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</p:sldMasterIdLst>
  <p:handoutMasterIdLst>
    <p:handoutMasterId r:id="rId22"/>
  </p:handoutMasterIdLst>
  <p:sldIdLst>
    <p:sldId id="289" r:id="rId2"/>
    <p:sldId id="323" r:id="rId3"/>
    <p:sldId id="301" r:id="rId4"/>
    <p:sldId id="302" r:id="rId5"/>
    <p:sldId id="303" r:id="rId6"/>
    <p:sldId id="318" r:id="rId7"/>
    <p:sldId id="312" r:id="rId8"/>
    <p:sldId id="310" r:id="rId9"/>
    <p:sldId id="311" r:id="rId10"/>
    <p:sldId id="313" r:id="rId11"/>
    <p:sldId id="314" r:id="rId12"/>
    <p:sldId id="315" r:id="rId13"/>
    <p:sldId id="316" r:id="rId14"/>
    <p:sldId id="317" r:id="rId15"/>
    <p:sldId id="306" r:id="rId16"/>
    <p:sldId id="308" r:id="rId17"/>
    <p:sldId id="309" r:id="rId18"/>
    <p:sldId id="319" r:id="rId19"/>
    <p:sldId id="320" r:id="rId20"/>
    <p:sldId id="297" r:id="rId21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E6D3"/>
    <a:srgbClr val="FB5606"/>
    <a:srgbClr val="FF006E"/>
    <a:srgbClr val="8337EC"/>
    <a:srgbClr val="37A9CD"/>
    <a:srgbClr val="FFBE09"/>
    <a:srgbClr val="FF3233"/>
    <a:srgbClr val="692CBE"/>
    <a:srgbClr val="CD0058"/>
    <a:srgbClr val="CA45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61" autoAdjust="0"/>
    <p:restoredTop sz="92679" autoAdjust="0"/>
  </p:normalViewPr>
  <p:slideViewPr>
    <p:cSldViewPr snapToGrid="0">
      <p:cViewPr varScale="1">
        <p:scale>
          <a:sx n="117" d="100"/>
          <a:sy n="117" d="100"/>
        </p:scale>
        <p:origin x="7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02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0315B96-D6EA-B493-EB8A-6D7F487F01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667B9A-8446-9703-3E44-08650E80F7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94FA0-EE69-46E3-B753-AAF1F4A0608B}" type="datetimeFigureOut">
              <a:rPr lang="x-none" smtClean="0"/>
              <a:t>6/19/2023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51D276-6939-E0D0-3AC0-9166163633A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B9631F-98A3-EB23-BA92-07345C2D74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5C1B24-DEC8-4A9B-96E1-B3BBCBD025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536172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9E80693-B6DD-5C51-ADD0-34E539175FC5}"/>
              </a:ext>
            </a:extLst>
          </p:cNvPr>
          <p:cNvSpPr/>
          <p:nvPr userDrawn="1"/>
        </p:nvSpPr>
        <p:spPr>
          <a:xfrm flipH="1" flipV="1">
            <a:off x="1" y="15876"/>
            <a:ext cx="12191999" cy="6842125"/>
          </a:xfrm>
          <a:custGeom>
            <a:avLst/>
            <a:gdLst>
              <a:gd name="connsiteX0" fmla="*/ 5290599 w 12191999"/>
              <a:gd name="connsiteY0" fmla="*/ 59511 h 6842125"/>
              <a:gd name="connsiteX1" fmla="*/ 5278407 w 12191999"/>
              <a:gd name="connsiteY1" fmla="*/ 52066 h 6842125"/>
              <a:gd name="connsiteX2" fmla="*/ 5298982 w 12191999"/>
              <a:gd name="connsiteY2" fmla="*/ 37176 h 6842125"/>
              <a:gd name="connsiteX3" fmla="*/ 5290599 w 12191999"/>
              <a:gd name="connsiteY3" fmla="*/ 59511 h 6842125"/>
              <a:gd name="connsiteX4" fmla="*/ 5640567 w 12191999"/>
              <a:gd name="connsiteY4" fmla="*/ 59511 h 6842125"/>
              <a:gd name="connsiteX5" fmla="*/ 5628375 w 12191999"/>
              <a:gd name="connsiteY5" fmla="*/ 52066 h 6842125"/>
              <a:gd name="connsiteX6" fmla="*/ 5648950 w 12191999"/>
              <a:gd name="connsiteY6" fmla="*/ 37176 h 6842125"/>
              <a:gd name="connsiteX7" fmla="*/ 5640567 w 12191999"/>
              <a:gd name="connsiteY7" fmla="*/ 59511 h 6842125"/>
              <a:gd name="connsiteX8" fmla="*/ 6551430 w 12191999"/>
              <a:gd name="connsiteY8" fmla="*/ 59511 h 6842125"/>
              <a:gd name="connsiteX9" fmla="*/ 6543047 w 12191999"/>
              <a:gd name="connsiteY9" fmla="*/ 37176 h 6842125"/>
              <a:gd name="connsiteX10" fmla="*/ 6563622 w 12191999"/>
              <a:gd name="connsiteY10" fmla="*/ 52066 h 6842125"/>
              <a:gd name="connsiteX11" fmla="*/ 6551430 w 12191999"/>
              <a:gd name="connsiteY11" fmla="*/ 59511 h 6842125"/>
              <a:gd name="connsiteX12" fmla="*/ 6901397 w 12191999"/>
              <a:gd name="connsiteY12" fmla="*/ 59511 h 6842125"/>
              <a:gd name="connsiteX13" fmla="*/ 6893015 w 12191999"/>
              <a:gd name="connsiteY13" fmla="*/ 37176 h 6842125"/>
              <a:gd name="connsiteX14" fmla="*/ 6913590 w 12191999"/>
              <a:gd name="connsiteY14" fmla="*/ 52066 h 6842125"/>
              <a:gd name="connsiteX15" fmla="*/ 6901397 w 12191999"/>
              <a:gd name="connsiteY15" fmla="*/ 59511 h 6842125"/>
              <a:gd name="connsiteX16" fmla="*/ 2468704 w 12191999"/>
              <a:gd name="connsiteY16" fmla="*/ 63996 h 6842125"/>
              <a:gd name="connsiteX17" fmla="*/ 2450511 w 12191999"/>
              <a:gd name="connsiteY17" fmla="*/ 62219 h 6842125"/>
              <a:gd name="connsiteX18" fmla="*/ 2458131 w 12191999"/>
              <a:gd name="connsiteY18" fmla="*/ 29732 h 6842125"/>
              <a:gd name="connsiteX19" fmla="*/ 2481752 w 12191999"/>
              <a:gd name="connsiteY19" fmla="*/ 50036 h 6842125"/>
              <a:gd name="connsiteX20" fmla="*/ 2468704 w 12191999"/>
              <a:gd name="connsiteY20" fmla="*/ 63996 h 6842125"/>
              <a:gd name="connsiteX21" fmla="*/ 9723292 w 12191999"/>
              <a:gd name="connsiteY21" fmla="*/ 63996 h 6842125"/>
              <a:gd name="connsiteX22" fmla="*/ 9710244 w 12191999"/>
              <a:gd name="connsiteY22" fmla="*/ 50036 h 6842125"/>
              <a:gd name="connsiteX23" fmla="*/ 9733866 w 12191999"/>
              <a:gd name="connsiteY23" fmla="*/ 29732 h 6842125"/>
              <a:gd name="connsiteX24" fmla="*/ 9741486 w 12191999"/>
              <a:gd name="connsiteY24" fmla="*/ 62219 h 6842125"/>
              <a:gd name="connsiteX25" fmla="*/ 9723292 w 12191999"/>
              <a:gd name="connsiteY25" fmla="*/ 63996 h 6842125"/>
              <a:gd name="connsiteX26" fmla="*/ 883040 w 12191999"/>
              <a:gd name="connsiteY26" fmla="*/ 64332 h 6842125"/>
              <a:gd name="connsiteX27" fmla="*/ 860465 w 12191999"/>
              <a:gd name="connsiteY27" fmla="*/ 62218 h 6842125"/>
              <a:gd name="connsiteX28" fmla="*/ 861225 w 12191999"/>
              <a:gd name="connsiteY28" fmla="*/ 29730 h 6842125"/>
              <a:gd name="connsiteX29" fmla="*/ 884848 w 12191999"/>
              <a:gd name="connsiteY29" fmla="*/ 30407 h 6842125"/>
              <a:gd name="connsiteX30" fmla="*/ 899323 w 12191999"/>
              <a:gd name="connsiteY30" fmla="*/ 48682 h 6842125"/>
              <a:gd name="connsiteX31" fmla="*/ 883040 w 12191999"/>
              <a:gd name="connsiteY31" fmla="*/ 64332 h 6842125"/>
              <a:gd name="connsiteX32" fmla="*/ 11308956 w 12191999"/>
              <a:gd name="connsiteY32" fmla="*/ 64332 h 6842125"/>
              <a:gd name="connsiteX33" fmla="*/ 11292674 w 12191999"/>
              <a:gd name="connsiteY33" fmla="*/ 48682 h 6842125"/>
              <a:gd name="connsiteX34" fmla="*/ 11307148 w 12191999"/>
              <a:gd name="connsiteY34" fmla="*/ 30407 h 6842125"/>
              <a:gd name="connsiteX35" fmla="*/ 11330771 w 12191999"/>
              <a:gd name="connsiteY35" fmla="*/ 29730 h 6842125"/>
              <a:gd name="connsiteX36" fmla="*/ 11331531 w 12191999"/>
              <a:gd name="connsiteY36" fmla="*/ 62218 h 6842125"/>
              <a:gd name="connsiteX37" fmla="*/ 11308956 w 12191999"/>
              <a:gd name="connsiteY37" fmla="*/ 64332 h 6842125"/>
              <a:gd name="connsiteX38" fmla="*/ 1756204 w 12191999"/>
              <a:gd name="connsiteY38" fmla="*/ 65853 h 6842125"/>
              <a:gd name="connsiteX39" fmla="*/ 1742964 w 12191999"/>
              <a:gd name="connsiteY39" fmla="*/ 53415 h 6842125"/>
              <a:gd name="connsiteX40" fmla="*/ 1762013 w 12191999"/>
              <a:gd name="connsiteY40" fmla="*/ 32434 h 6842125"/>
              <a:gd name="connsiteX41" fmla="*/ 1771157 w 12191999"/>
              <a:gd name="connsiteY41" fmla="*/ 55446 h 6842125"/>
              <a:gd name="connsiteX42" fmla="*/ 1756204 w 12191999"/>
              <a:gd name="connsiteY42" fmla="*/ 65853 h 6842125"/>
              <a:gd name="connsiteX43" fmla="*/ 10435792 w 12191999"/>
              <a:gd name="connsiteY43" fmla="*/ 65853 h 6842125"/>
              <a:gd name="connsiteX44" fmla="*/ 10420839 w 12191999"/>
              <a:gd name="connsiteY44" fmla="*/ 55446 h 6842125"/>
              <a:gd name="connsiteX45" fmla="*/ 10429983 w 12191999"/>
              <a:gd name="connsiteY45" fmla="*/ 32434 h 6842125"/>
              <a:gd name="connsiteX46" fmla="*/ 10449032 w 12191999"/>
              <a:gd name="connsiteY46" fmla="*/ 53415 h 6842125"/>
              <a:gd name="connsiteX47" fmla="*/ 10435792 w 12191999"/>
              <a:gd name="connsiteY47" fmla="*/ 65853 h 6842125"/>
              <a:gd name="connsiteX48" fmla="*/ 4935868 w 12191999"/>
              <a:gd name="connsiteY48" fmla="*/ 65943 h 6842125"/>
              <a:gd name="connsiteX49" fmla="*/ 4920818 w 12191999"/>
              <a:gd name="connsiteY49" fmla="*/ 56130 h 6842125"/>
              <a:gd name="connsiteX50" fmla="*/ 4931486 w 12191999"/>
              <a:gd name="connsiteY50" fmla="*/ 25672 h 6842125"/>
              <a:gd name="connsiteX51" fmla="*/ 4952060 w 12191999"/>
              <a:gd name="connsiteY51" fmla="*/ 35147 h 6842125"/>
              <a:gd name="connsiteX52" fmla="*/ 4956632 w 12191999"/>
              <a:gd name="connsiteY52" fmla="*/ 55452 h 6842125"/>
              <a:gd name="connsiteX53" fmla="*/ 4935868 w 12191999"/>
              <a:gd name="connsiteY53" fmla="*/ 65943 h 6842125"/>
              <a:gd name="connsiteX54" fmla="*/ 7256128 w 12191999"/>
              <a:gd name="connsiteY54" fmla="*/ 65943 h 6842125"/>
              <a:gd name="connsiteX55" fmla="*/ 7235364 w 12191999"/>
              <a:gd name="connsiteY55" fmla="*/ 55452 h 6842125"/>
              <a:gd name="connsiteX56" fmla="*/ 7239936 w 12191999"/>
              <a:gd name="connsiteY56" fmla="*/ 35147 h 6842125"/>
              <a:gd name="connsiteX57" fmla="*/ 7260511 w 12191999"/>
              <a:gd name="connsiteY57" fmla="*/ 25672 h 6842125"/>
              <a:gd name="connsiteX58" fmla="*/ 7271179 w 12191999"/>
              <a:gd name="connsiteY58" fmla="*/ 56130 h 6842125"/>
              <a:gd name="connsiteX59" fmla="*/ 7256128 w 12191999"/>
              <a:gd name="connsiteY59" fmla="*/ 65943 h 6842125"/>
              <a:gd name="connsiteX60" fmla="*/ 2644351 w 12191999"/>
              <a:gd name="connsiteY60" fmla="*/ 66616 h 6842125"/>
              <a:gd name="connsiteX61" fmla="*/ 2624730 w 12191999"/>
              <a:gd name="connsiteY61" fmla="*/ 54771 h 6842125"/>
              <a:gd name="connsiteX62" fmla="*/ 2632350 w 12191999"/>
              <a:gd name="connsiteY62" fmla="*/ 34466 h 6842125"/>
              <a:gd name="connsiteX63" fmla="*/ 2658258 w 12191999"/>
              <a:gd name="connsiteY63" fmla="*/ 50034 h 6842125"/>
              <a:gd name="connsiteX64" fmla="*/ 2644351 w 12191999"/>
              <a:gd name="connsiteY64" fmla="*/ 66616 h 6842125"/>
              <a:gd name="connsiteX65" fmla="*/ 9547646 w 12191999"/>
              <a:gd name="connsiteY65" fmla="*/ 66616 h 6842125"/>
              <a:gd name="connsiteX66" fmla="*/ 9533739 w 12191999"/>
              <a:gd name="connsiteY66" fmla="*/ 50034 h 6842125"/>
              <a:gd name="connsiteX67" fmla="*/ 9559647 w 12191999"/>
              <a:gd name="connsiteY67" fmla="*/ 34466 h 6842125"/>
              <a:gd name="connsiteX68" fmla="*/ 9567267 w 12191999"/>
              <a:gd name="connsiteY68" fmla="*/ 54771 h 6842125"/>
              <a:gd name="connsiteX69" fmla="*/ 9547646 w 12191999"/>
              <a:gd name="connsiteY69" fmla="*/ 66616 h 6842125"/>
              <a:gd name="connsiteX70" fmla="*/ 0 w 12191999"/>
              <a:gd name="connsiteY70" fmla="*/ 68770 h 6842125"/>
              <a:gd name="connsiteX71" fmla="*/ 0 w 12191999"/>
              <a:gd name="connsiteY71" fmla="*/ 22829 h 6842125"/>
              <a:gd name="connsiteX72" fmla="*/ 11451 w 12191999"/>
              <a:gd name="connsiteY72" fmla="*/ 29732 h 6842125"/>
              <a:gd name="connsiteX73" fmla="*/ 19073 w 12191999"/>
              <a:gd name="connsiteY73" fmla="*/ 58836 h 6842125"/>
              <a:gd name="connsiteX74" fmla="*/ 12191999 w 12191999"/>
              <a:gd name="connsiteY74" fmla="*/ 68771 h 6842125"/>
              <a:gd name="connsiteX75" fmla="*/ 12172923 w 12191999"/>
              <a:gd name="connsiteY75" fmla="*/ 58836 h 6842125"/>
              <a:gd name="connsiteX76" fmla="*/ 12180546 w 12191999"/>
              <a:gd name="connsiteY76" fmla="*/ 29732 h 6842125"/>
              <a:gd name="connsiteX77" fmla="*/ 12191999 w 12191999"/>
              <a:gd name="connsiteY77" fmla="*/ 22828 h 6842125"/>
              <a:gd name="connsiteX78" fmla="*/ 3174630 w 12191999"/>
              <a:gd name="connsiteY78" fmla="*/ 71183 h 6842125"/>
              <a:gd name="connsiteX79" fmla="*/ 3154246 w 12191999"/>
              <a:gd name="connsiteY79" fmla="*/ 64923 h 6842125"/>
              <a:gd name="connsiteX80" fmla="*/ 3159580 w 12191999"/>
              <a:gd name="connsiteY80" fmla="*/ 26344 h 6842125"/>
              <a:gd name="connsiteX81" fmla="*/ 3193870 w 12191999"/>
              <a:gd name="connsiteY81" fmla="*/ 58155 h 6842125"/>
              <a:gd name="connsiteX82" fmla="*/ 3174630 w 12191999"/>
              <a:gd name="connsiteY82" fmla="*/ 71183 h 6842125"/>
              <a:gd name="connsiteX83" fmla="*/ 9017367 w 12191999"/>
              <a:gd name="connsiteY83" fmla="*/ 71183 h 6842125"/>
              <a:gd name="connsiteX84" fmla="*/ 8998127 w 12191999"/>
              <a:gd name="connsiteY84" fmla="*/ 58155 h 6842125"/>
              <a:gd name="connsiteX85" fmla="*/ 9032416 w 12191999"/>
              <a:gd name="connsiteY85" fmla="*/ 26344 h 6842125"/>
              <a:gd name="connsiteX86" fmla="*/ 9037751 w 12191999"/>
              <a:gd name="connsiteY86" fmla="*/ 64923 h 6842125"/>
              <a:gd name="connsiteX87" fmla="*/ 9017367 w 12191999"/>
              <a:gd name="connsiteY87" fmla="*/ 71183 h 6842125"/>
              <a:gd name="connsiteX88" fmla="*/ 4042680 w 12191999"/>
              <a:gd name="connsiteY88" fmla="*/ 71866 h 6842125"/>
              <a:gd name="connsiteX89" fmla="*/ 4032964 w 12191999"/>
              <a:gd name="connsiteY89" fmla="*/ 68989 h 6842125"/>
              <a:gd name="connsiteX90" fmla="*/ 4039823 w 12191999"/>
              <a:gd name="connsiteY90" fmla="*/ 24994 h 6842125"/>
              <a:gd name="connsiteX91" fmla="*/ 4077160 w 12191999"/>
              <a:gd name="connsiteY91" fmla="*/ 50038 h 6842125"/>
              <a:gd name="connsiteX92" fmla="*/ 4058111 w 12191999"/>
              <a:gd name="connsiteY92" fmla="*/ 71696 h 6842125"/>
              <a:gd name="connsiteX93" fmla="*/ 4042680 w 12191999"/>
              <a:gd name="connsiteY93" fmla="*/ 71866 h 6842125"/>
              <a:gd name="connsiteX94" fmla="*/ 8149316 w 12191999"/>
              <a:gd name="connsiteY94" fmla="*/ 71866 h 6842125"/>
              <a:gd name="connsiteX95" fmla="*/ 8133885 w 12191999"/>
              <a:gd name="connsiteY95" fmla="*/ 71696 h 6842125"/>
              <a:gd name="connsiteX96" fmla="*/ 8114836 w 12191999"/>
              <a:gd name="connsiteY96" fmla="*/ 50038 h 6842125"/>
              <a:gd name="connsiteX97" fmla="*/ 8152173 w 12191999"/>
              <a:gd name="connsiteY97" fmla="*/ 24994 h 6842125"/>
              <a:gd name="connsiteX98" fmla="*/ 8159032 w 12191999"/>
              <a:gd name="connsiteY98" fmla="*/ 68989 h 6842125"/>
              <a:gd name="connsiteX99" fmla="*/ 8149316 w 12191999"/>
              <a:gd name="connsiteY99" fmla="*/ 71866 h 6842125"/>
              <a:gd name="connsiteX100" fmla="*/ 1048777 w 12191999"/>
              <a:gd name="connsiteY100" fmla="*/ 72452 h 6842125"/>
              <a:gd name="connsiteX101" fmla="*/ 1033156 w 12191999"/>
              <a:gd name="connsiteY101" fmla="*/ 56800 h 6842125"/>
              <a:gd name="connsiteX102" fmla="*/ 1052207 w 12191999"/>
              <a:gd name="connsiteY102" fmla="*/ 25666 h 6842125"/>
              <a:gd name="connsiteX103" fmla="*/ 1071257 w 12191999"/>
              <a:gd name="connsiteY103" fmla="*/ 58154 h 6842125"/>
              <a:gd name="connsiteX104" fmla="*/ 1048777 w 12191999"/>
              <a:gd name="connsiteY104" fmla="*/ 72452 h 6842125"/>
              <a:gd name="connsiteX105" fmla="*/ 2993643 w 12191999"/>
              <a:gd name="connsiteY105" fmla="*/ 72452 h 6842125"/>
              <a:gd name="connsiteX106" fmla="*/ 2977736 w 12191999"/>
              <a:gd name="connsiteY106" fmla="*/ 62891 h 6842125"/>
              <a:gd name="connsiteX107" fmla="*/ 3014312 w 12191999"/>
              <a:gd name="connsiteY107" fmla="*/ 33788 h 6842125"/>
              <a:gd name="connsiteX108" fmla="*/ 3011264 w 12191999"/>
              <a:gd name="connsiteY108" fmla="*/ 62215 h 6842125"/>
              <a:gd name="connsiteX109" fmla="*/ 2993643 w 12191999"/>
              <a:gd name="connsiteY109" fmla="*/ 72452 h 6842125"/>
              <a:gd name="connsiteX110" fmla="*/ 9198354 w 12191999"/>
              <a:gd name="connsiteY110" fmla="*/ 72452 h 6842125"/>
              <a:gd name="connsiteX111" fmla="*/ 9180732 w 12191999"/>
              <a:gd name="connsiteY111" fmla="*/ 62215 h 6842125"/>
              <a:gd name="connsiteX112" fmla="*/ 9177684 w 12191999"/>
              <a:gd name="connsiteY112" fmla="*/ 33788 h 6842125"/>
              <a:gd name="connsiteX113" fmla="*/ 9214260 w 12191999"/>
              <a:gd name="connsiteY113" fmla="*/ 62891 h 6842125"/>
              <a:gd name="connsiteX114" fmla="*/ 9198354 w 12191999"/>
              <a:gd name="connsiteY114" fmla="*/ 72452 h 6842125"/>
              <a:gd name="connsiteX115" fmla="*/ 11143219 w 12191999"/>
              <a:gd name="connsiteY115" fmla="*/ 72452 h 6842125"/>
              <a:gd name="connsiteX116" fmla="*/ 11120739 w 12191999"/>
              <a:gd name="connsiteY116" fmla="*/ 58154 h 6842125"/>
              <a:gd name="connsiteX117" fmla="*/ 11139790 w 12191999"/>
              <a:gd name="connsiteY117" fmla="*/ 25666 h 6842125"/>
              <a:gd name="connsiteX118" fmla="*/ 11158840 w 12191999"/>
              <a:gd name="connsiteY118" fmla="*/ 56800 h 6842125"/>
              <a:gd name="connsiteX119" fmla="*/ 11143219 w 12191999"/>
              <a:gd name="connsiteY119" fmla="*/ 72452 h 6842125"/>
              <a:gd name="connsiteX120" fmla="*/ 3882174 w 12191999"/>
              <a:gd name="connsiteY120" fmla="*/ 72545 h 6842125"/>
              <a:gd name="connsiteX121" fmla="*/ 3854170 w 12191999"/>
              <a:gd name="connsiteY121" fmla="*/ 64931 h 6842125"/>
              <a:gd name="connsiteX122" fmla="*/ 3861790 w 12191999"/>
              <a:gd name="connsiteY122" fmla="*/ 22968 h 6842125"/>
              <a:gd name="connsiteX123" fmla="*/ 3896842 w 12191999"/>
              <a:gd name="connsiteY123" fmla="*/ 28383 h 6842125"/>
              <a:gd name="connsiteX124" fmla="*/ 3906748 w 12191999"/>
              <a:gd name="connsiteY124" fmla="*/ 58839 h 6842125"/>
              <a:gd name="connsiteX125" fmla="*/ 3882174 w 12191999"/>
              <a:gd name="connsiteY125" fmla="*/ 72545 h 6842125"/>
              <a:gd name="connsiteX126" fmla="*/ 8309823 w 12191999"/>
              <a:gd name="connsiteY126" fmla="*/ 72545 h 6842125"/>
              <a:gd name="connsiteX127" fmla="*/ 8285248 w 12191999"/>
              <a:gd name="connsiteY127" fmla="*/ 58839 h 6842125"/>
              <a:gd name="connsiteX128" fmla="*/ 8295155 w 12191999"/>
              <a:gd name="connsiteY128" fmla="*/ 28383 h 6842125"/>
              <a:gd name="connsiteX129" fmla="*/ 8330207 w 12191999"/>
              <a:gd name="connsiteY129" fmla="*/ 22968 h 6842125"/>
              <a:gd name="connsiteX130" fmla="*/ 8337827 w 12191999"/>
              <a:gd name="connsiteY130" fmla="*/ 64931 h 6842125"/>
              <a:gd name="connsiteX131" fmla="*/ 8309823 w 12191999"/>
              <a:gd name="connsiteY131" fmla="*/ 72545 h 6842125"/>
              <a:gd name="connsiteX132" fmla="*/ 3516768 w 12191999"/>
              <a:gd name="connsiteY132" fmla="*/ 72639 h 6842125"/>
              <a:gd name="connsiteX133" fmla="*/ 3505731 w 12191999"/>
              <a:gd name="connsiteY133" fmla="*/ 63565 h 6842125"/>
              <a:gd name="connsiteX134" fmla="*/ 3504207 w 12191999"/>
              <a:gd name="connsiteY134" fmla="*/ 41230 h 6842125"/>
              <a:gd name="connsiteX135" fmla="*/ 3546879 w 12191999"/>
              <a:gd name="connsiteY135" fmla="*/ 41230 h 6842125"/>
              <a:gd name="connsiteX136" fmla="*/ 3516768 w 12191999"/>
              <a:gd name="connsiteY136" fmla="*/ 72639 h 6842125"/>
              <a:gd name="connsiteX137" fmla="*/ 8675228 w 12191999"/>
              <a:gd name="connsiteY137" fmla="*/ 72639 h 6842125"/>
              <a:gd name="connsiteX138" fmla="*/ 8645118 w 12191999"/>
              <a:gd name="connsiteY138" fmla="*/ 41230 h 6842125"/>
              <a:gd name="connsiteX139" fmla="*/ 8687790 w 12191999"/>
              <a:gd name="connsiteY139" fmla="*/ 41230 h 6842125"/>
              <a:gd name="connsiteX140" fmla="*/ 8686266 w 12191999"/>
              <a:gd name="connsiteY140" fmla="*/ 63565 h 6842125"/>
              <a:gd name="connsiteX141" fmla="*/ 8675228 w 12191999"/>
              <a:gd name="connsiteY141" fmla="*/ 72639 h 6842125"/>
              <a:gd name="connsiteX142" fmla="*/ 4761082 w 12191999"/>
              <a:gd name="connsiteY142" fmla="*/ 73048 h 6842125"/>
              <a:gd name="connsiteX143" fmla="*/ 4738222 w 12191999"/>
              <a:gd name="connsiteY143" fmla="*/ 63572 h 6842125"/>
              <a:gd name="connsiteX144" fmla="*/ 4777846 w 12191999"/>
              <a:gd name="connsiteY144" fmla="*/ 27023 h 6842125"/>
              <a:gd name="connsiteX145" fmla="*/ 4761082 w 12191999"/>
              <a:gd name="connsiteY145" fmla="*/ 73048 h 6842125"/>
              <a:gd name="connsiteX146" fmla="*/ 7430915 w 12191999"/>
              <a:gd name="connsiteY146" fmla="*/ 73048 h 6842125"/>
              <a:gd name="connsiteX147" fmla="*/ 7414151 w 12191999"/>
              <a:gd name="connsiteY147" fmla="*/ 27023 h 6842125"/>
              <a:gd name="connsiteX148" fmla="*/ 7453775 w 12191999"/>
              <a:gd name="connsiteY148" fmla="*/ 63572 h 6842125"/>
              <a:gd name="connsiteX149" fmla="*/ 7430915 w 12191999"/>
              <a:gd name="connsiteY149" fmla="*/ 73048 h 6842125"/>
              <a:gd name="connsiteX150" fmla="*/ 4239568 w 12191999"/>
              <a:gd name="connsiteY150" fmla="*/ 78127 h 6842125"/>
              <a:gd name="connsiteX151" fmla="*/ 4211755 w 12191999"/>
              <a:gd name="connsiteY151" fmla="*/ 75081 h 6842125"/>
              <a:gd name="connsiteX152" fmla="*/ 4199563 w 12191999"/>
              <a:gd name="connsiteY152" fmla="*/ 29057 h 6842125"/>
              <a:gd name="connsiteX153" fmla="*/ 4260523 w 12191999"/>
              <a:gd name="connsiteY153" fmla="*/ 29057 h 6842125"/>
              <a:gd name="connsiteX154" fmla="*/ 4260523 w 12191999"/>
              <a:gd name="connsiteY154" fmla="*/ 62898 h 6842125"/>
              <a:gd name="connsiteX155" fmla="*/ 4239568 w 12191999"/>
              <a:gd name="connsiteY155" fmla="*/ 78127 h 6842125"/>
              <a:gd name="connsiteX156" fmla="*/ 7952428 w 12191999"/>
              <a:gd name="connsiteY156" fmla="*/ 78127 h 6842125"/>
              <a:gd name="connsiteX157" fmla="*/ 7931474 w 12191999"/>
              <a:gd name="connsiteY157" fmla="*/ 62898 h 6842125"/>
              <a:gd name="connsiteX158" fmla="*/ 7931474 w 12191999"/>
              <a:gd name="connsiteY158" fmla="*/ 29057 h 6842125"/>
              <a:gd name="connsiteX159" fmla="*/ 7992434 w 12191999"/>
              <a:gd name="connsiteY159" fmla="*/ 29057 h 6842125"/>
              <a:gd name="connsiteX160" fmla="*/ 7980242 w 12191999"/>
              <a:gd name="connsiteY160" fmla="*/ 75081 h 6842125"/>
              <a:gd name="connsiteX161" fmla="*/ 7952428 w 12191999"/>
              <a:gd name="connsiteY161" fmla="*/ 78127 h 6842125"/>
              <a:gd name="connsiteX162" fmla="*/ 2300010 w 12191999"/>
              <a:gd name="connsiteY162" fmla="*/ 79732 h 6842125"/>
              <a:gd name="connsiteX163" fmla="*/ 2267910 w 12191999"/>
              <a:gd name="connsiteY163" fmla="*/ 75756 h 6842125"/>
              <a:gd name="connsiteX164" fmla="*/ 2291531 w 12191999"/>
              <a:gd name="connsiteY164" fmla="*/ 12134 h 6842125"/>
              <a:gd name="connsiteX165" fmla="*/ 2323535 w 12191999"/>
              <a:gd name="connsiteY165" fmla="*/ 58835 h 6842125"/>
              <a:gd name="connsiteX166" fmla="*/ 2300010 w 12191999"/>
              <a:gd name="connsiteY166" fmla="*/ 79732 h 6842125"/>
              <a:gd name="connsiteX167" fmla="*/ 9891987 w 12191999"/>
              <a:gd name="connsiteY167" fmla="*/ 79732 h 6842125"/>
              <a:gd name="connsiteX168" fmla="*/ 9868462 w 12191999"/>
              <a:gd name="connsiteY168" fmla="*/ 58835 h 6842125"/>
              <a:gd name="connsiteX169" fmla="*/ 9900466 w 12191999"/>
              <a:gd name="connsiteY169" fmla="*/ 12134 h 6842125"/>
              <a:gd name="connsiteX170" fmla="*/ 9924087 w 12191999"/>
              <a:gd name="connsiteY170" fmla="*/ 75756 h 6842125"/>
              <a:gd name="connsiteX171" fmla="*/ 9891987 w 12191999"/>
              <a:gd name="connsiteY171" fmla="*/ 79732 h 6842125"/>
              <a:gd name="connsiteX172" fmla="*/ 345439 w 12191999"/>
              <a:gd name="connsiteY172" fmla="*/ 79817 h 6842125"/>
              <a:gd name="connsiteX173" fmla="*/ 319536 w 12191999"/>
              <a:gd name="connsiteY173" fmla="*/ 68988 h 6842125"/>
              <a:gd name="connsiteX174" fmla="*/ 321059 w 12191999"/>
              <a:gd name="connsiteY174" fmla="*/ 23641 h 6842125"/>
              <a:gd name="connsiteX175" fmla="*/ 371343 w 12191999"/>
              <a:gd name="connsiteY175" fmla="*/ 22963 h 6842125"/>
              <a:gd name="connsiteX176" fmla="*/ 345439 w 12191999"/>
              <a:gd name="connsiteY176" fmla="*/ 79817 h 6842125"/>
              <a:gd name="connsiteX177" fmla="*/ 5994332 w 12191999"/>
              <a:gd name="connsiteY177" fmla="*/ 79817 h 6842125"/>
              <a:gd name="connsiteX178" fmla="*/ 5973759 w 12191999"/>
              <a:gd name="connsiteY178" fmla="*/ 72372 h 6842125"/>
              <a:gd name="connsiteX179" fmla="*/ 5993571 w 12191999"/>
              <a:gd name="connsiteY179" fmla="*/ 12134 h 6842125"/>
              <a:gd name="connsiteX180" fmla="*/ 6036243 w 12191999"/>
              <a:gd name="connsiteY180" fmla="*/ 48007 h 6842125"/>
              <a:gd name="connsiteX181" fmla="*/ 5994332 w 12191999"/>
              <a:gd name="connsiteY181" fmla="*/ 79817 h 6842125"/>
              <a:gd name="connsiteX182" fmla="*/ 6197664 w 12191999"/>
              <a:gd name="connsiteY182" fmla="*/ 79817 h 6842125"/>
              <a:gd name="connsiteX183" fmla="*/ 6155754 w 12191999"/>
              <a:gd name="connsiteY183" fmla="*/ 48007 h 6842125"/>
              <a:gd name="connsiteX184" fmla="*/ 6198426 w 12191999"/>
              <a:gd name="connsiteY184" fmla="*/ 12134 h 6842125"/>
              <a:gd name="connsiteX185" fmla="*/ 6218238 w 12191999"/>
              <a:gd name="connsiteY185" fmla="*/ 72372 h 6842125"/>
              <a:gd name="connsiteX186" fmla="*/ 6197664 w 12191999"/>
              <a:gd name="connsiteY186" fmla="*/ 79817 h 6842125"/>
              <a:gd name="connsiteX187" fmla="*/ 11846558 w 12191999"/>
              <a:gd name="connsiteY187" fmla="*/ 79817 h 6842125"/>
              <a:gd name="connsiteX188" fmla="*/ 11820654 w 12191999"/>
              <a:gd name="connsiteY188" fmla="*/ 22963 h 6842125"/>
              <a:gd name="connsiteX189" fmla="*/ 11870938 w 12191999"/>
              <a:gd name="connsiteY189" fmla="*/ 23641 h 6842125"/>
              <a:gd name="connsiteX190" fmla="*/ 11872460 w 12191999"/>
              <a:gd name="connsiteY190" fmla="*/ 68988 h 6842125"/>
              <a:gd name="connsiteX191" fmla="*/ 11846558 w 12191999"/>
              <a:gd name="connsiteY191" fmla="*/ 79817 h 6842125"/>
              <a:gd name="connsiteX192" fmla="*/ 4413878 w 12191999"/>
              <a:gd name="connsiteY192" fmla="*/ 84549 h 6842125"/>
              <a:gd name="connsiteX193" fmla="*/ 4386731 w 12191999"/>
              <a:gd name="connsiteY193" fmla="*/ 81842 h 6842125"/>
              <a:gd name="connsiteX194" fmla="*/ 4369967 w 12191999"/>
              <a:gd name="connsiteY194" fmla="*/ 28373 h 6842125"/>
              <a:gd name="connsiteX195" fmla="*/ 4405782 w 12191999"/>
              <a:gd name="connsiteY195" fmla="*/ 13483 h 6842125"/>
              <a:gd name="connsiteX196" fmla="*/ 4445406 w 12191999"/>
              <a:gd name="connsiteY196" fmla="*/ 33788 h 6842125"/>
              <a:gd name="connsiteX197" fmla="*/ 4439310 w 12191999"/>
              <a:gd name="connsiteY197" fmla="*/ 68983 h 6842125"/>
              <a:gd name="connsiteX198" fmla="*/ 4413878 w 12191999"/>
              <a:gd name="connsiteY198" fmla="*/ 84549 h 6842125"/>
              <a:gd name="connsiteX199" fmla="*/ 7778119 w 12191999"/>
              <a:gd name="connsiteY199" fmla="*/ 84549 h 6842125"/>
              <a:gd name="connsiteX200" fmla="*/ 7752687 w 12191999"/>
              <a:gd name="connsiteY200" fmla="*/ 68983 h 6842125"/>
              <a:gd name="connsiteX201" fmla="*/ 7746591 w 12191999"/>
              <a:gd name="connsiteY201" fmla="*/ 33788 h 6842125"/>
              <a:gd name="connsiteX202" fmla="*/ 7786215 w 12191999"/>
              <a:gd name="connsiteY202" fmla="*/ 13483 h 6842125"/>
              <a:gd name="connsiteX203" fmla="*/ 7822030 w 12191999"/>
              <a:gd name="connsiteY203" fmla="*/ 28373 h 6842125"/>
              <a:gd name="connsiteX204" fmla="*/ 7805266 w 12191999"/>
              <a:gd name="connsiteY204" fmla="*/ 81842 h 6842125"/>
              <a:gd name="connsiteX205" fmla="*/ 7778119 w 12191999"/>
              <a:gd name="connsiteY205" fmla="*/ 84549 h 6842125"/>
              <a:gd name="connsiteX206" fmla="*/ 5463403 w 12191999"/>
              <a:gd name="connsiteY206" fmla="*/ 84616 h 6842125"/>
              <a:gd name="connsiteX207" fmla="*/ 5437388 w 12191999"/>
              <a:gd name="connsiteY207" fmla="*/ 75077 h 6842125"/>
              <a:gd name="connsiteX208" fmla="*/ 5464058 w 12191999"/>
              <a:gd name="connsiteY208" fmla="*/ 10102 h 6842125"/>
              <a:gd name="connsiteX209" fmla="*/ 5511302 w 12191999"/>
              <a:gd name="connsiteY209" fmla="*/ 45974 h 6842125"/>
              <a:gd name="connsiteX210" fmla="*/ 5463403 w 12191999"/>
              <a:gd name="connsiteY210" fmla="*/ 84616 h 6842125"/>
              <a:gd name="connsiteX211" fmla="*/ 6728594 w 12191999"/>
              <a:gd name="connsiteY211" fmla="*/ 84616 h 6842125"/>
              <a:gd name="connsiteX212" fmla="*/ 6680695 w 12191999"/>
              <a:gd name="connsiteY212" fmla="*/ 45974 h 6842125"/>
              <a:gd name="connsiteX213" fmla="*/ 6727939 w 12191999"/>
              <a:gd name="connsiteY213" fmla="*/ 10102 h 6842125"/>
              <a:gd name="connsiteX214" fmla="*/ 6754608 w 12191999"/>
              <a:gd name="connsiteY214" fmla="*/ 75077 h 6842125"/>
              <a:gd name="connsiteX215" fmla="*/ 6728594 w 12191999"/>
              <a:gd name="connsiteY215" fmla="*/ 84616 h 6842125"/>
              <a:gd name="connsiteX216" fmla="*/ 526692 w 12191999"/>
              <a:gd name="connsiteY216" fmla="*/ 85820 h 6842125"/>
              <a:gd name="connsiteX217" fmla="*/ 499064 w 12191999"/>
              <a:gd name="connsiteY217" fmla="*/ 75752 h 6842125"/>
              <a:gd name="connsiteX218" fmla="*/ 524215 w 12191999"/>
              <a:gd name="connsiteY218" fmla="*/ 10777 h 6842125"/>
              <a:gd name="connsiteX219" fmla="*/ 550889 w 12191999"/>
              <a:gd name="connsiteY219" fmla="*/ 73045 h 6842125"/>
              <a:gd name="connsiteX220" fmla="*/ 526692 w 12191999"/>
              <a:gd name="connsiteY220" fmla="*/ 85820 h 6842125"/>
              <a:gd name="connsiteX221" fmla="*/ 11665304 w 12191999"/>
              <a:gd name="connsiteY221" fmla="*/ 85820 h 6842125"/>
              <a:gd name="connsiteX222" fmla="*/ 11641107 w 12191999"/>
              <a:gd name="connsiteY222" fmla="*/ 73045 h 6842125"/>
              <a:gd name="connsiteX223" fmla="*/ 11667782 w 12191999"/>
              <a:gd name="connsiteY223" fmla="*/ 10777 h 6842125"/>
              <a:gd name="connsiteX224" fmla="*/ 11692932 w 12191999"/>
              <a:gd name="connsiteY224" fmla="*/ 75752 h 6842125"/>
              <a:gd name="connsiteX225" fmla="*/ 11665304 w 12191999"/>
              <a:gd name="connsiteY225" fmla="*/ 85820 h 6842125"/>
              <a:gd name="connsiteX226" fmla="*/ 5109430 w 12191999"/>
              <a:gd name="connsiteY226" fmla="*/ 93270 h 6842125"/>
              <a:gd name="connsiteX227" fmla="*/ 5071424 w 12191999"/>
              <a:gd name="connsiteY227" fmla="*/ 73049 h 6842125"/>
              <a:gd name="connsiteX228" fmla="*/ 5075996 w 12191999"/>
              <a:gd name="connsiteY228" fmla="*/ 16872 h 6842125"/>
              <a:gd name="connsiteX229" fmla="*/ 5095475 w 12191999"/>
              <a:gd name="connsiteY229" fmla="*/ 3907 h 6842125"/>
              <a:gd name="connsiteX230" fmla="*/ 5111776 w 12191999"/>
              <a:gd name="connsiteY230" fmla="*/ 0 h 6842125"/>
              <a:gd name="connsiteX231" fmla="*/ 5116662 w 12191999"/>
              <a:gd name="connsiteY231" fmla="*/ 0 h 6842125"/>
              <a:gd name="connsiteX232" fmla="*/ 5132147 w 12191999"/>
              <a:gd name="connsiteY232" fmla="*/ 3357 h 6842125"/>
              <a:gd name="connsiteX233" fmla="*/ 5149911 w 12191999"/>
              <a:gd name="connsiteY233" fmla="*/ 15519 h 6842125"/>
              <a:gd name="connsiteX234" fmla="*/ 5151435 w 12191999"/>
              <a:gd name="connsiteY234" fmla="*/ 78463 h 6842125"/>
              <a:gd name="connsiteX235" fmla="*/ 5109430 w 12191999"/>
              <a:gd name="connsiteY235" fmla="*/ 93270 h 6842125"/>
              <a:gd name="connsiteX236" fmla="*/ 7082567 w 12191999"/>
              <a:gd name="connsiteY236" fmla="*/ 93270 h 6842125"/>
              <a:gd name="connsiteX237" fmla="*/ 7040562 w 12191999"/>
              <a:gd name="connsiteY237" fmla="*/ 78463 h 6842125"/>
              <a:gd name="connsiteX238" fmla="*/ 7042085 w 12191999"/>
              <a:gd name="connsiteY238" fmla="*/ 15519 h 6842125"/>
              <a:gd name="connsiteX239" fmla="*/ 7059850 w 12191999"/>
              <a:gd name="connsiteY239" fmla="*/ 3357 h 6842125"/>
              <a:gd name="connsiteX240" fmla="*/ 7075334 w 12191999"/>
              <a:gd name="connsiteY240" fmla="*/ 0 h 6842125"/>
              <a:gd name="connsiteX241" fmla="*/ 7080220 w 12191999"/>
              <a:gd name="connsiteY241" fmla="*/ 0 h 6842125"/>
              <a:gd name="connsiteX242" fmla="*/ 7096521 w 12191999"/>
              <a:gd name="connsiteY242" fmla="*/ 3907 h 6842125"/>
              <a:gd name="connsiteX243" fmla="*/ 7116000 w 12191999"/>
              <a:gd name="connsiteY243" fmla="*/ 16872 h 6842125"/>
              <a:gd name="connsiteX244" fmla="*/ 7120572 w 12191999"/>
              <a:gd name="connsiteY244" fmla="*/ 73049 h 6842125"/>
              <a:gd name="connsiteX245" fmla="*/ 7082567 w 12191999"/>
              <a:gd name="connsiteY245" fmla="*/ 93270 h 6842125"/>
              <a:gd name="connsiteX246" fmla="*/ 2112740 w 12191999"/>
              <a:gd name="connsiteY246" fmla="*/ 93345 h 6842125"/>
              <a:gd name="connsiteX247" fmla="*/ 2084545 w 12191999"/>
              <a:gd name="connsiteY247" fmla="*/ 79132 h 6842125"/>
              <a:gd name="connsiteX248" fmla="*/ 2123408 w 12191999"/>
              <a:gd name="connsiteY248" fmla="*/ 8742 h 6842125"/>
              <a:gd name="connsiteX249" fmla="*/ 2156174 w 12191999"/>
              <a:gd name="connsiteY249" fmla="*/ 46645 h 6842125"/>
              <a:gd name="connsiteX250" fmla="*/ 2112740 w 12191999"/>
              <a:gd name="connsiteY250" fmla="*/ 93345 h 6842125"/>
              <a:gd name="connsiteX251" fmla="*/ 10079256 w 12191999"/>
              <a:gd name="connsiteY251" fmla="*/ 93345 h 6842125"/>
              <a:gd name="connsiteX252" fmla="*/ 10035823 w 12191999"/>
              <a:gd name="connsiteY252" fmla="*/ 46645 h 6842125"/>
              <a:gd name="connsiteX253" fmla="*/ 10068588 w 12191999"/>
              <a:gd name="connsiteY253" fmla="*/ 8742 h 6842125"/>
              <a:gd name="connsiteX254" fmla="*/ 10107451 w 12191999"/>
              <a:gd name="connsiteY254" fmla="*/ 79132 h 6842125"/>
              <a:gd name="connsiteX255" fmla="*/ 10079256 w 12191999"/>
              <a:gd name="connsiteY255" fmla="*/ 93345 h 6842125"/>
              <a:gd name="connsiteX256" fmla="*/ 170449 w 12191999"/>
              <a:gd name="connsiteY256" fmla="*/ 93347 h 6842125"/>
              <a:gd name="connsiteX257" fmla="*/ 136916 w 12191999"/>
              <a:gd name="connsiteY257" fmla="*/ 80487 h 6842125"/>
              <a:gd name="connsiteX258" fmla="*/ 126245 w 12191999"/>
              <a:gd name="connsiteY258" fmla="*/ 41907 h 6842125"/>
              <a:gd name="connsiteX259" fmla="*/ 149871 w 12191999"/>
              <a:gd name="connsiteY259" fmla="*/ 9420 h 6842125"/>
              <a:gd name="connsiteX260" fmla="*/ 191789 w 12191999"/>
              <a:gd name="connsiteY260" fmla="*/ 9420 h 6842125"/>
              <a:gd name="connsiteX261" fmla="*/ 214653 w 12191999"/>
              <a:gd name="connsiteY261" fmla="*/ 41907 h 6842125"/>
              <a:gd name="connsiteX262" fmla="*/ 170449 w 12191999"/>
              <a:gd name="connsiteY262" fmla="*/ 93347 h 6842125"/>
              <a:gd name="connsiteX263" fmla="*/ 3347515 w 12191999"/>
              <a:gd name="connsiteY263" fmla="*/ 93347 h 6842125"/>
              <a:gd name="connsiteX264" fmla="*/ 3316274 w 12191999"/>
              <a:gd name="connsiteY264" fmla="*/ 76426 h 6842125"/>
              <a:gd name="connsiteX265" fmla="*/ 3312463 w 12191999"/>
              <a:gd name="connsiteY265" fmla="*/ 18895 h 6842125"/>
              <a:gd name="connsiteX266" fmla="*/ 3396283 w 12191999"/>
              <a:gd name="connsiteY266" fmla="*/ 47999 h 6842125"/>
              <a:gd name="connsiteX267" fmla="*/ 3347515 w 12191999"/>
              <a:gd name="connsiteY267" fmla="*/ 93347 h 6842125"/>
              <a:gd name="connsiteX268" fmla="*/ 8844482 w 12191999"/>
              <a:gd name="connsiteY268" fmla="*/ 93347 h 6842125"/>
              <a:gd name="connsiteX269" fmla="*/ 8795714 w 12191999"/>
              <a:gd name="connsiteY269" fmla="*/ 47999 h 6842125"/>
              <a:gd name="connsiteX270" fmla="*/ 8879534 w 12191999"/>
              <a:gd name="connsiteY270" fmla="*/ 18895 h 6842125"/>
              <a:gd name="connsiteX271" fmla="*/ 8875723 w 12191999"/>
              <a:gd name="connsiteY271" fmla="*/ 76426 h 6842125"/>
              <a:gd name="connsiteX272" fmla="*/ 8844482 w 12191999"/>
              <a:gd name="connsiteY272" fmla="*/ 93347 h 6842125"/>
              <a:gd name="connsiteX273" fmla="*/ 12021547 w 12191999"/>
              <a:gd name="connsiteY273" fmla="*/ 93347 h 6842125"/>
              <a:gd name="connsiteX274" fmla="*/ 11977343 w 12191999"/>
              <a:gd name="connsiteY274" fmla="*/ 41907 h 6842125"/>
              <a:gd name="connsiteX275" fmla="*/ 12000207 w 12191999"/>
              <a:gd name="connsiteY275" fmla="*/ 9420 h 6842125"/>
              <a:gd name="connsiteX276" fmla="*/ 12042126 w 12191999"/>
              <a:gd name="connsiteY276" fmla="*/ 9420 h 6842125"/>
              <a:gd name="connsiteX277" fmla="*/ 12065751 w 12191999"/>
              <a:gd name="connsiteY277" fmla="*/ 41907 h 6842125"/>
              <a:gd name="connsiteX278" fmla="*/ 12055080 w 12191999"/>
              <a:gd name="connsiteY278" fmla="*/ 80487 h 6842125"/>
              <a:gd name="connsiteX279" fmla="*/ 12021547 w 12191999"/>
              <a:gd name="connsiteY279" fmla="*/ 93347 h 6842125"/>
              <a:gd name="connsiteX280" fmla="*/ 699201 w 12191999"/>
              <a:gd name="connsiteY280" fmla="*/ 93354 h 6842125"/>
              <a:gd name="connsiteX281" fmla="*/ 661864 w 12191999"/>
              <a:gd name="connsiteY281" fmla="*/ 78463 h 6842125"/>
              <a:gd name="connsiteX282" fmla="*/ 649672 w 12191999"/>
              <a:gd name="connsiteY282" fmla="*/ 41237 h 6842125"/>
              <a:gd name="connsiteX283" fmla="*/ 672532 w 12191999"/>
              <a:gd name="connsiteY283" fmla="*/ 8749 h 6842125"/>
              <a:gd name="connsiteX284" fmla="*/ 703138 w 12191999"/>
              <a:gd name="connsiteY284" fmla="*/ 0 h 6842125"/>
              <a:gd name="connsiteX285" fmla="*/ 707163 w 12191999"/>
              <a:gd name="connsiteY285" fmla="*/ 0 h 6842125"/>
              <a:gd name="connsiteX286" fmla="*/ 731968 w 12191999"/>
              <a:gd name="connsiteY286" fmla="*/ 12134 h 6842125"/>
              <a:gd name="connsiteX287" fmla="*/ 699201 w 12191999"/>
              <a:gd name="connsiteY287" fmla="*/ 93354 h 6842125"/>
              <a:gd name="connsiteX288" fmla="*/ 11492795 w 12191999"/>
              <a:gd name="connsiteY288" fmla="*/ 93354 h 6842125"/>
              <a:gd name="connsiteX289" fmla="*/ 11460028 w 12191999"/>
              <a:gd name="connsiteY289" fmla="*/ 12134 h 6842125"/>
              <a:gd name="connsiteX290" fmla="*/ 11484833 w 12191999"/>
              <a:gd name="connsiteY290" fmla="*/ 0 h 6842125"/>
              <a:gd name="connsiteX291" fmla="*/ 11488858 w 12191999"/>
              <a:gd name="connsiteY291" fmla="*/ 0 h 6842125"/>
              <a:gd name="connsiteX292" fmla="*/ 11519464 w 12191999"/>
              <a:gd name="connsiteY292" fmla="*/ 8749 h 6842125"/>
              <a:gd name="connsiteX293" fmla="*/ 11542324 w 12191999"/>
              <a:gd name="connsiteY293" fmla="*/ 41237 h 6842125"/>
              <a:gd name="connsiteX294" fmla="*/ 11530132 w 12191999"/>
              <a:gd name="connsiteY294" fmla="*/ 78463 h 6842125"/>
              <a:gd name="connsiteX295" fmla="*/ 11492795 w 12191999"/>
              <a:gd name="connsiteY295" fmla="*/ 93354 h 6842125"/>
              <a:gd name="connsiteX296" fmla="*/ 1402732 w 12191999"/>
              <a:gd name="connsiteY296" fmla="*/ 93360 h 6842125"/>
              <a:gd name="connsiteX297" fmla="*/ 1364063 w 12191999"/>
              <a:gd name="connsiteY297" fmla="*/ 82530 h 6842125"/>
              <a:gd name="connsiteX298" fmla="*/ 1372443 w 12191999"/>
              <a:gd name="connsiteY298" fmla="*/ 6049 h 6842125"/>
              <a:gd name="connsiteX299" fmla="*/ 1386237 w 12191999"/>
              <a:gd name="connsiteY299" fmla="*/ 0 h 6842125"/>
              <a:gd name="connsiteX300" fmla="*/ 1420344 w 12191999"/>
              <a:gd name="connsiteY300" fmla="*/ 0 h 6842125"/>
              <a:gd name="connsiteX301" fmla="*/ 1430349 w 12191999"/>
              <a:gd name="connsiteY301" fmla="*/ 4018 h 6842125"/>
              <a:gd name="connsiteX302" fmla="*/ 1442539 w 12191999"/>
              <a:gd name="connsiteY302" fmla="*/ 81854 h 6842125"/>
              <a:gd name="connsiteX303" fmla="*/ 1402732 w 12191999"/>
              <a:gd name="connsiteY303" fmla="*/ 93360 h 6842125"/>
              <a:gd name="connsiteX304" fmla="*/ 1936227 w 12191999"/>
              <a:gd name="connsiteY304" fmla="*/ 93360 h 6842125"/>
              <a:gd name="connsiteX305" fmla="*/ 1895079 w 12191999"/>
              <a:gd name="connsiteY305" fmla="*/ 81177 h 6842125"/>
              <a:gd name="connsiteX306" fmla="*/ 1902699 w 12191999"/>
              <a:gd name="connsiteY306" fmla="*/ 7403 h 6842125"/>
              <a:gd name="connsiteX307" fmla="*/ 1914468 w 12191999"/>
              <a:gd name="connsiteY307" fmla="*/ 0 h 6842125"/>
              <a:gd name="connsiteX308" fmla="*/ 1955359 w 12191999"/>
              <a:gd name="connsiteY308" fmla="*/ 0 h 6842125"/>
              <a:gd name="connsiteX309" fmla="*/ 1972040 w 12191999"/>
              <a:gd name="connsiteY309" fmla="*/ 11464 h 6842125"/>
              <a:gd name="connsiteX310" fmla="*/ 1980423 w 12191999"/>
              <a:gd name="connsiteY310" fmla="*/ 70347 h 6842125"/>
              <a:gd name="connsiteX311" fmla="*/ 1936227 w 12191999"/>
              <a:gd name="connsiteY311" fmla="*/ 93360 h 6842125"/>
              <a:gd name="connsiteX312" fmla="*/ 10255770 w 12191999"/>
              <a:gd name="connsiteY312" fmla="*/ 93360 h 6842125"/>
              <a:gd name="connsiteX313" fmla="*/ 10211574 w 12191999"/>
              <a:gd name="connsiteY313" fmla="*/ 70347 h 6842125"/>
              <a:gd name="connsiteX314" fmla="*/ 10219956 w 12191999"/>
              <a:gd name="connsiteY314" fmla="*/ 11464 h 6842125"/>
              <a:gd name="connsiteX315" fmla="*/ 10236637 w 12191999"/>
              <a:gd name="connsiteY315" fmla="*/ 0 h 6842125"/>
              <a:gd name="connsiteX316" fmla="*/ 10277529 w 12191999"/>
              <a:gd name="connsiteY316" fmla="*/ 0 h 6842125"/>
              <a:gd name="connsiteX317" fmla="*/ 10289298 w 12191999"/>
              <a:gd name="connsiteY317" fmla="*/ 7403 h 6842125"/>
              <a:gd name="connsiteX318" fmla="*/ 10296918 w 12191999"/>
              <a:gd name="connsiteY318" fmla="*/ 81177 h 6842125"/>
              <a:gd name="connsiteX319" fmla="*/ 10255770 w 12191999"/>
              <a:gd name="connsiteY319" fmla="*/ 93360 h 6842125"/>
              <a:gd name="connsiteX320" fmla="*/ 10789264 w 12191999"/>
              <a:gd name="connsiteY320" fmla="*/ 93360 h 6842125"/>
              <a:gd name="connsiteX321" fmla="*/ 10749458 w 12191999"/>
              <a:gd name="connsiteY321" fmla="*/ 81854 h 6842125"/>
              <a:gd name="connsiteX322" fmla="*/ 10761647 w 12191999"/>
              <a:gd name="connsiteY322" fmla="*/ 4018 h 6842125"/>
              <a:gd name="connsiteX323" fmla="*/ 10771652 w 12191999"/>
              <a:gd name="connsiteY323" fmla="*/ 0 h 6842125"/>
              <a:gd name="connsiteX324" fmla="*/ 10805759 w 12191999"/>
              <a:gd name="connsiteY324" fmla="*/ 0 h 6842125"/>
              <a:gd name="connsiteX325" fmla="*/ 10819554 w 12191999"/>
              <a:gd name="connsiteY325" fmla="*/ 6049 h 6842125"/>
              <a:gd name="connsiteX326" fmla="*/ 10827934 w 12191999"/>
              <a:gd name="connsiteY326" fmla="*/ 82530 h 6842125"/>
              <a:gd name="connsiteX327" fmla="*/ 10789264 w 12191999"/>
              <a:gd name="connsiteY327" fmla="*/ 93360 h 6842125"/>
              <a:gd name="connsiteX328" fmla="*/ 1232527 w 12191999"/>
              <a:gd name="connsiteY328" fmla="*/ 93607 h 6842125"/>
              <a:gd name="connsiteX329" fmla="*/ 1191381 w 12191999"/>
              <a:gd name="connsiteY329" fmla="*/ 77786 h 6842125"/>
              <a:gd name="connsiteX330" fmla="*/ 1190617 w 12191999"/>
              <a:gd name="connsiteY330" fmla="*/ 16195 h 6842125"/>
              <a:gd name="connsiteX331" fmla="*/ 1221990 w 12191999"/>
              <a:gd name="connsiteY331" fmla="*/ 0 h 6842125"/>
              <a:gd name="connsiteX332" fmla="*/ 1225974 w 12191999"/>
              <a:gd name="connsiteY332" fmla="*/ 0 h 6842125"/>
              <a:gd name="connsiteX333" fmla="*/ 1241515 w 12191999"/>
              <a:gd name="connsiteY333" fmla="*/ 2394 h 6842125"/>
              <a:gd name="connsiteX334" fmla="*/ 1261481 w 12191999"/>
              <a:gd name="connsiteY334" fmla="*/ 12810 h 6842125"/>
              <a:gd name="connsiteX335" fmla="*/ 1269103 w 12191999"/>
              <a:gd name="connsiteY335" fmla="*/ 76432 h 6842125"/>
              <a:gd name="connsiteX336" fmla="*/ 1232527 w 12191999"/>
              <a:gd name="connsiteY336" fmla="*/ 93607 h 6842125"/>
              <a:gd name="connsiteX337" fmla="*/ 10959470 w 12191999"/>
              <a:gd name="connsiteY337" fmla="*/ 93607 h 6842125"/>
              <a:gd name="connsiteX338" fmla="*/ 10922894 w 12191999"/>
              <a:gd name="connsiteY338" fmla="*/ 76432 h 6842125"/>
              <a:gd name="connsiteX339" fmla="*/ 10930515 w 12191999"/>
              <a:gd name="connsiteY339" fmla="*/ 12810 h 6842125"/>
              <a:gd name="connsiteX340" fmla="*/ 10950482 w 12191999"/>
              <a:gd name="connsiteY340" fmla="*/ 2394 h 6842125"/>
              <a:gd name="connsiteX341" fmla="*/ 10966022 w 12191999"/>
              <a:gd name="connsiteY341" fmla="*/ 0 h 6842125"/>
              <a:gd name="connsiteX342" fmla="*/ 10970006 w 12191999"/>
              <a:gd name="connsiteY342" fmla="*/ 0 h 6842125"/>
              <a:gd name="connsiteX343" fmla="*/ 11001379 w 12191999"/>
              <a:gd name="connsiteY343" fmla="*/ 16195 h 6842125"/>
              <a:gd name="connsiteX344" fmla="*/ 11000615 w 12191999"/>
              <a:gd name="connsiteY344" fmla="*/ 77786 h 6842125"/>
              <a:gd name="connsiteX345" fmla="*/ 10959470 w 12191999"/>
              <a:gd name="connsiteY345" fmla="*/ 93607 h 6842125"/>
              <a:gd name="connsiteX346" fmla="*/ 4585622 w 12191999"/>
              <a:gd name="connsiteY346" fmla="*/ 93952 h 6842125"/>
              <a:gd name="connsiteX347" fmla="*/ 4542664 w 12191999"/>
              <a:gd name="connsiteY347" fmla="*/ 81177 h 6842125"/>
              <a:gd name="connsiteX348" fmla="*/ 4529710 w 12191999"/>
              <a:gd name="connsiteY348" fmla="*/ 45304 h 6842125"/>
              <a:gd name="connsiteX349" fmla="*/ 4552570 w 12191999"/>
              <a:gd name="connsiteY349" fmla="*/ 6725 h 6842125"/>
              <a:gd name="connsiteX350" fmla="*/ 4564707 w 12191999"/>
              <a:gd name="connsiteY350" fmla="*/ 0 h 6842125"/>
              <a:gd name="connsiteX351" fmla="*/ 4606701 w 12191999"/>
              <a:gd name="connsiteY351" fmla="*/ 0 h 6842125"/>
              <a:gd name="connsiteX352" fmla="*/ 4621912 w 12191999"/>
              <a:gd name="connsiteY352" fmla="*/ 11463 h 6842125"/>
              <a:gd name="connsiteX353" fmla="*/ 4628008 w 12191999"/>
              <a:gd name="connsiteY353" fmla="*/ 75762 h 6842125"/>
              <a:gd name="connsiteX354" fmla="*/ 4585622 w 12191999"/>
              <a:gd name="connsiteY354" fmla="*/ 93952 h 6842125"/>
              <a:gd name="connsiteX355" fmla="*/ 7606375 w 12191999"/>
              <a:gd name="connsiteY355" fmla="*/ 93952 h 6842125"/>
              <a:gd name="connsiteX356" fmla="*/ 7563988 w 12191999"/>
              <a:gd name="connsiteY356" fmla="*/ 75762 h 6842125"/>
              <a:gd name="connsiteX357" fmla="*/ 7570084 w 12191999"/>
              <a:gd name="connsiteY357" fmla="*/ 11463 h 6842125"/>
              <a:gd name="connsiteX358" fmla="*/ 7585296 w 12191999"/>
              <a:gd name="connsiteY358" fmla="*/ 0 h 6842125"/>
              <a:gd name="connsiteX359" fmla="*/ 7627289 w 12191999"/>
              <a:gd name="connsiteY359" fmla="*/ 0 h 6842125"/>
              <a:gd name="connsiteX360" fmla="*/ 7639427 w 12191999"/>
              <a:gd name="connsiteY360" fmla="*/ 6725 h 6842125"/>
              <a:gd name="connsiteX361" fmla="*/ 7662287 w 12191999"/>
              <a:gd name="connsiteY361" fmla="*/ 45304 h 6842125"/>
              <a:gd name="connsiteX362" fmla="*/ 7649332 w 12191999"/>
              <a:gd name="connsiteY362" fmla="*/ 81177 h 6842125"/>
              <a:gd name="connsiteX363" fmla="*/ 7606375 w 12191999"/>
              <a:gd name="connsiteY363" fmla="*/ 93952 h 6842125"/>
              <a:gd name="connsiteX364" fmla="*/ 1581412 w 12191999"/>
              <a:gd name="connsiteY364" fmla="*/ 94459 h 6842125"/>
              <a:gd name="connsiteX365" fmla="*/ 1536740 w 12191999"/>
              <a:gd name="connsiteY365" fmla="*/ 76438 h 6842125"/>
              <a:gd name="connsiteX366" fmla="*/ 1545884 w 12191999"/>
              <a:gd name="connsiteY366" fmla="*/ 10109 h 6842125"/>
              <a:gd name="connsiteX367" fmla="*/ 1560975 w 12191999"/>
              <a:gd name="connsiteY367" fmla="*/ 0 h 6842125"/>
              <a:gd name="connsiteX368" fmla="*/ 1605300 w 12191999"/>
              <a:gd name="connsiteY368" fmla="*/ 0 h 6842125"/>
              <a:gd name="connsiteX369" fmla="*/ 1619036 w 12191999"/>
              <a:gd name="connsiteY369" fmla="*/ 8755 h 6842125"/>
              <a:gd name="connsiteX370" fmla="*/ 1626656 w 12191999"/>
              <a:gd name="connsiteY370" fmla="*/ 78468 h 6842125"/>
              <a:gd name="connsiteX371" fmla="*/ 1581412 w 12191999"/>
              <a:gd name="connsiteY371" fmla="*/ 94459 h 6842125"/>
              <a:gd name="connsiteX372" fmla="*/ 10610584 w 12191999"/>
              <a:gd name="connsiteY372" fmla="*/ 94459 h 6842125"/>
              <a:gd name="connsiteX373" fmla="*/ 10565340 w 12191999"/>
              <a:gd name="connsiteY373" fmla="*/ 78468 h 6842125"/>
              <a:gd name="connsiteX374" fmla="*/ 10572960 w 12191999"/>
              <a:gd name="connsiteY374" fmla="*/ 8755 h 6842125"/>
              <a:gd name="connsiteX375" fmla="*/ 10586696 w 12191999"/>
              <a:gd name="connsiteY375" fmla="*/ 0 h 6842125"/>
              <a:gd name="connsiteX376" fmla="*/ 10631021 w 12191999"/>
              <a:gd name="connsiteY376" fmla="*/ 0 h 6842125"/>
              <a:gd name="connsiteX377" fmla="*/ 10646112 w 12191999"/>
              <a:gd name="connsiteY377" fmla="*/ 10109 h 6842125"/>
              <a:gd name="connsiteX378" fmla="*/ 10655256 w 12191999"/>
              <a:gd name="connsiteY378" fmla="*/ 76438 h 6842125"/>
              <a:gd name="connsiteX379" fmla="*/ 10610584 w 12191999"/>
              <a:gd name="connsiteY379" fmla="*/ 94459 h 6842125"/>
              <a:gd name="connsiteX380" fmla="*/ 2833046 w 12191999"/>
              <a:gd name="connsiteY380" fmla="*/ 98093 h 6842125"/>
              <a:gd name="connsiteX381" fmla="*/ 2776086 w 12191999"/>
              <a:gd name="connsiteY381" fmla="*/ 83203 h 6842125"/>
              <a:gd name="connsiteX382" fmla="*/ 2776086 w 12191999"/>
              <a:gd name="connsiteY382" fmla="*/ 9428 h 6842125"/>
              <a:gd name="connsiteX383" fmla="*/ 2790909 w 12191999"/>
              <a:gd name="connsiteY383" fmla="*/ 0 h 6842125"/>
              <a:gd name="connsiteX384" fmla="*/ 2845752 w 12191999"/>
              <a:gd name="connsiteY384" fmla="*/ 0 h 6842125"/>
              <a:gd name="connsiteX385" fmla="*/ 2850452 w 12191999"/>
              <a:gd name="connsiteY385" fmla="*/ 1909 h 6842125"/>
              <a:gd name="connsiteX386" fmla="*/ 2873622 w 12191999"/>
              <a:gd name="connsiteY386" fmla="*/ 24318 h 6842125"/>
              <a:gd name="connsiteX387" fmla="*/ 2877432 w 12191999"/>
              <a:gd name="connsiteY387" fmla="*/ 60191 h 6842125"/>
              <a:gd name="connsiteX388" fmla="*/ 2833046 w 12191999"/>
              <a:gd name="connsiteY388" fmla="*/ 98093 h 6842125"/>
              <a:gd name="connsiteX389" fmla="*/ 9358951 w 12191999"/>
              <a:gd name="connsiteY389" fmla="*/ 98093 h 6842125"/>
              <a:gd name="connsiteX390" fmla="*/ 9314564 w 12191999"/>
              <a:gd name="connsiteY390" fmla="*/ 60191 h 6842125"/>
              <a:gd name="connsiteX391" fmla="*/ 9318375 w 12191999"/>
              <a:gd name="connsiteY391" fmla="*/ 24318 h 6842125"/>
              <a:gd name="connsiteX392" fmla="*/ 9341545 w 12191999"/>
              <a:gd name="connsiteY392" fmla="*/ 1909 h 6842125"/>
              <a:gd name="connsiteX393" fmla="*/ 9346245 w 12191999"/>
              <a:gd name="connsiteY393" fmla="*/ 0 h 6842125"/>
              <a:gd name="connsiteX394" fmla="*/ 9401088 w 12191999"/>
              <a:gd name="connsiteY394" fmla="*/ 0 h 6842125"/>
              <a:gd name="connsiteX395" fmla="*/ 9415911 w 12191999"/>
              <a:gd name="connsiteY395" fmla="*/ 9428 h 6842125"/>
              <a:gd name="connsiteX396" fmla="*/ 9415911 w 12191999"/>
              <a:gd name="connsiteY396" fmla="*/ 83203 h 6842125"/>
              <a:gd name="connsiteX397" fmla="*/ 9358951 w 12191999"/>
              <a:gd name="connsiteY397" fmla="*/ 98093 h 6842125"/>
              <a:gd name="connsiteX398" fmla="*/ 5816534 w 12191999"/>
              <a:gd name="connsiteY398" fmla="*/ 99489 h 6842125"/>
              <a:gd name="connsiteX399" fmla="*/ 5792683 w 12191999"/>
              <a:gd name="connsiteY399" fmla="*/ 95386 h 6842125"/>
              <a:gd name="connsiteX400" fmla="*/ 5762203 w 12191999"/>
              <a:gd name="connsiteY400" fmla="*/ 45977 h 6842125"/>
              <a:gd name="connsiteX401" fmla="*/ 5772395 w 12191999"/>
              <a:gd name="connsiteY401" fmla="*/ 15202 h 6842125"/>
              <a:gd name="connsiteX402" fmla="*/ 5792468 w 12191999"/>
              <a:gd name="connsiteY402" fmla="*/ 0 h 6842125"/>
              <a:gd name="connsiteX403" fmla="*/ 5844139 w 12191999"/>
              <a:gd name="connsiteY403" fmla="*/ 0 h 6842125"/>
              <a:gd name="connsiteX404" fmla="*/ 5858978 w 12191999"/>
              <a:gd name="connsiteY404" fmla="*/ 7398 h 6842125"/>
              <a:gd name="connsiteX405" fmla="*/ 5837760 w 12191999"/>
              <a:gd name="connsiteY405" fmla="*/ 96866 h 6842125"/>
              <a:gd name="connsiteX406" fmla="*/ 5816534 w 12191999"/>
              <a:gd name="connsiteY406" fmla="*/ 99489 h 6842125"/>
              <a:gd name="connsiteX407" fmla="*/ 6375462 w 12191999"/>
              <a:gd name="connsiteY407" fmla="*/ 99489 h 6842125"/>
              <a:gd name="connsiteX408" fmla="*/ 6354236 w 12191999"/>
              <a:gd name="connsiteY408" fmla="*/ 96866 h 6842125"/>
              <a:gd name="connsiteX409" fmla="*/ 6333019 w 12191999"/>
              <a:gd name="connsiteY409" fmla="*/ 7398 h 6842125"/>
              <a:gd name="connsiteX410" fmla="*/ 6347857 w 12191999"/>
              <a:gd name="connsiteY410" fmla="*/ 0 h 6842125"/>
              <a:gd name="connsiteX411" fmla="*/ 6399529 w 12191999"/>
              <a:gd name="connsiteY411" fmla="*/ 0 h 6842125"/>
              <a:gd name="connsiteX412" fmla="*/ 6419602 w 12191999"/>
              <a:gd name="connsiteY412" fmla="*/ 15202 h 6842125"/>
              <a:gd name="connsiteX413" fmla="*/ 6429794 w 12191999"/>
              <a:gd name="connsiteY413" fmla="*/ 45977 h 6842125"/>
              <a:gd name="connsiteX414" fmla="*/ 6399313 w 12191999"/>
              <a:gd name="connsiteY414" fmla="*/ 95386 h 6842125"/>
              <a:gd name="connsiteX415" fmla="*/ 6375462 w 12191999"/>
              <a:gd name="connsiteY415" fmla="*/ 99489 h 6842125"/>
              <a:gd name="connsiteX416" fmla="*/ 3697575 w 12191999"/>
              <a:gd name="connsiteY416" fmla="*/ 99615 h 6842125"/>
              <a:gd name="connsiteX417" fmla="*/ 3658618 w 12191999"/>
              <a:gd name="connsiteY417" fmla="*/ 82526 h 6842125"/>
              <a:gd name="connsiteX418" fmla="*/ 3658618 w 12191999"/>
              <a:gd name="connsiteY418" fmla="*/ 10104 h 6842125"/>
              <a:gd name="connsiteX419" fmla="*/ 3680662 w 12191999"/>
              <a:gd name="connsiteY419" fmla="*/ 0 h 6842125"/>
              <a:gd name="connsiteX420" fmla="*/ 3728808 w 12191999"/>
              <a:gd name="connsiteY420" fmla="*/ 0 h 6842125"/>
              <a:gd name="connsiteX421" fmla="*/ 3738628 w 12191999"/>
              <a:gd name="connsiteY421" fmla="*/ 4689 h 6842125"/>
              <a:gd name="connsiteX422" fmla="*/ 3739390 w 12191999"/>
              <a:gd name="connsiteY422" fmla="*/ 87263 h 6842125"/>
              <a:gd name="connsiteX423" fmla="*/ 3697575 w 12191999"/>
              <a:gd name="connsiteY423" fmla="*/ 99615 h 6842125"/>
              <a:gd name="connsiteX424" fmla="*/ 8494422 w 12191999"/>
              <a:gd name="connsiteY424" fmla="*/ 99615 h 6842125"/>
              <a:gd name="connsiteX425" fmla="*/ 8452607 w 12191999"/>
              <a:gd name="connsiteY425" fmla="*/ 87263 h 6842125"/>
              <a:gd name="connsiteX426" fmla="*/ 8453368 w 12191999"/>
              <a:gd name="connsiteY426" fmla="*/ 4689 h 6842125"/>
              <a:gd name="connsiteX427" fmla="*/ 8463188 w 12191999"/>
              <a:gd name="connsiteY427" fmla="*/ 0 h 6842125"/>
              <a:gd name="connsiteX428" fmla="*/ 8511335 w 12191999"/>
              <a:gd name="connsiteY428" fmla="*/ 0 h 6842125"/>
              <a:gd name="connsiteX429" fmla="*/ 8533379 w 12191999"/>
              <a:gd name="connsiteY429" fmla="*/ 10104 h 6842125"/>
              <a:gd name="connsiteX430" fmla="*/ 8533379 w 12191999"/>
              <a:gd name="connsiteY430" fmla="*/ 82526 h 6842125"/>
              <a:gd name="connsiteX431" fmla="*/ 8494422 w 12191999"/>
              <a:gd name="connsiteY431" fmla="*/ 99615 h 6842125"/>
              <a:gd name="connsiteX432" fmla="*/ 1941564 w 12191999"/>
              <a:gd name="connsiteY432" fmla="*/ 214623 h 6842125"/>
              <a:gd name="connsiteX433" fmla="*/ 1925561 w 12191999"/>
              <a:gd name="connsiteY433" fmla="*/ 210816 h 6842125"/>
              <a:gd name="connsiteX434" fmla="*/ 1940040 w 12191999"/>
              <a:gd name="connsiteY434" fmla="*/ 194573 h 6842125"/>
              <a:gd name="connsiteX435" fmla="*/ 1950708 w 12191999"/>
              <a:gd name="connsiteY435" fmla="*/ 204726 h 6842125"/>
              <a:gd name="connsiteX436" fmla="*/ 1941564 w 12191999"/>
              <a:gd name="connsiteY436" fmla="*/ 214623 h 6842125"/>
              <a:gd name="connsiteX437" fmla="*/ 10250432 w 12191999"/>
              <a:gd name="connsiteY437" fmla="*/ 214623 h 6842125"/>
              <a:gd name="connsiteX438" fmla="*/ 10241288 w 12191999"/>
              <a:gd name="connsiteY438" fmla="*/ 204726 h 6842125"/>
              <a:gd name="connsiteX439" fmla="*/ 10251956 w 12191999"/>
              <a:gd name="connsiteY439" fmla="*/ 194573 h 6842125"/>
              <a:gd name="connsiteX440" fmla="*/ 10266435 w 12191999"/>
              <a:gd name="connsiteY440" fmla="*/ 210816 h 6842125"/>
              <a:gd name="connsiteX441" fmla="*/ 10250432 w 12191999"/>
              <a:gd name="connsiteY441" fmla="*/ 214623 h 6842125"/>
              <a:gd name="connsiteX442" fmla="*/ 1048596 w 12191999"/>
              <a:gd name="connsiteY442" fmla="*/ 214797 h 6842125"/>
              <a:gd name="connsiteX443" fmla="*/ 1037737 w 12191999"/>
              <a:gd name="connsiteY443" fmla="*/ 205407 h 6842125"/>
              <a:gd name="connsiteX444" fmla="*/ 1043832 w 12191999"/>
              <a:gd name="connsiteY444" fmla="*/ 191870 h 6842125"/>
              <a:gd name="connsiteX445" fmla="*/ 1065168 w 12191999"/>
              <a:gd name="connsiteY445" fmla="*/ 207436 h 6842125"/>
              <a:gd name="connsiteX446" fmla="*/ 1048596 w 12191999"/>
              <a:gd name="connsiteY446" fmla="*/ 214797 h 6842125"/>
              <a:gd name="connsiteX447" fmla="*/ 11143400 w 12191999"/>
              <a:gd name="connsiteY447" fmla="*/ 214797 h 6842125"/>
              <a:gd name="connsiteX448" fmla="*/ 11126828 w 12191999"/>
              <a:gd name="connsiteY448" fmla="*/ 207436 h 6842125"/>
              <a:gd name="connsiteX449" fmla="*/ 11148164 w 12191999"/>
              <a:gd name="connsiteY449" fmla="*/ 191870 h 6842125"/>
              <a:gd name="connsiteX450" fmla="*/ 11154259 w 12191999"/>
              <a:gd name="connsiteY450" fmla="*/ 205407 h 6842125"/>
              <a:gd name="connsiteX451" fmla="*/ 11143400 w 12191999"/>
              <a:gd name="connsiteY451" fmla="*/ 214797 h 6842125"/>
              <a:gd name="connsiteX452" fmla="*/ 4933023 w 12191999"/>
              <a:gd name="connsiteY452" fmla="*/ 214877 h 6842125"/>
              <a:gd name="connsiteX453" fmla="*/ 4917783 w 12191999"/>
              <a:gd name="connsiteY453" fmla="*/ 204724 h 6842125"/>
              <a:gd name="connsiteX454" fmla="*/ 4933023 w 12191999"/>
              <a:gd name="connsiteY454" fmla="*/ 194571 h 6842125"/>
              <a:gd name="connsiteX455" fmla="*/ 4948263 w 12191999"/>
              <a:gd name="connsiteY455" fmla="*/ 204724 h 6842125"/>
              <a:gd name="connsiteX456" fmla="*/ 4933023 w 12191999"/>
              <a:gd name="connsiteY456" fmla="*/ 214877 h 6842125"/>
              <a:gd name="connsiteX457" fmla="*/ 7258974 w 12191999"/>
              <a:gd name="connsiteY457" fmla="*/ 214877 h 6842125"/>
              <a:gd name="connsiteX458" fmla="*/ 7243734 w 12191999"/>
              <a:gd name="connsiteY458" fmla="*/ 204724 h 6842125"/>
              <a:gd name="connsiteX459" fmla="*/ 7258974 w 12191999"/>
              <a:gd name="connsiteY459" fmla="*/ 194571 h 6842125"/>
              <a:gd name="connsiteX460" fmla="*/ 7274214 w 12191999"/>
              <a:gd name="connsiteY460" fmla="*/ 204724 h 6842125"/>
              <a:gd name="connsiteX461" fmla="*/ 7258974 w 12191999"/>
              <a:gd name="connsiteY461" fmla="*/ 214877 h 6842125"/>
              <a:gd name="connsiteX462" fmla="*/ 3346754 w 12191999"/>
              <a:gd name="connsiteY462" fmla="*/ 214882 h 6842125"/>
              <a:gd name="connsiteX463" fmla="*/ 3327703 w 12191999"/>
              <a:gd name="connsiteY463" fmla="*/ 205407 h 6842125"/>
              <a:gd name="connsiteX464" fmla="*/ 3358946 w 12191999"/>
              <a:gd name="connsiteY464" fmla="*/ 191870 h 6842125"/>
              <a:gd name="connsiteX465" fmla="*/ 3346754 w 12191999"/>
              <a:gd name="connsiteY465" fmla="*/ 214882 h 6842125"/>
              <a:gd name="connsiteX466" fmla="*/ 8845243 w 12191999"/>
              <a:gd name="connsiteY466" fmla="*/ 214882 h 6842125"/>
              <a:gd name="connsiteX467" fmla="*/ 8833051 w 12191999"/>
              <a:gd name="connsiteY467" fmla="*/ 191870 h 6842125"/>
              <a:gd name="connsiteX468" fmla="*/ 8864294 w 12191999"/>
              <a:gd name="connsiteY468" fmla="*/ 205407 h 6842125"/>
              <a:gd name="connsiteX469" fmla="*/ 8845243 w 12191999"/>
              <a:gd name="connsiteY469" fmla="*/ 214882 h 6842125"/>
              <a:gd name="connsiteX470" fmla="*/ 1764964 w 12191999"/>
              <a:gd name="connsiteY470" fmla="*/ 217000 h 6842125"/>
              <a:gd name="connsiteX471" fmla="*/ 1746772 w 12191999"/>
              <a:gd name="connsiteY471" fmla="*/ 213531 h 6842125"/>
              <a:gd name="connsiteX472" fmla="*/ 1746009 w 12191999"/>
              <a:gd name="connsiteY472" fmla="*/ 193226 h 6842125"/>
              <a:gd name="connsiteX473" fmla="*/ 1765060 w 12191999"/>
              <a:gd name="connsiteY473" fmla="*/ 188489 h 6842125"/>
              <a:gd name="connsiteX474" fmla="*/ 1775728 w 12191999"/>
              <a:gd name="connsiteY474" fmla="*/ 204733 h 6842125"/>
              <a:gd name="connsiteX475" fmla="*/ 1764964 w 12191999"/>
              <a:gd name="connsiteY475" fmla="*/ 217000 h 6842125"/>
              <a:gd name="connsiteX476" fmla="*/ 10427032 w 12191999"/>
              <a:gd name="connsiteY476" fmla="*/ 217000 h 6842125"/>
              <a:gd name="connsiteX477" fmla="*/ 10416268 w 12191999"/>
              <a:gd name="connsiteY477" fmla="*/ 204733 h 6842125"/>
              <a:gd name="connsiteX478" fmla="*/ 10426936 w 12191999"/>
              <a:gd name="connsiteY478" fmla="*/ 188489 h 6842125"/>
              <a:gd name="connsiteX479" fmla="*/ 10445987 w 12191999"/>
              <a:gd name="connsiteY479" fmla="*/ 193226 h 6842125"/>
              <a:gd name="connsiteX480" fmla="*/ 10445224 w 12191999"/>
              <a:gd name="connsiteY480" fmla="*/ 213531 h 6842125"/>
              <a:gd name="connsiteX481" fmla="*/ 10427032 w 12191999"/>
              <a:gd name="connsiteY481" fmla="*/ 217000 h 6842125"/>
              <a:gd name="connsiteX482" fmla="*/ 0 w 12191999"/>
              <a:gd name="connsiteY482" fmla="*/ 218276 h 6842125"/>
              <a:gd name="connsiteX483" fmla="*/ 0 w 12191999"/>
              <a:gd name="connsiteY483" fmla="*/ 186068 h 6842125"/>
              <a:gd name="connsiteX484" fmla="*/ 9928 w 12191999"/>
              <a:gd name="connsiteY484" fmla="*/ 191112 h 6842125"/>
              <a:gd name="connsiteX485" fmla="*/ 13739 w 12191999"/>
              <a:gd name="connsiteY485" fmla="*/ 210824 h 6842125"/>
              <a:gd name="connsiteX486" fmla="*/ 12191999 w 12191999"/>
              <a:gd name="connsiteY486" fmla="*/ 218278 h 6842125"/>
              <a:gd name="connsiteX487" fmla="*/ 12178258 w 12191999"/>
              <a:gd name="connsiteY487" fmla="*/ 210824 h 6842125"/>
              <a:gd name="connsiteX488" fmla="*/ 12182067 w 12191999"/>
              <a:gd name="connsiteY488" fmla="*/ 191112 h 6842125"/>
              <a:gd name="connsiteX489" fmla="*/ 12191999 w 12191999"/>
              <a:gd name="connsiteY489" fmla="*/ 186067 h 6842125"/>
              <a:gd name="connsiteX490" fmla="*/ 1411692 w 12191999"/>
              <a:gd name="connsiteY490" fmla="*/ 219027 h 6842125"/>
              <a:gd name="connsiteX491" fmla="*/ 1387695 w 12191999"/>
              <a:gd name="connsiteY491" fmla="*/ 214882 h 6842125"/>
              <a:gd name="connsiteX492" fmla="*/ 1384647 w 12191999"/>
              <a:gd name="connsiteY492" fmla="*/ 196608 h 6842125"/>
              <a:gd name="connsiteX493" fmla="*/ 1421980 w 12191999"/>
              <a:gd name="connsiteY493" fmla="*/ 201346 h 6842125"/>
              <a:gd name="connsiteX494" fmla="*/ 1411692 w 12191999"/>
              <a:gd name="connsiteY494" fmla="*/ 219027 h 6842125"/>
              <a:gd name="connsiteX495" fmla="*/ 10780304 w 12191999"/>
              <a:gd name="connsiteY495" fmla="*/ 219027 h 6842125"/>
              <a:gd name="connsiteX496" fmla="*/ 10770016 w 12191999"/>
              <a:gd name="connsiteY496" fmla="*/ 201346 h 6842125"/>
              <a:gd name="connsiteX497" fmla="*/ 10807350 w 12191999"/>
              <a:gd name="connsiteY497" fmla="*/ 196608 h 6842125"/>
              <a:gd name="connsiteX498" fmla="*/ 10804302 w 12191999"/>
              <a:gd name="connsiteY498" fmla="*/ 214882 h 6842125"/>
              <a:gd name="connsiteX499" fmla="*/ 10780304 w 12191999"/>
              <a:gd name="connsiteY499" fmla="*/ 219027 h 6842125"/>
              <a:gd name="connsiteX500" fmla="*/ 5118666 w 12191999"/>
              <a:gd name="connsiteY500" fmla="*/ 219616 h 6842125"/>
              <a:gd name="connsiteX501" fmla="*/ 5101902 w 12191999"/>
              <a:gd name="connsiteY501" fmla="*/ 212848 h 6842125"/>
              <a:gd name="connsiteX502" fmla="*/ 5119428 w 12191999"/>
              <a:gd name="connsiteY502" fmla="*/ 190513 h 6842125"/>
              <a:gd name="connsiteX503" fmla="*/ 5118666 w 12191999"/>
              <a:gd name="connsiteY503" fmla="*/ 219616 h 6842125"/>
              <a:gd name="connsiteX504" fmla="*/ 7073331 w 12191999"/>
              <a:gd name="connsiteY504" fmla="*/ 219616 h 6842125"/>
              <a:gd name="connsiteX505" fmla="*/ 7072568 w 12191999"/>
              <a:gd name="connsiteY505" fmla="*/ 190513 h 6842125"/>
              <a:gd name="connsiteX506" fmla="*/ 7090095 w 12191999"/>
              <a:gd name="connsiteY506" fmla="*/ 212848 h 6842125"/>
              <a:gd name="connsiteX507" fmla="*/ 7073331 w 12191999"/>
              <a:gd name="connsiteY507" fmla="*/ 219616 h 6842125"/>
              <a:gd name="connsiteX508" fmla="*/ 2282671 w 12191999"/>
              <a:gd name="connsiteY508" fmla="*/ 221060 h 6842125"/>
              <a:gd name="connsiteX509" fmla="*/ 2273240 w 12191999"/>
              <a:gd name="connsiteY509" fmla="*/ 211500 h 6842125"/>
              <a:gd name="connsiteX510" fmla="*/ 2286956 w 12191999"/>
              <a:gd name="connsiteY510" fmla="*/ 182396 h 6842125"/>
              <a:gd name="connsiteX511" fmla="*/ 2303720 w 12191999"/>
              <a:gd name="connsiteY511" fmla="*/ 196610 h 6842125"/>
              <a:gd name="connsiteX512" fmla="*/ 2300672 w 12191999"/>
              <a:gd name="connsiteY512" fmla="*/ 214883 h 6842125"/>
              <a:gd name="connsiteX513" fmla="*/ 2282671 w 12191999"/>
              <a:gd name="connsiteY513" fmla="*/ 221060 h 6842125"/>
              <a:gd name="connsiteX514" fmla="*/ 9909326 w 12191999"/>
              <a:gd name="connsiteY514" fmla="*/ 221060 h 6842125"/>
              <a:gd name="connsiteX515" fmla="*/ 9891324 w 12191999"/>
              <a:gd name="connsiteY515" fmla="*/ 214883 h 6842125"/>
              <a:gd name="connsiteX516" fmla="*/ 9888276 w 12191999"/>
              <a:gd name="connsiteY516" fmla="*/ 196610 h 6842125"/>
              <a:gd name="connsiteX517" fmla="*/ 9905040 w 12191999"/>
              <a:gd name="connsiteY517" fmla="*/ 182396 h 6842125"/>
              <a:gd name="connsiteX518" fmla="*/ 9918756 w 12191999"/>
              <a:gd name="connsiteY518" fmla="*/ 211500 h 6842125"/>
              <a:gd name="connsiteX519" fmla="*/ 9909326 w 12191999"/>
              <a:gd name="connsiteY519" fmla="*/ 221060 h 6842125"/>
              <a:gd name="connsiteX520" fmla="*/ 4755231 w 12191999"/>
              <a:gd name="connsiteY520" fmla="*/ 226805 h 6842125"/>
              <a:gd name="connsiteX521" fmla="*/ 4743563 w 12191999"/>
              <a:gd name="connsiteY521" fmla="*/ 218937 h 6842125"/>
              <a:gd name="connsiteX522" fmla="*/ 4758040 w 12191999"/>
              <a:gd name="connsiteY522" fmla="*/ 184418 h 6842125"/>
              <a:gd name="connsiteX523" fmla="*/ 4777091 w 12191999"/>
              <a:gd name="connsiteY523" fmla="*/ 204723 h 6842125"/>
              <a:gd name="connsiteX524" fmla="*/ 4755231 w 12191999"/>
              <a:gd name="connsiteY524" fmla="*/ 226805 h 6842125"/>
              <a:gd name="connsiteX525" fmla="*/ 7436766 w 12191999"/>
              <a:gd name="connsiteY525" fmla="*/ 226805 h 6842125"/>
              <a:gd name="connsiteX526" fmla="*/ 7414906 w 12191999"/>
              <a:gd name="connsiteY526" fmla="*/ 204723 h 6842125"/>
              <a:gd name="connsiteX527" fmla="*/ 7433956 w 12191999"/>
              <a:gd name="connsiteY527" fmla="*/ 184418 h 6842125"/>
              <a:gd name="connsiteX528" fmla="*/ 7448434 w 12191999"/>
              <a:gd name="connsiteY528" fmla="*/ 218937 h 6842125"/>
              <a:gd name="connsiteX529" fmla="*/ 7436766 w 12191999"/>
              <a:gd name="connsiteY529" fmla="*/ 226805 h 6842125"/>
              <a:gd name="connsiteX530" fmla="*/ 5638368 w 12191999"/>
              <a:gd name="connsiteY530" fmla="*/ 227996 h 6842125"/>
              <a:gd name="connsiteX531" fmla="*/ 5620747 w 12191999"/>
              <a:gd name="connsiteY531" fmla="*/ 210822 h 6842125"/>
              <a:gd name="connsiteX532" fmla="*/ 5654275 w 12191999"/>
              <a:gd name="connsiteY532" fmla="*/ 178335 h 6842125"/>
              <a:gd name="connsiteX533" fmla="*/ 5663419 w 12191999"/>
              <a:gd name="connsiteY533" fmla="*/ 218267 h 6842125"/>
              <a:gd name="connsiteX534" fmla="*/ 5638368 w 12191999"/>
              <a:gd name="connsiteY534" fmla="*/ 227996 h 6842125"/>
              <a:gd name="connsiteX535" fmla="*/ 6553628 w 12191999"/>
              <a:gd name="connsiteY535" fmla="*/ 227996 h 6842125"/>
              <a:gd name="connsiteX536" fmla="*/ 6528578 w 12191999"/>
              <a:gd name="connsiteY536" fmla="*/ 218267 h 6842125"/>
              <a:gd name="connsiteX537" fmla="*/ 6537722 w 12191999"/>
              <a:gd name="connsiteY537" fmla="*/ 178335 h 6842125"/>
              <a:gd name="connsiteX538" fmla="*/ 6571250 w 12191999"/>
              <a:gd name="connsiteY538" fmla="*/ 210822 h 6842125"/>
              <a:gd name="connsiteX539" fmla="*/ 6553628 w 12191999"/>
              <a:gd name="connsiteY539" fmla="*/ 227996 h 6842125"/>
              <a:gd name="connsiteX540" fmla="*/ 523556 w 12191999"/>
              <a:gd name="connsiteY540" fmla="*/ 230956 h 6842125"/>
              <a:gd name="connsiteX541" fmla="*/ 506693 w 12191999"/>
              <a:gd name="connsiteY541" fmla="*/ 224357 h 6842125"/>
              <a:gd name="connsiteX542" fmla="*/ 505169 w 12191999"/>
              <a:gd name="connsiteY542" fmla="*/ 184423 h 6842125"/>
              <a:gd name="connsiteX543" fmla="*/ 550136 w 12191999"/>
              <a:gd name="connsiteY543" fmla="*/ 193222 h 6842125"/>
              <a:gd name="connsiteX544" fmla="*/ 540991 w 12191999"/>
              <a:gd name="connsiteY544" fmla="*/ 220296 h 6842125"/>
              <a:gd name="connsiteX545" fmla="*/ 523556 w 12191999"/>
              <a:gd name="connsiteY545" fmla="*/ 230956 h 6842125"/>
              <a:gd name="connsiteX546" fmla="*/ 11668440 w 12191999"/>
              <a:gd name="connsiteY546" fmla="*/ 230956 h 6842125"/>
              <a:gd name="connsiteX547" fmla="*/ 11651006 w 12191999"/>
              <a:gd name="connsiteY547" fmla="*/ 220296 h 6842125"/>
              <a:gd name="connsiteX548" fmla="*/ 11641860 w 12191999"/>
              <a:gd name="connsiteY548" fmla="*/ 193222 h 6842125"/>
              <a:gd name="connsiteX549" fmla="*/ 11686827 w 12191999"/>
              <a:gd name="connsiteY549" fmla="*/ 184423 h 6842125"/>
              <a:gd name="connsiteX550" fmla="*/ 11685303 w 12191999"/>
              <a:gd name="connsiteY550" fmla="*/ 224357 h 6842125"/>
              <a:gd name="connsiteX551" fmla="*/ 11668440 w 12191999"/>
              <a:gd name="connsiteY551" fmla="*/ 230956 h 6842125"/>
              <a:gd name="connsiteX552" fmla="*/ 2821046 w 12191999"/>
              <a:gd name="connsiteY552" fmla="*/ 233837 h 6842125"/>
              <a:gd name="connsiteX553" fmla="*/ 2788280 w 12191999"/>
              <a:gd name="connsiteY553" fmla="*/ 225715 h 6842125"/>
              <a:gd name="connsiteX554" fmla="*/ 2804282 w 12191999"/>
              <a:gd name="connsiteY554" fmla="*/ 174276 h 6842125"/>
              <a:gd name="connsiteX555" fmla="*/ 2842382 w 12191999"/>
              <a:gd name="connsiteY555" fmla="*/ 179014 h 6842125"/>
              <a:gd name="connsiteX556" fmla="*/ 2851526 w 12191999"/>
              <a:gd name="connsiteY556" fmla="*/ 212856 h 6842125"/>
              <a:gd name="connsiteX557" fmla="*/ 2821046 w 12191999"/>
              <a:gd name="connsiteY557" fmla="*/ 233837 h 6842125"/>
              <a:gd name="connsiteX558" fmla="*/ 9370951 w 12191999"/>
              <a:gd name="connsiteY558" fmla="*/ 233837 h 6842125"/>
              <a:gd name="connsiteX559" fmla="*/ 9340471 w 12191999"/>
              <a:gd name="connsiteY559" fmla="*/ 212856 h 6842125"/>
              <a:gd name="connsiteX560" fmla="*/ 9349615 w 12191999"/>
              <a:gd name="connsiteY560" fmla="*/ 179014 h 6842125"/>
              <a:gd name="connsiteX561" fmla="*/ 9387715 w 12191999"/>
              <a:gd name="connsiteY561" fmla="*/ 174276 h 6842125"/>
              <a:gd name="connsiteX562" fmla="*/ 9403716 w 12191999"/>
              <a:gd name="connsiteY562" fmla="*/ 225715 h 6842125"/>
              <a:gd name="connsiteX563" fmla="*/ 9370951 w 12191999"/>
              <a:gd name="connsiteY563" fmla="*/ 233837 h 6842125"/>
              <a:gd name="connsiteX564" fmla="*/ 5287642 w 12191999"/>
              <a:gd name="connsiteY564" fmla="*/ 234591 h 6842125"/>
              <a:gd name="connsiteX565" fmla="*/ 5268496 w 12191999"/>
              <a:gd name="connsiteY565" fmla="*/ 225708 h 6842125"/>
              <a:gd name="connsiteX566" fmla="*/ 5261639 w 12191999"/>
              <a:gd name="connsiteY566" fmla="*/ 196605 h 6842125"/>
              <a:gd name="connsiteX567" fmla="*/ 5316503 w 12191999"/>
              <a:gd name="connsiteY567" fmla="*/ 188483 h 6842125"/>
              <a:gd name="connsiteX568" fmla="*/ 5311931 w 12191999"/>
              <a:gd name="connsiteY568" fmla="*/ 219617 h 6842125"/>
              <a:gd name="connsiteX569" fmla="*/ 5287642 w 12191999"/>
              <a:gd name="connsiteY569" fmla="*/ 234591 h 6842125"/>
              <a:gd name="connsiteX570" fmla="*/ 6904355 w 12191999"/>
              <a:gd name="connsiteY570" fmla="*/ 234591 h 6842125"/>
              <a:gd name="connsiteX571" fmla="*/ 6880066 w 12191999"/>
              <a:gd name="connsiteY571" fmla="*/ 219617 h 6842125"/>
              <a:gd name="connsiteX572" fmla="*/ 6875494 w 12191999"/>
              <a:gd name="connsiteY572" fmla="*/ 188483 h 6842125"/>
              <a:gd name="connsiteX573" fmla="*/ 6930358 w 12191999"/>
              <a:gd name="connsiteY573" fmla="*/ 196605 h 6842125"/>
              <a:gd name="connsiteX574" fmla="*/ 6923500 w 12191999"/>
              <a:gd name="connsiteY574" fmla="*/ 225708 h 6842125"/>
              <a:gd name="connsiteX575" fmla="*/ 6904355 w 12191999"/>
              <a:gd name="connsiteY575" fmla="*/ 234591 h 6842125"/>
              <a:gd name="connsiteX576" fmla="*/ 162332 w 12191999"/>
              <a:gd name="connsiteY576" fmla="*/ 234702 h 6842125"/>
              <a:gd name="connsiteX577" fmla="*/ 137681 w 12191999"/>
              <a:gd name="connsiteY577" fmla="*/ 220974 h 6842125"/>
              <a:gd name="connsiteX578" fmla="*/ 152163 w 12191999"/>
              <a:gd name="connsiteY578" fmla="*/ 173596 h 6842125"/>
              <a:gd name="connsiteX579" fmla="*/ 206275 w 12191999"/>
              <a:gd name="connsiteY579" fmla="*/ 191871 h 6842125"/>
              <a:gd name="connsiteX580" fmla="*/ 162332 w 12191999"/>
              <a:gd name="connsiteY580" fmla="*/ 234702 h 6842125"/>
              <a:gd name="connsiteX581" fmla="*/ 12029664 w 12191999"/>
              <a:gd name="connsiteY581" fmla="*/ 234702 h 6842125"/>
              <a:gd name="connsiteX582" fmla="*/ 11985722 w 12191999"/>
              <a:gd name="connsiteY582" fmla="*/ 191871 h 6842125"/>
              <a:gd name="connsiteX583" fmla="*/ 12039834 w 12191999"/>
              <a:gd name="connsiteY583" fmla="*/ 173596 h 6842125"/>
              <a:gd name="connsiteX584" fmla="*/ 12054315 w 12191999"/>
              <a:gd name="connsiteY584" fmla="*/ 220974 h 6842125"/>
              <a:gd name="connsiteX585" fmla="*/ 12029664 w 12191999"/>
              <a:gd name="connsiteY585" fmla="*/ 234702 h 6842125"/>
              <a:gd name="connsiteX586" fmla="*/ 1588347 w 12191999"/>
              <a:gd name="connsiteY586" fmla="*/ 234923 h 6842125"/>
              <a:gd name="connsiteX587" fmla="*/ 1571877 w 12191999"/>
              <a:gd name="connsiteY587" fmla="*/ 234493 h 6842125"/>
              <a:gd name="connsiteX588" fmla="*/ 1553505 w 12191999"/>
              <a:gd name="connsiteY588" fmla="*/ 217584 h 6842125"/>
              <a:gd name="connsiteX589" fmla="*/ 1583224 w 12191999"/>
              <a:gd name="connsiteY589" fmla="*/ 175620 h 6842125"/>
              <a:gd name="connsiteX590" fmla="*/ 1611417 w 12191999"/>
              <a:gd name="connsiteY590" fmla="*/ 191188 h 6842125"/>
              <a:gd name="connsiteX591" fmla="*/ 1588347 w 12191999"/>
              <a:gd name="connsiteY591" fmla="*/ 234923 h 6842125"/>
              <a:gd name="connsiteX592" fmla="*/ 10603650 w 12191999"/>
              <a:gd name="connsiteY592" fmla="*/ 234923 h 6842125"/>
              <a:gd name="connsiteX593" fmla="*/ 10580579 w 12191999"/>
              <a:gd name="connsiteY593" fmla="*/ 191188 h 6842125"/>
              <a:gd name="connsiteX594" fmla="*/ 10608772 w 12191999"/>
              <a:gd name="connsiteY594" fmla="*/ 175620 h 6842125"/>
              <a:gd name="connsiteX595" fmla="*/ 10638491 w 12191999"/>
              <a:gd name="connsiteY595" fmla="*/ 217584 h 6842125"/>
              <a:gd name="connsiteX596" fmla="*/ 10620119 w 12191999"/>
              <a:gd name="connsiteY596" fmla="*/ 234493 h 6842125"/>
              <a:gd name="connsiteX597" fmla="*/ 10603650 w 12191999"/>
              <a:gd name="connsiteY597" fmla="*/ 234923 h 6842125"/>
              <a:gd name="connsiteX598" fmla="*/ 3163626 w 12191999"/>
              <a:gd name="connsiteY598" fmla="*/ 235173 h 6842125"/>
              <a:gd name="connsiteX599" fmla="*/ 3145862 w 12191999"/>
              <a:gd name="connsiteY599" fmla="*/ 225708 h 6842125"/>
              <a:gd name="connsiteX600" fmla="*/ 3139003 w 12191999"/>
              <a:gd name="connsiteY600" fmla="*/ 196604 h 6842125"/>
              <a:gd name="connsiteX601" fmla="*/ 3206059 w 12191999"/>
              <a:gd name="connsiteY601" fmla="*/ 204049 h 6842125"/>
              <a:gd name="connsiteX602" fmla="*/ 3163626 w 12191999"/>
              <a:gd name="connsiteY602" fmla="*/ 235173 h 6842125"/>
              <a:gd name="connsiteX603" fmla="*/ 9028371 w 12191999"/>
              <a:gd name="connsiteY603" fmla="*/ 235173 h 6842125"/>
              <a:gd name="connsiteX604" fmla="*/ 8985938 w 12191999"/>
              <a:gd name="connsiteY604" fmla="*/ 204049 h 6842125"/>
              <a:gd name="connsiteX605" fmla="*/ 9052994 w 12191999"/>
              <a:gd name="connsiteY605" fmla="*/ 196604 h 6842125"/>
              <a:gd name="connsiteX606" fmla="*/ 9046135 w 12191999"/>
              <a:gd name="connsiteY606" fmla="*/ 225708 h 6842125"/>
              <a:gd name="connsiteX607" fmla="*/ 9028371 w 12191999"/>
              <a:gd name="connsiteY607" fmla="*/ 235173 h 6842125"/>
              <a:gd name="connsiteX608" fmla="*/ 2463464 w 12191999"/>
              <a:gd name="connsiteY608" fmla="*/ 235181 h 6842125"/>
              <a:gd name="connsiteX609" fmla="*/ 2446700 w 12191999"/>
              <a:gd name="connsiteY609" fmla="*/ 220291 h 6842125"/>
              <a:gd name="connsiteX610" fmla="*/ 2444415 w 12191999"/>
              <a:gd name="connsiteY610" fmla="*/ 188479 h 6842125"/>
              <a:gd name="connsiteX611" fmla="*/ 2490135 w 12191999"/>
              <a:gd name="connsiteY611" fmla="*/ 193218 h 6842125"/>
              <a:gd name="connsiteX612" fmla="*/ 2480228 w 12191999"/>
              <a:gd name="connsiteY612" fmla="*/ 220967 h 6842125"/>
              <a:gd name="connsiteX613" fmla="*/ 9728532 w 12191999"/>
              <a:gd name="connsiteY613" fmla="*/ 235181 h 6842125"/>
              <a:gd name="connsiteX614" fmla="*/ 9711768 w 12191999"/>
              <a:gd name="connsiteY614" fmla="*/ 220967 h 6842125"/>
              <a:gd name="connsiteX615" fmla="*/ 9701862 w 12191999"/>
              <a:gd name="connsiteY615" fmla="*/ 193218 h 6842125"/>
              <a:gd name="connsiteX616" fmla="*/ 9747582 w 12191999"/>
              <a:gd name="connsiteY616" fmla="*/ 188479 h 6842125"/>
              <a:gd name="connsiteX617" fmla="*/ 9745296 w 12191999"/>
              <a:gd name="connsiteY617" fmla="*/ 220291 h 6842125"/>
              <a:gd name="connsiteX618" fmla="*/ 4580006 w 12191999"/>
              <a:gd name="connsiteY618" fmla="*/ 235187 h 6842125"/>
              <a:gd name="connsiteX619" fmla="*/ 4552574 w 12191999"/>
              <a:gd name="connsiteY619" fmla="*/ 220974 h 6842125"/>
              <a:gd name="connsiteX620" fmla="*/ 4605914 w 12191999"/>
              <a:gd name="connsiteY620" fmla="*/ 174272 h 6842125"/>
              <a:gd name="connsiteX621" fmla="*/ 4612010 w 12191999"/>
              <a:gd name="connsiteY621" fmla="*/ 227065 h 6842125"/>
              <a:gd name="connsiteX622" fmla="*/ 4580006 w 12191999"/>
              <a:gd name="connsiteY622" fmla="*/ 235187 h 6842125"/>
              <a:gd name="connsiteX623" fmla="*/ 7611991 w 12191999"/>
              <a:gd name="connsiteY623" fmla="*/ 235187 h 6842125"/>
              <a:gd name="connsiteX624" fmla="*/ 7579987 w 12191999"/>
              <a:gd name="connsiteY624" fmla="*/ 227065 h 6842125"/>
              <a:gd name="connsiteX625" fmla="*/ 7586083 w 12191999"/>
              <a:gd name="connsiteY625" fmla="*/ 174272 h 6842125"/>
              <a:gd name="connsiteX626" fmla="*/ 7639423 w 12191999"/>
              <a:gd name="connsiteY626" fmla="*/ 220974 h 6842125"/>
              <a:gd name="connsiteX627" fmla="*/ 7611991 w 12191999"/>
              <a:gd name="connsiteY627" fmla="*/ 235187 h 6842125"/>
              <a:gd name="connsiteX628" fmla="*/ 3872460 w 12191999"/>
              <a:gd name="connsiteY628" fmla="*/ 235271 h 6842125"/>
              <a:gd name="connsiteX629" fmla="*/ 3845028 w 12191999"/>
              <a:gd name="connsiteY629" fmla="*/ 221650 h 6842125"/>
              <a:gd name="connsiteX630" fmla="*/ 3895320 w 12191999"/>
              <a:gd name="connsiteY630" fmla="*/ 173596 h 6842125"/>
              <a:gd name="connsiteX631" fmla="*/ 3904464 w 12191999"/>
              <a:gd name="connsiteY631" fmla="*/ 227065 h 6842125"/>
              <a:gd name="connsiteX632" fmla="*/ 3872460 w 12191999"/>
              <a:gd name="connsiteY632" fmla="*/ 235271 h 6842125"/>
              <a:gd name="connsiteX633" fmla="*/ 8319536 w 12191999"/>
              <a:gd name="connsiteY633" fmla="*/ 235271 h 6842125"/>
              <a:gd name="connsiteX634" fmla="*/ 8287532 w 12191999"/>
              <a:gd name="connsiteY634" fmla="*/ 227065 h 6842125"/>
              <a:gd name="connsiteX635" fmla="*/ 8296676 w 12191999"/>
              <a:gd name="connsiteY635" fmla="*/ 173596 h 6842125"/>
              <a:gd name="connsiteX636" fmla="*/ 8346968 w 12191999"/>
              <a:gd name="connsiteY636" fmla="*/ 221650 h 6842125"/>
              <a:gd name="connsiteX637" fmla="*/ 8319536 w 12191999"/>
              <a:gd name="connsiteY637" fmla="*/ 235271 h 6842125"/>
              <a:gd name="connsiteX638" fmla="*/ 345735 w 12191999"/>
              <a:gd name="connsiteY638" fmla="*/ 235608 h 6842125"/>
              <a:gd name="connsiteX639" fmla="*/ 314976 w 12191999"/>
              <a:gd name="connsiteY639" fmla="*/ 222324 h 6842125"/>
              <a:gd name="connsiteX640" fmla="*/ 324881 w 12191999"/>
              <a:gd name="connsiteY640" fmla="*/ 178331 h 6842125"/>
              <a:gd name="connsiteX641" fmla="*/ 375923 w 12191999"/>
              <a:gd name="connsiteY641" fmla="*/ 220971 h 6842125"/>
              <a:gd name="connsiteX642" fmla="*/ 345735 w 12191999"/>
              <a:gd name="connsiteY642" fmla="*/ 235608 h 6842125"/>
              <a:gd name="connsiteX643" fmla="*/ 11846262 w 12191999"/>
              <a:gd name="connsiteY643" fmla="*/ 235608 h 6842125"/>
              <a:gd name="connsiteX644" fmla="*/ 11816074 w 12191999"/>
              <a:gd name="connsiteY644" fmla="*/ 220971 h 6842125"/>
              <a:gd name="connsiteX645" fmla="*/ 11867115 w 12191999"/>
              <a:gd name="connsiteY645" fmla="*/ 178331 h 6842125"/>
              <a:gd name="connsiteX646" fmla="*/ 11877020 w 12191999"/>
              <a:gd name="connsiteY646" fmla="*/ 222324 h 6842125"/>
              <a:gd name="connsiteX647" fmla="*/ 11846262 w 12191999"/>
              <a:gd name="connsiteY647" fmla="*/ 235608 h 6842125"/>
              <a:gd name="connsiteX648" fmla="*/ 1215773 w 12191999"/>
              <a:gd name="connsiteY648" fmla="*/ 239506 h 6842125"/>
              <a:gd name="connsiteX649" fmla="*/ 1198255 w 12191999"/>
              <a:gd name="connsiteY649" fmla="*/ 229100 h 6842125"/>
              <a:gd name="connsiteX650" fmla="*/ 1182240 w 12191999"/>
              <a:gd name="connsiteY650" fmla="*/ 204734 h 6842125"/>
              <a:gd name="connsiteX651" fmla="*/ 1230251 w 12191999"/>
              <a:gd name="connsiteY651" fmla="*/ 160739 h 6842125"/>
              <a:gd name="connsiteX652" fmla="*/ 1269111 w 12191999"/>
              <a:gd name="connsiteY652" fmla="*/ 203380 h 6842125"/>
              <a:gd name="connsiteX653" fmla="*/ 1237861 w 12191999"/>
              <a:gd name="connsiteY653" fmla="*/ 239252 h 6842125"/>
              <a:gd name="connsiteX654" fmla="*/ 1215773 w 12191999"/>
              <a:gd name="connsiteY654" fmla="*/ 239506 h 6842125"/>
              <a:gd name="connsiteX655" fmla="*/ 10976223 w 12191999"/>
              <a:gd name="connsiteY655" fmla="*/ 239506 h 6842125"/>
              <a:gd name="connsiteX656" fmla="*/ 10954135 w 12191999"/>
              <a:gd name="connsiteY656" fmla="*/ 239252 h 6842125"/>
              <a:gd name="connsiteX657" fmla="*/ 10922886 w 12191999"/>
              <a:gd name="connsiteY657" fmla="*/ 203380 h 6842125"/>
              <a:gd name="connsiteX658" fmla="*/ 10961746 w 12191999"/>
              <a:gd name="connsiteY658" fmla="*/ 160739 h 6842125"/>
              <a:gd name="connsiteX659" fmla="*/ 11009756 w 12191999"/>
              <a:gd name="connsiteY659" fmla="*/ 204734 h 6842125"/>
              <a:gd name="connsiteX660" fmla="*/ 10993742 w 12191999"/>
              <a:gd name="connsiteY660" fmla="*/ 229100 h 6842125"/>
              <a:gd name="connsiteX661" fmla="*/ 10976223 w 12191999"/>
              <a:gd name="connsiteY661" fmla="*/ 239506 h 6842125"/>
              <a:gd name="connsiteX662" fmla="*/ 3705095 w 12191999"/>
              <a:gd name="connsiteY662" fmla="*/ 241023 h 6842125"/>
              <a:gd name="connsiteX663" fmla="*/ 3676139 w 12191999"/>
              <a:gd name="connsiteY663" fmla="*/ 234510 h 6842125"/>
              <a:gd name="connsiteX664" fmla="*/ 3662423 w 12191999"/>
              <a:gd name="connsiteY664" fmla="*/ 202022 h 6842125"/>
              <a:gd name="connsiteX665" fmla="*/ 3682996 w 12191999"/>
              <a:gd name="connsiteY665" fmla="*/ 168180 h 6842125"/>
              <a:gd name="connsiteX666" fmla="*/ 3722620 w 12191999"/>
              <a:gd name="connsiteY666" fmla="*/ 172918 h 6842125"/>
              <a:gd name="connsiteX667" fmla="*/ 3731764 w 12191999"/>
              <a:gd name="connsiteY667" fmla="*/ 227741 h 6842125"/>
              <a:gd name="connsiteX668" fmla="*/ 3705095 w 12191999"/>
              <a:gd name="connsiteY668" fmla="*/ 241023 h 6842125"/>
              <a:gd name="connsiteX669" fmla="*/ 8486902 w 12191999"/>
              <a:gd name="connsiteY669" fmla="*/ 241023 h 6842125"/>
              <a:gd name="connsiteX670" fmla="*/ 8460232 w 12191999"/>
              <a:gd name="connsiteY670" fmla="*/ 227741 h 6842125"/>
              <a:gd name="connsiteX671" fmla="*/ 8469376 w 12191999"/>
              <a:gd name="connsiteY671" fmla="*/ 172918 h 6842125"/>
              <a:gd name="connsiteX672" fmla="*/ 8509000 w 12191999"/>
              <a:gd name="connsiteY672" fmla="*/ 168180 h 6842125"/>
              <a:gd name="connsiteX673" fmla="*/ 8529574 w 12191999"/>
              <a:gd name="connsiteY673" fmla="*/ 202022 h 6842125"/>
              <a:gd name="connsiteX674" fmla="*/ 8515858 w 12191999"/>
              <a:gd name="connsiteY674" fmla="*/ 234510 h 6842125"/>
              <a:gd name="connsiteX675" fmla="*/ 8486902 w 12191999"/>
              <a:gd name="connsiteY675" fmla="*/ 241023 h 6842125"/>
              <a:gd name="connsiteX676" fmla="*/ 4402450 w 12191999"/>
              <a:gd name="connsiteY676" fmla="*/ 244155 h 6842125"/>
              <a:gd name="connsiteX677" fmla="*/ 4381399 w 12191999"/>
              <a:gd name="connsiteY677" fmla="*/ 231126 h 6842125"/>
              <a:gd name="connsiteX678" fmla="*/ 4366159 w 12191999"/>
              <a:gd name="connsiteY678" fmla="*/ 196608 h 6842125"/>
              <a:gd name="connsiteX679" fmla="*/ 4405783 w 12191999"/>
              <a:gd name="connsiteY679" fmla="*/ 160736 h 6842125"/>
              <a:gd name="connsiteX680" fmla="*/ 4435502 w 12191999"/>
              <a:gd name="connsiteY680" fmla="*/ 176303 h 6842125"/>
              <a:gd name="connsiteX681" fmla="*/ 4424071 w 12191999"/>
              <a:gd name="connsiteY681" fmla="*/ 237894 h 6842125"/>
              <a:gd name="connsiteX682" fmla="*/ 4402450 w 12191999"/>
              <a:gd name="connsiteY682" fmla="*/ 244155 h 6842125"/>
              <a:gd name="connsiteX683" fmla="*/ 7789547 w 12191999"/>
              <a:gd name="connsiteY683" fmla="*/ 244155 h 6842125"/>
              <a:gd name="connsiteX684" fmla="*/ 7767926 w 12191999"/>
              <a:gd name="connsiteY684" fmla="*/ 237894 h 6842125"/>
              <a:gd name="connsiteX685" fmla="*/ 7756495 w 12191999"/>
              <a:gd name="connsiteY685" fmla="*/ 176303 h 6842125"/>
              <a:gd name="connsiteX686" fmla="*/ 7786214 w 12191999"/>
              <a:gd name="connsiteY686" fmla="*/ 160736 h 6842125"/>
              <a:gd name="connsiteX687" fmla="*/ 7825838 w 12191999"/>
              <a:gd name="connsiteY687" fmla="*/ 196608 h 6842125"/>
              <a:gd name="connsiteX688" fmla="*/ 7810598 w 12191999"/>
              <a:gd name="connsiteY688" fmla="*/ 231126 h 6842125"/>
              <a:gd name="connsiteX689" fmla="*/ 7789547 w 12191999"/>
              <a:gd name="connsiteY689" fmla="*/ 244155 h 6842125"/>
              <a:gd name="connsiteX690" fmla="*/ 2641590 w 12191999"/>
              <a:gd name="connsiteY690" fmla="*/ 247710 h 6842125"/>
              <a:gd name="connsiteX691" fmla="*/ 2618635 w 12191999"/>
              <a:gd name="connsiteY691" fmla="*/ 237897 h 6842125"/>
              <a:gd name="connsiteX692" fmla="*/ 2592727 w 12191999"/>
              <a:gd name="connsiteY692" fmla="*/ 210146 h 6842125"/>
              <a:gd name="connsiteX693" fmla="*/ 2611776 w 12191999"/>
              <a:gd name="connsiteY693" fmla="*/ 172921 h 6842125"/>
              <a:gd name="connsiteX694" fmla="*/ 2668927 w 12191999"/>
              <a:gd name="connsiteY694" fmla="*/ 170890 h 6842125"/>
              <a:gd name="connsiteX695" fmla="*/ 2660544 w 12191999"/>
              <a:gd name="connsiteY695" fmla="*/ 241280 h 6842125"/>
              <a:gd name="connsiteX696" fmla="*/ 2641590 w 12191999"/>
              <a:gd name="connsiteY696" fmla="*/ 247710 h 6842125"/>
              <a:gd name="connsiteX697" fmla="*/ 9550407 w 12191999"/>
              <a:gd name="connsiteY697" fmla="*/ 247710 h 6842125"/>
              <a:gd name="connsiteX698" fmla="*/ 9531452 w 12191999"/>
              <a:gd name="connsiteY698" fmla="*/ 241280 h 6842125"/>
              <a:gd name="connsiteX699" fmla="*/ 9523070 w 12191999"/>
              <a:gd name="connsiteY699" fmla="*/ 170890 h 6842125"/>
              <a:gd name="connsiteX700" fmla="*/ 9580220 w 12191999"/>
              <a:gd name="connsiteY700" fmla="*/ 172921 h 6842125"/>
              <a:gd name="connsiteX701" fmla="*/ 9599270 w 12191999"/>
              <a:gd name="connsiteY701" fmla="*/ 210146 h 6842125"/>
              <a:gd name="connsiteX702" fmla="*/ 9573362 w 12191999"/>
              <a:gd name="connsiteY702" fmla="*/ 237897 h 6842125"/>
              <a:gd name="connsiteX703" fmla="*/ 9550407 w 12191999"/>
              <a:gd name="connsiteY703" fmla="*/ 247710 h 6842125"/>
              <a:gd name="connsiteX704" fmla="*/ 5997578 w 12191999"/>
              <a:gd name="connsiteY704" fmla="*/ 247794 h 6842125"/>
              <a:gd name="connsiteX705" fmla="*/ 5964620 w 12191999"/>
              <a:gd name="connsiteY705" fmla="*/ 234512 h 6842125"/>
              <a:gd name="connsiteX706" fmla="*/ 5965382 w 12191999"/>
              <a:gd name="connsiteY706" fmla="*/ 170890 h 6842125"/>
              <a:gd name="connsiteX707" fmla="*/ 6024056 w 12191999"/>
              <a:gd name="connsiteY707" fmla="*/ 168183 h 6842125"/>
              <a:gd name="connsiteX708" fmla="*/ 6027104 w 12191999"/>
              <a:gd name="connsiteY708" fmla="*/ 235189 h 6842125"/>
              <a:gd name="connsiteX709" fmla="*/ 5997578 w 12191999"/>
              <a:gd name="connsiteY709" fmla="*/ 247794 h 6842125"/>
              <a:gd name="connsiteX710" fmla="*/ 6194419 w 12191999"/>
              <a:gd name="connsiteY710" fmla="*/ 247794 h 6842125"/>
              <a:gd name="connsiteX711" fmla="*/ 6164892 w 12191999"/>
              <a:gd name="connsiteY711" fmla="*/ 235189 h 6842125"/>
              <a:gd name="connsiteX712" fmla="*/ 6167940 w 12191999"/>
              <a:gd name="connsiteY712" fmla="*/ 168183 h 6842125"/>
              <a:gd name="connsiteX713" fmla="*/ 6226615 w 12191999"/>
              <a:gd name="connsiteY713" fmla="*/ 170890 h 6842125"/>
              <a:gd name="connsiteX714" fmla="*/ 6227376 w 12191999"/>
              <a:gd name="connsiteY714" fmla="*/ 234512 h 6842125"/>
              <a:gd name="connsiteX715" fmla="*/ 6194419 w 12191999"/>
              <a:gd name="connsiteY715" fmla="*/ 247794 h 6842125"/>
              <a:gd name="connsiteX716" fmla="*/ 4230706 w 12191999"/>
              <a:gd name="connsiteY716" fmla="*/ 247873 h 6842125"/>
              <a:gd name="connsiteX717" fmla="*/ 4204131 w 12191999"/>
              <a:gd name="connsiteY717" fmla="*/ 237890 h 6842125"/>
              <a:gd name="connsiteX718" fmla="*/ 4187367 w 12191999"/>
              <a:gd name="connsiteY718" fmla="*/ 203372 h 6842125"/>
              <a:gd name="connsiteX719" fmla="*/ 4259756 w 12191999"/>
              <a:gd name="connsiteY719" fmla="*/ 171560 h 6842125"/>
              <a:gd name="connsiteX720" fmla="*/ 4258995 w 12191999"/>
              <a:gd name="connsiteY720" fmla="*/ 234506 h 6842125"/>
              <a:gd name="connsiteX721" fmla="*/ 4230706 w 12191999"/>
              <a:gd name="connsiteY721" fmla="*/ 247873 h 6842125"/>
              <a:gd name="connsiteX722" fmla="*/ 7961291 w 12191999"/>
              <a:gd name="connsiteY722" fmla="*/ 247873 h 6842125"/>
              <a:gd name="connsiteX723" fmla="*/ 7933001 w 12191999"/>
              <a:gd name="connsiteY723" fmla="*/ 234506 h 6842125"/>
              <a:gd name="connsiteX724" fmla="*/ 7932240 w 12191999"/>
              <a:gd name="connsiteY724" fmla="*/ 171560 h 6842125"/>
              <a:gd name="connsiteX725" fmla="*/ 8004629 w 12191999"/>
              <a:gd name="connsiteY725" fmla="*/ 203372 h 6842125"/>
              <a:gd name="connsiteX726" fmla="*/ 7987866 w 12191999"/>
              <a:gd name="connsiteY726" fmla="*/ 237890 h 6842125"/>
              <a:gd name="connsiteX727" fmla="*/ 7961291 w 12191999"/>
              <a:gd name="connsiteY727" fmla="*/ 247873 h 6842125"/>
              <a:gd name="connsiteX728" fmla="*/ 5818120 w 12191999"/>
              <a:gd name="connsiteY728" fmla="*/ 248133 h 6842125"/>
              <a:gd name="connsiteX729" fmla="*/ 5782020 w 12191999"/>
              <a:gd name="connsiteY729" fmla="*/ 231805 h 6842125"/>
              <a:gd name="connsiteX730" fmla="*/ 5782020 w 12191999"/>
              <a:gd name="connsiteY730" fmla="*/ 174951 h 6842125"/>
              <a:gd name="connsiteX731" fmla="*/ 5853648 w 12191999"/>
              <a:gd name="connsiteY731" fmla="*/ 170214 h 6842125"/>
              <a:gd name="connsiteX732" fmla="*/ 5853648 w 12191999"/>
              <a:gd name="connsiteY732" fmla="*/ 236543 h 6842125"/>
              <a:gd name="connsiteX733" fmla="*/ 5818120 w 12191999"/>
              <a:gd name="connsiteY733" fmla="*/ 248133 h 6842125"/>
              <a:gd name="connsiteX734" fmla="*/ 6373876 w 12191999"/>
              <a:gd name="connsiteY734" fmla="*/ 248133 h 6842125"/>
              <a:gd name="connsiteX735" fmla="*/ 6338348 w 12191999"/>
              <a:gd name="connsiteY735" fmla="*/ 236543 h 6842125"/>
              <a:gd name="connsiteX736" fmla="*/ 6338348 w 12191999"/>
              <a:gd name="connsiteY736" fmla="*/ 170214 h 6842125"/>
              <a:gd name="connsiteX737" fmla="*/ 6409976 w 12191999"/>
              <a:gd name="connsiteY737" fmla="*/ 174951 h 6842125"/>
              <a:gd name="connsiteX738" fmla="*/ 6409976 w 12191999"/>
              <a:gd name="connsiteY738" fmla="*/ 231805 h 6842125"/>
              <a:gd name="connsiteX739" fmla="*/ 6373876 w 12191999"/>
              <a:gd name="connsiteY739" fmla="*/ 248133 h 6842125"/>
              <a:gd name="connsiteX740" fmla="*/ 4052678 w 12191999"/>
              <a:gd name="connsiteY740" fmla="*/ 254473 h 6842125"/>
              <a:gd name="connsiteX741" fmla="*/ 4024578 w 12191999"/>
              <a:gd name="connsiteY741" fmla="*/ 241276 h 6842125"/>
              <a:gd name="connsiteX742" fmla="*/ 4022292 w 12191999"/>
              <a:gd name="connsiteY742" fmla="*/ 166824 h 6842125"/>
              <a:gd name="connsiteX743" fmla="*/ 4100778 w 12191999"/>
              <a:gd name="connsiteY743" fmla="*/ 181715 h 6842125"/>
              <a:gd name="connsiteX744" fmla="*/ 4077918 w 12191999"/>
              <a:gd name="connsiteY744" fmla="*/ 243305 h 6842125"/>
              <a:gd name="connsiteX745" fmla="*/ 4052678 w 12191999"/>
              <a:gd name="connsiteY745" fmla="*/ 254473 h 6842125"/>
              <a:gd name="connsiteX746" fmla="*/ 8139319 w 12191999"/>
              <a:gd name="connsiteY746" fmla="*/ 254473 h 6842125"/>
              <a:gd name="connsiteX747" fmla="*/ 8114079 w 12191999"/>
              <a:gd name="connsiteY747" fmla="*/ 243305 h 6842125"/>
              <a:gd name="connsiteX748" fmla="*/ 8091219 w 12191999"/>
              <a:gd name="connsiteY748" fmla="*/ 181715 h 6842125"/>
              <a:gd name="connsiteX749" fmla="*/ 8169704 w 12191999"/>
              <a:gd name="connsiteY749" fmla="*/ 166824 h 6842125"/>
              <a:gd name="connsiteX750" fmla="*/ 8167419 w 12191999"/>
              <a:gd name="connsiteY750" fmla="*/ 241276 h 6842125"/>
              <a:gd name="connsiteX751" fmla="*/ 8139319 w 12191999"/>
              <a:gd name="connsiteY751" fmla="*/ 254473 h 6842125"/>
              <a:gd name="connsiteX752" fmla="*/ 2991266 w 12191999"/>
              <a:gd name="connsiteY752" fmla="*/ 254558 h 6842125"/>
              <a:gd name="connsiteX753" fmla="*/ 2967834 w 12191999"/>
              <a:gd name="connsiteY753" fmla="*/ 241952 h 6842125"/>
              <a:gd name="connsiteX754" fmla="*/ 2950308 w 12191999"/>
              <a:gd name="connsiteY754" fmla="*/ 182391 h 6842125"/>
              <a:gd name="connsiteX755" fmla="*/ 3029556 w 12191999"/>
              <a:gd name="connsiteY755" fmla="*/ 169532 h 6842125"/>
              <a:gd name="connsiteX756" fmla="*/ 3020412 w 12191999"/>
              <a:gd name="connsiteY756" fmla="*/ 241276 h 6842125"/>
              <a:gd name="connsiteX757" fmla="*/ 2991266 w 12191999"/>
              <a:gd name="connsiteY757" fmla="*/ 254558 h 6842125"/>
              <a:gd name="connsiteX758" fmla="*/ 9200731 w 12191999"/>
              <a:gd name="connsiteY758" fmla="*/ 254558 h 6842125"/>
              <a:gd name="connsiteX759" fmla="*/ 9171584 w 12191999"/>
              <a:gd name="connsiteY759" fmla="*/ 241276 h 6842125"/>
              <a:gd name="connsiteX760" fmla="*/ 9162440 w 12191999"/>
              <a:gd name="connsiteY760" fmla="*/ 169532 h 6842125"/>
              <a:gd name="connsiteX761" fmla="*/ 9241688 w 12191999"/>
              <a:gd name="connsiteY761" fmla="*/ 182391 h 6842125"/>
              <a:gd name="connsiteX762" fmla="*/ 9224163 w 12191999"/>
              <a:gd name="connsiteY762" fmla="*/ 241952 h 6842125"/>
              <a:gd name="connsiteX763" fmla="*/ 9200731 w 12191999"/>
              <a:gd name="connsiteY763" fmla="*/ 254558 h 6842125"/>
              <a:gd name="connsiteX764" fmla="*/ 695109 w 12191999"/>
              <a:gd name="connsiteY764" fmla="*/ 254642 h 6842125"/>
              <a:gd name="connsiteX765" fmla="*/ 669485 w 12191999"/>
              <a:gd name="connsiteY765" fmla="*/ 241274 h 6842125"/>
              <a:gd name="connsiteX766" fmla="*/ 649677 w 12191999"/>
              <a:gd name="connsiteY766" fmla="*/ 205403 h 6842125"/>
              <a:gd name="connsiteX767" fmla="*/ 699967 w 12191999"/>
              <a:gd name="connsiteY767" fmla="*/ 153964 h 6842125"/>
              <a:gd name="connsiteX768" fmla="*/ 751785 w 12191999"/>
              <a:gd name="connsiteY768" fmla="*/ 192543 h 6842125"/>
              <a:gd name="connsiteX769" fmla="*/ 719017 w 12191999"/>
              <a:gd name="connsiteY769" fmla="*/ 248720 h 6842125"/>
              <a:gd name="connsiteX770" fmla="*/ 695109 w 12191999"/>
              <a:gd name="connsiteY770" fmla="*/ 254642 h 6842125"/>
              <a:gd name="connsiteX771" fmla="*/ 11496887 w 12191999"/>
              <a:gd name="connsiteY771" fmla="*/ 254642 h 6842125"/>
              <a:gd name="connsiteX772" fmla="*/ 11472979 w 12191999"/>
              <a:gd name="connsiteY772" fmla="*/ 248720 h 6842125"/>
              <a:gd name="connsiteX773" fmla="*/ 11440211 w 12191999"/>
              <a:gd name="connsiteY773" fmla="*/ 192543 h 6842125"/>
              <a:gd name="connsiteX774" fmla="*/ 11492030 w 12191999"/>
              <a:gd name="connsiteY774" fmla="*/ 153964 h 6842125"/>
              <a:gd name="connsiteX775" fmla="*/ 11542319 w 12191999"/>
              <a:gd name="connsiteY775" fmla="*/ 205403 h 6842125"/>
              <a:gd name="connsiteX776" fmla="*/ 11522511 w 12191999"/>
              <a:gd name="connsiteY776" fmla="*/ 241274 h 6842125"/>
              <a:gd name="connsiteX777" fmla="*/ 11496887 w 12191999"/>
              <a:gd name="connsiteY777" fmla="*/ 254642 h 6842125"/>
              <a:gd name="connsiteX778" fmla="*/ 3522308 w 12191999"/>
              <a:gd name="connsiteY778" fmla="*/ 254811 h 6842125"/>
              <a:gd name="connsiteX779" fmla="*/ 3484399 w 12191999"/>
              <a:gd name="connsiteY779" fmla="*/ 234506 h 6842125"/>
              <a:gd name="connsiteX780" fmla="*/ 3479827 w 12191999"/>
              <a:gd name="connsiteY780" fmla="*/ 176299 h 6842125"/>
              <a:gd name="connsiteX781" fmla="*/ 3521736 w 12191999"/>
              <a:gd name="connsiteY781" fmla="*/ 153964 h 6842125"/>
              <a:gd name="connsiteX782" fmla="*/ 3561360 w 12191999"/>
              <a:gd name="connsiteY782" fmla="*/ 240598 h 6842125"/>
              <a:gd name="connsiteX783" fmla="*/ 3522308 w 12191999"/>
              <a:gd name="connsiteY783" fmla="*/ 254811 h 6842125"/>
              <a:gd name="connsiteX784" fmla="*/ 8669688 w 12191999"/>
              <a:gd name="connsiteY784" fmla="*/ 254811 h 6842125"/>
              <a:gd name="connsiteX785" fmla="*/ 8630636 w 12191999"/>
              <a:gd name="connsiteY785" fmla="*/ 240598 h 6842125"/>
              <a:gd name="connsiteX786" fmla="*/ 8670260 w 12191999"/>
              <a:gd name="connsiteY786" fmla="*/ 153964 h 6842125"/>
              <a:gd name="connsiteX787" fmla="*/ 8712170 w 12191999"/>
              <a:gd name="connsiteY787" fmla="*/ 176299 h 6842125"/>
              <a:gd name="connsiteX788" fmla="*/ 8707598 w 12191999"/>
              <a:gd name="connsiteY788" fmla="*/ 234506 h 6842125"/>
              <a:gd name="connsiteX789" fmla="*/ 8669688 w 12191999"/>
              <a:gd name="connsiteY789" fmla="*/ 254811 h 6842125"/>
              <a:gd name="connsiteX790" fmla="*/ 5467578 w 12191999"/>
              <a:gd name="connsiteY790" fmla="*/ 255234 h 6842125"/>
              <a:gd name="connsiteX791" fmla="*/ 5429000 w 12191999"/>
              <a:gd name="connsiteY791" fmla="*/ 239921 h 6842125"/>
              <a:gd name="connsiteX792" fmla="*/ 5424428 w 12191999"/>
              <a:gd name="connsiteY792" fmla="*/ 168854 h 6842125"/>
              <a:gd name="connsiteX793" fmla="*/ 5510535 w 12191999"/>
              <a:gd name="connsiteY793" fmla="*/ 173591 h 6842125"/>
              <a:gd name="connsiteX794" fmla="*/ 5506724 w 12191999"/>
              <a:gd name="connsiteY794" fmla="*/ 234506 h 6842125"/>
              <a:gd name="connsiteX795" fmla="*/ 5467578 w 12191999"/>
              <a:gd name="connsiteY795" fmla="*/ 255234 h 6842125"/>
              <a:gd name="connsiteX796" fmla="*/ 6724419 w 12191999"/>
              <a:gd name="connsiteY796" fmla="*/ 255234 h 6842125"/>
              <a:gd name="connsiteX797" fmla="*/ 6685272 w 12191999"/>
              <a:gd name="connsiteY797" fmla="*/ 234506 h 6842125"/>
              <a:gd name="connsiteX798" fmla="*/ 6681462 w 12191999"/>
              <a:gd name="connsiteY798" fmla="*/ 173591 h 6842125"/>
              <a:gd name="connsiteX799" fmla="*/ 6767568 w 12191999"/>
              <a:gd name="connsiteY799" fmla="*/ 168854 h 6842125"/>
              <a:gd name="connsiteX800" fmla="*/ 6762996 w 12191999"/>
              <a:gd name="connsiteY800" fmla="*/ 239921 h 6842125"/>
              <a:gd name="connsiteX801" fmla="*/ 6724419 w 12191999"/>
              <a:gd name="connsiteY801" fmla="*/ 255234 h 6842125"/>
              <a:gd name="connsiteX802" fmla="*/ 2115024 w 12191999"/>
              <a:gd name="connsiteY802" fmla="*/ 255492 h 6842125"/>
              <a:gd name="connsiteX803" fmla="*/ 2070828 w 12191999"/>
              <a:gd name="connsiteY803" fmla="*/ 243986 h 6842125"/>
              <a:gd name="connsiteX804" fmla="*/ 2056349 w 12191999"/>
              <a:gd name="connsiteY804" fmla="*/ 180364 h 6842125"/>
              <a:gd name="connsiteX805" fmla="*/ 2168364 w 12191999"/>
              <a:gd name="connsiteY805" fmla="*/ 183748 h 6842125"/>
              <a:gd name="connsiteX806" fmla="*/ 2164554 w 12191999"/>
              <a:gd name="connsiteY806" fmla="*/ 231126 h 6842125"/>
              <a:gd name="connsiteX807" fmla="*/ 2115024 w 12191999"/>
              <a:gd name="connsiteY807" fmla="*/ 255492 h 6842125"/>
              <a:gd name="connsiteX808" fmla="*/ 10076972 w 12191999"/>
              <a:gd name="connsiteY808" fmla="*/ 255492 h 6842125"/>
              <a:gd name="connsiteX809" fmla="*/ 10027443 w 12191999"/>
              <a:gd name="connsiteY809" fmla="*/ 231126 h 6842125"/>
              <a:gd name="connsiteX810" fmla="*/ 10023632 w 12191999"/>
              <a:gd name="connsiteY810" fmla="*/ 183748 h 6842125"/>
              <a:gd name="connsiteX811" fmla="*/ 10135647 w 12191999"/>
              <a:gd name="connsiteY811" fmla="*/ 180364 h 6842125"/>
              <a:gd name="connsiteX812" fmla="*/ 10121168 w 12191999"/>
              <a:gd name="connsiteY812" fmla="*/ 243986 h 6842125"/>
              <a:gd name="connsiteX813" fmla="*/ 10076972 w 12191999"/>
              <a:gd name="connsiteY813" fmla="*/ 255492 h 6842125"/>
              <a:gd name="connsiteX814" fmla="*/ 877247 w 12191999"/>
              <a:gd name="connsiteY814" fmla="*/ 255742 h 6842125"/>
              <a:gd name="connsiteX815" fmla="*/ 836859 w 12191999"/>
              <a:gd name="connsiteY815" fmla="*/ 234506 h 6842125"/>
              <a:gd name="connsiteX816" fmla="*/ 833048 w 12191999"/>
              <a:gd name="connsiteY816" fmla="*/ 173591 h 6842125"/>
              <a:gd name="connsiteX817" fmla="*/ 874959 w 12191999"/>
              <a:gd name="connsiteY817" fmla="*/ 153963 h 6842125"/>
              <a:gd name="connsiteX818" fmla="*/ 915341 w 12191999"/>
              <a:gd name="connsiteY818" fmla="*/ 237890 h 6842125"/>
              <a:gd name="connsiteX819" fmla="*/ 877247 w 12191999"/>
              <a:gd name="connsiteY819" fmla="*/ 255742 h 6842125"/>
              <a:gd name="connsiteX820" fmla="*/ 11314750 w 12191999"/>
              <a:gd name="connsiteY820" fmla="*/ 255742 h 6842125"/>
              <a:gd name="connsiteX821" fmla="*/ 11276655 w 12191999"/>
              <a:gd name="connsiteY821" fmla="*/ 237890 h 6842125"/>
              <a:gd name="connsiteX822" fmla="*/ 11317038 w 12191999"/>
              <a:gd name="connsiteY822" fmla="*/ 153963 h 6842125"/>
              <a:gd name="connsiteX823" fmla="*/ 11358948 w 12191999"/>
              <a:gd name="connsiteY823" fmla="*/ 173591 h 6842125"/>
              <a:gd name="connsiteX824" fmla="*/ 11355138 w 12191999"/>
              <a:gd name="connsiteY824" fmla="*/ 234506 h 6842125"/>
              <a:gd name="connsiteX825" fmla="*/ 11314750 w 12191999"/>
              <a:gd name="connsiteY825" fmla="*/ 255742 h 6842125"/>
              <a:gd name="connsiteX826" fmla="*/ 170457 w 12191999"/>
              <a:gd name="connsiteY826" fmla="*/ 370242 h 6842125"/>
              <a:gd name="connsiteX827" fmla="*/ 155215 w 12191999"/>
              <a:gd name="connsiteY827" fmla="*/ 363473 h 6842125"/>
              <a:gd name="connsiteX828" fmla="*/ 170457 w 12191999"/>
              <a:gd name="connsiteY828" fmla="*/ 356705 h 6842125"/>
              <a:gd name="connsiteX829" fmla="*/ 185701 w 12191999"/>
              <a:gd name="connsiteY829" fmla="*/ 363473 h 6842125"/>
              <a:gd name="connsiteX830" fmla="*/ 170457 w 12191999"/>
              <a:gd name="connsiteY830" fmla="*/ 370242 h 6842125"/>
              <a:gd name="connsiteX831" fmla="*/ 4229283 w 12191999"/>
              <a:gd name="connsiteY831" fmla="*/ 370242 h 6842125"/>
              <a:gd name="connsiteX832" fmla="*/ 4217852 w 12191999"/>
              <a:gd name="connsiteY832" fmla="*/ 363473 h 6842125"/>
              <a:gd name="connsiteX833" fmla="*/ 4229283 w 12191999"/>
              <a:gd name="connsiteY833" fmla="*/ 356705 h 6842125"/>
              <a:gd name="connsiteX834" fmla="*/ 4240714 w 12191999"/>
              <a:gd name="connsiteY834" fmla="*/ 363473 h 6842125"/>
              <a:gd name="connsiteX835" fmla="*/ 4229283 w 12191999"/>
              <a:gd name="connsiteY835" fmla="*/ 370242 h 6842125"/>
              <a:gd name="connsiteX836" fmla="*/ 7962714 w 12191999"/>
              <a:gd name="connsiteY836" fmla="*/ 370242 h 6842125"/>
              <a:gd name="connsiteX837" fmla="*/ 7951283 w 12191999"/>
              <a:gd name="connsiteY837" fmla="*/ 363473 h 6842125"/>
              <a:gd name="connsiteX838" fmla="*/ 7962714 w 12191999"/>
              <a:gd name="connsiteY838" fmla="*/ 356705 h 6842125"/>
              <a:gd name="connsiteX839" fmla="*/ 7974144 w 12191999"/>
              <a:gd name="connsiteY839" fmla="*/ 363473 h 6842125"/>
              <a:gd name="connsiteX840" fmla="*/ 7962714 w 12191999"/>
              <a:gd name="connsiteY840" fmla="*/ 370242 h 6842125"/>
              <a:gd name="connsiteX841" fmla="*/ 12021539 w 12191999"/>
              <a:gd name="connsiteY841" fmla="*/ 370242 h 6842125"/>
              <a:gd name="connsiteX842" fmla="*/ 12006295 w 12191999"/>
              <a:gd name="connsiteY842" fmla="*/ 363473 h 6842125"/>
              <a:gd name="connsiteX843" fmla="*/ 12021539 w 12191999"/>
              <a:gd name="connsiteY843" fmla="*/ 356705 h 6842125"/>
              <a:gd name="connsiteX844" fmla="*/ 12036782 w 12191999"/>
              <a:gd name="connsiteY844" fmla="*/ 363473 h 6842125"/>
              <a:gd name="connsiteX845" fmla="*/ 12021539 w 12191999"/>
              <a:gd name="connsiteY845" fmla="*/ 370242 h 6842125"/>
              <a:gd name="connsiteX846" fmla="*/ 524223 w 12191999"/>
              <a:gd name="connsiteY846" fmla="*/ 376855 h 6842125"/>
              <a:gd name="connsiteX847" fmla="*/ 501357 w 12191999"/>
              <a:gd name="connsiteY847" fmla="*/ 370256 h 6842125"/>
              <a:gd name="connsiteX848" fmla="*/ 524223 w 12191999"/>
              <a:gd name="connsiteY848" fmla="*/ 336414 h 6842125"/>
              <a:gd name="connsiteX849" fmla="*/ 547088 w 12191999"/>
              <a:gd name="connsiteY849" fmla="*/ 370256 h 6842125"/>
              <a:gd name="connsiteX850" fmla="*/ 524223 w 12191999"/>
              <a:gd name="connsiteY850" fmla="*/ 376855 h 6842125"/>
              <a:gd name="connsiteX851" fmla="*/ 11667774 w 12191999"/>
              <a:gd name="connsiteY851" fmla="*/ 376855 h 6842125"/>
              <a:gd name="connsiteX852" fmla="*/ 11644908 w 12191999"/>
              <a:gd name="connsiteY852" fmla="*/ 370256 h 6842125"/>
              <a:gd name="connsiteX853" fmla="*/ 11667774 w 12191999"/>
              <a:gd name="connsiteY853" fmla="*/ 336414 h 6842125"/>
              <a:gd name="connsiteX854" fmla="*/ 11690639 w 12191999"/>
              <a:gd name="connsiteY854" fmla="*/ 370256 h 6842125"/>
              <a:gd name="connsiteX855" fmla="*/ 11667774 w 12191999"/>
              <a:gd name="connsiteY855" fmla="*/ 376855 h 6842125"/>
              <a:gd name="connsiteX856" fmla="*/ 1052887 w 12191999"/>
              <a:gd name="connsiteY856" fmla="*/ 376936 h 6842125"/>
              <a:gd name="connsiteX857" fmla="*/ 1033932 w 12191999"/>
              <a:gd name="connsiteY857" fmla="*/ 370252 h 6842125"/>
              <a:gd name="connsiteX858" fmla="*/ 1056029 w 12191999"/>
              <a:gd name="connsiteY858" fmla="*/ 340472 h 6842125"/>
              <a:gd name="connsiteX859" fmla="*/ 1071269 w 12191999"/>
              <a:gd name="connsiteY859" fmla="*/ 370930 h 6842125"/>
              <a:gd name="connsiteX860" fmla="*/ 1052887 w 12191999"/>
              <a:gd name="connsiteY860" fmla="*/ 376936 h 6842125"/>
              <a:gd name="connsiteX861" fmla="*/ 11139110 w 12191999"/>
              <a:gd name="connsiteY861" fmla="*/ 376936 h 6842125"/>
              <a:gd name="connsiteX862" fmla="*/ 11120727 w 12191999"/>
              <a:gd name="connsiteY862" fmla="*/ 370930 h 6842125"/>
              <a:gd name="connsiteX863" fmla="*/ 11135967 w 12191999"/>
              <a:gd name="connsiteY863" fmla="*/ 340472 h 6842125"/>
              <a:gd name="connsiteX864" fmla="*/ 11158064 w 12191999"/>
              <a:gd name="connsiteY864" fmla="*/ 370252 h 6842125"/>
              <a:gd name="connsiteX865" fmla="*/ 11139110 w 12191999"/>
              <a:gd name="connsiteY865" fmla="*/ 376936 h 6842125"/>
              <a:gd name="connsiteX866" fmla="*/ 4058103 w 12191999"/>
              <a:gd name="connsiteY866" fmla="*/ 377009 h 6842125"/>
              <a:gd name="connsiteX867" fmla="*/ 4045911 w 12191999"/>
              <a:gd name="connsiteY867" fmla="*/ 369564 h 6842125"/>
              <a:gd name="connsiteX868" fmla="*/ 4066486 w 12191999"/>
              <a:gd name="connsiteY868" fmla="*/ 354674 h 6842125"/>
              <a:gd name="connsiteX869" fmla="*/ 4058103 w 12191999"/>
              <a:gd name="connsiteY869" fmla="*/ 377009 h 6842125"/>
              <a:gd name="connsiteX870" fmla="*/ 8133893 w 12191999"/>
              <a:gd name="connsiteY870" fmla="*/ 377009 h 6842125"/>
              <a:gd name="connsiteX871" fmla="*/ 8125511 w 12191999"/>
              <a:gd name="connsiteY871" fmla="*/ 354674 h 6842125"/>
              <a:gd name="connsiteX872" fmla="*/ 8146085 w 12191999"/>
              <a:gd name="connsiteY872" fmla="*/ 369564 h 6842125"/>
              <a:gd name="connsiteX873" fmla="*/ 8133893 w 12191999"/>
              <a:gd name="connsiteY873" fmla="*/ 377009 h 6842125"/>
              <a:gd name="connsiteX874" fmla="*/ 3171770 w 12191999"/>
              <a:gd name="connsiteY874" fmla="*/ 377013 h 6842125"/>
              <a:gd name="connsiteX875" fmla="*/ 3161864 w 12191999"/>
              <a:gd name="connsiteY875" fmla="*/ 362123 h 6842125"/>
              <a:gd name="connsiteX876" fmla="*/ 3171770 w 12191999"/>
              <a:gd name="connsiteY876" fmla="*/ 346557 h 6842125"/>
              <a:gd name="connsiteX877" fmla="*/ 3181676 w 12191999"/>
              <a:gd name="connsiteY877" fmla="*/ 362123 h 6842125"/>
              <a:gd name="connsiteX878" fmla="*/ 3171770 w 12191999"/>
              <a:gd name="connsiteY878" fmla="*/ 377013 h 6842125"/>
              <a:gd name="connsiteX879" fmla="*/ 9020227 w 12191999"/>
              <a:gd name="connsiteY879" fmla="*/ 377013 h 6842125"/>
              <a:gd name="connsiteX880" fmla="*/ 9010320 w 12191999"/>
              <a:gd name="connsiteY880" fmla="*/ 362123 h 6842125"/>
              <a:gd name="connsiteX881" fmla="*/ 9020227 w 12191999"/>
              <a:gd name="connsiteY881" fmla="*/ 346557 h 6842125"/>
              <a:gd name="connsiteX882" fmla="*/ 9030132 w 12191999"/>
              <a:gd name="connsiteY882" fmla="*/ 362123 h 6842125"/>
              <a:gd name="connsiteX883" fmla="*/ 9020227 w 12191999"/>
              <a:gd name="connsiteY883" fmla="*/ 377013 h 6842125"/>
              <a:gd name="connsiteX884" fmla="*/ 5646180 w 12191999"/>
              <a:gd name="connsiteY884" fmla="*/ 382010 h 6842125"/>
              <a:gd name="connsiteX885" fmla="*/ 5626083 w 12191999"/>
              <a:gd name="connsiteY885" fmla="*/ 374312 h 6842125"/>
              <a:gd name="connsiteX886" fmla="*/ 5639799 w 12191999"/>
              <a:gd name="connsiteY886" fmla="*/ 336410 h 6842125"/>
              <a:gd name="connsiteX887" fmla="*/ 5665707 w 12191999"/>
              <a:gd name="connsiteY887" fmla="*/ 368897 h 6842125"/>
              <a:gd name="connsiteX888" fmla="*/ 5646180 w 12191999"/>
              <a:gd name="connsiteY888" fmla="*/ 382010 h 6842125"/>
              <a:gd name="connsiteX889" fmla="*/ 6545816 w 12191999"/>
              <a:gd name="connsiteY889" fmla="*/ 382010 h 6842125"/>
              <a:gd name="connsiteX890" fmla="*/ 6526290 w 12191999"/>
              <a:gd name="connsiteY890" fmla="*/ 368897 h 6842125"/>
              <a:gd name="connsiteX891" fmla="*/ 6552198 w 12191999"/>
              <a:gd name="connsiteY891" fmla="*/ 336410 h 6842125"/>
              <a:gd name="connsiteX892" fmla="*/ 6565914 w 12191999"/>
              <a:gd name="connsiteY892" fmla="*/ 374312 h 6842125"/>
              <a:gd name="connsiteX893" fmla="*/ 6545816 w 12191999"/>
              <a:gd name="connsiteY893" fmla="*/ 382010 h 6842125"/>
              <a:gd name="connsiteX894" fmla="*/ 1410263 w 12191999"/>
              <a:gd name="connsiteY894" fmla="*/ 382940 h 6842125"/>
              <a:gd name="connsiteX895" fmla="*/ 1389216 w 12191999"/>
              <a:gd name="connsiteY895" fmla="*/ 377694 h 6842125"/>
              <a:gd name="connsiteX896" fmla="*/ 1398359 w 12191999"/>
              <a:gd name="connsiteY896" fmla="*/ 337762 h 6842125"/>
              <a:gd name="connsiteX897" fmla="*/ 1425024 w 12191999"/>
              <a:gd name="connsiteY897" fmla="*/ 370926 h 6842125"/>
              <a:gd name="connsiteX898" fmla="*/ 1410263 w 12191999"/>
              <a:gd name="connsiteY898" fmla="*/ 382940 h 6842125"/>
              <a:gd name="connsiteX899" fmla="*/ 10781734 w 12191999"/>
              <a:gd name="connsiteY899" fmla="*/ 382940 h 6842125"/>
              <a:gd name="connsiteX900" fmla="*/ 10766972 w 12191999"/>
              <a:gd name="connsiteY900" fmla="*/ 370926 h 6842125"/>
              <a:gd name="connsiteX901" fmla="*/ 10793638 w 12191999"/>
              <a:gd name="connsiteY901" fmla="*/ 337762 h 6842125"/>
              <a:gd name="connsiteX902" fmla="*/ 10802780 w 12191999"/>
              <a:gd name="connsiteY902" fmla="*/ 377694 h 6842125"/>
              <a:gd name="connsiteX903" fmla="*/ 10781734 w 12191999"/>
              <a:gd name="connsiteY903" fmla="*/ 382940 h 6842125"/>
              <a:gd name="connsiteX904" fmla="*/ 3529259 w 12191999"/>
              <a:gd name="connsiteY904" fmla="*/ 383363 h 6842125"/>
              <a:gd name="connsiteX905" fmla="*/ 3502684 w 12191999"/>
              <a:gd name="connsiteY905" fmla="*/ 373633 h 6842125"/>
              <a:gd name="connsiteX906" fmla="*/ 3522496 w 12191999"/>
              <a:gd name="connsiteY906" fmla="*/ 337761 h 6842125"/>
              <a:gd name="connsiteX907" fmla="*/ 3550691 w 12191999"/>
              <a:gd name="connsiteY907" fmla="*/ 349944 h 6842125"/>
              <a:gd name="connsiteX908" fmla="*/ 3550691 w 12191999"/>
              <a:gd name="connsiteY908" fmla="*/ 374310 h 6842125"/>
              <a:gd name="connsiteX909" fmla="*/ 3529259 w 12191999"/>
              <a:gd name="connsiteY909" fmla="*/ 383363 h 6842125"/>
              <a:gd name="connsiteX910" fmla="*/ 8662738 w 12191999"/>
              <a:gd name="connsiteY910" fmla="*/ 383363 h 6842125"/>
              <a:gd name="connsiteX911" fmla="*/ 8641306 w 12191999"/>
              <a:gd name="connsiteY911" fmla="*/ 374310 h 6842125"/>
              <a:gd name="connsiteX912" fmla="*/ 8641306 w 12191999"/>
              <a:gd name="connsiteY912" fmla="*/ 349944 h 6842125"/>
              <a:gd name="connsiteX913" fmla="*/ 8669500 w 12191999"/>
              <a:gd name="connsiteY913" fmla="*/ 337761 h 6842125"/>
              <a:gd name="connsiteX914" fmla="*/ 8689312 w 12191999"/>
              <a:gd name="connsiteY914" fmla="*/ 373633 h 6842125"/>
              <a:gd name="connsiteX915" fmla="*/ 8662738 w 12191999"/>
              <a:gd name="connsiteY915" fmla="*/ 383363 h 6842125"/>
              <a:gd name="connsiteX916" fmla="*/ 5819354 w 12191999"/>
              <a:gd name="connsiteY916" fmla="*/ 383782 h 6842125"/>
              <a:gd name="connsiteX917" fmla="*/ 5801828 w 12191999"/>
              <a:gd name="connsiteY917" fmla="*/ 377691 h 6842125"/>
              <a:gd name="connsiteX918" fmla="*/ 5794208 w 12191999"/>
              <a:gd name="connsiteY918" fmla="*/ 356032 h 6842125"/>
              <a:gd name="connsiteX919" fmla="*/ 5819354 w 12191999"/>
              <a:gd name="connsiteY919" fmla="*/ 339788 h 6842125"/>
              <a:gd name="connsiteX920" fmla="*/ 5844500 w 12191999"/>
              <a:gd name="connsiteY920" fmla="*/ 356032 h 6842125"/>
              <a:gd name="connsiteX921" fmla="*/ 5819354 w 12191999"/>
              <a:gd name="connsiteY921" fmla="*/ 383782 h 6842125"/>
              <a:gd name="connsiteX922" fmla="*/ 6372643 w 12191999"/>
              <a:gd name="connsiteY922" fmla="*/ 383782 h 6842125"/>
              <a:gd name="connsiteX923" fmla="*/ 6347496 w 12191999"/>
              <a:gd name="connsiteY923" fmla="*/ 356032 h 6842125"/>
              <a:gd name="connsiteX924" fmla="*/ 6372643 w 12191999"/>
              <a:gd name="connsiteY924" fmla="*/ 339788 h 6842125"/>
              <a:gd name="connsiteX925" fmla="*/ 6397788 w 12191999"/>
              <a:gd name="connsiteY925" fmla="*/ 356032 h 6842125"/>
              <a:gd name="connsiteX926" fmla="*/ 6390168 w 12191999"/>
              <a:gd name="connsiteY926" fmla="*/ 377691 h 6842125"/>
              <a:gd name="connsiteX927" fmla="*/ 6372643 w 12191999"/>
              <a:gd name="connsiteY927" fmla="*/ 383782 h 6842125"/>
              <a:gd name="connsiteX928" fmla="*/ 2995458 w 12191999"/>
              <a:gd name="connsiteY928" fmla="*/ 390043 h 6842125"/>
              <a:gd name="connsiteX929" fmla="*/ 2975455 w 12191999"/>
              <a:gd name="connsiteY929" fmla="*/ 378368 h 6842125"/>
              <a:gd name="connsiteX930" fmla="*/ 2977742 w 12191999"/>
              <a:gd name="connsiteY930" fmla="*/ 336405 h 6842125"/>
              <a:gd name="connsiteX931" fmla="*/ 3014318 w 12191999"/>
              <a:gd name="connsiteY931" fmla="*/ 382429 h 6842125"/>
              <a:gd name="connsiteX932" fmla="*/ 2995458 w 12191999"/>
              <a:gd name="connsiteY932" fmla="*/ 390043 h 6842125"/>
              <a:gd name="connsiteX933" fmla="*/ 9196539 w 12191999"/>
              <a:gd name="connsiteY933" fmla="*/ 390043 h 6842125"/>
              <a:gd name="connsiteX934" fmla="*/ 9177679 w 12191999"/>
              <a:gd name="connsiteY934" fmla="*/ 382429 h 6842125"/>
              <a:gd name="connsiteX935" fmla="*/ 9214255 w 12191999"/>
              <a:gd name="connsiteY935" fmla="*/ 336405 h 6842125"/>
              <a:gd name="connsiteX936" fmla="*/ 9216542 w 12191999"/>
              <a:gd name="connsiteY936" fmla="*/ 378368 h 6842125"/>
              <a:gd name="connsiteX937" fmla="*/ 9196539 w 12191999"/>
              <a:gd name="connsiteY937" fmla="*/ 390043 h 6842125"/>
              <a:gd name="connsiteX938" fmla="*/ 695685 w 12191999"/>
              <a:gd name="connsiteY938" fmla="*/ 393257 h 6842125"/>
              <a:gd name="connsiteX939" fmla="*/ 680159 w 12191999"/>
              <a:gd name="connsiteY939" fmla="*/ 383782 h 6842125"/>
              <a:gd name="connsiteX940" fmla="*/ 677111 w 12191999"/>
              <a:gd name="connsiteY940" fmla="*/ 340465 h 6842125"/>
              <a:gd name="connsiteX941" fmla="*/ 728929 w 12191999"/>
              <a:gd name="connsiteY941" fmla="*/ 344526 h 6842125"/>
              <a:gd name="connsiteX942" fmla="*/ 710640 w 12191999"/>
              <a:gd name="connsiteY942" fmla="*/ 390550 h 6842125"/>
              <a:gd name="connsiteX943" fmla="*/ 695685 w 12191999"/>
              <a:gd name="connsiteY943" fmla="*/ 393257 h 6842125"/>
              <a:gd name="connsiteX944" fmla="*/ 11496311 w 12191999"/>
              <a:gd name="connsiteY944" fmla="*/ 393257 h 6842125"/>
              <a:gd name="connsiteX945" fmla="*/ 11481356 w 12191999"/>
              <a:gd name="connsiteY945" fmla="*/ 390550 h 6842125"/>
              <a:gd name="connsiteX946" fmla="*/ 11463067 w 12191999"/>
              <a:gd name="connsiteY946" fmla="*/ 344526 h 6842125"/>
              <a:gd name="connsiteX947" fmla="*/ 11514886 w 12191999"/>
              <a:gd name="connsiteY947" fmla="*/ 340465 h 6842125"/>
              <a:gd name="connsiteX948" fmla="*/ 11511838 w 12191999"/>
              <a:gd name="connsiteY948" fmla="*/ 383782 h 6842125"/>
              <a:gd name="connsiteX949" fmla="*/ 11496311 w 12191999"/>
              <a:gd name="connsiteY949" fmla="*/ 393257 h 6842125"/>
              <a:gd name="connsiteX950" fmla="*/ 1935373 w 12191999"/>
              <a:gd name="connsiteY950" fmla="*/ 396390 h 6842125"/>
              <a:gd name="connsiteX951" fmla="*/ 1911847 w 12191999"/>
              <a:gd name="connsiteY951" fmla="*/ 383107 h 6842125"/>
              <a:gd name="connsiteX952" fmla="*/ 1900416 w 12191999"/>
              <a:gd name="connsiteY952" fmla="*/ 358741 h 6842125"/>
              <a:gd name="connsiteX953" fmla="*/ 1904988 w 12191999"/>
              <a:gd name="connsiteY953" fmla="*/ 343174 h 6842125"/>
              <a:gd name="connsiteX954" fmla="*/ 1920228 w 12191999"/>
              <a:gd name="connsiteY954" fmla="*/ 329638 h 6842125"/>
              <a:gd name="connsiteX955" fmla="*/ 1954519 w 12191999"/>
              <a:gd name="connsiteY955" fmla="*/ 333699 h 6842125"/>
              <a:gd name="connsiteX956" fmla="*/ 1958328 w 12191999"/>
              <a:gd name="connsiteY956" fmla="*/ 383784 h 6842125"/>
              <a:gd name="connsiteX957" fmla="*/ 1935373 w 12191999"/>
              <a:gd name="connsiteY957" fmla="*/ 396390 h 6842125"/>
              <a:gd name="connsiteX958" fmla="*/ 10256623 w 12191999"/>
              <a:gd name="connsiteY958" fmla="*/ 396390 h 6842125"/>
              <a:gd name="connsiteX959" fmla="*/ 10233668 w 12191999"/>
              <a:gd name="connsiteY959" fmla="*/ 383784 h 6842125"/>
              <a:gd name="connsiteX960" fmla="*/ 10237478 w 12191999"/>
              <a:gd name="connsiteY960" fmla="*/ 333699 h 6842125"/>
              <a:gd name="connsiteX961" fmla="*/ 10271768 w 12191999"/>
              <a:gd name="connsiteY961" fmla="*/ 329638 h 6842125"/>
              <a:gd name="connsiteX962" fmla="*/ 10287008 w 12191999"/>
              <a:gd name="connsiteY962" fmla="*/ 343174 h 6842125"/>
              <a:gd name="connsiteX963" fmla="*/ 10291580 w 12191999"/>
              <a:gd name="connsiteY963" fmla="*/ 358741 h 6842125"/>
              <a:gd name="connsiteX964" fmla="*/ 10280150 w 12191999"/>
              <a:gd name="connsiteY964" fmla="*/ 383107 h 6842125"/>
              <a:gd name="connsiteX965" fmla="*/ 10256623 w 12191999"/>
              <a:gd name="connsiteY965" fmla="*/ 396390 h 6842125"/>
              <a:gd name="connsiteX966" fmla="*/ 1765725 w 12191999"/>
              <a:gd name="connsiteY966" fmla="*/ 396566 h 6842125"/>
              <a:gd name="connsiteX967" fmla="*/ 1732292 w 12191999"/>
              <a:gd name="connsiteY967" fmla="*/ 391913 h 6842125"/>
              <a:gd name="connsiteX968" fmla="*/ 1718576 w 12191999"/>
              <a:gd name="connsiteY968" fmla="*/ 368225 h 6842125"/>
              <a:gd name="connsiteX969" fmla="*/ 1730768 w 12191999"/>
              <a:gd name="connsiteY969" fmla="*/ 332352 h 6842125"/>
              <a:gd name="connsiteX970" fmla="*/ 1789441 w 12191999"/>
              <a:gd name="connsiteY970" fmla="*/ 331676 h 6842125"/>
              <a:gd name="connsiteX971" fmla="*/ 1794013 w 12191999"/>
              <a:gd name="connsiteY971" fmla="*/ 382438 h 6842125"/>
              <a:gd name="connsiteX972" fmla="*/ 1765725 w 12191999"/>
              <a:gd name="connsiteY972" fmla="*/ 396566 h 6842125"/>
              <a:gd name="connsiteX973" fmla="*/ 10426271 w 12191999"/>
              <a:gd name="connsiteY973" fmla="*/ 396566 h 6842125"/>
              <a:gd name="connsiteX974" fmla="*/ 10397983 w 12191999"/>
              <a:gd name="connsiteY974" fmla="*/ 382438 h 6842125"/>
              <a:gd name="connsiteX975" fmla="*/ 10402555 w 12191999"/>
              <a:gd name="connsiteY975" fmla="*/ 331676 h 6842125"/>
              <a:gd name="connsiteX976" fmla="*/ 10461228 w 12191999"/>
              <a:gd name="connsiteY976" fmla="*/ 332352 h 6842125"/>
              <a:gd name="connsiteX977" fmla="*/ 10473420 w 12191999"/>
              <a:gd name="connsiteY977" fmla="*/ 368225 h 6842125"/>
              <a:gd name="connsiteX978" fmla="*/ 10459704 w 12191999"/>
              <a:gd name="connsiteY978" fmla="*/ 391913 h 6842125"/>
              <a:gd name="connsiteX979" fmla="*/ 10426271 w 12191999"/>
              <a:gd name="connsiteY979" fmla="*/ 396566 h 6842125"/>
              <a:gd name="connsiteX980" fmla="*/ 2820000 w 12191999"/>
              <a:gd name="connsiteY980" fmla="*/ 396729 h 6842125"/>
              <a:gd name="connsiteX981" fmla="*/ 2792854 w 12191999"/>
              <a:gd name="connsiteY981" fmla="*/ 385139 h 6842125"/>
              <a:gd name="connsiteX982" fmla="*/ 2795902 w 12191999"/>
              <a:gd name="connsiteY982" fmla="*/ 332346 h 6842125"/>
              <a:gd name="connsiteX983" fmla="*/ 2831715 w 12191999"/>
              <a:gd name="connsiteY983" fmla="*/ 330315 h 6842125"/>
              <a:gd name="connsiteX984" fmla="*/ 2845431 w 12191999"/>
              <a:gd name="connsiteY984" fmla="*/ 380401 h 6842125"/>
              <a:gd name="connsiteX985" fmla="*/ 2820000 w 12191999"/>
              <a:gd name="connsiteY985" fmla="*/ 396729 h 6842125"/>
              <a:gd name="connsiteX986" fmla="*/ 9371996 w 12191999"/>
              <a:gd name="connsiteY986" fmla="*/ 396729 h 6842125"/>
              <a:gd name="connsiteX987" fmla="*/ 9346566 w 12191999"/>
              <a:gd name="connsiteY987" fmla="*/ 380401 h 6842125"/>
              <a:gd name="connsiteX988" fmla="*/ 9360282 w 12191999"/>
              <a:gd name="connsiteY988" fmla="*/ 330315 h 6842125"/>
              <a:gd name="connsiteX989" fmla="*/ 9396095 w 12191999"/>
              <a:gd name="connsiteY989" fmla="*/ 332346 h 6842125"/>
              <a:gd name="connsiteX990" fmla="*/ 9399143 w 12191999"/>
              <a:gd name="connsiteY990" fmla="*/ 385139 h 6842125"/>
              <a:gd name="connsiteX991" fmla="*/ 9371996 w 12191999"/>
              <a:gd name="connsiteY991" fmla="*/ 396729 h 6842125"/>
              <a:gd name="connsiteX992" fmla="*/ 874292 w 12191999"/>
              <a:gd name="connsiteY992" fmla="*/ 396905 h 6842125"/>
              <a:gd name="connsiteX993" fmla="*/ 841428 w 12191999"/>
              <a:gd name="connsiteY993" fmla="*/ 389206 h 6842125"/>
              <a:gd name="connsiteX994" fmla="*/ 849051 w 12191999"/>
              <a:gd name="connsiteY994" fmla="*/ 326938 h 6842125"/>
              <a:gd name="connsiteX995" fmla="*/ 906961 w 12191999"/>
              <a:gd name="connsiteY995" fmla="*/ 331676 h 6842125"/>
              <a:gd name="connsiteX996" fmla="*/ 910007 w 12191999"/>
              <a:gd name="connsiteY996" fmla="*/ 385822 h 6842125"/>
              <a:gd name="connsiteX997" fmla="*/ 874292 w 12191999"/>
              <a:gd name="connsiteY997" fmla="*/ 396905 h 6842125"/>
              <a:gd name="connsiteX998" fmla="*/ 11317704 w 12191999"/>
              <a:gd name="connsiteY998" fmla="*/ 396905 h 6842125"/>
              <a:gd name="connsiteX999" fmla="*/ 11281990 w 12191999"/>
              <a:gd name="connsiteY999" fmla="*/ 385822 h 6842125"/>
              <a:gd name="connsiteX1000" fmla="*/ 11285035 w 12191999"/>
              <a:gd name="connsiteY1000" fmla="*/ 331676 h 6842125"/>
              <a:gd name="connsiteX1001" fmla="*/ 11342946 w 12191999"/>
              <a:gd name="connsiteY1001" fmla="*/ 326938 h 6842125"/>
              <a:gd name="connsiteX1002" fmla="*/ 11350568 w 12191999"/>
              <a:gd name="connsiteY1002" fmla="*/ 389206 h 6842125"/>
              <a:gd name="connsiteX1003" fmla="*/ 11317704 w 12191999"/>
              <a:gd name="connsiteY1003" fmla="*/ 396905 h 6842125"/>
              <a:gd name="connsiteX1004" fmla="*/ 5288314 w 12191999"/>
              <a:gd name="connsiteY1004" fmla="*/ 397315 h 6842125"/>
              <a:gd name="connsiteX1005" fmla="*/ 5267739 w 12191999"/>
              <a:gd name="connsiteY1005" fmla="*/ 383778 h 6842125"/>
              <a:gd name="connsiteX1006" fmla="*/ 5252499 w 12191999"/>
              <a:gd name="connsiteY1006" fmla="*/ 360766 h 6842125"/>
              <a:gd name="connsiteX1007" fmla="*/ 5290599 w 12191999"/>
              <a:gd name="connsiteY1007" fmla="*/ 329632 h 6842125"/>
              <a:gd name="connsiteX1008" fmla="*/ 5328699 w 12191999"/>
              <a:gd name="connsiteY1008" fmla="*/ 359412 h 6842125"/>
              <a:gd name="connsiteX1009" fmla="*/ 5288314 w 12191999"/>
              <a:gd name="connsiteY1009" fmla="*/ 397315 h 6842125"/>
              <a:gd name="connsiteX1010" fmla="*/ 5465576 w 12191999"/>
              <a:gd name="connsiteY1010" fmla="*/ 397315 h 6842125"/>
              <a:gd name="connsiteX1011" fmla="*/ 5447288 w 12191999"/>
              <a:gd name="connsiteY1011" fmla="*/ 386486 h 6842125"/>
              <a:gd name="connsiteX1012" fmla="*/ 5465576 w 12191999"/>
              <a:gd name="connsiteY1012" fmla="*/ 329632 h 6842125"/>
              <a:gd name="connsiteX1013" fmla="*/ 5503676 w 12191999"/>
              <a:gd name="connsiteY1013" fmla="*/ 360766 h 6842125"/>
              <a:gd name="connsiteX1014" fmla="*/ 5465576 w 12191999"/>
              <a:gd name="connsiteY1014" fmla="*/ 397315 h 6842125"/>
              <a:gd name="connsiteX1015" fmla="*/ 6726420 w 12191999"/>
              <a:gd name="connsiteY1015" fmla="*/ 397315 h 6842125"/>
              <a:gd name="connsiteX1016" fmla="*/ 6688320 w 12191999"/>
              <a:gd name="connsiteY1016" fmla="*/ 360766 h 6842125"/>
              <a:gd name="connsiteX1017" fmla="*/ 6726420 w 12191999"/>
              <a:gd name="connsiteY1017" fmla="*/ 329632 h 6842125"/>
              <a:gd name="connsiteX1018" fmla="*/ 6744708 w 12191999"/>
              <a:gd name="connsiteY1018" fmla="*/ 386486 h 6842125"/>
              <a:gd name="connsiteX1019" fmla="*/ 6726420 w 12191999"/>
              <a:gd name="connsiteY1019" fmla="*/ 397315 h 6842125"/>
              <a:gd name="connsiteX1020" fmla="*/ 6903683 w 12191999"/>
              <a:gd name="connsiteY1020" fmla="*/ 397315 h 6842125"/>
              <a:gd name="connsiteX1021" fmla="*/ 6863298 w 12191999"/>
              <a:gd name="connsiteY1021" fmla="*/ 359412 h 6842125"/>
              <a:gd name="connsiteX1022" fmla="*/ 6901397 w 12191999"/>
              <a:gd name="connsiteY1022" fmla="*/ 329632 h 6842125"/>
              <a:gd name="connsiteX1023" fmla="*/ 6939498 w 12191999"/>
              <a:gd name="connsiteY1023" fmla="*/ 360766 h 6842125"/>
              <a:gd name="connsiteX1024" fmla="*/ 6924258 w 12191999"/>
              <a:gd name="connsiteY1024" fmla="*/ 383778 h 6842125"/>
              <a:gd name="connsiteX1025" fmla="*/ 6903683 w 12191999"/>
              <a:gd name="connsiteY1025" fmla="*/ 397315 h 6842125"/>
              <a:gd name="connsiteX1026" fmla="*/ 1227199 w 12191999"/>
              <a:gd name="connsiteY1026" fmla="*/ 397322 h 6842125"/>
              <a:gd name="connsiteX1027" fmla="*/ 1197493 w 12191999"/>
              <a:gd name="connsiteY1027" fmla="*/ 379724 h 6842125"/>
              <a:gd name="connsiteX1028" fmla="*/ 1205108 w 12191999"/>
              <a:gd name="connsiteY1028" fmla="*/ 333024 h 6842125"/>
              <a:gd name="connsiteX1029" fmla="*/ 1264540 w 12191999"/>
              <a:gd name="connsiteY1029" fmla="*/ 355358 h 6842125"/>
              <a:gd name="connsiteX1030" fmla="*/ 1227199 w 12191999"/>
              <a:gd name="connsiteY1030" fmla="*/ 397322 h 6842125"/>
              <a:gd name="connsiteX1031" fmla="*/ 10964798 w 12191999"/>
              <a:gd name="connsiteY1031" fmla="*/ 397322 h 6842125"/>
              <a:gd name="connsiteX1032" fmla="*/ 10927456 w 12191999"/>
              <a:gd name="connsiteY1032" fmla="*/ 355358 h 6842125"/>
              <a:gd name="connsiteX1033" fmla="*/ 10986888 w 12191999"/>
              <a:gd name="connsiteY1033" fmla="*/ 333024 h 6842125"/>
              <a:gd name="connsiteX1034" fmla="*/ 10994503 w 12191999"/>
              <a:gd name="connsiteY1034" fmla="*/ 379724 h 6842125"/>
              <a:gd name="connsiteX1035" fmla="*/ 10964798 w 12191999"/>
              <a:gd name="connsiteY1035" fmla="*/ 397322 h 6842125"/>
              <a:gd name="connsiteX1036" fmla="*/ 3881794 w 12191999"/>
              <a:gd name="connsiteY1036" fmla="*/ 402991 h 6842125"/>
              <a:gd name="connsiteX1037" fmla="*/ 3853408 w 12191999"/>
              <a:gd name="connsiteY1037" fmla="*/ 395293 h 6842125"/>
              <a:gd name="connsiteX1038" fmla="*/ 3838931 w 12191999"/>
              <a:gd name="connsiteY1038" fmla="*/ 333025 h 6842125"/>
              <a:gd name="connsiteX1039" fmla="*/ 3913607 w 12191999"/>
              <a:gd name="connsiteY1039" fmla="*/ 330994 h 6842125"/>
              <a:gd name="connsiteX1040" fmla="*/ 3909035 w 12191999"/>
              <a:gd name="connsiteY1040" fmla="*/ 389879 h 6842125"/>
              <a:gd name="connsiteX1041" fmla="*/ 3881794 w 12191999"/>
              <a:gd name="connsiteY1041" fmla="*/ 402991 h 6842125"/>
              <a:gd name="connsiteX1042" fmla="*/ 8310203 w 12191999"/>
              <a:gd name="connsiteY1042" fmla="*/ 402991 h 6842125"/>
              <a:gd name="connsiteX1043" fmla="*/ 8282961 w 12191999"/>
              <a:gd name="connsiteY1043" fmla="*/ 389879 h 6842125"/>
              <a:gd name="connsiteX1044" fmla="*/ 8278389 w 12191999"/>
              <a:gd name="connsiteY1044" fmla="*/ 330994 h 6842125"/>
              <a:gd name="connsiteX1045" fmla="*/ 8353065 w 12191999"/>
              <a:gd name="connsiteY1045" fmla="*/ 333025 h 6842125"/>
              <a:gd name="connsiteX1046" fmla="*/ 8338588 w 12191999"/>
              <a:gd name="connsiteY1046" fmla="*/ 395293 h 6842125"/>
              <a:gd name="connsiteX1047" fmla="*/ 8310203 w 12191999"/>
              <a:gd name="connsiteY1047" fmla="*/ 402991 h 6842125"/>
              <a:gd name="connsiteX1048" fmla="*/ 4760420 w 12191999"/>
              <a:gd name="connsiteY1048" fmla="*/ 403246 h 6842125"/>
              <a:gd name="connsiteX1049" fmla="*/ 4732131 w 12191999"/>
              <a:gd name="connsiteY1049" fmla="*/ 389879 h 6842125"/>
              <a:gd name="connsiteX1050" fmla="*/ 4712319 w 12191999"/>
              <a:gd name="connsiteY1050" fmla="*/ 360774 h 6842125"/>
              <a:gd name="connsiteX1051" fmla="*/ 4763374 w 12191999"/>
              <a:gd name="connsiteY1051" fmla="*/ 316103 h 6842125"/>
              <a:gd name="connsiteX1052" fmla="*/ 4786995 w 12191999"/>
              <a:gd name="connsiteY1052" fmla="*/ 393262 h 6842125"/>
              <a:gd name="connsiteX1053" fmla="*/ 4760420 w 12191999"/>
              <a:gd name="connsiteY1053" fmla="*/ 403246 h 6842125"/>
              <a:gd name="connsiteX1054" fmla="*/ 7431576 w 12191999"/>
              <a:gd name="connsiteY1054" fmla="*/ 403246 h 6842125"/>
              <a:gd name="connsiteX1055" fmla="*/ 7405002 w 12191999"/>
              <a:gd name="connsiteY1055" fmla="*/ 393262 h 6842125"/>
              <a:gd name="connsiteX1056" fmla="*/ 7428623 w 12191999"/>
              <a:gd name="connsiteY1056" fmla="*/ 316103 h 6842125"/>
              <a:gd name="connsiteX1057" fmla="*/ 7479678 w 12191999"/>
              <a:gd name="connsiteY1057" fmla="*/ 360774 h 6842125"/>
              <a:gd name="connsiteX1058" fmla="*/ 7459866 w 12191999"/>
              <a:gd name="connsiteY1058" fmla="*/ 389879 h 6842125"/>
              <a:gd name="connsiteX1059" fmla="*/ 7431576 w 12191999"/>
              <a:gd name="connsiteY1059" fmla="*/ 403246 h 6842125"/>
              <a:gd name="connsiteX1060" fmla="*/ 2291336 w 12191999"/>
              <a:gd name="connsiteY1060" fmla="*/ 403329 h 6842125"/>
              <a:gd name="connsiteX1061" fmla="*/ 2264094 w 12191999"/>
              <a:gd name="connsiteY1061" fmla="*/ 392585 h 6842125"/>
              <a:gd name="connsiteX1062" fmla="*/ 2255712 w 12191999"/>
              <a:gd name="connsiteY1062" fmla="*/ 334377 h 6842125"/>
              <a:gd name="connsiteX1063" fmla="*/ 2322006 w 12191999"/>
              <a:gd name="connsiteY1063" fmla="*/ 331670 h 6842125"/>
              <a:gd name="connsiteX1064" fmla="*/ 2319720 w 12191999"/>
              <a:gd name="connsiteY1064" fmla="*/ 387170 h 6842125"/>
              <a:gd name="connsiteX1065" fmla="*/ 2291336 w 12191999"/>
              <a:gd name="connsiteY1065" fmla="*/ 403329 h 6842125"/>
              <a:gd name="connsiteX1066" fmla="*/ 9900660 w 12191999"/>
              <a:gd name="connsiteY1066" fmla="*/ 403329 h 6842125"/>
              <a:gd name="connsiteX1067" fmla="*/ 9872276 w 12191999"/>
              <a:gd name="connsiteY1067" fmla="*/ 387170 h 6842125"/>
              <a:gd name="connsiteX1068" fmla="*/ 9869991 w 12191999"/>
              <a:gd name="connsiteY1068" fmla="*/ 331670 h 6842125"/>
              <a:gd name="connsiteX1069" fmla="*/ 9936284 w 12191999"/>
              <a:gd name="connsiteY1069" fmla="*/ 334377 h 6842125"/>
              <a:gd name="connsiteX1070" fmla="*/ 9927903 w 12191999"/>
              <a:gd name="connsiteY1070" fmla="*/ 392585 h 6842125"/>
              <a:gd name="connsiteX1071" fmla="*/ 9900660 w 12191999"/>
              <a:gd name="connsiteY1071" fmla="*/ 403329 h 6842125"/>
              <a:gd name="connsiteX1072" fmla="*/ 2643496 w 12191999"/>
              <a:gd name="connsiteY1072" fmla="*/ 403414 h 6842125"/>
              <a:gd name="connsiteX1073" fmla="*/ 2609492 w 12191999"/>
              <a:gd name="connsiteY1073" fmla="*/ 389877 h 6842125"/>
              <a:gd name="connsiteX1074" fmla="*/ 2607206 w 12191999"/>
              <a:gd name="connsiteY1074" fmla="*/ 330993 h 6842125"/>
              <a:gd name="connsiteX1075" fmla="*/ 2676548 w 12191999"/>
              <a:gd name="connsiteY1075" fmla="*/ 330993 h 6842125"/>
              <a:gd name="connsiteX1076" fmla="*/ 2673500 w 12191999"/>
              <a:gd name="connsiteY1076" fmla="*/ 390554 h 6842125"/>
              <a:gd name="connsiteX1077" fmla="*/ 2643496 w 12191999"/>
              <a:gd name="connsiteY1077" fmla="*/ 403414 h 6842125"/>
              <a:gd name="connsiteX1078" fmla="*/ 9548500 w 12191999"/>
              <a:gd name="connsiteY1078" fmla="*/ 403414 h 6842125"/>
              <a:gd name="connsiteX1079" fmla="*/ 9518496 w 12191999"/>
              <a:gd name="connsiteY1079" fmla="*/ 390554 h 6842125"/>
              <a:gd name="connsiteX1080" fmla="*/ 9515448 w 12191999"/>
              <a:gd name="connsiteY1080" fmla="*/ 330993 h 6842125"/>
              <a:gd name="connsiteX1081" fmla="*/ 9584791 w 12191999"/>
              <a:gd name="connsiteY1081" fmla="*/ 330993 h 6842125"/>
              <a:gd name="connsiteX1082" fmla="*/ 9582504 w 12191999"/>
              <a:gd name="connsiteY1082" fmla="*/ 389877 h 6842125"/>
              <a:gd name="connsiteX1083" fmla="*/ 9548500 w 12191999"/>
              <a:gd name="connsiteY1083" fmla="*/ 403414 h 6842125"/>
              <a:gd name="connsiteX1084" fmla="*/ 346976 w 12191999"/>
              <a:gd name="connsiteY1084" fmla="*/ 404090 h 6842125"/>
              <a:gd name="connsiteX1085" fmla="*/ 314980 w 12191999"/>
              <a:gd name="connsiteY1085" fmla="*/ 390554 h 6842125"/>
              <a:gd name="connsiteX1086" fmla="*/ 344692 w 12191999"/>
              <a:gd name="connsiteY1086" fmla="*/ 316101 h 6842125"/>
              <a:gd name="connsiteX1087" fmla="*/ 398779 w 12191999"/>
              <a:gd name="connsiteY1087" fmla="*/ 360773 h 6842125"/>
              <a:gd name="connsiteX1088" fmla="*/ 346976 w 12191999"/>
              <a:gd name="connsiteY1088" fmla="*/ 404090 h 6842125"/>
              <a:gd name="connsiteX1089" fmla="*/ 11845020 w 12191999"/>
              <a:gd name="connsiteY1089" fmla="*/ 404090 h 6842125"/>
              <a:gd name="connsiteX1090" fmla="*/ 11793218 w 12191999"/>
              <a:gd name="connsiteY1090" fmla="*/ 360773 h 6842125"/>
              <a:gd name="connsiteX1091" fmla="*/ 11847304 w 12191999"/>
              <a:gd name="connsiteY1091" fmla="*/ 316101 h 6842125"/>
              <a:gd name="connsiteX1092" fmla="*/ 11877016 w 12191999"/>
              <a:gd name="connsiteY1092" fmla="*/ 390554 h 6842125"/>
              <a:gd name="connsiteX1093" fmla="*/ 11845020 w 12191999"/>
              <a:gd name="connsiteY1093" fmla="*/ 404090 h 6842125"/>
              <a:gd name="connsiteX1094" fmla="*/ 5122763 w 12191999"/>
              <a:gd name="connsiteY1094" fmla="*/ 405356 h 6842125"/>
              <a:gd name="connsiteX1095" fmla="*/ 5095046 w 12191999"/>
              <a:gd name="connsiteY1095" fmla="*/ 403410 h 6842125"/>
              <a:gd name="connsiteX1096" fmla="*/ 5066090 w 12191999"/>
              <a:gd name="connsiteY1096" fmla="*/ 381076 h 6842125"/>
              <a:gd name="connsiteX1097" fmla="*/ 5067614 w 12191999"/>
              <a:gd name="connsiteY1097" fmla="*/ 341819 h 6842125"/>
              <a:gd name="connsiteX1098" fmla="*/ 5150671 w 12191999"/>
              <a:gd name="connsiteY1098" fmla="*/ 330313 h 6842125"/>
              <a:gd name="connsiteX1099" fmla="*/ 5152195 w 12191999"/>
              <a:gd name="connsiteY1099" fmla="*/ 388520 h 6842125"/>
              <a:gd name="connsiteX1100" fmla="*/ 5122763 w 12191999"/>
              <a:gd name="connsiteY1100" fmla="*/ 405356 h 6842125"/>
              <a:gd name="connsiteX1101" fmla="*/ 7069234 w 12191999"/>
              <a:gd name="connsiteY1101" fmla="*/ 405356 h 6842125"/>
              <a:gd name="connsiteX1102" fmla="*/ 7039802 w 12191999"/>
              <a:gd name="connsiteY1102" fmla="*/ 388520 h 6842125"/>
              <a:gd name="connsiteX1103" fmla="*/ 7041326 w 12191999"/>
              <a:gd name="connsiteY1103" fmla="*/ 330313 h 6842125"/>
              <a:gd name="connsiteX1104" fmla="*/ 7124383 w 12191999"/>
              <a:gd name="connsiteY1104" fmla="*/ 341819 h 6842125"/>
              <a:gd name="connsiteX1105" fmla="*/ 7125907 w 12191999"/>
              <a:gd name="connsiteY1105" fmla="*/ 381076 h 6842125"/>
              <a:gd name="connsiteX1106" fmla="*/ 7096951 w 12191999"/>
              <a:gd name="connsiteY1106" fmla="*/ 403410 h 6842125"/>
              <a:gd name="connsiteX1107" fmla="*/ 7069234 w 12191999"/>
              <a:gd name="connsiteY1107" fmla="*/ 405356 h 6842125"/>
              <a:gd name="connsiteX1108" fmla="*/ 0 w 12191999"/>
              <a:gd name="connsiteY1108" fmla="*/ 407465 h 6842125"/>
              <a:gd name="connsiteX1109" fmla="*/ 0 w 12191999"/>
              <a:gd name="connsiteY1109" fmla="*/ 316554 h 6842125"/>
              <a:gd name="connsiteX1110" fmla="*/ 21085 w 12191999"/>
              <a:gd name="connsiteY1110" fmla="*/ 319736 h 6842125"/>
              <a:gd name="connsiteX1111" fmla="*/ 36620 w 12191999"/>
              <a:gd name="connsiteY1111" fmla="*/ 333018 h 6842125"/>
              <a:gd name="connsiteX1112" fmla="*/ 12981 w 12191999"/>
              <a:gd name="connsiteY1112" fmla="*/ 402732 h 6842125"/>
              <a:gd name="connsiteX1113" fmla="*/ 12191999 w 12191999"/>
              <a:gd name="connsiteY1113" fmla="*/ 407467 h 6842125"/>
              <a:gd name="connsiteX1114" fmla="*/ 12179015 w 12191999"/>
              <a:gd name="connsiteY1114" fmla="*/ 402732 h 6842125"/>
              <a:gd name="connsiteX1115" fmla="*/ 12155376 w 12191999"/>
              <a:gd name="connsiteY1115" fmla="*/ 333018 h 6842125"/>
              <a:gd name="connsiteX1116" fmla="*/ 12170910 w 12191999"/>
              <a:gd name="connsiteY1116" fmla="*/ 319736 h 6842125"/>
              <a:gd name="connsiteX1117" fmla="*/ 12191999 w 12191999"/>
              <a:gd name="connsiteY1117" fmla="*/ 316554 h 6842125"/>
              <a:gd name="connsiteX1118" fmla="*/ 4579242 w 12191999"/>
              <a:gd name="connsiteY1118" fmla="*/ 409668 h 6842125"/>
              <a:gd name="connsiteX1119" fmla="*/ 4553334 w 12191999"/>
              <a:gd name="connsiteY1119" fmla="*/ 393256 h 6842125"/>
              <a:gd name="connsiteX1120" fmla="*/ 4582290 w 12191999"/>
              <a:gd name="connsiteY1120" fmla="*/ 316098 h 6842125"/>
              <a:gd name="connsiteX1121" fmla="*/ 4605150 w 12191999"/>
              <a:gd name="connsiteY1121" fmla="*/ 400701 h 6842125"/>
              <a:gd name="connsiteX1122" fmla="*/ 4579242 w 12191999"/>
              <a:gd name="connsiteY1122" fmla="*/ 409668 h 6842125"/>
              <a:gd name="connsiteX1123" fmla="*/ 7612755 w 12191999"/>
              <a:gd name="connsiteY1123" fmla="*/ 409668 h 6842125"/>
              <a:gd name="connsiteX1124" fmla="*/ 7586847 w 12191999"/>
              <a:gd name="connsiteY1124" fmla="*/ 400701 h 6842125"/>
              <a:gd name="connsiteX1125" fmla="*/ 7609707 w 12191999"/>
              <a:gd name="connsiteY1125" fmla="*/ 316098 h 6842125"/>
              <a:gd name="connsiteX1126" fmla="*/ 7638663 w 12191999"/>
              <a:gd name="connsiteY1126" fmla="*/ 393256 h 6842125"/>
              <a:gd name="connsiteX1127" fmla="*/ 7612755 w 12191999"/>
              <a:gd name="connsiteY1127" fmla="*/ 409668 h 6842125"/>
              <a:gd name="connsiteX1128" fmla="*/ 5995179 w 12191999"/>
              <a:gd name="connsiteY1128" fmla="*/ 409923 h 6842125"/>
              <a:gd name="connsiteX1129" fmla="*/ 5969938 w 12191999"/>
              <a:gd name="connsiteY1129" fmla="*/ 397317 h 6842125"/>
              <a:gd name="connsiteX1130" fmla="*/ 5944791 w 12191999"/>
              <a:gd name="connsiteY1130" fmla="*/ 361445 h 6842125"/>
              <a:gd name="connsiteX1131" fmla="*/ 6001179 w 12191999"/>
              <a:gd name="connsiteY1131" fmla="*/ 316098 h 6842125"/>
              <a:gd name="connsiteX1132" fmla="*/ 6037755 w 12191999"/>
              <a:gd name="connsiteY1132" fmla="*/ 333018 h 6842125"/>
              <a:gd name="connsiteX1133" fmla="*/ 6056806 w 12191999"/>
              <a:gd name="connsiteY1133" fmla="*/ 349939 h 6842125"/>
              <a:gd name="connsiteX1134" fmla="*/ 6066711 w 12191999"/>
              <a:gd name="connsiteY1134" fmla="*/ 360091 h 6842125"/>
              <a:gd name="connsiteX1135" fmla="*/ 6056043 w 12191999"/>
              <a:gd name="connsiteY1135" fmla="*/ 370244 h 6842125"/>
              <a:gd name="connsiteX1136" fmla="*/ 6040042 w 12191999"/>
              <a:gd name="connsiteY1136" fmla="*/ 382427 h 6842125"/>
              <a:gd name="connsiteX1137" fmla="*/ 6016419 w 12191999"/>
              <a:gd name="connsiteY1137" fmla="*/ 402732 h 6842125"/>
              <a:gd name="connsiteX1138" fmla="*/ 5995179 w 12191999"/>
              <a:gd name="connsiteY1138" fmla="*/ 409923 h 6842125"/>
              <a:gd name="connsiteX1139" fmla="*/ 6196817 w 12191999"/>
              <a:gd name="connsiteY1139" fmla="*/ 409923 h 6842125"/>
              <a:gd name="connsiteX1140" fmla="*/ 6175578 w 12191999"/>
              <a:gd name="connsiteY1140" fmla="*/ 402732 h 6842125"/>
              <a:gd name="connsiteX1141" fmla="*/ 6151955 w 12191999"/>
              <a:gd name="connsiteY1141" fmla="*/ 382427 h 6842125"/>
              <a:gd name="connsiteX1142" fmla="*/ 6135953 w 12191999"/>
              <a:gd name="connsiteY1142" fmla="*/ 370244 h 6842125"/>
              <a:gd name="connsiteX1143" fmla="*/ 6125286 w 12191999"/>
              <a:gd name="connsiteY1143" fmla="*/ 360091 h 6842125"/>
              <a:gd name="connsiteX1144" fmla="*/ 6135191 w 12191999"/>
              <a:gd name="connsiteY1144" fmla="*/ 349939 h 6842125"/>
              <a:gd name="connsiteX1145" fmla="*/ 6154242 w 12191999"/>
              <a:gd name="connsiteY1145" fmla="*/ 333018 h 6842125"/>
              <a:gd name="connsiteX1146" fmla="*/ 6190818 w 12191999"/>
              <a:gd name="connsiteY1146" fmla="*/ 316098 h 6842125"/>
              <a:gd name="connsiteX1147" fmla="*/ 6247206 w 12191999"/>
              <a:gd name="connsiteY1147" fmla="*/ 361445 h 6842125"/>
              <a:gd name="connsiteX1148" fmla="*/ 6222059 w 12191999"/>
              <a:gd name="connsiteY1148" fmla="*/ 397317 h 6842125"/>
              <a:gd name="connsiteX1149" fmla="*/ 6196817 w 12191999"/>
              <a:gd name="connsiteY1149" fmla="*/ 409923 h 6842125"/>
              <a:gd name="connsiteX1150" fmla="*/ 3700910 w 12191999"/>
              <a:gd name="connsiteY1150" fmla="*/ 409926 h 6842125"/>
              <a:gd name="connsiteX1151" fmla="*/ 3667763 w 12191999"/>
              <a:gd name="connsiteY1151" fmla="*/ 397321 h 6842125"/>
              <a:gd name="connsiteX1152" fmla="*/ 3651760 w 12191999"/>
              <a:gd name="connsiteY1152" fmla="*/ 336406 h 6842125"/>
              <a:gd name="connsiteX1153" fmla="*/ 3747772 w 12191999"/>
              <a:gd name="connsiteY1153" fmla="*/ 332345 h 6842125"/>
              <a:gd name="connsiteX1154" fmla="*/ 3734056 w 12191999"/>
              <a:gd name="connsiteY1154" fmla="*/ 396643 h 6842125"/>
              <a:gd name="connsiteX1155" fmla="*/ 3700910 w 12191999"/>
              <a:gd name="connsiteY1155" fmla="*/ 409926 h 6842125"/>
              <a:gd name="connsiteX1156" fmla="*/ 8491087 w 12191999"/>
              <a:gd name="connsiteY1156" fmla="*/ 409926 h 6842125"/>
              <a:gd name="connsiteX1157" fmla="*/ 8457940 w 12191999"/>
              <a:gd name="connsiteY1157" fmla="*/ 396643 h 6842125"/>
              <a:gd name="connsiteX1158" fmla="*/ 8444224 w 12191999"/>
              <a:gd name="connsiteY1158" fmla="*/ 332345 h 6842125"/>
              <a:gd name="connsiteX1159" fmla="*/ 8540236 w 12191999"/>
              <a:gd name="connsiteY1159" fmla="*/ 336406 h 6842125"/>
              <a:gd name="connsiteX1160" fmla="*/ 8524234 w 12191999"/>
              <a:gd name="connsiteY1160" fmla="*/ 397321 h 6842125"/>
              <a:gd name="connsiteX1161" fmla="*/ 8491087 w 12191999"/>
              <a:gd name="connsiteY1161" fmla="*/ 409926 h 6842125"/>
              <a:gd name="connsiteX1162" fmla="*/ 1583029 w 12191999"/>
              <a:gd name="connsiteY1162" fmla="*/ 410096 h 6842125"/>
              <a:gd name="connsiteX1163" fmla="*/ 1547407 w 12191999"/>
              <a:gd name="connsiteY1163" fmla="*/ 397322 h 6842125"/>
              <a:gd name="connsiteX1164" fmla="*/ 1570267 w 12191999"/>
              <a:gd name="connsiteY1164" fmla="*/ 312718 h 6842125"/>
              <a:gd name="connsiteX1165" fmla="*/ 1619796 w 12191999"/>
              <a:gd name="connsiteY1165" fmla="*/ 393937 h 6842125"/>
              <a:gd name="connsiteX1166" fmla="*/ 1583029 w 12191999"/>
              <a:gd name="connsiteY1166" fmla="*/ 410096 h 6842125"/>
              <a:gd name="connsiteX1167" fmla="*/ 10608967 w 12191999"/>
              <a:gd name="connsiteY1167" fmla="*/ 410096 h 6842125"/>
              <a:gd name="connsiteX1168" fmla="*/ 10572200 w 12191999"/>
              <a:gd name="connsiteY1168" fmla="*/ 393937 h 6842125"/>
              <a:gd name="connsiteX1169" fmla="*/ 10621730 w 12191999"/>
              <a:gd name="connsiteY1169" fmla="*/ 312718 h 6842125"/>
              <a:gd name="connsiteX1170" fmla="*/ 10644590 w 12191999"/>
              <a:gd name="connsiteY1170" fmla="*/ 397322 h 6842125"/>
              <a:gd name="connsiteX1171" fmla="*/ 10608967 w 12191999"/>
              <a:gd name="connsiteY1171" fmla="*/ 410096 h 6842125"/>
              <a:gd name="connsiteX1172" fmla="*/ 4930732 w 12191999"/>
              <a:gd name="connsiteY1172" fmla="*/ 410856 h 6842125"/>
              <a:gd name="connsiteX1173" fmla="*/ 4904063 w 12191999"/>
              <a:gd name="connsiteY1173" fmla="*/ 397320 h 6842125"/>
              <a:gd name="connsiteX1174" fmla="*/ 4891108 w 12191999"/>
              <a:gd name="connsiteY1174" fmla="*/ 334375 h 6842125"/>
              <a:gd name="connsiteX1175" fmla="*/ 4987883 w 12191999"/>
              <a:gd name="connsiteY1175" fmla="*/ 375661 h 6842125"/>
              <a:gd name="connsiteX1176" fmla="*/ 4930732 w 12191999"/>
              <a:gd name="connsiteY1176" fmla="*/ 410856 h 6842125"/>
              <a:gd name="connsiteX1177" fmla="*/ 7261264 w 12191999"/>
              <a:gd name="connsiteY1177" fmla="*/ 410856 h 6842125"/>
              <a:gd name="connsiteX1178" fmla="*/ 7204114 w 12191999"/>
              <a:gd name="connsiteY1178" fmla="*/ 375661 h 6842125"/>
              <a:gd name="connsiteX1179" fmla="*/ 7300888 w 12191999"/>
              <a:gd name="connsiteY1179" fmla="*/ 334375 h 6842125"/>
              <a:gd name="connsiteX1180" fmla="*/ 7287933 w 12191999"/>
              <a:gd name="connsiteY1180" fmla="*/ 397320 h 6842125"/>
              <a:gd name="connsiteX1181" fmla="*/ 7261264 w 12191999"/>
              <a:gd name="connsiteY1181" fmla="*/ 410856 h 6842125"/>
              <a:gd name="connsiteX1182" fmla="*/ 3353130 w 12191999"/>
              <a:gd name="connsiteY1182" fmla="*/ 416270 h 6842125"/>
              <a:gd name="connsiteX1183" fmla="*/ 3318554 w 12191999"/>
              <a:gd name="connsiteY1183" fmla="*/ 406117 h 6842125"/>
              <a:gd name="connsiteX1184" fmla="*/ 3293407 w 12191999"/>
              <a:gd name="connsiteY1184" fmla="*/ 342495 h 6842125"/>
              <a:gd name="connsiteX1185" fmla="*/ 3400087 w 12191999"/>
              <a:gd name="connsiteY1185" fmla="*/ 337080 h 6842125"/>
              <a:gd name="connsiteX1186" fmla="*/ 3387134 w 12191999"/>
              <a:gd name="connsiteY1186" fmla="*/ 397995 h 6842125"/>
              <a:gd name="connsiteX1187" fmla="*/ 3353130 w 12191999"/>
              <a:gd name="connsiteY1187" fmla="*/ 416270 h 6842125"/>
              <a:gd name="connsiteX1188" fmla="*/ 8838867 w 12191999"/>
              <a:gd name="connsiteY1188" fmla="*/ 416270 h 6842125"/>
              <a:gd name="connsiteX1189" fmla="*/ 8804863 w 12191999"/>
              <a:gd name="connsiteY1189" fmla="*/ 397995 h 6842125"/>
              <a:gd name="connsiteX1190" fmla="*/ 8791910 w 12191999"/>
              <a:gd name="connsiteY1190" fmla="*/ 337080 h 6842125"/>
              <a:gd name="connsiteX1191" fmla="*/ 8898590 w 12191999"/>
              <a:gd name="connsiteY1191" fmla="*/ 342495 h 6842125"/>
              <a:gd name="connsiteX1192" fmla="*/ 8873443 w 12191999"/>
              <a:gd name="connsiteY1192" fmla="*/ 406117 h 6842125"/>
              <a:gd name="connsiteX1193" fmla="*/ 8838867 w 12191999"/>
              <a:gd name="connsiteY1193" fmla="*/ 416270 h 6842125"/>
              <a:gd name="connsiteX1194" fmla="*/ 4406550 w 12191999"/>
              <a:gd name="connsiteY1194" fmla="*/ 416438 h 6842125"/>
              <a:gd name="connsiteX1195" fmla="*/ 4370735 w 12191999"/>
              <a:gd name="connsiteY1195" fmla="*/ 400024 h 6842125"/>
              <a:gd name="connsiteX1196" fmla="*/ 4405026 w 12191999"/>
              <a:gd name="connsiteY1196" fmla="*/ 309329 h 6842125"/>
              <a:gd name="connsiteX1197" fmla="*/ 4442363 w 12191999"/>
              <a:gd name="connsiteY1197" fmla="*/ 401378 h 6842125"/>
              <a:gd name="connsiteX1198" fmla="*/ 4406550 w 12191999"/>
              <a:gd name="connsiteY1198" fmla="*/ 416438 h 6842125"/>
              <a:gd name="connsiteX1199" fmla="*/ 7785447 w 12191999"/>
              <a:gd name="connsiteY1199" fmla="*/ 416438 h 6842125"/>
              <a:gd name="connsiteX1200" fmla="*/ 7749634 w 12191999"/>
              <a:gd name="connsiteY1200" fmla="*/ 401378 h 6842125"/>
              <a:gd name="connsiteX1201" fmla="*/ 7786971 w 12191999"/>
              <a:gd name="connsiteY1201" fmla="*/ 309329 h 6842125"/>
              <a:gd name="connsiteX1202" fmla="*/ 7821262 w 12191999"/>
              <a:gd name="connsiteY1202" fmla="*/ 400024 h 6842125"/>
              <a:gd name="connsiteX1203" fmla="*/ 7785447 w 12191999"/>
              <a:gd name="connsiteY1203" fmla="*/ 416438 h 6842125"/>
              <a:gd name="connsiteX1204" fmla="*/ 2462798 w 12191999"/>
              <a:gd name="connsiteY1204" fmla="*/ 416441 h 6842125"/>
              <a:gd name="connsiteX1205" fmla="*/ 2432222 w 12191999"/>
              <a:gd name="connsiteY1205" fmla="*/ 403413 h 6842125"/>
              <a:gd name="connsiteX1206" fmla="*/ 2407076 w 12191999"/>
              <a:gd name="connsiteY1206" fmla="*/ 364833 h 6842125"/>
              <a:gd name="connsiteX1207" fmla="*/ 2443652 w 12191999"/>
              <a:gd name="connsiteY1207" fmla="*/ 313394 h 6842125"/>
              <a:gd name="connsiteX1208" fmla="*/ 2493182 w 12191999"/>
              <a:gd name="connsiteY1208" fmla="*/ 314071 h 6842125"/>
              <a:gd name="connsiteX1209" fmla="*/ 2491658 w 12191999"/>
              <a:gd name="connsiteY1209" fmla="*/ 406120 h 6842125"/>
              <a:gd name="connsiteX1210" fmla="*/ 2462798 w 12191999"/>
              <a:gd name="connsiteY1210" fmla="*/ 416441 h 6842125"/>
              <a:gd name="connsiteX1211" fmla="*/ 9729199 w 12191999"/>
              <a:gd name="connsiteY1211" fmla="*/ 416441 h 6842125"/>
              <a:gd name="connsiteX1212" fmla="*/ 9700339 w 12191999"/>
              <a:gd name="connsiteY1212" fmla="*/ 406120 h 6842125"/>
              <a:gd name="connsiteX1213" fmla="*/ 9698815 w 12191999"/>
              <a:gd name="connsiteY1213" fmla="*/ 314071 h 6842125"/>
              <a:gd name="connsiteX1214" fmla="*/ 9748344 w 12191999"/>
              <a:gd name="connsiteY1214" fmla="*/ 313394 h 6842125"/>
              <a:gd name="connsiteX1215" fmla="*/ 9784920 w 12191999"/>
              <a:gd name="connsiteY1215" fmla="*/ 364833 h 6842125"/>
              <a:gd name="connsiteX1216" fmla="*/ 9759775 w 12191999"/>
              <a:gd name="connsiteY1216" fmla="*/ 403413 h 6842125"/>
              <a:gd name="connsiteX1217" fmla="*/ 9729199 w 12191999"/>
              <a:gd name="connsiteY1217" fmla="*/ 416441 h 6842125"/>
              <a:gd name="connsiteX1218" fmla="*/ 2104451 w 12191999"/>
              <a:gd name="connsiteY1218" fmla="*/ 416605 h 6842125"/>
              <a:gd name="connsiteX1219" fmla="*/ 2077685 w 12191999"/>
              <a:gd name="connsiteY1219" fmla="*/ 400700 h 6842125"/>
              <a:gd name="connsiteX1220" fmla="*/ 2098260 w 12191999"/>
              <a:gd name="connsiteY1220" fmla="*/ 312712 h 6842125"/>
              <a:gd name="connsiteX1221" fmla="*/ 2163030 w 12191999"/>
              <a:gd name="connsiteY1221" fmla="*/ 339107 h 6842125"/>
              <a:gd name="connsiteX1222" fmla="*/ 2134074 w 12191999"/>
              <a:gd name="connsiteY1222" fmla="*/ 406114 h 6842125"/>
              <a:gd name="connsiteX1223" fmla="*/ 2104451 w 12191999"/>
              <a:gd name="connsiteY1223" fmla="*/ 416605 h 6842125"/>
              <a:gd name="connsiteX1224" fmla="*/ 10087546 w 12191999"/>
              <a:gd name="connsiteY1224" fmla="*/ 416605 h 6842125"/>
              <a:gd name="connsiteX1225" fmla="*/ 10057923 w 12191999"/>
              <a:gd name="connsiteY1225" fmla="*/ 406114 h 6842125"/>
              <a:gd name="connsiteX1226" fmla="*/ 10028967 w 12191999"/>
              <a:gd name="connsiteY1226" fmla="*/ 339107 h 6842125"/>
              <a:gd name="connsiteX1227" fmla="*/ 10093736 w 12191999"/>
              <a:gd name="connsiteY1227" fmla="*/ 312712 h 6842125"/>
              <a:gd name="connsiteX1228" fmla="*/ 10114311 w 12191999"/>
              <a:gd name="connsiteY1228" fmla="*/ 400700 h 6842125"/>
              <a:gd name="connsiteX1229" fmla="*/ 10087546 w 12191999"/>
              <a:gd name="connsiteY1229" fmla="*/ 416605 h 6842125"/>
              <a:gd name="connsiteX1230" fmla="*/ 1405976 w 12191999"/>
              <a:gd name="connsiteY1230" fmla="*/ 529597 h 6842125"/>
              <a:gd name="connsiteX1231" fmla="*/ 1396833 w 12191999"/>
              <a:gd name="connsiteY1231" fmla="*/ 523590 h 6842125"/>
              <a:gd name="connsiteX1232" fmla="*/ 1399119 w 12191999"/>
              <a:gd name="connsiteY1232" fmla="*/ 505316 h 6842125"/>
              <a:gd name="connsiteX1233" fmla="*/ 1417401 w 12191999"/>
              <a:gd name="connsiteY1233" fmla="*/ 522914 h 6842125"/>
              <a:gd name="connsiteX1234" fmla="*/ 1405976 w 12191999"/>
              <a:gd name="connsiteY1234" fmla="*/ 529597 h 6842125"/>
              <a:gd name="connsiteX1235" fmla="*/ 10786020 w 12191999"/>
              <a:gd name="connsiteY1235" fmla="*/ 529597 h 6842125"/>
              <a:gd name="connsiteX1236" fmla="*/ 10774595 w 12191999"/>
              <a:gd name="connsiteY1236" fmla="*/ 522914 h 6842125"/>
              <a:gd name="connsiteX1237" fmla="*/ 10792878 w 12191999"/>
              <a:gd name="connsiteY1237" fmla="*/ 505316 h 6842125"/>
              <a:gd name="connsiteX1238" fmla="*/ 10795163 w 12191999"/>
              <a:gd name="connsiteY1238" fmla="*/ 523590 h 6842125"/>
              <a:gd name="connsiteX1239" fmla="*/ 10786020 w 12191999"/>
              <a:gd name="connsiteY1239" fmla="*/ 529597 h 6842125"/>
              <a:gd name="connsiteX1240" fmla="*/ 170464 w 12191999"/>
              <a:gd name="connsiteY1240" fmla="*/ 532387 h 6842125"/>
              <a:gd name="connsiteX1241" fmla="*/ 157509 w 12191999"/>
              <a:gd name="connsiteY1241" fmla="*/ 521558 h 6842125"/>
              <a:gd name="connsiteX1242" fmla="*/ 178851 w 12191999"/>
              <a:gd name="connsiteY1242" fmla="*/ 503284 h 6842125"/>
              <a:gd name="connsiteX1243" fmla="*/ 170464 w 12191999"/>
              <a:gd name="connsiteY1243" fmla="*/ 532387 h 6842125"/>
              <a:gd name="connsiteX1244" fmla="*/ 2643776 w 12191999"/>
              <a:gd name="connsiteY1244" fmla="*/ 532387 h 6842125"/>
              <a:gd name="connsiteX1245" fmla="*/ 2632346 w 12191999"/>
              <a:gd name="connsiteY1245" fmla="*/ 520882 h 6842125"/>
              <a:gd name="connsiteX1246" fmla="*/ 2651396 w 12191999"/>
              <a:gd name="connsiteY1246" fmla="*/ 503284 h 6842125"/>
              <a:gd name="connsiteX1247" fmla="*/ 2643776 w 12191999"/>
              <a:gd name="connsiteY1247" fmla="*/ 532387 h 6842125"/>
              <a:gd name="connsiteX1248" fmla="*/ 9548220 w 12191999"/>
              <a:gd name="connsiteY1248" fmla="*/ 532387 h 6842125"/>
              <a:gd name="connsiteX1249" fmla="*/ 9540600 w 12191999"/>
              <a:gd name="connsiteY1249" fmla="*/ 503284 h 6842125"/>
              <a:gd name="connsiteX1250" fmla="*/ 9559651 w 12191999"/>
              <a:gd name="connsiteY1250" fmla="*/ 520882 h 6842125"/>
              <a:gd name="connsiteX1251" fmla="*/ 9548220 w 12191999"/>
              <a:gd name="connsiteY1251" fmla="*/ 532387 h 6842125"/>
              <a:gd name="connsiteX1252" fmla="*/ 12021532 w 12191999"/>
              <a:gd name="connsiteY1252" fmla="*/ 532387 h 6842125"/>
              <a:gd name="connsiteX1253" fmla="*/ 12013146 w 12191999"/>
              <a:gd name="connsiteY1253" fmla="*/ 503284 h 6842125"/>
              <a:gd name="connsiteX1254" fmla="*/ 12034487 w 12191999"/>
              <a:gd name="connsiteY1254" fmla="*/ 521558 h 6842125"/>
              <a:gd name="connsiteX1255" fmla="*/ 12021532 w 12191999"/>
              <a:gd name="connsiteY1255" fmla="*/ 532387 h 6842125"/>
              <a:gd name="connsiteX1256" fmla="*/ 4754301 w 12191999"/>
              <a:gd name="connsiteY1256" fmla="*/ 536994 h 6842125"/>
              <a:gd name="connsiteX1257" fmla="*/ 4742799 w 12191999"/>
              <a:gd name="connsiteY1257" fmla="*/ 529676 h 6842125"/>
              <a:gd name="connsiteX1258" fmla="*/ 4761848 w 12191999"/>
              <a:gd name="connsiteY1258" fmla="*/ 498542 h 6842125"/>
              <a:gd name="connsiteX1259" fmla="*/ 4779375 w 12191999"/>
              <a:gd name="connsiteY1259" fmla="*/ 516817 h 6842125"/>
              <a:gd name="connsiteX1260" fmla="*/ 4765659 w 12191999"/>
              <a:gd name="connsiteY1260" fmla="*/ 536953 h 6842125"/>
              <a:gd name="connsiteX1261" fmla="*/ 4754301 w 12191999"/>
              <a:gd name="connsiteY1261" fmla="*/ 536994 h 6842125"/>
              <a:gd name="connsiteX1262" fmla="*/ 7437696 w 12191999"/>
              <a:gd name="connsiteY1262" fmla="*/ 536994 h 6842125"/>
              <a:gd name="connsiteX1263" fmla="*/ 7426338 w 12191999"/>
              <a:gd name="connsiteY1263" fmla="*/ 536953 h 6842125"/>
              <a:gd name="connsiteX1264" fmla="*/ 7412622 w 12191999"/>
              <a:gd name="connsiteY1264" fmla="*/ 516817 h 6842125"/>
              <a:gd name="connsiteX1265" fmla="*/ 7430148 w 12191999"/>
              <a:gd name="connsiteY1265" fmla="*/ 498542 h 6842125"/>
              <a:gd name="connsiteX1266" fmla="*/ 7449198 w 12191999"/>
              <a:gd name="connsiteY1266" fmla="*/ 529676 h 6842125"/>
              <a:gd name="connsiteX1267" fmla="*/ 7437696 w 12191999"/>
              <a:gd name="connsiteY1267" fmla="*/ 536994 h 6842125"/>
              <a:gd name="connsiteX1268" fmla="*/ 4584582 w 12191999"/>
              <a:gd name="connsiteY1268" fmla="*/ 537798 h 6842125"/>
              <a:gd name="connsiteX1269" fmla="*/ 4563246 w 12191999"/>
              <a:gd name="connsiteY1269" fmla="*/ 529676 h 6842125"/>
              <a:gd name="connsiteX1270" fmla="*/ 4584582 w 12191999"/>
              <a:gd name="connsiteY1270" fmla="*/ 499896 h 6842125"/>
              <a:gd name="connsiteX1271" fmla="*/ 4602107 w 12191999"/>
              <a:gd name="connsiteY1271" fmla="*/ 518847 h 6842125"/>
              <a:gd name="connsiteX1272" fmla="*/ 4584582 w 12191999"/>
              <a:gd name="connsiteY1272" fmla="*/ 537798 h 6842125"/>
              <a:gd name="connsiteX1273" fmla="*/ 7607415 w 12191999"/>
              <a:gd name="connsiteY1273" fmla="*/ 537798 h 6842125"/>
              <a:gd name="connsiteX1274" fmla="*/ 7589890 w 12191999"/>
              <a:gd name="connsiteY1274" fmla="*/ 518847 h 6842125"/>
              <a:gd name="connsiteX1275" fmla="*/ 7607415 w 12191999"/>
              <a:gd name="connsiteY1275" fmla="*/ 499896 h 6842125"/>
              <a:gd name="connsiteX1276" fmla="*/ 7628751 w 12191999"/>
              <a:gd name="connsiteY1276" fmla="*/ 529676 h 6842125"/>
              <a:gd name="connsiteX1277" fmla="*/ 7607415 w 12191999"/>
              <a:gd name="connsiteY1277" fmla="*/ 537798 h 6842125"/>
              <a:gd name="connsiteX1278" fmla="*/ 3686146 w 12191999"/>
              <a:gd name="connsiteY1278" fmla="*/ 537973 h 6842125"/>
              <a:gd name="connsiteX1279" fmla="*/ 3675382 w 12191999"/>
              <a:gd name="connsiteY1279" fmla="*/ 535097 h 6842125"/>
              <a:gd name="connsiteX1280" fmla="*/ 3670048 w 12191999"/>
              <a:gd name="connsiteY1280" fmla="*/ 514792 h 6842125"/>
              <a:gd name="connsiteX1281" fmla="*/ 3689098 w 12191999"/>
              <a:gd name="connsiteY1281" fmla="*/ 494487 h 6842125"/>
              <a:gd name="connsiteX1282" fmla="*/ 3729484 w 12191999"/>
              <a:gd name="connsiteY1282" fmla="*/ 516822 h 6842125"/>
              <a:gd name="connsiteX1283" fmla="*/ 3704338 w 12191999"/>
              <a:gd name="connsiteY1283" fmla="*/ 537804 h 6842125"/>
              <a:gd name="connsiteX1284" fmla="*/ 3686146 w 12191999"/>
              <a:gd name="connsiteY1284" fmla="*/ 537973 h 6842125"/>
              <a:gd name="connsiteX1285" fmla="*/ 8505851 w 12191999"/>
              <a:gd name="connsiteY1285" fmla="*/ 537973 h 6842125"/>
              <a:gd name="connsiteX1286" fmla="*/ 8487659 w 12191999"/>
              <a:gd name="connsiteY1286" fmla="*/ 537804 h 6842125"/>
              <a:gd name="connsiteX1287" fmla="*/ 8462512 w 12191999"/>
              <a:gd name="connsiteY1287" fmla="*/ 516822 h 6842125"/>
              <a:gd name="connsiteX1288" fmla="*/ 8502899 w 12191999"/>
              <a:gd name="connsiteY1288" fmla="*/ 494487 h 6842125"/>
              <a:gd name="connsiteX1289" fmla="*/ 8521948 w 12191999"/>
              <a:gd name="connsiteY1289" fmla="*/ 514792 h 6842125"/>
              <a:gd name="connsiteX1290" fmla="*/ 8516615 w 12191999"/>
              <a:gd name="connsiteY1290" fmla="*/ 535097 h 6842125"/>
              <a:gd name="connsiteX1291" fmla="*/ 8505851 w 12191999"/>
              <a:gd name="connsiteY1291" fmla="*/ 537973 h 6842125"/>
              <a:gd name="connsiteX1292" fmla="*/ 2994503 w 12191999"/>
              <a:gd name="connsiteY1292" fmla="*/ 538558 h 6842125"/>
              <a:gd name="connsiteX1293" fmla="*/ 2983072 w 12191999"/>
              <a:gd name="connsiteY1293" fmla="*/ 534413 h 6842125"/>
              <a:gd name="connsiteX1294" fmla="*/ 2977739 w 12191999"/>
              <a:gd name="connsiteY1294" fmla="*/ 514108 h 6842125"/>
              <a:gd name="connsiteX1295" fmla="*/ 2992979 w 12191999"/>
              <a:gd name="connsiteY1295" fmla="*/ 498541 h 6842125"/>
              <a:gd name="connsiteX1296" fmla="*/ 3008219 w 12191999"/>
              <a:gd name="connsiteY1296" fmla="*/ 528999 h 6842125"/>
              <a:gd name="connsiteX1297" fmla="*/ 2994503 w 12191999"/>
              <a:gd name="connsiteY1297" fmla="*/ 538558 h 6842125"/>
              <a:gd name="connsiteX1298" fmla="*/ 9197494 w 12191999"/>
              <a:gd name="connsiteY1298" fmla="*/ 538558 h 6842125"/>
              <a:gd name="connsiteX1299" fmla="*/ 9183778 w 12191999"/>
              <a:gd name="connsiteY1299" fmla="*/ 528999 h 6842125"/>
              <a:gd name="connsiteX1300" fmla="*/ 9199018 w 12191999"/>
              <a:gd name="connsiteY1300" fmla="*/ 498541 h 6842125"/>
              <a:gd name="connsiteX1301" fmla="*/ 9214258 w 12191999"/>
              <a:gd name="connsiteY1301" fmla="*/ 514108 h 6842125"/>
              <a:gd name="connsiteX1302" fmla="*/ 9208924 w 12191999"/>
              <a:gd name="connsiteY1302" fmla="*/ 534413 h 6842125"/>
              <a:gd name="connsiteX1303" fmla="*/ 9197494 w 12191999"/>
              <a:gd name="connsiteY1303" fmla="*/ 538558 h 6842125"/>
              <a:gd name="connsiteX1304" fmla="*/ 5296604 w 12191999"/>
              <a:gd name="connsiteY1304" fmla="*/ 538643 h 6842125"/>
              <a:gd name="connsiteX1305" fmla="*/ 5275363 w 12191999"/>
              <a:gd name="connsiteY1305" fmla="*/ 528998 h 6842125"/>
              <a:gd name="connsiteX1306" fmla="*/ 5290603 w 12191999"/>
              <a:gd name="connsiteY1306" fmla="*/ 498541 h 6842125"/>
              <a:gd name="connsiteX1307" fmla="*/ 5305843 w 12191999"/>
              <a:gd name="connsiteY1307" fmla="*/ 518846 h 6842125"/>
              <a:gd name="connsiteX1308" fmla="*/ 5296604 w 12191999"/>
              <a:gd name="connsiteY1308" fmla="*/ 538643 h 6842125"/>
              <a:gd name="connsiteX1309" fmla="*/ 6895392 w 12191999"/>
              <a:gd name="connsiteY1309" fmla="*/ 538643 h 6842125"/>
              <a:gd name="connsiteX1310" fmla="*/ 6886154 w 12191999"/>
              <a:gd name="connsiteY1310" fmla="*/ 518846 h 6842125"/>
              <a:gd name="connsiteX1311" fmla="*/ 6901393 w 12191999"/>
              <a:gd name="connsiteY1311" fmla="*/ 498541 h 6842125"/>
              <a:gd name="connsiteX1312" fmla="*/ 6916633 w 12191999"/>
              <a:gd name="connsiteY1312" fmla="*/ 528998 h 6842125"/>
              <a:gd name="connsiteX1313" fmla="*/ 6895392 w 12191999"/>
              <a:gd name="connsiteY1313" fmla="*/ 538643 h 6842125"/>
              <a:gd name="connsiteX1314" fmla="*/ 4049727 w 12191999"/>
              <a:gd name="connsiteY1314" fmla="*/ 539155 h 6842125"/>
              <a:gd name="connsiteX1315" fmla="*/ 4029154 w 12191999"/>
              <a:gd name="connsiteY1315" fmla="*/ 517497 h 6842125"/>
              <a:gd name="connsiteX1316" fmla="*/ 4052014 w 12191999"/>
              <a:gd name="connsiteY1316" fmla="*/ 493131 h 6842125"/>
              <a:gd name="connsiteX1317" fmla="*/ 4077922 w 12191999"/>
              <a:gd name="connsiteY1317" fmla="*/ 508021 h 6842125"/>
              <a:gd name="connsiteX1318" fmla="*/ 4049727 w 12191999"/>
              <a:gd name="connsiteY1318" fmla="*/ 539155 h 6842125"/>
              <a:gd name="connsiteX1319" fmla="*/ 8142269 w 12191999"/>
              <a:gd name="connsiteY1319" fmla="*/ 539155 h 6842125"/>
              <a:gd name="connsiteX1320" fmla="*/ 8114075 w 12191999"/>
              <a:gd name="connsiteY1320" fmla="*/ 508021 h 6842125"/>
              <a:gd name="connsiteX1321" fmla="*/ 8139983 w 12191999"/>
              <a:gd name="connsiteY1321" fmla="*/ 493131 h 6842125"/>
              <a:gd name="connsiteX1322" fmla="*/ 8162843 w 12191999"/>
              <a:gd name="connsiteY1322" fmla="*/ 517497 h 6842125"/>
              <a:gd name="connsiteX1323" fmla="*/ 8142269 w 12191999"/>
              <a:gd name="connsiteY1323" fmla="*/ 539155 h 6842125"/>
              <a:gd name="connsiteX1324" fmla="*/ 2474419 w 12191999"/>
              <a:gd name="connsiteY1324" fmla="*/ 540845 h 6842125"/>
              <a:gd name="connsiteX1325" fmla="*/ 2443652 w 12191999"/>
              <a:gd name="connsiteY1325" fmla="*/ 533062 h 6842125"/>
              <a:gd name="connsiteX1326" fmla="*/ 2456607 w 12191999"/>
              <a:gd name="connsiteY1326" fmla="*/ 494483 h 6842125"/>
              <a:gd name="connsiteX1327" fmla="*/ 2495468 w 12191999"/>
              <a:gd name="connsiteY1327" fmla="*/ 524264 h 6842125"/>
              <a:gd name="connsiteX1328" fmla="*/ 2474419 w 12191999"/>
              <a:gd name="connsiteY1328" fmla="*/ 540845 h 6842125"/>
              <a:gd name="connsiteX1329" fmla="*/ 9717578 w 12191999"/>
              <a:gd name="connsiteY1329" fmla="*/ 540845 h 6842125"/>
              <a:gd name="connsiteX1330" fmla="*/ 9696528 w 12191999"/>
              <a:gd name="connsiteY1330" fmla="*/ 524264 h 6842125"/>
              <a:gd name="connsiteX1331" fmla="*/ 9735390 w 12191999"/>
              <a:gd name="connsiteY1331" fmla="*/ 494483 h 6842125"/>
              <a:gd name="connsiteX1332" fmla="*/ 9748344 w 12191999"/>
              <a:gd name="connsiteY1332" fmla="*/ 533062 h 6842125"/>
              <a:gd name="connsiteX1333" fmla="*/ 9717578 w 12191999"/>
              <a:gd name="connsiteY1333" fmla="*/ 540845 h 6842125"/>
              <a:gd name="connsiteX1334" fmla="*/ 873159 w 12191999"/>
              <a:gd name="connsiteY1334" fmla="*/ 545418 h 6842125"/>
              <a:gd name="connsiteX1335" fmla="*/ 852107 w 12191999"/>
              <a:gd name="connsiteY1335" fmla="*/ 535097 h 6842125"/>
              <a:gd name="connsiteX1336" fmla="*/ 852107 w 12191999"/>
              <a:gd name="connsiteY1336" fmla="*/ 499902 h 6842125"/>
              <a:gd name="connsiteX1337" fmla="*/ 904685 w 12191999"/>
              <a:gd name="connsiteY1337" fmla="*/ 507346 h 6842125"/>
              <a:gd name="connsiteX1338" fmla="*/ 897060 w 12191999"/>
              <a:gd name="connsiteY1338" fmla="*/ 536450 h 6842125"/>
              <a:gd name="connsiteX1339" fmla="*/ 873159 w 12191999"/>
              <a:gd name="connsiteY1339" fmla="*/ 545418 h 6842125"/>
              <a:gd name="connsiteX1340" fmla="*/ 11318838 w 12191999"/>
              <a:gd name="connsiteY1340" fmla="*/ 545418 h 6842125"/>
              <a:gd name="connsiteX1341" fmla="*/ 11294936 w 12191999"/>
              <a:gd name="connsiteY1341" fmla="*/ 536450 h 6842125"/>
              <a:gd name="connsiteX1342" fmla="*/ 11287311 w 12191999"/>
              <a:gd name="connsiteY1342" fmla="*/ 507346 h 6842125"/>
              <a:gd name="connsiteX1343" fmla="*/ 11339890 w 12191999"/>
              <a:gd name="connsiteY1343" fmla="*/ 499902 h 6842125"/>
              <a:gd name="connsiteX1344" fmla="*/ 11339890 w 12191999"/>
              <a:gd name="connsiteY1344" fmla="*/ 535097 h 6842125"/>
              <a:gd name="connsiteX1345" fmla="*/ 11318838 w 12191999"/>
              <a:gd name="connsiteY1345" fmla="*/ 545418 h 6842125"/>
              <a:gd name="connsiteX1346" fmla="*/ 3172819 w 12191999"/>
              <a:gd name="connsiteY1346" fmla="*/ 545504 h 6842125"/>
              <a:gd name="connsiteX1347" fmla="*/ 3146624 w 12191999"/>
              <a:gd name="connsiteY1347" fmla="*/ 537806 h 6842125"/>
              <a:gd name="connsiteX1348" fmla="*/ 3154244 w 12191999"/>
              <a:gd name="connsiteY1348" fmla="*/ 489075 h 6842125"/>
              <a:gd name="connsiteX1349" fmla="*/ 3187011 w 12191999"/>
              <a:gd name="connsiteY1349" fmla="*/ 487721 h 6842125"/>
              <a:gd name="connsiteX1350" fmla="*/ 3198440 w 12191999"/>
              <a:gd name="connsiteY1350" fmla="*/ 536453 h 6842125"/>
              <a:gd name="connsiteX1351" fmla="*/ 3172819 w 12191999"/>
              <a:gd name="connsiteY1351" fmla="*/ 545504 h 6842125"/>
              <a:gd name="connsiteX1352" fmla="*/ 9019178 w 12191999"/>
              <a:gd name="connsiteY1352" fmla="*/ 545504 h 6842125"/>
              <a:gd name="connsiteX1353" fmla="*/ 8993556 w 12191999"/>
              <a:gd name="connsiteY1353" fmla="*/ 536453 h 6842125"/>
              <a:gd name="connsiteX1354" fmla="*/ 9004986 w 12191999"/>
              <a:gd name="connsiteY1354" fmla="*/ 487721 h 6842125"/>
              <a:gd name="connsiteX1355" fmla="*/ 9037752 w 12191999"/>
              <a:gd name="connsiteY1355" fmla="*/ 489075 h 6842125"/>
              <a:gd name="connsiteX1356" fmla="*/ 9045372 w 12191999"/>
              <a:gd name="connsiteY1356" fmla="*/ 537806 h 6842125"/>
              <a:gd name="connsiteX1357" fmla="*/ 9019178 w 12191999"/>
              <a:gd name="connsiteY1357" fmla="*/ 545504 h 6842125"/>
              <a:gd name="connsiteX1358" fmla="*/ 1057495 w 12191999"/>
              <a:gd name="connsiteY1358" fmla="*/ 545682 h 6842125"/>
              <a:gd name="connsiteX1359" fmla="*/ 1028612 w 12191999"/>
              <a:gd name="connsiteY1359" fmla="*/ 538480 h 6842125"/>
              <a:gd name="connsiteX1360" fmla="*/ 1028612 w 12191999"/>
              <a:gd name="connsiteY1360" fmla="*/ 496517 h 6842125"/>
              <a:gd name="connsiteX1361" fmla="*/ 1073568 w 12191999"/>
              <a:gd name="connsiteY1361" fmla="*/ 493810 h 6842125"/>
              <a:gd name="connsiteX1362" fmla="*/ 1057495 w 12191999"/>
              <a:gd name="connsiteY1362" fmla="*/ 545682 h 6842125"/>
              <a:gd name="connsiteX1363" fmla="*/ 11134502 w 12191999"/>
              <a:gd name="connsiteY1363" fmla="*/ 545682 h 6842125"/>
              <a:gd name="connsiteX1364" fmla="*/ 11118428 w 12191999"/>
              <a:gd name="connsiteY1364" fmla="*/ 493810 h 6842125"/>
              <a:gd name="connsiteX1365" fmla="*/ 11163384 w 12191999"/>
              <a:gd name="connsiteY1365" fmla="*/ 496517 h 6842125"/>
              <a:gd name="connsiteX1366" fmla="*/ 11163384 w 12191999"/>
              <a:gd name="connsiteY1366" fmla="*/ 538480 h 6842125"/>
              <a:gd name="connsiteX1367" fmla="*/ 11134502 w 12191999"/>
              <a:gd name="connsiteY1367" fmla="*/ 545682 h 6842125"/>
              <a:gd name="connsiteX1368" fmla="*/ 2817998 w 12191999"/>
              <a:gd name="connsiteY1368" fmla="*/ 545925 h 6842125"/>
              <a:gd name="connsiteX1369" fmla="*/ 2790566 w 12191999"/>
              <a:gd name="connsiteY1369" fmla="*/ 531711 h 6842125"/>
              <a:gd name="connsiteX1370" fmla="*/ 2805044 w 12191999"/>
              <a:gd name="connsiteY1370" fmla="*/ 489071 h 6842125"/>
              <a:gd name="connsiteX1371" fmla="*/ 2851526 w 12191999"/>
              <a:gd name="connsiteY1371" fmla="*/ 507345 h 6842125"/>
              <a:gd name="connsiteX1372" fmla="*/ 2817998 w 12191999"/>
              <a:gd name="connsiteY1372" fmla="*/ 545925 h 6842125"/>
              <a:gd name="connsiteX1373" fmla="*/ 9373999 w 12191999"/>
              <a:gd name="connsiteY1373" fmla="*/ 545925 h 6842125"/>
              <a:gd name="connsiteX1374" fmla="*/ 9340471 w 12191999"/>
              <a:gd name="connsiteY1374" fmla="*/ 507345 h 6842125"/>
              <a:gd name="connsiteX1375" fmla="*/ 9386952 w 12191999"/>
              <a:gd name="connsiteY1375" fmla="*/ 489071 h 6842125"/>
              <a:gd name="connsiteX1376" fmla="*/ 9401431 w 12191999"/>
              <a:gd name="connsiteY1376" fmla="*/ 531711 h 6842125"/>
              <a:gd name="connsiteX1377" fmla="*/ 9373999 w 12191999"/>
              <a:gd name="connsiteY1377" fmla="*/ 545925 h 6842125"/>
              <a:gd name="connsiteX1378" fmla="*/ 1765156 w 12191999"/>
              <a:gd name="connsiteY1378" fmla="*/ 551424 h 6842125"/>
              <a:gd name="connsiteX1379" fmla="*/ 1736104 w 12191999"/>
              <a:gd name="connsiteY1379" fmla="*/ 545247 h 6842125"/>
              <a:gd name="connsiteX1380" fmla="*/ 1737628 w 12191999"/>
              <a:gd name="connsiteY1380" fmla="*/ 488394 h 6842125"/>
              <a:gd name="connsiteX1381" fmla="*/ 1787920 w 12191999"/>
              <a:gd name="connsiteY1381" fmla="*/ 535772 h 6842125"/>
              <a:gd name="connsiteX1382" fmla="*/ 1765156 w 12191999"/>
              <a:gd name="connsiteY1382" fmla="*/ 551424 h 6842125"/>
              <a:gd name="connsiteX1383" fmla="*/ 10426840 w 12191999"/>
              <a:gd name="connsiteY1383" fmla="*/ 551424 h 6842125"/>
              <a:gd name="connsiteX1384" fmla="*/ 10404076 w 12191999"/>
              <a:gd name="connsiteY1384" fmla="*/ 535772 h 6842125"/>
              <a:gd name="connsiteX1385" fmla="*/ 10454368 w 12191999"/>
              <a:gd name="connsiteY1385" fmla="*/ 488394 h 6842125"/>
              <a:gd name="connsiteX1386" fmla="*/ 10455892 w 12191999"/>
              <a:gd name="connsiteY1386" fmla="*/ 545247 h 6842125"/>
              <a:gd name="connsiteX1387" fmla="*/ 10426840 w 12191999"/>
              <a:gd name="connsiteY1387" fmla="*/ 551424 h 6842125"/>
              <a:gd name="connsiteX1388" fmla="*/ 3871794 w 12191999"/>
              <a:gd name="connsiteY1388" fmla="*/ 551677 h 6842125"/>
              <a:gd name="connsiteX1389" fmla="*/ 3848076 w 12191999"/>
              <a:gd name="connsiteY1389" fmla="*/ 535772 h 6842125"/>
              <a:gd name="connsiteX1390" fmla="*/ 3864840 w 12191999"/>
              <a:gd name="connsiteY1390" fmla="*/ 483655 h 6842125"/>
              <a:gd name="connsiteX1391" fmla="*/ 3898368 w 12191999"/>
              <a:gd name="connsiteY1391" fmla="*/ 488394 h 6842125"/>
              <a:gd name="connsiteX1392" fmla="*/ 3900655 w 12191999"/>
              <a:gd name="connsiteY1392" fmla="*/ 543216 h 6842125"/>
              <a:gd name="connsiteX1393" fmla="*/ 3871794 w 12191999"/>
              <a:gd name="connsiteY1393" fmla="*/ 551677 h 6842125"/>
              <a:gd name="connsiteX1394" fmla="*/ 8320203 w 12191999"/>
              <a:gd name="connsiteY1394" fmla="*/ 551677 h 6842125"/>
              <a:gd name="connsiteX1395" fmla="*/ 8291341 w 12191999"/>
              <a:gd name="connsiteY1395" fmla="*/ 543216 h 6842125"/>
              <a:gd name="connsiteX1396" fmla="*/ 8293628 w 12191999"/>
              <a:gd name="connsiteY1396" fmla="*/ 488394 h 6842125"/>
              <a:gd name="connsiteX1397" fmla="*/ 8327156 w 12191999"/>
              <a:gd name="connsiteY1397" fmla="*/ 483655 h 6842125"/>
              <a:gd name="connsiteX1398" fmla="*/ 8343920 w 12191999"/>
              <a:gd name="connsiteY1398" fmla="*/ 535772 h 6842125"/>
              <a:gd name="connsiteX1399" fmla="*/ 8320203 w 12191999"/>
              <a:gd name="connsiteY1399" fmla="*/ 551677 h 6842125"/>
              <a:gd name="connsiteX1400" fmla="*/ 1936135 w 12191999"/>
              <a:gd name="connsiteY1400" fmla="*/ 551761 h 6842125"/>
              <a:gd name="connsiteX1401" fmla="*/ 1911847 w 12191999"/>
              <a:gd name="connsiteY1401" fmla="*/ 538478 h 6842125"/>
              <a:gd name="connsiteX1402" fmla="*/ 1900416 w 12191999"/>
              <a:gd name="connsiteY1402" fmla="*/ 514112 h 6842125"/>
              <a:gd name="connsiteX1403" fmla="*/ 1904988 w 12191999"/>
              <a:gd name="connsiteY1403" fmla="*/ 498546 h 6842125"/>
              <a:gd name="connsiteX1404" fmla="*/ 1920228 w 12191999"/>
              <a:gd name="connsiteY1404" fmla="*/ 485009 h 6842125"/>
              <a:gd name="connsiteX1405" fmla="*/ 1954519 w 12191999"/>
              <a:gd name="connsiteY1405" fmla="*/ 489746 h 6842125"/>
              <a:gd name="connsiteX1406" fmla="*/ 1959852 w 12191999"/>
              <a:gd name="connsiteY1406" fmla="*/ 541185 h 6842125"/>
              <a:gd name="connsiteX1407" fmla="*/ 1936135 w 12191999"/>
              <a:gd name="connsiteY1407" fmla="*/ 551761 h 6842125"/>
              <a:gd name="connsiteX1408" fmla="*/ 10255862 w 12191999"/>
              <a:gd name="connsiteY1408" fmla="*/ 551761 h 6842125"/>
              <a:gd name="connsiteX1409" fmla="*/ 10232144 w 12191999"/>
              <a:gd name="connsiteY1409" fmla="*/ 541185 h 6842125"/>
              <a:gd name="connsiteX1410" fmla="*/ 10237478 w 12191999"/>
              <a:gd name="connsiteY1410" fmla="*/ 489746 h 6842125"/>
              <a:gd name="connsiteX1411" fmla="*/ 10271768 w 12191999"/>
              <a:gd name="connsiteY1411" fmla="*/ 485009 h 6842125"/>
              <a:gd name="connsiteX1412" fmla="*/ 10287008 w 12191999"/>
              <a:gd name="connsiteY1412" fmla="*/ 498546 h 6842125"/>
              <a:gd name="connsiteX1413" fmla="*/ 10291580 w 12191999"/>
              <a:gd name="connsiteY1413" fmla="*/ 514112 h 6842125"/>
              <a:gd name="connsiteX1414" fmla="*/ 10280150 w 12191999"/>
              <a:gd name="connsiteY1414" fmla="*/ 538478 h 6842125"/>
              <a:gd name="connsiteX1415" fmla="*/ 10255862 w 12191999"/>
              <a:gd name="connsiteY1415" fmla="*/ 551761 h 6842125"/>
              <a:gd name="connsiteX1416" fmla="*/ 2108550 w 12191999"/>
              <a:gd name="connsiteY1416" fmla="*/ 551763 h 6842125"/>
              <a:gd name="connsiteX1417" fmla="*/ 2087593 w 12191999"/>
              <a:gd name="connsiteY1417" fmla="*/ 537804 h 6842125"/>
              <a:gd name="connsiteX1418" fmla="*/ 2089880 w 12191999"/>
              <a:gd name="connsiteY1418" fmla="*/ 493133 h 6842125"/>
              <a:gd name="connsiteX1419" fmla="*/ 2136362 w 12191999"/>
              <a:gd name="connsiteY1419" fmla="*/ 495163 h 6842125"/>
              <a:gd name="connsiteX1420" fmla="*/ 2131790 w 12191999"/>
              <a:gd name="connsiteY1420" fmla="*/ 541865 h 6842125"/>
              <a:gd name="connsiteX1421" fmla="*/ 2108550 w 12191999"/>
              <a:gd name="connsiteY1421" fmla="*/ 551763 h 6842125"/>
              <a:gd name="connsiteX1422" fmla="*/ 10083447 w 12191999"/>
              <a:gd name="connsiteY1422" fmla="*/ 551763 h 6842125"/>
              <a:gd name="connsiteX1423" fmla="*/ 10060207 w 12191999"/>
              <a:gd name="connsiteY1423" fmla="*/ 541865 h 6842125"/>
              <a:gd name="connsiteX1424" fmla="*/ 10055635 w 12191999"/>
              <a:gd name="connsiteY1424" fmla="*/ 495163 h 6842125"/>
              <a:gd name="connsiteX1425" fmla="*/ 10102116 w 12191999"/>
              <a:gd name="connsiteY1425" fmla="*/ 493133 h 6842125"/>
              <a:gd name="connsiteX1426" fmla="*/ 10104403 w 12191999"/>
              <a:gd name="connsiteY1426" fmla="*/ 537804 h 6842125"/>
              <a:gd name="connsiteX1427" fmla="*/ 10083447 w 12191999"/>
              <a:gd name="connsiteY1427" fmla="*/ 551763 h 6842125"/>
              <a:gd name="connsiteX1428" fmla="*/ 695313 w 12191999"/>
              <a:gd name="connsiteY1428" fmla="*/ 552101 h 6842125"/>
              <a:gd name="connsiteX1429" fmla="*/ 667215 w 12191999"/>
              <a:gd name="connsiteY1429" fmla="*/ 535096 h 6842125"/>
              <a:gd name="connsiteX1430" fmla="*/ 667215 w 12191999"/>
              <a:gd name="connsiteY1430" fmla="*/ 499900 h 6842125"/>
              <a:gd name="connsiteX1431" fmla="*/ 725127 w 12191999"/>
              <a:gd name="connsiteY1431" fmla="*/ 491101 h 6842125"/>
              <a:gd name="connsiteX1432" fmla="*/ 727413 w 12191999"/>
              <a:gd name="connsiteY1432" fmla="*/ 541186 h 6842125"/>
              <a:gd name="connsiteX1433" fmla="*/ 695313 w 12191999"/>
              <a:gd name="connsiteY1433" fmla="*/ 552101 h 6842125"/>
              <a:gd name="connsiteX1434" fmla="*/ 11496683 w 12191999"/>
              <a:gd name="connsiteY1434" fmla="*/ 552101 h 6842125"/>
              <a:gd name="connsiteX1435" fmla="*/ 11464583 w 12191999"/>
              <a:gd name="connsiteY1435" fmla="*/ 541186 h 6842125"/>
              <a:gd name="connsiteX1436" fmla="*/ 11466870 w 12191999"/>
              <a:gd name="connsiteY1436" fmla="*/ 491101 h 6842125"/>
              <a:gd name="connsiteX1437" fmla="*/ 11524782 w 12191999"/>
              <a:gd name="connsiteY1437" fmla="*/ 499900 h 6842125"/>
              <a:gd name="connsiteX1438" fmla="*/ 11524782 w 12191999"/>
              <a:gd name="connsiteY1438" fmla="*/ 535096 h 6842125"/>
              <a:gd name="connsiteX1439" fmla="*/ 11496683 w 12191999"/>
              <a:gd name="connsiteY1439" fmla="*/ 552101 h 6842125"/>
              <a:gd name="connsiteX1440" fmla="*/ 1233599 w 12191999"/>
              <a:gd name="connsiteY1440" fmla="*/ 553716 h 6842125"/>
              <a:gd name="connsiteX1441" fmla="*/ 1214257 w 12191999"/>
              <a:gd name="connsiteY1441" fmla="*/ 550661 h 6842125"/>
              <a:gd name="connsiteX1442" fmla="*/ 1195213 w 12191999"/>
              <a:gd name="connsiteY1442" fmla="*/ 499899 h 6842125"/>
              <a:gd name="connsiteX1443" fmla="*/ 1246256 w 12191999"/>
              <a:gd name="connsiteY1443" fmla="*/ 483655 h 6842125"/>
              <a:gd name="connsiteX1444" fmla="*/ 1266069 w 12191999"/>
              <a:gd name="connsiteY1444" fmla="*/ 514789 h 6842125"/>
              <a:gd name="connsiteX1445" fmla="*/ 1233599 w 12191999"/>
              <a:gd name="connsiteY1445" fmla="*/ 553716 h 6842125"/>
              <a:gd name="connsiteX1446" fmla="*/ 10958398 w 12191999"/>
              <a:gd name="connsiteY1446" fmla="*/ 553716 h 6842125"/>
              <a:gd name="connsiteX1447" fmla="*/ 10925927 w 12191999"/>
              <a:gd name="connsiteY1447" fmla="*/ 514789 h 6842125"/>
              <a:gd name="connsiteX1448" fmla="*/ 10945740 w 12191999"/>
              <a:gd name="connsiteY1448" fmla="*/ 483655 h 6842125"/>
              <a:gd name="connsiteX1449" fmla="*/ 10996783 w 12191999"/>
              <a:gd name="connsiteY1449" fmla="*/ 499899 h 6842125"/>
              <a:gd name="connsiteX1450" fmla="*/ 10977739 w 12191999"/>
              <a:gd name="connsiteY1450" fmla="*/ 550661 h 6842125"/>
              <a:gd name="connsiteX1451" fmla="*/ 10958398 w 12191999"/>
              <a:gd name="connsiteY1451" fmla="*/ 553716 h 6842125"/>
              <a:gd name="connsiteX1452" fmla="*/ 0 w 12191999"/>
              <a:gd name="connsiteY1452" fmla="*/ 555723 h 6842125"/>
              <a:gd name="connsiteX1453" fmla="*/ 0 w 12191999"/>
              <a:gd name="connsiteY1453" fmla="*/ 479887 h 6842125"/>
              <a:gd name="connsiteX1454" fmla="*/ 24431 w 12191999"/>
              <a:gd name="connsiteY1454" fmla="*/ 486358 h 6842125"/>
              <a:gd name="connsiteX1455" fmla="*/ 19855 w 12191999"/>
              <a:gd name="connsiteY1455" fmla="*/ 547950 h 6842125"/>
              <a:gd name="connsiteX1456" fmla="*/ 12191999 w 12191999"/>
              <a:gd name="connsiteY1456" fmla="*/ 555724 h 6842125"/>
              <a:gd name="connsiteX1457" fmla="*/ 12172142 w 12191999"/>
              <a:gd name="connsiteY1457" fmla="*/ 547950 h 6842125"/>
              <a:gd name="connsiteX1458" fmla="*/ 12167566 w 12191999"/>
              <a:gd name="connsiteY1458" fmla="*/ 486358 h 6842125"/>
              <a:gd name="connsiteX1459" fmla="*/ 12191999 w 12191999"/>
              <a:gd name="connsiteY1459" fmla="*/ 479887 h 6842125"/>
              <a:gd name="connsiteX1460" fmla="*/ 2292571 w 12191999"/>
              <a:gd name="connsiteY1460" fmla="*/ 557427 h 6842125"/>
              <a:gd name="connsiteX1461" fmla="*/ 2260282 w 12191999"/>
              <a:gd name="connsiteY1461" fmla="*/ 547275 h 6842125"/>
              <a:gd name="connsiteX1462" fmla="*/ 2257995 w 12191999"/>
              <a:gd name="connsiteY1462" fmla="*/ 485683 h 6842125"/>
              <a:gd name="connsiteX1463" fmla="*/ 2329623 w 12191999"/>
              <a:gd name="connsiteY1463" fmla="*/ 499897 h 6842125"/>
              <a:gd name="connsiteX1464" fmla="*/ 2326575 w 12191999"/>
              <a:gd name="connsiteY1464" fmla="*/ 537122 h 6842125"/>
              <a:gd name="connsiteX1465" fmla="*/ 2292571 w 12191999"/>
              <a:gd name="connsiteY1465" fmla="*/ 557427 h 6842125"/>
              <a:gd name="connsiteX1466" fmla="*/ 9899426 w 12191999"/>
              <a:gd name="connsiteY1466" fmla="*/ 557427 h 6842125"/>
              <a:gd name="connsiteX1467" fmla="*/ 9865422 w 12191999"/>
              <a:gd name="connsiteY1467" fmla="*/ 537122 h 6842125"/>
              <a:gd name="connsiteX1468" fmla="*/ 9862374 w 12191999"/>
              <a:gd name="connsiteY1468" fmla="*/ 499897 h 6842125"/>
              <a:gd name="connsiteX1469" fmla="*/ 9934002 w 12191999"/>
              <a:gd name="connsiteY1469" fmla="*/ 485683 h 6842125"/>
              <a:gd name="connsiteX1470" fmla="*/ 9931715 w 12191999"/>
              <a:gd name="connsiteY1470" fmla="*/ 547275 h 6842125"/>
              <a:gd name="connsiteX1471" fmla="*/ 9899426 w 12191999"/>
              <a:gd name="connsiteY1471" fmla="*/ 557427 h 6842125"/>
              <a:gd name="connsiteX1472" fmla="*/ 4233570 w 12191999"/>
              <a:gd name="connsiteY1472" fmla="*/ 558356 h 6842125"/>
              <a:gd name="connsiteX1473" fmla="*/ 4207184 w 12191999"/>
              <a:gd name="connsiteY1473" fmla="*/ 545243 h 6842125"/>
              <a:gd name="connsiteX1474" fmla="*/ 4201088 w 12191999"/>
              <a:gd name="connsiteY1474" fmla="*/ 489743 h 6842125"/>
              <a:gd name="connsiteX1475" fmla="*/ 4258239 w 12191999"/>
              <a:gd name="connsiteY1475" fmla="*/ 490420 h 6842125"/>
              <a:gd name="connsiteX1476" fmla="*/ 4255952 w 12191999"/>
              <a:gd name="connsiteY1476" fmla="*/ 544566 h 6842125"/>
              <a:gd name="connsiteX1477" fmla="*/ 4233570 w 12191999"/>
              <a:gd name="connsiteY1477" fmla="*/ 558356 h 6842125"/>
              <a:gd name="connsiteX1478" fmla="*/ 7958427 w 12191999"/>
              <a:gd name="connsiteY1478" fmla="*/ 558356 h 6842125"/>
              <a:gd name="connsiteX1479" fmla="*/ 7936044 w 12191999"/>
              <a:gd name="connsiteY1479" fmla="*/ 544566 h 6842125"/>
              <a:gd name="connsiteX1480" fmla="*/ 7933758 w 12191999"/>
              <a:gd name="connsiteY1480" fmla="*/ 490420 h 6842125"/>
              <a:gd name="connsiteX1481" fmla="*/ 7990908 w 12191999"/>
              <a:gd name="connsiteY1481" fmla="*/ 489743 h 6842125"/>
              <a:gd name="connsiteX1482" fmla="*/ 7984812 w 12191999"/>
              <a:gd name="connsiteY1482" fmla="*/ 545243 h 6842125"/>
              <a:gd name="connsiteX1483" fmla="*/ 7958427 w 12191999"/>
              <a:gd name="connsiteY1483" fmla="*/ 558356 h 6842125"/>
              <a:gd name="connsiteX1484" fmla="*/ 3342000 w 12191999"/>
              <a:gd name="connsiteY1484" fmla="*/ 558525 h 6842125"/>
              <a:gd name="connsiteX1485" fmla="*/ 3312472 w 12191999"/>
              <a:gd name="connsiteY1485" fmla="*/ 535090 h 6842125"/>
              <a:gd name="connsiteX1486" fmla="*/ 3295708 w 12191999"/>
              <a:gd name="connsiteY1486" fmla="*/ 511400 h 6842125"/>
              <a:gd name="connsiteX1487" fmla="*/ 3313235 w 12191999"/>
              <a:gd name="connsiteY1487" fmla="*/ 494480 h 6842125"/>
              <a:gd name="connsiteX1488" fmla="*/ 3376480 w 12191999"/>
              <a:gd name="connsiteY1488" fmla="*/ 489065 h 6842125"/>
              <a:gd name="connsiteX1489" fmla="*/ 3374956 w 12191999"/>
              <a:gd name="connsiteY1489" fmla="*/ 547949 h 6842125"/>
              <a:gd name="connsiteX1490" fmla="*/ 3342000 w 12191999"/>
              <a:gd name="connsiteY1490" fmla="*/ 558525 h 6842125"/>
              <a:gd name="connsiteX1491" fmla="*/ 8849996 w 12191999"/>
              <a:gd name="connsiteY1491" fmla="*/ 558525 h 6842125"/>
              <a:gd name="connsiteX1492" fmla="*/ 8817040 w 12191999"/>
              <a:gd name="connsiteY1492" fmla="*/ 547949 h 6842125"/>
              <a:gd name="connsiteX1493" fmla="*/ 8815516 w 12191999"/>
              <a:gd name="connsiteY1493" fmla="*/ 489065 h 6842125"/>
              <a:gd name="connsiteX1494" fmla="*/ 8878762 w 12191999"/>
              <a:gd name="connsiteY1494" fmla="*/ 494480 h 6842125"/>
              <a:gd name="connsiteX1495" fmla="*/ 8896288 w 12191999"/>
              <a:gd name="connsiteY1495" fmla="*/ 511400 h 6842125"/>
              <a:gd name="connsiteX1496" fmla="*/ 8879524 w 12191999"/>
              <a:gd name="connsiteY1496" fmla="*/ 535090 h 6842125"/>
              <a:gd name="connsiteX1497" fmla="*/ 8849996 w 12191999"/>
              <a:gd name="connsiteY1497" fmla="*/ 558525 h 6842125"/>
              <a:gd name="connsiteX1498" fmla="*/ 5647891 w 12191999"/>
              <a:gd name="connsiteY1498" fmla="*/ 558609 h 6842125"/>
              <a:gd name="connsiteX1499" fmla="*/ 5613887 w 12191999"/>
              <a:gd name="connsiteY1499" fmla="*/ 549980 h 6842125"/>
              <a:gd name="connsiteX1500" fmla="*/ 5610076 w 12191999"/>
              <a:gd name="connsiteY1500" fmla="*/ 489065 h 6842125"/>
              <a:gd name="connsiteX1501" fmla="*/ 5679419 w 12191999"/>
              <a:gd name="connsiteY1501" fmla="*/ 493802 h 6842125"/>
              <a:gd name="connsiteX1502" fmla="*/ 5677895 w 12191999"/>
              <a:gd name="connsiteY1502" fmla="*/ 541858 h 6842125"/>
              <a:gd name="connsiteX1503" fmla="*/ 5647891 w 12191999"/>
              <a:gd name="connsiteY1503" fmla="*/ 558609 h 6842125"/>
              <a:gd name="connsiteX1504" fmla="*/ 6544106 w 12191999"/>
              <a:gd name="connsiteY1504" fmla="*/ 558609 h 6842125"/>
              <a:gd name="connsiteX1505" fmla="*/ 6514102 w 12191999"/>
              <a:gd name="connsiteY1505" fmla="*/ 541858 h 6842125"/>
              <a:gd name="connsiteX1506" fmla="*/ 6512578 w 12191999"/>
              <a:gd name="connsiteY1506" fmla="*/ 493802 h 6842125"/>
              <a:gd name="connsiteX1507" fmla="*/ 6581920 w 12191999"/>
              <a:gd name="connsiteY1507" fmla="*/ 489065 h 6842125"/>
              <a:gd name="connsiteX1508" fmla="*/ 6578110 w 12191999"/>
              <a:gd name="connsiteY1508" fmla="*/ 549980 h 6842125"/>
              <a:gd name="connsiteX1509" fmla="*/ 6544106 w 12191999"/>
              <a:gd name="connsiteY1509" fmla="*/ 558609 h 6842125"/>
              <a:gd name="connsiteX1510" fmla="*/ 5456331 w 12191999"/>
              <a:gd name="connsiteY1510" fmla="*/ 559000 h 6842125"/>
              <a:gd name="connsiteX1511" fmla="*/ 5432816 w 12191999"/>
              <a:gd name="connsiteY1511" fmla="*/ 547273 h 6842125"/>
              <a:gd name="connsiteX1512" fmla="*/ 5467868 w 12191999"/>
              <a:gd name="connsiteY1512" fmla="*/ 478236 h 6842125"/>
              <a:gd name="connsiteX1513" fmla="*/ 5511302 w 12191999"/>
              <a:gd name="connsiteY1513" fmla="*/ 518168 h 6842125"/>
              <a:gd name="connsiteX1514" fmla="*/ 5456331 w 12191999"/>
              <a:gd name="connsiteY1514" fmla="*/ 559000 h 6842125"/>
              <a:gd name="connsiteX1515" fmla="*/ 6735666 w 12191999"/>
              <a:gd name="connsiteY1515" fmla="*/ 559000 h 6842125"/>
              <a:gd name="connsiteX1516" fmla="*/ 6680695 w 12191999"/>
              <a:gd name="connsiteY1516" fmla="*/ 518168 h 6842125"/>
              <a:gd name="connsiteX1517" fmla="*/ 6724128 w 12191999"/>
              <a:gd name="connsiteY1517" fmla="*/ 478236 h 6842125"/>
              <a:gd name="connsiteX1518" fmla="*/ 6759180 w 12191999"/>
              <a:gd name="connsiteY1518" fmla="*/ 547273 h 6842125"/>
              <a:gd name="connsiteX1519" fmla="*/ 6735666 w 12191999"/>
              <a:gd name="connsiteY1519" fmla="*/ 559000 h 6842125"/>
              <a:gd name="connsiteX1520" fmla="*/ 5997102 w 12191999"/>
              <a:gd name="connsiteY1520" fmla="*/ 559037 h 6842125"/>
              <a:gd name="connsiteX1521" fmla="*/ 5957000 w 12191999"/>
              <a:gd name="connsiteY1521" fmla="*/ 544570 h 6842125"/>
              <a:gd name="connsiteX1522" fmla="*/ 5986719 w 12191999"/>
              <a:gd name="connsiteY1522" fmla="*/ 474180 h 6842125"/>
              <a:gd name="connsiteX1523" fmla="*/ 6035487 w 12191999"/>
              <a:gd name="connsiteY1523" fmla="*/ 538479 h 6842125"/>
              <a:gd name="connsiteX1524" fmla="*/ 5997102 w 12191999"/>
              <a:gd name="connsiteY1524" fmla="*/ 559037 h 6842125"/>
              <a:gd name="connsiteX1525" fmla="*/ 6194895 w 12191999"/>
              <a:gd name="connsiteY1525" fmla="*/ 559037 h 6842125"/>
              <a:gd name="connsiteX1526" fmla="*/ 6156510 w 12191999"/>
              <a:gd name="connsiteY1526" fmla="*/ 538479 h 6842125"/>
              <a:gd name="connsiteX1527" fmla="*/ 6205278 w 12191999"/>
              <a:gd name="connsiteY1527" fmla="*/ 474180 h 6842125"/>
              <a:gd name="connsiteX1528" fmla="*/ 6234996 w 12191999"/>
              <a:gd name="connsiteY1528" fmla="*/ 544570 h 6842125"/>
              <a:gd name="connsiteX1529" fmla="*/ 6194895 w 12191999"/>
              <a:gd name="connsiteY1529" fmla="*/ 559037 h 6842125"/>
              <a:gd name="connsiteX1530" fmla="*/ 4938351 w 12191999"/>
              <a:gd name="connsiteY1530" fmla="*/ 559454 h 6842125"/>
              <a:gd name="connsiteX1531" fmla="*/ 4911680 w 12191999"/>
              <a:gd name="connsiteY1531" fmla="*/ 548625 h 6842125"/>
              <a:gd name="connsiteX1532" fmla="*/ 4938351 w 12191999"/>
              <a:gd name="connsiteY1532" fmla="*/ 478235 h 6842125"/>
              <a:gd name="connsiteX1533" fmla="*/ 4978736 w 12191999"/>
              <a:gd name="connsiteY1533" fmla="*/ 516137 h 6842125"/>
              <a:gd name="connsiteX1534" fmla="*/ 4938351 w 12191999"/>
              <a:gd name="connsiteY1534" fmla="*/ 559454 h 6842125"/>
              <a:gd name="connsiteX1535" fmla="*/ 7253646 w 12191999"/>
              <a:gd name="connsiteY1535" fmla="*/ 559454 h 6842125"/>
              <a:gd name="connsiteX1536" fmla="*/ 7213260 w 12191999"/>
              <a:gd name="connsiteY1536" fmla="*/ 516137 h 6842125"/>
              <a:gd name="connsiteX1537" fmla="*/ 7253646 w 12191999"/>
              <a:gd name="connsiteY1537" fmla="*/ 478235 h 6842125"/>
              <a:gd name="connsiteX1538" fmla="*/ 7280316 w 12191999"/>
              <a:gd name="connsiteY1538" fmla="*/ 548625 h 6842125"/>
              <a:gd name="connsiteX1539" fmla="*/ 7253646 w 12191999"/>
              <a:gd name="connsiteY1539" fmla="*/ 559454 h 6842125"/>
              <a:gd name="connsiteX1540" fmla="*/ 5117902 w 12191999"/>
              <a:gd name="connsiteY1540" fmla="*/ 559711 h 6842125"/>
              <a:gd name="connsiteX1541" fmla="*/ 5077515 w 12191999"/>
              <a:gd name="connsiteY1541" fmla="*/ 544568 h 6842125"/>
              <a:gd name="connsiteX1542" fmla="*/ 5112567 w 12191999"/>
              <a:gd name="connsiteY1542" fmla="*/ 475531 h 6842125"/>
              <a:gd name="connsiteX1543" fmla="*/ 5154478 w 12191999"/>
              <a:gd name="connsiteY1543" fmla="*/ 492451 h 6842125"/>
              <a:gd name="connsiteX1544" fmla="*/ 5153715 w 12191999"/>
              <a:gd name="connsiteY1544" fmla="*/ 537799 h 6842125"/>
              <a:gd name="connsiteX1545" fmla="*/ 5117902 w 12191999"/>
              <a:gd name="connsiteY1545" fmla="*/ 559711 h 6842125"/>
              <a:gd name="connsiteX1546" fmla="*/ 7074095 w 12191999"/>
              <a:gd name="connsiteY1546" fmla="*/ 559711 h 6842125"/>
              <a:gd name="connsiteX1547" fmla="*/ 7038282 w 12191999"/>
              <a:gd name="connsiteY1547" fmla="*/ 537799 h 6842125"/>
              <a:gd name="connsiteX1548" fmla="*/ 7037519 w 12191999"/>
              <a:gd name="connsiteY1548" fmla="*/ 492451 h 6842125"/>
              <a:gd name="connsiteX1549" fmla="*/ 7079430 w 12191999"/>
              <a:gd name="connsiteY1549" fmla="*/ 475531 h 6842125"/>
              <a:gd name="connsiteX1550" fmla="*/ 7114482 w 12191999"/>
              <a:gd name="connsiteY1550" fmla="*/ 544568 h 6842125"/>
              <a:gd name="connsiteX1551" fmla="*/ 7074095 w 12191999"/>
              <a:gd name="connsiteY1551" fmla="*/ 559711 h 6842125"/>
              <a:gd name="connsiteX1552" fmla="*/ 4415692 w 12191999"/>
              <a:gd name="connsiteY1552" fmla="*/ 564874 h 6842125"/>
              <a:gd name="connsiteX1553" fmla="*/ 4387499 w 12191999"/>
              <a:gd name="connsiteY1553" fmla="*/ 559459 h 6842125"/>
              <a:gd name="connsiteX1554" fmla="*/ 4358543 w 12191999"/>
              <a:gd name="connsiteY1554" fmla="*/ 533062 h 6842125"/>
              <a:gd name="connsiteX1555" fmla="*/ 4358543 w 12191999"/>
              <a:gd name="connsiteY1555" fmla="*/ 496513 h 6842125"/>
              <a:gd name="connsiteX1556" fmla="*/ 4430171 w 12191999"/>
              <a:gd name="connsiteY1556" fmla="*/ 474855 h 6842125"/>
              <a:gd name="connsiteX1557" fmla="*/ 4441600 w 12191999"/>
              <a:gd name="connsiteY1557" fmla="*/ 552013 h 6842125"/>
              <a:gd name="connsiteX1558" fmla="*/ 4415692 w 12191999"/>
              <a:gd name="connsiteY1558" fmla="*/ 564874 h 6842125"/>
              <a:gd name="connsiteX1559" fmla="*/ 7776304 w 12191999"/>
              <a:gd name="connsiteY1559" fmla="*/ 564874 h 6842125"/>
              <a:gd name="connsiteX1560" fmla="*/ 7750396 w 12191999"/>
              <a:gd name="connsiteY1560" fmla="*/ 552013 h 6842125"/>
              <a:gd name="connsiteX1561" fmla="*/ 7761826 w 12191999"/>
              <a:gd name="connsiteY1561" fmla="*/ 474855 h 6842125"/>
              <a:gd name="connsiteX1562" fmla="*/ 7833454 w 12191999"/>
              <a:gd name="connsiteY1562" fmla="*/ 496513 h 6842125"/>
              <a:gd name="connsiteX1563" fmla="*/ 7833454 w 12191999"/>
              <a:gd name="connsiteY1563" fmla="*/ 533062 h 6842125"/>
              <a:gd name="connsiteX1564" fmla="*/ 7804498 w 12191999"/>
              <a:gd name="connsiteY1564" fmla="*/ 559459 h 6842125"/>
              <a:gd name="connsiteX1565" fmla="*/ 7776304 w 12191999"/>
              <a:gd name="connsiteY1565" fmla="*/ 564874 h 6842125"/>
              <a:gd name="connsiteX1566" fmla="*/ 3520686 w 12191999"/>
              <a:gd name="connsiteY1566" fmla="*/ 565550 h 6842125"/>
              <a:gd name="connsiteX1567" fmla="*/ 3497350 w 12191999"/>
              <a:gd name="connsiteY1567" fmla="*/ 559459 h 6842125"/>
              <a:gd name="connsiteX1568" fmla="*/ 3476014 w 12191999"/>
              <a:gd name="connsiteY1568" fmla="*/ 499222 h 6842125"/>
              <a:gd name="connsiteX1569" fmla="*/ 3498874 w 12191999"/>
              <a:gd name="connsiteY1569" fmla="*/ 475532 h 6842125"/>
              <a:gd name="connsiteX1570" fmla="*/ 3544594 w 12191999"/>
              <a:gd name="connsiteY1570" fmla="*/ 474178 h 6842125"/>
              <a:gd name="connsiteX1571" fmla="*/ 3572026 w 12191999"/>
              <a:gd name="connsiteY1571" fmla="*/ 534417 h 6842125"/>
              <a:gd name="connsiteX1572" fmla="*/ 3544594 w 12191999"/>
              <a:gd name="connsiteY1572" fmla="*/ 559459 h 6842125"/>
              <a:gd name="connsiteX1573" fmla="*/ 3520686 w 12191999"/>
              <a:gd name="connsiteY1573" fmla="*/ 565550 h 6842125"/>
              <a:gd name="connsiteX1574" fmla="*/ 8671311 w 12191999"/>
              <a:gd name="connsiteY1574" fmla="*/ 565550 h 6842125"/>
              <a:gd name="connsiteX1575" fmla="*/ 8647403 w 12191999"/>
              <a:gd name="connsiteY1575" fmla="*/ 559459 h 6842125"/>
              <a:gd name="connsiteX1576" fmla="*/ 8619971 w 12191999"/>
              <a:gd name="connsiteY1576" fmla="*/ 534417 h 6842125"/>
              <a:gd name="connsiteX1577" fmla="*/ 8647403 w 12191999"/>
              <a:gd name="connsiteY1577" fmla="*/ 474178 h 6842125"/>
              <a:gd name="connsiteX1578" fmla="*/ 8693123 w 12191999"/>
              <a:gd name="connsiteY1578" fmla="*/ 475532 h 6842125"/>
              <a:gd name="connsiteX1579" fmla="*/ 8715983 w 12191999"/>
              <a:gd name="connsiteY1579" fmla="*/ 499222 h 6842125"/>
              <a:gd name="connsiteX1580" fmla="*/ 8694647 w 12191999"/>
              <a:gd name="connsiteY1580" fmla="*/ 559459 h 6842125"/>
              <a:gd name="connsiteX1581" fmla="*/ 8671311 w 12191999"/>
              <a:gd name="connsiteY1581" fmla="*/ 565550 h 6842125"/>
              <a:gd name="connsiteX1582" fmla="*/ 350116 w 12191999"/>
              <a:gd name="connsiteY1582" fmla="*/ 565636 h 6842125"/>
              <a:gd name="connsiteX1583" fmla="*/ 316527 w 12191999"/>
              <a:gd name="connsiteY1583" fmla="*/ 561491 h 6842125"/>
              <a:gd name="connsiteX1584" fmla="*/ 284529 w 12191999"/>
              <a:gd name="connsiteY1584" fmla="*/ 512760 h 6842125"/>
              <a:gd name="connsiteX1585" fmla="*/ 304339 w 12191999"/>
              <a:gd name="connsiteY1585" fmla="*/ 485686 h 6842125"/>
              <a:gd name="connsiteX1586" fmla="*/ 402607 w 12191999"/>
              <a:gd name="connsiteY1586" fmla="*/ 510052 h 6842125"/>
              <a:gd name="connsiteX1587" fmla="*/ 350116 w 12191999"/>
              <a:gd name="connsiteY1587" fmla="*/ 565636 h 6842125"/>
              <a:gd name="connsiteX1588" fmla="*/ 11841880 w 12191999"/>
              <a:gd name="connsiteY1588" fmla="*/ 565636 h 6842125"/>
              <a:gd name="connsiteX1589" fmla="*/ 11789390 w 12191999"/>
              <a:gd name="connsiteY1589" fmla="*/ 510052 h 6842125"/>
              <a:gd name="connsiteX1590" fmla="*/ 11887658 w 12191999"/>
              <a:gd name="connsiteY1590" fmla="*/ 485686 h 6842125"/>
              <a:gd name="connsiteX1591" fmla="*/ 11907467 w 12191999"/>
              <a:gd name="connsiteY1591" fmla="*/ 512760 h 6842125"/>
              <a:gd name="connsiteX1592" fmla="*/ 11875470 w 12191999"/>
              <a:gd name="connsiteY1592" fmla="*/ 561491 h 6842125"/>
              <a:gd name="connsiteX1593" fmla="*/ 11841880 w 12191999"/>
              <a:gd name="connsiteY1593" fmla="*/ 565636 h 6842125"/>
              <a:gd name="connsiteX1594" fmla="*/ 5810496 w 12191999"/>
              <a:gd name="connsiteY1594" fmla="*/ 571730 h 6842125"/>
              <a:gd name="connsiteX1595" fmla="*/ 5775920 w 12191999"/>
              <a:gd name="connsiteY1595" fmla="*/ 552694 h 6842125"/>
              <a:gd name="connsiteX1596" fmla="*/ 5757632 w 12191999"/>
              <a:gd name="connsiteY1596" fmla="*/ 521560 h 6842125"/>
              <a:gd name="connsiteX1597" fmla="*/ 5762204 w 12191999"/>
              <a:gd name="connsiteY1597" fmla="*/ 497870 h 6842125"/>
              <a:gd name="connsiteX1598" fmla="*/ 5826975 w 12191999"/>
              <a:gd name="connsiteY1598" fmla="*/ 457938 h 6842125"/>
              <a:gd name="connsiteX1599" fmla="*/ 5878791 w 12191999"/>
              <a:gd name="connsiteY1599" fmla="*/ 499902 h 6842125"/>
              <a:gd name="connsiteX1600" fmla="*/ 5849072 w 12191999"/>
              <a:gd name="connsiteY1600" fmla="*/ 564877 h 6842125"/>
              <a:gd name="connsiteX1601" fmla="*/ 5810496 w 12191999"/>
              <a:gd name="connsiteY1601" fmla="*/ 571730 h 6842125"/>
              <a:gd name="connsiteX1602" fmla="*/ 6381500 w 12191999"/>
              <a:gd name="connsiteY1602" fmla="*/ 571730 h 6842125"/>
              <a:gd name="connsiteX1603" fmla="*/ 6342924 w 12191999"/>
              <a:gd name="connsiteY1603" fmla="*/ 564877 h 6842125"/>
              <a:gd name="connsiteX1604" fmla="*/ 6313206 w 12191999"/>
              <a:gd name="connsiteY1604" fmla="*/ 499902 h 6842125"/>
              <a:gd name="connsiteX1605" fmla="*/ 6365022 w 12191999"/>
              <a:gd name="connsiteY1605" fmla="*/ 457938 h 6842125"/>
              <a:gd name="connsiteX1606" fmla="*/ 6429792 w 12191999"/>
              <a:gd name="connsiteY1606" fmla="*/ 497870 h 6842125"/>
              <a:gd name="connsiteX1607" fmla="*/ 6434364 w 12191999"/>
              <a:gd name="connsiteY1607" fmla="*/ 521560 h 6842125"/>
              <a:gd name="connsiteX1608" fmla="*/ 6416076 w 12191999"/>
              <a:gd name="connsiteY1608" fmla="*/ 552694 h 6842125"/>
              <a:gd name="connsiteX1609" fmla="*/ 6381500 w 12191999"/>
              <a:gd name="connsiteY1609" fmla="*/ 571730 h 6842125"/>
              <a:gd name="connsiteX1610" fmla="*/ 527096 w 12191999"/>
              <a:gd name="connsiteY1610" fmla="*/ 571983 h 6842125"/>
              <a:gd name="connsiteX1611" fmla="*/ 489175 w 12191999"/>
              <a:gd name="connsiteY1611" fmla="*/ 562846 h 6842125"/>
              <a:gd name="connsiteX1612" fmla="*/ 491463 w 12191999"/>
              <a:gd name="connsiteY1612" fmla="*/ 468766 h 6842125"/>
              <a:gd name="connsiteX1613" fmla="*/ 560816 w 12191999"/>
              <a:gd name="connsiteY1613" fmla="*/ 473505 h 6842125"/>
              <a:gd name="connsiteX1614" fmla="*/ 561585 w 12191999"/>
              <a:gd name="connsiteY1614" fmla="*/ 558785 h 6842125"/>
              <a:gd name="connsiteX1615" fmla="*/ 527096 w 12191999"/>
              <a:gd name="connsiteY1615" fmla="*/ 571983 h 6842125"/>
              <a:gd name="connsiteX1616" fmla="*/ 11664900 w 12191999"/>
              <a:gd name="connsiteY1616" fmla="*/ 571983 h 6842125"/>
              <a:gd name="connsiteX1617" fmla="*/ 11630411 w 12191999"/>
              <a:gd name="connsiteY1617" fmla="*/ 558785 h 6842125"/>
              <a:gd name="connsiteX1618" fmla="*/ 11631180 w 12191999"/>
              <a:gd name="connsiteY1618" fmla="*/ 473505 h 6842125"/>
              <a:gd name="connsiteX1619" fmla="*/ 11700534 w 12191999"/>
              <a:gd name="connsiteY1619" fmla="*/ 468766 h 6842125"/>
              <a:gd name="connsiteX1620" fmla="*/ 11702822 w 12191999"/>
              <a:gd name="connsiteY1620" fmla="*/ 562846 h 6842125"/>
              <a:gd name="connsiteX1621" fmla="*/ 11664900 w 12191999"/>
              <a:gd name="connsiteY1621" fmla="*/ 571983 h 6842125"/>
              <a:gd name="connsiteX1622" fmla="*/ 5635999 w 12191999"/>
              <a:gd name="connsiteY1622" fmla="*/ 679635 h 6842125"/>
              <a:gd name="connsiteX1623" fmla="*/ 5626855 w 12191999"/>
              <a:gd name="connsiteY1623" fmla="*/ 672867 h 6842125"/>
              <a:gd name="connsiteX1624" fmla="*/ 5648952 w 12191999"/>
              <a:gd name="connsiteY1624" fmla="*/ 670836 h 6842125"/>
              <a:gd name="connsiteX1625" fmla="*/ 5635999 w 12191999"/>
              <a:gd name="connsiteY1625" fmla="*/ 679635 h 6842125"/>
              <a:gd name="connsiteX1626" fmla="*/ 6555998 w 12191999"/>
              <a:gd name="connsiteY1626" fmla="*/ 679635 h 6842125"/>
              <a:gd name="connsiteX1627" fmla="*/ 6543044 w 12191999"/>
              <a:gd name="connsiteY1627" fmla="*/ 670836 h 6842125"/>
              <a:gd name="connsiteX1628" fmla="*/ 6565141 w 12191999"/>
              <a:gd name="connsiteY1628" fmla="*/ 672867 h 6842125"/>
              <a:gd name="connsiteX1629" fmla="*/ 6555998 w 12191999"/>
              <a:gd name="connsiteY1629" fmla="*/ 679635 h 6842125"/>
              <a:gd name="connsiteX1630" fmla="*/ 4762607 w 12191999"/>
              <a:gd name="connsiteY1630" fmla="*/ 680990 h 6842125"/>
              <a:gd name="connsiteX1631" fmla="*/ 4742795 w 12191999"/>
              <a:gd name="connsiteY1631" fmla="*/ 670161 h 6842125"/>
              <a:gd name="connsiteX1632" fmla="*/ 4759559 w 12191999"/>
              <a:gd name="connsiteY1632" fmla="*/ 662039 h 6842125"/>
              <a:gd name="connsiteX1633" fmla="*/ 4762607 w 12191999"/>
              <a:gd name="connsiteY1633" fmla="*/ 680990 h 6842125"/>
              <a:gd name="connsiteX1634" fmla="*/ 7429390 w 12191999"/>
              <a:gd name="connsiteY1634" fmla="*/ 680990 h 6842125"/>
              <a:gd name="connsiteX1635" fmla="*/ 7432438 w 12191999"/>
              <a:gd name="connsiteY1635" fmla="*/ 662039 h 6842125"/>
              <a:gd name="connsiteX1636" fmla="*/ 7449202 w 12191999"/>
              <a:gd name="connsiteY1636" fmla="*/ 670161 h 6842125"/>
              <a:gd name="connsiteX1637" fmla="*/ 7429390 w 12191999"/>
              <a:gd name="connsiteY1637" fmla="*/ 680990 h 6842125"/>
              <a:gd name="connsiteX1638" fmla="*/ 1757442 w 12191999"/>
              <a:gd name="connsiteY1638" fmla="*/ 684099 h 6842125"/>
              <a:gd name="connsiteX1639" fmla="*/ 1750584 w 12191999"/>
              <a:gd name="connsiteY1639" fmla="*/ 683020 h 6842125"/>
              <a:gd name="connsiteX1640" fmla="*/ 1745249 w 12191999"/>
              <a:gd name="connsiteY1640" fmla="*/ 669483 h 6842125"/>
              <a:gd name="connsiteX1641" fmla="*/ 1771157 w 12191999"/>
              <a:gd name="connsiteY1641" fmla="*/ 666776 h 6842125"/>
              <a:gd name="connsiteX1642" fmla="*/ 1757442 w 12191999"/>
              <a:gd name="connsiteY1642" fmla="*/ 684099 h 6842125"/>
              <a:gd name="connsiteX1643" fmla="*/ 10434554 w 12191999"/>
              <a:gd name="connsiteY1643" fmla="*/ 684099 h 6842125"/>
              <a:gd name="connsiteX1644" fmla="*/ 10420839 w 12191999"/>
              <a:gd name="connsiteY1644" fmla="*/ 666776 h 6842125"/>
              <a:gd name="connsiteX1645" fmla="*/ 10446747 w 12191999"/>
              <a:gd name="connsiteY1645" fmla="*/ 669483 h 6842125"/>
              <a:gd name="connsiteX1646" fmla="*/ 10441412 w 12191999"/>
              <a:gd name="connsiteY1646" fmla="*/ 683020 h 6842125"/>
              <a:gd name="connsiteX1647" fmla="*/ 10434554 w 12191999"/>
              <a:gd name="connsiteY1647" fmla="*/ 684099 h 6842125"/>
              <a:gd name="connsiteX1648" fmla="*/ 6001004 w 12191999"/>
              <a:gd name="connsiteY1648" fmla="*/ 685471 h 6842125"/>
              <a:gd name="connsiteX1649" fmla="*/ 5984431 w 12191999"/>
              <a:gd name="connsiteY1649" fmla="*/ 678957 h 6842125"/>
              <a:gd name="connsiteX1650" fmla="*/ 5999671 w 12191999"/>
              <a:gd name="connsiteY1650" fmla="*/ 660683 h 6842125"/>
              <a:gd name="connsiteX1651" fmla="*/ 6011863 w 12191999"/>
              <a:gd name="connsiteY1651" fmla="*/ 672188 h 6842125"/>
              <a:gd name="connsiteX1652" fmla="*/ 6001004 w 12191999"/>
              <a:gd name="connsiteY1652" fmla="*/ 685471 h 6842125"/>
              <a:gd name="connsiteX1653" fmla="*/ 6190992 w 12191999"/>
              <a:gd name="connsiteY1653" fmla="*/ 685471 h 6842125"/>
              <a:gd name="connsiteX1654" fmla="*/ 6180134 w 12191999"/>
              <a:gd name="connsiteY1654" fmla="*/ 672188 h 6842125"/>
              <a:gd name="connsiteX1655" fmla="*/ 6192326 w 12191999"/>
              <a:gd name="connsiteY1655" fmla="*/ 660683 h 6842125"/>
              <a:gd name="connsiteX1656" fmla="*/ 6207566 w 12191999"/>
              <a:gd name="connsiteY1656" fmla="*/ 678957 h 6842125"/>
              <a:gd name="connsiteX1657" fmla="*/ 6190992 w 12191999"/>
              <a:gd name="connsiteY1657" fmla="*/ 685471 h 6842125"/>
              <a:gd name="connsiteX1658" fmla="*/ 3169107 w 12191999"/>
              <a:gd name="connsiteY1658" fmla="*/ 687245 h 6842125"/>
              <a:gd name="connsiteX1659" fmla="*/ 3157296 w 12191999"/>
              <a:gd name="connsiteY1659" fmla="*/ 677601 h 6842125"/>
              <a:gd name="connsiteX1660" fmla="*/ 3164916 w 12191999"/>
              <a:gd name="connsiteY1660" fmla="*/ 662710 h 6842125"/>
              <a:gd name="connsiteX1661" fmla="*/ 3180918 w 12191999"/>
              <a:gd name="connsiteY1661" fmla="*/ 677601 h 6842125"/>
              <a:gd name="connsiteX1662" fmla="*/ 3169107 w 12191999"/>
              <a:gd name="connsiteY1662" fmla="*/ 687245 h 6842125"/>
              <a:gd name="connsiteX1663" fmla="*/ 9022890 w 12191999"/>
              <a:gd name="connsiteY1663" fmla="*/ 687245 h 6842125"/>
              <a:gd name="connsiteX1664" fmla="*/ 9011079 w 12191999"/>
              <a:gd name="connsiteY1664" fmla="*/ 677601 h 6842125"/>
              <a:gd name="connsiteX1665" fmla="*/ 9027080 w 12191999"/>
              <a:gd name="connsiteY1665" fmla="*/ 662710 h 6842125"/>
              <a:gd name="connsiteX1666" fmla="*/ 9034700 w 12191999"/>
              <a:gd name="connsiteY1666" fmla="*/ 677601 h 6842125"/>
              <a:gd name="connsiteX1667" fmla="*/ 9022890 w 12191999"/>
              <a:gd name="connsiteY1667" fmla="*/ 687245 h 6842125"/>
              <a:gd name="connsiteX1668" fmla="*/ 5110284 w 12191999"/>
              <a:gd name="connsiteY1668" fmla="*/ 691052 h 6842125"/>
              <a:gd name="connsiteX1669" fmla="*/ 5100378 w 12191999"/>
              <a:gd name="connsiteY1669" fmla="*/ 684369 h 6842125"/>
              <a:gd name="connsiteX1670" fmla="*/ 5120190 w 12191999"/>
              <a:gd name="connsiteY1670" fmla="*/ 658649 h 6842125"/>
              <a:gd name="connsiteX1671" fmla="*/ 5120190 w 12191999"/>
              <a:gd name="connsiteY1671" fmla="*/ 687076 h 6842125"/>
              <a:gd name="connsiteX1672" fmla="*/ 5110284 w 12191999"/>
              <a:gd name="connsiteY1672" fmla="*/ 691052 h 6842125"/>
              <a:gd name="connsiteX1673" fmla="*/ 7081712 w 12191999"/>
              <a:gd name="connsiteY1673" fmla="*/ 691052 h 6842125"/>
              <a:gd name="connsiteX1674" fmla="*/ 7071807 w 12191999"/>
              <a:gd name="connsiteY1674" fmla="*/ 687076 h 6842125"/>
              <a:gd name="connsiteX1675" fmla="*/ 7071807 w 12191999"/>
              <a:gd name="connsiteY1675" fmla="*/ 658649 h 6842125"/>
              <a:gd name="connsiteX1676" fmla="*/ 7091619 w 12191999"/>
              <a:gd name="connsiteY1676" fmla="*/ 684369 h 6842125"/>
              <a:gd name="connsiteX1677" fmla="*/ 7081712 w 12191999"/>
              <a:gd name="connsiteY1677" fmla="*/ 691052 h 6842125"/>
              <a:gd name="connsiteX1678" fmla="*/ 343280 w 12191999"/>
              <a:gd name="connsiteY1678" fmla="*/ 693585 h 6842125"/>
              <a:gd name="connsiteX1679" fmla="*/ 335568 w 12191999"/>
              <a:gd name="connsiteY1679" fmla="*/ 689779 h 6842125"/>
              <a:gd name="connsiteX1680" fmla="*/ 344709 w 12191999"/>
              <a:gd name="connsiteY1680" fmla="*/ 660674 h 6842125"/>
              <a:gd name="connsiteX1681" fmla="*/ 356135 w 12191999"/>
              <a:gd name="connsiteY1681" fmla="*/ 683687 h 6842125"/>
              <a:gd name="connsiteX1682" fmla="*/ 343280 w 12191999"/>
              <a:gd name="connsiteY1682" fmla="*/ 693585 h 6842125"/>
              <a:gd name="connsiteX1683" fmla="*/ 11848716 w 12191999"/>
              <a:gd name="connsiteY1683" fmla="*/ 693585 h 6842125"/>
              <a:gd name="connsiteX1684" fmla="*/ 11835862 w 12191999"/>
              <a:gd name="connsiteY1684" fmla="*/ 683687 h 6842125"/>
              <a:gd name="connsiteX1685" fmla="*/ 11847287 w 12191999"/>
              <a:gd name="connsiteY1685" fmla="*/ 660674 h 6842125"/>
              <a:gd name="connsiteX1686" fmla="*/ 11856428 w 12191999"/>
              <a:gd name="connsiteY1686" fmla="*/ 689779 h 6842125"/>
              <a:gd name="connsiteX1687" fmla="*/ 11848716 w 12191999"/>
              <a:gd name="connsiteY1687" fmla="*/ 693585 h 6842125"/>
              <a:gd name="connsiteX1688" fmla="*/ 1935089 w 12191999"/>
              <a:gd name="connsiteY1688" fmla="*/ 693841 h 6842125"/>
              <a:gd name="connsiteX1689" fmla="*/ 1920231 w 12191999"/>
              <a:gd name="connsiteY1689" fmla="*/ 680982 h 6842125"/>
              <a:gd name="connsiteX1690" fmla="*/ 1926327 w 12191999"/>
              <a:gd name="connsiteY1690" fmla="*/ 661353 h 6842125"/>
              <a:gd name="connsiteX1691" fmla="*/ 1949948 w 12191999"/>
              <a:gd name="connsiteY1691" fmla="*/ 682335 h 6842125"/>
              <a:gd name="connsiteX1692" fmla="*/ 1935089 w 12191999"/>
              <a:gd name="connsiteY1692" fmla="*/ 693841 h 6842125"/>
              <a:gd name="connsiteX1693" fmla="*/ 10256907 w 12191999"/>
              <a:gd name="connsiteY1693" fmla="*/ 693841 h 6842125"/>
              <a:gd name="connsiteX1694" fmla="*/ 10242048 w 12191999"/>
              <a:gd name="connsiteY1694" fmla="*/ 682335 h 6842125"/>
              <a:gd name="connsiteX1695" fmla="*/ 10265670 w 12191999"/>
              <a:gd name="connsiteY1695" fmla="*/ 661353 h 6842125"/>
              <a:gd name="connsiteX1696" fmla="*/ 10271766 w 12191999"/>
              <a:gd name="connsiteY1696" fmla="*/ 680982 h 6842125"/>
              <a:gd name="connsiteX1697" fmla="*/ 10256907 w 12191999"/>
              <a:gd name="connsiteY1697" fmla="*/ 693841 h 6842125"/>
              <a:gd name="connsiteX1698" fmla="*/ 4939111 w 12191999"/>
              <a:gd name="connsiteY1698" fmla="*/ 699938 h 6842125"/>
              <a:gd name="connsiteX1699" fmla="*/ 4913966 w 12191999"/>
              <a:gd name="connsiteY1699" fmla="*/ 688431 h 6842125"/>
              <a:gd name="connsiteX1700" fmla="*/ 4932254 w 12191999"/>
              <a:gd name="connsiteY1700" fmla="*/ 647145 h 6842125"/>
              <a:gd name="connsiteX1701" fmla="*/ 4939111 w 12191999"/>
              <a:gd name="connsiteY1701" fmla="*/ 699938 h 6842125"/>
              <a:gd name="connsiteX1702" fmla="*/ 7252885 w 12191999"/>
              <a:gd name="connsiteY1702" fmla="*/ 699938 h 6842125"/>
              <a:gd name="connsiteX1703" fmla="*/ 7259743 w 12191999"/>
              <a:gd name="connsiteY1703" fmla="*/ 647145 h 6842125"/>
              <a:gd name="connsiteX1704" fmla="*/ 7278031 w 12191999"/>
              <a:gd name="connsiteY1704" fmla="*/ 688431 h 6842125"/>
              <a:gd name="connsiteX1705" fmla="*/ 7252885 w 12191999"/>
              <a:gd name="connsiteY1705" fmla="*/ 699938 h 6842125"/>
              <a:gd name="connsiteX1706" fmla="*/ 4230616 w 12191999"/>
              <a:gd name="connsiteY1706" fmla="*/ 700789 h 6842125"/>
              <a:gd name="connsiteX1707" fmla="*/ 4204136 w 12191999"/>
              <a:gd name="connsiteY1707" fmla="*/ 687083 h 6842125"/>
              <a:gd name="connsiteX1708" fmla="*/ 4206423 w 12191999"/>
              <a:gd name="connsiteY1708" fmla="*/ 656626 h 6842125"/>
              <a:gd name="connsiteX1709" fmla="*/ 4252143 w 12191999"/>
              <a:gd name="connsiteY1709" fmla="*/ 656626 h 6842125"/>
              <a:gd name="connsiteX1710" fmla="*/ 4255952 w 12191999"/>
              <a:gd name="connsiteY1710" fmla="*/ 687083 h 6842125"/>
              <a:gd name="connsiteX1711" fmla="*/ 4230616 w 12191999"/>
              <a:gd name="connsiteY1711" fmla="*/ 700789 h 6842125"/>
              <a:gd name="connsiteX1712" fmla="*/ 7961380 w 12191999"/>
              <a:gd name="connsiteY1712" fmla="*/ 700789 h 6842125"/>
              <a:gd name="connsiteX1713" fmla="*/ 7936044 w 12191999"/>
              <a:gd name="connsiteY1713" fmla="*/ 687083 h 6842125"/>
              <a:gd name="connsiteX1714" fmla="*/ 7939854 w 12191999"/>
              <a:gd name="connsiteY1714" fmla="*/ 656626 h 6842125"/>
              <a:gd name="connsiteX1715" fmla="*/ 7985574 w 12191999"/>
              <a:gd name="connsiteY1715" fmla="*/ 656626 h 6842125"/>
              <a:gd name="connsiteX1716" fmla="*/ 7987860 w 12191999"/>
              <a:gd name="connsiteY1716" fmla="*/ 687083 h 6842125"/>
              <a:gd name="connsiteX1717" fmla="*/ 7961380 w 12191999"/>
              <a:gd name="connsiteY1717" fmla="*/ 700789 h 6842125"/>
              <a:gd name="connsiteX1718" fmla="*/ 5276072 w 12191999"/>
              <a:gd name="connsiteY1718" fmla="*/ 701060 h 6842125"/>
              <a:gd name="connsiteX1719" fmla="*/ 5263166 w 12191999"/>
              <a:gd name="connsiteY1719" fmla="*/ 691141 h 6842125"/>
              <a:gd name="connsiteX1720" fmla="*/ 5279930 w 12191999"/>
              <a:gd name="connsiteY1720" fmla="*/ 644439 h 6842125"/>
              <a:gd name="connsiteX1721" fmla="*/ 5321078 w 12191999"/>
              <a:gd name="connsiteY1721" fmla="*/ 674219 h 6842125"/>
              <a:gd name="connsiteX1722" fmla="*/ 5276072 w 12191999"/>
              <a:gd name="connsiteY1722" fmla="*/ 701060 h 6842125"/>
              <a:gd name="connsiteX1723" fmla="*/ 6915924 w 12191999"/>
              <a:gd name="connsiteY1723" fmla="*/ 701060 h 6842125"/>
              <a:gd name="connsiteX1724" fmla="*/ 6870919 w 12191999"/>
              <a:gd name="connsiteY1724" fmla="*/ 674219 h 6842125"/>
              <a:gd name="connsiteX1725" fmla="*/ 6912067 w 12191999"/>
              <a:gd name="connsiteY1725" fmla="*/ 644439 h 6842125"/>
              <a:gd name="connsiteX1726" fmla="*/ 6928831 w 12191999"/>
              <a:gd name="connsiteY1726" fmla="*/ 691141 h 6842125"/>
              <a:gd name="connsiteX1727" fmla="*/ 6915924 w 12191999"/>
              <a:gd name="connsiteY1727" fmla="*/ 701060 h 6842125"/>
              <a:gd name="connsiteX1728" fmla="*/ 1585508 w 12191999"/>
              <a:gd name="connsiteY1728" fmla="*/ 701127 h 6842125"/>
              <a:gd name="connsiteX1729" fmla="*/ 1552741 w 12191999"/>
              <a:gd name="connsiteY1729" fmla="*/ 696558 h 6842125"/>
              <a:gd name="connsiteX1730" fmla="*/ 1558076 w 12191999"/>
              <a:gd name="connsiteY1730" fmla="*/ 647150 h 6842125"/>
              <a:gd name="connsiteX1731" fmla="*/ 1613701 w 12191999"/>
              <a:gd name="connsiteY1731" fmla="*/ 690467 h 6842125"/>
              <a:gd name="connsiteX1732" fmla="*/ 1585508 w 12191999"/>
              <a:gd name="connsiteY1732" fmla="*/ 701127 h 6842125"/>
              <a:gd name="connsiteX1733" fmla="*/ 10606488 w 12191999"/>
              <a:gd name="connsiteY1733" fmla="*/ 701127 h 6842125"/>
              <a:gd name="connsiteX1734" fmla="*/ 10578295 w 12191999"/>
              <a:gd name="connsiteY1734" fmla="*/ 690467 h 6842125"/>
              <a:gd name="connsiteX1735" fmla="*/ 10633920 w 12191999"/>
              <a:gd name="connsiteY1735" fmla="*/ 647150 h 6842125"/>
              <a:gd name="connsiteX1736" fmla="*/ 10639255 w 12191999"/>
              <a:gd name="connsiteY1736" fmla="*/ 696558 h 6842125"/>
              <a:gd name="connsiteX1737" fmla="*/ 10606488 w 12191999"/>
              <a:gd name="connsiteY1737" fmla="*/ 701127 h 6842125"/>
              <a:gd name="connsiteX1738" fmla="*/ 2817998 w 12191999"/>
              <a:gd name="connsiteY1738" fmla="*/ 701296 h 6842125"/>
              <a:gd name="connsiteX1739" fmla="*/ 2790566 w 12191999"/>
              <a:gd name="connsiteY1739" fmla="*/ 684375 h 6842125"/>
              <a:gd name="connsiteX1740" fmla="*/ 2822570 w 12191999"/>
              <a:gd name="connsiteY1740" fmla="*/ 640380 h 6842125"/>
              <a:gd name="connsiteX1741" fmla="*/ 2845430 w 12191999"/>
              <a:gd name="connsiteY1741" fmla="*/ 685052 h 6842125"/>
              <a:gd name="connsiteX1742" fmla="*/ 2817998 w 12191999"/>
              <a:gd name="connsiteY1742" fmla="*/ 701296 h 6842125"/>
              <a:gd name="connsiteX1743" fmla="*/ 9373999 w 12191999"/>
              <a:gd name="connsiteY1743" fmla="*/ 701296 h 6842125"/>
              <a:gd name="connsiteX1744" fmla="*/ 9346567 w 12191999"/>
              <a:gd name="connsiteY1744" fmla="*/ 685052 h 6842125"/>
              <a:gd name="connsiteX1745" fmla="*/ 9369427 w 12191999"/>
              <a:gd name="connsiteY1745" fmla="*/ 640380 h 6842125"/>
              <a:gd name="connsiteX1746" fmla="*/ 9401431 w 12191999"/>
              <a:gd name="connsiteY1746" fmla="*/ 684375 h 6842125"/>
              <a:gd name="connsiteX1747" fmla="*/ 9373999 w 12191999"/>
              <a:gd name="connsiteY1747" fmla="*/ 701296 h 6842125"/>
              <a:gd name="connsiteX1748" fmla="*/ 3532496 w 12191999"/>
              <a:gd name="connsiteY1748" fmla="*/ 706283 h 6842125"/>
              <a:gd name="connsiteX1749" fmla="*/ 3508779 w 12191999"/>
              <a:gd name="connsiteY1749" fmla="*/ 703322 h 6842125"/>
              <a:gd name="connsiteX1750" fmla="*/ 3523256 w 12191999"/>
              <a:gd name="connsiteY1750" fmla="*/ 640377 h 6842125"/>
              <a:gd name="connsiteX1751" fmla="*/ 3549927 w 12191999"/>
              <a:gd name="connsiteY1751" fmla="*/ 696554 h 6842125"/>
              <a:gd name="connsiteX1752" fmla="*/ 3532496 w 12191999"/>
              <a:gd name="connsiteY1752" fmla="*/ 706283 h 6842125"/>
              <a:gd name="connsiteX1753" fmla="*/ 8659500 w 12191999"/>
              <a:gd name="connsiteY1753" fmla="*/ 706283 h 6842125"/>
              <a:gd name="connsiteX1754" fmla="*/ 8642070 w 12191999"/>
              <a:gd name="connsiteY1754" fmla="*/ 696554 h 6842125"/>
              <a:gd name="connsiteX1755" fmla="*/ 8668740 w 12191999"/>
              <a:gd name="connsiteY1755" fmla="*/ 640377 h 6842125"/>
              <a:gd name="connsiteX1756" fmla="*/ 8683218 w 12191999"/>
              <a:gd name="connsiteY1756" fmla="*/ 703322 h 6842125"/>
              <a:gd name="connsiteX1757" fmla="*/ 8659500 w 12191999"/>
              <a:gd name="connsiteY1757" fmla="*/ 706283 h 6842125"/>
              <a:gd name="connsiteX1758" fmla="*/ 4577114 w 12191999"/>
              <a:gd name="connsiteY1758" fmla="*/ 707074 h 6842125"/>
              <a:gd name="connsiteX1759" fmla="*/ 4557147 w 12191999"/>
              <a:gd name="connsiteY1759" fmla="*/ 697229 h 6842125"/>
              <a:gd name="connsiteX1760" fmla="*/ 4581531 w 12191999"/>
              <a:gd name="connsiteY1760" fmla="*/ 640375 h 6842125"/>
              <a:gd name="connsiteX1761" fmla="*/ 4621155 w 12191999"/>
              <a:gd name="connsiteY1761" fmla="*/ 675571 h 6842125"/>
              <a:gd name="connsiteX1762" fmla="*/ 4577114 w 12191999"/>
              <a:gd name="connsiteY1762" fmla="*/ 707074 h 6842125"/>
              <a:gd name="connsiteX1763" fmla="*/ 7614883 w 12191999"/>
              <a:gd name="connsiteY1763" fmla="*/ 707074 h 6842125"/>
              <a:gd name="connsiteX1764" fmla="*/ 7570842 w 12191999"/>
              <a:gd name="connsiteY1764" fmla="*/ 675571 h 6842125"/>
              <a:gd name="connsiteX1765" fmla="*/ 7610466 w 12191999"/>
              <a:gd name="connsiteY1765" fmla="*/ 640375 h 6842125"/>
              <a:gd name="connsiteX1766" fmla="*/ 7634850 w 12191999"/>
              <a:gd name="connsiteY1766" fmla="*/ 697229 h 6842125"/>
              <a:gd name="connsiteX1767" fmla="*/ 7614883 w 12191999"/>
              <a:gd name="connsiteY1767" fmla="*/ 707074 h 6842125"/>
              <a:gd name="connsiteX1768" fmla="*/ 4053250 w 12191999"/>
              <a:gd name="connsiteY1768" fmla="*/ 707297 h 6842125"/>
              <a:gd name="connsiteX1769" fmla="*/ 4027627 w 12191999"/>
              <a:gd name="connsiteY1769" fmla="*/ 694523 h 6842125"/>
              <a:gd name="connsiteX1770" fmla="*/ 4024579 w 12191999"/>
              <a:gd name="connsiteY1770" fmla="*/ 655267 h 6842125"/>
              <a:gd name="connsiteX1771" fmla="*/ 4088587 w 12191999"/>
              <a:gd name="connsiteY1771" fmla="*/ 662711 h 6842125"/>
              <a:gd name="connsiteX1772" fmla="*/ 4081730 w 12191999"/>
              <a:gd name="connsiteY1772" fmla="*/ 695199 h 6842125"/>
              <a:gd name="connsiteX1773" fmla="*/ 4053250 w 12191999"/>
              <a:gd name="connsiteY1773" fmla="*/ 707297 h 6842125"/>
              <a:gd name="connsiteX1774" fmla="*/ 8138747 w 12191999"/>
              <a:gd name="connsiteY1774" fmla="*/ 707297 h 6842125"/>
              <a:gd name="connsiteX1775" fmla="*/ 8110267 w 12191999"/>
              <a:gd name="connsiteY1775" fmla="*/ 695199 h 6842125"/>
              <a:gd name="connsiteX1776" fmla="*/ 8103409 w 12191999"/>
              <a:gd name="connsiteY1776" fmla="*/ 662711 h 6842125"/>
              <a:gd name="connsiteX1777" fmla="*/ 8167417 w 12191999"/>
              <a:gd name="connsiteY1777" fmla="*/ 655267 h 6842125"/>
              <a:gd name="connsiteX1778" fmla="*/ 8164370 w 12191999"/>
              <a:gd name="connsiteY1778" fmla="*/ 694523 h 6842125"/>
              <a:gd name="connsiteX1779" fmla="*/ 8138747 w 12191999"/>
              <a:gd name="connsiteY1779" fmla="*/ 707297 h 6842125"/>
              <a:gd name="connsiteX1780" fmla="*/ 3002506 w 12191999"/>
              <a:gd name="connsiteY1780" fmla="*/ 707382 h 6842125"/>
              <a:gd name="connsiteX1781" fmla="*/ 2969359 w 12191999"/>
              <a:gd name="connsiteY1781" fmla="*/ 695199 h 6842125"/>
              <a:gd name="connsiteX1782" fmla="*/ 2958691 w 12191999"/>
              <a:gd name="connsiteY1782" fmla="*/ 663389 h 6842125"/>
              <a:gd name="connsiteX1783" fmla="*/ 3024223 w 12191999"/>
              <a:gd name="connsiteY1783" fmla="*/ 654589 h 6842125"/>
              <a:gd name="connsiteX1784" fmla="*/ 3026508 w 12191999"/>
              <a:gd name="connsiteY1784" fmla="*/ 689108 h 6842125"/>
              <a:gd name="connsiteX1785" fmla="*/ 3002506 w 12191999"/>
              <a:gd name="connsiteY1785" fmla="*/ 707382 h 6842125"/>
              <a:gd name="connsiteX1786" fmla="*/ 9189491 w 12191999"/>
              <a:gd name="connsiteY1786" fmla="*/ 707382 h 6842125"/>
              <a:gd name="connsiteX1787" fmla="*/ 9165488 w 12191999"/>
              <a:gd name="connsiteY1787" fmla="*/ 689108 h 6842125"/>
              <a:gd name="connsiteX1788" fmla="*/ 9167774 w 12191999"/>
              <a:gd name="connsiteY1788" fmla="*/ 654589 h 6842125"/>
              <a:gd name="connsiteX1789" fmla="*/ 9233306 w 12191999"/>
              <a:gd name="connsiteY1789" fmla="*/ 663389 h 6842125"/>
              <a:gd name="connsiteX1790" fmla="*/ 9222638 w 12191999"/>
              <a:gd name="connsiteY1790" fmla="*/ 695199 h 6842125"/>
              <a:gd name="connsiteX1791" fmla="*/ 9189491 w 12191999"/>
              <a:gd name="connsiteY1791" fmla="*/ 707382 h 6842125"/>
              <a:gd name="connsiteX1792" fmla="*/ 3862554 w 12191999"/>
              <a:gd name="connsiteY1792" fmla="*/ 707383 h 6842125"/>
              <a:gd name="connsiteX1793" fmla="*/ 3866363 w 12191999"/>
              <a:gd name="connsiteY1793" fmla="*/ 639023 h 6842125"/>
              <a:gd name="connsiteX1794" fmla="*/ 3896843 w 12191999"/>
              <a:gd name="connsiteY1794" fmla="*/ 641054 h 6842125"/>
              <a:gd name="connsiteX1795" fmla="*/ 3896843 w 12191999"/>
              <a:gd name="connsiteY1795" fmla="*/ 706030 h 6842125"/>
              <a:gd name="connsiteX1796" fmla="*/ 3862554 w 12191999"/>
              <a:gd name="connsiteY1796" fmla="*/ 707383 h 6842125"/>
              <a:gd name="connsiteX1797" fmla="*/ 8329443 w 12191999"/>
              <a:gd name="connsiteY1797" fmla="*/ 707383 h 6842125"/>
              <a:gd name="connsiteX1798" fmla="*/ 8295154 w 12191999"/>
              <a:gd name="connsiteY1798" fmla="*/ 706030 h 6842125"/>
              <a:gd name="connsiteX1799" fmla="*/ 8295154 w 12191999"/>
              <a:gd name="connsiteY1799" fmla="*/ 641054 h 6842125"/>
              <a:gd name="connsiteX1800" fmla="*/ 8325633 w 12191999"/>
              <a:gd name="connsiteY1800" fmla="*/ 639023 h 6842125"/>
              <a:gd name="connsiteX1801" fmla="*/ 8329443 w 12191999"/>
              <a:gd name="connsiteY1801" fmla="*/ 707383 h 6842125"/>
              <a:gd name="connsiteX1802" fmla="*/ 1409532 w 12191999"/>
              <a:gd name="connsiteY1802" fmla="*/ 707964 h 6842125"/>
              <a:gd name="connsiteX1803" fmla="*/ 1378557 w 12191999"/>
              <a:gd name="connsiteY1803" fmla="*/ 700614 h 6842125"/>
              <a:gd name="connsiteX1804" fmla="*/ 1372455 w 12191999"/>
              <a:gd name="connsiteY1804" fmla="*/ 653236 h 6842125"/>
              <a:gd name="connsiteX1805" fmla="*/ 1441025 w 12191999"/>
              <a:gd name="connsiteY1805" fmla="*/ 653236 h 6842125"/>
              <a:gd name="connsiteX1806" fmla="*/ 1409532 w 12191999"/>
              <a:gd name="connsiteY1806" fmla="*/ 707964 h 6842125"/>
              <a:gd name="connsiteX1807" fmla="*/ 10782464 w 12191999"/>
              <a:gd name="connsiteY1807" fmla="*/ 707964 h 6842125"/>
              <a:gd name="connsiteX1808" fmla="*/ 10750971 w 12191999"/>
              <a:gd name="connsiteY1808" fmla="*/ 653236 h 6842125"/>
              <a:gd name="connsiteX1809" fmla="*/ 10819542 w 12191999"/>
              <a:gd name="connsiteY1809" fmla="*/ 653236 h 6842125"/>
              <a:gd name="connsiteX1810" fmla="*/ 10813439 w 12191999"/>
              <a:gd name="connsiteY1810" fmla="*/ 700614 h 6842125"/>
              <a:gd name="connsiteX1811" fmla="*/ 10782464 w 12191999"/>
              <a:gd name="connsiteY1811" fmla="*/ 707964 h 6842125"/>
              <a:gd name="connsiteX1812" fmla="*/ 701504 w 12191999"/>
              <a:gd name="connsiteY1812" fmla="*/ 708057 h 6842125"/>
              <a:gd name="connsiteX1813" fmla="*/ 678645 w 12191999"/>
              <a:gd name="connsiteY1813" fmla="*/ 700613 h 6842125"/>
              <a:gd name="connsiteX1814" fmla="*/ 698457 w 12191999"/>
              <a:gd name="connsiteY1814" fmla="*/ 640374 h 6842125"/>
              <a:gd name="connsiteX1815" fmla="*/ 741131 w 12191999"/>
              <a:gd name="connsiteY1815" fmla="*/ 672862 h 6842125"/>
              <a:gd name="connsiteX1816" fmla="*/ 701504 w 12191999"/>
              <a:gd name="connsiteY1816" fmla="*/ 708057 h 6842125"/>
              <a:gd name="connsiteX1817" fmla="*/ 11490492 w 12191999"/>
              <a:gd name="connsiteY1817" fmla="*/ 708057 h 6842125"/>
              <a:gd name="connsiteX1818" fmla="*/ 11450866 w 12191999"/>
              <a:gd name="connsiteY1818" fmla="*/ 672862 h 6842125"/>
              <a:gd name="connsiteX1819" fmla="*/ 11493539 w 12191999"/>
              <a:gd name="connsiteY1819" fmla="*/ 640374 h 6842125"/>
              <a:gd name="connsiteX1820" fmla="*/ 11513351 w 12191999"/>
              <a:gd name="connsiteY1820" fmla="*/ 700613 h 6842125"/>
              <a:gd name="connsiteX1821" fmla="*/ 11490492 w 12191999"/>
              <a:gd name="connsiteY1821" fmla="*/ 708057 h 6842125"/>
              <a:gd name="connsiteX1822" fmla="*/ 2114074 w 12191999"/>
              <a:gd name="connsiteY1822" fmla="*/ 713981 h 6842125"/>
              <a:gd name="connsiteX1823" fmla="*/ 2082260 w 12191999"/>
              <a:gd name="connsiteY1823" fmla="*/ 703321 h 6842125"/>
              <a:gd name="connsiteX1824" fmla="*/ 2115788 w 12191999"/>
              <a:gd name="connsiteY1824" fmla="*/ 633608 h 6842125"/>
              <a:gd name="connsiteX1825" fmla="*/ 2142458 w 12191999"/>
              <a:gd name="connsiteY1825" fmla="*/ 703321 h 6842125"/>
              <a:gd name="connsiteX1826" fmla="*/ 2114074 w 12191999"/>
              <a:gd name="connsiteY1826" fmla="*/ 713981 h 6842125"/>
              <a:gd name="connsiteX1827" fmla="*/ 10077923 w 12191999"/>
              <a:gd name="connsiteY1827" fmla="*/ 713981 h 6842125"/>
              <a:gd name="connsiteX1828" fmla="*/ 10049539 w 12191999"/>
              <a:gd name="connsiteY1828" fmla="*/ 703321 h 6842125"/>
              <a:gd name="connsiteX1829" fmla="*/ 10076208 w 12191999"/>
              <a:gd name="connsiteY1829" fmla="*/ 633608 h 6842125"/>
              <a:gd name="connsiteX1830" fmla="*/ 10109736 w 12191999"/>
              <a:gd name="connsiteY1830" fmla="*/ 703321 h 6842125"/>
              <a:gd name="connsiteX1831" fmla="*/ 10077923 w 12191999"/>
              <a:gd name="connsiteY1831" fmla="*/ 713981 h 6842125"/>
              <a:gd name="connsiteX1832" fmla="*/ 165616 w 12191999"/>
              <a:gd name="connsiteY1832" fmla="*/ 714235 h 6842125"/>
              <a:gd name="connsiteX1833" fmla="*/ 136936 w 12191999"/>
              <a:gd name="connsiteY1833" fmla="*/ 701968 h 6842125"/>
              <a:gd name="connsiteX1834" fmla="*/ 149895 w 12191999"/>
              <a:gd name="connsiteY1834" fmla="*/ 640375 h 6842125"/>
              <a:gd name="connsiteX1835" fmla="*/ 191817 w 12191999"/>
              <a:gd name="connsiteY1835" fmla="*/ 640375 h 6842125"/>
              <a:gd name="connsiteX1836" fmla="*/ 199440 w 12191999"/>
              <a:gd name="connsiteY1836" fmla="*/ 702644 h 6842125"/>
              <a:gd name="connsiteX1837" fmla="*/ 165616 w 12191999"/>
              <a:gd name="connsiteY1837" fmla="*/ 714235 h 6842125"/>
              <a:gd name="connsiteX1838" fmla="*/ 12026380 w 12191999"/>
              <a:gd name="connsiteY1838" fmla="*/ 714235 h 6842125"/>
              <a:gd name="connsiteX1839" fmla="*/ 11992556 w 12191999"/>
              <a:gd name="connsiteY1839" fmla="*/ 702644 h 6842125"/>
              <a:gd name="connsiteX1840" fmla="*/ 12000179 w 12191999"/>
              <a:gd name="connsiteY1840" fmla="*/ 640375 h 6842125"/>
              <a:gd name="connsiteX1841" fmla="*/ 12042102 w 12191999"/>
              <a:gd name="connsiteY1841" fmla="*/ 640375 h 6842125"/>
              <a:gd name="connsiteX1842" fmla="*/ 12055060 w 12191999"/>
              <a:gd name="connsiteY1842" fmla="*/ 701968 h 6842125"/>
              <a:gd name="connsiteX1843" fmla="*/ 12026380 w 12191999"/>
              <a:gd name="connsiteY1843" fmla="*/ 714235 h 6842125"/>
              <a:gd name="connsiteX1844" fmla="*/ 521956 w 12191999"/>
              <a:gd name="connsiteY1844" fmla="*/ 714826 h 6842125"/>
              <a:gd name="connsiteX1845" fmla="*/ 496040 w 12191999"/>
              <a:gd name="connsiteY1845" fmla="*/ 703320 h 6842125"/>
              <a:gd name="connsiteX1846" fmla="*/ 483080 w 12191999"/>
              <a:gd name="connsiteY1846" fmla="*/ 657972 h 6842125"/>
              <a:gd name="connsiteX1847" fmla="*/ 537963 w 12191999"/>
              <a:gd name="connsiteY1847" fmla="*/ 636991 h 6842125"/>
              <a:gd name="connsiteX1848" fmla="*/ 566160 w 12191999"/>
              <a:gd name="connsiteY1848" fmla="*/ 679630 h 6842125"/>
              <a:gd name="connsiteX1849" fmla="*/ 521956 w 12191999"/>
              <a:gd name="connsiteY1849" fmla="*/ 714826 h 6842125"/>
              <a:gd name="connsiteX1850" fmla="*/ 11670040 w 12191999"/>
              <a:gd name="connsiteY1850" fmla="*/ 714826 h 6842125"/>
              <a:gd name="connsiteX1851" fmla="*/ 11625836 w 12191999"/>
              <a:gd name="connsiteY1851" fmla="*/ 679630 h 6842125"/>
              <a:gd name="connsiteX1852" fmla="*/ 11654034 w 12191999"/>
              <a:gd name="connsiteY1852" fmla="*/ 636991 h 6842125"/>
              <a:gd name="connsiteX1853" fmla="*/ 11708916 w 12191999"/>
              <a:gd name="connsiteY1853" fmla="*/ 657972 h 6842125"/>
              <a:gd name="connsiteX1854" fmla="*/ 11695956 w 12191999"/>
              <a:gd name="connsiteY1854" fmla="*/ 703320 h 6842125"/>
              <a:gd name="connsiteX1855" fmla="*/ 11670040 w 12191999"/>
              <a:gd name="connsiteY1855" fmla="*/ 714826 h 6842125"/>
              <a:gd name="connsiteX1856" fmla="*/ 1228641 w 12191999"/>
              <a:gd name="connsiteY1856" fmla="*/ 715755 h 6842125"/>
              <a:gd name="connsiteX1857" fmla="*/ 1206643 w 12191999"/>
              <a:gd name="connsiteY1857" fmla="*/ 703995 h 6842125"/>
              <a:gd name="connsiteX1858" fmla="*/ 1197511 w 12191999"/>
              <a:gd name="connsiteY1858" fmla="*/ 648495 h 6842125"/>
              <a:gd name="connsiteX1859" fmla="*/ 1258456 w 12191999"/>
              <a:gd name="connsiteY1859" fmla="*/ 647141 h 6842125"/>
              <a:gd name="connsiteX1860" fmla="*/ 1243211 w 12191999"/>
              <a:gd name="connsiteY1860" fmla="*/ 712794 h 6842125"/>
              <a:gd name="connsiteX1861" fmla="*/ 1228641 w 12191999"/>
              <a:gd name="connsiteY1861" fmla="*/ 715755 h 6842125"/>
              <a:gd name="connsiteX1862" fmla="*/ 10963355 w 12191999"/>
              <a:gd name="connsiteY1862" fmla="*/ 715755 h 6842125"/>
              <a:gd name="connsiteX1863" fmla="*/ 10948786 w 12191999"/>
              <a:gd name="connsiteY1863" fmla="*/ 712794 h 6842125"/>
              <a:gd name="connsiteX1864" fmla="*/ 10933540 w 12191999"/>
              <a:gd name="connsiteY1864" fmla="*/ 647141 h 6842125"/>
              <a:gd name="connsiteX1865" fmla="*/ 10994486 w 12191999"/>
              <a:gd name="connsiteY1865" fmla="*/ 648495 h 6842125"/>
              <a:gd name="connsiteX1866" fmla="*/ 10985354 w 12191999"/>
              <a:gd name="connsiteY1866" fmla="*/ 703995 h 6842125"/>
              <a:gd name="connsiteX1867" fmla="*/ 10963355 w 12191999"/>
              <a:gd name="connsiteY1867" fmla="*/ 715755 h 6842125"/>
              <a:gd name="connsiteX1868" fmla="*/ 0 w 12191999"/>
              <a:gd name="connsiteY1868" fmla="*/ 718130 h 6842125"/>
              <a:gd name="connsiteX1869" fmla="*/ 0 w 12191999"/>
              <a:gd name="connsiteY1869" fmla="*/ 629946 h 6842125"/>
              <a:gd name="connsiteX1870" fmla="*/ 24436 w 12191999"/>
              <a:gd name="connsiteY1870" fmla="*/ 640374 h 6842125"/>
              <a:gd name="connsiteX1871" fmla="*/ 25199 w 12191999"/>
              <a:gd name="connsiteY1871" fmla="*/ 703996 h 6842125"/>
              <a:gd name="connsiteX1872" fmla="*/ 12191999 w 12191999"/>
              <a:gd name="connsiteY1872" fmla="*/ 718131 h 6842125"/>
              <a:gd name="connsiteX1873" fmla="*/ 12166798 w 12191999"/>
              <a:gd name="connsiteY1873" fmla="*/ 703996 h 6842125"/>
              <a:gd name="connsiteX1874" fmla="*/ 12167560 w 12191999"/>
              <a:gd name="connsiteY1874" fmla="*/ 640374 h 6842125"/>
              <a:gd name="connsiteX1875" fmla="*/ 12191999 w 12191999"/>
              <a:gd name="connsiteY1875" fmla="*/ 629945 h 6842125"/>
              <a:gd name="connsiteX1876" fmla="*/ 3697286 w 12191999"/>
              <a:gd name="connsiteY1876" fmla="*/ 720406 h 6842125"/>
              <a:gd name="connsiteX1877" fmla="*/ 3673854 w 12191999"/>
              <a:gd name="connsiteY1877" fmla="*/ 704670 h 6842125"/>
              <a:gd name="connsiteX1878" fmla="*/ 3654804 w 12191999"/>
              <a:gd name="connsiteY1878" fmla="*/ 679628 h 6842125"/>
              <a:gd name="connsiteX1879" fmla="*/ 3742434 w 12191999"/>
              <a:gd name="connsiteY1879" fmla="*/ 656616 h 6842125"/>
              <a:gd name="connsiteX1880" fmla="*/ 3721860 w 12191999"/>
              <a:gd name="connsiteY1880" fmla="*/ 710762 h 6842125"/>
              <a:gd name="connsiteX1881" fmla="*/ 3697286 w 12191999"/>
              <a:gd name="connsiteY1881" fmla="*/ 720406 h 6842125"/>
              <a:gd name="connsiteX1882" fmla="*/ 8494711 w 12191999"/>
              <a:gd name="connsiteY1882" fmla="*/ 720406 h 6842125"/>
              <a:gd name="connsiteX1883" fmla="*/ 8470136 w 12191999"/>
              <a:gd name="connsiteY1883" fmla="*/ 710762 h 6842125"/>
              <a:gd name="connsiteX1884" fmla="*/ 8449563 w 12191999"/>
              <a:gd name="connsiteY1884" fmla="*/ 656616 h 6842125"/>
              <a:gd name="connsiteX1885" fmla="*/ 8537192 w 12191999"/>
              <a:gd name="connsiteY1885" fmla="*/ 679628 h 6842125"/>
              <a:gd name="connsiteX1886" fmla="*/ 8518143 w 12191999"/>
              <a:gd name="connsiteY1886" fmla="*/ 704670 h 6842125"/>
              <a:gd name="connsiteX1887" fmla="*/ 8494711 w 12191999"/>
              <a:gd name="connsiteY1887" fmla="*/ 720406 h 6842125"/>
              <a:gd name="connsiteX1888" fmla="*/ 5466247 w 12191999"/>
              <a:gd name="connsiteY1888" fmla="*/ 720410 h 6842125"/>
              <a:gd name="connsiteX1889" fmla="*/ 5437387 w 12191999"/>
              <a:gd name="connsiteY1889" fmla="*/ 710088 h 6842125"/>
              <a:gd name="connsiteX1890" fmla="*/ 5438911 w 12191999"/>
              <a:gd name="connsiteY1890" fmla="*/ 637668 h 6842125"/>
              <a:gd name="connsiteX1891" fmla="*/ 5495299 w 12191999"/>
              <a:gd name="connsiteY1891" fmla="*/ 639698 h 6842125"/>
              <a:gd name="connsiteX1892" fmla="*/ 5494536 w 12191999"/>
              <a:gd name="connsiteY1892" fmla="*/ 709412 h 6842125"/>
              <a:gd name="connsiteX1893" fmla="*/ 5466247 w 12191999"/>
              <a:gd name="connsiteY1893" fmla="*/ 720410 h 6842125"/>
              <a:gd name="connsiteX1894" fmla="*/ 6725750 w 12191999"/>
              <a:gd name="connsiteY1894" fmla="*/ 720410 h 6842125"/>
              <a:gd name="connsiteX1895" fmla="*/ 6697460 w 12191999"/>
              <a:gd name="connsiteY1895" fmla="*/ 709412 h 6842125"/>
              <a:gd name="connsiteX1896" fmla="*/ 6696698 w 12191999"/>
              <a:gd name="connsiteY1896" fmla="*/ 639698 h 6842125"/>
              <a:gd name="connsiteX1897" fmla="*/ 6753086 w 12191999"/>
              <a:gd name="connsiteY1897" fmla="*/ 637668 h 6842125"/>
              <a:gd name="connsiteX1898" fmla="*/ 6754610 w 12191999"/>
              <a:gd name="connsiteY1898" fmla="*/ 710088 h 6842125"/>
              <a:gd name="connsiteX1899" fmla="*/ 6725750 w 12191999"/>
              <a:gd name="connsiteY1899" fmla="*/ 720410 h 6842125"/>
              <a:gd name="connsiteX1900" fmla="*/ 5818980 w 12191999"/>
              <a:gd name="connsiteY1900" fmla="*/ 720580 h 6842125"/>
              <a:gd name="connsiteX1901" fmla="*/ 5784310 w 12191999"/>
              <a:gd name="connsiteY1901" fmla="*/ 701968 h 6842125"/>
              <a:gd name="connsiteX1902" fmla="*/ 5762211 w 12191999"/>
              <a:gd name="connsiteY1902" fmla="*/ 674218 h 6842125"/>
              <a:gd name="connsiteX1903" fmla="*/ 5817838 w 12191999"/>
              <a:gd name="connsiteY1903" fmla="*/ 626840 h 6842125"/>
              <a:gd name="connsiteX1904" fmla="*/ 5849079 w 12191999"/>
              <a:gd name="connsiteY1904" fmla="*/ 641053 h 6842125"/>
              <a:gd name="connsiteX1905" fmla="*/ 5851366 w 12191999"/>
              <a:gd name="connsiteY1905" fmla="*/ 706706 h 6842125"/>
              <a:gd name="connsiteX1906" fmla="*/ 5818980 w 12191999"/>
              <a:gd name="connsiteY1906" fmla="*/ 720580 h 6842125"/>
              <a:gd name="connsiteX1907" fmla="*/ 6373016 w 12191999"/>
              <a:gd name="connsiteY1907" fmla="*/ 720580 h 6842125"/>
              <a:gd name="connsiteX1908" fmla="*/ 6340631 w 12191999"/>
              <a:gd name="connsiteY1908" fmla="*/ 706706 h 6842125"/>
              <a:gd name="connsiteX1909" fmla="*/ 6342918 w 12191999"/>
              <a:gd name="connsiteY1909" fmla="*/ 641053 h 6842125"/>
              <a:gd name="connsiteX1910" fmla="*/ 6374159 w 12191999"/>
              <a:gd name="connsiteY1910" fmla="*/ 626840 h 6842125"/>
              <a:gd name="connsiteX1911" fmla="*/ 6429786 w 12191999"/>
              <a:gd name="connsiteY1911" fmla="*/ 674218 h 6842125"/>
              <a:gd name="connsiteX1912" fmla="*/ 6407687 w 12191999"/>
              <a:gd name="connsiteY1912" fmla="*/ 701968 h 6842125"/>
              <a:gd name="connsiteX1913" fmla="*/ 6373016 w 12191999"/>
              <a:gd name="connsiteY1913" fmla="*/ 720580 h 6842125"/>
              <a:gd name="connsiteX1914" fmla="*/ 3344944 w 12191999"/>
              <a:gd name="connsiteY1914" fmla="*/ 720747 h 6842125"/>
              <a:gd name="connsiteX1915" fmla="*/ 3313226 w 12191999"/>
              <a:gd name="connsiteY1915" fmla="*/ 705350 h 6842125"/>
              <a:gd name="connsiteX1916" fmla="*/ 3325418 w 12191999"/>
              <a:gd name="connsiteY1916" fmla="*/ 638343 h 6842125"/>
              <a:gd name="connsiteX1917" fmla="*/ 3367327 w 12191999"/>
              <a:gd name="connsiteY1917" fmla="*/ 634282 h 6842125"/>
              <a:gd name="connsiteX1918" fmla="*/ 3377234 w 12191999"/>
              <a:gd name="connsiteY1918" fmla="*/ 704673 h 6842125"/>
              <a:gd name="connsiteX1919" fmla="*/ 3344944 w 12191999"/>
              <a:gd name="connsiteY1919" fmla="*/ 720747 h 6842125"/>
              <a:gd name="connsiteX1920" fmla="*/ 8847052 w 12191999"/>
              <a:gd name="connsiteY1920" fmla="*/ 720747 h 6842125"/>
              <a:gd name="connsiteX1921" fmla="*/ 8814763 w 12191999"/>
              <a:gd name="connsiteY1921" fmla="*/ 704673 h 6842125"/>
              <a:gd name="connsiteX1922" fmla="*/ 8824670 w 12191999"/>
              <a:gd name="connsiteY1922" fmla="*/ 634282 h 6842125"/>
              <a:gd name="connsiteX1923" fmla="*/ 8866579 w 12191999"/>
              <a:gd name="connsiteY1923" fmla="*/ 638343 h 6842125"/>
              <a:gd name="connsiteX1924" fmla="*/ 8878771 w 12191999"/>
              <a:gd name="connsiteY1924" fmla="*/ 705350 h 6842125"/>
              <a:gd name="connsiteX1925" fmla="*/ 8847052 w 12191999"/>
              <a:gd name="connsiteY1925" fmla="*/ 720747 h 6842125"/>
              <a:gd name="connsiteX1926" fmla="*/ 2462698 w 12191999"/>
              <a:gd name="connsiteY1926" fmla="*/ 721594 h 6842125"/>
              <a:gd name="connsiteX1927" fmla="*/ 2431455 w 12191999"/>
              <a:gd name="connsiteY1927" fmla="*/ 706027 h 6842125"/>
              <a:gd name="connsiteX1928" fmla="*/ 2414691 w 12191999"/>
              <a:gd name="connsiteY1928" fmla="*/ 673540 h 6842125"/>
              <a:gd name="connsiteX1929" fmla="*/ 2463459 w 12191999"/>
              <a:gd name="connsiteY1929" fmla="*/ 626838 h 6842125"/>
              <a:gd name="connsiteX1930" fmla="*/ 2521371 w 12191999"/>
              <a:gd name="connsiteY1930" fmla="*/ 674216 h 6842125"/>
              <a:gd name="connsiteX1931" fmla="*/ 2462698 w 12191999"/>
              <a:gd name="connsiteY1931" fmla="*/ 721594 h 6842125"/>
              <a:gd name="connsiteX1932" fmla="*/ 9729299 w 12191999"/>
              <a:gd name="connsiteY1932" fmla="*/ 721594 h 6842125"/>
              <a:gd name="connsiteX1933" fmla="*/ 9670626 w 12191999"/>
              <a:gd name="connsiteY1933" fmla="*/ 674216 h 6842125"/>
              <a:gd name="connsiteX1934" fmla="*/ 9728538 w 12191999"/>
              <a:gd name="connsiteY1934" fmla="*/ 626838 h 6842125"/>
              <a:gd name="connsiteX1935" fmla="*/ 9777306 w 12191999"/>
              <a:gd name="connsiteY1935" fmla="*/ 673540 h 6842125"/>
              <a:gd name="connsiteX1936" fmla="*/ 9760542 w 12191999"/>
              <a:gd name="connsiteY1936" fmla="*/ 706027 h 6842125"/>
              <a:gd name="connsiteX1937" fmla="*/ 9729299 w 12191999"/>
              <a:gd name="connsiteY1937" fmla="*/ 721594 h 6842125"/>
              <a:gd name="connsiteX1938" fmla="*/ 1050719 w 12191999"/>
              <a:gd name="connsiteY1938" fmla="*/ 721600 h 6842125"/>
              <a:gd name="connsiteX1939" fmla="*/ 1008048 w 12191999"/>
              <a:gd name="connsiteY1939" fmla="*/ 704002 h 6842125"/>
              <a:gd name="connsiteX1940" fmla="*/ 1011096 w 12191999"/>
              <a:gd name="connsiteY1940" fmla="*/ 638350 h 6842125"/>
              <a:gd name="connsiteX1941" fmla="*/ 1106345 w 12191999"/>
              <a:gd name="connsiteY1941" fmla="*/ 675575 h 6842125"/>
              <a:gd name="connsiteX1942" fmla="*/ 1050719 w 12191999"/>
              <a:gd name="connsiteY1942" fmla="*/ 721600 h 6842125"/>
              <a:gd name="connsiteX1943" fmla="*/ 11141278 w 12191999"/>
              <a:gd name="connsiteY1943" fmla="*/ 721600 h 6842125"/>
              <a:gd name="connsiteX1944" fmla="*/ 11085651 w 12191999"/>
              <a:gd name="connsiteY1944" fmla="*/ 675575 h 6842125"/>
              <a:gd name="connsiteX1945" fmla="*/ 11180900 w 12191999"/>
              <a:gd name="connsiteY1945" fmla="*/ 638350 h 6842125"/>
              <a:gd name="connsiteX1946" fmla="*/ 11183948 w 12191999"/>
              <a:gd name="connsiteY1946" fmla="*/ 704002 h 6842125"/>
              <a:gd name="connsiteX1947" fmla="*/ 11141278 w 12191999"/>
              <a:gd name="connsiteY1947" fmla="*/ 721600 h 6842125"/>
              <a:gd name="connsiteX1948" fmla="*/ 2644826 w 12191999"/>
              <a:gd name="connsiteY1948" fmla="*/ 722023 h 6842125"/>
              <a:gd name="connsiteX1949" fmla="*/ 2602628 w 12191999"/>
              <a:gd name="connsiteY1949" fmla="*/ 709417 h 6842125"/>
              <a:gd name="connsiteX1950" fmla="*/ 2609487 w 12191999"/>
              <a:gd name="connsiteY1950" fmla="*/ 634288 h 6842125"/>
              <a:gd name="connsiteX1951" fmla="*/ 2676543 w 12191999"/>
              <a:gd name="connsiteY1951" fmla="*/ 636995 h 6842125"/>
              <a:gd name="connsiteX1952" fmla="*/ 2684163 w 12191999"/>
              <a:gd name="connsiteY1952" fmla="*/ 704680 h 6842125"/>
              <a:gd name="connsiteX1953" fmla="*/ 2644826 w 12191999"/>
              <a:gd name="connsiteY1953" fmla="*/ 722023 h 6842125"/>
              <a:gd name="connsiteX1954" fmla="*/ 9547171 w 12191999"/>
              <a:gd name="connsiteY1954" fmla="*/ 722023 h 6842125"/>
              <a:gd name="connsiteX1955" fmla="*/ 9507834 w 12191999"/>
              <a:gd name="connsiteY1955" fmla="*/ 704680 h 6842125"/>
              <a:gd name="connsiteX1956" fmla="*/ 9515454 w 12191999"/>
              <a:gd name="connsiteY1956" fmla="*/ 636995 h 6842125"/>
              <a:gd name="connsiteX1957" fmla="*/ 9582510 w 12191999"/>
              <a:gd name="connsiteY1957" fmla="*/ 634288 h 6842125"/>
              <a:gd name="connsiteX1958" fmla="*/ 9589368 w 12191999"/>
              <a:gd name="connsiteY1958" fmla="*/ 709417 h 6842125"/>
              <a:gd name="connsiteX1959" fmla="*/ 9547171 w 12191999"/>
              <a:gd name="connsiteY1959" fmla="*/ 722023 h 6842125"/>
              <a:gd name="connsiteX1960" fmla="*/ 2303251 w 12191999"/>
              <a:gd name="connsiteY1960" fmla="*/ 723966 h 6842125"/>
              <a:gd name="connsiteX1961" fmla="*/ 2262579 w 12191999"/>
              <a:gd name="connsiteY1961" fmla="*/ 723627 h 6842125"/>
              <a:gd name="connsiteX1962" fmla="*/ 2224479 w 12191999"/>
              <a:gd name="connsiteY1962" fmla="*/ 675573 h 6842125"/>
              <a:gd name="connsiteX1963" fmla="*/ 2241243 w 12191999"/>
              <a:gd name="connsiteY1963" fmla="*/ 640378 h 6842125"/>
              <a:gd name="connsiteX1964" fmla="*/ 2290011 w 12191999"/>
              <a:gd name="connsiteY1964" fmla="*/ 620073 h 6842125"/>
              <a:gd name="connsiteX1965" fmla="*/ 2334207 w 12191999"/>
              <a:gd name="connsiteY1965" fmla="*/ 634963 h 6842125"/>
              <a:gd name="connsiteX1966" fmla="*/ 2336494 w 12191999"/>
              <a:gd name="connsiteY1966" fmla="*/ 710091 h 6842125"/>
              <a:gd name="connsiteX1967" fmla="*/ 2303251 w 12191999"/>
              <a:gd name="connsiteY1967" fmla="*/ 723966 h 6842125"/>
              <a:gd name="connsiteX1968" fmla="*/ 9888746 w 12191999"/>
              <a:gd name="connsiteY1968" fmla="*/ 723966 h 6842125"/>
              <a:gd name="connsiteX1969" fmla="*/ 9855503 w 12191999"/>
              <a:gd name="connsiteY1969" fmla="*/ 710091 h 6842125"/>
              <a:gd name="connsiteX1970" fmla="*/ 9857790 w 12191999"/>
              <a:gd name="connsiteY1970" fmla="*/ 634963 h 6842125"/>
              <a:gd name="connsiteX1971" fmla="*/ 9901986 w 12191999"/>
              <a:gd name="connsiteY1971" fmla="*/ 620073 h 6842125"/>
              <a:gd name="connsiteX1972" fmla="*/ 9950754 w 12191999"/>
              <a:gd name="connsiteY1972" fmla="*/ 640378 h 6842125"/>
              <a:gd name="connsiteX1973" fmla="*/ 9967518 w 12191999"/>
              <a:gd name="connsiteY1973" fmla="*/ 675573 h 6842125"/>
              <a:gd name="connsiteX1974" fmla="*/ 9929418 w 12191999"/>
              <a:gd name="connsiteY1974" fmla="*/ 723627 h 6842125"/>
              <a:gd name="connsiteX1975" fmla="*/ 9888746 w 12191999"/>
              <a:gd name="connsiteY1975" fmla="*/ 723966 h 6842125"/>
              <a:gd name="connsiteX1976" fmla="*/ 4419123 w 12191999"/>
              <a:gd name="connsiteY1976" fmla="*/ 724390 h 6842125"/>
              <a:gd name="connsiteX1977" fmla="*/ 4379880 w 12191999"/>
              <a:gd name="connsiteY1977" fmla="*/ 721599 h 6842125"/>
              <a:gd name="connsiteX1978" fmla="*/ 4364640 w 12191999"/>
              <a:gd name="connsiteY1978" fmla="*/ 634964 h 6842125"/>
              <a:gd name="connsiteX1979" fmla="*/ 4449984 w 12191999"/>
              <a:gd name="connsiteY1979" fmla="*/ 633611 h 6842125"/>
              <a:gd name="connsiteX1980" fmla="*/ 4453794 w 12191999"/>
              <a:gd name="connsiteY1980" fmla="*/ 711446 h 6842125"/>
              <a:gd name="connsiteX1981" fmla="*/ 4419123 w 12191999"/>
              <a:gd name="connsiteY1981" fmla="*/ 724390 h 6842125"/>
              <a:gd name="connsiteX1982" fmla="*/ 7772874 w 12191999"/>
              <a:gd name="connsiteY1982" fmla="*/ 724390 h 6842125"/>
              <a:gd name="connsiteX1983" fmla="*/ 7738203 w 12191999"/>
              <a:gd name="connsiteY1983" fmla="*/ 711446 h 6842125"/>
              <a:gd name="connsiteX1984" fmla="*/ 7742012 w 12191999"/>
              <a:gd name="connsiteY1984" fmla="*/ 633611 h 6842125"/>
              <a:gd name="connsiteX1985" fmla="*/ 7827356 w 12191999"/>
              <a:gd name="connsiteY1985" fmla="*/ 634964 h 6842125"/>
              <a:gd name="connsiteX1986" fmla="*/ 7812116 w 12191999"/>
              <a:gd name="connsiteY1986" fmla="*/ 721599 h 6842125"/>
              <a:gd name="connsiteX1987" fmla="*/ 7772874 w 12191999"/>
              <a:gd name="connsiteY1987" fmla="*/ 724390 h 6842125"/>
              <a:gd name="connsiteX1988" fmla="*/ 4935306 w 12191999"/>
              <a:gd name="connsiteY1988" fmla="*/ 841765 h 6842125"/>
              <a:gd name="connsiteX1989" fmla="*/ 4917780 w 12191999"/>
              <a:gd name="connsiteY1989" fmla="*/ 832966 h 6842125"/>
              <a:gd name="connsiteX1990" fmla="*/ 4935306 w 12191999"/>
              <a:gd name="connsiteY1990" fmla="*/ 824168 h 6842125"/>
              <a:gd name="connsiteX1991" fmla="*/ 4952070 w 12191999"/>
              <a:gd name="connsiteY1991" fmla="*/ 832966 h 6842125"/>
              <a:gd name="connsiteX1992" fmla="*/ 4935306 w 12191999"/>
              <a:gd name="connsiteY1992" fmla="*/ 841765 h 6842125"/>
              <a:gd name="connsiteX1993" fmla="*/ 7256691 w 12191999"/>
              <a:gd name="connsiteY1993" fmla="*/ 841765 h 6842125"/>
              <a:gd name="connsiteX1994" fmla="*/ 7239927 w 12191999"/>
              <a:gd name="connsiteY1994" fmla="*/ 832966 h 6842125"/>
              <a:gd name="connsiteX1995" fmla="*/ 7256691 w 12191999"/>
              <a:gd name="connsiteY1995" fmla="*/ 824168 h 6842125"/>
              <a:gd name="connsiteX1996" fmla="*/ 7274216 w 12191999"/>
              <a:gd name="connsiteY1996" fmla="*/ 832966 h 6842125"/>
              <a:gd name="connsiteX1997" fmla="*/ 7256691 w 12191999"/>
              <a:gd name="connsiteY1997" fmla="*/ 841765 h 6842125"/>
              <a:gd name="connsiteX1998" fmla="*/ 1581697 w 12191999"/>
              <a:gd name="connsiteY1998" fmla="*/ 843121 h 6842125"/>
              <a:gd name="connsiteX1999" fmla="*/ 1564172 w 12191999"/>
              <a:gd name="connsiteY1999" fmla="*/ 831615 h 6842125"/>
              <a:gd name="connsiteX2000" fmla="*/ 1581697 w 12191999"/>
              <a:gd name="connsiteY2000" fmla="*/ 819432 h 6842125"/>
              <a:gd name="connsiteX2001" fmla="*/ 1599224 w 12191999"/>
              <a:gd name="connsiteY2001" fmla="*/ 831615 h 6842125"/>
              <a:gd name="connsiteX2002" fmla="*/ 1581697 w 12191999"/>
              <a:gd name="connsiteY2002" fmla="*/ 843121 h 6842125"/>
              <a:gd name="connsiteX2003" fmla="*/ 3525542 w 12191999"/>
              <a:gd name="connsiteY2003" fmla="*/ 843121 h 6842125"/>
              <a:gd name="connsiteX2004" fmla="*/ 3504206 w 12191999"/>
              <a:gd name="connsiteY2004" fmla="*/ 831615 h 6842125"/>
              <a:gd name="connsiteX2005" fmla="*/ 3525542 w 12191999"/>
              <a:gd name="connsiteY2005" fmla="*/ 819432 h 6842125"/>
              <a:gd name="connsiteX2006" fmla="*/ 3546878 w 12191999"/>
              <a:gd name="connsiteY2006" fmla="*/ 831615 h 6842125"/>
              <a:gd name="connsiteX2007" fmla="*/ 3525542 w 12191999"/>
              <a:gd name="connsiteY2007" fmla="*/ 843121 h 6842125"/>
              <a:gd name="connsiteX2008" fmla="*/ 8666455 w 12191999"/>
              <a:gd name="connsiteY2008" fmla="*/ 843121 h 6842125"/>
              <a:gd name="connsiteX2009" fmla="*/ 8645119 w 12191999"/>
              <a:gd name="connsiteY2009" fmla="*/ 831615 h 6842125"/>
              <a:gd name="connsiteX2010" fmla="*/ 8666455 w 12191999"/>
              <a:gd name="connsiteY2010" fmla="*/ 819432 h 6842125"/>
              <a:gd name="connsiteX2011" fmla="*/ 8687791 w 12191999"/>
              <a:gd name="connsiteY2011" fmla="*/ 831615 h 6842125"/>
              <a:gd name="connsiteX2012" fmla="*/ 8666455 w 12191999"/>
              <a:gd name="connsiteY2012" fmla="*/ 843121 h 6842125"/>
              <a:gd name="connsiteX2013" fmla="*/ 10610299 w 12191999"/>
              <a:gd name="connsiteY2013" fmla="*/ 843121 h 6842125"/>
              <a:gd name="connsiteX2014" fmla="*/ 10592772 w 12191999"/>
              <a:gd name="connsiteY2014" fmla="*/ 831615 h 6842125"/>
              <a:gd name="connsiteX2015" fmla="*/ 10610299 w 12191999"/>
              <a:gd name="connsiteY2015" fmla="*/ 819432 h 6842125"/>
              <a:gd name="connsiteX2016" fmla="*/ 10627824 w 12191999"/>
              <a:gd name="connsiteY2016" fmla="*/ 831615 h 6842125"/>
              <a:gd name="connsiteX2017" fmla="*/ 10610299 w 12191999"/>
              <a:gd name="connsiteY2017" fmla="*/ 843121 h 6842125"/>
              <a:gd name="connsiteX2018" fmla="*/ 4055827 w 12191999"/>
              <a:gd name="connsiteY2018" fmla="*/ 843124 h 6842125"/>
              <a:gd name="connsiteX2019" fmla="*/ 4032967 w 12191999"/>
              <a:gd name="connsiteY2019" fmla="*/ 839063 h 6842125"/>
              <a:gd name="connsiteX2020" fmla="*/ 4055064 w 12191999"/>
              <a:gd name="connsiteY2020" fmla="*/ 816050 h 6842125"/>
              <a:gd name="connsiteX2021" fmla="*/ 4073352 w 12191999"/>
              <a:gd name="connsiteY2021" fmla="*/ 829587 h 6842125"/>
              <a:gd name="connsiteX2022" fmla="*/ 4055827 w 12191999"/>
              <a:gd name="connsiteY2022" fmla="*/ 843124 h 6842125"/>
              <a:gd name="connsiteX2023" fmla="*/ 8136169 w 12191999"/>
              <a:gd name="connsiteY2023" fmla="*/ 843124 h 6842125"/>
              <a:gd name="connsiteX2024" fmla="*/ 8118644 w 12191999"/>
              <a:gd name="connsiteY2024" fmla="*/ 829587 h 6842125"/>
              <a:gd name="connsiteX2025" fmla="*/ 8136932 w 12191999"/>
              <a:gd name="connsiteY2025" fmla="*/ 816050 h 6842125"/>
              <a:gd name="connsiteX2026" fmla="*/ 8159029 w 12191999"/>
              <a:gd name="connsiteY2026" fmla="*/ 839063 h 6842125"/>
              <a:gd name="connsiteX2027" fmla="*/ 8136169 w 12191999"/>
              <a:gd name="connsiteY2027" fmla="*/ 843124 h 6842125"/>
              <a:gd name="connsiteX2028" fmla="*/ 5474824 w 12191999"/>
              <a:gd name="connsiteY2028" fmla="*/ 847098 h 6842125"/>
              <a:gd name="connsiteX2029" fmla="*/ 5451870 w 12191999"/>
              <a:gd name="connsiteY2029" fmla="*/ 843799 h 6842125"/>
              <a:gd name="connsiteX2030" fmla="*/ 5465586 w 12191999"/>
              <a:gd name="connsiteY2030" fmla="*/ 812665 h 6842125"/>
              <a:gd name="connsiteX2031" fmla="*/ 5484635 w 12191999"/>
              <a:gd name="connsiteY2031" fmla="*/ 829586 h 6842125"/>
              <a:gd name="connsiteX2032" fmla="*/ 5474824 w 12191999"/>
              <a:gd name="connsiteY2032" fmla="*/ 847098 h 6842125"/>
              <a:gd name="connsiteX2033" fmla="*/ 6717172 w 12191999"/>
              <a:gd name="connsiteY2033" fmla="*/ 847098 h 6842125"/>
              <a:gd name="connsiteX2034" fmla="*/ 6707362 w 12191999"/>
              <a:gd name="connsiteY2034" fmla="*/ 829586 h 6842125"/>
              <a:gd name="connsiteX2035" fmla="*/ 6726411 w 12191999"/>
              <a:gd name="connsiteY2035" fmla="*/ 812665 h 6842125"/>
              <a:gd name="connsiteX2036" fmla="*/ 6740127 w 12191999"/>
              <a:gd name="connsiteY2036" fmla="*/ 843799 h 6842125"/>
              <a:gd name="connsiteX2037" fmla="*/ 6717172 w 12191999"/>
              <a:gd name="connsiteY2037" fmla="*/ 847098 h 6842125"/>
              <a:gd name="connsiteX2038" fmla="*/ 5825796 w 12191999"/>
              <a:gd name="connsiteY2038" fmla="*/ 848746 h 6842125"/>
              <a:gd name="connsiteX2039" fmla="*/ 5802591 w 12191999"/>
              <a:gd name="connsiteY2039" fmla="*/ 845161 h 6842125"/>
              <a:gd name="connsiteX2040" fmla="*/ 5807163 w 12191999"/>
              <a:gd name="connsiteY2040" fmla="*/ 813349 h 6842125"/>
              <a:gd name="connsiteX2041" fmla="*/ 5833832 w 12191999"/>
              <a:gd name="connsiteY2041" fmla="*/ 812673 h 6842125"/>
              <a:gd name="connsiteX2042" fmla="*/ 5825796 w 12191999"/>
              <a:gd name="connsiteY2042" fmla="*/ 848746 h 6842125"/>
              <a:gd name="connsiteX2043" fmla="*/ 6366200 w 12191999"/>
              <a:gd name="connsiteY2043" fmla="*/ 848746 h 6842125"/>
              <a:gd name="connsiteX2044" fmla="*/ 6358164 w 12191999"/>
              <a:gd name="connsiteY2044" fmla="*/ 812673 h 6842125"/>
              <a:gd name="connsiteX2045" fmla="*/ 6384834 w 12191999"/>
              <a:gd name="connsiteY2045" fmla="*/ 813349 h 6842125"/>
              <a:gd name="connsiteX2046" fmla="*/ 6389405 w 12191999"/>
              <a:gd name="connsiteY2046" fmla="*/ 845161 h 6842125"/>
              <a:gd name="connsiteX2047" fmla="*/ 6366200 w 12191999"/>
              <a:gd name="connsiteY2047" fmla="*/ 848746 h 6842125"/>
              <a:gd name="connsiteX2048" fmla="*/ 2112644 w 12191999"/>
              <a:gd name="connsiteY2048" fmla="*/ 848792 h 6842125"/>
              <a:gd name="connsiteX2049" fmla="*/ 2090641 w 12191999"/>
              <a:gd name="connsiteY2049" fmla="*/ 839739 h 6842125"/>
              <a:gd name="connsiteX2050" fmla="*/ 2097499 w 12191999"/>
              <a:gd name="connsiteY2050" fmla="*/ 818080 h 6842125"/>
              <a:gd name="connsiteX2051" fmla="*/ 2131790 w 12191999"/>
              <a:gd name="connsiteY2051" fmla="*/ 830941 h 6842125"/>
              <a:gd name="connsiteX2052" fmla="*/ 2112644 w 12191999"/>
              <a:gd name="connsiteY2052" fmla="*/ 848792 h 6842125"/>
              <a:gd name="connsiteX2053" fmla="*/ 10079352 w 12191999"/>
              <a:gd name="connsiteY2053" fmla="*/ 848792 h 6842125"/>
              <a:gd name="connsiteX2054" fmla="*/ 10060207 w 12191999"/>
              <a:gd name="connsiteY2054" fmla="*/ 830941 h 6842125"/>
              <a:gd name="connsiteX2055" fmla="*/ 10094498 w 12191999"/>
              <a:gd name="connsiteY2055" fmla="*/ 818080 h 6842125"/>
              <a:gd name="connsiteX2056" fmla="*/ 10101355 w 12191999"/>
              <a:gd name="connsiteY2056" fmla="*/ 839739 h 6842125"/>
              <a:gd name="connsiteX2057" fmla="*/ 10079352 w 12191999"/>
              <a:gd name="connsiteY2057" fmla="*/ 848792 h 6842125"/>
              <a:gd name="connsiteX2058" fmla="*/ 1759821 w 12191999"/>
              <a:gd name="connsiteY2058" fmla="*/ 849217 h 6842125"/>
              <a:gd name="connsiteX2059" fmla="*/ 1746009 w 12191999"/>
              <a:gd name="connsiteY2059" fmla="*/ 840419 h 6842125"/>
              <a:gd name="connsiteX2060" fmla="*/ 1757440 w 12191999"/>
              <a:gd name="connsiteY2060" fmla="*/ 809284 h 6842125"/>
              <a:gd name="connsiteX2061" fmla="*/ 1774204 w 12191999"/>
              <a:gd name="connsiteY2061" fmla="*/ 841772 h 6842125"/>
              <a:gd name="connsiteX2062" fmla="*/ 1759821 w 12191999"/>
              <a:gd name="connsiteY2062" fmla="*/ 849217 h 6842125"/>
              <a:gd name="connsiteX2063" fmla="*/ 10432175 w 12191999"/>
              <a:gd name="connsiteY2063" fmla="*/ 849217 h 6842125"/>
              <a:gd name="connsiteX2064" fmla="*/ 10417792 w 12191999"/>
              <a:gd name="connsiteY2064" fmla="*/ 841772 h 6842125"/>
              <a:gd name="connsiteX2065" fmla="*/ 10434556 w 12191999"/>
              <a:gd name="connsiteY2065" fmla="*/ 809284 h 6842125"/>
              <a:gd name="connsiteX2066" fmla="*/ 10445987 w 12191999"/>
              <a:gd name="connsiteY2066" fmla="*/ 840419 h 6842125"/>
              <a:gd name="connsiteX2067" fmla="*/ 10432175 w 12191999"/>
              <a:gd name="connsiteY2067" fmla="*/ 849217 h 6842125"/>
              <a:gd name="connsiteX2068" fmla="*/ 878028 w 12191999"/>
              <a:gd name="connsiteY2068" fmla="*/ 849640 h 6842125"/>
              <a:gd name="connsiteX2069" fmla="*/ 858207 w 12191999"/>
              <a:gd name="connsiteY2069" fmla="*/ 839741 h 6842125"/>
              <a:gd name="connsiteX2070" fmla="*/ 872691 w 12191999"/>
              <a:gd name="connsiteY2070" fmla="*/ 809283 h 6842125"/>
              <a:gd name="connsiteX2071" fmla="*/ 897831 w 12191999"/>
              <a:gd name="connsiteY2071" fmla="*/ 839741 h 6842125"/>
              <a:gd name="connsiteX2072" fmla="*/ 878028 w 12191999"/>
              <a:gd name="connsiteY2072" fmla="*/ 849640 h 6842125"/>
              <a:gd name="connsiteX2073" fmla="*/ 11313968 w 12191999"/>
              <a:gd name="connsiteY2073" fmla="*/ 849640 h 6842125"/>
              <a:gd name="connsiteX2074" fmla="*/ 11294166 w 12191999"/>
              <a:gd name="connsiteY2074" fmla="*/ 839741 h 6842125"/>
              <a:gd name="connsiteX2075" fmla="*/ 11319306 w 12191999"/>
              <a:gd name="connsiteY2075" fmla="*/ 809283 h 6842125"/>
              <a:gd name="connsiteX2076" fmla="*/ 11333790 w 12191999"/>
              <a:gd name="connsiteY2076" fmla="*/ 839741 h 6842125"/>
              <a:gd name="connsiteX2077" fmla="*/ 11313968 w 12191999"/>
              <a:gd name="connsiteY2077" fmla="*/ 849640 h 6842125"/>
              <a:gd name="connsiteX2078" fmla="*/ 1049952 w 12191999"/>
              <a:gd name="connsiteY2078" fmla="*/ 856660 h 6842125"/>
              <a:gd name="connsiteX2079" fmla="*/ 1031665 w 12191999"/>
              <a:gd name="connsiteY2079" fmla="*/ 843124 h 6842125"/>
              <a:gd name="connsiteX2080" fmla="*/ 1031665 w 12191999"/>
              <a:gd name="connsiteY2080" fmla="*/ 816050 h 6842125"/>
              <a:gd name="connsiteX2081" fmla="*/ 1049952 w 12191999"/>
              <a:gd name="connsiteY2081" fmla="*/ 802514 h 6842125"/>
              <a:gd name="connsiteX2082" fmla="*/ 1072052 w 12191999"/>
              <a:gd name="connsiteY2082" fmla="*/ 816050 h 6842125"/>
              <a:gd name="connsiteX2083" fmla="*/ 1072052 w 12191999"/>
              <a:gd name="connsiteY2083" fmla="*/ 843124 h 6842125"/>
              <a:gd name="connsiteX2084" fmla="*/ 1049952 w 12191999"/>
              <a:gd name="connsiteY2084" fmla="*/ 856660 h 6842125"/>
              <a:gd name="connsiteX2085" fmla="*/ 11142044 w 12191999"/>
              <a:gd name="connsiteY2085" fmla="*/ 856660 h 6842125"/>
              <a:gd name="connsiteX2086" fmla="*/ 11119944 w 12191999"/>
              <a:gd name="connsiteY2086" fmla="*/ 843124 h 6842125"/>
              <a:gd name="connsiteX2087" fmla="*/ 11119944 w 12191999"/>
              <a:gd name="connsiteY2087" fmla="*/ 816050 h 6842125"/>
              <a:gd name="connsiteX2088" fmla="*/ 11142044 w 12191999"/>
              <a:gd name="connsiteY2088" fmla="*/ 802514 h 6842125"/>
              <a:gd name="connsiteX2089" fmla="*/ 11160331 w 12191999"/>
              <a:gd name="connsiteY2089" fmla="*/ 816050 h 6842125"/>
              <a:gd name="connsiteX2090" fmla="*/ 11160331 w 12191999"/>
              <a:gd name="connsiteY2090" fmla="*/ 843124 h 6842125"/>
              <a:gd name="connsiteX2091" fmla="*/ 11142044 w 12191999"/>
              <a:gd name="connsiteY2091" fmla="*/ 856660 h 6842125"/>
              <a:gd name="connsiteX2092" fmla="*/ 164911 w 12191999"/>
              <a:gd name="connsiteY2092" fmla="*/ 861394 h 6842125"/>
              <a:gd name="connsiteX2093" fmla="*/ 146093 w 12191999"/>
              <a:gd name="connsiteY2093" fmla="*/ 847857 h 6842125"/>
              <a:gd name="connsiteX2094" fmla="*/ 169723 w 12191999"/>
              <a:gd name="connsiteY2094" fmla="*/ 802510 h 6842125"/>
              <a:gd name="connsiteX2095" fmla="*/ 197927 w 12191999"/>
              <a:gd name="connsiteY2095" fmla="*/ 818754 h 6842125"/>
              <a:gd name="connsiteX2096" fmla="*/ 164911 w 12191999"/>
              <a:gd name="connsiteY2096" fmla="*/ 861394 h 6842125"/>
              <a:gd name="connsiteX2097" fmla="*/ 12027086 w 12191999"/>
              <a:gd name="connsiteY2097" fmla="*/ 861394 h 6842125"/>
              <a:gd name="connsiteX2098" fmla="*/ 11994070 w 12191999"/>
              <a:gd name="connsiteY2098" fmla="*/ 818754 h 6842125"/>
              <a:gd name="connsiteX2099" fmla="*/ 12022274 w 12191999"/>
              <a:gd name="connsiteY2099" fmla="*/ 802510 h 6842125"/>
              <a:gd name="connsiteX2100" fmla="*/ 12045903 w 12191999"/>
              <a:gd name="connsiteY2100" fmla="*/ 847857 h 6842125"/>
              <a:gd name="connsiteX2101" fmla="*/ 12027086 w 12191999"/>
              <a:gd name="connsiteY2101" fmla="*/ 861394 h 6842125"/>
              <a:gd name="connsiteX2102" fmla="*/ 6004622 w 12191999"/>
              <a:gd name="connsiteY2102" fmla="*/ 861990 h 6842125"/>
              <a:gd name="connsiteX2103" fmla="*/ 5961568 w 12191999"/>
              <a:gd name="connsiteY2103" fmla="*/ 847185 h 6842125"/>
              <a:gd name="connsiteX2104" fmla="*/ 5991286 w 12191999"/>
              <a:gd name="connsiteY2104" fmla="*/ 797099 h 6842125"/>
              <a:gd name="connsiteX2105" fmla="*/ 6036244 w 12191999"/>
              <a:gd name="connsiteY2105" fmla="*/ 829587 h 6842125"/>
              <a:gd name="connsiteX2106" fmla="*/ 6004622 w 12191999"/>
              <a:gd name="connsiteY2106" fmla="*/ 861990 h 6842125"/>
              <a:gd name="connsiteX2107" fmla="*/ 6187375 w 12191999"/>
              <a:gd name="connsiteY2107" fmla="*/ 861990 h 6842125"/>
              <a:gd name="connsiteX2108" fmla="*/ 6155752 w 12191999"/>
              <a:gd name="connsiteY2108" fmla="*/ 829587 h 6842125"/>
              <a:gd name="connsiteX2109" fmla="*/ 6200711 w 12191999"/>
              <a:gd name="connsiteY2109" fmla="*/ 797099 h 6842125"/>
              <a:gd name="connsiteX2110" fmla="*/ 6230428 w 12191999"/>
              <a:gd name="connsiteY2110" fmla="*/ 847185 h 6842125"/>
              <a:gd name="connsiteX2111" fmla="*/ 6187375 w 12191999"/>
              <a:gd name="connsiteY2111" fmla="*/ 861990 h 6842125"/>
              <a:gd name="connsiteX2112" fmla="*/ 3351798 w 12191999"/>
              <a:gd name="connsiteY2112" fmla="*/ 862661 h 6842125"/>
              <a:gd name="connsiteX2113" fmla="*/ 3332271 w 12191999"/>
              <a:gd name="connsiteY2113" fmla="*/ 854624 h 6842125"/>
              <a:gd name="connsiteX2114" fmla="*/ 3321603 w 12191999"/>
              <a:gd name="connsiteY2114" fmla="*/ 826198 h 6842125"/>
              <a:gd name="connsiteX2115" fmla="*/ 3344463 w 12191999"/>
              <a:gd name="connsiteY2115" fmla="*/ 803862 h 6842125"/>
              <a:gd name="connsiteX2116" fmla="*/ 3374943 w 12191999"/>
              <a:gd name="connsiteY2116" fmla="*/ 818752 h 6842125"/>
              <a:gd name="connsiteX2117" fmla="*/ 3369608 w 12191999"/>
              <a:gd name="connsiteY2117" fmla="*/ 849886 h 6842125"/>
              <a:gd name="connsiteX2118" fmla="*/ 3351798 w 12191999"/>
              <a:gd name="connsiteY2118" fmla="*/ 862661 h 6842125"/>
              <a:gd name="connsiteX2119" fmla="*/ 8840199 w 12191999"/>
              <a:gd name="connsiteY2119" fmla="*/ 862661 h 6842125"/>
              <a:gd name="connsiteX2120" fmla="*/ 8822388 w 12191999"/>
              <a:gd name="connsiteY2120" fmla="*/ 849886 h 6842125"/>
              <a:gd name="connsiteX2121" fmla="*/ 8817054 w 12191999"/>
              <a:gd name="connsiteY2121" fmla="*/ 818752 h 6842125"/>
              <a:gd name="connsiteX2122" fmla="*/ 8847534 w 12191999"/>
              <a:gd name="connsiteY2122" fmla="*/ 803862 h 6842125"/>
              <a:gd name="connsiteX2123" fmla="*/ 8870394 w 12191999"/>
              <a:gd name="connsiteY2123" fmla="*/ 826198 h 6842125"/>
              <a:gd name="connsiteX2124" fmla="*/ 8859726 w 12191999"/>
              <a:gd name="connsiteY2124" fmla="*/ 854624 h 6842125"/>
              <a:gd name="connsiteX2125" fmla="*/ 8840199 w 12191999"/>
              <a:gd name="connsiteY2125" fmla="*/ 862661 h 6842125"/>
              <a:gd name="connsiteX2126" fmla="*/ 526721 w 12191999"/>
              <a:gd name="connsiteY2126" fmla="*/ 862662 h 6842125"/>
              <a:gd name="connsiteX2127" fmla="*/ 503664 w 12191999"/>
              <a:gd name="connsiteY2127" fmla="*/ 855978 h 6842125"/>
              <a:gd name="connsiteX2128" fmla="*/ 499089 w 12191999"/>
              <a:gd name="connsiteY2128" fmla="*/ 810631 h 6842125"/>
              <a:gd name="connsiteX2129" fmla="*/ 550924 w 12191999"/>
              <a:gd name="connsiteY2129" fmla="*/ 815368 h 6842125"/>
              <a:gd name="connsiteX2130" fmla="*/ 546351 w 12191999"/>
              <a:gd name="connsiteY2130" fmla="*/ 852595 h 6842125"/>
              <a:gd name="connsiteX2131" fmla="*/ 526721 w 12191999"/>
              <a:gd name="connsiteY2131" fmla="*/ 862662 h 6842125"/>
              <a:gd name="connsiteX2132" fmla="*/ 11665275 w 12191999"/>
              <a:gd name="connsiteY2132" fmla="*/ 862662 h 6842125"/>
              <a:gd name="connsiteX2133" fmla="*/ 11645646 w 12191999"/>
              <a:gd name="connsiteY2133" fmla="*/ 852595 h 6842125"/>
              <a:gd name="connsiteX2134" fmla="*/ 11641072 w 12191999"/>
              <a:gd name="connsiteY2134" fmla="*/ 815368 h 6842125"/>
              <a:gd name="connsiteX2135" fmla="*/ 11692907 w 12191999"/>
              <a:gd name="connsiteY2135" fmla="*/ 810631 h 6842125"/>
              <a:gd name="connsiteX2136" fmla="*/ 11688332 w 12191999"/>
              <a:gd name="connsiteY2136" fmla="*/ 855978 h 6842125"/>
              <a:gd name="connsiteX2137" fmla="*/ 11665275 w 12191999"/>
              <a:gd name="connsiteY2137" fmla="*/ 862662 h 6842125"/>
              <a:gd name="connsiteX2138" fmla="*/ 2643015 w 12191999"/>
              <a:gd name="connsiteY2138" fmla="*/ 862913 h 6842125"/>
              <a:gd name="connsiteX2139" fmla="*/ 2617107 w 12191999"/>
              <a:gd name="connsiteY2139" fmla="*/ 849207 h 6842125"/>
              <a:gd name="connsiteX2140" fmla="*/ 2643015 w 12191999"/>
              <a:gd name="connsiteY2140" fmla="*/ 805890 h 6842125"/>
              <a:gd name="connsiteX2141" fmla="*/ 2668923 w 12191999"/>
              <a:gd name="connsiteY2141" fmla="*/ 849207 h 6842125"/>
              <a:gd name="connsiteX2142" fmla="*/ 2643015 w 12191999"/>
              <a:gd name="connsiteY2142" fmla="*/ 862913 h 6842125"/>
              <a:gd name="connsiteX2143" fmla="*/ 9548982 w 12191999"/>
              <a:gd name="connsiteY2143" fmla="*/ 862913 h 6842125"/>
              <a:gd name="connsiteX2144" fmla="*/ 9523074 w 12191999"/>
              <a:gd name="connsiteY2144" fmla="*/ 849207 h 6842125"/>
              <a:gd name="connsiteX2145" fmla="*/ 9548982 w 12191999"/>
              <a:gd name="connsiteY2145" fmla="*/ 805890 h 6842125"/>
              <a:gd name="connsiteX2146" fmla="*/ 9574890 w 12191999"/>
              <a:gd name="connsiteY2146" fmla="*/ 849207 h 6842125"/>
              <a:gd name="connsiteX2147" fmla="*/ 9548982 w 12191999"/>
              <a:gd name="connsiteY2147" fmla="*/ 862913 h 6842125"/>
              <a:gd name="connsiteX2148" fmla="*/ 4761556 w 12191999"/>
              <a:gd name="connsiteY2148" fmla="*/ 863003 h 6842125"/>
              <a:gd name="connsiteX2149" fmla="*/ 4731362 w 12191999"/>
              <a:gd name="connsiteY2149" fmla="*/ 847183 h 6842125"/>
              <a:gd name="connsiteX2150" fmla="*/ 4786226 w 12191999"/>
              <a:gd name="connsiteY2150" fmla="*/ 811311 h 6842125"/>
              <a:gd name="connsiteX2151" fmla="*/ 4792322 w 12191999"/>
              <a:gd name="connsiteY2151" fmla="*/ 845830 h 6842125"/>
              <a:gd name="connsiteX2152" fmla="*/ 4761556 w 12191999"/>
              <a:gd name="connsiteY2152" fmla="*/ 863003 h 6842125"/>
              <a:gd name="connsiteX2153" fmla="*/ 7430440 w 12191999"/>
              <a:gd name="connsiteY2153" fmla="*/ 863003 h 6842125"/>
              <a:gd name="connsiteX2154" fmla="*/ 7399675 w 12191999"/>
              <a:gd name="connsiteY2154" fmla="*/ 845830 h 6842125"/>
              <a:gd name="connsiteX2155" fmla="*/ 7405771 w 12191999"/>
              <a:gd name="connsiteY2155" fmla="*/ 811311 h 6842125"/>
              <a:gd name="connsiteX2156" fmla="*/ 7460635 w 12191999"/>
              <a:gd name="connsiteY2156" fmla="*/ 847183 h 6842125"/>
              <a:gd name="connsiteX2157" fmla="*/ 7430440 w 12191999"/>
              <a:gd name="connsiteY2157" fmla="*/ 863003 h 6842125"/>
              <a:gd name="connsiteX2158" fmla="*/ 2290010 w 12191999"/>
              <a:gd name="connsiteY2158" fmla="*/ 863426 h 6842125"/>
              <a:gd name="connsiteX2159" fmla="*/ 2259530 w 12191999"/>
              <a:gd name="connsiteY2159" fmla="*/ 850567 h 6842125"/>
              <a:gd name="connsiteX2160" fmla="*/ 2299154 w 12191999"/>
              <a:gd name="connsiteY2160" fmla="*/ 800482 h 6842125"/>
              <a:gd name="connsiteX2161" fmla="*/ 2290010 w 12191999"/>
              <a:gd name="connsiteY2161" fmla="*/ 863426 h 6842125"/>
              <a:gd name="connsiteX2162" fmla="*/ 9901987 w 12191999"/>
              <a:gd name="connsiteY2162" fmla="*/ 863426 h 6842125"/>
              <a:gd name="connsiteX2163" fmla="*/ 9892843 w 12191999"/>
              <a:gd name="connsiteY2163" fmla="*/ 800482 h 6842125"/>
              <a:gd name="connsiteX2164" fmla="*/ 9932467 w 12191999"/>
              <a:gd name="connsiteY2164" fmla="*/ 850567 h 6842125"/>
              <a:gd name="connsiteX2165" fmla="*/ 9901987 w 12191999"/>
              <a:gd name="connsiteY2165" fmla="*/ 863426 h 6842125"/>
              <a:gd name="connsiteX2166" fmla="*/ 5286792 w 12191999"/>
              <a:gd name="connsiteY2166" fmla="*/ 863431 h 6842125"/>
              <a:gd name="connsiteX2167" fmla="*/ 5253264 w 12191999"/>
              <a:gd name="connsiteY2167" fmla="*/ 845833 h 6842125"/>
              <a:gd name="connsiteX2168" fmla="*/ 5255550 w 12191999"/>
              <a:gd name="connsiteY2168" fmla="*/ 812668 h 6842125"/>
              <a:gd name="connsiteX2169" fmla="*/ 5328702 w 12191999"/>
              <a:gd name="connsiteY2169" fmla="*/ 828912 h 6842125"/>
              <a:gd name="connsiteX2170" fmla="*/ 5286792 w 12191999"/>
              <a:gd name="connsiteY2170" fmla="*/ 863431 h 6842125"/>
              <a:gd name="connsiteX2171" fmla="*/ 6905204 w 12191999"/>
              <a:gd name="connsiteY2171" fmla="*/ 863431 h 6842125"/>
              <a:gd name="connsiteX2172" fmla="*/ 6863295 w 12191999"/>
              <a:gd name="connsiteY2172" fmla="*/ 828912 h 6842125"/>
              <a:gd name="connsiteX2173" fmla="*/ 6936447 w 12191999"/>
              <a:gd name="connsiteY2173" fmla="*/ 812668 h 6842125"/>
              <a:gd name="connsiteX2174" fmla="*/ 6938732 w 12191999"/>
              <a:gd name="connsiteY2174" fmla="*/ 845833 h 6842125"/>
              <a:gd name="connsiteX2175" fmla="*/ 6905204 w 12191999"/>
              <a:gd name="connsiteY2175" fmla="*/ 863431 h 6842125"/>
              <a:gd name="connsiteX2176" fmla="*/ 3876270 w 12191999"/>
              <a:gd name="connsiteY2176" fmla="*/ 863432 h 6842125"/>
              <a:gd name="connsiteX2177" fmla="*/ 3841979 w 12191999"/>
              <a:gd name="connsiteY2177" fmla="*/ 852603 h 6842125"/>
              <a:gd name="connsiteX2178" fmla="*/ 3856458 w 12191999"/>
              <a:gd name="connsiteY2178" fmla="*/ 798456 h 6842125"/>
              <a:gd name="connsiteX2179" fmla="*/ 3913607 w 12191999"/>
              <a:gd name="connsiteY2179" fmla="*/ 847188 h 6842125"/>
              <a:gd name="connsiteX2180" fmla="*/ 3876270 w 12191999"/>
              <a:gd name="connsiteY2180" fmla="*/ 863432 h 6842125"/>
              <a:gd name="connsiteX2181" fmla="*/ 8315727 w 12191999"/>
              <a:gd name="connsiteY2181" fmla="*/ 863432 h 6842125"/>
              <a:gd name="connsiteX2182" fmla="*/ 8278389 w 12191999"/>
              <a:gd name="connsiteY2182" fmla="*/ 847188 h 6842125"/>
              <a:gd name="connsiteX2183" fmla="*/ 8335539 w 12191999"/>
              <a:gd name="connsiteY2183" fmla="*/ 798456 h 6842125"/>
              <a:gd name="connsiteX2184" fmla="*/ 8350018 w 12191999"/>
              <a:gd name="connsiteY2184" fmla="*/ 852603 h 6842125"/>
              <a:gd name="connsiteX2185" fmla="*/ 8315727 w 12191999"/>
              <a:gd name="connsiteY2185" fmla="*/ 863432 h 6842125"/>
              <a:gd name="connsiteX2186" fmla="*/ 2827463 w 12191999"/>
              <a:gd name="connsiteY2186" fmla="*/ 863813 h 6842125"/>
              <a:gd name="connsiteX2187" fmla="*/ 2806567 w 12191999"/>
              <a:gd name="connsiteY2187" fmla="*/ 863433 h 6842125"/>
              <a:gd name="connsiteX2188" fmla="*/ 2799708 w 12191999"/>
              <a:gd name="connsiteY2188" fmla="*/ 798458 h 6842125"/>
              <a:gd name="connsiteX2189" fmla="*/ 2837808 w 12191999"/>
              <a:gd name="connsiteY2189" fmla="*/ 798458 h 6842125"/>
              <a:gd name="connsiteX2190" fmla="*/ 2861431 w 12191999"/>
              <a:gd name="connsiteY2190" fmla="*/ 820792 h 6842125"/>
              <a:gd name="connsiteX2191" fmla="*/ 2827463 w 12191999"/>
              <a:gd name="connsiteY2191" fmla="*/ 863813 h 6842125"/>
              <a:gd name="connsiteX2192" fmla="*/ 9364534 w 12191999"/>
              <a:gd name="connsiteY2192" fmla="*/ 863813 h 6842125"/>
              <a:gd name="connsiteX2193" fmla="*/ 9330566 w 12191999"/>
              <a:gd name="connsiteY2193" fmla="*/ 820792 h 6842125"/>
              <a:gd name="connsiteX2194" fmla="*/ 9354188 w 12191999"/>
              <a:gd name="connsiteY2194" fmla="*/ 798458 h 6842125"/>
              <a:gd name="connsiteX2195" fmla="*/ 9392288 w 12191999"/>
              <a:gd name="connsiteY2195" fmla="*/ 798458 h 6842125"/>
              <a:gd name="connsiteX2196" fmla="*/ 9385430 w 12191999"/>
              <a:gd name="connsiteY2196" fmla="*/ 863433 h 6842125"/>
              <a:gd name="connsiteX2197" fmla="*/ 9364534 w 12191999"/>
              <a:gd name="connsiteY2197" fmla="*/ 863813 h 6842125"/>
              <a:gd name="connsiteX2198" fmla="*/ 3005262 w 12191999"/>
              <a:gd name="connsiteY2198" fmla="*/ 868422 h 6842125"/>
              <a:gd name="connsiteX2199" fmla="*/ 2968590 w 12191999"/>
              <a:gd name="connsiteY2199" fmla="*/ 865461 h 6842125"/>
              <a:gd name="connsiteX2200" fmla="*/ 2973924 w 12191999"/>
              <a:gd name="connsiteY2200" fmla="*/ 793041 h 6842125"/>
              <a:gd name="connsiteX2201" fmla="*/ 3030312 w 12191999"/>
              <a:gd name="connsiteY2201" fmla="*/ 806577 h 6842125"/>
              <a:gd name="connsiteX2202" fmla="*/ 3031074 w 12191999"/>
              <a:gd name="connsiteY2202" fmla="*/ 856663 h 6842125"/>
              <a:gd name="connsiteX2203" fmla="*/ 3005262 w 12191999"/>
              <a:gd name="connsiteY2203" fmla="*/ 868422 h 6842125"/>
              <a:gd name="connsiteX2204" fmla="*/ 9186735 w 12191999"/>
              <a:gd name="connsiteY2204" fmla="*/ 868422 h 6842125"/>
              <a:gd name="connsiteX2205" fmla="*/ 9160923 w 12191999"/>
              <a:gd name="connsiteY2205" fmla="*/ 856663 h 6842125"/>
              <a:gd name="connsiteX2206" fmla="*/ 9161684 w 12191999"/>
              <a:gd name="connsiteY2206" fmla="*/ 806577 h 6842125"/>
              <a:gd name="connsiteX2207" fmla="*/ 9218072 w 12191999"/>
              <a:gd name="connsiteY2207" fmla="*/ 793041 h 6842125"/>
              <a:gd name="connsiteX2208" fmla="*/ 9223407 w 12191999"/>
              <a:gd name="connsiteY2208" fmla="*/ 865461 h 6842125"/>
              <a:gd name="connsiteX2209" fmla="*/ 9186735 w 12191999"/>
              <a:gd name="connsiteY2209" fmla="*/ 868422 h 6842125"/>
              <a:gd name="connsiteX2210" fmla="*/ 2461751 w 12191999"/>
              <a:gd name="connsiteY2210" fmla="*/ 869438 h 6842125"/>
              <a:gd name="connsiteX2211" fmla="*/ 2437558 w 12191999"/>
              <a:gd name="connsiteY2211" fmla="*/ 856663 h 6842125"/>
              <a:gd name="connsiteX2212" fmla="*/ 2422316 w 12191999"/>
              <a:gd name="connsiteY2212" fmla="*/ 829589 h 6842125"/>
              <a:gd name="connsiteX2213" fmla="*/ 2462703 w 12191999"/>
              <a:gd name="connsiteY2213" fmla="*/ 788980 h 6842125"/>
              <a:gd name="connsiteX2214" fmla="*/ 2506138 w 12191999"/>
              <a:gd name="connsiteY2214" fmla="*/ 829589 h 6842125"/>
              <a:gd name="connsiteX2215" fmla="*/ 2489374 w 12191999"/>
              <a:gd name="connsiteY2215" fmla="*/ 859370 h 6842125"/>
              <a:gd name="connsiteX2216" fmla="*/ 2461751 w 12191999"/>
              <a:gd name="connsiteY2216" fmla="*/ 869438 h 6842125"/>
              <a:gd name="connsiteX2217" fmla="*/ 9730246 w 12191999"/>
              <a:gd name="connsiteY2217" fmla="*/ 869438 h 6842125"/>
              <a:gd name="connsiteX2218" fmla="*/ 9702623 w 12191999"/>
              <a:gd name="connsiteY2218" fmla="*/ 859370 h 6842125"/>
              <a:gd name="connsiteX2219" fmla="*/ 9685859 w 12191999"/>
              <a:gd name="connsiteY2219" fmla="*/ 829589 h 6842125"/>
              <a:gd name="connsiteX2220" fmla="*/ 9729294 w 12191999"/>
              <a:gd name="connsiteY2220" fmla="*/ 788980 h 6842125"/>
              <a:gd name="connsiteX2221" fmla="*/ 9769680 w 12191999"/>
              <a:gd name="connsiteY2221" fmla="*/ 829589 h 6842125"/>
              <a:gd name="connsiteX2222" fmla="*/ 9754439 w 12191999"/>
              <a:gd name="connsiteY2222" fmla="*/ 856663 h 6842125"/>
              <a:gd name="connsiteX2223" fmla="*/ 9730246 w 12191999"/>
              <a:gd name="connsiteY2223" fmla="*/ 869438 h 6842125"/>
              <a:gd name="connsiteX2224" fmla="*/ 697567 w 12191999"/>
              <a:gd name="connsiteY2224" fmla="*/ 869471 h 6842125"/>
              <a:gd name="connsiteX2225" fmla="*/ 666471 w 12191999"/>
              <a:gd name="connsiteY2225" fmla="*/ 859371 h 6842125"/>
              <a:gd name="connsiteX2226" fmla="*/ 688568 w 12191999"/>
              <a:gd name="connsiteY2226" fmla="*/ 788981 h 6842125"/>
              <a:gd name="connsiteX2227" fmla="*/ 743433 w 12191999"/>
              <a:gd name="connsiteY2227" fmla="*/ 817408 h 6842125"/>
              <a:gd name="connsiteX2228" fmla="*/ 697567 w 12191999"/>
              <a:gd name="connsiteY2228" fmla="*/ 869471 h 6842125"/>
              <a:gd name="connsiteX2229" fmla="*/ 11494430 w 12191999"/>
              <a:gd name="connsiteY2229" fmla="*/ 869471 h 6842125"/>
              <a:gd name="connsiteX2230" fmla="*/ 11448563 w 12191999"/>
              <a:gd name="connsiteY2230" fmla="*/ 817408 h 6842125"/>
              <a:gd name="connsiteX2231" fmla="*/ 11503428 w 12191999"/>
              <a:gd name="connsiteY2231" fmla="*/ 788981 h 6842125"/>
              <a:gd name="connsiteX2232" fmla="*/ 11525526 w 12191999"/>
              <a:gd name="connsiteY2232" fmla="*/ 859371 h 6842125"/>
              <a:gd name="connsiteX2233" fmla="*/ 11494430 w 12191999"/>
              <a:gd name="connsiteY2233" fmla="*/ 869471 h 6842125"/>
              <a:gd name="connsiteX2234" fmla="*/ 345772 w 12191999"/>
              <a:gd name="connsiteY2234" fmla="*/ 869690 h 6842125"/>
              <a:gd name="connsiteX2235" fmla="*/ 318824 w 12191999"/>
              <a:gd name="connsiteY2235" fmla="*/ 860722 h 6842125"/>
              <a:gd name="connsiteX2236" fmla="*/ 349293 w 12191999"/>
              <a:gd name="connsiteY2236" fmla="*/ 788978 h 6842125"/>
              <a:gd name="connsiteX2237" fmla="*/ 374431 w 12191999"/>
              <a:gd name="connsiteY2237" fmla="*/ 859369 h 6842125"/>
              <a:gd name="connsiteX2238" fmla="*/ 345772 w 12191999"/>
              <a:gd name="connsiteY2238" fmla="*/ 869690 h 6842125"/>
              <a:gd name="connsiteX2239" fmla="*/ 11846224 w 12191999"/>
              <a:gd name="connsiteY2239" fmla="*/ 869690 h 6842125"/>
              <a:gd name="connsiteX2240" fmla="*/ 11817566 w 12191999"/>
              <a:gd name="connsiteY2240" fmla="*/ 859369 h 6842125"/>
              <a:gd name="connsiteX2241" fmla="*/ 11842703 w 12191999"/>
              <a:gd name="connsiteY2241" fmla="*/ 788978 h 6842125"/>
              <a:gd name="connsiteX2242" fmla="*/ 11873172 w 12191999"/>
              <a:gd name="connsiteY2242" fmla="*/ 860722 h 6842125"/>
              <a:gd name="connsiteX2243" fmla="*/ 11846224 w 12191999"/>
              <a:gd name="connsiteY2243" fmla="*/ 869690 h 6842125"/>
              <a:gd name="connsiteX2244" fmla="*/ 1402184 w 12191999"/>
              <a:gd name="connsiteY2244" fmla="*/ 870196 h 6842125"/>
              <a:gd name="connsiteX2245" fmla="*/ 1373228 w 12191999"/>
              <a:gd name="connsiteY2245" fmla="*/ 852598 h 6842125"/>
              <a:gd name="connsiteX2246" fmla="*/ 1374757 w 12191999"/>
              <a:gd name="connsiteY2246" fmla="*/ 803866 h 6842125"/>
              <a:gd name="connsiteX2247" fmla="*/ 1431892 w 12191999"/>
              <a:gd name="connsiteY2247" fmla="*/ 799805 h 6842125"/>
              <a:gd name="connsiteX2248" fmla="*/ 1402184 w 12191999"/>
              <a:gd name="connsiteY2248" fmla="*/ 870196 h 6842125"/>
              <a:gd name="connsiteX2249" fmla="*/ 10789812 w 12191999"/>
              <a:gd name="connsiteY2249" fmla="*/ 870196 h 6842125"/>
              <a:gd name="connsiteX2250" fmla="*/ 10760104 w 12191999"/>
              <a:gd name="connsiteY2250" fmla="*/ 799805 h 6842125"/>
              <a:gd name="connsiteX2251" fmla="*/ 10817239 w 12191999"/>
              <a:gd name="connsiteY2251" fmla="*/ 803866 h 6842125"/>
              <a:gd name="connsiteX2252" fmla="*/ 10818768 w 12191999"/>
              <a:gd name="connsiteY2252" fmla="*/ 852598 h 6842125"/>
              <a:gd name="connsiteX2253" fmla="*/ 10789812 w 12191999"/>
              <a:gd name="connsiteY2253" fmla="*/ 870196 h 6842125"/>
              <a:gd name="connsiteX2254" fmla="*/ 1227979 w 12191999"/>
              <a:gd name="connsiteY2254" fmla="*/ 870197 h 6842125"/>
              <a:gd name="connsiteX2255" fmla="*/ 1197519 w 12191999"/>
              <a:gd name="connsiteY2255" fmla="*/ 855307 h 6842125"/>
              <a:gd name="connsiteX2256" fmla="*/ 1182257 w 12191999"/>
              <a:gd name="connsiteY2256" fmla="*/ 829587 h 6842125"/>
              <a:gd name="connsiteX2257" fmla="*/ 1230267 w 12191999"/>
              <a:gd name="connsiteY2257" fmla="*/ 788977 h 6842125"/>
              <a:gd name="connsiteX2258" fmla="*/ 1273703 w 12191999"/>
              <a:gd name="connsiteY2258" fmla="*/ 829587 h 6842125"/>
              <a:gd name="connsiteX2259" fmla="*/ 1227979 w 12191999"/>
              <a:gd name="connsiteY2259" fmla="*/ 870197 h 6842125"/>
              <a:gd name="connsiteX2260" fmla="*/ 1935471 w 12191999"/>
              <a:gd name="connsiteY2260" fmla="*/ 870197 h 6842125"/>
              <a:gd name="connsiteX2261" fmla="*/ 1904991 w 12191999"/>
              <a:gd name="connsiteY2261" fmla="*/ 856660 h 6842125"/>
              <a:gd name="connsiteX2262" fmla="*/ 1889751 w 12191999"/>
              <a:gd name="connsiteY2262" fmla="*/ 830941 h 6842125"/>
              <a:gd name="connsiteX2263" fmla="*/ 1934709 w 12191999"/>
              <a:gd name="connsiteY2263" fmla="*/ 788977 h 6842125"/>
              <a:gd name="connsiteX2264" fmla="*/ 1981191 w 12191999"/>
              <a:gd name="connsiteY2264" fmla="*/ 829587 h 6842125"/>
              <a:gd name="connsiteX2265" fmla="*/ 1935471 w 12191999"/>
              <a:gd name="connsiteY2265" fmla="*/ 870197 h 6842125"/>
              <a:gd name="connsiteX2266" fmla="*/ 10256526 w 12191999"/>
              <a:gd name="connsiteY2266" fmla="*/ 870197 h 6842125"/>
              <a:gd name="connsiteX2267" fmla="*/ 10210806 w 12191999"/>
              <a:gd name="connsiteY2267" fmla="*/ 829587 h 6842125"/>
              <a:gd name="connsiteX2268" fmla="*/ 10257287 w 12191999"/>
              <a:gd name="connsiteY2268" fmla="*/ 788977 h 6842125"/>
              <a:gd name="connsiteX2269" fmla="*/ 10302246 w 12191999"/>
              <a:gd name="connsiteY2269" fmla="*/ 830941 h 6842125"/>
              <a:gd name="connsiteX2270" fmla="*/ 10287006 w 12191999"/>
              <a:gd name="connsiteY2270" fmla="*/ 856660 h 6842125"/>
              <a:gd name="connsiteX2271" fmla="*/ 10256526 w 12191999"/>
              <a:gd name="connsiteY2271" fmla="*/ 870197 h 6842125"/>
              <a:gd name="connsiteX2272" fmla="*/ 10964018 w 12191999"/>
              <a:gd name="connsiteY2272" fmla="*/ 870197 h 6842125"/>
              <a:gd name="connsiteX2273" fmla="*/ 10918294 w 12191999"/>
              <a:gd name="connsiteY2273" fmla="*/ 829587 h 6842125"/>
              <a:gd name="connsiteX2274" fmla="*/ 10961730 w 12191999"/>
              <a:gd name="connsiteY2274" fmla="*/ 788977 h 6842125"/>
              <a:gd name="connsiteX2275" fmla="*/ 11009739 w 12191999"/>
              <a:gd name="connsiteY2275" fmla="*/ 829587 h 6842125"/>
              <a:gd name="connsiteX2276" fmla="*/ 10994478 w 12191999"/>
              <a:gd name="connsiteY2276" fmla="*/ 855307 h 6842125"/>
              <a:gd name="connsiteX2277" fmla="*/ 10964018 w 12191999"/>
              <a:gd name="connsiteY2277" fmla="*/ 870197 h 6842125"/>
              <a:gd name="connsiteX2278" fmla="*/ 0 w 12191999"/>
              <a:gd name="connsiteY2278" fmla="*/ 873956 h 6842125"/>
              <a:gd name="connsiteX2279" fmla="*/ 0 w 12191999"/>
              <a:gd name="connsiteY2279" fmla="*/ 786308 h 6842125"/>
              <a:gd name="connsiteX2280" fmla="*/ 1948 w 12191999"/>
              <a:gd name="connsiteY2280" fmla="*/ 785846 h 6842125"/>
              <a:gd name="connsiteX2281" fmla="*/ 30544 w 12191999"/>
              <a:gd name="connsiteY2281" fmla="*/ 805896 h 6842125"/>
              <a:gd name="connsiteX2282" fmla="*/ 13761 w 12191999"/>
              <a:gd name="connsiteY2282" fmla="*/ 869518 h 6842125"/>
              <a:gd name="connsiteX2283" fmla="*/ 12191999 w 12191999"/>
              <a:gd name="connsiteY2283" fmla="*/ 873957 h 6842125"/>
              <a:gd name="connsiteX2284" fmla="*/ 12178235 w 12191999"/>
              <a:gd name="connsiteY2284" fmla="*/ 869518 h 6842125"/>
              <a:gd name="connsiteX2285" fmla="*/ 12161452 w 12191999"/>
              <a:gd name="connsiteY2285" fmla="*/ 805896 h 6842125"/>
              <a:gd name="connsiteX2286" fmla="*/ 12190047 w 12191999"/>
              <a:gd name="connsiteY2286" fmla="*/ 785846 h 6842125"/>
              <a:gd name="connsiteX2287" fmla="*/ 12191999 w 12191999"/>
              <a:gd name="connsiteY2287" fmla="*/ 786309 h 6842125"/>
              <a:gd name="connsiteX2288" fmla="*/ 4228419 w 12191999"/>
              <a:gd name="connsiteY2288" fmla="*/ 875782 h 6842125"/>
              <a:gd name="connsiteX2289" fmla="*/ 4204892 w 12191999"/>
              <a:gd name="connsiteY2289" fmla="*/ 865461 h 6842125"/>
              <a:gd name="connsiteX2290" fmla="*/ 4233848 w 12191999"/>
              <a:gd name="connsiteY2290" fmla="*/ 782211 h 6842125"/>
              <a:gd name="connsiteX2291" fmla="*/ 4278806 w 12191999"/>
              <a:gd name="connsiteY2291" fmla="*/ 835004 h 6842125"/>
              <a:gd name="connsiteX2292" fmla="*/ 4255946 w 12191999"/>
              <a:gd name="connsiteY2292" fmla="*/ 866814 h 6842125"/>
              <a:gd name="connsiteX2293" fmla="*/ 4228419 w 12191999"/>
              <a:gd name="connsiteY2293" fmla="*/ 875782 h 6842125"/>
              <a:gd name="connsiteX2294" fmla="*/ 7963578 w 12191999"/>
              <a:gd name="connsiteY2294" fmla="*/ 875782 h 6842125"/>
              <a:gd name="connsiteX2295" fmla="*/ 7936051 w 12191999"/>
              <a:gd name="connsiteY2295" fmla="*/ 866814 h 6842125"/>
              <a:gd name="connsiteX2296" fmla="*/ 7913191 w 12191999"/>
              <a:gd name="connsiteY2296" fmla="*/ 835004 h 6842125"/>
              <a:gd name="connsiteX2297" fmla="*/ 7958148 w 12191999"/>
              <a:gd name="connsiteY2297" fmla="*/ 782211 h 6842125"/>
              <a:gd name="connsiteX2298" fmla="*/ 7987104 w 12191999"/>
              <a:gd name="connsiteY2298" fmla="*/ 865461 h 6842125"/>
              <a:gd name="connsiteX2299" fmla="*/ 7963578 w 12191999"/>
              <a:gd name="connsiteY2299" fmla="*/ 875782 h 6842125"/>
              <a:gd name="connsiteX2300" fmla="*/ 3167967 w 12191999"/>
              <a:gd name="connsiteY2300" fmla="*/ 876965 h 6842125"/>
              <a:gd name="connsiteX2301" fmla="*/ 3134439 w 12191999"/>
              <a:gd name="connsiteY2301" fmla="*/ 855984 h 6842125"/>
              <a:gd name="connsiteX2302" fmla="*/ 3114627 w 12191999"/>
              <a:gd name="connsiteY2302" fmla="*/ 829587 h 6842125"/>
              <a:gd name="connsiteX2303" fmla="*/ 3167967 w 12191999"/>
              <a:gd name="connsiteY2303" fmla="*/ 782209 h 6842125"/>
              <a:gd name="connsiteX2304" fmla="*/ 3221307 w 12191999"/>
              <a:gd name="connsiteY2304" fmla="*/ 829587 h 6842125"/>
              <a:gd name="connsiteX2305" fmla="*/ 3167967 w 12191999"/>
              <a:gd name="connsiteY2305" fmla="*/ 876965 h 6842125"/>
              <a:gd name="connsiteX2306" fmla="*/ 9024030 w 12191999"/>
              <a:gd name="connsiteY2306" fmla="*/ 876965 h 6842125"/>
              <a:gd name="connsiteX2307" fmla="*/ 8970690 w 12191999"/>
              <a:gd name="connsiteY2307" fmla="*/ 829587 h 6842125"/>
              <a:gd name="connsiteX2308" fmla="*/ 9024030 w 12191999"/>
              <a:gd name="connsiteY2308" fmla="*/ 782209 h 6842125"/>
              <a:gd name="connsiteX2309" fmla="*/ 9077370 w 12191999"/>
              <a:gd name="connsiteY2309" fmla="*/ 829587 h 6842125"/>
              <a:gd name="connsiteX2310" fmla="*/ 9057558 w 12191999"/>
              <a:gd name="connsiteY2310" fmla="*/ 855984 h 6842125"/>
              <a:gd name="connsiteX2311" fmla="*/ 9024030 w 12191999"/>
              <a:gd name="connsiteY2311" fmla="*/ 876965 h 6842125"/>
              <a:gd name="connsiteX2312" fmla="*/ 4575432 w 12191999"/>
              <a:gd name="connsiteY2312" fmla="*/ 878318 h 6842125"/>
              <a:gd name="connsiteX2313" fmla="*/ 4529712 w 12191999"/>
              <a:gd name="connsiteY2313" fmla="*/ 829586 h 6842125"/>
              <a:gd name="connsiteX2314" fmla="*/ 4583815 w 12191999"/>
              <a:gd name="connsiteY2314" fmla="*/ 782208 h 6842125"/>
              <a:gd name="connsiteX2315" fmla="*/ 4638679 w 12191999"/>
              <a:gd name="connsiteY2315" fmla="*/ 823494 h 6842125"/>
              <a:gd name="connsiteX2316" fmla="*/ 4600579 w 12191999"/>
              <a:gd name="connsiteY2316" fmla="*/ 877640 h 6842125"/>
              <a:gd name="connsiteX2317" fmla="*/ 4575432 w 12191999"/>
              <a:gd name="connsiteY2317" fmla="*/ 878318 h 6842125"/>
              <a:gd name="connsiteX2318" fmla="*/ 7616564 w 12191999"/>
              <a:gd name="connsiteY2318" fmla="*/ 878318 h 6842125"/>
              <a:gd name="connsiteX2319" fmla="*/ 7591418 w 12191999"/>
              <a:gd name="connsiteY2319" fmla="*/ 877640 h 6842125"/>
              <a:gd name="connsiteX2320" fmla="*/ 7553318 w 12191999"/>
              <a:gd name="connsiteY2320" fmla="*/ 823494 h 6842125"/>
              <a:gd name="connsiteX2321" fmla="*/ 7608182 w 12191999"/>
              <a:gd name="connsiteY2321" fmla="*/ 782208 h 6842125"/>
              <a:gd name="connsiteX2322" fmla="*/ 7662284 w 12191999"/>
              <a:gd name="connsiteY2322" fmla="*/ 829586 h 6842125"/>
              <a:gd name="connsiteX2323" fmla="*/ 7616564 w 12191999"/>
              <a:gd name="connsiteY2323" fmla="*/ 878318 h 6842125"/>
              <a:gd name="connsiteX2324" fmla="*/ 3698524 w 12191999"/>
              <a:gd name="connsiteY2324" fmla="*/ 882798 h 6842125"/>
              <a:gd name="connsiteX2325" fmla="*/ 3667759 w 12191999"/>
              <a:gd name="connsiteY2325" fmla="*/ 866809 h 6842125"/>
              <a:gd name="connsiteX2326" fmla="*/ 3697476 w 12191999"/>
              <a:gd name="connsiteY2326" fmla="*/ 782204 h 6842125"/>
              <a:gd name="connsiteX2327" fmla="*/ 3731004 w 12191999"/>
              <a:gd name="connsiteY2327" fmla="*/ 868838 h 6842125"/>
              <a:gd name="connsiteX2328" fmla="*/ 3698524 w 12191999"/>
              <a:gd name="connsiteY2328" fmla="*/ 882798 h 6842125"/>
              <a:gd name="connsiteX2329" fmla="*/ 8493472 w 12191999"/>
              <a:gd name="connsiteY2329" fmla="*/ 882798 h 6842125"/>
              <a:gd name="connsiteX2330" fmla="*/ 8460992 w 12191999"/>
              <a:gd name="connsiteY2330" fmla="*/ 868838 h 6842125"/>
              <a:gd name="connsiteX2331" fmla="*/ 8494520 w 12191999"/>
              <a:gd name="connsiteY2331" fmla="*/ 782204 h 6842125"/>
              <a:gd name="connsiteX2332" fmla="*/ 8524238 w 12191999"/>
              <a:gd name="connsiteY2332" fmla="*/ 866809 h 6842125"/>
              <a:gd name="connsiteX2333" fmla="*/ 8493472 w 12191999"/>
              <a:gd name="connsiteY2333" fmla="*/ 882798 h 6842125"/>
              <a:gd name="connsiteX2334" fmla="*/ 5653066 w 12191999"/>
              <a:gd name="connsiteY2334" fmla="*/ 882947 h 6842125"/>
              <a:gd name="connsiteX2335" fmla="*/ 5626947 w 12191999"/>
              <a:gd name="connsiteY2335" fmla="*/ 882736 h 6842125"/>
              <a:gd name="connsiteX2336" fmla="*/ 5596371 w 12191999"/>
              <a:gd name="connsiteY2336" fmla="*/ 865456 h 6842125"/>
              <a:gd name="connsiteX2337" fmla="*/ 5594084 w 12191999"/>
              <a:gd name="connsiteY2337" fmla="*/ 795742 h 6842125"/>
              <a:gd name="connsiteX2338" fmla="*/ 5640567 w 12191999"/>
              <a:gd name="connsiteY2338" fmla="*/ 778822 h 6842125"/>
              <a:gd name="connsiteX2339" fmla="*/ 5701527 w 12191999"/>
              <a:gd name="connsiteY2339" fmla="*/ 832291 h 6842125"/>
              <a:gd name="connsiteX2340" fmla="*/ 5653066 w 12191999"/>
              <a:gd name="connsiteY2340" fmla="*/ 882947 h 6842125"/>
              <a:gd name="connsiteX2341" fmla="*/ 6538931 w 12191999"/>
              <a:gd name="connsiteY2341" fmla="*/ 882947 h 6842125"/>
              <a:gd name="connsiteX2342" fmla="*/ 6490470 w 12191999"/>
              <a:gd name="connsiteY2342" fmla="*/ 832291 h 6842125"/>
              <a:gd name="connsiteX2343" fmla="*/ 6551430 w 12191999"/>
              <a:gd name="connsiteY2343" fmla="*/ 778822 h 6842125"/>
              <a:gd name="connsiteX2344" fmla="*/ 6597912 w 12191999"/>
              <a:gd name="connsiteY2344" fmla="*/ 795742 h 6842125"/>
              <a:gd name="connsiteX2345" fmla="*/ 6595626 w 12191999"/>
              <a:gd name="connsiteY2345" fmla="*/ 865456 h 6842125"/>
              <a:gd name="connsiteX2346" fmla="*/ 6565050 w 12191999"/>
              <a:gd name="connsiteY2346" fmla="*/ 882736 h 6842125"/>
              <a:gd name="connsiteX2347" fmla="*/ 6538931 w 12191999"/>
              <a:gd name="connsiteY2347" fmla="*/ 882947 h 6842125"/>
              <a:gd name="connsiteX2348" fmla="*/ 4406548 w 12191999"/>
              <a:gd name="connsiteY2348" fmla="*/ 883727 h 6842125"/>
              <a:gd name="connsiteX2349" fmla="*/ 4373020 w 12191999"/>
              <a:gd name="connsiteY2349" fmla="*/ 860715 h 6842125"/>
              <a:gd name="connsiteX2350" fmla="*/ 4372259 w 12191999"/>
              <a:gd name="connsiteY2350" fmla="*/ 797770 h 6842125"/>
              <a:gd name="connsiteX2351" fmla="*/ 4444648 w 12191999"/>
              <a:gd name="connsiteY2351" fmla="*/ 797770 h 6842125"/>
              <a:gd name="connsiteX2352" fmla="*/ 4437791 w 12191999"/>
              <a:gd name="connsiteY2352" fmla="*/ 866130 h 6842125"/>
              <a:gd name="connsiteX2353" fmla="*/ 4406548 w 12191999"/>
              <a:gd name="connsiteY2353" fmla="*/ 883727 h 6842125"/>
              <a:gd name="connsiteX2354" fmla="*/ 7785448 w 12191999"/>
              <a:gd name="connsiteY2354" fmla="*/ 883727 h 6842125"/>
              <a:gd name="connsiteX2355" fmla="*/ 7754206 w 12191999"/>
              <a:gd name="connsiteY2355" fmla="*/ 866130 h 6842125"/>
              <a:gd name="connsiteX2356" fmla="*/ 7747348 w 12191999"/>
              <a:gd name="connsiteY2356" fmla="*/ 797770 h 6842125"/>
              <a:gd name="connsiteX2357" fmla="*/ 7819738 w 12191999"/>
              <a:gd name="connsiteY2357" fmla="*/ 797770 h 6842125"/>
              <a:gd name="connsiteX2358" fmla="*/ 7818976 w 12191999"/>
              <a:gd name="connsiteY2358" fmla="*/ 860715 h 6842125"/>
              <a:gd name="connsiteX2359" fmla="*/ 7785448 w 12191999"/>
              <a:gd name="connsiteY2359" fmla="*/ 883727 h 6842125"/>
              <a:gd name="connsiteX2360" fmla="*/ 5113807 w 12191999"/>
              <a:gd name="connsiteY2360" fmla="*/ 883903 h 6842125"/>
              <a:gd name="connsiteX2361" fmla="*/ 5069896 w 12191999"/>
              <a:gd name="connsiteY2361" fmla="*/ 868843 h 6842125"/>
              <a:gd name="connsiteX2362" fmla="*/ 5066848 w 12191999"/>
              <a:gd name="connsiteY2362" fmla="*/ 793038 h 6842125"/>
              <a:gd name="connsiteX2363" fmla="*/ 5167432 w 12191999"/>
              <a:gd name="connsiteY2363" fmla="*/ 803190 h 6842125"/>
              <a:gd name="connsiteX2364" fmla="*/ 5156003 w 12191999"/>
              <a:gd name="connsiteY2364" fmla="*/ 871550 h 6842125"/>
              <a:gd name="connsiteX2365" fmla="*/ 5113807 w 12191999"/>
              <a:gd name="connsiteY2365" fmla="*/ 883903 h 6842125"/>
              <a:gd name="connsiteX2366" fmla="*/ 7078190 w 12191999"/>
              <a:gd name="connsiteY2366" fmla="*/ 883903 h 6842125"/>
              <a:gd name="connsiteX2367" fmla="*/ 7035994 w 12191999"/>
              <a:gd name="connsiteY2367" fmla="*/ 871550 h 6842125"/>
              <a:gd name="connsiteX2368" fmla="*/ 7024564 w 12191999"/>
              <a:gd name="connsiteY2368" fmla="*/ 803190 h 6842125"/>
              <a:gd name="connsiteX2369" fmla="*/ 7125148 w 12191999"/>
              <a:gd name="connsiteY2369" fmla="*/ 793038 h 6842125"/>
              <a:gd name="connsiteX2370" fmla="*/ 7122100 w 12191999"/>
              <a:gd name="connsiteY2370" fmla="*/ 868843 h 6842125"/>
              <a:gd name="connsiteX2371" fmla="*/ 7078190 w 12191999"/>
              <a:gd name="connsiteY2371" fmla="*/ 883903 h 6842125"/>
              <a:gd name="connsiteX2372" fmla="*/ 2114259 w 12191999"/>
              <a:gd name="connsiteY2372" fmla="*/ 998482 h 6842125"/>
              <a:gd name="connsiteX2373" fmla="*/ 2102828 w 12191999"/>
              <a:gd name="connsiteY2373" fmla="*/ 991714 h 6842125"/>
              <a:gd name="connsiteX2374" fmla="*/ 2114259 w 12191999"/>
              <a:gd name="connsiteY2374" fmla="*/ 984945 h 6842125"/>
              <a:gd name="connsiteX2375" fmla="*/ 2125690 w 12191999"/>
              <a:gd name="connsiteY2375" fmla="*/ 991714 h 6842125"/>
              <a:gd name="connsiteX2376" fmla="*/ 2114259 w 12191999"/>
              <a:gd name="connsiteY2376" fmla="*/ 998482 h 6842125"/>
              <a:gd name="connsiteX2377" fmla="*/ 10077738 w 12191999"/>
              <a:gd name="connsiteY2377" fmla="*/ 998482 h 6842125"/>
              <a:gd name="connsiteX2378" fmla="*/ 10066307 w 12191999"/>
              <a:gd name="connsiteY2378" fmla="*/ 991714 h 6842125"/>
              <a:gd name="connsiteX2379" fmla="*/ 10077738 w 12191999"/>
              <a:gd name="connsiteY2379" fmla="*/ 984945 h 6842125"/>
              <a:gd name="connsiteX2380" fmla="*/ 10089168 w 12191999"/>
              <a:gd name="connsiteY2380" fmla="*/ 991714 h 6842125"/>
              <a:gd name="connsiteX2381" fmla="*/ 10077738 w 12191999"/>
              <a:gd name="connsiteY2381" fmla="*/ 998482 h 6842125"/>
              <a:gd name="connsiteX2382" fmla="*/ 4061919 w 12191999"/>
              <a:gd name="connsiteY2382" fmla="*/ 1003229 h 6842125"/>
              <a:gd name="connsiteX2383" fmla="*/ 4044394 w 12191999"/>
              <a:gd name="connsiteY2383" fmla="*/ 999844 h 6842125"/>
              <a:gd name="connsiteX2384" fmla="*/ 4057347 w 12191999"/>
              <a:gd name="connsiteY2384" fmla="*/ 972771 h 6842125"/>
              <a:gd name="connsiteX2385" fmla="*/ 4061919 w 12191999"/>
              <a:gd name="connsiteY2385" fmla="*/ 1003229 h 6842125"/>
              <a:gd name="connsiteX2386" fmla="*/ 8130077 w 12191999"/>
              <a:gd name="connsiteY2386" fmla="*/ 1003229 h 6842125"/>
              <a:gd name="connsiteX2387" fmla="*/ 8134649 w 12191999"/>
              <a:gd name="connsiteY2387" fmla="*/ 972771 h 6842125"/>
              <a:gd name="connsiteX2388" fmla="*/ 8147603 w 12191999"/>
              <a:gd name="connsiteY2388" fmla="*/ 999844 h 6842125"/>
              <a:gd name="connsiteX2389" fmla="*/ 8130077 w 12191999"/>
              <a:gd name="connsiteY2389" fmla="*/ 1003229 h 6842125"/>
              <a:gd name="connsiteX2390" fmla="*/ 4763748 w 12191999"/>
              <a:gd name="connsiteY2390" fmla="*/ 1003566 h 6842125"/>
              <a:gd name="connsiteX2391" fmla="*/ 4745840 w 12191999"/>
              <a:gd name="connsiteY2391" fmla="*/ 995107 h 6842125"/>
              <a:gd name="connsiteX2392" fmla="*/ 4748888 w 12191999"/>
              <a:gd name="connsiteY2392" fmla="*/ 976832 h 6842125"/>
              <a:gd name="connsiteX2393" fmla="*/ 4779368 w 12191999"/>
              <a:gd name="connsiteY2393" fmla="*/ 989692 h 6842125"/>
              <a:gd name="connsiteX2394" fmla="*/ 4763748 w 12191999"/>
              <a:gd name="connsiteY2394" fmla="*/ 1003566 h 6842125"/>
              <a:gd name="connsiteX2395" fmla="*/ 7428248 w 12191999"/>
              <a:gd name="connsiteY2395" fmla="*/ 1003566 h 6842125"/>
              <a:gd name="connsiteX2396" fmla="*/ 7412628 w 12191999"/>
              <a:gd name="connsiteY2396" fmla="*/ 989692 h 6842125"/>
              <a:gd name="connsiteX2397" fmla="*/ 7443108 w 12191999"/>
              <a:gd name="connsiteY2397" fmla="*/ 976832 h 6842125"/>
              <a:gd name="connsiteX2398" fmla="*/ 7446156 w 12191999"/>
              <a:gd name="connsiteY2398" fmla="*/ 995107 h 6842125"/>
              <a:gd name="connsiteX2399" fmla="*/ 7428248 w 12191999"/>
              <a:gd name="connsiteY2399" fmla="*/ 1003566 h 6842125"/>
              <a:gd name="connsiteX2400" fmla="*/ 347012 w 12191999"/>
              <a:gd name="connsiteY2400" fmla="*/ 1003907 h 6842125"/>
              <a:gd name="connsiteX2401" fmla="*/ 330255 w 12191999"/>
              <a:gd name="connsiteY2401" fmla="*/ 989017 h 6842125"/>
              <a:gd name="connsiteX2402" fmla="*/ 356913 w 12191999"/>
              <a:gd name="connsiteY2402" fmla="*/ 975480 h 6842125"/>
              <a:gd name="connsiteX2403" fmla="*/ 347012 w 12191999"/>
              <a:gd name="connsiteY2403" fmla="*/ 1003907 h 6842125"/>
              <a:gd name="connsiteX2404" fmla="*/ 11844984 w 12191999"/>
              <a:gd name="connsiteY2404" fmla="*/ 1003907 h 6842125"/>
              <a:gd name="connsiteX2405" fmla="*/ 11835083 w 12191999"/>
              <a:gd name="connsiteY2405" fmla="*/ 975480 h 6842125"/>
              <a:gd name="connsiteX2406" fmla="*/ 11861742 w 12191999"/>
              <a:gd name="connsiteY2406" fmla="*/ 989017 h 6842125"/>
              <a:gd name="connsiteX2407" fmla="*/ 11844984 w 12191999"/>
              <a:gd name="connsiteY2407" fmla="*/ 1003907 h 6842125"/>
              <a:gd name="connsiteX2408" fmla="*/ 4935303 w 12191999"/>
              <a:gd name="connsiteY2408" fmla="*/ 1003908 h 6842125"/>
              <a:gd name="connsiteX2409" fmla="*/ 4917778 w 12191999"/>
              <a:gd name="connsiteY2409" fmla="*/ 989018 h 6842125"/>
              <a:gd name="connsiteX2410" fmla="*/ 4944447 w 12191999"/>
              <a:gd name="connsiteY2410" fmla="*/ 968713 h 6842125"/>
              <a:gd name="connsiteX2411" fmla="*/ 4935303 w 12191999"/>
              <a:gd name="connsiteY2411" fmla="*/ 1003908 h 6842125"/>
              <a:gd name="connsiteX2412" fmla="*/ 7256694 w 12191999"/>
              <a:gd name="connsiteY2412" fmla="*/ 1003908 h 6842125"/>
              <a:gd name="connsiteX2413" fmla="*/ 7247550 w 12191999"/>
              <a:gd name="connsiteY2413" fmla="*/ 968713 h 6842125"/>
              <a:gd name="connsiteX2414" fmla="*/ 7274219 w 12191999"/>
              <a:gd name="connsiteY2414" fmla="*/ 989018 h 6842125"/>
              <a:gd name="connsiteX2415" fmla="*/ 7256694 w 12191999"/>
              <a:gd name="connsiteY2415" fmla="*/ 1003908 h 6842125"/>
              <a:gd name="connsiteX2416" fmla="*/ 3173298 w 12191999"/>
              <a:gd name="connsiteY2416" fmla="*/ 1004919 h 6842125"/>
              <a:gd name="connsiteX2417" fmla="*/ 3158819 w 12191999"/>
              <a:gd name="connsiteY2417" fmla="*/ 997135 h 6842125"/>
              <a:gd name="connsiteX2418" fmla="*/ 3172535 w 12191999"/>
              <a:gd name="connsiteY2418" fmla="*/ 971416 h 6842125"/>
              <a:gd name="connsiteX2419" fmla="*/ 3183203 w 12191999"/>
              <a:gd name="connsiteY2419" fmla="*/ 988337 h 6842125"/>
              <a:gd name="connsiteX2420" fmla="*/ 3173298 w 12191999"/>
              <a:gd name="connsiteY2420" fmla="*/ 1004919 h 6842125"/>
              <a:gd name="connsiteX2421" fmla="*/ 9018699 w 12191999"/>
              <a:gd name="connsiteY2421" fmla="*/ 1004919 h 6842125"/>
              <a:gd name="connsiteX2422" fmla="*/ 9008794 w 12191999"/>
              <a:gd name="connsiteY2422" fmla="*/ 988337 h 6842125"/>
              <a:gd name="connsiteX2423" fmla="*/ 9019462 w 12191999"/>
              <a:gd name="connsiteY2423" fmla="*/ 971416 h 6842125"/>
              <a:gd name="connsiteX2424" fmla="*/ 9033178 w 12191999"/>
              <a:gd name="connsiteY2424" fmla="*/ 997135 h 6842125"/>
              <a:gd name="connsiteX2425" fmla="*/ 9018699 w 12191999"/>
              <a:gd name="connsiteY2425" fmla="*/ 1004919 h 6842125"/>
              <a:gd name="connsiteX2426" fmla="*/ 2463459 w 12191999"/>
              <a:gd name="connsiteY2426" fmla="*/ 1005262 h 6842125"/>
              <a:gd name="connsiteX2427" fmla="*/ 2446695 w 12191999"/>
              <a:gd name="connsiteY2427" fmla="*/ 986988 h 6842125"/>
              <a:gd name="connsiteX2428" fmla="*/ 2483271 w 12191999"/>
              <a:gd name="connsiteY2428" fmla="*/ 978189 h 6842125"/>
              <a:gd name="connsiteX2429" fmla="*/ 2463459 w 12191999"/>
              <a:gd name="connsiteY2429" fmla="*/ 1005262 h 6842125"/>
              <a:gd name="connsiteX2430" fmla="*/ 9728538 w 12191999"/>
              <a:gd name="connsiteY2430" fmla="*/ 1005262 h 6842125"/>
              <a:gd name="connsiteX2431" fmla="*/ 9708726 w 12191999"/>
              <a:gd name="connsiteY2431" fmla="*/ 978189 h 6842125"/>
              <a:gd name="connsiteX2432" fmla="*/ 9745302 w 12191999"/>
              <a:gd name="connsiteY2432" fmla="*/ 986988 h 6842125"/>
              <a:gd name="connsiteX2433" fmla="*/ 9728538 w 12191999"/>
              <a:gd name="connsiteY2433" fmla="*/ 1005262 h 6842125"/>
              <a:gd name="connsiteX2434" fmla="*/ 5115620 w 12191999"/>
              <a:gd name="connsiteY2434" fmla="*/ 1005264 h 6842125"/>
              <a:gd name="connsiteX2435" fmla="*/ 5088188 w 12191999"/>
              <a:gd name="connsiteY2435" fmla="*/ 995113 h 6842125"/>
              <a:gd name="connsiteX2436" fmla="*/ 5118668 w 12191999"/>
              <a:gd name="connsiteY2436" fmla="*/ 966008 h 6842125"/>
              <a:gd name="connsiteX2437" fmla="*/ 5136956 w 12191999"/>
              <a:gd name="connsiteY2437" fmla="*/ 986991 h 6842125"/>
              <a:gd name="connsiteX2438" fmla="*/ 5115620 w 12191999"/>
              <a:gd name="connsiteY2438" fmla="*/ 1005264 h 6842125"/>
              <a:gd name="connsiteX2439" fmla="*/ 7076376 w 12191999"/>
              <a:gd name="connsiteY2439" fmla="*/ 1005264 h 6842125"/>
              <a:gd name="connsiteX2440" fmla="*/ 7055040 w 12191999"/>
              <a:gd name="connsiteY2440" fmla="*/ 986991 h 6842125"/>
              <a:gd name="connsiteX2441" fmla="*/ 7073328 w 12191999"/>
              <a:gd name="connsiteY2441" fmla="*/ 966008 h 6842125"/>
              <a:gd name="connsiteX2442" fmla="*/ 7103808 w 12191999"/>
              <a:gd name="connsiteY2442" fmla="*/ 995113 h 6842125"/>
              <a:gd name="connsiteX2443" fmla="*/ 7076376 w 12191999"/>
              <a:gd name="connsiteY2443" fmla="*/ 1005264 h 6842125"/>
              <a:gd name="connsiteX2444" fmla="*/ 5830688 w 12191999"/>
              <a:gd name="connsiteY2444" fmla="*/ 1005431 h 6842125"/>
              <a:gd name="connsiteX2445" fmla="*/ 5803351 w 12191999"/>
              <a:gd name="connsiteY2445" fmla="*/ 1001878 h 6842125"/>
              <a:gd name="connsiteX2446" fmla="*/ 5797255 w 12191999"/>
              <a:gd name="connsiteY2446" fmla="*/ 980220 h 6842125"/>
              <a:gd name="connsiteX2447" fmla="*/ 5846023 w 12191999"/>
              <a:gd name="connsiteY2447" fmla="*/ 989695 h 6842125"/>
              <a:gd name="connsiteX2448" fmla="*/ 5830688 w 12191999"/>
              <a:gd name="connsiteY2448" fmla="*/ 1005431 h 6842125"/>
              <a:gd name="connsiteX2449" fmla="*/ 6361308 w 12191999"/>
              <a:gd name="connsiteY2449" fmla="*/ 1005431 h 6842125"/>
              <a:gd name="connsiteX2450" fmla="*/ 6345974 w 12191999"/>
              <a:gd name="connsiteY2450" fmla="*/ 989695 h 6842125"/>
              <a:gd name="connsiteX2451" fmla="*/ 6394742 w 12191999"/>
              <a:gd name="connsiteY2451" fmla="*/ 980220 h 6842125"/>
              <a:gd name="connsiteX2452" fmla="*/ 6388646 w 12191999"/>
              <a:gd name="connsiteY2452" fmla="*/ 1001878 h 6842125"/>
              <a:gd name="connsiteX2453" fmla="*/ 6361308 w 12191999"/>
              <a:gd name="connsiteY2453" fmla="*/ 1005431 h 6842125"/>
              <a:gd name="connsiteX2454" fmla="*/ 1768108 w 12191999"/>
              <a:gd name="connsiteY2454" fmla="*/ 1007292 h 6842125"/>
              <a:gd name="connsiteX2455" fmla="*/ 1741439 w 12191999"/>
              <a:gd name="connsiteY2455" fmla="*/ 1000524 h 6842125"/>
              <a:gd name="connsiteX2456" fmla="*/ 1762775 w 12191999"/>
              <a:gd name="connsiteY2456" fmla="*/ 966005 h 6842125"/>
              <a:gd name="connsiteX2457" fmla="*/ 1768108 w 12191999"/>
              <a:gd name="connsiteY2457" fmla="*/ 1007292 h 6842125"/>
              <a:gd name="connsiteX2458" fmla="*/ 10423888 w 12191999"/>
              <a:gd name="connsiteY2458" fmla="*/ 1007292 h 6842125"/>
              <a:gd name="connsiteX2459" fmla="*/ 10429222 w 12191999"/>
              <a:gd name="connsiteY2459" fmla="*/ 966005 h 6842125"/>
              <a:gd name="connsiteX2460" fmla="*/ 10450558 w 12191999"/>
              <a:gd name="connsiteY2460" fmla="*/ 1000524 h 6842125"/>
              <a:gd name="connsiteX2461" fmla="*/ 10423888 w 12191999"/>
              <a:gd name="connsiteY2461" fmla="*/ 1007292 h 6842125"/>
              <a:gd name="connsiteX2462" fmla="*/ 520788 w 12191999"/>
              <a:gd name="connsiteY2462" fmla="*/ 1010641 h 6842125"/>
              <a:gd name="connsiteX2463" fmla="*/ 502148 w 12191999"/>
              <a:gd name="connsiteY2463" fmla="*/ 1003227 h 6842125"/>
              <a:gd name="connsiteX2464" fmla="*/ 496812 w 12191999"/>
              <a:gd name="connsiteY2464" fmla="*/ 978861 h 6842125"/>
              <a:gd name="connsiteX2465" fmla="*/ 549411 w 12191999"/>
              <a:gd name="connsiteY2465" fmla="*/ 984276 h 6842125"/>
              <a:gd name="connsiteX2466" fmla="*/ 520788 w 12191999"/>
              <a:gd name="connsiteY2466" fmla="*/ 1010641 h 6842125"/>
              <a:gd name="connsiteX2467" fmla="*/ 11671208 w 12191999"/>
              <a:gd name="connsiteY2467" fmla="*/ 1010641 h 6842125"/>
              <a:gd name="connsiteX2468" fmla="*/ 11642586 w 12191999"/>
              <a:gd name="connsiteY2468" fmla="*/ 984276 h 6842125"/>
              <a:gd name="connsiteX2469" fmla="*/ 11695184 w 12191999"/>
              <a:gd name="connsiteY2469" fmla="*/ 978861 h 6842125"/>
              <a:gd name="connsiteX2470" fmla="*/ 11689848 w 12191999"/>
              <a:gd name="connsiteY2470" fmla="*/ 1003227 h 6842125"/>
              <a:gd name="connsiteX2471" fmla="*/ 11671208 w 12191999"/>
              <a:gd name="connsiteY2471" fmla="*/ 1010641 h 6842125"/>
              <a:gd name="connsiteX2472" fmla="*/ 2813294 w 12191999"/>
              <a:gd name="connsiteY2472" fmla="*/ 1010789 h 6842125"/>
              <a:gd name="connsiteX2473" fmla="*/ 2795899 w 12191999"/>
              <a:gd name="connsiteY2473" fmla="*/ 1002551 h 6842125"/>
              <a:gd name="connsiteX2474" fmla="*/ 2791327 w 12191999"/>
              <a:gd name="connsiteY2474" fmla="*/ 978185 h 6842125"/>
              <a:gd name="connsiteX2475" fmla="*/ 2846191 w 12191999"/>
              <a:gd name="connsiteY2475" fmla="*/ 975478 h 6842125"/>
              <a:gd name="connsiteX2476" fmla="*/ 2813294 w 12191999"/>
              <a:gd name="connsiteY2476" fmla="*/ 1010789 h 6842125"/>
              <a:gd name="connsiteX2477" fmla="*/ 9378703 w 12191999"/>
              <a:gd name="connsiteY2477" fmla="*/ 1010789 h 6842125"/>
              <a:gd name="connsiteX2478" fmla="*/ 9345806 w 12191999"/>
              <a:gd name="connsiteY2478" fmla="*/ 975478 h 6842125"/>
              <a:gd name="connsiteX2479" fmla="*/ 9400670 w 12191999"/>
              <a:gd name="connsiteY2479" fmla="*/ 978185 h 6842125"/>
              <a:gd name="connsiteX2480" fmla="*/ 9396098 w 12191999"/>
              <a:gd name="connsiteY2480" fmla="*/ 1002551 h 6842125"/>
              <a:gd name="connsiteX2481" fmla="*/ 9378703 w 12191999"/>
              <a:gd name="connsiteY2481" fmla="*/ 1010789 h 6842125"/>
              <a:gd name="connsiteX2482" fmla="*/ 1579519 w 12191999"/>
              <a:gd name="connsiteY2482" fmla="*/ 1011528 h 6842125"/>
              <a:gd name="connsiteX2483" fmla="*/ 1564172 w 12191999"/>
              <a:gd name="connsiteY2483" fmla="*/ 1005933 h 6842125"/>
              <a:gd name="connsiteX2484" fmla="*/ 1556552 w 12191999"/>
              <a:gd name="connsiteY2484" fmla="*/ 984275 h 6842125"/>
              <a:gd name="connsiteX2485" fmla="*/ 1583984 w 12191999"/>
              <a:gd name="connsiteY2485" fmla="*/ 966001 h 6842125"/>
              <a:gd name="connsiteX2486" fmla="*/ 1606844 w 12191999"/>
              <a:gd name="connsiteY2486" fmla="*/ 986306 h 6842125"/>
              <a:gd name="connsiteX2487" fmla="*/ 1592652 w 12191999"/>
              <a:gd name="connsiteY2487" fmla="*/ 1009572 h 6842125"/>
              <a:gd name="connsiteX2488" fmla="*/ 1579519 w 12191999"/>
              <a:gd name="connsiteY2488" fmla="*/ 1011528 h 6842125"/>
              <a:gd name="connsiteX2489" fmla="*/ 10612477 w 12191999"/>
              <a:gd name="connsiteY2489" fmla="*/ 1011528 h 6842125"/>
              <a:gd name="connsiteX2490" fmla="*/ 10599344 w 12191999"/>
              <a:gd name="connsiteY2490" fmla="*/ 1009572 h 6842125"/>
              <a:gd name="connsiteX2491" fmla="*/ 10585152 w 12191999"/>
              <a:gd name="connsiteY2491" fmla="*/ 986306 h 6842125"/>
              <a:gd name="connsiteX2492" fmla="*/ 10608012 w 12191999"/>
              <a:gd name="connsiteY2492" fmla="*/ 966001 h 6842125"/>
              <a:gd name="connsiteX2493" fmla="*/ 10635444 w 12191999"/>
              <a:gd name="connsiteY2493" fmla="*/ 984275 h 6842125"/>
              <a:gd name="connsiteX2494" fmla="*/ 10627824 w 12191999"/>
              <a:gd name="connsiteY2494" fmla="*/ 1005933 h 6842125"/>
              <a:gd name="connsiteX2495" fmla="*/ 10612477 w 12191999"/>
              <a:gd name="connsiteY2495" fmla="*/ 1011528 h 6842125"/>
              <a:gd name="connsiteX2496" fmla="*/ 1935471 w 12191999"/>
              <a:gd name="connsiteY2496" fmla="*/ 1017769 h 6842125"/>
              <a:gd name="connsiteX2497" fmla="*/ 1917944 w 12191999"/>
              <a:gd name="connsiteY2497" fmla="*/ 1008633 h 6842125"/>
              <a:gd name="connsiteX2498" fmla="*/ 1906515 w 12191999"/>
              <a:gd name="connsiteY2498" fmla="*/ 983590 h 6842125"/>
              <a:gd name="connsiteX2499" fmla="*/ 1935471 w 12191999"/>
              <a:gd name="connsiteY2499" fmla="*/ 968023 h 6842125"/>
              <a:gd name="connsiteX2500" fmla="*/ 1964427 w 12191999"/>
              <a:gd name="connsiteY2500" fmla="*/ 983590 h 6842125"/>
              <a:gd name="connsiteX2501" fmla="*/ 1952996 w 12191999"/>
              <a:gd name="connsiteY2501" fmla="*/ 1008633 h 6842125"/>
              <a:gd name="connsiteX2502" fmla="*/ 1935471 w 12191999"/>
              <a:gd name="connsiteY2502" fmla="*/ 1017769 h 6842125"/>
              <a:gd name="connsiteX2503" fmla="*/ 10256526 w 12191999"/>
              <a:gd name="connsiteY2503" fmla="*/ 1017769 h 6842125"/>
              <a:gd name="connsiteX2504" fmla="*/ 10239000 w 12191999"/>
              <a:gd name="connsiteY2504" fmla="*/ 1008633 h 6842125"/>
              <a:gd name="connsiteX2505" fmla="*/ 10227570 w 12191999"/>
              <a:gd name="connsiteY2505" fmla="*/ 983590 h 6842125"/>
              <a:gd name="connsiteX2506" fmla="*/ 10256526 w 12191999"/>
              <a:gd name="connsiteY2506" fmla="*/ 968023 h 6842125"/>
              <a:gd name="connsiteX2507" fmla="*/ 10285482 w 12191999"/>
              <a:gd name="connsiteY2507" fmla="*/ 983590 h 6842125"/>
              <a:gd name="connsiteX2508" fmla="*/ 10274052 w 12191999"/>
              <a:gd name="connsiteY2508" fmla="*/ 1008633 h 6842125"/>
              <a:gd name="connsiteX2509" fmla="*/ 10256526 w 12191999"/>
              <a:gd name="connsiteY2509" fmla="*/ 1017769 h 6842125"/>
              <a:gd name="connsiteX2510" fmla="*/ 1403136 w 12191999"/>
              <a:gd name="connsiteY2510" fmla="*/ 1018371 h 6842125"/>
              <a:gd name="connsiteX2511" fmla="*/ 1381609 w 12191999"/>
              <a:gd name="connsiteY2511" fmla="*/ 1010673 h 6842125"/>
              <a:gd name="connsiteX2512" fmla="*/ 1406752 w 12191999"/>
              <a:gd name="connsiteY2512" fmla="*/ 957880 h 6842125"/>
              <a:gd name="connsiteX2513" fmla="*/ 1428080 w 12191999"/>
              <a:gd name="connsiteY2513" fmla="*/ 1009319 h 6842125"/>
              <a:gd name="connsiteX2514" fmla="*/ 1403136 w 12191999"/>
              <a:gd name="connsiteY2514" fmla="*/ 1018371 h 6842125"/>
              <a:gd name="connsiteX2515" fmla="*/ 10788860 w 12191999"/>
              <a:gd name="connsiteY2515" fmla="*/ 1018371 h 6842125"/>
              <a:gd name="connsiteX2516" fmla="*/ 10763916 w 12191999"/>
              <a:gd name="connsiteY2516" fmla="*/ 1009319 h 6842125"/>
              <a:gd name="connsiteX2517" fmla="*/ 10785244 w 12191999"/>
              <a:gd name="connsiteY2517" fmla="*/ 957880 h 6842125"/>
              <a:gd name="connsiteX2518" fmla="*/ 10810387 w 12191999"/>
              <a:gd name="connsiteY2518" fmla="*/ 1010673 h 6842125"/>
              <a:gd name="connsiteX2519" fmla="*/ 10788860 w 12191999"/>
              <a:gd name="connsiteY2519" fmla="*/ 1018371 h 6842125"/>
              <a:gd name="connsiteX2520" fmla="*/ 0 w 12191999"/>
              <a:gd name="connsiteY2520" fmla="*/ 1021134 h 6842125"/>
              <a:gd name="connsiteX2521" fmla="*/ 0 w 12191999"/>
              <a:gd name="connsiteY2521" fmla="*/ 955978 h 6842125"/>
              <a:gd name="connsiteX2522" fmla="*/ 9947 w 12191999"/>
              <a:gd name="connsiteY2522" fmla="*/ 959232 h 6842125"/>
              <a:gd name="connsiteX2523" fmla="*/ 17576 w 12191999"/>
              <a:gd name="connsiteY2523" fmla="*/ 1009317 h 6842125"/>
              <a:gd name="connsiteX2524" fmla="*/ 12191999 w 12191999"/>
              <a:gd name="connsiteY2524" fmla="*/ 1021135 h 6842125"/>
              <a:gd name="connsiteX2525" fmla="*/ 12174420 w 12191999"/>
              <a:gd name="connsiteY2525" fmla="*/ 1009317 h 6842125"/>
              <a:gd name="connsiteX2526" fmla="*/ 12182050 w 12191999"/>
              <a:gd name="connsiteY2526" fmla="*/ 959232 h 6842125"/>
              <a:gd name="connsiteX2527" fmla="*/ 12191999 w 12191999"/>
              <a:gd name="connsiteY2527" fmla="*/ 955977 h 6842125"/>
              <a:gd name="connsiteX2528" fmla="*/ 5995856 w 12191999"/>
              <a:gd name="connsiteY2528" fmla="*/ 1021758 h 6842125"/>
              <a:gd name="connsiteX2529" fmla="*/ 5975282 w 12191999"/>
              <a:gd name="connsiteY2529" fmla="*/ 1012029 h 6842125"/>
              <a:gd name="connsiteX2530" fmla="*/ 5972234 w 12191999"/>
              <a:gd name="connsiteY2530" fmla="*/ 961944 h 6842125"/>
              <a:gd name="connsiteX2531" fmla="*/ 6013382 w 12191999"/>
              <a:gd name="connsiteY2531" fmla="*/ 961267 h 6842125"/>
              <a:gd name="connsiteX2532" fmla="*/ 6023288 w 12191999"/>
              <a:gd name="connsiteY2532" fmla="*/ 1006614 h 6842125"/>
              <a:gd name="connsiteX2533" fmla="*/ 5995856 w 12191999"/>
              <a:gd name="connsiteY2533" fmla="*/ 1021758 h 6842125"/>
              <a:gd name="connsiteX2534" fmla="*/ 6196140 w 12191999"/>
              <a:gd name="connsiteY2534" fmla="*/ 1021758 h 6842125"/>
              <a:gd name="connsiteX2535" fmla="*/ 6168708 w 12191999"/>
              <a:gd name="connsiteY2535" fmla="*/ 1006614 h 6842125"/>
              <a:gd name="connsiteX2536" fmla="*/ 6178615 w 12191999"/>
              <a:gd name="connsiteY2536" fmla="*/ 961267 h 6842125"/>
              <a:gd name="connsiteX2537" fmla="*/ 6219763 w 12191999"/>
              <a:gd name="connsiteY2537" fmla="*/ 961944 h 6842125"/>
              <a:gd name="connsiteX2538" fmla="*/ 6216715 w 12191999"/>
              <a:gd name="connsiteY2538" fmla="*/ 1012029 h 6842125"/>
              <a:gd name="connsiteX2539" fmla="*/ 6196140 w 12191999"/>
              <a:gd name="connsiteY2539" fmla="*/ 1021758 h 6842125"/>
              <a:gd name="connsiteX2540" fmla="*/ 1228748 w 12191999"/>
              <a:gd name="connsiteY2540" fmla="*/ 1024718 h 6842125"/>
              <a:gd name="connsiteX2541" fmla="*/ 1205135 w 12191999"/>
              <a:gd name="connsiteY2541" fmla="*/ 1012027 h 6842125"/>
              <a:gd name="connsiteX2542" fmla="*/ 1189893 w 12191999"/>
              <a:gd name="connsiteY2542" fmla="*/ 989692 h 6842125"/>
              <a:gd name="connsiteX2543" fmla="*/ 1226459 w 12191999"/>
              <a:gd name="connsiteY2543" fmla="*/ 951112 h 6842125"/>
              <a:gd name="connsiteX2544" fmla="*/ 1252375 w 12191999"/>
              <a:gd name="connsiteY2544" fmla="*/ 1014058 h 6842125"/>
              <a:gd name="connsiteX2545" fmla="*/ 1228748 w 12191999"/>
              <a:gd name="connsiteY2545" fmla="*/ 1024718 h 6842125"/>
              <a:gd name="connsiteX2546" fmla="*/ 10963248 w 12191999"/>
              <a:gd name="connsiteY2546" fmla="*/ 1024718 h 6842125"/>
              <a:gd name="connsiteX2547" fmla="*/ 10939622 w 12191999"/>
              <a:gd name="connsiteY2547" fmla="*/ 1014058 h 6842125"/>
              <a:gd name="connsiteX2548" fmla="*/ 10965538 w 12191999"/>
              <a:gd name="connsiteY2548" fmla="*/ 951112 h 6842125"/>
              <a:gd name="connsiteX2549" fmla="*/ 11002103 w 12191999"/>
              <a:gd name="connsiteY2549" fmla="*/ 989692 h 6842125"/>
              <a:gd name="connsiteX2550" fmla="*/ 10986862 w 12191999"/>
              <a:gd name="connsiteY2550" fmla="*/ 1012027 h 6842125"/>
              <a:gd name="connsiteX2551" fmla="*/ 10963248 w 12191999"/>
              <a:gd name="connsiteY2551" fmla="*/ 1024718 h 6842125"/>
              <a:gd name="connsiteX2552" fmla="*/ 1050727 w 12191999"/>
              <a:gd name="connsiteY2552" fmla="*/ 1024885 h 6842125"/>
              <a:gd name="connsiteX2553" fmla="*/ 1027867 w 12191999"/>
              <a:gd name="connsiteY2553" fmla="*/ 1013379 h 6842125"/>
              <a:gd name="connsiteX2554" fmla="*/ 1028629 w 12191999"/>
              <a:gd name="connsiteY2554" fmla="*/ 962616 h 6842125"/>
              <a:gd name="connsiteX2555" fmla="*/ 1078157 w 12191999"/>
              <a:gd name="connsiteY2555" fmla="*/ 963294 h 6842125"/>
              <a:gd name="connsiteX2556" fmla="*/ 1075868 w 12191999"/>
              <a:gd name="connsiteY2556" fmla="*/ 1012026 h 6842125"/>
              <a:gd name="connsiteX2557" fmla="*/ 1050727 w 12191999"/>
              <a:gd name="connsiteY2557" fmla="*/ 1024885 h 6842125"/>
              <a:gd name="connsiteX2558" fmla="*/ 11141270 w 12191999"/>
              <a:gd name="connsiteY2558" fmla="*/ 1024885 h 6842125"/>
              <a:gd name="connsiteX2559" fmla="*/ 11116128 w 12191999"/>
              <a:gd name="connsiteY2559" fmla="*/ 1012026 h 6842125"/>
              <a:gd name="connsiteX2560" fmla="*/ 11113839 w 12191999"/>
              <a:gd name="connsiteY2560" fmla="*/ 963294 h 6842125"/>
              <a:gd name="connsiteX2561" fmla="*/ 11163367 w 12191999"/>
              <a:gd name="connsiteY2561" fmla="*/ 962616 h 6842125"/>
              <a:gd name="connsiteX2562" fmla="*/ 11164130 w 12191999"/>
              <a:gd name="connsiteY2562" fmla="*/ 1013379 h 6842125"/>
              <a:gd name="connsiteX2563" fmla="*/ 11141270 w 12191999"/>
              <a:gd name="connsiteY2563" fmla="*/ 1024885 h 6842125"/>
              <a:gd name="connsiteX2564" fmla="*/ 5459296 w 12191999"/>
              <a:gd name="connsiteY2564" fmla="*/ 1024892 h 6842125"/>
              <a:gd name="connsiteX2565" fmla="*/ 5432055 w 12191999"/>
              <a:gd name="connsiteY2565" fmla="*/ 1010679 h 6842125"/>
              <a:gd name="connsiteX2566" fmla="*/ 5437388 w 12191999"/>
              <a:gd name="connsiteY2566" fmla="*/ 959240 h 6842125"/>
              <a:gd name="connsiteX2567" fmla="*/ 5494539 w 12191999"/>
              <a:gd name="connsiteY2567" fmla="*/ 959916 h 6842125"/>
              <a:gd name="connsiteX2568" fmla="*/ 5494539 w 12191999"/>
              <a:gd name="connsiteY2568" fmla="*/ 1014740 h 6842125"/>
              <a:gd name="connsiteX2569" fmla="*/ 5459296 w 12191999"/>
              <a:gd name="connsiteY2569" fmla="*/ 1024892 h 6842125"/>
              <a:gd name="connsiteX2570" fmla="*/ 6732700 w 12191999"/>
              <a:gd name="connsiteY2570" fmla="*/ 1024892 h 6842125"/>
              <a:gd name="connsiteX2571" fmla="*/ 6697458 w 12191999"/>
              <a:gd name="connsiteY2571" fmla="*/ 1014740 h 6842125"/>
              <a:gd name="connsiteX2572" fmla="*/ 6697458 w 12191999"/>
              <a:gd name="connsiteY2572" fmla="*/ 959916 h 6842125"/>
              <a:gd name="connsiteX2573" fmla="*/ 6754608 w 12191999"/>
              <a:gd name="connsiteY2573" fmla="*/ 959240 h 6842125"/>
              <a:gd name="connsiteX2574" fmla="*/ 6759942 w 12191999"/>
              <a:gd name="connsiteY2574" fmla="*/ 1010679 h 6842125"/>
              <a:gd name="connsiteX2575" fmla="*/ 6732700 w 12191999"/>
              <a:gd name="connsiteY2575" fmla="*/ 1024892 h 6842125"/>
              <a:gd name="connsiteX2576" fmla="*/ 3705762 w 12191999"/>
              <a:gd name="connsiteY2576" fmla="*/ 1025059 h 6842125"/>
              <a:gd name="connsiteX2577" fmla="*/ 3674615 w 12191999"/>
              <a:gd name="connsiteY2577" fmla="*/ 1014738 h 6842125"/>
              <a:gd name="connsiteX2578" fmla="*/ 3682235 w 12191999"/>
              <a:gd name="connsiteY2578" fmla="*/ 953823 h 6842125"/>
              <a:gd name="connsiteX2579" fmla="*/ 3721859 w 12191999"/>
              <a:gd name="connsiteY2579" fmla="*/ 955854 h 6842125"/>
              <a:gd name="connsiteX2580" fmla="*/ 3734051 w 12191999"/>
              <a:gd name="connsiteY2580" fmla="*/ 1007969 h 6842125"/>
              <a:gd name="connsiteX2581" fmla="*/ 3705762 w 12191999"/>
              <a:gd name="connsiteY2581" fmla="*/ 1025059 h 6842125"/>
              <a:gd name="connsiteX2582" fmla="*/ 8486235 w 12191999"/>
              <a:gd name="connsiteY2582" fmla="*/ 1025059 h 6842125"/>
              <a:gd name="connsiteX2583" fmla="*/ 8457946 w 12191999"/>
              <a:gd name="connsiteY2583" fmla="*/ 1007969 h 6842125"/>
              <a:gd name="connsiteX2584" fmla="*/ 8470138 w 12191999"/>
              <a:gd name="connsiteY2584" fmla="*/ 955854 h 6842125"/>
              <a:gd name="connsiteX2585" fmla="*/ 8509762 w 12191999"/>
              <a:gd name="connsiteY2585" fmla="*/ 953823 h 6842125"/>
              <a:gd name="connsiteX2586" fmla="*/ 8517382 w 12191999"/>
              <a:gd name="connsiteY2586" fmla="*/ 1014738 h 6842125"/>
              <a:gd name="connsiteX2587" fmla="*/ 8486235 w 12191999"/>
              <a:gd name="connsiteY2587" fmla="*/ 1025059 h 6842125"/>
              <a:gd name="connsiteX2588" fmla="*/ 2289243 w 12191999"/>
              <a:gd name="connsiteY2588" fmla="*/ 1025568 h 6842125"/>
              <a:gd name="connsiteX2589" fmla="*/ 2251904 w 12191999"/>
              <a:gd name="connsiteY2589" fmla="*/ 1010678 h 6842125"/>
              <a:gd name="connsiteX2590" fmla="*/ 2251904 w 12191999"/>
              <a:gd name="connsiteY2590" fmla="*/ 961270 h 6842125"/>
              <a:gd name="connsiteX2591" fmla="*/ 2322008 w 12191999"/>
              <a:gd name="connsiteY2591" fmla="*/ 959916 h 6842125"/>
              <a:gd name="connsiteX2592" fmla="*/ 2326580 w 12191999"/>
              <a:gd name="connsiteY2592" fmla="*/ 1010678 h 6842125"/>
              <a:gd name="connsiteX2593" fmla="*/ 2289243 w 12191999"/>
              <a:gd name="connsiteY2593" fmla="*/ 1025568 h 6842125"/>
              <a:gd name="connsiteX2594" fmla="*/ 2997544 w 12191999"/>
              <a:gd name="connsiteY2594" fmla="*/ 1025568 h 6842125"/>
              <a:gd name="connsiteX2595" fmla="*/ 2964779 w 12191999"/>
              <a:gd name="connsiteY2595" fmla="*/ 1017446 h 6842125"/>
              <a:gd name="connsiteX2596" fmla="*/ 2964016 w 12191999"/>
              <a:gd name="connsiteY2596" fmla="*/ 961270 h 6842125"/>
              <a:gd name="connsiteX2597" fmla="*/ 3030311 w 12191999"/>
              <a:gd name="connsiteY2597" fmla="*/ 961946 h 6842125"/>
              <a:gd name="connsiteX2598" fmla="*/ 3036407 w 12191999"/>
              <a:gd name="connsiteY2598" fmla="*/ 1002556 h 6842125"/>
              <a:gd name="connsiteX2599" fmla="*/ 2997544 w 12191999"/>
              <a:gd name="connsiteY2599" fmla="*/ 1025568 h 6842125"/>
              <a:gd name="connsiteX2600" fmla="*/ 9194452 w 12191999"/>
              <a:gd name="connsiteY2600" fmla="*/ 1025568 h 6842125"/>
              <a:gd name="connsiteX2601" fmla="*/ 9155590 w 12191999"/>
              <a:gd name="connsiteY2601" fmla="*/ 1002556 h 6842125"/>
              <a:gd name="connsiteX2602" fmla="*/ 9161686 w 12191999"/>
              <a:gd name="connsiteY2602" fmla="*/ 961946 h 6842125"/>
              <a:gd name="connsiteX2603" fmla="*/ 9227980 w 12191999"/>
              <a:gd name="connsiteY2603" fmla="*/ 961270 h 6842125"/>
              <a:gd name="connsiteX2604" fmla="*/ 9227218 w 12191999"/>
              <a:gd name="connsiteY2604" fmla="*/ 1017446 h 6842125"/>
              <a:gd name="connsiteX2605" fmla="*/ 9194452 w 12191999"/>
              <a:gd name="connsiteY2605" fmla="*/ 1025568 h 6842125"/>
              <a:gd name="connsiteX2606" fmla="*/ 9902754 w 12191999"/>
              <a:gd name="connsiteY2606" fmla="*/ 1025568 h 6842125"/>
              <a:gd name="connsiteX2607" fmla="*/ 9865416 w 12191999"/>
              <a:gd name="connsiteY2607" fmla="*/ 1010678 h 6842125"/>
              <a:gd name="connsiteX2608" fmla="*/ 9869988 w 12191999"/>
              <a:gd name="connsiteY2608" fmla="*/ 959916 h 6842125"/>
              <a:gd name="connsiteX2609" fmla="*/ 9940092 w 12191999"/>
              <a:gd name="connsiteY2609" fmla="*/ 961270 h 6842125"/>
              <a:gd name="connsiteX2610" fmla="*/ 9940092 w 12191999"/>
              <a:gd name="connsiteY2610" fmla="*/ 1010678 h 6842125"/>
              <a:gd name="connsiteX2611" fmla="*/ 9902754 w 12191999"/>
              <a:gd name="connsiteY2611" fmla="*/ 1025568 h 6842125"/>
              <a:gd name="connsiteX2612" fmla="*/ 3349710 w 12191999"/>
              <a:gd name="connsiteY2612" fmla="*/ 1025819 h 6842125"/>
              <a:gd name="connsiteX2613" fmla="*/ 3313230 w 12191999"/>
              <a:gd name="connsiteY2613" fmla="*/ 1007968 h 6842125"/>
              <a:gd name="connsiteX2614" fmla="*/ 3310182 w 12191999"/>
              <a:gd name="connsiteY2614" fmla="*/ 970743 h 6842125"/>
              <a:gd name="connsiteX2615" fmla="*/ 3369618 w 12191999"/>
              <a:gd name="connsiteY2615" fmla="*/ 955175 h 6842125"/>
              <a:gd name="connsiteX2616" fmla="*/ 3381047 w 12191999"/>
              <a:gd name="connsiteY2616" fmla="*/ 1012707 h 6842125"/>
              <a:gd name="connsiteX2617" fmla="*/ 3349710 w 12191999"/>
              <a:gd name="connsiteY2617" fmla="*/ 1025819 h 6842125"/>
              <a:gd name="connsiteX2618" fmla="*/ 8842287 w 12191999"/>
              <a:gd name="connsiteY2618" fmla="*/ 1025819 h 6842125"/>
              <a:gd name="connsiteX2619" fmla="*/ 8810950 w 12191999"/>
              <a:gd name="connsiteY2619" fmla="*/ 1012707 h 6842125"/>
              <a:gd name="connsiteX2620" fmla="*/ 8822379 w 12191999"/>
              <a:gd name="connsiteY2620" fmla="*/ 955175 h 6842125"/>
              <a:gd name="connsiteX2621" fmla="*/ 8881815 w 12191999"/>
              <a:gd name="connsiteY2621" fmla="*/ 970743 h 6842125"/>
              <a:gd name="connsiteX2622" fmla="*/ 8878767 w 12191999"/>
              <a:gd name="connsiteY2622" fmla="*/ 1007968 h 6842125"/>
              <a:gd name="connsiteX2623" fmla="*/ 8842287 w 12191999"/>
              <a:gd name="connsiteY2623" fmla="*/ 1025819 h 6842125"/>
              <a:gd name="connsiteX2624" fmla="*/ 5641799 w 12191999"/>
              <a:gd name="connsiteY2624" fmla="*/ 1025907 h 6842125"/>
              <a:gd name="connsiteX2625" fmla="*/ 5607032 w 12191999"/>
              <a:gd name="connsiteY2625" fmla="*/ 1010679 h 6842125"/>
              <a:gd name="connsiteX2626" fmla="*/ 5594840 w 12191999"/>
              <a:gd name="connsiteY2626" fmla="*/ 987667 h 6842125"/>
              <a:gd name="connsiteX2627" fmla="*/ 5644371 w 12191999"/>
              <a:gd name="connsiteY2627" fmla="*/ 944350 h 6842125"/>
              <a:gd name="connsiteX2628" fmla="*/ 5693902 w 12191999"/>
              <a:gd name="connsiteY2628" fmla="*/ 987667 h 6842125"/>
              <a:gd name="connsiteX2629" fmla="*/ 5679423 w 12191999"/>
              <a:gd name="connsiteY2629" fmla="*/ 1010679 h 6842125"/>
              <a:gd name="connsiteX2630" fmla="*/ 5641799 w 12191999"/>
              <a:gd name="connsiteY2630" fmla="*/ 1025907 h 6842125"/>
              <a:gd name="connsiteX2631" fmla="*/ 6550198 w 12191999"/>
              <a:gd name="connsiteY2631" fmla="*/ 1025907 h 6842125"/>
              <a:gd name="connsiteX2632" fmla="*/ 6512573 w 12191999"/>
              <a:gd name="connsiteY2632" fmla="*/ 1010679 h 6842125"/>
              <a:gd name="connsiteX2633" fmla="*/ 6498095 w 12191999"/>
              <a:gd name="connsiteY2633" fmla="*/ 987667 h 6842125"/>
              <a:gd name="connsiteX2634" fmla="*/ 6547625 w 12191999"/>
              <a:gd name="connsiteY2634" fmla="*/ 944350 h 6842125"/>
              <a:gd name="connsiteX2635" fmla="*/ 6597156 w 12191999"/>
              <a:gd name="connsiteY2635" fmla="*/ 987667 h 6842125"/>
              <a:gd name="connsiteX2636" fmla="*/ 6584964 w 12191999"/>
              <a:gd name="connsiteY2636" fmla="*/ 1010679 h 6842125"/>
              <a:gd name="connsiteX2637" fmla="*/ 6550198 w 12191999"/>
              <a:gd name="connsiteY2637" fmla="*/ 1025907 h 6842125"/>
              <a:gd name="connsiteX2638" fmla="*/ 185831 w 12191999"/>
              <a:gd name="connsiteY2638" fmla="*/ 1028865 h 6842125"/>
              <a:gd name="connsiteX2639" fmla="*/ 142284 w 12191999"/>
              <a:gd name="connsiteY2639" fmla="*/ 1025566 h 6842125"/>
              <a:gd name="connsiteX2640" fmla="*/ 124752 w 12191999"/>
              <a:gd name="connsiteY2640" fmla="*/ 974804 h 6842125"/>
              <a:gd name="connsiteX2641" fmla="*/ 188023 w 12191999"/>
              <a:gd name="connsiteY2641" fmla="*/ 943670 h 6842125"/>
              <a:gd name="connsiteX2642" fmla="*/ 216228 w 12191999"/>
              <a:gd name="connsiteY2642" fmla="*/ 1005261 h 6842125"/>
              <a:gd name="connsiteX2643" fmla="*/ 185831 w 12191999"/>
              <a:gd name="connsiteY2643" fmla="*/ 1028865 h 6842125"/>
              <a:gd name="connsiteX2644" fmla="*/ 12006166 w 12191999"/>
              <a:gd name="connsiteY2644" fmla="*/ 1028865 h 6842125"/>
              <a:gd name="connsiteX2645" fmla="*/ 11975768 w 12191999"/>
              <a:gd name="connsiteY2645" fmla="*/ 1005261 h 6842125"/>
              <a:gd name="connsiteX2646" fmla="*/ 12003974 w 12191999"/>
              <a:gd name="connsiteY2646" fmla="*/ 943670 h 6842125"/>
              <a:gd name="connsiteX2647" fmla="*/ 12067244 w 12191999"/>
              <a:gd name="connsiteY2647" fmla="*/ 974804 h 6842125"/>
              <a:gd name="connsiteX2648" fmla="*/ 12049712 w 12191999"/>
              <a:gd name="connsiteY2648" fmla="*/ 1025566 h 6842125"/>
              <a:gd name="connsiteX2649" fmla="*/ 12006166 w 12191999"/>
              <a:gd name="connsiteY2649" fmla="*/ 1028865 h 6842125"/>
              <a:gd name="connsiteX2650" fmla="*/ 2642732 w 12191999"/>
              <a:gd name="connsiteY2650" fmla="*/ 1031570 h 6842125"/>
              <a:gd name="connsiteX2651" fmla="*/ 2614823 w 12191999"/>
              <a:gd name="connsiteY2651" fmla="*/ 1025563 h 6842125"/>
              <a:gd name="connsiteX2652" fmla="*/ 2598059 w 12191999"/>
              <a:gd name="connsiteY2652" fmla="*/ 965326 h 6842125"/>
              <a:gd name="connsiteX2653" fmla="*/ 2640731 w 12191999"/>
              <a:gd name="connsiteY2653" fmla="*/ 945697 h 6842125"/>
              <a:gd name="connsiteX2654" fmla="*/ 2684166 w 12191999"/>
              <a:gd name="connsiteY2654" fmla="*/ 963972 h 6842125"/>
              <a:gd name="connsiteX2655" fmla="*/ 2666639 w 12191999"/>
              <a:gd name="connsiteY2655" fmla="*/ 1024887 h 6842125"/>
              <a:gd name="connsiteX2656" fmla="*/ 2642732 w 12191999"/>
              <a:gd name="connsiteY2656" fmla="*/ 1031570 h 6842125"/>
              <a:gd name="connsiteX2657" fmla="*/ 9549264 w 12191999"/>
              <a:gd name="connsiteY2657" fmla="*/ 1031570 h 6842125"/>
              <a:gd name="connsiteX2658" fmla="*/ 9525358 w 12191999"/>
              <a:gd name="connsiteY2658" fmla="*/ 1024887 h 6842125"/>
              <a:gd name="connsiteX2659" fmla="*/ 9507831 w 12191999"/>
              <a:gd name="connsiteY2659" fmla="*/ 963972 h 6842125"/>
              <a:gd name="connsiteX2660" fmla="*/ 9551266 w 12191999"/>
              <a:gd name="connsiteY2660" fmla="*/ 945697 h 6842125"/>
              <a:gd name="connsiteX2661" fmla="*/ 9593938 w 12191999"/>
              <a:gd name="connsiteY2661" fmla="*/ 965326 h 6842125"/>
              <a:gd name="connsiteX2662" fmla="*/ 9577174 w 12191999"/>
              <a:gd name="connsiteY2662" fmla="*/ 1025563 h 6842125"/>
              <a:gd name="connsiteX2663" fmla="*/ 9549264 w 12191999"/>
              <a:gd name="connsiteY2663" fmla="*/ 1031570 h 6842125"/>
              <a:gd name="connsiteX2664" fmla="*/ 3889115 w 12191999"/>
              <a:gd name="connsiteY2664" fmla="*/ 1031743 h 6842125"/>
              <a:gd name="connsiteX2665" fmla="*/ 3866808 w 12191999"/>
              <a:gd name="connsiteY2665" fmla="*/ 1031370 h 6842125"/>
              <a:gd name="connsiteX2666" fmla="*/ 3838935 w 12191999"/>
              <a:gd name="connsiteY2666" fmla="*/ 1016765 h 6842125"/>
              <a:gd name="connsiteX2667" fmla="*/ 3836648 w 12191999"/>
              <a:gd name="connsiteY2667" fmla="*/ 958558 h 6842125"/>
              <a:gd name="connsiteX2668" fmla="*/ 3879320 w 12191999"/>
              <a:gd name="connsiteY2668" fmla="*/ 942990 h 6842125"/>
              <a:gd name="connsiteX2669" fmla="*/ 3928851 w 12191999"/>
              <a:gd name="connsiteY2669" fmla="*/ 989015 h 6842125"/>
              <a:gd name="connsiteX2670" fmla="*/ 3889115 w 12191999"/>
              <a:gd name="connsiteY2670" fmla="*/ 1031743 h 6842125"/>
              <a:gd name="connsiteX2671" fmla="*/ 8302881 w 12191999"/>
              <a:gd name="connsiteY2671" fmla="*/ 1031743 h 6842125"/>
              <a:gd name="connsiteX2672" fmla="*/ 8263145 w 12191999"/>
              <a:gd name="connsiteY2672" fmla="*/ 989015 h 6842125"/>
              <a:gd name="connsiteX2673" fmla="*/ 8312676 w 12191999"/>
              <a:gd name="connsiteY2673" fmla="*/ 942990 h 6842125"/>
              <a:gd name="connsiteX2674" fmla="*/ 8355348 w 12191999"/>
              <a:gd name="connsiteY2674" fmla="*/ 958558 h 6842125"/>
              <a:gd name="connsiteX2675" fmla="*/ 8353061 w 12191999"/>
              <a:gd name="connsiteY2675" fmla="*/ 1016765 h 6842125"/>
              <a:gd name="connsiteX2676" fmla="*/ 8325188 w 12191999"/>
              <a:gd name="connsiteY2676" fmla="*/ 1031370 h 6842125"/>
              <a:gd name="connsiteX2677" fmla="*/ 8302881 w 12191999"/>
              <a:gd name="connsiteY2677" fmla="*/ 1031743 h 6842125"/>
              <a:gd name="connsiteX2678" fmla="*/ 4398408 w 12191999"/>
              <a:gd name="connsiteY2678" fmla="*/ 1036721 h 6842125"/>
              <a:gd name="connsiteX2679" fmla="*/ 4367690 w 12191999"/>
              <a:gd name="connsiteY2679" fmla="*/ 1020150 h 6842125"/>
              <a:gd name="connsiteX2680" fmla="*/ 4366928 w 12191999"/>
              <a:gd name="connsiteY2680" fmla="*/ 951789 h 6842125"/>
              <a:gd name="connsiteX2681" fmla="*/ 4461416 w 12191999"/>
              <a:gd name="connsiteY2681" fmla="*/ 984277 h 6842125"/>
              <a:gd name="connsiteX2682" fmla="*/ 4398408 w 12191999"/>
              <a:gd name="connsiteY2682" fmla="*/ 1036721 h 6842125"/>
              <a:gd name="connsiteX2683" fmla="*/ 7793588 w 12191999"/>
              <a:gd name="connsiteY2683" fmla="*/ 1036721 h 6842125"/>
              <a:gd name="connsiteX2684" fmla="*/ 7730580 w 12191999"/>
              <a:gd name="connsiteY2684" fmla="*/ 984277 h 6842125"/>
              <a:gd name="connsiteX2685" fmla="*/ 7825068 w 12191999"/>
              <a:gd name="connsiteY2685" fmla="*/ 951789 h 6842125"/>
              <a:gd name="connsiteX2686" fmla="*/ 7824307 w 12191999"/>
              <a:gd name="connsiteY2686" fmla="*/ 1020150 h 6842125"/>
              <a:gd name="connsiteX2687" fmla="*/ 7793588 w 12191999"/>
              <a:gd name="connsiteY2687" fmla="*/ 1036721 h 6842125"/>
              <a:gd name="connsiteX2688" fmla="*/ 4590099 w 12191999"/>
              <a:gd name="connsiteY2688" fmla="*/ 1037661 h 6842125"/>
              <a:gd name="connsiteX2689" fmla="*/ 4551046 w 12191999"/>
              <a:gd name="connsiteY2689" fmla="*/ 1028271 h 6842125"/>
              <a:gd name="connsiteX2690" fmla="*/ 4529710 w 12191999"/>
              <a:gd name="connsiteY2690" fmla="*/ 988337 h 6842125"/>
              <a:gd name="connsiteX2691" fmla="*/ 4546474 w 12191999"/>
              <a:gd name="connsiteY2691" fmla="*/ 948405 h 6842125"/>
              <a:gd name="connsiteX2692" fmla="*/ 4624960 w 12191999"/>
              <a:gd name="connsiteY2692" fmla="*/ 954496 h 6842125"/>
              <a:gd name="connsiteX2693" fmla="*/ 4623436 w 12191999"/>
              <a:gd name="connsiteY2693" fmla="*/ 1020149 h 6842125"/>
              <a:gd name="connsiteX2694" fmla="*/ 4590099 w 12191999"/>
              <a:gd name="connsiteY2694" fmla="*/ 1037661 h 6842125"/>
              <a:gd name="connsiteX2695" fmla="*/ 7601898 w 12191999"/>
              <a:gd name="connsiteY2695" fmla="*/ 1037661 h 6842125"/>
              <a:gd name="connsiteX2696" fmla="*/ 7568560 w 12191999"/>
              <a:gd name="connsiteY2696" fmla="*/ 1020149 h 6842125"/>
              <a:gd name="connsiteX2697" fmla="*/ 7567036 w 12191999"/>
              <a:gd name="connsiteY2697" fmla="*/ 954496 h 6842125"/>
              <a:gd name="connsiteX2698" fmla="*/ 7645523 w 12191999"/>
              <a:gd name="connsiteY2698" fmla="*/ 948405 h 6842125"/>
              <a:gd name="connsiteX2699" fmla="*/ 7662287 w 12191999"/>
              <a:gd name="connsiteY2699" fmla="*/ 988337 h 6842125"/>
              <a:gd name="connsiteX2700" fmla="*/ 7640951 w 12191999"/>
              <a:gd name="connsiteY2700" fmla="*/ 1028271 h 6842125"/>
              <a:gd name="connsiteX2701" fmla="*/ 7601898 w 12191999"/>
              <a:gd name="connsiteY2701" fmla="*/ 1037661 h 6842125"/>
              <a:gd name="connsiteX2702" fmla="*/ 882521 w 12191999"/>
              <a:gd name="connsiteY2702" fmla="*/ 1037662 h 6842125"/>
              <a:gd name="connsiteX2703" fmla="*/ 849847 w 12191999"/>
              <a:gd name="connsiteY2703" fmla="*/ 1030979 h 6842125"/>
              <a:gd name="connsiteX2704" fmla="*/ 846803 w 12191999"/>
              <a:gd name="connsiteY2704" fmla="*/ 945022 h 6842125"/>
              <a:gd name="connsiteX2705" fmla="*/ 928331 w 12191999"/>
              <a:gd name="connsiteY2705" fmla="*/ 979540 h 6842125"/>
              <a:gd name="connsiteX2706" fmla="*/ 912335 w 12191999"/>
              <a:gd name="connsiteY2706" fmla="*/ 1021504 h 6842125"/>
              <a:gd name="connsiteX2707" fmla="*/ 882521 w 12191999"/>
              <a:gd name="connsiteY2707" fmla="*/ 1037662 h 6842125"/>
              <a:gd name="connsiteX2708" fmla="*/ 11309475 w 12191999"/>
              <a:gd name="connsiteY2708" fmla="*/ 1037662 h 6842125"/>
              <a:gd name="connsiteX2709" fmla="*/ 11279662 w 12191999"/>
              <a:gd name="connsiteY2709" fmla="*/ 1021504 h 6842125"/>
              <a:gd name="connsiteX2710" fmla="*/ 11263666 w 12191999"/>
              <a:gd name="connsiteY2710" fmla="*/ 979540 h 6842125"/>
              <a:gd name="connsiteX2711" fmla="*/ 11345194 w 12191999"/>
              <a:gd name="connsiteY2711" fmla="*/ 945022 h 6842125"/>
              <a:gd name="connsiteX2712" fmla="*/ 11342150 w 12191999"/>
              <a:gd name="connsiteY2712" fmla="*/ 1030979 h 6842125"/>
              <a:gd name="connsiteX2713" fmla="*/ 11309475 w 12191999"/>
              <a:gd name="connsiteY2713" fmla="*/ 1037662 h 6842125"/>
              <a:gd name="connsiteX2714" fmla="*/ 5283738 w 12191999"/>
              <a:gd name="connsiteY2714" fmla="*/ 1039096 h 6842125"/>
              <a:gd name="connsiteX2715" fmla="*/ 5257068 w 12191999"/>
              <a:gd name="connsiteY2715" fmla="*/ 1024884 h 6842125"/>
              <a:gd name="connsiteX2716" fmla="*/ 5238780 w 12191999"/>
              <a:gd name="connsiteY2716" fmla="*/ 982243 h 6842125"/>
              <a:gd name="connsiteX2717" fmla="*/ 5262402 w 12191999"/>
              <a:gd name="connsiteY2717" fmla="*/ 945694 h 6842125"/>
              <a:gd name="connsiteX2718" fmla="*/ 5338602 w 12191999"/>
              <a:gd name="connsiteY2718" fmla="*/ 966676 h 6842125"/>
              <a:gd name="connsiteX2719" fmla="*/ 5340126 w 12191999"/>
              <a:gd name="connsiteY2719" fmla="*/ 1005255 h 6842125"/>
              <a:gd name="connsiteX2720" fmla="*/ 5283738 w 12191999"/>
              <a:gd name="connsiteY2720" fmla="*/ 1039096 h 6842125"/>
              <a:gd name="connsiteX2721" fmla="*/ 6908259 w 12191999"/>
              <a:gd name="connsiteY2721" fmla="*/ 1039096 h 6842125"/>
              <a:gd name="connsiteX2722" fmla="*/ 6851871 w 12191999"/>
              <a:gd name="connsiteY2722" fmla="*/ 1005255 h 6842125"/>
              <a:gd name="connsiteX2723" fmla="*/ 6853395 w 12191999"/>
              <a:gd name="connsiteY2723" fmla="*/ 966676 h 6842125"/>
              <a:gd name="connsiteX2724" fmla="*/ 6929595 w 12191999"/>
              <a:gd name="connsiteY2724" fmla="*/ 945694 h 6842125"/>
              <a:gd name="connsiteX2725" fmla="*/ 6953216 w 12191999"/>
              <a:gd name="connsiteY2725" fmla="*/ 982243 h 6842125"/>
              <a:gd name="connsiteX2726" fmla="*/ 6934928 w 12191999"/>
              <a:gd name="connsiteY2726" fmla="*/ 1024884 h 6842125"/>
              <a:gd name="connsiteX2727" fmla="*/ 6908259 w 12191999"/>
              <a:gd name="connsiteY2727" fmla="*/ 1039096 h 6842125"/>
              <a:gd name="connsiteX2728" fmla="*/ 696951 w 12191999"/>
              <a:gd name="connsiteY2728" fmla="*/ 1039098 h 6842125"/>
              <a:gd name="connsiteX2729" fmla="*/ 671807 w 12191999"/>
              <a:gd name="connsiteY2729" fmla="*/ 1028945 h 6842125"/>
              <a:gd name="connsiteX2730" fmla="*/ 682472 w 12191999"/>
              <a:gd name="connsiteY2730" fmla="*/ 941634 h 6842125"/>
              <a:gd name="connsiteX2731" fmla="*/ 749533 w 12191999"/>
              <a:gd name="connsiteY2731" fmla="*/ 1007963 h 6842125"/>
              <a:gd name="connsiteX2732" fmla="*/ 696951 w 12191999"/>
              <a:gd name="connsiteY2732" fmla="*/ 1039098 h 6842125"/>
              <a:gd name="connsiteX2733" fmla="*/ 11495046 w 12191999"/>
              <a:gd name="connsiteY2733" fmla="*/ 1039098 h 6842125"/>
              <a:gd name="connsiteX2734" fmla="*/ 11442463 w 12191999"/>
              <a:gd name="connsiteY2734" fmla="*/ 1007963 h 6842125"/>
              <a:gd name="connsiteX2735" fmla="*/ 11509524 w 12191999"/>
              <a:gd name="connsiteY2735" fmla="*/ 941634 h 6842125"/>
              <a:gd name="connsiteX2736" fmla="*/ 11520190 w 12191999"/>
              <a:gd name="connsiteY2736" fmla="*/ 1028945 h 6842125"/>
              <a:gd name="connsiteX2737" fmla="*/ 11495046 w 12191999"/>
              <a:gd name="connsiteY2737" fmla="*/ 1039098 h 6842125"/>
              <a:gd name="connsiteX2738" fmla="*/ 3524306 w 12191999"/>
              <a:gd name="connsiteY2738" fmla="*/ 1044766 h 6842125"/>
              <a:gd name="connsiteX2739" fmla="*/ 3497350 w 12191999"/>
              <a:gd name="connsiteY2739" fmla="*/ 1032329 h 6842125"/>
              <a:gd name="connsiteX2740" fmla="*/ 3472203 w 12191999"/>
              <a:gd name="connsiteY2740" fmla="*/ 965324 h 6842125"/>
              <a:gd name="connsiteX2741" fmla="*/ 3546879 w 12191999"/>
              <a:gd name="connsiteY2741" fmla="*/ 940280 h 6842125"/>
              <a:gd name="connsiteX2742" fmla="*/ 3548403 w 12191999"/>
              <a:gd name="connsiteY2742" fmla="*/ 1034360 h 6842125"/>
              <a:gd name="connsiteX2743" fmla="*/ 3524306 w 12191999"/>
              <a:gd name="connsiteY2743" fmla="*/ 1044766 h 6842125"/>
              <a:gd name="connsiteX2744" fmla="*/ 8667691 w 12191999"/>
              <a:gd name="connsiteY2744" fmla="*/ 1044766 h 6842125"/>
              <a:gd name="connsiteX2745" fmla="*/ 8643594 w 12191999"/>
              <a:gd name="connsiteY2745" fmla="*/ 1034360 h 6842125"/>
              <a:gd name="connsiteX2746" fmla="*/ 8645118 w 12191999"/>
              <a:gd name="connsiteY2746" fmla="*/ 940280 h 6842125"/>
              <a:gd name="connsiteX2747" fmla="*/ 8719794 w 12191999"/>
              <a:gd name="connsiteY2747" fmla="*/ 965324 h 6842125"/>
              <a:gd name="connsiteX2748" fmla="*/ 8694647 w 12191999"/>
              <a:gd name="connsiteY2748" fmla="*/ 1032329 h 6842125"/>
              <a:gd name="connsiteX2749" fmla="*/ 8667691 w 12191999"/>
              <a:gd name="connsiteY2749" fmla="*/ 1044766 h 6842125"/>
              <a:gd name="connsiteX2750" fmla="*/ 5292599 w 12191999"/>
              <a:gd name="connsiteY2750" fmla="*/ 1158092 h 6842125"/>
              <a:gd name="connsiteX2751" fmla="*/ 5282979 w 12191999"/>
              <a:gd name="connsiteY2751" fmla="*/ 1150478 h 6842125"/>
              <a:gd name="connsiteX2752" fmla="*/ 5281455 w 12191999"/>
              <a:gd name="connsiteY2752" fmla="*/ 1132203 h 6842125"/>
              <a:gd name="connsiteX2753" fmla="*/ 5300504 w 12191999"/>
              <a:gd name="connsiteY2753" fmla="*/ 1150478 h 6842125"/>
              <a:gd name="connsiteX2754" fmla="*/ 5292599 w 12191999"/>
              <a:gd name="connsiteY2754" fmla="*/ 1158092 h 6842125"/>
              <a:gd name="connsiteX2755" fmla="*/ 6899398 w 12191999"/>
              <a:gd name="connsiteY2755" fmla="*/ 1158092 h 6842125"/>
              <a:gd name="connsiteX2756" fmla="*/ 6891492 w 12191999"/>
              <a:gd name="connsiteY2756" fmla="*/ 1150478 h 6842125"/>
              <a:gd name="connsiteX2757" fmla="*/ 6910542 w 12191999"/>
              <a:gd name="connsiteY2757" fmla="*/ 1132203 h 6842125"/>
              <a:gd name="connsiteX2758" fmla="*/ 6909017 w 12191999"/>
              <a:gd name="connsiteY2758" fmla="*/ 1150478 h 6842125"/>
              <a:gd name="connsiteX2759" fmla="*/ 6899398 w 12191999"/>
              <a:gd name="connsiteY2759" fmla="*/ 1158092 h 6842125"/>
              <a:gd name="connsiteX2760" fmla="*/ 1230945 w 12191999"/>
              <a:gd name="connsiteY2760" fmla="*/ 1158262 h 6842125"/>
              <a:gd name="connsiteX2761" fmla="*/ 1217325 w 12191999"/>
              <a:gd name="connsiteY2761" fmla="*/ 1150479 h 6842125"/>
              <a:gd name="connsiteX2762" fmla="*/ 1232561 w 12191999"/>
              <a:gd name="connsiteY2762" fmla="*/ 1126789 h 6842125"/>
              <a:gd name="connsiteX2763" fmla="*/ 1241696 w 12191999"/>
              <a:gd name="connsiteY2763" fmla="*/ 1141680 h 6842125"/>
              <a:gd name="connsiteX2764" fmla="*/ 1230945 w 12191999"/>
              <a:gd name="connsiteY2764" fmla="*/ 1158262 h 6842125"/>
              <a:gd name="connsiteX2765" fmla="*/ 10961051 w 12191999"/>
              <a:gd name="connsiteY2765" fmla="*/ 1158262 h 6842125"/>
              <a:gd name="connsiteX2766" fmla="*/ 10950300 w 12191999"/>
              <a:gd name="connsiteY2766" fmla="*/ 1141680 h 6842125"/>
              <a:gd name="connsiteX2767" fmla="*/ 10959435 w 12191999"/>
              <a:gd name="connsiteY2767" fmla="*/ 1126789 h 6842125"/>
              <a:gd name="connsiteX2768" fmla="*/ 10974671 w 12191999"/>
              <a:gd name="connsiteY2768" fmla="*/ 1150479 h 6842125"/>
              <a:gd name="connsiteX2769" fmla="*/ 10961051 w 12191999"/>
              <a:gd name="connsiteY2769" fmla="*/ 1158262 h 6842125"/>
              <a:gd name="connsiteX2770" fmla="*/ 2823051 w 12191999"/>
              <a:gd name="connsiteY2770" fmla="*/ 1158767 h 6842125"/>
              <a:gd name="connsiteX2771" fmla="*/ 2800476 w 12191999"/>
              <a:gd name="connsiteY2771" fmla="*/ 1156568 h 6842125"/>
              <a:gd name="connsiteX2772" fmla="*/ 2795142 w 12191999"/>
              <a:gd name="connsiteY2772" fmla="*/ 1138970 h 6842125"/>
              <a:gd name="connsiteX2773" fmla="*/ 2816478 w 12191999"/>
              <a:gd name="connsiteY2773" fmla="*/ 1128141 h 6842125"/>
              <a:gd name="connsiteX2774" fmla="*/ 2837052 w 12191999"/>
              <a:gd name="connsiteY2774" fmla="*/ 1143708 h 6842125"/>
              <a:gd name="connsiteX2775" fmla="*/ 2823051 w 12191999"/>
              <a:gd name="connsiteY2775" fmla="*/ 1158767 h 6842125"/>
              <a:gd name="connsiteX2776" fmla="*/ 9368946 w 12191999"/>
              <a:gd name="connsiteY2776" fmla="*/ 1158767 h 6842125"/>
              <a:gd name="connsiteX2777" fmla="*/ 9354944 w 12191999"/>
              <a:gd name="connsiteY2777" fmla="*/ 1143708 h 6842125"/>
              <a:gd name="connsiteX2778" fmla="*/ 9375519 w 12191999"/>
              <a:gd name="connsiteY2778" fmla="*/ 1128141 h 6842125"/>
              <a:gd name="connsiteX2779" fmla="*/ 9396855 w 12191999"/>
              <a:gd name="connsiteY2779" fmla="*/ 1138970 h 6842125"/>
              <a:gd name="connsiteX2780" fmla="*/ 9391520 w 12191999"/>
              <a:gd name="connsiteY2780" fmla="*/ 1156568 h 6842125"/>
              <a:gd name="connsiteX2781" fmla="*/ 9368946 w 12191999"/>
              <a:gd name="connsiteY2781" fmla="*/ 1158767 h 6842125"/>
              <a:gd name="connsiteX2782" fmla="*/ 1583603 w 12191999"/>
              <a:gd name="connsiteY2782" fmla="*/ 1158937 h 6842125"/>
              <a:gd name="connsiteX2783" fmla="*/ 1565696 w 12191999"/>
              <a:gd name="connsiteY2783" fmla="*/ 1150478 h 6842125"/>
              <a:gd name="connsiteX2784" fmla="*/ 1568744 w 12191999"/>
              <a:gd name="connsiteY2784" fmla="*/ 1132203 h 6842125"/>
              <a:gd name="connsiteX2785" fmla="*/ 1599224 w 12191999"/>
              <a:gd name="connsiteY2785" fmla="*/ 1145063 h 6842125"/>
              <a:gd name="connsiteX2786" fmla="*/ 1583603 w 12191999"/>
              <a:gd name="connsiteY2786" fmla="*/ 1158937 h 6842125"/>
              <a:gd name="connsiteX2787" fmla="*/ 10608394 w 12191999"/>
              <a:gd name="connsiteY2787" fmla="*/ 1158937 h 6842125"/>
              <a:gd name="connsiteX2788" fmla="*/ 10592772 w 12191999"/>
              <a:gd name="connsiteY2788" fmla="*/ 1145063 h 6842125"/>
              <a:gd name="connsiteX2789" fmla="*/ 10623252 w 12191999"/>
              <a:gd name="connsiteY2789" fmla="*/ 1132203 h 6842125"/>
              <a:gd name="connsiteX2790" fmla="*/ 10626300 w 12191999"/>
              <a:gd name="connsiteY2790" fmla="*/ 1150478 h 6842125"/>
              <a:gd name="connsiteX2791" fmla="*/ 10608394 w 12191999"/>
              <a:gd name="connsiteY2791" fmla="*/ 1158937 h 6842125"/>
              <a:gd name="connsiteX2792" fmla="*/ 4059634 w 12191999"/>
              <a:gd name="connsiteY2792" fmla="*/ 1160629 h 6842125"/>
              <a:gd name="connsiteX2793" fmla="*/ 4040583 w 12191999"/>
              <a:gd name="connsiteY2793" fmla="*/ 1155890 h 6842125"/>
              <a:gd name="connsiteX2794" fmla="*/ 4035248 w 12191999"/>
              <a:gd name="connsiteY2794" fmla="*/ 1138970 h 6842125"/>
              <a:gd name="connsiteX2795" fmla="*/ 4054299 w 12191999"/>
              <a:gd name="connsiteY2795" fmla="*/ 1126786 h 6842125"/>
              <a:gd name="connsiteX2796" fmla="*/ 4073350 w 12191999"/>
              <a:gd name="connsiteY2796" fmla="*/ 1143707 h 6842125"/>
              <a:gd name="connsiteX2797" fmla="*/ 4059634 w 12191999"/>
              <a:gd name="connsiteY2797" fmla="*/ 1160629 h 6842125"/>
              <a:gd name="connsiteX2798" fmla="*/ 8132363 w 12191999"/>
              <a:gd name="connsiteY2798" fmla="*/ 1160629 h 6842125"/>
              <a:gd name="connsiteX2799" fmla="*/ 8118647 w 12191999"/>
              <a:gd name="connsiteY2799" fmla="*/ 1143707 h 6842125"/>
              <a:gd name="connsiteX2800" fmla="*/ 8137697 w 12191999"/>
              <a:gd name="connsiteY2800" fmla="*/ 1126786 h 6842125"/>
              <a:gd name="connsiteX2801" fmla="*/ 8156748 w 12191999"/>
              <a:gd name="connsiteY2801" fmla="*/ 1138970 h 6842125"/>
              <a:gd name="connsiteX2802" fmla="*/ 8151413 w 12191999"/>
              <a:gd name="connsiteY2802" fmla="*/ 1155890 h 6842125"/>
              <a:gd name="connsiteX2803" fmla="*/ 8132363 w 12191999"/>
              <a:gd name="connsiteY2803" fmla="*/ 1160629 h 6842125"/>
              <a:gd name="connsiteX2804" fmla="*/ 523493 w 12191999"/>
              <a:gd name="connsiteY2804" fmla="*/ 1164855 h 6842125"/>
              <a:gd name="connsiteX2805" fmla="*/ 513583 w 12191999"/>
              <a:gd name="connsiteY2805" fmla="*/ 1157918 h 6842125"/>
              <a:gd name="connsiteX2806" fmla="*/ 525780 w 12191999"/>
              <a:gd name="connsiteY2806" fmla="*/ 1128137 h 6842125"/>
              <a:gd name="connsiteX2807" fmla="*/ 533404 w 12191999"/>
              <a:gd name="connsiteY2807" fmla="*/ 1156564 h 6842125"/>
              <a:gd name="connsiteX2808" fmla="*/ 523493 w 12191999"/>
              <a:gd name="connsiteY2808" fmla="*/ 1164855 h 6842125"/>
              <a:gd name="connsiteX2809" fmla="*/ 11668503 w 12191999"/>
              <a:gd name="connsiteY2809" fmla="*/ 1164855 h 6842125"/>
              <a:gd name="connsiteX2810" fmla="*/ 11658592 w 12191999"/>
              <a:gd name="connsiteY2810" fmla="*/ 1156564 h 6842125"/>
              <a:gd name="connsiteX2811" fmla="*/ 11666216 w 12191999"/>
              <a:gd name="connsiteY2811" fmla="*/ 1128137 h 6842125"/>
              <a:gd name="connsiteX2812" fmla="*/ 11678414 w 12191999"/>
              <a:gd name="connsiteY2812" fmla="*/ 1157918 h 6842125"/>
              <a:gd name="connsiteX2813" fmla="*/ 11668503 w 12191999"/>
              <a:gd name="connsiteY2813" fmla="*/ 1164855 h 6842125"/>
              <a:gd name="connsiteX2814" fmla="*/ 4231563 w 12191999"/>
              <a:gd name="connsiteY2814" fmla="*/ 1166043 h 6842125"/>
              <a:gd name="connsiteX2815" fmla="*/ 4210227 w 12191999"/>
              <a:gd name="connsiteY2815" fmla="*/ 1147768 h 6842125"/>
              <a:gd name="connsiteX2816" fmla="*/ 4241468 w 12191999"/>
              <a:gd name="connsiteY2816" fmla="*/ 1123402 h 6842125"/>
              <a:gd name="connsiteX2817" fmla="*/ 4231563 w 12191999"/>
              <a:gd name="connsiteY2817" fmla="*/ 1166043 h 6842125"/>
              <a:gd name="connsiteX2818" fmla="*/ 7960434 w 12191999"/>
              <a:gd name="connsiteY2818" fmla="*/ 1166043 h 6842125"/>
              <a:gd name="connsiteX2819" fmla="*/ 7950528 w 12191999"/>
              <a:gd name="connsiteY2819" fmla="*/ 1123402 h 6842125"/>
              <a:gd name="connsiteX2820" fmla="*/ 7981770 w 12191999"/>
              <a:gd name="connsiteY2820" fmla="*/ 1147768 h 6842125"/>
              <a:gd name="connsiteX2821" fmla="*/ 7960434 w 12191999"/>
              <a:gd name="connsiteY2821" fmla="*/ 1166043 h 6842125"/>
              <a:gd name="connsiteX2822" fmla="*/ 5648186 w 12191999"/>
              <a:gd name="connsiteY2822" fmla="*/ 1166048 h 6842125"/>
              <a:gd name="connsiteX2823" fmla="*/ 5619230 w 12191999"/>
              <a:gd name="connsiteY2823" fmla="*/ 1159280 h 6842125"/>
              <a:gd name="connsiteX2824" fmla="*/ 5656568 w 12191999"/>
              <a:gd name="connsiteY2824" fmla="*/ 1120023 h 6842125"/>
              <a:gd name="connsiteX2825" fmla="*/ 5648186 w 12191999"/>
              <a:gd name="connsiteY2825" fmla="*/ 1166048 h 6842125"/>
              <a:gd name="connsiteX2826" fmla="*/ 6543811 w 12191999"/>
              <a:gd name="connsiteY2826" fmla="*/ 1166048 h 6842125"/>
              <a:gd name="connsiteX2827" fmla="*/ 6535428 w 12191999"/>
              <a:gd name="connsiteY2827" fmla="*/ 1120023 h 6842125"/>
              <a:gd name="connsiteX2828" fmla="*/ 6572767 w 12191999"/>
              <a:gd name="connsiteY2828" fmla="*/ 1159280 h 6842125"/>
              <a:gd name="connsiteX2829" fmla="*/ 6543811 w 12191999"/>
              <a:gd name="connsiteY2829" fmla="*/ 1166048 h 6842125"/>
              <a:gd name="connsiteX2830" fmla="*/ 2645207 w 12191999"/>
              <a:gd name="connsiteY2830" fmla="*/ 1166715 h 6842125"/>
              <a:gd name="connsiteX2831" fmla="*/ 2629300 w 12191999"/>
              <a:gd name="connsiteY2831" fmla="*/ 1159269 h 6842125"/>
              <a:gd name="connsiteX2832" fmla="*/ 2638444 w 12191999"/>
              <a:gd name="connsiteY2832" fmla="*/ 1126781 h 6842125"/>
              <a:gd name="connsiteX2833" fmla="*/ 2658256 w 12191999"/>
              <a:gd name="connsiteY2833" fmla="*/ 1153854 h 6842125"/>
              <a:gd name="connsiteX2834" fmla="*/ 2645207 w 12191999"/>
              <a:gd name="connsiteY2834" fmla="*/ 1166715 h 6842125"/>
              <a:gd name="connsiteX2835" fmla="*/ 9546790 w 12191999"/>
              <a:gd name="connsiteY2835" fmla="*/ 1166715 h 6842125"/>
              <a:gd name="connsiteX2836" fmla="*/ 9533740 w 12191999"/>
              <a:gd name="connsiteY2836" fmla="*/ 1153854 h 6842125"/>
              <a:gd name="connsiteX2837" fmla="*/ 9553552 w 12191999"/>
              <a:gd name="connsiteY2837" fmla="*/ 1126781 h 6842125"/>
              <a:gd name="connsiteX2838" fmla="*/ 9562696 w 12191999"/>
              <a:gd name="connsiteY2838" fmla="*/ 1159269 h 6842125"/>
              <a:gd name="connsiteX2839" fmla="*/ 9546790 w 12191999"/>
              <a:gd name="connsiteY2839" fmla="*/ 1166715 h 6842125"/>
              <a:gd name="connsiteX2840" fmla="*/ 4585531 w 12191999"/>
              <a:gd name="connsiteY2840" fmla="*/ 1166802 h 6842125"/>
              <a:gd name="connsiteX2841" fmla="*/ 4561718 w 12191999"/>
              <a:gd name="connsiteY2841" fmla="*/ 1159272 h 6842125"/>
              <a:gd name="connsiteX2842" fmla="*/ 4598294 w 12191999"/>
              <a:gd name="connsiteY2842" fmla="*/ 1126785 h 6842125"/>
              <a:gd name="connsiteX2843" fmla="*/ 4605914 w 12191999"/>
              <a:gd name="connsiteY2843" fmla="*/ 1154535 h 6842125"/>
              <a:gd name="connsiteX2844" fmla="*/ 4585531 w 12191999"/>
              <a:gd name="connsiteY2844" fmla="*/ 1166802 h 6842125"/>
              <a:gd name="connsiteX2845" fmla="*/ 7606466 w 12191999"/>
              <a:gd name="connsiteY2845" fmla="*/ 1166802 h 6842125"/>
              <a:gd name="connsiteX2846" fmla="*/ 7586083 w 12191999"/>
              <a:gd name="connsiteY2846" fmla="*/ 1154535 h 6842125"/>
              <a:gd name="connsiteX2847" fmla="*/ 7593703 w 12191999"/>
              <a:gd name="connsiteY2847" fmla="*/ 1126785 h 6842125"/>
              <a:gd name="connsiteX2848" fmla="*/ 7630279 w 12191999"/>
              <a:gd name="connsiteY2848" fmla="*/ 1159272 h 6842125"/>
              <a:gd name="connsiteX2849" fmla="*/ 7606466 w 12191999"/>
              <a:gd name="connsiteY2849" fmla="*/ 1166802 h 6842125"/>
              <a:gd name="connsiteX2850" fmla="*/ 1756009 w 12191999"/>
              <a:gd name="connsiteY2850" fmla="*/ 1166968 h 6842125"/>
              <a:gd name="connsiteX2851" fmla="*/ 1741436 w 12191999"/>
              <a:gd name="connsiteY2851" fmla="*/ 1153854 h 6842125"/>
              <a:gd name="connsiteX2852" fmla="*/ 1761248 w 12191999"/>
              <a:gd name="connsiteY2852" fmla="*/ 1126781 h 6842125"/>
              <a:gd name="connsiteX2853" fmla="*/ 1775727 w 12191999"/>
              <a:gd name="connsiteY2853" fmla="*/ 1157239 h 6842125"/>
              <a:gd name="connsiteX2854" fmla="*/ 1756009 w 12191999"/>
              <a:gd name="connsiteY2854" fmla="*/ 1166968 h 6842125"/>
              <a:gd name="connsiteX2855" fmla="*/ 10435987 w 12191999"/>
              <a:gd name="connsiteY2855" fmla="*/ 1166968 h 6842125"/>
              <a:gd name="connsiteX2856" fmla="*/ 10416270 w 12191999"/>
              <a:gd name="connsiteY2856" fmla="*/ 1157239 h 6842125"/>
              <a:gd name="connsiteX2857" fmla="*/ 10430748 w 12191999"/>
              <a:gd name="connsiteY2857" fmla="*/ 1126781 h 6842125"/>
              <a:gd name="connsiteX2858" fmla="*/ 10450560 w 12191999"/>
              <a:gd name="connsiteY2858" fmla="*/ 1153854 h 6842125"/>
              <a:gd name="connsiteX2859" fmla="*/ 10435987 w 12191999"/>
              <a:gd name="connsiteY2859" fmla="*/ 1166968 h 6842125"/>
              <a:gd name="connsiteX2860" fmla="*/ 4408070 w 12191999"/>
              <a:gd name="connsiteY2860" fmla="*/ 1167390 h 6842125"/>
              <a:gd name="connsiteX2861" fmla="*/ 4392830 w 12191999"/>
              <a:gd name="connsiteY2861" fmla="*/ 1153853 h 6842125"/>
              <a:gd name="connsiteX2862" fmla="*/ 4408070 w 12191999"/>
              <a:gd name="connsiteY2862" fmla="*/ 1126780 h 6842125"/>
              <a:gd name="connsiteX2863" fmla="*/ 4427120 w 12191999"/>
              <a:gd name="connsiteY2863" fmla="*/ 1133548 h 6842125"/>
              <a:gd name="connsiteX2864" fmla="*/ 4408070 w 12191999"/>
              <a:gd name="connsiteY2864" fmla="*/ 1167390 h 6842125"/>
              <a:gd name="connsiteX2865" fmla="*/ 7783927 w 12191999"/>
              <a:gd name="connsiteY2865" fmla="*/ 1167390 h 6842125"/>
              <a:gd name="connsiteX2866" fmla="*/ 7764876 w 12191999"/>
              <a:gd name="connsiteY2866" fmla="*/ 1133548 h 6842125"/>
              <a:gd name="connsiteX2867" fmla="*/ 7783927 w 12191999"/>
              <a:gd name="connsiteY2867" fmla="*/ 1126780 h 6842125"/>
              <a:gd name="connsiteX2868" fmla="*/ 7799167 w 12191999"/>
              <a:gd name="connsiteY2868" fmla="*/ 1153853 h 6842125"/>
              <a:gd name="connsiteX2869" fmla="*/ 7783927 w 12191999"/>
              <a:gd name="connsiteY2869" fmla="*/ 1167390 h 6842125"/>
              <a:gd name="connsiteX2870" fmla="*/ 1931273 w 12191999"/>
              <a:gd name="connsiteY2870" fmla="*/ 1173746 h 6842125"/>
              <a:gd name="connsiteX2871" fmla="*/ 1910319 w 12191999"/>
              <a:gd name="connsiteY2871" fmla="*/ 1169431 h 6842125"/>
              <a:gd name="connsiteX2872" fmla="*/ 1904985 w 12191999"/>
              <a:gd name="connsiteY2872" fmla="*/ 1142358 h 6842125"/>
              <a:gd name="connsiteX2873" fmla="*/ 1956801 w 12191999"/>
              <a:gd name="connsiteY2873" fmla="*/ 1122053 h 6842125"/>
              <a:gd name="connsiteX2874" fmla="*/ 1959087 w 12191999"/>
              <a:gd name="connsiteY2874" fmla="*/ 1167400 h 6842125"/>
              <a:gd name="connsiteX2875" fmla="*/ 1931273 w 12191999"/>
              <a:gd name="connsiteY2875" fmla="*/ 1173746 h 6842125"/>
              <a:gd name="connsiteX2876" fmla="*/ 10260723 w 12191999"/>
              <a:gd name="connsiteY2876" fmla="*/ 1173746 h 6842125"/>
              <a:gd name="connsiteX2877" fmla="*/ 10232910 w 12191999"/>
              <a:gd name="connsiteY2877" fmla="*/ 1167400 h 6842125"/>
              <a:gd name="connsiteX2878" fmla="*/ 10235195 w 12191999"/>
              <a:gd name="connsiteY2878" fmla="*/ 1122053 h 6842125"/>
              <a:gd name="connsiteX2879" fmla="*/ 10287011 w 12191999"/>
              <a:gd name="connsiteY2879" fmla="*/ 1142358 h 6842125"/>
              <a:gd name="connsiteX2880" fmla="*/ 10281678 w 12191999"/>
              <a:gd name="connsiteY2880" fmla="*/ 1169431 h 6842125"/>
              <a:gd name="connsiteX2881" fmla="*/ 10260723 w 12191999"/>
              <a:gd name="connsiteY2881" fmla="*/ 1173746 h 6842125"/>
              <a:gd name="connsiteX2882" fmla="*/ 0 w 12191999"/>
              <a:gd name="connsiteY2882" fmla="*/ 1176756 h 6842125"/>
              <a:gd name="connsiteX2883" fmla="*/ 0 w 12191999"/>
              <a:gd name="connsiteY2883" fmla="*/ 1111546 h 6842125"/>
              <a:gd name="connsiteX2884" fmla="*/ 16812 w 12191999"/>
              <a:gd name="connsiteY2884" fmla="*/ 1122050 h 6842125"/>
              <a:gd name="connsiteX2885" fmla="*/ 14524 w 12191999"/>
              <a:gd name="connsiteY2885" fmla="*/ 1170105 h 6842125"/>
              <a:gd name="connsiteX2886" fmla="*/ 12191999 w 12191999"/>
              <a:gd name="connsiteY2886" fmla="*/ 1176758 h 6842125"/>
              <a:gd name="connsiteX2887" fmla="*/ 12177472 w 12191999"/>
              <a:gd name="connsiteY2887" fmla="*/ 1170105 h 6842125"/>
              <a:gd name="connsiteX2888" fmla="*/ 12175184 w 12191999"/>
              <a:gd name="connsiteY2888" fmla="*/ 1122050 h 6842125"/>
              <a:gd name="connsiteX2889" fmla="*/ 12191999 w 12191999"/>
              <a:gd name="connsiteY2889" fmla="*/ 1111545 h 6842125"/>
              <a:gd name="connsiteX2890" fmla="*/ 3339158 w 12191999"/>
              <a:gd name="connsiteY2890" fmla="*/ 1180119 h 6842125"/>
              <a:gd name="connsiteX2891" fmla="*/ 3317798 w 12191999"/>
              <a:gd name="connsiteY2891" fmla="*/ 1168750 h 6842125"/>
              <a:gd name="connsiteX2892" fmla="*/ 3318559 w 12191999"/>
              <a:gd name="connsiteY2892" fmla="*/ 1117989 h 6842125"/>
              <a:gd name="connsiteX2893" fmla="*/ 3388663 w 12191999"/>
              <a:gd name="connsiteY2893" fmla="*/ 1147092 h 6842125"/>
              <a:gd name="connsiteX2894" fmla="*/ 3339158 w 12191999"/>
              <a:gd name="connsiteY2894" fmla="*/ 1180119 h 6842125"/>
              <a:gd name="connsiteX2895" fmla="*/ 8852839 w 12191999"/>
              <a:gd name="connsiteY2895" fmla="*/ 1180119 h 6842125"/>
              <a:gd name="connsiteX2896" fmla="*/ 8803334 w 12191999"/>
              <a:gd name="connsiteY2896" fmla="*/ 1147092 h 6842125"/>
              <a:gd name="connsiteX2897" fmla="*/ 8873438 w 12191999"/>
              <a:gd name="connsiteY2897" fmla="*/ 1117989 h 6842125"/>
              <a:gd name="connsiteX2898" fmla="*/ 8874199 w 12191999"/>
              <a:gd name="connsiteY2898" fmla="*/ 1168750 h 6842125"/>
              <a:gd name="connsiteX2899" fmla="*/ 8852839 w 12191999"/>
              <a:gd name="connsiteY2899" fmla="*/ 1180119 h 6842125"/>
              <a:gd name="connsiteX2900" fmla="*/ 5115999 w 12191999"/>
              <a:gd name="connsiteY2900" fmla="*/ 1180173 h 6842125"/>
              <a:gd name="connsiteX2901" fmla="*/ 5091996 w 12191999"/>
              <a:gd name="connsiteY2901" fmla="*/ 1172135 h 6842125"/>
              <a:gd name="connsiteX2902" fmla="*/ 5081328 w 12191999"/>
              <a:gd name="connsiteY2902" fmla="*/ 1122727 h 6842125"/>
              <a:gd name="connsiteX2903" fmla="*/ 5141526 w 12191999"/>
              <a:gd name="connsiteY2903" fmla="*/ 1121374 h 6842125"/>
              <a:gd name="connsiteX2904" fmla="*/ 5140002 w 12191999"/>
              <a:gd name="connsiteY2904" fmla="*/ 1169428 h 6842125"/>
              <a:gd name="connsiteX2905" fmla="*/ 5115999 w 12191999"/>
              <a:gd name="connsiteY2905" fmla="*/ 1180173 h 6842125"/>
              <a:gd name="connsiteX2906" fmla="*/ 7075997 w 12191999"/>
              <a:gd name="connsiteY2906" fmla="*/ 1180173 h 6842125"/>
              <a:gd name="connsiteX2907" fmla="*/ 7051995 w 12191999"/>
              <a:gd name="connsiteY2907" fmla="*/ 1169428 h 6842125"/>
              <a:gd name="connsiteX2908" fmla="*/ 7050471 w 12191999"/>
              <a:gd name="connsiteY2908" fmla="*/ 1121374 h 6842125"/>
              <a:gd name="connsiteX2909" fmla="*/ 7110668 w 12191999"/>
              <a:gd name="connsiteY2909" fmla="*/ 1122727 h 6842125"/>
              <a:gd name="connsiteX2910" fmla="*/ 7100000 w 12191999"/>
              <a:gd name="connsiteY2910" fmla="*/ 1172135 h 6842125"/>
              <a:gd name="connsiteX2911" fmla="*/ 7075997 w 12191999"/>
              <a:gd name="connsiteY2911" fmla="*/ 1180173 h 6842125"/>
              <a:gd name="connsiteX2912" fmla="*/ 5479974 w 12191999"/>
              <a:gd name="connsiteY2912" fmla="*/ 1185718 h 6842125"/>
              <a:gd name="connsiteX2913" fmla="*/ 5461475 w 12191999"/>
              <a:gd name="connsiteY2913" fmla="*/ 1185671 h 6842125"/>
              <a:gd name="connsiteX2914" fmla="*/ 5436626 w 12191999"/>
              <a:gd name="connsiteY2914" fmla="*/ 1172134 h 6842125"/>
              <a:gd name="connsiteX2915" fmla="*/ 5454914 w 12191999"/>
              <a:gd name="connsiteY2915" fmla="*/ 1103774 h 6842125"/>
              <a:gd name="connsiteX2916" fmla="*/ 5511302 w 12191999"/>
              <a:gd name="connsiteY2916" fmla="*/ 1143030 h 6842125"/>
              <a:gd name="connsiteX2917" fmla="*/ 5479974 w 12191999"/>
              <a:gd name="connsiteY2917" fmla="*/ 1185718 h 6842125"/>
              <a:gd name="connsiteX2918" fmla="*/ 6712022 w 12191999"/>
              <a:gd name="connsiteY2918" fmla="*/ 1185718 h 6842125"/>
              <a:gd name="connsiteX2919" fmla="*/ 6680695 w 12191999"/>
              <a:gd name="connsiteY2919" fmla="*/ 1143030 h 6842125"/>
              <a:gd name="connsiteX2920" fmla="*/ 6737083 w 12191999"/>
              <a:gd name="connsiteY2920" fmla="*/ 1103774 h 6842125"/>
              <a:gd name="connsiteX2921" fmla="*/ 6755371 w 12191999"/>
              <a:gd name="connsiteY2921" fmla="*/ 1172134 h 6842125"/>
              <a:gd name="connsiteX2922" fmla="*/ 6730522 w 12191999"/>
              <a:gd name="connsiteY2922" fmla="*/ 1185671 h 6842125"/>
              <a:gd name="connsiteX2923" fmla="*/ 6712022 w 12191999"/>
              <a:gd name="connsiteY2923" fmla="*/ 1185718 h 6842125"/>
              <a:gd name="connsiteX2924" fmla="*/ 700972 w 12191999"/>
              <a:gd name="connsiteY2924" fmla="*/ 1186249 h 6842125"/>
              <a:gd name="connsiteX2925" fmla="*/ 677912 w 12191999"/>
              <a:gd name="connsiteY2925" fmla="*/ 1180252 h 6842125"/>
              <a:gd name="connsiteX2926" fmla="*/ 698484 w 12191999"/>
              <a:gd name="connsiteY2926" fmla="*/ 1106477 h 6842125"/>
              <a:gd name="connsiteX2927" fmla="*/ 741160 w 12191999"/>
              <a:gd name="connsiteY2927" fmla="*/ 1143704 h 6842125"/>
              <a:gd name="connsiteX2928" fmla="*/ 700972 w 12191999"/>
              <a:gd name="connsiteY2928" fmla="*/ 1186249 h 6842125"/>
              <a:gd name="connsiteX2929" fmla="*/ 11491024 w 12191999"/>
              <a:gd name="connsiteY2929" fmla="*/ 1186249 h 6842125"/>
              <a:gd name="connsiteX2930" fmla="*/ 11450836 w 12191999"/>
              <a:gd name="connsiteY2930" fmla="*/ 1143704 h 6842125"/>
              <a:gd name="connsiteX2931" fmla="*/ 11493512 w 12191999"/>
              <a:gd name="connsiteY2931" fmla="*/ 1106477 h 6842125"/>
              <a:gd name="connsiteX2932" fmla="*/ 11514084 w 12191999"/>
              <a:gd name="connsiteY2932" fmla="*/ 1180252 h 6842125"/>
              <a:gd name="connsiteX2933" fmla="*/ 11491024 w 12191999"/>
              <a:gd name="connsiteY2933" fmla="*/ 1186249 h 6842125"/>
              <a:gd name="connsiteX2934" fmla="*/ 3001932 w 12191999"/>
              <a:gd name="connsiteY2934" fmla="*/ 1186258 h 6842125"/>
              <a:gd name="connsiteX2935" fmla="*/ 2963260 w 12191999"/>
              <a:gd name="connsiteY2935" fmla="*/ 1170099 h 6842125"/>
              <a:gd name="connsiteX2936" fmla="*/ 2956402 w 12191999"/>
              <a:gd name="connsiteY2936" fmla="*/ 1123398 h 6842125"/>
              <a:gd name="connsiteX2937" fmla="*/ 2993740 w 12191999"/>
              <a:gd name="connsiteY2937" fmla="*/ 1106477 h 6842125"/>
              <a:gd name="connsiteX2938" fmla="*/ 3039460 w 12191999"/>
              <a:gd name="connsiteY2938" fmla="*/ 1153178 h 6842125"/>
              <a:gd name="connsiteX2939" fmla="*/ 3001932 w 12191999"/>
              <a:gd name="connsiteY2939" fmla="*/ 1186258 h 6842125"/>
              <a:gd name="connsiteX2940" fmla="*/ 9190064 w 12191999"/>
              <a:gd name="connsiteY2940" fmla="*/ 1186258 h 6842125"/>
              <a:gd name="connsiteX2941" fmla="*/ 9152536 w 12191999"/>
              <a:gd name="connsiteY2941" fmla="*/ 1153178 h 6842125"/>
              <a:gd name="connsiteX2942" fmla="*/ 9198256 w 12191999"/>
              <a:gd name="connsiteY2942" fmla="*/ 1106477 h 6842125"/>
              <a:gd name="connsiteX2943" fmla="*/ 9235595 w 12191999"/>
              <a:gd name="connsiteY2943" fmla="*/ 1123398 h 6842125"/>
              <a:gd name="connsiteX2944" fmla="*/ 9228736 w 12191999"/>
              <a:gd name="connsiteY2944" fmla="*/ 1170099 h 6842125"/>
              <a:gd name="connsiteX2945" fmla="*/ 9190064 w 12191999"/>
              <a:gd name="connsiteY2945" fmla="*/ 1186258 h 6842125"/>
              <a:gd name="connsiteX2946" fmla="*/ 4934350 w 12191999"/>
              <a:gd name="connsiteY2946" fmla="*/ 1186937 h 6842125"/>
              <a:gd name="connsiteX2947" fmla="*/ 4903298 w 12191999"/>
              <a:gd name="connsiteY2947" fmla="*/ 1170101 h 6842125"/>
              <a:gd name="connsiteX2948" fmla="*/ 4896440 w 12191999"/>
              <a:gd name="connsiteY2948" fmla="*/ 1123400 h 6842125"/>
              <a:gd name="connsiteX2949" fmla="*/ 4948256 w 12191999"/>
              <a:gd name="connsiteY2949" fmla="*/ 1105802 h 6842125"/>
              <a:gd name="connsiteX2950" fmla="*/ 4968830 w 12191999"/>
              <a:gd name="connsiteY2950" fmla="*/ 1172808 h 6842125"/>
              <a:gd name="connsiteX2951" fmla="*/ 4934350 w 12191999"/>
              <a:gd name="connsiteY2951" fmla="*/ 1186937 h 6842125"/>
              <a:gd name="connsiteX2952" fmla="*/ 7257647 w 12191999"/>
              <a:gd name="connsiteY2952" fmla="*/ 1186937 h 6842125"/>
              <a:gd name="connsiteX2953" fmla="*/ 7223167 w 12191999"/>
              <a:gd name="connsiteY2953" fmla="*/ 1172808 h 6842125"/>
              <a:gd name="connsiteX2954" fmla="*/ 7243740 w 12191999"/>
              <a:gd name="connsiteY2954" fmla="*/ 1105802 h 6842125"/>
              <a:gd name="connsiteX2955" fmla="*/ 7295556 w 12191999"/>
              <a:gd name="connsiteY2955" fmla="*/ 1123400 h 6842125"/>
              <a:gd name="connsiteX2956" fmla="*/ 7288699 w 12191999"/>
              <a:gd name="connsiteY2956" fmla="*/ 1170101 h 6842125"/>
              <a:gd name="connsiteX2957" fmla="*/ 7257647 w 12191999"/>
              <a:gd name="connsiteY2957" fmla="*/ 1186937 h 6842125"/>
              <a:gd name="connsiteX2958" fmla="*/ 2290288 w 12191999"/>
              <a:gd name="connsiteY2958" fmla="*/ 1187020 h 6842125"/>
              <a:gd name="connsiteX2959" fmla="*/ 2264094 w 12191999"/>
              <a:gd name="connsiteY2959" fmla="*/ 1176868 h 6842125"/>
              <a:gd name="connsiteX2960" fmla="*/ 2256474 w 12191999"/>
              <a:gd name="connsiteY2960" fmla="*/ 1114599 h 6842125"/>
              <a:gd name="connsiteX2961" fmla="*/ 2326578 w 12191999"/>
              <a:gd name="connsiteY2961" fmla="*/ 1123399 h 6842125"/>
              <a:gd name="connsiteX2962" fmla="*/ 2311338 w 12191999"/>
              <a:gd name="connsiteY2962" fmla="*/ 1176868 h 6842125"/>
              <a:gd name="connsiteX2963" fmla="*/ 2290288 w 12191999"/>
              <a:gd name="connsiteY2963" fmla="*/ 1187020 h 6842125"/>
              <a:gd name="connsiteX2964" fmla="*/ 9901708 w 12191999"/>
              <a:gd name="connsiteY2964" fmla="*/ 1187020 h 6842125"/>
              <a:gd name="connsiteX2965" fmla="*/ 9880659 w 12191999"/>
              <a:gd name="connsiteY2965" fmla="*/ 1176868 h 6842125"/>
              <a:gd name="connsiteX2966" fmla="*/ 9865419 w 12191999"/>
              <a:gd name="connsiteY2966" fmla="*/ 1123399 h 6842125"/>
              <a:gd name="connsiteX2967" fmla="*/ 9935523 w 12191999"/>
              <a:gd name="connsiteY2967" fmla="*/ 1114599 h 6842125"/>
              <a:gd name="connsiteX2968" fmla="*/ 9927903 w 12191999"/>
              <a:gd name="connsiteY2968" fmla="*/ 1176868 h 6842125"/>
              <a:gd name="connsiteX2969" fmla="*/ 9901708 w 12191999"/>
              <a:gd name="connsiteY2969" fmla="*/ 1187020 h 6842125"/>
              <a:gd name="connsiteX2970" fmla="*/ 3521542 w 12191999"/>
              <a:gd name="connsiteY2970" fmla="*/ 1187105 h 6842125"/>
              <a:gd name="connsiteX2971" fmla="*/ 3492776 w 12191999"/>
              <a:gd name="connsiteY2971" fmla="*/ 1175514 h 6842125"/>
              <a:gd name="connsiteX2972" fmla="*/ 3488967 w 12191999"/>
              <a:gd name="connsiteY2972" fmla="*/ 1114599 h 6842125"/>
              <a:gd name="connsiteX2973" fmla="*/ 3563643 w 12191999"/>
              <a:gd name="connsiteY2973" fmla="*/ 1119337 h 6842125"/>
              <a:gd name="connsiteX2974" fmla="*/ 3553736 w 12191999"/>
              <a:gd name="connsiteY2974" fmla="*/ 1172807 h 6842125"/>
              <a:gd name="connsiteX2975" fmla="*/ 3521542 w 12191999"/>
              <a:gd name="connsiteY2975" fmla="*/ 1187105 h 6842125"/>
              <a:gd name="connsiteX2976" fmla="*/ 8670455 w 12191999"/>
              <a:gd name="connsiteY2976" fmla="*/ 1187105 h 6842125"/>
              <a:gd name="connsiteX2977" fmla="*/ 8638260 w 12191999"/>
              <a:gd name="connsiteY2977" fmla="*/ 1172807 h 6842125"/>
              <a:gd name="connsiteX2978" fmla="*/ 8628354 w 12191999"/>
              <a:gd name="connsiteY2978" fmla="*/ 1119337 h 6842125"/>
              <a:gd name="connsiteX2979" fmla="*/ 8703030 w 12191999"/>
              <a:gd name="connsiteY2979" fmla="*/ 1114599 h 6842125"/>
              <a:gd name="connsiteX2980" fmla="*/ 8699220 w 12191999"/>
              <a:gd name="connsiteY2980" fmla="*/ 1175514 h 6842125"/>
              <a:gd name="connsiteX2981" fmla="*/ 8670455 w 12191999"/>
              <a:gd name="connsiteY2981" fmla="*/ 1187105 h 6842125"/>
              <a:gd name="connsiteX2982" fmla="*/ 875668 w 12191999"/>
              <a:gd name="connsiteY2982" fmla="*/ 1187365 h 6842125"/>
              <a:gd name="connsiteX2983" fmla="*/ 841469 w 12191999"/>
              <a:gd name="connsiteY2983" fmla="*/ 1179582 h 6842125"/>
              <a:gd name="connsiteX2984" fmla="*/ 857467 w 12191999"/>
              <a:gd name="connsiteY2984" fmla="*/ 1103100 h 6842125"/>
              <a:gd name="connsiteX2985" fmla="*/ 902425 w 12191999"/>
              <a:gd name="connsiteY2985" fmla="*/ 1103777 h 6842125"/>
              <a:gd name="connsiteX2986" fmla="*/ 923763 w 12191999"/>
              <a:gd name="connsiteY2986" fmla="*/ 1140326 h 6842125"/>
              <a:gd name="connsiteX2987" fmla="*/ 911577 w 12191999"/>
              <a:gd name="connsiteY2987" fmla="*/ 1176875 h 6842125"/>
              <a:gd name="connsiteX2988" fmla="*/ 875668 w 12191999"/>
              <a:gd name="connsiteY2988" fmla="*/ 1187365 h 6842125"/>
              <a:gd name="connsiteX2989" fmla="*/ 11316328 w 12191999"/>
              <a:gd name="connsiteY2989" fmla="*/ 1187365 h 6842125"/>
              <a:gd name="connsiteX2990" fmla="*/ 11280419 w 12191999"/>
              <a:gd name="connsiteY2990" fmla="*/ 1176875 h 6842125"/>
              <a:gd name="connsiteX2991" fmla="*/ 11268234 w 12191999"/>
              <a:gd name="connsiteY2991" fmla="*/ 1140326 h 6842125"/>
              <a:gd name="connsiteX2992" fmla="*/ 11289571 w 12191999"/>
              <a:gd name="connsiteY2992" fmla="*/ 1103777 h 6842125"/>
              <a:gd name="connsiteX2993" fmla="*/ 11334530 w 12191999"/>
              <a:gd name="connsiteY2993" fmla="*/ 1103100 h 6842125"/>
              <a:gd name="connsiteX2994" fmla="*/ 11350527 w 12191999"/>
              <a:gd name="connsiteY2994" fmla="*/ 1179582 h 6842125"/>
              <a:gd name="connsiteX2995" fmla="*/ 11316328 w 12191999"/>
              <a:gd name="connsiteY2995" fmla="*/ 1187365 h 6842125"/>
              <a:gd name="connsiteX2996" fmla="*/ 4760323 w 12191999"/>
              <a:gd name="connsiteY2996" fmla="*/ 1187696 h 6842125"/>
              <a:gd name="connsiteX2997" fmla="*/ 4732130 w 12191999"/>
              <a:gd name="connsiteY2997" fmla="*/ 1173482 h 6842125"/>
              <a:gd name="connsiteX2998" fmla="*/ 4724510 w 12191999"/>
              <a:gd name="connsiteY2998" fmla="*/ 1121366 h 6842125"/>
              <a:gd name="connsiteX2999" fmla="*/ 4803758 w 12191999"/>
              <a:gd name="connsiteY2999" fmla="*/ 1145055 h 6842125"/>
              <a:gd name="connsiteX3000" fmla="*/ 4760323 w 12191999"/>
              <a:gd name="connsiteY3000" fmla="*/ 1187696 h 6842125"/>
              <a:gd name="connsiteX3001" fmla="*/ 7431674 w 12191999"/>
              <a:gd name="connsiteY3001" fmla="*/ 1187696 h 6842125"/>
              <a:gd name="connsiteX3002" fmla="*/ 7388239 w 12191999"/>
              <a:gd name="connsiteY3002" fmla="*/ 1145055 h 6842125"/>
              <a:gd name="connsiteX3003" fmla="*/ 7467487 w 12191999"/>
              <a:gd name="connsiteY3003" fmla="*/ 1121366 h 6842125"/>
              <a:gd name="connsiteX3004" fmla="*/ 7459867 w 12191999"/>
              <a:gd name="connsiteY3004" fmla="*/ 1173482 h 6842125"/>
              <a:gd name="connsiteX3005" fmla="*/ 7431674 w 12191999"/>
              <a:gd name="connsiteY3005" fmla="*/ 1187696 h 6842125"/>
              <a:gd name="connsiteX3006" fmla="*/ 2464227 w 12191999"/>
              <a:gd name="connsiteY3006" fmla="*/ 1187698 h 6842125"/>
              <a:gd name="connsiteX3007" fmla="*/ 2426888 w 12191999"/>
              <a:gd name="connsiteY3007" fmla="*/ 1170778 h 6842125"/>
              <a:gd name="connsiteX3008" fmla="*/ 2464227 w 12191999"/>
              <a:gd name="connsiteY3008" fmla="*/ 1103771 h 6842125"/>
              <a:gd name="connsiteX3009" fmla="*/ 2501564 w 12191999"/>
              <a:gd name="connsiteY3009" fmla="*/ 1170778 h 6842125"/>
              <a:gd name="connsiteX3010" fmla="*/ 2464227 w 12191999"/>
              <a:gd name="connsiteY3010" fmla="*/ 1187698 h 6842125"/>
              <a:gd name="connsiteX3011" fmla="*/ 9727770 w 12191999"/>
              <a:gd name="connsiteY3011" fmla="*/ 1187698 h 6842125"/>
              <a:gd name="connsiteX3012" fmla="*/ 9690432 w 12191999"/>
              <a:gd name="connsiteY3012" fmla="*/ 1170778 h 6842125"/>
              <a:gd name="connsiteX3013" fmla="*/ 9727770 w 12191999"/>
              <a:gd name="connsiteY3013" fmla="*/ 1103771 h 6842125"/>
              <a:gd name="connsiteX3014" fmla="*/ 9765108 w 12191999"/>
              <a:gd name="connsiteY3014" fmla="*/ 1170778 h 6842125"/>
              <a:gd name="connsiteX3015" fmla="*/ 9727770 w 12191999"/>
              <a:gd name="connsiteY3015" fmla="*/ 1187698 h 6842125"/>
              <a:gd name="connsiteX3016" fmla="*/ 170497 w 12191999"/>
              <a:gd name="connsiteY3016" fmla="*/ 1187702 h 6842125"/>
              <a:gd name="connsiteX3017" fmla="*/ 136955 w 12191999"/>
              <a:gd name="connsiteY3017" fmla="*/ 1174843 h 6842125"/>
              <a:gd name="connsiteX3018" fmla="*/ 149913 w 12191999"/>
              <a:gd name="connsiteY3018" fmla="*/ 1106482 h 6842125"/>
              <a:gd name="connsiteX3019" fmla="*/ 191841 w 12191999"/>
              <a:gd name="connsiteY3019" fmla="*/ 1106482 h 6842125"/>
              <a:gd name="connsiteX3020" fmla="*/ 170497 w 12191999"/>
              <a:gd name="connsiteY3020" fmla="*/ 1187702 h 6842125"/>
              <a:gd name="connsiteX3021" fmla="*/ 12021499 w 12191999"/>
              <a:gd name="connsiteY3021" fmla="*/ 1187702 h 6842125"/>
              <a:gd name="connsiteX3022" fmla="*/ 12000155 w 12191999"/>
              <a:gd name="connsiteY3022" fmla="*/ 1106482 h 6842125"/>
              <a:gd name="connsiteX3023" fmla="*/ 12042083 w 12191999"/>
              <a:gd name="connsiteY3023" fmla="*/ 1106482 h 6842125"/>
              <a:gd name="connsiteX3024" fmla="*/ 12055042 w 12191999"/>
              <a:gd name="connsiteY3024" fmla="*/ 1174843 h 6842125"/>
              <a:gd name="connsiteX3025" fmla="*/ 12021499 w 12191999"/>
              <a:gd name="connsiteY3025" fmla="*/ 1187702 h 6842125"/>
              <a:gd name="connsiteX3026" fmla="*/ 3184463 w 12191999"/>
              <a:gd name="connsiteY3026" fmla="*/ 1189925 h 6842125"/>
              <a:gd name="connsiteX3027" fmla="*/ 3152720 w 12191999"/>
              <a:gd name="connsiteY3027" fmla="*/ 1189735 h 6842125"/>
              <a:gd name="connsiteX3028" fmla="*/ 3114620 w 12191999"/>
              <a:gd name="connsiteY3028" fmla="*/ 1143033 h 6842125"/>
              <a:gd name="connsiteX3029" fmla="*/ 3165675 w 12191999"/>
              <a:gd name="connsiteY3029" fmla="*/ 1092948 h 6842125"/>
              <a:gd name="connsiteX3030" fmla="*/ 3222824 w 12191999"/>
              <a:gd name="connsiteY3030" fmla="*/ 1122728 h 6842125"/>
              <a:gd name="connsiteX3031" fmla="*/ 3184463 w 12191999"/>
              <a:gd name="connsiteY3031" fmla="*/ 1189925 h 6842125"/>
              <a:gd name="connsiteX3032" fmla="*/ 9007534 w 12191999"/>
              <a:gd name="connsiteY3032" fmla="*/ 1189925 h 6842125"/>
              <a:gd name="connsiteX3033" fmla="*/ 8969172 w 12191999"/>
              <a:gd name="connsiteY3033" fmla="*/ 1122728 h 6842125"/>
              <a:gd name="connsiteX3034" fmla="*/ 9026322 w 12191999"/>
              <a:gd name="connsiteY3034" fmla="*/ 1092948 h 6842125"/>
              <a:gd name="connsiteX3035" fmla="*/ 9077376 w 12191999"/>
              <a:gd name="connsiteY3035" fmla="*/ 1143033 h 6842125"/>
              <a:gd name="connsiteX3036" fmla="*/ 9039276 w 12191999"/>
              <a:gd name="connsiteY3036" fmla="*/ 1189735 h 6842125"/>
              <a:gd name="connsiteX3037" fmla="*/ 9007534 w 12191999"/>
              <a:gd name="connsiteY3037" fmla="*/ 1189925 h 6842125"/>
              <a:gd name="connsiteX3038" fmla="*/ 3708534 w 12191999"/>
              <a:gd name="connsiteY3038" fmla="*/ 1193286 h 6842125"/>
              <a:gd name="connsiteX3039" fmla="*/ 3677672 w 12191999"/>
              <a:gd name="connsiteY3039" fmla="*/ 1189733 h 6842125"/>
              <a:gd name="connsiteX3040" fmla="*/ 3639572 w 12191999"/>
              <a:gd name="connsiteY3040" fmla="*/ 1145739 h 6842125"/>
              <a:gd name="connsiteX3041" fmla="*/ 3659384 w 12191999"/>
              <a:gd name="connsiteY3041" fmla="*/ 1113928 h 6842125"/>
              <a:gd name="connsiteX3042" fmla="*/ 3734822 w 12191999"/>
              <a:gd name="connsiteY3042" fmla="*/ 1103776 h 6842125"/>
              <a:gd name="connsiteX3043" fmla="*/ 3737108 w 12191999"/>
              <a:gd name="connsiteY3043" fmla="*/ 1183642 h 6842125"/>
              <a:gd name="connsiteX3044" fmla="*/ 3708534 w 12191999"/>
              <a:gd name="connsiteY3044" fmla="*/ 1193286 h 6842125"/>
              <a:gd name="connsiteX3045" fmla="*/ 8483463 w 12191999"/>
              <a:gd name="connsiteY3045" fmla="*/ 1193286 h 6842125"/>
              <a:gd name="connsiteX3046" fmla="*/ 8454888 w 12191999"/>
              <a:gd name="connsiteY3046" fmla="*/ 1183642 h 6842125"/>
              <a:gd name="connsiteX3047" fmla="*/ 8457175 w 12191999"/>
              <a:gd name="connsiteY3047" fmla="*/ 1103776 h 6842125"/>
              <a:gd name="connsiteX3048" fmla="*/ 8532612 w 12191999"/>
              <a:gd name="connsiteY3048" fmla="*/ 1113928 h 6842125"/>
              <a:gd name="connsiteX3049" fmla="*/ 8552424 w 12191999"/>
              <a:gd name="connsiteY3049" fmla="*/ 1145739 h 6842125"/>
              <a:gd name="connsiteX3050" fmla="*/ 8514324 w 12191999"/>
              <a:gd name="connsiteY3050" fmla="*/ 1189733 h 6842125"/>
              <a:gd name="connsiteX3051" fmla="*/ 8483463 w 12191999"/>
              <a:gd name="connsiteY3051" fmla="*/ 1193286 h 6842125"/>
              <a:gd name="connsiteX3052" fmla="*/ 2108164 w 12191999"/>
              <a:gd name="connsiteY3052" fmla="*/ 1193794 h 6842125"/>
              <a:gd name="connsiteX3053" fmla="*/ 2083017 w 12191999"/>
              <a:gd name="connsiteY3053" fmla="*/ 1187703 h 6842125"/>
              <a:gd name="connsiteX3054" fmla="*/ 2084541 w 12191999"/>
              <a:gd name="connsiteY3054" fmla="*/ 1100391 h 6842125"/>
              <a:gd name="connsiteX3055" fmla="*/ 2163028 w 12191999"/>
              <a:gd name="connsiteY3055" fmla="*/ 1125435 h 6842125"/>
              <a:gd name="connsiteX3056" fmla="*/ 2108164 w 12191999"/>
              <a:gd name="connsiteY3056" fmla="*/ 1193794 h 6842125"/>
              <a:gd name="connsiteX3057" fmla="*/ 10083832 w 12191999"/>
              <a:gd name="connsiteY3057" fmla="*/ 1193794 h 6842125"/>
              <a:gd name="connsiteX3058" fmla="*/ 10028968 w 12191999"/>
              <a:gd name="connsiteY3058" fmla="*/ 1125435 h 6842125"/>
              <a:gd name="connsiteX3059" fmla="*/ 10107455 w 12191999"/>
              <a:gd name="connsiteY3059" fmla="*/ 1100391 h 6842125"/>
              <a:gd name="connsiteX3060" fmla="*/ 10108979 w 12191999"/>
              <a:gd name="connsiteY3060" fmla="*/ 1187703 h 6842125"/>
              <a:gd name="connsiteX3061" fmla="*/ 10083832 w 12191999"/>
              <a:gd name="connsiteY3061" fmla="*/ 1193794 h 6842125"/>
              <a:gd name="connsiteX3062" fmla="*/ 1416064 w 12191999"/>
              <a:gd name="connsiteY3062" fmla="*/ 1195170 h 6842125"/>
              <a:gd name="connsiteX3063" fmla="*/ 1378569 w 12191999"/>
              <a:gd name="connsiteY3063" fmla="*/ 1190411 h 6842125"/>
              <a:gd name="connsiteX3064" fmla="*/ 1350376 w 12191999"/>
              <a:gd name="connsiteY3064" fmla="*/ 1159955 h 6842125"/>
              <a:gd name="connsiteX3065" fmla="*/ 1355709 w 12191999"/>
              <a:gd name="connsiteY3065" fmla="*/ 1117314 h 6842125"/>
              <a:gd name="connsiteX3066" fmla="*/ 1460835 w 12191999"/>
              <a:gd name="connsiteY3066" fmla="*/ 1123406 h 6842125"/>
              <a:gd name="connsiteX3067" fmla="*/ 1416064 w 12191999"/>
              <a:gd name="connsiteY3067" fmla="*/ 1195170 h 6842125"/>
              <a:gd name="connsiteX3068" fmla="*/ 10775932 w 12191999"/>
              <a:gd name="connsiteY3068" fmla="*/ 1195170 h 6842125"/>
              <a:gd name="connsiteX3069" fmla="*/ 10731162 w 12191999"/>
              <a:gd name="connsiteY3069" fmla="*/ 1123406 h 6842125"/>
              <a:gd name="connsiteX3070" fmla="*/ 10836287 w 12191999"/>
              <a:gd name="connsiteY3070" fmla="*/ 1117314 h 6842125"/>
              <a:gd name="connsiteX3071" fmla="*/ 10841620 w 12191999"/>
              <a:gd name="connsiteY3071" fmla="*/ 1159955 h 6842125"/>
              <a:gd name="connsiteX3072" fmla="*/ 10813427 w 12191999"/>
              <a:gd name="connsiteY3072" fmla="*/ 1190411 h 6842125"/>
              <a:gd name="connsiteX3073" fmla="*/ 10775932 w 12191999"/>
              <a:gd name="connsiteY3073" fmla="*/ 1195170 h 6842125"/>
              <a:gd name="connsiteX3074" fmla="*/ 3875694 w 12191999"/>
              <a:gd name="connsiteY3074" fmla="*/ 1196673 h 6842125"/>
              <a:gd name="connsiteX3075" fmla="*/ 3851880 w 12191999"/>
              <a:gd name="connsiteY3075" fmla="*/ 1189059 h 6842125"/>
              <a:gd name="connsiteX3076" fmla="*/ 3823687 w 12191999"/>
              <a:gd name="connsiteY3076" fmla="*/ 1146419 h 6842125"/>
              <a:gd name="connsiteX3077" fmla="*/ 3847308 w 12191999"/>
              <a:gd name="connsiteY3077" fmla="*/ 1100395 h 6842125"/>
              <a:gd name="connsiteX3078" fmla="*/ 3912840 w 12191999"/>
              <a:gd name="connsiteY3078" fmla="*/ 1103778 h 6842125"/>
              <a:gd name="connsiteX3079" fmla="*/ 3893791 w 12191999"/>
              <a:gd name="connsiteY3079" fmla="*/ 1193120 h 6842125"/>
              <a:gd name="connsiteX3080" fmla="*/ 3875694 w 12191999"/>
              <a:gd name="connsiteY3080" fmla="*/ 1196673 h 6842125"/>
              <a:gd name="connsiteX3081" fmla="*/ 8316303 w 12191999"/>
              <a:gd name="connsiteY3081" fmla="*/ 1196673 h 6842125"/>
              <a:gd name="connsiteX3082" fmla="*/ 8298205 w 12191999"/>
              <a:gd name="connsiteY3082" fmla="*/ 1193120 h 6842125"/>
              <a:gd name="connsiteX3083" fmla="*/ 8279156 w 12191999"/>
              <a:gd name="connsiteY3083" fmla="*/ 1103778 h 6842125"/>
              <a:gd name="connsiteX3084" fmla="*/ 8344688 w 12191999"/>
              <a:gd name="connsiteY3084" fmla="*/ 1100395 h 6842125"/>
              <a:gd name="connsiteX3085" fmla="*/ 8368309 w 12191999"/>
              <a:gd name="connsiteY3085" fmla="*/ 1146419 h 6842125"/>
              <a:gd name="connsiteX3086" fmla="*/ 8340116 w 12191999"/>
              <a:gd name="connsiteY3086" fmla="*/ 1189059 h 6842125"/>
              <a:gd name="connsiteX3087" fmla="*/ 8316303 w 12191999"/>
              <a:gd name="connsiteY3087" fmla="*/ 1196673 h 6842125"/>
              <a:gd name="connsiteX3088" fmla="*/ 5824499 w 12191999"/>
              <a:gd name="connsiteY3088" fmla="*/ 1199885 h 6842125"/>
              <a:gd name="connsiteX3089" fmla="*/ 5795734 w 12191999"/>
              <a:gd name="connsiteY3089" fmla="*/ 1191764 h 6842125"/>
              <a:gd name="connsiteX3090" fmla="*/ 5762204 w 12191999"/>
              <a:gd name="connsiteY3090" fmla="*/ 1136940 h 6842125"/>
              <a:gd name="connsiteX3091" fmla="*/ 5788114 w 12191999"/>
              <a:gd name="connsiteY3091" fmla="*/ 1100391 h 6842125"/>
              <a:gd name="connsiteX3092" fmla="*/ 5858218 w 12191999"/>
              <a:gd name="connsiteY3092" fmla="*/ 1101745 h 6842125"/>
              <a:gd name="connsiteX3093" fmla="*/ 5876506 w 12191999"/>
              <a:gd name="connsiteY3093" fmla="*/ 1145739 h 6842125"/>
              <a:gd name="connsiteX3094" fmla="*/ 5852122 w 12191999"/>
              <a:gd name="connsiteY3094" fmla="*/ 1187703 h 6842125"/>
              <a:gd name="connsiteX3095" fmla="*/ 5824499 w 12191999"/>
              <a:gd name="connsiteY3095" fmla="*/ 1199885 h 6842125"/>
              <a:gd name="connsiteX3096" fmla="*/ 6367497 w 12191999"/>
              <a:gd name="connsiteY3096" fmla="*/ 1199885 h 6842125"/>
              <a:gd name="connsiteX3097" fmla="*/ 6339875 w 12191999"/>
              <a:gd name="connsiteY3097" fmla="*/ 1187703 h 6842125"/>
              <a:gd name="connsiteX3098" fmla="*/ 6315491 w 12191999"/>
              <a:gd name="connsiteY3098" fmla="*/ 1145739 h 6842125"/>
              <a:gd name="connsiteX3099" fmla="*/ 6333779 w 12191999"/>
              <a:gd name="connsiteY3099" fmla="*/ 1101745 h 6842125"/>
              <a:gd name="connsiteX3100" fmla="*/ 6403883 w 12191999"/>
              <a:gd name="connsiteY3100" fmla="*/ 1100391 h 6842125"/>
              <a:gd name="connsiteX3101" fmla="*/ 6429792 w 12191999"/>
              <a:gd name="connsiteY3101" fmla="*/ 1136940 h 6842125"/>
              <a:gd name="connsiteX3102" fmla="*/ 6396263 w 12191999"/>
              <a:gd name="connsiteY3102" fmla="*/ 1191764 h 6842125"/>
              <a:gd name="connsiteX3103" fmla="*/ 6367497 w 12191999"/>
              <a:gd name="connsiteY3103" fmla="*/ 1199885 h 6842125"/>
              <a:gd name="connsiteX3104" fmla="*/ 5991756 w 12191999"/>
              <a:gd name="connsiteY3104" fmla="*/ 1200309 h 6842125"/>
              <a:gd name="connsiteX3105" fmla="*/ 5956990 w 12191999"/>
              <a:gd name="connsiteY3105" fmla="*/ 1184318 h 6842125"/>
              <a:gd name="connsiteX3106" fmla="*/ 5956227 w 12191999"/>
              <a:gd name="connsiteY3106" fmla="*/ 1103099 h 6842125"/>
              <a:gd name="connsiteX3107" fmla="*/ 6030903 w 12191999"/>
              <a:gd name="connsiteY3107" fmla="*/ 1099715 h 6842125"/>
              <a:gd name="connsiteX3108" fmla="*/ 6058335 w 12191999"/>
              <a:gd name="connsiteY3108" fmla="*/ 1113252 h 6842125"/>
              <a:gd name="connsiteX3109" fmla="*/ 6066718 w 12191999"/>
              <a:gd name="connsiteY3109" fmla="*/ 1142355 h 6842125"/>
              <a:gd name="connsiteX3110" fmla="*/ 6036238 w 12191999"/>
              <a:gd name="connsiteY3110" fmla="*/ 1186349 h 6842125"/>
              <a:gd name="connsiteX3111" fmla="*/ 5991756 w 12191999"/>
              <a:gd name="connsiteY3111" fmla="*/ 1200309 h 6842125"/>
              <a:gd name="connsiteX3112" fmla="*/ 6200240 w 12191999"/>
              <a:gd name="connsiteY3112" fmla="*/ 1200309 h 6842125"/>
              <a:gd name="connsiteX3113" fmla="*/ 6155759 w 12191999"/>
              <a:gd name="connsiteY3113" fmla="*/ 1186349 h 6842125"/>
              <a:gd name="connsiteX3114" fmla="*/ 6125279 w 12191999"/>
              <a:gd name="connsiteY3114" fmla="*/ 1142355 h 6842125"/>
              <a:gd name="connsiteX3115" fmla="*/ 6133662 w 12191999"/>
              <a:gd name="connsiteY3115" fmla="*/ 1113252 h 6842125"/>
              <a:gd name="connsiteX3116" fmla="*/ 6161093 w 12191999"/>
              <a:gd name="connsiteY3116" fmla="*/ 1099715 h 6842125"/>
              <a:gd name="connsiteX3117" fmla="*/ 6235770 w 12191999"/>
              <a:gd name="connsiteY3117" fmla="*/ 1103099 h 6842125"/>
              <a:gd name="connsiteX3118" fmla="*/ 6235007 w 12191999"/>
              <a:gd name="connsiteY3118" fmla="*/ 1184318 h 6842125"/>
              <a:gd name="connsiteX3119" fmla="*/ 6200240 w 12191999"/>
              <a:gd name="connsiteY3119" fmla="*/ 1200309 h 6842125"/>
              <a:gd name="connsiteX3120" fmla="*/ 345509 w 12191999"/>
              <a:gd name="connsiteY3120" fmla="*/ 1201238 h 6842125"/>
              <a:gd name="connsiteX3121" fmla="*/ 317328 w 12191999"/>
              <a:gd name="connsiteY3121" fmla="*/ 1187702 h 6842125"/>
              <a:gd name="connsiteX3122" fmla="*/ 318851 w 12191999"/>
              <a:gd name="connsiteY3122" fmla="*/ 1095653 h 6842125"/>
              <a:gd name="connsiteX3123" fmla="*/ 365312 w 12191999"/>
              <a:gd name="connsiteY3123" fmla="*/ 1094975 h 6842125"/>
              <a:gd name="connsiteX3124" fmla="*/ 373692 w 12191999"/>
              <a:gd name="connsiteY3124" fmla="*/ 1187702 h 6842125"/>
              <a:gd name="connsiteX3125" fmla="*/ 345509 w 12191999"/>
              <a:gd name="connsiteY3125" fmla="*/ 1201238 h 6842125"/>
              <a:gd name="connsiteX3126" fmla="*/ 11846487 w 12191999"/>
              <a:gd name="connsiteY3126" fmla="*/ 1201238 h 6842125"/>
              <a:gd name="connsiteX3127" fmla="*/ 11818304 w 12191999"/>
              <a:gd name="connsiteY3127" fmla="*/ 1187702 h 6842125"/>
              <a:gd name="connsiteX3128" fmla="*/ 11826684 w 12191999"/>
              <a:gd name="connsiteY3128" fmla="*/ 1094975 h 6842125"/>
              <a:gd name="connsiteX3129" fmla="*/ 11873146 w 12191999"/>
              <a:gd name="connsiteY3129" fmla="*/ 1095653 h 6842125"/>
              <a:gd name="connsiteX3130" fmla="*/ 11874668 w 12191999"/>
              <a:gd name="connsiteY3130" fmla="*/ 1187702 h 6842125"/>
              <a:gd name="connsiteX3131" fmla="*/ 11846487 w 12191999"/>
              <a:gd name="connsiteY3131" fmla="*/ 1201238 h 6842125"/>
              <a:gd name="connsiteX3132" fmla="*/ 1228751 w 12191999"/>
              <a:gd name="connsiteY3132" fmla="*/ 1307879 h 6842125"/>
              <a:gd name="connsiteX3133" fmla="*/ 1220375 w 12191999"/>
              <a:gd name="connsiteY3133" fmla="*/ 1299080 h 6842125"/>
              <a:gd name="connsiteX3134" fmla="*/ 1228751 w 12191999"/>
              <a:gd name="connsiteY3134" fmla="*/ 1290281 h 6842125"/>
              <a:gd name="connsiteX3135" fmla="*/ 1237124 w 12191999"/>
              <a:gd name="connsiteY3135" fmla="*/ 1299080 h 6842125"/>
              <a:gd name="connsiteX3136" fmla="*/ 1228751 w 12191999"/>
              <a:gd name="connsiteY3136" fmla="*/ 1307879 h 6842125"/>
              <a:gd name="connsiteX3137" fmla="*/ 10963246 w 12191999"/>
              <a:gd name="connsiteY3137" fmla="*/ 1307879 h 6842125"/>
              <a:gd name="connsiteX3138" fmla="*/ 10954872 w 12191999"/>
              <a:gd name="connsiteY3138" fmla="*/ 1299080 h 6842125"/>
              <a:gd name="connsiteX3139" fmla="*/ 10963246 w 12191999"/>
              <a:gd name="connsiteY3139" fmla="*/ 1290281 h 6842125"/>
              <a:gd name="connsiteX3140" fmla="*/ 10971622 w 12191999"/>
              <a:gd name="connsiteY3140" fmla="*/ 1299080 h 6842125"/>
              <a:gd name="connsiteX3141" fmla="*/ 10963246 w 12191999"/>
              <a:gd name="connsiteY3141" fmla="*/ 1307879 h 6842125"/>
              <a:gd name="connsiteX3142" fmla="*/ 4764132 w 12191999"/>
              <a:gd name="connsiteY3142" fmla="*/ 1308977 h 6842125"/>
              <a:gd name="connsiteX3143" fmla="*/ 4748130 w 12191999"/>
              <a:gd name="connsiteY3143" fmla="*/ 1305170 h 6842125"/>
              <a:gd name="connsiteX3144" fmla="*/ 4762608 w 12191999"/>
              <a:gd name="connsiteY3144" fmla="*/ 1288927 h 6842125"/>
              <a:gd name="connsiteX3145" fmla="*/ 4773276 w 12191999"/>
              <a:gd name="connsiteY3145" fmla="*/ 1299080 h 6842125"/>
              <a:gd name="connsiteX3146" fmla="*/ 4764132 w 12191999"/>
              <a:gd name="connsiteY3146" fmla="*/ 1308977 h 6842125"/>
              <a:gd name="connsiteX3147" fmla="*/ 7427864 w 12191999"/>
              <a:gd name="connsiteY3147" fmla="*/ 1308977 h 6842125"/>
              <a:gd name="connsiteX3148" fmla="*/ 7418720 w 12191999"/>
              <a:gd name="connsiteY3148" fmla="*/ 1299080 h 6842125"/>
              <a:gd name="connsiteX3149" fmla="*/ 7429388 w 12191999"/>
              <a:gd name="connsiteY3149" fmla="*/ 1288927 h 6842125"/>
              <a:gd name="connsiteX3150" fmla="*/ 7443867 w 12191999"/>
              <a:gd name="connsiteY3150" fmla="*/ 1305170 h 6842125"/>
              <a:gd name="connsiteX3151" fmla="*/ 7427864 w 12191999"/>
              <a:gd name="connsiteY3151" fmla="*/ 1308977 h 6842125"/>
              <a:gd name="connsiteX3152" fmla="*/ 0 w 12191999"/>
              <a:gd name="connsiteY3152" fmla="*/ 1309047 h 6842125"/>
              <a:gd name="connsiteX3153" fmla="*/ 0 w 12191999"/>
              <a:gd name="connsiteY3153" fmla="*/ 1292379 h 6842125"/>
              <a:gd name="connsiteX3154" fmla="*/ 2707 w 12191999"/>
              <a:gd name="connsiteY3154" fmla="*/ 1292394 h 6842125"/>
              <a:gd name="connsiteX3155" fmla="*/ 10708 w 12191999"/>
              <a:gd name="connsiteY3155" fmla="*/ 1303138 h 6842125"/>
              <a:gd name="connsiteX3156" fmla="*/ 12191999 w 12191999"/>
              <a:gd name="connsiteY3156" fmla="*/ 1309048 h 6842125"/>
              <a:gd name="connsiteX3157" fmla="*/ 12181288 w 12191999"/>
              <a:gd name="connsiteY3157" fmla="*/ 1303138 h 6842125"/>
              <a:gd name="connsiteX3158" fmla="*/ 12189290 w 12191999"/>
              <a:gd name="connsiteY3158" fmla="*/ 1292394 h 6842125"/>
              <a:gd name="connsiteX3159" fmla="*/ 12191999 w 12191999"/>
              <a:gd name="connsiteY3159" fmla="*/ 1292379 h 6842125"/>
              <a:gd name="connsiteX3160" fmla="*/ 2289627 w 12191999"/>
              <a:gd name="connsiteY3160" fmla="*/ 1309229 h 6842125"/>
              <a:gd name="connsiteX3161" fmla="*/ 2274006 w 12191999"/>
              <a:gd name="connsiteY3161" fmla="*/ 1303138 h 6842125"/>
              <a:gd name="connsiteX3162" fmla="*/ 2277816 w 12191999"/>
              <a:gd name="connsiteY3162" fmla="*/ 1292309 h 6842125"/>
              <a:gd name="connsiteX3163" fmla="*/ 2300676 w 12191999"/>
              <a:gd name="connsiteY3163" fmla="*/ 1303138 h 6842125"/>
              <a:gd name="connsiteX3164" fmla="*/ 2289627 w 12191999"/>
              <a:gd name="connsiteY3164" fmla="*/ 1309229 h 6842125"/>
              <a:gd name="connsiteX3165" fmla="*/ 9902370 w 12191999"/>
              <a:gd name="connsiteY3165" fmla="*/ 1309229 h 6842125"/>
              <a:gd name="connsiteX3166" fmla="*/ 9891320 w 12191999"/>
              <a:gd name="connsiteY3166" fmla="*/ 1303138 h 6842125"/>
              <a:gd name="connsiteX3167" fmla="*/ 9914180 w 12191999"/>
              <a:gd name="connsiteY3167" fmla="*/ 1292309 h 6842125"/>
              <a:gd name="connsiteX3168" fmla="*/ 9917991 w 12191999"/>
              <a:gd name="connsiteY3168" fmla="*/ 1303138 h 6842125"/>
              <a:gd name="connsiteX3169" fmla="*/ 9902370 w 12191999"/>
              <a:gd name="connsiteY3169" fmla="*/ 1309229 h 6842125"/>
              <a:gd name="connsiteX3170" fmla="*/ 2643015 w 12191999"/>
              <a:gd name="connsiteY3170" fmla="*/ 1309231 h 6842125"/>
              <a:gd name="connsiteX3171" fmla="*/ 2631586 w 12191999"/>
              <a:gd name="connsiteY3171" fmla="*/ 1303141 h 6842125"/>
              <a:gd name="connsiteX3172" fmla="*/ 2650635 w 12191999"/>
              <a:gd name="connsiteY3172" fmla="*/ 1292311 h 6842125"/>
              <a:gd name="connsiteX3173" fmla="*/ 2643015 w 12191999"/>
              <a:gd name="connsiteY3173" fmla="*/ 1309231 h 6842125"/>
              <a:gd name="connsiteX3174" fmla="*/ 9548982 w 12191999"/>
              <a:gd name="connsiteY3174" fmla="*/ 1309231 h 6842125"/>
              <a:gd name="connsiteX3175" fmla="*/ 9541362 w 12191999"/>
              <a:gd name="connsiteY3175" fmla="*/ 1292311 h 6842125"/>
              <a:gd name="connsiteX3176" fmla="*/ 9560411 w 12191999"/>
              <a:gd name="connsiteY3176" fmla="*/ 1303141 h 6842125"/>
              <a:gd name="connsiteX3177" fmla="*/ 9548982 w 12191999"/>
              <a:gd name="connsiteY3177" fmla="*/ 1309231 h 6842125"/>
              <a:gd name="connsiteX3178" fmla="*/ 1939663 w 12191999"/>
              <a:gd name="connsiteY3178" fmla="*/ 1313288 h 6842125"/>
              <a:gd name="connsiteX3179" fmla="*/ 1925565 w 12191999"/>
              <a:gd name="connsiteY3179" fmla="*/ 1311934 h 6842125"/>
              <a:gd name="connsiteX3180" fmla="*/ 1936233 w 12191999"/>
              <a:gd name="connsiteY3180" fmla="*/ 1288922 h 6842125"/>
              <a:gd name="connsiteX3181" fmla="*/ 1949187 w 12191999"/>
              <a:gd name="connsiteY3181" fmla="*/ 1300429 h 6842125"/>
              <a:gd name="connsiteX3182" fmla="*/ 1939663 w 12191999"/>
              <a:gd name="connsiteY3182" fmla="*/ 1313288 h 6842125"/>
              <a:gd name="connsiteX3183" fmla="*/ 4587247 w 12191999"/>
              <a:gd name="connsiteY3183" fmla="*/ 1313288 h 6842125"/>
              <a:gd name="connsiteX3184" fmla="*/ 4573150 w 12191999"/>
              <a:gd name="connsiteY3184" fmla="*/ 1311934 h 6842125"/>
              <a:gd name="connsiteX3185" fmla="*/ 4583818 w 12191999"/>
              <a:gd name="connsiteY3185" fmla="*/ 1288922 h 6842125"/>
              <a:gd name="connsiteX3186" fmla="*/ 4596771 w 12191999"/>
              <a:gd name="connsiteY3186" fmla="*/ 1300429 h 6842125"/>
              <a:gd name="connsiteX3187" fmla="*/ 4587247 w 12191999"/>
              <a:gd name="connsiteY3187" fmla="*/ 1313288 h 6842125"/>
              <a:gd name="connsiteX3188" fmla="*/ 7604750 w 12191999"/>
              <a:gd name="connsiteY3188" fmla="*/ 1313288 h 6842125"/>
              <a:gd name="connsiteX3189" fmla="*/ 7595226 w 12191999"/>
              <a:gd name="connsiteY3189" fmla="*/ 1300429 h 6842125"/>
              <a:gd name="connsiteX3190" fmla="*/ 7608179 w 12191999"/>
              <a:gd name="connsiteY3190" fmla="*/ 1288922 h 6842125"/>
              <a:gd name="connsiteX3191" fmla="*/ 7618847 w 12191999"/>
              <a:gd name="connsiteY3191" fmla="*/ 1311934 h 6842125"/>
              <a:gd name="connsiteX3192" fmla="*/ 7604750 w 12191999"/>
              <a:gd name="connsiteY3192" fmla="*/ 1313288 h 6842125"/>
              <a:gd name="connsiteX3193" fmla="*/ 10252334 w 12191999"/>
              <a:gd name="connsiteY3193" fmla="*/ 1313288 h 6842125"/>
              <a:gd name="connsiteX3194" fmla="*/ 10242810 w 12191999"/>
              <a:gd name="connsiteY3194" fmla="*/ 1300429 h 6842125"/>
              <a:gd name="connsiteX3195" fmla="*/ 10255763 w 12191999"/>
              <a:gd name="connsiteY3195" fmla="*/ 1288922 h 6842125"/>
              <a:gd name="connsiteX3196" fmla="*/ 10266431 w 12191999"/>
              <a:gd name="connsiteY3196" fmla="*/ 1311934 h 6842125"/>
              <a:gd name="connsiteX3197" fmla="*/ 10252334 w 12191999"/>
              <a:gd name="connsiteY3197" fmla="*/ 1313288 h 6842125"/>
              <a:gd name="connsiteX3198" fmla="*/ 4061735 w 12191999"/>
              <a:gd name="connsiteY3198" fmla="*/ 1319801 h 6842125"/>
              <a:gd name="connsiteX3199" fmla="*/ 4041351 w 12191999"/>
              <a:gd name="connsiteY3199" fmla="*/ 1315318 h 6842125"/>
              <a:gd name="connsiteX3200" fmla="*/ 4043636 w 12191999"/>
              <a:gd name="connsiteY3200" fmla="*/ 1285537 h 6842125"/>
              <a:gd name="connsiteX3201" fmla="*/ 4071831 w 12191999"/>
              <a:gd name="connsiteY3201" fmla="*/ 1306519 h 6842125"/>
              <a:gd name="connsiteX3202" fmla="*/ 4061735 w 12191999"/>
              <a:gd name="connsiteY3202" fmla="*/ 1319801 h 6842125"/>
              <a:gd name="connsiteX3203" fmla="*/ 8130261 w 12191999"/>
              <a:gd name="connsiteY3203" fmla="*/ 1319801 h 6842125"/>
              <a:gd name="connsiteX3204" fmla="*/ 8120165 w 12191999"/>
              <a:gd name="connsiteY3204" fmla="*/ 1306519 h 6842125"/>
              <a:gd name="connsiteX3205" fmla="*/ 8148360 w 12191999"/>
              <a:gd name="connsiteY3205" fmla="*/ 1285537 h 6842125"/>
              <a:gd name="connsiteX3206" fmla="*/ 8150645 w 12191999"/>
              <a:gd name="connsiteY3206" fmla="*/ 1315318 h 6842125"/>
              <a:gd name="connsiteX3207" fmla="*/ 8130261 w 12191999"/>
              <a:gd name="connsiteY3207" fmla="*/ 1319801 h 6842125"/>
              <a:gd name="connsiteX3208" fmla="*/ 179748 w 12191999"/>
              <a:gd name="connsiteY3208" fmla="*/ 1319967 h 6842125"/>
              <a:gd name="connsiteX3209" fmla="*/ 156783 w 12191999"/>
              <a:gd name="connsiteY3209" fmla="*/ 1316668 h 6842125"/>
              <a:gd name="connsiteX3210" fmla="*/ 170504 w 12191999"/>
              <a:gd name="connsiteY3210" fmla="*/ 1285534 h 6842125"/>
              <a:gd name="connsiteX3211" fmla="*/ 189563 w 12191999"/>
              <a:gd name="connsiteY3211" fmla="*/ 1302455 h 6842125"/>
              <a:gd name="connsiteX3212" fmla="*/ 179748 w 12191999"/>
              <a:gd name="connsiteY3212" fmla="*/ 1319967 h 6842125"/>
              <a:gd name="connsiteX3213" fmla="*/ 12012248 w 12191999"/>
              <a:gd name="connsiteY3213" fmla="*/ 1319967 h 6842125"/>
              <a:gd name="connsiteX3214" fmla="*/ 12002434 w 12191999"/>
              <a:gd name="connsiteY3214" fmla="*/ 1302455 h 6842125"/>
              <a:gd name="connsiteX3215" fmla="*/ 12021492 w 12191999"/>
              <a:gd name="connsiteY3215" fmla="*/ 1285534 h 6842125"/>
              <a:gd name="connsiteX3216" fmla="*/ 12035214 w 12191999"/>
              <a:gd name="connsiteY3216" fmla="*/ 1316668 h 6842125"/>
              <a:gd name="connsiteX3217" fmla="*/ 12012248 w 12191999"/>
              <a:gd name="connsiteY3217" fmla="*/ 1319967 h 6842125"/>
              <a:gd name="connsiteX3218" fmla="*/ 3353046 w 12191999"/>
              <a:gd name="connsiteY3218" fmla="*/ 1320308 h 6842125"/>
              <a:gd name="connsiteX3219" fmla="*/ 3331519 w 12191999"/>
              <a:gd name="connsiteY3219" fmla="*/ 1311933 h 6842125"/>
              <a:gd name="connsiteX3220" fmla="*/ 3330756 w 12191999"/>
              <a:gd name="connsiteY3220" fmla="*/ 1290274 h 6842125"/>
              <a:gd name="connsiteX3221" fmla="*/ 3364284 w 12191999"/>
              <a:gd name="connsiteY3221" fmla="*/ 1303811 h 6842125"/>
              <a:gd name="connsiteX3222" fmla="*/ 3353046 w 12191999"/>
              <a:gd name="connsiteY3222" fmla="*/ 1320308 h 6842125"/>
              <a:gd name="connsiteX3223" fmla="*/ 8838951 w 12191999"/>
              <a:gd name="connsiteY3223" fmla="*/ 1320308 h 6842125"/>
              <a:gd name="connsiteX3224" fmla="*/ 8827712 w 12191999"/>
              <a:gd name="connsiteY3224" fmla="*/ 1303811 h 6842125"/>
              <a:gd name="connsiteX3225" fmla="*/ 8861240 w 12191999"/>
              <a:gd name="connsiteY3225" fmla="*/ 1290274 h 6842125"/>
              <a:gd name="connsiteX3226" fmla="*/ 8860478 w 12191999"/>
              <a:gd name="connsiteY3226" fmla="*/ 1311933 h 6842125"/>
              <a:gd name="connsiteX3227" fmla="*/ 8838951 w 12191999"/>
              <a:gd name="connsiteY3227" fmla="*/ 1320308 h 6842125"/>
              <a:gd name="connsiteX3228" fmla="*/ 4230039 w 12191999"/>
              <a:gd name="connsiteY3228" fmla="*/ 1321154 h 6842125"/>
              <a:gd name="connsiteX3229" fmla="*/ 4213274 w 12191999"/>
              <a:gd name="connsiteY3229" fmla="*/ 1313287 h 6842125"/>
              <a:gd name="connsiteX3230" fmla="*/ 4248326 w 12191999"/>
              <a:gd name="connsiteY3230" fmla="*/ 1288921 h 6842125"/>
              <a:gd name="connsiteX3231" fmla="*/ 4251374 w 12191999"/>
              <a:gd name="connsiteY3231" fmla="*/ 1307194 h 6842125"/>
              <a:gd name="connsiteX3232" fmla="*/ 4230039 w 12191999"/>
              <a:gd name="connsiteY3232" fmla="*/ 1321154 h 6842125"/>
              <a:gd name="connsiteX3233" fmla="*/ 7961958 w 12191999"/>
              <a:gd name="connsiteY3233" fmla="*/ 1321154 h 6842125"/>
              <a:gd name="connsiteX3234" fmla="*/ 7940623 w 12191999"/>
              <a:gd name="connsiteY3234" fmla="*/ 1307194 h 6842125"/>
              <a:gd name="connsiteX3235" fmla="*/ 7943671 w 12191999"/>
              <a:gd name="connsiteY3235" fmla="*/ 1288921 h 6842125"/>
              <a:gd name="connsiteX3236" fmla="*/ 7978723 w 12191999"/>
              <a:gd name="connsiteY3236" fmla="*/ 1313287 h 6842125"/>
              <a:gd name="connsiteX3237" fmla="*/ 7961958 w 12191999"/>
              <a:gd name="connsiteY3237" fmla="*/ 1321154 h 6842125"/>
              <a:gd name="connsiteX3238" fmla="*/ 5467107 w 12191999"/>
              <a:gd name="connsiteY3238" fmla="*/ 1321412 h 6842125"/>
              <a:gd name="connsiteX3239" fmla="*/ 5445008 w 12191999"/>
              <a:gd name="connsiteY3239" fmla="*/ 1311936 h 6842125"/>
              <a:gd name="connsiteX3240" fmla="*/ 5470155 w 12191999"/>
              <a:gd name="connsiteY3240" fmla="*/ 1278772 h 6842125"/>
              <a:gd name="connsiteX3241" fmla="*/ 5467107 w 12191999"/>
              <a:gd name="connsiteY3241" fmla="*/ 1321412 h 6842125"/>
              <a:gd name="connsiteX3242" fmla="*/ 6724890 w 12191999"/>
              <a:gd name="connsiteY3242" fmla="*/ 1321412 h 6842125"/>
              <a:gd name="connsiteX3243" fmla="*/ 6721842 w 12191999"/>
              <a:gd name="connsiteY3243" fmla="*/ 1278772 h 6842125"/>
              <a:gd name="connsiteX3244" fmla="*/ 6746988 w 12191999"/>
              <a:gd name="connsiteY3244" fmla="*/ 1311936 h 6842125"/>
              <a:gd name="connsiteX3245" fmla="*/ 6724890 w 12191999"/>
              <a:gd name="connsiteY3245" fmla="*/ 1321412 h 6842125"/>
              <a:gd name="connsiteX3246" fmla="*/ 2816094 w 12191999"/>
              <a:gd name="connsiteY3246" fmla="*/ 1321999 h 6842125"/>
              <a:gd name="connsiteX3247" fmla="*/ 2802758 w 12191999"/>
              <a:gd name="connsiteY3247" fmla="*/ 1312609 h 6842125"/>
              <a:gd name="connsiteX3248" fmla="*/ 2819522 w 12191999"/>
              <a:gd name="connsiteY3248" fmla="*/ 1283506 h 6842125"/>
              <a:gd name="connsiteX3249" fmla="*/ 2831714 w 12191999"/>
              <a:gd name="connsiteY3249" fmla="*/ 1316670 h 6842125"/>
              <a:gd name="connsiteX3250" fmla="*/ 2816094 w 12191999"/>
              <a:gd name="connsiteY3250" fmla="*/ 1321999 h 6842125"/>
              <a:gd name="connsiteX3251" fmla="*/ 9375903 w 12191999"/>
              <a:gd name="connsiteY3251" fmla="*/ 1321999 h 6842125"/>
              <a:gd name="connsiteX3252" fmla="*/ 9360283 w 12191999"/>
              <a:gd name="connsiteY3252" fmla="*/ 1316670 h 6842125"/>
              <a:gd name="connsiteX3253" fmla="*/ 9372475 w 12191999"/>
              <a:gd name="connsiteY3253" fmla="*/ 1283506 h 6842125"/>
              <a:gd name="connsiteX3254" fmla="*/ 9389239 w 12191999"/>
              <a:gd name="connsiteY3254" fmla="*/ 1312609 h 6842125"/>
              <a:gd name="connsiteX3255" fmla="*/ 9375903 w 12191999"/>
              <a:gd name="connsiteY3255" fmla="*/ 1321999 h 6842125"/>
              <a:gd name="connsiteX3256" fmla="*/ 5820596 w 12191999"/>
              <a:gd name="connsiteY3256" fmla="*/ 1322255 h 6842125"/>
              <a:gd name="connsiteX3257" fmla="*/ 5802594 w 12191999"/>
              <a:gd name="connsiteY3257" fmla="*/ 1309903 h 6842125"/>
              <a:gd name="connsiteX3258" fmla="*/ 5802594 w 12191999"/>
              <a:gd name="connsiteY3258" fmla="*/ 1289598 h 6842125"/>
              <a:gd name="connsiteX3259" fmla="*/ 5834598 w 12191999"/>
              <a:gd name="connsiteY3259" fmla="*/ 1309227 h 6842125"/>
              <a:gd name="connsiteX3260" fmla="*/ 5820596 w 12191999"/>
              <a:gd name="connsiteY3260" fmla="*/ 1322255 h 6842125"/>
              <a:gd name="connsiteX3261" fmla="*/ 6371400 w 12191999"/>
              <a:gd name="connsiteY3261" fmla="*/ 1322255 h 6842125"/>
              <a:gd name="connsiteX3262" fmla="*/ 6357399 w 12191999"/>
              <a:gd name="connsiteY3262" fmla="*/ 1309227 h 6842125"/>
              <a:gd name="connsiteX3263" fmla="*/ 6389403 w 12191999"/>
              <a:gd name="connsiteY3263" fmla="*/ 1289598 h 6842125"/>
              <a:gd name="connsiteX3264" fmla="*/ 6389403 w 12191999"/>
              <a:gd name="connsiteY3264" fmla="*/ 1309903 h 6842125"/>
              <a:gd name="connsiteX3265" fmla="*/ 6371400 w 12191999"/>
              <a:gd name="connsiteY3265" fmla="*/ 1322255 h 6842125"/>
              <a:gd name="connsiteX3266" fmla="*/ 2464226 w 12191999"/>
              <a:gd name="connsiteY3266" fmla="*/ 1322761 h 6842125"/>
              <a:gd name="connsiteX3267" fmla="*/ 2448986 w 12191999"/>
              <a:gd name="connsiteY3267" fmla="*/ 1309224 h 6842125"/>
              <a:gd name="connsiteX3268" fmla="*/ 2464226 w 12191999"/>
              <a:gd name="connsiteY3268" fmla="*/ 1282151 h 6842125"/>
              <a:gd name="connsiteX3269" fmla="*/ 2479466 w 12191999"/>
              <a:gd name="connsiteY3269" fmla="*/ 1288919 h 6842125"/>
              <a:gd name="connsiteX3270" fmla="*/ 2464226 w 12191999"/>
              <a:gd name="connsiteY3270" fmla="*/ 1322761 h 6842125"/>
              <a:gd name="connsiteX3271" fmla="*/ 9727771 w 12191999"/>
              <a:gd name="connsiteY3271" fmla="*/ 1322761 h 6842125"/>
              <a:gd name="connsiteX3272" fmla="*/ 9712531 w 12191999"/>
              <a:gd name="connsiteY3272" fmla="*/ 1288919 h 6842125"/>
              <a:gd name="connsiteX3273" fmla="*/ 9727771 w 12191999"/>
              <a:gd name="connsiteY3273" fmla="*/ 1282151 h 6842125"/>
              <a:gd name="connsiteX3274" fmla="*/ 9743011 w 12191999"/>
              <a:gd name="connsiteY3274" fmla="*/ 1309224 h 6842125"/>
              <a:gd name="connsiteX3275" fmla="*/ 9727771 w 12191999"/>
              <a:gd name="connsiteY3275" fmla="*/ 1322761 h 6842125"/>
              <a:gd name="connsiteX3276" fmla="*/ 5292698 w 12191999"/>
              <a:gd name="connsiteY3276" fmla="*/ 1327245 h 6842125"/>
              <a:gd name="connsiteX3277" fmla="*/ 5276124 w 12191999"/>
              <a:gd name="connsiteY3277" fmla="*/ 1318024 h 6842125"/>
              <a:gd name="connsiteX3278" fmla="*/ 5263932 w 12191999"/>
              <a:gd name="connsiteY3278" fmla="*/ 1294334 h 6842125"/>
              <a:gd name="connsiteX3279" fmla="*/ 5302795 w 12191999"/>
              <a:gd name="connsiteY3279" fmla="*/ 1282829 h 6842125"/>
              <a:gd name="connsiteX3280" fmla="*/ 5303556 w 12191999"/>
              <a:gd name="connsiteY3280" fmla="*/ 1318700 h 6842125"/>
              <a:gd name="connsiteX3281" fmla="*/ 5292698 w 12191999"/>
              <a:gd name="connsiteY3281" fmla="*/ 1327245 h 6842125"/>
              <a:gd name="connsiteX3282" fmla="*/ 6899299 w 12191999"/>
              <a:gd name="connsiteY3282" fmla="*/ 1327245 h 6842125"/>
              <a:gd name="connsiteX3283" fmla="*/ 6888440 w 12191999"/>
              <a:gd name="connsiteY3283" fmla="*/ 1318700 h 6842125"/>
              <a:gd name="connsiteX3284" fmla="*/ 6889202 w 12191999"/>
              <a:gd name="connsiteY3284" fmla="*/ 1282829 h 6842125"/>
              <a:gd name="connsiteX3285" fmla="*/ 6928064 w 12191999"/>
              <a:gd name="connsiteY3285" fmla="*/ 1294334 h 6842125"/>
              <a:gd name="connsiteX3286" fmla="*/ 6915872 w 12191999"/>
              <a:gd name="connsiteY3286" fmla="*/ 1318024 h 6842125"/>
              <a:gd name="connsiteX3287" fmla="*/ 6899299 w 12191999"/>
              <a:gd name="connsiteY3287" fmla="*/ 1327245 h 6842125"/>
              <a:gd name="connsiteX3288" fmla="*/ 1055312 w 12191999"/>
              <a:gd name="connsiteY3288" fmla="*/ 1328183 h 6842125"/>
              <a:gd name="connsiteX3289" fmla="*/ 1021025 w 12191999"/>
              <a:gd name="connsiteY3289" fmla="*/ 1313292 h 6842125"/>
              <a:gd name="connsiteX3290" fmla="*/ 1026360 w 12191999"/>
              <a:gd name="connsiteY3290" fmla="*/ 1282158 h 6842125"/>
              <a:gd name="connsiteX3291" fmla="*/ 1081983 w 12191999"/>
              <a:gd name="connsiteY3291" fmla="*/ 1307202 h 6842125"/>
              <a:gd name="connsiteX3292" fmla="*/ 1055312 w 12191999"/>
              <a:gd name="connsiteY3292" fmla="*/ 1328183 h 6842125"/>
              <a:gd name="connsiteX3293" fmla="*/ 11136684 w 12191999"/>
              <a:gd name="connsiteY3293" fmla="*/ 1328183 h 6842125"/>
              <a:gd name="connsiteX3294" fmla="*/ 11110014 w 12191999"/>
              <a:gd name="connsiteY3294" fmla="*/ 1307202 h 6842125"/>
              <a:gd name="connsiteX3295" fmla="*/ 11165636 w 12191999"/>
              <a:gd name="connsiteY3295" fmla="*/ 1282158 h 6842125"/>
              <a:gd name="connsiteX3296" fmla="*/ 11170971 w 12191999"/>
              <a:gd name="connsiteY3296" fmla="*/ 1313292 h 6842125"/>
              <a:gd name="connsiteX3297" fmla="*/ 11136684 w 12191999"/>
              <a:gd name="connsiteY3297" fmla="*/ 1328183 h 6842125"/>
              <a:gd name="connsiteX3298" fmla="*/ 3703580 w 12191999"/>
              <a:gd name="connsiteY3298" fmla="*/ 1328184 h 6842125"/>
              <a:gd name="connsiteX3299" fmla="*/ 3670815 w 12191999"/>
              <a:gd name="connsiteY3299" fmla="*/ 1320062 h 6842125"/>
              <a:gd name="connsiteX3300" fmla="*/ 3689103 w 12191999"/>
              <a:gd name="connsiteY3300" fmla="*/ 1271330 h 6842125"/>
              <a:gd name="connsiteX3301" fmla="*/ 3729488 w 12191999"/>
              <a:gd name="connsiteY3301" fmla="*/ 1300433 h 6842125"/>
              <a:gd name="connsiteX3302" fmla="*/ 3703580 w 12191999"/>
              <a:gd name="connsiteY3302" fmla="*/ 1328184 h 6842125"/>
              <a:gd name="connsiteX3303" fmla="*/ 8488416 w 12191999"/>
              <a:gd name="connsiteY3303" fmla="*/ 1328184 h 6842125"/>
              <a:gd name="connsiteX3304" fmla="*/ 8462508 w 12191999"/>
              <a:gd name="connsiteY3304" fmla="*/ 1300433 h 6842125"/>
              <a:gd name="connsiteX3305" fmla="*/ 8502894 w 12191999"/>
              <a:gd name="connsiteY3305" fmla="*/ 1271330 h 6842125"/>
              <a:gd name="connsiteX3306" fmla="*/ 8521182 w 12191999"/>
              <a:gd name="connsiteY3306" fmla="*/ 1320062 h 6842125"/>
              <a:gd name="connsiteX3307" fmla="*/ 8488416 w 12191999"/>
              <a:gd name="connsiteY3307" fmla="*/ 1328184 h 6842125"/>
              <a:gd name="connsiteX3308" fmla="*/ 4933362 w 12191999"/>
              <a:gd name="connsiteY3308" fmla="*/ 1328410 h 6842125"/>
              <a:gd name="connsiteX3309" fmla="*/ 4917776 w 12191999"/>
              <a:gd name="connsiteY3309" fmla="*/ 1319379 h 6842125"/>
              <a:gd name="connsiteX3310" fmla="*/ 4913204 w 12191999"/>
              <a:gd name="connsiteY3310" fmla="*/ 1291629 h 6842125"/>
              <a:gd name="connsiteX3311" fmla="*/ 4939112 w 12191999"/>
              <a:gd name="connsiteY3311" fmla="*/ 1276739 h 6842125"/>
              <a:gd name="connsiteX3312" fmla="*/ 4961972 w 12191999"/>
              <a:gd name="connsiteY3312" fmla="*/ 1294336 h 6842125"/>
              <a:gd name="connsiteX3313" fmla="*/ 4933362 w 12191999"/>
              <a:gd name="connsiteY3313" fmla="*/ 1328410 h 6842125"/>
              <a:gd name="connsiteX3314" fmla="*/ 7258635 w 12191999"/>
              <a:gd name="connsiteY3314" fmla="*/ 1328410 h 6842125"/>
              <a:gd name="connsiteX3315" fmla="*/ 7230024 w 12191999"/>
              <a:gd name="connsiteY3315" fmla="*/ 1294336 h 6842125"/>
              <a:gd name="connsiteX3316" fmla="*/ 7252884 w 12191999"/>
              <a:gd name="connsiteY3316" fmla="*/ 1276739 h 6842125"/>
              <a:gd name="connsiteX3317" fmla="*/ 7278792 w 12191999"/>
              <a:gd name="connsiteY3317" fmla="*/ 1291629 h 6842125"/>
              <a:gd name="connsiteX3318" fmla="*/ 7274220 w 12191999"/>
              <a:gd name="connsiteY3318" fmla="*/ 1319379 h 6842125"/>
              <a:gd name="connsiteX3319" fmla="*/ 7258635 w 12191999"/>
              <a:gd name="connsiteY3319" fmla="*/ 1328410 h 6842125"/>
              <a:gd name="connsiteX3320" fmla="*/ 346745 w 12191999"/>
              <a:gd name="connsiteY3320" fmla="*/ 1328600 h 6842125"/>
              <a:gd name="connsiteX3321" fmla="*/ 331800 w 12191999"/>
              <a:gd name="connsiteY3321" fmla="*/ 1321408 h 6842125"/>
              <a:gd name="connsiteX3322" fmla="*/ 356933 w 12191999"/>
              <a:gd name="connsiteY3322" fmla="*/ 1278091 h 6842125"/>
              <a:gd name="connsiteX3323" fmla="*/ 364549 w 12191999"/>
              <a:gd name="connsiteY3323" fmla="*/ 1315994 h 6842125"/>
              <a:gd name="connsiteX3324" fmla="*/ 346745 w 12191999"/>
              <a:gd name="connsiteY3324" fmla="*/ 1328600 h 6842125"/>
              <a:gd name="connsiteX3325" fmla="*/ 11845251 w 12191999"/>
              <a:gd name="connsiteY3325" fmla="*/ 1328600 h 6842125"/>
              <a:gd name="connsiteX3326" fmla="*/ 11827447 w 12191999"/>
              <a:gd name="connsiteY3326" fmla="*/ 1315994 h 6842125"/>
              <a:gd name="connsiteX3327" fmla="*/ 11835063 w 12191999"/>
              <a:gd name="connsiteY3327" fmla="*/ 1278091 h 6842125"/>
              <a:gd name="connsiteX3328" fmla="*/ 11860196 w 12191999"/>
              <a:gd name="connsiteY3328" fmla="*/ 1321408 h 6842125"/>
              <a:gd name="connsiteX3329" fmla="*/ 11845251 w 12191999"/>
              <a:gd name="connsiteY3329" fmla="*/ 1328600 h 6842125"/>
              <a:gd name="connsiteX3330" fmla="*/ 2989263 w 12191999"/>
              <a:gd name="connsiteY3330" fmla="*/ 1328685 h 6842125"/>
              <a:gd name="connsiteX3331" fmla="*/ 2974690 w 12191999"/>
              <a:gd name="connsiteY3331" fmla="*/ 1315318 h 6842125"/>
              <a:gd name="connsiteX3332" fmla="*/ 3014314 w 12191999"/>
              <a:gd name="connsiteY3332" fmla="*/ 1283506 h 6842125"/>
              <a:gd name="connsiteX3333" fmla="*/ 3008979 w 12191999"/>
              <a:gd name="connsiteY3333" fmla="*/ 1322762 h 6842125"/>
              <a:gd name="connsiteX3334" fmla="*/ 2989263 w 12191999"/>
              <a:gd name="connsiteY3334" fmla="*/ 1328685 h 6842125"/>
              <a:gd name="connsiteX3335" fmla="*/ 9202734 w 12191999"/>
              <a:gd name="connsiteY3335" fmla="*/ 1328685 h 6842125"/>
              <a:gd name="connsiteX3336" fmla="*/ 9183018 w 12191999"/>
              <a:gd name="connsiteY3336" fmla="*/ 1322762 h 6842125"/>
              <a:gd name="connsiteX3337" fmla="*/ 9177683 w 12191999"/>
              <a:gd name="connsiteY3337" fmla="*/ 1283506 h 6842125"/>
              <a:gd name="connsiteX3338" fmla="*/ 9217307 w 12191999"/>
              <a:gd name="connsiteY3338" fmla="*/ 1315318 h 6842125"/>
              <a:gd name="connsiteX3339" fmla="*/ 9202734 w 12191999"/>
              <a:gd name="connsiteY3339" fmla="*/ 1328685 h 6842125"/>
              <a:gd name="connsiteX3340" fmla="*/ 3527927 w 12191999"/>
              <a:gd name="connsiteY3340" fmla="*/ 1329281 h 6842125"/>
              <a:gd name="connsiteX3341" fmla="*/ 3504210 w 12191999"/>
              <a:gd name="connsiteY3341" fmla="*/ 1321413 h 6842125"/>
              <a:gd name="connsiteX3342" fmla="*/ 3504971 w 12191999"/>
              <a:gd name="connsiteY3342" fmla="*/ 1279450 h 6842125"/>
              <a:gd name="connsiteX3343" fmla="*/ 3547643 w 12191999"/>
              <a:gd name="connsiteY3343" fmla="*/ 1317352 h 6842125"/>
              <a:gd name="connsiteX3344" fmla="*/ 3527927 w 12191999"/>
              <a:gd name="connsiteY3344" fmla="*/ 1329281 h 6842125"/>
              <a:gd name="connsiteX3345" fmla="*/ 8664070 w 12191999"/>
              <a:gd name="connsiteY3345" fmla="*/ 1329281 h 6842125"/>
              <a:gd name="connsiteX3346" fmla="*/ 8644354 w 12191999"/>
              <a:gd name="connsiteY3346" fmla="*/ 1317352 h 6842125"/>
              <a:gd name="connsiteX3347" fmla="*/ 8687026 w 12191999"/>
              <a:gd name="connsiteY3347" fmla="*/ 1279450 h 6842125"/>
              <a:gd name="connsiteX3348" fmla="*/ 8687787 w 12191999"/>
              <a:gd name="connsiteY3348" fmla="*/ 1321413 h 6842125"/>
              <a:gd name="connsiteX3349" fmla="*/ 8664070 w 12191999"/>
              <a:gd name="connsiteY3349" fmla="*/ 1329281 h 6842125"/>
              <a:gd name="connsiteX3350" fmla="*/ 5639802 w 12191999"/>
              <a:gd name="connsiteY3350" fmla="*/ 1329535 h 6842125"/>
              <a:gd name="connsiteX3351" fmla="*/ 5605511 w 12191999"/>
              <a:gd name="connsiteY3351" fmla="*/ 1311261 h 6842125"/>
              <a:gd name="connsiteX3352" fmla="*/ 5639039 w 12191999"/>
              <a:gd name="connsiteY3352" fmla="*/ 1269974 h 6842125"/>
              <a:gd name="connsiteX3353" fmla="*/ 5677139 w 12191999"/>
              <a:gd name="connsiteY3353" fmla="*/ 1313291 h 6842125"/>
              <a:gd name="connsiteX3354" fmla="*/ 5639802 w 12191999"/>
              <a:gd name="connsiteY3354" fmla="*/ 1329535 h 6842125"/>
              <a:gd name="connsiteX3355" fmla="*/ 6552195 w 12191999"/>
              <a:gd name="connsiteY3355" fmla="*/ 1329535 h 6842125"/>
              <a:gd name="connsiteX3356" fmla="*/ 6514857 w 12191999"/>
              <a:gd name="connsiteY3356" fmla="*/ 1313291 h 6842125"/>
              <a:gd name="connsiteX3357" fmla="*/ 6552958 w 12191999"/>
              <a:gd name="connsiteY3357" fmla="*/ 1269974 h 6842125"/>
              <a:gd name="connsiteX3358" fmla="*/ 6586486 w 12191999"/>
              <a:gd name="connsiteY3358" fmla="*/ 1311261 h 6842125"/>
              <a:gd name="connsiteX3359" fmla="*/ 6552195 w 12191999"/>
              <a:gd name="connsiteY3359" fmla="*/ 1329535 h 6842125"/>
              <a:gd name="connsiteX3360" fmla="*/ 3175823 w 12191999"/>
              <a:gd name="connsiteY3360" fmla="*/ 1335093 h 6842125"/>
              <a:gd name="connsiteX3361" fmla="*/ 3154248 w 12191999"/>
              <a:gd name="connsiteY3361" fmla="*/ 1331562 h 6842125"/>
              <a:gd name="connsiteX3362" fmla="*/ 3137484 w 12191999"/>
              <a:gd name="connsiteY3362" fmla="*/ 1285537 h 6842125"/>
              <a:gd name="connsiteX3363" fmla="*/ 3173298 w 12191999"/>
              <a:gd name="connsiteY3363" fmla="*/ 1269971 h 6842125"/>
              <a:gd name="connsiteX3364" fmla="*/ 3204540 w 12191999"/>
              <a:gd name="connsiteY3364" fmla="*/ 1295690 h 6842125"/>
              <a:gd name="connsiteX3365" fmla="*/ 3175823 w 12191999"/>
              <a:gd name="connsiteY3365" fmla="*/ 1335093 h 6842125"/>
              <a:gd name="connsiteX3366" fmla="*/ 9016174 w 12191999"/>
              <a:gd name="connsiteY3366" fmla="*/ 1335093 h 6842125"/>
              <a:gd name="connsiteX3367" fmla="*/ 8987456 w 12191999"/>
              <a:gd name="connsiteY3367" fmla="*/ 1295690 h 6842125"/>
              <a:gd name="connsiteX3368" fmla="*/ 9018699 w 12191999"/>
              <a:gd name="connsiteY3368" fmla="*/ 1269971 h 6842125"/>
              <a:gd name="connsiteX3369" fmla="*/ 9054512 w 12191999"/>
              <a:gd name="connsiteY3369" fmla="*/ 1285537 h 6842125"/>
              <a:gd name="connsiteX3370" fmla="*/ 9037748 w 12191999"/>
              <a:gd name="connsiteY3370" fmla="*/ 1331562 h 6842125"/>
              <a:gd name="connsiteX3371" fmla="*/ 9016174 w 12191999"/>
              <a:gd name="connsiteY3371" fmla="*/ 1335093 h 6842125"/>
              <a:gd name="connsiteX3372" fmla="*/ 1403239 w 12191999"/>
              <a:gd name="connsiteY3372" fmla="*/ 1335709 h 6842125"/>
              <a:gd name="connsiteX3373" fmla="*/ 1377053 w 12191999"/>
              <a:gd name="connsiteY3373" fmla="*/ 1323442 h 6842125"/>
              <a:gd name="connsiteX3374" fmla="*/ 1386957 w 12191999"/>
              <a:gd name="connsiteY3374" fmla="*/ 1271327 h 6842125"/>
              <a:gd name="connsiteX3375" fmla="*/ 1433417 w 12191999"/>
              <a:gd name="connsiteY3375" fmla="*/ 1324119 h 6842125"/>
              <a:gd name="connsiteX3376" fmla="*/ 1403239 w 12191999"/>
              <a:gd name="connsiteY3376" fmla="*/ 1335709 h 6842125"/>
              <a:gd name="connsiteX3377" fmla="*/ 10788758 w 12191999"/>
              <a:gd name="connsiteY3377" fmla="*/ 1335709 h 6842125"/>
              <a:gd name="connsiteX3378" fmla="*/ 10758579 w 12191999"/>
              <a:gd name="connsiteY3378" fmla="*/ 1324119 h 6842125"/>
              <a:gd name="connsiteX3379" fmla="*/ 10805039 w 12191999"/>
              <a:gd name="connsiteY3379" fmla="*/ 1271327 h 6842125"/>
              <a:gd name="connsiteX3380" fmla="*/ 10814943 w 12191999"/>
              <a:gd name="connsiteY3380" fmla="*/ 1323442 h 6842125"/>
              <a:gd name="connsiteX3381" fmla="*/ 10788758 w 12191999"/>
              <a:gd name="connsiteY3381" fmla="*/ 1335709 h 6842125"/>
              <a:gd name="connsiteX3382" fmla="*/ 1579329 w 12191999"/>
              <a:gd name="connsiteY3382" fmla="*/ 1336290 h 6842125"/>
              <a:gd name="connsiteX3383" fmla="*/ 1553505 w 12191999"/>
              <a:gd name="connsiteY3383" fmla="*/ 1328857 h 6842125"/>
              <a:gd name="connsiteX3384" fmla="*/ 1558077 w 12191999"/>
              <a:gd name="connsiteY3384" fmla="*/ 1271325 h 6842125"/>
              <a:gd name="connsiteX3385" fmla="*/ 1622085 w 12191999"/>
              <a:gd name="connsiteY3385" fmla="*/ 1299076 h 6842125"/>
              <a:gd name="connsiteX3386" fmla="*/ 1579329 w 12191999"/>
              <a:gd name="connsiteY3386" fmla="*/ 1336290 h 6842125"/>
              <a:gd name="connsiteX3387" fmla="*/ 10612667 w 12191999"/>
              <a:gd name="connsiteY3387" fmla="*/ 1336290 h 6842125"/>
              <a:gd name="connsiteX3388" fmla="*/ 10569911 w 12191999"/>
              <a:gd name="connsiteY3388" fmla="*/ 1299076 h 6842125"/>
              <a:gd name="connsiteX3389" fmla="*/ 10633919 w 12191999"/>
              <a:gd name="connsiteY3389" fmla="*/ 1271325 h 6842125"/>
              <a:gd name="connsiteX3390" fmla="*/ 10638491 w 12191999"/>
              <a:gd name="connsiteY3390" fmla="*/ 1328857 h 6842125"/>
              <a:gd name="connsiteX3391" fmla="*/ 10612667 w 12191999"/>
              <a:gd name="connsiteY3391" fmla="*/ 1336290 h 6842125"/>
              <a:gd name="connsiteX3392" fmla="*/ 3876271 w 12191999"/>
              <a:gd name="connsiteY3392" fmla="*/ 1342224 h 6842125"/>
              <a:gd name="connsiteX3393" fmla="*/ 3846552 w 12191999"/>
              <a:gd name="connsiteY3393" fmla="*/ 1327503 h 6842125"/>
              <a:gd name="connsiteX3394" fmla="*/ 3845028 w 12191999"/>
              <a:gd name="connsiteY3394" fmla="*/ 1272003 h 6842125"/>
              <a:gd name="connsiteX3395" fmla="*/ 3905988 w 12191999"/>
              <a:gd name="connsiteY3395" fmla="*/ 1329534 h 6842125"/>
              <a:gd name="connsiteX3396" fmla="*/ 3876271 w 12191999"/>
              <a:gd name="connsiteY3396" fmla="*/ 1342224 h 6842125"/>
              <a:gd name="connsiteX3397" fmla="*/ 5117427 w 12191999"/>
              <a:gd name="connsiteY3397" fmla="*/ 1342224 h 6842125"/>
              <a:gd name="connsiteX3398" fmla="*/ 5086660 w 12191999"/>
              <a:gd name="connsiteY3398" fmla="*/ 1332241 h 6842125"/>
              <a:gd name="connsiteX3399" fmla="*/ 5069896 w 12191999"/>
              <a:gd name="connsiteY3399" fmla="*/ 1299077 h 6842125"/>
              <a:gd name="connsiteX3400" fmla="*/ 5093519 w 12191999"/>
              <a:gd name="connsiteY3400" fmla="*/ 1265236 h 6842125"/>
              <a:gd name="connsiteX3401" fmla="*/ 5135428 w 12191999"/>
              <a:gd name="connsiteY3401" fmla="*/ 1264558 h 6842125"/>
              <a:gd name="connsiteX3402" fmla="*/ 5145335 w 12191999"/>
              <a:gd name="connsiteY3402" fmla="*/ 1326827 h 6842125"/>
              <a:gd name="connsiteX3403" fmla="*/ 5117427 w 12191999"/>
              <a:gd name="connsiteY3403" fmla="*/ 1342224 h 6842125"/>
              <a:gd name="connsiteX3404" fmla="*/ 7074570 w 12191999"/>
              <a:gd name="connsiteY3404" fmla="*/ 1342224 h 6842125"/>
              <a:gd name="connsiteX3405" fmla="*/ 7046662 w 12191999"/>
              <a:gd name="connsiteY3405" fmla="*/ 1326827 h 6842125"/>
              <a:gd name="connsiteX3406" fmla="*/ 7056568 w 12191999"/>
              <a:gd name="connsiteY3406" fmla="*/ 1264558 h 6842125"/>
              <a:gd name="connsiteX3407" fmla="*/ 7098478 w 12191999"/>
              <a:gd name="connsiteY3407" fmla="*/ 1265236 h 6842125"/>
              <a:gd name="connsiteX3408" fmla="*/ 7122100 w 12191999"/>
              <a:gd name="connsiteY3408" fmla="*/ 1299077 h 6842125"/>
              <a:gd name="connsiteX3409" fmla="*/ 7105336 w 12191999"/>
              <a:gd name="connsiteY3409" fmla="*/ 1332241 h 6842125"/>
              <a:gd name="connsiteX3410" fmla="*/ 7074570 w 12191999"/>
              <a:gd name="connsiteY3410" fmla="*/ 1342224 h 6842125"/>
              <a:gd name="connsiteX3411" fmla="*/ 8315725 w 12191999"/>
              <a:gd name="connsiteY3411" fmla="*/ 1342224 h 6842125"/>
              <a:gd name="connsiteX3412" fmla="*/ 8286008 w 12191999"/>
              <a:gd name="connsiteY3412" fmla="*/ 1329534 h 6842125"/>
              <a:gd name="connsiteX3413" fmla="*/ 8346968 w 12191999"/>
              <a:gd name="connsiteY3413" fmla="*/ 1272003 h 6842125"/>
              <a:gd name="connsiteX3414" fmla="*/ 8345444 w 12191999"/>
              <a:gd name="connsiteY3414" fmla="*/ 1327503 h 6842125"/>
              <a:gd name="connsiteX3415" fmla="*/ 8315725 w 12191999"/>
              <a:gd name="connsiteY3415" fmla="*/ 1342224 h 6842125"/>
              <a:gd name="connsiteX3416" fmla="*/ 4406071 w 12191999"/>
              <a:gd name="connsiteY3416" fmla="*/ 1342308 h 6842125"/>
              <a:gd name="connsiteX3417" fmla="*/ 4377591 w 12191999"/>
              <a:gd name="connsiteY3417" fmla="*/ 1329533 h 6842125"/>
              <a:gd name="connsiteX3418" fmla="*/ 4440836 w 12191999"/>
              <a:gd name="connsiteY3418" fmla="*/ 1273355 h 6842125"/>
              <a:gd name="connsiteX3419" fmla="*/ 4436264 w 12191999"/>
              <a:gd name="connsiteY3419" fmla="*/ 1328179 h 6842125"/>
              <a:gd name="connsiteX3420" fmla="*/ 4406071 w 12191999"/>
              <a:gd name="connsiteY3420" fmla="*/ 1342308 h 6842125"/>
              <a:gd name="connsiteX3421" fmla="*/ 7785926 w 12191999"/>
              <a:gd name="connsiteY3421" fmla="*/ 1342308 h 6842125"/>
              <a:gd name="connsiteX3422" fmla="*/ 7755732 w 12191999"/>
              <a:gd name="connsiteY3422" fmla="*/ 1328179 h 6842125"/>
              <a:gd name="connsiteX3423" fmla="*/ 7751160 w 12191999"/>
              <a:gd name="connsiteY3423" fmla="*/ 1273355 h 6842125"/>
              <a:gd name="connsiteX3424" fmla="*/ 7814406 w 12191999"/>
              <a:gd name="connsiteY3424" fmla="*/ 1329533 h 6842125"/>
              <a:gd name="connsiteX3425" fmla="*/ 7785926 w 12191999"/>
              <a:gd name="connsiteY3425" fmla="*/ 1342308 h 6842125"/>
              <a:gd name="connsiteX3426" fmla="*/ 1759629 w 12191999"/>
              <a:gd name="connsiteY3426" fmla="*/ 1348651 h 6842125"/>
              <a:gd name="connsiteX3427" fmla="*/ 1726959 w 12191999"/>
              <a:gd name="connsiteY3427" fmla="*/ 1335623 h 6842125"/>
              <a:gd name="connsiteX3428" fmla="*/ 1724673 w 12191999"/>
              <a:gd name="connsiteY3428" fmla="*/ 1269971 h 6842125"/>
              <a:gd name="connsiteX3429" fmla="*/ 1797825 w 12191999"/>
              <a:gd name="connsiteY3429" fmla="*/ 1272678 h 6842125"/>
              <a:gd name="connsiteX3430" fmla="*/ 1791729 w 12191999"/>
              <a:gd name="connsiteY3430" fmla="*/ 1330208 h 6842125"/>
              <a:gd name="connsiteX3431" fmla="*/ 1759629 w 12191999"/>
              <a:gd name="connsiteY3431" fmla="*/ 1348651 h 6842125"/>
              <a:gd name="connsiteX3432" fmla="*/ 10432367 w 12191999"/>
              <a:gd name="connsiteY3432" fmla="*/ 1348651 h 6842125"/>
              <a:gd name="connsiteX3433" fmla="*/ 10400267 w 12191999"/>
              <a:gd name="connsiteY3433" fmla="*/ 1330208 h 6842125"/>
              <a:gd name="connsiteX3434" fmla="*/ 10394171 w 12191999"/>
              <a:gd name="connsiteY3434" fmla="*/ 1272678 h 6842125"/>
              <a:gd name="connsiteX3435" fmla="*/ 10467323 w 12191999"/>
              <a:gd name="connsiteY3435" fmla="*/ 1269971 h 6842125"/>
              <a:gd name="connsiteX3436" fmla="*/ 10465038 w 12191999"/>
              <a:gd name="connsiteY3436" fmla="*/ 1335623 h 6842125"/>
              <a:gd name="connsiteX3437" fmla="*/ 10432367 w 12191999"/>
              <a:gd name="connsiteY3437" fmla="*/ 1348651 h 6842125"/>
              <a:gd name="connsiteX3438" fmla="*/ 525408 w 12191999"/>
              <a:gd name="connsiteY3438" fmla="*/ 1348824 h 6842125"/>
              <a:gd name="connsiteX3439" fmla="*/ 486909 w 12191999"/>
              <a:gd name="connsiteY3439" fmla="*/ 1330211 h 6842125"/>
              <a:gd name="connsiteX3440" fmla="*/ 497583 w 12191999"/>
              <a:gd name="connsiteY3440" fmla="*/ 1261852 h 6842125"/>
              <a:gd name="connsiteX3441" fmla="*/ 566952 w 12191999"/>
              <a:gd name="connsiteY3441" fmla="*/ 1277419 h 6842125"/>
              <a:gd name="connsiteX3442" fmla="*/ 561616 w 12191999"/>
              <a:gd name="connsiteY3442" fmla="*/ 1328858 h 6842125"/>
              <a:gd name="connsiteX3443" fmla="*/ 525408 w 12191999"/>
              <a:gd name="connsiteY3443" fmla="*/ 1348824 h 6842125"/>
              <a:gd name="connsiteX3444" fmla="*/ 11666588 w 12191999"/>
              <a:gd name="connsiteY3444" fmla="*/ 1348824 h 6842125"/>
              <a:gd name="connsiteX3445" fmla="*/ 11630380 w 12191999"/>
              <a:gd name="connsiteY3445" fmla="*/ 1328858 h 6842125"/>
              <a:gd name="connsiteX3446" fmla="*/ 11625044 w 12191999"/>
              <a:gd name="connsiteY3446" fmla="*/ 1277419 h 6842125"/>
              <a:gd name="connsiteX3447" fmla="*/ 11694414 w 12191999"/>
              <a:gd name="connsiteY3447" fmla="*/ 1261852 h 6842125"/>
              <a:gd name="connsiteX3448" fmla="*/ 11705087 w 12191999"/>
              <a:gd name="connsiteY3448" fmla="*/ 1330211 h 6842125"/>
              <a:gd name="connsiteX3449" fmla="*/ 11666588 w 12191999"/>
              <a:gd name="connsiteY3449" fmla="*/ 1348824 h 6842125"/>
              <a:gd name="connsiteX3450" fmla="*/ 2117499 w 12191999"/>
              <a:gd name="connsiteY3450" fmla="*/ 1348825 h 6842125"/>
              <a:gd name="connsiteX3451" fmla="*/ 2081493 w 12191999"/>
              <a:gd name="connsiteY3451" fmla="*/ 1339011 h 6842125"/>
              <a:gd name="connsiteX3452" fmla="*/ 2083017 w 12191999"/>
              <a:gd name="connsiteY3452" fmla="*/ 1262530 h 6842125"/>
              <a:gd name="connsiteX3453" fmla="*/ 2147026 w 12191999"/>
              <a:gd name="connsiteY3453" fmla="*/ 1269298 h 6842125"/>
              <a:gd name="connsiteX3454" fmla="*/ 2147788 w 12191999"/>
              <a:gd name="connsiteY3454" fmla="*/ 1332242 h 6842125"/>
              <a:gd name="connsiteX3455" fmla="*/ 2117499 w 12191999"/>
              <a:gd name="connsiteY3455" fmla="*/ 1348825 h 6842125"/>
              <a:gd name="connsiteX3456" fmla="*/ 10074498 w 12191999"/>
              <a:gd name="connsiteY3456" fmla="*/ 1348825 h 6842125"/>
              <a:gd name="connsiteX3457" fmla="*/ 10044208 w 12191999"/>
              <a:gd name="connsiteY3457" fmla="*/ 1332242 h 6842125"/>
              <a:gd name="connsiteX3458" fmla="*/ 10044971 w 12191999"/>
              <a:gd name="connsiteY3458" fmla="*/ 1269298 h 6842125"/>
              <a:gd name="connsiteX3459" fmla="*/ 10108979 w 12191999"/>
              <a:gd name="connsiteY3459" fmla="*/ 1262530 h 6842125"/>
              <a:gd name="connsiteX3460" fmla="*/ 10110503 w 12191999"/>
              <a:gd name="connsiteY3460" fmla="*/ 1339011 h 6842125"/>
              <a:gd name="connsiteX3461" fmla="*/ 10074498 w 12191999"/>
              <a:gd name="connsiteY3461" fmla="*/ 1348825 h 6842125"/>
              <a:gd name="connsiteX3462" fmla="*/ 6001275 w 12191999"/>
              <a:gd name="connsiteY3462" fmla="*/ 1349418 h 6842125"/>
              <a:gd name="connsiteX3463" fmla="*/ 5961555 w 12191999"/>
              <a:gd name="connsiteY3463" fmla="*/ 1339012 h 6842125"/>
              <a:gd name="connsiteX3464" fmla="*/ 5964603 w 12191999"/>
              <a:gd name="connsiteY3464" fmla="*/ 1262530 h 6842125"/>
              <a:gd name="connsiteX3465" fmla="*/ 6028611 w 12191999"/>
              <a:gd name="connsiteY3465" fmla="*/ 1265237 h 6842125"/>
              <a:gd name="connsiteX3466" fmla="*/ 6056806 w 12191999"/>
              <a:gd name="connsiteY3466" fmla="*/ 1282158 h 6842125"/>
              <a:gd name="connsiteX3467" fmla="*/ 6066711 w 12191999"/>
              <a:gd name="connsiteY3467" fmla="*/ 1299078 h 6842125"/>
              <a:gd name="connsiteX3468" fmla="*/ 6058330 w 12191999"/>
              <a:gd name="connsiteY3468" fmla="*/ 1316000 h 6842125"/>
              <a:gd name="connsiteX3469" fmla="*/ 6034707 w 12191999"/>
              <a:gd name="connsiteY3469" fmla="*/ 1332920 h 6842125"/>
              <a:gd name="connsiteX3470" fmla="*/ 6001275 w 12191999"/>
              <a:gd name="connsiteY3470" fmla="*/ 1349418 h 6842125"/>
              <a:gd name="connsiteX3471" fmla="*/ 6190722 w 12191999"/>
              <a:gd name="connsiteY3471" fmla="*/ 1349418 h 6842125"/>
              <a:gd name="connsiteX3472" fmla="*/ 6157290 w 12191999"/>
              <a:gd name="connsiteY3472" fmla="*/ 1332920 h 6842125"/>
              <a:gd name="connsiteX3473" fmla="*/ 6133667 w 12191999"/>
              <a:gd name="connsiteY3473" fmla="*/ 1316000 h 6842125"/>
              <a:gd name="connsiteX3474" fmla="*/ 6125286 w 12191999"/>
              <a:gd name="connsiteY3474" fmla="*/ 1299078 h 6842125"/>
              <a:gd name="connsiteX3475" fmla="*/ 6135191 w 12191999"/>
              <a:gd name="connsiteY3475" fmla="*/ 1282158 h 6842125"/>
              <a:gd name="connsiteX3476" fmla="*/ 6163385 w 12191999"/>
              <a:gd name="connsiteY3476" fmla="*/ 1265237 h 6842125"/>
              <a:gd name="connsiteX3477" fmla="*/ 6227394 w 12191999"/>
              <a:gd name="connsiteY3477" fmla="*/ 1262530 h 6842125"/>
              <a:gd name="connsiteX3478" fmla="*/ 6230442 w 12191999"/>
              <a:gd name="connsiteY3478" fmla="*/ 1339012 h 6842125"/>
              <a:gd name="connsiteX3479" fmla="*/ 6190722 w 12191999"/>
              <a:gd name="connsiteY3479" fmla="*/ 1349418 h 6842125"/>
              <a:gd name="connsiteX3480" fmla="*/ 886367 w 12191999"/>
              <a:gd name="connsiteY3480" fmla="*/ 1350443 h 6842125"/>
              <a:gd name="connsiteX3481" fmla="*/ 861956 w 12191999"/>
              <a:gd name="connsiteY3481" fmla="*/ 1349405 h 6842125"/>
              <a:gd name="connsiteX3482" fmla="*/ 833097 w 12191999"/>
              <a:gd name="connsiteY3482" fmla="*/ 1332242 h 6842125"/>
              <a:gd name="connsiteX3483" fmla="*/ 838424 w 12191999"/>
              <a:gd name="connsiteY3483" fmla="*/ 1266589 h 6842125"/>
              <a:gd name="connsiteX3484" fmla="*/ 905484 w 12191999"/>
              <a:gd name="connsiteY3484" fmla="*/ 1253730 h 6842125"/>
              <a:gd name="connsiteX3485" fmla="*/ 931393 w 12191999"/>
              <a:gd name="connsiteY3485" fmla="*/ 1303816 h 6842125"/>
              <a:gd name="connsiteX3486" fmla="*/ 886367 w 12191999"/>
              <a:gd name="connsiteY3486" fmla="*/ 1350443 h 6842125"/>
              <a:gd name="connsiteX3487" fmla="*/ 11305630 w 12191999"/>
              <a:gd name="connsiteY3487" fmla="*/ 1350443 h 6842125"/>
              <a:gd name="connsiteX3488" fmla="*/ 11260603 w 12191999"/>
              <a:gd name="connsiteY3488" fmla="*/ 1303816 h 6842125"/>
              <a:gd name="connsiteX3489" fmla="*/ 11286512 w 12191999"/>
              <a:gd name="connsiteY3489" fmla="*/ 1253730 h 6842125"/>
              <a:gd name="connsiteX3490" fmla="*/ 11353572 w 12191999"/>
              <a:gd name="connsiteY3490" fmla="*/ 1266589 h 6842125"/>
              <a:gd name="connsiteX3491" fmla="*/ 11358899 w 12191999"/>
              <a:gd name="connsiteY3491" fmla="*/ 1332242 h 6842125"/>
              <a:gd name="connsiteX3492" fmla="*/ 11330040 w 12191999"/>
              <a:gd name="connsiteY3492" fmla="*/ 1349405 h 6842125"/>
              <a:gd name="connsiteX3493" fmla="*/ 11305630 w 12191999"/>
              <a:gd name="connsiteY3493" fmla="*/ 1350443 h 6842125"/>
              <a:gd name="connsiteX3494" fmla="*/ 714487 w 12191999"/>
              <a:gd name="connsiteY3494" fmla="*/ 1351869 h 6842125"/>
              <a:gd name="connsiteX3495" fmla="*/ 682481 w 12191999"/>
              <a:gd name="connsiteY3495" fmla="*/ 1351869 h 6842125"/>
              <a:gd name="connsiteX3496" fmla="*/ 657335 w 12191999"/>
              <a:gd name="connsiteY3496" fmla="*/ 1263205 h 6842125"/>
              <a:gd name="connsiteX3497" fmla="*/ 730489 w 12191999"/>
              <a:gd name="connsiteY3497" fmla="*/ 1253729 h 6842125"/>
              <a:gd name="connsiteX3498" fmla="*/ 764021 w 12191999"/>
              <a:gd name="connsiteY3498" fmla="*/ 1303814 h 6842125"/>
              <a:gd name="connsiteX3499" fmla="*/ 714487 w 12191999"/>
              <a:gd name="connsiteY3499" fmla="*/ 1351869 h 6842125"/>
              <a:gd name="connsiteX3500" fmla="*/ 11509515 w 12191999"/>
              <a:gd name="connsiteY3500" fmla="*/ 1351869 h 6842125"/>
              <a:gd name="connsiteX3501" fmla="*/ 11477510 w 12191999"/>
              <a:gd name="connsiteY3501" fmla="*/ 1351869 h 6842125"/>
              <a:gd name="connsiteX3502" fmla="*/ 11427975 w 12191999"/>
              <a:gd name="connsiteY3502" fmla="*/ 1303814 h 6842125"/>
              <a:gd name="connsiteX3503" fmla="*/ 11461507 w 12191999"/>
              <a:gd name="connsiteY3503" fmla="*/ 1253729 h 6842125"/>
              <a:gd name="connsiteX3504" fmla="*/ 11534662 w 12191999"/>
              <a:gd name="connsiteY3504" fmla="*/ 1263205 h 6842125"/>
              <a:gd name="connsiteX3505" fmla="*/ 11509515 w 12191999"/>
              <a:gd name="connsiteY3505" fmla="*/ 1351869 h 6842125"/>
              <a:gd name="connsiteX3506" fmla="*/ 1408760 w 12191999"/>
              <a:gd name="connsiteY3506" fmla="*/ 1469842 h 6842125"/>
              <a:gd name="connsiteX3507" fmla="*/ 1391528 w 12191999"/>
              <a:gd name="connsiteY3507" fmla="*/ 1464597 h 6842125"/>
              <a:gd name="connsiteX3508" fmla="*/ 1393811 w 12191999"/>
              <a:gd name="connsiteY3508" fmla="*/ 1449707 h 6842125"/>
              <a:gd name="connsiteX3509" fmla="*/ 1424277 w 12191999"/>
              <a:gd name="connsiteY3509" fmla="*/ 1459858 h 6842125"/>
              <a:gd name="connsiteX3510" fmla="*/ 1408760 w 12191999"/>
              <a:gd name="connsiteY3510" fmla="*/ 1469842 h 6842125"/>
              <a:gd name="connsiteX3511" fmla="*/ 10783236 w 12191999"/>
              <a:gd name="connsiteY3511" fmla="*/ 1469842 h 6842125"/>
              <a:gd name="connsiteX3512" fmla="*/ 10767719 w 12191999"/>
              <a:gd name="connsiteY3512" fmla="*/ 1459858 h 6842125"/>
              <a:gd name="connsiteX3513" fmla="*/ 10798186 w 12191999"/>
              <a:gd name="connsiteY3513" fmla="*/ 1449707 h 6842125"/>
              <a:gd name="connsiteX3514" fmla="*/ 10800468 w 12191999"/>
              <a:gd name="connsiteY3514" fmla="*/ 1464597 h 6842125"/>
              <a:gd name="connsiteX3515" fmla="*/ 10783236 w 12191999"/>
              <a:gd name="connsiteY3515" fmla="*/ 1469842 h 6842125"/>
              <a:gd name="connsiteX3516" fmla="*/ 4406550 w 12191999"/>
              <a:gd name="connsiteY3516" fmla="*/ 1470011 h 6842125"/>
              <a:gd name="connsiteX3517" fmla="*/ 4392834 w 12191999"/>
              <a:gd name="connsiteY3517" fmla="*/ 1457828 h 6842125"/>
              <a:gd name="connsiteX3518" fmla="*/ 4406550 w 12191999"/>
              <a:gd name="connsiteY3518" fmla="*/ 1445646 h 6842125"/>
              <a:gd name="connsiteX3519" fmla="*/ 4419504 w 12191999"/>
              <a:gd name="connsiteY3519" fmla="*/ 1457828 h 6842125"/>
              <a:gd name="connsiteX3520" fmla="*/ 4406550 w 12191999"/>
              <a:gd name="connsiteY3520" fmla="*/ 1470011 h 6842125"/>
              <a:gd name="connsiteX3521" fmla="*/ 5114094 w 12191999"/>
              <a:gd name="connsiteY3521" fmla="*/ 1470011 h 6842125"/>
              <a:gd name="connsiteX3522" fmla="*/ 5100378 w 12191999"/>
              <a:gd name="connsiteY3522" fmla="*/ 1457828 h 6842125"/>
              <a:gd name="connsiteX3523" fmla="*/ 5114094 w 12191999"/>
              <a:gd name="connsiteY3523" fmla="*/ 1445646 h 6842125"/>
              <a:gd name="connsiteX3524" fmla="*/ 5127048 w 12191999"/>
              <a:gd name="connsiteY3524" fmla="*/ 1457828 h 6842125"/>
              <a:gd name="connsiteX3525" fmla="*/ 5114094 w 12191999"/>
              <a:gd name="connsiteY3525" fmla="*/ 1470011 h 6842125"/>
              <a:gd name="connsiteX3526" fmla="*/ 7077903 w 12191999"/>
              <a:gd name="connsiteY3526" fmla="*/ 1470011 h 6842125"/>
              <a:gd name="connsiteX3527" fmla="*/ 7064948 w 12191999"/>
              <a:gd name="connsiteY3527" fmla="*/ 1457828 h 6842125"/>
              <a:gd name="connsiteX3528" fmla="*/ 7077903 w 12191999"/>
              <a:gd name="connsiteY3528" fmla="*/ 1445646 h 6842125"/>
              <a:gd name="connsiteX3529" fmla="*/ 7091619 w 12191999"/>
              <a:gd name="connsiteY3529" fmla="*/ 1457828 h 6842125"/>
              <a:gd name="connsiteX3530" fmla="*/ 7077903 w 12191999"/>
              <a:gd name="connsiteY3530" fmla="*/ 1470011 h 6842125"/>
              <a:gd name="connsiteX3531" fmla="*/ 7785447 w 12191999"/>
              <a:gd name="connsiteY3531" fmla="*/ 1470011 h 6842125"/>
              <a:gd name="connsiteX3532" fmla="*/ 7772492 w 12191999"/>
              <a:gd name="connsiteY3532" fmla="*/ 1457828 h 6842125"/>
              <a:gd name="connsiteX3533" fmla="*/ 7785447 w 12191999"/>
              <a:gd name="connsiteY3533" fmla="*/ 1445646 h 6842125"/>
              <a:gd name="connsiteX3534" fmla="*/ 7799163 w 12191999"/>
              <a:gd name="connsiteY3534" fmla="*/ 1457828 h 6842125"/>
              <a:gd name="connsiteX3535" fmla="*/ 7785447 w 12191999"/>
              <a:gd name="connsiteY3535" fmla="*/ 1470011 h 6842125"/>
              <a:gd name="connsiteX3536" fmla="*/ 4059632 w 12191999"/>
              <a:gd name="connsiteY3536" fmla="*/ 1471279 h 6842125"/>
              <a:gd name="connsiteX3537" fmla="*/ 4038296 w 12191999"/>
              <a:gd name="connsiteY3537" fmla="*/ 1463918 h 6842125"/>
              <a:gd name="connsiteX3538" fmla="*/ 4061918 w 12191999"/>
              <a:gd name="connsiteY3538" fmla="*/ 1446321 h 6842125"/>
              <a:gd name="connsiteX3539" fmla="*/ 4071824 w 12191999"/>
              <a:gd name="connsiteY3539" fmla="*/ 1459857 h 6842125"/>
              <a:gd name="connsiteX3540" fmla="*/ 4059632 w 12191999"/>
              <a:gd name="connsiteY3540" fmla="*/ 1471279 h 6842125"/>
              <a:gd name="connsiteX3541" fmla="*/ 8132364 w 12191999"/>
              <a:gd name="connsiteY3541" fmla="*/ 1471279 h 6842125"/>
              <a:gd name="connsiteX3542" fmla="*/ 8120172 w 12191999"/>
              <a:gd name="connsiteY3542" fmla="*/ 1459857 h 6842125"/>
              <a:gd name="connsiteX3543" fmla="*/ 8130079 w 12191999"/>
              <a:gd name="connsiteY3543" fmla="*/ 1446321 h 6842125"/>
              <a:gd name="connsiteX3544" fmla="*/ 8153700 w 12191999"/>
              <a:gd name="connsiteY3544" fmla="*/ 1463918 h 6842125"/>
              <a:gd name="connsiteX3545" fmla="*/ 8132364 w 12191999"/>
              <a:gd name="connsiteY3545" fmla="*/ 1471279 h 6842125"/>
              <a:gd name="connsiteX3546" fmla="*/ 2996787 w 12191999"/>
              <a:gd name="connsiteY3546" fmla="*/ 1471369 h 6842125"/>
              <a:gd name="connsiteX3547" fmla="*/ 2977738 w 12191999"/>
              <a:gd name="connsiteY3547" fmla="*/ 1458509 h 6842125"/>
              <a:gd name="connsiteX3548" fmla="*/ 3004407 w 12191999"/>
              <a:gd name="connsiteY3548" fmla="*/ 1444295 h 6842125"/>
              <a:gd name="connsiteX3549" fmla="*/ 2996787 w 12191999"/>
              <a:gd name="connsiteY3549" fmla="*/ 1471369 h 6842125"/>
              <a:gd name="connsiteX3550" fmla="*/ 3874746 w 12191999"/>
              <a:gd name="connsiteY3550" fmla="*/ 1471369 h 6842125"/>
              <a:gd name="connsiteX3551" fmla="*/ 3860268 w 12191999"/>
              <a:gd name="connsiteY3551" fmla="*/ 1458509 h 6842125"/>
              <a:gd name="connsiteX3552" fmla="*/ 3887700 w 12191999"/>
              <a:gd name="connsiteY3552" fmla="*/ 1447680 h 6842125"/>
              <a:gd name="connsiteX3553" fmla="*/ 3874746 w 12191999"/>
              <a:gd name="connsiteY3553" fmla="*/ 1471369 h 6842125"/>
              <a:gd name="connsiteX3554" fmla="*/ 8317251 w 12191999"/>
              <a:gd name="connsiteY3554" fmla="*/ 1471369 h 6842125"/>
              <a:gd name="connsiteX3555" fmla="*/ 8304296 w 12191999"/>
              <a:gd name="connsiteY3555" fmla="*/ 1447680 h 6842125"/>
              <a:gd name="connsiteX3556" fmla="*/ 8331728 w 12191999"/>
              <a:gd name="connsiteY3556" fmla="*/ 1458509 h 6842125"/>
              <a:gd name="connsiteX3557" fmla="*/ 8317251 w 12191999"/>
              <a:gd name="connsiteY3557" fmla="*/ 1471369 h 6842125"/>
              <a:gd name="connsiteX3558" fmla="*/ 9195210 w 12191999"/>
              <a:gd name="connsiteY3558" fmla="*/ 1471369 h 6842125"/>
              <a:gd name="connsiteX3559" fmla="*/ 9187590 w 12191999"/>
              <a:gd name="connsiteY3559" fmla="*/ 1444295 h 6842125"/>
              <a:gd name="connsiteX3560" fmla="*/ 9214259 w 12191999"/>
              <a:gd name="connsiteY3560" fmla="*/ 1458509 h 6842125"/>
              <a:gd name="connsiteX3561" fmla="*/ 9195210 w 12191999"/>
              <a:gd name="connsiteY3561" fmla="*/ 1471369 h 6842125"/>
              <a:gd name="connsiteX3562" fmla="*/ 4765088 w 12191999"/>
              <a:gd name="connsiteY3562" fmla="*/ 1476272 h 6842125"/>
              <a:gd name="connsiteX3563" fmla="*/ 4742799 w 12191999"/>
              <a:gd name="connsiteY3563" fmla="*/ 1467980 h 6842125"/>
              <a:gd name="connsiteX3564" fmla="*/ 4745084 w 12191999"/>
              <a:gd name="connsiteY3564" fmla="*/ 1446322 h 6842125"/>
              <a:gd name="connsiteX3565" fmla="*/ 4779375 w 12191999"/>
              <a:gd name="connsiteY3565" fmla="*/ 1459182 h 6842125"/>
              <a:gd name="connsiteX3566" fmla="*/ 4765088 w 12191999"/>
              <a:gd name="connsiteY3566" fmla="*/ 1476272 h 6842125"/>
              <a:gd name="connsiteX3567" fmla="*/ 7426908 w 12191999"/>
              <a:gd name="connsiteY3567" fmla="*/ 1476272 h 6842125"/>
              <a:gd name="connsiteX3568" fmla="*/ 7412622 w 12191999"/>
              <a:gd name="connsiteY3568" fmla="*/ 1459182 h 6842125"/>
              <a:gd name="connsiteX3569" fmla="*/ 7446912 w 12191999"/>
              <a:gd name="connsiteY3569" fmla="*/ 1446322 h 6842125"/>
              <a:gd name="connsiteX3570" fmla="*/ 7449198 w 12191999"/>
              <a:gd name="connsiteY3570" fmla="*/ 1467980 h 6842125"/>
              <a:gd name="connsiteX3571" fmla="*/ 7426908 w 12191999"/>
              <a:gd name="connsiteY3571" fmla="*/ 1476272 h 6842125"/>
              <a:gd name="connsiteX3572" fmla="*/ 523790 w 12191999"/>
              <a:gd name="connsiteY3572" fmla="*/ 1479914 h 6842125"/>
              <a:gd name="connsiteX3573" fmla="*/ 509781 w 12191999"/>
              <a:gd name="connsiteY3573" fmla="*/ 1474753 h 6842125"/>
              <a:gd name="connsiteX3574" fmla="*/ 515119 w 12191999"/>
              <a:gd name="connsiteY3574" fmla="*/ 1434821 h 6842125"/>
              <a:gd name="connsiteX3575" fmla="*/ 540276 w 12191999"/>
              <a:gd name="connsiteY3575" fmla="*/ 1440236 h 6842125"/>
              <a:gd name="connsiteX3576" fmla="*/ 537227 w 12191999"/>
              <a:gd name="connsiteY3576" fmla="*/ 1477461 h 6842125"/>
              <a:gd name="connsiteX3577" fmla="*/ 523790 w 12191999"/>
              <a:gd name="connsiteY3577" fmla="*/ 1479914 h 6842125"/>
              <a:gd name="connsiteX3578" fmla="*/ 11668206 w 12191999"/>
              <a:gd name="connsiteY3578" fmla="*/ 1479914 h 6842125"/>
              <a:gd name="connsiteX3579" fmla="*/ 11654770 w 12191999"/>
              <a:gd name="connsiteY3579" fmla="*/ 1477461 h 6842125"/>
              <a:gd name="connsiteX3580" fmla="*/ 11651720 w 12191999"/>
              <a:gd name="connsiteY3580" fmla="*/ 1440236 h 6842125"/>
              <a:gd name="connsiteX3581" fmla="*/ 11676878 w 12191999"/>
              <a:gd name="connsiteY3581" fmla="*/ 1434821 h 6842125"/>
              <a:gd name="connsiteX3582" fmla="*/ 11682215 w 12191999"/>
              <a:gd name="connsiteY3582" fmla="*/ 1474753 h 6842125"/>
              <a:gd name="connsiteX3583" fmla="*/ 11668206 w 12191999"/>
              <a:gd name="connsiteY3583" fmla="*/ 1479914 h 6842125"/>
              <a:gd name="connsiteX3584" fmla="*/ 4590199 w 12191999"/>
              <a:gd name="connsiteY3584" fmla="*/ 1482617 h 6842125"/>
              <a:gd name="connsiteX3585" fmla="*/ 4566291 w 12191999"/>
              <a:gd name="connsiteY3585" fmla="*/ 1477457 h 6842125"/>
              <a:gd name="connsiteX3586" fmla="*/ 4564004 w 12191999"/>
              <a:gd name="connsiteY3586" fmla="*/ 1437524 h 6842125"/>
              <a:gd name="connsiteX3587" fmla="*/ 4608963 w 12191999"/>
              <a:gd name="connsiteY3587" fmla="*/ 1470011 h 6842125"/>
              <a:gd name="connsiteX3588" fmla="*/ 4590199 w 12191999"/>
              <a:gd name="connsiteY3588" fmla="*/ 1482617 h 6842125"/>
              <a:gd name="connsiteX3589" fmla="*/ 7601798 w 12191999"/>
              <a:gd name="connsiteY3589" fmla="*/ 1482617 h 6842125"/>
              <a:gd name="connsiteX3590" fmla="*/ 7583034 w 12191999"/>
              <a:gd name="connsiteY3590" fmla="*/ 1470011 h 6842125"/>
              <a:gd name="connsiteX3591" fmla="*/ 7627992 w 12191999"/>
              <a:gd name="connsiteY3591" fmla="*/ 1437524 h 6842125"/>
              <a:gd name="connsiteX3592" fmla="*/ 7625706 w 12191999"/>
              <a:gd name="connsiteY3592" fmla="*/ 1477457 h 6842125"/>
              <a:gd name="connsiteX3593" fmla="*/ 7601798 w 12191999"/>
              <a:gd name="connsiteY3593" fmla="*/ 1482617 h 6842125"/>
              <a:gd name="connsiteX3594" fmla="*/ 1581697 w 12191999"/>
              <a:gd name="connsiteY3594" fmla="*/ 1484478 h 6842125"/>
              <a:gd name="connsiteX3595" fmla="*/ 1562647 w 12191999"/>
              <a:gd name="connsiteY3595" fmla="*/ 1474749 h 6842125"/>
              <a:gd name="connsiteX3596" fmla="*/ 1587793 w 12191999"/>
              <a:gd name="connsiteY3596" fmla="*/ 1432108 h 6842125"/>
              <a:gd name="connsiteX3597" fmla="*/ 1600747 w 12191999"/>
              <a:gd name="connsiteY3597" fmla="*/ 1475425 h 6842125"/>
              <a:gd name="connsiteX3598" fmla="*/ 1581697 w 12191999"/>
              <a:gd name="connsiteY3598" fmla="*/ 1484478 h 6842125"/>
              <a:gd name="connsiteX3599" fmla="*/ 10610299 w 12191999"/>
              <a:gd name="connsiteY3599" fmla="*/ 1484478 h 6842125"/>
              <a:gd name="connsiteX3600" fmla="*/ 10591250 w 12191999"/>
              <a:gd name="connsiteY3600" fmla="*/ 1475425 h 6842125"/>
              <a:gd name="connsiteX3601" fmla="*/ 10604203 w 12191999"/>
              <a:gd name="connsiteY3601" fmla="*/ 1432108 h 6842125"/>
              <a:gd name="connsiteX3602" fmla="*/ 10629350 w 12191999"/>
              <a:gd name="connsiteY3602" fmla="*/ 1474749 h 6842125"/>
              <a:gd name="connsiteX3603" fmla="*/ 10610299 w 12191999"/>
              <a:gd name="connsiteY3603" fmla="*/ 1484478 h 6842125"/>
              <a:gd name="connsiteX3604" fmla="*/ 5465582 w 12191999"/>
              <a:gd name="connsiteY3604" fmla="*/ 1484900 h 6842125"/>
              <a:gd name="connsiteX3605" fmla="*/ 5442722 w 12191999"/>
              <a:gd name="connsiteY3605" fmla="*/ 1471364 h 6842125"/>
              <a:gd name="connsiteX3606" fmla="*/ 5465582 w 12191999"/>
              <a:gd name="connsiteY3606" fmla="*/ 1430754 h 6842125"/>
              <a:gd name="connsiteX3607" fmla="*/ 5488442 w 12191999"/>
              <a:gd name="connsiteY3607" fmla="*/ 1444291 h 6842125"/>
              <a:gd name="connsiteX3608" fmla="*/ 5465582 w 12191999"/>
              <a:gd name="connsiteY3608" fmla="*/ 1484900 h 6842125"/>
              <a:gd name="connsiteX3609" fmla="*/ 6726415 w 12191999"/>
              <a:gd name="connsiteY3609" fmla="*/ 1484900 h 6842125"/>
              <a:gd name="connsiteX3610" fmla="*/ 6703555 w 12191999"/>
              <a:gd name="connsiteY3610" fmla="*/ 1444291 h 6842125"/>
              <a:gd name="connsiteX3611" fmla="*/ 6726415 w 12191999"/>
              <a:gd name="connsiteY3611" fmla="*/ 1430754 h 6842125"/>
              <a:gd name="connsiteX3612" fmla="*/ 6749275 w 12191999"/>
              <a:gd name="connsiteY3612" fmla="*/ 1471364 h 6842125"/>
              <a:gd name="connsiteX3613" fmla="*/ 6726415 w 12191999"/>
              <a:gd name="connsiteY3613" fmla="*/ 1484900 h 6842125"/>
              <a:gd name="connsiteX3614" fmla="*/ 0 w 12191999"/>
              <a:gd name="connsiteY3614" fmla="*/ 1486744 h 6842125"/>
              <a:gd name="connsiteX3615" fmla="*/ 0 w 12191999"/>
              <a:gd name="connsiteY3615" fmla="*/ 1433581 h 6842125"/>
              <a:gd name="connsiteX3616" fmla="*/ 9459 w 12191999"/>
              <a:gd name="connsiteY3616" fmla="*/ 1434662 h 6842125"/>
              <a:gd name="connsiteX3617" fmla="*/ 12247 w 12191999"/>
              <a:gd name="connsiteY3617" fmla="*/ 1480158 h 6842125"/>
              <a:gd name="connsiteX3618" fmla="*/ 12191999 w 12191999"/>
              <a:gd name="connsiteY3618" fmla="*/ 1486746 h 6842125"/>
              <a:gd name="connsiteX3619" fmla="*/ 12179750 w 12191999"/>
              <a:gd name="connsiteY3619" fmla="*/ 1480158 h 6842125"/>
              <a:gd name="connsiteX3620" fmla="*/ 12182538 w 12191999"/>
              <a:gd name="connsiteY3620" fmla="*/ 1434662 h 6842125"/>
              <a:gd name="connsiteX3621" fmla="*/ 12191999 w 12191999"/>
              <a:gd name="connsiteY3621" fmla="*/ 1433581 h 6842125"/>
              <a:gd name="connsiteX3622" fmla="*/ 1231527 w 12191999"/>
              <a:gd name="connsiteY3622" fmla="*/ 1487774 h 6842125"/>
              <a:gd name="connsiteX3623" fmla="*/ 1214289 w 12191999"/>
              <a:gd name="connsiteY3623" fmla="*/ 1480836 h 6842125"/>
              <a:gd name="connsiteX3624" fmla="*/ 1199067 w 12191999"/>
              <a:gd name="connsiteY3624" fmla="*/ 1452409 h 6842125"/>
              <a:gd name="connsiteX3625" fmla="*/ 1225707 w 12191999"/>
              <a:gd name="connsiteY3625" fmla="*/ 1432104 h 6842125"/>
              <a:gd name="connsiteX3626" fmla="*/ 1258479 w 12191999"/>
              <a:gd name="connsiteY3626" fmla="*/ 1444965 h 6842125"/>
              <a:gd name="connsiteX3627" fmla="*/ 1249333 w 12191999"/>
              <a:gd name="connsiteY3627" fmla="*/ 1475421 h 6842125"/>
              <a:gd name="connsiteX3628" fmla="*/ 1231527 w 12191999"/>
              <a:gd name="connsiteY3628" fmla="*/ 1487774 h 6842125"/>
              <a:gd name="connsiteX3629" fmla="*/ 10960470 w 12191999"/>
              <a:gd name="connsiteY3629" fmla="*/ 1487774 h 6842125"/>
              <a:gd name="connsiteX3630" fmla="*/ 10942663 w 12191999"/>
              <a:gd name="connsiteY3630" fmla="*/ 1475421 h 6842125"/>
              <a:gd name="connsiteX3631" fmla="*/ 10933518 w 12191999"/>
              <a:gd name="connsiteY3631" fmla="*/ 1444965 h 6842125"/>
              <a:gd name="connsiteX3632" fmla="*/ 10966290 w 12191999"/>
              <a:gd name="connsiteY3632" fmla="*/ 1432104 h 6842125"/>
              <a:gd name="connsiteX3633" fmla="*/ 10992930 w 12191999"/>
              <a:gd name="connsiteY3633" fmla="*/ 1452409 h 6842125"/>
              <a:gd name="connsiteX3634" fmla="*/ 10977707 w 12191999"/>
              <a:gd name="connsiteY3634" fmla="*/ 1480836 h 6842125"/>
              <a:gd name="connsiteX3635" fmla="*/ 10960470 w 12191999"/>
              <a:gd name="connsiteY3635" fmla="*/ 1487774 h 6842125"/>
              <a:gd name="connsiteX3636" fmla="*/ 5651632 w 12191999"/>
              <a:gd name="connsiteY3636" fmla="*/ 1490381 h 6842125"/>
              <a:gd name="connsiteX3637" fmla="*/ 5635588 w 12191999"/>
              <a:gd name="connsiteY3637" fmla="*/ 1490378 h 6842125"/>
              <a:gd name="connsiteX3638" fmla="*/ 5613895 w 12191999"/>
              <a:gd name="connsiteY3638" fmla="*/ 1478132 h 6842125"/>
              <a:gd name="connsiteX3639" fmla="*/ 5628374 w 12191999"/>
              <a:gd name="connsiteY3639" fmla="*/ 1426693 h 6842125"/>
              <a:gd name="connsiteX3640" fmla="*/ 5678666 w 12191999"/>
              <a:gd name="connsiteY3640" fmla="*/ 1451735 h 6842125"/>
              <a:gd name="connsiteX3641" fmla="*/ 5651632 w 12191999"/>
              <a:gd name="connsiteY3641" fmla="*/ 1490381 h 6842125"/>
              <a:gd name="connsiteX3642" fmla="*/ 6540365 w 12191999"/>
              <a:gd name="connsiteY3642" fmla="*/ 1490381 h 6842125"/>
              <a:gd name="connsiteX3643" fmla="*/ 6513331 w 12191999"/>
              <a:gd name="connsiteY3643" fmla="*/ 1451735 h 6842125"/>
              <a:gd name="connsiteX3644" fmla="*/ 6563623 w 12191999"/>
              <a:gd name="connsiteY3644" fmla="*/ 1426693 h 6842125"/>
              <a:gd name="connsiteX3645" fmla="*/ 6578102 w 12191999"/>
              <a:gd name="connsiteY3645" fmla="*/ 1478132 h 6842125"/>
              <a:gd name="connsiteX3646" fmla="*/ 6556408 w 12191999"/>
              <a:gd name="connsiteY3646" fmla="*/ 1490378 h 6842125"/>
              <a:gd name="connsiteX3647" fmla="*/ 6540365 w 12191999"/>
              <a:gd name="connsiteY3647" fmla="*/ 1490381 h 6842125"/>
              <a:gd name="connsiteX3648" fmla="*/ 2807772 w 12191999"/>
              <a:gd name="connsiteY3648" fmla="*/ 1490863 h 6842125"/>
              <a:gd name="connsiteX3649" fmla="*/ 2789043 w 12191999"/>
              <a:gd name="connsiteY3649" fmla="*/ 1478131 h 6842125"/>
              <a:gd name="connsiteX3650" fmla="*/ 2798948 w 12191999"/>
              <a:gd name="connsiteY3650" fmla="*/ 1429399 h 6842125"/>
              <a:gd name="connsiteX3651" fmla="*/ 2856099 w 12191999"/>
              <a:gd name="connsiteY3651" fmla="*/ 1452411 h 6842125"/>
              <a:gd name="connsiteX3652" fmla="*/ 2807772 w 12191999"/>
              <a:gd name="connsiteY3652" fmla="*/ 1490863 h 6842125"/>
              <a:gd name="connsiteX3653" fmla="*/ 9384224 w 12191999"/>
              <a:gd name="connsiteY3653" fmla="*/ 1490863 h 6842125"/>
              <a:gd name="connsiteX3654" fmla="*/ 9335898 w 12191999"/>
              <a:gd name="connsiteY3654" fmla="*/ 1452411 h 6842125"/>
              <a:gd name="connsiteX3655" fmla="*/ 9393048 w 12191999"/>
              <a:gd name="connsiteY3655" fmla="*/ 1429399 h 6842125"/>
              <a:gd name="connsiteX3656" fmla="*/ 9402954 w 12191999"/>
              <a:gd name="connsiteY3656" fmla="*/ 1478131 h 6842125"/>
              <a:gd name="connsiteX3657" fmla="*/ 9384224 w 12191999"/>
              <a:gd name="connsiteY3657" fmla="*/ 1490863 h 6842125"/>
              <a:gd name="connsiteX3658" fmla="*/ 2295058 w 12191999"/>
              <a:gd name="connsiteY3658" fmla="*/ 1490939 h 6842125"/>
              <a:gd name="connsiteX3659" fmla="*/ 2279175 w 12191999"/>
              <a:gd name="connsiteY3659" fmla="*/ 1489795 h 6842125"/>
              <a:gd name="connsiteX3660" fmla="*/ 2259530 w 12191999"/>
              <a:gd name="connsiteY3660" fmla="*/ 1474746 h 6842125"/>
              <a:gd name="connsiteX3661" fmla="*/ 2266388 w 12191999"/>
              <a:gd name="connsiteY3661" fmla="*/ 1433460 h 6842125"/>
              <a:gd name="connsiteX3662" fmla="*/ 2323538 w 12191999"/>
              <a:gd name="connsiteY3662" fmla="*/ 1451058 h 6842125"/>
              <a:gd name="connsiteX3663" fmla="*/ 2295058 w 12191999"/>
              <a:gd name="connsiteY3663" fmla="*/ 1490939 h 6842125"/>
              <a:gd name="connsiteX3664" fmla="*/ 9896939 w 12191999"/>
              <a:gd name="connsiteY3664" fmla="*/ 1490939 h 6842125"/>
              <a:gd name="connsiteX3665" fmla="*/ 9868459 w 12191999"/>
              <a:gd name="connsiteY3665" fmla="*/ 1451058 h 6842125"/>
              <a:gd name="connsiteX3666" fmla="*/ 9925608 w 12191999"/>
              <a:gd name="connsiteY3666" fmla="*/ 1433460 h 6842125"/>
              <a:gd name="connsiteX3667" fmla="*/ 9932467 w 12191999"/>
              <a:gd name="connsiteY3667" fmla="*/ 1474746 h 6842125"/>
              <a:gd name="connsiteX3668" fmla="*/ 9912822 w 12191999"/>
              <a:gd name="connsiteY3668" fmla="*/ 1489795 h 6842125"/>
              <a:gd name="connsiteX3669" fmla="*/ 9896939 w 12191999"/>
              <a:gd name="connsiteY3669" fmla="*/ 1490939 h 6842125"/>
              <a:gd name="connsiteX3670" fmla="*/ 166701 w 12191999"/>
              <a:gd name="connsiteY3670" fmla="*/ 1491664 h 6842125"/>
              <a:gd name="connsiteX3671" fmla="*/ 144592 w 12191999"/>
              <a:gd name="connsiteY3671" fmla="*/ 1474743 h 6842125"/>
              <a:gd name="connsiteX3672" fmla="*/ 172801 w 12191999"/>
              <a:gd name="connsiteY3672" fmla="*/ 1432103 h 6842125"/>
              <a:gd name="connsiteX3673" fmla="*/ 199484 w 12191999"/>
              <a:gd name="connsiteY3673" fmla="*/ 1451731 h 6842125"/>
              <a:gd name="connsiteX3674" fmla="*/ 166701 w 12191999"/>
              <a:gd name="connsiteY3674" fmla="*/ 1491664 h 6842125"/>
              <a:gd name="connsiteX3675" fmla="*/ 12025295 w 12191999"/>
              <a:gd name="connsiteY3675" fmla="*/ 1491664 h 6842125"/>
              <a:gd name="connsiteX3676" fmla="*/ 11992512 w 12191999"/>
              <a:gd name="connsiteY3676" fmla="*/ 1451731 h 6842125"/>
              <a:gd name="connsiteX3677" fmla="*/ 12019195 w 12191999"/>
              <a:gd name="connsiteY3677" fmla="*/ 1432103 h 6842125"/>
              <a:gd name="connsiteX3678" fmla="*/ 12047404 w 12191999"/>
              <a:gd name="connsiteY3678" fmla="*/ 1474743 h 6842125"/>
              <a:gd name="connsiteX3679" fmla="*/ 12025295 w 12191999"/>
              <a:gd name="connsiteY3679" fmla="*/ 1491664 h 6842125"/>
              <a:gd name="connsiteX3680" fmla="*/ 3171771 w 12191999"/>
              <a:gd name="connsiteY3680" fmla="*/ 1492095 h 6842125"/>
              <a:gd name="connsiteX3681" fmla="*/ 3137482 w 12191999"/>
              <a:gd name="connsiteY3681" fmla="*/ 1478813 h 6842125"/>
              <a:gd name="connsiteX3682" fmla="*/ 3148911 w 12191999"/>
              <a:gd name="connsiteY3682" fmla="*/ 1426697 h 6842125"/>
              <a:gd name="connsiteX3683" fmla="*/ 3206062 w 12191999"/>
              <a:gd name="connsiteY3683" fmla="*/ 1477459 h 6842125"/>
              <a:gd name="connsiteX3684" fmla="*/ 3171771 w 12191999"/>
              <a:gd name="connsiteY3684" fmla="*/ 1492095 h 6842125"/>
              <a:gd name="connsiteX3685" fmla="*/ 9020226 w 12191999"/>
              <a:gd name="connsiteY3685" fmla="*/ 1492095 h 6842125"/>
              <a:gd name="connsiteX3686" fmla="*/ 8985935 w 12191999"/>
              <a:gd name="connsiteY3686" fmla="*/ 1477459 h 6842125"/>
              <a:gd name="connsiteX3687" fmla="*/ 9043086 w 12191999"/>
              <a:gd name="connsiteY3687" fmla="*/ 1426697 h 6842125"/>
              <a:gd name="connsiteX3688" fmla="*/ 9054515 w 12191999"/>
              <a:gd name="connsiteY3688" fmla="*/ 1478813 h 6842125"/>
              <a:gd name="connsiteX3689" fmla="*/ 9020226 w 12191999"/>
              <a:gd name="connsiteY3689" fmla="*/ 1492095 h 6842125"/>
              <a:gd name="connsiteX3690" fmla="*/ 4226408 w 12191999"/>
              <a:gd name="connsiteY3690" fmla="*/ 1493546 h 6842125"/>
              <a:gd name="connsiteX3691" fmla="*/ 4204131 w 12191999"/>
              <a:gd name="connsiteY3691" fmla="*/ 1487614 h 6842125"/>
              <a:gd name="connsiteX3692" fmla="*/ 4230800 w 12191999"/>
              <a:gd name="connsiteY3692" fmla="*/ 1417223 h 6842125"/>
              <a:gd name="connsiteX3693" fmla="*/ 4278807 w 12191999"/>
              <a:gd name="connsiteY3693" fmla="*/ 1459187 h 6842125"/>
              <a:gd name="connsiteX3694" fmla="*/ 4226408 w 12191999"/>
              <a:gd name="connsiteY3694" fmla="*/ 1493546 h 6842125"/>
              <a:gd name="connsiteX3695" fmla="*/ 7965588 w 12191999"/>
              <a:gd name="connsiteY3695" fmla="*/ 1493546 h 6842125"/>
              <a:gd name="connsiteX3696" fmla="*/ 7913190 w 12191999"/>
              <a:gd name="connsiteY3696" fmla="*/ 1459187 h 6842125"/>
              <a:gd name="connsiteX3697" fmla="*/ 7961196 w 12191999"/>
              <a:gd name="connsiteY3697" fmla="*/ 1417223 h 6842125"/>
              <a:gd name="connsiteX3698" fmla="*/ 7987866 w 12191999"/>
              <a:gd name="connsiteY3698" fmla="*/ 1487614 h 6842125"/>
              <a:gd name="connsiteX3699" fmla="*/ 7965588 w 12191999"/>
              <a:gd name="connsiteY3699" fmla="*/ 1493546 h 6842125"/>
              <a:gd name="connsiteX3700" fmla="*/ 2654547 w 12191999"/>
              <a:gd name="connsiteY3700" fmla="*/ 1496245 h 6842125"/>
              <a:gd name="connsiteX3701" fmla="*/ 2608731 w 12191999"/>
              <a:gd name="connsiteY3701" fmla="*/ 1481524 h 6842125"/>
              <a:gd name="connsiteX3702" fmla="*/ 2613303 w 12191999"/>
              <a:gd name="connsiteY3702" fmla="*/ 1428054 h 6842125"/>
              <a:gd name="connsiteX3703" fmla="*/ 2670454 w 12191999"/>
              <a:gd name="connsiteY3703" fmla="*/ 1428054 h 6842125"/>
              <a:gd name="connsiteX3704" fmla="*/ 2684931 w 12191999"/>
              <a:gd name="connsiteY3704" fmla="*/ 1463249 h 6842125"/>
              <a:gd name="connsiteX3705" fmla="*/ 2654547 w 12191999"/>
              <a:gd name="connsiteY3705" fmla="*/ 1496245 h 6842125"/>
              <a:gd name="connsiteX3706" fmla="*/ 9537450 w 12191999"/>
              <a:gd name="connsiteY3706" fmla="*/ 1496245 h 6842125"/>
              <a:gd name="connsiteX3707" fmla="*/ 9507066 w 12191999"/>
              <a:gd name="connsiteY3707" fmla="*/ 1463249 h 6842125"/>
              <a:gd name="connsiteX3708" fmla="*/ 9521543 w 12191999"/>
              <a:gd name="connsiteY3708" fmla="*/ 1428054 h 6842125"/>
              <a:gd name="connsiteX3709" fmla="*/ 9578694 w 12191999"/>
              <a:gd name="connsiteY3709" fmla="*/ 1428054 h 6842125"/>
              <a:gd name="connsiteX3710" fmla="*/ 9583266 w 12191999"/>
              <a:gd name="connsiteY3710" fmla="*/ 1481524 h 6842125"/>
              <a:gd name="connsiteX3711" fmla="*/ 9537450 w 12191999"/>
              <a:gd name="connsiteY3711" fmla="*/ 1496245 h 6842125"/>
              <a:gd name="connsiteX3712" fmla="*/ 1770679 w 12191999"/>
              <a:gd name="connsiteY3712" fmla="*/ 1496753 h 6842125"/>
              <a:gd name="connsiteX3713" fmla="*/ 1737627 w 12191999"/>
              <a:gd name="connsiteY3713" fmla="*/ 1493707 h 6842125"/>
              <a:gd name="connsiteX3714" fmla="*/ 1730007 w 12191999"/>
              <a:gd name="connsiteY3714" fmla="*/ 1425347 h 6842125"/>
              <a:gd name="connsiteX3715" fmla="*/ 1784109 w 12191999"/>
              <a:gd name="connsiteY3715" fmla="*/ 1424670 h 6842125"/>
              <a:gd name="connsiteX3716" fmla="*/ 1794015 w 12191999"/>
              <a:gd name="connsiteY3716" fmla="*/ 1481524 h 6842125"/>
              <a:gd name="connsiteX3717" fmla="*/ 1770679 w 12191999"/>
              <a:gd name="connsiteY3717" fmla="*/ 1496753 h 6842125"/>
              <a:gd name="connsiteX3718" fmla="*/ 10421318 w 12191999"/>
              <a:gd name="connsiteY3718" fmla="*/ 1496753 h 6842125"/>
              <a:gd name="connsiteX3719" fmla="*/ 10397982 w 12191999"/>
              <a:gd name="connsiteY3719" fmla="*/ 1481524 h 6842125"/>
              <a:gd name="connsiteX3720" fmla="*/ 10407887 w 12191999"/>
              <a:gd name="connsiteY3720" fmla="*/ 1424670 h 6842125"/>
              <a:gd name="connsiteX3721" fmla="*/ 10461990 w 12191999"/>
              <a:gd name="connsiteY3721" fmla="*/ 1425347 h 6842125"/>
              <a:gd name="connsiteX3722" fmla="*/ 10454370 w 12191999"/>
              <a:gd name="connsiteY3722" fmla="*/ 1493707 h 6842125"/>
              <a:gd name="connsiteX3723" fmla="*/ 10421318 w 12191999"/>
              <a:gd name="connsiteY3723" fmla="*/ 1496753 h 6842125"/>
              <a:gd name="connsiteX3724" fmla="*/ 349801 w 12191999"/>
              <a:gd name="connsiteY3724" fmla="*/ 1497852 h 6842125"/>
              <a:gd name="connsiteX3725" fmla="*/ 315053 w 12191999"/>
              <a:gd name="connsiteY3725" fmla="*/ 1484908 h 6842125"/>
              <a:gd name="connsiteX3726" fmla="*/ 318860 w 12191999"/>
              <a:gd name="connsiteY3726" fmla="*/ 1427378 h 6842125"/>
              <a:gd name="connsiteX3727" fmla="*/ 376743 w 12191999"/>
              <a:gd name="connsiteY3727" fmla="*/ 1430085 h 6842125"/>
              <a:gd name="connsiteX3728" fmla="*/ 382836 w 12191999"/>
              <a:gd name="connsiteY3728" fmla="*/ 1480847 h 6842125"/>
              <a:gd name="connsiteX3729" fmla="*/ 349801 w 12191999"/>
              <a:gd name="connsiteY3729" fmla="*/ 1497852 h 6842125"/>
              <a:gd name="connsiteX3730" fmla="*/ 11842195 w 12191999"/>
              <a:gd name="connsiteY3730" fmla="*/ 1497852 h 6842125"/>
              <a:gd name="connsiteX3731" fmla="*/ 11809160 w 12191999"/>
              <a:gd name="connsiteY3731" fmla="*/ 1480847 h 6842125"/>
              <a:gd name="connsiteX3732" fmla="*/ 11815254 w 12191999"/>
              <a:gd name="connsiteY3732" fmla="*/ 1430085 h 6842125"/>
              <a:gd name="connsiteX3733" fmla="*/ 11873136 w 12191999"/>
              <a:gd name="connsiteY3733" fmla="*/ 1427378 h 6842125"/>
              <a:gd name="connsiteX3734" fmla="*/ 11876943 w 12191999"/>
              <a:gd name="connsiteY3734" fmla="*/ 1484908 h 6842125"/>
              <a:gd name="connsiteX3735" fmla="*/ 11842195 w 12191999"/>
              <a:gd name="connsiteY3735" fmla="*/ 1497852 h 6842125"/>
              <a:gd name="connsiteX3736" fmla="*/ 3531140 w 12191999"/>
              <a:gd name="connsiteY3736" fmla="*/ 1498075 h 6842125"/>
              <a:gd name="connsiteX3737" fmla="*/ 3493540 w 12191999"/>
              <a:gd name="connsiteY3737" fmla="*/ 1491000 h 6842125"/>
              <a:gd name="connsiteX3738" fmla="*/ 3498874 w 12191999"/>
              <a:gd name="connsiteY3738" fmla="*/ 1421286 h 6842125"/>
              <a:gd name="connsiteX3739" fmla="*/ 3554500 w 12191999"/>
              <a:gd name="connsiteY3739" fmla="*/ 1426024 h 6842125"/>
              <a:gd name="connsiteX3740" fmla="*/ 3531140 w 12191999"/>
              <a:gd name="connsiteY3740" fmla="*/ 1498075 h 6842125"/>
              <a:gd name="connsiteX3741" fmla="*/ 8660856 w 12191999"/>
              <a:gd name="connsiteY3741" fmla="*/ 1498075 h 6842125"/>
              <a:gd name="connsiteX3742" fmla="*/ 8637496 w 12191999"/>
              <a:gd name="connsiteY3742" fmla="*/ 1426024 h 6842125"/>
              <a:gd name="connsiteX3743" fmla="*/ 8693123 w 12191999"/>
              <a:gd name="connsiteY3743" fmla="*/ 1421286 h 6842125"/>
              <a:gd name="connsiteX3744" fmla="*/ 8698456 w 12191999"/>
              <a:gd name="connsiteY3744" fmla="*/ 1491000 h 6842125"/>
              <a:gd name="connsiteX3745" fmla="*/ 8660856 w 12191999"/>
              <a:gd name="connsiteY3745" fmla="*/ 1498075 h 6842125"/>
              <a:gd name="connsiteX3746" fmla="*/ 1935469 w 12191999"/>
              <a:gd name="connsiteY3746" fmla="*/ 1498437 h 6842125"/>
              <a:gd name="connsiteX3747" fmla="*/ 1904989 w 12191999"/>
              <a:gd name="connsiteY3747" fmla="*/ 1484900 h 6842125"/>
              <a:gd name="connsiteX3748" fmla="*/ 1937756 w 12191999"/>
              <a:gd name="connsiteY3748" fmla="*/ 1417218 h 6842125"/>
              <a:gd name="connsiteX3749" fmla="*/ 1981189 w 12191999"/>
              <a:gd name="connsiteY3749" fmla="*/ 1459181 h 6842125"/>
              <a:gd name="connsiteX3750" fmla="*/ 1935469 w 12191999"/>
              <a:gd name="connsiteY3750" fmla="*/ 1498437 h 6842125"/>
              <a:gd name="connsiteX3751" fmla="*/ 10256527 w 12191999"/>
              <a:gd name="connsiteY3751" fmla="*/ 1498437 h 6842125"/>
              <a:gd name="connsiteX3752" fmla="*/ 10210807 w 12191999"/>
              <a:gd name="connsiteY3752" fmla="*/ 1459181 h 6842125"/>
              <a:gd name="connsiteX3753" fmla="*/ 10254240 w 12191999"/>
              <a:gd name="connsiteY3753" fmla="*/ 1417218 h 6842125"/>
              <a:gd name="connsiteX3754" fmla="*/ 10287007 w 12191999"/>
              <a:gd name="connsiteY3754" fmla="*/ 1484900 h 6842125"/>
              <a:gd name="connsiteX3755" fmla="*/ 10256527 w 12191999"/>
              <a:gd name="connsiteY3755" fmla="*/ 1498437 h 6842125"/>
              <a:gd name="connsiteX3756" fmla="*/ 689948 w 12191999"/>
              <a:gd name="connsiteY3756" fmla="*/ 1503283 h 6842125"/>
              <a:gd name="connsiteX3757" fmla="*/ 667253 w 12191999"/>
              <a:gd name="connsiteY3757" fmla="*/ 1493702 h 6842125"/>
              <a:gd name="connsiteX3758" fmla="*/ 663444 w 12191999"/>
              <a:gd name="connsiteY3758" fmla="*/ 1421958 h 6842125"/>
              <a:gd name="connsiteX3759" fmla="*/ 745741 w 12191999"/>
              <a:gd name="connsiteY3759" fmla="*/ 1438202 h 6842125"/>
              <a:gd name="connsiteX3760" fmla="*/ 748028 w 12191999"/>
              <a:gd name="connsiteY3760" fmla="*/ 1473397 h 6842125"/>
              <a:gd name="connsiteX3761" fmla="*/ 689948 w 12191999"/>
              <a:gd name="connsiteY3761" fmla="*/ 1503283 h 6842125"/>
              <a:gd name="connsiteX3762" fmla="*/ 11502048 w 12191999"/>
              <a:gd name="connsiteY3762" fmla="*/ 1503283 h 6842125"/>
              <a:gd name="connsiteX3763" fmla="*/ 11443968 w 12191999"/>
              <a:gd name="connsiteY3763" fmla="*/ 1473397 h 6842125"/>
              <a:gd name="connsiteX3764" fmla="*/ 11446255 w 12191999"/>
              <a:gd name="connsiteY3764" fmla="*/ 1438202 h 6842125"/>
              <a:gd name="connsiteX3765" fmla="*/ 11528552 w 12191999"/>
              <a:gd name="connsiteY3765" fmla="*/ 1421958 h 6842125"/>
              <a:gd name="connsiteX3766" fmla="*/ 11524743 w 12191999"/>
              <a:gd name="connsiteY3766" fmla="*/ 1493702 h 6842125"/>
              <a:gd name="connsiteX3767" fmla="*/ 11502048 w 12191999"/>
              <a:gd name="connsiteY3767" fmla="*/ 1503283 h 6842125"/>
              <a:gd name="connsiteX3768" fmla="*/ 4931968 w 12191999"/>
              <a:gd name="connsiteY3768" fmla="*/ 1503938 h 6842125"/>
              <a:gd name="connsiteX3769" fmla="*/ 4907108 w 12191999"/>
              <a:gd name="connsiteY3769" fmla="*/ 1488286 h 6842125"/>
              <a:gd name="connsiteX3770" fmla="*/ 4906346 w 12191999"/>
              <a:gd name="connsiteY3770" fmla="*/ 1427372 h 6842125"/>
              <a:gd name="connsiteX3771" fmla="*/ 4969592 w 12191999"/>
              <a:gd name="connsiteY3771" fmla="*/ 1426018 h 6842125"/>
              <a:gd name="connsiteX3772" fmla="*/ 4961972 w 12191999"/>
              <a:gd name="connsiteY3772" fmla="*/ 1491670 h 6842125"/>
              <a:gd name="connsiteX3773" fmla="*/ 4931968 w 12191999"/>
              <a:gd name="connsiteY3773" fmla="*/ 1503938 h 6842125"/>
              <a:gd name="connsiteX3774" fmla="*/ 7260028 w 12191999"/>
              <a:gd name="connsiteY3774" fmla="*/ 1503938 h 6842125"/>
              <a:gd name="connsiteX3775" fmla="*/ 7230024 w 12191999"/>
              <a:gd name="connsiteY3775" fmla="*/ 1491670 h 6842125"/>
              <a:gd name="connsiteX3776" fmla="*/ 7222404 w 12191999"/>
              <a:gd name="connsiteY3776" fmla="*/ 1426018 h 6842125"/>
              <a:gd name="connsiteX3777" fmla="*/ 7285651 w 12191999"/>
              <a:gd name="connsiteY3777" fmla="*/ 1427372 h 6842125"/>
              <a:gd name="connsiteX3778" fmla="*/ 7284888 w 12191999"/>
              <a:gd name="connsiteY3778" fmla="*/ 1488286 h 6842125"/>
              <a:gd name="connsiteX3779" fmla="*/ 7260028 w 12191999"/>
              <a:gd name="connsiteY3779" fmla="*/ 1503938 h 6842125"/>
              <a:gd name="connsiteX3780" fmla="*/ 3697955 w 12191999"/>
              <a:gd name="connsiteY3780" fmla="*/ 1504106 h 6842125"/>
              <a:gd name="connsiteX3781" fmla="*/ 3666998 w 12191999"/>
              <a:gd name="connsiteY3781" fmla="*/ 1488286 h 6842125"/>
              <a:gd name="connsiteX3782" fmla="*/ 3664712 w 12191999"/>
              <a:gd name="connsiteY3782" fmla="*/ 1425341 h 6842125"/>
              <a:gd name="connsiteX3783" fmla="*/ 3737102 w 12191999"/>
              <a:gd name="connsiteY3783" fmla="*/ 1426018 h 6842125"/>
              <a:gd name="connsiteX3784" fmla="*/ 3731768 w 12191999"/>
              <a:gd name="connsiteY3784" fmla="*/ 1490994 h 6842125"/>
              <a:gd name="connsiteX3785" fmla="*/ 3697955 w 12191999"/>
              <a:gd name="connsiteY3785" fmla="*/ 1504106 h 6842125"/>
              <a:gd name="connsiteX3786" fmla="*/ 8494042 w 12191999"/>
              <a:gd name="connsiteY3786" fmla="*/ 1504106 h 6842125"/>
              <a:gd name="connsiteX3787" fmla="*/ 8460228 w 12191999"/>
              <a:gd name="connsiteY3787" fmla="*/ 1490994 h 6842125"/>
              <a:gd name="connsiteX3788" fmla="*/ 8454895 w 12191999"/>
              <a:gd name="connsiteY3788" fmla="*/ 1426018 h 6842125"/>
              <a:gd name="connsiteX3789" fmla="*/ 8527284 w 12191999"/>
              <a:gd name="connsiteY3789" fmla="*/ 1425341 h 6842125"/>
              <a:gd name="connsiteX3790" fmla="*/ 8524999 w 12191999"/>
              <a:gd name="connsiteY3790" fmla="*/ 1488286 h 6842125"/>
              <a:gd name="connsiteX3791" fmla="*/ 8494042 w 12191999"/>
              <a:gd name="connsiteY3791" fmla="*/ 1504106 h 6842125"/>
              <a:gd name="connsiteX3792" fmla="*/ 877017 w 12191999"/>
              <a:gd name="connsiteY3792" fmla="*/ 1504360 h 6842125"/>
              <a:gd name="connsiteX3793" fmla="*/ 855959 w 12191999"/>
              <a:gd name="connsiteY3793" fmla="*/ 1496407 h 6842125"/>
              <a:gd name="connsiteX3794" fmla="*/ 837673 w 12191999"/>
              <a:gd name="connsiteY3794" fmla="*/ 1431432 h 6842125"/>
              <a:gd name="connsiteX3795" fmla="*/ 905489 w 12191999"/>
              <a:gd name="connsiteY3795" fmla="*/ 1419926 h 6842125"/>
              <a:gd name="connsiteX3796" fmla="*/ 923776 w 12191999"/>
              <a:gd name="connsiteY3796" fmla="*/ 1457828 h 6842125"/>
              <a:gd name="connsiteX3797" fmla="*/ 900912 w 12191999"/>
              <a:gd name="connsiteY3797" fmla="*/ 1495053 h 6842125"/>
              <a:gd name="connsiteX3798" fmla="*/ 877017 w 12191999"/>
              <a:gd name="connsiteY3798" fmla="*/ 1504360 h 6842125"/>
              <a:gd name="connsiteX3799" fmla="*/ 11314979 w 12191999"/>
              <a:gd name="connsiteY3799" fmla="*/ 1504360 h 6842125"/>
              <a:gd name="connsiteX3800" fmla="*/ 11291084 w 12191999"/>
              <a:gd name="connsiteY3800" fmla="*/ 1495053 h 6842125"/>
              <a:gd name="connsiteX3801" fmla="*/ 11268220 w 12191999"/>
              <a:gd name="connsiteY3801" fmla="*/ 1457828 h 6842125"/>
              <a:gd name="connsiteX3802" fmla="*/ 11286507 w 12191999"/>
              <a:gd name="connsiteY3802" fmla="*/ 1419926 h 6842125"/>
              <a:gd name="connsiteX3803" fmla="*/ 11354323 w 12191999"/>
              <a:gd name="connsiteY3803" fmla="*/ 1431432 h 6842125"/>
              <a:gd name="connsiteX3804" fmla="*/ 11336038 w 12191999"/>
              <a:gd name="connsiteY3804" fmla="*/ 1496407 h 6842125"/>
              <a:gd name="connsiteX3805" fmla="*/ 11314979 w 12191999"/>
              <a:gd name="connsiteY3805" fmla="*/ 1504360 h 6842125"/>
              <a:gd name="connsiteX3806" fmla="*/ 5996226 w 12191999"/>
              <a:gd name="connsiteY3806" fmla="*/ 1505375 h 6842125"/>
              <a:gd name="connsiteX3807" fmla="*/ 5957744 w 12191999"/>
              <a:gd name="connsiteY3807" fmla="*/ 1493024 h 6842125"/>
              <a:gd name="connsiteX3808" fmla="*/ 5958507 w 12191999"/>
              <a:gd name="connsiteY3808" fmla="*/ 1421956 h 6842125"/>
              <a:gd name="connsiteX3809" fmla="*/ 6033944 w 12191999"/>
              <a:gd name="connsiteY3809" fmla="*/ 1423987 h 6842125"/>
              <a:gd name="connsiteX3810" fmla="*/ 6056804 w 12191999"/>
              <a:gd name="connsiteY3810" fmla="*/ 1437524 h 6842125"/>
              <a:gd name="connsiteX3811" fmla="*/ 6066711 w 12191999"/>
              <a:gd name="connsiteY3811" fmla="*/ 1454444 h 6842125"/>
              <a:gd name="connsiteX3812" fmla="*/ 6058328 w 12191999"/>
              <a:gd name="connsiteY3812" fmla="*/ 1471365 h 6842125"/>
              <a:gd name="connsiteX3813" fmla="*/ 6034707 w 12191999"/>
              <a:gd name="connsiteY3813" fmla="*/ 1488285 h 6842125"/>
              <a:gd name="connsiteX3814" fmla="*/ 5996226 w 12191999"/>
              <a:gd name="connsiteY3814" fmla="*/ 1505375 h 6842125"/>
              <a:gd name="connsiteX3815" fmla="*/ 6195771 w 12191999"/>
              <a:gd name="connsiteY3815" fmla="*/ 1505375 h 6842125"/>
              <a:gd name="connsiteX3816" fmla="*/ 6157290 w 12191999"/>
              <a:gd name="connsiteY3816" fmla="*/ 1488285 h 6842125"/>
              <a:gd name="connsiteX3817" fmla="*/ 6133668 w 12191999"/>
              <a:gd name="connsiteY3817" fmla="*/ 1471365 h 6842125"/>
              <a:gd name="connsiteX3818" fmla="*/ 6125286 w 12191999"/>
              <a:gd name="connsiteY3818" fmla="*/ 1454444 h 6842125"/>
              <a:gd name="connsiteX3819" fmla="*/ 6135192 w 12191999"/>
              <a:gd name="connsiteY3819" fmla="*/ 1437524 h 6842125"/>
              <a:gd name="connsiteX3820" fmla="*/ 6158052 w 12191999"/>
              <a:gd name="connsiteY3820" fmla="*/ 1423987 h 6842125"/>
              <a:gd name="connsiteX3821" fmla="*/ 6233489 w 12191999"/>
              <a:gd name="connsiteY3821" fmla="*/ 1421956 h 6842125"/>
              <a:gd name="connsiteX3822" fmla="*/ 6234252 w 12191999"/>
              <a:gd name="connsiteY3822" fmla="*/ 1493024 h 6842125"/>
              <a:gd name="connsiteX3823" fmla="*/ 6195771 w 12191999"/>
              <a:gd name="connsiteY3823" fmla="*/ 1505375 h 6842125"/>
              <a:gd name="connsiteX3824" fmla="*/ 2117022 w 12191999"/>
              <a:gd name="connsiteY3824" fmla="*/ 1510363 h 6842125"/>
              <a:gd name="connsiteX3825" fmla="*/ 2085303 w 12191999"/>
              <a:gd name="connsiteY3825" fmla="*/ 1504526 h 6842125"/>
              <a:gd name="connsiteX3826" fmla="*/ 2092161 w 12191999"/>
              <a:gd name="connsiteY3826" fmla="*/ 1410447 h 6842125"/>
              <a:gd name="connsiteX3827" fmla="*/ 2159979 w 12191999"/>
              <a:gd name="connsiteY3827" fmla="*/ 1431428 h 6842125"/>
              <a:gd name="connsiteX3828" fmla="*/ 2149311 w 12191999"/>
              <a:gd name="connsiteY3828" fmla="*/ 1492343 h 6842125"/>
              <a:gd name="connsiteX3829" fmla="*/ 2117022 w 12191999"/>
              <a:gd name="connsiteY3829" fmla="*/ 1510363 h 6842125"/>
              <a:gd name="connsiteX3830" fmla="*/ 10074975 w 12191999"/>
              <a:gd name="connsiteY3830" fmla="*/ 1510363 h 6842125"/>
              <a:gd name="connsiteX3831" fmla="*/ 10042686 w 12191999"/>
              <a:gd name="connsiteY3831" fmla="*/ 1492343 h 6842125"/>
              <a:gd name="connsiteX3832" fmla="*/ 10032018 w 12191999"/>
              <a:gd name="connsiteY3832" fmla="*/ 1431428 h 6842125"/>
              <a:gd name="connsiteX3833" fmla="*/ 10099835 w 12191999"/>
              <a:gd name="connsiteY3833" fmla="*/ 1410447 h 6842125"/>
              <a:gd name="connsiteX3834" fmla="*/ 10106694 w 12191999"/>
              <a:gd name="connsiteY3834" fmla="*/ 1504526 h 6842125"/>
              <a:gd name="connsiteX3835" fmla="*/ 10074975 w 12191999"/>
              <a:gd name="connsiteY3835" fmla="*/ 1510363 h 6842125"/>
              <a:gd name="connsiteX3836" fmla="*/ 5292219 w 12191999"/>
              <a:gd name="connsiteY3836" fmla="*/ 1510531 h 6842125"/>
              <a:gd name="connsiteX3837" fmla="*/ 5262406 w 12191999"/>
              <a:gd name="connsiteY3837" fmla="*/ 1497756 h 6842125"/>
              <a:gd name="connsiteX3838" fmla="*/ 5237259 w 12191999"/>
              <a:gd name="connsiteY3838" fmla="*/ 1458500 h 6842125"/>
              <a:gd name="connsiteX3839" fmla="*/ 5292123 w 12191999"/>
              <a:gd name="connsiteY3839" fmla="*/ 1410446 h 6842125"/>
              <a:gd name="connsiteX3840" fmla="*/ 5320318 w 12191999"/>
              <a:gd name="connsiteY3840" fmla="*/ 1494373 h 6842125"/>
              <a:gd name="connsiteX3841" fmla="*/ 5292219 w 12191999"/>
              <a:gd name="connsiteY3841" fmla="*/ 1510531 h 6842125"/>
              <a:gd name="connsiteX3842" fmla="*/ 6899777 w 12191999"/>
              <a:gd name="connsiteY3842" fmla="*/ 1510531 h 6842125"/>
              <a:gd name="connsiteX3843" fmla="*/ 6871679 w 12191999"/>
              <a:gd name="connsiteY3843" fmla="*/ 1494373 h 6842125"/>
              <a:gd name="connsiteX3844" fmla="*/ 6899874 w 12191999"/>
              <a:gd name="connsiteY3844" fmla="*/ 1410446 h 6842125"/>
              <a:gd name="connsiteX3845" fmla="*/ 6954738 w 12191999"/>
              <a:gd name="connsiteY3845" fmla="*/ 1458500 h 6842125"/>
              <a:gd name="connsiteX3846" fmla="*/ 6929591 w 12191999"/>
              <a:gd name="connsiteY3846" fmla="*/ 1497756 h 6842125"/>
              <a:gd name="connsiteX3847" fmla="*/ 6899777 w 12191999"/>
              <a:gd name="connsiteY3847" fmla="*/ 1510531 h 6842125"/>
              <a:gd name="connsiteX3848" fmla="*/ 5820308 w 12191999"/>
              <a:gd name="connsiteY3848" fmla="*/ 1511124 h 6842125"/>
              <a:gd name="connsiteX3849" fmla="*/ 5783542 w 12191999"/>
              <a:gd name="connsiteY3849" fmla="*/ 1496404 h 6842125"/>
              <a:gd name="connsiteX3850" fmla="*/ 5818594 w 12191999"/>
              <a:gd name="connsiteY3850" fmla="*/ 1408416 h 6842125"/>
              <a:gd name="connsiteX3851" fmla="*/ 5862027 w 12191999"/>
              <a:gd name="connsiteY3851" fmla="*/ 1423983 h 6842125"/>
              <a:gd name="connsiteX3852" fmla="*/ 5855931 w 12191999"/>
              <a:gd name="connsiteY3852" fmla="*/ 1496404 h 6842125"/>
              <a:gd name="connsiteX3853" fmla="*/ 5820308 w 12191999"/>
              <a:gd name="connsiteY3853" fmla="*/ 1511124 h 6842125"/>
              <a:gd name="connsiteX3854" fmla="*/ 6371688 w 12191999"/>
              <a:gd name="connsiteY3854" fmla="*/ 1511124 h 6842125"/>
              <a:gd name="connsiteX3855" fmla="*/ 6336066 w 12191999"/>
              <a:gd name="connsiteY3855" fmla="*/ 1496404 h 6842125"/>
              <a:gd name="connsiteX3856" fmla="*/ 6329970 w 12191999"/>
              <a:gd name="connsiteY3856" fmla="*/ 1423983 h 6842125"/>
              <a:gd name="connsiteX3857" fmla="*/ 6373403 w 12191999"/>
              <a:gd name="connsiteY3857" fmla="*/ 1408416 h 6842125"/>
              <a:gd name="connsiteX3858" fmla="*/ 6408455 w 12191999"/>
              <a:gd name="connsiteY3858" fmla="*/ 1496404 h 6842125"/>
              <a:gd name="connsiteX3859" fmla="*/ 6371688 w 12191999"/>
              <a:gd name="connsiteY3859" fmla="*/ 1511124 h 6842125"/>
              <a:gd name="connsiteX3860" fmla="*/ 2458130 w 12191999"/>
              <a:gd name="connsiteY3860" fmla="*/ 1511968 h 6842125"/>
              <a:gd name="connsiteX3861" fmla="*/ 2429174 w 12191999"/>
              <a:gd name="connsiteY3861" fmla="*/ 1492339 h 6842125"/>
              <a:gd name="connsiteX3862" fmla="*/ 2424602 w 12191999"/>
              <a:gd name="connsiteY3862" fmla="*/ 1425334 h 6842125"/>
              <a:gd name="connsiteX3863" fmla="*/ 2504611 w 12191999"/>
              <a:gd name="connsiteY3863" fmla="*/ 1426010 h 6842125"/>
              <a:gd name="connsiteX3864" fmla="*/ 2493182 w 12191999"/>
              <a:gd name="connsiteY3864" fmla="*/ 1495046 h 6842125"/>
              <a:gd name="connsiteX3865" fmla="*/ 2458130 w 12191999"/>
              <a:gd name="connsiteY3865" fmla="*/ 1511968 h 6842125"/>
              <a:gd name="connsiteX3866" fmla="*/ 9733867 w 12191999"/>
              <a:gd name="connsiteY3866" fmla="*/ 1511968 h 6842125"/>
              <a:gd name="connsiteX3867" fmla="*/ 9698815 w 12191999"/>
              <a:gd name="connsiteY3867" fmla="*/ 1495046 h 6842125"/>
              <a:gd name="connsiteX3868" fmla="*/ 9687386 w 12191999"/>
              <a:gd name="connsiteY3868" fmla="*/ 1426010 h 6842125"/>
              <a:gd name="connsiteX3869" fmla="*/ 9767395 w 12191999"/>
              <a:gd name="connsiteY3869" fmla="*/ 1425334 h 6842125"/>
              <a:gd name="connsiteX3870" fmla="*/ 9762823 w 12191999"/>
              <a:gd name="connsiteY3870" fmla="*/ 1492339 h 6842125"/>
              <a:gd name="connsiteX3871" fmla="*/ 9733867 w 12191999"/>
              <a:gd name="connsiteY3871" fmla="*/ 1511968 h 6842125"/>
              <a:gd name="connsiteX3872" fmla="*/ 1053035 w 12191999"/>
              <a:gd name="connsiteY3872" fmla="*/ 1511974 h 6842125"/>
              <a:gd name="connsiteX3873" fmla="*/ 1008839 w 12191999"/>
              <a:gd name="connsiteY3873" fmla="*/ 1496406 h 6842125"/>
              <a:gd name="connsiteX3874" fmla="*/ 1096467 w 12191999"/>
              <a:gd name="connsiteY3874" fmla="*/ 1421278 h 6842125"/>
              <a:gd name="connsiteX3875" fmla="*/ 1111707 w 12191999"/>
              <a:gd name="connsiteY3875" fmla="*/ 1462565 h 6842125"/>
              <a:gd name="connsiteX3876" fmla="*/ 1053035 w 12191999"/>
              <a:gd name="connsiteY3876" fmla="*/ 1511974 h 6842125"/>
              <a:gd name="connsiteX3877" fmla="*/ 11138962 w 12191999"/>
              <a:gd name="connsiteY3877" fmla="*/ 1511974 h 6842125"/>
              <a:gd name="connsiteX3878" fmla="*/ 11080290 w 12191999"/>
              <a:gd name="connsiteY3878" fmla="*/ 1462565 h 6842125"/>
              <a:gd name="connsiteX3879" fmla="*/ 11095530 w 12191999"/>
              <a:gd name="connsiteY3879" fmla="*/ 1421278 h 6842125"/>
              <a:gd name="connsiteX3880" fmla="*/ 11183158 w 12191999"/>
              <a:gd name="connsiteY3880" fmla="*/ 1496406 h 6842125"/>
              <a:gd name="connsiteX3881" fmla="*/ 11138962 w 12191999"/>
              <a:gd name="connsiteY3881" fmla="*/ 1511974 h 6842125"/>
              <a:gd name="connsiteX3882" fmla="*/ 3351799 w 12191999"/>
              <a:gd name="connsiteY3882" fmla="*/ 1512651 h 6842125"/>
              <a:gd name="connsiteX3883" fmla="*/ 3307127 w 12191999"/>
              <a:gd name="connsiteY3883" fmla="*/ 1497085 h 6842125"/>
              <a:gd name="connsiteX3884" fmla="*/ 3293411 w 12191999"/>
              <a:gd name="connsiteY3884" fmla="*/ 1435494 h 6842125"/>
              <a:gd name="connsiteX3885" fmla="*/ 3392471 w 12191999"/>
              <a:gd name="connsiteY3885" fmla="*/ 1420603 h 6842125"/>
              <a:gd name="connsiteX3886" fmla="*/ 3394756 w 12191999"/>
              <a:gd name="connsiteY3886" fmla="*/ 1491670 h 6842125"/>
              <a:gd name="connsiteX3887" fmla="*/ 3351799 w 12191999"/>
              <a:gd name="connsiteY3887" fmla="*/ 1512651 h 6842125"/>
              <a:gd name="connsiteX3888" fmla="*/ 8840198 w 12191999"/>
              <a:gd name="connsiteY3888" fmla="*/ 1512651 h 6842125"/>
              <a:gd name="connsiteX3889" fmla="*/ 8797240 w 12191999"/>
              <a:gd name="connsiteY3889" fmla="*/ 1491670 h 6842125"/>
              <a:gd name="connsiteX3890" fmla="*/ 8799526 w 12191999"/>
              <a:gd name="connsiteY3890" fmla="*/ 1420603 h 6842125"/>
              <a:gd name="connsiteX3891" fmla="*/ 8898586 w 12191999"/>
              <a:gd name="connsiteY3891" fmla="*/ 1435494 h 6842125"/>
              <a:gd name="connsiteX3892" fmla="*/ 8884870 w 12191999"/>
              <a:gd name="connsiteY3892" fmla="*/ 1497085 h 6842125"/>
              <a:gd name="connsiteX3893" fmla="*/ 8840198 w 12191999"/>
              <a:gd name="connsiteY3893" fmla="*/ 1512651 h 6842125"/>
              <a:gd name="connsiteX3894" fmla="*/ 0 w 12191999"/>
              <a:gd name="connsiteY3894" fmla="*/ 1620713 h 6842125"/>
              <a:gd name="connsiteX3895" fmla="*/ 0 w 12191999"/>
              <a:gd name="connsiteY3895" fmla="*/ 1612441 h 6842125"/>
              <a:gd name="connsiteX3896" fmla="*/ 3109 w 12191999"/>
              <a:gd name="connsiteY3896" fmla="*/ 1616576 h 6842125"/>
              <a:gd name="connsiteX3897" fmla="*/ 12191999 w 12191999"/>
              <a:gd name="connsiteY3897" fmla="*/ 1620716 h 6842125"/>
              <a:gd name="connsiteX3898" fmla="*/ 12188887 w 12191999"/>
              <a:gd name="connsiteY3898" fmla="*/ 1616576 h 6842125"/>
              <a:gd name="connsiteX3899" fmla="*/ 12191999 w 12191999"/>
              <a:gd name="connsiteY3899" fmla="*/ 1612437 h 6842125"/>
              <a:gd name="connsiteX3900" fmla="*/ 3521738 w 12191999"/>
              <a:gd name="connsiteY3900" fmla="*/ 1626723 h 6842125"/>
              <a:gd name="connsiteX3901" fmla="*/ 3511832 w 12191999"/>
              <a:gd name="connsiteY3901" fmla="*/ 1619279 h 6842125"/>
              <a:gd name="connsiteX3902" fmla="*/ 3521738 w 12191999"/>
              <a:gd name="connsiteY3902" fmla="*/ 1612510 h 6842125"/>
              <a:gd name="connsiteX3903" fmla="*/ 3531644 w 12191999"/>
              <a:gd name="connsiteY3903" fmla="*/ 1619279 h 6842125"/>
              <a:gd name="connsiteX3904" fmla="*/ 3521738 w 12191999"/>
              <a:gd name="connsiteY3904" fmla="*/ 1626723 h 6842125"/>
              <a:gd name="connsiteX3905" fmla="*/ 8670259 w 12191999"/>
              <a:gd name="connsiteY3905" fmla="*/ 1626723 h 6842125"/>
              <a:gd name="connsiteX3906" fmla="*/ 8660352 w 12191999"/>
              <a:gd name="connsiteY3906" fmla="*/ 1619279 h 6842125"/>
              <a:gd name="connsiteX3907" fmla="*/ 8670259 w 12191999"/>
              <a:gd name="connsiteY3907" fmla="*/ 1612510 h 6842125"/>
              <a:gd name="connsiteX3908" fmla="*/ 8680164 w 12191999"/>
              <a:gd name="connsiteY3908" fmla="*/ 1619279 h 6842125"/>
              <a:gd name="connsiteX3909" fmla="*/ 8670259 w 12191999"/>
              <a:gd name="connsiteY3909" fmla="*/ 1626723 h 6842125"/>
              <a:gd name="connsiteX3910" fmla="*/ 1053035 w 12191999"/>
              <a:gd name="connsiteY3910" fmla="*/ 1626733 h 6842125"/>
              <a:gd name="connsiteX3911" fmla="*/ 1045413 w 12191999"/>
              <a:gd name="connsiteY3911" fmla="*/ 1612520 h 6842125"/>
              <a:gd name="connsiteX3912" fmla="*/ 1053035 w 12191999"/>
              <a:gd name="connsiteY3912" fmla="*/ 1603044 h 6842125"/>
              <a:gd name="connsiteX3913" fmla="*/ 1060653 w 12191999"/>
              <a:gd name="connsiteY3913" fmla="*/ 1617257 h 6842125"/>
              <a:gd name="connsiteX3914" fmla="*/ 1053035 w 12191999"/>
              <a:gd name="connsiteY3914" fmla="*/ 1626733 h 6842125"/>
              <a:gd name="connsiteX3915" fmla="*/ 11138962 w 12191999"/>
              <a:gd name="connsiteY3915" fmla="*/ 1626733 h 6842125"/>
              <a:gd name="connsiteX3916" fmla="*/ 11131343 w 12191999"/>
              <a:gd name="connsiteY3916" fmla="*/ 1617257 h 6842125"/>
              <a:gd name="connsiteX3917" fmla="*/ 11138962 w 12191999"/>
              <a:gd name="connsiteY3917" fmla="*/ 1603044 h 6842125"/>
              <a:gd name="connsiteX3918" fmla="*/ 11146583 w 12191999"/>
              <a:gd name="connsiteY3918" fmla="*/ 1612520 h 6842125"/>
              <a:gd name="connsiteX3919" fmla="*/ 11138962 w 12191999"/>
              <a:gd name="connsiteY3919" fmla="*/ 1626733 h 6842125"/>
              <a:gd name="connsiteX3920" fmla="*/ 2997176 w 12191999"/>
              <a:gd name="connsiteY3920" fmla="*/ 1630537 h 6842125"/>
              <a:gd name="connsiteX3921" fmla="*/ 2983079 w 12191999"/>
              <a:gd name="connsiteY3921" fmla="*/ 1629436 h 6842125"/>
              <a:gd name="connsiteX3922" fmla="*/ 2991462 w 12191999"/>
              <a:gd name="connsiteY3922" fmla="*/ 1601010 h 6842125"/>
              <a:gd name="connsiteX3923" fmla="*/ 3004415 w 12191999"/>
              <a:gd name="connsiteY3923" fmla="*/ 1615900 h 6842125"/>
              <a:gd name="connsiteX3924" fmla="*/ 2997176 w 12191999"/>
              <a:gd name="connsiteY3924" fmla="*/ 1630537 h 6842125"/>
              <a:gd name="connsiteX3925" fmla="*/ 9194820 w 12191999"/>
              <a:gd name="connsiteY3925" fmla="*/ 1630537 h 6842125"/>
              <a:gd name="connsiteX3926" fmla="*/ 9187582 w 12191999"/>
              <a:gd name="connsiteY3926" fmla="*/ 1615900 h 6842125"/>
              <a:gd name="connsiteX3927" fmla="*/ 9200535 w 12191999"/>
              <a:gd name="connsiteY3927" fmla="*/ 1601010 h 6842125"/>
              <a:gd name="connsiteX3928" fmla="*/ 9208918 w 12191999"/>
              <a:gd name="connsiteY3928" fmla="*/ 1629436 h 6842125"/>
              <a:gd name="connsiteX3929" fmla="*/ 9194820 w 12191999"/>
              <a:gd name="connsiteY3929" fmla="*/ 1630537 h 6842125"/>
              <a:gd name="connsiteX3930" fmla="*/ 1586461 w 12191999"/>
              <a:gd name="connsiteY3930" fmla="*/ 1631304 h 6842125"/>
              <a:gd name="connsiteX3931" fmla="*/ 1567983 w 12191999"/>
              <a:gd name="connsiteY3931" fmla="*/ 1629442 h 6842125"/>
              <a:gd name="connsiteX3932" fmla="*/ 1569507 w 12191999"/>
              <a:gd name="connsiteY3932" fmla="*/ 1596955 h 6842125"/>
              <a:gd name="connsiteX3933" fmla="*/ 1599225 w 12191999"/>
              <a:gd name="connsiteY3933" fmla="*/ 1615906 h 6842125"/>
              <a:gd name="connsiteX3934" fmla="*/ 1586461 w 12191999"/>
              <a:gd name="connsiteY3934" fmla="*/ 1631304 h 6842125"/>
              <a:gd name="connsiteX3935" fmla="*/ 10605535 w 12191999"/>
              <a:gd name="connsiteY3935" fmla="*/ 1631304 h 6842125"/>
              <a:gd name="connsiteX3936" fmla="*/ 10592771 w 12191999"/>
              <a:gd name="connsiteY3936" fmla="*/ 1615906 h 6842125"/>
              <a:gd name="connsiteX3937" fmla="*/ 10622490 w 12191999"/>
              <a:gd name="connsiteY3937" fmla="*/ 1596955 h 6842125"/>
              <a:gd name="connsiteX3938" fmla="*/ 10624014 w 12191999"/>
              <a:gd name="connsiteY3938" fmla="*/ 1629442 h 6842125"/>
              <a:gd name="connsiteX3939" fmla="*/ 10605535 w 12191999"/>
              <a:gd name="connsiteY3939" fmla="*/ 1631304 h 6842125"/>
              <a:gd name="connsiteX3940" fmla="*/ 3694922 w 12191999"/>
              <a:gd name="connsiteY3940" fmla="*/ 1631474 h 6842125"/>
              <a:gd name="connsiteX3941" fmla="*/ 3688336 w 12191999"/>
              <a:gd name="connsiteY3941" fmla="*/ 1624029 h 6842125"/>
              <a:gd name="connsiteX3942" fmla="*/ 3702815 w 12191999"/>
              <a:gd name="connsiteY3942" fmla="*/ 1594925 h 6842125"/>
              <a:gd name="connsiteX3943" fmla="*/ 3711959 w 12191999"/>
              <a:gd name="connsiteY3943" fmla="*/ 1613200 h 6842125"/>
              <a:gd name="connsiteX3944" fmla="*/ 3694922 w 12191999"/>
              <a:gd name="connsiteY3944" fmla="*/ 1631474 h 6842125"/>
              <a:gd name="connsiteX3945" fmla="*/ 8497075 w 12191999"/>
              <a:gd name="connsiteY3945" fmla="*/ 1631474 h 6842125"/>
              <a:gd name="connsiteX3946" fmla="*/ 8480038 w 12191999"/>
              <a:gd name="connsiteY3946" fmla="*/ 1613200 h 6842125"/>
              <a:gd name="connsiteX3947" fmla="*/ 8489182 w 12191999"/>
              <a:gd name="connsiteY3947" fmla="*/ 1594925 h 6842125"/>
              <a:gd name="connsiteX3948" fmla="*/ 8503660 w 12191999"/>
              <a:gd name="connsiteY3948" fmla="*/ 1624029 h 6842125"/>
              <a:gd name="connsiteX3949" fmla="*/ 8497075 w 12191999"/>
              <a:gd name="connsiteY3949" fmla="*/ 1631474 h 6842125"/>
              <a:gd name="connsiteX3950" fmla="*/ 4056491 w 12191999"/>
              <a:gd name="connsiteY3950" fmla="*/ 1632319 h 6842125"/>
              <a:gd name="connsiteX3951" fmla="*/ 4038299 w 12191999"/>
              <a:gd name="connsiteY3951" fmla="*/ 1624028 h 6842125"/>
              <a:gd name="connsiteX3952" fmla="*/ 4055824 w 12191999"/>
              <a:gd name="connsiteY3952" fmla="*/ 1594247 h 6842125"/>
              <a:gd name="connsiteX3953" fmla="*/ 4069540 w 12191999"/>
              <a:gd name="connsiteY3953" fmla="*/ 1613199 h 6842125"/>
              <a:gd name="connsiteX3954" fmla="*/ 4056491 w 12191999"/>
              <a:gd name="connsiteY3954" fmla="*/ 1632319 h 6842125"/>
              <a:gd name="connsiteX3955" fmla="*/ 8135505 w 12191999"/>
              <a:gd name="connsiteY3955" fmla="*/ 1632319 h 6842125"/>
              <a:gd name="connsiteX3956" fmla="*/ 8122456 w 12191999"/>
              <a:gd name="connsiteY3956" fmla="*/ 1613199 h 6842125"/>
              <a:gd name="connsiteX3957" fmla="*/ 8136172 w 12191999"/>
              <a:gd name="connsiteY3957" fmla="*/ 1594247 h 6842125"/>
              <a:gd name="connsiteX3958" fmla="*/ 8153697 w 12191999"/>
              <a:gd name="connsiteY3958" fmla="*/ 1624028 h 6842125"/>
              <a:gd name="connsiteX3959" fmla="*/ 8135505 w 12191999"/>
              <a:gd name="connsiteY3959" fmla="*/ 1632319 h 6842125"/>
              <a:gd name="connsiteX3960" fmla="*/ 3879315 w 12191999"/>
              <a:gd name="connsiteY3960" fmla="*/ 1633251 h 6842125"/>
              <a:gd name="connsiteX3961" fmla="*/ 3855694 w 12191999"/>
              <a:gd name="connsiteY3961" fmla="*/ 1623353 h 6842125"/>
              <a:gd name="connsiteX3962" fmla="*/ 3873982 w 12191999"/>
              <a:gd name="connsiteY3962" fmla="*/ 1592895 h 6842125"/>
              <a:gd name="connsiteX3963" fmla="*/ 3902938 w 12191999"/>
              <a:gd name="connsiteY3963" fmla="*/ 1623353 h 6842125"/>
              <a:gd name="connsiteX3964" fmla="*/ 3879315 w 12191999"/>
              <a:gd name="connsiteY3964" fmla="*/ 1633251 h 6842125"/>
              <a:gd name="connsiteX3965" fmla="*/ 8312682 w 12191999"/>
              <a:gd name="connsiteY3965" fmla="*/ 1633251 h 6842125"/>
              <a:gd name="connsiteX3966" fmla="*/ 8289059 w 12191999"/>
              <a:gd name="connsiteY3966" fmla="*/ 1623353 h 6842125"/>
              <a:gd name="connsiteX3967" fmla="*/ 8318015 w 12191999"/>
              <a:gd name="connsiteY3967" fmla="*/ 1592895 h 6842125"/>
              <a:gd name="connsiteX3968" fmla="*/ 8336303 w 12191999"/>
              <a:gd name="connsiteY3968" fmla="*/ 1623353 h 6842125"/>
              <a:gd name="connsiteX3969" fmla="*/ 8312682 w 12191999"/>
              <a:gd name="connsiteY3969" fmla="*/ 1633251 h 6842125"/>
              <a:gd name="connsiteX3970" fmla="*/ 2646824 w 12191999"/>
              <a:gd name="connsiteY3970" fmla="*/ 1633502 h 6842125"/>
              <a:gd name="connsiteX3971" fmla="*/ 2630823 w 12191999"/>
              <a:gd name="connsiteY3971" fmla="*/ 1623350 h 6842125"/>
              <a:gd name="connsiteX3972" fmla="*/ 2645300 w 12191999"/>
              <a:gd name="connsiteY3972" fmla="*/ 1594246 h 6842125"/>
              <a:gd name="connsiteX3973" fmla="*/ 2646824 w 12191999"/>
              <a:gd name="connsiteY3973" fmla="*/ 1633502 h 6842125"/>
              <a:gd name="connsiteX3974" fmla="*/ 9545172 w 12191999"/>
              <a:gd name="connsiteY3974" fmla="*/ 1633502 h 6842125"/>
              <a:gd name="connsiteX3975" fmla="*/ 9546696 w 12191999"/>
              <a:gd name="connsiteY3975" fmla="*/ 1594246 h 6842125"/>
              <a:gd name="connsiteX3976" fmla="*/ 9561174 w 12191999"/>
              <a:gd name="connsiteY3976" fmla="*/ 1623350 h 6842125"/>
              <a:gd name="connsiteX3977" fmla="*/ 9545172 w 12191999"/>
              <a:gd name="connsiteY3977" fmla="*/ 1633502 h 6842125"/>
              <a:gd name="connsiteX3978" fmla="*/ 878831 w 12191999"/>
              <a:gd name="connsiteY3978" fmla="*/ 1633503 h 6842125"/>
              <a:gd name="connsiteX3979" fmla="*/ 855196 w 12191999"/>
              <a:gd name="connsiteY3979" fmla="*/ 1612521 h 6842125"/>
              <a:gd name="connsiteX3980" fmla="*/ 876541 w 12191999"/>
              <a:gd name="connsiteY3980" fmla="*/ 1594247 h 6842125"/>
              <a:gd name="connsiteX3981" fmla="*/ 899385 w 12191999"/>
              <a:gd name="connsiteY3981" fmla="*/ 1615228 h 6842125"/>
              <a:gd name="connsiteX3982" fmla="*/ 878831 w 12191999"/>
              <a:gd name="connsiteY3982" fmla="*/ 1633503 h 6842125"/>
              <a:gd name="connsiteX3983" fmla="*/ 11313166 w 12191999"/>
              <a:gd name="connsiteY3983" fmla="*/ 1633503 h 6842125"/>
              <a:gd name="connsiteX3984" fmla="*/ 11292611 w 12191999"/>
              <a:gd name="connsiteY3984" fmla="*/ 1615228 h 6842125"/>
              <a:gd name="connsiteX3985" fmla="*/ 11315455 w 12191999"/>
              <a:gd name="connsiteY3985" fmla="*/ 1594247 h 6842125"/>
              <a:gd name="connsiteX3986" fmla="*/ 11336800 w 12191999"/>
              <a:gd name="connsiteY3986" fmla="*/ 1612521 h 6842125"/>
              <a:gd name="connsiteX3987" fmla="*/ 11313166 w 12191999"/>
              <a:gd name="connsiteY3987" fmla="*/ 1633503 h 6842125"/>
              <a:gd name="connsiteX3988" fmla="*/ 1759727 w 12191999"/>
              <a:gd name="connsiteY3988" fmla="*/ 1633673 h 6842125"/>
              <a:gd name="connsiteX3989" fmla="*/ 1733056 w 12191999"/>
              <a:gd name="connsiteY3989" fmla="*/ 1623352 h 6842125"/>
              <a:gd name="connsiteX3990" fmla="*/ 1760488 w 12191999"/>
              <a:gd name="connsiteY3990" fmla="*/ 1592895 h 6842125"/>
              <a:gd name="connsiteX3991" fmla="*/ 1786396 w 12191999"/>
              <a:gd name="connsiteY3991" fmla="*/ 1622675 h 6842125"/>
              <a:gd name="connsiteX3992" fmla="*/ 1759727 w 12191999"/>
              <a:gd name="connsiteY3992" fmla="*/ 1633673 h 6842125"/>
              <a:gd name="connsiteX3993" fmla="*/ 10432270 w 12191999"/>
              <a:gd name="connsiteY3993" fmla="*/ 1633673 h 6842125"/>
              <a:gd name="connsiteX3994" fmla="*/ 10405600 w 12191999"/>
              <a:gd name="connsiteY3994" fmla="*/ 1622675 h 6842125"/>
              <a:gd name="connsiteX3995" fmla="*/ 10431508 w 12191999"/>
              <a:gd name="connsiteY3995" fmla="*/ 1592895 h 6842125"/>
              <a:gd name="connsiteX3996" fmla="*/ 10458940 w 12191999"/>
              <a:gd name="connsiteY3996" fmla="*/ 1623352 h 6842125"/>
              <a:gd name="connsiteX3997" fmla="*/ 10432270 w 12191999"/>
              <a:gd name="connsiteY3997" fmla="*/ 1633673 h 6842125"/>
              <a:gd name="connsiteX3998" fmla="*/ 4598008 w 12191999"/>
              <a:gd name="connsiteY3998" fmla="*/ 1637479 h 6842125"/>
              <a:gd name="connsiteX3999" fmla="*/ 4562480 w 12191999"/>
              <a:gd name="connsiteY3999" fmla="*/ 1635533 h 6842125"/>
              <a:gd name="connsiteX4000" fmla="*/ 4571624 w 12191999"/>
              <a:gd name="connsiteY4000" fmla="*/ 1591540 h 6842125"/>
              <a:gd name="connsiteX4001" fmla="*/ 4613534 w 12191999"/>
              <a:gd name="connsiteY4001" fmla="*/ 1616582 h 6842125"/>
              <a:gd name="connsiteX4002" fmla="*/ 4598008 w 12191999"/>
              <a:gd name="connsiteY4002" fmla="*/ 1637479 h 6842125"/>
              <a:gd name="connsiteX4003" fmla="*/ 7593988 w 12191999"/>
              <a:gd name="connsiteY4003" fmla="*/ 1637479 h 6842125"/>
              <a:gd name="connsiteX4004" fmla="*/ 7578463 w 12191999"/>
              <a:gd name="connsiteY4004" fmla="*/ 1616582 h 6842125"/>
              <a:gd name="connsiteX4005" fmla="*/ 7620372 w 12191999"/>
              <a:gd name="connsiteY4005" fmla="*/ 1591540 h 6842125"/>
              <a:gd name="connsiteX4006" fmla="*/ 7629516 w 12191999"/>
              <a:gd name="connsiteY4006" fmla="*/ 1635533 h 6842125"/>
              <a:gd name="connsiteX4007" fmla="*/ 7593988 w 12191999"/>
              <a:gd name="connsiteY4007" fmla="*/ 1637479 h 6842125"/>
              <a:gd name="connsiteX4008" fmla="*/ 345337 w 12191999"/>
              <a:gd name="connsiteY4008" fmla="*/ 1639501 h 6842125"/>
              <a:gd name="connsiteX4009" fmla="*/ 325727 w 12191999"/>
              <a:gd name="connsiteY4009" fmla="*/ 1630788 h 6842125"/>
              <a:gd name="connsiteX4010" fmla="*/ 350097 w 12191999"/>
              <a:gd name="connsiteY4010" fmla="*/ 1596269 h 6842125"/>
              <a:gd name="connsiteX4011" fmla="*/ 363807 w 12191999"/>
              <a:gd name="connsiteY4011" fmla="*/ 1631464 h 6842125"/>
              <a:gd name="connsiteX4012" fmla="*/ 345337 w 12191999"/>
              <a:gd name="connsiteY4012" fmla="*/ 1639501 h 6842125"/>
              <a:gd name="connsiteX4013" fmla="*/ 11846659 w 12191999"/>
              <a:gd name="connsiteY4013" fmla="*/ 1639501 h 6842125"/>
              <a:gd name="connsiteX4014" fmla="*/ 11828190 w 12191999"/>
              <a:gd name="connsiteY4014" fmla="*/ 1631464 h 6842125"/>
              <a:gd name="connsiteX4015" fmla="*/ 11841899 w 12191999"/>
              <a:gd name="connsiteY4015" fmla="*/ 1596269 h 6842125"/>
              <a:gd name="connsiteX4016" fmla="*/ 11866270 w 12191999"/>
              <a:gd name="connsiteY4016" fmla="*/ 1630788 h 6842125"/>
              <a:gd name="connsiteX4017" fmla="*/ 11846659 w 12191999"/>
              <a:gd name="connsiteY4017" fmla="*/ 1639501 h 6842125"/>
              <a:gd name="connsiteX4018" fmla="*/ 1226864 w 12191999"/>
              <a:gd name="connsiteY4018" fmla="*/ 1639590 h 6842125"/>
              <a:gd name="connsiteX4019" fmla="*/ 1209725 w 12191999"/>
              <a:gd name="connsiteY4019" fmla="*/ 1629438 h 6842125"/>
              <a:gd name="connsiteX4020" fmla="*/ 1197553 w 12191999"/>
              <a:gd name="connsiteY4020" fmla="*/ 1613871 h 6842125"/>
              <a:gd name="connsiteX4021" fmla="*/ 1232583 w 12191999"/>
              <a:gd name="connsiteY4021" fmla="*/ 1592889 h 6842125"/>
              <a:gd name="connsiteX4022" fmla="*/ 1246293 w 12191999"/>
              <a:gd name="connsiteY4022" fmla="*/ 1631469 h 6842125"/>
              <a:gd name="connsiteX4023" fmla="*/ 1226864 w 12191999"/>
              <a:gd name="connsiteY4023" fmla="*/ 1639590 h 6842125"/>
              <a:gd name="connsiteX4024" fmla="*/ 10965132 w 12191999"/>
              <a:gd name="connsiteY4024" fmla="*/ 1639590 h 6842125"/>
              <a:gd name="connsiteX4025" fmla="*/ 10945703 w 12191999"/>
              <a:gd name="connsiteY4025" fmla="*/ 1631469 h 6842125"/>
              <a:gd name="connsiteX4026" fmla="*/ 10959414 w 12191999"/>
              <a:gd name="connsiteY4026" fmla="*/ 1592889 h 6842125"/>
              <a:gd name="connsiteX4027" fmla="*/ 10994443 w 12191999"/>
              <a:gd name="connsiteY4027" fmla="*/ 1613871 h 6842125"/>
              <a:gd name="connsiteX4028" fmla="*/ 10982271 w 12191999"/>
              <a:gd name="connsiteY4028" fmla="*/ 1629438 h 6842125"/>
              <a:gd name="connsiteX4029" fmla="*/ 10965132 w 12191999"/>
              <a:gd name="connsiteY4029" fmla="*/ 1639590 h 6842125"/>
              <a:gd name="connsiteX4030" fmla="*/ 5298976 w 12191999"/>
              <a:gd name="connsiteY4030" fmla="*/ 1644412 h 6842125"/>
              <a:gd name="connsiteX4031" fmla="*/ 5272306 w 12191999"/>
              <a:gd name="connsiteY4031" fmla="*/ 1638236 h 6842125"/>
              <a:gd name="connsiteX4032" fmla="*/ 5282974 w 12191999"/>
              <a:gd name="connsiteY4032" fmla="*/ 1587474 h 6842125"/>
              <a:gd name="connsiteX4033" fmla="*/ 5317263 w 12191999"/>
              <a:gd name="connsiteY4033" fmla="*/ 1595596 h 6842125"/>
              <a:gd name="connsiteX4034" fmla="*/ 5321074 w 12191999"/>
              <a:gd name="connsiteY4034" fmla="*/ 1624699 h 6842125"/>
              <a:gd name="connsiteX4035" fmla="*/ 5298976 w 12191999"/>
              <a:gd name="connsiteY4035" fmla="*/ 1644412 h 6842125"/>
              <a:gd name="connsiteX4036" fmla="*/ 6893020 w 12191999"/>
              <a:gd name="connsiteY4036" fmla="*/ 1644412 h 6842125"/>
              <a:gd name="connsiteX4037" fmla="*/ 6870923 w 12191999"/>
              <a:gd name="connsiteY4037" fmla="*/ 1624699 h 6842125"/>
              <a:gd name="connsiteX4038" fmla="*/ 6874734 w 12191999"/>
              <a:gd name="connsiteY4038" fmla="*/ 1595596 h 6842125"/>
              <a:gd name="connsiteX4039" fmla="*/ 6909023 w 12191999"/>
              <a:gd name="connsiteY4039" fmla="*/ 1587474 h 6842125"/>
              <a:gd name="connsiteX4040" fmla="*/ 6919691 w 12191999"/>
              <a:gd name="connsiteY4040" fmla="*/ 1638236 h 6842125"/>
              <a:gd name="connsiteX4041" fmla="*/ 6893020 w 12191999"/>
              <a:gd name="connsiteY4041" fmla="*/ 1644412 h 6842125"/>
              <a:gd name="connsiteX4042" fmla="*/ 160711 w 12191999"/>
              <a:gd name="connsiteY4042" fmla="*/ 1645298 h 6842125"/>
              <a:gd name="connsiteX4043" fmla="*/ 142305 w 12191999"/>
              <a:gd name="connsiteY4043" fmla="*/ 1636891 h 6842125"/>
              <a:gd name="connsiteX4044" fmla="*/ 172041 w 12191999"/>
              <a:gd name="connsiteY4044" fmla="*/ 1579359 h 6842125"/>
              <a:gd name="connsiteX4045" fmla="*/ 208636 w 12191999"/>
              <a:gd name="connsiteY4045" fmla="*/ 1614555 h 6842125"/>
              <a:gd name="connsiteX4046" fmla="*/ 160711 w 12191999"/>
              <a:gd name="connsiteY4046" fmla="*/ 1645298 h 6842125"/>
              <a:gd name="connsiteX4047" fmla="*/ 12031286 w 12191999"/>
              <a:gd name="connsiteY4047" fmla="*/ 1645298 h 6842125"/>
              <a:gd name="connsiteX4048" fmla="*/ 11983360 w 12191999"/>
              <a:gd name="connsiteY4048" fmla="*/ 1614555 h 6842125"/>
              <a:gd name="connsiteX4049" fmla="*/ 12019955 w 12191999"/>
              <a:gd name="connsiteY4049" fmla="*/ 1579359 h 6842125"/>
              <a:gd name="connsiteX4050" fmla="*/ 12049691 w 12191999"/>
              <a:gd name="connsiteY4050" fmla="*/ 1636891 h 6842125"/>
              <a:gd name="connsiteX4051" fmla="*/ 12031286 w 12191999"/>
              <a:gd name="connsiteY4051" fmla="*/ 1645298 h 6842125"/>
              <a:gd name="connsiteX4052" fmla="*/ 1402100 w 12191999"/>
              <a:gd name="connsiteY4052" fmla="*/ 1646019 h 6842125"/>
              <a:gd name="connsiteX4053" fmla="*/ 1383908 w 12191999"/>
              <a:gd name="connsiteY4053" fmla="*/ 1633499 h 6842125"/>
              <a:gd name="connsiteX4054" fmla="*/ 1428852 w 12191999"/>
              <a:gd name="connsiteY4054" fmla="*/ 1596950 h 6842125"/>
              <a:gd name="connsiteX4055" fmla="*/ 1424281 w 12191999"/>
              <a:gd name="connsiteY4055" fmla="*/ 1636206 h 6842125"/>
              <a:gd name="connsiteX4056" fmla="*/ 1402100 w 12191999"/>
              <a:gd name="connsiteY4056" fmla="*/ 1646019 h 6842125"/>
              <a:gd name="connsiteX4057" fmla="*/ 10789896 w 12191999"/>
              <a:gd name="connsiteY4057" fmla="*/ 1646019 h 6842125"/>
              <a:gd name="connsiteX4058" fmla="*/ 10767715 w 12191999"/>
              <a:gd name="connsiteY4058" fmla="*/ 1636206 h 6842125"/>
              <a:gd name="connsiteX4059" fmla="*/ 10763144 w 12191999"/>
              <a:gd name="connsiteY4059" fmla="*/ 1596950 h 6842125"/>
              <a:gd name="connsiteX4060" fmla="*/ 10808088 w 12191999"/>
              <a:gd name="connsiteY4060" fmla="*/ 1633499 h 6842125"/>
              <a:gd name="connsiteX4061" fmla="*/ 10789896 w 12191999"/>
              <a:gd name="connsiteY4061" fmla="*/ 1646019 h 6842125"/>
              <a:gd name="connsiteX4062" fmla="*/ 5998715 w 12191999"/>
              <a:gd name="connsiteY4062" fmla="*/ 1646188 h 6842125"/>
              <a:gd name="connsiteX4063" fmla="*/ 5981379 w 12191999"/>
              <a:gd name="connsiteY4063" fmla="*/ 1639590 h 6842125"/>
              <a:gd name="connsiteX4064" fmla="*/ 5967663 w 12191999"/>
              <a:gd name="connsiteY4064" fmla="*/ 1613193 h 6842125"/>
              <a:gd name="connsiteX4065" fmla="*/ 5986714 w 12191999"/>
              <a:gd name="connsiteY4065" fmla="*/ 1588827 h 6842125"/>
              <a:gd name="connsiteX4066" fmla="*/ 6014907 w 12191999"/>
              <a:gd name="connsiteY4066" fmla="*/ 1635529 h 6842125"/>
              <a:gd name="connsiteX4067" fmla="*/ 5998715 w 12191999"/>
              <a:gd name="connsiteY4067" fmla="*/ 1646188 h 6842125"/>
              <a:gd name="connsiteX4068" fmla="*/ 6193282 w 12191999"/>
              <a:gd name="connsiteY4068" fmla="*/ 1646188 h 6842125"/>
              <a:gd name="connsiteX4069" fmla="*/ 6177090 w 12191999"/>
              <a:gd name="connsiteY4069" fmla="*/ 1635529 h 6842125"/>
              <a:gd name="connsiteX4070" fmla="*/ 6205283 w 12191999"/>
              <a:gd name="connsiteY4070" fmla="*/ 1588827 h 6842125"/>
              <a:gd name="connsiteX4071" fmla="*/ 6224334 w 12191999"/>
              <a:gd name="connsiteY4071" fmla="*/ 1613193 h 6842125"/>
              <a:gd name="connsiteX4072" fmla="*/ 6210618 w 12191999"/>
              <a:gd name="connsiteY4072" fmla="*/ 1639590 h 6842125"/>
              <a:gd name="connsiteX4073" fmla="*/ 6193282 w 12191999"/>
              <a:gd name="connsiteY4073" fmla="*/ 1646188 h 6842125"/>
              <a:gd name="connsiteX4074" fmla="*/ 2281646 w 12191999"/>
              <a:gd name="connsiteY4074" fmla="*/ 1652436 h 6842125"/>
              <a:gd name="connsiteX4075" fmla="*/ 2260286 w 12191999"/>
              <a:gd name="connsiteY4075" fmla="*/ 1641628 h 6842125"/>
              <a:gd name="connsiteX4076" fmla="*/ 2293814 w 12191999"/>
              <a:gd name="connsiteY4076" fmla="*/ 1572591 h 6842125"/>
              <a:gd name="connsiteX4077" fmla="*/ 2331151 w 12191999"/>
              <a:gd name="connsiteY4077" fmla="*/ 1614555 h 6842125"/>
              <a:gd name="connsiteX4078" fmla="*/ 2281646 w 12191999"/>
              <a:gd name="connsiteY4078" fmla="*/ 1652436 h 6842125"/>
              <a:gd name="connsiteX4079" fmla="*/ 9910351 w 12191999"/>
              <a:gd name="connsiteY4079" fmla="*/ 1652436 h 6842125"/>
              <a:gd name="connsiteX4080" fmla="*/ 9860846 w 12191999"/>
              <a:gd name="connsiteY4080" fmla="*/ 1614555 h 6842125"/>
              <a:gd name="connsiteX4081" fmla="*/ 9898183 w 12191999"/>
              <a:gd name="connsiteY4081" fmla="*/ 1572591 h 6842125"/>
              <a:gd name="connsiteX4082" fmla="*/ 9931711 w 12191999"/>
              <a:gd name="connsiteY4082" fmla="*/ 1641628 h 6842125"/>
              <a:gd name="connsiteX4083" fmla="*/ 9910351 w 12191999"/>
              <a:gd name="connsiteY4083" fmla="*/ 1652436 h 6842125"/>
              <a:gd name="connsiteX4084" fmla="*/ 2807784 w 12191999"/>
              <a:gd name="connsiteY4084" fmla="*/ 1652583 h 6842125"/>
              <a:gd name="connsiteX4085" fmla="*/ 2785234 w 12191999"/>
              <a:gd name="connsiteY4085" fmla="*/ 1641627 h 6842125"/>
              <a:gd name="connsiteX4086" fmla="*/ 2772279 w 12191999"/>
              <a:gd name="connsiteY4086" fmla="*/ 1615231 h 6842125"/>
              <a:gd name="connsiteX4087" fmla="*/ 2818762 w 12191999"/>
              <a:gd name="connsiteY4087" fmla="*/ 1572590 h 6842125"/>
              <a:gd name="connsiteX4088" fmla="*/ 2863719 w 12191999"/>
              <a:gd name="connsiteY4088" fmla="*/ 1617938 h 6842125"/>
              <a:gd name="connsiteX4089" fmla="*/ 2807784 w 12191999"/>
              <a:gd name="connsiteY4089" fmla="*/ 1652583 h 6842125"/>
              <a:gd name="connsiteX4090" fmla="*/ 9384212 w 12191999"/>
              <a:gd name="connsiteY4090" fmla="*/ 1652583 h 6842125"/>
              <a:gd name="connsiteX4091" fmla="*/ 9328278 w 12191999"/>
              <a:gd name="connsiteY4091" fmla="*/ 1617938 h 6842125"/>
              <a:gd name="connsiteX4092" fmla="*/ 9373235 w 12191999"/>
              <a:gd name="connsiteY4092" fmla="*/ 1572590 h 6842125"/>
              <a:gd name="connsiteX4093" fmla="*/ 9419718 w 12191999"/>
              <a:gd name="connsiteY4093" fmla="*/ 1615231 h 6842125"/>
              <a:gd name="connsiteX4094" fmla="*/ 9406763 w 12191999"/>
              <a:gd name="connsiteY4094" fmla="*/ 1641627 h 6842125"/>
              <a:gd name="connsiteX4095" fmla="*/ 9384212 w 12191999"/>
              <a:gd name="connsiteY4095" fmla="*/ 1652583 h 6842125"/>
              <a:gd name="connsiteX4096" fmla="*/ 519036 w 12191999"/>
              <a:gd name="connsiteY4096" fmla="*/ 1652795 h 6842125"/>
              <a:gd name="connsiteX4097" fmla="*/ 497593 w 12191999"/>
              <a:gd name="connsiteY4097" fmla="*/ 1640273 h 6842125"/>
              <a:gd name="connsiteX4098" fmla="*/ 499879 w 12191999"/>
              <a:gd name="connsiteY4098" fmla="*/ 1587480 h 6842125"/>
              <a:gd name="connsiteX4099" fmla="*/ 550199 w 12191999"/>
              <a:gd name="connsiteY4099" fmla="*/ 1588834 h 6842125"/>
              <a:gd name="connsiteX4100" fmla="*/ 543337 w 12191999"/>
              <a:gd name="connsiteY4100" fmla="*/ 1647041 h 6842125"/>
              <a:gd name="connsiteX4101" fmla="*/ 519036 w 12191999"/>
              <a:gd name="connsiteY4101" fmla="*/ 1652795 h 6842125"/>
              <a:gd name="connsiteX4102" fmla="*/ 11672960 w 12191999"/>
              <a:gd name="connsiteY4102" fmla="*/ 1652795 h 6842125"/>
              <a:gd name="connsiteX4103" fmla="*/ 11648659 w 12191999"/>
              <a:gd name="connsiteY4103" fmla="*/ 1647041 h 6842125"/>
              <a:gd name="connsiteX4104" fmla="*/ 11641798 w 12191999"/>
              <a:gd name="connsiteY4104" fmla="*/ 1588834 h 6842125"/>
              <a:gd name="connsiteX4105" fmla="*/ 11692118 w 12191999"/>
              <a:gd name="connsiteY4105" fmla="*/ 1587480 h 6842125"/>
              <a:gd name="connsiteX4106" fmla="*/ 11694403 w 12191999"/>
              <a:gd name="connsiteY4106" fmla="*/ 1640273 h 6842125"/>
              <a:gd name="connsiteX4107" fmla="*/ 11672960 w 12191999"/>
              <a:gd name="connsiteY4107" fmla="*/ 1652795 h 6842125"/>
              <a:gd name="connsiteX4108" fmla="*/ 3164536 w 12191999"/>
              <a:gd name="connsiteY4108" fmla="*/ 1653471 h 6842125"/>
              <a:gd name="connsiteX4109" fmla="*/ 3133675 w 12191999"/>
              <a:gd name="connsiteY4109" fmla="*/ 1636212 h 6842125"/>
              <a:gd name="connsiteX4110" fmla="*/ 3132912 w 12191999"/>
              <a:gd name="connsiteY4110" fmla="*/ 1595602 h 6842125"/>
              <a:gd name="connsiteX4111" fmla="*/ 3166440 w 12191999"/>
              <a:gd name="connsiteY4111" fmla="*/ 1572590 h 6842125"/>
              <a:gd name="connsiteX4112" fmla="*/ 3199968 w 12191999"/>
              <a:gd name="connsiteY4112" fmla="*/ 1642304 h 6842125"/>
              <a:gd name="connsiteX4113" fmla="*/ 3164536 w 12191999"/>
              <a:gd name="connsiteY4113" fmla="*/ 1653471 h 6842125"/>
              <a:gd name="connsiteX4114" fmla="*/ 9027460 w 12191999"/>
              <a:gd name="connsiteY4114" fmla="*/ 1653471 h 6842125"/>
              <a:gd name="connsiteX4115" fmla="*/ 8992028 w 12191999"/>
              <a:gd name="connsiteY4115" fmla="*/ 1642304 h 6842125"/>
              <a:gd name="connsiteX4116" fmla="*/ 9025556 w 12191999"/>
              <a:gd name="connsiteY4116" fmla="*/ 1572590 h 6842125"/>
              <a:gd name="connsiteX4117" fmla="*/ 9059084 w 12191999"/>
              <a:gd name="connsiteY4117" fmla="*/ 1595602 h 6842125"/>
              <a:gd name="connsiteX4118" fmla="*/ 9058322 w 12191999"/>
              <a:gd name="connsiteY4118" fmla="*/ 1636212 h 6842125"/>
              <a:gd name="connsiteX4119" fmla="*/ 9027460 w 12191999"/>
              <a:gd name="connsiteY4119" fmla="*/ 1653471 h 6842125"/>
              <a:gd name="connsiteX4120" fmla="*/ 4406550 w 12191999"/>
              <a:gd name="connsiteY4120" fmla="*/ 1653807 h 6842125"/>
              <a:gd name="connsiteX4121" fmla="*/ 4365402 w 12191999"/>
              <a:gd name="connsiteY4121" fmla="*/ 1632826 h 6842125"/>
              <a:gd name="connsiteX4122" fmla="*/ 4368450 w 12191999"/>
              <a:gd name="connsiteY4122" fmla="*/ 1593570 h 6842125"/>
              <a:gd name="connsiteX4123" fmla="*/ 4447698 w 12191999"/>
              <a:gd name="connsiteY4123" fmla="*/ 1635533 h 6842125"/>
              <a:gd name="connsiteX4124" fmla="*/ 4406550 w 12191999"/>
              <a:gd name="connsiteY4124" fmla="*/ 1653807 h 6842125"/>
              <a:gd name="connsiteX4125" fmla="*/ 7785447 w 12191999"/>
              <a:gd name="connsiteY4125" fmla="*/ 1653807 h 6842125"/>
              <a:gd name="connsiteX4126" fmla="*/ 7744299 w 12191999"/>
              <a:gd name="connsiteY4126" fmla="*/ 1635533 h 6842125"/>
              <a:gd name="connsiteX4127" fmla="*/ 7823547 w 12191999"/>
              <a:gd name="connsiteY4127" fmla="*/ 1593570 h 6842125"/>
              <a:gd name="connsiteX4128" fmla="*/ 7826595 w 12191999"/>
              <a:gd name="connsiteY4128" fmla="*/ 1632826 h 6842125"/>
              <a:gd name="connsiteX4129" fmla="*/ 7785447 w 12191999"/>
              <a:gd name="connsiteY4129" fmla="*/ 1653807 h 6842125"/>
              <a:gd name="connsiteX4130" fmla="*/ 2101022 w 12191999"/>
              <a:gd name="connsiteY4130" fmla="*/ 1657365 h 6842125"/>
              <a:gd name="connsiteX4131" fmla="*/ 2083020 w 12191999"/>
              <a:gd name="connsiteY4131" fmla="*/ 1654488 h 6842125"/>
              <a:gd name="connsiteX4132" fmla="*/ 2091401 w 12191999"/>
              <a:gd name="connsiteY4132" fmla="*/ 1572591 h 6842125"/>
              <a:gd name="connsiteX4133" fmla="*/ 2144742 w 12191999"/>
              <a:gd name="connsiteY4133" fmla="*/ 1582744 h 6842125"/>
              <a:gd name="connsiteX4134" fmla="*/ 2121882 w 12191999"/>
              <a:gd name="connsiteY4134" fmla="*/ 1657195 h 6842125"/>
              <a:gd name="connsiteX4135" fmla="*/ 2101022 w 12191999"/>
              <a:gd name="connsiteY4135" fmla="*/ 1657365 h 6842125"/>
              <a:gd name="connsiteX4136" fmla="*/ 10090975 w 12191999"/>
              <a:gd name="connsiteY4136" fmla="*/ 1657365 h 6842125"/>
              <a:gd name="connsiteX4137" fmla="*/ 10070115 w 12191999"/>
              <a:gd name="connsiteY4137" fmla="*/ 1657195 h 6842125"/>
              <a:gd name="connsiteX4138" fmla="*/ 10047255 w 12191999"/>
              <a:gd name="connsiteY4138" fmla="*/ 1582744 h 6842125"/>
              <a:gd name="connsiteX4139" fmla="*/ 10100595 w 12191999"/>
              <a:gd name="connsiteY4139" fmla="*/ 1572591 h 6842125"/>
              <a:gd name="connsiteX4140" fmla="*/ 10108976 w 12191999"/>
              <a:gd name="connsiteY4140" fmla="*/ 1654488 h 6842125"/>
              <a:gd name="connsiteX4141" fmla="*/ 10090975 w 12191999"/>
              <a:gd name="connsiteY4141" fmla="*/ 1657365 h 6842125"/>
              <a:gd name="connsiteX4142" fmla="*/ 5813735 w 12191999"/>
              <a:gd name="connsiteY4142" fmla="*/ 1657699 h 6842125"/>
              <a:gd name="connsiteX4143" fmla="*/ 5800304 w 12191999"/>
              <a:gd name="connsiteY4143" fmla="*/ 1655837 h 6842125"/>
              <a:gd name="connsiteX4144" fmla="*/ 5819355 w 12191999"/>
              <a:gd name="connsiteY4144" fmla="*/ 1571234 h 6842125"/>
              <a:gd name="connsiteX4145" fmla="*/ 5830023 w 12191999"/>
              <a:gd name="connsiteY4145" fmla="*/ 1656514 h 6842125"/>
              <a:gd name="connsiteX4146" fmla="*/ 5813735 w 12191999"/>
              <a:gd name="connsiteY4146" fmla="*/ 1657699 h 6842125"/>
              <a:gd name="connsiteX4147" fmla="*/ 6378262 w 12191999"/>
              <a:gd name="connsiteY4147" fmla="*/ 1657699 h 6842125"/>
              <a:gd name="connsiteX4148" fmla="*/ 6361973 w 12191999"/>
              <a:gd name="connsiteY4148" fmla="*/ 1656514 h 6842125"/>
              <a:gd name="connsiteX4149" fmla="*/ 6372642 w 12191999"/>
              <a:gd name="connsiteY4149" fmla="*/ 1571234 h 6842125"/>
              <a:gd name="connsiteX4150" fmla="*/ 6391692 w 12191999"/>
              <a:gd name="connsiteY4150" fmla="*/ 1655837 h 6842125"/>
              <a:gd name="connsiteX4151" fmla="*/ 6378262 w 12191999"/>
              <a:gd name="connsiteY4151" fmla="*/ 1657699 h 6842125"/>
              <a:gd name="connsiteX4152" fmla="*/ 1942328 w 12191999"/>
              <a:gd name="connsiteY4152" fmla="*/ 1657869 h 6842125"/>
              <a:gd name="connsiteX4153" fmla="*/ 1898893 w 12191999"/>
              <a:gd name="connsiteY4153" fmla="*/ 1645009 h 6842125"/>
              <a:gd name="connsiteX4154" fmla="*/ 1904989 w 12191999"/>
              <a:gd name="connsiteY4154" fmla="*/ 1578680 h 6842125"/>
              <a:gd name="connsiteX4155" fmla="*/ 1980428 w 12191999"/>
              <a:gd name="connsiteY4155" fmla="*/ 1590186 h 6842125"/>
              <a:gd name="connsiteX4156" fmla="*/ 1942328 w 12191999"/>
              <a:gd name="connsiteY4156" fmla="*/ 1657869 h 6842125"/>
              <a:gd name="connsiteX4157" fmla="*/ 10249668 w 12191999"/>
              <a:gd name="connsiteY4157" fmla="*/ 1657869 h 6842125"/>
              <a:gd name="connsiteX4158" fmla="*/ 10211568 w 12191999"/>
              <a:gd name="connsiteY4158" fmla="*/ 1590186 h 6842125"/>
              <a:gd name="connsiteX4159" fmla="*/ 10287007 w 12191999"/>
              <a:gd name="connsiteY4159" fmla="*/ 1578680 h 6842125"/>
              <a:gd name="connsiteX4160" fmla="*/ 10293103 w 12191999"/>
              <a:gd name="connsiteY4160" fmla="*/ 1645009 h 6842125"/>
              <a:gd name="connsiteX4161" fmla="*/ 10249668 w 12191999"/>
              <a:gd name="connsiteY4161" fmla="*/ 1657869 h 6842125"/>
              <a:gd name="connsiteX4162" fmla="*/ 3355608 w 12191999"/>
              <a:gd name="connsiteY4162" fmla="*/ 1659559 h 6842125"/>
              <a:gd name="connsiteX4163" fmla="*/ 3320079 w 12191999"/>
              <a:gd name="connsiteY4163" fmla="*/ 1651776 h 6842125"/>
              <a:gd name="connsiteX4164" fmla="*/ 3326938 w 12191999"/>
              <a:gd name="connsiteY4164" fmla="*/ 1573940 h 6842125"/>
              <a:gd name="connsiteX4165" fmla="*/ 3392470 w 12191999"/>
              <a:gd name="connsiteY4165" fmla="*/ 1593569 h 6842125"/>
              <a:gd name="connsiteX4166" fmla="*/ 3384850 w 12191999"/>
              <a:gd name="connsiteY4166" fmla="*/ 1642977 h 6842125"/>
              <a:gd name="connsiteX4167" fmla="*/ 3355608 w 12191999"/>
              <a:gd name="connsiteY4167" fmla="*/ 1659559 h 6842125"/>
              <a:gd name="connsiteX4168" fmla="*/ 8836388 w 12191999"/>
              <a:gd name="connsiteY4168" fmla="*/ 1659559 h 6842125"/>
              <a:gd name="connsiteX4169" fmla="*/ 8807147 w 12191999"/>
              <a:gd name="connsiteY4169" fmla="*/ 1642977 h 6842125"/>
              <a:gd name="connsiteX4170" fmla="*/ 8799527 w 12191999"/>
              <a:gd name="connsiteY4170" fmla="*/ 1593569 h 6842125"/>
              <a:gd name="connsiteX4171" fmla="*/ 8865059 w 12191999"/>
              <a:gd name="connsiteY4171" fmla="*/ 1573940 h 6842125"/>
              <a:gd name="connsiteX4172" fmla="*/ 8871918 w 12191999"/>
              <a:gd name="connsiteY4172" fmla="*/ 1651776 h 6842125"/>
              <a:gd name="connsiteX4173" fmla="*/ 8836388 w 12191999"/>
              <a:gd name="connsiteY4173" fmla="*/ 1659559 h 6842125"/>
              <a:gd name="connsiteX4174" fmla="*/ 5110287 w 12191999"/>
              <a:gd name="connsiteY4174" fmla="*/ 1660577 h 6842125"/>
              <a:gd name="connsiteX4175" fmla="*/ 5073711 w 12191999"/>
              <a:gd name="connsiteY4175" fmla="*/ 1642979 h 6842125"/>
              <a:gd name="connsiteX4176" fmla="*/ 5054660 w 12191999"/>
              <a:gd name="connsiteY4176" fmla="*/ 1613199 h 6842125"/>
              <a:gd name="connsiteX4177" fmla="*/ 5110287 w 12191999"/>
              <a:gd name="connsiteY4177" fmla="*/ 1565820 h 6842125"/>
              <a:gd name="connsiteX4178" fmla="*/ 5168962 w 12191999"/>
              <a:gd name="connsiteY4178" fmla="*/ 1613199 h 6842125"/>
              <a:gd name="connsiteX4179" fmla="*/ 5110287 w 12191999"/>
              <a:gd name="connsiteY4179" fmla="*/ 1660577 h 6842125"/>
              <a:gd name="connsiteX4180" fmla="*/ 7081710 w 12191999"/>
              <a:gd name="connsiteY4180" fmla="*/ 1660577 h 6842125"/>
              <a:gd name="connsiteX4181" fmla="*/ 7023035 w 12191999"/>
              <a:gd name="connsiteY4181" fmla="*/ 1613199 h 6842125"/>
              <a:gd name="connsiteX4182" fmla="*/ 7081710 w 12191999"/>
              <a:gd name="connsiteY4182" fmla="*/ 1565820 h 6842125"/>
              <a:gd name="connsiteX4183" fmla="*/ 7137336 w 12191999"/>
              <a:gd name="connsiteY4183" fmla="*/ 1613199 h 6842125"/>
              <a:gd name="connsiteX4184" fmla="*/ 7118286 w 12191999"/>
              <a:gd name="connsiteY4184" fmla="*/ 1642979 h 6842125"/>
              <a:gd name="connsiteX4185" fmla="*/ 7081710 w 12191999"/>
              <a:gd name="connsiteY4185" fmla="*/ 1660577 h 6842125"/>
              <a:gd name="connsiteX4186" fmla="*/ 4760248 w 12191999"/>
              <a:gd name="connsiteY4186" fmla="*/ 1661486 h 6842125"/>
              <a:gd name="connsiteX4187" fmla="*/ 4738222 w 12191999"/>
              <a:gd name="connsiteY4187" fmla="*/ 1657192 h 6842125"/>
              <a:gd name="connsiteX4188" fmla="*/ 4743555 w 12191999"/>
              <a:gd name="connsiteY4188" fmla="*/ 1569204 h 6842125"/>
              <a:gd name="connsiteX4189" fmla="*/ 4807563 w 12191999"/>
              <a:gd name="connsiteY4189" fmla="*/ 1590186 h 6842125"/>
              <a:gd name="connsiteX4190" fmla="*/ 4810611 w 12191999"/>
              <a:gd name="connsiteY4190" fmla="*/ 1627411 h 6842125"/>
              <a:gd name="connsiteX4191" fmla="*/ 4760248 w 12191999"/>
              <a:gd name="connsiteY4191" fmla="*/ 1661486 h 6842125"/>
              <a:gd name="connsiteX4192" fmla="*/ 7431748 w 12191999"/>
              <a:gd name="connsiteY4192" fmla="*/ 1661486 h 6842125"/>
              <a:gd name="connsiteX4193" fmla="*/ 7381386 w 12191999"/>
              <a:gd name="connsiteY4193" fmla="*/ 1627411 h 6842125"/>
              <a:gd name="connsiteX4194" fmla="*/ 7384434 w 12191999"/>
              <a:gd name="connsiteY4194" fmla="*/ 1590186 h 6842125"/>
              <a:gd name="connsiteX4195" fmla="*/ 7448441 w 12191999"/>
              <a:gd name="connsiteY4195" fmla="*/ 1569204 h 6842125"/>
              <a:gd name="connsiteX4196" fmla="*/ 7453775 w 12191999"/>
              <a:gd name="connsiteY4196" fmla="*/ 1657192 h 6842125"/>
              <a:gd name="connsiteX4197" fmla="*/ 7431748 w 12191999"/>
              <a:gd name="connsiteY4197" fmla="*/ 1661486 h 6842125"/>
              <a:gd name="connsiteX4198" fmla="*/ 5642758 w 12191999"/>
              <a:gd name="connsiteY4198" fmla="*/ 1662437 h 6842125"/>
              <a:gd name="connsiteX4199" fmla="*/ 5619992 w 12191999"/>
              <a:gd name="connsiteY4199" fmla="*/ 1657192 h 6842125"/>
              <a:gd name="connsiteX4200" fmla="*/ 5604752 w 12191999"/>
              <a:gd name="connsiteY4200" fmla="*/ 1580709 h 6842125"/>
              <a:gd name="connsiteX4201" fmla="*/ 5693907 w 12191999"/>
              <a:gd name="connsiteY4201" fmla="*/ 1611844 h 6842125"/>
              <a:gd name="connsiteX4202" fmla="*/ 5662664 w 12191999"/>
              <a:gd name="connsiteY4202" fmla="*/ 1658546 h 6842125"/>
              <a:gd name="connsiteX4203" fmla="*/ 5642758 w 12191999"/>
              <a:gd name="connsiteY4203" fmla="*/ 1662437 h 6842125"/>
              <a:gd name="connsiteX4204" fmla="*/ 6549239 w 12191999"/>
              <a:gd name="connsiteY4204" fmla="*/ 1662437 h 6842125"/>
              <a:gd name="connsiteX4205" fmla="*/ 6529332 w 12191999"/>
              <a:gd name="connsiteY4205" fmla="*/ 1658546 h 6842125"/>
              <a:gd name="connsiteX4206" fmla="*/ 6498090 w 12191999"/>
              <a:gd name="connsiteY4206" fmla="*/ 1611844 h 6842125"/>
              <a:gd name="connsiteX4207" fmla="*/ 6587244 w 12191999"/>
              <a:gd name="connsiteY4207" fmla="*/ 1580709 h 6842125"/>
              <a:gd name="connsiteX4208" fmla="*/ 6572004 w 12191999"/>
              <a:gd name="connsiteY4208" fmla="*/ 1657192 h 6842125"/>
              <a:gd name="connsiteX4209" fmla="*/ 6549239 w 12191999"/>
              <a:gd name="connsiteY4209" fmla="*/ 1662437 h 6842125"/>
              <a:gd name="connsiteX4210" fmla="*/ 4947783 w 12191999"/>
              <a:gd name="connsiteY4210" fmla="*/ 1666245 h 6842125"/>
              <a:gd name="connsiteX4211" fmla="*/ 4893395 w 12191999"/>
              <a:gd name="connsiteY4211" fmla="*/ 1645686 h 6842125"/>
              <a:gd name="connsiteX4212" fmla="*/ 4899491 w 12191999"/>
              <a:gd name="connsiteY4212" fmla="*/ 1574620 h 6842125"/>
              <a:gd name="connsiteX4213" fmla="*/ 4968071 w 12191999"/>
              <a:gd name="connsiteY4213" fmla="*/ 1571235 h 6842125"/>
              <a:gd name="connsiteX4214" fmla="*/ 4990168 w 12191999"/>
              <a:gd name="connsiteY4214" fmla="*/ 1631474 h 6842125"/>
              <a:gd name="connsiteX4215" fmla="*/ 4947783 w 12191999"/>
              <a:gd name="connsiteY4215" fmla="*/ 1666245 h 6842125"/>
              <a:gd name="connsiteX4216" fmla="*/ 7244214 w 12191999"/>
              <a:gd name="connsiteY4216" fmla="*/ 1666245 h 6842125"/>
              <a:gd name="connsiteX4217" fmla="*/ 7201828 w 12191999"/>
              <a:gd name="connsiteY4217" fmla="*/ 1631474 h 6842125"/>
              <a:gd name="connsiteX4218" fmla="*/ 7223926 w 12191999"/>
              <a:gd name="connsiteY4218" fmla="*/ 1571235 h 6842125"/>
              <a:gd name="connsiteX4219" fmla="*/ 7292506 w 12191999"/>
              <a:gd name="connsiteY4219" fmla="*/ 1574620 h 6842125"/>
              <a:gd name="connsiteX4220" fmla="*/ 7298602 w 12191999"/>
              <a:gd name="connsiteY4220" fmla="*/ 1645686 h 6842125"/>
              <a:gd name="connsiteX4221" fmla="*/ 7244214 w 12191999"/>
              <a:gd name="connsiteY4221" fmla="*/ 1666245 h 6842125"/>
              <a:gd name="connsiteX4222" fmla="*/ 2464227 w 12191999"/>
              <a:gd name="connsiteY4222" fmla="*/ 1670558 h 6842125"/>
              <a:gd name="connsiteX4223" fmla="*/ 2430699 w 12191999"/>
              <a:gd name="connsiteY4223" fmla="*/ 1656514 h 6842125"/>
              <a:gd name="connsiteX4224" fmla="*/ 2493183 w 12191999"/>
              <a:gd name="connsiteY4224" fmla="*/ 1566495 h 6842125"/>
              <a:gd name="connsiteX4225" fmla="*/ 2521376 w 12191999"/>
              <a:gd name="connsiteY4225" fmla="*/ 1617258 h 6842125"/>
              <a:gd name="connsiteX4226" fmla="*/ 2504612 w 12191999"/>
              <a:gd name="connsiteY4226" fmla="*/ 1655161 h 6842125"/>
              <a:gd name="connsiteX4227" fmla="*/ 2464227 w 12191999"/>
              <a:gd name="connsiteY4227" fmla="*/ 1670558 h 6842125"/>
              <a:gd name="connsiteX4228" fmla="*/ 9727770 w 12191999"/>
              <a:gd name="connsiteY4228" fmla="*/ 1670558 h 6842125"/>
              <a:gd name="connsiteX4229" fmla="*/ 9687384 w 12191999"/>
              <a:gd name="connsiteY4229" fmla="*/ 1655161 h 6842125"/>
              <a:gd name="connsiteX4230" fmla="*/ 9670620 w 12191999"/>
              <a:gd name="connsiteY4230" fmla="*/ 1617258 h 6842125"/>
              <a:gd name="connsiteX4231" fmla="*/ 9698814 w 12191999"/>
              <a:gd name="connsiteY4231" fmla="*/ 1566495 h 6842125"/>
              <a:gd name="connsiteX4232" fmla="*/ 9761298 w 12191999"/>
              <a:gd name="connsiteY4232" fmla="*/ 1656514 h 6842125"/>
              <a:gd name="connsiteX4233" fmla="*/ 9727770 w 12191999"/>
              <a:gd name="connsiteY4233" fmla="*/ 1670558 h 6842125"/>
              <a:gd name="connsiteX4234" fmla="*/ 706784 w 12191999"/>
              <a:gd name="connsiteY4234" fmla="*/ 1672163 h 6842125"/>
              <a:gd name="connsiteX4235" fmla="*/ 678685 w 12191999"/>
              <a:gd name="connsiteY4235" fmla="*/ 1663279 h 6842125"/>
              <a:gd name="connsiteX4236" fmla="*/ 661157 w 12191999"/>
              <a:gd name="connsiteY4236" fmla="*/ 1575969 h 6842125"/>
              <a:gd name="connsiteX4237" fmla="*/ 741936 w 12191999"/>
              <a:gd name="connsiteY4237" fmla="*/ 1580030 h 6842125"/>
              <a:gd name="connsiteX4238" fmla="*/ 736601 w 12191999"/>
              <a:gd name="connsiteY4238" fmla="*/ 1651096 h 6842125"/>
              <a:gd name="connsiteX4239" fmla="*/ 706784 w 12191999"/>
              <a:gd name="connsiteY4239" fmla="*/ 1672163 h 6842125"/>
              <a:gd name="connsiteX4240" fmla="*/ 11485212 w 12191999"/>
              <a:gd name="connsiteY4240" fmla="*/ 1672163 h 6842125"/>
              <a:gd name="connsiteX4241" fmla="*/ 11455395 w 12191999"/>
              <a:gd name="connsiteY4241" fmla="*/ 1651096 h 6842125"/>
              <a:gd name="connsiteX4242" fmla="*/ 11450060 w 12191999"/>
              <a:gd name="connsiteY4242" fmla="*/ 1580030 h 6842125"/>
              <a:gd name="connsiteX4243" fmla="*/ 11530839 w 12191999"/>
              <a:gd name="connsiteY4243" fmla="*/ 1575969 h 6842125"/>
              <a:gd name="connsiteX4244" fmla="*/ 11513311 w 12191999"/>
              <a:gd name="connsiteY4244" fmla="*/ 1663279 h 6842125"/>
              <a:gd name="connsiteX4245" fmla="*/ 11485212 w 12191999"/>
              <a:gd name="connsiteY4245" fmla="*/ 1672163 h 6842125"/>
              <a:gd name="connsiteX4246" fmla="*/ 5467295 w 12191999"/>
              <a:gd name="connsiteY4246" fmla="*/ 1673268 h 6842125"/>
              <a:gd name="connsiteX4247" fmla="*/ 5436624 w 12191999"/>
              <a:gd name="connsiteY4247" fmla="*/ 1663285 h 6842125"/>
              <a:gd name="connsiteX4248" fmla="*/ 5409192 w 12191999"/>
              <a:gd name="connsiteY4248" fmla="*/ 1634858 h 6842125"/>
              <a:gd name="connsiteX4249" fmla="*/ 5445007 w 12191999"/>
              <a:gd name="connsiteY4249" fmla="*/ 1561761 h 6842125"/>
              <a:gd name="connsiteX4250" fmla="*/ 5494536 w 12191999"/>
              <a:gd name="connsiteY4250" fmla="*/ 1565822 h 6842125"/>
              <a:gd name="connsiteX4251" fmla="*/ 5499108 w 12191999"/>
              <a:gd name="connsiteY4251" fmla="*/ 1659900 h 6842125"/>
              <a:gd name="connsiteX4252" fmla="*/ 5467295 w 12191999"/>
              <a:gd name="connsiteY4252" fmla="*/ 1673268 h 6842125"/>
              <a:gd name="connsiteX4253" fmla="*/ 6724702 w 12191999"/>
              <a:gd name="connsiteY4253" fmla="*/ 1673268 h 6842125"/>
              <a:gd name="connsiteX4254" fmla="*/ 6692888 w 12191999"/>
              <a:gd name="connsiteY4254" fmla="*/ 1659900 h 6842125"/>
              <a:gd name="connsiteX4255" fmla="*/ 6697460 w 12191999"/>
              <a:gd name="connsiteY4255" fmla="*/ 1565822 h 6842125"/>
              <a:gd name="connsiteX4256" fmla="*/ 6746990 w 12191999"/>
              <a:gd name="connsiteY4256" fmla="*/ 1561761 h 6842125"/>
              <a:gd name="connsiteX4257" fmla="*/ 6782804 w 12191999"/>
              <a:gd name="connsiteY4257" fmla="*/ 1634858 h 6842125"/>
              <a:gd name="connsiteX4258" fmla="*/ 6755372 w 12191999"/>
              <a:gd name="connsiteY4258" fmla="*/ 1663285 h 6842125"/>
              <a:gd name="connsiteX4259" fmla="*/ 6724702 w 12191999"/>
              <a:gd name="connsiteY4259" fmla="*/ 1673268 h 6842125"/>
              <a:gd name="connsiteX4260" fmla="*/ 2113314 w 12191999"/>
              <a:gd name="connsiteY4260" fmla="*/ 1780585 h 6842125"/>
              <a:gd name="connsiteX4261" fmla="*/ 2091405 w 12191999"/>
              <a:gd name="connsiteY4261" fmla="*/ 1775339 h 6842125"/>
              <a:gd name="connsiteX4262" fmla="*/ 2093691 w 12191999"/>
              <a:gd name="connsiteY4262" fmla="*/ 1760449 h 6842125"/>
              <a:gd name="connsiteX4263" fmla="*/ 2129506 w 12191999"/>
              <a:gd name="connsiteY4263" fmla="*/ 1768571 h 6842125"/>
              <a:gd name="connsiteX4264" fmla="*/ 2113314 w 12191999"/>
              <a:gd name="connsiteY4264" fmla="*/ 1780585 h 6842125"/>
              <a:gd name="connsiteX4265" fmla="*/ 10078683 w 12191999"/>
              <a:gd name="connsiteY4265" fmla="*/ 1780585 h 6842125"/>
              <a:gd name="connsiteX4266" fmla="*/ 10062491 w 12191999"/>
              <a:gd name="connsiteY4266" fmla="*/ 1768571 h 6842125"/>
              <a:gd name="connsiteX4267" fmla="*/ 10098306 w 12191999"/>
              <a:gd name="connsiteY4267" fmla="*/ 1760449 h 6842125"/>
              <a:gd name="connsiteX4268" fmla="*/ 10100591 w 12191999"/>
              <a:gd name="connsiteY4268" fmla="*/ 1775339 h 6842125"/>
              <a:gd name="connsiteX4269" fmla="*/ 10078683 w 12191999"/>
              <a:gd name="connsiteY4269" fmla="*/ 1780585 h 6842125"/>
              <a:gd name="connsiteX4270" fmla="*/ 5813256 w 12191999"/>
              <a:gd name="connsiteY4270" fmla="*/ 1784811 h 6842125"/>
              <a:gd name="connsiteX4271" fmla="*/ 5818590 w 12191999"/>
              <a:gd name="connsiteY4271" fmla="*/ 1755031 h 6842125"/>
              <a:gd name="connsiteX4272" fmla="*/ 5833830 w 12191999"/>
              <a:gd name="connsiteY4272" fmla="*/ 1761122 h 6842125"/>
              <a:gd name="connsiteX4273" fmla="*/ 5813256 w 12191999"/>
              <a:gd name="connsiteY4273" fmla="*/ 1784811 h 6842125"/>
              <a:gd name="connsiteX4274" fmla="*/ 6378740 w 12191999"/>
              <a:gd name="connsiteY4274" fmla="*/ 1784811 h 6842125"/>
              <a:gd name="connsiteX4275" fmla="*/ 6358167 w 12191999"/>
              <a:gd name="connsiteY4275" fmla="*/ 1761122 h 6842125"/>
              <a:gd name="connsiteX4276" fmla="*/ 6373407 w 12191999"/>
              <a:gd name="connsiteY4276" fmla="*/ 1755031 h 6842125"/>
              <a:gd name="connsiteX4277" fmla="*/ 6378740 w 12191999"/>
              <a:gd name="connsiteY4277" fmla="*/ 1784811 h 6842125"/>
              <a:gd name="connsiteX4278" fmla="*/ 4941876 w 12191999"/>
              <a:gd name="connsiteY4278" fmla="*/ 1786500 h 6842125"/>
              <a:gd name="connsiteX4279" fmla="*/ 4923112 w 12191999"/>
              <a:gd name="connsiteY4279" fmla="*/ 1784809 h 6842125"/>
              <a:gd name="connsiteX4280" fmla="*/ 4917778 w 12191999"/>
              <a:gd name="connsiteY4280" fmla="*/ 1767211 h 6842125"/>
              <a:gd name="connsiteX4281" fmla="*/ 4937590 w 12191999"/>
              <a:gd name="connsiteY4281" fmla="*/ 1755028 h 6842125"/>
              <a:gd name="connsiteX4282" fmla="*/ 4954354 w 12191999"/>
              <a:gd name="connsiteY4282" fmla="*/ 1769919 h 6842125"/>
              <a:gd name="connsiteX4283" fmla="*/ 4941876 w 12191999"/>
              <a:gd name="connsiteY4283" fmla="*/ 1786500 h 6842125"/>
              <a:gd name="connsiteX4284" fmla="*/ 7250120 w 12191999"/>
              <a:gd name="connsiteY4284" fmla="*/ 1786500 h 6842125"/>
              <a:gd name="connsiteX4285" fmla="*/ 7237643 w 12191999"/>
              <a:gd name="connsiteY4285" fmla="*/ 1769919 h 6842125"/>
              <a:gd name="connsiteX4286" fmla="*/ 7254407 w 12191999"/>
              <a:gd name="connsiteY4286" fmla="*/ 1755028 h 6842125"/>
              <a:gd name="connsiteX4287" fmla="*/ 7274219 w 12191999"/>
              <a:gd name="connsiteY4287" fmla="*/ 1767211 h 6842125"/>
              <a:gd name="connsiteX4288" fmla="*/ 7268884 w 12191999"/>
              <a:gd name="connsiteY4288" fmla="*/ 1784809 h 6842125"/>
              <a:gd name="connsiteX4289" fmla="*/ 7250120 w 12191999"/>
              <a:gd name="connsiteY4289" fmla="*/ 1786500 h 6842125"/>
              <a:gd name="connsiteX4290" fmla="*/ 6000336 w 12191999"/>
              <a:gd name="connsiteY4290" fmla="*/ 1786756 h 6842125"/>
              <a:gd name="connsiteX4291" fmla="*/ 5983668 w 12191999"/>
              <a:gd name="connsiteY4291" fmla="*/ 1776688 h 6842125"/>
              <a:gd name="connsiteX4292" fmla="*/ 5999670 w 12191999"/>
              <a:gd name="connsiteY4292" fmla="*/ 1755030 h 6842125"/>
              <a:gd name="connsiteX4293" fmla="*/ 6011862 w 12191999"/>
              <a:gd name="connsiteY4293" fmla="*/ 1769920 h 6842125"/>
              <a:gd name="connsiteX4294" fmla="*/ 6000336 w 12191999"/>
              <a:gd name="connsiteY4294" fmla="*/ 1786756 h 6842125"/>
              <a:gd name="connsiteX4295" fmla="*/ 6191660 w 12191999"/>
              <a:gd name="connsiteY4295" fmla="*/ 1786756 h 6842125"/>
              <a:gd name="connsiteX4296" fmla="*/ 6180135 w 12191999"/>
              <a:gd name="connsiteY4296" fmla="*/ 1769920 h 6842125"/>
              <a:gd name="connsiteX4297" fmla="*/ 6192327 w 12191999"/>
              <a:gd name="connsiteY4297" fmla="*/ 1755030 h 6842125"/>
              <a:gd name="connsiteX4298" fmla="*/ 6208328 w 12191999"/>
              <a:gd name="connsiteY4298" fmla="*/ 1776688 h 6842125"/>
              <a:gd name="connsiteX4299" fmla="*/ 6191660 w 12191999"/>
              <a:gd name="connsiteY4299" fmla="*/ 1786756 h 6842125"/>
              <a:gd name="connsiteX4300" fmla="*/ 4584959 w 12191999"/>
              <a:gd name="connsiteY4300" fmla="*/ 1786840 h 6842125"/>
              <a:gd name="connsiteX4301" fmla="*/ 4570862 w 12191999"/>
              <a:gd name="connsiteY4301" fmla="*/ 1779395 h 6842125"/>
              <a:gd name="connsiteX4302" fmla="*/ 4587626 w 12191999"/>
              <a:gd name="connsiteY4302" fmla="*/ 1755030 h 6842125"/>
              <a:gd name="connsiteX4303" fmla="*/ 4596770 w 12191999"/>
              <a:gd name="connsiteY4303" fmla="*/ 1769920 h 6842125"/>
              <a:gd name="connsiteX4304" fmla="*/ 4584959 w 12191999"/>
              <a:gd name="connsiteY4304" fmla="*/ 1786840 h 6842125"/>
              <a:gd name="connsiteX4305" fmla="*/ 7607038 w 12191999"/>
              <a:gd name="connsiteY4305" fmla="*/ 1786840 h 6842125"/>
              <a:gd name="connsiteX4306" fmla="*/ 7595227 w 12191999"/>
              <a:gd name="connsiteY4306" fmla="*/ 1769920 h 6842125"/>
              <a:gd name="connsiteX4307" fmla="*/ 7604371 w 12191999"/>
              <a:gd name="connsiteY4307" fmla="*/ 1755030 h 6842125"/>
              <a:gd name="connsiteX4308" fmla="*/ 7621135 w 12191999"/>
              <a:gd name="connsiteY4308" fmla="*/ 1779395 h 6842125"/>
              <a:gd name="connsiteX4309" fmla="*/ 7607038 w 12191999"/>
              <a:gd name="connsiteY4309" fmla="*/ 1786840 h 6842125"/>
              <a:gd name="connsiteX4310" fmla="*/ 2823335 w 12191999"/>
              <a:gd name="connsiteY4310" fmla="*/ 1787092 h 6842125"/>
              <a:gd name="connsiteX4311" fmla="*/ 2800474 w 12191999"/>
              <a:gd name="connsiteY4311" fmla="*/ 1784808 h 6842125"/>
              <a:gd name="connsiteX4312" fmla="*/ 2795140 w 12191999"/>
              <a:gd name="connsiteY4312" fmla="*/ 1767210 h 6842125"/>
              <a:gd name="connsiteX4313" fmla="*/ 2818762 w 12191999"/>
              <a:gd name="connsiteY4313" fmla="*/ 1755027 h 6842125"/>
              <a:gd name="connsiteX4314" fmla="*/ 2839336 w 12191999"/>
              <a:gd name="connsiteY4314" fmla="*/ 1770595 h 6842125"/>
              <a:gd name="connsiteX4315" fmla="*/ 2823335 w 12191999"/>
              <a:gd name="connsiteY4315" fmla="*/ 1787092 h 6842125"/>
              <a:gd name="connsiteX4316" fmla="*/ 9368662 w 12191999"/>
              <a:gd name="connsiteY4316" fmla="*/ 1787092 h 6842125"/>
              <a:gd name="connsiteX4317" fmla="*/ 9352660 w 12191999"/>
              <a:gd name="connsiteY4317" fmla="*/ 1770595 h 6842125"/>
              <a:gd name="connsiteX4318" fmla="*/ 9373235 w 12191999"/>
              <a:gd name="connsiteY4318" fmla="*/ 1755027 h 6842125"/>
              <a:gd name="connsiteX4319" fmla="*/ 9396856 w 12191999"/>
              <a:gd name="connsiteY4319" fmla="*/ 1767210 h 6842125"/>
              <a:gd name="connsiteX4320" fmla="*/ 9391523 w 12191999"/>
              <a:gd name="connsiteY4320" fmla="*/ 1784808 h 6842125"/>
              <a:gd name="connsiteX4321" fmla="*/ 9368662 w 12191999"/>
              <a:gd name="connsiteY4321" fmla="*/ 1787092 h 6842125"/>
              <a:gd name="connsiteX4322" fmla="*/ 1940903 w 12191999"/>
              <a:gd name="connsiteY4322" fmla="*/ 1788277 h 6842125"/>
              <a:gd name="connsiteX4323" fmla="*/ 1920233 w 12191999"/>
              <a:gd name="connsiteY4323" fmla="*/ 1778717 h 6842125"/>
              <a:gd name="connsiteX4324" fmla="*/ 1936236 w 12191999"/>
              <a:gd name="connsiteY4324" fmla="*/ 1755028 h 6842125"/>
              <a:gd name="connsiteX4325" fmla="*/ 1950713 w 12191999"/>
              <a:gd name="connsiteY4325" fmla="*/ 1771949 h 6842125"/>
              <a:gd name="connsiteX4326" fmla="*/ 1940903 w 12191999"/>
              <a:gd name="connsiteY4326" fmla="*/ 1788277 h 6842125"/>
              <a:gd name="connsiteX4327" fmla="*/ 10251094 w 12191999"/>
              <a:gd name="connsiteY4327" fmla="*/ 1788277 h 6842125"/>
              <a:gd name="connsiteX4328" fmla="*/ 10241283 w 12191999"/>
              <a:gd name="connsiteY4328" fmla="*/ 1771949 h 6842125"/>
              <a:gd name="connsiteX4329" fmla="*/ 10255760 w 12191999"/>
              <a:gd name="connsiteY4329" fmla="*/ 1755028 h 6842125"/>
              <a:gd name="connsiteX4330" fmla="*/ 10271763 w 12191999"/>
              <a:gd name="connsiteY4330" fmla="*/ 1778717 h 6842125"/>
              <a:gd name="connsiteX4331" fmla="*/ 10251094 w 12191999"/>
              <a:gd name="connsiteY4331" fmla="*/ 1788277 h 6842125"/>
              <a:gd name="connsiteX4332" fmla="*/ 3173580 w 12191999"/>
              <a:gd name="connsiteY4332" fmla="*/ 1793859 h 6842125"/>
              <a:gd name="connsiteX4333" fmla="*/ 3152720 w 12191999"/>
              <a:gd name="connsiteY4333" fmla="*/ 1786161 h 6842125"/>
              <a:gd name="connsiteX4334" fmla="*/ 3189296 w 12191999"/>
              <a:gd name="connsiteY4334" fmla="*/ 1757735 h 6842125"/>
              <a:gd name="connsiteX4335" fmla="*/ 3193868 w 12191999"/>
              <a:gd name="connsiteY4335" fmla="*/ 1780747 h 6842125"/>
              <a:gd name="connsiteX4336" fmla="*/ 3173580 w 12191999"/>
              <a:gd name="connsiteY4336" fmla="*/ 1793859 h 6842125"/>
              <a:gd name="connsiteX4337" fmla="*/ 9018416 w 12191999"/>
              <a:gd name="connsiteY4337" fmla="*/ 1793859 h 6842125"/>
              <a:gd name="connsiteX4338" fmla="*/ 8998128 w 12191999"/>
              <a:gd name="connsiteY4338" fmla="*/ 1780747 h 6842125"/>
              <a:gd name="connsiteX4339" fmla="*/ 9002700 w 12191999"/>
              <a:gd name="connsiteY4339" fmla="*/ 1757735 h 6842125"/>
              <a:gd name="connsiteX4340" fmla="*/ 9039276 w 12191999"/>
              <a:gd name="connsiteY4340" fmla="*/ 1786161 h 6842125"/>
              <a:gd name="connsiteX4341" fmla="*/ 9018416 w 12191999"/>
              <a:gd name="connsiteY4341" fmla="*/ 1793859 h 6842125"/>
              <a:gd name="connsiteX4342" fmla="*/ 1764296 w 12191999"/>
              <a:gd name="connsiteY4342" fmla="*/ 1794283 h 6842125"/>
              <a:gd name="connsiteX4343" fmla="*/ 1742960 w 12191999"/>
              <a:gd name="connsiteY4343" fmla="*/ 1791576 h 6842125"/>
              <a:gd name="connsiteX4344" fmla="*/ 1745247 w 12191999"/>
              <a:gd name="connsiteY4344" fmla="*/ 1751644 h 6842125"/>
              <a:gd name="connsiteX4345" fmla="*/ 1768868 w 12191999"/>
              <a:gd name="connsiteY4345" fmla="*/ 1751644 h 6842125"/>
              <a:gd name="connsiteX4346" fmla="*/ 1764296 w 12191999"/>
              <a:gd name="connsiteY4346" fmla="*/ 1794283 h 6842125"/>
              <a:gd name="connsiteX4347" fmla="*/ 10427700 w 12191999"/>
              <a:gd name="connsiteY4347" fmla="*/ 1794283 h 6842125"/>
              <a:gd name="connsiteX4348" fmla="*/ 10423128 w 12191999"/>
              <a:gd name="connsiteY4348" fmla="*/ 1751644 h 6842125"/>
              <a:gd name="connsiteX4349" fmla="*/ 10446750 w 12191999"/>
              <a:gd name="connsiteY4349" fmla="*/ 1751644 h 6842125"/>
              <a:gd name="connsiteX4350" fmla="*/ 10449036 w 12191999"/>
              <a:gd name="connsiteY4350" fmla="*/ 1791576 h 6842125"/>
              <a:gd name="connsiteX4351" fmla="*/ 10427700 w 12191999"/>
              <a:gd name="connsiteY4351" fmla="*/ 1794283 h 6842125"/>
              <a:gd name="connsiteX4352" fmla="*/ 1570080 w 12191999"/>
              <a:gd name="connsiteY4352" fmla="*/ 1794460 h 6842125"/>
              <a:gd name="connsiteX4353" fmla="*/ 1560364 w 12191999"/>
              <a:gd name="connsiteY4353" fmla="*/ 1791583 h 6842125"/>
              <a:gd name="connsiteX4354" fmla="*/ 1567223 w 12191999"/>
              <a:gd name="connsiteY4354" fmla="*/ 1747589 h 6842125"/>
              <a:gd name="connsiteX4355" fmla="*/ 1604560 w 12191999"/>
              <a:gd name="connsiteY4355" fmla="*/ 1772632 h 6842125"/>
              <a:gd name="connsiteX4356" fmla="*/ 1585511 w 12191999"/>
              <a:gd name="connsiteY4356" fmla="*/ 1794290 h 6842125"/>
              <a:gd name="connsiteX4357" fmla="*/ 1570080 w 12191999"/>
              <a:gd name="connsiteY4357" fmla="*/ 1794460 h 6842125"/>
              <a:gd name="connsiteX4358" fmla="*/ 10621916 w 12191999"/>
              <a:gd name="connsiteY4358" fmla="*/ 1794460 h 6842125"/>
              <a:gd name="connsiteX4359" fmla="*/ 10606486 w 12191999"/>
              <a:gd name="connsiteY4359" fmla="*/ 1794290 h 6842125"/>
              <a:gd name="connsiteX4360" fmla="*/ 10587436 w 12191999"/>
              <a:gd name="connsiteY4360" fmla="*/ 1772632 h 6842125"/>
              <a:gd name="connsiteX4361" fmla="*/ 10624774 w 12191999"/>
              <a:gd name="connsiteY4361" fmla="*/ 1747589 h 6842125"/>
              <a:gd name="connsiteX4362" fmla="*/ 10631632 w 12191999"/>
              <a:gd name="connsiteY4362" fmla="*/ 1791583 h 6842125"/>
              <a:gd name="connsiteX4363" fmla="*/ 10621916 w 12191999"/>
              <a:gd name="connsiteY4363" fmla="*/ 1794460 h 6842125"/>
              <a:gd name="connsiteX4364" fmla="*/ 2992118 w 12191999"/>
              <a:gd name="connsiteY4364" fmla="*/ 1794788 h 6842125"/>
              <a:gd name="connsiteX4365" fmla="*/ 2976972 w 12191999"/>
              <a:gd name="connsiteY4365" fmla="*/ 1781421 h 6842125"/>
              <a:gd name="connsiteX4366" fmla="*/ 3006690 w 12191999"/>
              <a:gd name="connsiteY4366" fmla="*/ 1755701 h 6842125"/>
              <a:gd name="connsiteX4367" fmla="*/ 3011262 w 12191999"/>
              <a:gd name="connsiteY4367" fmla="*/ 1784804 h 6842125"/>
              <a:gd name="connsiteX4368" fmla="*/ 2992118 w 12191999"/>
              <a:gd name="connsiteY4368" fmla="*/ 1794788 h 6842125"/>
              <a:gd name="connsiteX4369" fmla="*/ 9199879 w 12191999"/>
              <a:gd name="connsiteY4369" fmla="*/ 1794788 h 6842125"/>
              <a:gd name="connsiteX4370" fmla="*/ 9180735 w 12191999"/>
              <a:gd name="connsiteY4370" fmla="*/ 1784804 h 6842125"/>
              <a:gd name="connsiteX4371" fmla="*/ 9185307 w 12191999"/>
              <a:gd name="connsiteY4371" fmla="*/ 1755701 h 6842125"/>
              <a:gd name="connsiteX4372" fmla="*/ 9215024 w 12191999"/>
              <a:gd name="connsiteY4372" fmla="*/ 1781421 h 6842125"/>
              <a:gd name="connsiteX4373" fmla="*/ 9199879 w 12191999"/>
              <a:gd name="connsiteY4373" fmla="*/ 1794788 h 6842125"/>
              <a:gd name="connsiteX4374" fmla="*/ 1047233 w 12191999"/>
              <a:gd name="connsiteY4374" fmla="*/ 1794874 h 6842125"/>
              <a:gd name="connsiteX4375" fmla="*/ 1033987 w 12191999"/>
              <a:gd name="connsiteY4375" fmla="*/ 1781422 h 6842125"/>
              <a:gd name="connsiteX4376" fmla="*/ 1062945 w 12191999"/>
              <a:gd name="connsiteY4376" fmla="*/ 1752319 h 6842125"/>
              <a:gd name="connsiteX4377" fmla="*/ 1066757 w 12191999"/>
              <a:gd name="connsiteY4377" fmla="*/ 1787514 h 6842125"/>
              <a:gd name="connsiteX4378" fmla="*/ 1047233 w 12191999"/>
              <a:gd name="connsiteY4378" fmla="*/ 1794874 h 6842125"/>
              <a:gd name="connsiteX4379" fmla="*/ 11144763 w 12191999"/>
              <a:gd name="connsiteY4379" fmla="*/ 1794874 h 6842125"/>
              <a:gd name="connsiteX4380" fmla="*/ 11125239 w 12191999"/>
              <a:gd name="connsiteY4380" fmla="*/ 1787514 h 6842125"/>
              <a:gd name="connsiteX4381" fmla="*/ 11129051 w 12191999"/>
              <a:gd name="connsiteY4381" fmla="*/ 1752319 h 6842125"/>
              <a:gd name="connsiteX4382" fmla="*/ 11158010 w 12191999"/>
              <a:gd name="connsiteY4382" fmla="*/ 1781422 h 6842125"/>
              <a:gd name="connsiteX4383" fmla="*/ 11144763 w 12191999"/>
              <a:gd name="connsiteY4383" fmla="*/ 1794874 h 6842125"/>
              <a:gd name="connsiteX4384" fmla="*/ 343348 w 12191999"/>
              <a:gd name="connsiteY4384" fmla="*/ 1794955 h 6842125"/>
              <a:gd name="connsiteX4385" fmla="*/ 330305 w 12191999"/>
              <a:gd name="connsiteY4385" fmla="*/ 1782095 h 6842125"/>
              <a:gd name="connsiteX4386" fmla="*/ 350107 w 12191999"/>
              <a:gd name="connsiteY4386" fmla="*/ 1755021 h 6842125"/>
              <a:gd name="connsiteX4387" fmla="*/ 359245 w 12191999"/>
              <a:gd name="connsiteY4387" fmla="*/ 1787509 h 6842125"/>
              <a:gd name="connsiteX4388" fmla="*/ 343348 w 12191999"/>
              <a:gd name="connsiteY4388" fmla="*/ 1794955 h 6842125"/>
              <a:gd name="connsiteX4389" fmla="*/ 11848648 w 12191999"/>
              <a:gd name="connsiteY4389" fmla="*/ 1794955 h 6842125"/>
              <a:gd name="connsiteX4390" fmla="*/ 11832751 w 12191999"/>
              <a:gd name="connsiteY4390" fmla="*/ 1787509 h 6842125"/>
              <a:gd name="connsiteX4391" fmla="*/ 11841890 w 12191999"/>
              <a:gd name="connsiteY4391" fmla="*/ 1755021 h 6842125"/>
              <a:gd name="connsiteX4392" fmla="*/ 11861691 w 12191999"/>
              <a:gd name="connsiteY4392" fmla="*/ 1782095 h 6842125"/>
              <a:gd name="connsiteX4393" fmla="*/ 11848648 w 12191999"/>
              <a:gd name="connsiteY4393" fmla="*/ 1794955 h 6842125"/>
              <a:gd name="connsiteX4394" fmla="*/ 170617 w 12191999"/>
              <a:gd name="connsiteY4394" fmla="*/ 1795050 h 6842125"/>
              <a:gd name="connsiteX4395" fmla="*/ 147649 w 12191999"/>
              <a:gd name="connsiteY4395" fmla="*/ 1782783 h 6842125"/>
              <a:gd name="connsiteX4396" fmla="*/ 188059 w 12191999"/>
              <a:gd name="connsiteY4396" fmla="*/ 1753678 h 6842125"/>
              <a:gd name="connsiteX4397" fmla="*/ 194159 w 12191999"/>
              <a:gd name="connsiteY4397" fmla="*/ 1781429 h 6842125"/>
              <a:gd name="connsiteX4398" fmla="*/ 170617 w 12191999"/>
              <a:gd name="connsiteY4398" fmla="*/ 1795050 h 6842125"/>
              <a:gd name="connsiteX4399" fmla="*/ 12021379 w 12191999"/>
              <a:gd name="connsiteY4399" fmla="*/ 1795050 h 6842125"/>
              <a:gd name="connsiteX4400" fmla="*/ 11997838 w 12191999"/>
              <a:gd name="connsiteY4400" fmla="*/ 1781429 h 6842125"/>
              <a:gd name="connsiteX4401" fmla="*/ 12003938 w 12191999"/>
              <a:gd name="connsiteY4401" fmla="*/ 1753678 h 6842125"/>
              <a:gd name="connsiteX4402" fmla="*/ 12044347 w 12191999"/>
              <a:gd name="connsiteY4402" fmla="*/ 1782783 h 6842125"/>
              <a:gd name="connsiteX4403" fmla="*/ 12021379 w 12191999"/>
              <a:gd name="connsiteY4403" fmla="*/ 1795050 h 6842125"/>
              <a:gd name="connsiteX4404" fmla="*/ 2290774 w 12191999"/>
              <a:gd name="connsiteY4404" fmla="*/ 1800805 h 6842125"/>
              <a:gd name="connsiteX4405" fmla="*/ 2260294 w 12191999"/>
              <a:gd name="connsiteY4405" fmla="*/ 1790231 h 6842125"/>
              <a:gd name="connsiteX4406" fmla="*/ 2247339 w 12191999"/>
              <a:gd name="connsiteY4406" fmla="*/ 1770602 h 6842125"/>
              <a:gd name="connsiteX4407" fmla="*/ 2297631 w 12191999"/>
              <a:gd name="connsiteY4407" fmla="*/ 1736084 h 6842125"/>
              <a:gd name="connsiteX4408" fmla="*/ 2318967 w 12191999"/>
              <a:gd name="connsiteY4408" fmla="*/ 1787523 h 6842125"/>
              <a:gd name="connsiteX4409" fmla="*/ 2290774 w 12191999"/>
              <a:gd name="connsiteY4409" fmla="*/ 1800805 h 6842125"/>
              <a:gd name="connsiteX4410" fmla="*/ 9901223 w 12191999"/>
              <a:gd name="connsiteY4410" fmla="*/ 1800805 h 6842125"/>
              <a:gd name="connsiteX4411" fmla="*/ 9873030 w 12191999"/>
              <a:gd name="connsiteY4411" fmla="*/ 1787523 h 6842125"/>
              <a:gd name="connsiteX4412" fmla="*/ 9894366 w 12191999"/>
              <a:gd name="connsiteY4412" fmla="*/ 1736084 h 6842125"/>
              <a:gd name="connsiteX4413" fmla="*/ 9944658 w 12191999"/>
              <a:gd name="connsiteY4413" fmla="*/ 1770602 h 6842125"/>
              <a:gd name="connsiteX4414" fmla="*/ 9931703 w 12191999"/>
              <a:gd name="connsiteY4414" fmla="*/ 1790231 h 6842125"/>
              <a:gd name="connsiteX4415" fmla="*/ 9901223 w 12191999"/>
              <a:gd name="connsiteY4415" fmla="*/ 1800805 h 6842125"/>
              <a:gd name="connsiteX4416" fmla="*/ 4057914 w 12191999"/>
              <a:gd name="connsiteY4416" fmla="*/ 1801820 h 6842125"/>
              <a:gd name="connsiteX4417" fmla="*/ 4029148 w 12191999"/>
              <a:gd name="connsiteY4417" fmla="*/ 1794290 h 6842125"/>
              <a:gd name="connsiteX4418" fmla="*/ 4052771 w 12191999"/>
              <a:gd name="connsiteY4418" fmla="*/ 1734729 h 6842125"/>
              <a:gd name="connsiteX4419" fmla="*/ 4083251 w 12191999"/>
              <a:gd name="connsiteY4419" fmla="*/ 1752327 h 6842125"/>
              <a:gd name="connsiteX4420" fmla="*/ 4085536 w 12191999"/>
              <a:gd name="connsiteY4420" fmla="*/ 1785492 h 6842125"/>
              <a:gd name="connsiteX4421" fmla="*/ 4057914 w 12191999"/>
              <a:gd name="connsiteY4421" fmla="*/ 1801820 h 6842125"/>
              <a:gd name="connsiteX4422" fmla="*/ 8134083 w 12191999"/>
              <a:gd name="connsiteY4422" fmla="*/ 1801820 h 6842125"/>
              <a:gd name="connsiteX4423" fmla="*/ 8106460 w 12191999"/>
              <a:gd name="connsiteY4423" fmla="*/ 1785492 h 6842125"/>
              <a:gd name="connsiteX4424" fmla="*/ 8108745 w 12191999"/>
              <a:gd name="connsiteY4424" fmla="*/ 1752327 h 6842125"/>
              <a:gd name="connsiteX4425" fmla="*/ 8139226 w 12191999"/>
              <a:gd name="connsiteY4425" fmla="*/ 1734729 h 6842125"/>
              <a:gd name="connsiteX4426" fmla="*/ 8162848 w 12191999"/>
              <a:gd name="connsiteY4426" fmla="*/ 1794290 h 6842125"/>
              <a:gd name="connsiteX4427" fmla="*/ 8134083 w 12191999"/>
              <a:gd name="connsiteY4427" fmla="*/ 1801820 h 6842125"/>
              <a:gd name="connsiteX4428" fmla="*/ 5118810 w 12191999"/>
              <a:gd name="connsiteY4428" fmla="*/ 1804165 h 6842125"/>
              <a:gd name="connsiteX4429" fmla="*/ 5093520 w 12191999"/>
              <a:gd name="connsiteY4429" fmla="*/ 1798349 h 6842125"/>
              <a:gd name="connsiteX4430" fmla="*/ 5091234 w 12191999"/>
              <a:gd name="connsiteY4430" fmla="*/ 1746233 h 6842125"/>
              <a:gd name="connsiteX4431" fmla="*/ 5141526 w 12191999"/>
              <a:gd name="connsiteY4431" fmla="*/ 1750294 h 6842125"/>
              <a:gd name="connsiteX4432" fmla="*/ 5118810 w 12191999"/>
              <a:gd name="connsiteY4432" fmla="*/ 1804165 h 6842125"/>
              <a:gd name="connsiteX4433" fmla="*/ 7073187 w 12191999"/>
              <a:gd name="connsiteY4433" fmla="*/ 1804165 h 6842125"/>
              <a:gd name="connsiteX4434" fmla="*/ 7050471 w 12191999"/>
              <a:gd name="connsiteY4434" fmla="*/ 1750294 h 6842125"/>
              <a:gd name="connsiteX4435" fmla="*/ 7100763 w 12191999"/>
              <a:gd name="connsiteY4435" fmla="*/ 1746233 h 6842125"/>
              <a:gd name="connsiteX4436" fmla="*/ 7098476 w 12191999"/>
              <a:gd name="connsiteY4436" fmla="*/ 1798349 h 6842125"/>
              <a:gd name="connsiteX4437" fmla="*/ 7073187 w 12191999"/>
              <a:gd name="connsiteY4437" fmla="*/ 1804165 h 6842125"/>
              <a:gd name="connsiteX4438" fmla="*/ 2645586 w 12191999"/>
              <a:gd name="connsiteY4438" fmla="*/ 1804525 h 6842125"/>
              <a:gd name="connsiteX4439" fmla="*/ 2627012 w 12191999"/>
              <a:gd name="connsiteY4439" fmla="*/ 1799703 h 6842125"/>
              <a:gd name="connsiteX4440" fmla="*/ 2638442 w 12191999"/>
              <a:gd name="connsiteY4440" fmla="*/ 1734727 h 6842125"/>
              <a:gd name="connsiteX4441" fmla="*/ 2663588 w 12191999"/>
              <a:gd name="connsiteY4441" fmla="*/ 1797673 h 6842125"/>
              <a:gd name="connsiteX4442" fmla="*/ 2645586 w 12191999"/>
              <a:gd name="connsiteY4442" fmla="*/ 1804525 h 6842125"/>
              <a:gd name="connsiteX4443" fmla="*/ 9546411 w 12191999"/>
              <a:gd name="connsiteY4443" fmla="*/ 1804525 h 6842125"/>
              <a:gd name="connsiteX4444" fmla="*/ 9528408 w 12191999"/>
              <a:gd name="connsiteY4444" fmla="*/ 1797673 h 6842125"/>
              <a:gd name="connsiteX4445" fmla="*/ 9553555 w 12191999"/>
              <a:gd name="connsiteY4445" fmla="*/ 1734727 h 6842125"/>
              <a:gd name="connsiteX4446" fmla="*/ 9564984 w 12191999"/>
              <a:gd name="connsiteY4446" fmla="*/ 1799703 h 6842125"/>
              <a:gd name="connsiteX4447" fmla="*/ 9546411 w 12191999"/>
              <a:gd name="connsiteY4447" fmla="*/ 1804525 h 6842125"/>
              <a:gd name="connsiteX4448" fmla="*/ 530287 w 12191999"/>
              <a:gd name="connsiteY4448" fmla="*/ 1808075 h 6842125"/>
              <a:gd name="connsiteX4449" fmla="*/ 493784 w 12191999"/>
              <a:gd name="connsiteY4449" fmla="*/ 1795638 h 6842125"/>
              <a:gd name="connsiteX4450" fmla="*/ 499884 w 12191999"/>
              <a:gd name="connsiteY4450" fmla="*/ 1740138 h 6842125"/>
              <a:gd name="connsiteX4451" fmla="*/ 559351 w 12191999"/>
              <a:gd name="connsiteY4451" fmla="*/ 1783455 h 6842125"/>
              <a:gd name="connsiteX4452" fmla="*/ 530287 w 12191999"/>
              <a:gd name="connsiteY4452" fmla="*/ 1808075 h 6842125"/>
              <a:gd name="connsiteX4453" fmla="*/ 11661710 w 12191999"/>
              <a:gd name="connsiteY4453" fmla="*/ 1808075 h 6842125"/>
              <a:gd name="connsiteX4454" fmla="*/ 11632646 w 12191999"/>
              <a:gd name="connsiteY4454" fmla="*/ 1783455 h 6842125"/>
              <a:gd name="connsiteX4455" fmla="*/ 11692112 w 12191999"/>
              <a:gd name="connsiteY4455" fmla="*/ 1740138 h 6842125"/>
              <a:gd name="connsiteX4456" fmla="*/ 11698212 w 12191999"/>
              <a:gd name="connsiteY4456" fmla="*/ 1795638 h 6842125"/>
              <a:gd name="connsiteX4457" fmla="*/ 11661710 w 12191999"/>
              <a:gd name="connsiteY4457" fmla="*/ 1808075 h 6842125"/>
              <a:gd name="connsiteX4458" fmla="*/ 3877415 w 12191999"/>
              <a:gd name="connsiteY4458" fmla="*/ 1808076 h 6842125"/>
              <a:gd name="connsiteX4459" fmla="*/ 3854174 w 12191999"/>
              <a:gd name="connsiteY4459" fmla="*/ 1795639 h 6842125"/>
              <a:gd name="connsiteX4460" fmla="*/ 3849602 w 12191999"/>
              <a:gd name="connsiteY4460" fmla="*/ 1749615 h 6842125"/>
              <a:gd name="connsiteX4461" fmla="*/ 3904466 w 12191999"/>
              <a:gd name="connsiteY4461" fmla="*/ 1742847 h 6842125"/>
              <a:gd name="connsiteX4462" fmla="*/ 3900655 w 12191999"/>
              <a:gd name="connsiteY4462" fmla="*/ 1799700 h 6842125"/>
              <a:gd name="connsiteX4463" fmla="*/ 3877415 w 12191999"/>
              <a:gd name="connsiteY4463" fmla="*/ 1808076 h 6842125"/>
              <a:gd name="connsiteX4464" fmla="*/ 8314581 w 12191999"/>
              <a:gd name="connsiteY4464" fmla="*/ 1808076 h 6842125"/>
              <a:gd name="connsiteX4465" fmla="*/ 8291341 w 12191999"/>
              <a:gd name="connsiteY4465" fmla="*/ 1799700 h 6842125"/>
              <a:gd name="connsiteX4466" fmla="*/ 8287531 w 12191999"/>
              <a:gd name="connsiteY4466" fmla="*/ 1742847 h 6842125"/>
              <a:gd name="connsiteX4467" fmla="*/ 8342395 w 12191999"/>
              <a:gd name="connsiteY4467" fmla="*/ 1749615 h 6842125"/>
              <a:gd name="connsiteX4468" fmla="*/ 8337823 w 12191999"/>
              <a:gd name="connsiteY4468" fmla="*/ 1795639 h 6842125"/>
              <a:gd name="connsiteX4469" fmla="*/ 8314581 w 12191999"/>
              <a:gd name="connsiteY4469" fmla="*/ 1808076 h 6842125"/>
              <a:gd name="connsiteX4470" fmla="*/ 0 w 12191999"/>
              <a:gd name="connsiteY4470" fmla="*/ 1812163 h 6842125"/>
              <a:gd name="connsiteX4471" fmla="*/ 0 w 12191999"/>
              <a:gd name="connsiteY4471" fmla="*/ 1731142 h 6842125"/>
              <a:gd name="connsiteX4472" fmla="*/ 16321 w 12191999"/>
              <a:gd name="connsiteY4472" fmla="*/ 1735168 h 6842125"/>
              <a:gd name="connsiteX4473" fmla="*/ 25235 w 12191999"/>
              <a:gd name="connsiteY4473" fmla="*/ 1799699 h 6842125"/>
              <a:gd name="connsiteX4474" fmla="*/ 12191999 w 12191999"/>
              <a:gd name="connsiteY4474" fmla="*/ 1812164 h 6842125"/>
              <a:gd name="connsiteX4475" fmla="*/ 12166762 w 12191999"/>
              <a:gd name="connsiteY4475" fmla="*/ 1799699 h 6842125"/>
              <a:gd name="connsiteX4476" fmla="*/ 12175675 w 12191999"/>
              <a:gd name="connsiteY4476" fmla="*/ 1735168 h 6842125"/>
              <a:gd name="connsiteX4477" fmla="*/ 12191999 w 12191999"/>
              <a:gd name="connsiteY4477" fmla="*/ 1731141 h 6842125"/>
              <a:gd name="connsiteX4478" fmla="*/ 2465555 w 12191999"/>
              <a:gd name="connsiteY4478" fmla="*/ 1815095 h 6842125"/>
              <a:gd name="connsiteX4479" fmla="*/ 2437551 w 12191999"/>
              <a:gd name="connsiteY4479" fmla="*/ 1802404 h 6842125"/>
              <a:gd name="connsiteX4480" fmla="*/ 2458124 w 12191999"/>
              <a:gd name="connsiteY4480" fmla="*/ 1731338 h 6842125"/>
              <a:gd name="connsiteX4481" fmla="*/ 2494700 w 12191999"/>
              <a:gd name="connsiteY4481" fmla="*/ 1744197 h 6842125"/>
              <a:gd name="connsiteX4482" fmla="*/ 2494700 w 12191999"/>
              <a:gd name="connsiteY4482" fmla="*/ 1798343 h 6842125"/>
              <a:gd name="connsiteX4483" fmla="*/ 2465555 w 12191999"/>
              <a:gd name="connsiteY4483" fmla="*/ 1815095 h 6842125"/>
              <a:gd name="connsiteX4484" fmla="*/ 9726442 w 12191999"/>
              <a:gd name="connsiteY4484" fmla="*/ 1815095 h 6842125"/>
              <a:gd name="connsiteX4485" fmla="*/ 9697296 w 12191999"/>
              <a:gd name="connsiteY4485" fmla="*/ 1798343 h 6842125"/>
              <a:gd name="connsiteX4486" fmla="*/ 9697296 w 12191999"/>
              <a:gd name="connsiteY4486" fmla="*/ 1744197 h 6842125"/>
              <a:gd name="connsiteX4487" fmla="*/ 9733872 w 12191999"/>
              <a:gd name="connsiteY4487" fmla="*/ 1731338 h 6842125"/>
              <a:gd name="connsiteX4488" fmla="*/ 9754446 w 12191999"/>
              <a:gd name="connsiteY4488" fmla="*/ 1802404 h 6842125"/>
              <a:gd name="connsiteX4489" fmla="*/ 9726442 w 12191999"/>
              <a:gd name="connsiteY4489" fmla="*/ 1815095 h 6842125"/>
              <a:gd name="connsiteX4490" fmla="*/ 4228804 w 12191999"/>
              <a:gd name="connsiteY4490" fmla="*/ 1815518 h 6842125"/>
              <a:gd name="connsiteX4491" fmla="*/ 4196514 w 12191999"/>
              <a:gd name="connsiteY4491" fmla="*/ 1807820 h 6842125"/>
              <a:gd name="connsiteX4492" fmla="*/ 4184322 w 12191999"/>
              <a:gd name="connsiteY4492" fmla="*/ 1752320 h 6842125"/>
              <a:gd name="connsiteX4493" fmla="*/ 4258236 w 12191999"/>
              <a:gd name="connsiteY4493" fmla="*/ 1734045 h 6842125"/>
              <a:gd name="connsiteX4494" fmla="*/ 4278810 w 12191999"/>
              <a:gd name="connsiteY4494" fmla="*/ 1767210 h 6842125"/>
              <a:gd name="connsiteX4495" fmla="*/ 4265094 w 12191999"/>
              <a:gd name="connsiteY4495" fmla="*/ 1804435 h 6842125"/>
              <a:gd name="connsiteX4496" fmla="*/ 4228804 w 12191999"/>
              <a:gd name="connsiteY4496" fmla="*/ 1815518 h 6842125"/>
              <a:gd name="connsiteX4497" fmla="*/ 7963192 w 12191999"/>
              <a:gd name="connsiteY4497" fmla="*/ 1815518 h 6842125"/>
              <a:gd name="connsiteX4498" fmla="*/ 7926903 w 12191999"/>
              <a:gd name="connsiteY4498" fmla="*/ 1804435 h 6842125"/>
              <a:gd name="connsiteX4499" fmla="*/ 7913187 w 12191999"/>
              <a:gd name="connsiteY4499" fmla="*/ 1767210 h 6842125"/>
              <a:gd name="connsiteX4500" fmla="*/ 7933760 w 12191999"/>
              <a:gd name="connsiteY4500" fmla="*/ 1734045 h 6842125"/>
              <a:gd name="connsiteX4501" fmla="*/ 8007675 w 12191999"/>
              <a:gd name="connsiteY4501" fmla="*/ 1752320 h 6842125"/>
              <a:gd name="connsiteX4502" fmla="*/ 7995483 w 12191999"/>
              <a:gd name="connsiteY4502" fmla="*/ 1807820 h 6842125"/>
              <a:gd name="connsiteX4503" fmla="*/ 7963192 w 12191999"/>
              <a:gd name="connsiteY4503" fmla="*/ 1815518 h 6842125"/>
              <a:gd name="connsiteX4504" fmla="*/ 3348283 w 12191999"/>
              <a:gd name="connsiteY4504" fmla="*/ 1815938 h 6842125"/>
              <a:gd name="connsiteX4505" fmla="*/ 3316279 w 12191999"/>
              <a:gd name="connsiteY4505" fmla="*/ 1799018 h 6842125"/>
              <a:gd name="connsiteX4506" fmla="*/ 3310946 w 12191999"/>
              <a:gd name="connsiteY4506" fmla="*/ 1746902 h 6842125"/>
              <a:gd name="connsiteX4507" fmla="*/ 3369619 w 12191999"/>
              <a:gd name="connsiteY4507" fmla="*/ 1736072 h 6842125"/>
              <a:gd name="connsiteX4508" fmla="*/ 3348283 w 12191999"/>
              <a:gd name="connsiteY4508" fmla="*/ 1815938 h 6842125"/>
              <a:gd name="connsiteX4509" fmla="*/ 8843714 w 12191999"/>
              <a:gd name="connsiteY4509" fmla="*/ 1815938 h 6842125"/>
              <a:gd name="connsiteX4510" fmla="*/ 8822378 w 12191999"/>
              <a:gd name="connsiteY4510" fmla="*/ 1736072 h 6842125"/>
              <a:gd name="connsiteX4511" fmla="*/ 8881051 w 12191999"/>
              <a:gd name="connsiteY4511" fmla="*/ 1746902 h 6842125"/>
              <a:gd name="connsiteX4512" fmla="*/ 8875718 w 12191999"/>
              <a:gd name="connsiteY4512" fmla="*/ 1799018 h 6842125"/>
              <a:gd name="connsiteX4513" fmla="*/ 8843714 w 12191999"/>
              <a:gd name="connsiteY4513" fmla="*/ 1815938 h 6842125"/>
              <a:gd name="connsiteX4514" fmla="*/ 5465582 w 12191999"/>
              <a:gd name="connsiteY4514" fmla="*/ 1815940 h 6842125"/>
              <a:gd name="connsiteX4515" fmla="*/ 5435864 w 12191999"/>
              <a:gd name="connsiteY4515" fmla="*/ 1799696 h 6842125"/>
              <a:gd name="connsiteX4516" fmla="*/ 5445770 w 12191999"/>
              <a:gd name="connsiteY4516" fmla="*/ 1735397 h 6842125"/>
              <a:gd name="connsiteX4517" fmla="*/ 5495300 w 12191999"/>
              <a:gd name="connsiteY4517" fmla="*/ 1799696 h 6842125"/>
              <a:gd name="connsiteX4518" fmla="*/ 5465582 w 12191999"/>
              <a:gd name="connsiteY4518" fmla="*/ 1815940 h 6842125"/>
              <a:gd name="connsiteX4519" fmla="*/ 6726415 w 12191999"/>
              <a:gd name="connsiteY4519" fmla="*/ 1815940 h 6842125"/>
              <a:gd name="connsiteX4520" fmla="*/ 6696696 w 12191999"/>
              <a:gd name="connsiteY4520" fmla="*/ 1799696 h 6842125"/>
              <a:gd name="connsiteX4521" fmla="*/ 6746227 w 12191999"/>
              <a:gd name="connsiteY4521" fmla="*/ 1735397 h 6842125"/>
              <a:gd name="connsiteX4522" fmla="*/ 6756132 w 12191999"/>
              <a:gd name="connsiteY4522" fmla="*/ 1799696 h 6842125"/>
              <a:gd name="connsiteX4523" fmla="*/ 6726415 w 12191999"/>
              <a:gd name="connsiteY4523" fmla="*/ 1815940 h 6842125"/>
              <a:gd name="connsiteX4524" fmla="*/ 1407820 w 12191999"/>
              <a:gd name="connsiteY4524" fmla="*/ 1816201 h 6842125"/>
              <a:gd name="connsiteX4525" fmla="*/ 1368681 w 12191999"/>
              <a:gd name="connsiteY4525" fmla="*/ 1802411 h 6842125"/>
              <a:gd name="connsiteX4526" fmla="*/ 1373248 w 12191999"/>
              <a:gd name="connsiteY4526" fmla="*/ 1734052 h 6842125"/>
              <a:gd name="connsiteX4527" fmla="*/ 1436473 w 12191999"/>
              <a:gd name="connsiteY4527" fmla="*/ 1738113 h 6842125"/>
              <a:gd name="connsiteX4528" fmla="*/ 1444089 w 12191999"/>
              <a:gd name="connsiteY4528" fmla="*/ 1801058 h 6842125"/>
              <a:gd name="connsiteX4529" fmla="*/ 1407820 w 12191999"/>
              <a:gd name="connsiteY4529" fmla="*/ 1816201 h 6842125"/>
              <a:gd name="connsiteX4530" fmla="*/ 10784176 w 12191999"/>
              <a:gd name="connsiteY4530" fmla="*/ 1816201 h 6842125"/>
              <a:gd name="connsiteX4531" fmla="*/ 10747907 w 12191999"/>
              <a:gd name="connsiteY4531" fmla="*/ 1801058 h 6842125"/>
              <a:gd name="connsiteX4532" fmla="*/ 10755523 w 12191999"/>
              <a:gd name="connsiteY4532" fmla="*/ 1738113 h 6842125"/>
              <a:gd name="connsiteX4533" fmla="*/ 10818748 w 12191999"/>
              <a:gd name="connsiteY4533" fmla="*/ 1734052 h 6842125"/>
              <a:gd name="connsiteX4534" fmla="*/ 10823315 w 12191999"/>
              <a:gd name="connsiteY4534" fmla="*/ 1802411 h 6842125"/>
              <a:gd name="connsiteX4535" fmla="*/ 10784176 w 12191999"/>
              <a:gd name="connsiteY4535" fmla="*/ 1816201 h 6842125"/>
              <a:gd name="connsiteX4536" fmla="*/ 3711678 w 12191999"/>
              <a:gd name="connsiteY4536" fmla="*/ 1818825 h 6842125"/>
              <a:gd name="connsiteX4537" fmla="*/ 3677674 w 12191999"/>
              <a:gd name="connsiteY4537" fmla="*/ 1817979 h 6842125"/>
              <a:gd name="connsiteX4538" fmla="*/ 3639572 w 12191999"/>
              <a:gd name="connsiteY4538" fmla="*/ 1770601 h 6842125"/>
              <a:gd name="connsiteX4539" fmla="*/ 3692914 w 12191999"/>
              <a:gd name="connsiteY4539" fmla="*/ 1717808 h 6842125"/>
              <a:gd name="connsiteX4540" fmla="*/ 3733299 w 12191999"/>
              <a:gd name="connsiteY4540" fmla="*/ 1727961 h 6842125"/>
              <a:gd name="connsiteX4541" fmla="*/ 3753874 w 12191999"/>
              <a:gd name="connsiteY4541" fmla="*/ 1771954 h 6842125"/>
              <a:gd name="connsiteX4542" fmla="*/ 3743967 w 12191999"/>
              <a:gd name="connsiteY4542" fmla="*/ 1808503 h 6842125"/>
              <a:gd name="connsiteX4543" fmla="*/ 3711678 w 12191999"/>
              <a:gd name="connsiteY4543" fmla="*/ 1818825 h 6842125"/>
              <a:gd name="connsiteX4544" fmla="*/ 8480319 w 12191999"/>
              <a:gd name="connsiteY4544" fmla="*/ 1818825 h 6842125"/>
              <a:gd name="connsiteX4545" fmla="*/ 8448030 w 12191999"/>
              <a:gd name="connsiteY4545" fmla="*/ 1808503 h 6842125"/>
              <a:gd name="connsiteX4546" fmla="*/ 8438123 w 12191999"/>
              <a:gd name="connsiteY4546" fmla="*/ 1771954 h 6842125"/>
              <a:gd name="connsiteX4547" fmla="*/ 8458698 w 12191999"/>
              <a:gd name="connsiteY4547" fmla="*/ 1727961 h 6842125"/>
              <a:gd name="connsiteX4548" fmla="*/ 8499083 w 12191999"/>
              <a:gd name="connsiteY4548" fmla="*/ 1717808 h 6842125"/>
              <a:gd name="connsiteX4549" fmla="*/ 8552424 w 12191999"/>
              <a:gd name="connsiteY4549" fmla="*/ 1770601 h 6842125"/>
              <a:gd name="connsiteX4550" fmla="*/ 8514323 w 12191999"/>
              <a:gd name="connsiteY4550" fmla="*/ 1817979 h 6842125"/>
              <a:gd name="connsiteX4551" fmla="*/ 8480319 w 12191999"/>
              <a:gd name="connsiteY4551" fmla="*/ 1818825 h 6842125"/>
              <a:gd name="connsiteX4552" fmla="*/ 4414171 w 12191999"/>
              <a:gd name="connsiteY4552" fmla="*/ 1819328 h 6842125"/>
              <a:gd name="connsiteX4553" fmla="*/ 4369975 w 12191999"/>
              <a:gd name="connsiteY4553" fmla="*/ 1803760 h 6842125"/>
              <a:gd name="connsiteX4554" fmla="*/ 4366927 w 12191999"/>
              <a:gd name="connsiteY4554" fmla="*/ 1742169 h 6842125"/>
              <a:gd name="connsiteX4555" fmla="*/ 4461415 w 12191999"/>
              <a:gd name="connsiteY4555" fmla="*/ 1771272 h 6842125"/>
              <a:gd name="connsiteX4556" fmla="*/ 4414171 w 12191999"/>
              <a:gd name="connsiteY4556" fmla="*/ 1819328 h 6842125"/>
              <a:gd name="connsiteX4557" fmla="*/ 7777826 w 12191999"/>
              <a:gd name="connsiteY4557" fmla="*/ 1819328 h 6842125"/>
              <a:gd name="connsiteX4558" fmla="*/ 7730582 w 12191999"/>
              <a:gd name="connsiteY4558" fmla="*/ 1771272 h 6842125"/>
              <a:gd name="connsiteX4559" fmla="*/ 7825069 w 12191999"/>
              <a:gd name="connsiteY4559" fmla="*/ 1742169 h 6842125"/>
              <a:gd name="connsiteX4560" fmla="*/ 7822022 w 12191999"/>
              <a:gd name="connsiteY4560" fmla="*/ 1803760 h 6842125"/>
              <a:gd name="connsiteX4561" fmla="*/ 7777826 w 12191999"/>
              <a:gd name="connsiteY4561" fmla="*/ 1819328 h 6842125"/>
              <a:gd name="connsiteX4562" fmla="*/ 4767939 w 12191999"/>
              <a:gd name="connsiteY4562" fmla="*/ 1820011 h 6842125"/>
              <a:gd name="connsiteX4563" fmla="*/ 4724504 w 12191999"/>
              <a:gd name="connsiteY4563" fmla="*/ 1807152 h 6842125"/>
              <a:gd name="connsiteX4564" fmla="*/ 4709264 w 12191999"/>
              <a:gd name="connsiteY4564" fmla="*/ 1750975 h 6842125"/>
              <a:gd name="connsiteX4565" fmla="*/ 4764128 w 12191999"/>
              <a:gd name="connsiteY4565" fmla="*/ 1714426 h 6842125"/>
              <a:gd name="connsiteX4566" fmla="*/ 4818992 w 12191999"/>
              <a:gd name="connsiteY4566" fmla="*/ 1769926 h 6842125"/>
              <a:gd name="connsiteX4567" fmla="*/ 4767939 w 12191999"/>
              <a:gd name="connsiteY4567" fmla="*/ 1820011 h 6842125"/>
              <a:gd name="connsiteX4568" fmla="*/ 7424058 w 12191999"/>
              <a:gd name="connsiteY4568" fmla="*/ 1820011 h 6842125"/>
              <a:gd name="connsiteX4569" fmla="*/ 7373004 w 12191999"/>
              <a:gd name="connsiteY4569" fmla="*/ 1769926 h 6842125"/>
              <a:gd name="connsiteX4570" fmla="*/ 7427868 w 12191999"/>
              <a:gd name="connsiteY4570" fmla="*/ 1714426 h 6842125"/>
              <a:gd name="connsiteX4571" fmla="*/ 7482732 w 12191999"/>
              <a:gd name="connsiteY4571" fmla="*/ 1750975 h 6842125"/>
              <a:gd name="connsiteX4572" fmla="*/ 7467492 w 12191999"/>
              <a:gd name="connsiteY4572" fmla="*/ 1807152 h 6842125"/>
              <a:gd name="connsiteX4573" fmla="*/ 7424058 w 12191999"/>
              <a:gd name="connsiteY4573" fmla="*/ 1820011 h 6842125"/>
              <a:gd name="connsiteX4574" fmla="*/ 884649 w 12191999"/>
              <a:gd name="connsiteY4574" fmla="*/ 1821277 h 6842125"/>
              <a:gd name="connsiteX4575" fmla="*/ 850643 w 12191999"/>
              <a:gd name="connsiteY4575" fmla="*/ 1815948 h 6842125"/>
              <a:gd name="connsiteX4576" fmla="*/ 824737 w 12191999"/>
              <a:gd name="connsiteY4576" fmla="*/ 1788875 h 6842125"/>
              <a:gd name="connsiteX4577" fmla="*/ 855213 w 12191999"/>
              <a:gd name="connsiteY4577" fmla="*/ 1724575 h 6842125"/>
              <a:gd name="connsiteX4578" fmla="*/ 900928 w 12191999"/>
              <a:gd name="connsiteY4578" fmla="*/ 1725253 h 6842125"/>
              <a:gd name="connsiteX4579" fmla="*/ 912371 w 12191999"/>
              <a:gd name="connsiteY4579" fmla="*/ 1805795 h 6842125"/>
              <a:gd name="connsiteX4580" fmla="*/ 884649 w 12191999"/>
              <a:gd name="connsiteY4580" fmla="*/ 1821277 h 6842125"/>
              <a:gd name="connsiteX4581" fmla="*/ 11307347 w 12191999"/>
              <a:gd name="connsiteY4581" fmla="*/ 1821277 h 6842125"/>
              <a:gd name="connsiteX4582" fmla="*/ 11279626 w 12191999"/>
              <a:gd name="connsiteY4582" fmla="*/ 1805795 h 6842125"/>
              <a:gd name="connsiteX4583" fmla="*/ 11291068 w 12191999"/>
              <a:gd name="connsiteY4583" fmla="*/ 1725253 h 6842125"/>
              <a:gd name="connsiteX4584" fmla="*/ 11336783 w 12191999"/>
              <a:gd name="connsiteY4584" fmla="*/ 1724575 h 6842125"/>
              <a:gd name="connsiteX4585" fmla="*/ 11367259 w 12191999"/>
              <a:gd name="connsiteY4585" fmla="*/ 1788875 h 6842125"/>
              <a:gd name="connsiteX4586" fmla="*/ 11341354 w 12191999"/>
              <a:gd name="connsiteY4586" fmla="*/ 1815948 h 6842125"/>
              <a:gd name="connsiteX4587" fmla="*/ 11307347 w 12191999"/>
              <a:gd name="connsiteY4587" fmla="*/ 1821277 h 6842125"/>
              <a:gd name="connsiteX4588" fmla="*/ 700693 w 12191999"/>
              <a:gd name="connsiteY4588" fmla="*/ 1821955 h 6842125"/>
              <a:gd name="connsiteX4589" fmla="*/ 661165 w 12191999"/>
              <a:gd name="connsiteY4589" fmla="*/ 1805796 h 6842125"/>
              <a:gd name="connsiteX4590" fmla="*/ 680979 w 12191999"/>
              <a:gd name="connsiteY4590" fmla="*/ 1720515 h 6842125"/>
              <a:gd name="connsiteX4591" fmla="*/ 744991 w 12191999"/>
              <a:gd name="connsiteY4591" fmla="*/ 1742174 h 6842125"/>
              <a:gd name="connsiteX4592" fmla="*/ 741943 w 12191999"/>
              <a:gd name="connsiteY4592" fmla="*/ 1803089 h 6842125"/>
              <a:gd name="connsiteX4593" fmla="*/ 700693 w 12191999"/>
              <a:gd name="connsiteY4593" fmla="*/ 1821955 h 6842125"/>
              <a:gd name="connsiteX4594" fmla="*/ 11491303 w 12191999"/>
              <a:gd name="connsiteY4594" fmla="*/ 1821955 h 6842125"/>
              <a:gd name="connsiteX4595" fmla="*/ 11450054 w 12191999"/>
              <a:gd name="connsiteY4595" fmla="*/ 1803089 h 6842125"/>
              <a:gd name="connsiteX4596" fmla="*/ 11447006 w 12191999"/>
              <a:gd name="connsiteY4596" fmla="*/ 1742174 h 6842125"/>
              <a:gd name="connsiteX4597" fmla="*/ 11511018 w 12191999"/>
              <a:gd name="connsiteY4597" fmla="*/ 1720515 h 6842125"/>
              <a:gd name="connsiteX4598" fmla="*/ 11530831 w 12191999"/>
              <a:gd name="connsiteY4598" fmla="*/ 1805796 h 6842125"/>
              <a:gd name="connsiteX4599" fmla="*/ 11491303 w 12191999"/>
              <a:gd name="connsiteY4599" fmla="*/ 1821955 h 6842125"/>
              <a:gd name="connsiteX4600" fmla="*/ 5650854 w 12191999"/>
              <a:gd name="connsiteY4600" fmla="*/ 1822039 h 6842125"/>
              <a:gd name="connsiteX4601" fmla="*/ 5617706 w 12191999"/>
              <a:gd name="connsiteY4601" fmla="*/ 1813917 h 6842125"/>
              <a:gd name="connsiteX4602" fmla="*/ 5584940 w 12191999"/>
              <a:gd name="connsiteY4602" fmla="*/ 1759770 h 6842125"/>
              <a:gd name="connsiteX4603" fmla="*/ 5654282 w 12191999"/>
              <a:gd name="connsiteY4603" fmla="*/ 1717131 h 6842125"/>
              <a:gd name="connsiteX4604" fmla="*/ 5679428 w 12191999"/>
              <a:gd name="connsiteY4604" fmla="*/ 1809856 h 6842125"/>
              <a:gd name="connsiteX4605" fmla="*/ 5650854 w 12191999"/>
              <a:gd name="connsiteY4605" fmla="*/ 1822039 h 6842125"/>
              <a:gd name="connsiteX4606" fmla="*/ 6541143 w 12191999"/>
              <a:gd name="connsiteY4606" fmla="*/ 1822039 h 6842125"/>
              <a:gd name="connsiteX4607" fmla="*/ 6512568 w 12191999"/>
              <a:gd name="connsiteY4607" fmla="*/ 1809856 h 6842125"/>
              <a:gd name="connsiteX4608" fmla="*/ 6537715 w 12191999"/>
              <a:gd name="connsiteY4608" fmla="*/ 1717131 h 6842125"/>
              <a:gd name="connsiteX4609" fmla="*/ 6607056 w 12191999"/>
              <a:gd name="connsiteY4609" fmla="*/ 1759770 h 6842125"/>
              <a:gd name="connsiteX4610" fmla="*/ 6574291 w 12191999"/>
              <a:gd name="connsiteY4610" fmla="*/ 1813917 h 6842125"/>
              <a:gd name="connsiteX4611" fmla="*/ 6541143 w 12191999"/>
              <a:gd name="connsiteY4611" fmla="*/ 1822039 h 6842125"/>
              <a:gd name="connsiteX4612" fmla="*/ 5277646 w 12191999"/>
              <a:gd name="connsiteY4612" fmla="*/ 1824069 h 6842125"/>
              <a:gd name="connsiteX4613" fmla="*/ 5229639 w 12191999"/>
              <a:gd name="connsiteY4613" fmla="*/ 1767215 h 6842125"/>
              <a:gd name="connsiteX4614" fmla="*/ 5291362 w 12191999"/>
              <a:gd name="connsiteY4614" fmla="*/ 1714422 h 6842125"/>
              <a:gd name="connsiteX4615" fmla="*/ 5351559 w 12191999"/>
              <a:gd name="connsiteY4615" fmla="*/ 1772630 h 6842125"/>
              <a:gd name="connsiteX4616" fmla="*/ 5277646 w 12191999"/>
              <a:gd name="connsiteY4616" fmla="*/ 1824069 h 6842125"/>
              <a:gd name="connsiteX4617" fmla="*/ 6914351 w 12191999"/>
              <a:gd name="connsiteY4617" fmla="*/ 1824069 h 6842125"/>
              <a:gd name="connsiteX4618" fmla="*/ 6840438 w 12191999"/>
              <a:gd name="connsiteY4618" fmla="*/ 1772630 h 6842125"/>
              <a:gd name="connsiteX4619" fmla="*/ 6900635 w 12191999"/>
              <a:gd name="connsiteY4619" fmla="*/ 1714422 h 6842125"/>
              <a:gd name="connsiteX4620" fmla="*/ 6962358 w 12191999"/>
              <a:gd name="connsiteY4620" fmla="*/ 1767215 h 6842125"/>
              <a:gd name="connsiteX4621" fmla="*/ 6914351 w 12191999"/>
              <a:gd name="connsiteY4621" fmla="*/ 1824069 h 6842125"/>
              <a:gd name="connsiteX4622" fmla="*/ 3534503 w 12191999"/>
              <a:gd name="connsiteY4622" fmla="*/ 1827449 h 6842125"/>
              <a:gd name="connsiteX4623" fmla="*/ 3502690 w 12191999"/>
              <a:gd name="connsiteY4623" fmla="*/ 1822035 h 6842125"/>
              <a:gd name="connsiteX4624" fmla="*/ 3456970 w 12191999"/>
              <a:gd name="connsiteY4624" fmla="*/ 1767211 h 6842125"/>
              <a:gd name="connsiteX4625" fmla="*/ 3479067 w 12191999"/>
              <a:gd name="connsiteY4625" fmla="*/ 1736077 h 6842125"/>
              <a:gd name="connsiteX4626" fmla="*/ 3565174 w 12191999"/>
              <a:gd name="connsiteY4626" fmla="*/ 1732694 h 6842125"/>
              <a:gd name="connsiteX4627" fmla="*/ 3562887 w 12191999"/>
              <a:gd name="connsiteY4627" fmla="*/ 1808499 h 6842125"/>
              <a:gd name="connsiteX4628" fmla="*/ 3534503 w 12191999"/>
              <a:gd name="connsiteY4628" fmla="*/ 1827449 h 6842125"/>
              <a:gd name="connsiteX4629" fmla="*/ 8657494 w 12191999"/>
              <a:gd name="connsiteY4629" fmla="*/ 1827449 h 6842125"/>
              <a:gd name="connsiteX4630" fmla="*/ 8629110 w 12191999"/>
              <a:gd name="connsiteY4630" fmla="*/ 1808499 h 6842125"/>
              <a:gd name="connsiteX4631" fmla="*/ 8626823 w 12191999"/>
              <a:gd name="connsiteY4631" fmla="*/ 1732694 h 6842125"/>
              <a:gd name="connsiteX4632" fmla="*/ 8712930 w 12191999"/>
              <a:gd name="connsiteY4632" fmla="*/ 1736077 h 6842125"/>
              <a:gd name="connsiteX4633" fmla="*/ 8735027 w 12191999"/>
              <a:gd name="connsiteY4633" fmla="*/ 1767211 h 6842125"/>
              <a:gd name="connsiteX4634" fmla="*/ 8689307 w 12191999"/>
              <a:gd name="connsiteY4634" fmla="*/ 1822035 h 6842125"/>
              <a:gd name="connsiteX4635" fmla="*/ 8657494 w 12191999"/>
              <a:gd name="connsiteY4635" fmla="*/ 1827449 h 6842125"/>
              <a:gd name="connsiteX4636" fmla="*/ 1230683 w 12191999"/>
              <a:gd name="connsiteY4636" fmla="*/ 1828379 h 6842125"/>
              <a:gd name="connsiteX4637" fmla="*/ 1203648 w 12191999"/>
              <a:gd name="connsiteY4637" fmla="*/ 1818650 h 6842125"/>
              <a:gd name="connsiteX4638" fmla="*/ 1186868 w 12191999"/>
              <a:gd name="connsiteY4638" fmla="*/ 1735400 h 6842125"/>
              <a:gd name="connsiteX4639" fmla="*/ 1266116 w 12191999"/>
              <a:gd name="connsiteY4639" fmla="*/ 1729309 h 6842125"/>
              <a:gd name="connsiteX4640" fmla="*/ 1288971 w 12191999"/>
              <a:gd name="connsiteY4640" fmla="*/ 1765858 h 6842125"/>
              <a:gd name="connsiteX4641" fmla="*/ 1257735 w 12191999"/>
              <a:gd name="connsiteY4641" fmla="*/ 1819327 h 6842125"/>
              <a:gd name="connsiteX4642" fmla="*/ 1230683 w 12191999"/>
              <a:gd name="connsiteY4642" fmla="*/ 1828379 h 6842125"/>
              <a:gd name="connsiteX4643" fmla="*/ 10961314 w 12191999"/>
              <a:gd name="connsiteY4643" fmla="*/ 1828379 h 6842125"/>
              <a:gd name="connsiteX4644" fmla="*/ 10934262 w 12191999"/>
              <a:gd name="connsiteY4644" fmla="*/ 1819327 h 6842125"/>
              <a:gd name="connsiteX4645" fmla="*/ 10903026 w 12191999"/>
              <a:gd name="connsiteY4645" fmla="*/ 1765858 h 6842125"/>
              <a:gd name="connsiteX4646" fmla="*/ 10925880 w 12191999"/>
              <a:gd name="connsiteY4646" fmla="*/ 1729309 h 6842125"/>
              <a:gd name="connsiteX4647" fmla="*/ 11005128 w 12191999"/>
              <a:gd name="connsiteY4647" fmla="*/ 1735400 h 6842125"/>
              <a:gd name="connsiteX4648" fmla="*/ 10988348 w 12191999"/>
              <a:gd name="connsiteY4648" fmla="*/ 1818650 h 6842125"/>
              <a:gd name="connsiteX4649" fmla="*/ 10961314 w 12191999"/>
              <a:gd name="connsiteY4649" fmla="*/ 1828379 h 6842125"/>
              <a:gd name="connsiteX4650" fmla="*/ 4765647 w 12191999"/>
              <a:gd name="connsiteY4650" fmla="*/ 1937471 h 6842125"/>
              <a:gd name="connsiteX4651" fmla="*/ 4754218 w 12191999"/>
              <a:gd name="connsiteY4651" fmla="*/ 1931380 h 6842125"/>
              <a:gd name="connsiteX4652" fmla="*/ 4773267 w 12191999"/>
              <a:gd name="connsiteY4652" fmla="*/ 1920550 h 6842125"/>
              <a:gd name="connsiteX4653" fmla="*/ 4765647 w 12191999"/>
              <a:gd name="connsiteY4653" fmla="*/ 1937471 h 6842125"/>
              <a:gd name="connsiteX4654" fmla="*/ 7426350 w 12191999"/>
              <a:gd name="connsiteY4654" fmla="*/ 1937471 h 6842125"/>
              <a:gd name="connsiteX4655" fmla="*/ 7418730 w 12191999"/>
              <a:gd name="connsiteY4655" fmla="*/ 1920550 h 6842125"/>
              <a:gd name="connsiteX4656" fmla="*/ 7437779 w 12191999"/>
              <a:gd name="connsiteY4656" fmla="*/ 1931380 h 6842125"/>
              <a:gd name="connsiteX4657" fmla="*/ 7426350 w 12191999"/>
              <a:gd name="connsiteY4657" fmla="*/ 1937471 h 6842125"/>
              <a:gd name="connsiteX4658" fmla="*/ 1049243 w 12191999"/>
              <a:gd name="connsiteY4658" fmla="*/ 1937472 h 6842125"/>
              <a:gd name="connsiteX4659" fmla="*/ 1037812 w 12191999"/>
              <a:gd name="connsiteY4659" fmla="*/ 1927319 h 6842125"/>
              <a:gd name="connsiteX4660" fmla="*/ 1049243 w 12191999"/>
              <a:gd name="connsiteY4660" fmla="*/ 1917166 h 6842125"/>
              <a:gd name="connsiteX4661" fmla="*/ 1060673 w 12191999"/>
              <a:gd name="connsiteY4661" fmla="*/ 1927319 h 6842125"/>
              <a:gd name="connsiteX4662" fmla="*/ 1049243 w 12191999"/>
              <a:gd name="connsiteY4662" fmla="*/ 1937472 h 6842125"/>
              <a:gd name="connsiteX4663" fmla="*/ 11142754 w 12191999"/>
              <a:gd name="connsiteY4663" fmla="*/ 1937472 h 6842125"/>
              <a:gd name="connsiteX4664" fmla="*/ 11131323 w 12191999"/>
              <a:gd name="connsiteY4664" fmla="*/ 1927319 h 6842125"/>
              <a:gd name="connsiteX4665" fmla="*/ 11142754 w 12191999"/>
              <a:gd name="connsiteY4665" fmla="*/ 1917166 h 6842125"/>
              <a:gd name="connsiteX4666" fmla="*/ 11154184 w 12191999"/>
              <a:gd name="connsiteY4666" fmla="*/ 1927319 h 6842125"/>
              <a:gd name="connsiteX4667" fmla="*/ 11142754 w 12191999"/>
              <a:gd name="connsiteY4667" fmla="*/ 1937472 h 6842125"/>
              <a:gd name="connsiteX4668" fmla="*/ 4220139 w 12191999"/>
              <a:gd name="connsiteY4668" fmla="*/ 1939499 h 6842125"/>
              <a:gd name="connsiteX4669" fmla="*/ 4229283 w 12191999"/>
              <a:gd name="connsiteY4669" fmla="*/ 1917164 h 6842125"/>
              <a:gd name="connsiteX4670" fmla="*/ 4248334 w 12191999"/>
              <a:gd name="connsiteY4670" fmla="*/ 1926640 h 6842125"/>
              <a:gd name="connsiteX4671" fmla="*/ 4220139 w 12191999"/>
              <a:gd name="connsiteY4671" fmla="*/ 1939499 h 6842125"/>
              <a:gd name="connsiteX4672" fmla="*/ 7971858 w 12191999"/>
              <a:gd name="connsiteY4672" fmla="*/ 1939499 h 6842125"/>
              <a:gd name="connsiteX4673" fmla="*/ 7943663 w 12191999"/>
              <a:gd name="connsiteY4673" fmla="*/ 1926640 h 6842125"/>
              <a:gd name="connsiteX4674" fmla="*/ 7962714 w 12191999"/>
              <a:gd name="connsiteY4674" fmla="*/ 1917164 h 6842125"/>
              <a:gd name="connsiteX4675" fmla="*/ 7971858 w 12191999"/>
              <a:gd name="connsiteY4675" fmla="*/ 1939499 h 6842125"/>
              <a:gd name="connsiteX4676" fmla="*/ 348305 w 12191999"/>
              <a:gd name="connsiteY4676" fmla="*/ 1942800 h 6842125"/>
              <a:gd name="connsiteX4677" fmla="*/ 328028 w 12191999"/>
              <a:gd name="connsiteY4677" fmla="*/ 1934763 h 6842125"/>
              <a:gd name="connsiteX4678" fmla="*/ 333360 w 12191999"/>
              <a:gd name="connsiteY4678" fmla="*/ 1917842 h 6842125"/>
              <a:gd name="connsiteX4679" fmla="*/ 366867 w 12191999"/>
              <a:gd name="connsiteY4679" fmla="*/ 1930025 h 6842125"/>
              <a:gd name="connsiteX4680" fmla="*/ 348305 w 12191999"/>
              <a:gd name="connsiteY4680" fmla="*/ 1942800 h 6842125"/>
              <a:gd name="connsiteX4681" fmla="*/ 11843691 w 12191999"/>
              <a:gd name="connsiteY4681" fmla="*/ 1942800 h 6842125"/>
              <a:gd name="connsiteX4682" fmla="*/ 11825130 w 12191999"/>
              <a:gd name="connsiteY4682" fmla="*/ 1930025 h 6842125"/>
              <a:gd name="connsiteX4683" fmla="*/ 11858636 w 12191999"/>
              <a:gd name="connsiteY4683" fmla="*/ 1917842 h 6842125"/>
              <a:gd name="connsiteX4684" fmla="*/ 11863968 w 12191999"/>
              <a:gd name="connsiteY4684" fmla="*/ 1934763 h 6842125"/>
              <a:gd name="connsiteX4685" fmla="*/ 11843691 w 12191999"/>
              <a:gd name="connsiteY4685" fmla="*/ 1942800 h 6842125"/>
              <a:gd name="connsiteX4686" fmla="*/ 5463296 w 12191999"/>
              <a:gd name="connsiteY4686" fmla="*/ 1943563 h 6842125"/>
              <a:gd name="connsiteX4687" fmla="*/ 5452628 w 12191999"/>
              <a:gd name="connsiteY4687" fmla="*/ 1939502 h 6842125"/>
              <a:gd name="connsiteX4688" fmla="*/ 5457962 w 12191999"/>
              <a:gd name="connsiteY4688" fmla="*/ 1913782 h 6842125"/>
              <a:gd name="connsiteX4689" fmla="*/ 5488442 w 12191999"/>
              <a:gd name="connsiteY4689" fmla="*/ 1927319 h 6842125"/>
              <a:gd name="connsiteX4690" fmla="*/ 5463296 w 12191999"/>
              <a:gd name="connsiteY4690" fmla="*/ 1943563 h 6842125"/>
              <a:gd name="connsiteX4691" fmla="*/ 6728700 w 12191999"/>
              <a:gd name="connsiteY4691" fmla="*/ 1943563 h 6842125"/>
              <a:gd name="connsiteX4692" fmla="*/ 6703555 w 12191999"/>
              <a:gd name="connsiteY4692" fmla="*/ 1927319 h 6842125"/>
              <a:gd name="connsiteX4693" fmla="*/ 6734035 w 12191999"/>
              <a:gd name="connsiteY4693" fmla="*/ 1913782 h 6842125"/>
              <a:gd name="connsiteX4694" fmla="*/ 6739368 w 12191999"/>
              <a:gd name="connsiteY4694" fmla="*/ 1939502 h 6842125"/>
              <a:gd name="connsiteX4695" fmla="*/ 6728700 w 12191999"/>
              <a:gd name="connsiteY4695" fmla="*/ 1943563 h 6842125"/>
              <a:gd name="connsiteX4696" fmla="*/ 520377 w 12191999"/>
              <a:gd name="connsiteY4696" fmla="*/ 1943811 h 6842125"/>
              <a:gd name="connsiteX4697" fmla="*/ 509797 w 12191999"/>
              <a:gd name="connsiteY4697" fmla="*/ 1934082 h 6842125"/>
              <a:gd name="connsiteX4698" fmla="*/ 535721 w 12191999"/>
              <a:gd name="connsiteY4698" fmla="*/ 1920546 h 6842125"/>
              <a:gd name="connsiteX4699" fmla="*/ 534959 w 12191999"/>
              <a:gd name="connsiteY4699" fmla="*/ 1934758 h 6842125"/>
              <a:gd name="connsiteX4700" fmla="*/ 520377 w 12191999"/>
              <a:gd name="connsiteY4700" fmla="*/ 1943811 h 6842125"/>
              <a:gd name="connsiteX4701" fmla="*/ 11671619 w 12191999"/>
              <a:gd name="connsiteY4701" fmla="*/ 1943811 h 6842125"/>
              <a:gd name="connsiteX4702" fmla="*/ 11657038 w 12191999"/>
              <a:gd name="connsiteY4702" fmla="*/ 1934758 h 6842125"/>
              <a:gd name="connsiteX4703" fmla="*/ 11656275 w 12191999"/>
              <a:gd name="connsiteY4703" fmla="*/ 1920546 h 6842125"/>
              <a:gd name="connsiteX4704" fmla="*/ 11682199 w 12191999"/>
              <a:gd name="connsiteY4704" fmla="*/ 1934082 h 6842125"/>
              <a:gd name="connsiteX4705" fmla="*/ 11671619 w 12191999"/>
              <a:gd name="connsiteY4705" fmla="*/ 1943811 h 6842125"/>
              <a:gd name="connsiteX4706" fmla="*/ 2818095 w 12191999"/>
              <a:gd name="connsiteY4706" fmla="*/ 1949147 h 6842125"/>
              <a:gd name="connsiteX4707" fmla="*/ 2800474 w 12191999"/>
              <a:gd name="connsiteY4707" fmla="*/ 1946946 h 6842125"/>
              <a:gd name="connsiteX4708" fmla="*/ 2807331 w 12191999"/>
              <a:gd name="connsiteY4708" fmla="*/ 1910397 h 6842125"/>
              <a:gd name="connsiteX4709" fmla="*/ 2836287 w 12191999"/>
              <a:gd name="connsiteY4709" fmla="*/ 1936117 h 6842125"/>
              <a:gd name="connsiteX4710" fmla="*/ 2818095 w 12191999"/>
              <a:gd name="connsiteY4710" fmla="*/ 1949147 h 6842125"/>
              <a:gd name="connsiteX4711" fmla="*/ 9373902 w 12191999"/>
              <a:gd name="connsiteY4711" fmla="*/ 1949147 h 6842125"/>
              <a:gd name="connsiteX4712" fmla="*/ 9355710 w 12191999"/>
              <a:gd name="connsiteY4712" fmla="*/ 1936117 h 6842125"/>
              <a:gd name="connsiteX4713" fmla="*/ 9384666 w 12191999"/>
              <a:gd name="connsiteY4713" fmla="*/ 1910397 h 6842125"/>
              <a:gd name="connsiteX4714" fmla="*/ 9391523 w 12191999"/>
              <a:gd name="connsiteY4714" fmla="*/ 1946946 h 6842125"/>
              <a:gd name="connsiteX4715" fmla="*/ 9373902 w 12191999"/>
              <a:gd name="connsiteY4715" fmla="*/ 1949147 h 6842125"/>
              <a:gd name="connsiteX4716" fmla="*/ 2111979 w 12191999"/>
              <a:gd name="connsiteY4716" fmla="*/ 1949652 h 6842125"/>
              <a:gd name="connsiteX4717" fmla="*/ 2089880 w 12191999"/>
              <a:gd name="connsiteY4717" fmla="*/ 1940177 h 6842125"/>
              <a:gd name="connsiteX4718" fmla="*/ 2115027 w 12191999"/>
              <a:gd name="connsiteY4718" fmla="*/ 1907013 h 6842125"/>
              <a:gd name="connsiteX4719" fmla="*/ 2111979 w 12191999"/>
              <a:gd name="connsiteY4719" fmla="*/ 1949652 h 6842125"/>
              <a:gd name="connsiteX4720" fmla="*/ 10080018 w 12191999"/>
              <a:gd name="connsiteY4720" fmla="*/ 1949652 h 6842125"/>
              <a:gd name="connsiteX4721" fmla="*/ 10076970 w 12191999"/>
              <a:gd name="connsiteY4721" fmla="*/ 1907013 h 6842125"/>
              <a:gd name="connsiteX4722" fmla="*/ 10102116 w 12191999"/>
              <a:gd name="connsiteY4722" fmla="*/ 1940177 h 6842125"/>
              <a:gd name="connsiteX4723" fmla="*/ 10080018 w 12191999"/>
              <a:gd name="connsiteY4723" fmla="*/ 1949652 h 6842125"/>
              <a:gd name="connsiteX4724" fmla="*/ 879607 w 12191999"/>
              <a:gd name="connsiteY4724" fmla="*/ 1949653 h 6842125"/>
              <a:gd name="connsiteX4725" fmla="*/ 858249 w 12191999"/>
              <a:gd name="connsiteY4725" fmla="*/ 1941531 h 6842125"/>
              <a:gd name="connsiteX4726" fmla="*/ 878083 w 12191999"/>
              <a:gd name="connsiteY4726" fmla="*/ 1907014 h 6842125"/>
              <a:gd name="connsiteX4727" fmla="*/ 897119 w 12191999"/>
              <a:gd name="connsiteY4727" fmla="*/ 1927319 h 6842125"/>
              <a:gd name="connsiteX4728" fmla="*/ 879607 w 12191999"/>
              <a:gd name="connsiteY4728" fmla="*/ 1949653 h 6842125"/>
              <a:gd name="connsiteX4729" fmla="*/ 11312390 w 12191999"/>
              <a:gd name="connsiteY4729" fmla="*/ 1949653 h 6842125"/>
              <a:gd name="connsiteX4730" fmla="*/ 11294878 w 12191999"/>
              <a:gd name="connsiteY4730" fmla="*/ 1927319 h 6842125"/>
              <a:gd name="connsiteX4731" fmla="*/ 11313914 w 12191999"/>
              <a:gd name="connsiteY4731" fmla="*/ 1907014 h 6842125"/>
              <a:gd name="connsiteX4732" fmla="*/ 11333747 w 12191999"/>
              <a:gd name="connsiteY4732" fmla="*/ 1941531 h 6842125"/>
              <a:gd name="connsiteX4733" fmla="*/ 11312390 w 12191999"/>
              <a:gd name="connsiteY4733" fmla="*/ 1949653 h 6842125"/>
              <a:gd name="connsiteX4734" fmla="*/ 3694427 w 12191999"/>
              <a:gd name="connsiteY4734" fmla="*/ 1953544 h 6842125"/>
              <a:gd name="connsiteX4735" fmla="*/ 3682235 w 12191999"/>
              <a:gd name="connsiteY4735" fmla="*/ 1943560 h 6842125"/>
              <a:gd name="connsiteX4736" fmla="*/ 3723383 w 12191999"/>
              <a:gd name="connsiteY4736" fmla="*/ 1913780 h 6842125"/>
              <a:gd name="connsiteX4737" fmla="*/ 3708904 w 12191999"/>
              <a:gd name="connsiteY4737" fmla="*/ 1950328 h 6842125"/>
              <a:gd name="connsiteX4738" fmla="*/ 3694427 w 12191999"/>
              <a:gd name="connsiteY4738" fmla="*/ 1953544 h 6842125"/>
              <a:gd name="connsiteX4739" fmla="*/ 8497570 w 12191999"/>
              <a:gd name="connsiteY4739" fmla="*/ 1953544 h 6842125"/>
              <a:gd name="connsiteX4740" fmla="*/ 8483092 w 12191999"/>
              <a:gd name="connsiteY4740" fmla="*/ 1950328 h 6842125"/>
              <a:gd name="connsiteX4741" fmla="*/ 8468614 w 12191999"/>
              <a:gd name="connsiteY4741" fmla="*/ 1913780 h 6842125"/>
              <a:gd name="connsiteX4742" fmla="*/ 8509762 w 12191999"/>
              <a:gd name="connsiteY4742" fmla="*/ 1943560 h 6842125"/>
              <a:gd name="connsiteX4743" fmla="*/ 8497570 w 12191999"/>
              <a:gd name="connsiteY4743" fmla="*/ 1953544 h 6842125"/>
              <a:gd name="connsiteX4744" fmla="*/ 0 w 12191999"/>
              <a:gd name="connsiteY4744" fmla="*/ 1954629 h 6842125"/>
              <a:gd name="connsiteX4745" fmla="*/ 0 w 12191999"/>
              <a:gd name="connsiteY4745" fmla="*/ 1902285 h 6842125"/>
              <a:gd name="connsiteX4746" fmla="*/ 17599 w 12191999"/>
              <a:gd name="connsiteY4746" fmla="*/ 1913106 h 6842125"/>
              <a:gd name="connsiteX4747" fmla="*/ 19125 w 12191999"/>
              <a:gd name="connsiteY4747" fmla="*/ 1943564 h 6842125"/>
              <a:gd name="connsiteX4748" fmla="*/ 12191999 w 12191999"/>
              <a:gd name="connsiteY4748" fmla="*/ 1954631 h 6842125"/>
              <a:gd name="connsiteX4749" fmla="*/ 12172871 w 12191999"/>
              <a:gd name="connsiteY4749" fmla="*/ 1943564 h 6842125"/>
              <a:gd name="connsiteX4750" fmla="*/ 12174398 w 12191999"/>
              <a:gd name="connsiteY4750" fmla="*/ 1913106 h 6842125"/>
              <a:gd name="connsiteX4751" fmla="*/ 12191999 w 12191999"/>
              <a:gd name="connsiteY4751" fmla="*/ 1902284 h 6842125"/>
              <a:gd name="connsiteX4752" fmla="*/ 5113336 w 12191999"/>
              <a:gd name="connsiteY4752" fmla="*/ 1956422 h 6842125"/>
              <a:gd name="connsiteX4753" fmla="*/ 5080571 w 12191999"/>
              <a:gd name="connsiteY4753" fmla="*/ 1948300 h 6842125"/>
              <a:gd name="connsiteX4754" fmla="*/ 5079047 w 12191999"/>
              <a:gd name="connsiteY4754" fmla="*/ 1919197 h 6842125"/>
              <a:gd name="connsiteX4755" fmla="*/ 5111812 w 12191999"/>
              <a:gd name="connsiteY4755" fmla="*/ 1900245 h 6842125"/>
              <a:gd name="connsiteX4756" fmla="*/ 5142292 w 12191999"/>
              <a:gd name="connsiteY4756" fmla="*/ 1927319 h 6842125"/>
              <a:gd name="connsiteX4757" fmla="*/ 5113336 w 12191999"/>
              <a:gd name="connsiteY4757" fmla="*/ 1956422 h 6842125"/>
              <a:gd name="connsiteX4758" fmla="*/ 7078660 w 12191999"/>
              <a:gd name="connsiteY4758" fmla="*/ 1956422 h 6842125"/>
              <a:gd name="connsiteX4759" fmla="*/ 7049704 w 12191999"/>
              <a:gd name="connsiteY4759" fmla="*/ 1927319 h 6842125"/>
              <a:gd name="connsiteX4760" fmla="*/ 7080184 w 12191999"/>
              <a:gd name="connsiteY4760" fmla="*/ 1900245 h 6842125"/>
              <a:gd name="connsiteX4761" fmla="*/ 7112950 w 12191999"/>
              <a:gd name="connsiteY4761" fmla="*/ 1919197 h 6842125"/>
              <a:gd name="connsiteX4762" fmla="*/ 7111426 w 12191999"/>
              <a:gd name="connsiteY4762" fmla="*/ 1948300 h 6842125"/>
              <a:gd name="connsiteX4763" fmla="*/ 7078660 w 12191999"/>
              <a:gd name="connsiteY4763" fmla="*/ 1956422 h 6842125"/>
              <a:gd name="connsiteX4764" fmla="*/ 4057628 w 12191999"/>
              <a:gd name="connsiteY4764" fmla="*/ 1956846 h 6842125"/>
              <a:gd name="connsiteX4765" fmla="*/ 4036768 w 12191999"/>
              <a:gd name="connsiteY4765" fmla="*/ 1949655 h 6842125"/>
              <a:gd name="connsiteX4766" fmla="*/ 4027624 w 12191999"/>
              <a:gd name="connsiteY4766" fmla="*/ 1923258 h 6842125"/>
              <a:gd name="connsiteX4767" fmla="*/ 4075631 w 12191999"/>
              <a:gd name="connsiteY4767" fmla="*/ 1909045 h 6842125"/>
              <a:gd name="connsiteX4768" fmla="*/ 4077916 w 12191999"/>
              <a:gd name="connsiteY4768" fmla="*/ 1940179 h 6842125"/>
              <a:gd name="connsiteX4769" fmla="*/ 4057628 w 12191999"/>
              <a:gd name="connsiteY4769" fmla="*/ 1956846 h 6842125"/>
              <a:gd name="connsiteX4770" fmla="*/ 8134368 w 12191999"/>
              <a:gd name="connsiteY4770" fmla="*/ 1956846 h 6842125"/>
              <a:gd name="connsiteX4771" fmla="*/ 8114080 w 12191999"/>
              <a:gd name="connsiteY4771" fmla="*/ 1940179 h 6842125"/>
              <a:gd name="connsiteX4772" fmla="*/ 8116365 w 12191999"/>
              <a:gd name="connsiteY4772" fmla="*/ 1909045 h 6842125"/>
              <a:gd name="connsiteX4773" fmla="*/ 8164372 w 12191999"/>
              <a:gd name="connsiteY4773" fmla="*/ 1923258 h 6842125"/>
              <a:gd name="connsiteX4774" fmla="*/ 8155228 w 12191999"/>
              <a:gd name="connsiteY4774" fmla="*/ 1949655 h 6842125"/>
              <a:gd name="connsiteX4775" fmla="*/ 8134368 w 12191999"/>
              <a:gd name="connsiteY4775" fmla="*/ 1956846 h 6842125"/>
              <a:gd name="connsiteX4776" fmla="*/ 1755823 w 12191999"/>
              <a:gd name="connsiteY4776" fmla="*/ 1957098 h 6842125"/>
              <a:gd name="connsiteX4777" fmla="*/ 1734581 w 12191999"/>
              <a:gd name="connsiteY4777" fmla="*/ 1942885 h 6842125"/>
              <a:gd name="connsiteX4778" fmla="*/ 1768109 w 12191999"/>
              <a:gd name="connsiteY4778" fmla="*/ 1900244 h 6842125"/>
              <a:gd name="connsiteX4779" fmla="*/ 1778777 w 12191999"/>
              <a:gd name="connsiteY4779" fmla="*/ 1944915 h 6842125"/>
              <a:gd name="connsiteX4780" fmla="*/ 1755823 w 12191999"/>
              <a:gd name="connsiteY4780" fmla="*/ 1957098 h 6842125"/>
              <a:gd name="connsiteX4781" fmla="*/ 10436174 w 12191999"/>
              <a:gd name="connsiteY4781" fmla="*/ 1957098 h 6842125"/>
              <a:gd name="connsiteX4782" fmla="*/ 10413219 w 12191999"/>
              <a:gd name="connsiteY4782" fmla="*/ 1944915 h 6842125"/>
              <a:gd name="connsiteX4783" fmla="*/ 10423887 w 12191999"/>
              <a:gd name="connsiteY4783" fmla="*/ 1900244 h 6842125"/>
              <a:gd name="connsiteX4784" fmla="*/ 10457415 w 12191999"/>
              <a:gd name="connsiteY4784" fmla="*/ 1942885 h 6842125"/>
              <a:gd name="connsiteX4785" fmla="*/ 10436174 w 12191999"/>
              <a:gd name="connsiteY4785" fmla="*/ 1957098 h 6842125"/>
              <a:gd name="connsiteX4786" fmla="*/ 6003098 w 12191999"/>
              <a:gd name="connsiteY4786" fmla="*/ 1957353 h 6842125"/>
              <a:gd name="connsiteX4787" fmla="*/ 5968426 w 12191999"/>
              <a:gd name="connsiteY4787" fmla="*/ 1942885 h 6842125"/>
              <a:gd name="connsiteX4788" fmla="*/ 5989762 w 12191999"/>
              <a:gd name="connsiteY4788" fmla="*/ 1898214 h 6842125"/>
              <a:gd name="connsiteX4789" fmla="*/ 6028624 w 12191999"/>
              <a:gd name="connsiteY4789" fmla="*/ 1926641 h 6842125"/>
              <a:gd name="connsiteX4790" fmla="*/ 6003098 w 12191999"/>
              <a:gd name="connsiteY4790" fmla="*/ 1957353 h 6842125"/>
              <a:gd name="connsiteX4791" fmla="*/ 6188899 w 12191999"/>
              <a:gd name="connsiteY4791" fmla="*/ 1957353 h 6842125"/>
              <a:gd name="connsiteX4792" fmla="*/ 6163372 w 12191999"/>
              <a:gd name="connsiteY4792" fmla="*/ 1926641 h 6842125"/>
              <a:gd name="connsiteX4793" fmla="*/ 6202235 w 12191999"/>
              <a:gd name="connsiteY4793" fmla="*/ 1898214 h 6842125"/>
              <a:gd name="connsiteX4794" fmla="*/ 6223571 w 12191999"/>
              <a:gd name="connsiteY4794" fmla="*/ 1942885 h 6842125"/>
              <a:gd name="connsiteX4795" fmla="*/ 6188899 w 12191999"/>
              <a:gd name="connsiteY4795" fmla="*/ 1957353 h 6842125"/>
              <a:gd name="connsiteX4796" fmla="*/ 699273 w 12191999"/>
              <a:gd name="connsiteY4796" fmla="*/ 1957775 h 6842125"/>
              <a:gd name="connsiteX4797" fmla="*/ 671844 w 12191999"/>
              <a:gd name="connsiteY4797" fmla="*/ 1943563 h 6842125"/>
              <a:gd name="connsiteX4798" fmla="*/ 697751 w 12191999"/>
              <a:gd name="connsiteY4798" fmla="*/ 1896861 h 6842125"/>
              <a:gd name="connsiteX4799" fmla="*/ 726709 w 12191999"/>
              <a:gd name="connsiteY4799" fmla="*/ 1943563 h 6842125"/>
              <a:gd name="connsiteX4800" fmla="*/ 699273 w 12191999"/>
              <a:gd name="connsiteY4800" fmla="*/ 1957775 h 6842125"/>
              <a:gd name="connsiteX4801" fmla="*/ 11492723 w 12191999"/>
              <a:gd name="connsiteY4801" fmla="*/ 1957775 h 6842125"/>
              <a:gd name="connsiteX4802" fmla="*/ 11465287 w 12191999"/>
              <a:gd name="connsiteY4802" fmla="*/ 1943563 h 6842125"/>
              <a:gd name="connsiteX4803" fmla="*/ 11494246 w 12191999"/>
              <a:gd name="connsiteY4803" fmla="*/ 1896861 h 6842125"/>
              <a:gd name="connsiteX4804" fmla="*/ 11520152 w 12191999"/>
              <a:gd name="connsiteY4804" fmla="*/ 1943563 h 6842125"/>
              <a:gd name="connsiteX4805" fmla="*/ 11492723 w 12191999"/>
              <a:gd name="connsiteY4805" fmla="*/ 1957775 h 6842125"/>
              <a:gd name="connsiteX4806" fmla="*/ 170531 w 12191999"/>
              <a:gd name="connsiteY4806" fmla="*/ 1957777 h 6842125"/>
              <a:gd name="connsiteX4807" fmla="*/ 139271 w 12191999"/>
              <a:gd name="connsiteY4807" fmla="*/ 1943563 h 6842125"/>
              <a:gd name="connsiteX4808" fmla="*/ 170531 w 12191999"/>
              <a:gd name="connsiteY4808" fmla="*/ 1896861 h 6842125"/>
              <a:gd name="connsiteX4809" fmla="*/ 201792 w 12191999"/>
              <a:gd name="connsiteY4809" fmla="*/ 1913106 h 6842125"/>
              <a:gd name="connsiteX4810" fmla="*/ 170531 w 12191999"/>
              <a:gd name="connsiteY4810" fmla="*/ 1957777 h 6842125"/>
              <a:gd name="connsiteX4811" fmla="*/ 5286024 w 12191999"/>
              <a:gd name="connsiteY4811" fmla="*/ 1957777 h 6842125"/>
              <a:gd name="connsiteX4812" fmla="*/ 5257068 w 12191999"/>
              <a:gd name="connsiteY4812" fmla="*/ 1940855 h 6842125"/>
              <a:gd name="connsiteX4813" fmla="*/ 5289072 w 12191999"/>
              <a:gd name="connsiteY4813" fmla="*/ 1896861 h 6842125"/>
              <a:gd name="connsiteX4814" fmla="*/ 5328696 w 12191999"/>
              <a:gd name="connsiteY4814" fmla="*/ 1927319 h 6842125"/>
              <a:gd name="connsiteX4815" fmla="*/ 5286024 w 12191999"/>
              <a:gd name="connsiteY4815" fmla="*/ 1957777 h 6842125"/>
              <a:gd name="connsiteX4816" fmla="*/ 5644375 w 12191999"/>
              <a:gd name="connsiteY4816" fmla="*/ 1957777 h 6842125"/>
              <a:gd name="connsiteX4817" fmla="*/ 5609323 w 12191999"/>
              <a:gd name="connsiteY4817" fmla="*/ 1943563 h 6842125"/>
              <a:gd name="connsiteX4818" fmla="*/ 5639803 w 12191999"/>
              <a:gd name="connsiteY4818" fmla="*/ 1896861 h 6842125"/>
              <a:gd name="connsiteX4819" fmla="*/ 5675618 w 12191999"/>
              <a:gd name="connsiteY4819" fmla="*/ 1941533 h 6842125"/>
              <a:gd name="connsiteX4820" fmla="*/ 5644375 w 12191999"/>
              <a:gd name="connsiteY4820" fmla="*/ 1957777 h 6842125"/>
              <a:gd name="connsiteX4821" fmla="*/ 6547621 w 12191999"/>
              <a:gd name="connsiteY4821" fmla="*/ 1957777 h 6842125"/>
              <a:gd name="connsiteX4822" fmla="*/ 6516379 w 12191999"/>
              <a:gd name="connsiteY4822" fmla="*/ 1941533 h 6842125"/>
              <a:gd name="connsiteX4823" fmla="*/ 6552194 w 12191999"/>
              <a:gd name="connsiteY4823" fmla="*/ 1896861 h 6842125"/>
              <a:gd name="connsiteX4824" fmla="*/ 6582673 w 12191999"/>
              <a:gd name="connsiteY4824" fmla="*/ 1943563 h 6842125"/>
              <a:gd name="connsiteX4825" fmla="*/ 6547621 w 12191999"/>
              <a:gd name="connsiteY4825" fmla="*/ 1957777 h 6842125"/>
              <a:gd name="connsiteX4826" fmla="*/ 6905972 w 12191999"/>
              <a:gd name="connsiteY4826" fmla="*/ 1957777 h 6842125"/>
              <a:gd name="connsiteX4827" fmla="*/ 6863300 w 12191999"/>
              <a:gd name="connsiteY4827" fmla="*/ 1927319 h 6842125"/>
              <a:gd name="connsiteX4828" fmla="*/ 6902924 w 12191999"/>
              <a:gd name="connsiteY4828" fmla="*/ 1896861 h 6842125"/>
              <a:gd name="connsiteX4829" fmla="*/ 6934928 w 12191999"/>
              <a:gd name="connsiteY4829" fmla="*/ 1940855 h 6842125"/>
              <a:gd name="connsiteX4830" fmla="*/ 6905972 w 12191999"/>
              <a:gd name="connsiteY4830" fmla="*/ 1957777 h 6842125"/>
              <a:gd name="connsiteX4831" fmla="*/ 12021466 w 12191999"/>
              <a:gd name="connsiteY4831" fmla="*/ 1957777 h 6842125"/>
              <a:gd name="connsiteX4832" fmla="*/ 11990204 w 12191999"/>
              <a:gd name="connsiteY4832" fmla="*/ 1913106 h 6842125"/>
              <a:gd name="connsiteX4833" fmla="*/ 12021466 w 12191999"/>
              <a:gd name="connsiteY4833" fmla="*/ 1896861 h 6842125"/>
              <a:gd name="connsiteX4834" fmla="*/ 12052726 w 12191999"/>
              <a:gd name="connsiteY4834" fmla="*/ 1943563 h 6842125"/>
              <a:gd name="connsiteX4835" fmla="*/ 12021466 w 12191999"/>
              <a:gd name="connsiteY4835" fmla="*/ 1957777 h 6842125"/>
              <a:gd name="connsiteX4836" fmla="*/ 2463464 w 12191999"/>
              <a:gd name="connsiteY4836" fmla="*/ 1958443 h 6842125"/>
              <a:gd name="connsiteX4837" fmla="*/ 2448986 w 12191999"/>
              <a:gd name="connsiteY4837" fmla="*/ 1944229 h 6842125"/>
              <a:gd name="connsiteX4838" fmla="*/ 2442890 w 12191999"/>
              <a:gd name="connsiteY4838" fmla="*/ 1918510 h 6842125"/>
              <a:gd name="connsiteX4839" fmla="*/ 2486324 w 12191999"/>
              <a:gd name="connsiteY4839" fmla="*/ 1918510 h 6842125"/>
              <a:gd name="connsiteX4840" fmla="*/ 2478704 w 12191999"/>
              <a:gd name="connsiteY4840" fmla="*/ 1944229 h 6842125"/>
              <a:gd name="connsiteX4841" fmla="*/ 9728532 w 12191999"/>
              <a:gd name="connsiteY4841" fmla="*/ 1958443 h 6842125"/>
              <a:gd name="connsiteX4842" fmla="*/ 9713292 w 12191999"/>
              <a:gd name="connsiteY4842" fmla="*/ 1944229 h 6842125"/>
              <a:gd name="connsiteX4843" fmla="*/ 9705672 w 12191999"/>
              <a:gd name="connsiteY4843" fmla="*/ 1918510 h 6842125"/>
              <a:gd name="connsiteX4844" fmla="*/ 9749107 w 12191999"/>
              <a:gd name="connsiteY4844" fmla="*/ 1918510 h 6842125"/>
              <a:gd name="connsiteX4845" fmla="*/ 9743011 w 12191999"/>
              <a:gd name="connsiteY4845" fmla="*/ 1944229 h 6842125"/>
              <a:gd name="connsiteX4846" fmla="*/ 1586465 w 12191999"/>
              <a:gd name="connsiteY4846" fmla="*/ 1958452 h 6842125"/>
              <a:gd name="connsiteX4847" fmla="*/ 1551984 w 12191999"/>
              <a:gd name="connsiteY4847" fmla="*/ 1942885 h 6842125"/>
              <a:gd name="connsiteX4848" fmla="*/ 1550460 w 12191999"/>
              <a:gd name="connsiteY4848" fmla="*/ 1913782 h 6842125"/>
              <a:gd name="connsiteX4849" fmla="*/ 1612181 w 12191999"/>
              <a:gd name="connsiteY4849" fmla="*/ 1910397 h 6842125"/>
              <a:gd name="connsiteX4850" fmla="*/ 1612944 w 12191999"/>
              <a:gd name="connsiteY4850" fmla="*/ 1941531 h 6842125"/>
              <a:gd name="connsiteX4851" fmla="*/ 1586465 w 12191999"/>
              <a:gd name="connsiteY4851" fmla="*/ 1958452 h 6842125"/>
              <a:gd name="connsiteX4852" fmla="*/ 10605531 w 12191999"/>
              <a:gd name="connsiteY4852" fmla="*/ 1958452 h 6842125"/>
              <a:gd name="connsiteX4853" fmla="*/ 10579052 w 12191999"/>
              <a:gd name="connsiteY4853" fmla="*/ 1941531 h 6842125"/>
              <a:gd name="connsiteX4854" fmla="*/ 10579815 w 12191999"/>
              <a:gd name="connsiteY4854" fmla="*/ 1910397 h 6842125"/>
              <a:gd name="connsiteX4855" fmla="*/ 10641536 w 12191999"/>
              <a:gd name="connsiteY4855" fmla="*/ 1913782 h 6842125"/>
              <a:gd name="connsiteX4856" fmla="*/ 10640012 w 12191999"/>
              <a:gd name="connsiteY4856" fmla="*/ 1942885 h 6842125"/>
              <a:gd name="connsiteX4857" fmla="*/ 10605531 w 12191999"/>
              <a:gd name="connsiteY4857" fmla="*/ 1958452 h 6842125"/>
              <a:gd name="connsiteX4858" fmla="*/ 4400530 w 12191999"/>
              <a:gd name="connsiteY4858" fmla="*/ 1963203 h 6842125"/>
              <a:gd name="connsiteX4859" fmla="*/ 4377598 w 12191999"/>
              <a:gd name="connsiteY4859" fmla="*/ 1951009 h 6842125"/>
              <a:gd name="connsiteX4860" fmla="*/ 4362356 w 12191999"/>
              <a:gd name="connsiteY4860" fmla="*/ 1927320 h 6842125"/>
              <a:gd name="connsiteX4861" fmla="*/ 4405030 w 12191999"/>
              <a:gd name="connsiteY4861" fmla="*/ 1890095 h 6842125"/>
              <a:gd name="connsiteX4862" fmla="*/ 4446178 w 12191999"/>
              <a:gd name="connsiteY4862" fmla="*/ 1927320 h 6842125"/>
              <a:gd name="connsiteX4863" fmla="*/ 4400530 w 12191999"/>
              <a:gd name="connsiteY4863" fmla="*/ 1963203 h 6842125"/>
              <a:gd name="connsiteX4864" fmla="*/ 7791467 w 12191999"/>
              <a:gd name="connsiteY4864" fmla="*/ 1963203 h 6842125"/>
              <a:gd name="connsiteX4865" fmla="*/ 7745819 w 12191999"/>
              <a:gd name="connsiteY4865" fmla="*/ 1927320 h 6842125"/>
              <a:gd name="connsiteX4866" fmla="*/ 7786967 w 12191999"/>
              <a:gd name="connsiteY4866" fmla="*/ 1890095 h 6842125"/>
              <a:gd name="connsiteX4867" fmla="*/ 7829640 w 12191999"/>
              <a:gd name="connsiteY4867" fmla="*/ 1927320 h 6842125"/>
              <a:gd name="connsiteX4868" fmla="*/ 7814399 w 12191999"/>
              <a:gd name="connsiteY4868" fmla="*/ 1951009 h 6842125"/>
              <a:gd name="connsiteX4869" fmla="*/ 7791467 w 12191999"/>
              <a:gd name="connsiteY4869" fmla="*/ 1963203 h 6842125"/>
              <a:gd name="connsiteX4870" fmla="*/ 2643014 w 12191999"/>
              <a:gd name="connsiteY4870" fmla="*/ 1963863 h 6842125"/>
              <a:gd name="connsiteX4871" fmla="*/ 2626250 w 12191999"/>
              <a:gd name="connsiteY4871" fmla="*/ 1959802 h 6842125"/>
              <a:gd name="connsiteX4872" fmla="*/ 2608723 w 12191999"/>
              <a:gd name="connsiteY4872" fmla="*/ 1911070 h 6842125"/>
              <a:gd name="connsiteX4873" fmla="*/ 2638442 w 12191999"/>
              <a:gd name="connsiteY4873" fmla="*/ 1896856 h 6842125"/>
              <a:gd name="connsiteX4874" fmla="*/ 2681114 w 12191999"/>
              <a:gd name="connsiteY4874" fmla="*/ 1927990 h 6842125"/>
              <a:gd name="connsiteX4875" fmla="*/ 2643014 w 12191999"/>
              <a:gd name="connsiteY4875" fmla="*/ 1963863 h 6842125"/>
              <a:gd name="connsiteX4876" fmla="*/ 9548983 w 12191999"/>
              <a:gd name="connsiteY4876" fmla="*/ 1963863 h 6842125"/>
              <a:gd name="connsiteX4877" fmla="*/ 9510883 w 12191999"/>
              <a:gd name="connsiteY4877" fmla="*/ 1927990 h 6842125"/>
              <a:gd name="connsiteX4878" fmla="*/ 9553555 w 12191999"/>
              <a:gd name="connsiteY4878" fmla="*/ 1896856 h 6842125"/>
              <a:gd name="connsiteX4879" fmla="*/ 9583274 w 12191999"/>
              <a:gd name="connsiteY4879" fmla="*/ 1911070 h 6842125"/>
              <a:gd name="connsiteX4880" fmla="*/ 9565747 w 12191999"/>
              <a:gd name="connsiteY4880" fmla="*/ 1959802 h 6842125"/>
              <a:gd name="connsiteX4881" fmla="*/ 9548983 w 12191999"/>
              <a:gd name="connsiteY4881" fmla="*/ 1963863 h 6842125"/>
              <a:gd name="connsiteX4882" fmla="*/ 3879959 w 12191999"/>
              <a:gd name="connsiteY4882" fmla="*/ 1966417 h 6842125"/>
              <a:gd name="connsiteX4883" fmla="*/ 3864080 w 12191999"/>
              <a:gd name="connsiteY4883" fmla="*/ 1963189 h 6842125"/>
              <a:gd name="connsiteX4884" fmla="*/ 3838172 w 12191999"/>
              <a:gd name="connsiteY4884" fmla="*/ 1942884 h 6842125"/>
              <a:gd name="connsiteX4885" fmla="*/ 3896847 w 12191999"/>
              <a:gd name="connsiteY4885" fmla="*/ 1896182 h 6842125"/>
              <a:gd name="connsiteX4886" fmla="*/ 3893954 w 12191999"/>
              <a:gd name="connsiteY4886" fmla="*/ 1963378 h 6842125"/>
              <a:gd name="connsiteX4887" fmla="*/ 3879959 w 12191999"/>
              <a:gd name="connsiteY4887" fmla="*/ 1966417 h 6842125"/>
              <a:gd name="connsiteX4888" fmla="*/ 8312037 w 12191999"/>
              <a:gd name="connsiteY4888" fmla="*/ 1966417 h 6842125"/>
              <a:gd name="connsiteX4889" fmla="*/ 8298043 w 12191999"/>
              <a:gd name="connsiteY4889" fmla="*/ 1963378 h 6842125"/>
              <a:gd name="connsiteX4890" fmla="*/ 8295150 w 12191999"/>
              <a:gd name="connsiteY4890" fmla="*/ 1896182 h 6842125"/>
              <a:gd name="connsiteX4891" fmla="*/ 8353824 w 12191999"/>
              <a:gd name="connsiteY4891" fmla="*/ 1942884 h 6842125"/>
              <a:gd name="connsiteX4892" fmla="*/ 8327916 w 12191999"/>
              <a:gd name="connsiteY4892" fmla="*/ 1963189 h 6842125"/>
              <a:gd name="connsiteX4893" fmla="*/ 8312037 w 12191999"/>
              <a:gd name="connsiteY4893" fmla="*/ 1966417 h 6842125"/>
              <a:gd name="connsiteX4894" fmla="*/ 5823974 w 12191999"/>
              <a:gd name="connsiteY4894" fmla="*/ 1967144 h 6842125"/>
              <a:gd name="connsiteX4895" fmla="*/ 5803352 w 12191999"/>
              <a:gd name="connsiteY4895" fmla="*/ 1962513 h 6842125"/>
              <a:gd name="connsiteX4896" fmla="*/ 5789636 w 12191999"/>
              <a:gd name="connsiteY4896" fmla="*/ 1900921 h 6842125"/>
              <a:gd name="connsiteX4897" fmla="*/ 5861264 w 12191999"/>
              <a:gd name="connsiteY4897" fmla="*/ 1930025 h 6842125"/>
              <a:gd name="connsiteX4898" fmla="*/ 5823974 w 12191999"/>
              <a:gd name="connsiteY4898" fmla="*/ 1967144 h 6842125"/>
              <a:gd name="connsiteX4899" fmla="*/ 6368023 w 12191999"/>
              <a:gd name="connsiteY4899" fmla="*/ 1967144 h 6842125"/>
              <a:gd name="connsiteX4900" fmla="*/ 6330732 w 12191999"/>
              <a:gd name="connsiteY4900" fmla="*/ 1930025 h 6842125"/>
              <a:gd name="connsiteX4901" fmla="*/ 6402360 w 12191999"/>
              <a:gd name="connsiteY4901" fmla="*/ 1900921 h 6842125"/>
              <a:gd name="connsiteX4902" fmla="*/ 6388644 w 12191999"/>
              <a:gd name="connsiteY4902" fmla="*/ 1962513 h 6842125"/>
              <a:gd name="connsiteX4903" fmla="*/ 6368023 w 12191999"/>
              <a:gd name="connsiteY4903" fmla="*/ 1967144 h 6842125"/>
              <a:gd name="connsiteX4904" fmla="*/ 2299479 w 12191999"/>
              <a:gd name="connsiteY4904" fmla="*/ 1968215 h 6842125"/>
              <a:gd name="connsiteX4905" fmla="*/ 2264094 w 12191999"/>
              <a:gd name="connsiteY4905" fmla="*/ 1966576 h 6842125"/>
              <a:gd name="connsiteX4906" fmla="*/ 2246568 w 12191999"/>
              <a:gd name="connsiteY4906" fmla="*/ 1946271 h 6842125"/>
              <a:gd name="connsiteX4907" fmla="*/ 2327340 w 12191999"/>
              <a:gd name="connsiteY4907" fmla="*/ 1900924 h 6842125"/>
              <a:gd name="connsiteX4908" fmla="*/ 2299479 w 12191999"/>
              <a:gd name="connsiteY4908" fmla="*/ 1968215 h 6842125"/>
              <a:gd name="connsiteX4909" fmla="*/ 9892518 w 12191999"/>
              <a:gd name="connsiteY4909" fmla="*/ 1968215 h 6842125"/>
              <a:gd name="connsiteX4910" fmla="*/ 9864656 w 12191999"/>
              <a:gd name="connsiteY4910" fmla="*/ 1900924 h 6842125"/>
              <a:gd name="connsiteX4911" fmla="*/ 9945428 w 12191999"/>
              <a:gd name="connsiteY4911" fmla="*/ 1946271 h 6842125"/>
              <a:gd name="connsiteX4912" fmla="*/ 9927903 w 12191999"/>
              <a:gd name="connsiteY4912" fmla="*/ 1966576 h 6842125"/>
              <a:gd name="connsiteX4913" fmla="*/ 9892518 w 12191999"/>
              <a:gd name="connsiteY4913" fmla="*/ 1968215 h 6842125"/>
              <a:gd name="connsiteX4914" fmla="*/ 1402496 w 12191999"/>
              <a:gd name="connsiteY4914" fmla="*/ 1970207 h 6842125"/>
              <a:gd name="connsiteX4915" fmla="*/ 1374785 w 12191999"/>
              <a:gd name="connsiteY4915" fmla="*/ 1955063 h 6842125"/>
              <a:gd name="connsiteX4916" fmla="*/ 1361076 w 12191999"/>
              <a:gd name="connsiteY4916" fmla="*/ 1919868 h 6842125"/>
              <a:gd name="connsiteX4917" fmla="*/ 1429625 w 12191999"/>
              <a:gd name="connsiteY4917" fmla="*/ 1895502 h 6842125"/>
              <a:gd name="connsiteX4918" fmla="*/ 1429625 w 12191999"/>
              <a:gd name="connsiteY4918" fmla="*/ 1960478 h 6842125"/>
              <a:gd name="connsiteX4919" fmla="*/ 1402496 w 12191999"/>
              <a:gd name="connsiteY4919" fmla="*/ 1970207 h 6842125"/>
              <a:gd name="connsiteX4920" fmla="*/ 10789500 w 12191999"/>
              <a:gd name="connsiteY4920" fmla="*/ 1970207 h 6842125"/>
              <a:gd name="connsiteX4921" fmla="*/ 10762371 w 12191999"/>
              <a:gd name="connsiteY4921" fmla="*/ 1960478 h 6842125"/>
              <a:gd name="connsiteX4922" fmla="*/ 10762371 w 12191999"/>
              <a:gd name="connsiteY4922" fmla="*/ 1895502 h 6842125"/>
              <a:gd name="connsiteX4923" fmla="*/ 10830920 w 12191999"/>
              <a:gd name="connsiteY4923" fmla="*/ 1919868 h 6842125"/>
              <a:gd name="connsiteX4924" fmla="*/ 10817211 w 12191999"/>
              <a:gd name="connsiteY4924" fmla="*/ 1955063 h 6842125"/>
              <a:gd name="connsiteX4925" fmla="*/ 10789500 w 12191999"/>
              <a:gd name="connsiteY4925" fmla="*/ 1970207 h 6842125"/>
              <a:gd name="connsiteX4926" fmla="*/ 3537599 w 12191999"/>
              <a:gd name="connsiteY4926" fmla="*/ 1976485 h 6842125"/>
              <a:gd name="connsiteX4927" fmla="*/ 3496594 w 12191999"/>
              <a:gd name="connsiteY4927" fmla="*/ 1973344 h 6842125"/>
              <a:gd name="connsiteX4928" fmla="*/ 3464590 w 12191999"/>
              <a:gd name="connsiteY4928" fmla="*/ 1921905 h 6842125"/>
              <a:gd name="connsiteX4929" fmla="*/ 3483640 w 12191999"/>
              <a:gd name="connsiteY4929" fmla="*/ 1894155 h 6842125"/>
              <a:gd name="connsiteX4930" fmla="*/ 3562888 w 12191999"/>
              <a:gd name="connsiteY4930" fmla="*/ 1894155 h 6842125"/>
              <a:gd name="connsiteX4931" fmla="*/ 3537599 w 12191999"/>
              <a:gd name="connsiteY4931" fmla="*/ 1976485 h 6842125"/>
              <a:gd name="connsiteX4932" fmla="*/ 8654398 w 12191999"/>
              <a:gd name="connsiteY4932" fmla="*/ 1976485 h 6842125"/>
              <a:gd name="connsiteX4933" fmla="*/ 8629108 w 12191999"/>
              <a:gd name="connsiteY4933" fmla="*/ 1894155 h 6842125"/>
              <a:gd name="connsiteX4934" fmla="*/ 8708356 w 12191999"/>
              <a:gd name="connsiteY4934" fmla="*/ 1894155 h 6842125"/>
              <a:gd name="connsiteX4935" fmla="*/ 8727407 w 12191999"/>
              <a:gd name="connsiteY4935" fmla="*/ 1921905 h 6842125"/>
              <a:gd name="connsiteX4936" fmla="*/ 8695403 w 12191999"/>
              <a:gd name="connsiteY4936" fmla="*/ 1973344 h 6842125"/>
              <a:gd name="connsiteX4937" fmla="*/ 8654398 w 12191999"/>
              <a:gd name="connsiteY4937" fmla="*/ 1976485 h 6842125"/>
              <a:gd name="connsiteX4938" fmla="*/ 2993175 w 12191999"/>
              <a:gd name="connsiteY4938" fmla="*/ 1977321 h 6842125"/>
              <a:gd name="connsiteX4939" fmla="*/ 2958694 w 12191999"/>
              <a:gd name="connsiteY4939" fmla="*/ 1960485 h 6842125"/>
              <a:gd name="connsiteX4940" fmla="*/ 2939644 w 12191999"/>
              <a:gd name="connsiteY4940" fmla="*/ 1927321 h 6842125"/>
              <a:gd name="connsiteX4941" fmla="*/ 2995270 w 12191999"/>
              <a:gd name="connsiteY4941" fmla="*/ 1876558 h 6842125"/>
              <a:gd name="connsiteX4942" fmla="*/ 3028798 w 12191999"/>
              <a:gd name="connsiteY4942" fmla="*/ 1963192 h 6842125"/>
              <a:gd name="connsiteX4943" fmla="*/ 2993175 w 12191999"/>
              <a:gd name="connsiteY4943" fmla="*/ 1977321 h 6842125"/>
              <a:gd name="connsiteX4944" fmla="*/ 9198822 w 12191999"/>
              <a:gd name="connsiteY4944" fmla="*/ 1977321 h 6842125"/>
              <a:gd name="connsiteX4945" fmla="*/ 9163199 w 12191999"/>
              <a:gd name="connsiteY4945" fmla="*/ 1963192 h 6842125"/>
              <a:gd name="connsiteX4946" fmla="*/ 9196727 w 12191999"/>
              <a:gd name="connsiteY4946" fmla="*/ 1876558 h 6842125"/>
              <a:gd name="connsiteX4947" fmla="*/ 9252352 w 12191999"/>
              <a:gd name="connsiteY4947" fmla="*/ 1927321 h 6842125"/>
              <a:gd name="connsiteX4948" fmla="*/ 9233303 w 12191999"/>
              <a:gd name="connsiteY4948" fmla="*/ 1960485 h 6842125"/>
              <a:gd name="connsiteX4949" fmla="*/ 9198822 w 12191999"/>
              <a:gd name="connsiteY4949" fmla="*/ 1977321 h 6842125"/>
              <a:gd name="connsiteX4950" fmla="*/ 1230016 w 12191999"/>
              <a:gd name="connsiteY4950" fmla="*/ 1977828 h 6842125"/>
              <a:gd name="connsiteX4951" fmla="*/ 1191452 w 12191999"/>
              <a:gd name="connsiteY4951" fmla="*/ 1962515 h 6842125"/>
              <a:gd name="connsiteX4952" fmla="*/ 1229547 w 12191999"/>
              <a:gd name="connsiteY4952" fmla="*/ 1876558 h 6842125"/>
              <a:gd name="connsiteX4953" fmla="*/ 1288969 w 12191999"/>
              <a:gd name="connsiteY4953" fmla="*/ 1927320 h 6842125"/>
              <a:gd name="connsiteX4954" fmla="*/ 1269161 w 12191999"/>
              <a:gd name="connsiteY4954" fmla="*/ 1957100 h 6842125"/>
              <a:gd name="connsiteX4955" fmla="*/ 1230016 w 12191999"/>
              <a:gd name="connsiteY4955" fmla="*/ 1977828 h 6842125"/>
              <a:gd name="connsiteX4956" fmla="*/ 1937464 w 12191999"/>
              <a:gd name="connsiteY4956" fmla="*/ 1977828 h 6842125"/>
              <a:gd name="connsiteX4957" fmla="*/ 1898887 w 12191999"/>
              <a:gd name="connsiteY4957" fmla="*/ 1962515 h 6842125"/>
              <a:gd name="connsiteX4958" fmla="*/ 1936987 w 12191999"/>
              <a:gd name="connsiteY4958" fmla="*/ 1876558 h 6842125"/>
              <a:gd name="connsiteX4959" fmla="*/ 1996423 w 12191999"/>
              <a:gd name="connsiteY4959" fmla="*/ 1927320 h 6842125"/>
              <a:gd name="connsiteX4960" fmla="*/ 1976611 w 12191999"/>
              <a:gd name="connsiteY4960" fmla="*/ 1957100 h 6842125"/>
              <a:gd name="connsiteX4961" fmla="*/ 1937464 w 12191999"/>
              <a:gd name="connsiteY4961" fmla="*/ 1977828 h 6842125"/>
              <a:gd name="connsiteX4962" fmla="*/ 10254532 w 12191999"/>
              <a:gd name="connsiteY4962" fmla="*/ 1977828 h 6842125"/>
              <a:gd name="connsiteX4963" fmla="*/ 10215386 w 12191999"/>
              <a:gd name="connsiteY4963" fmla="*/ 1957100 h 6842125"/>
              <a:gd name="connsiteX4964" fmla="*/ 10195574 w 12191999"/>
              <a:gd name="connsiteY4964" fmla="*/ 1927320 h 6842125"/>
              <a:gd name="connsiteX4965" fmla="*/ 10255010 w 12191999"/>
              <a:gd name="connsiteY4965" fmla="*/ 1876558 h 6842125"/>
              <a:gd name="connsiteX4966" fmla="*/ 10293110 w 12191999"/>
              <a:gd name="connsiteY4966" fmla="*/ 1962515 h 6842125"/>
              <a:gd name="connsiteX4967" fmla="*/ 10254532 w 12191999"/>
              <a:gd name="connsiteY4967" fmla="*/ 1977828 h 6842125"/>
              <a:gd name="connsiteX4968" fmla="*/ 10961980 w 12191999"/>
              <a:gd name="connsiteY4968" fmla="*/ 1977828 h 6842125"/>
              <a:gd name="connsiteX4969" fmla="*/ 10922835 w 12191999"/>
              <a:gd name="connsiteY4969" fmla="*/ 1957100 h 6842125"/>
              <a:gd name="connsiteX4970" fmla="*/ 10903027 w 12191999"/>
              <a:gd name="connsiteY4970" fmla="*/ 1927320 h 6842125"/>
              <a:gd name="connsiteX4971" fmla="*/ 10962450 w 12191999"/>
              <a:gd name="connsiteY4971" fmla="*/ 1876558 h 6842125"/>
              <a:gd name="connsiteX4972" fmla="*/ 11000544 w 12191999"/>
              <a:gd name="connsiteY4972" fmla="*/ 1962515 h 6842125"/>
              <a:gd name="connsiteX4973" fmla="*/ 10961980 w 12191999"/>
              <a:gd name="connsiteY4973" fmla="*/ 1977828 h 6842125"/>
              <a:gd name="connsiteX4974" fmla="*/ 3168627 w 12191999"/>
              <a:gd name="connsiteY4974" fmla="*/ 1977997 h 6842125"/>
              <a:gd name="connsiteX4975" fmla="*/ 3131384 w 12191999"/>
              <a:gd name="connsiteY4975" fmla="*/ 1959808 h 6842125"/>
              <a:gd name="connsiteX4976" fmla="*/ 3137480 w 12191999"/>
              <a:gd name="connsiteY4976" fmla="*/ 1891448 h 6842125"/>
              <a:gd name="connsiteX4977" fmla="*/ 3174818 w 12191999"/>
              <a:gd name="connsiteY4977" fmla="*/ 1876558 h 6842125"/>
              <a:gd name="connsiteX4978" fmla="*/ 3228920 w 12191999"/>
              <a:gd name="connsiteY4978" fmla="*/ 1927320 h 6842125"/>
              <a:gd name="connsiteX4979" fmla="*/ 3209870 w 12191999"/>
              <a:gd name="connsiteY4979" fmla="*/ 1961161 h 6842125"/>
              <a:gd name="connsiteX4980" fmla="*/ 3168627 w 12191999"/>
              <a:gd name="connsiteY4980" fmla="*/ 1977997 h 6842125"/>
              <a:gd name="connsiteX4981" fmla="*/ 9023370 w 12191999"/>
              <a:gd name="connsiteY4981" fmla="*/ 1977997 h 6842125"/>
              <a:gd name="connsiteX4982" fmla="*/ 8982127 w 12191999"/>
              <a:gd name="connsiteY4982" fmla="*/ 1961161 h 6842125"/>
              <a:gd name="connsiteX4983" fmla="*/ 8963076 w 12191999"/>
              <a:gd name="connsiteY4983" fmla="*/ 1927320 h 6842125"/>
              <a:gd name="connsiteX4984" fmla="*/ 9017179 w 12191999"/>
              <a:gd name="connsiteY4984" fmla="*/ 1876558 h 6842125"/>
              <a:gd name="connsiteX4985" fmla="*/ 9054516 w 12191999"/>
              <a:gd name="connsiteY4985" fmla="*/ 1891448 h 6842125"/>
              <a:gd name="connsiteX4986" fmla="*/ 9060612 w 12191999"/>
              <a:gd name="connsiteY4986" fmla="*/ 1959808 h 6842125"/>
              <a:gd name="connsiteX4987" fmla="*/ 9023370 w 12191999"/>
              <a:gd name="connsiteY4987" fmla="*/ 1977997 h 6842125"/>
              <a:gd name="connsiteX4988" fmla="*/ 3347510 w 12191999"/>
              <a:gd name="connsiteY4988" fmla="*/ 1978081 h 6842125"/>
              <a:gd name="connsiteX4989" fmla="*/ 3313982 w 12191999"/>
              <a:gd name="connsiteY4989" fmla="*/ 1962514 h 6842125"/>
              <a:gd name="connsiteX4990" fmla="*/ 3345986 w 12191999"/>
              <a:gd name="connsiteY4990" fmla="*/ 1876556 h 6842125"/>
              <a:gd name="connsiteX4991" fmla="*/ 3403898 w 12191999"/>
              <a:gd name="connsiteY4991" fmla="*/ 1924611 h 6842125"/>
              <a:gd name="connsiteX4992" fmla="*/ 3347510 w 12191999"/>
              <a:gd name="connsiteY4992" fmla="*/ 1978081 h 6842125"/>
              <a:gd name="connsiteX4993" fmla="*/ 8844487 w 12191999"/>
              <a:gd name="connsiteY4993" fmla="*/ 1978081 h 6842125"/>
              <a:gd name="connsiteX4994" fmla="*/ 8788099 w 12191999"/>
              <a:gd name="connsiteY4994" fmla="*/ 1924611 h 6842125"/>
              <a:gd name="connsiteX4995" fmla="*/ 8846011 w 12191999"/>
              <a:gd name="connsiteY4995" fmla="*/ 1876556 h 6842125"/>
              <a:gd name="connsiteX4996" fmla="*/ 8878015 w 12191999"/>
              <a:gd name="connsiteY4996" fmla="*/ 1962514 h 6842125"/>
              <a:gd name="connsiteX4997" fmla="*/ 8844487 w 12191999"/>
              <a:gd name="connsiteY4997" fmla="*/ 1978081 h 6842125"/>
              <a:gd name="connsiteX4998" fmla="*/ 4587624 w 12191999"/>
              <a:gd name="connsiteY4998" fmla="*/ 1978083 h 6842125"/>
              <a:gd name="connsiteX4999" fmla="*/ 4548000 w 12191999"/>
              <a:gd name="connsiteY4999" fmla="*/ 1972668 h 6842125"/>
              <a:gd name="connsiteX5000" fmla="*/ 4542667 w 12191999"/>
              <a:gd name="connsiteY5000" fmla="*/ 1886710 h 6842125"/>
              <a:gd name="connsiteX5001" fmla="*/ 4629535 w 12191999"/>
              <a:gd name="connsiteY5001" fmla="*/ 1892125 h 6842125"/>
              <a:gd name="connsiteX5002" fmla="*/ 4631820 w 12191999"/>
              <a:gd name="connsiteY5002" fmla="*/ 1961161 h 6842125"/>
              <a:gd name="connsiteX5003" fmla="*/ 4587624 w 12191999"/>
              <a:gd name="connsiteY5003" fmla="*/ 1978083 h 6842125"/>
              <a:gd name="connsiteX5004" fmla="*/ 7604372 w 12191999"/>
              <a:gd name="connsiteY5004" fmla="*/ 1978083 h 6842125"/>
              <a:gd name="connsiteX5005" fmla="*/ 7560176 w 12191999"/>
              <a:gd name="connsiteY5005" fmla="*/ 1961161 h 6842125"/>
              <a:gd name="connsiteX5006" fmla="*/ 7562462 w 12191999"/>
              <a:gd name="connsiteY5006" fmla="*/ 1892125 h 6842125"/>
              <a:gd name="connsiteX5007" fmla="*/ 7649329 w 12191999"/>
              <a:gd name="connsiteY5007" fmla="*/ 1886710 h 6842125"/>
              <a:gd name="connsiteX5008" fmla="*/ 7643996 w 12191999"/>
              <a:gd name="connsiteY5008" fmla="*/ 1972668 h 6842125"/>
              <a:gd name="connsiteX5009" fmla="*/ 7604372 w 12191999"/>
              <a:gd name="connsiteY5009" fmla="*/ 1978083 h 6842125"/>
              <a:gd name="connsiteX5010" fmla="*/ 4938446 w 12191999"/>
              <a:gd name="connsiteY5010" fmla="*/ 1978420 h 6842125"/>
              <a:gd name="connsiteX5011" fmla="*/ 4896440 w 12191999"/>
              <a:gd name="connsiteY5011" fmla="*/ 1962515 h 6842125"/>
              <a:gd name="connsiteX5012" fmla="*/ 4936064 w 12191999"/>
              <a:gd name="connsiteY5012" fmla="*/ 1876557 h 6842125"/>
              <a:gd name="connsiteX5013" fmla="*/ 4978736 w 12191999"/>
              <a:gd name="connsiteY5013" fmla="*/ 1959808 h 6842125"/>
              <a:gd name="connsiteX5014" fmla="*/ 4938446 w 12191999"/>
              <a:gd name="connsiteY5014" fmla="*/ 1978420 h 6842125"/>
              <a:gd name="connsiteX5015" fmla="*/ 7253551 w 12191999"/>
              <a:gd name="connsiteY5015" fmla="*/ 1978420 h 6842125"/>
              <a:gd name="connsiteX5016" fmla="*/ 7213260 w 12191999"/>
              <a:gd name="connsiteY5016" fmla="*/ 1959808 h 6842125"/>
              <a:gd name="connsiteX5017" fmla="*/ 7255932 w 12191999"/>
              <a:gd name="connsiteY5017" fmla="*/ 1876557 h 6842125"/>
              <a:gd name="connsiteX5018" fmla="*/ 7295556 w 12191999"/>
              <a:gd name="connsiteY5018" fmla="*/ 1962515 h 6842125"/>
              <a:gd name="connsiteX5019" fmla="*/ 7253551 w 12191999"/>
              <a:gd name="connsiteY5019" fmla="*/ 1978420 h 6842125"/>
              <a:gd name="connsiteX5020" fmla="*/ 2110455 w 12191999"/>
              <a:gd name="connsiteY5020" fmla="*/ 2092836 h 6842125"/>
              <a:gd name="connsiteX5021" fmla="*/ 2095215 w 12191999"/>
              <a:gd name="connsiteY5021" fmla="*/ 2086068 h 6842125"/>
              <a:gd name="connsiteX5022" fmla="*/ 2110455 w 12191999"/>
              <a:gd name="connsiteY5022" fmla="*/ 2079299 h 6842125"/>
              <a:gd name="connsiteX5023" fmla="*/ 2125695 w 12191999"/>
              <a:gd name="connsiteY5023" fmla="*/ 2086068 h 6842125"/>
              <a:gd name="connsiteX5024" fmla="*/ 2110455 w 12191999"/>
              <a:gd name="connsiteY5024" fmla="*/ 2092836 h 6842125"/>
              <a:gd name="connsiteX5025" fmla="*/ 10081542 w 12191999"/>
              <a:gd name="connsiteY5025" fmla="*/ 2092836 h 6842125"/>
              <a:gd name="connsiteX5026" fmla="*/ 10066302 w 12191999"/>
              <a:gd name="connsiteY5026" fmla="*/ 2086068 h 6842125"/>
              <a:gd name="connsiteX5027" fmla="*/ 10081542 w 12191999"/>
              <a:gd name="connsiteY5027" fmla="*/ 2079299 h 6842125"/>
              <a:gd name="connsiteX5028" fmla="*/ 10096782 w 12191999"/>
              <a:gd name="connsiteY5028" fmla="*/ 2086068 h 6842125"/>
              <a:gd name="connsiteX5029" fmla="*/ 10081542 w 12191999"/>
              <a:gd name="connsiteY5029" fmla="*/ 2092836 h 6842125"/>
              <a:gd name="connsiteX5030" fmla="*/ 5641334 w 12191999"/>
              <a:gd name="connsiteY5030" fmla="*/ 2096223 h 6842125"/>
              <a:gd name="connsiteX5031" fmla="*/ 5629142 w 12191999"/>
              <a:gd name="connsiteY5031" fmla="*/ 2092839 h 6842125"/>
              <a:gd name="connsiteX5032" fmla="*/ 5641334 w 12191999"/>
              <a:gd name="connsiteY5032" fmla="*/ 2072534 h 6842125"/>
              <a:gd name="connsiteX5033" fmla="*/ 5641334 w 12191999"/>
              <a:gd name="connsiteY5033" fmla="*/ 2096223 h 6842125"/>
              <a:gd name="connsiteX5034" fmla="*/ 6550663 w 12191999"/>
              <a:gd name="connsiteY5034" fmla="*/ 2096223 h 6842125"/>
              <a:gd name="connsiteX5035" fmla="*/ 6550663 w 12191999"/>
              <a:gd name="connsiteY5035" fmla="*/ 2072534 h 6842125"/>
              <a:gd name="connsiteX5036" fmla="*/ 6562855 w 12191999"/>
              <a:gd name="connsiteY5036" fmla="*/ 2092839 h 6842125"/>
              <a:gd name="connsiteX5037" fmla="*/ 6550663 w 12191999"/>
              <a:gd name="connsiteY5037" fmla="*/ 2096223 h 6842125"/>
              <a:gd name="connsiteX5038" fmla="*/ 3698243 w 12191999"/>
              <a:gd name="connsiteY5038" fmla="*/ 2098249 h 6842125"/>
              <a:gd name="connsiteX5039" fmla="*/ 3686812 w 12191999"/>
              <a:gd name="connsiteY5039" fmla="*/ 2088096 h 6842125"/>
              <a:gd name="connsiteX5040" fmla="*/ 3711959 w 12191999"/>
              <a:gd name="connsiteY5040" fmla="*/ 2086066 h 6842125"/>
              <a:gd name="connsiteX5041" fmla="*/ 3698243 w 12191999"/>
              <a:gd name="connsiteY5041" fmla="*/ 2098249 h 6842125"/>
              <a:gd name="connsiteX5042" fmla="*/ 8493754 w 12191999"/>
              <a:gd name="connsiteY5042" fmla="*/ 2098249 h 6842125"/>
              <a:gd name="connsiteX5043" fmla="*/ 8480038 w 12191999"/>
              <a:gd name="connsiteY5043" fmla="*/ 2086066 h 6842125"/>
              <a:gd name="connsiteX5044" fmla="*/ 8505184 w 12191999"/>
              <a:gd name="connsiteY5044" fmla="*/ 2088096 h 6842125"/>
              <a:gd name="connsiteX5045" fmla="*/ 8493754 w 12191999"/>
              <a:gd name="connsiteY5045" fmla="*/ 2098249 h 6842125"/>
              <a:gd name="connsiteX5046" fmla="*/ 4587623 w 12191999"/>
              <a:gd name="connsiteY5046" fmla="*/ 2099518 h 6842125"/>
              <a:gd name="connsiteX5047" fmla="*/ 4572383 w 12191999"/>
              <a:gd name="connsiteY5047" fmla="*/ 2093511 h 6842125"/>
              <a:gd name="connsiteX5048" fmla="*/ 4592958 w 12191999"/>
              <a:gd name="connsiteY5048" fmla="*/ 2077267 h 6842125"/>
              <a:gd name="connsiteX5049" fmla="*/ 4598291 w 12191999"/>
              <a:gd name="connsiteY5049" fmla="*/ 2090804 h 6842125"/>
              <a:gd name="connsiteX5050" fmla="*/ 4587623 w 12191999"/>
              <a:gd name="connsiteY5050" fmla="*/ 2099518 h 6842125"/>
              <a:gd name="connsiteX5051" fmla="*/ 7604373 w 12191999"/>
              <a:gd name="connsiteY5051" fmla="*/ 2099518 h 6842125"/>
              <a:gd name="connsiteX5052" fmla="*/ 7593706 w 12191999"/>
              <a:gd name="connsiteY5052" fmla="*/ 2090804 h 6842125"/>
              <a:gd name="connsiteX5053" fmla="*/ 7599039 w 12191999"/>
              <a:gd name="connsiteY5053" fmla="*/ 2077267 h 6842125"/>
              <a:gd name="connsiteX5054" fmla="*/ 7619614 w 12191999"/>
              <a:gd name="connsiteY5054" fmla="*/ 2093511 h 6842125"/>
              <a:gd name="connsiteX5055" fmla="*/ 7604373 w 12191999"/>
              <a:gd name="connsiteY5055" fmla="*/ 2099518 h 6842125"/>
              <a:gd name="connsiteX5056" fmla="*/ 707285 w 12191999"/>
              <a:gd name="connsiteY5056" fmla="*/ 2102997 h 6842125"/>
              <a:gd name="connsiteX5057" fmla="*/ 686329 w 12191999"/>
              <a:gd name="connsiteY5057" fmla="*/ 2098936 h 6842125"/>
              <a:gd name="connsiteX5058" fmla="*/ 688619 w 12191999"/>
              <a:gd name="connsiteY5058" fmla="*/ 2065095 h 6842125"/>
              <a:gd name="connsiteX5059" fmla="*/ 716813 w 12191999"/>
              <a:gd name="connsiteY5059" fmla="*/ 2086753 h 6842125"/>
              <a:gd name="connsiteX5060" fmla="*/ 707285 w 12191999"/>
              <a:gd name="connsiteY5060" fmla="*/ 2102997 h 6842125"/>
              <a:gd name="connsiteX5061" fmla="*/ 11484711 w 12191999"/>
              <a:gd name="connsiteY5061" fmla="*/ 2102997 h 6842125"/>
              <a:gd name="connsiteX5062" fmla="*/ 11475183 w 12191999"/>
              <a:gd name="connsiteY5062" fmla="*/ 2086753 h 6842125"/>
              <a:gd name="connsiteX5063" fmla="*/ 11503378 w 12191999"/>
              <a:gd name="connsiteY5063" fmla="*/ 2065095 h 6842125"/>
              <a:gd name="connsiteX5064" fmla="*/ 11505667 w 12191999"/>
              <a:gd name="connsiteY5064" fmla="*/ 2098936 h 6842125"/>
              <a:gd name="connsiteX5065" fmla="*/ 11484711 w 12191999"/>
              <a:gd name="connsiteY5065" fmla="*/ 2102997 h 6842125"/>
              <a:gd name="connsiteX5066" fmla="*/ 3173580 w 12191999"/>
              <a:gd name="connsiteY5066" fmla="*/ 2104602 h 6842125"/>
              <a:gd name="connsiteX5067" fmla="*/ 3152720 w 12191999"/>
              <a:gd name="connsiteY5067" fmla="*/ 2096904 h 6842125"/>
              <a:gd name="connsiteX5068" fmla="*/ 3189296 w 12191999"/>
              <a:gd name="connsiteY5068" fmla="*/ 2068477 h 6842125"/>
              <a:gd name="connsiteX5069" fmla="*/ 3193868 w 12191999"/>
              <a:gd name="connsiteY5069" fmla="*/ 2091489 h 6842125"/>
              <a:gd name="connsiteX5070" fmla="*/ 3173580 w 12191999"/>
              <a:gd name="connsiteY5070" fmla="*/ 2104602 h 6842125"/>
              <a:gd name="connsiteX5071" fmla="*/ 9018416 w 12191999"/>
              <a:gd name="connsiteY5071" fmla="*/ 2104602 h 6842125"/>
              <a:gd name="connsiteX5072" fmla="*/ 8998128 w 12191999"/>
              <a:gd name="connsiteY5072" fmla="*/ 2091489 h 6842125"/>
              <a:gd name="connsiteX5073" fmla="*/ 9002700 w 12191999"/>
              <a:gd name="connsiteY5073" fmla="*/ 2068477 h 6842125"/>
              <a:gd name="connsiteX5074" fmla="*/ 9039276 w 12191999"/>
              <a:gd name="connsiteY5074" fmla="*/ 2096904 h 6842125"/>
              <a:gd name="connsiteX5075" fmla="*/ 9018416 w 12191999"/>
              <a:gd name="connsiteY5075" fmla="*/ 2104602 h 6842125"/>
              <a:gd name="connsiteX5076" fmla="*/ 3348282 w 12191999"/>
              <a:gd name="connsiteY5076" fmla="*/ 2105024 h 6842125"/>
              <a:gd name="connsiteX5077" fmla="*/ 3323135 w 12191999"/>
              <a:gd name="connsiteY5077" fmla="*/ 2096902 h 6842125"/>
              <a:gd name="connsiteX5078" fmla="*/ 3346758 w 12191999"/>
              <a:gd name="connsiteY5078" fmla="*/ 2062384 h 6842125"/>
              <a:gd name="connsiteX5079" fmla="*/ 3369618 w 12191999"/>
              <a:gd name="connsiteY5079" fmla="*/ 2082689 h 6842125"/>
              <a:gd name="connsiteX5080" fmla="*/ 3348282 w 12191999"/>
              <a:gd name="connsiteY5080" fmla="*/ 2105024 h 6842125"/>
              <a:gd name="connsiteX5081" fmla="*/ 8843715 w 12191999"/>
              <a:gd name="connsiteY5081" fmla="*/ 2105024 h 6842125"/>
              <a:gd name="connsiteX5082" fmla="*/ 8822379 w 12191999"/>
              <a:gd name="connsiteY5082" fmla="*/ 2082689 h 6842125"/>
              <a:gd name="connsiteX5083" fmla="*/ 8845239 w 12191999"/>
              <a:gd name="connsiteY5083" fmla="*/ 2062384 h 6842125"/>
              <a:gd name="connsiteX5084" fmla="*/ 8868862 w 12191999"/>
              <a:gd name="connsiteY5084" fmla="*/ 2096902 h 6842125"/>
              <a:gd name="connsiteX5085" fmla="*/ 8843715 w 12191999"/>
              <a:gd name="connsiteY5085" fmla="*/ 2105024 h 6842125"/>
              <a:gd name="connsiteX5086" fmla="*/ 0 w 12191999"/>
              <a:gd name="connsiteY5086" fmla="*/ 2110520 h 6842125"/>
              <a:gd name="connsiteX5087" fmla="*/ 0 w 12191999"/>
              <a:gd name="connsiteY5087" fmla="*/ 2060020 h 6842125"/>
              <a:gd name="connsiteX5088" fmla="*/ 9203 w 12191999"/>
              <a:gd name="connsiteY5088" fmla="*/ 2059674 h 6842125"/>
              <a:gd name="connsiteX5089" fmla="*/ 16837 w 12191999"/>
              <a:gd name="connsiteY5089" fmla="*/ 2105021 h 6842125"/>
              <a:gd name="connsiteX5090" fmla="*/ 12191999 w 12191999"/>
              <a:gd name="connsiteY5090" fmla="*/ 2110520 h 6842125"/>
              <a:gd name="connsiteX5091" fmla="*/ 12175159 w 12191999"/>
              <a:gd name="connsiteY5091" fmla="*/ 2105021 h 6842125"/>
              <a:gd name="connsiteX5092" fmla="*/ 12182794 w 12191999"/>
              <a:gd name="connsiteY5092" fmla="*/ 2059674 h 6842125"/>
              <a:gd name="connsiteX5093" fmla="*/ 12191999 w 12191999"/>
              <a:gd name="connsiteY5093" fmla="*/ 2060020 h 6842125"/>
              <a:gd name="connsiteX5094" fmla="*/ 4408071 w 12191999"/>
              <a:gd name="connsiteY5094" fmla="*/ 2112123 h 6842125"/>
              <a:gd name="connsiteX5095" fmla="*/ 4388259 w 12191999"/>
              <a:gd name="connsiteY5095" fmla="*/ 2098926 h 6842125"/>
              <a:gd name="connsiteX5096" fmla="*/ 4408071 w 12191999"/>
              <a:gd name="connsiteY5096" fmla="*/ 2062377 h 6842125"/>
              <a:gd name="connsiteX5097" fmla="*/ 4427883 w 12191999"/>
              <a:gd name="connsiteY5097" fmla="*/ 2098926 h 6842125"/>
              <a:gd name="connsiteX5098" fmla="*/ 4408071 w 12191999"/>
              <a:gd name="connsiteY5098" fmla="*/ 2112123 h 6842125"/>
              <a:gd name="connsiteX5099" fmla="*/ 7783926 w 12191999"/>
              <a:gd name="connsiteY5099" fmla="*/ 2112123 h 6842125"/>
              <a:gd name="connsiteX5100" fmla="*/ 7764114 w 12191999"/>
              <a:gd name="connsiteY5100" fmla="*/ 2098926 h 6842125"/>
              <a:gd name="connsiteX5101" fmla="*/ 7783926 w 12191999"/>
              <a:gd name="connsiteY5101" fmla="*/ 2062377 h 6842125"/>
              <a:gd name="connsiteX5102" fmla="*/ 7803738 w 12191999"/>
              <a:gd name="connsiteY5102" fmla="*/ 2098926 h 6842125"/>
              <a:gd name="connsiteX5103" fmla="*/ 7783926 w 12191999"/>
              <a:gd name="connsiteY5103" fmla="*/ 2112123 h 6842125"/>
              <a:gd name="connsiteX5104" fmla="*/ 1230117 w 12191999"/>
              <a:gd name="connsiteY5104" fmla="*/ 2115508 h 6842125"/>
              <a:gd name="connsiteX5105" fmla="*/ 1213552 w 12191999"/>
              <a:gd name="connsiteY5105" fmla="*/ 2108401 h 6842125"/>
              <a:gd name="connsiteX5106" fmla="*/ 1222683 w 12191999"/>
              <a:gd name="connsiteY5106" fmla="*/ 2060347 h 6842125"/>
              <a:gd name="connsiteX5107" fmla="*/ 1247829 w 12191999"/>
              <a:gd name="connsiteY5107" fmla="*/ 2108401 h 6842125"/>
              <a:gd name="connsiteX5108" fmla="*/ 1230117 w 12191999"/>
              <a:gd name="connsiteY5108" fmla="*/ 2115508 h 6842125"/>
              <a:gd name="connsiteX5109" fmla="*/ 10961879 w 12191999"/>
              <a:gd name="connsiteY5109" fmla="*/ 2115508 h 6842125"/>
              <a:gd name="connsiteX5110" fmla="*/ 10944167 w 12191999"/>
              <a:gd name="connsiteY5110" fmla="*/ 2108401 h 6842125"/>
              <a:gd name="connsiteX5111" fmla="*/ 10969314 w 12191999"/>
              <a:gd name="connsiteY5111" fmla="*/ 2060347 h 6842125"/>
              <a:gd name="connsiteX5112" fmla="*/ 10978444 w 12191999"/>
              <a:gd name="connsiteY5112" fmla="*/ 2108401 h 6842125"/>
              <a:gd name="connsiteX5113" fmla="*/ 10961879 w 12191999"/>
              <a:gd name="connsiteY5113" fmla="*/ 2115508 h 6842125"/>
              <a:gd name="connsiteX5114" fmla="*/ 5110475 w 12191999"/>
              <a:gd name="connsiteY5114" fmla="*/ 2115679 h 6842125"/>
              <a:gd name="connsiteX5115" fmla="*/ 5093520 w 12191999"/>
              <a:gd name="connsiteY5115" fmla="*/ 2103666 h 6842125"/>
              <a:gd name="connsiteX5116" fmla="*/ 5129335 w 12191999"/>
              <a:gd name="connsiteY5116" fmla="*/ 2059672 h 6842125"/>
              <a:gd name="connsiteX5117" fmla="*/ 5126287 w 12191999"/>
              <a:gd name="connsiteY5117" fmla="*/ 2110435 h 6842125"/>
              <a:gd name="connsiteX5118" fmla="*/ 5110475 w 12191999"/>
              <a:gd name="connsiteY5118" fmla="*/ 2115679 h 6842125"/>
              <a:gd name="connsiteX5119" fmla="*/ 7081521 w 12191999"/>
              <a:gd name="connsiteY5119" fmla="*/ 2115679 h 6842125"/>
              <a:gd name="connsiteX5120" fmla="*/ 7065710 w 12191999"/>
              <a:gd name="connsiteY5120" fmla="*/ 2110435 h 6842125"/>
              <a:gd name="connsiteX5121" fmla="*/ 7062662 w 12191999"/>
              <a:gd name="connsiteY5121" fmla="*/ 2059672 h 6842125"/>
              <a:gd name="connsiteX5122" fmla="*/ 7098476 w 12191999"/>
              <a:gd name="connsiteY5122" fmla="*/ 2103666 h 6842125"/>
              <a:gd name="connsiteX5123" fmla="*/ 7081521 w 12191999"/>
              <a:gd name="connsiteY5123" fmla="*/ 2115679 h 6842125"/>
              <a:gd name="connsiteX5124" fmla="*/ 5466911 w 12191999"/>
              <a:gd name="connsiteY5124" fmla="*/ 2118892 h 6842125"/>
              <a:gd name="connsiteX5125" fmla="*/ 5446527 w 12191999"/>
              <a:gd name="connsiteY5125" fmla="*/ 2106370 h 6842125"/>
              <a:gd name="connsiteX5126" fmla="*/ 5489199 w 12191999"/>
              <a:gd name="connsiteY5126" fmla="*/ 2066438 h 6842125"/>
              <a:gd name="connsiteX5127" fmla="*/ 5488436 w 12191999"/>
              <a:gd name="connsiteY5127" fmla="*/ 2105016 h 6842125"/>
              <a:gd name="connsiteX5128" fmla="*/ 5466911 w 12191999"/>
              <a:gd name="connsiteY5128" fmla="*/ 2118892 h 6842125"/>
              <a:gd name="connsiteX5129" fmla="*/ 6725086 w 12191999"/>
              <a:gd name="connsiteY5129" fmla="*/ 2118892 h 6842125"/>
              <a:gd name="connsiteX5130" fmla="*/ 6703560 w 12191999"/>
              <a:gd name="connsiteY5130" fmla="*/ 2105016 h 6842125"/>
              <a:gd name="connsiteX5131" fmla="*/ 6702798 w 12191999"/>
              <a:gd name="connsiteY5131" fmla="*/ 2066438 h 6842125"/>
              <a:gd name="connsiteX5132" fmla="*/ 6745470 w 12191999"/>
              <a:gd name="connsiteY5132" fmla="*/ 2106370 h 6842125"/>
              <a:gd name="connsiteX5133" fmla="*/ 6725086 w 12191999"/>
              <a:gd name="connsiteY5133" fmla="*/ 2118892 h 6842125"/>
              <a:gd name="connsiteX5134" fmla="*/ 5816306 w 12191999"/>
              <a:gd name="connsiteY5134" fmla="*/ 2119315 h 6842125"/>
              <a:gd name="connsiteX5135" fmla="*/ 5798018 w 12191999"/>
              <a:gd name="connsiteY5135" fmla="*/ 2107725 h 6842125"/>
              <a:gd name="connsiteX5136" fmla="*/ 5835355 w 12191999"/>
              <a:gd name="connsiteY5136" fmla="*/ 2058316 h 6842125"/>
              <a:gd name="connsiteX5137" fmla="*/ 5839166 w 12191999"/>
              <a:gd name="connsiteY5137" fmla="*/ 2113140 h 6842125"/>
              <a:gd name="connsiteX5138" fmla="*/ 5816306 w 12191999"/>
              <a:gd name="connsiteY5138" fmla="*/ 2119315 h 6842125"/>
              <a:gd name="connsiteX5139" fmla="*/ 6375691 w 12191999"/>
              <a:gd name="connsiteY5139" fmla="*/ 2119315 h 6842125"/>
              <a:gd name="connsiteX5140" fmla="*/ 6352831 w 12191999"/>
              <a:gd name="connsiteY5140" fmla="*/ 2113140 h 6842125"/>
              <a:gd name="connsiteX5141" fmla="*/ 6356641 w 12191999"/>
              <a:gd name="connsiteY5141" fmla="*/ 2058316 h 6842125"/>
              <a:gd name="connsiteX5142" fmla="*/ 6393979 w 12191999"/>
              <a:gd name="connsiteY5142" fmla="*/ 2107725 h 6842125"/>
              <a:gd name="connsiteX5143" fmla="*/ 6375691 w 12191999"/>
              <a:gd name="connsiteY5143" fmla="*/ 2119315 h 6842125"/>
              <a:gd name="connsiteX5144" fmla="*/ 4938448 w 12191999"/>
              <a:gd name="connsiteY5144" fmla="*/ 2119487 h 6842125"/>
              <a:gd name="connsiteX5145" fmla="*/ 4907872 w 12191999"/>
              <a:gd name="connsiteY5145" fmla="*/ 2107727 h 6842125"/>
              <a:gd name="connsiteX5146" fmla="*/ 4907110 w 12191999"/>
              <a:gd name="connsiteY5146" fmla="*/ 2063057 h 6842125"/>
              <a:gd name="connsiteX5147" fmla="*/ 4967308 w 12191999"/>
              <a:gd name="connsiteY5147" fmla="*/ 2068471 h 6842125"/>
              <a:gd name="connsiteX5148" fmla="*/ 4967308 w 12191999"/>
              <a:gd name="connsiteY5148" fmla="*/ 2102313 h 6842125"/>
              <a:gd name="connsiteX5149" fmla="*/ 4938448 w 12191999"/>
              <a:gd name="connsiteY5149" fmla="*/ 2119487 h 6842125"/>
              <a:gd name="connsiteX5150" fmla="*/ 7253548 w 12191999"/>
              <a:gd name="connsiteY5150" fmla="*/ 2119487 h 6842125"/>
              <a:gd name="connsiteX5151" fmla="*/ 7224688 w 12191999"/>
              <a:gd name="connsiteY5151" fmla="*/ 2102313 h 6842125"/>
              <a:gd name="connsiteX5152" fmla="*/ 7224688 w 12191999"/>
              <a:gd name="connsiteY5152" fmla="*/ 2068471 h 6842125"/>
              <a:gd name="connsiteX5153" fmla="*/ 7284887 w 12191999"/>
              <a:gd name="connsiteY5153" fmla="*/ 2063057 h 6842125"/>
              <a:gd name="connsiteX5154" fmla="*/ 7284124 w 12191999"/>
              <a:gd name="connsiteY5154" fmla="*/ 2107727 h 6842125"/>
              <a:gd name="connsiteX5155" fmla="*/ 7253548 w 12191999"/>
              <a:gd name="connsiteY5155" fmla="*/ 2119487 h 6842125"/>
              <a:gd name="connsiteX5156" fmla="*/ 2291244 w 12191999"/>
              <a:gd name="connsiteY5156" fmla="*/ 2119575 h 6842125"/>
              <a:gd name="connsiteX5157" fmla="*/ 2260287 w 12191999"/>
              <a:gd name="connsiteY5157" fmla="*/ 2107731 h 6842125"/>
              <a:gd name="connsiteX5158" fmla="*/ 2267146 w 12191999"/>
              <a:gd name="connsiteY5158" fmla="*/ 2055616 h 6842125"/>
              <a:gd name="connsiteX5159" fmla="*/ 2305246 w 12191999"/>
              <a:gd name="connsiteY5159" fmla="*/ 2055616 h 6842125"/>
              <a:gd name="connsiteX5160" fmla="*/ 2320486 w 12191999"/>
              <a:gd name="connsiteY5160" fmla="*/ 2102994 h 6842125"/>
              <a:gd name="connsiteX5161" fmla="*/ 2291244 w 12191999"/>
              <a:gd name="connsiteY5161" fmla="*/ 2119575 h 6842125"/>
              <a:gd name="connsiteX5162" fmla="*/ 9900752 w 12191999"/>
              <a:gd name="connsiteY5162" fmla="*/ 2119575 h 6842125"/>
              <a:gd name="connsiteX5163" fmla="*/ 9871511 w 12191999"/>
              <a:gd name="connsiteY5163" fmla="*/ 2102994 h 6842125"/>
              <a:gd name="connsiteX5164" fmla="*/ 9886751 w 12191999"/>
              <a:gd name="connsiteY5164" fmla="*/ 2055616 h 6842125"/>
              <a:gd name="connsiteX5165" fmla="*/ 9924851 w 12191999"/>
              <a:gd name="connsiteY5165" fmla="*/ 2055616 h 6842125"/>
              <a:gd name="connsiteX5166" fmla="*/ 9931710 w 12191999"/>
              <a:gd name="connsiteY5166" fmla="*/ 2107731 h 6842125"/>
              <a:gd name="connsiteX5167" fmla="*/ 9900752 w 12191999"/>
              <a:gd name="connsiteY5167" fmla="*/ 2119575 h 6842125"/>
              <a:gd name="connsiteX5168" fmla="*/ 1755917 w 12191999"/>
              <a:gd name="connsiteY5168" fmla="*/ 2119914 h 6842125"/>
              <a:gd name="connsiteX5169" fmla="*/ 1721628 w 12191999"/>
              <a:gd name="connsiteY5169" fmla="*/ 2101640 h 6842125"/>
              <a:gd name="connsiteX5170" fmla="*/ 1784112 w 12191999"/>
              <a:gd name="connsiteY5170" fmla="*/ 2056292 h 6842125"/>
              <a:gd name="connsiteX5171" fmla="*/ 1755917 w 12191999"/>
              <a:gd name="connsiteY5171" fmla="*/ 2119914 h 6842125"/>
              <a:gd name="connsiteX5172" fmla="*/ 10436079 w 12191999"/>
              <a:gd name="connsiteY5172" fmla="*/ 2119914 h 6842125"/>
              <a:gd name="connsiteX5173" fmla="*/ 10407884 w 12191999"/>
              <a:gd name="connsiteY5173" fmla="*/ 2056292 h 6842125"/>
              <a:gd name="connsiteX5174" fmla="*/ 10470368 w 12191999"/>
              <a:gd name="connsiteY5174" fmla="*/ 2101640 h 6842125"/>
              <a:gd name="connsiteX5175" fmla="*/ 10436079 w 12191999"/>
              <a:gd name="connsiteY5175" fmla="*/ 2119914 h 6842125"/>
              <a:gd name="connsiteX5176" fmla="*/ 2463462 w 12191999"/>
              <a:gd name="connsiteY5176" fmla="*/ 2119915 h 6842125"/>
              <a:gd name="connsiteX5177" fmla="*/ 2429172 w 12191999"/>
              <a:gd name="connsiteY5177" fmla="*/ 2101640 h 6842125"/>
              <a:gd name="connsiteX5178" fmla="*/ 2490894 w 12191999"/>
              <a:gd name="connsiteY5178" fmla="*/ 2055616 h 6842125"/>
              <a:gd name="connsiteX5179" fmla="*/ 2463462 w 12191999"/>
              <a:gd name="connsiteY5179" fmla="*/ 2119915 h 6842125"/>
              <a:gd name="connsiteX5180" fmla="*/ 9728535 w 12191999"/>
              <a:gd name="connsiteY5180" fmla="*/ 2119915 h 6842125"/>
              <a:gd name="connsiteX5181" fmla="*/ 9701103 w 12191999"/>
              <a:gd name="connsiteY5181" fmla="*/ 2055616 h 6842125"/>
              <a:gd name="connsiteX5182" fmla="*/ 9762824 w 12191999"/>
              <a:gd name="connsiteY5182" fmla="*/ 2101640 h 6842125"/>
              <a:gd name="connsiteX5183" fmla="*/ 9728535 w 12191999"/>
              <a:gd name="connsiteY5183" fmla="*/ 2119915 h 6842125"/>
              <a:gd name="connsiteX5184" fmla="*/ 521245 w 12191999"/>
              <a:gd name="connsiteY5184" fmla="*/ 2119920 h 6842125"/>
              <a:gd name="connsiteX5185" fmla="*/ 483120 w 12191999"/>
              <a:gd name="connsiteY5185" fmla="*/ 2098261 h 6842125"/>
              <a:gd name="connsiteX5186" fmla="*/ 547931 w 12191999"/>
              <a:gd name="connsiteY5186" fmla="*/ 2052913 h 6842125"/>
              <a:gd name="connsiteX5187" fmla="*/ 521245 w 12191999"/>
              <a:gd name="connsiteY5187" fmla="*/ 2119920 h 6842125"/>
              <a:gd name="connsiteX5188" fmla="*/ 11670751 w 12191999"/>
              <a:gd name="connsiteY5188" fmla="*/ 2119920 h 6842125"/>
              <a:gd name="connsiteX5189" fmla="*/ 11644066 w 12191999"/>
              <a:gd name="connsiteY5189" fmla="*/ 2052913 h 6842125"/>
              <a:gd name="connsiteX5190" fmla="*/ 11708876 w 12191999"/>
              <a:gd name="connsiteY5190" fmla="*/ 2098261 h 6842125"/>
              <a:gd name="connsiteX5191" fmla="*/ 11670751 w 12191999"/>
              <a:gd name="connsiteY5191" fmla="*/ 2119920 h 6842125"/>
              <a:gd name="connsiteX5192" fmla="*/ 5991291 w 12191999"/>
              <a:gd name="connsiteY5192" fmla="*/ 2120085 h 6842125"/>
              <a:gd name="connsiteX5193" fmla="*/ 5960048 w 12191999"/>
              <a:gd name="connsiteY5193" fmla="*/ 2107057 h 6842125"/>
              <a:gd name="connsiteX5194" fmla="*/ 5995862 w 12191999"/>
              <a:gd name="connsiteY5194" fmla="*/ 2045465 h 6842125"/>
              <a:gd name="connsiteX5195" fmla="*/ 6027104 w 12191999"/>
              <a:gd name="connsiteY5195" fmla="*/ 2111794 h 6842125"/>
              <a:gd name="connsiteX5196" fmla="*/ 5991291 w 12191999"/>
              <a:gd name="connsiteY5196" fmla="*/ 2120085 h 6842125"/>
              <a:gd name="connsiteX5197" fmla="*/ 6200706 w 12191999"/>
              <a:gd name="connsiteY5197" fmla="*/ 2120085 h 6842125"/>
              <a:gd name="connsiteX5198" fmla="*/ 6164892 w 12191999"/>
              <a:gd name="connsiteY5198" fmla="*/ 2111794 h 6842125"/>
              <a:gd name="connsiteX5199" fmla="*/ 6196135 w 12191999"/>
              <a:gd name="connsiteY5199" fmla="*/ 2045465 h 6842125"/>
              <a:gd name="connsiteX5200" fmla="*/ 6231948 w 12191999"/>
              <a:gd name="connsiteY5200" fmla="*/ 2107057 h 6842125"/>
              <a:gd name="connsiteX5201" fmla="*/ 6200706 w 12191999"/>
              <a:gd name="connsiteY5201" fmla="*/ 2120085 h 6842125"/>
              <a:gd name="connsiteX5202" fmla="*/ 3006934 w 12191999"/>
              <a:gd name="connsiteY5202" fmla="*/ 2122034 h 6842125"/>
              <a:gd name="connsiteX5203" fmla="*/ 2973167 w 12191999"/>
              <a:gd name="connsiteY5203" fmla="*/ 2119919 h 6842125"/>
              <a:gd name="connsiteX5204" fmla="*/ 2968595 w 12191999"/>
              <a:gd name="connsiteY5204" fmla="*/ 2054265 h 6842125"/>
              <a:gd name="connsiteX5205" fmla="*/ 3021935 w 12191999"/>
              <a:gd name="connsiteY5205" fmla="*/ 2054265 h 6842125"/>
              <a:gd name="connsiteX5206" fmla="*/ 3006934 w 12191999"/>
              <a:gd name="connsiteY5206" fmla="*/ 2122034 h 6842125"/>
              <a:gd name="connsiteX5207" fmla="*/ 9185063 w 12191999"/>
              <a:gd name="connsiteY5207" fmla="*/ 2122034 h 6842125"/>
              <a:gd name="connsiteX5208" fmla="*/ 9170062 w 12191999"/>
              <a:gd name="connsiteY5208" fmla="*/ 2054265 h 6842125"/>
              <a:gd name="connsiteX5209" fmla="*/ 9223402 w 12191999"/>
              <a:gd name="connsiteY5209" fmla="*/ 2054265 h 6842125"/>
              <a:gd name="connsiteX5210" fmla="*/ 9218830 w 12191999"/>
              <a:gd name="connsiteY5210" fmla="*/ 2119919 h 6842125"/>
              <a:gd name="connsiteX5211" fmla="*/ 9185063 w 12191999"/>
              <a:gd name="connsiteY5211" fmla="*/ 2122034 h 6842125"/>
              <a:gd name="connsiteX5212" fmla="*/ 1597292 w 12191999"/>
              <a:gd name="connsiteY5212" fmla="*/ 2123533 h 6842125"/>
              <a:gd name="connsiteX5213" fmla="*/ 1558072 w 12191999"/>
              <a:gd name="connsiteY5213" fmla="*/ 2119916 h 6842125"/>
              <a:gd name="connsiteX5214" fmla="*/ 1544356 w 12191999"/>
              <a:gd name="connsiteY5214" fmla="*/ 2061031 h 6842125"/>
              <a:gd name="connsiteX5215" fmla="*/ 1612936 w 12191999"/>
              <a:gd name="connsiteY5215" fmla="*/ 2052909 h 6842125"/>
              <a:gd name="connsiteX5216" fmla="*/ 1597292 w 12191999"/>
              <a:gd name="connsiteY5216" fmla="*/ 2123533 h 6842125"/>
              <a:gd name="connsiteX5217" fmla="*/ 10594704 w 12191999"/>
              <a:gd name="connsiteY5217" fmla="*/ 2123533 h 6842125"/>
              <a:gd name="connsiteX5218" fmla="*/ 10579060 w 12191999"/>
              <a:gd name="connsiteY5218" fmla="*/ 2052909 h 6842125"/>
              <a:gd name="connsiteX5219" fmla="*/ 10647640 w 12191999"/>
              <a:gd name="connsiteY5219" fmla="*/ 2061031 h 6842125"/>
              <a:gd name="connsiteX5220" fmla="*/ 10633924 w 12191999"/>
              <a:gd name="connsiteY5220" fmla="*/ 2119916 h 6842125"/>
              <a:gd name="connsiteX5221" fmla="*/ 10594704 w 12191999"/>
              <a:gd name="connsiteY5221" fmla="*/ 2123533 h 6842125"/>
              <a:gd name="connsiteX5222" fmla="*/ 4768798 w 12191999"/>
              <a:gd name="connsiteY5222" fmla="*/ 2125163 h 6842125"/>
              <a:gd name="connsiteX5223" fmla="*/ 4735174 w 12191999"/>
              <a:gd name="connsiteY5223" fmla="*/ 2121947 h 6842125"/>
              <a:gd name="connsiteX5224" fmla="*/ 4712314 w 12191999"/>
              <a:gd name="connsiteY5224" fmla="*/ 2082015 h 6842125"/>
              <a:gd name="connsiteX5225" fmla="*/ 4795371 w 12191999"/>
              <a:gd name="connsiteY5225" fmla="*/ 2056295 h 6842125"/>
              <a:gd name="connsiteX5226" fmla="*/ 4796134 w 12191999"/>
              <a:gd name="connsiteY5226" fmla="*/ 2113149 h 6842125"/>
              <a:gd name="connsiteX5227" fmla="*/ 4768798 w 12191999"/>
              <a:gd name="connsiteY5227" fmla="*/ 2125163 h 6842125"/>
              <a:gd name="connsiteX5228" fmla="*/ 7423199 w 12191999"/>
              <a:gd name="connsiteY5228" fmla="*/ 2125163 h 6842125"/>
              <a:gd name="connsiteX5229" fmla="*/ 7395863 w 12191999"/>
              <a:gd name="connsiteY5229" fmla="*/ 2113149 h 6842125"/>
              <a:gd name="connsiteX5230" fmla="*/ 7396626 w 12191999"/>
              <a:gd name="connsiteY5230" fmla="*/ 2056295 h 6842125"/>
              <a:gd name="connsiteX5231" fmla="*/ 7479683 w 12191999"/>
              <a:gd name="connsiteY5231" fmla="*/ 2082015 h 6842125"/>
              <a:gd name="connsiteX5232" fmla="*/ 7456823 w 12191999"/>
              <a:gd name="connsiteY5232" fmla="*/ 2121947 h 6842125"/>
              <a:gd name="connsiteX5233" fmla="*/ 7423199 w 12191999"/>
              <a:gd name="connsiteY5233" fmla="*/ 2125163 h 6842125"/>
              <a:gd name="connsiteX5234" fmla="*/ 3519542 w 12191999"/>
              <a:gd name="connsiteY5234" fmla="*/ 2125923 h 6842125"/>
              <a:gd name="connsiteX5235" fmla="*/ 3496586 w 12191999"/>
              <a:gd name="connsiteY5235" fmla="*/ 2115855 h 6842125"/>
              <a:gd name="connsiteX5236" fmla="*/ 3497348 w 12191999"/>
              <a:gd name="connsiteY5236" fmla="*/ 2053587 h 6842125"/>
              <a:gd name="connsiteX5237" fmla="*/ 3554498 w 12191999"/>
              <a:gd name="connsiteY5237" fmla="*/ 2054264 h 6842125"/>
              <a:gd name="connsiteX5238" fmla="*/ 3543068 w 12191999"/>
              <a:gd name="connsiteY5238" fmla="*/ 2119240 h 6842125"/>
              <a:gd name="connsiteX5239" fmla="*/ 3519542 w 12191999"/>
              <a:gd name="connsiteY5239" fmla="*/ 2125923 h 6842125"/>
              <a:gd name="connsiteX5240" fmla="*/ 8672455 w 12191999"/>
              <a:gd name="connsiteY5240" fmla="*/ 2125923 h 6842125"/>
              <a:gd name="connsiteX5241" fmla="*/ 8648928 w 12191999"/>
              <a:gd name="connsiteY5241" fmla="*/ 2119240 h 6842125"/>
              <a:gd name="connsiteX5242" fmla="*/ 8637499 w 12191999"/>
              <a:gd name="connsiteY5242" fmla="*/ 2054264 h 6842125"/>
              <a:gd name="connsiteX5243" fmla="*/ 8694648 w 12191999"/>
              <a:gd name="connsiteY5243" fmla="*/ 2053587 h 6842125"/>
              <a:gd name="connsiteX5244" fmla="*/ 8695411 w 12191999"/>
              <a:gd name="connsiteY5244" fmla="*/ 2115855 h 6842125"/>
              <a:gd name="connsiteX5245" fmla="*/ 8672455 w 12191999"/>
              <a:gd name="connsiteY5245" fmla="*/ 2125923 h 6842125"/>
              <a:gd name="connsiteX5246" fmla="*/ 878093 w 12191999"/>
              <a:gd name="connsiteY5246" fmla="*/ 2126684 h 6842125"/>
              <a:gd name="connsiteX5247" fmla="*/ 849131 w 12191999"/>
              <a:gd name="connsiteY5247" fmla="*/ 2115855 h 6842125"/>
              <a:gd name="connsiteX5248" fmla="*/ 875803 w 12191999"/>
              <a:gd name="connsiteY5248" fmla="*/ 2038695 h 6842125"/>
              <a:gd name="connsiteX5249" fmla="*/ 923800 w 12191999"/>
              <a:gd name="connsiteY5249" fmla="*/ 2088105 h 6842125"/>
              <a:gd name="connsiteX5250" fmla="*/ 878093 w 12191999"/>
              <a:gd name="connsiteY5250" fmla="*/ 2126684 h 6842125"/>
              <a:gd name="connsiteX5251" fmla="*/ 1053056 w 12191999"/>
              <a:gd name="connsiteY5251" fmla="*/ 2126684 h 6842125"/>
              <a:gd name="connsiteX5252" fmla="*/ 1024101 w 12191999"/>
              <a:gd name="connsiteY5252" fmla="*/ 2115855 h 6842125"/>
              <a:gd name="connsiteX5253" fmla="*/ 1058391 w 12191999"/>
              <a:gd name="connsiteY5253" fmla="*/ 2038695 h 6842125"/>
              <a:gd name="connsiteX5254" fmla="*/ 1098773 w 12191999"/>
              <a:gd name="connsiteY5254" fmla="*/ 2088782 h 6842125"/>
              <a:gd name="connsiteX5255" fmla="*/ 1053056 w 12191999"/>
              <a:gd name="connsiteY5255" fmla="*/ 2126684 h 6842125"/>
              <a:gd name="connsiteX5256" fmla="*/ 11138940 w 12191999"/>
              <a:gd name="connsiteY5256" fmla="*/ 2126684 h 6842125"/>
              <a:gd name="connsiteX5257" fmla="*/ 11093223 w 12191999"/>
              <a:gd name="connsiteY5257" fmla="*/ 2088782 h 6842125"/>
              <a:gd name="connsiteX5258" fmla="*/ 11133606 w 12191999"/>
              <a:gd name="connsiteY5258" fmla="*/ 2038695 h 6842125"/>
              <a:gd name="connsiteX5259" fmla="*/ 11167895 w 12191999"/>
              <a:gd name="connsiteY5259" fmla="*/ 2115855 h 6842125"/>
              <a:gd name="connsiteX5260" fmla="*/ 11138940 w 12191999"/>
              <a:gd name="connsiteY5260" fmla="*/ 2126684 h 6842125"/>
              <a:gd name="connsiteX5261" fmla="*/ 11313903 w 12191999"/>
              <a:gd name="connsiteY5261" fmla="*/ 2126684 h 6842125"/>
              <a:gd name="connsiteX5262" fmla="*/ 11268196 w 12191999"/>
              <a:gd name="connsiteY5262" fmla="*/ 2088105 h 6842125"/>
              <a:gd name="connsiteX5263" fmla="*/ 11316194 w 12191999"/>
              <a:gd name="connsiteY5263" fmla="*/ 2038695 h 6842125"/>
              <a:gd name="connsiteX5264" fmla="*/ 11342866 w 12191999"/>
              <a:gd name="connsiteY5264" fmla="*/ 2115855 h 6842125"/>
              <a:gd name="connsiteX5265" fmla="*/ 11313903 w 12191999"/>
              <a:gd name="connsiteY5265" fmla="*/ 2126684 h 6842125"/>
              <a:gd name="connsiteX5266" fmla="*/ 3877600 w 12191999"/>
              <a:gd name="connsiteY5266" fmla="*/ 2133196 h 6842125"/>
              <a:gd name="connsiteX5267" fmla="*/ 3838928 w 12191999"/>
              <a:gd name="connsiteY5267" fmla="*/ 2117883 h 6842125"/>
              <a:gd name="connsiteX5268" fmla="*/ 3917415 w 12191999"/>
              <a:gd name="connsiteY5268" fmla="*/ 2052230 h 6842125"/>
              <a:gd name="connsiteX5269" fmla="*/ 3917415 w 12191999"/>
              <a:gd name="connsiteY5269" fmla="*/ 2116529 h 6842125"/>
              <a:gd name="connsiteX5270" fmla="*/ 3877600 w 12191999"/>
              <a:gd name="connsiteY5270" fmla="*/ 2133196 h 6842125"/>
              <a:gd name="connsiteX5271" fmla="*/ 8314396 w 12191999"/>
              <a:gd name="connsiteY5271" fmla="*/ 2133196 h 6842125"/>
              <a:gd name="connsiteX5272" fmla="*/ 8274581 w 12191999"/>
              <a:gd name="connsiteY5272" fmla="*/ 2116529 h 6842125"/>
              <a:gd name="connsiteX5273" fmla="*/ 8274581 w 12191999"/>
              <a:gd name="connsiteY5273" fmla="*/ 2052230 h 6842125"/>
              <a:gd name="connsiteX5274" fmla="*/ 8353068 w 12191999"/>
              <a:gd name="connsiteY5274" fmla="*/ 2117883 h 6842125"/>
              <a:gd name="connsiteX5275" fmla="*/ 8314396 w 12191999"/>
              <a:gd name="connsiteY5275" fmla="*/ 2133196 h 6842125"/>
              <a:gd name="connsiteX5276" fmla="*/ 4221804 w 12191999"/>
              <a:gd name="connsiteY5276" fmla="*/ 2138259 h 6842125"/>
              <a:gd name="connsiteX5277" fmla="*/ 4197278 w 12191999"/>
              <a:gd name="connsiteY5277" fmla="*/ 2127356 h 6842125"/>
              <a:gd name="connsiteX5278" fmla="*/ 4198802 w 12191999"/>
              <a:gd name="connsiteY5278" fmla="*/ 2041398 h 6842125"/>
              <a:gd name="connsiteX5279" fmla="*/ 4285670 w 12191999"/>
              <a:gd name="connsiteY5279" fmla="*/ 2100283 h 6842125"/>
              <a:gd name="connsiteX5280" fmla="*/ 4221804 w 12191999"/>
              <a:gd name="connsiteY5280" fmla="*/ 2138259 h 6842125"/>
              <a:gd name="connsiteX5281" fmla="*/ 7970192 w 12191999"/>
              <a:gd name="connsiteY5281" fmla="*/ 2138259 h 6842125"/>
              <a:gd name="connsiteX5282" fmla="*/ 7906327 w 12191999"/>
              <a:gd name="connsiteY5282" fmla="*/ 2100283 h 6842125"/>
              <a:gd name="connsiteX5283" fmla="*/ 7993195 w 12191999"/>
              <a:gd name="connsiteY5283" fmla="*/ 2041398 h 6842125"/>
              <a:gd name="connsiteX5284" fmla="*/ 7994719 w 12191999"/>
              <a:gd name="connsiteY5284" fmla="*/ 2127356 h 6842125"/>
              <a:gd name="connsiteX5285" fmla="*/ 7970192 w 12191999"/>
              <a:gd name="connsiteY5285" fmla="*/ 2138259 h 6842125"/>
              <a:gd name="connsiteX5286" fmla="*/ 167017 w 12191999"/>
              <a:gd name="connsiteY5286" fmla="*/ 2138861 h 6842125"/>
              <a:gd name="connsiteX5287" fmla="*/ 133181 w 12191999"/>
              <a:gd name="connsiteY5287" fmla="*/ 2119234 h 6842125"/>
              <a:gd name="connsiteX5288" fmla="*/ 120981 w 12191999"/>
              <a:gd name="connsiteY5288" fmla="*/ 2058996 h 6842125"/>
              <a:gd name="connsiteX5289" fmla="*/ 223157 w 12191999"/>
              <a:gd name="connsiteY5289" fmla="*/ 2065764 h 6842125"/>
              <a:gd name="connsiteX5290" fmla="*/ 197993 w 12191999"/>
              <a:gd name="connsiteY5290" fmla="*/ 2128032 h 6842125"/>
              <a:gd name="connsiteX5291" fmla="*/ 167017 w 12191999"/>
              <a:gd name="connsiteY5291" fmla="*/ 2138861 h 6842125"/>
              <a:gd name="connsiteX5292" fmla="*/ 12024979 w 12191999"/>
              <a:gd name="connsiteY5292" fmla="*/ 2138861 h 6842125"/>
              <a:gd name="connsiteX5293" fmla="*/ 11994003 w 12191999"/>
              <a:gd name="connsiteY5293" fmla="*/ 2128032 h 6842125"/>
              <a:gd name="connsiteX5294" fmla="*/ 11968839 w 12191999"/>
              <a:gd name="connsiteY5294" fmla="*/ 2065764 h 6842125"/>
              <a:gd name="connsiteX5295" fmla="*/ 12071015 w 12191999"/>
              <a:gd name="connsiteY5295" fmla="*/ 2058996 h 6842125"/>
              <a:gd name="connsiteX5296" fmla="*/ 12058815 w 12191999"/>
              <a:gd name="connsiteY5296" fmla="*/ 2119234 h 6842125"/>
              <a:gd name="connsiteX5297" fmla="*/ 12024979 w 12191999"/>
              <a:gd name="connsiteY5297" fmla="*/ 2138861 h 6842125"/>
              <a:gd name="connsiteX5298" fmla="*/ 1943304 w 12191999"/>
              <a:gd name="connsiteY5298" fmla="*/ 2138978 h 6842125"/>
              <a:gd name="connsiteX5299" fmla="*/ 1898893 w 12191999"/>
              <a:gd name="connsiteY5299" fmla="*/ 2128032 h 6842125"/>
              <a:gd name="connsiteX5300" fmla="*/ 1877557 w 12191999"/>
              <a:gd name="connsiteY5300" fmla="*/ 2091483 h 6842125"/>
              <a:gd name="connsiteX5301" fmla="*/ 1977379 w 12191999"/>
              <a:gd name="connsiteY5301" fmla="*/ 2048844 h 6842125"/>
              <a:gd name="connsiteX5302" fmla="*/ 1943304 w 12191999"/>
              <a:gd name="connsiteY5302" fmla="*/ 2138978 h 6842125"/>
              <a:gd name="connsiteX5303" fmla="*/ 10248692 w 12191999"/>
              <a:gd name="connsiteY5303" fmla="*/ 2138978 h 6842125"/>
              <a:gd name="connsiteX5304" fmla="*/ 10214618 w 12191999"/>
              <a:gd name="connsiteY5304" fmla="*/ 2048844 h 6842125"/>
              <a:gd name="connsiteX5305" fmla="*/ 10314439 w 12191999"/>
              <a:gd name="connsiteY5305" fmla="*/ 2091483 h 6842125"/>
              <a:gd name="connsiteX5306" fmla="*/ 10293103 w 12191999"/>
              <a:gd name="connsiteY5306" fmla="*/ 2128032 h 6842125"/>
              <a:gd name="connsiteX5307" fmla="*/ 10248692 w 12191999"/>
              <a:gd name="connsiteY5307" fmla="*/ 2138978 h 6842125"/>
              <a:gd name="connsiteX5308" fmla="*/ 4056395 w 12191999"/>
              <a:gd name="connsiteY5308" fmla="*/ 2139538 h 6842125"/>
              <a:gd name="connsiteX5309" fmla="*/ 4023056 w 12191999"/>
              <a:gd name="connsiteY5309" fmla="*/ 2130062 h 6842125"/>
              <a:gd name="connsiteX5310" fmla="*/ 3997911 w 12191999"/>
              <a:gd name="connsiteY5310" fmla="*/ 2100282 h 6842125"/>
              <a:gd name="connsiteX5311" fmla="*/ 4106876 w 12191999"/>
              <a:gd name="connsiteY5311" fmla="*/ 2058996 h 6842125"/>
              <a:gd name="connsiteX5312" fmla="*/ 4090875 w 12191999"/>
              <a:gd name="connsiteY5312" fmla="*/ 2126679 h 6842125"/>
              <a:gd name="connsiteX5313" fmla="*/ 4056395 w 12191999"/>
              <a:gd name="connsiteY5313" fmla="*/ 2139538 h 6842125"/>
              <a:gd name="connsiteX5314" fmla="*/ 8135601 w 12191999"/>
              <a:gd name="connsiteY5314" fmla="*/ 2139538 h 6842125"/>
              <a:gd name="connsiteX5315" fmla="*/ 8101121 w 12191999"/>
              <a:gd name="connsiteY5315" fmla="*/ 2126679 h 6842125"/>
              <a:gd name="connsiteX5316" fmla="*/ 8085120 w 12191999"/>
              <a:gd name="connsiteY5316" fmla="*/ 2058996 h 6842125"/>
              <a:gd name="connsiteX5317" fmla="*/ 8194085 w 12191999"/>
              <a:gd name="connsiteY5317" fmla="*/ 2100282 h 6842125"/>
              <a:gd name="connsiteX5318" fmla="*/ 8168940 w 12191999"/>
              <a:gd name="connsiteY5318" fmla="*/ 2130062 h 6842125"/>
              <a:gd name="connsiteX5319" fmla="*/ 8135601 w 12191999"/>
              <a:gd name="connsiteY5319" fmla="*/ 2139538 h 6842125"/>
              <a:gd name="connsiteX5320" fmla="*/ 347656 w 12191999"/>
              <a:gd name="connsiteY5320" fmla="*/ 2139707 h 6842125"/>
              <a:gd name="connsiteX5321" fmla="*/ 305204 w 12191999"/>
              <a:gd name="connsiteY5321" fmla="*/ 2123294 h 6842125"/>
              <a:gd name="connsiteX5322" fmla="*/ 301397 w 12191999"/>
              <a:gd name="connsiteY5322" fmla="*/ 2048842 h 6842125"/>
              <a:gd name="connsiteX5323" fmla="*/ 350893 w 12191999"/>
              <a:gd name="connsiteY5323" fmla="*/ 2033952 h 6842125"/>
              <a:gd name="connsiteX5324" fmla="*/ 404197 w 12191999"/>
              <a:gd name="connsiteY5324" fmla="*/ 2077947 h 6842125"/>
              <a:gd name="connsiteX5325" fmla="*/ 388968 w 12191999"/>
              <a:gd name="connsiteY5325" fmla="*/ 2122618 h 6842125"/>
              <a:gd name="connsiteX5326" fmla="*/ 347656 w 12191999"/>
              <a:gd name="connsiteY5326" fmla="*/ 2139707 h 6842125"/>
              <a:gd name="connsiteX5327" fmla="*/ 11844340 w 12191999"/>
              <a:gd name="connsiteY5327" fmla="*/ 2139707 h 6842125"/>
              <a:gd name="connsiteX5328" fmla="*/ 11803028 w 12191999"/>
              <a:gd name="connsiteY5328" fmla="*/ 2122618 h 6842125"/>
              <a:gd name="connsiteX5329" fmla="*/ 11787799 w 12191999"/>
              <a:gd name="connsiteY5329" fmla="*/ 2077947 h 6842125"/>
              <a:gd name="connsiteX5330" fmla="*/ 11841103 w 12191999"/>
              <a:gd name="connsiteY5330" fmla="*/ 2033952 h 6842125"/>
              <a:gd name="connsiteX5331" fmla="*/ 11890599 w 12191999"/>
              <a:gd name="connsiteY5331" fmla="*/ 2048842 h 6842125"/>
              <a:gd name="connsiteX5332" fmla="*/ 11886792 w 12191999"/>
              <a:gd name="connsiteY5332" fmla="*/ 2123294 h 6842125"/>
              <a:gd name="connsiteX5333" fmla="*/ 11844340 w 12191999"/>
              <a:gd name="connsiteY5333" fmla="*/ 2139707 h 6842125"/>
              <a:gd name="connsiteX5334" fmla="*/ 5293642 w 12191999"/>
              <a:gd name="connsiteY5334" fmla="*/ 2140212 h 6842125"/>
              <a:gd name="connsiteX5335" fmla="*/ 5262399 w 12191999"/>
              <a:gd name="connsiteY5335" fmla="*/ 2125998 h 6842125"/>
              <a:gd name="connsiteX5336" fmla="*/ 5237252 w 12191999"/>
              <a:gd name="connsiteY5336" fmla="*/ 2086741 h 6842125"/>
              <a:gd name="connsiteX5337" fmla="*/ 5334027 w 12191999"/>
              <a:gd name="connsiteY5337" fmla="*/ 2056285 h 6842125"/>
              <a:gd name="connsiteX5338" fmla="*/ 5351554 w 12191999"/>
              <a:gd name="connsiteY5338" fmla="*/ 2085388 h 6842125"/>
              <a:gd name="connsiteX5339" fmla="*/ 5293642 w 12191999"/>
              <a:gd name="connsiteY5339" fmla="*/ 2140212 h 6842125"/>
              <a:gd name="connsiteX5340" fmla="*/ 6898355 w 12191999"/>
              <a:gd name="connsiteY5340" fmla="*/ 2140212 h 6842125"/>
              <a:gd name="connsiteX5341" fmla="*/ 6840443 w 12191999"/>
              <a:gd name="connsiteY5341" fmla="*/ 2085388 h 6842125"/>
              <a:gd name="connsiteX5342" fmla="*/ 6857970 w 12191999"/>
              <a:gd name="connsiteY5342" fmla="*/ 2056285 h 6842125"/>
              <a:gd name="connsiteX5343" fmla="*/ 6954744 w 12191999"/>
              <a:gd name="connsiteY5343" fmla="*/ 2086741 h 6842125"/>
              <a:gd name="connsiteX5344" fmla="*/ 6929598 w 12191999"/>
              <a:gd name="connsiteY5344" fmla="*/ 2125998 h 6842125"/>
              <a:gd name="connsiteX5345" fmla="*/ 6898355 w 12191999"/>
              <a:gd name="connsiteY5345" fmla="*/ 2140212 h 6842125"/>
              <a:gd name="connsiteX5346" fmla="*/ 2637491 w 12191999"/>
              <a:gd name="connsiteY5346" fmla="*/ 2140300 h 6842125"/>
              <a:gd name="connsiteX5347" fmla="*/ 2598056 w 12191999"/>
              <a:gd name="connsiteY5347" fmla="*/ 2122618 h 6842125"/>
              <a:gd name="connsiteX5348" fmla="*/ 2591960 w 12191999"/>
              <a:gd name="connsiteY5348" fmla="*/ 2049520 h 6842125"/>
              <a:gd name="connsiteX5349" fmla="*/ 2633108 w 12191999"/>
              <a:gd name="connsiteY5349" fmla="*/ 2033953 h 6842125"/>
              <a:gd name="connsiteX5350" fmla="*/ 2684163 w 12191999"/>
              <a:gd name="connsiteY5350" fmla="*/ 2048844 h 6842125"/>
              <a:gd name="connsiteX5351" fmla="*/ 2682639 w 12191999"/>
              <a:gd name="connsiteY5351" fmla="*/ 2121941 h 6842125"/>
              <a:gd name="connsiteX5352" fmla="*/ 2637491 w 12191999"/>
              <a:gd name="connsiteY5352" fmla="*/ 2140300 h 6842125"/>
              <a:gd name="connsiteX5353" fmla="*/ 9554506 w 12191999"/>
              <a:gd name="connsiteY5353" fmla="*/ 2140300 h 6842125"/>
              <a:gd name="connsiteX5354" fmla="*/ 9509358 w 12191999"/>
              <a:gd name="connsiteY5354" fmla="*/ 2121941 h 6842125"/>
              <a:gd name="connsiteX5355" fmla="*/ 9507834 w 12191999"/>
              <a:gd name="connsiteY5355" fmla="*/ 2048844 h 6842125"/>
              <a:gd name="connsiteX5356" fmla="*/ 9558888 w 12191999"/>
              <a:gd name="connsiteY5356" fmla="*/ 2033953 h 6842125"/>
              <a:gd name="connsiteX5357" fmla="*/ 9600036 w 12191999"/>
              <a:gd name="connsiteY5357" fmla="*/ 2049520 h 6842125"/>
              <a:gd name="connsiteX5358" fmla="*/ 9593940 w 12191999"/>
              <a:gd name="connsiteY5358" fmla="*/ 2122618 h 6842125"/>
              <a:gd name="connsiteX5359" fmla="*/ 9554506 w 12191999"/>
              <a:gd name="connsiteY5359" fmla="*/ 2140300 h 6842125"/>
              <a:gd name="connsiteX5360" fmla="*/ 2817904 w 12191999"/>
              <a:gd name="connsiteY5360" fmla="*/ 2140469 h 6842125"/>
              <a:gd name="connsiteX5361" fmla="*/ 2776090 w 12191999"/>
              <a:gd name="connsiteY5361" fmla="*/ 2122618 h 6842125"/>
              <a:gd name="connsiteX5362" fmla="*/ 2761612 w 12191999"/>
              <a:gd name="connsiteY5362" fmla="*/ 2058996 h 6842125"/>
              <a:gd name="connsiteX5363" fmla="*/ 2873626 w 12191999"/>
              <a:gd name="connsiteY5363" fmla="*/ 2060349 h 6842125"/>
              <a:gd name="connsiteX5364" fmla="*/ 2859148 w 12191999"/>
              <a:gd name="connsiteY5364" fmla="*/ 2123294 h 6842125"/>
              <a:gd name="connsiteX5365" fmla="*/ 2817904 w 12191999"/>
              <a:gd name="connsiteY5365" fmla="*/ 2140469 h 6842125"/>
              <a:gd name="connsiteX5366" fmla="*/ 9374092 w 12191999"/>
              <a:gd name="connsiteY5366" fmla="*/ 2140469 h 6842125"/>
              <a:gd name="connsiteX5367" fmla="*/ 9332848 w 12191999"/>
              <a:gd name="connsiteY5367" fmla="*/ 2123294 h 6842125"/>
              <a:gd name="connsiteX5368" fmla="*/ 9318371 w 12191999"/>
              <a:gd name="connsiteY5368" fmla="*/ 2060349 h 6842125"/>
              <a:gd name="connsiteX5369" fmla="*/ 9430384 w 12191999"/>
              <a:gd name="connsiteY5369" fmla="*/ 2058996 h 6842125"/>
              <a:gd name="connsiteX5370" fmla="*/ 9415907 w 12191999"/>
              <a:gd name="connsiteY5370" fmla="*/ 2122618 h 6842125"/>
              <a:gd name="connsiteX5371" fmla="*/ 9374092 w 12191999"/>
              <a:gd name="connsiteY5371" fmla="*/ 2140469 h 6842125"/>
              <a:gd name="connsiteX5372" fmla="*/ 3529166 w 12191999"/>
              <a:gd name="connsiteY5372" fmla="*/ 2252437 h 6842125"/>
              <a:gd name="connsiteX5373" fmla="*/ 3515640 w 12191999"/>
              <a:gd name="connsiteY5373" fmla="*/ 2250914 h 6842125"/>
              <a:gd name="connsiteX5374" fmla="*/ 3524022 w 12191999"/>
              <a:gd name="connsiteY5374" fmla="*/ 2229256 h 6842125"/>
              <a:gd name="connsiteX5375" fmla="*/ 3536976 w 12191999"/>
              <a:gd name="connsiteY5375" fmla="*/ 2240763 h 6842125"/>
              <a:gd name="connsiteX5376" fmla="*/ 3529166 w 12191999"/>
              <a:gd name="connsiteY5376" fmla="*/ 2252437 h 6842125"/>
              <a:gd name="connsiteX5377" fmla="*/ 8662831 w 12191999"/>
              <a:gd name="connsiteY5377" fmla="*/ 2252437 h 6842125"/>
              <a:gd name="connsiteX5378" fmla="*/ 8655020 w 12191999"/>
              <a:gd name="connsiteY5378" fmla="*/ 2240763 h 6842125"/>
              <a:gd name="connsiteX5379" fmla="*/ 8667975 w 12191999"/>
              <a:gd name="connsiteY5379" fmla="*/ 2229256 h 6842125"/>
              <a:gd name="connsiteX5380" fmla="*/ 8676356 w 12191999"/>
              <a:gd name="connsiteY5380" fmla="*/ 2250914 h 6842125"/>
              <a:gd name="connsiteX5381" fmla="*/ 8662831 w 12191999"/>
              <a:gd name="connsiteY5381" fmla="*/ 2252437 h 6842125"/>
              <a:gd name="connsiteX5382" fmla="*/ 347855 w 12191999"/>
              <a:gd name="connsiteY5382" fmla="*/ 2254215 h 6842125"/>
              <a:gd name="connsiteX5383" fmla="*/ 335671 w 12191999"/>
              <a:gd name="connsiteY5383" fmla="*/ 2250239 h 6842125"/>
              <a:gd name="connsiteX5384" fmla="*/ 341763 w 12191999"/>
              <a:gd name="connsiteY5384" fmla="*/ 2227903 h 6842125"/>
              <a:gd name="connsiteX5385" fmla="*/ 353184 w 12191999"/>
              <a:gd name="connsiteY5385" fmla="*/ 2241440 h 6842125"/>
              <a:gd name="connsiteX5386" fmla="*/ 347855 w 12191999"/>
              <a:gd name="connsiteY5386" fmla="*/ 2254215 h 6842125"/>
              <a:gd name="connsiteX5387" fmla="*/ 11844142 w 12191999"/>
              <a:gd name="connsiteY5387" fmla="*/ 2254215 h 6842125"/>
              <a:gd name="connsiteX5388" fmla="*/ 11838812 w 12191999"/>
              <a:gd name="connsiteY5388" fmla="*/ 2241440 h 6842125"/>
              <a:gd name="connsiteX5389" fmla="*/ 11850234 w 12191999"/>
              <a:gd name="connsiteY5389" fmla="*/ 2227903 h 6842125"/>
              <a:gd name="connsiteX5390" fmla="*/ 11856326 w 12191999"/>
              <a:gd name="connsiteY5390" fmla="*/ 2250239 h 6842125"/>
              <a:gd name="connsiteX5391" fmla="*/ 11844142 w 12191999"/>
              <a:gd name="connsiteY5391" fmla="*/ 2254215 h 6842125"/>
              <a:gd name="connsiteX5392" fmla="*/ 3352182 w 12191999"/>
              <a:gd name="connsiteY5392" fmla="*/ 2259460 h 6842125"/>
              <a:gd name="connsiteX5393" fmla="*/ 3336084 w 12191999"/>
              <a:gd name="connsiteY5393" fmla="*/ 2249562 h 6842125"/>
              <a:gd name="connsiteX5394" fmla="*/ 3339894 w 12191999"/>
              <a:gd name="connsiteY5394" fmla="*/ 2227227 h 6842125"/>
              <a:gd name="connsiteX5395" fmla="*/ 3364278 w 12191999"/>
              <a:gd name="connsiteY5395" fmla="*/ 2245501 h 6842125"/>
              <a:gd name="connsiteX5396" fmla="*/ 3352182 w 12191999"/>
              <a:gd name="connsiteY5396" fmla="*/ 2259460 h 6842125"/>
              <a:gd name="connsiteX5397" fmla="*/ 8839815 w 12191999"/>
              <a:gd name="connsiteY5397" fmla="*/ 2259460 h 6842125"/>
              <a:gd name="connsiteX5398" fmla="*/ 8827719 w 12191999"/>
              <a:gd name="connsiteY5398" fmla="*/ 2245501 h 6842125"/>
              <a:gd name="connsiteX5399" fmla="*/ 8852103 w 12191999"/>
              <a:gd name="connsiteY5399" fmla="*/ 2227227 h 6842125"/>
              <a:gd name="connsiteX5400" fmla="*/ 8855912 w 12191999"/>
              <a:gd name="connsiteY5400" fmla="*/ 2249562 h 6842125"/>
              <a:gd name="connsiteX5401" fmla="*/ 8839815 w 12191999"/>
              <a:gd name="connsiteY5401" fmla="*/ 2259460 h 6842125"/>
              <a:gd name="connsiteX5402" fmla="*/ 876573 w 12191999"/>
              <a:gd name="connsiteY5402" fmla="*/ 2260391 h 6842125"/>
              <a:gd name="connsiteX5403" fmla="*/ 855225 w 12191999"/>
              <a:gd name="connsiteY5403" fmla="*/ 2241440 h 6842125"/>
              <a:gd name="connsiteX5404" fmla="*/ 876573 w 12191999"/>
              <a:gd name="connsiteY5404" fmla="*/ 2222489 h 6842125"/>
              <a:gd name="connsiteX5405" fmla="*/ 897129 w 12191999"/>
              <a:gd name="connsiteY5405" fmla="*/ 2241440 h 6842125"/>
              <a:gd name="connsiteX5406" fmla="*/ 876573 w 12191999"/>
              <a:gd name="connsiteY5406" fmla="*/ 2260391 h 6842125"/>
              <a:gd name="connsiteX5407" fmla="*/ 11315423 w 12191999"/>
              <a:gd name="connsiteY5407" fmla="*/ 2260391 h 6842125"/>
              <a:gd name="connsiteX5408" fmla="*/ 11294867 w 12191999"/>
              <a:gd name="connsiteY5408" fmla="*/ 2241440 h 6842125"/>
              <a:gd name="connsiteX5409" fmla="*/ 11315423 w 12191999"/>
              <a:gd name="connsiteY5409" fmla="*/ 2222489 h 6842125"/>
              <a:gd name="connsiteX5410" fmla="*/ 11336771 w 12191999"/>
              <a:gd name="connsiteY5410" fmla="*/ 2241440 h 6842125"/>
              <a:gd name="connsiteX5411" fmla="*/ 11315423 w 12191999"/>
              <a:gd name="connsiteY5411" fmla="*/ 2260391 h 6842125"/>
              <a:gd name="connsiteX5412" fmla="*/ 172072 w 12191999"/>
              <a:gd name="connsiteY5412" fmla="*/ 2260392 h 6842125"/>
              <a:gd name="connsiteX5413" fmla="*/ 150721 w 12191999"/>
              <a:gd name="connsiteY5413" fmla="*/ 2252270 h 6842125"/>
              <a:gd name="connsiteX5414" fmla="*/ 172072 w 12191999"/>
              <a:gd name="connsiteY5414" fmla="*/ 2222490 h 6842125"/>
              <a:gd name="connsiteX5415" fmla="*/ 189609 w 12191999"/>
              <a:gd name="connsiteY5415" fmla="*/ 2241441 h 6842125"/>
              <a:gd name="connsiteX5416" fmla="*/ 172072 w 12191999"/>
              <a:gd name="connsiteY5416" fmla="*/ 2260392 h 6842125"/>
              <a:gd name="connsiteX5417" fmla="*/ 1054587 w 12191999"/>
              <a:gd name="connsiteY5417" fmla="*/ 2260392 h 6842125"/>
              <a:gd name="connsiteX5418" fmla="*/ 1033253 w 12191999"/>
              <a:gd name="connsiteY5418" fmla="*/ 2252270 h 6842125"/>
              <a:gd name="connsiteX5419" fmla="*/ 1054587 w 12191999"/>
              <a:gd name="connsiteY5419" fmla="*/ 2222490 h 6842125"/>
              <a:gd name="connsiteX5420" fmla="*/ 1072112 w 12191999"/>
              <a:gd name="connsiteY5420" fmla="*/ 2241441 h 6842125"/>
              <a:gd name="connsiteX5421" fmla="*/ 1054587 w 12191999"/>
              <a:gd name="connsiteY5421" fmla="*/ 2260392 h 6842125"/>
              <a:gd name="connsiteX5422" fmla="*/ 1587029 w 12191999"/>
              <a:gd name="connsiteY5422" fmla="*/ 2260392 h 6842125"/>
              <a:gd name="connsiteX5423" fmla="*/ 1565693 w 12191999"/>
              <a:gd name="connsiteY5423" fmla="*/ 2252270 h 6842125"/>
              <a:gd name="connsiteX5424" fmla="*/ 1587029 w 12191999"/>
              <a:gd name="connsiteY5424" fmla="*/ 2222490 h 6842125"/>
              <a:gd name="connsiteX5425" fmla="*/ 1604555 w 12191999"/>
              <a:gd name="connsiteY5425" fmla="*/ 2241441 h 6842125"/>
              <a:gd name="connsiteX5426" fmla="*/ 1587029 w 12191999"/>
              <a:gd name="connsiteY5426" fmla="*/ 2260392 h 6842125"/>
              <a:gd name="connsiteX5427" fmla="*/ 10604967 w 12191999"/>
              <a:gd name="connsiteY5427" fmla="*/ 2260392 h 6842125"/>
              <a:gd name="connsiteX5428" fmla="*/ 10587442 w 12191999"/>
              <a:gd name="connsiteY5428" fmla="*/ 2241441 h 6842125"/>
              <a:gd name="connsiteX5429" fmla="*/ 10604967 w 12191999"/>
              <a:gd name="connsiteY5429" fmla="*/ 2222490 h 6842125"/>
              <a:gd name="connsiteX5430" fmla="*/ 10626303 w 12191999"/>
              <a:gd name="connsiteY5430" fmla="*/ 2252270 h 6842125"/>
              <a:gd name="connsiteX5431" fmla="*/ 10604967 w 12191999"/>
              <a:gd name="connsiteY5431" fmla="*/ 2260392 h 6842125"/>
              <a:gd name="connsiteX5432" fmla="*/ 11137410 w 12191999"/>
              <a:gd name="connsiteY5432" fmla="*/ 2260392 h 6842125"/>
              <a:gd name="connsiteX5433" fmla="*/ 11119884 w 12191999"/>
              <a:gd name="connsiteY5433" fmla="*/ 2241441 h 6842125"/>
              <a:gd name="connsiteX5434" fmla="*/ 11137410 w 12191999"/>
              <a:gd name="connsiteY5434" fmla="*/ 2222490 h 6842125"/>
              <a:gd name="connsiteX5435" fmla="*/ 11158743 w 12191999"/>
              <a:gd name="connsiteY5435" fmla="*/ 2252270 h 6842125"/>
              <a:gd name="connsiteX5436" fmla="*/ 11137410 w 12191999"/>
              <a:gd name="connsiteY5436" fmla="*/ 2260392 h 6842125"/>
              <a:gd name="connsiteX5437" fmla="*/ 12019924 w 12191999"/>
              <a:gd name="connsiteY5437" fmla="*/ 2260392 h 6842125"/>
              <a:gd name="connsiteX5438" fmla="*/ 12002387 w 12191999"/>
              <a:gd name="connsiteY5438" fmla="*/ 2241441 h 6842125"/>
              <a:gd name="connsiteX5439" fmla="*/ 12019924 w 12191999"/>
              <a:gd name="connsiteY5439" fmla="*/ 2222490 h 6842125"/>
              <a:gd name="connsiteX5440" fmla="*/ 12041275 w 12191999"/>
              <a:gd name="connsiteY5440" fmla="*/ 2252270 h 6842125"/>
              <a:gd name="connsiteX5441" fmla="*/ 12019924 w 12191999"/>
              <a:gd name="connsiteY5441" fmla="*/ 2260392 h 6842125"/>
              <a:gd name="connsiteX5442" fmla="*/ 5982720 w 12191999"/>
              <a:gd name="connsiteY5442" fmla="*/ 2260564 h 6842125"/>
              <a:gd name="connsiteX5443" fmla="*/ 5973004 w 12191999"/>
              <a:gd name="connsiteY5443" fmla="*/ 2257687 h 6842125"/>
              <a:gd name="connsiteX5444" fmla="*/ 6010342 w 12191999"/>
              <a:gd name="connsiteY5444" fmla="*/ 2221816 h 6842125"/>
              <a:gd name="connsiteX5445" fmla="*/ 5998150 w 12191999"/>
              <a:gd name="connsiteY5445" fmla="*/ 2260395 h 6842125"/>
              <a:gd name="connsiteX5446" fmla="*/ 5982720 w 12191999"/>
              <a:gd name="connsiteY5446" fmla="*/ 2260564 h 6842125"/>
              <a:gd name="connsiteX5447" fmla="*/ 6209276 w 12191999"/>
              <a:gd name="connsiteY5447" fmla="*/ 2260564 h 6842125"/>
              <a:gd name="connsiteX5448" fmla="*/ 6193847 w 12191999"/>
              <a:gd name="connsiteY5448" fmla="*/ 2260395 h 6842125"/>
              <a:gd name="connsiteX5449" fmla="*/ 6181655 w 12191999"/>
              <a:gd name="connsiteY5449" fmla="*/ 2221816 h 6842125"/>
              <a:gd name="connsiteX5450" fmla="*/ 6218992 w 12191999"/>
              <a:gd name="connsiteY5450" fmla="*/ 2257687 h 6842125"/>
              <a:gd name="connsiteX5451" fmla="*/ 6209276 w 12191999"/>
              <a:gd name="connsiteY5451" fmla="*/ 2260564 h 6842125"/>
              <a:gd name="connsiteX5452" fmla="*/ 1224212 w 12191999"/>
              <a:gd name="connsiteY5452" fmla="*/ 2261322 h 6842125"/>
              <a:gd name="connsiteX5453" fmla="*/ 1202901 w 12191999"/>
              <a:gd name="connsiteY5453" fmla="*/ 2253623 h 6842125"/>
              <a:gd name="connsiteX5454" fmla="*/ 1231083 w 12191999"/>
              <a:gd name="connsiteY5454" fmla="*/ 2221135 h 6842125"/>
              <a:gd name="connsiteX5455" fmla="*/ 1250127 w 12191999"/>
              <a:gd name="connsiteY5455" fmla="*/ 2252269 h 6842125"/>
              <a:gd name="connsiteX5456" fmla="*/ 1224212 w 12191999"/>
              <a:gd name="connsiteY5456" fmla="*/ 2261322 h 6842125"/>
              <a:gd name="connsiteX5457" fmla="*/ 10967784 w 12191999"/>
              <a:gd name="connsiteY5457" fmla="*/ 2261322 h 6842125"/>
              <a:gd name="connsiteX5458" fmla="*/ 10941870 w 12191999"/>
              <a:gd name="connsiteY5458" fmla="*/ 2252269 h 6842125"/>
              <a:gd name="connsiteX5459" fmla="*/ 10960914 w 12191999"/>
              <a:gd name="connsiteY5459" fmla="*/ 2221135 h 6842125"/>
              <a:gd name="connsiteX5460" fmla="*/ 10989095 w 12191999"/>
              <a:gd name="connsiteY5460" fmla="*/ 2253623 h 6842125"/>
              <a:gd name="connsiteX5461" fmla="*/ 10967784 w 12191999"/>
              <a:gd name="connsiteY5461" fmla="*/ 2261322 h 6842125"/>
              <a:gd name="connsiteX5462" fmla="*/ 4411019 w 12191999"/>
              <a:gd name="connsiteY5462" fmla="*/ 2261491 h 6842125"/>
              <a:gd name="connsiteX5463" fmla="*/ 4388255 w 12191999"/>
              <a:gd name="connsiteY5463" fmla="*/ 2251593 h 6842125"/>
              <a:gd name="connsiteX5464" fmla="*/ 4407304 w 12191999"/>
              <a:gd name="connsiteY5464" fmla="*/ 2221135 h 6842125"/>
              <a:gd name="connsiteX5465" fmla="*/ 4433212 w 12191999"/>
              <a:gd name="connsiteY5465" fmla="*/ 2253623 h 6842125"/>
              <a:gd name="connsiteX5466" fmla="*/ 4411019 w 12191999"/>
              <a:gd name="connsiteY5466" fmla="*/ 2261491 h 6842125"/>
              <a:gd name="connsiteX5467" fmla="*/ 7780978 w 12191999"/>
              <a:gd name="connsiteY5467" fmla="*/ 2261491 h 6842125"/>
              <a:gd name="connsiteX5468" fmla="*/ 7758784 w 12191999"/>
              <a:gd name="connsiteY5468" fmla="*/ 2253623 h 6842125"/>
              <a:gd name="connsiteX5469" fmla="*/ 7784692 w 12191999"/>
              <a:gd name="connsiteY5469" fmla="*/ 2221135 h 6842125"/>
              <a:gd name="connsiteX5470" fmla="*/ 7803742 w 12191999"/>
              <a:gd name="connsiteY5470" fmla="*/ 2251593 h 6842125"/>
              <a:gd name="connsiteX5471" fmla="*/ 7780978 w 12191999"/>
              <a:gd name="connsiteY5471" fmla="*/ 2261491 h 6842125"/>
              <a:gd name="connsiteX5472" fmla="*/ 2115790 w 12191999"/>
              <a:gd name="connsiteY5472" fmla="*/ 2261744 h 6842125"/>
              <a:gd name="connsiteX5473" fmla="*/ 2095215 w 12191999"/>
              <a:gd name="connsiteY5473" fmla="*/ 2250914 h 6842125"/>
              <a:gd name="connsiteX5474" fmla="*/ 2097502 w 12191999"/>
              <a:gd name="connsiteY5474" fmla="*/ 2229256 h 6842125"/>
              <a:gd name="connsiteX5475" fmla="*/ 2122647 w 12191999"/>
              <a:gd name="connsiteY5475" fmla="*/ 2229256 h 6842125"/>
              <a:gd name="connsiteX5476" fmla="*/ 2115790 w 12191999"/>
              <a:gd name="connsiteY5476" fmla="*/ 2261744 h 6842125"/>
              <a:gd name="connsiteX5477" fmla="*/ 10076207 w 12191999"/>
              <a:gd name="connsiteY5477" fmla="*/ 2261744 h 6842125"/>
              <a:gd name="connsiteX5478" fmla="*/ 10069350 w 12191999"/>
              <a:gd name="connsiteY5478" fmla="*/ 2229256 h 6842125"/>
              <a:gd name="connsiteX5479" fmla="*/ 10094495 w 12191999"/>
              <a:gd name="connsiteY5479" fmla="*/ 2229256 h 6842125"/>
              <a:gd name="connsiteX5480" fmla="*/ 10096782 w 12191999"/>
              <a:gd name="connsiteY5480" fmla="*/ 2250914 h 6842125"/>
              <a:gd name="connsiteX5481" fmla="*/ 10076207 w 12191999"/>
              <a:gd name="connsiteY5481" fmla="*/ 2261744 h 6842125"/>
              <a:gd name="connsiteX5482" fmla="*/ 2994853 w 12191999"/>
              <a:gd name="connsiteY5482" fmla="*/ 2267507 h 6842125"/>
              <a:gd name="connsiteX5483" fmla="*/ 2976219 w 12191999"/>
              <a:gd name="connsiteY5483" fmla="*/ 2261067 h 6842125"/>
              <a:gd name="connsiteX5484" fmla="*/ 3004414 w 12191999"/>
              <a:gd name="connsiteY5484" fmla="*/ 2217073 h 6842125"/>
              <a:gd name="connsiteX5485" fmla="*/ 3023463 w 12191999"/>
              <a:gd name="connsiteY5485" fmla="*/ 2240763 h 6842125"/>
              <a:gd name="connsiteX5486" fmla="*/ 3009843 w 12191999"/>
              <a:gd name="connsiteY5486" fmla="*/ 2265889 h 6842125"/>
              <a:gd name="connsiteX5487" fmla="*/ 2994853 w 12191999"/>
              <a:gd name="connsiteY5487" fmla="*/ 2267507 h 6842125"/>
              <a:gd name="connsiteX5488" fmla="*/ 9197144 w 12191999"/>
              <a:gd name="connsiteY5488" fmla="*/ 2267507 h 6842125"/>
              <a:gd name="connsiteX5489" fmla="*/ 9182154 w 12191999"/>
              <a:gd name="connsiteY5489" fmla="*/ 2265889 h 6842125"/>
              <a:gd name="connsiteX5490" fmla="*/ 9168534 w 12191999"/>
              <a:gd name="connsiteY5490" fmla="*/ 2240763 h 6842125"/>
              <a:gd name="connsiteX5491" fmla="*/ 9187583 w 12191999"/>
              <a:gd name="connsiteY5491" fmla="*/ 2217073 h 6842125"/>
              <a:gd name="connsiteX5492" fmla="*/ 9215778 w 12191999"/>
              <a:gd name="connsiteY5492" fmla="*/ 2261067 h 6842125"/>
              <a:gd name="connsiteX5493" fmla="*/ 9197144 w 12191999"/>
              <a:gd name="connsiteY5493" fmla="*/ 2267507 h 6842125"/>
              <a:gd name="connsiteX5494" fmla="*/ 5639424 w 12191999"/>
              <a:gd name="connsiteY5494" fmla="*/ 2267836 h 6842125"/>
              <a:gd name="connsiteX5495" fmla="*/ 5622279 w 12191999"/>
              <a:gd name="connsiteY5495" fmla="*/ 2257684 h 6842125"/>
              <a:gd name="connsiteX5496" fmla="*/ 5626088 w 12191999"/>
              <a:gd name="connsiteY5496" fmla="*/ 2223842 h 6842125"/>
              <a:gd name="connsiteX5497" fmla="*/ 5654283 w 12191999"/>
              <a:gd name="connsiteY5497" fmla="*/ 2218428 h 6842125"/>
              <a:gd name="connsiteX5498" fmla="*/ 5658855 w 12191999"/>
              <a:gd name="connsiteY5498" fmla="*/ 2259714 h 6842125"/>
              <a:gd name="connsiteX5499" fmla="*/ 5639424 w 12191999"/>
              <a:gd name="connsiteY5499" fmla="*/ 2267836 h 6842125"/>
              <a:gd name="connsiteX5500" fmla="*/ 6552572 w 12191999"/>
              <a:gd name="connsiteY5500" fmla="*/ 2267836 h 6842125"/>
              <a:gd name="connsiteX5501" fmla="*/ 6533142 w 12191999"/>
              <a:gd name="connsiteY5501" fmla="*/ 2259714 h 6842125"/>
              <a:gd name="connsiteX5502" fmla="*/ 6537714 w 12191999"/>
              <a:gd name="connsiteY5502" fmla="*/ 2218428 h 6842125"/>
              <a:gd name="connsiteX5503" fmla="*/ 6565908 w 12191999"/>
              <a:gd name="connsiteY5503" fmla="*/ 2223842 h 6842125"/>
              <a:gd name="connsiteX5504" fmla="*/ 6569718 w 12191999"/>
              <a:gd name="connsiteY5504" fmla="*/ 2257684 h 6842125"/>
              <a:gd name="connsiteX5505" fmla="*/ 6552572 w 12191999"/>
              <a:gd name="connsiteY5505" fmla="*/ 2267836 h 6842125"/>
              <a:gd name="connsiteX5506" fmla="*/ 4234330 w 12191999"/>
              <a:gd name="connsiteY5506" fmla="*/ 2268173 h 6842125"/>
              <a:gd name="connsiteX5507" fmla="*/ 4207183 w 12191999"/>
              <a:gd name="connsiteY5507" fmla="*/ 2254298 h 6842125"/>
              <a:gd name="connsiteX5508" fmla="*/ 4223186 w 12191999"/>
              <a:gd name="connsiteY5508" fmla="*/ 2217073 h 6842125"/>
              <a:gd name="connsiteX5509" fmla="*/ 4257475 w 12191999"/>
              <a:gd name="connsiteY5509" fmla="*/ 2251591 h 6842125"/>
              <a:gd name="connsiteX5510" fmla="*/ 4234330 w 12191999"/>
              <a:gd name="connsiteY5510" fmla="*/ 2268173 h 6842125"/>
              <a:gd name="connsiteX5511" fmla="*/ 7957667 w 12191999"/>
              <a:gd name="connsiteY5511" fmla="*/ 2268173 h 6842125"/>
              <a:gd name="connsiteX5512" fmla="*/ 7934522 w 12191999"/>
              <a:gd name="connsiteY5512" fmla="*/ 2251591 h 6842125"/>
              <a:gd name="connsiteX5513" fmla="*/ 7968811 w 12191999"/>
              <a:gd name="connsiteY5513" fmla="*/ 2217073 h 6842125"/>
              <a:gd name="connsiteX5514" fmla="*/ 7984814 w 12191999"/>
              <a:gd name="connsiteY5514" fmla="*/ 2254298 h 6842125"/>
              <a:gd name="connsiteX5515" fmla="*/ 7957667 w 12191999"/>
              <a:gd name="connsiteY5515" fmla="*/ 2268173 h 6842125"/>
              <a:gd name="connsiteX5516" fmla="*/ 0 w 12191999"/>
              <a:gd name="connsiteY5516" fmla="*/ 2269039 h 6842125"/>
              <a:gd name="connsiteX5517" fmla="*/ 0 w 12191999"/>
              <a:gd name="connsiteY5517" fmla="*/ 2212385 h 6842125"/>
              <a:gd name="connsiteX5518" fmla="*/ 11497 w 12191999"/>
              <a:gd name="connsiteY5518" fmla="*/ 2218431 h 6842125"/>
              <a:gd name="connsiteX5519" fmla="*/ 13024 w 12191999"/>
              <a:gd name="connsiteY5519" fmla="*/ 2263102 h 6842125"/>
              <a:gd name="connsiteX5520" fmla="*/ 12191999 w 12191999"/>
              <a:gd name="connsiteY5520" fmla="*/ 2269040 h 6842125"/>
              <a:gd name="connsiteX5521" fmla="*/ 12178972 w 12191999"/>
              <a:gd name="connsiteY5521" fmla="*/ 2263102 h 6842125"/>
              <a:gd name="connsiteX5522" fmla="*/ 12180499 w 12191999"/>
              <a:gd name="connsiteY5522" fmla="*/ 2218431 h 6842125"/>
              <a:gd name="connsiteX5523" fmla="*/ 12191999 w 12191999"/>
              <a:gd name="connsiteY5523" fmla="*/ 2212384 h 6842125"/>
              <a:gd name="connsiteX5524" fmla="*/ 522261 w 12191999"/>
              <a:gd name="connsiteY5524" fmla="*/ 2273790 h 6842125"/>
              <a:gd name="connsiteX5525" fmla="*/ 502185 w 12191999"/>
              <a:gd name="connsiteY5525" fmla="*/ 2266483 h 6842125"/>
              <a:gd name="connsiteX5526" fmla="*/ 506760 w 12191999"/>
              <a:gd name="connsiteY5526" fmla="*/ 2212337 h 6842125"/>
              <a:gd name="connsiteX5527" fmla="*/ 558599 w 12191999"/>
              <a:gd name="connsiteY5527" fmla="*/ 2240764 h 6842125"/>
              <a:gd name="connsiteX5528" fmla="*/ 522261 w 12191999"/>
              <a:gd name="connsiteY5528" fmla="*/ 2273790 h 6842125"/>
              <a:gd name="connsiteX5529" fmla="*/ 11669735 w 12191999"/>
              <a:gd name="connsiteY5529" fmla="*/ 2273790 h 6842125"/>
              <a:gd name="connsiteX5530" fmla="*/ 11633398 w 12191999"/>
              <a:gd name="connsiteY5530" fmla="*/ 2240764 h 6842125"/>
              <a:gd name="connsiteX5531" fmla="*/ 11685236 w 12191999"/>
              <a:gd name="connsiteY5531" fmla="*/ 2212337 h 6842125"/>
              <a:gd name="connsiteX5532" fmla="*/ 11689811 w 12191999"/>
              <a:gd name="connsiteY5532" fmla="*/ 2266483 h 6842125"/>
              <a:gd name="connsiteX5533" fmla="*/ 11669735 w 12191999"/>
              <a:gd name="connsiteY5533" fmla="*/ 2273790 h 6842125"/>
              <a:gd name="connsiteX5534" fmla="*/ 5817926 w 12191999"/>
              <a:gd name="connsiteY5534" fmla="*/ 2274351 h 6842125"/>
              <a:gd name="connsiteX5535" fmla="*/ 5798018 w 12191999"/>
              <a:gd name="connsiteY5535" fmla="*/ 2263099 h 6842125"/>
              <a:gd name="connsiteX5536" fmla="*/ 5800303 w 12191999"/>
              <a:gd name="connsiteY5536" fmla="*/ 2217750 h 6842125"/>
              <a:gd name="connsiteX5537" fmla="*/ 5834594 w 12191999"/>
              <a:gd name="connsiteY5537" fmla="*/ 2214367 h 6842125"/>
              <a:gd name="connsiteX5538" fmla="*/ 5840690 w 12191999"/>
              <a:gd name="connsiteY5538" fmla="*/ 2265806 h 6842125"/>
              <a:gd name="connsiteX5539" fmla="*/ 5817926 w 12191999"/>
              <a:gd name="connsiteY5539" fmla="*/ 2274351 h 6842125"/>
              <a:gd name="connsiteX5540" fmla="*/ 6374071 w 12191999"/>
              <a:gd name="connsiteY5540" fmla="*/ 2274351 h 6842125"/>
              <a:gd name="connsiteX5541" fmla="*/ 6351307 w 12191999"/>
              <a:gd name="connsiteY5541" fmla="*/ 2265806 h 6842125"/>
              <a:gd name="connsiteX5542" fmla="*/ 6357403 w 12191999"/>
              <a:gd name="connsiteY5542" fmla="*/ 2214367 h 6842125"/>
              <a:gd name="connsiteX5543" fmla="*/ 6391694 w 12191999"/>
              <a:gd name="connsiteY5543" fmla="*/ 2217750 h 6842125"/>
              <a:gd name="connsiteX5544" fmla="*/ 6393979 w 12191999"/>
              <a:gd name="connsiteY5544" fmla="*/ 2263099 h 6842125"/>
              <a:gd name="connsiteX5545" fmla="*/ 6374071 w 12191999"/>
              <a:gd name="connsiteY5545" fmla="*/ 2274351 h 6842125"/>
              <a:gd name="connsiteX5546" fmla="*/ 4767774 w 12191999"/>
              <a:gd name="connsiteY5546" fmla="*/ 2280499 h 6842125"/>
              <a:gd name="connsiteX5547" fmla="*/ 4748466 w 12191999"/>
              <a:gd name="connsiteY5547" fmla="*/ 2279629 h 6842125"/>
              <a:gd name="connsiteX5548" fmla="*/ 4726034 w 12191999"/>
              <a:gd name="connsiteY5548" fmla="*/ 2265131 h 6842125"/>
              <a:gd name="connsiteX5549" fmla="*/ 4724510 w 12191999"/>
              <a:gd name="connsiteY5549" fmla="*/ 2215722 h 6842125"/>
              <a:gd name="connsiteX5550" fmla="*/ 4803758 w 12191999"/>
              <a:gd name="connsiteY5550" fmla="*/ 2242795 h 6842125"/>
              <a:gd name="connsiteX5551" fmla="*/ 4767774 w 12191999"/>
              <a:gd name="connsiteY5551" fmla="*/ 2280499 h 6842125"/>
              <a:gd name="connsiteX5552" fmla="*/ 7424223 w 12191999"/>
              <a:gd name="connsiteY5552" fmla="*/ 2280499 h 6842125"/>
              <a:gd name="connsiteX5553" fmla="*/ 7388239 w 12191999"/>
              <a:gd name="connsiteY5553" fmla="*/ 2242795 h 6842125"/>
              <a:gd name="connsiteX5554" fmla="*/ 7467487 w 12191999"/>
              <a:gd name="connsiteY5554" fmla="*/ 2215722 h 6842125"/>
              <a:gd name="connsiteX5555" fmla="*/ 7465963 w 12191999"/>
              <a:gd name="connsiteY5555" fmla="*/ 2265131 h 6842125"/>
              <a:gd name="connsiteX5556" fmla="*/ 7443531 w 12191999"/>
              <a:gd name="connsiteY5556" fmla="*/ 2279629 h 6842125"/>
              <a:gd name="connsiteX5557" fmla="*/ 7424223 w 12191999"/>
              <a:gd name="connsiteY5557" fmla="*/ 2280499 h 6842125"/>
              <a:gd name="connsiteX5558" fmla="*/ 3171866 w 12191999"/>
              <a:gd name="connsiteY5558" fmla="*/ 2280948 h 6842125"/>
              <a:gd name="connsiteX5559" fmla="*/ 3145862 w 12191999"/>
              <a:gd name="connsiteY5559" fmla="*/ 2265805 h 6842125"/>
              <a:gd name="connsiteX5560" fmla="*/ 3152720 w 12191999"/>
              <a:gd name="connsiteY5560" fmla="*/ 2207597 h 6842125"/>
              <a:gd name="connsiteX5561" fmla="*/ 3206060 w 12191999"/>
              <a:gd name="connsiteY5561" fmla="*/ 2228580 h 6842125"/>
              <a:gd name="connsiteX5562" fmla="*/ 3198440 w 12191999"/>
              <a:gd name="connsiteY5562" fmla="*/ 2265128 h 6842125"/>
              <a:gd name="connsiteX5563" fmla="*/ 3171866 w 12191999"/>
              <a:gd name="connsiteY5563" fmla="*/ 2280948 h 6842125"/>
              <a:gd name="connsiteX5564" fmla="*/ 9020131 w 12191999"/>
              <a:gd name="connsiteY5564" fmla="*/ 2280948 h 6842125"/>
              <a:gd name="connsiteX5565" fmla="*/ 8993556 w 12191999"/>
              <a:gd name="connsiteY5565" fmla="*/ 2265128 h 6842125"/>
              <a:gd name="connsiteX5566" fmla="*/ 8985936 w 12191999"/>
              <a:gd name="connsiteY5566" fmla="*/ 2228580 h 6842125"/>
              <a:gd name="connsiteX5567" fmla="*/ 9039276 w 12191999"/>
              <a:gd name="connsiteY5567" fmla="*/ 2207597 h 6842125"/>
              <a:gd name="connsiteX5568" fmla="*/ 9046135 w 12191999"/>
              <a:gd name="connsiteY5568" fmla="*/ 2265805 h 6842125"/>
              <a:gd name="connsiteX5569" fmla="*/ 9020131 w 12191999"/>
              <a:gd name="connsiteY5569" fmla="*/ 2280948 h 6842125"/>
              <a:gd name="connsiteX5570" fmla="*/ 2816474 w 12191999"/>
              <a:gd name="connsiteY5570" fmla="*/ 2281374 h 6842125"/>
              <a:gd name="connsiteX5571" fmla="*/ 2785232 w 12191999"/>
              <a:gd name="connsiteY5571" fmla="*/ 2269868 h 6842125"/>
              <a:gd name="connsiteX5572" fmla="*/ 2819522 w 12191999"/>
              <a:gd name="connsiteY5572" fmla="*/ 2200831 h 6842125"/>
              <a:gd name="connsiteX5573" fmla="*/ 2850002 w 12191999"/>
              <a:gd name="connsiteY5573" fmla="*/ 2270544 h 6842125"/>
              <a:gd name="connsiteX5574" fmla="*/ 2816474 w 12191999"/>
              <a:gd name="connsiteY5574" fmla="*/ 2281374 h 6842125"/>
              <a:gd name="connsiteX5575" fmla="*/ 9375523 w 12191999"/>
              <a:gd name="connsiteY5575" fmla="*/ 2281374 h 6842125"/>
              <a:gd name="connsiteX5576" fmla="*/ 9341995 w 12191999"/>
              <a:gd name="connsiteY5576" fmla="*/ 2270544 h 6842125"/>
              <a:gd name="connsiteX5577" fmla="*/ 9372475 w 12191999"/>
              <a:gd name="connsiteY5577" fmla="*/ 2200831 h 6842125"/>
              <a:gd name="connsiteX5578" fmla="*/ 9406764 w 12191999"/>
              <a:gd name="connsiteY5578" fmla="*/ 2269868 h 6842125"/>
              <a:gd name="connsiteX5579" fmla="*/ 9375523 w 12191999"/>
              <a:gd name="connsiteY5579" fmla="*/ 2281374 h 6842125"/>
              <a:gd name="connsiteX5580" fmla="*/ 4578578 w 12191999"/>
              <a:gd name="connsiteY5580" fmla="*/ 2281458 h 6842125"/>
              <a:gd name="connsiteX5581" fmla="*/ 4557908 w 12191999"/>
              <a:gd name="connsiteY5581" fmla="*/ 2269867 h 6842125"/>
              <a:gd name="connsiteX5582" fmla="*/ 4584579 w 12191999"/>
              <a:gd name="connsiteY5582" fmla="*/ 2200830 h 6842125"/>
              <a:gd name="connsiteX5583" fmla="*/ 4604391 w 12191999"/>
              <a:gd name="connsiteY5583" fmla="*/ 2271220 h 6842125"/>
              <a:gd name="connsiteX5584" fmla="*/ 4578578 w 12191999"/>
              <a:gd name="connsiteY5584" fmla="*/ 2281458 h 6842125"/>
              <a:gd name="connsiteX5585" fmla="*/ 7613419 w 12191999"/>
              <a:gd name="connsiteY5585" fmla="*/ 2281458 h 6842125"/>
              <a:gd name="connsiteX5586" fmla="*/ 7587606 w 12191999"/>
              <a:gd name="connsiteY5586" fmla="*/ 2271220 h 6842125"/>
              <a:gd name="connsiteX5587" fmla="*/ 7607418 w 12191999"/>
              <a:gd name="connsiteY5587" fmla="*/ 2200830 h 6842125"/>
              <a:gd name="connsiteX5588" fmla="*/ 7634088 w 12191999"/>
              <a:gd name="connsiteY5588" fmla="*/ 2269867 h 6842125"/>
              <a:gd name="connsiteX5589" fmla="*/ 7613419 w 12191999"/>
              <a:gd name="connsiteY5589" fmla="*/ 2281458 h 6842125"/>
              <a:gd name="connsiteX5590" fmla="*/ 1404884 w 12191999"/>
              <a:gd name="connsiteY5590" fmla="*/ 2281542 h 6842125"/>
              <a:gd name="connsiteX5591" fmla="*/ 1370221 w 12191999"/>
              <a:gd name="connsiteY5591" fmla="*/ 2269867 h 6842125"/>
              <a:gd name="connsiteX5592" fmla="*/ 1369457 w 12191999"/>
              <a:gd name="connsiteY5592" fmla="*/ 2211659 h 6842125"/>
              <a:gd name="connsiteX5593" fmla="*/ 1439529 w 12191999"/>
              <a:gd name="connsiteY5593" fmla="*/ 2208952 h 6842125"/>
              <a:gd name="connsiteX5594" fmla="*/ 1448667 w 12191999"/>
              <a:gd name="connsiteY5594" fmla="*/ 2241440 h 6842125"/>
              <a:gd name="connsiteX5595" fmla="*/ 1439529 w 12191999"/>
              <a:gd name="connsiteY5595" fmla="*/ 2273928 h 6842125"/>
              <a:gd name="connsiteX5596" fmla="*/ 1404884 w 12191999"/>
              <a:gd name="connsiteY5596" fmla="*/ 2281542 h 6842125"/>
              <a:gd name="connsiteX5597" fmla="*/ 10787112 w 12191999"/>
              <a:gd name="connsiteY5597" fmla="*/ 2281542 h 6842125"/>
              <a:gd name="connsiteX5598" fmla="*/ 10752467 w 12191999"/>
              <a:gd name="connsiteY5598" fmla="*/ 2273928 h 6842125"/>
              <a:gd name="connsiteX5599" fmla="*/ 10743330 w 12191999"/>
              <a:gd name="connsiteY5599" fmla="*/ 2241440 h 6842125"/>
              <a:gd name="connsiteX5600" fmla="*/ 10752467 w 12191999"/>
              <a:gd name="connsiteY5600" fmla="*/ 2208952 h 6842125"/>
              <a:gd name="connsiteX5601" fmla="*/ 10822539 w 12191999"/>
              <a:gd name="connsiteY5601" fmla="*/ 2211659 h 6842125"/>
              <a:gd name="connsiteX5602" fmla="*/ 10821775 w 12191999"/>
              <a:gd name="connsiteY5602" fmla="*/ 2269867 h 6842125"/>
              <a:gd name="connsiteX5603" fmla="*/ 10787112 w 12191999"/>
              <a:gd name="connsiteY5603" fmla="*/ 2281542 h 6842125"/>
              <a:gd name="connsiteX5604" fmla="*/ 1941471 w 12191999"/>
              <a:gd name="connsiteY5604" fmla="*/ 2281627 h 6842125"/>
              <a:gd name="connsiteX5605" fmla="*/ 1904989 w 12191999"/>
              <a:gd name="connsiteY5605" fmla="*/ 2267160 h 6842125"/>
              <a:gd name="connsiteX5606" fmla="*/ 1901180 w 12191999"/>
              <a:gd name="connsiteY5606" fmla="*/ 2221135 h 6842125"/>
              <a:gd name="connsiteX5607" fmla="*/ 1965949 w 12191999"/>
              <a:gd name="connsiteY5607" fmla="*/ 2214367 h 6842125"/>
              <a:gd name="connsiteX5608" fmla="*/ 1972808 w 12191999"/>
              <a:gd name="connsiteY5608" fmla="*/ 2257008 h 6842125"/>
              <a:gd name="connsiteX5609" fmla="*/ 1941471 w 12191999"/>
              <a:gd name="connsiteY5609" fmla="*/ 2281627 h 6842125"/>
              <a:gd name="connsiteX5610" fmla="*/ 10250526 w 12191999"/>
              <a:gd name="connsiteY5610" fmla="*/ 2281627 h 6842125"/>
              <a:gd name="connsiteX5611" fmla="*/ 10219188 w 12191999"/>
              <a:gd name="connsiteY5611" fmla="*/ 2257008 h 6842125"/>
              <a:gd name="connsiteX5612" fmla="*/ 10226047 w 12191999"/>
              <a:gd name="connsiteY5612" fmla="*/ 2214367 h 6842125"/>
              <a:gd name="connsiteX5613" fmla="*/ 10290816 w 12191999"/>
              <a:gd name="connsiteY5613" fmla="*/ 2221135 h 6842125"/>
              <a:gd name="connsiteX5614" fmla="*/ 10287007 w 12191999"/>
              <a:gd name="connsiteY5614" fmla="*/ 2267160 h 6842125"/>
              <a:gd name="connsiteX5615" fmla="*/ 10250526 w 12191999"/>
              <a:gd name="connsiteY5615" fmla="*/ 2281627 h 6842125"/>
              <a:gd name="connsiteX5616" fmla="*/ 5465678 w 12191999"/>
              <a:gd name="connsiteY5616" fmla="*/ 2281711 h 6842125"/>
              <a:gd name="connsiteX5617" fmla="*/ 5432816 w 12191999"/>
              <a:gd name="connsiteY5617" fmla="*/ 2269867 h 6842125"/>
              <a:gd name="connsiteX5618" fmla="*/ 5465583 w 12191999"/>
              <a:gd name="connsiteY5618" fmla="*/ 2200830 h 6842125"/>
              <a:gd name="connsiteX5619" fmla="*/ 5499111 w 12191999"/>
              <a:gd name="connsiteY5619" fmla="*/ 2211659 h 6842125"/>
              <a:gd name="connsiteX5620" fmla="*/ 5511303 w 12191999"/>
              <a:gd name="connsiteY5620" fmla="*/ 2241440 h 6842125"/>
              <a:gd name="connsiteX5621" fmla="*/ 5499111 w 12191999"/>
              <a:gd name="connsiteY5621" fmla="*/ 2271220 h 6842125"/>
              <a:gd name="connsiteX5622" fmla="*/ 5465678 w 12191999"/>
              <a:gd name="connsiteY5622" fmla="*/ 2281711 h 6842125"/>
              <a:gd name="connsiteX5623" fmla="*/ 6726319 w 12191999"/>
              <a:gd name="connsiteY5623" fmla="*/ 2281711 h 6842125"/>
              <a:gd name="connsiteX5624" fmla="*/ 6692886 w 12191999"/>
              <a:gd name="connsiteY5624" fmla="*/ 2271220 h 6842125"/>
              <a:gd name="connsiteX5625" fmla="*/ 6680693 w 12191999"/>
              <a:gd name="connsiteY5625" fmla="*/ 2241440 h 6842125"/>
              <a:gd name="connsiteX5626" fmla="*/ 6692886 w 12191999"/>
              <a:gd name="connsiteY5626" fmla="*/ 2211659 h 6842125"/>
              <a:gd name="connsiteX5627" fmla="*/ 6726414 w 12191999"/>
              <a:gd name="connsiteY5627" fmla="*/ 2200830 h 6842125"/>
              <a:gd name="connsiteX5628" fmla="*/ 6759180 w 12191999"/>
              <a:gd name="connsiteY5628" fmla="*/ 2269867 h 6842125"/>
              <a:gd name="connsiteX5629" fmla="*/ 6726319 w 12191999"/>
              <a:gd name="connsiteY5629" fmla="*/ 2281711 h 6842125"/>
              <a:gd name="connsiteX5630" fmla="*/ 4944630 w 12191999"/>
              <a:gd name="connsiteY5630" fmla="*/ 2281920 h 6842125"/>
              <a:gd name="connsiteX5631" fmla="*/ 4923026 w 12191999"/>
              <a:gd name="connsiteY5631" fmla="*/ 2281435 h 6842125"/>
              <a:gd name="connsiteX5632" fmla="*/ 4899487 w 12191999"/>
              <a:gd name="connsiteY5632" fmla="*/ 2267158 h 6842125"/>
              <a:gd name="connsiteX5633" fmla="*/ 4936063 w 12191999"/>
              <a:gd name="connsiteY5633" fmla="*/ 2200829 h 6842125"/>
              <a:gd name="connsiteX5634" fmla="*/ 4986355 w 12191999"/>
              <a:gd name="connsiteY5634" fmla="*/ 2242792 h 6842125"/>
              <a:gd name="connsiteX5635" fmla="*/ 4944630 w 12191999"/>
              <a:gd name="connsiteY5635" fmla="*/ 2281920 h 6842125"/>
              <a:gd name="connsiteX5636" fmla="*/ 7247367 w 12191999"/>
              <a:gd name="connsiteY5636" fmla="*/ 2281920 h 6842125"/>
              <a:gd name="connsiteX5637" fmla="*/ 7205642 w 12191999"/>
              <a:gd name="connsiteY5637" fmla="*/ 2242792 h 6842125"/>
              <a:gd name="connsiteX5638" fmla="*/ 7255934 w 12191999"/>
              <a:gd name="connsiteY5638" fmla="*/ 2200829 h 6842125"/>
              <a:gd name="connsiteX5639" fmla="*/ 7292510 w 12191999"/>
              <a:gd name="connsiteY5639" fmla="*/ 2267158 h 6842125"/>
              <a:gd name="connsiteX5640" fmla="*/ 7268971 w 12191999"/>
              <a:gd name="connsiteY5640" fmla="*/ 2281435 h 6842125"/>
              <a:gd name="connsiteX5641" fmla="*/ 7247367 w 12191999"/>
              <a:gd name="connsiteY5641" fmla="*/ 2281920 h 6842125"/>
              <a:gd name="connsiteX5642" fmla="*/ 2282382 w 12191999"/>
              <a:gd name="connsiteY5642" fmla="*/ 2282049 h 6842125"/>
              <a:gd name="connsiteX5643" fmla="*/ 2246567 w 12191999"/>
              <a:gd name="connsiteY5643" fmla="*/ 2263774 h 6842125"/>
              <a:gd name="connsiteX5644" fmla="*/ 2245043 w 12191999"/>
              <a:gd name="connsiteY5644" fmla="*/ 2224517 h 6842125"/>
              <a:gd name="connsiteX5645" fmla="*/ 2280858 w 12191999"/>
              <a:gd name="connsiteY5645" fmla="*/ 2202183 h 6842125"/>
              <a:gd name="connsiteX5646" fmla="*/ 2338770 w 12191999"/>
              <a:gd name="connsiteY5646" fmla="*/ 2241439 h 6842125"/>
              <a:gd name="connsiteX5647" fmla="*/ 2282382 w 12191999"/>
              <a:gd name="connsiteY5647" fmla="*/ 2282049 h 6842125"/>
              <a:gd name="connsiteX5648" fmla="*/ 9909615 w 12191999"/>
              <a:gd name="connsiteY5648" fmla="*/ 2282049 h 6842125"/>
              <a:gd name="connsiteX5649" fmla="*/ 9853227 w 12191999"/>
              <a:gd name="connsiteY5649" fmla="*/ 2241439 h 6842125"/>
              <a:gd name="connsiteX5650" fmla="*/ 9911139 w 12191999"/>
              <a:gd name="connsiteY5650" fmla="*/ 2202183 h 6842125"/>
              <a:gd name="connsiteX5651" fmla="*/ 9946954 w 12191999"/>
              <a:gd name="connsiteY5651" fmla="*/ 2224517 h 6842125"/>
              <a:gd name="connsiteX5652" fmla="*/ 9945430 w 12191999"/>
              <a:gd name="connsiteY5652" fmla="*/ 2263774 h 6842125"/>
              <a:gd name="connsiteX5653" fmla="*/ 9909615 w 12191999"/>
              <a:gd name="connsiteY5653" fmla="*/ 2282049 h 6842125"/>
              <a:gd name="connsiteX5654" fmla="*/ 3879698 w 12191999"/>
              <a:gd name="connsiteY5654" fmla="*/ 2282810 h 6842125"/>
              <a:gd name="connsiteX5655" fmla="*/ 3841978 w 12191999"/>
              <a:gd name="connsiteY5655" fmla="*/ 2267158 h 6842125"/>
              <a:gd name="connsiteX5656" fmla="*/ 3881602 w 12191999"/>
              <a:gd name="connsiteY5656" fmla="*/ 2200829 h 6842125"/>
              <a:gd name="connsiteX5657" fmla="*/ 3918178 w 12191999"/>
              <a:gd name="connsiteY5657" fmla="*/ 2223841 h 6842125"/>
              <a:gd name="connsiteX5658" fmla="*/ 3917416 w 12191999"/>
              <a:gd name="connsiteY5658" fmla="*/ 2264451 h 6842125"/>
              <a:gd name="connsiteX5659" fmla="*/ 3879698 w 12191999"/>
              <a:gd name="connsiteY5659" fmla="*/ 2282810 h 6842125"/>
              <a:gd name="connsiteX5660" fmla="*/ 8312299 w 12191999"/>
              <a:gd name="connsiteY5660" fmla="*/ 2282810 h 6842125"/>
              <a:gd name="connsiteX5661" fmla="*/ 8274580 w 12191999"/>
              <a:gd name="connsiteY5661" fmla="*/ 2264451 h 6842125"/>
              <a:gd name="connsiteX5662" fmla="*/ 8273819 w 12191999"/>
              <a:gd name="connsiteY5662" fmla="*/ 2223841 h 6842125"/>
              <a:gd name="connsiteX5663" fmla="*/ 8310395 w 12191999"/>
              <a:gd name="connsiteY5663" fmla="*/ 2200829 h 6842125"/>
              <a:gd name="connsiteX5664" fmla="*/ 8350019 w 12191999"/>
              <a:gd name="connsiteY5664" fmla="*/ 2267158 h 6842125"/>
              <a:gd name="connsiteX5665" fmla="*/ 8312299 w 12191999"/>
              <a:gd name="connsiteY5665" fmla="*/ 2282810 h 6842125"/>
              <a:gd name="connsiteX5666" fmla="*/ 3702077 w 12191999"/>
              <a:gd name="connsiteY5666" fmla="*/ 2286790 h 6842125"/>
              <a:gd name="connsiteX5667" fmla="*/ 3677670 w 12191999"/>
              <a:gd name="connsiteY5667" fmla="*/ 2284082 h 6842125"/>
              <a:gd name="connsiteX5668" fmla="*/ 3652523 w 12191999"/>
              <a:gd name="connsiteY5668" fmla="*/ 2264455 h 6842125"/>
              <a:gd name="connsiteX5669" fmla="*/ 3651762 w 12191999"/>
              <a:gd name="connsiteY5669" fmla="*/ 2224521 h 6842125"/>
              <a:gd name="connsiteX5670" fmla="*/ 3751583 w 12191999"/>
              <a:gd name="connsiteY5670" fmla="*/ 2256333 h 6842125"/>
              <a:gd name="connsiteX5671" fmla="*/ 3702077 w 12191999"/>
              <a:gd name="connsiteY5671" fmla="*/ 2286790 h 6842125"/>
              <a:gd name="connsiteX5672" fmla="*/ 8489920 w 12191999"/>
              <a:gd name="connsiteY5672" fmla="*/ 2286790 h 6842125"/>
              <a:gd name="connsiteX5673" fmla="*/ 8440414 w 12191999"/>
              <a:gd name="connsiteY5673" fmla="*/ 2256333 h 6842125"/>
              <a:gd name="connsiteX5674" fmla="*/ 8540235 w 12191999"/>
              <a:gd name="connsiteY5674" fmla="*/ 2224521 h 6842125"/>
              <a:gd name="connsiteX5675" fmla="*/ 8539474 w 12191999"/>
              <a:gd name="connsiteY5675" fmla="*/ 2264455 h 6842125"/>
              <a:gd name="connsiteX5676" fmla="*/ 8514327 w 12191999"/>
              <a:gd name="connsiteY5676" fmla="*/ 2284082 h 6842125"/>
              <a:gd name="connsiteX5677" fmla="*/ 8489920 w 12191999"/>
              <a:gd name="connsiteY5677" fmla="*/ 2286790 h 6842125"/>
              <a:gd name="connsiteX5678" fmla="*/ 700813 w 12191999"/>
              <a:gd name="connsiteY5678" fmla="*/ 2288138 h 6842125"/>
              <a:gd name="connsiteX5679" fmla="*/ 687856 w 12191999"/>
              <a:gd name="connsiteY5679" fmla="*/ 2284077 h 6842125"/>
              <a:gd name="connsiteX5680" fmla="*/ 668045 w 12191999"/>
              <a:gd name="connsiteY5680" fmla="*/ 2208949 h 6842125"/>
              <a:gd name="connsiteX5681" fmla="*/ 741967 w 12191999"/>
              <a:gd name="connsiteY5681" fmla="*/ 2215717 h 6842125"/>
              <a:gd name="connsiteX5682" fmla="*/ 721389 w 12191999"/>
              <a:gd name="connsiteY5682" fmla="*/ 2282046 h 6842125"/>
              <a:gd name="connsiteX5683" fmla="*/ 700813 w 12191999"/>
              <a:gd name="connsiteY5683" fmla="*/ 2288138 h 6842125"/>
              <a:gd name="connsiteX5684" fmla="*/ 11491183 w 12191999"/>
              <a:gd name="connsiteY5684" fmla="*/ 2288138 h 6842125"/>
              <a:gd name="connsiteX5685" fmla="*/ 11470607 w 12191999"/>
              <a:gd name="connsiteY5685" fmla="*/ 2282046 h 6842125"/>
              <a:gd name="connsiteX5686" fmla="*/ 11450030 w 12191999"/>
              <a:gd name="connsiteY5686" fmla="*/ 2215717 h 6842125"/>
              <a:gd name="connsiteX5687" fmla="*/ 11523951 w 12191999"/>
              <a:gd name="connsiteY5687" fmla="*/ 2208949 h 6842125"/>
              <a:gd name="connsiteX5688" fmla="*/ 11504140 w 12191999"/>
              <a:gd name="connsiteY5688" fmla="*/ 2284077 h 6842125"/>
              <a:gd name="connsiteX5689" fmla="*/ 11491183 w 12191999"/>
              <a:gd name="connsiteY5689" fmla="*/ 2288138 h 6842125"/>
              <a:gd name="connsiteX5690" fmla="*/ 2643679 w 12191999"/>
              <a:gd name="connsiteY5690" fmla="*/ 2294571 h 6842125"/>
              <a:gd name="connsiteX5691" fmla="*/ 2604912 w 12191999"/>
              <a:gd name="connsiteY5691" fmla="*/ 2282727 h 6842125"/>
              <a:gd name="connsiteX5692" fmla="*/ 2585862 w 12191999"/>
              <a:gd name="connsiteY5692" fmla="*/ 2241440 h 6842125"/>
              <a:gd name="connsiteX5693" fmla="*/ 2604912 w 12191999"/>
              <a:gd name="connsiteY5693" fmla="*/ 2200154 h 6842125"/>
              <a:gd name="connsiteX5694" fmla="*/ 2680350 w 12191999"/>
              <a:gd name="connsiteY5694" fmla="*/ 2204891 h 6842125"/>
              <a:gd name="connsiteX5695" fmla="*/ 2681874 w 12191999"/>
              <a:gd name="connsiteY5695" fmla="*/ 2275959 h 6842125"/>
              <a:gd name="connsiteX5696" fmla="*/ 2643679 w 12191999"/>
              <a:gd name="connsiteY5696" fmla="*/ 2294571 h 6842125"/>
              <a:gd name="connsiteX5697" fmla="*/ 9548318 w 12191999"/>
              <a:gd name="connsiteY5697" fmla="*/ 2294571 h 6842125"/>
              <a:gd name="connsiteX5698" fmla="*/ 9510123 w 12191999"/>
              <a:gd name="connsiteY5698" fmla="*/ 2275959 h 6842125"/>
              <a:gd name="connsiteX5699" fmla="*/ 9511647 w 12191999"/>
              <a:gd name="connsiteY5699" fmla="*/ 2204891 h 6842125"/>
              <a:gd name="connsiteX5700" fmla="*/ 9587084 w 12191999"/>
              <a:gd name="connsiteY5700" fmla="*/ 2200154 h 6842125"/>
              <a:gd name="connsiteX5701" fmla="*/ 9606135 w 12191999"/>
              <a:gd name="connsiteY5701" fmla="*/ 2241440 h 6842125"/>
              <a:gd name="connsiteX5702" fmla="*/ 9587084 w 12191999"/>
              <a:gd name="connsiteY5702" fmla="*/ 2282727 h 6842125"/>
              <a:gd name="connsiteX5703" fmla="*/ 9548318 w 12191999"/>
              <a:gd name="connsiteY5703" fmla="*/ 2294571 h 6842125"/>
              <a:gd name="connsiteX5704" fmla="*/ 5291358 w 12191999"/>
              <a:gd name="connsiteY5704" fmla="*/ 2294910 h 6842125"/>
              <a:gd name="connsiteX5705" fmla="*/ 5263163 w 12191999"/>
              <a:gd name="connsiteY5705" fmla="*/ 2287466 h 6842125"/>
              <a:gd name="connsiteX5706" fmla="*/ 5290595 w 12191999"/>
              <a:gd name="connsiteY5706" fmla="*/ 2187295 h 6842125"/>
              <a:gd name="connsiteX5707" fmla="*/ 5351555 w 12191999"/>
              <a:gd name="connsiteY5707" fmla="*/ 2241441 h 6842125"/>
              <a:gd name="connsiteX5708" fmla="*/ 5291358 w 12191999"/>
              <a:gd name="connsiteY5708" fmla="*/ 2294910 h 6842125"/>
              <a:gd name="connsiteX5709" fmla="*/ 6900639 w 12191999"/>
              <a:gd name="connsiteY5709" fmla="*/ 2294910 h 6842125"/>
              <a:gd name="connsiteX5710" fmla="*/ 6840442 w 12191999"/>
              <a:gd name="connsiteY5710" fmla="*/ 2241441 h 6842125"/>
              <a:gd name="connsiteX5711" fmla="*/ 6901401 w 12191999"/>
              <a:gd name="connsiteY5711" fmla="*/ 2187295 h 6842125"/>
              <a:gd name="connsiteX5712" fmla="*/ 6928833 w 12191999"/>
              <a:gd name="connsiteY5712" fmla="*/ 2287466 h 6842125"/>
              <a:gd name="connsiteX5713" fmla="*/ 6900639 w 12191999"/>
              <a:gd name="connsiteY5713" fmla="*/ 2294910 h 6842125"/>
              <a:gd name="connsiteX5714" fmla="*/ 1754773 w 12191999"/>
              <a:gd name="connsiteY5714" fmla="*/ 2295167 h 6842125"/>
              <a:gd name="connsiteX5715" fmla="*/ 1716292 w 12191999"/>
              <a:gd name="connsiteY5715" fmla="*/ 2280023 h 6842125"/>
              <a:gd name="connsiteX5716" fmla="*/ 1699528 w 12191999"/>
              <a:gd name="connsiteY5716" fmla="*/ 2240767 h 6842125"/>
              <a:gd name="connsiteX5717" fmla="*/ 1726199 w 12191999"/>
              <a:gd name="connsiteY5717" fmla="*/ 2195420 h 6842125"/>
              <a:gd name="connsiteX5718" fmla="*/ 1786396 w 12191999"/>
              <a:gd name="connsiteY5718" fmla="*/ 2193389 h 6842125"/>
              <a:gd name="connsiteX5719" fmla="*/ 1795540 w 12191999"/>
              <a:gd name="connsiteY5719" fmla="*/ 2283408 h 6842125"/>
              <a:gd name="connsiteX5720" fmla="*/ 1754773 w 12191999"/>
              <a:gd name="connsiteY5720" fmla="*/ 2295167 h 6842125"/>
              <a:gd name="connsiteX5721" fmla="*/ 10437223 w 12191999"/>
              <a:gd name="connsiteY5721" fmla="*/ 2295167 h 6842125"/>
              <a:gd name="connsiteX5722" fmla="*/ 10396456 w 12191999"/>
              <a:gd name="connsiteY5722" fmla="*/ 2283408 h 6842125"/>
              <a:gd name="connsiteX5723" fmla="*/ 10405600 w 12191999"/>
              <a:gd name="connsiteY5723" fmla="*/ 2193389 h 6842125"/>
              <a:gd name="connsiteX5724" fmla="*/ 10465798 w 12191999"/>
              <a:gd name="connsiteY5724" fmla="*/ 2195420 h 6842125"/>
              <a:gd name="connsiteX5725" fmla="*/ 10492468 w 12191999"/>
              <a:gd name="connsiteY5725" fmla="*/ 2240767 h 6842125"/>
              <a:gd name="connsiteX5726" fmla="*/ 10475704 w 12191999"/>
              <a:gd name="connsiteY5726" fmla="*/ 2280023 h 6842125"/>
              <a:gd name="connsiteX5727" fmla="*/ 10437223 w 12191999"/>
              <a:gd name="connsiteY5727" fmla="*/ 2295167 h 6842125"/>
              <a:gd name="connsiteX5728" fmla="*/ 5113615 w 12191999"/>
              <a:gd name="connsiteY5728" fmla="*/ 2301250 h 6842125"/>
              <a:gd name="connsiteX5729" fmla="*/ 5084374 w 12191999"/>
              <a:gd name="connsiteY5729" fmla="*/ 2286782 h 6842125"/>
              <a:gd name="connsiteX5730" fmla="*/ 5109519 w 12191999"/>
              <a:gd name="connsiteY5730" fmla="*/ 2187288 h 6842125"/>
              <a:gd name="connsiteX5731" fmla="*/ 5142286 w 12191999"/>
              <a:gd name="connsiteY5731" fmla="*/ 2288812 h 6842125"/>
              <a:gd name="connsiteX5732" fmla="*/ 5113615 w 12191999"/>
              <a:gd name="connsiteY5732" fmla="*/ 2301250 h 6842125"/>
              <a:gd name="connsiteX5733" fmla="*/ 7078382 w 12191999"/>
              <a:gd name="connsiteY5733" fmla="*/ 2301250 h 6842125"/>
              <a:gd name="connsiteX5734" fmla="*/ 7049711 w 12191999"/>
              <a:gd name="connsiteY5734" fmla="*/ 2288812 h 6842125"/>
              <a:gd name="connsiteX5735" fmla="*/ 7082478 w 12191999"/>
              <a:gd name="connsiteY5735" fmla="*/ 2187288 h 6842125"/>
              <a:gd name="connsiteX5736" fmla="*/ 7107623 w 12191999"/>
              <a:gd name="connsiteY5736" fmla="*/ 2286782 h 6842125"/>
              <a:gd name="connsiteX5737" fmla="*/ 7078382 w 12191999"/>
              <a:gd name="connsiteY5737" fmla="*/ 2301250 h 6842125"/>
              <a:gd name="connsiteX5738" fmla="*/ 170548 w 12191999"/>
              <a:gd name="connsiteY5738" fmla="*/ 2403578 h 6842125"/>
              <a:gd name="connsiteX5739" fmla="*/ 159111 w 12191999"/>
              <a:gd name="connsiteY5739" fmla="*/ 2396810 h 6842125"/>
              <a:gd name="connsiteX5740" fmla="*/ 170548 w 12191999"/>
              <a:gd name="connsiteY5740" fmla="*/ 2390042 h 6842125"/>
              <a:gd name="connsiteX5741" fmla="*/ 181987 w 12191999"/>
              <a:gd name="connsiteY5741" fmla="*/ 2396810 h 6842125"/>
              <a:gd name="connsiteX5742" fmla="*/ 170548 w 12191999"/>
              <a:gd name="connsiteY5742" fmla="*/ 2403578 h 6842125"/>
              <a:gd name="connsiteX5743" fmla="*/ 12021448 w 12191999"/>
              <a:gd name="connsiteY5743" fmla="*/ 2403578 h 6842125"/>
              <a:gd name="connsiteX5744" fmla="*/ 12010010 w 12191999"/>
              <a:gd name="connsiteY5744" fmla="*/ 2396810 h 6842125"/>
              <a:gd name="connsiteX5745" fmla="*/ 12021448 w 12191999"/>
              <a:gd name="connsiteY5745" fmla="*/ 2390042 h 6842125"/>
              <a:gd name="connsiteX5746" fmla="*/ 12032886 w 12191999"/>
              <a:gd name="connsiteY5746" fmla="*/ 2396810 h 6842125"/>
              <a:gd name="connsiteX5747" fmla="*/ 12021448 w 12191999"/>
              <a:gd name="connsiteY5747" fmla="*/ 2403578 h 6842125"/>
              <a:gd name="connsiteX5748" fmla="*/ 2469370 w 12191999"/>
              <a:gd name="connsiteY5748" fmla="*/ 2405781 h 6842125"/>
              <a:gd name="connsiteX5749" fmla="*/ 2457368 w 12191999"/>
              <a:gd name="connsiteY5749" fmla="*/ 2405613 h 6842125"/>
              <a:gd name="connsiteX5750" fmla="*/ 2464226 w 12191999"/>
              <a:gd name="connsiteY5750" fmla="*/ 2383277 h 6842125"/>
              <a:gd name="connsiteX5751" fmla="*/ 2475656 w 12191999"/>
              <a:gd name="connsiteY5751" fmla="*/ 2392753 h 6842125"/>
              <a:gd name="connsiteX5752" fmla="*/ 2469370 w 12191999"/>
              <a:gd name="connsiteY5752" fmla="*/ 2405781 h 6842125"/>
              <a:gd name="connsiteX5753" fmla="*/ 3884458 w 12191999"/>
              <a:gd name="connsiteY5753" fmla="*/ 2405781 h 6842125"/>
              <a:gd name="connsiteX5754" fmla="*/ 3872456 w 12191999"/>
              <a:gd name="connsiteY5754" fmla="*/ 2405613 h 6842125"/>
              <a:gd name="connsiteX5755" fmla="*/ 3879314 w 12191999"/>
              <a:gd name="connsiteY5755" fmla="*/ 2383277 h 6842125"/>
              <a:gd name="connsiteX5756" fmla="*/ 3890744 w 12191999"/>
              <a:gd name="connsiteY5756" fmla="*/ 2392753 h 6842125"/>
              <a:gd name="connsiteX5757" fmla="*/ 3884458 w 12191999"/>
              <a:gd name="connsiteY5757" fmla="*/ 2405781 h 6842125"/>
              <a:gd name="connsiteX5758" fmla="*/ 8307539 w 12191999"/>
              <a:gd name="connsiteY5758" fmla="*/ 2405781 h 6842125"/>
              <a:gd name="connsiteX5759" fmla="*/ 8301252 w 12191999"/>
              <a:gd name="connsiteY5759" fmla="*/ 2392753 h 6842125"/>
              <a:gd name="connsiteX5760" fmla="*/ 8312683 w 12191999"/>
              <a:gd name="connsiteY5760" fmla="*/ 2383277 h 6842125"/>
              <a:gd name="connsiteX5761" fmla="*/ 8319540 w 12191999"/>
              <a:gd name="connsiteY5761" fmla="*/ 2405613 h 6842125"/>
              <a:gd name="connsiteX5762" fmla="*/ 8307539 w 12191999"/>
              <a:gd name="connsiteY5762" fmla="*/ 2405781 h 6842125"/>
              <a:gd name="connsiteX5763" fmla="*/ 9722627 w 12191999"/>
              <a:gd name="connsiteY5763" fmla="*/ 2405781 h 6842125"/>
              <a:gd name="connsiteX5764" fmla="*/ 9716340 w 12191999"/>
              <a:gd name="connsiteY5764" fmla="*/ 2392753 h 6842125"/>
              <a:gd name="connsiteX5765" fmla="*/ 9727771 w 12191999"/>
              <a:gd name="connsiteY5765" fmla="*/ 2383277 h 6842125"/>
              <a:gd name="connsiteX5766" fmla="*/ 9734628 w 12191999"/>
              <a:gd name="connsiteY5766" fmla="*/ 2405613 h 6842125"/>
              <a:gd name="connsiteX5767" fmla="*/ 9722627 w 12191999"/>
              <a:gd name="connsiteY5767" fmla="*/ 2405781 h 6842125"/>
              <a:gd name="connsiteX5768" fmla="*/ 522873 w 12191999"/>
              <a:gd name="connsiteY5768" fmla="*/ 2407810 h 6842125"/>
              <a:gd name="connsiteX5769" fmla="*/ 516677 w 12191999"/>
              <a:gd name="connsiteY5769" fmla="*/ 2403580 h 6842125"/>
              <a:gd name="connsiteX5770" fmla="*/ 518965 w 12191999"/>
              <a:gd name="connsiteY5770" fmla="*/ 2388689 h 6842125"/>
              <a:gd name="connsiteX5771" fmla="*/ 531928 w 12191999"/>
              <a:gd name="connsiteY5771" fmla="*/ 2390043 h 6842125"/>
              <a:gd name="connsiteX5772" fmla="*/ 529641 w 12191999"/>
              <a:gd name="connsiteY5772" fmla="*/ 2404933 h 6842125"/>
              <a:gd name="connsiteX5773" fmla="*/ 522873 w 12191999"/>
              <a:gd name="connsiteY5773" fmla="*/ 2407810 h 6842125"/>
              <a:gd name="connsiteX5774" fmla="*/ 11669123 w 12191999"/>
              <a:gd name="connsiteY5774" fmla="*/ 2407810 h 6842125"/>
              <a:gd name="connsiteX5775" fmla="*/ 11662355 w 12191999"/>
              <a:gd name="connsiteY5775" fmla="*/ 2404933 h 6842125"/>
              <a:gd name="connsiteX5776" fmla="*/ 11660068 w 12191999"/>
              <a:gd name="connsiteY5776" fmla="*/ 2390043 h 6842125"/>
              <a:gd name="connsiteX5777" fmla="*/ 11673031 w 12191999"/>
              <a:gd name="connsiteY5777" fmla="*/ 2388689 h 6842125"/>
              <a:gd name="connsiteX5778" fmla="*/ 11675319 w 12191999"/>
              <a:gd name="connsiteY5778" fmla="*/ 2403580 h 6842125"/>
              <a:gd name="connsiteX5779" fmla="*/ 11669123 w 12191999"/>
              <a:gd name="connsiteY5779" fmla="*/ 2407810 h 6842125"/>
              <a:gd name="connsiteX5780" fmla="*/ 4933019 w 12191999"/>
              <a:gd name="connsiteY5780" fmla="*/ 2410008 h 6842125"/>
              <a:gd name="connsiteX5781" fmla="*/ 4920827 w 12191999"/>
              <a:gd name="connsiteY5781" fmla="*/ 2402901 h 6842125"/>
              <a:gd name="connsiteX5782" fmla="*/ 4943687 w 12191999"/>
              <a:gd name="connsiteY5782" fmla="*/ 2387334 h 6842125"/>
              <a:gd name="connsiteX5783" fmla="*/ 4947496 w 12191999"/>
              <a:gd name="connsiteY5783" fmla="*/ 2400871 h 6842125"/>
              <a:gd name="connsiteX5784" fmla="*/ 4933019 w 12191999"/>
              <a:gd name="connsiteY5784" fmla="*/ 2410008 h 6842125"/>
              <a:gd name="connsiteX5785" fmla="*/ 7258978 w 12191999"/>
              <a:gd name="connsiteY5785" fmla="*/ 2410008 h 6842125"/>
              <a:gd name="connsiteX5786" fmla="*/ 7244500 w 12191999"/>
              <a:gd name="connsiteY5786" fmla="*/ 2400871 h 6842125"/>
              <a:gd name="connsiteX5787" fmla="*/ 7248310 w 12191999"/>
              <a:gd name="connsiteY5787" fmla="*/ 2387334 h 6842125"/>
              <a:gd name="connsiteX5788" fmla="*/ 7271170 w 12191999"/>
              <a:gd name="connsiteY5788" fmla="*/ 2402901 h 6842125"/>
              <a:gd name="connsiteX5789" fmla="*/ 7258978 w 12191999"/>
              <a:gd name="connsiteY5789" fmla="*/ 2410008 h 6842125"/>
              <a:gd name="connsiteX5790" fmla="*/ 4588004 w 12191999"/>
              <a:gd name="connsiteY5790" fmla="*/ 2410009 h 6842125"/>
              <a:gd name="connsiteX5791" fmla="*/ 4573146 w 12191999"/>
              <a:gd name="connsiteY5791" fmla="*/ 2400872 h 6842125"/>
              <a:gd name="connsiteX5792" fmla="*/ 4588386 w 12191999"/>
              <a:gd name="connsiteY5792" fmla="*/ 2383275 h 6842125"/>
              <a:gd name="connsiteX5793" fmla="*/ 4598291 w 12191999"/>
              <a:gd name="connsiteY5793" fmla="*/ 2396811 h 6842125"/>
              <a:gd name="connsiteX5794" fmla="*/ 4588004 w 12191999"/>
              <a:gd name="connsiteY5794" fmla="*/ 2410009 h 6842125"/>
              <a:gd name="connsiteX5795" fmla="*/ 7603992 w 12191999"/>
              <a:gd name="connsiteY5795" fmla="*/ 2410009 h 6842125"/>
              <a:gd name="connsiteX5796" fmla="*/ 7593706 w 12191999"/>
              <a:gd name="connsiteY5796" fmla="*/ 2396811 h 6842125"/>
              <a:gd name="connsiteX5797" fmla="*/ 7603611 w 12191999"/>
              <a:gd name="connsiteY5797" fmla="*/ 2383275 h 6842125"/>
              <a:gd name="connsiteX5798" fmla="*/ 7618851 w 12191999"/>
              <a:gd name="connsiteY5798" fmla="*/ 2400872 h 6842125"/>
              <a:gd name="connsiteX5799" fmla="*/ 7603992 w 12191999"/>
              <a:gd name="connsiteY5799" fmla="*/ 2410009 h 6842125"/>
              <a:gd name="connsiteX5800" fmla="*/ 2289907 w 12191999"/>
              <a:gd name="connsiteY5800" fmla="*/ 2422187 h 6842125"/>
              <a:gd name="connsiteX5801" fmla="*/ 2270952 w 12191999"/>
              <a:gd name="connsiteY5801" fmla="*/ 2411019 h 6842125"/>
              <a:gd name="connsiteX5802" fmla="*/ 2309052 w 12191999"/>
              <a:gd name="connsiteY5802" fmla="*/ 2387331 h 6842125"/>
              <a:gd name="connsiteX5803" fmla="*/ 2310576 w 12191999"/>
              <a:gd name="connsiteY5803" fmla="*/ 2408989 h 6842125"/>
              <a:gd name="connsiteX5804" fmla="*/ 2289907 w 12191999"/>
              <a:gd name="connsiteY5804" fmla="*/ 2422187 h 6842125"/>
              <a:gd name="connsiteX5805" fmla="*/ 9902090 w 12191999"/>
              <a:gd name="connsiteY5805" fmla="*/ 2422187 h 6842125"/>
              <a:gd name="connsiteX5806" fmla="*/ 9881420 w 12191999"/>
              <a:gd name="connsiteY5806" fmla="*/ 2408989 h 6842125"/>
              <a:gd name="connsiteX5807" fmla="*/ 9882944 w 12191999"/>
              <a:gd name="connsiteY5807" fmla="*/ 2387331 h 6842125"/>
              <a:gd name="connsiteX5808" fmla="*/ 9921044 w 12191999"/>
              <a:gd name="connsiteY5808" fmla="*/ 2411019 h 6842125"/>
              <a:gd name="connsiteX5809" fmla="*/ 9902090 w 12191999"/>
              <a:gd name="connsiteY5809" fmla="*/ 2422187 h 6842125"/>
              <a:gd name="connsiteX5810" fmla="*/ 4226708 w 12191999"/>
              <a:gd name="connsiteY5810" fmla="*/ 2423368 h 6842125"/>
              <a:gd name="connsiteX5811" fmla="*/ 4209468 w 12191999"/>
              <a:gd name="connsiteY5811" fmla="*/ 2409663 h 6842125"/>
              <a:gd name="connsiteX5812" fmla="*/ 4239948 w 12191999"/>
              <a:gd name="connsiteY5812" fmla="*/ 2379883 h 6842125"/>
              <a:gd name="connsiteX5813" fmla="*/ 4246806 w 12191999"/>
              <a:gd name="connsiteY5813" fmla="*/ 2415754 h 6842125"/>
              <a:gd name="connsiteX5814" fmla="*/ 4226708 w 12191999"/>
              <a:gd name="connsiteY5814" fmla="*/ 2423368 h 6842125"/>
              <a:gd name="connsiteX5815" fmla="*/ 5109236 w 12191999"/>
              <a:gd name="connsiteY5815" fmla="*/ 2423368 h 6842125"/>
              <a:gd name="connsiteX5816" fmla="*/ 5091996 w 12191999"/>
              <a:gd name="connsiteY5816" fmla="*/ 2409663 h 6842125"/>
              <a:gd name="connsiteX5817" fmla="*/ 5122476 w 12191999"/>
              <a:gd name="connsiteY5817" fmla="*/ 2379883 h 6842125"/>
              <a:gd name="connsiteX5818" fmla="*/ 5129334 w 12191999"/>
              <a:gd name="connsiteY5818" fmla="*/ 2415754 h 6842125"/>
              <a:gd name="connsiteX5819" fmla="*/ 5109236 w 12191999"/>
              <a:gd name="connsiteY5819" fmla="*/ 2423368 h 6842125"/>
              <a:gd name="connsiteX5820" fmla="*/ 7082760 w 12191999"/>
              <a:gd name="connsiteY5820" fmla="*/ 2423368 h 6842125"/>
              <a:gd name="connsiteX5821" fmla="*/ 7062663 w 12191999"/>
              <a:gd name="connsiteY5821" fmla="*/ 2415754 h 6842125"/>
              <a:gd name="connsiteX5822" fmla="*/ 7069520 w 12191999"/>
              <a:gd name="connsiteY5822" fmla="*/ 2379883 h 6842125"/>
              <a:gd name="connsiteX5823" fmla="*/ 7100000 w 12191999"/>
              <a:gd name="connsiteY5823" fmla="*/ 2409663 h 6842125"/>
              <a:gd name="connsiteX5824" fmla="*/ 7082760 w 12191999"/>
              <a:gd name="connsiteY5824" fmla="*/ 2423368 h 6842125"/>
              <a:gd name="connsiteX5825" fmla="*/ 7965288 w 12191999"/>
              <a:gd name="connsiteY5825" fmla="*/ 2423368 h 6842125"/>
              <a:gd name="connsiteX5826" fmla="*/ 7945191 w 12191999"/>
              <a:gd name="connsiteY5826" fmla="*/ 2415754 h 6842125"/>
              <a:gd name="connsiteX5827" fmla="*/ 7952048 w 12191999"/>
              <a:gd name="connsiteY5827" fmla="*/ 2379883 h 6842125"/>
              <a:gd name="connsiteX5828" fmla="*/ 7982528 w 12191999"/>
              <a:gd name="connsiteY5828" fmla="*/ 2409663 h 6842125"/>
              <a:gd name="connsiteX5829" fmla="*/ 7965288 w 12191999"/>
              <a:gd name="connsiteY5829" fmla="*/ 2423368 h 6842125"/>
              <a:gd name="connsiteX5830" fmla="*/ 2995552 w 12191999"/>
              <a:gd name="connsiteY5830" fmla="*/ 2423543 h 6842125"/>
              <a:gd name="connsiteX5831" fmla="*/ 2969358 w 12191999"/>
              <a:gd name="connsiteY5831" fmla="*/ 2409669 h 6842125"/>
              <a:gd name="connsiteX5832" fmla="*/ 2976216 w 12191999"/>
              <a:gd name="connsiteY5832" fmla="*/ 2381919 h 6842125"/>
              <a:gd name="connsiteX5833" fmla="*/ 3007458 w 12191999"/>
              <a:gd name="connsiteY5833" fmla="*/ 2375828 h 6842125"/>
              <a:gd name="connsiteX5834" fmla="*/ 3018888 w 12191999"/>
              <a:gd name="connsiteY5834" fmla="*/ 2413053 h 6842125"/>
              <a:gd name="connsiteX5835" fmla="*/ 2995552 w 12191999"/>
              <a:gd name="connsiteY5835" fmla="*/ 2423543 h 6842125"/>
              <a:gd name="connsiteX5836" fmla="*/ 9196444 w 12191999"/>
              <a:gd name="connsiteY5836" fmla="*/ 2423543 h 6842125"/>
              <a:gd name="connsiteX5837" fmla="*/ 9173108 w 12191999"/>
              <a:gd name="connsiteY5837" fmla="*/ 2413053 h 6842125"/>
              <a:gd name="connsiteX5838" fmla="*/ 9184539 w 12191999"/>
              <a:gd name="connsiteY5838" fmla="*/ 2375828 h 6842125"/>
              <a:gd name="connsiteX5839" fmla="*/ 9215780 w 12191999"/>
              <a:gd name="connsiteY5839" fmla="*/ 2381919 h 6842125"/>
              <a:gd name="connsiteX5840" fmla="*/ 9222639 w 12191999"/>
              <a:gd name="connsiteY5840" fmla="*/ 2409669 h 6842125"/>
              <a:gd name="connsiteX5841" fmla="*/ 9196444 w 12191999"/>
              <a:gd name="connsiteY5841" fmla="*/ 2423543 h 6842125"/>
              <a:gd name="connsiteX5842" fmla="*/ 1935471 w 12191999"/>
              <a:gd name="connsiteY5842" fmla="*/ 2423883 h 6842125"/>
              <a:gd name="connsiteX5843" fmla="*/ 1914135 w 12191999"/>
              <a:gd name="connsiteY5843" fmla="*/ 2415761 h 6842125"/>
              <a:gd name="connsiteX5844" fmla="*/ 1923279 w 12191999"/>
              <a:gd name="connsiteY5844" fmla="*/ 2375151 h 6842125"/>
              <a:gd name="connsiteX5845" fmla="*/ 1953759 w 12191999"/>
              <a:gd name="connsiteY5845" fmla="*/ 2378535 h 6842125"/>
              <a:gd name="connsiteX5846" fmla="*/ 1935471 w 12191999"/>
              <a:gd name="connsiteY5846" fmla="*/ 2423883 h 6842125"/>
              <a:gd name="connsiteX5847" fmla="*/ 4050488 w 12191999"/>
              <a:gd name="connsiteY5847" fmla="*/ 2423883 h 6842125"/>
              <a:gd name="connsiteX5848" fmla="*/ 4029152 w 12191999"/>
              <a:gd name="connsiteY5848" fmla="*/ 2398840 h 6842125"/>
              <a:gd name="connsiteX5849" fmla="*/ 4052012 w 12191999"/>
              <a:gd name="connsiteY5849" fmla="*/ 2371091 h 6842125"/>
              <a:gd name="connsiteX5850" fmla="*/ 4077920 w 12191999"/>
              <a:gd name="connsiteY5850" fmla="*/ 2385981 h 6842125"/>
              <a:gd name="connsiteX5851" fmla="*/ 4050488 w 12191999"/>
              <a:gd name="connsiteY5851" fmla="*/ 2423883 h 6842125"/>
              <a:gd name="connsiteX5852" fmla="*/ 8141508 w 12191999"/>
              <a:gd name="connsiteY5852" fmla="*/ 2423883 h 6842125"/>
              <a:gd name="connsiteX5853" fmla="*/ 8114076 w 12191999"/>
              <a:gd name="connsiteY5853" fmla="*/ 2385981 h 6842125"/>
              <a:gd name="connsiteX5854" fmla="*/ 8139984 w 12191999"/>
              <a:gd name="connsiteY5854" fmla="*/ 2371091 h 6842125"/>
              <a:gd name="connsiteX5855" fmla="*/ 8162844 w 12191999"/>
              <a:gd name="connsiteY5855" fmla="*/ 2398840 h 6842125"/>
              <a:gd name="connsiteX5856" fmla="*/ 8141508 w 12191999"/>
              <a:gd name="connsiteY5856" fmla="*/ 2423883 h 6842125"/>
              <a:gd name="connsiteX5857" fmla="*/ 10256526 w 12191999"/>
              <a:gd name="connsiteY5857" fmla="*/ 2423883 h 6842125"/>
              <a:gd name="connsiteX5858" fmla="*/ 10238238 w 12191999"/>
              <a:gd name="connsiteY5858" fmla="*/ 2378535 h 6842125"/>
              <a:gd name="connsiteX5859" fmla="*/ 10268718 w 12191999"/>
              <a:gd name="connsiteY5859" fmla="*/ 2375151 h 6842125"/>
              <a:gd name="connsiteX5860" fmla="*/ 10277862 w 12191999"/>
              <a:gd name="connsiteY5860" fmla="*/ 2415761 h 6842125"/>
              <a:gd name="connsiteX5861" fmla="*/ 10256526 w 12191999"/>
              <a:gd name="connsiteY5861" fmla="*/ 2423883 h 6842125"/>
              <a:gd name="connsiteX5862" fmla="*/ 1583603 w 12191999"/>
              <a:gd name="connsiteY5862" fmla="*/ 2424227 h 6842125"/>
              <a:gd name="connsiteX5863" fmla="*/ 1553504 w 12191999"/>
              <a:gd name="connsiteY5863" fmla="*/ 2406968 h 6842125"/>
              <a:gd name="connsiteX5864" fmla="*/ 1560363 w 12191999"/>
              <a:gd name="connsiteY5864" fmla="*/ 2375834 h 6842125"/>
              <a:gd name="connsiteX5865" fmla="*/ 1611416 w 12191999"/>
              <a:gd name="connsiteY5865" fmla="*/ 2413059 h 6842125"/>
              <a:gd name="connsiteX5866" fmla="*/ 1583603 w 12191999"/>
              <a:gd name="connsiteY5866" fmla="*/ 2424227 h 6842125"/>
              <a:gd name="connsiteX5867" fmla="*/ 10608394 w 12191999"/>
              <a:gd name="connsiteY5867" fmla="*/ 2424227 h 6842125"/>
              <a:gd name="connsiteX5868" fmla="*/ 10580580 w 12191999"/>
              <a:gd name="connsiteY5868" fmla="*/ 2413059 h 6842125"/>
              <a:gd name="connsiteX5869" fmla="*/ 10631634 w 12191999"/>
              <a:gd name="connsiteY5869" fmla="*/ 2375834 h 6842125"/>
              <a:gd name="connsiteX5870" fmla="*/ 10638492 w 12191999"/>
              <a:gd name="connsiteY5870" fmla="*/ 2406968 h 6842125"/>
              <a:gd name="connsiteX5871" fmla="*/ 10608394 w 12191999"/>
              <a:gd name="connsiteY5871" fmla="*/ 2424227 h 6842125"/>
              <a:gd name="connsiteX5872" fmla="*/ 4402738 w 12191999"/>
              <a:gd name="connsiteY5872" fmla="*/ 2426579 h 6842125"/>
              <a:gd name="connsiteX5873" fmla="*/ 4392831 w 12191999"/>
              <a:gd name="connsiteY5873" fmla="*/ 2411011 h 6842125"/>
              <a:gd name="connsiteX5874" fmla="*/ 4394355 w 12191999"/>
              <a:gd name="connsiteY5874" fmla="*/ 2385969 h 6842125"/>
              <a:gd name="connsiteX5875" fmla="*/ 4418739 w 12191999"/>
              <a:gd name="connsiteY5875" fmla="*/ 2385291 h 6842125"/>
              <a:gd name="connsiteX5876" fmla="*/ 4417215 w 12191999"/>
              <a:gd name="connsiteY5876" fmla="*/ 2410335 h 6842125"/>
              <a:gd name="connsiteX5877" fmla="*/ 7789259 w 12191999"/>
              <a:gd name="connsiteY5877" fmla="*/ 2426579 h 6842125"/>
              <a:gd name="connsiteX5878" fmla="*/ 7774781 w 12191999"/>
              <a:gd name="connsiteY5878" fmla="*/ 2410335 h 6842125"/>
              <a:gd name="connsiteX5879" fmla="*/ 7773258 w 12191999"/>
              <a:gd name="connsiteY5879" fmla="*/ 2385291 h 6842125"/>
              <a:gd name="connsiteX5880" fmla="*/ 7797641 w 12191999"/>
              <a:gd name="connsiteY5880" fmla="*/ 2385969 h 6842125"/>
              <a:gd name="connsiteX5881" fmla="*/ 7799166 w 12191999"/>
              <a:gd name="connsiteY5881" fmla="*/ 2411011 h 6842125"/>
              <a:gd name="connsiteX5882" fmla="*/ 4751101 w 12191999"/>
              <a:gd name="connsiteY5882" fmla="*/ 2430081 h 6842125"/>
              <a:gd name="connsiteX5883" fmla="*/ 4736694 w 12191999"/>
              <a:gd name="connsiteY5883" fmla="*/ 2422531 h 6842125"/>
              <a:gd name="connsiteX5884" fmla="*/ 4755744 w 12191999"/>
              <a:gd name="connsiteY5884" fmla="*/ 2362970 h 6842125"/>
              <a:gd name="connsiteX5885" fmla="*/ 4785462 w 12191999"/>
              <a:gd name="connsiteY5885" fmla="*/ 2377183 h 6842125"/>
              <a:gd name="connsiteX5886" fmla="*/ 4794606 w 12191999"/>
              <a:gd name="connsiteY5886" fmla="*/ 2406287 h 6842125"/>
              <a:gd name="connsiteX5887" fmla="*/ 4766794 w 12191999"/>
              <a:gd name="connsiteY5887" fmla="*/ 2429637 h 6842125"/>
              <a:gd name="connsiteX5888" fmla="*/ 4751101 w 12191999"/>
              <a:gd name="connsiteY5888" fmla="*/ 2430081 h 6842125"/>
              <a:gd name="connsiteX5889" fmla="*/ 7440895 w 12191999"/>
              <a:gd name="connsiteY5889" fmla="*/ 2430081 h 6842125"/>
              <a:gd name="connsiteX5890" fmla="*/ 7425203 w 12191999"/>
              <a:gd name="connsiteY5890" fmla="*/ 2429637 h 6842125"/>
              <a:gd name="connsiteX5891" fmla="*/ 7397391 w 12191999"/>
              <a:gd name="connsiteY5891" fmla="*/ 2406287 h 6842125"/>
              <a:gd name="connsiteX5892" fmla="*/ 7406535 w 12191999"/>
              <a:gd name="connsiteY5892" fmla="*/ 2377183 h 6842125"/>
              <a:gd name="connsiteX5893" fmla="*/ 7436252 w 12191999"/>
              <a:gd name="connsiteY5893" fmla="*/ 2362970 h 6842125"/>
              <a:gd name="connsiteX5894" fmla="*/ 7455303 w 12191999"/>
              <a:gd name="connsiteY5894" fmla="*/ 2422531 h 6842125"/>
              <a:gd name="connsiteX5895" fmla="*/ 7440895 w 12191999"/>
              <a:gd name="connsiteY5895" fmla="*/ 2430081 h 6842125"/>
              <a:gd name="connsiteX5896" fmla="*/ 3344944 w 12191999"/>
              <a:gd name="connsiteY5896" fmla="*/ 2430314 h 6842125"/>
              <a:gd name="connsiteX5897" fmla="*/ 3316274 w 12191999"/>
              <a:gd name="connsiteY5897" fmla="*/ 2414409 h 6842125"/>
              <a:gd name="connsiteX5898" fmla="*/ 3316274 w 12191999"/>
              <a:gd name="connsiteY5898" fmla="*/ 2380567 h 6842125"/>
              <a:gd name="connsiteX5899" fmla="*/ 3375710 w 12191999"/>
              <a:gd name="connsiteY5899" fmla="*/ 2375153 h 6842125"/>
              <a:gd name="connsiteX5900" fmla="*/ 3376471 w 12191999"/>
              <a:gd name="connsiteY5900" fmla="*/ 2419823 h 6842125"/>
              <a:gd name="connsiteX5901" fmla="*/ 3344944 w 12191999"/>
              <a:gd name="connsiteY5901" fmla="*/ 2430314 h 6842125"/>
              <a:gd name="connsiteX5902" fmla="*/ 8847052 w 12191999"/>
              <a:gd name="connsiteY5902" fmla="*/ 2430314 h 6842125"/>
              <a:gd name="connsiteX5903" fmla="*/ 8815526 w 12191999"/>
              <a:gd name="connsiteY5903" fmla="*/ 2419823 h 6842125"/>
              <a:gd name="connsiteX5904" fmla="*/ 8816287 w 12191999"/>
              <a:gd name="connsiteY5904" fmla="*/ 2375153 h 6842125"/>
              <a:gd name="connsiteX5905" fmla="*/ 8875723 w 12191999"/>
              <a:gd name="connsiteY5905" fmla="*/ 2380567 h 6842125"/>
              <a:gd name="connsiteX5906" fmla="*/ 8875723 w 12191999"/>
              <a:gd name="connsiteY5906" fmla="*/ 2414409 h 6842125"/>
              <a:gd name="connsiteX5907" fmla="*/ 8847052 w 12191999"/>
              <a:gd name="connsiteY5907" fmla="*/ 2430314 h 6842125"/>
              <a:gd name="connsiteX5908" fmla="*/ 2643014 w 12191999"/>
              <a:gd name="connsiteY5908" fmla="*/ 2430652 h 6842125"/>
              <a:gd name="connsiteX5909" fmla="*/ 2617106 w 12191999"/>
              <a:gd name="connsiteY5909" fmla="*/ 2419822 h 6842125"/>
              <a:gd name="connsiteX5910" fmla="*/ 2638442 w 12191999"/>
              <a:gd name="connsiteY5910" fmla="*/ 2362969 h 6842125"/>
              <a:gd name="connsiteX5911" fmla="*/ 2681114 w 12191999"/>
              <a:gd name="connsiteY5911" fmla="*/ 2398841 h 6842125"/>
              <a:gd name="connsiteX5912" fmla="*/ 2643014 w 12191999"/>
              <a:gd name="connsiteY5912" fmla="*/ 2430652 h 6842125"/>
              <a:gd name="connsiteX5913" fmla="*/ 5643615 w 12191999"/>
              <a:gd name="connsiteY5913" fmla="*/ 2430652 h 6842125"/>
              <a:gd name="connsiteX5914" fmla="*/ 5617707 w 12191999"/>
              <a:gd name="connsiteY5914" fmla="*/ 2417115 h 6842125"/>
              <a:gd name="connsiteX5915" fmla="*/ 5602467 w 12191999"/>
              <a:gd name="connsiteY5915" fmla="*/ 2398164 h 6842125"/>
              <a:gd name="connsiteX5916" fmla="*/ 5640567 w 12191999"/>
              <a:gd name="connsiteY5916" fmla="*/ 2362969 h 6842125"/>
              <a:gd name="connsiteX5917" fmla="*/ 5678667 w 12191999"/>
              <a:gd name="connsiteY5917" fmla="*/ 2396810 h 6842125"/>
              <a:gd name="connsiteX5918" fmla="*/ 5643615 w 12191999"/>
              <a:gd name="connsiteY5918" fmla="*/ 2430652 h 6842125"/>
              <a:gd name="connsiteX5919" fmla="*/ 6548382 w 12191999"/>
              <a:gd name="connsiteY5919" fmla="*/ 2430652 h 6842125"/>
              <a:gd name="connsiteX5920" fmla="*/ 6513330 w 12191999"/>
              <a:gd name="connsiteY5920" fmla="*/ 2396810 h 6842125"/>
              <a:gd name="connsiteX5921" fmla="*/ 6551430 w 12191999"/>
              <a:gd name="connsiteY5921" fmla="*/ 2362969 h 6842125"/>
              <a:gd name="connsiteX5922" fmla="*/ 6589530 w 12191999"/>
              <a:gd name="connsiteY5922" fmla="*/ 2398164 h 6842125"/>
              <a:gd name="connsiteX5923" fmla="*/ 6574290 w 12191999"/>
              <a:gd name="connsiteY5923" fmla="*/ 2417115 h 6842125"/>
              <a:gd name="connsiteX5924" fmla="*/ 6548382 w 12191999"/>
              <a:gd name="connsiteY5924" fmla="*/ 2430652 h 6842125"/>
              <a:gd name="connsiteX5925" fmla="*/ 9548983 w 12191999"/>
              <a:gd name="connsiteY5925" fmla="*/ 2430652 h 6842125"/>
              <a:gd name="connsiteX5926" fmla="*/ 9510883 w 12191999"/>
              <a:gd name="connsiteY5926" fmla="*/ 2398841 h 6842125"/>
              <a:gd name="connsiteX5927" fmla="*/ 9553555 w 12191999"/>
              <a:gd name="connsiteY5927" fmla="*/ 2362969 h 6842125"/>
              <a:gd name="connsiteX5928" fmla="*/ 9574891 w 12191999"/>
              <a:gd name="connsiteY5928" fmla="*/ 2419822 h 6842125"/>
              <a:gd name="connsiteX5929" fmla="*/ 9548983 w 12191999"/>
              <a:gd name="connsiteY5929" fmla="*/ 2430652 h 6842125"/>
              <a:gd name="connsiteX5930" fmla="*/ 1398604 w 12191999"/>
              <a:gd name="connsiteY5930" fmla="*/ 2436401 h 6842125"/>
              <a:gd name="connsiteX5931" fmla="*/ 1373263 w 12191999"/>
              <a:gd name="connsiteY5931" fmla="*/ 2419819 h 6842125"/>
              <a:gd name="connsiteX5932" fmla="*/ 1369457 w 12191999"/>
              <a:gd name="connsiteY5932" fmla="*/ 2377855 h 6842125"/>
              <a:gd name="connsiteX5933" fmla="*/ 1439529 w 12191999"/>
              <a:gd name="connsiteY5933" fmla="*/ 2371087 h 6842125"/>
              <a:gd name="connsiteX5934" fmla="*/ 1429632 w 12191999"/>
              <a:gd name="connsiteY5934" fmla="*/ 2426587 h 6842125"/>
              <a:gd name="connsiteX5935" fmla="*/ 1398604 w 12191999"/>
              <a:gd name="connsiteY5935" fmla="*/ 2436401 h 6842125"/>
              <a:gd name="connsiteX5936" fmla="*/ 10793392 w 12191999"/>
              <a:gd name="connsiteY5936" fmla="*/ 2436401 h 6842125"/>
              <a:gd name="connsiteX5937" fmla="*/ 10762364 w 12191999"/>
              <a:gd name="connsiteY5937" fmla="*/ 2426587 h 6842125"/>
              <a:gd name="connsiteX5938" fmla="*/ 10752467 w 12191999"/>
              <a:gd name="connsiteY5938" fmla="*/ 2371087 h 6842125"/>
              <a:gd name="connsiteX5939" fmla="*/ 10822539 w 12191999"/>
              <a:gd name="connsiteY5939" fmla="*/ 2377855 h 6842125"/>
              <a:gd name="connsiteX5940" fmla="*/ 10818734 w 12191999"/>
              <a:gd name="connsiteY5940" fmla="*/ 2419819 h 6842125"/>
              <a:gd name="connsiteX5941" fmla="*/ 10793392 w 12191999"/>
              <a:gd name="connsiteY5941" fmla="*/ 2436401 h 6842125"/>
              <a:gd name="connsiteX5942" fmla="*/ 5466247 w 12191999"/>
              <a:gd name="connsiteY5942" fmla="*/ 2436485 h 6842125"/>
              <a:gd name="connsiteX5943" fmla="*/ 5438148 w 12191999"/>
              <a:gd name="connsiteY5943" fmla="*/ 2420495 h 6842125"/>
              <a:gd name="connsiteX5944" fmla="*/ 5431290 w 12191999"/>
              <a:gd name="connsiteY5944" fmla="*/ 2383270 h 6842125"/>
              <a:gd name="connsiteX5945" fmla="*/ 5498346 w 12191999"/>
              <a:gd name="connsiteY5945" fmla="*/ 2375148 h 6842125"/>
              <a:gd name="connsiteX5946" fmla="*/ 5493774 w 12191999"/>
              <a:gd name="connsiteY5946" fmla="*/ 2422526 h 6842125"/>
              <a:gd name="connsiteX5947" fmla="*/ 5466247 w 12191999"/>
              <a:gd name="connsiteY5947" fmla="*/ 2436485 h 6842125"/>
              <a:gd name="connsiteX5948" fmla="*/ 6725750 w 12191999"/>
              <a:gd name="connsiteY5948" fmla="*/ 2436485 h 6842125"/>
              <a:gd name="connsiteX5949" fmla="*/ 6698223 w 12191999"/>
              <a:gd name="connsiteY5949" fmla="*/ 2422526 h 6842125"/>
              <a:gd name="connsiteX5950" fmla="*/ 6693651 w 12191999"/>
              <a:gd name="connsiteY5950" fmla="*/ 2375148 h 6842125"/>
              <a:gd name="connsiteX5951" fmla="*/ 6760707 w 12191999"/>
              <a:gd name="connsiteY5951" fmla="*/ 2383270 h 6842125"/>
              <a:gd name="connsiteX5952" fmla="*/ 6753848 w 12191999"/>
              <a:gd name="connsiteY5952" fmla="*/ 2420495 h 6842125"/>
              <a:gd name="connsiteX5953" fmla="*/ 6725750 w 12191999"/>
              <a:gd name="connsiteY5953" fmla="*/ 2436485 h 6842125"/>
              <a:gd name="connsiteX5954" fmla="*/ 344340 w 12191999"/>
              <a:gd name="connsiteY5954" fmla="*/ 2436654 h 6842125"/>
              <a:gd name="connsiteX5955" fmla="*/ 320448 w 12191999"/>
              <a:gd name="connsiteY5955" fmla="*/ 2425232 h 6842125"/>
              <a:gd name="connsiteX5956" fmla="*/ 316641 w 12191999"/>
              <a:gd name="connsiteY5956" fmla="*/ 2371086 h 6842125"/>
              <a:gd name="connsiteX5957" fmla="*/ 350144 w 12191999"/>
              <a:gd name="connsiteY5957" fmla="*/ 2362964 h 6842125"/>
              <a:gd name="connsiteX5958" fmla="*/ 382885 w 12191999"/>
              <a:gd name="connsiteY5958" fmla="*/ 2383946 h 6842125"/>
              <a:gd name="connsiteX5959" fmla="*/ 372225 w 12191999"/>
              <a:gd name="connsiteY5959" fmla="*/ 2421171 h 6842125"/>
              <a:gd name="connsiteX5960" fmla="*/ 344340 w 12191999"/>
              <a:gd name="connsiteY5960" fmla="*/ 2436654 h 6842125"/>
              <a:gd name="connsiteX5961" fmla="*/ 696720 w 12191999"/>
              <a:gd name="connsiteY5961" fmla="*/ 2436654 h 6842125"/>
              <a:gd name="connsiteX5962" fmla="*/ 674148 w 12191999"/>
              <a:gd name="connsiteY5962" fmla="*/ 2423879 h 6842125"/>
              <a:gd name="connsiteX5963" fmla="*/ 699291 w 12191999"/>
              <a:gd name="connsiteY5963" fmla="*/ 2362964 h 6842125"/>
              <a:gd name="connsiteX5964" fmla="*/ 722155 w 12191999"/>
              <a:gd name="connsiteY5964" fmla="*/ 2426586 h 6842125"/>
              <a:gd name="connsiteX5965" fmla="*/ 696720 w 12191999"/>
              <a:gd name="connsiteY5965" fmla="*/ 2436654 h 6842125"/>
              <a:gd name="connsiteX5966" fmla="*/ 11495276 w 12191999"/>
              <a:gd name="connsiteY5966" fmla="*/ 2436654 h 6842125"/>
              <a:gd name="connsiteX5967" fmla="*/ 11469842 w 12191999"/>
              <a:gd name="connsiteY5967" fmla="*/ 2426586 h 6842125"/>
              <a:gd name="connsiteX5968" fmla="*/ 11492706 w 12191999"/>
              <a:gd name="connsiteY5968" fmla="*/ 2362964 h 6842125"/>
              <a:gd name="connsiteX5969" fmla="*/ 11517848 w 12191999"/>
              <a:gd name="connsiteY5969" fmla="*/ 2423879 h 6842125"/>
              <a:gd name="connsiteX5970" fmla="*/ 11495276 w 12191999"/>
              <a:gd name="connsiteY5970" fmla="*/ 2436654 h 6842125"/>
              <a:gd name="connsiteX5971" fmla="*/ 11847656 w 12191999"/>
              <a:gd name="connsiteY5971" fmla="*/ 2436654 h 6842125"/>
              <a:gd name="connsiteX5972" fmla="*/ 11819771 w 12191999"/>
              <a:gd name="connsiteY5972" fmla="*/ 2421171 h 6842125"/>
              <a:gd name="connsiteX5973" fmla="*/ 11809111 w 12191999"/>
              <a:gd name="connsiteY5973" fmla="*/ 2383946 h 6842125"/>
              <a:gd name="connsiteX5974" fmla="*/ 11841852 w 12191999"/>
              <a:gd name="connsiteY5974" fmla="*/ 2362964 h 6842125"/>
              <a:gd name="connsiteX5975" fmla="*/ 11875355 w 12191999"/>
              <a:gd name="connsiteY5975" fmla="*/ 2371086 h 6842125"/>
              <a:gd name="connsiteX5976" fmla="*/ 11871548 w 12191999"/>
              <a:gd name="connsiteY5976" fmla="*/ 2425232 h 6842125"/>
              <a:gd name="connsiteX5977" fmla="*/ 11847656 w 12191999"/>
              <a:gd name="connsiteY5977" fmla="*/ 2436654 h 6842125"/>
              <a:gd name="connsiteX5978" fmla="*/ 5990530 w 12191999"/>
              <a:gd name="connsiteY5978" fmla="*/ 2438768 h 6842125"/>
              <a:gd name="connsiteX5979" fmla="*/ 5952428 w 12191999"/>
              <a:gd name="connsiteY5979" fmla="*/ 2396804 h 6842125"/>
              <a:gd name="connsiteX5980" fmla="*/ 5994339 w 12191999"/>
              <a:gd name="connsiteY5980" fmla="*/ 2361609 h 6842125"/>
              <a:gd name="connsiteX5981" fmla="*/ 6036250 w 12191999"/>
              <a:gd name="connsiteY5981" fmla="*/ 2396127 h 6842125"/>
              <a:gd name="connsiteX5982" fmla="*/ 5990530 w 12191999"/>
              <a:gd name="connsiteY5982" fmla="*/ 2438768 h 6842125"/>
              <a:gd name="connsiteX5983" fmla="*/ 6201467 w 12191999"/>
              <a:gd name="connsiteY5983" fmla="*/ 2438768 h 6842125"/>
              <a:gd name="connsiteX5984" fmla="*/ 6155747 w 12191999"/>
              <a:gd name="connsiteY5984" fmla="*/ 2396127 h 6842125"/>
              <a:gd name="connsiteX5985" fmla="*/ 6197658 w 12191999"/>
              <a:gd name="connsiteY5985" fmla="*/ 2361609 h 6842125"/>
              <a:gd name="connsiteX5986" fmla="*/ 6239568 w 12191999"/>
              <a:gd name="connsiteY5986" fmla="*/ 2396804 h 6842125"/>
              <a:gd name="connsiteX5987" fmla="*/ 6201467 w 12191999"/>
              <a:gd name="connsiteY5987" fmla="*/ 2438768 h 6842125"/>
              <a:gd name="connsiteX5988" fmla="*/ 1042437 w 12191999"/>
              <a:gd name="connsiteY5988" fmla="*/ 2442393 h 6842125"/>
              <a:gd name="connsiteX5989" fmla="*/ 1014968 w 12191999"/>
              <a:gd name="connsiteY5989" fmla="*/ 2429300 h 6842125"/>
              <a:gd name="connsiteX5990" fmla="*/ 1019541 w 12191999"/>
              <a:gd name="connsiteY5990" fmla="*/ 2363647 h 6842125"/>
              <a:gd name="connsiteX5991" fmla="*/ 1053071 w 12191999"/>
              <a:gd name="connsiteY5991" fmla="*/ 2349434 h 6842125"/>
              <a:gd name="connsiteX5992" fmla="*/ 1106405 w 12191999"/>
              <a:gd name="connsiteY5992" fmla="*/ 2396135 h 6842125"/>
              <a:gd name="connsiteX5993" fmla="*/ 1042437 w 12191999"/>
              <a:gd name="connsiteY5993" fmla="*/ 2442393 h 6842125"/>
              <a:gd name="connsiteX5994" fmla="*/ 11149559 w 12191999"/>
              <a:gd name="connsiteY5994" fmla="*/ 2442393 h 6842125"/>
              <a:gd name="connsiteX5995" fmla="*/ 11085591 w 12191999"/>
              <a:gd name="connsiteY5995" fmla="*/ 2396135 h 6842125"/>
              <a:gd name="connsiteX5996" fmla="*/ 11138926 w 12191999"/>
              <a:gd name="connsiteY5996" fmla="*/ 2349434 h 6842125"/>
              <a:gd name="connsiteX5997" fmla="*/ 11172455 w 12191999"/>
              <a:gd name="connsiteY5997" fmla="*/ 2363647 h 6842125"/>
              <a:gd name="connsiteX5998" fmla="*/ 11177028 w 12191999"/>
              <a:gd name="connsiteY5998" fmla="*/ 2429300 h 6842125"/>
              <a:gd name="connsiteX5999" fmla="*/ 11149559 w 12191999"/>
              <a:gd name="connsiteY5999" fmla="*/ 2442393 h 6842125"/>
              <a:gd name="connsiteX6000" fmla="*/ 3526402 w 12191999"/>
              <a:gd name="connsiteY6000" fmla="*/ 2443168 h 6842125"/>
              <a:gd name="connsiteX6001" fmla="*/ 3497350 w 12191999"/>
              <a:gd name="connsiteY6001" fmla="*/ 2432678 h 6842125"/>
              <a:gd name="connsiteX6002" fmla="*/ 3522495 w 12191999"/>
              <a:gd name="connsiteY6002" fmla="*/ 2356196 h 6842125"/>
              <a:gd name="connsiteX6003" fmla="*/ 3553738 w 12191999"/>
              <a:gd name="connsiteY6003" fmla="*/ 2429293 h 6842125"/>
              <a:gd name="connsiteX6004" fmla="*/ 3526402 w 12191999"/>
              <a:gd name="connsiteY6004" fmla="*/ 2443168 h 6842125"/>
              <a:gd name="connsiteX6005" fmla="*/ 8665595 w 12191999"/>
              <a:gd name="connsiteY6005" fmla="*/ 2443168 h 6842125"/>
              <a:gd name="connsiteX6006" fmla="*/ 8638259 w 12191999"/>
              <a:gd name="connsiteY6006" fmla="*/ 2429293 h 6842125"/>
              <a:gd name="connsiteX6007" fmla="*/ 8669502 w 12191999"/>
              <a:gd name="connsiteY6007" fmla="*/ 2356196 h 6842125"/>
              <a:gd name="connsiteX6008" fmla="*/ 8694647 w 12191999"/>
              <a:gd name="connsiteY6008" fmla="*/ 2432678 h 6842125"/>
              <a:gd name="connsiteX6009" fmla="*/ 8665595 w 12191999"/>
              <a:gd name="connsiteY6009" fmla="*/ 2443168 h 6842125"/>
              <a:gd name="connsiteX6010" fmla="*/ 1755531 w 12191999"/>
              <a:gd name="connsiteY6010" fmla="*/ 2443592 h 6842125"/>
              <a:gd name="connsiteX6011" fmla="*/ 1722383 w 12191999"/>
              <a:gd name="connsiteY6011" fmla="*/ 2423880 h 6842125"/>
              <a:gd name="connsiteX6012" fmla="*/ 1797821 w 12191999"/>
              <a:gd name="connsiteY6012" fmla="*/ 2373794 h 6842125"/>
              <a:gd name="connsiteX6013" fmla="*/ 1793249 w 12191999"/>
              <a:gd name="connsiteY6013" fmla="*/ 2425233 h 6842125"/>
              <a:gd name="connsiteX6014" fmla="*/ 1755531 w 12191999"/>
              <a:gd name="connsiteY6014" fmla="*/ 2443592 h 6842125"/>
              <a:gd name="connsiteX6015" fmla="*/ 10436466 w 12191999"/>
              <a:gd name="connsiteY6015" fmla="*/ 2443592 h 6842125"/>
              <a:gd name="connsiteX6016" fmla="*/ 10398747 w 12191999"/>
              <a:gd name="connsiteY6016" fmla="*/ 2425233 h 6842125"/>
              <a:gd name="connsiteX6017" fmla="*/ 10394175 w 12191999"/>
              <a:gd name="connsiteY6017" fmla="*/ 2373794 h 6842125"/>
              <a:gd name="connsiteX6018" fmla="*/ 10469614 w 12191999"/>
              <a:gd name="connsiteY6018" fmla="*/ 2423880 h 6842125"/>
              <a:gd name="connsiteX6019" fmla="*/ 10436466 w 12191999"/>
              <a:gd name="connsiteY6019" fmla="*/ 2443592 h 6842125"/>
              <a:gd name="connsiteX6020" fmla="*/ 1226701 w 12191999"/>
              <a:gd name="connsiteY6020" fmla="*/ 2444773 h 6842125"/>
              <a:gd name="connsiteX6021" fmla="*/ 1189184 w 12191999"/>
              <a:gd name="connsiteY6021" fmla="*/ 2419815 h 6842125"/>
              <a:gd name="connsiteX6022" fmla="*/ 1172419 w 12191999"/>
              <a:gd name="connsiteY6022" fmla="*/ 2395449 h 6842125"/>
              <a:gd name="connsiteX6023" fmla="*/ 1187657 w 12191999"/>
              <a:gd name="connsiteY6023" fmla="*/ 2377852 h 6842125"/>
              <a:gd name="connsiteX6024" fmla="*/ 1265371 w 12191999"/>
              <a:gd name="connsiteY6024" fmla="*/ 2370407 h 6842125"/>
              <a:gd name="connsiteX6025" fmla="*/ 1265371 w 12191999"/>
              <a:gd name="connsiteY6025" fmla="*/ 2426583 h 6842125"/>
              <a:gd name="connsiteX6026" fmla="*/ 1226701 w 12191999"/>
              <a:gd name="connsiteY6026" fmla="*/ 2444773 h 6842125"/>
              <a:gd name="connsiteX6027" fmla="*/ 10965295 w 12191999"/>
              <a:gd name="connsiteY6027" fmla="*/ 2444773 h 6842125"/>
              <a:gd name="connsiteX6028" fmla="*/ 10926626 w 12191999"/>
              <a:gd name="connsiteY6028" fmla="*/ 2426583 h 6842125"/>
              <a:gd name="connsiteX6029" fmla="*/ 10926626 w 12191999"/>
              <a:gd name="connsiteY6029" fmla="*/ 2370407 h 6842125"/>
              <a:gd name="connsiteX6030" fmla="*/ 11004339 w 12191999"/>
              <a:gd name="connsiteY6030" fmla="*/ 2377852 h 6842125"/>
              <a:gd name="connsiteX6031" fmla="*/ 11019578 w 12191999"/>
              <a:gd name="connsiteY6031" fmla="*/ 2395449 h 6842125"/>
              <a:gd name="connsiteX6032" fmla="*/ 11002812 w 12191999"/>
              <a:gd name="connsiteY6032" fmla="*/ 2419815 h 6842125"/>
              <a:gd name="connsiteX6033" fmla="*/ 10965295 w 12191999"/>
              <a:gd name="connsiteY6033" fmla="*/ 2444773 h 6842125"/>
              <a:gd name="connsiteX6034" fmla="*/ 5804115 w 12191999"/>
              <a:gd name="connsiteY6034" fmla="*/ 2445547 h 6842125"/>
              <a:gd name="connsiteX6035" fmla="*/ 5762204 w 12191999"/>
              <a:gd name="connsiteY6035" fmla="*/ 2395461 h 6842125"/>
              <a:gd name="connsiteX6036" fmla="*/ 5819355 w 12191999"/>
              <a:gd name="connsiteY6036" fmla="*/ 2342668 h 6842125"/>
              <a:gd name="connsiteX6037" fmla="*/ 5876506 w 12191999"/>
              <a:gd name="connsiteY6037" fmla="*/ 2395461 h 6842125"/>
              <a:gd name="connsiteX6038" fmla="*/ 5804115 w 12191999"/>
              <a:gd name="connsiteY6038" fmla="*/ 2445547 h 6842125"/>
              <a:gd name="connsiteX6039" fmla="*/ 6387882 w 12191999"/>
              <a:gd name="connsiteY6039" fmla="*/ 2445547 h 6842125"/>
              <a:gd name="connsiteX6040" fmla="*/ 6315491 w 12191999"/>
              <a:gd name="connsiteY6040" fmla="*/ 2395461 h 6842125"/>
              <a:gd name="connsiteX6041" fmla="*/ 6372642 w 12191999"/>
              <a:gd name="connsiteY6041" fmla="*/ 2342668 h 6842125"/>
              <a:gd name="connsiteX6042" fmla="*/ 6429792 w 12191999"/>
              <a:gd name="connsiteY6042" fmla="*/ 2395461 h 6842125"/>
              <a:gd name="connsiteX6043" fmla="*/ 6387882 w 12191999"/>
              <a:gd name="connsiteY6043" fmla="*/ 2445547 h 6842125"/>
              <a:gd name="connsiteX6044" fmla="*/ 2120191 w 12191999"/>
              <a:gd name="connsiteY6044" fmla="*/ 2446519 h 6842125"/>
              <a:gd name="connsiteX6045" fmla="*/ 2089116 w 12191999"/>
              <a:gd name="connsiteY6045" fmla="*/ 2446223 h 6842125"/>
              <a:gd name="connsiteX6046" fmla="*/ 2060160 w 12191999"/>
              <a:gd name="connsiteY6046" fmla="*/ 2422534 h 6842125"/>
              <a:gd name="connsiteX6047" fmla="*/ 2057873 w 12191999"/>
              <a:gd name="connsiteY6047" fmla="*/ 2382601 h 6842125"/>
              <a:gd name="connsiteX6048" fmla="*/ 2112738 w 12191999"/>
              <a:gd name="connsiteY6048" fmla="*/ 2342668 h 6842125"/>
              <a:gd name="connsiteX6049" fmla="*/ 2171412 w 12191999"/>
              <a:gd name="connsiteY6049" fmla="*/ 2398168 h 6842125"/>
              <a:gd name="connsiteX6050" fmla="*/ 2120191 w 12191999"/>
              <a:gd name="connsiteY6050" fmla="*/ 2446519 h 6842125"/>
              <a:gd name="connsiteX6051" fmla="*/ 10071806 w 12191999"/>
              <a:gd name="connsiteY6051" fmla="*/ 2446519 h 6842125"/>
              <a:gd name="connsiteX6052" fmla="*/ 10020584 w 12191999"/>
              <a:gd name="connsiteY6052" fmla="*/ 2398168 h 6842125"/>
              <a:gd name="connsiteX6053" fmla="*/ 10079259 w 12191999"/>
              <a:gd name="connsiteY6053" fmla="*/ 2342668 h 6842125"/>
              <a:gd name="connsiteX6054" fmla="*/ 10134123 w 12191999"/>
              <a:gd name="connsiteY6054" fmla="*/ 2382601 h 6842125"/>
              <a:gd name="connsiteX6055" fmla="*/ 10131836 w 12191999"/>
              <a:gd name="connsiteY6055" fmla="*/ 2422534 h 6842125"/>
              <a:gd name="connsiteX6056" fmla="*/ 10102880 w 12191999"/>
              <a:gd name="connsiteY6056" fmla="*/ 2446223 h 6842125"/>
              <a:gd name="connsiteX6057" fmla="*/ 10071806 w 12191999"/>
              <a:gd name="connsiteY6057" fmla="*/ 2446519 h 6842125"/>
              <a:gd name="connsiteX6058" fmla="*/ 0 w 12191999"/>
              <a:gd name="connsiteY6058" fmla="*/ 2450055 h 6842125"/>
              <a:gd name="connsiteX6059" fmla="*/ 0 w 12191999"/>
              <a:gd name="connsiteY6059" fmla="*/ 2344602 h 6842125"/>
              <a:gd name="connsiteX6060" fmla="*/ 14344 w 12191999"/>
              <a:gd name="connsiteY6060" fmla="*/ 2347423 h 6842125"/>
              <a:gd name="connsiteX6061" fmla="*/ 56453 w 12191999"/>
              <a:gd name="connsiteY6061" fmla="*/ 2397487 h 6842125"/>
              <a:gd name="connsiteX6062" fmla="*/ 18215 w 12191999"/>
              <a:gd name="connsiteY6062" fmla="*/ 2446410 h 6842125"/>
              <a:gd name="connsiteX6063" fmla="*/ 12191999 w 12191999"/>
              <a:gd name="connsiteY6063" fmla="*/ 2450055 h 6842125"/>
              <a:gd name="connsiteX6064" fmla="*/ 12173782 w 12191999"/>
              <a:gd name="connsiteY6064" fmla="*/ 2446410 h 6842125"/>
              <a:gd name="connsiteX6065" fmla="*/ 12135543 w 12191999"/>
              <a:gd name="connsiteY6065" fmla="*/ 2397487 h 6842125"/>
              <a:gd name="connsiteX6066" fmla="*/ 12177652 w 12191999"/>
              <a:gd name="connsiteY6066" fmla="*/ 2347423 h 6842125"/>
              <a:gd name="connsiteX6067" fmla="*/ 12191999 w 12191999"/>
              <a:gd name="connsiteY6067" fmla="*/ 2344602 h 6842125"/>
              <a:gd name="connsiteX6068" fmla="*/ 5293548 w 12191999"/>
              <a:gd name="connsiteY6068" fmla="*/ 2450450 h 6842125"/>
              <a:gd name="connsiteX6069" fmla="*/ 5251734 w 12191999"/>
              <a:gd name="connsiteY6069" fmla="*/ 2438098 h 6842125"/>
              <a:gd name="connsiteX6070" fmla="*/ 5233446 w 12191999"/>
              <a:gd name="connsiteY6070" fmla="*/ 2396811 h 6842125"/>
              <a:gd name="connsiteX6071" fmla="*/ 5332506 w 12191999"/>
              <a:gd name="connsiteY6071" fmla="*/ 2360940 h 6842125"/>
              <a:gd name="connsiteX6072" fmla="*/ 5332506 w 12191999"/>
              <a:gd name="connsiteY6072" fmla="*/ 2433360 h 6842125"/>
              <a:gd name="connsiteX6073" fmla="*/ 5293548 w 12191999"/>
              <a:gd name="connsiteY6073" fmla="*/ 2450450 h 6842125"/>
              <a:gd name="connsiteX6074" fmla="*/ 6898448 w 12191999"/>
              <a:gd name="connsiteY6074" fmla="*/ 2450450 h 6842125"/>
              <a:gd name="connsiteX6075" fmla="*/ 6859491 w 12191999"/>
              <a:gd name="connsiteY6075" fmla="*/ 2433360 h 6842125"/>
              <a:gd name="connsiteX6076" fmla="*/ 6859491 w 12191999"/>
              <a:gd name="connsiteY6076" fmla="*/ 2360940 h 6842125"/>
              <a:gd name="connsiteX6077" fmla="*/ 6958551 w 12191999"/>
              <a:gd name="connsiteY6077" fmla="*/ 2396811 h 6842125"/>
              <a:gd name="connsiteX6078" fmla="*/ 6940263 w 12191999"/>
              <a:gd name="connsiteY6078" fmla="*/ 2438098 h 6842125"/>
              <a:gd name="connsiteX6079" fmla="*/ 6898448 w 12191999"/>
              <a:gd name="connsiteY6079" fmla="*/ 2450450 h 6842125"/>
              <a:gd name="connsiteX6080" fmla="*/ 3162702 w 12191999"/>
              <a:gd name="connsiteY6080" fmla="*/ 2451665 h 6842125"/>
              <a:gd name="connsiteX6081" fmla="*/ 3131388 w 12191999"/>
              <a:gd name="connsiteY6081" fmla="*/ 2439451 h 6842125"/>
              <a:gd name="connsiteX6082" fmla="*/ 3126054 w 12191999"/>
              <a:gd name="connsiteY6082" fmla="*/ 2363646 h 6842125"/>
              <a:gd name="connsiteX6083" fmla="*/ 3228924 w 12191999"/>
              <a:gd name="connsiteY6083" fmla="*/ 2398841 h 6842125"/>
              <a:gd name="connsiteX6084" fmla="*/ 3162702 w 12191999"/>
              <a:gd name="connsiteY6084" fmla="*/ 2451665 h 6842125"/>
              <a:gd name="connsiteX6085" fmla="*/ 9029295 w 12191999"/>
              <a:gd name="connsiteY6085" fmla="*/ 2451665 h 6842125"/>
              <a:gd name="connsiteX6086" fmla="*/ 8963072 w 12191999"/>
              <a:gd name="connsiteY6086" fmla="*/ 2398841 h 6842125"/>
              <a:gd name="connsiteX6087" fmla="*/ 9065943 w 12191999"/>
              <a:gd name="connsiteY6087" fmla="*/ 2363646 h 6842125"/>
              <a:gd name="connsiteX6088" fmla="*/ 9060608 w 12191999"/>
              <a:gd name="connsiteY6088" fmla="*/ 2439451 h 6842125"/>
              <a:gd name="connsiteX6089" fmla="*/ 9029295 w 12191999"/>
              <a:gd name="connsiteY6089" fmla="*/ 2451665 h 6842125"/>
              <a:gd name="connsiteX6090" fmla="*/ 2820000 w 12191999"/>
              <a:gd name="connsiteY6090" fmla="*/ 2456450 h 6842125"/>
              <a:gd name="connsiteX6091" fmla="*/ 2793616 w 12191999"/>
              <a:gd name="connsiteY6091" fmla="*/ 2446891 h 6842125"/>
              <a:gd name="connsiteX6092" fmla="*/ 2761612 w 12191999"/>
              <a:gd name="connsiteY6092" fmla="*/ 2417788 h 6842125"/>
              <a:gd name="connsiteX6093" fmla="*/ 2761612 w 12191999"/>
              <a:gd name="connsiteY6093" fmla="*/ 2379208 h 6842125"/>
              <a:gd name="connsiteX6094" fmla="*/ 2821810 w 12191999"/>
              <a:gd name="connsiteY6094" fmla="*/ 2342659 h 6842125"/>
              <a:gd name="connsiteX6095" fmla="*/ 2849242 w 12191999"/>
              <a:gd name="connsiteY6095" fmla="*/ 2442154 h 6842125"/>
              <a:gd name="connsiteX6096" fmla="*/ 2820000 w 12191999"/>
              <a:gd name="connsiteY6096" fmla="*/ 2456450 h 6842125"/>
              <a:gd name="connsiteX6097" fmla="*/ 9371996 w 12191999"/>
              <a:gd name="connsiteY6097" fmla="*/ 2456450 h 6842125"/>
              <a:gd name="connsiteX6098" fmla="*/ 9342755 w 12191999"/>
              <a:gd name="connsiteY6098" fmla="*/ 2442154 h 6842125"/>
              <a:gd name="connsiteX6099" fmla="*/ 9370187 w 12191999"/>
              <a:gd name="connsiteY6099" fmla="*/ 2342659 h 6842125"/>
              <a:gd name="connsiteX6100" fmla="*/ 9430384 w 12191999"/>
              <a:gd name="connsiteY6100" fmla="*/ 2379208 h 6842125"/>
              <a:gd name="connsiteX6101" fmla="*/ 9430384 w 12191999"/>
              <a:gd name="connsiteY6101" fmla="*/ 2417788 h 6842125"/>
              <a:gd name="connsiteX6102" fmla="*/ 9398380 w 12191999"/>
              <a:gd name="connsiteY6102" fmla="*/ 2446891 h 6842125"/>
              <a:gd name="connsiteX6103" fmla="*/ 9371996 w 12191999"/>
              <a:gd name="connsiteY6103" fmla="*/ 2456450 h 6842125"/>
              <a:gd name="connsiteX6104" fmla="*/ 342540 w 12191999"/>
              <a:gd name="connsiteY6104" fmla="*/ 2564359 h 6842125"/>
              <a:gd name="connsiteX6105" fmla="*/ 330357 w 12191999"/>
              <a:gd name="connsiteY6105" fmla="*/ 2555560 h 6842125"/>
              <a:gd name="connsiteX6106" fmla="*/ 344063 w 12191999"/>
              <a:gd name="connsiteY6106" fmla="*/ 2546762 h 6842125"/>
              <a:gd name="connsiteX6107" fmla="*/ 342540 w 12191999"/>
              <a:gd name="connsiteY6107" fmla="*/ 2564359 h 6842125"/>
              <a:gd name="connsiteX6108" fmla="*/ 11849456 w 12191999"/>
              <a:gd name="connsiteY6108" fmla="*/ 2564359 h 6842125"/>
              <a:gd name="connsiteX6109" fmla="*/ 11847934 w 12191999"/>
              <a:gd name="connsiteY6109" fmla="*/ 2546762 h 6842125"/>
              <a:gd name="connsiteX6110" fmla="*/ 11861639 w 12191999"/>
              <a:gd name="connsiteY6110" fmla="*/ 2555560 h 6842125"/>
              <a:gd name="connsiteX6111" fmla="*/ 11849456 w 12191999"/>
              <a:gd name="connsiteY6111" fmla="*/ 2564359 h 6842125"/>
              <a:gd name="connsiteX6112" fmla="*/ 2643015 w 12191999"/>
              <a:gd name="connsiteY6112" fmla="*/ 2565712 h 6842125"/>
              <a:gd name="connsiteX6113" fmla="*/ 2627775 w 12191999"/>
              <a:gd name="connsiteY6113" fmla="*/ 2555559 h 6842125"/>
              <a:gd name="connsiteX6114" fmla="*/ 2643015 w 12191999"/>
              <a:gd name="connsiteY6114" fmla="*/ 2545406 h 6842125"/>
              <a:gd name="connsiteX6115" fmla="*/ 2658255 w 12191999"/>
              <a:gd name="connsiteY6115" fmla="*/ 2555559 h 6842125"/>
              <a:gd name="connsiteX6116" fmla="*/ 2643015 w 12191999"/>
              <a:gd name="connsiteY6116" fmla="*/ 2565712 h 6842125"/>
              <a:gd name="connsiteX6117" fmla="*/ 9548982 w 12191999"/>
              <a:gd name="connsiteY6117" fmla="*/ 2565712 h 6842125"/>
              <a:gd name="connsiteX6118" fmla="*/ 9533742 w 12191999"/>
              <a:gd name="connsiteY6118" fmla="*/ 2555559 h 6842125"/>
              <a:gd name="connsiteX6119" fmla="*/ 9548982 w 12191999"/>
              <a:gd name="connsiteY6119" fmla="*/ 2545406 h 6842125"/>
              <a:gd name="connsiteX6120" fmla="*/ 9564222 w 12191999"/>
              <a:gd name="connsiteY6120" fmla="*/ 2555559 h 6842125"/>
              <a:gd name="connsiteX6121" fmla="*/ 9548982 w 12191999"/>
              <a:gd name="connsiteY6121" fmla="*/ 2565712 h 6842125"/>
              <a:gd name="connsiteX6122" fmla="*/ 1056881 w 12191999"/>
              <a:gd name="connsiteY6122" fmla="*/ 2568422 h 6842125"/>
              <a:gd name="connsiteX6123" fmla="*/ 1040119 w 12191999"/>
              <a:gd name="connsiteY6123" fmla="*/ 2561653 h 6842125"/>
              <a:gd name="connsiteX6124" fmla="*/ 1059929 w 12191999"/>
              <a:gd name="connsiteY6124" fmla="*/ 2541348 h 6842125"/>
              <a:gd name="connsiteX6125" fmla="*/ 1056881 w 12191999"/>
              <a:gd name="connsiteY6125" fmla="*/ 2568422 h 6842125"/>
              <a:gd name="connsiteX6126" fmla="*/ 11135115 w 12191999"/>
              <a:gd name="connsiteY6126" fmla="*/ 2568422 h 6842125"/>
              <a:gd name="connsiteX6127" fmla="*/ 11132067 w 12191999"/>
              <a:gd name="connsiteY6127" fmla="*/ 2541348 h 6842125"/>
              <a:gd name="connsiteX6128" fmla="*/ 11151878 w 12191999"/>
              <a:gd name="connsiteY6128" fmla="*/ 2561653 h 6842125"/>
              <a:gd name="connsiteX6129" fmla="*/ 11135115 w 12191999"/>
              <a:gd name="connsiteY6129" fmla="*/ 2568422 h 6842125"/>
              <a:gd name="connsiteX6130" fmla="*/ 4236807 w 12191999"/>
              <a:gd name="connsiteY6130" fmla="*/ 2571127 h 6842125"/>
              <a:gd name="connsiteX6131" fmla="*/ 4211755 w 12191999"/>
              <a:gd name="connsiteY6131" fmla="*/ 2564358 h 6842125"/>
              <a:gd name="connsiteX6132" fmla="*/ 4233854 w 12191999"/>
              <a:gd name="connsiteY6132" fmla="*/ 2539992 h 6842125"/>
              <a:gd name="connsiteX6133" fmla="*/ 4252142 w 12191999"/>
              <a:gd name="connsiteY6133" fmla="*/ 2555560 h 6842125"/>
              <a:gd name="connsiteX6134" fmla="*/ 4236807 w 12191999"/>
              <a:gd name="connsiteY6134" fmla="*/ 2571127 h 6842125"/>
              <a:gd name="connsiteX6135" fmla="*/ 7955190 w 12191999"/>
              <a:gd name="connsiteY6135" fmla="*/ 2571127 h 6842125"/>
              <a:gd name="connsiteX6136" fmla="*/ 7939855 w 12191999"/>
              <a:gd name="connsiteY6136" fmla="*/ 2555560 h 6842125"/>
              <a:gd name="connsiteX6137" fmla="*/ 7958143 w 12191999"/>
              <a:gd name="connsiteY6137" fmla="*/ 2539992 h 6842125"/>
              <a:gd name="connsiteX6138" fmla="*/ 7980242 w 12191999"/>
              <a:gd name="connsiteY6138" fmla="*/ 2564358 h 6842125"/>
              <a:gd name="connsiteX6139" fmla="*/ 7955190 w 12191999"/>
              <a:gd name="connsiteY6139" fmla="*/ 2571127 h 6842125"/>
              <a:gd name="connsiteX6140" fmla="*/ 3527735 w 12191999"/>
              <a:gd name="connsiteY6140" fmla="*/ 2571635 h 6842125"/>
              <a:gd name="connsiteX6141" fmla="*/ 3505732 w 12191999"/>
              <a:gd name="connsiteY6141" fmla="*/ 2562328 h 6842125"/>
              <a:gd name="connsiteX6142" fmla="*/ 3508780 w 12191999"/>
              <a:gd name="connsiteY6142" fmla="*/ 2544055 h 6842125"/>
              <a:gd name="connsiteX6143" fmla="*/ 3544594 w 12191999"/>
              <a:gd name="connsiteY6143" fmla="*/ 2555560 h 6842125"/>
              <a:gd name="connsiteX6144" fmla="*/ 3527735 w 12191999"/>
              <a:gd name="connsiteY6144" fmla="*/ 2571635 h 6842125"/>
              <a:gd name="connsiteX6145" fmla="*/ 8664262 w 12191999"/>
              <a:gd name="connsiteY6145" fmla="*/ 2571635 h 6842125"/>
              <a:gd name="connsiteX6146" fmla="*/ 8647403 w 12191999"/>
              <a:gd name="connsiteY6146" fmla="*/ 2555560 h 6842125"/>
              <a:gd name="connsiteX6147" fmla="*/ 8683216 w 12191999"/>
              <a:gd name="connsiteY6147" fmla="*/ 2544055 h 6842125"/>
              <a:gd name="connsiteX6148" fmla="*/ 8686264 w 12191999"/>
              <a:gd name="connsiteY6148" fmla="*/ 2562328 h 6842125"/>
              <a:gd name="connsiteX6149" fmla="*/ 8664262 w 12191999"/>
              <a:gd name="connsiteY6149" fmla="*/ 2571635 h 6842125"/>
              <a:gd name="connsiteX6150" fmla="*/ 3697284 w 12191999"/>
              <a:gd name="connsiteY6150" fmla="*/ 2571977 h 6842125"/>
              <a:gd name="connsiteX6151" fmla="*/ 3686807 w 12191999"/>
              <a:gd name="connsiteY6151" fmla="*/ 2564363 h 6842125"/>
              <a:gd name="connsiteX6152" fmla="*/ 3686044 w 12191999"/>
              <a:gd name="connsiteY6152" fmla="*/ 2544058 h 6842125"/>
              <a:gd name="connsiteX6153" fmla="*/ 3708143 w 12191999"/>
              <a:gd name="connsiteY6153" fmla="*/ 2538644 h 6842125"/>
              <a:gd name="connsiteX6154" fmla="*/ 3711191 w 12191999"/>
              <a:gd name="connsiteY6154" fmla="*/ 2568424 h 6842125"/>
              <a:gd name="connsiteX6155" fmla="*/ 3697284 w 12191999"/>
              <a:gd name="connsiteY6155" fmla="*/ 2571977 h 6842125"/>
              <a:gd name="connsiteX6156" fmla="*/ 8494712 w 12191999"/>
              <a:gd name="connsiteY6156" fmla="*/ 2571977 h 6842125"/>
              <a:gd name="connsiteX6157" fmla="*/ 8480806 w 12191999"/>
              <a:gd name="connsiteY6157" fmla="*/ 2568424 h 6842125"/>
              <a:gd name="connsiteX6158" fmla="*/ 8483854 w 12191999"/>
              <a:gd name="connsiteY6158" fmla="*/ 2538644 h 6842125"/>
              <a:gd name="connsiteX6159" fmla="*/ 8505952 w 12191999"/>
              <a:gd name="connsiteY6159" fmla="*/ 2544058 h 6842125"/>
              <a:gd name="connsiteX6160" fmla="*/ 8505190 w 12191999"/>
              <a:gd name="connsiteY6160" fmla="*/ 2564363 h 6842125"/>
              <a:gd name="connsiteX6161" fmla="*/ 8494712 w 12191999"/>
              <a:gd name="connsiteY6161" fmla="*/ 2571977 h 6842125"/>
              <a:gd name="connsiteX6162" fmla="*/ 1938043 w 12191999"/>
              <a:gd name="connsiteY6162" fmla="*/ 2576796 h 6842125"/>
              <a:gd name="connsiteX6163" fmla="*/ 1921755 w 12191999"/>
              <a:gd name="connsiteY6163" fmla="*/ 2571127 h 6842125"/>
              <a:gd name="connsiteX6164" fmla="*/ 1924803 w 12191999"/>
              <a:gd name="connsiteY6164" fmla="*/ 2538639 h 6842125"/>
              <a:gd name="connsiteX6165" fmla="*/ 1953759 w 12191999"/>
              <a:gd name="connsiteY6165" fmla="*/ 2563682 h 6842125"/>
              <a:gd name="connsiteX6166" fmla="*/ 1938043 w 12191999"/>
              <a:gd name="connsiteY6166" fmla="*/ 2576796 h 6842125"/>
              <a:gd name="connsiteX6167" fmla="*/ 10253954 w 12191999"/>
              <a:gd name="connsiteY6167" fmla="*/ 2576796 h 6842125"/>
              <a:gd name="connsiteX6168" fmla="*/ 10238238 w 12191999"/>
              <a:gd name="connsiteY6168" fmla="*/ 2563682 h 6842125"/>
              <a:gd name="connsiteX6169" fmla="*/ 10267194 w 12191999"/>
              <a:gd name="connsiteY6169" fmla="*/ 2538639 h 6842125"/>
              <a:gd name="connsiteX6170" fmla="*/ 10270242 w 12191999"/>
              <a:gd name="connsiteY6170" fmla="*/ 2571127 h 6842125"/>
              <a:gd name="connsiteX6171" fmla="*/ 10253954 w 12191999"/>
              <a:gd name="connsiteY6171" fmla="*/ 2576796 h 6842125"/>
              <a:gd name="connsiteX6172" fmla="*/ 520687 w 12191999"/>
              <a:gd name="connsiteY6172" fmla="*/ 2578572 h 6842125"/>
              <a:gd name="connsiteX6173" fmla="*/ 505245 w 12191999"/>
              <a:gd name="connsiteY6173" fmla="*/ 2569097 h 6842125"/>
              <a:gd name="connsiteX6174" fmla="*/ 541848 w 12191999"/>
              <a:gd name="connsiteY6174" fmla="*/ 2540670 h 6842125"/>
              <a:gd name="connsiteX6175" fmla="*/ 539561 w 12191999"/>
              <a:gd name="connsiteY6175" fmla="*/ 2565712 h 6842125"/>
              <a:gd name="connsiteX6176" fmla="*/ 520687 w 12191999"/>
              <a:gd name="connsiteY6176" fmla="*/ 2578572 h 6842125"/>
              <a:gd name="connsiteX6177" fmla="*/ 11671310 w 12191999"/>
              <a:gd name="connsiteY6177" fmla="*/ 2578572 h 6842125"/>
              <a:gd name="connsiteX6178" fmla="*/ 11652435 w 12191999"/>
              <a:gd name="connsiteY6178" fmla="*/ 2565712 h 6842125"/>
              <a:gd name="connsiteX6179" fmla="*/ 11650148 w 12191999"/>
              <a:gd name="connsiteY6179" fmla="*/ 2540670 h 6842125"/>
              <a:gd name="connsiteX6180" fmla="*/ 11686751 w 12191999"/>
              <a:gd name="connsiteY6180" fmla="*/ 2569097 h 6842125"/>
              <a:gd name="connsiteX6181" fmla="*/ 11671310 w 12191999"/>
              <a:gd name="connsiteY6181" fmla="*/ 2578572 h 6842125"/>
              <a:gd name="connsiteX6182" fmla="*/ 4585252 w 12191999"/>
              <a:gd name="connsiteY6182" fmla="*/ 2582972 h 6842125"/>
              <a:gd name="connsiteX6183" fmla="*/ 4569344 w 12191999"/>
              <a:gd name="connsiteY6183" fmla="*/ 2572481 h 6842125"/>
              <a:gd name="connsiteX6184" fmla="*/ 4567820 w 12191999"/>
              <a:gd name="connsiteY6184" fmla="*/ 2535255 h 6842125"/>
              <a:gd name="connsiteX6185" fmla="*/ 4596015 w 12191999"/>
              <a:gd name="connsiteY6185" fmla="*/ 2575189 h 6842125"/>
              <a:gd name="connsiteX6186" fmla="*/ 4585252 w 12191999"/>
              <a:gd name="connsiteY6186" fmla="*/ 2582972 h 6842125"/>
              <a:gd name="connsiteX6187" fmla="*/ 7606744 w 12191999"/>
              <a:gd name="connsiteY6187" fmla="*/ 2582972 h 6842125"/>
              <a:gd name="connsiteX6188" fmla="*/ 7595982 w 12191999"/>
              <a:gd name="connsiteY6188" fmla="*/ 2575189 h 6842125"/>
              <a:gd name="connsiteX6189" fmla="*/ 7624176 w 12191999"/>
              <a:gd name="connsiteY6189" fmla="*/ 2535255 h 6842125"/>
              <a:gd name="connsiteX6190" fmla="*/ 7622652 w 12191999"/>
              <a:gd name="connsiteY6190" fmla="*/ 2572481 h 6842125"/>
              <a:gd name="connsiteX6191" fmla="*/ 7606744 w 12191999"/>
              <a:gd name="connsiteY6191" fmla="*/ 2582972 h 6842125"/>
              <a:gd name="connsiteX6192" fmla="*/ 4932616 w 12191999"/>
              <a:gd name="connsiteY6192" fmla="*/ 2584621 h 6842125"/>
              <a:gd name="connsiteX6193" fmla="*/ 4913971 w 12191999"/>
              <a:gd name="connsiteY6193" fmla="*/ 2572480 h 6842125"/>
              <a:gd name="connsiteX6194" fmla="*/ 4910162 w 12191999"/>
              <a:gd name="connsiteY6194" fmla="*/ 2541346 h 6842125"/>
              <a:gd name="connsiteX6195" fmla="*/ 4939879 w 12191999"/>
              <a:gd name="connsiteY6195" fmla="*/ 2526456 h 6842125"/>
              <a:gd name="connsiteX6196" fmla="*/ 4961978 w 12191999"/>
              <a:gd name="connsiteY6196" fmla="*/ 2551498 h 6842125"/>
              <a:gd name="connsiteX6197" fmla="*/ 4932616 w 12191999"/>
              <a:gd name="connsiteY6197" fmla="*/ 2584621 h 6842125"/>
              <a:gd name="connsiteX6198" fmla="*/ 7259380 w 12191999"/>
              <a:gd name="connsiteY6198" fmla="*/ 2584621 h 6842125"/>
              <a:gd name="connsiteX6199" fmla="*/ 7230019 w 12191999"/>
              <a:gd name="connsiteY6199" fmla="*/ 2551498 h 6842125"/>
              <a:gd name="connsiteX6200" fmla="*/ 7252118 w 12191999"/>
              <a:gd name="connsiteY6200" fmla="*/ 2526456 h 6842125"/>
              <a:gd name="connsiteX6201" fmla="*/ 7281835 w 12191999"/>
              <a:gd name="connsiteY6201" fmla="*/ 2541346 h 6842125"/>
              <a:gd name="connsiteX6202" fmla="*/ 7278025 w 12191999"/>
              <a:gd name="connsiteY6202" fmla="*/ 2572480 h 6842125"/>
              <a:gd name="connsiteX6203" fmla="*/ 7259380 w 12191999"/>
              <a:gd name="connsiteY6203" fmla="*/ 2584621 h 6842125"/>
              <a:gd name="connsiteX6204" fmla="*/ 5646667 w 12191999"/>
              <a:gd name="connsiteY6204" fmla="*/ 2584662 h 6842125"/>
              <a:gd name="connsiteX6205" fmla="*/ 5614663 w 12191999"/>
              <a:gd name="connsiteY6205" fmla="*/ 2571803 h 6842125"/>
              <a:gd name="connsiteX6206" fmla="*/ 5645143 w 12191999"/>
              <a:gd name="connsiteY6206" fmla="*/ 2528486 h 6842125"/>
              <a:gd name="connsiteX6207" fmla="*/ 5667242 w 12191999"/>
              <a:gd name="connsiteY6207" fmla="*/ 2555559 h 6842125"/>
              <a:gd name="connsiteX6208" fmla="*/ 5646667 w 12191999"/>
              <a:gd name="connsiteY6208" fmla="*/ 2584662 h 6842125"/>
              <a:gd name="connsiteX6209" fmla="*/ 6545330 w 12191999"/>
              <a:gd name="connsiteY6209" fmla="*/ 2584662 h 6842125"/>
              <a:gd name="connsiteX6210" fmla="*/ 6524755 w 12191999"/>
              <a:gd name="connsiteY6210" fmla="*/ 2555559 h 6842125"/>
              <a:gd name="connsiteX6211" fmla="*/ 6546854 w 12191999"/>
              <a:gd name="connsiteY6211" fmla="*/ 2528486 h 6842125"/>
              <a:gd name="connsiteX6212" fmla="*/ 6577334 w 12191999"/>
              <a:gd name="connsiteY6212" fmla="*/ 2571803 h 6842125"/>
              <a:gd name="connsiteX6213" fmla="*/ 6545330 w 12191999"/>
              <a:gd name="connsiteY6213" fmla="*/ 2584662 h 6842125"/>
              <a:gd name="connsiteX6214" fmla="*/ 5292602 w 12191999"/>
              <a:gd name="connsiteY6214" fmla="*/ 2584919 h 6842125"/>
              <a:gd name="connsiteX6215" fmla="*/ 5273836 w 12191999"/>
              <a:gd name="connsiteY6215" fmla="*/ 2578574 h 6842125"/>
              <a:gd name="connsiteX6216" fmla="*/ 5260120 w 12191999"/>
              <a:gd name="connsiteY6216" fmla="*/ 2556915 h 6842125"/>
              <a:gd name="connsiteX6217" fmla="*/ 5314984 w 12191999"/>
              <a:gd name="connsiteY6217" fmla="*/ 2542025 h 6842125"/>
              <a:gd name="connsiteX6218" fmla="*/ 5309651 w 12191999"/>
              <a:gd name="connsiteY6218" fmla="*/ 2572481 h 6842125"/>
              <a:gd name="connsiteX6219" fmla="*/ 5292602 w 12191999"/>
              <a:gd name="connsiteY6219" fmla="*/ 2584919 h 6842125"/>
              <a:gd name="connsiteX6220" fmla="*/ 6899395 w 12191999"/>
              <a:gd name="connsiteY6220" fmla="*/ 2584919 h 6842125"/>
              <a:gd name="connsiteX6221" fmla="*/ 6882346 w 12191999"/>
              <a:gd name="connsiteY6221" fmla="*/ 2572481 h 6842125"/>
              <a:gd name="connsiteX6222" fmla="*/ 6877012 w 12191999"/>
              <a:gd name="connsiteY6222" fmla="*/ 2542025 h 6842125"/>
              <a:gd name="connsiteX6223" fmla="*/ 6931876 w 12191999"/>
              <a:gd name="connsiteY6223" fmla="*/ 2556915 h 6842125"/>
              <a:gd name="connsiteX6224" fmla="*/ 6918160 w 12191999"/>
              <a:gd name="connsiteY6224" fmla="*/ 2578574 h 6842125"/>
              <a:gd name="connsiteX6225" fmla="*/ 6899395 w 12191999"/>
              <a:gd name="connsiteY6225" fmla="*/ 2584919 h 6842125"/>
              <a:gd name="connsiteX6226" fmla="*/ 3356183 w 12191999"/>
              <a:gd name="connsiteY6226" fmla="*/ 2585002 h 6842125"/>
              <a:gd name="connsiteX6227" fmla="*/ 3319320 w 12191999"/>
              <a:gd name="connsiteY6227" fmla="*/ 2571804 h 6842125"/>
              <a:gd name="connsiteX6228" fmla="*/ 3345228 w 12191999"/>
              <a:gd name="connsiteY6228" fmla="*/ 2525102 h 6842125"/>
              <a:gd name="connsiteX6229" fmla="*/ 3381043 w 12191999"/>
              <a:gd name="connsiteY6229" fmla="*/ 2555560 h 6842125"/>
              <a:gd name="connsiteX6230" fmla="*/ 3356183 w 12191999"/>
              <a:gd name="connsiteY6230" fmla="*/ 2585002 h 6842125"/>
              <a:gd name="connsiteX6231" fmla="*/ 8835814 w 12191999"/>
              <a:gd name="connsiteY6231" fmla="*/ 2585002 h 6842125"/>
              <a:gd name="connsiteX6232" fmla="*/ 8810954 w 12191999"/>
              <a:gd name="connsiteY6232" fmla="*/ 2555560 h 6842125"/>
              <a:gd name="connsiteX6233" fmla="*/ 8846768 w 12191999"/>
              <a:gd name="connsiteY6233" fmla="*/ 2525102 h 6842125"/>
              <a:gd name="connsiteX6234" fmla="*/ 8872676 w 12191999"/>
              <a:gd name="connsiteY6234" fmla="*/ 2571804 h 6842125"/>
              <a:gd name="connsiteX6235" fmla="*/ 8835814 w 12191999"/>
              <a:gd name="connsiteY6235" fmla="*/ 2585002 h 6842125"/>
              <a:gd name="connsiteX6236" fmla="*/ 5112287 w 12191999"/>
              <a:gd name="connsiteY6236" fmla="*/ 2585339 h 6842125"/>
              <a:gd name="connsiteX6237" fmla="*/ 5090475 w 12191999"/>
              <a:gd name="connsiteY6237" fmla="*/ 2573834 h 6842125"/>
              <a:gd name="connsiteX6238" fmla="*/ 5091236 w 12191999"/>
              <a:gd name="connsiteY6238" fmla="*/ 2536608 h 6842125"/>
              <a:gd name="connsiteX6239" fmla="*/ 5140004 w 12191999"/>
              <a:gd name="connsiteY6239" fmla="*/ 2542022 h 6842125"/>
              <a:gd name="connsiteX6240" fmla="*/ 5134671 w 12191999"/>
              <a:gd name="connsiteY6240" fmla="*/ 2572480 h 6842125"/>
              <a:gd name="connsiteX6241" fmla="*/ 5112287 w 12191999"/>
              <a:gd name="connsiteY6241" fmla="*/ 2585339 h 6842125"/>
              <a:gd name="connsiteX6242" fmla="*/ 7079710 w 12191999"/>
              <a:gd name="connsiteY6242" fmla="*/ 2585339 h 6842125"/>
              <a:gd name="connsiteX6243" fmla="*/ 7057326 w 12191999"/>
              <a:gd name="connsiteY6243" fmla="*/ 2572480 h 6842125"/>
              <a:gd name="connsiteX6244" fmla="*/ 7051992 w 12191999"/>
              <a:gd name="connsiteY6244" fmla="*/ 2542022 h 6842125"/>
              <a:gd name="connsiteX6245" fmla="*/ 7100760 w 12191999"/>
              <a:gd name="connsiteY6245" fmla="*/ 2536608 h 6842125"/>
              <a:gd name="connsiteX6246" fmla="*/ 7101522 w 12191999"/>
              <a:gd name="connsiteY6246" fmla="*/ 2573834 h 6842125"/>
              <a:gd name="connsiteX6247" fmla="*/ 7079710 w 12191999"/>
              <a:gd name="connsiteY6247" fmla="*/ 2585339 h 6842125"/>
              <a:gd name="connsiteX6248" fmla="*/ 4761082 w 12191999"/>
              <a:gd name="connsiteY6248" fmla="*/ 2585763 h 6842125"/>
              <a:gd name="connsiteX6249" fmla="*/ 4734411 w 12191999"/>
              <a:gd name="connsiteY6249" fmla="*/ 2571804 h 6842125"/>
              <a:gd name="connsiteX6250" fmla="*/ 4761082 w 12191999"/>
              <a:gd name="connsiteY6250" fmla="*/ 2525103 h 6842125"/>
              <a:gd name="connsiteX6251" fmla="*/ 4787751 w 12191999"/>
              <a:gd name="connsiteY6251" fmla="*/ 2569774 h 6842125"/>
              <a:gd name="connsiteX6252" fmla="*/ 4761082 w 12191999"/>
              <a:gd name="connsiteY6252" fmla="*/ 2585763 h 6842125"/>
              <a:gd name="connsiteX6253" fmla="*/ 7430915 w 12191999"/>
              <a:gd name="connsiteY6253" fmla="*/ 2585763 h 6842125"/>
              <a:gd name="connsiteX6254" fmla="*/ 7404246 w 12191999"/>
              <a:gd name="connsiteY6254" fmla="*/ 2569774 h 6842125"/>
              <a:gd name="connsiteX6255" fmla="*/ 7430915 w 12191999"/>
              <a:gd name="connsiteY6255" fmla="*/ 2525103 h 6842125"/>
              <a:gd name="connsiteX6256" fmla="*/ 7457586 w 12191999"/>
              <a:gd name="connsiteY6256" fmla="*/ 2571804 h 6842125"/>
              <a:gd name="connsiteX6257" fmla="*/ 7430915 w 12191999"/>
              <a:gd name="connsiteY6257" fmla="*/ 2585763 h 6842125"/>
              <a:gd name="connsiteX6258" fmla="*/ 5995667 w 12191999"/>
              <a:gd name="connsiteY6258" fmla="*/ 2585935 h 6842125"/>
              <a:gd name="connsiteX6259" fmla="*/ 5965376 w 12191999"/>
              <a:gd name="connsiteY6259" fmla="*/ 2581282 h 6842125"/>
              <a:gd name="connsiteX6260" fmla="*/ 5960043 w 12191999"/>
              <a:gd name="connsiteY6260" fmla="*/ 2554209 h 6842125"/>
              <a:gd name="connsiteX6261" fmla="*/ 5979855 w 12191999"/>
              <a:gd name="connsiteY6261" fmla="*/ 2524428 h 6842125"/>
              <a:gd name="connsiteX6262" fmla="*/ 6027099 w 12191999"/>
              <a:gd name="connsiteY6262" fmla="*/ 2577898 h 6842125"/>
              <a:gd name="connsiteX6263" fmla="*/ 5995667 w 12191999"/>
              <a:gd name="connsiteY6263" fmla="*/ 2585935 h 6842125"/>
              <a:gd name="connsiteX6264" fmla="*/ 6196330 w 12191999"/>
              <a:gd name="connsiteY6264" fmla="*/ 2585935 h 6842125"/>
              <a:gd name="connsiteX6265" fmla="*/ 6164898 w 12191999"/>
              <a:gd name="connsiteY6265" fmla="*/ 2577898 h 6842125"/>
              <a:gd name="connsiteX6266" fmla="*/ 6212142 w 12191999"/>
              <a:gd name="connsiteY6266" fmla="*/ 2524428 h 6842125"/>
              <a:gd name="connsiteX6267" fmla="*/ 6231954 w 12191999"/>
              <a:gd name="connsiteY6267" fmla="*/ 2554209 h 6842125"/>
              <a:gd name="connsiteX6268" fmla="*/ 6226620 w 12191999"/>
              <a:gd name="connsiteY6268" fmla="*/ 2581282 h 6842125"/>
              <a:gd name="connsiteX6269" fmla="*/ 6196330 w 12191999"/>
              <a:gd name="connsiteY6269" fmla="*/ 2585935 h 6842125"/>
              <a:gd name="connsiteX6270" fmla="*/ 693196 w 12191999"/>
              <a:gd name="connsiteY6270" fmla="*/ 2586017 h 6842125"/>
              <a:gd name="connsiteX6271" fmla="*/ 668051 w 12191999"/>
              <a:gd name="connsiteY6271" fmla="*/ 2569773 h 6842125"/>
              <a:gd name="connsiteX6272" fmla="*/ 694719 w 12191999"/>
              <a:gd name="connsiteY6272" fmla="*/ 2525101 h 6842125"/>
              <a:gd name="connsiteX6273" fmla="*/ 741208 w 12191999"/>
              <a:gd name="connsiteY6273" fmla="*/ 2556913 h 6842125"/>
              <a:gd name="connsiteX6274" fmla="*/ 693196 w 12191999"/>
              <a:gd name="connsiteY6274" fmla="*/ 2586017 h 6842125"/>
              <a:gd name="connsiteX6275" fmla="*/ 11498800 w 12191999"/>
              <a:gd name="connsiteY6275" fmla="*/ 2586017 h 6842125"/>
              <a:gd name="connsiteX6276" fmla="*/ 11450788 w 12191999"/>
              <a:gd name="connsiteY6276" fmla="*/ 2556913 h 6842125"/>
              <a:gd name="connsiteX6277" fmla="*/ 11497278 w 12191999"/>
              <a:gd name="connsiteY6277" fmla="*/ 2525101 h 6842125"/>
              <a:gd name="connsiteX6278" fmla="*/ 11523946 w 12191999"/>
              <a:gd name="connsiteY6278" fmla="*/ 2569773 h 6842125"/>
              <a:gd name="connsiteX6279" fmla="*/ 11498800 w 12191999"/>
              <a:gd name="connsiteY6279" fmla="*/ 2586017 h 6842125"/>
              <a:gd name="connsiteX6280" fmla="*/ 1228033 w 12191999"/>
              <a:gd name="connsiteY6280" fmla="*/ 2586020 h 6842125"/>
              <a:gd name="connsiteX6281" fmla="*/ 1195301 w 12191999"/>
              <a:gd name="connsiteY6281" fmla="*/ 2568423 h 6842125"/>
              <a:gd name="connsiteX6282" fmla="*/ 1195301 w 12191999"/>
              <a:gd name="connsiteY6282" fmla="*/ 2538642 h 6842125"/>
              <a:gd name="connsiteX6283" fmla="*/ 1266136 w 12191999"/>
              <a:gd name="connsiteY6283" fmla="*/ 2548118 h 6842125"/>
              <a:gd name="connsiteX6284" fmla="*/ 1228033 w 12191999"/>
              <a:gd name="connsiteY6284" fmla="*/ 2586020 h 6842125"/>
              <a:gd name="connsiteX6285" fmla="*/ 10963963 w 12191999"/>
              <a:gd name="connsiteY6285" fmla="*/ 2586020 h 6842125"/>
              <a:gd name="connsiteX6286" fmla="*/ 10925860 w 12191999"/>
              <a:gd name="connsiteY6286" fmla="*/ 2548118 h 6842125"/>
              <a:gd name="connsiteX6287" fmla="*/ 10996695 w 12191999"/>
              <a:gd name="connsiteY6287" fmla="*/ 2538642 h 6842125"/>
              <a:gd name="connsiteX6288" fmla="*/ 10996695 w 12191999"/>
              <a:gd name="connsiteY6288" fmla="*/ 2568423 h 6842125"/>
              <a:gd name="connsiteX6289" fmla="*/ 10963963 w 12191999"/>
              <a:gd name="connsiteY6289" fmla="*/ 2586020 h 6842125"/>
              <a:gd name="connsiteX6290" fmla="*/ 4412256 w 12191999"/>
              <a:gd name="connsiteY6290" fmla="*/ 2591940 h 6842125"/>
              <a:gd name="connsiteX6291" fmla="*/ 4383682 w 12191999"/>
              <a:gd name="connsiteY6291" fmla="*/ 2585341 h 6842125"/>
              <a:gd name="connsiteX6292" fmla="*/ 4379110 w 12191999"/>
              <a:gd name="connsiteY6292" fmla="*/ 2526457 h 6842125"/>
              <a:gd name="connsiteX6293" fmla="*/ 4441594 w 12191999"/>
              <a:gd name="connsiteY6293" fmla="*/ 2535255 h 6842125"/>
              <a:gd name="connsiteX6294" fmla="*/ 4438546 w 12191999"/>
              <a:gd name="connsiteY6294" fmla="*/ 2579250 h 6842125"/>
              <a:gd name="connsiteX6295" fmla="*/ 4412256 w 12191999"/>
              <a:gd name="connsiteY6295" fmla="*/ 2591940 h 6842125"/>
              <a:gd name="connsiteX6296" fmla="*/ 7779740 w 12191999"/>
              <a:gd name="connsiteY6296" fmla="*/ 2591940 h 6842125"/>
              <a:gd name="connsiteX6297" fmla="*/ 7753451 w 12191999"/>
              <a:gd name="connsiteY6297" fmla="*/ 2579250 h 6842125"/>
              <a:gd name="connsiteX6298" fmla="*/ 7750403 w 12191999"/>
              <a:gd name="connsiteY6298" fmla="*/ 2535255 h 6842125"/>
              <a:gd name="connsiteX6299" fmla="*/ 7812887 w 12191999"/>
              <a:gd name="connsiteY6299" fmla="*/ 2526457 h 6842125"/>
              <a:gd name="connsiteX6300" fmla="*/ 7808315 w 12191999"/>
              <a:gd name="connsiteY6300" fmla="*/ 2585341 h 6842125"/>
              <a:gd name="connsiteX6301" fmla="*/ 7779740 w 12191999"/>
              <a:gd name="connsiteY6301" fmla="*/ 2591940 h 6842125"/>
              <a:gd name="connsiteX6302" fmla="*/ 165795 w 12191999"/>
              <a:gd name="connsiteY6302" fmla="*/ 2592201 h 6842125"/>
              <a:gd name="connsiteX6303" fmla="*/ 137771 w 12191999"/>
              <a:gd name="connsiteY6303" fmla="*/ 2580611 h 6842125"/>
              <a:gd name="connsiteX6304" fmla="*/ 143871 w 12191999"/>
              <a:gd name="connsiteY6304" fmla="*/ 2522403 h 6842125"/>
              <a:gd name="connsiteX6305" fmla="*/ 199539 w 12191999"/>
              <a:gd name="connsiteY6305" fmla="*/ 2527140 h 6842125"/>
              <a:gd name="connsiteX6306" fmla="*/ 199539 w 12191999"/>
              <a:gd name="connsiteY6306" fmla="*/ 2581964 h 6842125"/>
              <a:gd name="connsiteX6307" fmla="*/ 165795 w 12191999"/>
              <a:gd name="connsiteY6307" fmla="*/ 2592201 h 6842125"/>
              <a:gd name="connsiteX6308" fmla="*/ 12026202 w 12191999"/>
              <a:gd name="connsiteY6308" fmla="*/ 2592201 h 6842125"/>
              <a:gd name="connsiteX6309" fmla="*/ 11992458 w 12191999"/>
              <a:gd name="connsiteY6309" fmla="*/ 2581964 h 6842125"/>
              <a:gd name="connsiteX6310" fmla="*/ 11992458 w 12191999"/>
              <a:gd name="connsiteY6310" fmla="*/ 2527140 h 6842125"/>
              <a:gd name="connsiteX6311" fmla="*/ 12048126 w 12191999"/>
              <a:gd name="connsiteY6311" fmla="*/ 2522403 h 6842125"/>
              <a:gd name="connsiteX6312" fmla="*/ 12054226 w 12191999"/>
              <a:gd name="connsiteY6312" fmla="*/ 2580611 h 6842125"/>
              <a:gd name="connsiteX6313" fmla="*/ 12026202 w 12191999"/>
              <a:gd name="connsiteY6313" fmla="*/ 2592201 h 6842125"/>
              <a:gd name="connsiteX6314" fmla="*/ 3879318 w 12191999"/>
              <a:gd name="connsiteY6314" fmla="*/ 2592786 h 6842125"/>
              <a:gd name="connsiteX6315" fmla="*/ 3855696 w 12191999"/>
              <a:gd name="connsiteY6315" fmla="*/ 2587372 h 6842125"/>
              <a:gd name="connsiteX6316" fmla="*/ 3838170 w 12191999"/>
              <a:gd name="connsiteY6316" fmla="*/ 2539994 h 6842125"/>
              <a:gd name="connsiteX6317" fmla="*/ 3916656 w 12191999"/>
              <a:gd name="connsiteY6317" fmla="*/ 2542025 h 6842125"/>
              <a:gd name="connsiteX6318" fmla="*/ 3879318 w 12191999"/>
              <a:gd name="connsiteY6318" fmla="*/ 2592786 h 6842125"/>
              <a:gd name="connsiteX6319" fmla="*/ 8312679 w 12191999"/>
              <a:gd name="connsiteY6319" fmla="*/ 2592786 h 6842125"/>
              <a:gd name="connsiteX6320" fmla="*/ 8275340 w 12191999"/>
              <a:gd name="connsiteY6320" fmla="*/ 2542025 h 6842125"/>
              <a:gd name="connsiteX6321" fmla="*/ 8353827 w 12191999"/>
              <a:gd name="connsiteY6321" fmla="*/ 2539994 h 6842125"/>
              <a:gd name="connsiteX6322" fmla="*/ 8336300 w 12191999"/>
              <a:gd name="connsiteY6322" fmla="*/ 2587372 h 6842125"/>
              <a:gd name="connsiteX6323" fmla="*/ 8312679 w 12191999"/>
              <a:gd name="connsiteY6323" fmla="*/ 2592786 h 6842125"/>
              <a:gd name="connsiteX6324" fmla="*/ 1584288 w 12191999"/>
              <a:gd name="connsiteY6324" fmla="*/ 2593658 h 6842125"/>
              <a:gd name="connsiteX6325" fmla="*/ 1560356 w 12191999"/>
              <a:gd name="connsiteY6325" fmla="*/ 2588730 h 6842125"/>
              <a:gd name="connsiteX6326" fmla="*/ 1585503 w 12191999"/>
              <a:gd name="connsiteY6326" fmla="*/ 2511571 h 6842125"/>
              <a:gd name="connsiteX6327" fmla="*/ 1631223 w 12191999"/>
              <a:gd name="connsiteY6327" fmla="*/ 2556920 h 6842125"/>
              <a:gd name="connsiteX6328" fmla="*/ 1584288 w 12191999"/>
              <a:gd name="connsiteY6328" fmla="*/ 2593658 h 6842125"/>
              <a:gd name="connsiteX6329" fmla="*/ 10607708 w 12191999"/>
              <a:gd name="connsiteY6329" fmla="*/ 2593658 h 6842125"/>
              <a:gd name="connsiteX6330" fmla="*/ 10560774 w 12191999"/>
              <a:gd name="connsiteY6330" fmla="*/ 2556920 h 6842125"/>
              <a:gd name="connsiteX6331" fmla="*/ 10606494 w 12191999"/>
              <a:gd name="connsiteY6331" fmla="*/ 2511571 h 6842125"/>
              <a:gd name="connsiteX6332" fmla="*/ 10631640 w 12191999"/>
              <a:gd name="connsiteY6332" fmla="*/ 2588730 h 6842125"/>
              <a:gd name="connsiteX6333" fmla="*/ 10607708 w 12191999"/>
              <a:gd name="connsiteY6333" fmla="*/ 2593658 h 6842125"/>
              <a:gd name="connsiteX6334" fmla="*/ 1395373 w 12191999"/>
              <a:gd name="connsiteY6334" fmla="*/ 2594144 h 6842125"/>
              <a:gd name="connsiteX6335" fmla="*/ 1374035 w 12191999"/>
              <a:gd name="connsiteY6335" fmla="*/ 2525107 h 6842125"/>
              <a:gd name="connsiteX6336" fmla="*/ 1448672 w 12191999"/>
              <a:gd name="connsiteY6336" fmla="*/ 2557595 h 6842125"/>
              <a:gd name="connsiteX6337" fmla="*/ 1428113 w 12191999"/>
              <a:gd name="connsiteY6337" fmla="*/ 2588053 h 6842125"/>
              <a:gd name="connsiteX6338" fmla="*/ 1395373 w 12191999"/>
              <a:gd name="connsiteY6338" fmla="*/ 2594144 h 6842125"/>
              <a:gd name="connsiteX6339" fmla="*/ 10796623 w 12191999"/>
              <a:gd name="connsiteY6339" fmla="*/ 2594144 h 6842125"/>
              <a:gd name="connsiteX6340" fmla="*/ 10763883 w 12191999"/>
              <a:gd name="connsiteY6340" fmla="*/ 2588053 h 6842125"/>
              <a:gd name="connsiteX6341" fmla="*/ 10743324 w 12191999"/>
              <a:gd name="connsiteY6341" fmla="*/ 2557595 h 6842125"/>
              <a:gd name="connsiteX6342" fmla="*/ 10817962 w 12191999"/>
              <a:gd name="connsiteY6342" fmla="*/ 2525107 h 6842125"/>
              <a:gd name="connsiteX6343" fmla="*/ 10796623 w 12191999"/>
              <a:gd name="connsiteY6343" fmla="*/ 2594144 h 6842125"/>
              <a:gd name="connsiteX6344" fmla="*/ 2817998 w 12191999"/>
              <a:gd name="connsiteY6344" fmla="*/ 2599553 h 6842125"/>
              <a:gd name="connsiteX6345" fmla="*/ 2789042 w 12191999"/>
              <a:gd name="connsiteY6345" fmla="*/ 2587371 h 6842125"/>
              <a:gd name="connsiteX6346" fmla="*/ 2797423 w 12191999"/>
              <a:gd name="connsiteY6346" fmla="*/ 2519688 h 6842125"/>
              <a:gd name="connsiteX6347" fmla="*/ 2839334 w 12191999"/>
              <a:gd name="connsiteY6347" fmla="*/ 2518334 h 6842125"/>
              <a:gd name="connsiteX6348" fmla="*/ 2846954 w 12191999"/>
              <a:gd name="connsiteY6348" fmla="*/ 2587371 h 6842125"/>
              <a:gd name="connsiteX6349" fmla="*/ 2817998 w 12191999"/>
              <a:gd name="connsiteY6349" fmla="*/ 2599553 h 6842125"/>
              <a:gd name="connsiteX6350" fmla="*/ 9373999 w 12191999"/>
              <a:gd name="connsiteY6350" fmla="*/ 2599553 h 6842125"/>
              <a:gd name="connsiteX6351" fmla="*/ 9345043 w 12191999"/>
              <a:gd name="connsiteY6351" fmla="*/ 2587371 h 6842125"/>
              <a:gd name="connsiteX6352" fmla="*/ 9352663 w 12191999"/>
              <a:gd name="connsiteY6352" fmla="*/ 2518334 h 6842125"/>
              <a:gd name="connsiteX6353" fmla="*/ 9394574 w 12191999"/>
              <a:gd name="connsiteY6353" fmla="*/ 2519688 h 6842125"/>
              <a:gd name="connsiteX6354" fmla="*/ 9402955 w 12191999"/>
              <a:gd name="connsiteY6354" fmla="*/ 2587371 h 6842125"/>
              <a:gd name="connsiteX6355" fmla="*/ 9373999 w 12191999"/>
              <a:gd name="connsiteY6355" fmla="*/ 2599553 h 6842125"/>
              <a:gd name="connsiteX6356" fmla="*/ 2296340 w 12191999"/>
              <a:gd name="connsiteY6356" fmla="*/ 2601177 h 6842125"/>
              <a:gd name="connsiteX6357" fmla="*/ 2272480 w 12191999"/>
              <a:gd name="connsiteY6357" fmla="*/ 2598882 h 6842125"/>
              <a:gd name="connsiteX6358" fmla="*/ 2239714 w 12191999"/>
              <a:gd name="connsiteY6358" fmla="*/ 2541351 h 6842125"/>
              <a:gd name="connsiteX6359" fmla="*/ 2293054 w 12191999"/>
              <a:gd name="connsiteY6359" fmla="*/ 2504802 h 6842125"/>
              <a:gd name="connsiteX6360" fmla="*/ 2338774 w 12191999"/>
              <a:gd name="connsiteY6360" fmla="*/ 2556919 h 6842125"/>
              <a:gd name="connsiteX6361" fmla="*/ 2296340 w 12191999"/>
              <a:gd name="connsiteY6361" fmla="*/ 2601177 h 6842125"/>
              <a:gd name="connsiteX6362" fmla="*/ 9895656 w 12191999"/>
              <a:gd name="connsiteY6362" fmla="*/ 2601177 h 6842125"/>
              <a:gd name="connsiteX6363" fmla="*/ 9853223 w 12191999"/>
              <a:gd name="connsiteY6363" fmla="*/ 2556919 h 6842125"/>
              <a:gd name="connsiteX6364" fmla="*/ 9898943 w 12191999"/>
              <a:gd name="connsiteY6364" fmla="*/ 2504802 h 6842125"/>
              <a:gd name="connsiteX6365" fmla="*/ 9952283 w 12191999"/>
              <a:gd name="connsiteY6365" fmla="*/ 2541351 h 6842125"/>
              <a:gd name="connsiteX6366" fmla="*/ 9919516 w 12191999"/>
              <a:gd name="connsiteY6366" fmla="*/ 2598882 h 6842125"/>
              <a:gd name="connsiteX6367" fmla="*/ 9895656 w 12191999"/>
              <a:gd name="connsiteY6367" fmla="*/ 2601177 h 6842125"/>
              <a:gd name="connsiteX6368" fmla="*/ 0 w 12191999"/>
              <a:gd name="connsiteY6368" fmla="*/ 2604409 h 6842125"/>
              <a:gd name="connsiteX6369" fmla="*/ 0 w 12191999"/>
              <a:gd name="connsiteY6369" fmla="*/ 2506537 h 6842125"/>
              <a:gd name="connsiteX6370" fmla="*/ 11559 w 12191999"/>
              <a:gd name="connsiteY6370" fmla="*/ 2509873 h 6842125"/>
              <a:gd name="connsiteX6371" fmla="*/ 48901 w 12191999"/>
              <a:gd name="connsiteY6371" fmla="*/ 2555559 h 6842125"/>
              <a:gd name="connsiteX6372" fmla="*/ 11237 w 12191999"/>
              <a:gd name="connsiteY6372" fmla="*/ 2601246 h 6842125"/>
              <a:gd name="connsiteX6373" fmla="*/ 12191999 w 12191999"/>
              <a:gd name="connsiteY6373" fmla="*/ 2604409 h 6842125"/>
              <a:gd name="connsiteX6374" fmla="*/ 12180759 w 12191999"/>
              <a:gd name="connsiteY6374" fmla="*/ 2601246 h 6842125"/>
              <a:gd name="connsiteX6375" fmla="*/ 12143095 w 12191999"/>
              <a:gd name="connsiteY6375" fmla="*/ 2555559 h 6842125"/>
              <a:gd name="connsiteX6376" fmla="*/ 12180438 w 12191999"/>
              <a:gd name="connsiteY6376" fmla="*/ 2509873 h 6842125"/>
              <a:gd name="connsiteX6377" fmla="*/ 12191999 w 12191999"/>
              <a:gd name="connsiteY6377" fmla="*/ 2506537 h 6842125"/>
              <a:gd name="connsiteX6378" fmla="*/ 1768940 w 12191999"/>
              <a:gd name="connsiteY6378" fmla="*/ 2604449 h 6842125"/>
              <a:gd name="connsiteX6379" fmla="*/ 1744715 w 12191999"/>
              <a:gd name="connsiteY6379" fmla="*/ 2603637 h 6842125"/>
              <a:gd name="connsiteX6380" fmla="*/ 1716295 w 12191999"/>
              <a:gd name="connsiteY6380" fmla="*/ 2586018 h 6842125"/>
              <a:gd name="connsiteX6381" fmla="*/ 1717056 w 12191999"/>
              <a:gd name="connsiteY6381" fmla="*/ 2523073 h 6842125"/>
              <a:gd name="connsiteX6382" fmla="*/ 1813831 w 12191999"/>
              <a:gd name="connsiteY6382" fmla="*/ 2556238 h 6842125"/>
              <a:gd name="connsiteX6383" fmla="*/ 1768940 w 12191999"/>
              <a:gd name="connsiteY6383" fmla="*/ 2604449 h 6842125"/>
              <a:gd name="connsiteX6384" fmla="*/ 10423056 w 12191999"/>
              <a:gd name="connsiteY6384" fmla="*/ 2604449 h 6842125"/>
              <a:gd name="connsiteX6385" fmla="*/ 10378166 w 12191999"/>
              <a:gd name="connsiteY6385" fmla="*/ 2556238 h 6842125"/>
              <a:gd name="connsiteX6386" fmla="*/ 10474940 w 12191999"/>
              <a:gd name="connsiteY6386" fmla="*/ 2523073 h 6842125"/>
              <a:gd name="connsiteX6387" fmla="*/ 10475702 w 12191999"/>
              <a:gd name="connsiteY6387" fmla="*/ 2586018 h 6842125"/>
              <a:gd name="connsiteX6388" fmla="*/ 10447282 w 12191999"/>
              <a:gd name="connsiteY6388" fmla="*/ 2603637 h 6842125"/>
              <a:gd name="connsiteX6389" fmla="*/ 10423056 w 12191999"/>
              <a:gd name="connsiteY6389" fmla="*/ 2604449 h 6842125"/>
              <a:gd name="connsiteX6390" fmla="*/ 2125880 w 12191999"/>
              <a:gd name="connsiteY6390" fmla="*/ 2605222 h 6842125"/>
              <a:gd name="connsiteX6391" fmla="*/ 2065492 w 12191999"/>
              <a:gd name="connsiteY6391" fmla="*/ 2588724 h 6842125"/>
              <a:gd name="connsiteX6392" fmla="*/ 2061681 w 12191999"/>
              <a:gd name="connsiteY6392" fmla="*/ 2521717 h 6842125"/>
              <a:gd name="connsiteX6393" fmla="*/ 2110450 w 12191999"/>
              <a:gd name="connsiteY6393" fmla="*/ 2504797 h 6842125"/>
              <a:gd name="connsiteX6394" fmla="*/ 2163790 w 12191999"/>
              <a:gd name="connsiteY6394" fmla="*/ 2528486 h 6842125"/>
              <a:gd name="connsiteX6395" fmla="*/ 2175982 w 12191999"/>
              <a:gd name="connsiteY6395" fmla="*/ 2564358 h 6842125"/>
              <a:gd name="connsiteX6396" fmla="*/ 2125880 w 12191999"/>
              <a:gd name="connsiteY6396" fmla="*/ 2605222 h 6842125"/>
              <a:gd name="connsiteX6397" fmla="*/ 10066116 w 12191999"/>
              <a:gd name="connsiteY6397" fmla="*/ 2605222 h 6842125"/>
              <a:gd name="connsiteX6398" fmla="*/ 10016015 w 12191999"/>
              <a:gd name="connsiteY6398" fmla="*/ 2564358 h 6842125"/>
              <a:gd name="connsiteX6399" fmla="*/ 10028207 w 12191999"/>
              <a:gd name="connsiteY6399" fmla="*/ 2528486 h 6842125"/>
              <a:gd name="connsiteX6400" fmla="*/ 10081547 w 12191999"/>
              <a:gd name="connsiteY6400" fmla="*/ 2504797 h 6842125"/>
              <a:gd name="connsiteX6401" fmla="*/ 10130315 w 12191999"/>
              <a:gd name="connsiteY6401" fmla="*/ 2521717 h 6842125"/>
              <a:gd name="connsiteX6402" fmla="*/ 10126504 w 12191999"/>
              <a:gd name="connsiteY6402" fmla="*/ 2588724 h 6842125"/>
              <a:gd name="connsiteX6403" fmla="*/ 10066116 w 12191999"/>
              <a:gd name="connsiteY6403" fmla="*/ 2605222 h 6842125"/>
              <a:gd name="connsiteX6404" fmla="*/ 5469390 w 12191999"/>
              <a:gd name="connsiteY6404" fmla="*/ 2605306 h 6842125"/>
              <a:gd name="connsiteX6405" fmla="*/ 5441195 w 12191999"/>
              <a:gd name="connsiteY6405" fmla="*/ 2594138 h 6842125"/>
              <a:gd name="connsiteX6406" fmla="*/ 5419859 w 12191999"/>
              <a:gd name="connsiteY6406" fmla="*/ 2555559 h 6842125"/>
              <a:gd name="connsiteX6407" fmla="*/ 5443482 w 12191999"/>
              <a:gd name="connsiteY6407" fmla="*/ 2515625 h 6842125"/>
              <a:gd name="connsiteX6408" fmla="*/ 5486154 w 12191999"/>
              <a:gd name="connsiteY6408" fmla="*/ 2512242 h 6842125"/>
              <a:gd name="connsiteX6409" fmla="*/ 5493011 w 12191999"/>
              <a:gd name="connsiteY6409" fmla="*/ 2594138 h 6842125"/>
              <a:gd name="connsiteX6410" fmla="*/ 5469390 w 12191999"/>
              <a:gd name="connsiteY6410" fmla="*/ 2605306 h 6842125"/>
              <a:gd name="connsiteX6411" fmla="*/ 6722607 w 12191999"/>
              <a:gd name="connsiteY6411" fmla="*/ 2605306 h 6842125"/>
              <a:gd name="connsiteX6412" fmla="*/ 6698986 w 12191999"/>
              <a:gd name="connsiteY6412" fmla="*/ 2594138 h 6842125"/>
              <a:gd name="connsiteX6413" fmla="*/ 6705843 w 12191999"/>
              <a:gd name="connsiteY6413" fmla="*/ 2512242 h 6842125"/>
              <a:gd name="connsiteX6414" fmla="*/ 6748515 w 12191999"/>
              <a:gd name="connsiteY6414" fmla="*/ 2515625 h 6842125"/>
              <a:gd name="connsiteX6415" fmla="*/ 6772138 w 12191999"/>
              <a:gd name="connsiteY6415" fmla="*/ 2555559 h 6842125"/>
              <a:gd name="connsiteX6416" fmla="*/ 6750801 w 12191999"/>
              <a:gd name="connsiteY6416" fmla="*/ 2594138 h 6842125"/>
              <a:gd name="connsiteX6417" fmla="*/ 6722607 w 12191999"/>
              <a:gd name="connsiteY6417" fmla="*/ 2605306 h 6842125"/>
              <a:gd name="connsiteX6418" fmla="*/ 2996887 w 12191999"/>
              <a:gd name="connsiteY6418" fmla="*/ 2605391 h 6842125"/>
              <a:gd name="connsiteX6419" fmla="*/ 2967835 w 12191999"/>
              <a:gd name="connsiteY6419" fmla="*/ 2592785 h 6842125"/>
              <a:gd name="connsiteX6420" fmla="*/ 2951071 w 12191999"/>
              <a:gd name="connsiteY6420" fmla="*/ 2532547 h 6842125"/>
              <a:gd name="connsiteX6421" fmla="*/ 3044798 w 12191999"/>
              <a:gd name="connsiteY6421" fmla="*/ 2553529 h 6842125"/>
              <a:gd name="connsiteX6422" fmla="*/ 3026510 w 12191999"/>
              <a:gd name="connsiteY6422" fmla="*/ 2592108 h 6842125"/>
              <a:gd name="connsiteX6423" fmla="*/ 2996887 w 12191999"/>
              <a:gd name="connsiteY6423" fmla="*/ 2605391 h 6842125"/>
              <a:gd name="connsiteX6424" fmla="*/ 9195110 w 12191999"/>
              <a:gd name="connsiteY6424" fmla="*/ 2605391 h 6842125"/>
              <a:gd name="connsiteX6425" fmla="*/ 9165487 w 12191999"/>
              <a:gd name="connsiteY6425" fmla="*/ 2592108 h 6842125"/>
              <a:gd name="connsiteX6426" fmla="*/ 9147199 w 12191999"/>
              <a:gd name="connsiteY6426" fmla="*/ 2553529 h 6842125"/>
              <a:gd name="connsiteX6427" fmla="*/ 9240926 w 12191999"/>
              <a:gd name="connsiteY6427" fmla="*/ 2532547 h 6842125"/>
              <a:gd name="connsiteX6428" fmla="*/ 9224162 w 12191999"/>
              <a:gd name="connsiteY6428" fmla="*/ 2592785 h 6842125"/>
              <a:gd name="connsiteX6429" fmla="*/ 9195110 w 12191999"/>
              <a:gd name="connsiteY6429" fmla="*/ 2605391 h 6842125"/>
              <a:gd name="connsiteX6430" fmla="*/ 5818115 w 12191999"/>
              <a:gd name="connsiteY6430" fmla="*/ 2606068 h 6842125"/>
              <a:gd name="connsiteX6431" fmla="*/ 5778967 w 12191999"/>
              <a:gd name="connsiteY6431" fmla="*/ 2590755 h 6842125"/>
              <a:gd name="connsiteX6432" fmla="*/ 5817067 w 12191999"/>
              <a:gd name="connsiteY6432" fmla="*/ 2504798 h 6842125"/>
              <a:gd name="connsiteX6433" fmla="*/ 5858978 w 12191999"/>
              <a:gd name="connsiteY6433" fmla="*/ 2591433 h 6842125"/>
              <a:gd name="connsiteX6434" fmla="*/ 5818115 w 12191999"/>
              <a:gd name="connsiteY6434" fmla="*/ 2606068 h 6842125"/>
              <a:gd name="connsiteX6435" fmla="*/ 6373882 w 12191999"/>
              <a:gd name="connsiteY6435" fmla="*/ 2606068 h 6842125"/>
              <a:gd name="connsiteX6436" fmla="*/ 6333019 w 12191999"/>
              <a:gd name="connsiteY6436" fmla="*/ 2591433 h 6842125"/>
              <a:gd name="connsiteX6437" fmla="*/ 6374930 w 12191999"/>
              <a:gd name="connsiteY6437" fmla="*/ 2504798 h 6842125"/>
              <a:gd name="connsiteX6438" fmla="*/ 6413030 w 12191999"/>
              <a:gd name="connsiteY6438" fmla="*/ 2590755 h 6842125"/>
              <a:gd name="connsiteX6439" fmla="*/ 6373882 w 12191999"/>
              <a:gd name="connsiteY6439" fmla="*/ 2606068 h 6842125"/>
              <a:gd name="connsiteX6440" fmla="*/ 4058866 w 12191999"/>
              <a:gd name="connsiteY6440" fmla="*/ 2606322 h 6842125"/>
              <a:gd name="connsiteX6441" fmla="*/ 4018479 w 12191999"/>
              <a:gd name="connsiteY6441" fmla="*/ 2594815 h 6842125"/>
              <a:gd name="connsiteX6442" fmla="*/ 3999430 w 12191999"/>
              <a:gd name="connsiteY6442" fmla="*/ 2539315 h 6842125"/>
              <a:gd name="connsiteX6443" fmla="*/ 4059627 w 12191999"/>
              <a:gd name="connsiteY6443" fmla="*/ 2504796 h 6842125"/>
              <a:gd name="connsiteX6444" fmla="*/ 4103823 w 12191999"/>
              <a:gd name="connsiteY6444" fmla="*/ 2532547 h 6842125"/>
              <a:gd name="connsiteX6445" fmla="*/ 4119826 w 12191999"/>
              <a:gd name="connsiteY6445" fmla="*/ 2559620 h 6842125"/>
              <a:gd name="connsiteX6446" fmla="*/ 4103823 w 12191999"/>
              <a:gd name="connsiteY6446" fmla="*/ 2583310 h 6842125"/>
              <a:gd name="connsiteX6447" fmla="*/ 4058866 w 12191999"/>
              <a:gd name="connsiteY6447" fmla="*/ 2606322 h 6842125"/>
              <a:gd name="connsiteX6448" fmla="*/ 8133131 w 12191999"/>
              <a:gd name="connsiteY6448" fmla="*/ 2606322 h 6842125"/>
              <a:gd name="connsiteX6449" fmla="*/ 8088173 w 12191999"/>
              <a:gd name="connsiteY6449" fmla="*/ 2583310 h 6842125"/>
              <a:gd name="connsiteX6450" fmla="*/ 8072171 w 12191999"/>
              <a:gd name="connsiteY6450" fmla="*/ 2559620 h 6842125"/>
              <a:gd name="connsiteX6451" fmla="*/ 8088173 w 12191999"/>
              <a:gd name="connsiteY6451" fmla="*/ 2532547 h 6842125"/>
              <a:gd name="connsiteX6452" fmla="*/ 8132369 w 12191999"/>
              <a:gd name="connsiteY6452" fmla="*/ 2504796 h 6842125"/>
              <a:gd name="connsiteX6453" fmla="*/ 8192567 w 12191999"/>
              <a:gd name="connsiteY6453" fmla="*/ 2539315 h 6842125"/>
              <a:gd name="connsiteX6454" fmla="*/ 8173517 w 12191999"/>
              <a:gd name="connsiteY6454" fmla="*/ 2594815 h 6842125"/>
              <a:gd name="connsiteX6455" fmla="*/ 8133131 w 12191999"/>
              <a:gd name="connsiteY6455" fmla="*/ 2606322 h 6842125"/>
              <a:gd name="connsiteX6456" fmla="*/ 874304 w 12191999"/>
              <a:gd name="connsiteY6456" fmla="*/ 2606324 h 6842125"/>
              <a:gd name="connsiteX6457" fmla="*/ 824773 w 12191999"/>
              <a:gd name="connsiteY6457" fmla="*/ 2582636 h 6842125"/>
              <a:gd name="connsiteX6458" fmla="*/ 830868 w 12191999"/>
              <a:gd name="connsiteY6458" fmla="*/ 2519690 h 6842125"/>
              <a:gd name="connsiteX6459" fmla="*/ 921536 w 12191999"/>
              <a:gd name="connsiteY6459" fmla="*/ 2521721 h 6842125"/>
              <a:gd name="connsiteX6460" fmla="*/ 923061 w 12191999"/>
              <a:gd name="connsiteY6460" fmla="*/ 2586697 h 6842125"/>
              <a:gd name="connsiteX6461" fmla="*/ 874304 w 12191999"/>
              <a:gd name="connsiteY6461" fmla="*/ 2606324 h 6842125"/>
              <a:gd name="connsiteX6462" fmla="*/ 11317692 w 12191999"/>
              <a:gd name="connsiteY6462" fmla="*/ 2606324 h 6842125"/>
              <a:gd name="connsiteX6463" fmla="*/ 11268935 w 12191999"/>
              <a:gd name="connsiteY6463" fmla="*/ 2586697 h 6842125"/>
              <a:gd name="connsiteX6464" fmla="*/ 11270460 w 12191999"/>
              <a:gd name="connsiteY6464" fmla="*/ 2521721 h 6842125"/>
              <a:gd name="connsiteX6465" fmla="*/ 11361128 w 12191999"/>
              <a:gd name="connsiteY6465" fmla="*/ 2519690 h 6842125"/>
              <a:gd name="connsiteX6466" fmla="*/ 11367223 w 12191999"/>
              <a:gd name="connsiteY6466" fmla="*/ 2582636 h 6842125"/>
              <a:gd name="connsiteX6467" fmla="*/ 11317692 w 12191999"/>
              <a:gd name="connsiteY6467" fmla="*/ 2606324 h 6842125"/>
              <a:gd name="connsiteX6468" fmla="*/ 3171008 w 12191999"/>
              <a:gd name="connsiteY6468" fmla="*/ 2606327 h 6842125"/>
              <a:gd name="connsiteX6469" fmla="*/ 3127575 w 12191999"/>
              <a:gd name="connsiteY6469" fmla="*/ 2594144 h 6842125"/>
              <a:gd name="connsiteX6470" fmla="*/ 3128336 w 12191999"/>
              <a:gd name="connsiteY6470" fmla="*/ 2516308 h 6842125"/>
              <a:gd name="connsiteX6471" fmla="*/ 3228920 w 12191999"/>
              <a:gd name="connsiteY6471" fmla="*/ 2552856 h 6842125"/>
              <a:gd name="connsiteX6472" fmla="*/ 3171008 w 12191999"/>
              <a:gd name="connsiteY6472" fmla="*/ 2606327 h 6842125"/>
              <a:gd name="connsiteX6473" fmla="*/ 9020988 w 12191999"/>
              <a:gd name="connsiteY6473" fmla="*/ 2606327 h 6842125"/>
              <a:gd name="connsiteX6474" fmla="*/ 8963076 w 12191999"/>
              <a:gd name="connsiteY6474" fmla="*/ 2552856 h 6842125"/>
              <a:gd name="connsiteX6475" fmla="*/ 9063660 w 12191999"/>
              <a:gd name="connsiteY6475" fmla="*/ 2516308 h 6842125"/>
              <a:gd name="connsiteX6476" fmla="*/ 9064422 w 12191999"/>
              <a:gd name="connsiteY6476" fmla="*/ 2594144 h 6842125"/>
              <a:gd name="connsiteX6477" fmla="*/ 9020988 w 12191999"/>
              <a:gd name="connsiteY6477" fmla="*/ 2606327 h 6842125"/>
              <a:gd name="connsiteX6478" fmla="*/ 2464700 w 12191999"/>
              <a:gd name="connsiteY6478" fmla="*/ 2606916 h 6842125"/>
              <a:gd name="connsiteX6479" fmla="*/ 2420028 w 12191999"/>
              <a:gd name="connsiteY6479" fmla="*/ 2594141 h 6842125"/>
              <a:gd name="connsiteX6480" fmla="*/ 2422315 w 12191999"/>
              <a:gd name="connsiteY6480" fmla="*/ 2514953 h 6842125"/>
              <a:gd name="connsiteX6481" fmla="*/ 2507659 w 12191999"/>
              <a:gd name="connsiteY6481" fmla="*/ 2516983 h 6842125"/>
              <a:gd name="connsiteX6482" fmla="*/ 2509944 w 12191999"/>
              <a:gd name="connsiteY6482" fmla="*/ 2592788 h 6842125"/>
              <a:gd name="connsiteX6483" fmla="*/ 2464700 w 12191999"/>
              <a:gd name="connsiteY6483" fmla="*/ 2606916 h 6842125"/>
              <a:gd name="connsiteX6484" fmla="*/ 9727296 w 12191999"/>
              <a:gd name="connsiteY6484" fmla="*/ 2606916 h 6842125"/>
              <a:gd name="connsiteX6485" fmla="*/ 9682052 w 12191999"/>
              <a:gd name="connsiteY6485" fmla="*/ 2592788 h 6842125"/>
              <a:gd name="connsiteX6486" fmla="*/ 9684338 w 12191999"/>
              <a:gd name="connsiteY6486" fmla="*/ 2516983 h 6842125"/>
              <a:gd name="connsiteX6487" fmla="*/ 9769682 w 12191999"/>
              <a:gd name="connsiteY6487" fmla="*/ 2514953 h 6842125"/>
              <a:gd name="connsiteX6488" fmla="*/ 9771968 w 12191999"/>
              <a:gd name="connsiteY6488" fmla="*/ 2594141 h 6842125"/>
              <a:gd name="connsiteX6489" fmla="*/ 9727296 w 12191999"/>
              <a:gd name="connsiteY6489" fmla="*/ 2606916 h 6842125"/>
              <a:gd name="connsiteX6490" fmla="*/ 1580460 w 12191999"/>
              <a:gd name="connsiteY6490" fmla="*/ 2727342 h 6842125"/>
              <a:gd name="connsiteX6491" fmla="*/ 1564933 w 12191999"/>
              <a:gd name="connsiteY6491" fmla="*/ 2717021 h 6842125"/>
              <a:gd name="connsiteX6492" fmla="*/ 1569505 w 12191999"/>
              <a:gd name="connsiteY6492" fmla="*/ 2698746 h 6842125"/>
              <a:gd name="connsiteX6493" fmla="*/ 1597700 w 12191999"/>
              <a:gd name="connsiteY6493" fmla="*/ 2720405 h 6842125"/>
              <a:gd name="connsiteX6494" fmla="*/ 1580460 w 12191999"/>
              <a:gd name="connsiteY6494" fmla="*/ 2727342 h 6842125"/>
              <a:gd name="connsiteX6495" fmla="*/ 10611536 w 12191999"/>
              <a:gd name="connsiteY6495" fmla="*/ 2727342 h 6842125"/>
              <a:gd name="connsiteX6496" fmla="*/ 10594296 w 12191999"/>
              <a:gd name="connsiteY6496" fmla="*/ 2720405 h 6842125"/>
              <a:gd name="connsiteX6497" fmla="*/ 10622491 w 12191999"/>
              <a:gd name="connsiteY6497" fmla="*/ 2698746 h 6842125"/>
              <a:gd name="connsiteX6498" fmla="*/ 10627063 w 12191999"/>
              <a:gd name="connsiteY6498" fmla="*/ 2717021 h 6842125"/>
              <a:gd name="connsiteX6499" fmla="*/ 10611536 w 12191999"/>
              <a:gd name="connsiteY6499" fmla="*/ 2727342 h 6842125"/>
              <a:gd name="connsiteX6500" fmla="*/ 5998143 w 12191999"/>
              <a:gd name="connsiteY6500" fmla="*/ 2727850 h 6842125"/>
              <a:gd name="connsiteX6501" fmla="*/ 5985190 w 12191999"/>
              <a:gd name="connsiteY6501" fmla="*/ 2717021 h 6842125"/>
              <a:gd name="connsiteX6502" fmla="*/ 6006526 w 12191999"/>
              <a:gd name="connsiteY6502" fmla="*/ 2698747 h 6842125"/>
              <a:gd name="connsiteX6503" fmla="*/ 5998143 w 12191999"/>
              <a:gd name="connsiteY6503" fmla="*/ 2727850 h 6842125"/>
              <a:gd name="connsiteX6504" fmla="*/ 6193854 w 12191999"/>
              <a:gd name="connsiteY6504" fmla="*/ 2727850 h 6842125"/>
              <a:gd name="connsiteX6505" fmla="*/ 6185471 w 12191999"/>
              <a:gd name="connsiteY6505" fmla="*/ 2698747 h 6842125"/>
              <a:gd name="connsiteX6506" fmla="*/ 6206807 w 12191999"/>
              <a:gd name="connsiteY6506" fmla="*/ 2717021 h 6842125"/>
              <a:gd name="connsiteX6507" fmla="*/ 6193854 w 12191999"/>
              <a:gd name="connsiteY6507" fmla="*/ 2727850 h 6842125"/>
              <a:gd name="connsiteX6508" fmla="*/ 699305 w 12191999"/>
              <a:gd name="connsiteY6508" fmla="*/ 2727856 h 6842125"/>
              <a:gd name="connsiteX6509" fmla="*/ 674931 w 12191999"/>
              <a:gd name="connsiteY6509" fmla="*/ 2717027 h 6842125"/>
              <a:gd name="connsiteX6510" fmla="*/ 682543 w 12191999"/>
              <a:gd name="connsiteY6510" fmla="*/ 2696046 h 6842125"/>
              <a:gd name="connsiteX6511" fmla="*/ 718357 w 12191999"/>
              <a:gd name="connsiteY6511" fmla="*/ 2710936 h 6842125"/>
              <a:gd name="connsiteX6512" fmla="*/ 699305 w 12191999"/>
              <a:gd name="connsiteY6512" fmla="*/ 2727856 h 6842125"/>
              <a:gd name="connsiteX6513" fmla="*/ 3171770 w 12191999"/>
              <a:gd name="connsiteY6513" fmla="*/ 2727856 h 6842125"/>
              <a:gd name="connsiteX6514" fmla="*/ 3152719 w 12191999"/>
              <a:gd name="connsiteY6514" fmla="*/ 2710936 h 6842125"/>
              <a:gd name="connsiteX6515" fmla="*/ 3183962 w 12191999"/>
              <a:gd name="connsiteY6515" fmla="*/ 2694692 h 6842125"/>
              <a:gd name="connsiteX6516" fmla="*/ 3171770 w 12191999"/>
              <a:gd name="connsiteY6516" fmla="*/ 2727856 h 6842125"/>
              <a:gd name="connsiteX6517" fmla="*/ 9020227 w 12191999"/>
              <a:gd name="connsiteY6517" fmla="*/ 2727856 h 6842125"/>
              <a:gd name="connsiteX6518" fmla="*/ 9008035 w 12191999"/>
              <a:gd name="connsiteY6518" fmla="*/ 2694692 h 6842125"/>
              <a:gd name="connsiteX6519" fmla="*/ 9039278 w 12191999"/>
              <a:gd name="connsiteY6519" fmla="*/ 2710936 h 6842125"/>
              <a:gd name="connsiteX6520" fmla="*/ 9020227 w 12191999"/>
              <a:gd name="connsiteY6520" fmla="*/ 2727856 h 6842125"/>
              <a:gd name="connsiteX6521" fmla="*/ 11492691 w 12191999"/>
              <a:gd name="connsiteY6521" fmla="*/ 2727856 h 6842125"/>
              <a:gd name="connsiteX6522" fmla="*/ 11473639 w 12191999"/>
              <a:gd name="connsiteY6522" fmla="*/ 2710936 h 6842125"/>
              <a:gd name="connsiteX6523" fmla="*/ 11509454 w 12191999"/>
              <a:gd name="connsiteY6523" fmla="*/ 2696046 h 6842125"/>
              <a:gd name="connsiteX6524" fmla="*/ 11517066 w 12191999"/>
              <a:gd name="connsiteY6524" fmla="*/ 2717027 h 6842125"/>
              <a:gd name="connsiteX6525" fmla="*/ 11492691 w 12191999"/>
              <a:gd name="connsiteY6525" fmla="*/ 2727856 h 6842125"/>
              <a:gd name="connsiteX6526" fmla="*/ 0 w 12191999"/>
              <a:gd name="connsiteY6526" fmla="*/ 2731104 h 6842125"/>
              <a:gd name="connsiteX6527" fmla="*/ 0 w 12191999"/>
              <a:gd name="connsiteY6527" fmla="*/ 2692056 h 6842125"/>
              <a:gd name="connsiteX6528" fmla="*/ 10851 w 12191999"/>
              <a:gd name="connsiteY6528" fmla="*/ 2693924 h 6842125"/>
              <a:gd name="connsiteX6529" fmla="*/ 14572 w 12191999"/>
              <a:gd name="connsiteY6529" fmla="*/ 2710929 h 6842125"/>
              <a:gd name="connsiteX6530" fmla="*/ 10756 w 12191999"/>
              <a:gd name="connsiteY6530" fmla="*/ 2727680 h 6842125"/>
              <a:gd name="connsiteX6531" fmla="*/ 12191999 w 12191999"/>
              <a:gd name="connsiteY6531" fmla="*/ 2731105 h 6842125"/>
              <a:gd name="connsiteX6532" fmla="*/ 12181240 w 12191999"/>
              <a:gd name="connsiteY6532" fmla="*/ 2727680 h 6842125"/>
              <a:gd name="connsiteX6533" fmla="*/ 12177424 w 12191999"/>
              <a:gd name="connsiteY6533" fmla="*/ 2710929 h 6842125"/>
              <a:gd name="connsiteX6534" fmla="*/ 12181146 w 12191999"/>
              <a:gd name="connsiteY6534" fmla="*/ 2693924 h 6842125"/>
              <a:gd name="connsiteX6535" fmla="*/ 12191999 w 12191999"/>
              <a:gd name="connsiteY6535" fmla="*/ 2692056 h 6842125"/>
              <a:gd name="connsiteX6536" fmla="*/ 1764749 w 12191999"/>
              <a:gd name="connsiteY6536" fmla="*/ 2732559 h 6842125"/>
              <a:gd name="connsiteX6537" fmla="*/ 1739913 w 12191999"/>
              <a:gd name="connsiteY6537" fmla="*/ 2729884 h 6842125"/>
              <a:gd name="connsiteX6538" fmla="*/ 1730008 w 12191999"/>
              <a:gd name="connsiteY6538" fmla="*/ 2710255 h 6842125"/>
              <a:gd name="connsiteX6539" fmla="*/ 1779537 w 12191999"/>
              <a:gd name="connsiteY6539" fmla="*/ 2694011 h 6842125"/>
              <a:gd name="connsiteX6540" fmla="*/ 1764749 w 12191999"/>
              <a:gd name="connsiteY6540" fmla="*/ 2732559 h 6842125"/>
              <a:gd name="connsiteX6541" fmla="*/ 10427247 w 12191999"/>
              <a:gd name="connsiteY6541" fmla="*/ 2732559 h 6842125"/>
              <a:gd name="connsiteX6542" fmla="*/ 10412459 w 12191999"/>
              <a:gd name="connsiteY6542" fmla="*/ 2694011 h 6842125"/>
              <a:gd name="connsiteX6543" fmla="*/ 10461988 w 12191999"/>
              <a:gd name="connsiteY6543" fmla="*/ 2710255 h 6842125"/>
              <a:gd name="connsiteX6544" fmla="*/ 10452083 w 12191999"/>
              <a:gd name="connsiteY6544" fmla="*/ 2729884 h 6842125"/>
              <a:gd name="connsiteX6545" fmla="*/ 10427247 w 12191999"/>
              <a:gd name="connsiteY6545" fmla="*/ 2732559 h 6842125"/>
              <a:gd name="connsiteX6546" fmla="*/ 1234035 w 12191999"/>
              <a:gd name="connsiteY6546" fmla="*/ 2732676 h 6842125"/>
              <a:gd name="connsiteX6547" fmla="*/ 1209760 w 12191999"/>
              <a:gd name="connsiteY6547" fmla="*/ 2725823 h 6842125"/>
              <a:gd name="connsiteX6548" fmla="*/ 1204437 w 12191999"/>
              <a:gd name="connsiteY6548" fmla="*/ 2702134 h 6842125"/>
              <a:gd name="connsiteX6549" fmla="*/ 1251672 w 12191999"/>
              <a:gd name="connsiteY6549" fmla="*/ 2698073 h 6842125"/>
              <a:gd name="connsiteX6550" fmla="*/ 1253201 w 12191999"/>
              <a:gd name="connsiteY6550" fmla="*/ 2719732 h 6842125"/>
              <a:gd name="connsiteX6551" fmla="*/ 1234035 w 12191999"/>
              <a:gd name="connsiteY6551" fmla="*/ 2732676 h 6842125"/>
              <a:gd name="connsiteX6552" fmla="*/ 10957962 w 12191999"/>
              <a:gd name="connsiteY6552" fmla="*/ 2732676 h 6842125"/>
              <a:gd name="connsiteX6553" fmla="*/ 10938795 w 12191999"/>
              <a:gd name="connsiteY6553" fmla="*/ 2719732 h 6842125"/>
              <a:gd name="connsiteX6554" fmla="*/ 10940324 w 12191999"/>
              <a:gd name="connsiteY6554" fmla="*/ 2698073 h 6842125"/>
              <a:gd name="connsiteX6555" fmla="*/ 10987559 w 12191999"/>
              <a:gd name="connsiteY6555" fmla="*/ 2702134 h 6842125"/>
              <a:gd name="connsiteX6556" fmla="*/ 10982236 w 12191999"/>
              <a:gd name="connsiteY6556" fmla="*/ 2725823 h 6842125"/>
              <a:gd name="connsiteX6557" fmla="*/ 10957962 w 12191999"/>
              <a:gd name="connsiteY6557" fmla="*/ 2732676 h 6842125"/>
              <a:gd name="connsiteX6558" fmla="*/ 3880184 w 12191999"/>
              <a:gd name="connsiteY6558" fmla="*/ 2733256 h 6842125"/>
              <a:gd name="connsiteX6559" fmla="*/ 3861788 w 12191999"/>
              <a:gd name="connsiteY6559" fmla="*/ 2728528 h 6842125"/>
              <a:gd name="connsiteX6560" fmla="*/ 3854168 w 12191999"/>
              <a:gd name="connsiteY6560" fmla="*/ 2706869 h 6842125"/>
              <a:gd name="connsiteX6561" fmla="*/ 3900650 w 12191999"/>
              <a:gd name="connsiteY6561" fmla="*/ 2702132 h 6842125"/>
              <a:gd name="connsiteX6562" fmla="*/ 3880184 w 12191999"/>
              <a:gd name="connsiteY6562" fmla="*/ 2733256 h 6842125"/>
              <a:gd name="connsiteX6563" fmla="*/ 8311812 w 12191999"/>
              <a:gd name="connsiteY6563" fmla="*/ 2733256 h 6842125"/>
              <a:gd name="connsiteX6564" fmla="*/ 8291347 w 12191999"/>
              <a:gd name="connsiteY6564" fmla="*/ 2702132 h 6842125"/>
              <a:gd name="connsiteX6565" fmla="*/ 8337828 w 12191999"/>
              <a:gd name="connsiteY6565" fmla="*/ 2706869 h 6842125"/>
              <a:gd name="connsiteX6566" fmla="*/ 8330208 w 12191999"/>
              <a:gd name="connsiteY6566" fmla="*/ 2728528 h 6842125"/>
              <a:gd name="connsiteX6567" fmla="*/ 8311812 w 12191999"/>
              <a:gd name="connsiteY6567" fmla="*/ 2733256 h 6842125"/>
              <a:gd name="connsiteX6568" fmla="*/ 875448 w 12191999"/>
              <a:gd name="connsiteY6568" fmla="*/ 2734368 h 6842125"/>
              <a:gd name="connsiteX6569" fmla="*/ 851436 w 12191999"/>
              <a:gd name="connsiteY6569" fmla="*/ 2727175 h 6842125"/>
              <a:gd name="connsiteX6570" fmla="*/ 850677 w 12191999"/>
              <a:gd name="connsiteY6570" fmla="*/ 2703487 h 6842125"/>
              <a:gd name="connsiteX6571" fmla="*/ 877356 w 12191999"/>
              <a:gd name="connsiteY6571" fmla="*/ 2687243 h 6842125"/>
              <a:gd name="connsiteX6572" fmla="*/ 899431 w 12191999"/>
              <a:gd name="connsiteY6572" fmla="*/ 2723792 h 6842125"/>
              <a:gd name="connsiteX6573" fmla="*/ 875448 w 12191999"/>
              <a:gd name="connsiteY6573" fmla="*/ 2734368 h 6842125"/>
              <a:gd name="connsiteX6574" fmla="*/ 11316548 w 12191999"/>
              <a:gd name="connsiteY6574" fmla="*/ 2734368 h 6842125"/>
              <a:gd name="connsiteX6575" fmla="*/ 11292566 w 12191999"/>
              <a:gd name="connsiteY6575" fmla="*/ 2723792 h 6842125"/>
              <a:gd name="connsiteX6576" fmla="*/ 11314640 w 12191999"/>
              <a:gd name="connsiteY6576" fmla="*/ 2687243 h 6842125"/>
              <a:gd name="connsiteX6577" fmla="*/ 11341319 w 12191999"/>
              <a:gd name="connsiteY6577" fmla="*/ 2703487 h 6842125"/>
              <a:gd name="connsiteX6578" fmla="*/ 11340560 w 12191999"/>
              <a:gd name="connsiteY6578" fmla="*/ 2727175 h 6842125"/>
              <a:gd name="connsiteX6579" fmla="*/ 11316548 w 12191999"/>
              <a:gd name="connsiteY6579" fmla="*/ 2734368 h 6842125"/>
              <a:gd name="connsiteX6580" fmla="*/ 2279914 w 12191999"/>
              <a:gd name="connsiteY6580" fmla="*/ 2740087 h 6842125"/>
              <a:gd name="connsiteX6581" fmla="*/ 2264102 w 12191999"/>
              <a:gd name="connsiteY6581" fmla="*/ 2727850 h 6842125"/>
              <a:gd name="connsiteX6582" fmla="*/ 2270198 w 12191999"/>
              <a:gd name="connsiteY6582" fmla="*/ 2687241 h 6842125"/>
              <a:gd name="connsiteX6583" fmla="*/ 2315918 w 12191999"/>
              <a:gd name="connsiteY6583" fmla="*/ 2706869 h 6842125"/>
              <a:gd name="connsiteX6584" fmla="*/ 2279914 w 12191999"/>
              <a:gd name="connsiteY6584" fmla="*/ 2740087 h 6842125"/>
              <a:gd name="connsiteX6585" fmla="*/ 9912083 w 12191999"/>
              <a:gd name="connsiteY6585" fmla="*/ 2740087 h 6842125"/>
              <a:gd name="connsiteX6586" fmla="*/ 9876079 w 12191999"/>
              <a:gd name="connsiteY6586" fmla="*/ 2706869 h 6842125"/>
              <a:gd name="connsiteX6587" fmla="*/ 9921799 w 12191999"/>
              <a:gd name="connsiteY6587" fmla="*/ 2687241 h 6842125"/>
              <a:gd name="connsiteX6588" fmla="*/ 9927895 w 12191999"/>
              <a:gd name="connsiteY6588" fmla="*/ 2727850 h 6842125"/>
              <a:gd name="connsiteX6589" fmla="*/ 9912083 w 12191999"/>
              <a:gd name="connsiteY6589" fmla="*/ 2740087 h 6842125"/>
              <a:gd name="connsiteX6590" fmla="*/ 4058872 w 12191999"/>
              <a:gd name="connsiteY6590" fmla="*/ 2741381 h 6842125"/>
              <a:gd name="connsiteX6591" fmla="*/ 4041346 w 12191999"/>
              <a:gd name="connsiteY6591" fmla="*/ 2733936 h 6842125"/>
              <a:gd name="connsiteX6592" fmla="*/ 4027630 w 12191999"/>
              <a:gd name="connsiteY6592" fmla="*/ 2706863 h 6842125"/>
              <a:gd name="connsiteX6593" fmla="*/ 4052776 w 12191999"/>
              <a:gd name="connsiteY6593" fmla="*/ 2688588 h 6842125"/>
              <a:gd name="connsiteX6594" fmla="*/ 4079446 w 12191999"/>
              <a:gd name="connsiteY6594" fmla="*/ 2706186 h 6842125"/>
              <a:gd name="connsiteX6595" fmla="*/ 4058872 w 12191999"/>
              <a:gd name="connsiteY6595" fmla="*/ 2741381 h 6842125"/>
              <a:gd name="connsiteX6596" fmla="*/ 8133124 w 12191999"/>
              <a:gd name="connsiteY6596" fmla="*/ 2741381 h 6842125"/>
              <a:gd name="connsiteX6597" fmla="*/ 8112551 w 12191999"/>
              <a:gd name="connsiteY6597" fmla="*/ 2706186 h 6842125"/>
              <a:gd name="connsiteX6598" fmla="*/ 8139220 w 12191999"/>
              <a:gd name="connsiteY6598" fmla="*/ 2688588 h 6842125"/>
              <a:gd name="connsiteX6599" fmla="*/ 8164367 w 12191999"/>
              <a:gd name="connsiteY6599" fmla="*/ 2706863 h 6842125"/>
              <a:gd name="connsiteX6600" fmla="*/ 8150651 w 12191999"/>
              <a:gd name="connsiteY6600" fmla="*/ 2733936 h 6842125"/>
              <a:gd name="connsiteX6601" fmla="*/ 8133124 w 12191999"/>
              <a:gd name="connsiteY6601" fmla="*/ 2741381 h 6842125"/>
              <a:gd name="connsiteX6602" fmla="*/ 4415978 w 12191999"/>
              <a:gd name="connsiteY6602" fmla="*/ 2746887 h 6842125"/>
              <a:gd name="connsiteX6603" fmla="*/ 4382924 w 12191999"/>
              <a:gd name="connsiteY6603" fmla="*/ 2735973 h 6842125"/>
              <a:gd name="connsiteX6604" fmla="*/ 4389783 w 12191999"/>
              <a:gd name="connsiteY6604" fmla="*/ 2680473 h 6842125"/>
              <a:gd name="connsiteX6605" fmla="*/ 4441599 w 12191999"/>
              <a:gd name="connsiteY6605" fmla="*/ 2725820 h 6842125"/>
              <a:gd name="connsiteX6606" fmla="*/ 4415978 w 12191999"/>
              <a:gd name="connsiteY6606" fmla="*/ 2746887 h 6842125"/>
              <a:gd name="connsiteX6607" fmla="*/ 7776019 w 12191999"/>
              <a:gd name="connsiteY6607" fmla="*/ 2746887 h 6842125"/>
              <a:gd name="connsiteX6608" fmla="*/ 7750398 w 12191999"/>
              <a:gd name="connsiteY6608" fmla="*/ 2725820 h 6842125"/>
              <a:gd name="connsiteX6609" fmla="*/ 7802214 w 12191999"/>
              <a:gd name="connsiteY6609" fmla="*/ 2680473 h 6842125"/>
              <a:gd name="connsiteX6610" fmla="*/ 7809072 w 12191999"/>
              <a:gd name="connsiteY6610" fmla="*/ 2735973 h 6842125"/>
              <a:gd name="connsiteX6611" fmla="*/ 7776019 w 12191999"/>
              <a:gd name="connsiteY6611" fmla="*/ 2746887 h 6842125"/>
              <a:gd name="connsiteX6612" fmla="*/ 3527068 w 12191999"/>
              <a:gd name="connsiteY6612" fmla="*/ 2747556 h 6842125"/>
              <a:gd name="connsiteX6613" fmla="*/ 3500398 w 12191999"/>
              <a:gd name="connsiteY6613" fmla="*/ 2735966 h 6842125"/>
              <a:gd name="connsiteX6614" fmla="*/ 3536974 w 12191999"/>
              <a:gd name="connsiteY6614" fmla="*/ 2683174 h 6842125"/>
              <a:gd name="connsiteX6615" fmla="*/ 3551452 w 12191999"/>
              <a:gd name="connsiteY6615" fmla="*/ 2731228 h 6842125"/>
              <a:gd name="connsiteX6616" fmla="*/ 3527068 w 12191999"/>
              <a:gd name="connsiteY6616" fmla="*/ 2747556 h 6842125"/>
              <a:gd name="connsiteX6617" fmla="*/ 8664928 w 12191999"/>
              <a:gd name="connsiteY6617" fmla="*/ 2747556 h 6842125"/>
              <a:gd name="connsiteX6618" fmla="*/ 8640544 w 12191999"/>
              <a:gd name="connsiteY6618" fmla="*/ 2731228 h 6842125"/>
              <a:gd name="connsiteX6619" fmla="*/ 8655023 w 12191999"/>
              <a:gd name="connsiteY6619" fmla="*/ 2683174 h 6842125"/>
              <a:gd name="connsiteX6620" fmla="*/ 8691599 w 12191999"/>
              <a:gd name="connsiteY6620" fmla="*/ 2735966 h 6842125"/>
              <a:gd name="connsiteX6621" fmla="*/ 8664928 w 12191999"/>
              <a:gd name="connsiteY6621" fmla="*/ 2747556 h 6842125"/>
              <a:gd name="connsiteX6622" fmla="*/ 5819735 w 12191999"/>
              <a:gd name="connsiteY6622" fmla="*/ 2747563 h 6842125"/>
              <a:gd name="connsiteX6623" fmla="*/ 5798018 w 12191999"/>
              <a:gd name="connsiteY6623" fmla="*/ 2735972 h 6842125"/>
              <a:gd name="connsiteX6624" fmla="*/ 5803352 w 12191999"/>
              <a:gd name="connsiteY6624" fmla="*/ 2683856 h 6842125"/>
              <a:gd name="connsiteX6625" fmla="*/ 5837642 w 12191999"/>
              <a:gd name="connsiteY6625" fmla="*/ 2681826 h 6842125"/>
              <a:gd name="connsiteX6626" fmla="*/ 5841452 w 12191999"/>
              <a:gd name="connsiteY6626" fmla="*/ 2737326 h 6842125"/>
              <a:gd name="connsiteX6627" fmla="*/ 5819735 w 12191999"/>
              <a:gd name="connsiteY6627" fmla="*/ 2747563 h 6842125"/>
              <a:gd name="connsiteX6628" fmla="*/ 6372262 w 12191999"/>
              <a:gd name="connsiteY6628" fmla="*/ 2747563 h 6842125"/>
              <a:gd name="connsiteX6629" fmla="*/ 6350544 w 12191999"/>
              <a:gd name="connsiteY6629" fmla="*/ 2737326 h 6842125"/>
              <a:gd name="connsiteX6630" fmla="*/ 6354355 w 12191999"/>
              <a:gd name="connsiteY6630" fmla="*/ 2681826 h 6842125"/>
              <a:gd name="connsiteX6631" fmla="*/ 6388644 w 12191999"/>
              <a:gd name="connsiteY6631" fmla="*/ 2683856 h 6842125"/>
              <a:gd name="connsiteX6632" fmla="*/ 6393979 w 12191999"/>
              <a:gd name="connsiteY6632" fmla="*/ 2735972 h 6842125"/>
              <a:gd name="connsiteX6633" fmla="*/ 6372262 w 12191999"/>
              <a:gd name="connsiteY6633" fmla="*/ 2747563 h 6842125"/>
              <a:gd name="connsiteX6634" fmla="*/ 4585340 w 12191999"/>
              <a:gd name="connsiteY6634" fmla="*/ 2748161 h 6842125"/>
              <a:gd name="connsiteX6635" fmla="*/ 4546479 w 12191999"/>
              <a:gd name="connsiteY6635" fmla="*/ 2734625 h 6842125"/>
              <a:gd name="connsiteX6636" fmla="*/ 4556384 w 12191999"/>
              <a:gd name="connsiteY6636" fmla="*/ 2680478 h 6842125"/>
              <a:gd name="connsiteX6637" fmla="*/ 4596008 w 12191999"/>
              <a:gd name="connsiteY6637" fmla="*/ 2671003 h 6842125"/>
              <a:gd name="connsiteX6638" fmla="*/ 4622679 w 12191999"/>
              <a:gd name="connsiteY6638" fmla="*/ 2731241 h 6842125"/>
              <a:gd name="connsiteX6639" fmla="*/ 4585340 w 12191999"/>
              <a:gd name="connsiteY6639" fmla="*/ 2748161 h 6842125"/>
              <a:gd name="connsiteX6640" fmla="*/ 7606656 w 12191999"/>
              <a:gd name="connsiteY6640" fmla="*/ 2748161 h 6842125"/>
              <a:gd name="connsiteX6641" fmla="*/ 7569317 w 12191999"/>
              <a:gd name="connsiteY6641" fmla="*/ 2731241 h 6842125"/>
              <a:gd name="connsiteX6642" fmla="*/ 7595988 w 12191999"/>
              <a:gd name="connsiteY6642" fmla="*/ 2671003 h 6842125"/>
              <a:gd name="connsiteX6643" fmla="*/ 7635612 w 12191999"/>
              <a:gd name="connsiteY6643" fmla="*/ 2680478 h 6842125"/>
              <a:gd name="connsiteX6644" fmla="*/ 7645518 w 12191999"/>
              <a:gd name="connsiteY6644" fmla="*/ 2734625 h 6842125"/>
              <a:gd name="connsiteX6645" fmla="*/ 7606656 w 12191999"/>
              <a:gd name="connsiteY6645" fmla="*/ 2748161 h 6842125"/>
              <a:gd name="connsiteX6646" fmla="*/ 2643786 w 12191999"/>
              <a:gd name="connsiteY6646" fmla="*/ 2748162 h 6842125"/>
              <a:gd name="connsiteX6647" fmla="*/ 2601875 w 12191999"/>
              <a:gd name="connsiteY6647" fmla="*/ 2731242 h 6842125"/>
              <a:gd name="connsiteX6648" fmla="*/ 2589683 w 12191999"/>
              <a:gd name="connsiteY6648" fmla="*/ 2708230 h 6842125"/>
              <a:gd name="connsiteX6649" fmla="*/ 2643023 w 12191999"/>
              <a:gd name="connsiteY6649" fmla="*/ 2666943 h 6842125"/>
              <a:gd name="connsiteX6650" fmla="*/ 2681886 w 12191999"/>
              <a:gd name="connsiteY6650" fmla="*/ 2730565 h 6842125"/>
              <a:gd name="connsiteX6651" fmla="*/ 2643786 w 12191999"/>
              <a:gd name="connsiteY6651" fmla="*/ 2748162 h 6842125"/>
              <a:gd name="connsiteX6652" fmla="*/ 3698999 w 12191999"/>
              <a:gd name="connsiteY6652" fmla="*/ 2748162 h 6842125"/>
              <a:gd name="connsiteX6653" fmla="*/ 3662423 w 12191999"/>
              <a:gd name="connsiteY6653" fmla="*/ 2728535 h 6842125"/>
              <a:gd name="connsiteX6654" fmla="*/ 3685283 w 12191999"/>
              <a:gd name="connsiteY6654" fmla="*/ 2673711 h 6842125"/>
              <a:gd name="connsiteX6655" fmla="*/ 3731003 w 12191999"/>
              <a:gd name="connsiteY6655" fmla="*/ 2681833 h 6842125"/>
              <a:gd name="connsiteX6656" fmla="*/ 3698999 w 12191999"/>
              <a:gd name="connsiteY6656" fmla="*/ 2748162 h 6842125"/>
              <a:gd name="connsiteX6657" fmla="*/ 8492998 w 12191999"/>
              <a:gd name="connsiteY6657" fmla="*/ 2748162 h 6842125"/>
              <a:gd name="connsiteX6658" fmla="*/ 8460994 w 12191999"/>
              <a:gd name="connsiteY6658" fmla="*/ 2681833 h 6842125"/>
              <a:gd name="connsiteX6659" fmla="*/ 8506714 w 12191999"/>
              <a:gd name="connsiteY6659" fmla="*/ 2673711 h 6842125"/>
              <a:gd name="connsiteX6660" fmla="*/ 8529574 w 12191999"/>
              <a:gd name="connsiteY6660" fmla="*/ 2728535 h 6842125"/>
              <a:gd name="connsiteX6661" fmla="*/ 8492998 w 12191999"/>
              <a:gd name="connsiteY6661" fmla="*/ 2748162 h 6842125"/>
              <a:gd name="connsiteX6662" fmla="*/ 9548211 w 12191999"/>
              <a:gd name="connsiteY6662" fmla="*/ 2748162 h 6842125"/>
              <a:gd name="connsiteX6663" fmla="*/ 9510111 w 12191999"/>
              <a:gd name="connsiteY6663" fmla="*/ 2730565 h 6842125"/>
              <a:gd name="connsiteX6664" fmla="*/ 9548974 w 12191999"/>
              <a:gd name="connsiteY6664" fmla="*/ 2666943 h 6842125"/>
              <a:gd name="connsiteX6665" fmla="*/ 9602314 w 12191999"/>
              <a:gd name="connsiteY6665" fmla="*/ 2708230 h 6842125"/>
              <a:gd name="connsiteX6666" fmla="*/ 9590122 w 12191999"/>
              <a:gd name="connsiteY6666" fmla="*/ 2731242 h 6842125"/>
              <a:gd name="connsiteX6667" fmla="*/ 9548211 w 12191999"/>
              <a:gd name="connsiteY6667" fmla="*/ 2748162 h 6842125"/>
              <a:gd name="connsiteX6668" fmla="*/ 4762991 w 12191999"/>
              <a:gd name="connsiteY6668" fmla="*/ 2748332 h 6842125"/>
              <a:gd name="connsiteX6669" fmla="*/ 4725272 w 12191999"/>
              <a:gd name="connsiteY6669" fmla="*/ 2735979 h 6842125"/>
              <a:gd name="connsiteX6670" fmla="*/ 4732130 w 12191999"/>
              <a:gd name="connsiteY6670" fmla="*/ 2681157 h 6842125"/>
              <a:gd name="connsiteX6671" fmla="*/ 4786994 w 12191999"/>
              <a:gd name="connsiteY6671" fmla="*/ 2682510 h 6842125"/>
              <a:gd name="connsiteX6672" fmla="*/ 4796138 w 12191999"/>
              <a:gd name="connsiteY6672" fmla="*/ 2735303 h 6842125"/>
              <a:gd name="connsiteX6673" fmla="*/ 4762991 w 12191999"/>
              <a:gd name="connsiteY6673" fmla="*/ 2748332 h 6842125"/>
              <a:gd name="connsiteX6674" fmla="*/ 7429006 w 12191999"/>
              <a:gd name="connsiteY6674" fmla="*/ 2748332 h 6842125"/>
              <a:gd name="connsiteX6675" fmla="*/ 7395859 w 12191999"/>
              <a:gd name="connsiteY6675" fmla="*/ 2735303 h 6842125"/>
              <a:gd name="connsiteX6676" fmla="*/ 7405003 w 12191999"/>
              <a:gd name="connsiteY6676" fmla="*/ 2682510 h 6842125"/>
              <a:gd name="connsiteX6677" fmla="*/ 7459867 w 12191999"/>
              <a:gd name="connsiteY6677" fmla="*/ 2681157 h 6842125"/>
              <a:gd name="connsiteX6678" fmla="*/ 7466724 w 12191999"/>
              <a:gd name="connsiteY6678" fmla="*/ 2735979 h 6842125"/>
              <a:gd name="connsiteX6679" fmla="*/ 7429006 w 12191999"/>
              <a:gd name="connsiteY6679" fmla="*/ 2748332 h 6842125"/>
              <a:gd name="connsiteX6680" fmla="*/ 522221 w 12191999"/>
              <a:gd name="connsiteY6680" fmla="*/ 2748923 h 6842125"/>
              <a:gd name="connsiteX6681" fmla="*/ 483899 w 12191999"/>
              <a:gd name="connsiteY6681" fmla="*/ 2734625 h 6842125"/>
              <a:gd name="connsiteX6682" fmla="*/ 492289 w 12191999"/>
              <a:gd name="connsiteY6682" fmla="*/ 2684539 h 6842125"/>
              <a:gd name="connsiteX6683" fmla="*/ 530420 w 12191999"/>
              <a:gd name="connsiteY6683" fmla="*/ 2669649 h 6842125"/>
              <a:gd name="connsiteX6684" fmla="*/ 562423 w 12191999"/>
              <a:gd name="connsiteY6684" fmla="*/ 2694015 h 6842125"/>
              <a:gd name="connsiteX6685" fmla="*/ 561681 w 12191999"/>
              <a:gd name="connsiteY6685" fmla="*/ 2731241 h 6842125"/>
              <a:gd name="connsiteX6686" fmla="*/ 522221 w 12191999"/>
              <a:gd name="connsiteY6686" fmla="*/ 2748923 h 6842125"/>
              <a:gd name="connsiteX6687" fmla="*/ 11669775 w 12191999"/>
              <a:gd name="connsiteY6687" fmla="*/ 2748923 h 6842125"/>
              <a:gd name="connsiteX6688" fmla="*/ 11630315 w 12191999"/>
              <a:gd name="connsiteY6688" fmla="*/ 2731241 h 6842125"/>
              <a:gd name="connsiteX6689" fmla="*/ 11629574 w 12191999"/>
              <a:gd name="connsiteY6689" fmla="*/ 2694015 h 6842125"/>
              <a:gd name="connsiteX6690" fmla="*/ 11661576 w 12191999"/>
              <a:gd name="connsiteY6690" fmla="*/ 2669649 h 6842125"/>
              <a:gd name="connsiteX6691" fmla="*/ 11699707 w 12191999"/>
              <a:gd name="connsiteY6691" fmla="*/ 2684539 h 6842125"/>
              <a:gd name="connsiteX6692" fmla="*/ 11708098 w 12191999"/>
              <a:gd name="connsiteY6692" fmla="*/ 2734625 h 6842125"/>
              <a:gd name="connsiteX6693" fmla="*/ 11669775 w 12191999"/>
              <a:gd name="connsiteY6693" fmla="*/ 2748923 h 6842125"/>
              <a:gd name="connsiteX6694" fmla="*/ 2464226 w 12191999"/>
              <a:gd name="connsiteY6694" fmla="*/ 2749427 h 6842125"/>
              <a:gd name="connsiteX6695" fmla="*/ 2429174 w 12191999"/>
              <a:gd name="connsiteY6695" fmla="*/ 2731915 h 6842125"/>
              <a:gd name="connsiteX6696" fmla="*/ 2449747 w 12191999"/>
              <a:gd name="connsiteY6696" fmla="*/ 2673707 h 6842125"/>
              <a:gd name="connsiteX6697" fmla="*/ 2499278 w 12191999"/>
              <a:gd name="connsiteY6697" fmla="*/ 2731915 h 6842125"/>
              <a:gd name="connsiteX6698" fmla="*/ 2464226 w 12191999"/>
              <a:gd name="connsiteY6698" fmla="*/ 2749427 h 6842125"/>
              <a:gd name="connsiteX6699" fmla="*/ 9727771 w 12191999"/>
              <a:gd name="connsiteY6699" fmla="*/ 2749427 h 6842125"/>
              <a:gd name="connsiteX6700" fmla="*/ 9692719 w 12191999"/>
              <a:gd name="connsiteY6700" fmla="*/ 2731915 h 6842125"/>
              <a:gd name="connsiteX6701" fmla="*/ 9742250 w 12191999"/>
              <a:gd name="connsiteY6701" fmla="*/ 2673707 h 6842125"/>
              <a:gd name="connsiteX6702" fmla="*/ 9762823 w 12191999"/>
              <a:gd name="connsiteY6702" fmla="*/ 2731915 h 6842125"/>
              <a:gd name="connsiteX6703" fmla="*/ 9727771 w 12191999"/>
              <a:gd name="connsiteY6703" fmla="*/ 2749427 h 6842125"/>
              <a:gd name="connsiteX6704" fmla="*/ 5276222 w 12191999"/>
              <a:gd name="connsiteY6704" fmla="*/ 2751626 h 6842125"/>
              <a:gd name="connsiteX6705" fmla="*/ 5256315 w 12191999"/>
              <a:gd name="connsiteY6705" fmla="*/ 2738006 h 6842125"/>
              <a:gd name="connsiteX6706" fmla="*/ 5254791 w 12191999"/>
              <a:gd name="connsiteY6706" fmla="*/ 2681829 h 6842125"/>
              <a:gd name="connsiteX6707" fmla="*/ 5321084 w 12191999"/>
              <a:gd name="connsiteY6707" fmla="*/ 2680476 h 6842125"/>
              <a:gd name="connsiteX6708" fmla="*/ 5296700 w 12191999"/>
              <a:gd name="connsiteY6708" fmla="*/ 2751542 h 6842125"/>
              <a:gd name="connsiteX6709" fmla="*/ 5276222 w 12191999"/>
              <a:gd name="connsiteY6709" fmla="*/ 2751626 h 6842125"/>
              <a:gd name="connsiteX6710" fmla="*/ 6915775 w 12191999"/>
              <a:gd name="connsiteY6710" fmla="*/ 2751626 h 6842125"/>
              <a:gd name="connsiteX6711" fmla="*/ 6895296 w 12191999"/>
              <a:gd name="connsiteY6711" fmla="*/ 2751542 h 6842125"/>
              <a:gd name="connsiteX6712" fmla="*/ 6870912 w 12191999"/>
              <a:gd name="connsiteY6712" fmla="*/ 2680476 h 6842125"/>
              <a:gd name="connsiteX6713" fmla="*/ 6937206 w 12191999"/>
              <a:gd name="connsiteY6713" fmla="*/ 2681829 h 6842125"/>
              <a:gd name="connsiteX6714" fmla="*/ 6935682 w 12191999"/>
              <a:gd name="connsiteY6714" fmla="*/ 2738006 h 6842125"/>
              <a:gd name="connsiteX6715" fmla="*/ 6915775 w 12191999"/>
              <a:gd name="connsiteY6715" fmla="*/ 2751626 h 6842125"/>
              <a:gd name="connsiteX6716" fmla="*/ 5470346 w 12191999"/>
              <a:gd name="connsiteY6716" fmla="*/ 2753996 h 6842125"/>
              <a:gd name="connsiteX6717" fmla="*/ 5442723 w 12191999"/>
              <a:gd name="connsiteY6717" fmla="*/ 2746128 h 6842125"/>
              <a:gd name="connsiteX6718" fmla="*/ 5461011 w 12191999"/>
              <a:gd name="connsiteY6718" fmla="*/ 2666938 h 6842125"/>
              <a:gd name="connsiteX6719" fmla="*/ 5511303 w 12191999"/>
              <a:gd name="connsiteY6719" fmla="*/ 2710933 h 6842125"/>
              <a:gd name="connsiteX6720" fmla="*/ 5494539 w 12191999"/>
              <a:gd name="connsiteY6720" fmla="*/ 2744097 h 6842125"/>
              <a:gd name="connsiteX6721" fmla="*/ 5470346 w 12191999"/>
              <a:gd name="connsiteY6721" fmla="*/ 2753996 h 6842125"/>
              <a:gd name="connsiteX6722" fmla="*/ 6721651 w 12191999"/>
              <a:gd name="connsiteY6722" fmla="*/ 2753996 h 6842125"/>
              <a:gd name="connsiteX6723" fmla="*/ 6697458 w 12191999"/>
              <a:gd name="connsiteY6723" fmla="*/ 2744097 h 6842125"/>
              <a:gd name="connsiteX6724" fmla="*/ 6680693 w 12191999"/>
              <a:gd name="connsiteY6724" fmla="*/ 2710933 h 6842125"/>
              <a:gd name="connsiteX6725" fmla="*/ 6730986 w 12191999"/>
              <a:gd name="connsiteY6725" fmla="*/ 2666938 h 6842125"/>
              <a:gd name="connsiteX6726" fmla="*/ 6749274 w 12191999"/>
              <a:gd name="connsiteY6726" fmla="*/ 2746128 h 6842125"/>
              <a:gd name="connsiteX6727" fmla="*/ 6721651 w 12191999"/>
              <a:gd name="connsiteY6727" fmla="*/ 2753996 h 6842125"/>
              <a:gd name="connsiteX6728" fmla="*/ 339316 w 12191999"/>
              <a:gd name="connsiteY6728" fmla="*/ 2754164 h 6842125"/>
              <a:gd name="connsiteX6729" fmla="*/ 311335 w 12191999"/>
              <a:gd name="connsiteY6729" fmla="*/ 2738006 h 6842125"/>
              <a:gd name="connsiteX6730" fmla="*/ 307527 w 12191999"/>
              <a:gd name="connsiteY6730" fmla="*/ 2689274 h 6842125"/>
              <a:gd name="connsiteX6731" fmla="*/ 382143 w 12191999"/>
              <a:gd name="connsiteY6731" fmla="*/ 2682506 h 6842125"/>
              <a:gd name="connsiteX6732" fmla="*/ 370723 w 12191999"/>
              <a:gd name="connsiteY6732" fmla="*/ 2747481 h 6842125"/>
              <a:gd name="connsiteX6733" fmla="*/ 339316 w 12191999"/>
              <a:gd name="connsiteY6733" fmla="*/ 2754164 h 6842125"/>
              <a:gd name="connsiteX6734" fmla="*/ 11852680 w 12191999"/>
              <a:gd name="connsiteY6734" fmla="*/ 2754164 h 6842125"/>
              <a:gd name="connsiteX6735" fmla="*/ 11821274 w 12191999"/>
              <a:gd name="connsiteY6735" fmla="*/ 2747481 h 6842125"/>
              <a:gd name="connsiteX6736" fmla="*/ 11809854 w 12191999"/>
              <a:gd name="connsiteY6736" fmla="*/ 2682506 h 6842125"/>
              <a:gd name="connsiteX6737" fmla="*/ 11884470 w 12191999"/>
              <a:gd name="connsiteY6737" fmla="*/ 2689274 h 6842125"/>
              <a:gd name="connsiteX6738" fmla="*/ 11880662 w 12191999"/>
              <a:gd name="connsiteY6738" fmla="*/ 2738006 h 6842125"/>
              <a:gd name="connsiteX6739" fmla="*/ 11852680 w 12191999"/>
              <a:gd name="connsiteY6739" fmla="*/ 2754164 h 6842125"/>
              <a:gd name="connsiteX6740" fmla="*/ 2817999 w 12191999"/>
              <a:gd name="connsiteY6740" fmla="*/ 2754925 h 6842125"/>
              <a:gd name="connsiteX6741" fmla="*/ 2789043 w 12191999"/>
              <a:gd name="connsiteY6741" fmla="*/ 2744095 h 6842125"/>
              <a:gd name="connsiteX6742" fmla="*/ 2785995 w 12191999"/>
              <a:gd name="connsiteY6742" fmla="*/ 2678444 h 6842125"/>
              <a:gd name="connsiteX6743" fmla="*/ 2863719 w 12191999"/>
              <a:gd name="connsiteY6743" fmla="*/ 2712961 h 6842125"/>
              <a:gd name="connsiteX6744" fmla="*/ 2817999 w 12191999"/>
              <a:gd name="connsiteY6744" fmla="*/ 2754925 h 6842125"/>
              <a:gd name="connsiteX6745" fmla="*/ 9373998 w 12191999"/>
              <a:gd name="connsiteY6745" fmla="*/ 2754925 h 6842125"/>
              <a:gd name="connsiteX6746" fmla="*/ 9328278 w 12191999"/>
              <a:gd name="connsiteY6746" fmla="*/ 2712961 h 6842125"/>
              <a:gd name="connsiteX6747" fmla="*/ 9406002 w 12191999"/>
              <a:gd name="connsiteY6747" fmla="*/ 2678444 h 6842125"/>
              <a:gd name="connsiteX6748" fmla="*/ 9402954 w 12191999"/>
              <a:gd name="connsiteY6748" fmla="*/ 2744095 h 6842125"/>
              <a:gd name="connsiteX6749" fmla="*/ 9373998 w 12191999"/>
              <a:gd name="connsiteY6749" fmla="*/ 2754925 h 6842125"/>
              <a:gd name="connsiteX6750" fmla="*/ 4946018 w 12191999"/>
              <a:gd name="connsiteY6750" fmla="*/ 2759622 h 6842125"/>
              <a:gd name="connsiteX6751" fmla="*/ 4925327 w 12191999"/>
              <a:gd name="connsiteY6751" fmla="*/ 2758993 h 6842125"/>
              <a:gd name="connsiteX6752" fmla="*/ 4898728 w 12191999"/>
              <a:gd name="connsiteY6752" fmla="*/ 2744769 h 6842125"/>
              <a:gd name="connsiteX6753" fmla="*/ 4936828 w 12191999"/>
              <a:gd name="connsiteY6753" fmla="*/ 2665580 h 6842125"/>
              <a:gd name="connsiteX6754" fmla="*/ 4989406 w 12191999"/>
              <a:gd name="connsiteY6754" fmla="*/ 2717019 h 6842125"/>
              <a:gd name="connsiteX6755" fmla="*/ 4946018 w 12191999"/>
              <a:gd name="connsiteY6755" fmla="*/ 2759622 h 6842125"/>
              <a:gd name="connsiteX6756" fmla="*/ 7245978 w 12191999"/>
              <a:gd name="connsiteY6756" fmla="*/ 2759622 h 6842125"/>
              <a:gd name="connsiteX6757" fmla="*/ 7202591 w 12191999"/>
              <a:gd name="connsiteY6757" fmla="*/ 2717019 h 6842125"/>
              <a:gd name="connsiteX6758" fmla="*/ 7255168 w 12191999"/>
              <a:gd name="connsiteY6758" fmla="*/ 2665580 h 6842125"/>
              <a:gd name="connsiteX6759" fmla="*/ 7293268 w 12191999"/>
              <a:gd name="connsiteY6759" fmla="*/ 2744769 h 6842125"/>
              <a:gd name="connsiteX6760" fmla="*/ 7266670 w 12191999"/>
              <a:gd name="connsiteY6760" fmla="*/ 2758993 h 6842125"/>
              <a:gd name="connsiteX6761" fmla="*/ 7245978 w 12191999"/>
              <a:gd name="connsiteY6761" fmla="*/ 2759622 h 6842125"/>
              <a:gd name="connsiteX6762" fmla="*/ 1041492 w 12191999"/>
              <a:gd name="connsiteY6762" fmla="*/ 2759832 h 6842125"/>
              <a:gd name="connsiteX6763" fmla="*/ 1011179 w 12191999"/>
              <a:gd name="connsiteY6763" fmla="*/ 2744773 h 6842125"/>
              <a:gd name="connsiteX6764" fmla="*/ 1003556 w 12191999"/>
              <a:gd name="connsiteY6764" fmla="*/ 2687919 h 6842125"/>
              <a:gd name="connsiteX6765" fmla="*/ 1106425 w 12191999"/>
              <a:gd name="connsiteY6765" fmla="*/ 2709578 h 6842125"/>
              <a:gd name="connsiteX6766" fmla="*/ 1041492 w 12191999"/>
              <a:gd name="connsiteY6766" fmla="*/ 2759832 h 6842125"/>
              <a:gd name="connsiteX6767" fmla="*/ 11150504 w 12191999"/>
              <a:gd name="connsiteY6767" fmla="*/ 2759832 h 6842125"/>
              <a:gd name="connsiteX6768" fmla="*/ 11085571 w 12191999"/>
              <a:gd name="connsiteY6768" fmla="*/ 2709578 h 6842125"/>
              <a:gd name="connsiteX6769" fmla="*/ 11188440 w 12191999"/>
              <a:gd name="connsiteY6769" fmla="*/ 2687919 h 6842125"/>
              <a:gd name="connsiteX6770" fmla="*/ 11180818 w 12191999"/>
              <a:gd name="connsiteY6770" fmla="*/ 2744773 h 6842125"/>
              <a:gd name="connsiteX6771" fmla="*/ 11150504 w 12191999"/>
              <a:gd name="connsiteY6771" fmla="*/ 2759832 h 6842125"/>
              <a:gd name="connsiteX6772" fmla="*/ 3337164 w 12191999"/>
              <a:gd name="connsiteY6772" fmla="*/ 2760211 h 6842125"/>
              <a:gd name="connsiteX6773" fmla="*/ 3315507 w 12191999"/>
              <a:gd name="connsiteY6773" fmla="*/ 2749509 h 6842125"/>
              <a:gd name="connsiteX6774" fmla="*/ 3361988 w 12191999"/>
              <a:gd name="connsiteY6774" fmla="*/ 2664228 h 6842125"/>
              <a:gd name="connsiteX6775" fmla="*/ 3395516 w 12191999"/>
              <a:gd name="connsiteY6775" fmla="*/ 2689272 h 6842125"/>
              <a:gd name="connsiteX6776" fmla="*/ 3398564 w 12191999"/>
              <a:gd name="connsiteY6776" fmla="*/ 2727850 h 6842125"/>
              <a:gd name="connsiteX6777" fmla="*/ 3337164 w 12191999"/>
              <a:gd name="connsiteY6777" fmla="*/ 2760211 h 6842125"/>
              <a:gd name="connsiteX6778" fmla="*/ 8854832 w 12191999"/>
              <a:gd name="connsiteY6778" fmla="*/ 2760211 h 6842125"/>
              <a:gd name="connsiteX6779" fmla="*/ 8793432 w 12191999"/>
              <a:gd name="connsiteY6779" fmla="*/ 2727850 h 6842125"/>
              <a:gd name="connsiteX6780" fmla="*/ 8796480 w 12191999"/>
              <a:gd name="connsiteY6780" fmla="*/ 2689272 h 6842125"/>
              <a:gd name="connsiteX6781" fmla="*/ 8830008 w 12191999"/>
              <a:gd name="connsiteY6781" fmla="*/ 2664228 h 6842125"/>
              <a:gd name="connsiteX6782" fmla="*/ 8876490 w 12191999"/>
              <a:gd name="connsiteY6782" fmla="*/ 2749509 h 6842125"/>
              <a:gd name="connsiteX6783" fmla="*/ 8854832 w 12191999"/>
              <a:gd name="connsiteY6783" fmla="*/ 2760211 h 6842125"/>
              <a:gd name="connsiteX6784" fmla="*/ 5113811 w 12191999"/>
              <a:gd name="connsiteY6784" fmla="*/ 2760505 h 6842125"/>
              <a:gd name="connsiteX6785" fmla="*/ 5076759 w 12191999"/>
              <a:gd name="connsiteY6785" fmla="*/ 2742738 h 6842125"/>
              <a:gd name="connsiteX6786" fmla="*/ 5056947 w 12191999"/>
              <a:gd name="connsiteY6786" fmla="*/ 2706867 h 6842125"/>
              <a:gd name="connsiteX6787" fmla="*/ 5111811 w 12191999"/>
              <a:gd name="connsiteY6787" fmla="*/ 2665580 h 6842125"/>
              <a:gd name="connsiteX6788" fmla="*/ 5149148 w 12191999"/>
              <a:gd name="connsiteY6788" fmla="*/ 2744769 h 6842125"/>
              <a:gd name="connsiteX6789" fmla="*/ 5113811 w 12191999"/>
              <a:gd name="connsiteY6789" fmla="*/ 2760505 h 6842125"/>
              <a:gd name="connsiteX6790" fmla="*/ 7078186 w 12191999"/>
              <a:gd name="connsiteY6790" fmla="*/ 2760505 h 6842125"/>
              <a:gd name="connsiteX6791" fmla="*/ 7042848 w 12191999"/>
              <a:gd name="connsiteY6791" fmla="*/ 2744769 h 6842125"/>
              <a:gd name="connsiteX6792" fmla="*/ 7080186 w 12191999"/>
              <a:gd name="connsiteY6792" fmla="*/ 2665580 h 6842125"/>
              <a:gd name="connsiteX6793" fmla="*/ 7135050 w 12191999"/>
              <a:gd name="connsiteY6793" fmla="*/ 2706867 h 6842125"/>
              <a:gd name="connsiteX6794" fmla="*/ 7115238 w 12191999"/>
              <a:gd name="connsiteY6794" fmla="*/ 2742738 h 6842125"/>
              <a:gd name="connsiteX6795" fmla="*/ 7078186 w 12191999"/>
              <a:gd name="connsiteY6795" fmla="*/ 2760505 h 6842125"/>
              <a:gd name="connsiteX6796" fmla="*/ 5635232 w 12191999"/>
              <a:gd name="connsiteY6796" fmla="*/ 2760845 h 6842125"/>
              <a:gd name="connsiteX6797" fmla="*/ 5606276 w 12191999"/>
              <a:gd name="connsiteY6797" fmla="*/ 2744770 h 6842125"/>
              <a:gd name="connsiteX6798" fmla="*/ 5601704 w 12191999"/>
              <a:gd name="connsiteY6798" fmla="*/ 2681148 h 6842125"/>
              <a:gd name="connsiteX6799" fmla="*/ 5693906 w 12191999"/>
              <a:gd name="connsiteY6799" fmla="*/ 2714990 h 6842125"/>
              <a:gd name="connsiteX6800" fmla="*/ 5671046 w 12191999"/>
              <a:gd name="connsiteY6800" fmla="*/ 2751539 h 6842125"/>
              <a:gd name="connsiteX6801" fmla="*/ 5635232 w 12191999"/>
              <a:gd name="connsiteY6801" fmla="*/ 2760845 h 6842125"/>
              <a:gd name="connsiteX6802" fmla="*/ 6556764 w 12191999"/>
              <a:gd name="connsiteY6802" fmla="*/ 2760845 h 6842125"/>
              <a:gd name="connsiteX6803" fmla="*/ 6520951 w 12191999"/>
              <a:gd name="connsiteY6803" fmla="*/ 2751539 h 6842125"/>
              <a:gd name="connsiteX6804" fmla="*/ 6498091 w 12191999"/>
              <a:gd name="connsiteY6804" fmla="*/ 2714990 h 6842125"/>
              <a:gd name="connsiteX6805" fmla="*/ 6590292 w 12191999"/>
              <a:gd name="connsiteY6805" fmla="*/ 2681148 h 6842125"/>
              <a:gd name="connsiteX6806" fmla="*/ 6585720 w 12191999"/>
              <a:gd name="connsiteY6806" fmla="*/ 2744770 h 6842125"/>
              <a:gd name="connsiteX6807" fmla="*/ 6556764 w 12191999"/>
              <a:gd name="connsiteY6807" fmla="*/ 2760845 h 6842125"/>
              <a:gd name="connsiteX6808" fmla="*/ 1406888 w 12191999"/>
              <a:gd name="connsiteY6808" fmla="*/ 2761098 h 6842125"/>
              <a:gd name="connsiteX6809" fmla="*/ 1367180 w 12191999"/>
              <a:gd name="connsiteY6809" fmla="*/ 2744093 h 6842125"/>
              <a:gd name="connsiteX6810" fmla="*/ 1352704 w 12191999"/>
              <a:gd name="connsiteY6810" fmla="*/ 2705513 h 6842125"/>
              <a:gd name="connsiteX6811" fmla="*/ 1407552 w 12191999"/>
              <a:gd name="connsiteY6811" fmla="*/ 2664227 h 6842125"/>
              <a:gd name="connsiteX6812" fmla="*/ 1449431 w 12191999"/>
              <a:gd name="connsiteY6812" fmla="*/ 2681147 h 6842125"/>
              <a:gd name="connsiteX6813" fmla="*/ 1444860 w 12191999"/>
              <a:gd name="connsiteY6813" fmla="*/ 2744093 h 6842125"/>
              <a:gd name="connsiteX6814" fmla="*/ 1406888 w 12191999"/>
              <a:gd name="connsiteY6814" fmla="*/ 2761098 h 6842125"/>
              <a:gd name="connsiteX6815" fmla="*/ 10785108 w 12191999"/>
              <a:gd name="connsiteY6815" fmla="*/ 2761098 h 6842125"/>
              <a:gd name="connsiteX6816" fmla="*/ 10747136 w 12191999"/>
              <a:gd name="connsiteY6816" fmla="*/ 2744093 h 6842125"/>
              <a:gd name="connsiteX6817" fmla="*/ 10742566 w 12191999"/>
              <a:gd name="connsiteY6817" fmla="*/ 2681147 h 6842125"/>
              <a:gd name="connsiteX6818" fmla="*/ 10784444 w 12191999"/>
              <a:gd name="connsiteY6818" fmla="*/ 2664227 h 6842125"/>
              <a:gd name="connsiteX6819" fmla="*/ 10839292 w 12191999"/>
              <a:gd name="connsiteY6819" fmla="*/ 2705513 h 6842125"/>
              <a:gd name="connsiteX6820" fmla="*/ 10824816 w 12191999"/>
              <a:gd name="connsiteY6820" fmla="*/ 2744093 h 6842125"/>
              <a:gd name="connsiteX6821" fmla="*/ 10785108 w 12191999"/>
              <a:gd name="connsiteY6821" fmla="*/ 2761098 h 6842125"/>
              <a:gd name="connsiteX6822" fmla="*/ 1927847 w 12191999"/>
              <a:gd name="connsiteY6822" fmla="*/ 2763721 h 6842125"/>
              <a:gd name="connsiteX6823" fmla="*/ 1882127 w 12191999"/>
              <a:gd name="connsiteY6823" fmla="*/ 2710252 h 6842125"/>
              <a:gd name="connsiteX6824" fmla="*/ 1988807 w 12191999"/>
              <a:gd name="connsiteY6824" fmla="*/ 2694008 h 6842125"/>
              <a:gd name="connsiteX6825" fmla="*/ 1984235 w 12191999"/>
              <a:gd name="connsiteY6825" fmla="*/ 2732586 h 6842125"/>
              <a:gd name="connsiteX6826" fmla="*/ 1927847 w 12191999"/>
              <a:gd name="connsiteY6826" fmla="*/ 2763721 h 6842125"/>
              <a:gd name="connsiteX6827" fmla="*/ 10264150 w 12191999"/>
              <a:gd name="connsiteY6827" fmla="*/ 2763721 h 6842125"/>
              <a:gd name="connsiteX6828" fmla="*/ 10207762 w 12191999"/>
              <a:gd name="connsiteY6828" fmla="*/ 2732586 h 6842125"/>
              <a:gd name="connsiteX6829" fmla="*/ 10203190 w 12191999"/>
              <a:gd name="connsiteY6829" fmla="*/ 2694008 h 6842125"/>
              <a:gd name="connsiteX6830" fmla="*/ 10309870 w 12191999"/>
              <a:gd name="connsiteY6830" fmla="*/ 2710252 h 6842125"/>
              <a:gd name="connsiteX6831" fmla="*/ 10264150 w 12191999"/>
              <a:gd name="connsiteY6831" fmla="*/ 2763721 h 6842125"/>
              <a:gd name="connsiteX6832" fmla="*/ 3007648 w 12191999"/>
              <a:gd name="connsiteY6832" fmla="*/ 2765669 h 6842125"/>
              <a:gd name="connsiteX6833" fmla="*/ 2954118 w 12191999"/>
              <a:gd name="connsiteY6833" fmla="*/ 2748833 h 6842125"/>
              <a:gd name="connsiteX6834" fmla="*/ 2943450 w 12191999"/>
              <a:gd name="connsiteY6834" fmla="*/ 2684534 h 6842125"/>
              <a:gd name="connsiteX6835" fmla="*/ 3021174 w 12191999"/>
              <a:gd name="connsiteY6835" fmla="*/ 2660845 h 6842125"/>
              <a:gd name="connsiteX6836" fmla="*/ 3050892 w 12191999"/>
              <a:gd name="connsiteY6836" fmla="*/ 2727174 h 6842125"/>
              <a:gd name="connsiteX6837" fmla="*/ 3007648 w 12191999"/>
              <a:gd name="connsiteY6837" fmla="*/ 2765669 h 6842125"/>
              <a:gd name="connsiteX6838" fmla="*/ 9184348 w 12191999"/>
              <a:gd name="connsiteY6838" fmla="*/ 2765669 h 6842125"/>
              <a:gd name="connsiteX6839" fmla="*/ 9141104 w 12191999"/>
              <a:gd name="connsiteY6839" fmla="*/ 2727174 h 6842125"/>
              <a:gd name="connsiteX6840" fmla="*/ 9170823 w 12191999"/>
              <a:gd name="connsiteY6840" fmla="*/ 2660845 h 6842125"/>
              <a:gd name="connsiteX6841" fmla="*/ 9248547 w 12191999"/>
              <a:gd name="connsiteY6841" fmla="*/ 2684534 h 6842125"/>
              <a:gd name="connsiteX6842" fmla="*/ 9237879 w 12191999"/>
              <a:gd name="connsiteY6842" fmla="*/ 2748833 h 6842125"/>
              <a:gd name="connsiteX6843" fmla="*/ 9184348 w 12191999"/>
              <a:gd name="connsiteY6843" fmla="*/ 2765669 h 6842125"/>
              <a:gd name="connsiteX6844" fmla="*/ 4227462 w 12191999"/>
              <a:gd name="connsiteY6844" fmla="*/ 2767378 h 6842125"/>
              <a:gd name="connsiteX6845" fmla="*/ 4201851 w 12191999"/>
              <a:gd name="connsiteY6845" fmla="*/ 2759658 h 6842125"/>
              <a:gd name="connsiteX6846" fmla="*/ 4176704 w 12191999"/>
              <a:gd name="connsiteY6846" fmla="*/ 2732585 h 6842125"/>
              <a:gd name="connsiteX6847" fmla="*/ 4172132 w 12191999"/>
              <a:gd name="connsiteY6847" fmla="*/ 2694005 h 6842125"/>
              <a:gd name="connsiteX6848" fmla="*/ 4195755 w 12191999"/>
              <a:gd name="connsiteY6848" fmla="*/ 2666932 h 6842125"/>
              <a:gd name="connsiteX6849" fmla="*/ 4291004 w 12191999"/>
              <a:gd name="connsiteY6849" fmla="*/ 2717695 h 6842125"/>
              <a:gd name="connsiteX6850" fmla="*/ 4227462 w 12191999"/>
              <a:gd name="connsiteY6850" fmla="*/ 2767378 h 6842125"/>
              <a:gd name="connsiteX6851" fmla="*/ 7964535 w 12191999"/>
              <a:gd name="connsiteY6851" fmla="*/ 2767378 h 6842125"/>
              <a:gd name="connsiteX6852" fmla="*/ 7900992 w 12191999"/>
              <a:gd name="connsiteY6852" fmla="*/ 2717695 h 6842125"/>
              <a:gd name="connsiteX6853" fmla="*/ 7996242 w 12191999"/>
              <a:gd name="connsiteY6853" fmla="*/ 2666932 h 6842125"/>
              <a:gd name="connsiteX6854" fmla="*/ 8019864 w 12191999"/>
              <a:gd name="connsiteY6854" fmla="*/ 2694005 h 6842125"/>
              <a:gd name="connsiteX6855" fmla="*/ 8015292 w 12191999"/>
              <a:gd name="connsiteY6855" fmla="*/ 2732585 h 6842125"/>
              <a:gd name="connsiteX6856" fmla="*/ 7990146 w 12191999"/>
              <a:gd name="connsiteY6856" fmla="*/ 2759658 h 6842125"/>
              <a:gd name="connsiteX6857" fmla="*/ 7964535 w 12191999"/>
              <a:gd name="connsiteY6857" fmla="*/ 2767378 h 6842125"/>
              <a:gd name="connsiteX6858" fmla="*/ 3699006 w 12191999"/>
              <a:gd name="connsiteY6858" fmla="*/ 2881870 h 6842125"/>
              <a:gd name="connsiteX6859" fmla="*/ 3685290 w 12191999"/>
              <a:gd name="connsiteY6859" fmla="*/ 2866303 h 6842125"/>
              <a:gd name="connsiteX6860" fmla="*/ 3699006 w 12191999"/>
              <a:gd name="connsiteY6860" fmla="*/ 2850736 h 6842125"/>
              <a:gd name="connsiteX6861" fmla="*/ 3711960 w 12191999"/>
              <a:gd name="connsiteY6861" fmla="*/ 2866303 h 6842125"/>
              <a:gd name="connsiteX6862" fmla="*/ 3699006 w 12191999"/>
              <a:gd name="connsiteY6862" fmla="*/ 2881870 h 6842125"/>
              <a:gd name="connsiteX6863" fmla="*/ 8492991 w 12191999"/>
              <a:gd name="connsiteY6863" fmla="*/ 2881870 h 6842125"/>
              <a:gd name="connsiteX6864" fmla="*/ 8480036 w 12191999"/>
              <a:gd name="connsiteY6864" fmla="*/ 2866303 h 6842125"/>
              <a:gd name="connsiteX6865" fmla="*/ 8492991 w 12191999"/>
              <a:gd name="connsiteY6865" fmla="*/ 2850736 h 6842125"/>
              <a:gd name="connsiteX6866" fmla="*/ 8506707 w 12191999"/>
              <a:gd name="connsiteY6866" fmla="*/ 2866303 h 6842125"/>
              <a:gd name="connsiteX6867" fmla="*/ 8492991 w 12191999"/>
              <a:gd name="connsiteY6867" fmla="*/ 2881870 h 6842125"/>
              <a:gd name="connsiteX6868" fmla="*/ 1411552 w 12191999"/>
              <a:gd name="connsiteY6868" fmla="*/ 2882710 h 6842125"/>
              <a:gd name="connsiteX6869" fmla="*/ 1399179 w 12191999"/>
              <a:gd name="connsiteY6869" fmla="*/ 2876449 h 6842125"/>
              <a:gd name="connsiteX6870" fmla="*/ 1411361 w 12191999"/>
              <a:gd name="connsiteY6870" fmla="*/ 2856144 h 6842125"/>
              <a:gd name="connsiteX6871" fmla="*/ 1418211 w 12191999"/>
              <a:gd name="connsiteY6871" fmla="*/ 2869680 h 6842125"/>
              <a:gd name="connsiteX6872" fmla="*/ 1411552 w 12191999"/>
              <a:gd name="connsiteY6872" fmla="*/ 2882710 h 6842125"/>
              <a:gd name="connsiteX6873" fmla="*/ 10780444 w 12191999"/>
              <a:gd name="connsiteY6873" fmla="*/ 2882710 h 6842125"/>
              <a:gd name="connsiteX6874" fmla="*/ 10773786 w 12191999"/>
              <a:gd name="connsiteY6874" fmla="*/ 2869680 h 6842125"/>
              <a:gd name="connsiteX6875" fmla="*/ 10780635 w 12191999"/>
              <a:gd name="connsiteY6875" fmla="*/ 2856144 h 6842125"/>
              <a:gd name="connsiteX6876" fmla="*/ 10792818 w 12191999"/>
              <a:gd name="connsiteY6876" fmla="*/ 2876449 h 6842125"/>
              <a:gd name="connsiteX6877" fmla="*/ 10780444 w 12191999"/>
              <a:gd name="connsiteY6877" fmla="*/ 2882710 h 6842125"/>
              <a:gd name="connsiteX6878" fmla="*/ 1053089 w 12191999"/>
              <a:gd name="connsiteY6878" fmla="*/ 2883220 h 6842125"/>
              <a:gd name="connsiteX6879" fmla="*/ 1040897 w 12191999"/>
              <a:gd name="connsiteY6879" fmla="*/ 2873067 h 6842125"/>
              <a:gd name="connsiteX6880" fmla="*/ 1053852 w 12191999"/>
              <a:gd name="connsiteY6880" fmla="*/ 2852762 h 6842125"/>
              <a:gd name="connsiteX6881" fmla="*/ 1053089 w 12191999"/>
              <a:gd name="connsiteY6881" fmla="*/ 2883220 h 6842125"/>
              <a:gd name="connsiteX6882" fmla="*/ 11138907 w 12191999"/>
              <a:gd name="connsiteY6882" fmla="*/ 2883220 h 6842125"/>
              <a:gd name="connsiteX6883" fmla="*/ 11138144 w 12191999"/>
              <a:gd name="connsiteY6883" fmla="*/ 2852762 h 6842125"/>
              <a:gd name="connsiteX6884" fmla="*/ 11151099 w 12191999"/>
              <a:gd name="connsiteY6884" fmla="*/ 2873067 h 6842125"/>
              <a:gd name="connsiteX6885" fmla="*/ 11138907 w 12191999"/>
              <a:gd name="connsiteY6885" fmla="*/ 2883220 h 6842125"/>
              <a:gd name="connsiteX6886" fmla="*/ 882701 w 12191999"/>
              <a:gd name="connsiteY6886" fmla="*/ 2885250 h 6842125"/>
              <a:gd name="connsiteX6887" fmla="*/ 862876 w 12191999"/>
              <a:gd name="connsiteY6887" fmla="*/ 2879836 h 6842125"/>
              <a:gd name="connsiteX6888" fmla="*/ 875841 w 12191999"/>
              <a:gd name="connsiteY6888" fmla="*/ 2850733 h 6842125"/>
              <a:gd name="connsiteX6889" fmla="*/ 882701 w 12191999"/>
              <a:gd name="connsiteY6889" fmla="*/ 2885250 h 6842125"/>
              <a:gd name="connsiteX6890" fmla="*/ 11309295 w 12191999"/>
              <a:gd name="connsiteY6890" fmla="*/ 2885250 h 6842125"/>
              <a:gd name="connsiteX6891" fmla="*/ 11316155 w 12191999"/>
              <a:gd name="connsiteY6891" fmla="*/ 2850733 h 6842125"/>
              <a:gd name="connsiteX6892" fmla="*/ 11329120 w 12191999"/>
              <a:gd name="connsiteY6892" fmla="*/ 2879836 h 6842125"/>
              <a:gd name="connsiteX6893" fmla="*/ 11309295 w 12191999"/>
              <a:gd name="connsiteY6893" fmla="*/ 2885250 h 6842125"/>
              <a:gd name="connsiteX6894" fmla="*/ 4047076 w 12191999"/>
              <a:gd name="connsiteY6894" fmla="*/ 2888019 h 6842125"/>
              <a:gd name="connsiteX6895" fmla="*/ 4036015 w 12191999"/>
              <a:gd name="connsiteY6895" fmla="*/ 2881188 h 6842125"/>
              <a:gd name="connsiteX6896" fmla="*/ 4055827 w 12191999"/>
              <a:gd name="connsiteY6896" fmla="*/ 2849377 h 6842125"/>
              <a:gd name="connsiteX6897" fmla="*/ 4071828 w 12191999"/>
              <a:gd name="connsiteY6897" fmla="*/ 2867652 h 6842125"/>
              <a:gd name="connsiteX6898" fmla="*/ 4058208 w 12191999"/>
              <a:gd name="connsiteY6898" fmla="*/ 2887618 h 6842125"/>
              <a:gd name="connsiteX6899" fmla="*/ 4047076 w 12191999"/>
              <a:gd name="connsiteY6899" fmla="*/ 2888019 h 6842125"/>
              <a:gd name="connsiteX6900" fmla="*/ 8144920 w 12191999"/>
              <a:gd name="connsiteY6900" fmla="*/ 2888019 h 6842125"/>
              <a:gd name="connsiteX6901" fmla="*/ 8133788 w 12191999"/>
              <a:gd name="connsiteY6901" fmla="*/ 2887618 h 6842125"/>
              <a:gd name="connsiteX6902" fmla="*/ 8120168 w 12191999"/>
              <a:gd name="connsiteY6902" fmla="*/ 2867652 h 6842125"/>
              <a:gd name="connsiteX6903" fmla="*/ 8136169 w 12191999"/>
              <a:gd name="connsiteY6903" fmla="*/ 2849377 h 6842125"/>
              <a:gd name="connsiteX6904" fmla="*/ 8155981 w 12191999"/>
              <a:gd name="connsiteY6904" fmla="*/ 2881188 h 6842125"/>
              <a:gd name="connsiteX6905" fmla="*/ 8144920 w 12191999"/>
              <a:gd name="connsiteY6905" fmla="*/ 2888019 h 6842125"/>
              <a:gd name="connsiteX6906" fmla="*/ 2117791 w 12191999"/>
              <a:gd name="connsiteY6906" fmla="*/ 2888039 h 6842125"/>
              <a:gd name="connsiteX6907" fmla="*/ 2095216 w 12191999"/>
              <a:gd name="connsiteY6907" fmla="*/ 2880510 h 6842125"/>
              <a:gd name="connsiteX6908" fmla="*/ 2111980 w 12191999"/>
              <a:gd name="connsiteY6908" fmla="*/ 2850729 h 6842125"/>
              <a:gd name="connsiteX6909" fmla="*/ 2129507 w 12191999"/>
              <a:gd name="connsiteY6909" fmla="*/ 2869680 h 6842125"/>
              <a:gd name="connsiteX6910" fmla="*/ 2117791 w 12191999"/>
              <a:gd name="connsiteY6910" fmla="*/ 2888039 h 6842125"/>
              <a:gd name="connsiteX6911" fmla="*/ 10074206 w 12191999"/>
              <a:gd name="connsiteY6911" fmla="*/ 2888039 h 6842125"/>
              <a:gd name="connsiteX6912" fmla="*/ 10062490 w 12191999"/>
              <a:gd name="connsiteY6912" fmla="*/ 2869680 h 6842125"/>
              <a:gd name="connsiteX6913" fmla="*/ 10080016 w 12191999"/>
              <a:gd name="connsiteY6913" fmla="*/ 2850729 h 6842125"/>
              <a:gd name="connsiteX6914" fmla="*/ 10096780 w 12191999"/>
              <a:gd name="connsiteY6914" fmla="*/ 2880510 h 6842125"/>
              <a:gd name="connsiteX6915" fmla="*/ 10074206 w 12191999"/>
              <a:gd name="connsiteY6915" fmla="*/ 2888039 h 6842125"/>
              <a:gd name="connsiteX6916" fmla="*/ 3352090 w 12191999"/>
              <a:gd name="connsiteY6916" fmla="*/ 2888298 h 6842125"/>
              <a:gd name="connsiteX6917" fmla="*/ 3325420 w 12191999"/>
              <a:gd name="connsiteY6917" fmla="*/ 2885929 h 6842125"/>
              <a:gd name="connsiteX6918" fmla="*/ 3335326 w 12191999"/>
              <a:gd name="connsiteY6918" fmla="*/ 2845995 h 6842125"/>
              <a:gd name="connsiteX6919" fmla="*/ 3371902 w 12191999"/>
              <a:gd name="connsiteY6919" fmla="*/ 2872392 h 6842125"/>
              <a:gd name="connsiteX6920" fmla="*/ 3352090 w 12191999"/>
              <a:gd name="connsiteY6920" fmla="*/ 2888298 h 6842125"/>
              <a:gd name="connsiteX6921" fmla="*/ 8839907 w 12191999"/>
              <a:gd name="connsiteY6921" fmla="*/ 2888298 h 6842125"/>
              <a:gd name="connsiteX6922" fmla="*/ 8820095 w 12191999"/>
              <a:gd name="connsiteY6922" fmla="*/ 2872392 h 6842125"/>
              <a:gd name="connsiteX6923" fmla="*/ 8856671 w 12191999"/>
              <a:gd name="connsiteY6923" fmla="*/ 2845995 h 6842125"/>
              <a:gd name="connsiteX6924" fmla="*/ 8866576 w 12191999"/>
              <a:gd name="connsiteY6924" fmla="*/ 2885929 h 6842125"/>
              <a:gd name="connsiteX6925" fmla="*/ 8839907 w 12191999"/>
              <a:gd name="connsiteY6925" fmla="*/ 2888298 h 6842125"/>
              <a:gd name="connsiteX6926" fmla="*/ 1229383 w 12191999"/>
              <a:gd name="connsiteY6926" fmla="*/ 2888380 h 6842125"/>
              <a:gd name="connsiteX6927" fmla="*/ 1205960 w 12191999"/>
              <a:gd name="connsiteY6927" fmla="*/ 2878482 h 6842125"/>
              <a:gd name="connsiteX6928" fmla="*/ 1248623 w 12191999"/>
              <a:gd name="connsiteY6928" fmla="*/ 2852762 h 6842125"/>
              <a:gd name="connsiteX6929" fmla="*/ 1253968 w 12191999"/>
              <a:gd name="connsiteY6929" fmla="*/ 2874421 h 6842125"/>
              <a:gd name="connsiteX6930" fmla="*/ 1229383 w 12191999"/>
              <a:gd name="connsiteY6930" fmla="*/ 2888380 h 6842125"/>
              <a:gd name="connsiteX6931" fmla="*/ 10962614 w 12191999"/>
              <a:gd name="connsiteY6931" fmla="*/ 2888380 h 6842125"/>
              <a:gd name="connsiteX6932" fmla="*/ 10938028 w 12191999"/>
              <a:gd name="connsiteY6932" fmla="*/ 2874421 h 6842125"/>
              <a:gd name="connsiteX6933" fmla="*/ 10943374 w 12191999"/>
              <a:gd name="connsiteY6933" fmla="*/ 2852762 h 6842125"/>
              <a:gd name="connsiteX6934" fmla="*/ 10986036 w 12191999"/>
              <a:gd name="connsiteY6934" fmla="*/ 2878482 h 6842125"/>
              <a:gd name="connsiteX6935" fmla="*/ 10962614 w 12191999"/>
              <a:gd name="connsiteY6935" fmla="*/ 2888380 h 6842125"/>
              <a:gd name="connsiteX6936" fmla="*/ 172100 w 12191999"/>
              <a:gd name="connsiteY6936" fmla="*/ 2888633 h 6842125"/>
              <a:gd name="connsiteX6937" fmla="*/ 150747 w 12191999"/>
              <a:gd name="connsiteY6937" fmla="*/ 2880511 h 6842125"/>
              <a:gd name="connsiteX6938" fmla="*/ 172100 w 12191999"/>
              <a:gd name="connsiteY6938" fmla="*/ 2850730 h 6842125"/>
              <a:gd name="connsiteX6939" fmla="*/ 189640 w 12191999"/>
              <a:gd name="connsiteY6939" fmla="*/ 2869681 h 6842125"/>
              <a:gd name="connsiteX6940" fmla="*/ 172100 w 12191999"/>
              <a:gd name="connsiteY6940" fmla="*/ 2888633 h 6842125"/>
              <a:gd name="connsiteX6941" fmla="*/ 12019896 w 12191999"/>
              <a:gd name="connsiteY6941" fmla="*/ 2888633 h 6842125"/>
              <a:gd name="connsiteX6942" fmla="*/ 12002356 w 12191999"/>
              <a:gd name="connsiteY6942" fmla="*/ 2869681 h 6842125"/>
              <a:gd name="connsiteX6943" fmla="*/ 12019896 w 12191999"/>
              <a:gd name="connsiteY6943" fmla="*/ 2850730 h 6842125"/>
              <a:gd name="connsiteX6944" fmla="*/ 12041250 w 12191999"/>
              <a:gd name="connsiteY6944" fmla="*/ 2880511 h 6842125"/>
              <a:gd name="connsiteX6945" fmla="*/ 12019896 w 12191999"/>
              <a:gd name="connsiteY6945" fmla="*/ 2888633 h 6842125"/>
              <a:gd name="connsiteX6946" fmla="*/ 3173963 w 12191999"/>
              <a:gd name="connsiteY6946" fmla="*/ 2888800 h 6842125"/>
              <a:gd name="connsiteX6947" fmla="*/ 3155771 w 12191999"/>
              <a:gd name="connsiteY6947" fmla="*/ 2880508 h 6842125"/>
              <a:gd name="connsiteX6948" fmla="*/ 3173296 w 12191999"/>
              <a:gd name="connsiteY6948" fmla="*/ 2850728 h 6842125"/>
              <a:gd name="connsiteX6949" fmla="*/ 3187012 w 12191999"/>
              <a:gd name="connsiteY6949" fmla="*/ 2869679 h 6842125"/>
              <a:gd name="connsiteX6950" fmla="*/ 3173963 w 12191999"/>
              <a:gd name="connsiteY6950" fmla="*/ 2888800 h 6842125"/>
              <a:gd name="connsiteX6951" fmla="*/ 3881507 w 12191999"/>
              <a:gd name="connsiteY6951" fmla="*/ 2888800 h 6842125"/>
              <a:gd name="connsiteX6952" fmla="*/ 3863315 w 12191999"/>
              <a:gd name="connsiteY6952" fmla="*/ 2880508 h 6842125"/>
              <a:gd name="connsiteX6953" fmla="*/ 3880840 w 12191999"/>
              <a:gd name="connsiteY6953" fmla="*/ 2850728 h 6842125"/>
              <a:gd name="connsiteX6954" fmla="*/ 3894556 w 12191999"/>
              <a:gd name="connsiteY6954" fmla="*/ 2869679 h 6842125"/>
              <a:gd name="connsiteX6955" fmla="*/ 3881507 w 12191999"/>
              <a:gd name="connsiteY6955" fmla="*/ 2888800 h 6842125"/>
              <a:gd name="connsiteX6956" fmla="*/ 8310489 w 12191999"/>
              <a:gd name="connsiteY6956" fmla="*/ 2888800 h 6842125"/>
              <a:gd name="connsiteX6957" fmla="*/ 8297440 w 12191999"/>
              <a:gd name="connsiteY6957" fmla="*/ 2869679 h 6842125"/>
              <a:gd name="connsiteX6958" fmla="*/ 8311156 w 12191999"/>
              <a:gd name="connsiteY6958" fmla="*/ 2850728 h 6842125"/>
              <a:gd name="connsiteX6959" fmla="*/ 8328681 w 12191999"/>
              <a:gd name="connsiteY6959" fmla="*/ 2880508 h 6842125"/>
              <a:gd name="connsiteX6960" fmla="*/ 8310489 w 12191999"/>
              <a:gd name="connsiteY6960" fmla="*/ 2888800 h 6842125"/>
              <a:gd name="connsiteX6961" fmla="*/ 9018034 w 12191999"/>
              <a:gd name="connsiteY6961" fmla="*/ 2888800 h 6842125"/>
              <a:gd name="connsiteX6962" fmla="*/ 9004984 w 12191999"/>
              <a:gd name="connsiteY6962" fmla="*/ 2869679 h 6842125"/>
              <a:gd name="connsiteX6963" fmla="*/ 9018700 w 12191999"/>
              <a:gd name="connsiteY6963" fmla="*/ 2850728 h 6842125"/>
              <a:gd name="connsiteX6964" fmla="*/ 9036226 w 12191999"/>
              <a:gd name="connsiteY6964" fmla="*/ 2880508 h 6842125"/>
              <a:gd name="connsiteX6965" fmla="*/ 9018034 w 12191999"/>
              <a:gd name="connsiteY6965" fmla="*/ 2888800 h 6842125"/>
              <a:gd name="connsiteX6966" fmla="*/ 339609 w 12191999"/>
              <a:gd name="connsiteY6966" fmla="*/ 2888886 h 6842125"/>
              <a:gd name="connsiteX6967" fmla="*/ 333421 w 12191999"/>
              <a:gd name="connsiteY6967" fmla="*/ 2881187 h 6842125"/>
              <a:gd name="connsiteX6968" fmla="*/ 345604 w 12191999"/>
              <a:gd name="connsiteY6968" fmla="*/ 2849377 h 6842125"/>
              <a:gd name="connsiteX6969" fmla="*/ 350931 w 12191999"/>
              <a:gd name="connsiteY6969" fmla="*/ 2881864 h 6842125"/>
              <a:gd name="connsiteX6970" fmla="*/ 339609 w 12191999"/>
              <a:gd name="connsiteY6970" fmla="*/ 2888886 h 6842125"/>
              <a:gd name="connsiteX6971" fmla="*/ 11852387 w 12191999"/>
              <a:gd name="connsiteY6971" fmla="*/ 2888886 h 6842125"/>
              <a:gd name="connsiteX6972" fmla="*/ 11841066 w 12191999"/>
              <a:gd name="connsiteY6972" fmla="*/ 2881864 h 6842125"/>
              <a:gd name="connsiteX6973" fmla="*/ 11846392 w 12191999"/>
              <a:gd name="connsiteY6973" fmla="*/ 2849377 h 6842125"/>
              <a:gd name="connsiteX6974" fmla="*/ 11858575 w 12191999"/>
              <a:gd name="connsiteY6974" fmla="*/ 2881187 h 6842125"/>
              <a:gd name="connsiteX6975" fmla="*/ 11852387 w 12191999"/>
              <a:gd name="connsiteY6975" fmla="*/ 2888886 h 6842125"/>
              <a:gd name="connsiteX6976" fmla="*/ 523560 w 12191999"/>
              <a:gd name="connsiteY6976" fmla="*/ 2889984 h 6842125"/>
              <a:gd name="connsiteX6977" fmla="*/ 508307 w 12191999"/>
              <a:gd name="connsiteY6977" fmla="*/ 2879832 h 6842125"/>
              <a:gd name="connsiteX6978" fmla="*/ 523560 w 12191999"/>
              <a:gd name="connsiteY6978" fmla="*/ 2849374 h 6842125"/>
              <a:gd name="connsiteX6979" fmla="*/ 538812 w 12191999"/>
              <a:gd name="connsiteY6979" fmla="*/ 2859527 h 6842125"/>
              <a:gd name="connsiteX6980" fmla="*/ 523560 w 12191999"/>
              <a:gd name="connsiteY6980" fmla="*/ 2889984 h 6842125"/>
              <a:gd name="connsiteX6981" fmla="*/ 11668436 w 12191999"/>
              <a:gd name="connsiteY6981" fmla="*/ 2889984 h 6842125"/>
              <a:gd name="connsiteX6982" fmla="*/ 11653184 w 12191999"/>
              <a:gd name="connsiteY6982" fmla="*/ 2859527 h 6842125"/>
              <a:gd name="connsiteX6983" fmla="*/ 11668436 w 12191999"/>
              <a:gd name="connsiteY6983" fmla="*/ 2849374 h 6842125"/>
              <a:gd name="connsiteX6984" fmla="*/ 11683690 w 12191999"/>
              <a:gd name="connsiteY6984" fmla="*/ 2879832 h 6842125"/>
              <a:gd name="connsiteX6985" fmla="*/ 11668436 w 12191999"/>
              <a:gd name="connsiteY6985" fmla="*/ 2889984 h 6842125"/>
              <a:gd name="connsiteX6986" fmla="*/ 5296407 w 12191999"/>
              <a:gd name="connsiteY6986" fmla="*/ 2895149 h 6842125"/>
              <a:gd name="connsiteX6987" fmla="*/ 5270023 w 12191999"/>
              <a:gd name="connsiteY6987" fmla="*/ 2892019 h 6842125"/>
              <a:gd name="connsiteX6988" fmla="*/ 5260116 w 12191999"/>
              <a:gd name="connsiteY6988" fmla="*/ 2869684 h 6842125"/>
              <a:gd name="connsiteX6989" fmla="*/ 5305836 w 12191999"/>
              <a:gd name="connsiteY6989" fmla="*/ 2843964 h 6842125"/>
              <a:gd name="connsiteX6990" fmla="*/ 5316504 w 12191999"/>
              <a:gd name="connsiteY6990" fmla="*/ 2882543 h 6842125"/>
              <a:gd name="connsiteX6991" fmla="*/ 5296407 w 12191999"/>
              <a:gd name="connsiteY6991" fmla="*/ 2895149 h 6842125"/>
              <a:gd name="connsiteX6992" fmla="*/ 6003951 w 12191999"/>
              <a:gd name="connsiteY6992" fmla="*/ 2895149 h 6842125"/>
              <a:gd name="connsiteX6993" fmla="*/ 5977567 w 12191999"/>
              <a:gd name="connsiteY6993" fmla="*/ 2892019 h 6842125"/>
              <a:gd name="connsiteX6994" fmla="*/ 5967660 w 12191999"/>
              <a:gd name="connsiteY6994" fmla="*/ 2869684 h 6842125"/>
              <a:gd name="connsiteX6995" fmla="*/ 6013380 w 12191999"/>
              <a:gd name="connsiteY6995" fmla="*/ 2843964 h 6842125"/>
              <a:gd name="connsiteX6996" fmla="*/ 6024048 w 12191999"/>
              <a:gd name="connsiteY6996" fmla="*/ 2882543 h 6842125"/>
              <a:gd name="connsiteX6997" fmla="*/ 6003951 w 12191999"/>
              <a:gd name="connsiteY6997" fmla="*/ 2895149 h 6842125"/>
              <a:gd name="connsiteX6998" fmla="*/ 6188046 w 12191999"/>
              <a:gd name="connsiteY6998" fmla="*/ 2895149 h 6842125"/>
              <a:gd name="connsiteX6999" fmla="*/ 6167948 w 12191999"/>
              <a:gd name="connsiteY6999" fmla="*/ 2882543 h 6842125"/>
              <a:gd name="connsiteX7000" fmla="*/ 6178616 w 12191999"/>
              <a:gd name="connsiteY7000" fmla="*/ 2843964 h 6842125"/>
              <a:gd name="connsiteX7001" fmla="*/ 6224336 w 12191999"/>
              <a:gd name="connsiteY7001" fmla="*/ 2869684 h 6842125"/>
              <a:gd name="connsiteX7002" fmla="*/ 6214430 w 12191999"/>
              <a:gd name="connsiteY7002" fmla="*/ 2892019 h 6842125"/>
              <a:gd name="connsiteX7003" fmla="*/ 6188046 w 12191999"/>
              <a:gd name="connsiteY7003" fmla="*/ 2895149 h 6842125"/>
              <a:gd name="connsiteX7004" fmla="*/ 6895590 w 12191999"/>
              <a:gd name="connsiteY7004" fmla="*/ 2895149 h 6842125"/>
              <a:gd name="connsiteX7005" fmla="*/ 6875492 w 12191999"/>
              <a:gd name="connsiteY7005" fmla="*/ 2882543 h 6842125"/>
              <a:gd name="connsiteX7006" fmla="*/ 6886160 w 12191999"/>
              <a:gd name="connsiteY7006" fmla="*/ 2843964 h 6842125"/>
              <a:gd name="connsiteX7007" fmla="*/ 6931880 w 12191999"/>
              <a:gd name="connsiteY7007" fmla="*/ 2869684 h 6842125"/>
              <a:gd name="connsiteX7008" fmla="*/ 6921974 w 12191999"/>
              <a:gd name="connsiteY7008" fmla="*/ 2892019 h 6842125"/>
              <a:gd name="connsiteX7009" fmla="*/ 6895590 w 12191999"/>
              <a:gd name="connsiteY7009" fmla="*/ 2895149 h 6842125"/>
              <a:gd name="connsiteX7010" fmla="*/ 2642313 w 12191999"/>
              <a:gd name="connsiteY7010" fmla="*/ 2895708 h 6842125"/>
              <a:gd name="connsiteX7011" fmla="*/ 2622442 w 12191999"/>
              <a:gd name="connsiteY7011" fmla="*/ 2892017 h 6842125"/>
              <a:gd name="connsiteX7012" fmla="*/ 2612535 w 12191999"/>
              <a:gd name="connsiteY7012" fmla="*/ 2869005 h 6842125"/>
              <a:gd name="connsiteX7013" fmla="*/ 2629299 w 12191999"/>
              <a:gd name="connsiteY7013" fmla="*/ 2843286 h 6842125"/>
              <a:gd name="connsiteX7014" fmla="*/ 2673495 w 12191999"/>
              <a:gd name="connsiteY7014" fmla="*/ 2866298 h 6842125"/>
              <a:gd name="connsiteX7015" fmla="*/ 2658542 w 12191999"/>
              <a:gd name="connsiteY7015" fmla="*/ 2892102 h 6842125"/>
              <a:gd name="connsiteX7016" fmla="*/ 2642313 w 12191999"/>
              <a:gd name="connsiteY7016" fmla="*/ 2895708 h 6842125"/>
              <a:gd name="connsiteX7017" fmla="*/ 9549684 w 12191999"/>
              <a:gd name="connsiteY7017" fmla="*/ 2895708 h 6842125"/>
              <a:gd name="connsiteX7018" fmla="*/ 9533455 w 12191999"/>
              <a:gd name="connsiteY7018" fmla="*/ 2892102 h 6842125"/>
              <a:gd name="connsiteX7019" fmla="*/ 9518502 w 12191999"/>
              <a:gd name="connsiteY7019" fmla="*/ 2866298 h 6842125"/>
              <a:gd name="connsiteX7020" fmla="*/ 9562698 w 12191999"/>
              <a:gd name="connsiteY7020" fmla="*/ 2843286 h 6842125"/>
              <a:gd name="connsiteX7021" fmla="*/ 9579462 w 12191999"/>
              <a:gd name="connsiteY7021" fmla="*/ 2869005 h 6842125"/>
              <a:gd name="connsiteX7022" fmla="*/ 9569555 w 12191999"/>
              <a:gd name="connsiteY7022" fmla="*/ 2892017 h 6842125"/>
              <a:gd name="connsiteX7023" fmla="*/ 9549684 w 12191999"/>
              <a:gd name="connsiteY7023" fmla="*/ 2895708 h 6842125"/>
              <a:gd name="connsiteX7024" fmla="*/ 0 w 12191999"/>
              <a:gd name="connsiteY7024" fmla="*/ 2898660 h 6842125"/>
              <a:gd name="connsiteX7025" fmla="*/ 0 w 12191999"/>
              <a:gd name="connsiteY7025" fmla="*/ 2837963 h 6842125"/>
              <a:gd name="connsiteX7026" fmla="*/ 20676 w 12191999"/>
              <a:gd name="connsiteY7026" fmla="*/ 2848021 h 6842125"/>
              <a:gd name="connsiteX7027" fmla="*/ 16859 w 12191999"/>
              <a:gd name="connsiteY7027" fmla="*/ 2889984 h 6842125"/>
              <a:gd name="connsiteX7028" fmla="*/ 12191999 w 12191999"/>
              <a:gd name="connsiteY7028" fmla="*/ 2898661 h 6842125"/>
              <a:gd name="connsiteX7029" fmla="*/ 12175138 w 12191999"/>
              <a:gd name="connsiteY7029" fmla="*/ 2889984 h 6842125"/>
              <a:gd name="connsiteX7030" fmla="*/ 12171320 w 12191999"/>
              <a:gd name="connsiteY7030" fmla="*/ 2848021 h 6842125"/>
              <a:gd name="connsiteX7031" fmla="*/ 12191999 w 12191999"/>
              <a:gd name="connsiteY7031" fmla="*/ 2837962 h 6842125"/>
              <a:gd name="connsiteX7032" fmla="*/ 2991268 w 12191999"/>
              <a:gd name="connsiteY7032" fmla="*/ 2902680 h 6842125"/>
              <a:gd name="connsiteX7033" fmla="*/ 2966312 w 12191999"/>
              <a:gd name="connsiteY7033" fmla="*/ 2889990 h 6842125"/>
              <a:gd name="connsiteX7034" fmla="*/ 2981552 w 12191999"/>
              <a:gd name="connsiteY7034" fmla="*/ 2834490 h 6842125"/>
              <a:gd name="connsiteX7035" fmla="*/ 3017366 w 12191999"/>
              <a:gd name="connsiteY7035" fmla="*/ 2892020 h 6842125"/>
              <a:gd name="connsiteX7036" fmla="*/ 2991268 w 12191999"/>
              <a:gd name="connsiteY7036" fmla="*/ 2902680 h 6842125"/>
              <a:gd name="connsiteX7037" fmla="*/ 9200728 w 12191999"/>
              <a:gd name="connsiteY7037" fmla="*/ 2902680 h 6842125"/>
              <a:gd name="connsiteX7038" fmla="*/ 9174631 w 12191999"/>
              <a:gd name="connsiteY7038" fmla="*/ 2892020 h 6842125"/>
              <a:gd name="connsiteX7039" fmla="*/ 9210444 w 12191999"/>
              <a:gd name="connsiteY7039" fmla="*/ 2834490 h 6842125"/>
              <a:gd name="connsiteX7040" fmla="*/ 9225684 w 12191999"/>
              <a:gd name="connsiteY7040" fmla="*/ 2889990 h 6842125"/>
              <a:gd name="connsiteX7041" fmla="*/ 9200728 w 12191999"/>
              <a:gd name="connsiteY7041" fmla="*/ 2902680 h 6842125"/>
              <a:gd name="connsiteX7042" fmla="*/ 2821046 w 12191999"/>
              <a:gd name="connsiteY7042" fmla="*/ 2903524 h 6842125"/>
              <a:gd name="connsiteX7043" fmla="*/ 2796662 w 12191999"/>
              <a:gd name="connsiteY7043" fmla="*/ 2892695 h 6842125"/>
              <a:gd name="connsiteX7044" fmla="*/ 2814950 w 12191999"/>
              <a:gd name="connsiteY7044" fmla="*/ 2833811 h 6842125"/>
              <a:gd name="connsiteX7045" fmla="*/ 2856098 w 12191999"/>
              <a:gd name="connsiteY7045" fmla="*/ 2867653 h 6842125"/>
              <a:gd name="connsiteX7046" fmla="*/ 2821046 w 12191999"/>
              <a:gd name="connsiteY7046" fmla="*/ 2903524 h 6842125"/>
              <a:gd name="connsiteX7047" fmla="*/ 9370951 w 12191999"/>
              <a:gd name="connsiteY7047" fmla="*/ 2903524 h 6842125"/>
              <a:gd name="connsiteX7048" fmla="*/ 9335899 w 12191999"/>
              <a:gd name="connsiteY7048" fmla="*/ 2867653 h 6842125"/>
              <a:gd name="connsiteX7049" fmla="*/ 9377047 w 12191999"/>
              <a:gd name="connsiteY7049" fmla="*/ 2833811 h 6842125"/>
              <a:gd name="connsiteX7050" fmla="*/ 9395335 w 12191999"/>
              <a:gd name="connsiteY7050" fmla="*/ 2892695 h 6842125"/>
              <a:gd name="connsiteX7051" fmla="*/ 9370951 w 12191999"/>
              <a:gd name="connsiteY7051" fmla="*/ 2903524 h 6842125"/>
              <a:gd name="connsiteX7052" fmla="*/ 1933469 w 12191999"/>
              <a:gd name="connsiteY7052" fmla="*/ 2909106 h 6842125"/>
              <a:gd name="connsiteX7053" fmla="*/ 1914135 w 12191999"/>
              <a:gd name="connsiteY7053" fmla="*/ 2899462 h 6842125"/>
              <a:gd name="connsiteX7054" fmla="*/ 1937756 w 12191999"/>
              <a:gd name="connsiteY7054" fmla="*/ 2829072 h 6842125"/>
              <a:gd name="connsiteX7055" fmla="*/ 1954520 w 12191999"/>
              <a:gd name="connsiteY7055" fmla="*/ 2899462 h 6842125"/>
              <a:gd name="connsiteX7056" fmla="*/ 1933469 w 12191999"/>
              <a:gd name="connsiteY7056" fmla="*/ 2909106 h 6842125"/>
              <a:gd name="connsiteX7057" fmla="*/ 10258527 w 12191999"/>
              <a:gd name="connsiteY7057" fmla="*/ 2909106 h 6842125"/>
              <a:gd name="connsiteX7058" fmla="*/ 10237476 w 12191999"/>
              <a:gd name="connsiteY7058" fmla="*/ 2899462 h 6842125"/>
              <a:gd name="connsiteX7059" fmla="*/ 10254240 w 12191999"/>
              <a:gd name="connsiteY7059" fmla="*/ 2829072 h 6842125"/>
              <a:gd name="connsiteX7060" fmla="*/ 10277862 w 12191999"/>
              <a:gd name="connsiteY7060" fmla="*/ 2899462 h 6842125"/>
              <a:gd name="connsiteX7061" fmla="*/ 10258527 w 12191999"/>
              <a:gd name="connsiteY7061" fmla="*/ 2909106 h 6842125"/>
              <a:gd name="connsiteX7062" fmla="*/ 5461391 w 12191999"/>
              <a:gd name="connsiteY7062" fmla="*/ 2909613 h 6842125"/>
              <a:gd name="connsiteX7063" fmla="*/ 5435102 w 12191999"/>
              <a:gd name="connsiteY7063" fmla="*/ 2895400 h 6842125"/>
              <a:gd name="connsiteX7064" fmla="*/ 5467106 w 12191999"/>
              <a:gd name="connsiteY7064" fmla="*/ 2829070 h 6842125"/>
              <a:gd name="connsiteX7065" fmla="*/ 5492251 w 12191999"/>
              <a:gd name="connsiteY7065" fmla="*/ 2899461 h 6842125"/>
              <a:gd name="connsiteX7066" fmla="*/ 5461391 w 12191999"/>
              <a:gd name="connsiteY7066" fmla="*/ 2909613 h 6842125"/>
              <a:gd name="connsiteX7067" fmla="*/ 6730606 w 12191999"/>
              <a:gd name="connsiteY7067" fmla="*/ 2909613 h 6842125"/>
              <a:gd name="connsiteX7068" fmla="*/ 6699746 w 12191999"/>
              <a:gd name="connsiteY7068" fmla="*/ 2899461 h 6842125"/>
              <a:gd name="connsiteX7069" fmla="*/ 6724891 w 12191999"/>
              <a:gd name="connsiteY7069" fmla="*/ 2829070 h 6842125"/>
              <a:gd name="connsiteX7070" fmla="*/ 6756895 w 12191999"/>
              <a:gd name="connsiteY7070" fmla="*/ 2895400 h 6842125"/>
              <a:gd name="connsiteX7071" fmla="*/ 6730606 w 12191999"/>
              <a:gd name="connsiteY7071" fmla="*/ 2909613 h 6842125"/>
              <a:gd name="connsiteX7072" fmla="*/ 5643608 w 12191999"/>
              <a:gd name="connsiteY7072" fmla="*/ 2909614 h 6842125"/>
              <a:gd name="connsiteX7073" fmla="*/ 5619987 w 12191999"/>
              <a:gd name="connsiteY7073" fmla="*/ 2898785 h 6842125"/>
              <a:gd name="connsiteX7074" fmla="*/ 5646656 w 12191999"/>
              <a:gd name="connsiteY7074" fmla="*/ 2829072 h 6842125"/>
              <a:gd name="connsiteX7075" fmla="*/ 5686280 w 12191999"/>
              <a:gd name="connsiteY7075" fmla="*/ 2869681 h 6842125"/>
              <a:gd name="connsiteX7076" fmla="*/ 5643608 w 12191999"/>
              <a:gd name="connsiteY7076" fmla="*/ 2909614 h 6842125"/>
              <a:gd name="connsiteX7077" fmla="*/ 6548388 w 12191999"/>
              <a:gd name="connsiteY7077" fmla="*/ 2909614 h 6842125"/>
              <a:gd name="connsiteX7078" fmla="*/ 6505716 w 12191999"/>
              <a:gd name="connsiteY7078" fmla="*/ 2869681 h 6842125"/>
              <a:gd name="connsiteX7079" fmla="*/ 6545340 w 12191999"/>
              <a:gd name="connsiteY7079" fmla="*/ 2829072 h 6842125"/>
              <a:gd name="connsiteX7080" fmla="*/ 6572010 w 12191999"/>
              <a:gd name="connsiteY7080" fmla="*/ 2898785 h 6842125"/>
              <a:gd name="connsiteX7081" fmla="*/ 6548388 w 12191999"/>
              <a:gd name="connsiteY7081" fmla="*/ 2909614 h 6842125"/>
              <a:gd name="connsiteX7082" fmla="*/ 4749110 w 12191999"/>
              <a:gd name="connsiteY7082" fmla="*/ 2909983 h 6842125"/>
              <a:gd name="connsiteX7083" fmla="*/ 4725272 w 12191999"/>
              <a:gd name="connsiteY7083" fmla="*/ 2898107 h 6842125"/>
              <a:gd name="connsiteX7084" fmla="*/ 4762611 w 12191999"/>
              <a:gd name="connsiteY7084" fmla="*/ 2829070 h 6842125"/>
              <a:gd name="connsiteX7085" fmla="*/ 4803759 w 12191999"/>
              <a:gd name="connsiteY7085" fmla="*/ 2866296 h 6842125"/>
              <a:gd name="connsiteX7086" fmla="*/ 4749110 w 12191999"/>
              <a:gd name="connsiteY7086" fmla="*/ 2909983 h 6842125"/>
              <a:gd name="connsiteX7087" fmla="*/ 7442887 w 12191999"/>
              <a:gd name="connsiteY7087" fmla="*/ 2909983 h 6842125"/>
              <a:gd name="connsiteX7088" fmla="*/ 7388238 w 12191999"/>
              <a:gd name="connsiteY7088" fmla="*/ 2866296 h 6842125"/>
              <a:gd name="connsiteX7089" fmla="*/ 7429386 w 12191999"/>
              <a:gd name="connsiteY7089" fmla="*/ 2829070 h 6842125"/>
              <a:gd name="connsiteX7090" fmla="*/ 7466724 w 12191999"/>
              <a:gd name="connsiteY7090" fmla="*/ 2898107 h 6842125"/>
              <a:gd name="connsiteX7091" fmla="*/ 7442887 w 12191999"/>
              <a:gd name="connsiteY7091" fmla="*/ 2909983 h 6842125"/>
              <a:gd name="connsiteX7092" fmla="*/ 5820879 w 12191999"/>
              <a:gd name="connsiteY7092" fmla="*/ 2910037 h 6842125"/>
              <a:gd name="connsiteX7093" fmla="*/ 5782016 w 12191999"/>
              <a:gd name="connsiteY7093" fmla="*/ 2894046 h 6842125"/>
              <a:gd name="connsiteX7094" fmla="*/ 5783540 w 12191999"/>
              <a:gd name="connsiteY7094" fmla="*/ 2843961 h 6842125"/>
              <a:gd name="connsiteX7095" fmla="*/ 5861264 w 12191999"/>
              <a:gd name="connsiteY7095" fmla="*/ 2850729 h 6842125"/>
              <a:gd name="connsiteX7096" fmla="*/ 5859740 w 12191999"/>
              <a:gd name="connsiteY7096" fmla="*/ 2887955 h 6842125"/>
              <a:gd name="connsiteX7097" fmla="*/ 5820879 w 12191999"/>
              <a:gd name="connsiteY7097" fmla="*/ 2910037 h 6842125"/>
              <a:gd name="connsiteX7098" fmla="*/ 6371118 w 12191999"/>
              <a:gd name="connsiteY7098" fmla="*/ 2910037 h 6842125"/>
              <a:gd name="connsiteX7099" fmla="*/ 6332256 w 12191999"/>
              <a:gd name="connsiteY7099" fmla="*/ 2887955 h 6842125"/>
              <a:gd name="connsiteX7100" fmla="*/ 6330732 w 12191999"/>
              <a:gd name="connsiteY7100" fmla="*/ 2850729 h 6842125"/>
              <a:gd name="connsiteX7101" fmla="*/ 6408456 w 12191999"/>
              <a:gd name="connsiteY7101" fmla="*/ 2843961 h 6842125"/>
              <a:gd name="connsiteX7102" fmla="*/ 6409980 w 12191999"/>
              <a:gd name="connsiteY7102" fmla="*/ 2894046 h 6842125"/>
              <a:gd name="connsiteX7103" fmla="*/ 6371118 w 12191999"/>
              <a:gd name="connsiteY7103" fmla="*/ 2910037 h 6842125"/>
              <a:gd name="connsiteX7104" fmla="*/ 4235100 w 12191999"/>
              <a:gd name="connsiteY7104" fmla="*/ 2910067 h 6842125"/>
              <a:gd name="connsiteX7105" fmla="*/ 4198798 w 12191999"/>
              <a:gd name="connsiteY7105" fmla="*/ 2900814 h 6842125"/>
              <a:gd name="connsiteX7106" fmla="*/ 4195750 w 12191999"/>
              <a:gd name="connsiteY7106" fmla="*/ 2838546 h 6842125"/>
              <a:gd name="connsiteX7107" fmla="*/ 4265854 w 12191999"/>
              <a:gd name="connsiteY7107" fmla="*/ 2841253 h 6842125"/>
              <a:gd name="connsiteX7108" fmla="*/ 4235100 w 12191999"/>
              <a:gd name="connsiteY7108" fmla="*/ 2910067 h 6842125"/>
              <a:gd name="connsiteX7109" fmla="*/ 7956896 w 12191999"/>
              <a:gd name="connsiteY7109" fmla="*/ 2910067 h 6842125"/>
              <a:gd name="connsiteX7110" fmla="*/ 7926143 w 12191999"/>
              <a:gd name="connsiteY7110" fmla="*/ 2841253 h 6842125"/>
              <a:gd name="connsiteX7111" fmla="*/ 7996247 w 12191999"/>
              <a:gd name="connsiteY7111" fmla="*/ 2838546 h 6842125"/>
              <a:gd name="connsiteX7112" fmla="*/ 7993199 w 12191999"/>
              <a:gd name="connsiteY7112" fmla="*/ 2900814 h 6842125"/>
              <a:gd name="connsiteX7113" fmla="*/ 7956896 w 12191999"/>
              <a:gd name="connsiteY7113" fmla="*/ 2910067 h 6842125"/>
              <a:gd name="connsiteX7114" fmla="*/ 4581244 w 12191999"/>
              <a:gd name="connsiteY7114" fmla="*/ 2910125 h 6842125"/>
              <a:gd name="connsiteX7115" fmla="*/ 4542668 w 12191999"/>
              <a:gd name="connsiteY7115" fmla="*/ 2898112 h 6842125"/>
              <a:gd name="connsiteX7116" fmla="*/ 4593722 w 12191999"/>
              <a:gd name="connsiteY7116" fmla="*/ 2825014 h 6842125"/>
              <a:gd name="connsiteX7117" fmla="*/ 4622678 w 12191999"/>
              <a:gd name="connsiteY7117" fmla="*/ 2898788 h 6842125"/>
              <a:gd name="connsiteX7118" fmla="*/ 4581244 w 12191999"/>
              <a:gd name="connsiteY7118" fmla="*/ 2910125 h 6842125"/>
              <a:gd name="connsiteX7119" fmla="*/ 7610752 w 12191999"/>
              <a:gd name="connsiteY7119" fmla="*/ 2910125 h 6842125"/>
              <a:gd name="connsiteX7120" fmla="*/ 7569319 w 12191999"/>
              <a:gd name="connsiteY7120" fmla="*/ 2898788 h 6842125"/>
              <a:gd name="connsiteX7121" fmla="*/ 7598275 w 12191999"/>
              <a:gd name="connsiteY7121" fmla="*/ 2825014 h 6842125"/>
              <a:gd name="connsiteX7122" fmla="*/ 7649328 w 12191999"/>
              <a:gd name="connsiteY7122" fmla="*/ 2898112 h 6842125"/>
              <a:gd name="connsiteX7123" fmla="*/ 7610752 w 12191999"/>
              <a:gd name="connsiteY7123" fmla="*/ 2910125 h 6842125"/>
              <a:gd name="connsiteX7124" fmla="*/ 3520208 w 12191999"/>
              <a:gd name="connsiteY7124" fmla="*/ 2910289 h 6842125"/>
              <a:gd name="connsiteX7125" fmla="*/ 3492776 w 12191999"/>
              <a:gd name="connsiteY7125" fmla="*/ 2898106 h 6842125"/>
              <a:gd name="connsiteX7126" fmla="*/ 3527066 w 12191999"/>
              <a:gd name="connsiteY7126" fmla="*/ 2829069 h 6842125"/>
              <a:gd name="connsiteX7127" fmla="*/ 3571262 w 12191999"/>
              <a:gd name="connsiteY7127" fmla="*/ 2867649 h 6842125"/>
              <a:gd name="connsiteX7128" fmla="*/ 3520208 w 12191999"/>
              <a:gd name="connsiteY7128" fmla="*/ 2910289 h 6842125"/>
              <a:gd name="connsiteX7129" fmla="*/ 4934534 w 12191999"/>
              <a:gd name="connsiteY7129" fmla="*/ 2910289 h 6842125"/>
              <a:gd name="connsiteX7130" fmla="*/ 4907864 w 12191999"/>
              <a:gd name="connsiteY7130" fmla="*/ 2898106 h 6842125"/>
              <a:gd name="connsiteX7131" fmla="*/ 4939106 w 12191999"/>
              <a:gd name="connsiteY7131" fmla="*/ 2829069 h 6842125"/>
              <a:gd name="connsiteX7132" fmla="*/ 4986350 w 12191999"/>
              <a:gd name="connsiteY7132" fmla="*/ 2871033 h 6842125"/>
              <a:gd name="connsiteX7133" fmla="*/ 4934534 w 12191999"/>
              <a:gd name="connsiteY7133" fmla="*/ 2910289 h 6842125"/>
              <a:gd name="connsiteX7134" fmla="*/ 7257463 w 12191999"/>
              <a:gd name="connsiteY7134" fmla="*/ 2910289 h 6842125"/>
              <a:gd name="connsiteX7135" fmla="*/ 7205647 w 12191999"/>
              <a:gd name="connsiteY7135" fmla="*/ 2871033 h 6842125"/>
              <a:gd name="connsiteX7136" fmla="*/ 7252891 w 12191999"/>
              <a:gd name="connsiteY7136" fmla="*/ 2829069 h 6842125"/>
              <a:gd name="connsiteX7137" fmla="*/ 7284132 w 12191999"/>
              <a:gd name="connsiteY7137" fmla="*/ 2898106 h 6842125"/>
              <a:gd name="connsiteX7138" fmla="*/ 7257463 w 12191999"/>
              <a:gd name="connsiteY7138" fmla="*/ 2910289 h 6842125"/>
              <a:gd name="connsiteX7139" fmla="*/ 8671788 w 12191999"/>
              <a:gd name="connsiteY7139" fmla="*/ 2910289 h 6842125"/>
              <a:gd name="connsiteX7140" fmla="*/ 8620735 w 12191999"/>
              <a:gd name="connsiteY7140" fmla="*/ 2867649 h 6842125"/>
              <a:gd name="connsiteX7141" fmla="*/ 8664931 w 12191999"/>
              <a:gd name="connsiteY7141" fmla="*/ 2829069 h 6842125"/>
              <a:gd name="connsiteX7142" fmla="*/ 8699220 w 12191999"/>
              <a:gd name="connsiteY7142" fmla="*/ 2898106 h 6842125"/>
              <a:gd name="connsiteX7143" fmla="*/ 8671788 w 12191999"/>
              <a:gd name="connsiteY7143" fmla="*/ 2910289 h 6842125"/>
              <a:gd name="connsiteX7144" fmla="*/ 700075 w 12191999"/>
              <a:gd name="connsiteY7144" fmla="*/ 2910880 h 6842125"/>
              <a:gd name="connsiteX7145" fmla="*/ 661977 w 12191999"/>
              <a:gd name="connsiteY7145" fmla="*/ 2895397 h 6842125"/>
              <a:gd name="connsiteX7146" fmla="*/ 707695 w 12191999"/>
              <a:gd name="connsiteY7146" fmla="*/ 2830422 h 6842125"/>
              <a:gd name="connsiteX7147" fmla="*/ 744279 w 12191999"/>
              <a:gd name="connsiteY7147" fmla="*/ 2854111 h 6842125"/>
              <a:gd name="connsiteX7148" fmla="*/ 738181 w 12191999"/>
              <a:gd name="connsiteY7148" fmla="*/ 2893368 h 6842125"/>
              <a:gd name="connsiteX7149" fmla="*/ 700075 w 12191999"/>
              <a:gd name="connsiteY7149" fmla="*/ 2910880 h 6842125"/>
              <a:gd name="connsiteX7150" fmla="*/ 11491922 w 12191999"/>
              <a:gd name="connsiteY7150" fmla="*/ 2910880 h 6842125"/>
              <a:gd name="connsiteX7151" fmla="*/ 11453815 w 12191999"/>
              <a:gd name="connsiteY7151" fmla="*/ 2893368 h 6842125"/>
              <a:gd name="connsiteX7152" fmla="*/ 11447718 w 12191999"/>
              <a:gd name="connsiteY7152" fmla="*/ 2854111 h 6842125"/>
              <a:gd name="connsiteX7153" fmla="*/ 11484302 w 12191999"/>
              <a:gd name="connsiteY7153" fmla="*/ 2830422 h 6842125"/>
              <a:gd name="connsiteX7154" fmla="*/ 11530019 w 12191999"/>
              <a:gd name="connsiteY7154" fmla="*/ 2895397 h 6842125"/>
              <a:gd name="connsiteX7155" fmla="*/ 11491922 w 12191999"/>
              <a:gd name="connsiteY7155" fmla="*/ 2910880 h 6842125"/>
              <a:gd name="connsiteX7156" fmla="*/ 1745253 w 12191999"/>
              <a:gd name="connsiteY7156" fmla="*/ 2918417 h 6842125"/>
              <a:gd name="connsiteX7157" fmla="*/ 1699532 w 12191999"/>
              <a:gd name="connsiteY7157" fmla="*/ 2869685 h 6842125"/>
              <a:gd name="connsiteX7158" fmla="*/ 1758207 w 12191999"/>
              <a:gd name="connsiteY7158" fmla="*/ 2815539 h 6842125"/>
              <a:gd name="connsiteX7159" fmla="*/ 1794021 w 12191999"/>
              <a:gd name="connsiteY7159" fmla="*/ 2829751 h 6842125"/>
              <a:gd name="connsiteX7160" fmla="*/ 1813833 w 12191999"/>
              <a:gd name="connsiteY7160" fmla="*/ 2869685 h 6842125"/>
              <a:gd name="connsiteX7161" fmla="*/ 1803927 w 12191999"/>
              <a:gd name="connsiteY7161" fmla="*/ 2902173 h 6842125"/>
              <a:gd name="connsiteX7162" fmla="*/ 1745253 w 12191999"/>
              <a:gd name="connsiteY7162" fmla="*/ 2918417 h 6842125"/>
              <a:gd name="connsiteX7163" fmla="*/ 10446743 w 12191999"/>
              <a:gd name="connsiteY7163" fmla="*/ 2918417 h 6842125"/>
              <a:gd name="connsiteX7164" fmla="*/ 10388070 w 12191999"/>
              <a:gd name="connsiteY7164" fmla="*/ 2902173 h 6842125"/>
              <a:gd name="connsiteX7165" fmla="*/ 10378163 w 12191999"/>
              <a:gd name="connsiteY7165" fmla="*/ 2869685 h 6842125"/>
              <a:gd name="connsiteX7166" fmla="*/ 10397975 w 12191999"/>
              <a:gd name="connsiteY7166" fmla="*/ 2829751 h 6842125"/>
              <a:gd name="connsiteX7167" fmla="*/ 10433790 w 12191999"/>
              <a:gd name="connsiteY7167" fmla="*/ 2815539 h 6842125"/>
              <a:gd name="connsiteX7168" fmla="*/ 10492464 w 12191999"/>
              <a:gd name="connsiteY7168" fmla="*/ 2869685 h 6842125"/>
              <a:gd name="connsiteX7169" fmla="*/ 10446743 w 12191999"/>
              <a:gd name="connsiteY7169" fmla="*/ 2918417 h 6842125"/>
              <a:gd name="connsiteX7170" fmla="*/ 2284868 w 12191999"/>
              <a:gd name="connsiteY7170" fmla="*/ 2922644 h 6842125"/>
              <a:gd name="connsiteX7171" fmla="*/ 2266390 w 12191999"/>
              <a:gd name="connsiteY7171" fmla="*/ 2915706 h 6842125"/>
              <a:gd name="connsiteX7172" fmla="*/ 2224480 w 12191999"/>
              <a:gd name="connsiteY7172" fmla="*/ 2867650 h 6842125"/>
              <a:gd name="connsiteX7173" fmla="*/ 2286964 w 12191999"/>
              <a:gd name="connsiteY7173" fmla="*/ 2815535 h 6842125"/>
              <a:gd name="connsiteX7174" fmla="*/ 2342590 w 12191999"/>
              <a:gd name="connsiteY7174" fmla="*/ 2856145 h 6842125"/>
              <a:gd name="connsiteX7175" fmla="*/ 2311348 w 12191999"/>
              <a:gd name="connsiteY7175" fmla="*/ 2914352 h 6842125"/>
              <a:gd name="connsiteX7176" fmla="*/ 2284868 w 12191999"/>
              <a:gd name="connsiteY7176" fmla="*/ 2922644 h 6842125"/>
              <a:gd name="connsiteX7177" fmla="*/ 9907128 w 12191999"/>
              <a:gd name="connsiteY7177" fmla="*/ 2922644 h 6842125"/>
              <a:gd name="connsiteX7178" fmla="*/ 9880648 w 12191999"/>
              <a:gd name="connsiteY7178" fmla="*/ 2914352 h 6842125"/>
              <a:gd name="connsiteX7179" fmla="*/ 9849407 w 12191999"/>
              <a:gd name="connsiteY7179" fmla="*/ 2856145 h 6842125"/>
              <a:gd name="connsiteX7180" fmla="*/ 9905032 w 12191999"/>
              <a:gd name="connsiteY7180" fmla="*/ 2815535 h 6842125"/>
              <a:gd name="connsiteX7181" fmla="*/ 9967516 w 12191999"/>
              <a:gd name="connsiteY7181" fmla="*/ 2867650 h 6842125"/>
              <a:gd name="connsiteX7182" fmla="*/ 9925607 w 12191999"/>
              <a:gd name="connsiteY7182" fmla="*/ 2915706 h 6842125"/>
              <a:gd name="connsiteX7183" fmla="*/ 9907128 w 12191999"/>
              <a:gd name="connsiteY7183" fmla="*/ 2922644 h 6842125"/>
              <a:gd name="connsiteX7184" fmla="*/ 4407883 w 12191999"/>
              <a:gd name="connsiteY7184" fmla="*/ 2923068 h 6842125"/>
              <a:gd name="connsiteX7185" fmla="*/ 4381403 w 12191999"/>
              <a:gd name="connsiteY7185" fmla="*/ 2915707 h 6842125"/>
              <a:gd name="connsiteX7186" fmla="*/ 4359304 w 12191999"/>
              <a:gd name="connsiteY7186" fmla="*/ 2837195 h 6842125"/>
              <a:gd name="connsiteX7187" fmla="*/ 4434743 w 12191999"/>
              <a:gd name="connsiteY7187" fmla="*/ 2822305 h 6842125"/>
              <a:gd name="connsiteX7188" fmla="*/ 4437791 w 12191999"/>
              <a:gd name="connsiteY7188" fmla="*/ 2913677 h 6842125"/>
              <a:gd name="connsiteX7189" fmla="*/ 4407883 w 12191999"/>
              <a:gd name="connsiteY7189" fmla="*/ 2923068 h 6842125"/>
              <a:gd name="connsiteX7190" fmla="*/ 7784114 w 12191999"/>
              <a:gd name="connsiteY7190" fmla="*/ 2923068 h 6842125"/>
              <a:gd name="connsiteX7191" fmla="*/ 7754206 w 12191999"/>
              <a:gd name="connsiteY7191" fmla="*/ 2913677 h 6842125"/>
              <a:gd name="connsiteX7192" fmla="*/ 7757254 w 12191999"/>
              <a:gd name="connsiteY7192" fmla="*/ 2822305 h 6842125"/>
              <a:gd name="connsiteX7193" fmla="*/ 7832692 w 12191999"/>
              <a:gd name="connsiteY7193" fmla="*/ 2837195 h 6842125"/>
              <a:gd name="connsiteX7194" fmla="*/ 7810594 w 12191999"/>
              <a:gd name="connsiteY7194" fmla="*/ 2915707 h 6842125"/>
              <a:gd name="connsiteX7195" fmla="*/ 7784114 w 12191999"/>
              <a:gd name="connsiteY7195" fmla="*/ 2923068 h 6842125"/>
              <a:gd name="connsiteX7196" fmla="*/ 1580273 w 12191999"/>
              <a:gd name="connsiteY7196" fmla="*/ 2923156 h 6842125"/>
              <a:gd name="connsiteX7197" fmla="*/ 1539031 w 12191999"/>
              <a:gd name="connsiteY7197" fmla="*/ 2902851 h 6842125"/>
              <a:gd name="connsiteX7198" fmla="*/ 1544364 w 12191999"/>
              <a:gd name="connsiteY7198" fmla="*/ 2831784 h 6842125"/>
              <a:gd name="connsiteX7199" fmla="*/ 1615992 w 12191999"/>
              <a:gd name="connsiteY7199" fmla="*/ 2823662 h 6842125"/>
              <a:gd name="connsiteX7200" fmla="*/ 1619803 w 12191999"/>
              <a:gd name="connsiteY7200" fmla="*/ 2906912 h 6842125"/>
              <a:gd name="connsiteX7201" fmla="*/ 1580273 w 12191999"/>
              <a:gd name="connsiteY7201" fmla="*/ 2923156 h 6842125"/>
              <a:gd name="connsiteX7202" fmla="*/ 10611723 w 12191999"/>
              <a:gd name="connsiteY7202" fmla="*/ 2923156 h 6842125"/>
              <a:gd name="connsiteX7203" fmla="*/ 10572194 w 12191999"/>
              <a:gd name="connsiteY7203" fmla="*/ 2906912 h 6842125"/>
              <a:gd name="connsiteX7204" fmla="*/ 10576004 w 12191999"/>
              <a:gd name="connsiteY7204" fmla="*/ 2823662 h 6842125"/>
              <a:gd name="connsiteX7205" fmla="*/ 10647632 w 12191999"/>
              <a:gd name="connsiteY7205" fmla="*/ 2831784 h 6842125"/>
              <a:gd name="connsiteX7206" fmla="*/ 10652966 w 12191999"/>
              <a:gd name="connsiteY7206" fmla="*/ 2902851 h 6842125"/>
              <a:gd name="connsiteX7207" fmla="*/ 10611723 w 12191999"/>
              <a:gd name="connsiteY7207" fmla="*/ 2923156 h 6842125"/>
              <a:gd name="connsiteX7208" fmla="*/ 5111811 w 12191999"/>
              <a:gd name="connsiteY7208" fmla="*/ 2923825 h 6842125"/>
              <a:gd name="connsiteX7209" fmla="*/ 5079807 w 12191999"/>
              <a:gd name="connsiteY7209" fmla="*/ 2910289 h 6842125"/>
              <a:gd name="connsiteX7210" fmla="*/ 5054660 w 12191999"/>
              <a:gd name="connsiteY7210" fmla="*/ 2870356 h 6842125"/>
              <a:gd name="connsiteX7211" fmla="*/ 5140767 w 12191999"/>
              <a:gd name="connsiteY7211" fmla="*/ 2822978 h 6842125"/>
              <a:gd name="connsiteX7212" fmla="*/ 5168962 w 12191999"/>
              <a:gd name="connsiteY7212" fmla="*/ 2871710 h 6842125"/>
              <a:gd name="connsiteX7213" fmla="*/ 5144578 w 12191999"/>
              <a:gd name="connsiteY7213" fmla="*/ 2910289 h 6842125"/>
              <a:gd name="connsiteX7214" fmla="*/ 5111811 w 12191999"/>
              <a:gd name="connsiteY7214" fmla="*/ 2923825 h 6842125"/>
              <a:gd name="connsiteX7215" fmla="*/ 7080186 w 12191999"/>
              <a:gd name="connsiteY7215" fmla="*/ 2923825 h 6842125"/>
              <a:gd name="connsiteX7216" fmla="*/ 7047419 w 12191999"/>
              <a:gd name="connsiteY7216" fmla="*/ 2910289 h 6842125"/>
              <a:gd name="connsiteX7217" fmla="*/ 7023035 w 12191999"/>
              <a:gd name="connsiteY7217" fmla="*/ 2871710 h 6842125"/>
              <a:gd name="connsiteX7218" fmla="*/ 7051230 w 12191999"/>
              <a:gd name="connsiteY7218" fmla="*/ 2822978 h 6842125"/>
              <a:gd name="connsiteX7219" fmla="*/ 7137336 w 12191999"/>
              <a:gd name="connsiteY7219" fmla="*/ 2870356 h 6842125"/>
              <a:gd name="connsiteX7220" fmla="*/ 7112189 w 12191999"/>
              <a:gd name="connsiteY7220" fmla="*/ 2910289 h 6842125"/>
              <a:gd name="connsiteX7221" fmla="*/ 7080186 w 12191999"/>
              <a:gd name="connsiteY7221" fmla="*/ 2923825 h 6842125"/>
              <a:gd name="connsiteX7222" fmla="*/ 5465582 w 12191999"/>
              <a:gd name="connsiteY7222" fmla="*/ 3031822 h 6842125"/>
              <a:gd name="connsiteX7223" fmla="*/ 5452628 w 12191999"/>
              <a:gd name="connsiteY7223" fmla="*/ 3023700 h 6842125"/>
              <a:gd name="connsiteX7224" fmla="*/ 5465582 w 12191999"/>
              <a:gd name="connsiteY7224" fmla="*/ 3014902 h 6842125"/>
              <a:gd name="connsiteX7225" fmla="*/ 5479298 w 12191999"/>
              <a:gd name="connsiteY7225" fmla="*/ 3023700 h 6842125"/>
              <a:gd name="connsiteX7226" fmla="*/ 5465582 w 12191999"/>
              <a:gd name="connsiteY7226" fmla="*/ 3031822 h 6842125"/>
              <a:gd name="connsiteX7227" fmla="*/ 6726415 w 12191999"/>
              <a:gd name="connsiteY7227" fmla="*/ 3031822 h 6842125"/>
              <a:gd name="connsiteX7228" fmla="*/ 6712699 w 12191999"/>
              <a:gd name="connsiteY7228" fmla="*/ 3023700 h 6842125"/>
              <a:gd name="connsiteX7229" fmla="*/ 6726415 w 12191999"/>
              <a:gd name="connsiteY7229" fmla="*/ 3014902 h 6842125"/>
              <a:gd name="connsiteX7230" fmla="*/ 6739368 w 12191999"/>
              <a:gd name="connsiteY7230" fmla="*/ 3023700 h 6842125"/>
              <a:gd name="connsiteX7231" fmla="*/ 6726415 w 12191999"/>
              <a:gd name="connsiteY7231" fmla="*/ 3031822 h 6842125"/>
              <a:gd name="connsiteX7232" fmla="*/ 3176914 w 12191999"/>
              <a:gd name="connsiteY7232" fmla="*/ 3034021 h 6842125"/>
              <a:gd name="connsiteX7233" fmla="*/ 3164912 w 12191999"/>
              <a:gd name="connsiteY7233" fmla="*/ 3033853 h 6842125"/>
              <a:gd name="connsiteX7234" fmla="*/ 3171770 w 12191999"/>
              <a:gd name="connsiteY7234" fmla="*/ 3011517 h 6842125"/>
              <a:gd name="connsiteX7235" fmla="*/ 3183200 w 12191999"/>
              <a:gd name="connsiteY7235" fmla="*/ 3020993 h 6842125"/>
              <a:gd name="connsiteX7236" fmla="*/ 3176914 w 12191999"/>
              <a:gd name="connsiteY7236" fmla="*/ 3034021 h 6842125"/>
              <a:gd name="connsiteX7237" fmla="*/ 9015083 w 12191999"/>
              <a:gd name="connsiteY7237" fmla="*/ 3034021 h 6842125"/>
              <a:gd name="connsiteX7238" fmla="*/ 9008796 w 12191999"/>
              <a:gd name="connsiteY7238" fmla="*/ 3020993 h 6842125"/>
              <a:gd name="connsiteX7239" fmla="*/ 9020227 w 12191999"/>
              <a:gd name="connsiteY7239" fmla="*/ 3011517 h 6842125"/>
              <a:gd name="connsiteX7240" fmla="*/ 9027084 w 12191999"/>
              <a:gd name="connsiteY7240" fmla="*/ 3033853 h 6842125"/>
              <a:gd name="connsiteX7241" fmla="*/ 9015083 w 12191999"/>
              <a:gd name="connsiteY7241" fmla="*/ 3034021 h 6842125"/>
              <a:gd name="connsiteX7242" fmla="*/ 0 w 12191999"/>
              <a:gd name="connsiteY7242" fmla="*/ 3035544 h 6842125"/>
              <a:gd name="connsiteX7243" fmla="*/ 0 w 12191999"/>
              <a:gd name="connsiteY7243" fmla="*/ 3016127 h 6842125"/>
              <a:gd name="connsiteX7244" fmla="*/ 3897 w 12191999"/>
              <a:gd name="connsiteY7244" fmla="*/ 3016591 h 6842125"/>
              <a:gd name="connsiteX7245" fmla="*/ 7699 w 12191999"/>
              <a:gd name="connsiteY7245" fmla="*/ 3031142 h 6842125"/>
              <a:gd name="connsiteX7246" fmla="*/ 12191999 w 12191999"/>
              <a:gd name="connsiteY7246" fmla="*/ 3035546 h 6842125"/>
              <a:gd name="connsiteX7247" fmla="*/ 12184298 w 12191999"/>
              <a:gd name="connsiteY7247" fmla="*/ 3031142 h 6842125"/>
              <a:gd name="connsiteX7248" fmla="*/ 12188098 w 12191999"/>
              <a:gd name="connsiteY7248" fmla="*/ 3016591 h 6842125"/>
              <a:gd name="connsiteX7249" fmla="*/ 12191999 w 12191999"/>
              <a:gd name="connsiteY7249" fmla="*/ 3016125 h 6842125"/>
              <a:gd name="connsiteX7250" fmla="*/ 4233760 w 12191999"/>
              <a:gd name="connsiteY7250" fmla="*/ 3036642 h 6842125"/>
              <a:gd name="connsiteX7251" fmla="*/ 4215567 w 12191999"/>
              <a:gd name="connsiteY7251" fmla="*/ 3034527 h 6842125"/>
              <a:gd name="connsiteX7252" fmla="*/ 4230046 w 12191999"/>
              <a:gd name="connsiteY7252" fmla="*/ 3011515 h 6842125"/>
              <a:gd name="connsiteX7253" fmla="*/ 4246810 w 12191999"/>
              <a:gd name="connsiteY7253" fmla="*/ 3023022 h 6842125"/>
              <a:gd name="connsiteX7254" fmla="*/ 4233760 w 12191999"/>
              <a:gd name="connsiteY7254" fmla="*/ 3036642 h 6842125"/>
              <a:gd name="connsiteX7255" fmla="*/ 7958236 w 12191999"/>
              <a:gd name="connsiteY7255" fmla="*/ 3036642 h 6842125"/>
              <a:gd name="connsiteX7256" fmla="*/ 7945187 w 12191999"/>
              <a:gd name="connsiteY7256" fmla="*/ 3023022 h 6842125"/>
              <a:gd name="connsiteX7257" fmla="*/ 7961951 w 12191999"/>
              <a:gd name="connsiteY7257" fmla="*/ 3011515 h 6842125"/>
              <a:gd name="connsiteX7258" fmla="*/ 7976430 w 12191999"/>
              <a:gd name="connsiteY7258" fmla="*/ 3034527 h 6842125"/>
              <a:gd name="connsiteX7259" fmla="*/ 7958236 w 12191999"/>
              <a:gd name="connsiteY7259" fmla="*/ 3036642 h 6842125"/>
              <a:gd name="connsiteX7260" fmla="*/ 1941852 w 12191999"/>
              <a:gd name="connsiteY7260" fmla="*/ 3037825 h 6842125"/>
              <a:gd name="connsiteX7261" fmla="*/ 1925564 w 12191999"/>
              <a:gd name="connsiteY7261" fmla="*/ 3033850 h 6842125"/>
              <a:gd name="connsiteX7262" fmla="*/ 1935471 w 12191999"/>
              <a:gd name="connsiteY7262" fmla="*/ 3011515 h 6842125"/>
              <a:gd name="connsiteX7263" fmla="*/ 1950711 w 12191999"/>
              <a:gd name="connsiteY7263" fmla="*/ 3025052 h 6842125"/>
              <a:gd name="connsiteX7264" fmla="*/ 1941852 w 12191999"/>
              <a:gd name="connsiteY7264" fmla="*/ 3037825 h 6842125"/>
              <a:gd name="connsiteX7265" fmla="*/ 10250144 w 12191999"/>
              <a:gd name="connsiteY7265" fmla="*/ 3037825 h 6842125"/>
              <a:gd name="connsiteX7266" fmla="*/ 10241286 w 12191999"/>
              <a:gd name="connsiteY7266" fmla="*/ 3025052 h 6842125"/>
              <a:gd name="connsiteX7267" fmla="*/ 10256526 w 12191999"/>
              <a:gd name="connsiteY7267" fmla="*/ 3011515 h 6842125"/>
              <a:gd name="connsiteX7268" fmla="*/ 10266432 w 12191999"/>
              <a:gd name="connsiteY7268" fmla="*/ 3033850 h 6842125"/>
              <a:gd name="connsiteX7269" fmla="*/ 10250144 w 12191999"/>
              <a:gd name="connsiteY7269" fmla="*/ 3037825 h 6842125"/>
              <a:gd name="connsiteX7270" fmla="*/ 2986026 w 12191999"/>
              <a:gd name="connsiteY7270" fmla="*/ 3037912 h 6842125"/>
              <a:gd name="connsiteX7271" fmla="*/ 2977739 w 12191999"/>
              <a:gd name="connsiteY7271" fmla="*/ 3025052 h 6842125"/>
              <a:gd name="connsiteX7272" fmla="*/ 2992216 w 12191999"/>
              <a:gd name="connsiteY7272" fmla="*/ 3011515 h 6842125"/>
              <a:gd name="connsiteX7273" fmla="*/ 3007456 w 12191999"/>
              <a:gd name="connsiteY7273" fmla="*/ 3032497 h 6842125"/>
              <a:gd name="connsiteX7274" fmla="*/ 2986026 w 12191999"/>
              <a:gd name="connsiteY7274" fmla="*/ 3037912 h 6842125"/>
              <a:gd name="connsiteX7275" fmla="*/ 9205971 w 12191999"/>
              <a:gd name="connsiteY7275" fmla="*/ 3037912 h 6842125"/>
              <a:gd name="connsiteX7276" fmla="*/ 9184540 w 12191999"/>
              <a:gd name="connsiteY7276" fmla="*/ 3032497 h 6842125"/>
              <a:gd name="connsiteX7277" fmla="*/ 9199780 w 12191999"/>
              <a:gd name="connsiteY7277" fmla="*/ 3011515 h 6842125"/>
              <a:gd name="connsiteX7278" fmla="*/ 9214258 w 12191999"/>
              <a:gd name="connsiteY7278" fmla="*/ 3025052 h 6842125"/>
              <a:gd name="connsiteX7279" fmla="*/ 9205971 w 12191999"/>
              <a:gd name="connsiteY7279" fmla="*/ 3037912 h 6842125"/>
              <a:gd name="connsiteX7280" fmla="*/ 340372 w 12191999"/>
              <a:gd name="connsiteY7280" fmla="*/ 3038335 h 6842125"/>
              <a:gd name="connsiteX7281" fmla="*/ 330380 w 12191999"/>
              <a:gd name="connsiteY7281" fmla="*/ 3025052 h 6842125"/>
              <a:gd name="connsiteX7282" fmla="*/ 344085 w 12191999"/>
              <a:gd name="connsiteY7282" fmla="*/ 3011515 h 6842125"/>
              <a:gd name="connsiteX7283" fmla="*/ 360072 w 12191999"/>
              <a:gd name="connsiteY7283" fmla="*/ 3029790 h 6842125"/>
              <a:gd name="connsiteX7284" fmla="*/ 340372 w 12191999"/>
              <a:gd name="connsiteY7284" fmla="*/ 3038335 h 6842125"/>
              <a:gd name="connsiteX7285" fmla="*/ 11851624 w 12191999"/>
              <a:gd name="connsiteY7285" fmla="*/ 3038335 h 6842125"/>
              <a:gd name="connsiteX7286" fmla="*/ 11831924 w 12191999"/>
              <a:gd name="connsiteY7286" fmla="*/ 3029790 h 6842125"/>
              <a:gd name="connsiteX7287" fmla="*/ 11847911 w 12191999"/>
              <a:gd name="connsiteY7287" fmla="*/ 3011515 h 6842125"/>
              <a:gd name="connsiteX7288" fmla="*/ 11861616 w 12191999"/>
              <a:gd name="connsiteY7288" fmla="*/ 3025052 h 6842125"/>
              <a:gd name="connsiteX7289" fmla="*/ 11851624 w 12191999"/>
              <a:gd name="connsiteY7289" fmla="*/ 3038335 h 6842125"/>
              <a:gd name="connsiteX7290" fmla="*/ 3350559 w 12191999"/>
              <a:gd name="connsiteY7290" fmla="*/ 3038586 h 6842125"/>
              <a:gd name="connsiteX7291" fmla="*/ 3338367 w 12191999"/>
              <a:gd name="connsiteY7291" fmla="*/ 3031141 h 6842125"/>
              <a:gd name="connsiteX7292" fmla="*/ 3358942 w 12191999"/>
              <a:gd name="connsiteY7292" fmla="*/ 3016251 h 6842125"/>
              <a:gd name="connsiteX7293" fmla="*/ 3350559 w 12191999"/>
              <a:gd name="connsiteY7293" fmla="*/ 3038586 h 6842125"/>
              <a:gd name="connsiteX7294" fmla="*/ 8841438 w 12191999"/>
              <a:gd name="connsiteY7294" fmla="*/ 3038586 h 6842125"/>
              <a:gd name="connsiteX7295" fmla="*/ 8833055 w 12191999"/>
              <a:gd name="connsiteY7295" fmla="*/ 3016251 h 6842125"/>
              <a:gd name="connsiteX7296" fmla="*/ 8853630 w 12191999"/>
              <a:gd name="connsiteY7296" fmla="*/ 3031141 h 6842125"/>
              <a:gd name="connsiteX7297" fmla="*/ 8841438 w 12191999"/>
              <a:gd name="connsiteY7297" fmla="*/ 3038586 h 6842125"/>
              <a:gd name="connsiteX7298" fmla="*/ 4401978 w 12191999"/>
              <a:gd name="connsiteY7298" fmla="*/ 3041884 h 6842125"/>
              <a:gd name="connsiteX7299" fmla="*/ 4393595 w 12191999"/>
              <a:gd name="connsiteY7299" fmla="*/ 3033170 h 6842125"/>
              <a:gd name="connsiteX7300" fmla="*/ 4409598 w 12191999"/>
              <a:gd name="connsiteY7300" fmla="*/ 3011511 h 6842125"/>
              <a:gd name="connsiteX7301" fmla="*/ 4412646 w 12191999"/>
              <a:gd name="connsiteY7301" fmla="*/ 3037908 h 6842125"/>
              <a:gd name="connsiteX7302" fmla="*/ 4401978 w 12191999"/>
              <a:gd name="connsiteY7302" fmla="*/ 3041884 h 6842125"/>
              <a:gd name="connsiteX7303" fmla="*/ 7790019 w 12191999"/>
              <a:gd name="connsiteY7303" fmla="*/ 3041884 h 6842125"/>
              <a:gd name="connsiteX7304" fmla="*/ 7779351 w 12191999"/>
              <a:gd name="connsiteY7304" fmla="*/ 3037908 h 6842125"/>
              <a:gd name="connsiteX7305" fmla="*/ 7782399 w 12191999"/>
              <a:gd name="connsiteY7305" fmla="*/ 3011511 h 6842125"/>
              <a:gd name="connsiteX7306" fmla="*/ 7798402 w 12191999"/>
              <a:gd name="connsiteY7306" fmla="*/ 3033170 h 6842125"/>
              <a:gd name="connsiteX7307" fmla="*/ 7790019 w 12191999"/>
              <a:gd name="connsiteY7307" fmla="*/ 3041884 h 6842125"/>
              <a:gd name="connsiteX7308" fmla="*/ 5292698 w 12191999"/>
              <a:gd name="connsiteY7308" fmla="*/ 3044764 h 6842125"/>
              <a:gd name="connsiteX7309" fmla="*/ 5273075 w 12191999"/>
              <a:gd name="connsiteY7309" fmla="*/ 3040619 h 6842125"/>
              <a:gd name="connsiteX7310" fmla="*/ 5298222 w 12191999"/>
              <a:gd name="connsiteY7310" fmla="*/ 3004747 h 6842125"/>
              <a:gd name="connsiteX7311" fmla="*/ 5308890 w 12191999"/>
              <a:gd name="connsiteY7311" fmla="*/ 3035205 h 6842125"/>
              <a:gd name="connsiteX7312" fmla="*/ 5292698 w 12191999"/>
              <a:gd name="connsiteY7312" fmla="*/ 3044764 h 6842125"/>
              <a:gd name="connsiteX7313" fmla="*/ 6899299 w 12191999"/>
              <a:gd name="connsiteY7313" fmla="*/ 3044764 h 6842125"/>
              <a:gd name="connsiteX7314" fmla="*/ 6883107 w 12191999"/>
              <a:gd name="connsiteY7314" fmla="*/ 3035205 h 6842125"/>
              <a:gd name="connsiteX7315" fmla="*/ 6893775 w 12191999"/>
              <a:gd name="connsiteY7315" fmla="*/ 3004747 h 6842125"/>
              <a:gd name="connsiteX7316" fmla="*/ 6918921 w 12191999"/>
              <a:gd name="connsiteY7316" fmla="*/ 3040619 h 6842125"/>
              <a:gd name="connsiteX7317" fmla="*/ 6899299 w 12191999"/>
              <a:gd name="connsiteY7317" fmla="*/ 3044764 h 6842125"/>
              <a:gd name="connsiteX7318" fmla="*/ 3878462 w 12191999"/>
              <a:gd name="connsiteY7318" fmla="*/ 3044845 h 6842125"/>
              <a:gd name="connsiteX7319" fmla="*/ 3860268 w 12191999"/>
              <a:gd name="connsiteY7319" fmla="*/ 3031816 h 6842125"/>
              <a:gd name="connsiteX7320" fmla="*/ 3867127 w 12191999"/>
              <a:gd name="connsiteY7320" fmla="*/ 3012188 h 6842125"/>
              <a:gd name="connsiteX7321" fmla="*/ 3893796 w 12191999"/>
              <a:gd name="connsiteY7321" fmla="*/ 3034524 h 6842125"/>
              <a:gd name="connsiteX7322" fmla="*/ 3878462 w 12191999"/>
              <a:gd name="connsiteY7322" fmla="*/ 3044845 h 6842125"/>
              <a:gd name="connsiteX7323" fmla="*/ 8313535 w 12191999"/>
              <a:gd name="connsiteY7323" fmla="*/ 3044845 h 6842125"/>
              <a:gd name="connsiteX7324" fmla="*/ 8298200 w 12191999"/>
              <a:gd name="connsiteY7324" fmla="*/ 3034524 h 6842125"/>
              <a:gd name="connsiteX7325" fmla="*/ 8324870 w 12191999"/>
              <a:gd name="connsiteY7325" fmla="*/ 3012188 h 6842125"/>
              <a:gd name="connsiteX7326" fmla="*/ 8331728 w 12191999"/>
              <a:gd name="connsiteY7326" fmla="*/ 3031816 h 6842125"/>
              <a:gd name="connsiteX7327" fmla="*/ 8313535 w 12191999"/>
              <a:gd name="connsiteY7327" fmla="*/ 3044845 h 6842125"/>
              <a:gd name="connsiteX7328" fmla="*/ 4584889 w 12191999"/>
              <a:gd name="connsiteY7328" fmla="*/ 3047466 h 6842125"/>
              <a:gd name="connsiteX7329" fmla="*/ 4572387 w 12191999"/>
              <a:gd name="connsiteY7329" fmla="*/ 3043321 h 6842125"/>
              <a:gd name="connsiteX7330" fmla="*/ 4583055 w 12191999"/>
              <a:gd name="connsiteY7330" fmla="*/ 3008125 h 6842125"/>
              <a:gd name="connsiteX7331" fmla="*/ 4604391 w 12191999"/>
              <a:gd name="connsiteY7331" fmla="*/ 3022338 h 6842125"/>
              <a:gd name="connsiteX7332" fmla="*/ 4595819 w 12191999"/>
              <a:gd name="connsiteY7332" fmla="*/ 3044505 h 6842125"/>
              <a:gd name="connsiteX7333" fmla="*/ 4584889 w 12191999"/>
              <a:gd name="connsiteY7333" fmla="*/ 3047466 h 6842125"/>
              <a:gd name="connsiteX7334" fmla="*/ 7607108 w 12191999"/>
              <a:gd name="connsiteY7334" fmla="*/ 3047466 h 6842125"/>
              <a:gd name="connsiteX7335" fmla="*/ 7596178 w 12191999"/>
              <a:gd name="connsiteY7335" fmla="*/ 3044505 h 6842125"/>
              <a:gd name="connsiteX7336" fmla="*/ 7587606 w 12191999"/>
              <a:gd name="connsiteY7336" fmla="*/ 3022338 h 6842125"/>
              <a:gd name="connsiteX7337" fmla="*/ 7608942 w 12191999"/>
              <a:gd name="connsiteY7337" fmla="*/ 3008125 h 6842125"/>
              <a:gd name="connsiteX7338" fmla="*/ 7619610 w 12191999"/>
              <a:gd name="connsiteY7338" fmla="*/ 3043321 h 6842125"/>
              <a:gd name="connsiteX7339" fmla="*/ 7607108 w 12191999"/>
              <a:gd name="connsiteY7339" fmla="*/ 3047466 h 6842125"/>
              <a:gd name="connsiteX7340" fmla="*/ 1756008 w 12191999"/>
              <a:gd name="connsiteY7340" fmla="*/ 3051278 h 6842125"/>
              <a:gd name="connsiteX7341" fmla="*/ 1737624 w 12191999"/>
              <a:gd name="connsiteY7341" fmla="*/ 3038588 h 6842125"/>
              <a:gd name="connsiteX7342" fmla="*/ 1739148 w 12191999"/>
              <a:gd name="connsiteY7342" fmla="*/ 3011515 h 6842125"/>
              <a:gd name="connsiteX7343" fmla="*/ 1779535 w 12191999"/>
              <a:gd name="connsiteY7343" fmla="*/ 3011515 h 6842125"/>
              <a:gd name="connsiteX7344" fmla="*/ 1779535 w 12191999"/>
              <a:gd name="connsiteY7344" fmla="*/ 3038588 h 6842125"/>
              <a:gd name="connsiteX7345" fmla="*/ 1756008 w 12191999"/>
              <a:gd name="connsiteY7345" fmla="*/ 3051278 h 6842125"/>
              <a:gd name="connsiteX7346" fmla="*/ 10435988 w 12191999"/>
              <a:gd name="connsiteY7346" fmla="*/ 3051278 h 6842125"/>
              <a:gd name="connsiteX7347" fmla="*/ 10412462 w 12191999"/>
              <a:gd name="connsiteY7347" fmla="*/ 3038588 h 6842125"/>
              <a:gd name="connsiteX7348" fmla="*/ 10412462 w 12191999"/>
              <a:gd name="connsiteY7348" fmla="*/ 3011515 h 6842125"/>
              <a:gd name="connsiteX7349" fmla="*/ 10452848 w 12191999"/>
              <a:gd name="connsiteY7349" fmla="*/ 3011515 h 6842125"/>
              <a:gd name="connsiteX7350" fmla="*/ 10454372 w 12191999"/>
              <a:gd name="connsiteY7350" fmla="*/ 3038588 h 6842125"/>
              <a:gd name="connsiteX7351" fmla="*/ 10435988 w 12191999"/>
              <a:gd name="connsiteY7351" fmla="*/ 3051278 h 6842125"/>
              <a:gd name="connsiteX7352" fmla="*/ 4935778 w 12191999"/>
              <a:gd name="connsiteY7352" fmla="*/ 3051617 h 6842125"/>
              <a:gd name="connsiteX7353" fmla="*/ 4917775 w 12191999"/>
              <a:gd name="connsiteY7353" fmla="*/ 3041972 h 6842125"/>
              <a:gd name="connsiteX7354" fmla="*/ 4951303 w 12191999"/>
              <a:gd name="connsiteY7354" fmla="*/ 3004069 h 6842125"/>
              <a:gd name="connsiteX7355" fmla="*/ 4954351 w 12191999"/>
              <a:gd name="connsiteY7355" fmla="*/ 3044002 h 6842125"/>
              <a:gd name="connsiteX7356" fmla="*/ 4935778 w 12191999"/>
              <a:gd name="connsiteY7356" fmla="*/ 3051617 h 6842125"/>
              <a:gd name="connsiteX7357" fmla="*/ 7256219 w 12191999"/>
              <a:gd name="connsiteY7357" fmla="*/ 3051617 h 6842125"/>
              <a:gd name="connsiteX7358" fmla="*/ 7237645 w 12191999"/>
              <a:gd name="connsiteY7358" fmla="*/ 3044002 h 6842125"/>
              <a:gd name="connsiteX7359" fmla="*/ 7240694 w 12191999"/>
              <a:gd name="connsiteY7359" fmla="*/ 3004069 h 6842125"/>
              <a:gd name="connsiteX7360" fmla="*/ 7274222 w 12191999"/>
              <a:gd name="connsiteY7360" fmla="*/ 3041972 h 6842125"/>
              <a:gd name="connsiteX7361" fmla="*/ 7256219 w 12191999"/>
              <a:gd name="connsiteY7361" fmla="*/ 3051617 h 6842125"/>
              <a:gd name="connsiteX7362" fmla="*/ 526808 w 12191999"/>
              <a:gd name="connsiteY7362" fmla="*/ 3051782 h 6842125"/>
              <a:gd name="connsiteX7363" fmla="*/ 506789 w 12191999"/>
              <a:gd name="connsiteY7363" fmla="*/ 3043999 h 6842125"/>
              <a:gd name="connsiteX7364" fmla="*/ 535008 w 12191999"/>
              <a:gd name="connsiteY7364" fmla="*/ 3006097 h 6842125"/>
              <a:gd name="connsiteX7365" fmla="*/ 543395 w 12191999"/>
              <a:gd name="connsiteY7365" fmla="*/ 3039261 h 6842125"/>
              <a:gd name="connsiteX7366" fmla="*/ 526808 w 12191999"/>
              <a:gd name="connsiteY7366" fmla="*/ 3051782 h 6842125"/>
              <a:gd name="connsiteX7367" fmla="*/ 11665188 w 12191999"/>
              <a:gd name="connsiteY7367" fmla="*/ 3051782 h 6842125"/>
              <a:gd name="connsiteX7368" fmla="*/ 11648602 w 12191999"/>
              <a:gd name="connsiteY7368" fmla="*/ 3039261 h 6842125"/>
              <a:gd name="connsiteX7369" fmla="*/ 11656988 w 12191999"/>
              <a:gd name="connsiteY7369" fmla="*/ 3006097 h 6842125"/>
              <a:gd name="connsiteX7370" fmla="*/ 11685207 w 12191999"/>
              <a:gd name="connsiteY7370" fmla="*/ 3043999 h 6842125"/>
              <a:gd name="connsiteX7371" fmla="*/ 11665188 w 12191999"/>
              <a:gd name="connsiteY7371" fmla="*/ 3051782 h 6842125"/>
              <a:gd name="connsiteX7372" fmla="*/ 2640539 w 12191999"/>
              <a:gd name="connsiteY7372" fmla="*/ 3051788 h 6842125"/>
              <a:gd name="connsiteX7373" fmla="*/ 2617870 w 12191999"/>
              <a:gd name="connsiteY7373" fmla="*/ 3047389 h 6842125"/>
              <a:gd name="connsiteX7374" fmla="*/ 2628538 w 12191999"/>
              <a:gd name="connsiteY7374" fmla="*/ 2997981 h 6842125"/>
              <a:gd name="connsiteX7375" fmla="*/ 2664351 w 12191999"/>
              <a:gd name="connsiteY7375" fmla="*/ 3044005 h 6842125"/>
              <a:gd name="connsiteX7376" fmla="*/ 2640539 w 12191999"/>
              <a:gd name="connsiteY7376" fmla="*/ 3051788 h 6842125"/>
              <a:gd name="connsiteX7377" fmla="*/ 9551458 w 12191999"/>
              <a:gd name="connsiteY7377" fmla="*/ 3051788 h 6842125"/>
              <a:gd name="connsiteX7378" fmla="*/ 9527646 w 12191999"/>
              <a:gd name="connsiteY7378" fmla="*/ 3044005 h 6842125"/>
              <a:gd name="connsiteX7379" fmla="*/ 9563459 w 12191999"/>
              <a:gd name="connsiteY7379" fmla="*/ 2997981 h 6842125"/>
              <a:gd name="connsiteX7380" fmla="*/ 9574127 w 12191999"/>
              <a:gd name="connsiteY7380" fmla="*/ 3047389 h 6842125"/>
              <a:gd name="connsiteX7381" fmla="*/ 9551458 w 12191999"/>
              <a:gd name="connsiteY7381" fmla="*/ 3051788 h 6842125"/>
              <a:gd name="connsiteX7382" fmla="*/ 2464226 w 12191999"/>
              <a:gd name="connsiteY7382" fmla="*/ 3052124 h 6842125"/>
              <a:gd name="connsiteX7383" fmla="*/ 2442128 w 12191999"/>
              <a:gd name="connsiteY7383" fmla="*/ 3037233 h 6842125"/>
              <a:gd name="connsiteX7384" fmla="*/ 2442890 w 12191999"/>
              <a:gd name="connsiteY7384" fmla="*/ 3010160 h 6842125"/>
              <a:gd name="connsiteX7385" fmla="*/ 2464226 w 12191999"/>
              <a:gd name="connsiteY7385" fmla="*/ 2997977 h 6842125"/>
              <a:gd name="connsiteX7386" fmla="*/ 2485562 w 12191999"/>
              <a:gd name="connsiteY7386" fmla="*/ 3010160 h 6842125"/>
              <a:gd name="connsiteX7387" fmla="*/ 2486324 w 12191999"/>
              <a:gd name="connsiteY7387" fmla="*/ 3037233 h 6842125"/>
              <a:gd name="connsiteX7388" fmla="*/ 2464226 w 12191999"/>
              <a:gd name="connsiteY7388" fmla="*/ 3052124 h 6842125"/>
              <a:gd name="connsiteX7389" fmla="*/ 9727771 w 12191999"/>
              <a:gd name="connsiteY7389" fmla="*/ 3052124 h 6842125"/>
              <a:gd name="connsiteX7390" fmla="*/ 9705672 w 12191999"/>
              <a:gd name="connsiteY7390" fmla="*/ 3037233 h 6842125"/>
              <a:gd name="connsiteX7391" fmla="*/ 9706435 w 12191999"/>
              <a:gd name="connsiteY7391" fmla="*/ 3010160 h 6842125"/>
              <a:gd name="connsiteX7392" fmla="*/ 9727771 w 12191999"/>
              <a:gd name="connsiteY7392" fmla="*/ 2997977 h 6842125"/>
              <a:gd name="connsiteX7393" fmla="*/ 9749107 w 12191999"/>
              <a:gd name="connsiteY7393" fmla="*/ 3010160 h 6842125"/>
              <a:gd name="connsiteX7394" fmla="*/ 9749868 w 12191999"/>
              <a:gd name="connsiteY7394" fmla="*/ 3037233 h 6842125"/>
              <a:gd name="connsiteX7395" fmla="*/ 9727771 w 12191999"/>
              <a:gd name="connsiteY7395" fmla="*/ 3052124 h 6842125"/>
              <a:gd name="connsiteX7396" fmla="*/ 5994334 w 12191999"/>
              <a:gd name="connsiteY7396" fmla="*/ 3052129 h 6842125"/>
              <a:gd name="connsiteX7397" fmla="*/ 5963092 w 12191999"/>
              <a:gd name="connsiteY7397" fmla="*/ 3035886 h 6842125"/>
              <a:gd name="connsiteX7398" fmla="*/ 6023290 w 12191999"/>
              <a:gd name="connsiteY7398" fmla="*/ 3008135 h 6842125"/>
              <a:gd name="connsiteX7399" fmla="*/ 5994334 w 12191999"/>
              <a:gd name="connsiteY7399" fmla="*/ 3052129 h 6842125"/>
              <a:gd name="connsiteX7400" fmla="*/ 6197663 w 12191999"/>
              <a:gd name="connsiteY7400" fmla="*/ 3052129 h 6842125"/>
              <a:gd name="connsiteX7401" fmla="*/ 6168707 w 12191999"/>
              <a:gd name="connsiteY7401" fmla="*/ 3008135 h 6842125"/>
              <a:gd name="connsiteX7402" fmla="*/ 6228904 w 12191999"/>
              <a:gd name="connsiteY7402" fmla="*/ 3035886 h 6842125"/>
              <a:gd name="connsiteX7403" fmla="*/ 6197663 w 12191999"/>
              <a:gd name="connsiteY7403" fmla="*/ 3052129 h 6842125"/>
              <a:gd name="connsiteX7404" fmla="*/ 1581699 w 12191999"/>
              <a:gd name="connsiteY7404" fmla="*/ 3052131 h 6842125"/>
              <a:gd name="connsiteX7405" fmla="*/ 1555028 w 12191999"/>
              <a:gd name="connsiteY7405" fmla="*/ 3037917 h 6842125"/>
              <a:gd name="connsiteX7406" fmla="*/ 1558839 w 12191999"/>
              <a:gd name="connsiteY7406" fmla="*/ 3007460 h 6842125"/>
              <a:gd name="connsiteX7407" fmla="*/ 1581699 w 12191999"/>
              <a:gd name="connsiteY7407" fmla="*/ 2991215 h 6842125"/>
              <a:gd name="connsiteX7408" fmla="*/ 1604559 w 12191999"/>
              <a:gd name="connsiteY7408" fmla="*/ 3007460 h 6842125"/>
              <a:gd name="connsiteX7409" fmla="*/ 1581699 w 12191999"/>
              <a:gd name="connsiteY7409" fmla="*/ 3052131 h 6842125"/>
              <a:gd name="connsiteX7410" fmla="*/ 10610298 w 12191999"/>
              <a:gd name="connsiteY7410" fmla="*/ 3052131 h 6842125"/>
              <a:gd name="connsiteX7411" fmla="*/ 10587438 w 12191999"/>
              <a:gd name="connsiteY7411" fmla="*/ 3007460 h 6842125"/>
              <a:gd name="connsiteX7412" fmla="*/ 10610298 w 12191999"/>
              <a:gd name="connsiteY7412" fmla="*/ 2991215 h 6842125"/>
              <a:gd name="connsiteX7413" fmla="*/ 10633158 w 12191999"/>
              <a:gd name="connsiteY7413" fmla="*/ 3007460 h 6842125"/>
              <a:gd name="connsiteX7414" fmla="*/ 10636968 w 12191999"/>
              <a:gd name="connsiteY7414" fmla="*/ 3037917 h 6842125"/>
              <a:gd name="connsiteX7415" fmla="*/ 10610298 w 12191999"/>
              <a:gd name="connsiteY7415" fmla="*/ 3052131 h 6842125"/>
              <a:gd name="connsiteX7416" fmla="*/ 2818002 w 12191999"/>
              <a:gd name="connsiteY7416" fmla="*/ 3052383 h 6842125"/>
              <a:gd name="connsiteX7417" fmla="*/ 2787522 w 12191999"/>
              <a:gd name="connsiteY7417" fmla="*/ 3038593 h 6842125"/>
              <a:gd name="connsiteX7418" fmla="*/ 2821050 w 12191999"/>
              <a:gd name="connsiteY7418" fmla="*/ 2992568 h 6842125"/>
              <a:gd name="connsiteX7419" fmla="*/ 2846195 w 12191999"/>
              <a:gd name="connsiteY7419" fmla="*/ 3041300 h 6842125"/>
              <a:gd name="connsiteX7420" fmla="*/ 2818002 w 12191999"/>
              <a:gd name="connsiteY7420" fmla="*/ 3052383 h 6842125"/>
              <a:gd name="connsiteX7421" fmla="*/ 9373995 w 12191999"/>
              <a:gd name="connsiteY7421" fmla="*/ 3052383 h 6842125"/>
              <a:gd name="connsiteX7422" fmla="*/ 9345802 w 12191999"/>
              <a:gd name="connsiteY7422" fmla="*/ 3041300 h 6842125"/>
              <a:gd name="connsiteX7423" fmla="*/ 9370947 w 12191999"/>
              <a:gd name="connsiteY7423" fmla="*/ 2992568 h 6842125"/>
              <a:gd name="connsiteX7424" fmla="*/ 9404475 w 12191999"/>
              <a:gd name="connsiteY7424" fmla="*/ 3038593 h 6842125"/>
              <a:gd name="connsiteX7425" fmla="*/ 9373995 w 12191999"/>
              <a:gd name="connsiteY7425" fmla="*/ 3052383 h 6842125"/>
              <a:gd name="connsiteX7426" fmla="*/ 159712 w 12191999"/>
              <a:gd name="connsiteY7426" fmla="*/ 3056958 h 6842125"/>
              <a:gd name="connsiteX7427" fmla="*/ 137785 w 12191999"/>
              <a:gd name="connsiteY7427" fmla="*/ 3046710 h 6842125"/>
              <a:gd name="connsiteX7428" fmla="*/ 138548 w 12191999"/>
              <a:gd name="connsiteY7428" fmla="*/ 3002716 h 6842125"/>
              <a:gd name="connsiteX7429" fmla="*/ 216339 w 12191999"/>
              <a:gd name="connsiteY7429" fmla="*/ 3026405 h 6842125"/>
              <a:gd name="connsiteX7430" fmla="*/ 159712 w 12191999"/>
              <a:gd name="connsiteY7430" fmla="*/ 3056958 h 6842125"/>
              <a:gd name="connsiteX7431" fmla="*/ 12032284 w 12191999"/>
              <a:gd name="connsiteY7431" fmla="*/ 3056958 h 6842125"/>
              <a:gd name="connsiteX7432" fmla="*/ 11975658 w 12191999"/>
              <a:gd name="connsiteY7432" fmla="*/ 3026405 h 6842125"/>
              <a:gd name="connsiteX7433" fmla="*/ 12053448 w 12191999"/>
              <a:gd name="connsiteY7433" fmla="*/ 3002716 h 6842125"/>
              <a:gd name="connsiteX7434" fmla="*/ 12054211 w 12191999"/>
              <a:gd name="connsiteY7434" fmla="*/ 3046710 h 6842125"/>
              <a:gd name="connsiteX7435" fmla="*/ 12032284 w 12191999"/>
              <a:gd name="connsiteY7435" fmla="*/ 3056958 h 6842125"/>
              <a:gd name="connsiteX7436" fmla="*/ 2108928 w 12191999"/>
              <a:gd name="connsiteY7436" fmla="*/ 3064644 h 6842125"/>
              <a:gd name="connsiteX7437" fmla="*/ 2080735 w 12191999"/>
              <a:gd name="connsiteY7437" fmla="*/ 3049415 h 6842125"/>
              <a:gd name="connsiteX7438" fmla="*/ 2092164 w 12191999"/>
              <a:gd name="connsiteY7438" fmla="*/ 2991208 h 6842125"/>
              <a:gd name="connsiteX7439" fmla="*/ 2139408 w 12191999"/>
              <a:gd name="connsiteY7439" fmla="*/ 3053476 h 6842125"/>
              <a:gd name="connsiteX7440" fmla="*/ 2108928 w 12191999"/>
              <a:gd name="connsiteY7440" fmla="*/ 3064644 h 6842125"/>
              <a:gd name="connsiteX7441" fmla="*/ 10083068 w 12191999"/>
              <a:gd name="connsiteY7441" fmla="*/ 3064644 h 6842125"/>
              <a:gd name="connsiteX7442" fmla="*/ 10052588 w 12191999"/>
              <a:gd name="connsiteY7442" fmla="*/ 3053476 h 6842125"/>
              <a:gd name="connsiteX7443" fmla="*/ 10099832 w 12191999"/>
              <a:gd name="connsiteY7443" fmla="*/ 2991208 h 6842125"/>
              <a:gd name="connsiteX7444" fmla="*/ 10111262 w 12191999"/>
              <a:gd name="connsiteY7444" fmla="*/ 3049415 h 6842125"/>
              <a:gd name="connsiteX7445" fmla="*/ 10083068 w 12191999"/>
              <a:gd name="connsiteY7445" fmla="*/ 3064644 h 6842125"/>
              <a:gd name="connsiteX7446" fmla="*/ 4758038 w 12191999"/>
              <a:gd name="connsiteY7446" fmla="*/ 3064984 h 6842125"/>
              <a:gd name="connsiteX7447" fmla="*/ 4729844 w 12191999"/>
              <a:gd name="connsiteY7447" fmla="*/ 3054155 h 6842125"/>
              <a:gd name="connsiteX7448" fmla="*/ 4727558 w 12191999"/>
              <a:gd name="connsiteY7448" fmla="*/ 2997978 h 6842125"/>
              <a:gd name="connsiteX7449" fmla="*/ 4786994 w 12191999"/>
              <a:gd name="connsiteY7449" fmla="*/ 2995271 h 6842125"/>
              <a:gd name="connsiteX7450" fmla="*/ 4758038 w 12191999"/>
              <a:gd name="connsiteY7450" fmla="*/ 3064984 h 6842125"/>
              <a:gd name="connsiteX7451" fmla="*/ 7433959 w 12191999"/>
              <a:gd name="connsiteY7451" fmla="*/ 3064984 h 6842125"/>
              <a:gd name="connsiteX7452" fmla="*/ 7405003 w 12191999"/>
              <a:gd name="connsiteY7452" fmla="*/ 2995271 h 6842125"/>
              <a:gd name="connsiteX7453" fmla="*/ 7464439 w 12191999"/>
              <a:gd name="connsiteY7453" fmla="*/ 2997978 h 6842125"/>
              <a:gd name="connsiteX7454" fmla="*/ 7462152 w 12191999"/>
              <a:gd name="connsiteY7454" fmla="*/ 3054155 h 6842125"/>
              <a:gd name="connsiteX7455" fmla="*/ 7433959 w 12191999"/>
              <a:gd name="connsiteY7455" fmla="*/ 3064984 h 6842125"/>
              <a:gd name="connsiteX7456" fmla="*/ 2286950 w 12191999"/>
              <a:gd name="connsiteY7456" fmla="*/ 3065660 h 6842125"/>
              <a:gd name="connsiteX7457" fmla="*/ 2260280 w 12191999"/>
              <a:gd name="connsiteY7457" fmla="*/ 3053477 h 6842125"/>
              <a:gd name="connsiteX7458" fmla="*/ 2286188 w 12191999"/>
              <a:gd name="connsiteY7458" fmla="*/ 2984441 h 6842125"/>
              <a:gd name="connsiteX7459" fmla="*/ 2338766 w 12191999"/>
              <a:gd name="connsiteY7459" fmla="*/ 3025050 h 6842125"/>
              <a:gd name="connsiteX7460" fmla="*/ 2286950 w 12191999"/>
              <a:gd name="connsiteY7460" fmla="*/ 3065660 h 6842125"/>
              <a:gd name="connsiteX7461" fmla="*/ 9905047 w 12191999"/>
              <a:gd name="connsiteY7461" fmla="*/ 3065660 h 6842125"/>
              <a:gd name="connsiteX7462" fmla="*/ 9853231 w 12191999"/>
              <a:gd name="connsiteY7462" fmla="*/ 3025050 h 6842125"/>
              <a:gd name="connsiteX7463" fmla="*/ 9905808 w 12191999"/>
              <a:gd name="connsiteY7463" fmla="*/ 2984441 h 6842125"/>
              <a:gd name="connsiteX7464" fmla="*/ 9931716 w 12191999"/>
              <a:gd name="connsiteY7464" fmla="*/ 3053477 h 6842125"/>
              <a:gd name="connsiteX7465" fmla="*/ 9905047 w 12191999"/>
              <a:gd name="connsiteY7465" fmla="*/ 3065660 h 6842125"/>
              <a:gd name="connsiteX7466" fmla="*/ 1406043 w 12191999"/>
              <a:gd name="connsiteY7466" fmla="*/ 3068028 h 6842125"/>
              <a:gd name="connsiteX7467" fmla="*/ 1381669 w 12191999"/>
              <a:gd name="connsiteY7467" fmla="*/ 3057537 h 6842125"/>
              <a:gd name="connsiteX7468" fmla="*/ 1358805 w 12191999"/>
              <a:gd name="connsiteY7468" fmla="*/ 3022342 h 6842125"/>
              <a:gd name="connsiteX7469" fmla="*/ 1423555 w 12191999"/>
              <a:gd name="connsiteY7469" fmla="*/ 2988500 h 6842125"/>
              <a:gd name="connsiteX7470" fmla="*/ 1447156 w 12191999"/>
              <a:gd name="connsiteY7470" fmla="*/ 3021664 h 6842125"/>
              <a:gd name="connsiteX7471" fmla="*/ 1428123 w 12191999"/>
              <a:gd name="connsiteY7471" fmla="*/ 3060244 h 6842125"/>
              <a:gd name="connsiteX7472" fmla="*/ 1406043 w 12191999"/>
              <a:gd name="connsiteY7472" fmla="*/ 3068028 h 6842125"/>
              <a:gd name="connsiteX7473" fmla="*/ 10785954 w 12191999"/>
              <a:gd name="connsiteY7473" fmla="*/ 3068028 h 6842125"/>
              <a:gd name="connsiteX7474" fmla="*/ 10763874 w 12191999"/>
              <a:gd name="connsiteY7474" fmla="*/ 3060244 h 6842125"/>
              <a:gd name="connsiteX7475" fmla="*/ 10744840 w 12191999"/>
              <a:gd name="connsiteY7475" fmla="*/ 3021664 h 6842125"/>
              <a:gd name="connsiteX7476" fmla="*/ 10768442 w 12191999"/>
              <a:gd name="connsiteY7476" fmla="*/ 2988500 h 6842125"/>
              <a:gd name="connsiteX7477" fmla="*/ 10833191 w 12191999"/>
              <a:gd name="connsiteY7477" fmla="*/ 3022342 h 6842125"/>
              <a:gd name="connsiteX7478" fmla="*/ 10810327 w 12191999"/>
              <a:gd name="connsiteY7478" fmla="*/ 3057537 h 6842125"/>
              <a:gd name="connsiteX7479" fmla="*/ 10785954 w 12191999"/>
              <a:gd name="connsiteY7479" fmla="*/ 3068028 h 6842125"/>
              <a:gd name="connsiteX7480" fmla="*/ 3528878 w 12191999"/>
              <a:gd name="connsiteY7480" fmla="*/ 3070659 h 6842125"/>
              <a:gd name="connsiteX7481" fmla="*/ 3492016 w 12191999"/>
              <a:gd name="connsiteY7481" fmla="*/ 3062284 h 6842125"/>
              <a:gd name="connsiteX7482" fmla="*/ 3500398 w 12191999"/>
              <a:gd name="connsiteY7482" fmla="*/ 2981064 h 6842125"/>
              <a:gd name="connsiteX7483" fmla="*/ 3545356 w 12191999"/>
              <a:gd name="connsiteY7483" fmla="*/ 2981064 h 6842125"/>
              <a:gd name="connsiteX7484" fmla="*/ 3565168 w 12191999"/>
              <a:gd name="connsiteY7484" fmla="*/ 3052131 h 6842125"/>
              <a:gd name="connsiteX7485" fmla="*/ 3528878 w 12191999"/>
              <a:gd name="connsiteY7485" fmla="*/ 3070659 h 6842125"/>
              <a:gd name="connsiteX7486" fmla="*/ 8663119 w 12191999"/>
              <a:gd name="connsiteY7486" fmla="*/ 3070659 h 6842125"/>
              <a:gd name="connsiteX7487" fmla="*/ 8626828 w 12191999"/>
              <a:gd name="connsiteY7487" fmla="*/ 3052131 h 6842125"/>
              <a:gd name="connsiteX7488" fmla="*/ 8646640 w 12191999"/>
              <a:gd name="connsiteY7488" fmla="*/ 2981064 h 6842125"/>
              <a:gd name="connsiteX7489" fmla="*/ 8691599 w 12191999"/>
              <a:gd name="connsiteY7489" fmla="*/ 2981064 h 6842125"/>
              <a:gd name="connsiteX7490" fmla="*/ 8699980 w 12191999"/>
              <a:gd name="connsiteY7490" fmla="*/ 3062284 h 6842125"/>
              <a:gd name="connsiteX7491" fmla="*/ 8663119 w 12191999"/>
              <a:gd name="connsiteY7491" fmla="*/ 3070659 h 6842125"/>
              <a:gd name="connsiteX7492" fmla="*/ 5123303 w 12191999"/>
              <a:gd name="connsiteY7492" fmla="*/ 3070995 h 6842125"/>
              <a:gd name="connsiteX7493" fmla="*/ 5098882 w 12191999"/>
              <a:gd name="connsiteY7493" fmla="*/ 3070828 h 6842125"/>
              <a:gd name="connsiteX7494" fmla="*/ 5070663 w 12191999"/>
              <a:gd name="connsiteY7494" fmla="*/ 3054839 h 6842125"/>
              <a:gd name="connsiteX7495" fmla="*/ 5054660 w 12191999"/>
              <a:gd name="connsiteY7495" fmla="*/ 3023705 h 6842125"/>
              <a:gd name="connsiteX7496" fmla="*/ 5113335 w 12191999"/>
              <a:gd name="connsiteY7496" fmla="*/ 2970912 h 6842125"/>
              <a:gd name="connsiteX7497" fmla="*/ 5168962 w 12191999"/>
              <a:gd name="connsiteY7497" fmla="*/ 3024381 h 6842125"/>
              <a:gd name="connsiteX7498" fmla="*/ 5123303 w 12191999"/>
              <a:gd name="connsiteY7498" fmla="*/ 3070995 h 6842125"/>
              <a:gd name="connsiteX7499" fmla="*/ 7068694 w 12191999"/>
              <a:gd name="connsiteY7499" fmla="*/ 3070995 h 6842125"/>
              <a:gd name="connsiteX7500" fmla="*/ 7023035 w 12191999"/>
              <a:gd name="connsiteY7500" fmla="*/ 3024381 h 6842125"/>
              <a:gd name="connsiteX7501" fmla="*/ 7078662 w 12191999"/>
              <a:gd name="connsiteY7501" fmla="*/ 2970912 h 6842125"/>
              <a:gd name="connsiteX7502" fmla="*/ 7137336 w 12191999"/>
              <a:gd name="connsiteY7502" fmla="*/ 3023705 h 6842125"/>
              <a:gd name="connsiteX7503" fmla="*/ 7121334 w 12191999"/>
              <a:gd name="connsiteY7503" fmla="*/ 3054839 h 6842125"/>
              <a:gd name="connsiteX7504" fmla="*/ 7093115 w 12191999"/>
              <a:gd name="connsiteY7504" fmla="*/ 3070828 h 6842125"/>
              <a:gd name="connsiteX7505" fmla="*/ 7068694 w 12191999"/>
              <a:gd name="connsiteY7505" fmla="*/ 3070995 h 6842125"/>
              <a:gd name="connsiteX7506" fmla="*/ 4054586 w 12191999"/>
              <a:gd name="connsiteY7506" fmla="*/ 3071499 h 6842125"/>
              <a:gd name="connsiteX7507" fmla="*/ 4022295 w 12191999"/>
              <a:gd name="connsiteY7507" fmla="*/ 3059569 h 6842125"/>
              <a:gd name="connsiteX7508" fmla="*/ 4023819 w 12191999"/>
              <a:gd name="connsiteY7508" fmla="*/ 2988503 h 6842125"/>
              <a:gd name="connsiteX7509" fmla="*/ 4087066 w 12191999"/>
              <a:gd name="connsiteY7509" fmla="*/ 2991210 h 6842125"/>
              <a:gd name="connsiteX7510" fmla="*/ 4086303 w 12191999"/>
              <a:gd name="connsiteY7510" fmla="*/ 3057539 h 6842125"/>
              <a:gd name="connsiteX7511" fmla="*/ 4054586 w 12191999"/>
              <a:gd name="connsiteY7511" fmla="*/ 3071499 h 6842125"/>
              <a:gd name="connsiteX7512" fmla="*/ 8137411 w 12191999"/>
              <a:gd name="connsiteY7512" fmla="*/ 3071499 h 6842125"/>
              <a:gd name="connsiteX7513" fmla="*/ 8105693 w 12191999"/>
              <a:gd name="connsiteY7513" fmla="*/ 3057539 h 6842125"/>
              <a:gd name="connsiteX7514" fmla="*/ 8104931 w 12191999"/>
              <a:gd name="connsiteY7514" fmla="*/ 2991210 h 6842125"/>
              <a:gd name="connsiteX7515" fmla="*/ 8168177 w 12191999"/>
              <a:gd name="connsiteY7515" fmla="*/ 2988503 h 6842125"/>
              <a:gd name="connsiteX7516" fmla="*/ 8169701 w 12191999"/>
              <a:gd name="connsiteY7516" fmla="*/ 3059569 h 6842125"/>
              <a:gd name="connsiteX7517" fmla="*/ 8137411 w 12191999"/>
              <a:gd name="connsiteY7517" fmla="*/ 3071499 h 6842125"/>
              <a:gd name="connsiteX7518" fmla="*/ 3699288 w 12191999"/>
              <a:gd name="connsiteY7518" fmla="*/ 3071675 h 6842125"/>
              <a:gd name="connsiteX7519" fmla="*/ 3663951 w 12191999"/>
              <a:gd name="connsiteY7519" fmla="*/ 3056870 h 6842125"/>
              <a:gd name="connsiteX7520" fmla="*/ 3670808 w 12191999"/>
              <a:gd name="connsiteY7520" fmla="*/ 2988510 h 6842125"/>
              <a:gd name="connsiteX7521" fmla="*/ 3700527 w 12191999"/>
              <a:gd name="connsiteY7521" fmla="*/ 2970912 h 6842125"/>
              <a:gd name="connsiteX7522" fmla="*/ 3730244 w 12191999"/>
              <a:gd name="connsiteY7522" fmla="*/ 2988510 h 6842125"/>
              <a:gd name="connsiteX7523" fmla="*/ 3736340 w 12191999"/>
              <a:gd name="connsiteY7523" fmla="*/ 3057546 h 6842125"/>
              <a:gd name="connsiteX7524" fmla="*/ 3699288 w 12191999"/>
              <a:gd name="connsiteY7524" fmla="*/ 3071675 h 6842125"/>
              <a:gd name="connsiteX7525" fmla="*/ 8492708 w 12191999"/>
              <a:gd name="connsiteY7525" fmla="*/ 3071675 h 6842125"/>
              <a:gd name="connsiteX7526" fmla="*/ 8455656 w 12191999"/>
              <a:gd name="connsiteY7526" fmla="*/ 3057546 h 6842125"/>
              <a:gd name="connsiteX7527" fmla="*/ 8461752 w 12191999"/>
              <a:gd name="connsiteY7527" fmla="*/ 2988510 h 6842125"/>
              <a:gd name="connsiteX7528" fmla="*/ 8491470 w 12191999"/>
              <a:gd name="connsiteY7528" fmla="*/ 2970912 h 6842125"/>
              <a:gd name="connsiteX7529" fmla="*/ 8521188 w 12191999"/>
              <a:gd name="connsiteY7529" fmla="*/ 2988510 h 6842125"/>
              <a:gd name="connsiteX7530" fmla="*/ 8528046 w 12191999"/>
              <a:gd name="connsiteY7530" fmla="*/ 3056870 h 6842125"/>
              <a:gd name="connsiteX7531" fmla="*/ 8492708 w 12191999"/>
              <a:gd name="connsiteY7531" fmla="*/ 3071675 h 6842125"/>
              <a:gd name="connsiteX7532" fmla="*/ 710745 w 12191999"/>
              <a:gd name="connsiteY7532" fmla="*/ 3071751 h 6842125"/>
              <a:gd name="connsiteX7533" fmla="*/ 666552 w 12191999"/>
              <a:gd name="connsiteY7533" fmla="*/ 3060245 h 6842125"/>
              <a:gd name="connsiteX7534" fmla="*/ 651323 w 12191999"/>
              <a:gd name="connsiteY7534" fmla="*/ 3022343 h 6842125"/>
              <a:gd name="connsiteX7535" fmla="*/ 745044 w 12191999"/>
              <a:gd name="connsiteY7535" fmla="*/ 3004745 h 6842125"/>
              <a:gd name="connsiteX7536" fmla="*/ 745804 w 12191999"/>
              <a:gd name="connsiteY7536" fmla="*/ 3044678 h 6842125"/>
              <a:gd name="connsiteX7537" fmla="*/ 710745 w 12191999"/>
              <a:gd name="connsiteY7537" fmla="*/ 3071751 h 6842125"/>
              <a:gd name="connsiteX7538" fmla="*/ 11481251 w 12191999"/>
              <a:gd name="connsiteY7538" fmla="*/ 3071751 h 6842125"/>
              <a:gd name="connsiteX7539" fmla="*/ 11446192 w 12191999"/>
              <a:gd name="connsiteY7539" fmla="*/ 3044678 h 6842125"/>
              <a:gd name="connsiteX7540" fmla="*/ 11446952 w 12191999"/>
              <a:gd name="connsiteY7540" fmla="*/ 3004745 h 6842125"/>
              <a:gd name="connsiteX7541" fmla="*/ 11540674 w 12191999"/>
              <a:gd name="connsiteY7541" fmla="*/ 3022343 h 6842125"/>
              <a:gd name="connsiteX7542" fmla="*/ 11525444 w 12191999"/>
              <a:gd name="connsiteY7542" fmla="*/ 3060245 h 6842125"/>
              <a:gd name="connsiteX7543" fmla="*/ 11481251 w 12191999"/>
              <a:gd name="connsiteY7543" fmla="*/ 3071751 h 6842125"/>
              <a:gd name="connsiteX7544" fmla="*/ 5818116 w 12191999"/>
              <a:gd name="connsiteY7544" fmla="*/ 3072179 h 6842125"/>
              <a:gd name="connsiteX7545" fmla="*/ 5778968 w 12191999"/>
              <a:gd name="connsiteY7545" fmla="*/ 3056865 h 6842125"/>
              <a:gd name="connsiteX7546" fmla="*/ 5800304 w 12191999"/>
              <a:gd name="connsiteY7546" fmla="*/ 2981061 h 6842125"/>
              <a:gd name="connsiteX7547" fmla="*/ 5864312 w 12191999"/>
              <a:gd name="connsiteY7547" fmla="*/ 2999334 h 6842125"/>
              <a:gd name="connsiteX7548" fmla="*/ 5858979 w 12191999"/>
              <a:gd name="connsiteY7548" fmla="*/ 3057542 h 6842125"/>
              <a:gd name="connsiteX7549" fmla="*/ 5818116 w 12191999"/>
              <a:gd name="connsiteY7549" fmla="*/ 3072179 h 6842125"/>
              <a:gd name="connsiteX7550" fmla="*/ 6373880 w 12191999"/>
              <a:gd name="connsiteY7550" fmla="*/ 3072179 h 6842125"/>
              <a:gd name="connsiteX7551" fmla="*/ 6333018 w 12191999"/>
              <a:gd name="connsiteY7551" fmla="*/ 3057542 h 6842125"/>
              <a:gd name="connsiteX7552" fmla="*/ 6327684 w 12191999"/>
              <a:gd name="connsiteY7552" fmla="*/ 2999334 h 6842125"/>
              <a:gd name="connsiteX7553" fmla="*/ 6391692 w 12191999"/>
              <a:gd name="connsiteY7553" fmla="*/ 2981061 h 6842125"/>
              <a:gd name="connsiteX7554" fmla="*/ 6413028 w 12191999"/>
              <a:gd name="connsiteY7554" fmla="*/ 3056865 h 6842125"/>
              <a:gd name="connsiteX7555" fmla="*/ 6373880 w 12191999"/>
              <a:gd name="connsiteY7555" fmla="*/ 3072179 h 6842125"/>
              <a:gd name="connsiteX7556" fmla="*/ 5639042 w 12191999"/>
              <a:gd name="connsiteY7556" fmla="*/ 3072434 h 6842125"/>
              <a:gd name="connsiteX7557" fmla="*/ 5599418 w 12191999"/>
              <a:gd name="connsiteY7557" fmla="*/ 3055514 h 6842125"/>
              <a:gd name="connsiteX7558" fmla="*/ 5607038 w 12191999"/>
              <a:gd name="connsiteY7558" fmla="*/ 2987831 h 6842125"/>
              <a:gd name="connsiteX7559" fmla="*/ 5671808 w 12191999"/>
              <a:gd name="connsiteY7559" fmla="*/ 2982417 h 6842125"/>
              <a:gd name="connsiteX7560" fmla="*/ 5693906 w 12191999"/>
              <a:gd name="connsiteY7560" fmla="*/ 3022349 h 6842125"/>
              <a:gd name="connsiteX7561" fmla="*/ 5639042 w 12191999"/>
              <a:gd name="connsiteY7561" fmla="*/ 3072434 h 6842125"/>
              <a:gd name="connsiteX7562" fmla="*/ 6552955 w 12191999"/>
              <a:gd name="connsiteY7562" fmla="*/ 3072434 h 6842125"/>
              <a:gd name="connsiteX7563" fmla="*/ 6498091 w 12191999"/>
              <a:gd name="connsiteY7563" fmla="*/ 3022349 h 6842125"/>
              <a:gd name="connsiteX7564" fmla="*/ 6520188 w 12191999"/>
              <a:gd name="connsiteY7564" fmla="*/ 2982417 h 6842125"/>
              <a:gd name="connsiteX7565" fmla="*/ 6584959 w 12191999"/>
              <a:gd name="connsiteY7565" fmla="*/ 2987831 h 6842125"/>
              <a:gd name="connsiteX7566" fmla="*/ 6592579 w 12191999"/>
              <a:gd name="connsiteY7566" fmla="*/ 3055514 h 6842125"/>
              <a:gd name="connsiteX7567" fmla="*/ 6552955 w 12191999"/>
              <a:gd name="connsiteY7567" fmla="*/ 3072434 h 6842125"/>
              <a:gd name="connsiteX7568" fmla="*/ 891545 w 12191999"/>
              <a:gd name="connsiteY7568" fmla="*/ 3074631 h 6842125"/>
              <a:gd name="connsiteX7569" fmla="*/ 851463 w 12191999"/>
              <a:gd name="connsiteY7569" fmla="*/ 3073109 h 6842125"/>
              <a:gd name="connsiteX7570" fmla="*/ 820989 w 12191999"/>
              <a:gd name="connsiteY7570" fmla="*/ 3043329 h 6842125"/>
              <a:gd name="connsiteX7571" fmla="*/ 806509 w 12191999"/>
              <a:gd name="connsiteY7571" fmla="*/ 3019639 h 6842125"/>
              <a:gd name="connsiteX7572" fmla="*/ 827844 w 12191999"/>
              <a:gd name="connsiteY7572" fmla="*/ 2995273 h 6842125"/>
              <a:gd name="connsiteX7573" fmla="*/ 875093 w 12191999"/>
              <a:gd name="connsiteY7573" fmla="*/ 2970907 h 6842125"/>
              <a:gd name="connsiteX7574" fmla="*/ 925375 w 12191999"/>
              <a:gd name="connsiteY7574" fmla="*/ 3056865 h 6842125"/>
              <a:gd name="connsiteX7575" fmla="*/ 891545 w 12191999"/>
              <a:gd name="connsiteY7575" fmla="*/ 3074631 h 6842125"/>
              <a:gd name="connsiteX7576" fmla="*/ 11300451 w 12191999"/>
              <a:gd name="connsiteY7576" fmla="*/ 3074631 h 6842125"/>
              <a:gd name="connsiteX7577" fmla="*/ 11266622 w 12191999"/>
              <a:gd name="connsiteY7577" fmla="*/ 3056865 h 6842125"/>
              <a:gd name="connsiteX7578" fmla="*/ 11316903 w 12191999"/>
              <a:gd name="connsiteY7578" fmla="*/ 2970907 h 6842125"/>
              <a:gd name="connsiteX7579" fmla="*/ 11364152 w 12191999"/>
              <a:gd name="connsiteY7579" fmla="*/ 2995273 h 6842125"/>
              <a:gd name="connsiteX7580" fmla="*/ 11385487 w 12191999"/>
              <a:gd name="connsiteY7580" fmla="*/ 3019639 h 6842125"/>
              <a:gd name="connsiteX7581" fmla="*/ 11371007 w 12191999"/>
              <a:gd name="connsiteY7581" fmla="*/ 3043329 h 6842125"/>
              <a:gd name="connsiteX7582" fmla="*/ 11340534 w 12191999"/>
              <a:gd name="connsiteY7582" fmla="*/ 3073109 h 6842125"/>
              <a:gd name="connsiteX7583" fmla="*/ 11300451 w 12191999"/>
              <a:gd name="connsiteY7583" fmla="*/ 3074631 h 6842125"/>
              <a:gd name="connsiteX7584" fmla="*/ 1235371 w 12191999"/>
              <a:gd name="connsiteY7584" fmla="*/ 3077000 h 6842125"/>
              <a:gd name="connsiteX7585" fmla="*/ 1193792 w 12191999"/>
              <a:gd name="connsiteY7585" fmla="*/ 3063633 h 6842125"/>
              <a:gd name="connsiteX7586" fmla="*/ 1231868 w 12191999"/>
              <a:gd name="connsiteY7586" fmla="*/ 2970907 h 6842125"/>
              <a:gd name="connsiteX7587" fmla="*/ 1275300 w 12191999"/>
              <a:gd name="connsiteY7587" fmla="*/ 3058895 h 6842125"/>
              <a:gd name="connsiteX7588" fmla="*/ 1235371 w 12191999"/>
              <a:gd name="connsiteY7588" fmla="*/ 3077000 h 6842125"/>
              <a:gd name="connsiteX7589" fmla="*/ 10956626 w 12191999"/>
              <a:gd name="connsiteY7589" fmla="*/ 3077000 h 6842125"/>
              <a:gd name="connsiteX7590" fmla="*/ 10916696 w 12191999"/>
              <a:gd name="connsiteY7590" fmla="*/ 3058895 h 6842125"/>
              <a:gd name="connsiteX7591" fmla="*/ 10960128 w 12191999"/>
              <a:gd name="connsiteY7591" fmla="*/ 2970907 h 6842125"/>
              <a:gd name="connsiteX7592" fmla="*/ 10998204 w 12191999"/>
              <a:gd name="connsiteY7592" fmla="*/ 3063633 h 6842125"/>
              <a:gd name="connsiteX7593" fmla="*/ 10956626 w 12191999"/>
              <a:gd name="connsiteY7593" fmla="*/ 3077000 h 6842125"/>
              <a:gd name="connsiteX7594" fmla="*/ 1053352 w 12191999"/>
              <a:gd name="connsiteY7594" fmla="*/ 3077637 h 6842125"/>
              <a:gd name="connsiteX7595" fmla="*/ 1030243 w 12191999"/>
              <a:gd name="connsiteY7595" fmla="*/ 3074460 h 6842125"/>
              <a:gd name="connsiteX7596" fmla="*/ 992136 w 12191999"/>
              <a:gd name="connsiteY7596" fmla="*/ 3020991 h 6842125"/>
              <a:gd name="connsiteX7597" fmla="*/ 1086629 w 12191999"/>
              <a:gd name="connsiteY7597" fmla="*/ 2981734 h 6842125"/>
              <a:gd name="connsiteX7598" fmla="*/ 1053352 w 12191999"/>
              <a:gd name="connsiteY7598" fmla="*/ 3077637 h 6842125"/>
              <a:gd name="connsiteX7599" fmla="*/ 11138644 w 12191999"/>
              <a:gd name="connsiteY7599" fmla="*/ 3077637 h 6842125"/>
              <a:gd name="connsiteX7600" fmla="*/ 11105367 w 12191999"/>
              <a:gd name="connsiteY7600" fmla="*/ 2981734 h 6842125"/>
              <a:gd name="connsiteX7601" fmla="*/ 11199860 w 12191999"/>
              <a:gd name="connsiteY7601" fmla="*/ 3020991 h 6842125"/>
              <a:gd name="connsiteX7602" fmla="*/ 11161754 w 12191999"/>
              <a:gd name="connsiteY7602" fmla="*/ 3074460 h 6842125"/>
              <a:gd name="connsiteX7603" fmla="*/ 11138644 w 12191999"/>
              <a:gd name="connsiteY7603" fmla="*/ 3077637 h 6842125"/>
              <a:gd name="connsiteX7604" fmla="*/ 4760322 w 12191999"/>
              <a:gd name="connsiteY7604" fmla="*/ 3192600 h 6842125"/>
              <a:gd name="connsiteX7605" fmla="*/ 4742796 w 12191999"/>
              <a:gd name="connsiteY7605" fmla="*/ 3183800 h 6842125"/>
              <a:gd name="connsiteX7606" fmla="*/ 4760322 w 12191999"/>
              <a:gd name="connsiteY7606" fmla="*/ 3175002 h 6842125"/>
              <a:gd name="connsiteX7607" fmla="*/ 4777086 w 12191999"/>
              <a:gd name="connsiteY7607" fmla="*/ 3183800 h 6842125"/>
              <a:gd name="connsiteX7608" fmla="*/ 4760322 w 12191999"/>
              <a:gd name="connsiteY7608" fmla="*/ 3192600 h 6842125"/>
              <a:gd name="connsiteX7609" fmla="*/ 7431675 w 12191999"/>
              <a:gd name="connsiteY7609" fmla="*/ 3192600 h 6842125"/>
              <a:gd name="connsiteX7610" fmla="*/ 7414911 w 12191999"/>
              <a:gd name="connsiteY7610" fmla="*/ 3183800 h 6842125"/>
              <a:gd name="connsiteX7611" fmla="*/ 7431675 w 12191999"/>
              <a:gd name="connsiteY7611" fmla="*/ 3175002 h 6842125"/>
              <a:gd name="connsiteX7612" fmla="*/ 7449200 w 12191999"/>
              <a:gd name="connsiteY7612" fmla="*/ 3183800 h 6842125"/>
              <a:gd name="connsiteX7613" fmla="*/ 7431675 w 12191999"/>
              <a:gd name="connsiteY7613" fmla="*/ 3192600 h 6842125"/>
              <a:gd name="connsiteX7614" fmla="*/ 1758965 w 12191999"/>
              <a:gd name="connsiteY7614" fmla="*/ 3192606 h 6842125"/>
              <a:gd name="connsiteX7615" fmla="*/ 1745249 w 12191999"/>
              <a:gd name="connsiteY7615" fmla="*/ 3180423 h 6842125"/>
              <a:gd name="connsiteX7616" fmla="*/ 1758965 w 12191999"/>
              <a:gd name="connsiteY7616" fmla="*/ 3168240 h 6842125"/>
              <a:gd name="connsiteX7617" fmla="*/ 1771920 w 12191999"/>
              <a:gd name="connsiteY7617" fmla="*/ 3180423 h 6842125"/>
              <a:gd name="connsiteX7618" fmla="*/ 1758965 w 12191999"/>
              <a:gd name="connsiteY7618" fmla="*/ 3192606 h 6842125"/>
              <a:gd name="connsiteX7619" fmla="*/ 10433031 w 12191999"/>
              <a:gd name="connsiteY7619" fmla="*/ 3192606 h 6842125"/>
              <a:gd name="connsiteX7620" fmla="*/ 10420076 w 12191999"/>
              <a:gd name="connsiteY7620" fmla="*/ 3180423 h 6842125"/>
              <a:gd name="connsiteX7621" fmla="*/ 10433031 w 12191999"/>
              <a:gd name="connsiteY7621" fmla="*/ 3168240 h 6842125"/>
              <a:gd name="connsiteX7622" fmla="*/ 10446747 w 12191999"/>
              <a:gd name="connsiteY7622" fmla="*/ 3180423 h 6842125"/>
              <a:gd name="connsiteX7623" fmla="*/ 10433031 w 12191999"/>
              <a:gd name="connsiteY7623" fmla="*/ 3192606 h 6842125"/>
              <a:gd name="connsiteX7624" fmla="*/ 5290598 w 12191999"/>
              <a:gd name="connsiteY7624" fmla="*/ 3193699 h 6842125"/>
              <a:gd name="connsiteX7625" fmla="*/ 5279167 w 12191999"/>
              <a:gd name="connsiteY7625" fmla="*/ 3187184 h 6842125"/>
              <a:gd name="connsiteX7626" fmla="*/ 5286787 w 12191999"/>
              <a:gd name="connsiteY7626" fmla="*/ 3176355 h 6842125"/>
              <a:gd name="connsiteX7627" fmla="*/ 5302027 w 12191999"/>
              <a:gd name="connsiteY7627" fmla="*/ 3186508 h 6842125"/>
              <a:gd name="connsiteX7628" fmla="*/ 5290598 w 12191999"/>
              <a:gd name="connsiteY7628" fmla="*/ 3193699 h 6842125"/>
              <a:gd name="connsiteX7629" fmla="*/ 6901399 w 12191999"/>
              <a:gd name="connsiteY7629" fmla="*/ 3193699 h 6842125"/>
              <a:gd name="connsiteX7630" fmla="*/ 6889970 w 12191999"/>
              <a:gd name="connsiteY7630" fmla="*/ 3186508 h 6842125"/>
              <a:gd name="connsiteX7631" fmla="*/ 6905210 w 12191999"/>
              <a:gd name="connsiteY7631" fmla="*/ 3176355 h 6842125"/>
              <a:gd name="connsiteX7632" fmla="*/ 6912830 w 12191999"/>
              <a:gd name="connsiteY7632" fmla="*/ 3187184 h 6842125"/>
              <a:gd name="connsiteX7633" fmla="*/ 6901399 w 12191999"/>
              <a:gd name="connsiteY7633" fmla="*/ 3193699 h 6842125"/>
              <a:gd name="connsiteX7634" fmla="*/ 5465582 w 12191999"/>
              <a:gd name="connsiteY7634" fmla="*/ 3193951 h 6842125"/>
              <a:gd name="connsiteX7635" fmla="*/ 5446532 w 12191999"/>
              <a:gd name="connsiteY7635" fmla="*/ 3187183 h 6842125"/>
              <a:gd name="connsiteX7636" fmla="*/ 5477774 w 12191999"/>
              <a:gd name="connsiteY7636" fmla="*/ 3176353 h 6842125"/>
              <a:gd name="connsiteX7637" fmla="*/ 5465582 w 12191999"/>
              <a:gd name="connsiteY7637" fmla="*/ 3193951 h 6842125"/>
              <a:gd name="connsiteX7638" fmla="*/ 6726415 w 12191999"/>
              <a:gd name="connsiteY7638" fmla="*/ 3193951 h 6842125"/>
              <a:gd name="connsiteX7639" fmla="*/ 6714223 w 12191999"/>
              <a:gd name="connsiteY7639" fmla="*/ 3176353 h 6842125"/>
              <a:gd name="connsiteX7640" fmla="*/ 6745464 w 12191999"/>
              <a:gd name="connsiteY7640" fmla="*/ 3187183 h 6842125"/>
              <a:gd name="connsiteX7641" fmla="*/ 6726415 w 12191999"/>
              <a:gd name="connsiteY7641" fmla="*/ 3193951 h 6842125"/>
              <a:gd name="connsiteX7642" fmla="*/ 3171771 w 12191999"/>
              <a:gd name="connsiteY7642" fmla="*/ 3193952 h 6842125"/>
              <a:gd name="connsiteX7643" fmla="*/ 3160340 w 12191999"/>
              <a:gd name="connsiteY7643" fmla="*/ 3183799 h 6842125"/>
              <a:gd name="connsiteX7644" fmla="*/ 3171771 w 12191999"/>
              <a:gd name="connsiteY7644" fmla="*/ 3173646 h 6842125"/>
              <a:gd name="connsiteX7645" fmla="*/ 3183202 w 12191999"/>
              <a:gd name="connsiteY7645" fmla="*/ 3183799 h 6842125"/>
              <a:gd name="connsiteX7646" fmla="*/ 3171771 w 12191999"/>
              <a:gd name="connsiteY7646" fmla="*/ 3193952 h 6842125"/>
              <a:gd name="connsiteX7647" fmla="*/ 9020226 w 12191999"/>
              <a:gd name="connsiteY7647" fmla="*/ 3193952 h 6842125"/>
              <a:gd name="connsiteX7648" fmla="*/ 9008795 w 12191999"/>
              <a:gd name="connsiteY7648" fmla="*/ 3183799 h 6842125"/>
              <a:gd name="connsiteX7649" fmla="*/ 9020226 w 12191999"/>
              <a:gd name="connsiteY7649" fmla="*/ 3173646 h 6842125"/>
              <a:gd name="connsiteX7650" fmla="*/ 9031656 w 12191999"/>
              <a:gd name="connsiteY7650" fmla="*/ 3183799 h 6842125"/>
              <a:gd name="connsiteX7651" fmla="*/ 9020226 w 12191999"/>
              <a:gd name="connsiteY7651" fmla="*/ 3193952 h 6842125"/>
              <a:gd name="connsiteX7652" fmla="*/ 1227289 w 12191999"/>
              <a:gd name="connsiteY7652" fmla="*/ 3193957 h 6842125"/>
              <a:gd name="connsiteX7653" fmla="*/ 1212828 w 12191999"/>
              <a:gd name="connsiteY7653" fmla="*/ 3183804 h 6842125"/>
              <a:gd name="connsiteX7654" fmla="*/ 1243284 w 12191999"/>
              <a:gd name="connsiteY7654" fmla="*/ 3174328 h 6842125"/>
              <a:gd name="connsiteX7655" fmla="*/ 1227289 w 12191999"/>
              <a:gd name="connsiteY7655" fmla="*/ 3193957 h 6842125"/>
              <a:gd name="connsiteX7656" fmla="*/ 10964707 w 12191999"/>
              <a:gd name="connsiteY7656" fmla="*/ 3193957 h 6842125"/>
              <a:gd name="connsiteX7657" fmla="*/ 10948712 w 12191999"/>
              <a:gd name="connsiteY7657" fmla="*/ 3174328 h 6842125"/>
              <a:gd name="connsiteX7658" fmla="*/ 10979168 w 12191999"/>
              <a:gd name="connsiteY7658" fmla="*/ 3183804 h 6842125"/>
              <a:gd name="connsiteX7659" fmla="*/ 10964707 w 12191999"/>
              <a:gd name="connsiteY7659" fmla="*/ 3193957 h 6842125"/>
              <a:gd name="connsiteX7660" fmla="*/ 4936827 w 12191999"/>
              <a:gd name="connsiteY7660" fmla="*/ 3193962 h 6842125"/>
              <a:gd name="connsiteX7661" fmla="*/ 4917778 w 12191999"/>
              <a:gd name="connsiteY7661" fmla="*/ 3181779 h 6842125"/>
              <a:gd name="connsiteX7662" fmla="*/ 4941399 w 12191999"/>
              <a:gd name="connsiteY7662" fmla="*/ 3167565 h 6842125"/>
              <a:gd name="connsiteX7663" fmla="*/ 4936827 w 12191999"/>
              <a:gd name="connsiteY7663" fmla="*/ 3193962 h 6842125"/>
              <a:gd name="connsiteX7664" fmla="*/ 7255170 w 12191999"/>
              <a:gd name="connsiteY7664" fmla="*/ 3193962 h 6842125"/>
              <a:gd name="connsiteX7665" fmla="*/ 7250598 w 12191999"/>
              <a:gd name="connsiteY7665" fmla="*/ 3167565 h 6842125"/>
              <a:gd name="connsiteX7666" fmla="*/ 7274219 w 12191999"/>
              <a:gd name="connsiteY7666" fmla="*/ 3181779 h 6842125"/>
              <a:gd name="connsiteX7667" fmla="*/ 7255170 w 12191999"/>
              <a:gd name="connsiteY7667" fmla="*/ 3193962 h 6842125"/>
              <a:gd name="connsiteX7668" fmla="*/ 1405285 w 12191999"/>
              <a:gd name="connsiteY7668" fmla="*/ 3199374 h 6842125"/>
              <a:gd name="connsiteX7669" fmla="*/ 1383963 w 12191999"/>
              <a:gd name="connsiteY7669" fmla="*/ 3193959 h 6842125"/>
              <a:gd name="connsiteX7670" fmla="*/ 1405285 w 12191999"/>
              <a:gd name="connsiteY7670" fmla="*/ 3161472 h 6842125"/>
              <a:gd name="connsiteX7671" fmla="*/ 1405285 w 12191999"/>
              <a:gd name="connsiteY7671" fmla="*/ 3199374 h 6842125"/>
              <a:gd name="connsiteX7672" fmla="*/ 10786711 w 12191999"/>
              <a:gd name="connsiteY7672" fmla="*/ 3199374 h 6842125"/>
              <a:gd name="connsiteX7673" fmla="*/ 10786711 w 12191999"/>
              <a:gd name="connsiteY7673" fmla="*/ 3161472 h 6842125"/>
              <a:gd name="connsiteX7674" fmla="*/ 10808034 w 12191999"/>
              <a:gd name="connsiteY7674" fmla="*/ 3193959 h 6842125"/>
              <a:gd name="connsiteX7675" fmla="*/ 10786711 w 12191999"/>
              <a:gd name="connsiteY7675" fmla="*/ 3199374 h 6842125"/>
              <a:gd name="connsiteX7676" fmla="*/ 4052684 w 12191999"/>
              <a:gd name="connsiteY7676" fmla="*/ 3199626 h 6842125"/>
              <a:gd name="connsiteX7677" fmla="*/ 4030682 w 12191999"/>
              <a:gd name="connsiteY7677" fmla="*/ 3190573 h 6842125"/>
              <a:gd name="connsiteX7678" fmla="*/ 4037539 w 12191999"/>
              <a:gd name="connsiteY7678" fmla="*/ 3168915 h 6842125"/>
              <a:gd name="connsiteX7679" fmla="*/ 4071830 w 12191999"/>
              <a:gd name="connsiteY7679" fmla="*/ 3181775 h 6842125"/>
              <a:gd name="connsiteX7680" fmla="*/ 4052684 w 12191999"/>
              <a:gd name="connsiteY7680" fmla="*/ 3199626 h 6842125"/>
              <a:gd name="connsiteX7681" fmla="*/ 8139312 w 12191999"/>
              <a:gd name="connsiteY7681" fmla="*/ 3199626 h 6842125"/>
              <a:gd name="connsiteX7682" fmla="*/ 8120167 w 12191999"/>
              <a:gd name="connsiteY7682" fmla="*/ 3181775 h 6842125"/>
              <a:gd name="connsiteX7683" fmla="*/ 8154458 w 12191999"/>
              <a:gd name="connsiteY7683" fmla="*/ 3168915 h 6842125"/>
              <a:gd name="connsiteX7684" fmla="*/ 8161315 w 12191999"/>
              <a:gd name="connsiteY7684" fmla="*/ 3190573 h 6842125"/>
              <a:gd name="connsiteX7685" fmla="*/ 8139312 w 12191999"/>
              <a:gd name="connsiteY7685" fmla="*/ 3199626 h 6842125"/>
              <a:gd name="connsiteX7686" fmla="*/ 1047477 w 12191999"/>
              <a:gd name="connsiteY7686" fmla="*/ 3206566 h 6842125"/>
              <a:gd name="connsiteX7687" fmla="*/ 1031000 w 12191999"/>
              <a:gd name="connsiteY7687" fmla="*/ 3196668 h 6842125"/>
              <a:gd name="connsiteX7688" fmla="*/ 1030240 w 12191999"/>
              <a:gd name="connsiteY7688" fmla="*/ 3169595 h 6842125"/>
              <a:gd name="connsiteX7689" fmla="*/ 1070624 w 12191999"/>
              <a:gd name="connsiteY7689" fmla="*/ 3165534 h 6842125"/>
              <a:gd name="connsiteX7690" fmla="*/ 1069101 w 12191999"/>
              <a:gd name="connsiteY7690" fmla="*/ 3200729 h 6842125"/>
              <a:gd name="connsiteX7691" fmla="*/ 1047477 w 12191999"/>
              <a:gd name="connsiteY7691" fmla="*/ 3206566 h 6842125"/>
              <a:gd name="connsiteX7692" fmla="*/ 11144519 w 12191999"/>
              <a:gd name="connsiteY7692" fmla="*/ 3206566 h 6842125"/>
              <a:gd name="connsiteX7693" fmla="*/ 11122895 w 12191999"/>
              <a:gd name="connsiteY7693" fmla="*/ 3200729 h 6842125"/>
              <a:gd name="connsiteX7694" fmla="*/ 11121372 w 12191999"/>
              <a:gd name="connsiteY7694" fmla="*/ 3165534 h 6842125"/>
              <a:gd name="connsiteX7695" fmla="*/ 11161756 w 12191999"/>
              <a:gd name="connsiteY7695" fmla="*/ 3169595 h 6842125"/>
              <a:gd name="connsiteX7696" fmla="*/ 11160996 w 12191999"/>
              <a:gd name="connsiteY7696" fmla="*/ 3196668 h 6842125"/>
              <a:gd name="connsiteX7697" fmla="*/ 11144519 w 12191999"/>
              <a:gd name="connsiteY7697" fmla="*/ 3206566 h 6842125"/>
              <a:gd name="connsiteX7698" fmla="*/ 3352566 w 12191999"/>
              <a:gd name="connsiteY7698" fmla="*/ 3206819 h 6842125"/>
              <a:gd name="connsiteX7699" fmla="*/ 3329230 w 12191999"/>
              <a:gd name="connsiteY7699" fmla="*/ 3199374 h 6842125"/>
              <a:gd name="connsiteX7700" fmla="*/ 3348280 w 12191999"/>
              <a:gd name="connsiteY7700" fmla="*/ 3153350 h 6842125"/>
              <a:gd name="connsiteX7701" fmla="*/ 3369616 w 12191999"/>
              <a:gd name="connsiteY7701" fmla="*/ 3193959 h 6842125"/>
              <a:gd name="connsiteX7702" fmla="*/ 3352566 w 12191999"/>
              <a:gd name="connsiteY7702" fmla="*/ 3206819 h 6842125"/>
              <a:gd name="connsiteX7703" fmla="*/ 8839431 w 12191999"/>
              <a:gd name="connsiteY7703" fmla="*/ 3206819 h 6842125"/>
              <a:gd name="connsiteX7704" fmla="*/ 8822380 w 12191999"/>
              <a:gd name="connsiteY7704" fmla="*/ 3193959 h 6842125"/>
              <a:gd name="connsiteX7705" fmla="*/ 8843716 w 12191999"/>
              <a:gd name="connsiteY7705" fmla="*/ 3153350 h 6842125"/>
              <a:gd name="connsiteX7706" fmla="*/ 8862767 w 12191999"/>
              <a:gd name="connsiteY7706" fmla="*/ 3199374 h 6842125"/>
              <a:gd name="connsiteX7707" fmla="*/ 8839431 w 12191999"/>
              <a:gd name="connsiteY7707" fmla="*/ 3206819 h 6842125"/>
              <a:gd name="connsiteX7708" fmla="*/ 5112187 w 12191999"/>
              <a:gd name="connsiteY7708" fmla="*/ 3206987 h 6842125"/>
              <a:gd name="connsiteX7709" fmla="*/ 5093518 w 12191999"/>
              <a:gd name="connsiteY7709" fmla="*/ 3193281 h 6842125"/>
              <a:gd name="connsiteX7710" fmla="*/ 5098851 w 12191999"/>
              <a:gd name="connsiteY7710" fmla="*/ 3165531 h 6842125"/>
              <a:gd name="connsiteX7711" fmla="*/ 5130094 w 12191999"/>
              <a:gd name="connsiteY7711" fmla="*/ 3167561 h 6842125"/>
              <a:gd name="connsiteX7712" fmla="*/ 5133142 w 12191999"/>
              <a:gd name="connsiteY7712" fmla="*/ 3195312 h 6842125"/>
              <a:gd name="connsiteX7713" fmla="*/ 5112187 w 12191999"/>
              <a:gd name="connsiteY7713" fmla="*/ 3206987 h 6842125"/>
              <a:gd name="connsiteX7714" fmla="*/ 7079810 w 12191999"/>
              <a:gd name="connsiteY7714" fmla="*/ 3206987 h 6842125"/>
              <a:gd name="connsiteX7715" fmla="*/ 7058855 w 12191999"/>
              <a:gd name="connsiteY7715" fmla="*/ 3195312 h 6842125"/>
              <a:gd name="connsiteX7716" fmla="*/ 7061903 w 12191999"/>
              <a:gd name="connsiteY7716" fmla="*/ 3167561 h 6842125"/>
              <a:gd name="connsiteX7717" fmla="*/ 7093146 w 12191999"/>
              <a:gd name="connsiteY7717" fmla="*/ 3165531 h 6842125"/>
              <a:gd name="connsiteX7718" fmla="*/ 7098479 w 12191999"/>
              <a:gd name="connsiteY7718" fmla="*/ 3193281 h 6842125"/>
              <a:gd name="connsiteX7719" fmla="*/ 7079810 w 12191999"/>
              <a:gd name="connsiteY7719" fmla="*/ 3206987 h 6842125"/>
              <a:gd name="connsiteX7720" fmla="*/ 2284004 w 12191999"/>
              <a:gd name="connsiteY7720" fmla="*/ 3207156 h 6842125"/>
              <a:gd name="connsiteX7721" fmla="*/ 2271716 w 12191999"/>
              <a:gd name="connsiteY7721" fmla="*/ 3199373 h 6842125"/>
              <a:gd name="connsiteX7722" fmla="*/ 2273240 w 12191999"/>
              <a:gd name="connsiteY7722" fmla="*/ 3163501 h 6842125"/>
              <a:gd name="connsiteX7723" fmla="*/ 2299911 w 12191999"/>
              <a:gd name="connsiteY7723" fmla="*/ 3162824 h 6842125"/>
              <a:gd name="connsiteX7724" fmla="*/ 2301435 w 12191999"/>
              <a:gd name="connsiteY7724" fmla="*/ 3200726 h 6842125"/>
              <a:gd name="connsiteX7725" fmla="*/ 2284004 w 12191999"/>
              <a:gd name="connsiteY7725" fmla="*/ 3207156 h 6842125"/>
              <a:gd name="connsiteX7726" fmla="*/ 9907992 w 12191999"/>
              <a:gd name="connsiteY7726" fmla="*/ 3207156 h 6842125"/>
              <a:gd name="connsiteX7727" fmla="*/ 9890562 w 12191999"/>
              <a:gd name="connsiteY7727" fmla="*/ 3200726 h 6842125"/>
              <a:gd name="connsiteX7728" fmla="*/ 9892086 w 12191999"/>
              <a:gd name="connsiteY7728" fmla="*/ 3162824 h 6842125"/>
              <a:gd name="connsiteX7729" fmla="*/ 9918756 w 12191999"/>
              <a:gd name="connsiteY7729" fmla="*/ 3163501 h 6842125"/>
              <a:gd name="connsiteX7730" fmla="*/ 9920280 w 12191999"/>
              <a:gd name="connsiteY7730" fmla="*/ 3199373 h 6842125"/>
              <a:gd name="connsiteX7731" fmla="*/ 9907992 w 12191999"/>
              <a:gd name="connsiteY7731" fmla="*/ 3207156 h 6842125"/>
              <a:gd name="connsiteX7732" fmla="*/ 3877792 w 12191999"/>
              <a:gd name="connsiteY7732" fmla="*/ 3213753 h 6842125"/>
              <a:gd name="connsiteX7733" fmla="*/ 3850360 w 12191999"/>
              <a:gd name="connsiteY7733" fmla="*/ 3209522 h 6842125"/>
              <a:gd name="connsiteX7734" fmla="*/ 3845026 w 12191999"/>
              <a:gd name="connsiteY7734" fmla="*/ 3182449 h 6842125"/>
              <a:gd name="connsiteX7735" fmla="*/ 3894556 w 12191999"/>
              <a:gd name="connsiteY7735" fmla="*/ 3153346 h 6842125"/>
              <a:gd name="connsiteX7736" fmla="*/ 3905224 w 12191999"/>
              <a:gd name="connsiteY7736" fmla="*/ 3204785 h 6842125"/>
              <a:gd name="connsiteX7737" fmla="*/ 3877792 w 12191999"/>
              <a:gd name="connsiteY7737" fmla="*/ 3213753 h 6842125"/>
              <a:gd name="connsiteX7738" fmla="*/ 8314204 w 12191999"/>
              <a:gd name="connsiteY7738" fmla="*/ 3213753 h 6842125"/>
              <a:gd name="connsiteX7739" fmla="*/ 8286772 w 12191999"/>
              <a:gd name="connsiteY7739" fmla="*/ 3204785 h 6842125"/>
              <a:gd name="connsiteX7740" fmla="*/ 8297440 w 12191999"/>
              <a:gd name="connsiteY7740" fmla="*/ 3153346 h 6842125"/>
              <a:gd name="connsiteX7741" fmla="*/ 8346971 w 12191999"/>
              <a:gd name="connsiteY7741" fmla="*/ 3182449 h 6842125"/>
              <a:gd name="connsiteX7742" fmla="*/ 8341636 w 12191999"/>
              <a:gd name="connsiteY7742" fmla="*/ 3209522 h 6842125"/>
              <a:gd name="connsiteX7743" fmla="*/ 8314204 w 12191999"/>
              <a:gd name="connsiteY7743" fmla="*/ 3213753 h 6842125"/>
              <a:gd name="connsiteX7744" fmla="*/ 5817544 w 12191999"/>
              <a:gd name="connsiteY7744" fmla="*/ 3213834 h 6842125"/>
              <a:gd name="connsiteX7745" fmla="*/ 5792684 w 12191999"/>
              <a:gd name="connsiteY7745" fmla="*/ 3200044 h 6842125"/>
              <a:gd name="connsiteX7746" fmla="*/ 5788112 w 12191999"/>
              <a:gd name="connsiteY7746" fmla="*/ 3168910 h 6842125"/>
              <a:gd name="connsiteX7747" fmla="*/ 5821640 w 12191999"/>
              <a:gd name="connsiteY7747" fmla="*/ 3154696 h 6842125"/>
              <a:gd name="connsiteX7748" fmla="*/ 5852120 w 12191999"/>
              <a:gd name="connsiteY7748" fmla="*/ 3175678 h 6842125"/>
              <a:gd name="connsiteX7749" fmla="*/ 5845262 w 12191999"/>
              <a:gd name="connsiteY7749" fmla="*/ 3204782 h 6842125"/>
              <a:gd name="connsiteX7750" fmla="*/ 5817544 w 12191999"/>
              <a:gd name="connsiteY7750" fmla="*/ 3213834 h 6842125"/>
              <a:gd name="connsiteX7751" fmla="*/ 6374452 w 12191999"/>
              <a:gd name="connsiteY7751" fmla="*/ 3213834 h 6842125"/>
              <a:gd name="connsiteX7752" fmla="*/ 6346735 w 12191999"/>
              <a:gd name="connsiteY7752" fmla="*/ 3204782 h 6842125"/>
              <a:gd name="connsiteX7753" fmla="*/ 6339876 w 12191999"/>
              <a:gd name="connsiteY7753" fmla="*/ 3175678 h 6842125"/>
              <a:gd name="connsiteX7754" fmla="*/ 6370356 w 12191999"/>
              <a:gd name="connsiteY7754" fmla="*/ 3154696 h 6842125"/>
              <a:gd name="connsiteX7755" fmla="*/ 6403884 w 12191999"/>
              <a:gd name="connsiteY7755" fmla="*/ 3168910 h 6842125"/>
              <a:gd name="connsiteX7756" fmla="*/ 6399312 w 12191999"/>
              <a:gd name="connsiteY7756" fmla="*/ 3200044 h 6842125"/>
              <a:gd name="connsiteX7757" fmla="*/ 6374452 w 12191999"/>
              <a:gd name="connsiteY7757" fmla="*/ 3213834 h 6842125"/>
              <a:gd name="connsiteX7758" fmla="*/ 2465748 w 12191999"/>
              <a:gd name="connsiteY7758" fmla="*/ 3214262 h 6842125"/>
              <a:gd name="connsiteX7759" fmla="*/ 2435268 w 12191999"/>
              <a:gd name="connsiteY7759" fmla="*/ 3209523 h 6842125"/>
              <a:gd name="connsiteX7760" fmla="*/ 2445174 w 12191999"/>
              <a:gd name="connsiteY7760" fmla="*/ 3153347 h 6842125"/>
              <a:gd name="connsiteX7761" fmla="*/ 2500038 w 12191999"/>
              <a:gd name="connsiteY7761" fmla="*/ 3169591 h 6842125"/>
              <a:gd name="connsiteX7762" fmla="*/ 2465748 w 12191999"/>
              <a:gd name="connsiteY7762" fmla="*/ 3214262 h 6842125"/>
              <a:gd name="connsiteX7763" fmla="*/ 9726248 w 12191999"/>
              <a:gd name="connsiteY7763" fmla="*/ 3214262 h 6842125"/>
              <a:gd name="connsiteX7764" fmla="*/ 9691959 w 12191999"/>
              <a:gd name="connsiteY7764" fmla="*/ 3169591 h 6842125"/>
              <a:gd name="connsiteX7765" fmla="*/ 9746823 w 12191999"/>
              <a:gd name="connsiteY7765" fmla="*/ 3153347 h 6842125"/>
              <a:gd name="connsiteX7766" fmla="*/ 9756728 w 12191999"/>
              <a:gd name="connsiteY7766" fmla="*/ 3209523 h 6842125"/>
              <a:gd name="connsiteX7767" fmla="*/ 9726248 w 12191999"/>
              <a:gd name="connsiteY7767" fmla="*/ 3214262 h 6842125"/>
              <a:gd name="connsiteX7768" fmla="*/ 2996791 w 12191999"/>
              <a:gd name="connsiteY7768" fmla="*/ 3214264 h 6842125"/>
              <a:gd name="connsiteX7769" fmla="*/ 2964024 w 12191999"/>
              <a:gd name="connsiteY7769" fmla="*/ 3206142 h 6842125"/>
              <a:gd name="connsiteX7770" fmla="*/ 2967072 w 12191999"/>
              <a:gd name="connsiteY7770" fmla="*/ 3157411 h 6842125"/>
              <a:gd name="connsiteX7771" fmla="*/ 3029556 w 12191999"/>
              <a:gd name="connsiteY7771" fmla="*/ 3197343 h 6842125"/>
              <a:gd name="connsiteX7772" fmla="*/ 2996791 w 12191999"/>
              <a:gd name="connsiteY7772" fmla="*/ 3214264 h 6842125"/>
              <a:gd name="connsiteX7773" fmla="*/ 9195206 w 12191999"/>
              <a:gd name="connsiteY7773" fmla="*/ 3214264 h 6842125"/>
              <a:gd name="connsiteX7774" fmla="*/ 9162440 w 12191999"/>
              <a:gd name="connsiteY7774" fmla="*/ 3197343 h 6842125"/>
              <a:gd name="connsiteX7775" fmla="*/ 9224924 w 12191999"/>
              <a:gd name="connsiteY7775" fmla="*/ 3157411 h 6842125"/>
              <a:gd name="connsiteX7776" fmla="*/ 9227972 w 12191999"/>
              <a:gd name="connsiteY7776" fmla="*/ 3206142 h 6842125"/>
              <a:gd name="connsiteX7777" fmla="*/ 9195206 w 12191999"/>
              <a:gd name="connsiteY7777" fmla="*/ 3214264 h 6842125"/>
              <a:gd name="connsiteX7778" fmla="*/ 4404644 w 12191999"/>
              <a:gd name="connsiteY7778" fmla="*/ 3214603 h 6842125"/>
              <a:gd name="connsiteX7779" fmla="*/ 4373020 w 12191999"/>
              <a:gd name="connsiteY7779" fmla="*/ 3204789 h 6842125"/>
              <a:gd name="connsiteX7780" fmla="*/ 4385975 w 12191999"/>
              <a:gd name="connsiteY7780" fmla="*/ 3151320 h 6842125"/>
              <a:gd name="connsiteX7781" fmla="*/ 4438552 w 12191999"/>
              <a:gd name="connsiteY7781" fmla="*/ 3200051 h 6842125"/>
              <a:gd name="connsiteX7782" fmla="*/ 4404644 w 12191999"/>
              <a:gd name="connsiteY7782" fmla="*/ 3214603 h 6842125"/>
              <a:gd name="connsiteX7783" fmla="*/ 7787352 w 12191999"/>
              <a:gd name="connsiteY7783" fmla="*/ 3214603 h 6842125"/>
              <a:gd name="connsiteX7784" fmla="*/ 7753444 w 12191999"/>
              <a:gd name="connsiteY7784" fmla="*/ 3200051 h 6842125"/>
              <a:gd name="connsiteX7785" fmla="*/ 7806022 w 12191999"/>
              <a:gd name="connsiteY7785" fmla="*/ 3151320 h 6842125"/>
              <a:gd name="connsiteX7786" fmla="*/ 7818976 w 12191999"/>
              <a:gd name="connsiteY7786" fmla="*/ 3204789 h 6842125"/>
              <a:gd name="connsiteX7787" fmla="*/ 7787352 w 12191999"/>
              <a:gd name="connsiteY7787" fmla="*/ 3214603 h 6842125"/>
              <a:gd name="connsiteX7788" fmla="*/ 5649220 w 12191999"/>
              <a:gd name="connsiteY7788" fmla="*/ 3218748 h 6842125"/>
              <a:gd name="connsiteX7789" fmla="*/ 5614644 w 12191999"/>
              <a:gd name="connsiteY7789" fmla="*/ 3212233 h 6842125"/>
              <a:gd name="connsiteX7790" fmla="*/ 5600928 w 12191999"/>
              <a:gd name="connsiteY7790" fmla="*/ 3181099 h 6842125"/>
              <a:gd name="connsiteX7791" fmla="*/ 5680939 w 12191999"/>
              <a:gd name="connsiteY7791" fmla="*/ 3162148 h 6842125"/>
              <a:gd name="connsiteX7792" fmla="*/ 5696940 w 12191999"/>
              <a:gd name="connsiteY7792" fmla="*/ 3180423 h 6842125"/>
              <a:gd name="connsiteX7793" fmla="*/ 5680939 w 12191999"/>
              <a:gd name="connsiteY7793" fmla="*/ 3199374 h 6842125"/>
              <a:gd name="connsiteX7794" fmla="*/ 5649220 w 12191999"/>
              <a:gd name="connsiteY7794" fmla="*/ 3218748 h 6842125"/>
              <a:gd name="connsiteX7795" fmla="*/ 6542776 w 12191999"/>
              <a:gd name="connsiteY7795" fmla="*/ 3218748 h 6842125"/>
              <a:gd name="connsiteX7796" fmla="*/ 6511058 w 12191999"/>
              <a:gd name="connsiteY7796" fmla="*/ 3199374 h 6842125"/>
              <a:gd name="connsiteX7797" fmla="*/ 6495056 w 12191999"/>
              <a:gd name="connsiteY7797" fmla="*/ 3180423 h 6842125"/>
              <a:gd name="connsiteX7798" fmla="*/ 6511058 w 12191999"/>
              <a:gd name="connsiteY7798" fmla="*/ 3162148 h 6842125"/>
              <a:gd name="connsiteX7799" fmla="*/ 6591068 w 12191999"/>
              <a:gd name="connsiteY7799" fmla="*/ 3181099 h 6842125"/>
              <a:gd name="connsiteX7800" fmla="*/ 6577352 w 12191999"/>
              <a:gd name="connsiteY7800" fmla="*/ 3212233 h 6842125"/>
              <a:gd name="connsiteX7801" fmla="*/ 6542776 w 12191999"/>
              <a:gd name="connsiteY7801" fmla="*/ 3218748 h 6842125"/>
              <a:gd name="connsiteX7802" fmla="*/ 2653387 w 12191999"/>
              <a:gd name="connsiteY7802" fmla="*/ 3219463 h 6842125"/>
              <a:gd name="connsiteX7803" fmla="*/ 2635827 w 12191999"/>
              <a:gd name="connsiteY7803" fmla="*/ 3219455 h 6842125"/>
              <a:gd name="connsiteX7804" fmla="*/ 2612538 w 12191999"/>
              <a:gd name="connsiteY7804" fmla="*/ 3207495 h 6842125"/>
              <a:gd name="connsiteX7805" fmla="*/ 2614062 w 12191999"/>
              <a:gd name="connsiteY7805" fmla="*/ 3150641 h 6842125"/>
              <a:gd name="connsiteX7806" fmla="*/ 2683404 w 12191999"/>
              <a:gd name="connsiteY7806" fmla="*/ 3181098 h 6842125"/>
              <a:gd name="connsiteX7807" fmla="*/ 2653387 w 12191999"/>
              <a:gd name="connsiteY7807" fmla="*/ 3219463 h 6842125"/>
              <a:gd name="connsiteX7808" fmla="*/ 9538610 w 12191999"/>
              <a:gd name="connsiteY7808" fmla="*/ 3219463 h 6842125"/>
              <a:gd name="connsiteX7809" fmla="*/ 9508592 w 12191999"/>
              <a:gd name="connsiteY7809" fmla="*/ 3181098 h 6842125"/>
              <a:gd name="connsiteX7810" fmla="*/ 9577935 w 12191999"/>
              <a:gd name="connsiteY7810" fmla="*/ 3150641 h 6842125"/>
              <a:gd name="connsiteX7811" fmla="*/ 9579459 w 12191999"/>
              <a:gd name="connsiteY7811" fmla="*/ 3207495 h 6842125"/>
              <a:gd name="connsiteX7812" fmla="*/ 9556170 w 12191999"/>
              <a:gd name="connsiteY7812" fmla="*/ 3219455 h 6842125"/>
              <a:gd name="connsiteX7813" fmla="*/ 9538610 w 12191999"/>
              <a:gd name="connsiteY7813" fmla="*/ 3219463 h 6842125"/>
              <a:gd name="connsiteX7814" fmla="*/ 530152 w 12191999"/>
              <a:gd name="connsiteY7814" fmla="*/ 3219510 h 6842125"/>
              <a:gd name="connsiteX7815" fmla="*/ 505267 w 12191999"/>
              <a:gd name="connsiteY7815" fmla="*/ 3216295 h 6842125"/>
              <a:gd name="connsiteX7816" fmla="*/ 501456 w 12191999"/>
              <a:gd name="connsiteY7816" fmla="*/ 3150642 h 6842125"/>
              <a:gd name="connsiteX7817" fmla="*/ 549501 w 12191999"/>
              <a:gd name="connsiteY7817" fmla="*/ 3153350 h 6842125"/>
              <a:gd name="connsiteX7818" fmla="*/ 551027 w 12191999"/>
              <a:gd name="connsiteY7818" fmla="*/ 3207496 h 6842125"/>
              <a:gd name="connsiteX7819" fmla="*/ 530152 w 12191999"/>
              <a:gd name="connsiteY7819" fmla="*/ 3219510 h 6842125"/>
              <a:gd name="connsiteX7820" fmla="*/ 11661844 w 12191999"/>
              <a:gd name="connsiteY7820" fmla="*/ 3219510 h 6842125"/>
              <a:gd name="connsiteX7821" fmla="*/ 11640970 w 12191999"/>
              <a:gd name="connsiteY7821" fmla="*/ 3207496 h 6842125"/>
              <a:gd name="connsiteX7822" fmla="*/ 11642495 w 12191999"/>
              <a:gd name="connsiteY7822" fmla="*/ 3153350 h 6842125"/>
              <a:gd name="connsiteX7823" fmla="*/ 11690540 w 12191999"/>
              <a:gd name="connsiteY7823" fmla="*/ 3150642 h 6842125"/>
              <a:gd name="connsiteX7824" fmla="*/ 11686730 w 12191999"/>
              <a:gd name="connsiteY7824" fmla="*/ 3216295 h 6842125"/>
              <a:gd name="connsiteX7825" fmla="*/ 11661844 w 12191999"/>
              <a:gd name="connsiteY7825" fmla="*/ 3219510 h 6842125"/>
              <a:gd name="connsiteX7826" fmla="*/ 1937280 w 12191999"/>
              <a:gd name="connsiteY7826" fmla="*/ 3226701 h 6842125"/>
              <a:gd name="connsiteX7827" fmla="*/ 1901943 w 12191999"/>
              <a:gd name="connsiteY7827" fmla="*/ 3213588 h 6842125"/>
              <a:gd name="connsiteX7828" fmla="*/ 1901180 w 12191999"/>
              <a:gd name="connsiteY7828" fmla="*/ 3149966 h 6842125"/>
              <a:gd name="connsiteX7829" fmla="*/ 1969760 w 12191999"/>
              <a:gd name="connsiteY7829" fmla="*/ 3150642 h 6842125"/>
              <a:gd name="connsiteX7830" fmla="*/ 1969760 w 12191999"/>
              <a:gd name="connsiteY7830" fmla="*/ 3210881 h 6842125"/>
              <a:gd name="connsiteX7831" fmla="*/ 1937280 w 12191999"/>
              <a:gd name="connsiteY7831" fmla="*/ 3226701 h 6842125"/>
              <a:gd name="connsiteX7832" fmla="*/ 10254716 w 12191999"/>
              <a:gd name="connsiteY7832" fmla="*/ 3226701 h 6842125"/>
              <a:gd name="connsiteX7833" fmla="*/ 10222236 w 12191999"/>
              <a:gd name="connsiteY7833" fmla="*/ 3210881 h 6842125"/>
              <a:gd name="connsiteX7834" fmla="*/ 10222236 w 12191999"/>
              <a:gd name="connsiteY7834" fmla="*/ 3150642 h 6842125"/>
              <a:gd name="connsiteX7835" fmla="*/ 10290816 w 12191999"/>
              <a:gd name="connsiteY7835" fmla="*/ 3149966 h 6842125"/>
              <a:gd name="connsiteX7836" fmla="*/ 10290054 w 12191999"/>
              <a:gd name="connsiteY7836" fmla="*/ 3213588 h 6842125"/>
              <a:gd name="connsiteX7837" fmla="*/ 10254716 w 12191999"/>
              <a:gd name="connsiteY7837" fmla="*/ 3226701 h 6842125"/>
              <a:gd name="connsiteX7838" fmla="*/ 2813140 w 12191999"/>
              <a:gd name="connsiteY7838" fmla="*/ 3227125 h 6842125"/>
              <a:gd name="connsiteX7839" fmla="*/ 2784470 w 12191999"/>
              <a:gd name="connsiteY7839" fmla="*/ 3214942 h 6842125"/>
              <a:gd name="connsiteX7840" fmla="*/ 2796662 w 12191999"/>
              <a:gd name="connsiteY7840" fmla="*/ 3139813 h 6842125"/>
              <a:gd name="connsiteX7841" fmla="*/ 2838572 w 12191999"/>
              <a:gd name="connsiteY7841" fmla="*/ 3141167 h 6842125"/>
              <a:gd name="connsiteX7842" fmla="*/ 2846954 w 12191999"/>
              <a:gd name="connsiteY7842" fmla="*/ 3216972 h 6842125"/>
              <a:gd name="connsiteX7843" fmla="*/ 2813140 w 12191999"/>
              <a:gd name="connsiteY7843" fmla="*/ 3227125 h 6842125"/>
              <a:gd name="connsiteX7844" fmla="*/ 9378856 w 12191999"/>
              <a:gd name="connsiteY7844" fmla="*/ 3227125 h 6842125"/>
              <a:gd name="connsiteX7845" fmla="*/ 9345043 w 12191999"/>
              <a:gd name="connsiteY7845" fmla="*/ 3216972 h 6842125"/>
              <a:gd name="connsiteX7846" fmla="*/ 9353424 w 12191999"/>
              <a:gd name="connsiteY7846" fmla="*/ 3141167 h 6842125"/>
              <a:gd name="connsiteX7847" fmla="*/ 9395335 w 12191999"/>
              <a:gd name="connsiteY7847" fmla="*/ 3139813 h 6842125"/>
              <a:gd name="connsiteX7848" fmla="*/ 9407527 w 12191999"/>
              <a:gd name="connsiteY7848" fmla="*/ 3214942 h 6842125"/>
              <a:gd name="connsiteX7849" fmla="*/ 9378856 w 12191999"/>
              <a:gd name="connsiteY7849" fmla="*/ 3227125 h 6842125"/>
              <a:gd name="connsiteX7850" fmla="*/ 3712870 w 12191999"/>
              <a:gd name="connsiteY7850" fmla="*/ 3233155 h 6842125"/>
              <a:gd name="connsiteX7851" fmla="*/ 3689256 w 12191999"/>
              <a:gd name="connsiteY7851" fmla="*/ 3232807 h 6842125"/>
              <a:gd name="connsiteX7852" fmla="*/ 3658620 w 12191999"/>
              <a:gd name="connsiteY7852" fmla="*/ 3216288 h 6842125"/>
              <a:gd name="connsiteX7853" fmla="*/ 3702055 w 12191999"/>
              <a:gd name="connsiteY7853" fmla="*/ 3133039 h 6842125"/>
              <a:gd name="connsiteX7854" fmla="*/ 3753871 w 12191999"/>
              <a:gd name="connsiteY7854" fmla="*/ 3183124 h 6842125"/>
              <a:gd name="connsiteX7855" fmla="*/ 3712870 w 12191999"/>
              <a:gd name="connsiteY7855" fmla="*/ 3233155 h 6842125"/>
              <a:gd name="connsiteX7856" fmla="*/ 8479127 w 12191999"/>
              <a:gd name="connsiteY7856" fmla="*/ 3233155 h 6842125"/>
              <a:gd name="connsiteX7857" fmla="*/ 8438126 w 12191999"/>
              <a:gd name="connsiteY7857" fmla="*/ 3183124 h 6842125"/>
              <a:gd name="connsiteX7858" fmla="*/ 8489942 w 12191999"/>
              <a:gd name="connsiteY7858" fmla="*/ 3133039 h 6842125"/>
              <a:gd name="connsiteX7859" fmla="*/ 8533376 w 12191999"/>
              <a:gd name="connsiteY7859" fmla="*/ 3216288 h 6842125"/>
              <a:gd name="connsiteX7860" fmla="*/ 8502740 w 12191999"/>
              <a:gd name="connsiteY7860" fmla="*/ 3232807 h 6842125"/>
              <a:gd name="connsiteX7861" fmla="*/ 8479127 w 12191999"/>
              <a:gd name="connsiteY7861" fmla="*/ 3233155 h 6842125"/>
              <a:gd name="connsiteX7862" fmla="*/ 3530976 w 12191999"/>
              <a:gd name="connsiteY7862" fmla="*/ 3233294 h 6842125"/>
              <a:gd name="connsiteX7863" fmla="*/ 3506496 w 12191999"/>
              <a:gd name="connsiteY7863" fmla="*/ 3226441 h 6842125"/>
              <a:gd name="connsiteX7864" fmla="*/ 3472207 w 12191999"/>
              <a:gd name="connsiteY7864" fmla="*/ 3180417 h 6842125"/>
              <a:gd name="connsiteX7865" fmla="*/ 3527071 w 12191999"/>
              <a:gd name="connsiteY7865" fmla="*/ 3133039 h 6842125"/>
              <a:gd name="connsiteX7866" fmla="*/ 3556027 w 12191999"/>
              <a:gd name="connsiteY7866" fmla="*/ 3220350 h 6842125"/>
              <a:gd name="connsiteX7867" fmla="*/ 3530976 w 12191999"/>
              <a:gd name="connsiteY7867" fmla="*/ 3233294 h 6842125"/>
              <a:gd name="connsiteX7868" fmla="*/ 8661020 w 12191999"/>
              <a:gd name="connsiteY7868" fmla="*/ 3233294 h 6842125"/>
              <a:gd name="connsiteX7869" fmla="*/ 8635970 w 12191999"/>
              <a:gd name="connsiteY7869" fmla="*/ 3220350 h 6842125"/>
              <a:gd name="connsiteX7870" fmla="*/ 8664926 w 12191999"/>
              <a:gd name="connsiteY7870" fmla="*/ 3133039 h 6842125"/>
              <a:gd name="connsiteX7871" fmla="*/ 8719790 w 12191999"/>
              <a:gd name="connsiteY7871" fmla="*/ 3180417 h 6842125"/>
              <a:gd name="connsiteX7872" fmla="*/ 8685500 w 12191999"/>
              <a:gd name="connsiteY7872" fmla="*/ 3226441 h 6842125"/>
              <a:gd name="connsiteX7873" fmla="*/ 8661020 w 12191999"/>
              <a:gd name="connsiteY7873" fmla="*/ 3233294 h 6842125"/>
              <a:gd name="connsiteX7874" fmla="*/ 701607 w 12191999"/>
              <a:gd name="connsiteY7874" fmla="*/ 3233380 h 6842125"/>
              <a:gd name="connsiteX7875" fmla="*/ 667319 w 12191999"/>
              <a:gd name="connsiteY7875" fmla="*/ 3221704 h 6842125"/>
              <a:gd name="connsiteX7876" fmla="*/ 663511 w 12191999"/>
              <a:gd name="connsiteY7876" fmla="*/ 3144545 h 6842125"/>
              <a:gd name="connsiteX7877" fmla="*/ 740476 w 12191999"/>
              <a:gd name="connsiteY7877" fmla="*/ 3150638 h 6842125"/>
              <a:gd name="connsiteX7878" fmla="*/ 735904 w 12191999"/>
              <a:gd name="connsiteY7878" fmla="*/ 3215613 h 6842125"/>
              <a:gd name="connsiteX7879" fmla="*/ 701607 w 12191999"/>
              <a:gd name="connsiteY7879" fmla="*/ 3233380 h 6842125"/>
              <a:gd name="connsiteX7880" fmla="*/ 878053 w 12191999"/>
              <a:gd name="connsiteY7880" fmla="*/ 3233380 h 6842125"/>
              <a:gd name="connsiteX7881" fmla="*/ 859069 w 12191999"/>
              <a:gd name="connsiteY7881" fmla="*/ 3226442 h 6842125"/>
              <a:gd name="connsiteX7882" fmla="*/ 842317 w 12191999"/>
              <a:gd name="connsiteY7882" fmla="*/ 3147930 h 6842125"/>
              <a:gd name="connsiteX7883" fmla="*/ 926139 w 12191999"/>
              <a:gd name="connsiteY7883" fmla="*/ 3168911 h 6842125"/>
              <a:gd name="connsiteX7884" fmla="*/ 900984 w 12191999"/>
              <a:gd name="connsiteY7884" fmla="*/ 3223058 h 6842125"/>
              <a:gd name="connsiteX7885" fmla="*/ 878053 w 12191999"/>
              <a:gd name="connsiteY7885" fmla="*/ 3233380 h 6842125"/>
              <a:gd name="connsiteX7886" fmla="*/ 11313943 w 12191999"/>
              <a:gd name="connsiteY7886" fmla="*/ 3233380 h 6842125"/>
              <a:gd name="connsiteX7887" fmla="*/ 11291012 w 12191999"/>
              <a:gd name="connsiteY7887" fmla="*/ 3223058 h 6842125"/>
              <a:gd name="connsiteX7888" fmla="*/ 11265858 w 12191999"/>
              <a:gd name="connsiteY7888" fmla="*/ 3168911 h 6842125"/>
              <a:gd name="connsiteX7889" fmla="*/ 11349679 w 12191999"/>
              <a:gd name="connsiteY7889" fmla="*/ 3147930 h 6842125"/>
              <a:gd name="connsiteX7890" fmla="*/ 11332927 w 12191999"/>
              <a:gd name="connsiteY7890" fmla="*/ 3226442 h 6842125"/>
              <a:gd name="connsiteX7891" fmla="*/ 11313943 w 12191999"/>
              <a:gd name="connsiteY7891" fmla="*/ 3233380 h 6842125"/>
              <a:gd name="connsiteX7892" fmla="*/ 11490390 w 12191999"/>
              <a:gd name="connsiteY7892" fmla="*/ 3233380 h 6842125"/>
              <a:gd name="connsiteX7893" fmla="*/ 11456092 w 12191999"/>
              <a:gd name="connsiteY7893" fmla="*/ 3215613 h 6842125"/>
              <a:gd name="connsiteX7894" fmla="*/ 11451520 w 12191999"/>
              <a:gd name="connsiteY7894" fmla="*/ 3150638 h 6842125"/>
              <a:gd name="connsiteX7895" fmla="*/ 11528486 w 12191999"/>
              <a:gd name="connsiteY7895" fmla="*/ 3144545 h 6842125"/>
              <a:gd name="connsiteX7896" fmla="*/ 11524678 w 12191999"/>
              <a:gd name="connsiteY7896" fmla="*/ 3221704 h 6842125"/>
              <a:gd name="connsiteX7897" fmla="*/ 11490390 w 12191999"/>
              <a:gd name="connsiteY7897" fmla="*/ 3233380 h 6842125"/>
              <a:gd name="connsiteX7898" fmla="*/ 0 w 12191999"/>
              <a:gd name="connsiteY7898" fmla="*/ 3233522 h 6842125"/>
              <a:gd name="connsiteX7899" fmla="*/ 0 w 12191999"/>
              <a:gd name="connsiteY7899" fmla="*/ 3131698 h 6842125"/>
              <a:gd name="connsiteX7900" fmla="*/ 38400 w 12191999"/>
              <a:gd name="connsiteY7900" fmla="*/ 3144717 h 6842125"/>
              <a:gd name="connsiteX7901" fmla="*/ 56471 w 12191999"/>
              <a:gd name="connsiteY7901" fmla="*/ 3183128 h 6842125"/>
              <a:gd name="connsiteX7902" fmla="*/ 7217 w 12191999"/>
              <a:gd name="connsiteY7902" fmla="*/ 3233467 h 6842125"/>
              <a:gd name="connsiteX7903" fmla="*/ 12191999 w 12191999"/>
              <a:gd name="connsiteY7903" fmla="*/ 3233522 h 6842125"/>
              <a:gd name="connsiteX7904" fmla="*/ 12184779 w 12191999"/>
              <a:gd name="connsiteY7904" fmla="*/ 3233467 h 6842125"/>
              <a:gd name="connsiteX7905" fmla="*/ 12135526 w 12191999"/>
              <a:gd name="connsiteY7905" fmla="*/ 3183128 h 6842125"/>
              <a:gd name="connsiteX7906" fmla="*/ 12153596 w 12191999"/>
              <a:gd name="connsiteY7906" fmla="*/ 3144717 h 6842125"/>
              <a:gd name="connsiteX7907" fmla="*/ 12191999 w 12191999"/>
              <a:gd name="connsiteY7907" fmla="*/ 3131698 h 6842125"/>
              <a:gd name="connsiteX7908" fmla="*/ 5994514 w 12191999"/>
              <a:gd name="connsiteY7908" fmla="*/ 3233802 h 6842125"/>
              <a:gd name="connsiteX7909" fmla="*/ 5959271 w 12191999"/>
              <a:gd name="connsiteY7909" fmla="*/ 3221704 h 6842125"/>
              <a:gd name="connsiteX7910" fmla="*/ 5956223 w 12191999"/>
              <a:gd name="connsiteY7910" fmla="*/ 3146575 h 6842125"/>
              <a:gd name="connsiteX7911" fmla="*/ 6033184 w 12191999"/>
              <a:gd name="connsiteY7911" fmla="*/ 3143192 h 6842125"/>
              <a:gd name="connsiteX7912" fmla="*/ 6052235 w 12191999"/>
              <a:gd name="connsiteY7912" fmla="*/ 3153344 h 6842125"/>
              <a:gd name="connsiteX7913" fmla="*/ 6066712 w 12191999"/>
              <a:gd name="connsiteY7913" fmla="*/ 3180417 h 6842125"/>
              <a:gd name="connsiteX7914" fmla="*/ 6058331 w 12191999"/>
              <a:gd name="connsiteY7914" fmla="*/ 3207490 h 6842125"/>
              <a:gd name="connsiteX7915" fmla="*/ 6030899 w 12191999"/>
              <a:gd name="connsiteY7915" fmla="*/ 3221027 h 6842125"/>
              <a:gd name="connsiteX7916" fmla="*/ 5994514 w 12191999"/>
              <a:gd name="connsiteY7916" fmla="*/ 3233802 h 6842125"/>
              <a:gd name="connsiteX7917" fmla="*/ 6197483 w 12191999"/>
              <a:gd name="connsiteY7917" fmla="*/ 3233802 h 6842125"/>
              <a:gd name="connsiteX7918" fmla="*/ 6161098 w 12191999"/>
              <a:gd name="connsiteY7918" fmla="*/ 3221027 h 6842125"/>
              <a:gd name="connsiteX7919" fmla="*/ 6133666 w 12191999"/>
              <a:gd name="connsiteY7919" fmla="*/ 3207490 h 6842125"/>
              <a:gd name="connsiteX7920" fmla="*/ 6125284 w 12191999"/>
              <a:gd name="connsiteY7920" fmla="*/ 3180417 h 6842125"/>
              <a:gd name="connsiteX7921" fmla="*/ 6139762 w 12191999"/>
              <a:gd name="connsiteY7921" fmla="*/ 3153344 h 6842125"/>
              <a:gd name="connsiteX7922" fmla="*/ 6158812 w 12191999"/>
              <a:gd name="connsiteY7922" fmla="*/ 3143192 h 6842125"/>
              <a:gd name="connsiteX7923" fmla="*/ 6235774 w 12191999"/>
              <a:gd name="connsiteY7923" fmla="*/ 3146575 h 6842125"/>
              <a:gd name="connsiteX7924" fmla="*/ 6232726 w 12191999"/>
              <a:gd name="connsiteY7924" fmla="*/ 3221704 h 6842125"/>
              <a:gd name="connsiteX7925" fmla="*/ 6197483 w 12191999"/>
              <a:gd name="connsiteY7925" fmla="*/ 3233802 h 6842125"/>
              <a:gd name="connsiteX7926" fmla="*/ 1580269 w 12191999"/>
              <a:gd name="connsiteY7926" fmla="*/ 3233888 h 6842125"/>
              <a:gd name="connsiteX7927" fmla="*/ 1544360 w 12191999"/>
              <a:gd name="connsiteY7927" fmla="*/ 3213583 h 6842125"/>
              <a:gd name="connsiteX7928" fmla="*/ 1539788 w 12191999"/>
              <a:gd name="connsiteY7928" fmla="*/ 3147930 h 6842125"/>
              <a:gd name="connsiteX7929" fmla="*/ 1626656 w 12191999"/>
              <a:gd name="connsiteY7929" fmla="*/ 3147930 h 6842125"/>
              <a:gd name="connsiteX7930" fmla="*/ 1619036 w 12191999"/>
              <a:gd name="connsiteY7930" fmla="*/ 3217644 h 6842125"/>
              <a:gd name="connsiteX7931" fmla="*/ 1580269 w 12191999"/>
              <a:gd name="connsiteY7931" fmla="*/ 3233888 h 6842125"/>
              <a:gd name="connsiteX7932" fmla="*/ 10611727 w 12191999"/>
              <a:gd name="connsiteY7932" fmla="*/ 3233888 h 6842125"/>
              <a:gd name="connsiteX7933" fmla="*/ 10572960 w 12191999"/>
              <a:gd name="connsiteY7933" fmla="*/ 3217644 h 6842125"/>
              <a:gd name="connsiteX7934" fmla="*/ 10565340 w 12191999"/>
              <a:gd name="connsiteY7934" fmla="*/ 3147930 h 6842125"/>
              <a:gd name="connsiteX7935" fmla="*/ 10652208 w 12191999"/>
              <a:gd name="connsiteY7935" fmla="*/ 3147930 h 6842125"/>
              <a:gd name="connsiteX7936" fmla="*/ 10647636 w 12191999"/>
              <a:gd name="connsiteY7936" fmla="*/ 3213583 h 6842125"/>
              <a:gd name="connsiteX7937" fmla="*/ 10611727 w 12191999"/>
              <a:gd name="connsiteY7937" fmla="*/ 3233888 h 6842125"/>
              <a:gd name="connsiteX7938" fmla="*/ 343821 w 12191999"/>
              <a:gd name="connsiteY7938" fmla="*/ 3234394 h 6842125"/>
              <a:gd name="connsiteX7939" fmla="*/ 304519 w 12191999"/>
              <a:gd name="connsiteY7939" fmla="*/ 3213581 h 6842125"/>
              <a:gd name="connsiteX7940" fmla="*/ 302233 w 12191999"/>
              <a:gd name="connsiteY7940" fmla="*/ 3151313 h 6842125"/>
              <a:gd name="connsiteX7941" fmla="*/ 346389 w 12191999"/>
              <a:gd name="connsiteY7941" fmla="*/ 3133039 h 6842125"/>
              <a:gd name="connsiteX7942" fmla="*/ 383692 w 12191999"/>
              <a:gd name="connsiteY7942" fmla="*/ 3217642 h 6842125"/>
              <a:gd name="connsiteX7943" fmla="*/ 343821 w 12191999"/>
              <a:gd name="connsiteY7943" fmla="*/ 3234394 h 6842125"/>
              <a:gd name="connsiteX7944" fmla="*/ 11848175 w 12191999"/>
              <a:gd name="connsiteY7944" fmla="*/ 3234394 h 6842125"/>
              <a:gd name="connsiteX7945" fmla="*/ 11808304 w 12191999"/>
              <a:gd name="connsiteY7945" fmla="*/ 3217642 h 6842125"/>
              <a:gd name="connsiteX7946" fmla="*/ 11845607 w 12191999"/>
              <a:gd name="connsiteY7946" fmla="*/ 3133039 h 6842125"/>
              <a:gd name="connsiteX7947" fmla="*/ 11889763 w 12191999"/>
              <a:gd name="connsiteY7947" fmla="*/ 3151313 h 6842125"/>
              <a:gd name="connsiteX7948" fmla="*/ 11887478 w 12191999"/>
              <a:gd name="connsiteY7948" fmla="*/ 3213581 h 6842125"/>
              <a:gd name="connsiteX7949" fmla="*/ 11848175 w 12191999"/>
              <a:gd name="connsiteY7949" fmla="*/ 3234394 h 6842125"/>
              <a:gd name="connsiteX7950" fmla="*/ 172116 w 12191999"/>
              <a:gd name="connsiteY7950" fmla="*/ 3234562 h 6842125"/>
              <a:gd name="connsiteX7951" fmla="*/ 137033 w 12191999"/>
              <a:gd name="connsiteY7951" fmla="*/ 3220348 h 6842125"/>
              <a:gd name="connsiteX7952" fmla="*/ 169064 w 12191999"/>
              <a:gd name="connsiteY7952" fmla="*/ 3133036 h 6842125"/>
              <a:gd name="connsiteX7953" fmla="*/ 223981 w 12191999"/>
              <a:gd name="connsiteY7953" fmla="*/ 3183123 h 6842125"/>
              <a:gd name="connsiteX7954" fmla="*/ 172116 w 12191999"/>
              <a:gd name="connsiteY7954" fmla="*/ 3234562 h 6842125"/>
              <a:gd name="connsiteX7955" fmla="*/ 4583818 w 12191999"/>
              <a:gd name="connsiteY7955" fmla="*/ 3234562 h 6842125"/>
              <a:gd name="connsiteX7956" fmla="*/ 4560195 w 12191999"/>
              <a:gd name="connsiteY7956" fmla="*/ 3223057 h 6842125"/>
              <a:gd name="connsiteX7957" fmla="*/ 4529715 w 12191999"/>
              <a:gd name="connsiteY7957" fmla="*/ 3179739 h 6842125"/>
              <a:gd name="connsiteX7958" fmla="*/ 4610487 w 12191999"/>
              <a:gd name="connsiteY7958" fmla="*/ 3138452 h 6842125"/>
              <a:gd name="connsiteX7959" fmla="*/ 4636395 w 12191999"/>
              <a:gd name="connsiteY7959" fmla="*/ 3185830 h 6842125"/>
              <a:gd name="connsiteX7960" fmla="*/ 4583818 w 12191999"/>
              <a:gd name="connsiteY7960" fmla="*/ 3234562 h 6842125"/>
              <a:gd name="connsiteX7961" fmla="*/ 7608179 w 12191999"/>
              <a:gd name="connsiteY7961" fmla="*/ 3234562 h 6842125"/>
              <a:gd name="connsiteX7962" fmla="*/ 7555602 w 12191999"/>
              <a:gd name="connsiteY7962" fmla="*/ 3185830 h 6842125"/>
              <a:gd name="connsiteX7963" fmla="*/ 7581510 w 12191999"/>
              <a:gd name="connsiteY7963" fmla="*/ 3138452 h 6842125"/>
              <a:gd name="connsiteX7964" fmla="*/ 7662282 w 12191999"/>
              <a:gd name="connsiteY7964" fmla="*/ 3179739 h 6842125"/>
              <a:gd name="connsiteX7965" fmla="*/ 7631801 w 12191999"/>
              <a:gd name="connsiteY7965" fmla="*/ 3223057 h 6842125"/>
              <a:gd name="connsiteX7966" fmla="*/ 7608179 w 12191999"/>
              <a:gd name="connsiteY7966" fmla="*/ 3234562 h 6842125"/>
              <a:gd name="connsiteX7967" fmla="*/ 12019880 w 12191999"/>
              <a:gd name="connsiteY7967" fmla="*/ 3234562 h 6842125"/>
              <a:gd name="connsiteX7968" fmla="*/ 11968015 w 12191999"/>
              <a:gd name="connsiteY7968" fmla="*/ 3183123 h 6842125"/>
              <a:gd name="connsiteX7969" fmla="*/ 12022932 w 12191999"/>
              <a:gd name="connsiteY7969" fmla="*/ 3133036 h 6842125"/>
              <a:gd name="connsiteX7970" fmla="*/ 12054963 w 12191999"/>
              <a:gd name="connsiteY7970" fmla="*/ 3220348 h 6842125"/>
              <a:gd name="connsiteX7971" fmla="*/ 12019880 w 12191999"/>
              <a:gd name="connsiteY7971" fmla="*/ 3234562 h 6842125"/>
              <a:gd name="connsiteX7972" fmla="*/ 4230044 w 12191999"/>
              <a:gd name="connsiteY7972" fmla="*/ 3234567 h 6842125"/>
              <a:gd name="connsiteX7973" fmla="*/ 4181276 w 12191999"/>
              <a:gd name="connsiteY7973" fmla="*/ 3214262 h 6842125"/>
              <a:gd name="connsiteX7974" fmla="*/ 4177467 w 12191999"/>
              <a:gd name="connsiteY7974" fmla="*/ 3153347 h 6842125"/>
              <a:gd name="connsiteX7975" fmla="*/ 4282623 w 12191999"/>
              <a:gd name="connsiteY7975" fmla="*/ 3154023 h 6842125"/>
              <a:gd name="connsiteX7976" fmla="*/ 4278051 w 12191999"/>
              <a:gd name="connsiteY7976" fmla="*/ 3214938 h 6842125"/>
              <a:gd name="connsiteX7977" fmla="*/ 4230044 w 12191999"/>
              <a:gd name="connsiteY7977" fmla="*/ 3234567 h 6842125"/>
              <a:gd name="connsiteX7978" fmla="*/ 7961952 w 12191999"/>
              <a:gd name="connsiteY7978" fmla="*/ 3234567 h 6842125"/>
              <a:gd name="connsiteX7979" fmla="*/ 7913946 w 12191999"/>
              <a:gd name="connsiteY7979" fmla="*/ 3214938 h 6842125"/>
              <a:gd name="connsiteX7980" fmla="*/ 7909374 w 12191999"/>
              <a:gd name="connsiteY7980" fmla="*/ 3154023 h 6842125"/>
              <a:gd name="connsiteX7981" fmla="*/ 8014529 w 12191999"/>
              <a:gd name="connsiteY7981" fmla="*/ 3153347 h 6842125"/>
              <a:gd name="connsiteX7982" fmla="*/ 8010720 w 12191999"/>
              <a:gd name="connsiteY7982" fmla="*/ 3214262 h 6842125"/>
              <a:gd name="connsiteX7983" fmla="*/ 7961952 w 12191999"/>
              <a:gd name="connsiteY7983" fmla="*/ 3234567 h 6842125"/>
              <a:gd name="connsiteX7984" fmla="*/ 2114260 w 12191999"/>
              <a:gd name="connsiteY7984" fmla="*/ 3234568 h 6842125"/>
              <a:gd name="connsiteX7985" fmla="*/ 2072351 w 12191999"/>
              <a:gd name="connsiteY7985" fmla="*/ 3221031 h 6842125"/>
              <a:gd name="connsiteX7986" fmla="*/ 2061683 w 12191999"/>
              <a:gd name="connsiteY7986" fmla="*/ 3154025 h 6842125"/>
              <a:gd name="connsiteX7987" fmla="*/ 2172935 w 12191999"/>
              <a:gd name="connsiteY7987" fmla="*/ 3174330 h 6842125"/>
              <a:gd name="connsiteX7988" fmla="*/ 2159219 w 12191999"/>
              <a:gd name="connsiteY7988" fmla="*/ 3210202 h 6842125"/>
              <a:gd name="connsiteX7989" fmla="*/ 2114260 w 12191999"/>
              <a:gd name="connsiteY7989" fmla="*/ 3234568 h 6842125"/>
              <a:gd name="connsiteX7990" fmla="*/ 10077736 w 12191999"/>
              <a:gd name="connsiteY7990" fmla="*/ 3234568 h 6842125"/>
              <a:gd name="connsiteX7991" fmla="*/ 10032778 w 12191999"/>
              <a:gd name="connsiteY7991" fmla="*/ 3210202 h 6842125"/>
              <a:gd name="connsiteX7992" fmla="*/ 10019062 w 12191999"/>
              <a:gd name="connsiteY7992" fmla="*/ 3174330 h 6842125"/>
              <a:gd name="connsiteX7993" fmla="*/ 10130314 w 12191999"/>
              <a:gd name="connsiteY7993" fmla="*/ 3154025 h 6842125"/>
              <a:gd name="connsiteX7994" fmla="*/ 10119646 w 12191999"/>
              <a:gd name="connsiteY7994" fmla="*/ 3221031 h 6842125"/>
              <a:gd name="connsiteX7995" fmla="*/ 10077736 w 12191999"/>
              <a:gd name="connsiteY7995" fmla="*/ 3234568 h 6842125"/>
              <a:gd name="connsiteX7996" fmla="*/ 1414797 w 12191999"/>
              <a:gd name="connsiteY7996" fmla="*/ 3352879 h 6842125"/>
              <a:gd name="connsiteX7997" fmla="*/ 1396148 w 12191999"/>
              <a:gd name="connsiteY7997" fmla="*/ 3350002 h 6842125"/>
              <a:gd name="connsiteX7998" fmla="*/ 1408328 w 12191999"/>
              <a:gd name="connsiteY7998" fmla="*/ 3323605 h 6842125"/>
              <a:gd name="connsiteX7999" fmla="*/ 1422032 w 12191999"/>
              <a:gd name="connsiteY7999" fmla="*/ 3338495 h 6842125"/>
              <a:gd name="connsiteX8000" fmla="*/ 1414797 w 12191999"/>
              <a:gd name="connsiteY8000" fmla="*/ 3352879 h 6842125"/>
              <a:gd name="connsiteX8001" fmla="*/ 10777199 w 12191999"/>
              <a:gd name="connsiteY8001" fmla="*/ 3352879 h 6842125"/>
              <a:gd name="connsiteX8002" fmla="*/ 10769964 w 12191999"/>
              <a:gd name="connsiteY8002" fmla="*/ 3338495 h 6842125"/>
              <a:gd name="connsiteX8003" fmla="*/ 10783668 w 12191999"/>
              <a:gd name="connsiteY8003" fmla="*/ 3323605 h 6842125"/>
              <a:gd name="connsiteX8004" fmla="*/ 10795848 w 12191999"/>
              <a:gd name="connsiteY8004" fmla="*/ 3350002 h 6842125"/>
              <a:gd name="connsiteX8005" fmla="*/ 10777199 w 12191999"/>
              <a:gd name="connsiteY8005" fmla="*/ 3352879 h 6842125"/>
              <a:gd name="connsiteX8006" fmla="*/ 0 w 12191999"/>
              <a:gd name="connsiteY8006" fmla="*/ 3353319 h 6842125"/>
              <a:gd name="connsiteX8007" fmla="*/ 0 w 12191999"/>
              <a:gd name="connsiteY8007" fmla="*/ 3318130 h 6842125"/>
              <a:gd name="connsiteX8008" fmla="*/ 14013 w 12191999"/>
              <a:gd name="connsiteY8008" fmla="*/ 3328095 h 6842125"/>
              <a:gd name="connsiteX8009" fmla="*/ 14581 w 12191999"/>
              <a:gd name="connsiteY8009" fmla="*/ 3349331 h 6842125"/>
              <a:gd name="connsiteX8010" fmla="*/ 12191999 w 12191999"/>
              <a:gd name="connsiteY8010" fmla="*/ 3353321 h 6842125"/>
              <a:gd name="connsiteX8011" fmla="*/ 12177415 w 12191999"/>
              <a:gd name="connsiteY8011" fmla="*/ 3349331 h 6842125"/>
              <a:gd name="connsiteX8012" fmla="*/ 12177983 w 12191999"/>
              <a:gd name="connsiteY8012" fmla="*/ 3328095 h 6842125"/>
              <a:gd name="connsiteX8013" fmla="*/ 12191999 w 12191999"/>
              <a:gd name="connsiteY8013" fmla="*/ 3318129 h 6842125"/>
              <a:gd name="connsiteX8014" fmla="*/ 2118739 w 12191999"/>
              <a:gd name="connsiteY8014" fmla="*/ 3353977 h 6842125"/>
              <a:gd name="connsiteX8015" fmla="*/ 2100546 w 12191999"/>
              <a:gd name="connsiteY8015" fmla="*/ 3352031 h 6842125"/>
              <a:gd name="connsiteX8016" fmla="*/ 2095212 w 12191999"/>
              <a:gd name="connsiteY8016" fmla="*/ 3334433 h 6842125"/>
              <a:gd name="connsiteX8017" fmla="*/ 2112738 w 12191999"/>
              <a:gd name="connsiteY8017" fmla="*/ 3323604 h 6842125"/>
              <a:gd name="connsiteX8018" fmla="*/ 2129502 w 12191999"/>
              <a:gd name="connsiteY8018" fmla="*/ 3339170 h 6842125"/>
              <a:gd name="connsiteX8019" fmla="*/ 2118739 w 12191999"/>
              <a:gd name="connsiteY8019" fmla="*/ 3353977 h 6842125"/>
              <a:gd name="connsiteX8020" fmla="*/ 10073258 w 12191999"/>
              <a:gd name="connsiteY8020" fmla="*/ 3353977 h 6842125"/>
              <a:gd name="connsiteX8021" fmla="*/ 10062495 w 12191999"/>
              <a:gd name="connsiteY8021" fmla="*/ 3339170 h 6842125"/>
              <a:gd name="connsiteX8022" fmla="*/ 10079259 w 12191999"/>
              <a:gd name="connsiteY8022" fmla="*/ 3323604 h 6842125"/>
              <a:gd name="connsiteX8023" fmla="*/ 10096784 w 12191999"/>
              <a:gd name="connsiteY8023" fmla="*/ 3334433 h 6842125"/>
              <a:gd name="connsiteX8024" fmla="*/ 10091451 w 12191999"/>
              <a:gd name="connsiteY8024" fmla="*/ 3352031 h 6842125"/>
              <a:gd name="connsiteX8025" fmla="*/ 10073258 w 12191999"/>
              <a:gd name="connsiteY8025" fmla="*/ 3353977 h 6842125"/>
              <a:gd name="connsiteX8026" fmla="*/ 4584478 w 12191999"/>
              <a:gd name="connsiteY8026" fmla="*/ 3353978 h 6842125"/>
              <a:gd name="connsiteX8027" fmla="*/ 4578476 w 12191999"/>
              <a:gd name="connsiteY8027" fmla="*/ 3346617 h 6842125"/>
              <a:gd name="connsiteX8028" fmla="*/ 4581524 w 12191999"/>
              <a:gd name="connsiteY8028" fmla="*/ 3327666 h 6842125"/>
              <a:gd name="connsiteX8029" fmla="*/ 4595240 w 12191999"/>
              <a:gd name="connsiteY8029" fmla="*/ 3331727 h 6842125"/>
              <a:gd name="connsiteX8030" fmla="*/ 4592192 w 12191999"/>
              <a:gd name="connsiteY8030" fmla="*/ 3350678 h 6842125"/>
              <a:gd name="connsiteX8031" fmla="*/ 4584478 w 12191999"/>
              <a:gd name="connsiteY8031" fmla="*/ 3353978 h 6842125"/>
              <a:gd name="connsiteX8032" fmla="*/ 7607519 w 12191999"/>
              <a:gd name="connsiteY8032" fmla="*/ 3353978 h 6842125"/>
              <a:gd name="connsiteX8033" fmla="*/ 7599804 w 12191999"/>
              <a:gd name="connsiteY8033" fmla="*/ 3350678 h 6842125"/>
              <a:gd name="connsiteX8034" fmla="*/ 7596756 w 12191999"/>
              <a:gd name="connsiteY8034" fmla="*/ 3331727 h 6842125"/>
              <a:gd name="connsiteX8035" fmla="*/ 7610472 w 12191999"/>
              <a:gd name="connsiteY8035" fmla="*/ 3327666 h 6842125"/>
              <a:gd name="connsiteX8036" fmla="*/ 7613520 w 12191999"/>
              <a:gd name="connsiteY8036" fmla="*/ 3346617 h 6842125"/>
              <a:gd name="connsiteX8037" fmla="*/ 7607519 w 12191999"/>
              <a:gd name="connsiteY8037" fmla="*/ 3353978 h 6842125"/>
              <a:gd name="connsiteX8038" fmla="*/ 4938732 w 12191999"/>
              <a:gd name="connsiteY8038" fmla="*/ 3354572 h 6842125"/>
              <a:gd name="connsiteX8039" fmla="*/ 4920824 w 12191999"/>
              <a:gd name="connsiteY8039" fmla="*/ 3346620 h 6842125"/>
              <a:gd name="connsiteX8040" fmla="*/ 4920824 w 12191999"/>
              <a:gd name="connsiteY8040" fmla="*/ 3325637 h 6842125"/>
              <a:gd name="connsiteX8041" fmla="*/ 4954352 w 12191999"/>
              <a:gd name="connsiteY8041" fmla="*/ 3341205 h 6842125"/>
              <a:gd name="connsiteX8042" fmla="*/ 4938732 w 12191999"/>
              <a:gd name="connsiteY8042" fmla="*/ 3354572 h 6842125"/>
              <a:gd name="connsiteX8043" fmla="*/ 7253264 w 12191999"/>
              <a:gd name="connsiteY8043" fmla="*/ 3354572 h 6842125"/>
              <a:gd name="connsiteX8044" fmla="*/ 7237644 w 12191999"/>
              <a:gd name="connsiteY8044" fmla="*/ 3341205 h 6842125"/>
              <a:gd name="connsiteX8045" fmla="*/ 7271172 w 12191999"/>
              <a:gd name="connsiteY8045" fmla="*/ 3325637 h 6842125"/>
              <a:gd name="connsiteX8046" fmla="*/ 7271172 w 12191999"/>
              <a:gd name="connsiteY8046" fmla="*/ 3346620 h 6842125"/>
              <a:gd name="connsiteX8047" fmla="*/ 7253264 w 12191999"/>
              <a:gd name="connsiteY8047" fmla="*/ 3354572 h 6842125"/>
              <a:gd name="connsiteX8048" fmla="*/ 343347 w 12191999"/>
              <a:gd name="connsiteY8048" fmla="*/ 3354743 h 6842125"/>
              <a:gd name="connsiteX8049" fmla="*/ 331927 w 12191999"/>
              <a:gd name="connsiteY8049" fmla="*/ 3337823 h 6842125"/>
              <a:gd name="connsiteX8050" fmla="*/ 357051 w 12191999"/>
              <a:gd name="connsiteY8050" fmla="*/ 3335792 h 6842125"/>
              <a:gd name="connsiteX8051" fmla="*/ 343347 w 12191999"/>
              <a:gd name="connsiteY8051" fmla="*/ 3354743 h 6842125"/>
              <a:gd name="connsiteX8052" fmla="*/ 4759558 w 12191999"/>
              <a:gd name="connsiteY8052" fmla="*/ 3354743 h 6842125"/>
              <a:gd name="connsiteX8053" fmla="*/ 4742794 w 12191999"/>
              <a:gd name="connsiteY8053" fmla="*/ 3340530 h 6842125"/>
              <a:gd name="connsiteX8054" fmla="*/ 4775559 w 12191999"/>
              <a:gd name="connsiteY8054" fmla="*/ 3321579 h 6842125"/>
              <a:gd name="connsiteX8055" fmla="*/ 4759558 w 12191999"/>
              <a:gd name="connsiteY8055" fmla="*/ 3354743 h 6842125"/>
              <a:gd name="connsiteX8056" fmla="*/ 7432439 w 12191999"/>
              <a:gd name="connsiteY8056" fmla="*/ 3354743 h 6842125"/>
              <a:gd name="connsiteX8057" fmla="*/ 7416438 w 12191999"/>
              <a:gd name="connsiteY8057" fmla="*/ 3321579 h 6842125"/>
              <a:gd name="connsiteX8058" fmla="*/ 7449203 w 12191999"/>
              <a:gd name="connsiteY8058" fmla="*/ 3340530 h 6842125"/>
              <a:gd name="connsiteX8059" fmla="*/ 7432439 w 12191999"/>
              <a:gd name="connsiteY8059" fmla="*/ 3354743 h 6842125"/>
              <a:gd name="connsiteX8060" fmla="*/ 11848650 w 12191999"/>
              <a:gd name="connsiteY8060" fmla="*/ 3354743 h 6842125"/>
              <a:gd name="connsiteX8061" fmla="*/ 11834946 w 12191999"/>
              <a:gd name="connsiteY8061" fmla="*/ 3335792 h 6842125"/>
              <a:gd name="connsiteX8062" fmla="*/ 11860070 w 12191999"/>
              <a:gd name="connsiteY8062" fmla="*/ 3337823 h 6842125"/>
              <a:gd name="connsiteX8063" fmla="*/ 11848650 w 12191999"/>
              <a:gd name="connsiteY8063" fmla="*/ 3354743 h 6842125"/>
              <a:gd name="connsiteX8064" fmla="*/ 5113331 w 12191999"/>
              <a:gd name="connsiteY8064" fmla="*/ 3354744 h 6842125"/>
              <a:gd name="connsiteX8065" fmla="*/ 5100376 w 12191999"/>
              <a:gd name="connsiteY8065" fmla="*/ 3339854 h 6842125"/>
              <a:gd name="connsiteX8066" fmla="*/ 5123999 w 12191999"/>
              <a:gd name="connsiteY8066" fmla="*/ 3322934 h 6842125"/>
              <a:gd name="connsiteX8067" fmla="*/ 5113331 w 12191999"/>
              <a:gd name="connsiteY8067" fmla="*/ 3354744 h 6842125"/>
              <a:gd name="connsiteX8068" fmla="*/ 7078666 w 12191999"/>
              <a:gd name="connsiteY8068" fmla="*/ 3354744 h 6842125"/>
              <a:gd name="connsiteX8069" fmla="*/ 7067998 w 12191999"/>
              <a:gd name="connsiteY8069" fmla="*/ 3322934 h 6842125"/>
              <a:gd name="connsiteX8070" fmla="*/ 7091620 w 12191999"/>
              <a:gd name="connsiteY8070" fmla="*/ 3339854 h 6842125"/>
              <a:gd name="connsiteX8071" fmla="*/ 7078666 w 12191999"/>
              <a:gd name="connsiteY8071" fmla="*/ 3354744 h 6842125"/>
              <a:gd name="connsiteX8072" fmla="*/ 5999378 w 12191999"/>
              <a:gd name="connsiteY8072" fmla="*/ 3355922 h 6842125"/>
              <a:gd name="connsiteX8073" fmla="*/ 5988234 w 12191999"/>
              <a:gd name="connsiteY8073" fmla="*/ 3347292 h 6842125"/>
              <a:gd name="connsiteX8074" fmla="*/ 5991282 w 12191999"/>
              <a:gd name="connsiteY8074" fmla="*/ 3328341 h 6842125"/>
              <a:gd name="connsiteX8075" fmla="*/ 6011094 w 12191999"/>
              <a:gd name="connsiteY8075" fmla="*/ 3345263 h 6842125"/>
              <a:gd name="connsiteX8076" fmla="*/ 5999378 w 12191999"/>
              <a:gd name="connsiteY8076" fmla="*/ 3355922 h 6842125"/>
              <a:gd name="connsiteX8077" fmla="*/ 6192619 w 12191999"/>
              <a:gd name="connsiteY8077" fmla="*/ 3355922 h 6842125"/>
              <a:gd name="connsiteX8078" fmla="*/ 6180903 w 12191999"/>
              <a:gd name="connsiteY8078" fmla="*/ 3345263 h 6842125"/>
              <a:gd name="connsiteX8079" fmla="*/ 6200715 w 12191999"/>
              <a:gd name="connsiteY8079" fmla="*/ 3328341 h 6842125"/>
              <a:gd name="connsiteX8080" fmla="*/ 6203763 w 12191999"/>
              <a:gd name="connsiteY8080" fmla="*/ 3347292 h 6842125"/>
              <a:gd name="connsiteX8081" fmla="*/ 6192619 w 12191999"/>
              <a:gd name="connsiteY8081" fmla="*/ 3355922 h 6842125"/>
              <a:gd name="connsiteX8082" fmla="*/ 1944481 w 12191999"/>
              <a:gd name="connsiteY8082" fmla="*/ 3360972 h 6842125"/>
              <a:gd name="connsiteX8083" fmla="*/ 1914895 w 12191999"/>
              <a:gd name="connsiteY8083" fmla="*/ 3358128 h 6842125"/>
              <a:gd name="connsiteX8084" fmla="*/ 1904988 w 12191999"/>
              <a:gd name="connsiteY8084" fmla="*/ 3339176 h 6842125"/>
              <a:gd name="connsiteX8085" fmla="*/ 1949947 w 12191999"/>
              <a:gd name="connsiteY8085" fmla="*/ 3314811 h 6842125"/>
              <a:gd name="connsiteX8086" fmla="*/ 1944481 w 12191999"/>
              <a:gd name="connsiteY8086" fmla="*/ 3360972 h 6842125"/>
              <a:gd name="connsiteX8087" fmla="*/ 10247515 w 12191999"/>
              <a:gd name="connsiteY8087" fmla="*/ 3360972 h 6842125"/>
              <a:gd name="connsiteX8088" fmla="*/ 10242050 w 12191999"/>
              <a:gd name="connsiteY8088" fmla="*/ 3314811 h 6842125"/>
              <a:gd name="connsiteX8089" fmla="*/ 10287008 w 12191999"/>
              <a:gd name="connsiteY8089" fmla="*/ 3339176 h 6842125"/>
              <a:gd name="connsiteX8090" fmla="*/ 10277102 w 12191999"/>
              <a:gd name="connsiteY8090" fmla="*/ 3358128 h 6842125"/>
              <a:gd name="connsiteX8091" fmla="*/ 10247515 w 12191999"/>
              <a:gd name="connsiteY8091" fmla="*/ 3360972 h 6842125"/>
              <a:gd name="connsiteX8092" fmla="*/ 2820758 w 12191999"/>
              <a:gd name="connsiteY8092" fmla="*/ 3362437 h 6842125"/>
              <a:gd name="connsiteX8093" fmla="*/ 2800470 w 12191999"/>
              <a:gd name="connsiteY8093" fmla="*/ 3358123 h 6842125"/>
              <a:gd name="connsiteX8094" fmla="*/ 2795136 w 12191999"/>
              <a:gd name="connsiteY8094" fmla="*/ 3334433 h 6842125"/>
              <a:gd name="connsiteX8095" fmla="*/ 2817234 w 12191999"/>
              <a:gd name="connsiteY8095" fmla="*/ 3315482 h 6842125"/>
              <a:gd name="connsiteX8096" fmla="*/ 2839332 w 12191999"/>
              <a:gd name="connsiteY8096" fmla="*/ 3352031 h 6842125"/>
              <a:gd name="connsiteX8097" fmla="*/ 2820758 w 12191999"/>
              <a:gd name="connsiteY8097" fmla="*/ 3362437 h 6842125"/>
              <a:gd name="connsiteX8098" fmla="*/ 9371239 w 12191999"/>
              <a:gd name="connsiteY8098" fmla="*/ 3362437 h 6842125"/>
              <a:gd name="connsiteX8099" fmla="*/ 9352664 w 12191999"/>
              <a:gd name="connsiteY8099" fmla="*/ 3352031 h 6842125"/>
              <a:gd name="connsiteX8100" fmla="*/ 9374763 w 12191999"/>
              <a:gd name="connsiteY8100" fmla="*/ 3315482 h 6842125"/>
              <a:gd name="connsiteX8101" fmla="*/ 9396860 w 12191999"/>
              <a:gd name="connsiteY8101" fmla="*/ 3334433 h 6842125"/>
              <a:gd name="connsiteX8102" fmla="*/ 9391527 w 12191999"/>
              <a:gd name="connsiteY8102" fmla="*/ 3358123 h 6842125"/>
              <a:gd name="connsiteX8103" fmla="*/ 9371239 w 12191999"/>
              <a:gd name="connsiteY8103" fmla="*/ 3362437 h 6842125"/>
              <a:gd name="connsiteX8104" fmla="*/ 3521055 w 12191999"/>
              <a:gd name="connsiteY8104" fmla="*/ 3363474 h 6842125"/>
              <a:gd name="connsiteX8105" fmla="*/ 3508018 w 12191999"/>
              <a:gd name="connsiteY8105" fmla="*/ 3358123 h 6842125"/>
              <a:gd name="connsiteX8106" fmla="*/ 3502684 w 12191999"/>
              <a:gd name="connsiteY8106" fmla="*/ 3334433 h 6842125"/>
              <a:gd name="connsiteX8107" fmla="*/ 3524020 w 12191999"/>
              <a:gd name="connsiteY8107" fmla="*/ 3316836 h 6842125"/>
              <a:gd name="connsiteX8108" fmla="*/ 3546880 w 12191999"/>
              <a:gd name="connsiteY8108" fmla="*/ 3335111 h 6842125"/>
              <a:gd name="connsiteX8109" fmla="*/ 3521055 w 12191999"/>
              <a:gd name="connsiteY8109" fmla="*/ 3363474 h 6842125"/>
              <a:gd name="connsiteX8110" fmla="*/ 8670942 w 12191999"/>
              <a:gd name="connsiteY8110" fmla="*/ 3363474 h 6842125"/>
              <a:gd name="connsiteX8111" fmla="*/ 8645116 w 12191999"/>
              <a:gd name="connsiteY8111" fmla="*/ 3335111 h 6842125"/>
              <a:gd name="connsiteX8112" fmla="*/ 8667976 w 12191999"/>
              <a:gd name="connsiteY8112" fmla="*/ 3316836 h 6842125"/>
              <a:gd name="connsiteX8113" fmla="*/ 8689312 w 12191999"/>
              <a:gd name="connsiteY8113" fmla="*/ 3334433 h 6842125"/>
              <a:gd name="connsiteX8114" fmla="*/ 8683979 w 12191999"/>
              <a:gd name="connsiteY8114" fmla="*/ 3358123 h 6842125"/>
              <a:gd name="connsiteX8115" fmla="*/ 8670942 w 12191999"/>
              <a:gd name="connsiteY8115" fmla="*/ 3363474 h 6842125"/>
              <a:gd name="connsiteX8116" fmla="*/ 4058871 w 12191999"/>
              <a:gd name="connsiteY8116" fmla="*/ 3369035 h 6842125"/>
              <a:gd name="connsiteX8117" fmla="*/ 4032202 w 12191999"/>
              <a:gd name="connsiteY8117" fmla="*/ 3358798 h 6842125"/>
              <a:gd name="connsiteX8118" fmla="*/ 4061919 w 12191999"/>
              <a:gd name="connsiteY8118" fmla="*/ 3311420 h 6842125"/>
              <a:gd name="connsiteX8119" fmla="*/ 4080970 w 12191999"/>
              <a:gd name="connsiteY8119" fmla="*/ 3353383 h 6842125"/>
              <a:gd name="connsiteX8120" fmla="*/ 4058871 w 12191999"/>
              <a:gd name="connsiteY8120" fmla="*/ 3369035 h 6842125"/>
              <a:gd name="connsiteX8121" fmla="*/ 8133125 w 12191999"/>
              <a:gd name="connsiteY8121" fmla="*/ 3369035 h 6842125"/>
              <a:gd name="connsiteX8122" fmla="*/ 8111027 w 12191999"/>
              <a:gd name="connsiteY8122" fmla="*/ 3353383 h 6842125"/>
              <a:gd name="connsiteX8123" fmla="*/ 8130077 w 12191999"/>
              <a:gd name="connsiteY8123" fmla="*/ 3311420 h 6842125"/>
              <a:gd name="connsiteX8124" fmla="*/ 8159795 w 12191999"/>
              <a:gd name="connsiteY8124" fmla="*/ 3358798 h 6842125"/>
              <a:gd name="connsiteX8125" fmla="*/ 8133125 w 12191999"/>
              <a:gd name="connsiteY8125" fmla="*/ 3369035 h 6842125"/>
              <a:gd name="connsiteX8126" fmla="*/ 879775 w 12191999"/>
              <a:gd name="connsiteY8126" fmla="*/ 3374367 h 6842125"/>
              <a:gd name="connsiteX8127" fmla="*/ 848433 w 12191999"/>
              <a:gd name="connsiteY8127" fmla="*/ 3360153 h 6842125"/>
              <a:gd name="connsiteX8128" fmla="*/ 857559 w 12191999"/>
              <a:gd name="connsiteY8128" fmla="*/ 3310067 h 6842125"/>
              <a:gd name="connsiteX8129" fmla="*/ 907095 w 12191999"/>
              <a:gd name="connsiteY8129" fmla="*/ 3354062 h 6842125"/>
              <a:gd name="connsiteX8130" fmla="*/ 879775 w 12191999"/>
              <a:gd name="connsiteY8130" fmla="*/ 3374367 h 6842125"/>
              <a:gd name="connsiteX8131" fmla="*/ 11312222 w 12191999"/>
              <a:gd name="connsiteY8131" fmla="*/ 3374367 h 6842125"/>
              <a:gd name="connsiteX8132" fmla="*/ 11284902 w 12191999"/>
              <a:gd name="connsiteY8132" fmla="*/ 3354062 h 6842125"/>
              <a:gd name="connsiteX8133" fmla="*/ 11334438 w 12191999"/>
              <a:gd name="connsiteY8133" fmla="*/ 3310067 h 6842125"/>
              <a:gd name="connsiteX8134" fmla="*/ 11343563 w 12191999"/>
              <a:gd name="connsiteY8134" fmla="*/ 3360153 h 6842125"/>
              <a:gd name="connsiteX8135" fmla="*/ 11312222 w 12191999"/>
              <a:gd name="connsiteY8135" fmla="*/ 3374367 h 6842125"/>
              <a:gd name="connsiteX8136" fmla="*/ 5292891 w 12191999"/>
              <a:gd name="connsiteY8136" fmla="*/ 3375050 h 6842125"/>
              <a:gd name="connsiteX8137" fmla="*/ 5249456 w 12191999"/>
              <a:gd name="connsiteY8137" fmla="*/ 3361514 h 6842125"/>
              <a:gd name="connsiteX8138" fmla="*/ 5250980 w 12191999"/>
              <a:gd name="connsiteY8138" fmla="*/ 3310074 h 6842125"/>
              <a:gd name="connsiteX8139" fmla="*/ 5290604 w 12191999"/>
              <a:gd name="connsiteY8139" fmla="*/ 3296538 h 6842125"/>
              <a:gd name="connsiteX8140" fmla="*/ 5331752 w 12191999"/>
              <a:gd name="connsiteY8140" fmla="*/ 3354069 h 6842125"/>
              <a:gd name="connsiteX8141" fmla="*/ 5292891 w 12191999"/>
              <a:gd name="connsiteY8141" fmla="*/ 3375050 h 6842125"/>
              <a:gd name="connsiteX8142" fmla="*/ 6899105 w 12191999"/>
              <a:gd name="connsiteY8142" fmla="*/ 3375050 h 6842125"/>
              <a:gd name="connsiteX8143" fmla="*/ 6860244 w 12191999"/>
              <a:gd name="connsiteY8143" fmla="*/ 3354069 h 6842125"/>
              <a:gd name="connsiteX8144" fmla="*/ 6901392 w 12191999"/>
              <a:gd name="connsiteY8144" fmla="*/ 3296538 h 6842125"/>
              <a:gd name="connsiteX8145" fmla="*/ 6941016 w 12191999"/>
              <a:gd name="connsiteY8145" fmla="*/ 3310074 h 6842125"/>
              <a:gd name="connsiteX8146" fmla="*/ 6942540 w 12191999"/>
              <a:gd name="connsiteY8146" fmla="*/ 3361514 h 6842125"/>
              <a:gd name="connsiteX8147" fmla="*/ 6899105 w 12191999"/>
              <a:gd name="connsiteY8147" fmla="*/ 3375050 h 6842125"/>
              <a:gd name="connsiteX8148" fmla="*/ 516739 w 12191999"/>
              <a:gd name="connsiteY8148" fmla="*/ 3375178 h 6842125"/>
              <a:gd name="connsiteX8149" fmla="*/ 494597 w 12191999"/>
              <a:gd name="connsiteY8149" fmla="*/ 3365576 h 6842125"/>
              <a:gd name="connsiteX8150" fmla="*/ 482392 w 12191999"/>
              <a:gd name="connsiteY8150" fmla="*/ 3338503 h 6842125"/>
              <a:gd name="connsiteX8151" fmla="*/ 524343 w 12191999"/>
              <a:gd name="connsiteY8151" fmla="*/ 3295185 h 6842125"/>
              <a:gd name="connsiteX8152" fmla="*/ 566276 w 12191999"/>
              <a:gd name="connsiteY8152" fmla="*/ 3334442 h 6842125"/>
              <a:gd name="connsiteX8153" fmla="*/ 516739 w 12191999"/>
              <a:gd name="connsiteY8153" fmla="*/ 3375178 h 6842125"/>
              <a:gd name="connsiteX8154" fmla="*/ 11675258 w 12191999"/>
              <a:gd name="connsiteY8154" fmla="*/ 3375178 h 6842125"/>
              <a:gd name="connsiteX8155" fmla="*/ 11625720 w 12191999"/>
              <a:gd name="connsiteY8155" fmla="*/ 3334442 h 6842125"/>
              <a:gd name="connsiteX8156" fmla="*/ 11667654 w 12191999"/>
              <a:gd name="connsiteY8156" fmla="*/ 3295185 h 6842125"/>
              <a:gd name="connsiteX8157" fmla="*/ 11709604 w 12191999"/>
              <a:gd name="connsiteY8157" fmla="*/ 3338503 h 6842125"/>
              <a:gd name="connsiteX8158" fmla="*/ 11697399 w 12191999"/>
              <a:gd name="connsiteY8158" fmla="*/ 3365576 h 6842125"/>
              <a:gd name="connsiteX8159" fmla="*/ 11675258 w 12191999"/>
              <a:gd name="connsiteY8159" fmla="*/ 3375178 h 6842125"/>
              <a:gd name="connsiteX8160" fmla="*/ 3884813 w 12191999"/>
              <a:gd name="connsiteY8160" fmla="*/ 3375866 h 6842125"/>
              <a:gd name="connsiteX8161" fmla="*/ 3868926 w 12191999"/>
              <a:gd name="connsiteY8161" fmla="*/ 3374887 h 6842125"/>
              <a:gd name="connsiteX8162" fmla="*/ 3849602 w 12191999"/>
              <a:gd name="connsiteY8162" fmla="*/ 3361509 h 6842125"/>
              <a:gd name="connsiteX8163" fmla="*/ 3851126 w 12191999"/>
              <a:gd name="connsiteY8163" fmla="*/ 3313453 h 6842125"/>
              <a:gd name="connsiteX8164" fmla="*/ 3913610 w 12191999"/>
              <a:gd name="connsiteY8164" fmla="*/ 3340526 h 6842125"/>
              <a:gd name="connsiteX8165" fmla="*/ 3884813 w 12191999"/>
              <a:gd name="connsiteY8165" fmla="*/ 3375866 h 6842125"/>
              <a:gd name="connsiteX8166" fmla="*/ 8307183 w 12191999"/>
              <a:gd name="connsiteY8166" fmla="*/ 3375866 h 6842125"/>
              <a:gd name="connsiteX8167" fmla="*/ 8278387 w 12191999"/>
              <a:gd name="connsiteY8167" fmla="*/ 3340526 h 6842125"/>
              <a:gd name="connsiteX8168" fmla="*/ 8340871 w 12191999"/>
              <a:gd name="connsiteY8168" fmla="*/ 3313453 h 6842125"/>
              <a:gd name="connsiteX8169" fmla="*/ 8342395 w 12191999"/>
              <a:gd name="connsiteY8169" fmla="*/ 3361509 h 6842125"/>
              <a:gd name="connsiteX8170" fmla="*/ 8323071 w 12191999"/>
              <a:gd name="connsiteY8170" fmla="*/ 3374887 h 6842125"/>
              <a:gd name="connsiteX8171" fmla="*/ 8307183 w 12191999"/>
              <a:gd name="connsiteY8171" fmla="*/ 3375866 h 6842125"/>
              <a:gd name="connsiteX8172" fmla="*/ 3702715 w 12191999"/>
              <a:gd name="connsiteY8172" fmla="*/ 3376064 h 6842125"/>
              <a:gd name="connsiteX8173" fmla="*/ 3666234 w 12191999"/>
              <a:gd name="connsiteY8173" fmla="*/ 3360836 h 6842125"/>
              <a:gd name="connsiteX8174" fmla="*/ 3708906 w 12191999"/>
              <a:gd name="connsiteY8174" fmla="*/ 3296537 h 6842125"/>
              <a:gd name="connsiteX8175" fmla="*/ 3737100 w 12191999"/>
              <a:gd name="connsiteY8175" fmla="*/ 3317519 h 6842125"/>
              <a:gd name="connsiteX8176" fmla="*/ 3738624 w 12191999"/>
              <a:gd name="connsiteY8176" fmla="*/ 3354744 h 6842125"/>
              <a:gd name="connsiteX8177" fmla="*/ 3702715 w 12191999"/>
              <a:gd name="connsiteY8177" fmla="*/ 3376064 h 6842125"/>
              <a:gd name="connsiteX8178" fmla="*/ 8489282 w 12191999"/>
              <a:gd name="connsiteY8178" fmla="*/ 3376064 h 6842125"/>
              <a:gd name="connsiteX8179" fmla="*/ 8453372 w 12191999"/>
              <a:gd name="connsiteY8179" fmla="*/ 3354744 h 6842125"/>
              <a:gd name="connsiteX8180" fmla="*/ 8454896 w 12191999"/>
              <a:gd name="connsiteY8180" fmla="*/ 3317519 h 6842125"/>
              <a:gd name="connsiteX8181" fmla="*/ 8483091 w 12191999"/>
              <a:gd name="connsiteY8181" fmla="*/ 3296537 h 6842125"/>
              <a:gd name="connsiteX8182" fmla="*/ 8525763 w 12191999"/>
              <a:gd name="connsiteY8182" fmla="*/ 3360836 h 6842125"/>
              <a:gd name="connsiteX8183" fmla="*/ 8489282 w 12191999"/>
              <a:gd name="connsiteY8183" fmla="*/ 3376064 h 6842125"/>
              <a:gd name="connsiteX8184" fmla="*/ 2637782 w 12191999"/>
              <a:gd name="connsiteY8184" fmla="*/ 3376233 h 6842125"/>
              <a:gd name="connsiteX8185" fmla="*/ 2606444 w 12191999"/>
              <a:gd name="connsiteY8185" fmla="*/ 3362866 h 6842125"/>
              <a:gd name="connsiteX8186" fmla="*/ 2609492 w 12191999"/>
              <a:gd name="connsiteY8186" fmla="*/ 3312104 h 6842125"/>
              <a:gd name="connsiteX8187" fmla="*/ 2668166 w 12191999"/>
              <a:gd name="connsiteY8187" fmla="*/ 3307366 h 6842125"/>
              <a:gd name="connsiteX8188" fmla="*/ 2671976 w 12191999"/>
              <a:gd name="connsiteY8188" fmla="*/ 3368281 h 6842125"/>
              <a:gd name="connsiteX8189" fmla="*/ 2637782 w 12191999"/>
              <a:gd name="connsiteY8189" fmla="*/ 3376233 h 6842125"/>
              <a:gd name="connsiteX8190" fmla="*/ 9554215 w 12191999"/>
              <a:gd name="connsiteY8190" fmla="*/ 3376233 h 6842125"/>
              <a:gd name="connsiteX8191" fmla="*/ 9520020 w 12191999"/>
              <a:gd name="connsiteY8191" fmla="*/ 3368281 h 6842125"/>
              <a:gd name="connsiteX8192" fmla="*/ 9523831 w 12191999"/>
              <a:gd name="connsiteY8192" fmla="*/ 3307366 h 6842125"/>
              <a:gd name="connsiteX8193" fmla="*/ 9582504 w 12191999"/>
              <a:gd name="connsiteY8193" fmla="*/ 3312104 h 6842125"/>
              <a:gd name="connsiteX8194" fmla="*/ 9585552 w 12191999"/>
              <a:gd name="connsiteY8194" fmla="*/ 3362866 h 6842125"/>
              <a:gd name="connsiteX8195" fmla="*/ 9554215 w 12191999"/>
              <a:gd name="connsiteY8195" fmla="*/ 3376233 h 6842125"/>
              <a:gd name="connsiteX8196" fmla="*/ 4229283 w 12191999"/>
              <a:gd name="connsiteY8196" fmla="*/ 3376397 h 6842125"/>
              <a:gd name="connsiteX8197" fmla="*/ 4203375 w 12191999"/>
              <a:gd name="connsiteY8197" fmla="*/ 3358799 h 6842125"/>
              <a:gd name="connsiteX8198" fmla="*/ 4187372 w 12191999"/>
              <a:gd name="connsiteY8198" fmla="*/ 3335109 h 6842125"/>
              <a:gd name="connsiteX8199" fmla="*/ 4230807 w 12191999"/>
              <a:gd name="connsiteY8199" fmla="*/ 3301944 h 6842125"/>
              <a:gd name="connsiteX8200" fmla="*/ 4271194 w 12191999"/>
              <a:gd name="connsiteY8200" fmla="*/ 3335109 h 6842125"/>
              <a:gd name="connsiteX8201" fmla="*/ 4229283 w 12191999"/>
              <a:gd name="connsiteY8201" fmla="*/ 3376397 h 6842125"/>
              <a:gd name="connsiteX8202" fmla="*/ 7962714 w 12191999"/>
              <a:gd name="connsiteY8202" fmla="*/ 3376397 h 6842125"/>
              <a:gd name="connsiteX8203" fmla="*/ 7920803 w 12191999"/>
              <a:gd name="connsiteY8203" fmla="*/ 3335109 h 6842125"/>
              <a:gd name="connsiteX8204" fmla="*/ 7961190 w 12191999"/>
              <a:gd name="connsiteY8204" fmla="*/ 3301944 h 6842125"/>
              <a:gd name="connsiteX8205" fmla="*/ 8004624 w 12191999"/>
              <a:gd name="connsiteY8205" fmla="*/ 3335109 h 6842125"/>
              <a:gd name="connsiteX8206" fmla="*/ 7988622 w 12191999"/>
              <a:gd name="connsiteY8206" fmla="*/ 3358799 h 6842125"/>
              <a:gd name="connsiteX8207" fmla="*/ 7962714 w 12191999"/>
              <a:gd name="connsiteY8207" fmla="*/ 3376397 h 6842125"/>
              <a:gd name="connsiteX8208" fmla="*/ 700857 w 12191999"/>
              <a:gd name="connsiteY8208" fmla="*/ 3376401 h 6842125"/>
              <a:gd name="connsiteX8209" fmla="*/ 662000 w 12191999"/>
              <a:gd name="connsiteY8209" fmla="*/ 3355420 h 6842125"/>
              <a:gd name="connsiteX8210" fmla="*/ 662763 w 12191999"/>
              <a:gd name="connsiteY8210" fmla="*/ 3316164 h 6842125"/>
              <a:gd name="connsiteX8211" fmla="*/ 733629 w 12191999"/>
              <a:gd name="connsiteY8211" fmla="*/ 3363542 h 6842125"/>
              <a:gd name="connsiteX8212" fmla="*/ 700857 w 12191999"/>
              <a:gd name="connsiteY8212" fmla="*/ 3376401 h 6842125"/>
              <a:gd name="connsiteX8213" fmla="*/ 4409594 w 12191999"/>
              <a:gd name="connsiteY8213" fmla="*/ 3376401 h 6842125"/>
              <a:gd name="connsiteX8214" fmla="*/ 4379114 w 12191999"/>
              <a:gd name="connsiteY8214" fmla="*/ 3368279 h 6842125"/>
              <a:gd name="connsiteX8215" fmla="*/ 4385210 w 12191999"/>
              <a:gd name="connsiteY8215" fmla="*/ 3305335 h 6842125"/>
              <a:gd name="connsiteX8216" fmla="*/ 4418738 w 12191999"/>
              <a:gd name="connsiteY8216" fmla="*/ 3300596 h 6842125"/>
              <a:gd name="connsiteX8217" fmla="*/ 4442359 w 12191999"/>
              <a:gd name="connsiteY8217" fmla="*/ 3354743 h 6842125"/>
              <a:gd name="connsiteX8218" fmla="*/ 4409594 w 12191999"/>
              <a:gd name="connsiteY8218" fmla="*/ 3376401 h 6842125"/>
              <a:gd name="connsiteX8219" fmla="*/ 7782403 w 12191999"/>
              <a:gd name="connsiteY8219" fmla="*/ 3376401 h 6842125"/>
              <a:gd name="connsiteX8220" fmla="*/ 7749638 w 12191999"/>
              <a:gd name="connsiteY8220" fmla="*/ 3354743 h 6842125"/>
              <a:gd name="connsiteX8221" fmla="*/ 7773259 w 12191999"/>
              <a:gd name="connsiteY8221" fmla="*/ 3300596 h 6842125"/>
              <a:gd name="connsiteX8222" fmla="*/ 7806787 w 12191999"/>
              <a:gd name="connsiteY8222" fmla="*/ 3305335 h 6842125"/>
              <a:gd name="connsiteX8223" fmla="*/ 7812883 w 12191999"/>
              <a:gd name="connsiteY8223" fmla="*/ 3368279 h 6842125"/>
              <a:gd name="connsiteX8224" fmla="*/ 7782403 w 12191999"/>
              <a:gd name="connsiteY8224" fmla="*/ 3376401 h 6842125"/>
              <a:gd name="connsiteX8225" fmla="*/ 11491139 w 12191999"/>
              <a:gd name="connsiteY8225" fmla="*/ 3376401 h 6842125"/>
              <a:gd name="connsiteX8226" fmla="*/ 11458367 w 12191999"/>
              <a:gd name="connsiteY8226" fmla="*/ 3363542 h 6842125"/>
              <a:gd name="connsiteX8227" fmla="*/ 11529234 w 12191999"/>
              <a:gd name="connsiteY8227" fmla="*/ 3316164 h 6842125"/>
              <a:gd name="connsiteX8228" fmla="*/ 11529996 w 12191999"/>
              <a:gd name="connsiteY8228" fmla="*/ 3355420 h 6842125"/>
              <a:gd name="connsiteX8229" fmla="*/ 11491139 w 12191999"/>
              <a:gd name="connsiteY8229" fmla="*/ 3376401 h 6842125"/>
              <a:gd name="connsiteX8230" fmla="*/ 5469510 w 12191999"/>
              <a:gd name="connsiteY8230" fmla="*/ 3379149 h 6842125"/>
              <a:gd name="connsiteX8231" fmla="*/ 5444244 w 12191999"/>
              <a:gd name="connsiteY8231" fmla="*/ 3374369 h 6842125"/>
              <a:gd name="connsiteX8232" fmla="*/ 5461008 w 12191999"/>
              <a:gd name="connsiteY8232" fmla="*/ 3296533 h 6842125"/>
              <a:gd name="connsiteX8233" fmla="*/ 5511300 w 12191999"/>
              <a:gd name="connsiteY8233" fmla="*/ 3339174 h 6842125"/>
              <a:gd name="connsiteX8234" fmla="*/ 5469510 w 12191999"/>
              <a:gd name="connsiteY8234" fmla="*/ 3379149 h 6842125"/>
              <a:gd name="connsiteX8235" fmla="*/ 6722487 w 12191999"/>
              <a:gd name="connsiteY8235" fmla="*/ 3379149 h 6842125"/>
              <a:gd name="connsiteX8236" fmla="*/ 6680696 w 12191999"/>
              <a:gd name="connsiteY8236" fmla="*/ 3339174 h 6842125"/>
              <a:gd name="connsiteX8237" fmla="*/ 6730988 w 12191999"/>
              <a:gd name="connsiteY8237" fmla="*/ 3296533 h 6842125"/>
              <a:gd name="connsiteX8238" fmla="*/ 6747752 w 12191999"/>
              <a:gd name="connsiteY8238" fmla="*/ 3374369 h 6842125"/>
              <a:gd name="connsiteX8239" fmla="*/ 6722487 w 12191999"/>
              <a:gd name="connsiteY8239" fmla="*/ 3379149 h 6842125"/>
              <a:gd name="connsiteX8240" fmla="*/ 5824402 w 12191999"/>
              <a:gd name="connsiteY8240" fmla="*/ 3381813 h 6842125"/>
              <a:gd name="connsiteX8241" fmla="*/ 5800303 w 12191999"/>
              <a:gd name="connsiteY8241" fmla="*/ 3378429 h 6842125"/>
              <a:gd name="connsiteX8242" fmla="*/ 5819354 w 12191999"/>
              <a:gd name="connsiteY8242" fmla="*/ 3295178 h 6842125"/>
              <a:gd name="connsiteX8243" fmla="*/ 5856691 w 12191999"/>
              <a:gd name="connsiteY8243" fmla="*/ 3312100 h 6842125"/>
              <a:gd name="connsiteX8244" fmla="*/ 5849071 w 12191999"/>
              <a:gd name="connsiteY8244" fmla="*/ 3368953 h 6842125"/>
              <a:gd name="connsiteX8245" fmla="*/ 5824402 w 12191999"/>
              <a:gd name="connsiteY8245" fmla="*/ 3381813 h 6842125"/>
              <a:gd name="connsiteX8246" fmla="*/ 6367595 w 12191999"/>
              <a:gd name="connsiteY8246" fmla="*/ 3381813 h 6842125"/>
              <a:gd name="connsiteX8247" fmla="*/ 6342926 w 12191999"/>
              <a:gd name="connsiteY8247" fmla="*/ 3368953 h 6842125"/>
              <a:gd name="connsiteX8248" fmla="*/ 6335306 w 12191999"/>
              <a:gd name="connsiteY8248" fmla="*/ 3312100 h 6842125"/>
              <a:gd name="connsiteX8249" fmla="*/ 6372643 w 12191999"/>
              <a:gd name="connsiteY8249" fmla="*/ 3295178 h 6842125"/>
              <a:gd name="connsiteX8250" fmla="*/ 6391694 w 12191999"/>
              <a:gd name="connsiteY8250" fmla="*/ 3378429 h 6842125"/>
              <a:gd name="connsiteX8251" fmla="*/ 6367595 w 12191999"/>
              <a:gd name="connsiteY8251" fmla="*/ 3381813 h 6842125"/>
              <a:gd name="connsiteX8252" fmla="*/ 1758487 w 12191999"/>
              <a:gd name="connsiteY8252" fmla="*/ 3382405 h 6842125"/>
              <a:gd name="connsiteX8253" fmla="*/ 1722387 w 12191999"/>
              <a:gd name="connsiteY8253" fmla="*/ 3369630 h 6842125"/>
              <a:gd name="connsiteX8254" fmla="*/ 1759725 w 12191999"/>
              <a:gd name="connsiteY8254" fmla="*/ 3295178 h 6842125"/>
              <a:gd name="connsiteX8255" fmla="*/ 1801635 w 12191999"/>
              <a:gd name="connsiteY8255" fmla="*/ 3312100 h 6842125"/>
              <a:gd name="connsiteX8256" fmla="*/ 1796301 w 12191999"/>
              <a:gd name="connsiteY8256" fmla="*/ 3368276 h 6842125"/>
              <a:gd name="connsiteX8257" fmla="*/ 1758487 w 12191999"/>
              <a:gd name="connsiteY8257" fmla="*/ 3382405 h 6842125"/>
              <a:gd name="connsiteX8258" fmla="*/ 10433510 w 12191999"/>
              <a:gd name="connsiteY8258" fmla="*/ 3382405 h 6842125"/>
              <a:gd name="connsiteX8259" fmla="*/ 10395695 w 12191999"/>
              <a:gd name="connsiteY8259" fmla="*/ 3368276 h 6842125"/>
              <a:gd name="connsiteX8260" fmla="*/ 10390362 w 12191999"/>
              <a:gd name="connsiteY8260" fmla="*/ 3312100 h 6842125"/>
              <a:gd name="connsiteX8261" fmla="*/ 10432271 w 12191999"/>
              <a:gd name="connsiteY8261" fmla="*/ 3295178 h 6842125"/>
              <a:gd name="connsiteX8262" fmla="*/ 10469610 w 12191999"/>
              <a:gd name="connsiteY8262" fmla="*/ 3369630 h 6842125"/>
              <a:gd name="connsiteX8263" fmla="*/ 10433510 w 12191999"/>
              <a:gd name="connsiteY8263" fmla="*/ 3382405 h 6842125"/>
              <a:gd name="connsiteX8264" fmla="*/ 169452 w 12191999"/>
              <a:gd name="connsiteY8264" fmla="*/ 3382658 h 6842125"/>
              <a:gd name="connsiteX8265" fmla="*/ 141613 w 12191999"/>
              <a:gd name="connsiteY8265" fmla="*/ 3371659 h 6842125"/>
              <a:gd name="connsiteX8266" fmla="*/ 169836 w 12191999"/>
              <a:gd name="connsiteY8266" fmla="*/ 3295178 h 6842125"/>
              <a:gd name="connsiteX8267" fmla="*/ 199580 w 12191999"/>
              <a:gd name="connsiteY8267" fmla="*/ 3372337 h 6842125"/>
              <a:gd name="connsiteX8268" fmla="*/ 169452 w 12191999"/>
              <a:gd name="connsiteY8268" fmla="*/ 3382658 h 6842125"/>
              <a:gd name="connsiteX8269" fmla="*/ 12022544 w 12191999"/>
              <a:gd name="connsiteY8269" fmla="*/ 3382658 h 6842125"/>
              <a:gd name="connsiteX8270" fmla="*/ 11992416 w 12191999"/>
              <a:gd name="connsiteY8270" fmla="*/ 3372337 h 6842125"/>
              <a:gd name="connsiteX8271" fmla="*/ 12022160 w 12191999"/>
              <a:gd name="connsiteY8271" fmla="*/ 3295178 h 6842125"/>
              <a:gd name="connsiteX8272" fmla="*/ 12050383 w 12191999"/>
              <a:gd name="connsiteY8272" fmla="*/ 3371659 h 6842125"/>
              <a:gd name="connsiteX8273" fmla="*/ 12022544 w 12191999"/>
              <a:gd name="connsiteY8273" fmla="*/ 3382658 h 6842125"/>
              <a:gd name="connsiteX8274" fmla="*/ 3003079 w 12191999"/>
              <a:gd name="connsiteY8274" fmla="*/ 3383082 h 6842125"/>
              <a:gd name="connsiteX8275" fmla="*/ 2973170 w 12191999"/>
              <a:gd name="connsiteY8275" fmla="*/ 3381136 h 6842125"/>
              <a:gd name="connsiteX8276" fmla="*/ 2940404 w 12191999"/>
              <a:gd name="connsiteY8276" fmla="*/ 3339173 h 6842125"/>
              <a:gd name="connsiteX8277" fmla="*/ 2980028 w 12191999"/>
              <a:gd name="connsiteY8277" fmla="*/ 3293148 h 6842125"/>
              <a:gd name="connsiteX8278" fmla="*/ 3040226 w 12191999"/>
              <a:gd name="connsiteY8278" fmla="*/ 3310746 h 6842125"/>
              <a:gd name="connsiteX8279" fmla="*/ 3036416 w 12191999"/>
              <a:gd name="connsiteY8279" fmla="*/ 3368277 h 6842125"/>
              <a:gd name="connsiteX8280" fmla="*/ 3003079 w 12191999"/>
              <a:gd name="connsiteY8280" fmla="*/ 3383082 h 6842125"/>
              <a:gd name="connsiteX8281" fmla="*/ 9188918 w 12191999"/>
              <a:gd name="connsiteY8281" fmla="*/ 3383082 h 6842125"/>
              <a:gd name="connsiteX8282" fmla="*/ 9155580 w 12191999"/>
              <a:gd name="connsiteY8282" fmla="*/ 3368277 h 6842125"/>
              <a:gd name="connsiteX8283" fmla="*/ 9151771 w 12191999"/>
              <a:gd name="connsiteY8283" fmla="*/ 3310746 h 6842125"/>
              <a:gd name="connsiteX8284" fmla="*/ 9211968 w 12191999"/>
              <a:gd name="connsiteY8284" fmla="*/ 3293148 h 6842125"/>
              <a:gd name="connsiteX8285" fmla="*/ 9251592 w 12191999"/>
              <a:gd name="connsiteY8285" fmla="*/ 3339173 h 6842125"/>
              <a:gd name="connsiteX8286" fmla="*/ 9218827 w 12191999"/>
              <a:gd name="connsiteY8286" fmla="*/ 3381136 h 6842125"/>
              <a:gd name="connsiteX8287" fmla="*/ 9188918 w 12191999"/>
              <a:gd name="connsiteY8287" fmla="*/ 3383082 h 6842125"/>
              <a:gd name="connsiteX8288" fmla="*/ 1053109 w 12191999"/>
              <a:gd name="connsiteY8288" fmla="*/ 3383165 h 6842125"/>
              <a:gd name="connsiteX8289" fmla="*/ 1015008 w 12191999"/>
              <a:gd name="connsiteY8289" fmla="*/ 3369628 h 6842125"/>
              <a:gd name="connsiteX8290" fmla="*/ 1013484 w 12191999"/>
              <a:gd name="connsiteY8290" fmla="*/ 3306684 h 6842125"/>
              <a:gd name="connsiteX8291" fmla="*/ 1093493 w 12191999"/>
              <a:gd name="connsiteY8291" fmla="*/ 3307360 h 6842125"/>
              <a:gd name="connsiteX8292" fmla="*/ 1053109 w 12191999"/>
              <a:gd name="connsiteY8292" fmla="*/ 3383165 h 6842125"/>
              <a:gd name="connsiteX8293" fmla="*/ 11138887 w 12191999"/>
              <a:gd name="connsiteY8293" fmla="*/ 3383165 h 6842125"/>
              <a:gd name="connsiteX8294" fmla="*/ 11098503 w 12191999"/>
              <a:gd name="connsiteY8294" fmla="*/ 3307360 h 6842125"/>
              <a:gd name="connsiteX8295" fmla="*/ 11178512 w 12191999"/>
              <a:gd name="connsiteY8295" fmla="*/ 3306684 h 6842125"/>
              <a:gd name="connsiteX8296" fmla="*/ 11176988 w 12191999"/>
              <a:gd name="connsiteY8296" fmla="*/ 3369628 h 6842125"/>
              <a:gd name="connsiteX8297" fmla="*/ 11138887 w 12191999"/>
              <a:gd name="connsiteY8297" fmla="*/ 3383165 h 6842125"/>
              <a:gd name="connsiteX8298" fmla="*/ 2295246 w 12191999"/>
              <a:gd name="connsiteY8298" fmla="*/ 3388665 h 6842125"/>
              <a:gd name="connsiteX8299" fmla="*/ 2260288 w 12191999"/>
              <a:gd name="connsiteY8299" fmla="*/ 3382489 h 6842125"/>
              <a:gd name="connsiteX8300" fmla="*/ 2236667 w 12191999"/>
              <a:gd name="connsiteY8300" fmla="*/ 3356769 h 6842125"/>
              <a:gd name="connsiteX8301" fmla="*/ 2237428 w 12191999"/>
              <a:gd name="connsiteY8301" fmla="*/ 3317513 h 6842125"/>
              <a:gd name="connsiteX8302" fmla="*/ 2339536 w 12191999"/>
              <a:gd name="connsiteY8302" fmla="*/ 3313452 h 6842125"/>
              <a:gd name="connsiteX8303" fmla="*/ 2327344 w 12191999"/>
              <a:gd name="connsiteY8303" fmla="*/ 3373013 h 6842125"/>
              <a:gd name="connsiteX8304" fmla="*/ 2295246 w 12191999"/>
              <a:gd name="connsiteY8304" fmla="*/ 3388665 h 6842125"/>
              <a:gd name="connsiteX8305" fmla="*/ 9896751 w 12191999"/>
              <a:gd name="connsiteY8305" fmla="*/ 3388665 h 6842125"/>
              <a:gd name="connsiteX8306" fmla="*/ 9864652 w 12191999"/>
              <a:gd name="connsiteY8306" fmla="*/ 3373013 h 6842125"/>
              <a:gd name="connsiteX8307" fmla="*/ 9852460 w 12191999"/>
              <a:gd name="connsiteY8307" fmla="*/ 3313452 h 6842125"/>
              <a:gd name="connsiteX8308" fmla="*/ 9954568 w 12191999"/>
              <a:gd name="connsiteY8308" fmla="*/ 3317513 h 6842125"/>
              <a:gd name="connsiteX8309" fmla="*/ 9955330 w 12191999"/>
              <a:gd name="connsiteY8309" fmla="*/ 3356769 h 6842125"/>
              <a:gd name="connsiteX8310" fmla="*/ 9931708 w 12191999"/>
              <a:gd name="connsiteY8310" fmla="*/ 3382489 h 6842125"/>
              <a:gd name="connsiteX8311" fmla="*/ 9896751 w 12191999"/>
              <a:gd name="connsiteY8311" fmla="*/ 3388665 h 6842125"/>
              <a:gd name="connsiteX8312" fmla="*/ 1226435 w 12191999"/>
              <a:gd name="connsiteY8312" fmla="*/ 3388747 h 6842125"/>
              <a:gd name="connsiteX8313" fmla="*/ 1202944 w 12191999"/>
              <a:gd name="connsiteY8313" fmla="*/ 3377748 h 6842125"/>
              <a:gd name="connsiteX8314" fmla="*/ 1181573 w 12191999"/>
              <a:gd name="connsiteY8314" fmla="*/ 3318187 h 6842125"/>
              <a:gd name="connsiteX8315" fmla="*/ 1278357 w 12191999"/>
              <a:gd name="connsiteY8315" fmla="*/ 3318864 h 6842125"/>
              <a:gd name="connsiteX8316" fmla="*/ 1280640 w 12191999"/>
              <a:gd name="connsiteY8316" fmla="*/ 3353382 h 6842125"/>
              <a:gd name="connsiteX8317" fmla="*/ 1249403 w 12191999"/>
              <a:gd name="connsiteY8317" fmla="*/ 3380455 h 6842125"/>
              <a:gd name="connsiteX8318" fmla="*/ 1226435 w 12191999"/>
              <a:gd name="connsiteY8318" fmla="*/ 3388747 h 6842125"/>
              <a:gd name="connsiteX8319" fmla="*/ 10965562 w 12191999"/>
              <a:gd name="connsiteY8319" fmla="*/ 3388747 h 6842125"/>
              <a:gd name="connsiteX8320" fmla="*/ 10942594 w 12191999"/>
              <a:gd name="connsiteY8320" fmla="*/ 3380455 h 6842125"/>
              <a:gd name="connsiteX8321" fmla="*/ 10911356 w 12191999"/>
              <a:gd name="connsiteY8321" fmla="*/ 3353382 h 6842125"/>
              <a:gd name="connsiteX8322" fmla="*/ 10913639 w 12191999"/>
              <a:gd name="connsiteY8322" fmla="*/ 3318864 h 6842125"/>
              <a:gd name="connsiteX8323" fmla="*/ 11010423 w 12191999"/>
              <a:gd name="connsiteY8323" fmla="*/ 3318187 h 6842125"/>
              <a:gd name="connsiteX8324" fmla="*/ 10989052 w 12191999"/>
              <a:gd name="connsiteY8324" fmla="*/ 3377748 h 6842125"/>
              <a:gd name="connsiteX8325" fmla="*/ 10965562 w 12191999"/>
              <a:gd name="connsiteY8325" fmla="*/ 3388747 h 6842125"/>
              <a:gd name="connsiteX8326" fmla="*/ 3354560 w 12191999"/>
              <a:gd name="connsiteY8326" fmla="*/ 3395260 h 6842125"/>
              <a:gd name="connsiteX8327" fmla="*/ 3322366 w 12191999"/>
              <a:gd name="connsiteY8327" fmla="*/ 3383839 h 6842125"/>
              <a:gd name="connsiteX8328" fmla="*/ 3325414 w 12191999"/>
              <a:gd name="connsiteY8328" fmla="*/ 3291790 h 6842125"/>
              <a:gd name="connsiteX8329" fmla="*/ 3397803 w 12191999"/>
              <a:gd name="connsiteY8329" fmla="*/ 3311417 h 6842125"/>
              <a:gd name="connsiteX8330" fmla="*/ 3385611 w 12191999"/>
              <a:gd name="connsiteY8330" fmla="*/ 3373686 h 6842125"/>
              <a:gd name="connsiteX8331" fmla="*/ 3354560 w 12191999"/>
              <a:gd name="connsiteY8331" fmla="*/ 3395260 h 6842125"/>
              <a:gd name="connsiteX8332" fmla="*/ 8837436 w 12191999"/>
              <a:gd name="connsiteY8332" fmla="*/ 3395260 h 6842125"/>
              <a:gd name="connsiteX8333" fmla="*/ 8806386 w 12191999"/>
              <a:gd name="connsiteY8333" fmla="*/ 3373686 h 6842125"/>
              <a:gd name="connsiteX8334" fmla="*/ 8794194 w 12191999"/>
              <a:gd name="connsiteY8334" fmla="*/ 3311417 h 6842125"/>
              <a:gd name="connsiteX8335" fmla="*/ 8866583 w 12191999"/>
              <a:gd name="connsiteY8335" fmla="*/ 3291790 h 6842125"/>
              <a:gd name="connsiteX8336" fmla="*/ 8869631 w 12191999"/>
              <a:gd name="connsiteY8336" fmla="*/ 3383839 h 6842125"/>
              <a:gd name="connsiteX8337" fmla="*/ 8837436 w 12191999"/>
              <a:gd name="connsiteY8337" fmla="*/ 3395260 h 6842125"/>
              <a:gd name="connsiteX8338" fmla="*/ 5643616 w 12191999"/>
              <a:gd name="connsiteY8338" fmla="*/ 3395430 h 6842125"/>
              <a:gd name="connsiteX8339" fmla="*/ 5605515 w 12191999"/>
              <a:gd name="connsiteY8339" fmla="*/ 3373687 h 6842125"/>
              <a:gd name="connsiteX8340" fmla="*/ 5579607 w 12191999"/>
              <a:gd name="connsiteY8340" fmla="*/ 3337816 h 6842125"/>
              <a:gd name="connsiteX8341" fmla="*/ 5628375 w 12191999"/>
              <a:gd name="connsiteY8341" fmla="*/ 3288406 h 6842125"/>
              <a:gd name="connsiteX8342" fmla="*/ 5679430 w 12191999"/>
              <a:gd name="connsiteY8342" fmla="*/ 3377072 h 6842125"/>
              <a:gd name="connsiteX8343" fmla="*/ 5643616 w 12191999"/>
              <a:gd name="connsiteY8343" fmla="*/ 3395430 h 6842125"/>
              <a:gd name="connsiteX8344" fmla="*/ 6548380 w 12191999"/>
              <a:gd name="connsiteY8344" fmla="*/ 3395430 h 6842125"/>
              <a:gd name="connsiteX8345" fmla="*/ 6512567 w 12191999"/>
              <a:gd name="connsiteY8345" fmla="*/ 3377072 h 6842125"/>
              <a:gd name="connsiteX8346" fmla="*/ 6563622 w 12191999"/>
              <a:gd name="connsiteY8346" fmla="*/ 3288406 h 6842125"/>
              <a:gd name="connsiteX8347" fmla="*/ 6612390 w 12191999"/>
              <a:gd name="connsiteY8347" fmla="*/ 3337816 h 6842125"/>
              <a:gd name="connsiteX8348" fmla="*/ 6586482 w 12191999"/>
              <a:gd name="connsiteY8348" fmla="*/ 3373687 h 6842125"/>
              <a:gd name="connsiteX8349" fmla="*/ 6548380 w 12191999"/>
              <a:gd name="connsiteY8349" fmla="*/ 3395430 h 6842125"/>
              <a:gd name="connsiteX8350" fmla="*/ 3173962 w 12191999"/>
              <a:gd name="connsiteY8350" fmla="*/ 3395517 h 6842125"/>
              <a:gd name="connsiteX8351" fmla="*/ 3139004 w 12191999"/>
              <a:gd name="connsiteY8351" fmla="*/ 3382489 h 6842125"/>
              <a:gd name="connsiteX8352" fmla="*/ 3116144 w 12191999"/>
              <a:gd name="connsiteY8352" fmla="*/ 3336464 h 6842125"/>
              <a:gd name="connsiteX8353" fmla="*/ 3145862 w 12191999"/>
              <a:gd name="connsiteY8353" fmla="*/ 3292470 h 6842125"/>
              <a:gd name="connsiteX8354" fmla="*/ 3199202 w 12191999"/>
              <a:gd name="connsiteY8354" fmla="*/ 3292470 h 6842125"/>
              <a:gd name="connsiteX8355" fmla="*/ 3227396 w 12191999"/>
              <a:gd name="connsiteY8355" fmla="*/ 3333757 h 6842125"/>
              <a:gd name="connsiteX8356" fmla="*/ 3206060 w 12191999"/>
              <a:gd name="connsiteY8356" fmla="*/ 3379104 h 6842125"/>
              <a:gd name="connsiteX8357" fmla="*/ 3173962 w 12191999"/>
              <a:gd name="connsiteY8357" fmla="*/ 3395517 h 6842125"/>
              <a:gd name="connsiteX8358" fmla="*/ 9018035 w 12191999"/>
              <a:gd name="connsiteY8358" fmla="*/ 3395517 h 6842125"/>
              <a:gd name="connsiteX8359" fmla="*/ 8985936 w 12191999"/>
              <a:gd name="connsiteY8359" fmla="*/ 3379104 h 6842125"/>
              <a:gd name="connsiteX8360" fmla="*/ 8964600 w 12191999"/>
              <a:gd name="connsiteY8360" fmla="*/ 3333757 h 6842125"/>
              <a:gd name="connsiteX8361" fmla="*/ 8992795 w 12191999"/>
              <a:gd name="connsiteY8361" fmla="*/ 3292470 h 6842125"/>
              <a:gd name="connsiteX8362" fmla="*/ 9046135 w 12191999"/>
              <a:gd name="connsiteY8362" fmla="*/ 3292470 h 6842125"/>
              <a:gd name="connsiteX8363" fmla="*/ 9075852 w 12191999"/>
              <a:gd name="connsiteY8363" fmla="*/ 3336464 h 6842125"/>
              <a:gd name="connsiteX8364" fmla="*/ 9052992 w 12191999"/>
              <a:gd name="connsiteY8364" fmla="*/ 3382489 h 6842125"/>
              <a:gd name="connsiteX8365" fmla="*/ 9018035 w 12191999"/>
              <a:gd name="connsiteY8365" fmla="*/ 3395517 h 6842125"/>
              <a:gd name="connsiteX8366" fmla="*/ 2461558 w 12191999"/>
              <a:gd name="connsiteY8366" fmla="*/ 3395940 h 6842125"/>
              <a:gd name="connsiteX8367" fmla="*/ 2426124 w 12191999"/>
              <a:gd name="connsiteY8367" fmla="*/ 3381135 h 6842125"/>
              <a:gd name="connsiteX8368" fmla="*/ 2425363 w 12191999"/>
              <a:gd name="connsiteY8368" fmla="*/ 3297884 h 6842125"/>
              <a:gd name="connsiteX8369" fmla="*/ 2497752 w 12191999"/>
              <a:gd name="connsiteY8369" fmla="*/ 3291794 h 6842125"/>
              <a:gd name="connsiteX8370" fmla="*/ 2496991 w 12191999"/>
              <a:gd name="connsiteY8370" fmla="*/ 3385872 h 6842125"/>
              <a:gd name="connsiteX8371" fmla="*/ 2461558 w 12191999"/>
              <a:gd name="connsiteY8371" fmla="*/ 3395940 h 6842125"/>
              <a:gd name="connsiteX8372" fmla="*/ 9730439 w 12191999"/>
              <a:gd name="connsiteY8372" fmla="*/ 3395940 h 6842125"/>
              <a:gd name="connsiteX8373" fmla="*/ 9695006 w 12191999"/>
              <a:gd name="connsiteY8373" fmla="*/ 3385872 h 6842125"/>
              <a:gd name="connsiteX8374" fmla="*/ 9694244 w 12191999"/>
              <a:gd name="connsiteY8374" fmla="*/ 3291794 h 6842125"/>
              <a:gd name="connsiteX8375" fmla="*/ 9766634 w 12191999"/>
              <a:gd name="connsiteY8375" fmla="*/ 3297884 h 6842125"/>
              <a:gd name="connsiteX8376" fmla="*/ 9765872 w 12191999"/>
              <a:gd name="connsiteY8376" fmla="*/ 3381135 h 6842125"/>
              <a:gd name="connsiteX8377" fmla="*/ 9730439 w 12191999"/>
              <a:gd name="connsiteY8377" fmla="*/ 3395940 h 6842125"/>
              <a:gd name="connsiteX8378" fmla="*/ 1582461 w 12191999"/>
              <a:gd name="connsiteY8378" fmla="*/ 3396698 h 6842125"/>
              <a:gd name="connsiteX8379" fmla="*/ 1548171 w 12191999"/>
              <a:gd name="connsiteY8379" fmla="*/ 3379778 h 6842125"/>
              <a:gd name="connsiteX8380" fmla="*/ 1527597 w 12191999"/>
              <a:gd name="connsiteY8380" fmla="*/ 3316832 h 6842125"/>
              <a:gd name="connsiteX8381" fmla="*/ 1605321 w 12191999"/>
              <a:gd name="connsiteY8381" fmla="*/ 3289083 h 6842125"/>
              <a:gd name="connsiteX8382" fmla="*/ 1638849 w 12191999"/>
              <a:gd name="connsiteY8382" fmla="*/ 3356766 h 6842125"/>
              <a:gd name="connsiteX8383" fmla="*/ 1582461 w 12191999"/>
              <a:gd name="connsiteY8383" fmla="*/ 3396698 h 6842125"/>
              <a:gd name="connsiteX8384" fmla="*/ 10609535 w 12191999"/>
              <a:gd name="connsiteY8384" fmla="*/ 3396698 h 6842125"/>
              <a:gd name="connsiteX8385" fmla="*/ 10553147 w 12191999"/>
              <a:gd name="connsiteY8385" fmla="*/ 3356766 h 6842125"/>
              <a:gd name="connsiteX8386" fmla="*/ 10586675 w 12191999"/>
              <a:gd name="connsiteY8386" fmla="*/ 3289083 h 6842125"/>
              <a:gd name="connsiteX8387" fmla="*/ 10664399 w 12191999"/>
              <a:gd name="connsiteY8387" fmla="*/ 3316832 h 6842125"/>
              <a:gd name="connsiteX8388" fmla="*/ 10643826 w 12191999"/>
              <a:gd name="connsiteY8388" fmla="*/ 3379778 h 6842125"/>
              <a:gd name="connsiteX8389" fmla="*/ 10609535 w 12191999"/>
              <a:gd name="connsiteY8389" fmla="*/ 3396698 h 6842125"/>
              <a:gd name="connsiteX8390" fmla="*/ 4761843 w 12191999"/>
              <a:gd name="connsiteY8390" fmla="*/ 3504685 h 6842125"/>
              <a:gd name="connsiteX8391" fmla="*/ 4750412 w 12191999"/>
              <a:gd name="connsiteY8391" fmla="*/ 3494538 h 6842125"/>
              <a:gd name="connsiteX8392" fmla="*/ 4761843 w 12191999"/>
              <a:gd name="connsiteY8392" fmla="*/ 3484386 h 6842125"/>
              <a:gd name="connsiteX8393" fmla="*/ 4773274 w 12191999"/>
              <a:gd name="connsiteY8393" fmla="*/ 3494538 h 6842125"/>
              <a:gd name="connsiteX8394" fmla="*/ 4761843 w 12191999"/>
              <a:gd name="connsiteY8394" fmla="*/ 3504685 h 6842125"/>
              <a:gd name="connsiteX8395" fmla="*/ 7430154 w 12191999"/>
              <a:gd name="connsiteY8395" fmla="*/ 3504685 h 6842125"/>
              <a:gd name="connsiteX8396" fmla="*/ 7418723 w 12191999"/>
              <a:gd name="connsiteY8396" fmla="*/ 3494538 h 6842125"/>
              <a:gd name="connsiteX8397" fmla="*/ 7430154 w 12191999"/>
              <a:gd name="connsiteY8397" fmla="*/ 3484386 h 6842125"/>
              <a:gd name="connsiteX8398" fmla="*/ 7441584 w 12191999"/>
              <a:gd name="connsiteY8398" fmla="*/ 3494538 h 6842125"/>
              <a:gd name="connsiteX8399" fmla="*/ 7430154 w 12191999"/>
              <a:gd name="connsiteY8399" fmla="*/ 3504685 h 6842125"/>
              <a:gd name="connsiteX8400" fmla="*/ 0 w 12191999"/>
              <a:gd name="connsiteY8400" fmla="*/ 3508219 h 6842125"/>
              <a:gd name="connsiteX8401" fmla="*/ 0 w 12191999"/>
              <a:gd name="connsiteY8401" fmla="*/ 3486700 h 6842125"/>
              <a:gd name="connsiteX8402" fmla="*/ 7896 w 12191999"/>
              <a:gd name="connsiteY8402" fmla="*/ 3487004 h 6842125"/>
              <a:gd name="connsiteX8403" fmla="*/ 8461 w 12191999"/>
              <a:gd name="connsiteY8403" fmla="*/ 3501301 h 6842125"/>
              <a:gd name="connsiteX8404" fmla="*/ 12191999 w 12191999"/>
              <a:gd name="connsiteY8404" fmla="*/ 3508222 h 6842125"/>
              <a:gd name="connsiteX8405" fmla="*/ 12183535 w 12191999"/>
              <a:gd name="connsiteY8405" fmla="*/ 3501301 h 6842125"/>
              <a:gd name="connsiteX8406" fmla="*/ 12184100 w 12191999"/>
              <a:gd name="connsiteY8406" fmla="*/ 3487004 h 6842125"/>
              <a:gd name="connsiteX8407" fmla="*/ 12191999 w 12191999"/>
              <a:gd name="connsiteY8407" fmla="*/ 3486700 h 6842125"/>
              <a:gd name="connsiteX8408" fmla="*/ 1232641 w 12191999"/>
              <a:gd name="connsiteY8408" fmla="*/ 3511451 h 6842125"/>
              <a:gd name="connsiteX8409" fmla="*/ 1217409 w 12191999"/>
              <a:gd name="connsiteY8409" fmla="*/ 3499953 h 6842125"/>
              <a:gd name="connsiteX8410" fmla="*/ 1234909 w 12191999"/>
              <a:gd name="connsiteY8410" fmla="*/ 3480327 h 6842125"/>
              <a:gd name="connsiteX8411" fmla="*/ 1232641 w 12191999"/>
              <a:gd name="connsiteY8411" fmla="*/ 3511451 h 6842125"/>
              <a:gd name="connsiteX8412" fmla="*/ 10959355 w 12191999"/>
              <a:gd name="connsiteY8412" fmla="*/ 3511451 h 6842125"/>
              <a:gd name="connsiteX8413" fmla="*/ 10957087 w 12191999"/>
              <a:gd name="connsiteY8413" fmla="*/ 3480327 h 6842125"/>
              <a:gd name="connsiteX8414" fmla="*/ 10974587 w 12191999"/>
              <a:gd name="connsiteY8414" fmla="*/ 3499953 h 6842125"/>
              <a:gd name="connsiteX8415" fmla="*/ 10959355 w 12191999"/>
              <a:gd name="connsiteY8415" fmla="*/ 3511451 h 6842125"/>
              <a:gd name="connsiteX8416" fmla="*/ 3164912 w 12191999"/>
              <a:gd name="connsiteY8416" fmla="*/ 3513486 h 6842125"/>
              <a:gd name="connsiteX8417" fmla="*/ 3171770 w 12191999"/>
              <a:gd name="connsiteY8417" fmla="*/ 3477616 h 6842125"/>
              <a:gd name="connsiteX8418" fmla="*/ 3183200 w 12191999"/>
              <a:gd name="connsiteY8418" fmla="*/ 3493859 h 6842125"/>
              <a:gd name="connsiteX8419" fmla="*/ 3164912 w 12191999"/>
              <a:gd name="connsiteY8419" fmla="*/ 3513486 h 6842125"/>
              <a:gd name="connsiteX8420" fmla="*/ 9027084 w 12191999"/>
              <a:gd name="connsiteY8420" fmla="*/ 3513486 h 6842125"/>
              <a:gd name="connsiteX8421" fmla="*/ 9008796 w 12191999"/>
              <a:gd name="connsiteY8421" fmla="*/ 3493859 h 6842125"/>
              <a:gd name="connsiteX8422" fmla="*/ 9020227 w 12191999"/>
              <a:gd name="connsiteY8422" fmla="*/ 3477616 h 6842125"/>
              <a:gd name="connsiteX8423" fmla="*/ 9027084 w 12191999"/>
              <a:gd name="connsiteY8423" fmla="*/ 3513486 h 6842125"/>
              <a:gd name="connsiteX8424" fmla="*/ 3356090 w 12191999"/>
              <a:gd name="connsiteY8424" fmla="*/ 3513810 h 6842125"/>
              <a:gd name="connsiteX8425" fmla="*/ 3337611 w 12191999"/>
              <a:gd name="connsiteY8425" fmla="*/ 3513486 h 6842125"/>
              <a:gd name="connsiteX8426" fmla="*/ 3327706 w 12191999"/>
              <a:gd name="connsiteY8426" fmla="*/ 3493859 h 6842125"/>
              <a:gd name="connsiteX8427" fmla="*/ 3347518 w 12191999"/>
              <a:gd name="connsiteY8427" fmla="*/ 3477616 h 6842125"/>
              <a:gd name="connsiteX8428" fmla="*/ 3364282 w 12191999"/>
              <a:gd name="connsiteY8428" fmla="*/ 3495888 h 6842125"/>
              <a:gd name="connsiteX8429" fmla="*/ 3356090 w 12191999"/>
              <a:gd name="connsiteY8429" fmla="*/ 3513810 h 6842125"/>
              <a:gd name="connsiteX8430" fmla="*/ 8835907 w 12191999"/>
              <a:gd name="connsiteY8430" fmla="*/ 3513810 h 6842125"/>
              <a:gd name="connsiteX8431" fmla="*/ 8827715 w 12191999"/>
              <a:gd name="connsiteY8431" fmla="*/ 3495888 h 6842125"/>
              <a:gd name="connsiteX8432" fmla="*/ 8844479 w 12191999"/>
              <a:gd name="connsiteY8432" fmla="*/ 3477616 h 6842125"/>
              <a:gd name="connsiteX8433" fmla="*/ 8864291 w 12191999"/>
              <a:gd name="connsiteY8433" fmla="*/ 3493859 h 6842125"/>
              <a:gd name="connsiteX8434" fmla="*/ 8854386 w 12191999"/>
              <a:gd name="connsiteY8434" fmla="*/ 3513486 h 6842125"/>
              <a:gd name="connsiteX8435" fmla="*/ 8835907 w 12191999"/>
              <a:gd name="connsiteY8435" fmla="*/ 3513810 h 6842125"/>
              <a:gd name="connsiteX8436" fmla="*/ 2463274 w 12191999"/>
              <a:gd name="connsiteY8436" fmla="*/ 3515342 h 6842125"/>
              <a:gd name="connsiteX8437" fmla="*/ 2453559 w 12191999"/>
              <a:gd name="connsiteY8437" fmla="*/ 3508734 h 6842125"/>
              <a:gd name="connsiteX8438" fmla="*/ 2464227 w 12191999"/>
              <a:gd name="connsiteY8438" fmla="*/ 3477616 h 6842125"/>
              <a:gd name="connsiteX8439" fmla="*/ 2474132 w 12191999"/>
              <a:gd name="connsiteY8439" fmla="*/ 3508734 h 6842125"/>
              <a:gd name="connsiteX8440" fmla="*/ 2463274 w 12191999"/>
              <a:gd name="connsiteY8440" fmla="*/ 3515342 h 6842125"/>
              <a:gd name="connsiteX8441" fmla="*/ 9728723 w 12191999"/>
              <a:gd name="connsiteY8441" fmla="*/ 3515342 h 6842125"/>
              <a:gd name="connsiteX8442" fmla="*/ 9717864 w 12191999"/>
              <a:gd name="connsiteY8442" fmla="*/ 3508734 h 6842125"/>
              <a:gd name="connsiteX8443" fmla="*/ 9727770 w 12191999"/>
              <a:gd name="connsiteY8443" fmla="*/ 3477616 h 6842125"/>
              <a:gd name="connsiteX8444" fmla="*/ 9738438 w 12191999"/>
              <a:gd name="connsiteY8444" fmla="*/ 3508734 h 6842125"/>
              <a:gd name="connsiteX8445" fmla="*/ 9728723 w 12191999"/>
              <a:gd name="connsiteY8445" fmla="*/ 3515342 h 6842125"/>
              <a:gd name="connsiteX8446" fmla="*/ 5995866 w 12191999"/>
              <a:gd name="connsiteY8446" fmla="*/ 3516867 h 6842125"/>
              <a:gd name="connsiteX8447" fmla="*/ 5970720 w 12191999"/>
              <a:gd name="connsiteY8447" fmla="*/ 3508732 h 6842125"/>
              <a:gd name="connsiteX8448" fmla="*/ 5995866 w 12191999"/>
              <a:gd name="connsiteY8448" fmla="*/ 3478966 h 6842125"/>
              <a:gd name="connsiteX8449" fmla="*/ 6017202 w 12191999"/>
              <a:gd name="connsiteY8449" fmla="*/ 3497917 h 6842125"/>
              <a:gd name="connsiteX8450" fmla="*/ 5995866 w 12191999"/>
              <a:gd name="connsiteY8450" fmla="*/ 3516867 h 6842125"/>
              <a:gd name="connsiteX8451" fmla="*/ 6196131 w 12191999"/>
              <a:gd name="connsiteY8451" fmla="*/ 3516867 h 6842125"/>
              <a:gd name="connsiteX8452" fmla="*/ 6174795 w 12191999"/>
              <a:gd name="connsiteY8452" fmla="*/ 3497917 h 6842125"/>
              <a:gd name="connsiteX8453" fmla="*/ 6196131 w 12191999"/>
              <a:gd name="connsiteY8453" fmla="*/ 3478966 h 6842125"/>
              <a:gd name="connsiteX8454" fmla="*/ 6221276 w 12191999"/>
              <a:gd name="connsiteY8454" fmla="*/ 3508732 h 6842125"/>
              <a:gd name="connsiteX8455" fmla="*/ 6196131 w 12191999"/>
              <a:gd name="connsiteY8455" fmla="*/ 3516867 h 6842125"/>
              <a:gd name="connsiteX8456" fmla="*/ 4393690 w 12191999"/>
              <a:gd name="connsiteY8456" fmla="*/ 3517046 h 6842125"/>
              <a:gd name="connsiteX8457" fmla="*/ 4382926 w 12191999"/>
              <a:gd name="connsiteY8457" fmla="*/ 3514168 h 6842125"/>
              <a:gd name="connsiteX8458" fmla="*/ 4377591 w 12191999"/>
              <a:gd name="connsiteY8458" fmla="*/ 3493864 h 6842125"/>
              <a:gd name="connsiteX8459" fmla="*/ 4427883 w 12191999"/>
              <a:gd name="connsiteY8459" fmla="*/ 3478297 h 6842125"/>
              <a:gd name="connsiteX8460" fmla="*/ 4411882 w 12191999"/>
              <a:gd name="connsiteY8460" fmla="*/ 3516876 h 6842125"/>
              <a:gd name="connsiteX8461" fmla="*/ 4393690 w 12191999"/>
              <a:gd name="connsiteY8461" fmla="*/ 3517046 h 6842125"/>
              <a:gd name="connsiteX8462" fmla="*/ 7798307 w 12191999"/>
              <a:gd name="connsiteY8462" fmla="*/ 3517046 h 6842125"/>
              <a:gd name="connsiteX8463" fmla="*/ 7780115 w 12191999"/>
              <a:gd name="connsiteY8463" fmla="*/ 3516876 h 6842125"/>
              <a:gd name="connsiteX8464" fmla="*/ 7764114 w 12191999"/>
              <a:gd name="connsiteY8464" fmla="*/ 3478297 h 6842125"/>
              <a:gd name="connsiteX8465" fmla="*/ 7814406 w 12191999"/>
              <a:gd name="connsiteY8465" fmla="*/ 3493864 h 6842125"/>
              <a:gd name="connsiteX8466" fmla="*/ 7809071 w 12191999"/>
              <a:gd name="connsiteY8466" fmla="*/ 3514168 h 6842125"/>
              <a:gd name="connsiteX8467" fmla="*/ 7798307 w 12191999"/>
              <a:gd name="connsiteY8467" fmla="*/ 3517046 h 6842125"/>
              <a:gd name="connsiteX8468" fmla="*/ 1580077 w 12191999"/>
              <a:gd name="connsiteY8468" fmla="*/ 3517631 h 6842125"/>
              <a:gd name="connsiteX8469" fmla="*/ 1567980 w 12191999"/>
              <a:gd name="connsiteY8469" fmla="*/ 3513484 h 6842125"/>
              <a:gd name="connsiteX8470" fmla="*/ 1562647 w 12191999"/>
              <a:gd name="connsiteY8470" fmla="*/ 3493181 h 6842125"/>
              <a:gd name="connsiteX8471" fmla="*/ 1580935 w 12191999"/>
              <a:gd name="connsiteY8471" fmla="*/ 3477613 h 6842125"/>
              <a:gd name="connsiteX8472" fmla="*/ 1596175 w 12191999"/>
              <a:gd name="connsiteY8472" fmla="*/ 3508068 h 6842125"/>
              <a:gd name="connsiteX8473" fmla="*/ 1580077 w 12191999"/>
              <a:gd name="connsiteY8473" fmla="*/ 3517631 h 6842125"/>
              <a:gd name="connsiteX8474" fmla="*/ 10611919 w 12191999"/>
              <a:gd name="connsiteY8474" fmla="*/ 3517631 h 6842125"/>
              <a:gd name="connsiteX8475" fmla="*/ 10595822 w 12191999"/>
              <a:gd name="connsiteY8475" fmla="*/ 3508068 h 6842125"/>
              <a:gd name="connsiteX8476" fmla="*/ 10611062 w 12191999"/>
              <a:gd name="connsiteY8476" fmla="*/ 3477613 h 6842125"/>
              <a:gd name="connsiteX8477" fmla="*/ 10629350 w 12191999"/>
              <a:gd name="connsiteY8477" fmla="*/ 3493181 h 6842125"/>
              <a:gd name="connsiteX8478" fmla="*/ 10624016 w 12191999"/>
              <a:gd name="connsiteY8478" fmla="*/ 3513484 h 6842125"/>
              <a:gd name="connsiteX8479" fmla="*/ 10611919 w 12191999"/>
              <a:gd name="connsiteY8479" fmla="*/ 3517631 h 6842125"/>
              <a:gd name="connsiteX8480" fmla="*/ 1771631 w 12191999"/>
              <a:gd name="connsiteY8480" fmla="*/ 3517801 h 6842125"/>
              <a:gd name="connsiteX8481" fmla="*/ 1742961 w 12191999"/>
              <a:gd name="connsiteY8481" fmla="*/ 3516872 h 6842125"/>
              <a:gd name="connsiteX8482" fmla="*/ 1749057 w 12191999"/>
              <a:gd name="connsiteY8482" fmla="*/ 3473555 h 6842125"/>
              <a:gd name="connsiteX8483" fmla="*/ 1789443 w 12191999"/>
              <a:gd name="connsiteY8483" fmla="*/ 3499950 h 6842125"/>
              <a:gd name="connsiteX8484" fmla="*/ 1771631 w 12191999"/>
              <a:gd name="connsiteY8484" fmla="*/ 3517801 h 6842125"/>
              <a:gd name="connsiteX8485" fmla="*/ 10420366 w 12191999"/>
              <a:gd name="connsiteY8485" fmla="*/ 3517801 h 6842125"/>
              <a:gd name="connsiteX8486" fmla="*/ 10402554 w 12191999"/>
              <a:gd name="connsiteY8486" fmla="*/ 3499950 h 6842125"/>
              <a:gd name="connsiteX8487" fmla="*/ 10442939 w 12191999"/>
              <a:gd name="connsiteY8487" fmla="*/ 3473555 h 6842125"/>
              <a:gd name="connsiteX8488" fmla="*/ 10449035 w 12191999"/>
              <a:gd name="connsiteY8488" fmla="*/ 3516872 h 6842125"/>
              <a:gd name="connsiteX8489" fmla="*/ 10420366 w 12191999"/>
              <a:gd name="connsiteY8489" fmla="*/ 3517801 h 6842125"/>
              <a:gd name="connsiteX8490" fmla="*/ 1408335 w 12191999"/>
              <a:gd name="connsiteY8490" fmla="*/ 3518216 h 6842125"/>
              <a:gd name="connsiteX8491" fmla="*/ 1385496 w 12191999"/>
              <a:gd name="connsiteY8491" fmla="*/ 3513488 h 6842125"/>
              <a:gd name="connsiteX8492" fmla="*/ 1395396 w 12191999"/>
              <a:gd name="connsiteY8492" fmla="*/ 3474233 h 6842125"/>
              <a:gd name="connsiteX8493" fmla="*/ 1425844 w 12191999"/>
              <a:gd name="connsiteY8493" fmla="*/ 3498599 h 6842125"/>
              <a:gd name="connsiteX8494" fmla="*/ 1408335 w 12191999"/>
              <a:gd name="connsiteY8494" fmla="*/ 3518216 h 6842125"/>
              <a:gd name="connsiteX8495" fmla="*/ 10783662 w 12191999"/>
              <a:gd name="connsiteY8495" fmla="*/ 3518216 h 6842125"/>
              <a:gd name="connsiteX8496" fmla="*/ 10766152 w 12191999"/>
              <a:gd name="connsiteY8496" fmla="*/ 3498599 h 6842125"/>
              <a:gd name="connsiteX8497" fmla="*/ 10796600 w 12191999"/>
              <a:gd name="connsiteY8497" fmla="*/ 3474233 h 6842125"/>
              <a:gd name="connsiteX8498" fmla="*/ 10806500 w 12191999"/>
              <a:gd name="connsiteY8498" fmla="*/ 3513488 h 6842125"/>
              <a:gd name="connsiteX8499" fmla="*/ 10783662 w 12191999"/>
              <a:gd name="connsiteY8499" fmla="*/ 3518216 h 6842125"/>
              <a:gd name="connsiteX8500" fmla="*/ 2104146 w 12191999"/>
              <a:gd name="connsiteY8500" fmla="*/ 3518732 h 6842125"/>
              <a:gd name="connsiteX8501" fmla="*/ 2092929 w 12191999"/>
              <a:gd name="connsiteY8501" fmla="*/ 3514161 h 6842125"/>
              <a:gd name="connsiteX8502" fmla="*/ 2087595 w 12191999"/>
              <a:gd name="connsiteY8502" fmla="*/ 3493179 h 6842125"/>
              <a:gd name="connsiteX8503" fmla="*/ 2111218 w 12191999"/>
              <a:gd name="connsiteY8503" fmla="*/ 3477613 h 6842125"/>
              <a:gd name="connsiteX8504" fmla="*/ 2131791 w 12191999"/>
              <a:gd name="connsiteY8504" fmla="*/ 3496563 h 6842125"/>
              <a:gd name="connsiteX8505" fmla="*/ 2116362 w 12191999"/>
              <a:gd name="connsiteY8505" fmla="*/ 3516262 h 6842125"/>
              <a:gd name="connsiteX8506" fmla="*/ 2104146 w 12191999"/>
              <a:gd name="connsiteY8506" fmla="*/ 3518732 h 6842125"/>
              <a:gd name="connsiteX8507" fmla="*/ 2811690 w 12191999"/>
              <a:gd name="connsiteY8507" fmla="*/ 3518732 h 6842125"/>
              <a:gd name="connsiteX8508" fmla="*/ 2800474 w 12191999"/>
              <a:gd name="connsiteY8508" fmla="*/ 3514161 h 6842125"/>
              <a:gd name="connsiteX8509" fmla="*/ 2795139 w 12191999"/>
              <a:gd name="connsiteY8509" fmla="*/ 3493179 h 6842125"/>
              <a:gd name="connsiteX8510" fmla="*/ 2818762 w 12191999"/>
              <a:gd name="connsiteY8510" fmla="*/ 3477613 h 6842125"/>
              <a:gd name="connsiteX8511" fmla="*/ 2839335 w 12191999"/>
              <a:gd name="connsiteY8511" fmla="*/ 3496563 h 6842125"/>
              <a:gd name="connsiteX8512" fmla="*/ 2823906 w 12191999"/>
              <a:gd name="connsiteY8512" fmla="*/ 3516262 h 6842125"/>
              <a:gd name="connsiteX8513" fmla="*/ 2811690 w 12191999"/>
              <a:gd name="connsiteY8513" fmla="*/ 3518732 h 6842125"/>
              <a:gd name="connsiteX8514" fmla="*/ 9380307 w 12191999"/>
              <a:gd name="connsiteY8514" fmla="*/ 3518732 h 6842125"/>
              <a:gd name="connsiteX8515" fmla="*/ 9368091 w 12191999"/>
              <a:gd name="connsiteY8515" fmla="*/ 3516262 h 6842125"/>
              <a:gd name="connsiteX8516" fmla="*/ 9352662 w 12191999"/>
              <a:gd name="connsiteY8516" fmla="*/ 3496563 h 6842125"/>
              <a:gd name="connsiteX8517" fmla="*/ 9373235 w 12191999"/>
              <a:gd name="connsiteY8517" fmla="*/ 3477613 h 6842125"/>
              <a:gd name="connsiteX8518" fmla="*/ 9396858 w 12191999"/>
              <a:gd name="connsiteY8518" fmla="*/ 3493179 h 6842125"/>
              <a:gd name="connsiteX8519" fmla="*/ 9391523 w 12191999"/>
              <a:gd name="connsiteY8519" fmla="*/ 3514161 h 6842125"/>
              <a:gd name="connsiteX8520" fmla="*/ 9380307 w 12191999"/>
              <a:gd name="connsiteY8520" fmla="*/ 3518732 h 6842125"/>
              <a:gd name="connsiteX8521" fmla="*/ 10087851 w 12191999"/>
              <a:gd name="connsiteY8521" fmla="*/ 3518732 h 6842125"/>
              <a:gd name="connsiteX8522" fmla="*/ 10075635 w 12191999"/>
              <a:gd name="connsiteY8522" fmla="*/ 3516262 h 6842125"/>
              <a:gd name="connsiteX8523" fmla="*/ 10060206 w 12191999"/>
              <a:gd name="connsiteY8523" fmla="*/ 3496563 h 6842125"/>
              <a:gd name="connsiteX8524" fmla="*/ 10080779 w 12191999"/>
              <a:gd name="connsiteY8524" fmla="*/ 3477613 h 6842125"/>
              <a:gd name="connsiteX8525" fmla="*/ 10104402 w 12191999"/>
              <a:gd name="connsiteY8525" fmla="*/ 3493179 h 6842125"/>
              <a:gd name="connsiteX8526" fmla="*/ 10099067 w 12191999"/>
              <a:gd name="connsiteY8526" fmla="*/ 3514161 h 6842125"/>
              <a:gd name="connsiteX8527" fmla="*/ 10087851 w 12191999"/>
              <a:gd name="connsiteY8527" fmla="*/ 3518732 h 6842125"/>
              <a:gd name="connsiteX8528" fmla="*/ 5806400 w 12191999"/>
              <a:gd name="connsiteY8528" fmla="*/ 3519581 h 6842125"/>
              <a:gd name="connsiteX8529" fmla="*/ 5788875 w 12191999"/>
              <a:gd name="connsiteY8529" fmla="*/ 3484387 h 6842125"/>
              <a:gd name="connsiteX8530" fmla="*/ 5838404 w 12191999"/>
              <a:gd name="connsiteY8530" fmla="*/ 3476266 h 6842125"/>
              <a:gd name="connsiteX8531" fmla="*/ 5806400 w 12191999"/>
              <a:gd name="connsiteY8531" fmla="*/ 3519581 h 6842125"/>
              <a:gd name="connsiteX8532" fmla="*/ 6385596 w 12191999"/>
              <a:gd name="connsiteY8532" fmla="*/ 3519581 h 6842125"/>
              <a:gd name="connsiteX8533" fmla="*/ 6353592 w 12191999"/>
              <a:gd name="connsiteY8533" fmla="*/ 3476266 h 6842125"/>
              <a:gd name="connsiteX8534" fmla="*/ 6403122 w 12191999"/>
              <a:gd name="connsiteY8534" fmla="*/ 3484387 h 6842125"/>
              <a:gd name="connsiteX8535" fmla="*/ 6385596 w 12191999"/>
              <a:gd name="connsiteY8535" fmla="*/ 3519581 h 6842125"/>
              <a:gd name="connsiteX8536" fmla="*/ 3866362 w 12191999"/>
              <a:gd name="connsiteY8536" fmla="*/ 3520254 h 6842125"/>
              <a:gd name="connsiteX8537" fmla="*/ 3855694 w 12191999"/>
              <a:gd name="connsiteY8537" fmla="*/ 3478969 h 6842125"/>
              <a:gd name="connsiteX8538" fmla="*/ 3909796 w 12191999"/>
              <a:gd name="connsiteY8538" fmla="*/ 3493859 h 6842125"/>
              <a:gd name="connsiteX8539" fmla="*/ 3866362 w 12191999"/>
              <a:gd name="connsiteY8539" fmla="*/ 3520254 h 6842125"/>
              <a:gd name="connsiteX8540" fmla="*/ 8325635 w 12191999"/>
              <a:gd name="connsiteY8540" fmla="*/ 3520254 h 6842125"/>
              <a:gd name="connsiteX8541" fmla="*/ 8282200 w 12191999"/>
              <a:gd name="connsiteY8541" fmla="*/ 3493859 h 6842125"/>
              <a:gd name="connsiteX8542" fmla="*/ 8336303 w 12191999"/>
              <a:gd name="connsiteY8542" fmla="*/ 3478969 h 6842125"/>
              <a:gd name="connsiteX8543" fmla="*/ 8325635 w 12191999"/>
              <a:gd name="connsiteY8543" fmla="*/ 3520254 h 6842125"/>
              <a:gd name="connsiteX8544" fmla="*/ 3515102 w 12191999"/>
              <a:gd name="connsiteY8544" fmla="*/ 3523963 h 6842125"/>
              <a:gd name="connsiteX8545" fmla="*/ 3496587 w 12191999"/>
              <a:gd name="connsiteY8545" fmla="*/ 3516883 h 6842125"/>
              <a:gd name="connsiteX8546" fmla="*/ 3487443 w 12191999"/>
              <a:gd name="connsiteY8546" fmla="*/ 3496579 h 6842125"/>
              <a:gd name="connsiteX8547" fmla="*/ 3521734 w 12191999"/>
              <a:gd name="connsiteY8547" fmla="*/ 3457325 h 6842125"/>
              <a:gd name="connsiteX8548" fmla="*/ 3563643 w 12191999"/>
              <a:gd name="connsiteY8548" fmla="*/ 3495900 h 6842125"/>
              <a:gd name="connsiteX8549" fmla="*/ 3515102 w 12191999"/>
              <a:gd name="connsiteY8549" fmla="*/ 3523963 h 6842125"/>
              <a:gd name="connsiteX8550" fmla="*/ 8676895 w 12191999"/>
              <a:gd name="connsiteY8550" fmla="*/ 3523963 h 6842125"/>
              <a:gd name="connsiteX8551" fmla="*/ 8628354 w 12191999"/>
              <a:gd name="connsiteY8551" fmla="*/ 3495900 h 6842125"/>
              <a:gd name="connsiteX8552" fmla="*/ 8670263 w 12191999"/>
              <a:gd name="connsiteY8552" fmla="*/ 3457325 h 6842125"/>
              <a:gd name="connsiteX8553" fmla="*/ 8704554 w 12191999"/>
              <a:gd name="connsiteY8553" fmla="*/ 3496579 h 6842125"/>
              <a:gd name="connsiteX8554" fmla="*/ 8695410 w 12191999"/>
              <a:gd name="connsiteY8554" fmla="*/ 3516883 h 6842125"/>
              <a:gd name="connsiteX8555" fmla="*/ 8676895 w 12191999"/>
              <a:gd name="connsiteY8555" fmla="*/ 3523963 h 6842125"/>
              <a:gd name="connsiteX8556" fmla="*/ 4931303 w 12191999"/>
              <a:gd name="connsiteY8556" fmla="*/ 3524310 h 6842125"/>
              <a:gd name="connsiteX8557" fmla="*/ 4914730 w 12191999"/>
              <a:gd name="connsiteY8557" fmla="*/ 3510100 h 6842125"/>
              <a:gd name="connsiteX8558" fmla="*/ 4939114 w 12191999"/>
              <a:gd name="connsiteY8558" fmla="*/ 3472197 h 6842125"/>
              <a:gd name="connsiteX8559" fmla="*/ 4951306 w 12191999"/>
              <a:gd name="connsiteY8559" fmla="*/ 3516180 h 6842125"/>
              <a:gd name="connsiteX8560" fmla="*/ 4931303 w 12191999"/>
              <a:gd name="connsiteY8560" fmla="*/ 3524310 h 6842125"/>
              <a:gd name="connsiteX8561" fmla="*/ 7260694 w 12191999"/>
              <a:gd name="connsiteY8561" fmla="*/ 3524310 h 6842125"/>
              <a:gd name="connsiteX8562" fmla="*/ 7240691 w 12191999"/>
              <a:gd name="connsiteY8562" fmla="*/ 3516180 h 6842125"/>
              <a:gd name="connsiteX8563" fmla="*/ 7252883 w 12191999"/>
              <a:gd name="connsiteY8563" fmla="*/ 3472197 h 6842125"/>
              <a:gd name="connsiteX8564" fmla="*/ 7277267 w 12191999"/>
              <a:gd name="connsiteY8564" fmla="*/ 3510100 h 6842125"/>
              <a:gd name="connsiteX8565" fmla="*/ 7260694 w 12191999"/>
              <a:gd name="connsiteY8565" fmla="*/ 3524310 h 6842125"/>
              <a:gd name="connsiteX8566" fmla="*/ 5465582 w 12191999"/>
              <a:gd name="connsiteY8566" fmla="*/ 3524983 h 6842125"/>
              <a:gd name="connsiteX8567" fmla="*/ 5444246 w 12191999"/>
              <a:gd name="connsiteY8567" fmla="*/ 3516874 h 6842125"/>
              <a:gd name="connsiteX8568" fmla="*/ 5445770 w 12191999"/>
              <a:gd name="connsiteY8568" fmla="*/ 3474233 h 6842125"/>
              <a:gd name="connsiteX8569" fmla="*/ 5476250 w 12191999"/>
              <a:gd name="connsiteY8569" fmla="*/ 3469497 h 6842125"/>
              <a:gd name="connsiteX8570" fmla="*/ 5465582 w 12191999"/>
              <a:gd name="connsiteY8570" fmla="*/ 3524983 h 6842125"/>
              <a:gd name="connsiteX8571" fmla="*/ 6726415 w 12191999"/>
              <a:gd name="connsiteY8571" fmla="*/ 3524983 h 6842125"/>
              <a:gd name="connsiteX8572" fmla="*/ 6715747 w 12191999"/>
              <a:gd name="connsiteY8572" fmla="*/ 3469497 h 6842125"/>
              <a:gd name="connsiteX8573" fmla="*/ 6746227 w 12191999"/>
              <a:gd name="connsiteY8573" fmla="*/ 3474233 h 6842125"/>
              <a:gd name="connsiteX8574" fmla="*/ 6747751 w 12191999"/>
              <a:gd name="connsiteY8574" fmla="*/ 3516874 h 6842125"/>
              <a:gd name="connsiteX8575" fmla="*/ 6726415 w 12191999"/>
              <a:gd name="connsiteY8575" fmla="*/ 3524983 h 6842125"/>
              <a:gd name="connsiteX8576" fmla="*/ 519393 w 12191999"/>
              <a:gd name="connsiteY8576" fmla="*/ 3530904 h 6842125"/>
              <a:gd name="connsiteX8577" fmla="*/ 496892 w 12191999"/>
              <a:gd name="connsiteY8577" fmla="*/ 3517549 h 6842125"/>
              <a:gd name="connsiteX8578" fmla="*/ 486215 w 12191999"/>
              <a:gd name="connsiteY8578" fmla="*/ 3489126 h 6842125"/>
              <a:gd name="connsiteX8579" fmla="*/ 525113 w 12191999"/>
              <a:gd name="connsiteY8579" fmla="*/ 3457315 h 6842125"/>
              <a:gd name="connsiteX8580" fmla="*/ 544183 w 12191999"/>
              <a:gd name="connsiteY8580" fmla="*/ 3524984 h 6842125"/>
              <a:gd name="connsiteX8581" fmla="*/ 519393 w 12191999"/>
              <a:gd name="connsiteY8581" fmla="*/ 3530904 h 6842125"/>
              <a:gd name="connsiteX8582" fmla="*/ 11672603 w 12191999"/>
              <a:gd name="connsiteY8582" fmla="*/ 3530904 h 6842125"/>
              <a:gd name="connsiteX8583" fmla="*/ 11647814 w 12191999"/>
              <a:gd name="connsiteY8583" fmla="*/ 3524984 h 6842125"/>
              <a:gd name="connsiteX8584" fmla="*/ 11666883 w 12191999"/>
              <a:gd name="connsiteY8584" fmla="*/ 3457315 h 6842125"/>
              <a:gd name="connsiteX8585" fmla="*/ 11705782 w 12191999"/>
              <a:gd name="connsiteY8585" fmla="*/ 3489126 h 6842125"/>
              <a:gd name="connsiteX8586" fmla="*/ 11695104 w 12191999"/>
              <a:gd name="connsiteY8586" fmla="*/ 3517549 h 6842125"/>
              <a:gd name="connsiteX8587" fmla="*/ 11672603 w 12191999"/>
              <a:gd name="connsiteY8587" fmla="*/ 3530904 h 6842125"/>
              <a:gd name="connsiteX8588" fmla="*/ 3705194 w 12191999"/>
              <a:gd name="connsiteY8588" fmla="*/ 3530991 h 6842125"/>
              <a:gd name="connsiteX8589" fmla="*/ 3679191 w 12191999"/>
              <a:gd name="connsiteY8589" fmla="*/ 3520933 h 6842125"/>
              <a:gd name="connsiteX8590" fmla="*/ 3677667 w 12191999"/>
              <a:gd name="connsiteY8590" fmla="*/ 3467467 h 6842125"/>
              <a:gd name="connsiteX8591" fmla="*/ 3727196 w 12191999"/>
              <a:gd name="connsiteY8591" fmla="*/ 3518216 h 6842125"/>
              <a:gd name="connsiteX8592" fmla="*/ 3705194 w 12191999"/>
              <a:gd name="connsiteY8592" fmla="*/ 3530991 h 6842125"/>
              <a:gd name="connsiteX8593" fmla="*/ 8486803 w 12191999"/>
              <a:gd name="connsiteY8593" fmla="*/ 3530991 h 6842125"/>
              <a:gd name="connsiteX8594" fmla="*/ 8464800 w 12191999"/>
              <a:gd name="connsiteY8594" fmla="*/ 3518216 h 6842125"/>
              <a:gd name="connsiteX8595" fmla="*/ 8514330 w 12191999"/>
              <a:gd name="connsiteY8595" fmla="*/ 3467467 h 6842125"/>
              <a:gd name="connsiteX8596" fmla="*/ 8512806 w 12191999"/>
              <a:gd name="connsiteY8596" fmla="*/ 3520933 h 6842125"/>
              <a:gd name="connsiteX8597" fmla="*/ 8486803 w 12191999"/>
              <a:gd name="connsiteY8597" fmla="*/ 3530991 h 6842125"/>
              <a:gd name="connsiteX8598" fmla="*/ 2286956 w 12191999"/>
              <a:gd name="connsiteY8598" fmla="*/ 3537172 h 6842125"/>
              <a:gd name="connsiteX8599" fmla="*/ 2264859 w 12191999"/>
              <a:gd name="connsiteY8599" fmla="*/ 3525652 h 6842125"/>
              <a:gd name="connsiteX8600" fmla="*/ 2261048 w 12191999"/>
              <a:gd name="connsiteY8600" fmla="*/ 3468816 h 6842125"/>
              <a:gd name="connsiteX8601" fmla="*/ 2318199 w 12191999"/>
              <a:gd name="connsiteY8601" fmla="*/ 3469492 h 6842125"/>
              <a:gd name="connsiteX8602" fmla="*/ 2311340 w 12191999"/>
              <a:gd name="connsiteY8602" fmla="*/ 3524311 h 6842125"/>
              <a:gd name="connsiteX8603" fmla="*/ 2286956 w 12191999"/>
              <a:gd name="connsiteY8603" fmla="*/ 3537172 h 6842125"/>
              <a:gd name="connsiteX8604" fmla="*/ 9905040 w 12191999"/>
              <a:gd name="connsiteY8604" fmla="*/ 3537172 h 6842125"/>
              <a:gd name="connsiteX8605" fmla="*/ 9880656 w 12191999"/>
              <a:gd name="connsiteY8605" fmla="*/ 3524311 h 6842125"/>
              <a:gd name="connsiteX8606" fmla="*/ 9873798 w 12191999"/>
              <a:gd name="connsiteY8606" fmla="*/ 3469492 h 6842125"/>
              <a:gd name="connsiteX8607" fmla="*/ 9930948 w 12191999"/>
              <a:gd name="connsiteY8607" fmla="*/ 3468816 h 6842125"/>
              <a:gd name="connsiteX8608" fmla="*/ 9927138 w 12191999"/>
              <a:gd name="connsiteY8608" fmla="*/ 3525652 h 6842125"/>
              <a:gd name="connsiteX8609" fmla="*/ 9905040 w 12191999"/>
              <a:gd name="connsiteY8609" fmla="*/ 3537172 h 6842125"/>
              <a:gd name="connsiteX8610" fmla="*/ 4047542 w 12191999"/>
              <a:gd name="connsiteY8610" fmla="*/ 3537757 h 6842125"/>
              <a:gd name="connsiteX8611" fmla="*/ 4020776 w 12191999"/>
              <a:gd name="connsiteY8611" fmla="*/ 3520929 h 6842125"/>
              <a:gd name="connsiteX8612" fmla="*/ 4016966 w 12191999"/>
              <a:gd name="connsiteY8612" fmla="*/ 3474230 h 6842125"/>
              <a:gd name="connsiteX8613" fmla="*/ 4084022 w 12191999"/>
              <a:gd name="connsiteY8613" fmla="*/ 3468139 h 6842125"/>
              <a:gd name="connsiteX8614" fmla="*/ 4079450 w 12191999"/>
              <a:gd name="connsiteY8614" fmla="*/ 3527693 h 6842125"/>
              <a:gd name="connsiteX8615" fmla="*/ 4047542 w 12191999"/>
              <a:gd name="connsiteY8615" fmla="*/ 3537757 h 6842125"/>
              <a:gd name="connsiteX8616" fmla="*/ 8144455 w 12191999"/>
              <a:gd name="connsiteY8616" fmla="*/ 3537757 h 6842125"/>
              <a:gd name="connsiteX8617" fmla="*/ 8112547 w 12191999"/>
              <a:gd name="connsiteY8617" fmla="*/ 3527693 h 6842125"/>
              <a:gd name="connsiteX8618" fmla="*/ 8107975 w 12191999"/>
              <a:gd name="connsiteY8618" fmla="*/ 3468139 h 6842125"/>
              <a:gd name="connsiteX8619" fmla="*/ 8175031 w 12191999"/>
              <a:gd name="connsiteY8619" fmla="*/ 3474230 h 6842125"/>
              <a:gd name="connsiteX8620" fmla="*/ 8171220 w 12191999"/>
              <a:gd name="connsiteY8620" fmla="*/ 3520929 h 6842125"/>
              <a:gd name="connsiteX8621" fmla="*/ 8144455 w 12191999"/>
              <a:gd name="connsiteY8621" fmla="*/ 3537757 h 6842125"/>
              <a:gd name="connsiteX8622" fmla="*/ 5281402 w 12191999"/>
              <a:gd name="connsiteY8622" fmla="*/ 3537859 h 6842125"/>
              <a:gd name="connsiteX8623" fmla="*/ 5253267 w 12191999"/>
              <a:gd name="connsiteY8623" fmla="*/ 3520930 h 6842125"/>
              <a:gd name="connsiteX8624" fmla="*/ 5250982 w 12191999"/>
              <a:gd name="connsiteY8624" fmla="*/ 3474230 h 6842125"/>
              <a:gd name="connsiteX8625" fmla="*/ 5332515 w 12191999"/>
              <a:gd name="connsiteY8625" fmla="*/ 3484384 h 6842125"/>
              <a:gd name="connsiteX8626" fmla="*/ 5281402 w 12191999"/>
              <a:gd name="connsiteY8626" fmla="*/ 3537859 h 6842125"/>
              <a:gd name="connsiteX8627" fmla="*/ 6910595 w 12191999"/>
              <a:gd name="connsiteY8627" fmla="*/ 3537859 h 6842125"/>
              <a:gd name="connsiteX8628" fmla="*/ 6859482 w 12191999"/>
              <a:gd name="connsiteY8628" fmla="*/ 3484384 h 6842125"/>
              <a:gd name="connsiteX8629" fmla="*/ 6941015 w 12191999"/>
              <a:gd name="connsiteY8629" fmla="*/ 3474230 h 6842125"/>
              <a:gd name="connsiteX8630" fmla="*/ 6938730 w 12191999"/>
              <a:gd name="connsiteY8630" fmla="*/ 3520930 h 6842125"/>
              <a:gd name="connsiteX8631" fmla="*/ 6910595 w 12191999"/>
              <a:gd name="connsiteY8631" fmla="*/ 3537859 h 6842125"/>
              <a:gd name="connsiteX8632" fmla="*/ 873388 w 12191999"/>
              <a:gd name="connsiteY8632" fmla="*/ 3537931 h 6842125"/>
              <a:gd name="connsiteX8633" fmla="*/ 845385 w 12191999"/>
              <a:gd name="connsiteY8633" fmla="*/ 3526339 h 6842125"/>
              <a:gd name="connsiteX8634" fmla="*/ 877397 w 12191999"/>
              <a:gd name="connsiteY8634" fmla="*/ 3457309 h 6842125"/>
              <a:gd name="connsiteX8635" fmla="*/ 907103 w 12191999"/>
              <a:gd name="connsiteY8635" fmla="*/ 3527693 h 6842125"/>
              <a:gd name="connsiteX8636" fmla="*/ 873388 w 12191999"/>
              <a:gd name="connsiteY8636" fmla="*/ 3537931 h 6842125"/>
              <a:gd name="connsiteX8637" fmla="*/ 11318608 w 12191999"/>
              <a:gd name="connsiteY8637" fmla="*/ 3537931 h 6842125"/>
              <a:gd name="connsiteX8638" fmla="*/ 11284894 w 12191999"/>
              <a:gd name="connsiteY8638" fmla="*/ 3527693 h 6842125"/>
              <a:gd name="connsiteX8639" fmla="*/ 11314599 w 12191999"/>
              <a:gd name="connsiteY8639" fmla="*/ 3457309 h 6842125"/>
              <a:gd name="connsiteX8640" fmla="*/ 11346611 w 12191999"/>
              <a:gd name="connsiteY8640" fmla="*/ 3526339 h 6842125"/>
              <a:gd name="connsiteX8641" fmla="*/ 11318608 w 12191999"/>
              <a:gd name="connsiteY8641" fmla="*/ 3537931 h 6842125"/>
              <a:gd name="connsiteX8642" fmla="*/ 161665 w 12191999"/>
              <a:gd name="connsiteY8642" fmla="*/ 3538113 h 6842125"/>
              <a:gd name="connsiteX8643" fmla="*/ 137805 w 12191999"/>
              <a:gd name="connsiteY8643" fmla="*/ 3526343 h 6842125"/>
              <a:gd name="connsiteX8644" fmla="*/ 124839 w 12191999"/>
              <a:gd name="connsiteY8644" fmla="*/ 3492506 h 6842125"/>
              <a:gd name="connsiteX8645" fmla="*/ 191960 w 12191999"/>
              <a:gd name="connsiteY8645" fmla="*/ 3460695 h 6842125"/>
              <a:gd name="connsiteX8646" fmla="*/ 216369 w 12191999"/>
              <a:gd name="connsiteY8646" fmla="*/ 3493858 h 6842125"/>
              <a:gd name="connsiteX8647" fmla="*/ 161665 w 12191999"/>
              <a:gd name="connsiteY8647" fmla="*/ 3538113 h 6842125"/>
              <a:gd name="connsiteX8648" fmla="*/ 12030331 w 12191999"/>
              <a:gd name="connsiteY8648" fmla="*/ 3538113 h 6842125"/>
              <a:gd name="connsiteX8649" fmla="*/ 11975627 w 12191999"/>
              <a:gd name="connsiteY8649" fmla="*/ 3493858 h 6842125"/>
              <a:gd name="connsiteX8650" fmla="*/ 12000036 w 12191999"/>
              <a:gd name="connsiteY8650" fmla="*/ 3460695 h 6842125"/>
              <a:gd name="connsiteX8651" fmla="*/ 12067158 w 12191999"/>
              <a:gd name="connsiteY8651" fmla="*/ 3492506 h 6842125"/>
              <a:gd name="connsiteX8652" fmla="*/ 12054191 w 12191999"/>
              <a:gd name="connsiteY8652" fmla="*/ 3526343 h 6842125"/>
              <a:gd name="connsiteX8653" fmla="*/ 12030331 w 12191999"/>
              <a:gd name="connsiteY8653" fmla="*/ 3538113 h 6842125"/>
              <a:gd name="connsiteX8654" fmla="*/ 1926651 w 12191999"/>
              <a:gd name="connsiteY8654" fmla="*/ 3538311 h 6842125"/>
              <a:gd name="connsiteX8655" fmla="*/ 1903469 w 12191999"/>
              <a:gd name="connsiteY8655" fmla="*/ 3527020 h 6842125"/>
              <a:gd name="connsiteX8656" fmla="*/ 1895087 w 12191999"/>
              <a:gd name="connsiteY8656" fmla="*/ 3477614 h 6842125"/>
              <a:gd name="connsiteX8657" fmla="*/ 1981193 w 12191999"/>
              <a:gd name="connsiteY8657" fmla="*/ 3494534 h 6842125"/>
              <a:gd name="connsiteX8658" fmla="*/ 1926651 w 12191999"/>
              <a:gd name="connsiteY8658" fmla="*/ 3538311 h 6842125"/>
              <a:gd name="connsiteX8659" fmla="*/ 10265346 w 12191999"/>
              <a:gd name="connsiteY8659" fmla="*/ 3538311 h 6842125"/>
              <a:gd name="connsiteX8660" fmla="*/ 10210803 w 12191999"/>
              <a:gd name="connsiteY8660" fmla="*/ 3494534 h 6842125"/>
              <a:gd name="connsiteX8661" fmla="*/ 10296910 w 12191999"/>
              <a:gd name="connsiteY8661" fmla="*/ 3477614 h 6842125"/>
              <a:gd name="connsiteX8662" fmla="*/ 10288527 w 12191999"/>
              <a:gd name="connsiteY8662" fmla="*/ 3527020 h 6842125"/>
              <a:gd name="connsiteX8663" fmla="*/ 10265346 w 12191999"/>
              <a:gd name="connsiteY8663" fmla="*/ 3538311 h 6842125"/>
              <a:gd name="connsiteX8664" fmla="*/ 5111810 w 12191999"/>
              <a:gd name="connsiteY8664" fmla="*/ 3538514 h 6842125"/>
              <a:gd name="connsiteX8665" fmla="*/ 5085140 w 12191999"/>
              <a:gd name="connsiteY8665" fmla="*/ 3524978 h 6842125"/>
              <a:gd name="connsiteX8666" fmla="*/ 5082092 w 12191999"/>
              <a:gd name="connsiteY8666" fmla="*/ 3472198 h 6842125"/>
              <a:gd name="connsiteX8667" fmla="*/ 5153720 w 12191999"/>
              <a:gd name="connsiteY8667" fmla="*/ 3497242 h 6842125"/>
              <a:gd name="connsiteX8668" fmla="*/ 5111810 w 12191999"/>
              <a:gd name="connsiteY8668" fmla="*/ 3538514 h 6842125"/>
              <a:gd name="connsiteX8669" fmla="*/ 7080187 w 12191999"/>
              <a:gd name="connsiteY8669" fmla="*/ 3538514 h 6842125"/>
              <a:gd name="connsiteX8670" fmla="*/ 7038276 w 12191999"/>
              <a:gd name="connsiteY8670" fmla="*/ 3497242 h 6842125"/>
              <a:gd name="connsiteX8671" fmla="*/ 7109904 w 12191999"/>
              <a:gd name="connsiteY8671" fmla="*/ 3472198 h 6842125"/>
              <a:gd name="connsiteX8672" fmla="*/ 7106856 w 12191999"/>
              <a:gd name="connsiteY8672" fmla="*/ 3524978 h 6842125"/>
              <a:gd name="connsiteX8673" fmla="*/ 7080187 w 12191999"/>
              <a:gd name="connsiteY8673" fmla="*/ 3538514 h 6842125"/>
              <a:gd name="connsiteX8674" fmla="*/ 344595 w 12191999"/>
              <a:gd name="connsiteY8674" fmla="*/ 3539281 h 6842125"/>
              <a:gd name="connsiteX8675" fmla="*/ 307579 w 12191999"/>
              <a:gd name="connsiteY8675" fmla="*/ 3516874 h 6842125"/>
              <a:gd name="connsiteX8676" fmla="*/ 311384 w 12191999"/>
              <a:gd name="connsiteY8676" fmla="*/ 3468144 h 6842125"/>
              <a:gd name="connsiteX8677" fmla="*/ 379136 w 12191999"/>
              <a:gd name="connsiteY8677" fmla="*/ 3464759 h 6842125"/>
              <a:gd name="connsiteX8678" fmla="*/ 384465 w 12191999"/>
              <a:gd name="connsiteY8678" fmla="*/ 3523642 h 6842125"/>
              <a:gd name="connsiteX8679" fmla="*/ 344595 w 12191999"/>
              <a:gd name="connsiteY8679" fmla="*/ 3539281 h 6842125"/>
              <a:gd name="connsiteX8680" fmla="*/ 11847402 w 12191999"/>
              <a:gd name="connsiteY8680" fmla="*/ 3539281 h 6842125"/>
              <a:gd name="connsiteX8681" fmla="*/ 11807531 w 12191999"/>
              <a:gd name="connsiteY8681" fmla="*/ 3523642 h 6842125"/>
              <a:gd name="connsiteX8682" fmla="*/ 11812860 w 12191999"/>
              <a:gd name="connsiteY8682" fmla="*/ 3464759 h 6842125"/>
              <a:gd name="connsiteX8683" fmla="*/ 11880612 w 12191999"/>
              <a:gd name="connsiteY8683" fmla="*/ 3468144 h 6842125"/>
              <a:gd name="connsiteX8684" fmla="*/ 11884418 w 12191999"/>
              <a:gd name="connsiteY8684" fmla="*/ 3516874 h 6842125"/>
              <a:gd name="connsiteX8685" fmla="*/ 11847402 w 12191999"/>
              <a:gd name="connsiteY8685" fmla="*/ 3539281 h 6842125"/>
              <a:gd name="connsiteX8686" fmla="*/ 3008127 w 12191999"/>
              <a:gd name="connsiteY8686" fmla="*/ 3541061 h 6842125"/>
              <a:gd name="connsiteX8687" fmla="*/ 2971646 w 12191999"/>
              <a:gd name="connsiteY8687" fmla="*/ 3538522 h 6842125"/>
              <a:gd name="connsiteX8688" fmla="*/ 2973932 w 12191999"/>
              <a:gd name="connsiteY8688" fmla="*/ 3452579 h 6842125"/>
              <a:gd name="connsiteX8689" fmla="*/ 3021938 w 12191999"/>
              <a:gd name="connsiteY8689" fmla="*/ 3455287 h 6842125"/>
              <a:gd name="connsiteX8690" fmla="*/ 3037178 w 12191999"/>
              <a:gd name="connsiteY8690" fmla="*/ 3526352 h 6842125"/>
              <a:gd name="connsiteX8691" fmla="*/ 3008127 w 12191999"/>
              <a:gd name="connsiteY8691" fmla="*/ 3541061 h 6842125"/>
              <a:gd name="connsiteX8692" fmla="*/ 9183870 w 12191999"/>
              <a:gd name="connsiteY8692" fmla="*/ 3541061 h 6842125"/>
              <a:gd name="connsiteX8693" fmla="*/ 9154819 w 12191999"/>
              <a:gd name="connsiteY8693" fmla="*/ 3526352 h 6842125"/>
              <a:gd name="connsiteX8694" fmla="*/ 9170059 w 12191999"/>
              <a:gd name="connsiteY8694" fmla="*/ 3455287 h 6842125"/>
              <a:gd name="connsiteX8695" fmla="*/ 9218064 w 12191999"/>
              <a:gd name="connsiteY8695" fmla="*/ 3452579 h 6842125"/>
              <a:gd name="connsiteX8696" fmla="*/ 9220351 w 12191999"/>
              <a:gd name="connsiteY8696" fmla="*/ 3538522 h 6842125"/>
              <a:gd name="connsiteX8697" fmla="*/ 9183870 w 12191999"/>
              <a:gd name="connsiteY8697" fmla="*/ 3541061 h 6842125"/>
              <a:gd name="connsiteX8698" fmla="*/ 1045021 w 12191999"/>
              <a:gd name="connsiteY8698" fmla="*/ 3542076 h 6842125"/>
              <a:gd name="connsiteX8699" fmla="*/ 1029501 w 12191999"/>
              <a:gd name="connsiteY8699" fmla="*/ 3540560 h 6842125"/>
              <a:gd name="connsiteX8700" fmla="*/ 1002825 w 12191999"/>
              <a:gd name="connsiteY8700" fmla="*/ 3514833 h 6842125"/>
              <a:gd name="connsiteX8701" fmla="*/ 1004349 w 12191999"/>
              <a:gd name="connsiteY8701" fmla="*/ 3472884 h 6842125"/>
              <a:gd name="connsiteX8702" fmla="*/ 1082843 w 12191999"/>
              <a:gd name="connsiteY8702" fmla="*/ 3456640 h 6842125"/>
              <a:gd name="connsiteX8703" fmla="*/ 1064547 w 12191999"/>
              <a:gd name="connsiteY8703" fmla="*/ 3540560 h 6842125"/>
              <a:gd name="connsiteX8704" fmla="*/ 1045021 w 12191999"/>
              <a:gd name="connsiteY8704" fmla="*/ 3542076 h 6842125"/>
              <a:gd name="connsiteX8705" fmla="*/ 11146975 w 12191999"/>
              <a:gd name="connsiteY8705" fmla="*/ 3542076 h 6842125"/>
              <a:gd name="connsiteX8706" fmla="*/ 11127450 w 12191999"/>
              <a:gd name="connsiteY8706" fmla="*/ 3540560 h 6842125"/>
              <a:gd name="connsiteX8707" fmla="*/ 11109154 w 12191999"/>
              <a:gd name="connsiteY8707" fmla="*/ 3456640 h 6842125"/>
              <a:gd name="connsiteX8708" fmla="*/ 11187647 w 12191999"/>
              <a:gd name="connsiteY8708" fmla="*/ 3472884 h 6842125"/>
              <a:gd name="connsiteX8709" fmla="*/ 11189171 w 12191999"/>
              <a:gd name="connsiteY8709" fmla="*/ 3514833 h 6842125"/>
              <a:gd name="connsiteX8710" fmla="*/ 11162495 w 12191999"/>
              <a:gd name="connsiteY8710" fmla="*/ 3540560 h 6842125"/>
              <a:gd name="connsiteX8711" fmla="*/ 11146975 w 12191999"/>
              <a:gd name="connsiteY8711" fmla="*/ 3542076 h 6842125"/>
              <a:gd name="connsiteX8712" fmla="*/ 4577144 w 12191999"/>
              <a:gd name="connsiteY8712" fmla="*/ 3543563 h 6842125"/>
              <a:gd name="connsiteX8713" fmla="*/ 4547235 w 12191999"/>
              <a:gd name="connsiteY8713" fmla="*/ 3535135 h 6842125"/>
              <a:gd name="connsiteX8714" fmla="*/ 4529708 w 12191999"/>
              <a:gd name="connsiteY8714" fmla="*/ 3499279 h 6842125"/>
              <a:gd name="connsiteX8715" fmla="*/ 4535804 w 12191999"/>
              <a:gd name="connsiteY8715" fmla="*/ 3466792 h 6842125"/>
              <a:gd name="connsiteX8716" fmla="*/ 4587622 w 12191999"/>
              <a:gd name="connsiteY8716" fmla="*/ 3443781 h 6842125"/>
              <a:gd name="connsiteX8717" fmla="*/ 4644010 w 12191999"/>
              <a:gd name="connsiteY8717" fmla="*/ 3495219 h 6842125"/>
              <a:gd name="connsiteX8718" fmla="*/ 4577144 w 12191999"/>
              <a:gd name="connsiteY8718" fmla="*/ 3543563 h 6842125"/>
              <a:gd name="connsiteX8719" fmla="*/ 7614852 w 12191999"/>
              <a:gd name="connsiteY8719" fmla="*/ 3543563 h 6842125"/>
              <a:gd name="connsiteX8720" fmla="*/ 7547987 w 12191999"/>
              <a:gd name="connsiteY8720" fmla="*/ 3495219 h 6842125"/>
              <a:gd name="connsiteX8721" fmla="*/ 7604375 w 12191999"/>
              <a:gd name="connsiteY8721" fmla="*/ 3443781 h 6842125"/>
              <a:gd name="connsiteX8722" fmla="*/ 7656192 w 12191999"/>
              <a:gd name="connsiteY8722" fmla="*/ 3466792 h 6842125"/>
              <a:gd name="connsiteX8723" fmla="*/ 7662288 w 12191999"/>
              <a:gd name="connsiteY8723" fmla="*/ 3499279 h 6842125"/>
              <a:gd name="connsiteX8724" fmla="*/ 7644762 w 12191999"/>
              <a:gd name="connsiteY8724" fmla="*/ 3535135 h 6842125"/>
              <a:gd name="connsiteX8725" fmla="*/ 7614852 w 12191999"/>
              <a:gd name="connsiteY8725" fmla="*/ 3543563 h 6842125"/>
              <a:gd name="connsiteX8726" fmla="*/ 2651776 w 12191999"/>
              <a:gd name="connsiteY8726" fmla="*/ 3544360 h 6842125"/>
              <a:gd name="connsiteX8727" fmla="*/ 2604914 w 12191999"/>
              <a:gd name="connsiteY8727" fmla="*/ 3533115 h 6842125"/>
              <a:gd name="connsiteX8728" fmla="*/ 2606438 w 12191999"/>
              <a:gd name="connsiteY8728" fmla="*/ 3456637 h 6842125"/>
              <a:gd name="connsiteX8729" fmla="*/ 2675779 w 12191999"/>
              <a:gd name="connsiteY8729" fmla="*/ 3457313 h 6842125"/>
              <a:gd name="connsiteX8730" fmla="*/ 2691782 w 12191999"/>
              <a:gd name="connsiteY8730" fmla="*/ 3517549 h 6842125"/>
              <a:gd name="connsiteX8731" fmla="*/ 2651776 w 12191999"/>
              <a:gd name="connsiteY8731" fmla="*/ 3544360 h 6842125"/>
              <a:gd name="connsiteX8732" fmla="*/ 9540220 w 12191999"/>
              <a:gd name="connsiteY8732" fmla="*/ 3544360 h 6842125"/>
              <a:gd name="connsiteX8733" fmla="*/ 9500215 w 12191999"/>
              <a:gd name="connsiteY8733" fmla="*/ 3517549 h 6842125"/>
              <a:gd name="connsiteX8734" fmla="*/ 9516218 w 12191999"/>
              <a:gd name="connsiteY8734" fmla="*/ 3457313 h 6842125"/>
              <a:gd name="connsiteX8735" fmla="*/ 9585559 w 12191999"/>
              <a:gd name="connsiteY8735" fmla="*/ 3456637 h 6842125"/>
              <a:gd name="connsiteX8736" fmla="*/ 9587083 w 12191999"/>
              <a:gd name="connsiteY8736" fmla="*/ 3533115 h 6842125"/>
              <a:gd name="connsiteX8737" fmla="*/ 9540220 w 12191999"/>
              <a:gd name="connsiteY8737" fmla="*/ 3544360 h 6842125"/>
              <a:gd name="connsiteX8738" fmla="*/ 5647808 w 12191999"/>
              <a:gd name="connsiteY8738" fmla="*/ 3551214 h 6842125"/>
              <a:gd name="connsiteX8739" fmla="*/ 5612375 w 12191999"/>
              <a:gd name="connsiteY8739" fmla="*/ 3538519 h 6842125"/>
              <a:gd name="connsiteX8740" fmla="*/ 5619232 w 12191999"/>
              <a:gd name="connsiteY8740" fmla="*/ 3446486 h 6842125"/>
              <a:gd name="connsiteX8741" fmla="*/ 5678668 w 12191999"/>
              <a:gd name="connsiteY8741" fmla="*/ 3451222 h 6842125"/>
              <a:gd name="connsiteX8742" fmla="*/ 5697719 w 12191999"/>
              <a:gd name="connsiteY8742" fmla="*/ 3495894 h 6842125"/>
              <a:gd name="connsiteX8743" fmla="*/ 5678668 w 12191999"/>
              <a:gd name="connsiteY8743" fmla="*/ 3538519 h 6842125"/>
              <a:gd name="connsiteX8744" fmla="*/ 5647808 w 12191999"/>
              <a:gd name="connsiteY8744" fmla="*/ 3551214 h 6842125"/>
              <a:gd name="connsiteX8745" fmla="*/ 6544188 w 12191999"/>
              <a:gd name="connsiteY8745" fmla="*/ 3551214 h 6842125"/>
              <a:gd name="connsiteX8746" fmla="*/ 6513328 w 12191999"/>
              <a:gd name="connsiteY8746" fmla="*/ 3538519 h 6842125"/>
              <a:gd name="connsiteX8747" fmla="*/ 6494278 w 12191999"/>
              <a:gd name="connsiteY8747" fmla="*/ 3495894 h 6842125"/>
              <a:gd name="connsiteX8748" fmla="*/ 6513328 w 12191999"/>
              <a:gd name="connsiteY8748" fmla="*/ 3451222 h 6842125"/>
              <a:gd name="connsiteX8749" fmla="*/ 6572764 w 12191999"/>
              <a:gd name="connsiteY8749" fmla="*/ 3446486 h 6842125"/>
              <a:gd name="connsiteX8750" fmla="*/ 6579622 w 12191999"/>
              <a:gd name="connsiteY8750" fmla="*/ 3538519 h 6842125"/>
              <a:gd name="connsiteX8751" fmla="*/ 6544188 w 12191999"/>
              <a:gd name="connsiteY8751" fmla="*/ 3551214 h 6842125"/>
              <a:gd name="connsiteX8752" fmla="*/ 697619 w 12191999"/>
              <a:gd name="connsiteY8752" fmla="*/ 3551383 h 6842125"/>
              <a:gd name="connsiteX8753" fmla="*/ 671137 w 12191999"/>
              <a:gd name="connsiteY8753" fmla="*/ 3541904 h 6842125"/>
              <a:gd name="connsiteX8754" fmla="*/ 671905 w 12191999"/>
              <a:gd name="connsiteY8754" fmla="*/ 3448518 h 6842125"/>
              <a:gd name="connsiteX8755" fmla="*/ 702380 w 12191999"/>
              <a:gd name="connsiteY8755" fmla="*/ 3437010 h 6842125"/>
              <a:gd name="connsiteX8756" fmla="*/ 764116 w 12191999"/>
              <a:gd name="connsiteY8756" fmla="*/ 3493864 h 6842125"/>
              <a:gd name="connsiteX8757" fmla="*/ 720672 w 12191999"/>
              <a:gd name="connsiteY8757" fmla="*/ 3544615 h 6842125"/>
              <a:gd name="connsiteX8758" fmla="*/ 697619 w 12191999"/>
              <a:gd name="connsiteY8758" fmla="*/ 3551383 h 6842125"/>
              <a:gd name="connsiteX8759" fmla="*/ 11494378 w 12191999"/>
              <a:gd name="connsiteY8759" fmla="*/ 3551383 h 6842125"/>
              <a:gd name="connsiteX8760" fmla="*/ 11471324 w 12191999"/>
              <a:gd name="connsiteY8760" fmla="*/ 3544615 h 6842125"/>
              <a:gd name="connsiteX8761" fmla="*/ 11427880 w 12191999"/>
              <a:gd name="connsiteY8761" fmla="*/ 3493864 h 6842125"/>
              <a:gd name="connsiteX8762" fmla="*/ 11489616 w 12191999"/>
              <a:gd name="connsiteY8762" fmla="*/ 3437010 h 6842125"/>
              <a:gd name="connsiteX8763" fmla="*/ 11520091 w 12191999"/>
              <a:gd name="connsiteY8763" fmla="*/ 3448518 h 6842125"/>
              <a:gd name="connsiteX8764" fmla="*/ 11520859 w 12191999"/>
              <a:gd name="connsiteY8764" fmla="*/ 3541904 h 6842125"/>
              <a:gd name="connsiteX8765" fmla="*/ 11494378 w 12191999"/>
              <a:gd name="connsiteY8765" fmla="*/ 3551383 h 6842125"/>
              <a:gd name="connsiteX8766" fmla="*/ 4589148 w 12191999"/>
              <a:gd name="connsiteY8766" fmla="*/ 3659797 h 6842125"/>
              <a:gd name="connsiteX8767" fmla="*/ 4573146 w 12191999"/>
              <a:gd name="connsiteY8767" fmla="*/ 3655989 h 6842125"/>
              <a:gd name="connsiteX8768" fmla="*/ 4587624 w 12191999"/>
              <a:gd name="connsiteY8768" fmla="*/ 3639746 h 6842125"/>
              <a:gd name="connsiteX8769" fmla="*/ 4598292 w 12191999"/>
              <a:gd name="connsiteY8769" fmla="*/ 3649897 h 6842125"/>
              <a:gd name="connsiteX8770" fmla="*/ 4589148 w 12191999"/>
              <a:gd name="connsiteY8770" fmla="*/ 3659797 h 6842125"/>
              <a:gd name="connsiteX8771" fmla="*/ 7602848 w 12191999"/>
              <a:gd name="connsiteY8771" fmla="*/ 3659797 h 6842125"/>
              <a:gd name="connsiteX8772" fmla="*/ 7593704 w 12191999"/>
              <a:gd name="connsiteY8772" fmla="*/ 3649897 h 6842125"/>
              <a:gd name="connsiteX8773" fmla="*/ 7604372 w 12191999"/>
              <a:gd name="connsiteY8773" fmla="*/ 3639746 h 6842125"/>
              <a:gd name="connsiteX8774" fmla="*/ 7618851 w 12191999"/>
              <a:gd name="connsiteY8774" fmla="*/ 3655989 h 6842125"/>
              <a:gd name="connsiteX8775" fmla="*/ 7602848 w 12191999"/>
              <a:gd name="connsiteY8775" fmla="*/ 3659797 h 6842125"/>
              <a:gd name="connsiteX8776" fmla="*/ 2114738 w 12191999"/>
              <a:gd name="connsiteY8776" fmla="*/ 3659879 h 6842125"/>
              <a:gd name="connsiteX8777" fmla="*/ 2099783 w 12191999"/>
              <a:gd name="connsiteY8777" fmla="*/ 3653956 h 6842125"/>
              <a:gd name="connsiteX8778" fmla="*/ 2105879 w 12191999"/>
              <a:gd name="connsiteY8778" fmla="*/ 3644482 h 6842125"/>
              <a:gd name="connsiteX8779" fmla="*/ 2125691 w 12191999"/>
              <a:gd name="connsiteY8779" fmla="*/ 3654631 h 6842125"/>
              <a:gd name="connsiteX8780" fmla="*/ 2114738 w 12191999"/>
              <a:gd name="connsiteY8780" fmla="*/ 3659879 h 6842125"/>
              <a:gd name="connsiteX8781" fmla="*/ 10077259 w 12191999"/>
              <a:gd name="connsiteY8781" fmla="*/ 3659879 h 6842125"/>
              <a:gd name="connsiteX8782" fmla="*/ 10066306 w 12191999"/>
              <a:gd name="connsiteY8782" fmla="*/ 3654631 h 6842125"/>
              <a:gd name="connsiteX8783" fmla="*/ 10086118 w 12191999"/>
              <a:gd name="connsiteY8783" fmla="*/ 3644482 h 6842125"/>
              <a:gd name="connsiteX8784" fmla="*/ 10092214 w 12191999"/>
              <a:gd name="connsiteY8784" fmla="*/ 3653956 h 6842125"/>
              <a:gd name="connsiteX8785" fmla="*/ 10077259 w 12191999"/>
              <a:gd name="connsiteY8785" fmla="*/ 3659879 h 6842125"/>
              <a:gd name="connsiteX8786" fmla="*/ 873583 w 12191999"/>
              <a:gd name="connsiteY8786" fmla="*/ 3660050 h 6842125"/>
              <a:gd name="connsiteX8787" fmla="*/ 862907 w 12191999"/>
              <a:gd name="connsiteY8787" fmla="*/ 3649897 h 6842125"/>
              <a:gd name="connsiteX8788" fmla="*/ 881216 w 12191999"/>
              <a:gd name="connsiteY8788" fmla="*/ 3643808 h 6842125"/>
              <a:gd name="connsiteX8789" fmla="*/ 873583 w 12191999"/>
              <a:gd name="connsiteY8789" fmla="*/ 3660050 h 6842125"/>
              <a:gd name="connsiteX8790" fmla="*/ 1231887 w 12191999"/>
              <a:gd name="connsiteY8790" fmla="*/ 3660050 h 6842125"/>
              <a:gd name="connsiteX8791" fmla="*/ 1220453 w 12191999"/>
              <a:gd name="connsiteY8791" fmla="*/ 3649897 h 6842125"/>
              <a:gd name="connsiteX8792" fmla="*/ 1231887 w 12191999"/>
              <a:gd name="connsiteY8792" fmla="*/ 3639746 h 6842125"/>
              <a:gd name="connsiteX8793" fmla="*/ 1243297 w 12191999"/>
              <a:gd name="connsiteY8793" fmla="*/ 3649897 h 6842125"/>
              <a:gd name="connsiteX8794" fmla="*/ 1231887 w 12191999"/>
              <a:gd name="connsiteY8794" fmla="*/ 3660050 h 6842125"/>
              <a:gd name="connsiteX8795" fmla="*/ 10960110 w 12191999"/>
              <a:gd name="connsiteY8795" fmla="*/ 3660050 h 6842125"/>
              <a:gd name="connsiteX8796" fmla="*/ 10948699 w 12191999"/>
              <a:gd name="connsiteY8796" fmla="*/ 3649897 h 6842125"/>
              <a:gd name="connsiteX8797" fmla="*/ 10960110 w 12191999"/>
              <a:gd name="connsiteY8797" fmla="*/ 3639746 h 6842125"/>
              <a:gd name="connsiteX8798" fmla="*/ 10971543 w 12191999"/>
              <a:gd name="connsiteY8798" fmla="*/ 3649897 h 6842125"/>
              <a:gd name="connsiteX8799" fmla="*/ 10960110 w 12191999"/>
              <a:gd name="connsiteY8799" fmla="*/ 3660050 h 6842125"/>
              <a:gd name="connsiteX8800" fmla="*/ 11318414 w 12191999"/>
              <a:gd name="connsiteY8800" fmla="*/ 3660050 h 6842125"/>
              <a:gd name="connsiteX8801" fmla="*/ 11310780 w 12191999"/>
              <a:gd name="connsiteY8801" fmla="*/ 3643808 h 6842125"/>
              <a:gd name="connsiteX8802" fmla="*/ 11329090 w 12191999"/>
              <a:gd name="connsiteY8802" fmla="*/ 3649897 h 6842125"/>
              <a:gd name="connsiteX8803" fmla="*/ 11318414 w 12191999"/>
              <a:gd name="connsiteY8803" fmla="*/ 3660050 h 6842125"/>
              <a:gd name="connsiteX8804" fmla="*/ 707055 w 12191999"/>
              <a:gd name="connsiteY8804" fmla="*/ 3664108 h 6842125"/>
              <a:gd name="connsiteX8805" fmla="*/ 688672 w 12191999"/>
              <a:gd name="connsiteY8805" fmla="*/ 3660725 h 6842125"/>
              <a:gd name="connsiteX8806" fmla="*/ 703912 w 12191999"/>
              <a:gd name="connsiteY8806" fmla="*/ 3639742 h 6842125"/>
              <a:gd name="connsiteX8807" fmla="*/ 716869 w 12191999"/>
              <a:gd name="connsiteY8807" fmla="*/ 3651249 h 6842125"/>
              <a:gd name="connsiteX8808" fmla="*/ 707055 w 12191999"/>
              <a:gd name="connsiteY8808" fmla="*/ 3664108 h 6842125"/>
              <a:gd name="connsiteX8809" fmla="*/ 11484942 w 12191999"/>
              <a:gd name="connsiteY8809" fmla="*/ 3664108 h 6842125"/>
              <a:gd name="connsiteX8810" fmla="*/ 11475127 w 12191999"/>
              <a:gd name="connsiteY8810" fmla="*/ 3651249 h 6842125"/>
              <a:gd name="connsiteX8811" fmla="*/ 11488084 w 12191999"/>
              <a:gd name="connsiteY8811" fmla="*/ 3639742 h 6842125"/>
              <a:gd name="connsiteX8812" fmla="*/ 11503324 w 12191999"/>
              <a:gd name="connsiteY8812" fmla="*/ 3660725 h 6842125"/>
              <a:gd name="connsiteX8813" fmla="*/ 11484942 w 12191999"/>
              <a:gd name="connsiteY8813" fmla="*/ 3664108 h 6842125"/>
              <a:gd name="connsiteX8814" fmla="*/ 353919 w 12191999"/>
              <a:gd name="connsiteY8814" fmla="*/ 3664867 h 6842125"/>
              <a:gd name="connsiteX8815" fmla="*/ 335744 w 12191999"/>
              <a:gd name="connsiteY8815" fmla="*/ 3662750 h 6842125"/>
              <a:gd name="connsiteX8816" fmla="*/ 350208 w 12191999"/>
              <a:gd name="connsiteY8816" fmla="*/ 3639741 h 6842125"/>
              <a:gd name="connsiteX8817" fmla="*/ 366955 w 12191999"/>
              <a:gd name="connsiteY8817" fmla="*/ 3651246 h 6842125"/>
              <a:gd name="connsiteX8818" fmla="*/ 353919 w 12191999"/>
              <a:gd name="connsiteY8818" fmla="*/ 3664867 h 6842125"/>
              <a:gd name="connsiteX8819" fmla="*/ 11838078 w 12191999"/>
              <a:gd name="connsiteY8819" fmla="*/ 3664867 h 6842125"/>
              <a:gd name="connsiteX8820" fmla="*/ 11825042 w 12191999"/>
              <a:gd name="connsiteY8820" fmla="*/ 3651246 h 6842125"/>
              <a:gd name="connsiteX8821" fmla="*/ 11841788 w 12191999"/>
              <a:gd name="connsiteY8821" fmla="*/ 3639741 h 6842125"/>
              <a:gd name="connsiteX8822" fmla="*/ 11856252 w 12191999"/>
              <a:gd name="connsiteY8822" fmla="*/ 3662750 h 6842125"/>
              <a:gd name="connsiteX8823" fmla="*/ 11838078 w 12191999"/>
              <a:gd name="connsiteY8823" fmla="*/ 3664867 h 6842125"/>
              <a:gd name="connsiteX8824" fmla="*/ 3172916 w 12191999"/>
              <a:gd name="connsiteY8824" fmla="*/ 3666394 h 6842125"/>
              <a:gd name="connsiteX8825" fmla="*/ 3158056 w 12191999"/>
              <a:gd name="connsiteY8825" fmla="*/ 3657339 h 6842125"/>
              <a:gd name="connsiteX8826" fmla="*/ 3177868 w 12191999"/>
              <a:gd name="connsiteY8826" fmla="*/ 3637715 h 6842125"/>
              <a:gd name="connsiteX8827" fmla="*/ 3183203 w 12191999"/>
              <a:gd name="connsiteY8827" fmla="*/ 3654635 h 6842125"/>
              <a:gd name="connsiteX8828" fmla="*/ 3172916 w 12191999"/>
              <a:gd name="connsiteY8828" fmla="*/ 3666394 h 6842125"/>
              <a:gd name="connsiteX8829" fmla="*/ 9019080 w 12191999"/>
              <a:gd name="connsiteY8829" fmla="*/ 3666394 h 6842125"/>
              <a:gd name="connsiteX8830" fmla="*/ 9008794 w 12191999"/>
              <a:gd name="connsiteY8830" fmla="*/ 3654635 h 6842125"/>
              <a:gd name="connsiteX8831" fmla="*/ 9014128 w 12191999"/>
              <a:gd name="connsiteY8831" fmla="*/ 3637715 h 6842125"/>
              <a:gd name="connsiteX8832" fmla="*/ 9033940 w 12191999"/>
              <a:gd name="connsiteY8832" fmla="*/ 3657339 h 6842125"/>
              <a:gd name="connsiteX8833" fmla="*/ 9019080 w 12191999"/>
              <a:gd name="connsiteY8833" fmla="*/ 3666394 h 6842125"/>
              <a:gd name="connsiteX8834" fmla="*/ 1572548 w 12191999"/>
              <a:gd name="connsiteY8834" fmla="*/ 3668849 h 6842125"/>
              <a:gd name="connsiteX8835" fmla="*/ 1570263 w 12191999"/>
              <a:gd name="connsiteY8835" fmla="*/ 3636357 h 6842125"/>
              <a:gd name="connsiteX8836" fmla="*/ 1608363 w 12191999"/>
              <a:gd name="connsiteY8836" fmla="*/ 3649896 h 6842125"/>
              <a:gd name="connsiteX8837" fmla="*/ 1572548 w 12191999"/>
              <a:gd name="connsiteY8837" fmla="*/ 3668849 h 6842125"/>
              <a:gd name="connsiteX8838" fmla="*/ 10619448 w 12191999"/>
              <a:gd name="connsiteY8838" fmla="*/ 3668849 h 6842125"/>
              <a:gd name="connsiteX8839" fmla="*/ 10583634 w 12191999"/>
              <a:gd name="connsiteY8839" fmla="*/ 3649896 h 6842125"/>
              <a:gd name="connsiteX8840" fmla="*/ 10621734 w 12191999"/>
              <a:gd name="connsiteY8840" fmla="*/ 3636357 h 6842125"/>
              <a:gd name="connsiteX8841" fmla="*/ 10619448 w 12191999"/>
              <a:gd name="connsiteY8841" fmla="*/ 3668849 h 6842125"/>
              <a:gd name="connsiteX8842" fmla="*/ 5294410 w 12191999"/>
              <a:gd name="connsiteY8842" fmla="*/ 3673075 h 6842125"/>
              <a:gd name="connsiteX8843" fmla="*/ 5275359 w 12191999"/>
              <a:gd name="connsiteY8843" fmla="*/ 3663428 h 6842125"/>
              <a:gd name="connsiteX8844" fmla="*/ 5289836 w 12191999"/>
              <a:gd name="connsiteY8844" fmla="*/ 3632972 h 6842125"/>
              <a:gd name="connsiteX8845" fmla="*/ 5308887 w 12191999"/>
              <a:gd name="connsiteY8845" fmla="*/ 3663428 h 6842125"/>
              <a:gd name="connsiteX8846" fmla="*/ 5294410 w 12191999"/>
              <a:gd name="connsiteY8846" fmla="*/ 3673075 h 6842125"/>
              <a:gd name="connsiteX8847" fmla="*/ 6897587 w 12191999"/>
              <a:gd name="connsiteY8847" fmla="*/ 3673075 h 6842125"/>
              <a:gd name="connsiteX8848" fmla="*/ 6883110 w 12191999"/>
              <a:gd name="connsiteY8848" fmla="*/ 3663428 h 6842125"/>
              <a:gd name="connsiteX8849" fmla="*/ 6902160 w 12191999"/>
              <a:gd name="connsiteY8849" fmla="*/ 3632972 h 6842125"/>
              <a:gd name="connsiteX8850" fmla="*/ 6916637 w 12191999"/>
              <a:gd name="connsiteY8850" fmla="*/ 3663428 h 6842125"/>
              <a:gd name="connsiteX8851" fmla="*/ 6897587 w 12191999"/>
              <a:gd name="connsiteY8851" fmla="*/ 3673075 h 6842125"/>
              <a:gd name="connsiteX8852" fmla="*/ 2993548 w 12191999"/>
              <a:gd name="connsiteY8852" fmla="*/ 3673082 h 6842125"/>
              <a:gd name="connsiteX8853" fmla="*/ 2975451 w 12191999"/>
              <a:gd name="connsiteY8853" fmla="*/ 3660051 h 6842125"/>
              <a:gd name="connsiteX8854" fmla="*/ 2981547 w 12191999"/>
              <a:gd name="connsiteY8854" fmla="*/ 3635011 h 6842125"/>
              <a:gd name="connsiteX8855" fmla="*/ 3007455 w 12191999"/>
              <a:gd name="connsiteY8855" fmla="*/ 3635686 h 6842125"/>
              <a:gd name="connsiteX8856" fmla="*/ 3015075 w 12191999"/>
              <a:gd name="connsiteY8856" fmla="*/ 3660727 h 6842125"/>
              <a:gd name="connsiteX8857" fmla="*/ 2993548 w 12191999"/>
              <a:gd name="connsiteY8857" fmla="*/ 3673082 h 6842125"/>
              <a:gd name="connsiteX8858" fmla="*/ 9198448 w 12191999"/>
              <a:gd name="connsiteY8858" fmla="*/ 3673082 h 6842125"/>
              <a:gd name="connsiteX8859" fmla="*/ 9176922 w 12191999"/>
              <a:gd name="connsiteY8859" fmla="*/ 3660727 h 6842125"/>
              <a:gd name="connsiteX8860" fmla="*/ 9184542 w 12191999"/>
              <a:gd name="connsiteY8860" fmla="*/ 3635686 h 6842125"/>
              <a:gd name="connsiteX8861" fmla="*/ 9210450 w 12191999"/>
              <a:gd name="connsiteY8861" fmla="*/ 3635011 h 6842125"/>
              <a:gd name="connsiteX8862" fmla="*/ 9216546 w 12191999"/>
              <a:gd name="connsiteY8862" fmla="*/ 3660051 h 6842125"/>
              <a:gd name="connsiteX8863" fmla="*/ 9198448 w 12191999"/>
              <a:gd name="connsiteY8863" fmla="*/ 3673082 h 6842125"/>
              <a:gd name="connsiteX8864" fmla="*/ 1413952 w 12191999"/>
              <a:gd name="connsiteY8864" fmla="*/ 3677387 h 6842125"/>
              <a:gd name="connsiteX8865" fmla="*/ 1393873 w 12191999"/>
              <a:gd name="connsiteY8865" fmla="*/ 3672905 h 6842125"/>
              <a:gd name="connsiteX8866" fmla="*/ 1396920 w 12191999"/>
              <a:gd name="connsiteY8866" fmla="*/ 3632295 h 6842125"/>
              <a:gd name="connsiteX8867" fmla="*/ 1422799 w 12191999"/>
              <a:gd name="connsiteY8867" fmla="*/ 3636354 h 6842125"/>
              <a:gd name="connsiteX8868" fmla="*/ 1426605 w 12191999"/>
              <a:gd name="connsiteY8868" fmla="*/ 3662071 h 6842125"/>
              <a:gd name="connsiteX8869" fmla="*/ 1413952 w 12191999"/>
              <a:gd name="connsiteY8869" fmla="*/ 3677387 h 6842125"/>
              <a:gd name="connsiteX8870" fmla="*/ 10778044 w 12191999"/>
              <a:gd name="connsiteY8870" fmla="*/ 3677387 h 6842125"/>
              <a:gd name="connsiteX8871" fmla="*/ 10765391 w 12191999"/>
              <a:gd name="connsiteY8871" fmla="*/ 3662071 h 6842125"/>
              <a:gd name="connsiteX8872" fmla="*/ 10769198 w 12191999"/>
              <a:gd name="connsiteY8872" fmla="*/ 3636354 h 6842125"/>
              <a:gd name="connsiteX8873" fmla="*/ 10795076 w 12191999"/>
              <a:gd name="connsiteY8873" fmla="*/ 3632295 h 6842125"/>
              <a:gd name="connsiteX8874" fmla="*/ 10798123 w 12191999"/>
              <a:gd name="connsiteY8874" fmla="*/ 3672905 h 6842125"/>
              <a:gd name="connsiteX8875" fmla="*/ 10778044 w 12191999"/>
              <a:gd name="connsiteY8875" fmla="*/ 3677387 h 6842125"/>
              <a:gd name="connsiteX8876" fmla="*/ 1928657 w 12191999"/>
              <a:gd name="connsiteY8876" fmla="*/ 3678977 h 6842125"/>
              <a:gd name="connsiteX8877" fmla="*/ 1912608 w 12191999"/>
              <a:gd name="connsiteY8877" fmla="*/ 3670203 h 6842125"/>
              <a:gd name="connsiteX8878" fmla="*/ 1924800 w 12191999"/>
              <a:gd name="connsiteY8878" fmla="*/ 3623501 h 6842125"/>
              <a:gd name="connsiteX8879" fmla="*/ 1965948 w 12191999"/>
              <a:gd name="connsiteY8879" fmla="*/ 3653278 h 6842125"/>
              <a:gd name="connsiteX8880" fmla="*/ 1928657 w 12191999"/>
              <a:gd name="connsiteY8880" fmla="*/ 3678977 h 6842125"/>
              <a:gd name="connsiteX8881" fmla="*/ 10263339 w 12191999"/>
              <a:gd name="connsiteY8881" fmla="*/ 3678977 h 6842125"/>
              <a:gd name="connsiteX8882" fmla="*/ 10226048 w 12191999"/>
              <a:gd name="connsiteY8882" fmla="*/ 3653278 h 6842125"/>
              <a:gd name="connsiteX8883" fmla="*/ 10267196 w 12191999"/>
              <a:gd name="connsiteY8883" fmla="*/ 3623501 h 6842125"/>
              <a:gd name="connsiteX8884" fmla="*/ 10279388 w 12191999"/>
              <a:gd name="connsiteY8884" fmla="*/ 3670203 h 6842125"/>
              <a:gd name="connsiteX8885" fmla="*/ 10263339 w 12191999"/>
              <a:gd name="connsiteY8885" fmla="*/ 3678977 h 6842125"/>
              <a:gd name="connsiteX8886" fmla="*/ 5802211 w 12191999"/>
              <a:gd name="connsiteY8886" fmla="*/ 3679171 h 6842125"/>
              <a:gd name="connsiteX8887" fmla="*/ 5790399 w 12191999"/>
              <a:gd name="connsiteY8887" fmla="*/ 3676295 h 6842125"/>
              <a:gd name="connsiteX8888" fmla="*/ 5794210 w 12191999"/>
              <a:gd name="connsiteY8888" fmla="*/ 3627568 h 6842125"/>
              <a:gd name="connsiteX8889" fmla="*/ 5845263 w 12191999"/>
              <a:gd name="connsiteY8889" fmla="*/ 3628918 h 6842125"/>
              <a:gd name="connsiteX8890" fmla="*/ 5852122 w 12191999"/>
              <a:gd name="connsiteY8890" fmla="*/ 3658022 h 6842125"/>
              <a:gd name="connsiteX8891" fmla="*/ 5823166 w 12191999"/>
              <a:gd name="connsiteY8891" fmla="*/ 3679002 h 6842125"/>
              <a:gd name="connsiteX8892" fmla="*/ 5802211 w 12191999"/>
              <a:gd name="connsiteY8892" fmla="*/ 3679171 h 6842125"/>
              <a:gd name="connsiteX8893" fmla="*/ 6389786 w 12191999"/>
              <a:gd name="connsiteY8893" fmla="*/ 3679171 h 6842125"/>
              <a:gd name="connsiteX8894" fmla="*/ 6368831 w 12191999"/>
              <a:gd name="connsiteY8894" fmla="*/ 3679002 h 6842125"/>
              <a:gd name="connsiteX8895" fmla="*/ 6339875 w 12191999"/>
              <a:gd name="connsiteY8895" fmla="*/ 3658022 h 6842125"/>
              <a:gd name="connsiteX8896" fmla="*/ 6346733 w 12191999"/>
              <a:gd name="connsiteY8896" fmla="*/ 3628918 h 6842125"/>
              <a:gd name="connsiteX8897" fmla="*/ 6397787 w 12191999"/>
              <a:gd name="connsiteY8897" fmla="*/ 3627568 h 6842125"/>
              <a:gd name="connsiteX8898" fmla="*/ 6401598 w 12191999"/>
              <a:gd name="connsiteY8898" fmla="*/ 3676295 h 6842125"/>
              <a:gd name="connsiteX8899" fmla="*/ 6389786 w 12191999"/>
              <a:gd name="connsiteY8899" fmla="*/ 3679171 h 6842125"/>
              <a:gd name="connsiteX8900" fmla="*/ 4931303 w 12191999"/>
              <a:gd name="connsiteY8900" fmla="*/ 3679332 h 6842125"/>
              <a:gd name="connsiteX8901" fmla="*/ 4916254 w 12191999"/>
              <a:gd name="connsiteY8901" fmla="*/ 3663428 h 6842125"/>
              <a:gd name="connsiteX8902" fmla="*/ 4919302 w 12191999"/>
              <a:gd name="connsiteY8902" fmla="*/ 3635005 h 6842125"/>
              <a:gd name="connsiteX8903" fmla="*/ 4952067 w 12191999"/>
              <a:gd name="connsiteY8903" fmla="*/ 3666815 h 6842125"/>
              <a:gd name="connsiteX8904" fmla="*/ 4931303 w 12191999"/>
              <a:gd name="connsiteY8904" fmla="*/ 3679332 h 6842125"/>
              <a:gd name="connsiteX8905" fmla="*/ 7260694 w 12191999"/>
              <a:gd name="connsiteY8905" fmla="*/ 3679332 h 6842125"/>
              <a:gd name="connsiteX8906" fmla="*/ 7239930 w 12191999"/>
              <a:gd name="connsiteY8906" fmla="*/ 3666815 h 6842125"/>
              <a:gd name="connsiteX8907" fmla="*/ 7272695 w 12191999"/>
              <a:gd name="connsiteY8907" fmla="*/ 3635005 h 6842125"/>
              <a:gd name="connsiteX8908" fmla="*/ 7275743 w 12191999"/>
              <a:gd name="connsiteY8908" fmla="*/ 3663428 h 6842125"/>
              <a:gd name="connsiteX8909" fmla="*/ 7260694 w 12191999"/>
              <a:gd name="connsiteY8909" fmla="*/ 3679332 h 6842125"/>
              <a:gd name="connsiteX8910" fmla="*/ 1052263 w 12191999"/>
              <a:gd name="connsiteY8910" fmla="*/ 3679415 h 6842125"/>
              <a:gd name="connsiteX8911" fmla="*/ 1034833 w 12191999"/>
              <a:gd name="connsiteY8911" fmla="*/ 3665458 h 6842125"/>
              <a:gd name="connsiteX8912" fmla="*/ 1036357 w 12191999"/>
              <a:gd name="connsiteY8912" fmla="*/ 3637710 h 6842125"/>
              <a:gd name="connsiteX8913" fmla="*/ 1071408 w 12191999"/>
              <a:gd name="connsiteY8913" fmla="*/ 3667488 h 6842125"/>
              <a:gd name="connsiteX8914" fmla="*/ 1052263 w 12191999"/>
              <a:gd name="connsiteY8914" fmla="*/ 3679415 h 6842125"/>
              <a:gd name="connsiteX8915" fmla="*/ 11139734 w 12191999"/>
              <a:gd name="connsiteY8915" fmla="*/ 3679415 h 6842125"/>
              <a:gd name="connsiteX8916" fmla="*/ 11120588 w 12191999"/>
              <a:gd name="connsiteY8916" fmla="*/ 3667488 h 6842125"/>
              <a:gd name="connsiteX8917" fmla="*/ 11155639 w 12191999"/>
              <a:gd name="connsiteY8917" fmla="*/ 3637710 h 6842125"/>
              <a:gd name="connsiteX8918" fmla="*/ 11157163 w 12191999"/>
              <a:gd name="connsiteY8918" fmla="*/ 3665458 h 6842125"/>
              <a:gd name="connsiteX8919" fmla="*/ 11139734 w 12191999"/>
              <a:gd name="connsiteY8919" fmla="*/ 3679415 h 6842125"/>
              <a:gd name="connsiteX8920" fmla="*/ 4056776 w 12191999"/>
              <a:gd name="connsiteY8920" fmla="*/ 3679502 h 6842125"/>
              <a:gd name="connsiteX8921" fmla="*/ 4035248 w 12191999"/>
              <a:gd name="connsiteY8921" fmla="*/ 3670197 h 6842125"/>
              <a:gd name="connsiteX8922" fmla="*/ 4071063 w 12191999"/>
              <a:gd name="connsiteY8922" fmla="*/ 3634328 h 6842125"/>
              <a:gd name="connsiteX8923" fmla="*/ 4074872 w 12191999"/>
              <a:gd name="connsiteY8923" fmla="*/ 3663428 h 6842125"/>
              <a:gd name="connsiteX8924" fmla="*/ 4056776 w 12191999"/>
              <a:gd name="connsiteY8924" fmla="*/ 3679502 h 6842125"/>
              <a:gd name="connsiteX8925" fmla="*/ 8135220 w 12191999"/>
              <a:gd name="connsiteY8925" fmla="*/ 3679502 h 6842125"/>
              <a:gd name="connsiteX8926" fmla="*/ 8117124 w 12191999"/>
              <a:gd name="connsiteY8926" fmla="*/ 3663428 h 6842125"/>
              <a:gd name="connsiteX8927" fmla="*/ 8120933 w 12191999"/>
              <a:gd name="connsiteY8927" fmla="*/ 3634328 h 6842125"/>
              <a:gd name="connsiteX8928" fmla="*/ 8156748 w 12191999"/>
              <a:gd name="connsiteY8928" fmla="*/ 3670197 h 6842125"/>
              <a:gd name="connsiteX8929" fmla="*/ 8135220 w 12191999"/>
              <a:gd name="connsiteY8929" fmla="*/ 3679502 h 6842125"/>
              <a:gd name="connsiteX8930" fmla="*/ 3527640 w 12191999"/>
              <a:gd name="connsiteY8930" fmla="*/ 3679755 h 6842125"/>
              <a:gd name="connsiteX8931" fmla="*/ 3513352 w 12191999"/>
              <a:gd name="connsiteY8931" fmla="*/ 3674934 h 6842125"/>
              <a:gd name="connsiteX8932" fmla="*/ 3530116 w 12191999"/>
              <a:gd name="connsiteY8932" fmla="*/ 3627559 h 6842125"/>
              <a:gd name="connsiteX8933" fmla="*/ 3540784 w 12191999"/>
              <a:gd name="connsiteY8933" fmla="*/ 3670872 h 6842125"/>
              <a:gd name="connsiteX8934" fmla="*/ 3527640 w 12191999"/>
              <a:gd name="connsiteY8934" fmla="*/ 3679755 h 6842125"/>
              <a:gd name="connsiteX8935" fmla="*/ 8664356 w 12191999"/>
              <a:gd name="connsiteY8935" fmla="*/ 3679755 h 6842125"/>
              <a:gd name="connsiteX8936" fmla="*/ 8651212 w 12191999"/>
              <a:gd name="connsiteY8936" fmla="*/ 3670872 h 6842125"/>
              <a:gd name="connsiteX8937" fmla="*/ 8661880 w 12191999"/>
              <a:gd name="connsiteY8937" fmla="*/ 3627559 h 6842125"/>
              <a:gd name="connsiteX8938" fmla="*/ 8678644 w 12191999"/>
              <a:gd name="connsiteY8938" fmla="*/ 3674934 h 6842125"/>
              <a:gd name="connsiteX8939" fmla="*/ 8664356 w 12191999"/>
              <a:gd name="connsiteY8939" fmla="*/ 3679755 h 6842125"/>
              <a:gd name="connsiteX8940" fmla="*/ 1758395 w 12191999"/>
              <a:gd name="connsiteY8940" fmla="*/ 3679933 h 6842125"/>
              <a:gd name="connsiteX8941" fmla="*/ 1733820 w 12191999"/>
              <a:gd name="connsiteY8941" fmla="*/ 3666821 h 6842125"/>
              <a:gd name="connsiteX8942" fmla="*/ 1733059 w 12191999"/>
              <a:gd name="connsiteY8942" fmla="*/ 3636362 h 6842125"/>
              <a:gd name="connsiteX8943" fmla="*/ 1778016 w 12191999"/>
              <a:gd name="connsiteY8943" fmla="*/ 3631626 h 6842125"/>
              <a:gd name="connsiteX8944" fmla="*/ 1781827 w 12191999"/>
              <a:gd name="connsiteY8944" fmla="*/ 3672234 h 6842125"/>
              <a:gd name="connsiteX8945" fmla="*/ 1758395 w 12191999"/>
              <a:gd name="connsiteY8945" fmla="*/ 3679933 h 6842125"/>
              <a:gd name="connsiteX8946" fmla="*/ 10433602 w 12191999"/>
              <a:gd name="connsiteY8946" fmla="*/ 3679933 h 6842125"/>
              <a:gd name="connsiteX8947" fmla="*/ 10410170 w 12191999"/>
              <a:gd name="connsiteY8947" fmla="*/ 3672234 h 6842125"/>
              <a:gd name="connsiteX8948" fmla="*/ 10413980 w 12191999"/>
              <a:gd name="connsiteY8948" fmla="*/ 3631626 h 6842125"/>
              <a:gd name="connsiteX8949" fmla="*/ 10458938 w 12191999"/>
              <a:gd name="connsiteY8949" fmla="*/ 3636362 h 6842125"/>
              <a:gd name="connsiteX8950" fmla="*/ 10458176 w 12191999"/>
              <a:gd name="connsiteY8950" fmla="*/ 3666821 h 6842125"/>
              <a:gd name="connsiteX8951" fmla="*/ 10433602 w 12191999"/>
              <a:gd name="connsiteY8951" fmla="*/ 3679933 h 6842125"/>
              <a:gd name="connsiteX8952" fmla="*/ 5465583 w 12191999"/>
              <a:gd name="connsiteY8952" fmla="*/ 3680347 h 6842125"/>
              <a:gd name="connsiteX8953" fmla="*/ 5441199 w 12191999"/>
              <a:gd name="connsiteY8953" fmla="*/ 3663428 h 6842125"/>
              <a:gd name="connsiteX8954" fmla="*/ 5442723 w 12191999"/>
              <a:gd name="connsiteY8954" fmla="*/ 3636354 h 6842125"/>
              <a:gd name="connsiteX8955" fmla="*/ 5489967 w 12191999"/>
              <a:gd name="connsiteY8955" fmla="*/ 3663428 h 6842125"/>
              <a:gd name="connsiteX8956" fmla="*/ 5465583 w 12191999"/>
              <a:gd name="connsiteY8956" fmla="*/ 3680347 h 6842125"/>
              <a:gd name="connsiteX8957" fmla="*/ 6726414 w 12191999"/>
              <a:gd name="connsiteY8957" fmla="*/ 3680347 h 6842125"/>
              <a:gd name="connsiteX8958" fmla="*/ 6702030 w 12191999"/>
              <a:gd name="connsiteY8958" fmla="*/ 3663428 h 6842125"/>
              <a:gd name="connsiteX8959" fmla="*/ 6749274 w 12191999"/>
              <a:gd name="connsiteY8959" fmla="*/ 3636354 h 6842125"/>
              <a:gd name="connsiteX8960" fmla="*/ 6750797 w 12191999"/>
              <a:gd name="connsiteY8960" fmla="*/ 3663428 h 6842125"/>
              <a:gd name="connsiteX8961" fmla="*/ 6726414 w 12191999"/>
              <a:gd name="connsiteY8961" fmla="*/ 3680347 h 6842125"/>
              <a:gd name="connsiteX8962" fmla="*/ 5640660 w 12191999"/>
              <a:gd name="connsiteY8962" fmla="*/ 3680608 h 6842125"/>
              <a:gd name="connsiteX8963" fmla="*/ 5610086 w 12191999"/>
              <a:gd name="connsiteY8963" fmla="*/ 3666142 h 6842125"/>
              <a:gd name="connsiteX8964" fmla="*/ 5644375 w 12191999"/>
              <a:gd name="connsiteY8964" fmla="*/ 3619440 h 6842125"/>
              <a:gd name="connsiteX8965" fmla="*/ 5671807 w 12191999"/>
              <a:gd name="connsiteY8965" fmla="*/ 3666142 h 6842125"/>
              <a:gd name="connsiteX8966" fmla="*/ 5640660 w 12191999"/>
              <a:gd name="connsiteY8966" fmla="*/ 3680608 h 6842125"/>
              <a:gd name="connsiteX8967" fmla="*/ 6551336 w 12191999"/>
              <a:gd name="connsiteY8967" fmla="*/ 3680608 h 6842125"/>
              <a:gd name="connsiteX8968" fmla="*/ 6520190 w 12191999"/>
              <a:gd name="connsiteY8968" fmla="*/ 3666142 h 6842125"/>
              <a:gd name="connsiteX8969" fmla="*/ 6547621 w 12191999"/>
              <a:gd name="connsiteY8969" fmla="*/ 3619440 h 6842125"/>
              <a:gd name="connsiteX8970" fmla="*/ 6581911 w 12191999"/>
              <a:gd name="connsiteY8970" fmla="*/ 3666142 h 6842125"/>
              <a:gd name="connsiteX8971" fmla="*/ 6551336 w 12191999"/>
              <a:gd name="connsiteY8971" fmla="*/ 3680608 h 6842125"/>
              <a:gd name="connsiteX8972" fmla="*/ 4405119 w 12191999"/>
              <a:gd name="connsiteY8972" fmla="*/ 3688557 h 6842125"/>
              <a:gd name="connsiteX8973" fmla="*/ 4387498 w 12191999"/>
              <a:gd name="connsiteY8973" fmla="*/ 3685089 h 6842125"/>
              <a:gd name="connsiteX8974" fmla="*/ 4369971 w 12191999"/>
              <a:gd name="connsiteY8974" fmla="*/ 3651926 h 6842125"/>
              <a:gd name="connsiteX8975" fmla="*/ 4425598 w 12191999"/>
              <a:gd name="connsiteY8975" fmla="*/ 3618765 h 6842125"/>
              <a:gd name="connsiteX8976" fmla="*/ 4446171 w 12191999"/>
              <a:gd name="connsiteY8976" fmla="*/ 3649218 h 6842125"/>
              <a:gd name="connsiteX8977" fmla="*/ 4425598 w 12191999"/>
              <a:gd name="connsiteY8977" fmla="*/ 3682381 h 6842125"/>
              <a:gd name="connsiteX8978" fmla="*/ 4405119 w 12191999"/>
              <a:gd name="connsiteY8978" fmla="*/ 3688557 h 6842125"/>
              <a:gd name="connsiteX8979" fmla="*/ 7786878 w 12191999"/>
              <a:gd name="connsiteY8979" fmla="*/ 3688557 h 6842125"/>
              <a:gd name="connsiteX8980" fmla="*/ 7766399 w 12191999"/>
              <a:gd name="connsiteY8980" fmla="*/ 3682381 h 6842125"/>
              <a:gd name="connsiteX8981" fmla="*/ 7745826 w 12191999"/>
              <a:gd name="connsiteY8981" fmla="*/ 3649218 h 6842125"/>
              <a:gd name="connsiteX8982" fmla="*/ 7766399 w 12191999"/>
              <a:gd name="connsiteY8982" fmla="*/ 3618765 h 6842125"/>
              <a:gd name="connsiteX8983" fmla="*/ 7822026 w 12191999"/>
              <a:gd name="connsiteY8983" fmla="*/ 3651926 h 6842125"/>
              <a:gd name="connsiteX8984" fmla="*/ 7804499 w 12191999"/>
              <a:gd name="connsiteY8984" fmla="*/ 3685089 h 6842125"/>
              <a:gd name="connsiteX8985" fmla="*/ 7786878 w 12191999"/>
              <a:gd name="connsiteY8985" fmla="*/ 3688557 h 6842125"/>
              <a:gd name="connsiteX8986" fmla="*/ 169753 w 12191999"/>
              <a:gd name="connsiteY8986" fmla="*/ 3692614 h 6842125"/>
              <a:gd name="connsiteX8987" fmla="*/ 142387 w 12191999"/>
              <a:gd name="connsiteY8987" fmla="*/ 3677636 h 6842125"/>
              <a:gd name="connsiteX8988" fmla="*/ 128656 w 12191999"/>
              <a:gd name="connsiteY8988" fmla="*/ 3642446 h 6842125"/>
              <a:gd name="connsiteX8989" fmla="*/ 197307 w 12191999"/>
              <a:gd name="connsiteY8989" fmla="*/ 3627555 h 6842125"/>
              <a:gd name="connsiteX8990" fmla="*/ 196545 w 12191999"/>
              <a:gd name="connsiteY8990" fmla="*/ 3679667 h 6842125"/>
              <a:gd name="connsiteX8991" fmla="*/ 169753 w 12191999"/>
              <a:gd name="connsiteY8991" fmla="*/ 3692614 h 6842125"/>
              <a:gd name="connsiteX8992" fmla="*/ 12022243 w 12191999"/>
              <a:gd name="connsiteY8992" fmla="*/ 3692614 h 6842125"/>
              <a:gd name="connsiteX8993" fmla="*/ 11995451 w 12191999"/>
              <a:gd name="connsiteY8993" fmla="*/ 3679667 h 6842125"/>
              <a:gd name="connsiteX8994" fmla="*/ 11994690 w 12191999"/>
              <a:gd name="connsiteY8994" fmla="*/ 3627555 h 6842125"/>
              <a:gd name="connsiteX8995" fmla="*/ 12063340 w 12191999"/>
              <a:gd name="connsiteY8995" fmla="*/ 3642446 h 6842125"/>
              <a:gd name="connsiteX8996" fmla="*/ 12049610 w 12191999"/>
              <a:gd name="connsiteY8996" fmla="*/ 3677636 h 6842125"/>
              <a:gd name="connsiteX8997" fmla="*/ 12022243 w 12191999"/>
              <a:gd name="connsiteY8997" fmla="*/ 3692614 h 6842125"/>
              <a:gd name="connsiteX8998" fmla="*/ 2817998 w 12191999"/>
              <a:gd name="connsiteY8998" fmla="*/ 3693882 h 6842125"/>
              <a:gd name="connsiteX8999" fmla="*/ 2789042 w 12191999"/>
              <a:gd name="connsiteY8999" fmla="*/ 3681701 h 6842125"/>
              <a:gd name="connsiteX9000" fmla="*/ 2797424 w 12191999"/>
              <a:gd name="connsiteY9000" fmla="*/ 3619433 h 6842125"/>
              <a:gd name="connsiteX9001" fmla="*/ 2839334 w 12191999"/>
              <a:gd name="connsiteY9001" fmla="*/ 3619433 h 6842125"/>
              <a:gd name="connsiteX9002" fmla="*/ 2846954 w 12191999"/>
              <a:gd name="connsiteY9002" fmla="*/ 3681701 h 6842125"/>
              <a:gd name="connsiteX9003" fmla="*/ 2817998 w 12191999"/>
              <a:gd name="connsiteY9003" fmla="*/ 3693882 h 6842125"/>
              <a:gd name="connsiteX9004" fmla="*/ 9373999 w 12191999"/>
              <a:gd name="connsiteY9004" fmla="*/ 3693882 h 6842125"/>
              <a:gd name="connsiteX9005" fmla="*/ 9345043 w 12191999"/>
              <a:gd name="connsiteY9005" fmla="*/ 3681701 h 6842125"/>
              <a:gd name="connsiteX9006" fmla="*/ 9352663 w 12191999"/>
              <a:gd name="connsiteY9006" fmla="*/ 3619433 h 6842125"/>
              <a:gd name="connsiteX9007" fmla="*/ 9394572 w 12191999"/>
              <a:gd name="connsiteY9007" fmla="*/ 3619433 h 6842125"/>
              <a:gd name="connsiteX9008" fmla="*/ 9402955 w 12191999"/>
              <a:gd name="connsiteY9008" fmla="*/ 3681701 h 6842125"/>
              <a:gd name="connsiteX9009" fmla="*/ 9373999 w 12191999"/>
              <a:gd name="connsiteY9009" fmla="*/ 3693882 h 6842125"/>
              <a:gd name="connsiteX9010" fmla="*/ 0 w 12191999"/>
              <a:gd name="connsiteY9010" fmla="*/ 3697972 h 6842125"/>
              <a:gd name="connsiteX9011" fmla="*/ 0 w 12191999"/>
              <a:gd name="connsiteY9011" fmla="*/ 3600917 h 6842125"/>
              <a:gd name="connsiteX9012" fmla="*/ 4113 w 12191999"/>
              <a:gd name="connsiteY9012" fmla="*/ 3600660 h 6842125"/>
              <a:gd name="connsiteX9013" fmla="*/ 45083 w 12191999"/>
              <a:gd name="connsiteY9013" fmla="*/ 3632978 h 6842125"/>
              <a:gd name="connsiteX9014" fmla="*/ 29107 w 12191999"/>
              <a:gd name="connsiteY9014" fmla="*/ 3689828 h 6842125"/>
              <a:gd name="connsiteX9015" fmla="*/ 12191999 w 12191999"/>
              <a:gd name="connsiteY9015" fmla="*/ 3697973 h 6842125"/>
              <a:gd name="connsiteX9016" fmla="*/ 12162890 w 12191999"/>
              <a:gd name="connsiteY9016" fmla="*/ 3689828 h 6842125"/>
              <a:gd name="connsiteX9017" fmla="*/ 12146914 w 12191999"/>
              <a:gd name="connsiteY9017" fmla="*/ 3632978 h 6842125"/>
              <a:gd name="connsiteX9018" fmla="*/ 12187883 w 12191999"/>
              <a:gd name="connsiteY9018" fmla="*/ 3600660 h 6842125"/>
              <a:gd name="connsiteX9019" fmla="*/ 12191999 w 12191999"/>
              <a:gd name="connsiteY9019" fmla="*/ 3600917 h 6842125"/>
              <a:gd name="connsiteX9020" fmla="*/ 5997084 w 12191999"/>
              <a:gd name="connsiteY9020" fmla="*/ 3699305 h 6842125"/>
              <a:gd name="connsiteX9021" fmla="*/ 5962318 w 12191999"/>
              <a:gd name="connsiteY9021" fmla="*/ 3687796 h 6842125"/>
              <a:gd name="connsiteX9022" fmla="*/ 5944791 w 12191999"/>
              <a:gd name="connsiteY9022" fmla="*/ 3651253 h 6842125"/>
              <a:gd name="connsiteX9023" fmla="*/ 5971462 w 12191999"/>
              <a:gd name="connsiteY9023" fmla="*/ 3612673 h 6842125"/>
              <a:gd name="connsiteX9024" fmla="*/ 6017943 w 12191999"/>
              <a:gd name="connsiteY9024" fmla="*/ 3609291 h 6842125"/>
              <a:gd name="connsiteX9025" fmla="*/ 6041566 w 12191999"/>
              <a:gd name="connsiteY9025" fmla="*/ 3630272 h 6842125"/>
              <a:gd name="connsiteX9026" fmla="*/ 6056043 w 12191999"/>
              <a:gd name="connsiteY9026" fmla="*/ 3639746 h 6842125"/>
              <a:gd name="connsiteX9027" fmla="*/ 6066711 w 12191999"/>
              <a:gd name="connsiteY9027" fmla="*/ 3653960 h 6842125"/>
              <a:gd name="connsiteX9028" fmla="*/ 6060615 w 12191999"/>
              <a:gd name="connsiteY9028" fmla="*/ 3664114 h 6842125"/>
              <a:gd name="connsiteX9029" fmla="*/ 6032422 w 12191999"/>
              <a:gd name="connsiteY9029" fmla="*/ 3680353 h 6842125"/>
              <a:gd name="connsiteX9030" fmla="*/ 5997084 w 12191999"/>
              <a:gd name="connsiteY9030" fmla="*/ 3699305 h 6842125"/>
              <a:gd name="connsiteX9031" fmla="*/ 6194912 w 12191999"/>
              <a:gd name="connsiteY9031" fmla="*/ 3699305 h 6842125"/>
              <a:gd name="connsiteX9032" fmla="*/ 6159575 w 12191999"/>
              <a:gd name="connsiteY9032" fmla="*/ 3680353 h 6842125"/>
              <a:gd name="connsiteX9033" fmla="*/ 6131382 w 12191999"/>
              <a:gd name="connsiteY9033" fmla="*/ 3664114 h 6842125"/>
              <a:gd name="connsiteX9034" fmla="*/ 6125286 w 12191999"/>
              <a:gd name="connsiteY9034" fmla="*/ 3653960 h 6842125"/>
              <a:gd name="connsiteX9035" fmla="*/ 6135953 w 12191999"/>
              <a:gd name="connsiteY9035" fmla="*/ 3639746 h 6842125"/>
              <a:gd name="connsiteX9036" fmla="*/ 6150431 w 12191999"/>
              <a:gd name="connsiteY9036" fmla="*/ 3630272 h 6842125"/>
              <a:gd name="connsiteX9037" fmla="*/ 6174054 w 12191999"/>
              <a:gd name="connsiteY9037" fmla="*/ 3609291 h 6842125"/>
              <a:gd name="connsiteX9038" fmla="*/ 6220535 w 12191999"/>
              <a:gd name="connsiteY9038" fmla="*/ 3612673 h 6842125"/>
              <a:gd name="connsiteX9039" fmla="*/ 6247206 w 12191999"/>
              <a:gd name="connsiteY9039" fmla="*/ 3651253 h 6842125"/>
              <a:gd name="connsiteX9040" fmla="*/ 6229679 w 12191999"/>
              <a:gd name="connsiteY9040" fmla="*/ 3687796 h 6842125"/>
              <a:gd name="connsiteX9041" fmla="*/ 6194912 w 12191999"/>
              <a:gd name="connsiteY9041" fmla="*/ 3699305 h 6842125"/>
              <a:gd name="connsiteX9042" fmla="*/ 4226519 w 12191999"/>
              <a:gd name="connsiteY9042" fmla="*/ 3699552 h 6842125"/>
              <a:gd name="connsiteX9043" fmla="*/ 4194991 w 12191999"/>
              <a:gd name="connsiteY9043" fmla="*/ 3682378 h 6842125"/>
              <a:gd name="connsiteX9044" fmla="*/ 4262047 w 12191999"/>
              <a:gd name="connsiteY9044" fmla="*/ 3616726 h 6842125"/>
              <a:gd name="connsiteX9045" fmla="*/ 4262047 w 12191999"/>
              <a:gd name="connsiteY9045" fmla="*/ 3687792 h 6842125"/>
              <a:gd name="connsiteX9046" fmla="*/ 4226519 w 12191999"/>
              <a:gd name="connsiteY9046" fmla="*/ 3699552 h 6842125"/>
              <a:gd name="connsiteX9047" fmla="*/ 7965478 w 12191999"/>
              <a:gd name="connsiteY9047" fmla="*/ 3699552 h 6842125"/>
              <a:gd name="connsiteX9048" fmla="*/ 7929950 w 12191999"/>
              <a:gd name="connsiteY9048" fmla="*/ 3687792 h 6842125"/>
              <a:gd name="connsiteX9049" fmla="*/ 7929950 w 12191999"/>
              <a:gd name="connsiteY9049" fmla="*/ 3616726 h 6842125"/>
              <a:gd name="connsiteX9050" fmla="*/ 7997006 w 12191999"/>
              <a:gd name="connsiteY9050" fmla="*/ 3682378 h 6842125"/>
              <a:gd name="connsiteX9051" fmla="*/ 7965478 w 12191999"/>
              <a:gd name="connsiteY9051" fmla="*/ 3699552 h 6842125"/>
              <a:gd name="connsiteX9052" fmla="*/ 522547 w 12191999"/>
              <a:gd name="connsiteY9052" fmla="*/ 3699974 h 6842125"/>
              <a:gd name="connsiteX9053" fmla="*/ 486979 w 12191999"/>
              <a:gd name="connsiteY9053" fmla="*/ 3679671 h 6842125"/>
              <a:gd name="connsiteX9054" fmla="*/ 493083 w 12191999"/>
              <a:gd name="connsiteY9054" fmla="*/ 3618083 h 6842125"/>
              <a:gd name="connsiteX9055" fmla="*/ 561717 w 12191999"/>
              <a:gd name="connsiteY9055" fmla="*/ 3626202 h 6842125"/>
              <a:gd name="connsiteX9056" fmla="*/ 556385 w 12191999"/>
              <a:gd name="connsiteY9056" fmla="*/ 3685764 h 6842125"/>
              <a:gd name="connsiteX9057" fmla="*/ 522547 w 12191999"/>
              <a:gd name="connsiteY9057" fmla="*/ 3699974 h 6842125"/>
              <a:gd name="connsiteX9058" fmla="*/ 11669450 w 12191999"/>
              <a:gd name="connsiteY9058" fmla="*/ 3699974 h 6842125"/>
              <a:gd name="connsiteX9059" fmla="*/ 11635611 w 12191999"/>
              <a:gd name="connsiteY9059" fmla="*/ 3685764 h 6842125"/>
              <a:gd name="connsiteX9060" fmla="*/ 11630279 w 12191999"/>
              <a:gd name="connsiteY9060" fmla="*/ 3626202 h 6842125"/>
              <a:gd name="connsiteX9061" fmla="*/ 11698914 w 12191999"/>
              <a:gd name="connsiteY9061" fmla="*/ 3618083 h 6842125"/>
              <a:gd name="connsiteX9062" fmla="*/ 11705018 w 12191999"/>
              <a:gd name="connsiteY9062" fmla="*/ 3679671 h 6842125"/>
              <a:gd name="connsiteX9063" fmla="*/ 11669450 w 12191999"/>
              <a:gd name="connsiteY9063" fmla="*/ 3699974 h 6842125"/>
              <a:gd name="connsiteX9064" fmla="*/ 5116474 w 12191999"/>
              <a:gd name="connsiteY9064" fmla="*/ 3700483 h 6842125"/>
              <a:gd name="connsiteX9065" fmla="*/ 5079040 w 12191999"/>
              <a:gd name="connsiteY9065" fmla="*/ 3685085 h 6842125"/>
              <a:gd name="connsiteX9066" fmla="*/ 5081326 w 12191999"/>
              <a:gd name="connsiteY9066" fmla="*/ 3616726 h 6842125"/>
              <a:gd name="connsiteX9067" fmla="*/ 5152954 w 12191999"/>
              <a:gd name="connsiteY9067" fmla="*/ 3623494 h 6842125"/>
              <a:gd name="connsiteX9068" fmla="*/ 5152192 w 12191999"/>
              <a:gd name="connsiteY9068" fmla="*/ 3680347 h 6842125"/>
              <a:gd name="connsiteX9069" fmla="*/ 5116474 w 12191999"/>
              <a:gd name="connsiteY9069" fmla="*/ 3700483 h 6842125"/>
              <a:gd name="connsiteX9070" fmla="*/ 7075523 w 12191999"/>
              <a:gd name="connsiteY9070" fmla="*/ 3700483 h 6842125"/>
              <a:gd name="connsiteX9071" fmla="*/ 7039804 w 12191999"/>
              <a:gd name="connsiteY9071" fmla="*/ 3680347 h 6842125"/>
              <a:gd name="connsiteX9072" fmla="*/ 7039043 w 12191999"/>
              <a:gd name="connsiteY9072" fmla="*/ 3623494 h 6842125"/>
              <a:gd name="connsiteX9073" fmla="*/ 7110671 w 12191999"/>
              <a:gd name="connsiteY9073" fmla="*/ 3616726 h 6842125"/>
              <a:gd name="connsiteX9074" fmla="*/ 7112956 w 12191999"/>
              <a:gd name="connsiteY9074" fmla="*/ 3685085 h 6842125"/>
              <a:gd name="connsiteX9075" fmla="*/ 7075523 w 12191999"/>
              <a:gd name="connsiteY9075" fmla="*/ 3700483 h 6842125"/>
              <a:gd name="connsiteX9076" fmla="*/ 3350560 w 12191999"/>
              <a:gd name="connsiteY9076" fmla="*/ 3700655 h 6842125"/>
              <a:gd name="connsiteX9077" fmla="*/ 3315508 w 12191999"/>
              <a:gd name="connsiteY9077" fmla="*/ 3695246 h 6842125"/>
              <a:gd name="connsiteX9078" fmla="*/ 3289600 w 12191999"/>
              <a:gd name="connsiteY9078" fmla="*/ 3647868 h 6842125"/>
              <a:gd name="connsiteX9079" fmla="*/ 3305602 w 12191999"/>
              <a:gd name="connsiteY9079" fmla="*/ 3616732 h 6842125"/>
              <a:gd name="connsiteX9080" fmla="*/ 3391708 w 12191999"/>
              <a:gd name="connsiteY9080" fmla="*/ 3620118 h 6842125"/>
              <a:gd name="connsiteX9081" fmla="*/ 3393994 w 12191999"/>
              <a:gd name="connsiteY9081" fmla="*/ 3682385 h 6842125"/>
              <a:gd name="connsiteX9082" fmla="*/ 3350560 w 12191999"/>
              <a:gd name="connsiteY9082" fmla="*/ 3700655 h 6842125"/>
              <a:gd name="connsiteX9083" fmla="*/ 3699768 w 12191999"/>
              <a:gd name="connsiteY9083" fmla="*/ 3700655 h 6842125"/>
              <a:gd name="connsiteX9084" fmla="*/ 3655572 w 12191999"/>
              <a:gd name="connsiteY9084" fmla="*/ 3683063 h 6842125"/>
              <a:gd name="connsiteX9085" fmla="*/ 3659382 w 12191999"/>
              <a:gd name="connsiteY9085" fmla="*/ 3620118 h 6842125"/>
              <a:gd name="connsiteX9086" fmla="*/ 3756156 w 12191999"/>
              <a:gd name="connsiteY9086" fmla="*/ 3648544 h 6842125"/>
              <a:gd name="connsiteX9087" fmla="*/ 3699768 w 12191999"/>
              <a:gd name="connsiteY9087" fmla="*/ 3700655 h 6842125"/>
              <a:gd name="connsiteX9088" fmla="*/ 8492228 w 12191999"/>
              <a:gd name="connsiteY9088" fmla="*/ 3700655 h 6842125"/>
              <a:gd name="connsiteX9089" fmla="*/ 8435840 w 12191999"/>
              <a:gd name="connsiteY9089" fmla="*/ 3648544 h 6842125"/>
              <a:gd name="connsiteX9090" fmla="*/ 8532615 w 12191999"/>
              <a:gd name="connsiteY9090" fmla="*/ 3620118 h 6842125"/>
              <a:gd name="connsiteX9091" fmla="*/ 8536424 w 12191999"/>
              <a:gd name="connsiteY9091" fmla="*/ 3683063 h 6842125"/>
              <a:gd name="connsiteX9092" fmla="*/ 8492228 w 12191999"/>
              <a:gd name="connsiteY9092" fmla="*/ 3700655 h 6842125"/>
              <a:gd name="connsiteX9093" fmla="*/ 8841436 w 12191999"/>
              <a:gd name="connsiteY9093" fmla="*/ 3700655 h 6842125"/>
              <a:gd name="connsiteX9094" fmla="*/ 8798003 w 12191999"/>
              <a:gd name="connsiteY9094" fmla="*/ 3682385 h 6842125"/>
              <a:gd name="connsiteX9095" fmla="*/ 8800288 w 12191999"/>
              <a:gd name="connsiteY9095" fmla="*/ 3620118 h 6842125"/>
              <a:gd name="connsiteX9096" fmla="*/ 8886395 w 12191999"/>
              <a:gd name="connsiteY9096" fmla="*/ 3616732 h 6842125"/>
              <a:gd name="connsiteX9097" fmla="*/ 8902396 w 12191999"/>
              <a:gd name="connsiteY9097" fmla="*/ 3647868 h 6842125"/>
              <a:gd name="connsiteX9098" fmla="*/ 8876488 w 12191999"/>
              <a:gd name="connsiteY9098" fmla="*/ 3695246 h 6842125"/>
              <a:gd name="connsiteX9099" fmla="*/ 8841436 w 12191999"/>
              <a:gd name="connsiteY9099" fmla="*/ 3700655 h 6842125"/>
              <a:gd name="connsiteX9100" fmla="*/ 2466227 w 12191999"/>
              <a:gd name="connsiteY9100" fmla="*/ 3700911 h 6842125"/>
              <a:gd name="connsiteX9101" fmla="*/ 2423840 w 12191999"/>
              <a:gd name="connsiteY9101" fmla="*/ 3685092 h 6842125"/>
              <a:gd name="connsiteX9102" fmla="*/ 2427651 w 12191999"/>
              <a:gd name="connsiteY9102" fmla="*/ 3614706 h 6842125"/>
              <a:gd name="connsiteX9103" fmla="*/ 2504612 w 12191999"/>
              <a:gd name="connsiteY9103" fmla="*/ 3614706 h 6842125"/>
              <a:gd name="connsiteX9104" fmla="*/ 2506899 w 12191999"/>
              <a:gd name="connsiteY9104" fmla="*/ 3685767 h 6842125"/>
              <a:gd name="connsiteX9105" fmla="*/ 2466227 w 12191999"/>
              <a:gd name="connsiteY9105" fmla="*/ 3700911 h 6842125"/>
              <a:gd name="connsiteX9106" fmla="*/ 9725770 w 12191999"/>
              <a:gd name="connsiteY9106" fmla="*/ 3700911 h 6842125"/>
              <a:gd name="connsiteX9107" fmla="*/ 9685098 w 12191999"/>
              <a:gd name="connsiteY9107" fmla="*/ 3685767 h 6842125"/>
              <a:gd name="connsiteX9108" fmla="*/ 9687384 w 12191999"/>
              <a:gd name="connsiteY9108" fmla="*/ 3614706 h 6842125"/>
              <a:gd name="connsiteX9109" fmla="*/ 9764346 w 12191999"/>
              <a:gd name="connsiteY9109" fmla="*/ 3614706 h 6842125"/>
              <a:gd name="connsiteX9110" fmla="*/ 9768156 w 12191999"/>
              <a:gd name="connsiteY9110" fmla="*/ 3685092 h 6842125"/>
              <a:gd name="connsiteX9111" fmla="*/ 9725770 w 12191999"/>
              <a:gd name="connsiteY9111" fmla="*/ 3700911 h 6842125"/>
              <a:gd name="connsiteX9112" fmla="*/ 2642895 w 12191999"/>
              <a:gd name="connsiteY9112" fmla="*/ 3703867 h 6842125"/>
              <a:gd name="connsiteX9113" fmla="*/ 2612534 w 12191999"/>
              <a:gd name="connsiteY9113" fmla="*/ 3698624 h 6842125"/>
              <a:gd name="connsiteX9114" fmla="*/ 2586626 w 12191999"/>
              <a:gd name="connsiteY9114" fmla="*/ 3664783 h 6842125"/>
              <a:gd name="connsiteX9115" fmla="*/ 2595007 w 12191999"/>
              <a:gd name="connsiteY9115" fmla="*/ 3620794 h 6842125"/>
              <a:gd name="connsiteX9116" fmla="*/ 2703974 w 12191999"/>
              <a:gd name="connsiteY9116" fmla="*/ 3650575 h 6842125"/>
              <a:gd name="connsiteX9117" fmla="*/ 2642895 w 12191999"/>
              <a:gd name="connsiteY9117" fmla="*/ 3703867 h 6842125"/>
              <a:gd name="connsiteX9118" fmla="*/ 9549102 w 12191999"/>
              <a:gd name="connsiteY9118" fmla="*/ 3703867 h 6842125"/>
              <a:gd name="connsiteX9119" fmla="*/ 9488023 w 12191999"/>
              <a:gd name="connsiteY9119" fmla="*/ 3650575 h 6842125"/>
              <a:gd name="connsiteX9120" fmla="*/ 9596990 w 12191999"/>
              <a:gd name="connsiteY9120" fmla="*/ 3620794 h 6842125"/>
              <a:gd name="connsiteX9121" fmla="*/ 9605371 w 12191999"/>
              <a:gd name="connsiteY9121" fmla="*/ 3664783 h 6842125"/>
              <a:gd name="connsiteX9122" fmla="*/ 9579463 w 12191999"/>
              <a:gd name="connsiteY9122" fmla="*/ 3698624 h 6842125"/>
              <a:gd name="connsiteX9123" fmla="*/ 9549102 w 12191999"/>
              <a:gd name="connsiteY9123" fmla="*/ 3703867 h 6842125"/>
              <a:gd name="connsiteX9124" fmla="*/ 3872367 w 12191999"/>
              <a:gd name="connsiteY9124" fmla="*/ 3704037 h 6842125"/>
              <a:gd name="connsiteX9125" fmla="*/ 3855698 w 12191999"/>
              <a:gd name="connsiteY9125" fmla="*/ 3700655 h 6842125"/>
              <a:gd name="connsiteX9126" fmla="*/ 3814550 w 12191999"/>
              <a:gd name="connsiteY9126" fmla="*/ 3649218 h 6842125"/>
              <a:gd name="connsiteX9127" fmla="*/ 3874748 w 12191999"/>
              <a:gd name="connsiteY9127" fmla="*/ 3599137 h 6842125"/>
              <a:gd name="connsiteX9128" fmla="*/ 3890750 w 12191999"/>
              <a:gd name="connsiteY9128" fmla="*/ 3703360 h 6842125"/>
              <a:gd name="connsiteX9129" fmla="*/ 3872367 w 12191999"/>
              <a:gd name="connsiteY9129" fmla="*/ 3704037 h 6842125"/>
              <a:gd name="connsiteX9130" fmla="*/ 8319629 w 12191999"/>
              <a:gd name="connsiteY9130" fmla="*/ 3704037 h 6842125"/>
              <a:gd name="connsiteX9131" fmla="*/ 8301247 w 12191999"/>
              <a:gd name="connsiteY9131" fmla="*/ 3703360 h 6842125"/>
              <a:gd name="connsiteX9132" fmla="*/ 8317248 w 12191999"/>
              <a:gd name="connsiteY9132" fmla="*/ 3599137 h 6842125"/>
              <a:gd name="connsiteX9133" fmla="*/ 8377447 w 12191999"/>
              <a:gd name="connsiteY9133" fmla="*/ 3649218 h 6842125"/>
              <a:gd name="connsiteX9134" fmla="*/ 8336299 w 12191999"/>
              <a:gd name="connsiteY9134" fmla="*/ 3700655 h 6842125"/>
              <a:gd name="connsiteX9135" fmla="*/ 8319629 w 12191999"/>
              <a:gd name="connsiteY9135" fmla="*/ 3704037 h 6842125"/>
              <a:gd name="connsiteX9136" fmla="*/ 2273528 w 12191999"/>
              <a:gd name="connsiteY9136" fmla="*/ 3706237 h 6842125"/>
              <a:gd name="connsiteX9137" fmla="*/ 2243524 w 12191999"/>
              <a:gd name="connsiteY9137" fmla="*/ 3689150 h 6842125"/>
              <a:gd name="connsiteX9138" fmla="*/ 2286958 w 12191999"/>
              <a:gd name="connsiteY9138" fmla="*/ 3599134 h 6842125"/>
              <a:gd name="connsiteX9139" fmla="*/ 2347156 w 12191999"/>
              <a:gd name="connsiteY9139" fmla="*/ 3633651 h 6842125"/>
              <a:gd name="connsiteX9140" fmla="*/ 2314390 w 12191999"/>
              <a:gd name="connsiteY9140" fmla="*/ 3699974 h 6842125"/>
              <a:gd name="connsiteX9141" fmla="*/ 2273528 w 12191999"/>
              <a:gd name="connsiteY9141" fmla="*/ 3706237 h 6842125"/>
              <a:gd name="connsiteX9142" fmla="*/ 9918468 w 12191999"/>
              <a:gd name="connsiteY9142" fmla="*/ 3706237 h 6842125"/>
              <a:gd name="connsiteX9143" fmla="*/ 9877607 w 12191999"/>
              <a:gd name="connsiteY9143" fmla="*/ 3699974 h 6842125"/>
              <a:gd name="connsiteX9144" fmla="*/ 9844840 w 12191999"/>
              <a:gd name="connsiteY9144" fmla="*/ 3633651 h 6842125"/>
              <a:gd name="connsiteX9145" fmla="*/ 9905039 w 12191999"/>
              <a:gd name="connsiteY9145" fmla="*/ 3599134 h 6842125"/>
              <a:gd name="connsiteX9146" fmla="*/ 9948472 w 12191999"/>
              <a:gd name="connsiteY9146" fmla="*/ 3689150 h 6842125"/>
              <a:gd name="connsiteX9147" fmla="*/ 9918468 w 12191999"/>
              <a:gd name="connsiteY9147" fmla="*/ 3706237 h 6842125"/>
              <a:gd name="connsiteX9148" fmla="*/ 4759750 w 12191999"/>
              <a:gd name="connsiteY9148" fmla="*/ 3706239 h 6842125"/>
              <a:gd name="connsiteX9149" fmla="*/ 4734414 w 12191999"/>
              <a:gd name="connsiteY9149" fmla="*/ 3702685 h 6842125"/>
              <a:gd name="connsiteX9150" fmla="*/ 4697075 w 12191999"/>
              <a:gd name="connsiteY9150" fmla="*/ 3649892 h 6842125"/>
              <a:gd name="connsiteX9151" fmla="*/ 4713078 w 12191999"/>
              <a:gd name="connsiteY9151" fmla="*/ 3618762 h 6842125"/>
              <a:gd name="connsiteX9152" fmla="*/ 4822806 w 12191999"/>
              <a:gd name="connsiteY9152" fmla="*/ 3640419 h 6842125"/>
              <a:gd name="connsiteX9153" fmla="*/ 4783943 w 12191999"/>
              <a:gd name="connsiteY9153" fmla="*/ 3700651 h 6842125"/>
              <a:gd name="connsiteX9154" fmla="*/ 4759750 w 12191999"/>
              <a:gd name="connsiteY9154" fmla="*/ 3706239 h 6842125"/>
              <a:gd name="connsiteX9155" fmla="*/ 7432247 w 12191999"/>
              <a:gd name="connsiteY9155" fmla="*/ 3706239 h 6842125"/>
              <a:gd name="connsiteX9156" fmla="*/ 7408054 w 12191999"/>
              <a:gd name="connsiteY9156" fmla="*/ 3700651 h 6842125"/>
              <a:gd name="connsiteX9157" fmla="*/ 7369191 w 12191999"/>
              <a:gd name="connsiteY9157" fmla="*/ 3640419 h 6842125"/>
              <a:gd name="connsiteX9158" fmla="*/ 7478919 w 12191999"/>
              <a:gd name="connsiteY9158" fmla="*/ 3618762 h 6842125"/>
              <a:gd name="connsiteX9159" fmla="*/ 7494922 w 12191999"/>
              <a:gd name="connsiteY9159" fmla="*/ 3649892 h 6842125"/>
              <a:gd name="connsiteX9160" fmla="*/ 7457583 w 12191999"/>
              <a:gd name="connsiteY9160" fmla="*/ 3702685 h 6842125"/>
              <a:gd name="connsiteX9161" fmla="*/ 7432247 w 12191999"/>
              <a:gd name="connsiteY9161" fmla="*/ 3706239 h 6842125"/>
              <a:gd name="connsiteX9162" fmla="*/ 1053885 w 12191999"/>
              <a:gd name="connsiteY9162" fmla="*/ 3822171 h 6842125"/>
              <a:gd name="connsiteX9163" fmla="*/ 1037885 w 12191999"/>
              <a:gd name="connsiteY9163" fmla="*/ 3807959 h 6842125"/>
              <a:gd name="connsiteX9164" fmla="*/ 1066844 w 12191999"/>
              <a:gd name="connsiteY9164" fmla="*/ 3810667 h 6842125"/>
              <a:gd name="connsiteX9165" fmla="*/ 1053885 w 12191999"/>
              <a:gd name="connsiteY9165" fmla="*/ 3822171 h 6842125"/>
              <a:gd name="connsiteX9166" fmla="*/ 11138111 w 12191999"/>
              <a:gd name="connsiteY9166" fmla="*/ 3822171 h 6842125"/>
              <a:gd name="connsiteX9167" fmla="*/ 11125152 w 12191999"/>
              <a:gd name="connsiteY9167" fmla="*/ 3810667 h 6842125"/>
              <a:gd name="connsiteX9168" fmla="*/ 11154111 w 12191999"/>
              <a:gd name="connsiteY9168" fmla="*/ 3807959 h 6842125"/>
              <a:gd name="connsiteX9169" fmla="*/ 11138111 w 12191999"/>
              <a:gd name="connsiteY9169" fmla="*/ 3822171 h 6842125"/>
              <a:gd name="connsiteX9170" fmla="*/ 344131 w 12191999"/>
              <a:gd name="connsiteY9170" fmla="*/ 3822174 h 6842125"/>
              <a:gd name="connsiteX9171" fmla="*/ 330427 w 12191999"/>
              <a:gd name="connsiteY9171" fmla="*/ 3808637 h 6842125"/>
              <a:gd name="connsiteX9172" fmla="*/ 360115 w 12191999"/>
              <a:gd name="connsiteY9172" fmla="*/ 3803899 h 6842125"/>
              <a:gd name="connsiteX9173" fmla="*/ 344131 w 12191999"/>
              <a:gd name="connsiteY9173" fmla="*/ 3822174 h 6842125"/>
              <a:gd name="connsiteX9174" fmla="*/ 11847866 w 12191999"/>
              <a:gd name="connsiteY9174" fmla="*/ 3822174 h 6842125"/>
              <a:gd name="connsiteX9175" fmla="*/ 11831882 w 12191999"/>
              <a:gd name="connsiteY9175" fmla="*/ 3803899 h 6842125"/>
              <a:gd name="connsiteX9176" fmla="*/ 11861570 w 12191999"/>
              <a:gd name="connsiteY9176" fmla="*/ 3808637 h 6842125"/>
              <a:gd name="connsiteX9177" fmla="*/ 11847866 w 12191999"/>
              <a:gd name="connsiteY9177" fmla="*/ 3822174 h 6842125"/>
              <a:gd name="connsiteX9178" fmla="*/ 4767184 w 12191999"/>
              <a:gd name="connsiteY9178" fmla="*/ 3826151 h 6842125"/>
              <a:gd name="connsiteX9179" fmla="*/ 4743562 w 12191999"/>
              <a:gd name="connsiteY9179" fmla="*/ 3822849 h 6842125"/>
              <a:gd name="connsiteX9180" fmla="*/ 4760326 w 12191999"/>
              <a:gd name="connsiteY9180" fmla="*/ 3789688 h 6842125"/>
              <a:gd name="connsiteX9181" fmla="*/ 4777090 w 12191999"/>
              <a:gd name="connsiteY9181" fmla="*/ 3808637 h 6842125"/>
              <a:gd name="connsiteX9182" fmla="*/ 4767184 w 12191999"/>
              <a:gd name="connsiteY9182" fmla="*/ 3826151 h 6842125"/>
              <a:gd name="connsiteX9183" fmla="*/ 7424812 w 12191999"/>
              <a:gd name="connsiteY9183" fmla="*/ 3826151 h 6842125"/>
              <a:gd name="connsiteX9184" fmla="*/ 7414907 w 12191999"/>
              <a:gd name="connsiteY9184" fmla="*/ 3808637 h 6842125"/>
              <a:gd name="connsiteX9185" fmla="*/ 7431671 w 12191999"/>
              <a:gd name="connsiteY9185" fmla="*/ 3789688 h 6842125"/>
              <a:gd name="connsiteX9186" fmla="*/ 7448435 w 12191999"/>
              <a:gd name="connsiteY9186" fmla="*/ 3822849 h 6842125"/>
              <a:gd name="connsiteX9187" fmla="*/ 7424812 w 12191999"/>
              <a:gd name="connsiteY9187" fmla="*/ 3826151 h 6842125"/>
              <a:gd name="connsiteX9188" fmla="*/ 2995740 w 12191999"/>
              <a:gd name="connsiteY9188" fmla="*/ 3828607 h 6842125"/>
              <a:gd name="connsiteX9189" fmla="*/ 2978499 w 12191999"/>
              <a:gd name="connsiteY9189" fmla="*/ 3819469 h 6842125"/>
              <a:gd name="connsiteX9190" fmla="*/ 2999835 w 12191999"/>
              <a:gd name="connsiteY9190" fmla="*/ 3788337 h 6842125"/>
              <a:gd name="connsiteX9191" fmla="*/ 3013551 w 12191999"/>
              <a:gd name="connsiteY9191" fmla="*/ 3821501 h 6842125"/>
              <a:gd name="connsiteX9192" fmla="*/ 2995740 w 12191999"/>
              <a:gd name="connsiteY9192" fmla="*/ 3828607 h 6842125"/>
              <a:gd name="connsiteX9193" fmla="*/ 9196256 w 12191999"/>
              <a:gd name="connsiteY9193" fmla="*/ 3828607 h 6842125"/>
              <a:gd name="connsiteX9194" fmla="*/ 9178446 w 12191999"/>
              <a:gd name="connsiteY9194" fmla="*/ 3821501 h 6842125"/>
              <a:gd name="connsiteX9195" fmla="*/ 9192162 w 12191999"/>
              <a:gd name="connsiteY9195" fmla="*/ 3788337 h 6842125"/>
              <a:gd name="connsiteX9196" fmla="*/ 9213498 w 12191999"/>
              <a:gd name="connsiteY9196" fmla="*/ 3819469 h 6842125"/>
              <a:gd name="connsiteX9197" fmla="*/ 9196256 w 12191999"/>
              <a:gd name="connsiteY9197" fmla="*/ 3828607 h 6842125"/>
              <a:gd name="connsiteX9198" fmla="*/ 2469750 w 12191999"/>
              <a:gd name="connsiteY9198" fmla="*/ 3830143 h 6842125"/>
              <a:gd name="connsiteX9199" fmla="*/ 2449747 w 12191999"/>
              <a:gd name="connsiteY9199" fmla="*/ 3824884 h 6842125"/>
              <a:gd name="connsiteX9200" fmla="*/ 2443651 w 12191999"/>
              <a:gd name="connsiteY9200" fmla="*/ 3798488 h 6842125"/>
              <a:gd name="connsiteX9201" fmla="*/ 2481751 w 12191999"/>
              <a:gd name="connsiteY9201" fmla="*/ 3789694 h 6842125"/>
              <a:gd name="connsiteX9202" fmla="*/ 2469750 w 12191999"/>
              <a:gd name="connsiteY9202" fmla="*/ 3830143 h 6842125"/>
              <a:gd name="connsiteX9203" fmla="*/ 9722247 w 12191999"/>
              <a:gd name="connsiteY9203" fmla="*/ 3830143 h 6842125"/>
              <a:gd name="connsiteX9204" fmla="*/ 9710246 w 12191999"/>
              <a:gd name="connsiteY9204" fmla="*/ 3789694 h 6842125"/>
              <a:gd name="connsiteX9205" fmla="*/ 9748346 w 12191999"/>
              <a:gd name="connsiteY9205" fmla="*/ 3798488 h 6842125"/>
              <a:gd name="connsiteX9206" fmla="*/ 9742250 w 12191999"/>
              <a:gd name="connsiteY9206" fmla="*/ 3824884 h 6842125"/>
              <a:gd name="connsiteX9207" fmla="*/ 9722247 w 12191999"/>
              <a:gd name="connsiteY9207" fmla="*/ 3830143 h 6842125"/>
              <a:gd name="connsiteX9208" fmla="*/ 2293056 w 12191999"/>
              <a:gd name="connsiteY9208" fmla="*/ 3834358 h 6842125"/>
              <a:gd name="connsiteX9209" fmla="*/ 2265624 w 12191999"/>
              <a:gd name="connsiteY9209" fmla="*/ 3824205 h 6842125"/>
              <a:gd name="connsiteX9210" fmla="*/ 2292294 w 12191999"/>
              <a:gd name="connsiteY9210" fmla="*/ 3782924 h 6842125"/>
              <a:gd name="connsiteX9211" fmla="*/ 2312106 w 12191999"/>
              <a:gd name="connsiteY9211" fmla="*/ 3808637 h 6842125"/>
              <a:gd name="connsiteX9212" fmla="*/ 2293056 w 12191999"/>
              <a:gd name="connsiteY9212" fmla="*/ 3834358 h 6842125"/>
              <a:gd name="connsiteX9213" fmla="*/ 4236142 w 12191999"/>
              <a:gd name="connsiteY9213" fmla="*/ 3834358 h 6842125"/>
              <a:gd name="connsiteX9214" fmla="*/ 4210995 w 12191999"/>
              <a:gd name="connsiteY9214" fmla="*/ 3826235 h 6842125"/>
              <a:gd name="connsiteX9215" fmla="*/ 4205662 w 12191999"/>
              <a:gd name="connsiteY9215" fmla="*/ 3797807 h 6842125"/>
              <a:gd name="connsiteX9216" fmla="*/ 4231570 w 12191999"/>
              <a:gd name="connsiteY9216" fmla="*/ 3782924 h 6842125"/>
              <a:gd name="connsiteX9217" fmla="*/ 4252143 w 12191999"/>
              <a:gd name="connsiteY9217" fmla="*/ 3808637 h 6842125"/>
              <a:gd name="connsiteX9218" fmla="*/ 4236142 w 12191999"/>
              <a:gd name="connsiteY9218" fmla="*/ 3834358 h 6842125"/>
              <a:gd name="connsiteX9219" fmla="*/ 7955855 w 12191999"/>
              <a:gd name="connsiteY9219" fmla="*/ 3834358 h 6842125"/>
              <a:gd name="connsiteX9220" fmla="*/ 7939854 w 12191999"/>
              <a:gd name="connsiteY9220" fmla="*/ 3808637 h 6842125"/>
              <a:gd name="connsiteX9221" fmla="*/ 7960427 w 12191999"/>
              <a:gd name="connsiteY9221" fmla="*/ 3782924 h 6842125"/>
              <a:gd name="connsiteX9222" fmla="*/ 7986335 w 12191999"/>
              <a:gd name="connsiteY9222" fmla="*/ 3797807 h 6842125"/>
              <a:gd name="connsiteX9223" fmla="*/ 7981002 w 12191999"/>
              <a:gd name="connsiteY9223" fmla="*/ 3826235 h 6842125"/>
              <a:gd name="connsiteX9224" fmla="*/ 7955855 w 12191999"/>
              <a:gd name="connsiteY9224" fmla="*/ 3834358 h 6842125"/>
              <a:gd name="connsiteX9225" fmla="*/ 9898940 w 12191999"/>
              <a:gd name="connsiteY9225" fmla="*/ 3834358 h 6842125"/>
              <a:gd name="connsiteX9226" fmla="*/ 9879891 w 12191999"/>
              <a:gd name="connsiteY9226" fmla="*/ 3808637 h 6842125"/>
              <a:gd name="connsiteX9227" fmla="*/ 9899703 w 12191999"/>
              <a:gd name="connsiteY9227" fmla="*/ 3782924 h 6842125"/>
              <a:gd name="connsiteX9228" fmla="*/ 9926372 w 12191999"/>
              <a:gd name="connsiteY9228" fmla="*/ 3824205 h 6842125"/>
              <a:gd name="connsiteX9229" fmla="*/ 9898940 w 12191999"/>
              <a:gd name="connsiteY9229" fmla="*/ 3834358 h 6842125"/>
              <a:gd name="connsiteX9230" fmla="*/ 4060778 w 12191999"/>
              <a:gd name="connsiteY9230" fmla="*/ 3834864 h 6842125"/>
              <a:gd name="connsiteX9231" fmla="*/ 4041347 w 12191999"/>
              <a:gd name="connsiteY9231" fmla="*/ 3828268 h 6842125"/>
              <a:gd name="connsiteX9232" fmla="*/ 4055824 w 12191999"/>
              <a:gd name="connsiteY9232" fmla="*/ 3781570 h 6842125"/>
              <a:gd name="connsiteX9233" fmla="*/ 4073351 w 12191999"/>
              <a:gd name="connsiteY9233" fmla="*/ 3822174 h 6842125"/>
              <a:gd name="connsiteX9234" fmla="*/ 4060778 w 12191999"/>
              <a:gd name="connsiteY9234" fmla="*/ 3834864 h 6842125"/>
              <a:gd name="connsiteX9235" fmla="*/ 8131219 w 12191999"/>
              <a:gd name="connsiteY9235" fmla="*/ 3834864 h 6842125"/>
              <a:gd name="connsiteX9236" fmla="*/ 8118645 w 12191999"/>
              <a:gd name="connsiteY9236" fmla="*/ 3822174 h 6842125"/>
              <a:gd name="connsiteX9237" fmla="*/ 8136172 w 12191999"/>
              <a:gd name="connsiteY9237" fmla="*/ 3781570 h 6842125"/>
              <a:gd name="connsiteX9238" fmla="*/ 8150649 w 12191999"/>
              <a:gd name="connsiteY9238" fmla="*/ 3828268 h 6842125"/>
              <a:gd name="connsiteX9239" fmla="*/ 8131219 w 12191999"/>
              <a:gd name="connsiteY9239" fmla="*/ 3834864 h 6842125"/>
              <a:gd name="connsiteX9240" fmla="*/ 4586294 w 12191999"/>
              <a:gd name="connsiteY9240" fmla="*/ 3834951 h 6842125"/>
              <a:gd name="connsiteX9241" fmla="*/ 4564767 w 12191999"/>
              <a:gd name="connsiteY9241" fmla="*/ 3822852 h 6842125"/>
              <a:gd name="connsiteX9242" fmla="*/ 4560195 w 12191999"/>
              <a:gd name="connsiteY9242" fmla="*/ 3795781 h 6842125"/>
              <a:gd name="connsiteX9243" fmla="*/ 4605915 w 12191999"/>
              <a:gd name="connsiteY9243" fmla="*/ 3795102 h 6842125"/>
              <a:gd name="connsiteX9244" fmla="*/ 4604391 w 12191999"/>
              <a:gd name="connsiteY9244" fmla="*/ 3822174 h 6842125"/>
              <a:gd name="connsiteX9245" fmla="*/ 4586294 w 12191999"/>
              <a:gd name="connsiteY9245" fmla="*/ 3834951 h 6842125"/>
              <a:gd name="connsiteX9246" fmla="*/ 7605703 w 12191999"/>
              <a:gd name="connsiteY9246" fmla="*/ 3834951 h 6842125"/>
              <a:gd name="connsiteX9247" fmla="*/ 7587606 w 12191999"/>
              <a:gd name="connsiteY9247" fmla="*/ 3822174 h 6842125"/>
              <a:gd name="connsiteX9248" fmla="*/ 7586082 w 12191999"/>
              <a:gd name="connsiteY9248" fmla="*/ 3795102 h 6842125"/>
              <a:gd name="connsiteX9249" fmla="*/ 7631801 w 12191999"/>
              <a:gd name="connsiteY9249" fmla="*/ 3795781 h 6842125"/>
              <a:gd name="connsiteX9250" fmla="*/ 7627230 w 12191999"/>
              <a:gd name="connsiteY9250" fmla="*/ 3822852 h 6842125"/>
              <a:gd name="connsiteX9251" fmla="*/ 7605703 w 12191999"/>
              <a:gd name="connsiteY9251" fmla="*/ 3834951 h 6842125"/>
              <a:gd name="connsiteX9252" fmla="*/ 2813424 w 12191999"/>
              <a:gd name="connsiteY9252" fmla="*/ 3835201 h 6842125"/>
              <a:gd name="connsiteX9253" fmla="*/ 2795136 w 12191999"/>
              <a:gd name="connsiteY9253" fmla="*/ 3822174 h 6842125"/>
              <a:gd name="connsiteX9254" fmla="*/ 2795136 w 12191999"/>
              <a:gd name="connsiteY9254" fmla="*/ 3795102 h 6842125"/>
              <a:gd name="connsiteX9255" fmla="*/ 2840856 w 12191999"/>
              <a:gd name="connsiteY9255" fmla="*/ 3794428 h 6842125"/>
              <a:gd name="connsiteX9256" fmla="*/ 2836284 w 12191999"/>
              <a:gd name="connsiteY9256" fmla="*/ 3824882 h 6842125"/>
              <a:gd name="connsiteX9257" fmla="*/ 2813424 w 12191999"/>
              <a:gd name="connsiteY9257" fmla="*/ 3835201 h 6842125"/>
              <a:gd name="connsiteX9258" fmla="*/ 9378572 w 12191999"/>
              <a:gd name="connsiteY9258" fmla="*/ 3835201 h 6842125"/>
              <a:gd name="connsiteX9259" fmla="*/ 9355712 w 12191999"/>
              <a:gd name="connsiteY9259" fmla="*/ 3824882 h 6842125"/>
              <a:gd name="connsiteX9260" fmla="*/ 9351140 w 12191999"/>
              <a:gd name="connsiteY9260" fmla="*/ 3794428 h 6842125"/>
              <a:gd name="connsiteX9261" fmla="*/ 9396860 w 12191999"/>
              <a:gd name="connsiteY9261" fmla="*/ 3795102 h 6842125"/>
              <a:gd name="connsiteX9262" fmla="*/ 9396860 w 12191999"/>
              <a:gd name="connsiteY9262" fmla="*/ 3822174 h 6842125"/>
              <a:gd name="connsiteX9263" fmla="*/ 9378572 w 12191999"/>
              <a:gd name="connsiteY9263" fmla="*/ 3835201 h 6842125"/>
              <a:gd name="connsiteX9264" fmla="*/ 4936826 w 12191999"/>
              <a:gd name="connsiteY9264" fmla="*/ 3835708 h 6842125"/>
              <a:gd name="connsiteX9265" fmla="*/ 4917776 w 12191999"/>
              <a:gd name="connsiteY9265" fmla="*/ 3826232 h 6842125"/>
              <a:gd name="connsiteX9266" fmla="*/ 4911680 w 12191999"/>
              <a:gd name="connsiteY9266" fmla="*/ 3800513 h 6842125"/>
              <a:gd name="connsiteX9267" fmla="*/ 4936826 w 12191999"/>
              <a:gd name="connsiteY9267" fmla="*/ 3784946 h 6842125"/>
              <a:gd name="connsiteX9268" fmla="*/ 4961972 w 12191999"/>
              <a:gd name="connsiteY9268" fmla="*/ 3800513 h 6842125"/>
              <a:gd name="connsiteX9269" fmla="*/ 4936826 w 12191999"/>
              <a:gd name="connsiteY9269" fmla="*/ 3835708 h 6842125"/>
              <a:gd name="connsiteX9270" fmla="*/ 7255171 w 12191999"/>
              <a:gd name="connsiteY9270" fmla="*/ 3835708 h 6842125"/>
              <a:gd name="connsiteX9271" fmla="*/ 7230024 w 12191999"/>
              <a:gd name="connsiteY9271" fmla="*/ 3800513 h 6842125"/>
              <a:gd name="connsiteX9272" fmla="*/ 7255171 w 12191999"/>
              <a:gd name="connsiteY9272" fmla="*/ 3784946 h 6842125"/>
              <a:gd name="connsiteX9273" fmla="*/ 7280316 w 12191999"/>
              <a:gd name="connsiteY9273" fmla="*/ 3800513 h 6842125"/>
              <a:gd name="connsiteX9274" fmla="*/ 7274220 w 12191999"/>
              <a:gd name="connsiteY9274" fmla="*/ 3826232 h 6842125"/>
              <a:gd name="connsiteX9275" fmla="*/ 7255171 w 12191999"/>
              <a:gd name="connsiteY9275" fmla="*/ 3835708 h 6842125"/>
              <a:gd name="connsiteX9276" fmla="*/ 5293650 w 12191999"/>
              <a:gd name="connsiteY9276" fmla="*/ 3841129 h 6842125"/>
              <a:gd name="connsiteX9277" fmla="*/ 5254026 w 12191999"/>
              <a:gd name="connsiteY9277" fmla="*/ 3825564 h 6842125"/>
              <a:gd name="connsiteX9278" fmla="*/ 5270790 w 12191999"/>
              <a:gd name="connsiteY9278" fmla="*/ 3774806 h 6842125"/>
              <a:gd name="connsiteX9279" fmla="*/ 5305842 w 12191999"/>
              <a:gd name="connsiteY9279" fmla="*/ 3774806 h 6842125"/>
              <a:gd name="connsiteX9280" fmla="*/ 5327178 w 12191999"/>
              <a:gd name="connsiteY9280" fmla="*/ 3811349 h 6842125"/>
              <a:gd name="connsiteX9281" fmla="*/ 5293650 w 12191999"/>
              <a:gd name="connsiteY9281" fmla="*/ 3841129 h 6842125"/>
              <a:gd name="connsiteX9282" fmla="*/ 6898347 w 12191999"/>
              <a:gd name="connsiteY9282" fmla="*/ 3841129 h 6842125"/>
              <a:gd name="connsiteX9283" fmla="*/ 6864819 w 12191999"/>
              <a:gd name="connsiteY9283" fmla="*/ 3811349 h 6842125"/>
              <a:gd name="connsiteX9284" fmla="*/ 6886155 w 12191999"/>
              <a:gd name="connsiteY9284" fmla="*/ 3774806 h 6842125"/>
              <a:gd name="connsiteX9285" fmla="*/ 6921207 w 12191999"/>
              <a:gd name="connsiteY9285" fmla="*/ 3774806 h 6842125"/>
              <a:gd name="connsiteX9286" fmla="*/ 6937971 w 12191999"/>
              <a:gd name="connsiteY9286" fmla="*/ 3825564 h 6842125"/>
              <a:gd name="connsiteX9287" fmla="*/ 6898347 w 12191999"/>
              <a:gd name="connsiteY9287" fmla="*/ 3841129 h 6842125"/>
              <a:gd name="connsiteX9288" fmla="*/ 2108163 w 12191999"/>
              <a:gd name="connsiteY9288" fmla="*/ 3841627 h 6842125"/>
              <a:gd name="connsiteX9289" fmla="*/ 2086065 w 12191999"/>
              <a:gd name="connsiteY9289" fmla="*/ 3826909 h 6842125"/>
              <a:gd name="connsiteX9290" fmla="*/ 2130262 w 12191999"/>
              <a:gd name="connsiteY9290" fmla="*/ 3784946 h 6842125"/>
              <a:gd name="connsiteX9291" fmla="*/ 2134834 w 12191999"/>
              <a:gd name="connsiteY9291" fmla="*/ 3830970 h 6842125"/>
              <a:gd name="connsiteX9292" fmla="*/ 2108163 w 12191999"/>
              <a:gd name="connsiteY9292" fmla="*/ 3841627 h 6842125"/>
              <a:gd name="connsiteX9293" fmla="*/ 10083834 w 12191999"/>
              <a:gd name="connsiteY9293" fmla="*/ 3841627 h 6842125"/>
              <a:gd name="connsiteX9294" fmla="*/ 10057163 w 12191999"/>
              <a:gd name="connsiteY9294" fmla="*/ 3830970 h 6842125"/>
              <a:gd name="connsiteX9295" fmla="*/ 10061735 w 12191999"/>
              <a:gd name="connsiteY9295" fmla="*/ 3784946 h 6842125"/>
              <a:gd name="connsiteX9296" fmla="*/ 10105931 w 12191999"/>
              <a:gd name="connsiteY9296" fmla="*/ 3826909 h 6842125"/>
              <a:gd name="connsiteX9297" fmla="*/ 10083834 w 12191999"/>
              <a:gd name="connsiteY9297" fmla="*/ 3841627 h 6842125"/>
              <a:gd name="connsiteX9298" fmla="*/ 1755157 w 12191999"/>
              <a:gd name="connsiteY9298" fmla="*/ 3841708 h 6842125"/>
              <a:gd name="connsiteX9299" fmla="*/ 1733821 w 12191999"/>
              <a:gd name="connsiteY9299" fmla="*/ 3828934 h 6842125"/>
              <a:gd name="connsiteX9300" fmla="*/ 1728487 w 12191999"/>
              <a:gd name="connsiteY9300" fmla="*/ 3797805 h 6842125"/>
              <a:gd name="connsiteX9301" fmla="*/ 1762777 w 12191999"/>
              <a:gd name="connsiteY9301" fmla="*/ 3782914 h 6842125"/>
              <a:gd name="connsiteX9302" fmla="*/ 1789447 w 12191999"/>
              <a:gd name="connsiteY9302" fmla="*/ 3805248 h 6842125"/>
              <a:gd name="connsiteX9303" fmla="*/ 1778779 w 12191999"/>
              <a:gd name="connsiteY9303" fmla="*/ 3833673 h 6842125"/>
              <a:gd name="connsiteX9304" fmla="*/ 1755157 w 12191999"/>
              <a:gd name="connsiteY9304" fmla="*/ 3841708 h 6842125"/>
              <a:gd name="connsiteX9305" fmla="*/ 10436839 w 12191999"/>
              <a:gd name="connsiteY9305" fmla="*/ 3841708 h 6842125"/>
              <a:gd name="connsiteX9306" fmla="*/ 10413218 w 12191999"/>
              <a:gd name="connsiteY9306" fmla="*/ 3833673 h 6842125"/>
              <a:gd name="connsiteX9307" fmla="*/ 10402550 w 12191999"/>
              <a:gd name="connsiteY9307" fmla="*/ 3805248 h 6842125"/>
              <a:gd name="connsiteX9308" fmla="*/ 10429219 w 12191999"/>
              <a:gd name="connsiteY9308" fmla="*/ 3782914 h 6842125"/>
              <a:gd name="connsiteX9309" fmla="*/ 10463510 w 12191999"/>
              <a:gd name="connsiteY9309" fmla="*/ 3797805 h 6842125"/>
              <a:gd name="connsiteX9310" fmla="*/ 10458175 w 12191999"/>
              <a:gd name="connsiteY9310" fmla="*/ 3828934 h 6842125"/>
              <a:gd name="connsiteX9311" fmla="*/ 10436839 w 12191999"/>
              <a:gd name="connsiteY9311" fmla="*/ 3841708 h 6842125"/>
              <a:gd name="connsiteX9312" fmla="*/ 3880455 w 12191999"/>
              <a:gd name="connsiteY9312" fmla="*/ 3841793 h 6842125"/>
              <a:gd name="connsiteX9313" fmla="*/ 3857214 w 12191999"/>
              <a:gd name="connsiteY9313" fmla="*/ 3833673 h 6842125"/>
              <a:gd name="connsiteX9314" fmla="*/ 3846546 w 12191999"/>
              <a:gd name="connsiteY9314" fmla="*/ 3805248 h 6842125"/>
              <a:gd name="connsiteX9315" fmla="*/ 3874740 w 12191999"/>
              <a:gd name="connsiteY9315" fmla="*/ 3782911 h 6842125"/>
              <a:gd name="connsiteX9316" fmla="*/ 3901410 w 12191999"/>
              <a:gd name="connsiteY9316" fmla="*/ 3831640 h 6842125"/>
              <a:gd name="connsiteX9317" fmla="*/ 3880455 w 12191999"/>
              <a:gd name="connsiteY9317" fmla="*/ 3841793 h 6842125"/>
              <a:gd name="connsiteX9318" fmla="*/ 8311541 w 12191999"/>
              <a:gd name="connsiteY9318" fmla="*/ 3841793 h 6842125"/>
              <a:gd name="connsiteX9319" fmla="*/ 8290587 w 12191999"/>
              <a:gd name="connsiteY9319" fmla="*/ 3831640 h 6842125"/>
              <a:gd name="connsiteX9320" fmla="*/ 8317256 w 12191999"/>
              <a:gd name="connsiteY9320" fmla="*/ 3782911 h 6842125"/>
              <a:gd name="connsiteX9321" fmla="*/ 8345451 w 12191999"/>
              <a:gd name="connsiteY9321" fmla="*/ 3805248 h 6842125"/>
              <a:gd name="connsiteX9322" fmla="*/ 8334783 w 12191999"/>
              <a:gd name="connsiteY9322" fmla="*/ 3833673 h 6842125"/>
              <a:gd name="connsiteX9323" fmla="*/ 8311541 w 12191999"/>
              <a:gd name="connsiteY9323" fmla="*/ 3841793 h 6842125"/>
              <a:gd name="connsiteX9324" fmla="*/ 541141 w 12191999"/>
              <a:gd name="connsiteY9324" fmla="*/ 3841811 h 6842125"/>
              <a:gd name="connsiteX9325" fmla="*/ 507577 w 12191999"/>
              <a:gd name="connsiteY9325" fmla="*/ 3841805 h 6842125"/>
              <a:gd name="connsiteX9326" fmla="*/ 506052 w 12191999"/>
              <a:gd name="connsiteY9326" fmla="*/ 3776155 h 6842125"/>
              <a:gd name="connsiteX9327" fmla="*/ 541141 w 12191999"/>
              <a:gd name="connsiteY9327" fmla="*/ 3775477 h 6842125"/>
              <a:gd name="connsiteX9328" fmla="*/ 541141 w 12191999"/>
              <a:gd name="connsiteY9328" fmla="*/ 3841811 h 6842125"/>
              <a:gd name="connsiteX9329" fmla="*/ 11650855 w 12191999"/>
              <a:gd name="connsiteY9329" fmla="*/ 3841811 h 6842125"/>
              <a:gd name="connsiteX9330" fmla="*/ 11650855 w 12191999"/>
              <a:gd name="connsiteY9330" fmla="*/ 3775477 h 6842125"/>
              <a:gd name="connsiteX9331" fmla="*/ 11685944 w 12191999"/>
              <a:gd name="connsiteY9331" fmla="*/ 3776155 h 6842125"/>
              <a:gd name="connsiteX9332" fmla="*/ 11684419 w 12191999"/>
              <a:gd name="connsiteY9332" fmla="*/ 3841805 h 6842125"/>
              <a:gd name="connsiteX9333" fmla="*/ 11650855 w 12191999"/>
              <a:gd name="connsiteY9333" fmla="*/ 3841811 h 6842125"/>
              <a:gd name="connsiteX9334" fmla="*/ 3701291 w 12191999"/>
              <a:gd name="connsiteY9334" fmla="*/ 3841880 h 6842125"/>
              <a:gd name="connsiteX9335" fmla="*/ 3674622 w 12191999"/>
              <a:gd name="connsiteY9335" fmla="*/ 3829617 h 6842125"/>
              <a:gd name="connsiteX9336" fmla="*/ 3684527 w 12191999"/>
              <a:gd name="connsiteY9336" fmla="*/ 3783595 h 6842125"/>
              <a:gd name="connsiteX9337" fmla="*/ 3725675 w 12191999"/>
              <a:gd name="connsiteY9337" fmla="*/ 3828262 h 6842125"/>
              <a:gd name="connsiteX9338" fmla="*/ 3701291 w 12191999"/>
              <a:gd name="connsiteY9338" fmla="*/ 3841880 h 6842125"/>
              <a:gd name="connsiteX9339" fmla="*/ 8490706 w 12191999"/>
              <a:gd name="connsiteY9339" fmla="*/ 3841880 h 6842125"/>
              <a:gd name="connsiteX9340" fmla="*/ 8466322 w 12191999"/>
              <a:gd name="connsiteY9340" fmla="*/ 3828262 h 6842125"/>
              <a:gd name="connsiteX9341" fmla="*/ 8507470 w 12191999"/>
              <a:gd name="connsiteY9341" fmla="*/ 3783595 h 6842125"/>
              <a:gd name="connsiteX9342" fmla="*/ 8517375 w 12191999"/>
              <a:gd name="connsiteY9342" fmla="*/ 3829617 h 6842125"/>
              <a:gd name="connsiteX9343" fmla="*/ 8490706 w 12191999"/>
              <a:gd name="connsiteY9343" fmla="*/ 3841880 h 6842125"/>
              <a:gd name="connsiteX9344" fmla="*/ 3526691 w 12191999"/>
              <a:gd name="connsiteY9344" fmla="*/ 3842134 h 6842125"/>
              <a:gd name="connsiteX9345" fmla="*/ 3500402 w 12191999"/>
              <a:gd name="connsiteY9345" fmla="*/ 3830292 h 6842125"/>
              <a:gd name="connsiteX9346" fmla="*/ 3505736 w 12191999"/>
              <a:gd name="connsiteY9346" fmla="*/ 3784946 h 6842125"/>
              <a:gd name="connsiteX9347" fmla="*/ 3548408 w 12191999"/>
              <a:gd name="connsiteY9347" fmla="*/ 3829617 h 6842125"/>
              <a:gd name="connsiteX9348" fmla="*/ 3526691 w 12191999"/>
              <a:gd name="connsiteY9348" fmla="*/ 3842134 h 6842125"/>
              <a:gd name="connsiteX9349" fmla="*/ 8665306 w 12191999"/>
              <a:gd name="connsiteY9349" fmla="*/ 3842134 h 6842125"/>
              <a:gd name="connsiteX9350" fmla="*/ 8643588 w 12191999"/>
              <a:gd name="connsiteY9350" fmla="*/ 3829617 h 6842125"/>
              <a:gd name="connsiteX9351" fmla="*/ 8686260 w 12191999"/>
              <a:gd name="connsiteY9351" fmla="*/ 3784946 h 6842125"/>
              <a:gd name="connsiteX9352" fmla="*/ 8691595 w 12191999"/>
              <a:gd name="connsiteY9352" fmla="*/ 3830292 h 6842125"/>
              <a:gd name="connsiteX9353" fmla="*/ 8665306 w 12191999"/>
              <a:gd name="connsiteY9353" fmla="*/ 3842134 h 6842125"/>
              <a:gd name="connsiteX9354" fmla="*/ 4409596 w 12191999"/>
              <a:gd name="connsiteY9354" fmla="*/ 3842477 h 6842125"/>
              <a:gd name="connsiteX9355" fmla="*/ 4379116 w 12191999"/>
              <a:gd name="connsiteY9355" fmla="*/ 3834355 h 6842125"/>
              <a:gd name="connsiteX9356" fmla="*/ 4385975 w 12191999"/>
              <a:gd name="connsiteY9356" fmla="*/ 3781563 h 6842125"/>
              <a:gd name="connsiteX9357" fmla="*/ 4443124 w 12191999"/>
              <a:gd name="connsiteY9357" fmla="*/ 3797805 h 6842125"/>
              <a:gd name="connsiteX9358" fmla="*/ 4409596 w 12191999"/>
              <a:gd name="connsiteY9358" fmla="*/ 3842477 h 6842125"/>
              <a:gd name="connsiteX9359" fmla="*/ 7782400 w 12191999"/>
              <a:gd name="connsiteY9359" fmla="*/ 3842477 h 6842125"/>
              <a:gd name="connsiteX9360" fmla="*/ 7748872 w 12191999"/>
              <a:gd name="connsiteY9360" fmla="*/ 3797805 h 6842125"/>
              <a:gd name="connsiteX9361" fmla="*/ 7806022 w 12191999"/>
              <a:gd name="connsiteY9361" fmla="*/ 3781563 h 6842125"/>
              <a:gd name="connsiteX9362" fmla="*/ 7812880 w 12191999"/>
              <a:gd name="connsiteY9362" fmla="*/ 3834355 h 6842125"/>
              <a:gd name="connsiteX9363" fmla="*/ 7782400 w 12191999"/>
              <a:gd name="connsiteY9363" fmla="*/ 3842477 h 6842125"/>
              <a:gd name="connsiteX9364" fmla="*/ 5818592 w 12191999"/>
              <a:gd name="connsiteY9364" fmla="*/ 3843144 h 6842125"/>
              <a:gd name="connsiteX9365" fmla="*/ 5800304 w 12191999"/>
              <a:gd name="connsiteY9365" fmla="*/ 3825551 h 6842125"/>
              <a:gd name="connsiteX9366" fmla="*/ 5796494 w 12191999"/>
              <a:gd name="connsiteY9366" fmla="*/ 3795091 h 6842125"/>
              <a:gd name="connsiteX9367" fmla="*/ 5842214 w 12191999"/>
              <a:gd name="connsiteY9367" fmla="*/ 3795091 h 6842125"/>
              <a:gd name="connsiteX9368" fmla="*/ 5837642 w 12191999"/>
              <a:gd name="connsiteY9368" fmla="*/ 3826226 h 6842125"/>
              <a:gd name="connsiteX9369" fmla="*/ 6373404 w 12191999"/>
              <a:gd name="connsiteY9369" fmla="*/ 3843144 h 6842125"/>
              <a:gd name="connsiteX9370" fmla="*/ 6354355 w 12191999"/>
              <a:gd name="connsiteY9370" fmla="*/ 3826226 h 6842125"/>
              <a:gd name="connsiteX9371" fmla="*/ 6349783 w 12191999"/>
              <a:gd name="connsiteY9371" fmla="*/ 3795091 h 6842125"/>
              <a:gd name="connsiteX9372" fmla="*/ 6395503 w 12191999"/>
              <a:gd name="connsiteY9372" fmla="*/ 3795091 h 6842125"/>
              <a:gd name="connsiteX9373" fmla="*/ 6391692 w 12191999"/>
              <a:gd name="connsiteY9373" fmla="*/ 3825551 h 6842125"/>
              <a:gd name="connsiteX9374" fmla="*/ 1571788 w 12191999"/>
              <a:gd name="connsiteY9374" fmla="*/ 3843832 h 6842125"/>
              <a:gd name="connsiteX9375" fmla="*/ 1566453 w 12191999"/>
              <a:gd name="connsiteY9375" fmla="*/ 3776155 h 6842125"/>
              <a:gd name="connsiteX9376" fmla="*/ 1623604 w 12191999"/>
              <a:gd name="connsiteY9376" fmla="*/ 3795102 h 6842125"/>
              <a:gd name="connsiteX9377" fmla="*/ 1571788 w 12191999"/>
              <a:gd name="connsiteY9377" fmla="*/ 3843832 h 6842125"/>
              <a:gd name="connsiteX9378" fmla="*/ 10620208 w 12191999"/>
              <a:gd name="connsiteY9378" fmla="*/ 3843832 h 6842125"/>
              <a:gd name="connsiteX9379" fmla="*/ 10568392 w 12191999"/>
              <a:gd name="connsiteY9379" fmla="*/ 3795102 h 6842125"/>
              <a:gd name="connsiteX9380" fmla="*/ 10625543 w 12191999"/>
              <a:gd name="connsiteY9380" fmla="*/ 3776155 h 6842125"/>
              <a:gd name="connsiteX9381" fmla="*/ 10620208 w 12191999"/>
              <a:gd name="connsiteY9381" fmla="*/ 3843832 h 6842125"/>
              <a:gd name="connsiteX9382" fmla="*/ 875024 w 12191999"/>
              <a:gd name="connsiteY9382" fmla="*/ 3848575 h 6842125"/>
              <a:gd name="connsiteX9383" fmla="*/ 844635 w 12191999"/>
              <a:gd name="connsiteY9383" fmla="*/ 3840453 h 6842125"/>
              <a:gd name="connsiteX9384" fmla="*/ 856815 w 12191999"/>
              <a:gd name="connsiteY9384" fmla="*/ 3769389 h 6842125"/>
              <a:gd name="connsiteX9385" fmla="*/ 898716 w 12191999"/>
              <a:gd name="connsiteY9385" fmla="*/ 3772100 h 6842125"/>
              <a:gd name="connsiteX9386" fmla="*/ 907112 w 12191999"/>
              <a:gd name="connsiteY9386" fmla="*/ 3838421 h 6842125"/>
              <a:gd name="connsiteX9387" fmla="*/ 875024 w 12191999"/>
              <a:gd name="connsiteY9387" fmla="*/ 3848575 h 6842125"/>
              <a:gd name="connsiteX9388" fmla="*/ 11316972 w 12191999"/>
              <a:gd name="connsiteY9388" fmla="*/ 3848575 h 6842125"/>
              <a:gd name="connsiteX9389" fmla="*/ 11284884 w 12191999"/>
              <a:gd name="connsiteY9389" fmla="*/ 3838421 h 6842125"/>
              <a:gd name="connsiteX9390" fmla="*/ 11293280 w 12191999"/>
              <a:gd name="connsiteY9390" fmla="*/ 3772100 h 6842125"/>
              <a:gd name="connsiteX9391" fmla="*/ 11335182 w 12191999"/>
              <a:gd name="connsiteY9391" fmla="*/ 3769389 h 6842125"/>
              <a:gd name="connsiteX9392" fmla="*/ 11347362 w 12191999"/>
              <a:gd name="connsiteY9392" fmla="*/ 3840453 h 6842125"/>
              <a:gd name="connsiteX9393" fmla="*/ 11316972 w 12191999"/>
              <a:gd name="connsiteY9393" fmla="*/ 3848575 h 6842125"/>
              <a:gd name="connsiteX9394" fmla="*/ 2656927 w 12191999"/>
              <a:gd name="connsiteY9394" fmla="*/ 3848831 h 6842125"/>
              <a:gd name="connsiteX9395" fmla="*/ 2622447 w 12191999"/>
              <a:gd name="connsiteY9395" fmla="*/ 3843841 h 6842125"/>
              <a:gd name="connsiteX9396" fmla="*/ 2624732 w 12191999"/>
              <a:gd name="connsiteY9396" fmla="*/ 3770746 h 6842125"/>
              <a:gd name="connsiteX9397" fmla="*/ 2651403 w 12191999"/>
              <a:gd name="connsiteY9397" fmla="*/ 3757888 h 6842125"/>
              <a:gd name="connsiteX9398" fmla="*/ 2670452 w 12191999"/>
              <a:gd name="connsiteY9398" fmla="*/ 3776839 h 6842125"/>
              <a:gd name="connsiteX9399" fmla="*/ 2681120 w 12191999"/>
              <a:gd name="connsiteY9399" fmla="*/ 3828951 h 6842125"/>
              <a:gd name="connsiteX9400" fmla="*/ 2656927 w 12191999"/>
              <a:gd name="connsiteY9400" fmla="*/ 3848831 h 6842125"/>
              <a:gd name="connsiteX9401" fmla="*/ 9535070 w 12191999"/>
              <a:gd name="connsiteY9401" fmla="*/ 3848831 h 6842125"/>
              <a:gd name="connsiteX9402" fmla="*/ 9510876 w 12191999"/>
              <a:gd name="connsiteY9402" fmla="*/ 3828951 h 6842125"/>
              <a:gd name="connsiteX9403" fmla="*/ 9521544 w 12191999"/>
              <a:gd name="connsiteY9403" fmla="*/ 3776839 h 6842125"/>
              <a:gd name="connsiteX9404" fmla="*/ 9540594 w 12191999"/>
              <a:gd name="connsiteY9404" fmla="*/ 3757888 h 6842125"/>
              <a:gd name="connsiteX9405" fmla="*/ 9567264 w 12191999"/>
              <a:gd name="connsiteY9405" fmla="*/ 3770746 h 6842125"/>
              <a:gd name="connsiteX9406" fmla="*/ 9569550 w 12191999"/>
              <a:gd name="connsiteY9406" fmla="*/ 3843841 h 6842125"/>
              <a:gd name="connsiteX9407" fmla="*/ 9535070 w 12191999"/>
              <a:gd name="connsiteY9407" fmla="*/ 3848831 h 6842125"/>
              <a:gd name="connsiteX9408" fmla="*/ 0 w 12191999"/>
              <a:gd name="connsiteY9408" fmla="*/ 3853149 h 6842125"/>
              <a:gd name="connsiteX9409" fmla="*/ 0 w 12191999"/>
              <a:gd name="connsiteY9409" fmla="*/ 3764106 h 6842125"/>
              <a:gd name="connsiteX9410" fmla="*/ 25296 w 12191999"/>
              <a:gd name="connsiteY9410" fmla="*/ 3778859 h 6842125"/>
              <a:gd name="connsiteX9411" fmla="*/ 13067 w 12191999"/>
              <a:gd name="connsiteY9411" fmla="*/ 3848570 h 6842125"/>
              <a:gd name="connsiteX9412" fmla="*/ 12191999 w 12191999"/>
              <a:gd name="connsiteY9412" fmla="*/ 3853150 h 6842125"/>
              <a:gd name="connsiteX9413" fmla="*/ 12178930 w 12191999"/>
              <a:gd name="connsiteY9413" fmla="*/ 3848570 h 6842125"/>
              <a:gd name="connsiteX9414" fmla="*/ 12166700 w 12191999"/>
              <a:gd name="connsiteY9414" fmla="*/ 3778859 h 6842125"/>
              <a:gd name="connsiteX9415" fmla="*/ 12191999 w 12191999"/>
              <a:gd name="connsiteY9415" fmla="*/ 3764104 h 6842125"/>
              <a:gd name="connsiteX9416" fmla="*/ 701545 w 12191999"/>
              <a:gd name="connsiteY9416" fmla="*/ 3854660 h 6842125"/>
              <a:gd name="connsiteX9417" fmla="*/ 678020 w 12191999"/>
              <a:gd name="connsiteY9417" fmla="*/ 3843830 h 6842125"/>
              <a:gd name="connsiteX9418" fmla="*/ 669629 w 12191999"/>
              <a:gd name="connsiteY9418" fmla="*/ 3780891 h 6842125"/>
              <a:gd name="connsiteX9419" fmla="*/ 724504 w 12191999"/>
              <a:gd name="connsiteY9419" fmla="*/ 3774123 h 6842125"/>
              <a:gd name="connsiteX9420" fmla="*/ 722219 w 12191999"/>
              <a:gd name="connsiteY9420" fmla="*/ 3845186 h 6842125"/>
              <a:gd name="connsiteX9421" fmla="*/ 701545 w 12191999"/>
              <a:gd name="connsiteY9421" fmla="*/ 3854660 h 6842125"/>
              <a:gd name="connsiteX9422" fmla="*/ 11490451 w 12191999"/>
              <a:gd name="connsiteY9422" fmla="*/ 3854660 h 6842125"/>
              <a:gd name="connsiteX9423" fmla="*/ 11469778 w 12191999"/>
              <a:gd name="connsiteY9423" fmla="*/ 3845186 h 6842125"/>
              <a:gd name="connsiteX9424" fmla="*/ 11467492 w 12191999"/>
              <a:gd name="connsiteY9424" fmla="*/ 3774123 h 6842125"/>
              <a:gd name="connsiteX9425" fmla="*/ 11522367 w 12191999"/>
              <a:gd name="connsiteY9425" fmla="*/ 3780891 h 6842125"/>
              <a:gd name="connsiteX9426" fmla="*/ 11513976 w 12191999"/>
              <a:gd name="connsiteY9426" fmla="*/ 3843830 h 6842125"/>
              <a:gd name="connsiteX9427" fmla="*/ 11490451 w 12191999"/>
              <a:gd name="connsiteY9427" fmla="*/ 3854660 h 6842125"/>
              <a:gd name="connsiteX9428" fmla="*/ 5110000 w 12191999"/>
              <a:gd name="connsiteY9428" fmla="*/ 3854914 h 6842125"/>
              <a:gd name="connsiteX9429" fmla="*/ 5081330 w 12191999"/>
              <a:gd name="connsiteY9429" fmla="*/ 3839095 h 6842125"/>
              <a:gd name="connsiteX9430" fmla="*/ 5078282 w 12191999"/>
              <a:gd name="connsiteY9430" fmla="*/ 3780891 h 6842125"/>
              <a:gd name="connsiteX9431" fmla="*/ 5144576 w 12191999"/>
              <a:gd name="connsiteY9431" fmla="*/ 3776829 h 6842125"/>
              <a:gd name="connsiteX9432" fmla="*/ 5141528 w 12191999"/>
              <a:gd name="connsiteY9432" fmla="*/ 3841804 h 6842125"/>
              <a:gd name="connsiteX9433" fmla="*/ 5110000 w 12191999"/>
              <a:gd name="connsiteY9433" fmla="*/ 3854914 h 6842125"/>
              <a:gd name="connsiteX9434" fmla="*/ 7081996 w 12191999"/>
              <a:gd name="connsiteY9434" fmla="*/ 3854914 h 6842125"/>
              <a:gd name="connsiteX9435" fmla="*/ 7050468 w 12191999"/>
              <a:gd name="connsiteY9435" fmla="*/ 3841804 h 6842125"/>
              <a:gd name="connsiteX9436" fmla="*/ 7047420 w 12191999"/>
              <a:gd name="connsiteY9436" fmla="*/ 3776829 h 6842125"/>
              <a:gd name="connsiteX9437" fmla="*/ 7113715 w 12191999"/>
              <a:gd name="connsiteY9437" fmla="*/ 3780891 h 6842125"/>
              <a:gd name="connsiteX9438" fmla="*/ 7110667 w 12191999"/>
              <a:gd name="connsiteY9438" fmla="*/ 3839095 h 6842125"/>
              <a:gd name="connsiteX9439" fmla="*/ 7081996 w 12191999"/>
              <a:gd name="connsiteY9439" fmla="*/ 3854914 h 6842125"/>
              <a:gd name="connsiteX9440" fmla="*/ 3180152 w 12191999"/>
              <a:gd name="connsiteY9440" fmla="*/ 3861085 h 6842125"/>
              <a:gd name="connsiteX9441" fmla="*/ 3151196 w 12191999"/>
              <a:gd name="connsiteY9441" fmla="*/ 3851945 h 6842125"/>
              <a:gd name="connsiteX9442" fmla="*/ 3132147 w 12191999"/>
              <a:gd name="connsiteY9442" fmla="*/ 3776148 h 6842125"/>
              <a:gd name="connsiteX9443" fmla="*/ 3212919 w 12191999"/>
              <a:gd name="connsiteY9443" fmla="*/ 3778855 h 6842125"/>
              <a:gd name="connsiteX9444" fmla="*/ 3206823 w 12191999"/>
              <a:gd name="connsiteY9444" fmla="*/ 3841796 h 6842125"/>
              <a:gd name="connsiteX9445" fmla="*/ 3180152 w 12191999"/>
              <a:gd name="connsiteY9445" fmla="*/ 3861085 h 6842125"/>
              <a:gd name="connsiteX9446" fmla="*/ 9011844 w 12191999"/>
              <a:gd name="connsiteY9446" fmla="*/ 3861085 h 6842125"/>
              <a:gd name="connsiteX9447" fmla="*/ 8985174 w 12191999"/>
              <a:gd name="connsiteY9447" fmla="*/ 3841796 h 6842125"/>
              <a:gd name="connsiteX9448" fmla="*/ 8979078 w 12191999"/>
              <a:gd name="connsiteY9448" fmla="*/ 3778855 h 6842125"/>
              <a:gd name="connsiteX9449" fmla="*/ 9059850 w 12191999"/>
              <a:gd name="connsiteY9449" fmla="*/ 3776148 h 6842125"/>
              <a:gd name="connsiteX9450" fmla="*/ 9040800 w 12191999"/>
              <a:gd name="connsiteY9450" fmla="*/ 3851945 h 6842125"/>
              <a:gd name="connsiteX9451" fmla="*/ 9011844 w 12191999"/>
              <a:gd name="connsiteY9451" fmla="*/ 3861085 h 6842125"/>
              <a:gd name="connsiteX9452" fmla="*/ 3336998 w 12191999"/>
              <a:gd name="connsiteY9452" fmla="*/ 3861326 h 6842125"/>
              <a:gd name="connsiteX9453" fmla="*/ 3314744 w 12191999"/>
              <a:gd name="connsiteY9453" fmla="*/ 3849913 h 6842125"/>
              <a:gd name="connsiteX9454" fmla="*/ 3297980 w 12191999"/>
              <a:gd name="connsiteY9454" fmla="*/ 3786976 h 6842125"/>
              <a:gd name="connsiteX9455" fmla="*/ 3352083 w 12191999"/>
              <a:gd name="connsiteY9455" fmla="*/ 3761255 h 6842125"/>
              <a:gd name="connsiteX9456" fmla="*/ 3396279 w 12191999"/>
              <a:gd name="connsiteY9456" fmla="*/ 3784940 h 6842125"/>
              <a:gd name="connsiteX9457" fmla="*/ 3401612 w 12191999"/>
              <a:gd name="connsiteY9457" fmla="*/ 3824876 h 6842125"/>
              <a:gd name="connsiteX9458" fmla="*/ 3336998 w 12191999"/>
              <a:gd name="connsiteY9458" fmla="*/ 3861326 h 6842125"/>
              <a:gd name="connsiteX9459" fmla="*/ 8854999 w 12191999"/>
              <a:gd name="connsiteY9459" fmla="*/ 3861326 h 6842125"/>
              <a:gd name="connsiteX9460" fmla="*/ 8790384 w 12191999"/>
              <a:gd name="connsiteY9460" fmla="*/ 3824876 h 6842125"/>
              <a:gd name="connsiteX9461" fmla="*/ 8795718 w 12191999"/>
              <a:gd name="connsiteY9461" fmla="*/ 3784940 h 6842125"/>
              <a:gd name="connsiteX9462" fmla="*/ 8839914 w 12191999"/>
              <a:gd name="connsiteY9462" fmla="*/ 3761255 h 6842125"/>
              <a:gd name="connsiteX9463" fmla="*/ 8894016 w 12191999"/>
              <a:gd name="connsiteY9463" fmla="*/ 3786976 h 6842125"/>
              <a:gd name="connsiteX9464" fmla="*/ 8877252 w 12191999"/>
              <a:gd name="connsiteY9464" fmla="*/ 3849913 h 6842125"/>
              <a:gd name="connsiteX9465" fmla="*/ 8854999 w 12191999"/>
              <a:gd name="connsiteY9465" fmla="*/ 3861326 h 6842125"/>
              <a:gd name="connsiteX9466" fmla="*/ 5997179 w 12191999"/>
              <a:gd name="connsiteY9466" fmla="*/ 3861590 h 6842125"/>
              <a:gd name="connsiteX9467" fmla="*/ 5965364 w 12191999"/>
              <a:gd name="connsiteY9467" fmla="*/ 3847206 h 6842125"/>
              <a:gd name="connsiteX9468" fmla="*/ 5958507 w 12191999"/>
              <a:gd name="connsiteY9468" fmla="*/ 3772760 h 6842125"/>
              <a:gd name="connsiteX9469" fmla="*/ 6036231 w 12191999"/>
              <a:gd name="connsiteY9469" fmla="*/ 3778175 h 6842125"/>
              <a:gd name="connsiteX9470" fmla="*/ 6059852 w 12191999"/>
              <a:gd name="connsiteY9470" fmla="*/ 3791035 h 6842125"/>
              <a:gd name="connsiteX9471" fmla="*/ 6066711 w 12191999"/>
              <a:gd name="connsiteY9471" fmla="*/ 3804569 h 6842125"/>
              <a:gd name="connsiteX9472" fmla="*/ 6059852 w 12191999"/>
              <a:gd name="connsiteY9472" fmla="*/ 3822167 h 6842125"/>
              <a:gd name="connsiteX9473" fmla="*/ 6030135 w 12191999"/>
              <a:gd name="connsiteY9473" fmla="*/ 3842475 h 6842125"/>
              <a:gd name="connsiteX9474" fmla="*/ 5997179 w 12191999"/>
              <a:gd name="connsiteY9474" fmla="*/ 3861590 h 6842125"/>
              <a:gd name="connsiteX9475" fmla="*/ 6194818 w 12191999"/>
              <a:gd name="connsiteY9475" fmla="*/ 3861590 h 6842125"/>
              <a:gd name="connsiteX9476" fmla="*/ 6161862 w 12191999"/>
              <a:gd name="connsiteY9476" fmla="*/ 3842475 h 6842125"/>
              <a:gd name="connsiteX9477" fmla="*/ 6132144 w 12191999"/>
              <a:gd name="connsiteY9477" fmla="*/ 3822167 h 6842125"/>
              <a:gd name="connsiteX9478" fmla="*/ 6125286 w 12191999"/>
              <a:gd name="connsiteY9478" fmla="*/ 3804569 h 6842125"/>
              <a:gd name="connsiteX9479" fmla="*/ 6132144 w 12191999"/>
              <a:gd name="connsiteY9479" fmla="*/ 3791035 h 6842125"/>
              <a:gd name="connsiteX9480" fmla="*/ 6155765 w 12191999"/>
              <a:gd name="connsiteY9480" fmla="*/ 3778175 h 6842125"/>
              <a:gd name="connsiteX9481" fmla="*/ 6233489 w 12191999"/>
              <a:gd name="connsiteY9481" fmla="*/ 3772760 h 6842125"/>
              <a:gd name="connsiteX9482" fmla="*/ 6226632 w 12191999"/>
              <a:gd name="connsiteY9482" fmla="*/ 3847206 h 6842125"/>
              <a:gd name="connsiteX9483" fmla="*/ 6194818 w 12191999"/>
              <a:gd name="connsiteY9483" fmla="*/ 3861590 h 6842125"/>
              <a:gd name="connsiteX9484" fmla="*/ 1233412 w 12191999"/>
              <a:gd name="connsiteY9484" fmla="*/ 3861759 h 6842125"/>
              <a:gd name="connsiteX9485" fmla="*/ 1196124 w 12191999"/>
              <a:gd name="connsiteY9485" fmla="*/ 3847206 h 6842125"/>
              <a:gd name="connsiteX9486" fmla="*/ 1187704 w 12191999"/>
              <a:gd name="connsiteY9486" fmla="*/ 3774796 h 6842125"/>
              <a:gd name="connsiteX9487" fmla="*/ 1272280 w 12191999"/>
              <a:gd name="connsiteY9487" fmla="*/ 3776824 h 6842125"/>
              <a:gd name="connsiteX9488" fmla="*/ 1268476 w 12191999"/>
              <a:gd name="connsiteY9488" fmla="*/ 3843826 h 6842125"/>
              <a:gd name="connsiteX9489" fmla="*/ 1233412 w 12191999"/>
              <a:gd name="connsiteY9489" fmla="*/ 3861759 h 6842125"/>
              <a:gd name="connsiteX9490" fmla="*/ 10958584 w 12191999"/>
              <a:gd name="connsiteY9490" fmla="*/ 3861759 h 6842125"/>
              <a:gd name="connsiteX9491" fmla="*/ 10923520 w 12191999"/>
              <a:gd name="connsiteY9491" fmla="*/ 3843826 h 6842125"/>
              <a:gd name="connsiteX9492" fmla="*/ 10919716 w 12191999"/>
              <a:gd name="connsiteY9492" fmla="*/ 3776824 h 6842125"/>
              <a:gd name="connsiteX9493" fmla="*/ 11004292 w 12191999"/>
              <a:gd name="connsiteY9493" fmla="*/ 3774796 h 6842125"/>
              <a:gd name="connsiteX9494" fmla="*/ 10995872 w 12191999"/>
              <a:gd name="connsiteY9494" fmla="*/ 3847206 h 6842125"/>
              <a:gd name="connsiteX9495" fmla="*/ 10958584 w 12191999"/>
              <a:gd name="connsiteY9495" fmla="*/ 3861759 h 6842125"/>
              <a:gd name="connsiteX9496" fmla="*/ 1937085 w 12191999"/>
              <a:gd name="connsiteY9496" fmla="*/ 3861932 h 6842125"/>
              <a:gd name="connsiteX9497" fmla="*/ 1898891 w 12191999"/>
              <a:gd name="connsiteY9497" fmla="*/ 3849244 h 6842125"/>
              <a:gd name="connsiteX9498" fmla="*/ 1944611 w 12191999"/>
              <a:gd name="connsiteY9498" fmla="*/ 3757203 h 6842125"/>
              <a:gd name="connsiteX9499" fmla="*/ 1975852 w 12191999"/>
              <a:gd name="connsiteY9499" fmla="*/ 3847209 h 6842125"/>
              <a:gd name="connsiteX9500" fmla="*/ 1937085 w 12191999"/>
              <a:gd name="connsiteY9500" fmla="*/ 3861932 h 6842125"/>
              <a:gd name="connsiteX9501" fmla="*/ 10254911 w 12191999"/>
              <a:gd name="connsiteY9501" fmla="*/ 3861932 h 6842125"/>
              <a:gd name="connsiteX9502" fmla="*/ 10216144 w 12191999"/>
              <a:gd name="connsiteY9502" fmla="*/ 3847209 h 6842125"/>
              <a:gd name="connsiteX9503" fmla="*/ 10247386 w 12191999"/>
              <a:gd name="connsiteY9503" fmla="*/ 3757203 h 6842125"/>
              <a:gd name="connsiteX9504" fmla="*/ 10293106 w 12191999"/>
              <a:gd name="connsiteY9504" fmla="*/ 3849244 h 6842125"/>
              <a:gd name="connsiteX9505" fmla="*/ 10254911 w 12191999"/>
              <a:gd name="connsiteY9505" fmla="*/ 3861932 h 6842125"/>
              <a:gd name="connsiteX9506" fmla="*/ 1408245 w 12191999"/>
              <a:gd name="connsiteY9506" fmla="*/ 3862100 h 6842125"/>
              <a:gd name="connsiteX9507" fmla="*/ 1369493 w 12191999"/>
              <a:gd name="connsiteY9507" fmla="*/ 3845855 h 6842125"/>
              <a:gd name="connsiteX9508" fmla="*/ 1361881 w 12191999"/>
              <a:gd name="connsiteY9508" fmla="*/ 3776145 h 6842125"/>
              <a:gd name="connsiteX9509" fmla="*/ 1405296 w 12191999"/>
              <a:gd name="connsiteY9509" fmla="*/ 3761255 h 6842125"/>
              <a:gd name="connsiteX9510" fmla="*/ 1450968 w 12191999"/>
              <a:gd name="connsiteY9510" fmla="*/ 3780885 h 6842125"/>
              <a:gd name="connsiteX9511" fmla="*/ 1444115 w 12191999"/>
              <a:gd name="connsiteY9511" fmla="*/ 3841796 h 6842125"/>
              <a:gd name="connsiteX9512" fmla="*/ 1408245 w 12191999"/>
              <a:gd name="connsiteY9512" fmla="*/ 3862100 h 6842125"/>
              <a:gd name="connsiteX9513" fmla="*/ 10783751 w 12191999"/>
              <a:gd name="connsiteY9513" fmla="*/ 3862100 h 6842125"/>
              <a:gd name="connsiteX9514" fmla="*/ 10747882 w 12191999"/>
              <a:gd name="connsiteY9514" fmla="*/ 3841796 h 6842125"/>
              <a:gd name="connsiteX9515" fmla="*/ 10741028 w 12191999"/>
              <a:gd name="connsiteY9515" fmla="*/ 3780885 h 6842125"/>
              <a:gd name="connsiteX9516" fmla="*/ 10786700 w 12191999"/>
              <a:gd name="connsiteY9516" fmla="*/ 3761255 h 6842125"/>
              <a:gd name="connsiteX9517" fmla="*/ 10830115 w 12191999"/>
              <a:gd name="connsiteY9517" fmla="*/ 3776145 h 6842125"/>
              <a:gd name="connsiteX9518" fmla="*/ 10822503 w 12191999"/>
              <a:gd name="connsiteY9518" fmla="*/ 3845855 h 6842125"/>
              <a:gd name="connsiteX9519" fmla="*/ 10783751 w 12191999"/>
              <a:gd name="connsiteY9519" fmla="*/ 3862100 h 6842125"/>
              <a:gd name="connsiteX9520" fmla="*/ 169859 w 12191999"/>
              <a:gd name="connsiteY9520" fmla="*/ 3862782 h 6842125"/>
              <a:gd name="connsiteX9521" fmla="*/ 121803 w 12191999"/>
              <a:gd name="connsiteY9521" fmla="*/ 3841800 h 6842125"/>
              <a:gd name="connsiteX9522" fmla="*/ 124091 w 12191999"/>
              <a:gd name="connsiteY9522" fmla="*/ 3774123 h 6842125"/>
              <a:gd name="connsiteX9523" fmla="*/ 227833 w 12191999"/>
              <a:gd name="connsiteY9523" fmla="*/ 3788337 h 6842125"/>
              <a:gd name="connsiteX9524" fmla="*/ 230884 w 12191999"/>
              <a:gd name="connsiteY9524" fmla="*/ 3824205 h 6842125"/>
              <a:gd name="connsiteX9525" fmla="*/ 169859 w 12191999"/>
              <a:gd name="connsiteY9525" fmla="*/ 3862782 h 6842125"/>
              <a:gd name="connsiteX9526" fmla="*/ 12022138 w 12191999"/>
              <a:gd name="connsiteY9526" fmla="*/ 3862782 h 6842125"/>
              <a:gd name="connsiteX9527" fmla="*/ 11961112 w 12191999"/>
              <a:gd name="connsiteY9527" fmla="*/ 3824205 h 6842125"/>
              <a:gd name="connsiteX9528" fmla="*/ 11964163 w 12191999"/>
              <a:gd name="connsiteY9528" fmla="*/ 3788337 h 6842125"/>
              <a:gd name="connsiteX9529" fmla="*/ 12067906 w 12191999"/>
              <a:gd name="connsiteY9529" fmla="*/ 3774123 h 6842125"/>
              <a:gd name="connsiteX9530" fmla="*/ 12070194 w 12191999"/>
              <a:gd name="connsiteY9530" fmla="*/ 3841800 h 6842125"/>
              <a:gd name="connsiteX9531" fmla="*/ 12022138 w 12191999"/>
              <a:gd name="connsiteY9531" fmla="*/ 3862782 h 6842125"/>
              <a:gd name="connsiteX9532" fmla="*/ 5477296 w 12191999"/>
              <a:gd name="connsiteY9532" fmla="*/ 3863117 h 6842125"/>
              <a:gd name="connsiteX9533" fmla="*/ 5423670 w 12191999"/>
              <a:gd name="connsiteY9533" fmla="*/ 3845186 h 6842125"/>
              <a:gd name="connsiteX9534" fmla="*/ 5404620 w 12191999"/>
              <a:gd name="connsiteY9534" fmla="*/ 3808637 h 6842125"/>
              <a:gd name="connsiteX9535" fmla="*/ 5457198 w 12191999"/>
              <a:gd name="connsiteY9535" fmla="*/ 3754493 h 6842125"/>
              <a:gd name="connsiteX9536" fmla="*/ 5525778 w 12191999"/>
              <a:gd name="connsiteY9536" fmla="*/ 3824201 h 6842125"/>
              <a:gd name="connsiteX9537" fmla="*/ 5477296 w 12191999"/>
              <a:gd name="connsiteY9537" fmla="*/ 3863117 h 6842125"/>
              <a:gd name="connsiteX9538" fmla="*/ 6714700 w 12191999"/>
              <a:gd name="connsiteY9538" fmla="*/ 3863117 h 6842125"/>
              <a:gd name="connsiteX9539" fmla="*/ 6666219 w 12191999"/>
              <a:gd name="connsiteY9539" fmla="*/ 3824201 h 6842125"/>
              <a:gd name="connsiteX9540" fmla="*/ 6734799 w 12191999"/>
              <a:gd name="connsiteY9540" fmla="*/ 3754493 h 6842125"/>
              <a:gd name="connsiteX9541" fmla="*/ 6787376 w 12191999"/>
              <a:gd name="connsiteY9541" fmla="*/ 3808637 h 6842125"/>
              <a:gd name="connsiteX9542" fmla="*/ 6768327 w 12191999"/>
              <a:gd name="connsiteY9542" fmla="*/ 3845186 h 6842125"/>
              <a:gd name="connsiteX9543" fmla="*/ 6714700 w 12191999"/>
              <a:gd name="connsiteY9543" fmla="*/ 3863117 h 6842125"/>
              <a:gd name="connsiteX9544" fmla="*/ 3523259 w 12191999"/>
              <a:gd name="connsiteY9544" fmla="*/ 3976178 h 6842125"/>
              <a:gd name="connsiteX9545" fmla="*/ 3511828 w 12191999"/>
              <a:gd name="connsiteY9545" fmla="*/ 3966026 h 6842125"/>
              <a:gd name="connsiteX9546" fmla="*/ 3525544 w 12191999"/>
              <a:gd name="connsiteY9546" fmla="*/ 3953845 h 6842125"/>
              <a:gd name="connsiteX9547" fmla="*/ 3523259 w 12191999"/>
              <a:gd name="connsiteY9547" fmla="*/ 3976178 h 6842125"/>
              <a:gd name="connsiteX9548" fmla="*/ 8668738 w 12191999"/>
              <a:gd name="connsiteY9548" fmla="*/ 3976178 h 6842125"/>
              <a:gd name="connsiteX9549" fmla="*/ 8666452 w 12191999"/>
              <a:gd name="connsiteY9549" fmla="*/ 3953845 h 6842125"/>
              <a:gd name="connsiteX9550" fmla="*/ 8680168 w 12191999"/>
              <a:gd name="connsiteY9550" fmla="*/ 3966026 h 6842125"/>
              <a:gd name="connsiteX9551" fmla="*/ 8668738 w 12191999"/>
              <a:gd name="connsiteY9551" fmla="*/ 3976178 h 6842125"/>
              <a:gd name="connsiteX9552" fmla="*/ 2283150 w 12191999"/>
              <a:gd name="connsiteY9552" fmla="*/ 3976604 h 6842125"/>
              <a:gd name="connsiteX9553" fmla="*/ 2277815 w 12191999"/>
              <a:gd name="connsiteY9553" fmla="*/ 3963994 h 6842125"/>
              <a:gd name="connsiteX9554" fmla="*/ 2284674 w 12191999"/>
              <a:gd name="connsiteY9554" fmla="*/ 3950462 h 6842125"/>
              <a:gd name="connsiteX9555" fmla="*/ 2295342 w 12191999"/>
              <a:gd name="connsiteY9555" fmla="*/ 3973475 h 6842125"/>
              <a:gd name="connsiteX9556" fmla="*/ 2283150 w 12191999"/>
              <a:gd name="connsiteY9556" fmla="*/ 3976604 h 6842125"/>
              <a:gd name="connsiteX9557" fmla="*/ 9908847 w 12191999"/>
              <a:gd name="connsiteY9557" fmla="*/ 3976604 h 6842125"/>
              <a:gd name="connsiteX9558" fmla="*/ 9896655 w 12191999"/>
              <a:gd name="connsiteY9558" fmla="*/ 3973475 h 6842125"/>
              <a:gd name="connsiteX9559" fmla="*/ 9907323 w 12191999"/>
              <a:gd name="connsiteY9559" fmla="*/ 3950462 h 6842125"/>
              <a:gd name="connsiteX9560" fmla="*/ 9914182 w 12191999"/>
              <a:gd name="connsiteY9560" fmla="*/ 3963994 h 6842125"/>
              <a:gd name="connsiteX9561" fmla="*/ 9908847 w 12191999"/>
              <a:gd name="connsiteY9561" fmla="*/ 3976604 h 6842125"/>
              <a:gd name="connsiteX9562" fmla="*/ 346620 w 12191999"/>
              <a:gd name="connsiteY9562" fmla="*/ 3977027 h 6842125"/>
              <a:gd name="connsiteX9563" fmla="*/ 334251 w 12191999"/>
              <a:gd name="connsiteY9563" fmla="*/ 3970767 h 6842125"/>
              <a:gd name="connsiteX9564" fmla="*/ 346428 w 12191999"/>
              <a:gd name="connsiteY9564" fmla="*/ 3950462 h 6842125"/>
              <a:gd name="connsiteX9565" fmla="*/ 353279 w 12191999"/>
              <a:gd name="connsiteY9565" fmla="*/ 3963994 h 6842125"/>
              <a:gd name="connsiteX9566" fmla="*/ 346620 w 12191999"/>
              <a:gd name="connsiteY9566" fmla="*/ 3977027 h 6842125"/>
              <a:gd name="connsiteX9567" fmla="*/ 11845376 w 12191999"/>
              <a:gd name="connsiteY9567" fmla="*/ 3977027 h 6842125"/>
              <a:gd name="connsiteX9568" fmla="*/ 11838718 w 12191999"/>
              <a:gd name="connsiteY9568" fmla="*/ 3963994 h 6842125"/>
              <a:gd name="connsiteX9569" fmla="*/ 11845568 w 12191999"/>
              <a:gd name="connsiteY9569" fmla="*/ 3950462 h 6842125"/>
              <a:gd name="connsiteX9570" fmla="*/ 11857746 w 12191999"/>
              <a:gd name="connsiteY9570" fmla="*/ 3970767 h 6842125"/>
              <a:gd name="connsiteX9571" fmla="*/ 11845376 w 12191999"/>
              <a:gd name="connsiteY9571" fmla="*/ 3977027 h 6842125"/>
              <a:gd name="connsiteX9572" fmla="*/ 2105116 w 12191999"/>
              <a:gd name="connsiteY9572" fmla="*/ 3979561 h 6842125"/>
              <a:gd name="connsiteX9573" fmla="*/ 2109688 w 12191999"/>
              <a:gd name="connsiteY9573" fmla="*/ 3950458 h 6842125"/>
              <a:gd name="connsiteX9574" fmla="*/ 2130262 w 12191999"/>
              <a:gd name="connsiteY9574" fmla="*/ 3957902 h 6842125"/>
              <a:gd name="connsiteX9575" fmla="*/ 2105116 w 12191999"/>
              <a:gd name="connsiteY9575" fmla="*/ 3979561 h 6842125"/>
              <a:gd name="connsiteX9576" fmla="*/ 10086880 w 12191999"/>
              <a:gd name="connsiteY9576" fmla="*/ 3979561 h 6842125"/>
              <a:gd name="connsiteX9577" fmla="*/ 10061735 w 12191999"/>
              <a:gd name="connsiteY9577" fmla="*/ 3957902 h 6842125"/>
              <a:gd name="connsiteX9578" fmla="*/ 10082308 w 12191999"/>
              <a:gd name="connsiteY9578" fmla="*/ 3950458 h 6842125"/>
              <a:gd name="connsiteX9579" fmla="*/ 10086880 w 12191999"/>
              <a:gd name="connsiteY9579" fmla="*/ 3979561 h 6842125"/>
              <a:gd name="connsiteX9580" fmla="*/ 2651395 w 12191999"/>
              <a:gd name="connsiteY9580" fmla="*/ 3980238 h 6842125"/>
              <a:gd name="connsiteX9581" fmla="*/ 2635392 w 12191999"/>
              <a:gd name="connsiteY9581" fmla="*/ 3974146 h 6842125"/>
              <a:gd name="connsiteX9582" fmla="*/ 2647584 w 12191999"/>
              <a:gd name="connsiteY9582" fmla="*/ 3950456 h 6842125"/>
              <a:gd name="connsiteX9583" fmla="*/ 2651395 w 12191999"/>
              <a:gd name="connsiteY9583" fmla="*/ 3980238 h 6842125"/>
              <a:gd name="connsiteX9584" fmla="*/ 9540602 w 12191999"/>
              <a:gd name="connsiteY9584" fmla="*/ 3980238 h 6842125"/>
              <a:gd name="connsiteX9585" fmla="*/ 9544412 w 12191999"/>
              <a:gd name="connsiteY9585" fmla="*/ 3950456 h 6842125"/>
              <a:gd name="connsiteX9586" fmla="*/ 9556604 w 12191999"/>
              <a:gd name="connsiteY9586" fmla="*/ 3974146 h 6842125"/>
              <a:gd name="connsiteX9587" fmla="*/ 9540602 w 12191999"/>
              <a:gd name="connsiteY9587" fmla="*/ 3980238 h 6842125"/>
              <a:gd name="connsiteX9588" fmla="*/ 0 w 12191999"/>
              <a:gd name="connsiteY9588" fmla="*/ 3981306 h 6842125"/>
              <a:gd name="connsiteX9589" fmla="*/ 0 w 12191999"/>
              <a:gd name="connsiteY9589" fmla="*/ 3946690 h 6842125"/>
              <a:gd name="connsiteX9590" fmla="*/ 10400 w 12191999"/>
              <a:gd name="connsiteY9590" fmla="*/ 3949954 h 6842125"/>
              <a:gd name="connsiteX9591" fmla="*/ 14600 w 12191999"/>
              <a:gd name="connsiteY9591" fmla="*/ 3963997 h 6842125"/>
              <a:gd name="connsiteX9592" fmla="*/ 10400 w 12191999"/>
              <a:gd name="connsiteY9592" fmla="*/ 3978042 h 6842125"/>
              <a:gd name="connsiteX9593" fmla="*/ 12191999 w 12191999"/>
              <a:gd name="connsiteY9593" fmla="*/ 3981307 h 6842125"/>
              <a:gd name="connsiteX9594" fmla="*/ 12181596 w 12191999"/>
              <a:gd name="connsiteY9594" fmla="*/ 3978042 h 6842125"/>
              <a:gd name="connsiteX9595" fmla="*/ 12177396 w 12191999"/>
              <a:gd name="connsiteY9595" fmla="*/ 3963997 h 6842125"/>
              <a:gd name="connsiteX9596" fmla="*/ 12181596 w 12191999"/>
              <a:gd name="connsiteY9596" fmla="*/ 3949954 h 6842125"/>
              <a:gd name="connsiteX9597" fmla="*/ 12191999 w 12191999"/>
              <a:gd name="connsiteY9597" fmla="*/ 3946689 h 6842125"/>
              <a:gd name="connsiteX9598" fmla="*/ 1229613 w 12191999"/>
              <a:gd name="connsiteY9598" fmla="*/ 3982945 h 6842125"/>
              <a:gd name="connsiteX9599" fmla="*/ 1214387 w 12191999"/>
              <a:gd name="connsiteY9599" fmla="*/ 3966026 h 6842125"/>
              <a:gd name="connsiteX9600" fmla="*/ 1231899 w 12191999"/>
              <a:gd name="connsiteY9600" fmla="*/ 3947075 h 6842125"/>
              <a:gd name="connsiteX9601" fmla="*/ 1229613 w 12191999"/>
              <a:gd name="connsiteY9601" fmla="*/ 3982945 h 6842125"/>
              <a:gd name="connsiteX9602" fmla="*/ 10962383 w 12191999"/>
              <a:gd name="connsiteY9602" fmla="*/ 3982945 h 6842125"/>
              <a:gd name="connsiteX9603" fmla="*/ 10960098 w 12191999"/>
              <a:gd name="connsiteY9603" fmla="*/ 3947075 h 6842125"/>
              <a:gd name="connsiteX9604" fmla="*/ 10977610 w 12191999"/>
              <a:gd name="connsiteY9604" fmla="*/ 3966026 h 6842125"/>
              <a:gd name="connsiteX9605" fmla="*/ 10962383 w 12191999"/>
              <a:gd name="connsiteY9605" fmla="*/ 3982945 h 6842125"/>
              <a:gd name="connsiteX9606" fmla="*/ 1054659 w 12191999"/>
              <a:gd name="connsiteY9606" fmla="*/ 3982948 h 6842125"/>
              <a:gd name="connsiteX9607" fmla="*/ 1033325 w 12191999"/>
              <a:gd name="connsiteY9607" fmla="*/ 3974826 h 6842125"/>
              <a:gd name="connsiteX9608" fmla="*/ 1054659 w 12191999"/>
              <a:gd name="connsiteY9608" fmla="*/ 3945048 h 6842125"/>
              <a:gd name="connsiteX9609" fmla="*/ 1072184 w 12191999"/>
              <a:gd name="connsiteY9609" fmla="*/ 3963997 h 6842125"/>
              <a:gd name="connsiteX9610" fmla="*/ 1054659 w 12191999"/>
              <a:gd name="connsiteY9610" fmla="*/ 3982948 h 6842125"/>
              <a:gd name="connsiteX9611" fmla="*/ 3877038 w 12191999"/>
              <a:gd name="connsiteY9611" fmla="*/ 3982948 h 6842125"/>
              <a:gd name="connsiteX9612" fmla="*/ 3855702 w 12191999"/>
              <a:gd name="connsiteY9612" fmla="*/ 3974826 h 6842125"/>
              <a:gd name="connsiteX9613" fmla="*/ 3877038 w 12191999"/>
              <a:gd name="connsiteY9613" fmla="*/ 3945048 h 6842125"/>
              <a:gd name="connsiteX9614" fmla="*/ 3894563 w 12191999"/>
              <a:gd name="connsiteY9614" fmla="*/ 3963997 h 6842125"/>
              <a:gd name="connsiteX9615" fmla="*/ 3877038 w 12191999"/>
              <a:gd name="connsiteY9615" fmla="*/ 3982948 h 6842125"/>
              <a:gd name="connsiteX9616" fmla="*/ 8314959 w 12191999"/>
              <a:gd name="connsiteY9616" fmla="*/ 3982948 h 6842125"/>
              <a:gd name="connsiteX9617" fmla="*/ 8297434 w 12191999"/>
              <a:gd name="connsiteY9617" fmla="*/ 3963997 h 6842125"/>
              <a:gd name="connsiteX9618" fmla="*/ 8314959 w 12191999"/>
              <a:gd name="connsiteY9618" fmla="*/ 3945048 h 6842125"/>
              <a:gd name="connsiteX9619" fmla="*/ 8336295 w 12191999"/>
              <a:gd name="connsiteY9619" fmla="*/ 3974826 h 6842125"/>
              <a:gd name="connsiteX9620" fmla="*/ 8314959 w 12191999"/>
              <a:gd name="connsiteY9620" fmla="*/ 3982948 h 6842125"/>
              <a:gd name="connsiteX9621" fmla="*/ 11137338 w 12191999"/>
              <a:gd name="connsiteY9621" fmla="*/ 3982948 h 6842125"/>
              <a:gd name="connsiteX9622" fmla="*/ 11119812 w 12191999"/>
              <a:gd name="connsiteY9622" fmla="*/ 3963997 h 6842125"/>
              <a:gd name="connsiteX9623" fmla="*/ 11137338 w 12191999"/>
              <a:gd name="connsiteY9623" fmla="*/ 3945048 h 6842125"/>
              <a:gd name="connsiteX9624" fmla="*/ 11158671 w 12191999"/>
              <a:gd name="connsiteY9624" fmla="*/ 3974826 h 6842125"/>
              <a:gd name="connsiteX9625" fmla="*/ 11137338 w 12191999"/>
              <a:gd name="connsiteY9625" fmla="*/ 3982948 h 6842125"/>
              <a:gd name="connsiteX9626" fmla="*/ 701548 w 12191999"/>
              <a:gd name="connsiteY9626" fmla="*/ 3983117 h 6842125"/>
              <a:gd name="connsiteX9627" fmla="*/ 683355 w 12191999"/>
              <a:gd name="connsiteY9627" fmla="*/ 3974822 h 6842125"/>
              <a:gd name="connsiteX9628" fmla="*/ 700879 w 12191999"/>
              <a:gd name="connsiteY9628" fmla="*/ 3945048 h 6842125"/>
              <a:gd name="connsiteX9629" fmla="*/ 714597 w 12191999"/>
              <a:gd name="connsiteY9629" fmla="*/ 3963994 h 6842125"/>
              <a:gd name="connsiteX9630" fmla="*/ 701548 w 12191999"/>
              <a:gd name="connsiteY9630" fmla="*/ 3983117 h 6842125"/>
              <a:gd name="connsiteX9631" fmla="*/ 11490448 w 12191999"/>
              <a:gd name="connsiteY9631" fmla="*/ 3983117 h 6842125"/>
              <a:gd name="connsiteX9632" fmla="*/ 11477399 w 12191999"/>
              <a:gd name="connsiteY9632" fmla="*/ 3963994 h 6842125"/>
              <a:gd name="connsiteX9633" fmla="*/ 11491118 w 12191999"/>
              <a:gd name="connsiteY9633" fmla="*/ 3945048 h 6842125"/>
              <a:gd name="connsiteX9634" fmla="*/ 11508642 w 12191999"/>
              <a:gd name="connsiteY9634" fmla="*/ 3974822 h 6842125"/>
              <a:gd name="connsiteX9635" fmla="*/ 11490448 w 12191999"/>
              <a:gd name="connsiteY9635" fmla="*/ 3983117 h 6842125"/>
              <a:gd name="connsiteX9636" fmla="*/ 3171771 w 12191999"/>
              <a:gd name="connsiteY9636" fmla="*/ 3984297 h 6842125"/>
              <a:gd name="connsiteX9637" fmla="*/ 3161864 w 12191999"/>
              <a:gd name="connsiteY9637" fmla="*/ 3967374 h 6842125"/>
              <a:gd name="connsiteX9638" fmla="*/ 3171771 w 12191999"/>
              <a:gd name="connsiteY9638" fmla="*/ 3949780 h 6842125"/>
              <a:gd name="connsiteX9639" fmla="*/ 3181676 w 12191999"/>
              <a:gd name="connsiteY9639" fmla="*/ 3967374 h 6842125"/>
              <a:gd name="connsiteX9640" fmla="*/ 3171771 w 12191999"/>
              <a:gd name="connsiteY9640" fmla="*/ 3984297 h 6842125"/>
              <a:gd name="connsiteX9641" fmla="*/ 9020226 w 12191999"/>
              <a:gd name="connsiteY9641" fmla="*/ 3984297 h 6842125"/>
              <a:gd name="connsiteX9642" fmla="*/ 9010320 w 12191999"/>
              <a:gd name="connsiteY9642" fmla="*/ 3967374 h 6842125"/>
              <a:gd name="connsiteX9643" fmla="*/ 9020226 w 12191999"/>
              <a:gd name="connsiteY9643" fmla="*/ 3949780 h 6842125"/>
              <a:gd name="connsiteX9644" fmla="*/ 9030132 w 12191999"/>
              <a:gd name="connsiteY9644" fmla="*/ 3967374 h 6842125"/>
              <a:gd name="connsiteX9645" fmla="*/ 9020226 w 12191999"/>
              <a:gd name="connsiteY9645" fmla="*/ 3984297 h 6842125"/>
              <a:gd name="connsiteX9646" fmla="*/ 4587148 w 12191999"/>
              <a:gd name="connsiteY9646" fmla="*/ 3984299 h 6842125"/>
              <a:gd name="connsiteX9647" fmla="*/ 4570860 w 12191999"/>
              <a:gd name="connsiteY9647" fmla="*/ 3974146 h 6842125"/>
              <a:gd name="connsiteX9648" fmla="*/ 4591434 w 12191999"/>
              <a:gd name="connsiteY9648" fmla="*/ 3947749 h 6842125"/>
              <a:gd name="connsiteX9649" fmla="*/ 4598292 w 12191999"/>
              <a:gd name="connsiteY9649" fmla="*/ 3968053 h 6842125"/>
              <a:gd name="connsiteX9650" fmla="*/ 4587148 w 12191999"/>
              <a:gd name="connsiteY9650" fmla="*/ 3984299 h 6842125"/>
              <a:gd name="connsiteX9651" fmla="*/ 4761848 w 12191999"/>
              <a:gd name="connsiteY9651" fmla="*/ 3984299 h 6842125"/>
              <a:gd name="connsiteX9652" fmla="*/ 4738227 w 12191999"/>
              <a:gd name="connsiteY9652" fmla="*/ 3974148 h 6842125"/>
              <a:gd name="connsiteX9653" fmla="*/ 4759563 w 12191999"/>
              <a:gd name="connsiteY9653" fmla="*/ 3945044 h 6842125"/>
              <a:gd name="connsiteX9654" fmla="*/ 4779375 w 12191999"/>
              <a:gd name="connsiteY9654" fmla="*/ 3966026 h 6842125"/>
              <a:gd name="connsiteX9655" fmla="*/ 4761848 w 12191999"/>
              <a:gd name="connsiteY9655" fmla="*/ 3984299 h 6842125"/>
              <a:gd name="connsiteX9656" fmla="*/ 5998147 w 12191999"/>
              <a:gd name="connsiteY9656" fmla="*/ 3984299 h 6842125"/>
              <a:gd name="connsiteX9657" fmla="*/ 5978335 w 12191999"/>
              <a:gd name="connsiteY9657" fmla="*/ 3974148 h 6842125"/>
              <a:gd name="connsiteX9658" fmla="*/ 5998147 w 12191999"/>
              <a:gd name="connsiteY9658" fmla="*/ 3943691 h 6842125"/>
              <a:gd name="connsiteX9659" fmla="*/ 6013387 w 12191999"/>
              <a:gd name="connsiteY9659" fmla="*/ 3963994 h 6842125"/>
              <a:gd name="connsiteX9660" fmla="*/ 5998147 w 12191999"/>
              <a:gd name="connsiteY9660" fmla="*/ 3984299 h 6842125"/>
              <a:gd name="connsiteX9661" fmla="*/ 6193850 w 12191999"/>
              <a:gd name="connsiteY9661" fmla="*/ 3984299 h 6842125"/>
              <a:gd name="connsiteX9662" fmla="*/ 6178609 w 12191999"/>
              <a:gd name="connsiteY9662" fmla="*/ 3963994 h 6842125"/>
              <a:gd name="connsiteX9663" fmla="*/ 6193850 w 12191999"/>
              <a:gd name="connsiteY9663" fmla="*/ 3943691 h 6842125"/>
              <a:gd name="connsiteX9664" fmla="*/ 6213661 w 12191999"/>
              <a:gd name="connsiteY9664" fmla="*/ 3974148 h 6842125"/>
              <a:gd name="connsiteX9665" fmla="*/ 6193850 w 12191999"/>
              <a:gd name="connsiteY9665" fmla="*/ 3984299 h 6842125"/>
              <a:gd name="connsiteX9666" fmla="*/ 7430148 w 12191999"/>
              <a:gd name="connsiteY9666" fmla="*/ 3984299 h 6842125"/>
              <a:gd name="connsiteX9667" fmla="*/ 7412622 w 12191999"/>
              <a:gd name="connsiteY9667" fmla="*/ 3966026 h 6842125"/>
              <a:gd name="connsiteX9668" fmla="*/ 7432434 w 12191999"/>
              <a:gd name="connsiteY9668" fmla="*/ 3945044 h 6842125"/>
              <a:gd name="connsiteX9669" fmla="*/ 7453769 w 12191999"/>
              <a:gd name="connsiteY9669" fmla="*/ 3974148 h 6842125"/>
              <a:gd name="connsiteX9670" fmla="*/ 7430148 w 12191999"/>
              <a:gd name="connsiteY9670" fmla="*/ 3984299 h 6842125"/>
              <a:gd name="connsiteX9671" fmla="*/ 7604848 w 12191999"/>
              <a:gd name="connsiteY9671" fmla="*/ 3984299 h 6842125"/>
              <a:gd name="connsiteX9672" fmla="*/ 7593704 w 12191999"/>
              <a:gd name="connsiteY9672" fmla="*/ 3968053 h 6842125"/>
              <a:gd name="connsiteX9673" fmla="*/ 7600563 w 12191999"/>
              <a:gd name="connsiteY9673" fmla="*/ 3947749 h 6842125"/>
              <a:gd name="connsiteX9674" fmla="*/ 7621136 w 12191999"/>
              <a:gd name="connsiteY9674" fmla="*/ 3974146 h 6842125"/>
              <a:gd name="connsiteX9675" fmla="*/ 7604848 w 12191999"/>
              <a:gd name="connsiteY9675" fmla="*/ 3984299 h 6842125"/>
              <a:gd name="connsiteX9676" fmla="*/ 3354564 w 12191999"/>
              <a:gd name="connsiteY9676" fmla="*/ 3987341 h 6842125"/>
              <a:gd name="connsiteX9677" fmla="*/ 3333038 w 12191999"/>
              <a:gd name="connsiteY9677" fmla="*/ 3986329 h 6842125"/>
              <a:gd name="connsiteX9678" fmla="*/ 3321607 w 12191999"/>
              <a:gd name="connsiteY9678" fmla="*/ 3965345 h 6842125"/>
              <a:gd name="connsiteX9679" fmla="*/ 3345230 w 12191999"/>
              <a:gd name="connsiteY9679" fmla="*/ 3945044 h 6842125"/>
              <a:gd name="connsiteX9680" fmla="*/ 3368090 w 12191999"/>
              <a:gd name="connsiteY9680" fmla="*/ 3976176 h 6842125"/>
              <a:gd name="connsiteX9681" fmla="*/ 3354564 w 12191999"/>
              <a:gd name="connsiteY9681" fmla="*/ 3987341 h 6842125"/>
              <a:gd name="connsiteX9682" fmla="*/ 8837432 w 12191999"/>
              <a:gd name="connsiteY9682" fmla="*/ 3987341 h 6842125"/>
              <a:gd name="connsiteX9683" fmla="*/ 8823907 w 12191999"/>
              <a:gd name="connsiteY9683" fmla="*/ 3976176 h 6842125"/>
              <a:gd name="connsiteX9684" fmla="*/ 8846767 w 12191999"/>
              <a:gd name="connsiteY9684" fmla="*/ 3945044 h 6842125"/>
              <a:gd name="connsiteX9685" fmla="*/ 8870390 w 12191999"/>
              <a:gd name="connsiteY9685" fmla="*/ 3965345 h 6842125"/>
              <a:gd name="connsiteX9686" fmla="*/ 8858959 w 12191999"/>
              <a:gd name="connsiteY9686" fmla="*/ 3986329 h 6842125"/>
              <a:gd name="connsiteX9687" fmla="*/ 8837432 w 12191999"/>
              <a:gd name="connsiteY9687" fmla="*/ 3987341 h 6842125"/>
              <a:gd name="connsiteX9688" fmla="*/ 1580268 w 12191999"/>
              <a:gd name="connsiteY9688" fmla="*/ 3990816 h 6842125"/>
              <a:gd name="connsiteX9689" fmla="*/ 1555027 w 12191999"/>
              <a:gd name="connsiteY9689" fmla="*/ 3976857 h 6842125"/>
              <a:gd name="connsiteX9690" fmla="*/ 1559599 w 12191999"/>
              <a:gd name="connsiteY9690" fmla="*/ 3949786 h 6842125"/>
              <a:gd name="connsiteX9691" fmla="*/ 1609891 w 12191999"/>
              <a:gd name="connsiteY9691" fmla="*/ 3953845 h 6842125"/>
              <a:gd name="connsiteX9692" fmla="*/ 1608367 w 12191999"/>
              <a:gd name="connsiteY9692" fmla="*/ 3980919 h 6842125"/>
              <a:gd name="connsiteX9693" fmla="*/ 1580268 w 12191999"/>
              <a:gd name="connsiteY9693" fmla="*/ 3990816 h 6842125"/>
              <a:gd name="connsiteX9694" fmla="*/ 10611728 w 12191999"/>
              <a:gd name="connsiteY9694" fmla="*/ 3990816 h 6842125"/>
              <a:gd name="connsiteX9695" fmla="*/ 10583630 w 12191999"/>
              <a:gd name="connsiteY9695" fmla="*/ 3980919 h 6842125"/>
              <a:gd name="connsiteX9696" fmla="*/ 10582106 w 12191999"/>
              <a:gd name="connsiteY9696" fmla="*/ 3953845 h 6842125"/>
              <a:gd name="connsiteX9697" fmla="*/ 10632398 w 12191999"/>
              <a:gd name="connsiteY9697" fmla="*/ 3949786 h 6842125"/>
              <a:gd name="connsiteX9698" fmla="*/ 10636970 w 12191999"/>
              <a:gd name="connsiteY9698" fmla="*/ 3976857 h 6842125"/>
              <a:gd name="connsiteX9699" fmla="*/ 10611728 w 12191999"/>
              <a:gd name="connsiteY9699" fmla="*/ 3990816 h 6842125"/>
              <a:gd name="connsiteX9700" fmla="*/ 165832 w 12191999"/>
              <a:gd name="connsiteY9700" fmla="*/ 3991585 h 6842125"/>
              <a:gd name="connsiteX9701" fmla="*/ 153077 w 12191999"/>
              <a:gd name="connsiteY9701" fmla="*/ 3986326 h 6842125"/>
              <a:gd name="connsiteX9702" fmla="*/ 147739 w 12191999"/>
              <a:gd name="connsiteY9702" fmla="*/ 3962637 h 6842125"/>
              <a:gd name="connsiteX9703" fmla="*/ 170623 w 12191999"/>
              <a:gd name="connsiteY9703" fmla="*/ 3943687 h 6842125"/>
              <a:gd name="connsiteX9704" fmla="*/ 193507 w 12191999"/>
              <a:gd name="connsiteY9704" fmla="*/ 3963314 h 6842125"/>
              <a:gd name="connsiteX9705" fmla="*/ 165832 w 12191999"/>
              <a:gd name="connsiteY9705" fmla="*/ 3991585 h 6842125"/>
              <a:gd name="connsiteX9706" fmla="*/ 12026164 w 12191999"/>
              <a:gd name="connsiteY9706" fmla="*/ 3991585 h 6842125"/>
              <a:gd name="connsiteX9707" fmla="*/ 11998490 w 12191999"/>
              <a:gd name="connsiteY9707" fmla="*/ 3963314 h 6842125"/>
              <a:gd name="connsiteX9708" fmla="*/ 12021374 w 12191999"/>
              <a:gd name="connsiteY9708" fmla="*/ 3943687 h 6842125"/>
              <a:gd name="connsiteX9709" fmla="*/ 12044258 w 12191999"/>
              <a:gd name="connsiteY9709" fmla="*/ 3962637 h 6842125"/>
              <a:gd name="connsiteX9710" fmla="*/ 12038919 w 12191999"/>
              <a:gd name="connsiteY9710" fmla="*/ 3986326 h 6842125"/>
              <a:gd name="connsiteX9711" fmla="*/ 12026164 w 12191999"/>
              <a:gd name="connsiteY9711" fmla="*/ 3991585 h 6842125"/>
              <a:gd name="connsiteX9712" fmla="*/ 3695627 w 12191999"/>
              <a:gd name="connsiteY9712" fmla="*/ 3992666 h 6842125"/>
              <a:gd name="connsiteX9713" fmla="*/ 3678434 w 12191999"/>
              <a:gd name="connsiteY9713" fmla="*/ 3983622 h 6842125"/>
              <a:gd name="connsiteX9714" fmla="*/ 3677672 w 12191999"/>
              <a:gd name="connsiteY9714" fmla="*/ 3947075 h 6842125"/>
              <a:gd name="connsiteX9715" fmla="*/ 3711962 w 12191999"/>
              <a:gd name="connsiteY9715" fmla="*/ 3939629 h 6842125"/>
              <a:gd name="connsiteX9716" fmla="*/ 3729488 w 12191999"/>
              <a:gd name="connsiteY9716" fmla="*/ 3965347 h 6842125"/>
              <a:gd name="connsiteX9717" fmla="*/ 3695627 w 12191999"/>
              <a:gd name="connsiteY9717" fmla="*/ 3992666 h 6842125"/>
              <a:gd name="connsiteX9718" fmla="*/ 8496370 w 12191999"/>
              <a:gd name="connsiteY9718" fmla="*/ 3992666 h 6842125"/>
              <a:gd name="connsiteX9719" fmla="*/ 8462508 w 12191999"/>
              <a:gd name="connsiteY9719" fmla="*/ 3965347 h 6842125"/>
              <a:gd name="connsiteX9720" fmla="*/ 8480035 w 12191999"/>
              <a:gd name="connsiteY9720" fmla="*/ 3939629 h 6842125"/>
              <a:gd name="connsiteX9721" fmla="*/ 8514324 w 12191999"/>
              <a:gd name="connsiteY9721" fmla="*/ 3947075 h 6842125"/>
              <a:gd name="connsiteX9722" fmla="*/ 8513563 w 12191999"/>
              <a:gd name="connsiteY9722" fmla="*/ 3983622 h 6842125"/>
              <a:gd name="connsiteX9723" fmla="*/ 8496370 w 12191999"/>
              <a:gd name="connsiteY9723" fmla="*/ 3992666 h 6842125"/>
              <a:gd name="connsiteX9724" fmla="*/ 1940132 w 12191999"/>
              <a:gd name="connsiteY9724" fmla="*/ 3996737 h 6842125"/>
              <a:gd name="connsiteX9725" fmla="*/ 1918701 w 12191999"/>
              <a:gd name="connsiteY9725" fmla="*/ 3990393 h 6842125"/>
              <a:gd name="connsiteX9726" fmla="*/ 1920225 w 12191999"/>
              <a:gd name="connsiteY9726" fmla="*/ 3936924 h 6842125"/>
              <a:gd name="connsiteX9727" fmla="*/ 1954515 w 12191999"/>
              <a:gd name="connsiteY9727" fmla="*/ 3940983 h 6842125"/>
              <a:gd name="connsiteX9728" fmla="*/ 1959849 w 12191999"/>
              <a:gd name="connsiteY9728" fmla="*/ 3986331 h 6842125"/>
              <a:gd name="connsiteX9729" fmla="*/ 1940132 w 12191999"/>
              <a:gd name="connsiteY9729" fmla="*/ 3996737 h 6842125"/>
              <a:gd name="connsiteX9730" fmla="*/ 10251864 w 12191999"/>
              <a:gd name="connsiteY9730" fmla="*/ 3996737 h 6842125"/>
              <a:gd name="connsiteX9731" fmla="*/ 10232147 w 12191999"/>
              <a:gd name="connsiteY9731" fmla="*/ 3986331 h 6842125"/>
              <a:gd name="connsiteX9732" fmla="*/ 10237482 w 12191999"/>
              <a:gd name="connsiteY9732" fmla="*/ 3940983 h 6842125"/>
              <a:gd name="connsiteX9733" fmla="*/ 10271771 w 12191999"/>
              <a:gd name="connsiteY9733" fmla="*/ 3936924 h 6842125"/>
              <a:gd name="connsiteX9734" fmla="*/ 10273295 w 12191999"/>
              <a:gd name="connsiteY9734" fmla="*/ 3990393 h 6842125"/>
              <a:gd name="connsiteX9735" fmla="*/ 10251864 w 12191999"/>
              <a:gd name="connsiteY9735" fmla="*/ 3996737 h 6842125"/>
              <a:gd name="connsiteX9736" fmla="*/ 5470370 w 12191999"/>
              <a:gd name="connsiteY9736" fmla="*/ 3997258 h 6842125"/>
              <a:gd name="connsiteX9737" fmla="*/ 5441199 w 12191999"/>
              <a:gd name="connsiteY9737" fmla="*/ 3988365 h 6842125"/>
              <a:gd name="connsiteX9738" fmla="*/ 5441199 w 12191999"/>
              <a:gd name="connsiteY9738" fmla="*/ 3941666 h 6842125"/>
              <a:gd name="connsiteX9739" fmla="*/ 5490728 w 12191999"/>
              <a:gd name="connsiteY9739" fmla="*/ 3942341 h 6842125"/>
              <a:gd name="connsiteX9740" fmla="*/ 5470370 w 12191999"/>
              <a:gd name="connsiteY9740" fmla="*/ 3997258 h 6842125"/>
              <a:gd name="connsiteX9741" fmla="*/ 6721627 w 12191999"/>
              <a:gd name="connsiteY9741" fmla="*/ 3997258 h 6842125"/>
              <a:gd name="connsiteX9742" fmla="*/ 6701268 w 12191999"/>
              <a:gd name="connsiteY9742" fmla="*/ 3942341 h 6842125"/>
              <a:gd name="connsiteX9743" fmla="*/ 6750797 w 12191999"/>
              <a:gd name="connsiteY9743" fmla="*/ 3941666 h 6842125"/>
              <a:gd name="connsiteX9744" fmla="*/ 6750797 w 12191999"/>
              <a:gd name="connsiteY9744" fmla="*/ 3988365 h 6842125"/>
              <a:gd name="connsiteX9745" fmla="*/ 6721627 w 12191999"/>
              <a:gd name="connsiteY9745" fmla="*/ 3997258 h 6842125"/>
              <a:gd name="connsiteX9746" fmla="*/ 4929230 w 12191999"/>
              <a:gd name="connsiteY9746" fmla="*/ 4003235 h 6842125"/>
              <a:gd name="connsiteX9747" fmla="*/ 4907870 w 12191999"/>
              <a:gd name="connsiteY9747" fmla="*/ 3992426 h 6842125"/>
              <a:gd name="connsiteX9748" fmla="*/ 4934539 w 12191999"/>
              <a:gd name="connsiteY9748" fmla="*/ 3923387 h 6842125"/>
              <a:gd name="connsiteX9749" fmla="*/ 4978735 w 12191999"/>
              <a:gd name="connsiteY9749" fmla="*/ 3965350 h 6842125"/>
              <a:gd name="connsiteX9750" fmla="*/ 4929230 w 12191999"/>
              <a:gd name="connsiteY9750" fmla="*/ 4003235 h 6842125"/>
              <a:gd name="connsiteX9751" fmla="*/ 7262767 w 12191999"/>
              <a:gd name="connsiteY9751" fmla="*/ 4003235 h 6842125"/>
              <a:gd name="connsiteX9752" fmla="*/ 7213262 w 12191999"/>
              <a:gd name="connsiteY9752" fmla="*/ 3965350 h 6842125"/>
              <a:gd name="connsiteX9753" fmla="*/ 7257458 w 12191999"/>
              <a:gd name="connsiteY9753" fmla="*/ 3923387 h 6842125"/>
              <a:gd name="connsiteX9754" fmla="*/ 7284127 w 12191999"/>
              <a:gd name="connsiteY9754" fmla="*/ 3992426 h 6842125"/>
              <a:gd name="connsiteX9755" fmla="*/ 7262767 w 12191999"/>
              <a:gd name="connsiteY9755" fmla="*/ 4003235 h 6842125"/>
              <a:gd name="connsiteX9756" fmla="*/ 5292888 w 12191999"/>
              <a:gd name="connsiteY9756" fmla="*/ 4003255 h 6842125"/>
              <a:gd name="connsiteX9757" fmla="*/ 5257074 w 12191999"/>
              <a:gd name="connsiteY9757" fmla="*/ 3999195 h 6842125"/>
              <a:gd name="connsiteX9758" fmla="*/ 5253264 w 12191999"/>
              <a:gd name="connsiteY9758" fmla="*/ 3940987 h 6842125"/>
              <a:gd name="connsiteX9759" fmla="*/ 5331750 w 12191999"/>
              <a:gd name="connsiteY9759" fmla="*/ 3979568 h 6842125"/>
              <a:gd name="connsiteX9760" fmla="*/ 5292888 w 12191999"/>
              <a:gd name="connsiteY9760" fmla="*/ 4003255 h 6842125"/>
              <a:gd name="connsiteX9761" fmla="*/ 6899108 w 12191999"/>
              <a:gd name="connsiteY9761" fmla="*/ 4003255 h 6842125"/>
              <a:gd name="connsiteX9762" fmla="*/ 6860247 w 12191999"/>
              <a:gd name="connsiteY9762" fmla="*/ 3979568 h 6842125"/>
              <a:gd name="connsiteX9763" fmla="*/ 6938732 w 12191999"/>
              <a:gd name="connsiteY9763" fmla="*/ 3940987 h 6842125"/>
              <a:gd name="connsiteX9764" fmla="*/ 6934923 w 12191999"/>
              <a:gd name="connsiteY9764" fmla="*/ 3999195 h 6842125"/>
              <a:gd name="connsiteX9765" fmla="*/ 6899108 w 12191999"/>
              <a:gd name="connsiteY9765" fmla="*/ 4003255 h 6842125"/>
              <a:gd name="connsiteX9766" fmla="*/ 1762011 w 12191999"/>
              <a:gd name="connsiteY9766" fmla="*/ 4004011 h 6842125"/>
              <a:gd name="connsiteX9767" fmla="*/ 1735340 w 12191999"/>
              <a:gd name="connsiteY9767" fmla="*/ 3992421 h 6842125"/>
              <a:gd name="connsiteX9768" fmla="*/ 1740675 w 12191999"/>
              <a:gd name="connsiteY9768" fmla="*/ 3934892 h 6842125"/>
              <a:gd name="connsiteX9769" fmla="*/ 1778775 w 12191999"/>
              <a:gd name="connsiteY9769" fmla="*/ 3937599 h 6842125"/>
              <a:gd name="connsiteX9770" fmla="*/ 1786395 w 12191999"/>
              <a:gd name="connsiteY9770" fmla="*/ 3989714 h 6842125"/>
              <a:gd name="connsiteX9771" fmla="*/ 1762011 w 12191999"/>
              <a:gd name="connsiteY9771" fmla="*/ 4004011 h 6842125"/>
              <a:gd name="connsiteX9772" fmla="*/ 10429986 w 12191999"/>
              <a:gd name="connsiteY9772" fmla="*/ 4004011 h 6842125"/>
              <a:gd name="connsiteX9773" fmla="*/ 10405602 w 12191999"/>
              <a:gd name="connsiteY9773" fmla="*/ 3989714 h 6842125"/>
              <a:gd name="connsiteX9774" fmla="*/ 10413222 w 12191999"/>
              <a:gd name="connsiteY9774" fmla="*/ 3937599 h 6842125"/>
              <a:gd name="connsiteX9775" fmla="*/ 10451322 w 12191999"/>
              <a:gd name="connsiteY9775" fmla="*/ 3934892 h 6842125"/>
              <a:gd name="connsiteX9776" fmla="*/ 10456656 w 12191999"/>
              <a:gd name="connsiteY9776" fmla="*/ 3992421 h 6842125"/>
              <a:gd name="connsiteX9777" fmla="*/ 10429986 w 12191999"/>
              <a:gd name="connsiteY9777" fmla="*/ 4004011 h 6842125"/>
              <a:gd name="connsiteX9778" fmla="*/ 5644366 w 12191999"/>
              <a:gd name="connsiteY9778" fmla="*/ 4004604 h 6842125"/>
              <a:gd name="connsiteX9779" fmla="*/ 5611599 w 12191999"/>
              <a:gd name="connsiteY9779" fmla="*/ 3996482 h 6842125"/>
              <a:gd name="connsiteX9780" fmla="*/ 5616934 w 12191999"/>
              <a:gd name="connsiteY9780" fmla="*/ 3934217 h 6842125"/>
              <a:gd name="connsiteX9781" fmla="*/ 5680942 w 12191999"/>
              <a:gd name="connsiteY9781" fmla="*/ 3944366 h 6842125"/>
              <a:gd name="connsiteX9782" fmla="*/ 5681703 w 12191999"/>
              <a:gd name="connsiteY9782" fmla="*/ 3983622 h 6842125"/>
              <a:gd name="connsiteX9783" fmla="*/ 5644366 w 12191999"/>
              <a:gd name="connsiteY9783" fmla="*/ 4004604 h 6842125"/>
              <a:gd name="connsiteX9784" fmla="*/ 6547631 w 12191999"/>
              <a:gd name="connsiteY9784" fmla="*/ 4004604 h 6842125"/>
              <a:gd name="connsiteX9785" fmla="*/ 6510294 w 12191999"/>
              <a:gd name="connsiteY9785" fmla="*/ 3983622 h 6842125"/>
              <a:gd name="connsiteX9786" fmla="*/ 6511055 w 12191999"/>
              <a:gd name="connsiteY9786" fmla="*/ 3944366 h 6842125"/>
              <a:gd name="connsiteX9787" fmla="*/ 6575063 w 12191999"/>
              <a:gd name="connsiteY9787" fmla="*/ 3934217 h 6842125"/>
              <a:gd name="connsiteX9788" fmla="*/ 6580398 w 12191999"/>
              <a:gd name="connsiteY9788" fmla="*/ 3996482 h 6842125"/>
              <a:gd name="connsiteX9789" fmla="*/ 6547631 w 12191999"/>
              <a:gd name="connsiteY9789" fmla="*/ 4004604 h 6842125"/>
              <a:gd name="connsiteX9790" fmla="*/ 3000595 w 12191999"/>
              <a:gd name="connsiteY9790" fmla="*/ 4010016 h 6842125"/>
              <a:gd name="connsiteX9791" fmla="*/ 2972400 w 12191999"/>
              <a:gd name="connsiteY9791" fmla="*/ 4004600 h 6842125"/>
              <a:gd name="connsiteX9792" fmla="*/ 2951827 w 12191999"/>
              <a:gd name="connsiteY9792" fmla="*/ 3944364 h 6842125"/>
              <a:gd name="connsiteX9793" fmla="*/ 2988403 w 12191999"/>
              <a:gd name="connsiteY9793" fmla="*/ 3924739 h 6842125"/>
              <a:gd name="connsiteX9794" fmla="*/ 3026503 w 12191999"/>
              <a:gd name="connsiteY9794" fmla="*/ 3997158 h 6842125"/>
              <a:gd name="connsiteX9795" fmla="*/ 3000595 w 12191999"/>
              <a:gd name="connsiteY9795" fmla="*/ 4010016 h 6842125"/>
              <a:gd name="connsiteX9796" fmla="*/ 9191402 w 12191999"/>
              <a:gd name="connsiteY9796" fmla="*/ 4010016 h 6842125"/>
              <a:gd name="connsiteX9797" fmla="*/ 9165494 w 12191999"/>
              <a:gd name="connsiteY9797" fmla="*/ 3997158 h 6842125"/>
              <a:gd name="connsiteX9798" fmla="*/ 9203594 w 12191999"/>
              <a:gd name="connsiteY9798" fmla="*/ 3924739 h 6842125"/>
              <a:gd name="connsiteX9799" fmla="*/ 9240170 w 12191999"/>
              <a:gd name="connsiteY9799" fmla="*/ 3944364 h 6842125"/>
              <a:gd name="connsiteX9800" fmla="*/ 9219596 w 12191999"/>
              <a:gd name="connsiteY9800" fmla="*/ 4004600 h 6842125"/>
              <a:gd name="connsiteX9801" fmla="*/ 9191402 w 12191999"/>
              <a:gd name="connsiteY9801" fmla="*/ 4010016 h 6842125"/>
              <a:gd name="connsiteX9802" fmla="*/ 2820762 w 12191999"/>
              <a:gd name="connsiteY9802" fmla="*/ 4010525 h 6842125"/>
              <a:gd name="connsiteX9803" fmla="*/ 2789043 w 12191999"/>
              <a:gd name="connsiteY9803" fmla="*/ 3999868 h 6842125"/>
              <a:gd name="connsiteX9804" fmla="*/ 2783708 w 12191999"/>
              <a:gd name="connsiteY9804" fmla="*/ 3933540 h 6842125"/>
              <a:gd name="connsiteX9805" fmla="*/ 2824095 w 12191999"/>
              <a:gd name="connsiteY9805" fmla="*/ 3920005 h 6842125"/>
              <a:gd name="connsiteX9806" fmla="*/ 2853812 w 12191999"/>
              <a:gd name="connsiteY9806" fmla="*/ 3932188 h 6842125"/>
              <a:gd name="connsiteX9807" fmla="*/ 2867528 w 12191999"/>
              <a:gd name="connsiteY9807" fmla="*/ 3958583 h 6842125"/>
              <a:gd name="connsiteX9808" fmla="*/ 2853051 w 12191999"/>
              <a:gd name="connsiteY9808" fmla="*/ 3993778 h 6842125"/>
              <a:gd name="connsiteX9809" fmla="*/ 2820762 w 12191999"/>
              <a:gd name="connsiteY9809" fmla="*/ 4010525 h 6842125"/>
              <a:gd name="connsiteX9810" fmla="*/ 9371235 w 12191999"/>
              <a:gd name="connsiteY9810" fmla="*/ 4010525 h 6842125"/>
              <a:gd name="connsiteX9811" fmla="*/ 9338946 w 12191999"/>
              <a:gd name="connsiteY9811" fmla="*/ 3993778 h 6842125"/>
              <a:gd name="connsiteX9812" fmla="*/ 9324468 w 12191999"/>
              <a:gd name="connsiteY9812" fmla="*/ 3958583 h 6842125"/>
              <a:gd name="connsiteX9813" fmla="*/ 9338184 w 12191999"/>
              <a:gd name="connsiteY9813" fmla="*/ 3932188 h 6842125"/>
              <a:gd name="connsiteX9814" fmla="*/ 9367902 w 12191999"/>
              <a:gd name="connsiteY9814" fmla="*/ 3920005 h 6842125"/>
              <a:gd name="connsiteX9815" fmla="*/ 9408288 w 12191999"/>
              <a:gd name="connsiteY9815" fmla="*/ 3933540 h 6842125"/>
              <a:gd name="connsiteX9816" fmla="*/ 9402954 w 12191999"/>
              <a:gd name="connsiteY9816" fmla="*/ 3999868 h 6842125"/>
              <a:gd name="connsiteX9817" fmla="*/ 9371235 w 12191999"/>
              <a:gd name="connsiteY9817" fmla="*/ 4010525 h 6842125"/>
              <a:gd name="connsiteX9818" fmla="*/ 532283 w 12191999"/>
              <a:gd name="connsiteY9818" fmla="*/ 4011032 h 6842125"/>
              <a:gd name="connsiteX9819" fmla="*/ 486225 w 12191999"/>
              <a:gd name="connsiteY9819" fmla="*/ 3994453 h 6842125"/>
              <a:gd name="connsiteX9820" fmla="*/ 480887 w 12191999"/>
              <a:gd name="connsiteY9820" fmla="*/ 3939629 h 6842125"/>
              <a:gd name="connsiteX9821" fmla="*/ 570105 w 12191999"/>
              <a:gd name="connsiteY9821" fmla="*/ 3946400 h 6842125"/>
              <a:gd name="connsiteX9822" fmla="*/ 570860 w 12191999"/>
              <a:gd name="connsiteY9822" fmla="*/ 3982945 h 6842125"/>
              <a:gd name="connsiteX9823" fmla="*/ 532283 w 12191999"/>
              <a:gd name="connsiteY9823" fmla="*/ 4011032 h 6842125"/>
              <a:gd name="connsiteX9824" fmla="*/ 11659714 w 12191999"/>
              <a:gd name="connsiteY9824" fmla="*/ 4011032 h 6842125"/>
              <a:gd name="connsiteX9825" fmla="*/ 11621136 w 12191999"/>
              <a:gd name="connsiteY9825" fmla="*/ 3982945 h 6842125"/>
              <a:gd name="connsiteX9826" fmla="*/ 11621891 w 12191999"/>
              <a:gd name="connsiteY9826" fmla="*/ 3946400 h 6842125"/>
              <a:gd name="connsiteX9827" fmla="*/ 11711110 w 12191999"/>
              <a:gd name="connsiteY9827" fmla="*/ 3939629 h 6842125"/>
              <a:gd name="connsiteX9828" fmla="*/ 11705771 w 12191999"/>
              <a:gd name="connsiteY9828" fmla="*/ 3994453 h 6842125"/>
              <a:gd name="connsiteX9829" fmla="*/ 11659714 w 12191999"/>
              <a:gd name="connsiteY9829" fmla="*/ 4011032 h 6842125"/>
              <a:gd name="connsiteX9830" fmla="*/ 4400552 w 12191999"/>
              <a:gd name="connsiteY9830" fmla="*/ 4016702 h 6842125"/>
              <a:gd name="connsiteX9831" fmla="*/ 4369214 w 12191999"/>
              <a:gd name="connsiteY9831" fmla="*/ 3997838 h 6842125"/>
              <a:gd name="connsiteX9832" fmla="*/ 4376072 w 12191999"/>
              <a:gd name="connsiteY9832" fmla="*/ 3925416 h 6842125"/>
              <a:gd name="connsiteX9833" fmla="*/ 4421792 w 12191999"/>
              <a:gd name="connsiteY9833" fmla="*/ 3917293 h 6842125"/>
              <a:gd name="connsiteX9834" fmla="*/ 4461416 w 12191999"/>
              <a:gd name="connsiteY9834" fmla="*/ 3964669 h 6842125"/>
              <a:gd name="connsiteX9835" fmla="*/ 4437032 w 12191999"/>
              <a:gd name="connsiteY9835" fmla="*/ 4004604 h 6842125"/>
              <a:gd name="connsiteX9836" fmla="*/ 4400552 w 12191999"/>
              <a:gd name="connsiteY9836" fmla="*/ 4016702 h 6842125"/>
              <a:gd name="connsiteX9837" fmla="*/ 7791444 w 12191999"/>
              <a:gd name="connsiteY9837" fmla="*/ 4016702 h 6842125"/>
              <a:gd name="connsiteX9838" fmla="*/ 7754964 w 12191999"/>
              <a:gd name="connsiteY9838" fmla="*/ 4004604 h 6842125"/>
              <a:gd name="connsiteX9839" fmla="*/ 7730580 w 12191999"/>
              <a:gd name="connsiteY9839" fmla="*/ 3964669 h 6842125"/>
              <a:gd name="connsiteX9840" fmla="*/ 7770204 w 12191999"/>
              <a:gd name="connsiteY9840" fmla="*/ 3917293 h 6842125"/>
              <a:gd name="connsiteX9841" fmla="*/ 7815924 w 12191999"/>
              <a:gd name="connsiteY9841" fmla="*/ 3925416 h 6842125"/>
              <a:gd name="connsiteX9842" fmla="*/ 7822783 w 12191999"/>
              <a:gd name="connsiteY9842" fmla="*/ 3997838 h 6842125"/>
              <a:gd name="connsiteX9843" fmla="*/ 7791444 w 12191999"/>
              <a:gd name="connsiteY9843" fmla="*/ 4016702 h 6842125"/>
              <a:gd name="connsiteX9844" fmla="*/ 1397500 w 12191999"/>
              <a:gd name="connsiteY9844" fmla="*/ 4017122 h 6842125"/>
              <a:gd name="connsiteX9845" fmla="*/ 1369500 w 12191999"/>
              <a:gd name="connsiteY9845" fmla="*/ 4001218 h 6842125"/>
              <a:gd name="connsiteX9846" fmla="*/ 1390839 w 12191999"/>
              <a:gd name="connsiteY9846" fmla="*/ 3919324 h 6842125"/>
              <a:gd name="connsiteX9847" fmla="*/ 1456299 w 12191999"/>
              <a:gd name="connsiteY9847" fmla="*/ 3943690 h 6842125"/>
              <a:gd name="connsiteX9848" fmla="*/ 1428896 w 12191999"/>
              <a:gd name="connsiteY9848" fmla="*/ 4010690 h 6842125"/>
              <a:gd name="connsiteX9849" fmla="*/ 1397500 w 12191999"/>
              <a:gd name="connsiteY9849" fmla="*/ 4017122 h 6842125"/>
              <a:gd name="connsiteX9850" fmla="*/ 10794496 w 12191999"/>
              <a:gd name="connsiteY9850" fmla="*/ 4017122 h 6842125"/>
              <a:gd name="connsiteX9851" fmla="*/ 10763100 w 12191999"/>
              <a:gd name="connsiteY9851" fmla="*/ 4010690 h 6842125"/>
              <a:gd name="connsiteX9852" fmla="*/ 10735698 w 12191999"/>
              <a:gd name="connsiteY9852" fmla="*/ 3943690 h 6842125"/>
              <a:gd name="connsiteX9853" fmla="*/ 10801158 w 12191999"/>
              <a:gd name="connsiteY9853" fmla="*/ 3919324 h 6842125"/>
              <a:gd name="connsiteX9854" fmla="*/ 10822496 w 12191999"/>
              <a:gd name="connsiteY9854" fmla="*/ 4001218 h 6842125"/>
              <a:gd name="connsiteX9855" fmla="*/ 10794496 w 12191999"/>
              <a:gd name="connsiteY9855" fmla="*/ 4017122 h 6842125"/>
              <a:gd name="connsiteX9856" fmla="*/ 5109906 w 12191999"/>
              <a:gd name="connsiteY9856" fmla="*/ 4017550 h 6842125"/>
              <a:gd name="connsiteX9857" fmla="*/ 5072948 w 12191999"/>
              <a:gd name="connsiteY9857" fmla="*/ 4001224 h 6842125"/>
              <a:gd name="connsiteX9858" fmla="*/ 5056184 w 12191999"/>
              <a:gd name="connsiteY9858" fmla="*/ 3958583 h 6842125"/>
              <a:gd name="connsiteX9859" fmla="*/ 5085903 w 12191999"/>
              <a:gd name="connsiteY9859" fmla="*/ 3920680 h 6842125"/>
              <a:gd name="connsiteX9860" fmla="*/ 5139243 w 12191999"/>
              <a:gd name="connsiteY9860" fmla="*/ 3920680 h 6842125"/>
              <a:gd name="connsiteX9861" fmla="*/ 5167436 w 12191999"/>
              <a:gd name="connsiteY9861" fmla="*/ 3961965 h 6842125"/>
              <a:gd name="connsiteX9862" fmla="*/ 5149148 w 12191999"/>
              <a:gd name="connsiteY9862" fmla="*/ 4003930 h 6842125"/>
              <a:gd name="connsiteX9863" fmla="*/ 5109906 w 12191999"/>
              <a:gd name="connsiteY9863" fmla="*/ 4017550 h 6842125"/>
              <a:gd name="connsiteX9864" fmla="*/ 7082091 w 12191999"/>
              <a:gd name="connsiteY9864" fmla="*/ 4017550 h 6842125"/>
              <a:gd name="connsiteX9865" fmla="*/ 7042848 w 12191999"/>
              <a:gd name="connsiteY9865" fmla="*/ 4003930 h 6842125"/>
              <a:gd name="connsiteX9866" fmla="*/ 7024560 w 12191999"/>
              <a:gd name="connsiteY9866" fmla="*/ 3961965 h 6842125"/>
              <a:gd name="connsiteX9867" fmla="*/ 7052754 w 12191999"/>
              <a:gd name="connsiteY9867" fmla="*/ 3920680 h 6842125"/>
              <a:gd name="connsiteX9868" fmla="*/ 7106094 w 12191999"/>
              <a:gd name="connsiteY9868" fmla="*/ 3920680 h 6842125"/>
              <a:gd name="connsiteX9869" fmla="*/ 7135812 w 12191999"/>
              <a:gd name="connsiteY9869" fmla="*/ 3958583 h 6842125"/>
              <a:gd name="connsiteX9870" fmla="*/ 7119048 w 12191999"/>
              <a:gd name="connsiteY9870" fmla="*/ 4001224 h 6842125"/>
              <a:gd name="connsiteX9871" fmla="*/ 7082091 w 12191999"/>
              <a:gd name="connsiteY9871" fmla="*/ 4017550 h 6842125"/>
              <a:gd name="connsiteX9872" fmla="*/ 2477656 w 12191999"/>
              <a:gd name="connsiteY9872" fmla="*/ 4019946 h 6842125"/>
              <a:gd name="connsiteX9873" fmla="*/ 2452796 w 12191999"/>
              <a:gd name="connsiteY9873" fmla="*/ 4019494 h 6842125"/>
              <a:gd name="connsiteX9874" fmla="*/ 2429175 w 12191999"/>
              <a:gd name="connsiteY9874" fmla="*/ 3924061 h 6842125"/>
              <a:gd name="connsiteX9875" fmla="*/ 2496992 w 12191999"/>
              <a:gd name="connsiteY9875" fmla="*/ 3923381 h 6842125"/>
              <a:gd name="connsiteX9876" fmla="*/ 2521376 w 12191999"/>
              <a:gd name="connsiteY9876" fmla="*/ 3963315 h 6842125"/>
              <a:gd name="connsiteX9877" fmla="*/ 2477656 w 12191999"/>
              <a:gd name="connsiteY9877" fmla="*/ 4019946 h 6842125"/>
              <a:gd name="connsiteX9878" fmla="*/ 9714340 w 12191999"/>
              <a:gd name="connsiteY9878" fmla="*/ 4019946 h 6842125"/>
              <a:gd name="connsiteX9879" fmla="*/ 9670620 w 12191999"/>
              <a:gd name="connsiteY9879" fmla="*/ 3963315 h 6842125"/>
              <a:gd name="connsiteX9880" fmla="*/ 9695004 w 12191999"/>
              <a:gd name="connsiteY9880" fmla="*/ 3923381 h 6842125"/>
              <a:gd name="connsiteX9881" fmla="*/ 9762822 w 12191999"/>
              <a:gd name="connsiteY9881" fmla="*/ 3924061 h 6842125"/>
              <a:gd name="connsiteX9882" fmla="*/ 9739200 w 12191999"/>
              <a:gd name="connsiteY9882" fmla="*/ 4019494 h 6842125"/>
              <a:gd name="connsiteX9883" fmla="*/ 9714340 w 12191999"/>
              <a:gd name="connsiteY9883" fmla="*/ 4019946 h 6842125"/>
              <a:gd name="connsiteX9884" fmla="*/ 4060298 w 12191999"/>
              <a:gd name="connsiteY9884" fmla="*/ 4023043 h 6842125"/>
              <a:gd name="connsiteX9885" fmla="*/ 4026864 w 12191999"/>
              <a:gd name="connsiteY9885" fmla="*/ 4014753 h 6842125"/>
              <a:gd name="connsiteX9886" fmla="*/ 4021531 w 12191999"/>
              <a:gd name="connsiteY9886" fmla="*/ 3920674 h 6842125"/>
              <a:gd name="connsiteX9887" fmla="*/ 4096968 w 12191999"/>
              <a:gd name="connsiteY9887" fmla="*/ 3929476 h 6842125"/>
              <a:gd name="connsiteX9888" fmla="*/ 4093159 w 12191999"/>
              <a:gd name="connsiteY9888" fmla="*/ 4001895 h 6842125"/>
              <a:gd name="connsiteX9889" fmla="*/ 4060298 w 12191999"/>
              <a:gd name="connsiteY9889" fmla="*/ 4023043 h 6842125"/>
              <a:gd name="connsiteX9890" fmla="*/ 8131699 w 12191999"/>
              <a:gd name="connsiteY9890" fmla="*/ 4023043 h 6842125"/>
              <a:gd name="connsiteX9891" fmla="*/ 8098837 w 12191999"/>
              <a:gd name="connsiteY9891" fmla="*/ 4001895 h 6842125"/>
              <a:gd name="connsiteX9892" fmla="*/ 8095028 w 12191999"/>
              <a:gd name="connsiteY9892" fmla="*/ 3929476 h 6842125"/>
              <a:gd name="connsiteX9893" fmla="*/ 8170465 w 12191999"/>
              <a:gd name="connsiteY9893" fmla="*/ 3920674 h 6842125"/>
              <a:gd name="connsiteX9894" fmla="*/ 8165132 w 12191999"/>
              <a:gd name="connsiteY9894" fmla="*/ 4014753 h 6842125"/>
              <a:gd name="connsiteX9895" fmla="*/ 8131699 w 12191999"/>
              <a:gd name="connsiteY9895" fmla="*/ 4023043 h 6842125"/>
              <a:gd name="connsiteX9896" fmla="*/ 5819070 w 12191999"/>
              <a:gd name="connsiteY9896" fmla="*/ 4023973 h 6842125"/>
              <a:gd name="connsiteX9897" fmla="*/ 5792686 w 12191999"/>
              <a:gd name="connsiteY9897" fmla="*/ 4013397 h 6842125"/>
              <a:gd name="connsiteX9898" fmla="*/ 5762204 w 12191999"/>
              <a:gd name="connsiteY9898" fmla="*/ 3962637 h 6842125"/>
              <a:gd name="connsiteX9899" fmla="*/ 5784303 w 12191999"/>
              <a:gd name="connsiteY9899" fmla="*/ 3924058 h 6842125"/>
              <a:gd name="connsiteX9900" fmla="*/ 5856694 w 12191999"/>
              <a:gd name="connsiteY9900" fmla="*/ 3924058 h 6842125"/>
              <a:gd name="connsiteX9901" fmla="*/ 5876506 w 12191999"/>
              <a:gd name="connsiteY9901" fmla="*/ 3967374 h 6842125"/>
              <a:gd name="connsiteX9902" fmla="*/ 5850598 w 12191999"/>
              <a:gd name="connsiteY9902" fmla="*/ 4010690 h 6842125"/>
              <a:gd name="connsiteX9903" fmla="*/ 5819070 w 12191999"/>
              <a:gd name="connsiteY9903" fmla="*/ 4023973 h 6842125"/>
              <a:gd name="connsiteX9904" fmla="*/ 6372927 w 12191999"/>
              <a:gd name="connsiteY9904" fmla="*/ 4023973 h 6842125"/>
              <a:gd name="connsiteX9905" fmla="*/ 6341399 w 12191999"/>
              <a:gd name="connsiteY9905" fmla="*/ 4010690 h 6842125"/>
              <a:gd name="connsiteX9906" fmla="*/ 6315491 w 12191999"/>
              <a:gd name="connsiteY9906" fmla="*/ 3967374 h 6842125"/>
              <a:gd name="connsiteX9907" fmla="*/ 6335303 w 12191999"/>
              <a:gd name="connsiteY9907" fmla="*/ 3924058 h 6842125"/>
              <a:gd name="connsiteX9908" fmla="*/ 6407694 w 12191999"/>
              <a:gd name="connsiteY9908" fmla="*/ 3924058 h 6842125"/>
              <a:gd name="connsiteX9909" fmla="*/ 6429792 w 12191999"/>
              <a:gd name="connsiteY9909" fmla="*/ 3962637 h 6842125"/>
              <a:gd name="connsiteX9910" fmla="*/ 6399311 w 12191999"/>
              <a:gd name="connsiteY9910" fmla="*/ 4013397 h 6842125"/>
              <a:gd name="connsiteX9911" fmla="*/ 6372927 w 12191999"/>
              <a:gd name="connsiteY9911" fmla="*/ 4023973 h 6842125"/>
              <a:gd name="connsiteX9912" fmla="*/ 4233092 w 12191999"/>
              <a:gd name="connsiteY9912" fmla="*/ 4024903 h 6842125"/>
              <a:gd name="connsiteX9913" fmla="*/ 4198803 w 12191999"/>
              <a:gd name="connsiteY9913" fmla="*/ 4011368 h 6842125"/>
              <a:gd name="connsiteX9914" fmla="*/ 4186611 w 12191999"/>
              <a:gd name="connsiteY9914" fmla="*/ 3929473 h 6842125"/>
              <a:gd name="connsiteX9915" fmla="*/ 4275003 w 12191999"/>
              <a:gd name="connsiteY9915" fmla="*/ 3928118 h 6842125"/>
              <a:gd name="connsiteX9916" fmla="*/ 4291004 w 12191999"/>
              <a:gd name="connsiteY9916" fmla="*/ 3970758 h 6842125"/>
              <a:gd name="connsiteX9917" fmla="*/ 4233092 w 12191999"/>
              <a:gd name="connsiteY9917" fmla="*/ 4024903 h 6842125"/>
              <a:gd name="connsiteX9918" fmla="*/ 7958904 w 12191999"/>
              <a:gd name="connsiteY9918" fmla="*/ 4024903 h 6842125"/>
              <a:gd name="connsiteX9919" fmla="*/ 7900992 w 12191999"/>
              <a:gd name="connsiteY9919" fmla="*/ 3970758 h 6842125"/>
              <a:gd name="connsiteX9920" fmla="*/ 7916994 w 12191999"/>
              <a:gd name="connsiteY9920" fmla="*/ 3928118 h 6842125"/>
              <a:gd name="connsiteX9921" fmla="*/ 8005385 w 12191999"/>
              <a:gd name="connsiteY9921" fmla="*/ 3929473 h 6842125"/>
              <a:gd name="connsiteX9922" fmla="*/ 7993193 w 12191999"/>
              <a:gd name="connsiteY9922" fmla="*/ 4011368 h 6842125"/>
              <a:gd name="connsiteX9923" fmla="*/ 7958904 w 12191999"/>
              <a:gd name="connsiteY9923" fmla="*/ 4024903 h 6842125"/>
              <a:gd name="connsiteX9924" fmla="*/ 3521163 w 12191999"/>
              <a:gd name="connsiteY9924" fmla="*/ 4132810 h 6842125"/>
              <a:gd name="connsiteX9925" fmla="*/ 3510304 w 12191999"/>
              <a:gd name="connsiteY9925" fmla="*/ 4123424 h 6842125"/>
              <a:gd name="connsiteX9926" fmla="*/ 3516400 w 12191999"/>
              <a:gd name="connsiteY9926" fmla="*/ 4109887 h 6842125"/>
              <a:gd name="connsiteX9927" fmla="*/ 3537736 w 12191999"/>
              <a:gd name="connsiteY9927" fmla="*/ 4125453 h 6842125"/>
              <a:gd name="connsiteX9928" fmla="*/ 3521163 w 12191999"/>
              <a:gd name="connsiteY9928" fmla="*/ 4132810 h 6842125"/>
              <a:gd name="connsiteX9929" fmla="*/ 8670834 w 12191999"/>
              <a:gd name="connsiteY9929" fmla="*/ 4132810 h 6842125"/>
              <a:gd name="connsiteX9930" fmla="*/ 8654260 w 12191999"/>
              <a:gd name="connsiteY9930" fmla="*/ 4125453 h 6842125"/>
              <a:gd name="connsiteX9931" fmla="*/ 8675596 w 12191999"/>
              <a:gd name="connsiteY9931" fmla="*/ 4109887 h 6842125"/>
              <a:gd name="connsiteX9932" fmla="*/ 8681692 w 12191999"/>
              <a:gd name="connsiteY9932" fmla="*/ 4123424 h 6842125"/>
              <a:gd name="connsiteX9933" fmla="*/ 8670834 w 12191999"/>
              <a:gd name="connsiteY9933" fmla="*/ 4132810 h 6842125"/>
              <a:gd name="connsiteX9934" fmla="*/ 4397408 w 12191999"/>
              <a:gd name="connsiteY9934" fmla="*/ 4134925 h 6842125"/>
              <a:gd name="connsiteX9935" fmla="*/ 4404266 w 12191999"/>
              <a:gd name="connsiteY9935" fmla="*/ 4105821 h 6842125"/>
              <a:gd name="connsiteX9936" fmla="*/ 4415696 w 12191999"/>
              <a:gd name="connsiteY9936" fmla="*/ 4118683 h 6842125"/>
              <a:gd name="connsiteX9937" fmla="*/ 4397408 w 12191999"/>
              <a:gd name="connsiteY9937" fmla="*/ 4134925 h 6842125"/>
              <a:gd name="connsiteX9938" fmla="*/ 7794588 w 12191999"/>
              <a:gd name="connsiteY9938" fmla="*/ 4134925 h 6842125"/>
              <a:gd name="connsiteX9939" fmla="*/ 7776300 w 12191999"/>
              <a:gd name="connsiteY9939" fmla="*/ 4118683 h 6842125"/>
              <a:gd name="connsiteX9940" fmla="*/ 7787731 w 12191999"/>
              <a:gd name="connsiteY9940" fmla="*/ 4105821 h 6842125"/>
              <a:gd name="connsiteX9941" fmla="*/ 7794588 w 12191999"/>
              <a:gd name="connsiteY9941" fmla="*/ 4134925 h 6842125"/>
              <a:gd name="connsiteX9942" fmla="*/ 4060774 w 12191999"/>
              <a:gd name="connsiteY9942" fmla="*/ 4137465 h 6842125"/>
              <a:gd name="connsiteX9943" fmla="*/ 4042867 w 12191999"/>
              <a:gd name="connsiteY9943" fmla="*/ 4129513 h 6842125"/>
              <a:gd name="connsiteX9944" fmla="*/ 4041343 w 12191999"/>
              <a:gd name="connsiteY9944" fmla="*/ 4111239 h 6842125"/>
              <a:gd name="connsiteX9945" fmla="*/ 4071823 w 12191999"/>
              <a:gd name="connsiteY9945" fmla="*/ 4124096 h 6842125"/>
              <a:gd name="connsiteX9946" fmla="*/ 4060774 w 12191999"/>
              <a:gd name="connsiteY9946" fmla="*/ 4137465 h 6842125"/>
              <a:gd name="connsiteX9947" fmla="*/ 8131223 w 12191999"/>
              <a:gd name="connsiteY9947" fmla="*/ 4137465 h 6842125"/>
              <a:gd name="connsiteX9948" fmla="*/ 8120173 w 12191999"/>
              <a:gd name="connsiteY9948" fmla="*/ 4124096 h 6842125"/>
              <a:gd name="connsiteX9949" fmla="*/ 8150653 w 12191999"/>
              <a:gd name="connsiteY9949" fmla="*/ 4111239 h 6842125"/>
              <a:gd name="connsiteX9950" fmla="*/ 8149130 w 12191999"/>
              <a:gd name="connsiteY9950" fmla="*/ 4129513 h 6842125"/>
              <a:gd name="connsiteX9951" fmla="*/ 8131223 w 12191999"/>
              <a:gd name="connsiteY9951" fmla="*/ 4137465 h 6842125"/>
              <a:gd name="connsiteX9952" fmla="*/ 2470608 w 12191999"/>
              <a:gd name="connsiteY9952" fmla="*/ 4138479 h 6842125"/>
              <a:gd name="connsiteX9953" fmla="*/ 2458131 w 12191999"/>
              <a:gd name="connsiteY9953" fmla="*/ 4134925 h 6842125"/>
              <a:gd name="connsiteX9954" fmla="*/ 2464227 w 12191999"/>
              <a:gd name="connsiteY9954" fmla="*/ 4105821 h 6842125"/>
              <a:gd name="connsiteX9955" fmla="*/ 2475656 w 12191999"/>
              <a:gd name="connsiteY9955" fmla="*/ 4122743 h 6842125"/>
              <a:gd name="connsiteX9956" fmla="*/ 2470608 w 12191999"/>
              <a:gd name="connsiteY9956" fmla="*/ 4138479 h 6842125"/>
              <a:gd name="connsiteX9957" fmla="*/ 9721388 w 12191999"/>
              <a:gd name="connsiteY9957" fmla="*/ 4138479 h 6842125"/>
              <a:gd name="connsiteX9958" fmla="*/ 9716340 w 12191999"/>
              <a:gd name="connsiteY9958" fmla="*/ 4122743 h 6842125"/>
              <a:gd name="connsiteX9959" fmla="*/ 9727770 w 12191999"/>
              <a:gd name="connsiteY9959" fmla="*/ 4105821 h 6842125"/>
              <a:gd name="connsiteX9960" fmla="*/ 9733866 w 12191999"/>
              <a:gd name="connsiteY9960" fmla="*/ 4134925 h 6842125"/>
              <a:gd name="connsiteX9961" fmla="*/ 9721388 w 12191999"/>
              <a:gd name="connsiteY9961" fmla="*/ 4138479 h 6842125"/>
              <a:gd name="connsiteX9962" fmla="*/ 1572549 w 12191999"/>
              <a:gd name="connsiteY9962" fmla="*/ 4141691 h 6842125"/>
              <a:gd name="connsiteX9963" fmla="*/ 1562644 w 12191999"/>
              <a:gd name="connsiteY9963" fmla="*/ 4122063 h 6842125"/>
              <a:gd name="connsiteX9964" fmla="*/ 1583217 w 12191999"/>
              <a:gd name="connsiteY9964" fmla="*/ 4107173 h 6842125"/>
              <a:gd name="connsiteX9965" fmla="*/ 1606840 w 12191999"/>
              <a:gd name="connsiteY9965" fmla="*/ 4120708 h 6842125"/>
              <a:gd name="connsiteX9966" fmla="*/ 1572549 w 12191999"/>
              <a:gd name="connsiteY9966" fmla="*/ 4141691 h 6842125"/>
              <a:gd name="connsiteX9967" fmla="*/ 10619447 w 12191999"/>
              <a:gd name="connsiteY9967" fmla="*/ 4141691 h 6842125"/>
              <a:gd name="connsiteX9968" fmla="*/ 10585156 w 12191999"/>
              <a:gd name="connsiteY9968" fmla="*/ 4120708 h 6842125"/>
              <a:gd name="connsiteX9969" fmla="*/ 10608779 w 12191999"/>
              <a:gd name="connsiteY9969" fmla="*/ 4107173 h 6842125"/>
              <a:gd name="connsiteX9970" fmla="*/ 10629352 w 12191999"/>
              <a:gd name="connsiteY9970" fmla="*/ 4122063 h 6842125"/>
              <a:gd name="connsiteX9971" fmla="*/ 10619447 w 12191999"/>
              <a:gd name="connsiteY9971" fmla="*/ 4141691 h 6842125"/>
              <a:gd name="connsiteX9972" fmla="*/ 3353143 w 12191999"/>
              <a:gd name="connsiteY9972" fmla="*/ 4143975 h 6842125"/>
              <a:gd name="connsiteX9973" fmla="*/ 3332283 w 12191999"/>
              <a:gd name="connsiteY9973" fmla="*/ 4136276 h 6842125"/>
              <a:gd name="connsiteX9974" fmla="*/ 3337616 w 12191999"/>
              <a:gd name="connsiteY9974" fmla="*/ 4106497 h 6842125"/>
              <a:gd name="connsiteX9975" fmla="*/ 3364287 w 12191999"/>
              <a:gd name="connsiteY9975" fmla="*/ 4126800 h 6842125"/>
              <a:gd name="connsiteX9976" fmla="*/ 3353143 w 12191999"/>
              <a:gd name="connsiteY9976" fmla="*/ 4143975 h 6842125"/>
              <a:gd name="connsiteX9977" fmla="*/ 8838854 w 12191999"/>
              <a:gd name="connsiteY9977" fmla="*/ 4143975 h 6842125"/>
              <a:gd name="connsiteX9978" fmla="*/ 8827710 w 12191999"/>
              <a:gd name="connsiteY9978" fmla="*/ 4126800 h 6842125"/>
              <a:gd name="connsiteX9979" fmla="*/ 8854380 w 12191999"/>
              <a:gd name="connsiteY9979" fmla="*/ 4106497 h 6842125"/>
              <a:gd name="connsiteX9980" fmla="*/ 8859714 w 12191999"/>
              <a:gd name="connsiteY9980" fmla="*/ 4136276 h 6842125"/>
              <a:gd name="connsiteX9981" fmla="*/ 8838854 w 12191999"/>
              <a:gd name="connsiteY9981" fmla="*/ 4143975 h 6842125"/>
              <a:gd name="connsiteX9982" fmla="*/ 871696 w 12191999"/>
              <a:gd name="connsiteY9982" fmla="*/ 4145918 h 6842125"/>
              <a:gd name="connsiteX9983" fmla="*/ 860653 w 12191999"/>
              <a:gd name="connsiteY9983" fmla="*/ 4141687 h 6842125"/>
              <a:gd name="connsiteX9984" fmla="*/ 855309 w 12191999"/>
              <a:gd name="connsiteY9984" fmla="*/ 4121382 h 6842125"/>
              <a:gd name="connsiteX9985" fmla="*/ 874368 w 12191999"/>
              <a:gd name="connsiteY9985" fmla="*/ 4105815 h 6842125"/>
              <a:gd name="connsiteX9986" fmla="*/ 889583 w 12191999"/>
              <a:gd name="connsiteY9986" fmla="*/ 4136949 h 6842125"/>
              <a:gd name="connsiteX9987" fmla="*/ 871696 w 12191999"/>
              <a:gd name="connsiteY9987" fmla="*/ 4145918 h 6842125"/>
              <a:gd name="connsiteX9988" fmla="*/ 11320300 w 12191999"/>
              <a:gd name="connsiteY9988" fmla="*/ 4145918 h 6842125"/>
              <a:gd name="connsiteX9989" fmla="*/ 11302414 w 12191999"/>
              <a:gd name="connsiteY9989" fmla="*/ 4136949 h 6842125"/>
              <a:gd name="connsiteX9990" fmla="*/ 11317628 w 12191999"/>
              <a:gd name="connsiteY9990" fmla="*/ 4105815 h 6842125"/>
              <a:gd name="connsiteX9991" fmla="*/ 11336687 w 12191999"/>
              <a:gd name="connsiteY9991" fmla="*/ 4121382 h 6842125"/>
              <a:gd name="connsiteX9992" fmla="*/ 11331343 w 12191999"/>
              <a:gd name="connsiteY9992" fmla="*/ 4141687 h 6842125"/>
              <a:gd name="connsiteX9993" fmla="*/ 11320300 w 12191999"/>
              <a:gd name="connsiteY9993" fmla="*/ 4145918 h 6842125"/>
              <a:gd name="connsiteX9994" fmla="*/ 705459 w 12191999"/>
              <a:gd name="connsiteY9994" fmla="*/ 4145920 h 6842125"/>
              <a:gd name="connsiteX9995" fmla="*/ 681833 w 12191999"/>
              <a:gd name="connsiteY9995" fmla="*/ 4138306 h 6842125"/>
              <a:gd name="connsiteX9996" fmla="*/ 689455 w 12191999"/>
              <a:gd name="connsiteY9996" fmla="*/ 4103111 h 6842125"/>
              <a:gd name="connsiteX9997" fmla="*/ 722225 w 12191999"/>
              <a:gd name="connsiteY9997" fmla="*/ 4132215 h 6842125"/>
              <a:gd name="connsiteX9998" fmla="*/ 705459 w 12191999"/>
              <a:gd name="connsiteY9998" fmla="*/ 4145920 h 6842125"/>
              <a:gd name="connsiteX9999" fmla="*/ 11486538 w 12191999"/>
              <a:gd name="connsiteY9999" fmla="*/ 4145920 h 6842125"/>
              <a:gd name="connsiteX10000" fmla="*/ 11469771 w 12191999"/>
              <a:gd name="connsiteY10000" fmla="*/ 4132215 h 6842125"/>
              <a:gd name="connsiteX10001" fmla="*/ 11502542 w 12191999"/>
              <a:gd name="connsiteY10001" fmla="*/ 4103111 h 6842125"/>
              <a:gd name="connsiteX10002" fmla="*/ 11510163 w 12191999"/>
              <a:gd name="connsiteY10002" fmla="*/ 4138306 h 6842125"/>
              <a:gd name="connsiteX10003" fmla="*/ 11486538 w 12191999"/>
              <a:gd name="connsiteY10003" fmla="*/ 4145920 h 6842125"/>
              <a:gd name="connsiteX10004" fmla="*/ 3699380 w 12191999"/>
              <a:gd name="connsiteY10004" fmla="*/ 4146091 h 6842125"/>
              <a:gd name="connsiteX10005" fmla="*/ 3680711 w 12191999"/>
              <a:gd name="connsiteY10005" fmla="*/ 4136953 h 6842125"/>
              <a:gd name="connsiteX10006" fmla="*/ 3698238 w 12191999"/>
              <a:gd name="connsiteY10006" fmla="*/ 4100408 h 6842125"/>
              <a:gd name="connsiteX10007" fmla="*/ 3722622 w 12191999"/>
              <a:gd name="connsiteY10007" fmla="*/ 4136953 h 6842125"/>
              <a:gd name="connsiteX10008" fmla="*/ 3699380 w 12191999"/>
              <a:gd name="connsiteY10008" fmla="*/ 4146091 h 6842125"/>
              <a:gd name="connsiteX10009" fmla="*/ 8492616 w 12191999"/>
              <a:gd name="connsiteY10009" fmla="*/ 4146091 h 6842125"/>
              <a:gd name="connsiteX10010" fmla="*/ 8469375 w 12191999"/>
              <a:gd name="connsiteY10010" fmla="*/ 4136953 h 6842125"/>
              <a:gd name="connsiteX10011" fmla="*/ 8493759 w 12191999"/>
              <a:gd name="connsiteY10011" fmla="*/ 4100408 h 6842125"/>
              <a:gd name="connsiteX10012" fmla="*/ 8511286 w 12191999"/>
              <a:gd name="connsiteY10012" fmla="*/ 4136953 h 6842125"/>
              <a:gd name="connsiteX10013" fmla="*/ 8492616 w 12191999"/>
              <a:gd name="connsiteY10013" fmla="*/ 4146091 h 6842125"/>
              <a:gd name="connsiteX10014" fmla="*/ 3875510 w 12191999"/>
              <a:gd name="connsiteY10014" fmla="*/ 4146424 h 6842125"/>
              <a:gd name="connsiteX10015" fmla="*/ 3860270 w 12191999"/>
              <a:gd name="connsiteY10015" fmla="*/ 4132885 h 6842125"/>
              <a:gd name="connsiteX10016" fmla="*/ 3875510 w 12191999"/>
              <a:gd name="connsiteY10016" fmla="*/ 4105815 h 6842125"/>
              <a:gd name="connsiteX10017" fmla="*/ 3894560 w 12191999"/>
              <a:gd name="connsiteY10017" fmla="*/ 4112581 h 6842125"/>
              <a:gd name="connsiteX10018" fmla="*/ 3875510 w 12191999"/>
              <a:gd name="connsiteY10018" fmla="*/ 4146424 h 6842125"/>
              <a:gd name="connsiteX10019" fmla="*/ 8316487 w 12191999"/>
              <a:gd name="connsiteY10019" fmla="*/ 4146424 h 6842125"/>
              <a:gd name="connsiteX10020" fmla="*/ 8297436 w 12191999"/>
              <a:gd name="connsiteY10020" fmla="*/ 4112581 h 6842125"/>
              <a:gd name="connsiteX10021" fmla="*/ 8316487 w 12191999"/>
              <a:gd name="connsiteY10021" fmla="*/ 4105815 h 6842125"/>
              <a:gd name="connsiteX10022" fmla="*/ 8331727 w 12191999"/>
              <a:gd name="connsiteY10022" fmla="*/ 4132885 h 6842125"/>
              <a:gd name="connsiteX10023" fmla="*/ 8316487 w 12191999"/>
              <a:gd name="connsiteY10023" fmla="*/ 4146424 h 6842125"/>
              <a:gd name="connsiteX10024" fmla="*/ 1406443 w 12191999"/>
              <a:gd name="connsiteY10024" fmla="*/ 4146428 h 6842125"/>
              <a:gd name="connsiteX10025" fmla="*/ 1383220 w 12191999"/>
              <a:gd name="connsiteY10025" fmla="*/ 4136953 h 6842125"/>
              <a:gd name="connsiteX10026" fmla="*/ 1403780 w 12191999"/>
              <a:gd name="connsiteY10026" fmla="*/ 4100406 h 6842125"/>
              <a:gd name="connsiteX10027" fmla="*/ 1429659 w 12191999"/>
              <a:gd name="connsiteY10027" fmla="*/ 4133571 h 6842125"/>
              <a:gd name="connsiteX10028" fmla="*/ 1406443 w 12191999"/>
              <a:gd name="connsiteY10028" fmla="*/ 4146428 h 6842125"/>
              <a:gd name="connsiteX10029" fmla="*/ 10785554 w 12191999"/>
              <a:gd name="connsiteY10029" fmla="*/ 4146428 h 6842125"/>
              <a:gd name="connsiteX10030" fmla="*/ 10762338 w 12191999"/>
              <a:gd name="connsiteY10030" fmla="*/ 4133571 h 6842125"/>
              <a:gd name="connsiteX10031" fmla="*/ 10788216 w 12191999"/>
              <a:gd name="connsiteY10031" fmla="*/ 4100406 h 6842125"/>
              <a:gd name="connsiteX10032" fmla="*/ 10808776 w 12191999"/>
              <a:gd name="connsiteY10032" fmla="*/ 4136953 h 6842125"/>
              <a:gd name="connsiteX10033" fmla="*/ 10785554 w 12191999"/>
              <a:gd name="connsiteY10033" fmla="*/ 4146428 h 6842125"/>
              <a:gd name="connsiteX10034" fmla="*/ 1239517 w 12191999"/>
              <a:gd name="connsiteY10034" fmla="*/ 4150683 h 6842125"/>
              <a:gd name="connsiteX10035" fmla="*/ 1207520 w 12191999"/>
              <a:gd name="connsiteY10035" fmla="*/ 4148466 h 6842125"/>
              <a:gd name="connsiteX10036" fmla="*/ 1197663 w 12191999"/>
              <a:gd name="connsiteY10036" fmla="*/ 4122746 h 6842125"/>
              <a:gd name="connsiteX10037" fmla="*/ 1247897 w 12191999"/>
              <a:gd name="connsiteY10037" fmla="*/ 4095675 h 6842125"/>
              <a:gd name="connsiteX10038" fmla="*/ 1239517 w 12191999"/>
              <a:gd name="connsiteY10038" fmla="*/ 4150683 h 6842125"/>
              <a:gd name="connsiteX10039" fmla="*/ 10952479 w 12191999"/>
              <a:gd name="connsiteY10039" fmla="*/ 4150683 h 6842125"/>
              <a:gd name="connsiteX10040" fmla="*/ 10944099 w 12191999"/>
              <a:gd name="connsiteY10040" fmla="*/ 4095675 h 6842125"/>
              <a:gd name="connsiteX10041" fmla="*/ 10994334 w 12191999"/>
              <a:gd name="connsiteY10041" fmla="*/ 4122746 h 6842125"/>
              <a:gd name="connsiteX10042" fmla="*/ 10984476 w 12191999"/>
              <a:gd name="connsiteY10042" fmla="*/ 4148466 h 6842125"/>
              <a:gd name="connsiteX10043" fmla="*/ 10952479 w 12191999"/>
              <a:gd name="connsiteY10043" fmla="*/ 4150683 h 6842125"/>
              <a:gd name="connsiteX10044" fmla="*/ 4754019 w 12191999"/>
              <a:gd name="connsiteY10044" fmla="*/ 4152287 h 6842125"/>
              <a:gd name="connsiteX10045" fmla="*/ 4736695 w 12191999"/>
              <a:gd name="connsiteY10045" fmla="*/ 4145086 h 6842125"/>
              <a:gd name="connsiteX10046" fmla="*/ 4763366 w 12191999"/>
              <a:gd name="connsiteY10046" fmla="*/ 4085525 h 6842125"/>
              <a:gd name="connsiteX10047" fmla="*/ 4796131 w 12191999"/>
              <a:gd name="connsiteY10047" fmla="*/ 4124781 h 6842125"/>
              <a:gd name="connsiteX10048" fmla="*/ 4754019 w 12191999"/>
              <a:gd name="connsiteY10048" fmla="*/ 4152287 h 6842125"/>
              <a:gd name="connsiteX10049" fmla="*/ 7437978 w 12191999"/>
              <a:gd name="connsiteY10049" fmla="*/ 4152287 h 6842125"/>
              <a:gd name="connsiteX10050" fmla="*/ 7395865 w 12191999"/>
              <a:gd name="connsiteY10050" fmla="*/ 4124781 h 6842125"/>
              <a:gd name="connsiteX10051" fmla="*/ 7428631 w 12191999"/>
              <a:gd name="connsiteY10051" fmla="*/ 4085525 h 6842125"/>
              <a:gd name="connsiteX10052" fmla="*/ 7455302 w 12191999"/>
              <a:gd name="connsiteY10052" fmla="*/ 4145086 h 6842125"/>
              <a:gd name="connsiteX10053" fmla="*/ 7437978 w 12191999"/>
              <a:gd name="connsiteY10053" fmla="*/ 4152287 h 6842125"/>
              <a:gd name="connsiteX10054" fmla="*/ 1761629 w 12191999"/>
              <a:gd name="connsiteY10054" fmla="*/ 4159123 h 6842125"/>
              <a:gd name="connsiteX10055" fmla="*/ 1736103 w 12191999"/>
              <a:gd name="connsiteY10055" fmla="*/ 4152522 h 6842125"/>
              <a:gd name="connsiteX10056" fmla="*/ 1731531 w 12191999"/>
              <a:gd name="connsiteY10056" fmla="*/ 4093642 h 6842125"/>
              <a:gd name="connsiteX10057" fmla="*/ 1786395 w 12191999"/>
              <a:gd name="connsiteY10057" fmla="*/ 4100408 h 6842125"/>
              <a:gd name="connsiteX10058" fmla="*/ 1784871 w 12191999"/>
              <a:gd name="connsiteY10058" fmla="*/ 4148463 h 6842125"/>
              <a:gd name="connsiteX10059" fmla="*/ 1761629 w 12191999"/>
              <a:gd name="connsiteY10059" fmla="*/ 4159123 h 6842125"/>
              <a:gd name="connsiteX10060" fmla="*/ 2109978 w 12191999"/>
              <a:gd name="connsiteY10060" fmla="*/ 4159123 h 6842125"/>
              <a:gd name="connsiteX10061" fmla="*/ 2080736 w 12191999"/>
              <a:gd name="connsiteY10061" fmla="*/ 4142369 h 6842125"/>
              <a:gd name="connsiteX10062" fmla="*/ 2079212 w 12191999"/>
              <a:gd name="connsiteY10062" fmla="*/ 4101084 h 6842125"/>
              <a:gd name="connsiteX10063" fmla="*/ 2143220 w 12191999"/>
              <a:gd name="connsiteY10063" fmla="*/ 4097702 h 6842125"/>
              <a:gd name="connsiteX10064" fmla="*/ 2140934 w 12191999"/>
              <a:gd name="connsiteY10064" fmla="*/ 4146430 h 6842125"/>
              <a:gd name="connsiteX10065" fmla="*/ 2109978 w 12191999"/>
              <a:gd name="connsiteY10065" fmla="*/ 4159123 h 6842125"/>
              <a:gd name="connsiteX10066" fmla="*/ 10082019 w 12191999"/>
              <a:gd name="connsiteY10066" fmla="*/ 4159123 h 6842125"/>
              <a:gd name="connsiteX10067" fmla="*/ 10051063 w 12191999"/>
              <a:gd name="connsiteY10067" fmla="*/ 4146430 h 6842125"/>
              <a:gd name="connsiteX10068" fmla="*/ 10048776 w 12191999"/>
              <a:gd name="connsiteY10068" fmla="*/ 4097702 h 6842125"/>
              <a:gd name="connsiteX10069" fmla="*/ 10112784 w 12191999"/>
              <a:gd name="connsiteY10069" fmla="*/ 4101084 h 6842125"/>
              <a:gd name="connsiteX10070" fmla="*/ 10111260 w 12191999"/>
              <a:gd name="connsiteY10070" fmla="*/ 4142369 h 6842125"/>
              <a:gd name="connsiteX10071" fmla="*/ 10082019 w 12191999"/>
              <a:gd name="connsiteY10071" fmla="*/ 4159123 h 6842125"/>
              <a:gd name="connsiteX10072" fmla="*/ 10430367 w 12191999"/>
              <a:gd name="connsiteY10072" fmla="*/ 4159123 h 6842125"/>
              <a:gd name="connsiteX10073" fmla="*/ 10407126 w 12191999"/>
              <a:gd name="connsiteY10073" fmla="*/ 4148463 h 6842125"/>
              <a:gd name="connsiteX10074" fmla="*/ 10405602 w 12191999"/>
              <a:gd name="connsiteY10074" fmla="*/ 4100408 h 6842125"/>
              <a:gd name="connsiteX10075" fmla="*/ 10460466 w 12191999"/>
              <a:gd name="connsiteY10075" fmla="*/ 4093642 h 6842125"/>
              <a:gd name="connsiteX10076" fmla="*/ 10455894 w 12191999"/>
              <a:gd name="connsiteY10076" fmla="*/ 4152522 h 6842125"/>
              <a:gd name="connsiteX10077" fmla="*/ 10430367 w 12191999"/>
              <a:gd name="connsiteY10077" fmla="*/ 4159123 h 6842125"/>
              <a:gd name="connsiteX10078" fmla="*/ 4581340 w 12191999"/>
              <a:gd name="connsiteY10078" fmla="*/ 4159292 h 6842125"/>
              <a:gd name="connsiteX10079" fmla="*/ 4557908 w 12191999"/>
              <a:gd name="connsiteY10079" fmla="*/ 4147784 h 6842125"/>
              <a:gd name="connsiteX10080" fmla="*/ 4608963 w 12191999"/>
              <a:gd name="connsiteY10080" fmla="*/ 4096347 h 6842125"/>
              <a:gd name="connsiteX10081" fmla="*/ 4608200 w 12191999"/>
              <a:gd name="connsiteY10081" fmla="*/ 4150494 h 6842125"/>
              <a:gd name="connsiteX10082" fmla="*/ 4581340 w 12191999"/>
              <a:gd name="connsiteY10082" fmla="*/ 4159292 h 6842125"/>
              <a:gd name="connsiteX10083" fmla="*/ 7610656 w 12191999"/>
              <a:gd name="connsiteY10083" fmla="*/ 4159292 h 6842125"/>
              <a:gd name="connsiteX10084" fmla="*/ 7583796 w 12191999"/>
              <a:gd name="connsiteY10084" fmla="*/ 4150494 h 6842125"/>
              <a:gd name="connsiteX10085" fmla="*/ 7583034 w 12191999"/>
              <a:gd name="connsiteY10085" fmla="*/ 4096347 h 6842125"/>
              <a:gd name="connsiteX10086" fmla="*/ 7634088 w 12191999"/>
              <a:gd name="connsiteY10086" fmla="*/ 4147784 h 6842125"/>
              <a:gd name="connsiteX10087" fmla="*/ 7610656 w 12191999"/>
              <a:gd name="connsiteY10087" fmla="*/ 4159292 h 6842125"/>
              <a:gd name="connsiteX10088" fmla="*/ 529051 w 12191999"/>
              <a:gd name="connsiteY10088" fmla="*/ 4165122 h 6842125"/>
              <a:gd name="connsiteX10089" fmla="*/ 493864 w 12191999"/>
              <a:gd name="connsiteY10089" fmla="*/ 4149131 h 6842125"/>
              <a:gd name="connsiteX10090" fmla="*/ 474793 w 12191999"/>
              <a:gd name="connsiteY10090" fmla="*/ 4119353 h 6842125"/>
              <a:gd name="connsiteX10091" fmla="*/ 528955 w 12191999"/>
              <a:gd name="connsiteY10091" fmla="*/ 4086867 h 6842125"/>
              <a:gd name="connsiteX10092" fmla="*/ 557924 w 12191999"/>
              <a:gd name="connsiteY10092" fmla="*/ 4145070 h 6842125"/>
              <a:gd name="connsiteX10093" fmla="*/ 529051 w 12191999"/>
              <a:gd name="connsiteY10093" fmla="*/ 4165122 h 6842125"/>
              <a:gd name="connsiteX10094" fmla="*/ 11662946 w 12191999"/>
              <a:gd name="connsiteY10094" fmla="*/ 4165122 h 6842125"/>
              <a:gd name="connsiteX10095" fmla="*/ 11634072 w 12191999"/>
              <a:gd name="connsiteY10095" fmla="*/ 4145070 h 6842125"/>
              <a:gd name="connsiteX10096" fmla="*/ 11663042 w 12191999"/>
              <a:gd name="connsiteY10096" fmla="*/ 4086867 h 6842125"/>
              <a:gd name="connsiteX10097" fmla="*/ 11717203 w 12191999"/>
              <a:gd name="connsiteY10097" fmla="*/ 4119353 h 6842125"/>
              <a:gd name="connsiteX10098" fmla="*/ 11698132 w 12191999"/>
              <a:gd name="connsiteY10098" fmla="*/ 4149131 h 6842125"/>
              <a:gd name="connsiteX10099" fmla="*/ 11662946 w 12191999"/>
              <a:gd name="connsiteY10099" fmla="*/ 4165122 h 6842125"/>
              <a:gd name="connsiteX10100" fmla="*/ 0 w 12191999"/>
              <a:gd name="connsiteY10100" fmla="*/ 4165259 h 6842125"/>
              <a:gd name="connsiteX10101" fmla="*/ 0 w 12191999"/>
              <a:gd name="connsiteY10101" fmla="*/ 4081371 h 6842125"/>
              <a:gd name="connsiteX10102" fmla="*/ 25948 w 12191999"/>
              <a:gd name="connsiteY10102" fmla="*/ 4092710 h 6842125"/>
              <a:gd name="connsiteX10103" fmla="*/ 41295 w 12191999"/>
              <a:gd name="connsiteY10103" fmla="*/ 4121388 h 6842125"/>
              <a:gd name="connsiteX10104" fmla="*/ 5717 w 12191999"/>
              <a:gd name="connsiteY10104" fmla="*/ 4165258 h 6842125"/>
              <a:gd name="connsiteX10105" fmla="*/ 12191999 w 12191999"/>
              <a:gd name="connsiteY10105" fmla="*/ 4165259 h 6842125"/>
              <a:gd name="connsiteX10106" fmla="*/ 12186279 w 12191999"/>
              <a:gd name="connsiteY10106" fmla="*/ 4165258 h 6842125"/>
              <a:gd name="connsiteX10107" fmla="*/ 12150702 w 12191999"/>
              <a:gd name="connsiteY10107" fmla="*/ 4121388 h 6842125"/>
              <a:gd name="connsiteX10108" fmla="*/ 12166048 w 12191999"/>
              <a:gd name="connsiteY10108" fmla="*/ 4092710 h 6842125"/>
              <a:gd name="connsiteX10109" fmla="*/ 12191999 w 12191999"/>
              <a:gd name="connsiteY10109" fmla="*/ 4081371 h 6842125"/>
              <a:gd name="connsiteX10110" fmla="*/ 4233278 w 12191999"/>
              <a:gd name="connsiteY10110" fmla="*/ 4165801 h 6842125"/>
              <a:gd name="connsiteX10111" fmla="*/ 4204131 w 12191999"/>
              <a:gd name="connsiteY10111" fmla="*/ 4155903 h 6842125"/>
              <a:gd name="connsiteX10112" fmla="*/ 4205655 w 12191999"/>
              <a:gd name="connsiteY10112" fmla="*/ 4088901 h 6842125"/>
              <a:gd name="connsiteX10113" fmla="*/ 4265854 w 12191999"/>
              <a:gd name="connsiteY10113" fmla="*/ 4097699 h 6842125"/>
              <a:gd name="connsiteX10114" fmla="*/ 4261282 w 12191999"/>
              <a:gd name="connsiteY10114" fmla="*/ 4151844 h 6842125"/>
              <a:gd name="connsiteX10115" fmla="*/ 4233278 w 12191999"/>
              <a:gd name="connsiteY10115" fmla="*/ 4165801 h 6842125"/>
              <a:gd name="connsiteX10116" fmla="*/ 7958719 w 12191999"/>
              <a:gd name="connsiteY10116" fmla="*/ 4165801 h 6842125"/>
              <a:gd name="connsiteX10117" fmla="*/ 7930715 w 12191999"/>
              <a:gd name="connsiteY10117" fmla="*/ 4151844 h 6842125"/>
              <a:gd name="connsiteX10118" fmla="*/ 7926143 w 12191999"/>
              <a:gd name="connsiteY10118" fmla="*/ 4097699 h 6842125"/>
              <a:gd name="connsiteX10119" fmla="*/ 7986342 w 12191999"/>
              <a:gd name="connsiteY10119" fmla="*/ 4088901 h 6842125"/>
              <a:gd name="connsiteX10120" fmla="*/ 7987866 w 12191999"/>
              <a:gd name="connsiteY10120" fmla="*/ 4155903 h 6842125"/>
              <a:gd name="connsiteX10121" fmla="*/ 7958719 w 12191999"/>
              <a:gd name="connsiteY10121" fmla="*/ 4165801 h 6842125"/>
              <a:gd name="connsiteX10122" fmla="*/ 1054377 w 12191999"/>
              <a:gd name="connsiteY10122" fmla="*/ 4165888 h 6842125"/>
              <a:gd name="connsiteX10123" fmla="*/ 1015800 w 12191999"/>
              <a:gd name="connsiteY10123" fmla="*/ 4149136 h 6842125"/>
              <a:gd name="connsiteX10124" fmla="*/ 1008947 w 12191999"/>
              <a:gd name="connsiteY10124" fmla="*/ 4102436 h 6842125"/>
              <a:gd name="connsiteX10125" fmla="*/ 1100381 w 12191999"/>
              <a:gd name="connsiteY10125" fmla="*/ 4109204 h 6842125"/>
              <a:gd name="connsiteX10126" fmla="*/ 1093523 w 12191999"/>
              <a:gd name="connsiteY10126" fmla="*/ 4145073 h 6842125"/>
              <a:gd name="connsiteX10127" fmla="*/ 1054377 w 12191999"/>
              <a:gd name="connsiteY10127" fmla="*/ 4165888 h 6842125"/>
              <a:gd name="connsiteX10128" fmla="*/ 11137619 w 12191999"/>
              <a:gd name="connsiteY10128" fmla="*/ 4165888 h 6842125"/>
              <a:gd name="connsiteX10129" fmla="*/ 11098474 w 12191999"/>
              <a:gd name="connsiteY10129" fmla="*/ 4145073 h 6842125"/>
              <a:gd name="connsiteX10130" fmla="*/ 11091615 w 12191999"/>
              <a:gd name="connsiteY10130" fmla="*/ 4109204 h 6842125"/>
              <a:gd name="connsiteX10131" fmla="*/ 11183050 w 12191999"/>
              <a:gd name="connsiteY10131" fmla="*/ 4102436 h 6842125"/>
              <a:gd name="connsiteX10132" fmla="*/ 11176196 w 12191999"/>
              <a:gd name="connsiteY10132" fmla="*/ 4149136 h 6842125"/>
              <a:gd name="connsiteX10133" fmla="*/ 11137619 w 12191999"/>
              <a:gd name="connsiteY10133" fmla="*/ 4165888 h 6842125"/>
              <a:gd name="connsiteX10134" fmla="*/ 5994722 w 12191999"/>
              <a:gd name="connsiteY10134" fmla="*/ 4166305 h 6842125"/>
              <a:gd name="connsiteX10135" fmla="*/ 5960812 w 12191999"/>
              <a:gd name="connsiteY10135" fmla="*/ 4149134 h 6842125"/>
              <a:gd name="connsiteX10136" fmla="*/ 5960051 w 12191999"/>
              <a:gd name="connsiteY10136" fmla="*/ 4095666 h 6842125"/>
              <a:gd name="connsiteX10137" fmla="*/ 6028631 w 12191999"/>
              <a:gd name="connsiteY10137" fmla="*/ 4089575 h 6842125"/>
              <a:gd name="connsiteX10138" fmla="*/ 6028631 w 12191999"/>
              <a:gd name="connsiteY10138" fmla="*/ 4148455 h 6842125"/>
              <a:gd name="connsiteX10139" fmla="*/ 5994722 w 12191999"/>
              <a:gd name="connsiteY10139" fmla="*/ 4166305 h 6842125"/>
              <a:gd name="connsiteX10140" fmla="*/ 6197275 w 12191999"/>
              <a:gd name="connsiteY10140" fmla="*/ 4166305 h 6842125"/>
              <a:gd name="connsiteX10141" fmla="*/ 6163366 w 12191999"/>
              <a:gd name="connsiteY10141" fmla="*/ 4148455 h 6842125"/>
              <a:gd name="connsiteX10142" fmla="*/ 6163366 w 12191999"/>
              <a:gd name="connsiteY10142" fmla="*/ 4089575 h 6842125"/>
              <a:gd name="connsiteX10143" fmla="*/ 6231946 w 12191999"/>
              <a:gd name="connsiteY10143" fmla="*/ 4095666 h 6842125"/>
              <a:gd name="connsiteX10144" fmla="*/ 6231184 w 12191999"/>
              <a:gd name="connsiteY10144" fmla="*/ 4149134 h 6842125"/>
              <a:gd name="connsiteX10145" fmla="*/ 6197275 w 12191999"/>
              <a:gd name="connsiteY10145" fmla="*/ 4166305 h 6842125"/>
              <a:gd name="connsiteX10146" fmla="*/ 2283912 w 12191999"/>
              <a:gd name="connsiteY10146" fmla="*/ 4166738 h 6842125"/>
              <a:gd name="connsiteX10147" fmla="*/ 2243526 w 12191999"/>
              <a:gd name="connsiteY10147" fmla="*/ 4143049 h 6842125"/>
              <a:gd name="connsiteX10148" fmla="*/ 2271720 w 12191999"/>
              <a:gd name="connsiteY10148" fmla="*/ 4078075 h 6842125"/>
              <a:gd name="connsiteX10149" fmla="*/ 2314392 w 12191999"/>
              <a:gd name="connsiteY10149" fmla="*/ 4083486 h 6842125"/>
              <a:gd name="connsiteX10150" fmla="*/ 2337252 w 12191999"/>
              <a:gd name="connsiteY10150" fmla="*/ 4118686 h 6842125"/>
              <a:gd name="connsiteX10151" fmla="*/ 2283912 w 12191999"/>
              <a:gd name="connsiteY10151" fmla="*/ 4166738 h 6842125"/>
              <a:gd name="connsiteX10152" fmla="*/ 2992979 w 12191999"/>
              <a:gd name="connsiteY10152" fmla="*/ 4166738 h 6842125"/>
              <a:gd name="connsiteX10153" fmla="*/ 2950307 w 12191999"/>
              <a:gd name="connsiteY10153" fmla="*/ 4145755 h 6842125"/>
              <a:gd name="connsiteX10154" fmla="*/ 2973930 w 12191999"/>
              <a:gd name="connsiteY10154" fmla="*/ 4078753 h 6842125"/>
              <a:gd name="connsiteX10155" fmla="*/ 3044795 w 12191999"/>
              <a:gd name="connsiteY10155" fmla="*/ 4115300 h 6842125"/>
              <a:gd name="connsiteX10156" fmla="*/ 2992979 w 12191999"/>
              <a:gd name="connsiteY10156" fmla="*/ 4166738 h 6842125"/>
              <a:gd name="connsiteX10157" fmla="*/ 9199018 w 12191999"/>
              <a:gd name="connsiteY10157" fmla="*/ 4166738 h 6842125"/>
              <a:gd name="connsiteX10158" fmla="*/ 9147202 w 12191999"/>
              <a:gd name="connsiteY10158" fmla="*/ 4115300 h 6842125"/>
              <a:gd name="connsiteX10159" fmla="*/ 9218067 w 12191999"/>
              <a:gd name="connsiteY10159" fmla="*/ 4078753 h 6842125"/>
              <a:gd name="connsiteX10160" fmla="*/ 9241690 w 12191999"/>
              <a:gd name="connsiteY10160" fmla="*/ 4145755 h 6842125"/>
              <a:gd name="connsiteX10161" fmla="*/ 9199018 w 12191999"/>
              <a:gd name="connsiteY10161" fmla="*/ 4166738 h 6842125"/>
              <a:gd name="connsiteX10162" fmla="*/ 9908084 w 12191999"/>
              <a:gd name="connsiteY10162" fmla="*/ 4166738 h 6842125"/>
              <a:gd name="connsiteX10163" fmla="*/ 9854744 w 12191999"/>
              <a:gd name="connsiteY10163" fmla="*/ 4118686 h 6842125"/>
              <a:gd name="connsiteX10164" fmla="*/ 9877604 w 12191999"/>
              <a:gd name="connsiteY10164" fmla="*/ 4083486 h 6842125"/>
              <a:gd name="connsiteX10165" fmla="*/ 9920276 w 12191999"/>
              <a:gd name="connsiteY10165" fmla="*/ 4078075 h 6842125"/>
              <a:gd name="connsiteX10166" fmla="*/ 9948471 w 12191999"/>
              <a:gd name="connsiteY10166" fmla="*/ 4143049 h 6842125"/>
              <a:gd name="connsiteX10167" fmla="*/ 9908084 w 12191999"/>
              <a:gd name="connsiteY10167" fmla="*/ 4166738 h 6842125"/>
              <a:gd name="connsiteX10168" fmla="*/ 5105952 w 12191999"/>
              <a:gd name="connsiteY10168" fmla="*/ 4171083 h 6842125"/>
              <a:gd name="connsiteX10169" fmla="*/ 5075234 w 12191999"/>
              <a:gd name="connsiteY10169" fmla="*/ 4159970 h 6842125"/>
              <a:gd name="connsiteX10170" fmla="*/ 5092760 w 12191999"/>
              <a:gd name="connsiteY10170" fmla="*/ 4075372 h 6842125"/>
              <a:gd name="connsiteX10171" fmla="*/ 5168960 w 12191999"/>
              <a:gd name="connsiteY10171" fmla="*/ 4122069 h 6842125"/>
              <a:gd name="connsiteX10172" fmla="*/ 5105952 w 12191999"/>
              <a:gd name="connsiteY10172" fmla="*/ 4171083 h 6842125"/>
              <a:gd name="connsiteX10173" fmla="*/ 7086044 w 12191999"/>
              <a:gd name="connsiteY10173" fmla="*/ 4171083 h 6842125"/>
              <a:gd name="connsiteX10174" fmla="*/ 7023036 w 12191999"/>
              <a:gd name="connsiteY10174" fmla="*/ 4122069 h 6842125"/>
              <a:gd name="connsiteX10175" fmla="*/ 7099236 w 12191999"/>
              <a:gd name="connsiteY10175" fmla="*/ 4075372 h 6842125"/>
              <a:gd name="connsiteX10176" fmla="*/ 7116763 w 12191999"/>
              <a:gd name="connsiteY10176" fmla="*/ 4159970 h 6842125"/>
              <a:gd name="connsiteX10177" fmla="*/ 7086044 w 12191999"/>
              <a:gd name="connsiteY10177" fmla="*/ 4171083 h 6842125"/>
              <a:gd name="connsiteX10178" fmla="*/ 5282975 w 12191999"/>
              <a:gd name="connsiteY10178" fmla="*/ 4171455 h 6842125"/>
              <a:gd name="connsiteX10179" fmla="*/ 5253258 w 12191999"/>
              <a:gd name="connsiteY10179" fmla="*/ 4162002 h 6842125"/>
              <a:gd name="connsiteX10180" fmla="*/ 5255543 w 12191999"/>
              <a:gd name="connsiteY10180" fmla="*/ 4080786 h 6842125"/>
              <a:gd name="connsiteX10181" fmla="*/ 5297454 w 12191999"/>
              <a:gd name="connsiteY10181" fmla="*/ 4068604 h 6842125"/>
              <a:gd name="connsiteX10182" fmla="*/ 5351555 w 12191999"/>
              <a:gd name="connsiteY10182" fmla="*/ 4121395 h 6842125"/>
              <a:gd name="connsiteX10183" fmla="*/ 5282975 w 12191999"/>
              <a:gd name="connsiteY10183" fmla="*/ 4171455 h 6842125"/>
              <a:gd name="connsiteX10184" fmla="*/ 6909021 w 12191999"/>
              <a:gd name="connsiteY10184" fmla="*/ 4171455 h 6842125"/>
              <a:gd name="connsiteX10185" fmla="*/ 6840442 w 12191999"/>
              <a:gd name="connsiteY10185" fmla="*/ 4121395 h 6842125"/>
              <a:gd name="connsiteX10186" fmla="*/ 6894543 w 12191999"/>
              <a:gd name="connsiteY10186" fmla="*/ 4068604 h 6842125"/>
              <a:gd name="connsiteX10187" fmla="*/ 6936453 w 12191999"/>
              <a:gd name="connsiteY10187" fmla="*/ 4080786 h 6842125"/>
              <a:gd name="connsiteX10188" fmla="*/ 6938739 w 12191999"/>
              <a:gd name="connsiteY10188" fmla="*/ 4162002 h 6842125"/>
              <a:gd name="connsiteX10189" fmla="*/ 6909021 w 12191999"/>
              <a:gd name="connsiteY10189" fmla="*/ 4171455 h 6842125"/>
              <a:gd name="connsiteX10190" fmla="*/ 160048 w 12191999"/>
              <a:gd name="connsiteY10190" fmla="*/ 4172320 h 6842125"/>
              <a:gd name="connsiteX10191" fmla="*/ 136303 w 12191999"/>
              <a:gd name="connsiteY10191" fmla="*/ 4156584 h 6842125"/>
              <a:gd name="connsiteX10192" fmla="*/ 117232 w 12191999"/>
              <a:gd name="connsiteY10192" fmla="*/ 4122743 h 6842125"/>
              <a:gd name="connsiteX10193" fmla="*/ 166056 w 12191999"/>
              <a:gd name="connsiteY10193" fmla="*/ 4071978 h 6842125"/>
              <a:gd name="connsiteX10194" fmla="*/ 220981 w 12191999"/>
              <a:gd name="connsiteY10194" fmla="*/ 4109208 h 6842125"/>
              <a:gd name="connsiteX10195" fmla="*/ 188941 w 12191999"/>
              <a:gd name="connsiteY10195" fmla="*/ 4166735 h 6842125"/>
              <a:gd name="connsiteX10196" fmla="*/ 160048 w 12191999"/>
              <a:gd name="connsiteY10196" fmla="*/ 4172320 h 6842125"/>
              <a:gd name="connsiteX10197" fmla="*/ 12031948 w 12191999"/>
              <a:gd name="connsiteY10197" fmla="*/ 4172320 h 6842125"/>
              <a:gd name="connsiteX10198" fmla="*/ 12003055 w 12191999"/>
              <a:gd name="connsiteY10198" fmla="*/ 4166735 h 6842125"/>
              <a:gd name="connsiteX10199" fmla="*/ 11971015 w 12191999"/>
              <a:gd name="connsiteY10199" fmla="*/ 4109208 h 6842125"/>
              <a:gd name="connsiteX10200" fmla="*/ 12025940 w 12191999"/>
              <a:gd name="connsiteY10200" fmla="*/ 4071978 h 6842125"/>
              <a:gd name="connsiteX10201" fmla="*/ 12074764 w 12191999"/>
              <a:gd name="connsiteY10201" fmla="*/ 4122743 h 6842125"/>
              <a:gd name="connsiteX10202" fmla="*/ 12055694 w 12191999"/>
              <a:gd name="connsiteY10202" fmla="*/ 4156584 h 6842125"/>
              <a:gd name="connsiteX10203" fmla="*/ 12031948 w 12191999"/>
              <a:gd name="connsiteY10203" fmla="*/ 4172320 h 6842125"/>
              <a:gd name="connsiteX10204" fmla="*/ 5637518 w 12191999"/>
              <a:gd name="connsiteY10204" fmla="*/ 4172824 h 6842125"/>
              <a:gd name="connsiteX10205" fmla="*/ 5608562 w 12191999"/>
              <a:gd name="connsiteY10205" fmla="*/ 4159964 h 6842125"/>
              <a:gd name="connsiteX10206" fmla="*/ 5597894 w 12191999"/>
              <a:gd name="connsiteY10206" fmla="*/ 4097702 h 6842125"/>
              <a:gd name="connsiteX10207" fmla="*/ 5676379 w 12191999"/>
              <a:gd name="connsiteY10207" fmla="*/ 4083486 h 6842125"/>
              <a:gd name="connsiteX10208" fmla="*/ 5671046 w 12191999"/>
              <a:gd name="connsiteY10208" fmla="*/ 4163350 h 6842125"/>
              <a:gd name="connsiteX10209" fmla="*/ 5637518 w 12191999"/>
              <a:gd name="connsiteY10209" fmla="*/ 4172824 h 6842125"/>
              <a:gd name="connsiteX10210" fmla="*/ 6554479 w 12191999"/>
              <a:gd name="connsiteY10210" fmla="*/ 4172824 h 6842125"/>
              <a:gd name="connsiteX10211" fmla="*/ 6520951 w 12191999"/>
              <a:gd name="connsiteY10211" fmla="*/ 4163350 h 6842125"/>
              <a:gd name="connsiteX10212" fmla="*/ 6515618 w 12191999"/>
              <a:gd name="connsiteY10212" fmla="*/ 4083486 h 6842125"/>
              <a:gd name="connsiteX10213" fmla="*/ 6594103 w 12191999"/>
              <a:gd name="connsiteY10213" fmla="*/ 4097702 h 6842125"/>
              <a:gd name="connsiteX10214" fmla="*/ 6583435 w 12191999"/>
              <a:gd name="connsiteY10214" fmla="*/ 4159964 h 6842125"/>
              <a:gd name="connsiteX10215" fmla="*/ 6554479 w 12191999"/>
              <a:gd name="connsiteY10215" fmla="*/ 4172824 h 6842125"/>
              <a:gd name="connsiteX10216" fmla="*/ 1929241 w 12191999"/>
              <a:gd name="connsiteY10216" fmla="*/ 4173296 h 6842125"/>
              <a:gd name="connsiteX10217" fmla="*/ 1898131 w 12191999"/>
              <a:gd name="connsiteY10217" fmla="*/ 4162002 h 6842125"/>
              <a:gd name="connsiteX10218" fmla="*/ 1893559 w 12191999"/>
              <a:gd name="connsiteY10218" fmla="*/ 4086879 h 6842125"/>
              <a:gd name="connsiteX10219" fmla="*/ 1965948 w 12191999"/>
              <a:gd name="connsiteY10219" fmla="*/ 4076728 h 6842125"/>
              <a:gd name="connsiteX10220" fmla="*/ 1996428 w 12191999"/>
              <a:gd name="connsiteY10220" fmla="*/ 4123425 h 6842125"/>
              <a:gd name="connsiteX10221" fmla="*/ 1929241 w 12191999"/>
              <a:gd name="connsiteY10221" fmla="*/ 4173296 h 6842125"/>
              <a:gd name="connsiteX10222" fmla="*/ 10262755 w 12191999"/>
              <a:gd name="connsiteY10222" fmla="*/ 4173296 h 6842125"/>
              <a:gd name="connsiteX10223" fmla="*/ 10195568 w 12191999"/>
              <a:gd name="connsiteY10223" fmla="*/ 4123425 h 6842125"/>
              <a:gd name="connsiteX10224" fmla="*/ 10226048 w 12191999"/>
              <a:gd name="connsiteY10224" fmla="*/ 4076728 h 6842125"/>
              <a:gd name="connsiteX10225" fmla="*/ 10298438 w 12191999"/>
              <a:gd name="connsiteY10225" fmla="*/ 4086879 h 6842125"/>
              <a:gd name="connsiteX10226" fmla="*/ 10293866 w 12191999"/>
              <a:gd name="connsiteY10226" fmla="*/ 4162002 h 6842125"/>
              <a:gd name="connsiteX10227" fmla="*/ 10262755 w 12191999"/>
              <a:gd name="connsiteY10227" fmla="*/ 4173296 h 6842125"/>
              <a:gd name="connsiteX10228" fmla="*/ 2817999 w 12191999"/>
              <a:gd name="connsiteY10228" fmla="*/ 4173509 h 6842125"/>
              <a:gd name="connsiteX10229" fmla="*/ 2776090 w 12191999"/>
              <a:gd name="connsiteY10229" fmla="*/ 4156589 h 6842125"/>
              <a:gd name="connsiteX10230" fmla="*/ 2757039 w 12191999"/>
              <a:gd name="connsiteY10230" fmla="*/ 4122746 h 6842125"/>
              <a:gd name="connsiteX10231" fmla="*/ 2817999 w 12191999"/>
              <a:gd name="connsiteY10231" fmla="*/ 4065215 h 6842125"/>
              <a:gd name="connsiteX10232" fmla="*/ 2878959 w 12191999"/>
              <a:gd name="connsiteY10232" fmla="*/ 4124101 h 6842125"/>
              <a:gd name="connsiteX10233" fmla="*/ 2817999 w 12191999"/>
              <a:gd name="connsiteY10233" fmla="*/ 4173509 h 6842125"/>
              <a:gd name="connsiteX10234" fmla="*/ 4929970 w 12191999"/>
              <a:gd name="connsiteY10234" fmla="*/ 4173509 h 6842125"/>
              <a:gd name="connsiteX10235" fmla="*/ 4888060 w 12191999"/>
              <a:gd name="connsiteY10235" fmla="*/ 4153881 h 6842125"/>
              <a:gd name="connsiteX10236" fmla="*/ 4894156 w 12191999"/>
              <a:gd name="connsiteY10236" fmla="*/ 4084845 h 6842125"/>
              <a:gd name="connsiteX10237" fmla="*/ 4991692 w 12191999"/>
              <a:gd name="connsiteY10237" fmla="*/ 4103122 h 6842125"/>
              <a:gd name="connsiteX10238" fmla="*/ 4993216 w 12191999"/>
              <a:gd name="connsiteY10238" fmla="*/ 4141020 h 6842125"/>
              <a:gd name="connsiteX10239" fmla="*/ 4929970 w 12191999"/>
              <a:gd name="connsiteY10239" fmla="*/ 4173509 h 6842125"/>
              <a:gd name="connsiteX10240" fmla="*/ 5465298 w 12191999"/>
              <a:gd name="connsiteY10240" fmla="*/ 4173509 h 6842125"/>
              <a:gd name="connsiteX10241" fmla="*/ 5423674 w 12191999"/>
              <a:gd name="connsiteY10241" fmla="*/ 4155912 h 6842125"/>
              <a:gd name="connsiteX10242" fmla="*/ 5404623 w 12191999"/>
              <a:gd name="connsiteY10242" fmla="*/ 4128164 h 6842125"/>
              <a:gd name="connsiteX10243" fmla="*/ 5467870 w 12191999"/>
              <a:gd name="connsiteY10243" fmla="*/ 4065219 h 6842125"/>
              <a:gd name="connsiteX10244" fmla="*/ 5526543 w 12191999"/>
              <a:gd name="connsiteY10244" fmla="*/ 4122746 h 6842125"/>
              <a:gd name="connsiteX10245" fmla="*/ 5507494 w 12191999"/>
              <a:gd name="connsiteY10245" fmla="*/ 4156589 h 6842125"/>
              <a:gd name="connsiteX10246" fmla="*/ 5465298 w 12191999"/>
              <a:gd name="connsiteY10246" fmla="*/ 4173509 h 6842125"/>
              <a:gd name="connsiteX10247" fmla="*/ 6726699 w 12191999"/>
              <a:gd name="connsiteY10247" fmla="*/ 4173509 h 6842125"/>
              <a:gd name="connsiteX10248" fmla="*/ 6684503 w 12191999"/>
              <a:gd name="connsiteY10248" fmla="*/ 4156589 h 6842125"/>
              <a:gd name="connsiteX10249" fmla="*/ 6665453 w 12191999"/>
              <a:gd name="connsiteY10249" fmla="*/ 4122746 h 6842125"/>
              <a:gd name="connsiteX10250" fmla="*/ 6724127 w 12191999"/>
              <a:gd name="connsiteY10250" fmla="*/ 4065219 h 6842125"/>
              <a:gd name="connsiteX10251" fmla="*/ 6787374 w 12191999"/>
              <a:gd name="connsiteY10251" fmla="*/ 4128164 h 6842125"/>
              <a:gd name="connsiteX10252" fmla="*/ 6768323 w 12191999"/>
              <a:gd name="connsiteY10252" fmla="*/ 4155912 h 6842125"/>
              <a:gd name="connsiteX10253" fmla="*/ 6726699 w 12191999"/>
              <a:gd name="connsiteY10253" fmla="*/ 4173509 h 6842125"/>
              <a:gd name="connsiteX10254" fmla="*/ 7262027 w 12191999"/>
              <a:gd name="connsiteY10254" fmla="*/ 4173509 h 6842125"/>
              <a:gd name="connsiteX10255" fmla="*/ 7198780 w 12191999"/>
              <a:gd name="connsiteY10255" fmla="*/ 4141020 h 6842125"/>
              <a:gd name="connsiteX10256" fmla="*/ 7200304 w 12191999"/>
              <a:gd name="connsiteY10256" fmla="*/ 4103122 h 6842125"/>
              <a:gd name="connsiteX10257" fmla="*/ 7297840 w 12191999"/>
              <a:gd name="connsiteY10257" fmla="*/ 4084845 h 6842125"/>
              <a:gd name="connsiteX10258" fmla="*/ 7303936 w 12191999"/>
              <a:gd name="connsiteY10258" fmla="*/ 4153881 h 6842125"/>
              <a:gd name="connsiteX10259" fmla="*/ 7262027 w 12191999"/>
              <a:gd name="connsiteY10259" fmla="*/ 4173509 h 6842125"/>
              <a:gd name="connsiteX10260" fmla="*/ 9373998 w 12191999"/>
              <a:gd name="connsiteY10260" fmla="*/ 4173509 h 6842125"/>
              <a:gd name="connsiteX10261" fmla="*/ 9313038 w 12191999"/>
              <a:gd name="connsiteY10261" fmla="*/ 4124101 h 6842125"/>
              <a:gd name="connsiteX10262" fmla="*/ 9373998 w 12191999"/>
              <a:gd name="connsiteY10262" fmla="*/ 4065215 h 6842125"/>
              <a:gd name="connsiteX10263" fmla="*/ 9434958 w 12191999"/>
              <a:gd name="connsiteY10263" fmla="*/ 4122746 h 6842125"/>
              <a:gd name="connsiteX10264" fmla="*/ 9415907 w 12191999"/>
              <a:gd name="connsiteY10264" fmla="*/ 4156589 h 6842125"/>
              <a:gd name="connsiteX10265" fmla="*/ 9373998 w 12191999"/>
              <a:gd name="connsiteY10265" fmla="*/ 4173509 h 6842125"/>
              <a:gd name="connsiteX10266" fmla="*/ 3168535 w 12191999"/>
              <a:gd name="connsiteY10266" fmla="*/ 4175535 h 6842125"/>
              <a:gd name="connsiteX10267" fmla="*/ 3144342 w 12191999"/>
              <a:gd name="connsiteY10267" fmla="*/ 4168094 h 6842125"/>
              <a:gd name="connsiteX10268" fmla="*/ 3139007 w 12191999"/>
              <a:gd name="connsiteY10268" fmla="*/ 4076044 h 6842125"/>
              <a:gd name="connsiteX10269" fmla="*/ 3208350 w 12191999"/>
              <a:gd name="connsiteY10269" fmla="*/ 4080783 h 6842125"/>
              <a:gd name="connsiteX10270" fmla="*/ 3228923 w 12191999"/>
              <a:gd name="connsiteY10270" fmla="*/ 4124101 h 6842125"/>
              <a:gd name="connsiteX10271" fmla="*/ 3189299 w 12191999"/>
              <a:gd name="connsiteY10271" fmla="*/ 4172832 h 6842125"/>
              <a:gd name="connsiteX10272" fmla="*/ 3168535 w 12191999"/>
              <a:gd name="connsiteY10272" fmla="*/ 4175535 h 6842125"/>
              <a:gd name="connsiteX10273" fmla="*/ 9023462 w 12191999"/>
              <a:gd name="connsiteY10273" fmla="*/ 4175535 h 6842125"/>
              <a:gd name="connsiteX10274" fmla="*/ 9002698 w 12191999"/>
              <a:gd name="connsiteY10274" fmla="*/ 4172832 h 6842125"/>
              <a:gd name="connsiteX10275" fmla="*/ 8963074 w 12191999"/>
              <a:gd name="connsiteY10275" fmla="*/ 4124101 h 6842125"/>
              <a:gd name="connsiteX10276" fmla="*/ 8983647 w 12191999"/>
              <a:gd name="connsiteY10276" fmla="*/ 4080783 h 6842125"/>
              <a:gd name="connsiteX10277" fmla="*/ 9052990 w 12191999"/>
              <a:gd name="connsiteY10277" fmla="*/ 4076044 h 6842125"/>
              <a:gd name="connsiteX10278" fmla="*/ 9047655 w 12191999"/>
              <a:gd name="connsiteY10278" fmla="*/ 4168094 h 6842125"/>
              <a:gd name="connsiteX10279" fmla="*/ 9023462 w 12191999"/>
              <a:gd name="connsiteY10279" fmla="*/ 4175535 h 6842125"/>
              <a:gd name="connsiteX10280" fmla="*/ 337404 w 12191999"/>
              <a:gd name="connsiteY10280" fmla="*/ 4178919 h 6842125"/>
              <a:gd name="connsiteX10281" fmla="*/ 309908 w 12191999"/>
              <a:gd name="connsiteY10281" fmla="*/ 4162674 h 6842125"/>
              <a:gd name="connsiteX10282" fmla="*/ 306103 w 12191999"/>
              <a:gd name="connsiteY10282" fmla="*/ 4083486 h 6842125"/>
              <a:gd name="connsiteX10283" fmla="*/ 386021 w 12191999"/>
              <a:gd name="connsiteY10283" fmla="*/ 4082136 h 6842125"/>
              <a:gd name="connsiteX10284" fmla="*/ 367753 w 12191999"/>
              <a:gd name="connsiteY10284" fmla="*/ 4172828 h 6842125"/>
              <a:gd name="connsiteX10285" fmla="*/ 337404 w 12191999"/>
              <a:gd name="connsiteY10285" fmla="*/ 4178919 h 6842125"/>
              <a:gd name="connsiteX10286" fmla="*/ 11854592 w 12191999"/>
              <a:gd name="connsiteY10286" fmla="*/ 4178919 h 6842125"/>
              <a:gd name="connsiteX10287" fmla="*/ 11824243 w 12191999"/>
              <a:gd name="connsiteY10287" fmla="*/ 4172828 h 6842125"/>
              <a:gd name="connsiteX10288" fmla="*/ 11805975 w 12191999"/>
              <a:gd name="connsiteY10288" fmla="*/ 4082136 h 6842125"/>
              <a:gd name="connsiteX10289" fmla="*/ 11885894 w 12191999"/>
              <a:gd name="connsiteY10289" fmla="*/ 4083486 h 6842125"/>
              <a:gd name="connsiteX10290" fmla="*/ 11882088 w 12191999"/>
              <a:gd name="connsiteY10290" fmla="*/ 4162674 h 6842125"/>
              <a:gd name="connsiteX10291" fmla="*/ 11854592 w 12191999"/>
              <a:gd name="connsiteY10291" fmla="*/ 4178919 h 6842125"/>
              <a:gd name="connsiteX10292" fmla="*/ 5817828 w 12191999"/>
              <a:gd name="connsiteY10292" fmla="*/ 4180270 h 6842125"/>
              <a:gd name="connsiteX10293" fmla="*/ 5787348 w 12191999"/>
              <a:gd name="connsiteY10293" fmla="*/ 4166733 h 6842125"/>
              <a:gd name="connsiteX10294" fmla="*/ 5819352 w 12191999"/>
              <a:gd name="connsiteY10294" fmla="*/ 4065211 h 6842125"/>
              <a:gd name="connsiteX10295" fmla="*/ 5877264 w 12191999"/>
              <a:gd name="connsiteY10295" fmla="*/ 4141691 h 6842125"/>
              <a:gd name="connsiteX10296" fmla="*/ 5817828 w 12191999"/>
              <a:gd name="connsiteY10296" fmla="*/ 4180270 h 6842125"/>
              <a:gd name="connsiteX10297" fmla="*/ 6374168 w 12191999"/>
              <a:gd name="connsiteY10297" fmla="*/ 4180270 h 6842125"/>
              <a:gd name="connsiteX10298" fmla="*/ 6314732 w 12191999"/>
              <a:gd name="connsiteY10298" fmla="*/ 4141691 h 6842125"/>
              <a:gd name="connsiteX10299" fmla="*/ 6372644 w 12191999"/>
              <a:gd name="connsiteY10299" fmla="*/ 4065211 h 6842125"/>
              <a:gd name="connsiteX10300" fmla="*/ 6404648 w 12191999"/>
              <a:gd name="connsiteY10300" fmla="*/ 4166733 h 6842125"/>
              <a:gd name="connsiteX10301" fmla="*/ 6374168 w 12191999"/>
              <a:gd name="connsiteY10301" fmla="*/ 4180270 h 6842125"/>
              <a:gd name="connsiteX10302" fmla="*/ 172925 w 12191999"/>
              <a:gd name="connsiteY10302" fmla="*/ 4288003 h 6842125"/>
              <a:gd name="connsiteX10303" fmla="*/ 153091 w 12191999"/>
              <a:gd name="connsiteY10303" fmla="*/ 4284194 h 6842125"/>
              <a:gd name="connsiteX10304" fmla="*/ 171401 w 12191999"/>
              <a:gd name="connsiteY10304" fmla="*/ 4267952 h 6842125"/>
              <a:gd name="connsiteX10305" fmla="*/ 185895 w 12191999"/>
              <a:gd name="connsiteY10305" fmla="*/ 4278101 h 6842125"/>
              <a:gd name="connsiteX10306" fmla="*/ 172925 w 12191999"/>
              <a:gd name="connsiteY10306" fmla="*/ 4288003 h 6842125"/>
              <a:gd name="connsiteX10307" fmla="*/ 12019071 w 12191999"/>
              <a:gd name="connsiteY10307" fmla="*/ 4288003 h 6842125"/>
              <a:gd name="connsiteX10308" fmla="*/ 12006102 w 12191999"/>
              <a:gd name="connsiteY10308" fmla="*/ 4278101 h 6842125"/>
              <a:gd name="connsiteX10309" fmla="*/ 12020595 w 12191999"/>
              <a:gd name="connsiteY10309" fmla="*/ 4267952 h 6842125"/>
              <a:gd name="connsiteX10310" fmla="*/ 12038906 w 12191999"/>
              <a:gd name="connsiteY10310" fmla="*/ 4284194 h 6842125"/>
              <a:gd name="connsiteX10311" fmla="*/ 12019071 w 12191999"/>
              <a:gd name="connsiteY10311" fmla="*/ 4288003 h 6842125"/>
              <a:gd name="connsiteX10312" fmla="*/ 1934708 w 12191999"/>
              <a:gd name="connsiteY10312" fmla="*/ 4288254 h 6842125"/>
              <a:gd name="connsiteX10313" fmla="*/ 1921753 w 12191999"/>
              <a:gd name="connsiteY10313" fmla="*/ 4280134 h 6842125"/>
              <a:gd name="connsiteX10314" fmla="*/ 1950709 w 12191999"/>
              <a:gd name="connsiteY10314" fmla="*/ 4277425 h 6842125"/>
              <a:gd name="connsiteX10315" fmla="*/ 1934708 w 12191999"/>
              <a:gd name="connsiteY10315" fmla="*/ 4288254 h 6842125"/>
              <a:gd name="connsiteX10316" fmla="*/ 5464820 w 12191999"/>
              <a:gd name="connsiteY10316" fmla="*/ 4288254 h 6842125"/>
              <a:gd name="connsiteX10317" fmla="*/ 5451866 w 12191999"/>
              <a:gd name="connsiteY10317" fmla="*/ 4280134 h 6842125"/>
              <a:gd name="connsiteX10318" fmla="*/ 5480822 w 12191999"/>
              <a:gd name="connsiteY10318" fmla="*/ 4277425 h 6842125"/>
              <a:gd name="connsiteX10319" fmla="*/ 5464820 w 12191999"/>
              <a:gd name="connsiteY10319" fmla="*/ 4288254 h 6842125"/>
              <a:gd name="connsiteX10320" fmla="*/ 6727176 w 12191999"/>
              <a:gd name="connsiteY10320" fmla="*/ 4288254 h 6842125"/>
              <a:gd name="connsiteX10321" fmla="*/ 6711175 w 12191999"/>
              <a:gd name="connsiteY10321" fmla="*/ 4277425 h 6842125"/>
              <a:gd name="connsiteX10322" fmla="*/ 6740131 w 12191999"/>
              <a:gd name="connsiteY10322" fmla="*/ 4280134 h 6842125"/>
              <a:gd name="connsiteX10323" fmla="*/ 6727176 w 12191999"/>
              <a:gd name="connsiteY10323" fmla="*/ 4288254 h 6842125"/>
              <a:gd name="connsiteX10324" fmla="*/ 10257288 w 12191999"/>
              <a:gd name="connsiteY10324" fmla="*/ 4288254 h 6842125"/>
              <a:gd name="connsiteX10325" fmla="*/ 10241287 w 12191999"/>
              <a:gd name="connsiteY10325" fmla="*/ 4277425 h 6842125"/>
              <a:gd name="connsiteX10326" fmla="*/ 10270243 w 12191999"/>
              <a:gd name="connsiteY10326" fmla="*/ 4280134 h 6842125"/>
              <a:gd name="connsiteX10327" fmla="*/ 10257288 w 12191999"/>
              <a:gd name="connsiteY10327" fmla="*/ 4288254 h 6842125"/>
              <a:gd name="connsiteX10328" fmla="*/ 345683 w 12191999"/>
              <a:gd name="connsiteY10328" fmla="*/ 4288258 h 6842125"/>
              <a:gd name="connsiteX10329" fmla="*/ 330459 w 12191999"/>
              <a:gd name="connsiteY10329" fmla="*/ 4278101 h 6842125"/>
              <a:gd name="connsiteX10330" fmla="*/ 345683 w 12191999"/>
              <a:gd name="connsiteY10330" fmla="*/ 4267952 h 6842125"/>
              <a:gd name="connsiteX10331" fmla="*/ 360904 w 12191999"/>
              <a:gd name="connsiteY10331" fmla="*/ 4278101 h 6842125"/>
              <a:gd name="connsiteX10332" fmla="*/ 345683 w 12191999"/>
              <a:gd name="connsiteY10332" fmla="*/ 4288258 h 6842125"/>
              <a:gd name="connsiteX10333" fmla="*/ 3879315 w 12191999"/>
              <a:gd name="connsiteY10333" fmla="*/ 4288258 h 6842125"/>
              <a:gd name="connsiteX10334" fmla="*/ 3867884 w 12191999"/>
              <a:gd name="connsiteY10334" fmla="*/ 4278101 h 6842125"/>
              <a:gd name="connsiteX10335" fmla="*/ 3879315 w 12191999"/>
              <a:gd name="connsiteY10335" fmla="*/ 4267952 h 6842125"/>
              <a:gd name="connsiteX10336" fmla="*/ 3890746 w 12191999"/>
              <a:gd name="connsiteY10336" fmla="*/ 4278101 h 6842125"/>
              <a:gd name="connsiteX10337" fmla="*/ 3879315 w 12191999"/>
              <a:gd name="connsiteY10337" fmla="*/ 4288258 h 6842125"/>
              <a:gd name="connsiteX10338" fmla="*/ 8312682 w 12191999"/>
              <a:gd name="connsiteY10338" fmla="*/ 4288258 h 6842125"/>
              <a:gd name="connsiteX10339" fmla="*/ 8301251 w 12191999"/>
              <a:gd name="connsiteY10339" fmla="*/ 4278101 h 6842125"/>
              <a:gd name="connsiteX10340" fmla="*/ 8312682 w 12191999"/>
              <a:gd name="connsiteY10340" fmla="*/ 4267952 h 6842125"/>
              <a:gd name="connsiteX10341" fmla="*/ 8324112 w 12191999"/>
              <a:gd name="connsiteY10341" fmla="*/ 4278101 h 6842125"/>
              <a:gd name="connsiteX10342" fmla="*/ 8312682 w 12191999"/>
              <a:gd name="connsiteY10342" fmla="*/ 4288258 h 6842125"/>
              <a:gd name="connsiteX10343" fmla="*/ 11846314 w 12191999"/>
              <a:gd name="connsiteY10343" fmla="*/ 4288258 h 6842125"/>
              <a:gd name="connsiteX10344" fmla="*/ 11831092 w 12191999"/>
              <a:gd name="connsiteY10344" fmla="*/ 4278101 h 6842125"/>
              <a:gd name="connsiteX10345" fmla="*/ 11846314 w 12191999"/>
              <a:gd name="connsiteY10345" fmla="*/ 4267952 h 6842125"/>
              <a:gd name="connsiteX10346" fmla="*/ 11861538 w 12191999"/>
              <a:gd name="connsiteY10346" fmla="*/ 4278101 h 6842125"/>
              <a:gd name="connsiteX10347" fmla="*/ 11846314 w 12191999"/>
              <a:gd name="connsiteY10347" fmla="*/ 4288258 h 6842125"/>
              <a:gd name="connsiteX10348" fmla="*/ 4591432 w 12191999"/>
              <a:gd name="connsiteY10348" fmla="*/ 4290962 h 6842125"/>
              <a:gd name="connsiteX10349" fmla="*/ 4576192 w 12191999"/>
              <a:gd name="connsiteY10349" fmla="*/ 4285545 h 6842125"/>
              <a:gd name="connsiteX10350" fmla="*/ 4588384 w 12191999"/>
              <a:gd name="connsiteY10350" fmla="*/ 4267948 h 6842125"/>
              <a:gd name="connsiteX10351" fmla="*/ 4591432 w 12191999"/>
              <a:gd name="connsiteY10351" fmla="*/ 4290962 h 6842125"/>
              <a:gd name="connsiteX10352" fmla="*/ 7600564 w 12191999"/>
              <a:gd name="connsiteY10352" fmla="*/ 4290962 h 6842125"/>
              <a:gd name="connsiteX10353" fmla="*/ 7603612 w 12191999"/>
              <a:gd name="connsiteY10353" fmla="*/ 4267948 h 6842125"/>
              <a:gd name="connsiteX10354" fmla="*/ 7615804 w 12191999"/>
              <a:gd name="connsiteY10354" fmla="*/ 4285545 h 6842125"/>
              <a:gd name="connsiteX10355" fmla="*/ 7600564 w 12191999"/>
              <a:gd name="connsiteY10355" fmla="*/ 4290962 h 6842125"/>
              <a:gd name="connsiteX10356" fmla="*/ 5638503 w 12191999"/>
              <a:gd name="connsiteY10356" fmla="*/ 4291457 h 6842125"/>
              <a:gd name="connsiteX10357" fmla="*/ 5629895 w 12191999"/>
              <a:gd name="connsiteY10357" fmla="*/ 4290284 h 6842125"/>
              <a:gd name="connsiteX10358" fmla="*/ 5625323 w 12191999"/>
              <a:gd name="connsiteY10358" fmla="*/ 4276749 h 6842125"/>
              <a:gd name="connsiteX10359" fmla="*/ 5659614 w 12191999"/>
              <a:gd name="connsiteY10359" fmla="*/ 4274042 h 6842125"/>
              <a:gd name="connsiteX10360" fmla="*/ 5638503 w 12191999"/>
              <a:gd name="connsiteY10360" fmla="*/ 4291457 h 6842125"/>
              <a:gd name="connsiteX10361" fmla="*/ 6553493 w 12191999"/>
              <a:gd name="connsiteY10361" fmla="*/ 4291457 h 6842125"/>
              <a:gd name="connsiteX10362" fmla="*/ 6532383 w 12191999"/>
              <a:gd name="connsiteY10362" fmla="*/ 4274042 h 6842125"/>
              <a:gd name="connsiteX10363" fmla="*/ 6566674 w 12191999"/>
              <a:gd name="connsiteY10363" fmla="*/ 4276749 h 6842125"/>
              <a:gd name="connsiteX10364" fmla="*/ 6562102 w 12191999"/>
              <a:gd name="connsiteY10364" fmla="*/ 4290284 h 6842125"/>
              <a:gd name="connsiteX10365" fmla="*/ 6553493 w 12191999"/>
              <a:gd name="connsiteY10365" fmla="*/ 4291457 h 6842125"/>
              <a:gd name="connsiteX10366" fmla="*/ 1053144 w 12191999"/>
              <a:gd name="connsiteY10366" fmla="*/ 4295026 h 6842125"/>
              <a:gd name="connsiteX10367" fmla="*/ 1040191 w 12191999"/>
              <a:gd name="connsiteY10367" fmla="*/ 4284192 h 6842125"/>
              <a:gd name="connsiteX10368" fmla="*/ 1061525 w 12191999"/>
              <a:gd name="connsiteY10368" fmla="*/ 4265920 h 6842125"/>
              <a:gd name="connsiteX10369" fmla="*/ 1053144 w 12191999"/>
              <a:gd name="connsiteY10369" fmla="*/ 4295026 h 6842125"/>
              <a:gd name="connsiteX10370" fmla="*/ 11138852 w 12191999"/>
              <a:gd name="connsiteY10370" fmla="*/ 4295026 h 6842125"/>
              <a:gd name="connsiteX10371" fmla="*/ 11130471 w 12191999"/>
              <a:gd name="connsiteY10371" fmla="*/ 4265920 h 6842125"/>
              <a:gd name="connsiteX10372" fmla="*/ 11151806 w 12191999"/>
              <a:gd name="connsiteY10372" fmla="*/ 4284192 h 6842125"/>
              <a:gd name="connsiteX10373" fmla="*/ 11138852 w 12191999"/>
              <a:gd name="connsiteY10373" fmla="*/ 4295026 h 6842125"/>
              <a:gd name="connsiteX10374" fmla="*/ 2982311 w 12191999"/>
              <a:gd name="connsiteY10374" fmla="*/ 4297054 h 6842125"/>
              <a:gd name="connsiteX10375" fmla="*/ 2977739 w 12191999"/>
              <a:gd name="connsiteY10375" fmla="*/ 4276749 h 6842125"/>
              <a:gd name="connsiteX10376" fmla="*/ 2994503 w 12191999"/>
              <a:gd name="connsiteY10376" fmla="*/ 4262535 h 6842125"/>
              <a:gd name="connsiteX10377" fmla="*/ 3002123 w 12191999"/>
              <a:gd name="connsiteY10377" fmla="*/ 4294344 h 6842125"/>
              <a:gd name="connsiteX10378" fmla="*/ 2982311 w 12191999"/>
              <a:gd name="connsiteY10378" fmla="*/ 4297054 h 6842125"/>
              <a:gd name="connsiteX10379" fmla="*/ 9209686 w 12191999"/>
              <a:gd name="connsiteY10379" fmla="*/ 4297054 h 6842125"/>
              <a:gd name="connsiteX10380" fmla="*/ 9189874 w 12191999"/>
              <a:gd name="connsiteY10380" fmla="*/ 4294344 h 6842125"/>
              <a:gd name="connsiteX10381" fmla="*/ 9197494 w 12191999"/>
              <a:gd name="connsiteY10381" fmla="*/ 4262535 h 6842125"/>
              <a:gd name="connsiteX10382" fmla="*/ 9214258 w 12191999"/>
              <a:gd name="connsiteY10382" fmla="*/ 4276749 h 6842125"/>
              <a:gd name="connsiteX10383" fmla="*/ 9209686 w 12191999"/>
              <a:gd name="connsiteY10383" fmla="*/ 4297054 h 6842125"/>
              <a:gd name="connsiteX10384" fmla="*/ 3173580 w 12191999"/>
              <a:gd name="connsiteY10384" fmla="*/ 4300013 h 6842125"/>
              <a:gd name="connsiteX10385" fmla="*/ 3152720 w 12191999"/>
              <a:gd name="connsiteY10385" fmla="*/ 4292316 h 6842125"/>
              <a:gd name="connsiteX10386" fmla="*/ 3189296 w 12191999"/>
              <a:gd name="connsiteY10386" fmla="*/ 4263891 h 6842125"/>
              <a:gd name="connsiteX10387" fmla="*/ 3193868 w 12191999"/>
              <a:gd name="connsiteY10387" fmla="*/ 4286902 h 6842125"/>
              <a:gd name="connsiteX10388" fmla="*/ 3173580 w 12191999"/>
              <a:gd name="connsiteY10388" fmla="*/ 4300013 h 6842125"/>
              <a:gd name="connsiteX10389" fmla="*/ 9018416 w 12191999"/>
              <a:gd name="connsiteY10389" fmla="*/ 4300013 h 6842125"/>
              <a:gd name="connsiteX10390" fmla="*/ 8998128 w 12191999"/>
              <a:gd name="connsiteY10390" fmla="*/ 4286902 h 6842125"/>
              <a:gd name="connsiteX10391" fmla="*/ 9002700 w 12191999"/>
              <a:gd name="connsiteY10391" fmla="*/ 4263891 h 6842125"/>
              <a:gd name="connsiteX10392" fmla="*/ 9039276 w 12191999"/>
              <a:gd name="connsiteY10392" fmla="*/ 4292316 h 6842125"/>
              <a:gd name="connsiteX10393" fmla="*/ 9018416 w 12191999"/>
              <a:gd name="connsiteY10393" fmla="*/ 4300013 h 6842125"/>
              <a:gd name="connsiteX10394" fmla="*/ 1757817 w 12191999"/>
              <a:gd name="connsiteY10394" fmla="*/ 4300099 h 6842125"/>
              <a:gd name="connsiteX10395" fmla="*/ 1741435 w 12191999"/>
              <a:gd name="connsiteY10395" fmla="*/ 4287579 h 6842125"/>
              <a:gd name="connsiteX10396" fmla="*/ 1746768 w 12191999"/>
              <a:gd name="connsiteY10396" fmla="*/ 4263891 h 6842125"/>
              <a:gd name="connsiteX10397" fmla="*/ 1771915 w 12191999"/>
              <a:gd name="connsiteY10397" fmla="*/ 4263891 h 6842125"/>
              <a:gd name="connsiteX10398" fmla="*/ 1778772 w 12191999"/>
              <a:gd name="connsiteY10398" fmla="*/ 4286222 h 6842125"/>
              <a:gd name="connsiteX10399" fmla="*/ 1757817 w 12191999"/>
              <a:gd name="connsiteY10399" fmla="*/ 4300099 h 6842125"/>
              <a:gd name="connsiteX10400" fmla="*/ 10434179 w 12191999"/>
              <a:gd name="connsiteY10400" fmla="*/ 4300099 h 6842125"/>
              <a:gd name="connsiteX10401" fmla="*/ 10413224 w 12191999"/>
              <a:gd name="connsiteY10401" fmla="*/ 4286222 h 6842125"/>
              <a:gd name="connsiteX10402" fmla="*/ 10420082 w 12191999"/>
              <a:gd name="connsiteY10402" fmla="*/ 4263891 h 6842125"/>
              <a:gd name="connsiteX10403" fmla="*/ 10445228 w 12191999"/>
              <a:gd name="connsiteY10403" fmla="*/ 4263891 h 6842125"/>
              <a:gd name="connsiteX10404" fmla="*/ 10450562 w 12191999"/>
              <a:gd name="connsiteY10404" fmla="*/ 4287579 h 6842125"/>
              <a:gd name="connsiteX10405" fmla="*/ 10434179 w 12191999"/>
              <a:gd name="connsiteY10405" fmla="*/ 4300099 h 6842125"/>
              <a:gd name="connsiteX10406" fmla="*/ 5293650 w 12191999"/>
              <a:gd name="connsiteY10406" fmla="*/ 4300777 h 6842125"/>
              <a:gd name="connsiteX10407" fmla="*/ 5277647 w 12191999"/>
              <a:gd name="connsiteY10407" fmla="*/ 4297057 h 6842125"/>
              <a:gd name="connsiteX10408" fmla="*/ 5276884 w 12191999"/>
              <a:gd name="connsiteY10408" fmla="*/ 4262537 h 6842125"/>
              <a:gd name="connsiteX10409" fmla="*/ 5305840 w 12191999"/>
              <a:gd name="connsiteY10409" fmla="*/ 4268630 h 6842125"/>
              <a:gd name="connsiteX10410" fmla="*/ 5305079 w 12191999"/>
              <a:gd name="connsiteY10410" fmla="*/ 4292316 h 6842125"/>
              <a:gd name="connsiteX10411" fmla="*/ 5293650 w 12191999"/>
              <a:gd name="connsiteY10411" fmla="*/ 4300777 h 6842125"/>
              <a:gd name="connsiteX10412" fmla="*/ 6898347 w 12191999"/>
              <a:gd name="connsiteY10412" fmla="*/ 4300777 h 6842125"/>
              <a:gd name="connsiteX10413" fmla="*/ 6886918 w 12191999"/>
              <a:gd name="connsiteY10413" fmla="*/ 4292316 h 6842125"/>
              <a:gd name="connsiteX10414" fmla="*/ 6886156 w 12191999"/>
              <a:gd name="connsiteY10414" fmla="*/ 4268630 h 6842125"/>
              <a:gd name="connsiteX10415" fmla="*/ 6915112 w 12191999"/>
              <a:gd name="connsiteY10415" fmla="*/ 4262537 h 6842125"/>
              <a:gd name="connsiteX10416" fmla="*/ 6914350 w 12191999"/>
              <a:gd name="connsiteY10416" fmla="*/ 4297057 h 6842125"/>
              <a:gd name="connsiteX10417" fmla="*/ 6898347 w 12191999"/>
              <a:gd name="connsiteY10417" fmla="*/ 4300777 h 6842125"/>
              <a:gd name="connsiteX10418" fmla="*/ 0 w 12191999"/>
              <a:gd name="connsiteY10418" fmla="*/ 4303568 h 6842125"/>
              <a:gd name="connsiteX10419" fmla="*/ 0 w 12191999"/>
              <a:gd name="connsiteY10419" fmla="*/ 4252639 h 6842125"/>
              <a:gd name="connsiteX10420" fmla="*/ 17184 w 12191999"/>
              <a:gd name="connsiteY10420" fmla="*/ 4257209 h 6842125"/>
              <a:gd name="connsiteX10421" fmla="*/ 33709 w 12191999"/>
              <a:gd name="connsiteY10421" fmla="*/ 4278101 h 6842125"/>
              <a:gd name="connsiteX10422" fmla="*/ 15145 w 12191999"/>
              <a:gd name="connsiteY10422" fmla="*/ 4300208 h 6842125"/>
              <a:gd name="connsiteX10423" fmla="*/ 12191999 w 12191999"/>
              <a:gd name="connsiteY10423" fmla="*/ 4303568 h 6842125"/>
              <a:gd name="connsiteX10424" fmla="*/ 12176851 w 12191999"/>
              <a:gd name="connsiteY10424" fmla="*/ 4300208 h 6842125"/>
              <a:gd name="connsiteX10425" fmla="*/ 12158287 w 12191999"/>
              <a:gd name="connsiteY10425" fmla="*/ 4278101 h 6842125"/>
              <a:gd name="connsiteX10426" fmla="*/ 12174812 w 12191999"/>
              <a:gd name="connsiteY10426" fmla="*/ 4257209 h 6842125"/>
              <a:gd name="connsiteX10427" fmla="*/ 12191999 w 12191999"/>
              <a:gd name="connsiteY10427" fmla="*/ 4252638 h 6842125"/>
              <a:gd name="connsiteX10428" fmla="*/ 3532023 w 12191999"/>
              <a:gd name="connsiteY10428" fmla="*/ 4307036 h 6842125"/>
              <a:gd name="connsiteX10429" fmla="*/ 3501923 w 12191999"/>
              <a:gd name="connsiteY10429" fmla="*/ 4294348 h 6842125"/>
              <a:gd name="connsiteX10430" fmla="*/ 3501923 w 12191999"/>
              <a:gd name="connsiteY10430" fmla="*/ 4263891 h 6842125"/>
              <a:gd name="connsiteX10431" fmla="*/ 3550691 w 12191999"/>
              <a:gd name="connsiteY10431" fmla="*/ 4278101 h 6842125"/>
              <a:gd name="connsiteX10432" fmla="*/ 3532023 w 12191999"/>
              <a:gd name="connsiteY10432" fmla="*/ 4307036 h 6842125"/>
              <a:gd name="connsiteX10433" fmla="*/ 8659974 w 12191999"/>
              <a:gd name="connsiteY10433" fmla="*/ 4307036 h 6842125"/>
              <a:gd name="connsiteX10434" fmla="*/ 8641306 w 12191999"/>
              <a:gd name="connsiteY10434" fmla="*/ 4278101 h 6842125"/>
              <a:gd name="connsiteX10435" fmla="*/ 8690074 w 12191999"/>
              <a:gd name="connsiteY10435" fmla="*/ 4263891 h 6842125"/>
              <a:gd name="connsiteX10436" fmla="*/ 8690074 w 12191999"/>
              <a:gd name="connsiteY10436" fmla="*/ 4294348 h 6842125"/>
              <a:gd name="connsiteX10437" fmla="*/ 8659974 w 12191999"/>
              <a:gd name="connsiteY10437" fmla="*/ 4307036 h 6842125"/>
              <a:gd name="connsiteX10438" fmla="*/ 3347514 w 12191999"/>
              <a:gd name="connsiteY10438" fmla="*/ 4307207 h 6842125"/>
              <a:gd name="connsiteX10439" fmla="*/ 3320843 w 12191999"/>
              <a:gd name="connsiteY10439" fmla="*/ 4293671 h 6842125"/>
              <a:gd name="connsiteX10440" fmla="*/ 3373422 w 12191999"/>
              <a:gd name="connsiteY10440" fmla="*/ 4264568 h 6842125"/>
              <a:gd name="connsiteX10441" fmla="*/ 3347514 w 12191999"/>
              <a:gd name="connsiteY10441" fmla="*/ 4307207 h 6842125"/>
              <a:gd name="connsiteX10442" fmla="*/ 8844483 w 12191999"/>
              <a:gd name="connsiteY10442" fmla="*/ 4307207 h 6842125"/>
              <a:gd name="connsiteX10443" fmla="*/ 8818575 w 12191999"/>
              <a:gd name="connsiteY10443" fmla="*/ 4264568 h 6842125"/>
              <a:gd name="connsiteX10444" fmla="*/ 8871154 w 12191999"/>
              <a:gd name="connsiteY10444" fmla="*/ 4293671 h 6842125"/>
              <a:gd name="connsiteX10445" fmla="*/ 8844483 w 12191999"/>
              <a:gd name="connsiteY10445" fmla="*/ 4307207 h 6842125"/>
              <a:gd name="connsiteX10446" fmla="*/ 1405113 w 12191999"/>
              <a:gd name="connsiteY10446" fmla="*/ 4308052 h 6842125"/>
              <a:gd name="connsiteX10447" fmla="*/ 1379409 w 12191999"/>
              <a:gd name="connsiteY10447" fmla="*/ 4294348 h 6842125"/>
              <a:gd name="connsiteX10448" fmla="*/ 1379409 w 12191999"/>
              <a:gd name="connsiteY10448" fmla="*/ 4263891 h 6842125"/>
              <a:gd name="connsiteX10449" fmla="*/ 1429660 w 12191999"/>
              <a:gd name="connsiteY10449" fmla="*/ 4263891 h 6842125"/>
              <a:gd name="connsiteX10450" fmla="*/ 1431941 w 12191999"/>
              <a:gd name="connsiteY10450" fmla="*/ 4294348 h 6842125"/>
              <a:gd name="connsiteX10451" fmla="*/ 1405113 w 12191999"/>
              <a:gd name="connsiteY10451" fmla="*/ 4308052 h 6842125"/>
              <a:gd name="connsiteX10452" fmla="*/ 10786883 w 12191999"/>
              <a:gd name="connsiteY10452" fmla="*/ 4308052 h 6842125"/>
              <a:gd name="connsiteX10453" fmla="*/ 10760055 w 12191999"/>
              <a:gd name="connsiteY10453" fmla="*/ 4294348 h 6842125"/>
              <a:gd name="connsiteX10454" fmla="*/ 10762336 w 12191999"/>
              <a:gd name="connsiteY10454" fmla="*/ 4263891 h 6842125"/>
              <a:gd name="connsiteX10455" fmla="*/ 10812587 w 12191999"/>
              <a:gd name="connsiteY10455" fmla="*/ 4263891 h 6842125"/>
              <a:gd name="connsiteX10456" fmla="*/ 10812587 w 12191999"/>
              <a:gd name="connsiteY10456" fmla="*/ 4294348 h 6842125"/>
              <a:gd name="connsiteX10457" fmla="*/ 10786883 w 12191999"/>
              <a:gd name="connsiteY10457" fmla="*/ 4308052 h 6842125"/>
              <a:gd name="connsiteX10458" fmla="*/ 4056775 w 12191999"/>
              <a:gd name="connsiteY10458" fmla="*/ 4308219 h 6842125"/>
              <a:gd name="connsiteX10459" fmla="*/ 4036772 w 12191999"/>
              <a:gd name="connsiteY10459" fmla="*/ 4300437 h 6842125"/>
              <a:gd name="connsiteX10460" fmla="*/ 4044392 w 12191999"/>
              <a:gd name="connsiteY10460" fmla="*/ 4253741 h 6842125"/>
              <a:gd name="connsiteX10461" fmla="*/ 4071063 w 12191999"/>
              <a:gd name="connsiteY10461" fmla="*/ 4258476 h 6842125"/>
              <a:gd name="connsiteX10462" fmla="*/ 4073348 w 12191999"/>
              <a:gd name="connsiteY10462" fmla="*/ 4295702 h 6842125"/>
              <a:gd name="connsiteX10463" fmla="*/ 4056775 w 12191999"/>
              <a:gd name="connsiteY10463" fmla="*/ 4308219 h 6842125"/>
              <a:gd name="connsiteX10464" fmla="*/ 8135221 w 12191999"/>
              <a:gd name="connsiteY10464" fmla="*/ 4308219 h 6842125"/>
              <a:gd name="connsiteX10465" fmla="*/ 8118648 w 12191999"/>
              <a:gd name="connsiteY10465" fmla="*/ 4295702 h 6842125"/>
              <a:gd name="connsiteX10466" fmla="*/ 8120933 w 12191999"/>
              <a:gd name="connsiteY10466" fmla="*/ 4258476 h 6842125"/>
              <a:gd name="connsiteX10467" fmla="*/ 8147604 w 12191999"/>
              <a:gd name="connsiteY10467" fmla="*/ 4253741 h 6842125"/>
              <a:gd name="connsiteX10468" fmla="*/ 8155224 w 12191999"/>
              <a:gd name="connsiteY10468" fmla="*/ 4300437 h 6842125"/>
              <a:gd name="connsiteX10469" fmla="*/ 8135221 w 12191999"/>
              <a:gd name="connsiteY10469" fmla="*/ 4308219 h 6842125"/>
              <a:gd name="connsiteX10470" fmla="*/ 2113690 w 12191999"/>
              <a:gd name="connsiteY10470" fmla="*/ 4308560 h 6842125"/>
              <a:gd name="connsiteX10471" fmla="*/ 2086828 w 12191999"/>
              <a:gd name="connsiteY10471" fmla="*/ 4294348 h 6842125"/>
              <a:gd name="connsiteX10472" fmla="*/ 2109688 w 12191999"/>
              <a:gd name="connsiteY10472" fmla="*/ 4247652 h 6842125"/>
              <a:gd name="connsiteX10473" fmla="*/ 2139407 w 12191999"/>
              <a:gd name="connsiteY10473" fmla="*/ 4292316 h 6842125"/>
              <a:gd name="connsiteX10474" fmla="*/ 2113690 w 12191999"/>
              <a:gd name="connsiteY10474" fmla="*/ 4308560 h 6842125"/>
              <a:gd name="connsiteX10475" fmla="*/ 2290296 w 12191999"/>
              <a:gd name="connsiteY10475" fmla="*/ 4308560 h 6842125"/>
              <a:gd name="connsiteX10476" fmla="*/ 2260292 w 12191999"/>
              <a:gd name="connsiteY10476" fmla="*/ 4292995 h 6842125"/>
              <a:gd name="connsiteX10477" fmla="*/ 2263340 w 12191999"/>
              <a:gd name="connsiteY10477" fmla="*/ 4261859 h 6842125"/>
              <a:gd name="connsiteX10478" fmla="*/ 2315156 w 12191999"/>
              <a:gd name="connsiteY10478" fmla="*/ 4293671 h 6842125"/>
              <a:gd name="connsiteX10479" fmla="*/ 2290296 w 12191999"/>
              <a:gd name="connsiteY10479" fmla="*/ 4308560 h 6842125"/>
              <a:gd name="connsiteX10480" fmla="*/ 9901700 w 12191999"/>
              <a:gd name="connsiteY10480" fmla="*/ 4308560 h 6842125"/>
              <a:gd name="connsiteX10481" fmla="*/ 9876840 w 12191999"/>
              <a:gd name="connsiteY10481" fmla="*/ 4293671 h 6842125"/>
              <a:gd name="connsiteX10482" fmla="*/ 9928656 w 12191999"/>
              <a:gd name="connsiteY10482" fmla="*/ 4261859 h 6842125"/>
              <a:gd name="connsiteX10483" fmla="*/ 9931704 w 12191999"/>
              <a:gd name="connsiteY10483" fmla="*/ 4292995 h 6842125"/>
              <a:gd name="connsiteX10484" fmla="*/ 9901700 w 12191999"/>
              <a:gd name="connsiteY10484" fmla="*/ 4308560 h 6842125"/>
              <a:gd name="connsiteX10485" fmla="*/ 10078307 w 12191999"/>
              <a:gd name="connsiteY10485" fmla="*/ 4308560 h 6842125"/>
              <a:gd name="connsiteX10486" fmla="*/ 10052590 w 12191999"/>
              <a:gd name="connsiteY10486" fmla="*/ 4292316 h 6842125"/>
              <a:gd name="connsiteX10487" fmla="*/ 10082308 w 12191999"/>
              <a:gd name="connsiteY10487" fmla="*/ 4247652 h 6842125"/>
              <a:gd name="connsiteX10488" fmla="*/ 10105168 w 12191999"/>
              <a:gd name="connsiteY10488" fmla="*/ 4294348 h 6842125"/>
              <a:gd name="connsiteX10489" fmla="*/ 10078307 w 12191999"/>
              <a:gd name="connsiteY10489" fmla="*/ 4308560 h 6842125"/>
              <a:gd name="connsiteX10490" fmla="*/ 873709 w 12191999"/>
              <a:gd name="connsiteY10490" fmla="*/ 4308816 h 6842125"/>
              <a:gd name="connsiteX10491" fmla="*/ 850748 w 12191999"/>
              <a:gd name="connsiteY10491" fmla="*/ 4290287 h 6842125"/>
              <a:gd name="connsiteX10492" fmla="*/ 876669 w 12191999"/>
              <a:gd name="connsiteY10492" fmla="*/ 4249004 h 6842125"/>
              <a:gd name="connsiteX10493" fmla="*/ 901791 w 12191999"/>
              <a:gd name="connsiteY10493" fmla="*/ 4294348 h 6842125"/>
              <a:gd name="connsiteX10494" fmla="*/ 873709 w 12191999"/>
              <a:gd name="connsiteY10494" fmla="*/ 4308816 h 6842125"/>
              <a:gd name="connsiteX10495" fmla="*/ 11318287 w 12191999"/>
              <a:gd name="connsiteY10495" fmla="*/ 4308816 h 6842125"/>
              <a:gd name="connsiteX10496" fmla="*/ 11290206 w 12191999"/>
              <a:gd name="connsiteY10496" fmla="*/ 4294348 h 6842125"/>
              <a:gd name="connsiteX10497" fmla="*/ 11315327 w 12191999"/>
              <a:gd name="connsiteY10497" fmla="*/ 4249004 h 6842125"/>
              <a:gd name="connsiteX10498" fmla="*/ 11341248 w 12191999"/>
              <a:gd name="connsiteY10498" fmla="*/ 4290287 h 6842125"/>
              <a:gd name="connsiteX10499" fmla="*/ 11318287 w 12191999"/>
              <a:gd name="connsiteY10499" fmla="*/ 4308816 h 6842125"/>
              <a:gd name="connsiteX10500" fmla="*/ 1591132 w 12191999"/>
              <a:gd name="connsiteY10500" fmla="*/ 4310421 h 6842125"/>
              <a:gd name="connsiteX10501" fmla="*/ 1558841 w 12191999"/>
              <a:gd name="connsiteY10501" fmla="*/ 4300437 h 6842125"/>
              <a:gd name="connsiteX10502" fmla="*/ 1553508 w 12191999"/>
              <a:gd name="connsiteY10502" fmla="*/ 4259152 h 6842125"/>
              <a:gd name="connsiteX10503" fmla="*/ 1613705 w 12191999"/>
              <a:gd name="connsiteY10503" fmla="*/ 4292993 h 6842125"/>
              <a:gd name="connsiteX10504" fmla="*/ 1591132 w 12191999"/>
              <a:gd name="connsiteY10504" fmla="*/ 4310421 h 6842125"/>
              <a:gd name="connsiteX10505" fmla="*/ 10600864 w 12191999"/>
              <a:gd name="connsiteY10505" fmla="*/ 4310421 h 6842125"/>
              <a:gd name="connsiteX10506" fmla="*/ 10578291 w 12191999"/>
              <a:gd name="connsiteY10506" fmla="*/ 4292993 h 6842125"/>
              <a:gd name="connsiteX10507" fmla="*/ 10638488 w 12191999"/>
              <a:gd name="connsiteY10507" fmla="*/ 4259152 h 6842125"/>
              <a:gd name="connsiteX10508" fmla="*/ 10633155 w 12191999"/>
              <a:gd name="connsiteY10508" fmla="*/ 4300437 h 6842125"/>
              <a:gd name="connsiteX10509" fmla="*/ 10600864 w 12191999"/>
              <a:gd name="connsiteY10509" fmla="*/ 4310421 h 6842125"/>
              <a:gd name="connsiteX10510" fmla="*/ 2635474 w 12191999"/>
              <a:gd name="connsiteY10510" fmla="*/ 4313988 h 6842125"/>
              <a:gd name="connsiteX10511" fmla="*/ 2612542 w 12191999"/>
              <a:gd name="connsiteY10511" fmla="*/ 4301795 h 6842125"/>
              <a:gd name="connsiteX10512" fmla="*/ 2597300 w 12191999"/>
              <a:gd name="connsiteY10512" fmla="*/ 4278101 h 6842125"/>
              <a:gd name="connsiteX10513" fmla="*/ 2639974 w 12191999"/>
              <a:gd name="connsiteY10513" fmla="*/ 4240885 h 6842125"/>
              <a:gd name="connsiteX10514" fmla="*/ 2681122 w 12191999"/>
              <a:gd name="connsiteY10514" fmla="*/ 4278101 h 6842125"/>
              <a:gd name="connsiteX10515" fmla="*/ 2635474 w 12191999"/>
              <a:gd name="connsiteY10515" fmla="*/ 4313988 h 6842125"/>
              <a:gd name="connsiteX10516" fmla="*/ 9556523 w 12191999"/>
              <a:gd name="connsiteY10516" fmla="*/ 4313988 h 6842125"/>
              <a:gd name="connsiteX10517" fmla="*/ 9510875 w 12191999"/>
              <a:gd name="connsiteY10517" fmla="*/ 4278101 h 6842125"/>
              <a:gd name="connsiteX10518" fmla="*/ 9552023 w 12191999"/>
              <a:gd name="connsiteY10518" fmla="*/ 4240885 h 6842125"/>
              <a:gd name="connsiteX10519" fmla="*/ 9594696 w 12191999"/>
              <a:gd name="connsiteY10519" fmla="*/ 4278101 h 6842125"/>
              <a:gd name="connsiteX10520" fmla="*/ 9579455 w 12191999"/>
              <a:gd name="connsiteY10520" fmla="*/ 4301795 h 6842125"/>
              <a:gd name="connsiteX10521" fmla="*/ 9556523 w 12191999"/>
              <a:gd name="connsiteY10521" fmla="*/ 4313988 h 6842125"/>
              <a:gd name="connsiteX10522" fmla="*/ 5107616 w 12191999"/>
              <a:gd name="connsiteY10522" fmla="*/ 4314399 h 6842125"/>
              <a:gd name="connsiteX10523" fmla="*/ 5091232 w 12191999"/>
              <a:gd name="connsiteY10523" fmla="*/ 4307882 h 6842125"/>
              <a:gd name="connsiteX10524" fmla="*/ 5092756 w 12191999"/>
              <a:gd name="connsiteY10524" fmla="*/ 4247652 h 6842125"/>
              <a:gd name="connsiteX10525" fmla="*/ 5149144 w 12191999"/>
              <a:gd name="connsiteY10525" fmla="*/ 4290962 h 6842125"/>
              <a:gd name="connsiteX10526" fmla="*/ 5128571 w 12191999"/>
              <a:gd name="connsiteY10526" fmla="*/ 4311269 h 6842125"/>
              <a:gd name="connsiteX10527" fmla="*/ 5107616 w 12191999"/>
              <a:gd name="connsiteY10527" fmla="*/ 4314399 h 6842125"/>
              <a:gd name="connsiteX10528" fmla="*/ 7084380 w 12191999"/>
              <a:gd name="connsiteY10528" fmla="*/ 4314399 h 6842125"/>
              <a:gd name="connsiteX10529" fmla="*/ 7063426 w 12191999"/>
              <a:gd name="connsiteY10529" fmla="*/ 4311269 h 6842125"/>
              <a:gd name="connsiteX10530" fmla="*/ 7042852 w 12191999"/>
              <a:gd name="connsiteY10530" fmla="*/ 4290962 h 6842125"/>
              <a:gd name="connsiteX10531" fmla="*/ 7099240 w 12191999"/>
              <a:gd name="connsiteY10531" fmla="*/ 4247652 h 6842125"/>
              <a:gd name="connsiteX10532" fmla="*/ 7100764 w 12191999"/>
              <a:gd name="connsiteY10532" fmla="*/ 4307882 h 6842125"/>
              <a:gd name="connsiteX10533" fmla="*/ 7084380 w 12191999"/>
              <a:gd name="connsiteY10533" fmla="*/ 4314399 h 6842125"/>
              <a:gd name="connsiteX10534" fmla="*/ 4938634 w 12191999"/>
              <a:gd name="connsiteY10534" fmla="*/ 4314820 h 6842125"/>
              <a:gd name="connsiteX10535" fmla="*/ 4906344 w 12191999"/>
              <a:gd name="connsiteY10535" fmla="*/ 4304499 h 6842125"/>
              <a:gd name="connsiteX10536" fmla="*/ 4896438 w 12191999"/>
              <a:gd name="connsiteY10536" fmla="*/ 4272689 h 6842125"/>
              <a:gd name="connsiteX10537" fmla="*/ 4923108 w 12191999"/>
              <a:gd name="connsiteY10537" fmla="*/ 4244943 h 6842125"/>
              <a:gd name="connsiteX10538" fmla="*/ 4970352 w 12191999"/>
              <a:gd name="connsiteY10538" fmla="*/ 4297732 h 6842125"/>
              <a:gd name="connsiteX10539" fmla="*/ 4938634 w 12191999"/>
              <a:gd name="connsiteY10539" fmla="*/ 4314820 h 6842125"/>
              <a:gd name="connsiteX10540" fmla="*/ 7253363 w 12191999"/>
              <a:gd name="connsiteY10540" fmla="*/ 4314820 h 6842125"/>
              <a:gd name="connsiteX10541" fmla="*/ 7221644 w 12191999"/>
              <a:gd name="connsiteY10541" fmla="*/ 4297732 h 6842125"/>
              <a:gd name="connsiteX10542" fmla="*/ 7268888 w 12191999"/>
              <a:gd name="connsiteY10542" fmla="*/ 4244943 h 6842125"/>
              <a:gd name="connsiteX10543" fmla="*/ 7295559 w 12191999"/>
              <a:gd name="connsiteY10543" fmla="*/ 4272689 h 6842125"/>
              <a:gd name="connsiteX10544" fmla="*/ 7285652 w 12191999"/>
              <a:gd name="connsiteY10544" fmla="*/ 4304499 h 6842125"/>
              <a:gd name="connsiteX10545" fmla="*/ 7253363 w 12191999"/>
              <a:gd name="connsiteY10545" fmla="*/ 4314820 h 6842125"/>
              <a:gd name="connsiteX10546" fmla="*/ 4226135 w 12191999"/>
              <a:gd name="connsiteY10546" fmla="*/ 4320906 h 6842125"/>
              <a:gd name="connsiteX10547" fmla="*/ 4204131 w 12191999"/>
              <a:gd name="connsiteY10547" fmla="*/ 4309909 h 6842125"/>
              <a:gd name="connsiteX10548" fmla="*/ 4212514 w 12191999"/>
              <a:gd name="connsiteY10548" fmla="*/ 4244937 h 6842125"/>
              <a:gd name="connsiteX10549" fmla="*/ 4277283 w 12191999"/>
              <a:gd name="connsiteY10549" fmla="*/ 4276746 h 6842125"/>
              <a:gd name="connsiteX10550" fmla="*/ 4254423 w 12191999"/>
              <a:gd name="connsiteY10550" fmla="*/ 4308554 h 6842125"/>
              <a:gd name="connsiteX10551" fmla="*/ 4226135 w 12191999"/>
              <a:gd name="connsiteY10551" fmla="*/ 4320906 h 6842125"/>
              <a:gd name="connsiteX10552" fmla="*/ 7965862 w 12191999"/>
              <a:gd name="connsiteY10552" fmla="*/ 4320906 h 6842125"/>
              <a:gd name="connsiteX10553" fmla="*/ 7937574 w 12191999"/>
              <a:gd name="connsiteY10553" fmla="*/ 4308554 h 6842125"/>
              <a:gd name="connsiteX10554" fmla="*/ 7914714 w 12191999"/>
              <a:gd name="connsiteY10554" fmla="*/ 4276746 h 6842125"/>
              <a:gd name="connsiteX10555" fmla="*/ 7979483 w 12191999"/>
              <a:gd name="connsiteY10555" fmla="*/ 4244937 h 6842125"/>
              <a:gd name="connsiteX10556" fmla="*/ 7987866 w 12191999"/>
              <a:gd name="connsiteY10556" fmla="*/ 4309909 h 6842125"/>
              <a:gd name="connsiteX10557" fmla="*/ 7965862 w 12191999"/>
              <a:gd name="connsiteY10557" fmla="*/ 4320906 h 6842125"/>
              <a:gd name="connsiteX10558" fmla="*/ 704229 w 12191999"/>
              <a:gd name="connsiteY10558" fmla="*/ 4321251 h 6842125"/>
              <a:gd name="connsiteX10559" fmla="*/ 678037 w 12191999"/>
              <a:gd name="connsiteY10559" fmla="*/ 4314651 h 6842125"/>
              <a:gd name="connsiteX10560" fmla="*/ 654423 w 12191999"/>
              <a:gd name="connsiteY10560" fmla="*/ 4264568 h 6842125"/>
              <a:gd name="connsiteX10561" fmla="*/ 681085 w 12191999"/>
              <a:gd name="connsiteY10561" fmla="*/ 4243585 h 6842125"/>
              <a:gd name="connsiteX10562" fmla="*/ 722237 w 12191999"/>
              <a:gd name="connsiteY10562" fmla="*/ 4244943 h 6842125"/>
              <a:gd name="connsiteX10563" fmla="*/ 727571 w 12191999"/>
              <a:gd name="connsiteY10563" fmla="*/ 4310589 h 6842125"/>
              <a:gd name="connsiteX10564" fmla="*/ 704229 w 12191999"/>
              <a:gd name="connsiteY10564" fmla="*/ 4321251 h 6842125"/>
              <a:gd name="connsiteX10565" fmla="*/ 11487767 w 12191999"/>
              <a:gd name="connsiteY10565" fmla="*/ 4321251 h 6842125"/>
              <a:gd name="connsiteX10566" fmla="*/ 11464426 w 12191999"/>
              <a:gd name="connsiteY10566" fmla="*/ 4310589 h 6842125"/>
              <a:gd name="connsiteX10567" fmla="*/ 11469759 w 12191999"/>
              <a:gd name="connsiteY10567" fmla="*/ 4244943 h 6842125"/>
              <a:gd name="connsiteX10568" fmla="*/ 11510911 w 12191999"/>
              <a:gd name="connsiteY10568" fmla="*/ 4243585 h 6842125"/>
              <a:gd name="connsiteX10569" fmla="*/ 11537574 w 12191999"/>
              <a:gd name="connsiteY10569" fmla="*/ 4264568 h 6842125"/>
              <a:gd name="connsiteX10570" fmla="*/ 11513959 w 12191999"/>
              <a:gd name="connsiteY10570" fmla="*/ 4314651 h 6842125"/>
              <a:gd name="connsiteX10571" fmla="*/ 11487767 w 12191999"/>
              <a:gd name="connsiteY10571" fmla="*/ 4321251 h 6842125"/>
              <a:gd name="connsiteX10572" fmla="*/ 2817998 w 12191999"/>
              <a:gd name="connsiteY10572" fmla="*/ 4322097 h 6842125"/>
              <a:gd name="connsiteX10573" fmla="*/ 2789042 w 12191999"/>
              <a:gd name="connsiteY10573" fmla="*/ 4309912 h 6842125"/>
              <a:gd name="connsiteX10574" fmla="*/ 2797424 w 12191999"/>
              <a:gd name="connsiteY10574" fmla="*/ 4242233 h 6842125"/>
              <a:gd name="connsiteX10575" fmla="*/ 2839334 w 12191999"/>
              <a:gd name="connsiteY10575" fmla="*/ 4242233 h 6842125"/>
              <a:gd name="connsiteX10576" fmla="*/ 2846954 w 12191999"/>
              <a:gd name="connsiteY10576" fmla="*/ 4309912 h 6842125"/>
              <a:gd name="connsiteX10577" fmla="*/ 2817998 w 12191999"/>
              <a:gd name="connsiteY10577" fmla="*/ 4322097 h 6842125"/>
              <a:gd name="connsiteX10578" fmla="*/ 9373999 w 12191999"/>
              <a:gd name="connsiteY10578" fmla="*/ 4322097 h 6842125"/>
              <a:gd name="connsiteX10579" fmla="*/ 9345043 w 12191999"/>
              <a:gd name="connsiteY10579" fmla="*/ 4309912 h 6842125"/>
              <a:gd name="connsiteX10580" fmla="*/ 9352663 w 12191999"/>
              <a:gd name="connsiteY10580" fmla="*/ 4242233 h 6842125"/>
              <a:gd name="connsiteX10581" fmla="*/ 9394572 w 12191999"/>
              <a:gd name="connsiteY10581" fmla="*/ 4242233 h 6842125"/>
              <a:gd name="connsiteX10582" fmla="*/ 9402955 w 12191999"/>
              <a:gd name="connsiteY10582" fmla="*/ 4309912 h 6842125"/>
              <a:gd name="connsiteX10583" fmla="*/ 9373999 w 12191999"/>
              <a:gd name="connsiteY10583" fmla="*/ 4322097 h 6842125"/>
              <a:gd name="connsiteX10584" fmla="*/ 3707287 w 12191999"/>
              <a:gd name="connsiteY10584" fmla="*/ 4327765 h 6842125"/>
              <a:gd name="connsiteX10585" fmla="*/ 3679187 w 12191999"/>
              <a:gd name="connsiteY10585" fmla="*/ 4318036 h 6842125"/>
              <a:gd name="connsiteX10586" fmla="*/ 3681474 w 12191999"/>
              <a:gd name="connsiteY10586" fmla="*/ 4236821 h 6842125"/>
              <a:gd name="connsiteX10587" fmla="*/ 3715002 w 12191999"/>
              <a:gd name="connsiteY10587" fmla="*/ 4233435 h 6842125"/>
              <a:gd name="connsiteX10588" fmla="*/ 3734814 w 12191999"/>
              <a:gd name="connsiteY10588" fmla="*/ 4310591 h 6842125"/>
              <a:gd name="connsiteX10589" fmla="*/ 3707287 w 12191999"/>
              <a:gd name="connsiteY10589" fmla="*/ 4327765 h 6842125"/>
              <a:gd name="connsiteX10590" fmla="*/ 8484710 w 12191999"/>
              <a:gd name="connsiteY10590" fmla="*/ 4327765 h 6842125"/>
              <a:gd name="connsiteX10591" fmla="*/ 8457183 w 12191999"/>
              <a:gd name="connsiteY10591" fmla="*/ 4310591 h 6842125"/>
              <a:gd name="connsiteX10592" fmla="*/ 8476995 w 12191999"/>
              <a:gd name="connsiteY10592" fmla="*/ 4233435 h 6842125"/>
              <a:gd name="connsiteX10593" fmla="*/ 8510523 w 12191999"/>
              <a:gd name="connsiteY10593" fmla="*/ 4236821 h 6842125"/>
              <a:gd name="connsiteX10594" fmla="*/ 8512810 w 12191999"/>
              <a:gd name="connsiteY10594" fmla="*/ 4318036 h 6842125"/>
              <a:gd name="connsiteX10595" fmla="*/ 8484710 w 12191999"/>
              <a:gd name="connsiteY10595" fmla="*/ 4327765 h 6842125"/>
              <a:gd name="connsiteX10596" fmla="*/ 1228864 w 12191999"/>
              <a:gd name="connsiteY10596" fmla="*/ 4328190 h 6842125"/>
              <a:gd name="connsiteX10597" fmla="*/ 1193851 w 12191999"/>
              <a:gd name="connsiteY10597" fmla="*/ 4311946 h 6842125"/>
              <a:gd name="connsiteX10598" fmla="*/ 1195381 w 12191999"/>
              <a:gd name="connsiteY10598" fmla="*/ 4242914 h 6842125"/>
              <a:gd name="connsiteX10599" fmla="*/ 1261627 w 12191999"/>
              <a:gd name="connsiteY10599" fmla="*/ 4241560 h 6842125"/>
              <a:gd name="connsiteX10600" fmla="*/ 1263916 w 12191999"/>
              <a:gd name="connsiteY10600" fmla="*/ 4313975 h 6842125"/>
              <a:gd name="connsiteX10601" fmla="*/ 1228864 w 12191999"/>
              <a:gd name="connsiteY10601" fmla="*/ 4328190 h 6842125"/>
              <a:gd name="connsiteX10602" fmla="*/ 10963132 w 12191999"/>
              <a:gd name="connsiteY10602" fmla="*/ 4328190 h 6842125"/>
              <a:gd name="connsiteX10603" fmla="*/ 10928080 w 12191999"/>
              <a:gd name="connsiteY10603" fmla="*/ 4313975 h 6842125"/>
              <a:gd name="connsiteX10604" fmla="*/ 10930370 w 12191999"/>
              <a:gd name="connsiteY10604" fmla="*/ 4241560 h 6842125"/>
              <a:gd name="connsiteX10605" fmla="*/ 10996615 w 12191999"/>
              <a:gd name="connsiteY10605" fmla="*/ 4242914 h 6842125"/>
              <a:gd name="connsiteX10606" fmla="*/ 10998146 w 12191999"/>
              <a:gd name="connsiteY10606" fmla="*/ 4311946 h 6842125"/>
              <a:gd name="connsiteX10607" fmla="*/ 10963132 w 12191999"/>
              <a:gd name="connsiteY10607" fmla="*/ 4328190 h 6842125"/>
              <a:gd name="connsiteX10608" fmla="*/ 521331 w 12191999"/>
              <a:gd name="connsiteY10608" fmla="*/ 4328864 h 6842125"/>
              <a:gd name="connsiteX10609" fmla="*/ 488527 w 12191999"/>
              <a:gd name="connsiteY10609" fmla="*/ 4309237 h 6842125"/>
              <a:gd name="connsiteX10610" fmla="*/ 470992 w 12191999"/>
              <a:gd name="connsiteY10610" fmla="*/ 4271335 h 6842125"/>
              <a:gd name="connsiteX10611" fmla="*/ 499971 w 12191999"/>
              <a:gd name="connsiteY10611" fmla="*/ 4238174 h 6842125"/>
              <a:gd name="connsiteX10612" fmla="*/ 541932 w 12191999"/>
              <a:gd name="connsiteY10612" fmla="*/ 4234788 h 6842125"/>
              <a:gd name="connsiteX10613" fmla="*/ 569367 w 12191999"/>
              <a:gd name="connsiteY10613" fmla="*/ 4296377 h 6842125"/>
              <a:gd name="connsiteX10614" fmla="*/ 521331 w 12191999"/>
              <a:gd name="connsiteY10614" fmla="*/ 4328864 h 6842125"/>
              <a:gd name="connsiteX10615" fmla="*/ 4408071 w 12191999"/>
              <a:gd name="connsiteY10615" fmla="*/ 4328864 h 6842125"/>
              <a:gd name="connsiteX10616" fmla="*/ 4373780 w 12191999"/>
              <a:gd name="connsiteY10616" fmla="*/ 4311945 h 6842125"/>
              <a:gd name="connsiteX10617" fmla="*/ 4376828 w 12191999"/>
              <a:gd name="connsiteY10617" fmla="*/ 4241557 h 6842125"/>
              <a:gd name="connsiteX10618" fmla="*/ 4409595 w 12191999"/>
              <a:gd name="connsiteY10618" fmla="*/ 4227343 h 6842125"/>
              <a:gd name="connsiteX10619" fmla="*/ 4461411 w 12191999"/>
              <a:gd name="connsiteY10619" fmla="*/ 4278779 h 6842125"/>
              <a:gd name="connsiteX10620" fmla="*/ 4408071 w 12191999"/>
              <a:gd name="connsiteY10620" fmla="*/ 4328864 h 6842125"/>
              <a:gd name="connsiteX10621" fmla="*/ 7783926 w 12191999"/>
              <a:gd name="connsiteY10621" fmla="*/ 4328864 h 6842125"/>
              <a:gd name="connsiteX10622" fmla="*/ 7730586 w 12191999"/>
              <a:gd name="connsiteY10622" fmla="*/ 4278779 h 6842125"/>
              <a:gd name="connsiteX10623" fmla="*/ 7782401 w 12191999"/>
              <a:gd name="connsiteY10623" fmla="*/ 4227343 h 6842125"/>
              <a:gd name="connsiteX10624" fmla="*/ 7815168 w 12191999"/>
              <a:gd name="connsiteY10624" fmla="*/ 4241557 h 6842125"/>
              <a:gd name="connsiteX10625" fmla="*/ 7818216 w 12191999"/>
              <a:gd name="connsiteY10625" fmla="*/ 4311945 h 6842125"/>
              <a:gd name="connsiteX10626" fmla="*/ 7783926 w 12191999"/>
              <a:gd name="connsiteY10626" fmla="*/ 4328864 h 6842125"/>
              <a:gd name="connsiteX10627" fmla="*/ 11670666 w 12191999"/>
              <a:gd name="connsiteY10627" fmla="*/ 4328864 h 6842125"/>
              <a:gd name="connsiteX10628" fmla="*/ 11622630 w 12191999"/>
              <a:gd name="connsiteY10628" fmla="*/ 4296377 h 6842125"/>
              <a:gd name="connsiteX10629" fmla="*/ 11650064 w 12191999"/>
              <a:gd name="connsiteY10629" fmla="*/ 4234788 h 6842125"/>
              <a:gd name="connsiteX10630" fmla="*/ 11692026 w 12191999"/>
              <a:gd name="connsiteY10630" fmla="*/ 4238174 h 6842125"/>
              <a:gd name="connsiteX10631" fmla="*/ 11721004 w 12191999"/>
              <a:gd name="connsiteY10631" fmla="*/ 4271335 h 6842125"/>
              <a:gd name="connsiteX10632" fmla="*/ 11703470 w 12191999"/>
              <a:gd name="connsiteY10632" fmla="*/ 4309237 h 6842125"/>
              <a:gd name="connsiteX10633" fmla="*/ 11670666 w 12191999"/>
              <a:gd name="connsiteY10633" fmla="*/ 4328864 h 6842125"/>
              <a:gd name="connsiteX10634" fmla="*/ 5816592 w 12191999"/>
              <a:gd name="connsiteY10634" fmla="*/ 4328868 h 6842125"/>
              <a:gd name="connsiteX10635" fmla="*/ 5778207 w 12191999"/>
              <a:gd name="connsiteY10635" fmla="*/ 4311271 h 6842125"/>
              <a:gd name="connsiteX10636" fmla="*/ 5782779 w 12191999"/>
              <a:gd name="connsiteY10636" fmla="*/ 4242914 h 6842125"/>
              <a:gd name="connsiteX10637" fmla="*/ 5858979 w 12191999"/>
              <a:gd name="connsiteY10637" fmla="*/ 4245621 h 6842125"/>
              <a:gd name="connsiteX10638" fmla="*/ 5858979 w 12191999"/>
              <a:gd name="connsiteY10638" fmla="*/ 4313975 h 6842125"/>
              <a:gd name="connsiteX10639" fmla="*/ 5816592 w 12191999"/>
              <a:gd name="connsiteY10639" fmla="*/ 4328868 h 6842125"/>
              <a:gd name="connsiteX10640" fmla="*/ 6375404 w 12191999"/>
              <a:gd name="connsiteY10640" fmla="*/ 4328868 h 6842125"/>
              <a:gd name="connsiteX10641" fmla="*/ 6333018 w 12191999"/>
              <a:gd name="connsiteY10641" fmla="*/ 4313975 h 6842125"/>
              <a:gd name="connsiteX10642" fmla="*/ 6333018 w 12191999"/>
              <a:gd name="connsiteY10642" fmla="*/ 4245621 h 6842125"/>
              <a:gd name="connsiteX10643" fmla="*/ 6409218 w 12191999"/>
              <a:gd name="connsiteY10643" fmla="*/ 4242914 h 6842125"/>
              <a:gd name="connsiteX10644" fmla="*/ 6413790 w 12191999"/>
              <a:gd name="connsiteY10644" fmla="*/ 4311271 h 6842125"/>
              <a:gd name="connsiteX10645" fmla="*/ 6375404 w 12191999"/>
              <a:gd name="connsiteY10645" fmla="*/ 4328868 h 6842125"/>
              <a:gd name="connsiteX10646" fmla="*/ 4750875 w 12191999"/>
              <a:gd name="connsiteY10646" fmla="*/ 4329577 h 6842125"/>
              <a:gd name="connsiteX10647" fmla="*/ 4730599 w 12191999"/>
              <a:gd name="connsiteY10647" fmla="*/ 4323451 h 6842125"/>
              <a:gd name="connsiteX10648" fmla="*/ 4708502 w 12191999"/>
              <a:gd name="connsiteY10648" fmla="*/ 4269305 h 6842125"/>
              <a:gd name="connsiteX10649" fmla="*/ 4799179 w 12191999"/>
              <a:gd name="connsiteY10649" fmla="*/ 4248330 h 6842125"/>
              <a:gd name="connsiteX10650" fmla="*/ 4807562 w 12191999"/>
              <a:gd name="connsiteY10650" fmla="*/ 4301116 h 6842125"/>
              <a:gd name="connsiteX10651" fmla="*/ 4750875 w 12191999"/>
              <a:gd name="connsiteY10651" fmla="*/ 4329577 h 6842125"/>
              <a:gd name="connsiteX10652" fmla="*/ 7441122 w 12191999"/>
              <a:gd name="connsiteY10652" fmla="*/ 4329577 h 6842125"/>
              <a:gd name="connsiteX10653" fmla="*/ 7384435 w 12191999"/>
              <a:gd name="connsiteY10653" fmla="*/ 4301116 h 6842125"/>
              <a:gd name="connsiteX10654" fmla="*/ 7392818 w 12191999"/>
              <a:gd name="connsiteY10654" fmla="*/ 4248330 h 6842125"/>
              <a:gd name="connsiteX10655" fmla="*/ 7483495 w 12191999"/>
              <a:gd name="connsiteY10655" fmla="*/ 4269305 h 6842125"/>
              <a:gd name="connsiteX10656" fmla="*/ 7461398 w 12191999"/>
              <a:gd name="connsiteY10656" fmla="*/ 4323451 h 6842125"/>
              <a:gd name="connsiteX10657" fmla="*/ 7441122 w 12191999"/>
              <a:gd name="connsiteY10657" fmla="*/ 4329577 h 6842125"/>
              <a:gd name="connsiteX10658" fmla="*/ 5997280 w 12191999"/>
              <a:gd name="connsiteY10658" fmla="*/ 4329799 h 6842125"/>
              <a:gd name="connsiteX10659" fmla="*/ 5953179 w 12191999"/>
              <a:gd name="connsiteY10659" fmla="*/ 4311269 h 6842125"/>
              <a:gd name="connsiteX10660" fmla="*/ 5937176 w 12191999"/>
              <a:gd name="connsiteY10660" fmla="*/ 4278101 h 6842125"/>
              <a:gd name="connsiteX10661" fmla="*/ 5953179 w 12191999"/>
              <a:gd name="connsiteY10661" fmla="*/ 4244945 h 6842125"/>
              <a:gd name="connsiteX10662" fmla="*/ 6036238 w 12191999"/>
              <a:gd name="connsiteY10662" fmla="*/ 4240883 h 6842125"/>
              <a:gd name="connsiteX10663" fmla="*/ 6055287 w 12191999"/>
              <a:gd name="connsiteY10663" fmla="*/ 4254419 h 6842125"/>
              <a:gd name="connsiteX10664" fmla="*/ 6066718 w 12191999"/>
              <a:gd name="connsiteY10664" fmla="*/ 4278101 h 6842125"/>
              <a:gd name="connsiteX10665" fmla="*/ 6055287 w 12191999"/>
              <a:gd name="connsiteY10665" fmla="*/ 4301792 h 6842125"/>
              <a:gd name="connsiteX10666" fmla="*/ 6036238 w 12191999"/>
              <a:gd name="connsiteY10666" fmla="*/ 4315330 h 6842125"/>
              <a:gd name="connsiteX10667" fmla="*/ 5997280 w 12191999"/>
              <a:gd name="connsiteY10667" fmla="*/ 4329799 h 6842125"/>
              <a:gd name="connsiteX10668" fmla="*/ 6194716 w 12191999"/>
              <a:gd name="connsiteY10668" fmla="*/ 4329799 h 6842125"/>
              <a:gd name="connsiteX10669" fmla="*/ 6155759 w 12191999"/>
              <a:gd name="connsiteY10669" fmla="*/ 4315330 h 6842125"/>
              <a:gd name="connsiteX10670" fmla="*/ 6136710 w 12191999"/>
              <a:gd name="connsiteY10670" fmla="*/ 4301792 h 6842125"/>
              <a:gd name="connsiteX10671" fmla="*/ 6125279 w 12191999"/>
              <a:gd name="connsiteY10671" fmla="*/ 4278101 h 6842125"/>
              <a:gd name="connsiteX10672" fmla="*/ 6136710 w 12191999"/>
              <a:gd name="connsiteY10672" fmla="*/ 4254419 h 6842125"/>
              <a:gd name="connsiteX10673" fmla="*/ 6155759 w 12191999"/>
              <a:gd name="connsiteY10673" fmla="*/ 4240883 h 6842125"/>
              <a:gd name="connsiteX10674" fmla="*/ 6238818 w 12191999"/>
              <a:gd name="connsiteY10674" fmla="*/ 4244945 h 6842125"/>
              <a:gd name="connsiteX10675" fmla="*/ 6254820 w 12191999"/>
              <a:gd name="connsiteY10675" fmla="*/ 4278101 h 6842125"/>
              <a:gd name="connsiteX10676" fmla="*/ 6238818 w 12191999"/>
              <a:gd name="connsiteY10676" fmla="*/ 4311269 h 6842125"/>
              <a:gd name="connsiteX10677" fmla="*/ 6194716 w 12191999"/>
              <a:gd name="connsiteY10677" fmla="*/ 4329799 h 6842125"/>
              <a:gd name="connsiteX10678" fmla="*/ 2458699 w 12191999"/>
              <a:gd name="connsiteY10678" fmla="*/ 4332756 h 6842125"/>
              <a:gd name="connsiteX10679" fmla="*/ 2445174 w 12191999"/>
              <a:gd name="connsiteY10679" fmla="*/ 4330895 h 6842125"/>
              <a:gd name="connsiteX10680" fmla="*/ 2407074 w 12191999"/>
              <a:gd name="connsiteY10680" fmla="*/ 4278101 h 6842125"/>
              <a:gd name="connsiteX10681" fmla="*/ 2464986 w 12191999"/>
              <a:gd name="connsiteY10681" fmla="*/ 4225993 h 6842125"/>
              <a:gd name="connsiteX10682" fmla="*/ 2475654 w 12191999"/>
              <a:gd name="connsiteY10682" fmla="*/ 4331572 h 6842125"/>
              <a:gd name="connsiteX10683" fmla="*/ 2458699 w 12191999"/>
              <a:gd name="connsiteY10683" fmla="*/ 4332756 h 6842125"/>
              <a:gd name="connsiteX10684" fmla="*/ 9733298 w 12191999"/>
              <a:gd name="connsiteY10684" fmla="*/ 4332756 h 6842125"/>
              <a:gd name="connsiteX10685" fmla="*/ 9716343 w 12191999"/>
              <a:gd name="connsiteY10685" fmla="*/ 4331572 h 6842125"/>
              <a:gd name="connsiteX10686" fmla="*/ 9727011 w 12191999"/>
              <a:gd name="connsiteY10686" fmla="*/ 4225993 h 6842125"/>
              <a:gd name="connsiteX10687" fmla="*/ 9784923 w 12191999"/>
              <a:gd name="connsiteY10687" fmla="*/ 4278101 h 6842125"/>
              <a:gd name="connsiteX10688" fmla="*/ 9746823 w 12191999"/>
              <a:gd name="connsiteY10688" fmla="*/ 4330895 h 6842125"/>
              <a:gd name="connsiteX10689" fmla="*/ 9733298 w 12191999"/>
              <a:gd name="connsiteY10689" fmla="*/ 4332756 h 6842125"/>
              <a:gd name="connsiteX10690" fmla="*/ 0 w 12191999"/>
              <a:gd name="connsiteY10690" fmla="*/ 4447205 h 6842125"/>
              <a:gd name="connsiteX10691" fmla="*/ 0 w 12191999"/>
              <a:gd name="connsiteY10691" fmla="*/ 4419279 h 6842125"/>
              <a:gd name="connsiteX10692" fmla="*/ 2407 w 12191999"/>
              <a:gd name="connsiteY10692" fmla="*/ 4419257 h 6842125"/>
              <a:gd name="connsiteX10693" fmla="*/ 10793 w 12191999"/>
              <a:gd name="connsiteY10693" fmla="*/ 4437873 h 6842125"/>
              <a:gd name="connsiteX10694" fmla="*/ 12191999 w 12191999"/>
              <a:gd name="connsiteY10694" fmla="*/ 4447207 h 6842125"/>
              <a:gd name="connsiteX10695" fmla="*/ 12181203 w 12191999"/>
              <a:gd name="connsiteY10695" fmla="*/ 4437873 h 6842125"/>
              <a:gd name="connsiteX10696" fmla="*/ 12189590 w 12191999"/>
              <a:gd name="connsiteY10696" fmla="*/ 4419257 h 6842125"/>
              <a:gd name="connsiteX10697" fmla="*/ 12191999 w 12191999"/>
              <a:gd name="connsiteY10697" fmla="*/ 4419279 h 6842125"/>
              <a:gd name="connsiteX10698" fmla="*/ 5110381 w 12191999"/>
              <a:gd name="connsiteY10698" fmla="*/ 4447853 h 6842125"/>
              <a:gd name="connsiteX10699" fmla="*/ 5104190 w 12191999"/>
              <a:gd name="connsiteY10699" fmla="*/ 4443622 h 6842125"/>
              <a:gd name="connsiteX10700" fmla="*/ 5106476 w 12191999"/>
              <a:gd name="connsiteY10700" fmla="*/ 4428730 h 6842125"/>
              <a:gd name="connsiteX10701" fmla="*/ 5119430 w 12191999"/>
              <a:gd name="connsiteY10701" fmla="*/ 4430082 h 6842125"/>
              <a:gd name="connsiteX10702" fmla="*/ 5117144 w 12191999"/>
              <a:gd name="connsiteY10702" fmla="*/ 4444975 h 6842125"/>
              <a:gd name="connsiteX10703" fmla="*/ 5110381 w 12191999"/>
              <a:gd name="connsiteY10703" fmla="*/ 4447853 h 6842125"/>
              <a:gd name="connsiteX10704" fmla="*/ 7081615 w 12191999"/>
              <a:gd name="connsiteY10704" fmla="*/ 4447853 h 6842125"/>
              <a:gd name="connsiteX10705" fmla="*/ 7074852 w 12191999"/>
              <a:gd name="connsiteY10705" fmla="*/ 4444975 h 6842125"/>
              <a:gd name="connsiteX10706" fmla="*/ 7072567 w 12191999"/>
              <a:gd name="connsiteY10706" fmla="*/ 4430082 h 6842125"/>
              <a:gd name="connsiteX10707" fmla="*/ 7085520 w 12191999"/>
              <a:gd name="connsiteY10707" fmla="*/ 4428730 h 6842125"/>
              <a:gd name="connsiteX10708" fmla="*/ 7087807 w 12191999"/>
              <a:gd name="connsiteY10708" fmla="*/ 4443622 h 6842125"/>
              <a:gd name="connsiteX10709" fmla="*/ 7081615 w 12191999"/>
              <a:gd name="connsiteY10709" fmla="*/ 4447853 h 6842125"/>
              <a:gd name="connsiteX10710" fmla="*/ 2464226 w 12191999"/>
              <a:gd name="connsiteY10710" fmla="*/ 4450388 h 6842125"/>
              <a:gd name="connsiteX10711" fmla="*/ 2454320 w 12191999"/>
              <a:gd name="connsiteY10711" fmla="*/ 4439554 h 6842125"/>
              <a:gd name="connsiteX10712" fmla="*/ 2474132 w 12191999"/>
              <a:gd name="connsiteY10712" fmla="*/ 4438878 h 6842125"/>
              <a:gd name="connsiteX10713" fmla="*/ 2464226 w 12191999"/>
              <a:gd name="connsiteY10713" fmla="*/ 4450388 h 6842125"/>
              <a:gd name="connsiteX10714" fmla="*/ 9727771 w 12191999"/>
              <a:gd name="connsiteY10714" fmla="*/ 4450388 h 6842125"/>
              <a:gd name="connsiteX10715" fmla="*/ 9717864 w 12191999"/>
              <a:gd name="connsiteY10715" fmla="*/ 4438878 h 6842125"/>
              <a:gd name="connsiteX10716" fmla="*/ 9737676 w 12191999"/>
              <a:gd name="connsiteY10716" fmla="*/ 4439554 h 6842125"/>
              <a:gd name="connsiteX10717" fmla="*/ 9727771 w 12191999"/>
              <a:gd name="connsiteY10717" fmla="*/ 4450388 h 6842125"/>
              <a:gd name="connsiteX10718" fmla="*/ 1407595 w 12191999"/>
              <a:gd name="connsiteY10718" fmla="*/ 4450390 h 6842125"/>
              <a:gd name="connsiteX10719" fmla="*/ 1384760 w 12191999"/>
              <a:gd name="connsiteY10719" fmla="*/ 4444973 h 6842125"/>
              <a:gd name="connsiteX10720" fmla="*/ 1387039 w 12191999"/>
              <a:gd name="connsiteY10720" fmla="*/ 4430761 h 6842125"/>
              <a:gd name="connsiteX10721" fmla="*/ 1424336 w 12191999"/>
              <a:gd name="connsiteY10721" fmla="*/ 4438882 h 6842125"/>
              <a:gd name="connsiteX10722" fmla="*/ 1407595 w 12191999"/>
              <a:gd name="connsiteY10722" fmla="*/ 4450390 h 6842125"/>
              <a:gd name="connsiteX10723" fmla="*/ 5289835 w 12191999"/>
              <a:gd name="connsiteY10723" fmla="*/ 4450390 h 6842125"/>
              <a:gd name="connsiteX10724" fmla="*/ 5276882 w 12191999"/>
              <a:gd name="connsiteY10724" fmla="*/ 4438882 h 6842125"/>
              <a:gd name="connsiteX10725" fmla="*/ 5305838 w 12191999"/>
              <a:gd name="connsiteY10725" fmla="*/ 4436176 h 6842125"/>
              <a:gd name="connsiteX10726" fmla="*/ 5289835 w 12191999"/>
              <a:gd name="connsiteY10726" fmla="*/ 4450390 h 6842125"/>
              <a:gd name="connsiteX10727" fmla="*/ 6902162 w 12191999"/>
              <a:gd name="connsiteY10727" fmla="*/ 4450390 h 6842125"/>
              <a:gd name="connsiteX10728" fmla="*/ 6886159 w 12191999"/>
              <a:gd name="connsiteY10728" fmla="*/ 4436176 h 6842125"/>
              <a:gd name="connsiteX10729" fmla="*/ 6915115 w 12191999"/>
              <a:gd name="connsiteY10729" fmla="*/ 4438882 h 6842125"/>
              <a:gd name="connsiteX10730" fmla="*/ 6902162 w 12191999"/>
              <a:gd name="connsiteY10730" fmla="*/ 4450390 h 6842125"/>
              <a:gd name="connsiteX10731" fmla="*/ 10784402 w 12191999"/>
              <a:gd name="connsiteY10731" fmla="*/ 4450390 h 6842125"/>
              <a:gd name="connsiteX10732" fmla="*/ 10767660 w 12191999"/>
              <a:gd name="connsiteY10732" fmla="*/ 4438882 h 6842125"/>
              <a:gd name="connsiteX10733" fmla="*/ 10804958 w 12191999"/>
              <a:gd name="connsiteY10733" fmla="*/ 4430761 h 6842125"/>
              <a:gd name="connsiteX10734" fmla="*/ 10807236 w 12191999"/>
              <a:gd name="connsiteY10734" fmla="*/ 4444973 h 6842125"/>
              <a:gd name="connsiteX10735" fmla="*/ 10784402 w 12191999"/>
              <a:gd name="connsiteY10735" fmla="*/ 4450390 h 6842125"/>
              <a:gd name="connsiteX10736" fmla="*/ 2289243 w 12191999"/>
              <a:gd name="connsiteY10736" fmla="*/ 4450397 h 6842125"/>
              <a:gd name="connsiteX10737" fmla="*/ 2270192 w 12191999"/>
              <a:gd name="connsiteY10737" fmla="*/ 4437533 h 6842125"/>
              <a:gd name="connsiteX10738" fmla="*/ 2296100 w 12191999"/>
              <a:gd name="connsiteY10738" fmla="*/ 4420615 h 6842125"/>
              <a:gd name="connsiteX10739" fmla="*/ 2289243 w 12191999"/>
              <a:gd name="connsiteY10739" fmla="*/ 4450397 h 6842125"/>
              <a:gd name="connsiteX10740" fmla="*/ 4055064 w 12191999"/>
              <a:gd name="connsiteY10740" fmla="*/ 4450397 h 6842125"/>
              <a:gd name="connsiteX10741" fmla="*/ 4030680 w 12191999"/>
              <a:gd name="connsiteY10741" fmla="*/ 4442272 h 6842125"/>
              <a:gd name="connsiteX10742" fmla="*/ 4061923 w 12191999"/>
              <a:gd name="connsiteY10742" fmla="*/ 4418581 h 6842125"/>
              <a:gd name="connsiteX10743" fmla="*/ 4071828 w 12191999"/>
              <a:gd name="connsiteY10743" fmla="*/ 4435504 h 6842125"/>
              <a:gd name="connsiteX10744" fmla="*/ 4055064 w 12191999"/>
              <a:gd name="connsiteY10744" fmla="*/ 4450397 h 6842125"/>
              <a:gd name="connsiteX10745" fmla="*/ 8136932 w 12191999"/>
              <a:gd name="connsiteY10745" fmla="*/ 4450397 h 6842125"/>
              <a:gd name="connsiteX10746" fmla="*/ 8120168 w 12191999"/>
              <a:gd name="connsiteY10746" fmla="*/ 4435504 h 6842125"/>
              <a:gd name="connsiteX10747" fmla="*/ 8130073 w 12191999"/>
              <a:gd name="connsiteY10747" fmla="*/ 4418581 h 6842125"/>
              <a:gd name="connsiteX10748" fmla="*/ 8161316 w 12191999"/>
              <a:gd name="connsiteY10748" fmla="*/ 4442272 h 6842125"/>
              <a:gd name="connsiteX10749" fmla="*/ 8136932 w 12191999"/>
              <a:gd name="connsiteY10749" fmla="*/ 4450397 h 6842125"/>
              <a:gd name="connsiteX10750" fmla="*/ 9902754 w 12191999"/>
              <a:gd name="connsiteY10750" fmla="*/ 4450397 h 6842125"/>
              <a:gd name="connsiteX10751" fmla="*/ 9895896 w 12191999"/>
              <a:gd name="connsiteY10751" fmla="*/ 4420615 h 6842125"/>
              <a:gd name="connsiteX10752" fmla="*/ 9921804 w 12191999"/>
              <a:gd name="connsiteY10752" fmla="*/ 4437533 h 6842125"/>
              <a:gd name="connsiteX10753" fmla="*/ 9902754 w 12191999"/>
              <a:gd name="connsiteY10753" fmla="*/ 4450397 h 6842125"/>
              <a:gd name="connsiteX10754" fmla="*/ 5827832 w 12191999"/>
              <a:gd name="connsiteY10754" fmla="*/ 4452090 h 6842125"/>
              <a:gd name="connsiteX10755" fmla="*/ 5808686 w 12191999"/>
              <a:gd name="connsiteY10755" fmla="*/ 4448366 h 6842125"/>
              <a:gd name="connsiteX10756" fmla="*/ 5810210 w 12191999"/>
              <a:gd name="connsiteY10756" fmla="*/ 4417232 h 6842125"/>
              <a:gd name="connsiteX10757" fmla="*/ 5838404 w 12191999"/>
              <a:gd name="connsiteY10757" fmla="*/ 4437536 h 6842125"/>
              <a:gd name="connsiteX10758" fmla="*/ 5827832 w 12191999"/>
              <a:gd name="connsiteY10758" fmla="*/ 4452090 h 6842125"/>
              <a:gd name="connsiteX10759" fmla="*/ 6364164 w 12191999"/>
              <a:gd name="connsiteY10759" fmla="*/ 4452090 h 6842125"/>
              <a:gd name="connsiteX10760" fmla="*/ 6353592 w 12191999"/>
              <a:gd name="connsiteY10760" fmla="*/ 4437536 h 6842125"/>
              <a:gd name="connsiteX10761" fmla="*/ 6381787 w 12191999"/>
              <a:gd name="connsiteY10761" fmla="*/ 4417232 h 6842125"/>
              <a:gd name="connsiteX10762" fmla="*/ 6383311 w 12191999"/>
              <a:gd name="connsiteY10762" fmla="*/ 4448366 h 6842125"/>
              <a:gd name="connsiteX10763" fmla="*/ 6364164 w 12191999"/>
              <a:gd name="connsiteY10763" fmla="*/ 4452090 h 6842125"/>
              <a:gd name="connsiteX10764" fmla="*/ 528011 w 12191999"/>
              <a:gd name="connsiteY10764" fmla="*/ 4455900 h 6842125"/>
              <a:gd name="connsiteX10765" fmla="*/ 507601 w 12191999"/>
              <a:gd name="connsiteY10765" fmla="*/ 4452429 h 6842125"/>
              <a:gd name="connsiteX10766" fmla="*/ 525912 w 12191999"/>
              <a:gd name="connsiteY10766" fmla="*/ 4409789 h 6842125"/>
              <a:gd name="connsiteX10767" fmla="*/ 542695 w 12191999"/>
              <a:gd name="connsiteY10767" fmla="*/ 4447692 h 6842125"/>
              <a:gd name="connsiteX10768" fmla="*/ 528011 w 12191999"/>
              <a:gd name="connsiteY10768" fmla="*/ 4455900 h 6842125"/>
              <a:gd name="connsiteX10769" fmla="*/ 11663986 w 12191999"/>
              <a:gd name="connsiteY10769" fmla="*/ 4455900 h 6842125"/>
              <a:gd name="connsiteX10770" fmla="*/ 11649302 w 12191999"/>
              <a:gd name="connsiteY10770" fmla="*/ 4447692 h 6842125"/>
              <a:gd name="connsiteX10771" fmla="*/ 11666084 w 12191999"/>
              <a:gd name="connsiteY10771" fmla="*/ 4409789 h 6842125"/>
              <a:gd name="connsiteX10772" fmla="*/ 11684395 w 12191999"/>
              <a:gd name="connsiteY10772" fmla="*/ 4452429 h 6842125"/>
              <a:gd name="connsiteX10773" fmla="*/ 11663986 w 12191999"/>
              <a:gd name="connsiteY10773" fmla="*/ 4455900 h 6842125"/>
              <a:gd name="connsiteX10774" fmla="*/ 4586106 w 12191999"/>
              <a:gd name="connsiteY10774" fmla="*/ 4456151 h 6842125"/>
              <a:gd name="connsiteX10775" fmla="*/ 4570103 w 12191999"/>
              <a:gd name="connsiteY10775" fmla="*/ 4452429 h 6842125"/>
              <a:gd name="connsiteX10776" fmla="*/ 4569340 w 12191999"/>
              <a:gd name="connsiteY10776" fmla="*/ 4417911 h 6842125"/>
              <a:gd name="connsiteX10777" fmla="*/ 4598296 w 12191999"/>
              <a:gd name="connsiteY10777" fmla="*/ 4424003 h 6842125"/>
              <a:gd name="connsiteX10778" fmla="*/ 4597535 w 12191999"/>
              <a:gd name="connsiteY10778" fmla="*/ 4447690 h 6842125"/>
              <a:gd name="connsiteX10779" fmla="*/ 4586106 w 12191999"/>
              <a:gd name="connsiteY10779" fmla="*/ 4456151 h 6842125"/>
              <a:gd name="connsiteX10780" fmla="*/ 7605891 w 12191999"/>
              <a:gd name="connsiteY10780" fmla="*/ 4456151 h 6842125"/>
              <a:gd name="connsiteX10781" fmla="*/ 7594462 w 12191999"/>
              <a:gd name="connsiteY10781" fmla="*/ 4447690 h 6842125"/>
              <a:gd name="connsiteX10782" fmla="*/ 7593700 w 12191999"/>
              <a:gd name="connsiteY10782" fmla="*/ 4424003 h 6842125"/>
              <a:gd name="connsiteX10783" fmla="*/ 7622656 w 12191999"/>
              <a:gd name="connsiteY10783" fmla="*/ 4417911 h 6842125"/>
              <a:gd name="connsiteX10784" fmla="*/ 7621893 w 12191999"/>
              <a:gd name="connsiteY10784" fmla="*/ 4452429 h 6842125"/>
              <a:gd name="connsiteX10785" fmla="*/ 7605891 w 12191999"/>
              <a:gd name="connsiteY10785" fmla="*/ 4456151 h 6842125"/>
              <a:gd name="connsiteX10786" fmla="*/ 341504 w 12191999"/>
              <a:gd name="connsiteY10786" fmla="*/ 4456493 h 6842125"/>
              <a:gd name="connsiteX10787" fmla="*/ 331231 w 12191999"/>
              <a:gd name="connsiteY10787" fmla="*/ 4447692 h 6842125"/>
              <a:gd name="connsiteX10788" fmla="*/ 330468 w 12191999"/>
              <a:gd name="connsiteY10788" fmla="*/ 4424003 h 6842125"/>
              <a:gd name="connsiteX10789" fmla="*/ 359389 w 12191999"/>
              <a:gd name="connsiteY10789" fmla="*/ 4417911 h 6842125"/>
              <a:gd name="connsiteX10790" fmla="*/ 356345 w 12191999"/>
              <a:gd name="connsiteY10790" fmla="*/ 4453106 h 6842125"/>
              <a:gd name="connsiteX10791" fmla="*/ 341504 w 12191999"/>
              <a:gd name="connsiteY10791" fmla="*/ 4456493 h 6842125"/>
              <a:gd name="connsiteX10792" fmla="*/ 11850492 w 12191999"/>
              <a:gd name="connsiteY10792" fmla="*/ 4456493 h 6842125"/>
              <a:gd name="connsiteX10793" fmla="*/ 11835651 w 12191999"/>
              <a:gd name="connsiteY10793" fmla="*/ 4453106 h 6842125"/>
              <a:gd name="connsiteX10794" fmla="*/ 11832607 w 12191999"/>
              <a:gd name="connsiteY10794" fmla="*/ 4417911 h 6842125"/>
              <a:gd name="connsiteX10795" fmla="*/ 11861528 w 12191999"/>
              <a:gd name="connsiteY10795" fmla="*/ 4424003 h 6842125"/>
              <a:gd name="connsiteX10796" fmla="*/ 11860766 w 12191999"/>
              <a:gd name="connsiteY10796" fmla="*/ 4447692 h 6842125"/>
              <a:gd name="connsiteX10797" fmla="*/ 11850492 w 12191999"/>
              <a:gd name="connsiteY10797" fmla="*/ 4456493 h 6842125"/>
              <a:gd name="connsiteX10798" fmla="*/ 4401998 w 12191999"/>
              <a:gd name="connsiteY10798" fmla="*/ 4456753 h 6842125"/>
              <a:gd name="connsiteX10799" fmla="*/ 4390544 w 12191999"/>
              <a:gd name="connsiteY10799" fmla="*/ 4452427 h 6842125"/>
              <a:gd name="connsiteX10800" fmla="*/ 4396640 w 12191999"/>
              <a:gd name="connsiteY10800" fmla="*/ 4416551 h 6842125"/>
              <a:gd name="connsiteX10801" fmla="*/ 4430930 w 12191999"/>
              <a:gd name="connsiteY10801" fmla="*/ 4436858 h 6842125"/>
              <a:gd name="connsiteX10802" fmla="*/ 4415310 w 12191999"/>
              <a:gd name="connsiteY10802" fmla="*/ 4454541 h 6842125"/>
              <a:gd name="connsiteX10803" fmla="*/ 4401998 w 12191999"/>
              <a:gd name="connsiteY10803" fmla="*/ 4456753 h 6842125"/>
              <a:gd name="connsiteX10804" fmla="*/ 7789998 w 12191999"/>
              <a:gd name="connsiteY10804" fmla="*/ 4456753 h 6842125"/>
              <a:gd name="connsiteX10805" fmla="*/ 7776687 w 12191999"/>
              <a:gd name="connsiteY10805" fmla="*/ 4454541 h 6842125"/>
              <a:gd name="connsiteX10806" fmla="*/ 7761067 w 12191999"/>
              <a:gd name="connsiteY10806" fmla="*/ 4436858 h 6842125"/>
              <a:gd name="connsiteX10807" fmla="*/ 7795356 w 12191999"/>
              <a:gd name="connsiteY10807" fmla="*/ 4416551 h 6842125"/>
              <a:gd name="connsiteX10808" fmla="*/ 7801452 w 12191999"/>
              <a:gd name="connsiteY10808" fmla="*/ 4452427 h 6842125"/>
              <a:gd name="connsiteX10809" fmla="*/ 7789998 w 12191999"/>
              <a:gd name="connsiteY10809" fmla="*/ 4456753 h 6842125"/>
              <a:gd name="connsiteX10810" fmla="*/ 2820287 w 12191999"/>
              <a:gd name="connsiteY10810" fmla="*/ 4462579 h 6842125"/>
              <a:gd name="connsiteX10811" fmla="*/ 2795142 w 12191999"/>
              <a:gd name="connsiteY10811" fmla="*/ 4451068 h 6842125"/>
              <a:gd name="connsiteX10812" fmla="*/ 2822574 w 12191999"/>
              <a:gd name="connsiteY10812" fmla="*/ 4409780 h 6842125"/>
              <a:gd name="connsiteX10813" fmla="*/ 2839338 w 12191999"/>
              <a:gd name="connsiteY10813" fmla="*/ 4435504 h 6842125"/>
              <a:gd name="connsiteX10814" fmla="*/ 2820287 w 12191999"/>
              <a:gd name="connsiteY10814" fmla="*/ 4462579 h 6842125"/>
              <a:gd name="connsiteX10815" fmla="*/ 9371710 w 12191999"/>
              <a:gd name="connsiteY10815" fmla="*/ 4462579 h 6842125"/>
              <a:gd name="connsiteX10816" fmla="*/ 9352659 w 12191999"/>
              <a:gd name="connsiteY10816" fmla="*/ 4435504 h 6842125"/>
              <a:gd name="connsiteX10817" fmla="*/ 9369423 w 12191999"/>
              <a:gd name="connsiteY10817" fmla="*/ 4409780 h 6842125"/>
              <a:gd name="connsiteX10818" fmla="*/ 9396855 w 12191999"/>
              <a:gd name="connsiteY10818" fmla="*/ 4451068 h 6842125"/>
              <a:gd name="connsiteX10819" fmla="*/ 9371710 w 12191999"/>
              <a:gd name="connsiteY10819" fmla="*/ 4462579 h 6842125"/>
              <a:gd name="connsiteX10820" fmla="*/ 3878746 w 12191999"/>
              <a:gd name="connsiteY10820" fmla="*/ 4463168 h 6842125"/>
              <a:gd name="connsiteX10821" fmla="*/ 3855695 w 12191999"/>
              <a:gd name="connsiteY10821" fmla="*/ 4449713 h 6842125"/>
              <a:gd name="connsiteX10822" fmla="*/ 3849599 w 12191999"/>
              <a:gd name="connsiteY10822" fmla="*/ 4424669 h 6842125"/>
              <a:gd name="connsiteX10823" fmla="*/ 3901415 w 12191999"/>
              <a:gd name="connsiteY10823" fmla="*/ 4423990 h 6842125"/>
              <a:gd name="connsiteX10824" fmla="*/ 3900652 w 12191999"/>
              <a:gd name="connsiteY10824" fmla="*/ 4451743 h 6842125"/>
              <a:gd name="connsiteX10825" fmla="*/ 3878746 w 12191999"/>
              <a:gd name="connsiteY10825" fmla="*/ 4463168 h 6842125"/>
              <a:gd name="connsiteX10826" fmla="*/ 8313251 w 12191999"/>
              <a:gd name="connsiteY10826" fmla="*/ 4463168 h 6842125"/>
              <a:gd name="connsiteX10827" fmla="*/ 8291344 w 12191999"/>
              <a:gd name="connsiteY10827" fmla="*/ 4451743 h 6842125"/>
              <a:gd name="connsiteX10828" fmla="*/ 8290581 w 12191999"/>
              <a:gd name="connsiteY10828" fmla="*/ 4423990 h 6842125"/>
              <a:gd name="connsiteX10829" fmla="*/ 8342398 w 12191999"/>
              <a:gd name="connsiteY10829" fmla="*/ 4424669 h 6842125"/>
              <a:gd name="connsiteX10830" fmla="*/ 8336301 w 12191999"/>
              <a:gd name="connsiteY10830" fmla="*/ 4449713 h 6842125"/>
              <a:gd name="connsiteX10831" fmla="*/ 8313251 w 12191999"/>
              <a:gd name="connsiteY10831" fmla="*/ 4463168 h 6842125"/>
              <a:gd name="connsiteX10832" fmla="*/ 1755537 w 12191999"/>
              <a:gd name="connsiteY10832" fmla="*/ 4463254 h 6842125"/>
              <a:gd name="connsiteX10833" fmla="*/ 1734583 w 12191999"/>
              <a:gd name="connsiteY10833" fmla="*/ 4451068 h 6842125"/>
              <a:gd name="connsiteX10834" fmla="*/ 1762776 w 12191999"/>
              <a:gd name="connsiteY10834" fmla="*/ 4411137 h 6842125"/>
              <a:gd name="connsiteX10835" fmla="*/ 1789447 w 12191999"/>
              <a:gd name="connsiteY10835" fmla="*/ 4429405 h 6842125"/>
              <a:gd name="connsiteX10836" fmla="*/ 1778779 w 12191999"/>
              <a:gd name="connsiteY10836" fmla="*/ 4455129 h 6842125"/>
              <a:gd name="connsiteX10837" fmla="*/ 1755537 w 12191999"/>
              <a:gd name="connsiteY10837" fmla="*/ 4463254 h 6842125"/>
              <a:gd name="connsiteX10838" fmla="*/ 10436459 w 12191999"/>
              <a:gd name="connsiteY10838" fmla="*/ 4463254 h 6842125"/>
              <a:gd name="connsiteX10839" fmla="*/ 10413218 w 12191999"/>
              <a:gd name="connsiteY10839" fmla="*/ 4455129 h 6842125"/>
              <a:gd name="connsiteX10840" fmla="*/ 10402550 w 12191999"/>
              <a:gd name="connsiteY10840" fmla="*/ 4429405 h 6842125"/>
              <a:gd name="connsiteX10841" fmla="*/ 10429220 w 12191999"/>
              <a:gd name="connsiteY10841" fmla="*/ 4411137 h 6842125"/>
              <a:gd name="connsiteX10842" fmla="*/ 10457414 w 12191999"/>
              <a:gd name="connsiteY10842" fmla="*/ 4451068 h 6842125"/>
              <a:gd name="connsiteX10843" fmla="*/ 10436459 w 12191999"/>
              <a:gd name="connsiteY10843" fmla="*/ 4463254 h 6842125"/>
              <a:gd name="connsiteX10844" fmla="*/ 1048016 w 12191999"/>
              <a:gd name="connsiteY10844" fmla="*/ 4466464 h 6842125"/>
              <a:gd name="connsiteX10845" fmla="*/ 1031064 w 12191999"/>
              <a:gd name="connsiteY10845" fmla="*/ 4454449 h 6842125"/>
              <a:gd name="connsiteX10846" fmla="*/ 1024203 w 12191999"/>
              <a:gd name="connsiteY10846" fmla="*/ 4423987 h 6842125"/>
              <a:gd name="connsiteX10847" fmla="*/ 1056968 w 12191999"/>
              <a:gd name="connsiteY10847" fmla="*/ 4411132 h 6842125"/>
              <a:gd name="connsiteX10848" fmla="*/ 1079828 w 12191999"/>
              <a:gd name="connsiteY10848" fmla="*/ 4432786 h 6842125"/>
              <a:gd name="connsiteX10849" fmla="*/ 1063825 w 12191999"/>
              <a:gd name="connsiteY10849" fmla="*/ 4461220 h 6842125"/>
              <a:gd name="connsiteX10850" fmla="*/ 1048016 w 12191999"/>
              <a:gd name="connsiteY10850" fmla="*/ 4466464 h 6842125"/>
              <a:gd name="connsiteX10851" fmla="*/ 11143980 w 12191999"/>
              <a:gd name="connsiteY10851" fmla="*/ 4466464 h 6842125"/>
              <a:gd name="connsiteX10852" fmla="*/ 11128171 w 12191999"/>
              <a:gd name="connsiteY10852" fmla="*/ 4461220 h 6842125"/>
              <a:gd name="connsiteX10853" fmla="*/ 11112168 w 12191999"/>
              <a:gd name="connsiteY10853" fmla="*/ 4432786 h 6842125"/>
              <a:gd name="connsiteX10854" fmla="*/ 11135028 w 12191999"/>
              <a:gd name="connsiteY10854" fmla="*/ 4411132 h 6842125"/>
              <a:gd name="connsiteX10855" fmla="*/ 11167794 w 12191999"/>
              <a:gd name="connsiteY10855" fmla="*/ 4423987 h 6842125"/>
              <a:gd name="connsiteX10856" fmla="*/ 11160932 w 12191999"/>
              <a:gd name="connsiteY10856" fmla="*/ 4454449 h 6842125"/>
              <a:gd name="connsiteX10857" fmla="*/ 11143980 w 12191999"/>
              <a:gd name="connsiteY10857" fmla="*/ 4466464 h 6842125"/>
              <a:gd name="connsiteX10858" fmla="*/ 4750043 w 12191999"/>
              <a:gd name="connsiteY10858" fmla="*/ 4469692 h 6842125"/>
              <a:gd name="connsiteX10859" fmla="*/ 4729076 w 12191999"/>
              <a:gd name="connsiteY10859" fmla="*/ 4457167 h 6842125"/>
              <a:gd name="connsiteX10860" fmla="*/ 4739744 w 12191999"/>
              <a:gd name="connsiteY10860" fmla="*/ 4405049 h 6842125"/>
              <a:gd name="connsiteX10861" fmla="*/ 4779368 w 12191999"/>
              <a:gd name="connsiteY10861" fmla="*/ 4405049 h 6842125"/>
              <a:gd name="connsiteX10862" fmla="*/ 4802228 w 12191999"/>
              <a:gd name="connsiteY10862" fmla="*/ 4430089 h 6842125"/>
              <a:gd name="connsiteX10863" fmla="*/ 4750043 w 12191999"/>
              <a:gd name="connsiteY10863" fmla="*/ 4469692 h 6842125"/>
              <a:gd name="connsiteX10864" fmla="*/ 7441954 w 12191999"/>
              <a:gd name="connsiteY10864" fmla="*/ 4469692 h 6842125"/>
              <a:gd name="connsiteX10865" fmla="*/ 7389768 w 12191999"/>
              <a:gd name="connsiteY10865" fmla="*/ 4430089 h 6842125"/>
              <a:gd name="connsiteX10866" fmla="*/ 7412628 w 12191999"/>
              <a:gd name="connsiteY10866" fmla="*/ 4405049 h 6842125"/>
              <a:gd name="connsiteX10867" fmla="*/ 7452252 w 12191999"/>
              <a:gd name="connsiteY10867" fmla="*/ 4405049 h 6842125"/>
              <a:gd name="connsiteX10868" fmla="*/ 7462920 w 12191999"/>
              <a:gd name="connsiteY10868" fmla="*/ 4457167 h 6842125"/>
              <a:gd name="connsiteX10869" fmla="*/ 7441954 w 12191999"/>
              <a:gd name="connsiteY10869" fmla="*/ 4469692 h 6842125"/>
              <a:gd name="connsiteX10870" fmla="*/ 3174247 w 12191999"/>
              <a:gd name="connsiteY10870" fmla="*/ 4469939 h 6842125"/>
              <a:gd name="connsiteX10871" fmla="*/ 3151196 w 12191999"/>
              <a:gd name="connsiteY10871" fmla="*/ 4463254 h 6842125"/>
              <a:gd name="connsiteX10872" fmla="*/ 3153482 w 12191999"/>
              <a:gd name="connsiteY10872" fmla="*/ 4409101 h 6842125"/>
              <a:gd name="connsiteX10873" fmla="*/ 3193868 w 12191999"/>
              <a:gd name="connsiteY10873" fmla="*/ 4459871 h 6842125"/>
              <a:gd name="connsiteX10874" fmla="*/ 3174247 w 12191999"/>
              <a:gd name="connsiteY10874" fmla="*/ 4469939 h 6842125"/>
              <a:gd name="connsiteX10875" fmla="*/ 9017750 w 12191999"/>
              <a:gd name="connsiteY10875" fmla="*/ 4469939 h 6842125"/>
              <a:gd name="connsiteX10876" fmla="*/ 8998128 w 12191999"/>
              <a:gd name="connsiteY10876" fmla="*/ 4459871 h 6842125"/>
              <a:gd name="connsiteX10877" fmla="*/ 9038515 w 12191999"/>
              <a:gd name="connsiteY10877" fmla="*/ 4409101 h 6842125"/>
              <a:gd name="connsiteX10878" fmla="*/ 9040800 w 12191999"/>
              <a:gd name="connsiteY10878" fmla="*/ 4463254 h 6842125"/>
              <a:gd name="connsiteX10879" fmla="*/ 9017750 w 12191999"/>
              <a:gd name="connsiteY10879" fmla="*/ 4469939 h 6842125"/>
              <a:gd name="connsiteX10880" fmla="*/ 1582080 w 12191999"/>
              <a:gd name="connsiteY10880" fmla="*/ 4470107 h 6842125"/>
              <a:gd name="connsiteX10881" fmla="*/ 1560363 w 12191999"/>
              <a:gd name="connsiteY10881" fmla="*/ 4458510 h 6842125"/>
              <a:gd name="connsiteX10882" fmla="*/ 1561887 w 12191999"/>
              <a:gd name="connsiteY10882" fmla="*/ 4413841 h 6842125"/>
              <a:gd name="connsiteX10883" fmla="*/ 1603796 w 12191999"/>
              <a:gd name="connsiteY10883" fmla="*/ 4459868 h 6842125"/>
              <a:gd name="connsiteX10884" fmla="*/ 1582080 w 12191999"/>
              <a:gd name="connsiteY10884" fmla="*/ 4470107 h 6842125"/>
              <a:gd name="connsiteX10885" fmla="*/ 10609916 w 12191999"/>
              <a:gd name="connsiteY10885" fmla="*/ 4470107 h 6842125"/>
              <a:gd name="connsiteX10886" fmla="*/ 10588200 w 12191999"/>
              <a:gd name="connsiteY10886" fmla="*/ 4459868 h 6842125"/>
              <a:gd name="connsiteX10887" fmla="*/ 10630110 w 12191999"/>
              <a:gd name="connsiteY10887" fmla="*/ 4413841 h 6842125"/>
              <a:gd name="connsiteX10888" fmla="*/ 10631634 w 12191999"/>
              <a:gd name="connsiteY10888" fmla="*/ 4458510 h 6842125"/>
              <a:gd name="connsiteX10889" fmla="*/ 10609916 w 12191999"/>
              <a:gd name="connsiteY10889" fmla="*/ 4470107 h 6842125"/>
              <a:gd name="connsiteX10890" fmla="*/ 2638444 w 12191999"/>
              <a:gd name="connsiteY10890" fmla="*/ 4470282 h 6842125"/>
              <a:gd name="connsiteX10891" fmla="*/ 2612535 w 12191999"/>
              <a:gd name="connsiteY10891" fmla="*/ 4457846 h 6842125"/>
              <a:gd name="connsiteX10892" fmla="*/ 2623203 w 12191999"/>
              <a:gd name="connsiteY10892" fmla="*/ 4406399 h 6842125"/>
              <a:gd name="connsiteX10893" fmla="*/ 2661303 w 12191999"/>
              <a:gd name="connsiteY10893" fmla="*/ 4406399 h 6842125"/>
              <a:gd name="connsiteX10894" fmla="*/ 2668923 w 12191999"/>
              <a:gd name="connsiteY10894" fmla="*/ 4459878 h 6842125"/>
              <a:gd name="connsiteX10895" fmla="*/ 2638444 w 12191999"/>
              <a:gd name="connsiteY10895" fmla="*/ 4470282 h 6842125"/>
              <a:gd name="connsiteX10896" fmla="*/ 9553552 w 12191999"/>
              <a:gd name="connsiteY10896" fmla="*/ 4470282 h 6842125"/>
              <a:gd name="connsiteX10897" fmla="*/ 9523074 w 12191999"/>
              <a:gd name="connsiteY10897" fmla="*/ 4459878 h 6842125"/>
              <a:gd name="connsiteX10898" fmla="*/ 9530694 w 12191999"/>
              <a:gd name="connsiteY10898" fmla="*/ 4406399 h 6842125"/>
              <a:gd name="connsiteX10899" fmla="*/ 9568794 w 12191999"/>
              <a:gd name="connsiteY10899" fmla="*/ 4406399 h 6842125"/>
              <a:gd name="connsiteX10900" fmla="*/ 9579462 w 12191999"/>
              <a:gd name="connsiteY10900" fmla="*/ 4457846 h 6842125"/>
              <a:gd name="connsiteX10901" fmla="*/ 9553552 w 12191999"/>
              <a:gd name="connsiteY10901" fmla="*/ 4470282 h 6842125"/>
              <a:gd name="connsiteX10902" fmla="*/ 4234707 w 12191999"/>
              <a:gd name="connsiteY10902" fmla="*/ 4470538 h 6842125"/>
              <a:gd name="connsiteX10903" fmla="*/ 4200322 w 12191999"/>
              <a:gd name="connsiteY10903" fmla="*/ 4458521 h 6842125"/>
              <a:gd name="connsiteX10904" fmla="*/ 4207180 w 12191999"/>
              <a:gd name="connsiteY10904" fmla="*/ 4407076 h 6842125"/>
              <a:gd name="connsiteX10905" fmla="*/ 4265092 w 12191999"/>
              <a:gd name="connsiteY10905" fmla="*/ 4417229 h 6842125"/>
              <a:gd name="connsiteX10906" fmla="*/ 4267378 w 12191999"/>
              <a:gd name="connsiteY10906" fmla="*/ 4453106 h 6842125"/>
              <a:gd name="connsiteX10907" fmla="*/ 4234707 w 12191999"/>
              <a:gd name="connsiteY10907" fmla="*/ 4470538 h 6842125"/>
              <a:gd name="connsiteX10908" fmla="*/ 7957290 w 12191999"/>
              <a:gd name="connsiteY10908" fmla="*/ 4470538 h 6842125"/>
              <a:gd name="connsiteX10909" fmla="*/ 7924619 w 12191999"/>
              <a:gd name="connsiteY10909" fmla="*/ 4453106 h 6842125"/>
              <a:gd name="connsiteX10910" fmla="*/ 7926904 w 12191999"/>
              <a:gd name="connsiteY10910" fmla="*/ 4417229 h 6842125"/>
              <a:gd name="connsiteX10911" fmla="*/ 7984816 w 12191999"/>
              <a:gd name="connsiteY10911" fmla="*/ 4407076 h 6842125"/>
              <a:gd name="connsiteX10912" fmla="*/ 7991675 w 12191999"/>
              <a:gd name="connsiteY10912" fmla="*/ 4458521 h 6842125"/>
              <a:gd name="connsiteX10913" fmla="*/ 7957290 w 12191999"/>
              <a:gd name="connsiteY10913" fmla="*/ 4470538 h 6842125"/>
              <a:gd name="connsiteX10914" fmla="*/ 5994148 w 12191999"/>
              <a:gd name="connsiteY10914" fmla="*/ 4470624 h 6842125"/>
              <a:gd name="connsiteX10915" fmla="*/ 5961572 w 12191999"/>
              <a:gd name="connsiteY10915" fmla="*/ 4457167 h 6842125"/>
              <a:gd name="connsiteX10916" fmla="*/ 5972240 w 12191999"/>
              <a:gd name="connsiteY10916" fmla="*/ 4409110 h 6842125"/>
              <a:gd name="connsiteX10917" fmla="*/ 6011864 w 12191999"/>
              <a:gd name="connsiteY10917" fmla="*/ 4403694 h 6842125"/>
              <a:gd name="connsiteX10918" fmla="*/ 6027867 w 12191999"/>
              <a:gd name="connsiteY10918" fmla="*/ 4461230 h 6842125"/>
              <a:gd name="connsiteX10919" fmla="*/ 5994148 w 12191999"/>
              <a:gd name="connsiteY10919" fmla="*/ 4470624 h 6842125"/>
              <a:gd name="connsiteX10920" fmla="*/ 6197848 w 12191999"/>
              <a:gd name="connsiteY10920" fmla="*/ 4470624 h 6842125"/>
              <a:gd name="connsiteX10921" fmla="*/ 6164130 w 12191999"/>
              <a:gd name="connsiteY10921" fmla="*/ 4461230 h 6842125"/>
              <a:gd name="connsiteX10922" fmla="*/ 6180132 w 12191999"/>
              <a:gd name="connsiteY10922" fmla="*/ 4403694 h 6842125"/>
              <a:gd name="connsiteX10923" fmla="*/ 6219756 w 12191999"/>
              <a:gd name="connsiteY10923" fmla="*/ 4409110 h 6842125"/>
              <a:gd name="connsiteX10924" fmla="*/ 6230424 w 12191999"/>
              <a:gd name="connsiteY10924" fmla="*/ 4457167 h 6842125"/>
              <a:gd name="connsiteX10925" fmla="*/ 6197848 w 12191999"/>
              <a:gd name="connsiteY10925" fmla="*/ 4470624 h 6842125"/>
              <a:gd name="connsiteX10926" fmla="*/ 4933018 w 12191999"/>
              <a:gd name="connsiteY10926" fmla="*/ 4470695 h 6842125"/>
              <a:gd name="connsiteX10927" fmla="*/ 4912443 w 12191999"/>
              <a:gd name="connsiteY10927" fmla="*/ 4453093 h 6842125"/>
              <a:gd name="connsiteX10928" fmla="*/ 4907871 w 12191999"/>
              <a:gd name="connsiteY10928" fmla="*/ 4423986 h 6842125"/>
              <a:gd name="connsiteX10929" fmla="*/ 4963498 w 12191999"/>
              <a:gd name="connsiteY10929" fmla="*/ 4415866 h 6842125"/>
              <a:gd name="connsiteX10930" fmla="*/ 4968070 w 12191999"/>
              <a:gd name="connsiteY10930" fmla="*/ 4432109 h 6842125"/>
              <a:gd name="connsiteX10931" fmla="*/ 4933018 w 12191999"/>
              <a:gd name="connsiteY10931" fmla="*/ 4470695 h 6842125"/>
              <a:gd name="connsiteX10932" fmla="*/ 7258979 w 12191999"/>
              <a:gd name="connsiteY10932" fmla="*/ 4470695 h 6842125"/>
              <a:gd name="connsiteX10933" fmla="*/ 7223927 w 12191999"/>
              <a:gd name="connsiteY10933" fmla="*/ 4432109 h 6842125"/>
              <a:gd name="connsiteX10934" fmla="*/ 7228499 w 12191999"/>
              <a:gd name="connsiteY10934" fmla="*/ 4415866 h 6842125"/>
              <a:gd name="connsiteX10935" fmla="*/ 7284126 w 12191999"/>
              <a:gd name="connsiteY10935" fmla="*/ 4423986 h 6842125"/>
              <a:gd name="connsiteX10936" fmla="*/ 7279554 w 12191999"/>
              <a:gd name="connsiteY10936" fmla="*/ 4453093 h 6842125"/>
              <a:gd name="connsiteX10937" fmla="*/ 7258979 w 12191999"/>
              <a:gd name="connsiteY10937" fmla="*/ 4470695 h 6842125"/>
              <a:gd name="connsiteX10938" fmla="*/ 3343707 w 12191999"/>
              <a:gd name="connsiteY10938" fmla="*/ 4470878 h 6842125"/>
              <a:gd name="connsiteX10939" fmla="*/ 3312464 w 12191999"/>
              <a:gd name="connsiteY10939" fmla="*/ 4457846 h 6842125"/>
              <a:gd name="connsiteX10940" fmla="*/ 3348278 w 12191999"/>
              <a:gd name="connsiteY10940" fmla="*/ 4396250 h 6842125"/>
              <a:gd name="connsiteX10941" fmla="*/ 3379520 w 12191999"/>
              <a:gd name="connsiteY10941" fmla="*/ 4462582 h 6842125"/>
              <a:gd name="connsiteX10942" fmla="*/ 3343707 w 12191999"/>
              <a:gd name="connsiteY10942" fmla="*/ 4470878 h 6842125"/>
              <a:gd name="connsiteX10943" fmla="*/ 8848290 w 12191999"/>
              <a:gd name="connsiteY10943" fmla="*/ 4470878 h 6842125"/>
              <a:gd name="connsiteX10944" fmla="*/ 8812476 w 12191999"/>
              <a:gd name="connsiteY10944" fmla="*/ 4462582 h 6842125"/>
              <a:gd name="connsiteX10945" fmla="*/ 8843719 w 12191999"/>
              <a:gd name="connsiteY10945" fmla="*/ 4396250 h 6842125"/>
              <a:gd name="connsiteX10946" fmla="*/ 8879532 w 12191999"/>
              <a:gd name="connsiteY10946" fmla="*/ 4457846 h 6842125"/>
              <a:gd name="connsiteX10947" fmla="*/ 8848290 w 12191999"/>
              <a:gd name="connsiteY10947" fmla="*/ 4470878 h 6842125"/>
              <a:gd name="connsiteX10948" fmla="*/ 169884 w 12191999"/>
              <a:gd name="connsiteY10948" fmla="*/ 4471044 h 6842125"/>
              <a:gd name="connsiteX10949" fmla="*/ 135552 w 12191999"/>
              <a:gd name="connsiteY10949" fmla="*/ 4453785 h 6842125"/>
              <a:gd name="connsiteX10950" fmla="*/ 155388 w 12191999"/>
              <a:gd name="connsiteY10950" fmla="*/ 4403016 h 6842125"/>
              <a:gd name="connsiteX10951" fmla="*/ 190481 w 12191999"/>
              <a:gd name="connsiteY10951" fmla="*/ 4403016 h 6842125"/>
              <a:gd name="connsiteX10952" fmla="*/ 204216 w 12191999"/>
              <a:gd name="connsiteY10952" fmla="*/ 4453785 h 6842125"/>
              <a:gd name="connsiteX10953" fmla="*/ 169884 w 12191999"/>
              <a:gd name="connsiteY10953" fmla="*/ 4471044 h 6842125"/>
              <a:gd name="connsiteX10954" fmla="*/ 12022112 w 12191999"/>
              <a:gd name="connsiteY10954" fmla="*/ 4471044 h 6842125"/>
              <a:gd name="connsiteX10955" fmla="*/ 11987780 w 12191999"/>
              <a:gd name="connsiteY10955" fmla="*/ 4453785 h 6842125"/>
              <a:gd name="connsiteX10956" fmla="*/ 12001515 w 12191999"/>
              <a:gd name="connsiteY10956" fmla="*/ 4403016 h 6842125"/>
              <a:gd name="connsiteX10957" fmla="*/ 12036608 w 12191999"/>
              <a:gd name="connsiteY10957" fmla="*/ 4403016 h 6842125"/>
              <a:gd name="connsiteX10958" fmla="*/ 12056444 w 12191999"/>
              <a:gd name="connsiteY10958" fmla="*/ 4453785 h 6842125"/>
              <a:gd name="connsiteX10959" fmla="*/ 12022112 w 12191999"/>
              <a:gd name="connsiteY10959" fmla="*/ 4471044 h 6842125"/>
              <a:gd name="connsiteX10960" fmla="*/ 2113692 w 12191999"/>
              <a:gd name="connsiteY10960" fmla="*/ 4471385 h 6842125"/>
              <a:gd name="connsiteX10961" fmla="*/ 2075401 w 12191999"/>
              <a:gd name="connsiteY10961" fmla="*/ 4453785 h 6842125"/>
              <a:gd name="connsiteX10962" fmla="*/ 2089880 w 12191999"/>
              <a:gd name="connsiteY10962" fmla="*/ 4404370 h 6842125"/>
              <a:gd name="connsiteX10963" fmla="*/ 2131790 w 12191999"/>
              <a:gd name="connsiteY10963" fmla="*/ 4403020 h 6842125"/>
              <a:gd name="connsiteX10964" fmla="*/ 2148554 w 12191999"/>
              <a:gd name="connsiteY10964" fmla="*/ 4456490 h 6842125"/>
              <a:gd name="connsiteX10965" fmla="*/ 2113692 w 12191999"/>
              <a:gd name="connsiteY10965" fmla="*/ 4471385 h 6842125"/>
              <a:gd name="connsiteX10966" fmla="*/ 10078304 w 12191999"/>
              <a:gd name="connsiteY10966" fmla="*/ 4471385 h 6842125"/>
              <a:gd name="connsiteX10967" fmla="*/ 10043443 w 12191999"/>
              <a:gd name="connsiteY10967" fmla="*/ 4456490 h 6842125"/>
              <a:gd name="connsiteX10968" fmla="*/ 10060207 w 12191999"/>
              <a:gd name="connsiteY10968" fmla="*/ 4403020 h 6842125"/>
              <a:gd name="connsiteX10969" fmla="*/ 10102116 w 12191999"/>
              <a:gd name="connsiteY10969" fmla="*/ 4404370 h 6842125"/>
              <a:gd name="connsiteX10970" fmla="*/ 10116595 w 12191999"/>
              <a:gd name="connsiteY10970" fmla="*/ 4453785 h 6842125"/>
              <a:gd name="connsiteX10971" fmla="*/ 10078304 w 12191999"/>
              <a:gd name="connsiteY10971" fmla="*/ 4471385 h 6842125"/>
              <a:gd name="connsiteX10972" fmla="*/ 3703201 w 12191999"/>
              <a:gd name="connsiteY10972" fmla="*/ 4476007 h 6842125"/>
              <a:gd name="connsiteX10973" fmla="*/ 3676138 w 12191999"/>
              <a:gd name="connsiteY10973" fmla="*/ 4472740 h 6842125"/>
              <a:gd name="connsiteX10974" fmla="*/ 3657850 w 12191999"/>
              <a:gd name="connsiteY10974" fmla="*/ 4446339 h 6842125"/>
              <a:gd name="connsiteX10975" fmla="*/ 3670804 w 12191999"/>
              <a:gd name="connsiteY10975" fmla="*/ 4405727 h 6842125"/>
              <a:gd name="connsiteX10976" fmla="*/ 3734050 w 12191999"/>
              <a:gd name="connsiteY10976" fmla="*/ 4406402 h 6842125"/>
              <a:gd name="connsiteX10977" fmla="*/ 3748528 w 12191999"/>
              <a:gd name="connsiteY10977" fmla="*/ 4438214 h 6842125"/>
              <a:gd name="connsiteX10978" fmla="*/ 3703201 w 12191999"/>
              <a:gd name="connsiteY10978" fmla="*/ 4476007 h 6842125"/>
              <a:gd name="connsiteX10979" fmla="*/ 8488795 w 12191999"/>
              <a:gd name="connsiteY10979" fmla="*/ 4476007 h 6842125"/>
              <a:gd name="connsiteX10980" fmla="*/ 8443468 w 12191999"/>
              <a:gd name="connsiteY10980" fmla="*/ 4438214 h 6842125"/>
              <a:gd name="connsiteX10981" fmla="*/ 8457947 w 12191999"/>
              <a:gd name="connsiteY10981" fmla="*/ 4406402 h 6842125"/>
              <a:gd name="connsiteX10982" fmla="*/ 8521192 w 12191999"/>
              <a:gd name="connsiteY10982" fmla="*/ 4405727 h 6842125"/>
              <a:gd name="connsiteX10983" fmla="*/ 8534147 w 12191999"/>
              <a:gd name="connsiteY10983" fmla="*/ 4446339 h 6842125"/>
              <a:gd name="connsiteX10984" fmla="*/ 8515859 w 12191999"/>
              <a:gd name="connsiteY10984" fmla="*/ 4472740 h 6842125"/>
              <a:gd name="connsiteX10985" fmla="*/ 8488795 w 12191999"/>
              <a:gd name="connsiteY10985" fmla="*/ 4476007 h 6842125"/>
              <a:gd name="connsiteX10986" fmla="*/ 3524210 w 12191999"/>
              <a:gd name="connsiteY10986" fmla="*/ 4476460 h 6842125"/>
              <a:gd name="connsiteX10987" fmla="*/ 3496587 w 12191999"/>
              <a:gd name="connsiteY10987" fmla="*/ 4466643 h 6842125"/>
              <a:gd name="connsiteX10988" fmla="*/ 3498111 w 12191999"/>
              <a:gd name="connsiteY10988" fmla="*/ 4403694 h 6842125"/>
              <a:gd name="connsiteX10989" fmla="*/ 3540022 w 12191999"/>
              <a:gd name="connsiteY10989" fmla="*/ 4398955 h 6842125"/>
              <a:gd name="connsiteX10990" fmla="*/ 3552975 w 12191999"/>
              <a:gd name="connsiteY10990" fmla="*/ 4461905 h 6842125"/>
              <a:gd name="connsiteX10991" fmla="*/ 3524210 w 12191999"/>
              <a:gd name="connsiteY10991" fmla="*/ 4476460 h 6842125"/>
              <a:gd name="connsiteX10992" fmla="*/ 8667787 w 12191999"/>
              <a:gd name="connsiteY10992" fmla="*/ 4476460 h 6842125"/>
              <a:gd name="connsiteX10993" fmla="*/ 8639022 w 12191999"/>
              <a:gd name="connsiteY10993" fmla="*/ 4461905 h 6842125"/>
              <a:gd name="connsiteX10994" fmla="*/ 8651975 w 12191999"/>
              <a:gd name="connsiteY10994" fmla="*/ 4398955 h 6842125"/>
              <a:gd name="connsiteX10995" fmla="*/ 8693886 w 12191999"/>
              <a:gd name="connsiteY10995" fmla="*/ 4403694 h 6842125"/>
              <a:gd name="connsiteX10996" fmla="*/ 8695410 w 12191999"/>
              <a:gd name="connsiteY10996" fmla="*/ 4466643 h 6842125"/>
              <a:gd name="connsiteX10997" fmla="*/ 8667787 w 12191999"/>
              <a:gd name="connsiteY10997" fmla="*/ 4476460 h 6842125"/>
              <a:gd name="connsiteX10998" fmla="*/ 1230016 w 12191999"/>
              <a:gd name="connsiteY10998" fmla="*/ 4477220 h 6842125"/>
              <a:gd name="connsiteX10999" fmla="*/ 1196153 w 12191999"/>
              <a:gd name="connsiteY10999" fmla="*/ 4465968 h 6842125"/>
              <a:gd name="connsiteX11000" fmla="*/ 1192324 w 12191999"/>
              <a:gd name="connsiteY11000" fmla="*/ 4407757 h 6842125"/>
              <a:gd name="connsiteX11001" fmla="*/ 1265436 w 12191999"/>
              <a:gd name="connsiteY11001" fmla="*/ 4407080 h 6842125"/>
              <a:gd name="connsiteX11002" fmla="*/ 1266208 w 12191999"/>
              <a:gd name="connsiteY11002" fmla="*/ 4462582 h 6842125"/>
              <a:gd name="connsiteX11003" fmla="*/ 1230016 w 12191999"/>
              <a:gd name="connsiteY11003" fmla="*/ 4477220 h 6842125"/>
              <a:gd name="connsiteX11004" fmla="*/ 10961980 w 12191999"/>
              <a:gd name="connsiteY11004" fmla="*/ 4477220 h 6842125"/>
              <a:gd name="connsiteX11005" fmla="*/ 10925788 w 12191999"/>
              <a:gd name="connsiteY11005" fmla="*/ 4462582 h 6842125"/>
              <a:gd name="connsiteX11006" fmla="*/ 10926560 w 12191999"/>
              <a:gd name="connsiteY11006" fmla="*/ 4407080 h 6842125"/>
              <a:gd name="connsiteX11007" fmla="*/ 10999672 w 12191999"/>
              <a:gd name="connsiteY11007" fmla="*/ 4407757 h 6842125"/>
              <a:gd name="connsiteX11008" fmla="*/ 10995843 w 12191999"/>
              <a:gd name="connsiteY11008" fmla="*/ 4465968 h 6842125"/>
              <a:gd name="connsiteX11009" fmla="*/ 10961980 w 12191999"/>
              <a:gd name="connsiteY11009" fmla="*/ 4477220 h 6842125"/>
              <a:gd name="connsiteX11010" fmla="*/ 880787 w 12191999"/>
              <a:gd name="connsiteY11010" fmla="*/ 4483563 h 6842125"/>
              <a:gd name="connsiteX11011" fmla="*/ 851517 w 12191999"/>
              <a:gd name="connsiteY11011" fmla="*/ 4476116 h 6842125"/>
              <a:gd name="connsiteX11012" fmla="*/ 824857 w 12191999"/>
              <a:gd name="connsiteY11012" fmla="*/ 4436856 h 6842125"/>
              <a:gd name="connsiteX11013" fmla="*/ 916279 w 12191999"/>
              <a:gd name="connsiteY11013" fmla="*/ 4407751 h 6842125"/>
              <a:gd name="connsiteX11014" fmla="*/ 907148 w 12191999"/>
              <a:gd name="connsiteY11014" fmla="*/ 4472732 h 6842125"/>
              <a:gd name="connsiteX11015" fmla="*/ 880787 w 12191999"/>
              <a:gd name="connsiteY11015" fmla="*/ 4483563 h 6842125"/>
              <a:gd name="connsiteX11016" fmla="*/ 11311210 w 12191999"/>
              <a:gd name="connsiteY11016" fmla="*/ 4483563 h 6842125"/>
              <a:gd name="connsiteX11017" fmla="*/ 11284848 w 12191999"/>
              <a:gd name="connsiteY11017" fmla="*/ 4472732 h 6842125"/>
              <a:gd name="connsiteX11018" fmla="*/ 11275718 w 12191999"/>
              <a:gd name="connsiteY11018" fmla="*/ 4407751 h 6842125"/>
              <a:gd name="connsiteX11019" fmla="*/ 11367139 w 12191999"/>
              <a:gd name="connsiteY11019" fmla="*/ 4436856 h 6842125"/>
              <a:gd name="connsiteX11020" fmla="*/ 11340479 w 12191999"/>
              <a:gd name="connsiteY11020" fmla="*/ 4476116 h 6842125"/>
              <a:gd name="connsiteX11021" fmla="*/ 11311210 w 12191999"/>
              <a:gd name="connsiteY11021" fmla="*/ 4483563 h 6842125"/>
              <a:gd name="connsiteX11022" fmla="*/ 5643994 w 12191999"/>
              <a:gd name="connsiteY11022" fmla="*/ 4489987 h 6842125"/>
              <a:gd name="connsiteX11023" fmla="*/ 5610846 w 12191999"/>
              <a:gd name="connsiteY11023" fmla="*/ 4473401 h 6842125"/>
              <a:gd name="connsiteX11024" fmla="*/ 5640564 w 12191999"/>
              <a:gd name="connsiteY11024" fmla="*/ 4389470 h 6842125"/>
              <a:gd name="connsiteX11025" fmla="*/ 5674854 w 12191999"/>
              <a:gd name="connsiteY11025" fmla="*/ 4476113 h 6842125"/>
              <a:gd name="connsiteX11026" fmla="*/ 5643994 w 12191999"/>
              <a:gd name="connsiteY11026" fmla="*/ 4489987 h 6842125"/>
              <a:gd name="connsiteX11027" fmla="*/ 6548003 w 12191999"/>
              <a:gd name="connsiteY11027" fmla="*/ 4489987 h 6842125"/>
              <a:gd name="connsiteX11028" fmla="*/ 6517143 w 12191999"/>
              <a:gd name="connsiteY11028" fmla="*/ 4476113 h 6842125"/>
              <a:gd name="connsiteX11029" fmla="*/ 6551432 w 12191999"/>
              <a:gd name="connsiteY11029" fmla="*/ 4389470 h 6842125"/>
              <a:gd name="connsiteX11030" fmla="*/ 6581151 w 12191999"/>
              <a:gd name="connsiteY11030" fmla="*/ 4473401 h 6842125"/>
              <a:gd name="connsiteX11031" fmla="*/ 6548003 w 12191999"/>
              <a:gd name="connsiteY11031" fmla="*/ 4489987 h 6842125"/>
              <a:gd name="connsiteX11032" fmla="*/ 1923779 w 12191999"/>
              <a:gd name="connsiteY11032" fmla="*/ 4490049 h 6842125"/>
              <a:gd name="connsiteX11033" fmla="*/ 1892036 w 12191999"/>
              <a:gd name="connsiteY11033" fmla="*/ 4472736 h 6842125"/>
              <a:gd name="connsiteX11034" fmla="*/ 1912611 w 12191999"/>
              <a:gd name="connsiteY11034" fmla="*/ 4386092 h 6842125"/>
              <a:gd name="connsiteX11035" fmla="*/ 1952996 w 12191999"/>
              <a:gd name="connsiteY11035" fmla="*/ 4383386 h 6842125"/>
              <a:gd name="connsiteX11036" fmla="*/ 1996431 w 12191999"/>
              <a:gd name="connsiteY11036" fmla="*/ 4435504 h 6842125"/>
              <a:gd name="connsiteX11037" fmla="*/ 1923779 w 12191999"/>
              <a:gd name="connsiteY11037" fmla="*/ 4490049 h 6842125"/>
              <a:gd name="connsiteX11038" fmla="*/ 10268218 w 12191999"/>
              <a:gd name="connsiteY11038" fmla="*/ 4490049 h 6842125"/>
              <a:gd name="connsiteX11039" fmla="*/ 10195566 w 12191999"/>
              <a:gd name="connsiteY11039" fmla="*/ 4435504 h 6842125"/>
              <a:gd name="connsiteX11040" fmla="*/ 10239000 w 12191999"/>
              <a:gd name="connsiteY11040" fmla="*/ 4383386 h 6842125"/>
              <a:gd name="connsiteX11041" fmla="*/ 10279386 w 12191999"/>
              <a:gd name="connsiteY11041" fmla="*/ 4386092 h 6842125"/>
              <a:gd name="connsiteX11042" fmla="*/ 10299960 w 12191999"/>
              <a:gd name="connsiteY11042" fmla="*/ 4472736 h 6842125"/>
              <a:gd name="connsiteX11043" fmla="*/ 10268218 w 12191999"/>
              <a:gd name="connsiteY11043" fmla="*/ 4490049 h 6842125"/>
              <a:gd name="connsiteX11044" fmla="*/ 5471203 w 12191999"/>
              <a:gd name="connsiteY11044" fmla="*/ 4490239 h 6842125"/>
              <a:gd name="connsiteX11045" fmla="*/ 5442723 w 12191999"/>
              <a:gd name="connsiteY11045" fmla="*/ 4479496 h 6842125"/>
              <a:gd name="connsiteX11046" fmla="*/ 5412243 w 12191999"/>
              <a:gd name="connsiteY11046" fmla="*/ 4436847 h 6842125"/>
              <a:gd name="connsiteX11047" fmla="*/ 5465583 w 12191999"/>
              <a:gd name="connsiteY11047" fmla="*/ 4389470 h 6842125"/>
              <a:gd name="connsiteX11048" fmla="*/ 5506731 w 12191999"/>
              <a:gd name="connsiteY11048" fmla="*/ 4404362 h 6842125"/>
              <a:gd name="connsiteX11049" fmla="*/ 5499111 w 12191999"/>
              <a:gd name="connsiteY11049" fmla="*/ 4474076 h 6842125"/>
              <a:gd name="connsiteX11050" fmla="*/ 5471203 w 12191999"/>
              <a:gd name="connsiteY11050" fmla="*/ 4490239 h 6842125"/>
              <a:gd name="connsiteX11051" fmla="*/ 6720794 w 12191999"/>
              <a:gd name="connsiteY11051" fmla="*/ 4490239 h 6842125"/>
              <a:gd name="connsiteX11052" fmla="*/ 6692886 w 12191999"/>
              <a:gd name="connsiteY11052" fmla="*/ 4474076 h 6842125"/>
              <a:gd name="connsiteX11053" fmla="*/ 6685266 w 12191999"/>
              <a:gd name="connsiteY11053" fmla="*/ 4404362 h 6842125"/>
              <a:gd name="connsiteX11054" fmla="*/ 6726414 w 12191999"/>
              <a:gd name="connsiteY11054" fmla="*/ 4389470 h 6842125"/>
              <a:gd name="connsiteX11055" fmla="*/ 6779754 w 12191999"/>
              <a:gd name="connsiteY11055" fmla="*/ 4436847 h 6842125"/>
              <a:gd name="connsiteX11056" fmla="*/ 6749274 w 12191999"/>
              <a:gd name="connsiteY11056" fmla="*/ 4479496 h 6842125"/>
              <a:gd name="connsiteX11057" fmla="*/ 6720794 w 12191999"/>
              <a:gd name="connsiteY11057" fmla="*/ 4490239 h 6842125"/>
              <a:gd name="connsiteX11058" fmla="*/ 2992507 w 12191999"/>
              <a:gd name="connsiteY11058" fmla="*/ 4490248 h 6842125"/>
              <a:gd name="connsiteX11059" fmla="*/ 2952596 w 12191999"/>
              <a:gd name="connsiteY11059" fmla="*/ 4472057 h 6842125"/>
              <a:gd name="connsiteX11060" fmla="*/ 2951835 w 12191999"/>
              <a:gd name="connsiteY11060" fmla="*/ 4398273 h 6842125"/>
              <a:gd name="connsiteX11061" fmla="*/ 3002127 w 12191999"/>
              <a:gd name="connsiteY11061" fmla="*/ 4384736 h 6842125"/>
              <a:gd name="connsiteX11062" fmla="*/ 3051656 w 12191999"/>
              <a:gd name="connsiteY11062" fmla="*/ 4428053 h 6842125"/>
              <a:gd name="connsiteX11063" fmla="*/ 3034131 w 12191999"/>
              <a:gd name="connsiteY11063" fmla="*/ 4473412 h 6842125"/>
              <a:gd name="connsiteX11064" fmla="*/ 2992507 w 12191999"/>
              <a:gd name="connsiteY11064" fmla="*/ 4490248 h 6842125"/>
              <a:gd name="connsiteX11065" fmla="*/ 9199490 w 12191999"/>
              <a:gd name="connsiteY11065" fmla="*/ 4490248 h 6842125"/>
              <a:gd name="connsiteX11066" fmla="*/ 9157866 w 12191999"/>
              <a:gd name="connsiteY11066" fmla="*/ 4473412 h 6842125"/>
              <a:gd name="connsiteX11067" fmla="*/ 9140340 w 12191999"/>
              <a:gd name="connsiteY11067" fmla="*/ 4428053 h 6842125"/>
              <a:gd name="connsiteX11068" fmla="*/ 9189870 w 12191999"/>
              <a:gd name="connsiteY11068" fmla="*/ 4384736 h 6842125"/>
              <a:gd name="connsiteX11069" fmla="*/ 9240162 w 12191999"/>
              <a:gd name="connsiteY11069" fmla="*/ 4398273 h 6842125"/>
              <a:gd name="connsiteX11070" fmla="*/ 9239400 w 12191999"/>
              <a:gd name="connsiteY11070" fmla="*/ 4472057 h 6842125"/>
              <a:gd name="connsiteX11071" fmla="*/ 9199490 w 12191999"/>
              <a:gd name="connsiteY11071" fmla="*/ 4490248 h 6842125"/>
              <a:gd name="connsiteX11072" fmla="*/ 700800 w 12191999"/>
              <a:gd name="connsiteY11072" fmla="*/ 4490330 h 6842125"/>
              <a:gd name="connsiteX11073" fmla="*/ 661271 w 12191999"/>
              <a:gd name="connsiteY11073" fmla="*/ 4474085 h 6842125"/>
              <a:gd name="connsiteX11074" fmla="*/ 678800 w 12191999"/>
              <a:gd name="connsiteY11074" fmla="*/ 4386092 h 6842125"/>
              <a:gd name="connsiteX11075" fmla="*/ 751200 w 12191999"/>
              <a:gd name="connsiteY11075" fmla="*/ 4409780 h 6842125"/>
              <a:gd name="connsiteX11076" fmla="*/ 742053 w 12191999"/>
              <a:gd name="connsiteY11076" fmla="*/ 4470025 h 6842125"/>
              <a:gd name="connsiteX11077" fmla="*/ 700800 w 12191999"/>
              <a:gd name="connsiteY11077" fmla="*/ 4490330 h 6842125"/>
              <a:gd name="connsiteX11078" fmla="*/ 11491196 w 12191999"/>
              <a:gd name="connsiteY11078" fmla="*/ 4490330 h 6842125"/>
              <a:gd name="connsiteX11079" fmla="*/ 11449943 w 12191999"/>
              <a:gd name="connsiteY11079" fmla="*/ 4470025 h 6842125"/>
              <a:gd name="connsiteX11080" fmla="*/ 11440796 w 12191999"/>
              <a:gd name="connsiteY11080" fmla="*/ 4409780 h 6842125"/>
              <a:gd name="connsiteX11081" fmla="*/ 11513196 w 12191999"/>
              <a:gd name="connsiteY11081" fmla="*/ 4386092 h 6842125"/>
              <a:gd name="connsiteX11082" fmla="*/ 11530726 w 12191999"/>
              <a:gd name="connsiteY11082" fmla="*/ 4474085 h 6842125"/>
              <a:gd name="connsiteX11083" fmla="*/ 11491196 w 12191999"/>
              <a:gd name="connsiteY11083" fmla="*/ 4490330 h 6842125"/>
              <a:gd name="connsiteX11084" fmla="*/ 1935471 w 12191999"/>
              <a:gd name="connsiteY11084" fmla="*/ 4605769 h 6842125"/>
              <a:gd name="connsiteX11085" fmla="*/ 1927851 w 12191999"/>
              <a:gd name="connsiteY11085" fmla="*/ 4592228 h 6842125"/>
              <a:gd name="connsiteX11086" fmla="*/ 1935471 w 12191999"/>
              <a:gd name="connsiteY11086" fmla="*/ 4578698 h 6842125"/>
              <a:gd name="connsiteX11087" fmla="*/ 1943091 w 12191999"/>
              <a:gd name="connsiteY11087" fmla="*/ 4592228 h 6842125"/>
              <a:gd name="connsiteX11088" fmla="*/ 1935471 w 12191999"/>
              <a:gd name="connsiteY11088" fmla="*/ 4605769 h 6842125"/>
              <a:gd name="connsiteX11089" fmla="*/ 10256526 w 12191999"/>
              <a:gd name="connsiteY11089" fmla="*/ 4605769 h 6842125"/>
              <a:gd name="connsiteX11090" fmla="*/ 10248906 w 12191999"/>
              <a:gd name="connsiteY11090" fmla="*/ 4592228 h 6842125"/>
              <a:gd name="connsiteX11091" fmla="*/ 10256526 w 12191999"/>
              <a:gd name="connsiteY11091" fmla="*/ 4578698 h 6842125"/>
              <a:gd name="connsiteX11092" fmla="*/ 10264146 w 12191999"/>
              <a:gd name="connsiteY11092" fmla="*/ 4592228 h 6842125"/>
              <a:gd name="connsiteX11093" fmla="*/ 10256526 w 12191999"/>
              <a:gd name="connsiteY11093" fmla="*/ 4605769 h 6842125"/>
              <a:gd name="connsiteX11094" fmla="*/ 5816639 w 12191999"/>
              <a:gd name="connsiteY11094" fmla="*/ 4609463 h 6842125"/>
              <a:gd name="connsiteX11095" fmla="*/ 5810971 w 12191999"/>
              <a:gd name="connsiteY11095" fmla="*/ 4603066 h 6842125"/>
              <a:gd name="connsiteX11096" fmla="*/ 5823163 w 12191999"/>
              <a:gd name="connsiteY11096" fmla="*/ 4575311 h 6842125"/>
              <a:gd name="connsiteX11097" fmla="*/ 5830783 w 12191999"/>
              <a:gd name="connsiteY11097" fmla="*/ 4592234 h 6842125"/>
              <a:gd name="connsiteX11098" fmla="*/ 5823163 w 12191999"/>
              <a:gd name="connsiteY11098" fmla="*/ 4609070 h 6842125"/>
              <a:gd name="connsiteX11099" fmla="*/ 5816639 w 12191999"/>
              <a:gd name="connsiteY11099" fmla="*/ 4609463 h 6842125"/>
              <a:gd name="connsiteX11100" fmla="*/ 6375358 w 12191999"/>
              <a:gd name="connsiteY11100" fmla="*/ 4609463 h 6842125"/>
              <a:gd name="connsiteX11101" fmla="*/ 6368834 w 12191999"/>
              <a:gd name="connsiteY11101" fmla="*/ 4609070 h 6842125"/>
              <a:gd name="connsiteX11102" fmla="*/ 6361214 w 12191999"/>
              <a:gd name="connsiteY11102" fmla="*/ 4592234 h 6842125"/>
              <a:gd name="connsiteX11103" fmla="*/ 6368834 w 12191999"/>
              <a:gd name="connsiteY11103" fmla="*/ 4575311 h 6842125"/>
              <a:gd name="connsiteX11104" fmla="*/ 6381026 w 12191999"/>
              <a:gd name="connsiteY11104" fmla="*/ 4603066 h 6842125"/>
              <a:gd name="connsiteX11105" fmla="*/ 6375358 w 12191999"/>
              <a:gd name="connsiteY11105" fmla="*/ 4609463 h 6842125"/>
              <a:gd name="connsiteX11106" fmla="*/ 0 w 12191999"/>
              <a:gd name="connsiteY11106" fmla="*/ 4609730 h 6842125"/>
              <a:gd name="connsiteX11107" fmla="*/ 0 w 12191999"/>
              <a:gd name="connsiteY11107" fmla="*/ 4576442 h 6842125"/>
              <a:gd name="connsiteX11108" fmla="*/ 13469 w 12191999"/>
              <a:gd name="connsiteY11108" fmla="*/ 4583775 h 6842125"/>
              <a:gd name="connsiteX11109" fmla="*/ 14611 w 12191999"/>
              <a:gd name="connsiteY11109" fmla="*/ 4605772 h 6842125"/>
              <a:gd name="connsiteX11110" fmla="*/ 12191999 w 12191999"/>
              <a:gd name="connsiteY11110" fmla="*/ 4609731 h 6842125"/>
              <a:gd name="connsiteX11111" fmla="*/ 12177386 w 12191999"/>
              <a:gd name="connsiteY11111" fmla="*/ 4605772 h 6842125"/>
              <a:gd name="connsiteX11112" fmla="*/ 12178527 w 12191999"/>
              <a:gd name="connsiteY11112" fmla="*/ 4583775 h 6842125"/>
              <a:gd name="connsiteX11113" fmla="*/ 12191999 w 12191999"/>
              <a:gd name="connsiteY11113" fmla="*/ 4576441 h 6842125"/>
              <a:gd name="connsiteX11114" fmla="*/ 879737 w 12191999"/>
              <a:gd name="connsiteY11114" fmla="*/ 4611190 h 6842125"/>
              <a:gd name="connsiteX11115" fmla="*/ 858355 w 12191999"/>
              <a:gd name="connsiteY11115" fmla="*/ 4603066 h 6842125"/>
              <a:gd name="connsiteX11116" fmla="*/ 879737 w 12191999"/>
              <a:gd name="connsiteY11116" fmla="*/ 4573286 h 6842125"/>
              <a:gd name="connsiteX11117" fmla="*/ 897223 w 12191999"/>
              <a:gd name="connsiteY11117" fmla="*/ 4592234 h 6842125"/>
              <a:gd name="connsiteX11118" fmla="*/ 879737 w 12191999"/>
              <a:gd name="connsiteY11118" fmla="*/ 4611190 h 6842125"/>
              <a:gd name="connsiteX11119" fmla="*/ 2469558 w 12191999"/>
              <a:gd name="connsiteY11119" fmla="*/ 4611190 h 6842125"/>
              <a:gd name="connsiteX11120" fmla="*/ 2448222 w 12191999"/>
              <a:gd name="connsiteY11120" fmla="*/ 4603066 h 6842125"/>
              <a:gd name="connsiteX11121" fmla="*/ 2469558 w 12191999"/>
              <a:gd name="connsiteY11121" fmla="*/ 4573286 h 6842125"/>
              <a:gd name="connsiteX11122" fmla="*/ 2487083 w 12191999"/>
              <a:gd name="connsiteY11122" fmla="*/ 4592234 h 6842125"/>
              <a:gd name="connsiteX11123" fmla="*/ 2469558 w 12191999"/>
              <a:gd name="connsiteY11123" fmla="*/ 4611190 h 6842125"/>
              <a:gd name="connsiteX11124" fmla="*/ 9722439 w 12191999"/>
              <a:gd name="connsiteY11124" fmla="*/ 4611190 h 6842125"/>
              <a:gd name="connsiteX11125" fmla="*/ 9704914 w 12191999"/>
              <a:gd name="connsiteY11125" fmla="*/ 4592234 h 6842125"/>
              <a:gd name="connsiteX11126" fmla="*/ 9722439 w 12191999"/>
              <a:gd name="connsiteY11126" fmla="*/ 4573286 h 6842125"/>
              <a:gd name="connsiteX11127" fmla="*/ 9743775 w 12191999"/>
              <a:gd name="connsiteY11127" fmla="*/ 4603066 h 6842125"/>
              <a:gd name="connsiteX11128" fmla="*/ 9722439 w 12191999"/>
              <a:gd name="connsiteY11128" fmla="*/ 4611190 h 6842125"/>
              <a:gd name="connsiteX11129" fmla="*/ 11312259 w 12191999"/>
              <a:gd name="connsiteY11129" fmla="*/ 4611190 h 6842125"/>
              <a:gd name="connsiteX11130" fmla="*/ 11294774 w 12191999"/>
              <a:gd name="connsiteY11130" fmla="*/ 4592234 h 6842125"/>
              <a:gd name="connsiteX11131" fmla="*/ 11312259 w 12191999"/>
              <a:gd name="connsiteY11131" fmla="*/ 4573286 h 6842125"/>
              <a:gd name="connsiteX11132" fmla="*/ 11333642 w 12191999"/>
              <a:gd name="connsiteY11132" fmla="*/ 4603066 h 6842125"/>
              <a:gd name="connsiteX11133" fmla="*/ 11312259 w 12191999"/>
              <a:gd name="connsiteY11133" fmla="*/ 4611190 h 6842125"/>
              <a:gd name="connsiteX11134" fmla="*/ 5114003 w 12191999"/>
              <a:gd name="connsiteY11134" fmla="*/ 4611356 h 6842125"/>
              <a:gd name="connsiteX11135" fmla="*/ 5095811 w 12191999"/>
              <a:gd name="connsiteY11135" fmla="*/ 4603066 h 6842125"/>
              <a:gd name="connsiteX11136" fmla="*/ 5113336 w 12191999"/>
              <a:gd name="connsiteY11136" fmla="*/ 4573281 h 6842125"/>
              <a:gd name="connsiteX11137" fmla="*/ 5127052 w 12191999"/>
              <a:gd name="connsiteY11137" fmla="*/ 4592228 h 6842125"/>
              <a:gd name="connsiteX11138" fmla="*/ 5114003 w 12191999"/>
              <a:gd name="connsiteY11138" fmla="*/ 4611356 h 6842125"/>
              <a:gd name="connsiteX11139" fmla="*/ 7077994 w 12191999"/>
              <a:gd name="connsiteY11139" fmla="*/ 4611356 h 6842125"/>
              <a:gd name="connsiteX11140" fmla="*/ 7064944 w 12191999"/>
              <a:gd name="connsiteY11140" fmla="*/ 4592228 h 6842125"/>
              <a:gd name="connsiteX11141" fmla="*/ 7078660 w 12191999"/>
              <a:gd name="connsiteY11141" fmla="*/ 4573281 h 6842125"/>
              <a:gd name="connsiteX11142" fmla="*/ 7096186 w 12191999"/>
              <a:gd name="connsiteY11142" fmla="*/ 4603066 h 6842125"/>
              <a:gd name="connsiteX11143" fmla="*/ 7077994 w 12191999"/>
              <a:gd name="connsiteY11143" fmla="*/ 4611356 h 6842125"/>
              <a:gd name="connsiteX11144" fmla="*/ 5643227 w 12191999"/>
              <a:gd name="connsiteY11144" fmla="*/ 4612288 h 6842125"/>
              <a:gd name="connsiteX11145" fmla="*/ 5621510 w 12191999"/>
              <a:gd name="connsiteY11145" fmla="*/ 4599003 h 6842125"/>
              <a:gd name="connsiteX11146" fmla="*/ 5644370 w 12191999"/>
              <a:gd name="connsiteY11146" fmla="*/ 4571931 h 6842125"/>
              <a:gd name="connsiteX11147" fmla="*/ 5667230 w 12191999"/>
              <a:gd name="connsiteY11147" fmla="*/ 4605772 h 6842125"/>
              <a:gd name="connsiteX11148" fmla="*/ 5643227 w 12191999"/>
              <a:gd name="connsiteY11148" fmla="*/ 4612288 h 6842125"/>
              <a:gd name="connsiteX11149" fmla="*/ 6548769 w 12191999"/>
              <a:gd name="connsiteY11149" fmla="*/ 4612288 h 6842125"/>
              <a:gd name="connsiteX11150" fmla="*/ 6524767 w 12191999"/>
              <a:gd name="connsiteY11150" fmla="*/ 4605772 h 6842125"/>
              <a:gd name="connsiteX11151" fmla="*/ 6547627 w 12191999"/>
              <a:gd name="connsiteY11151" fmla="*/ 4571931 h 6842125"/>
              <a:gd name="connsiteX11152" fmla="*/ 6570487 w 12191999"/>
              <a:gd name="connsiteY11152" fmla="*/ 4599003 h 6842125"/>
              <a:gd name="connsiteX11153" fmla="*/ 6548769 w 12191999"/>
              <a:gd name="connsiteY11153" fmla="*/ 4612288 h 6842125"/>
              <a:gd name="connsiteX11154" fmla="*/ 2817999 w 12191999"/>
              <a:gd name="connsiteY11154" fmla="*/ 4612541 h 6842125"/>
              <a:gd name="connsiteX11155" fmla="*/ 2795139 w 12191999"/>
              <a:gd name="connsiteY11155" fmla="*/ 4592228 h 6842125"/>
              <a:gd name="connsiteX11156" fmla="*/ 2817999 w 12191999"/>
              <a:gd name="connsiteY11156" fmla="*/ 4571931 h 6842125"/>
              <a:gd name="connsiteX11157" fmla="*/ 2840859 w 12191999"/>
              <a:gd name="connsiteY11157" fmla="*/ 4592228 h 6842125"/>
              <a:gd name="connsiteX11158" fmla="*/ 2817999 w 12191999"/>
              <a:gd name="connsiteY11158" fmla="*/ 4612541 h 6842125"/>
              <a:gd name="connsiteX11159" fmla="*/ 9373998 w 12191999"/>
              <a:gd name="connsiteY11159" fmla="*/ 4612541 h 6842125"/>
              <a:gd name="connsiteX11160" fmla="*/ 9351138 w 12191999"/>
              <a:gd name="connsiteY11160" fmla="*/ 4592228 h 6842125"/>
              <a:gd name="connsiteX11161" fmla="*/ 9373998 w 12191999"/>
              <a:gd name="connsiteY11161" fmla="*/ 4571931 h 6842125"/>
              <a:gd name="connsiteX11162" fmla="*/ 9396858 w 12191999"/>
              <a:gd name="connsiteY11162" fmla="*/ 4592228 h 6842125"/>
              <a:gd name="connsiteX11163" fmla="*/ 9373998 w 12191999"/>
              <a:gd name="connsiteY11163" fmla="*/ 4612541 h 6842125"/>
              <a:gd name="connsiteX11164" fmla="*/ 3697863 w 12191999"/>
              <a:gd name="connsiteY11164" fmla="*/ 4624392 h 6842125"/>
              <a:gd name="connsiteX11165" fmla="*/ 3675384 w 12191999"/>
              <a:gd name="connsiteY11165" fmla="*/ 4613899 h 6842125"/>
              <a:gd name="connsiteX11166" fmla="*/ 3676908 w 12191999"/>
              <a:gd name="connsiteY11166" fmla="*/ 4569225 h 6842125"/>
              <a:gd name="connsiteX11167" fmla="*/ 3728724 w 12191999"/>
              <a:gd name="connsiteY11167" fmla="*/ 4578700 h 6842125"/>
              <a:gd name="connsiteX11168" fmla="*/ 3697863 w 12191999"/>
              <a:gd name="connsiteY11168" fmla="*/ 4624392 h 6842125"/>
              <a:gd name="connsiteX11169" fmla="*/ 8494134 w 12191999"/>
              <a:gd name="connsiteY11169" fmla="*/ 4624392 h 6842125"/>
              <a:gd name="connsiteX11170" fmla="*/ 8463272 w 12191999"/>
              <a:gd name="connsiteY11170" fmla="*/ 4578700 h 6842125"/>
              <a:gd name="connsiteX11171" fmla="*/ 8515088 w 12191999"/>
              <a:gd name="connsiteY11171" fmla="*/ 4569225 h 6842125"/>
              <a:gd name="connsiteX11172" fmla="*/ 8516612 w 12191999"/>
              <a:gd name="connsiteY11172" fmla="*/ 4613899 h 6842125"/>
              <a:gd name="connsiteX11173" fmla="*/ 8494134 w 12191999"/>
              <a:gd name="connsiteY11173" fmla="*/ 4624392 h 6842125"/>
              <a:gd name="connsiteX11174" fmla="*/ 528585 w 12191999"/>
              <a:gd name="connsiteY11174" fmla="*/ 4624641 h 6842125"/>
              <a:gd name="connsiteX11175" fmla="*/ 507605 w 12191999"/>
              <a:gd name="connsiteY11175" fmla="*/ 4617955 h 6842125"/>
              <a:gd name="connsiteX11176" fmla="*/ 509892 w 12191999"/>
              <a:gd name="connsiteY11176" fmla="*/ 4565837 h 6842125"/>
              <a:gd name="connsiteX11177" fmla="*/ 544989 w 12191999"/>
              <a:gd name="connsiteY11177" fmla="*/ 4614571 h 6842125"/>
              <a:gd name="connsiteX11178" fmla="*/ 528585 w 12191999"/>
              <a:gd name="connsiteY11178" fmla="*/ 4624641 h 6842125"/>
              <a:gd name="connsiteX11179" fmla="*/ 11663411 w 12191999"/>
              <a:gd name="connsiteY11179" fmla="*/ 4624641 h 6842125"/>
              <a:gd name="connsiteX11180" fmla="*/ 11647007 w 12191999"/>
              <a:gd name="connsiteY11180" fmla="*/ 4614571 h 6842125"/>
              <a:gd name="connsiteX11181" fmla="*/ 11682104 w 12191999"/>
              <a:gd name="connsiteY11181" fmla="*/ 4565837 h 6842125"/>
              <a:gd name="connsiteX11182" fmla="*/ 11684391 w 12191999"/>
              <a:gd name="connsiteY11182" fmla="*/ 4617955 h 6842125"/>
              <a:gd name="connsiteX11183" fmla="*/ 11663411 w 12191999"/>
              <a:gd name="connsiteY11183" fmla="*/ 4624641 h 6842125"/>
              <a:gd name="connsiteX11184" fmla="*/ 1581609 w 12191999"/>
              <a:gd name="connsiteY11184" fmla="*/ 4625233 h 6842125"/>
              <a:gd name="connsiteX11185" fmla="*/ 1555796 w 12191999"/>
              <a:gd name="connsiteY11185" fmla="*/ 4611867 h 6842125"/>
              <a:gd name="connsiteX11186" fmla="*/ 1564940 w 12191999"/>
              <a:gd name="connsiteY11186" fmla="*/ 4566514 h 6842125"/>
              <a:gd name="connsiteX11187" fmla="*/ 1599229 w 12191999"/>
              <a:gd name="connsiteY11187" fmla="*/ 4562455 h 6842125"/>
              <a:gd name="connsiteX11188" fmla="*/ 1604564 w 12191999"/>
              <a:gd name="connsiteY11188" fmla="*/ 4615251 h 6842125"/>
              <a:gd name="connsiteX11189" fmla="*/ 1581609 w 12191999"/>
              <a:gd name="connsiteY11189" fmla="*/ 4625233 h 6842125"/>
              <a:gd name="connsiteX11190" fmla="*/ 10610387 w 12191999"/>
              <a:gd name="connsiteY11190" fmla="*/ 4625233 h 6842125"/>
              <a:gd name="connsiteX11191" fmla="*/ 10587432 w 12191999"/>
              <a:gd name="connsiteY11191" fmla="*/ 4615251 h 6842125"/>
              <a:gd name="connsiteX11192" fmla="*/ 10592767 w 12191999"/>
              <a:gd name="connsiteY11192" fmla="*/ 4562455 h 6842125"/>
              <a:gd name="connsiteX11193" fmla="*/ 10627056 w 12191999"/>
              <a:gd name="connsiteY11193" fmla="*/ 4566514 h 6842125"/>
              <a:gd name="connsiteX11194" fmla="*/ 10636200 w 12191999"/>
              <a:gd name="connsiteY11194" fmla="*/ 4611867 h 6842125"/>
              <a:gd name="connsiteX11195" fmla="*/ 10610387 w 12191999"/>
              <a:gd name="connsiteY11195" fmla="*/ 4625233 h 6842125"/>
              <a:gd name="connsiteX11196" fmla="*/ 4227758 w 12191999"/>
              <a:gd name="connsiteY11196" fmla="*/ 4625406 h 6842125"/>
              <a:gd name="connsiteX11197" fmla="*/ 4207946 w 12191999"/>
              <a:gd name="connsiteY11197" fmla="*/ 4613899 h 6842125"/>
              <a:gd name="connsiteX11198" fmla="*/ 4208708 w 12191999"/>
              <a:gd name="connsiteY11198" fmla="*/ 4569903 h 6842125"/>
              <a:gd name="connsiteX11199" fmla="*/ 4250618 w 12191999"/>
              <a:gd name="connsiteY11199" fmla="*/ 4570579 h 6842125"/>
              <a:gd name="connsiteX11200" fmla="*/ 4249856 w 12191999"/>
              <a:gd name="connsiteY11200" fmla="*/ 4614573 h 6842125"/>
              <a:gd name="connsiteX11201" fmla="*/ 4227758 w 12191999"/>
              <a:gd name="connsiteY11201" fmla="*/ 4625406 h 6842125"/>
              <a:gd name="connsiteX11202" fmla="*/ 5464058 w 12191999"/>
              <a:gd name="connsiteY11202" fmla="*/ 4625406 h 6842125"/>
              <a:gd name="connsiteX11203" fmla="*/ 5440436 w 12191999"/>
              <a:gd name="connsiteY11203" fmla="*/ 4613899 h 6842125"/>
              <a:gd name="connsiteX11204" fmla="*/ 5441198 w 12191999"/>
              <a:gd name="connsiteY11204" fmla="*/ 4569903 h 6842125"/>
              <a:gd name="connsiteX11205" fmla="*/ 5490728 w 12191999"/>
              <a:gd name="connsiteY11205" fmla="*/ 4570579 h 6842125"/>
              <a:gd name="connsiteX11206" fmla="*/ 5489966 w 12191999"/>
              <a:gd name="connsiteY11206" fmla="*/ 4614573 h 6842125"/>
              <a:gd name="connsiteX11207" fmla="*/ 5464058 w 12191999"/>
              <a:gd name="connsiteY11207" fmla="*/ 4625406 h 6842125"/>
              <a:gd name="connsiteX11208" fmla="*/ 6727939 w 12191999"/>
              <a:gd name="connsiteY11208" fmla="*/ 4625406 h 6842125"/>
              <a:gd name="connsiteX11209" fmla="*/ 6702031 w 12191999"/>
              <a:gd name="connsiteY11209" fmla="*/ 4614573 h 6842125"/>
              <a:gd name="connsiteX11210" fmla="*/ 6701268 w 12191999"/>
              <a:gd name="connsiteY11210" fmla="*/ 4570579 h 6842125"/>
              <a:gd name="connsiteX11211" fmla="*/ 6750799 w 12191999"/>
              <a:gd name="connsiteY11211" fmla="*/ 4569903 h 6842125"/>
              <a:gd name="connsiteX11212" fmla="*/ 6751560 w 12191999"/>
              <a:gd name="connsiteY11212" fmla="*/ 4613899 h 6842125"/>
              <a:gd name="connsiteX11213" fmla="*/ 6727939 w 12191999"/>
              <a:gd name="connsiteY11213" fmla="*/ 4625406 h 6842125"/>
              <a:gd name="connsiteX11214" fmla="*/ 7964239 w 12191999"/>
              <a:gd name="connsiteY11214" fmla="*/ 4625406 h 6842125"/>
              <a:gd name="connsiteX11215" fmla="*/ 7942140 w 12191999"/>
              <a:gd name="connsiteY11215" fmla="*/ 4614573 h 6842125"/>
              <a:gd name="connsiteX11216" fmla="*/ 7941379 w 12191999"/>
              <a:gd name="connsiteY11216" fmla="*/ 4570579 h 6842125"/>
              <a:gd name="connsiteX11217" fmla="*/ 7983288 w 12191999"/>
              <a:gd name="connsiteY11217" fmla="*/ 4569903 h 6842125"/>
              <a:gd name="connsiteX11218" fmla="*/ 7984051 w 12191999"/>
              <a:gd name="connsiteY11218" fmla="*/ 4613899 h 6842125"/>
              <a:gd name="connsiteX11219" fmla="*/ 7964239 w 12191999"/>
              <a:gd name="connsiteY11219" fmla="*/ 4625406 h 6842125"/>
              <a:gd name="connsiteX11220" fmla="*/ 695657 w 12191999"/>
              <a:gd name="connsiteY11220" fmla="*/ 4625577 h 6842125"/>
              <a:gd name="connsiteX11221" fmla="*/ 671180 w 12191999"/>
              <a:gd name="connsiteY11221" fmla="*/ 4609160 h 6842125"/>
              <a:gd name="connsiteX11222" fmla="*/ 728335 w 12191999"/>
              <a:gd name="connsiteY11222" fmla="*/ 4570579 h 6842125"/>
              <a:gd name="connsiteX11223" fmla="*/ 727572 w 12191999"/>
              <a:gd name="connsiteY11223" fmla="*/ 4614571 h 6842125"/>
              <a:gd name="connsiteX11224" fmla="*/ 695657 w 12191999"/>
              <a:gd name="connsiteY11224" fmla="*/ 4625577 h 6842125"/>
              <a:gd name="connsiteX11225" fmla="*/ 11496339 w 12191999"/>
              <a:gd name="connsiteY11225" fmla="*/ 4625577 h 6842125"/>
              <a:gd name="connsiteX11226" fmla="*/ 11464424 w 12191999"/>
              <a:gd name="connsiteY11226" fmla="*/ 4614571 h 6842125"/>
              <a:gd name="connsiteX11227" fmla="*/ 11463662 w 12191999"/>
              <a:gd name="connsiteY11227" fmla="*/ 4570579 h 6842125"/>
              <a:gd name="connsiteX11228" fmla="*/ 11520816 w 12191999"/>
              <a:gd name="connsiteY11228" fmla="*/ 4609160 h 6842125"/>
              <a:gd name="connsiteX11229" fmla="*/ 11496339 w 12191999"/>
              <a:gd name="connsiteY11229" fmla="*/ 4625577 h 6842125"/>
              <a:gd name="connsiteX11230" fmla="*/ 5996619 w 12191999"/>
              <a:gd name="connsiteY11230" fmla="*/ 4626079 h 6842125"/>
              <a:gd name="connsiteX11231" fmla="*/ 5975283 w 12191999"/>
              <a:gd name="connsiteY11231" fmla="*/ 4612541 h 6842125"/>
              <a:gd name="connsiteX11232" fmla="*/ 5960043 w 12191999"/>
              <a:gd name="connsiteY11232" fmla="*/ 4592228 h 6842125"/>
              <a:gd name="connsiteX11233" fmla="*/ 5996619 w 12191999"/>
              <a:gd name="connsiteY11233" fmla="*/ 4558394 h 6842125"/>
              <a:gd name="connsiteX11234" fmla="*/ 6036243 w 12191999"/>
              <a:gd name="connsiteY11234" fmla="*/ 4592228 h 6842125"/>
              <a:gd name="connsiteX11235" fmla="*/ 5996619 w 12191999"/>
              <a:gd name="connsiteY11235" fmla="*/ 4626079 h 6842125"/>
              <a:gd name="connsiteX11236" fmla="*/ 6195378 w 12191999"/>
              <a:gd name="connsiteY11236" fmla="*/ 4626079 h 6842125"/>
              <a:gd name="connsiteX11237" fmla="*/ 6155754 w 12191999"/>
              <a:gd name="connsiteY11237" fmla="*/ 4592228 h 6842125"/>
              <a:gd name="connsiteX11238" fmla="*/ 6195378 w 12191999"/>
              <a:gd name="connsiteY11238" fmla="*/ 4558394 h 6842125"/>
              <a:gd name="connsiteX11239" fmla="*/ 6231954 w 12191999"/>
              <a:gd name="connsiteY11239" fmla="*/ 4592228 h 6842125"/>
              <a:gd name="connsiteX11240" fmla="*/ 6216714 w 12191999"/>
              <a:gd name="connsiteY11240" fmla="*/ 4612541 h 6842125"/>
              <a:gd name="connsiteX11241" fmla="*/ 6195378 w 12191999"/>
              <a:gd name="connsiteY11241" fmla="*/ 4626079 h 6842125"/>
              <a:gd name="connsiteX11242" fmla="*/ 4583055 w 12191999"/>
              <a:gd name="connsiteY11242" fmla="*/ 4629635 h 6842125"/>
              <a:gd name="connsiteX11243" fmla="*/ 4564004 w 12191999"/>
              <a:gd name="connsiteY11243" fmla="*/ 4616603 h 6842125"/>
              <a:gd name="connsiteX11244" fmla="*/ 4564767 w 12191999"/>
              <a:gd name="connsiteY11244" fmla="*/ 4565837 h 6842125"/>
              <a:gd name="connsiteX11245" fmla="*/ 4602867 w 12191999"/>
              <a:gd name="connsiteY11245" fmla="*/ 4563807 h 6842125"/>
              <a:gd name="connsiteX11246" fmla="*/ 4602104 w 12191999"/>
              <a:gd name="connsiteY11246" fmla="*/ 4621343 h 6842125"/>
              <a:gd name="connsiteX11247" fmla="*/ 4583055 w 12191999"/>
              <a:gd name="connsiteY11247" fmla="*/ 4629635 h 6842125"/>
              <a:gd name="connsiteX11248" fmla="*/ 7608942 w 12191999"/>
              <a:gd name="connsiteY11248" fmla="*/ 4629635 h 6842125"/>
              <a:gd name="connsiteX11249" fmla="*/ 7589892 w 12191999"/>
              <a:gd name="connsiteY11249" fmla="*/ 4621343 h 6842125"/>
              <a:gd name="connsiteX11250" fmla="*/ 7589129 w 12191999"/>
              <a:gd name="connsiteY11250" fmla="*/ 4563807 h 6842125"/>
              <a:gd name="connsiteX11251" fmla="*/ 7627230 w 12191999"/>
              <a:gd name="connsiteY11251" fmla="*/ 4565837 h 6842125"/>
              <a:gd name="connsiteX11252" fmla="*/ 7627992 w 12191999"/>
              <a:gd name="connsiteY11252" fmla="*/ 4616603 h 6842125"/>
              <a:gd name="connsiteX11253" fmla="*/ 7608942 w 12191999"/>
              <a:gd name="connsiteY11253" fmla="*/ 4629635 h 6842125"/>
              <a:gd name="connsiteX11254" fmla="*/ 3883888 w 12191999"/>
              <a:gd name="connsiteY11254" fmla="*/ 4631242 h 6842125"/>
              <a:gd name="connsiteX11255" fmla="*/ 3850360 w 12191999"/>
              <a:gd name="connsiteY11255" fmla="*/ 4620665 h 6842125"/>
              <a:gd name="connsiteX11256" fmla="*/ 3886936 w 12191999"/>
              <a:gd name="connsiteY11256" fmla="*/ 4554334 h 6842125"/>
              <a:gd name="connsiteX11257" fmla="*/ 3912844 w 12191999"/>
              <a:gd name="connsiteY11257" fmla="*/ 4609832 h 6842125"/>
              <a:gd name="connsiteX11258" fmla="*/ 3883888 w 12191999"/>
              <a:gd name="connsiteY11258" fmla="*/ 4631242 h 6842125"/>
              <a:gd name="connsiteX11259" fmla="*/ 8308108 w 12191999"/>
              <a:gd name="connsiteY11259" fmla="*/ 4631242 h 6842125"/>
              <a:gd name="connsiteX11260" fmla="*/ 8279152 w 12191999"/>
              <a:gd name="connsiteY11260" fmla="*/ 4609832 h 6842125"/>
              <a:gd name="connsiteX11261" fmla="*/ 8305060 w 12191999"/>
              <a:gd name="connsiteY11261" fmla="*/ 4554334 h 6842125"/>
              <a:gd name="connsiteX11262" fmla="*/ 8341636 w 12191999"/>
              <a:gd name="connsiteY11262" fmla="*/ 4620665 h 6842125"/>
              <a:gd name="connsiteX11263" fmla="*/ 8308108 w 12191999"/>
              <a:gd name="connsiteY11263" fmla="*/ 4631242 h 6842125"/>
              <a:gd name="connsiteX11264" fmla="*/ 3521066 w 12191999"/>
              <a:gd name="connsiteY11264" fmla="*/ 4631667 h 6842125"/>
              <a:gd name="connsiteX11265" fmla="*/ 3493539 w 12191999"/>
              <a:gd name="connsiteY11265" fmla="*/ 4615928 h 6842125"/>
              <a:gd name="connsiteX11266" fmla="*/ 3498872 w 12191999"/>
              <a:gd name="connsiteY11266" fmla="*/ 4562455 h 6842125"/>
              <a:gd name="connsiteX11267" fmla="*/ 3556784 w 12191999"/>
              <a:gd name="connsiteY11267" fmla="*/ 4567192 h 6842125"/>
              <a:gd name="connsiteX11268" fmla="*/ 3553736 w 12191999"/>
              <a:gd name="connsiteY11268" fmla="*/ 4617958 h 6842125"/>
              <a:gd name="connsiteX11269" fmla="*/ 3521066 w 12191999"/>
              <a:gd name="connsiteY11269" fmla="*/ 4631667 h 6842125"/>
              <a:gd name="connsiteX11270" fmla="*/ 8670931 w 12191999"/>
              <a:gd name="connsiteY11270" fmla="*/ 4631667 h 6842125"/>
              <a:gd name="connsiteX11271" fmla="*/ 8638260 w 12191999"/>
              <a:gd name="connsiteY11271" fmla="*/ 4617958 h 6842125"/>
              <a:gd name="connsiteX11272" fmla="*/ 8635212 w 12191999"/>
              <a:gd name="connsiteY11272" fmla="*/ 4567192 h 6842125"/>
              <a:gd name="connsiteX11273" fmla="*/ 8693124 w 12191999"/>
              <a:gd name="connsiteY11273" fmla="*/ 4562455 h 6842125"/>
              <a:gd name="connsiteX11274" fmla="*/ 8698458 w 12191999"/>
              <a:gd name="connsiteY11274" fmla="*/ 4615928 h 6842125"/>
              <a:gd name="connsiteX11275" fmla="*/ 8670931 w 12191999"/>
              <a:gd name="connsiteY11275" fmla="*/ 4631667 h 6842125"/>
              <a:gd name="connsiteX11276" fmla="*/ 1411223 w 12191999"/>
              <a:gd name="connsiteY11276" fmla="*/ 4631720 h 6842125"/>
              <a:gd name="connsiteX11277" fmla="*/ 1391545 w 12191999"/>
              <a:gd name="connsiteY11277" fmla="*/ 4631474 h 6842125"/>
              <a:gd name="connsiteX11278" fmla="*/ 1369523 w 12191999"/>
              <a:gd name="connsiteY11278" fmla="*/ 4617958 h 6842125"/>
              <a:gd name="connsiteX11279" fmla="*/ 1357325 w 12191999"/>
              <a:gd name="connsiteY11279" fmla="*/ 4592234 h 6842125"/>
              <a:gd name="connsiteX11280" fmla="*/ 1369523 w 12191999"/>
              <a:gd name="connsiteY11280" fmla="*/ 4566514 h 6842125"/>
              <a:gd name="connsiteX11281" fmla="*/ 1448699 w 12191999"/>
              <a:gd name="connsiteY11281" fmla="*/ 4593585 h 6842125"/>
              <a:gd name="connsiteX11282" fmla="*/ 1411223 w 12191999"/>
              <a:gd name="connsiteY11282" fmla="*/ 4631720 h 6842125"/>
              <a:gd name="connsiteX11283" fmla="*/ 10780774 w 12191999"/>
              <a:gd name="connsiteY11283" fmla="*/ 4631720 h 6842125"/>
              <a:gd name="connsiteX11284" fmla="*/ 10743298 w 12191999"/>
              <a:gd name="connsiteY11284" fmla="*/ 4593585 h 6842125"/>
              <a:gd name="connsiteX11285" fmla="*/ 10822474 w 12191999"/>
              <a:gd name="connsiteY11285" fmla="*/ 4566514 h 6842125"/>
              <a:gd name="connsiteX11286" fmla="*/ 10834671 w 12191999"/>
              <a:gd name="connsiteY11286" fmla="*/ 4592234 h 6842125"/>
              <a:gd name="connsiteX11287" fmla="*/ 10822474 w 12191999"/>
              <a:gd name="connsiteY11287" fmla="*/ 4617958 h 6842125"/>
              <a:gd name="connsiteX11288" fmla="*/ 10800451 w 12191999"/>
              <a:gd name="connsiteY11288" fmla="*/ 4631474 h 6842125"/>
              <a:gd name="connsiteX11289" fmla="*/ 10780774 w 12191999"/>
              <a:gd name="connsiteY11289" fmla="*/ 4631720 h 6842125"/>
              <a:gd name="connsiteX11290" fmla="*/ 4766553 w 12191999"/>
              <a:gd name="connsiteY11290" fmla="*/ 4631830 h 6842125"/>
              <a:gd name="connsiteX11291" fmla="*/ 4746859 w 12191999"/>
              <a:gd name="connsiteY11291" fmla="*/ 4631726 h 6842125"/>
              <a:gd name="connsiteX11292" fmla="*/ 4724510 w 12191999"/>
              <a:gd name="connsiteY11292" fmla="*/ 4617958 h 6842125"/>
              <a:gd name="connsiteX11293" fmla="*/ 4727558 w 12191999"/>
              <a:gd name="connsiteY11293" fmla="*/ 4565162 h 6842125"/>
              <a:gd name="connsiteX11294" fmla="*/ 4803758 w 12191999"/>
              <a:gd name="connsiteY11294" fmla="*/ 4591556 h 6842125"/>
              <a:gd name="connsiteX11295" fmla="*/ 4766553 w 12191999"/>
              <a:gd name="connsiteY11295" fmla="*/ 4631830 h 6842125"/>
              <a:gd name="connsiteX11296" fmla="*/ 7425443 w 12191999"/>
              <a:gd name="connsiteY11296" fmla="*/ 4631830 h 6842125"/>
              <a:gd name="connsiteX11297" fmla="*/ 7388239 w 12191999"/>
              <a:gd name="connsiteY11297" fmla="*/ 4591556 h 6842125"/>
              <a:gd name="connsiteX11298" fmla="*/ 7464439 w 12191999"/>
              <a:gd name="connsiteY11298" fmla="*/ 4565162 h 6842125"/>
              <a:gd name="connsiteX11299" fmla="*/ 7467487 w 12191999"/>
              <a:gd name="connsiteY11299" fmla="*/ 4617958 h 6842125"/>
              <a:gd name="connsiteX11300" fmla="*/ 7445138 w 12191999"/>
              <a:gd name="connsiteY11300" fmla="*/ 4631726 h 6842125"/>
              <a:gd name="connsiteX11301" fmla="*/ 7425443 w 12191999"/>
              <a:gd name="connsiteY11301" fmla="*/ 4631830 h 6842125"/>
              <a:gd name="connsiteX11302" fmla="*/ 1228873 w 12191999"/>
              <a:gd name="connsiteY11302" fmla="*/ 4632005 h 6842125"/>
              <a:gd name="connsiteX11303" fmla="*/ 1205276 w 12191999"/>
              <a:gd name="connsiteY11303" fmla="*/ 4619313 h 6842125"/>
              <a:gd name="connsiteX11304" fmla="*/ 1190033 w 12191999"/>
              <a:gd name="connsiteY11304" fmla="*/ 4592234 h 6842125"/>
              <a:gd name="connsiteX11305" fmla="*/ 1226579 w 12191999"/>
              <a:gd name="connsiteY11305" fmla="*/ 4551628 h 6842125"/>
              <a:gd name="connsiteX11306" fmla="*/ 1249455 w 12191999"/>
              <a:gd name="connsiteY11306" fmla="*/ 4562455 h 6842125"/>
              <a:gd name="connsiteX11307" fmla="*/ 1252513 w 12191999"/>
              <a:gd name="connsiteY11307" fmla="*/ 4621343 h 6842125"/>
              <a:gd name="connsiteX11308" fmla="*/ 1228873 w 12191999"/>
              <a:gd name="connsiteY11308" fmla="*/ 4632005 h 6842125"/>
              <a:gd name="connsiteX11309" fmla="*/ 10963123 w 12191999"/>
              <a:gd name="connsiteY11309" fmla="*/ 4632005 h 6842125"/>
              <a:gd name="connsiteX11310" fmla="*/ 10939483 w 12191999"/>
              <a:gd name="connsiteY11310" fmla="*/ 4621343 h 6842125"/>
              <a:gd name="connsiteX11311" fmla="*/ 10942542 w 12191999"/>
              <a:gd name="connsiteY11311" fmla="*/ 4562455 h 6842125"/>
              <a:gd name="connsiteX11312" fmla="*/ 10965418 w 12191999"/>
              <a:gd name="connsiteY11312" fmla="*/ 4551628 h 6842125"/>
              <a:gd name="connsiteX11313" fmla="*/ 11001963 w 12191999"/>
              <a:gd name="connsiteY11313" fmla="*/ 4592234 h 6842125"/>
              <a:gd name="connsiteX11314" fmla="*/ 10986720 w 12191999"/>
              <a:gd name="connsiteY11314" fmla="*/ 4619313 h 6842125"/>
              <a:gd name="connsiteX11315" fmla="*/ 10963123 w 12191999"/>
              <a:gd name="connsiteY11315" fmla="*/ 4632005 h 6842125"/>
              <a:gd name="connsiteX11316" fmla="*/ 3345422 w 12191999"/>
              <a:gd name="connsiteY11316" fmla="*/ 4632087 h 6842125"/>
              <a:gd name="connsiteX11317" fmla="*/ 3320084 w 12191999"/>
              <a:gd name="connsiteY11317" fmla="*/ 4617959 h 6842125"/>
              <a:gd name="connsiteX11318" fmla="*/ 3322370 w 12191999"/>
              <a:gd name="connsiteY11318" fmla="*/ 4566514 h 6842125"/>
              <a:gd name="connsiteX11319" fmla="*/ 3371900 w 12191999"/>
              <a:gd name="connsiteY11319" fmla="*/ 4564486 h 6842125"/>
              <a:gd name="connsiteX11320" fmla="*/ 3371900 w 12191999"/>
              <a:gd name="connsiteY11320" fmla="*/ 4619313 h 6842125"/>
              <a:gd name="connsiteX11321" fmla="*/ 3345422 w 12191999"/>
              <a:gd name="connsiteY11321" fmla="*/ 4632087 h 6842125"/>
              <a:gd name="connsiteX11322" fmla="*/ 8846575 w 12191999"/>
              <a:gd name="connsiteY11322" fmla="*/ 4632087 h 6842125"/>
              <a:gd name="connsiteX11323" fmla="*/ 8820096 w 12191999"/>
              <a:gd name="connsiteY11323" fmla="*/ 4619313 h 6842125"/>
              <a:gd name="connsiteX11324" fmla="*/ 8820096 w 12191999"/>
              <a:gd name="connsiteY11324" fmla="*/ 4564486 h 6842125"/>
              <a:gd name="connsiteX11325" fmla="*/ 8869627 w 12191999"/>
              <a:gd name="connsiteY11325" fmla="*/ 4566514 h 6842125"/>
              <a:gd name="connsiteX11326" fmla="*/ 8871912 w 12191999"/>
              <a:gd name="connsiteY11326" fmla="*/ 4617959 h 6842125"/>
              <a:gd name="connsiteX11327" fmla="*/ 8846575 w 12191999"/>
              <a:gd name="connsiteY11327" fmla="*/ 4632087 h 6842125"/>
              <a:gd name="connsiteX11328" fmla="*/ 161067 w 12191999"/>
              <a:gd name="connsiteY11328" fmla="*/ 4632143 h 6842125"/>
              <a:gd name="connsiteX11329" fmla="*/ 137843 w 12191999"/>
              <a:gd name="connsiteY11329" fmla="*/ 4620665 h 6842125"/>
              <a:gd name="connsiteX11330" fmla="*/ 138608 w 12191999"/>
              <a:gd name="connsiteY11330" fmla="*/ 4563132 h 6842125"/>
              <a:gd name="connsiteX11331" fmla="*/ 216429 w 12191999"/>
              <a:gd name="connsiteY11331" fmla="*/ 4593585 h 6842125"/>
              <a:gd name="connsiteX11332" fmla="*/ 161067 w 12191999"/>
              <a:gd name="connsiteY11332" fmla="*/ 4632143 h 6842125"/>
              <a:gd name="connsiteX11333" fmla="*/ 12030930 w 12191999"/>
              <a:gd name="connsiteY11333" fmla="*/ 4632143 h 6842125"/>
              <a:gd name="connsiteX11334" fmla="*/ 11975567 w 12191999"/>
              <a:gd name="connsiteY11334" fmla="*/ 4593585 h 6842125"/>
              <a:gd name="connsiteX11335" fmla="*/ 12053388 w 12191999"/>
              <a:gd name="connsiteY11335" fmla="*/ 4563132 h 6842125"/>
              <a:gd name="connsiteX11336" fmla="*/ 12054154 w 12191999"/>
              <a:gd name="connsiteY11336" fmla="*/ 4620665 h 6842125"/>
              <a:gd name="connsiteX11337" fmla="*/ 12030930 w 12191999"/>
              <a:gd name="connsiteY11337" fmla="*/ 4632143 h 6842125"/>
              <a:gd name="connsiteX11338" fmla="*/ 1758201 w 12191999"/>
              <a:gd name="connsiteY11338" fmla="*/ 4632170 h 6842125"/>
              <a:gd name="connsiteX11339" fmla="*/ 1735341 w 12191999"/>
              <a:gd name="connsiteY11339" fmla="*/ 4620663 h 6842125"/>
              <a:gd name="connsiteX11340" fmla="*/ 1741437 w 12191999"/>
              <a:gd name="connsiteY11340" fmla="*/ 4561100 h 6842125"/>
              <a:gd name="connsiteX11341" fmla="*/ 1779537 w 12191999"/>
              <a:gd name="connsiteY11341" fmla="*/ 4565157 h 6842125"/>
              <a:gd name="connsiteX11342" fmla="*/ 1783347 w 12191999"/>
              <a:gd name="connsiteY11342" fmla="*/ 4619311 h 6842125"/>
              <a:gd name="connsiteX11343" fmla="*/ 1758201 w 12191999"/>
              <a:gd name="connsiteY11343" fmla="*/ 4632170 h 6842125"/>
              <a:gd name="connsiteX11344" fmla="*/ 10433795 w 12191999"/>
              <a:gd name="connsiteY11344" fmla="*/ 4632170 h 6842125"/>
              <a:gd name="connsiteX11345" fmla="*/ 10408650 w 12191999"/>
              <a:gd name="connsiteY11345" fmla="*/ 4619311 h 6842125"/>
              <a:gd name="connsiteX11346" fmla="*/ 10412459 w 12191999"/>
              <a:gd name="connsiteY11346" fmla="*/ 4565157 h 6842125"/>
              <a:gd name="connsiteX11347" fmla="*/ 10450559 w 12191999"/>
              <a:gd name="connsiteY11347" fmla="*/ 4561100 h 6842125"/>
              <a:gd name="connsiteX11348" fmla="*/ 10456655 w 12191999"/>
              <a:gd name="connsiteY11348" fmla="*/ 4620663 h 6842125"/>
              <a:gd name="connsiteX11349" fmla="*/ 10433795 w 12191999"/>
              <a:gd name="connsiteY11349" fmla="*/ 4632170 h 6842125"/>
              <a:gd name="connsiteX11350" fmla="*/ 2290767 w 12191999"/>
              <a:gd name="connsiteY11350" fmla="*/ 4632847 h 6842125"/>
              <a:gd name="connsiteX11351" fmla="*/ 2264098 w 12191999"/>
              <a:gd name="connsiteY11351" fmla="*/ 4622020 h 6842125"/>
              <a:gd name="connsiteX11352" fmla="*/ 2247332 w 12191999"/>
              <a:gd name="connsiteY11352" fmla="*/ 4594939 h 6842125"/>
              <a:gd name="connsiteX11353" fmla="*/ 2290767 w 12191999"/>
              <a:gd name="connsiteY11353" fmla="*/ 4551623 h 6842125"/>
              <a:gd name="connsiteX11354" fmla="*/ 2331154 w 12191999"/>
              <a:gd name="connsiteY11354" fmla="*/ 4592228 h 6842125"/>
              <a:gd name="connsiteX11355" fmla="*/ 2290767 w 12191999"/>
              <a:gd name="connsiteY11355" fmla="*/ 4632847 h 6842125"/>
              <a:gd name="connsiteX11356" fmla="*/ 9901230 w 12191999"/>
              <a:gd name="connsiteY11356" fmla="*/ 4632847 h 6842125"/>
              <a:gd name="connsiteX11357" fmla="*/ 9860843 w 12191999"/>
              <a:gd name="connsiteY11357" fmla="*/ 4592228 h 6842125"/>
              <a:gd name="connsiteX11358" fmla="*/ 9901230 w 12191999"/>
              <a:gd name="connsiteY11358" fmla="*/ 4551623 h 6842125"/>
              <a:gd name="connsiteX11359" fmla="*/ 9944664 w 12191999"/>
              <a:gd name="connsiteY11359" fmla="*/ 4594939 h 6842125"/>
              <a:gd name="connsiteX11360" fmla="*/ 9927899 w 12191999"/>
              <a:gd name="connsiteY11360" fmla="*/ 4622020 h 6842125"/>
              <a:gd name="connsiteX11361" fmla="*/ 9901230 w 12191999"/>
              <a:gd name="connsiteY11361" fmla="*/ 4632847 h 6842125"/>
              <a:gd name="connsiteX11362" fmla="*/ 2655016 w 12191999"/>
              <a:gd name="connsiteY11362" fmla="*/ 4634120 h 6842125"/>
              <a:gd name="connsiteX11363" fmla="*/ 2623964 w 12191999"/>
              <a:gd name="connsiteY11363" fmla="*/ 4632847 h 6842125"/>
              <a:gd name="connsiteX11364" fmla="*/ 2613296 w 12191999"/>
              <a:gd name="connsiteY11364" fmla="*/ 4557042 h 6842125"/>
              <a:gd name="connsiteX11365" fmla="*/ 2684924 w 12191999"/>
              <a:gd name="connsiteY11365" fmla="*/ 4572608 h 6842125"/>
              <a:gd name="connsiteX11366" fmla="*/ 2682638 w 12191999"/>
              <a:gd name="connsiteY11366" fmla="*/ 4616603 h 6842125"/>
              <a:gd name="connsiteX11367" fmla="*/ 2655016 w 12191999"/>
              <a:gd name="connsiteY11367" fmla="*/ 4634120 h 6842125"/>
              <a:gd name="connsiteX11368" fmla="*/ 9536980 w 12191999"/>
              <a:gd name="connsiteY11368" fmla="*/ 4634120 h 6842125"/>
              <a:gd name="connsiteX11369" fmla="*/ 9509359 w 12191999"/>
              <a:gd name="connsiteY11369" fmla="*/ 4616603 h 6842125"/>
              <a:gd name="connsiteX11370" fmla="*/ 9507072 w 12191999"/>
              <a:gd name="connsiteY11370" fmla="*/ 4572608 h 6842125"/>
              <a:gd name="connsiteX11371" fmla="*/ 9578700 w 12191999"/>
              <a:gd name="connsiteY11371" fmla="*/ 4557042 h 6842125"/>
              <a:gd name="connsiteX11372" fmla="*/ 9568032 w 12191999"/>
              <a:gd name="connsiteY11372" fmla="*/ 4632847 h 6842125"/>
              <a:gd name="connsiteX11373" fmla="*/ 9536980 w 12191999"/>
              <a:gd name="connsiteY11373" fmla="*/ 4634120 h 6842125"/>
              <a:gd name="connsiteX11374" fmla="*/ 5292408 w 12191999"/>
              <a:gd name="connsiteY11374" fmla="*/ 4637249 h 6842125"/>
              <a:gd name="connsiteX11375" fmla="*/ 5254023 w 12191999"/>
              <a:gd name="connsiteY11375" fmla="*/ 4624728 h 6842125"/>
              <a:gd name="connsiteX11376" fmla="*/ 5257832 w 12191999"/>
              <a:gd name="connsiteY11376" fmla="*/ 4558394 h 6842125"/>
              <a:gd name="connsiteX11377" fmla="*/ 5330984 w 12191999"/>
              <a:gd name="connsiteY11377" fmla="*/ 4566514 h 6842125"/>
              <a:gd name="connsiteX11378" fmla="*/ 5330223 w 12191999"/>
              <a:gd name="connsiteY11378" fmla="*/ 4617281 h 6842125"/>
              <a:gd name="connsiteX11379" fmla="*/ 5292408 w 12191999"/>
              <a:gd name="connsiteY11379" fmla="*/ 4637249 h 6842125"/>
              <a:gd name="connsiteX11380" fmla="*/ 6899588 w 12191999"/>
              <a:gd name="connsiteY11380" fmla="*/ 4637249 h 6842125"/>
              <a:gd name="connsiteX11381" fmla="*/ 6861774 w 12191999"/>
              <a:gd name="connsiteY11381" fmla="*/ 4617281 h 6842125"/>
              <a:gd name="connsiteX11382" fmla="*/ 6861012 w 12191999"/>
              <a:gd name="connsiteY11382" fmla="*/ 4566514 h 6842125"/>
              <a:gd name="connsiteX11383" fmla="*/ 6934164 w 12191999"/>
              <a:gd name="connsiteY11383" fmla="*/ 4558394 h 6842125"/>
              <a:gd name="connsiteX11384" fmla="*/ 6937974 w 12191999"/>
              <a:gd name="connsiteY11384" fmla="*/ 4624728 h 6842125"/>
              <a:gd name="connsiteX11385" fmla="*/ 6899588 w 12191999"/>
              <a:gd name="connsiteY11385" fmla="*/ 4637249 h 6842125"/>
              <a:gd name="connsiteX11386" fmla="*/ 4924351 w 12191999"/>
              <a:gd name="connsiteY11386" fmla="*/ 4639024 h 6842125"/>
              <a:gd name="connsiteX11387" fmla="*/ 4899491 w 12191999"/>
              <a:gd name="connsiteY11387" fmla="*/ 4628784 h 6842125"/>
              <a:gd name="connsiteX11388" fmla="*/ 4952831 w 12191999"/>
              <a:gd name="connsiteY11388" fmla="*/ 4547564 h 6842125"/>
              <a:gd name="connsiteX11389" fmla="*/ 4982548 w 12191999"/>
              <a:gd name="connsiteY11389" fmla="*/ 4567192 h 6842125"/>
              <a:gd name="connsiteX11390" fmla="*/ 4961212 w 12191999"/>
              <a:gd name="connsiteY11390" fmla="*/ 4635556 h 6842125"/>
              <a:gd name="connsiteX11391" fmla="*/ 4924351 w 12191999"/>
              <a:gd name="connsiteY11391" fmla="*/ 4639024 h 6842125"/>
              <a:gd name="connsiteX11392" fmla="*/ 7267645 w 12191999"/>
              <a:gd name="connsiteY11392" fmla="*/ 4639024 h 6842125"/>
              <a:gd name="connsiteX11393" fmla="*/ 7230784 w 12191999"/>
              <a:gd name="connsiteY11393" fmla="*/ 4635556 h 6842125"/>
              <a:gd name="connsiteX11394" fmla="*/ 7209448 w 12191999"/>
              <a:gd name="connsiteY11394" fmla="*/ 4567192 h 6842125"/>
              <a:gd name="connsiteX11395" fmla="*/ 7239166 w 12191999"/>
              <a:gd name="connsiteY11395" fmla="*/ 4547564 h 6842125"/>
              <a:gd name="connsiteX11396" fmla="*/ 7292506 w 12191999"/>
              <a:gd name="connsiteY11396" fmla="*/ 4628784 h 6842125"/>
              <a:gd name="connsiteX11397" fmla="*/ 7267645 w 12191999"/>
              <a:gd name="connsiteY11397" fmla="*/ 4639024 h 6842125"/>
              <a:gd name="connsiteX11398" fmla="*/ 4047049 w 12191999"/>
              <a:gd name="connsiteY11398" fmla="*/ 4640038 h 6842125"/>
              <a:gd name="connsiteX11399" fmla="*/ 4022295 w 12191999"/>
              <a:gd name="connsiteY11399" fmla="*/ 4635556 h 6842125"/>
              <a:gd name="connsiteX11400" fmla="*/ 4004768 w 12191999"/>
              <a:gd name="connsiteY11400" fmla="*/ 4608480 h 6842125"/>
              <a:gd name="connsiteX11401" fmla="*/ 4007816 w 12191999"/>
              <a:gd name="connsiteY11401" fmla="*/ 4568545 h 6842125"/>
              <a:gd name="connsiteX11402" fmla="*/ 4104591 w 12191999"/>
              <a:gd name="connsiteY11402" fmla="*/ 4611862 h 6842125"/>
              <a:gd name="connsiteX11403" fmla="*/ 4071159 w 12191999"/>
              <a:gd name="connsiteY11403" fmla="*/ 4636911 h 6842125"/>
              <a:gd name="connsiteX11404" fmla="*/ 4047049 w 12191999"/>
              <a:gd name="connsiteY11404" fmla="*/ 4640038 h 6842125"/>
              <a:gd name="connsiteX11405" fmla="*/ 8144948 w 12191999"/>
              <a:gd name="connsiteY11405" fmla="*/ 4640038 h 6842125"/>
              <a:gd name="connsiteX11406" fmla="*/ 8120837 w 12191999"/>
              <a:gd name="connsiteY11406" fmla="*/ 4636911 h 6842125"/>
              <a:gd name="connsiteX11407" fmla="*/ 8087405 w 12191999"/>
              <a:gd name="connsiteY11407" fmla="*/ 4611862 h 6842125"/>
              <a:gd name="connsiteX11408" fmla="*/ 8184180 w 12191999"/>
              <a:gd name="connsiteY11408" fmla="*/ 4568545 h 6842125"/>
              <a:gd name="connsiteX11409" fmla="*/ 8187228 w 12191999"/>
              <a:gd name="connsiteY11409" fmla="*/ 4608480 h 6842125"/>
              <a:gd name="connsiteX11410" fmla="*/ 8169701 w 12191999"/>
              <a:gd name="connsiteY11410" fmla="*/ 4635556 h 6842125"/>
              <a:gd name="connsiteX11411" fmla="*/ 8144948 w 12191999"/>
              <a:gd name="connsiteY11411" fmla="*/ 4640038 h 6842125"/>
              <a:gd name="connsiteX11412" fmla="*/ 2115154 w 12191999"/>
              <a:gd name="connsiteY11412" fmla="*/ 4644778 h 6842125"/>
              <a:gd name="connsiteX11413" fmla="*/ 2086828 w 12191999"/>
              <a:gd name="connsiteY11413" fmla="*/ 4639613 h 6842125"/>
              <a:gd name="connsiteX11414" fmla="*/ 2061683 w 12191999"/>
              <a:gd name="connsiteY11414" fmla="*/ 4615926 h 6842125"/>
              <a:gd name="connsiteX11415" fmla="*/ 2125691 w 12191999"/>
              <a:gd name="connsiteY11415" fmla="*/ 4541467 h 6842125"/>
              <a:gd name="connsiteX11416" fmla="*/ 2171411 w 12191999"/>
              <a:gd name="connsiteY11416" fmla="*/ 4586140 h 6842125"/>
              <a:gd name="connsiteX11417" fmla="*/ 2115154 w 12191999"/>
              <a:gd name="connsiteY11417" fmla="*/ 4644778 h 6842125"/>
              <a:gd name="connsiteX11418" fmla="*/ 10076843 w 12191999"/>
              <a:gd name="connsiteY11418" fmla="*/ 4644778 h 6842125"/>
              <a:gd name="connsiteX11419" fmla="*/ 10020586 w 12191999"/>
              <a:gd name="connsiteY11419" fmla="*/ 4586140 h 6842125"/>
              <a:gd name="connsiteX11420" fmla="*/ 10066306 w 12191999"/>
              <a:gd name="connsiteY11420" fmla="*/ 4541467 h 6842125"/>
              <a:gd name="connsiteX11421" fmla="*/ 10130314 w 12191999"/>
              <a:gd name="connsiteY11421" fmla="*/ 4615926 h 6842125"/>
              <a:gd name="connsiteX11422" fmla="*/ 10105168 w 12191999"/>
              <a:gd name="connsiteY11422" fmla="*/ 4639613 h 6842125"/>
              <a:gd name="connsiteX11423" fmla="*/ 10076843 w 12191999"/>
              <a:gd name="connsiteY11423" fmla="*/ 4644778 h 6842125"/>
              <a:gd name="connsiteX11424" fmla="*/ 3170436 w 12191999"/>
              <a:gd name="connsiteY11424" fmla="*/ 4645452 h 6842125"/>
              <a:gd name="connsiteX11425" fmla="*/ 3135194 w 12191999"/>
              <a:gd name="connsiteY11425" fmla="*/ 4630817 h 6842125"/>
              <a:gd name="connsiteX11426" fmla="*/ 3116143 w 12191999"/>
              <a:gd name="connsiteY11426" fmla="*/ 4588847 h 6842125"/>
              <a:gd name="connsiteX11427" fmla="*/ 3143575 w 12191999"/>
              <a:gd name="connsiteY11427" fmla="*/ 4549591 h 6842125"/>
              <a:gd name="connsiteX11428" fmla="*/ 3191582 w 12191999"/>
              <a:gd name="connsiteY11428" fmla="*/ 4544855 h 6842125"/>
              <a:gd name="connsiteX11429" fmla="*/ 3206822 w 12191999"/>
              <a:gd name="connsiteY11429" fmla="*/ 4632170 h 6842125"/>
              <a:gd name="connsiteX11430" fmla="*/ 3170436 w 12191999"/>
              <a:gd name="connsiteY11430" fmla="*/ 4645452 h 6842125"/>
              <a:gd name="connsiteX11431" fmla="*/ 9021560 w 12191999"/>
              <a:gd name="connsiteY11431" fmla="*/ 4645452 h 6842125"/>
              <a:gd name="connsiteX11432" fmla="*/ 8985175 w 12191999"/>
              <a:gd name="connsiteY11432" fmla="*/ 4632170 h 6842125"/>
              <a:gd name="connsiteX11433" fmla="*/ 9000415 w 12191999"/>
              <a:gd name="connsiteY11433" fmla="*/ 4544855 h 6842125"/>
              <a:gd name="connsiteX11434" fmla="*/ 9048422 w 12191999"/>
              <a:gd name="connsiteY11434" fmla="*/ 4549591 h 6842125"/>
              <a:gd name="connsiteX11435" fmla="*/ 9075854 w 12191999"/>
              <a:gd name="connsiteY11435" fmla="*/ 4588847 h 6842125"/>
              <a:gd name="connsiteX11436" fmla="*/ 9056803 w 12191999"/>
              <a:gd name="connsiteY11436" fmla="*/ 4630817 h 6842125"/>
              <a:gd name="connsiteX11437" fmla="*/ 9021560 w 12191999"/>
              <a:gd name="connsiteY11437" fmla="*/ 4645452 h 6842125"/>
              <a:gd name="connsiteX11438" fmla="*/ 1051641 w 12191999"/>
              <a:gd name="connsiteY11438" fmla="*/ 4645544 h 6842125"/>
              <a:gd name="connsiteX11439" fmla="*/ 1012023 w 12191999"/>
              <a:gd name="connsiteY11439" fmla="*/ 4632175 h 6842125"/>
              <a:gd name="connsiteX11440" fmla="*/ 1052403 w 12191999"/>
              <a:gd name="connsiteY11440" fmla="*/ 4538086 h 6842125"/>
              <a:gd name="connsiteX11441" fmla="*/ 1110307 w 12191999"/>
              <a:gd name="connsiteY11441" fmla="*/ 4592234 h 6842125"/>
              <a:gd name="connsiteX11442" fmla="*/ 1091260 w 12191999"/>
              <a:gd name="connsiteY11442" fmla="*/ 4633528 h 6842125"/>
              <a:gd name="connsiteX11443" fmla="*/ 1051641 w 12191999"/>
              <a:gd name="connsiteY11443" fmla="*/ 4645544 h 6842125"/>
              <a:gd name="connsiteX11444" fmla="*/ 4404744 w 12191999"/>
              <a:gd name="connsiteY11444" fmla="*/ 4645544 h 6842125"/>
              <a:gd name="connsiteX11445" fmla="*/ 4377598 w 12191999"/>
              <a:gd name="connsiteY11445" fmla="*/ 4634877 h 6842125"/>
              <a:gd name="connsiteX11446" fmla="*/ 4347116 w 12191999"/>
              <a:gd name="connsiteY11446" fmla="*/ 4590881 h 6842125"/>
              <a:gd name="connsiteX11447" fmla="*/ 4407315 w 12191999"/>
              <a:gd name="connsiteY11447" fmla="*/ 4538086 h 6842125"/>
              <a:gd name="connsiteX11448" fmla="*/ 4441606 w 12191999"/>
              <a:gd name="connsiteY11448" fmla="*/ 4552302 h 6842125"/>
              <a:gd name="connsiteX11449" fmla="*/ 4461418 w 12191999"/>
              <a:gd name="connsiteY11449" fmla="*/ 4592913 h 6842125"/>
              <a:gd name="connsiteX11450" fmla="*/ 4437034 w 12191999"/>
              <a:gd name="connsiteY11450" fmla="*/ 4632847 h 6842125"/>
              <a:gd name="connsiteX11451" fmla="*/ 4404744 w 12191999"/>
              <a:gd name="connsiteY11451" fmla="*/ 4645544 h 6842125"/>
              <a:gd name="connsiteX11452" fmla="*/ 7787252 w 12191999"/>
              <a:gd name="connsiteY11452" fmla="*/ 4645544 h 6842125"/>
              <a:gd name="connsiteX11453" fmla="*/ 7754963 w 12191999"/>
              <a:gd name="connsiteY11453" fmla="*/ 4632847 h 6842125"/>
              <a:gd name="connsiteX11454" fmla="*/ 7730579 w 12191999"/>
              <a:gd name="connsiteY11454" fmla="*/ 4592913 h 6842125"/>
              <a:gd name="connsiteX11455" fmla="*/ 7750391 w 12191999"/>
              <a:gd name="connsiteY11455" fmla="*/ 4552302 h 6842125"/>
              <a:gd name="connsiteX11456" fmla="*/ 7784682 w 12191999"/>
              <a:gd name="connsiteY11456" fmla="*/ 4538086 h 6842125"/>
              <a:gd name="connsiteX11457" fmla="*/ 7844880 w 12191999"/>
              <a:gd name="connsiteY11457" fmla="*/ 4590881 h 6842125"/>
              <a:gd name="connsiteX11458" fmla="*/ 7814399 w 12191999"/>
              <a:gd name="connsiteY11458" fmla="*/ 4634877 h 6842125"/>
              <a:gd name="connsiteX11459" fmla="*/ 7787252 w 12191999"/>
              <a:gd name="connsiteY11459" fmla="*/ 4645544 h 6842125"/>
              <a:gd name="connsiteX11460" fmla="*/ 11140355 w 12191999"/>
              <a:gd name="connsiteY11460" fmla="*/ 4645544 h 6842125"/>
              <a:gd name="connsiteX11461" fmla="*/ 11100736 w 12191999"/>
              <a:gd name="connsiteY11461" fmla="*/ 4633528 h 6842125"/>
              <a:gd name="connsiteX11462" fmla="*/ 11081690 w 12191999"/>
              <a:gd name="connsiteY11462" fmla="*/ 4592234 h 6842125"/>
              <a:gd name="connsiteX11463" fmla="*/ 11139594 w 12191999"/>
              <a:gd name="connsiteY11463" fmla="*/ 4538086 h 6842125"/>
              <a:gd name="connsiteX11464" fmla="*/ 11179974 w 12191999"/>
              <a:gd name="connsiteY11464" fmla="*/ 4632175 h 6842125"/>
              <a:gd name="connsiteX11465" fmla="*/ 11140355 w 12191999"/>
              <a:gd name="connsiteY11465" fmla="*/ 4645544 h 6842125"/>
              <a:gd name="connsiteX11466" fmla="*/ 352081 w 12191999"/>
              <a:gd name="connsiteY11466" fmla="*/ 4652051 h 6842125"/>
              <a:gd name="connsiteX11467" fmla="*/ 314505 w 12191999"/>
              <a:gd name="connsiteY11467" fmla="*/ 4637585 h 6842125"/>
              <a:gd name="connsiteX11468" fmla="*/ 286345 w 12191999"/>
              <a:gd name="connsiteY11468" fmla="*/ 4596293 h 6842125"/>
              <a:gd name="connsiteX11469" fmla="*/ 324396 w 12191999"/>
              <a:gd name="connsiteY11469" fmla="*/ 4540792 h 6842125"/>
              <a:gd name="connsiteX11470" fmla="*/ 368537 w 12191999"/>
              <a:gd name="connsiteY11470" fmla="*/ 4541467 h 6842125"/>
              <a:gd name="connsiteX11471" fmla="*/ 384520 w 12191999"/>
              <a:gd name="connsiteY11471" fmla="*/ 4633523 h 6842125"/>
              <a:gd name="connsiteX11472" fmla="*/ 352081 w 12191999"/>
              <a:gd name="connsiteY11472" fmla="*/ 4652051 h 6842125"/>
              <a:gd name="connsiteX11473" fmla="*/ 11839915 w 12191999"/>
              <a:gd name="connsiteY11473" fmla="*/ 4652051 h 6842125"/>
              <a:gd name="connsiteX11474" fmla="*/ 11807476 w 12191999"/>
              <a:gd name="connsiteY11474" fmla="*/ 4633523 h 6842125"/>
              <a:gd name="connsiteX11475" fmla="*/ 11823459 w 12191999"/>
              <a:gd name="connsiteY11475" fmla="*/ 4541467 h 6842125"/>
              <a:gd name="connsiteX11476" fmla="*/ 11867600 w 12191999"/>
              <a:gd name="connsiteY11476" fmla="*/ 4540792 h 6842125"/>
              <a:gd name="connsiteX11477" fmla="*/ 11905651 w 12191999"/>
              <a:gd name="connsiteY11477" fmla="*/ 4596293 h 6842125"/>
              <a:gd name="connsiteX11478" fmla="*/ 11877491 w 12191999"/>
              <a:gd name="connsiteY11478" fmla="*/ 4637585 h 6842125"/>
              <a:gd name="connsiteX11479" fmla="*/ 11839915 w 12191999"/>
              <a:gd name="connsiteY11479" fmla="*/ 4652051 h 6842125"/>
              <a:gd name="connsiteX11480" fmla="*/ 2991458 w 12191999"/>
              <a:gd name="connsiteY11480" fmla="*/ 4653152 h 6842125"/>
              <a:gd name="connsiteX11481" fmla="*/ 2956406 w 12191999"/>
              <a:gd name="connsiteY11481" fmla="*/ 4633522 h 6842125"/>
              <a:gd name="connsiteX11482" fmla="*/ 2971646 w 12191999"/>
              <a:gd name="connsiteY11482" fmla="*/ 4540792 h 6842125"/>
              <a:gd name="connsiteX11483" fmla="*/ 3018890 w 12191999"/>
              <a:gd name="connsiteY11483" fmla="*/ 4540792 h 6842125"/>
              <a:gd name="connsiteX11484" fmla="*/ 3052418 w 12191999"/>
              <a:gd name="connsiteY11484" fmla="*/ 4608480 h 6842125"/>
              <a:gd name="connsiteX11485" fmla="*/ 2991458 w 12191999"/>
              <a:gd name="connsiteY11485" fmla="*/ 4653152 h 6842125"/>
              <a:gd name="connsiteX11486" fmla="*/ 9200539 w 12191999"/>
              <a:gd name="connsiteY11486" fmla="*/ 4653152 h 6842125"/>
              <a:gd name="connsiteX11487" fmla="*/ 9139579 w 12191999"/>
              <a:gd name="connsiteY11487" fmla="*/ 4608480 h 6842125"/>
              <a:gd name="connsiteX11488" fmla="*/ 9173107 w 12191999"/>
              <a:gd name="connsiteY11488" fmla="*/ 4540792 h 6842125"/>
              <a:gd name="connsiteX11489" fmla="*/ 9220351 w 12191999"/>
              <a:gd name="connsiteY11489" fmla="*/ 4540792 h 6842125"/>
              <a:gd name="connsiteX11490" fmla="*/ 9235591 w 12191999"/>
              <a:gd name="connsiteY11490" fmla="*/ 4633522 h 6842125"/>
              <a:gd name="connsiteX11491" fmla="*/ 9200539 w 12191999"/>
              <a:gd name="connsiteY11491" fmla="*/ 4653152 h 6842125"/>
              <a:gd name="connsiteX11492" fmla="*/ 2464226 w 12191999"/>
              <a:gd name="connsiteY11492" fmla="*/ 4754377 h 6842125"/>
              <a:gd name="connsiteX11493" fmla="*/ 2454320 w 12191999"/>
              <a:gd name="connsiteY11493" fmla="*/ 4746931 h 6842125"/>
              <a:gd name="connsiteX11494" fmla="*/ 2464226 w 12191999"/>
              <a:gd name="connsiteY11494" fmla="*/ 4740163 h 6842125"/>
              <a:gd name="connsiteX11495" fmla="*/ 2474132 w 12191999"/>
              <a:gd name="connsiteY11495" fmla="*/ 4746931 h 6842125"/>
              <a:gd name="connsiteX11496" fmla="*/ 2464226 w 12191999"/>
              <a:gd name="connsiteY11496" fmla="*/ 4754377 h 6842125"/>
              <a:gd name="connsiteX11497" fmla="*/ 9727771 w 12191999"/>
              <a:gd name="connsiteY11497" fmla="*/ 4754377 h 6842125"/>
              <a:gd name="connsiteX11498" fmla="*/ 9717864 w 12191999"/>
              <a:gd name="connsiteY11498" fmla="*/ 4746931 h 6842125"/>
              <a:gd name="connsiteX11499" fmla="*/ 9727771 w 12191999"/>
              <a:gd name="connsiteY11499" fmla="*/ 4740163 h 6842125"/>
              <a:gd name="connsiteX11500" fmla="*/ 9737676 w 12191999"/>
              <a:gd name="connsiteY11500" fmla="*/ 4746931 h 6842125"/>
              <a:gd name="connsiteX11501" fmla="*/ 9727771 w 12191999"/>
              <a:gd name="connsiteY11501" fmla="*/ 4754377 h 6842125"/>
              <a:gd name="connsiteX11502" fmla="*/ 4217855 w 12191999"/>
              <a:gd name="connsiteY11502" fmla="*/ 4754380 h 6842125"/>
              <a:gd name="connsiteX11503" fmla="*/ 4236904 w 12191999"/>
              <a:gd name="connsiteY11503" fmla="*/ 4738811 h 6842125"/>
              <a:gd name="connsiteX11504" fmla="*/ 4239191 w 12191999"/>
              <a:gd name="connsiteY11504" fmla="*/ 4753023 h 6842125"/>
              <a:gd name="connsiteX11505" fmla="*/ 4217855 w 12191999"/>
              <a:gd name="connsiteY11505" fmla="*/ 4754380 h 6842125"/>
              <a:gd name="connsiteX11506" fmla="*/ 7974142 w 12191999"/>
              <a:gd name="connsiteY11506" fmla="*/ 4754380 h 6842125"/>
              <a:gd name="connsiteX11507" fmla="*/ 7952806 w 12191999"/>
              <a:gd name="connsiteY11507" fmla="*/ 4753023 h 6842125"/>
              <a:gd name="connsiteX11508" fmla="*/ 7955092 w 12191999"/>
              <a:gd name="connsiteY11508" fmla="*/ 4738811 h 6842125"/>
              <a:gd name="connsiteX11509" fmla="*/ 7974142 w 12191999"/>
              <a:gd name="connsiteY11509" fmla="*/ 4754380 h 6842125"/>
              <a:gd name="connsiteX11510" fmla="*/ 5292503 w 12191999"/>
              <a:gd name="connsiteY11510" fmla="*/ 4757595 h 6842125"/>
              <a:gd name="connsiteX11511" fmla="*/ 5283739 w 12191999"/>
              <a:gd name="connsiteY11511" fmla="*/ 4751673 h 6842125"/>
              <a:gd name="connsiteX11512" fmla="*/ 5282978 w 12191999"/>
              <a:gd name="connsiteY11512" fmla="*/ 4737459 h 6842125"/>
              <a:gd name="connsiteX11513" fmla="*/ 5301266 w 12191999"/>
              <a:gd name="connsiteY11513" fmla="*/ 4754380 h 6842125"/>
              <a:gd name="connsiteX11514" fmla="*/ 5292503 w 12191999"/>
              <a:gd name="connsiteY11514" fmla="*/ 4757595 h 6842125"/>
              <a:gd name="connsiteX11515" fmla="*/ 6899494 w 12191999"/>
              <a:gd name="connsiteY11515" fmla="*/ 4757595 h 6842125"/>
              <a:gd name="connsiteX11516" fmla="*/ 6890731 w 12191999"/>
              <a:gd name="connsiteY11516" fmla="*/ 4754380 h 6842125"/>
              <a:gd name="connsiteX11517" fmla="*/ 6909019 w 12191999"/>
              <a:gd name="connsiteY11517" fmla="*/ 4737459 h 6842125"/>
              <a:gd name="connsiteX11518" fmla="*/ 6908258 w 12191999"/>
              <a:gd name="connsiteY11518" fmla="*/ 4751673 h 6842125"/>
              <a:gd name="connsiteX11519" fmla="*/ 6899494 w 12191999"/>
              <a:gd name="connsiteY11519" fmla="*/ 4757595 h 6842125"/>
              <a:gd name="connsiteX11520" fmla="*/ 5823926 w 12191999"/>
              <a:gd name="connsiteY11520" fmla="*/ 4757765 h 6842125"/>
              <a:gd name="connsiteX11521" fmla="*/ 5811734 w 12191999"/>
              <a:gd name="connsiteY11521" fmla="*/ 4754380 h 6842125"/>
              <a:gd name="connsiteX11522" fmla="*/ 5823926 w 12191999"/>
              <a:gd name="connsiteY11522" fmla="*/ 4734075 h 6842125"/>
              <a:gd name="connsiteX11523" fmla="*/ 5823926 w 12191999"/>
              <a:gd name="connsiteY11523" fmla="*/ 4757765 h 6842125"/>
              <a:gd name="connsiteX11524" fmla="*/ 6368071 w 12191999"/>
              <a:gd name="connsiteY11524" fmla="*/ 4757765 h 6842125"/>
              <a:gd name="connsiteX11525" fmla="*/ 6368071 w 12191999"/>
              <a:gd name="connsiteY11525" fmla="*/ 4734075 h 6842125"/>
              <a:gd name="connsiteX11526" fmla="*/ 6380263 w 12191999"/>
              <a:gd name="connsiteY11526" fmla="*/ 4754380 h 6842125"/>
              <a:gd name="connsiteX11527" fmla="*/ 6368071 w 12191999"/>
              <a:gd name="connsiteY11527" fmla="*/ 4757765 h 6842125"/>
              <a:gd name="connsiteX11528" fmla="*/ 2116258 w 12191999"/>
              <a:gd name="connsiteY11528" fmla="*/ 4759624 h 6842125"/>
              <a:gd name="connsiteX11529" fmla="*/ 2099018 w 12191999"/>
              <a:gd name="connsiteY11529" fmla="*/ 4754377 h 6842125"/>
              <a:gd name="connsiteX11530" fmla="*/ 2101303 w 12191999"/>
              <a:gd name="connsiteY11530" fmla="*/ 4739488 h 6842125"/>
              <a:gd name="connsiteX11531" fmla="*/ 2131783 w 12191999"/>
              <a:gd name="connsiteY11531" fmla="*/ 4749636 h 6842125"/>
              <a:gd name="connsiteX11532" fmla="*/ 2116258 w 12191999"/>
              <a:gd name="connsiteY11532" fmla="*/ 4759624 h 6842125"/>
              <a:gd name="connsiteX11533" fmla="*/ 4763842 w 12191999"/>
              <a:gd name="connsiteY11533" fmla="*/ 4759624 h 6842125"/>
              <a:gd name="connsiteX11534" fmla="*/ 4746602 w 12191999"/>
              <a:gd name="connsiteY11534" fmla="*/ 4754377 h 6842125"/>
              <a:gd name="connsiteX11535" fmla="*/ 4748887 w 12191999"/>
              <a:gd name="connsiteY11535" fmla="*/ 4739488 h 6842125"/>
              <a:gd name="connsiteX11536" fmla="*/ 4779367 w 12191999"/>
              <a:gd name="connsiteY11536" fmla="*/ 4749636 h 6842125"/>
              <a:gd name="connsiteX11537" fmla="*/ 4763842 w 12191999"/>
              <a:gd name="connsiteY11537" fmla="*/ 4759624 h 6842125"/>
              <a:gd name="connsiteX11538" fmla="*/ 7428155 w 12191999"/>
              <a:gd name="connsiteY11538" fmla="*/ 4759624 h 6842125"/>
              <a:gd name="connsiteX11539" fmla="*/ 7412630 w 12191999"/>
              <a:gd name="connsiteY11539" fmla="*/ 4749636 h 6842125"/>
              <a:gd name="connsiteX11540" fmla="*/ 7443110 w 12191999"/>
              <a:gd name="connsiteY11540" fmla="*/ 4739488 h 6842125"/>
              <a:gd name="connsiteX11541" fmla="*/ 7445395 w 12191999"/>
              <a:gd name="connsiteY11541" fmla="*/ 4754377 h 6842125"/>
              <a:gd name="connsiteX11542" fmla="*/ 7428155 w 12191999"/>
              <a:gd name="connsiteY11542" fmla="*/ 4759624 h 6842125"/>
              <a:gd name="connsiteX11543" fmla="*/ 10075739 w 12191999"/>
              <a:gd name="connsiteY11543" fmla="*/ 4759624 h 6842125"/>
              <a:gd name="connsiteX11544" fmla="*/ 10060214 w 12191999"/>
              <a:gd name="connsiteY11544" fmla="*/ 4749636 h 6842125"/>
              <a:gd name="connsiteX11545" fmla="*/ 10090694 w 12191999"/>
              <a:gd name="connsiteY11545" fmla="*/ 4739488 h 6842125"/>
              <a:gd name="connsiteX11546" fmla="*/ 10092979 w 12191999"/>
              <a:gd name="connsiteY11546" fmla="*/ 4754377 h 6842125"/>
              <a:gd name="connsiteX11547" fmla="*/ 10075739 w 12191999"/>
              <a:gd name="connsiteY11547" fmla="*/ 4759624 h 6842125"/>
              <a:gd name="connsiteX11548" fmla="*/ 1576555 w 12191999"/>
              <a:gd name="connsiteY11548" fmla="*/ 4760557 h 6842125"/>
              <a:gd name="connsiteX11549" fmla="*/ 1566459 w 12191999"/>
              <a:gd name="connsiteY11549" fmla="*/ 4754377 h 6842125"/>
              <a:gd name="connsiteX11550" fmla="*/ 1581699 w 12191999"/>
              <a:gd name="connsiteY11550" fmla="*/ 4734070 h 6842125"/>
              <a:gd name="connsiteX11551" fmla="*/ 1592367 w 12191999"/>
              <a:gd name="connsiteY11551" fmla="*/ 4755054 h 6842125"/>
              <a:gd name="connsiteX11552" fmla="*/ 1576555 w 12191999"/>
              <a:gd name="connsiteY11552" fmla="*/ 4760557 h 6842125"/>
              <a:gd name="connsiteX11553" fmla="*/ 10615442 w 12191999"/>
              <a:gd name="connsiteY11553" fmla="*/ 4760557 h 6842125"/>
              <a:gd name="connsiteX11554" fmla="*/ 10599630 w 12191999"/>
              <a:gd name="connsiteY11554" fmla="*/ 4755054 h 6842125"/>
              <a:gd name="connsiteX11555" fmla="*/ 10610298 w 12191999"/>
              <a:gd name="connsiteY11555" fmla="*/ 4734070 h 6842125"/>
              <a:gd name="connsiteX11556" fmla="*/ 10625538 w 12191999"/>
              <a:gd name="connsiteY11556" fmla="*/ 4754377 h 6842125"/>
              <a:gd name="connsiteX11557" fmla="*/ 10615442 w 12191999"/>
              <a:gd name="connsiteY11557" fmla="*/ 4760557 h 6842125"/>
              <a:gd name="connsiteX11558" fmla="*/ 4058103 w 12191999"/>
              <a:gd name="connsiteY11558" fmla="*/ 4761147 h 6842125"/>
              <a:gd name="connsiteX11559" fmla="*/ 4045911 w 12191999"/>
              <a:gd name="connsiteY11559" fmla="*/ 4753700 h 6842125"/>
              <a:gd name="connsiteX11560" fmla="*/ 4066486 w 12191999"/>
              <a:gd name="connsiteY11560" fmla="*/ 4738809 h 6842125"/>
              <a:gd name="connsiteX11561" fmla="*/ 4058103 w 12191999"/>
              <a:gd name="connsiteY11561" fmla="*/ 4761147 h 6842125"/>
              <a:gd name="connsiteX11562" fmla="*/ 8133893 w 12191999"/>
              <a:gd name="connsiteY11562" fmla="*/ 4761147 h 6842125"/>
              <a:gd name="connsiteX11563" fmla="*/ 8125511 w 12191999"/>
              <a:gd name="connsiteY11563" fmla="*/ 4738809 h 6842125"/>
              <a:gd name="connsiteX11564" fmla="*/ 8146085 w 12191999"/>
              <a:gd name="connsiteY11564" fmla="*/ 4753700 h 6842125"/>
              <a:gd name="connsiteX11565" fmla="*/ 8133893 w 12191999"/>
              <a:gd name="connsiteY11565" fmla="*/ 4761147 h 6842125"/>
              <a:gd name="connsiteX11566" fmla="*/ 705773 w 12191999"/>
              <a:gd name="connsiteY11566" fmla="*/ 4772227 h 6842125"/>
              <a:gd name="connsiteX11567" fmla="*/ 684913 w 12191999"/>
              <a:gd name="connsiteY11567" fmla="*/ 4764525 h 6842125"/>
              <a:gd name="connsiteX11568" fmla="*/ 688729 w 12191999"/>
              <a:gd name="connsiteY11568" fmla="*/ 4733387 h 6842125"/>
              <a:gd name="connsiteX11569" fmla="*/ 716920 w 12191999"/>
              <a:gd name="connsiteY11569" fmla="*/ 4755045 h 6842125"/>
              <a:gd name="connsiteX11570" fmla="*/ 705773 w 12191999"/>
              <a:gd name="connsiteY11570" fmla="*/ 4772227 h 6842125"/>
              <a:gd name="connsiteX11571" fmla="*/ 11486223 w 12191999"/>
              <a:gd name="connsiteY11571" fmla="*/ 4772227 h 6842125"/>
              <a:gd name="connsiteX11572" fmla="*/ 11475076 w 12191999"/>
              <a:gd name="connsiteY11572" fmla="*/ 4755045 h 6842125"/>
              <a:gd name="connsiteX11573" fmla="*/ 11503267 w 12191999"/>
              <a:gd name="connsiteY11573" fmla="*/ 4733387 h 6842125"/>
              <a:gd name="connsiteX11574" fmla="*/ 11507083 w 12191999"/>
              <a:gd name="connsiteY11574" fmla="*/ 4764525 h 6842125"/>
              <a:gd name="connsiteX11575" fmla="*/ 11486223 w 12191999"/>
              <a:gd name="connsiteY11575" fmla="*/ 4772227 h 6842125"/>
              <a:gd name="connsiteX11576" fmla="*/ 4410930 w 12191999"/>
              <a:gd name="connsiteY11576" fmla="*/ 4774091 h 6842125"/>
              <a:gd name="connsiteX11577" fmla="*/ 4386735 w 12191999"/>
              <a:gd name="connsiteY11577" fmla="*/ 4766561 h 6842125"/>
              <a:gd name="connsiteX11578" fmla="*/ 4392070 w 12191999"/>
              <a:gd name="connsiteY11578" fmla="*/ 4731364 h 6842125"/>
              <a:gd name="connsiteX11579" fmla="*/ 4423311 w 12191999"/>
              <a:gd name="connsiteY11579" fmla="*/ 4732716 h 6842125"/>
              <a:gd name="connsiteX11580" fmla="*/ 4431694 w 12191999"/>
              <a:gd name="connsiteY11580" fmla="*/ 4759791 h 6842125"/>
              <a:gd name="connsiteX11581" fmla="*/ 4410930 w 12191999"/>
              <a:gd name="connsiteY11581" fmla="*/ 4774091 h 6842125"/>
              <a:gd name="connsiteX11582" fmla="*/ 7781067 w 12191999"/>
              <a:gd name="connsiteY11582" fmla="*/ 4774091 h 6842125"/>
              <a:gd name="connsiteX11583" fmla="*/ 7760303 w 12191999"/>
              <a:gd name="connsiteY11583" fmla="*/ 4759791 h 6842125"/>
              <a:gd name="connsiteX11584" fmla="*/ 7768686 w 12191999"/>
              <a:gd name="connsiteY11584" fmla="*/ 4732716 h 6842125"/>
              <a:gd name="connsiteX11585" fmla="*/ 7799927 w 12191999"/>
              <a:gd name="connsiteY11585" fmla="*/ 4731364 h 6842125"/>
              <a:gd name="connsiteX11586" fmla="*/ 7805262 w 12191999"/>
              <a:gd name="connsiteY11586" fmla="*/ 4766561 h 6842125"/>
              <a:gd name="connsiteX11587" fmla="*/ 7781067 w 12191999"/>
              <a:gd name="connsiteY11587" fmla="*/ 4774091 h 6842125"/>
              <a:gd name="connsiteX11588" fmla="*/ 2817999 w 12191999"/>
              <a:gd name="connsiteY11588" fmla="*/ 4774686 h 6842125"/>
              <a:gd name="connsiteX11589" fmla="*/ 2791328 w 12191999"/>
              <a:gd name="connsiteY11589" fmla="*/ 4761147 h 6842125"/>
              <a:gd name="connsiteX11590" fmla="*/ 2817999 w 12191999"/>
              <a:gd name="connsiteY11590" fmla="*/ 4720537 h 6842125"/>
              <a:gd name="connsiteX11591" fmla="*/ 2844668 w 12191999"/>
              <a:gd name="connsiteY11591" fmla="*/ 4761147 h 6842125"/>
              <a:gd name="connsiteX11592" fmla="*/ 2817999 w 12191999"/>
              <a:gd name="connsiteY11592" fmla="*/ 4774686 h 6842125"/>
              <a:gd name="connsiteX11593" fmla="*/ 3341414 w 12191999"/>
              <a:gd name="connsiteY11593" fmla="*/ 4774686 h 6842125"/>
              <a:gd name="connsiteX11594" fmla="*/ 3320078 w 12191999"/>
              <a:gd name="connsiteY11594" fmla="*/ 4758438 h 6842125"/>
              <a:gd name="connsiteX11595" fmla="*/ 3370370 w 12191999"/>
              <a:gd name="connsiteY11595" fmla="*/ 4730008 h 6842125"/>
              <a:gd name="connsiteX11596" fmla="*/ 3341414 w 12191999"/>
              <a:gd name="connsiteY11596" fmla="*/ 4774686 h 6842125"/>
              <a:gd name="connsiteX11597" fmla="*/ 8850583 w 12191999"/>
              <a:gd name="connsiteY11597" fmla="*/ 4774686 h 6842125"/>
              <a:gd name="connsiteX11598" fmla="*/ 8821627 w 12191999"/>
              <a:gd name="connsiteY11598" fmla="*/ 4730008 h 6842125"/>
              <a:gd name="connsiteX11599" fmla="*/ 8871919 w 12191999"/>
              <a:gd name="connsiteY11599" fmla="*/ 4758438 h 6842125"/>
              <a:gd name="connsiteX11600" fmla="*/ 8850583 w 12191999"/>
              <a:gd name="connsiteY11600" fmla="*/ 4774686 h 6842125"/>
              <a:gd name="connsiteX11601" fmla="*/ 9373998 w 12191999"/>
              <a:gd name="connsiteY11601" fmla="*/ 4774686 h 6842125"/>
              <a:gd name="connsiteX11602" fmla="*/ 9347328 w 12191999"/>
              <a:gd name="connsiteY11602" fmla="*/ 4761147 h 6842125"/>
              <a:gd name="connsiteX11603" fmla="*/ 9373998 w 12191999"/>
              <a:gd name="connsiteY11603" fmla="*/ 4720537 h 6842125"/>
              <a:gd name="connsiteX11604" fmla="*/ 9400668 w 12191999"/>
              <a:gd name="connsiteY11604" fmla="*/ 4761147 h 6842125"/>
              <a:gd name="connsiteX11605" fmla="*/ 9373998 w 12191999"/>
              <a:gd name="connsiteY11605" fmla="*/ 4774686 h 6842125"/>
              <a:gd name="connsiteX11606" fmla="*/ 5114810 w 12191999"/>
              <a:gd name="connsiteY11606" fmla="*/ 4775092 h 6842125"/>
              <a:gd name="connsiteX11607" fmla="*/ 5094283 w 12191999"/>
              <a:gd name="connsiteY11607" fmla="*/ 4766561 h 6842125"/>
              <a:gd name="connsiteX11608" fmla="*/ 5101903 w 12191999"/>
              <a:gd name="connsiteY11608" fmla="*/ 4727977 h 6842125"/>
              <a:gd name="connsiteX11609" fmla="*/ 5132383 w 12191999"/>
              <a:gd name="connsiteY11609" fmla="*/ 4734070 h 6842125"/>
              <a:gd name="connsiteX11610" fmla="*/ 5114810 w 12191999"/>
              <a:gd name="connsiteY11610" fmla="*/ 4775092 h 6842125"/>
              <a:gd name="connsiteX11611" fmla="*/ 7077187 w 12191999"/>
              <a:gd name="connsiteY11611" fmla="*/ 4775092 h 6842125"/>
              <a:gd name="connsiteX11612" fmla="*/ 7059613 w 12191999"/>
              <a:gd name="connsiteY11612" fmla="*/ 4734070 h 6842125"/>
              <a:gd name="connsiteX11613" fmla="*/ 7090094 w 12191999"/>
              <a:gd name="connsiteY11613" fmla="*/ 4727977 h 6842125"/>
              <a:gd name="connsiteX11614" fmla="*/ 7097714 w 12191999"/>
              <a:gd name="connsiteY11614" fmla="*/ 4766561 h 6842125"/>
              <a:gd name="connsiteX11615" fmla="*/ 7077187 w 12191999"/>
              <a:gd name="connsiteY11615" fmla="*/ 4775092 h 6842125"/>
              <a:gd name="connsiteX11616" fmla="*/ 2989019 w 12191999"/>
              <a:gd name="connsiteY11616" fmla="*/ 4780643 h 6842125"/>
              <a:gd name="connsiteX11617" fmla="*/ 2967076 w 12191999"/>
              <a:gd name="connsiteY11617" fmla="*/ 4770626 h 6842125"/>
              <a:gd name="connsiteX11618" fmla="*/ 2967076 w 12191999"/>
              <a:gd name="connsiteY11618" fmla="*/ 4728663 h 6842125"/>
              <a:gd name="connsiteX11619" fmla="*/ 3027274 w 12191999"/>
              <a:gd name="connsiteY11619" fmla="*/ 4741517 h 6842125"/>
              <a:gd name="connsiteX11620" fmla="*/ 2989019 w 12191999"/>
              <a:gd name="connsiteY11620" fmla="*/ 4780643 h 6842125"/>
              <a:gd name="connsiteX11621" fmla="*/ 9202978 w 12191999"/>
              <a:gd name="connsiteY11621" fmla="*/ 4780643 h 6842125"/>
              <a:gd name="connsiteX11622" fmla="*/ 9164723 w 12191999"/>
              <a:gd name="connsiteY11622" fmla="*/ 4741517 h 6842125"/>
              <a:gd name="connsiteX11623" fmla="*/ 9224920 w 12191999"/>
              <a:gd name="connsiteY11623" fmla="*/ 4728663 h 6842125"/>
              <a:gd name="connsiteX11624" fmla="*/ 9224920 w 12191999"/>
              <a:gd name="connsiteY11624" fmla="*/ 4770626 h 6842125"/>
              <a:gd name="connsiteX11625" fmla="*/ 9202978 w 12191999"/>
              <a:gd name="connsiteY11625" fmla="*/ 4780643 h 6842125"/>
              <a:gd name="connsiteX11626" fmla="*/ 5464151 w 12191999"/>
              <a:gd name="connsiteY11626" fmla="*/ 4780692 h 6842125"/>
              <a:gd name="connsiteX11627" fmla="*/ 5438910 w 12191999"/>
              <a:gd name="connsiteY11627" fmla="*/ 4765210 h 6842125"/>
              <a:gd name="connsiteX11628" fmla="*/ 5439672 w 12191999"/>
              <a:gd name="connsiteY11628" fmla="*/ 4730689 h 6842125"/>
              <a:gd name="connsiteX11629" fmla="*/ 5494536 w 12191999"/>
              <a:gd name="connsiteY11629" fmla="*/ 4735423 h 6842125"/>
              <a:gd name="connsiteX11630" fmla="*/ 5492250 w 12191999"/>
              <a:gd name="connsiteY11630" fmla="*/ 4767239 h 6842125"/>
              <a:gd name="connsiteX11631" fmla="*/ 5464151 w 12191999"/>
              <a:gd name="connsiteY11631" fmla="*/ 4780692 h 6842125"/>
              <a:gd name="connsiteX11632" fmla="*/ 6727846 w 12191999"/>
              <a:gd name="connsiteY11632" fmla="*/ 4780692 h 6842125"/>
              <a:gd name="connsiteX11633" fmla="*/ 6699747 w 12191999"/>
              <a:gd name="connsiteY11633" fmla="*/ 4767239 h 6842125"/>
              <a:gd name="connsiteX11634" fmla="*/ 6697460 w 12191999"/>
              <a:gd name="connsiteY11634" fmla="*/ 4735423 h 6842125"/>
              <a:gd name="connsiteX11635" fmla="*/ 6752324 w 12191999"/>
              <a:gd name="connsiteY11635" fmla="*/ 4730689 h 6842125"/>
              <a:gd name="connsiteX11636" fmla="*/ 6753087 w 12191999"/>
              <a:gd name="connsiteY11636" fmla="*/ 4765210 h 6842125"/>
              <a:gd name="connsiteX11637" fmla="*/ 6727846 w 12191999"/>
              <a:gd name="connsiteY11637" fmla="*/ 4780692 h 6842125"/>
              <a:gd name="connsiteX11638" fmla="*/ 4580323 w 12191999"/>
              <a:gd name="connsiteY11638" fmla="*/ 4780724 h 6842125"/>
              <a:gd name="connsiteX11639" fmla="*/ 4560951 w 12191999"/>
              <a:gd name="connsiteY11639" fmla="*/ 4775362 h 6842125"/>
              <a:gd name="connsiteX11640" fmla="*/ 4560190 w 12191999"/>
              <a:gd name="connsiteY11640" fmla="*/ 4723916 h 6842125"/>
              <a:gd name="connsiteX11641" fmla="*/ 4621150 w 12191999"/>
              <a:gd name="connsiteY11641" fmla="*/ 4753020 h 6842125"/>
              <a:gd name="connsiteX11642" fmla="*/ 4580323 w 12191999"/>
              <a:gd name="connsiteY11642" fmla="*/ 4780724 h 6842125"/>
              <a:gd name="connsiteX11643" fmla="*/ 7611674 w 12191999"/>
              <a:gd name="connsiteY11643" fmla="*/ 4780724 h 6842125"/>
              <a:gd name="connsiteX11644" fmla="*/ 7570847 w 12191999"/>
              <a:gd name="connsiteY11644" fmla="*/ 4753020 h 6842125"/>
              <a:gd name="connsiteX11645" fmla="*/ 7631807 w 12191999"/>
              <a:gd name="connsiteY11645" fmla="*/ 4723916 h 6842125"/>
              <a:gd name="connsiteX11646" fmla="*/ 7631046 w 12191999"/>
              <a:gd name="connsiteY11646" fmla="*/ 4775362 h 6842125"/>
              <a:gd name="connsiteX11647" fmla="*/ 7611674 w 12191999"/>
              <a:gd name="connsiteY11647" fmla="*/ 4780724 h 6842125"/>
              <a:gd name="connsiteX11648" fmla="*/ 1409407 w 12191999"/>
              <a:gd name="connsiteY11648" fmla="*/ 4780776 h 6842125"/>
              <a:gd name="connsiteX11649" fmla="*/ 1376393 w 12191999"/>
              <a:gd name="connsiteY11649" fmla="*/ 4765210 h 6842125"/>
              <a:gd name="connsiteX11650" fmla="*/ 1376393 w 12191999"/>
              <a:gd name="connsiteY11650" fmla="*/ 4731364 h 6842125"/>
              <a:gd name="connsiteX11651" fmla="*/ 1432711 w 12191999"/>
              <a:gd name="connsiteY11651" fmla="*/ 4730008 h 6842125"/>
              <a:gd name="connsiteX11652" fmla="*/ 1441845 w 12191999"/>
              <a:gd name="connsiteY11652" fmla="*/ 4759793 h 6842125"/>
              <a:gd name="connsiteX11653" fmla="*/ 1409407 w 12191999"/>
              <a:gd name="connsiteY11653" fmla="*/ 4780776 h 6842125"/>
              <a:gd name="connsiteX11654" fmla="*/ 10782590 w 12191999"/>
              <a:gd name="connsiteY11654" fmla="*/ 4780776 h 6842125"/>
              <a:gd name="connsiteX11655" fmla="*/ 10750151 w 12191999"/>
              <a:gd name="connsiteY11655" fmla="*/ 4759793 h 6842125"/>
              <a:gd name="connsiteX11656" fmla="*/ 10759286 w 12191999"/>
              <a:gd name="connsiteY11656" fmla="*/ 4730008 h 6842125"/>
              <a:gd name="connsiteX11657" fmla="*/ 10815603 w 12191999"/>
              <a:gd name="connsiteY11657" fmla="*/ 4731364 h 6842125"/>
              <a:gd name="connsiteX11658" fmla="*/ 10815603 w 12191999"/>
              <a:gd name="connsiteY11658" fmla="*/ 4765210 h 6842125"/>
              <a:gd name="connsiteX11659" fmla="*/ 10782590 w 12191999"/>
              <a:gd name="connsiteY11659" fmla="*/ 4780776 h 6842125"/>
              <a:gd name="connsiteX11660" fmla="*/ 173711 w 12191999"/>
              <a:gd name="connsiteY11660" fmla="*/ 4785849 h 6842125"/>
              <a:gd name="connsiteX11661" fmla="*/ 141667 w 12191999"/>
              <a:gd name="connsiteY11661" fmla="*/ 4774682 h 6842125"/>
              <a:gd name="connsiteX11662" fmla="*/ 138615 w 12191999"/>
              <a:gd name="connsiteY11662" fmla="*/ 4725269 h 6842125"/>
              <a:gd name="connsiteX11663" fmla="*/ 205755 w 12191999"/>
              <a:gd name="connsiteY11663" fmla="*/ 4731357 h 6842125"/>
              <a:gd name="connsiteX11664" fmla="*/ 203467 w 12191999"/>
              <a:gd name="connsiteY11664" fmla="*/ 4766559 h 6842125"/>
              <a:gd name="connsiteX11665" fmla="*/ 173711 w 12191999"/>
              <a:gd name="connsiteY11665" fmla="*/ 4785849 h 6842125"/>
              <a:gd name="connsiteX11666" fmla="*/ 12018286 w 12191999"/>
              <a:gd name="connsiteY11666" fmla="*/ 4785849 h 6842125"/>
              <a:gd name="connsiteX11667" fmla="*/ 11988530 w 12191999"/>
              <a:gd name="connsiteY11667" fmla="*/ 4766559 h 6842125"/>
              <a:gd name="connsiteX11668" fmla="*/ 11986242 w 12191999"/>
              <a:gd name="connsiteY11668" fmla="*/ 4731357 h 6842125"/>
              <a:gd name="connsiteX11669" fmla="*/ 12053382 w 12191999"/>
              <a:gd name="connsiteY11669" fmla="*/ 4725269 h 6842125"/>
              <a:gd name="connsiteX11670" fmla="*/ 12050330 w 12191999"/>
              <a:gd name="connsiteY11670" fmla="*/ 4774682 h 6842125"/>
              <a:gd name="connsiteX11671" fmla="*/ 12018286 w 12191999"/>
              <a:gd name="connsiteY11671" fmla="*/ 4785849 h 6842125"/>
              <a:gd name="connsiteX11672" fmla="*/ 3177768 w 12191999"/>
              <a:gd name="connsiteY11672" fmla="*/ 4786692 h 6842125"/>
              <a:gd name="connsiteX11673" fmla="*/ 3154242 w 12191999"/>
              <a:gd name="connsiteY11673" fmla="*/ 4783478 h 6842125"/>
              <a:gd name="connsiteX11674" fmla="*/ 3137478 w 12191999"/>
              <a:gd name="connsiteY11674" fmla="*/ 4730680 h 6842125"/>
              <a:gd name="connsiteX11675" fmla="*/ 3201486 w 12191999"/>
              <a:gd name="connsiteY11675" fmla="*/ 4728654 h 6842125"/>
              <a:gd name="connsiteX11676" fmla="*/ 3198438 w 12191999"/>
              <a:gd name="connsiteY11676" fmla="*/ 4774680 h 6842125"/>
              <a:gd name="connsiteX11677" fmla="*/ 3177768 w 12191999"/>
              <a:gd name="connsiteY11677" fmla="*/ 4786692 h 6842125"/>
              <a:gd name="connsiteX11678" fmla="*/ 9014228 w 12191999"/>
              <a:gd name="connsiteY11678" fmla="*/ 4786692 h 6842125"/>
              <a:gd name="connsiteX11679" fmla="*/ 8993559 w 12191999"/>
              <a:gd name="connsiteY11679" fmla="*/ 4774680 h 6842125"/>
              <a:gd name="connsiteX11680" fmla="*/ 8990511 w 12191999"/>
              <a:gd name="connsiteY11680" fmla="*/ 4728654 h 6842125"/>
              <a:gd name="connsiteX11681" fmla="*/ 9054519 w 12191999"/>
              <a:gd name="connsiteY11681" fmla="*/ 4730680 h 6842125"/>
              <a:gd name="connsiteX11682" fmla="*/ 9037755 w 12191999"/>
              <a:gd name="connsiteY11682" fmla="*/ 4783478 h 6842125"/>
              <a:gd name="connsiteX11683" fmla="*/ 9014228 w 12191999"/>
              <a:gd name="connsiteY11683" fmla="*/ 4786692 h 6842125"/>
              <a:gd name="connsiteX11684" fmla="*/ 1239089 w 12191999"/>
              <a:gd name="connsiteY11684" fmla="*/ 4786818 h 6842125"/>
              <a:gd name="connsiteX11685" fmla="*/ 1217651 w 12191999"/>
              <a:gd name="connsiteY11685" fmla="*/ 4786565 h 6842125"/>
              <a:gd name="connsiteX11686" fmla="*/ 1193868 w 12191999"/>
              <a:gd name="connsiteY11686" fmla="*/ 4767907 h 6842125"/>
              <a:gd name="connsiteX11687" fmla="*/ 1193868 w 12191999"/>
              <a:gd name="connsiteY11687" fmla="*/ 4731357 h 6842125"/>
              <a:gd name="connsiteX11688" fmla="*/ 1270791 w 12191999"/>
              <a:gd name="connsiteY11688" fmla="*/ 4737454 h 6842125"/>
              <a:gd name="connsiteX11689" fmla="*/ 1239089 w 12191999"/>
              <a:gd name="connsiteY11689" fmla="*/ 4786818 h 6842125"/>
              <a:gd name="connsiteX11690" fmla="*/ 10952907 w 12191999"/>
              <a:gd name="connsiteY11690" fmla="*/ 4786818 h 6842125"/>
              <a:gd name="connsiteX11691" fmla="*/ 10921206 w 12191999"/>
              <a:gd name="connsiteY11691" fmla="*/ 4737454 h 6842125"/>
              <a:gd name="connsiteX11692" fmla="*/ 10998128 w 12191999"/>
              <a:gd name="connsiteY11692" fmla="*/ 4731357 h 6842125"/>
              <a:gd name="connsiteX11693" fmla="*/ 10998128 w 12191999"/>
              <a:gd name="connsiteY11693" fmla="*/ 4767907 h 6842125"/>
              <a:gd name="connsiteX11694" fmla="*/ 10974346 w 12191999"/>
              <a:gd name="connsiteY11694" fmla="*/ 4786565 h 6842125"/>
              <a:gd name="connsiteX11695" fmla="*/ 10952907 w 12191999"/>
              <a:gd name="connsiteY11695" fmla="*/ 4786818 h 6842125"/>
              <a:gd name="connsiteX11696" fmla="*/ 0 w 12191999"/>
              <a:gd name="connsiteY11696" fmla="*/ 4791930 h 6842125"/>
              <a:gd name="connsiteX11697" fmla="*/ 0 w 12191999"/>
              <a:gd name="connsiteY11697" fmla="*/ 4705157 h 6842125"/>
              <a:gd name="connsiteX11698" fmla="*/ 10027 w 12191999"/>
              <a:gd name="connsiteY11698" fmla="*/ 4706998 h 6842125"/>
              <a:gd name="connsiteX11699" fmla="*/ 40569 w 12191999"/>
              <a:gd name="connsiteY11699" fmla="*/ 4732042 h 6842125"/>
              <a:gd name="connsiteX11700" fmla="*/ 10679 w 12191999"/>
              <a:gd name="connsiteY11700" fmla="*/ 4790263 h 6842125"/>
              <a:gd name="connsiteX11701" fmla="*/ 12191999 w 12191999"/>
              <a:gd name="connsiteY11701" fmla="*/ 4791930 h 6842125"/>
              <a:gd name="connsiteX11702" fmla="*/ 12181316 w 12191999"/>
              <a:gd name="connsiteY11702" fmla="*/ 4790263 h 6842125"/>
              <a:gd name="connsiteX11703" fmla="*/ 12151427 w 12191999"/>
              <a:gd name="connsiteY11703" fmla="*/ 4732042 h 6842125"/>
              <a:gd name="connsiteX11704" fmla="*/ 12181970 w 12191999"/>
              <a:gd name="connsiteY11704" fmla="*/ 4706998 h 6842125"/>
              <a:gd name="connsiteX11705" fmla="*/ 12191999 w 12191999"/>
              <a:gd name="connsiteY11705" fmla="*/ 4705157 h 6842125"/>
              <a:gd name="connsiteX11706" fmla="*/ 1756299 w 12191999"/>
              <a:gd name="connsiteY11706" fmla="*/ 4793542 h 6842125"/>
              <a:gd name="connsiteX11707" fmla="*/ 1733819 w 12191999"/>
              <a:gd name="connsiteY11707" fmla="*/ 4778063 h 6842125"/>
              <a:gd name="connsiteX11708" fmla="*/ 1741439 w 12191999"/>
              <a:gd name="connsiteY11708" fmla="*/ 4713759 h 6842125"/>
              <a:gd name="connsiteX11709" fmla="*/ 1797827 w 12191999"/>
              <a:gd name="connsiteY11709" fmla="*/ 4731355 h 6842125"/>
              <a:gd name="connsiteX11710" fmla="*/ 1776491 w 12191999"/>
              <a:gd name="connsiteY11710" fmla="*/ 4786185 h 6842125"/>
              <a:gd name="connsiteX11711" fmla="*/ 1756299 w 12191999"/>
              <a:gd name="connsiteY11711" fmla="*/ 4793542 h 6842125"/>
              <a:gd name="connsiteX11712" fmla="*/ 10435698 w 12191999"/>
              <a:gd name="connsiteY11712" fmla="*/ 4793542 h 6842125"/>
              <a:gd name="connsiteX11713" fmla="*/ 10415506 w 12191999"/>
              <a:gd name="connsiteY11713" fmla="*/ 4786185 h 6842125"/>
              <a:gd name="connsiteX11714" fmla="*/ 10394170 w 12191999"/>
              <a:gd name="connsiteY11714" fmla="*/ 4731355 h 6842125"/>
              <a:gd name="connsiteX11715" fmla="*/ 10450558 w 12191999"/>
              <a:gd name="connsiteY11715" fmla="*/ 4713759 h 6842125"/>
              <a:gd name="connsiteX11716" fmla="*/ 10458178 w 12191999"/>
              <a:gd name="connsiteY11716" fmla="*/ 4778063 h 6842125"/>
              <a:gd name="connsiteX11717" fmla="*/ 10435698 w 12191999"/>
              <a:gd name="connsiteY11717" fmla="*/ 4793542 h 6842125"/>
              <a:gd name="connsiteX11718" fmla="*/ 3698620 w 12191999"/>
              <a:gd name="connsiteY11718" fmla="*/ 4793795 h 6842125"/>
              <a:gd name="connsiteX11719" fmla="*/ 3673094 w 12191999"/>
              <a:gd name="connsiteY11719" fmla="*/ 4777387 h 6842125"/>
              <a:gd name="connsiteX11720" fmla="*/ 3658615 w 12191999"/>
              <a:gd name="connsiteY11720" fmla="*/ 4742186 h 6842125"/>
              <a:gd name="connsiteX11721" fmla="*/ 3701287 w 12191999"/>
              <a:gd name="connsiteY11721" fmla="*/ 4711731 h 6842125"/>
              <a:gd name="connsiteX11722" fmla="*/ 3726434 w 12191999"/>
              <a:gd name="connsiteY11722" fmla="*/ 4780770 h 6842125"/>
              <a:gd name="connsiteX11723" fmla="*/ 3698620 w 12191999"/>
              <a:gd name="connsiteY11723" fmla="*/ 4793795 h 6842125"/>
              <a:gd name="connsiteX11724" fmla="*/ 8493376 w 12191999"/>
              <a:gd name="connsiteY11724" fmla="*/ 4793795 h 6842125"/>
              <a:gd name="connsiteX11725" fmla="*/ 8465563 w 12191999"/>
              <a:gd name="connsiteY11725" fmla="*/ 4780770 h 6842125"/>
              <a:gd name="connsiteX11726" fmla="*/ 8490710 w 12191999"/>
              <a:gd name="connsiteY11726" fmla="*/ 4711731 h 6842125"/>
              <a:gd name="connsiteX11727" fmla="*/ 8533382 w 12191999"/>
              <a:gd name="connsiteY11727" fmla="*/ 4742186 h 6842125"/>
              <a:gd name="connsiteX11728" fmla="*/ 8518903 w 12191999"/>
              <a:gd name="connsiteY11728" fmla="*/ 4777387 h 6842125"/>
              <a:gd name="connsiteX11729" fmla="*/ 8493376 w 12191999"/>
              <a:gd name="connsiteY11729" fmla="*/ 4793795 h 6842125"/>
              <a:gd name="connsiteX11730" fmla="*/ 530407 w 12191999"/>
              <a:gd name="connsiteY11730" fmla="*/ 4793974 h 6842125"/>
              <a:gd name="connsiteX11731" fmla="*/ 491591 w 12191999"/>
              <a:gd name="connsiteY11731" fmla="*/ 4779425 h 6842125"/>
              <a:gd name="connsiteX11732" fmla="*/ 499221 w 12191999"/>
              <a:gd name="connsiteY11732" fmla="*/ 4713766 h 6842125"/>
              <a:gd name="connsiteX11733" fmla="*/ 545000 w 12191999"/>
              <a:gd name="connsiteY11733" fmla="*/ 4711056 h 6842125"/>
              <a:gd name="connsiteX11734" fmla="*/ 564013 w 12191999"/>
              <a:gd name="connsiteY11734" fmla="*/ 4774009 h 6842125"/>
              <a:gd name="connsiteX11735" fmla="*/ 530407 w 12191999"/>
              <a:gd name="connsiteY11735" fmla="*/ 4793974 h 6842125"/>
              <a:gd name="connsiteX11736" fmla="*/ 11661590 w 12191999"/>
              <a:gd name="connsiteY11736" fmla="*/ 4793974 h 6842125"/>
              <a:gd name="connsiteX11737" fmla="*/ 11627983 w 12191999"/>
              <a:gd name="connsiteY11737" fmla="*/ 4774009 h 6842125"/>
              <a:gd name="connsiteX11738" fmla="*/ 11646996 w 12191999"/>
              <a:gd name="connsiteY11738" fmla="*/ 4711056 h 6842125"/>
              <a:gd name="connsiteX11739" fmla="*/ 11692775 w 12191999"/>
              <a:gd name="connsiteY11739" fmla="*/ 4713766 h 6842125"/>
              <a:gd name="connsiteX11740" fmla="*/ 11700406 w 12191999"/>
              <a:gd name="connsiteY11740" fmla="*/ 4779425 h 6842125"/>
              <a:gd name="connsiteX11741" fmla="*/ 11661590 w 12191999"/>
              <a:gd name="connsiteY11741" fmla="*/ 4793974 h 6842125"/>
              <a:gd name="connsiteX11742" fmla="*/ 5631107 w 12191999"/>
              <a:gd name="connsiteY11742" fmla="*/ 4794507 h 6842125"/>
              <a:gd name="connsiteX11743" fmla="*/ 5607032 w 12191999"/>
              <a:gd name="connsiteY11743" fmla="*/ 4780095 h 6842125"/>
              <a:gd name="connsiteX11744" fmla="*/ 5607032 w 12191999"/>
              <a:gd name="connsiteY11744" fmla="*/ 4717823 h 6842125"/>
              <a:gd name="connsiteX11745" fmla="*/ 5693900 w 12191999"/>
              <a:gd name="connsiteY11745" fmla="*/ 4746249 h 6842125"/>
              <a:gd name="connsiteX11746" fmla="*/ 5631107 w 12191999"/>
              <a:gd name="connsiteY11746" fmla="*/ 4794507 h 6842125"/>
              <a:gd name="connsiteX11747" fmla="*/ 6560890 w 12191999"/>
              <a:gd name="connsiteY11747" fmla="*/ 4794507 h 6842125"/>
              <a:gd name="connsiteX11748" fmla="*/ 6498096 w 12191999"/>
              <a:gd name="connsiteY11748" fmla="*/ 4746249 h 6842125"/>
              <a:gd name="connsiteX11749" fmla="*/ 6584964 w 12191999"/>
              <a:gd name="connsiteY11749" fmla="*/ 4717823 h 6842125"/>
              <a:gd name="connsiteX11750" fmla="*/ 6584964 w 12191999"/>
              <a:gd name="connsiteY11750" fmla="*/ 4780095 h 6842125"/>
              <a:gd name="connsiteX11751" fmla="*/ 6560890 w 12191999"/>
              <a:gd name="connsiteY11751" fmla="*/ 4794507 h 6842125"/>
              <a:gd name="connsiteX11752" fmla="*/ 4935400 w 12191999"/>
              <a:gd name="connsiteY11752" fmla="*/ 4794645 h 6842125"/>
              <a:gd name="connsiteX11753" fmla="*/ 4901015 w 12191999"/>
              <a:gd name="connsiteY11753" fmla="*/ 4783484 h 6842125"/>
              <a:gd name="connsiteX11754" fmla="*/ 4888823 w 12191999"/>
              <a:gd name="connsiteY11754" fmla="*/ 4732042 h 6842125"/>
              <a:gd name="connsiteX11755" fmla="*/ 4967310 w 12191999"/>
              <a:gd name="connsiteY11755" fmla="*/ 4711062 h 6842125"/>
              <a:gd name="connsiteX11756" fmla="*/ 4972643 w 12191999"/>
              <a:gd name="connsiteY11756" fmla="*/ 4783484 h 6842125"/>
              <a:gd name="connsiteX11757" fmla="*/ 4935400 w 12191999"/>
              <a:gd name="connsiteY11757" fmla="*/ 4794645 h 6842125"/>
              <a:gd name="connsiteX11758" fmla="*/ 7256596 w 12191999"/>
              <a:gd name="connsiteY11758" fmla="*/ 4794645 h 6842125"/>
              <a:gd name="connsiteX11759" fmla="*/ 7219354 w 12191999"/>
              <a:gd name="connsiteY11759" fmla="*/ 4783484 h 6842125"/>
              <a:gd name="connsiteX11760" fmla="*/ 7224687 w 12191999"/>
              <a:gd name="connsiteY11760" fmla="*/ 4711062 h 6842125"/>
              <a:gd name="connsiteX11761" fmla="*/ 7303174 w 12191999"/>
              <a:gd name="connsiteY11761" fmla="*/ 4732042 h 6842125"/>
              <a:gd name="connsiteX11762" fmla="*/ 7290982 w 12191999"/>
              <a:gd name="connsiteY11762" fmla="*/ 4783484 h 6842125"/>
              <a:gd name="connsiteX11763" fmla="*/ 7256596 w 12191999"/>
              <a:gd name="connsiteY11763" fmla="*/ 4794645 h 6842125"/>
              <a:gd name="connsiteX11764" fmla="*/ 345715 w 12191999"/>
              <a:gd name="connsiteY11764" fmla="*/ 4794987 h 6842125"/>
              <a:gd name="connsiteX11765" fmla="*/ 303860 w 12191999"/>
              <a:gd name="connsiteY11765" fmla="*/ 4772654 h 6842125"/>
              <a:gd name="connsiteX11766" fmla="*/ 303097 w 12191999"/>
              <a:gd name="connsiteY11766" fmla="*/ 4728656 h 6842125"/>
              <a:gd name="connsiteX11767" fmla="*/ 374633 w 12191999"/>
              <a:gd name="connsiteY11767" fmla="*/ 4711731 h 6842125"/>
              <a:gd name="connsiteX11768" fmla="*/ 345715 w 12191999"/>
              <a:gd name="connsiteY11768" fmla="*/ 4794987 h 6842125"/>
              <a:gd name="connsiteX11769" fmla="*/ 11846282 w 12191999"/>
              <a:gd name="connsiteY11769" fmla="*/ 4794987 h 6842125"/>
              <a:gd name="connsiteX11770" fmla="*/ 11817363 w 12191999"/>
              <a:gd name="connsiteY11770" fmla="*/ 4711731 h 6842125"/>
              <a:gd name="connsiteX11771" fmla="*/ 11888899 w 12191999"/>
              <a:gd name="connsiteY11771" fmla="*/ 4728656 h 6842125"/>
              <a:gd name="connsiteX11772" fmla="*/ 11888136 w 12191999"/>
              <a:gd name="connsiteY11772" fmla="*/ 4772654 h 6842125"/>
              <a:gd name="connsiteX11773" fmla="*/ 11846282 w 12191999"/>
              <a:gd name="connsiteY11773" fmla="*/ 4794987 h 6842125"/>
              <a:gd name="connsiteX11774" fmla="*/ 5993942 w 12191999"/>
              <a:gd name="connsiteY11774" fmla="*/ 4795167 h 6842125"/>
              <a:gd name="connsiteX11775" fmla="*/ 5951651 w 12191999"/>
              <a:gd name="connsiteY11775" fmla="*/ 4784168 h 6842125"/>
              <a:gd name="connsiteX11776" fmla="*/ 5956984 w 12191999"/>
              <a:gd name="connsiteY11776" fmla="*/ 4710391 h 6842125"/>
              <a:gd name="connsiteX11777" fmla="*/ 6027851 w 12191999"/>
              <a:gd name="connsiteY11777" fmla="*/ 4709713 h 6842125"/>
              <a:gd name="connsiteX11778" fmla="*/ 6057568 w 12191999"/>
              <a:gd name="connsiteY11778" fmla="*/ 4727311 h 6842125"/>
              <a:gd name="connsiteX11779" fmla="*/ 6066712 w 12191999"/>
              <a:gd name="connsiteY11779" fmla="*/ 4750998 h 6842125"/>
              <a:gd name="connsiteX11780" fmla="*/ 6056044 w 12191999"/>
              <a:gd name="connsiteY11780" fmla="*/ 4774691 h 6842125"/>
              <a:gd name="connsiteX11781" fmla="*/ 6036232 w 12191999"/>
              <a:gd name="connsiteY11781" fmla="*/ 4784844 h 6842125"/>
              <a:gd name="connsiteX11782" fmla="*/ 5993942 w 12191999"/>
              <a:gd name="connsiteY11782" fmla="*/ 4795167 h 6842125"/>
              <a:gd name="connsiteX11783" fmla="*/ 6198055 w 12191999"/>
              <a:gd name="connsiteY11783" fmla="*/ 4795167 h 6842125"/>
              <a:gd name="connsiteX11784" fmla="*/ 6155764 w 12191999"/>
              <a:gd name="connsiteY11784" fmla="*/ 4784844 h 6842125"/>
              <a:gd name="connsiteX11785" fmla="*/ 6135952 w 12191999"/>
              <a:gd name="connsiteY11785" fmla="*/ 4774691 h 6842125"/>
              <a:gd name="connsiteX11786" fmla="*/ 6125284 w 12191999"/>
              <a:gd name="connsiteY11786" fmla="*/ 4750998 h 6842125"/>
              <a:gd name="connsiteX11787" fmla="*/ 6134428 w 12191999"/>
              <a:gd name="connsiteY11787" fmla="*/ 4727311 h 6842125"/>
              <a:gd name="connsiteX11788" fmla="*/ 6164146 w 12191999"/>
              <a:gd name="connsiteY11788" fmla="*/ 4709713 h 6842125"/>
              <a:gd name="connsiteX11789" fmla="*/ 6235012 w 12191999"/>
              <a:gd name="connsiteY11789" fmla="*/ 4710391 h 6842125"/>
              <a:gd name="connsiteX11790" fmla="*/ 6240346 w 12191999"/>
              <a:gd name="connsiteY11790" fmla="*/ 4784168 h 6842125"/>
              <a:gd name="connsiteX11791" fmla="*/ 6198055 w 12191999"/>
              <a:gd name="connsiteY11791" fmla="*/ 4795167 h 6842125"/>
              <a:gd name="connsiteX11792" fmla="*/ 3880750 w 12191999"/>
              <a:gd name="connsiteY11792" fmla="*/ 4795330 h 6842125"/>
              <a:gd name="connsiteX11793" fmla="*/ 3838935 w 12191999"/>
              <a:gd name="connsiteY11793" fmla="*/ 4779425 h 6842125"/>
              <a:gd name="connsiteX11794" fmla="*/ 3860271 w 12191999"/>
              <a:gd name="connsiteY11794" fmla="*/ 4706998 h 6842125"/>
              <a:gd name="connsiteX11795" fmla="*/ 3904467 w 12191999"/>
              <a:gd name="connsiteY11795" fmla="*/ 4711739 h 6842125"/>
              <a:gd name="connsiteX11796" fmla="*/ 3917420 w 12191999"/>
              <a:gd name="connsiteY11796" fmla="*/ 4778749 h 6842125"/>
              <a:gd name="connsiteX11797" fmla="*/ 3880750 w 12191999"/>
              <a:gd name="connsiteY11797" fmla="*/ 4795330 h 6842125"/>
              <a:gd name="connsiteX11798" fmla="*/ 8311247 w 12191999"/>
              <a:gd name="connsiteY11798" fmla="*/ 4795330 h 6842125"/>
              <a:gd name="connsiteX11799" fmla="*/ 8274576 w 12191999"/>
              <a:gd name="connsiteY11799" fmla="*/ 4778749 h 6842125"/>
              <a:gd name="connsiteX11800" fmla="*/ 8287530 w 12191999"/>
              <a:gd name="connsiteY11800" fmla="*/ 4711739 h 6842125"/>
              <a:gd name="connsiteX11801" fmla="*/ 8331725 w 12191999"/>
              <a:gd name="connsiteY11801" fmla="*/ 4706998 h 6842125"/>
              <a:gd name="connsiteX11802" fmla="*/ 8353061 w 12191999"/>
              <a:gd name="connsiteY11802" fmla="*/ 4779425 h 6842125"/>
              <a:gd name="connsiteX11803" fmla="*/ 8311247 w 12191999"/>
              <a:gd name="connsiteY11803" fmla="*/ 4795330 h 6842125"/>
              <a:gd name="connsiteX11804" fmla="*/ 882061 w 12191999"/>
              <a:gd name="connsiteY11804" fmla="*/ 4798048 h 6842125"/>
              <a:gd name="connsiteX11805" fmla="*/ 853056 w 12191999"/>
              <a:gd name="connsiteY11805" fmla="*/ 4797024 h 6842125"/>
              <a:gd name="connsiteX11806" fmla="*/ 817257 w 12191999"/>
              <a:gd name="connsiteY11806" fmla="*/ 4744229 h 6842125"/>
              <a:gd name="connsiteX11807" fmla="*/ 875939 w 12191999"/>
              <a:gd name="connsiteY11807" fmla="*/ 4693468 h 6842125"/>
              <a:gd name="connsiteX11808" fmla="*/ 931552 w 12191999"/>
              <a:gd name="connsiteY11808" fmla="*/ 4746935 h 6842125"/>
              <a:gd name="connsiteX11809" fmla="*/ 882061 w 12191999"/>
              <a:gd name="connsiteY11809" fmla="*/ 4798048 h 6842125"/>
              <a:gd name="connsiteX11810" fmla="*/ 11309935 w 12191999"/>
              <a:gd name="connsiteY11810" fmla="*/ 4798048 h 6842125"/>
              <a:gd name="connsiteX11811" fmla="*/ 11260444 w 12191999"/>
              <a:gd name="connsiteY11811" fmla="*/ 4746935 h 6842125"/>
              <a:gd name="connsiteX11812" fmla="*/ 11316058 w 12191999"/>
              <a:gd name="connsiteY11812" fmla="*/ 4693468 h 6842125"/>
              <a:gd name="connsiteX11813" fmla="*/ 11374739 w 12191999"/>
              <a:gd name="connsiteY11813" fmla="*/ 4744229 h 6842125"/>
              <a:gd name="connsiteX11814" fmla="*/ 11338940 w 12191999"/>
              <a:gd name="connsiteY11814" fmla="*/ 4797024 h 6842125"/>
              <a:gd name="connsiteX11815" fmla="*/ 11309935 w 12191999"/>
              <a:gd name="connsiteY11815" fmla="*/ 4798048 h 6842125"/>
              <a:gd name="connsiteX11816" fmla="*/ 3536594 w 12191999"/>
              <a:gd name="connsiteY11816" fmla="*/ 4799985 h 6842125"/>
              <a:gd name="connsiteX11817" fmla="*/ 3494302 w 12191999"/>
              <a:gd name="connsiteY11817" fmla="*/ 4797024 h 6842125"/>
              <a:gd name="connsiteX11818" fmla="*/ 3464584 w 12191999"/>
              <a:gd name="connsiteY11818" fmla="*/ 4743548 h 6842125"/>
              <a:gd name="connsiteX11819" fmla="*/ 3524782 w 12191999"/>
              <a:gd name="connsiteY11819" fmla="*/ 4693468 h 6842125"/>
              <a:gd name="connsiteX11820" fmla="*/ 3566692 w 12191999"/>
              <a:gd name="connsiteY11820" fmla="*/ 4714449 h 6842125"/>
              <a:gd name="connsiteX11821" fmla="*/ 3567454 w 12191999"/>
              <a:gd name="connsiteY11821" fmla="*/ 4784165 h 6842125"/>
              <a:gd name="connsiteX11822" fmla="*/ 3536594 w 12191999"/>
              <a:gd name="connsiteY11822" fmla="*/ 4799985 h 6842125"/>
              <a:gd name="connsiteX11823" fmla="*/ 8655403 w 12191999"/>
              <a:gd name="connsiteY11823" fmla="*/ 4799985 h 6842125"/>
              <a:gd name="connsiteX11824" fmla="*/ 8624543 w 12191999"/>
              <a:gd name="connsiteY11824" fmla="*/ 4784165 h 6842125"/>
              <a:gd name="connsiteX11825" fmla="*/ 8625304 w 12191999"/>
              <a:gd name="connsiteY11825" fmla="*/ 4714449 h 6842125"/>
              <a:gd name="connsiteX11826" fmla="*/ 8667215 w 12191999"/>
              <a:gd name="connsiteY11826" fmla="*/ 4693468 h 6842125"/>
              <a:gd name="connsiteX11827" fmla="*/ 8727412 w 12191999"/>
              <a:gd name="connsiteY11827" fmla="*/ 4743548 h 6842125"/>
              <a:gd name="connsiteX11828" fmla="*/ 8697695 w 12191999"/>
              <a:gd name="connsiteY11828" fmla="*/ 4797024 h 6842125"/>
              <a:gd name="connsiteX11829" fmla="*/ 8655403 w 12191999"/>
              <a:gd name="connsiteY11829" fmla="*/ 4799985 h 6842125"/>
              <a:gd name="connsiteX11830" fmla="*/ 2647716 w 12191999"/>
              <a:gd name="connsiteY11830" fmla="*/ 4800386 h 6842125"/>
              <a:gd name="connsiteX11831" fmla="*/ 2610247 w 12191999"/>
              <a:gd name="connsiteY11831" fmla="*/ 4797024 h 6842125"/>
              <a:gd name="connsiteX11832" fmla="*/ 2598055 w 12191999"/>
              <a:gd name="connsiteY11832" fmla="*/ 4711062 h 6842125"/>
              <a:gd name="connsiteX11833" fmla="*/ 2703972 w 12191999"/>
              <a:gd name="connsiteY11833" fmla="*/ 4750315 h 6842125"/>
              <a:gd name="connsiteX11834" fmla="*/ 2647716 w 12191999"/>
              <a:gd name="connsiteY11834" fmla="*/ 4800386 h 6842125"/>
              <a:gd name="connsiteX11835" fmla="*/ 9544280 w 12191999"/>
              <a:gd name="connsiteY11835" fmla="*/ 4800386 h 6842125"/>
              <a:gd name="connsiteX11836" fmla="*/ 9488024 w 12191999"/>
              <a:gd name="connsiteY11836" fmla="*/ 4750315 h 6842125"/>
              <a:gd name="connsiteX11837" fmla="*/ 9593942 w 12191999"/>
              <a:gd name="connsiteY11837" fmla="*/ 4711062 h 6842125"/>
              <a:gd name="connsiteX11838" fmla="*/ 9581750 w 12191999"/>
              <a:gd name="connsiteY11838" fmla="*/ 4797024 h 6842125"/>
              <a:gd name="connsiteX11839" fmla="*/ 9544280 w 12191999"/>
              <a:gd name="connsiteY11839" fmla="*/ 4800386 h 6842125"/>
              <a:gd name="connsiteX11840" fmla="*/ 1055749 w 12191999"/>
              <a:gd name="connsiteY11840" fmla="*/ 4800491 h 6842125"/>
              <a:gd name="connsiteX11841" fmla="*/ 1028032 w 12191999"/>
              <a:gd name="connsiteY11841" fmla="*/ 4797024 h 6842125"/>
              <a:gd name="connsiteX11842" fmla="*/ 992205 w 12191999"/>
              <a:gd name="connsiteY11842" fmla="*/ 4741517 h 6842125"/>
              <a:gd name="connsiteX11843" fmla="*/ 1052416 w 12191999"/>
              <a:gd name="connsiteY11843" fmla="*/ 4693468 h 6842125"/>
              <a:gd name="connsiteX11844" fmla="*/ 1086704 w 12191999"/>
              <a:gd name="connsiteY11844" fmla="*/ 4707678 h 6842125"/>
              <a:gd name="connsiteX11845" fmla="*/ 1106512 w 12191999"/>
              <a:gd name="connsiteY11845" fmla="*/ 4746255 h 6842125"/>
              <a:gd name="connsiteX11846" fmla="*/ 1078324 w 12191999"/>
              <a:gd name="connsiteY11846" fmla="*/ 4794312 h 6842125"/>
              <a:gd name="connsiteX11847" fmla="*/ 1055749 w 12191999"/>
              <a:gd name="connsiteY11847" fmla="*/ 4800491 h 6842125"/>
              <a:gd name="connsiteX11848" fmla="*/ 11136247 w 12191999"/>
              <a:gd name="connsiteY11848" fmla="*/ 4800491 h 6842125"/>
              <a:gd name="connsiteX11849" fmla="*/ 11113672 w 12191999"/>
              <a:gd name="connsiteY11849" fmla="*/ 4794312 h 6842125"/>
              <a:gd name="connsiteX11850" fmla="*/ 11085484 w 12191999"/>
              <a:gd name="connsiteY11850" fmla="*/ 4746255 h 6842125"/>
              <a:gd name="connsiteX11851" fmla="*/ 11105292 w 12191999"/>
              <a:gd name="connsiteY11851" fmla="*/ 4707678 h 6842125"/>
              <a:gd name="connsiteX11852" fmla="*/ 11139580 w 12191999"/>
              <a:gd name="connsiteY11852" fmla="*/ 4693468 h 6842125"/>
              <a:gd name="connsiteX11853" fmla="*/ 11199791 w 12191999"/>
              <a:gd name="connsiteY11853" fmla="*/ 4741517 h 6842125"/>
              <a:gd name="connsiteX11854" fmla="*/ 11163964 w 12191999"/>
              <a:gd name="connsiteY11854" fmla="*/ 4797024 h 6842125"/>
              <a:gd name="connsiteX11855" fmla="*/ 11136247 w 12191999"/>
              <a:gd name="connsiteY11855" fmla="*/ 4800491 h 6842125"/>
              <a:gd name="connsiteX11856" fmla="*/ 1947063 w 12191999"/>
              <a:gd name="connsiteY11856" fmla="*/ 4800696 h 6842125"/>
              <a:gd name="connsiteX11857" fmla="*/ 1920561 w 12191999"/>
              <a:gd name="connsiteY11857" fmla="*/ 4800655 h 6842125"/>
              <a:gd name="connsiteX11858" fmla="*/ 1889748 w 12191999"/>
              <a:gd name="connsiteY11858" fmla="*/ 4783484 h 6842125"/>
              <a:gd name="connsiteX11859" fmla="*/ 1877556 w 12191999"/>
              <a:gd name="connsiteY11859" fmla="*/ 4740840 h 6842125"/>
              <a:gd name="connsiteX11860" fmla="*/ 1996428 w 12191999"/>
              <a:gd name="connsiteY11860" fmla="*/ 4749636 h 6842125"/>
              <a:gd name="connsiteX11861" fmla="*/ 1947063 w 12191999"/>
              <a:gd name="connsiteY11861" fmla="*/ 4800696 h 6842125"/>
              <a:gd name="connsiteX11862" fmla="*/ 10244934 w 12191999"/>
              <a:gd name="connsiteY11862" fmla="*/ 4800696 h 6842125"/>
              <a:gd name="connsiteX11863" fmla="*/ 10195568 w 12191999"/>
              <a:gd name="connsiteY11863" fmla="*/ 4749636 h 6842125"/>
              <a:gd name="connsiteX11864" fmla="*/ 10314440 w 12191999"/>
              <a:gd name="connsiteY11864" fmla="*/ 4740840 h 6842125"/>
              <a:gd name="connsiteX11865" fmla="*/ 10302248 w 12191999"/>
              <a:gd name="connsiteY11865" fmla="*/ 4783484 h 6842125"/>
              <a:gd name="connsiteX11866" fmla="*/ 10271435 w 12191999"/>
              <a:gd name="connsiteY11866" fmla="*/ 4800655 h 6842125"/>
              <a:gd name="connsiteX11867" fmla="*/ 10244934 w 12191999"/>
              <a:gd name="connsiteY11867" fmla="*/ 4800696 h 6842125"/>
              <a:gd name="connsiteX11868" fmla="*/ 2287722 w 12191999"/>
              <a:gd name="connsiteY11868" fmla="*/ 4915162 h 6842125"/>
              <a:gd name="connsiteX11869" fmla="*/ 2270196 w 12191999"/>
              <a:gd name="connsiteY11869" fmla="*/ 4906359 h 6842125"/>
              <a:gd name="connsiteX11870" fmla="*/ 2287722 w 12191999"/>
              <a:gd name="connsiteY11870" fmla="*/ 4897557 h 6842125"/>
              <a:gd name="connsiteX11871" fmla="*/ 2304486 w 12191999"/>
              <a:gd name="connsiteY11871" fmla="*/ 4906359 h 6842125"/>
              <a:gd name="connsiteX11872" fmla="*/ 2287722 w 12191999"/>
              <a:gd name="connsiteY11872" fmla="*/ 4915162 h 6842125"/>
              <a:gd name="connsiteX11873" fmla="*/ 9904275 w 12191999"/>
              <a:gd name="connsiteY11873" fmla="*/ 4915162 h 6842125"/>
              <a:gd name="connsiteX11874" fmla="*/ 9887511 w 12191999"/>
              <a:gd name="connsiteY11874" fmla="*/ 4906359 h 6842125"/>
              <a:gd name="connsiteX11875" fmla="*/ 9904275 w 12191999"/>
              <a:gd name="connsiteY11875" fmla="*/ 4897557 h 6842125"/>
              <a:gd name="connsiteX11876" fmla="*/ 9921800 w 12191999"/>
              <a:gd name="connsiteY11876" fmla="*/ 4906359 h 6842125"/>
              <a:gd name="connsiteX11877" fmla="*/ 9904275 w 12191999"/>
              <a:gd name="connsiteY11877" fmla="*/ 4915162 h 6842125"/>
              <a:gd name="connsiteX11878" fmla="*/ 3171771 w 12191999"/>
              <a:gd name="connsiteY11878" fmla="*/ 4916517 h 6842125"/>
              <a:gd name="connsiteX11879" fmla="*/ 3160340 w 12191999"/>
              <a:gd name="connsiteY11879" fmla="*/ 4906359 h 6842125"/>
              <a:gd name="connsiteX11880" fmla="*/ 3171771 w 12191999"/>
              <a:gd name="connsiteY11880" fmla="*/ 4896203 h 6842125"/>
              <a:gd name="connsiteX11881" fmla="*/ 3183202 w 12191999"/>
              <a:gd name="connsiteY11881" fmla="*/ 4906359 h 6842125"/>
              <a:gd name="connsiteX11882" fmla="*/ 3171771 w 12191999"/>
              <a:gd name="connsiteY11882" fmla="*/ 4916517 h 6842125"/>
              <a:gd name="connsiteX11883" fmla="*/ 9020226 w 12191999"/>
              <a:gd name="connsiteY11883" fmla="*/ 4916517 h 6842125"/>
              <a:gd name="connsiteX11884" fmla="*/ 9008795 w 12191999"/>
              <a:gd name="connsiteY11884" fmla="*/ 4906359 h 6842125"/>
              <a:gd name="connsiteX11885" fmla="*/ 9020226 w 12191999"/>
              <a:gd name="connsiteY11885" fmla="*/ 4896203 h 6842125"/>
              <a:gd name="connsiteX11886" fmla="*/ 9031656 w 12191999"/>
              <a:gd name="connsiteY11886" fmla="*/ 4906359 h 6842125"/>
              <a:gd name="connsiteX11887" fmla="*/ 9020226 w 12191999"/>
              <a:gd name="connsiteY11887" fmla="*/ 4916517 h 6842125"/>
              <a:gd name="connsiteX11888" fmla="*/ 348952 w 12191999"/>
              <a:gd name="connsiteY11888" fmla="*/ 4918880 h 6842125"/>
              <a:gd name="connsiteX11889" fmla="*/ 333543 w 12191999"/>
              <a:gd name="connsiteY11889" fmla="*/ 4913127 h 6842125"/>
              <a:gd name="connsiteX11890" fmla="*/ 333543 w 12191999"/>
              <a:gd name="connsiteY11890" fmla="*/ 4896882 h 6842125"/>
              <a:gd name="connsiteX11891" fmla="*/ 360939 w 12191999"/>
              <a:gd name="connsiteY11891" fmla="*/ 4906359 h 6842125"/>
              <a:gd name="connsiteX11892" fmla="*/ 348952 w 12191999"/>
              <a:gd name="connsiteY11892" fmla="*/ 4918880 h 6842125"/>
              <a:gd name="connsiteX11893" fmla="*/ 11843044 w 12191999"/>
              <a:gd name="connsiteY11893" fmla="*/ 4918880 h 6842125"/>
              <a:gd name="connsiteX11894" fmla="*/ 11831058 w 12191999"/>
              <a:gd name="connsiteY11894" fmla="*/ 4906359 h 6842125"/>
              <a:gd name="connsiteX11895" fmla="*/ 11858454 w 12191999"/>
              <a:gd name="connsiteY11895" fmla="*/ 4896882 h 6842125"/>
              <a:gd name="connsiteX11896" fmla="*/ 11858454 w 12191999"/>
              <a:gd name="connsiteY11896" fmla="*/ 4913127 h 6842125"/>
              <a:gd name="connsiteX11897" fmla="*/ 11843044 w 12191999"/>
              <a:gd name="connsiteY11897" fmla="*/ 4918880 h 6842125"/>
              <a:gd name="connsiteX11898" fmla="*/ 2651302 w 12191999"/>
              <a:gd name="connsiteY11898" fmla="*/ 4919045 h 6842125"/>
              <a:gd name="connsiteX11899" fmla="*/ 2636918 w 12191999"/>
              <a:gd name="connsiteY11899" fmla="*/ 4915162 h 6842125"/>
              <a:gd name="connsiteX11900" fmla="*/ 2643014 w 12191999"/>
              <a:gd name="connsiteY11900" fmla="*/ 4896202 h 6842125"/>
              <a:gd name="connsiteX11901" fmla="*/ 2658254 w 12191999"/>
              <a:gd name="connsiteY11901" fmla="*/ 4905681 h 6842125"/>
              <a:gd name="connsiteX11902" fmla="*/ 2651302 w 12191999"/>
              <a:gd name="connsiteY11902" fmla="*/ 4919045 h 6842125"/>
              <a:gd name="connsiteX11903" fmla="*/ 9540695 w 12191999"/>
              <a:gd name="connsiteY11903" fmla="*/ 4919045 h 6842125"/>
              <a:gd name="connsiteX11904" fmla="*/ 9533743 w 12191999"/>
              <a:gd name="connsiteY11904" fmla="*/ 4905681 h 6842125"/>
              <a:gd name="connsiteX11905" fmla="*/ 9548983 w 12191999"/>
              <a:gd name="connsiteY11905" fmla="*/ 4896202 h 6842125"/>
              <a:gd name="connsiteX11906" fmla="*/ 9555079 w 12191999"/>
              <a:gd name="connsiteY11906" fmla="*/ 4915162 h 6842125"/>
              <a:gd name="connsiteX11907" fmla="*/ 9540695 w 12191999"/>
              <a:gd name="connsiteY11907" fmla="*/ 4919045 h 6842125"/>
              <a:gd name="connsiteX11908" fmla="*/ 4760230 w 12191999"/>
              <a:gd name="connsiteY11908" fmla="*/ 4922095 h 6842125"/>
              <a:gd name="connsiteX11909" fmla="*/ 4738226 w 12191999"/>
              <a:gd name="connsiteY11909" fmla="*/ 4913806 h 6842125"/>
              <a:gd name="connsiteX11910" fmla="*/ 4762610 w 12191999"/>
              <a:gd name="connsiteY11910" fmla="*/ 4889437 h 6842125"/>
              <a:gd name="connsiteX11911" fmla="*/ 4779374 w 12191999"/>
              <a:gd name="connsiteY11911" fmla="*/ 4905004 h 6842125"/>
              <a:gd name="connsiteX11912" fmla="*/ 4760230 w 12191999"/>
              <a:gd name="connsiteY11912" fmla="*/ 4922095 h 6842125"/>
              <a:gd name="connsiteX11913" fmla="*/ 7431767 w 12191999"/>
              <a:gd name="connsiteY11913" fmla="*/ 4922095 h 6842125"/>
              <a:gd name="connsiteX11914" fmla="*/ 7412623 w 12191999"/>
              <a:gd name="connsiteY11914" fmla="*/ 4905004 h 6842125"/>
              <a:gd name="connsiteX11915" fmla="*/ 7429387 w 12191999"/>
              <a:gd name="connsiteY11915" fmla="*/ 4889437 h 6842125"/>
              <a:gd name="connsiteX11916" fmla="*/ 7453771 w 12191999"/>
              <a:gd name="connsiteY11916" fmla="*/ 4913806 h 6842125"/>
              <a:gd name="connsiteX11917" fmla="*/ 7431767 w 12191999"/>
              <a:gd name="connsiteY11917" fmla="*/ 4922095 h 6842125"/>
              <a:gd name="connsiteX11918" fmla="*/ 5635131 w 12191999"/>
              <a:gd name="connsiteY11918" fmla="*/ 4922435 h 6842125"/>
              <a:gd name="connsiteX11919" fmla="*/ 5627607 w 12191999"/>
              <a:gd name="connsiteY11919" fmla="*/ 4912450 h 6842125"/>
              <a:gd name="connsiteX11920" fmla="*/ 5650467 w 12191999"/>
              <a:gd name="connsiteY11920" fmla="*/ 4893501 h 6842125"/>
              <a:gd name="connsiteX11921" fmla="*/ 5651228 w 12191999"/>
              <a:gd name="connsiteY11921" fmla="*/ 4919219 h 6842125"/>
              <a:gd name="connsiteX11922" fmla="*/ 5635131 w 12191999"/>
              <a:gd name="connsiteY11922" fmla="*/ 4922435 h 6842125"/>
              <a:gd name="connsiteX11923" fmla="*/ 6556866 w 12191999"/>
              <a:gd name="connsiteY11923" fmla="*/ 4922435 h 6842125"/>
              <a:gd name="connsiteX11924" fmla="*/ 6540768 w 12191999"/>
              <a:gd name="connsiteY11924" fmla="*/ 4919219 h 6842125"/>
              <a:gd name="connsiteX11925" fmla="*/ 6541530 w 12191999"/>
              <a:gd name="connsiteY11925" fmla="*/ 4893501 h 6842125"/>
              <a:gd name="connsiteX11926" fmla="*/ 6564390 w 12191999"/>
              <a:gd name="connsiteY11926" fmla="*/ 4912450 h 6842125"/>
              <a:gd name="connsiteX11927" fmla="*/ 6556866 w 12191999"/>
              <a:gd name="connsiteY11927" fmla="*/ 4922435 h 6842125"/>
              <a:gd name="connsiteX11928" fmla="*/ 5292126 w 12191999"/>
              <a:gd name="connsiteY11928" fmla="*/ 4927856 h 6842125"/>
              <a:gd name="connsiteX11929" fmla="*/ 5273076 w 12191999"/>
              <a:gd name="connsiteY11929" fmla="*/ 4917873 h 6842125"/>
              <a:gd name="connsiteX11930" fmla="*/ 5275362 w 12191999"/>
              <a:gd name="connsiteY11930" fmla="*/ 4892823 h 6842125"/>
              <a:gd name="connsiteX11931" fmla="*/ 5304318 w 12191999"/>
              <a:gd name="connsiteY11931" fmla="*/ 4891470 h 6842125"/>
              <a:gd name="connsiteX11932" fmla="*/ 5308890 w 12191999"/>
              <a:gd name="connsiteY11932" fmla="*/ 4914486 h 6842125"/>
              <a:gd name="connsiteX11933" fmla="*/ 5292126 w 12191999"/>
              <a:gd name="connsiteY11933" fmla="*/ 4927856 h 6842125"/>
              <a:gd name="connsiteX11934" fmla="*/ 6899871 w 12191999"/>
              <a:gd name="connsiteY11934" fmla="*/ 4927856 h 6842125"/>
              <a:gd name="connsiteX11935" fmla="*/ 6883107 w 12191999"/>
              <a:gd name="connsiteY11935" fmla="*/ 4914486 h 6842125"/>
              <a:gd name="connsiteX11936" fmla="*/ 6887679 w 12191999"/>
              <a:gd name="connsiteY11936" fmla="*/ 4891470 h 6842125"/>
              <a:gd name="connsiteX11937" fmla="*/ 6916635 w 12191999"/>
              <a:gd name="connsiteY11937" fmla="*/ 4892823 h 6842125"/>
              <a:gd name="connsiteX11938" fmla="*/ 6918920 w 12191999"/>
              <a:gd name="connsiteY11938" fmla="*/ 4917873 h 6842125"/>
              <a:gd name="connsiteX11939" fmla="*/ 6899871 w 12191999"/>
              <a:gd name="connsiteY11939" fmla="*/ 4927856 h 6842125"/>
              <a:gd name="connsiteX11940" fmla="*/ 2819524 w 12191999"/>
              <a:gd name="connsiteY11940" fmla="*/ 4928700 h 6842125"/>
              <a:gd name="connsiteX11941" fmla="*/ 2798188 w 12191999"/>
              <a:gd name="connsiteY11941" fmla="*/ 4920574 h 6842125"/>
              <a:gd name="connsiteX11942" fmla="*/ 2818000 w 12191999"/>
              <a:gd name="connsiteY11942" fmla="*/ 4886055 h 6842125"/>
              <a:gd name="connsiteX11943" fmla="*/ 2837051 w 12191999"/>
              <a:gd name="connsiteY11943" fmla="*/ 4906359 h 6842125"/>
              <a:gd name="connsiteX11944" fmla="*/ 2819524 w 12191999"/>
              <a:gd name="connsiteY11944" fmla="*/ 4928700 h 6842125"/>
              <a:gd name="connsiteX11945" fmla="*/ 9372472 w 12191999"/>
              <a:gd name="connsiteY11945" fmla="*/ 4928700 h 6842125"/>
              <a:gd name="connsiteX11946" fmla="*/ 9354946 w 12191999"/>
              <a:gd name="connsiteY11946" fmla="*/ 4906359 h 6842125"/>
              <a:gd name="connsiteX11947" fmla="*/ 9373996 w 12191999"/>
              <a:gd name="connsiteY11947" fmla="*/ 4886055 h 6842125"/>
              <a:gd name="connsiteX11948" fmla="*/ 9393808 w 12191999"/>
              <a:gd name="connsiteY11948" fmla="*/ 4920574 h 6842125"/>
              <a:gd name="connsiteX11949" fmla="*/ 9372472 w 12191999"/>
              <a:gd name="connsiteY11949" fmla="*/ 4928700 h 6842125"/>
              <a:gd name="connsiteX11950" fmla="*/ 3701666 w 12191999"/>
              <a:gd name="connsiteY11950" fmla="*/ 4929289 h 6842125"/>
              <a:gd name="connsiteX11951" fmla="*/ 3686807 w 12191999"/>
              <a:gd name="connsiteY11951" fmla="*/ 4921932 h 6842125"/>
              <a:gd name="connsiteX11952" fmla="*/ 3689094 w 12191999"/>
              <a:gd name="connsiteY11952" fmla="*/ 4889437 h 6842125"/>
              <a:gd name="connsiteX11953" fmla="*/ 3715763 w 12191999"/>
              <a:gd name="connsiteY11953" fmla="*/ 4892819 h 6842125"/>
              <a:gd name="connsiteX11954" fmla="*/ 3718811 w 12191999"/>
              <a:gd name="connsiteY11954" fmla="*/ 4917873 h 6842125"/>
              <a:gd name="connsiteX11955" fmla="*/ 3701666 w 12191999"/>
              <a:gd name="connsiteY11955" fmla="*/ 4929289 h 6842125"/>
              <a:gd name="connsiteX11956" fmla="*/ 8490331 w 12191999"/>
              <a:gd name="connsiteY11956" fmla="*/ 4929289 h 6842125"/>
              <a:gd name="connsiteX11957" fmla="*/ 8473186 w 12191999"/>
              <a:gd name="connsiteY11957" fmla="*/ 4917873 h 6842125"/>
              <a:gd name="connsiteX11958" fmla="*/ 8476234 w 12191999"/>
              <a:gd name="connsiteY11958" fmla="*/ 4892819 h 6842125"/>
              <a:gd name="connsiteX11959" fmla="*/ 8502903 w 12191999"/>
              <a:gd name="connsiteY11959" fmla="*/ 4889437 h 6842125"/>
              <a:gd name="connsiteX11960" fmla="*/ 8505190 w 12191999"/>
              <a:gd name="connsiteY11960" fmla="*/ 4921932 h 6842125"/>
              <a:gd name="connsiteX11961" fmla="*/ 8490331 w 12191999"/>
              <a:gd name="connsiteY11961" fmla="*/ 4929289 h 6842125"/>
              <a:gd name="connsiteX11962" fmla="*/ 1584555 w 12191999"/>
              <a:gd name="connsiteY11962" fmla="*/ 4929549 h 6842125"/>
              <a:gd name="connsiteX11963" fmla="*/ 1558837 w 12191999"/>
              <a:gd name="connsiteY11963" fmla="*/ 4917194 h 6842125"/>
              <a:gd name="connsiteX11964" fmla="*/ 1576363 w 12191999"/>
              <a:gd name="connsiteY11964" fmla="*/ 4875910 h 6842125"/>
              <a:gd name="connsiteX11965" fmla="*/ 1606843 w 12191999"/>
              <a:gd name="connsiteY11965" fmla="*/ 4910426 h 6842125"/>
              <a:gd name="connsiteX11966" fmla="*/ 1584555 w 12191999"/>
              <a:gd name="connsiteY11966" fmla="*/ 4929549 h 6842125"/>
              <a:gd name="connsiteX11967" fmla="*/ 10607442 w 12191999"/>
              <a:gd name="connsiteY11967" fmla="*/ 4929549 h 6842125"/>
              <a:gd name="connsiteX11968" fmla="*/ 10585154 w 12191999"/>
              <a:gd name="connsiteY11968" fmla="*/ 4910426 h 6842125"/>
              <a:gd name="connsiteX11969" fmla="*/ 10615634 w 12191999"/>
              <a:gd name="connsiteY11969" fmla="*/ 4875910 h 6842125"/>
              <a:gd name="connsiteX11970" fmla="*/ 10633159 w 12191999"/>
              <a:gd name="connsiteY11970" fmla="*/ 4917194 h 6842125"/>
              <a:gd name="connsiteX11971" fmla="*/ 10607442 w 12191999"/>
              <a:gd name="connsiteY11971" fmla="*/ 4929549 h 6842125"/>
              <a:gd name="connsiteX11972" fmla="*/ 5819544 w 12191999"/>
              <a:gd name="connsiteY11972" fmla="*/ 4929626 h 6842125"/>
              <a:gd name="connsiteX11973" fmla="*/ 5802590 w 12191999"/>
              <a:gd name="connsiteY11973" fmla="*/ 4917873 h 6842125"/>
              <a:gd name="connsiteX11974" fmla="*/ 5819354 w 12191999"/>
              <a:gd name="connsiteY11974" fmla="*/ 4882668 h 6842125"/>
              <a:gd name="connsiteX11975" fmla="*/ 5837642 w 12191999"/>
              <a:gd name="connsiteY11975" fmla="*/ 4920574 h 6842125"/>
              <a:gd name="connsiteX11976" fmla="*/ 5819544 w 12191999"/>
              <a:gd name="connsiteY11976" fmla="*/ 4929626 h 6842125"/>
              <a:gd name="connsiteX11977" fmla="*/ 6372452 w 12191999"/>
              <a:gd name="connsiteY11977" fmla="*/ 4929626 h 6842125"/>
              <a:gd name="connsiteX11978" fmla="*/ 6354355 w 12191999"/>
              <a:gd name="connsiteY11978" fmla="*/ 4920574 h 6842125"/>
              <a:gd name="connsiteX11979" fmla="*/ 6372643 w 12191999"/>
              <a:gd name="connsiteY11979" fmla="*/ 4882668 h 6842125"/>
              <a:gd name="connsiteX11980" fmla="*/ 6389407 w 12191999"/>
              <a:gd name="connsiteY11980" fmla="*/ 4917873 h 6842125"/>
              <a:gd name="connsiteX11981" fmla="*/ 6372452 w 12191999"/>
              <a:gd name="connsiteY11981" fmla="*/ 4929626 h 6842125"/>
              <a:gd name="connsiteX11982" fmla="*/ 4233854 w 12191999"/>
              <a:gd name="connsiteY11982" fmla="*/ 4935882 h 6842125"/>
              <a:gd name="connsiteX11983" fmla="*/ 4216327 w 12191999"/>
              <a:gd name="connsiteY11983" fmla="*/ 4929375 h 6842125"/>
              <a:gd name="connsiteX11984" fmla="*/ 4239187 w 12191999"/>
              <a:gd name="connsiteY11984" fmla="*/ 4878610 h 6842125"/>
              <a:gd name="connsiteX11985" fmla="*/ 4246807 w 12191999"/>
              <a:gd name="connsiteY11985" fmla="*/ 4928700 h 6842125"/>
              <a:gd name="connsiteX11986" fmla="*/ 4233854 w 12191999"/>
              <a:gd name="connsiteY11986" fmla="*/ 4935882 h 6842125"/>
              <a:gd name="connsiteX11987" fmla="*/ 7958143 w 12191999"/>
              <a:gd name="connsiteY11987" fmla="*/ 4935882 h 6842125"/>
              <a:gd name="connsiteX11988" fmla="*/ 7945190 w 12191999"/>
              <a:gd name="connsiteY11988" fmla="*/ 4928700 h 6842125"/>
              <a:gd name="connsiteX11989" fmla="*/ 7952810 w 12191999"/>
              <a:gd name="connsiteY11989" fmla="*/ 4878610 h 6842125"/>
              <a:gd name="connsiteX11990" fmla="*/ 7975669 w 12191999"/>
              <a:gd name="connsiteY11990" fmla="*/ 4929375 h 6842125"/>
              <a:gd name="connsiteX11991" fmla="*/ 7958143 w 12191999"/>
              <a:gd name="connsiteY11991" fmla="*/ 4935882 h 6842125"/>
              <a:gd name="connsiteX11992" fmla="*/ 5470250 w 12191999"/>
              <a:gd name="connsiteY11992" fmla="*/ 4935970 h 6842125"/>
              <a:gd name="connsiteX11993" fmla="*/ 5448055 w 12191999"/>
              <a:gd name="connsiteY11993" fmla="*/ 4922598 h 6842125"/>
              <a:gd name="connsiteX11994" fmla="*/ 5476250 w 12191999"/>
              <a:gd name="connsiteY11994" fmla="*/ 4879957 h 6842125"/>
              <a:gd name="connsiteX11995" fmla="*/ 5488442 w 12191999"/>
              <a:gd name="connsiteY11995" fmla="*/ 4919897 h 6842125"/>
              <a:gd name="connsiteX11996" fmla="*/ 5470250 w 12191999"/>
              <a:gd name="connsiteY11996" fmla="*/ 4935970 h 6842125"/>
              <a:gd name="connsiteX11997" fmla="*/ 6721747 w 12191999"/>
              <a:gd name="connsiteY11997" fmla="*/ 4935970 h 6842125"/>
              <a:gd name="connsiteX11998" fmla="*/ 6703555 w 12191999"/>
              <a:gd name="connsiteY11998" fmla="*/ 4919897 h 6842125"/>
              <a:gd name="connsiteX11999" fmla="*/ 6715747 w 12191999"/>
              <a:gd name="connsiteY11999" fmla="*/ 4879957 h 6842125"/>
              <a:gd name="connsiteX12000" fmla="*/ 6743942 w 12191999"/>
              <a:gd name="connsiteY12000" fmla="*/ 4922598 h 6842125"/>
              <a:gd name="connsiteX12001" fmla="*/ 6721747 w 12191999"/>
              <a:gd name="connsiteY12001" fmla="*/ 4935970 h 6842125"/>
              <a:gd name="connsiteX12002" fmla="*/ 699387 w 12191999"/>
              <a:gd name="connsiteY12002" fmla="*/ 4936309 h 6842125"/>
              <a:gd name="connsiteX12003" fmla="*/ 672721 w 12191999"/>
              <a:gd name="connsiteY12003" fmla="*/ 4922610 h 6842125"/>
              <a:gd name="connsiteX12004" fmla="*/ 668143 w 12191999"/>
              <a:gd name="connsiteY12004" fmla="*/ 4892146 h 6842125"/>
              <a:gd name="connsiteX12005" fmla="*/ 729112 w 12191999"/>
              <a:gd name="connsiteY12005" fmla="*/ 4890115 h 6842125"/>
              <a:gd name="connsiteX12006" fmla="*/ 728351 w 12191999"/>
              <a:gd name="connsiteY12006" fmla="*/ 4920574 h 6842125"/>
              <a:gd name="connsiteX12007" fmla="*/ 699387 w 12191999"/>
              <a:gd name="connsiteY12007" fmla="*/ 4936309 h 6842125"/>
              <a:gd name="connsiteX12008" fmla="*/ 11492610 w 12191999"/>
              <a:gd name="connsiteY12008" fmla="*/ 4936309 h 6842125"/>
              <a:gd name="connsiteX12009" fmla="*/ 11463646 w 12191999"/>
              <a:gd name="connsiteY12009" fmla="*/ 4920574 h 6842125"/>
              <a:gd name="connsiteX12010" fmla="*/ 11462884 w 12191999"/>
              <a:gd name="connsiteY12010" fmla="*/ 4890115 h 6842125"/>
              <a:gd name="connsiteX12011" fmla="*/ 11523854 w 12191999"/>
              <a:gd name="connsiteY12011" fmla="*/ 4892146 h 6842125"/>
              <a:gd name="connsiteX12012" fmla="*/ 11519275 w 12191999"/>
              <a:gd name="connsiteY12012" fmla="*/ 4922610 h 6842125"/>
              <a:gd name="connsiteX12013" fmla="*/ 11492610 w 12191999"/>
              <a:gd name="connsiteY12013" fmla="*/ 4936309 h 6842125"/>
              <a:gd name="connsiteX12014" fmla="*/ 1054699 w 12191999"/>
              <a:gd name="connsiteY12014" fmla="*/ 4936819 h 6842125"/>
              <a:gd name="connsiteX12015" fmla="*/ 1024220 w 12191999"/>
              <a:gd name="connsiteY12015" fmla="*/ 4928700 h 6842125"/>
              <a:gd name="connsiteX12016" fmla="*/ 1025744 w 12191999"/>
              <a:gd name="connsiteY12016" fmla="*/ 4883344 h 6842125"/>
              <a:gd name="connsiteX12017" fmla="*/ 1057747 w 12191999"/>
              <a:gd name="connsiteY12017" fmla="*/ 4877255 h 6842125"/>
              <a:gd name="connsiteX12018" fmla="*/ 1054699 w 12191999"/>
              <a:gd name="connsiteY12018" fmla="*/ 4936819 h 6842125"/>
              <a:gd name="connsiteX12019" fmla="*/ 11137298 w 12191999"/>
              <a:gd name="connsiteY12019" fmla="*/ 4936819 h 6842125"/>
              <a:gd name="connsiteX12020" fmla="*/ 11134250 w 12191999"/>
              <a:gd name="connsiteY12020" fmla="*/ 4877255 h 6842125"/>
              <a:gd name="connsiteX12021" fmla="*/ 11166252 w 12191999"/>
              <a:gd name="connsiteY12021" fmla="*/ 4883344 h 6842125"/>
              <a:gd name="connsiteX12022" fmla="*/ 11167776 w 12191999"/>
              <a:gd name="connsiteY12022" fmla="*/ 4928700 h 6842125"/>
              <a:gd name="connsiteX12023" fmla="*/ 11137298 w 12191999"/>
              <a:gd name="connsiteY12023" fmla="*/ 4936819 h 6842125"/>
              <a:gd name="connsiteX12024" fmla="*/ 3339132 w 12191999"/>
              <a:gd name="connsiteY12024" fmla="*/ 4938851 h 6842125"/>
              <a:gd name="connsiteX12025" fmla="*/ 3312463 w 12191999"/>
              <a:gd name="connsiteY12025" fmla="*/ 4892146 h 6842125"/>
              <a:gd name="connsiteX12026" fmla="*/ 3384852 w 12191999"/>
              <a:gd name="connsiteY12026" fmla="*/ 4917194 h 6842125"/>
              <a:gd name="connsiteX12027" fmla="*/ 3339132 w 12191999"/>
              <a:gd name="connsiteY12027" fmla="*/ 4938851 h 6842125"/>
              <a:gd name="connsiteX12028" fmla="*/ 8852864 w 12191999"/>
              <a:gd name="connsiteY12028" fmla="*/ 4938851 h 6842125"/>
              <a:gd name="connsiteX12029" fmla="*/ 8807144 w 12191999"/>
              <a:gd name="connsiteY12029" fmla="*/ 4917194 h 6842125"/>
              <a:gd name="connsiteX12030" fmla="*/ 8879534 w 12191999"/>
              <a:gd name="connsiteY12030" fmla="*/ 4892146 h 6842125"/>
              <a:gd name="connsiteX12031" fmla="*/ 8852864 w 12191999"/>
              <a:gd name="connsiteY12031" fmla="*/ 4938851 h 6842125"/>
              <a:gd name="connsiteX12032" fmla="*/ 1397971 w 12191999"/>
              <a:gd name="connsiteY12032" fmla="*/ 4940554 h 6842125"/>
              <a:gd name="connsiteX12033" fmla="*/ 1377909 w 12191999"/>
              <a:gd name="connsiteY12033" fmla="*/ 4931408 h 6842125"/>
              <a:gd name="connsiteX12034" fmla="*/ 1378665 w 12191999"/>
              <a:gd name="connsiteY12034" fmla="*/ 4880645 h 6842125"/>
              <a:gd name="connsiteX12035" fmla="*/ 1448695 w 12191999"/>
              <a:gd name="connsiteY12035" fmla="*/ 4907716 h 6842125"/>
              <a:gd name="connsiteX12036" fmla="*/ 1397971 w 12191999"/>
              <a:gd name="connsiteY12036" fmla="*/ 4940554 h 6842125"/>
              <a:gd name="connsiteX12037" fmla="*/ 10794026 w 12191999"/>
              <a:gd name="connsiteY12037" fmla="*/ 4940554 h 6842125"/>
              <a:gd name="connsiteX12038" fmla="*/ 10743302 w 12191999"/>
              <a:gd name="connsiteY12038" fmla="*/ 4907716 h 6842125"/>
              <a:gd name="connsiteX12039" fmla="*/ 10813331 w 12191999"/>
              <a:gd name="connsiteY12039" fmla="*/ 4880645 h 6842125"/>
              <a:gd name="connsiteX12040" fmla="*/ 10814087 w 12191999"/>
              <a:gd name="connsiteY12040" fmla="*/ 4931408 h 6842125"/>
              <a:gd name="connsiteX12041" fmla="*/ 10794026 w 12191999"/>
              <a:gd name="connsiteY12041" fmla="*/ 4940554 h 6842125"/>
              <a:gd name="connsiteX12042" fmla="*/ 2110550 w 12191999"/>
              <a:gd name="connsiteY12042" fmla="*/ 4943258 h 6842125"/>
              <a:gd name="connsiteX12043" fmla="*/ 2077688 w 12191999"/>
              <a:gd name="connsiteY12043" fmla="*/ 4931408 h 6842125"/>
              <a:gd name="connsiteX12044" fmla="*/ 2081497 w 12191999"/>
              <a:gd name="connsiteY12044" fmla="*/ 4875910 h 6842125"/>
              <a:gd name="connsiteX12045" fmla="*/ 2137124 w 12191999"/>
              <a:gd name="connsiteY12045" fmla="*/ 4873201 h 6842125"/>
              <a:gd name="connsiteX12046" fmla="*/ 2143982 w 12191999"/>
              <a:gd name="connsiteY12046" fmla="*/ 4932766 h 6842125"/>
              <a:gd name="connsiteX12047" fmla="*/ 2110550 w 12191999"/>
              <a:gd name="connsiteY12047" fmla="*/ 4943258 h 6842125"/>
              <a:gd name="connsiteX12048" fmla="*/ 10081447 w 12191999"/>
              <a:gd name="connsiteY12048" fmla="*/ 4943258 h 6842125"/>
              <a:gd name="connsiteX12049" fmla="*/ 10048015 w 12191999"/>
              <a:gd name="connsiteY12049" fmla="*/ 4932766 h 6842125"/>
              <a:gd name="connsiteX12050" fmla="*/ 10054872 w 12191999"/>
              <a:gd name="connsiteY12050" fmla="*/ 4873201 h 6842125"/>
              <a:gd name="connsiteX12051" fmla="*/ 10110499 w 12191999"/>
              <a:gd name="connsiteY12051" fmla="*/ 4875910 h 6842125"/>
              <a:gd name="connsiteX12052" fmla="*/ 10114308 w 12191999"/>
              <a:gd name="connsiteY12052" fmla="*/ 4931408 h 6842125"/>
              <a:gd name="connsiteX12053" fmla="*/ 10081447 w 12191999"/>
              <a:gd name="connsiteY12053" fmla="*/ 4943258 h 6842125"/>
              <a:gd name="connsiteX12054" fmla="*/ 4935563 w 12191999"/>
              <a:gd name="connsiteY12054" fmla="*/ 4949331 h 6842125"/>
              <a:gd name="connsiteX12055" fmla="*/ 4909392 w 12191999"/>
              <a:gd name="connsiteY12055" fmla="*/ 4943597 h 6842125"/>
              <a:gd name="connsiteX12056" fmla="*/ 4891104 w 12191999"/>
              <a:gd name="connsiteY12056" fmla="*/ 4889442 h 6842125"/>
              <a:gd name="connsiteX12057" fmla="*/ 4914727 w 12191999"/>
              <a:gd name="connsiteY12057" fmla="*/ 4865756 h 6842125"/>
              <a:gd name="connsiteX12058" fmla="*/ 4959684 w 12191999"/>
              <a:gd name="connsiteY12058" fmla="*/ 4869139 h 6842125"/>
              <a:gd name="connsiteX12059" fmla="*/ 4986355 w 12191999"/>
              <a:gd name="connsiteY12059" fmla="*/ 4902980 h 6842125"/>
              <a:gd name="connsiteX12060" fmla="*/ 4935563 w 12191999"/>
              <a:gd name="connsiteY12060" fmla="*/ 4949331 h 6842125"/>
              <a:gd name="connsiteX12061" fmla="*/ 7256434 w 12191999"/>
              <a:gd name="connsiteY12061" fmla="*/ 4949331 h 6842125"/>
              <a:gd name="connsiteX12062" fmla="*/ 7205642 w 12191999"/>
              <a:gd name="connsiteY12062" fmla="*/ 4902980 h 6842125"/>
              <a:gd name="connsiteX12063" fmla="*/ 7232312 w 12191999"/>
              <a:gd name="connsiteY12063" fmla="*/ 4869139 h 6842125"/>
              <a:gd name="connsiteX12064" fmla="*/ 7277270 w 12191999"/>
              <a:gd name="connsiteY12064" fmla="*/ 4865756 h 6842125"/>
              <a:gd name="connsiteX12065" fmla="*/ 7300892 w 12191999"/>
              <a:gd name="connsiteY12065" fmla="*/ 4889442 h 6842125"/>
              <a:gd name="connsiteX12066" fmla="*/ 7282604 w 12191999"/>
              <a:gd name="connsiteY12066" fmla="*/ 4943597 h 6842125"/>
              <a:gd name="connsiteX12067" fmla="*/ 7256434 w 12191999"/>
              <a:gd name="connsiteY12067" fmla="*/ 4949331 h 6842125"/>
              <a:gd name="connsiteX12068" fmla="*/ 1942900 w 12191999"/>
              <a:gd name="connsiteY12068" fmla="*/ 4949425 h 6842125"/>
              <a:gd name="connsiteX12069" fmla="*/ 1916420 w 12191999"/>
              <a:gd name="connsiteY12069" fmla="*/ 4942234 h 6842125"/>
              <a:gd name="connsiteX12070" fmla="*/ 1907276 w 12191999"/>
              <a:gd name="connsiteY12070" fmla="*/ 4877257 h 6842125"/>
              <a:gd name="connsiteX12071" fmla="*/ 1964427 w 12191999"/>
              <a:gd name="connsiteY12071" fmla="*/ 4875901 h 6842125"/>
              <a:gd name="connsiteX12072" fmla="*/ 1965951 w 12191999"/>
              <a:gd name="connsiteY12072" fmla="*/ 4936819 h 6842125"/>
              <a:gd name="connsiteX12073" fmla="*/ 1942900 w 12191999"/>
              <a:gd name="connsiteY12073" fmla="*/ 4949425 h 6842125"/>
              <a:gd name="connsiteX12074" fmla="*/ 10249096 w 12191999"/>
              <a:gd name="connsiteY12074" fmla="*/ 4949425 h 6842125"/>
              <a:gd name="connsiteX12075" fmla="*/ 10226046 w 12191999"/>
              <a:gd name="connsiteY12075" fmla="*/ 4936819 h 6842125"/>
              <a:gd name="connsiteX12076" fmla="*/ 10227570 w 12191999"/>
              <a:gd name="connsiteY12076" fmla="*/ 4875901 h 6842125"/>
              <a:gd name="connsiteX12077" fmla="*/ 10284720 w 12191999"/>
              <a:gd name="connsiteY12077" fmla="*/ 4877257 h 6842125"/>
              <a:gd name="connsiteX12078" fmla="*/ 10275576 w 12191999"/>
              <a:gd name="connsiteY12078" fmla="*/ 4942234 h 6842125"/>
              <a:gd name="connsiteX12079" fmla="*/ 10249096 w 12191999"/>
              <a:gd name="connsiteY12079" fmla="*/ 4949425 h 6842125"/>
              <a:gd name="connsiteX12080" fmla="*/ 2994311 w 12191999"/>
              <a:gd name="connsiteY12080" fmla="*/ 4949599 h 6842125"/>
              <a:gd name="connsiteX12081" fmla="*/ 2962498 w 12191999"/>
              <a:gd name="connsiteY12081" fmla="*/ 4936819 h 6842125"/>
              <a:gd name="connsiteX12082" fmla="*/ 2967831 w 12191999"/>
              <a:gd name="connsiteY12082" fmla="*/ 4873197 h 6842125"/>
              <a:gd name="connsiteX12083" fmla="*/ 3008218 w 12191999"/>
              <a:gd name="connsiteY12083" fmla="*/ 4866431 h 6842125"/>
              <a:gd name="connsiteX12084" fmla="*/ 3027267 w 12191999"/>
              <a:gd name="connsiteY12084" fmla="*/ 4933441 h 6842125"/>
              <a:gd name="connsiteX12085" fmla="*/ 2994311 w 12191999"/>
              <a:gd name="connsiteY12085" fmla="*/ 4949599 h 6842125"/>
              <a:gd name="connsiteX12086" fmla="*/ 9197686 w 12191999"/>
              <a:gd name="connsiteY12086" fmla="*/ 4949599 h 6842125"/>
              <a:gd name="connsiteX12087" fmla="*/ 9164730 w 12191999"/>
              <a:gd name="connsiteY12087" fmla="*/ 4933441 h 6842125"/>
              <a:gd name="connsiteX12088" fmla="*/ 9183779 w 12191999"/>
              <a:gd name="connsiteY12088" fmla="*/ 4866431 h 6842125"/>
              <a:gd name="connsiteX12089" fmla="*/ 9224166 w 12191999"/>
              <a:gd name="connsiteY12089" fmla="*/ 4873197 h 6842125"/>
              <a:gd name="connsiteX12090" fmla="*/ 9229499 w 12191999"/>
              <a:gd name="connsiteY12090" fmla="*/ 4936819 h 6842125"/>
              <a:gd name="connsiteX12091" fmla="*/ 9197686 w 12191999"/>
              <a:gd name="connsiteY12091" fmla="*/ 4949599 h 6842125"/>
              <a:gd name="connsiteX12092" fmla="*/ 876509 w 12191999"/>
              <a:gd name="connsiteY12092" fmla="*/ 4949681 h 6842125"/>
              <a:gd name="connsiteX12093" fmla="*/ 849259 w 12191999"/>
              <a:gd name="connsiteY12093" fmla="*/ 4939523 h 6842125"/>
              <a:gd name="connsiteX12094" fmla="*/ 873644 w 12191999"/>
              <a:gd name="connsiteY12094" fmla="*/ 4862365 h 6842125"/>
              <a:gd name="connsiteX12095" fmla="*/ 923920 w 12191999"/>
              <a:gd name="connsiteY12095" fmla="*/ 4906359 h 6842125"/>
              <a:gd name="connsiteX12096" fmla="*/ 904876 w 12191999"/>
              <a:gd name="connsiteY12096" fmla="*/ 4939523 h 6842125"/>
              <a:gd name="connsiteX12097" fmla="*/ 876509 w 12191999"/>
              <a:gd name="connsiteY12097" fmla="*/ 4949681 h 6842125"/>
              <a:gd name="connsiteX12098" fmla="*/ 11315487 w 12191999"/>
              <a:gd name="connsiteY12098" fmla="*/ 4949681 h 6842125"/>
              <a:gd name="connsiteX12099" fmla="*/ 11287120 w 12191999"/>
              <a:gd name="connsiteY12099" fmla="*/ 4939523 h 6842125"/>
              <a:gd name="connsiteX12100" fmla="*/ 11268076 w 12191999"/>
              <a:gd name="connsiteY12100" fmla="*/ 4906359 h 6842125"/>
              <a:gd name="connsiteX12101" fmla="*/ 11318352 w 12191999"/>
              <a:gd name="connsiteY12101" fmla="*/ 4862365 h 6842125"/>
              <a:gd name="connsiteX12102" fmla="*/ 11342738 w 12191999"/>
              <a:gd name="connsiteY12102" fmla="*/ 4939523 h 6842125"/>
              <a:gd name="connsiteX12103" fmla="*/ 11315487 w 12191999"/>
              <a:gd name="connsiteY12103" fmla="*/ 4949681 h 6842125"/>
              <a:gd name="connsiteX12104" fmla="*/ 522113 w 12191999"/>
              <a:gd name="connsiteY12104" fmla="*/ 4950356 h 6842125"/>
              <a:gd name="connsiteX12105" fmla="*/ 490067 w 12191999"/>
              <a:gd name="connsiteY12105" fmla="*/ 4936819 h 6842125"/>
              <a:gd name="connsiteX12106" fmla="*/ 522877 w 12191999"/>
              <a:gd name="connsiteY12106" fmla="*/ 4862365 h 6842125"/>
              <a:gd name="connsiteX12107" fmla="*/ 573951 w 12191999"/>
              <a:gd name="connsiteY12107" fmla="*/ 4906359 h 6842125"/>
              <a:gd name="connsiteX12108" fmla="*/ 522113 w 12191999"/>
              <a:gd name="connsiteY12108" fmla="*/ 4950356 h 6842125"/>
              <a:gd name="connsiteX12109" fmla="*/ 1232696 w 12191999"/>
              <a:gd name="connsiteY12109" fmla="*/ 4950356 h 6842125"/>
              <a:gd name="connsiteX12110" fmla="*/ 1202259 w 12191999"/>
              <a:gd name="connsiteY12110" fmla="*/ 4936142 h 6842125"/>
              <a:gd name="connsiteX12111" fmla="*/ 1182393 w 12191999"/>
              <a:gd name="connsiteY12111" fmla="*/ 4907037 h 6842125"/>
              <a:gd name="connsiteX12112" fmla="*/ 1230413 w 12191999"/>
              <a:gd name="connsiteY12112" fmla="*/ 4862365 h 6842125"/>
              <a:gd name="connsiteX12113" fmla="*/ 1273848 w 12191999"/>
              <a:gd name="connsiteY12113" fmla="*/ 4906359 h 6842125"/>
              <a:gd name="connsiteX12114" fmla="*/ 1232696 w 12191999"/>
              <a:gd name="connsiteY12114" fmla="*/ 4950356 h 6842125"/>
              <a:gd name="connsiteX12115" fmla="*/ 10959300 w 12191999"/>
              <a:gd name="connsiteY12115" fmla="*/ 4950356 h 6842125"/>
              <a:gd name="connsiteX12116" fmla="*/ 10918148 w 12191999"/>
              <a:gd name="connsiteY12116" fmla="*/ 4906359 h 6842125"/>
              <a:gd name="connsiteX12117" fmla="*/ 10961583 w 12191999"/>
              <a:gd name="connsiteY12117" fmla="*/ 4862365 h 6842125"/>
              <a:gd name="connsiteX12118" fmla="*/ 11009603 w 12191999"/>
              <a:gd name="connsiteY12118" fmla="*/ 4907037 h 6842125"/>
              <a:gd name="connsiteX12119" fmla="*/ 10989738 w 12191999"/>
              <a:gd name="connsiteY12119" fmla="*/ 4936142 h 6842125"/>
              <a:gd name="connsiteX12120" fmla="*/ 10959300 w 12191999"/>
              <a:gd name="connsiteY12120" fmla="*/ 4950356 h 6842125"/>
              <a:gd name="connsiteX12121" fmla="*/ 11669883 w 12191999"/>
              <a:gd name="connsiteY12121" fmla="*/ 4950356 h 6842125"/>
              <a:gd name="connsiteX12122" fmla="*/ 11618046 w 12191999"/>
              <a:gd name="connsiteY12122" fmla="*/ 4906359 h 6842125"/>
              <a:gd name="connsiteX12123" fmla="*/ 11669119 w 12191999"/>
              <a:gd name="connsiteY12123" fmla="*/ 4862365 h 6842125"/>
              <a:gd name="connsiteX12124" fmla="*/ 11701930 w 12191999"/>
              <a:gd name="connsiteY12124" fmla="*/ 4936819 h 6842125"/>
              <a:gd name="connsiteX12125" fmla="*/ 11669883 w 12191999"/>
              <a:gd name="connsiteY12125" fmla="*/ 4950356 h 6842125"/>
              <a:gd name="connsiteX12126" fmla="*/ 4397123 w 12191999"/>
              <a:gd name="connsiteY12126" fmla="*/ 4955235 h 6842125"/>
              <a:gd name="connsiteX12127" fmla="*/ 4366166 w 12191999"/>
              <a:gd name="connsiteY12127" fmla="*/ 4940199 h 6842125"/>
              <a:gd name="connsiteX12128" fmla="*/ 4364642 w 12191999"/>
              <a:gd name="connsiteY12128" fmla="*/ 4873875 h 6842125"/>
              <a:gd name="connsiteX12129" fmla="*/ 4461416 w 12191999"/>
              <a:gd name="connsiteY12129" fmla="*/ 4902980 h 6842125"/>
              <a:gd name="connsiteX12130" fmla="*/ 4397123 w 12191999"/>
              <a:gd name="connsiteY12130" fmla="*/ 4955235 h 6842125"/>
              <a:gd name="connsiteX12131" fmla="*/ 7794873 w 12191999"/>
              <a:gd name="connsiteY12131" fmla="*/ 4955235 h 6842125"/>
              <a:gd name="connsiteX12132" fmla="*/ 7730580 w 12191999"/>
              <a:gd name="connsiteY12132" fmla="*/ 4902980 h 6842125"/>
              <a:gd name="connsiteX12133" fmla="*/ 7827355 w 12191999"/>
              <a:gd name="connsiteY12133" fmla="*/ 4873875 h 6842125"/>
              <a:gd name="connsiteX12134" fmla="*/ 7825831 w 12191999"/>
              <a:gd name="connsiteY12134" fmla="*/ 4940199 h 6842125"/>
              <a:gd name="connsiteX12135" fmla="*/ 7794873 w 12191999"/>
              <a:gd name="connsiteY12135" fmla="*/ 4955235 h 6842125"/>
              <a:gd name="connsiteX12136" fmla="*/ 2453226 w 12191999"/>
              <a:gd name="connsiteY12136" fmla="*/ 4955772 h 6842125"/>
              <a:gd name="connsiteX12137" fmla="*/ 2423840 w 12191999"/>
              <a:gd name="connsiteY12137" fmla="*/ 4941556 h 6842125"/>
              <a:gd name="connsiteX12138" fmla="*/ 2464988 w 12191999"/>
              <a:gd name="connsiteY12138" fmla="*/ 4855603 h 6842125"/>
              <a:gd name="connsiteX12139" fmla="*/ 2521376 w 12191999"/>
              <a:gd name="connsiteY12139" fmla="*/ 4907037 h 6842125"/>
              <a:gd name="connsiteX12140" fmla="*/ 2453226 w 12191999"/>
              <a:gd name="connsiteY12140" fmla="*/ 4955772 h 6842125"/>
              <a:gd name="connsiteX12141" fmla="*/ 9738771 w 12191999"/>
              <a:gd name="connsiteY12141" fmla="*/ 4955772 h 6842125"/>
              <a:gd name="connsiteX12142" fmla="*/ 9670620 w 12191999"/>
              <a:gd name="connsiteY12142" fmla="*/ 4907037 h 6842125"/>
              <a:gd name="connsiteX12143" fmla="*/ 9727008 w 12191999"/>
              <a:gd name="connsiteY12143" fmla="*/ 4855603 h 6842125"/>
              <a:gd name="connsiteX12144" fmla="*/ 9768156 w 12191999"/>
              <a:gd name="connsiteY12144" fmla="*/ 4941556 h 6842125"/>
              <a:gd name="connsiteX12145" fmla="*/ 9738771 w 12191999"/>
              <a:gd name="connsiteY12145" fmla="*/ 4955772 h 6842125"/>
              <a:gd name="connsiteX12146" fmla="*/ 4578191 w 12191999"/>
              <a:gd name="connsiteY12146" fmla="*/ 4956025 h 6842125"/>
              <a:gd name="connsiteX12147" fmla="*/ 4546472 w 12191999"/>
              <a:gd name="connsiteY12147" fmla="*/ 4941556 h 6842125"/>
              <a:gd name="connsiteX12148" fmla="*/ 4585334 w 12191999"/>
              <a:gd name="connsiteY12148" fmla="*/ 4855603 h 6842125"/>
              <a:gd name="connsiteX12149" fmla="*/ 4644008 w 12191999"/>
              <a:gd name="connsiteY12149" fmla="*/ 4902980 h 6842125"/>
              <a:gd name="connsiteX12150" fmla="*/ 4610480 w 12191999"/>
              <a:gd name="connsiteY12150" fmla="*/ 4951715 h 6842125"/>
              <a:gd name="connsiteX12151" fmla="*/ 4578191 w 12191999"/>
              <a:gd name="connsiteY12151" fmla="*/ 4956025 h 6842125"/>
              <a:gd name="connsiteX12152" fmla="*/ 7613805 w 12191999"/>
              <a:gd name="connsiteY12152" fmla="*/ 4956025 h 6842125"/>
              <a:gd name="connsiteX12153" fmla="*/ 7581516 w 12191999"/>
              <a:gd name="connsiteY12153" fmla="*/ 4951715 h 6842125"/>
              <a:gd name="connsiteX12154" fmla="*/ 7547988 w 12191999"/>
              <a:gd name="connsiteY12154" fmla="*/ 4902980 h 6842125"/>
              <a:gd name="connsiteX12155" fmla="*/ 7606663 w 12191999"/>
              <a:gd name="connsiteY12155" fmla="*/ 4855603 h 6842125"/>
              <a:gd name="connsiteX12156" fmla="*/ 7645524 w 12191999"/>
              <a:gd name="connsiteY12156" fmla="*/ 4941556 h 6842125"/>
              <a:gd name="connsiteX12157" fmla="*/ 7613805 w 12191999"/>
              <a:gd name="connsiteY12157" fmla="*/ 4956025 h 6842125"/>
              <a:gd name="connsiteX12158" fmla="*/ 0 w 12191999"/>
              <a:gd name="connsiteY12158" fmla="*/ 4956165 h 6842125"/>
              <a:gd name="connsiteX12159" fmla="*/ 0 w 12191999"/>
              <a:gd name="connsiteY12159" fmla="*/ 4856561 h 6842125"/>
              <a:gd name="connsiteX12160" fmla="*/ 21592 w 12191999"/>
              <a:gd name="connsiteY12160" fmla="*/ 4859068 h 6842125"/>
              <a:gd name="connsiteX12161" fmla="*/ 40569 w 12191999"/>
              <a:gd name="connsiteY12161" fmla="*/ 4873195 h 6842125"/>
              <a:gd name="connsiteX12162" fmla="*/ 56501 w 12191999"/>
              <a:gd name="connsiteY12162" fmla="*/ 4906359 h 6842125"/>
              <a:gd name="connsiteX12163" fmla="*/ 40569 w 12191999"/>
              <a:gd name="connsiteY12163" fmla="*/ 4939523 h 6842125"/>
              <a:gd name="connsiteX12164" fmla="*/ 21592 w 12191999"/>
              <a:gd name="connsiteY12164" fmla="*/ 4953656 h 6842125"/>
              <a:gd name="connsiteX12165" fmla="*/ 12191999 w 12191999"/>
              <a:gd name="connsiteY12165" fmla="*/ 4956165 h 6842125"/>
              <a:gd name="connsiteX12166" fmla="*/ 12170404 w 12191999"/>
              <a:gd name="connsiteY12166" fmla="*/ 4953656 h 6842125"/>
              <a:gd name="connsiteX12167" fmla="*/ 12151427 w 12191999"/>
              <a:gd name="connsiteY12167" fmla="*/ 4939523 h 6842125"/>
              <a:gd name="connsiteX12168" fmla="*/ 12135495 w 12191999"/>
              <a:gd name="connsiteY12168" fmla="*/ 4906359 h 6842125"/>
              <a:gd name="connsiteX12169" fmla="*/ 12151427 w 12191999"/>
              <a:gd name="connsiteY12169" fmla="*/ 4873195 h 6842125"/>
              <a:gd name="connsiteX12170" fmla="*/ 12170404 w 12191999"/>
              <a:gd name="connsiteY12170" fmla="*/ 4859068 h 6842125"/>
              <a:gd name="connsiteX12171" fmla="*/ 12191999 w 12191999"/>
              <a:gd name="connsiteY12171" fmla="*/ 4856561 h 6842125"/>
              <a:gd name="connsiteX12172" fmla="*/ 5109906 w 12191999"/>
              <a:gd name="connsiteY12172" fmla="*/ 4956197 h 6842125"/>
              <a:gd name="connsiteX12173" fmla="*/ 5073710 w 12191999"/>
              <a:gd name="connsiteY12173" fmla="*/ 4938851 h 6842125"/>
              <a:gd name="connsiteX12174" fmla="*/ 5073710 w 12191999"/>
              <a:gd name="connsiteY12174" fmla="*/ 4872516 h 6842125"/>
              <a:gd name="connsiteX12175" fmla="*/ 5152196 w 12191999"/>
              <a:gd name="connsiteY12175" fmla="*/ 4871165 h 6842125"/>
              <a:gd name="connsiteX12176" fmla="*/ 5148386 w 12191999"/>
              <a:gd name="connsiteY12176" fmla="*/ 4941556 h 6842125"/>
              <a:gd name="connsiteX12177" fmla="*/ 5109906 w 12191999"/>
              <a:gd name="connsiteY12177" fmla="*/ 4956197 h 6842125"/>
              <a:gd name="connsiteX12178" fmla="*/ 7082091 w 12191999"/>
              <a:gd name="connsiteY12178" fmla="*/ 4956197 h 6842125"/>
              <a:gd name="connsiteX12179" fmla="*/ 7043611 w 12191999"/>
              <a:gd name="connsiteY12179" fmla="*/ 4941556 h 6842125"/>
              <a:gd name="connsiteX12180" fmla="*/ 7039800 w 12191999"/>
              <a:gd name="connsiteY12180" fmla="*/ 4871165 h 6842125"/>
              <a:gd name="connsiteX12181" fmla="*/ 7118287 w 12191999"/>
              <a:gd name="connsiteY12181" fmla="*/ 4872516 h 6842125"/>
              <a:gd name="connsiteX12182" fmla="*/ 7118287 w 12191999"/>
              <a:gd name="connsiteY12182" fmla="*/ 4938851 h 6842125"/>
              <a:gd name="connsiteX12183" fmla="*/ 7082091 w 12191999"/>
              <a:gd name="connsiteY12183" fmla="*/ 4956197 h 6842125"/>
              <a:gd name="connsiteX12184" fmla="*/ 5999655 w 12191999"/>
              <a:gd name="connsiteY12184" fmla="*/ 4956286 h 6842125"/>
              <a:gd name="connsiteX12185" fmla="*/ 5964602 w 12191999"/>
              <a:gd name="connsiteY12185" fmla="*/ 4942911 h 6842125"/>
              <a:gd name="connsiteX12186" fmla="*/ 5962316 w 12191999"/>
              <a:gd name="connsiteY12186" fmla="*/ 4870486 h 6842125"/>
              <a:gd name="connsiteX12187" fmla="*/ 6028610 w 12191999"/>
              <a:gd name="connsiteY12187" fmla="*/ 4872516 h 6842125"/>
              <a:gd name="connsiteX12188" fmla="*/ 6056804 w 12191999"/>
              <a:gd name="connsiteY12188" fmla="*/ 4889437 h 6842125"/>
              <a:gd name="connsiteX12189" fmla="*/ 6066710 w 12191999"/>
              <a:gd name="connsiteY12189" fmla="*/ 4906359 h 6842125"/>
              <a:gd name="connsiteX12190" fmla="*/ 6056804 w 12191999"/>
              <a:gd name="connsiteY12190" fmla="*/ 4923284 h 6842125"/>
              <a:gd name="connsiteX12191" fmla="*/ 6030134 w 12191999"/>
              <a:gd name="connsiteY12191" fmla="*/ 4940199 h 6842125"/>
              <a:gd name="connsiteX12192" fmla="*/ 5999655 w 12191999"/>
              <a:gd name="connsiteY12192" fmla="*/ 4956286 h 6842125"/>
              <a:gd name="connsiteX12193" fmla="*/ 6192342 w 12191999"/>
              <a:gd name="connsiteY12193" fmla="*/ 4956286 h 6842125"/>
              <a:gd name="connsiteX12194" fmla="*/ 6161863 w 12191999"/>
              <a:gd name="connsiteY12194" fmla="*/ 4940199 h 6842125"/>
              <a:gd name="connsiteX12195" fmla="*/ 6135192 w 12191999"/>
              <a:gd name="connsiteY12195" fmla="*/ 4923284 h 6842125"/>
              <a:gd name="connsiteX12196" fmla="*/ 6125287 w 12191999"/>
              <a:gd name="connsiteY12196" fmla="*/ 4906359 h 6842125"/>
              <a:gd name="connsiteX12197" fmla="*/ 6135192 w 12191999"/>
              <a:gd name="connsiteY12197" fmla="*/ 4889437 h 6842125"/>
              <a:gd name="connsiteX12198" fmla="*/ 6163387 w 12191999"/>
              <a:gd name="connsiteY12198" fmla="*/ 4872516 h 6842125"/>
              <a:gd name="connsiteX12199" fmla="*/ 6229680 w 12191999"/>
              <a:gd name="connsiteY12199" fmla="*/ 4870486 h 6842125"/>
              <a:gd name="connsiteX12200" fmla="*/ 6227395 w 12191999"/>
              <a:gd name="connsiteY12200" fmla="*/ 4942911 h 6842125"/>
              <a:gd name="connsiteX12201" fmla="*/ 6192342 w 12191999"/>
              <a:gd name="connsiteY12201" fmla="*/ 4956286 h 6842125"/>
              <a:gd name="connsiteX12202" fmla="*/ 171905 w 12191999"/>
              <a:gd name="connsiteY12202" fmla="*/ 4956787 h 6842125"/>
              <a:gd name="connsiteX12203" fmla="*/ 134043 w 12191999"/>
              <a:gd name="connsiteY12203" fmla="*/ 4941556 h 6842125"/>
              <a:gd name="connsiteX12204" fmla="*/ 172193 w 12191999"/>
              <a:gd name="connsiteY12204" fmla="*/ 4855603 h 6842125"/>
              <a:gd name="connsiteX12205" fmla="*/ 224077 w 12191999"/>
              <a:gd name="connsiteY12205" fmla="*/ 4906359 h 6842125"/>
              <a:gd name="connsiteX12206" fmla="*/ 208053 w 12191999"/>
              <a:gd name="connsiteY12206" fmla="*/ 4939523 h 6842125"/>
              <a:gd name="connsiteX12207" fmla="*/ 171905 w 12191999"/>
              <a:gd name="connsiteY12207" fmla="*/ 4956787 h 6842125"/>
              <a:gd name="connsiteX12208" fmla="*/ 12020091 w 12191999"/>
              <a:gd name="connsiteY12208" fmla="*/ 4956787 h 6842125"/>
              <a:gd name="connsiteX12209" fmla="*/ 11983943 w 12191999"/>
              <a:gd name="connsiteY12209" fmla="*/ 4939523 h 6842125"/>
              <a:gd name="connsiteX12210" fmla="*/ 11967919 w 12191999"/>
              <a:gd name="connsiteY12210" fmla="*/ 4906359 h 6842125"/>
              <a:gd name="connsiteX12211" fmla="*/ 12019803 w 12191999"/>
              <a:gd name="connsiteY12211" fmla="*/ 4855603 h 6842125"/>
              <a:gd name="connsiteX12212" fmla="*/ 12057954 w 12191999"/>
              <a:gd name="connsiteY12212" fmla="*/ 4941556 h 6842125"/>
              <a:gd name="connsiteX12213" fmla="*/ 12020091 w 12191999"/>
              <a:gd name="connsiteY12213" fmla="*/ 4956787 h 6842125"/>
              <a:gd name="connsiteX12214" fmla="*/ 3524784 w 12191999"/>
              <a:gd name="connsiteY12214" fmla="*/ 4957128 h 6842125"/>
              <a:gd name="connsiteX12215" fmla="*/ 3472206 w 12191999"/>
              <a:gd name="connsiteY12215" fmla="*/ 4933441 h 6842125"/>
              <a:gd name="connsiteX12216" fmla="*/ 3479064 w 12191999"/>
              <a:gd name="connsiteY12216" fmla="*/ 4869811 h 6842125"/>
              <a:gd name="connsiteX12217" fmla="*/ 3525546 w 12191999"/>
              <a:gd name="connsiteY12217" fmla="*/ 4853571 h 6842125"/>
              <a:gd name="connsiteX12218" fmla="*/ 3573552 w 12191999"/>
              <a:gd name="connsiteY12218" fmla="*/ 4937499 h 6842125"/>
              <a:gd name="connsiteX12219" fmla="*/ 3524784 w 12191999"/>
              <a:gd name="connsiteY12219" fmla="*/ 4957128 h 6842125"/>
              <a:gd name="connsiteX12220" fmla="*/ 3874742 w 12191999"/>
              <a:gd name="connsiteY12220" fmla="*/ 4957128 h 6842125"/>
              <a:gd name="connsiteX12221" fmla="*/ 3838927 w 12191999"/>
              <a:gd name="connsiteY12221" fmla="*/ 4941556 h 6842125"/>
              <a:gd name="connsiteX12222" fmla="*/ 3879314 w 12191999"/>
              <a:gd name="connsiteY12222" fmla="*/ 4855598 h 6842125"/>
              <a:gd name="connsiteX12223" fmla="*/ 3936463 w 12191999"/>
              <a:gd name="connsiteY12223" fmla="*/ 4906359 h 6842125"/>
              <a:gd name="connsiteX12224" fmla="*/ 3874742 w 12191999"/>
              <a:gd name="connsiteY12224" fmla="*/ 4957128 h 6842125"/>
              <a:gd name="connsiteX12225" fmla="*/ 4054298 w 12191999"/>
              <a:gd name="connsiteY12225" fmla="*/ 4957128 h 6842125"/>
              <a:gd name="connsiteX12226" fmla="*/ 4012387 w 12191999"/>
              <a:gd name="connsiteY12226" fmla="*/ 4942234 h 6842125"/>
              <a:gd name="connsiteX12227" fmla="*/ 4023055 w 12191999"/>
              <a:gd name="connsiteY12227" fmla="*/ 4861013 h 6842125"/>
              <a:gd name="connsiteX12228" fmla="*/ 4096207 w 12191999"/>
              <a:gd name="connsiteY12228" fmla="*/ 4870486 h 6842125"/>
              <a:gd name="connsiteX12229" fmla="*/ 4054298 w 12191999"/>
              <a:gd name="connsiteY12229" fmla="*/ 4957128 h 6842125"/>
              <a:gd name="connsiteX12230" fmla="*/ 8137699 w 12191999"/>
              <a:gd name="connsiteY12230" fmla="*/ 4957128 h 6842125"/>
              <a:gd name="connsiteX12231" fmla="*/ 8095789 w 12191999"/>
              <a:gd name="connsiteY12231" fmla="*/ 4870486 h 6842125"/>
              <a:gd name="connsiteX12232" fmla="*/ 8168941 w 12191999"/>
              <a:gd name="connsiteY12232" fmla="*/ 4861013 h 6842125"/>
              <a:gd name="connsiteX12233" fmla="*/ 8179609 w 12191999"/>
              <a:gd name="connsiteY12233" fmla="*/ 4942234 h 6842125"/>
              <a:gd name="connsiteX12234" fmla="*/ 8137699 w 12191999"/>
              <a:gd name="connsiteY12234" fmla="*/ 4957128 h 6842125"/>
              <a:gd name="connsiteX12235" fmla="*/ 8317255 w 12191999"/>
              <a:gd name="connsiteY12235" fmla="*/ 4957128 h 6842125"/>
              <a:gd name="connsiteX12236" fmla="*/ 8255533 w 12191999"/>
              <a:gd name="connsiteY12236" fmla="*/ 4906359 h 6842125"/>
              <a:gd name="connsiteX12237" fmla="*/ 8312683 w 12191999"/>
              <a:gd name="connsiteY12237" fmla="*/ 4855598 h 6842125"/>
              <a:gd name="connsiteX12238" fmla="*/ 8353069 w 12191999"/>
              <a:gd name="connsiteY12238" fmla="*/ 4941556 h 6842125"/>
              <a:gd name="connsiteX12239" fmla="*/ 8317255 w 12191999"/>
              <a:gd name="connsiteY12239" fmla="*/ 4957128 h 6842125"/>
              <a:gd name="connsiteX12240" fmla="*/ 8667212 w 12191999"/>
              <a:gd name="connsiteY12240" fmla="*/ 4957128 h 6842125"/>
              <a:gd name="connsiteX12241" fmla="*/ 8618444 w 12191999"/>
              <a:gd name="connsiteY12241" fmla="*/ 4937499 h 6842125"/>
              <a:gd name="connsiteX12242" fmla="*/ 8666451 w 12191999"/>
              <a:gd name="connsiteY12242" fmla="*/ 4853571 h 6842125"/>
              <a:gd name="connsiteX12243" fmla="*/ 8712932 w 12191999"/>
              <a:gd name="connsiteY12243" fmla="*/ 4869811 h 6842125"/>
              <a:gd name="connsiteX12244" fmla="*/ 8719791 w 12191999"/>
              <a:gd name="connsiteY12244" fmla="*/ 4933441 h 6842125"/>
              <a:gd name="connsiteX12245" fmla="*/ 8667212 w 12191999"/>
              <a:gd name="connsiteY12245" fmla="*/ 4957128 h 6842125"/>
              <a:gd name="connsiteX12246" fmla="*/ 1761540 w 12191999"/>
              <a:gd name="connsiteY12246" fmla="*/ 4957883 h 6842125"/>
              <a:gd name="connsiteX12247" fmla="*/ 1716296 w 12191999"/>
              <a:gd name="connsiteY12247" fmla="*/ 4941556 h 6842125"/>
              <a:gd name="connsiteX12248" fmla="*/ 1762016 w 12191999"/>
              <a:gd name="connsiteY12248" fmla="*/ 4855598 h 6842125"/>
              <a:gd name="connsiteX12249" fmla="*/ 1800879 w 12191999"/>
              <a:gd name="connsiteY12249" fmla="*/ 4867780 h 6842125"/>
              <a:gd name="connsiteX12250" fmla="*/ 1801640 w 12191999"/>
              <a:gd name="connsiteY12250" fmla="*/ 4940199 h 6842125"/>
              <a:gd name="connsiteX12251" fmla="*/ 1761540 w 12191999"/>
              <a:gd name="connsiteY12251" fmla="*/ 4957883 h 6842125"/>
              <a:gd name="connsiteX12252" fmla="*/ 10430456 w 12191999"/>
              <a:gd name="connsiteY12252" fmla="*/ 4957883 h 6842125"/>
              <a:gd name="connsiteX12253" fmla="*/ 10390356 w 12191999"/>
              <a:gd name="connsiteY12253" fmla="*/ 4940199 h 6842125"/>
              <a:gd name="connsiteX12254" fmla="*/ 10391118 w 12191999"/>
              <a:gd name="connsiteY12254" fmla="*/ 4867780 h 6842125"/>
              <a:gd name="connsiteX12255" fmla="*/ 10429980 w 12191999"/>
              <a:gd name="connsiteY12255" fmla="*/ 4855598 h 6842125"/>
              <a:gd name="connsiteX12256" fmla="*/ 10475700 w 12191999"/>
              <a:gd name="connsiteY12256" fmla="*/ 4941556 h 6842125"/>
              <a:gd name="connsiteX12257" fmla="*/ 10430456 w 12191999"/>
              <a:gd name="connsiteY12257" fmla="*/ 4957883 h 6842125"/>
              <a:gd name="connsiteX12258" fmla="*/ 2989176 w 12191999"/>
              <a:gd name="connsiteY12258" fmla="*/ 5071793 h 6842125"/>
              <a:gd name="connsiteX12259" fmla="*/ 2982318 w 12191999"/>
              <a:gd name="connsiteY12259" fmla="*/ 5061642 h 6842125"/>
              <a:gd name="connsiteX12260" fmla="*/ 2993748 w 12191999"/>
              <a:gd name="connsiteY12260" fmla="*/ 5055550 h 6842125"/>
              <a:gd name="connsiteX12261" fmla="*/ 2989176 w 12191999"/>
              <a:gd name="connsiteY12261" fmla="*/ 5071793 h 6842125"/>
              <a:gd name="connsiteX12262" fmla="*/ 9202820 w 12191999"/>
              <a:gd name="connsiteY12262" fmla="*/ 5071793 h 6842125"/>
              <a:gd name="connsiteX12263" fmla="*/ 9198248 w 12191999"/>
              <a:gd name="connsiteY12263" fmla="*/ 5055550 h 6842125"/>
              <a:gd name="connsiteX12264" fmla="*/ 9209679 w 12191999"/>
              <a:gd name="connsiteY12264" fmla="*/ 5061642 h 6842125"/>
              <a:gd name="connsiteX12265" fmla="*/ 9202820 w 12191999"/>
              <a:gd name="connsiteY12265" fmla="*/ 5071793 h 6842125"/>
              <a:gd name="connsiteX12266" fmla="*/ 4763842 w 12191999"/>
              <a:gd name="connsiteY12266" fmla="*/ 5077034 h 6842125"/>
              <a:gd name="connsiteX12267" fmla="*/ 4746602 w 12191999"/>
              <a:gd name="connsiteY12267" fmla="*/ 5071788 h 6842125"/>
              <a:gd name="connsiteX12268" fmla="*/ 4748887 w 12191999"/>
              <a:gd name="connsiteY12268" fmla="*/ 5056900 h 6842125"/>
              <a:gd name="connsiteX12269" fmla="*/ 4779367 w 12191999"/>
              <a:gd name="connsiteY12269" fmla="*/ 5067048 h 6842125"/>
              <a:gd name="connsiteX12270" fmla="*/ 4763842 w 12191999"/>
              <a:gd name="connsiteY12270" fmla="*/ 5077034 h 6842125"/>
              <a:gd name="connsiteX12271" fmla="*/ 7428155 w 12191999"/>
              <a:gd name="connsiteY12271" fmla="*/ 5077034 h 6842125"/>
              <a:gd name="connsiteX12272" fmla="*/ 7412630 w 12191999"/>
              <a:gd name="connsiteY12272" fmla="*/ 5067048 h 6842125"/>
              <a:gd name="connsiteX12273" fmla="*/ 7443110 w 12191999"/>
              <a:gd name="connsiteY12273" fmla="*/ 5056900 h 6842125"/>
              <a:gd name="connsiteX12274" fmla="*/ 7445395 w 12191999"/>
              <a:gd name="connsiteY12274" fmla="*/ 5071788 h 6842125"/>
              <a:gd name="connsiteX12275" fmla="*/ 7428155 w 12191999"/>
              <a:gd name="connsiteY12275" fmla="*/ 5077034 h 6842125"/>
              <a:gd name="connsiteX12276" fmla="*/ 522119 w 12191999"/>
              <a:gd name="connsiteY12276" fmla="*/ 5077197 h 6842125"/>
              <a:gd name="connsiteX12277" fmla="*/ 514489 w 12191999"/>
              <a:gd name="connsiteY12277" fmla="*/ 5069076 h 6842125"/>
              <a:gd name="connsiteX12278" fmla="*/ 524408 w 12191999"/>
              <a:gd name="connsiteY12278" fmla="*/ 5057573 h 6842125"/>
              <a:gd name="connsiteX12279" fmla="*/ 522119 w 12191999"/>
              <a:gd name="connsiteY12279" fmla="*/ 5077197 h 6842125"/>
              <a:gd name="connsiteX12280" fmla="*/ 11669878 w 12191999"/>
              <a:gd name="connsiteY12280" fmla="*/ 5077197 h 6842125"/>
              <a:gd name="connsiteX12281" fmla="*/ 11667588 w 12191999"/>
              <a:gd name="connsiteY12281" fmla="*/ 5057573 h 6842125"/>
              <a:gd name="connsiteX12282" fmla="*/ 11677507 w 12191999"/>
              <a:gd name="connsiteY12282" fmla="*/ 5069076 h 6842125"/>
              <a:gd name="connsiteX12283" fmla="*/ 11669878 w 12191999"/>
              <a:gd name="connsiteY12283" fmla="*/ 5077197 h 6842125"/>
              <a:gd name="connsiteX12284" fmla="*/ 3524022 w 12191999"/>
              <a:gd name="connsiteY12284" fmla="*/ 5077203 h 6842125"/>
              <a:gd name="connsiteX12285" fmla="*/ 3510306 w 12191999"/>
              <a:gd name="connsiteY12285" fmla="*/ 5065022 h 6842125"/>
              <a:gd name="connsiteX12286" fmla="*/ 3524022 w 12191999"/>
              <a:gd name="connsiteY12286" fmla="*/ 5052840 h 6842125"/>
              <a:gd name="connsiteX12287" fmla="*/ 3536976 w 12191999"/>
              <a:gd name="connsiteY12287" fmla="*/ 5065022 h 6842125"/>
              <a:gd name="connsiteX12288" fmla="*/ 3524022 w 12191999"/>
              <a:gd name="connsiteY12288" fmla="*/ 5077203 h 6842125"/>
              <a:gd name="connsiteX12289" fmla="*/ 8667975 w 12191999"/>
              <a:gd name="connsiteY12289" fmla="*/ 5077203 h 6842125"/>
              <a:gd name="connsiteX12290" fmla="*/ 8655020 w 12191999"/>
              <a:gd name="connsiteY12290" fmla="*/ 5065022 h 6842125"/>
              <a:gd name="connsiteX12291" fmla="*/ 8667975 w 12191999"/>
              <a:gd name="connsiteY12291" fmla="*/ 5052840 h 6842125"/>
              <a:gd name="connsiteX12292" fmla="*/ 8681691 w 12191999"/>
              <a:gd name="connsiteY12292" fmla="*/ 5065022 h 6842125"/>
              <a:gd name="connsiteX12293" fmla="*/ 8667975 w 12191999"/>
              <a:gd name="connsiteY12293" fmla="*/ 5077203 h 6842125"/>
              <a:gd name="connsiteX12294" fmla="*/ 3351707 w 12191999"/>
              <a:gd name="connsiteY12294" fmla="*/ 5078561 h 6842125"/>
              <a:gd name="connsiteX12295" fmla="*/ 3330751 w 12191999"/>
              <a:gd name="connsiteY12295" fmla="*/ 5071115 h 6842125"/>
              <a:gd name="connsiteX12296" fmla="*/ 3337610 w 12191999"/>
              <a:gd name="connsiteY12296" fmla="*/ 5053519 h 6842125"/>
              <a:gd name="connsiteX12297" fmla="*/ 3365803 w 12191999"/>
              <a:gd name="connsiteY12297" fmla="*/ 5065700 h 6842125"/>
              <a:gd name="connsiteX12298" fmla="*/ 3351707 w 12191999"/>
              <a:gd name="connsiteY12298" fmla="*/ 5078561 h 6842125"/>
              <a:gd name="connsiteX12299" fmla="*/ 5998143 w 12191999"/>
              <a:gd name="connsiteY12299" fmla="*/ 5078561 h 6842125"/>
              <a:gd name="connsiteX12300" fmla="*/ 5982903 w 12191999"/>
              <a:gd name="connsiteY12300" fmla="*/ 5065700 h 6842125"/>
              <a:gd name="connsiteX12301" fmla="*/ 6008811 w 12191999"/>
              <a:gd name="connsiteY12301" fmla="*/ 5049460 h 6842125"/>
              <a:gd name="connsiteX12302" fmla="*/ 5998143 w 12191999"/>
              <a:gd name="connsiteY12302" fmla="*/ 5078561 h 6842125"/>
              <a:gd name="connsiteX12303" fmla="*/ 6193854 w 12191999"/>
              <a:gd name="connsiteY12303" fmla="*/ 5078561 h 6842125"/>
              <a:gd name="connsiteX12304" fmla="*/ 6183186 w 12191999"/>
              <a:gd name="connsiteY12304" fmla="*/ 5049460 h 6842125"/>
              <a:gd name="connsiteX12305" fmla="*/ 6209094 w 12191999"/>
              <a:gd name="connsiteY12305" fmla="*/ 5065700 h 6842125"/>
              <a:gd name="connsiteX12306" fmla="*/ 6193854 w 12191999"/>
              <a:gd name="connsiteY12306" fmla="*/ 5078561 h 6842125"/>
              <a:gd name="connsiteX12307" fmla="*/ 8840290 w 12191999"/>
              <a:gd name="connsiteY12307" fmla="*/ 5078561 h 6842125"/>
              <a:gd name="connsiteX12308" fmla="*/ 8826194 w 12191999"/>
              <a:gd name="connsiteY12308" fmla="*/ 5065700 h 6842125"/>
              <a:gd name="connsiteX12309" fmla="*/ 8854387 w 12191999"/>
              <a:gd name="connsiteY12309" fmla="*/ 5053519 h 6842125"/>
              <a:gd name="connsiteX12310" fmla="*/ 8861246 w 12191999"/>
              <a:gd name="connsiteY12310" fmla="*/ 5071115 h 6842125"/>
              <a:gd name="connsiteX12311" fmla="*/ 8840290 w 12191999"/>
              <a:gd name="connsiteY12311" fmla="*/ 5078561 h 6842125"/>
              <a:gd name="connsiteX12312" fmla="*/ 4936060 w 12191999"/>
              <a:gd name="connsiteY12312" fmla="*/ 5078564 h 6842125"/>
              <a:gd name="connsiteX12313" fmla="*/ 4917772 w 12191999"/>
              <a:gd name="connsiteY12313" fmla="*/ 5061645 h 6842125"/>
              <a:gd name="connsiteX12314" fmla="*/ 4955872 w 12191999"/>
              <a:gd name="connsiteY12314" fmla="*/ 5054875 h 6842125"/>
              <a:gd name="connsiteX12315" fmla="*/ 4936060 w 12191999"/>
              <a:gd name="connsiteY12315" fmla="*/ 5078564 h 6842125"/>
              <a:gd name="connsiteX12316" fmla="*/ 7255936 w 12191999"/>
              <a:gd name="connsiteY12316" fmla="*/ 5078564 h 6842125"/>
              <a:gd name="connsiteX12317" fmla="*/ 7236124 w 12191999"/>
              <a:gd name="connsiteY12317" fmla="*/ 5054875 h 6842125"/>
              <a:gd name="connsiteX12318" fmla="*/ 7274224 w 12191999"/>
              <a:gd name="connsiteY12318" fmla="*/ 5061645 h 6842125"/>
              <a:gd name="connsiteX12319" fmla="*/ 7255936 w 12191999"/>
              <a:gd name="connsiteY12319" fmla="*/ 5078564 h 6842125"/>
              <a:gd name="connsiteX12320" fmla="*/ 1228120 w 12191999"/>
              <a:gd name="connsiteY12320" fmla="*/ 5078570 h 6842125"/>
              <a:gd name="connsiteX12321" fmla="*/ 1209089 w 12191999"/>
              <a:gd name="connsiteY12321" fmla="*/ 5071801 h 6842125"/>
              <a:gd name="connsiteX12322" fmla="*/ 1228120 w 12191999"/>
              <a:gd name="connsiteY12322" fmla="*/ 5037961 h 6842125"/>
              <a:gd name="connsiteX12323" fmla="*/ 1247173 w 12191999"/>
              <a:gd name="connsiteY12323" fmla="*/ 5071801 h 6842125"/>
              <a:gd name="connsiteX12324" fmla="*/ 1228120 w 12191999"/>
              <a:gd name="connsiteY12324" fmla="*/ 5078570 h 6842125"/>
              <a:gd name="connsiteX12325" fmla="*/ 10963876 w 12191999"/>
              <a:gd name="connsiteY12325" fmla="*/ 5078570 h 6842125"/>
              <a:gd name="connsiteX12326" fmla="*/ 10944823 w 12191999"/>
              <a:gd name="connsiteY12326" fmla="*/ 5071801 h 6842125"/>
              <a:gd name="connsiteX12327" fmla="*/ 10963876 w 12191999"/>
              <a:gd name="connsiteY12327" fmla="*/ 5037961 h 6842125"/>
              <a:gd name="connsiteX12328" fmla="*/ 10982907 w 12191999"/>
              <a:gd name="connsiteY12328" fmla="*/ 5071801 h 6842125"/>
              <a:gd name="connsiteX12329" fmla="*/ 10963876 w 12191999"/>
              <a:gd name="connsiteY12329" fmla="*/ 5078570 h 6842125"/>
              <a:gd name="connsiteX12330" fmla="*/ 3155006 w 12191999"/>
              <a:gd name="connsiteY12330" fmla="*/ 5080591 h 6842125"/>
              <a:gd name="connsiteX12331" fmla="*/ 3156530 w 12191999"/>
              <a:gd name="connsiteY12331" fmla="*/ 5044722 h 6842125"/>
              <a:gd name="connsiteX12332" fmla="*/ 3198440 w 12191999"/>
              <a:gd name="connsiteY12332" fmla="*/ 5057584 h 6842125"/>
              <a:gd name="connsiteX12333" fmla="*/ 3155006 w 12191999"/>
              <a:gd name="connsiteY12333" fmla="*/ 5080591 h 6842125"/>
              <a:gd name="connsiteX12334" fmla="*/ 9036991 w 12191999"/>
              <a:gd name="connsiteY12334" fmla="*/ 5080591 h 6842125"/>
              <a:gd name="connsiteX12335" fmla="*/ 8993556 w 12191999"/>
              <a:gd name="connsiteY12335" fmla="*/ 5057584 h 6842125"/>
              <a:gd name="connsiteX12336" fmla="*/ 9035467 w 12191999"/>
              <a:gd name="connsiteY12336" fmla="*/ 5044722 h 6842125"/>
              <a:gd name="connsiteX12337" fmla="*/ 9036991 w 12191999"/>
              <a:gd name="connsiteY12337" fmla="*/ 5080591 h 6842125"/>
              <a:gd name="connsiteX12338" fmla="*/ 5821547 w 12191999"/>
              <a:gd name="connsiteY12338" fmla="*/ 5083493 h 6842125"/>
              <a:gd name="connsiteX12339" fmla="*/ 5801830 w 12191999"/>
              <a:gd name="connsiteY12339" fmla="*/ 5079241 h 6842125"/>
              <a:gd name="connsiteX12340" fmla="*/ 5809450 w 12191999"/>
              <a:gd name="connsiteY12340" fmla="*/ 5042019 h 6842125"/>
              <a:gd name="connsiteX12341" fmla="*/ 5836119 w 12191999"/>
              <a:gd name="connsiteY12341" fmla="*/ 5046758 h 6842125"/>
              <a:gd name="connsiteX12342" fmla="*/ 5821547 w 12191999"/>
              <a:gd name="connsiteY12342" fmla="*/ 5083493 h 6842125"/>
              <a:gd name="connsiteX12343" fmla="*/ 6370450 w 12191999"/>
              <a:gd name="connsiteY12343" fmla="*/ 5083493 h 6842125"/>
              <a:gd name="connsiteX12344" fmla="*/ 6355878 w 12191999"/>
              <a:gd name="connsiteY12344" fmla="*/ 5046758 h 6842125"/>
              <a:gd name="connsiteX12345" fmla="*/ 6382547 w 12191999"/>
              <a:gd name="connsiteY12345" fmla="*/ 5042019 h 6842125"/>
              <a:gd name="connsiteX12346" fmla="*/ 6390167 w 12191999"/>
              <a:gd name="connsiteY12346" fmla="*/ 5079241 h 6842125"/>
              <a:gd name="connsiteX12347" fmla="*/ 6370450 w 12191999"/>
              <a:gd name="connsiteY12347" fmla="*/ 5083493 h 6842125"/>
              <a:gd name="connsiteX12348" fmla="*/ 2813034 w 12191999"/>
              <a:gd name="connsiteY12348" fmla="*/ 5085175 h 6842125"/>
              <a:gd name="connsiteX12349" fmla="*/ 2796663 w 12191999"/>
              <a:gd name="connsiteY12349" fmla="*/ 5076533 h 6842125"/>
              <a:gd name="connsiteX12350" fmla="*/ 2792852 w 12191999"/>
              <a:gd name="connsiteY12350" fmla="*/ 5052848 h 6842125"/>
              <a:gd name="connsiteX12351" fmla="*/ 2843144 w 12191999"/>
              <a:gd name="connsiteY12351" fmla="*/ 5050817 h 6842125"/>
              <a:gd name="connsiteX12352" fmla="*/ 2813034 w 12191999"/>
              <a:gd name="connsiteY12352" fmla="*/ 5085175 h 6842125"/>
              <a:gd name="connsiteX12353" fmla="*/ 9378963 w 12191999"/>
              <a:gd name="connsiteY12353" fmla="*/ 5085175 h 6842125"/>
              <a:gd name="connsiteX12354" fmla="*/ 9348852 w 12191999"/>
              <a:gd name="connsiteY12354" fmla="*/ 5050817 h 6842125"/>
              <a:gd name="connsiteX12355" fmla="*/ 9399144 w 12191999"/>
              <a:gd name="connsiteY12355" fmla="*/ 5052848 h 6842125"/>
              <a:gd name="connsiteX12356" fmla="*/ 9395334 w 12191999"/>
              <a:gd name="connsiteY12356" fmla="*/ 5076533 h 6842125"/>
              <a:gd name="connsiteX12357" fmla="*/ 9378963 w 12191999"/>
              <a:gd name="connsiteY12357" fmla="*/ 5085175 h 6842125"/>
              <a:gd name="connsiteX12358" fmla="*/ 1047560 w 12191999"/>
              <a:gd name="connsiteY12358" fmla="*/ 5087612 h 6842125"/>
              <a:gd name="connsiteX12359" fmla="*/ 1034125 w 12191999"/>
              <a:gd name="connsiteY12359" fmla="*/ 5079238 h 6842125"/>
              <a:gd name="connsiteX12360" fmla="*/ 1030317 w 12191999"/>
              <a:gd name="connsiteY12360" fmla="*/ 5052167 h 6842125"/>
              <a:gd name="connsiteX12361" fmla="*/ 1076028 w 12191999"/>
              <a:gd name="connsiteY12361" fmla="*/ 5051491 h 6842125"/>
              <a:gd name="connsiteX12362" fmla="*/ 1061559 w 12191999"/>
              <a:gd name="connsiteY12362" fmla="*/ 5085327 h 6842125"/>
              <a:gd name="connsiteX12363" fmla="*/ 1047560 w 12191999"/>
              <a:gd name="connsiteY12363" fmla="*/ 5087612 h 6842125"/>
              <a:gd name="connsiteX12364" fmla="*/ 11144436 w 12191999"/>
              <a:gd name="connsiteY12364" fmla="*/ 5087612 h 6842125"/>
              <a:gd name="connsiteX12365" fmla="*/ 11130438 w 12191999"/>
              <a:gd name="connsiteY12365" fmla="*/ 5085327 h 6842125"/>
              <a:gd name="connsiteX12366" fmla="*/ 11115968 w 12191999"/>
              <a:gd name="connsiteY12366" fmla="*/ 5051491 h 6842125"/>
              <a:gd name="connsiteX12367" fmla="*/ 11161679 w 12191999"/>
              <a:gd name="connsiteY12367" fmla="*/ 5052167 h 6842125"/>
              <a:gd name="connsiteX12368" fmla="*/ 11157871 w 12191999"/>
              <a:gd name="connsiteY12368" fmla="*/ 5079238 h 6842125"/>
              <a:gd name="connsiteX12369" fmla="*/ 11144436 w 12191999"/>
              <a:gd name="connsiteY12369" fmla="*/ 5087612 h 6842125"/>
              <a:gd name="connsiteX12370" fmla="*/ 1940900 w 12191999"/>
              <a:gd name="connsiteY12370" fmla="*/ 5091245 h 6842125"/>
              <a:gd name="connsiteX12371" fmla="*/ 1917183 w 12191999"/>
              <a:gd name="connsiteY12371" fmla="*/ 5083293 h 6842125"/>
              <a:gd name="connsiteX12372" fmla="*/ 1906515 w 12191999"/>
              <a:gd name="connsiteY12372" fmla="*/ 5057578 h 6842125"/>
              <a:gd name="connsiteX12373" fmla="*/ 1933947 w 12191999"/>
              <a:gd name="connsiteY12373" fmla="*/ 5039304 h 6842125"/>
              <a:gd name="connsiteX12374" fmla="*/ 1958331 w 12191999"/>
              <a:gd name="connsiteY12374" fmla="*/ 5075848 h 6842125"/>
              <a:gd name="connsiteX12375" fmla="*/ 1940900 w 12191999"/>
              <a:gd name="connsiteY12375" fmla="*/ 5091245 h 6842125"/>
              <a:gd name="connsiteX12376" fmla="*/ 10251096 w 12191999"/>
              <a:gd name="connsiteY12376" fmla="*/ 5091245 h 6842125"/>
              <a:gd name="connsiteX12377" fmla="*/ 10233666 w 12191999"/>
              <a:gd name="connsiteY12377" fmla="*/ 5075848 h 6842125"/>
              <a:gd name="connsiteX12378" fmla="*/ 10258050 w 12191999"/>
              <a:gd name="connsiteY12378" fmla="*/ 5039304 h 6842125"/>
              <a:gd name="connsiteX12379" fmla="*/ 10285482 w 12191999"/>
              <a:gd name="connsiteY12379" fmla="*/ 5057578 h 6842125"/>
              <a:gd name="connsiteX12380" fmla="*/ 10274814 w 12191999"/>
              <a:gd name="connsiteY12380" fmla="*/ 5083293 h 6842125"/>
              <a:gd name="connsiteX12381" fmla="*/ 10251096 w 12191999"/>
              <a:gd name="connsiteY12381" fmla="*/ 5091245 h 6842125"/>
              <a:gd name="connsiteX12382" fmla="*/ 1578149 w 12191999"/>
              <a:gd name="connsiteY12382" fmla="*/ 5091880 h 6842125"/>
              <a:gd name="connsiteX12383" fmla="*/ 1562647 w 12191999"/>
              <a:gd name="connsiteY12383" fmla="*/ 5082615 h 6842125"/>
              <a:gd name="connsiteX12384" fmla="*/ 1556551 w 12191999"/>
              <a:gd name="connsiteY12384" fmla="*/ 5056899 h 6842125"/>
              <a:gd name="connsiteX12385" fmla="*/ 1583983 w 12191999"/>
              <a:gd name="connsiteY12385" fmla="*/ 5039303 h 6842125"/>
              <a:gd name="connsiteX12386" fmla="*/ 1608367 w 12191999"/>
              <a:gd name="connsiteY12386" fmla="*/ 5060284 h 6842125"/>
              <a:gd name="connsiteX12387" fmla="*/ 1578149 w 12191999"/>
              <a:gd name="connsiteY12387" fmla="*/ 5091880 h 6842125"/>
              <a:gd name="connsiteX12388" fmla="*/ 10613847 w 12191999"/>
              <a:gd name="connsiteY12388" fmla="*/ 5091880 h 6842125"/>
              <a:gd name="connsiteX12389" fmla="*/ 10583630 w 12191999"/>
              <a:gd name="connsiteY12389" fmla="*/ 5060284 h 6842125"/>
              <a:gd name="connsiteX12390" fmla="*/ 10608014 w 12191999"/>
              <a:gd name="connsiteY12390" fmla="*/ 5039303 h 6842125"/>
              <a:gd name="connsiteX12391" fmla="*/ 10635446 w 12191999"/>
              <a:gd name="connsiteY12391" fmla="*/ 5056899 h 6842125"/>
              <a:gd name="connsiteX12392" fmla="*/ 10629350 w 12191999"/>
              <a:gd name="connsiteY12392" fmla="*/ 5082615 h 6842125"/>
              <a:gd name="connsiteX12393" fmla="*/ 10613847 w 12191999"/>
              <a:gd name="connsiteY12393" fmla="*/ 5091880 h 6842125"/>
              <a:gd name="connsiteX12394" fmla="*/ 881196 w 12191999"/>
              <a:gd name="connsiteY12394" fmla="*/ 5096748 h 6842125"/>
              <a:gd name="connsiteX12395" fmla="*/ 849271 w 12191999"/>
              <a:gd name="connsiteY12395" fmla="*/ 5083295 h 6842125"/>
              <a:gd name="connsiteX12396" fmla="*/ 846229 w 12191999"/>
              <a:gd name="connsiteY12396" fmla="*/ 5042689 h 6842125"/>
              <a:gd name="connsiteX12397" fmla="*/ 905652 w 12191999"/>
              <a:gd name="connsiteY12397" fmla="*/ 5045396 h 6842125"/>
              <a:gd name="connsiteX12398" fmla="*/ 907941 w 12191999"/>
              <a:gd name="connsiteY12398" fmla="*/ 5077208 h 6842125"/>
              <a:gd name="connsiteX12399" fmla="*/ 881196 w 12191999"/>
              <a:gd name="connsiteY12399" fmla="*/ 5096748 h 6842125"/>
              <a:gd name="connsiteX12400" fmla="*/ 11310800 w 12191999"/>
              <a:gd name="connsiteY12400" fmla="*/ 5096748 h 6842125"/>
              <a:gd name="connsiteX12401" fmla="*/ 11284055 w 12191999"/>
              <a:gd name="connsiteY12401" fmla="*/ 5077208 h 6842125"/>
              <a:gd name="connsiteX12402" fmla="*/ 11286344 w 12191999"/>
              <a:gd name="connsiteY12402" fmla="*/ 5045396 h 6842125"/>
              <a:gd name="connsiteX12403" fmla="*/ 11345767 w 12191999"/>
              <a:gd name="connsiteY12403" fmla="*/ 5042689 h 6842125"/>
              <a:gd name="connsiteX12404" fmla="*/ 11342726 w 12191999"/>
              <a:gd name="connsiteY12404" fmla="*/ 5083295 h 6842125"/>
              <a:gd name="connsiteX12405" fmla="*/ 11310800 w 12191999"/>
              <a:gd name="connsiteY12405" fmla="*/ 5096748 h 6842125"/>
              <a:gd name="connsiteX12406" fmla="*/ 2457368 w 12191999"/>
              <a:gd name="connsiteY12406" fmla="*/ 5097677 h 6842125"/>
              <a:gd name="connsiteX12407" fmla="*/ 2442128 w 12191999"/>
              <a:gd name="connsiteY12407" fmla="*/ 5081940 h 6842125"/>
              <a:gd name="connsiteX12408" fmla="*/ 2445939 w 12191999"/>
              <a:gd name="connsiteY12408" fmla="*/ 5037274 h 6842125"/>
              <a:gd name="connsiteX12409" fmla="*/ 2479467 w 12191999"/>
              <a:gd name="connsiteY12409" fmla="*/ 5088031 h 6842125"/>
              <a:gd name="connsiteX12410" fmla="*/ 2457368 w 12191999"/>
              <a:gd name="connsiteY12410" fmla="*/ 5097677 h 6842125"/>
              <a:gd name="connsiteX12411" fmla="*/ 9734628 w 12191999"/>
              <a:gd name="connsiteY12411" fmla="*/ 5097677 h 6842125"/>
              <a:gd name="connsiteX12412" fmla="*/ 9712530 w 12191999"/>
              <a:gd name="connsiteY12412" fmla="*/ 5088031 h 6842125"/>
              <a:gd name="connsiteX12413" fmla="*/ 9746058 w 12191999"/>
              <a:gd name="connsiteY12413" fmla="*/ 5037274 h 6842125"/>
              <a:gd name="connsiteX12414" fmla="*/ 9749868 w 12191999"/>
              <a:gd name="connsiteY12414" fmla="*/ 5081940 h 6842125"/>
              <a:gd name="connsiteX12415" fmla="*/ 9734628 w 12191999"/>
              <a:gd name="connsiteY12415" fmla="*/ 5097677 h 6842125"/>
              <a:gd name="connsiteX12416" fmla="*/ 3880174 w 12191999"/>
              <a:gd name="connsiteY12416" fmla="*/ 5097764 h 6842125"/>
              <a:gd name="connsiteX12417" fmla="*/ 3858742 w 12191999"/>
              <a:gd name="connsiteY12417" fmla="*/ 5091418 h 6842125"/>
              <a:gd name="connsiteX12418" fmla="*/ 3862552 w 12191999"/>
              <a:gd name="connsiteY12418" fmla="*/ 5033213 h 6842125"/>
              <a:gd name="connsiteX12419" fmla="*/ 3899890 w 12191999"/>
              <a:gd name="connsiteY12419" fmla="*/ 5087356 h 6842125"/>
              <a:gd name="connsiteX12420" fmla="*/ 3880174 w 12191999"/>
              <a:gd name="connsiteY12420" fmla="*/ 5097764 h 6842125"/>
              <a:gd name="connsiteX12421" fmla="*/ 8311823 w 12191999"/>
              <a:gd name="connsiteY12421" fmla="*/ 5097764 h 6842125"/>
              <a:gd name="connsiteX12422" fmla="*/ 8292107 w 12191999"/>
              <a:gd name="connsiteY12422" fmla="*/ 5087356 h 6842125"/>
              <a:gd name="connsiteX12423" fmla="*/ 8329444 w 12191999"/>
              <a:gd name="connsiteY12423" fmla="*/ 5033213 h 6842125"/>
              <a:gd name="connsiteX12424" fmla="*/ 8333255 w 12191999"/>
              <a:gd name="connsiteY12424" fmla="*/ 5091418 h 6842125"/>
              <a:gd name="connsiteX12425" fmla="*/ 8311823 w 12191999"/>
              <a:gd name="connsiteY12425" fmla="*/ 5097764 h 6842125"/>
              <a:gd name="connsiteX12426" fmla="*/ 3695959 w 12191999"/>
              <a:gd name="connsiteY12426" fmla="*/ 5098099 h 6842125"/>
              <a:gd name="connsiteX12427" fmla="*/ 3674622 w 12191999"/>
              <a:gd name="connsiteY12427" fmla="*/ 5083971 h 6842125"/>
              <a:gd name="connsiteX12428" fmla="*/ 3677670 w 12191999"/>
              <a:gd name="connsiteY12428" fmla="*/ 5041334 h 6842125"/>
              <a:gd name="connsiteX12429" fmla="*/ 3721866 w 12191999"/>
              <a:gd name="connsiteY12429" fmla="*/ 5083293 h 6842125"/>
              <a:gd name="connsiteX12430" fmla="*/ 3695959 w 12191999"/>
              <a:gd name="connsiteY12430" fmla="*/ 5098099 h 6842125"/>
              <a:gd name="connsiteX12431" fmla="*/ 4055723 w 12191999"/>
              <a:gd name="connsiteY12431" fmla="*/ 5098099 h 6842125"/>
              <a:gd name="connsiteX12432" fmla="*/ 4032195 w 12191999"/>
              <a:gd name="connsiteY12432" fmla="*/ 5088031 h 6842125"/>
              <a:gd name="connsiteX12433" fmla="*/ 4029147 w 12191999"/>
              <a:gd name="connsiteY12433" fmla="*/ 5039304 h 6842125"/>
              <a:gd name="connsiteX12434" fmla="*/ 4084011 w 12191999"/>
              <a:gd name="connsiteY12434" fmla="*/ 5046072 h 6842125"/>
              <a:gd name="connsiteX12435" fmla="*/ 4080963 w 12191999"/>
              <a:gd name="connsiteY12435" fmla="*/ 5085323 h 6842125"/>
              <a:gd name="connsiteX12436" fmla="*/ 4055723 w 12191999"/>
              <a:gd name="connsiteY12436" fmla="*/ 5098099 h 6842125"/>
              <a:gd name="connsiteX12437" fmla="*/ 8136273 w 12191999"/>
              <a:gd name="connsiteY12437" fmla="*/ 5098099 h 6842125"/>
              <a:gd name="connsiteX12438" fmla="*/ 8111033 w 12191999"/>
              <a:gd name="connsiteY12438" fmla="*/ 5085323 h 6842125"/>
              <a:gd name="connsiteX12439" fmla="*/ 8107985 w 12191999"/>
              <a:gd name="connsiteY12439" fmla="*/ 5046072 h 6842125"/>
              <a:gd name="connsiteX12440" fmla="*/ 8162849 w 12191999"/>
              <a:gd name="connsiteY12440" fmla="*/ 5039304 h 6842125"/>
              <a:gd name="connsiteX12441" fmla="*/ 8159801 w 12191999"/>
              <a:gd name="connsiteY12441" fmla="*/ 5088031 h 6842125"/>
              <a:gd name="connsiteX12442" fmla="*/ 8136273 w 12191999"/>
              <a:gd name="connsiteY12442" fmla="*/ 5098099 h 6842125"/>
              <a:gd name="connsiteX12443" fmla="*/ 8496038 w 12191999"/>
              <a:gd name="connsiteY12443" fmla="*/ 5098099 h 6842125"/>
              <a:gd name="connsiteX12444" fmla="*/ 8470131 w 12191999"/>
              <a:gd name="connsiteY12444" fmla="*/ 5083293 h 6842125"/>
              <a:gd name="connsiteX12445" fmla="*/ 8514327 w 12191999"/>
              <a:gd name="connsiteY12445" fmla="*/ 5041334 h 6842125"/>
              <a:gd name="connsiteX12446" fmla="*/ 8517375 w 12191999"/>
              <a:gd name="connsiteY12446" fmla="*/ 5083971 h 6842125"/>
              <a:gd name="connsiteX12447" fmla="*/ 8496038 w 12191999"/>
              <a:gd name="connsiteY12447" fmla="*/ 5098099 h 6842125"/>
              <a:gd name="connsiteX12448" fmla="*/ 2112835 w 12191999"/>
              <a:gd name="connsiteY12448" fmla="*/ 5098184 h 6842125"/>
              <a:gd name="connsiteX12449" fmla="*/ 2087593 w 12191999"/>
              <a:gd name="connsiteY12449" fmla="*/ 5083971 h 6842125"/>
              <a:gd name="connsiteX12450" fmla="*/ 2086832 w 12191999"/>
              <a:gd name="connsiteY12450" fmla="*/ 5044041 h 6842125"/>
              <a:gd name="connsiteX12451" fmla="*/ 2122646 w 12191999"/>
              <a:gd name="connsiteY12451" fmla="*/ 5034567 h 6842125"/>
              <a:gd name="connsiteX12452" fmla="*/ 2136362 w 12191999"/>
              <a:gd name="connsiteY12452" fmla="*/ 5086001 h 6842125"/>
              <a:gd name="connsiteX12453" fmla="*/ 2112835 w 12191999"/>
              <a:gd name="connsiteY12453" fmla="*/ 5098184 h 6842125"/>
              <a:gd name="connsiteX12454" fmla="*/ 10079162 w 12191999"/>
              <a:gd name="connsiteY12454" fmla="*/ 5098184 h 6842125"/>
              <a:gd name="connsiteX12455" fmla="*/ 10055635 w 12191999"/>
              <a:gd name="connsiteY12455" fmla="*/ 5086001 h 6842125"/>
              <a:gd name="connsiteX12456" fmla="*/ 10069351 w 12191999"/>
              <a:gd name="connsiteY12456" fmla="*/ 5034567 h 6842125"/>
              <a:gd name="connsiteX12457" fmla="*/ 10105164 w 12191999"/>
              <a:gd name="connsiteY12457" fmla="*/ 5044041 h 6842125"/>
              <a:gd name="connsiteX12458" fmla="*/ 10104403 w 12191999"/>
              <a:gd name="connsiteY12458" fmla="*/ 5083971 h 6842125"/>
              <a:gd name="connsiteX12459" fmla="*/ 10079162 w 12191999"/>
              <a:gd name="connsiteY12459" fmla="*/ 5098184 h 6842125"/>
              <a:gd name="connsiteX12460" fmla="*/ 171913 w 12191999"/>
              <a:gd name="connsiteY12460" fmla="*/ 5098268 h 6842125"/>
              <a:gd name="connsiteX12461" fmla="*/ 145493 w 12191999"/>
              <a:gd name="connsiteY12461" fmla="*/ 5086676 h 6842125"/>
              <a:gd name="connsiteX12462" fmla="*/ 189748 w 12191999"/>
              <a:gd name="connsiteY12462" fmla="*/ 5036597 h 6842125"/>
              <a:gd name="connsiteX12463" fmla="*/ 196616 w 12191999"/>
              <a:gd name="connsiteY12463" fmla="*/ 5081938 h 6842125"/>
              <a:gd name="connsiteX12464" fmla="*/ 171913 w 12191999"/>
              <a:gd name="connsiteY12464" fmla="*/ 5098268 h 6842125"/>
              <a:gd name="connsiteX12465" fmla="*/ 12020083 w 12191999"/>
              <a:gd name="connsiteY12465" fmla="*/ 5098268 h 6842125"/>
              <a:gd name="connsiteX12466" fmla="*/ 11995380 w 12191999"/>
              <a:gd name="connsiteY12466" fmla="*/ 5081938 h 6842125"/>
              <a:gd name="connsiteX12467" fmla="*/ 12002248 w 12191999"/>
              <a:gd name="connsiteY12467" fmla="*/ 5036597 h 6842125"/>
              <a:gd name="connsiteX12468" fmla="*/ 12046503 w 12191999"/>
              <a:gd name="connsiteY12468" fmla="*/ 5086676 h 6842125"/>
              <a:gd name="connsiteX12469" fmla="*/ 12020083 w 12191999"/>
              <a:gd name="connsiteY12469" fmla="*/ 5098268 h 6842125"/>
              <a:gd name="connsiteX12470" fmla="*/ 5112990 w 12191999"/>
              <a:gd name="connsiteY12470" fmla="*/ 5098284 h 6842125"/>
              <a:gd name="connsiteX12471" fmla="*/ 5091236 w 12191999"/>
              <a:gd name="connsiteY12471" fmla="*/ 5091419 h 6842125"/>
              <a:gd name="connsiteX12472" fmla="*/ 5093523 w 12191999"/>
              <a:gd name="connsiteY12472" fmla="*/ 5031862 h 6842125"/>
              <a:gd name="connsiteX12473" fmla="*/ 5146100 w 12191999"/>
              <a:gd name="connsiteY12473" fmla="*/ 5061644 h 6842125"/>
              <a:gd name="connsiteX12474" fmla="*/ 5112990 w 12191999"/>
              <a:gd name="connsiteY12474" fmla="*/ 5098284 h 6842125"/>
              <a:gd name="connsiteX12475" fmla="*/ 7079007 w 12191999"/>
              <a:gd name="connsiteY12475" fmla="*/ 5098284 h 6842125"/>
              <a:gd name="connsiteX12476" fmla="*/ 7045896 w 12191999"/>
              <a:gd name="connsiteY12476" fmla="*/ 5061644 h 6842125"/>
              <a:gd name="connsiteX12477" fmla="*/ 7098474 w 12191999"/>
              <a:gd name="connsiteY12477" fmla="*/ 5031862 h 6842125"/>
              <a:gd name="connsiteX12478" fmla="*/ 7100760 w 12191999"/>
              <a:gd name="connsiteY12478" fmla="*/ 5091419 h 6842125"/>
              <a:gd name="connsiteX12479" fmla="*/ 7079007 w 12191999"/>
              <a:gd name="connsiteY12479" fmla="*/ 5098284 h 6842125"/>
              <a:gd name="connsiteX12480" fmla="*/ 700735 w 12191999"/>
              <a:gd name="connsiteY12480" fmla="*/ 5099122 h 6842125"/>
              <a:gd name="connsiteX12481" fmla="*/ 666639 w 12191999"/>
              <a:gd name="connsiteY12481" fmla="*/ 5085330 h 6842125"/>
              <a:gd name="connsiteX12482" fmla="*/ 671207 w 12191999"/>
              <a:gd name="connsiteY12482" fmla="*/ 5035925 h 6842125"/>
              <a:gd name="connsiteX12483" fmla="*/ 733697 w 12191999"/>
              <a:gd name="connsiteY12483" fmla="*/ 5086008 h 6842125"/>
              <a:gd name="connsiteX12484" fmla="*/ 700735 w 12191999"/>
              <a:gd name="connsiteY12484" fmla="*/ 5099122 h 6842125"/>
              <a:gd name="connsiteX12485" fmla="*/ 11491262 w 12191999"/>
              <a:gd name="connsiteY12485" fmla="*/ 5099122 h 6842125"/>
              <a:gd name="connsiteX12486" fmla="*/ 11458299 w 12191999"/>
              <a:gd name="connsiteY12486" fmla="*/ 5086008 h 6842125"/>
              <a:gd name="connsiteX12487" fmla="*/ 11520790 w 12191999"/>
              <a:gd name="connsiteY12487" fmla="*/ 5035925 h 6842125"/>
              <a:gd name="connsiteX12488" fmla="*/ 11525358 w 12191999"/>
              <a:gd name="connsiteY12488" fmla="*/ 5085330 h 6842125"/>
              <a:gd name="connsiteX12489" fmla="*/ 11491262 w 12191999"/>
              <a:gd name="connsiteY12489" fmla="*/ 5099122 h 6842125"/>
              <a:gd name="connsiteX12490" fmla="*/ 0 w 12191999"/>
              <a:gd name="connsiteY12490" fmla="*/ 5103913 h 6842125"/>
              <a:gd name="connsiteX12491" fmla="*/ 0 w 12191999"/>
              <a:gd name="connsiteY12491" fmla="*/ 5019459 h 6842125"/>
              <a:gd name="connsiteX12492" fmla="*/ 7029 w 12191999"/>
              <a:gd name="connsiteY12492" fmla="*/ 5019801 h 6842125"/>
              <a:gd name="connsiteX12493" fmla="*/ 42100 w 12191999"/>
              <a:gd name="connsiteY12493" fmla="*/ 5051492 h 6842125"/>
              <a:gd name="connsiteX12494" fmla="*/ 23039 w 12191999"/>
              <a:gd name="connsiteY12494" fmla="*/ 5100222 h 6842125"/>
              <a:gd name="connsiteX12495" fmla="*/ 12191999 w 12191999"/>
              <a:gd name="connsiteY12495" fmla="*/ 5103913 h 6842125"/>
              <a:gd name="connsiteX12496" fmla="*/ 12168958 w 12191999"/>
              <a:gd name="connsiteY12496" fmla="*/ 5100222 h 6842125"/>
              <a:gd name="connsiteX12497" fmla="*/ 12149896 w 12191999"/>
              <a:gd name="connsiteY12497" fmla="*/ 5051492 h 6842125"/>
              <a:gd name="connsiteX12498" fmla="*/ 12184967 w 12191999"/>
              <a:gd name="connsiteY12498" fmla="*/ 5019801 h 6842125"/>
              <a:gd name="connsiteX12499" fmla="*/ 12191999 w 12191999"/>
              <a:gd name="connsiteY12499" fmla="*/ 5019459 h 6842125"/>
              <a:gd name="connsiteX12500" fmla="*/ 4232327 w 12191999"/>
              <a:gd name="connsiteY12500" fmla="*/ 5104960 h 6842125"/>
              <a:gd name="connsiteX12501" fmla="*/ 4204895 w 12191999"/>
              <a:gd name="connsiteY12501" fmla="*/ 5098869 h 6842125"/>
              <a:gd name="connsiteX12502" fmla="*/ 4229279 w 12191999"/>
              <a:gd name="connsiteY12502" fmla="*/ 5017655 h 6842125"/>
              <a:gd name="connsiteX12503" fmla="*/ 4278808 w 12191999"/>
              <a:gd name="connsiteY12503" fmla="*/ 5062323 h 6842125"/>
              <a:gd name="connsiteX12504" fmla="*/ 4232327 w 12191999"/>
              <a:gd name="connsiteY12504" fmla="*/ 5104960 h 6842125"/>
              <a:gd name="connsiteX12505" fmla="*/ 7959670 w 12191999"/>
              <a:gd name="connsiteY12505" fmla="*/ 5104960 h 6842125"/>
              <a:gd name="connsiteX12506" fmla="*/ 7913188 w 12191999"/>
              <a:gd name="connsiteY12506" fmla="*/ 5062323 h 6842125"/>
              <a:gd name="connsiteX12507" fmla="*/ 7962718 w 12191999"/>
              <a:gd name="connsiteY12507" fmla="*/ 5017655 h 6842125"/>
              <a:gd name="connsiteX12508" fmla="*/ 7987102 w 12191999"/>
              <a:gd name="connsiteY12508" fmla="*/ 5098869 h 6842125"/>
              <a:gd name="connsiteX12509" fmla="*/ 7959670 w 12191999"/>
              <a:gd name="connsiteY12509" fmla="*/ 5104960 h 6842125"/>
              <a:gd name="connsiteX12510" fmla="*/ 4595823 w 12191999"/>
              <a:gd name="connsiteY12510" fmla="*/ 5105297 h 6842125"/>
              <a:gd name="connsiteX12511" fmla="*/ 4548768 w 12191999"/>
              <a:gd name="connsiteY12511" fmla="*/ 5088716 h 6842125"/>
              <a:gd name="connsiteX12512" fmla="*/ 4545720 w 12191999"/>
              <a:gd name="connsiteY12512" fmla="*/ 5035249 h 6842125"/>
              <a:gd name="connsiteX12513" fmla="*/ 4628016 w 12191999"/>
              <a:gd name="connsiteY12513" fmla="*/ 5073148 h 6842125"/>
              <a:gd name="connsiteX12514" fmla="*/ 4595823 w 12191999"/>
              <a:gd name="connsiteY12514" fmla="*/ 5105297 h 6842125"/>
              <a:gd name="connsiteX12515" fmla="*/ 7596174 w 12191999"/>
              <a:gd name="connsiteY12515" fmla="*/ 5105297 h 6842125"/>
              <a:gd name="connsiteX12516" fmla="*/ 7563980 w 12191999"/>
              <a:gd name="connsiteY12516" fmla="*/ 5073148 h 6842125"/>
              <a:gd name="connsiteX12517" fmla="*/ 7646276 w 12191999"/>
              <a:gd name="connsiteY12517" fmla="*/ 5035249 h 6842125"/>
              <a:gd name="connsiteX12518" fmla="*/ 7643228 w 12191999"/>
              <a:gd name="connsiteY12518" fmla="*/ 5088716 h 6842125"/>
              <a:gd name="connsiteX12519" fmla="*/ 7596174 w 12191999"/>
              <a:gd name="connsiteY12519" fmla="*/ 5105297 h 6842125"/>
              <a:gd name="connsiteX12520" fmla="*/ 5639039 w 12191999"/>
              <a:gd name="connsiteY12520" fmla="*/ 5105633 h 6842125"/>
              <a:gd name="connsiteX12521" fmla="*/ 5602463 w 12191999"/>
              <a:gd name="connsiteY12521" fmla="*/ 5083975 h 6842125"/>
              <a:gd name="connsiteX12522" fmla="*/ 5600939 w 12191999"/>
              <a:gd name="connsiteY12522" fmla="*/ 5041340 h 6842125"/>
              <a:gd name="connsiteX12523" fmla="*/ 5693903 w 12191999"/>
              <a:gd name="connsiteY12523" fmla="*/ 5066377 h 6842125"/>
              <a:gd name="connsiteX12524" fmla="*/ 5639039 w 12191999"/>
              <a:gd name="connsiteY12524" fmla="*/ 5105633 h 6842125"/>
              <a:gd name="connsiteX12525" fmla="*/ 6552958 w 12191999"/>
              <a:gd name="connsiteY12525" fmla="*/ 5105633 h 6842125"/>
              <a:gd name="connsiteX12526" fmla="*/ 6498094 w 12191999"/>
              <a:gd name="connsiteY12526" fmla="*/ 5066377 h 6842125"/>
              <a:gd name="connsiteX12527" fmla="*/ 6591058 w 12191999"/>
              <a:gd name="connsiteY12527" fmla="*/ 5041340 h 6842125"/>
              <a:gd name="connsiteX12528" fmla="*/ 6589534 w 12191999"/>
              <a:gd name="connsiteY12528" fmla="*/ 5083975 h 6842125"/>
              <a:gd name="connsiteX12529" fmla="*/ 6552958 w 12191999"/>
              <a:gd name="connsiteY12529" fmla="*/ 5105633 h 6842125"/>
              <a:gd name="connsiteX12530" fmla="*/ 2287910 w 12191999"/>
              <a:gd name="connsiteY12530" fmla="*/ 5110623 h 6842125"/>
              <a:gd name="connsiteX12531" fmla="*/ 2264859 w 12191999"/>
              <a:gd name="connsiteY12531" fmla="*/ 5103599 h 6842125"/>
              <a:gd name="connsiteX12532" fmla="*/ 2284671 w 12191999"/>
              <a:gd name="connsiteY12532" fmla="*/ 5019002 h 6842125"/>
              <a:gd name="connsiteX12533" fmla="*/ 2338774 w 12191999"/>
              <a:gd name="connsiteY12533" fmla="*/ 5062994 h 6842125"/>
              <a:gd name="connsiteX12534" fmla="*/ 2314390 w 12191999"/>
              <a:gd name="connsiteY12534" fmla="*/ 5098862 h 6842125"/>
              <a:gd name="connsiteX12535" fmla="*/ 2287910 w 12191999"/>
              <a:gd name="connsiteY12535" fmla="*/ 5110623 h 6842125"/>
              <a:gd name="connsiteX12536" fmla="*/ 9904087 w 12191999"/>
              <a:gd name="connsiteY12536" fmla="*/ 5110623 h 6842125"/>
              <a:gd name="connsiteX12537" fmla="*/ 9877607 w 12191999"/>
              <a:gd name="connsiteY12537" fmla="*/ 5098862 h 6842125"/>
              <a:gd name="connsiteX12538" fmla="*/ 9853223 w 12191999"/>
              <a:gd name="connsiteY12538" fmla="*/ 5062994 h 6842125"/>
              <a:gd name="connsiteX12539" fmla="*/ 9907326 w 12191999"/>
              <a:gd name="connsiteY12539" fmla="*/ 5019002 h 6842125"/>
              <a:gd name="connsiteX12540" fmla="*/ 9927138 w 12191999"/>
              <a:gd name="connsiteY12540" fmla="*/ 5103599 h 6842125"/>
              <a:gd name="connsiteX12541" fmla="*/ 9904087 w 12191999"/>
              <a:gd name="connsiteY12541" fmla="*/ 5110623 h 6842125"/>
              <a:gd name="connsiteX12542" fmla="*/ 4399116 w 12191999"/>
              <a:gd name="connsiteY12542" fmla="*/ 5111298 h 6842125"/>
              <a:gd name="connsiteX12543" fmla="*/ 4373779 w 12191999"/>
              <a:gd name="connsiteY12543" fmla="*/ 5095478 h 6842125"/>
              <a:gd name="connsiteX12544" fmla="*/ 4405783 w 12191999"/>
              <a:gd name="connsiteY12544" fmla="*/ 5017648 h 6842125"/>
              <a:gd name="connsiteX12545" fmla="*/ 4430167 w 12191999"/>
              <a:gd name="connsiteY12545" fmla="*/ 5102246 h 6842125"/>
              <a:gd name="connsiteX12546" fmla="*/ 4399116 w 12191999"/>
              <a:gd name="connsiteY12546" fmla="*/ 5111298 h 6842125"/>
              <a:gd name="connsiteX12547" fmla="*/ 7792880 w 12191999"/>
              <a:gd name="connsiteY12547" fmla="*/ 5111298 h 6842125"/>
              <a:gd name="connsiteX12548" fmla="*/ 7761830 w 12191999"/>
              <a:gd name="connsiteY12548" fmla="*/ 5102246 h 6842125"/>
              <a:gd name="connsiteX12549" fmla="*/ 7786214 w 12191999"/>
              <a:gd name="connsiteY12549" fmla="*/ 5017648 h 6842125"/>
              <a:gd name="connsiteX12550" fmla="*/ 7818218 w 12191999"/>
              <a:gd name="connsiteY12550" fmla="*/ 5095478 h 6842125"/>
              <a:gd name="connsiteX12551" fmla="*/ 7792880 w 12191999"/>
              <a:gd name="connsiteY12551" fmla="*/ 5111298 h 6842125"/>
              <a:gd name="connsiteX12552" fmla="*/ 340405 w 12191999"/>
              <a:gd name="connsiteY12552" fmla="*/ 5111554 h 6842125"/>
              <a:gd name="connsiteX12553" fmla="*/ 311491 w 12191999"/>
              <a:gd name="connsiteY12553" fmla="*/ 5095478 h 6842125"/>
              <a:gd name="connsiteX12554" fmla="*/ 345735 w 12191999"/>
              <a:gd name="connsiteY12554" fmla="*/ 5017648 h 6842125"/>
              <a:gd name="connsiteX12555" fmla="*/ 399001 w 12191999"/>
              <a:gd name="connsiteY12555" fmla="*/ 5067051 h 6842125"/>
              <a:gd name="connsiteX12556" fmla="*/ 376172 w 12191999"/>
              <a:gd name="connsiteY12556" fmla="*/ 5102246 h 6842125"/>
              <a:gd name="connsiteX12557" fmla="*/ 340405 w 12191999"/>
              <a:gd name="connsiteY12557" fmla="*/ 5111554 h 6842125"/>
              <a:gd name="connsiteX12558" fmla="*/ 11851591 w 12191999"/>
              <a:gd name="connsiteY12558" fmla="*/ 5111554 h 6842125"/>
              <a:gd name="connsiteX12559" fmla="*/ 11815824 w 12191999"/>
              <a:gd name="connsiteY12559" fmla="*/ 5102246 h 6842125"/>
              <a:gd name="connsiteX12560" fmla="*/ 11792995 w 12191999"/>
              <a:gd name="connsiteY12560" fmla="*/ 5067051 h 6842125"/>
              <a:gd name="connsiteX12561" fmla="*/ 11846262 w 12191999"/>
              <a:gd name="connsiteY12561" fmla="*/ 5017648 h 6842125"/>
              <a:gd name="connsiteX12562" fmla="*/ 11880506 w 12191999"/>
              <a:gd name="connsiteY12562" fmla="*/ 5095478 h 6842125"/>
              <a:gd name="connsiteX12563" fmla="*/ 11851591 w 12191999"/>
              <a:gd name="connsiteY12563" fmla="*/ 5111554 h 6842125"/>
              <a:gd name="connsiteX12564" fmla="*/ 5286788 w 12191999"/>
              <a:gd name="connsiteY12564" fmla="*/ 5111721 h 6842125"/>
              <a:gd name="connsiteX12565" fmla="*/ 5254022 w 12191999"/>
              <a:gd name="connsiteY12565" fmla="*/ 5096830 h 6842125"/>
              <a:gd name="connsiteX12566" fmla="*/ 5250974 w 12191999"/>
              <a:gd name="connsiteY12566" fmla="*/ 5029152 h 6842125"/>
              <a:gd name="connsiteX12567" fmla="*/ 5330984 w 12191999"/>
              <a:gd name="connsiteY12567" fmla="*/ 5029828 h 6842125"/>
              <a:gd name="connsiteX12568" fmla="*/ 5324126 w 12191999"/>
              <a:gd name="connsiteY12568" fmla="*/ 5098184 h 6842125"/>
              <a:gd name="connsiteX12569" fmla="*/ 5286788 w 12191999"/>
              <a:gd name="connsiteY12569" fmla="*/ 5111721 h 6842125"/>
              <a:gd name="connsiteX12570" fmla="*/ 6905208 w 12191999"/>
              <a:gd name="connsiteY12570" fmla="*/ 5111721 h 6842125"/>
              <a:gd name="connsiteX12571" fmla="*/ 6867871 w 12191999"/>
              <a:gd name="connsiteY12571" fmla="*/ 5098184 h 6842125"/>
              <a:gd name="connsiteX12572" fmla="*/ 6861012 w 12191999"/>
              <a:gd name="connsiteY12572" fmla="*/ 5029828 h 6842125"/>
              <a:gd name="connsiteX12573" fmla="*/ 6941023 w 12191999"/>
              <a:gd name="connsiteY12573" fmla="*/ 5029152 h 6842125"/>
              <a:gd name="connsiteX12574" fmla="*/ 6937975 w 12191999"/>
              <a:gd name="connsiteY12574" fmla="*/ 5096830 h 6842125"/>
              <a:gd name="connsiteX12575" fmla="*/ 6905208 w 12191999"/>
              <a:gd name="connsiteY12575" fmla="*/ 5111721 h 6842125"/>
              <a:gd name="connsiteX12576" fmla="*/ 2636631 w 12191999"/>
              <a:gd name="connsiteY12576" fmla="*/ 5118065 h 6842125"/>
              <a:gd name="connsiteX12577" fmla="*/ 2607960 w 12191999"/>
              <a:gd name="connsiteY12577" fmla="*/ 5102921 h 6842125"/>
              <a:gd name="connsiteX12578" fmla="*/ 2599578 w 12191999"/>
              <a:gd name="connsiteY12578" fmla="*/ 5026443 h 6842125"/>
              <a:gd name="connsiteX12579" fmla="*/ 2687970 w 12191999"/>
              <a:gd name="connsiteY12579" fmla="*/ 5031182 h 6842125"/>
              <a:gd name="connsiteX12580" fmla="*/ 2665872 w 12191999"/>
              <a:gd name="connsiteY12580" fmla="*/ 5108337 h 6842125"/>
              <a:gd name="connsiteX12581" fmla="*/ 2636631 w 12191999"/>
              <a:gd name="connsiteY12581" fmla="*/ 5118065 h 6842125"/>
              <a:gd name="connsiteX12582" fmla="*/ 9555366 w 12191999"/>
              <a:gd name="connsiteY12582" fmla="*/ 5118065 h 6842125"/>
              <a:gd name="connsiteX12583" fmla="*/ 9526124 w 12191999"/>
              <a:gd name="connsiteY12583" fmla="*/ 5108337 h 6842125"/>
              <a:gd name="connsiteX12584" fmla="*/ 9504027 w 12191999"/>
              <a:gd name="connsiteY12584" fmla="*/ 5031182 h 6842125"/>
              <a:gd name="connsiteX12585" fmla="*/ 9592419 w 12191999"/>
              <a:gd name="connsiteY12585" fmla="*/ 5026443 h 6842125"/>
              <a:gd name="connsiteX12586" fmla="*/ 9584036 w 12191999"/>
              <a:gd name="connsiteY12586" fmla="*/ 5102921 h 6842125"/>
              <a:gd name="connsiteX12587" fmla="*/ 9555366 w 12191999"/>
              <a:gd name="connsiteY12587" fmla="*/ 5118065 h 6842125"/>
              <a:gd name="connsiteX12588" fmla="*/ 5466916 w 12191999"/>
              <a:gd name="connsiteY12588" fmla="*/ 5118320 h 6842125"/>
              <a:gd name="connsiteX12589" fmla="*/ 5428246 w 12191999"/>
              <a:gd name="connsiteY12589" fmla="*/ 5099538 h 6842125"/>
              <a:gd name="connsiteX12590" fmla="*/ 5416054 w 12191999"/>
              <a:gd name="connsiteY12590" fmla="*/ 5038628 h 6842125"/>
              <a:gd name="connsiteX12591" fmla="*/ 5507494 w 12191999"/>
              <a:gd name="connsiteY12591" fmla="*/ 5028476 h 6842125"/>
              <a:gd name="connsiteX12592" fmla="*/ 5504446 w 12191999"/>
              <a:gd name="connsiteY12592" fmla="*/ 5099538 h 6842125"/>
              <a:gd name="connsiteX12593" fmla="*/ 5466916 w 12191999"/>
              <a:gd name="connsiteY12593" fmla="*/ 5118320 h 6842125"/>
              <a:gd name="connsiteX12594" fmla="*/ 6725080 w 12191999"/>
              <a:gd name="connsiteY12594" fmla="*/ 5118320 h 6842125"/>
              <a:gd name="connsiteX12595" fmla="*/ 6687551 w 12191999"/>
              <a:gd name="connsiteY12595" fmla="*/ 5099538 h 6842125"/>
              <a:gd name="connsiteX12596" fmla="*/ 6684503 w 12191999"/>
              <a:gd name="connsiteY12596" fmla="*/ 5028476 h 6842125"/>
              <a:gd name="connsiteX12597" fmla="*/ 6775943 w 12191999"/>
              <a:gd name="connsiteY12597" fmla="*/ 5038628 h 6842125"/>
              <a:gd name="connsiteX12598" fmla="*/ 6763751 w 12191999"/>
              <a:gd name="connsiteY12598" fmla="*/ 5099538 h 6842125"/>
              <a:gd name="connsiteX12599" fmla="*/ 6725080 w 12191999"/>
              <a:gd name="connsiteY12599" fmla="*/ 5118320 h 6842125"/>
              <a:gd name="connsiteX12600" fmla="*/ 1761251 w 12191999"/>
              <a:gd name="connsiteY12600" fmla="*/ 5118410 h 6842125"/>
              <a:gd name="connsiteX12601" fmla="*/ 1720864 w 12191999"/>
              <a:gd name="connsiteY12601" fmla="*/ 5103605 h 6842125"/>
              <a:gd name="connsiteX12602" fmla="*/ 1736867 w 12191999"/>
              <a:gd name="connsiteY12602" fmla="*/ 5011559 h 6842125"/>
              <a:gd name="connsiteX12603" fmla="*/ 1782587 w 12191999"/>
              <a:gd name="connsiteY12603" fmla="*/ 5013590 h 6842125"/>
              <a:gd name="connsiteX12604" fmla="*/ 1797064 w 12191999"/>
              <a:gd name="connsiteY12604" fmla="*/ 5104281 h 6842125"/>
              <a:gd name="connsiteX12605" fmla="*/ 1761251 w 12191999"/>
              <a:gd name="connsiteY12605" fmla="*/ 5118410 h 6842125"/>
              <a:gd name="connsiteX12606" fmla="*/ 10430746 w 12191999"/>
              <a:gd name="connsiteY12606" fmla="*/ 5118410 h 6842125"/>
              <a:gd name="connsiteX12607" fmla="*/ 10394932 w 12191999"/>
              <a:gd name="connsiteY12607" fmla="*/ 5104281 h 6842125"/>
              <a:gd name="connsiteX12608" fmla="*/ 10409410 w 12191999"/>
              <a:gd name="connsiteY12608" fmla="*/ 5013590 h 6842125"/>
              <a:gd name="connsiteX12609" fmla="*/ 10455130 w 12191999"/>
              <a:gd name="connsiteY12609" fmla="*/ 5011559 h 6842125"/>
              <a:gd name="connsiteX12610" fmla="*/ 10471132 w 12191999"/>
              <a:gd name="connsiteY12610" fmla="*/ 5103605 h 6842125"/>
              <a:gd name="connsiteX12611" fmla="*/ 10430746 w 12191999"/>
              <a:gd name="connsiteY12611" fmla="*/ 5118410 h 6842125"/>
              <a:gd name="connsiteX12612" fmla="*/ 1758965 w 12191999"/>
              <a:gd name="connsiteY12612" fmla="*/ 5232577 h 6842125"/>
              <a:gd name="connsiteX12613" fmla="*/ 1745249 w 12191999"/>
              <a:gd name="connsiteY12613" fmla="*/ 5217009 h 6842125"/>
              <a:gd name="connsiteX12614" fmla="*/ 1758965 w 12191999"/>
              <a:gd name="connsiteY12614" fmla="*/ 5201442 h 6842125"/>
              <a:gd name="connsiteX12615" fmla="*/ 1771920 w 12191999"/>
              <a:gd name="connsiteY12615" fmla="*/ 5217009 h 6842125"/>
              <a:gd name="connsiteX12616" fmla="*/ 1758965 w 12191999"/>
              <a:gd name="connsiteY12616" fmla="*/ 5232577 h 6842125"/>
              <a:gd name="connsiteX12617" fmla="*/ 10433031 w 12191999"/>
              <a:gd name="connsiteY12617" fmla="*/ 5232577 h 6842125"/>
              <a:gd name="connsiteX12618" fmla="*/ 10420076 w 12191999"/>
              <a:gd name="connsiteY12618" fmla="*/ 5217009 h 6842125"/>
              <a:gd name="connsiteX12619" fmla="*/ 10433031 w 12191999"/>
              <a:gd name="connsiteY12619" fmla="*/ 5201442 h 6842125"/>
              <a:gd name="connsiteX12620" fmla="*/ 10446747 w 12191999"/>
              <a:gd name="connsiteY12620" fmla="*/ 5217009 h 6842125"/>
              <a:gd name="connsiteX12621" fmla="*/ 10433031 w 12191999"/>
              <a:gd name="connsiteY12621" fmla="*/ 5232577 h 6842125"/>
              <a:gd name="connsiteX12622" fmla="*/ 4060395 w 12191999"/>
              <a:gd name="connsiteY12622" fmla="*/ 5233160 h 6842125"/>
              <a:gd name="connsiteX12623" fmla="*/ 4048203 w 12191999"/>
              <a:gd name="connsiteY12623" fmla="*/ 5229182 h 6842125"/>
              <a:gd name="connsiteX12624" fmla="*/ 4054299 w 12191999"/>
              <a:gd name="connsiteY12624" fmla="*/ 5206849 h 6842125"/>
              <a:gd name="connsiteX12625" fmla="*/ 4065728 w 12191999"/>
              <a:gd name="connsiteY12625" fmla="*/ 5220385 h 6842125"/>
              <a:gd name="connsiteX12626" fmla="*/ 4060395 w 12191999"/>
              <a:gd name="connsiteY12626" fmla="*/ 5233160 h 6842125"/>
              <a:gd name="connsiteX12627" fmla="*/ 4767939 w 12191999"/>
              <a:gd name="connsiteY12627" fmla="*/ 5233160 h 6842125"/>
              <a:gd name="connsiteX12628" fmla="*/ 4755747 w 12191999"/>
              <a:gd name="connsiteY12628" fmla="*/ 5229182 h 6842125"/>
              <a:gd name="connsiteX12629" fmla="*/ 4761843 w 12191999"/>
              <a:gd name="connsiteY12629" fmla="*/ 5206849 h 6842125"/>
              <a:gd name="connsiteX12630" fmla="*/ 4773272 w 12191999"/>
              <a:gd name="connsiteY12630" fmla="*/ 5220385 h 6842125"/>
              <a:gd name="connsiteX12631" fmla="*/ 4767939 w 12191999"/>
              <a:gd name="connsiteY12631" fmla="*/ 5233160 h 6842125"/>
              <a:gd name="connsiteX12632" fmla="*/ 7424058 w 12191999"/>
              <a:gd name="connsiteY12632" fmla="*/ 5233160 h 6842125"/>
              <a:gd name="connsiteX12633" fmla="*/ 7418724 w 12191999"/>
              <a:gd name="connsiteY12633" fmla="*/ 5220385 h 6842125"/>
              <a:gd name="connsiteX12634" fmla="*/ 7430154 w 12191999"/>
              <a:gd name="connsiteY12634" fmla="*/ 5206849 h 6842125"/>
              <a:gd name="connsiteX12635" fmla="*/ 7436250 w 12191999"/>
              <a:gd name="connsiteY12635" fmla="*/ 5229182 h 6842125"/>
              <a:gd name="connsiteX12636" fmla="*/ 7424058 w 12191999"/>
              <a:gd name="connsiteY12636" fmla="*/ 5233160 h 6842125"/>
              <a:gd name="connsiteX12637" fmla="*/ 8131602 w 12191999"/>
              <a:gd name="connsiteY12637" fmla="*/ 5233160 h 6842125"/>
              <a:gd name="connsiteX12638" fmla="*/ 8126268 w 12191999"/>
              <a:gd name="connsiteY12638" fmla="*/ 5220385 h 6842125"/>
              <a:gd name="connsiteX12639" fmla="*/ 8137697 w 12191999"/>
              <a:gd name="connsiteY12639" fmla="*/ 5206849 h 6842125"/>
              <a:gd name="connsiteX12640" fmla="*/ 8143793 w 12191999"/>
              <a:gd name="connsiteY12640" fmla="*/ 5229182 h 6842125"/>
              <a:gd name="connsiteX12641" fmla="*/ 8131602 w 12191999"/>
              <a:gd name="connsiteY12641" fmla="*/ 5233160 h 6842125"/>
              <a:gd name="connsiteX12642" fmla="*/ 3171770 w 12191999"/>
              <a:gd name="connsiteY12642" fmla="*/ 5233922 h 6842125"/>
              <a:gd name="connsiteX12643" fmla="*/ 3161864 w 12191999"/>
              <a:gd name="connsiteY12643" fmla="*/ 5219033 h 6842125"/>
              <a:gd name="connsiteX12644" fmla="*/ 3171770 w 12191999"/>
              <a:gd name="connsiteY12644" fmla="*/ 5203469 h 6842125"/>
              <a:gd name="connsiteX12645" fmla="*/ 3181676 w 12191999"/>
              <a:gd name="connsiteY12645" fmla="*/ 5219033 h 6842125"/>
              <a:gd name="connsiteX12646" fmla="*/ 3171770 w 12191999"/>
              <a:gd name="connsiteY12646" fmla="*/ 5233922 h 6842125"/>
              <a:gd name="connsiteX12647" fmla="*/ 9020227 w 12191999"/>
              <a:gd name="connsiteY12647" fmla="*/ 5233922 h 6842125"/>
              <a:gd name="connsiteX12648" fmla="*/ 9010320 w 12191999"/>
              <a:gd name="connsiteY12648" fmla="*/ 5219033 h 6842125"/>
              <a:gd name="connsiteX12649" fmla="*/ 9020227 w 12191999"/>
              <a:gd name="connsiteY12649" fmla="*/ 5203469 h 6842125"/>
              <a:gd name="connsiteX12650" fmla="*/ 9030132 w 12191999"/>
              <a:gd name="connsiteY12650" fmla="*/ 5219033 h 6842125"/>
              <a:gd name="connsiteX12651" fmla="*/ 9020227 w 12191999"/>
              <a:gd name="connsiteY12651" fmla="*/ 5233922 h 6842125"/>
              <a:gd name="connsiteX12652" fmla="*/ 171445 w 12191999"/>
              <a:gd name="connsiteY12652" fmla="*/ 5233926 h 6842125"/>
              <a:gd name="connsiteX12653" fmla="*/ 152369 w 12191999"/>
              <a:gd name="connsiteY12653" fmla="*/ 5227835 h 6842125"/>
              <a:gd name="connsiteX12654" fmla="*/ 169920 w 12191999"/>
              <a:gd name="connsiteY12654" fmla="*/ 5201440 h 6842125"/>
              <a:gd name="connsiteX12655" fmla="*/ 184416 w 12191999"/>
              <a:gd name="connsiteY12655" fmla="*/ 5219036 h 6842125"/>
              <a:gd name="connsiteX12656" fmla="*/ 171445 w 12191999"/>
              <a:gd name="connsiteY12656" fmla="*/ 5233926 h 6842125"/>
              <a:gd name="connsiteX12657" fmla="*/ 12020551 w 12191999"/>
              <a:gd name="connsiteY12657" fmla="*/ 5233926 h 6842125"/>
              <a:gd name="connsiteX12658" fmla="*/ 12007580 w 12191999"/>
              <a:gd name="connsiteY12658" fmla="*/ 5219036 h 6842125"/>
              <a:gd name="connsiteX12659" fmla="*/ 12022076 w 12191999"/>
              <a:gd name="connsiteY12659" fmla="*/ 5201440 h 6842125"/>
              <a:gd name="connsiteX12660" fmla="*/ 12039627 w 12191999"/>
              <a:gd name="connsiteY12660" fmla="*/ 5227835 h 6842125"/>
              <a:gd name="connsiteX12661" fmla="*/ 12020551 w 12191999"/>
              <a:gd name="connsiteY12661" fmla="*/ 5233926 h 6842125"/>
              <a:gd name="connsiteX12662" fmla="*/ 0 w 12191999"/>
              <a:gd name="connsiteY12662" fmla="*/ 5237386 h 6842125"/>
              <a:gd name="connsiteX12663" fmla="*/ 0 w 12191999"/>
              <a:gd name="connsiteY12663" fmla="*/ 5203382 h 6842125"/>
              <a:gd name="connsiteX12664" fmla="*/ 10237 w 12191999"/>
              <a:gd name="connsiteY12664" fmla="*/ 5206341 h 6842125"/>
              <a:gd name="connsiteX12665" fmla="*/ 14629 w 12191999"/>
              <a:gd name="connsiteY12665" fmla="*/ 5220383 h 6842125"/>
              <a:gd name="connsiteX12666" fmla="*/ 10237 w 12191999"/>
              <a:gd name="connsiteY12666" fmla="*/ 5234427 h 6842125"/>
              <a:gd name="connsiteX12667" fmla="*/ 12191999 w 12191999"/>
              <a:gd name="connsiteY12667" fmla="*/ 5237386 h 6842125"/>
              <a:gd name="connsiteX12668" fmla="*/ 12181759 w 12191999"/>
              <a:gd name="connsiteY12668" fmla="*/ 5234427 h 6842125"/>
              <a:gd name="connsiteX12669" fmla="*/ 12177367 w 12191999"/>
              <a:gd name="connsiteY12669" fmla="*/ 5220383 h 6842125"/>
              <a:gd name="connsiteX12670" fmla="*/ 12181759 w 12191999"/>
              <a:gd name="connsiteY12670" fmla="*/ 5206341 h 6842125"/>
              <a:gd name="connsiteX12671" fmla="*/ 12191999 w 12191999"/>
              <a:gd name="connsiteY12671" fmla="*/ 5203381 h 6842125"/>
              <a:gd name="connsiteX12672" fmla="*/ 2642260 w 12191999"/>
              <a:gd name="connsiteY12672" fmla="*/ 5239339 h 6842125"/>
              <a:gd name="connsiteX12673" fmla="*/ 2617876 w 12191999"/>
              <a:gd name="connsiteY12673" fmla="*/ 5231215 h 6842125"/>
              <a:gd name="connsiteX12674" fmla="*/ 2642260 w 12191999"/>
              <a:gd name="connsiteY12674" fmla="*/ 5201437 h 6842125"/>
              <a:gd name="connsiteX12675" fmla="*/ 2662072 w 12191999"/>
              <a:gd name="connsiteY12675" fmla="*/ 5220388 h 6842125"/>
              <a:gd name="connsiteX12676" fmla="*/ 2642260 w 12191999"/>
              <a:gd name="connsiteY12676" fmla="*/ 5239339 h 6842125"/>
              <a:gd name="connsiteX12677" fmla="*/ 9549736 w 12191999"/>
              <a:gd name="connsiteY12677" fmla="*/ 5239339 h 6842125"/>
              <a:gd name="connsiteX12678" fmla="*/ 9529924 w 12191999"/>
              <a:gd name="connsiteY12678" fmla="*/ 5220388 h 6842125"/>
              <a:gd name="connsiteX12679" fmla="*/ 9549736 w 12191999"/>
              <a:gd name="connsiteY12679" fmla="*/ 5201437 h 6842125"/>
              <a:gd name="connsiteX12680" fmla="*/ 9574120 w 12191999"/>
              <a:gd name="connsiteY12680" fmla="*/ 5231215 h 6842125"/>
              <a:gd name="connsiteX12681" fmla="*/ 9549736 w 12191999"/>
              <a:gd name="connsiteY12681" fmla="*/ 5239339 h 6842125"/>
              <a:gd name="connsiteX12682" fmla="*/ 4227755 w 12191999"/>
              <a:gd name="connsiteY12682" fmla="*/ 5240011 h 6842125"/>
              <a:gd name="connsiteX12683" fmla="*/ 4215563 w 12191999"/>
              <a:gd name="connsiteY12683" fmla="*/ 5235952 h 6842125"/>
              <a:gd name="connsiteX12684" fmla="*/ 4210228 w 12191999"/>
              <a:gd name="connsiteY12684" fmla="*/ 5215647 h 6842125"/>
              <a:gd name="connsiteX12685" fmla="*/ 4230803 w 12191999"/>
              <a:gd name="connsiteY12685" fmla="*/ 5201437 h 6842125"/>
              <a:gd name="connsiteX12686" fmla="*/ 4244519 w 12191999"/>
              <a:gd name="connsiteY12686" fmla="*/ 5229861 h 6842125"/>
              <a:gd name="connsiteX12687" fmla="*/ 4227755 w 12191999"/>
              <a:gd name="connsiteY12687" fmla="*/ 5240011 h 6842125"/>
              <a:gd name="connsiteX12688" fmla="*/ 7964242 w 12191999"/>
              <a:gd name="connsiteY12688" fmla="*/ 5240011 h 6842125"/>
              <a:gd name="connsiteX12689" fmla="*/ 7947478 w 12191999"/>
              <a:gd name="connsiteY12689" fmla="*/ 5229861 h 6842125"/>
              <a:gd name="connsiteX12690" fmla="*/ 7961194 w 12191999"/>
              <a:gd name="connsiteY12690" fmla="*/ 5201437 h 6842125"/>
              <a:gd name="connsiteX12691" fmla="*/ 7981768 w 12191999"/>
              <a:gd name="connsiteY12691" fmla="*/ 5215647 h 6842125"/>
              <a:gd name="connsiteX12692" fmla="*/ 7976434 w 12191999"/>
              <a:gd name="connsiteY12692" fmla="*/ 5235952 h 6842125"/>
              <a:gd name="connsiteX12693" fmla="*/ 7964242 w 12191999"/>
              <a:gd name="connsiteY12693" fmla="*/ 5240011 h 6842125"/>
              <a:gd name="connsiteX12694" fmla="*/ 2115790 w 12191999"/>
              <a:gd name="connsiteY12694" fmla="*/ 5240687 h 6842125"/>
              <a:gd name="connsiteX12695" fmla="*/ 2092928 w 12191999"/>
              <a:gd name="connsiteY12695" fmla="*/ 5235950 h 6842125"/>
              <a:gd name="connsiteX12696" fmla="*/ 2087595 w 12191999"/>
              <a:gd name="connsiteY12696" fmla="*/ 5215647 h 6842125"/>
              <a:gd name="connsiteX12697" fmla="*/ 2110455 w 12191999"/>
              <a:gd name="connsiteY12697" fmla="*/ 5200078 h 6842125"/>
              <a:gd name="connsiteX12698" fmla="*/ 2133315 w 12191999"/>
              <a:gd name="connsiteY12698" fmla="*/ 5220383 h 6842125"/>
              <a:gd name="connsiteX12699" fmla="*/ 2115790 w 12191999"/>
              <a:gd name="connsiteY12699" fmla="*/ 5240687 h 6842125"/>
              <a:gd name="connsiteX12700" fmla="*/ 10076207 w 12191999"/>
              <a:gd name="connsiteY12700" fmla="*/ 5240687 h 6842125"/>
              <a:gd name="connsiteX12701" fmla="*/ 10058682 w 12191999"/>
              <a:gd name="connsiteY12701" fmla="*/ 5220383 h 6842125"/>
              <a:gd name="connsiteX12702" fmla="*/ 10081542 w 12191999"/>
              <a:gd name="connsiteY12702" fmla="*/ 5200078 h 6842125"/>
              <a:gd name="connsiteX12703" fmla="*/ 10104402 w 12191999"/>
              <a:gd name="connsiteY12703" fmla="*/ 5215647 h 6842125"/>
              <a:gd name="connsiteX12704" fmla="*/ 10099068 w 12191999"/>
              <a:gd name="connsiteY12704" fmla="*/ 5235950 h 6842125"/>
              <a:gd name="connsiteX12705" fmla="*/ 10076207 w 12191999"/>
              <a:gd name="connsiteY12705" fmla="*/ 5240687 h 6842125"/>
              <a:gd name="connsiteX12706" fmla="*/ 1402021 w 12191999"/>
              <a:gd name="connsiteY12706" fmla="*/ 5245912 h 6842125"/>
              <a:gd name="connsiteX12707" fmla="*/ 1385533 w 12191999"/>
              <a:gd name="connsiteY12707" fmla="*/ 5237306 h 6842125"/>
              <a:gd name="connsiteX12708" fmla="*/ 1389348 w 12191999"/>
              <a:gd name="connsiteY12708" fmla="*/ 5196021 h 6842125"/>
              <a:gd name="connsiteX12709" fmla="*/ 1415220 w 12191999"/>
              <a:gd name="connsiteY12709" fmla="*/ 5196021 h 6842125"/>
              <a:gd name="connsiteX12710" fmla="*/ 1433481 w 12191999"/>
              <a:gd name="connsiteY12710" fmla="*/ 5215647 h 6842125"/>
              <a:gd name="connsiteX12711" fmla="*/ 1402021 w 12191999"/>
              <a:gd name="connsiteY12711" fmla="*/ 5245912 h 6842125"/>
              <a:gd name="connsiteX12712" fmla="*/ 10789975 w 12191999"/>
              <a:gd name="connsiteY12712" fmla="*/ 5245912 h 6842125"/>
              <a:gd name="connsiteX12713" fmla="*/ 10758515 w 12191999"/>
              <a:gd name="connsiteY12713" fmla="*/ 5215647 h 6842125"/>
              <a:gd name="connsiteX12714" fmla="*/ 10776776 w 12191999"/>
              <a:gd name="connsiteY12714" fmla="*/ 5196021 h 6842125"/>
              <a:gd name="connsiteX12715" fmla="*/ 10802648 w 12191999"/>
              <a:gd name="connsiteY12715" fmla="*/ 5196021 h 6842125"/>
              <a:gd name="connsiteX12716" fmla="*/ 10806463 w 12191999"/>
              <a:gd name="connsiteY12716" fmla="*/ 5237306 h 6842125"/>
              <a:gd name="connsiteX12717" fmla="*/ 10789975 w 12191999"/>
              <a:gd name="connsiteY12717" fmla="*/ 5245912 h 6842125"/>
              <a:gd name="connsiteX12718" fmla="*/ 2820851 w 12191999"/>
              <a:gd name="connsiteY12718" fmla="*/ 5246870 h 6842125"/>
              <a:gd name="connsiteX12719" fmla="*/ 2796656 w 12191999"/>
              <a:gd name="connsiteY12719" fmla="*/ 5239339 h 6842125"/>
              <a:gd name="connsiteX12720" fmla="*/ 2803515 w 12191999"/>
              <a:gd name="connsiteY12720" fmla="*/ 5193321 h 6842125"/>
              <a:gd name="connsiteX12721" fmla="*/ 2837804 w 12191999"/>
              <a:gd name="connsiteY12721" fmla="*/ 5196701 h 6842125"/>
              <a:gd name="connsiteX12722" fmla="*/ 2843900 w 12191999"/>
              <a:gd name="connsiteY12722" fmla="*/ 5232574 h 6842125"/>
              <a:gd name="connsiteX12723" fmla="*/ 2820851 w 12191999"/>
              <a:gd name="connsiteY12723" fmla="*/ 5246870 h 6842125"/>
              <a:gd name="connsiteX12724" fmla="*/ 9371146 w 12191999"/>
              <a:gd name="connsiteY12724" fmla="*/ 5246870 h 6842125"/>
              <a:gd name="connsiteX12725" fmla="*/ 9348096 w 12191999"/>
              <a:gd name="connsiteY12725" fmla="*/ 5232574 h 6842125"/>
              <a:gd name="connsiteX12726" fmla="*/ 9354192 w 12191999"/>
              <a:gd name="connsiteY12726" fmla="*/ 5196701 h 6842125"/>
              <a:gd name="connsiteX12727" fmla="*/ 9388482 w 12191999"/>
              <a:gd name="connsiteY12727" fmla="*/ 5193321 h 6842125"/>
              <a:gd name="connsiteX12728" fmla="*/ 9395340 w 12191999"/>
              <a:gd name="connsiteY12728" fmla="*/ 5239339 h 6842125"/>
              <a:gd name="connsiteX12729" fmla="*/ 9371146 w 12191999"/>
              <a:gd name="connsiteY12729" fmla="*/ 5246870 h 6842125"/>
              <a:gd name="connsiteX12730" fmla="*/ 5644519 w 12191999"/>
              <a:gd name="connsiteY12730" fmla="*/ 5248286 h 6842125"/>
              <a:gd name="connsiteX12731" fmla="*/ 5620754 w 12191999"/>
              <a:gd name="connsiteY12731" fmla="*/ 5242048 h 6842125"/>
              <a:gd name="connsiteX12732" fmla="*/ 5619230 w 12191999"/>
              <a:gd name="connsiteY12732" fmla="*/ 5200088 h 6842125"/>
              <a:gd name="connsiteX12733" fmla="*/ 5667236 w 12191999"/>
              <a:gd name="connsiteY12733" fmla="*/ 5202793 h 6842125"/>
              <a:gd name="connsiteX12734" fmla="*/ 5644519 w 12191999"/>
              <a:gd name="connsiteY12734" fmla="*/ 5248286 h 6842125"/>
              <a:gd name="connsiteX12735" fmla="*/ 6547478 w 12191999"/>
              <a:gd name="connsiteY12735" fmla="*/ 5248286 h 6842125"/>
              <a:gd name="connsiteX12736" fmla="*/ 6524760 w 12191999"/>
              <a:gd name="connsiteY12736" fmla="*/ 5202793 h 6842125"/>
              <a:gd name="connsiteX12737" fmla="*/ 6572767 w 12191999"/>
              <a:gd name="connsiteY12737" fmla="*/ 5200088 h 6842125"/>
              <a:gd name="connsiteX12738" fmla="*/ 6571243 w 12191999"/>
              <a:gd name="connsiteY12738" fmla="*/ 5242048 h 6842125"/>
              <a:gd name="connsiteX12739" fmla="*/ 6547478 w 12191999"/>
              <a:gd name="connsiteY12739" fmla="*/ 5248286 h 6842125"/>
              <a:gd name="connsiteX12740" fmla="*/ 2297342 w 12191999"/>
              <a:gd name="connsiteY12740" fmla="*/ 5252031 h 6842125"/>
              <a:gd name="connsiteX12741" fmla="*/ 2264862 w 12191999"/>
              <a:gd name="connsiteY12741" fmla="*/ 5244076 h 6842125"/>
              <a:gd name="connsiteX12742" fmla="*/ 2265623 w 12191999"/>
              <a:gd name="connsiteY12742" fmla="*/ 5193996 h 6842125"/>
              <a:gd name="connsiteX12743" fmla="*/ 2299914 w 12191999"/>
              <a:gd name="connsiteY12743" fmla="*/ 5185874 h 6842125"/>
              <a:gd name="connsiteX12744" fmla="*/ 2321250 w 12191999"/>
              <a:gd name="connsiteY12744" fmla="*/ 5234604 h 6842125"/>
              <a:gd name="connsiteX12745" fmla="*/ 2297342 w 12191999"/>
              <a:gd name="connsiteY12745" fmla="*/ 5252031 h 6842125"/>
              <a:gd name="connsiteX12746" fmla="*/ 9894655 w 12191999"/>
              <a:gd name="connsiteY12746" fmla="*/ 5252031 h 6842125"/>
              <a:gd name="connsiteX12747" fmla="*/ 9870747 w 12191999"/>
              <a:gd name="connsiteY12747" fmla="*/ 5234604 h 6842125"/>
              <a:gd name="connsiteX12748" fmla="*/ 9892083 w 12191999"/>
              <a:gd name="connsiteY12748" fmla="*/ 5185874 h 6842125"/>
              <a:gd name="connsiteX12749" fmla="*/ 9926374 w 12191999"/>
              <a:gd name="connsiteY12749" fmla="*/ 5193996 h 6842125"/>
              <a:gd name="connsiteX12750" fmla="*/ 9927135 w 12191999"/>
              <a:gd name="connsiteY12750" fmla="*/ 5244076 h 6842125"/>
              <a:gd name="connsiteX12751" fmla="*/ 9894655 w 12191999"/>
              <a:gd name="connsiteY12751" fmla="*/ 5252031 h 6842125"/>
              <a:gd name="connsiteX12752" fmla="*/ 4933291 w 12191999"/>
              <a:gd name="connsiteY12752" fmla="*/ 5253531 h 6842125"/>
              <a:gd name="connsiteX12753" fmla="*/ 4907871 w 12191999"/>
              <a:gd name="connsiteY12753" fmla="*/ 5242048 h 6842125"/>
              <a:gd name="connsiteX12754" fmla="*/ 4913206 w 12191999"/>
              <a:gd name="connsiteY12754" fmla="*/ 5193994 h 6842125"/>
              <a:gd name="connsiteX12755" fmla="*/ 4971118 w 12191999"/>
              <a:gd name="connsiteY12755" fmla="*/ 5203470 h 6842125"/>
              <a:gd name="connsiteX12756" fmla="*/ 4933291 w 12191999"/>
              <a:gd name="connsiteY12756" fmla="*/ 5253531 h 6842125"/>
              <a:gd name="connsiteX12757" fmla="*/ 7258706 w 12191999"/>
              <a:gd name="connsiteY12757" fmla="*/ 5253531 h 6842125"/>
              <a:gd name="connsiteX12758" fmla="*/ 7220879 w 12191999"/>
              <a:gd name="connsiteY12758" fmla="*/ 5203470 h 6842125"/>
              <a:gd name="connsiteX12759" fmla="*/ 7278791 w 12191999"/>
              <a:gd name="connsiteY12759" fmla="*/ 5193994 h 6842125"/>
              <a:gd name="connsiteX12760" fmla="*/ 7284126 w 12191999"/>
              <a:gd name="connsiteY12760" fmla="*/ 5242048 h 6842125"/>
              <a:gd name="connsiteX12761" fmla="*/ 7258706 w 12191999"/>
              <a:gd name="connsiteY12761" fmla="*/ 5253531 h 6842125"/>
              <a:gd name="connsiteX12762" fmla="*/ 3531831 w 12191999"/>
              <a:gd name="connsiteY12762" fmla="*/ 5255669 h 6842125"/>
              <a:gd name="connsiteX12763" fmla="*/ 3498874 w 12191999"/>
              <a:gd name="connsiteY12763" fmla="*/ 5246107 h 6842125"/>
              <a:gd name="connsiteX12764" fmla="*/ 3497350 w 12191999"/>
              <a:gd name="connsiteY12764" fmla="*/ 5194672 h 6842125"/>
              <a:gd name="connsiteX12765" fmla="*/ 3555262 w 12191999"/>
              <a:gd name="connsiteY12765" fmla="*/ 5196024 h 6842125"/>
              <a:gd name="connsiteX12766" fmla="*/ 3559072 w 12191999"/>
              <a:gd name="connsiteY12766" fmla="*/ 5233249 h 6842125"/>
              <a:gd name="connsiteX12767" fmla="*/ 3531831 w 12191999"/>
              <a:gd name="connsiteY12767" fmla="*/ 5255669 h 6842125"/>
              <a:gd name="connsiteX12768" fmla="*/ 8660166 w 12191999"/>
              <a:gd name="connsiteY12768" fmla="*/ 5255669 h 6842125"/>
              <a:gd name="connsiteX12769" fmla="*/ 8632924 w 12191999"/>
              <a:gd name="connsiteY12769" fmla="*/ 5233249 h 6842125"/>
              <a:gd name="connsiteX12770" fmla="*/ 8636735 w 12191999"/>
              <a:gd name="connsiteY12770" fmla="*/ 5196024 h 6842125"/>
              <a:gd name="connsiteX12771" fmla="*/ 8694647 w 12191999"/>
              <a:gd name="connsiteY12771" fmla="*/ 5194672 h 6842125"/>
              <a:gd name="connsiteX12772" fmla="*/ 8693123 w 12191999"/>
              <a:gd name="connsiteY12772" fmla="*/ 5246107 h 6842125"/>
              <a:gd name="connsiteX12773" fmla="*/ 8660166 w 12191999"/>
              <a:gd name="connsiteY12773" fmla="*/ 5255669 h 6842125"/>
              <a:gd name="connsiteX12774" fmla="*/ 3345610 w 12191999"/>
              <a:gd name="connsiteY12774" fmla="*/ 5259979 h 6842125"/>
              <a:gd name="connsiteX12775" fmla="*/ 3321607 w 12191999"/>
              <a:gd name="connsiteY12775" fmla="*/ 5245428 h 6842125"/>
              <a:gd name="connsiteX12776" fmla="*/ 3317035 w 12191999"/>
              <a:gd name="connsiteY12776" fmla="*/ 5196698 h 6842125"/>
              <a:gd name="connsiteX12777" fmla="*/ 3375710 w 12191999"/>
              <a:gd name="connsiteY12777" fmla="*/ 5191959 h 6842125"/>
              <a:gd name="connsiteX12778" fmla="*/ 3371899 w 12191999"/>
              <a:gd name="connsiteY12778" fmla="*/ 5248136 h 6842125"/>
              <a:gd name="connsiteX12779" fmla="*/ 3345610 w 12191999"/>
              <a:gd name="connsiteY12779" fmla="*/ 5259979 h 6842125"/>
              <a:gd name="connsiteX12780" fmla="*/ 5285364 w 12191999"/>
              <a:gd name="connsiteY12780" fmla="*/ 5259979 h 6842125"/>
              <a:gd name="connsiteX12781" fmla="*/ 5261647 w 12191999"/>
              <a:gd name="connsiteY12781" fmla="*/ 5245428 h 6842125"/>
              <a:gd name="connsiteX12782" fmla="*/ 5257075 w 12191999"/>
              <a:gd name="connsiteY12782" fmla="*/ 5196698 h 6842125"/>
              <a:gd name="connsiteX12783" fmla="*/ 5328703 w 12191999"/>
              <a:gd name="connsiteY12783" fmla="*/ 5220385 h 6842125"/>
              <a:gd name="connsiteX12784" fmla="*/ 5311939 w 12191999"/>
              <a:gd name="connsiteY12784" fmla="*/ 5250165 h 6842125"/>
              <a:gd name="connsiteX12785" fmla="*/ 5285364 w 12191999"/>
              <a:gd name="connsiteY12785" fmla="*/ 5259979 h 6842125"/>
              <a:gd name="connsiteX12786" fmla="*/ 6906632 w 12191999"/>
              <a:gd name="connsiteY12786" fmla="*/ 5259979 h 6842125"/>
              <a:gd name="connsiteX12787" fmla="*/ 6880058 w 12191999"/>
              <a:gd name="connsiteY12787" fmla="*/ 5250165 h 6842125"/>
              <a:gd name="connsiteX12788" fmla="*/ 6863294 w 12191999"/>
              <a:gd name="connsiteY12788" fmla="*/ 5220385 h 6842125"/>
              <a:gd name="connsiteX12789" fmla="*/ 6934922 w 12191999"/>
              <a:gd name="connsiteY12789" fmla="*/ 5196698 h 6842125"/>
              <a:gd name="connsiteX12790" fmla="*/ 6930350 w 12191999"/>
              <a:gd name="connsiteY12790" fmla="*/ 5245428 h 6842125"/>
              <a:gd name="connsiteX12791" fmla="*/ 6906632 w 12191999"/>
              <a:gd name="connsiteY12791" fmla="*/ 5259979 h 6842125"/>
              <a:gd name="connsiteX12792" fmla="*/ 8846387 w 12191999"/>
              <a:gd name="connsiteY12792" fmla="*/ 5259979 h 6842125"/>
              <a:gd name="connsiteX12793" fmla="*/ 8820098 w 12191999"/>
              <a:gd name="connsiteY12793" fmla="*/ 5248136 h 6842125"/>
              <a:gd name="connsiteX12794" fmla="*/ 8816287 w 12191999"/>
              <a:gd name="connsiteY12794" fmla="*/ 5191959 h 6842125"/>
              <a:gd name="connsiteX12795" fmla="*/ 8874962 w 12191999"/>
              <a:gd name="connsiteY12795" fmla="*/ 5196698 h 6842125"/>
              <a:gd name="connsiteX12796" fmla="*/ 8870390 w 12191999"/>
              <a:gd name="connsiteY12796" fmla="*/ 5245428 h 6842125"/>
              <a:gd name="connsiteX12797" fmla="*/ 8846387 w 12191999"/>
              <a:gd name="connsiteY12797" fmla="*/ 5259979 h 6842125"/>
              <a:gd name="connsiteX12798" fmla="*/ 868964 w 12191999"/>
              <a:gd name="connsiteY12798" fmla="*/ 5260319 h 6842125"/>
              <a:gd name="connsiteX12799" fmla="*/ 845465 w 12191999"/>
              <a:gd name="connsiteY12799" fmla="*/ 5248811 h 6842125"/>
              <a:gd name="connsiteX12800" fmla="*/ 879767 w 12191999"/>
              <a:gd name="connsiteY12800" fmla="*/ 5179778 h 6842125"/>
              <a:gd name="connsiteX12801" fmla="*/ 923933 w 12191999"/>
              <a:gd name="connsiteY12801" fmla="*/ 5217678 h 6842125"/>
              <a:gd name="connsiteX12802" fmla="*/ 868964 w 12191999"/>
              <a:gd name="connsiteY12802" fmla="*/ 5260319 h 6842125"/>
              <a:gd name="connsiteX12803" fmla="*/ 11323032 w 12191999"/>
              <a:gd name="connsiteY12803" fmla="*/ 5260319 h 6842125"/>
              <a:gd name="connsiteX12804" fmla="*/ 11268063 w 12191999"/>
              <a:gd name="connsiteY12804" fmla="*/ 5217678 h 6842125"/>
              <a:gd name="connsiteX12805" fmla="*/ 11312230 w 12191999"/>
              <a:gd name="connsiteY12805" fmla="*/ 5179778 h 6842125"/>
              <a:gd name="connsiteX12806" fmla="*/ 11346531 w 12191999"/>
              <a:gd name="connsiteY12806" fmla="*/ 5248811 h 6842125"/>
              <a:gd name="connsiteX12807" fmla="*/ 11323032 w 12191999"/>
              <a:gd name="connsiteY12807" fmla="*/ 5260319 h 6842125"/>
              <a:gd name="connsiteX12808" fmla="*/ 2998311 w 12191999"/>
              <a:gd name="connsiteY12808" fmla="*/ 5260403 h 6842125"/>
              <a:gd name="connsiteX12809" fmla="*/ 2967831 w 12191999"/>
              <a:gd name="connsiteY12809" fmla="*/ 5248811 h 6842125"/>
              <a:gd name="connsiteX12810" fmla="*/ 2964020 w 12191999"/>
              <a:gd name="connsiteY12810" fmla="*/ 5187900 h 6842125"/>
              <a:gd name="connsiteX12811" fmla="*/ 3025743 w 12191999"/>
              <a:gd name="connsiteY12811" fmla="*/ 5191959 h 6842125"/>
              <a:gd name="connsiteX12812" fmla="*/ 3026504 w 12191999"/>
              <a:gd name="connsiteY12812" fmla="*/ 5244071 h 6842125"/>
              <a:gd name="connsiteX12813" fmla="*/ 2998311 w 12191999"/>
              <a:gd name="connsiteY12813" fmla="*/ 5260403 h 6842125"/>
              <a:gd name="connsiteX12814" fmla="*/ 9193686 w 12191999"/>
              <a:gd name="connsiteY12814" fmla="*/ 5260403 h 6842125"/>
              <a:gd name="connsiteX12815" fmla="*/ 9165492 w 12191999"/>
              <a:gd name="connsiteY12815" fmla="*/ 5244071 h 6842125"/>
              <a:gd name="connsiteX12816" fmla="*/ 9166254 w 12191999"/>
              <a:gd name="connsiteY12816" fmla="*/ 5191959 h 6842125"/>
              <a:gd name="connsiteX12817" fmla="*/ 9227976 w 12191999"/>
              <a:gd name="connsiteY12817" fmla="*/ 5187900 h 6842125"/>
              <a:gd name="connsiteX12818" fmla="*/ 9224166 w 12191999"/>
              <a:gd name="connsiteY12818" fmla="*/ 5248811 h 6842125"/>
              <a:gd name="connsiteX12819" fmla="*/ 9193686 w 12191999"/>
              <a:gd name="connsiteY12819" fmla="*/ 5260403 h 6842125"/>
              <a:gd name="connsiteX12820" fmla="*/ 344213 w 12191999"/>
              <a:gd name="connsiteY12820" fmla="*/ 5260993 h 6842125"/>
              <a:gd name="connsiteX12821" fmla="*/ 320627 w 12191999"/>
              <a:gd name="connsiteY12821" fmla="*/ 5248810 h 6842125"/>
              <a:gd name="connsiteX12822" fmla="*/ 349540 w 12191999"/>
              <a:gd name="connsiteY12822" fmla="*/ 5179776 h 6842125"/>
              <a:gd name="connsiteX12823" fmla="*/ 391392 w 12191999"/>
              <a:gd name="connsiteY12823" fmla="*/ 5222414 h 6842125"/>
              <a:gd name="connsiteX12824" fmla="*/ 344213 w 12191999"/>
              <a:gd name="connsiteY12824" fmla="*/ 5260993 h 6842125"/>
              <a:gd name="connsiteX12825" fmla="*/ 3700528 w 12191999"/>
              <a:gd name="connsiteY12825" fmla="*/ 5260993 h 6842125"/>
              <a:gd name="connsiteX12826" fmla="*/ 3667000 w 12191999"/>
              <a:gd name="connsiteY12826" fmla="*/ 5246103 h 6842125"/>
              <a:gd name="connsiteX12827" fmla="*/ 3654808 w 12191999"/>
              <a:gd name="connsiteY12827" fmla="*/ 5220383 h 6842125"/>
              <a:gd name="connsiteX12828" fmla="*/ 3733294 w 12191999"/>
              <a:gd name="connsiteY12828" fmla="*/ 5191956 h 6842125"/>
              <a:gd name="connsiteX12829" fmla="*/ 3700528 w 12191999"/>
              <a:gd name="connsiteY12829" fmla="*/ 5260993 h 6842125"/>
              <a:gd name="connsiteX12830" fmla="*/ 8491468 w 12191999"/>
              <a:gd name="connsiteY12830" fmla="*/ 5260993 h 6842125"/>
              <a:gd name="connsiteX12831" fmla="*/ 8458703 w 12191999"/>
              <a:gd name="connsiteY12831" fmla="*/ 5191956 h 6842125"/>
              <a:gd name="connsiteX12832" fmla="*/ 8537188 w 12191999"/>
              <a:gd name="connsiteY12832" fmla="*/ 5220383 h 6842125"/>
              <a:gd name="connsiteX12833" fmla="*/ 8524996 w 12191999"/>
              <a:gd name="connsiteY12833" fmla="*/ 5246103 h 6842125"/>
              <a:gd name="connsiteX12834" fmla="*/ 8491468 w 12191999"/>
              <a:gd name="connsiteY12834" fmla="*/ 5260993 h 6842125"/>
              <a:gd name="connsiteX12835" fmla="*/ 11847783 w 12191999"/>
              <a:gd name="connsiteY12835" fmla="*/ 5260993 h 6842125"/>
              <a:gd name="connsiteX12836" fmla="*/ 11800604 w 12191999"/>
              <a:gd name="connsiteY12836" fmla="*/ 5222414 h 6842125"/>
              <a:gd name="connsiteX12837" fmla="*/ 11842456 w 12191999"/>
              <a:gd name="connsiteY12837" fmla="*/ 5179776 h 6842125"/>
              <a:gd name="connsiteX12838" fmla="*/ 11871370 w 12191999"/>
              <a:gd name="connsiteY12838" fmla="*/ 5248810 h 6842125"/>
              <a:gd name="connsiteX12839" fmla="*/ 11847783 w 12191999"/>
              <a:gd name="connsiteY12839" fmla="*/ 5260993 h 6842125"/>
              <a:gd name="connsiteX12840" fmla="*/ 5114568 w 12191999"/>
              <a:gd name="connsiteY12840" fmla="*/ 5261166 h 6842125"/>
              <a:gd name="connsiteX12841" fmla="*/ 5075230 w 12191999"/>
              <a:gd name="connsiteY12841" fmla="*/ 5248815 h 6842125"/>
              <a:gd name="connsiteX12842" fmla="*/ 5073706 w 12191999"/>
              <a:gd name="connsiteY12842" fmla="*/ 5190606 h 6842125"/>
              <a:gd name="connsiteX12843" fmla="*/ 5154478 w 12191999"/>
              <a:gd name="connsiteY12843" fmla="*/ 5193994 h 6842125"/>
              <a:gd name="connsiteX12844" fmla="*/ 5154478 w 12191999"/>
              <a:gd name="connsiteY12844" fmla="*/ 5246107 h 6842125"/>
              <a:gd name="connsiteX12845" fmla="*/ 5114568 w 12191999"/>
              <a:gd name="connsiteY12845" fmla="*/ 5261166 h 6842125"/>
              <a:gd name="connsiteX12846" fmla="*/ 7077428 w 12191999"/>
              <a:gd name="connsiteY12846" fmla="*/ 5261166 h 6842125"/>
              <a:gd name="connsiteX12847" fmla="*/ 7037519 w 12191999"/>
              <a:gd name="connsiteY12847" fmla="*/ 5246107 h 6842125"/>
              <a:gd name="connsiteX12848" fmla="*/ 7037519 w 12191999"/>
              <a:gd name="connsiteY12848" fmla="*/ 5193994 h 6842125"/>
              <a:gd name="connsiteX12849" fmla="*/ 7118291 w 12191999"/>
              <a:gd name="connsiteY12849" fmla="*/ 5190606 h 6842125"/>
              <a:gd name="connsiteX12850" fmla="*/ 7116767 w 12191999"/>
              <a:gd name="connsiteY12850" fmla="*/ 5248815 h 6842125"/>
              <a:gd name="connsiteX12851" fmla="*/ 7077428 w 12191999"/>
              <a:gd name="connsiteY12851" fmla="*/ 5261166 h 6842125"/>
              <a:gd name="connsiteX12852" fmla="*/ 4409595 w 12191999"/>
              <a:gd name="connsiteY12852" fmla="*/ 5261420 h 6842125"/>
              <a:gd name="connsiteX12853" fmla="*/ 4367684 w 12191999"/>
              <a:gd name="connsiteY12853" fmla="*/ 5248815 h 6842125"/>
              <a:gd name="connsiteX12854" fmla="*/ 4440836 w 12191999"/>
              <a:gd name="connsiteY12854" fmla="*/ 5186547 h 6842125"/>
              <a:gd name="connsiteX12855" fmla="*/ 4449219 w 12191999"/>
              <a:gd name="connsiteY12855" fmla="*/ 5246107 h 6842125"/>
              <a:gd name="connsiteX12856" fmla="*/ 4409595 w 12191999"/>
              <a:gd name="connsiteY12856" fmla="*/ 5261420 h 6842125"/>
              <a:gd name="connsiteX12857" fmla="*/ 7782401 w 12191999"/>
              <a:gd name="connsiteY12857" fmla="*/ 5261420 h 6842125"/>
              <a:gd name="connsiteX12858" fmla="*/ 7742778 w 12191999"/>
              <a:gd name="connsiteY12858" fmla="*/ 5246107 h 6842125"/>
              <a:gd name="connsiteX12859" fmla="*/ 7751160 w 12191999"/>
              <a:gd name="connsiteY12859" fmla="*/ 5186547 h 6842125"/>
              <a:gd name="connsiteX12860" fmla="*/ 7824312 w 12191999"/>
              <a:gd name="connsiteY12860" fmla="*/ 5248815 h 6842125"/>
              <a:gd name="connsiteX12861" fmla="*/ 7782401 w 12191999"/>
              <a:gd name="connsiteY12861" fmla="*/ 5261420 h 6842125"/>
              <a:gd name="connsiteX12862" fmla="*/ 1033372 w 12191999"/>
              <a:gd name="connsiteY12862" fmla="*/ 5263026 h 6842125"/>
              <a:gd name="connsiteX12863" fmla="*/ 999847 w 12191999"/>
              <a:gd name="connsiteY12863" fmla="*/ 5214972 h 6842125"/>
              <a:gd name="connsiteX12864" fmla="*/ 1077575 w 12191999"/>
              <a:gd name="connsiteY12864" fmla="*/ 5180454 h 6842125"/>
              <a:gd name="connsiteX12865" fmla="*/ 1106523 w 12191999"/>
              <a:gd name="connsiteY12865" fmla="*/ 5221064 h 6842125"/>
              <a:gd name="connsiteX12866" fmla="*/ 1033372 w 12191999"/>
              <a:gd name="connsiteY12866" fmla="*/ 5263026 h 6842125"/>
              <a:gd name="connsiteX12867" fmla="*/ 4567812 w 12191999"/>
              <a:gd name="connsiteY12867" fmla="*/ 5263026 h 6842125"/>
              <a:gd name="connsiteX12868" fmla="*/ 4544952 w 12191999"/>
              <a:gd name="connsiteY12868" fmla="*/ 5186547 h 6842125"/>
              <a:gd name="connsiteX12869" fmla="*/ 4614294 w 12191999"/>
              <a:gd name="connsiteY12869" fmla="*/ 5181807 h 6842125"/>
              <a:gd name="connsiteX12870" fmla="*/ 4632582 w 12191999"/>
              <a:gd name="connsiteY12870" fmla="*/ 5235952 h 6842125"/>
              <a:gd name="connsiteX12871" fmla="*/ 4567812 w 12191999"/>
              <a:gd name="connsiteY12871" fmla="*/ 5263026 h 6842125"/>
              <a:gd name="connsiteX12872" fmla="*/ 7624184 w 12191999"/>
              <a:gd name="connsiteY12872" fmla="*/ 5263026 h 6842125"/>
              <a:gd name="connsiteX12873" fmla="*/ 7559415 w 12191999"/>
              <a:gd name="connsiteY12873" fmla="*/ 5235952 h 6842125"/>
              <a:gd name="connsiteX12874" fmla="*/ 7577703 w 12191999"/>
              <a:gd name="connsiteY12874" fmla="*/ 5181807 h 6842125"/>
              <a:gd name="connsiteX12875" fmla="*/ 7647044 w 12191999"/>
              <a:gd name="connsiteY12875" fmla="*/ 5186547 h 6842125"/>
              <a:gd name="connsiteX12876" fmla="*/ 7624184 w 12191999"/>
              <a:gd name="connsiteY12876" fmla="*/ 5263026 h 6842125"/>
              <a:gd name="connsiteX12877" fmla="*/ 11158624 w 12191999"/>
              <a:gd name="connsiteY12877" fmla="*/ 5263026 h 6842125"/>
              <a:gd name="connsiteX12878" fmla="*/ 11085474 w 12191999"/>
              <a:gd name="connsiteY12878" fmla="*/ 5221064 h 6842125"/>
              <a:gd name="connsiteX12879" fmla="*/ 11114422 w 12191999"/>
              <a:gd name="connsiteY12879" fmla="*/ 5180454 h 6842125"/>
              <a:gd name="connsiteX12880" fmla="*/ 11192150 w 12191999"/>
              <a:gd name="connsiteY12880" fmla="*/ 5214972 h 6842125"/>
              <a:gd name="connsiteX12881" fmla="*/ 11158624 w 12191999"/>
              <a:gd name="connsiteY12881" fmla="*/ 5263026 h 6842125"/>
              <a:gd name="connsiteX12882" fmla="*/ 3870731 w 12191999"/>
              <a:gd name="connsiteY12882" fmla="*/ 5265556 h 6842125"/>
              <a:gd name="connsiteX12883" fmla="*/ 3841978 w 12191999"/>
              <a:gd name="connsiteY12883" fmla="*/ 5253552 h 6842125"/>
              <a:gd name="connsiteX12884" fmla="*/ 3840454 w 12191999"/>
              <a:gd name="connsiteY12884" fmla="*/ 5186547 h 6842125"/>
              <a:gd name="connsiteX12885" fmla="*/ 3918178 w 12191999"/>
              <a:gd name="connsiteY12885" fmla="*/ 5187224 h 6842125"/>
              <a:gd name="connsiteX12886" fmla="*/ 3933418 w 12191999"/>
              <a:gd name="connsiteY12886" fmla="*/ 5223771 h 6842125"/>
              <a:gd name="connsiteX12887" fmla="*/ 3870731 w 12191999"/>
              <a:gd name="connsiteY12887" fmla="*/ 5265556 h 6842125"/>
              <a:gd name="connsiteX12888" fmla="*/ 8321265 w 12191999"/>
              <a:gd name="connsiteY12888" fmla="*/ 5265556 h 6842125"/>
              <a:gd name="connsiteX12889" fmla="*/ 8258579 w 12191999"/>
              <a:gd name="connsiteY12889" fmla="*/ 5223771 h 6842125"/>
              <a:gd name="connsiteX12890" fmla="*/ 8273819 w 12191999"/>
              <a:gd name="connsiteY12890" fmla="*/ 5187224 h 6842125"/>
              <a:gd name="connsiteX12891" fmla="*/ 8351543 w 12191999"/>
              <a:gd name="connsiteY12891" fmla="*/ 5186547 h 6842125"/>
              <a:gd name="connsiteX12892" fmla="*/ 8350019 w 12191999"/>
              <a:gd name="connsiteY12892" fmla="*/ 5253552 h 6842125"/>
              <a:gd name="connsiteX12893" fmla="*/ 8321265 w 12191999"/>
              <a:gd name="connsiteY12893" fmla="*/ 5265556 h 6842125"/>
              <a:gd name="connsiteX12894" fmla="*/ 512757 w 12191999"/>
              <a:gd name="connsiteY12894" fmla="*/ 5267621 h 6842125"/>
              <a:gd name="connsiteX12895" fmla="*/ 482449 w 12191999"/>
              <a:gd name="connsiteY12895" fmla="*/ 5254233 h 6842125"/>
              <a:gd name="connsiteX12896" fmla="*/ 487027 w 12191999"/>
              <a:gd name="connsiteY12896" fmla="*/ 5180461 h 6842125"/>
              <a:gd name="connsiteX12897" fmla="*/ 557213 w 12191999"/>
              <a:gd name="connsiteY12897" fmla="*/ 5179785 h 6842125"/>
              <a:gd name="connsiteX12898" fmla="*/ 581593 w 12191999"/>
              <a:gd name="connsiteY12898" fmla="*/ 5215652 h 6842125"/>
              <a:gd name="connsiteX12899" fmla="*/ 512757 w 12191999"/>
              <a:gd name="connsiteY12899" fmla="*/ 5267621 h 6842125"/>
              <a:gd name="connsiteX12900" fmla="*/ 11679239 w 12191999"/>
              <a:gd name="connsiteY12900" fmla="*/ 5267621 h 6842125"/>
              <a:gd name="connsiteX12901" fmla="*/ 11610403 w 12191999"/>
              <a:gd name="connsiteY12901" fmla="*/ 5215652 h 6842125"/>
              <a:gd name="connsiteX12902" fmla="*/ 11634783 w 12191999"/>
              <a:gd name="connsiteY12902" fmla="*/ 5179785 h 6842125"/>
              <a:gd name="connsiteX12903" fmla="*/ 11704970 w 12191999"/>
              <a:gd name="connsiteY12903" fmla="*/ 5180461 h 6842125"/>
              <a:gd name="connsiteX12904" fmla="*/ 11709547 w 12191999"/>
              <a:gd name="connsiteY12904" fmla="*/ 5254233 h 6842125"/>
              <a:gd name="connsiteX12905" fmla="*/ 11679239 w 12191999"/>
              <a:gd name="connsiteY12905" fmla="*/ 5267621 h 6842125"/>
              <a:gd name="connsiteX12906" fmla="*/ 2465750 w 12191999"/>
              <a:gd name="connsiteY12906" fmla="*/ 5267767 h 6842125"/>
              <a:gd name="connsiteX12907" fmla="*/ 2423839 w 12191999"/>
              <a:gd name="connsiteY12907" fmla="*/ 5254233 h 6842125"/>
              <a:gd name="connsiteX12908" fmla="*/ 2429174 w 12191999"/>
              <a:gd name="connsiteY12908" fmla="*/ 5180461 h 6842125"/>
              <a:gd name="connsiteX12909" fmla="*/ 2464226 w 12191999"/>
              <a:gd name="connsiteY12909" fmla="*/ 5166245 h 6842125"/>
              <a:gd name="connsiteX12910" fmla="*/ 2499278 w 12191999"/>
              <a:gd name="connsiteY12910" fmla="*/ 5180461 h 6842125"/>
              <a:gd name="connsiteX12911" fmla="*/ 2465750 w 12191999"/>
              <a:gd name="connsiteY12911" fmla="*/ 5267767 h 6842125"/>
              <a:gd name="connsiteX12912" fmla="*/ 9726247 w 12191999"/>
              <a:gd name="connsiteY12912" fmla="*/ 5267767 h 6842125"/>
              <a:gd name="connsiteX12913" fmla="*/ 9692719 w 12191999"/>
              <a:gd name="connsiteY12913" fmla="*/ 5180461 h 6842125"/>
              <a:gd name="connsiteX12914" fmla="*/ 9727771 w 12191999"/>
              <a:gd name="connsiteY12914" fmla="*/ 5166245 h 6842125"/>
              <a:gd name="connsiteX12915" fmla="*/ 9762823 w 12191999"/>
              <a:gd name="connsiteY12915" fmla="*/ 5180461 h 6842125"/>
              <a:gd name="connsiteX12916" fmla="*/ 9768158 w 12191999"/>
              <a:gd name="connsiteY12916" fmla="*/ 5254233 h 6842125"/>
              <a:gd name="connsiteX12917" fmla="*/ 9726247 w 12191999"/>
              <a:gd name="connsiteY12917" fmla="*/ 5267767 h 6842125"/>
              <a:gd name="connsiteX12918" fmla="*/ 1236565 w 12191999"/>
              <a:gd name="connsiteY12918" fmla="*/ 5273178 h 6842125"/>
              <a:gd name="connsiteX12919" fmla="*/ 1199985 w 12191999"/>
              <a:gd name="connsiteY12919" fmla="*/ 5266412 h 6842125"/>
              <a:gd name="connsiteX12920" fmla="*/ 1203783 w 12191999"/>
              <a:gd name="connsiteY12920" fmla="*/ 5170982 h 6842125"/>
              <a:gd name="connsiteX12921" fmla="*/ 1276143 w 12191999"/>
              <a:gd name="connsiteY12921" fmla="*/ 5185195 h 6842125"/>
              <a:gd name="connsiteX12922" fmla="*/ 1269281 w 12191999"/>
              <a:gd name="connsiteY12922" fmla="*/ 5257614 h 6842125"/>
              <a:gd name="connsiteX12923" fmla="*/ 1236565 w 12191999"/>
              <a:gd name="connsiteY12923" fmla="*/ 5273178 h 6842125"/>
              <a:gd name="connsiteX12924" fmla="*/ 10955431 w 12191999"/>
              <a:gd name="connsiteY12924" fmla="*/ 5273178 h 6842125"/>
              <a:gd name="connsiteX12925" fmla="*/ 10922715 w 12191999"/>
              <a:gd name="connsiteY12925" fmla="*/ 5257614 h 6842125"/>
              <a:gd name="connsiteX12926" fmla="*/ 10915854 w 12191999"/>
              <a:gd name="connsiteY12926" fmla="*/ 5185195 h 6842125"/>
              <a:gd name="connsiteX12927" fmla="*/ 10988214 w 12191999"/>
              <a:gd name="connsiteY12927" fmla="*/ 5170982 h 6842125"/>
              <a:gd name="connsiteX12928" fmla="*/ 10992011 w 12191999"/>
              <a:gd name="connsiteY12928" fmla="*/ 5266412 h 6842125"/>
              <a:gd name="connsiteX12929" fmla="*/ 10955431 w 12191999"/>
              <a:gd name="connsiteY12929" fmla="*/ 5273178 h 6842125"/>
              <a:gd name="connsiteX12930" fmla="*/ 701023 w 12191999"/>
              <a:gd name="connsiteY12930" fmla="*/ 5273349 h 6842125"/>
              <a:gd name="connsiteX12931" fmla="*/ 662072 w 12191999"/>
              <a:gd name="connsiteY12931" fmla="*/ 5257614 h 6842125"/>
              <a:gd name="connsiteX12932" fmla="*/ 677305 w 12191999"/>
              <a:gd name="connsiteY12932" fmla="*/ 5170304 h 6842125"/>
              <a:gd name="connsiteX12933" fmla="*/ 748184 w 12191999"/>
              <a:gd name="connsiteY12933" fmla="*/ 5190606 h 6842125"/>
              <a:gd name="connsiteX12934" fmla="*/ 740563 w 12191999"/>
              <a:gd name="connsiteY12934" fmla="*/ 5253552 h 6842125"/>
              <a:gd name="connsiteX12935" fmla="*/ 701023 w 12191999"/>
              <a:gd name="connsiteY12935" fmla="*/ 5273349 h 6842125"/>
              <a:gd name="connsiteX12936" fmla="*/ 11490974 w 12191999"/>
              <a:gd name="connsiteY12936" fmla="*/ 5273349 h 6842125"/>
              <a:gd name="connsiteX12937" fmla="*/ 11451434 w 12191999"/>
              <a:gd name="connsiteY12937" fmla="*/ 5253552 h 6842125"/>
              <a:gd name="connsiteX12938" fmla="*/ 11443812 w 12191999"/>
              <a:gd name="connsiteY12938" fmla="*/ 5190606 h 6842125"/>
              <a:gd name="connsiteX12939" fmla="*/ 11514691 w 12191999"/>
              <a:gd name="connsiteY12939" fmla="*/ 5170304 h 6842125"/>
              <a:gd name="connsiteX12940" fmla="*/ 11529924 w 12191999"/>
              <a:gd name="connsiteY12940" fmla="*/ 5257614 h 6842125"/>
              <a:gd name="connsiteX12941" fmla="*/ 11490974 w 12191999"/>
              <a:gd name="connsiteY12941" fmla="*/ 5273349 h 6842125"/>
              <a:gd name="connsiteX12942" fmla="*/ 5996614 w 12191999"/>
              <a:gd name="connsiteY12942" fmla="*/ 5273856 h 6842125"/>
              <a:gd name="connsiteX12943" fmla="*/ 5973754 w 12191999"/>
              <a:gd name="connsiteY12943" fmla="*/ 5265732 h 6842125"/>
              <a:gd name="connsiteX12944" fmla="*/ 5937176 w 12191999"/>
              <a:gd name="connsiteY12944" fmla="*/ 5208881 h 6842125"/>
              <a:gd name="connsiteX12945" fmla="*/ 5992803 w 12191999"/>
              <a:gd name="connsiteY12945" fmla="*/ 5166241 h 6842125"/>
              <a:gd name="connsiteX12946" fmla="*/ 6032427 w 12191999"/>
              <a:gd name="connsiteY12946" fmla="*/ 5183159 h 6842125"/>
              <a:gd name="connsiteX12947" fmla="*/ 6062146 w 12191999"/>
              <a:gd name="connsiteY12947" fmla="*/ 5195347 h 6842125"/>
              <a:gd name="connsiteX12948" fmla="*/ 6066718 w 12191999"/>
              <a:gd name="connsiteY12948" fmla="*/ 5215647 h 6842125"/>
              <a:gd name="connsiteX12949" fmla="*/ 6055287 w 12191999"/>
              <a:gd name="connsiteY12949" fmla="*/ 5240688 h 6842125"/>
              <a:gd name="connsiteX12950" fmla="*/ 6038523 w 12191999"/>
              <a:gd name="connsiteY12950" fmla="*/ 5250165 h 6842125"/>
              <a:gd name="connsiteX12951" fmla="*/ 5996614 w 12191999"/>
              <a:gd name="connsiteY12951" fmla="*/ 5273856 h 6842125"/>
              <a:gd name="connsiteX12952" fmla="*/ 6195383 w 12191999"/>
              <a:gd name="connsiteY12952" fmla="*/ 5273856 h 6842125"/>
              <a:gd name="connsiteX12953" fmla="*/ 6153473 w 12191999"/>
              <a:gd name="connsiteY12953" fmla="*/ 5250165 h 6842125"/>
              <a:gd name="connsiteX12954" fmla="*/ 6136710 w 12191999"/>
              <a:gd name="connsiteY12954" fmla="*/ 5240688 h 6842125"/>
              <a:gd name="connsiteX12955" fmla="*/ 6125279 w 12191999"/>
              <a:gd name="connsiteY12955" fmla="*/ 5215647 h 6842125"/>
              <a:gd name="connsiteX12956" fmla="*/ 6129851 w 12191999"/>
              <a:gd name="connsiteY12956" fmla="*/ 5195347 h 6842125"/>
              <a:gd name="connsiteX12957" fmla="*/ 6159570 w 12191999"/>
              <a:gd name="connsiteY12957" fmla="*/ 5183159 h 6842125"/>
              <a:gd name="connsiteX12958" fmla="*/ 6199194 w 12191999"/>
              <a:gd name="connsiteY12958" fmla="*/ 5166241 h 6842125"/>
              <a:gd name="connsiteX12959" fmla="*/ 6254820 w 12191999"/>
              <a:gd name="connsiteY12959" fmla="*/ 5208881 h 6842125"/>
              <a:gd name="connsiteX12960" fmla="*/ 6218243 w 12191999"/>
              <a:gd name="connsiteY12960" fmla="*/ 5265732 h 6842125"/>
              <a:gd name="connsiteX12961" fmla="*/ 6195383 w 12191999"/>
              <a:gd name="connsiteY12961" fmla="*/ 5273856 h 6842125"/>
              <a:gd name="connsiteX12962" fmla="*/ 5819355 w 12191999"/>
              <a:gd name="connsiteY12962" fmla="*/ 5274531 h 6842125"/>
              <a:gd name="connsiteX12963" fmla="*/ 5787351 w 12191999"/>
              <a:gd name="connsiteY12963" fmla="*/ 5260993 h 6842125"/>
              <a:gd name="connsiteX12964" fmla="*/ 5762204 w 12191999"/>
              <a:gd name="connsiteY12964" fmla="*/ 5221738 h 6842125"/>
              <a:gd name="connsiteX12965" fmla="*/ 5859742 w 12191999"/>
              <a:gd name="connsiteY12965" fmla="*/ 5179100 h 6842125"/>
              <a:gd name="connsiteX12966" fmla="*/ 5876506 w 12191999"/>
              <a:gd name="connsiteY12966" fmla="*/ 5219707 h 6842125"/>
              <a:gd name="connsiteX12967" fmla="*/ 5852122 w 12191999"/>
              <a:gd name="connsiteY12967" fmla="*/ 5260993 h 6842125"/>
              <a:gd name="connsiteX12968" fmla="*/ 5819355 w 12191999"/>
              <a:gd name="connsiteY12968" fmla="*/ 5274531 h 6842125"/>
              <a:gd name="connsiteX12969" fmla="*/ 6372642 w 12191999"/>
              <a:gd name="connsiteY12969" fmla="*/ 5274531 h 6842125"/>
              <a:gd name="connsiteX12970" fmla="*/ 6339875 w 12191999"/>
              <a:gd name="connsiteY12970" fmla="*/ 5260993 h 6842125"/>
              <a:gd name="connsiteX12971" fmla="*/ 6315491 w 12191999"/>
              <a:gd name="connsiteY12971" fmla="*/ 5219707 h 6842125"/>
              <a:gd name="connsiteX12972" fmla="*/ 6332255 w 12191999"/>
              <a:gd name="connsiteY12972" fmla="*/ 5179100 h 6842125"/>
              <a:gd name="connsiteX12973" fmla="*/ 6429792 w 12191999"/>
              <a:gd name="connsiteY12973" fmla="*/ 5221738 h 6842125"/>
              <a:gd name="connsiteX12974" fmla="*/ 6404646 w 12191999"/>
              <a:gd name="connsiteY12974" fmla="*/ 5260993 h 6842125"/>
              <a:gd name="connsiteX12975" fmla="*/ 6372642 w 12191999"/>
              <a:gd name="connsiteY12975" fmla="*/ 5274531 h 6842125"/>
              <a:gd name="connsiteX12976" fmla="*/ 1935471 w 12191999"/>
              <a:gd name="connsiteY12976" fmla="*/ 5274537 h 6842125"/>
              <a:gd name="connsiteX12977" fmla="*/ 1894323 w 12191999"/>
              <a:gd name="connsiteY12977" fmla="*/ 5257616 h 6842125"/>
              <a:gd name="connsiteX12978" fmla="*/ 1896608 w 12191999"/>
              <a:gd name="connsiteY12978" fmla="*/ 5179105 h 6842125"/>
              <a:gd name="connsiteX12979" fmla="*/ 1972808 w 12191999"/>
              <a:gd name="connsiteY12979" fmla="*/ 5177074 h 6842125"/>
              <a:gd name="connsiteX12980" fmla="*/ 1996431 w 12191999"/>
              <a:gd name="connsiteY12980" fmla="*/ 5217685 h 6842125"/>
              <a:gd name="connsiteX12981" fmla="*/ 1935471 w 12191999"/>
              <a:gd name="connsiteY12981" fmla="*/ 5274537 h 6842125"/>
              <a:gd name="connsiteX12982" fmla="*/ 10256526 w 12191999"/>
              <a:gd name="connsiteY12982" fmla="*/ 5274537 h 6842125"/>
              <a:gd name="connsiteX12983" fmla="*/ 10195566 w 12191999"/>
              <a:gd name="connsiteY12983" fmla="*/ 5217685 h 6842125"/>
              <a:gd name="connsiteX12984" fmla="*/ 10219188 w 12191999"/>
              <a:gd name="connsiteY12984" fmla="*/ 5177074 h 6842125"/>
              <a:gd name="connsiteX12985" fmla="*/ 10295388 w 12191999"/>
              <a:gd name="connsiteY12985" fmla="*/ 5179105 h 6842125"/>
              <a:gd name="connsiteX12986" fmla="*/ 10297674 w 12191999"/>
              <a:gd name="connsiteY12986" fmla="*/ 5257616 h 6842125"/>
              <a:gd name="connsiteX12987" fmla="*/ 10256526 w 12191999"/>
              <a:gd name="connsiteY12987" fmla="*/ 5274537 h 6842125"/>
              <a:gd name="connsiteX12988" fmla="*/ 5998142 w 12191999"/>
              <a:gd name="connsiteY12988" fmla="*/ 5381846 h 6842125"/>
              <a:gd name="connsiteX12989" fmla="*/ 5992046 w 12191999"/>
              <a:gd name="connsiteY12989" fmla="*/ 5376427 h 6842125"/>
              <a:gd name="connsiteX12990" fmla="*/ 6006524 w 12191999"/>
              <a:gd name="connsiteY12990" fmla="*/ 5373722 h 6842125"/>
              <a:gd name="connsiteX12991" fmla="*/ 5998142 w 12191999"/>
              <a:gd name="connsiteY12991" fmla="*/ 5381846 h 6842125"/>
              <a:gd name="connsiteX12992" fmla="*/ 6193855 w 12191999"/>
              <a:gd name="connsiteY12992" fmla="*/ 5381846 h 6842125"/>
              <a:gd name="connsiteX12993" fmla="*/ 6185472 w 12191999"/>
              <a:gd name="connsiteY12993" fmla="*/ 5373722 h 6842125"/>
              <a:gd name="connsiteX12994" fmla="*/ 6199951 w 12191999"/>
              <a:gd name="connsiteY12994" fmla="*/ 5376427 h 6842125"/>
              <a:gd name="connsiteX12995" fmla="*/ 6193855 w 12191999"/>
              <a:gd name="connsiteY12995" fmla="*/ 5381846 h 6842125"/>
              <a:gd name="connsiteX12996" fmla="*/ 703212 w 12191999"/>
              <a:gd name="connsiteY12996" fmla="*/ 5382525 h 6842125"/>
              <a:gd name="connsiteX12997" fmla="*/ 691784 w 12191999"/>
              <a:gd name="connsiteY12997" fmla="*/ 5376436 h 6842125"/>
              <a:gd name="connsiteX12998" fmla="*/ 710835 w 12191999"/>
              <a:gd name="connsiteY12998" fmla="*/ 5365605 h 6842125"/>
              <a:gd name="connsiteX12999" fmla="*/ 703212 w 12191999"/>
              <a:gd name="connsiteY12999" fmla="*/ 5382525 h 6842125"/>
              <a:gd name="connsiteX13000" fmla="*/ 1582463 w 12191999"/>
              <a:gd name="connsiteY13000" fmla="*/ 5382525 h 6842125"/>
              <a:gd name="connsiteX13001" fmla="*/ 1570271 w 12191999"/>
              <a:gd name="connsiteY13001" fmla="*/ 5371696 h 6842125"/>
              <a:gd name="connsiteX13002" fmla="*/ 1579415 w 12191999"/>
              <a:gd name="connsiteY13002" fmla="*/ 5363575 h 6842125"/>
              <a:gd name="connsiteX13003" fmla="*/ 1582463 w 12191999"/>
              <a:gd name="connsiteY13003" fmla="*/ 5382525 h 6842125"/>
              <a:gd name="connsiteX13004" fmla="*/ 3701292 w 12191999"/>
              <a:gd name="connsiteY13004" fmla="*/ 5382525 h 6842125"/>
              <a:gd name="connsiteX13005" fmla="*/ 3689100 w 12191999"/>
              <a:gd name="connsiteY13005" fmla="*/ 5376435 h 6842125"/>
              <a:gd name="connsiteX13006" fmla="*/ 3703579 w 12191999"/>
              <a:gd name="connsiteY13006" fmla="*/ 5366957 h 6842125"/>
              <a:gd name="connsiteX13007" fmla="*/ 3701292 w 12191999"/>
              <a:gd name="connsiteY13007" fmla="*/ 5382525 h 6842125"/>
              <a:gd name="connsiteX13008" fmla="*/ 8490704 w 12191999"/>
              <a:gd name="connsiteY13008" fmla="*/ 5382525 h 6842125"/>
              <a:gd name="connsiteX13009" fmla="*/ 8488418 w 12191999"/>
              <a:gd name="connsiteY13009" fmla="*/ 5366957 h 6842125"/>
              <a:gd name="connsiteX13010" fmla="*/ 8502896 w 12191999"/>
              <a:gd name="connsiteY13010" fmla="*/ 5376435 h 6842125"/>
              <a:gd name="connsiteX13011" fmla="*/ 8490704 w 12191999"/>
              <a:gd name="connsiteY13011" fmla="*/ 5382525 h 6842125"/>
              <a:gd name="connsiteX13012" fmla="*/ 10609534 w 12191999"/>
              <a:gd name="connsiteY13012" fmla="*/ 5382525 h 6842125"/>
              <a:gd name="connsiteX13013" fmla="*/ 10612582 w 12191999"/>
              <a:gd name="connsiteY13013" fmla="*/ 5363575 h 6842125"/>
              <a:gd name="connsiteX13014" fmla="*/ 10621726 w 12191999"/>
              <a:gd name="connsiteY13014" fmla="*/ 5371696 h 6842125"/>
              <a:gd name="connsiteX13015" fmla="*/ 10609534 w 12191999"/>
              <a:gd name="connsiteY13015" fmla="*/ 5382525 h 6842125"/>
              <a:gd name="connsiteX13016" fmla="*/ 11488784 w 12191999"/>
              <a:gd name="connsiteY13016" fmla="*/ 5382525 h 6842125"/>
              <a:gd name="connsiteX13017" fmla="*/ 11481162 w 12191999"/>
              <a:gd name="connsiteY13017" fmla="*/ 5365605 h 6842125"/>
              <a:gd name="connsiteX13018" fmla="*/ 11500212 w 12191999"/>
              <a:gd name="connsiteY13018" fmla="*/ 5376436 h 6842125"/>
              <a:gd name="connsiteX13019" fmla="*/ 11488784 w 12191999"/>
              <a:gd name="connsiteY13019" fmla="*/ 5382525 h 6842125"/>
              <a:gd name="connsiteX13020" fmla="*/ 0 w 12191999"/>
              <a:gd name="connsiteY13020" fmla="*/ 5384868 h 6842125"/>
              <a:gd name="connsiteX13021" fmla="*/ 0 w 12191999"/>
              <a:gd name="connsiteY13021" fmla="*/ 5362285 h 6842125"/>
              <a:gd name="connsiteX13022" fmla="*/ 157 w 12191999"/>
              <a:gd name="connsiteY13022" fmla="*/ 5362218 h 6842125"/>
              <a:gd name="connsiteX13023" fmla="*/ 9271 w 12191999"/>
              <a:gd name="connsiteY13023" fmla="*/ 5373726 h 6842125"/>
              <a:gd name="connsiteX13024" fmla="*/ 12191999 w 12191999"/>
              <a:gd name="connsiteY13024" fmla="*/ 5384871 h 6842125"/>
              <a:gd name="connsiteX13025" fmla="*/ 12182726 w 12191999"/>
              <a:gd name="connsiteY13025" fmla="*/ 5373726 h 6842125"/>
              <a:gd name="connsiteX13026" fmla="*/ 12191839 w 12191999"/>
              <a:gd name="connsiteY13026" fmla="*/ 5362218 h 6842125"/>
              <a:gd name="connsiteX13027" fmla="*/ 12191999 w 12191999"/>
              <a:gd name="connsiteY13027" fmla="*/ 5362286 h 6842125"/>
              <a:gd name="connsiteX13028" fmla="*/ 4411694 w 12191999"/>
              <a:gd name="connsiteY13028" fmla="*/ 5386752 h 6842125"/>
              <a:gd name="connsiteX13029" fmla="*/ 4398168 w 12191999"/>
              <a:gd name="connsiteY13029" fmla="*/ 5385226 h 6842125"/>
              <a:gd name="connsiteX13030" fmla="*/ 4406550 w 12191999"/>
              <a:gd name="connsiteY13030" fmla="*/ 5363568 h 6842125"/>
              <a:gd name="connsiteX13031" fmla="*/ 4419504 w 12191999"/>
              <a:gd name="connsiteY13031" fmla="*/ 5375076 h 6842125"/>
              <a:gd name="connsiteX13032" fmla="*/ 4411694 w 12191999"/>
              <a:gd name="connsiteY13032" fmla="*/ 5386752 h 6842125"/>
              <a:gd name="connsiteX13033" fmla="*/ 7780303 w 12191999"/>
              <a:gd name="connsiteY13033" fmla="*/ 5386752 h 6842125"/>
              <a:gd name="connsiteX13034" fmla="*/ 7772492 w 12191999"/>
              <a:gd name="connsiteY13034" fmla="*/ 5375076 h 6842125"/>
              <a:gd name="connsiteX13035" fmla="*/ 7785447 w 12191999"/>
              <a:gd name="connsiteY13035" fmla="*/ 5363568 h 6842125"/>
              <a:gd name="connsiteX13036" fmla="*/ 7793828 w 12191999"/>
              <a:gd name="connsiteY13036" fmla="*/ 5385226 h 6842125"/>
              <a:gd name="connsiteX13037" fmla="*/ 7780303 w 12191999"/>
              <a:gd name="connsiteY13037" fmla="*/ 5386752 h 6842125"/>
              <a:gd name="connsiteX13038" fmla="*/ 1411323 w 12191999"/>
              <a:gd name="connsiteY13038" fmla="*/ 5387342 h 6842125"/>
              <a:gd name="connsiteX13039" fmla="*/ 1393153 w 12191999"/>
              <a:gd name="connsiteY13039" fmla="*/ 5385228 h 6842125"/>
              <a:gd name="connsiteX13040" fmla="*/ 1407615 w 12191999"/>
              <a:gd name="connsiteY13040" fmla="*/ 5362217 h 6842125"/>
              <a:gd name="connsiteX13041" fmla="*/ 1424352 w 12191999"/>
              <a:gd name="connsiteY13041" fmla="*/ 5373722 h 6842125"/>
              <a:gd name="connsiteX13042" fmla="*/ 1411323 w 12191999"/>
              <a:gd name="connsiteY13042" fmla="*/ 5387342 h 6842125"/>
              <a:gd name="connsiteX13043" fmla="*/ 10780674 w 12191999"/>
              <a:gd name="connsiteY13043" fmla="*/ 5387342 h 6842125"/>
              <a:gd name="connsiteX13044" fmla="*/ 10767644 w 12191999"/>
              <a:gd name="connsiteY13044" fmla="*/ 5373722 h 6842125"/>
              <a:gd name="connsiteX13045" fmla="*/ 10784382 w 12191999"/>
              <a:gd name="connsiteY13045" fmla="*/ 5362217 h 6842125"/>
              <a:gd name="connsiteX13046" fmla="*/ 10798843 w 12191999"/>
              <a:gd name="connsiteY13046" fmla="*/ 5385228 h 6842125"/>
              <a:gd name="connsiteX13047" fmla="*/ 10780674 w 12191999"/>
              <a:gd name="connsiteY13047" fmla="*/ 5387342 h 6842125"/>
              <a:gd name="connsiteX13048" fmla="*/ 4761084 w 12191999"/>
              <a:gd name="connsiteY13048" fmla="*/ 5387599 h 6842125"/>
              <a:gd name="connsiteX13049" fmla="*/ 4740511 w 12191999"/>
              <a:gd name="connsiteY13049" fmla="*/ 5380493 h 6842125"/>
              <a:gd name="connsiteX13050" fmla="*/ 4763371 w 12191999"/>
              <a:gd name="connsiteY13050" fmla="*/ 5362218 h 6842125"/>
              <a:gd name="connsiteX13051" fmla="*/ 4779372 w 12191999"/>
              <a:gd name="connsiteY13051" fmla="*/ 5374402 h 6842125"/>
              <a:gd name="connsiteX13052" fmla="*/ 4761084 w 12191999"/>
              <a:gd name="connsiteY13052" fmla="*/ 5387599 h 6842125"/>
              <a:gd name="connsiteX13053" fmla="*/ 7430912 w 12191999"/>
              <a:gd name="connsiteY13053" fmla="*/ 5387599 h 6842125"/>
              <a:gd name="connsiteX13054" fmla="*/ 7412624 w 12191999"/>
              <a:gd name="connsiteY13054" fmla="*/ 5374402 h 6842125"/>
              <a:gd name="connsiteX13055" fmla="*/ 7428625 w 12191999"/>
              <a:gd name="connsiteY13055" fmla="*/ 5362218 h 6842125"/>
              <a:gd name="connsiteX13056" fmla="*/ 7451486 w 12191999"/>
              <a:gd name="connsiteY13056" fmla="*/ 5380493 h 6842125"/>
              <a:gd name="connsiteX13057" fmla="*/ 7430912 w 12191999"/>
              <a:gd name="connsiteY13057" fmla="*/ 5387599 h 6842125"/>
              <a:gd name="connsiteX13058" fmla="*/ 173548 w 12191999"/>
              <a:gd name="connsiteY13058" fmla="*/ 5387768 h 6842125"/>
              <a:gd name="connsiteX13059" fmla="*/ 151608 w 12191999"/>
              <a:gd name="connsiteY13059" fmla="*/ 5382520 h 6842125"/>
              <a:gd name="connsiteX13060" fmla="*/ 153900 w 12191999"/>
              <a:gd name="connsiteY13060" fmla="*/ 5367631 h 6842125"/>
              <a:gd name="connsiteX13061" fmla="*/ 189763 w 12191999"/>
              <a:gd name="connsiteY13061" fmla="*/ 5375753 h 6842125"/>
              <a:gd name="connsiteX13062" fmla="*/ 173548 w 12191999"/>
              <a:gd name="connsiteY13062" fmla="*/ 5387768 h 6842125"/>
              <a:gd name="connsiteX13063" fmla="*/ 12018448 w 12191999"/>
              <a:gd name="connsiteY13063" fmla="*/ 5387768 h 6842125"/>
              <a:gd name="connsiteX13064" fmla="*/ 12002234 w 12191999"/>
              <a:gd name="connsiteY13064" fmla="*/ 5375753 h 6842125"/>
              <a:gd name="connsiteX13065" fmla="*/ 12038096 w 12191999"/>
              <a:gd name="connsiteY13065" fmla="*/ 5367631 h 6842125"/>
              <a:gd name="connsiteX13066" fmla="*/ 12040388 w 12191999"/>
              <a:gd name="connsiteY13066" fmla="*/ 5382520 h 6842125"/>
              <a:gd name="connsiteX13067" fmla="*/ 12018448 w 12191999"/>
              <a:gd name="connsiteY13067" fmla="*/ 5387768 h 6842125"/>
              <a:gd name="connsiteX13068" fmla="*/ 1762779 w 12191999"/>
              <a:gd name="connsiteY13068" fmla="*/ 5388528 h 6842125"/>
              <a:gd name="connsiteX13069" fmla="*/ 1750587 w 12191999"/>
              <a:gd name="connsiteY13069" fmla="*/ 5384552 h 6842125"/>
              <a:gd name="connsiteX13070" fmla="*/ 1756683 w 12191999"/>
              <a:gd name="connsiteY13070" fmla="*/ 5362217 h 6842125"/>
              <a:gd name="connsiteX13071" fmla="*/ 1768112 w 12191999"/>
              <a:gd name="connsiteY13071" fmla="*/ 5375753 h 6842125"/>
              <a:gd name="connsiteX13072" fmla="*/ 1762779 w 12191999"/>
              <a:gd name="connsiteY13072" fmla="*/ 5388528 h 6842125"/>
              <a:gd name="connsiteX13073" fmla="*/ 10429218 w 12191999"/>
              <a:gd name="connsiteY13073" fmla="*/ 5388528 h 6842125"/>
              <a:gd name="connsiteX13074" fmla="*/ 10423884 w 12191999"/>
              <a:gd name="connsiteY13074" fmla="*/ 5375753 h 6842125"/>
              <a:gd name="connsiteX13075" fmla="*/ 10435314 w 12191999"/>
              <a:gd name="connsiteY13075" fmla="*/ 5362217 h 6842125"/>
              <a:gd name="connsiteX13076" fmla="*/ 10441410 w 12191999"/>
              <a:gd name="connsiteY13076" fmla="*/ 5384552 h 6842125"/>
              <a:gd name="connsiteX13077" fmla="*/ 10429218 w 12191999"/>
              <a:gd name="connsiteY13077" fmla="*/ 5388528 h 6842125"/>
              <a:gd name="connsiteX13078" fmla="*/ 2285148 w 12191999"/>
              <a:gd name="connsiteY13078" fmla="*/ 5388950 h 6842125"/>
              <a:gd name="connsiteX13079" fmla="*/ 2275527 w 12191999"/>
              <a:gd name="connsiteY13079" fmla="*/ 5384552 h 6842125"/>
              <a:gd name="connsiteX13080" fmla="*/ 2284671 w 12191999"/>
              <a:gd name="connsiteY13080" fmla="*/ 5362217 h 6842125"/>
              <a:gd name="connsiteX13081" fmla="*/ 2299911 w 12191999"/>
              <a:gd name="connsiteY13081" fmla="*/ 5383199 h 6842125"/>
              <a:gd name="connsiteX13082" fmla="*/ 2285148 w 12191999"/>
              <a:gd name="connsiteY13082" fmla="*/ 5388950 h 6842125"/>
              <a:gd name="connsiteX13083" fmla="*/ 9906848 w 12191999"/>
              <a:gd name="connsiteY13083" fmla="*/ 5388950 h 6842125"/>
              <a:gd name="connsiteX13084" fmla="*/ 9892086 w 12191999"/>
              <a:gd name="connsiteY13084" fmla="*/ 5383199 h 6842125"/>
              <a:gd name="connsiteX13085" fmla="*/ 9907326 w 12191999"/>
              <a:gd name="connsiteY13085" fmla="*/ 5362217 h 6842125"/>
              <a:gd name="connsiteX13086" fmla="*/ 9916470 w 12191999"/>
              <a:gd name="connsiteY13086" fmla="*/ 5384552 h 6842125"/>
              <a:gd name="connsiteX13087" fmla="*/ 9906848 w 12191999"/>
              <a:gd name="connsiteY13087" fmla="*/ 5388950 h 6842125"/>
              <a:gd name="connsiteX13088" fmla="*/ 1233180 w 12191999"/>
              <a:gd name="connsiteY13088" fmla="*/ 5389035 h 6842125"/>
              <a:gd name="connsiteX13089" fmla="*/ 1216724 w 12191999"/>
              <a:gd name="connsiteY13089" fmla="*/ 5382520 h 6842125"/>
              <a:gd name="connsiteX13090" fmla="*/ 1232708 w 12191999"/>
              <a:gd name="connsiteY13090" fmla="*/ 5362217 h 6842125"/>
              <a:gd name="connsiteX13091" fmla="*/ 1243359 w 12191999"/>
              <a:gd name="connsiteY13091" fmla="*/ 5375753 h 6842125"/>
              <a:gd name="connsiteX13092" fmla="*/ 1233180 w 12191999"/>
              <a:gd name="connsiteY13092" fmla="*/ 5389035 h 6842125"/>
              <a:gd name="connsiteX13093" fmla="*/ 10958816 w 12191999"/>
              <a:gd name="connsiteY13093" fmla="*/ 5389035 h 6842125"/>
              <a:gd name="connsiteX13094" fmla="*/ 10948638 w 12191999"/>
              <a:gd name="connsiteY13094" fmla="*/ 5375753 h 6842125"/>
              <a:gd name="connsiteX13095" fmla="*/ 10959288 w 12191999"/>
              <a:gd name="connsiteY13095" fmla="*/ 5362217 h 6842125"/>
              <a:gd name="connsiteX13096" fmla="*/ 10975272 w 12191999"/>
              <a:gd name="connsiteY13096" fmla="*/ 5382520 h 6842125"/>
              <a:gd name="connsiteX13097" fmla="*/ 10958816 w 12191999"/>
              <a:gd name="connsiteY13097" fmla="*/ 5389035 h 6842125"/>
              <a:gd name="connsiteX13098" fmla="*/ 5818402 w 12191999"/>
              <a:gd name="connsiteY13098" fmla="*/ 5393175 h 6842125"/>
              <a:gd name="connsiteX13099" fmla="*/ 5808686 w 12191999"/>
              <a:gd name="connsiteY13099" fmla="*/ 5386579 h 6842125"/>
              <a:gd name="connsiteX13100" fmla="*/ 5819354 w 12191999"/>
              <a:gd name="connsiteY13100" fmla="*/ 5362214 h 6842125"/>
              <a:gd name="connsiteX13101" fmla="*/ 5829259 w 12191999"/>
              <a:gd name="connsiteY13101" fmla="*/ 5386579 h 6842125"/>
              <a:gd name="connsiteX13102" fmla="*/ 5818402 w 12191999"/>
              <a:gd name="connsiteY13102" fmla="*/ 5393175 h 6842125"/>
              <a:gd name="connsiteX13103" fmla="*/ 6373595 w 12191999"/>
              <a:gd name="connsiteY13103" fmla="*/ 5393175 h 6842125"/>
              <a:gd name="connsiteX13104" fmla="*/ 6362738 w 12191999"/>
              <a:gd name="connsiteY13104" fmla="*/ 5386579 h 6842125"/>
              <a:gd name="connsiteX13105" fmla="*/ 6372643 w 12191999"/>
              <a:gd name="connsiteY13105" fmla="*/ 5362214 h 6842125"/>
              <a:gd name="connsiteX13106" fmla="*/ 6383311 w 12191999"/>
              <a:gd name="connsiteY13106" fmla="*/ 5386579 h 6842125"/>
              <a:gd name="connsiteX13107" fmla="*/ 6373595 w 12191999"/>
              <a:gd name="connsiteY13107" fmla="*/ 5393175 h 6842125"/>
              <a:gd name="connsiteX13108" fmla="*/ 1050993 w 12191999"/>
              <a:gd name="connsiteY13108" fmla="*/ 5395119 h 6842125"/>
              <a:gd name="connsiteX13109" fmla="*/ 1043281 w 12191999"/>
              <a:gd name="connsiteY13109" fmla="*/ 5391315 h 6842125"/>
              <a:gd name="connsiteX13110" fmla="*/ 1052425 w 12191999"/>
              <a:gd name="connsiteY13110" fmla="*/ 5362208 h 6842125"/>
              <a:gd name="connsiteX13111" fmla="*/ 1063852 w 12191999"/>
              <a:gd name="connsiteY13111" fmla="*/ 5385222 h 6842125"/>
              <a:gd name="connsiteX13112" fmla="*/ 1050993 w 12191999"/>
              <a:gd name="connsiteY13112" fmla="*/ 5395119 h 6842125"/>
              <a:gd name="connsiteX13113" fmla="*/ 11141003 w 12191999"/>
              <a:gd name="connsiteY13113" fmla="*/ 5395119 h 6842125"/>
              <a:gd name="connsiteX13114" fmla="*/ 11128144 w 12191999"/>
              <a:gd name="connsiteY13114" fmla="*/ 5385222 h 6842125"/>
              <a:gd name="connsiteX13115" fmla="*/ 11139571 w 12191999"/>
              <a:gd name="connsiteY13115" fmla="*/ 5362208 h 6842125"/>
              <a:gd name="connsiteX13116" fmla="*/ 11148715 w 12191999"/>
              <a:gd name="connsiteY13116" fmla="*/ 5391315 h 6842125"/>
              <a:gd name="connsiteX13117" fmla="*/ 11141003 w 12191999"/>
              <a:gd name="connsiteY13117" fmla="*/ 5395119 h 6842125"/>
              <a:gd name="connsiteX13118" fmla="*/ 3358859 w 12191999"/>
              <a:gd name="connsiteY13118" fmla="*/ 5397405 h 6842125"/>
              <a:gd name="connsiteX13119" fmla="*/ 3334570 w 12191999"/>
              <a:gd name="connsiteY13119" fmla="*/ 5389285 h 6842125"/>
              <a:gd name="connsiteX13120" fmla="*/ 3331522 w 12191999"/>
              <a:gd name="connsiteY13120" fmla="*/ 5365594 h 6842125"/>
              <a:gd name="connsiteX13121" fmla="*/ 3364287 w 12191999"/>
              <a:gd name="connsiteY13121" fmla="*/ 5375072 h 6842125"/>
              <a:gd name="connsiteX13122" fmla="*/ 3358859 w 12191999"/>
              <a:gd name="connsiteY13122" fmla="*/ 5397405 h 6842125"/>
              <a:gd name="connsiteX13123" fmla="*/ 8833138 w 12191999"/>
              <a:gd name="connsiteY13123" fmla="*/ 5397405 h 6842125"/>
              <a:gd name="connsiteX13124" fmla="*/ 8827710 w 12191999"/>
              <a:gd name="connsiteY13124" fmla="*/ 5375072 h 6842125"/>
              <a:gd name="connsiteX13125" fmla="*/ 8860475 w 12191999"/>
              <a:gd name="connsiteY13125" fmla="*/ 5365594 h 6842125"/>
              <a:gd name="connsiteX13126" fmla="*/ 8857427 w 12191999"/>
              <a:gd name="connsiteY13126" fmla="*/ 5389285 h 6842125"/>
              <a:gd name="connsiteX13127" fmla="*/ 8833138 w 12191999"/>
              <a:gd name="connsiteY13127" fmla="*/ 5397405 h 6842125"/>
              <a:gd name="connsiteX13128" fmla="*/ 3166706 w 12191999"/>
              <a:gd name="connsiteY13128" fmla="*/ 5401256 h 6842125"/>
              <a:gd name="connsiteX13129" fmla="*/ 3149679 w 12191999"/>
              <a:gd name="connsiteY13129" fmla="*/ 5391996 h 6842125"/>
              <a:gd name="connsiteX13130" fmla="*/ 3153488 w 12191999"/>
              <a:gd name="connsiteY13130" fmla="*/ 5358152 h 6842125"/>
              <a:gd name="connsiteX13131" fmla="*/ 3196923 w 12191999"/>
              <a:gd name="connsiteY13131" fmla="*/ 5375753 h 6842125"/>
              <a:gd name="connsiteX13132" fmla="*/ 3166706 w 12191999"/>
              <a:gd name="connsiteY13132" fmla="*/ 5401256 h 6842125"/>
              <a:gd name="connsiteX13133" fmla="*/ 9025291 w 12191999"/>
              <a:gd name="connsiteY13133" fmla="*/ 5401256 h 6842125"/>
              <a:gd name="connsiteX13134" fmla="*/ 8995074 w 12191999"/>
              <a:gd name="connsiteY13134" fmla="*/ 5375753 h 6842125"/>
              <a:gd name="connsiteX13135" fmla="*/ 9038508 w 12191999"/>
              <a:gd name="connsiteY13135" fmla="*/ 5358152 h 6842125"/>
              <a:gd name="connsiteX13136" fmla="*/ 9042318 w 12191999"/>
              <a:gd name="connsiteY13136" fmla="*/ 5391996 h 6842125"/>
              <a:gd name="connsiteX13137" fmla="*/ 9025291 w 12191999"/>
              <a:gd name="connsiteY13137" fmla="*/ 5401256 h 6842125"/>
              <a:gd name="connsiteX13138" fmla="*/ 2821810 w 12191999"/>
              <a:gd name="connsiteY13138" fmla="*/ 5401468 h 6842125"/>
              <a:gd name="connsiteX13139" fmla="*/ 2800474 w 12191999"/>
              <a:gd name="connsiteY13139" fmla="*/ 5398762 h 6842125"/>
              <a:gd name="connsiteX13140" fmla="*/ 2805808 w 12191999"/>
              <a:gd name="connsiteY13140" fmla="*/ 5356123 h 6842125"/>
              <a:gd name="connsiteX13141" fmla="*/ 2839336 w 12191999"/>
              <a:gd name="connsiteY13141" fmla="*/ 5378459 h 6842125"/>
              <a:gd name="connsiteX13142" fmla="*/ 2821810 w 12191999"/>
              <a:gd name="connsiteY13142" fmla="*/ 5401468 h 6842125"/>
              <a:gd name="connsiteX13143" fmla="*/ 9370187 w 12191999"/>
              <a:gd name="connsiteY13143" fmla="*/ 5401468 h 6842125"/>
              <a:gd name="connsiteX13144" fmla="*/ 9352660 w 12191999"/>
              <a:gd name="connsiteY13144" fmla="*/ 5378459 h 6842125"/>
              <a:gd name="connsiteX13145" fmla="*/ 9386188 w 12191999"/>
              <a:gd name="connsiteY13145" fmla="*/ 5356123 h 6842125"/>
              <a:gd name="connsiteX13146" fmla="*/ 9391523 w 12191999"/>
              <a:gd name="connsiteY13146" fmla="*/ 5398762 h 6842125"/>
              <a:gd name="connsiteX13147" fmla="*/ 9370187 w 12191999"/>
              <a:gd name="connsiteY13147" fmla="*/ 5401468 h 6842125"/>
              <a:gd name="connsiteX13148" fmla="*/ 2995275 w 12191999"/>
              <a:gd name="connsiteY13148" fmla="*/ 5401476 h 6842125"/>
              <a:gd name="connsiteX13149" fmla="*/ 2962508 w 12191999"/>
              <a:gd name="connsiteY13149" fmla="*/ 5388619 h 6842125"/>
              <a:gd name="connsiteX13150" fmla="*/ 2973176 w 12191999"/>
              <a:gd name="connsiteY13150" fmla="*/ 5356130 h 6842125"/>
              <a:gd name="connsiteX13151" fmla="*/ 3019659 w 12191999"/>
              <a:gd name="connsiteY13151" fmla="*/ 5376436 h 6842125"/>
              <a:gd name="connsiteX13152" fmla="*/ 2995275 w 12191999"/>
              <a:gd name="connsiteY13152" fmla="*/ 5401476 h 6842125"/>
              <a:gd name="connsiteX13153" fmla="*/ 9196722 w 12191999"/>
              <a:gd name="connsiteY13153" fmla="*/ 5401476 h 6842125"/>
              <a:gd name="connsiteX13154" fmla="*/ 9172338 w 12191999"/>
              <a:gd name="connsiteY13154" fmla="*/ 5376436 h 6842125"/>
              <a:gd name="connsiteX13155" fmla="*/ 9218820 w 12191999"/>
              <a:gd name="connsiteY13155" fmla="*/ 5356130 h 6842125"/>
              <a:gd name="connsiteX13156" fmla="*/ 9229488 w 12191999"/>
              <a:gd name="connsiteY13156" fmla="*/ 5388619 h 6842125"/>
              <a:gd name="connsiteX13157" fmla="*/ 9196722 w 12191999"/>
              <a:gd name="connsiteY13157" fmla="*/ 5401476 h 6842125"/>
              <a:gd name="connsiteX13158" fmla="*/ 342796 w 12191999"/>
              <a:gd name="connsiteY13158" fmla="*/ 5402221 h 6842125"/>
              <a:gd name="connsiteX13159" fmla="*/ 331289 w 12191999"/>
              <a:gd name="connsiteY13159" fmla="*/ 5387924 h 6842125"/>
              <a:gd name="connsiteX13160" fmla="*/ 355637 w 12191999"/>
              <a:gd name="connsiteY13160" fmla="*/ 5359500 h 6842125"/>
              <a:gd name="connsiteX13161" fmla="*/ 359441 w 12191999"/>
              <a:gd name="connsiteY13161" fmla="*/ 5394693 h 6842125"/>
              <a:gd name="connsiteX13162" fmla="*/ 342796 w 12191999"/>
              <a:gd name="connsiteY13162" fmla="*/ 5402221 h 6842125"/>
              <a:gd name="connsiteX13163" fmla="*/ 11849200 w 12191999"/>
              <a:gd name="connsiteY13163" fmla="*/ 5402221 h 6842125"/>
              <a:gd name="connsiteX13164" fmla="*/ 11832555 w 12191999"/>
              <a:gd name="connsiteY13164" fmla="*/ 5394693 h 6842125"/>
              <a:gd name="connsiteX13165" fmla="*/ 11836359 w 12191999"/>
              <a:gd name="connsiteY13165" fmla="*/ 5359500 h 6842125"/>
              <a:gd name="connsiteX13166" fmla="*/ 11860707 w 12191999"/>
              <a:gd name="connsiteY13166" fmla="*/ 5387924 h 6842125"/>
              <a:gd name="connsiteX13167" fmla="*/ 11849200 w 12191999"/>
              <a:gd name="connsiteY13167" fmla="*/ 5402221 h 6842125"/>
              <a:gd name="connsiteX13168" fmla="*/ 4043915 w 12191999"/>
              <a:gd name="connsiteY13168" fmla="*/ 5402237 h 6842125"/>
              <a:gd name="connsiteX13169" fmla="*/ 4024579 w 12191999"/>
              <a:gd name="connsiteY13169" fmla="*/ 5392001 h 6842125"/>
              <a:gd name="connsiteX13170" fmla="*/ 4044391 w 12191999"/>
              <a:gd name="connsiteY13170" fmla="*/ 5344625 h 6842125"/>
              <a:gd name="connsiteX13171" fmla="*/ 4076395 w 12191999"/>
              <a:gd name="connsiteY13171" fmla="*/ 5398769 h 6842125"/>
              <a:gd name="connsiteX13172" fmla="*/ 4043915 w 12191999"/>
              <a:gd name="connsiteY13172" fmla="*/ 5402237 h 6842125"/>
              <a:gd name="connsiteX13173" fmla="*/ 8148081 w 12191999"/>
              <a:gd name="connsiteY13173" fmla="*/ 5402237 h 6842125"/>
              <a:gd name="connsiteX13174" fmla="*/ 8115601 w 12191999"/>
              <a:gd name="connsiteY13174" fmla="*/ 5398769 h 6842125"/>
              <a:gd name="connsiteX13175" fmla="*/ 8147605 w 12191999"/>
              <a:gd name="connsiteY13175" fmla="*/ 5344625 h 6842125"/>
              <a:gd name="connsiteX13176" fmla="*/ 8167417 w 12191999"/>
              <a:gd name="connsiteY13176" fmla="*/ 5392001 h 6842125"/>
              <a:gd name="connsiteX13177" fmla="*/ 8148081 w 12191999"/>
              <a:gd name="connsiteY13177" fmla="*/ 5402237 h 6842125"/>
              <a:gd name="connsiteX13178" fmla="*/ 5644374 w 12191999"/>
              <a:gd name="connsiteY13178" fmla="*/ 5402653 h 6842125"/>
              <a:gd name="connsiteX13179" fmla="*/ 5615418 w 12191999"/>
              <a:gd name="connsiteY13179" fmla="*/ 5398087 h 6842125"/>
              <a:gd name="connsiteX13180" fmla="*/ 5624562 w 12191999"/>
              <a:gd name="connsiteY13180" fmla="*/ 5352743 h 6842125"/>
              <a:gd name="connsiteX13181" fmla="*/ 5671043 w 12191999"/>
              <a:gd name="connsiteY13181" fmla="*/ 5389967 h 6842125"/>
              <a:gd name="connsiteX13182" fmla="*/ 5644374 w 12191999"/>
              <a:gd name="connsiteY13182" fmla="*/ 5402653 h 6842125"/>
              <a:gd name="connsiteX13183" fmla="*/ 6547623 w 12191999"/>
              <a:gd name="connsiteY13183" fmla="*/ 5402653 h 6842125"/>
              <a:gd name="connsiteX13184" fmla="*/ 6520954 w 12191999"/>
              <a:gd name="connsiteY13184" fmla="*/ 5389967 h 6842125"/>
              <a:gd name="connsiteX13185" fmla="*/ 6567435 w 12191999"/>
              <a:gd name="connsiteY13185" fmla="*/ 5352743 h 6842125"/>
              <a:gd name="connsiteX13186" fmla="*/ 6576579 w 12191999"/>
              <a:gd name="connsiteY13186" fmla="*/ 5398087 h 6842125"/>
              <a:gd name="connsiteX13187" fmla="*/ 6547623 w 12191999"/>
              <a:gd name="connsiteY13187" fmla="*/ 5402653 h 6842125"/>
              <a:gd name="connsiteX13188" fmla="*/ 2643019 w 12191999"/>
              <a:gd name="connsiteY13188" fmla="*/ 5402822 h 6842125"/>
              <a:gd name="connsiteX13189" fmla="*/ 2619398 w 12191999"/>
              <a:gd name="connsiteY13189" fmla="*/ 5388611 h 6842125"/>
              <a:gd name="connsiteX13190" fmla="*/ 2627018 w 12191999"/>
              <a:gd name="connsiteY13190" fmla="*/ 5360185 h 6842125"/>
              <a:gd name="connsiteX13191" fmla="*/ 2655211 w 12191999"/>
              <a:gd name="connsiteY13191" fmla="*/ 5356800 h 6842125"/>
              <a:gd name="connsiteX13192" fmla="*/ 2643019 w 12191999"/>
              <a:gd name="connsiteY13192" fmla="*/ 5402822 h 6842125"/>
              <a:gd name="connsiteX13193" fmla="*/ 9548978 w 12191999"/>
              <a:gd name="connsiteY13193" fmla="*/ 5402822 h 6842125"/>
              <a:gd name="connsiteX13194" fmla="*/ 9536786 w 12191999"/>
              <a:gd name="connsiteY13194" fmla="*/ 5356800 h 6842125"/>
              <a:gd name="connsiteX13195" fmla="*/ 9564979 w 12191999"/>
              <a:gd name="connsiteY13195" fmla="*/ 5360185 h 6842125"/>
              <a:gd name="connsiteX13196" fmla="*/ 9572599 w 12191999"/>
              <a:gd name="connsiteY13196" fmla="*/ 5388611 h 6842125"/>
              <a:gd name="connsiteX13197" fmla="*/ 9548978 w 12191999"/>
              <a:gd name="connsiteY13197" fmla="*/ 5402822 h 6842125"/>
              <a:gd name="connsiteX13198" fmla="*/ 2464987 w 12191999"/>
              <a:gd name="connsiteY13198" fmla="*/ 5402825 h 6842125"/>
              <a:gd name="connsiteX13199" fmla="*/ 2432983 w 12191999"/>
              <a:gd name="connsiteY13199" fmla="*/ 5385235 h 6842125"/>
              <a:gd name="connsiteX13200" fmla="*/ 2443651 w 12191999"/>
              <a:gd name="connsiteY13200" fmla="*/ 5354097 h 6842125"/>
              <a:gd name="connsiteX13201" fmla="*/ 2495467 w 12191999"/>
              <a:gd name="connsiteY13201" fmla="*/ 5366280 h 6842125"/>
              <a:gd name="connsiteX13202" fmla="*/ 2464987 w 12191999"/>
              <a:gd name="connsiteY13202" fmla="*/ 5402825 h 6842125"/>
              <a:gd name="connsiteX13203" fmla="*/ 9727010 w 12191999"/>
              <a:gd name="connsiteY13203" fmla="*/ 5402825 h 6842125"/>
              <a:gd name="connsiteX13204" fmla="*/ 9696530 w 12191999"/>
              <a:gd name="connsiteY13204" fmla="*/ 5366280 h 6842125"/>
              <a:gd name="connsiteX13205" fmla="*/ 9748346 w 12191999"/>
              <a:gd name="connsiteY13205" fmla="*/ 5354097 h 6842125"/>
              <a:gd name="connsiteX13206" fmla="*/ 9759014 w 12191999"/>
              <a:gd name="connsiteY13206" fmla="*/ 5385235 h 6842125"/>
              <a:gd name="connsiteX13207" fmla="*/ 9727010 w 12191999"/>
              <a:gd name="connsiteY13207" fmla="*/ 5402825 h 6842125"/>
              <a:gd name="connsiteX13208" fmla="*/ 5107715 w 12191999"/>
              <a:gd name="connsiteY13208" fmla="*/ 5408661 h 6842125"/>
              <a:gd name="connsiteX13209" fmla="*/ 5091236 w 12191999"/>
              <a:gd name="connsiteY13209" fmla="*/ 5402145 h 6842125"/>
              <a:gd name="connsiteX13210" fmla="*/ 5086664 w 12191999"/>
              <a:gd name="connsiteY13210" fmla="*/ 5350036 h 6842125"/>
              <a:gd name="connsiteX13211" fmla="*/ 5111811 w 12191999"/>
              <a:gd name="connsiteY13211" fmla="*/ 5341913 h 6842125"/>
              <a:gd name="connsiteX13212" fmla="*/ 5146100 w 12191999"/>
              <a:gd name="connsiteY13212" fmla="*/ 5379814 h 6842125"/>
              <a:gd name="connsiteX13213" fmla="*/ 5129336 w 12191999"/>
              <a:gd name="connsiteY13213" fmla="*/ 5405531 h 6842125"/>
              <a:gd name="connsiteX13214" fmla="*/ 5107715 w 12191999"/>
              <a:gd name="connsiteY13214" fmla="*/ 5408661 h 6842125"/>
              <a:gd name="connsiteX13215" fmla="*/ 7084281 w 12191999"/>
              <a:gd name="connsiteY13215" fmla="*/ 5408661 h 6842125"/>
              <a:gd name="connsiteX13216" fmla="*/ 7062660 w 12191999"/>
              <a:gd name="connsiteY13216" fmla="*/ 5405531 h 6842125"/>
              <a:gd name="connsiteX13217" fmla="*/ 7045896 w 12191999"/>
              <a:gd name="connsiteY13217" fmla="*/ 5379814 h 6842125"/>
              <a:gd name="connsiteX13218" fmla="*/ 7080186 w 12191999"/>
              <a:gd name="connsiteY13218" fmla="*/ 5341913 h 6842125"/>
              <a:gd name="connsiteX13219" fmla="*/ 7105332 w 12191999"/>
              <a:gd name="connsiteY13219" fmla="*/ 5350036 h 6842125"/>
              <a:gd name="connsiteX13220" fmla="*/ 7100760 w 12191999"/>
              <a:gd name="connsiteY13220" fmla="*/ 5402145 h 6842125"/>
              <a:gd name="connsiteX13221" fmla="*/ 7084281 w 12191999"/>
              <a:gd name="connsiteY13221" fmla="*/ 5408661 h 6842125"/>
              <a:gd name="connsiteX13222" fmla="*/ 1933183 w 12191999"/>
              <a:gd name="connsiteY13222" fmla="*/ 5408912 h 6842125"/>
              <a:gd name="connsiteX13223" fmla="*/ 1919467 w 12191999"/>
              <a:gd name="connsiteY13223" fmla="*/ 5404851 h 6842125"/>
              <a:gd name="connsiteX13224" fmla="*/ 1925563 w 12191999"/>
              <a:gd name="connsiteY13224" fmla="*/ 5344618 h 6842125"/>
              <a:gd name="connsiteX13225" fmla="*/ 1953756 w 12191999"/>
              <a:gd name="connsiteY13225" fmla="*/ 5402822 h 6842125"/>
              <a:gd name="connsiteX13226" fmla="*/ 1933183 w 12191999"/>
              <a:gd name="connsiteY13226" fmla="*/ 5408912 h 6842125"/>
              <a:gd name="connsiteX13227" fmla="*/ 5285742 w 12191999"/>
              <a:gd name="connsiteY13227" fmla="*/ 5408912 h 6842125"/>
              <a:gd name="connsiteX13228" fmla="*/ 5264691 w 12191999"/>
              <a:gd name="connsiteY13228" fmla="*/ 5398762 h 6842125"/>
              <a:gd name="connsiteX13229" fmla="*/ 5260119 w 12191999"/>
              <a:gd name="connsiteY13229" fmla="*/ 5354772 h 6842125"/>
              <a:gd name="connsiteX13230" fmla="*/ 5315744 w 12191999"/>
              <a:gd name="connsiteY13230" fmla="*/ 5354095 h 6842125"/>
              <a:gd name="connsiteX13231" fmla="*/ 5311935 w 12191999"/>
              <a:gd name="connsiteY13231" fmla="*/ 5398762 h 6842125"/>
              <a:gd name="connsiteX13232" fmla="*/ 5285742 w 12191999"/>
              <a:gd name="connsiteY13232" fmla="*/ 5408912 h 6842125"/>
              <a:gd name="connsiteX13233" fmla="*/ 6906255 w 12191999"/>
              <a:gd name="connsiteY13233" fmla="*/ 5408912 h 6842125"/>
              <a:gd name="connsiteX13234" fmla="*/ 6880062 w 12191999"/>
              <a:gd name="connsiteY13234" fmla="*/ 5398762 h 6842125"/>
              <a:gd name="connsiteX13235" fmla="*/ 6876252 w 12191999"/>
              <a:gd name="connsiteY13235" fmla="*/ 5354095 h 6842125"/>
              <a:gd name="connsiteX13236" fmla="*/ 6931878 w 12191999"/>
              <a:gd name="connsiteY13236" fmla="*/ 5354772 h 6842125"/>
              <a:gd name="connsiteX13237" fmla="*/ 6927306 w 12191999"/>
              <a:gd name="connsiteY13237" fmla="*/ 5398762 h 6842125"/>
              <a:gd name="connsiteX13238" fmla="*/ 6906255 w 12191999"/>
              <a:gd name="connsiteY13238" fmla="*/ 5408912 h 6842125"/>
              <a:gd name="connsiteX13239" fmla="*/ 10258814 w 12191999"/>
              <a:gd name="connsiteY13239" fmla="*/ 5408912 h 6842125"/>
              <a:gd name="connsiteX13240" fmla="*/ 10238240 w 12191999"/>
              <a:gd name="connsiteY13240" fmla="*/ 5402822 h 6842125"/>
              <a:gd name="connsiteX13241" fmla="*/ 10266434 w 12191999"/>
              <a:gd name="connsiteY13241" fmla="*/ 5344618 h 6842125"/>
              <a:gd name="connsiteX13242" fmla="*/ 10272530 w 12191999"/>
              <a:gd name="connsiteY13242" fmla="*/ 5404851 h 6842125"/>
              <a:gd name="connsiteX13243" fmla="*/ 10258814 w 12191999"/>
              <a:gd name="connsiteY13243" fmla="*/ 5408912 h 6842125"/>
              <a:gd name="connsiteX13244" fmla="*/ 2111972 w 12191999"/>
              <a:gd name="connsiteY13244" fmla="*/ 5409165 h 6842125"/>
              <a:gd name="connsiteX13245" fmla="*/ 2085303 w 12191999"/>
              <a:gd name="connsiteY13245" fmla="*/ 5397408 h 6842125"/>
              <a:gd name="connsiteX13246" fmla="*/ 2086064 w 12191999"/>
              <a:gd name="connsiteY13246" fmla="*/ 5353417 h 6842125"/>
              <a:gd name="connsiteX13247" fmla="*/ 2143976 w 12191999"/>
              <a:gd name="connsiteY13247" fmla="*/ 5356800 h 6842125"/>
              <a:gd name="connsiteX13248" fmla="*/ 2140928 w 12191999"/>
              <a:gd name="connsiteY13248" fmla="*/ 5396057 h 6842125"/>
              <a:gd name="connsiteX13249" fmla="*/ 2111972 w 12191999"/>
              <a:gd name="connsiteY13249" fmla="*/ 5409165 h 6842125"/>
              <a:gd name="connsiteX13250" fmla="*/ 10080024 w 12191999"/>
              <a:gd name="connsiteY13250" fmla="*/ 5409165 h 6842125"/>
              <a:gd name="connsiteX13251" fmla="*/ 10051068 w 12191999"/>
              <a:gd name="connsiteY13251" fmla="*/ 5396057 h 6842125"/>
              <a:gd name="connsiteX13252" fmla="*/ 10048020 w 12191999"/>
              <a:gd name="connsiteY13252" fmla="*/ 5356800 h 6842125"/>
              <a:gd name="connsiteX13253" fmla="*/ 10105932 w 12191999"/>
              <a:gd name="connsiteY13253" fmla="*/ 5353417 h 6842125"/>
              <a:gd name="connsiteX13254" fmla="*/ 10106694 w 12191999"/>
              <a:gd name="connsiteY13254" fmla="*/ 5397408 h 6842125"/>
              <a:gd name="connsiteX13255" fmla="*/ 10080024 w 12191999"/>
              <a:gd name="connsiteY13255" fmla="*/ 5409165 h 6842125"/>
              <a:gd name="connsiteX13256" fmla="*/ 524424 w 12191999"/>
              <a:gd name="connsiteY13256" fmla="*/ 5409589 h 6842125"/>
              <a:gd name="connsiteX13257" fmla="*/ 488557 w 12191999"/>
              <a:gd name="connsiteY13257" fmla="*/ 5392671 h 6842125"/>
              <a:gd name="connsiteX13258" fmla="*/ 524424 w 12191999"/>
              <a:gd name="connsiteY13258" fmla="*/ 5341910 h 6842125"/>
              <a:gd name="connsiteX13259" fmla="*/ 558733 w 12191999"/>
              <a:gd name="connsiteY13259" fmla="*/ 5358829 h 6842125"/>
              <a:gd name="connsiteX13260" fmla="*/ 558733 w 12191999"/>
              <a:gd name="connsiteY13260" fmla="*/ 5392671 h 6842125"/>
              <a:gd name="connsiteX13261" fmla="*/ 524424 w 12191999"/>
              <a:gd name="connsiteY13261" fmla="*/ 5409589 h 6842125"/>
              <a:gd name="connsiteX13262" fmla="*/ 11667572 w 12191999"/>
              <a:gd name="connsiteY13262" fmla="*/ 5409589 h 6842125"/>
              <a:gd name="connsiteX13263" fmla="*/ 11633263 w 12191999"/>
              <a:gd name="connsiteY13263" fmla="*/ 5392671 h 6842125"/>
              <a:gd name="connsiteX13264" fmla="*/ 11633263 w 12191999"/>
              <a:gd name="connsiteY13264" fmla="*/ 5358829 h 6842125"/>
              <a:gd name="connsiteX13265" fmla="*/ 11667572 w 12191999"/>
              <a:gd name="connsiteY13265" fmla="*/ 5341910 h 6842125"/>
              <a:gd name="connsiteX13266" fmla="*/ 11703439 w 12191999"/>
              <a:gd name="connsiteY13266" fmla="*/ 5392671 h 6842125"/>
              <a:gd name="connsiteX13267" fmla="*/ 11667572 w 12191999"/>
              <a:gd name="connsiteY13267" fmla="*/ 5409589 h 6842125"/>
              <a:gd name="connsiteX13268" fmla="*/ 3886463 w 12191999"/>
              <a:gd name="connsiteY13268" fmla="*/ 5416713 h 6842125"/>
              <a:gd name="connsiteX13269" fmla="*/ 3863318 w 12191999"/>
              <a:gd name="connsiteY13269" fmla="*/ 5415000 h 6842125"/>
              <a:gd name="connsiteX13270" fmla="*/ 3837410 w 12191999"/>
              <a:gd name="connsiteY13270" fmla="*/ 5359502 h 6842125"/>
              <a:gd name="connsiteX13271" fmla="*/ 3918182 w 12191999"/>
              <a:gd name="connsiteY13271" fmla="*/ 5360182 h 6842125"/>
              <a:gd name="connsiteX13272" fmla="*/ 3886463 w 12191999"/>
              <a:gd name="connsiteY13272" fmla="*/ 5416713 h 6842125"/>
              <a:gd name="connsiteX13273" fmla="*/ 8305533 w 12191999"/>
              <a:gd name="connsiteY13273" fmla="*/ 5416713 h 6842125"/>
              <a:gd name="connsiteX13274" fmla="*/ 8273815 w 12191999"/>
              <a:gd name="connsiteY13274" fmla="*/ 5360182 h 6842125"/>
              <a:gd name="connsiteX13275" fmla="*/ 8354587 w 12191999"/>
              <a:gd name="connsiteY13275" fmla="*/ 5359502 h 6842125"/>
              <a:gd name="connsiteX13276" fmla="*/ 8328679 w 12191999"/>
              <a:gd name="connsiteY13276" fmla="*/ 5415000 h 6842125"/>
              <a:gd name="connsiteX13277" fmla="*/ 8305533 w 12191999"/>
              <a:gd name="connsiteY13277" fmla="*/ 5416713 h 6842125"/>
              <a:gd name="connsiteX13278" fmla="*/ 4583532 w 12191999"/>
              <a:gd name="connsiteY13278" fmla="*/ 5422187 h 6842125"/>
              <a:gd name="connsiteX13279" fmla="*/ 4548766 w 12191999"/>
              <a:gd name="connsiteY13279" fmla="*/ 5406199 h 6842125"/>
              <a:gd name="connsiteX13280" fmla="*/ 4547242 w 12191999"/>
              <a:gd name="connsiteY13280" fmla="*/ 5350030 h 6842125"/>
              <a:gd name="connsiteX13281" fmla="*/ 4621155 w 12191999"/>
              <a:gd name="connsiteY13281" fmla="*/ 5350030 h 6842125"/>
              <a:gd name="connsiteX13282" fmla="*/ 4616583 w 12191999"/>
              <a:gd name="connsiteY13282" fmla="*/ 5402139 h 6842125"/>
              <a:gd name="connsiteX13283" fmla="*/ 4583532 w 12191999"/>
              <a:gd name="connsiteY13283" fmla="*/ 5422187 h 6842125"/>
              <a:gd name="connsiteX13284" fmla="*/ 7608464 w 12191999"/>
              <a:gd name="connsiteY13284" fmla="*/ 5422187 h 6842125"/>
              <a:gd name="connsiteX13285" fmla="*/ 7575414 w 12191999"/>
              <a:gd name="connsiteY13285" fmla="*/ 5402139 h 6842125"/>
              <a:gd name="connsiteX13286" fmla="*/ 7570842 w 12191999"/>
              <a:gd name="connsiteY13286" fmla="*/ 5350030 h 6842125"/>
              <a:gd name="connsiteX13287" fmla="*/ 7644755 w 12191999"/>
              <a:gd name="connsiteY13287" fmla="*/ 5350030 h 6842125"/>
              <a:gd name="connsiteX13288" fmla="*/ 7643231 w 12191999"/>
              <a:gd name="connsiteY13288" fmla="*/ 5406199 h 6842125"/>
              <a:gd name="connsiteX13289" fmla="*/ 7608464 w 12191999"/>
              <a:gd name="connsiteY13289" fmla="*/ 5422187 h 6842125"/>
              <a:gd name="connsiteX13290" fmla="*/ 3519259 w 12191999"/>
              <a:gd name="connsiteY13290" fmla="*/ 5422279 h 6842125"/>
              <a:gd name="connsiteX13291" fmla="*/ 3488207 w 12191999"/>
              <a:gd name="connsiteY13291" fmla="*/ 5405528 h 6842125"/>
              <a:gd name="connsiteX13292" fmla="*/ 3487446 w 12191999"/>
              <a:gd name="connsiteY13292" fmla="*/ 5341912 h 6842125"/>
              <a:gd name="connsiteX13293" fmla="*/ 3573551 w 12191999"/>
              <a:gd name="connsiteY13293" fmla="*/ 5361540 h 6842125"/>
              <a:gd name="connsiteX13294" fmla="*/ 3553739 w 12191999"/>
              <a:gd name="connsiteY13294" fmla="*/ 5417711 h 6842125"/>
              <a:gd name="connsiteX13295" fmla="*/ 3519259 w 12191999"/>
              <a:gd name="connsiteY13295" fmla="*/ 5422279 h 6842125"/>
              <a:gd name="connsiteX13296" fmla="*/ 8672738 w 12191999"/>
              <a:gd name="connsiteY13296" fmla="*/ 5422279 h 6842125"/>
              <a:gd name="connsiteX13297" fmla="*/ 8638258 w 12191999"/>
              <a:gd name="connsiteY13297" fmla="*/ 5417711 h 6842125"/>
              <a:gd name="connsiteX13298" fmla="*/ 8618446 w 12191999"/>
              <a:gd name="connsiteY13298" fmla="*/ 5361540 h 6842125"/>
              <a:gd name="connsiteX13299" fmla="*/ 8704551 w 12191999"/>
              <a:gd name="connsiteY13299" fmla="*/ 5341912 h 6842125"/>
              <a:gd name="connsiteX13300" fmla="*/ 8703790 w 12191999"/>
              <a:gd name="connsiteY13300" fmla="*/ 5405528 h 6842125"/>
              <a:gd name="connsiteX13301" fmla="*/ 8672738 w 12191999"/>
              <a:gd name="connsiteY13301" fmla="*/ 5422279 h 6842125"/>
              <a:gd name="connsiteX13302" fmla="*/ 4937492 w 12191999"/>
              <a:gd name="connsiteY13302" fmla="*/ 5422358 h 6842125"/>
              <a:gd name="connsiteX13303" fmla="*/ 4905583 w 12191999"/>
              <a:gd name="connsiteY13303" fmla="*/ 5405523 h 6842125"/>
              <a:gd name="connsiteX13304" fmla="*/ 4940635 w 12191999"/>
              <a:gd name="connsiteY13304" fmla="*/ 5335134 h 6842125"/>
              <a:gd name="connsiteX13305" fmla="*/ 4968830 w 12191999"/>
              <a:gd name="connsiteY13305" fmla="*/ 5408229 h 6842125"/>
              <a:gd name="connsiteX13306" fmla="*/ 4937492 w 12191999"/>
              <a:gd name="connsiteY13306" fmla="*/ 5422358 h 6842125"/>
              <a:gd name="connsiteX13307" fmla="*/ 5464152 w 12191999"/>
              <a:gd name="connsiteY13307" fmla="*/ 5422358 h 6842125"/>
              <a:gd name="connsiteX13308" fmla="*/ 5436624 w 12191999"/>
              <a:gd name="connsiteY13308" fmla="*/ 5407554 h 6842125"/>
              <a:gd name="connsiteX13309" fmla="*/ 5496823 w 12191999"/>
              <a:gd name="connsiteY13309" fmla="*/ 5341905 h 6842125"/>
              <a:gd name="connsiteX13310" fmla="*/ 5494536 w 12191999"/>
              <a:gd name="connsiteY13310" fmla="*/ 5410261 h 6842125"/>
              <a:gd name="connsiteX13311" fmla="*/ 5464152 w 12191999"/>
              <a:gd name="connsiteY13311" fmla="*/ 5422358 h 6842125"/>
              <a:gd name="connsiteX13312" fmla="*/ 6727844 w 12191999"/>
              <a:gd name="connsiteY13312" fmla="*/ 5422358 h 6842125"/>
              <a:gd name="connsiteX13313" fmla="*/ 6697460 w 12191999"/>
              <a:gd name="connsiteY13313" fmla="*/ 5410261 h 6842125"/>
              <a:gd name="connsiteX13314" fmla="*/ 6695174 w 12191999"/>
              <a:gd name="connsiteY13314" fmla="*/ 5341905 h 6842125"/>
              <a:gd name="connsiteX13315" fmla="*/ 6755372 w 12191999"/>
              <a:gd name="connsiteY13315" fmla="*/ 5407554 h 6842125"/>
              <a:gd name="connsiteX13316" fmla="*/ 6727844 w 12191999"/>
              <a:gd name="connsiteY13316" fmla="*/ 5422358 h 6842125"/>
              <a:gd name="connsiteX13317" fmla="*/ 7254504 w 12191999"/>
              <a:gd name="connsiteY13317" fmla="*/ 5422358 h 6842125"/>
              <a:gd name="connsiteX13318" fmla="*/ 7223167 w 12191999"/>
              <a:gd name="connsiteY13318" fmla="*/ 5408229 h 6842125"/>
              <a:gd name="connsiteX13319" fmla="*/ 7251362 w 12191999"/>
              <a:gd name="connsiteY13319" fmla="*/ 5335134 h 6842125"/>
              <a:gd name="connsiteX13320" fmla="*/ 7286414 w 12191999"/>
              <a:gd name="connsiteY13320" fmla="*/ 5405523 h 6842125"/>
              <a:gd name="connsiteX13321" fmla="*/ 7254504 w 12191999"/>
              <a:gd name="connsiteY13321" fmla="*/ 5422358 h 6842125"/>
              <a:gd name="connsiteX13322" fmla="*/ 898211 w 12191999"/>
              <a:gd name="connsiteY13322" fmla="*/ 5426003 h 6842125"/>
              <a:gd name="connsiteX13323" fmla="*/ 855379 w 12191999"/>
              <a:gd name="connsiteY13323" fmla="*/ 5425158 h 6842125"/>
              <a:gd name="connsiteX13324" fmla="*/ 817281 w 12191999"/>
              <a:gd name="connsiteY13324" fmla="*/ 5375076 h 6842125"/>
              <a:gd name="connsiteX13325" fmla="*/ 876729 w 12191999"/>
              <a:gd name="connsiteY13325" fmla="*/ 5321608 h 6842125"/>
              <a:gd name="connsiteX13326" fmla="*/ 928527 w 12191999"/>
              <a:gd name="connsiteY13326" fmla="*/ 5401470 h 6842125"/>
              <a:gd name="connsiteX13327" fmla="*/ 898211 w 12191999"/>
              <a:gd name="connsiteY13327" fmla="*/ 5426003 h 6842125"/>
              <a:gd name="connsiteX13328" fmla="*/ 11293786 w 12191999"/>
              <a:gd name="connsiteY13328" fmla="*/ 5426003 h 6842125"/>
              <a:gd name="connsiteX13329" fmla="*/ 11263470 w 12191999"/>
              <a:gd name="connsiteY13329" fmla="*/ 5401470 h 6842125"/>
              <a:gd name="connsiteX13330" fmla="*/ 11315267 w 12191999"/>
              <a:gd name="connsiteY13330" fmla="*/ 5321608 h 6842125"/>
              <a:gd name="connsiteX13331" fmla="*/ 11374715 w 12191999"/>
              <a:gd name="connsiteY13331" fmla="*/ 5375076 h 6842125"/>
              <a:gd name="connsiteX13332" fmla="*/ 11336618 w 12191999"/>
              <a:gd name="connsiteY13332" fmla="*/ 5425158 h 6842125"/>
              <a:gd name="connsiteX13333" fmla="*/ 11293786 w 12191999"/>
              <a:gd name="connsiteY13333" fmla="*/ 5426003 h 6842125"/>
              <a:gd name="connsiteX13334" fmla="*/ 4243466 w 12191999"/>
              <a:gd name="connsiteY13334" fmla="*/ 5427019 h 6842125"/>
              <a:gd name="connsiteX13335" fmla="*/ 4201852 w 12191999"/>
              <a:gd name="connsiteY13335" fmla="*/ 5425158 h 6842125"/>
              <a:gd name="connsiteX13336" fmla="*/ 4164515 w 12191999"/>
              <a:gd name="connsiteY13336" fmla="*/ 5373726 h 6842125"/>
              <a:gd name="connsiteX13337" fmla="*/ 4184327 w 12191999"/>
              <a:gd name="connsiteY13337" fmla="*/ 5342589 h 6842125"/>
              <a:gd name="connsiteX13338" fmla="*/ 4286435 w 12191999"/>
              <a:gd name="connsiteY13338" fmla="*/ 5355453 h 6842125"/>
              <a:gd name="connsiteX13339" fmla="*/ 4243466 w 12191999"/>
              <a:gd name="connsiteY13339" fmla="*/ 5427019 h 6842125"/>
              <a:gd name="connsiteX13340" fmla="*/ 7948531 w 12191999"/>
              <a:gd name="connsiteY13340" fmla="*/ 5427019 h 6842125"/>
              <a:gd name="connsiteX13341" fmla="*/ 7905561 w 12191999"/>
              <a:gd name="connsiteY13341" fmla="*/ 5355453 h 6842125"/>
              <a:gd name="connsiteX13342" fmla="*/ 8007669 w 12191999"/>
              <a:gd name="connsiteY13342" fmla="*/ 5342589 h 6842125"/>
              <a:gd name="connsiteX13343" fmla="*/ 8027481 w 12191999"/>
              <a:gd name="connsiteY13343" fmla="*/ 5373726 h 6842125"/>
              <a:gd name="connsiteX13344" fmla="*/ 7990144 w 12191999"/>
              <a:gd name="connsiteY13344" fmla="*/ 5425158 h 6842125"/>
              <a:gd name="connsiteX13345" fmla="*/ 7948531 w 12191999"/>
              <a:gd name="connsiteY13345" fmla="*/ 5427019 h 6842125"/>
              <a:gd name="connsiteX13346" fmla="*/ 1050913 w 12191999"/>
              <a:gd name="connsiteY13346" fmla="*/ 5543294 h 6842125"/>
              <a:gd name="connsiteX13347" fmla="*/ 1037959 w 12191999"/>
              <a:gd name="connsiteY13347" fmla="*/ 5535175 h 6842125"/>
              <a:gd name="connsiteX13348" fmla="*/ 1053959 w 12191999"/>
              <a:gd name="connsiteY13348" fmla="*/ 5524344 h 6842125"/>
              <a:gd name="connsiteX13349" fmla="*/ 1050913 w 12191999"/>
              <a:gd name="connsiteY13349" fmla="*/ 5543294 h 6842125"/>
              <a:gd name="connsiteX13350" fmla="*/ 11141083 w 12191999"/>
              <a:gd name="connsiteY13350" fmla="*/ 5543294 h 6842125"/>
              <a:gd name="connsiteX13351" fmla="*/ 11138038 w 12191999"/>
              <a:gd name="connsiteY13351" fmla="*/ 5524344 h 6842125"/>
              <a:gd name="connsiteX13352" fmla="*/ 11154038 w 12191999"/>
              <a:gd name="connsiteY13352" fmla="*/ 5535175 h 6842125"/>
              <a:gd name="connsiteX13353" fmla="*/ 11141083 w 12191999"/>
              <a:gd name="connsiteY13353" fmla="*/ 5543294 h 6842125"/>
              <a:gd name="connsiteX13354" fmla="*/ 5109522 w 12191999"/>
              <a:gd name="connsiteY13354" fmla="*/ 5544146 h 6842125"/>
              <a:gd name="connsiteX13355" fmla="*/ 5100378 w 12191999"/>
              <a:gd name="connsiteY13355" fmla="*/ 5535178 h 6842125"/>
              <a:gd name="connsiteX13356" fmla="*/ 5107236 w 12191999"/>
              <a:gd name="connsiteY13356" fmla="*/ 5521639 h 6842125"/>
              <a:gd name="connsiteX13357" fmla="*/ 5125524 w 12191999"/>
              <a:gd name="connsiteY13357" fmla="*/ 5539914 h 6842125"/>
              <a:gd name="connsiteX13358" fmla="*/ 5109522 w 12191999"/>
              <a:gd name="connsiteY13358" fmla="*/ 5544146 h 6842125"/>
              <a:gd name="connsiteX13359" fmla="*/ 7082475 w 12191999"/>
              <a:gd name="connsiteY13359" fmla="*/ 5544146 h 6842125"/>
              <a:gd name="connsiteX13360" fmla="*/ 7066472 w 12191999"/>
              <a:gd name="connsiteY13360" fmla="*/ 5539914 h 6842125"/>
              <a:gd name="connsiteX13361" fmla="*/ 7084760 w 12191999"/>
              <a:gd name="connsiteY13361" fmla="*/ 5521639 h 6842125"/>
              <a:gd name="connsiteX13362" fmla="*/ 7091619 w 12191999"/>
              <a:gd name="connsiteY13362" fmla="*/ 5535178 h 6842125"/>
              <a:gd name="connsiteX13363" fmla="*/ 7082475 w 12191999"/>
              <a:gd name="connsiteY13363" fmla="*/ 5544146 h 6842125"/>
              <a:gd name="connsiteX13364" fmla="*/ 2991932 w 12191999"/>
              <a:gd name="connsiteY13364" fmla="*/ 5544486 h 6842125"/>
              <a:gd name="connsiteX13365" fmla="*/ 2977740 w 12191999"/>
              <a:gd name="connsiteY13365" fmla="*/ 5535178 h 6842125"/>
              <a:gd name="connsiteX13366" fmla="*/ 2985360 w 12191999"/>
              <a:gd name="connsiteY13366" fmla="*/ 5520964 h 6842125"/>
              <a:gd name="connsiteX13367" fmla="*/ 3011268 w 12191999"/>
              <a:gd name="connsiteY13367" fmla="*/ 5538559 h 6842125"/>
              <a:gd name="connsiteX13368" fmla="*/ 2991932 w 12191999"/>
              <a:gd name="connsiteY13368" fmla="*/ 5544486 h 6842125"/>
              <a:gd name="connsiteX13369" fmla="*/ 9200064 w 12191999"/>
              <a:gd name="connsiteY13369" fmla="*/ 5544486 h 6842125"/>
              <a:gd name="connsiteX13370" fmla="*/ 9180728 w 12191999"/>
              <a:gd name="connsiteY13370" fmla="*/ 5538559 h 6842125"/>
              <a:gd name="connsiteX13371" fmla="*/ 9206636 w 12191999"/>
              <a:gd name="connsiteY13371" fmla="*/ 5520964 h 6842125"/>
              <a:gd name="connsiteX13372" fmla="*/ 9214256 w 12191999"/>
              <a:gd name="connsiteY13372" fmla="*/ 5535178 h 6842125"/>
              <a:gd name="connsiteX13373" fmla="*/ 9200064 w 12191999"/>
              <a:gd name="connsiteY13373" fmla="*/ 5544486 h 6842125"/>
              <a:gd name="connsiteX13374" fmla="*/ 2464227 w 12191999"/>
              <a:gd name="connsiteY13374" fmla="*/ 5544648 h 6842125"/>
              <a:gd name="connsiteX13375" fmla="*/ 2452796 w 12191999"/>
              <a:gd name="connsiteY13375" fmla="*/ 5534495 h 6842125"/>
              <a:gd name="connsiteX13376" fmla="*/ 2464227 w 12191999"/>
              <a:gd name="connsiteY13376" fmla="*/ 5524342 h 6842125"/>
              <a:gd name="connsiteX13377" fmla="*/ 2475658 w 12191999"/>
              <a:gd name="connsiteY13377" fmla="*/ 5534495 h 6842125"/>
              <a:gd name="connsiteX13378" fmla="*/ 2464227 w 12191999"/>
              <a:gd name="connsiteY13378" fmla="*/ 5544648 h 6842125"/>
              <a:gd name="connsiteX13379" fmla="*/ 9727770 w 12191999"/>
              <a:gd name="connsiteY13379" fmla="*/ 5544648 h 6842125"/>
              <a:gd name="connsiteX13380" fmla="*/ 9716339 w 12191999"/>
              <a:gd name="connsiteY13380" fmla="*/ 5534495 h 6842125"/>
              <a:gd name="connsiteX13381" fmla="*/ 9727770 w 12191999"/>
              <a:gd name="connsiteY13381" fmla="*/ 5524342 h 6842125"/>
              <a:gd name="connsiteX13382" fmla="*/ 9739200 w 12191999"/>
              <a:gd name="connsiteY13382" fmla="*/ 5534495 h 6842125"/>
              <a:gd name="connsiteX13383" fmla="*/ 9727770 w 12191999"/>
              <a:gd name="connsiteY13383" fmla="*/ 5544648 h 6842125"/>
              <a:gd name="connsiteX13384" fmla="*/ 3171770 w 12191999"/>
              <a:gd name="connsiteY13384" fmla="*/ 5544654 h 6842125"/>
              <a:gd name="connsiteX13385" fmla="*/ 3158054 w 12191999"/>
              <a:gd name="connsiteY13385" fmla="*/ 5540592 h 6842125"/>
              <a:gd name="connsiteX13386" fmla="*/ 3171770 w 12191999"/>
              <a:gd name="connsiteY13386" fmla="*/ 5517582 h 6842125"/>
              <a:gd name="connsiteX13387" fmla="*/ 3185486 w 12191999"/>
              <a:gd name="connsiteY13387" fmla="*/ 5540592 h 6842125"/>
              <a:gd name="connsiteX13388" fmla="*/ 3171770 w 12191999"/>
              <a:gd name="connsiteY13388" fmla="*/ 5544654 h 6842125"/>
              <a:gd name="connsiteX13389" fmla="*/ 9020227 w 12191999"/>
              <a:gd name="connsiteY13389" fmla="*/ 5544654 h 6842125"/>
              <a:gd name="connsiteX13390" fmla="*/ 9006511 w 12191999"/>
              <a:gd name="connsiteY13390" fmla="*/ 5540592 h 6842125"/>
              <a:gd name="connsiteX13391" fmla="*/ 9020227 w 12191999"/>
              <a:gd name="connsiteY13391" fmla="*/ 5517582 h 6842125"/>
              <a:gd name="connsiteX13392" fmla="*/ 9033943 w 12191999"/>
              <a:gd name="connsiteY13392" fmla="*/ 5540592 h 6842125"/>
              <a:gd name="connsiteX13393" fmla="*/ 9020227 w 12191999"/>
              <a:gd name="connsiteY13393" fmla="*/ 5544654 h 6842125"/>
              <a:gd name="connsiteX13394" fmla="*/ 1764584 w 12191999"/>
              <a:gd name="connsiteY13394" fmla="*/ 5546850 h 6842125"/>
              <a:gd name="connsiteX13395" fmla="*/ 1746011 w 12191999"/>
              <a:gd name="connsiteY13395" fmla="*/ 5542622 h 6842125"/>
              <a:gd name="connsiteX13396" fmla="*/ 1763536 w 12191999"/>
              <a:gd name="connsiteY13396" fmla="*/ 5519609 h 6842125"/>
              <a:gd name="connsiteX13397" fmla="*/ 1775728 w 12191999"/>
              <a:gd name="connsiteY13397" fmla="*/ 5533822 h 6842125"/>
              <a:gd name="connsiteX13398" fmla="*/ 1764584 w 12191999"/>
              <a:gd name="connsiteY13398" fmla="*/ 5546850 h 6842125"/>
              <a:gd name="connsiteX13399" fmla="*/ 10427412 w 12191999"/>
              <a:gd name="connsiteY13399" fmla="*/ 5546850 h 6842125"/>
              <a:gd name="connsiteX13400" fmla="*/ 10416268 w 12191999"/>
              <a:gd name="connsiteY13400" fmla="*/ 5533822 h 6842125"/>
              <a:gd name="connsiteX13401" fmla="*/ 10428460 w 12191999"/>
              <a:gd name="connsiteY13401" fmla="*/ 5519609 h 6842125"/>
              <a:gd name="connsiteX13402" fmla="*/ 10445986 w 12191999"/>
              <a:gd name="connsiteY13402" fmla="*/ 5542622 h 6842125"/>
              <a:gd name="connsiteX13403" fmla="*/ 10427412 w 12191999"/>
              <a:gd name="connsiteY13403" fmla="*/ 5546850 h 6842125"/>
              <a:gd name="connsiteX13404" fmla="*/ 2292196 w 12191999"/>
              <a:gd name="connsiteY13404" fmla="*/ 5550746 h 6842125"/>
              <a:gd name="connsiteX13405" fmla="*/ 2275527 w 12191999"/>
              <a:gd name="connsiteY13405" fmla="*/ 5546681 h 6842125"/>
              <a:gd name="connsiteX13406" fmla="*/ 2278575 w 12191999"/>
              <a:gd name="connsiteY13406" fmla="*/ 5513521 h 6842125"/>
              <a:gd name="connsiteX13407" fmla="*/ 2306007 w 12191999"/>
              <a:gd name="connsiteY13407" fmla="*/ 5540594 h 6842125"/>
              <a:gd name="connsiteX13408" fmla="*/ 2292196 w 12191999"/>
              <a:gd name="connsiteY13408" fmla="*/ 5550746 h 6842125"/>
              <a:gd name="connsiteX13409" fmla="*/ 9899800 w 12191999"/>
              <a:gd name="connsiteY13409" fmla="*/ 5550746 h 6842125"/>
              <a:gd name="connsiteX13410" fmla="*/ 9885990 w 12191999"/>
              <a:gd name="connsiteY13410" fmla="*/ 5540594 h 6842125"/>
              <a:gd name="connsiteX13411" fmla="*/ 9913422 w 12191999"/>
              <a:gd name="connsiteY13411" fmla="*/ 5513521 h 6842125"/>
              <a:gd name="connsiteX13412" fmla="*/ 9916470 w 12191999"/>
              <a:gd name="connsiteY13412" fmla="*/ 5546681 h 6842125"/>
              <a:gd name="connsiteX13413" fmla="*/ 9899800 w 12191999"/>
              <a:gd name="connsiteY13413" fmla="*/ 5550746 h 6842125"/>
              <a:gd name="connsiteX13414" fmla="*/ 4228135 w 12191999"/>
              <a:gd name="connsiteY13414" fmla="*/ 5550998 h 6842125"/>
              <a:gd name="connsiteX13415" fmla="*/ 4213276 w 12191999"/>
              <a:gd name="connsiteY13415" fmla="*/ 5541273 h 6842125"/>
              <a:gd name="connsiteX13416" fmla="*/ 4224706 w 12191999"/>
              <a:gd name="connsiteY13416" fmla="*/ 5510811 h 6842125"/>
              <a:gd name="connsiteX13417" fmla="*/ 4244518 w 12191999"/>
              <a:gd name="connsiteY13417" fmla="*/ 5521643 h 6842125"/>
              <a:gd name="connsiteX13418" fmla="*/ 4247566 w 12191999"/>
              <a:gd name="connsiteY13418" fmla="*/ 5541949 h 6842125"/>
              <a:gd name="connsiteX13419" fmla="*/ 4228135 w 12191999"/>
              <a:gd name="connsiteY13419" fmla="*/ 5550998 h 6842125"/>
              <a:gd name="connsiteX13420" fmla="*/ 7963862 w 12191999"/>
              <a:gd name="connsiteY13420" fmla="*/ 5550998 h 6842125"/>
              <a:gd name="connsiteX13421" fmla="*/ 7944431 w 12191999"/>
              <a:gd name="connsiteY13421" fmla="*/ 5541949 h 6842125"/>
              <a:gd name="connsiteX13422" fmla="*/ 7947479 w 12191999"/>
              <a:gd name="connsiteY13422" fmla="*/ 5521643 h 6842125"/>
              <a:gd name="connsiteX13423" fmla="*/ 7967291 w 12191999"/>
              <a:gd name="connsiteY13423" fmla="*/ 5510811 h 6842125"/>
              <a:gd name="connsiteX13424" fmla="*/ 7978720 w 12191999"/>
              <a:gd name="connsiteY13424" fmla="*/ 5541273 h 6842125"/>
              <a:gd name="connsiteX13425" fmla="*/ 7963862 w 12191999"/>
              <a:gd name="connsiteY13425" fmla="*/ 5550998 h 6842125"/>
              <a:gd name="connsiteX13426" fmla="*/ 3878272 w 12191999"/>
              <a:gd name="connsiteY13426" fmla="*/ 5552340 h 6842125"/>
              <a:gd name="connsiteX13427" fmla="*/ 3864080 w 12191999"/>
              <a:gd name="connsiteY13427" fmla="*/ 5547358 h 6842125"/>
              <a:gd name="connsiteX13428" fmla="*/ 3857223 w 12191999"/>
              <a:gd name="connsiteY13428" fmla="*/ 5525700 h 6842125"/>
              <a:gd name="connsiteX13429" fmla="*/ 3894560 w 12191999"/>
              <a:gd name="connsiteY13429" fmla="*/ 5525025 h 6842125"/>
              <a:gd name="connsiteX13430" fmla="*/ 3878272 w 12191999"/>
              <a:gd name="connsiteY13430" fmla="*/ 5552340 h 6842125"/>
              <a:gd name="connsiteX13431" fmla="*/ 8313724 w 12191999"/>
              <a:gd name="connsiteY13431" fmla="*/ 5552340 h 6842125"/>
              <a:gd name="connsiteX13432" fmla="*/ 8297436 w 12191999"/>
              <a:gd name="connsiteY13432" fmla="*/ 5525025 h 6842125"/>
              <a:gd name="connsiteX13433" fmla="*/ 8334773 w 12191999"/>
              <a:gd name="connsiteY13433" fmla="*/ 5525700 h 6842125"/>
              <a:gd name="connsiteX13434" fmla="*/ 8327916 w 12191999"/>
              <a:gd name="connsiteY13434" fmla="*/ 5547358 h 6842125"/>
              <a:gd name="connsiteX13435" fmla="*/ 8313724 w 12191999"/>
              <a:gd name="connsiteY13435" fmla="*/ 5552340 h 6842125"/>
              <a:gd name="connsiteX13436" fmla="*/ 707143 w 12191999"/>
              <a:gd name="connsiteY13436" fmla="*/ 5554801 h 6842125"/>
              <a:gd name="connsiteX13437" fmla="*/ 684185 w 12191999"/>
              <a:gd name="connsiteY13437" fmla="*/ 5547355 h 6842125"/>
              <a:gd name="connsiteX13438" fmla="*/ 677327 w 12191999"/>
              <a:gd name="connsiteY13438" fmla="*/ 5525697 h 6842125"/>
              <a:gd name="connsiteX13439" fmla="*/ 700187 w 12191999"/>
              <a:gd name="connsiteY13439" fmla="*/ 5514190 h 6842125"/>
              <a:gd name="connsiteX13440" fmla="*/ 714667 w 12191999"/>
              <a:gd name="connsiteY13440" fmla="*/ 5533819 h 6842125"/>
              <a:gd name="connsiteX13441" fmla="*/ 707143 w 12191999"/>
              <a:gd name="connsiteY13441" fmla="*/ 5554801 h 6842125"/>
              <a:gd name="connsiteX13442" fmla="*/ 11484854 w 12191999"/>
              <a:gd name="connsiteY13442" fmla="*/ 5554801 h 6842125"/>
              <a:gd name="connsiteX13443" fmla="*/ 11477330 w 12191999"/>
              <a:gd name="connsiteY13443" fmla="*/ 5533819 h 6842125"/>
              <a:gd name="connsiteX13444" fmla="*/ 11491810 w 12191999"/>
              <a:gd name="connsiteY13444" fmla="*/ 5514190 h 6842125"/>
              <a:gd name="connsiteX13445" fmla="*/ 11514670 w 12191999"/>
              <a:gd name="connsiteY13445" fmla="*/ 5525697 h 6842125"/>
              <a:gd name="connsiteX13446" fmla="*/ 11507811 w 12191999"/>
              <a:gd name="connsiteY13446" fmla="*/ 5547355 h 6842125"/>
              <a:gd name="connsiteX13447" fmla="*/ 11484854 w 12191999"/>
              <a:gd name="connsiteY13447" fmla="*/ 5554801 h 6842125"/>
              <a:gd name="connsiteX13448" fmla="*/ 875585 w 12191999"/>
              <a:gd name="connsiteY13448" fmla="*/ 5556669 h 6842125"/>
              <a:gd name="connsiteX13449" fmla="*/ 856889 w 12191999"/>
              <a:gd name="connsiteY13449" fmla="*/ 5546685 h 6842125"/>
              <a:gd name="connsiteX13450" fmla="*/ 875203 w 12191999"/>
              <a:gd name="connsiteY13450" fmla="*/ 5505399 h 6842125"/>
              <a:gd name="connsiteX13451" fmla="*/ 896500 w 12191999"/>
              <a:gd name="connsiteY13451" fmla="*/ 5543303 h 6842125"/>
              <a:gd name="connsiteX13452" fmla="*/ 875585 w 12191999"/>
              <a:gd name="connsiteY13452" fmla="*/ 5556669 h 6842125"/>
              <a:gd name="connsiteX13453" fmla="*/ 11316411 w 12191999"/>
              <a:gd name="connsiteY13453" fmla="*/ 5556669 h 6842125"/>
              <a:gd name="connsiteX13454" fmla="*/ 11295496 w 12191999"/>
              <a:gd name="connsiteY13454" fmla="*/ 5543303 h 6842125"/>
              <a:gd name="connsiteX13455" fmla="*/ 11316794 w 12191999"/>
              <a:gd name="connsiteY13455" fmla="*/ 5505399 h 6842125"/>
              <a:gd name="connsiteX13456" fmla="*/ 11335107 w 12191999"/>
              <a:gd name="connsiteY13456" fmla="*/ 5546685 h 6842125"/>
              <a:gd name="connsiteX13457" fmla="*/ 11316411 w 12191999"/>
              <a:gd name="connsiteY13457" fmla="*/ 5556669 h 6842125"/>
              <a:gd name="connsiteX13458" fmla="*/ 4934159 w 12191999"/>
              <a:gd name="connsiteY13458" fmla="*/ 5556753 h 6842125"/>
              <a:gd name="connsiteX13459" fmla="*/ 4913966 w 12191999"/>
              <a:gd name="connsiteY13459" fmla="*/ 5545334 h 6842125"/>
              <a:gd name="connsiteX13460" fmla="*/ 4938350 w 12191999"/>
              <a:gd name="connsiteY13460" fmla="*/ 5505399 h 6842125"/>
              <a:gd name="connsiteX13461" fmla="*/ 4958923 w 12191999"/>
              <a:gd name="connsiteY13461" fmla="*/ 5543303 h 6842125"/>
              <a:gd name="connsiteX13462" fmla="*/ 4934159 w 12191999"/>
              <a:gd name="connsiteY13462" fmla="*/ 5556753 h 6842125"/>
              <a:gd name="connsiteX13463" fmla="*/ 7257838 w 12191999"/>
              <a:gd name="connsiteY13463" fmla="*/ 5556753 h 6842125"/>
              <a:gd name="connsiteX13464" fmla="*/ 7233074 w 12191999"/>
              <a:gd name="connsiteY13464" fmla="*/ 5543303 h 6842125"/>
              <a:gd name="connsiteX13465" fmla="*/ 7253647 w 12191999"/>
              <a:gd name="connsiteY13465" fmla="*/ 5505399 h 6842125"/>
              <a:gd name="connsiteX13466" fmla="*/ 7278031 w 12191999"/>
              <a:gd name="connsiteY13466" fmla="*/ 5545334 h 6842125"/>
              <a:gd name="connsiteX13467" fmla="*/ 7257838 w 12191999"/>
              <a:gd name="connsiteY13467" fmla="*/ 5556753 h 6842125"/>
              <a:gd name="connsiteX13468" fmla="*/ 3701667 w 12191999"/>
              <a:gd name="connsiteY13468" fmla="*/ 5557345 h 6842125"/>
              <a:gd name="connsiteX13469" fmla="*/ 3686807 w 12191999"/>
              <a:gd name="connsiteY13469" fmla="*/ 5550066 h 6842125"/>
              <a:gd name="connsiteX13470" fmla="*/ 3687568 w 12191999"/>
              <a:gd name="connsiteY13470" fmla="*/ 5514196 h 6842125"/>
              <a:gd name="connsiteX13471" fmla="*/ 3715000 w 12191999"/>
              <a:gd name="connsiteY13471" fmla="*/ 5516903 h 6842125"/>
              <a:gd name="connsiteX13472" fmla="*/ 3718811 w 12191999"/>
              <a:gd name="connsiteY13472" fmla="*/ 5545330 h 6842125"/>
              <a:gd name="connsiteX13473" fmla="*/ 3701667 w 12191999"/>
              <a:gd name="connsiteY13473" fmla="*/ 5557345 h 6842125"/>
              <a:gd name="connsiteX13474" fmla="*/ 8490330 w 12191999"/>
              <a:gd name="connsiteY13474" fmla="*/ 5557345 h 6842125"/>
              <a:gd name="connsiteX13475" fmla="*/ 8473186 w 12191999"/>
              <a:gd name="connsiteY13475" fmla="*/ 5545330 h 6842125"/>
              <a:gd name="connsiteX13476" fmla="*/ 8476996 w 12191999"/>
              <a:gd name="connsiteY13476" fmla="*/ 5516903 h 6842125"/>
              <a:gd name="connsiteX13477" fmla="*/ 8504428 w 12191999"/>
              <a:gd name="connsiteY13477" fmla="*/ 5514196 h 6842125"/>
              <a:gd name="connsiteX13478" fmla="*/ 8505190 w 12191999"/>
              <a:gd name="connsiteY13478" fmla="*/ 5550066 h 6842125"/>
              <a:gd name="connsiteX13479" fmla="*/ 8490330 w 12191999"/>
              <a:gd name="connsiteY13479" fmla="*/ 5557345 h 6842125"/>
              <a:gd name="connsiteX13480" fmla="*/ 5645420 w 12191999"/>
              <a:gd name="connsiteY13480" fmla="*/ 5557685 h 6842125"/>
              <a:gd name="connsiteX13481" fmla="*/ 5626846 w 12191999"/>
              <a:gd name="connsiteY13481" fmla="*/ 5550066 h 6842125"/>
              <a:gd name="connsiteX13482" fmla="*/ 5650468 w 12191999"/>
              <a:gd name="connsiteY13482" fmla="*/ 5508106 h 6842125"/>
              <a:gd name="connsiteX13483" fmla="*/ 5663422 w 12191999"/>
              <a:gd name="connsiteY13483" fmla="*/ 5548036 h 6842125"/>
              <a:gd name="connsiteX13484" fmla="*/ 5645420 w 12191999"/>
              <a:gd name="connsiteY13484" fmla="*/ 5557685 h 6842125"/>
              <a:gd name="connsiteX13485" fmla="*/ 6546576 w 12191999"/>
              <a:gd name="connsiteY13485" fmla="*/ 5557685 h 6842125"/>
              <a:gd name="connsiteX13486" fmla="*/ 6528575 w 12191999"/>
              <a:gd name="connsiteY13486" fmla="*/ 5548036 h 6842125"/>
              <a:gd name="connsiteX13487" fmla="*/ 6541528 w 12191999"/>
              <a:gd name="connsiteY13487" fmla="*/ 5508106 h 6842125"/>
              <a:gd name="connsiteX13488" fmla="*/ 6565151 w 12191999"/>
              <a:gd name="connsiteY13488" fmla="*/ 5550066 h 6842125"/>
              <a:gd name="connsiteX13489" fmla="*/ 6546576 w 12191999"/>
              <a:gd name="connsiteY13489" fmla="*/ 5557685 h 6842125"/>
              <a:gd name="connsiteX13490" fmla="*/ 5468342 w 12191999"/>
              <a:gd name="connsiteY13490" fmla="*/ 5557768 h 6842125"/>
              <a:gd name="connsiteX13491" fmla="*/ 5448054 w 12191999"/>
              <a:gd name="connsiteY13491" fmla="*/ 5553451 h 6842125"/>
              <a:gd name="connsiteX13492" fmla="*/ 5454150 w 12191999"/>
              <a:gd name="connsiteY13492" fmla="*/ 5508104 h 6842125"/>
              <a:gd name="connsiteX13493" fmla="*/ 5486916 w 12191999"/>
              <a:gd name="connsiteY13493" fmla="*/ 5547358 h 6842125"/>
              <a:gd name="connsiteX13494" fmla="*/ 5468342 w 12191999"/>
              <a:gd name="connsiteY13494" fmla="*/ 5557768 h 6842125"/>
              <a:gd name="connsiteX13495" fmla="*/ 6723655 w 12191999"/>
              <a:gd name="connsiteY13495" fmla="*/ 5557768 h 6842125"/>
              <a:gd name="connsiteX13496" fmla="*/ 6705080 w 12191999"/>
              <a:gd name="connsiteY13496" fmla="*/ 5547358 h 6842125"/>
              <a:gd name="connsiteX13497" fmla="*/ 6737847 w 12191999"/>
              <a:gd name="connsiteY13497" fmla="*/ 5508104 h 6842125"/>
              <a:gd name="connsiteX13498" fmla="*/ 6743943 w 12191999"/>
              <a:gd name="connsiteY13498" fmla="*/ 5553451 h 6842125"/>
              <a:gd name="connsiteX13499" fmla="*/ 6723655 w 12191999"/>
              <a:gd name="connsiteY13499" fmla="*/ 5557768 h 6842125"/>
              <a:gd name="connsiteX13500" fmla="*/ 4766036 w 12191999"/>
              <a:gd name="connsiteY13500" fmla="*/ 5563853 h 6842125"/>
              <a:gd name="connsiteX13501" fmla="*/ 4742795 w 12191999"/>
              <a:gd name="connsiteY13501" fmla="*/ 5551414 h 6842125"/>
              <a:gd name="connsiteX13502" fmla="*/ 4758035 w 12191999"/>
              <a:gd name="connsiteY13502" fmla="*/ 5507419 h 6842125"/>
              <a:gd name="connsiteX13503" fmla="*/ 4782419 w 12191999"/>
              <a:gd name="connsiteY13503" fmla="*/ 5547354 h 6842125"/>
              <a:gd name="connsiteX13504" fmla="*/ 4766036 w 12191999"/>
              <a:gd name="connsiteY13504" fmla="*/ 5563853 h 6842125"/>
              <a:gd name="connsiteX13505" fmla="*/ 7425960 w 12191999"/>
              <a:gd name="connsiteY13505" fmla="*/ 5563853 h 6842125"/>
              <a:gd name="connsiteX13506" fmla="*/ 7409578 w 12191999"/>
              <a:gd name="connsiteY13506" fmla="*/ 5547354 h 6842125"/>
              <a:gd name="connsiteX13507" fmla="*/ 7433962 w 12191999"/>
              <a:gd name="connsiteY13507" fmla="*/ 5507419 h 6842125"/>
              <a:gd name="connsiteX13508" fmla="*/ 7449202 w 12191999"/>
              <a:gd name="connsiteY13508" fmla="*/ 5551414 h 6842125"/>
              <a:gd name="connsiteX13509" fmla="*/ 7425960 w 12191999"/>
              <a:gd name="connsiteY13509" fmla="*/ 5563853 h 6842125"/>
              <a:gd name="connsiteX13510" fmla="*/ 4586291 w 12191999"/>
              <a:gd name="connsiteY13510" fmla="*/ 5564190 h 6842125"/>
              <a:gd name="connsiteX13511" fmla="*/ 4561716 w 12191999"/>
              <a:gd name="connsiteY13511" fmla="*/ 5556831 h 6842125"/>
              <a:gd name="connsiteX13512" fmla="*/ 4567812 w 12191999"/>
              <a:gd name="connsiteY13512" fmla="*/ 5507419 h 6842125"/>
              <a:gd name="connsiteX13513" fmla="*/ 4609722 w 12191999"/>
              <a:gd name="connsiteY13513" fmla="*/ 5548709 h 6842125"/>
              <a:gd name="connsiteX13514" fmla="*/ 4586291 w 12191999"/>
              <a:gd name="connsiteY13514" fmla="*/ 5564190 h 6842125"/>
              <a:gd name="connsiteX13515" fmla="*/ 7605706 w 12191999"/>
              <a:gd name="connsiteY13515" fmla="*/ 5564190 h 6842125"/>
              <a:gd name="connsiteX13516" fmla="*/ 7582275 w 12191999"/>
              <a:gd name="connsiteY13516" fmla="*/ 5548709 h 6842125"/>
              <a:gd name="connsiteX13517" fmla="*/ 7624184 w 12191999"/>
              <a:gd name="connsiteY13517" fmla="*/ 5507419 h 6842125"/>
              <a:gd name="connsiteX13518" fmla="*/ 7630280 w 12191999"/>
              <a:gd name="connsiteY13518" fmla="*/ 5556831 h 6842125"/>
              <a:gd name="connsiteX13519" fmla="*/ 7605706 w 12191999"/>
              <a:gd name="connsiteY13519" fmla="*/ 5564190 h 6842125"/>
              <a:gd name="connsiteX13520" fmla="*/ 4054964 w 12191999"/>
              <a:gd name="connsiteY13520" fmla="*/ 5564454 h 6842125"/>
              <a:gd name="connsiteX13521" fmla="*/ 4024579 w 12191999"/>
              <a:gd name="connsiteY13521" fmla="*/ 5550746 h 6842125"/>
              <a:gd name="connsiteX13522" fmla="*/ 4071823 w 12191999"/>
              <a:gd name="connsiteY13522" fmla="*/ 5503367 h 6842125"/>
              <a:gd name="connsiteX13523" fmla="*/ 4084778 w 12191999"/>
              <a:gd name="connsiteY13523" fmla="*/ 5548714 h 6842125"/>
              <a:gd name="connsiteX13524" fmla="*/ 4054964 w 12191999"/>
              <a:gd name="connsiteY13524" fmla="*/ 5564454 h 6842125"/>
              <a:gd name="connsiteX13525" fmla="*/ 8137032 w 12191999"/>
              <a:gd name="connsiteY13525" fmla="*/ 5564454 h 6842125"/>
              <a:gd name="connsiteX13526" fmla="*/ 8107219 w 12191999"/>
              <a:gd name="connsiteY13526" fmla="*/ 5548714 h 6842125"/>
              <a:gd name="connsiteX13527" fmla="*/ 8120173 w 12191999"/>
              <a:gd name="connsiteY13527" fmla="*/ 5503367 h 6842125"/>
              <a:gd name="connsiteX13528" fmla="*/ 8167417 w 12191999"/>
              <a:gd name="connsiteY13528" fmla="*/ 5550746 h 6842125"/>
              <a:gd name="connsiteX13529" fmla="*/ 8137032 w 12191999"/>
              <a:gd name="connsiteY13529" fmla="*/ 5564454 h 6842125"/>
              <a:gd name="connsiteX13530" fmla="*/ 528247 w 12191999"/>
              <a:gd name="connsiteY13530" fmla="*/ 5564530 h 6842125"/>
              <a:gd name="connsiteX13531" fmla="*/ 499247 w 12191999"/>
              <a:gd name="connsiteY13531" fmla="*/ 5556831 h 6842125"/>
              <a:gd name="connsiteX13532" fmla="*/ 524429 w 12191999"/>
              <a:gd name="connsiteY13532" fmla="*/ 5505392 h 6842125"/>
              <a:gd name="connsiteX13533" fmla="*/ 552660 w 12191999"/>
              <a:gd name="connsiteY13533" fmla="*/ 5547355 h 6842125"/>
              <a:gd name="connsiteX13534" fmla="*/ 528247 w 12191999"/>
              <a:gd name="connsiteY13534" fmla="*/ 5564530 h 6842125"/>
              <a:gd name="connsiteX13535" fmla="*/ 1402384 w 12191999"/>
              <a:gd name="connsiteY13535" fmla="*/ 5564530 h 6842125"/>
              <a:gd name="connsiteX13536" fmla="*/ 1380205 w 12191999"/>
              <a:gd name="connsiteY13536" fmla="*/ 5547355 h 6842125"/>
              <a:gd name="connsiteX13537" fmla="*/ 1431961 w 12191999"/>
              <a:gd name="connsiteY13537" fmla="*/ 5518250 h 6842125"/>
              <a:gd name="connsiteX13538" fmla="*/ 1429683 w 12191999"/>
              <a:gd name="connsiteY13538" fmla="*/ 5548709 h 6842125"/>
              <a:gd name="connsiteX13539" fmla="*/ 1402384 w 12191999"/>
              <a:gd name="connsiteY13539" fmla="*/ 5564530 h 6842125"/>
              <a:gd name="connsiteX13540" fmla="*/ 10789612 w 12191999"/>
              <a:gd name="connsiteY13540" fmla="*/ 5564530 h 6842125"/>
              <a:gd name="connsiteX13541" fmla="*/ 10762314 w 12191999"/>
              <a:gd name="connsiteY13541" fmla="*/ 5548709 h 6842125"/>
              <a:gd name="connsiteX13542" fmla="*/ 10760035 w 12191999"/>
              <a:gd name="connsiteY13542" fmla="*/ 5518250 h 6842125"/>
              <a:gd name="connsiteX13543" fmla="*/ 10811791 w 12191999"/>
              <a:gd name="connsiteY13543" fmla="*/ 5547355 h 6842125"/>
              <a:gd name="connsiteX13544" fmla="*/ 10789612 w 12191999"/>
              <a:gd name="connsiteY13544" fmla="*/ 5564530 h 6842125"/>
              <a:gd name="connsiteX13545" fmla="*/ 11663750 w 12191999"/>
              <a:gd name="connsiteY13545" fmla="*/ 5564530 h 6842125"/>
              <a:gd name="connsiteX13546" fmla="*/ 11639336 w 12191999"/>
              <a:gd name="connsiteY13546" fmla="*/ 5547355 h 6842125"/>
              <a:gd name="connsiteX13547" fmla="*/ 11667567 w 12191999"/>
              <a:gd name="connsiteY13547" fmla="*/ 5505392 h 6842125"/>
              <a:gd name="connsiteX13548" fmla="*/ 11692750 w 12191999"/>
              <a:gd name="connsiteY13548" fmla="*/ 5556831 h 6842125"/>
              <a:gd name="connsiteX13549" fmla="*/ 11663750 w 12191999"/>
              <a:gd name="connsiteY13549" fmla="*/ 5564530 h 6842125"/>
              <a:gd name="connsiteX13550" fmla="*/ 2123878 w 12191999"/>
              <a:gd name="connsiteY13550" fmla="*/ 5564786 h 6842125"/>
              <a:gd name="connsiteX13551" fmla="*/ 2097494 w 12191999"/>
              <a:gd name="connsiteY13551" fmla="*/ 5564280 h 6842125"/>
              <a:gd name="connsiteX13552" fmla="*/ 2121116 w 12191999"/>
              <a:gd name="connsiteY13552" fmla="*/ 5499981 h 6842125"/>
              <a:gd name="connsiteX13553" fmla="*/ 2148548 w 12191999"/>
              <a:gd name="connsiteY13553" fmla="*/ 5548035 h 6842125"/>
              <a:gd name="connsiteX13554" fmla="*/ 2123878 w 12191999"/>
              <a:gd name="connsiteY13554" fmla="*/ 5564786 h 6842125"/>
              <a:gd name="connsiteX13555" fmla="*/ 10068119 w 12191999"/>
              <a:gd name="connsiteY13555" fmla="*/ 5564786 h 6842125"/>
              <a:gd name="connsiteX13556" fmla="*/ 10043448 w 12191999"/>
              <a:gd name="connsiteY13556" fmla="*/ 5548035 h 6842125"/>
              <a:gd name="connsiteX13557" fmla="*/ 10070880 w 12191999"/>
              <a:gd name="connsiteY13557" fmla="*/ 5499981 h 6842125"/>
              <a:gd name="connsiteX13558" fmla="*/ 10094503 w 12191999"/>
              <a:gd name="connsiteY13558" fmla="*/ 5564280 h 6842125"/>
              <a:gd name="connsiteX13559" fmla="*/ 10068119 w 12191999"/>
              <a:gd name="connsiteY13559" fmla="*/ 5564786 h 6842125"/>
              <a:gd name="connsiteX13560" fmla="*/ 1581699 w 12191999"/>
              <a:gd name="connsiteY13560" fmla="*/ 5564959 h 6842125"/>
              <a:gd name="connsiteX13561" fmla="*/ 1548932 w 12191999"/>
              <a:gd name="connsiteY13561" fmla="*/ 5556837 h 6842125"/>
              <a:gd name="connsiteX13562" fmla="*/ 1578651 w 12191999"/>
              <a:gd name="connsiteY13562" fmla="*/ 5497278 h 6842125"/>
              <a:gd name="connsiteX13563" fmla="*/ 1623608 w 12191999"/>
              <a:gd name="connsiteY13563" fmla="*/ 5529764 h 6842125"/>
              <a:gd name="connsiteX13564" fmla="*/ 1581699 w 12191999"/>
              <a:gd name="connsiteY13564" fmla="*/ 5564959 h 6842125"/>
              <a:gd name="connsiteX13565" fmla="*/ 10610298 w 12191999"/>
              <a:gd name="connsiteY13565" fmla="*/ 5564959 h 6842125"/>
              <a:gd name="connsiteX13566" fmla="*/ 10568388 w 12191999"/>
              <a:gd name="connsiteY13566" fmla="*/ 5529764 h 6842125"/>
              <a:gd name="connsiteX13567" fmla="*/ 10613346 w 12191999"/>
              <a:gd name="connsiteY13567" fmla="*/ 5497278 h 6842125"/>
              <a:gd name="connsiteX13568" fmla="*/ 10643064 w 12191999"/>
              <a:gd name="connsiteY13568" fmla="*/ 5556837 h 6842125"/>
              <a:gd name="connsiteX13569" fmla="*/ 10610298 w 12191999"/>
              <a:gd name="connsiteY13569" fmla="*/ 5564959 h 6842125"/>
              <a:gd name="connsiteX13570" fmla="*/ 2826975 w 12191999"/>
              <a:gd name="connsiteY13570" fmla="*/ 5567098 h 6842125"/>
              <a:gd name="connsiteX13571" fmla="*/ 2797423 w 12191999"/>
              <a:gd name="connsiteY13571" fmla="*/ 5564959 h 6842125"/>
              <a:gd name="connsiteX13572" fmla="*/ 2775326 w 12191999"/>
              <a:gd name="connsiteY13572" fmla="*/ 5540594 h 6842125"/>
              <a:gd name="connsiteX13573" fmla="*/ 2790566 w 12191999"/>
              <a:gd name="connsiteY13573" fmla="*/ 5506751 h 6842125"/>
              <a:gd name="connsiteX13574" fmla="*/ 2830951 w 12191999"/>
              <a:gd name="connsiteY13574" fmla="*/ 5497956 h 6842125"/>
              <a:gd name="connsiteX13575" fmla="*/ 2857622 w 12191999"/>
              <a:gd name="connsiteY13575" fmla="*/ 5512843 h 6842125"/>
              <a:gd name="connsiteX13576" fmla="*/ 2826975 w 12191999"/>
              <a:gd name="connsiteY13576" fmla="*/ 5567098 h 6842125"/>
              <a:gd name="connsiteX13577" fmla="*/ 9365022 w 12191999"/>
              <a:gd name="connsiteY13577" fmla="*/ 5567098 h 6842125"/>
              <a:gd name="connsiteX13578" fmla="*/ 9334375 w 12191999"/>
              <a:gd name="connsiteY13578" fmla="*/ 5512843 h 6842125"/>
              <a:gd name="connsiteX13579" fmla="*/ 9361046 w 12191999"/>
              <a:gd name="connsiteY13579" fmla="*/ 5497956 h 6842125"/>
              <a:gd name="connsiteX13580" fmla="*/ 9401431 w 12191999"/>
              <a:gd name="connsiteY13580" fmla="*/ 5506751 h 6842125"/>
              <a:gd name="connsiteX13581" fmla="*/ 9416671 w 12191999"/>
              <a:gd name="connsiteY13581" fmla="*/ 5540594 h 6842125"/>
              <a:gd name="connsiteX13582" fmla="*/ 9394574 w 12191999"/>
              <a:gd name="connsiteY13582" fmla="*/ 5564959 h 6842125"/>
              <a:gd name="connsiteX13583" fmla="*/ 9365022 w 12191999"/>
              <a:gd name="connsiteY13583" fmla="*/ 5567098 h 6842125"/>
              <a:gd name="connsiteX13584" fmla="*/ 1236292 w 12191999"/>
              <a:gd name="connsiteY13584" fmla="*/ 5570203 h 6842125"/>
              <a:gd name="connsiteX13585" fmla="*/ 1212165 w 12191999"/>
              <a:gd name="connsiteY13585" fmla="*/ 5566984 h 6842125"/>
              <a:gd name="connsiteX13586" fmla="*/ 1190839 w 12191999"/>
              <a:gd name="connsiteY13586" fmla="*/ 5547356 h 6842125"/>
              <a:gd name="connsiteX13587" fmla="*/ 1257871 w 12191999"/>
              <a:gd name="connsiteY13587" fmla="*/ 5503364 h 6842125"/>
              <a:gd name="connsiteX13588" fmla="*/ 1254837 w 12191999"/>
              <a:gd name="connsiteY13588" fmla="*/ 5562248 h 6842125"/>
              <a:gd name="connsiteX13589" fmla="*/ 1236292 w 12191999"/>
              <a:gd name="connsiteY13589" fmla="*/ 5570203 h 6842125"/>
              <a:gd name="connsiteX13590" fmla="*/ 10955704 w 12191999"/>
              <a:gd name="connsiteY13590" fmla="*/ 5570203 h 6842125"/>
              <a:gd name="connsiteX13591" fmla="*/ 10937159 w 12191999"/>
              <a:gd name="connsiteY13591" fmla="*/ 5562248 h 6842125"/>
              <a:gd name="connsiteX13592" fmla="*/ 10934126 w 12191999"/>
              <a:gd name="connsiteY13592" fmla="*/ 5503364 h 6842125"/>
              <a:gd name="connsiteX13593" fmla="*/ 11001158 w 12191999"/>
              <a:gd name="connsiteY13593" fmla="*/ 5547356 h 6842125"/>
              <a:gd name="connsiteX13594" fmla="*/ 10979831 w 12191999"/>
              <a:gd name="connsiteY13594" fmla="*/ 5566984 h 6842125"/>
              <a:gd name="connsiteX13595" fmla="*/ 10955704 w 12191999"/>
              <a:gd name="connsiteY13595" fmla="*/ 5570203 h 6842125"/>
              <a:gd name="connsiteX13596" fmla="*/ 5815446 w 12191999"/>
              <a:gd name="connsiteY13596" fmla="*/ 5571219 h 6842125"/>
              <a:gd name="connsiteX13597" fmla="*/ 5789632 w 12191999"/>
              <a:gd name="connsiteY13597" fmla="*/ 5560899 h 6842125"/>
              <a:gd name="connsiteX13598" fmla="*/ 5796491 w 12191999"/>
              <a:gd name="connsiteY13598" fmla="*/ 5499984 h 6842125"/>
              <a:gd name="connsiteX13599" fmla="*/ 5855164 w 12191999"/>
              <a:gd name="connsiteY13599" fmla="*/ 5511490 h 6842125"/>
              <a:gd name="connsiteX13600" fmla="*/ 5861260 w 12191999"/>
              <a:gd name="connsiteY13600" fmla="*/ 5545330 h 6842125"/>
              <a:gd name="connsiteX13601" fmla="*/ 5842972 w 12191999"/>
              <a:gd name="connsiteY13601" fmla="*/ 5566314 h 6842125"/>
              <a:gd name="connsiteX13602" fmla="*/ 5815446 w 12191999"/>
              <a:gd name="connsiteY13602" fmla="*/ 5571219 h 6842125"/>
              <a:gd name="connsiteX13603" fmla="*/ 6376551 w 12191999"/>
              <a:gd name="connsiteY13603" fmla="*/ 5571219 h 6842125"/>
              <a:gd name="connsiteX13604" fmla="*/ 6349024 w 12191999"/>
              <a:gd name="connsiteY13604" fmla="*/ 5566314 h 6842125"/>
              <a:gd name="connsiteX13605" fmla="*/ 6330736 w 12191999"/>
              <a:gd name="connsiteY13605" fmla="*/ 5545330 h 6842125"/>
              <a:gd name="connsiteX13606" fmla="*/ 6336832 w 12191999"/>
              <a:gd name="connsiteY13606" fmla="*/ 5511490 h 6842125"/>
              <a:gd name="connsiteX13607" fmla="*/ 6395506 w 12191999"/>
              <a:gd name="connsiteY13607" fmla="*/ 5499984 h 6842125"/>
              <a:gd name="connsiteX13608" fmla="*/ 6402364 w 12191999"/>
              <a:gd name="connsiteY13608" fmla="*/ 5560899 h 6842125"/>
              <a:gd name="connsiteX13609" fmla="*/ 6376551 w 12191999"/>
              <a:gd name="connsiteY13609" fmla="*/ 5571219 h 6842125"/>
              <a:gd name="connsiteX13610" fmla="*/ 3352376 w 12191999"/>
              <a:gd name="connsiteY13610" fmla="*/ 5577138 h 6842125"/>
              <a:gd name="connsiteX13611" fmla="*/ 3326183 w 12191999"/>
              <a:gd name="connsiteY13611" fmla="*/ 5567663 h 6842125"/>
              <a:gd name="connsiteX13612" fmla="*/ 3313228 w 12191999"/>
              <a:gd name="connsiteY13612" fmla="*/ 5506745 h 6842125"/>
              <a:gd name="connsiteX13613" fmla="*/ 3390191 w 12191999"/>
              <a:gd name="connsiteY13613" fmla="*/ 5530437 h 6842125"/>
              <a:gd name="connsiteX13614" fmla="*/ 3373427 w 12191999"/>
              <a:gd name="connsiteY13614" fmla="*/ 5566310 h 6842125"/>
              <a:gd name="connsiteX13615" fmla="*/ 3352376 w 12191999"/>
              <a:gd name="connsiteY13615" fmla="*/ 5577138 h 6842125"/>
              <a:gd name="connsiteX13616" fmla="*/ 8839620 w 12191999"/>
              <a:gd name="connsiteY13616" fmla="*/ 5577138 h 6842125"/>
              <a:gd name="connsiteX13617" fmla="*/ 8818570 w 12191999"/>
              <a:gd name="connsiteY13617" fmla="*/ 5566310 h 6842125"/>
              <a:gd name="connsiteX13618" fmla="*/ 8801806 w 12191999"/>
              <a:gd name="connsiteY13618" fmla="*/ 5530437 h 6842125"/>
              <a:gd name="connsiteX13619" fmla="*/ 8878768 w 12191999"/>
              <a:gd name="connsiteY13619" fmla="*/ 5506745 h 6842125"/>
              <a:gd name="connsiteX13620" fmla="*/ 8865814 w 12191999"/>
              <a:gd name="connsiteY13620" fmla="*/ 5567663 h 6842125"/>
              <a:gd name="connsiteX13621" fmla="*/ 8839620 w 12191999"/>
              <a:gd name="connsiteY13621" fmla="*/ 5577138 h 6842125"/>
              <a:gd name="connsiteX13622" fmla="*/ 9559 w 12191999"/>
              <a:gd name="connsiteY13622" fmla="*/ 5578661 h 6842125"/>
              <a:gd name="connsiteX13623" fmla="*/ 0 w 12191999"/>
              <a:gd name="connsiteY13623" fmla="*/ 5577071 h 6842125"/>
              <a:gd name="connsiteX13624" fmla="*/ 0 w 12191999"/>
              <a:gd name="connsiteY13624" fmla="*/ 5488121 h 6842125"/>
              <a:gd name="connsiteX13625" fmla="*/ 12331 w 12191999"/>
              <a:gd name="connsiteY13625" fmla="*/ 5488813 h 6842125"/>
              <a:gd name="connsiteX13626" fmla="*/ 37563 w 12191999"/>
              <a:gd name="connsiteY13626" fmla="*/ 5510808 h 6842125"/>
              <a:gd name="connsiteX13627" fmla="*/ 37563 w 12191999"/>
              <a:gd name="connsiteY13627" fmla="*/ 5551416 h 6842125"/>
              <a:gd name="connsiteX13628" fmla="*/ 9559 w 12191999"/>
              <a:gd name="connsiteY13628" fmla="*/ 5578661 h 6842125"/>
              <a:gd name="connsiteX13629" fmla="*/ 12182438 w 12191999"/>
              <a:gd name="connsiteY13629" fmla="*/ 5578661 h 6842125"/>
              <a:gd name="connsiteX13630" fmla="*/ 12154434 w 12191999"/>
              <a:gd name="connsiteY13630" fmla="*/ 5551416 h 6842125"/>
              <a:gd name="connsiteX13631" fmla="*/ 12154434 w 12191999"/>
              <a:gd name="connsiteY13631" fmla="*/ 5510808 h 6842125"/>
              <a:gd name="connsiteX13632" fmla="*/ 12179666 w 12191999"/>
              <a:gd name="connsiteY13632" fmla="*/ 5488813 h 6842125"/>
              <a:gd name="connsiteX13633" fmla="*/ 12191999 w 12191999"/>
              <a:gd name="connsiteY13633" fmla="*/ 5488121 h 6842125"/>
              <a:gd name="connsiteX13634" fmla="*/ 12191999 w 12191999"/>
              <a:gd name="connsiteY13634" fmla="*/ 5577071 h 6842125"/>
              <a:gd name="connsiteX13635" fmla="*/ 176265 w 12191999"/>
              <a:gd name="connsiteY13635" fmla="*/ 5580582 h 6842125"/>
              <a:gd name="connsiteX13636" fmla="*/ 159253 w 12191999"/>
              <a:gd name="connsiteY13636" fmla="*/ 5578495 h 6842125"/>
              <a:gd name="connsiteX13637" fmla="*/ 121860 w 12191999"/>
              <a:gd name="connsiteY13637" fmla="*/ 5535853 h 6842125"/>
              <a:gd name="connsiteX13638" fmla="*/ 135596 w 12191999"/>
              <a:gd name="connsiteY13638" fmla="*/ 5500661 h 6842125"/>
              <a:gd name="connsiteX13639" fmla="*/ 199700 w 12191999"/>
              <a:gd name="connsiteY13639" fmla="*/ 5495923 h 6842125"/>
              <a:gd name="connsiteX13640" fmla="*/ 176265 w 12191999"/>
              <a:gd name="connsiteY13640" fmla="*/ 5580582 h 6842125"/>
              <a:gd name="connsiteX13641" fmla="*/ 12015731 w 12191999"/>
              <a:gd name="connsiteY13641" fmla="*/ 5580582 h 6842125"/>
              <a:gd name="connsiteX13642" fmla="*/ 11992296 w 12191999"/>
              <a:gd name="connsiteY13642" fmla="*/ 5495923 h 6842125"/>
              <a:gd name="connsiteX13643" fmla="*/ 12056400 w 12191999"/>
              <a:gd name="connsiteY13643" fmla="*/ 5500661 h 6842125"/>
              <a:gd name="connsiteX13644" fmla="*/ 12070136 w 12191999"/>
              <a:gd name="connsiteY13644" fmla="*/ 5535853 h 6842125"/>
              <a:gd name="connsiteX13645" fmla="*/ 12032743 w 12191999"/>
              <a:gd name="connsiteY13645" fmla="*/ 5578495 h 6842125"/>
              <a:gd name="connsiteX13646" fmla="*/ 12015731 w 12191999"/>
              <a:gd name="connsiteY13646" fmla="*/ 5580582 h 6842125"/>
              <a:gd name="connsiteX13647" fmla="*/ 1933756 w 12191999"/>
              <a:gd name="connsiteY13647" fmla="*/ 5583904 h 6842125"/>
              <a:gd name="connsiteX13648" fmla="*/ 1903465 w 12191999"/>
              <a:gd name="connsiteY13648" fmla="*/ 5569694 h 6842125"/>
              <a:gd name="connsiteX13649" fmla="*/ 1936232 w 12191999"/>
              <a:gd name="connsiteY13649" fmla="*/ 5483736 h 6842125"/>
              <a:gd name="connsiteX13650" fmla="*/ 1980428 w 12191999"/>
              <a:gd name="connsiteY13650" fmla="*/ 5508777 h 6842125"/>
              <a:gd name="connsiteX13651" fmla="*/ 1965188 w 12191999"/>
              <a:gd name="connsiteY13651" fmla="*/ 5567663 h 6842125"/>
              <a:gd name="connsiteX13652" fmla="*/ 1933756 w 12191999"/>
              <a:gd name="connsiteY13652" fmla="*/ 5583904 h 6842125"/>
              <a:gd name="connsiteX13653" fmla="*/ 10258240 w 12191999"/>
              <a:gd name="connsiteY13653" fmla="*/ 5583904 h 6842125"/>
              <a:gd name="connsiteX13654" fmla="*/ 10226808 w 12191999"/>
              <a:gd name="connsiteY13654" fmla="*/ 5567663 h 6842125"/>
              <a:gd name="connsiteX13655" fmla="*/ 10211568 w 12191999"/>
              <a:gd name="connsiteY13655" fmla="*/ 5508777 h 6842125"/>
              <a:gd name="connsiteX13656" fmla="*/ 10255764 w 12191999"/>
              <a:gd name="connsiteY13656" fmla="*/ 5483736 h 6842125"/>
              <a:gd name="connsiteX13657" fmla="*/ 10288531 w 12191999"/>
              <a:gd name="connsiteY13657" fmla="*/ 5569694 h 6842125"/>
              <a:gd name="connsiteX13658" fmla="*/ 10258240 w 12191999"/>
              <a:gd name="connsiteY13658" fmla="*/ 5583904 h 6842125"/>
              <a:gd name="connsiteX13659" fmla="*/ 4393908 w 12191999"/>
              <a:gd name="connsiteY13659" fmla="*/ 5584433 h 6842125"/>
              <a:gd name="connsiteX13660" fmla="*/ 4363880 w 12191999"/>
              <a:gd name="connsiteY13660" fmla="*/ 5569692 h 6842125"/>
              <a:gd name="connsiteX13661" fmla="*/ 4409600 w 12191999"/>
              <a:gd name="connsiteY13661" fmla="*/ 5483736 h 6842125"/>
              <a:gd name="connsiteX13662" fmla="*/ 4461416 w 12191999"/>
              <a:gd name="connsiteY13662" fmla="*/ 5532466 h 6842125"/>
              <a:gd name="connsiteX13663" fmla="*/ 4393908 w 12191999"/>
              <a:gd name="connsiteY13663" fmla="*/ 5584433 h 6842125"/>
              <a:gd name="connsiteX13664" fmla="*/ 7798088 w 12191999"/>
              <a:gd name="connsiteY13664" fmla="*/ 5584433 h 6842125"/>
              <a:gd name="connsiteX13665" fmla="*/ 7730580 w 12191999"/>
              <a:gd name="connsiteY13665" fmla="*/ 5532466 h 6842125"/>
              <a:gd name="connsiteX13666" fmla="*/ 7782396 w 12191999"/>
              <a:gd name="connsiteY13666" fmla="*/ 5483736 h 6842125"/>
              <a:gd name="connsiteX13667" fmla="*/ 7828116 w 12191999"/>
              <a:gd name="connsiteY13667" fmla="*/ 5569692 h 6842125"/>
              <a:gd name="connsiteX13668" fmla="*/ 7798088 w 12191999"/>
              <a:gd name="connsiteY13668" fmla="*/ 5584433 h 6842125"/>
              <a:gd name="connsiteX13669" fmla="*/ 5295262 w 12191999"/>
              <a:gd name="connsiteY13669" fmla="*/ 5584496 h 6842125"/>
              <a:gd name="connsiteX13670" fmla="*/ 5254780 w 12191999"/>
              <a:gd name="connsiteY13670" fmla="*/ 5573751 h 6842125"/>
              <a:gd name="connsiteX13671" fmla="*/ 5237254 w 12191999"/>
              <a:gd name="connsiteY13671" fmla="*/ 5534495 h 6842125"/>
              <a:gd name="connsiteX13672" fmla="*/ 5291356 w 12191999"/>
              <a:gd name="connsiteY13672" fmla="*/ 5483736 h 6842125"/>
              <a:gd name="connsiteX13673" fmla="*/ 5334790 w 12191999"/>
              <a:gd name="connsiteY13673" fmla="*/ 5504039 h 6842125"/>
              <a:gd name="connsiteX13674" fmla="*/ 5331742 w 12191999"/>
              <a:gd name="connsiteY13674" fmla="*/ 5564277 h 6842125"/>
              <a:gd name="connsiteX13675" fmla="*/ 5295262 w 12191999"/>
              <a:gd name="connsiteY13675" fmla="*/ 5584496 h 6842125"/>
              <a:gd name="connsiteX13676" fmla="*/ 6896735 w 12191999"/>
              <a:gd name="connsiteY13676" fmla="*/ 5584496 h 6842125"/>
              <a:gd name="connsiteX13677" fmla="*/ 6860255 w 12191999"/>
              <a:gd name="connsiteY13677" fmla="*/ 5564277 h 6842125"/>
              <a:gd name="connsiteX13678" fmla="*/ 6857207 w 12191999"/>
              <a:gd name="connsiteY13678" fmla="*/ 5504039 h 6842125"/>
              <a:gd name="connsiteX13679" fmla="*/ 6900640 w 12191999"/>
              <a:gd name="connsiteY13679" fmla="*/ 5483736 h 6842125"/>
              <a:gd name="connsiteX13680" fmla="*/ 6954743 w 12191999"/>
              <a:gd name="connsiteY13680" fmla="*/ 5534495 h 6842125"/>
              <a:gd name="connsiteX13681" fmla="*/ 6937216 w 12191999"/>
              <a:gd name="connsiteY13681" fmla="*/ 5573751 h 6842125"/>
              <a:gd name="connsiteX13682" fmla="*/ 6896735 w 12191999"/>
              <a:gd name="connsiteY13682" fmla="*/ 5584496 h 6842125"/>
              <a:gd name="connsiteX13683" fmla="*/ 5994896 w 12191999"/>
              <a:gd name="connsiteY13683" fmla="*/ 5584921 h 6842125"/>
              <a:gd name="connsiteX13684" fmla="*/ 5958511 w 12191999"/>
              <a:gd name="connsiteY13684" fmla="*/ 5573751 h 6842125"/>
              <a:gd name="connsiteX13685" fmla="*/ 5944795 w 12191999"/>
              <a:gd name="connsiteY13685" fmla="*/ 5513517 h 6842125"/>
              <a:gd name="connsiteX13686" fmla="*/ 6000420 w 12191999"/>
              <a:gd name="connsiteY13686" fmla="*/ 5483736 h 6842125"/>
              <a:gd name="connsiteX13687" fmla="*/ 6033187 w 12191999"/>
              <a:gd name="connsiteY13687" fmla="*/ 5493885 h 6842125"/>
              <a:gd name="connsiteX13688" fmla="*/ 6052236 w 12191999"/>
              <a:gd name="connsiteY13688" fmla="*/ 5504039 h 6842125"/>
              <a:gd name="connsiteX13689" fmla="*/ 6066715 w 12191999"/>
              <a:gd name="connsiteY13689" fmla="*/ 5531113 h 6842125"/>
              <a:gd name="connsiteX13690" fmla="*/ 6056808 w 12191999"/>
              <a:gd name="connsiteY13690" fmla="*/ 5558186 h 6842125"/>
              <a:gd name="connsiteX13691" fmla="*/ 6032424 w 12191999"/>
              <a:gd name="connsiteY13691" fmla="*/ 5571722 h 6842125"/>
              <a:gd name="connsiteX13692" fmla="*/ 5994896 w 12191999"/>
              <a:gd name="connsiteY13692" fmla="*/ 5584921 h 6842125"/>
              <a:gd name="connsiteX13693" fmla="*/ 6197100 w 12191999"/>
              <a:gd name="connsiteY13693" fmla="*/ 5584921 h 6842125"/>
              <a:gd name="connsiteX13694" fmla="*/ 6159572 w 12191999"/>
              <a:gd name="connsiteY13694" fmla="*/ 5571722 h 6842125"/>
              <a:gd name="connsiteX13695" fmla="*/ 6135188 w 12191999"/>
              <a:gd name="connsiteY13695" fmla="*/ 5558186 h 6842125"/>
              <a:gd name="connsiteX13696" fmla="*/ 6125282 w 12191999"/>
              <a:gd name="connsiteY13696" fmla="*/ 5531113 h 6842125"/>
              <a:gd name="connsiteX13697" fmla="*/ 6139760 w 12191999"/>
              <a:gd name="connsiteY13697" fmla="*/ 5504039 h 6842125"/>
              <a:gd name="connsiteX13698" fmla="*/ 6158810 w 12191999"/>
              <a:gd name="connsiteY13698" fmla="*/ 5493885 h 6842125"/>
              <a:gd name="connsiteX13699" fmla="*/ 6191576 w 12191999"/>
              <a:gd name="connsiteY13699" fmla="*/ 5483736 h 6842125"/>
              <a:gd name="connsiteX13700" fmla="*/ 6247202 w 12191999"/>
              <a:gd name="connsiteY13700" fmla="*/ 5513517 h 6842125"/>
              <a:gd name="connsiteX13701" fmla="*/ 6233485 w 12191999"/>
              <a:gd name="connsiteY13701" fmla="*/ 5573751 h 6842125"/>
              <a:gd name="connsiteX13702" fmla="*/ 6197100 w 12191999"/>
              <a:gd name="connsiteY13702" fmla="*/ 5584921 h 6842125"/>
              <a:gd name="connsiteX13703" fmla="*/ 2644539 w 12191999"/>
              <a:gd name="connsiteY13703" fmla="*/ 5585256 h 6842125"/>
              <a:gd name="connsiteX13704" fmla="*/ 2609487 w 12191999"/>
              <a:gd name="connsiteY13704" fmla="*/ 5571045 h 6842125"/>
              <a:gd name="connsiteX13705" fmla="*/ 2643778 w 12191999"/>
              <a:gd name="connsiteY13705" fmla="*/ 5483733 h 6842125"/>
              <a:gd name="connsiteX13706" fmla="*/ 2696355 w 12191999"/>
              <a:gd name="connsiteY13706" fmla="*/ 5532465 h 6842125"/>
              <a:gd name="connsiteX13707" fmla="*/ 2644539 w 12191999"/>
              <a:gd name="connsiteY13707" fmla="*/ 5585256 h 6842125"/>
              <a:gd name="connsiteX13708" fmla="*/ 9547458 w 12191999"/>
              <a:gd name="connsiteY13708" fmla="*/ 5585256 h 6842125"/>
              <a:gd name="connsiteX13709" fmla="*/ 9495642 w 12191999"/>
              <a:gd name="connsiteY13709" fmla="*/ 5532465 h 6842125"/>
              <a:gd name="connsiteX13710" fmla="*/ 9548219 w 12191999"/>
              <a:gd name="connsiteY13710" fmla="*/ 5483733 h 6842125"/>
              <a:gd name="connsiteX13711" fmla="*/ 9582510 w 12191999"/>
              <a:gd name="connsiteY13711" fmla="*/ 5571045 h 6842125"/>
              <a:gd name="connsiteX13712" fmla="*/ 9547458 w 12191999"/>
              <a:gd name="connsiteY13712" fmla="*/ 5585256 h 6842125"/>
              <a:gd name="connsiteX13713" fmla="*/ 3532592 w 12191999"/>
              <a:gd name="connsiteY13713" fmla="*/ 5585510 h 6842125"/>
              <a:gd name="connsiteX13714" fmla="*/ 3480586 w 12191999"/>
              <a:gd name="connsiteY13714" fmla="*/ 5565627 h 6842125"/>
              <a:gd name="connsiteX13715" fmla="*/ 3480586 w 12191999"/>
              <a:gd name="connsiteY13715" fmla="*/ 5501328 h 6842125"/>
              <a:gd name="connsiteX13716" fmla="*/ 3527830 w 12191999"/>
              <a:gd name="connsiteY13716" fmla="*/ 5485086 h 6842125"/>
              <a:gd name="connsiteX13717" fmla="*/ 3573550 w 12191999"/>
              <a:gd name="connsiteY13717" fmla="*/ 5509450 h 6842125"/>
              <a:gd name="connsiteX13718" fmla="*/ 3578883 w 12191999"/>
              <a:gd name="connsiteY13718" fmla="*/ 5552091 h 6842125"/>
              <a:gd name="connsiteX13719" fmla="*/ 3532592 w 12191999"/>
              <a:gd name="connsiteY13719" fmla="*/ 5585510 h 6842125"/>
              <a:gd name="connsiteX13720" fmla="*/ 8659404 w 12191999"/>
              <a:gd name="connsiteY13720" fmla="*/ 5585510 h 6842125"/>
              <a:gd name="connsiteX13721" fmla="*/ 8613114 w 12191999"/>
              <a:gd name="connsiteY13721" fmla="*/ 5552091 h 6842125"/>
              <a:gd name="connsiteX13722" fmla="*/ 8618447 w 12191999"/>
              <a:gd name="connsiteY13722" fmla="*/ 5509450 h 6842125"/>
              <a:gd name="connsiteX13723" fmla="*/ 8664167 w 12191999"/>
              <a:gd name="connsiteY13723" fmla="*/ 5485086 h 6842125"/>
              <a:gd name="connsiteX13724" fmla="*/ 8711411 w 12191999"/>
              <a:gd name="connsiteY13724" fmla="*/ 5501328 h 6842125"/>
              <a:gd name="connsiteX13725" fmla="*/ 8711411 w 12191999"/>
              <a:gd name="connsiteY13725" fmla="*/ 5565627 h 6842125"/>
              <a:gd name="connsiteX13726" fmla="*/ 8659404 w 12191999"/>
              <a:gd name="connsiteY13726" fmla="*/ 5585510 h 6842125"/>
              <a:gd name="connsiteX13727" fmla="*/ 347283 w 12191999"/>
              <a:gd name="connsiteY13727" fmla="*/ 5585939 h 6842125"/>
              <a:gd name="connsiteX13728" fmla="*/ 301631 w 12191999"/>
              <a:gd name="connsiteY13728" fmla="*/ 5569694 h 6842125"/>
              <a:gd name="connsiteX13729" fmla="*/ 299348 w 12191999"/>
              <a:gd name="connsiteY13729" fmla="*/ 5497948 h 6842125"/>
              <a:gd name="connsiteX13730" fmla="*/ 392176 w 12191999"/>
              <a:gd name="connsiteY13730" fmla="*/ 5496594 h 6842125"/>
              <a:gd name="connsiteX13731" fmla="*/ 390652 w 12191999"/>
              <a:gd name="connsiteY13731" fmla="*/ 5567664 h 6842125"/>
              <a:gd name="connsiteX13732" fmla="*/ 347283 w 12191999"/>
              <a:gd name="connsiteY13732" fmla="*/ 5585939 h 6842125"/>
              <a:gd name="connsiteX13733" fmla="*/ 11844714 w 12191999"/>
              <a:gd name="connsiteY13733" fmla="*/ 5585939 h 6842125"/>
              <a:gd name="connsiteX13734" fmla="*/ 11801344 w 12191999"/>
              <a:gd name="connsiteY13734" fmla="*/ 5567664 h 6842125"/>
              <a:gd name="connsiteX13735" fmla="*/ 11799820 w 12191999"/>
              <a:gd name="connsiteY13735" fmla="*/ 5496594 h 6842125"/>
              <a:gd name="connsiteX13736" fmla="*/ 11892648 w 12191999"/>
              <a:gd name="connsiteY13736" fmla="*/ 5497948 h 6842125"/>
              <a:gd name="connsiteX13737" fmla="*/ 11890366 w 12191999"/>
              <a:gd name="connsiteY13737" fmla="*/ 5569694 h 6842125"/>
              <a:gd name="connsiteX13738" fmla="*/ 11844714 w 12191999"/>
              <a:gd name="connsiteY13738" fmla="*/ 5585939 h 6842125"/>
              <a:gd name="connsiteX13739" fmla="*/ 2645302 w 12191999"/>
              <a:gd name="connsiteY13739" fmla="*/ 5704752 h 6842125"/>
              <a:gd name="connsiteX13740" fmla="*/ 2632347 w 12191999"/>
              <a:gd name="connsiteY13740" fmla="*/ 5700691 h 6842125"/>
              <a:gd name="connsiteX13741" fmla="*/ 2646063 w 12191999"/>
              <a:gd name="connsiteY13741" fmla="*/ 5674972 h 6842125"/>
              <a:gd name="connsiteX13742" fmla="*/ 2645302 w 12191999"/>
              <a:gd name="connsiteY13742" fmla="*/ 5704752 h 6842125"/>
              <a:gd name="connsiteX13743" fmla="*/ 9546695 w 12191999"/>
              <a:gd name="connsiteY13743" fmla="*/ 5704752 h 6842125"/>
              <a:gd name="connsiteX13744" fmla="*/ 9545934 w 12191999"/>
              <a:gd name="connsiteY13744" fmla="*/ 5674972 h 6842125"/>
              <a:gd name="connsiteX13745" fmla="*/ 9559650 w 12191999"/>
              <a:gd name="connsiteY13745" fmla="*/ 5700691 h 6842125"/>
              <a:gd name="connsiteX13746" fmla="*/ 9546695 w 12191999"/>
              <a:gd name="connsiteY13746" fmla="*/ 5704752 h 6842125"/>
              <a:gd name="connsiteX13747" fmla="*/ 5291736 w 12191999"/>
              <a:gd name="connsiteY13747" fmla="*/ 5704915 h 6842125"/>
              <a:gd name="connsiteX13748" fmla="*/ 5286020 w 12191999"/>
              <a:gd name="connsiteY13748" fmla="*/ 5697300 h 6842125"/>
              <a:gd name="connsiteX13749" fmla="*/ 5299736 w 12191999"/>
              <a:gd name="connsiteY13749" fmla="*/ 5685117 h 6842125"/>
              <a:gd name="connsiteX13750" fmla="*/ 5299736 w 12191999"/>
              <a:gd name="connsiteY13750" fmla="*/ 5701363 h 6842125"/>
              <a:gd name="connsiteX13751" fmla="*/ 5291736 w 12191999"/>
              <a:gd name="connsiteY13751" fmla="*/ 5704915 h 6842125"/>
              <a:gd name="connsiteX13752" fmla="*/ 6900260 w 12191999"/>
              <a:gd name="connsiteY13752" fmla="*/ 5704915 h 6842125"/>
              <a:gd name="connsiteX13753" fmla="*/ 6892260 w 12191999"/>
              <a:gd name="connsiteY13753" fmla="*/ 5701363 h 6842125"/>
              <a:gd name="connsiteX13754" fmla="*/ 6892260 w 12191999"/>
              <a:gd name="connsiteY13754" fmla="*/ 5685117 h 6842125"/>
              <a:gd name="connsiteX13755" fmla="*/ 6905976 w 12191999"/>
              <a:gd name="connsiteY13755" fmla="*/ 5697300 h 6842125"/>
              <a:gd name="connsiteX13756" fmla="*/ 6900260 w 12191999"/>
              <a:gd name="connsiteY13756" fmla="*/ 5704915 h 6842125"/>
              <a:gd name="connsiteX13757" fmla="*/ 168411 w 12191999"/>
              <a:gd name="connsiteY13757" fmla="*/ 5705427 h 6842125"/>
              <a:gd name="connsiteX13758" fmla="*/ 149332 w 12191999"/>
              <a:gd name="connsiteY13758" fmla="*/ 5691890 h 6842125"/>
              <a:gd name="connsiteX13759" fmla="*/ 189779 w 12191999"/>
              <a:gd name="connsiteY13759" fmla="*/ 5689859 h 6842125"/>
              <a:gd name="connsiteX13760" fmla="*/ 168411 w 12191999"/>
              <a:gd name="connsiteY13760" fmla="*/ 5705427 h 6842125"/>
              <a:gd name="connsiteX13761" fmla="*/ 2995266 w 12191999"/>
              <a:gd name="connsiteY13761" fmla="*/ 5705427 h 6842125"/>
              <a:gd name="connsiteX13762" fmla="*/ 2977740 w 12191999"/>
              <a:gd name="connsiteY13762" fmla="*/ 5689864 h 6842125"/>
              <a:gd name="connsiteX13763" fmla="*/ 2995266 w 12191999"/>
              <a:gd name="connsiteY13763" fmla="*/ 5674294 h 6842125"/>
              <a:gd name="connsiteX13764" fmla="*/ 3012030 w 12191999"/>
              <a:gd name="connsiteY13764" fmla="*/ 5689864 h 6842125"/>
              <a:gd name="connsiteX13765" fmla="*/ 2995266 w 12191999"/>
              <a:gd name="connsiteY13765" fmla="*/ 5705427 h 6842125"/>
              <a:gd name="connsiteX13766" fmla="*/ 9196731 w 12191999"/>
              <a:gd name="connsiteY13766" fmla="*/ 5705427 h 6842125"/>
              <a:gd name="connsiteX13767" fmla="*/ 9179967 w 12191999"/>
              <a:gd name="connsiteY13767" fmla="*/ 5689864 h 6842125"/>
              <a:gd name="connsiteX13768" fmla="*/ 9196731 w 12191999"/>
              <a:gd name="connsiteY13768" fmla="*/ 5674294 h 6842125"/>
              <a:gd name="connsiteX13769" fmla="*/ 9214256 w 12191999"/>
              <a:gd name="connsiteY13769" fmla="*/ 5689864 h 6842125"/>
              <a:gd name="connsiteX13770" fmla="*/ 9196731 w 12191999"/>
              <a:gd name="connsiteY13770" fmla="*/ 5705427 h 6842125"/>
              <a:gd name="connsiteX13771" fmla="*/ 12023586 w 12191999"/>
              <a:gd name="connsiteY13771" fmla="*/ 5705427 h 6842125"/>
              <a:gd name="connsiteX13772" fmla="*/ 12002218 w 12191999"/>
              <a:gd name="connsiteY13772" fmla="*/ 5689859 h 6842125"/>
              <a:gd name="connsiteX13773" fmla="*/ 12042664 w 12191999"/>
              <a:gd name="connsiteY13773" fmla="*/ 5691890 h 6842125"/>
              <a:gd name="connsiteX13774" fmla="*/ 12023586 w 12191999"/>
              <a:gd name="connsiteY13774" fmla="*/ 5705427 h 6842125"/>
              <a:gd name="connsiteX13775" fmla="*/ 3524210 w 12191999"/>
              <a:gd name="connsiteY13775" fmla="*/ 5706271 h 6842125"/>
              <a:gd name="connsiteX13776" fmla="*/ 3505731 w 12191999"/>
              <a:gd name="connsiteY13776" fmla="*/ 5696626 h 6842125"/>
              <a:gd name="connsiteX13777" fmla="*/ 3525543 w 12191999"/>
              <a:gd name="connsiteY13777" fmla="*/ 5672944 h 6842125"/>
              <a:gd name="connsiteX13778" fmla="*/ 3543831 w 12191999"/>
              <a:gd name="connsiteY13778" fmla="*/ 5700690 h 6842125"/>
              <a:gd name="connsiteX13779" fmla="*/ 3524210 w 12191999"/>
              <a:gd name="connsiteY13779" fmla="*/ 5706271 h 6842125"/>
              <a:gd name="connsiteX13780" fmla="*/ 8667787 w 12191999"/>
              <a:gd name="connsiteY13780" fmla="*/ 5706271 h 6842125"/>
              <a:gd name="connsiteX13781" fmla="*/ 8648166 w 12191999"/>
              <a:gd name="connsiteY13781" fmla="*/ 5700690 h 6842125"/>
              <a:gd name="connsiteX13782" fmla="*/ 8666454 w 12191999"/>
              <a:gd name="connsiteY13782" fmla="*/ 5672944 h 6842125"/>
              <a:gd name="connsiteX13783" fmla="*/ 8686266 w 12191999"/>
              <a:gd name="connsiteY13783" fmla="*/ 5696626 h 6842125"/>
              <a:gd name="connsiteX13784" fmla="*/ 8667787 w 12191999"/>
              <a:gd name="connsiteY13784" fmla="*/ 5706271 h 6842125"/>
              <a:gd name="connsiteX13785" fmla="*/ 4587150 w 12191999"/>
              <a:gd name="connsiteY13785" fmla="*/ 5706442 h 6842125"/>
              <a:gd name="connsiteX13786" fmla="*/ 4570862 w 12191999"/>
              <a:gd name="connsiteY13786" fmla="*/ 5696626 h 6842125"/>
              <a:gd name="connsiteX13787" fmla="*/ 4587626 w 12191999"/>
              <a:gd name="connsiteY13787" fmla="*/ 5672941 h 6842125"/>
              <a:gd name="connsiteX13788" fmla="*/ 4598294 w 12191999"/>
              <a:gd name="connsiteY13788" fmla="*/ 5689864 h 6842125"/>
              <a:gd name="connsiteX13789" fmla="*/ 4587150 w 12191999"/>
              <a:gd name="connsiteY13789" fmla="*/ 5706442 h 6842125"/>
              <a:gd name="connsiteX13790" fmla="*/ 7604847 w 12191999"/>
              <a:gd name="connsiteY13790" fmla="*/ 5706442 h 6842125"/>
              <a:gd name="connsiteX13791" fmla="*/ 7593703 w 12191999"/>
              <a:gd name="connsiteY13791" fmla="*/ 5689864 h 6842125"/>
              <a:gd name="connsiteX13792" fmla="*/ 7604371 w 12191999"/>
              <a:gd name="connsiteY13792" fmla="*/ 5672941 h 6842125"/>
              <a:gd name="connsiteX13793" fmla="*/ 7621135 w 12191999"/>
              <a:gd name="connsiteY13793" fmla="*/ 5696626 h 6842125"/>
              <a:gd name="connsiteX13794" fmla="*/ 7604847 w 12191999"/>
              <a:gd name="connsiteY13794" fmla="*/ 5706442 h 6842125"/>
              <a:gd name="connsiteX13795" fmla="*/ 3700531 w 12191999"/>
              <a:gd name="connsiteY13795" fmla="*/ 5706778 h 6842125"/>
              <a:gd name="connsiteX13796" fmla="*/ 3688339 w 12191999"/>
              <a:gd name="connsiteY13796" fmla="*/ 5696623 h 6842125"/>
              <a:gd name="connsiteX13797" fmla="*/ 3701294 w 12191999"/>
              <a:gd name="connsiteY13797" fmla="*/ 5676325 h 6842125"/>
              <a:gd name="connsiteX13798" fmla="*/ 3700531 w 12191999"/>
              <a:gd name="connsiteY13798" fmla="*/ 5706778 h 6842125"/>
              <a:gd name="connsiteX13799" fmla="*/ 8491466 w 12191999"/>
              <a:gd name="connsiteY13799" fmla="*/ 5706778 h 6842125"/>
              <a:gd name="connsiteX13800" fmla="*/ 8490703 w 12191999"/>
              <a:gd name="connsiteY13800" fmla="*/ 5676325 h 6842125"/>
              <a:gd name="connsiteX13801" fmla="*/ 8503658 w 12191999"/>
              <a:gd name="connsiteY13801" fmla="*/ 5696623 h 6842125"/>
              <a:gd name="connsiteX13802" fmla="*/ 8491466 w 12191999"/>
              <a:gd name="connsiteY13802" fmla="*/ 5706778 h 6842125"/>
              <a:gd name="connsiteX13803" fmla="*/ 4054299 w 12191999"/>
              <a:gd name="connsiteY13803" fmla="*/ 5706787 h 6842125"/>
              <a:gd name="connsiteX13804" fmla="*/ 4035248 w 12191999"/>
              <a:gd name="connsiteY13804" fmla="*/ 5690541 h 6842125"/>
              <a:gd name="connsiteX13805" fmla="*/ 4066491 w 12191999"/>
              <a:gd name="connsiteY13805" fmla="*/ 5670240 h 6842125"/>
              <a:gd name="connsiteX13806" fmla="*/ 4073350 w 12191999"/>
              <a:gd name="connsiteY13806" fmla="*/ 5690541 h 6842125"/>
              <a:gd name="connsiteX13807" fmla="*/ 4054299 w 12191999"/>
              <a:gd name="connsiteY13807" fmla="*/ 5706787 h 6842125"/>
              <a:gd name="connsiteX13808" fmla="*/ 8137697 w 12191999"/>
              <a:gd name="connsiteY13808" fmla="*/ 5706787 h 6842125"/>
              <a:gd name="connsiteX13809" fmla="*/ 8118647 w 12191999"/>
              <a:gd name="connsiteY13809" fmla="*/ 5690541 h 6842125"/>
              <a:gd name="connsiteX13810" fmla="*/ 8125505 w 12191999"/>
              <a:gd name="connsiteY13810" fmla="*/ 5670240 h 6842125"/>
              <a:gd name="connsiteX13811" fmla="*/ 8156748 w 12191999"/>
              <a:gd name="connsiteY13811" fmla="*/ 5690541 h 6842125"/>
              <a:gd name="connsiteX13812" fmla="*/ 8137697 w 12191999"/>
              <a:gd name="connsiteY13812" fmla="*/ 5706787 h 6842125"/>
              <a:gd name="connsiteX13813" fmla="*/ 1759784 w 12191999"/>
              <a:gd name="connsiteY13813" fmla="*/ 5712216 h 6842125"/>
              <a:gd name="connsiteX13814" fmla="*/ 1738388 w 12191999"/>
              <a:gd name="connsiteY13814" fmla="*/ 5707458 h 6842125"/>
              <a:gd name="connsiteX13815" fmla="*/ 1733055 w 12191999"/>
              <a:gd name="connsiteY13815" fmla="*/ 5683772 h 6842125"/>
              <a:gd name="connsiteX13816" fmla="*/ 1784108 w 12191999"/>
              <a:gd name="connsiteY13816" fmla="*/ 5677003 h 6842125"/>
              <a:gd name="connsiteX13817" fmla="*/ 1759784 w 12191999"/>
              <a:gd name="connsiteY13817" fmla="*/ 5712216 h 6842125"/>
              <a:gd name="connsiteX13818" fmla="*/ 10432212 w 12191999"/>
              <a:gd name="connsiteY13818" fmla="*/ 5712216 h 6842125"/>
              <a:gd name="connsiteX13819" fmla="*/ 10407888 w 12191999"/>
              <a:gd name="connsiteY13819" fmla="*/ 5677003 h 6842125"/>
              <a:gd name="connsiteX13820" fmla="*/ 10458942 w 12191999"/>
              <a:gd name="connsiteY13820" fmla="*/ 5683772 h 6842125"/>
              <a:gd name="connsiteX13821" fmla="*/ 10453608 w 12191999"/>
              <a:gd name="connsiteY13821" fmla="*/ 5707458 h 6842125"/>
              <a:gd name="connsiteX13822" fmla="*/ 10432212 w 12191999"/>
              <a:gd name="connsiteY13822" fmla="*/ 5712216 h 6842125"/>
              <a:gd name="connsiteX13823" fmla="*/ 1933351 w 12191999"/>
              <a:gd name="connsiteY13823" fmla="*/ 5712856 h 6842125"/>
              <a:gd name="connsiteX13824" fmla="*/ 1914133 w 12191999"/>
              <a:gd name="connsiteY13824" fmla="*/ 5707455 h 6842125"/>
              <a:gd name="connsiteX13825" fmla="*/ 1906513 w 12191999"/>
              <a:gd name="connsiteY13825" fmla="*/ 5685800 h 6842125"/>
              <a:gd name="connsiteX13826" fmla="*/ 1935469 w 12191999"/>
              <a:gd name="connsiteY13826" fmla="*/ 5669558 h 6842125"/>
              <a:gd name="connsiteX13827" fmla="*/ 1964425 w 12191999"/>
              <a:gd name="connsiteY13827" fmla="*/ 5681738 h 6842125"/>
              <a:gd name="connsiteX13828" fmla="*/ 1933351 w 12191999"/>
              <a:gd name="connsiteY13828" fmla="*/ 5712856 h 6842125"/>
              <a:gd name="connsiteX13829" fmla="*/ 10258646 w 12191999"/>
              <a:gd name="connsiteY13829" fmla="*/ 5712856 h 6842125"/>
              <a:gd name="connsiteX13830" fmla="*/ 10227571 w 12191999"/>
              <a:gd name="connsiteY13830" fmla="*/ 5681738 h 6842125"/>
              <a:gd name="connsiteX13831" fmla="*/ 10256527 w 12191999"/>
              <a:gd name="connsiteY13831" fmla="*/ 5669558 h 6842125"/>
              <a:gd name="connsiteX13832" fmla="*/ 10285483 w 12191999"/>
              <a:gd name="connsiteY13832" fmla="*/ 5685800 h 6842125"/>
              <a:gd name="connsiteX13833" fmla="*/ 10277863 w 12191999"/>
              <a:gd name="connsiteY13833" fmla="*/ 5707455 h 6842125"/>
              <a:gd name="connsiteX13834" fmla="*/ 10258646 w 12191999"/>
              <a:gd name="connsiteY13834" fmla="*/ 5712856 h 6842125"/>
              <a:gd name="connsiteX13835" fmla="*/ 4932919 w 12191999"/>
              <a:gd name="connsiteY13835" fmla="*/ 5713038 h 6842125"/>
              <a:gd name="connsiteX13836" fmla="*/ 4919298 w 12191999"/>
              <a:gd name="connsiteY13836" fmla="*/ 5704750 h 6842125"/>
              <a:gd name="connsiteX13837" fmla="*/ 4915487 w 12191999"/>
              <a:gd name="connsiteY13837" fmla="*/ 5680385 h 6842125"/>
              <a:gd name="connsiteX13838" fmla="*/ 4958922 w 12191999"/>
              <a:gd name="connsiteY13838" fmla="*/ 5681738 h 6842125"/>
              <a:gd name="connsiteX13839" fmla="*/ 4952826 w 12191999"/>
              <a:gd name="connsiteY13839" fmla="*/ 5704075 h 6842125"/>
              <a:gd name="connsiteX13840" fmla="*/ 4932919 w 12191999"/>
              <a:gd name="connsiteY13840" fmla="*/ 5713038 h 6842125"/>
              <a:gd name="connsiteX13841" fmla="*/ 7259078 w 12191999"/>
              <a:gd name="connsiteY13841" fmla="*/ 5713038 h 6842125"/>
              <a:gd name="connsiteX13842" fmla="*/ 7239171 w 12191999"/>
              <a:gd name="connsiteY13842" fmla="*/ 5704075 h 6842125"/>
              <a:gd name="connsiteX13843" fmla="*/ 7233075 w 12191999"/>
              <a:gd name="connsiteY13843" fmla="*/ 5681738 h 6842125"/>
              <a:gd name="connsiteX13844" fmla="*/ 7276510 w 12191999"/>
              <a:gd name="connsiteY13844" fmla="*/ 5680385 h 6842125"/>
              <a:gd name="connsiteX13845" fmla="*/ 7272699 w 12191999"/>
              <a:gd name="connsiteY13845" fmla="*/ 5704750 h 6842125"/>
              <a:gd name="connsiteX13846" fmla="*/ 7259078 w 12191999"/>
              <a:gd name="connsiteY13846" fmla="*/ 5713038 h 6842125"/>
              <a:gd name="connsiteX13847" fmla="*/ 5465199 w 12191999"/>
              <a:gd name="connsiteY13847" fmla="*/ 5713291 h 6842125"/>
              <a:gd name="connsiteX13848" fmla="*/ 5445768 w 12191999"/>
              <a:gd name="connsiteY13848" fmla="*/ 5704075 h 6842125"/>
              <a:gd name="connsiteX13849" fmla="*/ 5466342 w 12191999"/>
              <a:gd name="connsiteY13849" fmla="*/ 5667527 h 6842125"/>
              <a:gd name="connsiteX13850" fmla="*/ 5486916 w 12191999"/>
              <a:gd name="connsiteY13850" fmla="*/ 5702721 h 6842125"/>
              <a:gd name="connsiteX13851" fmla="*/ 5465199 w 12191999"/>
              <a:gd name="connsiteY13851" fmla="*/ 5713291 h 6842125"/>
              <a:gd name="connsiteX13852" fmla="*/ 6726798 w 12191999"/>
              <a:gd name="connsiteY13852" fmla="*/ 5713291 h 6842125"/>
              <a:gd name="connsiteX13853" fmla="*/ 6705080 w 12191999"/>
              <a:gd name="connsiteY13853" fmla="*/ 5702721 h 6842125"/>
              <a:gd name="connsiteX13854" fmla="*/ 6725655 w 12191999"/>
              <a:gd name="connsiteY13854" fmla="*/ 5667527 h 6842125"/>
              <a:gd name="connsiteX13855" fmla="*/ 6746228 w 12191999"/>
              <a:gd name="connsiteY13855" fmla="*/ 5704075 h 6842125"/>
              <a:gd name="connsiteX13856" fmla="*/ 6726798 w 12191999"/>
              <a:gd name="connsiteY13856" fmla="*/ 5713291 h 6842125"/>
              <a:gd name="connsiteX13857" fmla="*/ 0 w 12191999"/>
              <a:gd name="connsiteY13857" fmla="*/ 5716136 h 6842125"/>
              <a:gd name="connsiteX13858" fmla="*/ 0 w 12191999"/>
              <a:gd name="connsiteY13858" fmla="*/ 5668671 h 6842125"/>
              <a:gd name="connsiteX13859" fmla="*/ 17321 w 12191999"/>
              <a:gd name="connsiteY13859" fmla="*/ 5672004 h 6842125"/>
              <a:gd name="connsiteX13860" fmla="*/ 24585 w 12191999"/>
              <a:gd name="connsiteY13860" fmla="*/ 5685117 h 6842125"/>
              <a:gd name="connsiteX13861" fmla="*/ 16075 w 12191999"/>
              <a:gd name="connsiteY13861" fmla="*/ 5710099 h 6842125"/>
              <a:gd name="connsiteX13862" fmla="*/ 12191999 w 12191999"/>
              <a:gd name="connsiteY13862" fmla="*/ 5716138 h 6842125"/>
              <a:gd name="connsiteX13863" fmla="*/ 12175920 w 12191999"/>
              <a:gd name="connsiteY13863" fmla="*/ 5710099 h 6842125"/>
              <a:gd name="connsiteX13864" fmla="*/ 12167411 w 12191999"/>
              <a:gd name="connsiteY13864" fmla="*/ 5685117 h 6842125"/>
              <a:gd name="connsiteX13865" fmla="*/ 12174675 w 12191999"/>
              <a:gd name="connsiteY13865" fmla="*/ 5672004 h 6842125"/>
              <a:gd name="connsiteX13866" fmla="*/ 12191999 w 12191999"/>
              <a:gd name="connsiteY13866" fmla="*/ 5668669 h 6842125"/>
              <a:gd name="connsiteX13867" fmla="*/ 5639232 w 12191999"/>
              <a:gd name="connsiteY13867" fmla="*/ 5719462 h 6842125"/>
              <a:gd name="connsiteX13868" fmla="*/ 5620754 w 12191999"/>
              <a:gd name="connsiteY13868" fmla="*/ 5706095 h 6842125"/>
              <a:gd name="connsiteX13869" fmla="*/ 5645138 w 12191999"/>
              <a:gd name="connsiteY13869" fmla="*/ 5669551 h 6842125"/>
              <a:gd name="connsiteX13870" fmla="*/ 5669522 w 12191999"/>
              <a:gd name="connsiteY13870" fmla="*/ 5685791 h 6842125"/>
              <a:gd name="connsiteX13871" fmla="*/ 5658854 w 12191999"/>
              <a:gd name="connsiteY13871" fmla="*/ 5711509 h 6842125"/>
              <a:gd name="connsiteX13872" fmla="*/ 5639232 w 12191999"/>
              <a:gd name="connsiteY13872" fmla="*/ 5719462 h 6842125"/>
              <a:gd name="connsiteX13873" fmla="*/ 6552764 w 12191999"/>
              <a:gd name="connsiteY13873" fmla="*/ 5719462 h 6842125"/>
              <a:gd name="connsiteX13874" fmla="*/ 6533143 w 12191999"/>
              <a:gd name="connsiteY13874" fmla="*/ 5711509 h 6842125"/>
              <a:gd name="connsiteX13875" fmla="*/ 6522475 w 12191999"/>
              <a:gd name="connsiteY13875" fmla="*/ 5685791 h 6842125"/>
              <a:gd name="connsiteX13876" fmla="*/ 6546859 w 12191999"/>
              <a:gd name="connsiteY13876" fmla="*/ 5669551 h 6842125"/>
              <a:gd name="connsiteX13877" fmla="*/ 6571243 w 12191999"/>
              <a:gd name="connsiteY13877" fmla="*/ 5706095 h 6842125"/>
              <a:gd name="connsiteX13878" fmla="*/ 6552764 w 12191999"/>
              <a:gd name="connsiteY13878" fmla="*/ 5719462 h 6842125"/>
              <a:gd name="connsiteX13879" fmla="*/ 5111811 w 12191999"/>
              <a:gd name="connsiteY13879" fmla="*/ 5720313 h 6842125"/>
              <a:gd name="connsiteX13880" fmla="*/ 5086666 w 12191999"/>
              <a:gd name="connsiteY13880" fmla="*/ 5712193 h 6842125"/>
              <a:gd name="connsiteX13881" fmla="*/ 5127814 w 12191999"/>
              <a:gd name="connsiteY13881" fmla="*/ 5665497 h 6842125"/>
              <a:gd name="connsiteX13882" fmla="*/ 5111811 w 12191999"/>
              <a:gd name="connsiteY13882" fmla="*/ 5720313 h 6842125"/>
              <a:gd name="connsiteX13883" fmla="*/ 7080186 w 12191999"/>
              <a:gd name="connsiteY13883" fmla="*/ 5720313 h 6842125"/>
              <a:gd name="connsiteX13884" fmla="*/ 7064183 w 12191999"/>
              <a:gd name="connsiteY13884" fmla="*/ 5665497 h 6842125"/>
              <a:gd name="connsiteX13885" fmla="*/ 7105331 w 12191999"/>
              <a:gd name="connsiteY13885" fmla="*/ 5712193 h 6842125"/>
              <a:gd name="connsiteX13886" fmla="*/ 7080186 w 12191999"/>
              <a:gd name="connsiteY13886" fmla="*/ 5720313 h 6842125"/>
              <a:gd name="connsiteX13887" fmla="*/ 1412467 w 12191999"/>
              <a:gd name="connsiteY13887" fmla="*/ 5725310 h 6842125"/>
              <a:gd name="connsiteX13888" fmla="*/ 1393183 w 12191999"/>
              <a:gd name="connsiteY13888" fmla="*/ 5724216 h 6842125"/>
              <a:gd name="connsiteX13889" fmla="*/ 1371059 w 12191999"/>
              <a:gd name="connsiteY13889" fmla="*/ 5710171 h 6842125"/>
              <a:gd name="connsiteX13890" fmla="*/ 1357351 w 12191999"/>
              <a:gd name="connsiteY13890" fmla="*/ 5688517 h 6842125"/>
              <a:gd name="connsiteX13891" fmla="*/ 1402303 w 12191999"/>
              <a:gd name="connsiteY13891" fmla="*/ 5645879 h 6842125"/>
              <a:gd name="connsiteX13892" fmla="*/ 1448712 w 12191999"/>
              <a:gd name="connsiteY13892" fmla="*/ 5689193 h 6842125"/>
              <a:gd name="connsiteX13893" fmla="*/ 1412467 w 12191999"/>
              <a:gd name="connsiteY13893" fmla="*/ 5725310 h 6842125"/>
              <a:gd name="connsiteX13894" fmla="*/ 10779530 w 12191999"/>
              <a:gd name="connsiteY13894" fmla="*/ 5725310 h 6842125"/>
              <a:gd name="connsiteX13895" fmla="*/ 10743284 w 12191999"/>
              <a:gd name="connsiteY13895" fmla="*/ 5689193 h 6842125"/>
              <a:gd name="connsiteX13896" fmla="*/ 10789694 w 12191999"/>
              <a:gd name="connsiteY13896" fmla="*/ 5645879 h 6842125"/>
              <a:gd name="connsiteX13897" fmla="*/ 10834646 w 12191999"/>
              <a:gd name="connsiteY13897" fmla="*/ 5688517 h 6842125"/>
              <a:gd name="connsiteX13898" fmla="*/ 10820938 w 12191999"/>
              <a:gd name="connsiteY13898" fmla="*/ 5710171 h 6842125"/>
              <a:gd name="connsiteX13899" fmla="*/ 10798814 w 12191999"/>
              <a:gd name="connsiteY13899" fmla="*/ 5724216 h 6842125"/>
              <a:gd name="connsiteX13900" fmla="*/ 10779530 w 12191999"/>
              <a:gd name="connsiteY13900" fmla="*/ 5725310 h 6842125"/>
              <a:gd name="connsiteX13901" fmla="*/ 3167295 w 12191999"/>
              <a:gd name="connsiteY13901" fmla="*/ 5726061 h 6842125"/>
              <a:gd name="connsiteX13902" fmla="*/ 3150435 w 12191999"/>
              <a:gd name="connsiteY13902" fmla="*/ 5714896 h 6842125"/>
              <a:gd name="connsiteX13903" fmla="*/ 3137482 w 12191999"/>
              <a:gd name="connsiteY13903" fmla="*/ 5684441 h 6842125"/>
              <a:gd name="connsiteX13904" fmla="*/ 3158055 w 12191999"/>
              <a:gd name="connsiteY13904" fmla="*/ 5662106 h 6842125"/>
              <a:gd name="connsiteX13905" fmla="*/ 3189298 w 12191999"/>
              <a:gd name="connsiteY13905" fmla="*/ 5714896 h 6842125"/>
              <a:gd name="connsiteX13906" fmla="*/ 3167295 w 12191999"/>
              <a:gd name="connsiteY13906" fmla="*/ 5726061 h 6842125"/>
              <a:gd name="connsiteX13907" fmla="*/ 9024702 w 12191999"/>
              <a:gd name="connsiteY13907" fmla="*/ 5726061 h 6842125"/>
              <a:gd name="connsiteX13908" fmla="*/ 9002699 w 12191999"/>
              <a:gd name="connsiteY13908" fmla="*/ 5714896 h 6842125"/>
              <a:gd name="connsiteX13909" fmla="*/ 9033942 w 12191999"/>
              <a:gd name="connsiteY13909" fmla="*/ 5662106 h 6842125"/>
              <a:gd name="connsiteX13910" fmla="*/ 9054515 w 12191999"/>
              <a:gd name="connsiteY13910" fmla="*/ 5684441 h 6842125"/>
              <a:gd name="connsiteX13911" fmla="*/ 9041562 w 12191999"/>
              <a:gd name="connsiteY13911" fmla="*/ 5714896 h 6842125"/>
              <a:gd name="connsiteX13912" fmla="*/ 9024702 w 12191999"/>
              <a:gd name="connsiteY13912" fmla="*/ 5726061 h 6842125"/>
              <a:gd name="connsiteX13913" fmla="*/ 3344560 w 12191999"/>
              <a:gd name="connsiteY13913" fmla="*/ 5726067 h 6842125"/>
              <a:gd name="connsiteX13914" fmla="*/ 3320843 w 12191999"/>
              <a:gd name="connsiteY13914" fmla="*/ 5709485 h 6842125"/>
              <a:gd name="connsiteX13915" fmla="*/ 3312460 w 12191999"/>
              <a:gd name="connsiteY13915" fmla="*/ 5679031 h 6842125"/>
              <a:gd name="connsiteX13916" fmla="*/ 3369611 w 12191999"/>
              <a:gd name="connsiteY13916" fmla="*/ 5663466 h 6842125"/>
              <a:gd name="connsiteX13917" fmla="*/ 3371135 w 12191999"/>
              <a:gd name="connsiteY13917" fmla="*/ 5712193 h 6842125"/>
              <a:gd name="connsiteX13918" fmla="*/ 3344560 w 12191999"/>
              <a:gd name="connsiteY13918" fmla="*/ 5726067 h 6842125"/>
              <a:gd name="connsiteX13919" fmla="*/ 8847436 w 12191999"/>
              <a:gd name="connsiteY13919" fmla="*/ 5726067 h 6842125"/>
              <a:gd name="connsiteX13920" fmla="*/ 8820862 w 12191999"/>
              <a:gd name="connsiteY13920" fmla="*/ 5712193 h 6842125"/>
              <a:gd name="connsiteX13921" fmla="*/ 8822386 w 12191999"/>
              <a:gd name="connsiteY13921" fmla="*/ 5663466 h 6842125"/>
              <a:gd name="connsiteX13922" fmla="*/ 8879536 w 12191999"/>
              <a:gd name="connsiteY13922" fmla="*/ 5679031 h 6842125"/>
              <a:gd name="connsiteX13923" fmla="*/ 8871154 w 12191999"/>
              <a:gd name="connsiteY13923" fmla="*/ 5709485 h 6842125"/>
              <a:gd name="connsiteX13924" fmla="*/ 8847436 w 12191999"/>
              <a:gd name="connsiteY13924" fmla="*/ 5726067 h 6842125"/>
              <a:gd name="connsiteX13925" fmla="*/ 875401 w 12191999"/>
              <a:gd name="connsiteY13925" fmla="*/ 5726231 h 6842125"/>
              <a:gd name="connsiteX13926" fmla="*/ 853087 w 12191999"/>
              <a:gd name="connsiteY13926" fmla="*/ 5714896 h 6842125"/>
              <a:gd name="connsiteX13927" fmla="*/ 840145 w 12191999"/>
              <a:gd name="connsiteY13927" fmla="*/ 5689182 h 6842125"/>
              <a:gd name="connsiteX13928" fmla="*/ 905673 w 12191999"/>
              <a:gd name="connsiteY13928" fmla="*/ 5676320 h 6842125"/>
              <a:gd name="connsiteX13929" fmla="*/ 901088 w 12191999"/>
              <a:gd name="connsiteY13929" fmla="*/ 5710157 h 6842125"/>
              <a:gd name="connsiteX13930" fmla="*/ 875401 w 12191999"/>
              <a:gd name="connsiteY13930" fmla="*/ 5726231 h 6842125"/>
              <a:gd name="connsiteX13931" fmla="*/ 11316595 w 12191999"/>
              <a:gd name="connsiteY13931" fmla="*/ 5726231 h 6842125"/>
              <a:gd name="connsiteX13932" fmla="*/ 11290908 w 12191999"/>
              <a:gd name="connsiteY13932" fmla="*/ 5710157 h 6842125"/>
              <a:gd name="connsiteX13933" fmla="*/ 11286323 w 12191999"/>
              <a:gd name="connsiteY13933" fmla="*/ 5676320 h 6842125"/>
              <a:gd name="connsiteX13934" fmla="*/ 11351851 w 12191999"/>
              <a:gd name="connsiteY13934" fmla="*/ 5689182 h 6842125"/>
              <a:gd name="connsiteX13935" fmla="*/ 11338910 w 12191999"/>
              <a:gd name="connsiteY13935" fmla="*/ 5714896 h 6842125"/>
              <a:gd name="connsiteX13936" fmla="*/ 11316595 w 12191999"/>
              <a:gd name="connsiteY13936" fmla="*/ 5726231 h 6842125"/>
              <a:gd name="connsiteX13937" fmla="*/ 696376 w 12191999"/>
              <a:gd name="connsiteY13937" fmla="*/ 5726324 h 6842125"/>
              <a:gd name="connsiteX13938" fmla="*/ 669697 w 12191999"/>
              <a:gd name="connsiteY13938" fmla="*/ 5712196 h 6842125"/>
              <a:gd name="connsiteX13939" fmla="*/ 671232 w 12191999"/>
              <a:gd name="connsiteY13939" fmla="*/ 5664147 h 6842125"/>
              <a:gd name="connsiteX13940" fmla="*/ 728387 w 12191999"/>
              <a:gd name="connsiteY13940" fmla="*/ 5664822 h 6842125"/>
              <a:gd name="connsiteX13941" fmla="*/ 727625 w 12191999"/>
              <a:gd name="connsiteY13941" fmla="*/ 5715576 h 6842125"/>
              <a:gd name="connsiteX13942" fmla="*/ 696376 w 12191999"/>
              <a:gd name="connsiteY13942" fmla="*/ 5726324 h 6842125"/>
              <a:gd name="connsiteX13943" fmla="*/ 11495620 w 12191999"/>
              <a:gd name="connsiteY13943" fmla="*/ 5726324 h 6842125"/>
              <a:gd name="connsiteX13944" fmla="*/ 11464371 w 12191999"/>
              <a:gd name="connsiteY13944" fmla="*/ 5715576 h 6842125"/>
              <a:gd name="connsiteX13945" fmla="*/ 11463610 w 12191999"/>
              <a:gd name="connsiteY13945" fmla="*/ 5664822 h 6842125"/>
              <a:gd name="connsiteX13946" fmla="*/ 11520764 w 12191999"/>
              <a:gd name="connsiteY13946" fmla="*/ 5664147 h 6842125"/>
              <a:gd name="connsiteX13947" fmla="*/ 11522299 w 12191999"/>
              <a:gd name="connsiteY13947" fmla="*/ 5712196 h 6842125"/>
              <a:gd name="connsiteX13948" fmla="*/ 11495620 w 12191999"/>
              <a:gd name="connsiteY13948" fmla="*/ 5726324 h 6842125"/>
              <a:gd name="connsiteX13949" fmla="*/ 5994338 w 12191999"/>
              <a:gd name="connsiteY13949" fmla="*/ 5727081 h 6842125"/>
              <a:gd name="connsiteX13950" fmla="*/ 5963858 w 12191999"/>
              <a:gd name="connsiteY13950" fmla="*/ 5708807 h 6842125"/>
              <a:gd name="connsiteX13951" fmla="*/ 5962334 w 12191999"/>
              <a:gd name="connsiteY13951" fmla="*/ 5673617 h 6842125"/>
              <a:gd name="connsiteX13952" fmla="*/ 6021770 w 12191999"/>
              <a:gd name="connsiteY13952" fmla="*/ 5663466 h 6842125"/>
              <a:gd name="connsiteX13953" fmla="*/ 5994338 w 12191999"/>
              <a:gd name="connsiteY13953" fmla="*/ 5727081 h 6842125"/>
              <a:gd name="connsiteX13954" fmla="*/ 6197659 w 12191999"/>
              <a:gd name="connsiteY13954" fmla="*/ 5727081 h 6842125"/>
              <a:gd name="connsiteX13955" fmla="*/ 6170227 w 12191999"/>
              <a:gd name="connsiteY13955" fmla="*/ 5663466 h 6842125"/>
              <a:gd name="connsiteX13956" fmla="*/ 6229663 w 12191999"/>
              <a:gd name="connsiteY13956" fmla="*/ 5673617 h 6842125"/>
              <a:gd name="connsiteX13957" fmla="*/ 6228139 w 12191999"/>
              <a:gd name="connsiteY13957" fmla="*/ 5708807 h 6842125"/>
              <a:gd name="connsiteX13958" fmla="*/ 6197659 w 12191999"/>
              <a:gd name="connsiteY13958" fmla="*/ 5727081 h 6842125"/>
              <a:gd name="connsiteX13959" fmla="*/ 529013 w 12191999"/>
              <a:gd name="connsiteY13959" fmla="*/ 5727089 h 6842125"/>
              <a:gd name="connsiteX13960" fmla="*/ 494671 w 12191999"/>
              <a:gd name="connsiteY13960" fmla="*/ 5712199 h 6842125"/>
              <a:gd name="connsiteX13961" fmla="*/ 501540 w 12191999"/>
              <a:gd name="connsiteY13961" fmla="*/ 5659411 h 6842125"/>
              <a:gd name="connsiteX13962" fmla="*/ 534356 w 12191999"/>
              <a:gd name="connsiteY13962" fmla="*/ 5649937 h 6842125"/>
              <a:gd name="connsiteX13963" fmla="*/ 529013 w 12191999"/>
              <a:gd name="connsiteY13963" fmla="*/ 5727089 h 6842125"/>
              <a:gd name="connsiteX13964" fmla="*/ 11662983 w 12191999"/>
              <a:gd name="connsiteY13964" fmla="*/ 5727089 h 6842125"/>
              <a:gd name="connsiteX13965" fmla="*/ 11657640 w 12191999"/>
              <a:gd name="connsiteY13965" fmla="*/ 5649937 h 6842125"/>
              <a:gd name="connsiteX13966" fmla="*/ 11690456 w 12191999"/>
              <a:gd name="connsiteY13966" fmla="*/ 5659411 h 6842125"/>
              <a:gd name="connsiteX13967" fmla="*/ 11697326 w 12191999"/>
              <a:gd name="connsiteY13967" fmla="*/ 5712199 h 6842125"/>
              <a:gd name="connsiteX13968" fmla="*/ 11662983 w 12191999"/>
              <a:gd name="connsiteY13968" fmla="*/ 5727089 h 6842125"/>
              <a:gd name="connsiteX13969" fmla="*/ 4219336 w 12191999"/>
              <a:gd name="connsiteY13969" fmla="*/ 5727574 h 6842125"/>
              <a:gd name="connsiteX13970" fmla="*/ 4196511 w 12191999"/>
              <a:gd name="connsiteY13970" fmla="*/ 5718967 h 6842125"/>
              <a:gd name="connsiteX13971" fmla="*/ 4230802 w 12191999"/>
              <a:gd name="connsiteY13971" fmla="*/ 5645875 h 6842125"/>
              <a:gd name="connsiteX13972" fmla="*/ 4278807 w 12191999"/>
              <a:gd name="connsiteY13972" fmla="*/ 5691220 h 6842125"/>
              <a:gd name="connsiteX13973" fmla="*/ 4219336 w 12191999"/>
              <a:gd name="connsiteY13973" fmla="*/ 5727574 h 6842125"/>
              <a:gd name="connsiteX13974" fmla="*/ 7972660 w 12191999"/>
              <a:gd name="connsiteY13974" fmla="*/ 5727574 h 6842125"/>
              <a:gd name="connsiteX13975" fmla="*/ 7913190 w 12191999"/>
              <a:gd name="connsiteY13975" fmla="*/ 5691220 h 6842125"/>
              <a:gd name="connsiteX13976" fmla="*/ 7961195 w 12191999"/>
              <a:gd name="connsiteY13976" fmla="*/ 5645875 h 6842125"/>
              <a:gd name="connsiteX13977" fmla="*/ 7995486 w 12191999"/>
              <a:gd name="connsiteY13977" fmla="*/ 5718967 h 6842125"/>
              <a:gd name="connsiteX13978" fmla="*/ 7972660 w 12191999"/>
              <a:gd name="connsiteY13978" fmla="*/ 5727574 h 6842125"/>
              <a:gd name="connsiteX13979" fmla="*/ 2821999 w 12191999"/>
              <a:gd name="connsiteY13979" fmla="*/ 5731568 h 6842125"/>
              <a:gd name="connsiteX13980" fmla="*/ 2783708 w 12191999"/>
              <a:gd name="connsiteY13980" fmla="*/ 5725054 h 6842125"/>
              <a:gd name="connsiteX13981" fmla="*/ 2769992 w 12191999"/>
              <a:gd name="connsiteY13981" fmla="*/ 5689186 h 6842125"/>
              <a:gd name="connsiteX13982" fmla="*/ 2817999 w 12191999"/>
              <a:gd name="connsiteY13982" fmla="*/ 5645873 h 6842125"/>
              <a:gd name="connsiteX13983" fmla="*/ 2866004 w 12191999"/>
              <a:gd name="connsiteY13983" fmla="*/ 5688509 h 6842125"/>
              <a:gd name="connsiteX13984" fmla="*/ 2859147 w 12191999"/>
              <a:gd name="connsiteY13984" fmla="*/ 5720317 h 6842125"/>
              <a:gd name="connsiteX13985" fmla="*/ 2821999 w 12191999"/>
              <a:gd name="connsiteY13985" fmla="*/ 5731568 h 6842125"/>
              <a:gd name="connsiteX13986" fmla="*/ 9369998 w 12191999"/>
              <a:gd name="connsiteY13986" fmla="*/ 5731568 h 6842125"/>
              <a:gd name="connsiteX13987" fmla="*/ 9332850 w 12191999"/>
              <a:gd name="connsiteY13987" fmla="*/ 5720317 h 6842125"/>
              <a:gd name="connsiteX13988" fmla="*/ 9325992 w 12191999"/>
              <a:gd name="connsiteY13988" fmla="*/ 5688509 h 6842125"/>
              <a:gd name="connsiteX13989" fmla="*/ 9373998 w 12191999"/>
              <a:gd name="connsiteY13989" fmla="*/ 5645873 h 6842125"/>
              <a:gd name="connsiteX13990" fmla="*/ 9422004 w 12191999"/>
              <a:gd name="connsiteY13990" fmla="*/ 5689186 h 6842125"/>
              <a:gd name="connsiteX13991" fmla="*/ 9408288 w 12191999"/>
              <a:gd name="connsiteY13991" fmla="*/ 5725054 h 6842125"/>
              <a:gd name="connsiteX13992" fmla="*/ 9369998 w 12191999"/>
              <a:gd name="connsiteY13992" fmla="*/ 5731568 h 6842125"/>
              <a:gd name="connsiteX13993" fmla="*/ 2292807 w 12191999"/>
              <a:gd name="connsiteY13993" fmla="*/ 5732628 h 6842125"/>
              <a:gd name="connsiteX13994" fmla="*/ 2262576 w 12191999"/>
              <a:gd name="connsiteY13994" fmla="*/ 5729793 h 6842125"/>
              <a:gd name="connsiteX13995" fmla="*/ 2241240 w 12191999"/>
              <a:gd name="connsiteY13995" fmla="*/ 5706782 h 6842125"/>
              <a:gd name="connsiteX13996" fmla="*/ 2243527 w 12191999"/>
              <a:gd name="connsiteY13996" fmla="*/ 5666853 h 6842125"/>
              <a:gd name="connsiteX13997" fmla="*/ 2284675 w 12191999"/>
              <a:gd name="connsiteY13997" fmla="*/ 5645873 h 6842125"/>
              <a:gd name="connsiteX13998" fmla="*/ 2338776 w 12191999"/>
              <a:gd name="connsiteY13998" fmla="*/ 5691890 h 6842125"/>
              <a:gd name="connsiteX13999" fmla="*/ 2292807 w 12191999"/>
              <a:gd name="connsiteY13999" fmla="*/ 5732628 h 6842125"/>
              <a:gd name="connsiteX14000" fmla="*/ 9899190 w 12191999"/>
              <a:gd name="connsiteY14000" fmla="*/ 5732628 h 6842125"/>
              <a:gd name="connsiteX14001" fmla="*/ 9853220 w 12191999"/>
              <a:gd name="connsiteY14001" fmla="*/ 5691890 h 6842125"/>
              <a:gd name="connsiteX14002" fmla="*/ 9907322 w 12191999"/>
              <a:gd name="connsiteY14002" fmla="*/ 5645873 h 6842125"/>
              <a:gd name="connsiteX14003" fmla="*/ 9948470 w 12191999"/>
              <a:gd name="connsiteY14003" fmla="*/ 5666853 h 6842125"/>
              <a:gd name="connsiteX14004" fmla="*/ 9950756 w 12191999"/>
              <a:gd name="connsiteY14004" fmla="*/ 5706782 h 6842125"/>
              <a:gd name="connsiteX14005" fmla="*/ 9929420 w 12191999"/>
              <a:gd name="connsiteY14005" fmla="*/ 5729793 h 6842125"/>
              <a:gd name="connsiteX14006" fmla="*/ 9899190 w 12191999"/>
              <a:gd name="connsiteY14006" fmla="*/ 5732628 h 6842125"/>
              <a:gd name="connsiteX14007" fmla="*/ 5824874 w 12191999"/>
              <a:gd name="connsiteY14007" fmla="*/ 5732923 h 6842125"/>
              <a:gd name="connsiteX14008" fmla="*/ 5785059 w 12191999"/>
              <a:gd name="connsiteY14008" fmla="*/ 5720316 h 6842125"/>
              <a:gd name="connsiteX14009" fmla="*/ 5819350 w 12191999"/>
              <a:gd name="connsiteY14009" fmla="*/ 5645873 h 6842125"/>
              <a:gd name="connsiteX14010" fmla="*/ 5861259 w 12191999"/>
              <a:gd name="connsiteY14010" fmla="*/ 5669559 h 6842125"/>
              <a:gd name="connsiteX14011" fmla="*/ 5863546 w 12191999"/>
              <a:gd name="connsiteY14011" fmla="*/ 5709489 h 6842125"/>
              <a:gd name="connsiteX14012" fmla="*/ 5824874 w 12191999"/>
              <a:gd name="connsiteY14012" fmla="*/ 5732923 h 6842125"/>
              <a:gd name="connsiteX14013" fmla="*/ 6367123 w 12191999"/>
              <a:gd name="connsiteY14013" fmla="*/ 5732923 h 6842125"/>
              <a:gd name="connsiteX14014" fmla="*/ 6328451 w 12191999"/>
              <a:gd name="connsiteY14014" fmla="*/ 5709489 h 6842125"/>
              <a:gd name="connsiteX14015" fmla="*/ 6330738 w 12191999"/>
              <a:gd name="connsiteY14015" fmla="*/ 5669559 h 6842125"/>
              <a:gd name="connsiteX14016" fmla="*/ 6372647 w 12191999"/>
              <a:gd name="connsiteY14016" fmla="*/ 5645873 h 6842125"/>
              <a:gd name="connsiteX14017" fmla="*/ 6406937 w 12191999"/>
              <a:gd name="connsiteY14017" fmla="*/ 5720316 h 6842125"/>
              <a:gd name="connsiteX14018" fmla="*/ 6367123 w 12191999"/>
              <a:gd name="connsiteY14018" fmla="*/ 5732923 h 6842125"/>
              <a:gd name="connsiteX14019" fmla="*/ 1582455 w 12191999"/>
              <a:gd name="connsiteY14019" fmla="*/ 5733854 h 6842125"/>
              <a:gd name="connsiteX14020" fmla="*/ 1556547 w 12191999"/>
              <a:gd name="connsiteY14020" fmla="*/ 5723022 h 6842125"/>
              <a:gd name="connsiteX14021" fmla="*/ 1551975 w 12191999"/>
              <a:gd name="connsiteY14021" fmla="*/ 5656697 h 6842125"/>
              <a:gd name="connsiteX14022" fmla="*/ 1631223 w 12191999"/>
              <a:gd name="connsiteY14022" fmla="*/ 5689184 h 6842125"/>
              <a:gd name="connsiteX14023" fmla="*/ 1582455 w 12191999"/>
              <a:gd name="connsiteY14023" fmla="*/ 5733854 h 6842125"/>
              <a:gd name="connsiteX14024" fmla="*/ 10609542 w 12191999"/>
              <a:gd name="connsiteY14024" fmla="*/ 5733854 h 6842125"/>
              <a:gd name="connsiteX14025" fmla="*/ 10560774 w 12191999"/>
              <a:gd name="connsiteY14025" fmla="*/ 5689184 h 6842125"/>
              <a:gd name="connsiteX14026" fmla="*/ 10640022 w 12191999"/>
              <a:gd name="connsiteY14026" fmla="*/ 5656697 h 6842125"/>
              <a:gd name="connsiteX14027" fmla="*/ 10635450 w 12191999"/>
              <a:gd name="connsiteY14027" fmla="*/ 5723022 h 6842125"/>
              <a:gd name="connsiteX14028" fmla="*/ 10609542 w 12191999"/>
              <a:gd name="connsiteY14028" fmla="*/ 5733854 h 6842125"/>
              <a:gd name="connsiteX14029" fmla="*/ 2110068 w 12191999"/>
              <a:gd name="connsiteY14029" fmla="*/ 5738803 h 6842125"/>
              <a:gd name="connsiteX14030" fmla="*/ 2082255 w 12191999"/>
              <a:gd name="connsiteY14030" fmla="*/ 5732496 h 6842125"/>
              <a:gd name="connsiteX14031" fmla="*/ 2081492 w 12191999"/>
              <a:gd name="connsiteY14031" fmla="*/ 5645195 h 6842125"/>
              <a:gd name="connsiteX14032" fmla="*/ 2168360 w 12191999"/>
              <a:gd name="connsiteY14032" fmla="*/ 5697305 h 6842125"/>
              <a:gd name="connsiteX14033" fmla="*/ 2110068 w 12191999"/>
              <a:gd name="connsiteY14033" fmla="*/ 5738803 h 6842125"/>
              <a:gd name="connsiteX14034" fmla="*/ 10081928 w 12191999"/>
              <a:gd name="connsiteY14034" fmla="*/ 5738803 h 6842125"/>
              <a:gd name="connsiteX14035" fmla="*/ 10023636 w 12191999"/>
              <a:gd name="connsiteY14035" fmla="*/ 5697305 h 6842125"/>
              <a:gd name="connsiteX14036" fmla="*/ 10110504 w 12191999"/>
              <a:gd name="connsiteY14036" fmla="*/ 5645195 h 6842125"/>
              <a:gd name="connsiteX14037" fmla="*/ 10109742 w 12191999"/>
              <a:gd name="connsiteY14037" fmla="*/ 5732496 h 6842125"/>
              <a:gd name="connsiteX14038" fmla="*/ 10081928 w 12191999"/>
              <a:gd name="connsiteY14038" fmla="*/ 5738803 h 6842125"/>
              <a:gd name="connsiteX14039" fmla="*/ 2472419 w 12191999"/>
              <a:gd name="connsiteY14039" fmla="*/ 5738844 h 6842125"/>
              <a:gd name="connsiteX14040" fmla="*/ 2448226 w 12191999"/>
              <a:gd name="connsiteY14040" fmla="*/ 5733851 h 6842125"/>
              <a:gd name="connsiteX14041" fmla="*/ 2407078 w 12191999"/>
              <a:gd name="connsiteY14041" fmla="*/ 5686475 h 6842125"/>
              <a:gd name="connsiteX14042" fmla="*/ 2422318 w 12191999"/>
              <a:gd name="connsiteY14042" fmla="*/ 5660757 h 6842125"/>
              <a:gd name="connsiteX14043" fmla="*/ 2506900 w 12191999"/>
              <a:gd name="connsiteY14043" fmla="*/ 5659403 h 6842125"/>
              <a:gd name="connsiteX14044" fmla="*/ 2497756 w 12191999"/>
              <a:gd name="connsiteY14044" fmla="*/ 5723021 h 6842125"/>
              <a:gd name="connsiteX14045" fmla="*/ 2472419 w 12191999"/>
              <a:gd name="connsiteY14045" fmla="*/ 5738844 h 6842125"/>
              <a:gd name="connsiteX14046" fmla="*/ 9719578 w 12191999"/>
              <a:gd name="connsiteY14046" fmla="*/ 5738844 h 6842125"/>
              <a:gd name="connsiteX14047" fmla="*/ 9694240 w 12191999"/>
              <a:gd name="connsiteY14047" fmla="*/ 5723021 h 6842125"/>
              <a:gd name="connsiteX14048" fmla="*/ 9685096 w 12191999"/>
              <a:gd name="connsiteY14048" fmla="*/ 5659403 h 6842125"/>
              <a:gd name="connsiteX14049" fmla="*/ 9769679 w 12191999"/>
              <a:gd name="connsiteY14049" fmla="*/ 5660757 h 6842125"/>
              <a:gd name="connsiteX14050" fmla="*/ 9784919 w 12191999"/>
              <a:gd name="connsiteY14050" fmla="*/ 5686475 h 6842125"/>
              <a:gd name="connsiteX14051" fmla="*/ 9743771 w 12191999"/>
              <a:gd name="connsiteY14051" fmla="*/ 5733851 h 6842125"/>
              <a:gd name="connsiteX14052" fmla="*/ 9719578 w 12191999"/>
              <a:gd name="connsiteY14052" fmla="*/ 5738844 h 6842125"/>
              <a:gd name="connsiteX14053" fmla="*/ 347291 w 12191999"/>
              <a:gd name="connsiteY14053" fmla="*/ 5739432 h 6842125"/>
              <a:gd name="connsiteX14054" fmla="*/ 326749 w 12191999"/>
              <a:gd name="connsiteY14054" fmla="*/ 5732494 h 6842125"/>
              <a:gd name="connsiteX14055" fmla="*/ 304684 w 12191999"/>
              <a:gd name="connsiteY14055" fmla="*/ 5662785 h 6842125"/>
              <a:gd name="connsiteX14056" fmla="*/ 345771 w 12191999"/>
              <a:gd name="connsiteY14056" fmla="*/ 5645863 h 6842125"/>
              <a:gd name="connsiteX14057" fmla="*/ 399029 w 12191999"/>
              <a:gd name="connsiteY14057" fmla="*/ 5691887 h 6842125"/>
              <a:gd name="connsiteX14058" fmla="*/ 374683 w 12191999"/>
              <a:gd name="connsiteY14058" fmla="*/ 5727080 h 6842125"/>
              <a:gd name="connsiteX14059" fmla="*/ 347291 w 12191999"/>
              <a:gd name="connsiteY14059" fmla="*/ 5739432 h 6842125"/>
              <a:gd name="connsiteX14060" fmla="*/ 11844706 w 12191999"/>
              <a:gd name="connsiteY14060" fmla="*/ 5739432 h 6842125"/>
              <a:gd name="connsiteX14061" fmla="*/ 11817314 w 12191999"/>
              <a:gd name="connsiteY14061" fmla="*/ 5727080 h 6842125"/>
              <a:gd name="connsiteX14062" fmla="*/ 11792967 w 12191999"/>
              <a:gd name="connsiteY14062" fmla="*/ 5691887 h 6842125"/>
              <a:gd name="connsiteX14063" fmla="*/ 11846226 w 12191999"/>
              <a:gd name="connsiteY14063" fmla="*/ 5645863 h 6842125"/>
              <a:gd name="connsiteX14064" fmla="*/ 11887312 w 12191999"/>
              <a:gd name="connsiteY14064" fmla="*/ 5662785 h 6842125"/>
              <a:gd name="connsiteX14065" fmla="*/ 11865247 w 12191999"/>
              <a:gd name="connsiteY14065" fmla="*/ 5732494 h 6842125"/>
              <a:gd name="connsiteX14066" fmla="*/ 11844706 w 12191999"/>
              <a:gd name="connsiteY14066" fmla="*/ 5739432 h 6842125"/>
              <a:gd name="connsiteX14067" fmla="*/ 1229107 w 12191999"/>
              <a:gd name="connsiteY14067" fmla="*/ 5739686 h 6842125"/>
              <a:gd name="connsiteX14068" fmla="*/ 1196211 w 12191999"/>
              <a:gd name="connsiteY14068" fmla="*/ 5726401 h 6842125"/>
              <a:gd name="connsiteX14069" fmla="*/ 1174815 w 12191999"/>
              <a:gd name="connsiteY14069" fmla="*/ 5690533 h 6842125"/>
              <a:gd name="connsiteX14070" fmla="*/ 1232721 w 12191999"/>
              <a:gd name="connsiteY14070" fmla="*/ 5645863 h 6842125"/>
              <a:gd name="connsiteX14071" fmla="*/ 1276160 w 12191999"/>
              <a:gd name="connsiteY14071" fmla="*/ 5666168 h 6842125"/>
              <a:gd name="connsiteX14072" fmla="*/ 1260916 w 12191999"/>
              <a:gd name="connsiteY14072" fmla="*/ 5727080 h 6842125"/>
              <a:gd name="connsiteX14073" fmla="*/ 1229107 w 12191999"/>
              <a:gd name="connsiteY14073" fmla="*/ 5739686 h 6842125"/>
              <a:gd name="connsiteX14074" fmla="*/ 10962890 w 12191999"/>
              <a:gd name="connsiteY14074" fmla="*/ 5739686 h 6842125"/>
              <a:gd name="connsiteX14075" fmla="*/ 10931080 w 12191999"/>
              <a:gd name="connsiteY14075" fmla="*/ 5727080 h 6842125"/>
              <a:gd name="connsiteX14076" fmla="*/ 10915836 w 12191999"/>
              <a:gd name="connsiteY14076" fmla="*/ 5666168 h 6842125"/>
              <a:gd name="connsiteX14077" fmla="*/ 10959275 w 12191999"/>
              <a:gd name="connsiteY14077" fmla="*/ 5645863 h 6842125"/>
              <a:gd name="connsiteX14078" fmla="*/ 11017182 w 12191999"/>
              <a:gd name="connsiteY14078" fmla="*/ 5690533 h 6842125"/>
              <a:gd name="connsiteX14079" fmla="*/ 10995786 w 12191999"/>
              <a:gd name="connsiteY14079" fmla="*/ 5726401 h 6842125"/>
              <a:gd name="connsiteX14080" fmla="*/ 10962890 w 12191999"/>
              <a:gd name="connsiteY14080" fmla="*/ 5739686 h 6842125"/>
              <a:gd name="connsiteX14081" fmla="*/ 4403598 w 12191999"/>
              <a:gd name="connsiteY14081" fmla="*/ 5739774 h 6842125"/>
              <a:gd name="connsiteX14082" fmla="*/ 4375308 w 12191999"/>
              <a:gd name="connsiteY14082" fmla="*/ 5727083 h 6842125"/>
              <a:gd name="connsiteX14083" fmla="*/ 4359306 w 12191999"/>
              <a:gd name="connsiteY14083" fmla="*/ 5666853 h 6842125"/>
              <a:gd name="connsiteX14084" fmla="*/ 4461414 w 12191999"/>
              <a:gd name="connsiteY14084" fmla="*/ 5691215 h 6842125"/>
              <a:gd name="connsiteX14085" fmla="*/ 4437030 w 12191999"/>
              <a:gd name="connsiteY14085" fmla="*/ 5727083 h 6842125"/>
              <a:gd name="connsiteX14086" fmla="*/ 4403598 w 12191999"/>
              <a:gd name="connsiteY14086" fmla="*/ 5739774 h 6842125"/>
              <a:gd name="connsiteX14087" fmla="*/ 7788399 w 12191999"/>
              <a:gd name="connsiteY14087" fmla="*/ 5739774 h 6842125"/>
              <a:gd name="connsiteX14088" fmla="*/ 7754967 w 12191999"/>
              <a:gd name="connsiteY14088" fmla="*/ 5727083 h 6842125"/>
              <a:gd name="connsiteX14089" fmla="*/ 7730583 w 12191999"/>
              <a:gd name="connsiteY14089" fmla="*/ 5691215 h 6842125"/>
              <a:gd name="connsiteX14090" fmla="*/ 7832691 w 12191999"/>
              <a:gd name="connsiteY14090" fmla="*/ 5666853 h 6842125"/>
              <a:gd name="connsiteX14091" fmla="*/ 7816688 w 12191999"/>
              <a:gd name="connsiteY14091" fmla="*/ 5727083 h 6842125"/>
              <a:gd name="connsiteX14092" fmla="*/ 7788399 w 12191999"/>
              <a:gd name="connsiteY14092" fmla="*/ 5739774 h 6842125"/>
              <a:gd name="connsiteX14093" fmla="*/ 4760700 w 12191999"/>
              <a:gd name="connsiteY14093" fmla="*/ 5740114 h 6842125"/>
              <a:gd name="connsiteX14094" fmla="*/ 4721458 w 12191999"/>
              <a:gd name="connsiteY14094" fmla="*/ 5727083 h 6842125"/>
              <a:gd name="connsiteX14095" fmla="*/ 4742031 w 12191999"/>
              <a:gd name="connsiteY14095" fmla="*/ 5642486 h 6842125"/>
              <a:gd name="connsiteX14096" fmla="*/ 4807563 w 12191999"/>
              <a:gd name="connsiteY14096" fmla="*/ 5666174 h 6842125"/>
              <a:gd name="connsiteX14097" fmla="*/ 4799943 w 12191999"/>
              <a:gd name="connsiteY14097" fmla="*/ 5723697 h 6842125"/>
              <a:gd name="connsiteX14098" fmla="*/ 4760700 w 12191999"/>
              <a:gd name="connsiteY14098" fmla="*/ 5740114 h 6842125"/>
              <a:gd name="connsiteX14099" fmla="*/ 7431296 w 12191999"/>
              <a:gd name="connsiteY14099" fmla="*/ 5740114 h 6842125"/>
              <a:gd name="connsiteX14100" fmla="*/ 7392054 w 12191999"/>
              <a:gd name="connsiteY14100" fmla="*/ 5723697 h 6842125"/>
              <a:gd name="connsiteX14101" fmla="*/ 7384434 w 12191999"/>
              <a:gd name="connsiteY14101" fmla="*/ 5666174 h 6842125"/>
              <a:gd name="connsiteX14102" fmla="*/ 7449966 w 12191999"/>
              <a:gd name="connsiteY14102" fmla="*/ 5642486 h 6842125"/>
              <a:gd name="connsiteX14103" fmla="*/ 7470539 w 12191999"/>
              <a:gd name="connsiteY14103" fmla="*/ 5727083 h 6842125"/>
              <a:gd name="connsiteX14104" fmla="*/ 7431296 w 12191999"/>
              <a:gd name="connsiteY14104" fmla="*/ 5740114 h 6842125"/>
              <a:gd name="connsiteX14105" fmla="*/ 1045207 w 12191999"/>
              <a:gd name="connsiteY14105" fmla="*/ 5746201 h 6842125"/>
              <a:gd name="connsiteX14106" fmla="*/ 1015869 w 12191999"/>
              <a:gd name="connsiteY14106" fmla="*/ 5729787 h 6842125"/>
              <a:gd name="connsiteX14107" fmla="*/ 1050160 w 12191999"/>
              <a:gd name="connsiteY14107" fmla="*/ 5639096 h 6842125"/>
              <a:gd name="connsiteX14108" fmla="*/ 1076836 w 12191999"/>
              <a:gd name="connsiteY14108" fmla="*/ 5737234 h 6842125"/>
              <a:gd name="connsiteX14109" fmla="*/ 1045207 w 12191999"/>
              <a:gd name="connsiteY14109" fmla="*/ 5746201 h 6842125"/>
              <a:gd name="connsiteX14110" fmla="*/ 11146790 w 12191999"/>
              <a:gd name="connsiteY14110" fmla="*/ 5746201 h 6842125"/>
              <a:gd name="connsiteX14111" fmla="*/ 11115160 w 12191999"/>
              <a:gd name="connsiteY14111" fmla="*/ 5737234 h 6842125"/>
              <a:gd name="connsiteX14112" fmla="*/ 11141836 w 12191999"/>
              <a:gd name="connsiteY14112" fmla="*/ 5639096 h 6842125"/>
              <a:gd name="connsiteX14113" fmla="*/ 11176127 w 12191999"/>
              <a:gd name="connsiteY14113" fmla="*/ 5729787 h 6842125"/>
              <a:gd name="connsiteX14114" fmla="*/ 11146790 w 12191999"/>
              <a:gd name="connsiteY14114" fmla="*/ 5746201 h 6842125"/>
              <a:gd name="connsiteX14115" fmla="*/ 3880188 w 12191999"/>
              <a:gd name="connsiteY14115" fmla="*/ 5746511 h 6842125"/>
              <a:gd name="connsiteX14116" fmla="*/ 3844267 w 12191999"/>
              <a:gd name="connsiteY14116" fmla="*/ 5737236 h 6842125"/>
              <a:gd name="connsiteX14117" fmla="*/ 3854174 w 12191999"/>
              <a:gd name="connsiteY14117" fmla="*/ 5638427 h 6842125"/>
              <a:gd name="connsiteX14118" fmla="*/ 3905227 w 12191999"/>
              <a:gd name="connsiteY14118" fmla="*/ 5643161 h 6842125"/>
              <a:gd name="connsiteX14119" fmla="*/ 3934946 w 12191999"/>
              <a:gd name="connsiteY14119" fmla="*/ 5685127 h 6842125"/>
              <a:gd name="connsiteX14120" fmla="*/ 3880188 w 12191999"/>
              <a:gd name="connsiteY14120" fmla="*/ 5746511 h 6842125"/>
              <a:gd name="connsiteX14121" fmla="*/ 8311808 w 12191999"/>
              <a:gd name="connsiteY14121" fmla="*/ 5746511 h 6842125"/>
              <a:gd name="connsiteX14122" fmla="*/ 8257051 w 12191999"/>
              <a:gd name="connsiteY14122" fmla="*/ 5685127 h 6842125"/>
              <a:gd name="connsiteX14123" fmla="*/ 8286769 w 12191999"/>
              <a:gd name="connsiteY14123" fmla="*/ 5643161 h 6842125"/>
              <a:gd name="connsiteX14124" fmla="*/ 8337823 w 12191999"/>
              <a:gd name="connsiteY14124" fmla="*/ 5638427 h 6842125"/>
              <a:gd name="connsiteX14125" fmla="*/ 8347730 w 12191999"/>
              <a:gd name="connsiteY14125" fmla="*/ 5737236 h 6842125"/>
              <a:gd name="connsiteX14126" fmla="*/ 8311808 w 12191999"/>
              <a:gd name="connsiteY14126" fmla="*/ 5746511 h 6842125"/>
              <a:gd name="connsiteX14127" fmla="*/ 4584383 w 12191999"/>
              <a:gd name="connsiteY14127" fmla="*/ 5853440 h 6842125"/>
              <a:gd name="connsiteX14128" fmla="*/ 4575430 w 12191999"/>
              <a:gd name="connsiteY14128" fmla="*/ 5845911 h 6842125"/>
              <a:gd name="connsiteX14129" fmla="*/ 4587622 w 12191999"/>
              <a:gd name="connsiteY14129" fmla="*/ 5835080 h 6842125"/>
              <a:gd name="connsiteX14130" fmla="*/ 4596766 w 12191999"/>
              <a:gd name="connsiteY14130" fmla="*/ 5843202 h 6842125"/>
              <a:gd name="connsiteX14131" fmla="*/ 4584383 w 12191999"/>
              <a:gd name="connsiteY14131" fmla="*/ 5853440 h 6842125"/>
              <a:gd name="connsiteX14132" fmla="*/ 7607614 w 12191999"/>
              <a:gd name="connsiteY14132" fmla="*/ 5853440 h 6842125"/>
              <a:gd name="connsiteX14133" fmla="*/ 7595231 w 12191999"/>
              <a:gd name="connsiteY14133" fmla="*/ 5843202 h 6842125"/>
              <a:gd name="connsiteX14134" fmla="*/ 7604375 w 12191999"/>
              <a:gd name="connsiteY14134" fmla="*/ 5835080 h 6842125"/>
              <a:gd name="connsiteX14135" fmla="*/ 7616567 w 12191999"/>
              <a:gd name="connsiteY14135" fmla="*/ 5845911 h 6842125"/>
              <a:gd name="connsiteX14136" fmla="*/ 7607614 w 12191999"/>
              <a:gd name="connsiteY14136" fmla="*/ 5853440 h 6842125"/>
              <a:gd name="connsiteX14137" fmla="*/ 4762419 w 12191999"/>
              <a:gd name="connsiteY14137" fmla="*/ 5855302 h 6842125"/>
              <a:gd name="connsiteX14138" fmla="*/ 4745846 w 12191999"/>
              <a:gd name="connsiteY14138" fmla="*/ 5847944 h 6842125"/>
              <a:gd name="connsiteX14139" fmla="*/ 4767182 w 12191999"/>
              <a:gd name="connsiteY14139" fmla="*/ 5832378 h 6842125"/>
              <a:gd name="connsiteX14140" fmla="*/ 4773278 w 12191999"/>
              <a:gd name="connsiteY14140" fmla="*/ 5845912 h 6842125"/>
              <a:gd name="connsiteX14141" fmla="*/ 4762419 w 12191999"/>
              <a:gd name="connsiteY14141" fmla="*/ 5855302 h 6842125"/>
              <a:gd name="connsiteX14142" fmla="*/ 7429578 w 12191999"/>
              <a:gd name="connsiteY14142" fmla="*/ 5855302 h 6842125"/>
              <a:gd name="connsiteX14143" fmla="*/ 7418719 w 12191999"/>
              <a:gd name="connsiteY14143" fmla="*/ 5845912 h 6842125"/>
              <a:gd name="connsiteX14144" fmla="*/ 7424815 w 12191999"/>
              <a:gd name="connsiteY14144" fmla="*/ 5832378 h 6842125"/>
              <a:gd name="connsiteX14145" fmla="*/ 7446151 w 12191999"/>
              <a:gd name="connsiteY14145" fmla="*/ 5847944 h 6842125"/>
              <a:gd name="connsiteX14146" fmla="*/ 7429578 w 12191999"/>
              <a:gd name="connsiteY14146" fmla="*/ 5855302 h 6842125"/>
              <a:gd name="connsiteX14147" fmla="*/ 705903 w 12191999"/>
              <a:gd name="connsiteY14147" fmla="*/ 5859955 h 6842125"/>
              <a:gd name="connsiteX14148" fmla="*/ 687995 w 12191999"/>
              <a:gd name="connsiteY14148" fmla="*/ 5852002 h 6842125"/>
              <a:gd name="connsiteX14149" fmla="*/ 686469 w 12191999"/>
              <a:gd name="connsiteY14149" fmla="*/ 5833726 h 6842125"/>
              <a:gd name="connsiteX14150" fmla="*/ 716956 w 12191999"/>
              <a:gd name="connsiteY14150" fmla="*/ 5846586 h 6842125"/>
              <a:gd name="connsiteX14151" fmla="*/ 705903 w 12191999"/>
              <a:gd name="connsiteY14151" fmla="*/ 5859955 h 6842125"/>
              <a:gd name="connsiteX14152" fmla="*/ 11486094 w 12191999"/>
              <a:gd name="connsiteY14152" fmla="*/ 5859955 h 6842125"/>
              <a:gd name="connsiteX14153" fmla="*/ 11475040 w 12191999"/>
              <a:gd name="connsiteY14153" fmla="*/ 5846586 h 6842125"/>
              <a:gd name="connsiteX14154" fmla="*/ 11505527 w 12191999"/>
              <a:gd name="connsiteY14154" fmla="*/ 5833726 h 6842125"/>
              <a:gd name="connsiteX14155" fmla="*/ 11504002 w 12191999"/>
              <a:gd name="connsiteY14155" fmla="*/ 5852002 h 6842125"/>
              <a:gd name="connsiteX14156" fmla="*/ 11486094 w 12191999"/>
              <a:gd name="connsiteY14156" fmla="*/ 5859955 h 6842125"/>
              <a:gd name="connsiteX14157" fmla="*/ 345775 w 12191999"/>
              <a:gd name="connsiteY14157" fmla="*/ 5862149 h 6842125"/>
              <a:gd name="connsiteX14158" fmla="*/ 332841 w 12191999"/>
              <a:gd name="connsiteY14158" fmla="*/ 5851321 h 6842125"/>
              <a:gd name="connsiteX14159" fmla="*/ 354141 w 12191999"/>
              <a:gd name="connsiteY14159" fmla="*/ 5833050 h 6842125"/>
              <a:gd name="connsiteX14160" fmla="*/ 345775 w 12191999"/>
              <a:gd name="connsiteY14160" fmla="*/ 5862149 h 6842125"/>
              <a:gd name="connsiteX14161" fmla="*/ 11846222 w 12191999"/>
              <a:gd name="connsiteY14161" fmla="*/ 5862149 h 6842125"/>
              <a:gd name="connsiteX14162" fmla="*/ 11837855 w 12191999"/>
              <a:gd name="connsiteY14162" fmla="*/ 5833050 h 6842125"/>
              <a:gd name="connsiteX14163" fmla="*/ 11859155 w 12191999"/>
              <a:gd name="connsiteY14163" fmla="*/ 5851321 h 6842125"/>
              <a:gd name="connsiteX14164" fmla="*/ 11846222 w 12191999"/>
              <a:gd name="connsiteY14164" fmla="*/ 5862149 h 6842125"/>
              <a:gd name="connsiteX14165" fmla="*/ 5472919 w 12191999"/>
              <a:gd name="connsiteY14165" fmla="*/ 5866966 h 6842125"/>
              <a:gd name="connsiteX14166" fmla="*/ 5450344 w 12191999"/>
              <a:gd name="connsiteY14166" fmla="*/ 5859440 h 6842125"/>
              <a:gd name="connsiteX14167" fmla="*/ 5467108 w 12191999"/>
              <a:gd name="connsiteY14167" fmla="*/ 5829658 h 6842125"/>
              <a:gd name="connsiteX14168" fmla="*/ 5484635 w 12191999"/>
              <a:gd name="connsiteY14168" fmla="*/ 5848607 h 6842125"/>
              <a:gd name="connsiteX14169" fmla="*/ 5472919 w 12191999"/>
              <a:gd name="connsiteY14169" fmla="*/ 5866966 h 6842125"/>
              <a:gd name="connsiteX14170" fmla="*/ 6719078 w 12191999"/>
              <a:gd name="connsiteY14170" fmla="*/ 5866966 h 6842125"/>
              <a:gd name="connsiteX14171" fmla="*/ 6707362 w 12191999"/>
              <a:gd name="connsiteY14171" fmla="*/ 5848607 h 6842125"/>
              <a:gd name="connsiteX14172" fmla="*/ 6724888 w 12191999"/>
              <a:gd name="connsiteY14172" fmla="*/ 5829658 h 6842125"/>
              <a:gd name="connsiteX14173" fmla="*/ 6741652 w 12191999"/>
              <a:gd name="connsiteY14173" fmla="*/ 5859440 h 6842125"/>
              <a:gd name="connsiteX14174" fmla="*/ 6719078 w 12191999"/>
              <a:gd name="connsiteY14174" fmla="*/ 5866966 h 6842125"/>
              <a:gd name="connsiteX14175" fmla="*/ 524820 w 12191999"/>
              <a:gd name="connsiteY14175" fmla="*/ 5867059 h 6842125"/>
              <a:gd name="connsiteX14176" fmla="*/ 503071 w 12191999"/>
              <a:gd name="connsiteY14176" fmla="*/ 5864858 h 6842125"/>
              <a:gd name="connsiteX14177" fmla="*/ 513755 w 12191999"/>
              <a:gd name="connsiteY14177" fmla="*/ 5824927 h 6842125"/>
              <a:gd name="connsiteX14178" fmla="*/ 546569 w 12191999"/>
              <a:gd name="connsiteY14178" fmla="*/ 5854028 h 6842125"/>
              <a:gd name="connsiteX14179" fmla="*/ 524820 w 12191999"/>
              <a:gd name="connsiteY14179" fmla="*/ 5867059 h 6842125"/>
              <a:gd name="connsiteX14180" fmla="*/ 11667176 w 12191999"/>
              <a:gd name="connsiteY14180" fmla="*/ 5867059 h 6842125"/>
              <a:gd name="connsiteX14181" fmla="*/ 11645427 w 12191999"/>
              <a:gd name="connsiteY14181" fmla="*/ 5854028 h 6842125"/>
              <a:gd name="connsiteX14182" fmla="*/ 11678242 w 12191999"/>
              <a:gd name="connsiteY14182" fmla="*/ 5824927 h 6842125"/>
              <a:gd name="connsiteX14183" fmla="*/ 11688926 w 12191999"/>
              <a:gd name="connsiteY14183" fmla="*/ 5864858 h 6842125"/>
              <a:gd name="connsiteX14184" fmla="*/ 11667176 w 12191999"/>
              <a:gd name="connsiteY14184" fmla="*/ 5867059 h 6842125"/>
              <a:gd name="connsiteX14185" fmla="*/ 5114096 w 12191999"/>
              <a:gd name="connsiteY14185" fmla="*/ 5867563 h 6842125"/>
              <a:gd name="connsiteX14186" fmla="*/ 5096570 w 12191999"/>
              <a:gd name="connsiteY14186" fmla="*/ 5855376 h 6842125"/>
              <a:gd name="connsiteX14187" fmla="*/ 5119430 w 12191999"/>
              <a:gd name="connsiteY14187" fmla="*/ 5831013 h 6842125"/>
              <a:gd name="connsiteX14188" fmla="*/ 5114096 w 12191999"/>
              <a:gd name="connsiteY14188" fmla="*/ 5867563 h 6842125"/>
              <a:gd name="connsiteX14189" fmla="*/ 7077900 w 12191999"/>
              <a:gd name="connsiteY14189" fmla="*/ 5867563 h 6842125"/>
              <a:gd name="connsiteX14190" fmla="*/ 7072567 w 12191999"/>
              <a:gd name="connsiteY14190" fmla="*/ 5831013 h 6842125"/>
              <a:gd name="connsiteX14191" fmla="*/ 7095427 w 12191999"/>
              <a:gd name="connsiteY14191" fmla="*/ 5855376 h 6842125"/>
              <a:gd name="connsiteX14192" fmla="*/ 7077900 w 12191999"/>
              <a:gd name="connsiteY14192" fmla="*/ 5867563 h 6842125"/>
              <a:gd name="connsiteX14193" fmla="*/ 2452607 w 12191999"/>
              <a:gd name="connsiteY14193" fmla="*/ 5867734 h 6842125"/>
              <a:gd name="connsiteX14194" fmla="*/ 2442891 w 12191999"/>
              <a:gd name="connsiteY14194" fmla="*/ 5864855 h 6842125"/>
              <a:gd name="connsiteX14195" fmla="*/ 2452035 w 12191999"/>
              <a:gd name="connsiteY14195" fmla="*/ 5828311 h 6842125"/>
              <a:gd name="connsiteX14196" fmla="*/ 2489374 w 12191999"/>
              <a:gd name="connsiteY14196" fmla="*/ 5847938 h 6842125"/>
              <a:gd name="connsiteX14197" fmla="*/ 2468038 w 12191999"/>
              <a:gd name="connsiteY14197" fmla="*/ 5867564 h 6842125"/>
              <a:gd name="connsiteX14198" fmla="*/ 2452607 w 12191999"/>
              <a:gd name="connsiteY14198" fmla="*/ 5867734 h 6842125"/>
              <a:gd name="connsiteX14199" fmla="*/ 2627591 w 12191999"/>
              <a:gd name="connsiteY14199" fmla="*/ 5867734 h 6842125"/>
              <a:gd name="connsiteX14200" fmla="*/ 2617875 w 12191999"/>
              <a:gd name="connsiteY14200" fmla="*/ 5864855 h 6842125"/>
              <a:gd name="connsiteX14201" fmla="*/ 2627019 w 12191999"/>
              <a:gd name="connsiteY14201" fmla="*/ 5828311 h 6842125"/>
              <a:gd name="connsiteX14202" fmla="*/ 2664358 w 12191999"/>
              <a:gd name="connsiteY14202" fmla="*/ 5847938 h 6842125"/>
              <a:gd name="connsiteX14203" fmla="*/ 2643022 w 12191999"/>
              <a:gd name="connsiteY14203" fmla="*/ 5867564 h 6842125"/>
              <a:gd name="connsiteX14204" fmla="*/ 2627591 w 12191999"/>
              <a:gd name="connsiteY14204" fmla="*/ 5867734 h 6842125"/>
              <a:gd name="connsiteX14205" fmla="*/ 9564406 w 12191999"/>
              <a:gd name="connsiteY14205" fmla="*/ 5867734 h 6842125"/>
              <a:gd name="connsiteX14206" fmla="*/ 9548975 w 12191999"/>
              <a:gd name="connsiteY14206" fmla="*/ 5867564 h 6842125"/>
              <a:gd name="connsiteX14207" fmla="*/ 9527639 w 12191999"/>
              <a:gd name="connsiteY14207" fmla="*/ 5847938 h 6842125"/>
              <a:gd name="connsiteX14208" fmla="*/ 9564978 w 12191999"/>
              <a:gd name="connsiteY14208" fmla="*/ 5828311 h 6842125"/>
              <a:gd name="connsiteX14209" fmla="*/ 9574122 w 12191999"/>
              <a:gd name="connsiteY14209" fmla="*/ 5864855 h 6842125"/>
              <a:gd name="connsiteX14210" fmla="*/ 9564406 w 12191999"/>
              <a:gd name="connsiteY14210" fmla="*/ 5867734 h 6842125"/>
              <a:gd name="connsiteX14211" fmla="*/ 9739390 w 12191999"/>
              <a:gd name="connsiteY14211" fmla="*/ 5867734 h 6842125"/>
              <a:gd name="connsiteX14212" fmla="*/ 9723959 w 12191999"/>
              <a:gd name="connsiteY14212" fmla="*/ 5867564 h 6842125"/>
              <a:gd name="connsiteX14213" fmla="*/ 9702623 w 12191999"/>
              <a:gd name="connsiteY14213" fmla="*/ 5847938 h 6842125"/>
              <a:gd name="connsiteX14214" fmla="*/ 9739962 w 12191999"/>
              <a:gd name="connsiteY14214" fmla="*/ 5828311 h 6842125"/>
              <a:gd name="connsiteX14215" fmla="*/ 9749106 w 12191999"/>
              <a:gd name="connsiteY14215" fmla="*/ 5864855 h 6842125"/>
              <a:gd name="connsiteX14216" fmla="*/ 9739390 w 12191999"/>
              <a:gd name="connsiteY14216" fmla="*/ 5867734 h 6842125"/>
              <a:gd name="connsiteX14217" fmla="*/ 4407596 w 12191999"/>
              <a:gd name="connsiteY14217" fmla="*/ 5868579 h 6842125"/>
              <a:gd name="connsiteX14218" fmla="*/ 4384450 w 12191999"/>
              <a:gd name="connsiteY14218" fmla="*/ 5854025 h 6842125"/>
              <a:gd name="connsiteX14219" fmla="*/ 4389022 w 12191999"/>
              <a:gd name="connsiteY14219" fmla="*/ 5831015 h 6842125"/>
              <a:gd name="connsiteX14220" fmla="*/ 4430170 w 12191999"/>
              <a:gd name="connsiteY14220" fmla="*/ 5856735 h 6842125"/>
              <a:gd name="connsiteX14221" fmla="*/ 4407596 w 12191999"/>
              <a:gd name="connsiteY14221" fmla="*/ 5868579 h 6842125"/>
              <a:gd name="connsiteX14222" fmla="*/ 7784400 w 12191999"/>
              <a:gd name="connsiteY14222" fmla="*/ 5868579 h 6842125"/>
              <a:gd name="connsiteX14223" fmla="*/ 7761827 w 12191999"/>
              <a:gd name="connsiteY14223" fmla="*/ 5856735 h 6842125"/>
              <a:gd name="connsiteX14224" fmla="*/ 7802975 w 12191999"/>
              <a:gd name="connsiteY14224" fmla="*/ 5831015 h 6842125"/>
              <a:gd name="connsiteX14225" fmla="*/ 7807547 w 12191999"/>
              <a:gd name="connsiteY14225" fmla="*/ 5854025 h 6842125"/>
              <a:gd name="connsiteX14226" fmla="*/ 7784400 w 12191999"/>
              <a:gd name="connsiteY14226" fmla="*/ 5868579 h 6842125"/>
              <a:gd name="connsiteX14227" fmla="*/ 2111214 w 12191999"/>
              <a:gd name="connsiteY14227" fmla="*/ 5868918 h 6842125"/>
              <a:gd name="connsiteX14228" fmla="*/ 2085305 w 12191999"/>
              <a:gd name="connsiteY14228" fmla="*/ 5854028 h 6842125"/>
              <a:gd name="connsiteX14229" fmla="*/ 2135598 w 12191999"/>
              <a:gd name="connsiteY14229" fmla="*/ 5835752 h 6842125"/>
              <a:gd name="connsiteX14230" fmla="*/ 2111214 w 12191999"/>
              <a:gd name="connsiteY14230" fmla="*/ 5868918 h 6842125"/>
              <a:gd name="connsiteX14231" fmla="*/ 10080783 w 12191999"/>
              <a:gd name="connsiteY14231" fmla="*/ 5868918 h 6842125"/>
              <a:gd name="connsiteX14232" fmla="*/ 10056399 w 12191999"/>
              <a:gd name="connsiteY14232" fmla="*/ 5835752 h 6842125"/>
              <a:gd name="connsiteX14233" fmla="*/ 10106691 w 12191999"/>
              <a:gd name="connsiteY14233" fmla="*/ 5854028 h 6842125"/>
              <a:gd name="connsiteX14234" fmla="*/ 10080783 w 12191999"/>
              <a:gd name="connsiteY14234" fmla="*/ 5868918 h 6842125"/>
              <a:gd name="connsiteX14235" fmla="*/ 1238024 w 12191999"/>
              <a:gd name="connsiteY14235" fmla="*/ 5870951 h 6842125"/>
              <a:gd name="connsiteX14236" fmla="*/ 1211412 w 12191999"/>
              <a:gd name="connsiteY14236" fmla="*/ 5868244 h 6842125"/>
              <a:gd name="connsiteX14237" fmla="*/ 1213700 w 12191999"/>
              <a:gd name="connsiteY14237" fmla="*/ 5822898 h 6842125"/>
              <a:gd name="connsiteX14238" fmla="*/ 1247963 w 12191999"/>
              <a:gd name="connsiteY14238" fmla="*/ 5824927 h 6842125"/>
              <a:gd name="connsiteX14239" fmla="*/ 1260153 w 12191999"/>
              <a:gd name="connsiteY14239" fmla="*/ 5859447 h 6842125"/>
              <a:gd name="connsiteX14240" fmla="*/ 1238024 w 12191999"/>
              <a:gd name="connsiteY14240" fmla="*/ 5870951 h 6842125"/>
              <a:gd name="connsiteX14241" fmla="*/ 10953972 w 12191999"/>
              <a:gd name="connsiteY14241" fmla="*/ 5870951 h 6842125"/>
              <a:gd name="connsiteX14242" fmla="*/ 10931843 w 12191999"/>
              <a:gd name="connsiteY14242" fmla="*/ 5859447 h 6842125"/>
              <a:gd name="connsiteX14243" fmla="*/ 10944034 w 12191999"/>
              <a:gd name="connsiteY14243" fmla="*/ 5824927 h 6842125"/>
              <a:gd name="connsiteX14244" fmla="*/ 10978296 w 12191999"/>
              <a:gd name="connsiteY14244" fmla="*/ 5822898 h 6842125"/>
              <a:gd name="connsiteX14245" fmla="*/ 10980584 w 12191999"/>
              <a:gd name="connsiteY14245" fmla="*/ 5868244 h 6842125"/>
              <a:gd name="connsiteX14246" fmla="*/ 10953972 w 12191999"/>
              <a:gd name="connsiteY14246" fmla="*/ 5870951 h 6842125"/>
              <a:gd name="connsiteX14247" fmla="*/ 1594841 w 12191999"/>
              <a:gd name="connsiteY14247" fmla="*/ 5873997 h 6842125"/>
              <a:gd name="connsiteX14248" fmla="*/ 1568743 w 12191999"/>
              <a:gd name="connsiteY14248" fmla="*/ 5870951 h 6842125"/>
              <a:gd name="connsiteX14249" fmla="*/ 1561123 w 12191999"/>
              <a:gd name="connsiteY14249" fmla="*/ 5826280 h 6842125"/>
              <a:gd name="connsiteX14250" fmla="*/ 1596175 w 12191999"/>
              <a:gd name="connsiteY14250" fmla="*/ 5824250 h 6842125"/>
              <a:gd name="connsiteX14251" fmla="*/ 1608367 w 12191999"/>
              <a:gd name="connsiteY14251" fmla="*/ 5862829 h 6842125"/>
              <a:gd name="connsiteX14252" fmla="*/ 1594841 w 12191999"/>
              <a:gd name="connsiteY14252" fmla="*/ 5873997 h 6842125"/>
              <a:gd name="connsiteX14253" fmla="*/ 10597155 w 12191999"/>
              <a:gd name="connsiteY14253" fmla="*/ 5873997 h 6842125"/>
              <a:gd name="connsiteX14254" fmla="*/ 10583630 w 12191999"/>
              <a:gd name="connsiteY14254" fmla="*/ 5862829 h 6842125"/>
              <a:gd name="connsiteX14255" fmla="*/ 10595822 w 12191999"/>
              <a:gd name="connsiteY14255" fmla="*/ 5824250 h 6842125"/>
              <a:gd name="connsiteX14256" fmla="*/ 10630874 w 12191999"/>
              <a:gd name="connsiteY14256" fmla="*/ 5826280 h 6842125"/>
              <a:gd name="connsiteX14257" fmla="*/ 10623254 w 12191999"/>
              <a:gd name="connsiteY14257" fmla="*/ 5870951 h 6842125"/>
              <a:gd name="connsiteX14258" fmla="*/ 10597155 w 12191999"/>
              <a:gd name="connsiteY14258" fmla="*/ 5873997 h 6842125"/>
              <a:gd name="connsiteX14259" fmla="*/ 872732 w 12191999"/>
              <a:gd name="connsiteY14259" fmla="*/ 5875087 h 6842125"/>
              <a:gd name="connsiteX14260" fmla="*/ 849301 w 12191999"/>
              <a:gd name="connsiteY14260" fmla="*/ 5867571 h 6842125"/>
              <a:gd name="connsiteX14261" fmla="*/ 856148 w 12191999"/>
              <a:gd name="connsiteY14261" fmla="*/ 5820868 h 6842125"/>
              <a:gd name="connsiteX14262" fmla="*/ 908715 w 12191999"/>
              <a:gd name="connsiteY14262" fmla="*/ 5831019 h 6842125"/>
              <a:gd name="connsiteX14263" fmla="*/ 872732 w 12191999"/>
              <a:gd name="connsiteY14263" fmla="*/ 5875087 h 6842125"/>
              <a:gd name="connsiteX14264" fmla="*/ 11319264 w 12191999"/>
              <a:gd name="connsiteY14264" fmla="*/ 5875087 h 6842125"/>
              <a:gd name="connsiteX14265" fmla="*/ 11283282 w 12191999"/>
              <a:gd name="connsiteY14265" fmla="*/ 5831019 h 6842125"/>
              <a:gd name="connsiteX14266" fmla="*/ 11335848 w 12191999"/>
              <a:gd name="connsiteY14266" fmla="*/ 5820868 h 6842125"/>
              <a:gd name="connsiteX14267" fmla="*/ 11342695 w 12191999"/>
              <a:gd name="connsiteY14267" fmla="*/ 5867571 h 6842125"/>
              <a:gd name="connsiteX14268" fmla="*/ 11319264 w 12191999"/>
              <a:gd name="connsiteY14268" fmla="*/ 5875087 h 6842125"/>
              <a:gd name="connsiteX14269" fmla="*/ 5647899 w 12191999"/>
              <a:gd name="connsiteY14269" fmla="*/ 5875350 h 6842125"/>
              <a:gd name="connsiteX14270" fmla="*/ 5619228 w 12191999"/>
              <a:gd name="connsiteY14270" fmla="*/ 5867565 h 6842125"/>
              <a:gd name="connsiteX14271" fmla="*/ 5621515 w 12191999"/>
              <a:gd name="connsiteY14271" fmla="*/ 5821539 h 6842125"/>
              <a:gd name="connsiteX14272" fmla="*/ 5670283 w 12191999"/>
              <a:gd name="connsiteY14272" fmla="*/ 5860798 h 6842125"/>
              <a:gd name="connsiteX14273" fmla="*/ 5647899 w 12191999"/>
              <a:gd name="connsiteY14273" fmla="*/ 5875350 h 6842125"/>
              <a:gd name="connsiteX14274" fmla="*/ 6544098 w 12191999"/>
              <a:gd name="connsiteY14274" fmla="*/ 5875350 h 6842125"/>
              <a:gd name="connsiteX14275" fmla="*/ 6521714 w 12191999"/>
              <a:gd name="connsiteY14275" fmla="*/ 5860798 h 6842125"/>
              <a:gd name="connsiteX14276" fmla="*/ 6570482 w 12191999"/>
              <a:gd name="connsiteY14276" fmla="*/ 5821539 h 6842125"/>
              <a:gd name="connsiteX14277" fmla="*/ 6572768 w 12191999"/>
              <a:gd name="connsiteY14277" fmla="*/ 5867565 h 6842125"/>
              <a:gd name="connsiteX14278" fmla="*/ 6544098 w 12191999"/>
              <a:gd name="connsiteY14278" fmla="*/ 5875350 h 6842125"/>
              <a:gd name="connsiteX14279" fmla="*/ 3519354 w 12191999"/>
              <a:gd name="connsiteY14279" fmla="*/ 5881440 h 6842125"/>
              <a:gd name="connsiteX14280" fmla="*/ 3495827 w 12191999"/>
              <a:gd name="connsiteY14280" fmla="*/ 5864858 h 6842125"/>
              <a:gd name="connsiteX14281" fmla="*/ 3501162 w 12191999"/>
              <a:gd name="connsiteY14281" fmla="*/ 5820189 h 6842125"/>
              <a:gd name="connsiteX14282" fmla="*/ 3551454 w 12191999"/>
              <a:gd name="connsiteY14282" fmla="*/ 5824927 h 6842125"/>
              <a:gd name="connsiteX14283" fmla="*/ 3546882 w 12191999"/>
              <a:gd name="connsiteY14283" fmla="*/ 5871626 h 6842125"/>
              <a:gd name="connsiteX14284" fmla="*/ 3519354 w 12191999"/>
              <a:gd name="connsiteY14284" fmla="*/ 5881440 h 6842125"/>
              <a:gd name="connsiteX14285" fmla="*/ 8672643 w 12191999"/>
              <a:gd name="connsiteY14285" fmla="*/ 5881440 h 6842125"/>
              <a:gd name="connsiteX14286" fmla="*/ 8645115 w 12191999"/>
              <a:gd name="connsiteY14286" fmla="*/ 5871626 h 6842125"/>
              <a:gd name="connsiteX14287" fmla="*/ 8640543 w 12191999"/>
              <a:gd name="connsiteY14287" fmla="*/ 5824927 h 6842125"/>
              <a:gd name="connsiteX14288" fmla="*/ 8690835 w 12191999"/>
              <a:gd name="connsiteY14288" fmla="*/ 5820189 h 6842125"/>
              <a:gd name="connsiteX14289" fmla="*/ 8696170 w 12191999"/>
              <a:gd name="connsiteY14289" fmla="*/ 5864858 h 6842125"/>
              <a:gd name="connsiteX14290" fmla="*/ 8672643 w 12191999"/>
              <a:gd name="connsiteY14290" fmla="*/ 5881440 h 6842125"/>
              <a:gd name="connsiteX14291" fmla="*/ 5818402 w 12191999"/>
              <a:gd name="connsiteY14291" fmla="*/ 5881697 h 6842125"/>
              <a:gd name="connsiteX14292" fmla="*/ 5798779 w 12191999"/>
              <a:gd name="connsiteY14292" fmla="*/ 5875013 h 6842125"/>
              <a:gd name="connsiteX14293" fmla="*/ 5821639 w 12191999"/>
              <a:gd name="connsiteY14293" fmla="*/ 5808008 h 6842125"/>
              <a:gd name="connsiteX14294" fmla="*/ 5839166 w 12191999"/>
              <a:gd name="connsiteY14294" fmla="*/ 5875689 h 6842125"/>
              <a:gd name="connsiteX14295" fmla="*/ 5818402 w 12191999"/>
              <a:gd name="connsiteY14295" fmla="*/ 5881697 h 6842125"/>
              <a:gd name="connsiteX14296" fmla="*/ 6373595 w 12191999"/>
              <a:gd name="connsiteY14296" fmla="*/ 5881697 h 6842125"/>
              <a:gd name="connsiteX14297" fmla="*/ 6352831 w 12191999"/>
              <a:gd name="connsiteY14297" fmla="*/ 5875689 h 6842125"/>
              <a:gd name="connsiteX14298" fmla="*/ 6370358 w 12191999"/>
              <a:gd name="connsiteY14298" fmla="*/ 5808008 h 6842125"/>
              <a:gd name="connsiteX14299" fmla="*/ 6393218 w 12191999"/>
              <a:gd name="connsiteY14299" fmla="*/ 5875013 h 6842125"/>
              <a:gd name="connsiteX14300" fmla="*/ 6373595 w 12191999"/>
              <a:gd name="connsiteY14300" fmla="*/ 5881697 h 6842125"/>
              <a:gd name="connsiteX14301" fmla="*/ 1948304 w 12191999"/>
              <a:gd name="connsiteY14301" fmla="*/ 5881874 h 6842125"/>
              <a:gd name="connsiteX14302" fmla="*/ 1922515 w 12191999"/>
              <a:gd name="connsiteY14302" fmla="*/ 5881778 h 6842125"/>
              <a:gd name="connsiteX14303" fmla="*/ 1930135 w 12191999"/>
              <a:gd name="connsiteY14303" fmla="*/ 5808003 h 6842125"/>
              <a:gd name="connsiteX14304" fmla="*/ 1961377 w 12191999"/>
              <a:gd name="connsiteY14304" fmla="*/ 5820866 h 6842125"/>
              <a:gd name="connsiteX14305" fmla="*/ 1948304 w 12191999"/>
              <a:gd name="connsiteY14305" fmla="*/ 5881874 h 6842125"/>
              <a:gd name="connsiteX14306" fmla="*/ 10243692 w 12191999"/>
              <a:gd name="connsiteY14306" fmla="*/ 5881874 h 6842125"/>
              <a:gd name="connsiteX14307" fmla="*/ 10230619 w 12191999"/>
              <a:gd name="connsiteY14307" fmla="*/ 5820866 h 6842125"/>
              <a:gd name="connsiteX14308" fmla="*/ 10261862 w 12191999"/>
              <a:gd name="connsiteY14308" fmla="*/ 5808003 h 6842125"/>
              <a:gd name="connsiteX14309" fmla="*/ 10269482 w 12191999"/>
              <a:gd name="connsiteY14309" fmla="*/ 5881778 h 6842125"/>
              <a:gd name="connsiteX14310" fmla="*/ 10243692 w 12191999"/>
              <a:gd name="connsiteY14310" fmla="*/ 5881874 h 6842125"/>
              <a:gd name="connsiteX14311" fmla="*/ 4050788 w 12191999"/>
              <a:gd name="connsiteY14311" fmla="*/ 5888213 h 6842125"/>
              <a:gd name="connsiteX14312" fmla="*/ 4021535 w 12191999"/>
              <a:gd name="connsiteY14312" fmla="*/ 5873651 h 6842125"/>
              <a:gd name="connsiteX14313" fmla="*/ 4062683 w 12191999"/>
              <a:gd name="connsiteY14313" fmla="*/ 5809353 h 6842125"/>
              <a:gd name="connsiteX14314" fmla="*/ 4096972 w 12191999"/>
              <a:gd name="connsiteY14314" fmla="*/ 5831013 h 6842125"/>
              <a:gd name="connsiteX14315" fmla="*/ 4050788 w 12191999"/>
              <a:gd name="connsiteY14315" fmla="*/ 5888213 h 6842125"/>
              <a:gd name="connsiteX14316" fmla="*/ 8141208 w 12191999"/>
              <a:gd name="connsiteY14316" fmla="*/ 5888213 h 6842125"/>
              <a:gd name="connsiteX14317" fmla="*/ 8095024 w 12191999"/>
              <a:gd name="connsiteY14317" fmla="*/ 5831013 h 6842125"/>
              <a:gd name="connsiteX14318" fmla="*/ 8129314 w 12191999"/>
              <a:gd name="connsiteY14318" fmla="*/ 5809353 h 6842125"/>
              <a:gd name="connsiteX14319" fmla="*/ 8170461 w 12191999"/>
              <a:gd name="connsiteY14319" fmla="*/ 5873651 h 6842125"/>
              <a:gd name="connsiteX14320" fmla="*/ 8141208 w 12191999"/>
              <a:gd name="connsiteY14320" fmla="*/ 5888213 h 6842125"/>
              <a:gd name="connsiteX14321" fmla="*/ 5992147 w 12191999"/>
              <a:gd name="connsiteY14321" fmla="*/ 5888287 h 6842125"/>
              <a:gd name="connsiteX14322" fmla="*/ 5967667 w 12191999"/>
              <a:gd name="connsiteY14322" fmla="*/ 5874329 h 6842125"/>
              <a:gd name="connsiteX14323" fmla="*/ 6000434 w 12191999"/>
              <a:gd name="connsiteY14323" fmla="*/ 5807999 h 6842125"/>
              <a:gd name="connsiteX14324" fmla="*/ 6019483 w 12191999"/>
              <a:gd name="connsiteY14324" fmla="*/ 5878388 h 6842125"/>
              <a:gd name="connsiteX14325" fmla="*/ 5992147 w 12191999"/>
              <a:gd name="connsiteY14325" fmla="*/ 5888287 h 6842125"/>
              <a:gd name="connsiteX14326" fmla="*/ 6199850 w 12191999"/>
              <a:gd name="connsiteY14326" fmla="*/ 5888287 h 6842125"/>
              <a:gd name="connsiteX14327" fmla="*/ 6172514 w 12191999"/>
              <a:gd name="connsiteY14327" fmla="*/ 5878388 h 6842125"/>
              <a:gd name="connsiteX14328" fmla="*/ 6191563 w 12191999"/>
              <a:gd name="connsiteY14328" fmla="*/ 5807999 h 6842125"/>
              <a:gd name="connsiteX14329" fmla="*/ 6224330 w 12191999"/>
              <a:gd name="connsiteY14329" fmla="*/ 5874329 h 6842125"/>
              <a:gd name="connsiteX14330" fmla="*/ 6199850 w 12191999"/>
              <a:gd name="connsiteY14330" fmla="*/ 5888287 h 6842125"/>
              <a:gd name="connsiteX14331" fmla="*/ 1403156 w 12191999"/>
              <a:gd name="connsiteY14331" fmla="*/ 5888802 h 6842125"/>
              <a:gd name="connsiteX14332" fmla="*/ 1366505 w 12191999"/>
              <a:gd name="connsiteY14332" fmla="*/ 5881103 h 6842125"/>
              <a:gd name="connsiteX14333" fmla="*/ 1357351 w 12191999"/>
              <a:gd name="connsiteY14333" fmla="*/ 5843877 h 6842125"/>
              <a:gd name="connsiteX14334" fmla="*/ 1406103 w 12191999"/>
              <a:gd name="connsiteY14334" fmla="*/ 5801238 h 6842125"/>
              <a:gd name="connsiteX14335" fmla="*/ 1442624 w 12191999"/>
              <a:gd name="connsiteY14335" fmla="*/ 5877720 h 6842125"/>
              <a:gd name="connsiteX14336" fmla="*/ 1403156 w 12191999"/>
              <a:gd name="connsiteY14336" fmla="*/ 5888802 h 6842125"/>
              <a:gd name="connsiteX14337" fmla="*/ 10788840 w 12191999"/>
              <a:gd name="connsiteY14337" fmla="*/ 5888802 h 6842125"/>
              <a:gd name="connsiteX14338" fmla="*/ 10749372 w 12191999"/>
              <a:gd name="connsiteY14338" fmla="*/ 5877720 h 6842125"/>
              <a:gd name="connsiteX14339" fmla="*/ 10785894 w 12191999"/>
              <a:gd name="connsiteY14339" fmla="*/ 5801238 h 6842125"/>
              <a:gd name="connsiteX14340" fmla="*/ 10834646 w 12191999"/>
              <a:gd name="connsiteY14340" fmla="*/ 5843877 h 6842125"/>
              <a:gd name="connsiteX14341" fmla="*/ 10825491 w 12191999"/>
              <a:gd name="connsiteY14341" fmla="*/ 5881103 h 6842125"/>
              <a:gd name="connsiteX14342" fmla="*/ 10788840 w 12191999"/>
              <a:gd name="connsiteY14342" fmla="*/ 5888802 h 6842125"/>
              <a:gd name="connsiteX14343" fmla="*/ 4229566 w 12191999"/>
              <a:gd name="connsiteY14343" fmla="*/ 5889051 h 6842125"/>
              <a:gd name="connsiteX14344" fmla="*/ 4194227 w 12191999"/>
              <a:gd name="connsiteY14344" fmla="*/ 5878393 h 6842125"/>
              <a:gd name="connsiteX14345" fmla="*/ 4193466 w 12191999"/>
              <a:gd name="connsiteY14345" fmla="*/ 5813415 h 6842125"/>
              <a:gd name="connsiteX14346" fmla="*/ 4266618 w 12191999"/>
              <a:gd name="connsiteY14346" fmla="*/ 5814091 h 6842125"/>
              <a:gd name="connsiteX14347" fmla="*/ 4266618 w 12191999"/>
              <a:gd name="connsiteY14347" fmla="*/ 5878393 h 6842125"/>
              <a:gd name="connsiteX14348" fmla="*/ 4229566 w 12191999"/>
              <a:gd name="connsiteY14348" fmla="*/ 5889051 h 6842125"/>
              <a:gd name="connsiteX14349" fmla="*/ 7962431 w 12191999"/>
              <a:gd name="connsiteY14349" fmla="*/ 5889051 h 6842125"/>
              <a:gd name="connsiteX14350" fmla="*/ 7925379 w 12191999"/>
              <a:gd name="connsiteY14350" fmla="*/ 5878393 h 6842125"/>
              <a:gd name="connsiteX14351" fmla="*/ 7925379 w 12191999"/>
              <a:gd name="connsiteY14351" fmla="*/ 5814091 h 6842125"/>
              <a:gd name="connsiteX14352" fmla="*/ 7998531 w 12191999"/>
              <a:gd name="connsiteY14352" fmla="*/ 5813415 h 6842125"/>
              <a:gd name="connsiteX14353" fmla="*/ 7997769 w 12191999"/>
              <a:gd name="connsiteY14353" fmla="*/ 5878393 h 6842125"/>
              <a:gd name="connsiteX14354" fmla="*/ 7962431 w 12191999"/>
              <a:gd name="connsiteY14354" fmla="*/ 5889051 h 6842125"/>
              <a:gd name="connsiteX14355" fmla="*/ 1053208 w 12191999"/>
              <a:gd name="connsiteY14355" fmla="*/ 5889214 h 6842125"/>
              <a:gd name="connsiteX14356" fmla="*/ 1031875 w 12191999"/>
              <a:gd name="connsiteY14356" fmla="*/ 5878388 h 6842125"/>
              <a:gd name="connsiteX14357" fmla="*/ 1024256 w 12191999"/>
              <a:gd name="connsiteY14357" fmla="*/ 5816118 h 6842125"/>
              <a:gd name="connsiteX14358" fmla="*/ 1082931 w 12191999"/>
              <a:gd name="connsiteY14358" fmla="*/ 5824240 h 6842125"/>
              <a:gd name="connsiteX14359" fmla="*/ 1090548 w 12191999"/>
              <a:gd name="connsiteY14359" fmla="*/ 5856729 h 6842125"/>
              <a:gd name="connsiteX14360" fmla="*/ 1053208 w 12191999"/>
              <a:gd name="connsiteY14360" fmla="*/ 5889214 h 6842125"/>
              <a:gd name="connsiteX14361" fmla="*/ 2995262 w 12191999"/>
              <a:gd name="connsiteY14361" fmla="*/ 5889214 h 6842125"/>
              <a:gd name="connsiteX14362" fmla="*/ 2972402 w 12191999"/>
              <a:gd name="connsiteY14362" fmla="*/ 5876360 h 6842125"/>
              <a:gd name="connsiteX14363" fmla="*/ 2996786 w 12191999"/>
              <a:gd name="connsiteY14363" fmla="*/ 5807999 h 6842125"/>
              <a:gd name="connsiteX14364" fmla="*/ 3038696 w 12191999"/>
              <a:gd name="connsiteY14364" fmla="*/ 5847254 h 6842125"/>
              <a:gd name="connsiteX14365" fmla="*/ 2995262 w 12191999"/>
              <a:gd name="connsiteY14365" fmla="*/ 5889214 h 6842125"/>
              <a:gd name="connsiteX14366" fmla="*/ 9196735 w 12191999"/>
              <a:gd name="connsiteY14366" fmla="*/ 5889214 h 6842125"/>
              <a:gd name="connsiteX14367" fmla="*/ 9153300 w 12191999"/>
              <a:gd name="connsiteY14367" fmla="*/ 5847254 h 6842125"/>
              <a:gd name="connsiteX14368" fmla="*/ 9195211 w 12191999"/>
              <a:gd name="connsiteY14368" fmla="*/ 5807999 h 6842125"/>
              <a:gd name="connsiteX14369" fmla="*/ 9219595 w 12191999"/>
              <a:gd name="connsiteY14369" fmla="*/ 5876360 h 6842125"/>
              <a:gd name="connsiteX14370" fmla="*/ 9196735 w 12191999"/>
              <a:gd name="connsiteY14370" fmla="*/ 5889214 h 6842125"/>
              <a:gd name="connsiteX14371" fmla="*/ 11138788 w 12191999"/>
              <a:gd name="connsiteY14371" fmla="*/ 5889214 h 6842125"/>
              <a:gd name="connsiteX14372" fmla="*/ 11101448 w 12191999"/>
              <a:gd name="connsiteY14372" fmla="*/ 5856729 h 6842125"/>
              <a:gd name="connsiteX14373" fmla="*/ 11109066 w 12191999"/>
              <a:gd name="connsiteY14373" fmla="*/ 5824240 h 6842125"/>
              <a:gd name="connsiteX14374" fmla="*/ 11167740 w 12191999"/>
              <a:gd name="connsiteY14374" fmla="*/ 5816118 h 6842125"/>
              <a:gd name="connsiteX14375" fmla="*/ 11160122 w 12191999"/>
              <a:gd name="connsiteY14375" fmla="*/ 5878388 h 6842125"/>
              <a:gd name="connsiteX14376" fmla="*/ 11138788 w 12191999"/>
              <a:gd name="connsiteY14376" fmla="*/ 5889214 h 6842125"/>
              <a:gd name="connsiteX14377" fmla="*/ 3171770 w 12191999"/>
              <a:gd name="connsiteY14377" fmla="*/ 5889219 h 6842125"/>
              <a:gd name="connsiteX14378" fmla="*/ 3134431 w 12191999"/>
              <a:gd name="connsiteY14378" fmla="*/ 5872299 h 6842125"/>
              <a:gd name="connsiteX14379" fmla="*/ 3133670 w 12191999"/>
              <a:gd name="connsiteY14379" fmla="*/ 5818830 h 6842125"/>
              <a:gd name="connsiteX14380" fmla="*/ 3221299 w 12191999"/>
              <a:gd name="connsiteY14380" fmla="*/ 5843194 h 6842125"/>
              <a:gd name="connsiteX14381" fmla="*/ 3171770 w 12191999"/>
              <a:gd name="connsiteY14381" fmla="*/ 5889219 h 6842125"/>
              <a:gd name="connsiteX14382" fmla="*/ 9020227 w 12191999"/>
              <a:gd name="connsiteY14382" fmla="*/ 5889219 h 6842125"/>
              <a:gd name="connsiteX14383" fmla="*/ 8970698 w 12191999"/>
              <a:gd name="connsiteY14383" fmla="*/ 5843194 h 6842125"/>
              <a:gd name="connsiteX14384" fmla="*/ 9058327 w 12191999"/>
              <a:gd name="connsiteY14384" fmla="*/ 5818830 h 6842125"/>
              <a:gd name="connsiteX14385" fmla="*/ 9057566 w 12191999"/>
              <a:gd name="connsiteY14385" fmla="*/ 5872299 h 6842125"/>
              <a:gd name="connsiteX14386" fmla="*/ 9020227 w 12191999"/>
              <a:gd name="connsiteY14386" fmla="*/ 5889219 h 6842125"/>
              <a:gd name="connsiteX14387" fmla="*/ 2818000 w 12191999"/>
              <a:gd name="connsiteY14387" fmla="*/ 5889221 h 6842125"/>
              <a:gd name="connsiteX14388" fmla="*/ 2785234 w 12191999"/>
              <a:gd name="connsiteY14388" fmla="*/ 5877040 h 6842125"/>
              <a:gd name="connsiteX14389" fmla="*/ 2835526 w 12191999"/>
              <a:gd name="connsiteY14389" fmla="*/ 5805299 h 6842125"/>
              <a:gd name="connsiteX14390" fmla="*/ 2862196 w 12191999"/>
              <a:gd name="connsiteY14390" fmla="*/ 5837780 h 6842125"/>
              <a:gd name="connsiteX14391" fmla="*/ 2818000 w 12191999"/>
              <a:gd name="connsiteY14391" fmla="*/ 5889221 h 6842125"/>
              <a:gd name="connsiteX14392" fmla="*/ 9373996 w 12191999"/>
              <a:gd name="connsiteY14392" fmla="*/ 5889221 h 6842125"/>
              <a:gd name="connsiteX14393" fmla="*/ 9329800 w 12191999"/>
              <a:gd name="connsiteY14393" fmla="*/ 5837780 h 6842125"/>
              <a:gd name="connsiteX14394" fmla="*/ 9356471 w 12191999"/>
              <a:gd name="connsiteY14394" fmla="*/ 5805299 h 6842125"/>
              <a:gd name="connsiteX14395" fmla="*/ 9406763 w 12191999"/>
              <a:gd name="connsiteY14395" fmla="*/ 5877040 h 6842125"/>
              <a:gd name="connsiteX14396" fmla="*/ 9373996 w 12191999"/>
              <a:gd name="connsiteY14396" fmla="*/ 5889221 h 6842125"/>
              <a:gd name="connsiteX14397" fmla="*/ 3351324 w 12191999"/>
              <a:gd name="connsiteY14397" fmla="*/ 5889224 h 6842125"/>
              <a:gd name="connsiteX14398" fmla="*/ 3310176 w 12191999"/>
              <a:gd name="connsiteY14398" fmla="*/ 5877042 h 6842125"/>
              <a:gd name="connsiteX14399" fmla="*/ 3313986 w 12191999"/>
              <a:gd name="connsiteY14399" fmla="*/ 5812064 h 6842125"/>
              <a:gd name="connsiteX14400" fmla="*/ 3392472 w 12191999"/>
              <a:gd name="connsiteY14400" fmla="*/ 5868918 h 6842125"/>
              <a:gd name="connsiteX14401" fmla="*/ 3351324 w 12191999"/>
              <a:gd name="connsiteY14401" fmla="*/ 5889224 h 6842125"/>
              <a:gd name="connsiteX14402" fmla="*/ 3880938 w 12191999"/>
              <a:gd name="connsiteY14402" fmla="*/ 5889224 h 6842125"/>
              <a:gd name="connsiteX14403" fmla="*/ 3843504 w 12191999"/>
              <a:gd name="connsiteY14403" fmla="*/ 5877718 h 6842125"/>
              <a:gd name="connsiteX14404" fmla="*/ 3840456 w 12191999"/>
              <a:gd name="connsiteY14404" fmla="*/ 5819512 h 6842125"/>
              <a:gd name="connsiteX14405" fmla="*/ 3909798 w 12191999"/>
              <a:gd name="connsiteY14405" fmla="*/ 5818156 h 6842125"/>
              <a:gd name="connsiteX14406" fmla="*/ 3916656 w 12191999"/>
              <a:gd name="connsiteY14406" fmla="*/ 5872303 h 6842125"/>
              <a:gd name="connsiteX14407" fmla="*/ 3880938 w 12191999"/>
              <a:gd name="connsiteY14407" fmla="*/ 5889224 h 6842125"/>
              <a:gd name="connsiteX14408" fmla="*/ 8311059 w 12191999"/>
              <a:gd name="connsiteY14408" fmla="*/ 5889224 h 6842125"/>
              <a:gd name="connsiteX14409" fmla="*/ 8275340 w 12191999"/>
              <a:gd name="connsiteY14409" fmla="*/ 5872303 h 6842125"/>
              <a:gd name="connsiteX14410" fmla="*/ 8282199 w 12191999"/>
              <a:gd name="connsiteY14410" fmla="*/ 5818156 h 6842125"/>
              <a:gd name="connsiteX14411" fmla="*/ 8351540 w 12191999"/>
              <a:gd name="connsiteY14411" fmla="*/ 5819512 h 6842125"/>
              <a:gd name="connsiteX14412" fmla="*/ 8348492 w 12191999"/>
              <a:gd name="connsiteY14412" fmla="*/ 5877718 h 6842125"/>
              <a:gd name="connsiteX14413" fmla="*/ 8311059 w 12191999"/>
              <a:gd name="connsiteY14413" fmla="*/ 5889224 h 6842125"/>
              <a:gd name="connsiteX14414" fmla="*/ 8840672 w 12191999"/>
              <a:gd name="connsiteY14414" fmla="*/ 5889224 h 6842125"/>
              <a:gd name="connsiteX14415" fmla="*/ 8799524 w 12191999"/>
              <a:gd name="connsiteY14415" fmla="*/ 5868918 h 6842125"/>
              <a:gd name="connsiteX14416" fmla="*/ 8878011 w 12191999"/>
              <a:gd name="connsiteY14416" fmla="*/ 5812064 h 6842125"/>
              <a:gd name="connsiteX14417" fmla="*/ 8881820 w 12191999"/>
              <a:gd name="connsiteY14417" fmla="*/ 5877042 h 6842125"/>
              <a:gd name="connsiteX14418" fmla="*/ 8840672 w 12191999"/>
              <a:gd name="connsiteY14418" fmla="*/ 5889224 h 6842125"/>
              <a:gd name="connsiteX14419" fmla="*/ 3714054 w 12191999"/>
              <a:gd name="connsiteY14419" fmla="*/ 5891593 h 6842125"/>
              <a:gd name="connsiteX14420" fmla="*/ 3677668 w 12191999"/>
              <a:gd name="connsiteY14420" fmla="*/ 5891258 h 6842125"/>
              <a:gd name="connsiteX14421" fmla="*/ 3667000 w 12191999"/>
              <a:gd name="connsiteY14421" fmla="*/ 5810038 h 6842125"/>
              <a:gd name="connsiteX14422" fmla="*/ 3731008 w 12191999"/>
              <a:gd name="connsiteY14422" fmla="*/ 5804623 h 6842125"/>
              <a:gd name="connsiteX14423" fmla="*/ 3753868 w 12191999"/>
              <a:gd name="connsiteY14423" fmla="*/ 5840493 h 6842125"/>
              <a:gd name="connsiteX14424" fmla="*/ 3744724 w 12191999"/>
              <a:gd name="connsiteY14424" fmla="*/ 5877722 h 6842125"/>
              <a:gd name="connsiteX14425" fmla="*/ 3714054 w 12191999"/>
              <a:gd name="connsiteY14425" fmla="*/ 5891593 h 6842125"/>
              <a:gd name="connsiteX14426" fmla="*/ 8477943 w 12191999"/>
              <a:gd name="connsiteY14426" fmla="*/ 5891593 h 6842125"/>
              <a:gd name="connsiteX14427" fmla="*/ 8447272 w 12191999"/>
              <a:gd name="connsiteY14427" fmla="*/ 5877722 h 6842125"/>
              <a:gd name="connsiteX14428" fmla="*/ 8438128 w 12191999"/>
              <a:gd name="connsiteY14428" fmla="*/ 5840493 h 6842125"/>
              <a:gd name="connsiteX14429" fmla="*/ 8460988 w 12191999"/>
              <a:gd name="connsiteY14429" fmla="*/ 5804623 h 6842125"/>
              <a:gd name="connsiteX14430" fmla="*/ 8524996 w 12191999"/>
              <a:gd name="connsiteY14430" fmla="*/ 5810038 h 6842125"/>
              <a:gd name="connsiteX14431" fmla="*/ 8514328 w 12191999"/>
              <a:gd name="connsiteY14431" fmla="*/ 5891258 h 6842125"/>
              <a:gd name="connsiteX14432" fmla="*/ 8477943 w 12191999"/>
              <a:gd name="connsiteY14432" fmla="*/ 5891593 h 6842125"/>
              <a:gd name="connsiteX14433" fmla="*/ 1767756 w 12191999"/>
              <a:gd name="connsiteY14433" fmla="*/ 5891683 h 6842125"/>
              <a:gd name="connsiteX14434" fmla="*/ 1745253 w 12191999"/>
              <a:gd name="connsiteY14434" fmla="*/ 5891251 h 6842125"/>
              <a:gd name="connsiteX14435" fmla="*/ 1699532 w 12191999"/>
              <a:gd name="connsiteY14435" fmla="*/ 5848611 h 6842125"/>
              <a:gd name="connsiteX14436" fmla="*/ 1758969 w 12191999"/>
              <a:gd name="connsiteY14436" fmla="*/ 5801235 h 6842125"/>
              <a:gd name="connsiteX14437" fmla="*/ 1813833 w 12191999"/>
              <a:gd name="connsiteY14437" fmla="*/ 5845904 h 6842125"/>
              <a:gd name="connsiteX14438" fmla="*/ 1767756 w 12191999"/>
              <a:gd name="connsiteY14438" fmla="*/ 5891683 h 6842125"/>
              <a:gd name="connsiteX14439" fmla="*/ 10424240 w 12191999"/>
              <a:gd name="connsiteY14439" fmla="*/ 5891683 h 6842125"/>
              <a:gd name="connsiteX14440" fmla="*/ 10378163 w 12191999"/>
              <a:gd name="connsiteY14440" fmla="*/ 5845904 h 6842125"/>
              <a:gd name="connsiteX14441" fmla="*/ 10433027 w 12191999"/>
              <a:gd name="connsiteY14441" fmla="*/ 5801235 h 6842125"/>
              <a:gd name="connsiteX14442" fmla="*/ 10492464 w 12191999"/>
              <a:gd name="connsiteY14442" fmla="*/ 5848611 h 6842125"/>
              <a:gd name="connsiteX14443" fmla="*/ 10446743 w 12191999"/>
              <a:gd name="connsiteY14443" fmla="*/ 5891251 h 6842125"/>
              <a:gd name="connsiteX14444" fmla="*/ 10424240 w 12191999"/>
              <a:gd name="connsiteY14444" fmla="*/ 5891683 h 6842125"/>
              <a:gd name="connsiteX14445" fmla="*/ 152013 w 12191999"/>
              <a:gd name="connsiteY14445" fmla="*/ 5893792 h 6842125"/>
              <a:gd name="connsiteX14446" fmla="*/ 133315 w 12191999"/>
              <a:gd name="connsiteY14446" fmla="*/ 5883134 h 6842125"/>
              <a:gd name="connsiteX14447" fmla="*/ 123393 w 12191999"/>
              <a:gd name="connsiteY14447" fmla="*/ 5817480 h 6842125"/>
              <a:gd name="connsiteX14448" fmla="*/ 174528 w 12191999"/>
              <a:gd name="connsiteY14448" fmla="*/ 5794469 h 6842125"/>
              <a:gd name="connsiteX14449" fmla="*/ 224133 w 12191999"/>
              <a:gd name="connsiteY14449" fmla="*/ 5847263 h 6842125"/>
              <a:gd name="connsiteX14450" fmla="*/ 177580 w 12191999"/>
              <a:gd name="connsiteY14450" fmla="*/ 5893287 h 6842125"/>
              <a:gd name="connsiteX14451" fmla="*/ 152013 w 12191999"/>
              <a:gd name="connsiteY14451" fmla="*/ 5893792 h 6842125"/>
              <a:gd name="connsiteX14452" fmla="*/ 12039983 w 12191999"/>
              <a:gd name="connsiteY14452" fmla="*/ 5893792 h 6842125"/>
              <a:gd name="connsiteX14453" fmla="*/ 12014416 w 12191999"/>
              <a:gd name="connsiteY14453" fmla="*/ 5893287 h 6842125"/>
              <a:gd name="connsiteX14454" fmla="*/ 11967863 w 12191999"/>
              <a:gd name="connsiteY14454" fmla="*/ 5847263 h 6842125"/>
              <a:gd name="connsiteX14455" fmla="*/ 12017468 w 12191999"/>
              <a:gd name="connsiteY14455" fmla="*/ 5794469 h 6842125"/>
              <a:gd name="connsiteX14456" fmla="*/ 12068603 w 12191999"/>
              <a:gd name="connsiteY14456" fmla="*/ 5817480 h 6842125"/>
              <a:gd name="connsiteX14457" fmla="*/ 12058682 w 12191999"/>
              <a:gd name="connsiteY14457" fmla="*/ 5883134 h 6842125"/>
              <a:gd name="connsiteX14458" fmla="*/ 12039983 w 12191999"/>
              <a:gd name="connsiteY14458" fmla="*/ 5893792 h 6842125"/>
              <a:gd name="connsiteX14459" fmla="*/ 4945538 w 12191999"/>
              <a:gd name="connsiteY14459" fmla="*/ 5895105 h 6842125"/>
              <a:gd name="connsiteX14460" fmla="*/ 4917783 w 12191999"/>
              <a:gd name="connsiteY14460" fmla="*/ 5891258 h 6842125"/>
              <a:gd name="connsiteX14461" fmla="*/ 4879683 w 12191999"/>
              <a:gd name="connsiteY14461" fmla="*/ 5844555 h 6842125"/>
              <a:gd name="connsiteX14462" fmla="*/ 4930738 w 12191999"/>
              <a:gd name="connsiteY14462" fmla="*/ 5794469 h 6842125"/>
              <a:gd name="connsiteX14463" fmla="*/ 4963503 w 12191999"/>
              <a:gd name="connsiteY14463" fmla="*/ 5804623 h 6842125"/>
              <a:gd name="connsiteX14464" fmla="*/ 4986363 w 12191999"/>
              <a:gd name="connsiteY14464" fmla="*/ 5845230 h 6842125"/>
              <a:gd name="connsiteX14465" fmla="*/ 4945538 w 12191999"/>
              <a:gd name="connsiteY14465" fmla="*/ 5895105 h 6842125"/>
              <a:gd name="connsiteX14466" fmla="*/ 7246459 w 12191999"/>
              <a:gd name="connsiteY14466" fmla="*/ 5895105 h 6842125"/>
              <a:gd name="connsiteX14467" fmla="*/ 7205634 w 12191999"/>
              <a:gd name="connsiteY14467" fmla="*/ 5845230 h 6842125"/>
              <a:gd name="connsiteX14468" fmla="*/ 7228494 w 12191999"/>
              <a:gd name="connsiteY14468" fmla="*/ 5804623 h 6842125"/>
              <a:gd name="connsiteX14469" fmla="*/ 7261259 w 12191999"/>
              <a:gd name="connsiteY14469" fmla="*/ 5794469 h 6842125"/>
              <a:gd name="connsiteX14470" fmla="*/ 7312314 w 12191999"/>
              <a:gd name="connsiteY14470" fmla="*/ 5844555 h 6842125"/>
              <a:gd name="connsiteX14471" fmla="*/ 7274214 w 12191999"/>
              <a:gd name="connsiteY14471" fmla="*/ 5891258 h 6842125"/>
              <a:gd name="connsiteX14472" fmla="*/ 7246459 w 12191999"/>
              <a:gd name="connsiteY14472" fmla="*/ 5895105 h 6842125"/>
              <a:gd name="connsiteX14473" fmla="*/ 0 w 12191999"/>
              <a:gd name="connsiteY14473" fmla="*/ 5899087 h 6842125"/>
              <a:gd name="connsiteX14474" fmla="*/ 0 w 12191999"/>
              <a:gd name="connsiteY14474" fmla="*/ 5790498 h 6842125"/>
              <a:gd name="connsiteX14475" fmla="*/ 5892 w 12191999"/>
              <a:gd name="connsiteY14475" fmla="*/ 5790905 h 6842125"/>
              <a:gd name="connsiteX14476" fmla="*/ 33013 w 12191999"/>
              <a:gd name="connsiteY14476" fmla="*/ 5805299 h 6842125"/>
              <a:gd name="connsiteX14477" fmla="*/ 25360 w 12191999"/>
              <a:gd name="connsiteY14477" fmla="*/ 5892607 h 6842125"/>
              <a:gd name="connsiteX14478" fmla="*/ 12191999 w 12191999"/>
              <a:gd name="connsiteY14478" fmla="*/ 5899087 h 6842125"/>
              <a:gd name="connsiteX14479" fmla="*/ 12166636 w 12191999"/>
              <a:gd name="connsiteY14479" fmla="*/ 5892607 h 6842125"/>
              <a:gd name="connsiteX14480" fmla="*/ 12158983 w 12191999"/>
              <a:gd name="connsiteY14480" fmla="*/ 5805299 h 6842125"/>
              <a:gd name="connsiteX14481" fmla="*/ 12186104 w 12191999"/>
              <a:gd name="connsiteY14481" fmla="*/ 5790905 h 6842125"/>
              <a:gd name="connsiteX14482" fmla="*/ 12191999 w 12191999"/>
              <a:gd name="connsiteY14482" fmla="*/ 5790498 h 6842125"/>
              <a:gd name="connsiteX14483" fmla="*/ 5295551 w 12191999"/>
              <a:gd name="connsiteY14483" fmla="*/ 5901320 h 6842125"/>
              <a:gd name="connsiteX14484" fmla="*/ 5262403 w 12191999"/>
              <a:gd name="connsiteY14484" fmla="*/ 5892607 h 6842125"/>
              <a:gd name="connsiteX14485" fmla="*/ 5271547 w 12191999"/>
              <a:gd name="connsiteY14485" fmla="*/ 5794465 h 6842125"/>
              <a:gd name="connsiteX14486" fmla="*/ 5351558 w 12191999"/>
              <a:gd name="connsiteY14486" fmla="*/ 5845908 h 6842125"/>
              <a:gd name="connsiteX14487" fmla="*/ 5326411 w 12191999"/>
              <a:gd name="connsiteY14487" fmla="*/ 5885158 h 6842125"/>
              <a:gd name="connsiteX14488" fmla="*/ 5295551 w 12191999"/>
              <a:gd name="connsiteY14488" fmla="*/ 5901320 h 6842125"/>
              <a:gd name="connsiteX14489" fmla="*/ 6896446 w 12191999"/>
              <a:gd name="connsiteY14489" fmla="*/ 5901320 h 6842125"/>
              <a:gd name="connsiteX14490" fmla="*/ 6865586 w 12191999"/>
              <a:gd name="connsiteY14490" fmla="*/ 5885158 h 6842125"/>
              <a:gd name="connsiteX14491" fmla="*/ 6840439 w 12191999"/>
              <a:gd name="connsiteY14491" fmla="*/ 5845908 h 6842125"/>
              <a:gd name="connsiteX14492" fmla="*/ 6920450 w 12191999"/>
              <a:gd name="connsiteY14492" fmla="*/ 5794465 h 6842125"/>
              <a:gd name="connsiteX14493" fmla="*/ 6929594 w 12191999"/>
              <a:gd name="connsiteY14493" fmla="*/ 5892607 h 6842125"/>
              <a:gd name="connsiteX14494" fmla="*/ 6896446 w 12191999"/>
              <a:gd name="connsiteY14494" fmla="*/ 5901320 h 6842125"/>
              <a:gd name="connsiteX14495" fmla="*/ 2286867 w 12191999"/>
              <a:gd name="connsiteY14495" fmla="*/ 5901916 h 6842125"/>
              <a:gd name="connsiteX14496" fmla="*/ 2257244 w 12191999"/>
              <a:gd name="connsiteY14496" fmla="*/ 5889902 h 6842125"/>
              <a:gd name="connsiteX14497" fmla="*/ 2259530 w 12191999"/>
              <a:gd name="connsiteY14497" fmla="*/ 5800560 h 6842125"/>
              <a:gd name="connsiteX14498" fmla="*/ 2312870 w 12191999"/>
              <a:gd name="connsiteY14498" fmla="*/ 5797853 h 6842125"/>
              <a:gd name="connsiteX14499" fmla="*/ 2315918 w 12191999"/>
              <a:gd name="connsiteY14499" fmla="*/ 5892607 h 6842125"/>
              <a:gd name="connsiteX14500" fmla="*/ 2286867 w 12191999"/>
              <a:gd name="connsiteY14500" fmla="*/ 5901916 h 6842125"/>
              <a:gd name="connsiteX14501" fmla="*/ 9905130 w 12191999"/>
              <a:gd name="connsiteY14501" fmla="*/ 5901916 h 6842125"/>
              <a:gd name="connsiteX14502" fmla="*/ 9876079 w 12191999"/>
              <a:gd name="connsiteY14502" fmla="*/ 5892607 h 6842125"/>
              <a:gd name="connsiteX14503" fmla="*/ 9879127 w 12191999"/>
              <a:gd name="connsiteY14503" fmla="*/ 5797853 h 6842125"/>
              <a:gd name="connsiteX14504" fmla="*/ 9932467 w 12191999"/>
              <a:gd name="connsiteY14504" fmla="*/ 5800560 h 6842125"/>
              <a:gd name="connsiteX14505" fmla="*/ 9934752 w 12191999"/>
              <a:gd name="connsiteY14505" fmla="*/ 5889902 h 6842125"/>
              <a:gd name="connsiteX14506" fmla="*/ 9905130 w 12191999"/>
              <a:gd name="connsiteY14506" fmla="*/ 5901916 h 6842125"/>
              <a:gd name="connsiteX14507" fmla="*/ 171097 w 12191999"/>
              <a:gd name="connsiteY14507" fmla="*/ 6010668 h 6842125"/>
              <a:gd name="connsiteX14508" fmla="*/ 151635 w 12191999"/>
              <a:gd name="connsiteY14508" fmla="*/ 6003986 h 6842125"/>
              <a:gd name="connsiteX14509" fmla="*/ 178347 w 12191999"/>
              <a:gd name="connsiteY14509" fmla="*/ 5993836 h 6842125"/>
              <a:gd name="connsiteX14510" fmla="*/ 185980 w 12191999"/>
              <a:gd name="connsiteY14510" fmla="*/ 6004663 h 6842125"/>
              <a:gd name="connsiteX14511" fmla="*/ 171097 w 12191999"/>
              <a:gd name="connsiteY14511" fmla="*/ 6010668 h 6842125"/>
              <a:gd name="connsiteX14512" fmla="*/ 3521738 w 12191999"/>
              <a:gd name="connsiteY14512" fmla="*/ 6010668 h 6842125"/>
              <a:gd name="connsiteX14513" fmla="*/ 3506498 w 12191999"/>
              <a:gd name="connsiteY14513" fmla="*/ 6003986 h 6842125"/>
              <a:gd name="connsiteX14514" fmla="*/ 3533168 w 12191999"/>
              <a:gd name="connsiteY14514" fmla="*/ 5993836 h 6842125"/>
              <a:gd name="connsiteX14515" fmla="*/ 3536978 w 12191999"/>
              <a:gd name="connsiteY14515" fmla="*/ 6004663 h 6842125"/>
              <a:gd name="connsiteX14516" fmla="*/ 3521738 w 12191999"/>
              <a:gd name="connsiteY14516" fmla="*/ 6010668 h 6842125"/>
              <a:gd name="connsiteX14517" fmla="*/ 8670259 w 12191999"/>
              <a:gd name="connsiteY14517" fmla="*/ 6010668 h 6842125"/>
              <a:gd name="connsiteX14518" fmla="*/ 8655019 w 12191999"/>
              <a:gd name="connsiteY14518" fmla="*/ 6004663 h 6842125"/>
              <a:gd name="connsiteX14519" fmla="*/ 8658828 w 12191999"/>
              <a:gd name="connsiteY14519" fmla="*/ 5993836 h 6842125"/>
              <a:gd name="connsiteX14520" fmla="*/ 8685499 w 12191999"/>
              <a:gd name="connsiteY14520" fmla="*/ 6003986 h 6842125"/>
              <a:gd name="connsiteX14521" fmla="*/ 8670259 w 12191999"/>
              <a:gd name="connsiteY14521" fmla="*/ 6010668 h 6842125"/>
              <a:gd name="connsiteX14522" fmla="*/ 12020899 w 12191999"/>
              <a:gd name="connsiteY14522" fmla="*/ 6010668 h 6842125"/>
              <a:gd name="connsiteX14523" fmla="*/ 12006016 w 12191999"/>
              <a:gd name="connsiteY14523" fmla="*/ 6004663 h 6842125"/>
              <a:gd name="connsiteX14524" fmla="*/ 12013650 w 12191999"/>
              <a:gd name="connsiteY14524" fmla="*/ 5993836 h 6842125"/>
              <a:gd name="connsiteX14525" fmla="*/ 12040362 w 12191999"/>
              <a:gd name="connsiteY14525" fmla="*/ 6003986 h 6842125"/>
              <a:gd name="connsiteX14526" fmla="*/ 12020899 w 12191999"/>
              <a:gd name="connsiteY14526" fmla="*/ 6010668 h 6842125"/>
              <a:gd name="connsiteX14527" fmla="*/ 703237 w 12191999"/>
              <a:gd name="connsiteY14527" fmla="*/ 6010755 h 6842125"/>
              <a:gd name="connsiteX14528" fmla="*/ 691813 w 12191999"/>
              <a:gd name="connsiteY14528" fmla="*/ 6004664 h 6842125"/>
              <a:gd name="connsiteX14529" fmla="*/ 710860 w 12191999"/>
              <a:gd name="connsiteY14529" fmla="*/ 5993836 h 6842125"/>
              <a:gd name="connsiteX14530" fmla="*/ 703237 w 12191999"/>
              <a:gd name="connsiteY14530" fmla="*/ 6010755 h 6842125"/>
              <a:gd name="connsiteX14531" fmla="*/ 5465583 w 12191999"/>
              <a:gd name="connsiteY14531" fmla="*/ 6010755 h 6842125"/>
              <a:gd name="connsiteX14532" fmla="*/ 5450343 w 12191999"/>
              <a:gd name="connsiteY14532" fmla="*/ 6000602 h 6842125"/>
              <a:gd name="connsiteX14533" fmla="*/ 5465583 w 12191999"/>
              <a:gd name="connsiteY14533" fmla="*/ 5990450 h 6842125"/>
              <a:gd name="connsiteX14534" fmla="*/ 5480823 w 12191999"/>
              <a:gd name="connsiteY14534" fmla="*/ 6000602 h 6842125"/>
              <a:gd name="connsiteX14535" fmla="*/ 5465583 w 12191999"/>
              <a:gd name="connsiteY14535" fmla="*/ 6010755 h 6842125"/>
              <a:gd name="connsiteX14536" fmla="*/ 6726414 w 12191999"/>
              <a:gd name="connsiteY14536" fmla="*/ 6010755 h 6842125"/>
              <a:gd name="connsiteX14537" fmla="*/ 6711174 w 12191999"/>
              <a:gd name="connsiteY14537" fmla="*/ 6000602 h 6842125"/>
              <a:gd name="connsiteX14538" fmla="*/ 6726414 w 12191999"/>
              <a:gd name="connsiteY14538" fmla="*/ 5990450 h 6842125"/>
              <a:gd name="connsiteX14539" fmla="*/ 6741654 w 12191999"/>
              <a:gd name="connsiteY14539" fmla="*/ 6000602 h 6842125"/>
              <a:gd name="connsiteX14540" fmla="*/ 6726414 w 12191999"/>
              <a:gd name="connsiteY14540" fmla="*/ 6010755 h 6842125"/>
              <a:gd name="connsiteX14541" fmla="*/ 11488759 w 12191999"/>
              <a:gd name="connsiteY14541" fmla="*/ 6010755 h 6842125"/>
              <a:gd name="connsiteX14542" fmla="*/ 11481136 w 12191999"/>
              <a:gd name="connsiteY14542" fmla="*/ 5993836 h 6842125"/>
              <a:gd name="connsiteX14543" fmla="*/ 11500183 w 12191999"/>
              <a:gd name="connsiteY14543" fmla="*/ 6004664 h 6842125"/>
              <a:gd name="connsiteX14544" fmla="*/ 11488759 w 12191999"/>
              <a:gd name="connsiteY14544" fmla="*/ 6010755 h 6842125"/>
              <a:gd name="connsiteX14545" fmla="*/ 1057027 w 12191999"/>
              <a:gd name="connsiteY14545" fmla="*/ 6013460 h 6842125"/>
              <a:gd name="connsiteX14546" fmla="*/ 1040264 w 12191999"/>
              <a:gd name="connsiteY14546" fmla="*/ 6006692 h 6842125"/>
              <a:gd name="connsiteX14547" fmla="*/ 1057027 w 12191999"/>
              <a:gd name="connsiteY14547" fmla="*/ 5992480 h 6842125"/>
              <a:gd name="connsiteX14548" fmla="*/ 1057027 w 12191999"/>
              <a:gd name="connsiteY14548" fmla="*/ 6013460 h 6842125"/>
              <a:gd name="connsiteX14549" fmla="*/ 11134970 w 12191999"/>
              <a:gd name="connsiteY14549" fmla="*/ 6013460 h 6842125"/>
              <a:gd name="connsiteX14550" fmla="*/ 11134970 w 12191999"/>
              <a:gd name="connsiteY14550" fmla="*/ 5992480 h 6842125"/>
              <a:gd name="connsiteX14551" fmla="*/ 11151732 w 12191999"/>
              <a:gd name="connsiteY14551" fmla="*/ 6006692 h 6842125"/>
              <a:gd name="connsiteX14552" fmla="*/ 11134970 w 12191999"/>
              <a:gd name="connsiteY14552" fmla="*/ 6013460 h 6842125"/>
              <a:gd name="connsiteX14553" fmla="*/ 2645876 w 12191999"/>
              <a:gd name="connsiteY14553" fmla="*/ 6015235 h 6842125"/>
              <a:gd name="connsiteX14554" fmla="*/ 2629303 w 12191999"/>
              <a:gd name="connsiteY14554" fmla="*/ 6008721 h 6842125"/>
              <a:gd name="connsiteX14555" fmla="*/ 2644543 w 12191999"/>
              <a:gd name="connsiteY14555" fmla="*/ 5990449 h 6842125"/>
              <a:gd name="connsiteX14556" fmla="*/ 2656735 w 12191999"/>
              <a:gd name="connsiteY14556" fmla="*/ 6001954 h 6842125"/>
              <a:gd name="connsiteX14557" fmla="*/ 2645876 w 12191999"/>
              <a:gd name="connsiteY14557" fmla="*/ 6015235 h 6842125"/>
              <a:gd name="connsiteX14558" fmla="*/ 9546120 w 12191999"/>
              <a:gd name="connsiteY14558" fmla="*/ 6015235 h 6842125"/>
              <a:gd name="connsiteX14559" fmla="*/ 9535262 w 12191999"/>
              <a:gd name="connsiteY14559" fmla="*/ 6001954 h 6842125"/>
              <a:gd name="connsiteX14560" fmla="*/ 9547454 w 12191999"/>
              <a:gd name="connsiteY14560" fmla="*/ 5990449 h 6842125"/>
              <a:gd name="connsiteX14561" fmla="*/ 9562694 w 12191999"/>
              <a:gd name="connsiteY14561" fmla="*/ 6008721 h 6842125"/>
              <a:gd name="connsiteX14562" fmla="*/ 9546120 w 12191999"/>
              <a:gd name="connsiteY14562" fmla="*/ 6015235 h 6842125"/>
              <a:gd name="connsiteX14563" fmla="*/ 876180 w 12191999"/>
              <a:gd name="connsiteY14563" fmla="*/ 6017098 h 6842125"/>
              <a:gd name="connsiteX14564" fmla="*/ 860744 w 12191999"/>
              <a:gd name="connsiteY14564" fmla="*/ 6012780 h 6842125"/>
              <a:gd name="connsiteX14565" fmla="*/ 872931 w 12191999"/>
              <a:gd name="connsiteY14565" fmla="*/ 5990446 h 6842125"/>
              <a:gd name="connsiteX14566" fmla="*/ 892691 w 12191999"/>
              <a:gd name="connsiteY14566" fmla="*/ 6008719 h 6842125"/>
              <a:gd name="connsiteX14567" fmla="*/ 876180 w 12191999"/>
              <a:gd name="connsiteY14567" fmla="*/ 6017098 h 6842125"/>
              <a:gd name="connsiteX14568" fmla="*/ 11315816 w 12191999"/>
              <a:gd name="connsiteY14568" fmla="*/ 6017098 h 6842125"/>
              <a:gd name="connsiteX14569" fmla="*/ 11299306 w 12191999"/>
              <a:gd name="connsiteY14569" fmla="*/ 6008719 h 6842125"/>
              <a:gd name="connsiteX14570" fmla="*/ 11319066 w 12191999"/>
              <a:gd name="connsiteY14570" fmla="*/ 5990446 h 6842125"/>
              <a:gd name="connsiteX14571" fmla="*/ 11331252 w 12191999"/>
              <a:gd name="connsiteY14571" fmla="*/ 6012780 h 6842125"/>
              <a:gd name="connsiteX14572" fmla="*/ 11315816 w 12191999"/>
              <a:gd name="connsiteY14572" fmla="*/ 6017098 h 6842125"/>
              <a:gd name="connsiteX14573" fmla="*/ 1410580 w 12191999"/>
              <a:gd name="connsiteY14573" fmla="*/ 6022257 h 6842125"/>
              <a:gd name="connsiteX14574" fmla="*/ 1389369 w 12191999"/>
              <a:gd name="connsiteY14574" fmla="*/ 6016163 h 6842125"/>
              <a:gd name="connsiteX14575" fmla="*/ 1396221 w 12191999"/>
              <a:gd name="connsiteY14575" fmla="*/ 5987060 h 6842125"/>
              <a:gd name="connsiteX14576" fmla="*/ 1424369 w 12191999"/>
              <a:gd name="connsiteY14576" fmla="*/ 6008045 h 6842125"/>
              <a:gd name="connsiteX14577" fmla="*/ 1410580 w 12191999"/>
              <a:gd name="connsiteY14577" fmla="*/ 6022257 h 6842125"/>
              <a:gd name="connsiteX14578" fmla="*/ 10781416 w 12191999"/>
              <a:gd name="connsiteY14578" fmla="*/ 6022257 h 6842125"/>
              <a:gd name="connsiteX14579" fmla="*/ 10767627 w 12191999"/>
              <a:gd name="connsiteY14579" fmla="*/ 6008045 h 6842125"/>
              <a:gd name="connsiteX14580" fmla="*/ 10795775 w 12191999"/>
              <a:gd name="connsiteY14580" fmla="*/ 5987060 h 6842125"/>
              <a:gd name="connsiteX14581" fmla="*/ 10802627 w 12191999"/>
              <a:gd name="connsiteY14581" fmla="*/ 6016163 h 6842125"/>
              <a:gd name="connsiteX14582" fmla="*/ 10781416 w 12191999"/>
              <a:gd name="connsiteY14582" fmla="*/ 6022257 h 6842125"/>
              <a:gd name="connsiteX14583" fmla="*/ 4057544 w 12191999"/>
              <a:gd name="connsiteY14583" fmla="*/ 6022425 h 6842125"/>
              <a:gd name="connsiteX14584" fmla="*/ 4035255 w 12191999"/>
              <a:gd name="connsiteY14584" fmla="*/ 6014135 h 6842125"/>
              <a:gd name="connsiteX14585" fmla="*/ 4037540 w 12191999"/>
              <a:gd name="connsiteY14585" fmla="*/ 5992477 h 6842125"/>
              <a:gd name="connsiteX14586" fmla="*/ 4071831 w 12191999"/>
              <a:gd name="connsiteY14586" fmla="*/ 6005335 h 6842125"/>
              <a:gd name="connsiteX14587" fmla="*/ 4057544 w 12191999"/>
              <a:gd name="connsiteY14587" fmla="*/ 6022425 h 6842125"/>
              <a:gd name="connsiteX14588" fmla="*/ 8134452 w 12191999"/>
              <a:gd name="connsiteY14588" fmla="*/ 6022425 h 6842125"/>
              <a:gd name="connsiteX14589" fmla="*/ 8120165 w 12191999"/>
              <a:gd name="connsiteY14589" fmla="*/ 6005335 h 6842125"/>
              <a:gd name="connsiteX14590" fmla="*/ 8154456 w 12191999"/>
              <a:gd name="connsiteY14590" fmla="*/ 5992477 h 6842125"/>
              <a:gd name="connsiteX14591" fmla="*/ 8156742 w 12191999"/>
              <a:gd name="connsiteY14591" fmla="*/ 6014135 h 6842125"/>
              <a:gd name="connsiteX14592" fmla="*/ 8134452 w 12191999"/>
              <a:gd name="connsiteY14592" fmla="*/ 6022425 h 6842125"/>
              <a:gd name="connsiteX14593" fmla="*/ 5289838 w 12191999"/>
              <a:gd name="connsiteY14593" fmla="*/ 6024286 h 6842125"/>
              <a:gd name="connsiteX14594" fmla="*/ 5270787 w 12191999"/>
              <a:gd name="connsiteY14594" fmla="*/ 6014135 h 6842125"/>
              <a:gd name="connsiteX14595" fmla="*/ 5289838 w 12191999"/>
              <a:gd name="connsiteY14595" fmla="*/ 5983674 h 6842125"/>
              <a:gd name="connsiteX14596" fmla="*/ 5308887 w 12191999"/>
              <a:gd name="connsiteY14596" fmla="*/ 6014135 h 6842125"/>
              <a:gd name="connsiteX14597" fmla="*/ 5289838 w 12191999"/>
              <a:gd name="connsiteY14597" fmla="*/ 6024286 h 6842125"/>
              <a:gd name="connsiteX14598" fmla="*/ 6902159 w 12191999"/>
              <a:gd name="connsiteY14598" fmla="*/ 6024286 h 6842125"/>
              <a:gd name="connsiteX14599" fmla="*/ 6883110 w 12191999"/>
              <a:gd name="connsiteY14599" fmla="*/ 6014135 h 6842125"/>
              <a:gd name="connsiteX14600" fmla="*/ 6902159 w 12191999"/>
              <a:gd name="connsiteY14600" fmla="*/ 5983674 h 6842125"/>
              <a:gd name="connsiteX14601" fmla="*/ 6921210 w 12191999"/>
              <a:gd name="connsiteY14601" fmla="*/ 6014135 h 6842125"/>
              <a:gd name="connsiteX14602" fmla="*/ 6902159 w 12191999"/>
              <a:gd name="connsiteY14602" fmla="*/ 6024286 h 6842125"/>
              <a:gd name="connsiteX14603" fmla="*/ 3349994 w 12191999"/>
              <a:gd name="connsiteY14603" fmla="*/ 6030206 h 6842125"/>
              <a:gd name="connsiteX14604" fmla="*/ 3329230 w 12191999"/>
              <a:gd name="connsiteY14604" fmla="*/ 6022933 h 6842125"/>
              <a:gd name="connsiteX14605" fmla="*/ 3336087 w 12191999"/>
              <a:gd name="connsiteY14605" fmla="*/ 5982998 h 6842125"/>
              <a:gd name="connsiteX14606" fmla="*/ 3364282 w 12191999"/>
              <a:gd name="connsiteY14606" fmla="*/ 5986382 h 6842125"/>
              <a:gd name="connsiteX14607" fmla="*/ 3367330 w 12191999"/>
              <a:gd name="connsiteY14607" fmla="*/ 6014133 h 6842125"/>
              <a:gd name="connsiteX14608" fmla="*/ 3349994 w 12191999"/>
              <a:gd name="connsiteY14608" fmla="*/ 6030206 h 6842125"/>
              <a:gd name="connsiteX14609" fmla="*/ 8842003 w 12191999"/>
              <a:gd name="connsiteY14609" fmla="*/ 6030206 h 6842125"/>
              <a:gd name="connsiteX14610" fmla="*/ 8824667 w 12191999"/>
              <a:gd name="connsiteY14610" fmla="*/ 6014133 h 6842125"/>
              <a:gd name="connsiteX14611" fmla="*/ 8827715 w 12191999"/>
              <a:gd name="connsiteY14611" fmla="*/ 5986382 h 6842125"/>
              <a:gd name="connsiteX14612" fmla="*/ 8855910 w 12191999"/>
              <a:gd name="connsiteY14612" fmla="*/ 5982998 h 6842125"/>
              <a:gd name="connsiteX14613" fmla="*/ 8862767 w 12191999"/>
              <a:gd name="connsiteY14613" fmla="*/ 6022933 h 6842125"/>
              <a:gd name="connsiteX14614" fmla="*/ 8842003 w 12191999"/>
              <a:gd name="connsiteY14614" fmla="*/ 6030206 h 6842125"/>
              <a:gd name="connsiteX14615" fmla="*/ 2285051 w 12191999"/>
              <a:gd name="connsiteY14615" fmla="*/ 6030370 h 6842125"/>
              <a:gd name="connsiteX14616" fmla="*/ 2270191 w 12191999"/>
              <a:gd name="connsiteY14616" fmla="*/ 6018190 h 6842125"/>
              <a:gd name="connsiteX14617" fmla="*/ 2292290 w 12191999"/>
              <a:gd name="connsiteY14617" fmla="*/ 5985026 h 6842125"/>
              <a:gd name="connsiteX14618" fmla="*/ 2304482 w 12191999"/>
              <a:gd name="connsiteY14618" fmla="*/ 6020221 h 6842125"/>
              <a:gd name="connsiteX14619" fmla="*/ 2285051 w 12191999"/>
              <a:gd name="connsiteY14619" fmla="*/ 6030370 h 6842125"/>
              <a:gd name="connsiteX14620" fmla="*/ 9906946 w 12191999"/>
              <a:gd name="connsiteY14620" fmla="*/ 6030370 h 6842125"/>
              <a:gd name="connsiteX14621" fmla="*/ 9887515 w 12191999"/>
              <a:gd name="connsiteY14621" fmla="*/ 6020221 h 6842125"/>
              <a:gd name="connsiteX14622" fmla="*/ 9899707 w 12191999"/>
              <a:gd name="connsiteY14622" fmla="*/ 5985026 h 6842125"/>
              <a:gd name="connsiteX14623" fmla="*/ 9921806 w 12191999"/>
              <a:gd name="connsiteY14623" fmla="*/ 6018190 h 6842125"/>
              <a:gd name="connsiteX14624" fmla="*/ 9906946 w 12191999"/>
              <a:gd name="connsiteY14624" fmla="*/ 6030370 h 6842125"/>
              <a:gd name="connsiteX14625" fmla="*/ 1758105 w 12191999"/>
              <a:gd name="connsiteY14625" fmla="*/ 6030464 h 6842125"/>
              <a:gd name="connsiteX14626" fmla="*/ 1739151 w 12191999"/>
              <a:gd name="connsiteY14626" fmla="*/ 6022938 h 6842125"/>
              <a:gd name="connsiteX14627" fmla="*/ 1743723 w 12191999"/>
              <a:gd name="connsiteY14627" fmla="*/ 5981649 h 6842125"/>
              <a:gd name="connsiteX14628" fmla="*/ 1774203 w 12191999"/>
              <a:gd name="connsiteY14628" fmla="*/ 5983679 h 6842125"/>
              <a:gd name="connsiteX14629" fmla="*/ 1778775 w 12191999"/>
              <a:gd name="connsiteY14629" fmla="*/ 6020229 h 6842125"/>
              <a:gd name="connsiteX14630" fmla="*/ 1758105 w 12191999"/>
              <a:gd name="connsiteY14630" fmla="*/ 6030464 h 6842125"/>
              <a:gd name="connsiteX14631" fmla="*/ 10433891 w 12191999"/>
              <a:gd name="connsiteY14631" fmla="*/ 6030464 h 6842125"/>
              <a:gd name="connsiteX14632" fmla="*/ 10413222 w 12191999"/>
              <a:gd name="connsiteY14632" fmla="*/ 6020229 h 6842125"/>
              <a:gd name="connsiteX14633" fmla="*/ 10417794 w 12191999"/>
              <a:gd name="connsiteY14633" fmla="*/ 5983679 h 6842125"/>
              <a:gd name="connsiteX14634" fmla="*/ 10448274 w 12191999"/>
              <a:gd name="connsiteY14634" fmla="*/ 5981649 h 6842125"/>
              <a:gd name="connsiteX14635" fmla="*/ 10452846 w 12191999"/>
              <a:gd name="connsiteY14635" fmla="*/ 6022938 h 6842125"/>
              <a:gd name="connsiteX14636" fmla="*/ 10433891 w 12191999"/>
              <a:gd name="connsiteY14636" fmla="*/ 6030464 h 6842125"/>
              <a:gd name="connsiteX14637" fmla="*/ 4935778 w 12191999"/>
              <a:gd name="connsiteY14637" fmla="*/ 6030547 h 6842125"/>
              <a:gd name="connsiteX14638" fmla="*/ 4917775 w 12191999"/>
              <a:gd name="connsiteY14638" fmla="*/ 6020901 h 6842125"/>
              <a:gd name="connsiteX14639" fmla="*/ 4951303 w 12191999"/>
              <a:gd name="connsiteY14639" fmla="*/ 5982998 h 6842125"/>
              <a:gd name="connsiteX14640" fmla="*/ 4954351 w 12191999"/>
              <a:gd name="connsiteY14640" fmla="*/ 6022933 h 6842125"/>
              <a:gd name="connsiteX14641" fmla="*/ 4935778 w 12191999"/>
              <a:gd name="connsiteY14641" fmla="*/ 6030547 h 6842125"/>
              <a:gd name="connsiteX14642" fmla="*/ 7256219 w 12191999"/>
              <a:gd name="connsiteY14642" fmla="*/ 6030547 h 6842125"/>
              <a:gd name="connsiteX14643" fmla="*/ 7237645 w 12191999"/>
              <a:gd name="connsiteY14643" fmla="*/ 6022933 h 6842125"/>
              <a:gd name="connsiteX14644" fmla="*/ 7240694 w 12191999"/>
              <a:gd name="connsiteY14644" fmla="*/ 5982998 h 6842125"/>
              <a:gd name="connsiteX14645" fmla="*/ 7274222 w 12191999"/>
              <a:gd name="connsiteY14645" fmla="*/ 6020901 h 6842125"/>
              <a:gd name="connsiteX14646" fmla="*/ 7256219 w 12191999"/>
              <a:gd name="connsiteY14646" fmla="*/ 6030547 h 6842125"/>
              <a:gd name="connsiteX14647" fmla="*/ 2818758 w 12191999"/>
              <a:gd name="connsiteY14647" fmla="*/ 6031062 h 6842125"/>
              <a:gd name="connsiteX14648" fmla="*/ 2790564 w 12191999"/>
              <a:gd name="connsiteY14648" fmla="*/ 6014816 h 6842125"/>
              <a:gd name="connsiteX14649" fmla="*/ 2842380 w 12191999"/>
              <a:gd name="connsiteY14649" fmla="*/ 5985715 h 6842125"/>
              <a:gd name="connsiteX14650" fmla="*/ 2818758 w 12191999"/>
              <a:gd name="connsiteY14650" fmla="*/ 6031062 h 6842125"/>
              <a:gd name="connsiteX14651" fmla="*/ 9373239 w 12191999"/>
              <a:gd name="connsiteY14651" fmla="*/ 6031062 h 6842125"/>
              <a:gd name="connsiteX14652" fmla="*/ 9349616 w 12191999"/>
              <a:gd name="connsiteY14652" fmla="*/ 5985715 h 6842125"/>
              <a:gd name="connsiteX14653" fmla="*/ 9401432 w 12191999"/>
              <a:gd name="connsiteY14653" fmla="*/ 6014816 h 6842125"/>
              <a:gd name="connsiteX14654" fmla="*/ 9373239 w 12191999"/>
              <a:gd name="connsiteY14654" fmla="*/ 6031062 h 6842125"/>
              <a:gd name="connsiteX14655" fmla="*/ 5989284 w 12191999"/>
              <a:gd name="connsiteY14655" fmla="*/ 6031316 h 6842125"/>
              <a:gd name="connsiteX14656" fmla="*/ 5964614 w 12191999"/>
              <a:gd name="connsiteY14656" fmla="*/ 6014141 h 6842125"/>
              <a:gd name="connsiteX14657" fmla="*/ 6025574 w 12191999"/>
              <a:gd name="connsiteY14657" fmla="*/ 5987067 h 6842125"/>
              <a:gd name="connsiteX14658" fmla="*/ 6024812 w 12191999"/>
              <a:gd name="connsiteY14658" fmla="*/ 6017525 h 6842125"/>
              <a:gd name="connsiteX14659" fmla="*/ 5989284 w 12191999"/>
              <a:gd name="connsiteY14659" fmla="*/ 6031316 h 6842125"/>
              <a:gd name="connsiteX14660" fmla="*/ 6202712 w 12191999"/>
              <a:gd name="connsiteY14660" fmla="*/ 6031316 h 6842125"/>
              <a:gd name="connsiteX14661" fmla="*/ 6167184 w 12191999"/>
              <a:gd name="connsiteY14661" fmla="*/ 6017525 h 6842125"/>
              <a:gd name="connsiteX14662" fmla="*/ 6166423 w 12191999"/>
              <a:gd name="connsiteY14662" fmla="*/ 5987067 h 6842125"/>
              <a:gd name="connsiteX14663" fmla="*/ 6227383 w 12191999"/>
              <a:gd name="connsiteY14663" fmla="*/ 6014141 h 6842125"/>
              <a:gd name="connsiteX14664" fmla="*/ 6202712 w 12191999"/>
              <a:gd name="connsiteY14664" fmla="*/ 6031316 h 6842125"/>
              <a:gd name="connsiteX14665" fmla="*/ 3170630 w 12191999"/>
              <a:gd name="connsiteY14665" fmla="*/ 6031845 h 6842125"/>
              <a:gd name="connsiteX14666" fmla="*/ 3146626 w 12191999"/>
              <a:gd name="connsiteY14666" fmla="*/ 6022938 h 6842125"/>
              <a:gd name="connsiteX14667" fmla="*/ 3151198 w 12191999"/>
              <a:gd name="connsiteY14667" fmla="*/ 5981653 h 6842125"/>
              <a:gd name="connsiteX14668" fmla="*/ 3194632 w 12191999"/>
              <a:gd name="connsiteY14668" fmla="*/ 5983683 h 6842125"/>
              <a:gd name="connsiteX14669" fmla="*/ 3170630 w 12191999"/>
              <a:gd name="connsiteY14669" fmla="*/ 6031845 h 6842125"/>
              <a:gd name="connsiteX14670" fmla="*/ 3878174 w 12191999"/>
              <a:gd name="connsiteY14670" fmla="*/ 6031845 h 6842125"/>
              <a:gd name="connsiteX14671" fmla="*/ 3854170 w 12191999"/>
              <a:gd name="connsiteY14671" fmla="*/ 6022938 h 6842125"/>
              <a:gd name="connsiteX14672" fmla="*/ 3858742 w 12191999"/>
              <a:gd name="connsiteY14672" fmla="*/ 5981653 h 6842125"/>
              <a:gd name="connsiteX14673" fmla="*/ 3902176 w 12191999"/>
              <a:gd name="connsiteY14673" fmla="*/ 5983683 h 6842125"/>
              <a:gd name="connsiteX14674" fmla="*/ 3878174 w 12191999"/>
              <a:gd name="connsiteY14674" fmla="*/ 6031845 h 6842125"/>
              <a:gd name="connsiteX14675" fmla="*/ 8313823 w 12191999"/>
              <a:gd name="connsiteY14675" fmla="*/ 6031845 h 6842125"/>
              <a:gd name="connsiteX14676" fmla="*/ 8289820 w 12191999"/>
              <a:gd name="connsiteY14676" fmla="*/ 5983683 h 6842125"/>
              <a:gd name="connsiteX14677" fmla="*/ 8333255 w 12191999"/>
              <a:gd name="connsiteY14677" fmla="*/ 5981653 h 6842125"/>
              <a:gd name="connsiteX14678" fmla="*/ 8337827 w 12191999"/>
              <a:gd name="connsiteY14678" fmla="*/ 6022938 h 6842125"/>
              <a:gd name="connsiteX14679" fmla="*/ 8313823 w 12191999"/>
              <a:gd name="connsiteY14679" fmla="*/ 6031845 h 6842125"/>
              <a:gd name="connsiteX14680" fmla="*/ 9021367 w 12191999"/>
              <a:gd name="connsiteY14680" fmla="*/ 6031845 h 6842125"/>
              <a:gd name="connsiteX14681" fmla="*/ 8997364 w 12191999"/>
              <a:gd name="connsiteY14681" fmla="*/ 5983683 h 6842125"/>
              <a:gd name="connsiteX14682" fmla="*/ 9040799 w 12191999"/>
              <a:gd name="connsiteY14682" fmla="*/ 5981653 h 6842125"/>
              <a:gd name="connsiteX14683" fmla="*/ 9045371 w 12191999"/>
              <a:gd name="connsiteY14683" fmla="*/ 6022938 h 6842125"/>
              <a:gd name="connsiteX14684" fmla="*/ 9021367 w 12191999"/>
              <a:gd name="connsiteY14684" fmla="*/ 6031845 h 6842125"/>
              <a:gd name="connsiteX14685" fmla="*/ 1923276 w 12191999"/>
              <a:gd name="connsiteY14685" fmla="*/ 6033089 h 6842125"/>
              <a:gd name="connsiteX14686" fmla="*/ 1930896 w 12191999"/>
              <a:gd name="connsiteY14686" fmla="*/ 5970144 h 6842125"/>
              <a:gd name="connsiteX14687" fmla="*/ 1972044 w 12191999"/>
              <a:gd name="connsiteY14687" fmla="*/ 6006017 h 6842125"/>
              <a:gd name="connsiteX14688" fmla="*/ 1923276 w 12191999"/>
              <a:gd name="connsiteY14688" fmla="*/ 6033089 h 6842125"/>
              <a:gd name="connsiteX14689" fmla="*/ 10268720 w 12191999"/>
              <a:gd name="connsiteY14689" fmla="*/ 6033089 h 6842125"/>
              <a:gd name="connsiteX14690" fmla="*/ 10219952 w 12191999"/>
              <a:gd name="connsiteY14690" fmla="*/ 6006017 h 6842125"/>
              <a:gd name="connsiteX14691" fmla="*/ 10261100 w 12191999"/>
              <a:gd name="connsiteY14691" fmla="*/ 5970144 h 6842125"/>
              <a:gd name="connsiteX14692" fmla="*/ 10268720 w 12191999"/>
              <a:gd name="connsiteY14692" fmla="*/ 6033089 h 6842125"/>
              <a:gd name="connsiteX14693" fmla="*/ 2998600 w 12191999"/>
              <a:gd name="connsiteY14693" fmla="*/ 6036977 h 6842125"/>
              <a:gd name="connsiteX14694" fmla="*/ 2972407 w 12191999"/>
              <a:gd name="connsiteY14694" fmla="*/ 6031057 h 6842125"/>
              <a:gd name="connsiteX14695" fmla="*/ 2992980 w 12191999"/>
              <a:gd name="connsiteY14695" fmla="*/ 5970141 h 6842125"/>
              <a:gd name="connsiteX14696" fmla="*/ 3017364 w 12191999"/>
              <a:gd name="connsiteY14696" fmla="*/ 6029702 h 6842125"/>
              <a:gd name="connsiteX14697" fmla="*/ 2998600 w 12191999"/>
              <a:gd name="connsiteY14697" fmla="*/ 6036977 h 6842125"/>
              <a:gd name="connsiteX14698" fmla="*/ 9193396 w 12191999"/>
              <a:gd name="connsiteY14698" fmla="*/ 6036977 h 6842125"/>
              <a:gd name="connsiteX14699" fmla="*/ 9174632 w 12191999"/>
              <a:gd name="connsiteY14699" fmla="*/ 6029702 h 6842125"/>
              <a:gd name="connsiteX14700" fmla="*/ 9199016 w 12191999"/>
              <a:gd name="connsiteY14700" fmla="*/ 5970141 h 6842125"/>
              <a:gd name="connsiteX14701" fmla="*/ 9219590 w 12191999"/>
              <a:gd name="connsiteY14701" fmla="*/ 6031057 h 6842125"/>
              <a:gd name="connsiteX14702" fmla="*/ 9193396 w 12191999"/>
              <a:gd name="connsiteY14702" fmla="*/ 6036977 h 6842125"/>
              <a:gd name="connsiteX14703" fmla="*/ 1588271 w 12191999"/>
              <a:gd name="connsiteY14703" fmla="*/ 6037558 h 6842125"/>
              <a:gd name="connsiteX14704" fmla="*/ 1560363 w 12191999"/>
              <a:gd name="connsiteY14704" fmla="*/ 6033762 h 6842125"/>
              <a:gd name="connsiteX14705" fmla="*/ 1550456 w 12191999"/>
              <a:gd name="connsiteY14705" fmla="*/ 5977583 h 6842125"/>
              <a:gd name="connsiteX14706" fmla="*/ 1618275 w 12191999"/>
              <a:gd name="connsiteY14706" fmla="*/ 5984354 h 6842125"/>
              <a:gd name="connsiteX14707" fmla="*/ 1588271 w 12191999"/>
              <a:gd name="connsiteY14707" fmla="*/ 6037558 h 6842125"/>
              <a:gd name="connsiteX14708" fmla="*/ 10603726 w 12191999"/>
              <a:gd name="connsiteY14708" fmla="*/ 6037558 h 6842125"/>
              <a:gd name="connsiteX14709" fmla="*/ 10573722 w 12191999"/>
              <a:gd name="connsiteY14709" fmla="*/ 5984354 h 6842125"/>
              <a:gd name="connsiteX14710" fmla="*/ 10641540 w 12191999"/>
              <a:gd name="connsiteY14710" fmla="*/ 5977583 h 6842125"/>
              <a:gd name="connsiteX14711" fmla="*/ 10631634 w 12191999"/>
              <a:gd name="connsiteY14711" fmla="*/ 6033762 h 6842125"/>
              <a:gd name="connsiteX14712" fmla="*/ 10603726 w 12191999"/>
              <a:gd name="connsiteY14712" fmla="*/ 6037558 h 6842125"/>
              <a:gd name="connsiteX14713" fmla="*/ 2115020 w 12191999"/>
              <a:gd name="connsiteY14713" fmla="*/ 6037823 h 6842125"/>
              <a:gd name="connsiteX14714" fmla="*/ 2085301 w 12191999"/>
              <a:gd name="connsiteY14714" fmla="*/ 6025640 h 6842125"/>
              <a:gd name="connsiteX14715" fmla="*/ 2081492 w 12191999"/>
              <a:gd name="connsiteY14715" fmla="*/ 5978260 h 6842125"/>
              <a:gd name="connsiteX14716" fmla="*/ 2156168 w 12191999"/>
              <a:gd name="connsiteY14716" fmla="*/ 5999246 h 6842125"/>
              <a:gd name="connsiteX14717" fmla="*/ 2115020 w 12191999"/>
              <a:gd name="connsiteY14717" fmla="*/ 6037823 h 6842125"/>
              <a:gd name="connsiteX14718" fmla="*/ 10076976 w 12191999"/>
              <a:gd name="connsiteY14718" fmla="*/ 6037823 h 6842125"/>
              <a:gd name="connsiteX14719" fmla="*/ 10035828 w 12191999"/>
              <a:gd name="connsiteY14719" fmla="*/ 5999246 h 6842125"/>
              <a:gd name="connsiteX14720" fmla="*/ 10110504 w 12191999"/>
              <a:gd name="connsiteY14720" fmla="*/ 5978260 h 6842125"/>
              <a:gd name="connsiteX14721" fmla="*/ 10106695 w 12191999"/>
              <a:gd name="connsiteY14721" fmla="*/ 6025640 h 6842125"/>
              <a:gd name="connsiteX14722" fmla="*/ 10076976 w 12191999"/>
              <a:gd name="connsiteY14722" fmla="*/ 6037823 h 6842125"/>
              <a:gd name="connsiteX14723" fmla="*/ 532559 w 12191999"/>
              <a:gd name="connsiteY14723" fmla="*/ 6043576 h 6842125"/>
              <a:gd name="connsiteX14724" fmla="*/ 503080 w 12191999"/>
              <a:gd name="connsiteY14724" fmla="*/ 6037146 h 6842125"/>
              <a:gd name="connsiteX14725" fmla="*/ 505371 w 12191999"/>
              <a:gd name="connsiteY14725" fmla="*/ 5966755 h 6842125"/>
              <a:gd name="connsiteX14726" fmla="*/ 555728 w 12191999"/>
              <a:gd name="connsiteY14726" fmla="*/ 6027671 h 6842125"/>
              <a:gd name="connsiteX14727" fmla="*/ 532559 w 12191999"/>
              <a:gd name="connsiteY14727" fmla="*/ 6043576 h 6842125"/>
              <a:gd name="connsiteX14728" fmla="*/ 11659438 w 12191999"/>
              <a:gd name="connsiteY14728" fmla="*/ 6043576 h 6842125"/>
              <a:gd name="connsiteX14729" fmla="*/ 11636268 w 12191999"/>
              <a:gd name="connsiteY14729" fmla="*/ 6027671 h 6842125"/>
              <a:gd name="connsiteX14730" fmla="*/ 11686626 w 12191999"/>
              <a:gd name="connsiteY14730" fmla="*/ 5966755 h 6842125"/>
              <a:gd name="connsiteX14731" fmla="*/ 11688916 w 12191999"/>
              <a:gd name="connsiteY14731" fmla="*/ 6037146 h 6842125"/>
              <a:gd name="connsiteX14732" fmla="*/ 11659438 w 12191999"/>
              <a:gd name="connsiteY14732" fmla="*/ 6043576 h 6842125"/>
              <a:gd name="connsiteX14733" fmla="*/ 3697478 w 12191999"/>
              <a:gd name="connsiteY14733" fmla="*/ 6043826 h 6842125"/>
              <a:gd name="connsiteX14734" fmla="*/ 3679190 w 12191999"/>
              <a:gd name="connsiteY14734" fmla="*/ 6033082 h 6842125"/>
              <a:gd name="connsiteX14735" fmla="*/ 3711194 w 12191999"/>
              <a:gd name="connsiteY14735" fmla="*/ 5967432 h 6842125"/>
              <a:gd name="connsiteX14736" fmla="*/ 3715766 w 12191999"/>
              <a:gd name="connsiteY14736" fmla="*/ 6037823 h 6842125"/>
              <a:gd name="connsiteX14737" fmla="*/ 3697478 w 12191999"/>
              <a:gd name="connsiteY14737" fmla="*/ 6043826 h 6842125"/>
              <a:gd name="connsiteX14738" fmla="*/ 8494519 w 12191999"/>
              <a:gd name="connsiteY14738" fmla="*/ 6043826 h 6842125"/>
              <a:gd name="connsiteX14739" fmla="*/ 8476231 w 12191999"/>
              <a:gd name="connsiteY14739" fmla="*/ 6037823 h 6842125"/>
              <a:gd name="connsiteX14740" fmla="*/ 8480803 w 12191999"/>
              <a:gd name="connsiteY14740" fmla="*/ 5967432 h 6842125"/>
              <a:gd name="connsiteX14741" fmla="*/ 8512807 w 12191999"/>
              <a:gd name="connsiteY14741" fmla="*/ 6033082 h 6842125"/>
              <a:gd name="connsiteX14742" fmla="*/ 8494519 w 12191999"/>
              <a:gd name="connsiteY14742" fmla="*/ 6043826 h 6842125"/>
              <a:gd name="connsiteX14743" fmla="*/ 5642086 w 12191999"/>
              <a:gd name="connsiteY14743" fmla="*/ 6044589 h 6842125"/>
              <a:gd name="connsiteX14744" fmla="*/ 5610082 w 12191999"/>
              <a:gd name="connsiteY14744" fmla="*/ 6031052 h 6842125"/>
              <a:gd name="connsiteX14745" fmla="*/ 5594840 w 12191999"/>
              <a:gd name="connsiteY14745" fmla="*/ 6003983 h 6842125"/>
              <a:gd name="connsiteX14746" fmla="*/ 5642847 w 12191999"/>
              <a:gd name="connsiteY14746" fmla="*/ 5963368 h 6842125"/>
              <a:gd name="connsiteX14747" fmla="*/ 5693902 w 12191999"/>
              <a:gd name="connsiteY14747" fmla="*/ 6004658 h 6842125"/>
              <a:gd name="connsiteX14748" fmla="*/ 5642086 w 12191999"/>
              <a:gd name="connsiteY14748" fmla="*/ 6044589 h 6842125"/>
              <a:gd name="connsiteX14749" fmla="*/ 6549911 w 12191999"/>
              <a:gd name="connsiteY14749" fmla="*/ 6044589 h 6842125"/>
              <a:gd name="connsiteX14750" fmla="*/ 6498095 w 12191999"/>
              <a:gd name="connsiteY14750" fmla="*/ 6004658 h 6842125"/>
              <a:gd name="connsiteX14751" fmla="*/ 6549150 w 12191999"/>
              <a:gd name="connsiteY14751" fmla="*/ 5963368 h 6842125"/>
              <a:gd name="connsiteX14752" fmla="*/ 6597156 w 12191999"/>
              <a:gd name="connsiteY14752" fmla="*/ 6003983 h 6842125"/>
              <a:gd name="connsiteX14753" fmla="*/ 6581915 w 12191999"/>
              <a:gd name="connsiteY14753" fmla="*/ 6031052 h 6842125"/>
              <a:gd name="connsiteX14754" fmla="*/ 6549911 w 12191999"/>
              <a:gd name="connsiteY14754" fmla="*/ 6044589 h 6842125"/>
              <a:gd name="connsiteX14755" fmla="*/ 5108566 w 12191999"/>
              <a:gd name="connsiteY14755" fmla="*/ 6046703 h 6842125"/>
              <a:gd name="connsiteX14756" fmla="*/ 5089706 w 12191999"/>
              <a:gd name="connsiteY14756" fmla="*/ 6037143 h 6842125"/>
              <a:gd name="connsiteX14757" fmla="*/ 5111804 w 12191999"/>
              <a:gd name="connsiteY14757" fmla="*/ 5963367 h 6842125"/>
              <a:gd name="connsiteX14758" fmla="*/ 5161334 w 12191999"/>
              <a:gd name="connsiteY14758" fmla="*/ 6000596 h 6842125"/>
              <a:gd name="connsiteX14759" fmla="*/ 5123996 w 12191999"/>
              <a:gd name="connsiteY14759" fmla="*/ 6044585 h 6842125"/>
              <a:gd name="connsiteX14760" fmla="*/ 5108566 w 12191999"/>
              <a:gd name="connsiteY14760" fmla="*/ 6046703 h 6842125"/>
              <a:gd name="connsiteX14761" fmla="*/ 7083431 w 12191999"/>
              <a:gd name="connsiteY14761" fmla="*/ 6046703 h 6842125"/>
              <a:gd name="connsiteX14762" fmla="*/ 7068000 w 12191999"/>
              <a:gd name="connsiteY14762" fmla="*/ 6044585 h 6842125"/>
              <a:gd name="connsiteX14763" fmla="*/ 7030663 w 12191999"/>
              <a:gd name="connsiteY14763" fmla="*/ 6000596 h 6842125"/>
              <a:gd name="connsiteX14764" fmla="*/ 7080192 w 12191999"/>
              <a:gd name="connsiteY14764" fmla="*/ 5963367 h 6842125"/>
              <a:gd name="connsiteX14765" fmla="*/ 7102291 w 12191999"/>
              <a:gd name="connsiteY14765" fmla="*/ 6037143 h 6842125"/>
              <a:gd name="connsiteX14766" fmla="*/ 7083431 w 12191999"/>
              <a:gd name="connsiteY14766" fmla="*/ 6046703 h 6842125"/>
              <a:gd name="connsiteX14767" fmla="*/ 4588774 w 12191999"/>
              <a:gd name="connsiteY14767" fmla="*/ 6048735 h 6842125"/>
              <a:gd name="connsiteX14768" fmla="*/ 4554103 w 12191999"/>
              <a:gd name="connsiteY14768" fmla="*/ 6031732 h 6842125"/>
              <a:gd name="connsiteX14769" fmla="*/ 4541911 w 12191999"/>
              <a:gd name="connsiteY14769" fmla="*/ 5985029 h 6842125"/>
              <a:gd name="connsiteX14770" fmla="*/ 4600584 w 12191999"/>
              <a:gd name="connsiteY14770" fmla="*/ 5964049 h 6842125"/>
              <a:gd name="connsiteX14771" fmla="*/ 4618872 w 12191999"/>
              <a:gd name="connsiteY14771" fmla="*/ 6025640 h 6842125"/>
              <a:gd name="connsiteX14772" fmla="*/ 4588774 w 12191999"/>
              <a:gd name="connsiteY14772" fmla="*/ 6048735 h 6842125"/>
              <a:gd name="connsiteX14773" fmla="*/ 7603223 w 12191999"/>
              <a:gd name="connsiteY14773" fmla="*/ 6048735 h 6842125"/>
              <a:gd name="connsiteX14774" fmla="*/ 7573124 w 12191999"/>
              <a:gd name="connsiteY14774" fmla="*/ 6025640 h 6842125"/>
              <a:gd name="connsiteX14775" fmla="*/ 7591412 w 12191999"/>
              <a:gd name="connsiteY14775" fmla="*/ 5964049 h 6842125"/>
              <a:gd name="connsiteX14776" fmla="*/ 7650086 w 12191999"/>
              <a:gd name="connsiteY14776" fmla="*/ 5985029 h 6842125"/>
              <a:gd name="connsiteX14777" fmla="*/ 7637894 w 12191999"/>
              <a:gd name="connsiteY14777" fmla="*/ 6031732 h 6842125"/>
              <a:gd name="connsiteX14778" fmla="*/ 7603223 w 12191999"/>
              <a:gd name="connsiteY14778" fmla="*/ 6048735 h 6842125"/>
              <a:gd name="connsiteX14779" fmla="*/ 1241491 w 12191999"/>
              <a:gd name="connsiteY14779" fmla="*/ 6049961 h 6842125"/>
              <a:gd name="connsiteX14780" fmla="*/ 1219360 w 12191999"/>
              <a:gd name="connsiteY14780" fmla="*/ 6049789 h 6842125"/>
              <a:gd name="connsiteX14781" fmla="*/ 1191621 w 12191999"/>
              <a:gd name="connsiteY14781" fmla="*/ 6033089 h 6842125"/>
              <a:gd name="connsiteX14782" fmla="*/ 1192392 w 12191999"/>
              <a:gd name="connsiteY14782" fmla="*/ 5972171 h 6842125"/>
              <a:gd name="connsiteX14783" fmla="*/ 1254856 w 12191999"/>
              <a:gd name="connsiteY14783" fmla="*/ 5963374 h 6842125"/>
              <a:gd name="connsiteX14784" fmla="*/ 1281501 w 12191999"/>
              <a:gd name="connsiteY14784" fmla="*/ 5999246 h 6842125"/>
              <a:gd name="connsiteX14785" fmla="*/ 1241491 w 12191999"/>
              <a:gd name="connsiteY14785" fmla="*/ 6049961 h 6842125"/>
              <a:gd name="connsiteX14786" fmla="*/ 10950506 w 12191999"/>
              <a:gd name="connsiteY14786" fmla="*/ 6049961 h 6842125"/>
              <a:gd name="connsiteX14787" fmla="*/ 10910495 w 12191999"/>
              <a:gd name="connsiteY14787" fmla="*/ 5999246 h 6842125"/>
              <a:gd name="connsiteX14788" fmla="*/ 10937140 w 12191999"/>
              <a:gd name="connsiteY14788" fmla="*/ 5963374 h 6842125"/>
              <a:gd name="connsiteX14789" fmla="*/ 10999604 w 12191999"/>
              <a:gd name="connsiteY14789" fmla="*/ 5972171 h 6842125"/>
              <a:gd name="connsiteX14790" fmla="*/ 11000375 w 12191999"/>
              <a:gd name="connsiteY14790" fmla="*/ 6033089 h 6842125"/>
              <a:gd name="connsiteX14791" fmla="*/ 10972636 w 12191999"/>
              <a:gd name="connsiteY14791" fmla="*/ 6049789 h 6842125"/>
              <a:gd name="connsiteX14792" fmla="*/ 10950506 w 12191999"/>
              <a:gd name="connsiteY14792" fmla="*/ 6049961 h 6842125"/>
              <a:gd name="connsiteX14793" fmla="*/ 4228419 w 12191999"/>
              <a:gd name="connsiteY14793" fmla="*/ 6050171 h 6842125"/>
              <a:gd name="connsiteX14794" fmla="*/ 4204892 w 12191999"/>
              <a:gd name="connsiteY14794" fmla="*/ 6038492 h 6842125"/>
              <a:gd name="connsiteX14795" fmla="*/ 4196511 w 12191999"/>
              <a:gd name="connsiteY14795" fmla="*/ 5971488 h 6842125"/>
              <a:gd name="connsiteX14796" fmla="*/ 4265852 w 12191999"/>
              <a:gd name="connsiteY14796" fmla="*/ 5975548 h 6842125"/>
              <a:gd name="connsiteX14797" fmla="*/ 4255947 w 12191999"/>
              <a:gd name="connsiteY14797" fmla="*/ 6036466 h 6842125"/>
              <a:gd name="connsiteX14798" fmla="*/ 4228419 w 12191999"/>
              <a:gd name="connsiteY14798" fmla="*/ 6050171 h 6842125"/>
              <a:gd name="connsiteX14799" fmla="*/ 7963578 w 12191999"/>
              <a:gd name="connsiteY14799" fmla="*/ 6050171 h 6842125"/>
              <a:gd name="connsiteX14800" fmla="*/ 7936050 w 12191999"/>
              <a:gd name="connsiteY14800" fmla="*/ 6036466 h 6842125"/>
              <a:gd name="connsiteX14801" fmla="*/ 7926144 w 12191999"/>
              <a:gd name="connsiteY14801" fmla="*/ 5975548 h 6842125"/>
              <a:gd name="connsiteX14802" fmla="*/ 7995486 w 12191999"/>
              <a:gd name="connsiteY14802" fmla="*/ 5971488 h 6842125"/>
              <a:gd name="connsiteX14803" fmla="*/ 7987104 w 12191999"/>
              <a:gd name="connsiteY14803" fmla="*/ 6038492 h 6842125"/>
              <a:gd name="connsiteX14804" fmla="*/ 7963578 w 12191999"/>
              <a:gd name="connsiteY14804" fmla="*/ 6050171 h 6842125"/>
              <a:gd name="connsiteX14805" fmla="*/ 342369 w 12191999"/>
              <a:gd name="connsiteY14805" fmla="*/ 6051451 h 6842125"/>
              <a:gd name="connsiteX14806" fmla="*/ 301668 w 12191999"/>
              <a:gd name="connsiteY14806" fmla="*/ 6033089 h 6842125"/>
              <a:gd name="connsiteX14807" fmla="*/ 306993 w 12191999"/>
              <a:gd name="connsiteY14807" fmla="*/ 5969467 h 6842125"/>
              <a:gd name="connsiteX14808" fmla="*/ 379267 w 12191999"/>
              <a:gd name="connsiteY14808" fmla="*/ 5964055 h 6842125"/>
              <a:gd name="connsiteX14809" fmla="*/ 385355 w 12191999"/>
              <a:gd name="connsiteY14809" fmla="*/ 6039859 h 6842125"/>
              <a:gd name="connsiteX14810" fmla="*/ 342369 w 12191999"/>
              <a:gd name="connsiteY14810" fmla="*/ 6051451 h 6842125"/>
              <a:gd name="connsiteX14811" fmla="*/ 11849627 w 12191999"/>
              <a:gd name="connsiteY14811" fmla="*/ 6051451 h 6842125"/>
              <a:gd name="connsiteX14812" fmla="*/ 11806642 w 12191999"/>
              <a:gd name="connsiteY14812" fmla="*/ 6039859 h 6842125"/>
              <a:gd name="connsiteX14813" fmla="*/ 11812730 w 12191999"/>
              <a:gd name="connsiteY14813" fmla="*/ 5964055 h 6842125"/>
              <a:gd name="connsiteX14814" fmla="*/ 11885003 w 12191999"/>
              <a:gd name="connsiteY14814" fmla="*/ 5969467 h 6842125"/>
              <a:gd name="connsiteX14815" fmla="*/ 11890328 w 12191999"/>
              <a:gd name="connsiteY14815" fmla="*/ 6033089 h 6842125"/>
              <a:gd name="connsiteX14816" fmla="*/ 11849627 w 12191999"/>
              <a:gd name="connsiteY14816" fmla="*/ 6051451 h 6842125"/>
              <a:gd name="connsiteX14817" fmla="*/ 5821355 w 12191999"/>
              <a:gd name="connsiteY14817" fmla="*/ 6051621 h 6842125"/>
              <a:gd name="connsiteX14818" fmla="*/ 5778968 w 12191999"/>
              <a:gd name="connsiteY14818" fmla="*/ 6035799 h 6842125"/>
              <a:gd name="connsiteX14819" fmla="*/ 5785064 w 12191999"/>
              <a:gd name="connsiteY14819" fmla="*/ 5964733 h 6842125"/>
              <a:gd name="connsiteX14820" fmla="*/ 5859740 w 12191999"/>
              <a:gd name="connsiteY14820" fmla="*/ 5970147 h 6842125"/>
              <a:gd name="connsiteX14821" fmla="*/ 5862027 w 12191999"/>
              <a:gd name="connsiteY14821" fmla="*/ 6036476 h 6842125"/>
              <a:gd name="connsiteX14822" fmla="*/ 5821355 w 12191999"/>
              <a:gd name="connsiteY14822" fmla="*/ 6051621 h 6842125"/>
              <a:gd name="connsiteX14823" fmla="*/ 6370642 w 12191999"/>
              <a:gd name="connsiteY14823" fmla="*/ 6051621 h 6842125"/>
              <a:gd name="connsiteX14824" fmla="*/ 6329970 w 12191999"/>
              <a:gd name="connsiteY14824" fmla="*/ 6036476 h 6842125"/>
              <a:gd name="connsiteX14825" fmla="*/ 6332256 w 12191999"/>
              <a:gd name="connsiteY14825" fmla="*/ 5970147 h 6842125"/>
              <a:gd name="connsiteX14826" fmla="*/ 6406932 w 12191999"/>
              <a:gd name="connsiteY14826" fmla="*/ 5964733 h 6842125"/>
              <a:gd name="connsiteX14827" fmla="*/ 6413028 w 12191999"/>
              <a:gd name="connsiteY14827" fmla="*/ 6035799 h 6842125"/>
              <a:gd name="connsiteX14828" fmla="*/ 6370642 w 12191999"/>
              <a:gd name="connsiteY14828" fmla="*/ 6051621 h 6842125"/>
              <a:gd name="connsiteX14829" fmla="*/ 0 w 12191999"/>
              <a:gd name="connsiteY14829" fmla="*/ 6051623 h 6842125"/>
              <a:gd name="connsiteX14830" fmla="*/ 0 w 12191999"/>
              <a:gd name="connsiteY14830" fmla="*/ 5950978 h 6842125"/>
              <a:gd name="connsiteX14831" fmla="*/ 36821 w 12191999"/>
              <a:gd name="connsiteY14831" fmla="*/ 5970821 h 6842125"/>
              <a:gd name="connsiteX14832" fmla="*/ 40604 w 12191999"/>
              <a:gd name="connsiteY14832" fmla="*/ 6033767 h 6842125"/>
              <a:gd name="connsiteX14833" fmla="*/ 20299 w 12191999"/>
              <a:gd name="connsiteY14833" fmla="*/ 6047843 h 6842125"/>
              <a:gd name="connsiteX14834" fmla="*/ 12191999 w 12191999"/>
              <a:gd name="connsiteY14834" fmla="*/ 6051624 h 6842125"/>
              <a:gd name="connsiteX14835" fmla="*/ 12171698 w 12191999"/>
              <a:gd name="connsiteY14835" fmla="*/ 6047843 h 6842125"/>
              <a:gd name="connsiteX14836" fmla="*/ 12151392 w 12191999"/>
              <a:gd name="connsiteY14836" fmla="*/ 6033767 h 6842125"/>
              <a:gd name="connsiteX14837" fmla="*/ 12155175 w 12191999"/>
              <a:gd name="connsiteY14837" fmla="*/ 5970821 h 6842125"/>
              <a:gd name="connsiteX14838" fmla="*/ 12191999 w 12191999"/>
              <a:gd name="connsiteY14838" fmla="*/ 5950976 h 6842125"/>
              <a:gd name="connsiteX14839" fmla="*/ 4738982 w 12191999"/>
              <a:gd name="connsiteY14839" fmla="*/ 6053395 h 6842125"/>
              <a:gd name="connsiteX14840" fmla="*/ 4713074 w 12191999"/>
              <a:gd name="connsiteY14840" fmla="*/ 5967434 h 6842125"/>
              <a:gd name="connsiteX14841" fmla="*/ 4761842 w 12191999"/>
              <a:gd name="connsiteY14841" fmla="*/ 5949835 h 6842125"/>
              <a:gd name="connsiteX14842" fmla="*/ 4810610 w 12191999"/>
              <a:gd name="connsiteY14842" fmla="*/ 5972850 h 6842125"/>
              <a:gd name="connsiteX14843" fmla="*/ 4811372 w 12191999"/>
              <a:gd name="connsiteY14843" fmla="*/ 6036472 h 6842125"/>
              <a:gd name="connsiteX14844" fmla="*/ 4738982 w 12191999"/>
              <a:gd name="connsiteY14844" fmla="*/ 6053395 h 6842125"/>
              <a:gd name="connsiteX14845" fmla="*/ 7453015 w 12191999"/>
              <a:gd name="connsiteY14845" fmla="*/ 6053395 h 6842125"/>
              <a:gd name="connsiteX14846" fmla="*/ 7380624 w 12191999"/>
              <a:gd name="connsiteY14846" fmla="*/ 6036472 h 6842125"/>
              <a:gd name="connsiteX14847" fmla="*/ 7381387 w 12191999"/>
              <a:gd name="connsiteY14847" fmla="*/ 5972850 h 6842125"/>
              <a:gd name="connsiteX14848" fmla="*/ 7430155 w 12191999"/>
              <a:gd name="connsiteY14848" fmla="*/ 5949835 h 6842125"/>
              <a:gd name="connsiteX14849" fmla="*/ 7478923 w 12191999"/>
              <a:gd name="connsiteY14849" fmla="*/ 5967434 h 6842125"/>
              <a:gd name="connsiteX14850" fmla="*/ 7453015 w 12191999"/>
              <a:gd name="connsiteY14850" fmla="*/ 6053395 h 6842125"/>
              <a:gd name="connsiteX14851" fmla="*/ 4417027 w 12191999"/>
              <a:gd name="connsiteY14851" fmla="*/ 6056015 h 6842125"/>
              <a:gd name="connsiteX14852" fmla="*/ 4385212 w 12191999"/>
              <a:gd name="connsiteY14852" fmla="*/ 6053391 h 6842125"/>
              <a:gd name="connsiteX14853" fmla="*/ 4347112 w 12191999"/>
              <a:gd name="connsiteY14853" fmla="*/ 6005335 h 6842125"/>
              <a:gd name="connsiteX14854" fmla="*/ 4363115 w 12191999"/>
              <a:gd name="connsiteY14854" fmla="*/ 5969464 h 6842125"/>
              <a:gd name="connsiteX14855" fmla="*/ 4465223 w 12191999"/>
              <a:gd name="connsiteY14855" fmla="*/ 5995185 h 6842125"/>
              <a:gd name="connsiteX14856" fmla="*/ 4447696 w 12191999"/>
              <a:gd name="connsiteY14856" fmla="*/ 6037823 h 6842125"/>
              <a:gd name="connsiteX14857" fmla="*/ 4417027 w 12191999"/>
              <a:gd name="connsiteY14857" fmla="*/ 6056015 h 6842125"/>
              <a:gd name="connsiteX14858" fmla="*/ 7774970 w 12191999"/>
              <a:gd name="connsiteY14858" fmla="*/ 6056015 h 6842125"/>
              <a:gd name="connsiteX14859" fmla="*/ 7744300 w 12191999"/>
              <a:gd name="connsiteY14859" fmla="*/ 6037823 h 6842125"/>
              <a:gd name="connsiteX14860" fmla="*/ 7726774 w 12191999"/>
              <a:gd name="connsiteY14860" fmla="*/ 5995185 h 6842125"/>
              <a:gd name="connsiteX14861" fmla="*/ 7828882 w 12191999"/>
              <a:gd name="connsiteY14861" fmla="*/ 5969464 h 6842125"/>
              <a:gd name="connsiteX14862" fmla="*/ 7844884 w 12191999"/>
              <a:gd name="connsiteY14862" fmla="*/ 6005335 h 6842125"/>
              <a:gd name="connsiteX14863" fmla="*/ 7806784 w 12191999"/>
              <a:gd name="connsiteY14863" fmla="*/ 6053391 h 6842125"/>
              <a:gd name="connsiteX14864" fmla="*/ 7774970 w 12191999"/>
              <a:gd name="connsiteY14864" fmla="*/ 6056015 h 6842125"/>
              <a:gd name="connsiteX14865" fmla="*/ 2465559 w 12191999"/>
              <a:gd name="connsiteY14865" fmla="*/ 6057112 h 6842125"/>
              <a:gd name="connsiteX14866" fmla="*/ 2426887 w 12191999"/>
              <a:gd name="connsiteY14866" fmla="*/ 6043915 h 6842125"/>
              <a:gd name="connsiteX14867" fmla="*/ 2407075 w 12191999"/>
              <a:gd name="connsiteY14867" fmla="*/ 6003305 h 6842125"/>
              <a:gd name="connsiteX14868" fmla="*/ 2466511 w 12191999"/>
              <a:gd name="connsiteY14868" fmla="*/ 5949834 h 6842125"/>
              <a:gd name="connsiteX14869" fmla="*/ 2523662 w 12191999"/>
              <a:gd name="connsiteY14869" fmla="*/ 6001277 h 6842125"/>
              <a:gd name="connsiteX14870" fmla="*/ 2503087 w 12191999"/>
              <a:gd name="connsiteY14870" fmla="*/ 6041886 h 6842125"/>
              <a:gd name="connsiteX14871" fmla="*/ 2465559 w 12191999"/>
              <a:gd name="connsiteY14871" fmla="*/ 6057112 h 6842125"/>
              <a:gd name="connsiteX14872" fmla="*/ 9726438 w 12191999"/>
              <a:gd name="connsiteY14872" fmla="*/ 6057112 h 6842125"/>
              <a:gd name="connsiteX14873" fmla="*/ 9688910 w 12191999"/>
              <a:gd name="connsiteY14873" fmla="*/ 6041886 h 6842125"/>
              <a:gd name="connsiteX14874" fmla="*/ 9668335 w 12191999"/>
              <a:gd name="connsiteY14874" fmla="*/ 6001277 h 6842125"/>
              <a:gd name="connsiteX14875" fmla="*/ 9725486 w 12191999"/>
              <a:gd name="connsiteY14875" fmla="*/ 5949834 h 6842125"/>
              <a:gd name="connsiteX14876" fmla="*/ 9784922 w 12191999"/>
              <a:gd name="connsiteY14876" fmla="*/ 6003305 h 6842125"/>
              <a:gd name="connsiteX14877" fmla="*/ 9765110 w 12191999"/>
              <a:gd name="connsiteY14877" fmla="*/ 6043915 h 6842125"/>
              <a:gd name="connsiteX14878" fmla="*/ 9726438 w 12191999"/>
              <a:gd name="connsiteY14878" fmla="*/ 6057112 h 6842125"/>
              <a:gd name="connsiteX14879" fmla="*/ 5642850 w 12191999"/>
              <a:gd name="connsiteY14879" fmla="*/ 6171539 h 6842125"/>
              <a:gd name="connsiteX14880" fmla="*/ 5625324 w 12191999"/>
              <a:gd name="connsiteY14880" fmla="*/ 6159358 h 6842125"/>
              <a:gd name="connsiteX14881" fmla="*/ 5642850 w 12191999"/>
              <a:gd name="connsiteY14881" fmla="*/ 6147179 h 6842125"/>
              <a:gd name="connsiteX14882" fmla="*/ 5659614 w 12191999"/>
              <a:gd name="connsiteY14882" fmla="*/ 6159358 h 6842125"/>
              <a:gd name="connsiteX14883" fmla="*/ 5642850 w 12191999"/>
              <a:gd name="connsiteY14883" fmla="*/ 6171539 h 6842125"/>
              <a:gd name="connsiteX14884" fmla="*/ 6549147 w 12191999"/>
              <a:gd name="connsiteY14884" fmla="*/ 6171539 h 6842125"/>
              <a:gd name="connsiteX14885" fmla="*/ 6532383 w 12191999"/>
              <a:gd name="connsiteY14885" fmla="*/ 6159358 h 6842125"/>
              <a:gd name="connsiteX14886" fmla="*/ 6549147 w 12191999"/>
              <a:gd name="connsiteY14886" fmla="*/ 6147179 h 6842125"/>
              <a:gd name="connsiteX14887" fmla="*/ 6566672 w 12191999"/>
              <a:gd name="connsiteY14887" fmla="*/ 6159358 h 6842125"/>
              <a:gd name="connsiteX14888" fmla="*/ 6549147 w 12191999"/>
              <a:gd name="connsiteY14888" fmla="*/ 6171539 h 6842125"/>
              <a:gd name="connsiteX14889" fmla="*/ 2284388 w 12191999"/>
              <a:gd name="connsiteY14889" fmla="*/ 6172721 h 6842125"/>
              <a:gd name="connsiteX14890" fmla="*/ 2270196 w 12191999"/>
              <a:gd name="connsiteY14890" fmla="*/ 6163416 h 6842125"/>
              <a:gd name="connsiteX14891" fmla="*/ 2277816 w 12191999"/>
              <a:gd name="connsiteY14891" fmla="*/ 6149206 h 6842125"/>
              <a:gd name="connsiteX14892" fmla="*/ 2303724 w 12191999"/>
              <a:gd name="connsiteY14892" fmla="*/ 6166800 h 6842125"/>
              <a:gd name="connsiteX14893" fmla="*/ 2284388 w 12191999"/>
              <a:gd name="connsiteY14893" fmla="*/ 6172721 h 6842125"/>
              <a:gd name="connsiteX14894" fmla="*/ 9907608 w 12191999"/>
              <a:gd name="connsiteY14894" fmla="*/ 6172721 h 6842125"/>
              <a:gd name="connsiteX14895" fmla="*/ 9888272 w 12191999"/>
              <a:gd name="connsiteY14895" fmla="*/ 6166800 h 6842125"/>
              <a:gd name="connsiteX14896" fmla="*/ 9914180 w 12191999"/>
              <a:gd name="connsiteY14896" fmla="*/ 6149206 h 6842125"/>
              <a:gd name="connsiteX14897" fmla="*/ 9921800 w 12191999"/>
              <a:gd name="connsiteY14897" fmla="*/ 6163416 h 6842125"/>
              <a:gd name="connsiteX14898" fmla="*/ 9907608 w 12191999"/>
              <a:gd name="connsiteY14898" fmla="*/ 6172721 h 6842125"/>
              <a:gd name="connsiteX14899" fmla="*/ 3351420 w 12191999"/>
              <a:gd name="connsiteY14899" fmla="*/ 6172724 h 6842125"/>
              <a:gd name="connsiteX14900" fmla="*/ 3330751 w 12191999"/>
              <a:gd name="connsiteY14900" fmla="*/ 6165450 h 6842125"/>
              <a:gd name="connsiteX14901" fmla="*/ 3353611 w 12191999"/>
              <a:gd name="connsiteY14901" fmla="*/ 6147856 h 6842125"/>
              <a:gd name="connsiteX14902" fmla="*/ 3365803 w 12191999"/>
              <a:gd name="connsiteY14902" fmla="*/ 6162741 h 6842125"/>
              <a:gd name="connsiteX14903" fmla="*/ 3351420 w 12191999"/>
              <a:gd name="connsiteY14903" fmla="*/ 6172724 h 6842125"/>
              <a:gd name="connsiteX14904" fmla="*/ 8840576 w 12191999"/>
              <a:gd name="connsiteY14904" fmla="*/ 6172724 h 6842125"/>
              <a:gd name="connsiteX14905" fmla="*/ 8826194 w 12191999"/>
              <a:gd name="connsiteY14905" fmla="*/ 6162741 h 6842125"/>
              <a:gd name="connsiteX14906" fmla="*/ 8838386 w 12191999"/>
              <a:gd name="connsiteY14906" fmla="*/ 6147856 h 6842125"/>
              <a:gd name="connsiteX14907" fmla="*/ 8861246 w 12191999"/>
              <a:gd name="connsiteY14907" fmla="*/ 6165450 h 6842125"/>
              <a:gd name="connsiteX14908" fmla="*/ 8840576 w 12191999"/>
              <a:gd name="connsiteY14908" fmla="*/ 6172724 h 6842125"/>
              <a:gd name="connsiteX14909" fmla="*/ 3171770 w 12191999"/>
              <a:gd name="connsiteY14909" fmla="*/ 6172887 h 6842125"/>
              <a:gd name="connsiteX14910" fmla="*/ 3161864 w 12191999"/>
              <a:gd name="connsiteY14910" fmla="*/ 6162060 h 6842125"/>
              <a:gd name="connsiteX14911" fmla="*/ 3181676 w 12191999"/>
              <a:gd name="connsiteY14911" fmla="*/ 6161384 h 6842125"/>
              <a:gd name="connsiteX14912" fmla="*/ 3171770 w 12191999"/>
              <a:gd name="connsiteY14912" fmla="*/ 6172887 h 6842125"/>
              <a:gd name="connsiteX14913" fmla="*/ 9020227 w 12191999"/>
              <a:gd name="connsiteY14913" fmla="*/ 6172887 h 6842125"/>
              <a:gd name="connsiteX14914" fmla="*/ 9010320 w 12191999"/>
              <a:gd name="connsiteY14914" fmla="*/ 6161384 h 6842125"/>
              <a:gd name="connsiteX14915" fmla="*/ 9030132 w 12191999"/>
              <a:gd name="connsiteY14915" fmla="*/ 6162060 h 6842125"/>
              <a:gd name="connsiteX14916" fmla="*/ 9020227 w 12191999"/>
              <a:gd name="connsiteY14916" fmla="*/ 6172887 h 6842125"/>
              <a:gd name="connsiteX14917" fmla="*/ 1407632 w 12191999"/>
              <a:gd name="connsiteY14917" fmla="*/ 6172891 h 6842125"/>
              <a:gd name="connsiteX14918" fmla="*/ 1384803 w 12191999"/>
              <a:gd name="connsiteY14918" fmla="*/ 6166799 h 6842125"/>
              <a:gd name="connsiteX14919" fmla="*/ 1414479 w 12191999"/>
              <a:gd name="connsiteY14919" fmla="*/ 6148531 h 6842125"/>
              <a:gd name="connsiteX14920" fmla="*/ 1407632 w 12191999"/>
              <a:gd name="connsiteY14920" fmla="*/ 6172891 h 6842125"/>
              <a:gd name="connsiteX14921" fmla="*/ 2643014 w 12191999"/>
              <a:gd name="connsiteY14921" fmla="*/ 6172891 h 6842125"/>
              <a:gd name="connsiteX14922" fmla="*/ 2629298 w 12191999"/>
              <a:gd name="connsiteY14922" fmla="*/ 6161386 h 6842125"/>
              <a:gd name="connsiteX14923" fmla="*/ 2643014 w 12191999"/>
              <a:gd name="connsiteY14923" fmla="*/ 6149205 h 6842125"/>
              <a:gd name="connsiteX14924" fmla="*/ 2656730 w 12191999"/>
              <a:gd name="connsiteY14924" fmla="*/ 6161386 h 6842125"/>
              <a:gd name="connsiteX14925" fmla="*/ 2643014 w 12191999"/>
              <a:gd name="connsiteY14925" fmla="*/ 6172891 h 6842125"/>
              <a:gd name="connsiteX14926" fmla="*/ 2992982 w 12191999"/>
              <a:gd name="connsiteY14926" fmla="*/ 6172891 h 6842125"/>
              <a:gd name="connsiteX14927" fmla="*/ 2979266 w 12191999"/>
              <a:gd name="connsiteY14927" fmla="*/ 6161386 h 6842125"/>
              <a:gd name="connsiteX14928" fmla="*/ 2992982 w 12191999"/>
              <a:gd name="connsiteY14928" fmla="*/ 6149205 h 6842125"/>
              <a:gd name="connsiteX14929" fmla="*/ 3006698 w 12191999"/>
              <a:gd name="connsiteY14929" fmla="*/ 6161386 h 6842125"/>
              <a:gd name="connsiteX14930" fmla="*/ 2992982 w 12191999"/>
              <a:gd name="connsiteY14930" fmla="*/ 6172891 h 6842125"/>
              <a:gd name="connsiteX14931" fmla="*/ 9199015 w 12191999"/>
              <a:gd name="connsiteY14931" fmla="*/ 6172891 h 6842125"/>
              <a:gd name="connsiteX14932" fmla="*/ 9185299 w 12191999"/>
              <a:gd name="connsiteY14932" fmla="*/ 6161386 h 6842125"/>
              <a:gd name="connsiteX14933" fmla="*/ 9199015 w 12191999"/>
              <a:gd name="connsiteY14933" fmla="*/ 6149205 h 6842125"/>
              <a:gd name="connsiteX14934" fmla="*/ 9212731 w 12191999"/>
              <a:gd name="connsiteY14934" fmla="*/ 6161386 h 6842125"/>
              <a:gd name="connsiteX14935" fmla="*/ 9199015 w 12191999"/>
              <a:gd name="connsiteY14935" fmla="*/ 6172891 h 6842125"/>
              <a:gd name="connsiteX14936" fmla="*/ 9548983 w 12191999"/>
              <a:gd name="connsiteY14936" fmla="*/ 6172891 h 6842125"/>
              <a:gd name="connsiteX14937" fmla="*/ 9535267 w 12191999"/>
              <a:gd name="connsiteY14937" fmla="*/ 6161386 h 6842125"/>
              <a:gd name="connsiteX14938" fmla="*/ 9548983 w 12191999"/>
              <a:gd name="connsiteY14938" fmla="*/ 6149205 h 6842125"/>
              <a:gd name="connsiteX14939" fmla="*/ 9562699 w 12191999"/>
              <a:gd name="connsiteY14939" fmla="*/ 6161386 h 6842125"/>
              <a:gd name="connsiteX14940" fmla="*/ 9548983 w 12191999"/>
              <a:gd name="connsiteY14940" fmla="*/ 6172891 h 6842125"/>
              <a:gd name="connsiteX14941" fmla="*/ 10784364 w 12191999"/>
              <a:gd name="connsiteY14941" fmla="*/ 6172891 h 6842125"/>
              <a:gd name="connsiteX14942" fmla="*/ 10777518 w 12191999"/>
              <a:gd name="connsiteY14942" fmla="*/ 6148531 h 6842125"/>
              <a:gd name="connsiteX14943" fmla="*/ 10807194 w 12191999"/>
              <a:gd name="connsiteY14943" fmla="*/ 6166799 h 6842125"/>
              <a:gd name="connsiteX14944" fmla="*/ 10784364 w 12191999"/>
              <a:gd name="connsiteY14944" fmla="*/ 6172891 h 6842125"/>
              <a:gd name="connsiteX14945" fmla="*/ 4402928 w 12191999"/>
              <a:gd name="connsiteY14945" fmla="*/ 6176171 h 6842125"/>
              <a:gd name="connsiteX14946" fmla="*/ 4395879 w 12191999"/>
              <a:gd name="connsiteY14946" fmla="*/ 6169512 h 6842125"/>
              <a:gd name="connsiteX14947" fmla="*/ 4410356 w 12191999"/>
              <a:gd name="connsiteY14947" fmla="*/ 6140415 h 6842125"/>
              <a:gd name="connsiteX14948" fmla="*/ 4421787 w 12191999"/>
              <a:gd name="connsiteY14948" fmla="*/ 6157331 h 6842125"/>
              <a:gd name="connsiteX14949" fmla="*/ 4402928 w 12191999"/>
              <a:gd name="connsiteY14949" fmla="*/ 6176171 h 6842125"/>
              <a:gd name="connsiteX14950" fmla="*/ 7789068 w 12191999"/>
              <a:gd name="connsiteY14950" fmla="*/ 6176171 h 6842125"/>
              <a:gd name="connsiteX14951" fmla="*/ 7770210 w 12191999"/>
              <a:gd name="connsiteY14951" fmla="*/ 6157331 h 6842125"/>
              <a:gd name="connsiteX14952" fmla="*/ 7781640 w 12191999"/>
              <a:gd name="connsiteY14952" fmla="*/ 6140415 h 6842125"/>
              <a:gd name="connsiteX14953" fmla="*/ 7796118 w 12191999"/>
              <a:gd name="connsiteY14953" fmla="*/ 6169512 h 6842125"/>
              <a:gd name="connsiteX14954" fmla="*/ 7789068 w 12191999"/>
              <a:gd name="connsiteY14954" fmla="*/ 6176171 h 6842125"/>
              <a:gd name="connsiteX14955" fmla="*/ 172251 w 12191999"/>
              <a:gd name="connsiteY14955" fmla="*/ 6178309 h 6842125"/>
              <a:gd name="connsiteX14956" fmla="*/ 150881 w 12191999"/>
              <a:gd name="connsiteY14956" fmla="*/ 6170184 h 6842125"/>
              <a:gd name="connsiteX14957" fmla="*/ 172251 w 12191999"/>
              <a:gd name="connsiteY14957" fmla="*/ 6140413 h 6842125"/>
              <a:gd name="connsiteX14958" fmla="*/ 189804 w 12191999"/>
              <a:gd name="connsiteY14958" fmla="*/ 6159361 h 6842125"/>
              <a:gd name="connsiteX14959" fmla="*/ 172251 w 12191999"/>
              <a:gd name="connsiteY14959" fmla="*/ 6178309 h 6842125"/>
              <a:gd name="connsiteX14960" fmla="*/ 12019746 w 12191999"/>
              <a:gd name="connsiteY14960" fmla="*/ 6178309 h 6842125"/>
              <a:gd name="connsiteX14961" fmla="*/ 12002192 w 12191999"/>
              <a:gd name="connsiteY14961" fmla="*/ 6159361 h 6842125"/>
              <a:gd name="connsiteX14962" fmla="*/ 12019746 w 12191999"/>
              <a:gd name="connsiteY14962" fmla="*/ 6140413 h 6842125"/>
              <a:gd name="connsiteX14963" fmla="*/ 12041115 w 12191999"/>
              <a:gd name="connsiteY14963" fmla="*/ 6170184 h 6842125"/>
              <a:gd name="connsiteX14964" fmla="*/ 12019746 w 12191999"/>
              <a:gd name="connsiteY14964" fmla="*/ 6178309 h 6842125"/>
              <a:gd name="connsiteX14965" fmla="*/ 4226228 w 12191999"/>
              <a:gd name="connsiteY14965" fmla="*/ 6179069 h 6842125"/>
              <a:gd name="connsiteX14966" fmla="*/ 4213274 w 12191999"/>
              <a:gd name="connsiteY14966" fmla="*/ 6169509 h 6842125"/>
              <a:gd name="connsiteX14967" fmla="*/ 4251374 w 12191999"/>
              <a:gd name="connsiteY14967" fmla="*/ 6154620 h 6842125"/>
              <a:gd name="connsiteX14968" fmla="*/ 4248326 w 12191999"/>
              <a:gd name="connsiteY14968" fmla="*/ 6172895 h 6842125"/>
              <a:gd name="connsiteX14969" fmla="*/ 4226228 w 12191999"/>
              <a:gd name="connsiteY14969" fmla="*/ 6179069 h 6842125"/>
              <a:gd name="connsiteX14970" fmla="*/ 4929203 w 12191999"/>
              <a:gd name="connsiteY14970" fmla="*/ 6179069 h 6842125"/>
              <a:gd name="connsiteX14971" fmla="*/ 4920822 w 12191999"/>
              <a:gd name="connsiteY14971" fmla="*/ 6169509 h 6842125"/>
              <a:gd name="connsiteX14972" fmla="*/ 4955874 w 12191999"/>
              <a:gd name="connsiteY14972" fmla="*/ 6152589 h 6842125"/>
              <a:gd name="connsiteX14973" fmla="*/ 4949015 w 12191999"/>
              <a:gd name="connsiteY14973" fmla="*/ 6172895 h 6842125"/>
              <a:gd name="connsiteX14974" fmla="*/ 4929203 w 12191999"/>
              <a:gd name="connsiteY14974" fmla="*/ 6179069 h 6842125"/>
              <a:gd name="connsiteX14975" fmla="*/ 7262793 w 12191999"/>
              <a:gd name="connsiteY14975" fmla="*/ 6179069 h 6842125"/>
              <a:gd name="connsiteX14976" fmla="*/ 7242982 w 12191999"/>
              <a:gd name="connsiteY14976" fmla="*/ 6172895 h 6842125"/>
              <a:gd name="connsiteX14977" fmla="*/ 7236123 w 12191999"/>
              <a:gd name="connsiteY14977" fmla="*/ 6152589 h 6842125"/>
              <a:gd name="connsiteX14978" fmla="*/ 7271175 w 12191999"/>
              <a:gd name="connsiteY14978" fmla="*/ 6169509 h 6842125"/>
              <a:gd name="connsiteX14979" fmla="*/ 7262793 w 12191999"/>
              <a:gd name="connsiteY14979" fmla="*/ 6179069 h 6842125"/>
              <a:gd name="connsiteX14980" fmla="*/ 7965768 w 12191999"/>
              <a:gd name="connsiteY14980" fmla="*/ 6179069 h 6842125"/>
              <a:gd name="connsiteX14981" fmla="*/ 7943671 w 12191999"/>
              <a:gd name="connsiteY14981" fmla="*/ 6172895 h 6842125"/>
              <a:gd name="connsiteX14982" fmla="*/ 7940623 w 12191999"/>
              <a:gd name="connsiteY14982" fmla="*/ 6154620 h 6842125"/>
              <a:gd name="connsiteX14983" fmla="*/ 7978723 w 12191999"/>
              <a:gd name="connsiteY14983" fmla="*/ 6169509 h 6842125"/>
              <a:gd name="connsiteX14984" fmla="*/ 7965768 w 12191999"/>
              <a:gd name="connsiteY14984" fmla="*/ 6179069 h 6842125"/>
              <a:gd name="connsiteX14985" fmla="*/ 3699763 w 12191999"/>
              <a:gd name="connsiteY14985" fmla="*/ 6185669 h 6842125"/>
              <a:gd name="connsiteX14986" fmla="*/ 3682236 w 12191999"/>
              <a:gd name="connsiteY14986" fmla="*/ 6173572 h 6842125"/>
              <a:gd name="connsiteX14987" fmla="*/ 3677664 w 12191999"/>
              <a:gd name="connsiteY14987" fmla="*/ 6146501 h 6842125"/>
              <a:gd name="connsiteX14988" fmla="*/ 3724908 w 12191999"/>
              <a:gd name="connsiteY14988" fmla="*/ 6149885 h 6842125"/>
              <a:gd name="connsiteX14989" fmla="*/ 3719575 w 12191999"/>
              <a:gd name="connsiteY14989" fmla="*/ 6176955 h 6842125"/>
              <a:gd name="connsiteX14990" fmla="*/ 3699763 w 12191999"/>
              <a:gd name="connsiteY14990" fmla="*/ 6185669 h 6842125"/>
              <a:gd name="connsiteX14991" fmla="*/ 8492234 w 12191999"/>
              <a:gd name="connsiteY14991" fmla="*/ 6185669 h 6842125"/>
              <a:gd name="connsiteX14992" fmla="*/ 8472422 w 12191999"/>
              <a:gd name="connsiteY14992" fmla="*/ 6176955 h 6842125"/>
              <a:gd name="connsiteX14993" fmla="*/ 8467088 w 12191999"/>
              <a:gd name="connsiteY14993" fmla="*/ 6149885 h 6842125"/>
              <a:gd name="connsiteX14994" fmla="*/ 8514332 w 12191999"/>
              <a:gd name="connsiteY14994" fmla="*/ 6146501 h 6842125"/>
              <a:gd name="connsiteX14995" fmla="*/ 8509760 w 12191999"/>
              <a:gd name="connsiteY14995" fmla="*/ 6173572 h 6842125"/>
              <a:gd name="connsiteX14996" fmla="*/ 8492234 w 12191999"/>
              <a:gd name="connsiteY14996" fmla="*/ 6185669 h 6842125"/>
              <a:gd name="connsiteX14997" fmla="*/ 2104356 w 12191999"/>
              <a:gd name="connsiteY14997" fmla="*/ 6188457 h 6842125"/>
              <a:gd name="connsiteX14998" fmla="*/ 2114262 w 12191999"/>
              <a:gd name="connsiteY14998" fmla="*/ 6132284 h 6842125"/>
              <a:gd name="connsiteX14999" fmla="*/ 2137122 w 12191999"/>
              <a:gd name="connsiteY14999" fmla="*/ 6172212 h 6842125"/>
              <a:gd name="connsiteX15000" fmla="*/ 2104356 w 12191999"/>
              <a:gd name="connsiteY15000" fmla="*/ 6188457 h 6842125"/>
              <a:gd name="connsiteX15001" fmla="*/ 5110092 w 12191999"/>
              <a:gd name="connsiteY15001" fmla="*/ 6188457 h 6842125"/>
              <a:gd name="connsiteX15002" fmla="*/ 5093519 w 12191999"/>
              <a:gd name="connsiteY15002" fmla="*/ 6176952 h 6842125"/>
              <a:gd name="connsiteX15003" fmla="*/ 5089708 w 12191999"/>
              <a:gd name="connsiteY15003" fmla="*/ 6147176 h 6842125"/>
              <a:gd name="connsiteX15004" fmla="*/ 5138476 w 12191999"/>
              <a:gd name="connsiteY15004" fmla="*/ 6145142 h 6842125"/>
              <a:gd name="connsiteX15005" fmla="*/ 5127808 w 12191999"/>
              <a:gd name="connsiteY15005" fmla="*/ 6181689 h 6842125"/>
              <a:gd name="connsiteX15006" fmla="*/ 5110092 w 12191999"/>
              <a:gd name="connsiteY15006" fmla="*/ 6188457 h 6842125"/>
              <a:gd name="connsiteX15007" fmla="*/ 7081904 w 12191999"/>
              <a:gd name="connsiteY15007" fmla="*/ 6188457 h 6842125"/>
              <a:gd name="connsiteX15008" fmla="*/ 7064188 w 12191999"/>
              <a:gd name="connsiteY15008" fmla="*/ 6181689 h 6842125"/>
              <a:gd name="connsiteX15009" fmla="*/ 7053520 w 12191999"/>
              <a:gd name="connsiteY15009" fmla="*/ 6145142 h 6842125"/>
              <a:gd name="connsiteX15010" fmla="*/ 7102288 w 12191999"/>
              <a:gd name="connsiteY15010" fmla="*/ 6147176 h 6842125"/>
              <a:gd name="connsiteX15011" fmla="*/ 7098478 w 12191999"/>
              <a:gd name="connsiteY15011" fmla="*/ 6176952 h 6842125"/>
              <a:gd name="connsiteX15012" fmla="*/ 7081904 w 12191999"/>
              <a:gd name="connsiteY15012" fmla="*/ 6188457 h 6842125"/>
              <a:gd name="connsiteX15013" fmla="*/ 10087640 w 12191999"/>
              <a:gd name="connsiteY15013" fmla="*/ 6188457 h 6842125"/>
              <a:gd name="connsiteX15014" fmla="*/ 10054875 w 12191999"/>
              <a:gd name="connsiteY15014" fmla="*/ 6172212 h 6842125"/>
              <a:gd name="connsiteX15015" fmla="*/ 10077735 w 12191999"/>
              <a:gd name="connsiteY15015" fmla="*/ 6132284 h 6842125"/>
              <a:gd name="connsiteX15016" fmla="*/ 10087640 w 12191999"/>
              <a:gd name="connsiteY15016" fmla="*/ 6188457 h 6842125"/>
              <a:gd name="connsiteX15017" fmla="*/ 1231047 w 12191999"/>
              <a:gd name="connsiteY15017" fmla="*/ 6188625 h 6842125"/>
              <a:gd name="connsiteX15018" fmla="*/ 1213717 w 12191999"/>
              <a:gd name="connsiteY15018" fmla="*/ 6180334 h 6842125"/>
              <a:gd name="connsiteX15019" fmla="*/ 1221311 w 12191999"/>
              <a:gd name="connsiteY15019" fmla="*/ 6135668 h 6842125"/>
              <a:gd name="connsiteX15020" fmla="*/ 1244916 w 12191999"/>
              <a:gd name="connsiteY15020" fmla="*/ 6181689 h 6842125"/>
              <a:gd name="connsiteX15021" fmla="*/ 1231047 w 12191999"/>
              <a:gd name="connsiteY15021" fmla="*/ 6188625 h 6842125"/>
              <a:gd name="connsiteX15022" fmla="*/ 10960950 w 12191999"/>
              <a:gd name="connsiteY15022" fmla="*/ 6188625 h 6842125"/>
              <a:gd name="connsiteX15023" fmla="*/ 10947080 w 12191999"/>
              <a:gd name="connsiteY15023" fmla="*/ 6181689 h 6842125"/>
              <a:gd name="connsiteX15024" fmla="*/ 10970686 w 12191999"/>
              <a:gd name="connsiteY15024" fmla="*/ 6135668 h 6842125"/>
              <a:gd name="connsiteX15025" fmla="*/ 10978279 w 12191999"/>
              <a:gd name="connsiteY15025" fmla="*/ 6180334 h 6842125"/>
              <a:gd name="connsiteX15026" fmla="*/ 10960950 w 12191999"/>
              <a:gd name="connsiteY15026" fmla="*/ 6188625 h 6842125"/>
              <a:gd name="connsiteX15027" fmla="*/ 1588855 w 12191999"/>
              <a:gd name="connsiteY15027" fmla="*/ 6190200 h 6842125"/>
              <a:gd name="connsiteX15028" fmla="*/ 1574079 w 12191999"/>
              <a:gd name="connsiteY15028" fmla="*/ 6187777 h 6842125"/>
              <a:gd name="connsiteX15029" fmla="*/ 1556553 w 12191999"/>
              <a:gd name="connsiteY15029" fmla="*/ 6146498 h 6842125"/>
              <a:gd name="connsiteX15030" fmla="*/ 1607607 w 12191999"/>
              <a:gd name="connsiteY15030" fmla="*/ 6147852 h 6842125"/>
              <a:gd name="connsiteX15031" fmla="*/ 1588855 w 12191999"/>
              <a:gd name="connsiteY15031" fmla="*/ 6190200 h 6842125"/>
              <a:gd name="connsiteX15032" fmla="*/ 10603142 w 12191999"/>
              <a:gd name="connsiteY15032" fmla="*/ 6190200 h 6842125"/>
              <a:gd name="connsiteX15033" fmla="*/ 10584390 w 12191999"/>
              <a:gd name="connsiteY15033" fmla="*/ 6147852 h 6842125"/>
              <a:gd name="connsiteX15034" fmla="*/ 10635443 w 12191999"/>
              <a:gd name="connsiteY15034" fmla="*/ 6146498 h 6842125"/>
              <a:gd name="connsiteX15035" fmla="*/ 10617918 w 12191999"/>
              <a:gd name="connsiteY15035" fmla="*/ 6187777 h 6842125"/>
              <a:gd name="connsiteX15036" fmla="*/ 10603142 w 12191999"/>
              <a:gd name="connsiteY15036" fmla="*/ 6190200 h 6842125"/>
              <a:gd name="connsiteX15037" fmla="*/ 5454080 w 12191999"/>
              <a:gd name="connsiteY15037" fmla="*/ 6191349 h 6842125"/>
              <a:gd name="connsiteX15038" fmla="*/ 5430530 w 12191999"/>
              <a:gd name="connsiteY15038" fmla="*/ 6178985 h 6842125"/>
              <a:gd name="connsiteX15039" fmla="*/ 5428244 w 12191999"/>
              <a:gd name="connsiteY15039" fmla="*/ 6147176 h 6842125"/>
              <a:gd name="connsiteX15040" fmla="*/ 5511302 w 12191999"/>
              <a:gd name="connsiteY15040" fmla="*/ 6160031 h 6842125"/>
              <a:gd name="connsiteX15041" fmla="*/ 5454080 w 12191999"/>
              <a:gd name="connsiteY15041" fmla="*/ 6191349 h 6842125"/>
              <a:gd name="connsiteX15042" fmla="*/ 6737916 w 12191999"/>
              <a:gd name="connsiteY15042" fmla="*/ 6191349 h 6842125"/>
              <a:gd name="connsiteX15043" fmla="*/ 6680695 w 12191999"/>
              <a:gd name="connsiteY15043" fmla="*/ 6160031 h 6842125"/>
              <a:gd name="connsiteX15044" fmla="*/ 6763752 w 12191999"/>
              <a:gd name="connsiteY15044" fmla="*/ 6147176 h 6842125"/>
              <a:gd name="connsiteX15045" fmla="*/ 6761467 w 12191999"/>
              <a:gd name="connsiteY15045" fmla="*/ 6178985 h 6842125"/>
              <a:gd name="connsiteX15046" fmla="*/ 6737916 w 12191999"/>
              <a:gd name="connsiteY15046" fmla="*/ 6191349 h 6842125"/>
              <a:gd name="connsiteX15047" fmla="*/ 4585715 w 12191999"/>
              <a:gd name="connsiteY15047" fmla="*/ 6192427 h 6842125"/>
              <a:gd name="connsiteX15048" fmla="*/ 4560950 w 12191999"/>
              <a:gd name="connsiteY15048" fmla="*/ 6183714 h 6842125"/>
              <a:gd name="connsiteX15049" fmla="*/ 4554091 w 12191999"/>
              <a:gd name="connsiteY15049" fmla="*/ 6154613 h 6842125"/>
              <a:gd name="connsiteX15050" fmla="*/ 4586858 w 12191999"/>
              <a:gd name="connsiteY15050" fmla="*/ 6135662 h 6842125"/>
              <a:gd name="connsiteX15051" fmla="*/ 4610479 w 12191999"/>
              <a:gd name="connsiteY15051" fmla="*/ 6176267 h 6842125"/>
              <a:gd name="connsiteX15052" fmla="*/ 4585715 w 12191999"/>
              <a:gd name="connsiteY15052" fmla="*/ 6192427 h 6842125"/>
              <a:gd name="connsiteX15053" fmla="*/ 7606282 w 12191999"/>
              <a:gd name="connsiteY15053" fmla="*/ 6192427 h 6842125"/>
              <a:gd name="connsiteX15054" fmla="*/ 7581517 w 12191999"/>
              <a:gd name="connsiteY15054" fmla="*/ 6176267 h 6842125"/>
              <a:gd name="connsiteX15055" fmla="*/ 7605139 w 12191999"/>
              <a:gd name="connsiteY15055" fmla="*/ 6135662 h 6842125"/>
              <a:gd name="connsiteX15056" fmla="*/ 7637906 w 12191999"/>
              <a:gd name="connsiteY15056" fmla="*/ 6154613 h 6842125"/>
              <a:gd name="connsiteX15057" fmla="*/ 7631047 w 12191999"/>
              <a:gd name="connsiteY15057" fmla="*/ 6183714 h 6842125"/>
              <a:gd name="connsiteX15058" fmla="*/ 7606282 w 12191999"/>
              <a:gd name="connsiteY15058" fmla="*/ 6192427 h 6842125"/>
              <a:gd name="connsiteX15059" fmla="*/ 3877599 w 12191999"/>
              <a:gd name="connsiteY15059" fmla="*/ 6192432 h 6842125"/>
              <a:gd name="connsiteX15060" fmla="*/ 3856454 w 12191999"/>
              <a:gd name="connsiteY15060" fmla="*/ 6182364 h 6842125"/>
              <a:gd name="connsiteX15061" fmla="*/ 3846547 w 12191999"/>
              <a:gd name="connsiteY15061" fmla="*/ 6153263 h 6842125"/>
              <a:gd name="connsiteX15062" fmla="*/ 3870170 w 12191999"/>
              <a:gd name="connsiteY15062" fmla="*/ 6133632 h 6842125"/>
              <a:gd name="connsiteX15063" fmla="*/ 3899887 w 12191999"/>
              <a:gd name="connsiteY15063" fmla="*/ 6181685 h 6842125"/>
              <a:gd name="connsiteX15064" fmla="*/ 3877599 w 12191999"/>
              <a:gd name="connsiteY15064" fmla="*/ 6192432 h 6842125"/>
              <a:gd name="connsiteX15065" fmla="*/ 8314397 w 12191999"/>
              <a:gd name="connsiteY15065" fmla="*/ 6192432 h 6842125"/>
              <a:gd name="connsiteX15066" fmla="*/ 8292109 w 12191999"/>
              <a:gd name="connsiteY15066" fmla="*/ 6181685 h 6842125"/>
              <a:gd name="connsiteX15067" fmla="*/ 8321827 w 12191999"/>
              <a:gd name="connsiteY15067" fmla="*/ 6133632 h 6842125"/>
              <a:gd name="connsiteX15068" fmla="*/ 8345449 w 12191999"/>
              <a:gd name="connsiteY15068" fmla="*/ 6153263 h 6842125"/>
              <a:gd name="connsiteX15069" fmla="*/ 8335543 w 12191999"/>
              <a:gd name="connsiteY15069" fmla="*/ 6182364 h 6842125"/>
              <a:gd name="connsiteX15070" fmla="*/ 8314397 w 12191999"/>
              <a:gd name="connsiteY15070" fmla="*/ 6192432 h 6842125"/>
              <a:gd name="connsiteX15071" fmla="*/ 522927 w 12191999"/>
              <a:gd name="connsiteY15071" fmla="*/ 6192516 h 6842125"/>
              <a:gd name="connsiteX15072" fmla="*/ 503083 w 12191999"/>
              <a:gd name="connsiteY15072" fmla="*/ 6181011 h 6842125"/>
              <a:gd name="connsiteX15073" fmla="*/ 524453 w 12191999"/>
              <a:gd name="connsiteY15073" fmla="*/ 6132281 h 6842125"/>
              <a:gd name="connsiteX15074" fmla="*/ 545060 w 12191999"/>
              <a:gd name="connsiteY15074" fmla="*/ 6181685 h 6842125"/>
              <a:gd name="connsiteX15075" fmla="*/ 522927 w 12191999"/>
              <a:gd name="connsiteY15075" fmla="*/ 6192516 h 6842125"/>
              <a:gd name="connsiteX15076" fmla="*/ 11669070 w 12191999"/>
              <a:gd name="connsiteY15076" fmla="*/ 6192516 h 6842125"/>
              <a:gd name="connsiteX15077" fmla="*/ 11646936 w 12191999"/>
              <a:gd name="connsiteY15077" fmla="*/ 6181685 h 6842125"/>
              <a:gd name="connsiteX15078" fmla="*/ 11667543 w 12191999"/>
              <a:gd name="connsiteY15078" fmla="*/ 6132281 h 6842125"/>
              <a:gd name="connsiteX15079" fmla="*/ 11688914 w 12191999"/>
              <a:gd name="connsiteY15079" fmla="*/ 6181011 h 6842125"/>
              <a:gd name="connsiteX15080" fmla="*/ 11669070 w 12191999"/>
              <a:gd name="connsiteY15080" fmla="*/ 6192516 h 6842125"/>
              <a:gd name="connsiteX15081" fmla="*/ 3523451 w 12191999"/>
              <a:gd name="connsiteY15081" fmla="*/ 6192520 h 6842125"/>
              <a:gd name="connsiteX15082" fmla="*/ 3492780 w 12191999"/>
              <a:gd name="connsiteY15082" fmla="*/ 6176277 h 6842125"/>
              <a:gd name="connsiteX15083" fmla="*/ 3498114 w 12191999"/>
              <a:gd name="connsiteY15083" fmla="*/ 6141087 h 6842125"/>
              <a:gd name="connsiteX15084" fmla="*/ 3536214 w 12191999"/>
              <a:gd name="connsiteY15084" fmla="*/ 6130931 h 6842125"/>
              <a:gd name="connsiteX15085" fmla="*/ 3552978 w 12191999"/>
              <a:gd name="connsiteY15085" fmla="*/ 6176277 h 6842125"/>
              <a:gd name="connsiteX15086" fmla="*/ 3523451 w 12191999"/>
              <a:gd name="connsiteY15086" fmla="*/ 6192520 h 6842125"/>
              <a:gd name="connsiteX15087" fmla="*/ 8668546 w 12191999"/>
              <a:gd name="connsiteY15087" fmla="*/ 6192520 h 6842125"/>
              <a:gd name="connsiteX15088" fmla="*/ 8639019 w 12191999"/>
              <a:gd name="connsiteY15088" fmla="*/ 6176277 h 6842125"/>
              <a:gd name="connsiteX15089" fmla="*/ 8655783 w 12191999"/>
              <a:gd name="connsiteY15089" fmla="*/ 6130931 h 6842125"/>
              <a:gd name="connsiteX15090" fmla="*/ 8693883 w 12191999"/>
              <a:gd name="connsiteY15090" fmla="*/ 6141087 h 6842125"/>
              <a:gd name="connsiteX15091" fmla="*/ 8699216 w 12191999"/>
              <a:gd name="connsiteY15091" fmla="*/ 6176277 h 6842125"/>
              <a:gd name="connsiteX15092" fmla="*/ 8668546 w 12191999"/>
              <a:gd name="connsiteY15092" fmla="*/ 6192520 h 6842125"/>
              <a:gd name="connsiteX15093" fmla="*/ 4760702 w 12191999"/>
              <a:gd name="connsiteY15093" fmla="*/ 6192600 h 6842125"/>
              <a:gd name="connsiteX15094" fmla="*/ 4738984 w 12191999"/>
              <a:gd name="connsiteY15094" fmla="*/ 6176948 h 6842125"/>
              <a:gd name="connsiteX15095" fmla="*/ 4761082 w 12191999"/>
              <a:gd name="connsiteY15095" fmla="*/ 6132281 h 6842125"/>
              <a:gd name="connsiteX15096" fmla="*/ 4782418 w 12191999"/>
              <a:gd name="connsiteY15096" fmla="*/ 6178303 h 6842125"/>
              <a:gd name="connsiteX15097" fmla="*/ 4760702 w 12191999"/>
              <a:gd name="connsiteY15097" fmla="*/ 6192600 h 6842125"/>
              <a:gd name="connsiteX15098" fmla="*/ 7431295 w 12191999"/>
              <a:gd name="connsiteY15098" fmla="*/ 6192600 h 6842125"/>
              <a:gd name="connsiteX15099" fmla="*/ 7409579 w 12191999"/>
              <a:gd name="connsiteY15099" fmla="*/ 6178303 h 6842125"/>
              <a:gd name="connsiteX15100" fmla="*/ 7430915 w 12191999"/>
              <a:gd name="connsiteY15100" fmla="*/ 6132281 h 6842125"/>
              <a:gd name="connsiteX15101" fmla="*/ 7453012 w 12191999"/>
              <a:gd name="connsiteY15101" fmla="*/ 6176948 h 6842125"/>
              <a:gd name="connsiteX15102" fmla="*/ 7431295 w 12191999"/>
              <a:gd name="connsiteY15102" fmla="*/ 6192600 h 6842125"/>
              <a:gd name="connsiteX15103" fmla="*/ 1055988 w 12191999"/>
              <a:gd name="connsiteY15103" fmla="*/ 6193114 h 6842125"/>
              <a:gd name="connsiteX15104" fmla="*/ 1024271 w 12191999"/>
              <a:gd name="connsiteY15104" fmla="*/ 6185076 h 6842125"/>
              <a:gd name="connsiteX15105" fmla="*/ 1034175 w 12191999"/>
              <a:gd name="connsiteY15105" fmla="*/ 6130930 h 6842125"/>
              <a:gd name="connsiteX15106" fmla="*/ 1083707 w 12191999"/>
              <a:gd name="connsiteY15106" fmla="*/ 6180336 h 6842125"/>
              <a:gd name="connsiteX15107" fmla="*/ 1055988 w 12191999"/>
              <a:gd name="connsiteY15107" fmla="*/ 6193114 h 6842125"/>
              <a:gd name="connsiteX15108" fmla="*/ 11136008 w 12191999"/>
              <a:gd name="connsiteY15108" fmla="*/ 6193114 h 6842125"/>
              <a:gd name="connsiteX15109" fmla="*/ 11108290 w 12191999"/>
              <a:gd name="connsiteY15109" fmla="*/ 6180336 h 6842125"/>
              <a:gd name="connsiteX15110" fmla="*/ 11157822 w 12191999"/>
              <a:gd name="connsiteY15110" fmla="*/ 6130930 h 6842125"/>
              <a:gd name="connsiteX15111" fmla="*/ 11167726 w 12191999"/>
              <a:gd name="connsiteY15111" fmla="*/ 6185076 h 6842125"/>
              <a:gd name="connsiteX15112" fmla="*/ 11136008 w 12191999"/>
              <a:gd name="connsiteY15112" fmla="*/ 6193114 h 6842125"/>
              <a:gd name="connsiteX15113" fmla="*/ 2817999 w 12191999"/>
              <a:gd name="connsiteY15113" fmla="*/ 6193191 h 6842125"/>
              <a:gd name="connsiteX15114" fmla="*/ 2799711 w 12191999"/>
              <a:gd name="connsiteY15114" fmla="*/ 6182363 h 6842125"/>
              <a:gd name="connsiteX15115" fmla="*/ 2817999 w 12191999"/>
              <a:gd name="connsiteY15115" fmla="*/ 6132278 h 6842125"/>
              <a:gd name="connsiteX15116" fmla="*/ 2848479 w 12191999"/>
              <a:gd name="connsiteY15116" fmla="*/ 6162732 h 6842125"/>
              <a:gd name="connsiteX15117" fmla="*/ 2817999 w 12191999"/>
              <a:gd name="connsiteY15117" fmla="*/ 6193191 h 6842125"/>
              <a:gd name="connsiteX15118" fmla="*/ 9373998 w 12191999"/>
              <a:gd name="connsiteY15118" fmla="*/ 6193191 h 6842125"/>
              <a:gd name="connsiteX15119" fmla="*/ 9343518 w 12191999"/>
              <a:gd name="connsiteY15119" fmla="*/ 6162732 h 6842125"/>
              <a:gd name="connsiteX15120" fmla="*/ 9373998 w 12191999"/>
              <a:gd name="connsiteY15120" fmla="*/ 6132278 h 6842125"/>
              <a:gd name="connsiteX15121" fmla="*/ 9392286 w 12191999"/>
              <a:gd name="connsiteY15121" fmla="*/ 6182363 h 6842125"/>
              <a:gd name="connsiteX15122" fmla="*/ 9373998 w 12191999"/>
              <a:gd name="connsiteY15122" fmla="*/ 6193191 h 6842125"/>
              <a:gd name="connsiteX15123" fmla="*/ 1933180 w 12191999"/>
              <a:gd name="connsiteY15123" fmla="*/ 6193198 h 6842125"/>
              <a:gd name="connsiteX15124" fmla="*/ 1909559 w 12191999"/>
              <a:gd name="connsiteY15124" fmla="*/ 6177628 h 6842125"/>
              <a:gd name="connsiteX15125" fmla="*/ 1922512 w 12191999"/>
              <a:gd name="connsiteY15125" fmla="*/ 6129573 h 6842125"/>
              <a:gd name="connsiteX15126" fmla="*/ 1973567 w 12191999"/>
              <a:gd name="connsiteY15126" fmla="*/ 6158675 h 6842125"/>
              <a:gd name="connsiteX15127" fmla="*/ 1933180 w 12191999"/>
              <a:gd name="connsiteY15127" fmla="*/ 6193198 h 6842125"/>
              <a:gd name="connsiteX15128" fmla="*/ 10258816 w 12191999"/>
              <a:gd name="connsiteY15128" fmla="*/ 6193198 h 6842125"/>
              <a:gd name="connsiteX15129" fmla="*/ 10218430 w 12191999"/>
              <a:gd name="connsiteY15129" fmla="*/ 6158675 h 6842125"/>
              <a:gd name="connsiteX15130" fmla="*/ 10269484 w 12191999"/>
              <a:gd name="connsiteY15130" fmla="*/ 6129573 h 6842125"/>
              <a:gd name="connsiteX15131" fmla="*/ 10282438 w 12191999"/>
              <a:gd name="connsiteY15131" fmla="*/ 6177628 h 6842125"/>
              <a:gd name="connsiteX15132" fmla="*/ 10258816 w 12191999"/>
              <a:gd name="connsiteY15132" fmla="*/ 6193198 h 6842125"/>
              <a:gd name="connsiteX15133" fmla="*/ 879816 w 12191999"/>
              <a:gd name="connsiteY15133" fmla="*/ 6199965 h 6842125"/>
              <a:gd name="connsiteX15134" fmla="*/ 849315 w 12191999"/>
              <a:gd name="connsiteY15134" fmla="*/ 6189137 h 6842125"/>
              <a:gd name="connsiteX15135" fmla="*/ 875231 w 12191999"/>
              <a:gd name="connsiteY15135" fmla="*/ 6118750 h 6842125"/>
              <a:gd name="connsiteX15136" fmla="*/ 923975 w 12191999"/>
              <a:gd name="connsiteY15136" fmla="*/ 6159358 h 6842125"/>
              <a:gd name="connsiteX15137" fmla="*/ 879816 w 12191999"/>
              <a:gd name="connsiteY15137" fmla="*/ 6199965 h 6842125"/>
              <a:gd name="connsiteX15138" fmla="*/ 11312180 w 12191999"/>
              <a:gd name="connsiteY15138" fmla="*/ 6199965 h 6842125"/>
              <a:gd name="connsiteX15139" fmla="*/ 11268022 w 12191999"/>
              <a:gd name="connsiteY15139" fmla="*/ 6159358 h 6842125"/>
              <a:gd name="connsiteX15140" fmla="*/ 11316766 w 12191999"/>
              <a:gd name="connsiteY15140" fmla="*/ 6118750 h 6842125"/>
              <a:gd name="connsiteX15141" fmla="*/ 11342682 w 12191999"/>
              <a:gd name="connsiteY15141" fmla="*/ 6189137 h 6842125"/>
              <a:gd name="connsiteX15142" fmla="*/ 11312180 w 12191999"/>
              <a:gd name="connsiteY15142" fmla="*/ 6199965 h 6842125"/>
              <a:gd name="connsiteX15143" fmla="*/ 2464226 w 12191999"/>
              <a:gd name="connsiteY15143" fmla="*/ 6199967 h 6842125"/>
              <a:gd name="connsiteX15144" fmla="*/ 2440603 w 12191999"/>
              <a:gd name="connsiteY15144" fmla="*/ 6194554 h 6842125"/>
              <a:gd name="connsiteX15145" fmla="*/ 2445938 w 12191999"/>
              <a:gd name="connsiteY15145" fmla="*/ 6123486 h 6842125"/>
              <a:gd name="connsiteX15146" fmla="*/ 2503087 w 12191999"/>
              <a:gd name="connsiteY15146" fmla="*/ 6142443 h 6842125"/>
              <a:gd name="connsiteX15147" fmla="*/ 2464226 w 12191999"/>
              <a:gd name="connsiteY15147" fmla="*/ 6199967 h 6842125"/>
              <a:gd name="connsiteX15148" fmla="*/ 9727771 w 12191999"/>
              <a:gd name="connsiteY15148" fmla="*/ 6199967 h 6842125"/>
              <a:gd name="connsiteX15149" fmla="*/ 9688910 w 12191999"/>
              <a:gd name="connsiteY15149" fmla="*/ 6142443 h 6842125"/>
              <a:gd name="connsiteX15150" fmla="*/ 9746059 w 12191999"/>
              <a:gd name="connsiteY15150" fmla="*/ 6123486 h 6842125"/>
              <a:gd name="connsiteX15151" fmla="*/ 9751394 w 12191999"/>
              <a:gd name="connsiteY15151" fmla="*/ 6194554 h 6842125"/>
              <a:gd name="connsiteX15152" fmla="*/ 9727771 w 12191999"/>
              <a:gd name="connsiteY15152" fmla="*/ 6199967 h 6842125"/>
              <a:gd name="connsiteX15153" fmla="*/ 5291171 w 12191999"/>
              <a:gd name="connsiteY15153" fmla="*/ 6205635 h 6842125"/>
              <a:gd name="connsiteX15154" fmla="*/ 5257071 w 12191999"/>
              <a:gd name="connsiteY15154" fmla="*/ 6192523 h 6842125"/>
              <a:gd name="connsiteX15155" fmla="*/ 5254786 w 12191999"/>
              <a:gd name="connsiteY15155" fmla="*/ 6126870 h 6842125"/>
              <a:gd name="connsiteX15156" fmla="*/ 5332510 w 12191999"/>
              <a:gd name="connsiteY15156" fmla="*/ 6139735 h 6842125"/>
              <a:gd name="connsiteX15157" fmla="*/ 5324127 w 12191999"/>
              <a:gd name="connsiteY15157" fmla="*/ 6189817 h 6842125"/>
              <a:gd name="connsiteX15158" fmla="*/ 5291171 w 12191999"/>
              <a:gd name="connsiteY15158" fmla="*/ 6205635 h 6842125"/>
              <a:gd name="connsiteX15159" fmla="*/ 6900826 w 12191999"/>
              <a:gd name="connsiteY15159" fmla="*/ 6205635 h 6842125"/>
              <a:gd name="connsiteX15160" fmla="*/ 6867870 w 12191999"/>
              <a:gd name="connsiteY15160" fmla="*/ 6189817 h 6842125"/>
              <a:gd name="connsiteX15161" fmla="*/ 6859487 w 12191999"/>
              <a:gd name="connsiteY15161" fmla="*/ 6139735 h 6842125"/>
              <a:gd name="connsiteX15162" fmla="*/ 6937211 w 12191999"/>
              <a:gd name="connsiteY15162" fmla="*/ 6126870 h 6842125"/>
              <a:gd name="connsiteX15163" fmla="*/ 6934926 w 12191999"/>
              <a:gd name="connsiteY15163" fmla="*/ 6192523 h 6842125"/>
              <a:gd name="connsiteX15164" fmla="*/ 6900826 w 12191999"/>
              <a:gd name="connsiteY15164" fmla="*/ 6205635 h 6842125"/>
              <a:gd name="connsiteX15165" fmla="*/ 6044 w 12191999"/>
              <a:gd name="connsiteY15165" fmla="*/ 6211553 h 6842125"/>
              <a:gd name="connsiteX15166" fmla="*/ 0 w 12191999"/>
              <a:gd name="connsiteY15166" fmla="*/ 6211523 h 6842125"/>
              <a:gd name="connsiteX15167" fmla="*/ 0 w 12191999"/>
              <a:gd name="connsiteY15167" fmla="*/ 6113611 h 6842125"/>
              <a:gd name="connsiteX15168" fmla="*/ 26035 w 12191999"/>
              <a:gd name="connsiteY15168" fmla="*/ 6119081 h 6842125"/>
              <a:gd name="connsiteX15169" fmla="*/ 43643 w 12191999"/>
              <a:gd name="connsiteY15169" fmla="*/ 6137019 h 6842125"/>
              <a:gd name="connsiteX15170" fmla="*/ 45161 w 12191999"/>
              <a:gd name="connsiteY15170" fmla="*/ 6178979 h 6842125"/>
              <a:gd name="connsiteX15171" fmla="*/ 6044 w 12191999"/>
              <a:gd name="connsiteY15171" fmla="*/ 6211553 h 6842125"/>
              <a:gd name="connsiteX15172" fmla="*/ 12185952 w 12191999"/>
              <a:gd name="connsiteY15172" fmla="*/ 6211553 h 6842125"/>
              <a:gd name="connsiteX15173" fmla="*/ 12146835 w 12191999"/>
              <a:gd name="connsiteY15173" fmla="*/ 6178979 h 6842125"/>
              <a:gd name="connsiteX15174" fmla="*/ 12148354 w 12191999"/>
              <a:gd name="connsiteY15174" fmla="*/ 6137019 h 6842125"/>
              <a:gd name="connsiteX15175" fmla="*/ 12165962 w 12191999"/>
              <a:gd name="connsiteY15175" fmla="*/ 6119081 h 6842125"/>
              <a:gd name="connsiteX15176" fmla="*/ 12191999 w 12191999"/>
              <a:gd name="connsiteY15176" fmla="*/ 6113611 h 6842125"/>
              <a:gd name="connsiteX15177" fmla="*/ 12191999 w 12191999"/>
              <a:gd name="connsiteY15177" fmla="*/ 6211523 h 6842125"/>
              <a:gd name="connsiteX15178" fmla="*/ 703253 w 12191999"/>
              <a:gd name="connsiteY15178" fmla="*/ 6212822 h 6842125"/>
              <a:gd name="connsiteX15179" fmla="*/ 675069 w 12191999"/>
              <a:gd name="connsiteY15179" fmla="*/ 6199285 h 6842125"/>
              <a:gd name="connsiteX15180" fmla="*/ 649928 w 12191999"/>
              <a:gd name="connsiteY15180" fmla="*/ 6163413 h 6842125"/>
              <a:gd name="connsiteX15181" fmla="*/ 737552 w 12191999"/>
              <a:gd name="connsiteY15181" fmla="*/ 6129571 h 6842125"/>
              <a:gd name="connsiteX15182" fmla="*/ 748224 w 12191999"/>
              <a:gd name="connsiteY15182" fmla="*/ 6174917 h 6842125"/>
              <a:gd name="connsiteX15183" fmla="*/ 703253 w 12191999"/>
              <a:gd name="connsiteY15183" fmla="*/ 6212822 h 6842125"/>
              <a:gd name="connsiteX15184" fmla="*/ 1757253 w 12191999"/>
              <a:gd name="connsiteY15184" fmla="*/ 6212822 h 6842125"/>
              <a:gd name="connsiteX15185" fmla="*/ 1719344 w 12191999"/>
              <a:gd name="connsiteY15185" fmla="*/ 6192516 h 6842125"/>
              <a:gd name="connsiteX15186" fmla="*/ 1715533 w 12191999"/>
              <a:gd name="connsiteY15186" fmla="*/ 6129571 h 6842125"/>
              <a:gd name="connsiteX15187" fmla="*/ 1801640 w 12191999"/>
              <a:gd name="connsiteY15187" fmla="*/ 6128895 h 6842125"/>
              <a:gd name="connsiteX15188" fmla="*/ 1796305 w 12191999"/>
              <a:gd name="connsiteY15188" fmla="*/ 6198608 h 6842125"/>
              <a:gd name="connsiteX15189" fmla="*/ 1757253 w 12191999"/>
              <a:gd name="connsiteY15189" fmla="*/ 6212822 h 6842125"/>
              <a:gd name="connsiteX15190" fmla="*/ 10434743 w 12191999"/>
              <a:gd name="connsiteY15190" fmla="*/ 6212822 h 6842125"/>
              <a:gd name="connsiteX15191" fmla="*/ 10395691 w 12191999"/>
              <a:gd name="connsiteY15191" fmla="*/ 6198608 h 6842125"/>
              <a:gd name="connsiteX15192" fmla="*/ 10390356 w 12191999"/>
              <a:gd name="connsiteY15192" fmla="*/ 6128895 h 6842125"/>
              <a:gd name="connsiteX15193" fmla="*/ 10476463 w 12191999"/>
              <a:gd name="connsiteY15193" fmla="*/ 6129571 h 6842125"/>
              <a:gd name="connsiteX15194" fmla="*/ 10472652 w 12191999"/>
              <a:gd name="connsiteY15194" fmla="*/ 6192516 h 6842125"/>
              <a:gd name="connsiteX15195" fmla="*/ 10434743 w 12191999"/>
              <a:gd name="connsiteY15195" fmla="*/ 6212822 h 6842125"/>
              <a:gd name="connsiteX15196" fmla="*/ 11488743 w 12191999"/>
              <a:gd name="connsiteY15196" fmla="*/ 6212822 h 6842125"/>
              <a:gd name="connsiteX15197" fmla="*/ 11443772 w 12191999"/>
              <a:gd name="connsiteY15197" fmla="*/ 6174917 h 6842125"/>
              <a:gd name="connsiteX15198" fmla="*/ 11454444 w 12191999"/>
              <a:gd name="connsiteY15198" fmla="*/ 6129571 h 6842125"/>
              <a:gd name="connsiteX15199" fmla="*/ 11542068 w 12191999"/>
              <a:gd name="connsiteY15199" fmla="*/ 6163413 h 6842125"/>
              <a:gd name="connsiteX15200" fmla="*/ 11516927 w 12191999"/>
              <a:gd name="connsiteY15200" fmla="*/ 6199285 h 6842125"/>
              <a:gd name="connsiteX15201" fmla="*/ 11488743 w 12191999"/>
              <a:gd name="connsiteY15201" fmla="*/ 6212822 h 6842125"/>
              <a:gd name="connsiteX15202" fmla="*/ 333485 w 12191999"/>
              <a:gd name="connsiteY15202" fmla="*/ 6213355 h 6842125"/>
              <a:gd name="connsiteX15203" fmla="*/ 301677 w 12191999"/>
              <a:gd name="connsiteY15203" fmla="*/ 6197935 h 6842125"/>
              <a:gd name="connsiteX15204" fmla="*/ 304720 w 12191999"/>
              <a:gd name="connsiteY15204" fmla="*/ 6119423 h 6842125"/>
              <a:gd name="connsiteX15205" fmla="*/ 406660 w 12191999"/>
              <a:gd name="connsiteY15205" fmla="*/ 6161386 h 6842125"/>
              <a:gd name="connsiteX15206" fmla="*/ 333485 w 12191999"/>
              <a:gd name="connsiteY15206" fmla="*/ 6213355 h 6842125"/>
              <a:gd name="connsiteX15207" fmla="*/ 11858511 w 12191999"/>
              <a:gd name="connsiteY15207" fmla="*/ 6213355 h 6842125"/>
              <a:gd name="connsiteX15208" fmla="*/ 11785336 w 12191999"/>
              <a:gd name="connsiteY15208" fmla="*/ 6161386 h 6842125"/>
              <a:gd name="connsiteX15209" fmla="*/ 11887276 w 12191999"/>
              <a:gd name="connsiteY15209" fmla="*/ 6119423 h 6842125"/>
              <a:gd name="connsiteX15210" fmla="*/ 11890319 w 12191999"/>
              <a:gd name="connsiteY15210" fmla="*/ 6197935 h 6842125"/>
              <a:gd name="connsiteX15211" fmla="*/ 11858511 w 12191999"/>
              <a:gd name="connsiteY15211" fmla="*/ 6213355 h 6842125"/>
              <a:gd name="connsiteX15212" fmla="*/ 5819354 w 12191999"/>
              <a:gd name="connsiteY15212" fmla="*/ 6213497 h 6842125"/>
              <a:gd name="connsiteX15213" fmla="*/ 5784302 w 12191999"/>
              <a:gd name="connsiteY15213" fmla="*/ 6193867 h 6842125"/>
              <a:gd name="connsiteX15214" fmla="*/ 5778206 w 12191999"/>
              <a:gd name="connsiteY15214" fmla="*/ 6129571 h 6842125"/>
              <a:gd name="connsiteX15215" fmla="*/ 5876503 w 12191999"/>
              <a:gd name="connsiteY15215" fmla="*/ 6158673 h 6842125"/>
              <a:gd name="connsiteX15216" fmla="*/ 5819354 w 12191999"/>
              <a:gd name="connsiteY15216" fmla="*/ 6213497 h 6842125"/>
              <a:gd name="connsiteX15217" fmla="*/ 6372643 w 12191999"/>
              <a:gd name="connsiteY15217" fmla="*/ 6213497 h 6842125"/>
              <a:gd name="connsiteX15218" fmla="*/ 6315494 w 12191999"/>
              <a:gd name="connsiteY15218" fmla="*/ 6158673 h 6842125"/>
              <a:gd name="connsiteX15219" fmla="*/ 6413791 w 12191999"/>
              <a:gd name="connsiteY15219" fmla="*/ 6129571 h 6842125"/>
              <a:gd name="connsiteX15220" fmla="*/ 6407695 w 12191999"/>
              <a:gd name="connsiteY15220" fmla="*/ 6193867 h 6842125"/>
              <a:gd name="connsiteX15221" fmla="*/ 6372643 w 12191999"/>
              <a:gd name="connsiteY15221" fmla="*/ 6213497 h 6842125"/>
              <a:gd name="connsiteX15222" fmla="*/ 5998898 w 12191999"/>
              <a:gd name="connsiteY15222" fmla="*/ 6213504 h 6842125"/>
              <a:gd name="connsiteX15223" fmla="*/ 5952415 w 12191999"/>
              <a:gd name="connsiteY15223" fmla="*/ 6195228 h 6842125"/>
              <a:gd name="connsiteX15224" fmla="*/ 5939462 w 12191999"/>
              <a:gd name="connsiteY15224" fmla="*/ 6149883 h 6842125"/>
              <a:gd name="connsiteX15225" fmla="*/ 5988991 w 12191999"/>
              <a:gd name="connsiteY15225" fmla="*/ 6107242 h 6842125"/>
              <a:gd name="connsiteX15226" fmla="*/ 6035474 w 12191999"/>
              <a:gd name="connsiteY15226" fmla="*/ 6118070 h 6842125"/>
              <a:gd name="connsiteX15227" fmla="*/ 6059095 w 12191999"/>
              <a:gd name="connsiteY15227" fmla="*/ 6132284 h 6842125"/>
              <a:gd name="connsiteX15228" fmla="*/ 6066715 w 12191999"/>
              <a:gd name="connsiteY15228" fmla="*/ 6162739 h 6842125"/>
              <a:gd name="connsiteX15229" fmla="*/ 6052238 w 12191999"/>
              <a:gd name="connsiteY15229" fmla="*/ 6193198 h 6842125"/>
              <a:gd name="connsiteX15230" fmla="*/ 6033187 w 12191999"/>
              <a:gd name="connsiteY15230" fmla="*/ 6203349 h 6842125"/>
              <a:gd name="connsiteX15231" fmla="*/ 5998898 w 12191999"/>
              <a:gd name="connsiteY15231" fmla="*/ 6213504 h 6842125"/>
              <a:gd name="connsiteX15232" fmla="*/ 6193099 w 12191999"/>
              <a:gd name="connsiteY15232" fmla="*/ 6213504 h 6842125"/>
              <a:gd name="connsiteX15233" fmla="*/ 6158810 w 12191999"/>
              <a:gd name="connsiteY15233" fmla="*/ 6203349 h 6842125"/>
              <a:gd name="connsiteX15234" fmla="*/ 6139759 w 12191999"/>
              <a:gd name="connsiteY15234" fmla="*/ 6193198 h 6842125"/>
              <a:gd name="connsiteX15235" fmla="*/ 6125282 w 12191999"/>
              <a:gd name="connsiteY15235" fmla="*/ 6162739 h 6842125"/>
              <a:gd name="connsiteX15236" fmla="*/ 6132902 w 12191999"/>
              <a:gd name="connsiteY15236" fmla="*/ 6132284 h 6842125"/>
              <a:gd name="connsiteX15237" fmla="*/ 6156523 w 12191999"/>
              <a:gd name="connsiteY15237" fmla="*/ 6118070 h 6842125"/>
              <a:gd name="connsiteX15238" fmla="*/ 6203006 w 12191999"/>
              <a:gd name="connsiteY15238" fmla="*/ 6107242 h 6842125"/>
              <a:gd name="connsiteX15239" fmla="*/ 6252535 w 12191999"/>
              <a:gd name="connsiteY15239" fmla="*/ 6149883 h 6842125"/>
              <a:gd name="connsiteX15240" fmla="*/ 6239582 w 12191999"/>
              <a:gd name="connsiteY15240" fmla="*/ 6195228 h 6842125"/>
              <a:gd name="connsiteX15241" fmla="*/ 6193099 w 12191999"/>
              <a:gd name="connsiteY15241" fmla="*/ 6213504 h 6842125"/>
              <a:gd name="connsiteX15242" fmla="*/ 4056392 w 12191999"/>
              <a:gd name="connsiteY15242" fmla="*/ 6213673 h 6842125"/>
              <a:gd name="connsiteX15243" fmla="*/ 4018482 w 12191999"/>
              <a:gd name="connsiteY15243" fmla="*/ 6201995 h 6842125"/>
              <a:gd name="connsiteX15244" fmla="*/ 4000956 w 12191999"/>
              <a:gd name="connsiteY15244" fmla="*/ 6137024 h 6842125"/>
              <a:gd name="connsiteX15245" fmla="*/ 4111446 w 12191999"/>
              <a:gd name="connsiteY15245" fmla="*/ 6139056 h 6842125"/>
              <a:gd name="connsiteX15246" fmla="*/ 4095444 w 12191999"/>
              <a:gd name="connsiteY15246" fmla="*/ 6195905 h 6842125"/>
              <a:gd name="connsiteX15247" fmla="*/ 4056392 w 12191999"/>
              <a:gd name="connsiteY15247" fmla="*/ 6213673 h 6842125"/>
              <a:gd name="connsiteX15248" fmla="*/ 8135604 w 12191999"/>
              <a:gd name="connsiteY15248" fmla="*/ 6213673 h 6842125"/>
              <a:gd name="connsiteX15249" fmla="*/ 8096552 w 12191999"/>
              <a:gd name="connsiteY15249" fmla="*/ 6195905 h 6842125"/>
              <a:gd name="connsiteX15250" fmla="*/ 8080551 w 12191999"/>
              <a:gd name="connsiteY15250" fmla="*/ 6139056 h 6842125"/>
              <a:gd name="connsiteX15251" fmla="*/ 8191040 w 12191999"/>
              <a:gd name="connsiteY15251" fmla="*/ 6137024 h 6842125"/>
              <a:gd name="connsiteX15252" fmla="*/ 8173515 w 12191999"/>
              <a:gd name="connsiteY15252" fmla="*/ 6201995 h 6842125"/>
              <a:gd name="connsiteX15253" fmla="*/ 8135604 w 12191999"/>
              <a:gd name="connsiteY15253" fmla="*/ 6213673 h 6842125"/>
              <a:gd name="connsiteX15254" fmla="*/ 4058103 w 12191999"/>
              <a:gd name="connsiteY15254" fmla="*/ 6328250 h 6842125"/>
              <a:gd name="connsiteX15255" fmla="*/ 4050483 w 12191999"/>
              <a:gd name="connsiteY15255" fmla="*/ 6318098 h 6842125"/>
              <a:gd name="connsiteX15256" fmla="*/ 4058103 w 12191999"/>
              <a:gd name="connsiteY15256" fmla="*/ 6307944 h 6842125"/>
              <a:gd name="connsiteX15257" fmla="*/ 4065723 w 12191999"/>
              <a:gd name="connsiteY15257" fmla="*/ 6318098 h 6842125"/>
              <a:gd name="connsiteX15258" fmla="*/ 4058103 w 12191999"/>
              <a:gd name="connsiteY15258" fmla="*/ 6328250 h 6842125"/>
              <a:gd name="connsiteX15259" fmla="*/ 8133893 w 12191999"/>
              <a:gd name="connsiteY15259" fmla="*/ 6328250 h 6842125"/>
              <a:gd name="connsiteX15260" fmla="*/ 8126273 w 12191999"/>
              <a:gd name="connsiteY15260" fmla="*/ 6318098 h 6842125"/>
              <a:gd name="connsiteX15261" fmla="*/ 8133893 w 12191999"/>
              <a:gd name="connsiteY15261" fmla="*/ 6307944 h 6842125"/>
              <a:gd name="connsiteX15262" fmla="*/ 8141514 w 12191999"/>
              <a:gd name="connsiteY15262" fmla="*/ 6318098 h 6842125"/>
              <a:gd name="connsiteX15263" fmla="*/ 8133893 w 12191999"/>
              <a:gd name="connsiteY15263" fmla="*/ 6328250 h 6842125"/>
              <a:gd name="connsiteX15264" fmla="*/ 1413809 w 12191999"/>
              <a:gd name="connsiteY15264" fmla="*/ 6330869 h 6842125"/>
              <a:gd name="connsiteX15265" fmla="*/ 1403064 w 12191999"/>
              <a:gd name="connsiteY15265" fmla="*/ 6328246 h 6842125"/>
              <a:gd name="connsiteX15266" fmla="*/ 1401543 w 12191999"/>
              <a:gd name="connsiteY15266" fmla="*/ 6313356 h 6842125"/>
              <a:gd name="connsiteX15267" fmla="*/ 1419799 w 12191999"/>
              <a:gd name="connsiteY15267" fmla="*/ 6313356 h 6842125"/>
              <a:gd name="connsiteX15268" fmla="*/ 1413809 w 12191999"/>
              <a:gd name="connsiteY15268" fmla="*/ 6330869 h 6842125"/>
              <a:gd name="connsiteX15269" fmla="*/ 10778187 w 12191999"/>
              <a:gd name="connsiteY15269" fmla="*/ 6330869 h 6842125"/>
              <a:gd name="connsiteX15270" fmla="*/ 10772198 w 12191999"/>
              <a:gd name="connsiteY15270" fmla="*/ 6313356 h 6842125"/>
              <a:gd name="connsiteX15271" fmla="*/ 10790454 w 12191999"/>
              <a:gd name="connsiteY15271" fmla="*/ 6313356 h 6842125"/>
              <a:gd name="connsiteX15272" fmla="*/ 10788932 w 12191999"/>
              <a:gd name="connsiteY15272" fmla="*/ 6328246 h 6842125"/>
              <a:gd name="connsiteX15273" fmla="*/ 10778187 w 12191999"/>
              <a:gd name="connsiteY15273" fmla="*/ 6330869 h 6842125"/>
              <a:gd name="connsiteX15274" fmla="*/ 2993364 w 12191999"/>
              <a:gd name="connsiteY15274" fmla="*/ 6333157 h 6842125"/>
              <a:gd name="connsiteX15275" fmla="*/ 2980791 w 12191999"/>
              <a:gd name="connsiteY15275" fmla="*/ 6324868 h 6842125"/>
              <a:gd name="connsiteX15276" fmla="*/ 3000603 w 12191999"/>
              <a:gd name="connsiteY15276" fmla="*/ 6307945 h 6842125"/>
              <a:gd name="connsiteX15277" fmla="*/ 3005936 w 12191999"/>
              <a:gd name="connsiteY15277" fmla="*/ 6324189 h 6842125"/>
              <a:gd name="connsiteX15278" fmla="*/ 2993364 w 12191999"/>
              <a:gd name="connsiteY15278" fmla="*/ 6333157 h 6842125"/>
              <a:gd name="connsiteX15279" fmla="*/ 9198632 w 12191999"/>
              <a:gd name="connsiteY15279" fmla="*/ 6333157 h 6842125"/>
              <a:gd name="connsiteX15280" fmla="*/ 9186060 w 12191999"/>
              <a:gd name="connsiteY15280" fmla="*/ 6324189 h 6842125"/>
              <a:gd name="connsiteX15281" fmla="*/ 9191394 w 12191999"/>
              <a:gd name="connsiteY15281" fmla="*/ 6307945 h 6842125"/>
              <a:gd name="connsiteX15282" fmla="*/ 9211206 w 12191999"/>
              <a:gd name="connsiteY15282" fmla="*/ 6324868 h 6842125"/>
              <a:gd name="connsiteX15283" fmla="*/ 9198632 w 12191999"/>
              <a:gd name="connsiteY15283" fmla="*/ 6333157 h 6842125"/>
              <a:gd name="connsiteX15284" fmla="*/ 1050944 w 12191999"/>
              <a:gd name="connsiteY15284" fmla="*/ 6333668 h 6842125"/>
              <a:gd name="connsiteX15285" fmla="*/ 1037993 w 12191999"/>
              <a:gd name="connsiteY15285" fmla="*/ 6318779 h 6842125"/>
              <a:gd name="connsiteX15286" fmla="*/ 1060085 w 12191999"/>
              <a:gd name="connsiteY15286" fmla="*/ 6300504 h 6842125"/>
              <a:gd name="connsiteX15287" fmla="*/ 1050944 w 12191999"/>
              <a:gd name="connsiteY15287" fmla="*/ 6333668 h 6842125"/>
              <a:gd name="connsiteX15288" fmla="*/ 11141052 w 12191999"/>
              <a:gd name="connsiteY15288" fmla="*/ 6333668 h 6842125"/>
              <a:gd name="connsiteX15289" fmla="*/ 11131911 w 12191999"/>
              <a:gd name="connsiteY15289" fmla="*/ 6300504 h 6842125"/>
              <a:gd name="connsiteX15290" fmla="*/ 11154003 w 12191999"/>
              <a:gd name="connsiteY15290" fmla="*/ 6318779 h 6842125"/>
              <a:gd name="connsiteX15291" fmla="*/ 11141052 w 12191999"/>
              <a:gd name="connsiteY15291" fmla="*/ 6333668 h 6842125"/>
              <a:gd name="connsiteX15292" fmla="*/ 5641899 w 12191999"/>
              <a:gd name="connsiteY15292" fmla="*/ 6334591 h 6842125"/>
              <a:gd name="connsiteX15293" fmla="*/ 5629135 w 12191999"/>
              <a:gd name="connsiteY15293" fmla="*/ 6328244 h 6842125"/>
              <a:gd name="connsiteX15294" fmla="*/ 5630659 w 12191999"/>
              <a:gd name="connsiteY15294" fmla="*/ 6312001 h 6842125"/>
              <a:gd name="connsiteX15295" fmla="*/ 5653519 w 12191999"/>
              <a:gd name="connsiteY15295" fmla="*/ 6324183 h 6842125"/>
              <a:gd name="connsiteX15296" fmla="*/ 5641899 w 12191999"/>
              <a:gd name="connsiteY15296" fmla="*/ 6334591 h 6842125"/>
              <a:gd name="connsiteX15297" fmla="*/ 6550098 w 12191999"/>
              <a:gd name="connsiteY15297" fmla="*/ 6334591 h 6842125"/>
              <a:gd name="connsiteX15298" fmla="*/ 6538478 w 12191999"/>
              <a:gd name="connsiteY15298" fmla="*/ 6324183 h 6842125"/>
              <a:gd name="connsiteX15299" fmla="*/ 6561338 w 12191999"/>
              <a:gd name="connsiteY15299" fmla="*/ 6312001 h 6842125"/>
              <a:gd name="connsiteX15300" fmla="*/ 6562862 w 12191999"/>
              <a:gd name="connsiteY15300" fmla="*/ 6328244 h 6842125"/>
              <a:gd name="connsiteX15301" fmla="*/ 6550098 w 12191999"/>
              <a:gd name="connsiteY15301" fmla="*/ 6334591 h 6842125"/>
              <a:gd name="connsiteX15302" fmla="*/ 3350564 w 12191999"/>
              <a:gd name="connsiteY15302" fmla="*/ 6335017 h 6842125"/>
              <a:gd name="connsiteX15303" fmla="*/ 3330752 w 12191999"/>
              <a:gd name="connsiteY15303" fmla="*/ 6324865 h 6842125"/>
              <a:gd name="connsiteX15304" fmla="*/ 3351326 w 12191999"/>
              <a:gd name="connsiteY15304" fmla="*/ 6301177 h 6842125"/>
              <a:gd name="connsiteX15305" fmla="*/ 3365804 w 12191999"/>
              <a:gd name="connsiteY15305" fmla="*/ 6318098 h 6842125"/>
              <a:gd name="connsiteX15306" fmla="*/ 3350564 w 12191999"/>
              <a:gd name="connsiteY15306" fmla="*/ 6335017 h 6842125"/>
              <a:gd name="connsiteX15307" fmla="*/ 8841432 w 12191999"/>
              <a:gd name="connsiteY15307" fmla="*/ 6335017 h 6842125"/>
              <a:gd name="connsiteX15308" fmla="*/ 8826192 w 12191999"/>
              <a:gd name="connsiteY15308" fmla="*/ 6318098 h 6842125"/>
              <a:gd name="connsiteX15309" fmla="*/ 8840671 w 12191999"/>
              <a:gd name="connsiteY15309" fmla="*/ 6301177 h 6842125"/>
              <a:gd name="connsiteX15310" fmla="*/ 8861244 w 12191999"/>
              <a:gd name="connsiteY15310" fmla="*/ 6324865 h 6842125"/>
              <a:gd name="connsiteX15311" fmla="*/ 8841432 w 12191999"/>
              <a:gd name="connsiteY15311" fmla="*/ 6335017 h 6842125"/>
              <a:gd name="connsiteX15312" fmla="*/ 5469392 w 12191999"/>
              <a:gd name="connsiteY15312" fmla="*/ 6335022 h 6842125"/>
              <a:gd name="connsiteX15313" fmla="*/ 5445771 w 12191999"/>
              <a:gd name="connsiteY15313" fmla="*/ 6324872 h 6842125"/>
              <a:gd name="connsiteX15314" fmla="*/ 5467107 w 12191999"/>
              <a:gd name="connsiteY15314" fmla="*/ 6295767 h 6842125"/>
              <a:gd name="connsiteX15315" fmla="*/ 5486919 w 12191999"/>
              <a:gd name="connsiteY15315" fmla="*/ 6316750 h 6842125"/>
              <a:gd name="connsiteX15316" fmla="*/ 5469392 w 12191999"/>
              <a:gd name="connsiteY15316" fmla="*/ 6335022 h 6842125"/>
              <a:gd name="connsiteX15317" fmla="*/ 6722604 w 12191999"/>
              <a:gd name="connsiteY15317" fmla="*/ 6335022 h 6842125"/>
              <a:gd name="connsiteX15318" fmla="*/ 6705078 w 12191999"/>
              <a:gd name="connsiteY15318" fmla="*/ 6316750 h 6842125"/>
              <a:gd name="connsiteX15319" fmla="*/ 6724890 w 12191999"/>
              <a:gd name="connsiteY15319" fmla="*/ 6295767 h 6842125"/>
              <a:gd name="connsiteX15320" fmla="*/ 6746226 w 12191999"/>
              <a:gd name="connsiteY15320" fmla="*/ 6324872 h 6842125"/>
              <a:gd name="connsiteX15321" fmla="*/ 6722604 w 12191999"/>
              <a:gd name="connsiteY15321" fmla="*/ 6335022 h 6842125"/>
              <a:gd name="connsiteX15322" fmla="*/ 4762130 w 12191999"/>
              <a:gd name="connsiteY15322" fmla="*/ 6339756 h 6842125"/>
              <a:gd name="connsiteX15323" fmla="*/ 4740507 w 12191999"/>
              <a:gd name="connsiteY15323" fmla="*/ 6337726 h 6842125"/>
              <a:gd name="connsiteX15324" fmla="*/ 4735174 w 12191999"/>
              <a:gd name="connsiteY15324" fmla="*/ 6313360 h 6842125"/>
              <a:gd name="connsiteX15325" fmla="*/ 4758034 w 12191999"/>
              <a:gd name="connsiteY15325" fmla="*/ 6294410 h 6842125"/>
              <a:gd name="connsiteX15326" fmla="*/ 4783179 w 12191999"/>
              <a:gd name="connsiteY15326" fmla="*/ 6327574 h 6842125"/>
              <a:gd name="connsiteX15327" fmla="*/ 4762130 w 12191999"/>
              <a:gd name="connsiteY15327" fmla="*/ 6339756 h 6842125"/>
              <a:gd name="connsiteX15328" fmla="*/ 7429867 w 12191999"/>
              <a:gd name="connsiteY15328" fmla="*/ 6339756 h 6842125"/>
              <a:gd name="connsiteX15329" fmla="*/ 7408818 w 12191999"/>
              <a:gd name="connsiteY15329" fmla="*/ 6327574 h 6842125"/>
              <a:gd name="connsiteX15330" fmla="*/ 7433963 w 12191999"/>
              <a:gd name="connsiteY15330" fmla="*/ 6294410 h 6842125"/>
              <a:gd name="connsiteX15331" fmla="*/ 7456823 w 12191999"/>
              <a:gd name="connsiteY15331" fmla="*/ 6313360 h 6842125"/>
              <a:gd name="connsiteX15332" fmla="*/ 7451490 w 12191999"/>
              <a:gd name="connsiteY15332" fmla="*/ 6337726 h 6842125"/>
              <a:gd name="connsiteX15333" fmla="*/ 7429867 w 12191999"/>
              <a:gd name="connsiteY15333" fmla="*/ 6339756 h 6842125"/>
              <a:gd name="connsiteX15334" fmla="*/ 163905 w 12191999"/>
              <a:gd name="connsiteY15334" fmla="*/ 6340680 h 6842125"/>
              <a:gd name="connsiteX15335" fmla="*/ 147828 w 12191999"/>
              <a:gd name="connsiteY15335" fmla="*/ 6331638 h 6842125"/>
              <a:gd name="connsiteX15336" fmla="*/ 160041 w 12191999"/>
              <a:gd name="connsiteY15336" fmla="*/ 6291707 h 6842125"/>
              <a:gd name="connsiteX15337" fmla="*/ 201256 w 12191999"/>
              <a:gd name="connsiteY15337" fmla="*/ 6313364 h 6842125"/>
              <a:gd name="connsiteX15338" fmla="*/ 163905 w 12191999"/>
              <a:gd name="connsiteY15338" fmla="*/ 6340680 h 6842125"/>
              <a:gd name="connsiteX15339" fmla="*/ 12028091 w 12191999"/>
              <a:gd name="connsiteY15339" fmla="*/ 6340680 h 6842125"/>
              <a:gd name="connsiteX15340" fmla="*/ 11990740 w 12191999"/>
              <a:gd name="connsiteY15340" fmla="*/ 6313364 h 6842125"/>
              <a:gd name="connsiteX15341" fmla="*/ 12031955 w 12191999"/>
              <a:gd name="connsiteY15341" fmla="*/ 6291707 h 6842125"/>
              <a:gd name="connsiteX15342" fmla="*/ 12044168 w 12191999"/>
              <a:gd name="connsiteY15342" fmla="*/ 6331638 h 6842125"/>
              <a:gd name="connsiteX15343" fmla="*/ 12028091 w 12191999"/>
              <a:gd name="connsiteY15343" fmla="*/ 6340680 h 6842125"/>
              <a:gd name="connsiteX15344" fmla="*/ 2462224 w 12191999"/>
              <a:gd name="connsiteY15344" fmla="*/ 6341365 h 6842125"/>
              <a:gd name="connsiteX15345" fmla="*/ 2442127 w 12191999"/>
              <a:gd name="connsiteY15345" fmla="*/ 6332990 h 6842125"/>
              <a:gd name="connsiteX15346" fmla="*/ 2481751 w 12191999"/>
              <a:gd name="connsiteY15346" fmla="*/ 6298472 h 6842125"/>
              <a:gd name="connsiteX15347" fmla="*/ 2484038 w 12191999"/>
              <a:gd name="connsiteY15347" fmla="*/ 6335019 h 6842125"/>
              <a:gd name="connsiteX15348" fmla="*/ 2462224 w 12191999"/>
              <a:gd name="connsiteY15348" fmla="*/ 6341365 h 6842125"/>
              <a:gd name="connsiteX15349" fmla="*/ 9729772 w 12191999"/>
              <a:gd name="connsiteY15349" fmla="*/ 6341365 h 6842125"/>
              <a:gd name="connsiteX15350" fmla="*/ 9707959 w 12191999"/>
              <a:gd name="connsiteY15350" fmla="*/ 6335019 h 6842125"/>
              <a:gd name="connsiteX15351" fmla="*/ 9710246 w 12191999"/>
              <a:gd name="connsiteY15351" fmla="*/ 6298472 h 6842125"/>
              <a:gd name="connsiteX15352" fmla="*/ 9749870 w 12191999"/>
              <a:gd name="connsiteY15352" fmla="*/ 6332990 h 6842125"/>
              <a:gd name="connsiteX15353" fmla="*/ 9729772 w 12191999"/>
              <a:gd name="connsiteY15353" fmla="*/ 6341365 h 6842125"/>
              <a:gd name="connsiteX15354" fmla="*/ 342727 w 12191999"/>
              <a:gd name="connsiteY15354" fmla="*/ 6343082 h 6842125"/>
              <a:gd name="connsiteX15355" fmla="*/ 326787 w 12191999"/>
              <a:gd name="connsiteY15355" fmla="*/ 6335014 h 6842125"/>
              <a:gd name="connsiteX15356" fmla="*/ 345804 w 12191999"/>
              <a:gd name="connsiteY15356" fmla="*/ 6297787 h 6842125"/>
              <a:gd name="connsiteX15357" fmla="*/ 374712 w 12191999"/>
              <a:gd name="connsiteY15357" fmla="*/ 6315386 h 6842125"/>
              <a:gd name="connsiteX15358" fmla="*/ 342727 w 12191999"/>
              <a:gd name="connsiteY15358" fmla="*/ 6343082 h 6842125"/>
              <a:gd name="connsiteX15359" fmla="*/ 11849270 w 12191999"/>
              <a:gd name="connsiteY15359" fmla="*/ 6343082 h 6842125"/>
              <a:gd name="connsiteX15360" fmla="*/ 11817284 w 12191999"/>
              <a:gd name="connsiteY15360" fmla="*/ 6315386 h 6842125"/>
              <a:gd name="connsiteX15361" fmla="*/ 11846192 w 12191999"/>
              <a:gd name="connsiteY15361" fmla="*/ 6297787 h 6842125"/>
              <a:gd name="connsiteX15362" fmla="*/ 11865210 w 12191999"/>
              <a:gd name="connsiteY15362" fmla="*/ 6335014 h 6842125"/>
              <a:gd name="connsiteX15363" fmla="*/ 11849270 w 12191999"/>
              <a:gd name="connsiteY15363" fmla="*/ 6343082 h 6842125"/>
              <a:gd name="connsiteX15364" fmla="*/ 2284534 w 12191999"/>
              <a:gd name="connsiteY15364" fmla="*/ 6347192 h 6842125"/>
              <a:gd name="connsiteX15365" fmla="*/ 2259531 w 12191999"/>
              <a:gd name="connsiteY15365" fmla="*/ 6335019 h 6842125"/>
              <a:gd name="connsiteX15366" fmla="*/ 2258007 w 12191999"/>
              <a:gd name="connsiteY15366" fmla="*/ 6304564 h 6842125"/>
              <a:gd name="connsiteX15367" fmla="*/ 2316680 w 12191999"/>
              <a:gd name="connsiteY15367" fmla="*/ 6303886 h 6842125"/>
              <a:gd name="connsiteX15368" fmla="*/ 2284534 w 12191999"/>
              <a:gd name="connsiteY15368" fmla="*/ 6347192 h 6842125"/>
              <a:gd name="connsiteX15369" fmla="*/ 9907463 w 12191999"/>
              <a:gd name="connsiteY15369" fmla="*/ 6347192 h 6842125"/>
              <a:gd name="connsiteX15370" fmla="*/ 9875316 w 12191999"/>
              <a:gd name="connsiteY15370" fmla="*/ 6303886 h 6842125"/>
              <a:gd name="connsiteX15371" fmla="*/ 9933990 w 12191999"/>
              <a:gd name="connsiteY15371" fmla="*/ 6304564 h 6842125"/>
              <a:gd name="connsiteX15372" fmla="*/ 9932466 w 12191999"/>
              <a:gd name="connsiteY15372" fmla="*/ 6335019 h 6842125"/>
              <a:gd name="connsiteX15373" fmla="*/ 9907463 w 12191999"/>
              <a:gd name="connsiteY15373" fmla="*/ 6347192 h 6842125"/>
              <a:gd name="connsiteX15374" fmla="*/ 876673 w 12191999"/>
              <a:gd name="connsiteY15374" fmla="*/ 6347880 h 6842125"/>
              <a:gd name="connsiteX15375" fmla="*/ 850077 w 12191999"/>
              <a:gd name="connsiteY15375" fmla="*/ 6338404 h 6842125"/>
              <a:gd name="connsiteX15376" fmla="*/ 873709 w 12191999"/>
              <a:gd name="connsiteY15376" fmla="*/ 6286289 h 6842125"/>
              <a:gd name="connsiteX15377" fmla="*/ 903412 w 12191999"/>
              <a:gd name="connsiteY15377" fmla="*/ 6302533 h 6842125"/>
              <a:gd name="connsiteX15378" fmla="*/ 904940 w 12191999"/>
              <a:gd name="connsiteY15378" fmla="*/ 6335019 h 6842125"/>
              <a:gd name="connsiteX15379" fmla="*/ 876673 w 12191999"/>
              <a:gd name="connsiteY15379" fmla="*/ 6347880 h 6842125"/>
              <a:gd name="connsiteX15380" fmla="*/ 11315323 w 12191999"/>
              <a:gd name="connsiteY15380" fmla="*/ 6347880 h 6842125"/>
              <a:gd name="connsiteX15381" fmla="*/ 11287056 w 12191999"/>
              <a:gd name="connsiteY15381" fmla="*/ 6335019 h 6842125"/>
              <a:gd name="connsiteX15382" fmla="*/ 11288584 w 12191999"/>
              <a:gd name="connsiteY15382" fmla="*/ 6302533 h 6842125"/>
              <a:gd name="connsiteX15383" fmla="*/ 11318287 w 12191999"/>
              <a:gd name="connsiteY15383" fmla="*/ 6286289 h 6842125"/>
              <a:gd name="connsiteX15384" fmla="*/ 11341919 w 12191999"/>
              <a:gd name="connsiteY15384" fmla="*/ 6338404 h 6842125"/>
              <a:gd name="connsiteX15385" fmla="*/ 11315323 w 12191999"/>
              <a:gd name="connsiteY15385" fmla="*/ 6347880 h 6842125"/>
              <a:gd name="connsiteX15386" fmla="*/ 1229885 w 12191999"/>
              <a:gd name="connsiteY15386" fmla="*/ 6348214 h 6842125"/>
              <a:gd name="connsiteX15387" fmla="*/ 1206845 w 12191999"/>
              <a:gd name="connsiteY15387" fmla="*/ 6340431 h 6842125"/>
              <a:gd name="connsiteX15388" fmla="*/ 1197769 w 12191999"/>
              <a:gd name="connsiteY15388" fmla="*/ 6313360 h 6842125"/>
              <a:gd name="connsiteX15389" fmla="*/ 1218275 w 12191999"/>
              <a:gd name="connsiteY15389" fmla="*/ 6290345 h 6842125"/>
              <a:gd name="connsiteX15390" fmla="*/ 1254104 w 12191999"/>
              <a:gd name="connsiteY15390" fmla="*/ 6335693 h 6842125"/>
              <a:gd name="connsiteX15391" fmla="*/ 1229885 w 12191999"/>
              <a:gd name="connsiteY15391" fmla="*/ 6348214 h 6842125"/>
              <a:gd name="connsiteX15392" fmla="*/ 10962111 w 12191999"/>
              <a:gd name="connsiteY15392" fmla="*/ 6348214 h 6842125"/>
              <a:gd name="connsiteX15393" fmla="*/ 10937892 w 12191999"/>
              <a:gd name="connsiteY15393" fmla="*/ 6335693 h 6842125"/>
              <a:gd name="connsiteX15394" fmla="*/ 10973722 w 12191999"/>
              <a:gd name="connsiteY15394" fmla="*/ 6290345 h 6842125"/>
              <a:gd name="connsiteX15395" fmla="*/ 10994227 w 12191999"/>
              <a:gd name="connsiteY15395" fmla="*/ 6313360 h 6842125"/>
              <a:gd name="connsiteX15396" fmla="*/ 10985151 w 12191999"/>
              <a:gd name="connsiteY15396" fmla="*/ 6340431 h 6842125"/>
              <a:gd name="connsiteX15397" fmla="*/ 10962111 w 12191999"/>
              <a:gd name="connsiteY15397" fmla="*/ 6348214 h 6842125"/>
              <a:gd name="connsiteX15398" fmla="*/ 523600 w 12191999"/>
              <a:gd name="connsiteY15398" fmla="*/ 6351516 h 6842125"/>
              <a:gd name="connsiteX15399" fmla="*/ 506904 w 12191999"/>
              <a:gd name="connsiteY15399" fmla="*/ 6344494 h 6842125"/>
              <a:gd name="connsiteX15400" fmla="*/ 542777 w 12191999"/>
              <a:gd name="connsiteY15400" fmla="*/ 6288995 h 6842125"/>
              <a:gd name="connsiteX15401" fmla="*/ 539725 w 12191999"/>
              <a:gd name="connsiteY15401" fmla="*/ 6345849 h 6842125"/>
              <a:gd name="connsiteX15402" fmla="*/ 523600 w 12191999"/>
              <a:gd name="connsiteY15402" fmla="*/ 6351516 h 6842125"/>
              <a:gd name="connsiteX15403" fmla="*/ 11668396 w 12191999"/>
              <a:gd name="connsiteY15403" fmla="*/ 6351516 h 6842125"/>
              <a:gd name="connsiteX15404" fmla="*/ 11652271 w 12191999"/>
              <a:gd name="connsiteY15404" fmla="*/ 6345849 h 6842125"/>
              <a:gd name="connsiteX15405" fmla="*/ 11649219 w 12191999"/>
              <a:gd name="connsiteY15405" fmla="*/ 6288995 h 6842125"/>
              <a:gd name="connsiteX15406" fmla="*/ 11685092 w 12191999"/>
              <a:gd name="connsiteY15406" fmla="*/ 6344494 h 6842125"/>
              <a:gd name="connsiteX15407" fmla="*/ 11668396 w 12191999"/>
              <a:gd name="connsiteY15407" fmla="*/ 6351516 h 6842125"/>
              <a:gd name="connsiteX15408" fmla="*/ 0 w 12191999"/>
              <a:gd name="connsiteY15408" fmla="*/ 6353263 h 6842125"/>
              <a:gd name="connsiteX15409" fmla="*/ 0 w 12191999"/>
              <a:gd name="connsiteY15409" fmla="*/ 6278405 h 6842125"/>
              <a:gd name="connsiteX15410" fmla="*/ 20783 w 12191999"/>
              <a:gd name="connsiteY15410" fmla="*/ 6286295 h 6842125"/>
              <a:gd name="connsiteX15411" fmla="*/ 24612 w 12191999"/>
              <a:gd name="connsiteY15411" fmla="*/ 6347207 h 6842125"/>
              <a:gd name="connsiteX15412" fmla="*/ 12191999 w 12191999"/>
              <a:gd name="connsiteY15412" fmla="*/ 6353264 h 6842125"/>
              <a:gd name="connsiteX15413" fmla="*/ 12167384 w 12191999"/>
              <a:gd name="connsiteY15413" fmla="*/ 6347207 h 6842125"/>
              <a:gd name="connsiteX15414" fmla="*/ 12171214 w 12191999"/>
              <a:gd name="connsiteY15414" fmla="*/ 6286295 h 6842125"/>
              <a:gd name="connsiteX15415" fmla="*/ 12191999 w 12191999"/>
              <a:gd name="connsiteY15415" fmla="*/ 6278404 h 6842125"/>
              <a:gd name="connsiteX15416" fmla="*/ 4221364 w 12191999"/>
              <a:gd name="connsiteY15416" fmla="*/ 6353525 h 6842125"/>
              <a:gd name="connsiteX15417" fmla="*/ 4200326 w 12191999"/>
              <a:gd name="connsiteY15417" fmla="*/ 6343140 h 6842125"/>
              <a:gd name="connsiteX15418" fmla="*/ 4230806 w 12191999"/>
              <a:gd name="connsiteY15418" fmla="*/ 6280873 h 6842125"/>
              <a:gd name="connsiteX15419" fmla="*/ 4271192 w 12191999"/>
              <a:gd name="connsiteY15419" fmla="*/ 6319452 h 6842125"/>
              <a:gd name="connsiteX15420" fmla="*/ 4221364 w 12191999"/>
              <a:gd name="connsiteY15420" fmla="*/ 6353525 h 6842125"/>
              <a:gd name="connsiteX15421" fmla="*/ 7970632 w 12191999"/>
              <a:gd name="connsiteY15421" fmla="*/ 6353525 h 6842125"/>
              <a:gd name="connsiteX15422" fmla="*/ 7920804 w 12191999"/>
              <a:gd name="connsiteY15422" fmla="*/ 6319452 h 6842125"/>
              <a:gd name="connsiteX15423" fmla="*/ 7961191 w 12191999"/>
              <a:gd name="connsiteY15423" fmla="*/ 6280873 h 6842125"/>
              <a:gd name="connsiteX15424" fmla="*/ 7991671 w 12191999"/>
              <a:gd name="connsiteY15424" fmla="*/ 6343140 h 6842125"/>
              <a:gd name="connsiteX15425" fmla="*/ 7970632 w 12191999"/>
              <a:gd name="connsiteY15425" fmla="*/ 6353525 h 6842125"/>
              <a:gd name="connsiteX15426" fmla="*/ 3700527 w 12191999"/>
              <a:gd name="connsiteY15426" fmla="*/ 6353885 h 6842125"/>
              <a:gd name="connsiteX15427" fmla="*/ 3679952 w 12191999"/>
              <a:gd name="connsiteY15427" fmla="*/ 6342463 h 6842125"/>
              <a:gd name="connsiteX15428" fmla="*/ 3681476 w 12191999"/>
              <a:gd name="connsiteY15428" fmla="*/ 6290349 h 6842125"/>
              <a:gd name="connsiteX15429" fmla="*/ 3719576 w 12191999"/>
              <a:gd name="connsiteY15429" fmla="*/ 6290349 h 6842125"/>
              <a:gd name="connsiteX15430" fmla="*/ 3721100 w 12191999"/>
              <a:gd name="connsiteY15430" fmla="*/ 6340433 h 6842125"/>
              <a:gd name="connsiteX15431" fmla="*/ 3700527 w 12191999"/>
              <a:gd name="connsiteY15431" fmla="*/ 6353885 h 6842125"/>
              <a:gd name="connsiteX15432" fmla="*/ 8491470 w 12191999"/>
              <a:gd name="connsiteY15432" fmla="*/ 6353885 h 6842125"/>
              <a:gd name="connsiteX15433" fmla="*/ 8470896 w 12191999"/>
              <a:gd name="connsiteY15433" fmla="*/ 6340433 h 6842125"/>
              <a:gd name="connsiteX15434" fmla="*/ 8472420 w 12191999"/>
              <a:gd name="connsiteY15434" fmla="*/ 6290349 h 6842125"/>
              <a:gd name="connsiteX15435" fmla="*/ 8510520 w 12191999"/>
              <a:gd name="connsiteY15435" fmla="*/ 6290349 h 6842125"/>
              <a:gd name="connsiteX15436" fmla="*/ 8512044 w 12191999"/>
              <a:gd name="connsiteY15436" fmla="*/ 6342463 h 6842125"/>
              <a:gd name="connsiteX15437" fmla="*/ 8491470 w 12191999"/>
              <a:gd name="connsiteY15437" fmla="*/ 6353885 h 6842125"/>
              <a:gd name="connsiteX15438" fmla="*/ 1937761 w 12191999"/>
              <a:gd name="connsiteY15438" fmla="*/ 6353973 h 6842125"/>
              <a:gd name="connsiteX15439" fmla="*/ 1893565 w 12191999"/>
              <a:gd name="connsiteY15439" fmla="*/ 6334348 h 6842125"/>
              <a:gd name="connsiteX15440" fmla="*/ 1895852 w 12191999"/>
              <a:gd name="connsiteY15440" fmla="*/ 6295092 h 6842125"/>
              <a:gd name="connsiteX15441" fmla="*/ 1976624 w 12191999"/>
              <a:gd name="connsiteY15441" fmla="*/ 6332994 h 6842125"/>
              <a:gd name="connsiteX15442" fmla="*/ 1937761 w 12191999"/>
              <a:gd name="connsiteY15442" fmla="*/ 6353973 h 6842125"/>
              <a:gd name="connsiteX15443" fmla="*/ 10254235 w 12191999"/>
              <a:gd name="connsiteY15443" fmla="*/ 6353973 h 6842125"/>
              <a:gd name="connsiteX15444" fmla="*/ 10215372 w 12191999"/>
              <a:gd name="connsiteY15444" fmla="*/ 6332994 h 6842125"/>
              <a:gd name="connsiteX15445" fmla="*/ 10296144 w 12191999"/>
              <a:gd name="connsiteY15445" fmla="*/ 6295092 h 6842125"/>
              <a:gd name="connsiteX15446" fmla="*/ 10298431 w 12191999"/>
              <a:gd name="connsiteY15446" fmla="*/ 6334348 h 6842125"/>
              <a:gd name="connsiteX15447" fmla="*/ 10254235 w 12191999"/>
              <a:gd name="connsiteY15447" fmla="*/ 6353973 h 6842125"/>
              <a:gd name="connsiteX15448" fmla="*/ 6001198 w 12191999"/>
              <a:gd name="connsiteY15448" fmla="*/ 6353977 h 6842125"/>
              <a:gd name="connsiteX15449" fmla="*/ 5957764 w 12191999"/>
              <a:gd name="connsiteY15449" fmla="*/ 6343147 h 6842125"/>
              <a:gd name="connsiteX15450" fmla="*/ 5994340 w 12191999"/>
              <a:gd name="connsiteY15450" fmla="*/ 6274112 h 6842125"/>
              <a:gd name="connsiteX15451" fmla="*/ 6039298 w 12191999"/>
              <a:gd name="connsiteY15451" fmla="*/ 6330287 h 6842125"/>
              <a:gd name="connsiteX15452" fmla="*/ 6001198 w 12191999"/>
              <a:gd name="connsiteY15452" fmla="*/ 6353977 h 6842125"/>
              <a:gd name="connsiteX15453" fmla="*/ 6190799 w 12191999"/>
              <a:gd name="connsiteY15453" fmla="*/ 6353977 h 6842125"/>
              <a:gd name="connsiteX15454" fmla="*/ 6152699 w 12191999"/>
              <a:gd name="connsiteY15454" fmla="*/ 6330287 h 6842125"/>
              <a:gd name="connsiteX15455" fmla="*/ 6197656 w 12191999"/>
              <a:gd name="connsiteY15455" fmla="*/ 6274112 h 6842125"/>
              <a:gd name="connsiteX15456" fmla="*/ 6234232 w 12191999"/>
              <a:gd name="connsiteY15456" fmla="*/ 6343147 h 6842125"/>
              <a:gd name="connsiteX15457" fmla="*/ 6190799 w 12191999"/>
              <a:gd name="connsiteY15457" fmla="*/ 6353977 h 6842125"/>
              <a:gd name="connsiteX15458" fmla="*/ 2637491 w 12191999"/>
              <a:gd name="connsiteY15458" fmla="*/ 6354645 h 6842125"/>
              <a:gd name="connsiteX15459" fmla="*/ 2617107 w 12191999"/>
              <a:gd name="connsiteY15459" fmla="*/ 6340432 h 6842125"/>
              <a:gd name="connsiteX15460" fmla="*/ 2623966 w 12191999"/>
              <a:gd name="connsiteY15460" fmla="*/ 6290348 h 6842125"/>
              <a:gd name="connsiteX15461" fmla="*/ 2662066 w 12191999"/>
              <a:gd name="connsiteY15461" fmla="*/ 6290348 h 6842125"/>
              <a:gd name="connsiteX15462" fmla="*/ 2663590 w 12191999"/>
              <a:gd name="connsiteY15462" fmla="*/ 6340432 h 6842125"/>
              <a:gd name="connsiteX15463" fmla="*/ 2637491 w 12191999"/>
              <a:gd name="connsiteY15463" fmla="*/ 6354645 h 6842125"/>
              <a:gd name="connsiteX15464" fmla="*/ 3170247 w 12191999"/>
              <a:gd name="connsiteY15464" fmla="*/ 6354645 h 6842125"/>
              <a:gd name="connsiteX15465" fmla="*/ 3150435 w 12191999"/>
              <a:gd name="connsiteY15465" fmla="*/ 6343138 h 6842125"/>
              <a:gd name="connsiteX15466" fmla="*/ 3187772 w 12191999"/>
              <a:gd name="connsiteY15466" fmla="*/ 6286964 h 6842125"/>
              <a:gd name="connsiteX15467" fmla="*/ 3192344 w 12191999"/>
              <a:gd name="connsiteY15467" fmla="*/ 6343816 h 6842125"/>
              <a:gd name="connsiteX15468" fmla="*/ 3170247 w 12191999"/>
              <a:gd name="connsiteY15468" fmla="*/ 6354645 h 6842125"/>
              <a:gd name="connsiteX15469" fmla="*/ 9021750 w 12191999"/>
              <a:gd name="connsiteY15469" fmla="*/ 6354645 h 6842125"/>
              <a:gd name="connsiteX15470" fmla="*/ 8999652 w 12191999"/>
              <a:gd name="connsiteY15470" fmla="*/ 6343816 h 6842125"/>
              <a:gd name="connsiteX15471" fmla="*/ 9004224 w 12191999"/>
              <a:gd name="connsiteY15471" fmla="*/ 6286964 h 6842125"/>
              <a:gd name="connsiteX15472" fmla="*/ 9041562 w 12191999"/>
              <a:gd name="connsiteY15472" fmla="*/ 6343138 h 6842125"/>
              <a:gd name="connsiteX15473" fmla="*/ 9021750 w 12191999"/>
              <a:gd name="connsiteY15473" fmla="*/ 6354645 h 6842125"/>
              <a:gd name="connsiteX15474" fmla="*/ 9554506 w 12191999"/>
              <a:gd name="connsiteY15474" fmla="*/ 6354645 h 6842125"/>
              <a:gd name="connsiteX15475" fmla="*/ 9528407 w 12191999"/>
              <a:gd name="connsiteY15475" fmla="*/ 6340432 h 6842125"/>
              <a:gd name="connsiteX15476" fmla="*/ 9529931 w 12191999"/>
              <a:gd name="connsiteY15476" fmla="*/ 6290348 h 6842125"/>
              <a:gd name="connsiteX15477" fmla="*/ 9568031 w 12191999"/>
              <a:gd name="connsiteY15477" fmla="*/ 6290348 h 6842125"/>
              <a:gd name="connsiteX15478" fmla="*/ 9574890 w 12191999"/>
              <a:gd name="connsiteY15478" fmla="*/ 6340432 h 6842125"/>
              <a:gd name="connsiteX15479" fmla="*/ 9554506 w 12191999"/>
              <a:gd name="connsiteY15479" fmla="*/ 6354645 h 6842125"/>
              <a:gd name="connsiteX15480" fmla="*/ 697448 w 12191999"/>
              <a:gd name="connsiteY15480" fmla="*/ 6354646 h 6842125"/>
              <a:gd name="connsiteX15481" fmla="*/ 672785 w 12191999"/>
              <a:gd name="connsiteY15481" fmla="*/ 6340433 h 6842125"/>
              <a:gd name="connsiteX15482" fmla="*/ 676584 w 12191999"/>
              <a:gd name="connsiteY15482" fmla="*/ 6291702 h 6842125"/>
              <a:gd name="connsiteX15483" fmla="*/ 728415 w 12191999"/>
              <a:gd name="connsiteY15483" fmla="*/ 6293056 h 6842125"/>
              <a:gd name="connsiteX15484" fmla="*/ 723840 w 12191999"/>
              <a:gd name="connsiteY15484" fmla="*/ 6340433 h 6842125"/>
              <a:gd name="connsiteX15485" fmla="*/ 697448 w 12191999"/>
              <a:gd name="connsiteY15485" fmla="*/ 6354646 h 6842125"/>
              <a:gd name="connsiteX15486" fmla="*/ 11494548 w 12191999"/>
              <a:gd name="connsiteY15486" fmla="*/ 6354646 h 6842125"/>
              <a:gd name="connsiteX15487" fmla="*/ 11468156 w 12191999"/>
              <a:gd name="connsiteY15487" fmla="*/ 6340433 h 6842125"/>
              <a:gd name="connsiteX15488" fmla="*/ 11463582 w 12191999"/>
              <a:gd name="connsiteY15488" fmla="*/ 6293056 h 6842125"/>
              <a:gd name="connsiteX15489" fmla="*/ 11515412 w 12191999"/>
              <a:gd name="connsiteY15489" fmla="*/ 6291702 h 6842125"/>
              <a:gd name="connsiteX15490" fmla="*/ 11519211 w 12191999"/>
              <a:gd name="connsiteY15490" fmla="*/ 6340433 h 6842125"/>
              <a:gd name="connsiteX15491" fmla="*/ 11494548 w 12191999"/>
              <a:gd name="connsiteY15491" fmla="*/ 6354646 h 6842125"/>
              <a:gd name="connsiteX15492" fmla="*/ 5820878 w 12191999"/>
              <a:gd name="connsiteY15492" fmla="*/ 6355077 h 6842125"/>
              <a:gd name="connsiteX15493" fmla="*/ 5782015 w 12191999"/>
              <a:gd name="connsiteY15493" fmla="*/ 6338408 h 6842125"/>
              <a:gd name="connsiteX15494" fmla="*/ 5791920 w 12191999"/>
              <a:gd name="connsiteY15494" fmla="*/ 6284940 h 6842125"/>
              <a:gd name="connsiteX15495" fmla="*/ 5856691 w 12191999"/>
              <a:gd name="connsiteY15495" fmla="*/ 6296447 h 6842125"/>
              <a:gd name="connsiteX15496" fmla="*/ 5859739 w 12191999"/>
              <a:gd name="connsiteY15496" fmla="*/ 6333672 h 6842125"/>
              <a:gd name="connsiteX15497" fmla="*/ 5820878 w 12191999"/>
              <a:gd name="connsiteY15497" fmla="*/ 6355077 h 6842125"/>
              <a:gd name="connsiteX15498" fmla="*/ 6371119 w 12191999"/>
              <a:gd name="connsiteY15498" fmla="*/ 6355077 h 6842125"/>
              <a:gd name="connsiteX15499" fmla="*/ 6332258 w 12191999"/>
              <a:gd name="connsiteY15499" fmla="*/ 6333672 h 6842125"/>
              <a:gd name="connsiteX15500" fmla="*/ 6335306 w 12191999"/>
              <a:gd name="connsiteY15500" fmla="*/ 6296447 h 6842125"/>
              <a:gd name="connsiteX15501" fmla="*/ 6400076 w 12191999"/>
              <a:gd name="connsiteY15501" fmla="*/ 6284940 h 6842125"/>
              <a:gd name="connsiteX15502" fmla="*/ 6409982 w 12191999"/>
              <a:gd name="connsiteY15502" fmla="*/ 6338408 h 6842125"/>
              <a:gd name="connsiteX15503" fmla="*/ 6371119 w 12191999"/>
              <a:gd name="connsiteY15503" fmla="*/ 6355077 h 6842125"/>
              <a:gd name="connsiteX15504" fmla="*/ 5111811 w 12191999"/>
              <a:gd name="connsiteY15504" fmla="*/ 6355157 h 6842125"/>
              <a:gd name="connsiteX15505" fmla="*/ 5080568 w 12191999"/>
              <a:gd name="connsiteY15505" fmla="*/ 6338405 h 6842125"/>
              <a:gd name="connsiteX15506" fmla="*/ 5096570 w 12191999"/>
              <a:gd name="connsiteY15506" fmla="*/ 6283584 h 6842125"/>
              <a:gd name="connsiteX15507" fmla="*/ 5143052 w 12191999"/>
              <a:gd name="connsiteY15507" fmla="*/ 6338405 h 6842125"/>
              <a:gd name="connsiteX15508" fmla="*/ 5111811 w 12191999"/>
              <a:gd name="connsiteY15508" fmla="*/ 6355157 h 6842125"/>
              <a:gd name="connsiteX15509" fmla="*/ 7080186 w 12191999"/>
              <a:gd name="connsiteY15509" fmla="*/ 6355157 h 6842125"/>
              <a:gd name="connsiteX15510" fmla="*/ 7048944 w 12191999"/>
              <a:gd name="connsiteY15510" fmla="*/ 6338405 h 6842125"/>
              <a:gd name="connsiteX15511" fmla="*/ 7095427 w 12191999"/>
              <a:gd name="connsiteY15511" fmla="*/ 6283584 h 6842125"/>
              <a:gd name="connsiteX15512" fmla="*/ 7111428 w 12191999"/>
              <a:gd name="connsiteY15512" fmla="*/ 6338405 h 6842125"/>
              <a:gd name="connsiteX15513" fmla="*/ 7080186 w 12191999"/>
              <a:gd name="connsiteY15513" fmla="*/ 6355157 h 6842125"/>
              <a:gd name="connsiteX15514" fmla="*/ 4940251 w 12191999"/>
              <a:gd name="connsiteY15514" fmla="*/ 6355244 h 6842125"/>
              <a:gd name="connsiteX15515" fmla="*/ 4904055 w 12191999"/>
              <a:gd name="connsiteY15515" fmla="*/ 6347205 h 6842125"/>
              <a:gd name="connsiteX15516" fmla="*/ 4908627 w 12191999"/>
              <a:gd name="connsiteY15516" fmla="*/ 6285616 h 6842125"/>
              <a:gd name="connsiteX15517" fmla="*/ 4969587 w 12191999"/>
              <a:gd name="connsiteY15517" fmla="*/ 6289677 h 6842125"/>
              <a:gd name="connsiteX15518" fmla="*/ 4974159 w 12191999"/>
              <a:gd name="connsiteY15518" fmla="*/ 6338408 h 6842125"/>
              <a:gd name="connsiteX15519" fmla="*/ 4940251 w 12191999"/>
              <a:gd name="connsiteY15519" fmla="*/ 6355244 h 6842125"/>
              <a:gd name="connsiteX15520" fmla="*/ 7251746 w 12191999"/>
              <a:gd name="connsiteY15520" fmla="*/ 6355244 h 6842125"/>
              <a:gd name="connsiteX15521" fmla="*/ 7217837 w 12191999"/>
              <a:gd name="connsiteY15521" fmla="*/ 6338408 h 6842125"/>
              <a:gd name="connsiteX15522" fmla="*/ 7222410 w 12191999"/>
              <a:gd name="connsiteY15522" fmla="*/ 6289677 h 6842125"/>
              <a:gd name="connsiteX15523" fmla="*/ 7283370 w 12191999"/>
              <a:gd name="connsiteY15523" fmla="*/ 6285616 h 6842125"/>
              <a:gd name="connsiteX15524" fmla="*/ 7287941 w 12191999"/>
              <a:gd name="connsiteY15524" fmla="*/ 6347205 h 6842125"/>
              <a:gd name="connsiteX15525" fmla="*/ 7251746 w 12191999"/>
              <a:gd name="connsiteY15525" fmla="*/ 6355244 h 6842125"/>
              <a:gd name="connsiteX15526" fmla="*/ 3880078 w 12191999"/>
              <a:gd name="connsiteY15526" fmla="*/ 6355329 h 6842125"/>
              <a:gd name="connsiteX15527" fmla="*/ 3842739 w 12191999"/>
              <a:gd name="connsiteY15527" fmla="*/ 6343145 h 6842125"/>
              <a:gd name="connsiteX15528" fmla="*/ 3843502 w 12191999"/>
              <a:gd name="connsiteY15528" fmla="*/ 6289001 h 6842125"/>
              <a:gd name="connsiteX15529" fmla="*/ 3915130 w 12191999"/>
              <a:gd name="connsiteY15529" fmla="*/ 6295092 h 6842125"/>
              <a:gd name="connsiteX15530" fmla="*/ 3918178 w 12191999"/>
              <a:gd name="connsiteY15530" fmla="*/ 6334346 h 6842125"/>
              <a:gd name="connsiteX15531" fmla="*/ 3880078 w 12191999"/>
              <a:gd name="connsiteY15531" fmla="*/ 6355329 h 6842125"/>
              <a:gd name="connsiteX15532" fmla="*/ 8311919 w 12191999"/>
              <a:gd name="connsiteY15532" fmla="*/ 6355329 h 6842125"/>
              <a:gd name="connsiteX15533" fmla="*/ 8273819 w 12191999"/>
              <a:gd name="connsiteY15533" fmla="*/ 6334346 h 6842125"/>
              <a:gd name="connsiteX15534" fmla="*/ 8276867 w 12191999"/>
              <a:gd name="connsiteY15534" fmla="*/ 6295092 h 6842125"/>
              <a:gd name="connsiteX15535" fmla="*/ 8348495 w 12191999"/>
              <a:gd name="connsiteY15535" fmla="*/ 6289001 h 6842125"/>
              <a:gd name="connsiteX15536" fmla="*/ 8349257 w 12191999"/>
              <a:gd name="connsiteY15536" fmla="*/ 6343145 h 6842125"/>
              <a:gd name="connsiteX15537" fmla="*/ 8311919 w 12191999"/>
              <a:gd name="connsiteY15537" fmla="*/ 6355329 h 6842125"/>
              <a:gd name="connsiteX15538" fmla="*/ 2817998 w 12191999"/>
              <a:gd name="connsiteY15538" fmla="*/ 6355330 h 6842125"/>
              <a:gd name="connsiteX15539" fmla="*/ 2788280 w 12191999"/>
              <a:gd name="connsiteY15539" fmla="*/ 6339088 h 6842125"/>
              <a:gd name="connsiteX15540" fmla="*/ 2797424 w 12191999"/>
              <a:gd name="connsiteY15540" fmla="*/ 6285619 h 6842125"/>
              <a:gd name="connsiteX15541" fmla="*/ 2817998 w 12191999"/>
              <a:gd name="connsiteY15541" fmla="*/ 6271405 h 6842125"/>
              <a:gd name="connsiteX15542" fmla="*/ 2839334 w 12191999"/>
              <a:gd name="connsiteY15542" fmla="*/ 6285619 h 6842125"/>
              <a:gd name="connsiteX15543" fmla="*/ 2862194 w 12191999"/>
              <a:gd name="connsiteY15543" fmla="*/ 6310662 h 6842125"/>
              <a:gd name="connsiteX15544" fmla="*/ 2817998 w 12191999"/>
              <a:gd name="connsiteY15544" fmla="*/ 6355330 h 6842125"/>
              <a:gd name="connsiteX15545" fmla="*/ 9373999 w 12191999"/>
              <a:gd name="connsiteY15545" fmla="*/ 6355330 h 6842125"/>
              <a:gd name="connsiteX15546" fmla="*/ 9329803 w 12191999"/>
              <a:gd name="connsiteY15546" fmla="*/ 6310662 h 6842125"/>
              <a:gd name="connsiteX15547" fmla="*/ 9352663 w 12191999"/>
              <a:gd name="connsiteY15547" fmla="*/ 6285619 h 6842125"/>
              <a:gd name="connsiteX15548" fmla="*/ 9373999 w 12191999"/>
              <a:gd name="connsiteY15548" fmla="*/ 6271405 h 6842125"/>
              <a:gd name="connsiteX15549" fmla="*/ 9394572 w 12191999"/>
              <a:gd name="connsiteY15549" fmla="*/ 6285619 h 6842125"/>
              <a:gd name="connsiteX15550" fmla="*/ 9403716 w 12191999"/>
              <a:gd name="connsiteY15550" fmla="*/ 6339088 h 6842125"/>
              <a:gd name="connsiteX15551" fmla="*/ 9373999 w 12191999"/>
              <a:gd name="connsiteY15551" fmla="*/ 6355330 h 6842125"/>
              <a:gd name="connsiteX15552" fmla="*/ 5290887 w 12191999"/>
              <a:gd name="connsiteY15552" fmla="*/ 6356343 h 6842125"/>
              <a:gd name="connsiteX15553" fmla="*/ 5249452 w 12191999"/>
              <a:gd name="connsiteY15553" fmla="*/ 6340438 h 6842125"/>
              <a:gd name="connsiteX15554" fmla="*/ 5255548 w 12191999"/>
              <a:gd name="connsiteY15554" fmla="*/ 6288322 h 6842125"/>
              <a:gd name="connsiteX15555" fmla="*/ 5330987 w 12191999"/>
              <a:gd name="connsiteY15555" fmla="*/ 6299153 h 6842125"/>
              <a:gd name="connsiteX15556" fmla="*/ 5331748 w 12191999"/>
              <a:gd name="connsiteY15556" fmla="*/ 6337730 h 6842125"/>
              <a:gd name="connsiteX15557" fmla="*/ 5290887 w 12191999"/>
              <a:gd name="connsiteY15557" fmla="*/ 6356343 h 6842125"/>
              <a:gd name="connsiteX15558" fmla="*/ 6901110 w 12191999"/>
              <a:gd name="connsiteY15558" fmla="*/ 6356343 h 6842125"/>
              <a:gd name="connsiteX15559" fmla="*/ 6860248 w 12191999"/>
              <a:gd name="connsiteY15559" fmla="*/ 6337730 h 6842125"/>
              <a:gd name="connsiteX15560" fmla="*/ 6861010 w 12191999"/>
              <a:gd name="connsiteY15560" fmla="*/ 6299153 h 6842125"/>
              <a:gd name="connsiteX15561" fmla="*/ 6936448 w 12191999"/>
              <a:gd name="connsiteY15561" fmla="*/ 6288322 h 6842125"/>
              <a:gd name="connsiteX15562" fmla="*/ 6942544 w 12191999"/>
              <a:gd name="connsiteY15562" fmla="*/ 6340438 h 6842125"/>
              <a:gd name="connsiteX15563" fmla="*/ 6901110 w 12191999"/>
              <a:gd name="connsiteY15563" fmla="*/ 6356343 h 6842125"/>
              <a:gd name="connsiteX15564" fmla="*/ 1582891 w 12191999"/>
              <a:gd name="connsiteY15564" fmla="*/ 6364074 h 6842125"/>
              <a:gd name="connsiteX15565" fmla="*/ 1561885 w 12191999"/>
              <a:gd name="connsiteY15565" fmla="*/ 6358710 h 6842125"/>
              <a:gd name="connsiteX15566" fmla="*/ 1532929 w 12191999"/>
              <a:gd name="connsiteY15566" fmla="*/ 6332990 h 6842125"/>
              <a:gd name="connsiteX15567" fmla="*/ 1611416 w 12191999"/>
              <a:gd name="connsiteY15567" fmla="*/ 6276816 h 6842125"/>
              <a:gd name="connsiteX15568" fmla="*/ 1582891 w 12191999"/>
              <a:gd name="connsiteY15568" fmla="*/ 6364074 h 6842125"/>
              <a:gd name="connsiteX15569" fmla="*/ 10609106 w 12191999"/>
              <a:gd name="connsiteY15569" fmla="*/ 6364074 h 6842125"/>
              <a:gd name="connsiteX15570" fmla="*/ 10580580 w 12191999"/>
              <a:gd name="connsiteY15570" fmla="*/ 6276816 h 6842125"/>
              <a:gd name="connsiteX15571" fmla="*/ 10659067 w 12191999"/>
              <a:gd name="connsiteY15571" fmla="*/ 6332990 h 6842125"/>
              <a:gd name="connsiteX15572" fmla="*/ 10630111 w 12191999"/>
              <a:gd name="connsiteY15572" fmla="*/ 6358710 h 6842125"/>
              <a:gd name="connsiteX15573" fmla="*/ 10609106 w 12191999"/>
              <a:gd name="connsiteY15573" fmla="*/ 6364074 h 6842125"/>
              <a:gd name="connsiteX15574" fmla="*/ 1750680 w 12191999"/>
              <a:gd name="connsiteY15574" fmla="*/ 6367675 h 6842125"/>
              <a:gd name="connsiteX15575" fmla="*/ 1721629 w 12191999"/>
              <a:gd name="connsiteY15575" fmla="*/ 6349230 h 6842125"/>
              <a:gd name="connsiteX15576" fmla="*/ 1718581 w 12191999"/>
              <a:gd name="connsiteY15576" fmla="*/ 6285609 h 6842125"/>
              <a:gd name="connsiteX15577" fmla="*/ 1794019 w 12191999"/>
              <a:gd name="connsiteY15577" fmla="*/ 6281549 h 6842125"/>
              <a:gd name="connsiteX15578" fmla="*/ 1782589 w 12191999"/>
              <a:gd name="connsiteY15578" fmla="*/ 6358709 h 6842125"/>
              <a:gd name="connsiteX15579" fmla="*/ 1750680 w 12191999"/>
              <a:gd name="connsiteY15579" fmla="*/ 6367675 h 6842125"/>
              <a:gd name="connsiteX15580" fmla="*/ 10441316 w 12191999"/>
              <a:gd name="connsiteY15580" fmla="*/ 6367675 h 6842125"/>
              <a:gd name="connsiteX15581" fmla="*/ 10409407 w 12191999"/>
              <a:gd name="connsiteY15581" fmla="*/ 6358709 h 6842125"/>
              <a:gd name="connsiteX15582" fmla="*/ 10397978 w 12191999"/>
              <a:gd name="connsiteY15582" fmla="*/ 6281549 h 6842125"/>
              <a:gd name="connsiteX15583" fmla="*/ 10473415 w 12191999"/>
              <a:gd name="connsiteY15583" fmla="*/ 6285609 h 6842125"/>
              <a:gd name="connsiteX15584" fmla="*/ 10470367 w 12191999"/>
              <a:gd name="connsiteY15584" fmla="*/ 6349230 h 6842125"/>
              <a:gd name="connsiteX15585" fmla="*/ 10441316 w 12191999"/>
              <a:gd name="connsiteY15585" fmla="*/ 6367675 h 6842125"/>
              <a:gd name="connsiteX15586" fmla="*/ 2104831 w 12191999"/>
              <a:gd name="connsiteY15586" fmla="*/ 6367846 h 6842125"/>
              <a:gd name="connsiteX15587" fmla="*/ 2076923 w 12191999"/>
              <a:gd name="connsiteY15587" fmla="*/ 6351940 h 6842125"/>
              <a:gd name="connsiteX15588" fmla="*/ 2064731 w 12191999"/>
              <a:gd name="connsiteY15588" fmla="*/ 6291702 h 6842125"/>
              <a:gd name="connsiteX15589" fmla="*/ 2160743 w 12191999"/>
              <a:gd name="connsiteY15589" fmla="*/ 6297794 h 6842125"/>
              <a:gd name="connsiteX15590" fmla="*/ 2135598 w 12191999"/>
              <a:gd name="connsiteY15590" fmla="*/ 6361416 h 6842125"/>
              <a:gd name="connsiteX15591" fmla="*/ 2104831 w 12191999"/>
              <a:gd name="connsiteY15591" fmla="*/ 6367846 h 6842125"/>
              <a:gd name="connsiteX15592" fmla="*/ 10087166 w 12191999"/>
              <a:gd name="connsiteY15592" fmla="*/ 6367846 h 6842125"/>
              <a:gd name="connsiteX15593" fmla="*/ 10056399 w 12191999"/>
              <a:gd name="connsiteY15593" fmla="*/ 6361416 h 6842125"/>
              <a:gd name="connsiteX15594" fmla="*/ 10031254 w 12191999"/>
              <a:gd name="connsiteY15594" fmla="*/ 6297794 h 6842125"/>
              <a:gd name="connsiteX15595" fmla="*/ 10127266 w 12191999"/>
              <a:gd name="connsiteY15595" fmla="*/ 6291702 h 6842125"/>
              <a:gd name="connsiteX15596" fmla="*/ 10115074 w 12191999"/>
              <a:gd name="connsiteY15596" fmla="*/ 6351940 h 6842125"/>
              <a:gd name="connsiteX15597" fmla="*/ 10087166 w 12191999"/>
              <a:gd name="connsiteY15597" fmla="*/ 6367846 h 6842125"/>
              <a:gd name="connsiteX15598" fmla="*/ 4405026 w 12191999"/>
              <a:gd name="connsiteY15598" fmla="*/ 6374612 h 6842125"/>
              <a:gd name="connsiteX15599" fmla="*/ 4370735 w 12191999"/>
              <a:gd name="connsiteY15599" fmla="*/ 6358028 h 6842125"/>
              <a:gd name="connsiteX15600" fmla="*/ 4437028 w 12191999"/>
              <a:gd name="connsiteY15600" fmla="*/ 6270041 h 6842125"/>
              <a:gd name="connsiteX15601" fmla="*/ 4437028 w 12191999"/>
              <a:gd name="connsiteY15601" fmla="*/ 6364799 h 6842125"/>
              <a:gd name="connsiteX15602" fmla="*/ 4405026 w 12191999"/>
              <a:gd name="connsiteY15602" fmla="*/ 6374612 h 6842125"/>
              <a:gd name="connsiteX15603" fmla="*/ 7786971 w 12191999"/>
              <a:gd name="connsiteY15603" fmla="*/ 6374612 h 6842125"/>
              <a:gd name="connsiteX15604" fmla="*/ 7754968 w 12191999"/>
              <a:gd name="connsiteY15604" fmla="*/ 6364799 h 6842125"/>
              <a:gd name="connsiteX15605" fmla="*/ 7754968 w 12191999"/>
              <a:gd name="connsiteY15605" fmla="*/ 6270041 h 6842125"/>
              <a:gd name="connsiteX15606" fmla="*/ 7821262 w 12191999"/>
              <a:gd name="connsiteY15606" fmla="*/ 6358028 h 6842125"/>
              <a:gd name="connsiteX15607" fmla="*/ 7786971 w 12191999"/>
              <a:gd name="connsiteY15607" fmla="*/ 6374612 h 6842125"/>
              <a:gd name="connsiteX15608" fmla="*/ 2114259 w 12191999"/>
              <a:gd name="connsiteY15608" fmla="*/ 6476855 h 6842125"/>
              <a:gd name="connsiteX15609" fmla="*/ 2102828 w 12191999"/>
              <a:gd name="connsiteY15609" fmla="*/ 6470087 h 6842125"/>
              <a:gd name="connsiteX15610" fmla="*/ 2114259 w 12191999"/>
              <a:gd name="connsiteY15610" fmla="*/ 6463320 h 6842125"/>
              <a:gd name="connsiteX15611" fmla="*/ 2125690 w 12191999"/>
              <a:gd name="connsiteY15611" fmla="*/ 6470087 h 6842125"/>
              <a:gd name="connsiteX15612" fmla="*/ 2114259 w 12191999"/>
              <a:gd name="connsiteY15612" fmla="*/ 6476855 h 6842125"/>
              <a:gd name="connsiteX15613" fmla="*/ 10077738 w 12191999"/>
              <a:gd name="connsiteY15613" fmla="*/ 6476855 h 6842125"/>
              <a:gd name="connsiteX15614" fmla="*/ 10066307 w 12191999"/>
              <a:gd name="connsiteY15614" fmla="*/ 6470087 h 6842125"/>
              <a:gd name="connsiteX15615" fmla="*/ 10077738 w 12191999"/>
              <a:gd name="connsiteY15615" fmla="*/ 6463320 h 6842125"/>
              <a:gd name="connsiteX15616" fmla="*/ 10089168 w 12191999"/>
              <a:gd name="connsiteY15616" fmla="*/ 6470087 h 6842125"/>
              <a:gd name="connsiteX15617" fmla="*/ 10077738 w 12191999"/>
              <a:gd name="connsiteY15617" fmla="*/ 6476855 h 6842125"/>
              <a:gd name="connsiteX15618" fmla="*/ 2645015 w 12191999"/>
              <a:gd name="connsiteY15618" fmla="*/ 6487849 h 6842125"/>
              <a:gd name="connsiteX15619" fmla="*/ 2635395 w 12191999"/>
              <a:gd name="connsiteY15619" fmla="*/ 6480232 h 6842125"/>
              <a:gd name="connsiteX15620" fmla="*/ 2633871 w 12191999"/>
              <a:gd name="connsiteY15620" fmla="*/ 6461960 h 6842125"/>
              <a:gd name="connsiteX15621" fmla="*/ 2652920 w 12191999"/>
              <a:gd name="connsiteY15621" fmla="*/ 6480232 h 6842125"/>
              <a:gd name="connsiteX15622" fmla="*/ 2645015 w 12191999"/>
              <a:gd name="connsiteY15622" fmla="*/ 6487849 h 6842125"/>
              <a:gd name="connsiteX15623" fmla="*/ 9546982 w 12191999"/>
              <a:gd name="connsiteY15623" fmla="*/ 6487849 h 6842125"/>
              <a:gd name="connsiteX15624" fmla="*/ 9539076 w 12191999"/>
              <a:gd name="connsiteY15624" fmla="*/ 6480232 h 6842125"/>
              <a:gd name="connsiteX15625" fmla="*/ 9558126 w 12191999"/>
              <a:gd name="connsiteY15625" fmla="*/ 6461960 h 6842125"/>
              <a:gd name="connsiteX15626" fmla="*/ 9556602 w 12191999"/>
              <a:gd name="connsiteY15626" fmla="*/ 6480232 h 6842125"/>
              <a:gd name="connsiteX15627" fmla="*/ 9546982 w 12191999"/>
              <a:gd name="connsiteY15627" fmla="*/ 6487849 h 6842125"/>
              <a:gd name="connsiteX15628" fmla="*/ 1047235 w 12191999"/>
              <a:gd name="connsiteY15628" fmla="*/ 6489116 h 6842125"/>
              <a:gd name="connsiteX15629" fmla="*/ 1041041 w 12191999"/>
              <a:gd name="connsiteY15629" fmla="*/ 6480909 h 6842125"/>
              <a:gd name="connsiteX15630" fmla="*/ 1044852 w 12191999"/>
              <a:gd name="connsiteY15630" fmla="*/ 6461285 h 6842125"/>
              <a:gd name="connsiteX15631" fmla="*/ 1062377 w 12191999"/>
              <a:gd name="connsiteY15631" fmla="*/ 6461960 h 6842125"/>
              <a:gd name="connsiteX15632" fmla="*/ 1058567 w 12191999"/>
              <a:gd name="connsiteY15632" fmla="*/ 6481584 h 6842125"/>
              <a:gd name="connsiteX15633" fmla="*/ 1047235 w 12191999"/>
              <a:gd name="connsiteY15633" fmla="*/ 6489116 h 6842125"/>
              <a:gd name="connsiteX15634" fmla="*/ 11144762 w 12191999"/>
              <a:gd name="connsiteY15634" fmla="*/ 6489116 h 6842125"/>
              <a:gd name="connsiteX15635" fmla="*/ 11133430 w 12191999"/>
              <a:gd name="connsiteY15635" fmla="*/ 6481584 h 6842125"/>
              <a:gd name="connsiteX15636" fmla="*/ 11129619 w 12191999"/>
              <a:gd name="connsiteY15636" fmla="*/ 6461960 h 6842125"/>
              <a:gd name="connsiteX15637" fmla="*/ 11147144 w 12191999"/>
              <a:gd name="connsiteY15637" fmla="*/ 6461285 h 6842125"/>
              <a:gd name="connsiteX15638" fmla="*/ 11150955 w 12191999"/>
              <a:gd name="connsiteY15638" fmla="*/ 6480909 h 6842125"/>
              <a:gd name="connsiteX15639" fmla="*/ 11144762 w 12191999"/>
              <a:gd name="connsiteY15639" fmla="*/ 6489116 h 6842125"/>
              <a:gd name="connsiteX15640" fmla="*/ 0 w 12191999"/>
              <a:gd name="connsiteY15640" fmla="*/ 6493432 h 6842125"/>
              <a:gd name="connsiteX15641" fmla="*/ 0 w 12191999"/>
              <a:gd name="connsiteY15641" fmla="*/ 6457342 h 6842125"/>
              <a:gd name="connsiteX15642" fmla="*/ 13127 w 12191999"/>
              <a:gd name="connsiteY15642" fmla="*/ 6463988 h 6842125"/>
              <a:gd name="connsiteX15643" fmla="*/ 15048 w 12191999"/>
              <a:gd name="connsiteY15643" fmla="*/ 6486659 h 6842125"/>
              <a:gd name="connsiteX15644" fmla="*/ 12191999 w 12191999"/>
              <a:gd name="connsiteY15644" fmla="*/ 6493433 h 6842125"/>
              <a:gd name="connsiteX15645" fmla="*/ 12176948 w 12191999"/>
              <a:gd name="connsiteY15645" fmla="*/ 6486659 h 6842125"/>
              <a:gd name="connsiteX15646" fmla="*/ 12178870 w 12191999"/>
              <a:gd name="connsiteY15646" fmla="*/ 6463988 h 6842125"/>
              <a:gd name="connsiteX15647" fmla="*/ 12191999 w 12191999"/>
              <a:gd name="connsiteY15647" fmla="*/ 6457340 h 6842125"/>
              <a:gd name="connsiteX15648" fmla="*/ 5109427 w 12191999"/>
              <a:gd name="connsiteY15648" fmla="*/ 6493514 h 6842125"/>
              <a:gd name="connsiteX15649" fmla="*/ 5100378 w 12191999"/>
              <a:gd name="connsiteY15649" fmla="*/ 6483613 h 6842125"/>
              <a:gd name="connsiteX15650" fmla="*/ 5118666 w 12191999"/>
              <a:gd name="connsiteY15650" fmla="*/ 6458573 h 6842125"/>
              <a:gd name="connsiteX15651" fmla="*/ 5120190 w 12191999"/>
              <a:gd name="connsiteY15651" fmla="*/ 6489706 h 6842125"/>
              <a:gd name="connsiteX15652" fmla="*/ 5109427 w 12191999"/>
              <a:gd name="connsiteY15652" fmla="*/ 6493514 h 6842125"/>
              <a:gd name="connsiteX15653" fmla="*/ 7082570 w 12191999"/>
              <a:gd name="connsiteY15653" fmla="*/ 6493514 h 6842125"/>
              <a:gd name="connsiteX15654" fmla="*/ 7071807 w 12191999"/>
              <a:gd name="connsiteY15654" fmla="*/ 6489706 h 6842125"/>
              <a:gd name="connsiteX15655" fmla="*/ 7073331 w 12191999"/>
              <a:gd name="connsiteY15655" fmla="*/ 6458573 h 6842125"/>
              <a:gd name="connsiteX15656" fmla="*/ 7091619 w 12191999"/>
              <a:gd name="connsiteY15656" fmla="*/ 6483613 h 6842125"/>
              <a:gd name="connsiteX15657" fmla="*/ 7082570 w 12191999"/>
              <a:gd name="connsiteY15657" fmla="*/ 6493514 h 6842125"/>
              <a:gd name="connsiteX15658" fmla="*/ 3523379 w 12191999"/>
              <a:gd name="connsiteY15658" fmla="*/ 6495499 h 6842125"/>
              <a:gd name="connsiteX15659" fmla="*/ 3511830 w 12191999"/>
              <a:gd name="connsiteY15659" fmla="*/ 6489026 h 6842125"/>
              <a:gd name="connsiteX15660" fmla="*/ 3502686 w 12191999"/>
              <a:gd name="connsiteY15660" fmla="*/ 6468045 h 6842125"/>
              <a:gd name="connsiteX15661" fmla="*/ 3524022 w 12191999"/>
              <a:gd name="connsiteY15661" fmla="*/ 6457896 h 6842125"/>
              <a:gd name="connsiteX15662" fmla="*/ 3544596 w 12191999"/>
              <a:gd name="connsiteY15662" fmla="*/ 6476845 h 6842125"/>
              <a:gd name="connsiteX15663" fmla="*/ 3533928 w 12191999"/>
              <a:gd name="connsiteY15663" fmla="*/ 6495120 h 6842125"/>
              <a:gd name="connsiteX15664" fmla="*/ 3523379 w 12191999"/>
              <a:gd name="connsiteY15664" fmla="*/ 6495499 h 6842125"/>
              <a:gd name="connsiteX15665" fmla="*/ 8668618 w 12191999"/>
              <a:gd name="connsiteY15665" fmla="*/ 6495499 h 6842125"/>
              <a:gd name="connsiteX15666" fmla="*/ 8658068 w 12191999"/>
              <a:gd name="connsiteY15666" fmla="*/ 6495120 h 6842125"/>
              <a:gd name="connsiteX15667" fmla="*/ 8647400 w 12191999"/>
              <a:gd name="connsiteY15667" fmla="*/ 6476845 h 6842125"/>
              <a:gd name="connsiteX15668" fmla="*/ 8667975 w 12191999"/>
              <a:gd name="connsiteY15668" fmla="*/ 6457896 h 6842125"/>
              <a:gd name="connsiteX15669" fmla="*/ 8689311 w 12191999"/>
              <a:gd name="connsiteY15669" fmla="*/ 6468045 h 6842125"/>
              <a:gd name="connsiteX15670" fmla="*/ 8680167 w 12191999"/>
              <a:gd name="connsiteY15670" fmla="*/ 6489026 h 6842125"/>
              <a:gd name="connsiteX15671" fmla="*/ 8668618 w 12191999"/>
              <a:gd name="connsiteY15671" fmla="*/ 6495499 h 6842125"/>
              <a:gd name="connsiteX15672" fmla="*/ 882113 w 12191999"/>
              <a:gd name="connsiteY15672" fmla="*/ 6495792 h 6842125"/>
              <a:gd name="connsiteX15673" fmla="*/ 860768 w 12191999"/>
              <a:gd name="connsiteY15673" fmla="*/ 6493087 h 6842125"/>
              <a:gd name="connsiteX15674" fmla="*/ 855416 w 12191999"/>
              <a:gd name="connsiteY15674" fmla="*/ 6472107 h 6842125"/>
              <a:gd name="connsiteX15675" fmla="*/ 876775 w 12191999"/>
              <a:gd name="connsiteY15675" fmla="*/ 6457893 h 6842125"/>
              <a:gd name="connsiteX15676" fmla="*/ 897299 w 12191999"/>
              <a:gd name="connsiteY15676" fmla="*/ 6476843 h 6842125"/>
              <a:gd name="connsiteX15677" fmla="*/ 882113 w 12191999"/>
              <a:gd name="connsiteY15677" fmla="*/ 6495792 h 6842125"/>
              <a:gd name="connsiteX15678" fmla="*/ 11309883 w 12191999"/>
              <a:gd name="connsiteY15678" fmla="*/ 6495792 h 6842125"/>
              <a:gd name="connsiteX15679" fmla="*/ 11294698 w 12191999"/>
              <a:gd name="connsiteY15679" fmla="*/ 6476843 h 6842125"/>
              <a:gd name="connsiteX15680" fmla="*/ 11315222 w 12191999"/>
              <a:gd name="connsiteY15680" fmla="*/ 6457893 h 6842125"/>
              <a:gd name="connsiteX15681" fmla="*/ 11336580 w 12191999"/>
              <a:gd name="connsiteY15681" fmla="*/ 6472107 h 6842125"/>
              <a:gd name="connsiteX15682" fmla="*/ 11331228 w 12191999"/>
              <a:gd name="connsiteY15682" fmla="*/ 6493087 h 6842125"/>
              <a:gd name="connsiteX15683" fmla="*/ 11309883 w 12191999"/>
              <a:gd name="connsiteY15683" fmla="*/ 6495792 h 6842125"/>
              <a:gd name="connsiteX15684" fmla="*/ 5285838 w 12191999"/>
              <a:gd name="connsiteY15684" fmla="*/ 6496896 h 6842125"/>
              <a:gd name="connsiteX15685" fmla="*/ 5263167 w 12191999"/>
              <a:gd name="connsiteY15685" fmla="*/ 6487674 h 6842125"/>
              <a:gd name="connsiteX15686" fmla="*/ 5286027 w 12191999"/>
              <a:gd name="connsiteY15686" fmla="*/ 6453161 h 6842125"/>
              <a:gd name="connsiteX15687" fmla="*/ 5314222 w 12191999"/>
              <a:gd name="connsiteY15687" fmla="*/ 6486323 h 6842125"/>
              <a:gd name="connsiteX15688" fmla="*/ 5285838 w 12191999"/>
              <a:gd name="connsiteY15688" fmla="*/ 6496896 h 6842125"/>
              <a:gd name="connsiteX15689" fmla="*/ 6906159 w 12191999"/>
              <a:gd name="connsiteY15689" fmla="*/ 6496896 h 6842125"/>
              <a:gd name="connsiteX15690" fmla="*/ 6877775 w 12191999"/>
              <a:gd name="connsiteY15690" fmla="*/ 6486323 h 6842125"/>
              <a:gd name="connsiteX15691" fmla="*/ 6905970 w 12191999"/>
              <a:gd name="connsiteY15691" fmla="*/ 6453161 h 6842125"/>
              <a:gd name="connsiteX15692" fmla="*/ 6928830 w 12191999"/>
              <a:gd name="connsiteY15692" fmla="*/ 6487674 h 6842125"/>
              <a:gd name="connsiteX15693" fmla="*/ 6906159 w 12191999"/>
              <a:gd name="connsiteY15693" fmla="*/ 6496896 h 6842125"/>
              <a:gd name="connsiteX15694" fmla="*/ 1760485 w 12191999"/>
              <a:gd name="connsiteY15694" fmla="*/ 6497150 h 6842125"/>
              <a:gd name="connsiteX15695" fmla="*/ 1739149 w 12191999"/>
              <a:gd name="connsiteY15695" fmla="*/ 6489030 h 6842125"/>
              <a:gd name="connsiteX15696" fmla="*/ 1745245 w 12191999"/>
              <a:gd name="connsiteY15696" fmla="*/ 6453161 h 6842125"/>
              <a:gd name="connsiteX15697" fmla="*/ 1790965 w 12191999"/>
              <a:gd name="connsiteY15697" fmla="*/ 6472110 h 6842125"/>
              <a:gd name="connsiteX15698" fmla="*/ 1760485 w 12191999"/>
              <a:gd name="connsiteY15698" fmla="*/ 6497150 h 6842125"/>
              <a:gd name="connsiteX15699" fmla="*/ 10431511 w 12191999"/>
              <a:gd name="connsiteY15699" fmla="*/ 6497150 h 6842125"/>
              <a:gd name="connsiteX15700" fmla="*/ 10401031 w 12191999"/>
              <a:gd name="connsiteY15700" fmla="*/ 6472110 h 6842125"/>
              <a:gd name="connsiteX15701" fmla="*/ 10446751 w 12191999"/>
              <a:gd name="connsiteY15701" fmla="*/ 6453161 h 6842125"/>
              <a:gd name="connsiteX15702" fmla="*/ 10452847 w 12191999"/>
              <a:gd name="connsiteY15702" fmla="*/ 6489030 h 6842125"/>
              <a:gd name="connsiteX15703" fmla="*/ 10431511 w 12191999"/>
              <a:gd name="connsiteY15703" fmla="*/ 6497150 h 6842125"/>
              <a:gd name="connsiteX15704" fmla="*/ 2818284 w 12191999"/>
              <a:gd name="connsiteY15704" fmla="*/ 6497743 h 6842125"/>
              <a:gd name="connsiteX15705" fmla="*/ 2792852 w 12191999"/>
              <a:gd name="connsiteY15705" fmla="*/ 6484289 h 6842125"/>
              <a:gd name="connsiteX15706" fmla="*/ 2817236 w 12191999"/>
              <a:gd name="connsiteY15706" fmla="*/ 6449779 h 6842125"/>
              <a:gd name="connsiteX15707" fmla="*/ 2843144 w 12191999"/>
              <a:gd name="connsiteY15707" fmla="*/ 6482263 h 6842125"/>
              <a:gd name="connsiteX15708" fmla="*/ 2818284 w 12191999"/>
              <a:gd name="connsiteY15708" fmla="*/ 6497743 h 6842125"/>
              <a:gd name="connsiteX15709" fmla="*/ 9373712 w 12191999"/>
              <a:gd name="connsiteY15709" fmla="*/ 6497743 h 6842125"/>
              <a:gd name="connsiteX15710" fmla="*/ 9348852 w 12191999"/>
              <a:gd name="connsiteY15710" fmla="*/ 6482263 h 6842125"/>
              <a:gd name="connsiteX15711" fmla="*/ 9374760 w 12191999"/>
              <a:gd name="connsiteY15711" fmla="*/ 6449779 h 6842125"/>
              <a:gd name="connsiteX15712" fmla="*/ 9399144 w 12191999"/>
              <a:gd name="connsiteY15712" fmla="*/ 6484289 h 6842125"/>
              <a:gd name="connsiteX15713" fmla="*/ 9373712 w 12191999"/>
              <a:gd name="connsiteY15713" fmla="*/ 6497743 h 6842125"/>
              <a:gd name="connsiteX15714" fmla="*/ 166156 w 12191999"/>
              <a:gd name="connsiteY15714" fmla="*/ 6503413 h 6842125"/>
              <a:gd name="connsiteX15715" fmla="*/ 147837 w 12191999"/>
              <a:gd name="connsiteY15715" fmla="*/ 6494445 h 6842125"/>
              <a:gd name="connsiteX15716" fmla="*/ 157759 w 12191999"/>
              <a:gd name="connsiteY15716" fmla="*/ 6447070 h 6842125"/>
              <a:gd name="connsiteX15717" fmla="*/ 189055 w 12191999"/>
              <a:gd name="connsiteY15717" fmla="*/ 6495124 h 6842125"/>
              <a:gd name="connsiteX15718" fmla="*/ 166156 w 12191999"/>
              <a:gd name="connsiteY15718" fmla="*/ 6503413 h 6842125"/>
              <a:gd name="connsiteX15719" fmla="*/ 12025840 w 12191999"/>
              <a:gd name="connsiteY15719" fmla="*/ 6503413 h 6842125"/>
              <a:gd name="connsiteX15720" fmla="*/ 12002942 w 12191999"/>
              <a:gd name="connsiteY15720" fmla="*/ 6495124 h 6842125"/>
              <a:gd name="connsiteX15721" fmla="*/ 12034238 w 12191999"/>
              <a:gd name="connsiteY15721" fmla="*/ 6447070 h 6842125"/>
              <a:gd name="connsiteX15722" fmla="*/ 12044159 w 12191999"/>
              <a:gd name="connsiteY15722" fmla="*/ 6494445 h 6842125"/>
              <a:gd name="connsiteX15723" fmla="*/ 12025840 w 12191999"/>
              <a:gd name="connsiteY15723" fmla="*/ 6503413 h 6842125"/>
              <a:gd name="connsiteX15724" fmla="*/ 532753 w 12191999"/>
              <a:gd name="connsiteY15724" fmla="*/ 6504021 h 6842125"/>
              <a:gd name="connsiteX15725" fmla="*/ 507672 w 12191999"/>
              <a:gd name="connsiteY15725" fmla="*/ 6501896 h 6842125"/>
              <a:gd name="connsiteX15726" fmla="*/ 503856 w 12191999"/>
              <a:gd name="connsiteY15726" fmla="*/ 6447752 h 6842125"/>
              <a:gd name="connsiteX15727" fmla="*/ 546600 w 12191999"/>
              <a:gd name="connsiteY15727" fmla="*/ 6449106 h 6842125"/>
              <a:gd name="connsiteX15728" fmla="*/ 532753 w 12191999"/>
              <a:gd name="connsiteY15728" fmla="*/ 6504021 h 6842125"/>
              <a:gd name="connsiteX15729" fmla="*/ 11659243 w 12191999"/>
              <a:gd name="connsiteY15729" fmla="*/ 6504021 h 6842125"/>
              <a:gd name="connsiteX15730" fmla="*/ 11645396 w 12191999"/>
              <a:gd name="connsiteY15730" fmla="*/ 6449106 h 6842125"/>
              <a:gd name="connsiteX15731" fmla="*/ 11688140 w 12191999"/>
              <a:gd name="connsiteY15731" fmla="*/ 6447752 h 6842125"/>
              <a:gd name="connsiteX15732" fmla="*/ 11684324 w 12191999"/>
              <a:gd name="connsiteY15732" fmla="*/ 6501896 h 6842125"/>
              <a:gd name="connsiteX15733" fmla="*/ 11659243 w 12191999"/>
              <a:gd name="connsiteY15733" fmla="*/ 6504021 h 6842125"/>
              <a:gd name="connsiteX15734" fmla="*/ 2463751 w 12191999"/>
              <a:gd name="connsiteY15734" fmla="*/ 6505956 h 6842125"/>
              <a:gd name="connsiteX15735" fmla="*/ 2447463 w 12191999"/>
              <a:gd name="connsiteY15735" fmla="*/ 6499189 h 6842125"/>
              <a:gd name="connsiteX15736" fmla="*/ 2443654 w 12191999"/>
              <a:gd name="connsiteY15736" fmla="*/ 6447750 h 6842125"/>
              <a:gd name="connsiteX15737" fmla="*/ 2486326 w 12191999"/>
              <a:gd name="connsiteY15737" fmla="*/ 6449105 h 6842125"/>
              <a:gd name="connsiteX15738" fmla="*/ 2479467 w 12191999"/>
              <a:gd name="connsiteY15738" fmla="*/ 6500540 h 6842125"/>
              <a:gd name="connsiteX15739" fmla="*/ 2463751 w 12191999"/>
              <a:gd name="connsiteY15739" fmla="*/ 6505956 h 6842125"/>
              <a:gd name="connsiteX15740" fmla="*/ 9728246 w 12191999"/>
              <a:gd name="connsiteY15740" fmla="*/ 6505956 h 6842125"/>
              <a:gd name="connsiteX15741" fmla="*/ 9712530 w 12191999"/>
              <a:gd name="connsiteY15741" fmla="*/ 6500540 h 6842125"/>
              <a:gd name="connsiteX15742" fmla="*/ 9705671 w 12191999"/>
              <a:gd name="connsiteY15742" fmla="*/ 6449105 h 6842125"/>
              <a:gd name="connsiteX15743" fmla="*/ 9748343 w 12191999"/>
              <a:gd name="connsiteY15743" fmla="*/ 6447750 h 6842125"/>
              <a:gd name="connsiteX15744" fmla="*/ 9744534 w 12191999"/>
              <a:gd name="connsiteY15744" fmla="*/ 6499189 h 6842125"/>
              <a:gd name="connsiteX15745" fmla="*/ 9728246 w 12191999"/>
              <a:gd name="connsiteY15745" fmla="*/ 6505956 h 6842125"/>
              <a:gd name="connsiteX15746" fmla="*/ 4232512 w 12191999"/>
              <a:gd name="connsiteY15746" fmla="*/ 6508745 h 6842125"/>
              <a:gd name="connsiteX15747" fmla="*/ 4200316 w 12191999"/>
              <a:gd name="connsiteY15747" fmla="*/ 6498508 h 6842125"/>
              <a:gd name="connsiteX15748" fmla="*/ 4201079 w 12191999"/>
              <a:gd name="connsiteY15748" fmla="*/ 6447749 h 6842125"/>
              <a:gd name="connsiteX15749" fmla="*/ 4263563 w 12191999"/>
              <a:gd name="connsiteY15749" fmla="*/ 6453164 h 6842125"/>
              <a:gd name="connsiteX15750" fmla="*/ 4281851 w 12191999"/>
              <a:gd name="connsiteY15750" fmla="*/ 6470083 h 6842125"/>
              <a:gd name="connsiteX15751" fmla="*/ 4265848 w 12191999"/>
              <a:gd name="connsiteY15751" fmla="*/ 6489035 h 6842125"/>
              <a:gd name="connsiteX15752" fmla="*/ 4232512 w 12191999"/>
              <a:gd name="connsiteY15752" fmla="*/ 6508745 h 6842125"/>
              <a:gd name="connsiteX15753" fmla="*/ 7959484 w 12191999"/>
              <a:gd name="connsiteY15753" fmla="*/ 6508745 h 6842125"/>
              <a:gd name="connsiteX15754" fmla="*/ 7926148 w 12191999"/>
              <a:gd name="connsiteY15754" fmla="*/ 6489035 h 6842125"/>
              <a:gd name="connsiteX15755" fmla="*/ 7910146 w 12191999"/>
              <a:gd name="connsiteY15755" fmla="*/ 6470083 h 6842125"/>
              <a:gd name="connsiteX15756" fmla="*/ 7928434 w 12191999"/>
              <a:gd name="connsiteY15756" fmla="*/ 6453164 h 6842125"/>
              <a:gd name="connsiteX15757" fmla="*/ 7990918 w 12191999"/>
              <a:gd name="connsiteY15757" fmla="*/ 6447749 h 6842125"/>
              <a:gd name="connsiteX15758" fmla="*/ 7991680 w 12191999"/>
              <a:gd name="connsiteY15758" fmla="*/ 6498508 h 6842125"/>
              <a:gd name="connsiteX15759" fmla="*/ 7959484 w 12191999"/>
              <a:gd name="connsiteY15759" fmla="*/ 6508745 h 6842125"/>
              <a:gd name="connsiteX15760" fmla="*/ 1223195 w 12191999"/>
              <a:gd name="connsiteY15760" fmla="*/ 6509749 h 6842125"/>
              <a:gd name="connsiteX15761" fmla="*/ 1203080 w 12191999"/>
              <a:gd name="connsiteY15761" fmla="*/ 6498508 h 6842125"/>
              <a:gd name="connsiteX15762" fmla="*/ 1203835 w 12191999"/>
              <a:gd name="connsiteY15762" fmla="*/ 6447747 h 6842125"/>
              <a:gd name="connsiteX15763" fmla="*/ 1266277 w 12191999"/>
              <a:gd name="connsiteY15763" fmla="*/ 6474820 h 6842125"/>
              <a:gd name="connsiteX15764" fmla="*/ 1223195 w 12191999"/>
              <a:gd name="connsiteY15764" fmla="*/ 6509749 h 6842125"/>
              <a:gd name="connsiteX15765" fmla="*/ 10968802 w 12191999"/>
              <a:gd name="connsiteY15765" fmla="*/ 6509749 h 6842125"/>
              <a:gd name="connsiteX15766" fmla="*/ 10925719 w 12191999"/>
              <a:gd name="connsiteY15766" fmla="*/ 6474820 h 6842125"/>
              <a:gd name="connsiteX15767" fmla="*/ 10988162 w 12191999"/>
              <a:gd name="connsiteY15767" fmla="*/ 6447747 h 6842125"/>
              <a:gd name="connsiteX15768" fmla="*/ 10988916 w 12191999"/>
              <a:gd name="connsiteY15768" fmla="*/ 6498508 h 6842125"/>
              <a:gd name="connsiteX15769" fmla="*/ 10968802 w 12191999"/>
              <a:gd name="connsiteY15769" fmla="*/ 6509749 h 6842125"/>
              <a:gd name="connsiteX15770" fmla="*/ 3167202 w 12191999"/>
              <a:gd name="connsiteY15770" fmla="*/ 6510690 h 6842125"/>
              <a:gd name="connsiteX15771" fmla="*/ 3145103 w 12191999"/>
              <a:gd name="connsiteY15771" fmla="*/ 6497153 h 6842125"/>
              <a:gd name="connsiteX15772" fmla="*/ 3142055 w 12191999"/>
              <a:gd name="connsiteY15772" fmla="*/ 6451132 h 6842125"/>
              <a:gd name="connsiteX15773" fmla="*/ 3202254 w 12191999"/>
              <a:gd name="connsiteY15773" fmla="*/ 6452484 h 6842125"/>
              <a:gd name="connsiteX15774" fmla="*/ 3167202 w 12191999"/>
              <a:gd name="connsiteY15774" fmla="*/ 6510690 h 6842125"/>
              <a:gd name="connsiteX15775" fmla="*/ 9024795 w 12191999"/>
              <a:gd name="connsiteY15775" fmla="*/ 6510690 h 6842125"/>
              <a:gd name="connsiteX15776" fmla="*/ 8989743 w 12191999"/>
              <a:gd name="connsiteY15776" fmla="*/ 6452484 h 6842125"/>
              <a:gd name="connsiteX15777" fmla="*/ 9049942 w 12191999"/>
              <a:gd name="connsiteY15777" fmla="*/ 6451132 h 6842125"/>
              <a:gd name="connsiteX15778" fmla="*/ 9046894 w 12191999"/>
              <a:gd name="connsiteY15778" fmla="*/ 6497153 h 6842125"/>
              <a:gd name="connsiteX15779" fmla="*/ 9024795 w 12191999"/>
              <a:gd name="connsiteY15779" fmla="*/ 6510690 h 6842125"/>
              <a:gd name="connsiteX15780" fmla="*/ 5466248 w 12191999"/>
              <a:gd name="connsiteY15780" fmla="*/ 6516185 h 6842125"/>
              <a:gd name="connsiteX15781" fmla="*/ 5437388 w 12191999"/>
              <a:gd name="connsiteY15781" fmla="*/ 6505947 h 6842125"/>
              <a:gd name="connsiteX15782" fmla="*/ 5427482 w 12191999"/>
              <a:gd name="connsiteY15782" fmla="*/ 6449096 h 6842125"/>
              <a:gd name="connsiteX15783" fmla="*/ 5502158 w 12191999"/>
              <a:gd name="connsiteY15783" fmla="*/ 6444358 h 6842125"/>
              <a:gd name="connsiteX15784" fmla="*/ 5494538 w 12191999"/>
              <a:gd name="connsiteY15784" fmla="*/ 6504593 h 6842125"/>
              <a:gd name="connsiteX15785" fmla="*/ 5466248 w 12191999"/>
              <a:gd name="connsiteY15785" fmla="*/ 6516185 h 6842125"/>
              <a:gd name="connsiteX15786" fmla="*/ 6725748 w 12191999"/>
              <a:gd name="connsiteY15786" fmla="*/ 6516185 h 6842125"/>
              <a:gd name="connsiteX15787" fmla="*/ 6697459 w 12191999"/>
              <a:gd name="connsiteY15787" fmla="*/ 6504593 h 6842125"/>
              <a:gd name="connsiteX15788" fmla="*/ 6689839 w 12191999"/>
              <a:gd name="connsiteY15788" fmla="*/ 6444358 h 6842125"/>
              <a:gd name="connsiteX15789" fmla="*/ 6764515 w 12191999"/>
              <a:gd name="connsiteY15789" fmla="*/ 6449096 h 6842125"/>
              <a:gd name="connsiteX15790" fmla="*/ 6754608 w 12191999"/>
              <a:gd name="connsiteY15790" fmla="*/ 6505947 h 6842125"/>
              <a:gd name="connsiteX15791" fmla="*/ 6725748 w 12191999"/>
              <a:gd name="connsiteY15791" fmla="*/ 6516185 h 6842125"/>
              <a:gd name="connsiteX15792" fmla="*/ 4051635 w 12191999"/>
              <a:gd name="connsiteY15792" fmla="*/ 6516269 h 6842125"/>
              <a:gd name="connsiteX15793" fmla="*/ 4024583 w 12191999"/>
              <a:gd name="connsiteY15793" fmla="*/ 6496473 h 6842125"/>
              <a:gd name="connsiteX15794" fmla="*/ 4016202 w 12191999"/>
              <a:gd name="connsiteY15794" fmla="*/ 6455865 h 6842125"/>
              <a:gd name="connsiteX15795" fmla="*/ 4083258 w 12191999"/>
              <a:gd name="connsiteY15795" fmla="*/ 6448419 h 6842125"/>
              <a:gd name="connsiteX15796" fmla="*/ 4078686 w 12191999"/>
              <a:gd name="connsiteY15796" fmla="*/ 6502563 h 6842125"/>
              <a:gd name="connsiteX15797" fmla="*/ 4051635 w 12191999"/>
              <a:gd name="connsiteY15797" fmla="*/ 6516269 h 6842125"/>
              <a:gd name="connsiteX15798" fmla="*/ 8140362 w 12191999"/>
              <a:gd name="connsiteY15798" fmla="*/ 6516269 h 6842125"/>
              <a:gd name="connsiteX15799" fmla="*/ 8113311 w 12191999"/>
              <a:gd name="connsiteY15799" fmla="*/ 6502563 h 6842125"/>
              <a:gd name="connsiteX15800" fmla="*/ 8108739 w 12191999"/>
              <a:gd name="connsiteY15800" fmla="*/ 6448419 h 6842125"/>
              <a:gd name="connsiteX15801" fmla="*/ 8175795 w 12191999"/>
              <a:gd name="connsiteY15801" fmla="*/ 6455865 h 6842125"/>
              <a:gd name="connsiteX15802" fmla="*/ 8167413 w 12191999"/>
              <a:gd name="connsiteY15802" fmla="*/ 6496473 h 6842125"/>
              <a:gd name="connsiteX15803" fmla="*/ 8140362 w 12191999"/>
              <a:gd name="connsiteY15803" fmla="*/ 6516269 h 6842125"/>
              <a:gd name="connsiteX15804" fmla="*/ 702029 w 12191999"/>
              <a:gd name="connsiteY15804" fmla="*/ 6516353 h 6842125"/>
              <a:gd name="connsiteX15805" fmla="*/ 677361 w 12191999"/>
              <a:gd name="connsiteY15805" fmla="*/ 6503239 h 6842125"/>
              <a:gd name="connsiteX15806" fmla="*/ 671268 w 12191999"/>
              <a:gd name="connsiteY15806" fmla="*/ 6447742 h 6842125"/>
              <a:gd name="connsiteX15807" fmla="*/ 728423 w 12191999"/>
              <a:gd name="connsiteY15807" fmla="*/ 6448419 h 6842125"/>
              <a:gd name="connsiteX15808" fmla="*/ 723849 w 12191999"/>
              <a:gd name="connsiteY15808" fmla="*/ 6502563 h 6842125"/>
              <a:gd name="connsiteX15809" fmla="*/ 702029 w 12191999"/>
              <a:gd name="connsiteY15809" fmla="*/ 6516353 h 6842125"/>
              <a:gd name="connsiteX15810" fmla="*/ 11489967 w 12191999"/>
              <a:gd name="connsiteY15810" fmla="*/ 6516353 h 6842125"/>
              <a:gd name="connsiteX15811" fmla="*/ 11468147 w 12191999"/>
              <a:gd name="connsiteY15811" fmla="*/ 6502563 h 6842125"/>
              <a:gd name="connsiteX15812" fmla="*/ 11463574 w 12191999"/>
              <a:gd name="connsiteY15812" fmla="*/ 6448419 h 6842125"/>
              <a:gd name="connsiteX15813" fmla="*/ 11520728 w 12191999"/>
              <a:gd name="connsiteY15813" fmla="*/ 6447742 h 6842125"/>
              <a:gd name="connsiteX15814" fmla="*/ 11514635 w 12191999"/>
              <a:gd name="connsiteY15814" fmla="*/ 6503239 h 6842125"/>
              <a:gd name="connsiteX15815" fmla="*/ 11489967 w 12191999"/>
              <a:gd name="connsiteY15815" fmla="*/ 6516353 h 6842125"/>
              <a:gd name="connsiteX15816" fmla="*/ 1934231 w 12191999"/>
              <a:gd name="connsiteY15816" fmla="*/ 6516436 h 6842125"/>
              <a:gd name="connsiteX15817" fmla="*/ 1913372 w 12191999"/>
              <a:gd name="connsiteY15817" fmla="*/ 6501206 h 6842125"/>
              <a:gd name="connsiteX15818" fmla="*/ 1948424 w 12191999"/>
              <a:gd name="connsiteY15818" fmla="*/ 6440296 h 6842125"/>
              <a:gd name="connsiteX15819" fmla="*/ 1956805 w 12191999"/>
              <a:gd name="connsiteY15819" fmla="*/ 6505267 h 6842125"/>
              <a:gd name="connsiteX15820" fmla="*/ 1934231 w 12191999"/>
              <a:gd name="connsiteY15820" fmla="*/ 6516436 h 6842125"/>
              <a:gd name="connsiteX15821" fmla="*/ 10257766 w 12191999"/>
              <a:gd name="connsiteY15821" fmla="*/ 6516436 h 6842125"/>
              <a:gd name="connsiteX15822" fmla="*/ 10235191 w 12191999"/>
              <a:gd name="connsiteY15822" fmla="*/ 6505267 h 6842125"/>
              <a:gd name="connsiteX15823" fmla="*/ 10243572 w 12191999"/>
              <a:gd name="connsiteY15823" fmla="*/ 6440296 h 6842125"/>
              <a:gd name="connsiteX15824" fmla="*/ 10278624 w 12191999"/>
              <a:gd name="connsiteY15824" fmla="*/ 6501206 h 6842125"/>
              <a:gd name="connsiteX15825" fmla="*/ 10257766 w 12191999"/>
              <a:gd name="connsiteY15825" fmla="*/ 6516436 h 6842125"/>
              <a:gd name="connsiteX15826" fmla="*/ 3700904 w 12191999"/>
              <a:gd name="connsiteY15826" fmla="*/ 6516691 h 6842125"/>
              <a:gd name="connsiteX15827" fmla="*/ 3677663 w 12191999"/>
              <a:gd name="connsiteY15827" fmla="*/ 6505269 h 6842125"/>
              <a:gd name="connsiteX15828" fmla="*/ 3670043 w 12191999"/>
              <a:gd name="connsiteY15828" fmla="*/ 6446388 h 6842125"/>
              <a:gd name="connsiteX15829" fmla="*/ 3734051 w 12191999"/>
              <a:gd name="connsiteY15829" fmla="*/ 6451126 h 6842125"/>
              <a:gd name="connsiteX15830" fmla="*/ 3726431 w 12191999"/>
              <a:gd name="connsiteY15830" fmla="*/ 6503239 h 6842125"/>
              <a:gd name="connsiteX15831" fmla="*/ 3700904 w 12191999"/>
              <a:gd name="connsiteY15831" fmla="*/ 6516691 h 6842125"/>
              <a:gd name="connsiteX15832" fmla="*/ 8491092 w 12191999"/>
              <a:gd name="connsiteY15832" fmla="*/ 6516691 h 6842125"/>
              <a:gd name="connsiteX15833" fmla="*/ 8465566 w 12191999"/>
              <a:gd name="connsiteY15833" fmla="*/ 6503239 h 6842125"/>
              <a:gd name="connsiteX15834" fmla="*/ 8457946 w 12191999"/>
              <a:gd name="connsiteY15834" fmla="*/ 6451126 h 6842125"/>
              <a:gd name="connsiteX15835" fmla="*/ 8521954 w 12191999"/>
              <a:gd name="connsiteY15835" fmla="*/ 6446388 h 6842125"/>
              <a:gd name="connsiteX15836" fmla="*/ 8514334 w 12191999"/>
              <a:gd name="connsiteY15836" fmla="*/ 6505269 h 6842125"/>
              <a:gd name="connsiteX15837" fmla="*/ 8491092 w 12191999"/>
              <a:gd name="connsiteY15837" fmla="*/ 6516691 h 6842125"/>
              <a:gd name="connsiteX15838" fmla="*/ 4583054 w 12191999"/>
              <a:gd name="connsiteY15838" fmla="*/ 6516693 h 6842125"/>
              <a:gd name="connsiteX15839" fmla="*/ 4552574 w 12191999"/>
              <a:gd name="connsiteY15839" fmla="*/ 6502565 h 6842125"/>
              <a:gd name="connsiteX15840" fmla="*/ 4583054 w 12191999"/>
              <a:gd name="connsiteY15840" fmla="*/ 6434210 h 6842125"/>
              <a:gd name="connsiteX15841" fmla="*/ 4613534 w 12191999"/>
              <a:gd name="connsiteY15841" fmla="*/ 6503920 h 6842125"/>
              <a:gd name="connsiteX15842" fmla="*/ 4583054 w 12191999"/>
              <a:gd name="connsiteY15842" fmla="*/ 6516693 h 6842125"/>
              <a:gd name="connsiteX15843" fmla="*/ 7608943 w 12191999"/>
              <a:gd name="connsiteY15843" fmla="*/ 6516693 h 6842125"/>
              <a:gd name="connsiteX15844" fmla="*/ 7578463 w 12191999"/>
              <a:gd name="connsiteY15844" fmla="*/ 6503920 h 6842125"/>
              <a:gd name="connsiteX15845" fmla="*/ 7608943 w 12191999"/>
              <a:gd name="connsiteY15845" fmla="*/ 6434210 h 6842125"/>
              <a:gd name="connsiteX15846" fmla="*/ 7639423 w 12191999"/>
              <a:gd name="connsiteY15846" fmla="*/ 6502565 h 6842125"/>
              <a:gd name="connsiteX15847" fmla="*/ 7608943 w 12191999"/>
              <a:gd name="connsiteY15847" fmla="*/ 6516693 h 6842125"/>
              <a:gd name="connsiteX15848" fmla="*/ 2286955 w 12191999"/>
              <a:gd name="connsiteY15848" fmla="*/ 6516783 h 6842125"/>
              <a:gd name="connsiteX15849" fmla="*/ 2254951 w 12191999"/>
              <a:gd name="connsiteY15849" fmla="*/ 6502569 h 6842125"/>
              <a:gd name="connsiteX15850" fmla="*/ 2242759 w 12191999"/>
              <a:gd name="connsiteY15850" fmla="*/ 6466699 h 6842125"/>
              <a:gd name="connsiteX15851" fmla="*/ 2322007 w 12191999"/>
              <a:gd name="connsiteY15851" fmla="*/ 6443011 h 6842125"/>
              <a:gd name="connsiteX15852" fmla="*/ 2321246 w 12191999"/>
              <a:gd name="connsiteY15852" fmla="*/ 6502569 h 6842125"/>
              <a:gd name="connsiteX15853" fmla="*/ 2286955 w 12191999"/>
              <a:gd name="connsiteY15853" fmla="*/ 6516783 h 6842125"/>
              <a:gd name="connsiteX15854" fmla="*/ 9905042 w 12191999"/>
              <a:gd name="connsiteY15854" fmla="*/ 6516783 h 6842125"/>
              <a:gd name="connsiteX15855" fmla="*/ 9870751 w 12191999"/>
              <a:gd name="connsiteY15855" fmla="*/ 6502569 h 6842125"/>
              <a:gd name="connsiteX15856" fmla="*/ 9869990 w 12191999"/>
              <a:gd name="connsiteY15856" fmla="*/ 6443011 h 6842125"/>
              <a:gd name="connsiteX15857" fmla="*/ 9949238 w 12191999"/>
              <a:gd name="connsiteY15857" fmla="*/ 6466699 h 6842125"/>
              <a:gd name="connsiteX15858" fmla="*/ 9937046 w 12191999"/>
              <a:gd name="connsiteY15858" fmla="*/ 6502569 h 6842125"/>
              <a:gd name="connsiteX15859" fmla="*/ 9905042 w 12191999"/>
              <a:gd name="connsiteY15859" fmla="*/ 6516783 h 6842125"/>
              <a:gd name="connsiteX15860" fmla="*/ 2995262 w 12191999"/>
              <a:gd name="connsiteY15860" fmla="*/ 6517450 h 6842125"/>
              <a:gd name="connsiteX15861" fmla="*/ 2972402 w 12191999"/>
              <a:gd name="connsiteY15861" fmla="*/ 6504591 h 6842125"/>
              <a:gd name="connsiteX15862" fmla="*/ 2996786 w 12191999"/>
              <a:gd name="connsiteY15862" fmla="*/ 6436235 h 6842125"/>
              <a:gd name="connsiteX15863" fmla="*/ 3038696 w 12191999"/>
              <a:gd name="connsiteY15863" fmla="*/ 6475489 h 6842125"/>
              <a:gd name="connsiteX15864" fmla="*/ 2995262 w 12191999"/>
              <a:gd name="connsiteY15864" fmla="*/ 6517450 h 6842125"/>
              <a:gd name="connsiteX15865" fmla="*/ 4757275 w 12191999"/>
              <a:gd name="connsiteY15865" fmla="*/ 6517450 h 6842125"/>
              <a:gd name="connsiteX15866" fmla="*/ 4731367 w 12191999"/>
              <a:gd name="connsiteY15866" fmla="*/ 6500530 h 6842125"/>
              <a:gd name="connsiteX15867" fmla="*/ 4724510 w 12191999"/>
              <a:gd name="connsiteY15867" fmla="*/ 6453155 h 6842125"/>
              <a:gd name="connsiteX15868" fmla="*/ 4803758 w 12191999"/>
              <a:gd name="connsiteY15868" fmla="*/ 6475489 h 6842125"/>
              <a:gd name="connsiteX15869" fmla="*/ 4757275 w 12191999"/>
              <a:gd name="connsiteY15869" fmla="*/ 6517450 h 6842125"/>
              <a:gd name="connsiteX15870" fmla="*/ 7434722 w 12191999"/>
              <a:gd name="connsiteY15870" fmla="*/ 6517450 h 6842125"/>
              <a:gd name="connsiteX15871" fmla="*/ 7388239 w 12191999"/>
              <a:gd name="connsiteY15871" fmla="*/ 6475489 h 6842125"/>
              <a:gd name="connsiteX15872" fmla="*/ 7467487 w 12191999"/>
              <a:gd name="connsiteY15872" fmla="*/ 6453155 h 6842125"/>
              <a:gd name="connsiteX15873" fmla="*/ 7460630 w 12191999"/>
              <a:gd name="connsiteY15873" fmla="*/ 6500530 h 6842125"/>
              <a:gd name="connsiteX15874" fmla="*/ 7434722 w 12191999"/>
              <a:gd name="connsiteY15874" fmla="*/ 6517450 h 6842125"/>
              <a:gd name="connsiteX15875" fmla="*/ 9196735 w 12191999"/>
              <a:gd name="connsiteY15875" fmla="*/ 6517450 h 6842125"/>
              <a:gd name="connsiteX15876" fmla="*/ 9153300 w 12191999"/>
              <a:gd name="connsiteY15876" fmla="*/ 6475489 h 6842125"/>
              <a:gd name="connsiteX15877" fmla="*/ 9195211 w 12191999"/>
              <a:gd name="connsiteY15877" fmla="*/ 6436235 h 6842125"/>
              <a:gd name="connsiteX15878" fmla="*/ 9219595 w 12191999"/>
              <a:gd name="connsiteY15878" fmla="*/ 6504591 h 6842125"/>
              <a:gd name="connsiteX15879" fmla="*/ 9196735 w 12191999"/>
              <a:gd name="connsiteY15879" fmla="*/ 6517450 h 6842125"/>
              <a:gd name="connsiteX15880" fmla="*/ 5819354 w 12191999"/>
              <a:gd name="connsiteY15880" fmla="*/ 6517453 h 6842125"/>
              <a:gd name="connsiteX15881" fmla="*/ 5785826 w 12191999"/>
              <a:gd name="connsiteY15881" fmla="*/ 6499855 h 6842125"/>
              <a:gd name="connsiteX15882" fmla="*/ 5785064 w 12191999"/>
              <a:gd name="connsiteY15882" fmla="*/ 6446390 h 6842125"/>
              <a:gd name="connsiteX15883" fmla="*/ 5868884 w 12191999"/>
              <a:gd name="connsiteY15883" fmla="*/ 6470753 h 6842125"/>
              <a:gd name="connsiteX15884" fmla="*/ 5819354 w 12191999"/>
              <a:gd name="connsiteY15884" fmla="*/ 6517453 h 6842125"/>
              <a:gd name="connsiteX15885" fmla="*/ 6372643 w 12191999"/>
              <a:gd name="connsiteY15885" fmla="*/ 6517453 h 6842125"/>
              <a:gd name="connsiteX15886" fmla="*/ 6323112 w 12191999"/>
              <a:gd name="connsiteY15886" fmla="*/ 6470753 h 6842125"/>
              <a:gd name="connsiteX15887" fmla="*/ 6406932 w 12191999"/>
              <a:gd name="connsiteY15887" fmla="*/ 6446390 h 6842125"/>
              <a:gd name="connsiteX15888" fmla="*/ 6406171 w 12191999"/>
              <a:gd name="connsiteY15888" fmla="*/ 6499855 h 6842125"/>
              <a:gd name="connsiteX15889" fmla="*/ 6372643 w 12191999"/>
              <a:gd name="connsiteY15889" fmla="*/ 6517453 h 6842125"/>
              <a:gd name="connsiteX15890" fmla="*/ 1579411 w 12191999"/>
              <a:gd name="connsiteY15890" fmla="*/ 6517457 h 6842125"/>
              <a:gd name="connsiteX15891" fmla="*/ 1544359 w 12191999"/>
              <a:gd name="connsiteY15891" fmla="*/ 6502565 h 6842125"/>
              <a:gd name="connsiteX15892" fmla="*/ 1547407 w 12191999"/>
              <a:gd name="connsiteY15892" fmla="*/ 6443009 h 6842125"/>
              <a:gd name="connsiteX15893" fmla="*/ 1631227 w 12191999"/>
              <a:gd name="connsiteY15893" fmla="*/ 6472787 h 6842125"/>
              <a:gd name="connsiteX15894" fmla="*/ 1579411 w 12191999"/>
              <a:gd name="connsiteY15894" fmla="*/ 6517457 h 6842125"/>
              <a:gd name="connsiteX15895" fmla="*/ 10612586 w 12191999"/>
              <a:gd name="connsiteY15895" fmla="*/ 6517457 h 6842125"/>
              <a:gd name="connsiteX15896" fmla="*/ 10560770 w 12191999"/>
              <a:gd name="connsiteY15896" fmla="*/ 6472787 h 6842125"/>
              <a:gd name="connsiteX15897" fmla="*/ 10644590 w 12191999"/>
              <a:gd name="connsiteY15897" fmla="*/ 6443009 h 6842125"/>
              <a:gd name="connsiteX15898" fmla="*/ 10647638 w 12191999"/>
              <a:gd name="connsiteY15898" fmla="*/ 6502565 h 6842125"/>
              <a:gd name="connsiteX15899" fmla="*/ 10612586 w 12191999"/>
              <a:gd name="connsiteY15899" fmla="*/ 6517457 h 6842125"/>
              <a:gd name="connsiteX15900" fmla="*/ 4409022 w 12191999"/>
              <a:gd name="connsiteY15900" fmla="*/ 6517794 h 6842125"/>
              <a:gd name="connsiteX15901" fmla="*/ 4374540 w 12191999"/>
              <a:gd name="connsiteY15901" fmla="*/ 6502565 h 6842125"/>
              <a:gd name="connsiteX15902" fmla="*/ 4368444 w 12191999"/>
              <a:gd name="connsiteY15902" fmla="*/ 6445039 h 6842125"/>
              <a:gd name="connsiteX15903" fmla="*/ 4433976 w 12191999"/>
              <a:gd name="connsiteY15903" fmla="*/ 6438271 h 6842125"/>
              <a:gd name="connsiteX15904" fmla="*/ 4444644 w 12191999"/>
              <a:gd name="connsiteY15904" fmla="*/ 6496475 h 6842125"/>
              <a:gd name="connsiteX15905" fmla="*/ 4409022 w 12191999"/>
              <a:gd name="connsiteY15905" fmla="*/ 6517794 h 6842125"/>
              <a:gd name="connsiteX15906" fmla="*/ 7782975 w 12191999"/>
              <a:gd name="connsiteY15906" fmla="*/ 6517794 h 6842125"/>
              <a:gd name="connsiteX15907" fmla="*/ 7747352 w 12191999"/>
              <a:gd name="connsiteY15907" fmla="*/ 6496475 h 6842125"/>
              <a:gd name="connsiteX15908" fmla="*/ 7758020 w 12191999"/>
              <a:gd name="connsiteY15908" fmla="*/ 6438271 h 6842125"/>
              <a:gd name="connsiteX15909" fmla="*/ 7823552 w 12191999"/>
              <a:gd name="connsiteY15909" fmla="*/ 6445039 h 6842125"/>
              <a:gd name="connsiteX15910" fmla="*/ 7817456 w 12191999"/>
              <a:gd name="connsiteY15910" fmla="*/ 6502565 h 6842125"/>
              <a:gd name="connsiteX15911" fmla="*/ 7782975 w 12191999"/>
              <a:gd name="connsiteY15911" fmla="*/ 6517794 h 6842125"/>
              <a:gd name="connsiteX15912" fmla="*/ 3348090 w 12191999"/>
              <a:gd name="connsiteY15912" fmla="*/ 6517796 h 6842125"/>
              <a:gd name="connsiteX15913" fmla="*/ 3310942 w 12191999"/>
              <a:gd name="connsiteY15913" fmla="*/ 6500539 h 6842125"/>
              <a:gd name="connsiteX15914" fmla="*/ 3312466 w 12191999"/>
              <a:gd name="connsiteY15914" fmla="*/ 6443009 h 6842125"/>
              <a:gd name="connsiteX15915" fmla="*/ 3384094 w 12191999"/>
              <a:gd name="connsiteY15915" fmla="*/ 6502568 h 6842125"/>
              <a:gd name="connsiteX15916" fmla="*/ 3348090 w 12191999"/>
              <a:gd name="connsiteY15916" fmla="*/ 6517796 h 6842125"/>
              <a:gd name="connsiteX15917" fmla="*/ 8843907 w 12191999"/>
              <a:gd name="connsiteY15917" fmla="*/ 6517796 h 6842125"/>
              <a:gd name="connsiteX15918" fmla="*/ 8807903 w 12191999"/>
              <a:gd name="connsiteY15918" fmla="*/ 6502568 h 6842125"/>
              <a:gd name="connsiteX15919" fmla="*/ 8879531 w 12191999"/>
              <a:gd name="connsiteY15919" fmla="*/ 6443009 h 6842125"/>
              <a:gd name="connsiteX15920" fmla="*/ 8881055 w 12191999"/>
              <a:gd name="connsiteY15920" fmla="*/ 6500539 h 6842125"/>
              <a:gd name="connsiteX15921" fmla="*/ 8843907 w 12191999"/>
              <a:gd name="connsiteY15921" fmla="*/ 6517796 h 6842125"/>
              <a:gd name="connsiteX15922" fmla="*/ 3864075 w 12191999"/>
              <a:gd name="connsiteY15922" fmla="*/ 6518815 h 6842125"/>
              <a:gd name="connsiteX15923" fmla="*/ 3841215 w 12191999"/>
              <a:gd name="connsiteY15923" fmla="*/ 6439629 h 6842125"/>
              <a:gd name="connsiteX15924" fmla="*/ 3916654 w 12191999"/>
              <a:gd name="connsiteY15924" fmla="*/ 6443690 h 6842125"/>
              <a:gd name="connsiteX15925" fmla="*/ 3922750 w 12191999"/>
              <a:gd name="connsiteY15925" fmla="*/ 6501219 h 6842125"/>
              <a:gd name="connsiteX15926" fmla="*/ 3864075 w 12191999"/>
              <a:gd name="connsiteY15926" fmla="*/ 6518815 h 6842125"/>
              <a:gd name="connsiteX15927" fmla="*/ 8327921 w 12191999"/>
              <a:gd name="connsiteY15927" fmla="*/ 6518815 h 6842125"/>
              <a:gd name="connsiteX15928" fmla="*/ 8269247 w 12191999"/>
              <a:gd name="connsiteY15928" fmla="*/ 6501219 h 6842125"/>
              <a:gd name="connsiteX15929" fmla="*/ 8275343 w 12191999"/>
              <a:gd name="connsiteY15929" fmla="*/ 6443690 h 6842125"/>
              <a:gd name="connsiteX15930" fmla="*/ 8350781 w 12191999"/>
              <a:gd name="connsiteY15930" fmla="*/ 6439629 h 6842125"/>
              <a:gd name="connsiteX15931" fmla="*/ 8327921 w 12191999"/>
              <a:gd name="connsiteY15931" fmla="*/ 6518815 h 6842125"/>
              <a:gd name="connsiteX15932" fmla="*/ 6009946 w 12191999"/>
              <a:gd name="connsiteY15932" fmla="*/ 6519836 h 6842125"/>
              <a:gd name="connsiteX15933" fmla="*/ 5967654 w 12191999"/>
              <a:gd name="connsiteY15933" fmla="*/ 6518144 h 6842125"/>
              <a:gd name="connsiteX15934" fmla="*/ 5976036 w 12191999"/>
              <a:gd name="connsiteY15934" fmla="*/ 6426098 h 6842125"/>
              <a:gd name="connsiteX15935" fmla="*/ 6020232 w 12191999"/>
              <a:gd name="connsiteY15935" fmla="*/ 6428806 h 6842125"/>
              <a:gd name="connsiteX15936" fmla="*/ 6053760 w 12191999"/>
              <a:gd name="connsiteY15936" fmla="*/ 6447757 h 6842125"/>
              <a:gd name="connsiteX15937" fmla="*/ 6055284 w 12191999"/>
              <a:gd name="connsiteY15937" fmla="*/ 6497160 h 6842125"/>
              <a:gd name="connsiteX15938" fmla="*/ 6038520 w 12191999"/>
              <a:gd name="connsiteY15938" fmla="*/ 6507316 h 6842125"/>
              <a:gd name="connsiteX15939" fmla="*/ 6009946 w 12191999"/>
              <a:gd name="connsiteY15939" fmla="*/ 6519836 h 6842125"/>
              <a:gd name="connsiteX15940" fmla="*/ 6182051 w 12191999"/>
              <a:gd name="connsiteY15940" fmla="*/ 6519836 h 6842125"/>
              <a:gd name="connsiteX15941" fmla="*/ 6153476 w 12191999"/>
              <a:gd name="connsiteY15941" fmla="*/ 6507316 h 6842125"/>
              <a:gd name="connsiteX15942" fmla="*/ 6136712 w 12191999"/>
              <a:gd name="connsiteY15942" fmla="*/ 6497160 h 6842125"/>
              <a:gd name="connsiteX15943" fmla="*/ 6138236 w 12191999"/>
              <a:gd name="connsiteY15943" fmla="*/ 6447757 h 6842125"/>
              <a:gd name="connsiteX15944" fmla="*/ 6171764 w 12191999"/>
              <a:gd name="connsiteY15944" fmla="*/ 6428806 h 6842125"/>
              <a:gd name="connsiteX15945" fmla="*/ 6215960 w 12191999"/>
              <a:gd name="connsiteY15945" fmla="*/ 6426098 h 6842125"/>
              <a:gd name="connsiteX15946" fmla="*/ 6224343 w 12191999"/>
              <a:gd name="connsiteY15946" fmla="*/ 6518144 h 6842125"/>
              <a:gd name="connsiteX15947" fmla="*/ 6182051 w 12191999"/>
              <a:gd name="connsiteY15947" fmla="*/ 6519836 h 6842125"/>
              <a:gd name="connsiteX15948" fmla="*/ 4946546 w 12191999"/>
              <a:gd name="connsiteY15948" fmla="*/ 6522189 h 6842125"/>
              <a:gd name="connsiteX15949" fmla="*/ 4909398 w 12191999"/>
              <a:gd name="connsiteY15949" fmla="*/ 6519494 h 6842125"/>
              <a:gd name="connsiteX15950" fmla="*/ 4877394 w 12191999"/>
              <a:gd name="connsiteY15950" fmla="*/ 6466027 h 6842125"/>
              <a:gd name="connsiteX15951" fmla="*/ 4929972 w 12191999"/>
              <a:gd name="connsiteY15951" fmla="*/ 6420004 h 6842125"/>
              <a:gd name="connsiteX15952" fmla="*/ 4989408 w 12191999"/>
              <a:gd name="connsiteY15952" fmla="*/ 6460614 h 6842125"/>
              <a:gd name="connsiteX15953" fmla="*/ 4946546 w 12191999"/>
              <a:gd name="connsiteY15953" fmla="*/ 6522189 h 6842125"/>
              <a:gd name="connsiteX15954" fmla="*/ 7245451 w 12191999"/>
              <a:gd name="connsiteY15954" fmla="*/ 6522189 h 6842125"/>
              <a:gd name="connsiteX15955" fmla="*/ 7202588 w 12191999"/>
              <a:gd name="connsiteY15955" fmla="*/ 6460614 h 6842125"/>
              <a:gd name="connsiteX15956" fmla="*/ 7262024 w 12191999"/>
              <a:gd name="connsiteY15956" fmla="*/ 6420004 h 6842125"/>
              <a:gd name="connsiteX15957" fmla="*/ 7314603 w 12191999"/>
              <a:gd name="connsiteY15957" fmla="*/ 6466027 h 6842125"/>
              <a:gd name="connsiteX15958" fmla="*/ 7282599 w 12191999"/>
              <a:gd name="connsiteY15958" fmla="*/ 6519494 h 6842125"/>
              <a:gd name="connsiteX15959" fmla="*/ 7245451 w 12191999"/>
              <a:gd name="connsiteY15959" fmla="*/ 6522189 h 6842125"/>
              <a:gd name="connsiteX15960" fmla="*/ 1408399 w 12191999"/>
              <a:gd name="connsiteY15960" fmla="*/ 6523556 h 6842125"/>
              <a:gd name="connsiteX15961" fmla="*/ 1374131 w 12191999"/>
              <a:gd name="connsiteY15961" fmla="*/ 6519496 h 6842125"/>
              <a:gd name="connsiteX15962" fmla="*/ 1346711 w 12191999"/>
              <a:gd name="connsiteY15962" fmla="*/ 6459939 h 6842125"/>
              <a:gd name="connsiteX15963" fmla="*/ 1406879 w 12191999"/>
              <a:gd name="connsiteY15963" fmla="*/ 6415945 h 6842125"/>
              <a:gd name="connsiteX15964" fmla="*/ 1471560 w 12191999"/>
              <a:gd name="connsiteY15964" fmla="*/ 6475505 h 6842125"/>
              <a:gd name="connsiteX15965" fmla="*/ 1408399 w 12191999"/>
              <a:gd name="connsiteY15965" fmla="*/ 6523556 h 6842125"/>
              <a:gd name="connsiteX15966" fmla="*/ 10783598 w 12191999"/>
              <a:gd name="connsiteY15966" fmla="*/ 6523556 h 6842125"/>
              <a:gd name="connsiteX15967" fmla="*/ 10720436 w 12191999"/>
              <a:gd name="connsiteY15967" fmla="*/ 6475505 h 6842125"/>
              <a:gd name="connsiteX15968" fmla="*/ 10785118 w 12191999"/>
              <a:gd name="connsiteY15968" fmla="*/ 6415945 h 6842125"/>
              <a:gd name="connsiteX15969" fmla="*/ 10845286 w 12191999"/>
              <a:gd name="connsiteY15969" fmla="*/ 6459939 h 6842125"/>
              <a:gd name="connsiteX15970" fmla="*/ 10817866 w 12191999"/>
              <a:gd name="connsiteY15970" fmla="*/ 6519496 h 6842125"/>
              <a:gd name="connsiteX15971" fmla="*/ 10783598 w 12191999"/>
              <a:gd name="connsiteY15971" fmla="*/ 6523556 h 6842125"/>
              <a:gd name="connsiteX15972" fmla="*/ 355991 w 12191999"/>
              <a:gd name="connsiteY15972" fmla="*/ 6523895 h 6842125"/>
              <a:gd name="connsiteX15973" fmla="*/ 303977 w 12191999"/>
              <a:gd name="connsiteY15973" fmla="*/ 6507313 h 6842125"/>
              <a:gd name="connsiteX15974" fmla="*/ 308544 w 12191999"/>
              <a:gd name="connsiteY15974" fmla="*/ 6433543 h 6842125"/>
              <a:gd name="connsiteX15975" fmla="*/ 386895 w 12191999"/>
              <a:gd name="connsiteY15975" fmla="*/ 6436925 h 6842125"/>
              <a:gd name="connsiteX15976" fmla="*/ 398304 w 12191999"/>
              <a:gd name="connsiteY15976" fmla="*/ 6499868 h 6842125"/>
              <a:gd name="connsiteX15977" fmla="*/ 355991 w 12191999"/>
              <a:gd name="connsiteY15977" fmla="*/ 6523895 h 6842125"/>
              <a:gd name="connsiteX15978" fmla="*/ 11836006 w 12191999"/>
              <a:gd name="connsiteY15978" fmla="*/ 6523895 h 6842125"/>
              <a:gd name="connsiteX15979" fmla="*/ 11793692 w 12191999"/>
              <a:gd name="connsiteY15979" fmla="*/ 6499868 h 6842125"/>
              <a:gd name="connsiteX15980" fmla="*/ 11805102 w 12191999"/>
              <a:gd name="connsiteY15980" fmla="*/ 6436925 h 6842125"/>
              <a:gd name="connsiteX15981" fmla="*/ 11883452 w 12191999"/>
              <a:gd name="connsiteY15981" fmla="*/ 6433543 h 6842125"/>
              <a:gd name="connsiteX15982" fmla="*/ 11888019 w 12191999"/>
              <a:gd name="connsiteY15982" fmla="*/ 6507313 h 6842125"/>
              <a:gd name="connsiteX15983" fmla="*/ 11836006 w 12191999"/>
              <a:gd name="connsiteY15983" fmla="*/ 6523895 h 6842125"/>
              <a:gd name="connsiteX15984" fmla="*/ 5639231 w 12191999"/>
              <a:gd name="connsiteY15984" fmla="*/ 6530318 h 6842125"/>
              <a:gd name="connsiteX15985" fmla="*/ 5603226 w 12191999"/>
              <a:gd name="connsiteY15985" fmla="*/ 6513397 h 6842125"/>
              <a:gd name="connsiteX15986" fmla="*/ 5600940 w 12191999"/>
              <a:gd name="connsiteY15986" fmla="*/ 6434212 h 6842125"/>
              <a:gd name="connsiteX15987" fmla="*/ 5698476 w 12191999"/>
              <a:gd name="connsiteY15987" fmla="*/ 6450456 h 6842125"/>
              <a:gd name="connsiteX15988" fmla="*/ 5674092 w 12191999"/>
              <a:gd name="connsiteY15988" fmla="*/ 6520842 h 6842125"/>
              <a:gd name="connsiteX15989" fmla="*/ 5639231 w 12191999"/>
              <a:gd name="connsiteY15989" fmla="*/ 6530318 h 6842125"/>
              <a:gd name="connsiteX15990" fmla="*/ 6552766 w 12191999"/>
              <a:gd name="connsiteY15990" fmla="*/ 6530318 h 6842125"/>
              <a:gd name="connsiteX15991" fmla="*/ 6517904 w 12191999"/>
              <a:gd name="connsiteY15991" fmla="*/ 6520842 h 6842125"/>
              <a:gd name="connsiteX15992" fmla="*/ 6493520 w 12191999"/>
              <a:gd name="connsiteY15992" fmla="*/ 6450456 h 6842125"/>
              <a:gd name="connsiteX15993" fmla="*/ 6591056 w 12191999"/>
              <a:gd name="connsiteY15993" fmla="*/ 6434212 h 6842125"/>
              <a:gd name="connsiteX15994" fmla="*/ 6588771 w 12191999"/>
              <a:gd name="connsiteY15994" fmla="*/ 6513397 h 6842125"/>
              <a:gd name="connsiteX15995" fmla="*/ 6552766 w 12191999"/>
              <a:gd name="connsiteY15995" fmla="*/ 6530318 h 6842125"/>
              <a:gd name="connsiteX15996" fmla="*/ 524467 w 12191999"/>
              <a:gd name="connsiteY15996" fmla="*/ 6638982 h 6842125"/>
              <a:gd name="connsiteX15997" fmla="*/ 514544 w 12191999"/>
              <a:gd name="connsiteY15997" fmla="*/ 6631537 h 6842125"/>
              <a:gd name="connsiteX15998" fmla="*/ 524467 w 12191999"/>
              <a:gd name="connsiteY15998" fmla="*/ 6624770 h 6842125"/>
              <a:gd name="connsiteX15999" fmla="*/ 534391 w 12191999"/>
              <a:gd name="connsiteY15999" fmla="*/ 6631537 h 6842125"/>
              <a:gd name="connsiteX16000" fmla="*/ 524467 w 12191999"/>
              <a:gd name="connsiteY16000" fmla="*/ 6638982 h 6842125"/>
              <a:gd name="connsiteX16001" fmla="*/ 11667530 w 12191999"/>
              <a:gd name="connsiteY16001" fmla="*/ 6638982 h 6842125"/>
              <a:gd name="connsiteX16002" fmla="*/ 11657606 w 12191999"/>
              <a:gd name="connsiteY16002" fmla="*/ 6631537 h 6842125"/>
              <a:gd name="connsiteX16003" fmla="*/ 11667530 w 12191999"/>
              <a:gd name="connsiteY16003" fmla="*/ 6624770 h 6842125"/>
              <a:gd name="connsiteX16004" fmla="*/ 11677452 w 12191999"/>
              <a:gd name="connsiteY16004" fmla="*/ 6631537 h 6842125"/>
              <a:gd name="connsiteX16005" fmla="*/ 11667530 w 12191999"/>
              <a:gd name="connsiteY16005" fmla="*/ 6638982 h 6842125"/>
              <a:gd name="connsiteX16006" fmla="*/ 2992220 w 12191999"/>
              <a:gd name="connsiteY16006" fmla="*/ 6638985 h 6842125"/>
              <a:gd name="connsiteX16007" fmla="*/ 2979266 w 12191999"/>
              <a:gd name="connsiteY16007" fmla="*/ 6630865 h 6842125"/>
              <a:gd name="connsiteX16008" fmla="*/ 3008222 w 12191999"/>
              <a:gd name="connsiteY16008" fmla="*/ 6628157 h 6842125"/>
              <a:gd name="connsiteX16009" fmla="*/ 2992220 w 12191999"/>
              <a:gd name="connsiteY16009" fmla="*/ 6638985 h 6842125"/>
              <a:gd name="connsiteX16010" fmla="*/ 3350559 w 12191999"/>
              <a:gd name="connsiteY16010" fmla="*/ 6638985 h 6842125"/>
              <a:gd name="connsiteX16011" fmla="*/ 3339130 w 12191999"/>
              <a:gd name="connsiteY16011" fmla="*/ 6632896 h 6842125"/>
              <a:gd name="connsiteX16012" fmla="*/ 3358179 w 12191999"/>
              <a:gd name="connsiteY16012" fmla="*/ 6622068 h 6842125"/>
              <a:gd name="connsiteX16013" fmla="*/ 3350559 w 12191999"/>
              <a:gd name="connsiteY16013" fmla="*/ 6638985 h 6842125"/>
              <a:gd name="connsiteX16014" fmla="*/ 8841438 w 12191999"/>
              <a:gd name="connsiteY16014" fmla="*/ 6638985 h 6842125"/>
              <a:gd name="connsiteX16015" fmla="*/ 8833818 w 12191999"/>
              <a:gd name="connsiteY16015" fmla="*/ 6622068 h 6842125"/>
              <a:gd name="connsiteX16016" fmla="*/ 8852867 w 12191999"/>
              <a:gd name="connsiteY16016" fmla="*/ 6632896 h 6842125"/>
              <a:gd name="connsiteX16017" fmla="*/ 8841438 w 12191999"/>
              <a:gd name="connsiteY16017" fmla="*/ 6638985 h 6842125"/>
              <a:gd name="connsiteX16018" fmla="*/ 9199776 w 12191999"/>
              <a:gd name="connsiteY16018" fmla="*/ 6638985 h 6842125"/>
              <a:gd name="connsiteX16019" fmla="*/ 9183775 w 12191999"/>
              <a:gd name="connsiteY16019" fmla="*/ 6628157 h 6842125"/>
              <a:gd name="connsiteX16020" fmla="*/ 9212731 w 12191999"/>
              <a:gd name="connsiteY16020" fmla="*/ 6630865 h 6842125"/>
              <a:gd name="connsiteX16021" fmla="*/ 9199776 w 12191999"/>
              <a:gd name="connsiteY16021" fmla="*/ 6638985 h 6842125"/>
              <a:gd name="connsiteX16022" fmla="*/ 5824498 w 12191999"/>
              <a:gd name="connsiteY16022" fmla="*/ 6641183 h 6842125"/>
              <a:gd name="connsiteX16023" fmla="*/ 5812496 w 12191999"/>
              <a:gd name="connsiteY16023" fmla="*/ 6641014 h 6842125"/>
              <a:gd name="connsiteX16024" fmla="*/ 5819354 w 12191999"/>
              <a:gd name="connsiteY16024" fmla="*/ 6618679 h 6842125"/>
              <a:gd name="connsiteX16025" fmla="*/ 5830784 w 12191999"/>
              <a:gd name="connsiteY16025" fmla="*/ 6628155 h 6842125"/>
              <a:gd name="connsiteX16026" fmla="*/ 5824498 w 12191999"/>
              <a:gd name="connsiteY16026" fmla="*/ 6641183 h 6842125"/>
              <a:gd name="connsiteX16027" fmla="*/ 6367499 w 12191999"/>
              <a:gd name="connsiteY16027" fmla="*/ 6641183 h 6842125"/>
              <a:gd name="connsiteX16028" fmla="*/ 6361212 w 12191999"/>
              <a:gd name="connsiteY16028" fmla="*/ 6628155 h 6842125"/>
              <a:gd name="connsiteX16029" fmla="*/ 6372643 w 12191999"/>
              <a:gd name="connsiteY16029" fmla="*/ 6618679 h 6842125"/>
              <a:gd name="connsiteX16030" fmla="*/ 6379500 w 12191999"/>
              <a:gd name="connsiteY16030" fmla="*/ 6641014 h 6842125"/>
              <a:gd name="connsiteX16031" fmla="*/ 6367499 w 12191999"/>
              <a:gd name="connsiteY16031" fmla="*/ 6641183 h 6842125"/>
              <a:gd name="connsiteX16032" fmla="*/ 3169107 w 12191999"/>
              <a:gd name="connsiteY16032" fmla="*/ 6645242 h 6842125"/>
              <a:gd name="connsiteX16033" fmla="*/ 3157296 w 12191999"/>
              <a:gd name="connsiteY16033" fmla="*/ 6635596 h 6842125"/>
              <a:gd name="connsiteX16034" fmla="*/ 3164916 w 12191999"/>
              <a:gd name="connsiteY16034" fmla="*/ 6620707 h 6842125"/>
              <a:gd name="connsiteX16035" fmla="*/ 3180918 w 12191999"/>
              <a:gd name="connsiteY16035" fmla="*/ 6635596 h 6842125"/>
              <a:gd name="connsiteX16036" fmla="*/ 3169107 w 12191999"/>
              <a:gd name="connsiteY16036" fmla="*/ 6645242 h 6842125"/>
              <a:gd name="connsiteX16037" fmla="*/ 9022890 w 12191999"/>
              <a:gd name="connsiteY16037" fmla="*/ 6645242 h 6842125"/>
              <a:gd name="connsiteX16038" fmla="*/ 9011079 w 12191999"/>
              <a:gd name="connsiteY16038" fmla="*/ 6635596 h 6842125"/>
              <a:gd name="connsiteX16039" fmla="*/ 9027080 w 12191999"/>
              <a:gd name="connsiteY16039" fmla="*/ 6620707 h 6842125"/>
              <a:gd name="connsiteX16040" fmla="*/ 9034700 w 12191999"/>
              <a:gd name="connsiteY16040" fmla="*/ 6635596 h 6842125"/>
              <a:gd name="connsiteX16041" fmla="*/ 9022890 w 12191999"/>
              <a:gd name="connsiteY16041" fmla="*/ 6645242 h 6842125"/>
              <a:gd name="connsiteX16042" fmla="*/ 2288002 w 12191999"/>
              <a:gd name="connsiteY16042" fmla="*/ 6645501 h 6842125"/>
              <a:gd name="connsiteX16043" fmla="*/ 2272475 w 12191999"/>
              <a:gd name="connsiteY16043" fmla="*/ 6634924 h 6842125"/>
              <a:gd name="connsiteX16044" fmla="*/ 2300670 w 12191999"/>
              <a:gd name="connsiteY16044" fmla="*/ 6618682 h 6842125"/>
              <a:gd name="connsiteX16045" fmla="*/ 2307527 w 12191999"/>
              <a:gd name="connsiteY16045" fmla="*/ 6636279 h 6842125"/>
              <a:gd name="connsiteX16046" fmla="*/ 2288002 w 12191999"/>
              <a:gd name="connsiteY16046" fmla="*/ 6645501 h 6842125"/>
              <a:gd name="connsiteX16047" fmla="*/ 9903995 w 12191999"/>
              <a:gd name="connsiteY16047" fmla="*/ 6645501 h 6842125"/>
              <a:gd name="connsiteX16048" fmla="*/ 9884470 w 12191999"/>
              <a:gd name="connsiteY16048" fmla="*/ 6636279 h 6842125"/>
              <a:gd name="connsiteX16049" fmla="*/ 9891327 w 12191999"/>
              <a:gd name="connsiteY16049" fmla="*/ 6618682 h 6842125"/>
              <a:gd name="connsiteX16050" fmla="*/ 9919522 w 12191999"/>
              <a:gd name="connsiteY16050" fmla="*/ 6634924 h 6842125"/>
              <a:gd name="connsiteX16051" fmla="*/ 9903995 w 12191999"/>
              <a:gd name="connsiteY16051" fmla="*/ 6645501 h 6842125"/>
              <a:gd name="connsiteX16052" fmla="*/ 1415825 w 12191999"/>
              <a:gd name="connsiteY16052" fmla="*/ 6647189 h 6842125"/>
              <a:gd name="connsiteX16053" fmla="*/ 1393193 w 12191999"/>
              <a:gd name="connsiteY16053" fmla="*/ 6644398 h 6842125"/>
              <a:gd name="connsiteX16054" fmla="*/ 1395476 w 12191999"/>
              <a:gd name="connsiteY16054" fmla="*/ 6615295 h 6842125"/>
              <a:gd name="connsiteX16055" fmla="*/ 1425904 w 12191999"/>
              <a:gd name="connsiteY16055" fmla="*/ 6632214 h 6842125"/>
              <a:gd name="connsiteX16056" fmla="*/ 1415825 w 12191999"/>
              <a:gd name="connsiteY16056" fmla="*/ 6647189 h 6842125"/>
              <a:gd name="connsiteX16057" fmla="*/ 10776171 w 12191999"/>
              <a:gd name="connsiteY16057" fmla="*/ 6647189 h 6842125"/>
              <a:gd name="connsiteX16058" fmla="*/ 10766092 w 12191999"/>
              <a:gd name="connsiteY16058" fmla="*/ 6632214 h 6842125"/>
              <a:gd name="connsiteX16059" fmla="*/ 10796520 w 12191999"/>
              <a:gd name="connsiteY16059" fmla="*/ 6615295 h 6842125"/>
              <a:gd name="connsiteX16060" fmla="*/ 10798803 w 12191999"/>
              <a:gd name="connsiteY16060" fmla="*/ 6644398 h 6842125"/>
              <a:gd name="connsiteX16061" fmla="*/ 10776171 w 12191999"/>
              <a:gd name="connsiteY16061" fmla="*/ 6647189 h 6842125"/>
              <a:gd name="connsiteX16062" fmla="*/ 4061164 w 12191999"/>
              <a:gd name="connsiteY16062" fmla="*/ 6649726 h 6842125"/>
              <a:gd name="connsiteX16063" fmla="*/ 4039066 w 12191999"/>
              <a:gd name="connsiteY16063" fmla="*/ 6643042 h 6842125"/>
              <a:gd name="connsiteX16064" fmla="*/ 4036779 w 12191999"/>
              <a:gd name="connsiteY16064" fmla="*/ 6621384 h 6842125"/>
              <a:gd name="connsiteX16065" fmla="*/ 4071831 w 12191999"/>
              <a:gd name="connsiteY16065" fmla="*/ 6633566 h 6842125"/>
              <a:gd name="connsiteX16066" fmla="*/ 4061164 w 12191999"/>
              <a:gd name="connsiteY16066" fmla="*/ 6649726 h 6842125"/>
              <a:gd name="connsiteX16067" fmla="*/ 8130832 w 12191999"/>
              <a:gd name="connsiteY16067" fmla="*/ 6649726 h 6842125"/>
              <a:gd name="connsiteX16068" fmla="*/ 8120165 w 12191999"/>
              <a:gd name="connsiteY16068" fmla="*/ 6633566 h 6842125"/>
              <a:gd name="connsiteX16069" fmla="*/ 8155217 w 12191999"/>
              <a:gd name="connsiteY16069" fmla="*/ 6621384 h 6842125"/>
              <a:gd name="connsiteX16070" fmla="*/ 8152931 w 12191999"/>
              <a:gd name="connsiteY16070" fmla="*/ 6643042 h 6842125"/>
              <a:gd name="connsiteX16071" fmla="*/ 8130832 w 12191999"/>
              <a:gd name="connsiteY16071" fmla="*/ 6649726 h 6842125"/>
              <a:gd name="connsiteX16072" fmla="*/ 5296410 w 12191999"/>
              <a:gd name="connsiteY16072" fmla="*/ 6651762 h 6842125"/>
              <a:gd name="connsiteX16073" fmla="*/ 5276883 w 12191999"/>
              <a:gd name="connsiteY16073" fmla="*/ 6644400 h 6842125"/>
              <a:gd name="connsiteX16074" fmla="*/ 5279931 w 12191999"/>
              <a:gd name="connsiteY16074" fmla="*/ 6611913 h 6842125"/>
              <a:gd name="connsiteX16075" fmla="*/ 5309650 w 12191999"/>
              <a:gd name="connsiteY16075" fmla="*/ 6638310 h 6842125"/>
              <a:gd name="connsiteX16076" fmla="*/ 5296410 w 12191999"/>
              <a:gd name="connsiteY16076" fmla="*/ 6651762 h 6842125"/>
              <a:gd name="connsiteX16077" fmla="*/ 6895587 w 12191999"/>
              <a:gd name="connsiteY16077" fmla="*/ 6651762 h 6842125"/>
              <a:gd name="connsiteX16078" fmla="*/ 6882347 w 12191999"/>
              <a:gd name="connsiteY16078" fmla="*/ 6638310 h 6842125"/>
              <a:gd name="connsiteX16079" fmla="*/ 6912066 w 12191999"/>
              <a:gd name="connsiteY16079" fmla="*/ 6611913 h 6842125"/>
              <a:gd name="connsiteX16080" fmla="*/ 6915114 w 12191999"/>
              <a:gd name="connsiteY16080" fmla="*/ 6644400 h 6842125"/>
              <a:gd name="connsiteX16081" fmla="*/ 6895587 w 12191999"/>
              <a:gd name="connsiteY16081" fmla="*/ 6651762 h 6842125"/>
              <a:gd name="connsiteX16082" fmla="*/ 1051143 w 12191999"/>
              <a:gd name="connsiteY16082" fmla="*/ 6652007 h 6842125"/>
              <a:gd name="connsiteX16083" fmla="*/ 1038761 w 12191999"/>
              <a:gd name="connsiteY16083" fmla="*/ 6640332 h 6842125"/>
              <a:gd name="connsiteX16084" fmla="*/ 1060092 w 12191999"/>
              <a:gd name="connsiteY16084" fmla="*/ 6615291 h 6842125"/>
              <a:gd name="connsiteX16085" fmla="*/ 1066967 w 12191999"/>
              <a:gd name="connsiteY16085" fmla="*/ 6644394 h 6842125"/>
              <a:gd name="connsiteX16086" fmla="*/ 1051143 w 12191999"/>
              <a:gd name="connsiteY16086" fmla="*/ 6652007 h 6842125"/>
              <a:gd name="connsiteX16087" fmla="*/ 11140854 w 12191999"/>
              <a:gd name="connsiteY16087" fmla="*/ 6652007 h 6842125"/>
              <a:gd name="connsiteX16088" fmla="*/ 11125030 w 12191999"/>
              <a:gd name="connsiteY16088" fmla="*/ 6644394 h 6842125"/>
              <a:gd name="connsiteX16089" fmla="*/ 11131904 w 12191999"/>
              <a:gd name="connsiteY16089" fmla="*/ 6615291 h 6842125"/>
              <a:gd name="connsiteX16090" fmla="*/ 11153235 w 12191999"/>
              <a:gd name="connsiteY16090" fmla="*/ 6640332 h 6842125"/>
              <a:gd name="connsiteX16091" fmla="*/ 11140854 w 12191999"/>
              <a:gd name="connsiteY16091" fmla="*/ 6652007 h 6842125"/>
              <a:gd name="connsiteX16092" fmla="*/ 0 w 12191999"/>
              <a:gd name="connsiteY16092" fmla="*/ 6654859 h 6842125"/>
              <a:gd name="connsiteX16093" fmla="*/ 0 w 12191999"/>
              <a:gd name="connsiteY16093" fmla="*/ 6602300 h 6842125"/>
              <a:gd name="connsiteX16094" fmla="*/ 12359 w 12191999"/>
              <a:gd name="connsiteY16094" fmla="*/ 6609883 h 6842125"/>
              <a:gd name="connsiteX16095" fmla="*/ 20021 w 12191999"/>
              <a:gd name="connsiteY16095" fmla="*/ 6642371 h 6842125"/>
              <a:gd name="connsiteX16096" fmla="*/ 12191999 w 12191999"/>
              <a:gd name="connsiteY16096" fmla="*/ 6654860 h 6842125"/>
              <a:gd name="connsiteX16097" fmla="*/ 12171975 w 12191999"/>
              <a:gd name="connsiteY16097" fmla="*/ 6642371 h 6842125"/>
              <a:gd name="connsiteX16098" fmla="*/ 12179638 w 12191999"/>
              <a:gd name="connsiteY16098" fmla="*/ 6609883 h 6842125"/>
              <a:gd name="connsiteX16099" fmla="*/ 12191999 w 12191999"/>
              <a:gd name="connsiteY16099" fmla="*/ 6602299 h 6842125"/>
              <a:gd name="connsiteX16100" fmla="*/ 5113424 w 12191999"/>
              <a:gd name="connsiteY16100" fmla="*/ 6658531 h 6842125"/>
              <a:gd name="connsiteX16101" fmla="*/ 5094279 w 12191999"/>
              <a:gd name="connsiteY16101" fmla="*/ 6651171 h 6842125"/>
              <a:gd name="connsiteX16102" fmla="*/ 5097327 w 12191999"/>
              <a:gd name="connsiteY16102" fmla="*/ 6608530 h 6842125"/>
              <a:gd name="connsiteX16103" fmla="*/ 5120950 w 12191999"/>
              <a:gd name="connsiteY16103" fmla="*/ 6602439 h 6842125"/>
              <a:gd name="connsiteX16104" fmla="*/ 5135427 w 12191999"/>
              <a:gd name="connsiteY16104" fmla="*/ 6645079 h 6842125"/>
              <a:gd name="connsiteX16105" fmla="*/ 5113424 w 12191999"/>
              <a:gd name="connsiteY16105" fmla="*/ 6658531 h 6842125"/>
              <a:gd name="connsiteX16106" fmla="*/ 5639422 w 12191999"/>
              <a:gd name="connsiteY16106" fmla="*/ 6658531 h 6842125"/>
              <a:gd name="connsiteX16107" fmla="*/ 5619228 w 12191999"/>
              <a:gd name="connsiteY16107" fmla="*/ 6645082 h 6842125"/>
              <a:gd name="connsiteX16108" fmla="*/ 5621515 w 12191999"/>
              <a:gd name="connsiteY16108" fmla="*/ 6614623 h 6842125"/>
              <a:gd name="connsiteX16109" fmla="*/ 5658852 w 12191999"/>
              <a:gd name="connsiteY16109" fmla="*/ 6609208 h 6842125"/>
              <a:gd name="connsiteX16110" fmla="*/ 5661900 w 12191999"/>
              <a:gd name="connsiteY16110" fmla="*/ 6651172 h 6842125"/>
              <a:gd name="connsiteX16111" fmla="*/ 5639422 w 12191999"/>
              <a:gd name="connsiteY16111" fmla="*/ 6658531 h 6842125"/>
              <a:gd name="connsiteX16112" fmla="*/ 6552575 w 12191999"/>
              <a:gd name="connsiteY16112" fmla="*/ 6658531 h 6842125"/>
              <a:gd name="connsiteX16113" fmla="*/ 6530096 w 12191999"/>
              <a:gd name="connsiteY16113" fmla="*/ 6651172 h 6842125"/>
              <a:gd name="connsiteX16114" fmla="*/ 6533144 w 12191999"/>
              <a:gd name="connsiteY16114" fmla="*/ 6609208 h 6842125"/>
              <a:gd name="connsiteX16115" fmla="*/ 6570482 w 12191999"/>
              <a:gd name="connsiteY16115" fmla="*/ 6614623 h 6842125"/>
              <a:gd name="connsiteX16116" fmla="*/ 6572768 w 12191999"/>
              <a:gd name="connsiteY16116" fmla="*/ 6645082 h 6842125"/>
              <a:gd name="connsiteX16117" fmla="*/ 6552575 w 12191999"/>
              <a:gd name="connsiteY16117" fmla="*/ 6658531 h 6842125"/>
              <a:gd name="connsiteX16118" fmla="*/ 7078572 w 12191999"/>
              <a:gd name="connsiteY16118" fmla="*/ 6658531 h 6842125"/>
              <a:gd name="connsiteX16119" fmla="*/ 7056570 w 12191999"/>
              <a:gd name="connsiteY16119" fmla="*/ 6645079 h 6842125"/>
              <a:gd name="connsiteX16120" fmla="*/ 7071047 w 12191999"/>
              <a:gd name="connsiteY16120" fmla="*/ 6602439 h 6842125"/>
              <a:gd name="connsiteX16121" fmla="*/ 7094669 w 12191999"/>
              <a:gd name="connsiteY16121" fmla="*/ 6608530 h 6842125"/>
              <a:gd name="connsiteX16122" fmla="*/ 7097718 w 12191999"/>
              <a:gd name="connsiteY16122" fmla="*/ 6651171 h 6842125"/>
              <a:gd name="connsiteX16123" fmla="*/ 7078572 w 12191999"/>
              <a:gd name="connsiteY16123" fmla="*/ 6658531 h 6842125"/>
              <a:gd name="connsiteX16124" fmla="*/ 5998719 w 12191999"/>
              <a:gd name="connsiteY16124" fmla="*/ 6658699 h 6842125"/>
              <a:gd name="connsiteX16125" fmla="*/ 5975287 w 12191999"/>
              <a:gd name="connsiteY16125" fmla="*/ 6649815 h 6842125"/>
              <a:gd name="connsiteX16126" fmla="*/ 5985192 w 12191999"/>
              <a:gd name="connsiteY16126" fmla="*/ 6602439 h 6842125"/>
              <a:gd name="connsiteX16127" fmla="*/ 6018720 w 12191999"/>
              <a:gd name="connsiteY16127" fmla="*/ 6643725 h 6842125"/>
              <a:gd name="connsiteX16128" fmla="*/ 5998719 w 12191999"/>
              <a:gd name="connsiteY16128" fmla="*/ 6658699 h 6842125"/>
              <a:gd name="connsiteX16129" fmla="*/ 6193278 w 12191999"/>
              <a:gd name="connsiteY16129" fmla="*/ 6658699 h 6842125"/>
              <a:gd name="connsiteX16130" fmla="*/ 6173276 w 12191999"/>
              <a:gd name="connsiteY16130" fmla="*/ 6643725 h 6842125"/>
              <a:gd name="connsiteX16131" fmla="*/ 6206804 w 12191999"/>
              <a:gd name="connsiteY16131" fmla="*/ 6602439 h 6842125"/>
              <a:gd name="connsiteX16132" fmla="*/ 6216710 w 12191999"/>
              <a:gd name="connsiteY16132" fmla="*/ 6649815 h 6842125"/>
              <a:gd name="connsiteX16133" fmla="*/ 6193278 w 12191999"/>
              <a:gd name="connsiteY16133" fmla="*/ 6658699 h 6842125"/>
              <a:gd name="connsiteX16134" fmla="*/ 1228277 w 12191999"/>
              <a:gd name="connsiteY16134" fmla="*/ 6658867 h 6842125"/>
              <a:gd name="connsiteX16135" fmla="*/ 1206853 w 12191999"/>
              <a:gd name="connsiteY16135" fmla="*/ 6651168 h 6842125"/>
              <a:gd name="connsiteX16136" fmla="*/ 1251055 w 12191999"/>
              <a:gd name="connsiteY16136" fmla="*/ 6608529 h 6842125"/>
              <a:gd name="connsiteX16137" fmla="*/ 1252585 w 12191999"/>
              <a:gd name="connsiteY16137" fmla="*/ 6647785 h 6842125"/>
              <a:gd name="connsiteX16138" fmla="*/ 1228277 w 12191999"/>
              <a:gd name="connsiteY16138" fmla="*/ 6658867 h 6842125"/>
              <a:gd name="connsiteX16139" fmla="*/ 10963719 w 12191999"/>
              <a:gd name="connsiteY16139" fmla="*/ 6658867 h 6842125"/>
              <a:gd name="connsiteX16140" fmla="*/ 10939411 w 12191999"/>
              <a:gd name="connsiteY16140" fmla="*/ 6647785 h 6842125"/>
              <a:gd name="connsiteX16141" fmla="*/ 10940942 w 12191999"/>
              <a:gd name="connsiteY16141" fmla="*/ 6608529 h 6842125"/>
              <a:gd name="connsiteX16142" fmla="*/ 10985143 w 12191999"/>
              <a:gd name="connsiteY16142" fmla="*/ 6651168 h 6842125"/>
              <a:gd name="connsiteX16143" fmla="*/ 10963719 w 12191999"/>
              <a:gd name="connsiteY16143" fmla="*/ 6658867 h 6842125"/>
              <a:gd name="connsiteX16144" fmla="*/ 2112168 w 12191999"/>
              <a:gd name="connsiteY16144" fmla="*/ 6659123 h 6842125"/>
              <a:gd name="connsiteX16145" fmla="*/ 2081497 w 12191999"/>
              <a:gd name="connsiteY16145" fmla="*/ 6645757 h 6842125"/>
              <a:gd name="connsiteX16146" fmla="*/ 2111978 w 12191999"/>
              <a:gd name="connsiteY16146" fmla="*/ 6598379 h 6842125"/>
              <a:gd name="connsiteX16147" fmla="*/ 2141695 w 12191999"/>
              <a:gd name="connsiteY16147" fmla="*/ 6645079 h 6842125"/>
              <a:gd name="connsiteX16148" fmla="*/ 2112168 w 12191999"/>
              <a:gd name="connsiteY16148" fmla="*/ 6659123 h 6842125"/>
              <a:gd name="connsiteX16149" fmla="*/ 10079828 w 12191999"/>
              <a:gd name="connsiteY16149" fmla="*/ 6659123 h 6842125"/>
              <a:gd name="connsiteX16150" fmla="*/ 10050302 w 12191999"/>
              <a:gd name="connsiteY16150" fmla="*/ 6645079 h 6842125"/>
              <a:gd name="connsiteX16151" fmla="*/ 10080019 w 12191999"/>
              <a:gd name="connsiteY16151" fmla="*/ 6598379 h 6842125"/>
              <a:gd name="connsiteX16152" fmla="*/ 10110499 w 12191999"/>
              <a:gd name="connsiteY16152" fmla="*/ 6645757 h 6842125"/>
              <a:gd name="connsiteX16153" fmla="*/ 10079828 w 12191999"/>
              <a:gd name="connsiteY16153" fmla="*/ 6659123 h 6842125"/>
              <a:gd name="connsiteX16154" fmla="*/ 5460382 w 12191999"/>
              <a:gd name="connsiteY16154" fmla="*/ 6659165 h 6842125"/>
              <a:gd name="connsiteX16155" fmla="*/ 5442724 w 12191999"/>
              <a:gd name="connsiteY16155" fmla="*/ 6646432 h 6842125"/>
              <a:gd name="connsiteX16156" fmla="*/ 5447296 w 12191999"/>
              <a:gd name="connsiteY16156" fmla="*/ 6609207 h 6842125"/>
              <a:gd name="connsiteX16157" fmla="*/ 5489207 w 12191999"/>
              <a:gd name="connsiteY16157" fmla="*/ 6614621 h 6842125"/>
              <a:gd name="connsiteX16158" fmla="*/ 5460382 w 12191999"/>
              <a:gd name="connsiteY16158" fmla="*/ 6659165 h 6842125"/>
              <a:gd name="connsiteX16159" fmla="*/ 6731615 w 12191999"/>
              <a:gd name="connsiteY16159" fmla="*/ 6659165 h 6842125"/>
              <a:gd name="connsiteX16160" fmla="*/ 6702790 w 12191999"/>
              <a:gd name="connsiteY16160" fmla="*/ 6614621 h 6842125"/>
              <a:gd name="connsiteX16161" fmla="*/ 6744700 w 12191999"/>
              <a:gd name="connsiteY16161" fmla="*/ 6609207 h 6842125"/>
              <a:gd name="connsiteX16162" fmla="*/ 6749272 w 12191999"/>
              <a:gd name="connsiteY16162" fmla="*/ 6646432 h 6842125"/>
              <a:gd name="connsiteX16163" fmla="*/ 6731615 w 12191999"/>
              <a:gd name="connsiteY16163" fmla="*/ 6659165 h 6842125"/>
              <a:gd name="connsiteX16164" fmla="*/ 4222046 w 12191999"/>
              <a:gd name="connsiteY16164" fmla="*/ 6664872 h 6842125"/>
              <a:gd name="connsiteX16165" fmla="*/ 4202615 w 12191999"/>
              <a:gd name="connsiteY16165" fmla="*/ 6652518 h 6842125"/>
              <a:gd name="connsiteX16166" fmla="*/ 4199567 w 12191999"/>
              <a:gd name="connsiteY16166" fmla="*/ 6613263 h 6842125"/>
              <a:gd name="connsiteX16167" fmla="*/ 4232332 w 12191999"/>
              <a:gd name="connsiteY16167" fmla="*/ 6598373 h 6842125"/>
              <a:gd name="connsiteX16168" fmla="*/ 4243763 w 12191999"/>
              <a:gd name="connsiteY16168" fmla="*/ 6661994 h 6842125"/>
              <a:gd name="connsiteX16169" fmla="*/ 4222046 w 12191999"/>
              <a:gd name="connsiteY16169" fmla="*/ 6664872 h 6842125"/>
              <a:gd name="connsiteX16170" fmla="*/ 7969951 w 12191999"/>
              <a:gd name="connsiteY16170" fmla="*/ 6664872 h 6842125"/>
              <a:gd name="connsiteX16171" fmla="*/ 7948233 w 12191999"/>
              <a:gd name="connsiteY16171" fmla="*/ 6661994 h 6842125"/>
              <a:gd name="connsiteX16172" fmla="*/ 7959664 w 12191999"/>
              <a:gd name="connsiteY16172" fmla="*/ 6598373 h 6842125"/>
              <a:gd name="connsiteX16173" fmla="*/ 7992430 w 12191999"/>
              <a:gd name="connsiteY16173" fmla="*/ 6613263 h 6842125"/>
              <a:gd name="connsiteX16174" fmla="*/ 7989382 w 12191999"/>
              <a:gd name="connsiteY16174" fmla="*/ 6652518 h 6842125"/>
              <a:gd name="connsiteX16175" fmla="*/ 7969951 w 12191999"/>
              <a:gd name="connsiteY16175" fmla="*/ 6664872 h 6842125"/>
              <a:gd name="connsiteX16176" fmla="*/ 3709572 w 12191999"/>
              <a:gd name="connsiteY16176" fmla="*/ 6665045 h 6842125"/>
              <a:gd name="connsiteX16177" fmla="*/ 3676139 w 12191999"/>
              <a:gd name="connsiteY16177" fmla="*/ 6658618 h 6842125"/>
              <a:gd name="connsiteX16178" fmla="*/ 3678426 w 12191999"/>
              <a:gd name="connsiteY16178" fmla="*/ 6598378 h 6842125"/>
              <a:gd name="connsiteX16179" fmla="*/ 3735575 w 12191999"/>
              <a:gd name="connsiteY16179" fmla="*/ 6649141 h 6842125"/>
              <a:gd name="connsiteX16180" fmla="*/ 3709572 w 12191999"/>
              <a:gd name="connsiteY16180" fmla="*/ 6665045 h 6842125"/>
              <a:gd name="connsiteX16181" fmla="*/ 8482424 w 12191999"/>
              <a:gd name="connsiteY16181" fmla="*/ 6665045 h 6842125"/>
              <a:gd name="connsiteX16182" fmla="*/ 8456422 w 12191999"/>
              <a:gd name="connsiteY16182" fmla="*/ 6649141 h 6842125"/>
              <a:gd name="connsiteX16183" fmla="*/ 8513571 w 12191999"/>
              <a:gd name="connsiteY16183" fmla="*/ 6598378 h 6842125"/>
              <a:gd name="connsiteX16184" fmla="*/ 8515858 w 12191999"/>
              <a:gd name="connsiteY16184" fmla="*/ 6658618 h 6842125"/>
              <a:gd name="connsiteX16185" fmla="*/ 8482424 w 12191999"/>
              <a:gd name="connsiteY16185" fmla="*/ 6665045 h 6842125"/>
              <a:gd name="connsiteX16186" fmla="*/ 4943592 w 12191999"/>
              <a:gd name="connsiteY16186" fmla="*/ 6665378 h 6842125"/>
              <a:gd name="connsiteX16187" fmla="*/ 4911683 w 12191999"/>
              <a:gd name="connsiteY16187" fmla="*/ 6655226 h 6842125"/>
              <a:gd name="connsiteX16188" fmla="*/ 4904063 w 12191999"/>
              <a:gd name="connsiteY16188" fmla="*/ 6606495 h 6842125"/>
              <a:gd name="connsiteX16189" fmla="*/ 4936828 w 12191999"/>
              <a:gd name="connsiteY16189" fmla="*/ 6598372 h 6842125"/>
              <a:gd name="connsiteX16190" fmla="*/ 4968071 w 12191999"/>
              <a:gd name="connsiteY16190" fmla="*/ 6649135 h 6842125"/>
              <a:gd name="connsiteX16191" fmla="*/ 4943592 w 12191999"/>
              <a:gd name="connsiteY16191" fmla="*/ 6665378 h 6842125"/>
              <a:gd name="connsiteX16192" fmla="*/ 7248404 w 12191999"/>
              <a:gd name="connsiteY16192" fmla="*/ 6665378 h 6842125"/>
              <a:gd name="connsiteX16193" fmla="*/ 7223926 w 12191999"/>
              <a:gd name="connsiteY16193" fmla="*/ 6649135 h 6842125"/>
              <a:gd name="connsiteX16194" fmla="*/ 7255168 w 12191999"/>
              <a:gd name="connsiteY16194" fmla="*/ 6598372 h 6842125"/>
              <a:gd name="connsiteX16195" fmla="*/ 7287933 w 12191999"/>
              <a:gd name="connsiteY16195" fmla="*/ 6606495 h 6842125"/>
              <a:gd name="connsiteX16196" fmla="*/ 7280313 w 12191999"/>
              <a:gd name="connsiteY16196" fmla="*/ 6655226 h 6842125"/>
              <a:gd name="connsiteX16197" fmla="*/ 7248404 w 12191999"/>
              <a:gd name="connsiteY16197" fmla="*/ 6665378 h 6842125"/>
              <a:gd name="connsiteX16198" fmla="*/ 2816475 w 12191999"/>
              <a:gd name="connsiteY16198" fmla="*/ 6665379 h 6842125"/>
              <a:gd name="connsiteX16199" fmla="*/ 2792852 w 12191999"/>
              <a:gd name="connsiteY16199" fmla="*/ 6653872 h 6842125"/>
              <a:gd name="connsiteX16200" fmla="*/ 2817999 w 12191999"/>
              <a:gd name="connsiteY16200" fmla="*/ 6598373 h 6842125"/>
              <a:gd name="connsiteX16201" fmla="*/ 2842383 w 12191999"/>
              <a:gd name="connsiteY16201" fmla="*/ 6654548 h 6842125"/>
              <a:gd name="connsiteX16202" fmla="*/ 2816475 w 12191999"/>
              <a:gd name="connsiteY16202" fmla="*/ 6665379 h 6842125"/>
              <a:gd name="connsiteX16203" fmla="*/ 9375522 w 12191999"/>
              <a:gd name="connsiteY16203" fmla="*/ 6665379 h 6842125"/>
              <a:gd name="connsiteX16204" fmla="*/ 9349614 w 12191999"/>
              <a:gd name="connsiteY16204" fmla="*/ 6654548 h 6842125"/>
              <a:gd name="connsiteX16205" fmla="*/ 9373998 w 12191999"/>
              <a:gd name="connsiteY16205" fmla="*/ 6598373 h 6842125"/>
              <a:gd name="connsiteX16206" fmla="*/ 9399144 w 12191999"/>
              <a:gd name="connsiteY16206" fmla="*/ 6653872 h 6842125"/>
              <a:gd name="connsiteX16207" fmla="*/ 9375522 w 12191999"/>
              <a:gd name="connsiteY16207" fmla="*/ 6665379 h 6842125"/>
              <a:gd name="connsiteX16208" fmla="*/ 1926007 w 12191999"/>
              <a:gd name="connsiteY16208" fmla="*/ 6665573 h 6842125"/>
              <a:gd name="connsiteX16209" fmla="*/ 1900420 w 12191999"/>
              <a:gd name="connsiteY16209" fmla="*/ 6649137 h 6842125"/>
              <a:gd name="connsiteX16210" fmla="*/ 1897372 w 12191999"/>
              <a:gd name="connsiteY16210" fmla="*/ 6615296 h 6842125"/>
              <a:gd name="connsiteX16211" fmla="*/ 1974333 w 12191999"/>
              <a:gd name="connsiteY16211" fmla="*/ 6616651 h 6842125"/>
              <a:gd name="connsiteX16212" fmla="*/ 1926007 w 12191999"/>
              <a:gd name="connsiteY16212" fmla="*/ 6665573 h 6842125"/>
              <a:gd name="connsiteX16213" fmla="*/ 10265990 w 12191999"/>
              <a:gd name="connsiteY16213" fmla="*/ 6665573 h 6842125"/>
              <a:gd name="connsiteX16214" fmla="*/ 10217663 w 12191999"/>
              <a:gd name="connsiteY16214" fmla="*/ 6616651 h 6842125"/>
              <a:gd name="connsiteX16215" fmla="*/ 10294624 w 12191999"/>
              <a:gd name="connsiteY16215" fmla="*/ 6615296 h 6842125"/>
              <a:gd name="connsiteX16216" fmla="*/ 10291576 w 12191999"/>
              <a:gd name="connsiteY16216" fmla="*/ 6649137 h 6842125"/>
              <a:gd name="connsiteX16217" fmla="*/ 10265990 w 12191999"/>
              <a:gd name="connsiteY16217" fmla="*/ 6665573 h 6842125"/>
              <a:gd name="connsiteX16218" fmla="*/ 3876939 w 12191999"/>
              <a:gd name="connsiteY16218" fmla="*/ 6666751 h 6842125"/>
              <a:gd name="connsiteX16219" fmla="*/ 3855698 w 12191999"/>
              <a:gd name="connsiteY16219" fmla="*/ 6660638 h 6842125"/>
              <a:gd name="connsiteX16220" fmla="*/ 3845030 w 12191999"/>
              <a:gd name="connsiteY16220" fmla="*/ 6611906 h 6842125"/>
              <a:gd name="connsiteX16221" fmla="*/ 3881606 w 12191999"/>
              <a:gd name="connsiteY16221" fmla="*/ 6599726 h 6842125"/>
              <a:gd name="connsiteX16222" fmla="*/ 3912086 w 12191999"/>
              <a:gd name="connsiteY16222" fmla="*/ 6625444 h 6842125"/>
              <a:gd name="connsiteX16223" fmla="*/ 3876939 w 12191999"/>
              <a:gd name="connsiteY16223" fmla="*/ 6666751 h 6842125"/>
              <a:gd name="connsiteX16224" fmla="*/ 8315057 w 12191999"/>
              <a:gd name="connsiteY16224" fmla="*/ 6666751 h 6842125"/>
              <a:gd name="connsiteX16225" fmla="*/ 8279911 w 12191999"/>
              <a:gd name="connsiteY16225" fmla="*/ 6625444 h 6842125"/>
              <a:gd name="connsiteX16226" fmla="*/ 8310391 w 12191999"/>
              <a:gd name="connsiteY16226" fmla="*/ 6599726 h 6842125"/>
              <a:gd name="connsiteX16227" fmla="*/ 8346967 w 12191999"/>
              <a:gd name="connsiteY16227" fmla="*/ 6611906 h 6842125"/>
              <a:gd name="connsiteX16228" fmla="*/ 8336299 w 12191999"/>
              <a:gd name="connsiteY16228" fmla="*/ 6660638 h 6842125"/>
              <a:gd name="connsiteX16229" fmla="*/ 8315057 w 12191999"/>
              <a:gd name="connsiteY16229" fmla="*/ 6666751 h 6842125"/>
              <a:gd name="connsiteX16230" fmla="*/ 877952 w 12191999"/>
              <a:gd name="connsiteY16230" fmla="*/ 6667508 h 6842125"/>
              <a:gd name="connsiteX16231" fmla="*/ 853129 w 12191999"/>
              <a:gd name="connsiteY16231" fmla="*/ 6661998 h 6842125"/>
              <a:gd name="connsiteX16232" fmla="*/ 876781 w 12191999"/>
              <a:gd name="connsiteY16232" fmla="*/ 6591607 h 6842125"/>
              <a:gd name="connsiteX16233" fmla="*/ 923996 w 12191999"/>
              <a:gd name="connsiteY16233" fmla="*/ 6630865 h 6842125"/>
              <a:gd name="connsiteX16234" fmla="*/ 877952 w 12191999"/>
              <a:gd name="connsiteY16234" fmla="*/ 6667508 h 6842125"/>
              <a:gd name="connsiteX16235" fmla="*/ 11314044 w 12191999"/>
              <a:gd name="connsiteY16235" fmla="*/ 6667508 h 6842125"/>
              <a:gd name="connsiteX16236" fmla="*/ 11268000 w 12191999"/>
              <a:gd name="connsiteY16236" fmla="*/ 6630865 h 6842125"/>
              <a:gd name="connsiteX16237" fmla="*/ 11315215 w 12191999"/>
              <a:gd name="connsiteY16237" fmla="*/ 6591607 h 6842125"/>
              <a:gd name="connsiteX16238" fmla="*/ 11338867 w 12191999"/>
              <a:gd name="connsiteY16238" fmla="*/ 6661998 h 6842125"/>
              <a:gd name="connsiteX16239" fmla="*/ 11314044 w 12191999"/>
              <a:gd name="connsiteY16239" fmla="*/ 6667508 h 6842125"/>
              <a:gd name="connsiteX16240" fmla="*/ 351496 w 12191999"/>
              <a:gd name="connsiteY16240" fmla="*/ 6670287 h 6842125"/>
              <a:gd name="connsiteX16241" fmla="*/ 324516 w 12191999"/>
              <a:gd name="connsiteY16241" fmla="*/ 6668086 h 6842125"/>
              <a:gd name="connsiteX16242" fmla="*/ 332124 w 12191999"/>
              <a:gd name="connsiteY16242" fmla="*/ 6592282 h 6842125"/>
              <a:gd name="connsiteX16243" fmla="*/ 394499 w 12191999"/>
              <a:gd name="connsiteY16243" fmla="*/ 6620033 h 6842125"/>
              <a:gd name="connsiteX16244" fmla="*/ 351496 w 12191999"/>
              <a:gd name="connsiteY16244" fmla="*/ 6670287 h 6842125"/>
              <a:gd name="connsiteX16245" fmla="*/ 11840500 w 12191999"/>
              <a:gd name="connsiteY16245" fmla="*/ 6670287 h 6842125"/>
              <a:gd name="connsiteX16246" fmla="*/ 11797498 w 12191999"/>
              <a:gd name="connsiteY16246" fmla="*/ 6620033 h 6842125"/>
              <a:gd name="connsiteX16247" fmla="*/ 11859872 w 12191999"/>
              <a:gd name="connsiteY16247" fmla="*/ 6592282 h 6842125"/>
              <a:gd name="connsiteX16248" fmla="*/ 11867480 w 12191999"/>
              <a:gd name="connsiteY16248" fmla="*/ 6668086 h 6842125"/>
              <a:gd name="connsiteX16249" fmla="*/ 11840500 w 12191999"/>
              <a:gd name="connsiteY16249" fmla="*/ 6670287 h 6842125"/>
              <a:gd name="connsiteX16250" fmla="*/ 160836 w 12191999"/>
              <a:gd name="connsiteY16250" fmla="*/ 6671736 h 6842125"/>
              <a:gd name="connsiteX16251" fmla="*/ 137924 w 12191999"/>
              <a:gd name="connsiteY16251" fmla="*/ 6660644 h 6842125"/>
              <a:gd name="connsiteX16252" fmla="*/ 124948 w 12191999"/>
              <a:gd name="connsiteY16252" fmla="*/ 6626801 h 6842125"/>
              <a:gd name="connsiteX16253" fmla="*/ 188304 w 12191999"/>
              <a:gd name="connsiteY16253" fmla="*/ 6592286 h 6842125"/>
              <a:gd name="connsiteX16254" fmla="*/ 216547 w 12191999"/>
              <a:gd name="connsiteY16254" fmla="*/ 6633570 h 6842125"/>
              <a:gd name="connsiteX16255" fmla="*/ 160836 w 12191999"/>
              <a:gd name="connsiteY16255" fmla="*/ 6671736 h 6842125"/>
              <a:gd name="connsiteX16256" fmla="*/ 12031160 w 12191999"/>
              <a:gd name="connsiteY16256" fmla="*/ 6671736 h 6842125"/>
              <a:gd name="connsiteX16257" fmla="*/ 11975450 w 12191999"/>
              <a:gd name="connsiteY16257" fmla="*/ 6633570 h 6842125"/>
              <a:gd name="connsiteX16258" fmla="*/ 12003692 w 12191999"/>
              <a:gd name="connsiteY16258" fmla="*/ 6592286 h 6842125"/>
              <a:gd name="connsiteX16259" fmla="*/ 12067048 w 12191999"/>
              <a:gd name="connsiteY16259" fmla="*/ 6626801 h 6842125"/>
              <a:gd name="connsiteX16260" fmla="*/ 12054072 w 12191999"/>
              <a:gd name="connsiteY16260" fmla="*/ 6660644 h 6842125"/>
              <a:gd name="connsiteX16261" fmla="*/ 12031160 w 12191999"/>
              <a:gd name="connsiteY16261" fmla="*/ 6671736 h 6842125"/>
              <a:gd name="connsiteX16262" fmla="*/ 1757057 w 12191999"/>
              <a:gd name="connsiteY16262" fmla="*/ 6671897 h 6842125"/>
              <a:gd name="connsiteX16263" fmla="*/ 1730007 w 12191999"/>
              <a:gd name="connsiteY16263" fmla="*/ 6659291 h 6842125"/>
              <a:gd name="connsiteX16264" fmla="*/ 1735340 w 12191999"/>
              <a:gd name="connsiteY16264" fmla="*/ 6594992 h 6842125"/>
              <a:gd name="connsiteX16265" fmla="*/ 1774964 w 12191999"/>
              <a:gd name="connsiteY16265" fmla="*/ 6592286 h 6842125"/>
              <a:gd name="connsiteX16266" fmla="*/ 1802396 w 12191999"/>
              <a:gd name="connsiteY16266" fmla="*/ 6621391 h 6842125"/>
              <a:gd name="connsiteX16267" fmla="*/ 1788680 w 12191999"/>
              <a:gd name="connsiteY16267" fmla="*/ 6656584 h 6842125"/>
              <a:gd name="connsiteX16268" fmla="*/ 1757057 w 12191999"/>
              <a:gd name="connsiteY16268" fmla="*/ 6671897 h 6842125"/>
              <a:gd name="connsiteX16269" fmla="*/ 10434939 w 12191999"/>
              <a:gd name="connsiteY16269" fmla="*/ 6671897 h 6842125"/>
              <a:gd name="connsiteX16270" fmla="*/ 10403316 w 12191999"/>
              <a:gd name="connsiteY16270" fmla="*/ 6656584 h 6842125"/>
              <a:gd name="connsiteX16271" fmla="*/ 10389600 w 12191999"/>
              <a:gd name="connsiteY16271" fmla="*/ 6621391 h 6842125"/>
              <a:gd name="connsiteX16272" fmla="*/ 10417032 w 12191999"/>
              <a:gd name="connsiteY16272" fmla="*/ 6592286 h 6842125"/>
              <a:gd name="connsiteX16273" fmla="*/ 10456656 w 12191999"/>
              <a:gd name="connsiteY16273" fmla="*/ 6594992 h 6842125"/>
              <a:gd name="connsiteX16274" fmla="*/ 10461990 w 12191999"/>
              <a:gd name="connsiteY16274" fmla="*/ 6659291 h 6842125"/>
              <a:gd name="connsiteX16275" fmla="*/ 10434939 w 12191999"/>
              <a:gd name="connsiteY16275" fmla="*/ 6671897 h 6842125"/>
              <a:gd name="connsiteX16276" fmla="*/ 4413976 w 12191999"/>
              <a:gd name="connsiteY16276" fmla="*/ 6674518 h 6842125"/>
              <a:gd name="connsiteX16277" fmla="*/ 4385974 w 12191999"/>
              <a:gd name="connsiteY16277" fmla="*/ 6668088 h 6842125"/>
              <a:gd name="connsiteX16278" fmla="*/ 4362351 w 12191999"/>
              <a:gd name="connsiteY16278" fmla="*/ 6645753 h 6842125"/>
              <a:gd name="connsiteX16279" fmla="*/ 4398166 w 12191999"/>
              <a:gd name="connsiteY16279" fmla="*/ 6587545 h 6842125"/>
              <a:gd name="connsiteX16280" fmla="*/ 4439314 w 12191999"/>
              <a:gd name="connsiteY16280" fmla="*/ 6603790 h 6842125"/>
              <a:gd name="connsiteX16281" fmla="*/ 4440838 w 12191999"/>
              <a:gd name="connsiteY16281" fmla="*/ 6660644 h 6842125"/>
              <a:gd name="connsiteX16282" fmla="*/ 4413976 w 12191999"/>
              <a:gd name="connsiteY16282" fmla="*/ 6674518 h 6842125"/>
              <a:gd name="connsiteX16283" fmla="*/ 7778020 w 12191999"/>
              <a:gd name="connsiteY16283" fmla="*/ 6674518 h 6842125"/>
              <a:gd name="connsiteX16284" fmla="*/ 7751159 w 12191999"/>
              <a:gd name="connsiteY16284" fmla="*/ 6660644 h 6842125"/>
              <a:gd name="connsiteX16285" fmla="*/ 7752683 w 12191999"/>
              <a:gd name="connsiteY16285" fmla="*/ 6603790 h 6842125"/>
              <a:gd name="connsiteX16286" fmla="*/ 7793831 w 12191999"/>
              <a:gd name="connsiteY16286" fmla="*/ 6587545 h 6842125"/>
              <a:gd name="connsiteX16287" fmla="*/ 7829646 w 12191999"/>
              <a:gd name="connsiteY16287" fmla="*/ 6645753 h 6842125"/>
              <a:gd name="connsiteX16288" fmla="*/ 7806023 w 12191999"/>
              <a:gd name="connsiteY16288" fmla="*/ 6668088 h 6842125"/>
              <a:gd name="connsiteX16289" fmla="*/ 7778020 w 12191999"/>
              <a:gd name="connsiteY16289" fmla="*/ 6674518 h 6842125"/>
              <a:gd name="connsiteX16290" fmla="*/ 4587343 w 12191999"/>
              <a:gd name="connsiteY16290" fmla="*/ 6675110 h 6842125"/>
              <a:gd name="connsiteX16291" fmla="*/ 4551814 w 12191999"/>
              <a:gd name="connsiteY16291" fmla="*/ 6659289 h 6842125"/>
              <a:gd name="connsiteX16292" fmla="*/ 4549528 w 12191999"/>
              <a:gd name="connsiteY16292" fmla="*/ 6601759 h 6842125"/>
              <a:gd name="connsiteX16293" fmla="*/ 4612012 w 12191999"/>
              <a:gd name="connsiteY16293" fmla="*/ 6597022 h 6842125"/>
              <a:gd name="connsiteX16294" fmla="*/ 4621156 w 12191999"/>
              <a:gd name="connsiteY16294" fmla="*/ 6653874 h 6842125"/>
              <a:gd name="connsiteX16295" fmla="*/ 4587343 w 12191999"/>
              <a:gd name="connsiteY16295" fmla="*/ 6675110 h 6842125"/>
              <a:gd name="connsiteX16296" fmla="*/ 7604654 w 12191999"/>
              <a:gd name="connsiteY16296" fmla="*/ 6675110 h 6842125"/>
              <a:gd name="connsiteX16297" fmla="*/ 7570840 w 12191999"/>
              <a:gd name="connsiteY16297" fmla="*/ 6653874 h 6842125"/>
              <a:gd name="connsiteX16298" fmla="*/ 7579984 w 12191999"/>
              <a:gd name="connsiteY16298" fmla="*/ 6597022 h 6842125"/>
              <a:gd name="connsiteX16299" fmla="*/ 7642468 w 12191999"/>
              <a:gd name="connsiteY16299" fmla="*/ 6601759 h 6842125"/>
              <a:gd name="connsiteX16300" fmla="*/ 7640183 w 12191999"/>
              <a:gd name="connsiteY16300" fmla="*/ 6659289 h 6842125"/>
              <a:gd name="connsiteX16301" fmla="*/ 7604654 w 12191999"/>
              <a:gd name="connsiteY16301" fmla="*/ 6675110 h 6842125"/>
              <a:gd name="connsiteX16302" fmla="*/ 2643586 w 12191999"/>
              <a:gd name="connsiteY16302" fmla="*/ 6678920 h 6842125"/>
              <a:gd name="connsiteX16303" fmla="*/ 2607200 w 12191999"/>
              <a:gd name="connsiteY16303" fmla="*/ 6666736 h 6842125"/>
              <a:gd name="connsiteX16304" fmla="*/ 2609487 w 12191999"/>
              <a:gd name="connsiteY16304" fmla="*/ 6592286 h 6842125"/>
              <a:gd name="connsiteX16305" fmla="*/ 2677304 w 12191999"/>
              <a:gd name="connsiteY16305" fmla="*/ 6595672 h 6842125"/>
              <a:gd name="connsiteX16306" fmla="*/ 2678828 w 12191999"/>
              <a:gd name="connsiteY16306" fmla="*/ 6664706 h 6842125"/>
              <a:gd name="connsiteX16307" fmla="*/ 2643586 w 12191999"/>
              <a:gd name="connsiteY16307" fmla="*/ 6678920 h 6842125"/>
              <a:gd name="connsiteX16308" fmla="*/ 9548411 w 12191999"/>
              <a:gd name="connsiteY16308" fmla="*/ 6678920 h 6842125"/>
              <a:gd name="connsiteX16309" fmla="*/ 9513168 w 12191999"/>
              <a:gd name="connsiteY16309" fmla="*/ 6664706 h 6842125"/>
              <a:gd name="connsiteX16310" fmla="*/ 9514692 w 12191999"/>
              <a:gd name="connsiteY16310" fmla="*/ 6595672 h 6842125"/>
              <a:gd name="connsiteX16311" fmla="*/ 9582510 w 12191999"/>
              <a:gd name="connsiteY16311" fmla="*/ 6592286 h 6842125"/>
              <a:gd name="connsiteX16312" fmla="*/ 9584796 w 12191999"/>
              <a:gd name="connsiteY16312" fmla="*/ 6666736 h 6842125"/>
              <a:gd name="connsiteX16313" fmla="*/ 9548411 w 12191999"/>
              <a:gd name="connsiteY16313" fmla="*/ 6678920 h 6842125"/>
              <a:gd name="connsiteX16314" fmla="*/ 2464226 w 12191999"/>
              <a:gd name="connsiteY16314" fmla="*/ 6679596 h 6842125"/>
              <a:gd name="connsiteX16315" fmla="*/ 2420030 w 12191999"/>
              <a:gd name="connsiteY16315" fmla="*/ 6667415 h 6842125"/>
              <a:gd name="connsiteX16316" fmla="*/ 2420791 w 12191999"/>
              <a:gd name="connsiteY16316" fmla="*/ 6589579 h 6842125"/>
              <a:gd name="connsiteX16317" fmla="*/ 2465750 w 12191999"/>
              <a:gd name="connsiteY16317" fmla="*/ 6578071 h 6842125"/>
              <a:gd name="connsiteX16318" fmla="*/ 2522899 w 12191999"/>
              <a:gd name="connsiteY16318" fmla="*/ 6628835 h 6842125"/>
              <a:gd name="connsiteX16319" fmla="*/ 2464226 w 12191999"/>
              <a:gd name="connsiteY16319" fmla="*/ 6679596 h 6842125"/>
              <a:gd name="connsiteX16320" fmla="*/ 4763366 w 12191999"/>
              <a:gd name="connsiteY16320" fmla="*/ 6679596 h 6842125"/>
              <a:gd name="connsiteX16321" fmla="*/ 4730600 w 12191999"/>
              <a:gd name="connsiteY16321" fmla="*/ 6674183 h 6842125"/>
              <a:gd name="connsiteX16322" fmla="*/ 4708502 w 12191999"/>
              <a:gd name="connsiteY16322" fmla="*/ 6618682 h 6842125"/>
              <a:gd name="connsiteX16323" fmla="*/ 4764128 w 12191999"/>
              <a:gd name="connsiteY16323" fmla="*/ 6578071 h 6842125"/>
              <a:gd name="connsiteX16324" fmla="*/ 4815182 w 12191999"/>
              <a:gd name="connsiteY16324" fmla="*/ 6624098 h 6842125"/>
              <a:gd name="connsiteX16325" fmla="*/ 4763366 w 12191999"/>
              <a:gd name="connsiteY16325" fmla="*/ 6679596 h 6842125"/>
              <a:gd name="connsiteX16326" fmla="*/ 7428631 w 12191999"/>
              <a:gd name="connsiteY16326" fmla="*/ 6679596 h 6842125"/>
              <a:gd name="connsiteX16327" fmla="*/ 7376815 w 12191999"/>
              <a:gd name="connsiteY16327" fmla="*/ 6624098 h 6842125"/>
              <a:gd name="connsiteX16328" fmla="*/ 7427868 w 12191999"/>
              <a:gd name="connsiteY16328" fmla="*/ 6578071 h 6842125"/>
              <a:gd name="connsiteX16329" fmla="*/ 7483495 w 12191999"/>
              <a:gd name="connsiteY16329" fmla="*/ 6618682 h 6842125"/>
              <a:gd name="connsiteX16330" fmla="*/ 7461396 w 12191999"/>
              <a:gd name="connsiteY16330" fmla="*/ 6674183 h 6842125"/>
              <a:gd name="connsiteX16331" fmla="*/ 7428631 w 12191999"/>
              <a:gd name="connsiteY16331" fmla="*/ 6679596 h 6842125"/>
              <a:gd name="connsiteX16332" fmla="*/ 9727771 w 12191999"/>
              <a:gd name="connsiteY16332" fmla="*/ 6679596 h 6842125"/>
              <a:gd name="connsiteX16333" fmla="*/ 9669098 w 12191999"/>
              <a:gd name="connsiteY16333" fmla="*/ 6628835 h 6842125"/>
              <a:gd name="connsiteX16334" fmla="*/ 9726247 w 12191999"/>
              <a:gd name="connsiteY16334" fmla="*/ 6578071 h 6842125"/>
              <a:gd name="connsiteX16335" fmla="*/ 9771206 w 12191999"/>
              <a:gd name="connsiteY16335" fmla="*/ 6589579 h 6842125"/>
              <a:gd name="connsiteX16336" fmla="*/ 9771967 w 12191999"/>
              <a:gd name="connsiteY16336" fmla="*/ 6667415 h 6842125"/>
              <a:gd name="connsiteX16337" fmla="*/ 9727771 w 12191999"/>
              <a:gd name="connsiteY16337" fmla="*/ 6679596 h 6842125"/>
              <a:gd name="connsiteX16338" fmla="*/ 1581700 w 12191999"/>
              <a:gd name="connsiteY16338" fmla="*/ 6679599 h 6842125"/>
              <a:gd name="connsiteX16339" fmla="*/ 1536741 w 12191999"/>
              <a:gd name="connsiteY16339" fmla="*/ 6662677 h 6842125"/>
              <a:gd name="connsiteX16340" fmla="*/ 1540552 w 12191999"/>
              <a:gd name="connsiteY16340" fmla="*/ 6595672 h 6842125"/>
              <a:gd name="connsiteX16341" fmla="*/ 1635801 w 12191999"/>
              <a:gd name="connsiteY16341" fmla="*/ 6637634 h 6842125"/>
              <a:gd name="connsiteX16342" fmla="*/ 1581700 w 12191999"/>
              <a:gd name="connsiteY16342" fmla="*/ 6679599 h 6842125"/>
              <a:gd name="connsiteX16343" fmla="*/ 10610296 w 12191999"/>
              <a:gd name="connsiteY16343" fmla="*/ 6679599 h 6842125"/>
              <a:gd name="connsiteX16344" fmla="*/ 10556195 w 12191999"/>
              <a:gd name="connsiteY16344" fmla="*/ 6637634 h 6842125"/>
              <a:gd name="connsiteX16345" fmla="*/ 10651444 w 12191999"/>
              <a:gd name="connsiteY16345" fmla="*/ 6595672 h 6842125"/>
              <a:gd name="connsiteX16346" fmla="*/ 10655255 w 12191999"/>
              <a:gd name="connsiteY16346" fmla="*/ 6662677 h 6842125"/>
              <a:gd name="connsiteX16347" fmla="*/ 10610296 w 12191999"/>
              <a:gd name="connsiteY16347" fmla="*/ 6679599 h 6842125"/>
              <a:gd name="connsiteX16348" fmla="*/ 699935 w 12191999"/>
              <a:gd name="connsiteY16348" fmla="*/ 6680865 h 6842125"/>
              <a:gd name="connsiteX16349" fmla="*/ 654520 w 12191999"/>
              <a:gd name="connsiteY16349" fmla="*/ 6664705 h 6842125"/>
              <a:gd name="connsiteX16350" fmla="*/ 642293 w 12191999"/>
              <a:gd name="connsiteY16350" fmla="*/ 6627480 h 6842125"/>
              <a:gd name="connsiteX16351" fmla="*/ 701747 w 12191999"/>
              <a:gd name="connsiteY16351" fmla="*/ 6578071 h 6842125"/>
              <a:gd name="connsiteX16352" fmla="*/ 747483 w 12191999"/>
              <a:gd name="connsiteY16352" fmla="*/ 6598377 h 6842125"/>
              <a:gd name="connsiteX16353" fmla="*/ 748244 w 12191999"/>
              <a:gd name="connsiteY16353" fmla="*/ 6661998 h 6842125"/>
              <a:gd name="connsiteX16354" fmla="*/ 699935 w 12191999"/>
              <a:gd name="connsiteY16354" fmla="*/ 6680865 h 6842125"/>
              <a:gd name="connsiteX16355" fmla="*/ 11492062 w 12191999"/>
              <a:gd name="connsiteY16355" fmla="*/ 6680865 h 6842125"/>
              <a:gd name="connsiteX16356" fmla="*/ 11443752 w 12191999"/>
              <a:gd name="connsiteY16356" fmla="*/ 6661998 h 6842125"/>
              <a:gd name="connsiteX16357" fmla="*/ 11444514 w 12191999"/>
              <a:gd name="connsiteY16357" fmla="*/ 6598377 h 6842125"/>
              <a:gd name="connsiteX16358" fmla="*/ 11490250 w 12191999"/>
              <a:gd name="connsiteY16358" fmla="*/ 6578071 h 6842125"/>
              <a:gd name="connsiteX16359" fmla="*/ 11549703 w 12191999"/>
              <a:gd name="connsiteY16359" fmla="*/ 6627480 h 6842125"/>
              <a:gd name="connsiteX16360" fmla="*/ 11537476 w 12191999"/>
              <a:gd name="connsiteY16360" fmla="*/ 6664705 h 6842125"/>
              <a:gd name="connsiteX16361" fmla="*/ 11492062 w 12191999"/>
              <a:gd name="connsiteY16361" fmla="*/ 6680865 h 6842125"/>
              <a:gd name="connsiteX16362" fmla="*/ 3527891 w 12191999"/>
              <a:gd name="connsiteY16362" fmla="*/ 6682618 h 6842125"/>
              <a:gd name="connsiteX16363" fmla="*/ 3498114 w 12191999"/>
              <a:gd name="connsiteY16363" fmla="*/ 6679594 h 6842125"/>
              <a:gd name="connsiteX16364" fmla="*/ 3462299 w 12191999"/>
              <a:gd name="connsiteY16364" fmla="*/ 6619357 h 6842125"/>
              <a:gd name="connsiteX16365" fmla="*/ 3527070 w 12191999"/>
              <a:gd name="connsiteY16365" fmla="*/ 6578071 h 6842125"/>
              <a:gd name="connsiteX16366" fmla="*/ 3571266 w 12191999"/>
              <a:gd name="connsiteY16366" fmla="*/ 6600404 h 6842125"/>
              <a:gd name="connsiteX16367" fmla="*/ 3586506 w 12191999"/>
              <a:gd name="connsiteY16367" fmla="*/ 6635601 h 6842125"/>
              <a:gd name="connsiteX16368" fmla="*/ 3527891 w 12191999"/>
              <a:gd name="connsiteY16368" fmla="*/ 6682618 h 6842125"/>
              <a:gd name="connsiteX16369" fmla="*/ 8664106 w 12191999"/>
              <a:gd name="connsiteY16369" fmla="*/ 6682618 h 6842125"/>
              <a:gd name="connsiteX16370" fmla="*/ 8605491 w 12191999"/>
              <a:gd name="connsiteY16370" fmla="*/ 6635601 h 6842125"/>
              <a:gd name="connsiteX16371" fmla="*/ 8620731 w 12191999"/>
              <a:gd name="connsiteY16371" fmla="*/ 6600404 h 6842125"/>
              <a:gd name="connsiteX16372" fmla="*/ 8664927 w 12191999"/>
              <a:gd name="connsiteY16372" fmla="*/ 6578071 h 6842125"/>
              <a:gd name="connsiteX16373" fmla="*/ 8729698 w 12191999"/>
              <a:gd name="connsiteY16373" fmla="*/ 6619357 h 6842125"/>
              <a:gd name="connsiteX16374" fmla="*/ 8693883 w 12191999"/>
              <a:gd name="connsiteY16374" fmla="*/ 6679594 h 6842125"/>
              <a:gd name="connsiteX16375" fmla="*/ 8664106 w 12191999"/>
              <a:gd name="connsiteY16375" fmla="*/ 6682618 h 6842125"/>
              <a:gd name="connsiteX16376" fmla="*/ 2644535 w 12191999"/>
              <a:gd name="connsiteY16376" fmla="*/ 6799762 h 6842125"/>
              <a:gd name="connsiteX16377" fmla="*/ 2636915 w 12191999"/>
              <a:gd name="connsiteY16377" fmla="*/ 6791640 h 6842125"/>
              <a:gd name="connsiteX16378" fmla="*/ 2646822 w 12191999"/>
              <a:gd name="connsiteY16378" fmla="*/ 6780137 h 6842125"/>
              <a:gd name="connsiteX16379" fmla="*/ 2644535 w 12191999"/>
              <a:gd name="connsiteY16379" fmla="*/ 6799762 h 6842125"/>
              <a:gd name="connsiteX16380" fmla="*/ 9547462 w 12191999"/>
              <a:gd name="connsiteY16380" fmla="*/ 6799762 h 6842125"/>
              <a:gd name="connsiteX16381" fmla="*/ 9545175 w 12191999"/>
              <a:gd name="connsiteY16381" fmla="*/ 6780137 h 6842125"/>
              <a:gd name="connsiteX16382" fmla="*/ 9555082 w 12191999"/>
              <a:gd name="connsiteY16382" fmla="*/ 6791640 h 6842125"/>
              <a:gd name="connsiteX16383" fmla="*/ 9547462 w 12191999"/>
              <a:gd name="connsiteY16383" fmla="*/ 6799762 h 6842125"/>
              <a:gd name="connsiteX16384" fmla="*/ 3348275 w 12191999"/>
              <a:gd name="connsiteY16384" fmla="*/ 6799764 h 6842125"/>
              <a:gd name="connsiteX16385" fmla="*/ 3336844 w 12191999"/>
              <a:gd name="connsiteY16385" fmla="*/ 6789614 h 6842125"/>
              <a:gd name="connsiteX16386" fmla="*/ 3350560 w 12191999"/>
              <a:gd name="connsiteY16386" fmla="*/ 6777431 h 6842125"/>
              <a:gd name="connsiteX16387" fmla="*/ 3348275 w 12191999"/>
              <a:gd name="connsiteY16387" fmla="*/ 6799764 h 6842125"/>
              <a:gd name="connsiteX16388" fmla="*/ 4759559 w 12191999"/>
              <a:gd name="connsiteY16388" fmla="*/ 6799764 h 6842125"/>
              <a:gd name="connsiteX16389" fmla="*/ 4744319 w 12191999"/>
              <a:gd name="connsiteY16389" fmla="*/ 6789614 h 6842125"/>
              <a:gd name="connsiteX16390" fmla="*/ 4777086 w 12191999"/>
              <a:gd name="connsiteY16390" fmla="*/ 6787581 h 6842125"/>
              <a:gd name="connsiteX16391" fmla="*/ 4759559 w 12191999"/>
              <a:gd name="connsiteY16391" fmla="*/ 6799764 h 6842125"/>
              <a:gd name="connsiteX16392" fmla="*/ 7432438 w 12191999"/>
              <a:gd name="connsiteY16392" fmla="*/ 6799764 h 6842125"/>
              <a:gd name="connsiteX16393" fmla="*/ 7414911 w 12191999"/>
              <a:gd name="connsiteY16393" fmla="*/ 6787581 h 6842125"/>
              <a:gd name="connsiteX16394" fmla="*/ 7447678 w 12191999"/>
              <a:gd name="connsiteY16394" fmla="*/ 6789614 h 6842125"/>
              <a:gd name="connsiteX16395" fmla="*/ 7432438 w 12191999"/>
              <a:gd name="connsiteY16395" fmla="*/ 6799764 h 6842125"/>
              <a:gd name="connsiteX16396" fmla="*/ 8843722 w 12191999"/>
              <a:gd name="connsiteY16396" fmla="*/ 6799764 h 6842125"/>
              <a:gd name="connsiteX16397" fmla="*/ 8841436 w 12191999"/>
              <a:gd name="connsiteY16397" fmla="*/ 6777431 h 6842125"/>
              <a:gd name="connsiteX16398" fmla="*/ 8855152 w 12191999"/>
              <a:gd name="connsiteY16398" fmla="*/ 6789614 h 6842125"/>
              <a:gd name="connsiteX16399" fmla="*/ 8843722 w 12191999"/>
              <a:gd name="connsiteY16399" fmla="*/ 6799764 h 6842125"/>
              <a:gd name="connsiteX16400" fmla="*/ 878411 w 12191999"/>
              <a:gd name="connsiteY16400" fmla="*/ 6800789 h 6842125"/>
              <a:gd name="connsiteX16401" fmla="*/ 860008 w 12191999"/>
              <a:gd name="connsiteY16401" fmla="*/ 6795035 h 6842125"/>
              <a:gd name="connsiteX16402" fmla="*/ 874492 w 12191999"/>
              <a:gd name="connsiteY16402" fmla="*/ 6767288 h 6842125"/>
              <a:gd name="connsiteX16403" fmla="*/ 897307 w 12191999"/>
              <a:gd name="connsiteY16403" fmla="*/ 6794361 h 6842125"/>
              <a:gd name="connsiteX16404" fmla="*/ 878411 w 12191999"/>
              <a:gd name="connsiteY16404" fmla="*/ 6800789 h 6842125"/>
              <a:gd name="connsiteX16405" fmla="*/ 11313586 w 12191999"/>
              <a:gd name="connsiteY16405" fmla="*/ 6800789 h 6842125"/>
              <a:gd name="connsiteX16406" fmla="*/ 11294690 w 12191999"/>
              <a:gd name="connsiteY16406" fmla="*/ 6794361 h 6842125"/>
              <a:gd name="connsiteX16407" fmla="*/ 11317504 w 12191999"/>
              <a:gd name="connsiteY16407" fmla="*/ 6767288 h 6842125"/>
              <a:gd name="connsiteX16408" fmla="*/ 11331988 w 12191999"/>
              <a:gd name="connsiteY16408" fmla="*/ 6795035 h 6842125"/>
              <a:gd name="connsiteX16409" fmla="*/ 11313586 w 12191999"/>
              <a:gd name="connsiteY16409" fmla="*/ 6800789 h 6842125"/>
              <a:gd name="connsiteX16410" fmla="*/ 4581342 w 12191999"/>
              <a:gd name="connsiteY16410" fmla="*/ 6801041 h 6842125"/>
              <a:gd name="connsiteX16411" fmla="*/ 4564006 w 12191999"/>
              <a:gd name="connsiteY16411" fmla="*/ 6794358 h 6842125"/>
              <a:gd name="connsiteX16412" fmla="*/ 4586866 w 12191999"/>
              <a:gd name="connsiteY16412" fmla="*/ 6767286 h 6842125"/>
              <a:gd name="connsiteX16413" fmla="*/ 4599819 w 12191999"/>
              <a:gd name="connsiteY16413" fmla="*/ 6797066 h 6842125"/>
              <a:gd name="connsiteX16414" fmla="*/ 4581342 w 12191999"/>
              <a:gd name="connsiteY16414" fmla="*/ 6801041 h 6842125"/>
              <a:gd name="connsiteX16415" fmla="*/ 7610655 w 12191999"/>
              <a:gd name="connsiteY16415" fmla="*/ 6801041 h 6842125"/>
              <a:gd name="connsiteX16416" fmla="*/ 7592178 w 12191999"/>
              <a:gd name="connsiteY16416" fmla="*/ 6797066 h 6842125"/>
              <a:gd name="connsiteX16417" fmla="*/ 7605131 w 12191999"/>
              <a:gd name="connsiteY16417" fmla="*/ 6767286 h 6842125"/>
              <a:gd name="connsiteX16418" fmla="*/ 7627991 w 12191999"/>
              <a:gd name="connsiteY16418" fmla="*/ 6794358 h 6842125"/>
              <a:gd name="connsiteX16419" fmla="*/ 7610655 w 12191999"/>
              <a:gd name="connsiteY16419" fmla="*/ 6801041 h 6842125"/>
              <a:gd name="connsiteX16420" fmla="*/ 5465583 w 12191999"/>
              <a:gd name="connsiteY16420" fmla="*/ 6801123 h 6842125"/>
              <a:gd name="connsiteX16421" fmla="*/ 5444247 w 12191999"/>
              <a:gd name="connsiteY16421" fmla="*/ 6786232 h 6842125"/>
              <a:gd name="connsiteX16422" fmla="*/ 5465583 w 12191999"/>
              <a:gd name="connsiteY16422" fmla="*/ 6770667 h 6842125"/>
              <a:gd name="connsiteX16423" fmla="*/ 5486919 w 12191999"/>
              <a:gd name="connsiteY16423" fmla="*/ 6786232 h 6842125"/>
              <a:gd name="connsiteX16424" fmla="*/ 5465583 w 12191999"/>
              <a:gd name="connsiteY16424" fmla="*/ 6801123 h 6842125"/>
              <a:gd name="connsiteX16425" fmla="*/ 6726414 w 12191999"/>
              <a:gd name="connsiteY16425" fmla="*/ 6801123 h 6842125"/>
              <a:gd name="connsiteX16426" fmla="*/ 6705078 w 12191999"/>
              <a:gd name="connsiteY16426" fmla="*/ 6786232 h 6842125"/>
              <a:gd name="connsiteX16427" fmla="*/ 6726414 w 12191999"/>
              <a:gd name="connsiteY16427" fmla="*/ 6770667 h 6842125"/>
              <a:gd name="connsiteX16428" fmla="*/ 6747750 w 12191999"/>
              <a:gd name="connsiteY16428" fmla="*/ 6786232 h 6842125"/>
              <a:gd name="connsiteX16429" fmla="*/ 6726414 w 12191999"/>
              <a:gd name="connsiteY16429" fmla="*/ 6801123 h 6842125"/>
              <a:gd name="connsiteX16430" fmla="*/ 1761253 w 12191999"/>
              <a:gd name="connsiteY16430" fmla="*/ 6801125 h 6842125"/>
              <a:gd name="connsiteX16431" fmla="*/ 1742203 w 12191999"/>
              <a:gd name="connsiteY16431" fmla="*/ 6795034 h 6842125"/>
              <a:gd name="connsiteX16432" fmla="*/ 1759729 w 12191999"/>
              <a:gd name="connsiteY16432" fmla="*/ 6768641 h 6842125"/>
              <a:gd name="connsiteX16433" fmla="*/ 1774207 w 12191999"/>
              <a:gd name="connsiteY16433" fmla="*/ 6786236 h 6842125"/>
              <a:gd name="connsiteX16434" fmla="*/ 1761253 w 12191999"/>
              <a:gd name="connsiteY16434" fmla="*/ 6801125 h 6842125"/>
              <a:gd name="connsiteX16435" fmla="*/ 3167200 w 12191999"/>
              <a:gd name="connsiteY16435" fmla="*/ 6801125 h 6842125"/>
              <a:gd name="connsiteX16436" fmla="*/ 3154246 w 12191999"/>
              <a:gd name="connsiteY16436" fmla="*/ 6786236 h 6842125"/>
              <a:gd name="connsiteX16437" fmla="*/ 3186250 w 12191999"/>
              <a:gd name="connsiteY16437" fmla="*/ 6777438 h 6842125"/>
              <a:gd name="connsiteX16438" fmla="*/ 3167200 w 12191999"/>
              <a:gd name="connsiteY16438" fmla="*/ 6801125 h 6842125"/>
              <a:gd name="connsiteX16439" fmla="*/ 9024796 w 12191999"/>
              <a:gd name="connsiteY16439" fmla="*/ 6801125 h 6842125"/>
              <a:gd name="connsiteX16440" fmla="*/ 9005747 w 12191999"/>
              <a:gd name="connsiteY16440" fmla="*/ 6777438 h 6842125"/>
              <a:gd name="connsiteX16441" fmla="*/ 9037751 w 12191999"/>
              <a:gd name="connsiteY16441" fmla="*/ 6786236 h 6842125"/>
              <a:gd name="connsiteX16442" fmla="*/ 9024796 w 12191999"/>
              <a:gd name="connsiteY16442" fmla="*/ 6801125 h 6842125"/>
              <a:gd name="connsiteX16443" fmla="*/ 10430743 w 12191999"/>
              <a:gd name="connsiteY16443" fmla="*/ 6801125 h 6842125"/>
              <a:gd name="connsiteX16444" fmla="*/ 10417790 w 12191999"/>
              <a:gd name="connsiteY16444" fmla="*/ 6786236 h 6842125"/>
              <a:gd name="connsiteX16445" fmla="*/ 10432267 w 12191999"/>
              <a:gd name="connsiteY16445" fmla="*/ 6768641 h 6842125"/>
              <a:gd name="connsiteX16446" fmla="*/ 10449794 w 12191999"/>
              <a:gd name="connsiteY16446" fmla="*/ 6795034 h 6842125"/>
              <a:gd name="connsiteX16447" fmla="*/ 10430743 w 12191999"/>
              <a:gd name="connsiteY16447" fmla="*/ 6801125 h 6842125"/>
              <a:gd name="connsiteX16448" fmla="*/ 5298415 w 12191999"/>
              <a:gd name="connsiteY16448" fmla="*/ 6803574 h 6842125"/>
              <a:gd name="connsiteX16449" fmla="*/ 5278412 w 12191999"/>
              <a:gd name="connsiteY16449" fmla="*/ 6797738 h 6842125"/>
              <a:gd name="connsiteX16450" fmla="*/ 5276888 w 12191999"/>
              <a:gd name="connsiteY16450" fmla="*/ 6776757 h 6842125"/>
              <a:gd name="connsiteX16451" fmla="*/ 5305844 w 12191999"/>
              <a:gd name="connsiteY16451" fmla="*/ 6787586 h 6842125"/>
              <a:gd name="connsiteX16452" fmla="*/ 5298415 w 12191999"/>
              <a:gd name="connsiteY16452" fmla="*/ 6803574 h 6842125"/>
              <a:gd name="connsiteX16453" fmla="*/ 6893582 w 12191999"/>
              <a:gd name="connsiteY16453" fmla="*/ 6803574 h 6842125"/>
              <a:gd name="connsiteX16454" fmla="*/ 6886152 w 12191999"/>
              <a:gd name="connsiteY16454" fmla="*/ 6787586 h 6842125"/>
              <a:gd name="connsiteX16455" fmla="*/ 6915108 w 12191999"/>
              <a:gd name="connsiteY16455" fmla="*/ 6776757 h 6842125"/>
              <a:gd name="connsiteX16456" fmla="*/ 6913584 w 12191999"/>
              <a:gd name="connsiteY16456" fmla="*/ 6797738 h 6842125"/>
              <a:gd name="connsiteX16457" fmla="*/ 6893582 w 12191999"/>
              <a:gd name="connsiteY16457" fmla="*/ 6803574 h 6842125"/>
              <a:gd name="connsiteX16458" fmla="*/ 4408166 w 12191999"/>
              <a:gd name="connsiteY16458" fmla="*/ 6807473 h 6842125"/>
              <a:gd name="connsiteX16459" fmla="*/ 4385972 w 12191999"/>
              <a:gd name="connsiteY16459" fmla="*/ 6798420 h 6842125"/>
              <a:gd name="connsiteX16460" fmla="*/ 4385210 w 12191999"/>
              <a:gd name="connsiteY16460" fmla="*/ 6774733 h 6842125"/>
              <a:gd name="connsiteX16461" fmla="*/ 4427120 w 12191999"/>
              <a:gd name="connsiteY16461" fmla="*/ 6774055 h 6842125"/>
              <a:gd name="connsiteX16462" fmla="*/ 4430930 w 12191999"/>
              <a:gd name="connsiteY16462" fmla="*/ 6797743 h 6842125"/>
              <a:gd name="connsiteX16463" fmla="*/ 4408166 w 12191999"/>
              <a:gd name="connsiteY16463" fmla="*/ 6807473 h 6842125"/>
              <a:gd name="connsiteX16464" fmla="*/ 7783831 w 12191999"/>
              <a:gd name="connsiteY16464" fmla="*/ 6807473 h 6842125"/>
              <a:gd name="connsiteX16465" fmla="*/ 7761067 w 12191999"/>
              <a:gd name="connsiteY16465" fmla="*/ 6797743 h 6842125"/>
              <a:gd name="connsiteX16466" fmla="*/ 7764876 w 12191999"/>
              <a:gd name="connsiteY16466" fmla="*/ 6774055 h 6842125"/>
              <a:gd name="connsiteX16467" fmla="*/ 7806787 w 12191999"/>
              <a:gd name="connsiteY16467" fmla="*/ 6774733 h 6842125"/>
              <a:gd name="connsiteX16468" fmla="*/ 7806024 w 12191999"/>
              <a:gd name="connsiteY16468" fmla="*/ 6798420 h 6842125"/>
              <a:gd name="connsiteX16469" fmla="*/ 7783831 w 12191999"/>
              <a:gd name="connsiteY16469" fmla="*/ 6807473 h 6842125"/>
              <a:gd name="connsiteX16470" fmla="*/ 348865 w 12191999"/>
              <a:gd name="connsiteY16470" fmla="*/ 6807892 h 6842125"/>
              <a:gd name="connsiteX16471" fmla="*/ 326044 w 12191999"/>
              <a:gd name="connsiteY16471" fmla="*/ 6797741 h 6842125"/>
              <a:gd name="connsiteX16472" fmla="*/ 366360 w 12191999"/>
              <a:gd name="connsiteY16472" fmla="*/ 6769316 h 6842125"/>
              <a:gd name="connsiteX16473" fmla="*/ 348865 w 12191999"/>
              <a:gd name="connsiteY16473" fmla="*/ 6807892 h 6842125"/>
              <a:gd name="connsiteX16474" fmla="*/ 11843131 w 12191999"/>
              <a:gd name="connsiteY16474" fmla="*/ 6807892 h 6842125"/>
              <a:gd name="connsiteX16475" fmla="*/ 11825636 w 12191999"/>
              <a:gd name="connsiteY16475" fmla="*/ 6769316 h 6842125"/>
              <a:gd name="connsiteX16476" fmla="*/ 11865952 w 12191999"/>
              <a:gd name="connsiteY16476" fmla="*/ 6797741 h 6842125"/>
              <a:gd name="connsiteX16477" fmla="*/ 11843131 w 12191999"/>
              <a:gd name="connsiteY16477" fmla="*/ 6807892 h 6842125"/>
              <a:gd name="connsiteX16478" fmla="*/ 2103808 w 12191999"/>
              <a:gd name="connsiteY16478" fmla="*/ 6813981 h 6842125"/>
              <a:gd name="connsiteX16479" fmla="*/ 2087592 w 12191999"/>
              <a:gd name="connsiteY16479" fmla="*/ 6801120 h 6842125"/>
              <a:gd name="connsiteX16480" fmla="*/ 2114263 w 12191999"/>
              <a:gd name="connsiteY16480" fmla="*/ 6760513 h 6842125"/>
              <a:gd name="connsiteX16481" fmla="*/ 2137884 w 12191999"/>
              <a:gd name="connsiteY16481" fmla="*/ 6777433 h 6842125"/>
              <a:gd name="connsiteX16482" fmla="*/ 2103808 w 12191999"/>
              <a:gd name="connsiteY16482" fmla="*/ 6813981 h 6842125"/>
              <a:gd name="connsiteX16483" fmla="*/ 10088188 w 12191999"/>
              <a:gd name="connsiteY16483" fmla="*/ 6813981 h 6842125"/>
              <a:gd name="connsiteX16484" fmla="*/ 10054112 w 12191999"/>
              <a:gd name="connsiteY16484" fmla="*/ 6777433 h 6842125"/>
              <a:gd name="connsiteX16485" fmla="*/ 10077734 w 12191999"/>
              <a:gd name="connsiteY16485" fmla="*/ 6760513 h 6842125"/>
              <a:gd name="connsiteX16486" fmla="*/ 10104404 w 12191999"/>
              <a:gd name="connsiteY16486" fmla="*/ 6801120 h 6842125"/>
              <a:gd name="connsiteX16487" fmla="*/ 10088188 w 12191999"/>
              <a:gd name="connsiteY16487" fmla="*/ 6813981 h 6842125"/>
              <a:gd name="connsiteX16488" fmla="*/ 5988999 w 12191999"/>
              <a:gd name="connsiteY16488" fmla="*/ 6816687 h 6842125"/>
              <a:gd name="connsiteX16489" fmla="*/ 5970711 w 12191999"/>
              <a:gd name="connsiteY16489" fmla="*/ 6770661 h 6842125"/>
              <a:gd name="connsiteX16490" fmla="*/ 6019479 w 12191999"/>
              <a:gd name="connsiteY16490" fmla="*/ 6768632 h 6842125"/>
              <a:gd name="connsiteX16491" fmla="*/ 5988999 w 12191999"/>
              <a:gd name="connsiteY16491" fmla="*/ 6816687 h 6842125"/>
              <a:gd name="connsiteX16492" fmla="*/ 6202998 w 12191999"/>
              <a:gd name="connsiteY16492" fmla="*/ 6816687 h 6842125"/>
              <a:gd name="connsiteX16493" fmla="*/ 6172518 w 12191999"/>
              <a:gd name="connsiteY16493" fmla="*/ 6768632 h 6842125"/>
              <a:gd name="connsiteX16494" fmla="*/ 6221285 w 12191999"/>
              <a:gd name="connsiteY16494" fmla="*/ 6770661 h 6842125"/>
              <a:gd name="connsiteX16495" fmla="*/ 6202998 w 12191999"/>
              <a:gd name="connsiteY16495" fmla="*/ 6816687 h 6842125"/>
              <a:gd name="connsiteX16496" fmla="*/ 0 w 12191999"/>
              <a:gd name="connsiteY16496" fmla="*/ 6819119 h 6842125"/>
              <a:gd name="connsiteX16497" fmla="*/ 0 w 12191999"/>
              <a:gd name="connsiteY16497" fmla="*/ 6751668 h 6842125"/>
              <a:gd name="connsiteX16498" fmla="*/ 13900 w 12191999"/>
              <a:gd name="connsiteY16498" fmla="*/ 6757133 h 6842125"/>
              <a:gd name="connsiteX16499" fmla="*/ 24619 w 12191999"/>
              <a:gd name="connsiteY16499" fmla="*/ 6813306 h 6842125"/>
              <a:gd name="connsiteX16500" fmla="*/ 12191999 w 12191999"/>
              <a:gd name="connsiteY16500" fmla="*/ 6819120 h 6842125"/>
              <a:gd name="connsiteX16501" fmla="*/ 12167378 w 12191999"/>
              <a:gd name="connsiteY16501" fmla="*/ 6813306 h 6842125"/>
              <a:gd name="connsiteX16502" fmla="*/ 12178096 w 12191999"/>
              <a:gd name="connsiteY16502" fmla="*/ 6757133 h 6842125"/>
              <a:gd name="connsiteX16503" fmla="*/ 12191999 w 12191999"/>
              <a:gd name="connsiteY16503" fmla="*/ 6751667 h 6842125"/>
              <a:gd name="connsiteX16504" fmla="*/ 2824570 w 12191999"/>
              <a:gd name="connsiteY16504" fmla="*/ 6819305 h 6842125"/>
              <a:gd name="connsiteX16505" fmla="*/ 2799710 w 12191999"/>
              <a:gd name="connsiteY16505" fmla="*/ 6808559 h 6842125"/>
              <a:gd name="connsiteX16506" fmla="*/ 2789042 w 12191999"/>
              <a:gd name="connsiteY16506" fmla="*/ 6779458 h 6842125"/>
              <a:gd name="connsiteX16507" fmla="*/ 2816474 w 12191999"/>
              <a:gd name="connsiteY16507" fmla="*/ 6761859 h 6842125"/>
              <a:gd name="connsiteX16508" fmla="*/ 2843143 w 12191999"/>
              <a:gd name="connsiteY16508" fmla="*/ 6799084 h 6842125"/>
              <a:gd name="connsiteX16509" fmla="*/ 2824570 w 12191999"/>
              <a:gd name="connsiteY16509" fmla="*/ 6819305 h 6842125"/>
              <a:gd name="connsiteX16510" fmla="*/ 9367427 w 12191999"/>
              <a:gd name="connsiteY16510" fmla="*/ 6819305 h 6842125"/>
              <a:gd name="connsiteX16511" fmla="*/ 9348854 w 12191999"/>
              <a:gd name="connsiteY16511" fmla="*/ 6799084 h 6842125"/>
              <a:gd name="connsiteX16512" fmla="*/ 9375523 w 12191999"/>
              <a:gd name="connsiteY16512" fmla="*/ 6761859 h 6842125"/>
              <a:gd name="connsiteX16513" fmla="*/ 9402955 w 12191999"/>
              <a:gd name="connsiteY16513" fmla="*/ 6779458 h 6842125"/>
              <a:gd name="connsiteX16514" fmla="*/ 9392287 w 12191999"/>
              <a:gd name="connsiteY16514" fmla="*/ 6808559 h 6842125"/>
              <a:gd name="connsiteX16515" fmla="*/ 9367427 w 12191999"/>
              <a:gd name="connsiteY16515" fmla="*/ 6819305 h 6842125"/>
              <a:gd name="connsiteX16516" fmla="*/ 1393845 w 12191999"/>
              <a:gd name="connsiteY16516" fmla="*/ 6820169 h 6842125"/>
              <a:gd name="connsiteX16517" fmla="*/ 1374141 w 12191999"/>
              <a:gd name="connsiteY16517" fmla="*/ 6807889 h 6842125"/>
              <a:gd name="connsiteX16518" fmla="*/ 1401557 w 12191999"/>
              <a:gd name="connsiteY16518" fmla="*/ 6753744 h 6842125"/>
              <a:gd name="connsiteX16519" fmla="*/ 1448719 w 12191999"/>
              <a:gd name="connsiteY16519" fmla="*/ 6783524 h 6842125"/>
              <a:gd name="connsiteX16520" fmla="*/ 1393845 w 12191999"/>
              <a:gd name="connsiteY16520" fmla="*/ 6820169 h 6842125"/>
              <a:gd name="connsiteX16521" fmla="*/ 10798151 w 12191999"/>
              <a:gd name="connsiteY16521" fmla="*/ 6820169 h 6842125"/>
              <a:gd name="connsiteX16522" fmla="*/ 10743278 w 12191999"/>
              <a:gd name="connsiteY16522" fmla="*/ 6783524 h 6842125"/>
              <a:gd name="connsiteX16523" fmla="*/ 10790439 w 12191999"/>
              <a:gd name="connsiteY16523" fmla="*/ 6753744 h 6842125"/>
              <a:gd name="connsiteX16524" fmla="*/ 10817855 w 12191999"/>
              <a:gd name="connsiteY16524" fmla="*/ 6807889 h 6842125"/>
              <a:gd name="connsiteX16525" fmla="*/ 10798151 w 12191999"/>
              <a:gd name="connsiteY16525" fmla="*/ 6820169 h 6842125"/>
              <a:gd name="connsiteX16526" fmla="*/ 4051059 w 12191999"/>
              <a:gd name="connsiteY16526" fmla="*/ 6820404 h 6842125"/>
              <a:gd name="connsiteX16527" fmla="*/ 4030675 w 12191999"/>
              <a:gd name="connsiteY16527" fmla="*/ 6804497 h 6842125"/>
              <a:gd name="connsiteX16528" fmla="*/ 4070299 w 12191999"/>
              <a:gd name="connsiteY16528" fmla="*/ 6763213 h 6842125"/>
              <a:gd name="connsiteX16529" fmla="*/ 4074871 w 12191999"/>
              <a:gd name="connsiteY16529" fmla="*/ 6809914 h 6842125"/>
              <a:gd name="connsiteX16530" fmla="*/ 4051059 w 12191999"/>
              <a:gd name="connsiteY16530" fmla="*/ 6820404 h 6842125"/>
              <a:gd name="connsiteX16531" fmla="*/ 8140937 w 12191999"/>
              <a:gd name="connsiteY16531" fmla="*/ 6820404 h 6842125"/>
              <a:gd name="connsiteX16532" fmla="*/ 8117125 w 12191999"/>
              <a:gd name="connsiteY16532" fmla="*/ 6809914 h 6842125"/>
              <a:gd name="connsiteX16533" fmla="*/ 8121698 w 12191999"/>
              <a:gd name="connsiteY16533" fmla="*/ 6763213 h 6842125"/>
              <a:gd name="connsiteX16534" fmla="*/ 8161321 w 12191999"/>
              <a:gd name="connsiteY16534" fmla="*/ 6804497 h 6842125"/>
              <a:gd name="connsiteX16535" fmla="*/ 8140937 w 12191999"/>
              <a:gd name="connsiteY16535" fmla="*/ 6820404 h 6842125"/>
              <a:gd name="connsiteX16536" fmla="*/ 5822211 w 12191999"/>
              <a:gd name="connsiteY16536" fmla="*/ 6820921 h 6842125"/>
              <a:gd name="connsiteX16537" fmla="*/ 5794207 w 12191999"/>
              <a:gd name="connsiteY16537" fmla="*/ 6813306 h 6842125"/>
              <a:gd name="connsiteX16538" fmla="*/ 5833831 w 12191999"/>
              <a:gd name="connsiteY16538" fmla="*/ 6755777 h 6842125"/>
              <a:gd name="connsiteX16539" fmla="*/ 5849071 w 12191999"/>
              <a:gd name="connsiteY16539" fmla="*/ 6807215 h 6842125"/>
              <a:gd name="connsiteX16540" fmla="*/ 5822211 w 12191999"/>
              <a:gd name="connsiteY16540" fmla="*/ 6820921 h 6842125"/>
              <a:gd name="connsiteX16541" fmla="*/ 6369786 w 12191999"/>
              <a:gd name="connsiteY16541" fmla="*/ 6820921 h 6842125"/>
              <a:gd name="connsiteX16542" fmla="*/ 6342926 w 12191999"/>
              <a:gd name="connsiteY16542" fmla="*/ 6807215 h 6842125"/>
              <a:gd name="connsiteX16543" fmla="*/ 6358166 w 12191999"/>
              <a:gd name="connsiteY16543" fmla="*/ 6755777 h 6842125"/>
              <a:gd name="connsiteX16544" fmla="*/ 6397790 w 12191999"/>
              <a:gd name="connsiteY16544" fmla="*/ 6813306 h 6842125"/>
              <a:gd name="connsiteX16545" fmla="*/ 6369786 w 12191999"/>
              <a:gd name="connsiteY16545" fmla="*/ 6820921 h 6842125"/>
              <a:gd name="connsiteX16546" fmla="*/ 700227 w 12191999"/>
              <a:gd name="connsiteY16546" fmla="*/ 6821086 h 6842125"/>
              <a:gd name="connsiteX16547" fmla="*/ 672800 w 12191999"/>
              <a:gd name="connsiteY16547" fmla="*/ 6808564 h 6842125"/>
              <a:gd name="connsiteX16548" fmla="*/ 707087 w 12191999"/>
              <a:gd name="connsiteY16548" fmla="*/ 6756451 h 6842125"/>
              <a:gd name="connsiteX16549" fmla="*/ 729953 w 12191999"/>
              <a:gd name="connsiteY16549" fmla="*/ 6805180 h 6842125"/>
              <a:gd name="connsiteX16550" fmla="*/ 700227 w 12191999"/>
              <a:gd name="connsiteY16550" fmla="*/ 6821086 h 6842125"/>
              <a:gd name="connsiteX16551" fmla="*/ 11491770 w 12191999"/>
              <a:gd name="connsiteY16551" fmla="*/ 6821086 h 6842125"/>
              <a:gd name="connsiteX16552" fmla="*/ 11462043 w 12191999"/>
              <a:gd name="connsiteY16552" fmla="*/ 6805180 h 6842125"/>
              <a:gd name="connsiteX16553" fmla="*/ 11484910 w 12191999"/>
              <a:gd name="connsiteY16553" fmla="*/ 6756451 h 6842125"/>
              <a:gd name="connsiteX16554" fmla="*/ 11519196 w 12191999"/>
              <a:gd name="connsiteY16554" fmla="*/ 6808564 h 6842125"/>
              <a:gd name="connsiteX16555" fmla="*/ 11491770 w 12191999"/>
              <a:gd name="connsiteY16555" fmla="*/ 6821086 h 6842125"/>
              <a:gd name="connsiteX16556" fmla="*/ 1052488 w 12191999"/>
              <a:gd name="connsiteY16556" fmla="*/ 6821430 h 6842125"/>
              <a:gd name="connsiteX16557" fmla="*/ 1020481 w 12191999"/>
              <a:gd name="connsiteY16557" fmla="*/ 6816694 h 6842125"/>
              <a:gd name="connsiteX16558" fmla="*/ 1022767 w 12191999"/>
              <a:gd name="connsiteY16558" fmla="*/ 6760518 h 6842125"/>
              <a:gd name="connsiteX16559" fmla="*/ 1083727 w 12191999"/>
              <a:gd name="connsiteY16559" fmla="*/ 6763903 h 6842125"/>
              <a:gd name="connsiteX16560" fmla="*/ 1091344 w 12191999"/>
              <a:gd name="connsiteY16560" fmla="*/ 6801125 h 6842125"/>
              <a:gd name="connsiteX16561" fmla="*/ 1052488 w 12191999"/>
              <a:gd name="connsiteY16561" fmla="*/ 6821430 h 6842125"/>
              <a:gd name="connsiteX16562" fmla="*/ 11139508 w 12191999"/>
              <a:gd name="connsiteY16562" fmla="*/ 6821430 h 6842125"/>
              <a:gd name="connsiteX16563" fmla="*/ 11100652 w 12191999"/>
              <a:gd name="connsiteY16563" fmla="*/ 6801125 h 6842125"/>
              <a:gd name="connsiteX16564" fmla="*/ 11108270 w 12191999"/>
              <a:gd name="connsiteY16564" fmla="*/ 6763903 h 6842125"/>
              <a:gd name="connsiteX16565" fmla="*/ 11169230 w 12191999"/>
              <a:gd name="connsiteY16565" fmla="*/ 6760518 h 6842125"/>
              <a:gd name="connsiteX16566" fmla="*/ 11171515 w 12191999"/>
              <a:gd name="connsiteY16566" fmla="*/ 6816694 h 6842125"/>
              <a:gd name="connsiteX16567" fmla="*/ 11139508 w 12191999"/>
              <a:gd name="connsiteY16567" fmla="*/ 6821430 h 6842125"/>
              <a:gd name="connsiteX16568" fmla="*/ 3718428 w 12191999"/>
              <a:gd name="connsiteY16568" fmla="*/ 6821684 h 6842125"/>
              <a:gd name="connsiteX16569" fmla="*/ 3685282 w 12191999"/>
              <a:gd name="connsiteY16569" fmla="*/ 6821429 h 6842125"/>
              <a:gd name="connsiteX16570" fmla="*/ 3663946 w 12191999"/>
              <a:gd name="connsiteY16570" fmla="*/ 6790293 h 6842125"/>
              <a:gd name="connsiteX16571" fmla="*/ 3681471 w 12191999"/>
              <a:gd name="connsiteY16571" fmla="*/ 6753747 h 6842125"/>
              <a:gd name="connsiteX16572" fmla="*/ 3719571 w 12191999"/>
              <a:gd name="connsiteY16572" fmla="*/ 6753747 h 6842125"/>
              <a:gd name="connsiteX16573" fmla="*/ 3737859 w 12191999"/>
              <a:gd name="connsiteY16573" fmla="*/ 6803154 h 6842125"/>
              <a:gd name="connsiteX16574" fmla="*/ 3718428 w 12191999"/>
              <a:gd name="connsiteY16574" fmla="*/ 6821684 h 6842125"/>
              <a:gd name="connsiteX16575" fmla="*/ 8473568 w 12191999"/>
              <a:gd name="connsiteY16575" fmla="*/ 6821684 h 6842125"/>
              <a:gd name="connsiteX16576" fmla="*/ 8454138 w 12191999"/>
              <a:gd name="connsiteY16576" fmla="*/ 6803154 h 6842125"/>
              <a:gd name="connsiteX16577" fmla="*/ 8472426 w 12191999"/>
              <a:gd name="connsiteY16577" fmla="*/ 6753747 h 6842125"/>
              <a:gd name="connsiteX16578" fmla="*/ 8510526 w 12191999"/>
              <a:gd name="connsiteY16578" fmla="*/ 6753747 h 6842125"/>
              <a:gd name="connsiteX16579" fmla="*/ 8528051 w 12191999"/>
              <a:gd name="connsiteY16579" fmla="*/ 6790293 h 6842125"/>
              <a:gd name="connsiteX16580" fmla="*/ 8506715 w 12191999"/>
              <a:gd name="connsiteY16580" fmla="*/ 6821429 h 6842125"/>
              <a:gd name="connsiteX16581" fmla="*/ 8473568 w 12191999"/>
              <a:gd name="connsiteY16581" fmla="*/ 6821684 h 6842125"/>
              <a:gd name="connsiteX16582" fmla="*/ 5644086 w 12191999"/>
              <a:gd name="connsiteY16582" fmla="*/ 6822274 h 6842125"/>
              <a:gd name="connsiteX16583" fmla="*/ 5610082 w 12191999"/>
              <a:gd name="connsiteY16583" fmla="*/ 6808568 h 6842125"/>
              <a:gd name="connsiteX16584" fmla="*/ 5624559 w 12191999"/>
              <a:gd name="connsiteY16584" fmla="*/ 6757133 h 6842125"/>
              <a:gd name="connsiteX16585" fmla="*/ 5678662 w 12191999"/>
              <a:gd name="connsiteY16585" fmla="*/ 6771344 h 6842125"/>
              <a:gd name="connsiteX16586" fmla="*/ 5678662 w 12191999"/>
              <a:gd name="connsiteY16586" fmla="*/ 6804507 h 6842125"/>
              <a:gd name="connsiteX16587" fmla="*/ 5644086 w 12191999"/>
              <a:gd name="connsiteY16587" fmla="*/ 6822274 h 6842125"/>
              <a:gd name="connsiteX16588" fmla="*/ 6547911 w 12191999"/>
              <a:gd name="connsiteY16588" fmla="*/ 6822274 h 6842125"/>
              <a:gd name="connsiteX16589" fmla="*/ 6513335 w 12191999"/>
              <a:gd name="connsiteY16589" fmla="*/ 6804507 h 6842125"/>
              <a:gd name="connsiteX16590" fmla="*/ 6513335 w 12191999"/>
              <a:gd name="connsiteY16590" fmla="*/ 6771344 h 6842125"/>
              <a:gd name="connsiteX16591" fmla="*/ 6567437 w 12191999"/>
              <a:gd name="connsiteY16591" fmla="*/ 6757133 h 6842125"/>
              <a:gd name="connsiteX16592" fmla="*/ 6581915 w 12191999"/>
              <a:gd name="connsiteY16592" fmla="*/ 6808568 h 6842125"/>
              <a:gd name="connsiteX16593" fmla="*/ 6547911 w 12191999"/>
              <a:gd name="connsiteY16593" fmla="*/ 6822274 h 6842125"/>
              <a:gd name="connsiteX16594" fmla="*/ 513029 w 12191999"/>
              <a:gd name="connsiteY16594" fmla="*/ 6822784 h 6842125"/>
              <a:gd name="connsiteX16595" fmla="*/ 496239 w 12191999"/>
              <a:gd name="connsiteY16595" fmla="*/ 6758485 h 6842125"/>
              <a:gd name="connsiteX16596" fmla="*/ 555753 w 12191999"/>
              <a:gd name="connsiteY16596" fmla="*/ 6764579 h 6842125"/>
              <a:gd name="connsiteX16597" fmla="*/ 513029 w 12191999"/>
              <a:gd name="connsiteY16597" fmla="*/ 6822784 h 6842125"/>
              <a:gd name="connsiteX16598" fmla="*/ 11678967 w 12191999"/>
              <a:gd name="connsiteY16598" fmla="*/ 6822784 h 6842125"/>
              <a:gd name="connsiteX16599" fmla="*/ 11636243 w 12191999"/>
              <a:gd name="connsiteY16599" fmla="*/ 6764579 h 6842125"/>
              <a:gd name="connsiteX16600" fmla="*/ 11695758 w 12191999"/>
              <a:gd name="connsiteY16600" fmla="*/ 6758485 h 6842125"/>
              <a:gd name="connsiteX16601" fmla="*/ 11678967 w 12191999"/>
              <a:gd name="connsiteY16601" fmla="*/ 6822784 h 6842125"/>
              <a:gd name="connsiteX16602" fmla="*/ 3886176 w 12191999"/>
              <a:gd name="connsiteY16602" fmla="*/ 6826422 h 6842125"/>
              <a:gd name="connsiteX16603" fmla="*/ 3859507 w 12191999"/>
              <a:gd name="connsiteY16603" fmla="*/ 6823461 h 6842125"/>
              <a:gd name="connsiteX16604" fmla="*/ 3833599 w 12191999"/>
              <a:gd name="connsiteY16604" fmla="*/ 6774729 h 6842125"/>
              <a:gd name="connsiteX16605" fmla="*/ 3859507 w 12191999"/>
              <a:gd name="connsiteY16605" fmla="*/ 6751719 h 6842125"/>
              <a:gd name="connsiteX16606" fmla="*/ 3901416 w 12191999"/>
              <a:gd name="connsiteY16606" fmla="*/ 6754425 h 6842125"/>
              <a:gd name="connsiteX16607" fmla="*/ 3905988 w 12191999"/>
              <a:gd name="connsiteY16607" fmla="*/ 6814662 h 6842125"/>
              <a:gd name="connsiteX16608" fmla="*/ 3886176 w 12191999"/>
              <a:gd name="connsiteY16608" fmla="*/ 6826422 h 6842125"/>
              <a:gd name="connsiteX16609" fmla="*/ 8305820 w 12191999"/>
              <a:gd name="connsiteY16609" fmla="*/ 6826422 h 6842125"/>
              <a:gd name="connsiteX16610" fmla="*/ 8286008 w 12191999"/>
              <a:gd name="connsiteY16610" fmla="*/ 6814662 h 6842125"/>
              <a:gd name="connsiteX16611" fmla="*/ 8290580 w 12191999"/>
              <a:gd name="connsiteY16611" fmla="*/ 6754425 h 6842125"/>
              <a:gd name="connsiteX16612" fmla="*/ 8332490 w 12191999"/>
              <a:gd name="connsiteY16612" fmla="*/ 6751719 h 6842125"/>
              <a:gd name="connsiteX16613" fmla="*/ 8358397 w 12191999"/>
              <a:gd name="connsiteY16613" fmla="*/ 6774729 h 6842125"/>
              <a:gd name="connsiteX16614" fmla="*/ 8332490 w 12191999"/>
              <a:gd name="connsiteY16614" fmla="*/ 6823461 h 6842125"/>
              <a:gd name="connsiteX16615" fmla="*/ 8305820 w 12191999"/>
              <a:gd name="connsiteY16615" fmla="*/ 6826422 h 6842125"/>
              <a:gd name="connsiteX16616" fmla="*/ 1935469 w 12191999"/>
              <a:gd name="connsiteY16616" fmla="*/ 6828201 h 6842125"/>
              <a:gd name="connsiteX16617" fmla="*/ 1904989 w 12191999"/>
              <a:gd name="connsiteY16617" fmla="*/ 6814664 h 6842125"/>
              <a:gd name="connsiteX16618" fmla="*/ 1909561 w 12191999"/>
              <a:gd name="connsiteY16618" fmla="*/ 6754427 h 6842125"/>
              <a:gd name="connsiteX16619" fmla="*/ 1936993 w 12191999"/>
              <a:gd name="connsiteY16619" fmla="*/ 6740210 h 6842125"/>
              <a:gd name="connsiteX16620" fmla="*/ 1981189 w 12191999"/>
              <a:gd name="connsiteY16620" fmla="*/ 6787590 h 6842125"/>
              <a:gd name="connsiteX16621" fmla="*/ 1935469 w 12191999"/>
              <a:gd name="connsiteY16621" fmla="*/ 6828201 h 6842125"/>
              <a:gd name="connsiteX16622" fmla="*/ 10256527 w 12191999"/>
              <a:gd name="connsiteY16622" fmla="*/ 6828201 h 6842125"/>
              <a:gd name="connsiteX16623" fmla="*/ 10210807 w 12191999"/>
              <a:gd name="connsiteY16623" fmla="*/ 6787590 h 6842125"/>
              <a:gd name="connsiteX16624" fmla="*/ 10255003 w 12191999"/>
              <a:gd name="connsiteY16624" fmla="*/ 6740210 h 6842125"/>
              <a:gd name="connsiteX16625" fmla="*/ 10282435 w 12191999"/>
              <a:gd name="connsiteY16625" fmla="*/ 6754427 h 6842125"/>
              <a:gd name="connsiteX16626" fmla="*/ 10287007 w 12191999"/>
              <a:gd name="connsiteY16626" fmla="*/ 6814664 h 6842125"/>
              <a:gd name="connsiteX16627" fmla="*/ 10256527 w 12191999"/>
              <a:gd name="connsiteY16627" fmla="*/ 6828201 h 6842125"/>
              <a:gd name="connsiteX16628" fmla="*/ 1230556 w 12191999"/>
              <a:gd name="connsiteY16628" fmla="*/ 6830567 h 6842125"/>
              <a:gd name="connsiteX16629" fmla="*/ 1216023 w 12191999"/>
              <a:gd name="connsiteY16629" fmla="*/ 6827521 h 6842125"/>
              <a:gd name="connsiteX16630" fmla="*/ 1174859 w 12191999"/>
              <a:gd name="connsiteY16630" fmla="*/ 6783527 h 6842125"/>
              <a:gd name="connsiteX16631" fmla="*/ 1228956 w 12191999"/>
              <a:gd name="connsiteY16631" fmla="*/ 6740209 h 6842125"/>
              <a:gd name="connsiteX16632" fmla="*/ 1281529 w 12191999"/>
              <a:gd name="connsiteY16632" fmla="*/ 6784879 h 6842125"/>
              <a:gd name="connsiteX16633" fmla="*/ 1243409 w 12191999"/>
              <a:gd name="connsiteY16633" fmla="*/ 6829552 h 6842125"/>
              <a:gd name="connsiteX16634" fmla="*/ 1230556 w 12191999"/>
              <a:gd name="connsiteY16634" fmla="*/ 6830567 h 6842125"/>
              <a:gd name="connsiteX16635" fmla="*/ 10961440 w 12191999"/>
              <a:gd name="connsiteY16635" fmla="*/ 6830567 h 6842125"/>
              <a:gd name="connsiteX16636" fmla="*/ 10948587 w 12191999"/>
              <a:gd name="connsiteY16636" fmla="*/ 6829552 h 6842125"/>
              <a:gd name="connsiteX16637" fmla="*/ 10910467 w 12191999"/>
              <a:gd name="connsiteY16637" fmla="*/ 6784879 h 6842125"/>
              <a:gd name="connsiteX16638" fmla="*/ 10963040 w 12191999"/>
              <a:gd name="connsiteY16638" fmla="*/ 6740209 h 6842125"/>
              <a:gd name="connsiteX16639" fmla="*/ 11017138 w 12191999"/>
              <a:gd name="connsiteY16639" fmla="*/ 6783527 h 6842125"/>
              <a:gd name="connsiteX16640" fmla="*/ 10975974 w 12191999"/>
              <a:gd name="connsiteY16640" fmla="*/ 6827521 h 6842125"/>
              <a:gd name="connsiteX16641" fmla="*/ 10961440 w 12191999"/>
              <a:gd name="connsiteY16641" fmla="*/ 6830567 h 6842125"/>
              <a:gd name="connsiteX16642" fmla="*/ 171041 w 12191999"/>
              <a:gd name="connsiteY16642" fmla="*/ 6833863 h 6842125"/>
              <a:gd name="connsiteX16643" fmla="*/ 143275 w 12191999"/>
              <a:gd name="connsiteY16643" fmla="*/ 6822782 h 6842125"/>
              <a:gd name="connsiteX16644" fmla="*/ 169992 w 12191999"/>
              <a:gd name="connsiteY16644" fmla="*/ 6740208 h 6842125"/>
              <a:gd name="connsiteX16645" fmla="*/ 200525 w 12191999"/>
              <a:gd name="connsiteY16645" fmla="*/ 6822105 h 6842125"/>
              <a:gd name="connsiteX16646" fmla="*/ 171041 w 12191999"/>
              <a:gd name="connsiteY16646" fmla="*/ 6833863 h 6842125"/>
              <a:gd name="connsiteX16647" fmla="*/ 1585601 w 12191999"/>
              <a:gd name="connsiteY16647" fmla="*/ 6833863 h 6842125"/>
              <a:gd name="connsiteX16648" fmla="*/ 1557312 w 12191999"/>
              <a:gd name="connsiteY16648" fmla="*/ 6826841 h 6842125"/>
              <a:gd name="connsiteX16649" fmla="*/ 1545120 w 12191999"/>
              <a:gd name="connsiteY16649" fmla="*/ 6761189 h 6842125"/>
              <a:gd name="connsiteX16650" fmla="*/ 1631227 w 12191999"/>
              <a:gd name="connsiteY16650" fmla="*/ 6787585 h 6842125"/>
              <a:gd name="connsiteX16651" fmla="*/ 1612176 w 12191999"/>
              <a:gd name="connsiteY16651" fmla="*/ 6824134 h 6842125"/>
              <a:gd name="connsiteX16652" fmla="*/ 1585601 w 12191999"/>
              <a:gd name="connsiteY16652" fmla="*/ 6833863 h 6842125"/>
              <a:gd name="connsiteX16653" fmla="*/ 10606395 w 12191999"/>
              <a:gd name="connsiteY16653" fmla="*/ 6833863 h 6842125"/>
              <a:gd name="connsiteX16654" fmla="*/ 10579820 w 12191999"/>
              <a:gd name="connsiteY16654" fmla="*/ 6824134 h 6842125"/>
              <a:gd name="connsiteX16655" fmla="*/ 10560770 w 12191999"/>
              <a:gd name="connsiteY16655" fmla="*/ 6787585 h 6842125"/>
              <a:gd name="connsiteX16656" fmla="*/ 10646876 w 12191999"/>
              <a:gd name="connsiteY16656" fmla="*/ 6761189 h 6842125"/>
              <a:gd name="connsiteX16657" fmla="*/ 10634684 w 12191999"/>
              <a:gd name="connsiteY16657" fmla="*/ 6826841 h 6842125"/>
              <a:gd name="connsiteX16658" fmla="*/ 10606395 w 12191999"/>
              <a:gd name="connsiteY16658" fmla="*/ 6833863 h 6842125"/>
              <a:gd name="connsiteX16659" fmla="*/ 12020955 w 12191999"/>
              <a:gd name="connsiteY16659" fmla="*/ 6833863 h 6842125"/>
              <a:gd name="connsiteX16660" fmla="*/ 11991471 w 12191999"/>
              <a:gd name="connsiteY16660" fmla="*/ 6822105 h 6842125"/>
              <a:gd name="connsiteX16661" fmla="*/ 12022004 w 12191999"/>
              <a:gd name="connsiteY16661" fmla="*/ 6740208 h 6842125"/>
              <a:gd name="connsiteX16662" fmla="*/ 12048722 w 12191999"/>
              <a:gd name="connsiteY16662" fmla="*/ 6822782 h 6842125"/>
              <a:gd name="connsiteX16663" fmla="*/ 12020955 w 12191999"/>
              <a:gd name="connsiteY16663" fmla="*/ 6833863 h 6842125"/>
              <a:gd name="connsiteX16664" fmla="*/ 2986695 w 12191999"/>
              <a:gd name="connsiteY16664" fmla="*/ 6834201 h 6842125"/>
              <a:gd name="connsiteX16665" fmla="*/ 2958692 w 12191999"/>
              <a:gd name="connsiteY16665" fmla="*/ 6818043 h 6842125"/>
              <a:gd name="connsiteX16666" fmla="*/ 2955644 w 12191999"/>
              <a:gd name="connsiteY16666" fmla="*/ 6757807 h 6842125"/>
              <a:gd name="connsiteX16667" fmla="*/ 3046322 w 12191999"/>
              <a:gd name="connsiteY16667" fmla="*/ 6787586 h 6842125"/>
              <a:gd name="connsiteX16668" fmla="*/ 3018128 w 12191999"/>
              <a:gd name="connsiteY16668" fmla="*/ 6827517 h 6842125"/>
              <a:gd name="connsiteX16669" fmla="*/ 2986695 w 12191999"/>
              <a:gd name="connsiteY16669" fmla="*/ 6834201 h 6842125"/>
              <a:gd name="connsiteX16670" fmla="*/ 9205302 w 12191999"/>
              <a:gd name="connsiteY16670" fmla="*/ 6834201 h 6842125"/>
              <a:gd name="connsiteX16671" fmla="*/ 9173868 w 12191999"/>
              <a:gd name="connsiteY16671" fmla="*/ 6827517 h 6842125"/>
              <a:gd name="connsiteX16672" fmla="*/ 9145675 w 12191999"/>
              <a:gd name="connsiteY16672" fmla="*/ 6787586 h 6842125"/>
              <a:gd name="connsiteX16673" fmla="*/ 9236352 w 12191999"/>
              <a:gd name="connsiteY16673" fmla="*/ 6757807 h 6842125"/>
              <a:gd name="connsiteX16674" fmla="*/ 9233304 w 12191999"/>
              <a:gd name="connsiteY16674" fmla="*/ 6818043 h 6842125"/>
              <a:gd name="connsiteX16675" fmla="*/ 9205302 w 12191999"/>
              <a:gd name="connsiteY16675" fmla="*/ 6834201 h 6842125"/>
              <a:gd name="connsiteX16676" fmla="*/ 2463655 w 12191999"/>
              <a:gd name="connsiteY16676" fmla="*/ 6834455 h 6842125"/>
              <a:gd name="connsiteX16677" fmla="*/ 2426127 w 12191999"/>
              <a:gd name="connsiteY16677" fmla="*/ 6817365 h 6842125"/>
              <a:gd name="connsiteX16678" fmla="*/ 2423079 w 12191999"/>
              <a:gd name="connsiteY16678" fmla="*/ 6757807 h 6842125"/>
              <a:gd name="connsiteX16679" fmla="*/ 2464227 w 12191999"/>
              <a:gd name="connsiteY16679" fmla="*/ 6740208 h 6842125"/>
              <a:gd name="connsiteX16680" fmla="*/ 2505375 w 12191999"/>
              <a:gd name="connsiteY16680" fmla="*/ 6757807 h 6842125"/>
              <a:gd name="connsiteX16681" fmla="*/ 2502327 w 12191999"/>
              <a:gd name="connsiteY16681" fmla="*/ 6818043 h 6842125"/>
              <a:gd name="connsiteX16682" fmla="*/ 2463655 w 12191999"/>
              <a:gd name="connsiteY16682" fmla="*/ 6834455 h 6842125"/>
              <a:gd name="connsiteX16683" fmla="*/ 9728342 w 12191999"/>
              <a:gd name="connsiteY16683" fmla="*/ 6834455 h 6842125"/>
              <a:gd name="connsiteX16684" fmla="*/ 9689670 w 12191999"/>
              <a:gd name="connsiteY16684" fmla="*/ 6818043 h 6842125"/>
              <a:gd name="connsiteX16685" fmla="*/ 9686622 w 12191999"/>
              <a:gd name="connsiteY16685" fmla="*/ 6757807 h 6842125"/>
              <a:gd name="connsiteX16686" fmla="*/ 9727770 w 12191999"/>
              <a:gd name="connsiteY16686" fmla="*/ 6740208 h 6842125"/>
              <a:gd name="connsiteX16687" fmla="*/ 9768918 w 12191999"/>
              <a:gd name="connsiteY16687" fmla="*/ 6757807 h 6842125"/>
              <a:gd name="connsiteX16688" fmla="*/ 9765870 w 12191999"/>
              <a:gd name="connsiteY16688" fmla="*/ 6817365 h 6842125"/>
              <a:gd name="connsiteX16689" fmla="*/ 9728342 w 12191999"/>
              <a:gd name="connsiteY16689" fmla="*/ 6834455 h 6842125"/>
              <a:gd name="connsiteX16690" fmla="*/ 5107619 w 12191999"/>
              <a:gd name="connsiteY16690" fmla="*/ 6840372 h 6842125"/>
              <a:gd name="connsiteX16691" fmla="*/ 5076758 w 12191999"/>
              <a:gd name="connsiteY16691" fmla="*/ 6822099 h 6842125"/>
              <a:gd name="connsiteX16692" fmla="*/ 5070662 w 12191999"/>
              <a:gd name="connsiteY16692" fmla="*/ 6757800 h 6842125"/>
              <a:gd name="connsiteX16693" fmla="*/ 5168959 w 12191999"/>
              <a:gd name="connsiteY16693" fmla="*/ 6787579 h 6842125"/>
              <a:gd name="connsiteX16694" fmla="*/ 5138479 w 12191999"/>
              <a:gd name="connsiteY16694" fmla="*/ 6830221 h 6842125"/>
              <a:gd name="connsiteX16695" fmla="*/ 5107619 w 12191999"/>
              <a:gd name="connsiteY16695" fmla="*/ 6840372 h 6842125"/>
              <a:gd name="connsiteX16696" fmla="*/ 7084378 w 12191999"/>
              <a:gd name="connsiteY16696" fmla="*/ 6840372 h 6842125"/>
              <a:gd name="connsiteX16697" fmla="*/ 7053518 w 12191999"/>
              <a:gd name="connsiteY16697" fmla="*/ 6830221 h 6842125"/>
              <a:gd name="connsiteX16698" fmla="*/ 7023038 w 12191999"/>
              <a:gd name="connsiteY16698" fmla="*/ 6787579 h 6842125"/>
              <a:gd name="connsiteX16699" fmla="*/ 7121335 w 12191999"/>
              <a:gd name="connsiteY16699" fmla="*/ 6757800 h 6842125"/>
              <a:gd name="connsiteX16700" fmla="*/ 7115239 w 12191999"/>
              <a:gd name="connsiteY16700" fmla="*/ 6822099 h 6842125"/>
              <a:gd name="connsiteX16701" fmla="*/ 7084378 w 12191999"/>
              <a:gd name="connsiteY16701" fmla="*/ 6840372 h 6842125"/>
              <a:gd name="connsiteX16702" fmla="*/ 4936828 w 12191999"/>
              <a:gd name="connsiteY16702" fmla="*/ 6841050 h 6842125"/>
              <a:gd name="connsiteX16703" fmla="*/ 4901014 w 12191999"/>
              <a:gd name="connsiteY16703" fmla="*/ 6827515 h 6842125"/>
              <a:gd name="connsiteX16704" fmla="*/ 4894156 w 12191999"/>
              <a:gd name="connsiteY16704" fmla="*/ 6753742 h 6842125"/>
              <a:gd name="connsiteX16705" fmla="*/ 4981024 w 12191999"/>
              <a:gd name="connsiteY16705" fmla="*/ 6754417 h 6842125"/>
              <a:gd name="connsiteX16706" fmla="*/ 4936828 w 12191999"/>
              <a:gd name="connsiteY16706" fmla="*/ 6841050 h 6842125"/>
              <a:gd name="connsiteX16707" fmla="*/ 7255168 w 12191999"/>
              <a:gd name="connsiteY16707" fmla="*/ 6841050 h 6842125"/>
              <a:gd name="connsiteX16708" fmla="*/ 7210972 w 12191999"/>
              <a:gd name="connsiteY16708" fmla="*/ 6754417 h 6842125"/>
              <a:gd name="connsiteX16709" fmla="*/ 7297840 w 12191999"/>
              <a:gd name="connsiteY16709" fmla="*/ 6753742 h 6842125"/>
              <a:gd name="connsiteX16710" fmla="*/ 7290983 w 12191999"/>
              <a:gd name="connsiteY16710" fmla="*/ 6827515 h 6842125"/>
              <a:gd name="connsiteX16711" fmla="*/ 7255168 w 12191999"/>
              <a:gd name="connsiteY16711" fmla="*/ 6841050 h 6842125"/>
              <a:gd name="connsiteX16712" fmla="*/ 4229282 w 12191999"/>
              <a:gd name="connsiteY16712" fmla="*/ 6841729 h 6842125"/>
              <a:gd name="connsiteX16713" fmla="*/ 4184324 w 12191999"/>
              <a:gd name="connsiteY16713" fmla="*/ 6820748 h 6842125"/>
              <a:gd name="connsiteX16714" fmla="*/ 4177466 w 12191999"/>
              <a:gd name="connsiteY16714" fmla="*/ 6760510 h 6842125"/>
              <a:gd name="connsiteX16715" fmla="*/ 4231568 w 12191999"/>
              <a:gd name="connsiteY16715" fmla="*/ 6733437 h 6842125"/>
              <a:gd name="connsiteX16716" fmla="*/ 4294052 w 12191999"/>
              <a:gd name="connsiteY16716" fmla="*/ 6784876 h 6842125"/>
              <a:gd name="connsiteX16717" fmla="*/ 4229282 w 12191999"/>
              <a:gd name="connsiteY16717" fmla="*/ 6841729 h 6842125"/>
              <a:gd name="connsiteX16718" fmla="*/ 7962715 w 12191999"/>
              <a:gd name="connsiteY16718" fmla="*/ 6841729 h 6842125"/>
              <a:gd name="connsiteX16719" fmla="*/ 7897944 w 12191999"/>
              <a:gd name="connsiteY16719" fmla="*/ 6784876 h 6842125"/>
              <a:gd name="connsiteX16720" fmla="*/ 7960428 w 12191999"/>
              <a:gd name="connsiteY16720" fmla="*/ 6733437 h 6842125"/>
              <a:gd name="connsiteX16721" fmla="*/ 8014531 w 12191999"/>
              <a:gd name="connsiteY16721" fmla="*/ 6760510 h 6842125"/>
              <a:gd name="connsiteX16722" fmla="*/ 8007672 w 12191999"/>
              <a:gd name="connsiteY16722" fmla="*/ 6820748 h 6842125"/>
              <a:gd name="connsiteX16723" fmla="*/ 7962715 w 12191999"/>
              <a:gd name="connsiteY16723" fmla="*/ 6841729 h 6842125"/>
              <a:gd name="connsiteX16724" fmla="*/ 3524879 w 12191999"/>
              <a:gd name="connsiteY16724" fmla="*/ 6841731 h 6842125"/>
              <a:gd name="connsiteX16725" fmla="*/ 3485922 w 12191999"/>
              <a:gd name="connsiteY16725" fmla="*/ 6830224 h 6842125"/>
              <a:gd name="connsiteX16726" fmla="*/ 3469158 w 12191999"/>
              <a:gd name="connsiteY16726" fmla="*/ 6763898 h 6842125"/>
              <a:gd name="connsiteX16727" fmla="*/ 3567456 w 12191999"/>
              <a:gd name="connsiteY16727" fmla="*/ 6751037 h 6842125"/>
              <a:gd name="connsiteX16728" fmla="*/ 3566694 w 12191999"/>
              <a:gd name="connsiteY16728" fmla="*/ 6820752 h 6842125"/>
              <a:gd name="connsiteX16729" fmla="*/ 3524879 w 12191999"/>
              <a:gd name="connsiteY16729" fmla="*/ 6841731 h 6842125"/>
              <a:gd name="connsiteX16730" fmla="*/ 8667118 w 12191999"/>
              <a:gd name="connsiteY16730" fmla="*/ 6841731 h 6842125"/>
              <a:gd name="connsiteX16731" fmla="*/ 8625303 w 12191999"/>
              <a:gd name="connsiteY16731" fmla="*/ 6820752 h 6842125"/>
              <a:gd name="connsiteX16732" fmla="*/ 8624540 w 12191999"/>
              <a:gd name="connsiteY16732" fmla="*/ 6751037 h 6842125"/>
              <a:gd name="connsiteX16733" fmla="*/ 8722839 w 12191999"/>
              <a:gd name="connsiteY16733" fmla="*/ 6763898 h 6842125"/>
              <a:gd name="connsiteX16734" fmla="*/ 8706075 w 12191999"/>
              <a:gd name="connsiteY16734" fmla="*/ 6830224 h 6842125"/>
              <a:gd name="connsiteX16735" fmla="*/ 8667118 w 12191999"/>
              <a:gd name="connsiteY16735" fmla="*/ 6841731 h 684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  <a:cxn ang="0">
                <a:pos x="connsiteX13198" y="connsiteY13198"/>
              </a:cxn>
              <a:cxn ang="0">
                <a:pos x="connsiteX13199" y="connsiteY13199"/>
              </a:cxn>
              <a:cxn ang="0">
                <a:pos x="connsiteX13200" y="connsiteY13200"/>
              </a:cxn>
              <a:cxn ang="0">
                <a:pos x="connsiteX13201" y="connsiteY13201"/>
              </a:cxn>
              <a:cxn ang="0">
                <a:pos x="connsiteX13202" y="connsiteY13202"/>
              </a:cxn>
              <a:cxn ang="0">
                <a:pos x="connsiteX13203" y="connsiteY13203"/>
              </a:cxn>
              <a:cxn ang="0">
                <a:pos x="connsiteX13204" y="connsiteY13204"/>
              </a:cxn>
              <a:cxn ang="0">
                <a:pos x="connsiteX13205" y="connsiteY13205"/>
              </a:cxn>
              <a:cxn ang="0">
                <a:pos x="connsiteX13206" y="connsiteY13206"/>
              </a:cxn>
              <a:cxn ang="0">
                <a:pos x="connsiteX13207" y="connsiteY13207"/>
              </a:cxn>
              <a:cxn ang="0">
                <a:pos x="connsiteX13208" y="connsiteY13208"/>
              </a:cxn>
              <a:cxn ang="0">
                <a:pos x="connsiteX13209" y="connsiteY13209"/>
              </a:cxn>
              <a:cxn ang="0">
                <a:pos x="connsiteX13210" y="connsiteY13210"/>
              </a:cxn>
              <a:cxn ang="0">
                <a:pos x="connsiteX13211" y="connsiteY13211"/>
              </a:cxn>
              <a:cxn ang="0">
                <a:pos x="connsiteX13212" y="connsiteY13212"/>
              </a:cxn>
              <a:cxn ang="0">
                <a:pos x="connsiteX13213" y="connsiteY13213"/>
              </a:cxn>
              <a:cxn ang="0">
                <a:pos x="connsiteX13214" y="connsiteY13214"/>
              </a:cxn>
              <a:cxn ang="0">
                <a:pos x="connsiteX13215" y="connsiteY13215"/>
              </a:cxn>
              <a:cxn ang="0">
                <a:pos x="connsiteX13216" y="connsiteY13216"/>
              </a:cxn>
              <a:cxn ang="0">
                <a:pos x="connsiteX13217" y="connsiteY13217"/>
              </a:cxn>
              <a:cxn ang="0">
                <a:pos x="connsiteX13218" y="connsiteY13218"/>
              </a:cxn>
              <a:cxn ang="0">
                <a:pos x="connsiteX13219" y="connsiteY13219"/>
              </a:cxn>
              <a:cxn ang="0">
                <a:pos x="connsiteX13220" y="connsiteY13220"/>
              </a:cxn>
              <a:cxn ang="0">
                <a:pos x="connsiteX13221" y="connsiteY13221"/>
              </a:cxn>
              <a:cxn ang="0">
                <a:pos x="connsiteX13222" y="connsiteY13222"/>
              </a:cxn>
              <a:cxn ang="0">
                <a:pos x="connsiteX13223" y="connsiteY13223"/>
              </a:cxn>
              <a:cxn ang="0">
                <a:pos x="connsiteX13224" y="connsiteY13224"/>
              </a:cxn>
              <a:cxn ang="0">
                <a:pos x="connsiteX13225" y="connsiteY13225"/>
              </a:cxn>
              <a:cxn ang="0">
                <a:pos x="connsiteX13226" y="connsiteY13226"/>
              </a:cxn>
              <a:cxn ang="0">
                <a:pos x="connsiteX13227" y="connsiteY13227"/>
              </a:cxn>
              <a:cxn ang="0">
                <a:pos x="connsiteX13228" y="connsiteY13228"/>
              </a:cxn>
              <a:cxn ang="0">
                <a:pos x="connsiteX13229" y="connsiteY13229"/>
              </a:cxn>
              <a:cxn ang="0">
                <a:pos x="connsiteX13230" y="connsiteY13230"/>
              </a:cxn>
              <a:cxn ang="0">
                <a:pos x="connsiteX13231" y="connsiteY13231"/>
              </a:cxn>
              <a:cxn ang="0">
                <a:pos x="connsiteX13232" y="connsiteY13232"/>
              </a:cxn>
              <a:cxn ang="0">
                <a:pos x="connsiteX13233" y="connsiteY13233"/>
              </a:cxn>
              <a:cxn ang="0">
                <a:pos x="connsiteX13234" y="connsiteY13234"/>
              </a:cxn>
              <a:cxn ang="0">
                <a:pos x="connsiteX13235" y="connsiteY13235"/>
              </a:cxn>
              <a:cxn ang="0">
                <a:pos x="connsiteX13236" y="connsiteY13236"/>
              </a:cxn>
              <a:cxn ang="0">
                <a:pos x="connsiteX13237" y="connsiteY13237"/>
              </a:cxn>
              <a:cxn ang="0">
                <a:pos x="connsiteX13238" y="connsiteY13238"/>
              </a:cxn>
              <a:cxn ang="0">
                <a:pos x="connsiteX13239" y="connsiteY13239"/>
              </a:cxn>
              <a:cxn ang="0">
                <a:pos x="connsiteX13240" y="connsiteY13240"/>
              </a:cxn>
              <a:cxn ang="0">
                <a:pos x="connsiteX13241" y="connsiteY13241"/>
              </a:cxn>
              <a:cxn ang="0">
                <a:pos x="connsiteX13242" y="connsiteY13242"/>
              </a:cxn>
              <a:cxn ang="0">
                <a:pos x="connsiteX13243" y="connsiteY13243"/>
              </a:cxn>
              <a:cxn ang="0">
                <a:pos x="connsiteX13244" y="connsiteY13244"/>
              </a:cxn>
              <a:cxn ang="0">
                <a:pos x="connsiteX13245" y="connsiteY13245"/>
              </a:cxn>
              <a:cxn ang="0">
                <a:pos x="connsiteX13246" y="connsiteY13246"/>
              </a:cxn>
              <a:cxn ang="0">
                <a:pos x="connsiteX13247" y="connsiteY13247"/>
              </a:cxn>
              <a:cxn ang="0">
                <a:pos x="connsiteX13248" y="connsiteY13248"/>
              </a:cxn>
              <a:cxn ang="0">
                <a:pos x="connsiteX13249" y="connsiteY13249"/>
              </a:cxn>
              <a:cxn ang="0">
                <a:pos x="connsiteX13250" y="connsiteY13250"/>
              </a:cxn>
              <a:cxn ang="0">
                <a:pos x="connsiteX13251" y="connsiteY13251"/>
              </a:cxn>
              <a:cxn ang="0">
                <a:pos x="connsiteX13252" y="connsiteY13252"/>
              </a:cxn>
              <a:cxn ang="0">
                <a:pos x="connsiteX13253" y="connsiteY13253"/>
              </a:cxn>
              <a:cxn ang="0">
                <a:pos x="connsiteX13254" y="connsiteY13254"/>
              </a:cxn>
              <a:cxn ang="0">
                <a:pos x="connsiteX13255" y="connsiteY13255"/>
              </a:cxn>
              <a:cxn ang="0">
                <a:pos x="connsiteX13256" y="connsiteY13256"/>
              </a:cxn>
              <a:cxn ang="0">
                <a:pos x="connsiteX13257" y="connsiteY13257"/>
              </a:cxn>
              <a:cxn ang="0">
                <a:pos x="connsiteX13258" y="connsiteY13258"/>
              </a:cxn>
              <a:cxn ang="0">
                <a:pos x="connsiteX13259" y="connsiteY13259"/>
              </a:cxn>
              <a:cxn ang="0">
                <a:pos x="connsiteX13260" y="connsiteY13260"/>
              </a:cxn>
              <a:cxn ang="0">
                <a:pos x="connsiteX13261" y="connsiteY13261"/>
              </a:cxn>
              <a:cxn ang="0">
                <a:pos x="connsiteX13262" y="connsiteY13262"/>
              </a:cxn>
              <a:cxn ang="0">
                <a:pos x="connsiteX13263" y="connsiteY13263"/>
              </a:cxn>
              <a:cxn ang="0">
                <a:pos x="connsiteX13264" y="connsiteY13264"/>
              </a:cxn>
              <a:cxn ang="0">
                <a:pos x="connsiteX13265" y="connsiteY13265"/>
              </a:cxn>
              <a:cxn ang="0">
                <a:pos x="connsiteX13266" y="connsiteY13266"/>
              </a:cxn>
              <a:cxn ang="0">
                <a:pos x="connsiteX13267" y="connsiteY13267"/>
              </a:cxn>
              <a:cxn ang="0">
                <a:pos x="connsiteX13268" y="connsiteY13268"/>
              </a:cxn>
              <a:cxn ang="0">
                <a:pos x="connsiteX13269" y="connsiteY13269"/>
              </a:cxn>
              <a:cxn ang="0">
                <a:pos x="connsiteX13270" y="connsiteY13270"/>
              </a:cxn>
              <a:cxn ang="0">
                <a:pos x="connsiteX13271" y="connsiteY13271"/>
              </a:cxn>
              <a:cxn ang="0">
                <a:pos x="connsiteX13272" y="connsiteY13272"/>
              </a:cxn>
              <a:cxn ang="0">
                <a:pos x="connsiteX13273" y="connsiteY13273"/>
              </a:cxn>
              <a:cxn ang="0">
                <a:pos x="connsiteX13274" y="connsiteY13274"/>
              </a:cxn>
              <a:cxn ang="0">
                <a:pos x="connsiteX13275" y="connsiteY13275"/>
              </a:cxn>
              <a:cxn ang="0">
                <a:pos x="connsiteX13276" y="connsiteY13276"/>
              </a:cxn>
              <a:cxn ang="0">
                <a:pos x="connsiteX13277" y="connsiteY13277"/>
              </a:cxn>
              <a:cxn ang="0">
                <a:pos x="connsiteX13278" y="connsiteY13278"/>
              </a:cxn>
              <a:cxn ang="0">
                <a:pos x="connsiteX13279" y="connsiteY13279"/>
              </a:cxn>
              <a:cxn ang="0">
                <a:pos x="connsiteX13280" y="connsiteY13280"/>
              </a:cxn>
              <a:cxn ang="0">
                <a:pos x="connsiteX13281" y="connsiteY13281"/>
              </a:cxn>
              <a:cxn ang="0">
                <a:pos x="connsiteX13282" y="connsiteY13282"/>
              </a:cxn>
              <a:cxn ang="0">
                <a:pos x="connsiteX13283" y="connsiteY13283"/>
              </a:cxn>
              <a:cxn ang="0">
                <a:pos x="connsiteX13284" y="connsiteY13284"/>
              </a:cxn>
              <a:cxn ang="0">
                <a:pos x="connsiteX13285" y="connsiteY13285"/>
              </a:cxn>
              <a:cxn ang="0">
                <a:pos x="connsiteX13286" y="connsiteY13286"/>
              </a:cxn>
              <a:cxn ang="0">
                <a:pos x="connsiteX13287" y="connsiteY13287"/>
              </a:cxn>
              <a:cxn ang="0">
                <a:pos x="connsiteX13288" y="connsiteY13288"/>
              </a:cxn>
              <a:cxn ang="0">
                <a:pos x="connsiteX13289" y="connsiteY13289"/>
              </a:cxn>
              <a:cxn ang="0">
                <a:pos x="connsiteX13290" y="connsiteY13290"/>
              </a:cxn>
              <a:cxn ang="0">
                <a:pos x="connsiteX13291" y="connsiteY13291"/>
              </a:cxn>
              <a:cxn ang="0">
                <a:pos x="connsiteX13292" y="connsiteY13292"/>
              </a:cxn>
              <a:cxn ang="0">
                <a:pos x="connsiteX13293" y="connsiteY13293"/>
              </a:cxn>
              <a:cxn ang="0">
                <a:pos x="connsiteX13294" y="connsiteY13294"/>
              </a:cxn>
              <a:cxn ang="0">
                <a:pos x="connsiteX13295" y="connsiteY13295"/>
              </a:cxn>
              <a:cxn ang="0">
                <a:pos x="connsiteX13296" y="connsiteY13296"/>
              </a:cxn>
              <a:cxn ang="0">
                <a:pos x="connsiteX13297" y="connsiteY13297"/>
              </a:cxn>
              <a:cxn ang="0">
                <a:pos x="connsiteX13298" y="connsiteY13298"/>
              </a:cxn>
              <a:cxn ang="0">
                <a:pos x="connsiteX13299" y="connsiteY13299"/>
              </a:cxn>
              <a:cxn ang="0">
                <a:pos x="connsiteX13300" y="connsiteY13300"/>
              </a:cxn>
              <a:cxn ang="0">
                <a:pos x="connsiteX13301" y="connsiteY13301"/>
              </a:cxn>
              <a:cxn ang="0">
                <a:pos x="connsiteX13302" y="connsiteY13302"/>
              </a:cxn>
              <a:cxn ang="0">
                <a:pos x="connsiteX13303" y="connsiteY13303"/>
              </a:cxn>
              <a:cxn ang="0">
                <a:pos x="connsiteX13304" y="connsiteY13304"/>
              </a:cxn>
              <a:cxn ang="0">
                <a:pos x="connsiteX13305" y="connsiteY13305"/>
              </a:cxn>
              <a:cxn ang="0">
                <a:pos x="connsiteX13306" y="connsiteY13306"/>
              </a:cxn>
              <a:cxn ang="0">
                <a:pos x="connsiteX13307" y="connsiteY13307"/>
              </a:cxn>
              <a:cxn ang="0">
                <a:pos x="connsiteX13308" y="connsiteY13308"/>
              </a:cxn>
              <a:cxn ang="0">
                <a:pos x="connsiteX13309" y="connsiteY13309"/>
              </a:cxn>
              <a:cxn ang="0">
                <a:pos x="connsiteX13310" y="connsiteY13310"/>
              </a:cxn>
              <a:cxn ang="0">
                <a:pos x="connsiteX13311" y="connsiteY13311"/>
              </a:cxn>
              <a:cxn ang="0">
                <a:pos x="connsiteX13312" y="connsiteY13312"/>
              </a:cxn>
              <a:cxn ang="0">
                <a:pos x="connsiteX13313" y="connsiteY13313"/>
              </a:cxn>
              <a:cxn ang="0">
                <a:pos x="connsiteX13314" y="connsiteY13314"/>
              </a:cxn>
              <a:cxn ang="0">
                <a:pos x="connsiteX13315" y="connsiteY13315"/>
              </a:cxn>
              <a:cxn ang="0">
                <a:pos x="connsiteX13316" y="connsiteY13316"/>
              </a:cxn>
              <a:cxn ang="0">
                <a:pos x="connsiteX13317" y="connsiteY13317"/>
              </a:cxn>
              <a:cxn ang="0">
                <a:pos x="connsiteX13318" y="connsiteY13318"/>
              </a:cxn>
              <a:cxn ang="0">
                <a:pos x="connsiteX13319" y="connsiteY13319"/>
              </a:cxn>
              <a:cxn ang="0">
                <a:pos x="connsiteX13320" y="connsiteY13320"/>
              </a:cxn>
              <a:cxn ang="0">
                <a:pos x="connsiteX13321" y="connsiteY13321"/>
              </a:cxn>
              <a:cxn ang="0">
                <a:pos x="connsiteX13322" y="connsiteY13322"/>
              </a:cxn>
              <a:cxn ang="0">
                <a:pos x="connsiteX13323" y="connsiteY13323"/>
              </a:cxn>
              <a:cxn ang="0">
                <a:pos x="connsiteX13324" y="connsiteY13324"/>
              </a:cxn>
              <a:cxn ang="0">
                <a:pos x="connsiteX13325" y="connsiteY13325"/>
              </a:cxn>
              <a:cxn ang="0">
                <a:pos x="connsiteX13326" y="connsiteY13326"/>
              </a:cxn>
              <a:cxn ang="0">
                <a:pos x="connsiteX13327" y="connsiteY13327"/>
              </a:cxn>
              <a:cxn ang="0">
                <a:pos x="connsiteX13328" y="connsiteY13328"/>
              </a:cxn>
              <a:cxn ang="0">
                <a:pos x="connsiteX13329" y="connsiteY13329"/>
              </a:cxn>
              <a:cxn ang="0">
                <a:pos x="connsiteX13330" y="connsiteY13330"/>
              </a:cxn>
              <a:cxn ang="0">
                <a:pos x="connsiteX13331" y="connsiteY13331"/>
              </a:cxn>
              <a:cxn ang="0">
                <a:pos x="connsiteX13332" y="connsiteY13332"/>
              </a:cxn>
              <a:cxn ang="0">
                <a:pos x="connsiteX13333" y="connsiteY13333"/>
              </a:cxn>
              <a:cxn ang="0">
                <a:pos x="connsiteX13334" y="connsiteY13334"/>
              </a:cxn>
              <a:cxn ang="0">
                <a:pos x="connsiteX13335" y="connsiteY13335"/>
              </a:cxn>
              <a:cxn ang="0">
                <a:pos x="connsiteX13336" y="connsiteY13336"/>
              </a:cxn>
              <a:cxn ang="0">
                <a:pos x="connsiteX13337" y="connsiteY13337"/>
              </a:cxn>
              <a:cxn ang="0">
                <a:pos x="connsiteX13338" y="connsiteY13338"/>
              </a:cxn>
              <a:cxn ang="0">
                <a:pos x="connsiteX13339" y="connsiteY13339"/>
              </a:cxn>
              <a:cxn ang="0">
                <a:pos x="connsiteX13340" y="connsiteY13340"/>
              </a:cxn>
              <a:cxn ang="0">
                <a:pos x="connsiteX13341" y="connsiteY13341"/>
              </a:cxn>
              <a:cxn ang="0">
                <a:pos x="connsiteX13342" y="connsiteY13342"/>
              </a:cxn>
              <a:cxn ang="0">
                <a:pos x="connsiteX13343" y="connsiteY13343"/>
              </a:cxn>
              <a:cxn ang="0">
                <a:pos x="connsiteX13344" y="connsiteY13344"/>
              </a:cxn>
              <a:cxn ang="0">
                <a:pos x="connsiteX13345" y="connsiteY13345"/>
              </a:cxn>
              <a:cxn ang="0">
                <a:pos x="connsiteX13346" y="connsiteY13346"/>
              </a:cxn>
              <a:cxn ang="0">
                <a:pos x="connsiteX13347" y="connsiteY13347"/>
              </a:cxn>
              <a:cxn ang="0">
                <a:pos x="connsiteX13348" y="connsiteY13348"/>
              </a:cxn>
              <a:cxn ang="0">
                <a:pos x="connsiteX13349" y="connsiteY13349"/>
              </a:cxn>
              <a:cxn ang="0">
                <a:pos x="connsiteX13350" y="connsiteY13350"/>
              </a:cxn>
              <a:cxn ang="0">
                <a:pos x="connsiteX13351" y="connsiteY13351"/>
              </a:cxn>
              <a:cxn ang="0">
                <a:pos x="connsiteX13352" y="connsiteY13352"/>
              </a:cxn>
              <a:cxn ang="0">
                <a:pos x="connsiteX13353" y="connsiteY13353"/>
              </a:cxn>
              <a:cxn ang="0">
                <a:pos x="connsiteX13354" y="connsiteY13354"/>
              </a:cxn>
              <a:cxn ang="0">
                <a:pos x="connsiteX13355" y="connsiteY13355"/>
              </a:cxn>
              <a:cxn ang="0">
                <a:pos x="connsiteX13356" y="connsiteY13356"/>
              </a:cxn>
              <a:cxn ang="0">
                <a:pos x="connsiteX13357" y="connsiteY13357"/>
              </a:cxn>
              <a:cxn ang="0">
                <a:pos x="connsiteX13358" y="connsiteY13358"/>
              </a:cxn>
              <a:cxn ang="0">
                <a:pos x="connsiteX13359" y="connsiteY13359"/>
              </a:cxn>
              <a:cxn ang="0">
                <a:pos x="connsiteX13360" y="connsiteY13360"/>
              </a:cxn>
              <a:cxn ang="0">
                <a:pos x="connsiteX13361" y="connsiteY13361"/>
              </a:cxn>
              <a:cxn ang="0">
                <a:pos x="connsiteX13362" y="connsiteY13362"/>
              </a:cxn>
              <a:cxn ang="0">
                <a:pos x="connsiteX13363" y="connsiteY13363"/>
              </a:cxn>
              <a:cxn ang="0">
                <a:pos x="connsiteX13364" y="connsiteY13364"/>
              </a:cxn>
              <a:cxn ang="0">
                <a:pos x="connsiteX13365" y="connsiteY13365"/>
              </a:cxn>
              <a:cxn ang="0">
                <a:pos x="connsiteX13366" y="connsiteY13366"/>
              </a:cxn>
              <a:cxn ang="0">
                <a:pos x="connsiteX13367" y="connsiteY13367"/>
              </a:cxn>
              <a:cxn ang="0">
                <a:pos x="connsiteX13368" y="connsiteY13368"/>
              </a:cxn>
              <a:cxn ang="0">
                <a:pos x="connsiteX13369" y="connsiteY13369"/>
              </a:cxn>
              <a:cxn ang="0">
                <a:pos x="connsiteX13370" y="connsiteY13370"/>
              </a:cxn>
              <a:cxn ang="0">
                <a:pos x="connsiteX13371" y="connsiteY13371"/>
              </a:cxn>
              <a:cxn ang="0">
                <a:pos x="connsiteX13372" y="connsiteY13372"/>
              </a:cxn>
              <a:cxn ang="0">
                <a:pos x="connsiteX13373" y="connsiteY13373"/>
              </a:cxn>
              <a:cxn ang="0">
                <a:pos x="connsiteX13374" y="connsiteY13374"/>
              </a:cxn>
              <a:cxn ang="0">
                <a:pos x="connsiteX13375" y="connsiteY13375"/>
              </a:cxn>
              <a:cxn ang="0">
                <a:pos x="connsiteX13376" y="connsiteY13376"/>
              </a:cxn>
              <a:cxn ang="0">
                <a:pos x="connsiteX13377" y="connsiteY13377"/>
              </a:cxn>
              <a:cxn ang="0">
                <a:pos x="connsiteX13378" y="connsiteY13378"/>
              </a:cxn>
              <a:cxn ang="0">
                <a:pos x="connsiteX13379" y="connsiteY13379"/>
              </a:cxn>
              <a:cxn ang="0">
                <a:pos x="connsiteX13380" y="connsiteY13380"/>
              </a:cxn>
              <a:cxn ang="0">
                <a:pos x="connsiteX13381" y="connsiteY13381"/>
              </a:cxn>
              <a:cxn ang="0">
                <a:pos x="connsiteX13382" y="connsiteY13382"/>
              </a:cxn>
              <a:cxn ang="0">
                <a:pos x="connsiteX13383" y="connsiteY13383"/>
              </a:cxn>
              <a:cxn ang="0">
                <a:pos x="connsiteX13384" y="connsiteY13384"/>
              </a:cxn>
              <a:cxn ang="0">
                <a:pos x="connsiteX13385" y="connsiteY13385"/>
              </a:cxn>
              <a:cxn ang="0">
                <a:pos x="connsiteX13386" y="connsiteY13386"/>
              </a:cxn>
              <a:cxn ang="0">
                <a:pos x="connsiteX13387" y="connsiteY13387"/>
              </a:cxn>
              <a:cxn ang="0">
                <a:pos x="connsiteX13388" y="connsiteY13388"/>
              </a:cxn>
              <a:cxn ang="0">
                <a:pos x="connsiteX13389" y="connsiteY13389"/>
              </a:cxn>
              <a:cxn ang="0">
                <a:pos x="connsiteX13390" y="connsiteY13390"/>
              </a:cxn>
              <a:cxn ang="0">
                <a:pos x="connsiteX13391" y="connsiteY13391"/>
              </a:cxn>
              <a:cxn ang="0">
                <a:pos x="connsiteX13392" y="connsiteY13392"/>
              </a:cxn>
              <a:cxn ang="0">
                <a:pos x="connsiteX13393" y="connsiteY13393"/>
              </a:cxn>
              <a:cxn ang="0">
                <a:pos x="connsiteX13394" y="connsiteY13394"/>
              </a:cxn>
              <a:cxn ang="0">
                <a:pos x="connsiteX13395" y="connsiteY13395"/>
              </a:cxn>
              <a:cxn ang="0">
                <a:pos x="connsiteX13396" y="connsiteY13396"/>
              </a:cxn>
              <a:cxn ang="0">
                <a:pos x="connsiteX13397" y="connsiteY13397"/>
              </a:cxn>
              <a:cxn ang="0">
                <a:pos x="connsiteX13398" y="connsiteY13398"/>
              </a:cxn>
              <a:cxn ang="0">
                <a:pos x="connsiteX13399" y="connsiteY13399"/>
              </a:cxn>
              <a:cxn ang="0">
                <a:pos x="connsiteX13400" y="connsiteY13400"/>
              </a:cxn>
              <a:cxn ang="0">
                <a:pos x="connsiteX13401" y="connsiteY13401"/>
              </a:cxn>
              <a:cxn ang="0">
                <a:pos x="connsiteX13402" y="connsiteY13402"/>
              </a:cxn>
              <a:cxn ang="0">
                <a:pos x="connsiteX13403" y="connsiteY13403"/>
              </a:cxn>
              <a:cxn ang="0">
                <a:pos x="connsiteX13404" y="connsiteY13404"/>
              </a:cxn>
              <a:cxn ang="0">
                <a:pos x="connsiteX13405" y="connsiteY13405"/>
              </a:cxn>
              <a:cxn ang="0">
                <a:pos x="connsiteX13406" y="connsiteY13406"/>
              </a:cxn>
              <a:cxn ang="0">
                <a:pos x="connsiteX13407" y="connsiteY13407"/>
              </a:cxn>
              <a:cxn ang="0">
                <a:pos x="connsiteX13408" y="connsiteY13408"/>
              </a:cxn>
              <a:cxn ang="0">
                <a:pos x="connsiteX13409" y="connsiteY13409"/>
              </a:cxn>
              <a:cxn ang="0">
                <a:pos x="connsiteX13410" y="connsiteY13410"/>
              </a:cxn>
              <a:cxn ang="0">
                <a:pos x="connsiteX13411" y="connsiteY13411"/>
              </a:cxn>
              <a:cxn ang="0">
                <a:pos x="connsiteX13412" y="connsiteY13412"/>
              </a:cxn>
              <a:cxn ang="0">
                <a:pos x="connsiteX13413" y="connsiteY13413"/>
              </a:cxn>
              <a:cxn ang="0">
                <a:pos x="connsiteX13414" y="connsiteY13414"/>
              </a:cxn>
              <a:cxn ang="0">
                <a:pos x="connsiteX13415" y="connsiteY13415"/>
              </a:cxn>
              <a:cxn ang="0">
                <a:pos x="connsiteX13416" y="connsiteY13416"/>
              </a:cxn>
              <a:cxn ang="0">
                <a:pos x="connsiteX13417" y="connsiteY13417"/>
              </a:cxn>
              <a:cxn ang="0">
                <a:pos x="connsiteX13418" y="connsiteY13418"/>
              </a:cxn>
              <a:cxn ang="0">
                <a:pos x="connsiteX13419" y="connsiteY13419"/>
              </a:cxn>
              <a:cxn ang="0">
                <a:pos x="connsiteX13420" y="connsiteY13420"/>
              </a:cxn>
              <a:cxn ang="0">
                <a:pos x="connsiteX13421" y="connsiteY13421"/>
              </a:cxn>
              <a:cxn ang="0">
                <a:pos x="connsiteX13422" y="connsiteY13422"/>
              </a:cxn>
              <a:cxn ang="0">
                <a:pos x="connsiteX13423" y="connsiteY13423"/>
              </a:cxn>
              <a:cxn ang="0">
                <a:pos x="connsiteX13424" y="connsiteY13424"/>
              </a:cxn>
              <a:cxn ang="0">
                <a:pos x="connsiteX13425" y="connsiteY13425"/>
              </a:cxn>
              <a:cxn ang="0">
                <a:pos x="connsiteX13426" y="connsiteY13426"/>
              </a:cxn>
              <a:cxn ang="0">
                <a:pos x="connsiteX13427" y="connsiteY13427"/>
              </a:cxn>
              <a:cxn ang="0">
                <a:pos x="connsiteX13428" y="connsiteY13428"/>
              </a:cxn>
              <a:cxn ang="0">
                <a:pos x="connsiteX13429" y="connsiteY13429"/>
              </a:cxn>
              <a:cxn ang="0">
                <a:pos x="connsiteX13430" y="connsiteY13430"/>
              </a:cxn>
              <a:cxn ang="0">
                <a:pos x="connsiteX13431" y="connsiteY13431"/>
              </a:cxn>
              <a:cxn ang="0">
                <a:pos x="connsiteX13432" y="connsiteY13432"/>
              </a:cxn>
              <a:cxn ang="0">
                <a:pos x="connsiteX13433" y="connsiteY13433"/>
              </a:cxn>
              <a:cxn ang="0">
                <a:pos x="connsiteX13434" y="connsiteY13434"/>
              </a:cxn>
              <a:cxn ang="0">
                <a:pos x="connsiteX13435" y="connsiteY13435"/>
              </a:cxn>
              <a:cxn ang="0">
                <a:pos x="connsiteX13436" y="connsiteY13436"/>
              </a:cxn>
              <a:cxn ang="0">
                <a:pos x="connsiteX13437" y="connsiteY13437"/>
              </a:cxn>
              <a:cxn ang="0">
                <a:pos x="connsiteX13438" y="connsiteY13438"/>
              </a:cxn>
              <a:cxn ang="0">
                <a:pos x="connsiteX13439" y="connsiteY13439"/>
              </a:cxn>
              <a:cxn ang="0">
                <a:pos x="connsiteX13440" y="connsiteY13440"/>
              </a:cxn>
              <a:cxn ang="0">
                <a:pos x="connsiteX13441" y="connsiteY13441"/>
              </a:cxn>
              <a:cxn ang="0">
                <a:pos x="connsiteX13442" y="connsiteY13442"/>
              </a:cxn>
              <a:cxn ang="0">
                <a:pos x="connsiteX13443" y="connsiteY13443"/>
              </a:cxn>
              <a:cxn ang="0">
                <a:pos x="connsiteX13444" y="connsiteY13444"/>
              </a:cxn>
              <a:cxn ang="0">
                <a:pos x="connsiteX13445" y="connsiteY13445"/>
              </a:cxn>
              <a:cxn ang="0">
                <a:pos x="connsiteX13446" y="connsiteY13446"/>
              </a:cxn>
              <a:cxn ang="0">
                <a:pos x="connsiteX13447" y="connsiteY13447"/>
              </a:cxn>
              <a:cxn ang="0">
                <a:pos x="connsiteX13448" y="connsiteY13448"/>
              </a:cxn>
              <a:cxn ang="0">
                <a:pos x="connsiteX13449" y="connsiteY13449"/>
              </a:cxn>
              <a:cxn ang="0">
                <a:pos x="connsiteX13450" y="connsiteY13450"/>
              </a:cxn>
              <a:cxn ang="0">
                <a:pos x="connsiteX13451" y="connsiteY13451"/>
              </a:cxn>
              <a:cxn ang="0">
                <a:pos x="connsiteX13452" y="connsiteY13452"/>
              </a:cxn>
              <a:cxn ang="0">
                <a:pos x="connsiteX13453" y="connsiteY13453"/>
              </a:cxn>
              <a:cxn ang="0">
                <a:pos x="connsiteX13454" y="connsiteY13454"/>
              </a:cxn>
              <a:cxn ang="0">
                <a:pos x="connsiteX13455" y="connsiteY13455"/>
              </a:cxn>
              <a:cxn ang="0">
                <a:pos x="connsiteX13456" y="connsiteY13456"/>
              </a:cxn>
              <a:cxn ang="0">
                <a:pos x="connsiteX13457" y="connsiteY13457"/>
              </a:cxn>
              <a:cxn ang="0">
                <a:pos x="connsiteX13458" y="connsiteY13458"/>
              </a:cxn>
              <a:cxn ang="0">
                <a:pos x="connsiteX13459" y="connsiteY13459"/>
              </a:cxn>
              <a:cxn ang="0">
                <a:pos x="connsiteX13460" y="connsiteY13460"/>
              </a:cxn>
              <a:cxn ang="0">
                <a:pos x="connsiteX13461" y="connsiteY13461"/>
              </a:cxn>
              <a:cxn ang="0">
                <a:pos x="connsiteX13462" y="connsiteY13462"/>
              </a:cxn>
              <a:cxn ang="0">
                <a:pos x="connsiteX13463" y="connsiteY13463"/>
              </a:cxn>
              <a:cxn ang="0">
                <a:pos x="connsiteX13464" y="connsiteY13464"/>
              </a:cxn>
              <a:cxn ang="0">
                <a:pos x="connsiteX13465" y="connsiteY13465"/>
              </a:cxn>
              <a:cxn ang="0">
                <a:pos x="connsiteX13466" y="connsiteY13466"/>
              </a:cxn>
              <a:cxn ang="0">
                <a:pos x="connsiteX13467" y="connsiteY13467"/>
              </a:cxn>
              <a:cxn ang="0">
                <a:pos x="connsiteX13468" y="connsiteY13468"/>
              </a:cxn>
              <a:cxn ang="0">
                <a:pos x="connsiteX13469" y="connsiteY13469"/>
              </a:cxn>
              <a:cxn ang="0">
                <a:pos x="connsiteX13470" y="connsiteY13470"/>
              </a:cxn>
              <a:cxn ang="0">
                <a:pos x="connsiteX13471" y="connsiteY13471"/>
              </a:cxn>
              <a:cxn ang="0">
                <a:pos x="connsiteX13472" y="connsiteY13472"/>
              </a:cxn>
              <a:cxn ang="0">
                <a:pos x="connsiteX13473" y="connsiteY13473"/>
              </a:cxn>
              <a:cxn ang="0">
                <a:pos x="connsiteX13474" y="connsiteY13474"/>
              </a:cxn>
              <a:cxn ang="0">
                <a:pos x="connsiteX13475" y="connsiteY13475"/>
              </a:cxn>
              <a:cxn ang="0">
                <a:pos x="connsiteX13476" y="connsiteY13476"/>
              </a:cxn>
              <a:cxn ang="0">
                <a:pos x="connsiteX13477" y="connsiteY13477"/>
              </a:cxn>
              <a:cxn ang="0">
                <a:pos x="connsiteX13478" y="connsiteY13478"/>
              </a:cxn>
              <a:cxn ang="0">
                <a:pos x="connsiteX13479" y="connsiteY13479"/>
              </a:cxn>
              <a:cxn ang="0">
                <a:pos x="connsiteX13480" y="connsiteY13480"/>
              </a:cxn>
              <a:cxn ang="0">
                <a:pos x="connsiteX13481" y="connsiteY13481"/>
              </a:cxn>
              <a:cxn ang="0">
                <a:pos x="connsiteX13482" y="connsiteY13482"/>
              </a:cxn>
              <a:cxn ang="0">
                <a:pos x="connsiteX13483" y="connsiteY13483"/>
              </a:cxn>
              <a:cxn ang="0">
                <a:pos x="connsiteX13484" y="connsiteY13484"/>
              </a:cxn>
              <a:cxn ang="0">
                <a:pos x="connsiteX13485" y="connsiteY13485"/>
              </a:cxn>
              <a:cxn ang="0">
                <a:pos x="connsiteX13486" y="connsiteY13486"/>
              </a:cxn>
              <a:cxn ang="0">
                <a:pos x="connsiteX13487" y="connsiteY13487"/>
              </a:cxn>
              <a:cxn ang="0">
                <a:pos x="connsiteX13488" y="connsiteY13488"/>
              </a:cxn>
              <a:cxn ang="0">
                <a:pos x="connsiteX13489" y="connsiteY13489"/>
              </a:cxn>
              <a:cxn ang="0">
                <a:pos x="connsiteX13490" y="connsiteY13490"/>
              </a:cxn>
              <a:cxn ang="0">
                <a:pos x="connsiteX13491" y="connsiteY13491"/>
              </a:cxn>
              <a:cxn ang="0">
                <a:pos x="connsiteX13492" y="connsiteY13492"/>
              </a:cxn>
              <a:cxn ang="0">
                <a:pos x="connsiteX13493" y="connsiteY13493"/>
              </a:cxn>
              <a:cxn ang="0">
                <a:pos x="connsiteX13494" y="connsiteY13494"/>
              </a:cxn>
              <a:cxn ang="0">
                <a:pos x="connsiteX13495" y="connsiteY13495"/>
              </a:cxn>
              <a:cxn ang="0">
                <a:pos x="connsiteX13496" y="connsiteY13496"/>
              </a:cxn>
              <a:cxn ang="0">
                <a:pos x="connsiteX13497" y="connsiteY13497"/>
              </a:cxn>
              <a:cxn ang="0">
                <a:pos x="connsiteX13498" y="connsiteY13498"/>
              </a:cxn>
              <a:cxn ang="0">
                <a:pos x="connsiteX13499" y="connsiteY13499"/>
              </a:cxn>
              <a:cxn ang="0">
                <a:pos x="connsiteX13500" y="connsiteY13500"/>
              </a:cxn>
              <a:cxn ang="0">
                <a:pos x="connsiteX13501" y="connsiteY13501"/>
              </a:cxn>
              <a:cxn ang="0">
                <a:pos x="connsiteX13502" y="connsiteY13502"/>
              </a:cxn>
              <a:cxn ang="0">
                <a:pos x="connsiteX13503" y="connsiteY13503"/>
              </a:cxn>
              <a:cxn ang="0">
                <a:pos x="connsiteX13504" y="connsiteY13504"/>
              </a:cxn>
              <a:cxn ang="0">
                <a:pos x="connsiteX13505" y="connsiteY13505"/>
              </a:cxn>
              <a:cxn ang="0">
                <a:pos x="connsiteX13506" y="connsiteY13506"/>
              </a:cxn>
              <a:cxn ang="0">
                <a:pos x="connsiteX13507" y="connsiteY13507"/>
              </a:cxn>
              <a:cxn ang="0">
                <a:pos x="connsiteX13508" y="connsiteY13508"/>
              </a:cxn>
              <a:cxn ang="0">
                <a:pos x="connsiteX13509" y="connsiteY13509"/>
              </a:cxn>
              <a:cxn ang="0">
                <a:pos x="connsiteX13510" y="connsiteY13510"/>
              </a:cxn>
              <a:cxn ang="0">
                <a:pos x="connsiteX13511" y="connsiteY13511"/>
              </a:cxn>
              <a:cxn ang="0">
                <a:pos x="connsiteX13512" y="connsiteY13512"/>
              </a:cxn>
              <a:cxn ang="0">
                <a:pos x="connsiteX13513" y="connsiteY13513"/>
              </a:cxn>
              <a:cxn ang="0">
                <a:pos x="connsiteX13514" y="connsiteY13514"/>
              </a:cxn>
              <a:cxn ang="0">
                <a:pos x="connsiteX13515" y="connsiteY13515"/>
              </a:cxn>
              <a:cxn ang="0">
                <a:pos x="connsiteX13516" y="connsiteY13516"/>
              </a:cxn>
              <a:cxn ang="0">
                <a:pos x="connsiteX13517" y="connsiteY13517"/>
              </a:cxn>
              <a:cxn ang="0">
                <a:pos x="connsiteX13518" y="connsiteY13518"/>
              </a:cxn>
              <a:cxn ang="0">
                <a:pos x="connsiteX13519" y="connsiteY13519"/>
              </a:cxn>
              <a:cxn ang="0">
                <a:pos x="connsiteX13520" y="connsiteY13520"/>
              </a:cxn>
              <a:cxn ang="0">
                <a:pos x="connsiteX13521" y="connsiteY13521"/>
              </a:cxn>
              <a:cxn ang="0">
                <a:pos x="connsiteX13522" y="connsiteY13522"/>
              </a:cxn>
              <a:cxn ang="0">
                <a:pos x="connsiteX13523" y="connsiteY13523"/>
              </a:cxn>
              <a:cxn ang="0">
                <a:pos x="connsiteX13524" y="connsiteY13524"/>
              </a:cxn>
              <a:cxn ang="0">
                <a:pos x="connsiteX13525" y="connsiteY13525"/>
              </a:cxn>
              <a:cxn ang="0">
                <a:pos x="connsiteX13526" y="connsiteY13526"/>
              </a:cxn>
              <a:cxn ang="0">
                <a:pos x="connsiteX13527" y="connsiteY13527"/>
              </a:cxn>
              <a:cxn ang="0">
                <a:pos x="connsiteX13528" y="connsiteY13528"/>
              </a:cxn>
              <a:cxn ang="0">
                <a:pos x="connsiteX13529" y="connsiteY13529"/>
              </a:cxn>
              <a:cxn ang="0">
                <a:pos x="connsiteX13530" y="connsiteY13530"/>
              </a:cxn>
              <a:cxn ang="0">
                <a:pos x="connsiteX13531" y="connsiteY13531"/>
              </a:cxn>
              <a:cxn ang="0">
                <a:pos x="connsiteX13532" y="connsiteY13532"/>
              </a:cxn>
              <a:cxn ang="0">
                <a:pos x="connsiteX13533" y="connsiteY13533"/>
              </a:cxn>
              <a:cxn ang="0">
                <a:pos x="connsiteX13534" y="connsiteY13534"/>
              </a:cxn>
              <a:cxn ang="0">
                <a:pos x="connsiteX13535" y="connsiteY13535"/>
              </a:cxn>
              <a:cxn ang="0">
                <a:pos x="connsiteX13536" y="connsiteY13536"/>
              </a:cxn>
              <a:cxn ang="0">
                <a:pos x="connsiteX13537" y="connsiteY13537"/>
              </a:cxn>
              <a:cxn ang="0">
                <a:pos x="connsiteX13538" y="connsiteY13538"/>
              </a:cxn>
              <a:cxn ang="0">
                <a:pos x="connsiteX13539" y="connsiteY13539"/>
              </a:cxn>
              <a:cxn ang="0">
                <a:pos x="connsiteX13540" y="connsiteY13540"/>
              </a:cxn>
              <a:cxn ang="0">
                <a:pos x="connsiteX13541" y="connsiteY13541"/>
              </a:cxn>
              <a:cxn ang="0">
                <a:pos x="connsiteX13542" y="connsiteY13542"/>
              </a:cxn>
              <a:cxn ang="0">
                <a:pos x="connsiteX13543" y="connsiteY13543"/>
              </a:cxn>
              <a:cxn ang="0">
                <a:pos x="connsiteX13544" y="connsiteY13544"/>
              </a:cxn>
              <a:cxn ang="0">
                <a:pos x="connsiteX13545" y="connsiteY13545"/>
              </a:cxn>
              <a:cxn ang="0">
                <a:pos x="connsiteX13546" y="connsiteY13546"/>
              </a:cxn>
              <a:cxn ang="0">
                <a:pos x="connsiteX13547" y="connsiteY13547"/>
              </a:cxn>
              <a:cxn ang="0">
                <a:pos x="connsiteX13548" y="connsiteY13548"/>
              </a:cxn>
              <a:cxn ang="0">
                <a:pos x="connsiteX13549" y="connsiteY13549"/>
              </a:cxn>
              <a:cxn ang="0">
                <a:pos x="connsiteX13550" y="connsiteY13550"/>
              </a:cxn>
              <a:cxn ang="0">
                <a:pos x="connsiteX13551" y="connsiteY13551"/>
              </a:cxn>
              <a:cxn ang="0">
                <a:pos x="connsiteX13552" y="connsiteY13552"/>
              </a:cxn>
              <a:cxn ang="0">
                <a:pos x="connsiteX13553" y="connsiteY13553"/>
              </a:cxn>
              <a:cxn ang="0">
                <a:pos x="connsiteX13554" y="connsiteY13554"/>
              </a:cxn>
              <a:cxn ang="0">
                <a:pos x="connsiteX13555" y="connsiteY13555"/>
              </a:cxn>
              <a:cxn ang="0">
                <a:pos x="connsiteX13556" y="connsiteY13556"/>
              </a:cxn>
              <a:cxn ang="0">
                <a:pos x="connsiteX13557" y="connsiteY13557"/>
              </a:cxn>
              <a:cxn ang="0">
                <a:pos x="connsiteX13558" y="connsiteY13558"/>
              </a:cxn>
              <a:cxn ang="0">
                <a:pos x="connsiteX13559" y="connsiteY13559"/>
              </a:cxn>
              <a:cxn ang="0">
                <a:pos x="connsiteX13560" y="connsiteY13560"/>
              </a:cxn>
              <a:cxn ang="0">
                <a:pos x="connsiteX13561" y="connsiteY13561"/>
              </a:cxn>
              <a:cxn ang="0">
                <a:pos x="connsiteX13562" y="connsiteY13562"/>
              </a:cxn>
              <a:cxn ang="0">
                <a:pos x="connsiteX13563" y="connsiteY13563"/>
              </a:cxn>
              <a:cxn ang="0">
                <a:pos x="connsiteX13564" y="connsiteY13564"/>
              </a:cxn>
              <a:cxn ang="0">
                <a:pos x="connsiteX13565" y="connsiteY13565"/>
              </a:cxn>
              <a:cxn ang="0">
                <a:pos x="connsiteX13566" y="connsiteY13566"/>
              </a:cxn>
              <a:cxn ang="0">
                <a:pos x="connsiteX13567" y="connsiteY13567"/>
              </a:cxn>
              <a:cxn ang="0">
                <a:pos x="connsiteX13568" y="connsiteY13568"/>
              </a:cxn>
              <a:cxn ang="0">
                <a:pos x="connsiteX13569" y="connsiteY13569"/>
              </a:cxn>
              <a:cxn ang="0">
                <a:pos x="connsiteX13570" y="connsiteY13570"/>
              </a:cxn>
              <a:cxn ang="0">
                <a:pos x="connsiteX13571" y="connsiteY13571"/>
              </a:cxn>
              <a:cxn ang="0">
                <a:pos x="connsiteX13572" y="connsiteY13572"/>
              </a:cxn>
              <a:cxn ang="0">
                <a:pos x="connsiteX13573" y="connsiteY13573"/>
              </a:cxn>
              <a:cxn ang="0">
                <a:pos x="connsiteX13574" y="connsiteY13574"/>
              </a:cxn>
              <a:cxn ang="0">
                <a:pos x="connsiteX13575" y="connsiteY13575"/>
              </a:cxn>
              <a:cxn ang="0">
                <a:pos x="connsiteX13576" y="connsiteY13576"/>
              </a:cxn>
              <a:cxn ang="0">
                <a:pos x="connsiteX13577" y="connsiteY13577"/>
              </a:cxn>
              <a:cxn ang="0">
                <a:pos x="connsiteX13578" y="connsiteY13578"/>
              </a:cxn>
              <a:cxn ang="0">
                <a:pos x="connsiteX13579" y="connsiteY13579"/>
              </a:cxn>
              <a:cxn ang="0">
                <a:pos x="connsiteX13580" y="connsiteY13580"/>
              </a:cxn>
              <a:cxn ang="0">
                <a:pos x="connsiteX13581" y="connsiteY13581"/>
              </a:cxn>
              <a:cxn ang="0">
                <a:pos x="connsiteX13582" y="connsiteY13582"/>
              </a:cxn>
              <a:cxn ang="0">
                <a:pos x="connsiteX13583" y="connsiteY13583"/>
              </a:cxn>
              <a:cxn ang="0">
                <a:pos x="connsiteX13584" y="connsiteY13584"/>
              </a:cxn>
              <a:cxn ang="0">
                <a:pos x="connsiteX13585" y="connsiteY13585"/>
              </a:cxn>
              <a:cxn ang="0">
                <a:pos x="connsiteX13586" y="connsiteY13586"/>
              </a:cxn>
              <a:cxn ang="0">
                <a:pos x="connsiteX13587" y="connsiteY13587"/>
              </a:cxn>
              <a:cxn ang="0">
                <a:pos x="connsiteX13588" y="connsiteY13588"/>
              </a:cxn>
              <a:cxn ang="0">
                <a:pos x="connsiteX13589" y="connsiteY13589"/>
              </a:cxn>
              <a:cxn ang="0">
                <a:pos x="connsiteX13590" y="connsiteY13590"/>
              </a:cxn>
              <a:cxn ang="0">
                <a:pos x="connsiteX13591" y="connsiteY13591"/>
              </a:cxn>
              <a:cxn ang="0">
                <a:pos x="connsiteX13592" y="connsiteY13592"/>
              </a:cxn>
              <a:cxn ang="0">
                <a:pos x="connsiteX13593" y="connsiteY13593"/>
              </a:cxn>
              <a:cxn ang="0">
                <a:pos x="connsiteX13594" y="connsiteY13594"/>
              </a:cxn>
              <a:cxn ang="0">
                <a:pos x="connsiteX13595" y="connsiteY13595"/>
              </a:cxn>
              <a:cxn ang="0">
                <a:pos x="connsiteX13596" y="connsiteY13596"/>
              </a:cxn>
              <a:cxn ang="0">
                <a:pos x="connsiteX13597" y="connsiteY13597"/>
              </a:cxn>
              <a:cxn ang="0">
                <a:pos x="connsiteX13598" y="connsiteY13598"/>
              </a:cxn>
              <a:cxn ang="0">
                <a:pos x="connsiteX13599" y="connsiteY13599"/>
              </a:cxn>
              <a:cxn ang="0">
                <a:pos x="connsiteX13600" y="connsiteY13600"/>
              </a:cxn>
              <a:cxn ang="0">
                <a:pos x="connsiteX13601" y="connsiteY13601"/>
              </a:cxn>
              <a:cxn ang="0">
                <a:pos x="connsiteX13602" y="connsiteY13602"/>
              </a:cxn>
              <a:cxn ang="0">
                <a:pos x="connsiteX13603" y="connsiteY13603"/>
              </a:cxn>
              <a:cxn ang="0">
                <a:pos x="connsiteX13604" y="connsiteY13604"/>
              </a:cxn>
              <a:cxn ang="0">
                <a:pos x="connsiteX13605" y="connsiteY13605"/>
              </a:cxn>
              <a:cxn ang="0">
                <a:pos x="connsiteX13606" y="connsiteY13606"/>
              </a:cxn>
              <a:cxn ang="0">
                <a:pos x="connsiteX13607" y="connsiteY13607"/>
              </a:cxn>
              <a:cxn ang="0">
                <a:pos x="connsiteX13608" y="connsiteY13608"/>
              </a:cxn>
              <a:cxn ang="0">
                <a:pos x="connsiteX13609" y="connsiteY13609"/>
              </a:cxn>
              <a:cxn ang="0">
                <a:pos x="connsiteX13610" y="connsiteY13610"/>
              </a:cxn>
              <a:cxn ang="0">
                <a:pos x="connsiteX13611" y="connsiteY13611"/>
              </a:cxn>
              <a:cxn ang="0">
                <a:pos x="connsiteX13612" y="connsiteY13612"/>
              </a:cxn>
              <a:cxn ang="0">
                <a:pos x="connsiteX13613" y="connsiteY13613"/>
              </a:cxn>
              <a:cxn ang="0">
                <a:pos x="connsiteX13614" y="connsiteY13614"/>
              </a:cxn>
              <a:cxn ang="0">
                <a:pos x="connsiteX13615" y="connsiteY13615"/>
              </a:cxn>
              <a:cxn ang="0">
                <a:pos x="connsiteX13616" y="connsiteY13616"/>
              </a:cxn>
              <a:cxn ang="0">
                <a:pos x="connsiteX13617" y="connsiteY13617"/>
              </a:cxn>
              <a:cxn ang="0">
                <a:pos x="connsiteX13618" y="connsiteY13618"/>
              </a:cxn>
              <a:cxn ang="0">
                <a:pos x="connsiteX13619" y="connsiteY13619"/>
              </a:cxn>
              <a:cxn ang="0">
                <a:pos x="connsiteX13620" y="connsiteY13620"/>
              </a:cxn>
              <a:cxn ang="0">
                <a:pos x="connsiteX13621" y="connsiteY13621"/>
              </a:cxn>
              <a:cxn ang="0">
                <a:pos x="connsiteX13622" y="connsiteY13622"/>
              </a:cxn>
              <a:cxn ang="0">
                <a:pos x="connsiteX13623" y="connsiteY13623"/>
              </a:cxn>
              <a:cxn ang="0">
                <a:pos x="connsiteX13624" y="connsiteY13624"/>
              </a:cxn>
              <a:cxn ang="0">
                <a:pos x="connsiteX13625" y="connsiteY13625"/>
              </a:cxn>
              <a:cxn ang="0">
                <a:pos x="connsiteX13626" y="connsiteY13626"/>
              </a:cxn>
              <a:cxn ang="0">
                <a:pos x="connsiteX13627" y="connsiteY13627"/>
              </a:cxn>
              <a:cxn ang="0">
                <a:pos x="connsiteX13628" y="connsiteY13628"/>
              </a:cxn>
              <a:cxn ang="0">
                <a:pos x="connsiteX13629" y="connsiteY13629"/>
              </a:cxn>
              <a:cxn ang="0">
                <a:pos x="connsiteX13630" y="connsiteY13630"/>
              </a:cxn>
              <a:cxn ang="0">
                <a:pos x="connsiteX13631" y="connsiteY13631"/>
              </a:cxn>
              <a:cxn ang="0">
                <a:pos x="connsiteX13632" y="connsiteY13632"/>
              </a:cxn>
              <a:cxn ang="0">
                <a:pos x="connsiteX13633" y="connsiteY13633"/>
              </a:cxn>
              <a:cxn ang="0">
                <a:pos x="connsiteX13634" y="connsiteY13634"/>
              </a:cxn>
              <a:cxn ang="0">
                <a:pos x="connsiteX13635" y="connsiteY13635"/>
              </a:cxn>
              <a:cxn ang="0">
                <a:pos x="connsiteX13636" y="connsiteY13636"/>
              </a:cxn>
              <a:cxn ang="0">
                <a:pos x="connsiteX13637" y="connsiteY13637"/>
              </a:cxn>
              <a:cxn ang="0">
                <a:pos x="connsiteX13638" y="connsiteY13638"/>
              </a:cxn>
              <a:cxn ang="0">
                <a:pos x="connsiteX13639" y="connsiteY13639"/>
              </a:cxn>
              <a:cxn ang="0">
                <a:pos x="connsiteX13640" y="connsiteY13640"/>
              </a:cxn>
              <a:cxn ang="0">
                <a:pos x="connsiteX13641" y="connsiteY13641"/>
              </a:cxn>
              <a:cxn ang="0">
                <a:pos x="connsiteX13642" y="connsiteY13642"/>
              </a:cxn>
              <a:cxn ang="0">
                <a:pos x="connsiteX13643" y="connsiteY13643"/>
              </a:cxn>
              <a:cxn ang="0">
                <a:pos x="connsiteX13644" y="connsiteY13644"/>
              </a:cxn>
              <a:cxn ang="0">
                <a:pos x="connsiteX13645" y="connsiteY13645"/>
              </a:cxn>
              <a:cxn ang="0">
                <a:pos x="connsiteX13646" y="connsiteY13646"/>
              </a:cxn>
              <a:cxn ang="0">
                <a:pos x="connsiteX13647" y="connsiteY13647"/>
              </a:cxn>
              <a:cxn ang="0">
                <a:pos x="connsiteX13648" y="connsiteY13648"/>
              </a:cxn>
              <a:cxn ang="0">
                <a:pos x="connsiteX13649" y="connsiteY13649"/>
              </a:cxn>
              <a:cxn ang="0">
                <a:pos x="connsiteX13650" y="connsiteY13650"/>
              </a:cxn>
              <a:cxn ang="0">
                <a:pos x="connsiteX13651" y="connsiteY13651"/>
              </a:cxn>
              <a:cxn ang="0">
                <a:pos x="connsiteX13652" y="connsiteY13652"/>
              </a:cxn>
              <a:cxn ang="0">
                <a:pos x="connsiteX13653" y="connsiteY13653"/>
              </a:cxn>
              <a:cxn ang="0">
                <a:pos x="connsiteX13654" y="connsiteY13654"/>
              </a:cxn>
              <a:cxn ang="0">
                <a:pos x="connsiteX13655" y="connsiteY13655"/>
              </a:cxn>
              <a:cxn ang="0">
                <a:pos x="connsiteX13656" y="connsiteY13656"/>
              </a:cxn>
              <a:cxn ang="0">
                <a:pos x="connsiteX13657" y="connsiteY13657"/>
              </a:cxn>
              <a:cxn ang="0">
                <a:pos x="connsiteX13658" y="connsiteY13658"/>
              </a:cxn>
              <a:cxn ang="0">
                <a:pos x="connsiteX13659" y="connsiteY13659"/>
              </a:cxn>
              <a:cxn ang="0">
                <a:pos x="connsiteX13660" y="connsiteY13660"/>
              </a:cxn>
              <a:cxn ang="0">
                <a:pos x="connsiteX13661" y="connsiteY13661"/>
              </a:cxn>
              <a:cxn ang="0">
                <a:pos x="connsiteX13662" y="connsiteY13662"/>
              </a:cxn>
              <a:cxn ang="0">
                <a:pos x="connsiteX13663" y="connsiteY13663"/>
              </a:cxn>
              <a:cxn ang="0">
                <a:pos x="connsiteX13664" y="connsiteY13664"/>
              </a:cxn>
              <a:cxn ang="0">
                <a:pos x="connsiteX13665" y="connsiteY13665"/>
              </a:cxn>
              <a:cxn ang="0">
                <a:pos x="connsiteX13666" y="connsiteY13666"/>
              </a:cxn>
              <a:cxn ang="0">
                <a:pos x="connsiteX13667" y="connsiteY13667"/>
              </a:cxn>
              <a:cxn ang="0">
                <a:pos x="connsiteX13668" y="connsiteY13668"/>
              </a:cxn>
              <a:cxn ang="0">
                <a:pos x="connsiteX13669" y="connsiteY13669"/>
              </a:cxn>
              <a:cxn ang="0">
                <a:pos x="connsiteX13670" y="connsiteY13670"/>
              </a:cxn>
              <a:cxn ang="0">
                <a:pos x="connsiteX13671" y="connsiteY13671"/>
              </a:cxn>
              <a:cxn ang="0">
                <a:pos x="connsiteX13672" y="connsiteY13672"/>
              </a:cxn>
              <a:cxn ang="0">
                <a:pos x="connsiteX13673" y="connsiteY13673"/>
              </a:cxn>
              <a:cxn ang="0">
                <a:pos x="connsiteX13674" y="connsiteY13674"/>
              </a:cxn>
              <a:cxn ang="0">
                <a:pos x="connsiteX13675" y="connsiteY13675"/>
              </a:cxn>
              <a:cxn ang="0">
                <a:pos x="connsiteX13676" y="connsiteY13676"/>
              </a:cxn>
              <a:cxn ang="0">
                <a:pos x="connsiteX13677" y="connsiteY13677"/>
              </a:cxn>
              <a:cxn ang="0">
                <a:pos x="connsiteX13678" y="connsiteY13678"/>
              </a:cxn>
              <a:cxn ang="0">
                <a:pos x="connsiteX13679" y="connsiteY13679"/>
              </a:cxn>
              <a:cxn ang="0">
                <a:pos x="connsiteX13680" y="connsiteY13680"/>
              </a:cxn>
              <a:cxn ang="0">
                <a:pos x="connsiteX13681" y="connsiteY13681"/>
              </a:cxn>
              <a:cxn ang="0">
                <a:pos x="connsiteX13682" y="connsiteY13682"/>
              </a:cxn>
              <a:cxn ang="0">
                <a:pos x="connsiteX13683" y="connsiteY13683"/>
              </a:cxn>
              <a:cxn ang="0">
                <a:pos x="connsiteX13684" y="connsiteY13684"/>
              </a:cxn>
              <a:cxn ang="0">
                <a:pos x="connsiteX13685" y="connsiteY13685"/>
              </a:cxn>
              <a:cxn ang="0">
                <a:pos x="connsiteX13686" y="connsiteY13686"/>
              </a:cxn>
              <a:cxn ang="0">
                <a:pos x="connsiteX13687" y="connsiteY13687"/>
              </a:cxn>
              <a:cxn ang="0">
                <a:pos x="connsiteX13688" y="connsiteY13688"/>
              </a:cxn>
              <a:cxn ang="0">
                <a:pos x="connsiteX13689" y="connsiteY13689"/>
              </a:cxn>
              <a:cxn ang="0">
                <a:pos x="connsiteX13690" y="connsiteY13690"/>
              </a:cxn>
              <a:cxn ang="0">
                <a:pos x="connsiteX13691" y="connsiteY13691"/>
              </a:cxn>
              <a:cxn ang="0">
                <a:pos x="connsiteX13692" y="connsiteY13692"/>
              </a:cxn>
              <a:cxn ang="0">
                <a:pos x="connsiteX13693" y="connsiteY13693"/>
              </a:cxn>
              <a:cxn ang="0">
                <a:pos x="connsiteX13694" y="connsiteY13694"/>
              </a:cxn>
              <a:cxn ang="0">
                <a:pos x="connsiteX13695" y="connsiteY13695"/>
              </a:cxn>
              <a:cxn ang="0">
                <a:pos x="connsiteX13696" y="connsiteY13696"/>
              </a:cxn>
              <a:cxn ang="0">
                <a:pos x="connsiteX13697" y="connsiteY13697"/>
              </a:cxn>
              <a:cxn ang="0">
                <a:pos x="connsiteX13698" y="connsiteY13698"/>
              </a:cxn>
              <a:cxn ang="0">
                <a:pos x="connsiteX13699" y="connsiteY13699"/>
              </a:cxn>
              <a:cxn ang="0">
                <a:pos x="connsiteX13700" y="connsiteY13700"/>
              </a:cxn>
              <a:cxn ang="0">
                <a:pos x="connsiteX13701" y="connsiteY13701"/>
              </a:cxn>
              <a:cxn ang="0">
                <a:pos x="connsiteX13702" y="connsiteY13702"/>
              </a:cxn>
              <a:cxn ang="0">
                <a:pos x="connsiteX13703" y="connsiteY13703"/>
              </a:cxn>
              <a:cxn ang="0">
                <a:pos x="connsiteX13704" y="connsiteY13704"/>
              </a:cxn>
              <a:cxn ang="0">
                <a:pos x="connsiteX13705" y="connsiteY13705"/>
              </a:cxn>
              <a:cxn ang="0">
                <a:pos x="connsiteX13706" y="connsiteY13706"/>
              </a:cxn>
              <a:cxn ang="0">
                <a:pos x="connsiteX13707" y="connsiteY13707"/>
              </a:cxn>
              <a:cxn ang="0">
                <a:pos x="connsiteX13708" y="connsiteY13708"/>
              </a:cxn>
              <a:cxn ang="0">
                <a:pos x="connsiteX13709" y="connsiteY13709"/>
              </a:cxn>
              <a:cxn ang="0">
                <a:pos x="connsiteX13710" y="connsiteY13710"/>
              </a:cxn>
              <a:cxn ang="0">
                <a:pos x="connsiteX13711" y="connsiteY13711"/>
              </a:cxn>
              <a:cxn ang="0">
                <a:pos x="connsiteX13712" y="connsiteY13712"/>
              </a:cxn>
              <a:cxn ang="0">
                <a:pos x="connsiteX13713" y="connsiteY13713"/>
              </a:cxn>
              <a:cxn ang="0">
                <a:pos x="connsiteX13714" y="connsiteY13714"/>
              </a:cxn>
              <a:cxn ang="0">
                <a:pos x="connsiteX13715" y="connsiteY13715"/>
              </a:cxn>
              <a:cxn ang="0">
                <a:pos x="connsiteX13716" y="connsiteY13716"/>
              </a:cxn>
              <a:cxn ang="0">
                <a:pos x="connsiteX13717" y="connsiteY13717"/>
              </a:cxn>
              <a:cxn ang="0">
                <a:pos x="connsiteX13718" y="connsiteY13718"/>
              </a:cxn>
              <a:cxn ang="0">
                <a:pos x="connsiteX13719" y="connsiteY13719"/>
              </a:cxn>
              <a:cxn ang="0">
                <a:pos x="connsiteX13720" y="connsiteY13720"/>
              </a:cxn>
              <a:cxn ang="0">
                <a:pos x="connsiteX13721" y="connsiteY13721"/>
              </a:cxn>
              <a:cxn ang="0">
                <a:pos x="connsiteX13722" y="connsiteY13722"/>
              </a:cxn>
              <a:cxn ang="0">
                <a:pos x="connsiteX13723" y="connsiteY13723"/>
              </a:cxn>
              <a:cxn ang="0">
                <a:pos x="connsiteX13724" y="connsiteY13724"/>
              </a:cxn>
              <a:cxn ang="0">
                <a:pos x="connsiteX13725" y="connsiteY13725"/>
              </a:cxn>
              <a:cxn ang="0">
                <a:pos x="connsiteX13726" y="connsiteY13726"/>
              </a:cxn>
              <a:cxn ang="0">
                <a:pos x="connsiteX13727" y="connsiteY13727"/>
              </a:cxn>
              <a:cxn ang="0">
                <a:pos x="connsiteX13728" y="connsiteY13728"/>
              </a:cxn>
              <a:cxn ang="0">
                <a:pos x="connsiteX13729" y="connsiteY13729"/>
              </a:cxn>
              <a:cxn ang="0">
                <a:pos x="connsiteX13730" y="connsiteY13730"/>
              </a:cxn>
              <a:cxn ang="0">
                <a:pos x="connsiteX13731" y="connsiteY13731"/>
              </a:cxn>
              <a:cxn ang="0">
                <a:pos x="connsiteX13732" y="connsiteY13732"/>
              </a:cxn>
              <a:cxn ang="0">
                <a:pos x="connsiteX13733" y="connsiteY13733"/>
              </a:cxn>
              <a:cxn ang="0">
                <a:pos x="connsiteX13734" y="connsiteY13734"/>
              </a:cxn>
              <a:cxn ang="0">
                <a:pos x="connsiteX13735" y="connsiteY13735"/>
              </a:cxn>
              <a:cxn ang="0">
                <a:pos x="connsiteX13736" y="connsiteY13736"/>
              </a:cxn>
              <a:cxn ang="0">
                <a:pos x="connsiteX13737" y="connsiteY13737"/>
              </a:cxn>
              <a:cxn ang="0">
                <a:pos x="connsiteX13738" y="connsiteY13738"/>
              </a:cxn>
              <a:cxn ang="0">
                <a:pos x="connsiteX13739" y="connsiteY13739"/>
              </a:cxn>
              <a:cxn ang="0">
                <a:pos x="connsiteX13740" y="connsiteY13740"/>
              </a:cxn>
              <a:cxn ang="0">
                <a:pos x="connsiteX13741" y="connsiteY13741"/>
              </a:cxn>
              <a:cxn ang="0">
                <a:pos x="connsiteX13742" y="connsiteY13742"/>
              </a:cxn>
              <a:cxn ang="0">
                <a:pos x="connsiteX13743" y="connsiteY13743"/>
              </a:cxn>
              <a:cxn ang="0">
                <a:pos x="connsiteX13744" y="connsiteY13744"/>
              </a:cxn>
              <a:cxn ang="0">
                <a:pos x="connsiteX13745" y="connsiteY13745"/>
              </a:cxn>
              <a:cxn ang="0">
                <a:pos x="connsiteX13746" y="connsiteY13746"/>
              </a:cxn>
              <a:cxn ang="0">
                <a:pos x="connsiteX13747" y="connsiteY13747"/>
              </a:cxn>
              <a:cxn ang="0">
                <a:pos x="connsiteX13748" y="connsiteY13748"/>
              </a:cxn>
              <a:cxn ang="0">
                <a:pos x="connsiteX13749" y="connsiteY13749"/>
              </a:cxn>
              <a:cxn ang="0">
                <a:pos x="connsiteX13750" y="connsiteY13750"/>
              </a:cxn>
              <a:cxn ang="0">
                <a:pos x="connsiteX13751" y="connsiteY13751"/>
              </a:cxn>
              <a:cxn ang="0">
                <a:pos x="connsiteX13752" y="connsiteY13752"/>
              </a:cxn>
              <a:cxn ang="0">
                <a:pos x="connsiteX13753" y="connsiteY13753"/>
              </a:cxn>
              <a:cxn ang="0">
                <a:pos x="connsiteX13754" y="connsiteY13754"/>
              </a:cxn>
              <a:cxn ang="0">
                <a:pos x="connsiteX13755" y="connsiteY13755"/>
              </a:cxn>
              <a:cxn ang="0">
                <a:pos x="connsiteX13756" y="connsiteY13756"/>
              </a:cxn>
              <a:cxn ang="0">
                <a:pos x="connsiteX13757" y="connsiteY13757"/>
              </a:cxn>
              <a:cxn ang="0">
                <a:pos x="connsiteX13758" y="connsiteY13758"/>
              </a:cxn>
              <a:cxn ang="0">
                <a:pos x="connsiteX13759" y="connsiteY13759"/>
              </a:cxn>
              <a:cxn ang="0">
                <a:pos x="connsiteX13760" y="connsiteY13760"/>
              </a:cxn>
              <a:cxn ang="0">
                <a:pos x="connsiteX13761" y="connsiteY13761"/>
              </a:cxn>
              <a:cxn ang="0">
                <a:pos x="connsiteX13762" y="connsiteY13762"/>
              </a:cxn>
              <a:cxn ang="0">
                <a:pos x="connsiteX13763" y="connsiteY13763"/>
              </a:cxn>
              <a:cxn ang="0">
                <a:pos x="connsiteX13764" y="connsiteY13764"/>
              </a:cxn>
              <a:cxn ang="0">
                <a:pos x="connsiteX13765" y="connsiteY13765"/>
              </a:cxn>
              <a:cxn ang="0">
                <a:pos x="connsiteX13766" y="connsiteY13766"/>
              </a:cxn>
              <a:cxn ang="0">
                <a:pos x="connsiteX13767" y="connsiteY13767"/>
              </a:cxn>
              <a:cxn ang="0">
                <a:pos x="connsiteX13768" y="connsiteY13768"/>
              </a:cxn>
              <a:cxn ang="0">
                <a:pos x="connsiteX13769" y="connsiteY13769"/>
              </a:cxn>
              <a:cxn ang="0">
                <a:pos x="connsiteX13770" y="connsiteY13770"/>
              </a:cxn>
              <a:cxn ang="0">
                <a:pos x="connsiteX13771" y="connsiteY13771"/>
              </a:cxn>
              <a:cxn ang="0">
                <a:pos x="connsiteX13772" y="connsiteY13772"/>
              </a:cxn>
              <a:cxn ang="0">
                <a:pos x="connsiteX13773" y="connsiteY13773"/>
              </a:cxn>
              <a:cxn ang="0">
                <a:pos x="connsiteX13774" y="connsiteY13774"/>
              </a:cxn>
              <a:cxn ang="0">
                <a:pos x="connsiteX13775" y="connsiteY13775"/>
              </a:cxn>
              <a:cxn ang="0">
                <a:pos x="connsiteX13776" y="connsiteY13776"/>
              </a:cxn>
              <a:cxn ang="0">
                <a:pos x="connsiteX13777" y="connsiteY13777"/>
              </a:cxn>
              <a:cxn ang="0">
                <a:pos x="connsiteX13778" y="connsiteY13778"/>
              </a:cxn>
              <a:cxn ang="0">
                <a:pos x="connsiteX13779" y="connsiteY13779"/>
              </a:cxn>
              <a:cxn ang="0">
                <a:pos x="connsiteX13780" y="connsiteY13780"/>
              </a:cxn>
              <a:cxn ang="0">
                <a:pos x="connsiteX13781" y="connsiteY13781"/>
              </a:cxn>
              <a:cxn ang="0">
                <a:pos x="connsiteX13782" y="connsiteY13782"/>
              </a:cxn>
              <a:cxn ang="0">
                <a:pos x="connsiteX13783" y="connsiteY13783"/>
              </a:cxn>
              <a:cxn ang="0">
                <a:pos x="connsiteX13784" y="connsiteY13784"/>
              </a:cxn>
              <a:cxn ang="0">
                <a:pos x="connsiteX13785" y="connsiteY13785"/>
              </a:cxn>
              <a:cxn ang="0">
                <a:pos x="connsiteX13786" y="connsiteY13786"/>
              </a:cxn>
              <a:cxn ang="0">
                <a:pos x="connsiteX13787" y="connsiteY13787"/>
              </a:cxn>
              <a:cxn ang="0">
                <a:pos x="connsiteX13788" y="connsiteY13788"/>
              </a:cxn>
              <a:cxn ang="0">
                <a:pos x="connsiteX13789" y="connsiteY13789"/>
              </a:cxn>
              <a:cxn ang="0">
                <a:pos x="connsiteX13790" y="connsiteY13790"/>
              </a:cxn>
              <a:cxn ang="0">
                <a:pos x="connsiteX13791" y="connsiteY13791"/>
              </a:cxn>
              <a:cxn ang="0">
                <a:pos x="connsiteX13792" y="connsiteY13792"/>
              </a:cxn>
              <a:cxn ang="0">
                <a:pos x="connsiteX13793" y="connsiteY13793"/>
              </a:cxn>
              <a:cxn ang="0">
                <a:pos x="connsiteX13794" y="connsiteY13794"/>
              </a:cxn>
              <a:cxn ang="0">
                <a:pos x="connsiteX13795" y="connsiteY13795"/>
              </a:cxn>
              <a:cxn ang="0">
                <a:pos x="connsiteX13796" y="connsiteY13796"/>
              </a:cxn>
              <a:cxn ang="0">
                <a:pos x="connsiteX13797" y="connsiteY13797"/>
              </a:cxn>
              <a:cxn ang="0">
                <a:pos x="connsiteX13798" y="connsiteY13798"/>
              </a:cxn>
              <a:cxn ang="0">
                <a:pos x="connsiteX13799" y="connsiteY13799"/>
              </a:cxn>
              <a:cxn ang="0">
                <a:pos x="connsiteX13800" y="connsiteY13800"/>
              </a:cxn>
              <a:cxn ang="0">
                <a:pos x="connsiteX13801" y="connsiteY13801"/>
              </a:cxn>
              <a:cxn ang="0">
                <a:pos x="connsiteX13802" y="connsiteY13802"/>
              </a:cxn>
              <a:cxn ang="0">
                <a:pos x="connsiteX13803" y="connsiteY13803"/>
              </a:cxn>
              <a:cxn ang="0">
                <a:pos x="connsiteX13804" y="connsiteY13804"/>
              </a:cxn>
              <a:cxn ang="0">
                <a:pos x="connsiteX13805" y="connsiteY13805"/>
              </a:cxn>
              <a:cxn ang="0">
                <a:pos x="connsiteX13806" y="connsiteY13806"/>
              </a:cxn>
              <a:cxn ang="0">
                <a:pos x="connsiteX13807" y="connsiteY13807"/>
              </a:cxn>
              <a:cxn ang="0">
                <a:pos x="connsiteX13808" y="connsiteY13808"/>
              </a:cxn>
              <a:cxn ang="0">
                <a:pos x="connsiteX13809" y="connsiteY13809"/>
              </a:cxn>
              <a:cxn ang="0">
                <a:pos x="connsiteX13810" y="connsiteY13810"/>
              </a:cxn>
              <a:cxn ang="0">
                <a:pos x="connsiteX13811" y="connsiteY13811"/>
              </a:cxn>
              <a:cxn ang="0">
                <a:pos x="connsiteX13812" y="connsiteY13812"/>
              </a:cxn>
              <a:cxn ang="0">
                <a:pos x="connsiteX13813" y="connsiteY13813"/>
              </a:cxn>
              <a:cxn ang="0">
                <a:pos x="connsiteX13814" y="connsiteY13814"/>
              </a:cxn>
              <a:cxn ang="0">
                <a:pos x="connsiteX13815" y="connsiteY13815"/>
              </a:cxn>
              <a:cxn ang="0">
                <a:pos x="connsiteX13816" y="connsiteY13816"/>
              </a:cxn>
              <a:cxn ang="0">
                <a:pos x="connsiteX13817" y="connsiteY13817"/>
              </a:cxn>
              <a:cxn ang="0">
                <a:pos x="connsiteX13818" y="connsiteY13818"/>
              </a:cxn>
              <a:cxn ang="0">
                <a:pos x="connsiteX13819" y="connsiteY13819"/>
              </a:cxn>
              <a:cxn ang="0">
                <a:pos x="connsiteX13820" y="connsiteY13820"/>
              </a:cxn>
              <a:cxn ang="0">
                <a:pos x="connsiteX13821" y="connsiteY13821"/>
              </a:cxn>
              <a:cxn ang="0">
                <a:pos x="connsiteX13822" y="connsiteY13822"/>
              </a:cxn>
              <a:cxn ang="0">
                <a:pos x="connsiteX13823" y="connsiteY13823"/>
              </a:cxn>
              <a:cxn ang="0">
                <a:pos x="connsiteX13824" y="connsiteY13824"/>
              </a:cxn>
              <a:cxn ang="0">
                <a:pos x="connsiteX13825" y="connsiteY13825"/>
              </a:cxn>
              <a:cxn ang="0">
                <a:pos x="connsiteX13826" y="connsiteY13826"/>
              </a:cxn>
              <a:cxn ang="0">
                <a:pos x="connsiteX13827" y="connsiteY13827"/>
              </a:cxn>
              <a:cxn ang="0">
                <a:pos x="connsiteX13828" y="connsiteY13828"/>
              </a:cxn>
              <a:cxn ang="0">
                <a:pos x="connsiteX13829" y="connsiteY13829"/>
              </a:cxn>
              <a:cxn ang="0">
                <a:pos x="connsiteX13830" y="connsiteY13830"/>
              </a:cxn>
              <a:cxn ang="0">
                <a:pos x="connsiteX13831" y="connsiteY13831"/>
              </a:cxn>
              <a:cxn ang="0">
                <a:pos x="connsiteX13832" y="connsiteY13832"/>
              </a:cxn>
              <a:cxn ang="0">
                <a:pos x="connsiteX13833" y="connsiteY13833"/>
              </a:cxn>
              <a:cxn ang="0">
                <a:pos x="connsiteX13834" y="connsiteY13834"/>
              </a:cxn>
              <a:cxn ang="0">
                <a:pos x="connsiteX13835" y="connsiteY13835"/>
              </a:cxn>
              <a:cxn ang="0">
                <a:pos x="connsiteX13836" y="connsiteY13836"/>
              </a:cxn>
              <a:cxn ang="0">
                <a:pos x="connsiteX13837" y="connsiteY13837"/>
              </a:cxn>
              <a:cxn ang="0">
                <a:pos x="connsiteX13838" y="connsiteY13838"/>
              </a:cxn>
              <a:cxn ang="0">
                <a:pos x="connsiteX13839" y="connsiteY13839"/>
              </a:cxn>
              <a:cxn ang="0">
                <a:pos x="connsiteX13840" y="connsiteY13840"/>
              </a:cxn>
              <a:cxn ang="0">
                <a:pos x="connsiteX13841" y="connsiteY13841"/>
              </a:cxn>
              <a:cxn ang="0">
                <a:pos x="connsiteX13842" y="connsiteY13842"/>
              </a:cxn>
              <a:cxn ang="0">
                <a:pos x="connsiteX13843" y="connsiteY13843"/>
              </a:cxn>
              <a:cxn ang="0">
                <a:pos x="connsiteX13844" y="connsiteY13844"/>
              </a:cxn>
              <a:cxn ang="0">
                <a:pos x="connsiteX13845" y="connsiteY13845"/>
              </a:cxn>
              <a:cxn ang="0">
                <a:pos x="connsiteX13846" y="connsiteY13846"/>
              </a:cxn>
              <a:cxn ang="0">
                <a:pos x="connsiteX13847" y="connsiteY13847"/>
              </a:cxn>
              <a:cxn ang="0">
                <a:pos x="connsiteX13848" y="connsiteY13848"/>
              </a:cxn>
              <a:cxn ang="0">
                <a:pos x="connsiteX13849" y="connsiteY13849"/>
              </a:cxn>
              <a:cxn ang="0">
                <a:pos x="connsiteX13850" y="connsiteY13850"/>
              </a:cxn>
              <a:cxn ang="0">
                <a:pos x="connsiteX13851" y="connsiteY13851"/>
              </a:cxn>
              <a:cxn ang="0">
                <a:pos x="connsiteX13852" y="connsiteY13852"/>
              </a:cxn>
              <a:cxn ang="0">
                <a:pos x="connsiteX13853" y="connsiteY13853"/>
              </a:cxn>
              <a:cxn ang="0">
                <a:pos x="connsiteX13854" y="connsiteY13854"/>
              </a:cxn>
              <a:cxn ang="0">
                <a:pos x="connsiteX13855" y="connsiteY13855"/>
              </a:cxn>
              <a:cxn ang="0">
                <a:pos x="connsiteX13856" y="connsiteY13856"/>
              </a:cxn>
              <a:cxn ang="0">
                <a:pos x="connsiteX13857" y="connsiteY13857"/>
              </a:cxn>
              <a:cxn ang="0">
                <a:pos x="connsiteX13858" y="connsiteY13858"/>
              </a:cxn>
              <a:cxn ang="0">
                <a:pos x="connsiteX13859" y="connsiteY13859"/>
              </a:cxn>
              <a:cxn ang="0">
                <a:pos x="connsiteX13860" y="connsiteY13860"/>
              </a:cxn>
              <a:cxn ang="0">
                <a:pos x="connsiteX13861" y="connsiteY13861"/>
              </a:cxn>
              <a:cxn ang="0">
                <a:pos x="connsiteX13862" y="connsiteY13862"/>
              </a:cxn>
              <a:cxn ang="0">
                <a:pos x="connsiteX13863" y="connsiteY13863"/>
              </a:cxn>
              <a:cxn ang="0">
                <a:pos x="connsiteX13864" y="connsiteY13864"/>
              </a:cxn>
              <a:cxn ang="0">
                <a:pos x="connsiteX13865" y="connsiteY13865"/>
              </a:cxn>
              <a:cxn ang="0">
                <a:pos x="connsiteX13866" y="connsiteY13866"/>
              </a:cxn>
              <a:cxn ang="0">
                <a:pos x="connsiteX13867" y="connsiteY13867"/>
              </a:cxn>
              <a:cxn ang="0">
                <a:pos x="connsiteX13868" y="connsiteY13868"/>
              </a:cxn>
              <a:cxn ang="0">
                <a:pos x="connsiteX13869" y="connsiteY13869"/>
              </a:cxn>
              <a:cxn ang="0">
                <a:pos x="connsiteX13870" y="connsiteY13870"/>
              </a:cxn>
              <a:cxn ang="0">
                <a:pos x="connsiteX13871" y="connsiteY13871"/>
              </a:cxn>
              <a:cxn ang="0">
                <a:pos x="connsiteX13872" y="connsiteY13872"/>
              </a:cxn>
              <a:cxn ang="0">
                <a:pos x="connsiteX13873" y="connsiteY13873"/>
              </a:cxn>
              <a:cxn ang="0">
                <a:pos x="connsiteX13874" y="connsiteY13874"/>
              </a:cxn>
              <a:cxn ang="0">
                <a:pos x="connsiteX13875" y="connsiteY13875"/>
              </a:cxn>
              <a:cxn ang="0">
                <a:pos x="connsiteX13876" y="connsiteY13876"/>
              </a:cxn>
              <a:cxn ang="0">
                <a:pos x="connsiteX13877" y="connsiteY13877"/>
              </a:cxn>
              <a:cxn ang="0">
                <a:pos x="connsiteX13878" y="connsiteY13878"/>
              </a:cxn>
              <a:cxn ang="0">
                <a:pos x="connsiteX13879" y="connsiteY13879"/>
              </a:cxn>
              <a:cxn ang="0">
                <a:pos x="connsiteX13880" y="connsiteY13880"/>
              </a:cxn>
              <a:cxn ang="0">
                <a:pos x="connsiteX13881" y="connsiteY13881"/>
              </a:cxn>
              <a:cxn ang="0">
                <a:pos x="connsiteX13882" y="connsiteY13882"/>
              </a:cxn>
              <a:cxn ang="0">
                <a:pos x="connsiteX13883" y="connsiteY13883"/>
              </a:cxn>
              <a:cxn ang="0">
                <a:pos x="connsiteX13884" y="connsiteY13884"/>
              </a:cxn>
              <a:cxn ang="0">
                <a:pos x="connsiteX13885" y="connsiteY13885"/>
              </a:cxn>
              <a:cxn ang="0">
                <a:pos x="connsiteX13886" y="connsiteY13886"/>
              </a:cxn>
              <a:cxn ang="0">
                <a:pos x="connsiteX13887" y="connsiteY13887"/>
              </a:cxn>
              <a:cxn ang="0">
                <a:pos x="connsiteX13888" y="connsiteY13888"/>
              </a:cxn>
              <a:cxn ang="0">
                <a:pos x="connsiteX13889" y="connsiteY13889"/>
              </a:cxn>
              <a:cxn ang="0">
                <a:pos x="connsiteX13890" y="connsiteY13890"/>
              </a:cxn>
              <a:cxn ang="0">
                <a:pos x="connsiteX13891" y="connsiteY13891"/>
              </a:cxn>
              <a:cxn ang="0">
                <a:pos x="connsiteX13892" y="connsiteY13892"/>
              </a:cxn>
              <a:cxn ang="0">
                <a:pos x="connsiteX13893" y="connsiteY13893"/>
              </a:cxn>
              <a:cxn ang="0">
                <a:pos x="connsiteX13894" y="connsiteY13894"/>
              </a:cxn>
              <a:cxn ang="0">
                <a:pos x="connsiteX13895" y="connsiteY13895"/>
              </a:cxn>
              <a:cxn ang="0">
                <a:pos x="connsiteX13896" y="connsiteY13896"/>
              </a:cxn>
              <a:cxn ang="0">
                <a:pos x="connsiteX13897" y="connsiteY13897"/>
              </a:cxn>
              <a:cxn ang="0">
                <a:pos x="connsiteX13898" y="connsiteY13898"/>
              </a:cxn>
              <a:cxn ang="0">
                <a:pos x="connsiteX13899" y="connsiteY13899"/>
              </a:cxn>
              <a:cxn ang="0">
                <a:pos x="connsiteX13900" y="connsiteY13900"/>
              </a:cxn>
              <a:cxn ang="0">
                <a:pos x="connsiteX13901" y="connsiteY13901"/>
              </a:cxn>
              <a:cxn ang="0">
                <a:pos x="connsiteX13902" y="connsiteY13902"/>
              </a:cxn>
              <a:cxn ang="0">
                <a:pos x="connsiteX13903" y="connsiteY13903"/>
              </a:cxn>
              <a:cxn ang="0">
                <a:pos x="connsiteX13904" y="connsiteY13904"/>
              </a:cxn>
              <a:cxn ang="0">
                <a:pos x="connsiteX13905" y="connsiteY13905"/>
              </a:cxn>
              <a:cxn ang="0">
                <a:pos x="connsiteX13906" y="connsiteY13906"/>
              </a:cxn>
              <a:cxn ang="0">
                <a:pos x="connsiteX13907" y="connsiteY13907"/>
              </a:cxn>
              <a:cxn ang="0">
                <a:pos x="connsiteX13908" y="connsiteY13908"/>
              </a:cxn>
              <a:cxn ang="0">
                <a:pos x="connsiteX13909" y="connsiteY13909"/>
              </a:cxn>
              <a:cxn ang="0">
                <a:pos x="connsiteX13910" y="connsiteY13910"/>
              </a:cxn>
              <a:cxn ang="0">
                <a:pos x="connsiteX13911" y="connsiteY13911"/>
              </a:cxn>
              <a:cxn ang="0">
                <a:pos x="connsiteX13912" y="connsiteY13912"/>
              </a:cxn>
              <a:cxn ang="0">
                <a:pos x="connsiteX13913" y="connsiteY13913"/>
              </a:cxn>
              <a:cxn ang="0">
                <a:pos x="connsiteX13914" y="connsiteY13914"/>
              </a:cxn>
              <a:cxn ang="0">
                <a:pos x="connsiteX13915" y="connsiteY13915"/>
              </a:cxn>
              <a:cxn ang="0">
                <a:pos x="connsiteX13916" y="connsiteY13916"/>
              </a:cxn>
              <a:cxn ang="0">
                <a:pos x="connsiteX13917" y="connsiteY13917"/>
              </a:cxn>
              <a:cxn ang="0">
                <a:pos x="connsiteX13918" y="connsiteY13918"/>
              </a:cxn>
              <a:cxn ang="0">
                <a:pos x="connsiteX13919" y="connsiteY13919"/>
              </a:cxn>
              <a:cxn ang="0">
                <a:pos x="connsiteX13920" y="connsiteY13920"/>
              </a:cxn>
              <a:cxn ang="0">
                <a:pos x="connsiteX13921" y="connsiteY13921"/>
              </a:cxn>
              <a:cxn ang="0">
                <a:pos x="connsiteX13922" y="connsiteY13922"/>
              </a:cxn>
              <a:cxn ang="0">
                <a:pos x="connsiteX13923" y="connsiteY13923"/>
              </a:cxn>
              <a:cxn ang="0">
                <a:pos x="connsiteX13924" y="connsiteY13924"/>
              </a:cxn>
              <a:cxn ang="0">
                <a:pos x="connsiteX13925" y="connsiteY13925"/>
              </a:cxn>
              <a:cxn ang="0">
                <a:pos x="connsiteX13926" y="connsiteY13926"/>
              </a:cxn>
              <a:cxn ang="0">
                <a:pos x="connsiteX13927" y="connsiteY13927"/>
              </a:cxn>
              <a:cxn ang="0">
                <a:pos x="connsiteX13928" y="connsiteY13928"/>
              </a:cxn>
              <a:cxn ang="0">
                <a:pos x="connsiteX13929" y="connsiteY13929"/>
              </a:cxn>
              <a:cxn ang="0">
                <a:pos x="connsiteX13930" y="connsiteY13930"/>
              </a:cxn>
              <a:cxn ang="0">
                <a:pos x="connsiteX13931" y="connsiteY13931"/>
              </a:cxn>
              <a:cxn ang="0">
                <a:pos x="connsiteX13932" y="connsiteY13932"/>
              </a:cxn>
              <a:cxn ang="0">
                <a:pos x="connsiteX13933" y="connsiteY13933"/>
              </a:cxn>
              <a:cxn ang="0">
                <a:pos x="connsiteX13934" y="connsiteY13934"/>
              </a:cxn>
              <a:cxn ang="0">
                <a:pos x="connsiteX13935" y="connsiteY13935"/>
              </a:cxn>
              <a:cxn ang="0">
                <a:pos x="connsiteX13936" y="connsiteY13936"/>
              </a:cxn>
              <a:cxn ang="0">
                <a:pos x="connsiteX13937" y="connsiteY13937"/>
              </a:cxn>
              <a:cxn ang="0">
                <a:pos x="connsiteX13938" y="connsiteY13938"/>
              </a:cxn>
              <a:cxn ang="0">
                <a:pos x="connsiteX13939" y="connsiteY13939"/>
              </a:cxn>
              <a:cxn ang="0">
                <a:pos x="connsiteX13940" y="connsiteY13940"/>
              </a:cxn>
              <a:cxn ang="0">
                <a:pos x="connsiteX13941" y="connsiteY13941"/>
              </a:cxn>
              <a:cxn ang="0">
                <a:pos x="connsiteX13942" y="connsiteY13942"/>
              </a:cxn>
              <a:cxn ang="0">
                <a:pos x="connsiteX13943" y="connsiteY13943"/>
              </a:cxn>
              <a:cxn ang="0">
                <a:pos x="connsiteX13944" y="connsiteY13944"/>
              </a:cxn>
              <a:cxn ang="0">
                <a:pos x="connsiteX13945" y="connsiteY13945"/>
              </a:cxn>
              <a:cxn ang="0">
                <a:pos x="connsiteX13946" y="connsiteY13946"/>
              </a:cxn>
              <a:cxn ang="0">
                <a:pos x="connsiteX13947" y="connsiteY13947"/>
              </a:cxn>
              <a:cxn ang="0">
                <a:pos x="connsiteX13948" y="connsiteY13948"/>
              </a:cxn>
              <a:cxn ang="0">
                <a:pos x="connsiteX13949" y="connsiteY13949"/>
              </a:cxn>
              <a:cxn ang="0">
                <a:pos x="connsiteX13950" y="connsiteY13950"/>
              </a:cxn>
              <a:cxn ang="0">
                <a:pos x="connsiteX13951" y="connsiteY13951"/>
              </a:cxn>
              <a:cxn ang="0">
                <a:pos x="connsiteX13952" y="connsiteY13952"/>
              </a:cxn>
              <a:cxn ang="0">
                <a:pos x="connsiteX13953" y="connsiteY13953"/>
              </a:cxn>
              <a:cxn ang="0">
                <a:pos x="connsiteX13954" y="connsiteY13954"/>
              </a:cxn>
              <a:cxn ang="0">
                <a:pos x="connsiteX13955" y="connsiteY13955"/>
              </a:cxn>
              <a:cxn ang="0">
                <a:pos x="connsiteX13956" y="connsiteY13956"/>
              </a:cxn>
              <a:cxn ang="0">
                <a:pos x="connsiteX13957" y="connsiteY13957"/>
              </a:cxn>
              <a:cxn ang="0">
                <a:pos x="connsiteX13958" y="connsiteY13958"/>
              </a:cxn>
              <a:cxn ang="0">
                <a:pos x="connsiteX13959" y="connsiteY13959"/>
              </a:cxn>
              <a:cxn ang="0">
                <a:pos x="connsiteX13960" y="connsiteY13960"/>
              </a:cxn>
              <a:cxn ang="0">
                <a:pos x="connsiteX13961" y="connsiteY13961"/>
              </a:cxn>
              <a:cxn ang="0">
                <a:pos x="connsiteX13962" y="connsiteY13962"/>
              </a:cxn>
              <a:cxn ang="0">
                <a:pos x="connsiteX13963" y="connsiteY13963"/>
              </a:cxn>
              <a:cxn ang="0">
                <a:pos x="connsiteX13964" y="connsiteY13964"/>
              </a:cxn>
              <a:cxn ang="0">
                <a:pos x="connsiteX13965" y="connsiteY13965"/>
              </a:cxn>
              <a:cxn ang="0">
                <a:pos x="connsiteX13966" y="connsiteY13966"/>
              </a:cxn>
              <a:cxn ang="0">
                <a:pos x="connsiteX13967" y="connsiteY13967"/>
              </a:cxn>
              <a:cxn ang="0">
                <a:pos x="connsiteX13968" y="connsiteY13968"/>
              </a:cxn>
              <a:cxn ang="0">
                <a:pos x="connsiteX13969" y="connsiteY13969"/>
              </a:cxn>
              <a:cxn ang="0">
                <a:pos x="connsiteX13970" y="connsiteY13970"/>
              </a:cxn>
              <a:cxn ang="0">
                <a:pos x="connsiteX13971" y="connsiteY13971"/>
              </a:cxn>
              <a:cxn ang="0">
                <a:pos x="connsiteX13972" y="connsiteY13972"/>
              </a:cxn>
              <a:cxn ang="0">
                <a:pos x="connsiteX13973" y="connsiteY13973"/>
              </a:cxn>
              <a:cxn ang="0">
                <a:pos x="connsiteX13974" y="connsiteY13974"/>
              </a:cxn>
              <a:cxn ang="0">
                <a:pos x="connsiteX13975" y="connsiteY13975"/>
              </a:cxn>
              <a:cxn ang="0">
                <a:pos x="connsiteX13976" y="connsiteY13976"/>
              </a:cxn>
              <a:cxn ang="0">
                <a:pos x="connsiteX13977" y="connsiteY13977"/>
              </a:cxn>
              <a:cxn ang="0">
                <a:pos x="connsiteX13978" y="connsiteY13978"/>
              </a:cxn>
              <a:cxn ang="0">
                <a:pos x="connsiteX13979" y="connsiteY13979"/>
              </a:cxn>
              <a:cxn ang="0">
                <a:pos x="connsiteX13980" y="connsiteY13980"/>
              </a:cxn>
              <a:cxn ang="0">
                <a:pos x="connsiteX13981" y="connsiteY13981"/>
              </a:cxn>
              <a:cxn ang="0">
                <a:pos x="connsiteX13982" y="connsiteY13982"/>
              </a:cxn>
              <a:cxn ang="0">
                <a:pos x="connsiteX13983" y="connsiteY13983"/>
              </a:cxn>
              <a:cxn ang="0">
                <a:pos x="connsiteX13984" y="connsiteY13984"/>
              </a:cxn>
              <a:cxn ang="0">
                <a:pos x="connsiteX13985" y="connsiteY13985"/>
              </a:cxn>
              <a:cxn ang="0">
                <a:pos x="connsiteX13986" y="connsiteY13986"/>
              </a:cxn>
              <a:cxn ang="0">
                <a:pos x="connsiteX13987" y="connsiteY13987"/>
              </a:cxn>
              <a:cxn ang="0">
                <a:pos x="connsiteX13988" y="connsiteY13988"/>
              </a:cxn>
              <a:cxn ang="0">
                <a:pos x="connsiteX13989" y="connsiteY13989"/>
              </a:cxn>
              <a:cxn ang="0">
                <a:pos x="connsiteX13990" y="connsiteY13990"/>
              </a:cxn>
              <a:cxn ang="0">
                <a:pos x="connsiteX13991" y="connsiteY13991"/>
              </a:cxn>
              <a:cxn ang="0">
                <a:pos x="connsiteX13992" y="connsiteY13992"/>
              </a:cxn>
              <a:cxn ang="0">
                <a:pos x="connsiteX13993" y="connsiteY13993"/>
              </a:cxn>
              <a:cxn ang="0">
                <a:pos x="connsiteX13994" y="connsiteY13994"/>
              </a:cxn>
              <a:cxn ang="0">
                <a:pos x="connsiteX13995" y="connsiteY13995"/>
              </a:cxn>
              <a:cxn ang="0">
                <a:pos x="connsiteX13996" y="connsiteY13996"/>
              </a:cxn>
              <a:cxn ang="0">
                <a:pos x="connsiteX13997" y="connsiteY13997"/>
              </a:cxn>
              <a:cxn ang="0">
                <a:pos x="connsiteX13998" y="connsiteY13998"/>
              </a:cxn>
              <a:cxn ang="0">
                <a:pos x="connsiteX13999" y="connsiteY13999"/>
              </a:cxn>
              <a:cxn ang="0">
                <a:pos x="connsiteX14000" y="connsiteY14000"/>
              </a:cxn>
              <a:cxn ang="0">
                <a:pos x="connsiteX14001" y="connsiteY14001"/>
              </a:cxn>
              <a:cxn ang="0">
                <a:pos x="connsiteX14002" y="connsiteY14002"/>
              </a:cxn>
              <a:cxn ang="0">
                <a:pos x="connsiteX14003" y="connsiteY14003"/>
              </a:cxn>
              <a:cxn ang="0">
                <a:pos x="connsiteX14004" y="connsiteY14004"/>
              </a:cxn>
              <a:cxn ang="0">
                <a:pos x="connsiteX14005" y="connsiteY14005"/>
              </a:cxn>
              <a:cxn ang="0">
                <a:pos x="connsiteX14006" y="connsiteY14006"/>
              </a:cxn>
              <a:cxn ang="0">
                <a:pos x="connsiteX14007" y="connsiteY14007"/>
              </a:cxn>
              <a:cxn ang="0">
                <a:pos x="connsiteX14008" y="connsiteY14008"/>
              </a:cxn>
              <a:cxn ang="0">
                <a:pos x="connsiteX14009" y="connsiteY14009"/>
              </a:cxn>
              <a:cxn ang="0">
                <a:pos x="connsiteX14010" y="connsiteY14010"/>
              </a:cxn>
              <a:cxn ang="0">
                <a:pos x="connsiteX14011" y="connsiteY14011"/>
              </a:cxn>
              <a:cxn ang="0">
                <a:pos x="connsiteX14012" y="connsiteY14012"/>
              </a:cxn>
              <a:cxn ang="0">
                <a:pos x="connsiteX14013" y="connsiteY14013"/>
              </a:cxn>
              <a:cxn ang="0">
                <a:pos x="connsiteX14014" y="connsiteY14014"/>
              </a:cxn>
              <a:cxn ang="0">
                <a:pos x="connsiteX14015" y="connsiteY14015"/>
              </a:cxn>
              <a:cxn ang="0">
                <a:pos x="connsiteX14016" y="connsiteY14016"/>
              </a:cxn>
              <a:cxn ang="0">
                <a:pos x="connsiteX14017" y="connsiteY14017"/>
              </a:cxn>
              <a:cxn ang="0">
                <a:pos x="connsiteX14018" y="connsiteY14018"/>
              </a:cxn>
              <a:cxn ang="0">
                <a:pos x="connsiteX14019" y="connsiteY14019"/>
              </a:cxn>
              <a:cxn ang="0">
                <a:pos x="connsiteX14020" y="connsiteY14020"/>
              </a:cxn>
              <a:cxn ang="0">
                <a:pos x="connsiteX14021" y="connsiteY14021"/>
              </a:cxn>
              <a:cxn ang="0">
                <a:pos x="connsiteX14022" y="connsiteY14022"/>
              </a:cxn>
              <a:cxn ang="0">
                <a:pos x="connsiteX14023" y="connsiteY14023"/>
              </a:cxn>
              <a:cxn ang="0">
                <a:pos x="connsiteX14024" y="connsiteY14024"/>
              </a:cxn>
              <a:cxn ang="0">
                <a:pos x="connsiteX14025" y="connsiteY14025"/>
              </a:cxn>
              <a:cxn ang="0">
                <a:pos x="connsiteX14026" y="connsiteY14026"/>
              </a:cxn>
              <a:cxn ang="0">
                <a:pos x="connsiteX14027" y="connsiteY14027"/>
              </a:cxn>
              <a:cxn ang="0">
                <a:pos x="connsiteX14028" y="connsiteY14028"/>
              </a:cxn>
              <a:cxn ang="0">
                <a:pos x="connsiteX14029" y="connsiteY14029"/>
              </a:cxn>
              <a:cxn ang="0">
                <a:pos x="connsiteX14030" y="connsiteY14030"/>
              </a:cxn>
              <a:cxn ang="0">
                <a:pos x="connsiteX14031" y="connsiteY14031"/>
              </a:cxn>
              <a:cxn ang="0">
                <a:pos x="connsiteX14032" y="connsiteY14032"/>
              </a:cxn>
              <a:cxn ang="0">
                <a:pos x="connsiteX14033" y="connsiteY14033"/>
              </a:cxn>
              <a:cxn ang="0">
                <a:pos x="connsiteX14034" y="connsiteY14034"/>
              </a:cxn>
              <a:cxn ang="0">
                <a:pos x="connsiteX14035" y="connsiteY14035"/>
              </a:cxn>
              <a:cxn ang="0">
                <a:pos x="connsiteX14036" y="connsiteY14036"/>
              </a:cxn>
              <a:cxn ang="0">
                <a:pos x="connsiteX14037" y="connsiteY14037"/>
              </a:cxn>
              <a:cxn ang="0">
                <a:pos x="connsiteX14038" y="connsiteY14038"/>
              </a:cxn>
              <a:cxn ang="0">
                <a:pos x="connsiteX14039" y="connsiteY14039"/>
              </a:cxn>
              <a:cxn ang="0">
                <a:pos x="connsiteX14040" y="connsiteY14040"/>
              </a:cxn>
              <a:cxn ang="0">
                <a:pos x="connsiteX14041" y="connsiteY14041"/>
              </a:cxn>
              <a:cxn ang="0">
                <a:pos x="connsiteX14042" y="connsiteY14042"/>
              </a:cxn>
              <a:cxn ang="0">
                <a:pos x="connsiteX14043" y="connsiteY14043"/>
              </a:cxn>
              <a:cxn ang="0">
                <a:pos x="connsiteX14044" y="connsiteY14044"/>
              </a:cxn>
              <a:cxn ang="0">
                <a:pos x="connsiteX14045" y="connsiteY14045"/>
              </a:cxn>
              <a:cxn ang="0">
                <a:pos x="connsiteX14046" y="connsiteY14046"/>
              </a:cxn>
              <a:cxn ang="0">
                <a:pos x="connsiteX14047" y="connsiteY14047"/>
              </a:cxn>
              <a:cxn ang="0">
                <a:pos x="connsiteX14048" y="connsiteY14048"/>
              </a:cxn>
              <a:cxn ang="0">
                <a:pos x="connsiteX14049" y="connsiteY14049"/>
              </a:cxn>
              <a:cxn ang="0">
                <a:pos x="connsiteX14050" y="connsiteY14050"/>
              </a:cxn>
              <a:cxn ang="0">
                <a:pos x="connsiteX14051" y="connsiteY14051"/>
              </a:cxn>
              <a:cxn ang="0">
                <a:pos x="connsiteX14052" y="connsiteY14052"/>
              </a:cxn>
              <a:cxn ang="0">
                <a:pos x="connsiteX14053" y="connsiteY14053"/>
              </a:cxn>
              <a:cxn ang="0">
                <a:pos x="connsiteX14054" y="connsiteY14054"/>
              </a:cxn>
              <a:cxn ang="0">
                <a:pos x="connsiteX14055" y="connsiteY14055"/>
              </a:cxn>
              <a:cxn ang="0">
                <a:pos x="connsiteX14056" y="connsiteY14056"/>
              </a:cxn>
              <a:cxn ang="0">
                <a:pos x="connsiteX14057" y="connsiteY14057"/>
              </a:cxn>
              <a:cxn ang="0">
                <a:pos x="connsiteX14058" y="connsiteY14058"/>
              </a:cxn>
              <a:cxn ang="0">
                <a:pos x="connsiteX14059" y="connsiteY14059"/>
              </a:cxn>
              <a:cxn ang="0">
                <a:pos x="connsiteX14060" y="connsiteY14060"/>
              </a:cxn>
              <a:cxn ang="0">
                <a:pos x="connsiteX14061" y="connsiteY14061"/>
              </a:cxn>
              <a:cxn ang="0">
                <a:pos x="connsiteX14062" y="connsiteY14062"/>
              </a:cxn>
              <a:cxn ang="0">
                <a:pos x="connsiteX14063" y="connsiteY14063"/>
              </a:cxn>
              <a:cxn ang="0">
                <a:pos x="connsiteX14064" y="connsiteY14064"/>
              </a:cxn>
              <a:cxn ang="0">
                <a:pos x="connsiteX14065" y="connsiteY14065"/>
              </a:cxn>
              <a:cxn ang="0">
                <a:pos x="connsiteX14066" y="connsiteY14066"/>
              </a:cxn>
              <a:cxn ang="0">
                <a:pos x="connsiteX14067" y="connsiteY14067"/>
              </a:cxn>
              <a:cxn ang="0">
                <a:pos x="connsiteX14068" y="connsiteY14068"/>
              </a:cxn>
              <a:cxn ang="0">
                <a:pos x="connsiteX14069" y="connsiteY14069"/>
              </a:cxn>
              <a:cxn ang="0">
                <a:pos x="connsiteX14070" y="connsiteY14070"/>
              </a:cxn>
              <a:cxn ang="0">
                <a:pos x="connsiteX14071" y="connsiteY14071"/>
              </a:cxn>
              <a:cxn ang="0">
                <a:pos x="connsiteX14072" y="connsiteY14072"/>
              </a:cxn>
              <a:cxn ang="0">
                <a:pos x="connsiteX14073" y="connsiteY14073"/>
              </a:cxn>
              <a:cxn ang="0">
                <a:pos x="connsiteX14074" y="connsiteY14074"/>
              </a:cxn>
              <a:cxn ang="0">
                <a:pos x="connsiteX14075" y="connsiteY14075"/>
              </a:cxn>
              <a:cxn ang="0">
                <a:pos x="connsiteX14076" y="connsiteY14076"/>
              </a:cxn>
              <a:cxn ang="0">
                <a:pos x="connsiteX14077" y="connsiteY14077"/>
              </a:cxn>
              <a:cxn ang="0">
                <a:pos x="connsiteX14078" y="connsiteY14078"/>
              </a:cxn>
              <a:cxn ang="0">
                <a:pos x="connsiteX14079" y="connsiteY14079"/>
              </a:cxn>
              <a:cxn ang="0">
                <a:pos x="connsiteX14080" y="connsiteY14080"/>
              </a:cxn>
              <a:cxn ang="0">
                <a:pos x="connsiteX14081" y="connsiteY14081"/>
              </a:cxn>
              <a:cxn ang="0">
                <a:pos x="connsiteX14082" y="connsiteY14082"/>
              </a:cxn>
              <a:cxn ang="0">
                <a:pos x="connsiteX14083" y="connsiteY14083"/>
              </a:cxn>
              <a:cxn ang="0">
                <a:pos x="connsiteX14084" y="connsiteY14084"/>
              </a:cxn>
              <a:cxn ang="0">
                <a:pos x="connsiteX14085" y="connsiteY14085"/>
              </a:cxn>
              <a:cxn ang="0">
                <a:pos x="connsiteX14086" y="connsiteY14086"/>
              </a:cxn>
              <a:cxn ang="0">
                <a:pos x="connsiteX14087" y="connsiteY14087"/>
              </a:cxn>
              <a:cxn ang="0">
                <a:pos x="connsiteX14088" y="connsiteY14088"/>
              </a:cxn>
              <a:cxn ang="0">
                <a:pos x="connsiteX14089" y="connsiteY14089"/>
              </a:cxn>
              <a:cxn ang="0">
                <a:pos x="connsiteX14090" y="connsiteY14090"/>
              </a:cxn>
              <a:cxn ang="0">
                <a:pos x="connsiteX14091" y="connsiteY14091"/>
              </a:cxn>
              <a:cxn ang="0">
                <a:pos x="connsiteX14092" y="connsiteY14092"/>
              </a:cxn>
              <a:cxn ang="0">
                <a:pos x="connsiteX14093" y="connsiteY14093"/>
              </a:cxn>
              <a:cxn ang="0">
                <a:pos x="connsiteX14094" y="connsiteY14094"/>
              </a:cxn>
              <a:cxn ang="0">
                <a:pos x="connsiteX14095" y="connsiteY14095"/>
              </a:cxn>
              <a:cxn ang="0">
                <a:pos x="connsiteX14096" y="connsiteY14096"/>
              </a:cxn>
              <a:cxn ang="0">
                <a:pos x="connsiteX14097" y="connsiteY14097"/>
              </a:cxn>
              <a:cxn ang="0">
                <a:pos x="connsiteX14098" y="connsiteY14098"/>
              </a:cxn>
              <a:cxn ang="0">
                <a:pos x="connsiteX14099" y="connsiteY14099"/>
              </a:cxn>
              <a:cxn ang="0">
                <a:pos x="connsiteX14100" y="connsiteY14100"/>
              </a:cxn>
              <a:cxn ang="0">
                <a:pos x="connsiteX14101" y="connsiteY14101"/>
              </a:cxn>
              <a:cxn ang="0">
                <a:pos x="connsiteX14102" y="connsiteY14102"/>
              </a:cxn>
              <a:cxn ang="0">
                <a:pos x="connsiteX14103" y="connsiteY14103"/>
              </a:cxn>
              <a:cxn ang="0">
                <a:pos x="connsiteX14104" y="connsiteY14104"/>
              </a:cxn>
              <a:cxn ang="0">
                <a:pos x="connsiteX14105" y="connsiteY14105"/>
              </a:cxn>
              <a:cxn ang="0">
                <a:pos x="connsiteX14106" y="connsiteY14106"/>
              </a:cxn>
              <a:cxn ang="0">
                <a:pos x="connsiteX14107" y="connsiteY14107"/>
              </a:cxn>
              <a:cxn ang="0">
                <a:pos x="connsiteX14108" y="connsiteY14108"/>
              </a:cxn>
              <a:cxn ang="0">
                <a:pos x="connsiteX14109" y="connsiteY14109"/>
              </a:cxn>
              <a:cxn ang="0">
                <a:pos x="connsiteX14110" y="connsiteY14110"/>
              </a:cxn>
              <a:cxn ang="0">
                <a:pos x="connsiteX14111" y="connsiteY14111"/>
              </a:cxn>
              <a:cxn ang="0">
                <a:pos x="connsiteX14112" y="connsiteY14112"/>
              </a:cxn>
              <a:cxn ang="0">
                <a:pos x="connsiteX14113" y="connsiteY14113"/>
              </a:cxn>
              <a:cxn ang="0">
                <a:pos x="connsiteX14114" y="connsiteY14114"/>
              </a:cxn>
              <a:cxn ang="0">
                <a:pos x="connsiteX14115" y="connsiteY14115"/>
              </a:cxn>
              <a:cxn ang="0">
                <a:pos x="connsiteX14116" y="connsiteY14116"/>
              </a:cxn>
              <a:cxn ang="0">
                <a:pos x="connsiteX14117" y="connsiteY14117"/>
              </a:cxn>
              <a:cxn ang="0">
                <a:pos x="connsiteX14118" y="connsiteY14118"/>
              </a:cxn>
              <a:cxn ang="0">
                <a:pos x="connsiteX14119" y="connsiteY14119"/>
              </a:cxn>
              <a:cxn ang="0">
                <a:pos x="connsiteX14120" y="connsiteY14120"/>
              </a:cxn>
              <a:cxn ang="0">
                <a:pos x="connsiteX14121" y="connsiteY14121"/>
              </a:cxn>
              <a:cxn ang="0">
                <a:pos x="connsiteX14122" y="connsiteY14122"/>
              </a:cxn>
              <a:cxn ang="0">
                <a:pos x="connsiteX14123" y="connsiteY14123"/>
              </a:cxn>
              <a:cxn ang="0">
                <a:pos x="connsiteX14124" y="connsiteY14124"/>
              </a:cxn>
              <a:cxn ang="0">
                <a:pos x="connsiteX14125" y="connsiteY14125"/>
              </a:cxn>
              <a:cxn ang="0">
                <a:pos x="connsiteX14126" y="connsiteY14126"/>
              </a:cxn>
              <a:cxn ang="0">
                <a:pos x="connsiteX14127" y="connsiteY14127"/>
              </a:cxn>
              <a:cxn ang="0">
                <a:pos x="connsiteX14128" y="connsiteY14128"/>
              </a:cxn>
              <a:cxn ang="0">
                <a:pos x="connsiteX14129" y="connsiteY14129"/>
              </a:cxn>
              <a:cxn ang="0">
                <a:pos x="connsiteX14130" y="connsiteY14130"/>
              </a:cxn>
              <a:cxn ang="0">
                <a:pos x="connsiteX14131" y="connsiteY14131"/>
              </a:cxn>
              <a:cxn ang="0">
                <a:pos x="connsiteX14132" y="connsiteY14132"/>
              </a:cxn>
              <a:cxn ang="0">
                <a:pos x="connsiteX14133" y="connsiteY14133"/>
              </a:cxn>
              <a:cxn ang="0">
                <a:pos x="connsiteX14134" y="connsiteY14134"/>
              </a:cxn>
              <a:cxn ang="0">
                <a:pos x="connsiteX14135" y="connsiteY14135"/>
              </a:cxn>
              <a:cxn ang="0">
                <a:pos x="connsiteX14136" y="connsiteY14136"/>
              </a:cxn>
              <a:cxn ang="0">
                <a:pos x="connsiteX14137" y="connsiteY14137"/>
              </a:cxn>
              <a:cxn ang="0">
                <a:pos x="connsiteX14138" y="connsiteY14138"/>
              </a:cxn>
              <a:cxn ang="0">
                <a:pos x="connsiteX14139" y="connsiteY14139"/>
              </a:cxn>
              <a:cxn ang="0">
                <a:pos x="connsiteX14140" y="connsiteY14140"/>
              </a:cxn>
              <a:cxn ang="0">
                <a:pos x="connsiteX14141" y="connsiteY14141"/>
              </a:cxn>
              <a:cxn ang="0">
                <a:pos x="connsiteX14142" y="connsiteY14142"/>
              </a:cxn>
              <a:cxn ang="0">
                <a:pos x="connsiteX14143" y="connsiteY14143"/>
              </a:cxn>
              <a:cxn ang="0">
                <a:pos x="connsiteX14144" y="connsiteY14144"/>
              </a:cxn>
              <a:cxn ang="0">
                <a:pos x="connsiteX14145" y="connsiteY14145"/>
              </a:cxn>
              <a:cxn ang="0">
                <a:pos x="connsiteX14146" y="connsiteY14146"/>
              </a:cxn>
              <a:cxn ang="0">
                <a:pos x="connsiteX14147" y="connsiteY14147"/>
              </a:cxn>
              <a:cxn ang="0">
                <a:pos x="connsiteX14148" y="connsiteY14148"/>
              </a:cxn>
              <a:cxn ang="0">
                <a:pos x="connsiteX14149" y="connsiteY14149"/>
              </a:cxn>
              <a:cxn ang="0">
                <a:pos x="connsiteX14150" y="connsiteY14150"/>
              </a:cxn>
              <a:cxn ang="0">
                <a:pos x="connsiteX14151" y="connsiteY14151"/>
              </a:cxn>
              <a:cxn ang="0">
                <a:pos x="connsiteX14152" y="connsiteY14152"/>
              </a:cxn>
              <a:cxn ang="0">
                <a:pos x="connsiteX14153" y="connsiteY14153"/>
              </a:cxn>
              <a:cxn ang="0">
                <a:pos x="connsiteX14154" y="connsiteY14154"/>
              </a:cxn>
              <a:cxn ang="0">
                <a:pos x="connsiteX14155" y="connsiteY14155"/>
              </a:cxn>
              <a:cxn ang="0">
                <a:pos x="connsiteX14156" y="connsiteY14156"/>
              </a:cxn>
              <a:cxn ang="0">
                <a:pos x="connsiteX14157" y="connsiteY14157"/>
              </a:cxn>
              <a:cxn ang="0">
                <a:pos x="connsiteX14158" y="connsiteY14158"/>
              </a:cxn>
              <a:cxn ang="0">
                <a:pos x="connsiteX14159" y="connsiteY14159"/>
              </a:cxn>
              <a:cxn ang="0">
                <a:pos x="connsiteX14160" y="connsiteY14160"/>
              </a:cxn>
              <a:cxn ang="0">
                <a:pos x="connsiteX14161" y="connsiteY14161"/>
              </a:cxn>
              <a:cxn ang="0">
                <a:pos x="connsiteX14162" y="connsiteY14162"/>
              </a:cxn>
              <a:cxn ang="0">
                <a:pos x="connsiteX14163" y="connsiteY14163"/>
              </a:cxn>
              <a:cxn ang="0">
                <a:pos x="connsiteX14164" y="connsiteY14164"/>
              </a:cxn>
              <a:cxn ang="0">
                <a:pos x="connsiteX14165" y="connsiteY14165"/>
              </a:cxn>
              <a:cxn ang="0">
                <a:pos x="connsiteX14166" y="connsiteY14166"/>
              </a:cxn>
              <a:cxn ang="0">
                <a:pos x="connsiteX14167" y="connsiteY14167"/>
              </a:cxn>
              <a:cxn ang="0">
                <a:pos x="connsiteX14168" y="connsiteY14168"/>
              </a:cxn>
              <a:cxn ang="0">
                <a:pos x="connsiteX14169" y="connsiteY14169"/>
              </a:cxn>
              <a:cxn ang="0">
                <a:pos x="connsiteX14170" y="connsiteY14170"/>
              </a:cxn>
              <a:cxn ang="0">
                <a:pos x="connsiteX14171" y="connsiteY14171"/>
              </a:cxn>
              <a:cxn ang="0">
                <a:pos x="connsiteX14172" y="connsiteY14172"/>
              </a:cxn>
              <a:cxn ang="0">
                <a:pos x="connsiteX14173" y="connsiteY14173"/>
              </a:cxn>
              <a:cxn ang="0">
                <a:pos x="connsiteX14174" y="connsiteY14174"/>
              </a:cxn>
              <a:cxn ang="0">
                <a:pos x="connsiteX14175" y="connsiteY14175"/>
              </a:cxn>
              <a:cxn ang="0">
                <a:pos x="connsiteX14176" y="connsiteY14176"/>
              </a:cxn>
              <a:cxn ang="0">
                <a:pos x="connsiteX14177" y="connsiteY14177"/>
              </a:cxn>
              <a:cxn ang="0">
                <a:pos x="connsiteX14178" y="connsiteY14178"/>
              </a:cxn>
              <a:cxn ang="0">
                <a:pos x="connsiteX14179" y="connsiteY14179"/>
              </a:cxn>
              <a:cxn ang="0">
                <a:pos x="connsiteX14180" y="connsiteY14180"/>
              </a:cxn>
              <a:cxn ang="0">
                <a:pos x="connsiteX14181" y="connsiteY14181"/>
              </a:cxn>
              <a:cxn ang="0">
                <a:pos x="connsiteX14182" y="connsiteY14182"/>
              </a:cxn>
              <a:cxn ang="0">
                <a:pos x="connsiteX14183" y="connsiteY14183"/>
              </a:cxn>
              <a:cxn ang="0">
                <a:pos x="connsiteX14184" y="connsiteY14184"/>
              </a:cxn>
              <a:cxn ang="0">
                <a:pos x="connsiteX14185" y="connsiteY14185"/>
              </a:cxn>
              <a:cxn ang="0">
                <a:pos x="connsiteX14186" y="connsiteY14186"/>
              </a:cxn>
              <a:cxn ang="0">
                <a:pos x="connsiteX14187" y="connsiteY14187"/>
              </a:cxn>
              <a:cxn ang="0">
                <a:pos x="connsiteX14188" y="connsiteY14188"/>
              </a:cxn>
              <a:cxn ang="0">
                <a:pos x="connsiteX14189" y="connsiteY14189"/>
              </a:cxn>
              <a:cxn ang="0">
                <a:pos x="connsiteX14190" y="connsiteY14190"/>
              </a:cxn>
              <a:cxn ang="0">
                <a:pos x="connsiteX14191" y="connsiteY14191"/>
              </a:cxn>
              <a:cxn ang="0">
                <a:pos x="connsiteX14192" y="connsiteY14192"/>
              </a:cxn>
              <a:cxn ang="0">
                <a:pos x="connsiteX14193" y="connsiteY14193"/>
              </a:cxn>
              <a:cxn ang="0">
                <a:pos x="connsiteX14194" y="connsiteY14194"/>
              </a:cxn>
              <a:cxn ang="0">
                <a:pos x="connsiteX14195" y="connsiteY14195"/>
              </a:cxn>
              <a:cxn ang="0">
                <a:pos x="connsiteX14196" y="connsiteY14196"/>
              </a:cxn>
              <a:cxn ang="0">
                <a:pos x="connsiteX14197" y="connsiteY14197"/>
              </a:cxn>
              <a:cxn ang="0">
                <a:pos x="connsiteX14198" y="connsiteY14198"/>
              </a:cxn>
              <a:cxn ang="0">
                <a:pos x="connsiteX14199" y="connsiteY14199"/>
              </a:cxn>
              <a:cxn ang="0">
                <a:pos x="connsiteX14200" y="connsiteY14200"/>
              </a:cxn>
              <a:cxn ang="0">
                <a:pos x="connsiteX14201" y="connsiteY14201"/>
              </a:cxn>
              <a:cxn ang="0">
                <a:pos x="connsiteX14202" y="connsiteY14202"/>
              </a:cxn>
              <a:cxn ang="0">
                <a:pos x="connsiteX14203" y="connsiteY14203"/>
              </a:cxn>
              <a:cxn ang="0">
                <a:pos x="connsiteX14204" y="connsiteY14204"/>
              </a:cxn>
              <a:cxn ang="0">
                <a:pos x="connsiteX14205" y="connsiteY14205"/>
              </a:cxn>
              <a:cxn ang="0">
                <a:pos x="connsiteX14206" y="connsiteY14206"/>
              </a:cxn>
              <a:cxn ang="0">
                <a:pos x="connsiteX14207" y="connsiteY14207"/>
              </a:cxn>
              <a:cxn ang="0">
                <a:pos x="connsiteX14208" y="connsiteY14208"/>
              </a:cxn>
              <a:cxn ang="0">
                <a:pos x="connsiteX14209" y="connsiteY14209"/>
              </a:cxn>
              <a:cxn ang="0">
                <a:pos x="connsiteX14210" y="connsiteY14210"/>
              </a:cxn>
              <a:cxn ang="0">
                <a:pos x="connsiteX14211" y="connsiteY14211"/>
              </a:cxn>
              <a:cxn ang="0">
                <a:pos x="connsiteX14212" y="connsiteY14212"/>
              </a:cxn>
              <a:cxn ang="0">
                <a:pos x="connsiteX14213" y="connsiteY14213"/>
              </a:cxn>
              <a:cxn ang="0">
                <a:pos x="connsiteX14214" y="connsiteY14214"/>
              </a:cxn>
              <a:cxn ang="0">
                <a:pos x="connsiteX14215" y="connsiteY14215"/>
              </a:cxn>
              <a:cxn ang="0">
                <a:pos x="connsiteX14216" y="connsiteY14216"/>
              </a:cxn>
              <a:cxn ang="0">
                <a:pos x="connsiteX14217" y="connsiteY14217"/>
              </a:cxn>
              <a:cxn ang="0">
                <a:pos x="connsiteX14218" y="connsiteY14218"/>
              </a:cxn>
              <a:cxn ang="0">
                <a:pos x="connsiteX14219" y="connsiteY14219"/>
              </a:cxn>
              <a:cxn ang="0">
                <a:pos x="connsiteX14220" y="connsiteY14220"/>
              </a:cxn>
              <a:cxn ang="0">
                <a:pos x="connsiteX14221" y="connsiteY14221"/>
              </a:cxn>
              <a:cxn ang="0">
                <a:pos x="connsiteX14222" y="connsiteY14222"/>
              </a:cxn>
              <a:cxn ang="0">
                <a:pos x="connsiteX14223" y="connsiteY14223"/>
              </a:cxn>
              <a:cxn ang="0">
                <a:pos x="connsiteX14224" y="connsiteY14224"/>
              </a:cxn>
              <a:cxn ang="0">
                <a:pos x="connsiteX14225" y="connsiteY14225"/>
              </a:cxn>
              <a:cxn ang="0">
                <a:pos x="connsiteX14226" y="connsiteY14226"/>
              </a:cxn>
              <a:cxn ang="0">
                <a:pos x="connsiteX14227" y="connsiteY14227"/>
              </a:cxn>
              <a:cxn ang="0">
                <a:pos x="connsiteX14228" y="connsiteY14228"/>
              </a:cxn>
              <a:cxn ang="0">
                <a:pos x="connsiteX14229" y="connsiteY14229"/>
              </a:cxn>
              <a:cxn ang="0">
                <a:pos x="connsiteX14230" y="connsiteY14230"/>
              </a:cxn>
              <a:cxn ang="0">
                <a:pos x="connsiteX14231" y="connsiteY14231"/>
              </a:cxn>
              <a:cxn ang="0">
                <a:pos x="connsiteX14232" y="connsiteY14232"/>
              </a:cxn>
              <a:cxn ang="0">
                <a:pos x="connsiteX14233" y="connsiteY14233"/>
              </a:cxn>
              <a:cxn ang="0">
                <a:pos x="connsiteX14234" y="connsiteY14234"/>
              </a:cxn>
              <a:cxn ang="0">
                <a:pos x="connsiteX14235" y="connsiteY14235"/>
              </a:cxn>
              <a:cxn ang="0">
                <a:pos x="connsiteX14236" y="connsiteY14236"/>
              </a:cxn>
              <a:cxn ang="0">
                <a:pos x="connsiteX14237" y="connsiteY14237"/>
              </a:cxn>
              <a:cxn ang="0">
                <a:pos x="connsiteX14238" y="connsiteY14238"/>
              </a:cxn>
              <a:cxn ang="0">
                <a:pos x="connsiteX14239" y="connsiteY14239"/>
              </a:cxn>
              <a:cxn ang="0">
                <a:pos x="connsiteX14240" y="connsiteY14240"/>
              </a:cxn>
              <a:cxn ang="0">
                <a:pos x="connsiteX14241" y="connsiteY14241"/>
              </a:cxn>
              <a:cxn ang="0">
                <a:pos x="connsiteX14242" y="connsiteY14242"/>
              </a:cxn>
              <a:cxn ang="0">
                <a:pos x="connsiteX14243" y="connsiteY14243"/>
              </a:cxn>
              <a:cxn ang="0">
                <a:pos x="connsiteX14244" y="connsiteY14244"/>
              </a:cxn>
              <a:cxn ang="0">
                <a:pos x="connsiteX14245" y="connsiteY14245"/>
              </a:cxn>
              <a:cxn ang="0">
                <a:pos x="connsiteX14246" y="connsiteY14246"/>
              </a:cxn>
              <a:cxn ang="0">
                <a:pos x="connsiteX14247" y="connsiteY14247"/>
              </a:cxn>
              <a:cxn ang="0">
                <a:pos x="connsiteX14248" y="connsiteY14248"/>
              </a:cxn>
              <a:cxn ang="0">
                <a:pos x="connsiteX14249" y="connsiteY14249"/>
              </a:cxn>
              <a:cxn ang="0">
                <a:pos x="connsiteX14250" y="connsiteY14250"/>
              </a:cxn>
              <a:cxn ang="0">
                <a:pos x="connsiteX14251" y="connsiteY14251"/>
              </a:cxn>
              <a:cxn ang="0">
                <a:pos x="connsiteX14252" y="connsiteY14252"/>
              </a:cxn>
              <a:cxn ang="0">
                <a:pos x="connsiteX14253" y="connsiteY14253"/>
              </a:cxn>
              <a:cxn ang="0">
                <a:pos x="connsiteX14254" y="connsiteY14254"/>
              </a:cxn>
              <a:cxn ang="0">
                <a:pos x="connsiteX14255" y="connsiteY14255"/>
              </a:cxn>
              <a:cxn ang="0">
                <a:pos x="connsiteX14256" y="connsiteY14256"/>
              </a:cxn>
              <a:cxn ang="0">
                <a:pos x="connsiteX14257" y="connsiteY14257"/>
              </a:cxn>
              <a:cxn ang="0">
                <a:pos x="connsiteX14258" y="connsiteY14258"/>
              </a:cxn>
              <a:cxn ang="0">
                <a:pos x="connsiteX14259" y="connsiteY14259"/>
              </a:cxn>
              <a:cxn ang="0">
                <a:pos x="connsiteX14260" y="connsiteY14260"/>
              </a:cxn>
              <a:cxn ang="0">
                <a:pos x="connsiteX14261" y="connsiteY14261"/>
              </a:cxn>
              <a:cxn ang="0">
                <a:pos x="connsiteX14262" y="connsiteY14262"/>
              </a:cxn>
              <a:cxn ang="0">
                <a:pos x="connsiteX14263" y="connsiteY14263"/>
              </a:cxn>
              <a:cxn ang="0">
                <a:pos x="connsiteX14264" y="connsiteY14264"/>
              </a:cxn>
              <a:cxn ang="0">
                <a:pos x="connsiteX14265" y="connsiteY14265"/>
              </a:cxn>
              <a:cxn ang="0">
                <a:pos x="connsiteX14266" y="connsiteY14266"/>
              </a:cxn>
              <a:cxn ang="0">
                <a:pos x="connsiteX14267" y="connsiteY14267"/>
              </a:cxn>
              <a:cxn ang="0">
                <a:pos x="connsiteX14268" y="connsiteY14268"/>
              </a:cxn>
              <a:cxn ang="0">
                <a:pos x="connsiteX14269" y="connsiteY14269"/>
              </a:cxn>
              <a:cxn ang="0">
                <a:pos x="connsiteX14270" y="connsiteY14270"/>
              </a:cxn>
              <a:cxn ang="0">
                <a:pos x="connsiteX14271" y="connsiteY14271"/>
              </a:cxn>
              <a:cxn ang="0">
                <a:pos x="connsiteX14272" y="connsiteY14272"/>
              </a:cxn>
              <a:cxn ang="0">
                <a:pos x="connsiteX14273" y="connsiteY14273"/>
              </a:cxn>
              <a:cxn ang="0">
                <a:pos x="connsiteX14274" y="connsiteY14274"/>
              </a:cxn>
              <a:cxn ang="0">
                <a:pos x="connsiteX14275" y="connsiteY14275"/>
              </a:cxn>
              <a:cxn ang="0">
                <a:pos x="connsiteX14276" y="connsiteY14276"/>
              </a:cxn>
              <a:cxn ang="0">
                <a:pos x="connsiteX14277" y="connsiteY14277"/>
              </a:cxn>
              <a:cxn ang="0">
                <a:pos x="connsiteX14278" y="connsiteY14278"/>
              </a:cxn>
              <a:cxn ang="0">
                <a:pos x="connsiteX14279" y="connsiteY14279"/>
              </a:cxn>
              <a:cxn ang="0">
                <a:pos x="connsiteX14280" y="connsiteY14280"/>
              </a:cxn>
              <a:cxn ang="0">
                <a:pos x="connsiteX14281" y="connsiteY14281"/>
              </a:cxn>
              <a:cxn ang="0">
                <a:pos x="connsiteX14282" y="connsiteY14282"/>
              </a:cxn>
              <a:cxn ang="0">
                <a:pos x="connsiteX14283" y="connsiteY14283"/>
              </a:cxn>
              <a:cxn ang="0">
                <a:pos x="connsiteX14284" y="connsiteY14284"/>
              </a:cxn>
              <a:cxn ang="0">
                <a:pos x="connsiteX14285" y="connsiteY14285"/>
              </a:cxn>
              <a:cxn ang="0">
                <a:pos x="connsiteX14286" y="connsiteY14286"/>
              </a:cxn>
              <a:cxn ang="0">
                <a:pos x="connsiteX14287" y="connsiteY14287"/>
              </a:cxn>
              <a:cxn ang="0">
                <a:pos x="connsiteX14288" y="connsiteY14288"/>
              </a:cxn>
              <a:cxn ang="0">
                <a:pos x="connsiteX14289" y="connsiteY14289"/>
              </a:cxn>
              <a:cxn ang="0">
                <a:pos x="connsiteX14290" y="connsiteY14290"/>
              </a:cxn>
              <a:cxn ang="0">
                <a:pos x="connsiteX14291" y="connsiteY14291"/>
              </a:cxn>
              <a:cxn ang="0">
                <a:pos x="connsiteX14292" y="connsiteY14292"/>
              </a:cxn>
              <a:cxn ang="0">
                <a:pos x="connsiteX14293" y="connsiteY14293"/>
              </a:cxn>
              <a:cxn ang="0">
                <a:pos x="connsiteX14294" y="connsiteY14294"/>
              </a:cxn>
              <a:cxn ang="0">
                <a:pos x="connsiteX14295" y="connsiteY14295"/>
              </a:cxn>
              <a:cxn ang="0">
                <a:pos x="connsiteX14296" y="connsiteY14296"/>
              </a:cxn>
              <a:cxn ang="0">
                <a:pos x="connsiteX14297" y="connsiteY14297"/>
              </a:cxn>
              <a:cxn ang="0">
                <a:pos x="connsiteX14298" y="connsiteY14298"/>
              </a:cxn>
              <a:cxn ang="0">
                <a:pos x="connsiteX14299" y="connsiteY14299"/>
              </a:cxn>
              <a:cxn ang="0">
                <a:pos x="connsiteX14300" y="connsiteY14300"/>
              </a:cxn>
              <a:cxn ang="0">
                <a:pos x="connsiteX14301" y="connsiteY14301"/>
              </a:cxn>
              <a:cxn ang="0">
                <a:pos x="connsiteX14302" y="connsiteY14302"/>
              </a:cxn>
              <a:cxn ang="0">
                <a:pos x="connsiteX14303" y="connsiteY14303"/>
              </a:cxn>
              <a:cxn ang="0">
                <a:pos x="connsiteX14304" y="connsiteY14304"/>
              </a:cxn>
              <a:cxn ang="0">
                <a:pos x="connsiteX14305" y="connsiteY14305"/>
              </a:cxn>
              <a:cxn ang="0">
                <a:pos x="connsiteX14306" y="connsiteY14306"/>
              </a:cxn>
              <a:cxn ang="0">
                <a:pos x="connsiteX14307" y="connsiteY14307"/>
              </a:cxn>
              <a:cxn ang="0">
                <a:pos x="connsiteX14308" y="connsiteY14308"/>
              </a:cxn>
              <a:cxn ang="0">
                <a:pos x="connsiteX14309" y="connsiteY14309"/>
              </a:cxn>
              <a:cxn ang="0">
                <a:pos x="connsiteX14310" y="connsiteY14310"/>
              </a:cxn>
              <a:cxn ang="0">
                <a:pos x="connsiteX14311" y="connsiteY14311"/>
              </a:cxn>
              <a:cxn ang="0">
                <a:pos x="connsiteX14312" y="connsiteY14312"/>
              </a:cxn>
              <a:cxn ang="0">
                <a:pos x="connsiteX14313" y="connsiteY14313"/>
              </a:cxn>
              <a:cxn ang="0">
                <a:pos x="connsiteX14314" y="connsiteY14314"/>
              </a:cxn>
              <a:cxn ang="0">
                <a:pos x="connsiteX14315" y="connsiteY14315"/>
              </a:cxn>
              <a:cxn ang="0">
                <a:pos x="connsiteX14316" y="connsiteY14316"/>
              </a:cxn>
              <a:cxn ang="0">
                <a:pos x="connsiteX14317" y="connsiteY14317"/>
              </a:cxn>
              <a:cxn ang="0">
                <a:pos x="connsiteX14318" y="connsiteY14318"/>
              </a:cxn>
              <a:cxn ang="0">
                <a:pos x="connsiteX14319" y="connsiteY14319"/>
              </a:cxn>
              <a:cxn ang="0">
                <a:pos x="connsiteX14320" y="connsiteY14320"/>
              </a:cxn>
              <a:cxn ang="0">
                <a:pos x="connsiteX14321" y="connsiteY14321"/>
              </a:cxn>
              <a:cxn ang="0">
                <a:pos x="connsiteX14322" y="connsiteY14322"/>
              </a:cxn>
              <a:cxn ang="0">
                <a:pos x="connsiteX14323" y="connsiteY14323"/>
              </a:cxn>
              <a:cxn ang="0">
                <a:pos x="connsiteX14324" y="connsiteY14324"/>
              </a:cxn>
              <a:cxn ang="0">
                <a:pos x="connsiteX14325" y="connsiteY14325"/>
              </a:cxn>
              <a:cxn ang="0">
                <a:pos x="connsiteX14326" y="connsiteY14326"/>
              </a:cxn>
              <a:cxn ang="0">
                <a:pos x="connsiteX14327" y="connsiteY14327"/>
              </a:cxn>
              <a:cxn ang="0">
                <a:pos x="connsiteX14328" y="connsiteY14328"/>
              </a:cxn>
              <a:cxn ang="0">
                <a:pos x="connsiteX14329" y="connsiteY14329"/>
              </a:cxn>
              <a:cxn ang="0">
                <a:pos x="connsiteX14330" y="connsiteY14330"/>
              </a:cxn>
              <a:cxn ang="0">
                <a:pos x="connsiteX14331" y="connsiteY14331"/>
              </a:cxn>
              <a:cxn ang="0">
                <a:pos x="connsiteX14332" y="connsiteY14332"/>
              </a:cxn>
              <a:cxn ang="0">
                <a:pos x="connsiteX14333" y="connsiteY14333"/>
              </a:cxn>
              <a:cxn ang="0">
                <a:pos x="connsiteX14334" y="connsiteY14334"/>
              </a:cxn>
              <a:cxn ang="0">
                <a:pos x="connsiteX14335" y="connsiteY14335"/>
              </a:cxn>
              <a:cxn ang="0">
                <a:pos x="connsiteX14336" y="connsiteY14336"/>
              </a:cxn>
              <a:cxn ang="0">
                <a:pos x="connsiteX14337" y="connsiteY14337"/>
              </a:cxn>
              <a:cxn ang="0">
                <a:pos x="connsiteX14338" y="connsiteY14338"/>
              </a:cxn>
              <a:cxn ang="0">
                <a:pos x="connsiteX14339" y="connsiteY14339"/>
              </a:cxn>
              <a:cxn ang="0">
                <a:pos x="connsiteX14340" y="connsiteY14340"/>
              </a:cxn>
              <a:cxn ang="0">
                <a:pos x="connsiteX14341" y="connsiteY14341"/>
              </a:cxn>
              <a:cxn ang="0">
                <a:pos x="connsiteX14342" y="connsiteY14342"/>
              </a:cxn>
              <a:cxn ang="0">
                <a:pos x="connsiteX14343" y="connsiteY14343"/>
              </a:cxn>
              <a:cxn ang="0">
                <a:pos x="connsiteX14344" y="connsiteY14344"/>
              </a:cxn>
              <a:cxn ang="0">
                <a:pos x="connsiteX14345" y="connsiteY14345"/>
              </a:cxn>
              <a:cxn ang="0">
                <a:pos x="connsiteX14346" y="connsiteY14346"/>
              </a:cxn>
              <a:cxn ang="0">
                <a:pos x="connsiteX14347" y="connsiteY14347"/>
              </a:cxn>
              <a:cxn ang="0">
                <a:pos x="connsiteX14348" y="connsiteY14348"/>
              </a:cxn>
              <a:cxn ang="0">
                <a:pos x="connsiteX14349" y="connsiteY14349"/>
              </a:cxn>
              <a:cxn ang="0">
                <a:pos x="connsiteX14350" y="connsiteY14350"/>
              </a:cxn>
              <a:cxn ang="0">
                <a:pos x="connsiteX14351" y="connsiteY14351"/>
              </a:cxn>
              <a:cxn ang="0">
                <a:pos x="connsiteX14352" y="connsiteY14352"/>
              </a:cxn>
              <a:cxn ang="0">
                <a:pos x="connsiteX14353" y="connsiteY14353"/>
              </a:cxn>
              <a:cxn ang="0">
                <a:pos x="connsiteX14354" y="connsiteY14354"/>
              </a:cxn>
              <a:cxn ang="0">
                <a:pos x="connsiteX14355" y="connsiteY14355"/>
              </a:cxn>
              <a:cxn ang="0">
                <a:pos x="connsiteX14356" y="connsiteY14356"/>
              </a:cxn>
              <a:cxn ang="0">
                <a:pos x="connsiteX14357" y="connsiteY14357"/>
              </a:cxn>
              <a:cxn ang="0">
                <a:pos x="connsiteX14358" y="connsiteY14358"/>
              </a:cxn>
              <a:cxn ang="0">
                <a:pos x="connsiteX14359" y="connsiteY14359"/>
              </a:cxn>
              <a:cxn ang="0">
                <a:pos x="connsiteX14360" y="connsiteY14360"/>
              </a:cxn>
              <a:cxn ang="0">
                <a:pos x="connsiteX14361" y="connsiteY14361"/>
              </a:cxn>
              <a:cxn ang="0">
                <a:pos x="connsiteX14362" y="connsiteY14362"/>
              </a:cxn>
              <a:cxn ang="0">
                <a:pos x="connsiteX14363" y="connsiteY14363"/>
              </a:cxn>
              <a:cxn ang="0">
                <a:pos x="connsiteX14364" y="connsiteY14364"/>
              </a:cxn>
              <a:cxn ang="0">
                <a:pos x="connsiteX14365" y="connsiteY14365"/>
              </a:cxn>
              <a:cxn ang="0">
                <a:pos x="connsiteX14366" y="connsiteY14366"/>
              </a:cxn>
              <a:cxn ang="0">
                <a:pos x="connsiteX14367" y="connsiteY14367"/>
              </a:cxn>
              <a:cxn ang="0">
                <a:pos x="connsiteX14368" y="connsiteY14368"/>
              </a:cxn>
              <a:cxn ang="0">
                <a:pos x="connsiteX14369" y="connsiteY14369"/>
              </a:cxn>
              <a:cxn ang="0">
                <a:pos x="connsiteX14370" y="connsiteY14370"/>
              </a:cxn>
              <a:cxn ang="0">
                <a:pos x="connsiteX14371" y="connsiteY14371"/>
              </a:cxn>
              <a:cxn ang="0">
                <a:pos x="connsiteX14372" y="connsiteY14372"/>
              </a:cxn>
              <a:cxn ang="0">
                <a:pos x="connsiteX14373" y="connsiteY14373"/>
              </a:cxn>
              <a:cxn ang="0">
                <a:pos x="connsiteX14374" y="connsiteY14374"/>
              </a:cxn>
              <a:cxn ang="0">
                <a:pos x="connsiteX14375" y="connsiteY14375"/>
              </a:cxn>
              <a:cxn ang="0">
                <a:pos x="connsiteX14376" y="connsiteY14376"/>
              </a:cxn>
              <a:cxn ang="0">
                <a:pos x="connsiteX14377" y="connsiteY14377"/>
              </a:cxn>
              <a:cxn ang="0">
                <a:pos x="connsiteX14378" y="connsiteY14378"/>
              </a:cxn>
              <a:cxn ang="0">
                <a:pos x="connsiteX14379" y="connsiteY14379"/>
              </a:cxn>
              <a:cxn ang="0">
                <a:pos x="connsiteX14380" y="connsiteY14380"/>
              </a:cxn>
              <a:cxn ang="0">
                <a:pos x="connsiteX14381" y="connsiteY14381"/>
              </a:cxn>
              <a:cxn ang="0">
                <a:pos x="connsiteX14382" y="connsiteY14382"/>
              </a:cxn>
              <a:cxn ang="0">
                <a:pos x="connsiteX14383" y="connsiteY14383"/>
              </a:cxn>
              <a:cxn ang="0">
                <a:pos x="connsiteX14384" y="connsiteY14384"/>
              </a:cxn>
              <a:cxn ang="0">
                <a:pos x="connsiteX14385" y="connsiteY14385"/>
              </a:cxn>
              <a:cxn ang="0">
                <a:pos x="connsiteX14386" y="connsiteY14386"/>
              </a:cxn>
              <a:cxn ang="0">
                <a:pos x="connsiteX14387" y="connsiteY14387"/>
              </a:cxn>
              <a:cxn ang="0">
                <a:pos x="connsiteX14388" y="connsiteY14388"/>
              </a:cxn>
              <a:cxn ang="0">
                <a:pos x="connsiteX14389" y="connsiteY14389"/>
              </a:cxn>
              <a:cxn ang="0">
                <a:pos x="connsiteX14390" y="connsiteY14390"/>
              </a:cxn>
              <a:cxn ang="0">
                <a:pos x="connsiteX14391" y="connsiteY14391"/>
              </a:cxn>
              <a:cxn ang="0">
                <a:pos x="connsiteX14392" y="connsiteY14392"/>
              </a:cxn>
              <a:cxn ang="0">
                <a:pos x="connsiteX14393" y="connsiteY14393"/>
              </a:cxn>
              <a:cxn ang="0">
                <a:pos x="connsiteX14394" y="connsiteY14394"/>
              </a:cxn>
              <a:cxn ang="0">
                <a:pos x="connsiteX14395" y="connsiteY14395"/>
              </a:cxn>
              <a:cxn ang="0">
                <a:pos x="connsiteX14396" y="connsiteY14396"/>
              </a:cxn>
              <a:cxn ang="0">
                <a:pos x="connsiteX14397" y="connsiteY14397"/>
              </a:cxn>
              <a:cxn ang="0">
                <a:pos x="connsiteX14398" y="connsiteY14398"/>
              </a:cxn>
              <a:cxn ang="0">
                <a:pos x="connsiteX14399" y="connsiteY14399"/>
              </a:cxn>
              <a:cxn ang="0">
                <a:pos x="connsiteX14400" y="connsiteY14400"/>
              </a:cxn>
              <a:cxn ang="0">
                <a:pos x="connsiteX14401" y="connsiteY14401"/>
              </a:cxn>
              <a:cxn ang="0">
                <a:pos x="connsiteX14402" y="connsiteY14402"/>
              </a:cxn>
              <a:cxn ang="0">
                <a:pos x="connsiteX14403" y="connsiteY14403"/>
              </a:cxn>
              <a:cxn ang="0">
                <a:pos x="connsiteX14404" y="connsiteY14404"/>
              </a:cxn>
              <a:cxn ang="0">
                <a:pos x="connsiteX14405" y="connsiteY14405"/>
              </a:cxn>
              <a:cxn ang="0">
                <a:pos x="connsiteX14406" y="connsiteY14406"/>
              </a:cxn>
              <a:cxn ang="0">
                <a:pos x="connsiteX14407" y="connsiteY14407"/>
              </a:cxn>
              <a:cxn ang="0">
                <a:pos x="connsiteX14408" y="connsiteY14408"/>
              </a:cxn>
              <a:cxn ang="0">
                <a:pos x="connsiteX14409" y="connsiteY14409"/>
              </a:cxn>
              <a:cxn ang="0">
                <a:pos x="connsiteX14410" y="connsiteY14410"/>
              </a:cxn>
              <a:cxn ang="0">
                <a:pos x="connsiteX14411" y="connsiteY14411"/>
              </a:cxn>
              <a:cxn ang="0">
                <a:pos x="connsiteX14412" y="connsiteY14412"/>
              </a:cxn>
              <a:cxn ang="0">
                <a:pos x="connsiteX14413" y="connsiteY14413"/>
              </a:cxn>
              <a:cxn ang="0">
                <a:pos x="connsiteX14414" y="connsiteY14414"/>
              </a:cxn>
              <a:cxn ang="0">
                <a:pos x="connsiteX14415" y="connsiteY14415"/>
              </a:cxn>
              <a:cxn ang="0">
                <a:pos x="connsiteX14416" y="connsiteY14416"/>
              </a:cxn>
              <a:cxn ang="0">
                <a:pos x="connsiteX14417" y="connsiteY14417"/>
              </a:cxn>
              <a:cxn ang="0">
                <a:pos x="connsiteX14418" y="connsiteY14418"/>
              </a:cxn>
              <a:cxn ang="0">
                <a:pos x="connsiteX14419" y="connsiteY14419"/>
              </a:cxn>
              <a:cxn ang="0">
                <a:pos x="connsiteX14420" y="connsiteY14420"/>
              </a:cxn>
              <a:cxn ang="0">
                <a:pos x="connsiteX14421" y="connsiteY14421"/>
              </a:cxn>
              <a:cxn ang="0">
                <a:pos x="connsiteX14422" y="connsiteY14422"/>
              </a:cxn>
              <a:cxn ang="0">
                <a:pos x="connsiteX14423" y="connsiteY14423"/>
              </a:cxn>
              <a:cxn ang="0">
                <a:pos x="connsiteX14424" y="connsiteY14424"/>
              </a:cxn>
              <a:cxn ang="0">
                <a:pos x="connsiteX14425" y="connsiteY14425"/>
              </a:cxn>
              <a:cxn ang="0">
                <a:pos x="connsiteX14426" y="connsiteY14426"/>
              </a:cxn>
              <a:cxn ang="0">
                <a:pos x="connsiteX14427" y="connsiteY14427"/>
              </a:cxn>
              <a:cxn ang="0">
                <a:pos x="connsiteX14428" y="connsiteY14428"/>
              </a:cxn>
              <a:cxn ang="0">
                <a:pos x="connsiteX14429" y="connsiteY14429"/>
              </a:cxn>
              <a:cxn ang="0">
                <a:pos x="connsiteX14430" y="connsiteY14430"/>
              </a:cxn>
              <a:cxn ang="0">
                <a:pos x="connsiteX14431" y="connsiteY14431"/>
              </a:cxn>
              <a:cxn ang="0">
                <a:pos x="connsiteX14432" y="connsiteY14432"/>
              </a:cxn>
              <a:cxn ang="0">
                <a:pos x="connsiteX14433" y="connsiteY14433"/>
              </a:cxn>
              <a:cxn ang="0">
                <a:pos x="connsiteX14434" y="connsiteY14434"/>
              </a:cxn>
              <a:cxn ang="0">
                <a:pos x="connsiteX14435" y="connsiteY14435"/>
              </a:cxn>
              <a:cxn ang="0">
                <a:pos x="connsiteX14436" y="connsiteY14436"/>
              </a:cxn>
              <a:cxn ang="0">
                <a:pos x="connsiteX14437" y="connsiteY14437"/>
              </a:cxn>
              <a:cxn ang="0">
                <a:pos x="connsiteX14438" y="connsiteY14438"/>
              </a:cxn>
              <a:cxn ang="0">
                <a:pos x="connsiteX14439" y="connsiteY14439"/>
              </a:cxn>
              <a:cxn ang="0">
                <a:pos x="connsiteX14440" y="connsiteY14440"/>
              </a:cxn>
              <a:cxn ang="0">
                <a:pos x="connsiteX14441" y="connsiteY14441"/>
              </a:cxn>
              <a:cxn ang="0">
                <a:pos x="connsiteX14442" y="connsiteY14442"/>
              </a:cxn>
              <a:cxn ang="0">
                <a:pos x="connsiteX14443" y="connsiteY14443"/>
              </a:cxn>
              <a:cxn ang="0">
                <a:pos x="connsiteX14444" y="connsiteY14444"/>
              </a:cxn>
              <a:cxn ang="0">
                <a:pos x="connsiteX14445" y="connsiteY14445"/>
              </a:cxn>
              <a:cxn ang="0">
                <a:pos x="connsiteX14446" y="connsiteY14446"/>
              </a:cxn>
              <a:cxn ang="0">
                <a:pos x="connsiteX14447" y="connsiteY14447"/>
              </a:cxn>
              <a:cxn ang="0">
                <a:pos x="connsiteX14448" y="connsiteY14448"/>
              </a:cxn>
              <a:cxn ang="0">
                <a:pos x="connsiteX14449" y="connsiteY14449"/>
              </a:cxn>
              <a:cxn ang="0">
                <a:pos x="connsiteX14450" y="connsiteY14450"/>
              </a:cxn>
              <a:cxn ang="0">
                <a:pos x="connsiteX14451" y="connsiteY14451"/>
              </a:cxn>
              <a:cxn ang="0">
                <a:pos x="connsiteX14452" y="connsiteY14452"/>
              </a:cxn>
              <a:cxn ang="0">
                <a:pos x="connsiteX14453" y="connsiteY14453"/>
              </a:cxn>
              <a:cxn ang="0">
                <a:pos x="connsiteX14454" y="connsiteY14454"/>
              </a:cxn>
              <a:cxn ang="0">
                <a:pos x="connsiteX14455" y="connsiteY14455"/>
              </a:cxn>
              <a:cxn ang="0">
                <a:pos x="connsiteX14456" y="connsiteY14456"/>
              </a:cxn>
              <a:cxn ang="0">
                <a:pos x="connsiteX14457" y="connsiteY14457"/>
              </a:cxn>
              <a:cxn ang="0">
                <a:pos x="connsiteX14458" y="connsiteY14458"/>
              </a:cxn>
              <a:cxn ang="0">
                <a:pos x="connsiteX14459" y="connsiteY14459"/>
              </a:cxn>
              <a:cxn ang="0">
                <a:pos x="connsiteX14460" y="connsiteY14460"/>
              </a:cxn>
              <a:cxn ang="0">
                <a:pos x="connsiteX14461" y="connsiteY14461"/>
              </a:cxn>
              <a:cxn ang="0">
                <a:pos x="connsiteX14462" y="connsiteY14462"/>
              </a:cxn>
              <a:cxn ang="0">
                <a:pos x="connsiteX14463" y="connsiteY14463"/>
              </a:cxn>
              <a:cxn ang="0">
                <a:pos x="connsiteX14464" y="connsiteY14464"/>
              </a:cxn>
              <a:cxn ang="0">
                <a:pos x="connsiteX14465" y="connsiteY14465"/>
              </a:cxn>
              <a:cxn ang="0">
                <a:pos x="connsiteX14466" y="connsiteY14466"/>
              </a:cxn>
              <a:cxn ang="0">
                <a:pos x="connsiteX14467" y="connsiteY14467"/>
              </a:cxn>
              <a:cxn ang="0">
                <a:pos x="connsiteX14468" y="connsiteY14468"/>
              </a:cxn>
              <a:cxn ang="0">
                <a:pos x="connsiteX14469" y="connsiteY14469"/>
              </a:cxn>
              <a:cxn ang="0">
                <a:pos x="connsiteX14470" y="connsiteY14470"/>
              </a:cxn>
              <a:cxn ang="0">
                <a:pos x="connsiteX14471" y="connsiteY14471"/>
              </a:cxn>
              <a:cxn ang="0">
                <a:pos x="connsiteX14472" y="connsiteY14472"/>
              </a:cxn>
              <a:cxn ang="0">
                <a:pos x="connsiteX14473" y="connsiteY14473"/>
              </a:cxn>
              <a:cxn ang="0">
                <a:pos x="connsiteX14474" y="connsiteY14474"/>
              </a:cxn>
              <a:cxn ang="0">
                <a:pos x="connsiteX14475" y="connsiteY14475"/>
              </a:cxn>
              <a:cxn ang="0">
                <a:pos x="connsiteX14476" y="connsiteY14476"/>
              </a:cxn>
              <a:cxn ang="0">
                <a:pos x="connsiteX14477" y="connsiteY14477"/>
              </a:cxn>
              <a:cxn ang="0">
                <a:pos x="connsiteX14478" y="connsiteY14478"/>
              </a:cxn>
              <a:cxn ang="0">
                <a:pos x="connsiteX14479" y="connsiteY14479"/>
              </a:cxn>
              <a:cxn ang="0">
                <a:pos x="connsiteX14480" y="connsiteY14480"/>
              </a:cxn>
              <a:cxn ang="0">
                <a:pos x="connsiteX14481" y="connsiteY14481"/>
              </a:cxn>
              <a:cxn ang="0">
                <a:pos x="connsiteX14482" y="connsiteY14482"/>
              </a:cxn>
              <a:cxn ang="0">
                <a:pos x="connsiteX14483" y="connsiteY14483"/>
              </a:cxn>
              <a:cxn ang="0">
                <a:pos x="connsiteX14484" y="connsiteY14484"/>
              </a:cxn>
              <a:cxn ang="0">
                <a:pos x="connsiteX14485" y="connsiteY14485"/>
              </a:cxn>
              <a:cxn ang="0">
                <a:pos x="connsiteX14486" y="connsiteY14486"/>
              </a:cxn>
              <a:cxn ang="0">
                <a:pos x="connsiteX14487" y="connsiteY14487"/>
              </a:cxn>
              <a:cxn ang="0">
                <a:pos x="connsiteX14488" y="connsiteY14488"/>
              </a:cxn>
              <a:cxn ang="0">
                <a:pos x="connsiteX14489" y="connsiteY14489"/>
              </a:cxn>
              <a:cxn ang="0">
                <a:pos x="connsiteX14490" y="connsiteY14490"/>
              </a:cxn>
              <a:cxn ang="0">
                <a:pos x="connsiteX14491" y="connsiteY14491"/>
              </a:cxn>
              <a:cxn ang="0">
                <a:pos x="connsiteX14492" y="connsiteY14492"/>
              </a:cxn>
              <a:cxn ang="0">
                <a:pos x="connsiteX14493" y="connsiteY14493"/>
              </a:cxn>
              <a:cxn ang="0">
                <a:pos x="connsiteX14494" y="connsiteY14494"/>
              </a:cxn>
              <a:cxn ang="0">
                <a:pos x="connsiteX14495" y="connsiteY14495"/>
              </a:cxn>
              <a:cxn ang="0">
                <a:pos x="connsiteX14496" y="connsiteY14496"/>
              </a:cxn>
              <a:cxn ang="0">
                <a:pos x="connsiteX14497" y="connsiteY14497"/>
              </a:cxn>
              <a:cxn ang="0">
                <a:pos x="connsiteX14498" y="connsiteY14498"/>
              </a:cxn>
              <a:cxn ang="0">
                <a:pos x="connsiteX14499" y="connsiteY14499"/>
              </a:cxn>
              <a:cxn ang="0">
                <a:pos x="connsiteX14500" y="connsiteY14500"/>
              </a:cxn>
              <a:cxn ang="0">
                <a:pos x="connsiteX14501" y="connsiteY14501"/>
              </a:cxn>
              <a:cxn ang="0">
                <a:pos x="connsiteX14502" y="connsiteY14502"/>
              </a:cxn>
              <a:cxn ang="0">
                <a:pos x="connsiteX14503" y="connsiteY14503"/>
              </a:cxn>
              <a:cxn ang="0">
                <a:pos x="connsiteX14504" y="connsiteY14504"/>
              </a:cxn>
              <a:cxn ang="0">
                <a:pos x="connsiteX14505" y="connsiteY14505"/>
              </a:cxn>
              <a:cxn ang="0">
                <a:pos x="connsiteX14506" y="connsiteY14506"/>
              </a:cxn>
              <a:cxn ang="0">
                <a:pos x="connsiteX14507" y="connsiteY14507"/>
              </a:cxn>
              <a:cxn ang="0">
                <a:pos x="connsiteX14508" y="connsiteY14508"/>
              </a:cxn>
              <a:cxn ang="0">
                <a:pos x="connsiteX14509" y="connsiteY14509"/>
              </a:cxn>
              <a:cxn ang="0">
                <a:pos x="connsiteX14510" y="connsiteY14510"/>
              </a:cxn>
              <a:cxn ang="0">
                <a:pos x="connsiteX14511" y="connsiteY14511"/>
              </a:cxn>
              <a:cxn ang="0">
                <a:pos x="connsiteX14512" y="connsiteY14512"/>
              </a:cxn>
              <a:cxn ang="0">
                <a:pos x="connsiteX14513" y="connsiteY14513"/>
              </a:cxn>
              <a:cxn ang="0">
                <a:pos x="connsiteX14514" y="connsiteY14514"/>
              </a:cxn>
              <a:cxn ang="0">
                <a:pos x="connsiteX14515" y="connsiteY14515"/>
              </a:cxn>
              <a:cxn ang="0">
                <a:pos x="connsiteX14516" y="connsiteY14516"/>
              </a:cxn>
              <a:cxn ang="0">
                <a:pos x="connsiteX14517" y="connsiteY14517"/>
              </a:cxn>
              <a:cxn ang="0">
                <a:pos x="connsiteX14518" y="connsiteY14518"/>
              </a:cxn>
              <a:cxn ang="0">
                <a:pos x="connsiteX14519" y="connsiteY14519"/>
              </a:cxn>
              <a:cxn ang="0">
                <a:pos x="connsiteX14520" y="connsiteY14520"/>
              </a:cxn>
              <a:cxn ang="0">
                <a:pos x="connsiteX14521" y="connsiteY14521"/>
              </a:cxn>
              <a:cxn ang="0">
                <a:pos x="connsiteX14522" y="connsiteY14522"/>
              </a:cxn>
              <a:cxn ang="0">
                <a:pos x="connsiteX14523" y="connsiteY14523"/>
              </a:cxn>
              <a:cxn ang="0">
                <a:pos x="connsiteX14524" y="connsiteY14524"/>
              </a:cxn>
              <a:cxn ang="0">
                <a:pos x="connsiteX14525" y="connsiteY14525"/>
              </a:cxn>
              <a:cxn ang="0">
                <a:pos x="connsiteX14526" y="connsiteY14526"/>
              </a:cxn>
              <a:cxn ang="0">
                <a:pos x="connsiteX14527" y="connsiteY14527"/>
              </a:cxn>
              <a:cxn ang="0">
                <a:pos x="connsiteX14528" y="connsiteY14528"/>
              </a:cxn>
              <a:cxn ang="0">
                <a:pos x="connsiteX14529" y="connsiteY14529"/>
              </a:cxn>
              <a:cxn ang="0">
                <a:pos x="connsiteX14530" y="connsiteY14530"/>
              </a:cxn>
              <a:cxn ang="0">
                <a:pos x="connsiteX14531" y="connsiteY14531"/>
              </a:cxn>
              <a:cxn ang="0">
                <a:pos x="connsiteX14532" y="connsiteY14532"/>
              </a:cxn>
              <a:cxn ang="0">
                <a:pos x="connsiteX14533" y="connsiteY14533"/>
              </a:cxn>
              <a:cxn ang="0">
                <a:pos x="connsiteX14534" y="connsiteY14534"/>
              </a:cxn>
              <a:cxn ang="0">
                <a:pos x="connsiteX14535" y="connsiteY14535"/>
              </a:cxn>
              <a:cxn ang="0">
                <a:pos x="connsiteX14536" y="connsiteY14536"/>
              </a:cxn>
              <a:cxn ang="0">
                <a:pos x="connsiteX14537" y="connsiteY14537"/>
              </a:cxn>
              <a:cxn ang="0">
                <a:pos x="connsiteX14538" y="connsiteY14538"/>
              </a:cxn>
              <a:cxn ang="0">
                <a:pos x="connsiteX14539" y="connsiteY14539"/>
              </a:cxn>
              <a:cxn ang="0">
                <a:pos x="connsiteX14540" y="connsiteY14540"/>
              </a:cxn>
              <a:cxn ang="0">
                <a:pos x="connsiteX14541" y="connsiteY14541"/>
              </a:cxn>
              <a:cxn ang="0">
                <a:pos x="connsiteX14542" y="connsiteY14542"/>
              </a:cxn>
              <a:cxn ang="0">
                <a:pos x="connsiteX14543" y="connsiteY14543"/>
              </a:cxn>
              <a:cxn ang="0">
                <a:pos x="connsiteX14544" y="connsiteY14544"/>
              </a:cxn>
              <a:cxn ang="0">
                <a:pos x="connsiteX14545" y="connsiteY14545"/>
              </a:cxn>
              <a:cxn ang="0">
                <a:pos x="connsiteX14546" y="connsiteY14546"/>
              </a:cxn>
              <a:cxn ang="0">
                <a:pos x="connsiteX14547" y="connsiteY14547"/>
              </a:cxn>
              <a:cxn ang="0">
                <a:pos x="connsiteX14548" y="connsiteY14548"/>
              </a:cxn>
              <a:cxn ang="0">
                <a:pos x="connsiteX14549" y="connsiteY14549"/>
              </a:cxn>
              <a:cxn ang="0">
                <a:pos x="connsiteX14550" y="connsiteY14550"/>
              </a:cxn>
              <a:cxn ang="0">
                <a:pos x="connsiteX14551" y="connsiteY14551"/>
              </a:cxn>
              <a:cxn ang="0">
                <a:pos x="connsiteX14552" y="connsiteY14552"/>
              </a:cxn>
              <a:cxn ang="0">
                <a:pos x="connsiteX14553" y="connsiteY14553"/>
              </a:cxn>
              <a:cxn ang="0">
                <a:pos x="connsiteX14554" y="connsiteY14554"/>
              </a:cxn>
              <a:cxn ang="0">
                <a:pos x="connsiteX14555" y="connsiteY14555"/>
              </a:cxn>
              <a:cxn ang="0">
                <a:pos x="connsiteX14556" y="connsiteY14556"/>
              </a:cxn>
              <a:cxn ang="0">
                <a:pos x="connsiteX14557" y="connsiteY14557"/>
              </a:cxn>
              <a:cxn ang="0">
                <a:pos x="connsiteX14558" y="connsiteY14558"/>
              </a:cxn>
              <a:cxn ang="0">
                <a:pos x="connsiteX14559" y="connsiteY14559"/>
              </a:cxn>
              <a:cxn ang="0">
                <a:pos x="connsiteX14560" y="connsiteY14560"/>
              </a:cxn>
              <a:cxn ang="0">
                <a:pos x="connsiteX14561" y="connsiteY14561"/>
              </a:cxn>
              <a:cxn ang="0">
                <a:pos x="connsiteX14562" y="connsiteY14562"/>
              </a:cxn>
              <a:cxn ang="0">
                <a:pos x="connsiteX14563" y="connsiteY14563"/>
              </a:cxn>
              <a:cxn ang="0">
                <a:pos x="connsiteX14564" y="connsiteY14564"/>
              </a:cxn>
              <a:cxn ang="0">
                <a:pos x="connsiteX14565" y="connsiteY14565"/>
              </a:cxn>
              <a:cxn ang="0">
                <a:pos x="connsiteX14566" y="connsiteY14566"/>
              </a:cxn>
              <a:cxn ang="0">
                <a:pos x="connsiteX14567" y="connsiteY14567"/>
              </a:cxn>
              <a:cxn ang="0">
                <a:pos x="connsiteX14568" y="connsiteY14568"/>
              </a:cxn>
              <a:cxn ang="0">
                <a:pos x="connsiteX14569" y="connsiteY14569"/>
              </a:cxn>
              <a:cxn ang="0">
                <a:pos x="connsiteX14570" y="connsiteY14570"/>
              </a:cxn>
              <a:cxn ang="0">
                <a:pos x="connsiteX14571" y="connsiteY14571"/>
              </a:cxn>
              <a:cxn ang="0">
                <a:pos x="connsiteX14572" y="connsiteY14572"/>
              </a:cxn>
              <a:cxn ang="0">
                <a:pos x="connsiteX14573" y="connsiteY14573"/>
              </a:cxn>
              <a:cxn ang="0">
                <a:pos x="connsiteX14574" y="connsiteY14574"/>
              </a:cxn>
              <a:cxn ang="0">
                <a:pos x="connsiteX14575" y="connsiteY14575"/>
              </a:cxn>
              <a:cxn ang="0">
                <a:pos x="connsiteX14576" y="connsiteY14576"/>
              </a:cxn>
              <a:cxn ang="0">
                <a:pos x="connsiteX14577" y="connsiteY14577"/>
              </a:cxn>
              <a:cxn ang="0">
                <a:pos x="connsiteX14578" y="connsiteY14578"/>
              </a:cxn>
              <a:cxn ang="0">
                <a:pos x="connsiteX14579" y="connsiteY14579"/>
              </a:cxn>
              <a:cxn ang="0">
                <a:pos x="connsiteX14580" y="connsiteY14580"/>
              </a:cxn>
              <a:cxn ang="0">
                <a:pos x="connsiteX14581" y="connsiteY14581"/>
              </a:cxn>
              <a:cxn ang="0">
                <a:pos x="connsiteX14582" y="connsiteY14582"/>
              </a:cxn>
              <a:cxn ang="0">
                <a:pos x="connsiteX14583" y="connsiteY14583"/>
              </a:cxn>
              <a:cxn ang="0">
                <a:pos x="connsiteX14584" y="connsiteY14584"/>
              </a:cxn>
              <a:cxn ang="0">
                <a:pos x="connsiteX14585" y="connsiteY14585"/>
              </a:cxn>
              <a:cxn ang="0">
                <a:pos x="connsiteX14586" y="connsiteY14586"/>
              </a:cxn>
              <a:cxn ang="0">
                <a:pos x="connsiteX14587" y="connsiteY14587"/>
              </a:cxn>
              <a:cxn ang="0">
                <a:pos x="connsiteX14588" y="connsiteY14588"/>
              </a:cxn>
              <a:cxn ang="0">
                <a:pos x="connsiteX14589" y="connsiteY14589"/>
              </a:cxn>
              <a:cxn ang="0">
                <a:pos x="connsiteX14590" y="connsiteY14590"/>
              </a:cxn>
              <a:cxn ang="0">
                <a:pos x="connsiteX14591" y="connsiteY14591"/>
              </a:cxn>
              <a:cxn ang="0">
                <a:pos x="connsiteX14592" y="connsiteY14592"/>
              </a:cxn>
              <a:cxn ang="0">
                <a:pos x="connsiteX14593" y="connsiteY14593"/>
              </a:cxn>
              <a:cxn ang="0">
                <a:pos x="connsiteX14594" y="connsiteY14594"/>
              </a:cxn>
              <a:cxn ang="0">
                <a:pos x="connsiteX14595" y="connsiteY14595"/>
              </a:cxn>
              <a:cxn ang="0">
                <a:pos x="connsiteX14596" y="connsiteY14596"/>
              </a:cxn>
              <a:cxn ang="0">
                <a:pos x="connsiteX14597" y="connsiteY14597"/>
              </a:cxn>
              <a:cxn ang="0">
                <a:pos x="connsiteX14598" y="connsiteY14598"/>
              </a:cxn>
              <a:cxn ang="0">
                <a:pos x="connsiteX14599" y="connsiteY14599"/>
              </a:cxn>
              <a:cxn ang="0">
                <a:pos x="connsiteX14600" y="connsiteY14600"/>
              </a:cxn>
              <a:cxn ang="0">
                <a:pos x="connsiteX14601" y="connsiteY14601"/>
              </a:cxn>
              <a:cxn ang="0">
                <a:pos x="connsiteX14602" y="connsiteY14602"/>
              </a:cxn>
              <a:cxn ang="0">
                <a:pos x="connsiteX14603" y="connsiteY14603"/>
              </a:cxn>
              <a:cxn ang="0">
                <a:pos x="connsiteX14604" y="connsiteY14604"/>
              </a:cxn>
              <a:cxn ang="0">
                <a:pos x="connsiteX14605" y="connsiteY14605"/>
              </a:cxn>
              <a:cxn ang="0">
                <a:pos x="connsiteX14606" y="connsiteY14606"/>
              </a:cxn>
              <a:cxn ang="0">
                <a:pos x="connsiteX14607" y="connsiteY14607"/>
              </a:cxn>
              <a:cxn ang="0">
                <a:pos x="connsiteX14608" y="connsiteY14608"/>
              </a:cxn>
              <a:cxn ang="0">
                <a:pos x="connsiteX14609" y="connsiteY14609"/>
              </a:cxn>
              <a:cxn ang="0">
                <a:pos x="connsiteX14610" y="connsiteY14610"/>
              </a:cxn>
              <a:cxn ang="0">
                <a:pos x="connsiteX14611" y="connsiteY14611"/>
              </a:cxn>
              <a:cxn ang="0">
                <a:pos x="connsiteX14612" y="connsiteY14612"/>
              </a:cxn>
              <a:cxn ang="0">
                <a:pos x="connsiteX14613" y="connsiteY14613"/>
              </a:cxn>
              <a:cxn ang="0">
                <a:pos x="connsiteX14614" y="connsiteY14614"/>
              </a:cxn>
              <a:cxn ang="0">
                <a:pos x="connsiteX14615" y="connsiteY14615"/>
              </a:cxn>
              <a:cxn ang="0">
                <a:pos x="connsiteX14616" y="connsiteY14616"/>
              </a:cxn>
              <a:cxn ang="0">
                <a:pos x="connsiteX14617" y="connsiteY14617"/>
              </a:cxn>
              <a:cxn ang="0">
                <a:pos x="connsiteX14618" y="connsiteY14618"/>
              </a:cxn>
              <a:cxn ang="0">
                <a:pos x="connsiteX14619" y="connsiteY14619"/>
              </a:cxn>
              <a:cxn ang="0">
                <a:pos x="connsiteX14620" y="connsiteY14620"/>
              </a:cxn>
              <a:cxn ang="0">
                <a:pos x="connsiteX14621" y="connsiteY14621"/>
              </a:cxn>
              <a:cxn ang="0">
                <a:pos x="connsiteX14622" y="connsiteY14622"/>
              </a:cxn>
              <a:cxn ang="0">
                <a:pos x="connsiteX14623" y="connsiteY14623"/>
              </a:cxn>
              <a:cxn ang="0">
                <a:pos x="connsiteX14624" y="connsiteY14624"/>
              </a:cxn>
              <a:cxn ang="0">
                <a:pos x="connsiteX14625" y="connsiteY14625"/>
              </a:cxn>
              <a:cxn ang="0">
                <a:pos x="connsiteX14626" y="connsiteY14626"/>
              </a:cxn>
              <a:cxn ang="0">
                <a:pos x="connsiteX14627" y="connsiteY14627"/>
              </a:cxn>
              <a:cxn ang="0">
                <a:pos x="connsiteX14628" y="connsiteY14628"/>
              </a:cxn>
              <a:cxn ang="0">
                <a:pos x="connsiteX14629" y="connsiteY14629"/>
              </a:cxn>
              <a:cxn ang="0">
                <a:pos x="connsiteX14630" y="connsiteY14630"/>
              </a:cxn>
              <a:cxn ang="0">
                <a:pos x="connsiteX14631" y="connsiteY14631"/>
              </a:cxn>
              <a:cxn ang="0">
                <a:pos x="connsiteX14632" y="connsiteY14632"/>
              </a:cxn>
              <a:cxn ang="0">
                <a:pos x="connsiteX14633" y="connsiteY14633"/>
              </a:cxn>
              <a:cxn ang="0">
                <a:pos x="connsiteX14634" y="connsiteY14634"/>
              </a:cxn>
              <a:cxn ang="0">
                <a:pos x="connsiteX14635" y="connsiteY14635"/>
              </a:cxn>
              <a:cxn ang="0">
                <a:pos x="connsiteX14636" y="connsiteY14636"/>
              </a:cxn>
              <a:cxn ang="0">
                <a:pos x="connsiteX14637" y="connsiteY14637"/>
              </a:cxn>
              <a:cxn ang="0">
                <a:pos x="connsiteX14638" y="connsiteY14638"/>
              </a:cxn>
              <a:cxn ang="0">
                <a:pos x="connsiteX14639" y="connsiteY14639"/>
              </a:cxn>
              <a:cxn ang="0">
                <a:pos x="connsiteX14640" y="connsiteY14640"/>
              </a:cxn>
              <a:cxn ang="0">
                <a:pos x="connsiteX14641" y="connsiteY14641"/>
              </a:cxn>
              <a:cxn ang="0">
                <a:pos x="connsiteX14642" y="connsiteY14642"/>
              </a:cxn>
              <a:cxn ang="0">
                <a:pos x="connsiteX14643" y="connsiteY14643"/>
              </a:cxn>
              <a:cxn ang="0">
                <a:pos x="connsiteX14644" y="connsiteY14644"/>
              </a:cxn>
              <a:cxn ang="0">
                <a:pos x="connsiteX14645" y="connsiteY14645"/>
              </a:cxn>
              <a:cxn ang="0">
                <a:pos x="connsiteX14646" y="connsiteY14646"/>
              </a:cxn>
              <a:cxn ang="0">
                <a:pos x="connsiteX14647" y="connsiteY14647"/>
              </a:cxn>
              <a:cxn ang="0">
                <a:pos x="connsiteX14648" y="connsiteY14648"/>
              </a:cxn>
              <a:cxn ang="0">
                <a:pos x="connsiteX14649" y="connsiteY14649"/>
              </a:cxn>
              <a:cxn ang="0">
                <a:pos x="connsiteX14650" y="connsiteY14650"/>
              </a:cxn>
              <a:cxn ang="0">
                <a:pos x="connsiteX14651" y="connsiteY14651"/>
              </a:cxn>
              <a:cxn ang="0">
                <a:pos x="connsiteX14652" y="connsiteY14652"/>
              </a:cxn>
              <a:cxn ang="0">
                <a:pos x="connsiteX14653" y="connsiteY14653"/>
              </a:cxn>
              <a:cxn ang="0">
                <a:pos x="connsiteX14654" y="connsiteY14654"/>
              </a:cxn>
              <a:cxn ang="0">
                <a:pos x="connsiteX14655" y="connsiteY14655"/>
              </a:cxn>
              <a:cxn ang="0">
                <a:pos x="connsiteX14656" y="connsiteY14656"/>
              </a:cxn>
              <a:cxn ang="0">
                <a:pos x="connsiteX14657" y="connsiteY14657"/>
              </a:cxn>
              <a:cxn ang="0">
                <a:pos x="connsiteX14658" y="connsiteY14658"/>
              </a:cxn>
              <a:cxn ang="0">
                <a:pos x="connsiteX14659" y="connsiteY14659"/>
              </a:cxn>
              <a:cxn ang="0">
                <a:pos x="connsiteX14660" y="connsiteY14660"/>
              </a:cxn>
              <a:cxn ang="0">
                <a:pos x="connsiteX14661" y="connsiteY14661"/>
              </a:cxn>
              <a:cxn ang="0">
                <a:pos x="connsiteX14662" y="connsiteY14662"/>
              </a:cxn>
              <a:cxn ang="0">
                <a:pos x="connsiteX14663" y="connsiteY14663"/>
              </a:cxn>
              <a:cxn ang="0">
                <a:pos x="connsiteX14664" y="connsiteY14664"/>
              </a:cxn>
              <a:cxn ang="0">
                <a:pos x="connsiteX14665" y="connsiteY14665"/>
              </a:cxn>
              <a:cxn ang="0">
                <a:pos x="connsiteX14666" y="connsiteY14666"/>
              </a:cxn>
              <a:cxn ang="0">
                <a:pos x="connsiteX14667" y="connsiteY14667"/>
              </a:cxn>
              <a:cxn ang="0">
                <a:pos x="connsiteX14668" y="connsiteY14668"/>
              </a:cxn>
              <a:cxn ang="0">
                <a:pos x="connsiteX14669" y="connsiteY14669"/>
              </a:cxn>
              <a:cxn ang="0">
                <a:pos x="connsiteX14670" y="connsiteY14670"/>
              </a:cxn>
              <a:cxn ang="0">
                <a:pos x="connsiteX14671" y="connsiteY14671"/>
              </a:cxn>
              <a:cxn ang="0">
                <a:pos x="connsiteX14672" y="connsiteY14672"/>
              </a:cxn>
              <a:cxn ang="0">
                <a:pos x="connsiteX14673" y="connsiteY14673"/>
              </a:cxn>
              <a:cxn ang="0">
                <a:pos x="connsiteX14674" y="connsiteY14674"/>
              </a:cxn>
              <a:cxn ang="0">
                <a:pos x="connsiteX14675" y="connsiteY14675"/>
              </a:cxn>
              <a:cxn ang="0">
                <a:pos x="connsiteX14676" y="connsiteY14676"/>
              </a:cxn>
              <a:cxn ang="0">
                <a:pos x="connsiteX14677" y="connsiteY14677"/>
              </a:cxn>
              <a:cxn ang="0">
                <a:pos x="connsiteX14678" y="connsiteY14678"/>
              </a:cxn>
              <a:cxn ang="0">
                <a:pos x="connsiteX14679" y="connsiteY14679"/>
              </a:cxn>
              <a:cxn ang="0">
                <a:pos x="connsiteX14680" y="connsiteY14680"/>
              </a:cxn>
              <a:cxn ang="0">
                <a:pos x="connsiteX14681" y="connsiteY14681"/>
              </a:cxn>
              <a:cxn ang="0">
                <a:pos x="connsiteX14682" y="connsiteY14682"/>
              </a:cxn>
              <a:cxn ang="0">
                <a:pos x="connsiteX14683" y="connsiteY14683"/>
              </a:cxn>
              <a:cxn ang="0">
                <a:pos x="connsiteX14684" y="connsiteY14684"/>
              </a:cxn>
              <a:cxn ang="0">
                <a:pos x="connsiteX14685" y="connsiteY14685"/>
              </a:cxn>
              <a:cxn ang="0">
                <a:pos x="connsiteX14686" y="connsiteY14686"/>
              </a:cxn>
              <a:cxn ang="0">
                <a:pos x="connsiteX14687" y="connsiteY14687"/>
              </a:cxn>
              <a:cxn ang="0">
                <a:pos x="connsiteX14688" y="connsiteY14688"/>
              </a:cxn>
              <a:cxn ang="0">
                <a:pos x="connsiteX14689" y="connsiteY14689"/>
              </a:cxn>
              <a:cxn ang="0">
                <a:pos x="connsiteX14690" y="connsiteY14690"/>
              </a:cxn>
              <a:cxn ang="0">
                <a:pos x="connsiteX14691" y="connsiteY14691"/>
              </a:cxn>
              <a:cxn ang="0">
                <a:pos x="connsiteX14692" y="connsiteY14692"/>
              </a:cxn>
              <a:cxn ang="0">
                <a:pos x="connsiteX14693" y="connsiteY14693"/>
              </a:cxn>
              <a:cxn ang="0">
                <a:pos x="connsiteX14694" y="connsiteY14694"/>
              </a:cxn>
              <a:cxn ang="0">
                <a:pos x="connsiteX14695" y="connsiteY14695"/>
              </a:cxn>
              <a:cxn ang="0">
                <a:pos x="connsiteX14696" y="connsiteY14696"/>
              </a:cxn>
              <a:cxn ang="0">
                <a:pos x="connsiteX14697" y="connsiteY14697"/>
              </a:cxn>
              <a:cxn ang="0">
                <a:pos x="connsiteX14698" y="connsiteY14698"/>
              </a:cxn>
              <a:cxn ang="0">
                <a:pos x="connsiteX14699" y="connsiteY14699"/>
              </a:cxn>
              <a:cxn ang="0">
                <a:pos x="connsiteX14700" y="connsiteY14700"/>
              </a:cxn>
              <a:cxn ang="0">
                <a:pos x="connsiteX14701" y="connsiteY14701"/>
              </a:cxn>
              <a:cxn ang="0">
                <a:pos x="connsiteX14702" y="connsiteY14702"/>
              </a:cxn>
              <a:cxn ang="0">
                <a:pos x="connsiteX14703" y="connsiteY14703"/>
              </a:cxn>
              <a:cxn ang="0">
                <a:pos x="connsiteX14704" y="connsiteY14704"/>
              </a:cxn>
              <a:cxn ang="0">
                <a:pos x="connsiteX14705" y="connsiteY14705"/>
              </a:cxn>
              <a:cxn ang="0">
                <a:pos x="connsiteX14706" y="connsiteY14706"/>
              </a:cxn>
              <a:cxn ang="0">
                <a:pos x="connsiteX14707" y="connsiteY14707"/>
              </a:cxn>
              <a:cxn ang="0">
                <a:pos x="connsiteX14708" y="connsiteY14708"/>
              </a:cxn>
              <a:cxn ang="0">
                <a:pos x="connsiteX14709" y="connsiteY14709"/>
              </a:cxn>
              <a:cxn ang="0">
                <a:pos x="connsiteX14710" y="connsiteY14710"/>
              </a:cxn>
              <a:cxn ang="0">
                <a:pos x="connsiteX14711" y="connsiteY14711"/>
              </a:cxn>
              <a:cxn ang="0">
                <a:pos x="connsiteX14712" y="connsiteY14712"/>
              </a:cxn>
              <a:cxn ang="0">
                <a:pos x="connsiteX14713" y="connsiteY14713"/>
              </a:cxn>
              <a:cxn ang="0">
                <a:pos x="connsiteX14714" y="connsiteY14714"/>
              </a:cxn>
              <a:cxn ang="0">
                <a:pos x="connsiteX14715" y="connsiteY14715"/>
              </a:cxn>
              <a:cxn ang="0">
                <a:pos x="connsiteX14716" y="connsiteY14716"/>
              </a:cxn>
              <a:cxn ang="0">
                <a:pos x="connsiteX14717" y="connsiteY14717"/>
              </a:cxn>
              <a:cxn ang="0">
                <a:pos x="connsiteX14718" y="connsiteY14718"/>
              </a:cxn>
              <a:cxn ang="0">
                <a:pos x="connsiteX14719" y="connsiteY14719"/>
              </a:cxn>
              <a:cxn ang="0">
                <a:pos x="connsiteX14720" y="connsiteY14720"/>
              </a:cxn>
              <a:cxn ang="0">
                <a:pos x="connsiteX14721" y="connsiteY14721"/>
              </a:cxn>
              <a:cxn ang="0">
                <a:pos x="connsiteX14722" y="connsiteY14722"/>
              </a:cxn>
              <a:cxn ang="0">
                <a:pos x="connsiteX14723" y="connsiteY14723"/>
              </a:cxn>
              <a:cxn ang="0">
                <a:pos x="connsiteX14724" y="connsiteY14724"/>
              </a:cxn>
              <a:cxn ang="0">
                <a:pos x="connsiteX14725" y="connsiteY14725"/>
              </a:cxn>
              <a:cxn ang="0">
                <a:pos x="connsiteX14726" y="connsiteY14726"/>
              </a:cxn>
              <a:cxn ang="0">
                <a:pos x="connsiteX14727" y="connsiteY14727"/>
              </a:cxn>
              <a:cxn ang="0">
                <a:pos x="connsiteX14728" y="connsiteY14728"/>
              </a:cxn>
              <a:cxn ang="0">
                <a:pos x="connsiteX14729" y="connsiteY14729"/>
              </a:cxn>
              <a:cxn ang="0">
                <a:pos x="connsiteX14730" y="connsiteY14730"/>
              </a:cxn>
              <a:cxn ang="0">
                <a:pos x="connsiteX14731" y="connsiteY14731"/>
              </a:cxn>
              <a:cxn ang="0">
                <a:pos x="connsiteX14732" y="connsiteY14732"/>
              </a:cxn>
              <a:cxn ang="0">
                <a:pos x="connsiteX14733" y="connsiteY14733"/>
              </a:cxn>
              <a:cxn ang="0">
                <a:pos x="connsiteX14734" y="connsiteY14734"/>
              </a:cxn>
              <a:cxn ang="0">
                <a:pos x="connsiteX14735" y="connsiteY14735"/>
              </a:cxn>
              <a:cxn ang="0">
                <a:pos x="connsiteX14736" y="connsiteY14736"/>
              </a:cxn>
              <a:cxn ang="0">
                <a:pos x="connsiteX14737" y="connsiteY14737"/>
              </a:cxn>
              <a:cxn ang="0">
                <a:pos x="connsiteX14738" y="connsiteY14738"/>
              </a:cxn>
              <a:cxn ang="0">
                <a:pos x="connsiteX14739" y="connsiteY14739"/>
              </a:cxn>
              <a:cxn ang="0">
                <a:pos x="connsiteX14740" y="connsiteY14740"/>
              </a:cxn>
              <a:cxn ang="0">
                <a:pos x="connsiteX14741" y="connsiteY14741"/>
              </a:cxn>
              <a:cxn ang="0">
                <a:pos x="connsiteX14742" y="connsiteY14742"/>
              </a:cxn>
              <a:cxn ang="0">
                <a:pos x="connsiteX14743" y="connsiteY14743"/>
              </a:cxn>
              <a:cxn ang="0">
                <a:pos x="connsiteX14744" y="connsiteY14744"/>
              </a:cxn>
              <a:cxn ang="0">
                <a:pos x="connsiteX14745" y="connsiteY14745"/>
              </a:cxn>
              <a:cxn ang="0">
                <a:pos x="connsiteX14746" y="connsiteY14746"/>
              </a:cxn>
              <a:cxn ang="0">
                <a:pos x="connsiteX14747" y="connsiteY14747"/>
              </a:cxn>
              <a:cxn ang="0">
                <a:pos x="connsiteX14748" y="connsiteY14748"/>
              </a:cxn>
              <a:cxn ang="0">
                <a:pos x="connsiteX14749" y="connsiteY14749"/>
              </a:cxn>
              <a:cxn ang="0">
                <a:pos x="connsiteX14750" y="connsiteY14750"/>
              </a:cxn>
              <a:cxn ang="0">
                <a:pos x="connsiteX14751" y="connsiteY14751"/>
              </a:cxn>
              <a:cxn ang="0">
                <a:pos x="connsiteX14752" y="connsiteY14752"/>
              </a:cxn>
              <a:cxn ang="0">
                <a:pos x="connsiteX14753" y="connsiteY14753"/>
              </a:cxn>
              <a:cxn ang="0">
                <a:pos x="connsiteX14754" y="connsiteY14754"/>
              </a:cxn>
              <a:cxn ang="0">
                <a:pos x="connsiteX14755" y="connsiteY14755"/>
              </a:cxn>
              <a:cxn ang="0">
                <a:pos x="connsiteX14756" y="connsiteY14756"/>
              </a:cxn>
              <a:cxn ang="0">
                <a:pos x="connsiteX14757" y="connsiteY14757"/>
              </a:cxn>
              <a:cxn ang="0">
                <a:pos x="connsiteX14758" y="connsiteY14758"/>
              </a:cxn>
              <a:cxn ang="0">
                <a:pos x="connsiteX14759" y="connsiteY14759"/>
              </a:cxn>
              <a:cxn ang="0">
                <a:pos x="connsiteX14760" y="connsiteY14760"/>
              </a:cxn>
              <a:cxn ang="0">
                <a:pos x="connsiteX14761" y="connsiteY14761"/>
              </a:cxn>
              <a:cxn ang="0">
                <a:pos x="connsiteX14762" y="connsiteY14762"/>
              </a:cxn>
              <a:cxn ang="0">
                <a:pos x="connsiteX14763" y="connsiteY14763"/>
              </a:cxn>
              <a:cxn ang="0">
                <a:pos x="connsiteX14764" y="connsiteY14764"/>
              </a:cxn>
              <a:cxn ang="0">
                <a:pos x="connsiteX14765" y="connsiteY14765"/>
              </a:cxn>
              <a:cxn ang="0">
                <a:pos x="connsiteX14766" y="connsiteY14766"/>
              </a:cxn>
              <a:cxn ang="0">
                <a:pos x="connsiteX14767" y="connsiteY14767"/>
              </a:cxn>
              <a:cxn ang="0">
                <a:pos x="connsiteX14768" y="connsiteY14768"/>
              </a:cxn>
              <a:cxn ang="0">
                <a:pos x="connsiteX14769" y="connsiteY14769"/>
              </a:cxn>
              <a:cxn ang="0">
                <a:pos x="connsiteX14770" y="connsiteY14770"/>
              </a:cxn>
              <a:cxn ang="0">
                <a:pos x="connsiteX14771" y="connsiteY14771"/>
              </a:cxn>
              <a:cxn ang="0">
                <a:pos x="connsiteX14772" y="connsiteY14772"/>
              </a:cxn>
              <a:cxn ang="0">
                <a:pos x="connsiteX14773" y="connsiteY14773"/>
              </a:cxn>
              <a:cxn ang="0">
                <a:pos x="connsiteX14774" y="connsiteY14774"/>
              </a:cxn>
              <a:cxn ang="0">
                <a:pos x="connsiteX14775" y="connsiteY14775"/>
              </a:cxn>
              <a:cxn ang="0">
                <a:pos x="connsiteX14776" y="connsiteY14776"/>
              </a:cxn>
              <a:cxn ang="0">
                <a:pos x="connsiteX14777" y="connsiteY14777"/>
              </a:cxn>
              <a:cxn ang="0">
                <a:pos x="connsiteX14778" y="connsiteY14778"/>
              </a:cxn>
              <a:cxn ang="0">
                <a:pos x="connsiteX14779" y="connsiteY14779"/>
              </a:cxn>
              <a:cxn ang="0">
                <a:pos x="connsiteX14780" y="connsiteY14780"/>
              </a:cxn>
              <a:cxn ang="0">
                <a:pos x="connsiteX14781" y="connsiteY14781"/>
              </a:cxn>
              <a:cxn ang="0">
                <a:pos x="connsiteX14782" y="connsiteY14782"/>
              </a:cxn>
              <a:cxn ang="0">
                <a:pos x="connsiteX14783" y="connsiteY14783"/>
              </a:cxn>
              <a:cxn ang="0">
                <a:pos x="connsiteX14784" y="connsiteY14784"/>
              </a:cxn>
              <a:cxn ang="0">
                <a:pos x="connsiteX14785" y="connsiteY14785"/>
              </a:cxn>
              <a:cxn ang="0">
                <a:pos x="connsiteX14786" y="connsiteY14786"/>
              </a:cxn>
              <a:cxn ang="0">
                <a:pos x="connsiteX14787" y="connsiteY14787"/>
              </a:cxn>
              <a:cxn ang="0">
                <a:pos x="connsiteX14788" y="connsiteY14788"/>
              </a:cxn>
              <a:cxn ang="0">
                <a:pos x="connsiteX14789" y="connsiteY14789"/>
              </a:cxn>
              <a:cxn ang="0">
                <a:pos x="connsiteX14790" y="connsiteY14790"/>
              </a:cxn>
              <a:cxn ang="0">
                <a:pos x="connsiteX14791" y="connsiteY14791"/>
              </a:cxn>
              <a:cxn ang="0">
                <a:pos x="connsiteX14792" y="connsiteY14792"/>
              </a:cxn>
              <a:cxn ang="0">
                <a:pos x="connsiteX14793" y="connsiteY14793"/>
              </a:cxn>
              <a:cxn ang="0">
                <a:pos x="connsiteX14794" y="connsiteY14794"/>
              </a:cxn>
              <a:cxn ang="0">
                <a:pos x="connsiteX14795" y="connsiteY14795"/>
              </a:cxn>
              <a:cxn ang="0">
                <a:pos x="connsiteX14796" y="connsiteY14796"/>
              </a:cxn>
              <a:cxn ang="0">
                <a:pos x="connsiteX14797" y="connsiteY14797"/>
              </a:cxn>
              <a:cxn ang="0">
                <a:pos x="connsiteX14798" y="connsiteY14798"/>
              </a:cxn>
              <a:cxn ang="0">
                <a:pos x="connsiteX14799" y="connsiteY14799"/>
              </a:cxn>
              <a:cxn ang="0">
                <a:pos x="connsiteX14800" y="connsiteY14800"/>
              </a:cxn>
              <a:cxn ang="0">
                <a:pos x="connsiteX14801" y="connsiteY14801"/>
              </a:cxn>
              <a:cxn ang="0">
                <a:pos x="connsiteX14802" y="connsiteY14802"/>
              </a:cxn>
              <a:cxn ang="0">
                <a:pos x="connsiteX14803" y="connsiteY14803"/>
              </a:cxn>
              <a:cxn ang="0">
                <a:pos x="connsiteX14804" y="connsiteY14804"/>
              </a:cxn>
              <a:cxn ang="0">
                <a:pos x="connsiteX14805" y="connsiteY14805"/>
              </a:cxn>
              <a:cxn ang="0">
                <a:pos x="connsiteX14806" y="connsiteY14806"/>
              </a:cxn>
              <a:cxn ang="0">
                <a:pos x="connsiteX14807" y="connsiteY14807"/>
              </a:cxn>
              <a:cxn ang="0">
                <a:pos x="connsiteX14808" y="connsiteY14808"/>
              </a:cxn>
              <a:cxn ang="0">
                <a:pos x="connsiteX14809" y="connsiteY14809"/>
              </a:cxn>
              <a:cxn ang="0">
                <a:pos x="connsiteX14810" y="connsiteY14810"/>
              </a:cxn>
              <a:cxn ang="0">
                <a:pos x="connsiteX14811" y="connsiteY14811"/>
              </a:cxn>
              <a:cxn ang="0">
                <a:pos x="connsiteX14812" y="connsiteY14812"/>
              </a:cxn>
              <a:cxn ang="0">
                <a:pos x="connsiteX14813" y="connsiteY14813"/>
              </a:cxn>
              <a:cxn ang="0">
                <a:pos x="connsiteX14814" y="connsiteY14814"/>
              </a:cxn>
              <a:cxn ang="0">
                <a:pos x="connsiteX14815" y="connsiteY14815"/>
              </a:cxn>
              <a:cxn ang="0">
                <a:pos x="connsiteX14816" y="connsiteY14816"/>
              </a:cxn>
              <a:cxn ang="0">
                <a:pos x="connsiteX14817" y="connsiteY14817"/>
              </a:cxn>
              <a:cxn ang="0">
                <a:pos x="connsiteX14818" y="connsiteY14818"/>
              </a:cxn>
              <a:cxn ang="0">
                <a:pos x="connsiteX14819" y="connsiteY14819"/>
              </a:cxn>
              <a:cxn ang="0">
                <a:pos x="connsiteX14820" y="connsiteY14820"/>
              </a:cxn>
              <a:cxn ang="0">
                <a:pos x="connsiteX14821" y="connsiteY14821"/>
              </a:cxn>
              <a:cxn ang="0">
                <a:pos x="connsiteX14822" y="connsiteY14822"/>
              </a:cxn>
              <a:cxn ang="0">
                <a:pos x="connsiteX14823" y="connsiteY14823"/>
              </a:cxn>
              <a:cxn ang="0">
                <a:pos x="connsiteX14824" y="connsiteY14824"/>
              </a:cxn>
              <a:cxn ang="0">
                <a:pos x="connsiteX14825" y="connsiteY14825"/>
              </a:cxn>
              <a:cxn ang="0">
                <a:pos x="connsiteX14826" y="connsiteY14826"/>
              </a:cxn>
              <a:cxn ang="0">
                <a:pos x="connsiteX14827" y="connsiteY14827"/>
              </a:cxn>
              <a:cxn ang="0">
                <a:pos x="connsiteX14828" y="connsiteY14828"/>
              </a:cxn>
              <a:cxn ang="0">
                <a:pos x="connsiteX14829" y="connsiteY14829"/>
              </a:cxn>
              <a:cxn ang="0">
                <a:pos x="connsiteX14830" y="connsiteY14830"/>
              </a:cxn>
              <a:cxn ang="0">
                <a:pos x="connsiteX14831" y="connsiteY14831"/>
              </a:cxn>
              <a:cxn ang="0">
                <a:pos x="connsiteX14832" y="connsiteY14832"/>
              </a:cxn>
              <a:cxn ang="0">
                <a:pos x="connsiteX14833" y="connsiteY14833"/>
              </a:cxn>
              <a:cxn ang="0">
                <a:pos x="connsiteX14834" y="connsiteY14834"/>
              </a:cxn>
              <a:cxn ang="0">
                <a:pos x="connsiteX14835" y="connsiteY14835"/>
              </a:cxn>
              <a:cxn ang="0">
                <a:pos x="connsiteX14836" y="connsiteY14836"/>
              </a:cxn>
              <a:cxn ang="0">
                <a:pos x="connsiteX14837" y="connsiteY14837"/>
              </a:cxn>
              <a:cxn ang="0">
                <a:pos x="connsiteX14838" y="connsiteY14838"/>
              </a:cxn>
              <a:cxn ang="0">
                <a:pos x="connsiteX14839" y="connsiteY14839"/>
              </a:cxn>
              <a:cxn ang="0">
                <a:pos x="connsiteX14840" y="connsiteY14840"/>
              </a:cxn>
              <a:cxn ang="0">
                <a:pos x="connsiteX14841" y="connsiteY14841"/>
              </a:cxn>
              <a:cxn ang="0">
                <a:pos x="connsiteX14842" y="connsiteY14842"/>
              </a:cxn>
              <a:cxn ang="0">
                <a:pos x="connsiteX14843" y="connsiteY14843"/>
              </a:cxn>
              <a:cxn ang="0">
                <a:pos x="connsiteX14844" y="connsiteY14844"/>
              </a:cxn>
              <a:cxn ang="0">
                <a:pos x="connsiteX14845" y="connsiteY14845"/>
              </a:cxn>
              <a:cxn ang="0">
                <a:pos x="connsiteX14846" y="connsiteY14846"/>
              </a:cxn>
              <a:cxn ang="0">
                <a:pos x="connsiteX14847" y="connsiteY14847"/>
              </a:cxn>
              <a:cxn ang="0">
                <a:pos x="connsiteX14848" y="connsiteY14848"/>
              </a:cxn>
              <a:cxn ang="0">
                <a:pos x="connsiteX14849" y="connsiteY14849"/>
              </a:cxn>
              <a:cxn ang="0">
                <a:pos x="connsiteX14850" y="connsiteY14850"/>
              </a:cxn>
              <a:cxn ang="0">
                <a:pos x="connsiteX14851" y="connsiteY14851"/>
              </a:cxn>
              <a:cxn ang="0">
                <a:pos x="connsiteX14852" y="connsiteY14852"/>
              </a:cxn>
              <a:cxn ang="0">
                <a:pos x="connsiteX14853" y="connsiteY14853"/>
              </a:cxn>
              <a:cxn ang="0">
                <a:pos x="connsiteX14854" y="connsiteY14854"/>
              </a:cxn>
              <a:cxn ang="0">
                <a:pos x="connsiteX14855" y="connsiteY14855"/>
              </a:cxn>
              <a:cxn ang="0">
                <a:pos x="connsiteX14856" y="connsiteY14856"/>
              </a:cxn>
              <a:cxn ang="0">
                <a:pos x="connsiteX14857" y="connsiteY14857"/>
              </a:cxn>
              <a:cxn ang="0">
                <a:pos x="connsiteX14858" y="connsiteY14858"/>
              </a:cxn>
              <a:cxn ang="0">
                <a:pos x="connsiteX14859" y="connsiteY14859"/>
              </a:cxn>
              <a:cxn ang="0">
                <a:pos x="connsiteX14860" y="connsiteY14860"/>
              </a:cxn>
              <a:cxn ang="0">
                <a:pos x="connsiteX14861" y="connsiteY14861"/>
              </a:cxn>
              <a:cxn ang="0">
                <a:pos x="connsiteX14862" y="connsiteY14862"/>
              </a:cxn>
              <a:cxn ang="0">
                <a:pos x="connsiteX14863" y="connsiteY14863"/>
              </a:cxn>
              <a:cxn ang="0">
                <a:pos x="connsiteX14864" y="connsiteY14864"/>
              </a:cxn>
              <a:cxn ang="0">
                <a:pos x="connsiteX14865" y="connsiteY14865"/>
              </a:cxn>
              <a:cxn ang="0">
                <a:pos x="connsiteX14866" y="connsiteY14866"/>
              </a:cxn>
              <a:cxn ang="0">
                <a:pos x="connsiteX14867" y="connsiteY14867"/>
              </a:cxn>
              <a:cxn ang="0">
                <a:pos x="connsiteX14868" y="connsiteY14868"/>
              </a:cxn>
              <a:cxn ang="0">
                <a:pos x="connsiteX14869" y="connsiteY14869"/>
              </a:cxn>
              <a:cxn ang="0">
                <a:pos x="connsiteX14870" y="connsiteY14870"/>
              </a:cxn>
              <a:cxn ang="0">
                <a:pos x="connsiteX14871" y="connsiteY14871"/>
              </a:cxn>
              <a:cxn ang="0">
                <a:pos x="connsiteX14872" y="connsiteY14872"/>
              </a:cxn>
              <a:cxn ang="0">
                <a:pos x="connsiteX14873" y="connsiteY14873"/>
              </a:cxn>
              <a:cxn ang="0">
                <a:pos x="connsiteX14874" y="connsiteY14874"/>
              </a:cxn>
              <a:cxn ang="0">
                <a:pos x="connsiteX14875" y="connsiteY14875"/>
              </a:cxn>
              <a:cxn ang="0">
                <a:pos x="connsiteX14876" y="connsiteY14876"/>
              </a:cxn>
              <a:cxn ang="0">
                <a:pos x="connsiteX14877" y="connsiteY14877"/>
              </a:cxn>
              <a:cxn ang="0">
                <a:pos x="connsiteX14878" y="connsiteY14878"/>
              </a:cxn>
              <a:cxn ang="0">
                <a:pos x="connsiteX14879" y="connsiteY14879"/>
              </a:cxn>
              <a:cxn ang="0">
                <a:pos x="connsiteX14880" y="connsiteY14880"/>
              </a:cxn>
              <a:cxn ang="0">
                <a:pos x="connsiteX14881" y="connsiteY14881"/>
              </a:cxn>
              <a:cxn ang="0">
                <a:pos x="connsiteX14882" y="connsiteY14882"/>
              </a:cxn>
              <a:cxn ang="0">
                <a:pos x="connsiteX14883" y="connsiteY14883"/>
              </a:cxn>
              <a:cxn ang="0">
                <a:pos x="connsiteX14884" y="connsiteY14884"/>
              </a:cxn>
              <a:cxn ang="0">
                <a:pos x="connsiteX14885" y="connsiteY14885"/>
              </a:cxn>
              <a:cxn ang="0">
                <a:pos x="connsiteX14886" y="connsiteY14886"/>
              </a:cxn>
              <a:cxn ang="0">
                <a:pos x="connsiteX14887" y="connsiteY14887"/>
              </a:cxn>
              <a:cxn ang="0">
                <a:pos x="connsiteX14888" y="connsiteY14888"/>
              </a:cxn>
              <a:cxn ang="0">
                <a:pos x="connsiteX14889" y="connsiteY14889"/>
              </a:cxn>
              <a:cxn ang="0">
                <a:pos x="connsiteX14890" y="connsiteY14890"/>
              </a:cxn>
              <a:cxn ang="0">
                <a:pos x="connsiteX14891" y="connsiteY14891"/>
              </a:cxn>
              <a:cxn ang="0">
                <a:pos x="connsiteX14892" y="connsiteY14892"/>
              </a:cxn>
              <a:cxn ang="0">
                <a:pos x="connsiteX14893" y="connsiteY14893"/>
              </a:cxn>
              <a:cxn ang="0">
                <a:pos x="connsiteX14894" y="connsiteY14894"/>
              </a:cxn>
              <a:cxn ang="0">
                <a:pos x="connsiteX14895" y="connsiteY14895"/>
              </a:cxn>
              <a:cxn ang="0">
                <a:pos x="connsiteX14896" y="connsiteY14896"/>
              </a:cxn>
              <a:cxn ang="0">
                <a:pos x="connsiteX14897" y="connsiteY14897"/>
              </a:cxn>
              <a:cxn ang="0">
                <a:pos x="connsiteX14898" y="connsiteY14898"/>
              </a:cxn>
              <a:cxn ang="0">
                <a:pos x="connsiteX14899" y="connsiteY14899"/>
              </a:cxn>
              <a:cxn ang="0">
                <a:pos x="connsiteX14900" y="connsiteY14900"/>
              </a:cxn>
              <a:cxn ang="0">
                <a:pos x="connsiteX14901" y="connsiteY14901"/>
              </a:cxn>
              <a:cxn ang="0">
                <a:pos x="connsiteX14902" y="connsiteY14902"/>
              </a:cxn>
              <a:cxn ang="0">
                <a:pos x="connsiteX14903" y="connsiteY14903"/>
              </a:cxn>
              <a:cxn ang="0">
                <a:pos x="connsiteX14904" y="connsiteY14904"/>
              </a:cxn>
              <a:cxn ang="0">
                <a:pos x="connsiteX14905" y="connsiteY14905"/>
              </a:cxn>
              <a:cxn ang="0">
                <a:pos x="connsiteX14906" y="connsiteY14906"/>
              </a:cxn>
              <a:cxn ang="0">
                <a:pos x="connsiteX14907" y="connsiteY14907"/>
              </a:cxn>
              <a:cxn ang="0">
                <a:pos x="connsiteX14908" y="connsiteY14908"/>
              </a:cxn>
              <a:cxn ang="0">
                <a:pos x="connsiteX14909" y="connsiteY14909"/>
              </a:cxn>
              <a:cxn ang="0">
                <a:pos x="connsiteX14910" y="connsiteY14910"/>
              </a:cxn>
              <a:cxn ang="0">
                <a:pos x="connsiteX14911" y="connsiteY14911"/>
              </a:cxn>
              <a:cxn ang="0">
                <a:pos x="connsiteX14912" y="connsiteY14912"/>
              </a:cxn>
              <a:cxn ang="0">
                <a:pos x="connsiteX14913" y="connsiteY14913"/>
              </a:cxn>
              <a:cxn ang="0">
                <a:pos x="connsiteX14914" y="connsiteY14914"/>
              </a:cxn>
              <a:cxn ang="0">
                <a:pos x="connsiteX14915" y="connsiteY14915"/>
              </a:cxn>
              <a:cxn ang="0">
                <a:pos x="connsiteX14916" y="connsiteY14916"/>
              </a:cxn>
              <a:cxn ang="0">
                <a:pos x="connsiteX14917" y="connsiteY14917"/>
              </a:cxn>
              <a:cxn ang="0">
                <a:pos x="connsiteX14918" y="connsiteY14918"/>
              </a:cxn>
              <a:cxn ang="0">
                <a:pos x="connsiteX14919" y="connsiteY14919"/>
              </a:cxn>
              <a:cxn ang="0">
                <a:pos x="connsiteX14920" y="connsiteY14920"/>
              </a:cxn>
              <a:cxn ang="0">
                <a:pos x="connsiteX14921" y="connsiteY14921"/>
              </a:cxn>
              <a:cxn ang="0">
                <a:pos x="connsiteX14922" y="connsiteY14922"/>
              </a:cxn>
              <a:cxn ang="0">
                <a:pos x="connsiteX14923" y="connsiteY14923"/>
              </a:cxn>
              <a:cxn ang="0">
                <a:pos x="connsiteX14924" y="connsiteY14924"/>
              </a:cxn>
              <a:cxn ang="0">
                <a:pos x="connsiteX14925" y="connsiteY14925"/>
              </a:cxn>
              <a:cxn ang="0">
                <a:pos x="connsiteX14926" y="connsiteY14926"/>
              </a:cxn>
              <a:cxn ang="0">
                <a:pos x="connsiteX14927" y="connsiteY14927"/>
              </a:cxn>
              <a:cxn ang="0">
                <a:pos x="connsiteX14928" y="connsiteY14928"/>
              </a:cxn>
              <a:cxn ang="0">
                <a:pos x="connsiteX14929" y="connsiteY14929"/>
              </a:cxn>
              <a:cxn ang="0">
                <a:pos x="connsiteX14930" y="connsiteY14930"/>
              </a:cxn>
              <a:cxn ang="0">
                <a:pos x="connsiteX14931" y="connsiteY14931"/>
              </a:cxn>
              <a:cxn ang="0">
                <a:pos x="connsiteX14932" y="connsiteY14932"/>
              </a:cxn>
              <a:cxn ang="0">
                <a:pos x="connsiteX14933" y="connsiteY14933"/>
              </a:cxn>
              <a:cxn ang="0">
                <a:pos x="connsiteX14934" y="connsiteY14934"/>
              </a:cxn>
              <a:cxn ang="0">
                <a:pos x="connsiteX14935" y="connsiteY14935"/>
              </a:cxn>
              <a:cxn ang="0">
                <a:pos x="connsiteX14936" y="connsiteY14936"/>
              </a:cxn>
              <a:cxn ang="0">
                <a:pos x="connsiteX14937" y="connsiteY14937"/>
              </a:cxn>
              <a:cxn ang="0">
                <a:pos x="connsiteX14938" y="connsiteY14938"/>
              </a:cxn>
              <a:cxn ang="0">
                <a:pos x="connsiteX14939" y="connsiteY14939"/>
              </a:cxn>
              <a:cxn ang="0">
                <a:pos x="connsiteX14940" y="connsiteY14940"/>
              </a:cxn>
              <a:cxn ang="0">
                <a:pos x="connsiteX14941" y="connsiteY14941"/>
              </a:cxn>
              <a:cxn ang="0">
                <a:pos x="connsiteX14942" y="connsiteY14942"/>
              </a:cxn>
              <a:cxn ang="0">
                <a:pos x="connsiteX14943" y="connsiteY14943"/>
              </a:cxn>
              <a:cxn ang="0">
                <a:pos x="connsiteX14944" y="connsiteY14944"/>
              </a:cxn>
              <a:cxn ang="0">
                <a:pos x="connsiteX14945" y="connsiteY14945"/>
              </a:cxn>
              <a:cxn ang="0">
                <a:pos x="connsiteX14946" y="connsiteY14946"/>
              </a:cxn>
              <a:cxn ang="0">
                <a:pos x="connsiteX14947" y="connsiteY14947"/>
              </a:cxn>
              <a:cxn ang="0">
                <a:pos x="connsiteX14948" y="connsiteY14948"/>
              </a:cxn>
              <a:cxn ang="0">
                <a:pos x="connsiteX14949" y="connsiteY14949"/>
              </a:cxn>
              <a:cxn ang="0">
                <a:pos x="connsiteX14950" y="connsiteY14950"/>
              </a:cxn>
              <a:cxn ang="0">
                <a:pos x="connsiteX14951" y="connsiteY14951"/>
              </a:cxn>
              <a:cxn ang="0">
                <a:pos x="connsiteX14952" y="connsiteY14952"/>
              </a:cxn>
              <a:cxn ang="0">
                <a:pos x="connsiteX14953" y="connsiteY14953"/>
              </a:cxn>
              <a:cxn ang="0">
                <a:pos x="connsiteX14954" y="connsiteY14954"/>
              </a:cxn>
              <a:cxn ang="0">
                <a:pos x="connsiteX14955" y="connsiteY14955"/>
              </a:cxn>
              <a:cxn ang="0">
                <a:pos x="connsiteX14956" y="connsiteY14956"/>
              </a:cxn>
              <a:cxn ang="0">
                <a:pos x="connsiteX14957" y="connsiteY14957"/>
              </a:cxn>
              <a:cxn ang="0">
                <a:pos x="connsiteX14958" y="connsiteY14958"/>
              </a:cxn>
              <a:cxn ang="0">
                <a:pos x="connsiteX14959" y="connsiteY14959"/>
              </a:cxn>
              <a:cxn ang="0">
                <a:pos x="connsiteX14960" y="connsiteY14960"/>
              </a:cxn>
              <a:cxn ang="0">
                <a:pos x="connsiteX14961" y="connsiteY14961"/>
              </a:cxn>
              <a:cxn ang="0">
                <a:pos x="connsiteX14962" y="connsiteY14962"/>
              </a:cxn>
              <a:cxn ang="0">
                <a:pos x="connsiteX14963" y="connsiteY14963"/>
              </a:cxn>
              <a:cxn ang="0">
                <a:pos x="connsiteX14964" y="connsiteY14964"/>
              </a:cxn>
              <a:cxn ang="0">
                <a:pos x="connsiteX14965" y="connsiteY14965"/>
              </a:cxn>
              <a:cxn ang="0">
                <a:pos x="connsiteX14966" y="connsiteY14966"/>
              </a:cxn>
              <a:cxn ang="0">
                <a:pos x="connsiteX14967" y="connsiteY14967"/>
              </a:cxn>
              <a:cxn ang="0">
                <a:pos x="connsiteX14968" y="connsiteY14968"/>
              </a:cxn>
              <a:cxn ang="0">
                <a:pos x="connsiteX14969" y="connsiteY14969"/>
              </a:cxn>
              <a:cxn ang="0">
                <a:pos x="connsiteX14970" y="connsiteY14970"/>
              </a:cxn>
              <a:cxn ang="0">
                <a:pos x="connsiteX14971" y="connsiteY14971"/>
              </a:cxn>
              <a:cxn ang="0">
                <a:pos x="connsiteX14972" y="connsiteY14972"/>
              </a:cxn>
              <a:cxn ang="0">
                <a:pos x="connsiteX14973" y="connsiteY14973"/>
              </a:cxn>
              <a:cxn ang="0">
                <a:pos x="connsiteX14974" y="connsiteY14974"/>
              </a:cxn>
              <a:cxn ang="0">
                <a:pos x="connsiteX14975" y="connsiteY14975"/>
              </a:cxn>
              <a:cxn ang="0">
                <a:pos x="connsiteX14976" y="connsiteY14976"/>
              </a:cxn>
              <a:cxn ang="0">
                <a:pos x="connsiteX14977" y="connsiteY14977"/>
              </a:cxn>
              <a:cxn ang="0">
                <a:pos x="connsiteX14978" y="connsiteY14978"/>
              </a:cxn>
              <a:cxn ang="0">
                <a:pos x="connsiteX14979" y="connsiteY14979"/>
              </a:cxn>
              <a:cxn ang="0">
                <a:pos x="connsiteX14980" y="connsiteY14980"/>
              </a:cxn>
              <a:cxn ang="0">
                <a:pos x="connsiteX14981" y="connsiteY14981"/>
              </a:cxn>
              <a:cxn ang="0">
                <a:pos x="connsiteX14982" y="connsiteY14982"/>
              </a:cxn>
              <a:cxn ang="0">
                <a:pos x="connsiteX14983" y="connsiteY14983"/>
              </a:cxn>
              <a:cxn ang="0">
                <a:pos x="connsiteX14984" y="connsiteY14984"/>
              </a:cxn>
              <a:cxn ang="0">
                <a:pos x="connsiteX14985" y="connsiteY14985"/>
              </a:cxn>
              <a:cxn ang="0">
                <a:pos x="connsiteX14986" y="connsiteY14986"/>
              </a:cxn>
              <a:cxn ang="0">
                <a:pos x="connsiteX14987" y="connsiteY14987"/>
              </a:cxn>
              <a:cxn ang="0">
                <a:pos x="connsiteX14988" y="connsiteY14988"/>
              </a:cxn>
              <a:cxn ang="0">
                <a:pos x="connsiteX14989" y="connsiteY14989"/>
              </a:cxn>
              <a:cxn ang="0">
                <a:pos x="connsiteX14990" y="connsiteY14990"/>
              </a:cxn>
              <a:cxn ang="0">
                <a:pos x="connsiteX14991" y="connsiteY14991"/>
              </a:cxn>
              <a:cxn ang="0">
                <a:pos x="connsiteX14992" y="connsiteY14992"/>
              </a:cxn>
              <a:cxn ang="0">
                <a:pos x="connsiteX14993" y="connsiteY14993"/>
              </a:cxn>
              <a:cxn ang="0">
                <a:pos x="connsiteX14994" y="connsiteY14994"/>
              </a:cxn>
              <a:cxn ang="0">
                <a:pos x="connsiteX14995" y="connsiteY14995"/>
              </a:cxn>
              <a:cxn ang="0">
                <a:pos x="connsiteX14996" y="connsiteY14996"/>
              </a:cxn>
              <a:cxn ang="0">
                <a:pos x="connsiteX14997" y="connsiteY14997"/>
              </a:cxn>
              <a:cxn ang="0">
                <a:pos x="connsiteX14998" y="connsiteY14998"/>
              </a:cxn>
              <a:cxn ang="0">
                <a:pos x="connsiteX14999" y="connsiteY14999"/>
              </a:cxn>
              <a:cxn ang="0">
                <a:pos x="connsiteX15000" y="connsiteY15000"/>
              </a:cxn>
              <a:cxn ang="0">
                <a:pos x="connsiteX15001" y="connsiteY15001"/>
              </a:cxn>
              <a:cxn ang="0">
                <a:pos x="connsiteX15002" y="connsiteY15002"/>
              </a:cxn>
              <a:cxn ang="0">
                <a:pos x="connsiteX15003" y="connsiteY15003"/>
              </a:cxn>
              <a:cxn ang="0">
                <a:pos x="connsiteX15004" y="connsiteY15004"/>
              </a:cxn>
              <a:cxn ang="0">
                <a:pos x="connsiteX15005" y="connsiteY15005"/>
              </a:cxn>
              <a:cxn ang="0">
                <a:pos x="connsiteX15006" y="connsiteY15006"/>
              </a:cxn>
              <a:cxn ang="0">
                <a:pos x="connsiteX15007" y="connsiteY15007"/>
              </a:cxn>
              <a:cxn ang="0">
                <a:pos x="connsiteX15008" y="connsiteY15008"/>
              </a:cxn>
              <a:cxn ang="0">
                <a:pos x="connsiteX15009" y="connsiteY15009"/>
              </a:cxn>
              <a:cxn ang="0">
                <a:pos x="connsiteX15010" y="connsiteY15010"/>
              </a:cxn>
              <a:cxn ang="0">
                <a:pos x="connsiteX15011" y="connsiteY15011"/>
              </a:cxn>
              <a:cxn ang="0">
                <a:pos x="connsiteX15012" y="connsiteY15012"/>
              </a:cxn>
              <a:cxn ang="0">
                <a:pos x="connsiteX15013" y="connsiteY15013"/>
              </a:cxn>
              <a:cxn ang="0">
                <a:pos x="connsiteX15014" y="connsiteY15014"/>
              </a:cxn>
              <a:cxn ang="0">
                <a:pos x="connsiteX15015" y="connsiteY15015"/>
              </a:cxn>
              <a:cxn ang="0">
                <a:pos x="connsiteX15016" y="connsiteY15016"/>
              </a:cxn>
              <a:cxn ang="0">
                <a:pos x="connsiteX15017" y="connsiteY15017"/>
              </a:cxn>
              <a:cxn ang="0">
                <a:pos x="connsiteX15018" y="connsiteY15018"/>
              </a:cxn>
              <a:cxn ang="0">
                <a:pos x="connsiteX15019" y="connsiteY15019"/>
              </a:cxn>
              <a:cxn ang="0">
                <a:pos x="connsiteX15020" y="connsiteY15020"/>
              </a:cxn>
              <a:cxn ang="0">
                <a:pos x="connsiteX15021" y="connsiteY15021"/>
              </a:cxn>
              <a:cxn ang="0">
                <a:pos x="connsiteX15022" y="connsiteY15022"/>
              </a:cxn>
              <a:cxn ang="0">
                <a:pos x="connsiteX15023" y="connsiteY15023"/>
              </a:cxn>
              <a:cxn ang="0">
                <a:pos x="connsiteX15024" y="connsiteY15024"/>
              </a:cxn>
              <a:cxn ang="0">
                <a:pos x="connsiteX15025" y="connsiteY15025"/>
              </a:cxn>
              <a:cxn ang="0">
                <a:pos x="connsiteX15026" y="connsiteY15026"/>
              </a:cxn>
              <a:cxn ang="0">
                <a:pos x="connsiteX15027" y="connsiteY15027"/>
              </a:cxn>
              <a:cxn ang="0">
                <a:pos x="connsiteX15028" y="connsiteY15028"/>
              </a:cxn>
              <a:cxn ang="0">
                <a:pos x="connsiteX15029" y="connsiteY15029"/>
              </a:cxn>
              <a:cxn ang="0">
                <a:pos x="connsiteX15030" y="connsiteY15030"/>
              </a:cxn>
              <a:cxn ang="0">
                <a:pos x="connsiteX15031" y="connsiteY15031"/>
              </a:cxn>
              <a:cxn ang="0">
                <a:pos x="connsiteX15032" y="connsiteY15032"/>
              </a:cxn>
              <a:cxn ang="0">
                <a:pos x="connsiteX15033" y="connsiteY15033"/>
              </a:cxn>
              <a:cxn ang="0">
                <a:pos x="connsiteX15034" y="connsiteY15034"/>
              </a:cxn>
              <a:cxn ang="0">
                <a:pos x="connsiteX15035" y="connsiteY15035"/>
              </a:cxn>
              <a:cxn ang="0">
                <a:pos x="connsiteX15036" y="connsiteY15036"/>
              </a:cxn>
              <a:cxn ang="0">
                <a:pos x="connsiteX15037" y="connsiteY15037"/>
              </a:cxn>
              <a:cxn ang="0">
                <a:pos x="connsiteX15038" y="connsiteY15038"/>
              </a:cxn>
              <a:cxn ang="0">
                <a:pos x="connsiteX15039" y="connsiteY15039"/>
              </a:cxn>
              <a:cxn ang="0">
                <a:pos x="connsiteX15040" y="connsiteY15040"/>
              </a:cxn>
              <a:cxn ang="0">
                <a:pos x="connsiteX15041" y="connsiteY15041"/>
              </a:cxn>
              <a:cxn ang="0">
                <a:pos x="connsiteX15042" y="connsiteY15042"/>
              </a:cxn>
              <a:cxn ang="0">
                <a:pos x="connsiteX15043" y="connsiteY15043"/>
              </a:cxn>
              <a:cxn ang="0">
                <a:pos x="connsiteX15044" y="connsiteY15044"/>
              </a:cxn>
              <a:cxn ang="0">
                <a:pos x="connsiteX15045" y="connsiteY15045"/>
              </a:cxn>
              <a:cxn ang="0">
                <a:pos x="connsiteX15046" y="connsiteY15046"/>
              </a:cxn>
              <a:cxn ang="0">
                <a:pos x="connsiteX15047" y="connsiteY15047"/>
              </a:cxn>
              <a:cxn ang="0">
                <a:pos x="connsiteX15048" y="connsiteY15048"/>
              </a:cxn>
              <a:cxn ang="0">
                <a:pos x="connsiteX15049" y="connsiteY15049"/>
              </a:cxn>
              <a:cxn ang="0">
                <a:pos x="connsiteX15050" y="connsiteY15050"/>
              </a:cxn>
              <a:cxn ang="0">
                <a:pos x="connsiteX15051" y="connsiteY15051"/>
              </a:cxn>
              <a:cxn ang="0">
                <a:pos x="connsiteX15052" y="connsiteY15052"/>
              </a:cxn>
              <a:cxn ang="0">
                <a:pos x="connsiteX15053" y="connsiteY15053"/>
              </a:cxn>
              <a:cxn ang="0">
                <a:pos x="connsiteX15054" y="connsiteY15054"/>
              </a:cxn>
              <a:cxn ang="0">
                <a:pos x="connsiteX15055" y="connsiteY15055"/>
              </a:cxn>
              <a:cxn ang="0">
                <a:pos x="connsiteX15056" y="connsiteY15056"/>
              </a:cxn>
              <a:cxn ang="0">
                <a:pos x="connsiteX15057" y="connsiteY15057"/>
              </a:cxn>
              <a:cxn ang="0">
                <a:pos x="connsiteX15058" y="connsiteY15058"/>
              </a:cxn>
              <a:cxn ang="0">
                <a:pos x="connsiteX15059" y="connsiteY15059"/>
              </a:cxn>
              <a:cxn ang="0">
                <a:pos x="connsiteX15060" y="connsiteY15060"/>
              </a:cxn>
              <a:cxn ang="0">
                <a:pos x="connsiteX15061" y="connsiteY15061"/>
              </a:cxn>
              <a:cxn ang="0">
                <a:pos x="connsiteX15062" y="connsiteY15062"/>
              </a:cxn>
              <a:cxn ang="0">
                <a:pos x="connsiteX15063" y="connsiteY15063"/>
              </a:cxn>
              <a:cxn ang="0">
                <a:pos x="connsiteX15064" y="connsiteY15064"/>
              </a:cxn>
              <a:cxn ang="0">
                <a:pos x="connsiteX15065" y="connsiteY15065"/>
              </a:cxn>
              <a:cxn ang="0">
                <a:pos x="connsiteX15066" y="connsiteY15066"/>
              </a:cxn>
              <a:cxn ang="0">
                <a:pos x="connsiteX15067" y="connsiteY15067"/>
              </a:cxn>
              <a:cxn ang="0">
                <a:pos x="connsiteX15068" y="connsiteY15068"/>
              </a:cxn>
              <a:cxn ang="0">
                <a:pos x="connsiteX15069" y="connsiteY15069"/>
              </a:cxn>
              <a:cxn ang="0">
                <a:pos x="connsiteX15070" y="connsiteY15070"/>
              </a:cxn>
              <a:cxn ang="0">
                <a:pos x="connsiteX15071" y="connsiteY15071"/>
              </a:cxn>
              <a:cxn ang="0">
                <a:pos x="connsiteX15072" y="connsiteY15072"/>
              </a:cxn>
              <a:cxn ang="0">
                <a:pos x="connsiteX15073" y="connsiteY15073"/>
              </a:cxn>
              <a:cxn ang="0">
                <a:pos x="connsiteX15074" y="connsiteY15074"/>
              </a:cxn>
              <a:cxn ang="0">
                <a:pos x="connsiteX15075" y="connsiteY15075"/>
              </a:cxn>
              <a:cxn ang="0">
                <a:pos x="connsiteX15076" y="connsiteY15076"/>
              </a:cxn>
              <a:cxn ang="0">
                <a:pos x="connsiteX15077" y="connsiteY15077"/>
              </a:cxn>
              <a:cxn ang="0">
                <a:pos x="connsiteX15078" y="connsiteY15078"/>
              </a:cxn>
              <a:cxn ang="0">
                <a:pos x="connsiteX15079" y="connsiteY15079"/>
              </a:cxn>
              <a:cxn ang="0">
                <a:pos x="connsiteX15080" y="connsiteY15080"/>
              </a:cxn>
              <a:cxn ang="0">
                <a:pos x="connsiteX15081" y="connsiteY15081"/>
              </a:cxn>
              <a:cxn ang="0">
                <a:pos x="connsiteX15082" y="connsiteY15082"/>
              </a:cxn>
              <a:cxn ang="0">
                <a:pos x="connsiteX15083" y="connsiteY15083"/>
              </a:cxn>
              <a:cxn ang="0">
                <a:pos x="connsiteX15084" y="connsiteY15084"/>
              </a:cxn>
              <a:cxn ang="0">
                <a:pos x="connsiteX15085" y="connsiteY15085"/>
              </a:cxn>
              <a:cxn ang="0">
                <a:pos x="connsiteX15086" y="connsiteY15086"/>
              </a:cxn>
              <a:cxn ang="0">
                <a:pos x="connsiteX15087" y="connsiteY15087"/>
              </a:cxn>
              <a:cxn ang="0">
                <a:pos x="connsiteX15088" y="connsiteY15088"/>
              </a:cxn>
              <a:cxn ang="0">
                <a:pos x="connsiteX15089" y="connsiteY15089"/>
              </a:cxn>
              <a:cxn ang="0">
                <a:pos x="connsiteX15090" y="connsiteY15090"/>
              </a:cxn>
              <a:cxn ang="0">
                <a:pos x="connsiteX15091" y="connsiteY15091"/>
              </a:cxn>
              <a:cxn ang="0">
                <a:pos x="connsiteX15092" y="connsiteY15092"/>
              </a:cxn>
              <a:cxn ang="0">
                <a:pos x="connsiteX15093" y="connsiteY15093"/>
              </a:cxn>
              <a:cxn ang="0">
                <a:pos x="connsiteX15094" y="connsiteY15094"/>
              </a:cxn>
              <a:cxn ang="0">
                <a:pos x="connsiteX15095" y="connsiteY15095"/>
              </a:cxn>
              <a:cxn ang="0">
                <a:pos x="connsiteX15096" y="connsiteY15096"/>
              </a:cxn>
              <a:cxn ang="0">
                <a:pos x="connsiteX15097" y="connsiteY15097"/>
              </a:cxn>
              <a:cxn ang="0">
                <a:pos x="connsiteX15098" y="connsiteY15098"/>
              </a:cxn>
              <a:cxn ang="0">
                <a:pos x="connsiteX15099" y="connsiteY15099"/>
              </a:cxn>
              <a:cxn ang="0">
                <a:pos x="connsiteX15100" y="connsiteY15100"/>
              </a:cxn>
              <a:cxn ang="0">
                <a:pos x="connsiteX15101" y="connsiteY15101"/>
              </a:cxn>
              <a:cxn ang="0">
                <a:pos x="connsiteX15102" y="connsiteY15102"/>
              </a:cxn>
              <a:cxn ang="0">
                <a:pos x="connsiteX15103" y="connsiteY15103"/>
              </a:cxn>
              <a:cxn ang="0">
                <a:pos x="connsiteX15104" y="connsiteY15104"/>
              </a:cxn>
              <a:cxn ang="0">
                <a:pos x="connsiteX15105" y="connsiteY15105"/>
              </a:cxn>
              <a:cxn ang="0">
                <a:pos x="connsiteX15106" y="connsiteY15106"/>
              </a:cxn>
              <a:cxn ang="0">
                <a:pos x="connsiteX15107" y="connsiteY15107"/>
              </a:cxn>
              <a:cxn ang="0">
                <a:pos x="connsiteX15108" y="connsiteY15108"/>
              </a:cxn>
              <a:cxn ang="0">
                <a:pos x="connsiteX15109" y="connsiteY15109"/>
              </a:cxn>
              <a:cxn ang="0">
                <a:pos x="connsiteX15110" y="connsiteY15110"/>
              </a:cxn>
              <a:cxn ang="0">
                <a:pos x="connsiteX15111" y="connsiteY15111"/>
              </a:cxn>
              <a:cxn ang="0">
                <a:pos x="connsiteX15112" y="connsiteY15112"/>
              </a:cxn>
              <a:cxn ang="0">
                <a:pos x="connsiteX15113" y="connsiteY15113"/>
              </a:cxn>
              <a:cxn ang="0">
                <a:pos x="connsiteX15114" y="connsiteY15114"/>
              </a:cxn>
              <a:cxn ang="0">
                <a:pos x="connsiteX15115" y="connsiteY15115"/>
              </a:cxn>
              <a:cxn ang="0">
                <a:pos x="connsiteX15116" y="connsiteY15116"/>
              </a:cxn>
              <a:cxn ang="0">
                <a:pos x="connsiteX15117" y="connsiteY15117"/>
              </a:cxn>
              <a:cxn ang="0">
                <a:pos x="connsiteX15118" y="connsiteY15118"/>
              </a:cxn>
              <a:cxn ang="0">
                <a:pos x="connsiteX15119" y="connsiteY15119"/>
              </a:cxn>
              <a:cxn ang="0">
                <a:pos x="connsiteX15120" y="connsiteY15120"/>
              </a:cxn>
              <a:cxn ang="0">
                <a:pos x="connsiteX15121" y="connsiteY15121"/>
              </a:cxn>
              <a:cxn ang="0">
                <a:pos x="connsiteX15122" y="connsiteY15122"/>
              </a:cxn>
              <a:cxn ang="0">
                <a:pos x="connsiteX15123" y="connsiteY15123"/>
              </a:cxn>
              <a:cxn ang="0">
                <a:pos x="connsiteX15124" y="connsiteY15124"/>
              </a:cxn>
              <a:cxn ang="0">
                <a:pos x="connsiteX15125" y="connsiteY15125"/>
              </a:cxn>
              <a:cxn ang="0">
                <a:pos x="connsiteX15126" y="connsiteY15126"/>
              </a:cxn>
              <a:cxn ang="0">
                <a:pos x="connsiteX15127" y="connsiteY15127"/>
              </a:cxn>
              <a:cxn ang="0">
                <a:pos x="connsiteX15128" y="connsiteY15128"/>
              </a:cxn>
              <a:cxn ang="0">
                <a:pos x="connsiteX15129" y="connsiteY15129"/>
              </a:cxn>
              <a:cxn ang="0">
                <a:pos x="connsiteX15130" y="connsiteY15130"/>
              </a:cxn>
              <a:cxn ang="0">
                <a:pos x="connsiteX15131" y="connsiteY15131"/>
              </a:cxn>
              <a:cxn ang="0">
                <a:pos x="connsiteX15132" y="connsiteY15132"/>
              </a:cxn>
              <a:cxn ang="0">
                <a:pos x="connsiteX15133" y="connsiteY15133"/>
              </a:cxn>
              <a:cxn ang="0">
                <a:pos x="connsiteX15134" y="connsiteY15134"/>
              </a:cxn>
              <a:cxn ang="0">
                <a:pos x="connsiteX15135" y="connsiteY15135"/>
              </a:cxn>
              <a:cxn ang="0">
                <a:pos x="connsiteX15136" y="connsiteY15136"/>
              </a:cxn>
              <a:cxn ang="0">
                <a:pos x="connsiteX15137" y="connsiteY15137"/>
              </a:cxn>
              <a:cxn ang="0">
                <a:pos x="connsiteX15138" y="connsiteY15138"/>
              </a:cxn>
              <a:cxn ang="0">
                <a:pos x="connsiteX15139" y="connsiteY15139"/>
              </a:cxn>
              <a:cxn ang="0">
                <a:pos x="connsiteX15140" y="connsiteY15140"/>
              </a:cxn>
              <a:cxn ang="0">
                <a:pos x="connsiteX15141" y="connsiteY15141"/>
              </a:cxn>
              <a:cxn ang="0">
                <a:pos x="connsiteX15142" y="connsiteY15142"/>
              </a:cxn>
              <a:cxn ang="0">
                <a:pos x="connsiteX15143" y="connsiteY15143"/>
              </a:cxn>
              <a:cxn ang="0">
                <a:pos x="connsiteX15144" y="connsiteY15144"/>
              </a:cxn>
              <a:cxn ang="0">
                <a:pos x="connsiteX15145" y="connsiteY15145"/>
              </a:cxn>
              <a:cxn ang="0">
                <a:pos x="connsiteX15146" y="connsiteY15146"/>
              </a:cxn>
              <a:cxn ang="0">
                <a:pos x="connsiteX15147" y="connsiteY15147"/>
              </a:cxn>
              <a:cxn ang="0">
                <a:pos x="connsiteX15148" y="connsiteY15148"/>
              </a:cxn>
              <a:cxn ang="0">
                <a:pos x="connsiteX15149" y="connsiteY15149"/>
              </a:cxn>
              <a:cxn ang="0">
                <a:pos x="connsiteX15150" y="connsiteY15150"/>
              </a:cxn>
              <a:cxn ang="0">
                <a:pos x="connsiteX15151" y="connsiteY15151"/>
              </a:cxn>
              <a:cxn ang="0">
                <a:pos x="connsiteX15152" y="connsiteY15152"/>
              </a:cxn>
              <a:cxn ang="0">
                <a:pos x="connsiteX15153" y="connsiteY15153"/>
              </a:cxn>
              <a:cxn ang="0">
                <a:pos x="connsiteX15154" y="connsiteY15154"/>
              </a:cxn>
              <a:cxn ang="0">
                <a:pos x="connsiteX15155" y="connsiteY15155"/>
              </a:cxn>
              <a:cxn ang="0">
                <a:pos x="connsiteX15156" y="connsiteY15156"/>
              </a:cxn>
              <a:cxn ang="0">
                <a:pos x="connsiteX15157" y="connsiteY15157"/>
              </a:cxn>
              <a:cxn ang="0">
                <a:pos x="connsiteX15158" y="connsiteY15158"/>
              </a:cxn>
              <a:cxn ang="0">
                <a:pos x="connsiteX15159" y="connsiteY15159"/>
              </a:cxn>
              <a:cxn ang="0">
                <a:pos x="connsiteX15160" y="connsiteY15160"/>
              </a:cxn>
              <a:cxn ang="0">
                <a:pos x="connsiteX15161" y="connsiteY15161"/>
              </a:cxn>
              <a:cxn ang="0">
                <a:pos x="connsiteX15162" y="connsiteY15162"/>
              </a:cxn>
              <a:cxn ang="0">
                <a:pos x="connsiteX15163" y="connsiteY15163"/>
              </a:cxn>
              <a:cxn ang="0">
                <a:pos x="connsiteX15164" y="connsiteY15164"/>
              </a:cxn>
              <a:cxn ang="0">
                <a:pos x="connsiteX15165" y="connsiteY15165"/>
              </a:cxn>
              <a:cxn ang="0">
                <a:pos x="connsiteX15166" y="connsiteY15166"/>
              </a:cxn>
              <a:cxn ang="0">
                <a:pos x="connsiteX15167" y="connsiteY15167"/>
              </a:cxn>
              <a:cxn ang="0">
                <a:pos x="connsiteX15168" y="connsiteY15168"/>
              </a:cxn>
              <a:cxn ang="0">
                <a:pos x="connsiteX15169" y="connsiteY15169"/>
              </a:cxn>
              <a:cxn ang="0">
                <a:pos x="connsiteX15170" y="connsiteY15170"/>
              </a:cxn>
              <a:cxn ang="0">
                <a:pos x="connsiteX15171" y="connsiteY15171"/>
              </a:cxn>
              <a:cxn ang="0">
                <a:pos x="connsiteX15172" y="connsiteY15172"/>
              </a:cxn>
              <a:cxn ang="0">
                <a:pos x="connsiteX15173" y="connsiteY15173"/>
              </a:cxn>
              <a:cxn ang="0">
                <a:pos x="connsiteX15174" y="connsiteY15174"/>
              </a:cxn>
              <a:cxn ang="0">
                <a:pos x="connsiteX15175" y="connsiteY15175"/>
              </a:cxn>
              <a:cxn ang="0">
                <a:pos x="connsiteX15176" y="connsiteY15176"/>
              </a:cxn>
              <a:cxn ang="0">
                <a:pos x="connsiteX15177" y="connsiteY15177"/>
              </a:cxn>
              <a:cxn ang="0">
                <a:pos x="connsiteX15178" y="connsiteY15178"/>
              </a:cxn>
              <a:cxn ang="0">
                <a:pos x="connsiteX15179" y="connsiteY15179"/>
              </a:cxn>
              <a:cxn ang="0">
                <a:pos x="connsiteX15180" y="connsiteY15180"/>
              </a:cxn>
              <a:cxn ang="0">
                <a:pos x="connsiteX15181" y="connsiteY15181"/>
              </a:cxn>
              <a:cxn ang="0">
                <a:pos x="connsiteX15182" y="connsiteY15182"/>
              </a:cxn>
              <a:cxn ang="0">
                <a:pos x="connsiteX15183" y="connsiteY15183"/>
              </a:cxn>
              <a:cxn ang="0">
                <a:pos x="connsiteX15184" y="connsiteY15184"/>
              </a:cxn>
              <a:cxn ang="0">
                <a:pos x="connsiteX15185" y="connsiteY15185"/>
              </a:cxn>
              <a:cxn ang="0">
                <a:pos x="connsiteX15186" y="connsiteY15186"/>
              </a:cxn>
              <a:cxn ang="0">
                <a:pos x="connsiteX15187" y="connsiteY15187"/>
              </a:cxn>
              <a:cxn ang="0">
                <a:pos x="connsiteX15188" y="connsiteY15188"/>
              </a:cxn>
              <a:cxn ang="0">
                <a:pos x="connsiteX15189" y="connsiteY15189"/>
              </a:cxn>
              <a:cxn ang="0">
                <a:pos x="connsiteX15190" y="connsiteY15190"/>
              </a:cxn>
              <a:cxn ang="0">
                <a:pos x="connsiteX15191" y="connsiteY15191"/>
              </a:cxn>
              <a:cxn ang="0">
                <a:pos x="connsiteX15192" y="connsiteY15192"/>
              </a:cxn>
              <a:cxn ang="0">
                <a:pos x="connsiteX15193" y="connsiteY15193"/>
              </a:cxn>
              <a:cxn ang="0">
                <a:pos x="connsiteX15194" y="connsiteY15194"/>
              </a:cxn>
              <a:cxn ang="0">
                <a:pos x="connsiteX15195" y="connsiteY15195"/>
              </a:cxn>
              <a:cxn ang="0">
                <a:pos x="connsiteX15196" y="connsiteY15196"/>
              </a:cxn>
              <a:cxn ang="0">
                <a:pos x="connsiteX15197" y="connsiteY15197"/>
              </a:cxn>
              <a:cxn ang="0">
                <a:pos x="connsiteX15198" y="connsiteY15198"/>
              </a:cxn>
              <a:cxn ang="0">
                <a:pos x="connsiteX15199" y="connsiteY15199"/>
              </a:cxn>
              <a:cxn ang="0">
                <a:pos x="connsiteX15200" y="connsiteY15200"/>
              </a:cxn>
              <a:cxn ang="0">
                <a:pos x="connsiteX15201" y="connsiteY15201"/>
              </a:cxn>
              <a:cxn ang="0">
                <a:pos x="connsiteX15202" y="connsiteY15202"/>
              </a:cxn>
              <a:cxn ang="0">
                <a:pos x="connsiteX15203" y="connsiteY15203"/>
              </a:cxn>
              <a:cxn ang="0">
                <a:pos x="connsiteX15204" y="connsiteY15204"/>
              </a:cxn>
              <a:cxn ang="0">
                <a:pos x="connsiteX15205" y="connsiteY15205"/>
              </a:cxn>
              <a:cxn ang="0">
                <a:pos x="connsiteX15206" y="connsiteY15206"/>
              </a:cxn>
              <a:cxn ang="0">
                <a:pos x="connsiteX15207" y="connsiteY15207"/>
              </a:cxn>
              <a:cxn ang="0">
                <a:pos x="connsiteX15208" y="connsiteY15208"/>
              </a:cxn>
              <a:cxn ang="0">
                <a:pos x="connsiteX15209" y="connsiteY15209"/>
              </a:cxn>
              <a:cxn ang="0">
                <a:pos x="connsiteX15210" y="connsiteY15210"/>
              </a:cxn>
              <a:cxn ang="0">
                <a:pos x="connsiteX15211" y="connsiteY15211"/>
              </a:cxn>
              <a:cxn ang="0">
                <a:pos x="connsiteX15212" y="connsiteY15212"/>
              </a:cxn>
              <a:cxn ang="0">
                <a:pos x="connsiteX15213" y="connsiteY15213"/>
              </a:cxn>
              <a:cxn ang="0">
                <a:pos x="connsiteX15214" y="connsiteY15214"/>
              </a:cxn>
              <a:cxn ang="0">
                <a:pos x="connsiteX15215" y="connsiteY15215"/>
              </a:cxn>
              <a:cxn ang="0">
                <a:pos x="connsiteX15216" y="connsiteY15216"/>
              </a:cxn>
              <a:cxn ang="0">
                <a:pos x="connsiteX15217" y="connsiteY15217"/>
              </a:cxn>
              <a:cxn ang="0">
                <a:pos x="connsiteX15218" y="connsiteY15218"/>
              </a:cxn>
              <a:cxn ang="0">
                <a:pos x="connsiteX15219" y="connsiteY15219"/>
              </a:cxn>
              <a:cxn ang="0">
                <a:pos x="connsiteX15220" y="connsiteY15220"/>
              </a:cxn>
              <a:cxn ang="0">
                <a:pos x="connsiteX15221" y="connsiteY15221"/>
              </a:cxn>
              <a:cxn ang="0">
                <a:pos x="connsiteX15222" y="connsiteY15222"/>
              </a:cxn>
              <a:cxn ang="0">
                <a:pos x="connsiteX15223" y="connsiteY15223"/>
              </a:cxn>
              <a:cxn ang="0">
                <a:pos x="connsiteX15224" y="connsiteY15224"/>
              </a:cxn>
              <a:cxn ang="0">
                <a:pos x="connsiteX15225" y="connsiteY15225"/>
              </a:cxn>
              <a:cxn ang="0">
                <a:pos x="connsiteX15226" y="connsiteY15226"/>
              </a:cxn>
              <a:cxn ang="0">
                <a:pos x="connsiteX15227" y="connsiteY15227"/>
              </a:cxn>
              <a:cxn ang="0">
                <a:pos x="connsiteX15228" y="connsiteY15228"/>
              </a:cxn>
              <a:cxn ang="0">
                <a:pos x="connsiteX15229" y="connsiteY15229"/>
              </a:cxn>
              <a:cxn ang="0">
                <a:pos x="connsiteX15230" y="connsiteY15230"/>
              </a:cxn>
              <a:cxn ang="0">
                <a:pos x="connsiteX15231" y="connsiteY15231"/>
              </a:cxn>
              <a:cxn ang="0">
                <a:pos x="connsiteX15232" y="connsiteY15232"/>
              </a:cxn>
              <a:cxn ang="0">
                <a:pos x="connsiteX15233" y="connsiteY15233"/>
              </a:cxn>
              <a:cxn ang="0">
                <a:pos x="connsiteX15234" y="connsiteY15234"/>
              </a:cxn>
              <a:cxn ang="0">
                <a:pos x="connsiteX15235" y="connsiteY15235"/>
              </a:cxn>
              <a:cxn ang="0">
                <a:pos x="connsiteX15236" y="connsiteY15236"/>
              </a:cxn>
              <a:cxn ang="0">
                <a:pos x="connsiteX15237" y="connsiteY15237"/>
              </a:cxn>
              <a:cxn ang="0">
                <a:pos x="connsiteX15238" y="connsiteY15238"/>
              </a:cxn>
              <a:cxn ang="0">
                <a:pos x="connsiteX15239" y="connsiteY15239"/>
              </a:cxn>
              <a:cxn ang="0">
                <a:pos x="connsiteX15240" y="connsiteY15240"/>
              </a:cxn>
              <a:cxn ang="0">
                <a:pos x="connsiteX15241" y="connsiteY15241"/>
              </a:cxn>
              <a:cxn ang="0">
                <a:pos x="connsiteX15242" y="connsiteY15242"/>
              </a:cxn>
              <a:cxn ang="0">
                <a:pos x="connsiteX15243" y="connsiteY15243"/>
              </a:cxn>
              <a:cxn ang="0">
                <a:pos x="connsiteX15244" y="connsiteY15244"/>
              </a:cxn>
              <a:cxn ang="0">
                <a:pos x="connsiteX15245" y="connsiteY15245"/>
              </a:cxn>
              <a:cxn ang="0">
                <a:pos x="connsiteX15246" y="connsiteY15246"/>
              </a:cxn>
              <a:cxn ang="0">
                <a:pos x="connsiteX15247" y="connsiteY15247"/>
              </a:cxn>
              <a:cxn ang="0">
                <a:pos x="connsiteX15248" y="connsiteY15248"/>
              </a:cxn>
              <a:cxn ang="0">
                <a:pos x="connsiteX15249" y="connsiteY15249"/>
              </a:cxn>
              <a:cxn ang="0">
                <a:pos x="connsiteX15250" y="connsiteY15250"/>
              </a:cxn>
              <a:cxn ang="0">
                <a:pos x="connsiteX15251" y="connsiteY15251"/>
              </a:cxn>
              <a:cxn ang="0">
                <a:pos x="connsiteX15252" y="connsiteY15252"/>
              </a:cxn>
              <a:cxn ang="0">
                <a:pos x="connsiteX15253" y="connsiteY15253"/>
              </a:cxn>
              <a:cxn ang="0">
                <a:pos x="connsiteX15254" y="connsiteY15254"/>
              </a:cxn>
              <a:cxn ang="0">
                <a:pos x="connsiteX15255" y="connsiteY15255"/>
              </a:cxn>
              <a:cxn ang="0">
                <a:pos x="connsiteX15256" y="connsiteY15256"/>
              </a:cxn>
              <a:cxn ang="0">
                <a:pos x="connsiteX15257" y="connsiteY15257"/>
              </a:cxn>
              <a:cxn ang="0">
                <a:pos x="connsiteX15258" y="connsiteY15258"/>
              </a:cxn>
              <a:cxn ang="0">
                <a:pos x="connsiteX15259" y="connsiteY15259"/>
              </a:cxn>
              <a:cxn ang="0">
                <a:pos x="connsiteX15260" y="connsiteY15260"/>
              </a:cxn>
              <a:cxn ang="0">
                <a:pos x="connsiteX15261" y="connsiteY15261"/>
              </a:cxn>
              <a:cxn ang="0">
                <a:pos x="connsiteX15262" y="connsiteY15262"/>
              </a:cxn>
              <a:cxn ang="0">
                <a:pos x="connsiteX15263" y="connsiteY15263"/>
              </a:cxn>
              <a:cxn ang="0">
                <a:pos x="connsiteX15264" y="connsiteY15264"/>
              </a:cxn>
              <a:cxn ang="0">
                <a:pos x="connsiteX15265" y="connsiteY15265"/>
              </a:cxn>
              <a:cxn ang="0">
                <a:pos x="connsiteX15266" y="connsiteY15266"/>
              </a:cxn>
              <a:cxn ang="0">
                <a:pos x="connsiteX15267" y="connsiteY15267"/>
              </a:cxn>
              <a:cxn ang="0">
                <a:pos x="connsiteX15268" y="connsiteY15268"/>
              </a:cxn>
              <a:cxn ang="0">
                <a:pos x="connsiteX15269" y="connsiteY15269"/>
              </a:cxn>
              <a:cxn ang="0">
                <a:pos x="connsiteX15270" y="connsiteY15270"/>
              </a:cxn>
              <a:cxn ang="0">
                <a:pos x="connsiteX15271" y="connsiteY15271"/>
              </a:cxn>
              <a:cxn ang="0">
                <a:pos x="connsiteX15272" y="connsiteY15272"/>
              </a:cxn>
              <a:cxn ang="0">
                <a:pos x="connsiteX15273" y="connsiteY15273"/>
              </a:cxn>
              <a:cxn ang="0">
                <a:pos x="connsiteX15274" y="connsiteY15274"/>
              </a:cxn>
              <a:cxn ang="0">
                <a:pos x="connsiteX15275" y="connsiteY15275"/>
              </a:cxn>
              <a:cxn ang="0">
                <a:pos x="connsiteX15276" y="connsiteY15276"/>
              </a:cxn>
              <a:cxn ang="0">
                <a:pos x="connsiteX15277" y="connsiteY15277"/>
              </a:cxn>
              <a:cxn ang="0">
                <a:pos x="connsiteX15278" y="connsiteY15278"/>
              </a:cxn>
              <a:cxn ang="0">
                <a:pos x="connsiteX15279" y="connsiteY15279"/>
              </a:cxn>
              <a:cxn ang="0">
                <a:pos x="connsiteX15280" y="connsiteY15280"/>
              </a:cxn>
              <a:cxn ang="0">
                <a:pos x="connsiteX15281" y="connsiteY15281"/>
              </a:cxn>
              <a:cxn ang="0">
                <a:pos x="connsiteX15282" y="connsiteY15282"/>
              </a:cxn>
              <a:cxn ang="0">
                <a:pos x="connsiteX15283" y="connsiteY15283"/>
              </a:cxn>
              <a:cxn ang="0">
                <a:pos x="connsiteX15284" y="connsiteY15284"/>
              </a:cxn>
              <a:cxn ang="0">
                <a:pos x="connsiteX15285" y="connsiteY15285"/>
              </a:cxn>
              <a:cxn ang="0">
                <a:pos x="connsiteX15286" y="connsiteY15286"/>
              </a:cxn>
              <a:cxn ang="0">
                <a:pos x="connsiteX15287" y="connsiteY15287"/>
              </a:cxn>
              <a:cxn ang="0">
                <a:pos x="connsiteX15288" y="connsiteY15288"/>
              </a:cxn>
              <a:cxn ang="0">
                <a:pos x="connsiteX15289" y="connsiteY15289"/>
              </a:cxn>
              <a:cxn ang="0">
                <a:pos x="connsiteX15290" y="connsiteY15290"/>
              </a:cxn>
              <a:cxn ang="0">
                <a:pos x="connsiteX15291" y="connsiteY15291"/>
              </a:cxn>
              <a:cxn ang="0">
                <a:pos x="connsiteX15292" y="connsiteY15292"/>
              </a:cxn>
              <a:cxn ang="0">
                <a:pos x="connsiteX15293" y="connsiteY15293"/>
              </a:cxn>
              <a:cxn ang="0">
                <a:pos x="connsiteX15294" y="connsiteY15294"/>
              </a:cxn>
              <a:cxn ang="0">
                <a:pos x="connsiteX15295" y="connsiteY15295"/>
              </a:cxn>
              <a:cxn ang="0">
                <a:pos x="connsiteX15296" y="connsiteY15296"/>
              </a:cxn>
              <a:cxn ang="0">
                <a:pos x="connsiteX15297" y="connsiteY15297"/>
              </a:cxn>
              <a:cxn ang="0">
                <a:pos x="connsiteX15298" y="connsiteY15298"/>
              </a:cxn>
              <a:cxn ang="0">
                <a:pos x="connsiteX15299" y="connsiteY15299"/>
              </a:cxn>
              <a:cxn ang="0">
                <a:pos x="connsiteX15300" y="connsiteY15300"/>
              </a:cxn>
              <a:cxn ang="0">
                <a:pos x="connsiteX15301" y="connsiteY15301"/>
              </a:cxn>
              <a:cxn ang="0">
                <a:pos x="connsiteX15302" y="connsiteY15302"/>
              </a:cxn>
              <a:cxn ang="0">
                <a:pos x="connsiteX15303" y="connsiteY15303"/>
              </a:cxn>
              <a:cxn ang="0">
                <a:pos x="connsiteX15304" y="connsiteY15304"/>
              </a:cxn>
              <a:cxn ang="0">
                <a:pos x="connsiteX15305" y="connsiteY15305"/>
              </a:cxn>
              <a:cxn ang="0">
                <a:pos x="connsiteX15306" y="connsiteY15306"/>
              </a:cxn>
              <a:cxn ang="0">
                <a:pos x="connsiteX15307" y="connsiteY15307"/>
              </a:cxn>
              <a:cxn ang="0">
                <a:pos x="connsiteX15308" y="connsiteY15308"/>
              </a:cxn>
              <a:cxn ang="0">
                <a:pos x="connsiteX15309" y="connsiteY15309"/>
              </a:cxn>
              <a:cxn ang="0">
                <a:pos x="connsiteX15310" y="connsiteY15310"/>
              </a:cxn>
              <a:cxn ang="0">
                <a:pos x="connsiteX15311" y="connsiteY15311"/>
              </a:cxn>
              <a:cxn ang="0">
                <a:pos x="connsiteX15312" y="connsiteY15312"/>
              </a:cxn>
              <a:cxn ang="0">
                <a:pos x="connsiteX15313" y="connsiteY15313"/>
              </a:cxn>
              <a:cxn ang="0">
                <a:pos x="connsiteX15314" y="connsiteY15314"/>
              </a:cxn>
              <a:cxn ang="0">
                <a:pos x="connsiteX15315" y="connsiteY15315"/>
              </a:cxn>
              <a:cxn ang="0">
                <a:pos x="connsiteX15316" y="connsiteY15316"/>
              </a:cxn>
              <a:cxn ang="0">
                <a:pos x="connsiteX15317" y="connsiteY15317"/>
              </a:cxn>
              <a:cxn ang="0">
                <a:pos x="connsiteX15318" y="connsiteY15318"/>
              </a:cxn>
              <a:cxn ang="0">
                <a:pos x="connsiteX15319" y="connsiteY15319"/>
              </a:cxn>
              <a:cxn ang="0">
                <a:pos x="connsiteX15320" y="connsiteY15320"/>
              </a:cxn>
              <a:cxn ang="0">
                <a:pos x="connsiteX15321" y="connsiteY15321"/>
              </a:cxn>
              <a:cxn ang="0">
                <a:pos x="connsiteX15322" y="connsiteY15322"/>
              </a:cxn>
              <a:cxn ang="0">
                <a:pos x="connsiteX15323" y="connsiteY15323"/>
              </a:cxn>
              <a:cxn ang="0">
                <a:pos x="connsiteX15324" y="connsiteY15324"/>
              </a:cxn>
              <a:cxn ang="0">
                <a:pos x="connsiteX15325" y="connsiteY15325"/>
              </a:cxn>
              <a:cxn ang="0">
                <a:pos x="connsiteX15326" y="connsiteY15326"/>
              </a:cxn>
              <a:cxn ang="0">
                <a:pos x="connsiteX15327" y="connsiteY15327"/>
              </a:cxn>
              <a:cxn ang="0">
                <a:pos x="connsiteX15328" y="connsiteY15328"/>
              </a:cxn>
              <a:cxn ang="0">
                <a:pos x="connsiteX15329" y="connsiteY15329"/>
              </a:cxn>
              <a:cxn ang="0">
                <a:pos x="connsiteX15330" y="connsiteY15330"/>
              </a:cxn>
              <a:cxn ang="0">
                <a:pos x="connsiteX15331" y="connsiteY15331"/>
              </a:cxn>
              <a:cxn ang="0">
                <a:pos x="connsiteX15332" y="connsiteY15332"/>
              </a:cxn>
              <a:cxn ang="0">
                <a:pos x="connsiteX15333" y="connsiteY15333"/>
              </a:cxn>
              <a:cxn ang="0">
                <a:pos x="connsiteX15334" y="connsiteY15334"/>
              </a:cxn>
              <a:cxn ang="0">
                <a:pos x="connsiteX15335" y="connsiteY15335"/>
              </a:cxn>
              <a:cxn ang="0">
                <a:pos x="connsiteX15336" y="connsiteY15336"/>
              </a:cxn>
              <a:cxn ang="0">
                <a:pos x="connsiteX15337" y="connsiteY15337"/>
              </a:cxn>
              <a:cxn ang="0">
                <a:pos x="connsiteX15338" y="connsiteY15338"/>
              </a:cxn>
              <a:cxn ang="0">
                <a:pos x="connsiteX15339" y="connsiteY15339"/>
              </a:cxn>
              <a:cxn ang="0">
                <a:pos x="connsiteX15340" y="connsiteY15340"/>
              </a:cxn>
              <a:cxn ang="0">
                <a:pos x="connsiteX15341" y="connsiteY15341"/>
              </a:cxn>
              <a:cxn ang="0">
                <a:pos x="connsiteX15342" y="connsiteY15342"/>
              </a:cxn>
              <a:cxn ang="0">
                <a:pos x="connsiteX15343" y="connsiteY15343"/>
              </a:cxn>
              <a:cxn ang="0">
                <a:pos x="connsiteX15344" y="connsiteY15344"/>
              </a:cxn>
              <a:cxn ang="0">
                <a:pos x="connsiteX15345" y="connsiteY15345"/>
              </a:cxn>
              <a:cxn ang="0">
                <a:pos x="connsiteX15346" y="connsiteY15346"/>
              </a:cxn>
              <a:cxn ang="0">
                <a:pos x="connsiteX15347" y="connsiteY15347"/>
              </a:cxn>
              <a:cxn ang="0">
                <a:pos x="connsiteX15348" y="connsiteY15348"/>
              </a:cxn>
              <a:cxn ang="0">
                <a:pos x="connsiteX15349" y="connsiteY15349"/>
              </a:cxn>
              <a:cxn ang="0">
                <a:pos x="connsiteX15350" y="connsiteY15350"/>
              </a:cxn>
              <a:cxn ang="0">
                <a:pos x="connsiteX15351" y="connsiteY15351"/>
              </a:cxn>
              <a:cxn ang="0">
                <a:pos x="connsiteX15352" y="connsiteY15352"/>
              </a:cxn>
              <a:cxn ang="0">
                <a:pos x="connsiteX15353" y="connsiteY15353"/>
              </a:cxn>
              <a:cxn ang="0">
                <a:pos x="connsiteX15354" y="connsiteY15354"/>
              </a:cxn>
              <a:cxn ang="0">
                <a:pos x="connsiteX15355" y="connsiteY15355"/>
              </a:cxn>
              <a:cxn ang="0">
                <a:pos x="connsiteX15356" y="connsiteY15356"/>
              </a:cxn>
              <a:cxn ang="0">
                <a:pos x="connsiteX15357" y="connsiteY15357"/>
              </a:cxn>
              <a:cxn ang="0">
                <a:pos x="connsiteX15358" y="connsiteY15358"/>
              </a:cxn>
              <a:cxn ang="0">
                <a:pos x="connsiteX15359" y="connsiteY15359"/>
              </a:cxn>
              <a:cxn ang="0">
                <a:pos x="connsiteX15360" y="connsiteY15360"/>
              </a:cxn>
              <a:cxn ang="0">
                <a:pos x="connsiteX15361" y="connsiteY15361"/>
              </a:cxn>
              <a:cxn ang="0">
                <a:pos x="connsiteX15362" y="connsiteY15362"/>
              </a:cxn>
              <a:cxn ang="0">
                <a:pos x="connsiteX15363" y="connsiteY15363"/>
              </a:cxn>
              <a:cxn ang="0">
                <a:pos x="connsiteX15364" y="connsiteY15364"/>
              </a:cxn>
              <a:cxn ang="0">
                <a:pos x="connsiteX15365" y="connsiteY15365"/>
              </a:cxn>
              <a:cxn ang="0">
                <a:pos x="connsiteX15366" y="connsiteY15366"/>
              </a:cxn>
              <a:cxn ang="0">
                <a:pos x="connsiteX15367" y="connsiteY15367"/>
              </a:cxn>
              <a:cxn ang="0">
                <a:pos x="connsiteX15368" y="connsiteY15368"/>
              </a:cxn>
              <a:cxn ang="0">
                <a:pos x="connsiteX15369" y="connsiteY15369"/>
              </a:cxn>
              <a:cxn ang="0">
                <a:pos x="connsiteX15370" y="connsiteY15370"/>
              </a:cxn>
              <a:cxn ang="0">
                <a:pos x="connsiteX15371" y="connsiteY15371"/>
              </a:cxn>
              <a:cxn ang="0">
                <a:pos x="connsiteX15372" y="connsiteY15372"/>
              </a:cxn>
              <a:cxn ang="0">
                <a:pos x="connsiteX15373" y="connsiteY15373"/>
              </a:cxn>
              <a:cxn ang="0">
                <a:pos x="connsiteX15374" y="connsiteY15374"/>
              </a:cxn>
              <a:cxn ang="0">
                <a:pos x="connsiteX15375" y="connsiteY15375"/>
              </a:cxn>
              <a:cxn ang="0">
                <a:pos x="connsiteX15376" y="connsiteY15376"/>
              </a:cxn>
              <a:cxn ang="0">
                <a:pos x="connsiteX15377" y="connsiteY15377"/>
              </a:cxn>
              <a:cxn ang="0">
                <a:pos x="connsiteX15378" y="connsiteY15378"/>
              </a:cxn>
              <a:cxn ang="0">
                <a:pos x="connsiteX15379" y="connsiteY15379"/>
              </a:cxn>
              <a:cxn ang="0">
                <a:pos x="connsiteX15380" y="connsiteY15380"/>
              </a:cxn>
              <a:cxn ang="0">
                <a:pos x="connsiteX15381" y="connsiteY15381"/>
              </a:cxn>
              <a:cxn ang="0">
                <a:pos x="connsiteX15382" y="connsiteY15382"/>
              </a:cxn>
              <a:cxn ang="0">
                <a:pos x="connsiteX15383" y="connsiteY15383"/>
              </a:cxn>
              <a:cxn ang="0">
                <a:pos x="connsiteX15384" y="connsiteY15384"/>
              </a:cxn>
              <a:cxn ang="0">
                <a:pos x="connsiteX15385" y="connsiteY15385"/>
              </a:cxn>
              <a:cxn ang="0">
                <a:pos x="connsiteX15386" y="connsiteY15386"/>
              </a:cxn>
              <a:cxn ang="0">
                <a:pos x="connsiteX15387" y="connsiteY15387"/>
              </a:cxn>
              <a:cxn ang="0">
                <a:pos x="connsiteX15388" y="connsiteY15388"/>
              </a:cxn>
              <a:cxn ang="0">
                <a:pos x="connsiteX15389" y="connsiteY15389"/>
              </a:cxn>
              <a:cxn ang="0">
                <a:pos x="connsiteX15390" y="connsiteY15390"/>
              </a:cxn>
              <a:cxn ang="0">
                <a:pos x="connsiteX15391" y="connsiteY15391"/>
              </a:cxn>
              <a:cxn ang="0">
                <a:pos x="connsiteX15392" y="connsiteY15392"/>
              </a:cxn>
              <a:cxn ang="0">
                <a:pos x="connsiteX15393" y="connsiteY15393"/>
              </a:cxn>
              <a:cxn ang="0">
                <a:pos x="connsiteX15394" y="connsiteY15394"/>
              </a:cxn>
              <a:cxn ang="0">
                <a:pos x="connsiteX15395" y="connsiteY15395"/>
              </a:cxn>
              <a:cxn ang="0">
                <a:pos x="connsiteX15396" y="connsiteY15396"/>
              </a:cxn>
              <a:cxn ang="0">
                <a:pos x="connsiteX15397" y="connsiteY15397"/>
              </a:cxn>
              <a:cxn ang="0">
                <a:pos x="connsiteX15398" y="connsiteY15398"/>
              </a:cxn>
              <a:cxn ang="0">
                <a:pos x="connsiteX15399" y="connsiteY15399"/>
              </a:cxn>
              <a:cxn ang="0">
                <a:pos x="connsiteX15400" y="connsiteY15400"/>
              </a:cxn>
              <a:cxn ang="0">
                <a:pos x="connsiteX15401" y="connsiteY15401"/>
              </a:cxn>
              <a:cxn ang="0">
                <a:pos x="connsiteX15402" y="connsiteY15402"/>
              </a:cxn>
              <a:cxn ang="0">
                <a:pos x="connsiteX15403" y="connsiteY15403"/>
              </a:cxn>
              <a:cxn ang="0">
                <a:pos x="connsiteX15404" y="connsiteY15404"/>
              </a:cxn>
              <a:cxn ang="0">
                <a:pos x="connsiteX15405" y="connsiteY15405"/>
              </a:cxn>
              <a:cxn ang="0">
                <a:pos x="connsiteX15406" y="connsiteY15406"/>
              </a:cxn>
              <a:cxn ang="0">
                <a:pos x="connsiteX15407" y="connsiteY15407"/>
              </a:cxn>
              <a:cxn ang="0">
                <a:pos x="connsiteX15408" y="connsiteY15408"/>
              </a:cxn>
              <a:cxn ang="0">
                <a:pos x="connsiteX15409" y="connsiteY15409"/>
              </a:cxn>
              <a:cxn ang="0">
                <a:pos x="connsiteX15410" y="connsiteY15410"/>
              </a:cxn>
              <a:cxn ang="0">
                <a:pos x="connsiteX15411" y="connsiteY15411"/>
              </a:cxn>
              <a:cxn ang="0">
                <a:pos x="connsiteX15412" y="connsiteY15412"/>
              </a:cxn>
              <a:cxn ang="0">
                <a:pos x="connsiteX15413" y="connsiteY15413"/>
              </a:cxn>
              <a:cxn ang="0">
                <a:pos x="connsiteX15414" y="connsiteY15414"/>
              </a:cxn>
              <a:cxn ang="0">
                <a:pos x="connsiteX15415" y="connsiteY15415"/>
              </a:cxn>
              <a:cxn ang="0">
                <a:pos x="connsiteX15416" y="connsiteY15416"/>
              </a:cxn>
              <a:cxn ang="0">
                <a:pos x="connsiteX15417" y="connsiteY15417"/>
              </a:cxn>
              <a:cxn ang="0">
                <a:pos x="connsiteX15418" y="connsiteY15418"/>
              </a:cxn>
              <a:cxn ang="0">
                <a:pos x="connsiteX15419" y="connsiteY15419"/>
              </a:cxn>
              <a:cxn ang="0">
                <a:pos x="connsiteX15420" y="connsiteY15420"/>
              </a:cxn>
              <a:cxn ang="0">
                <a:pos x="connsiteX15421" y="connsiteY15421"/>
              </a:cxn>
              <a:cxn ang="0">
                <a:pos x="connsiteX15422" y="connsiteY15422"/>
              </a:cxn>
              <a:cxn ang="0">
                <a:pos x="connsiteX15423" y="connsiteY15423"/>
              </a:cxn>
              <a:cxn ang="0">
                <a:pos x="connsiteX15424" y="connsiteY15424"/>
              </a:cxn>
              <a:cxn ang="0">
                <a:pos x="connsiteX15425" y="connsiteY15425"/>
              </a:cxn>
              <a:cxn ang="0">
                <a:pos x="connsiteX15426" y="connsiteY15426"/>
              </a:cxn>
              <a:cxn ang="0">
                <a:pos x="connsiteX15427" y="connsiteY15427"/>
              </a:cxn>
              <a:cxn ang="0">
                <a:pos x="connsiteX15428" y="connsiteY15428"/>
              </a:cxn>
              <a:cxn ang="0">
                <a:pos x="connsiteX15429" y="connsiteY15429"/>
              </a:cxn>
              <a:cxn ang="0">
                <a:pos x="connsiteX15430" y="connsiteY15430"/>
              </a:cxn>
              <a:cxn ang="0">
                <a:pos x="connsiteX15431" y="connsiteY15431"/>
              </a:cxn>
              <a:cxn ang="0">
                <a:pos x="connsiteX15432" y="connsiteY15432"/>
              </a:cxn>
              <a:cxn ang="0">
                <a:pos x="connsiteX15433" y="connsiteY15433"/>
              </a:cxn>
              <a:cxn ang="0">
                <a:pos x="connsiteX15434" y="connsiteY15434"/>
              </a:cxn>
              <a:cxn ang="0">
                <a:pos x="connsiteX15435" y="connsiteY15435"/>
              </a:cxn>
              <a:cxn ang="0">
                <a:pos x="connsiteX15436" y="connsiteY15436"/>
              </a:cxn>
              <a:cxn ang="0">
                <a:pos x="connsiteX15437" y="connsiteY15437"/>
              </a:cxn>
              <a:cxn ang="0">
                <a:pos x="connsiteX15438" y="connsiteY15438"/>
              </a:cxn>
              <a:cxn ang="0">
                <a:pos x="connsiteX15439" y="connsiteY15439"/>
              </a:cxn>
              <a:cxn ang="0">
                <a:pos x="connsiteX15440" y="connsiteY15440"/>
              </a:cxn>
              <a:cxn ang="0">
                <a:pos x="connsiteX15441" y="connsiteY15441"/>
              </a:cxn>
              <a:cxn ang="0">
                <a:pos x="connsiteX15442" y="connsiteY15442"/>
              </a:cxn>
              <a:cxn ang="0">
                <a:pos x="connsiteX15443" y="connsiteY15443"/>
              </a:cxn>
              <a:cxn ang="0">
                <a:pos x="connsiteX15444" y="connsiteY15444"/>
              </a:cxn>
              <a:cxn ang="0">
                <a:pos x="connsiteX15445" y="connsiteY15445"/>
              </a:cxn>
              <a:cxn ang="0">
                <a:pos x="connsiteX15446" y="connsiteY15446"/>
              </a:cxn>
              <a:cxn ang="0">
                <a:pos x="connsiteX15447" y="connsiteY15447"/>
              </a:cxn>
              <a:cxn ang="0">
                <a:pos x="connsiteX15448" y="connsiteY15448"/>
              </a:cxn>
              <a:cxn ang="0">
                <a:pos x="connsiteX15449" y="connsiteY15449"/>
              </a:cxn>
              <a:cxn ang="0">
                <a:pos x="connsiteX15450" y="connsiteY15450"/>
              </a:cxn>
              <a:cxn ang="0">
                <a:pos x="connsiteX15451" y="connsiteY15451"/>
              </a:cxn>
              <a:cxn ang="0">
                <a:pos x="connsiteX15452" y="connsiteY15452"/>
              </a:cxn>
              <a:cxn ang="0">
                <a:pos x="connsiteX15453" y="connsiteY15453"/>
              </a:cxn>
              <a:cxn ang="0">
                <a:pos x="connsiteX15454" y="connsiteY15454"/>
              </a:cxn>
              <a:cxn ang="0">
                <a:pos x="connsiteX15455" y="connsiteY15455"/>
              </a:cxn>
              <a:cxn ang="0">
                <a:pos x="connsiteX15456" y="connsiteY15456"/>
              </a:cxn>
              <a:cxn ang="0">
                <a:pos x="connsiteX15457" y="connsiteY15457"/>
              </a:cxn>
              <a:cxn ang="0">
                <a:pos x="connsiteX15458" y="connsiteY15458"/>
              </a:cxn>
              <a:cxn ang="0">
                <a:pos x="connsiteX15459" y="connsiteY15459"/>
              </a:cxn>
              <a:cxn ang="0">
                <a:pos x="connsiteX15460" y="connsiteY15460"/>
              </a:cxn>
              <a:cxn ang="0">
                <a:pos x="connsiteX15461" y="connsiteY15461"/>
              </a:cxn>
              <a:cxn ang="0">
                <a:pos x="connsiteX15462" y="connsiteY15462"/>
              </a:cxn>
              <a:cxn ang="0">
                <a:pos x="connsiteX15463" y="connsiteY15463"/>
              </a:cxn>
              <a:cxn ang="0">
                <a:pos x="connsiteX15464" y="connsiteY15464"/>
              </a:cxn>
              <a:cxn ang="0">
                <a:pos x="connsiteX15465" y="connsiteY15465"/>
              </a:cxn>
              <a:cxn ang="0">
                <a:pos x="connsiteX15466" y="connsiteY15466"/>
              </a:cxn>
              <a:cxn ang="0">
                <a:pos x="connsiteX15467" y="connsiteY15467"/>
              </a:cxn>
              <a:cxn ang="0">
                <a:pos x="connsiteX15468" y="connsiteY15468"/>
              </a:cxn>
              <a:cxn ang="0">
                <a:pos x="connsiteX15469" y="connsiteY15469"/>
              </a:cxn>
              <a:cxn ang="0">
                <a:pos x="connsiteX15470" y="connsiteY15470"/>
              </a:cxn>
              <a:cxn ang="0">
                <a:pos x="connsiteX15471" y="connsiteY15471"/>
              </a:cxn>
              <a:cxn ang="0">
                <a:pos x="connsiteX15472" y="connsiteY15472"/>
              </a:cxn>
              <a:cxn ang="0">
                <a:pos x="connsiteX15473" y="connsiteY15473"/>
              </a:cxn>
              <a:cxn ang="0">
                <a:pos x="connsiteX15474" y="connsiteY15474"/>
              </a:cxn>
              <a:cxn ang="0">
                <a:pos x="connsiteX15475" y="connsiteY15475"/>
              </a:cxn>
              <a:cxn ang="0">
                <a:pos x="connsiteX15476" y="connsiteY15476"/>
              </a:cxn>
              <a:cxn ang="0">
                <a:pos x="connsiteX15477" y="connsiteY15477"/>
              </a:cxn>
              <a:cxn ang="0">
                <a:pos x="connsiteX15478" y="connsiteY15478"/>
              </a:cxn>
              <a:cxn ang="0">
                <a:pos x="connsiteX15479" y="connsiteY15479"/>
              </a:cxn>
              <a:cxn ang="0">
                <a:pos x="connsiteX15480" y="connsiteY15480"/>
              </a:cxn>
              <a:cxn ang="0">
                <a:pos x="connsiteX15481" y="connsiteY15481"/>
              </a:cxn>
              <a:cxn ang="0">
                <a:pos x="connsiteX15482" y="connsiteY15482"/>
              </a:cxn>
              <a:cxn ang="0">
                <a:pos x="connsiteX15483" y="connsiteY15483"/>
              </a:cxn>
              <a:cxn ang="0">
                <a:pos x="connsiteX15484" y="connsiteY15484"/>
              </a:cxn>
              <a:cxn ang="0">
                <a:pos x="connsiteX15485" y="connsiteY15485"/>
              </a:cxn>
              <a:cxn ang="0">
                <a:pos x="connsiteX15486" y="connsiteY15486"/>
              </a:cxn>
              <a:cxn ang="0">
                <a:pos x="connsiteX15487" y="connsiteY15487"/>
              </a:cxn>
              <a:cxn ang="0">
                <a:pos x="connsiteX15488" y="connsiteY15488"/>
              </a:cxn>
              <a:cxn ang="0">
                <a:pos x="connsiteX15489" y="connsiteY15489"/>
              </a:cxn>
              <a:cxn ang="0">
                <a:pos x="connsiteX15490" y="connsiteY15490"/>
              </a:cxn>
              <a:cxn ang="0">
                <a:pos x="connsiteX15491" y="connsiteY15491"/>
              </a:cxn>
              <a:cxn ang="0">
                <a:pos x="connsiteX15492" y="connsiteY15492"/>
              </a:cxn>
              <a:cxn ang="0">
                <a:pos x="connsiteX15493" y="connsiteY15493"/>
              </a:cxn>
              <a:cxn ang="0">
                <a:pos x="connsiteX15494" y="connsiteY15494"/>
              </a:cxn>
              <a:cxn ang="0">
                <a:pos x="connsiteX15495" y="connsiteY15495"/>
              </a:cxn>
              <a:cxn ang="0">
                <a:pos x="connsiteX15496" y="connsiteY15496"/>
              </a:cxn>
              <a:cxn ang="0">
                <a:pos x="connsiteX15497" y="connsiteY15497"/>
              </a:cxn>
              <a:cxn ang="0">
                <a:pos x="connsiteX15498" y="connsiteY15498"/>
              </a:cxn>
              <a:cxn ang="0">
                <a:pos x="connsiteX15499" y="connsiteY15499"/>
              </a:cxn>
              <a:cxn ang="0">
                <a:pos x="connsiteX15500" y="connsiteY15500"/>
              </a:cxn>
              <a:cxn ang="0">
                <a:pos x="connsiteX15501" y="connsiteY15501"/>
              </a:cxn>
              <a:cxn ang="0">
                <a:pos x="connsiteX15502" y="connsiteY15502"/>
              </a:cxn>
              <a:cxn ang="0">
                <a:pos x="connsiteX15503" y="connsiteY15503"/>
              </a:cxn>
              <a:cxn ang="0">
                <a:pos x="connsiteX15504" y="connsiteY15504"/>
              </a:cxn>
              <a:cxn ang="0">
                <a:pos x="connsiteX15505" y="connsiteY15505"/>
              </a:cxn>
              <a:cxn ang="0">
                <a:pos x="connsiteX15506" y="connsiteY15506"/>
              </a:cxn>
              <a:cxn ang="0">
                <a:pos x="connsiteX15507" y="connsiteY15507"/>
              </a:cxn>
              <a:cxn ang="0">
                <a:pos x="connsiteX15508" y="connsiteY15508"/>
              </a:cxn>
              <a:cxn ang="0">
                <a:pos x="connsiteX15509" y="connsiteY15509"/>
              </a:cxn>
              <a:cxn ang="0">
                <a:pos x="connsiteX15510" y="connsiteY15510"/>
              </a:cxn>
              <a:cxn ang="0">
                <a:pos x="connsiteX15511" y="connsiteY15511"/>
              </a:cxn>
              <a:cxn ang="0">
                <a:pos x="connsiteX15512" y="connsiteY15512"/>
              </a:cxn>
              <a:cxn ang="0">
                <a:pos x="connsiteX15513" y="connsiteY15513"/>
              </a:cxn>
              <a:cxn ang="0">
                <a:pos x="connsiteX15514" y="connsiteY15514"/>
              </a:cxn>
              <a:cxn ang="0">
                <a:pos x="connsiteX15515" y="connsiteY15515"/>
              </a:cxn>
              <a:cxn ang="0">
                <a:pos x="connsiteX15516" y="connsiteY15516"/>
              </a:cxn>
              <a:cxn ang="0">
                <a:pos x="connsiteX15517" y="connsiteY15517"/>
              </a:cxn>
              <a:cxn ang="0">
                <a:pos x="connsiteX15518" y="connsiteY15518"/>
              </a:cxn>
              <a:cxn ang="0">
                <a:pos x="connsiteX15519" y="connsiteY15519"/>
              </a:cxn>
              <a:cxn ang="0">
                <a:pos x="connsiteX15520" y="connsiteY15520"/>
              </a:cxn>
              <a:cxn ang="0">
                <a:pos x="connsiteX15521" y="connsiteY15521"/>
              </a:cxn>
              <a:cxn ang="0">
                <a:pos x="connsiteX15522" y="connsiteY15522"/>
              </a:cxn>
              <a:cxn ang="0">
                <a:pos x="connsiteX15523" y="connsiteY15523"/>
              </a:cxn>
              <a:cxn ang="0">
                <a:pos x="connsiteX15524" y="connsiteY15524"/>
              </a:cxn>
              <a:cxn ang="0">
                <a:pos x="connsiteX15525" y="connsiteY15525"/>
              </a:cxn>
              <a:cxn ang="0">
                <a:pos x="connsiteX15526" y="connsiteY15526"/>
              </a:cxn>
              <a:cxn ang="0">
                <a:pos x="connsiteX15527" y="connsiteY15527"/>
              </a:cxn>
              <a:cxn ang="0">
                <a:pos x="connsiteX15528" y="connsiteY15528"/>
              </a:cxn>
              <a:cxn ang="0">
                <a:pos x="connsiteX15529" y="connsiteY15529"/>
              </a:cxn>
              <a:cxn ang="0">
                <a:pos x="connsiteX15530" y="connsiteY15530"/>
              </a:cxn>
              <a:cxn ang="0">
                <a:pos x="connsiteX15531" y="connsiteY15531"/>
              </a:cxn>
              <a:cxn ang="0">
                <a:pos x="connsiteX15532" y="connsiteY15532"/>
              </a:cxn>
              <a:cxn ang="0">
                <a:pos x="connsiteX15533" y="connsiteY15533"/>
              </a:cxn>
              <a:cxn ang="0">
                <a:pos x="connsiteX15534" y="connsiteY15534"/>
              </a:cxn>
              <a:cxn ang="0">
                <a:pos x="connsiteX15535" y="connsiteY15535"/>
              </a:cxn>
              <a:cxn ang="0">
                <a:pos x="connsiteX15536" y="connsiteY15536"/>
              </a:cxn>
              <a:cxn ang="0">
                <a:pos x="connsiteX15537" y="connsiteY15537"/>
              </a:cxn>
              <a:cxn ang="0">
                <a:pos x="connsiteX15538" y="connsiteY15538"/>
              </a:cxn>
              <a:cxn ang="0">
                <a:pos x="connsiteX15539" y="connsiteY15539"/>
              </a:cxn>
              <a:cxn ang="0">
                <a:pos x="connsiteX15540" y="connsiteY15540"/>
              </a:cxn>
              <a:cxn ang="0">
                <a:pos x="connsiteX15541" y="connsiteY15541"/>
              </a:cxn>
              <a:cxn ang="0">
                <a:pos x="connsiteX15542" y="connsiteY15542"/>
              </a:cxn>
              <a:cxn ang="0">
                <a:pos x="connsiteX15543" y="connsiteY15543"/>
              </a:cxn>
              <a:cxn ang="0">
                <a:pos x="connsiteX15544" y="connsiteY15544"/>
              </a:cxn>
              <a:cxn ang="0">
                <a:pos x="connsiteX15545" y="connsiteY15545"/>
              </a:cxn>
              <a:cxn ang="0">
                <a:pos x="connsiteX15546" y="connsiteY15546"/>
              </a:cxn>
              <a:cxn ang="0">
                <a:pos x="connsiteX15547" y="connsiteY15547"/>
              </a:cxn>
              <a:cxn ang="0">
                <a:pos x="connsiteX15548" y="connsiteY15548"/>
              </a:cxn>
              <a:cxn ang="0">
                <a:pos x="connsiteX15549" y="connsiteY15549"/>
              </a:cxn>
              <a:cxn ang="0">
                <a:pos x="connsiteX15550" y="connsiteY15550"/>
              </a:cxn>
              <a:cxn ang="0">
                <a:pos x="connsiteX15551" y="connsiteY15551"/>
              </a:cxn>
              <a:cxn ang="0">
                <a:pos x="connsiteX15552" y="connsiteY15552"/>
              </a:cxn>
              <a:cxn ang="0">
                <a:pos x="connsiteX15553" y="connsiteY15553"/>
              </a:cxn>
              <a:cxn ang="0">
                <a:pos x="connsiteX15554" y="connsiteY15554"/>
              </a:cxn>
              <a:cxn ang="0">
                <a:pos x="connsiteX15555" y="connsiteY15555"/>
              </a:cxn>
              <a:cxn ang="0">
                <a:pos x="connsiteX15556" y="connsiteY15556"/>
              </a:cxn>
              <a:cxn ang="0">
                <a:pos x="connsiteX15557" y="connsiteY15557"/>
              </a:cxn>
              <a:cxn ang="0">
                <a:pos x="connsiteX15558" y="connsiteY15558"/>
              </a:cxn>
              <a:cxn ang="0">
                <a:pos x="connsiteX15559" y="connsiteY15559"/>
              </a:cxn>
              <a:cxn ang="0">
                <a:pos x="connsiteX15560" y="connsiteY15560"/>
              </a:cxn>
              <a:cxn ang="0">
                <a:pos x="connsiteX15561" y="connsiteY15561"/>
              </a:cxn>
              <a:cxn ang="0">
                <a:pos x="connsiteX15562" y="connsiteY15562"/>
              </a:cxn>
              <a:cxn ang="0">
                <a:pos x="connsiteX15563" y="connsiteY15563"/>
              </a:cxn>
              <a:cxn ang="0">
                <a:pos x="connsiteX15564" y="connsiteY15564"/>
              </a:cxn>
              <a:cxn ang="0">
                <a:pos x="connsiteX15565" y="connsiteY15565"/>
              </a:cxn>
              <a:cxn ang="0">
                <a:pos x="connsiteX15566" y="connsiteY15566"/>
              </a:cxn>
              <a:cxn ang="0">
                <a:pos x="connsiteX15567" y="connsiteY15567"/>
              </a:cxn>
              <a:cxn ang="0">
                <a:pos x="connsiteX15568" y="connsiteY15568"/>
              </a:cxn>
              <a:cxn ang="0">
                <a:pos x="connsiteX15569" y="connsiteY15569"/>
              </a:cxn>
              <a:cxn ang="0">
                <a:pos x="connsiteX15570" y="connsiteY15570"/>
              </a:cxn>
              <a:cxn ang="0">
                <a:pos x="connsiteX15571" y="connsiteY15571"/>
              </a:cxn>
              <a:cxn ang="0">
                <a:pos x="connsiteX15572" y="connsiteY15572"/>
              </a:cxn>
              <a:cxn ang="0">
                <a:pos x="connsiteX15573" y="connsiteY15573"/>
              </a:cxn>
              <a:cxn ang="0">
                <a:pos x="connsiteX15574" y="connsiteY15574"/>
              </a:cxn>
              <a:cxn ang="0">
                <a:pos x="connsiteX15575" y="connsiteY15575"/>
              </a:cxn>
              <a:cxn ang="0">
                <a:pos x="connsiteX15576" y="connsiteY15576"/>
              </a:cxn>
              <a:cxn ang="0">
                <a:pos x="connsiteX15577" y="connsiteY15577"/>
              </a:cxn>
              <a:cxn ang="0">
                <a:pos x="connsiteX15578" y="connsiteY15578"/>
              </a:cxn>
              <a:cxn ang="0">
                <a:pos x="connsiteX15579" y="connsiteY15579"/>
              </a:cxn>
              <a:cxn ang="0">
                <a:pos x="connsiteX15580" y="connsiteY15580"/>
              </a:cxn>
              <a:cxn ang="0">
                <a:pos x="connsiteX15581" y="connsiteY15581"/>
              </a:cxn>
              <a:cxn ang="0">
                <a:pos x="connsiteX15582" y="connsiteY15582"/>
              </a:cxn>
              <a:cxn ang="0">
                <a:pos x="connsiteX15583" y="connsiteY15583"/>
              </a:cxn>
              <a:cxn ang="0">
                <a:pos x="connsiteX15584" y="connsiteY15584"/>
              </a:cxn>
              <a:cxn ang="0">
                <a:pos x="connsiteX15585" y="connsiteY15585"/>
              </a:cxn>
              <a:cxn ang="0">
                <a:pos x="connsiteX15586" y="connsiteY15586"/>
              </a:cxn>
              <a:cxn ang="0">
                <a:pos x="connsiteX15587" y="connsiteY15587"/>
              </a:cxn>
              <a:cxn ang="0">
                <a:pos x="connsiteX15588" y="connsiteY15588"/>
              </a:cxn>
              <a:cxn ang="0">
                <a:pos x="connsiteX15589" y="connsiteY15589"/>
              </a:cxn>
              <a:cxn ang="0">
                <a:pos x="connsiteX15590" y="connsiteY15590"/>
              </a:cxn>
              <a:cxn ang="0">
                <a:pos x="connsiteX15591" y="connsiteY15591"/>
              </a:cxn>
              <a:cxn ang="0">
                <a:pos x="connsiteX15592" y="connsiteY15592"/>
              </a:cxn>
              <a:cxn ang="0">
                <a:pos x="connsiteX15593" y="connsiteY15593"/>
              </a:cxn>
              <a:cxn ang="0">
                <a:pos x="connsiteX15594" y="connsiteY15594"/>
              </a:cxn>
              <a:cxn ang="0">
                <a:pos x="connsiteX15595" y="connsiteY15595"/>
              </a:cxn>
              <a:cxn ang="0">
                <a:pos x="connsiteX15596" y="connsiteY15596"/>
              </a:cxn>
              <a:cxn ang="0">
                <a:pos x="connsiteX15597" y="connsiteY15597"/>
              </a:cxn>
              <a:cxn ang="0">
                <a:pos x="connsiteX15598" y="connsiteY15598"/>
              </a:cxn>
              <a:cxn ang="0">
                <a:pos x="connsiteX15599" y="connsiteY15599"/>
              </a:cxn>
              <a:cxn ang="0">
                <a:pos x="connsiteX15600" y="connsiteY15600"/>
              </a:cxn>
              <a:cxn ang="0">
                <a:pos x="connsiteX15601" y="connsiteY15601"/>
              </a:cxn>
              <a:cxn ang="0">
                <a:pos x="connsiteX15602" y="connsiteY15602"/>
              </a:cxn>
              <a:cxn ang="0">
                <a:pos x="connsiteX15603" y="connsiteY15603"/>
              </a:cxn>
              <a:cxn ang="0">
                <a:pos x="connsiteX15604" y="connsiteY15604"/>
              </a:cxn>
              <a:cxn ang="0">
                <a:pos x="connsiteX15605" y="connsiteY15605"/>
              </a:cxn>
              <a:cxn ang="0">
                <a:pos x="connsiteX15606" y="connsiteY15606"/>
              </a:cxn>
              <a:cxn ang="0">
                <a:pos x="connsiteX15607" y="connsiteY15607"/>
              </a:cxn>
              <a:cxn ang="0">
                <a:pos x="connsiteX15608" y="connsiteY15608"/>
              </a:cxn>
              <a:cxn ang="0">
                <a:pos x="connsiteX15609" y="connsiteY15609"/>
              </a:cxn>
              <a:cxn ang="0">
                <a:pos x="connsiteX15610" y="connsiteY15610"/>
              </a:cxn>
              <a:cxn ang="0">
                <a:pos x="connsiteX15611" y="connsiteY15611"/>
              </a:cxn>
              <a:cxn ang="0">
                <a:pos x="connsiteX15612" y="connsiteY15612"/>
              </a:cxn>
              <a:cxn ang="0">
                <a:pos x="connsiteX15613" y="connsiteY15613"/>
              </a:cxn>
              <a:cxn ang="0">
                <a:pos x="connsiteX15614" y="connsiteY15614"/>
              </a:cxn>
              <a:cxn ang="0">
                <a:pos x="connsiteX15615" y="connsiteY15615"/>
              </a:cxn>
              <a:cxn ang="0">
                <a:pos x="connsiteX15616" y="connsiteY15616"/>
              </a:cxn>
              <a:cxn ang="0">
                <a:pos x="connsiteX15617" y="connsiteY15617"/>
              </a:cxn>
              <a:cxn ang="0">
                <a:pos x="connsiteX15618" y="connsiteY15618"/>
              </a:cxn>
              <a:cxn ang="0">
                <a:pos x="connsiteX15619" y="connsiteY15619"/>
              </a:cxn>
              <a:cxn ang="0">
                <a:pos x="connsiteX15620" y="connsiteY15620"/>
              </a:cxn>
              <a:cxn ang="0">
                <a:pos x="connsiteX15621" y="connsiteY15621"/>
              </a:cxn>
              <a:cxn ang="0">
                <a:pos x="connsiteX15622" y="connsiteY15622"/>
              </a:cxn>
              <a:cxn ang="0">
                <a:pos x="connsiteX15623" y="connsiteY15623"/>
              </a:cxn>
              <a:cxn ang="0">
                <a:pos x="connsiteX15624" y="connsiteY15624"/>
              </a:cxn>
              <a:cxn ang="0">
                <a:pos x="connsiteX15625" y="connsiteY15625"/>
              </a:cxn>
              <a:cxn ang="0">
                <a:pos x="connsiteX15626" y="connsiteY15626"/>
              </a:cxn>
              <a:cxn ang="0">
                <a:pos x="connsiteX15627" y="connsiteY15627"/>
              </a:cxn>
              <a:cxn ang="0">
                <a:pos x="connsiteX15628" y="connsiteY15628"/>
              </a:cxn>
              <a:cxn ang="0">
                <a:pos x="connsiteX15629" y="connsiteY15629"/>
              </a:cxn>
              <a:cxn ang="0">
                <a:pos x="connsiteX15630" y="connsiteY15630"/>
              </a:cxn>
              <a:cxn ang="0">
                <a:pos x="connsiteX15631" y="connsiteY15631"/>
              </a:cxn>
              <a:cxn ang="0">
                <a:pos x="connsiteX15632" y="connsiteY15632"/>
              </a:cxn>
              <a:cxn ang="0">
                <a:pos x="connsiteX15633" y="connsiteY15633"/>
              </a:cxn>
              <a:cxn ang="0">
                <a:pos x="connsiteX15634" y="connsiteY15634"/>
              </a:cxn>
              <a:cxn ang="0">
                <a:pos x="connsiteX15635" y="connsiteY15635"/>
              </a:cxn>
              <a:cxn ang="0">
                <a:pos x="connsiteX15636" y="connsiteY15636"/>
              </a:cxn>
              <a:cxn ang="0">
                <a:pos x="connsiteX15637" y="connsiteY15637"/>
              </a:cxn>
              <a:cxn ang="0">
                <a:pos x="connsiteX15638" y="connsiteY15638"/>
              </a:cxn>
              <a:cxn ang="0">
                <a:pos x="connsiteX15639" y="connsiteY15639"/>
              </a:cxn>
              <a:cxn ang="0">
                <a:pos x="connsiteX15640" y="connsiteY15640"/>
              </a:cxn>
              <a:cxn ang="0">
                <a:pos x="connsiteX15641" y="connsiteY15641"/>
              </a:cxn>
              <a:cxn ang="0">
                <a:pos x="connsiteX15642" y="connsiteY15642"/>
              </a:cxn>
              <a:cxn ang="0">
                <a:pos x="connsiteX15643" y="connsiteY15643"/>
              </a:cxn>
              <a:cxn ang="0">
                <a:pos x="connsiteX15644" y="connsiteY15644"/>
              </a:cxn>
              <a:cxn ang="0">
                <a:pos x="connsiteX15645" y="connsiteY15645"/>
              </a:cxn>
              <a:cxn ang="0">
                <a:pos x="connsiteX15646" y="connsiteY15646"/>
              </a:cxn>
              <a:cxn ang="0">
                <a:pos x="connsiteX15647" y="connsiteY15647"/>
              </a:cxn>
              <a:cxn ang="0">
                <a:pos x="connsiteX15648" y="connsiteY15648"/>
              </a:cxn>
              <a:cxn ang="0">
                <a:pos x="connsiteX15649" y="connsiteY15649"/>
              </a:cxn>
              <a:cxn ang="0">
                <a:pos x="connsiteX15650" y="connsiteY15650"/>
              </a:cxn>
              <a:cxn ang="0">
                <a:pos x="connsiteX15651" y="connsiteY15651"/>
              </a:cxn>
              <a:cxn ang="0">
                <a:pos x="connsiteX15652" y="connsiteY15652"/>
              </a:cxn>
              <a:cxn ang="0">
                <a:pos x="connsiteX15653" y="connsiteY15653"/>
              </a:cxn>
              <a:cxn ang="0">
                <a:pos x="connsiteX15654" y="connsiteY15654"/>
              </a:cxn>
              <a:cxn ang="0">
                <a:pos x="connsiteX15655" y="connsiteY15655"/>
              </a:cxn>
              <a:cxn ang="0">
                <a:pos x="connsiteX15656" y="connsiteY15656"/>
              </a:cxn>
              <a:cxn ang="0">
                <a:pos x="connsiteX15657" y="connsiteY15657"/>
              </a:cxn>
              <a:cxn ang="0">
                <a:pos x="connsiteX15658" y="connsiteY15658"/>
              </a:cxn>
              <a:cxn ang="0">
                <a:pos x="connsiteX15659" y="connsiteY15659"/>
              </a:cxn>
              <a:cxn ang="0">
                <a:pos x="connsiteX15660" y="connsiteY15660"/>
              </a:cxn>
              <a:cxn ang="0">
                <a:pos x="connsiteX15661" y="connsiteY15661"/>
              </a:cxn>
              <a:cxn ang="0">
                <a:pos x="connsiteX15662" y="connsiteY15662"/>
              </a:cxn>
              <a:cxn ang="0">
                <a:pos x="connsiteX15663" y="connsiteY15663"/>
              </a:cxn>
              <a:cxn ang="0">
                <a:pos x="connsiteX15664" y="connsiteY15664"/>
              </a:cxn>
              <a:cxn ang="0">
                <a:pos x="connsiteX15665" y="connsiteY15665"/>
              </a:cxn>
              <a:cxn ang="0">
                <a:pos x="connsiteX15666" y="connsiteY15666"/>
              </a:cxn>
              <a:cxn ang="0">
                <a:pos x="connsiteX15667" y="connsiteY15667"/>
              </a:cxn>
              <a:cxn ang="0">
                <a:pos x="connsiteX15668" y="connsiteY15668"/>
              </a:cxn>
              <a:cxn ang="0">
                <a:pos x="connsiteX15669" y="connsiteY15669"/>
              </a:cxn>
              <a:cxn ang="0">
                <a:pos x="connsiteX15670" y="connsiteY15670"/>
              </a:cxn>
              <a:cxn ang="0">
                <a:pos x="connsiteX15671" y="connsiteY15671"/>
              </a:cxn>
              <a:cxn ang="0">
                <a:pos x="connsiteX15672" y="connsiteY15672"/>
              </a:cxn>
              <a:cxn ang="0">
                <a:pos x="connsiteX15673" y="connsiteY15673"/>
              </a:cxn>
              <a:cxn ang="0">
                <a:pos x="connsiteX15674" y="connsiteY15674"/>
              </a:cxn>
              <a:cxn ang="0">
                <a:pos x="connsiteX15675" y="connsiteY15675"/>
              </a:cxn>
              <a:cxn ang="0">
                <a:pos x="connsiteX15676" y="connsiteY15676"/>
              </a:cxn>
              <a:cxn ang="0">
                <a:pos x="connsiteX15677" y="connsiteY15677"/>
              </a:cxn>
              <a:cxn ang="0">
                <a:pos x="connsiteX15678" y="connsiteY15678"/>
              </a:cxn>
              <a:cxn ang="0">
                <a:pos x="connsiteX15679" y="connsiteY15679"/>
              </a:cxn>
              <a:cxn ang="0">
                <a:pos x="connsiteX15680" y="connsiteY15680"/>
              </a:cxn>
              <a:cxn ang="0">
                <a:pos x="connsiteX15681" y="connsiteY15681"/>
              </a:cxn>
              <a:cxn ang="0">
                <a:pos x="connsiteX15682" y="connsiteY15682"/>
              </a:cxn>
              <a:cxn ang="0">
                <a:pos x="connsiteX15683" y="connsiteY15683"/>
              </a:cxn>
              <a:cxn ang="0">
                <a:pos x="connsiteX15684" y="connsiteY15684"/>
              </a:cxn>
              <a:cxn ang="0">
                <a:pos x="connsiteX15685" y="connsiteY15685"/>
              </a:cxn>
              <a:cxn ang="0">
                <a:pos x="connsiteX15686" y="connsiteY15686"/>
              </a:cxn>
              <a:cxn ang="0">
                <a:pos x="connsiteX15687" y="connsiteY15687"/>
              </a:cxn>
              <a:cxn ang="0">
                <a:pos x="connsiteX15688" y="connsiteY15688"/>
              </a:cxn>
              <a:cxn ang="0">
                <a:pos x="connsiteX15689" y="connsiteY15689"/>
              </a:cxn>
              <a:cxn ang="0">
                <a:pos x="connsiteX15690" y="connsiteY15690"/>
              </a:cxn>
              <a:cxn ang="0">
                <a:pos x="connsiteX15691" y="connsiteY15691"/>
              </a:cxn>
              <a:cxn ang="0">
                <a:pos x="connsiteX15692" y="connsiteY15692"/>
              </a:cxn>
              <a:cxn ang="0">
                <a:pos x="connsiteX15693" y="connsiteY15693"/>
              </a:cxn>
              <a:cxn ang="0">
                <a:pos x="connsiteX15694" y="connsiteY15694"/>
              </a:cxn>
              <a:cxn ang="0">
                <a:pos x="connsiteX15695" y="connsiteY15695"/>
              </a:cxn>
              <a:cxn ang="0">
                <a:pos x="connsiteX15696" y="connsiteY15696"/>
              </a:cxn>
              <a:cxn ang="0">
                <a:pos x="connsiteX15697" y="connsiteY15697"/>
              </a:cxn>
              <a:cxn ang="0">
                <a:pos x="connsiteX15698" y="connsiteY15698"/>
              </a:cxn>
              <a:cxn ang="0">
                <a:pos x="connsiteX15699" y="connsiteY15699"/>
              </a:cxn>
              <a:cxn ang="0">
                <a:pos x="connsiteX15700" y="connsiteY15700"/>
              </a:cxn>
              <a:cxn ang="0">
                <a:pos x="connsiteX15701" y="connsiteY15701"/>
              </a:cxn>
              <a:cxn ang="0">
                <a:pos x="connsiteX15702" y="connsiteY15702"/>
              </a:cxn>
              <a:cxn ang="0">
                <a:pos x="connsiteX15703" y="connsiteY15703"/>
              </a:cxn>
              <a:cxn ang="0">
                <a:pos x="connsiteX15704" y="connsiteY15704"/>
              </a:cxn>
              <a:cxn ang="0">
                <a:pos x="connsiteX15705" y="connsiteY15705"/>
              </a:cxn>
              <a:cxn ang="0">
                <a:pos x="connsiteX15706" y="connsiteY15706"/>
              </a:cxn>
              <a:cxn ang="0">
                <a:pos x="connsiteX15707" y="connsiteY15707"/>
              </a:cxn>
              <a:cxn ang="0">
                <a:pos x="connsiteX15708" y="connsiteY15708"/>
              </a:cxn>
              <a:cxn ang="0">
                <a:pos x="connsiteX15709" y="connsiteY15709"/>
              </a:cxn>
              <a:cxn ang="0">
                <a:pos x="connsiteX15710" y="connsiteY15710"/>
              </a:cxn>
              <a:cxn ang="0">
                <a:pos x="connsiteX15711" y="connsiteY15711"/>
              </a:cxn>
              <a:cxn ang="0">
                <a:pos x="connsiteX15712" y="connsiteY15712"/>
              </a:cxn>
              <a:cxn ang="0">
                <a:pos x="connsiteX15713" y="connsiteY15713"/>
              </a:cxn>
              <a:cxn ang="0">
                <a:pos x="connsiteX15714" y="connsiteY15714"/>
              </a:cxn>
              <a:cxn ang="0">
                <a:pos x="connsiteX15715" y="connsiteY15715"/>
              </a:cxn>
              <a:cxn ang="0">
                <a:pos x="connsiteX15716" y="connsiteY15716"/>
              </a:cxn>
              <a:cxn ang="0">
                <a:pos x="connsiteX15717" y="connsiteY15717"/>
              </a:cxn>
              <a:cxn ang="0">
                <a:pos x="connsiteX15718" y="connsiteY15718"/>
              </a:cxn>
              <a:cxn ang="0">
                <a:pos x="connsiteX15719" y="connsiteY15719"/>
              </a:cxn>
              <a:cxn ang="0">
                <a:pos x="connsiteX15720" y="connsiteY15720"/>
              </a:cxn>
              <a:cxn ang="0">
                <a:pos x="connsiteX15721" y="connsiteY15721"/>
              </a:cxn>
              <a:cxn ang="0">
                <a:pos x="connsiteX15722" y="connsiteY15722"/>
              </a:cxn>
              <a:cxn ang="0">
                <a:pos x="connsiteX15723" y="connsiteY15723"/>
              </a:cxn>
              <a:cxn ang="0">
                <a:pos x="connsiteX15724" y="connsiteY15724"/>
              </a:cxn>
              <a:cxn ang="0">
                <a:pos x="connsiteX15725" y="connsiteY15725"/>
              </a:cxn>
              <a:cxn ang="0">
                <a:pos x="connsiteX15726" y="connsiteY15726"/>
              </a:cxn>
              <a:cxn ang="0">
                <a:pos x="connsiteX15727" y="connsiteY15727"/>
              </a:cxn>
              <a:cxn ang="0">
                <a:pos x="connsiteX15728" y="connsiteY15728"/>
              </a:cxn>
              <a:cxn ang="0">
                <a:pos x="connsiteX15729" y="connsiteY15729"/>
              </a:cxn>
              <a:cxn ang="0">
                <a:pos x="connsiteX15730" y="connsiteY15730"/>
              </a:cxn>
              <a:cxn ang="0">
                <a:pos x="connsiteX15731" y="connsiteY15731"/>
              </a:cxn>
              <a:cxn ang="0">
                <a:pos x="connsiteX15732" y="connsiteY15732"/>
              </a:cxn>
              <a:cxn ang="0">
                <a:pos x="connsiteX15733" y="connsiteY15733"/>
              </a:cxn>
              <a:cxn ang="0">
                <a:pos x="connsiteX15734" y="connsiteY15734"/>
              </a:cxn>
              <a:cxn ang="0">
                <a:pos x="connsiteX15735" y="connsiteY15735"/>
              </a:cxn>
              <a:cxn ang="0">
                <a:pos x="connsiteX15736" y="connsiteY15736"/>
              </a:cxn>
              <a:cxn ang="0">
                <a:pos x="connsiteX15737" y="connsiteY15737"/>
              </a:cxn>
              <a:cxn ang="0">
                <a:pos x="connsiteX15738" y="connsiteY15738"/>
              </a:cxn>
              <a:cxn ang="0">
                <a:pos x="connsiteX15739" y="connsiteY15739"/>
              </a:cxn>
              <a:cxn ang="0">
                <a:pos x="connsiteX15740" y="connsiteY15740"/>
              </a:cxn>
              <a:cxn ang="0">
                <a:pos x="connsiteX15741" y="connsiteY15741"/>
              </a:cxn>
              <a:cxn ang="0">
                <a:pos x="connsiteX15742" y="connsiteY15742"/>
              </a:cxn>
              <a:cxn ang="0">
                <a:pos x="connsiteX15743" y="connsiteY15743"/>
              </a:cxn>
              <a:cxn ang="0">
                <a:pos x="connsiteX15744" y="connsiteY15744"/>
              </a:cxn>
              <a:cxn ang="0">
                <a:pos x="connsiteX15745" y="connsiteY15745"/>
              </a:cxn>
              <a:cxn ang="0">
                <a:pos x="connsiteX15746" y="connsiteY15746"/>
              </a:cxn>
              <a:cxn ang="0">
                <a:pos x="connsiteX15747" y="connsiteY15747"/>
              </a:cxn>
              <a:cxn ang="0">
                <a:pos x="connsiteX15748" y="connsiteY15748"/>
              </a:cxn>
              <a:cxn ang="0">
                <a:pos x="connsiteX15749" y="connsiteY15749"/>
              </a:cxn>
              <a:cxn ang="0">
                <a:pos x="connsiteX15750" y="connsiteY15750"/>
              </a:cxn>
              <a:cxn ang="0">
                <a:pos x="connsiteX15751" y="connsiteY15751"/>
              </a:cxn>
              <a:cxn ang="0">
                <a:pos x="connsiteX15752" y="connsiteY15752"/>
              </a:cxn>
              <a:cxn ang="0">
                <a:pos x="connsiteX15753" y="connsiteY15753"/>
              </a:cxn>
              <a:cxn ang="0">
                <a:pos x="connsiteX15754" y="connsiteY15754"/>
              </a:cxn>
              <a:cxn ang="0">
                <a:pos x="connsiteX15755" y="connsiteY15755"/>
              </a:cxn>
              <a:cxn ang="0">
                <a:pos x="connsiteX15756" y="connsiteY15756"/>
              </a:cxn>
              <a:cxn ang="0">
                <a:pos x="connsiteX15757" y="connsiteY15757"/>
              </a:cxn>
              <a:cxn ang="0">
                <a:pos x="connsiteX15758" y="connsiteY15758"/>
              </a:cxn>
              <a:cxn ang="0">
                <a:pos x="connsiteX15759" y="connsiteY15759"/>
              </a:cxn>
              <a:cxn ang="0">
                <a:pos x="connsiteX15760" y="connsiteY15760"/>
              </a:cxn>
              <a:cxn ang="0">
                <a:pos x="connsiteX15761" y="connsiteY15761"/>
              </a:cxn>
              <a:cxn ang="0">
                <a:pos x="connsiteX15762" y="connsiteY15762"/>
              </a:cxn>
              <a:cxn ang="0">
                <a:pos x="connsiteX15763" y="connsiteY15763"/>
              </a:cxn>
              <a:cxn ang="0">
                <a:pos x="connsiteX15764" y="connsiteY15764"/>
              </a:cxn>
              <a:cxn ang="0">
                <a:pos x="connsiteX15765" y="connsiteY15765"/>
              </a:cxn>
              <a:cxn ang="0">
                <a:pos x="connsiteX15766" y="connsiteY15766"/>
              </a:cxn>
              <a:cxn ang="0">
                <a:pos x="connsiteX15767" y="connsiteY15767"/>
              </a:cxn>
              <a:cxn ang="0">
                <a:pos x="connsiteX15768" y="connsiteY15768"/>
              </a:cxn>
              <a:cxn ang="0">
                <a:pos x="connsiteX15769" y="connsiteY15769"/>
              </a:cxn>
              <a:cxn ang="0">
                <a:pos x="connsiteX15770" y="connsiteY15770"/>
              </a:cxn>
              <a:cxn ang="0">
                <a:pos x="connsiteX15771" y="connsiteY15771"/>
              </a:cxn>
              <a:cxn ang="0">
                <a:pos x="connsiteX15772" y="connsiteY15772"/>
              </a:cxn>
              <a:cxn ang="0">
                <a:pos x="connsiteX15773" y="connsiteY15773"/>
              </a:cxn>
              <a:cxn ang="0">
                <a:pos x="connsiteX15774" y="connsiteY15774"/>
              </a:cxn>
              <a:cxn ang="0">
                <a:pos x="connsiteX15775" y="connsiteY15775"/>
              </a:cxn>
              <a:cxn ang="0">
                <a:pos x="connsiteX15776" y="connsiteY15776"/>
              </a:cxn>
              <a:cxn ang="0">
                <a:pos x="connsiteX15777" y="connsiteY15777"/>
              </a:cxn>
              <a:cxn ang="0">
                <a:pos x="connsiteX15778" y="connsiteY15778"/>
              </a:cxn>
              <a:cxn ang="0">
                <a:pos x="connsiteX15779" y="connsiteY15779"/>
              </a:cxn>
              <a:cxn ang="0">
                <a:pos x="connsiteX15780" y="connsiteY15780"/>
              </a:cxn>
              <a:cxn ang="0">
                <a:pos x="connsiteX15781" y="connsiteY15781"/>
              </a:cxn>
              <a:cxn ang="0">
                <a:pos x="connsiteX15782" y="connsiteY15782"/>
              </a:cxn>
              <a:cxn ang="0">
                <a:pos x="connsiteX15783" y="connsiteY15783"/>
              </a:cxn>
              <a:cxn ang="0">
                <a:pos x="connsiteX15784" y="connsiteY15784"/>
              </a:cxn>
              <a:cxn ang="0">
                <a:pos x="connsiteX15785" y="connsiteY15785"/>
              </a:cxn>
              <a:cxn ang="0">
                <a:pos x="connsiteX15786" y="connsiteY15786"/>
              </a:cxn>
              <a:cxn ang="0">
                <a:pos x="connsiteX15787" y="connsiteY15787"/>
              </a:cxn>
              <a:cxn ang="0">
                <a:pos x="connsiteX15788" y="connsiteY15788"/>
              </a:cxn>
              <a:cxn ang="0">
                <a:pos x="connsiteX15789" y="connsiteY15789"/>
              </a:cxn>
              <a:cxn ang="0">
                <a:pos x="connsiteX15790" y="connsiteY15790"/>
              </a:cxn>
              <a:cxn ang="0">
                <a:pos x="connsiteX15791" y="connsiteY15791"/>
              </a:cxn>
              <a:cxn ang="0">
                <a:pos x="connsiteX15792" y="connsiteY15792"/>
              </a:cxn>
              <a:cxn ang="0">
                <a:pos x="connsiteX15793" y="connsiteY15793"/>
              </a:cxn>
              <a:cxn ang="0">
                <a:pos x="connsiteX15794" y="connsiteY15794"/>
              </a:cxn>
              <a:cxn ang="0">
                <a:pos x="connsiteX15795" y="connsiteY15795"/>
              </a:cxn>
              <a:cxn ang="0">
                <a:pos x="connsiteX15796" y="connsiteY15796"/>
              </a:cxn>
              <a:cxn ang="0">
                <a:pos x="connsiteX15797" y="connsiteY15797"/>
              </a:cxn>
              <a:cxn ang="0">
                <a:pos x="connsiteX15798" y="connsiteY15798"/>
              </a:cxn>
              <a:cxn ang="0">
                <a:pos x="connsiteX15799" y="connsiteY15799"/>
              </a:cxn>
              <a:cxn ang="0">
                <a:pos x="connsiteX15800" y="connsiteY15800"/>
              </a:cxn>
              <a:cxn ang="0">
                <a:pos x="connsiteX15801" y="connsiteY15801"/>
              </a:cxn>
              <a:cxn ang="0">
                <a:pos x="connsiteX15802" y="connsiteY15802"/>
              </a:cxn>
              <a:cxn ang="0">
                <a:pos x="connsiteX15803" y="connsiteY15803"/>
              </a:cxn>
              <a:cxn ang="0">
                <a:pos x="connsiteX15804" y="connsiteY15804"/>
              </a:cxn>
              <a:cxn ang="0">
                <a:pos x="connsiteX15805" y="connsiteY15805"/>
              </a:cxn>
              <a:cxn ang="0">
                <a:pos x="connsiteX15806" y="connsiteY15806"/>
              </a:cxn>
              <a:cxn ang="0">
                <a:pos x="connsiteX15807" y="connsiteY15807"/>
              </a:cxn>
              <a:cxn ang="0">
                <a:pos x="connsiteX15808" y="connsiteY15808"/>
              </a:cxn>
              <a:cxn ang="0">
                <a:pos x="connsiteX15809" y="connsiteY15809"/>
              </a:cxn>
              <a:cxn ang="0">
                <a:pos x="connsiteX15810" y="connsiteY15810"/>
              </a:cxn>
              <a:cxn ang="0">
                <a:pos x="connsiteX15811" y="connsiteY15811"/>
              </a:cxn>
              <a:cxn ang="0">
                <a:pos x="connsiteX15812" y="connsiteY15812"/>
              </a:cxn>
              <a:cxn ang="0">
                <a:pos x="connsiteX15813" y="connsiteY15813"/>
              </a:cxn>
              <a:cxn ang="0">
                <a:pos x="connsiteX15814" y="connsiteY15814"/>
              </a:cxn>
              <a:cxn ang="0">
                <a:pos x="connsiteX15815" y="connsiteY15815"/>
              </a:cxn>
              <a:cxn ang="0">
                <a:pos x="connsiteX15816" y="connsiteY15816"/>
              </a:cxn>
              <a:cxn ang="0">
                <a:pos x="connsiteX15817" y="connsiteY15817"/>
              </a:cxn>
              <a:cxn ang="0">
                <a:pos x="connsiteX15818" y="connsiteY15818"/>
              </a:cxn>
              <a:cxn ang="0">
                <a:pos x="connsiteX15819" y="connsiteY15819"/>
              </a:cxn>
              <a:cxn ang="0">
                <a:pos x="connsiteX15820" y="connsiteY15820"/>
              </a:cxn>
              <a:cxn ang="0">
                <a:pos x="connsiteX15821" y="connsiteY15821"/>
              </a:cxn>
              <a:cxn ang="0">
                <a:pos x="connsiteX15822" y="connsiteY15822"/>
              </a:cxn>
              <a:cxn ang="0">
                <a:pos x="connsiteX15823" y="connsiteY15823"/>
              </a:cxn>
              <a:cxn ang="0">
                <a:pos x="connsiteX15824" y="connsiteY15824"/>
              </a:cxn>
              <a:cxn ang="0">
                <a:pos x="connsiteX15825" y="connsiteY15825"/>
              </a:cxn>
              <a:cxn ang="0">
                <a:pos x="connsiteX15826" y="connsiteY15826"/>
              </a:cxn>
              <a:cxn ang="0">
                <a:pos x="connsiteX15827" y="connsiteY15827"/>
              </a:cxn>
              <a:cxn ang="0">
                <a:pos x="connsiteX15828" y="connsiteY15828"/>
              </a:cxn>
              <a:cxn ang="0">
                <a:pos x="connsiteX15829" y="connsiteY15829"/>
              </a:cxn>
              <a:cxn ang="0">
                <a:pos x="connsiteX15830" y="connsiteY15830"/>
              </a:cxn>
              <a:cxn ang="0">
                <a:pos x="connsiteX15831" y="connsiteY15831"/>
              </a:cxn>
              <a:cxn ang="0">
                <a:pos x="connsiteX15832" y="connsiteY15832"/>
              </a:cxn>
              <a:cxn ang="0">
                <a:pos x="connsiteX15833" y="connsiteY15833"/>
              </a:cxn>
              <a:cxn ang="0">
                <a:pos x="connsiteX15834" y="connsiteY15834"/>
              </a:cxn>
              <a:cxn ang="0">
                <a:pos x="connsiteX15835" y="connsiteY15835"/>
              </a:cxn>
              <a:cxn ang="0">
                <a:pos x="connsiteX15836" y="connsiteY15836"/>
              </a:cxn>
              <a:cxn ang="0">
                <a:pos x="connsiteX15837" y="connsiteY15837"/>
              </a:cxn>
              <a:cxn ang="0">
                <a:pos x="connsiteX15838" y="connsiteY15838"/>
              </a:cxn>
              <a:cxn ang="0">
                <a:pos x="connsiteX15839" y="connsiteY15839"/>
              </a:cxn>
              <a:cxn ang="0">
                <a:pos x="connsiteX15840" y="connsiteY15840"/>
              </a:cxn>
              <a:cxn ang="0">
                <a:pos x="connsiteX15841" y="connsiteY15841"/>
              </a:cxn>
              <a:cxn ang="0">
                <a:pos x="connsiteX15842" y="connsiteY15842"/>
              </a:cxn>
              <a:cxn ang="0">
                <a:pos x="connsiteX15843" y="connsiteY15843"/>
              </a:cxn>
              <a:cxn ang="0">
                <a:pos x="connsiteX15844" y="connsiteY15844"/>
              </a:cxn>
              <a:cxn ang="0">
                <a:pos x="connsiteX15845" y="connsiteY15845"/>
              </a:cxn>
              <a:cxn ang="0">
                <a:pos x="connsiteX15846" y="connsiteY15846"/>
              </a:cxn>
              <a:cxn ang="0">
                <a:pos x="connsiteX15847" y="connsiteY15847"/>
              </a:cxn>
              <a:cxn ang="0">
                <a:pos x="connsiteX15848" y="connsiteY15848"/>
              </a:cxn>
              <a:cxn ang="0">
                <a:pos x="connsiteX15849" y="connsiteY15849"/>
              </a:cxn>
              <a:cxn ang="0">
                <a:pos x="connsiteX15850" y="connsiteY15850"/>
              </a:cxn>
              <a:cxn ang="0">
                <a:pos x="connsiteX15851" y="connsiteY15851"/>
              </a:cxn>
              <a:cxn ang="0">
                <a:pos x="connsiteX15852" y="connsiteY15852"/>
              </a:cxn>
              <a:cxn ang="0">
                <a:pos x="connsiteX15853" y="connsiteY15853"/>
              </a:cxn>
              <a:cxn ang="0">
                <a:pos x="connsiteX15854" y="connsiteY15854"/>
              </a:cxn>
              <a:cxn ang="0">
                <a:pos x="connsiteX15855" y="connsiteY15855"/>
              </a:cxn>
              <a:cxn ang="0">
                <a:pos x="connsiteX15856" y="connsiteY15856"/>
              </a:cxn>
              <a:cxn ang="0">
                <a:pos x="connsiteX15857" y="connsiteY15857"/>
              </a:cxn>
              <a:cxn ang="0">
                <a:pos x="connsiteX15858" y="connsiteY15858"/>
              </a:cxn>
              <a:cxn ang="0">
                <a:pos x="connsiteX15859" y="connsiteY15859"/>
              </a:cxn>
              <a:cxn ang="0">
                <a:pos x="connsiteX15860" y="connsiteY15860"/>
              </a:cxn>
              <a:cxn ang="0">
                <a:pos x="connsiteX15861" y="connsiteY15861"/>
              </a:cxn>
              <a:cxn ang="0">
                <a:pos x="connsiteX15862" y="connsiteY15862"/>
              </a:cxn>
              <a:cxn ang="0">
                <a:pos x="connsiteX15863" y="connsiteY15863"/>
              </a:cxn>
              <a:cxn ang="0">
                <a:pos x="connsiteX15864" y="connsiteY15864"/>
              </a:cxn>
              <a:cxn ang="0">
                <a:pos x="connsiteX15865" y="connsiteY15865"/>
              </a:cxn>
              <a:cxn ang="0">
                <a:pos x="connsiteX15866" y="connsiteY15866"/>
              </a:cxn>
              <a:cxn ang="0">
                <a:pos x="connsiteX15867" y="connsiteY15867"/>
              </a:cxn>
              <a:cxn ang="0">
                <a:pos x="connsiteX15868" y="connsiteY15868"/>
              </a:cxn>
              <a:cxn ang="0">
                <a:pos x="connsiteX15869" y="connsiteY15869"/>
              </a:cxn>
              <a:cxn ang="0">
                <a:pos x="connsiteX15870" y="connsiteY15870"/>
              </a:cxn>
              <a:cxn ang="0">
                <a:pos x="connsiteX15871" y="connsiteY15871"/>
              </a:cxn>
              <a:cxn ang="0">
                <a:pos x="connsiteX15872" y="connsiteY15872"/>
              </a:cxn>
              <a:cxn ang="0">
                <a:pos x="connsiteX15873" y="connsiteY15873"/>
              </a:cxn>
              <a:cxn ang="0">
                <a:pos x="connsiteX15874" y="connsiteY15874"/>
              </a:cxn>
              <a:cxn ang="0">
                <a:pos x="connsiteX15875" y="connsiteY15875"/>
              </a:cxn>
              <a:cxn ang="0">
                <a:pos x="connsiteX15876" y="connsiteY15876"/>
              </a:cxn>
              <a:cxn ang="0">
                <a:pos x="connsiteX15877" y="connsiteY15877"/>
              </a:cxn>
              <a:cxn ang="0">
                <a:pos x="connsiteX15878" y="connsiteY15878"/>
              </a:cxn>
              <a:cxn ang="0">
                <a:pos x="connsiteX15879" y="connsiteY15879"/>
              </a:cxn>
              <a:cxn ang="0">
                <a:pos x="connsiteX15880" y="connsiteY15880"/>
              </a:cxn>
              <a:cxn ang="0">
                <a:pos x="connsiteX15881" y="connsiteY15881"/>
              </a:cxn>
              <a:cxn ang="0">
                <a:pos x="connsiteX15882" y="connsiteY15882"/>
              </a:cxn>
              <a:cxn ang="0">
                <a:pos x="connsiteX15883" y="connsiteY15883"/>
              </a:cxn>
              <a:cxn ang="0">
                <a:pos x="connsiteX15884" y="connsiteY15884"/>
              </a:cxn>
              <a:cxn ang="0">
                <a:pos x="connsiteX15885" y="connsiteY15885"/>
              </a:cxn>
              <a:cxn ang="0">
                <a:pos x="connsiteX15886" y="connsiteY15886"/>
              </a:cxn>
              <a:cxn ang="0">
                <a:pos x="connsiteX15887" y="connsiteY15887"/>
              </a:cxn>
              <a:cxn ang="0">
                <a:pos x="connsiteX15888" y="connsiteY15888"/>
              </a:cxn>
              <a:cxn ang="0">
                <a:pos x="connsiteX15889" y="connsiteY15889"/>
              </a:cxn>
              <a:cxn ang="0">
                <a:pos x="connsiteX15890" y="connsiteY15890"/>
              </a:cxn>
              <a:cxn ang="0">
                <a:pos x="connsiteX15891" y="connsiteY15891"/>
              </a:cxn>
              <a:cxn ang="0">
                <a:pos x="connsiteX15892" y="connsiteY15892"/>
              </a:cxn>
              <a:cxn ang="0">
                <a:pos x="connsiteX15893" y="connsiteY15893"/>
              </a:cxn>
              <a:cxn ang="0">
                <a:pos x="connsiteX15894" y="connsiteY15894"/>
              </a:cxn>
              <a:cxn ang="0">
                <a:pos x="connsiteX15895" y="connsiteY15895"/>
              </a:cxn>
              <a:cxn ang="0">
                <a:pos x="connsiteX15896" y="connsiteY15896"/>
              </a:cxn>
              <a:cxn ang="0">
                <a:pos x="connsiteX15897" y="connsiteY15897"/>
              </a:cxn>
              <a:cxn ang="0">
                <a:pos x="connsiteX15898" y="connsiteY15898"/>
              </a:cxn>
              <a:cxn ang="0">
                <a:pos x="connsiteX15899" y="connsiteY15899"/>
              </a:cxn>
              <a:cxn ang="0">
                <a:pos x="connsiteX15900" y="connsiteY15900"/>
              </a:cxn>
              <a:cxn ang="0">
                <a:pos x="connsiteX15901" y="connsiteY15901"/>
              </a:cxn>
              <a:cxn ang="0">
                <a:pos x="connsiteX15902" y="connsiteY15902"/>
              </a:cxn>
              <a:cxn ang="0">
                <a:pos x="connsiteX15903" y="connsiteY15903"/>
              </a:cxn>
              <a:cxn ang="0">
                <a:pos x="connsiteX15904" y="connsiteY15904"/>
              </a:cxn>
              <a:cxn ang="0">
                <a:pos x="connsiteX15905" y="connsiteY15905"/>
              </a:cxn>
              <a:cxn ang="0">
                <a:pos x="connsiteX15906" y="connsiteY15906"/>
              </a:cxn>
              <a:cxn ang="0">
                <a:pos x="connsiteX15907" y="connsiteY15907"/>
              </a:cxn>
              <a:cxn ang="0">
                <a:pos x="connsiteX15908" y="connsiteY15908"/>
              </a:cxn>
              <a:cxn ang="0">
                <a:pos x="connsiteX15909" y="connsiteY15909"/>
              </a:cxn>
              <a:cxn ang="0">
                <a:pos x="connsiteX15910" y="connsiteY15910"/>
              </a:cxn>
              <a:cxn ang="0">
                <a:pos x="connsiteX15911" y="connsiteY15911"/>
              </a:cxn>
              <a:cxn ang="0">
                <a:pos x="connsiteX15912" y="connsiteY15912"/>
              </a:cxn>
              <a:cxn ang="0">
                <a:pos x="connsiteX15913" y="connsiteY15913"/>
              </a:cxn>
              <a:cxn ang="0">
                <a:pos x="connsiteX15914" y="connsiteY15914"/>
              </a:cxn>
              <a:cxn ang="0">
                <a:pos x="connsiteX15915" y="connsiteY15915"/>
              </a:cxn>
              <a:cxn ang="0">
                <a:pos x="connsiteX15916" y="connsiteY15916"/>
              </a:cxn>
              <a:cxn ang="0">
                <a:pos x="connsiteX15917" y="connsiteY15917"/>
              </a:cxn>
              <a:cxn ang="0">
                <a:pos x="connsiteX15918" y="connsiteY15918"/>
              </a:cxn>
              <a:cxn ang="0">
                <a:pos x="connsiteX15919" y="connsiteY15919"/>
              </a:cxn>
              <a:cxn ang="0">
                <a:pos x="connsiteX15920" y="connsiteY15920"/>
              </a:cxn>
              <a:cxn ang="0">
                <a:pos x="connsiteX15921" y="connsiteY15921"/>
              </a:cxn>
              <a:cxn ang="0">
                <a:pos x="connsiteX15922" y="connsiteY15922"/>
              </a:cxn>
              <a:cxn ang="0">
                <a:pos x="connsiteX15923" y="connsiteY15923"/>
              </a:cxn>
              <a:cxn ang="0">
                <a:pos x="connsiteX15924" y="connsiteY15924"/>
              </a:cxn>
              <a:cxn ang="0">
                <a:pos x="connsiteX15925" y="connsiteY15925"/>
              </a:cxn>
              <a:cxn ang="0">
                <a:pos x="connsiteX15926" y="connsiteY15926"/>
              </a:cxn>
              <a:cxn ang="0">
                <a:pos x="connsiteX15927" y="connsiteY15927"/>
              </a:cxn>
              <a:cxn ang="0">
                <a:pos x="connsiteX15928" y="connsiteY15928"/>
              </a:cxn>
              <a:cxn ang="0">
                <a:pos x="connsiteX15929" y="connsiteY15929"/>
              </a:cxn>
              <a:cxn ang="0">
                <a:pos x="connsiteX15930" y="connsiteY15930"/>
              </a:cxn>
              <a:cxn ang="0">
                <a:pos x="connsiteX15931" y="connsiteY15931"/>
              </a:cxn>
              <a:cxn ang="0">
                <a:pos x="connsiteX15932" y="connsiteY15932"/>
              </a:cxn>
              <a:cxn ang="0">
                <a:pos x="connsiteX15933" y="connsiteY15933"/>
              </a:cxn>
              <a:cxn ang="0">
                <a:pos x="connsiteX15934" y="connsiteY15934"/>
              </a:cxn>
              <a:cxn ang="0">
                <a:pos x="connsiteX15935" y="connsiteY15935"/>
              </a:cxn>
              <a:cxn ang="0">
                <a:pos x="connsiteX15936" y="connsiteY15936"/>
              </a:cxn>
              <a:cxn ang="0">
                <a:pos x="connsiteX15937" y="connsiteY15937"/>
              </a:cxn>
              <a:cxn ang="0">
                <a:pos x="connsiteX15938" y="connsiteY15938"/>
              </a:cxn>
              <a:cxn ang="0">
                <a:pos x="connsiteX15939" y="connsiteY15939"/>
              </a:cxn>
              <a:cxn ang="0">
                <a:pos x="connsiteX15940" y="connsiteY15940"/>
              </a:cxn>
              <a:cxn ang="0">
                <a:pos x="connsiteX15941" y="connsiteY15941"/>
              </a:cxn>
              <a:cxn ang="0">
                <a:pos x="connsiteX15942" y="connsiteY15942"/>
              </a:cxn>
              <a:cxn ang="0">
                <a:pos x="connsiteX15943" y="connsiteY15943"/>
              </a:cxn>
              <a:cxn ang="0">
                <a:pos x="connsiteX15944" y="connsiteY15944"/>
              </a:cxn>
              <a:cxn ang="0">
                <a:pos x="connsiteX15945" y="connsiteY15945"/>
              </a:cxn>
              <a:cxn ang="0">
                <a:pos x="connsiteX15946" y="connsiteY15946"/>
              </a:cxn>
              <a:cxn ang="0">
                <a:pos x="connsiteX15947" y="connsiteY15947"/>
              </a:cxn>
              <a:cxn ang="0">
                <a:pos x="connsiteX15948" y="connsiteY15948"/>
              </a:cxn>
              <a:cxn ang="0">
                <a:pos x="connsiteX15949" y="connsiteY15949"/>
              </a:cxn>
              <a:cxn ang="0">
                <a:pos x="connsiteX15950" y="connsiteY15950"/>
              </a:cxn>
              <a:cxn ang="0">
                <a:pos x="connsiteX15951" y="connsiteY15951"/>
              </a:cxn>
              <a:cxn ang="0">
                <a:pos x="connsiteX15952" y="connsiteY15952"/>
              </a:cxn>
              <a:cxn ang="0">
                <a:pos x="connsiteX15953" y="connsiteY15953"/>
              </a:cxn>
              <a:cxn ang="0">
                <a:pos x="connsiteX15954" y="connsiteY15954"/>
              </a:cxn>
              <a:cxn ang="0">
                <a:pos x="connsiteX15955" y="connsiteY15955"/>
              </a:cxn>
              <a:cxn ang="0">
                <a:pos x="connsiteX15956" y="connsiteY15956"/>
              </a:cxn>
              <a:cxn ang="0">
                <a:pos x="connsiteX15957" y="connsiteY15957"/>
              </a:cxn>
              <a:cxn ang="0">
                <a:pos x="connsiteX15958" y="connsiteY15958"/>
              </a:cxn>
              <a:cxn ang="0">
                <a:pos x="connsiteX15959" y="connsiteY15959"/>
              </a:cxn>
              <a:cxn ang="0">
                <a:pos x="connsiteX15960" y="connsiteY15960"/>
              </a:cxn>
              <a:cxn ang="0">
                <a:pos x="connsiteX15961" y="connsiteY15961"/>
              </a:cxn>
              <a:cxn ang="0">
                <a:pos x="connsiteX15962" y="connsiteY15962"/>
              </a:cxn>
              <a:cxn ang="0">
                <a:pos x="connsiteX15963" y="connsiteY15963"/>
              </a:cxn>
              <a:cxn ang="0">
                <a:pos x="connsiteX15964" y="connsiteY15964"/>
              </a:cxn>
              <a:cxn ang="0">
                <a:pos x="connsiteX15965" y="connsiteY15965"/>
              </a:cxn>
              <a:cxn ang="0">
                <a:pos x="connsiteX15966" y="connsiteY15966"/>
              </a:cxn>
              <a:cxn ang="0">
                <a:pos x="connsiteX15967" y="connsiteY15967"/>
              </a:cxn>
              <a:cxn ang="0">
                <a:pos x="connsiteX15968" y="connsiteY15968"/>
              </a:cxn>
              <a:cxn ang="0">
                <a:pos x="connsiteX15969" y="connsiteY15969"/>
              </a:cxn>
              <a:cxn ang="0">
                <a:pos x="connsiteX15970" y="connsiteY15970"/>
              </a:cxn>
              <a:cxn ang="0">
                <a:pos x="connsiteX15971" y="connsiteY15971"/>
              </a:cxn>
              <a:cxn ang="0">
                <a:pos x="connsiteX15972" y="connsiteY15972"/>
              </a:cxn>
              <a:cxn ang="0">
                <a:pos x="connsiteX15973" y="connsiteY15973"/>
              </a:cxn>
              <a:cxn ang="0">
                <a:pos x="connsiteX15974" y="connsiteY15974"/>
              </a:cxn>
              <a:cxn ang="0">
                <a:pos x="connsiteX15975" y="connsiteY15975"/>
              </a:cxn>
              <a:cxn ang="0">
                <a:pos x="connsiteX15976" y="connsiteY15976"/>
              </a:cxn>
              <a:cxn ang="0">
                <a:pos x="connsiteX15977" y="connsiteY15977"/>
              </a:cxn>
              <a:cxn ang="0">
                <a:pos x="connsiteX15978" y="connsiteY15978"/>
              </a:cxn>
              <a:cxn ang="0">
                <a:pos x="connsiteX15979" y="connsiteY15979"/>
              </a:cxn>
              <a:cxn ang="0">
                <a:pos x="connsiteX15980" y="connsiteY15980"/>
              </a:cxn>
              <a:cxn ang="0">
                <a:pos x="connsiteX15981" y="connsiteY15981"/>
              </a:cxn>
              <a:cxn ang="0">
                <a:pos x="connsiteX15982" y="connsiteY15982"/>
              </a:cxn>
              <a:cxn ang="0">
                <a:pos x="connsiteX15983" y="connsiteY15983"/>
              </a:cxn>
              <a:cxn ang="0">
                <a:pos x="connsiteX15984" y="connsiteY15984"/>
              </a:cxn>
              <a:cxn ang="0">
                <a:pos x="connsiteX15985" y="connsiteY15985"/>
              </a:cxn>
              <a:cxn ang="0">
                <a:pos x="connsiteX15986" y="connsiteY15986"/>
              </a:cxn>
              <a:cxn ang="0">
                <a:pos x="connsiteX15987" y="connsiteY15987"/>
              </a:cxn>
              <a:cxn ang="0">
                <a:pos x="connsiteX15988" y="connsiteY15988"/>
              </a:cxn>
              <a:cxn ang="0">
                <a:pos x="connsiteX15989" y="connsiteY15989"/>
              </a:cxn>
              <a:cxn ang="0">
                <a:pos x="connsiteX15990" y="connsiteY15990"/>
              </a:cxn>
              <a:cxn ang="0">
                <a:pos x="connsiteX15991" y="connsiteY15991"/>
              </a:cxn>
              <a:cxn ang="0">
                <a:pos x="connsiteX15992" y="connsiteY15992"/>
              </a:cxn>
              <a:cxn ang="0">
                <a:pos x="connsiteX15993" y="connsiteY15993"/>
              </a:cxn>
              <a:cxn ang="0">
                <a:pos x="connsiteX15994" y="connsiteY15994"/>
              </a:cxn>
              <a:cxn ang="0">
                <a:pos x="connsiteX15995" y="connsiteY15995"/>
              </a:cxn>
              <a:cxn ang="0">
                <a:pos x="connsiteX15996" y="connsiteY15996"/>
              </a:cxn>
              <a:cxn ang="0">
                <a:pos x="connsiteX15997" y="connsiteY15997"/>
              </a:cxn>
              <a:cxn ang="0">
                <a:pos x="connsiteX15998" y="connsiteY15998"/>
              </a:cxn>
              <a:cxn ang="0">
                <a:pos x="connsiteX15999" y="connsiteY15999"/>
              </a:cxn>
              <a:cxn ang="0">
                <a:pos x="connsiteX16000" y="connsiteY16000"/>
              </a:cxn>
              <a:cxn ang="0">
                <a:pos x="connsiteX16001" y="connsiteY16001"/>
              </a:cxn>
              <a:cxn ang="0">
                <a:pos x="connsiteX16002" y="connsiteY16002"/>
              </a:cxn>
              <a:cxn ang="0">
                <a:pos x="connsiteX16003" y="connsiteY16003"/>
              </a:cxn>
              <a:cxn ang="0">
                <a:pos x="connsiteX16004" y="connsiteY16004"/>
              </a:cxn>
              <a:cxn ang="0">
                <a:pos x="connsiteX16005" y="connsiteY16005"/>
              </a:cxn>
              <a:cxn ang="0">
                <a:pos x="connsiteX16006" y="connsiteY16006"/>
              </a:cxn>
              <a:cxn ang="0">
                <a:pos x="connsiteX16007" y="connsiteY16007"/>
              </a:cxn>
              <a:cxn ang="0">
                <a:pos x="connsiteX16008" y="connsiteY16008"/>
              </a:cxn>
              <a:cxn ang="0">
                <a:pos x="connsiteX16009" y="connsiteY16009"/>
              </a:cxn>
              <a:cxn ang="0">
                <a:pos x="connsiteX16010" y="connsiteY16010"/>
              </a:cxn>
              <a:cxn ang="0">
                <a:pos x="connsiteX16011" y="connsiteY16011"/>
              </a:cxn>
              <a:cxn ang="0">
                <a:pos x="connsiteX16012" y="connsiteY16012"/>
              </a:cxn>
              <a:cxn ang="0">
                <a:pos x="connsiteX16013" y="connsiteY16013"/>
              </a:cxn>
              <a:cxn ang="0">
                <a:pos x="connsiteX16014" y="connsiteY16014"/>
              </a:cxn>
              <a:cxn ang="0">
                <a:pos x="connsiteX16015" y="connsiteY16015"/>
              </a:cxn>
              <a:cxn ang="0">
                <a:pos x="connsiteX16016" y="connsiteY16016"/>
              </a:cxn>
              <a:cxn ang="0">
                <a:pos x="connsiteX16017" y="connsiteY16017"/>
              </a:cxn>
              <a:cxn ang="0">
                <a:pos x="connsiteX16018" y="connsiteY16018"/>
              </a:cxn>
              <a:cxn ang="0">
                <a:pos x="connsiteX16019" y="connsiteY16019"/>
              </a:cxn>
              <a:cxn ang="0">
                <a:pos x="connsiteX16020" y="connsiteY16020"/>
              </a:cxn>
              <a:cxn ang="0">
                <a:pos x="connsiteX16021" y="connsiteY16021"/>
              </a:cxn>
              <a:cxn ang="0">
                <a:pos x="connsiteX16022" y="connsiteY16022"/>
              </a:cxn>
              <a:cxn ang="0">
                <a:pos x="connsiteX16023" y="connsiteY16023"/>
              </a:cxn>
              <a:cxn ang="0">
                <a:pos x="connsiteX16024" y="connsiteY16024"/>
              </a:cxn>
              <a:cxn ang="0">
                <a:pos x="connsiteX16025" y="connsiteY16025"/>
              </a:cxn>
              <a:cxn ang="0">
                <a:pos x="connsiteX16026" y="connsiteY16026"/>
              </a:cxn>
              <a:cxn ang="0">
                <a:pos x="connsiteX16027" y="connsiteY16027"/>
              </a:cxn>
              <a:cxn ang="0">
                <a:pos x="connsiteX16028" y="connsiteY16028"/>
              </a:cxn>
              <a:cxn ang="0">
                <a:pos x="connsiteX16029" y="connsiteY16029"/>
              </a:cxn>
              <a:cxn ang="0">
                <a:pos x="connsiteX16030" y="connsiteY16030"/>
              </a:cxn>
              <a:cxn ang="0">
                <a:pos x="connsiteX16031" y="connsiteY16031"/>
              </a:cxn>
              <a:cxn ang="0">
                <a:pos x="connsiteX16032" y="connsiteY16032"/>
              </a:cxn>
              <a:cxn ang="0">
                <a:pos x="connsiteX16033" y="connsiteY16033"/>
              </a:cxn>
              <a:cxn ang="0">
                <a:pos x="connsiteX16034" y="connsiteY16034"/>
              </a:cxn>
              <a:cxn ang="0">
                <a:pos x="connsiteX16035" y="connsiteY16035"/>
              </a:cxn>
              <a:cxn ang="0">
                <a:pos x="connsiteX16036" y="connsiteY16036"/>
              </a:cxn>
              <a:cxn ang="0">
                <a:pos x="connsiteX16037" y="connsiteY16037"/>
              </a:cxn>
              <a:cxn ang="0">
                <a:pos x="connsiteX16038" y="connsiteY16038"/>
              </a:cxn>
              <a:cxn ang="0">
                <a:pos x="connsiteX16039" y="connsiteY16039"/>
              </a:cxn>
              <a:cxn ang="0">
                <a:pos x="connsiteX16040" y="connsiteY16040"/>
              </a:cxn>
              <a:cxn ang="0">
                <a:pos x="connsiteX16041" y="connsiteY16041"/>
              </a:cxn>
              <a:cxn ang="0">
                <a:pos x="connsiteX16042" y="connsiteY16042"/>
              </a:cxn>
              <a:cxn ang="0">
                <a:pos x="connsiteX16043" y="connsiteY16043"/>
              </a:cxn>
              <a:cxn ang="0">
                <a:pos x="connsiteX16044" y="connsiteY16044"/>
              </a:cxn>
              <a:cxn ang="0">
                <a:pos x="connsiteX16045" y="connsiteY16045"/>
              </a:cxn>
              <a:cxn ang="0">
                <a:pos x="connsiteX16046" y="connsiteY16046"/>
              </a:cxn>
              <a:cxn ang="0">
                <a:pos x="connsiteX16047" y="connsiteY16047"/>
              </a:cxn>
              <a:cxn ang="0">
                <a:pos x="connsiteX16048" y="connsiteY16048"/>
              </a:cxn>
              <a:cxn ang="0">
                <a:pos x="connsiteX16049" y="connsiteY16049"/>
              </a:cxn>
              <a:cxn ang="0">
                <a:pos x="connsiteX16050" y="connsiteY16050"/>
              </a:cxn>
              <a:cxn ang="0">
                <a:pos x="connsiteX16051" y="connsiteY16051"/>
              </a:cxn>
              <a:cxn ang="0">
                <a:pos x="connsiteX16052" y="connsiteY16052"/>
              </a:cxn>
              <a:cxn ang="0">
                <a:pos x="connsiteX16053" y="connsiteY16053"/>
              </a:cxn>
              <a:cxn ang="0">
                <a:pos x="connsiteX16054" y="connsiteY16054"/>
              </a:cxn>
              <a:cxn ang="0">
                <a:pos x="connsiteX16055" y="connsiteY16055"/>
              </a:cxn>
              <a:cxn ang="0">
                <a:pos x="connsiteX16056" y="connsiteY16056"/>
              </a:cxn>
              <a:cxn ang="0">
                <a:pos x="connsiteX16057" y="connsiteY16057"/>
              </a:cxn>
              <a:cxn ang="0">
                <a:pos x="connsiteX16058" y="connsiteY16058"/>
              </a:cxn>
              <a:cxn ang="0">
                <a:pos x="connsiteX16059" y="connsiteY16059"/>
              </a:cxn>
              <a:cxn ang="0">
                <a:pos x="connsiteX16060" y="connsiteY16060"/>
              </a:cxn>
              <a:cxn ang="0">
                <a:pos x="connsiteX16061" y="connsiteY16061"/>
              </a:cxn>
              <a:cxn ang="0">
                <a:pos x="connsiteX16062" y="connsiteY16062"/>
              </a:cxn>
              <a:cxn ang="0">
                <a:pos x="connsiteX16063" y="connsiteY16063"/>
              </a:cxn>
              <a:cxn ang="0">
                <a:pos x="connsiteX16064" y="connsiteY16064"/>
              </a:cxn>
              <a:cxn ang="0">
                <a:pos x="connsiteX16065" y="connsiteY16065"/>
              </a:cxn>
              <a:cxn ang="0">
                <a:pos x="connsiteX16066" y="connsiteY16066"/>
              </a:cxn>
              <a:cxn ang="0">
                <a:pos x="connsiteX16067" y="connsiteY16067"/>
              </a:cxn>
              <a:cxn ang="0">
                <a:pos x="connsiteX16068" y="connsiteY16068"/>
              </a:cxn>
              <a:cxn ang="0">
                <a:pos x="connsiteX16069" y="connsiteY16069"/>
              </a:cxn>
              <a:cxn ang="0">
                <a:pos x="connsiteX16070" y="connsiteY16070"/>
              </a:cxn>
              <a:cxn ang="0">
                <a:pos x="connsiteX16071" y="connsiteY16071"/>
              </a:cxn>
              <a:cxn ang="0">
                <a:pos x="connsiteX16072" y="connsiteY16072"/>
              </a:cxn>
              <a:cxn ang="0">
                <a:pos x="connsiteX16073" y="connsiteY16073"/>
              </a:cxn>
              <a:cxn ang="0">
                <a:pos x="connsiteX16074" y="connsiteY16074"/>
              </a:cxn>
              <a:cxn ang="0">
                <a:pos x="connsiteX16075" y="connsiteY16075"/>
              </a:cxn>
              <a:cxn ang="0">
                <a:pos x="connsiteX16076" y="connsiteY16076"/>
              </a:cxn>
              <a:cxn ang="0">
                <a:pos x="connsiteX16077" y="connsiteY16077"/>
              </a:cxn>
              <a:cxn ang="0">
                <a:pos x="connsiteX16078" y="connsiteY16078"/>
              </a:cxn>
              <a:cxn ang="0">
                <a:pos x="connsiteX16079" y="connsiteY16079"/>
              </a:cxn>
              <a:cxn ang="0">
                <a:pos x="connsiteX16080" y="connsiteY16080"/>
              </a:cxn>
              <a:cxn ang="0">
                <a:pos x="connsiteX16081" y="connsiteY16081"/>
              </a:cxn>
              <a:cxn ang="0">
                <a:pos x="connsiteX16082" y="connsiteY16082"/>
              </a:cxn>
              <a:cxn ang="0">
                <a:pos x="connsiteX16083" y="connsiteY16083"/>
              </a:cxn>
              <a:cxn ang="0">
                <a:pos x="connsiteX16084" y="connsiteY16084"/>
              </a:cxn>
              <a:cxn ang="0">
                <a:pos x="connsiteX16085" y="connsiteY16085"/>
              </a:cxn>
              <a:cxn ang="0">
                <a:pos x="connsiteX16086" y="connsiteY16086"/>
              </a:cxn>
              <a:cxn ang="0">
                <a:pos x="connsiteX16087" y="connsiteY16087"/>
              </a:cxn>
              <a:cxn ang="0">
                <a:pos x="connsiteX16088" y="connsiteY16088"/>
              </a:cxn>
              <a:cxn ang="0">
                <a:pos x="connsiteX16089" y="connsiteY16089"/>
              </a:cxn>
              <a:cxn ang="0">
                <a:pos x="connsiteX16090" y="connsiteY16090"/>
              </a:cxn>
              <a:cxn ang="0">
                <a:pos x="connsiteX16091" y="connsiteY16091"/>
              </a:cxn>
              <a:cxn ang="0">
                <a:pos x="connsiteX16092" y="connsiteY16092"/>
              </a:cxn>
              <a:cxn ang="0">
                <a:pos x="connsiteX16093" y="connsiteY16093"/>
              </a:cxn>
              <a:cxn ang="0">
                <a:pos x="connsiteX16094" y="connsiteY16094"/>
              </a:cxn>
              <a:cxn ang="0">
                <a:pos x="connsiteX16095" y="connsiteY16095"/>
              </a:cxn>
              <a:cxn ang="0">
                <a:pos x="connsiteX16096" y="connsiteY16096"/>
              </a:cxn>
              <a:cxn ang="0">
                <a:pos x="connsiteX16097" y="connsiteY16097"/>
              </a:cxn>
              <a:cxn ang="0">
                <a:pos x="connsiteX16098" y="connsiteY16098"/>
              </a:cxn>
              <a:cxn ang="0">
                <a:pos x="connsiteX16099" y="connsiteY16099"/>
              </a:cxn>
              <a:cxn ang="0">
                <a:pos x="connsiteX16100" y="connsiteY16100"/>
              </a:cxn>
              <a:cxn ang="0">
                <a:pos x="connsiteX16101" y="connsiteY16101"/>
              </a:cxn>
              <a:cxn ang="0">
                <a:pos x="connsiteX16102" y="connsiteY16102"/>
              </a:cxn>
              <a:cxn ang="0">
                <a:pos x="connsiteX16103" y="connsiteY16103"/>
              </a:cxn>
              <a:cxn ang="0">
                <a:pos x="connsiteX16104" y="connsiteY16104"/>
              </a:cxn>
              <a:cxn ang="0">
                <a:pos x="connsiteX16105" y="connsiteY16105"/>
              </a:cxn>
              <a:cxn ang="0">
                <a:pos x="connsiteX16106" y="connsiteY16106"/>
              </a:cxn>
              <a:cxn ang="0">
                <a:pos x="connsiteX16107" y="connsiteY16107"/>
              </a:cxn>
              <a:cxn ang="0">
                <a:pos x="connsiteX16108" y="connsiteY16108"/>
              </a:cxn>
              <a:cxn ang="0">
                <a:pos x="connsiteX16109" y="connsiteY16109"/>
              </a:cxn>
              <a:cxn ang="0">
                <a:pos x="connsiteX16110" y="connsiteY16110"/>
              </a:cxn>
              <a:cxn ang="0">
                <a:pos x="connsiteX16111" y="connsiteY16111"/>
              </a:cxn>
              <a:cxn ang="0">
                <a:pos x="connsiteX16112" y="connsiteY16112"/>
              </a:cxn>
              <a:cxn ang="0">
                <a:pos x="connsiteX16113" y="connsiteY16113"/>
              </a:cxn>
              <a:cxn ang="0">
                <a:pos x="connsiteX16114" y="connsiteY16114"/>
              </a:cxn>
              <a:cxn ang="0">
                <a:pos x="connsiteX16115" y="connsiteY16115"/>
              </a:cxn>
              <a:cxn ang="0">
                <a:pos x="connsiteX16116" y="connsiteY16116"/>
              </a:cxn>
              <a:cxn ang="0">
                <a:pos x="connsiteX16117" y="connsiteY16117"/>
              </a:cxn>
              <a:cxn ang="0">
                <a:pos x="connsiteX16118" y="connsiteY16118"/>
              </a:cxn>
              <a:cxn ang="0">
                <a:pos x="connsiteX16119" y="connsiteY16119"/>
              </a:cxn>
              <a:cxn ang="0">
                <a:pos x="connsiteX16120" y="connsiteY16120"/>
              </a:cxn>
              <a:cxn ang="0">
                <a:pos x="connsiteX16121" y="connsiteY16121"/>
              </a:cxn>
              <a:cxn ang="0">
                <a:pos x="connsiteX16122" y="connsiteY16122"/>
              </a:cxn>
              <a:cxn ang="0">
                <a:pos x="connsiteX16123" y="connsiteY16123"/>
              </a:cxn>
              <a:cxn ang="0">
                <a:pos x="connsiteX16124" y="connsiteY16124"/>
              </a:cxn>
              <a:cxn ang="0">
                <a:pos x="connsiteX16125" y="connsiteY16125"/>
              </a:cxn>
              <a:cxn ang="0">
                <a:pos x="connsiteX16126" y="connsiteY16126"/>
              </a:cxn>
              <a:cxn ang="0">
                <a:pos x="connsiteX16127" y="connsiteY16127"/>
              </a:cxn>
              <a:cxn ang="0">
                <a:pos x="connsiteX16128" y="connsiteY16128"/>
              </a:cxn>
              <a:cxn ang="0">
                <a:pos x="connsiteX16129" y="connsiteY16129"/>
              </a:cxn>
              <a:cxn ang="0">
                <a:pos x="connsiteX16130" y="connsiteY16130"/>
              </a:cxn>
              <a:cxn ang="0">
                <a:pos x="connsiteX16131" y="connsiteY16131"/>
              </a:cxn>
              <a:cxn ang="0">
                <a:pos x="connsiteX16132" y="connsiteY16132"/>
              </a:cxn>
              <a:cxn ang="0">
                <a:pos x="connsiteX16133" y="connsiteY16133"/>
              </a:cxn>
              <a:cxn ang="0">
                <a:pos x="connsiteX16134" y="connsiteY16134"/>
              </a:cxn>
              <a:cxn ang="0">
                <a:pos x="connsiteX16135" y="connsiteY16135"/>
              </a:cxn>
              <a:cxn ang="0">
                <a:pos x="connsiteX16136" y="connsiteY16136"/>
              </a:cxn>
              <a:cxn ang="0">
                <a:pos x="connsiteX16137" y="connsiteY16137"/>
              </a:cxn>
              <a:cxn ang="0">
                <a:pos x="connsiteX16138" y="connsiteY16138"/>
              </a:cxn>
              <a:cxn ang="0">
                <a:pos x="connsiteX16139" y="connsiteY16139"/>
              </a:cxn>
              <a:cxn ang="0">
                <a:pos x="connsiteX16140" y="connsiteY16140"/>
              </a:cxn>
              <a:cxn ang="0">
                <a:pos x="connsiteX16141" y="connsiteY16141"/>
              </a:cxn>
              <a:cxn ang="0">
                <a:pos x="connsiteX16142" y="connsiteY16142"/>
              </a:cxn>
              <a:cxn ang="0">
                <a:pos x="connsiteX16143" y="connsiteY16143"/>
              </a:cxn>
              <a:cxn ang="0">
                <a:pos x="connsiteX16144" y="connsiteY16144"/>
              </a:cxn>
              <a:cxn ang="0">
                <a:pos x="connsiteX16145" y="connsiteY16145"/>
              </a:cxn>
              <a:cxn ang="0">
                <a:pos x="connsiteX16146" y="connsiteY16146"/>
              </a:cxn>
              <a:cxn ang="0">
                <a:pos x="connsiteX16147" y="connsiteY16147"/>
              </a:cxn>
              <a:cxn ang="0">
                <a:pos x="connsiteX16148" y="connsiteY16148"/>
              </a:cxn>
              <a:cxn ang="0">
                <a:pos x="connsiteX16149" y="connsiteY16149"/>
              </a:cxn>
              <a:cxn ang="0">
                <a:pos x="connsiteX16150" y="connsiteY16150"/>
              </a:cxn>
              <a:cxn ang="0">
                <a:pos x="connsiteX16151" y="connsiteY16151"/>
              </a:cxn>
              <a:cxn ang="0">
                <a:pos x="connsiteX16152" y="connsiteY16152"/>
              </a:cxn>
              <a:cxn ang="0">
                <a:pos x="connsiteX16153" y="connsiteY16153"/>
              </a:cxn>
              <a:cxn ang="0">
                <a:pos x="connsiteX16154" y="connsiteY16154"/>
              </a:cxn>
              <a:cxn ang="0">
                <a:pos x="connsiteX16155" y="connsiteY16155"/>
              </a:cxn>
              <a:cxn ang="0">
                <a:pos x="connsiteX16156" y="connsiteY16156"/>
              </a:cxn>
              <a:cxn ang="0">
                <a:pos x="connsiteX16157" y="connsiteY16157"/>
              </a:cxn>
              <a:cxn ang="0">
                <a:pos x="connsiteX16158" y="connsiteY16158"/>
              </a:cxn>
              <a:cxn ang="0">
                <a:pos x="connsiteX16159" y="connsiteY16159"/>
              </a:cxn>
              <a:cxn ang="0">
                <a:pos x="connsiteX16160" y="connsiteY16160"/>
              </a:cxn>
              <a:cxn ang="0">
                <a:pos x="connsiteX16161" y="connsiteY16161"/>
              </a:cxn>
              <a:cxn ang="0">
                <a:pos x="connsiteX16162" y="connsiteY16162"/>
              </a:cxn>
              <a:cxn ang="0">
                <a:pos x="connsiteX16163" y="connsiteY16163"/>
              </a:cxn>
              <a:cxn ang="0">
                <a:pos x="connsiteX16164" y="connsiteY16164"/>
              </a:cxn>
              <a:cxn ang="0">
                <a:pos x="connsiteX16165" y="connsiteY16165"/>
              </a:cxn>
              <a:cxn ang="0">
                <a:pos x="connsiteX16166" y="connsiteY16166"/>
              </a:cxn>
              <a:cxn ang="0">
                <a:pos x="connsiteX16167" y="connsiteY16167"/>
              </a:cxn>
              <a:cxn ang="0">
                <a:pos x="connsiteX16168" y="connsiteY16168"/>
              </a:cxn>
              <a:cxn ang="0">
                <a:pos x="connsiteX16169" y="connsiteY16169"/>
              </a:cxn>
              <a:cxn ang="0">
                <a:pos x="connsiteX16170" y="connsiteY16170"/>
              </a:cxn>
              <a:cxn ang="0">
                <a:pos x="connsiteX16171" y="connsiteY16171"/>
              </a:cxn>
              <a:cxn ang="0">
                <a:pos x="connsiteX16172" y="connsiteY16172"/>
              </a:cxn>
              <a:cxn ang="0">
                <a:pos x="connsiteX16173" y="connsiteY16173"/>
              </a:cxn>
              <a:cxn ang="0">
                <a:pos x="connsiteX16174" y="connsiteY16174"/>
              </a:cxn>
              <a:cxn ang="0">
                <a:pos x="connsiteX16175" y="connsiteY16175"/>
              </a:cxn>
              <a:cxn ang="0">
                <a:pos x="connsiteX16176" y="connsiteY16176"/>
              </a:cxn>
              <a:cxn ang="0">
                <a:pos x="connsiteX16177" y="connsiteY16177"/>
              </a:cxn>
              <a:cxn ang="0">
                <a:pos x="connsiteX16178" y="connsiteY16178"/>
              </a:cxn>
              <a:cxn ang="0">
                <a:pos x="connsiteX16179" y="connsiteY16179"/>
              </a:cxn>
              <a:cxn ang="0">
                <a:pos x="connsiteX16180" y="connsiteY16180"/>
              </a:cxn>
              <a:cxn ang="0">
                <a:pos x="connsiteX16181" y="connsiteY16181"/>
              </a:cxn>
              <a:cxn ang="0">
                <a:pos x="connsiteX16182" y="connsiteY16182"/>
              </a:cxn>
              <a:cxn ang="0">
                <a:pos x="connsiteX16183" y="connsiteY16183"/>
              </a:cxn>
              <a:cxn ang="0">
                <a:pos x="connsiteX16184" y="connsiteY16184"/>
              </a:cxn>
              <a:cxn ang="0">
                <a:pos x="connsiteX16185" y="connsiteY16185"/>
              </a:cxn>
              <a:cxn ang="0">
                <a:pos x="connsiteX16186" y="connsiteY16186"/>
              </a:cxn>
              <a:cxn ang="0">
                <a:pos x="connsiteX16187" y="connsiteY16187"/>
              </a:cxn>
              <a:cxn ang="0">
                <a:pos x="connsiteX16188" y="connsiteY16188"/>
              </a:cxn>
              <a:cxn ang="0">
                <a:pos x="connsiteX16189" y="connsiteY16189"/>
              </a:cxn>
              <a:cxn ang="0">
                <a:pos x="connsiteX16190" y="connsiteY16190"/>
              </a:cxn>
              <a:cxn ang="0">
                <a:pos x="connsiteX16191" y="connsiteY16191"/>
              </a:cxn>
              <a:cxn ang="0">
                <a:pos x="connsiteX16192" y="connsiteY16192"/>
              </a:cxn>
              <a:cxn ang="0">
                <a:pos x="connsiteX16193" y="connsiteY16193"/>
              </a:cxn>
              <a:cxn ang="0">
                <a:pos x="connsiteX16194" y="connsiteY16194"/>
              </a:cxn>
              <a:cxn ang="0">
                <a:pos x="connsiteX16195" y="connsiteY16195"/>
              </a:cxn>
              <a:cxn ang="0">
                <a:pos x="connsiteX16196" y="connsiteY16196"/>
              </a:cxn>
              <a:cxn ang="0">
                <a:pos x="connsiteX16197" y="connsiteY16197"/>
              </a:cxn>
              <a:cxn ang="0">
                <a:pos x="connsiteX16198" y="connsiteY16198"/>
              </a:cxn>
              <a:cxn ang="0">
                <a:pos x="connsiteX16199" y="connsiteY16199"/>
              </a:cxn>
              <a:cxn ang="0">
                <a:pos x="connsiteX16200" y="connsiteY16200"/>
              </a:cxn>
              <a:cxn ang="0">
                <a:pos x="connsiteX16201" y="connsiteY16201"/>
              </a:cxn>
              <a:cxn ang="0">
                <a:pos x="connsiteX16202" y="connsiteY16202"/>
              </a:cxn>
              <a:cxn ang="0">
                <a:pos x="connsiteX16203" y="connsiteY16203"/>
              </a:cxn>
              <a:cxn ang="0">
                <a:pos x="connsiteX16204" y="connsiteY16204"/>
              </a:cxn>
              <a:cxn ang="0">
                <a:pos x="connsiteX16205" y="connsiteY16205"/>
              </a:cxn>
              <a:cxn ang="0">
                <a:pos x="connsiteX16206" y="connsiteY16206"/>
              </a:cxn>
              <a:cxn ang="0">
                <a:pos x="connsiteX16207" y="connsiteY16207"/>
              </a:cxn>
              <a:cxn ang="0">
                <a:pos x="connsiteX16208" y="connsiteY16208"/>
              </a:cxn>
              <a:cxn ang="0">
                <a:pos x="connsiteX16209" y="connsiteY16209"/>
              </a:cxn>
              <a:cxn ang="0">
                <a:pos x="connsiteX16210" y="connsiteY16210"/>
              </a:cxn>
              <a:cxn ang="0">
                <a:pos x="connsiteX16211" y="connsiteY16211"/>
              </a:cxn>
              <a:cxn ang="0">
                <a:pos x="connsiteX16212" y="connsiteY16212"/>
              </a:cxn>
              <a:cxn ang="0">
                <a:pos x="connsiteX16213" y="connsiteY16213"/>
              </a:cxn>
              <a:cxn ang="0">
                <a:pos x="connsiteX16214" y="connsiteY16214"/>
              </a:cxn>
              <a:cxn ang="0">
                <a:pos x="connsiteX16215" y="connsiteY16215"/>
              </a:cxn>
              <a:cxn ang="0">
                <a:pos x="connsiteX16216" y="connsiteY16216"/>
              </a:cxn>
              <a:cxn ang="0">
                <a:pos x="connsiteX16217" y="connsiteY16217"/>
              </a:cxn>
              <a:cxn ang="0">
                <a:pos x="connsiteX16218" y="connsiteY16218"/>
              </a:cxn>
              <a:cxn ang="0">
                <a:pos x="connsiteX16219" y="connsiteY16219"/>
              </a:cxn>
              <a:cxn ang="0">
                <a:pos x="connsiteX16220" y="connsiteY16220"/>
              </a:cxn>
              <a:cxn ang="0">
                <a:pos x="connsiteX16221" y="connsiteY16221"/>
              </a:cxn>
              <a:cxn ang="0">
                <a:pos x="connsiteX16222" y="connsiteY16222"/>
              </a:cxn>
              <a:cxn ang="0">
                <a:pos x="connsiteX16223" y="connsiteY16223"/>
              </a:cxn>
              <a:cxn ang="0">
                <a:pos x="connsiteX16224" y="connsiteY16224"/>
              </a:cxn>
              <a:cxn ang="0">
                <a:pos x="connsiteX16225" y="connsiteY16225"/>
              </a:cxn>
              <a:cxn ang="0">
                <a:pos x="connsiteX16226" y="connsiteY16226"/>
              </a:cxn>
              <a:cxn ang="0">
                <a:pos x="connsiteX16227" y="connsiteY16227"/>
              </a:cxn>
              <a:cxn ang="0">
                <a:pos x="connsiteX16228" y="connsiteY16228"/>
              </a:cxn>
              <a:cxn ang="0">
                <a:pos x="connsiteX16229" y="connsiteY16229"/>
              </a:cxn>
              <a:cxn ang="0">
                <a:pos x="connsiteX16230" y="connsiteY16230"/>
              </a:cxn>
              <a:cxn ang="0">
                <a:pos x="connsiteX16231" y="connsiteY16231"/>
              </a:cxn>
              <a:cxn ang="0">
                <a:pos x="connsiteX16232" y="connsiteY16232"/>
              </a:cxn>
              <a:cxn ang="0">
                <a:pos x="connsiteX16233" y="connsiteY16233"/>
              </a:cxn>
              <a:cxn ang="0">
                <a:pos x="connsiteX16234" y="connsiteY16234"/>
              </a:cxn>
              <a:cxn ang="0">
                <a:pos x="connsiteX16235" y="connsiteY16235"/>
              </a:cxn>
              <a:cxn ang="0">
                <a:pos x="connsiteX16236" y="connsiteY16236"/>
              </a:cxn>
              <a:cxn ang="0">
                <a:pos x="connsiteX16237" y="connsiteY16237"/>
              </a:cxn>
              <a:cxn ang="0">
                <a:pos x="connsiteX16238" y="connsiteY16238"/>
              </a:cxn>
              <a:cxn ang="0">
                <a:pos x="connsiteX16239" y="connsiteY16239"/>
              </a:cxn>
              <a:cxn ang="0">
                <a:pos x="connsiteX16240" y="connsiteY16240"/>
              </a:cxn>
              <a:cxn ang="0">
                <a:pos x="connsiteX16241" y="connsiteY16241"/>
              </a:cxn>
              <a:cxn ang="0">
                <a:pos x="connsiteX16242" y="connsiteY16242"/>
              </a:cxn>
              <a:cxn ang="0">
                <a:pos x="connsiteX16243" y="connsiteY16243"/>
              </a:cxn>
              <a:cxn ang="0">
                <a:pos x="connsiteX16244" y="connsiteY16244"/>
              </a:cxn>
              <a:cxn ang="0">
                <a:pos x="connsiteX16245" y="connsiteY16245"/>
              </a:cxn>
              <a:cxn ang="0">
                <a:pos x="connsiteX16246" y="connsiteY16246"/>
              </a:cxn>
              <a:cxn ang="0">
                <a:pos x="connsiteX16247" y="connsiteY16247"/>
              </a:cxn>
              <a:cxn ang="0">
                <a:pos x="connsiteX16248" y="connsiteY16248"/>
              </a:cxn>
              <a:cxn ang="0">
                <a:pos x="connsiteX16249" y="connsiteY16249"/>
              </a:cxn>
              <a:cxn ang="0">
                <a:pos x="connsiteX16250" y="connsiteY16250"/>
              </a:cxn>
              <a:cxn ang="0">
                <a:pos x="connsiteX16251" y="connsiteY16251"/>
              </a:cxn>
              <a:cxn ang="0">
                <a:pos x="connsiteX16252" y="connsiteY16252"/>
              </a:cxn>
              <a:cxn ang="0">
                <a:pos x="connsiteX16253" y="connsiteY16253"/>
              </a:cxn>
              <a:cxn ang="0">
                <a:pos x="connsiteX16254" y="connsiteY16254"/>
              </a:cxn>
              <a:cxn ang="0">
                <a:pos x="connsiteX16255" y="connsiteY16255"/>
              </a:cxn>
              <a:cxn ang="0">
                <a:pos x="connsiteX16256" y="connsiteY16256"/>
              </a:cxn>
              <a:cxn ang="0">
                <a:pos x="connsiteX16257" y="connsiteY16257"/>
              </a:cxn>
              <a:cxn ang="0">
                <a:pos x="connsiteX16258" y="connsiteY16258"/>
              </a:cxn>
              <a:cxn ang="0">
                <a:pos x="connsiteX16259" y="connsiteY16259"/>
              </a:cxn>
              <a:cxn ang="0">
                <a:pos x="connsiteX16260" y="connsiteY16260"/>
              </a:cxn>
              <a:cxn ang="0">
                <a:pos x="connsiteX16261" y="connsiteY16261"/>
              </a:cxn>
              <a:cxn ang="0">
                <a:pos x="connsiteX16262" y="connsiteY16262"/>
              </a:cxn>
              <a:cxn ang="0">
                <a:pos x="connsiteX16263" y="connsiteY16263"/>
              </a:cxn>
              <a:cxn ang="0">
                <a:pos x="connsiteX16264" y="connsiteY16264"/>
              </a:cxn>
              <a:cxn ang="0">
                <a:pos x="connsiteX16265" y="connsiteY16265"/>
              </a:cxn>
              <a:cxn ang="0">
                <a:pos x="connsiteX16266" y="connsiteY16266"/>
              </a:cxn>
              <a:cxn ang="0">
                <a:pos x="connsiteX16267" y="connsiteY16267"/>
              </a:cxn>
              <a:cxn ang="0">
                <a:pos x="connsiteX16268" y="connsiteY16268"/>
              </a:cxn>
              <a:cxn ang="0">
                <a:pos x="connsiteX16269" y="connsiteY16269"/>
              </a:cxn>
              <a:cxn ang="0">
                <a:pos x="connsiteX16270" y="connsiteY16270"/>
              </a:cxn>
              <a:cxn ang="0">
                <a:pos x="connsiteX16271" y="connsiteY16271"/>
              </a:cxn>
              <a:cxn ang="0">
                <a:pos x="connsiteX16272" y="connsiteY16272"/>
              </a:cxn>
              <a:cxn ang="0">
                <a:pos x="connsiteX16273" y="connsiteY16273"/>
              </a:cxn>
              <a:cxn ang="0">
                <a:pos x="connsiteX16274" y="connsiteY16274"/>
              </a:cxn>
              <a:cxn ang="0">
                <a:pos x="connsiteX16275" y="connsiteY16275"/>
              </a:cxn>
              <a:cxn ang="0">
                <a:pos x="connsiteX16276" y="connsiteY16276"/>
              </a:cxn>
              <a:cxn ang="0">
                <a:pos x="connsiteX16277" y="connsiteY16277"/>
              </a:cxn>
              <a:cxn ang="0">
                <a:pos x="connsiteX16278" y="connsiteY16278"/>
              </a:cxn>
              <a:cxn ang="0">
                <a:pos x="connsiteX16279" y="connsiteY16279"/>
              </a:cxn>
              <a:cxn ang="0">
                <a:pos x="connsiteX16280" y="connsiteY16280"/>
              </a:cxn>
              <a:cxn ang="0">
                <a:pos x="connsiteX16281" y="connsiteY16281"/>
              </a:cxn>
              <a:cxn ang="0">
                <a:pos x="connsiteX16282" y="connsiteY16282"/>
              </a:cxn>
              <a:cxn ang="0">
                <a:pos x="connsiteX16283" y="connsiteY16283"/>
              </a:cxn>
              <a:cxn ang="0">
                <a:pos x="connsiteX16284" y="connsiteY16284"/>
              </a:cxn>
              <a:cxn ang="0">
                <a:pos x="connsiteX16285" y="connsiteY16285"/>
              </a:cxn>
              <a:cxn ang="0">
                <a:pos x="connsiteX16286" y="connsiteY16286"/>
              </a:cxn>
              <a:cxn ang="0">
                <a:pos x="connsiteX16287" y="connsiteY16287"/>
              </a:cxn>
              <a:cxn ang="0">
                <a:pos x="connsiteX16288" y="connsiteY16288"/>
              </a:cxn>
              <a:cxn ang="0">
                <a:pos x="connsiteX16289" y="connsiteY16289"/>
              </a:cxn>
              <a:cxn ang="0">
                <a:pos x="connsiteX16290" y="connsiteY16290"/>
              </a:cxn>
              <a:cxn ang="0">
                <a:pos x="connsiteX16291" y="connsiteY16291"/>
              </a:cxn>
              <a:cxn ang="0">
                <a:pos x="connsiteX16292" y="connsiteY16292"/>
              </a:cxn>
              <a:cxn ang="0">
                <a:pos x="connsiteX16293" y="connsiteY16293"/>
              </a:cxn>
              <a:cxn ang="0">
                <a:pos x="connsiteX16294" y="connsiteY16294"/>
              </a:cxn>
              <a:cxn ang="0">
                <a:pos x="connsiteX16295" y="connsiteY16295"/>
              </a:cxn>
              <a:cxn ang="0">
                <a:pos x="connsiteX16296" y="connsiteY16296"/>
              </a:cxn>
              <a:cxn ang="0">
                <a:pos x="connsiteX16297" y="connsiteY16297"/>
              </a:cxn>
              <a:cxn ang="0">
                <a:pos x="connsiteX16298" y="connsiteY16298"/>
              </a:cxn>
              <a:cxn ang="0">
                <a:pos x="connsiteX16299" y="connsiteY16299"/>
              </a:cxn>
              <a:cxn ang="0">
                <a:pos x="connsiteX16300" y="connsiteY16300"/>
              </a:cxn>
              <a:cxn ang="0">
                <a:pos x="connsiteX16301" y="connsiteY16301"/>
              </a:cxn>
              <a:cxn ang="0">
                <a:pos x="connsiteX16302" y="connsiteY16302"/>
              </a:cxn>
              <a:cxn ang="0">
                <a:pos x="connsiteX16303" y="connsiteY16303"/>
              </a:cxn>
              <a:cxn ang="0">
                <a:pos x="connsiteX16304" y="connsiteY16304"/>
              </a:cxn>
              <a:cxn ang="0">
                <a:pos x="connsiteX16305" y="connsiteY16305"/>
              </a:cxn>
              <a:cxn ang="0">
                <a:pos x="connsiteX16306" y="connsiteY16306"/>
              </a:cxn>
              <a:cxn ang="0">
                <a:pos x="connsiteX16307" y="connsiteY16307"/>
              </a:cxn>
              <a:cxn ang="0">
                <a:pos x="connsiteX16308" y="connsiteY16308"/>
              </a:cxn>
              <a:cxn ang="0">
                <a:pos x="connsiteX16309" y="connsiteY16309"/>
              </a:cxn>
              <a:cxn ang="0">
                <a:pos x="connsiteX16310" y="connsiteY16310"/>
              </a:cxn>
              <a:cxn ang="0">
                <a:pos x="connsiteX16311" y="connsiteY16311"/>
              </a:cxn>
              <a:cxn ang="0">
                <a:pos x="connsiteX16312" y="connsiteY16312"/>
              </a:cxn>
              <a:cxn ang="0">
                <a:pos x="connsiteX16313" y="connsiteY16313"/>
              </a:cxn>
              <a:cxn ang="0">
                <a:pos x="connsiteX16314" y="connsiteY16314"/>
              </a:cxn>
              <a:cxn ang="0">
                <a:pos x="connsiteX16315" y="connsiteY16315"/>
              </a:cxn>
              <a:cxn ang="0">
                <a:pos x="connsiteX16316" y="connsiteY16316"/>
              </a:cxn>
              <a:cxn ang="0">
                <a:pos x="connsiteX16317" y="connsiteY16317"/>
              </a:cxn>
              <a:cxn ang="0">
                <a:pos x="connsiteX16318" y="connsiteY16318"/>
              </a:cxn>
              <a:cxn ang="0">
                <a:pos x="connsiteX16319" y="connsiteY16319"/>
              </a:cxn>
              <a:cxn ang="0">
                <a:pos x="connsiteX16320" y="connsiteY16320"/>
              </a:cxn>
              <a:cxn ang="0">
                <a:pos x="connsiteX16321" y="connsiteY16321"/>
              </a:cxn>
              <a:cxn ang="0">
                <a:pos x="connsiteX16322" y="connsiteY16322"/>
              </a:cxn>
              <a:cxn ang="0">
                <a:pos x="connsiteX16323" y="connsiteY16323"/>
              </a:cxn>
              <a:cxn ang="0">
                <a:pos x="connsiteX16324" y="connsiteY16324"/>
              </a:cxn>
              <a:cxn ang="0">
                <a:pos x="connsiteX16325" y="connsiteY16325"/>
              </a:cxn>
              <a:cxn ang="0">
                <a:pos x="connsiteX16326" y="connsiteY16326"/>
              </a:cxn>
              <a:cxn ang="0">
                <a:pos x="connsiteX16327" y="connsiteY16327"/>
              </a:cxn>
              <a:cxn ang="0">
                <a:pos x="connsiteX16328" y="connsiteY16328"/>
              </a:cxn>
              <a:cxn ang="0">
                <a:pos x="connsiteX16329" y="connsiteY16329"/>
              </a:cxn>
              <a:cxn ang="0">
                <a:pos x="connsiteX16330" y="connsiteY16330"/>
              </a:cxn>
              <a:cxn ang="0">
                <a:pos x="connsiteX16331" y="connsiteY16331"/>
              </a:cxn>
              <a:cxn ang="0">
                <a:pos x="connsiteX16332" y="connsiteY16332"/>
              </a:cxn>
              <a:cxn ang="0">
                <a:pos x="connsiteX16333" y="connsiteY16333"/>
              </a:cxn>
              <a:cxn ang="0">
                <a:pos x="connsiteX16334" y="connsiteY16334"/>
              </a:cxn>
              <a:cxn ang="0">
                <a:pos x="connsiteX16335" y="connsiteY16335"/>
              </a:cxn>
              <a:cxn ang="0">
                <a:pos x="connsiteX16336" y="connsiteY16336"/>
              </a:cxn>
              <a:cxn ang="0">
                <a:pos x="connsiteX16337" y="connsiteY16337"/>
              </a:cxn>
              <a:cxn ang="0">
                <a:pos x="connsiteX16338" y="connsiteY16338"/>
              </a:cxn>
              <a:cxn ang="0">
                <a:pos x="connsiteX16339" y="connsiteY16339"/>
              </a:cxn>
              <a:cxn ang="0">
                <a:pos x="connsiteX16340" y="connsiteY16340"/>
              </a:cxn>
              <a:cxn ang="0">
                <a:pos x="connsiteX16341" y="connsiteY16341"/>
              </a:cxn>
              <a:cxn ang="0">
                <a:pos x="connsiteX16342" y="connsiteY16342"/>
              </a:cxn>
              <a:cxn ang="0">
                <a:pos x="connsiteX16343" y="connsiteY16343"/>
              </a:cxn>
              <a:cxn ang="0">
                <a:pos x="connsiteX16344" y="connsiteY16344"/>
              </a:cxn>
              <a:cxn ang="0">
                <a:pos x="connsiteX16345" y="connsiteY16345"/>
              </a:cxn>
              <a:cxn ang="0">
                <a:pos x="connsiteX16346" y="connsiteY16346"/>
              </a:cxn>
              <a:cxn ang="0">
                <a:pos x="connsiteX16347" y="connsiteY16347"/>
              </a:cxn>
              <a:cxn ang="0">
                <a:pos x="connsiteX16348" y="connsiteY16348"/>
              </a:cxn>
              <a:cxn ang="0">
                <a:pos x="connsiteX16349" y="connsiteY16349"/>
              </a:cxn>
              <a:cxn ang="0">
                <a:pos x="connsiteX16350" y="connsiteY16350"/>
              </a:cxn>
              <a:cxn ang="0">
                <a:pos x="connsiteX16351" y="connsiteY16351"/>
              </a:cxn>
              <a:cxn ang="0">
                <a:pos x="connsiteX16352" y="connsiteY16352"/>
              </a:cxn>
              <a:cxn ang="0">
                <a:pos x="connsiteX16353" y="connsiteY16353"/>
              </a:cxn>
              <a:cxn ang="0">
                <a:pos x="connsiteX16354" y="connsiteY16354"/>
              </a:cxn>
              <a:cxn ang="0">
                <a:pos x="connsiteX16355" y="connsiteY16355"/>
              </a:cxn>
              <a:cxn ang="0">
                <a:pos x="connsiteX16356" y="connsiteY16356"/>
              </a:cxn>
              <a:cxn ang="0">
                <a:pos x="connsiteX16357" y="connsiteY16357"/>
              </a:cxn>
              <a:cxn ang="0">
                <a:pos x="connsiteX16358" y="connsiteY16358"/>
              </a:cxn>
              <a:cxn ang="0">
                <a:pos x="connsiteX16359" y="connsiteY16359"/>
              </a:cxn>
              <a:cxn ang="0">
                <a:pos x="connsiteX16360" y="connsiteY16360"/>
              </a:cxn>
              <a:cxn ang="0">
                <a:pos x="connsiteX16361" y="connsiteY16361"/>
              </a:cxn>
              <a:cxn ang="0">
                <a:pos x="connsiteX16362" y="connsiteY16362"/>
              </a:cxn>
              <a:cxn ang="0">
                <a:pos x="connsiteX16363" y="connsiteY16363"/>
              </a:cxn>
              <a:cxn ang="0">
                <a:pos x="connsiteX16364" y="connsiteY16364"/>
              </a:cxn>
              <a:cxn ang="0">
                <a:pos x="connsiteX16365" y="connsiteY16365"/>
              </a:cxn>
              <a:cxn ang="0">
                <a:pos x="connsiteX16366" y="connsiteY16366"/>
              </a:cxn>
              <a:cxn ang="0">
                <a:pos x="connsiteX16367" y="connsiteY16367"/>
              </a:cxn>
              <a:cxn ang="0">
                <a:pos x="connsiteX16368" y="connsiteY16368"/>
              </a:cxn>
              <a:cxn ang="0">
                <a:pos x="connsiteX16369" y="connsiteY16369"/>
              </a:cxn>
              <a:cxn ang="0">
                <a:pos x="connsiteX16370" y="connsiteY16370"/>
              </a:cxn>
              <a:cxn ang="0">
                <a:pos x="connsiteX16371" y="connsiteY16371"/>
              </a:cxn>
              <a:cxn ang="0">
                <a:pos x="connsiteX16372" y="connsiteY16372"/>
              </a:cxn>
              <a:cxn ang="0">
                <a:pos x="connsiteX16373" y="connsiteY16373"/>
              </a:cxn>
              <a:cxn ang="0">
                <a:pos x="connsiteX16374" y="connsiteY16374"/>
              </a:cxn>
              <a:cxn ang="0">
                <a:pos x="connsiteX16375" y="connsiteY16375"/>
              </a:cxn>
              <a:cxn ang="0">
                <a:pos x="connsiteX16376" y="connsiteY16376"/>
              </a:cxn>
              <a:cxn ang="0">
                <a:pos x="connsiteX16377" y="connsiteY16377"/>
              </a:cxn>
              <a:cxn ang="0">
                <a:pos x="connsiteX16378" y="connsiteY16378"/>
              </a:cxn>
              <a:cxn ang="0">
                <a:pos x="connsiteX16379" y="connsiteY16379"/>
              </a:cxn>
              <a:cxn ang="0">
                <a:pos x="connsiteX16380" y="connsiteY16380"/>
              </a:cxn>
              <a:cxn ang="0">
                <a:pos x="connsiteX16381" y="connsiteY16381"/>
              </a:cxn>
              <a:cxn ang="0">
                <a:pos x="connsiteX16382" y="connsiteY16382"/>
              </a:cxn>
              <a:cxn ang="0">
                <a:pos x="connsiteX16383" y="connsiteY16383"/>
              </a:cxn>
              <a:cxn ang="0">
                <a:pos x="connsiteX16384" y="connsiteY16384"/>
              </a:cxn>
              <a:cxn ang="0">
                <a:pos x="connsiteX16385" y="connsiteY16385"/>
              </a:cxn>
              <a:cxn ang="0">
                <a:pos x="connsiteX16386" y="connsiteY16386"/>
              </a:cxn>
              <a:cxn ang="0">
                <a:pos x="connsiteX16387" y="connsiteY16387"/>
              </a:cxn>
              <a:cxn ang="0">
                <a:pos x="connsiteX16388" y="connsiteY16388"/>
              </a:cxn>
              <a:cxn ang="0">
                <a:pos x="connsiteX16389" y="connsiteY16389"/>
              </a:cxn>
              <a:cxn ang="0">
                <a:pos x="connsiteX16390" y="connsiteY16390"/>
              </a:cxn>
              <a:cxn ang="0">
                <a:pos x="connsiteX16391" y="connsiteY16391"/>
              </a:cxn>
              <a:cxn ang="0">
                <a:pos x="connsiteX16392" y="connsiteY16392"/>
              </a:cxn>
              <a:cxn ang="0">
                <a:pos x="connsiteX16393" y="connsiteY16393"/>
              </a:cxn>
              <a:cxn ang="0">
                <a:pos x="connsiteX16394" y="connsiteY16394"/>
              </a:cxn>
              <a:cxn ang="0">
                <a:pos x="connsiteX16395" y="connsiteY16395"/>
              </a:cxn>
              <a:cxn ang="0">
                <a:pos x="connsiteX16396" y="connsiteY16396"/>
              </a:cxn>
              <a:cxn ang="0">
                <a:pos x="connsiteX16397" y="connsiteY16397"/>
              </a:cxn>
              <a:cxn ang="0">
                <a:pos x="connsiteX16398" y="connsiteY16398"/>
              </a:cxn>
              <a:cxn ang="0">
                <a:pos x="connsiteX16399" y="connsiteY16399"/>
              </a:cxn>
              <a:cxn ang="0">
                <a:pos x="connsiteX16400" y="connsiteY16400"/>
              </a:cxn>
              <a:cxn ang="0">
                <a:pos x="connsiteX16401" y="connsiteY16401"/>
              </a:cxn>
              <a:cxn ang="0">
                <a:pos x="connsiteX16402" y="connsiteY16402"/>
              </a:cxn>
              <a:cxn ang="0">
                <a:pos x="connsiteX16403" y="connsiteY16403"/>
              </a:cxn>
              <a:cxn ang="0">
                <a:pos x="connsiteX16404" y="connsiteY16404"/>
              </a:cxn>
              <a:cxn ang="0">
                <a:pos x="connsiteX16405" y="connsiteY16405"/>
              </a:cxn>
              <a:cxn ang="0">
                <a:pos x="connsiteX16406" y="connsiteY16406"/>
              </a:cxn>
              <a:cxn ang="0">
                <a:pos x="connsiteX16407" y="connsiteY16407"/>
              </a:cxn>
              <a:cxn ang="0">
                <a:pos x="connsiteX16408" y="connsiteY16408"/>
              </a:cxn>
              <a:cxn ang="0">
                <a:pos x="connsiteX16409" y="connsiteY16409"/>
              </a:cxn>
              <a:cxn ang="0">
                <a:pos x="connsiteX16410" y="connsiteY16410"/>
              </a:cxn>
              <a:cxn ang="0">
                <a:pos x="connsiteX16411" y="connsiteY16411"/>
              </a:cxn>
              <a:cxn ang="0">
                <a:pos x="connsiteX16412" y="connsiteY16412"/>
              </a:cxn>
              <a:cxn ang="0">
                <a:pos x="connsiteX16413" y="connsiteY16413"/>
              </a:cxn>
              <a:cxn ang="0">
                <a:pos x="connsiteX16414" y="connsiteY16414"/>
              </a:cxn>
              <a:cxn ang="0">
                <a:pos x="connsiteX16415" y="connsiteY16415"/>
              </a:cxn>
              <a:cxn ang="0">
                <a:pos x="connsiteX16416" y="connsiteY16416"/>
              </a:cxn>
              <a:cxn ang="0">
                <a:pos x="connsiteX16417" y="connsiteY16417"/>
              </a:cxn>
              <a:cxn ang="0">
                <a:pos x="connsiteX16418" y="connsiteY16418"/>
              </a:cxn>
              <a:cxn ang="0">
                <a:pos x="connsiteX16419" y="connsiteY16419"/>
              </a:cxn>
              <a:cxn ang="0">
                <a:pos x="connsiteX16420" y="connsiteY16420"/>
              </a:cxn>
              <a:cxn ang="0">
                <a:pos x="connsiteX16421" y="connsiteY16421"/>
              </a:cxn>
              <a:cxn ang="0">
                <a:pos x="connsiteX16422" y="connsiteY16422"/>
              </a:cxn>
              <a:cxn ang="0">
                <a:pos x="connsiteX16423" y="connsiteY16423"/>
              </a:cxn>
              <a:cxn ang="0">
                <a:pos x="connsiteX16424" y="connsiteY16424"/>
              </a:cxn>
              <a:cxn ang="0">
                <a:pos x="connsiteX16425" y="connsiteY16425"/>
              </a:cxn>
              <a:cxn ang="0">
                <a:pos x="connsiteX16426" y="connsiteY16426"/>
              </a:cxn>
              <a:cxn ang="0">
                <a:pos x="connsiteX16427" y="connsiteY16427"/>
              </a:cxn>
              <a:cxn ang="0">
                <a:pos x="connsiteX16428" y="connsiteY16428"/>
              </a:cxn>
              <a:cxn ang="0">
                <a:pos x="connsiteX16429" y="connsiteY16429"/>
              </a:cxn>
              <a:cxn ang="0">
                <a:pos x="connsiteX16430" y="connsiteY16430"/>
              </a:cxn>
              <a:cxn ang="0">
                <a:pos x="connsiteX16431" y="connsiteY16431"/>
              </a:cxn>
              <a:cxn ang="0">
                <a:pos x="connsiteX16432" y="connsiteY16432"/>
              </a:cxn>
              <a:cxn ang="0">
                <a:pos x="connsiteX16433" y="connsiteY16433"/>
              </a:cxn>
              <a:cxn ang="0">
                <a:pos x="connsiteX16434" y="connsiteY16434"/>
              </a:cxn>
              <a:cxn ang="0">
                <a:pos x="connsiteX16435" y="connsiteY16435"/>
              </a:cxn>
              <a:cxn ang="0">
                <a:pos x="connsiteX16436" y="connsiteY16436"/>
              </a:cxn>
              <a:cxn ang="0">
                <a:pos x="connsiteX16437" y="connsiteY16437"/>
              </a:cxn>
              <a:cxn ang="0">
                <a:pos x="connsiteX16438" y="connsiteY16438"/>
              </a:cxn>
              <a:cxn ang="0">
                <a:pos x="connsiteX16439" y="connsiteY16439"/>
              </a:cxn>
              <a:cxn ang="0">
                <a:pos x="connsiteX16440" y="connsiteY16440"/>
              </a:cxn>
              <a:cxn ang="0">
                <a:pos x="connsiteX16441" y="connsiteY16441"/>
              </a:cxn>
              <a:cxn ang="0">
                <a:pos x="connsiteX16442" y="connsiteY16442"/>
              </a:cxn>
              <a:cxn ang="0">
                <a:pos x="connsiteX16443" y="connsiteY16443"/>
              </a:cxn>
              <a:cxn ang="0">
                <a:pos x="connsiteX16444" y="connsiteY16444"/>
              </a:cxn>
              <a:cxn ang="0">
                <a:pos x="connsiteX16445" y="connsiteY16445"/>
              </a:cxn>
              <a:cxn ang="0">
                <a:pos x="connsiteX16446" y="connsiteY16446"/>
              </a:cxn>
              <a:cxn ang="0">
                <a:pos x="connsiteX16447" y="connsiteY16447"/>
              </a:cxn>
              <a:cxn ang="0">
                <a:pos x="connsiteX16448" y="connsiteY16448"/>
              </a:cxn>
              <a:cxn ang="0">
                <a:pos x="connsiteX16449" y="connsiteY16449"/>
              </a:cxn>
              <a:cxn ang="0">
                <a:pos x="connsiteX16450" y="connsiteY16450"/>
              </a:cxn>
              <a:cxn ang="0">
                <a:pos x="connsiteX16451" y="connsiteY16451"/>
              </a:cxn>
              <a:cxn ang="0">
                <a:pos x="connsiteX16452" y="connsiteY16452"/>
              </a:cxn>
              <a:cxn ang="0">
                <a:pos x="connsiteX16453" y="connsiteY16453"/>
              </a:cxn>
              <a:cxn ang="0">
                <a:pos x="connsiteX16454" y="connsiteY16454"/>
              </a:cxn>
              <a:cxn ang="0">
                <a:pos x="connsiteX16455" y="connsiteY16455"/>
              </a:cxn>
              <a:cxn ang="0">
                <a:pos x="connsiteX16456" y="connsiteY16456"/>
              </a:cxn>
              <a:cxn ang="0">
                <a:pos x="connsiteX16457" y="connsiteY16457"/>
              </a:cxn>
              <a:cxn ang="0">
                <a:pos x="connsiteX16458" y="connsiteY16458"/>
              </a:cxn>
              <a:cxn ang="0">
                <a:pos x="connsiteX16459" y="connsiteY16459"/>
              </a:cxn>
              <a:cxn ang="0">
                <a:pos x="connsiteX16460" y="connsiteY16460"/>
              </a:cxn>
              <a:cxn ang="0">
                <a:pos x="connsiteX16461" y="connsiteY16461"/>
              </a:cxn>
              <a:cxn ang="0">
                <a:pos x="connsiteX16462" y="connsiteY16462"/>
              </a:cxn>
              <a:cxn ang="0">
                <a:pos x="connsiteX16463" y="connsiteY16463"/>
              </a:cxn>
              <a:cxn ang="0">
                <a:pos x="connsiteX16464" y="connsiteY16464"/>
              </a:cxn>
              <a:cxn ang="0">
                <a:pos x="connsiteX16465" y="connsiteY16465"/>
              </a:cxn>
              <a:cxn ang="0">
                <a:pos x="connsiteX16466" y="connsiteY16466"/>
              </a:cxn>
              <a:cxn ang="0">
                <a:pos x="connsiteX16467" y="connsiteY16467"/>
              </a:cxn>
              <a:cxn ang="0">
                <a:pos x="connsiteX16468" y="connsiteY16468"/>
              </a:cxn>
              <a:cxn ang="0">
                <a:pos x="connsiteX16469" y="connsiteY16469"/>
              </a:cxn>
              <a:cxn ang="0">
                <a:pos x="connsiteX16470" y="connsiteY16470"/>
              </a:cxn>
              <a:cxn ang="0">
                <a:pos x="connsiteX16471" y="connsiteY16471"/>
              </a:cxn>
              <a:cxn ang="0">
                <a:pos x="connsiteX16472" y="connsiteY16472"/>
              </a:cxn>
              <a:cxn ang="0">
                <a:pos x="connsiteX16473" y="connsiteY16473"/>
              </a:cxn>
              <a:cxn ang="0">
                <a:pos x="connsiteX16474" y="connsiteY16474"/>
              </a:cxn>
              <a:cxn ang="0">
                <a:pos x="connsiteX16475" y="connsiteY16475"/>
              </a:cxn>
              <a:cxn ang="0">
                <a:pos x="connsiteX16476" y="connsiteY16476"/>
              </a:cxn>
              <a:cxn ang="0">
                <a:pos x="connsiteX16477" y="connsiteY16477"/>
              </a:cxn>
              <a:cxn ang="0">
                <a:pos x="connsiteX16478" y="connsiteY16478"/>
              </a:cxn>
              <a:cxn ang="0">
                <a:pos x="connsiteX16479" y="connsiteY16479"/>
              </a:cxn>
              <a:cxn ang="0">
                <a:pos x="connsiteX16480" y="connsiteY16480"/>
              </a:cxn>
              <a:cxn ang="0">
                <a:pos x="connsiteX16481" y="connsiteY16481"/>
              </a:cxn>
              <a:cxn ang="0">
                <a:pos x="connsiteX16482" y="connsiteY16482"/>
              </a:cxn>
              <a:cxn ang="0">
                <a:pos x="connsiteX16483" y="connsiteY16483"/>
              </a:cxn>
              <a:cxn ang="0">
                <a:pos x="connsiteX16484" y="connsiteY16484"/>
              </a:cxn>
              <a:cxn ang="0">
                <a:pos x="connsiteX16485" y="connsiteY16485"/>
              </a:cxn>
              <a:cxn ang="0">
                <a:pos x="connsiteX16486" y="connsiteY16486"/>
              </a:cxn>
              <a:cxn ang="0">
                <a:pos x="connsiteX16487" y="connsiteY16487"/>
              </a:cxn>
              <a:cxn ang="0">
                <a:pos x="connsiteX16488" y="connsiteY16488"/>
              </a:cxn>
              <a:cxn ang="0">
                <a:pos x="connsiteX16489" y="connsiteY16489"/>
              </a:cxn>
              <a:cxn ang="0">
                <a:pos x="connsiteX16490" y="connsiteY16490"/>
              </a:cxn>
              <a:cxn ang="0">
                <a:pos x="connsiteX16491" y="connsiteY16491"/>
              </a:cxn>
              <a:cxn ang="0">
                <a:pos x="connsiteX16492" y="connsiteY16492"/>
              </a:cxn>
              <a:cxn ang="0">
                <a:pos x="connsiteX16493" y="connsiteY16493"/>
              </a:cxn>
              <a:cxn ang="0">
                <a:pos x="connsiteX16494" y="connsiteY16494"/>
              </a:cxn>
              <a:cxn ang="0">
                <a:pos x="connsiteX16495" y="connsiteY16495"/>
              </a:cxn>
              <a:cxn ang="0">
                <a:pos x="connsiteX16496" y="connsiteY16496"/>
              </a:cxn>
              <a:cxn ang="0">
                <a:pos x="connsiteX16497" y="connsiteY16497"/>
              </a:cxn>
              <a:cxn ang="0">
                <a:pos x="connsiteX16498" y="connsiteY16498"/>
              </a:cxn>
              <a:cxn ang="0">
                <a:pos x="connsiteX16499" y="connsiteY16499"/>
              </a:cxn>
              <a:cxn ang="0">
                <a:pos x="connsiteX16500" y="connsiteY16500"/>
              </a:cxn>
              <a:cxn ang="0">
                <a:pos x="connsiteX16501" y="connsiteY16501"/>
              </a:cxn>
              <a:cxn ang="0">
                <a:pos x="connsiteX16502" y="connsiteY16502"/>
              </a:cxn>
              <a:cxn ang="0">
                <a:pos x="connsiteX16503" y="connsiteY16503"/>
              </a:cxn>
              <a:cxn ang="0">
                <a:pos x="connsiteX16504" y="connsiteY16504"/>
              </a:cxn>
              <a:cxn ang="0">
                <a:pos x="connsiteX16505" y="connsiteY16505"/>
              </a:cxn>
              <a:cxn ang="0">
                <a:pos x="connsiteX16506" y="connsiteY16506"/>
              </a:cxn>
              <a:cxn ang="0">
                <a:pos x="connsiteX16507" y="connsiteY16507"/>
              </a:cxn>
              <a:cxn ang="0">
                <a:pos x="connsiteX16508" y="connsiteY16508"/>
              </a:cxn>
              <a:cxn ang="0">
                <a:pos x="connsiteX16509" y="connsiteY16509"/>
              </a:cxn>
              <a:cxn ang="0">
                <a:pos x="connsiteX16510" y="connsiteY16510"/>
              </a:cxn>
              <a:cxn ang="0">
                <a:pos x="connsiteX16511" y="connsiteY16511"/>
              </a:cxn>
              <a:cxn ang="0">
                <a:pos x="connsiteX16512" y="connsiteY16512"/>
              </a:cxn>
              <a:cxn ang="0">
                <a:pos x="connsiteX16513" y="connsiteY16513"/>
              </a:cxn>
              <a:cxn ang="0">
                <a:pos x="connsiteX16514" y="connsiteY16514"/>
              </a:cxn>
              <a:cxn ang="0">
                <a:pos x="connsiteX16515" y="connsiteY16515"/>
              </a:cxn>
              <a:cxn ang="0">
                <a:pos x="connsiteX16516" y="connsiteY16516"/>
              </a:cxn>
              <a:cxn ang="0">
                <a:pos x="connsiteX16517" y="connsiteY16517"/>
              </a:cxn>
              <a:cxn ang="0">
                <a:pos x="connsiteX16518" y="connsiteY16518"/>
              </a:cxn>
              <a:cxn ang="0">
                <a:pos x="connsiteX16519" y="connsiteY16519"/>
              </a:cxn>
              <a:cxn ang="0">
                <a:pos x="connsiteX16520" y="connsiteY16520"/>
              </a:cxn>
              <a:cxn ang="0">
                <a:pos x="connsiteX16521" y="connsiteY16521"/>
              </a:cxn>
              <a:cxn ang="0">
                <a:pos x="connsiteX16522" y="connsiteY16522"/>
              </a:cxn>
              <a:cxn ang="0">
                <a:pos x="connsiteX16523" y="connsiteY16523"/>
              </a:cxn>
              <a:cxn ang="0">
                <a:pos x="connsiteX16524" y="connsiteY16524"/>
              </a:cxn>
              <a:cxn ang="0">
                <a:pos x="connsiteX16525" y="connsiteY16525"/>
              </a:cxn>
              <a:cxn ang="0">
                <a:pos x="connsiteX16526" y="connsiteY16526"/>
              </a:cxn>
              <a:cxn ang="0">
                <a:pos x="connsiteX16527" y="connsiteY16527"/>
              </a:cxn>
              <a:cxn ang="0">
                <a:pos x="connsiteX16528" y="connsiteY16528"/>
              </a:cxn>
              <a:cxn ang="0">
                <a:pos x="connsiteX16529" y="connsiteY16529"/>
              </a:cxn>
              <a:cxn ang="0">
                <a:pos x="connsiteX16530" y="connsiteY16530"/>
              </a:cxn>
              <a:cxn ang="0">
                <a:pos x="connsiteX16531" y="connsiteY16531"/>
              </a:cxn>
              <a:cxn ang="0">
                <a:pos x="connsiteX16532" y="connsiteY16532"/>
              </a:cxn>
              <a:cxn ang="0">
                <a:pos x="connsiteX16533" y="connsiteY16533"/>
              </a:cxn>
              <a:cxn ang="0">
                <a:pos x="connsiteX16534" y="connsiteY16534"/>
              </a:cxn>
              <a:cxn ang="0">
                <a:pos x="connsiteX16535" y="connsiteY16535"/>
              </a:cxn>
              <a:cxn ang="0">
                <a:pos x="connsiteX16536" y="connsiteY16536"/>
              </a:cxn>
              <a:cxn ang="0">
                <a:pos x="connsiteX16537" y="connsiteY16537"/>
              </a:cxn>
              <a:cxn ang="0">
                <a:pos x="connsiteX16538" y="connsiteY16538"/>
              </a:cxn>
              <a:cxn ang="0">
                <a:pos x="connsiteX16539" y="connsiteY16539"/>
              </a:cxn>
              <a:cxn ang="0">
                <a:pos x="connsiteX16540" y="connsiteY16540"/>
              </a:cxn>
              <a:cxn ang="0">
                <a:pos x="connsiteX16541" y="connsiteY16541"/>
              </a:cxn>
              <a:cxn ang="0">
                <a:pos x="connsiteX16542" y="connsiteY16542"/>
              </a:cxn>
              <a:cxn ang="0">
                <a:pos x="connsiteX16543" y="connsiteY16543"/>
              </a:cxn>
              <a:cxn ang="0">
                <a:pos x="connsiteX16544" y="connsiteY16544"/>
              </a:cxn>
              <a:cxn ang="0">
                <a:pos x="connsiteX16545" y="connsiteY16545"/>
              </a:cxn>
              <a:cxn ang="0">
                <a:pos x="connsiteX16546" y="connsiteY16546"/>
              </a:cxn>
              <a:cxn ang="0">
                <a:pos x="connsiteX16547" y="connsiteY16547"/>
              </a:cxn>
              <a:cxn ang="0">
                <a:pos x="connsiteX16548" y="connsiteY16548"/>
              </a:cxn>
              <a:cxn ang="0">
                <a:pos x="connsiteX16549" y="connsiteY16549"/>
              </a:cxn>
              <a:cxn ang="0">
                <a:pos x="connsiteX16550" y="connsiteY16550"/>
              </a:cxn>
              <a:cxn ang="0">
                <a:pos x="connsiteX16551" y="connsiteY16551"/>
              </a:cxn>
              <a:cxn ang="0">
                <a:pos x="connsiteX16552" y="connsiteY16552"/>
              </a:cxn>
              <a:cxn ang="0">
                <a:pos x="connsiteX16553" y="connsiteY16553"/>
              </a:cxn>
              <a:cxn ang="0">
                <a:pos x="connsiteX16554" y="connsiteY16554"/>
              </a:cxn>
              <a:cxn ang="0">
                <a:pos x="connsiteX16555" y="connsiteY16555"/>
              </a:cxn>
              <a:cxn ang="0">
                <a:pos x="connsiteX16556" y="connsiteY16556"/>
              </a:cxn>
              <a:cxn ang="0">
                <a:pos x="connsiteX16557" y="connsiteY16557"/>
              </a:cxn>
              <a:cxn ang="0">
                <a:pos x="connsiteX16558" y="connsiteY16558"/>
              </a:cxn>
              <a:cxn ang="0">
                <a:pos x="connsiteX16559" y="connsiteY16559"/>
              </a:cxn>
              <a:cxn ang="0">
                <a:pos x="connsiteX16560" y="connsiteY16560"/>
              </a:cxn>
              <a:cxn ang="0">
                <a:pos x="connsiteX16561" y="connsiteY16561"/>
              </a:cxn>
              <a:cxn ang="0">
                <a:pos x="connsiteX16562" y="connsiteY16562"/>
              </a:cxn>
              <a:cxn ang="0">
                <a:pos x="connsiteX16563" y="connsiteY16563"/>
              </a:cxn>
              <a:cxn ang="0">
                <a:pos x="connsiteX16564" y="connsiteY16564"/>
              </a:cxn>
              <a:cxn ang="0">
                <a:pos x="connsiteX16565" y="connsiteY16565"/>
              </a:cxn>
              <a:cxn ang="0">
                <a:pos x="connsiteX16566" y="connsiteY16566"/>
              </a:cxn>
              <a:cxn ang="0">
                <a:pos x="connsiteX16567" y="connsiteY16567"/>
              </a:cxn>
              <a:cxn ang="0">
                <a:pos x="connsiteX16568" y="connsiteY16568"/>
              </a:cxn>
              <a:cxn ang="0">
                <a:pos x="connsiteX16569" y="connsiteY16569"/>
              </a:cxn>
              <a:cxn ang="0">
                <a:pos x="connsiteX16570" y="connsiteY16570"/>
              </a:cxn>
              <a:cxn ang="0">
                <a:pos x="connsiteX16571" y="connsiteY16571"/>
              </a:cxn>
              <a:cxn ang="0">
                <a:pos x="connsiteX16572" y="connsiteY16572"/>
              </a:cxn>
              <a:cxn ang="0">
                <a:pos x="connsiteX16573" y="connsiteY16573"/>
              </a:cxn>
              <a:cxn ang="0">
                <a:pos x="connsiteX16574" y="connsiteY16574"/>
              </a:cxn>
              <a:cxn ang="0">
                <a:pos x="connsiteX16575" y="connsiteY16575"/>
              </a:cxn>
              <a:cxn ang="0">
                <a:pos x="connsiteX16576" y="connsiteY16576"/>
              </a:cxn>
              <a:cxn ang="0">
                <a:pos x="connsiteX16577" y="connsiteY16577"/>
              </a:cxn>
              <a:cxn ang="0">
                <a:pos x="connsiteX16578" y="connsiteY16578"/>
              </a:cxn>
              <a:cxn ang="0">
                <a:pos x="connsiteX16579" y="connsiteY16579"/>
              </a:cxn>
              <a:cxn ang="0">
                <a:pos x="connsiteX16580" y="connsiteY16580"/>
              </a:cxn>
              <a:cxn ang="0">
                <a:pos x="connsiteX16581" y="connsiteY16581"/>
              </a:cxn>
              <a:cxn ang="0">
                <a:pos x="connsiteX16582" y="connsiteY16582"/>
              </a:cxn>
              <a:cxn ang="0">
                <a:pos x="connsiteX16583" y="connsiteY16583"/>
              </a:cxn>
              <a:cxn ang="0">
                <a:pos x="connsiteX16584" y="connsiteY16584"/>
              </a:cxn>
              <a:cxn ang="0">
                <a:pos x="connsiteX16585" y="connsiteY16585"/>
              </a:cxn>
              <a:cxn ang="0">
                <a:pos x="connsiteX16586" y="connsiteY16586"/>
              </a:cxn>
              <a:cxn ang="0">
                <a:pos x="connsiteX16587" y="connsiteY16587"/>
              </a:cxn>
              <a:cxn ang="0">
                <a:pos x="connsiteX16588" y="connsiteY16588"/>
              </a:cxn>
              <a:cxn ang="0">
                <a:pos x="connsiteX16589" y="connsiteY16589"/>
              </a:cxn>
              <a:cxn ang="0">
                <a:pos x="connsiteX16590" y="connsiteY16590"/>
              </a:cxn>
              <a:cxn ang="0">
                <a:pos x="connsiteX16591" y="connsiteY16591"/>
              </a:cxn>
              <a:cxn ang="0">
                <a:pos x="connsiteX16592" y="connsiteY16592"/>
              </a:cxn>
              <a:cxn ang="0">
                <a:pos x="connsiteX16593" y="connsiteY16593"/>
              </a:cxn>
              <a:cxn ang="0">
                <a:pos x="connsiteX16594" y="connsiteY16594"/>
              </a:cxn>
              <a:cxn ang="0">
                <a:pos x="connsiteX16595" y="connsiteY16595"/>
              </a:cxn>
              <a:cxn ang="0">
                <a:pos x="connsiteX16596" y="connsiteY16596"/>
              </a:cxn>
              <a:cxn ang="0">
                <a:pos x="connsiteX16597" y="connsiteY16597"/>
              </a:cxn>
              <a:cxn ang="0">
                <a:pos x="connsiteX16598" y="connsiteY16598"/>
              </a:cxn>
              <a:cxn ang="0">
                <a:pos x="connsiteX16599" y="connsiteY16599"/>
              </a:cxn>
              <a:cxn ang="0">
                <a:pos x="connsiteX16600" y="connsiteY16600"/>
              </a:cxn>
              <a:cxn ang="0">
                <a:pos x="connsiteX16601" y="connsiteY16601"/>
              </a:cxn>
              <a:cxn ang="0">
                <a:pos x="connsiteX16602" y="connsiteY16602"/>
              </a:cxn>
              <a:cxn ang="0">
                <a:pos x="connsiteX16603" y="connsiteY16603"/>
              </a:cxn>
              <a:cxn ang="0">
                <a:pos x="connsiteX16604" y="connsiteY16604"/>
              </a:cxn>
              <a:cxn ang="0">
                <a:pos x="connsiteX16605" y="connsiteY16605"/>
              </a:cxn>
              <a:cxn ang="0">
                <a:pos x="connsiteX16606" y="connsiteY16606"/>
              </a:cxn>
              <a:cxn ang="0">
                <a:pos x="connsiteX16607" y="connsiteY16607"/>
              </a:cxn>
              <a:cxn ang="0">
                <a:pos x="connsiteX16608" y="connsiteY16608"/>
              </a:cxn>
              <a:cxn ang="0">
                <a:pos x="connsiteX16609" y="connsiteY16609"/>
              </a:cxn>
              <a:cxn ang="0">
                <a:pos x="connsiteX16610" y="connsiteY16610"/>
              </a:cxn>
              <a:cxn ang="0">
                <a:pos x="connsiteX16611" y="connsiteY16611"/>
              </a:cxn>
              <a:cxn ang="0">
                <a:pos x="connsiteX16612" y="connsiteY16612"/>
              </a:cxn>
              <a:cxn ang="0">
                <a:pos x="connsiteX16613" y="connsiteY16613"/>
              </a:cxn>
              <a:cxn ang="0">
                <a:pos x="connsiteX16614" y="connsiteY16614"/>
              </a:cxn>
              <a:cxn ang="0">
                <a:pos x="connsiteX16615" y="connsiteY16615"/>
              </a:cxn>
              <a:cxn ang="0">
                <a:pos x="connsiteX16616" y="connsiteY16616"/>
              </a:cxn>
              <a:cxn ang="0">
                <a:pos x="connsiteX16617" y="connsiteY16617"/>
              </a:cxn>
              <a:cxn ang="0">
                <a:pos x="connsiteX16618" y="connsiteY16618"/>
              </a:cxn>
              <a:cxn ang="0">
                <a:pos x="connsiteX16619" y="connsiteY16619"/>
              </a:cxn>
              <a:cxn ang="0">
                <a:pos x="connsiteX16620" y="connsiteY16620"/>
              </a:cxn>
              <a:cxn ang="0">
                <a:pos x="connsiteX16621" y="connsiteY16621"/>
              </a:cxn>
              <a:cxn ang="0">
                <a:pos x="connsiteX16622" y="connsiteY16622"/>
              </a:cxn>
              <a:cxn ang="0">
                <a:pos x="connsiteX16623" y="connsiteY16623"/>
              </a:cxn>
              <a:cxn ang="0">
                <a:pos x="connsiteX16624" y="connsiteY16624"/>
              </a:cxn>
              <a:cxn ang="0">
                <a:pos x="connsiteX16625" y="connsiteY16625"/>
              </a:cxn>
              <a:cxn ang="0">
                <a:pos x="connsiteX16626" y="connsiteY16626"/>
              </a:cxn>
              <a:cxn ang="0">
                <a:pos x="connsiteX16627" y="connsiteY16627"/>
              </a:cxn>
              <a:cxn ang="0">
                <a:pos x="connsiteX16628" y="connsiteY16628"/>
              </a:cxn>
              <a:cxn ang="0">
                <a:pos x="connsiteX16629" y="connsiteY16629"/>
              </a:cxn>
              <a:cxn ang="0">
                <a:pos x="connsiteX16630" y="connsiteY16630"/>
              </a:cxn>
              <a:cxn ang="0">
                <a:pos x="connsiteX16631" y="connsiteY16631"/>
              </a:cxn>
              <a:cxn ang="0">
                <a:pos x="connsiteX16632" y="connsiteY16632"/>
              </a:cxn>
              <a:cxn ang="0">
                <a:pos x="connsiteX16633" y="connsiteY16633"/>
              </a:cxn>
              <a:cxn ang="0">
                <a:pos x="connsiteX16634" y="connsiteY16634"/>
              </a:cxn>
              <a:cxn ang="0">
                <a:pos x="connsiteX16635" y="connsiteY16635"/>
              </a:cxn>
              <a:cxn ang="0">
                <a:pos x="connsiteX16636" y="connsiteY16636"/>
              </a:cxn>
              <a:cxn ang="0">
                <a:pos x="connsiteX16637" y="connsiteY16637"/>
              </a:cxn>
              <a:cxn ang="0">
                <a:pos x="connsiteX16638" y="connsiteY16638"/>
              </a:cxn>
              <a:cxn ang="0">
                <a:pos x="connsiteX16639" y="connsiteY16639"/>
              </a:cxn>
              <a:cxn ang="0">
                <a:pos x="connsiteX16640" y="connsiteY16640"/>
              </a:cxn>
              <a:cxn ang="0">
                <a:pos x="connsiteX16641" y="connsiteY16641"/>
              </a:cxn>
              <a:cxn ang="0">
                <a:pos x="connsiteX16642" y="connsiteY16642"/>
              </a:cxn>
              <a:cxn ang="0">
                <a:pos x="connsiteX16643" y="connsiteY16643"/>
              </a:cxn>
              <a:cxn ang="0">
                <a:pos x="connsiteX16644" y="connsiteY16644"/>
              </a:cxn>
              <a:cxn ang="0">
                <a:pos x="connsiteX16645" y="connsiteY16645"/>
              </a:cxn>
              <a:cxn ang="0">
                <a:pos x="connsiteX16646" y="connsiteY16646"/>
              </a:cxn>
              <a:cxn ang="0">
                <a:pos x="connsiteX16647" y="connsiteY16647"/>
              </a:cxn>
              <a:cxn ang="0">
                <a:pos x="connsiteX16648" y="connsiteY16648"/>
              </a:cxn>
              <a:cxn ang="0">
                <a:pos x="connsiteX16649" y="connsiteY16649"/>
              </a:cxn>
              <a:cxn ang="0">
                <a:pos x="connsiteX16650" y="connsiteY16650"/>
              </a:cxn>
              <a:cxn ang="0">
                <a:pos x="connsiteX16651" y="connsiteY16651"/>
              </a:cxn>
              <a:cxn ang="0">
                <a:pos x="connsiteX16652" y="connsiteY16652"/>
              </a:cxn>
              <a:cxn ang="0">
                <a:pos x="connsiteX16653" y="connsiteY16653"/>
              </a:cxn>
              <a:cxn ang="0">
                <a:pos x="connsiteX16654" y="connsiteY16654"/>
              </a:cxn>
              <a:cxn ang="0">
                <a:pos x="connsiteX16655" y="connsiteY16655"/>
              </a:cxn>
              <a:cxn ang="0">
                <a:pos x="connsiteX16656" y="connsiteY16656"/>
              </a:cxn>
              <a:cxn ang="0">
                <a:pos x="connsiteX16657" y="connsiteY16657"/>
              </a:cxn>
              <a:cxn ang="0">
                <a:pos x="connsiteX16658" y="connsiteY16658"/>
              </a:cxn>
              <a:cxn ang="0">
                <a:pos x="connsiteX16659" y="connsiteY16659"/>
              </a:cxn>
              <a:cxn ang="0">
                <a:pos x="connsiteX16660" y="connsiteY16660"/>
              </a:cxn>
              <a:cxn ang="0">
                <a:pos x="connsiteX16661" y="connsiteY16661"/>
              </a:cxn>
              <a:cxn ang="0">
                <a:pos x="connsiteX16662" y="connsiteY16662"/>
              </a:cxn>
              <a:cxn ang="0">
                <a:pos x="connsiteX16663" y="connsiteY16663"/>
              </a:cxn>
              <a:cxn ang="0">
                <a:pos x="connsiteX16664" y="connsiteY16664"/>
              </a:cxn>
              <a:cxn ang="0">
                <a:pos x="connsiteX16665" y="connsiteY16665"/>
              </a:cxn>
              <a:cxn ang="0">
                <a:pos x="connsiteX16666" y="connsiteY16666"/>
              </a:cxn>
              <a:cxn ang="0">
                <a:pos x="connsiteX16667" y="connsiteY16667"/>
              </a:cxn>
              <a:cxn ang="0">
                <a:pos x="connsiteX16668" y="connsiteY16668"/>
              </a:cxn>
              <a:cxn ang="0">
                <a:pos x="connsiteX16669" y="connsiteY16669"/>
              </a:cxn>
              <a:cxn ang="0">
                <a:pos x="connsiteX16670" y="connsiteY16670"/>
              </a:cxn>
              <a:cxn ang="0">
                <a:pos x="connsiteX16671" y="connsiteY16671"/>
              </a:cxn>
              <a:cxn ang="0">
                <a:pos x="connsiteX16672" y="connsiteY16672"/>
              </a:cxn>
              <a:cxn ang="0">
                <a:pos x="connsiteX16673" y="connsiteY16673"/>
              </a:cxn>
              <a:cxn ang="0">
                <a:pos x="connsiteX16674" y="connsiteY16674"/>
              </a:cxn>
              <a:cxn ang="0">
                <a:pos x="connsiteX16675" y="connsiteY16675"/>
              </a:cxn>
              <a:cxn ang="0">
                <a:pos x="connsiteX16676" y="connsiteY16676"/>
              </a:cxn>
              <a:cxn ang="0">
                <a:pos x="connsiteX16677" y="connsiteY16677"/>
              </a:cxn>
              <a:cxn ang="0">
                <a:pos x="connsiteX16678" y="connsiteY16678"/>
              </a:cxn>
              <a:cxn ang="0">
                <a:pos x="connsiteX16679" y="connsiteY16679"/>
              </a:cxn>
              <a:cxn ang="0">
                <a:pos x="connsiteX16680" y="connsiteY16680"/>
              </a:cxn>
              <a:cxn ang="0">
                <a:pos x="connsiteX16681" y="connsiteY16681"/>
              </a:cxn>
              <a:cxn ang="0">
                <a:pos x="connsiteX16682" y="connsiteY16682"/>
              </a:cxn>
              <a:cxn ang="0">
                <a:pos x="connsiteX16683" y="connsiteY16683"/>
              </a:cxn>
              <a:cxn ang="0">
                <a:pos x="connsiteX16684" y="connsiteY16684"/>
              </a:cxn>
              <a:cxn ang="0">
                <a:pos x="connsiteX16685" y="connsiteY16685"/>
              </a:cxn>
              <a:cxn ang="0">
                <a:pos x="connsiteX16686" y="connsiteY16686"/>
              </a:cxn>
              <a:cxn ang="0">
                <a:pos x="connsiteX16687" y="connsiteY16687"/>
              </a:cxn>
              <a:cxn ang="0">
                <a:pos x="connsiteX16688" y="connsiteY16688"/>
              </a:cxn>
              <a:cxn ang="0">
                <a:pos x="connsiteX16689" y="connsiteY16689"/>
              </a:cxn>
              <a:cxn ang="0">
                <a:pos x="connsiteX16690" y="connsiteY16690"/>
              </a:cxn>
              <a:cxn ang="0">
                <a:pos x="connsiteX16691" y="connsiteY16691"/>
              </a:cxn>
              <a:cxn ang="0">
                <a:pos x="connsiteX16692" y="connsiteY16692"/>
              </a:cxn>
              <a:cxn ang="0">
                <a:pos x="connsiteX16693" y="connsiteY16693"/>
              </a:cxn>
              <a:cxn ang="0">
                <a:pos x="connsiteX16694" y="connsiteY16694"/>
              </a:cxn>
              <a:cxn ang="0">
                <a:pos x="connsiteX16695" y="connsiteY16695"/>
              </a:cxn>
              <a:cxn ang="0">
                <a:pos x="connsiteX16696" y="connsiteY16696"/>
              </a:cxn>
              <a:cxn ang="0">
                <a:pos x="connsiteX16697" y="connsiteY16697"/>
              </a:cxn>
              <a:cxn ang="0">
                <a:pos x="connsiteX16698" y="connsiteY16698"/>
              </a:cxn>
              <a:cxn ang="0">
                <a:pos x="connsiteX16699" y="connsiteY16699"/>
              </a:cxn>
              <a:cxn ang="0">
                <a:pos x="connsiteX16700" y="connsiteY16700"/>
              </a:cxn>
              <a:cxn ang="0">
                <a:pos x="connsiteX16701" y="connsiteY16701"/>
              </a:cxn>
              <a:cxn ang="0">
                <a:pos x="connsiteX16702" y="connsiteY16702"/>
              </a:cxn>
              <a:cxn ang="0">
                <a:pos x="connsiteX16703" y="connsiteY16703"/>
              </a:cxn>
              <a:cxn ang="0">
                <a:pos x="connsiteX16704" y="connsiteY16704"/>
              </a:cxn>
              <a:cxn ang="0">
                <a:pos x="connsiteX16705" y="connsiteY16705"/>
              </a:cxn>
              <a:cxn ang="0">
                <a:pos x="connsiteX16706" y="connsiteY16706"/>
              </a:cxn>
              <a:cxn ang="0">
                <a:pos x="connsiteX16707" y="connsiteY16707"/>
              </a:cxn>
              <a:cxn ang="0">
                <a:pos x="connsiteX16708" y="connsiteY16708"/>
              </a:cxn>
              <a:cxn ang="0">
                <a:pos x="connsiteX16709" y="connsiteY16709"/>
              </a:cxn>
              <a:cxn ang="0">
                <a:pos x="connsiteX16710" y="connsiteY16710"/>
              </a:cxn>
              <a:cxn ang="0">
                <a:pos x="connsiteX16711" y="connsiteY16711"/>
              </a:cxn>
              <a:cxn ang="0">
                <a:pos x="connsiteX16712" y="connsiteY16712"/>
              </a:cxn>
              <a:cxn ang="0">
                <a:pos x="connsiteX16713" y="connsiteY16713"/>
              </a:cxn>
              <a:cxn ang="0">
                <a:pos x="connsiteX16714" y="connsiteY16714"/>
              </a:cxn>
              <a:cxn ang="0">
                <a:pos x="connsiteX16715" y="connsiteY16715"/>
              </a:cxn>
              <a:cxn ang="0">
                <a:pos x="connsiteX16716" y="connsiteY16716"/>
              </a:cxn>
              <a:cxn ang="0">
                <a:pos x="connsiteX16717" y="connsiteY16717"/>
              </a:cxn>
              <a:cxn ang="0">
                <a:pos x="connsiteX16718" y="connsiteY16718"/>
              </a:cxn>
              <a:cxn ang="0">
                <a:pos x="connsiteX16719" y="connsiteY16719"/>
              </a:cxn>
              <a:cxn ang="0">
                <a:pos x="connsiteX16720" y="connsiteY16720"/>
              </a:cxn>
              <a:cxn ang="0">
                <a:pos x="connsiteX16721" y="connsiteY16721"/>
              </a:cxn>
              <a:cxn ang="0">
                <a:pos x="connsiteX16722" y="connsiteY16722"/>
              </a:cxn>
              <a:cxn ang="0">
                <a:pos x="connsiteX16723" y="connsiteY16723"/>
              </a:cxn>
              <a:cxn ang="0">
                <a:pos x="connsiteX16724" y="connsiteY16724"/>
              </a:cxn>
              <a:cxn ang="0">
                <a:pos x="connsiteX16725" y="connsiteY16725"/>
              </a:cxn>
              <a:cxn ang="0">
                <a:pos x="connsiteX16726" y="connsiteY16726"/>
              </a:cxn>
              <a:cxn ang="0">
                <a:pos x="connsiteX16727" y="connsiteY16727"/>
              </a:cxn>
              <a:cxn ang="0">
                <a:pos x="connsiteX16728" y="connsiteY16728"/>
              </a:cxn>
              <a:cxn ang="0">
                <a:pos x="connsiteX16729" y="connsiteY16729"/>
              </a:cxn>
              <a:cxn ang="0">
                <a:pos x="connsiteX16730" y="connsiteY16730"/>
              </a:cxn>
              <a:cxn ang="0">
                <a:pos x="connsiteX16731" y="connsiteY16731"/>
              </a:cxn>
              <a:cxn ang="0">
                <a:pos x="connsiteX16732" y="connsiteY16732"/>
              </a:cxn>
              <a:cxn ang="0">
                <a:pos x="connsiteX16733" y="connsiteY16733"/>
              </a:cxn>
              <a:cxn ang="0">
                <a:pos x="connsiteX16734" y="connsiteY16734"/>
              </a:cxn>
              <a:cxn ang="0">
                <a:pos x="connsiteX16735" y="connsiteY16735"/>
              </a:cxn>
            </a:cxnLst>
            <a:rect l="l" t="t" r="r" b="b"/>
            <a:pathLst>
              <a:path w="12191999" h="6842125">
                <a:moveTo>
                  <a:pt x="5290599" y="59511"/>
                </a:moveTo>
                <a:cubicBezTo>
                  <a:pt x="5286790" y="59511"/>
                  <a:pt x="5281455" y="56127"/>
                  <a:pt x="5278407" y="52066"/>
                </a:cubicBezTo>
                <a:cubicBezTo>
                  <a:pt x="5270787" y="40560"/>
                  <a:pt x="5288314" y="27701"/>
                  <a:pt x="5298982" y="37176"/>
                </a:cubicBezTo>
                <a:cubicBezTo>
                  <a:pt x="5308126" y="45298"/>
                  <a:pt x="5302030" y="59511"/>
                  <a:pt x="5290599" y="59511"/>
                </a:cubicBezTo>
                <a:close/>
                <a:moveTo>
                  <a:pt x="5640567" y="59511"/>
                </a:moveTo>
                <a:cubicBezTo>
                  <a:pt x="5636758" y="59511"/>
                  <a:pt x="5631423" y="56127"/>
                  <a:pt x="5628375" y="52066"/>
                </a:cubicBezTo>
                <a:cubicBezTo>
                  <a:pt x="5620755" y="40560"/>
                  <a:pt x="5638282" y="27701"/>
                  <a:pt x="5648950" y="37176"/>
                </a:cubicBezTo>
                <a:cubicBezTo>
                  <a:pt x="5658094" y="45298"/>
                  <a:pt x="5651998" y="59511"/>
                  <a:pt x="5640567" y="59511"/>
                </a:cubicBezTo>
                <a:close/>
                <a:moveTo>
                  <a:pt x="6551430" y="59511"/>
                </a:moveTo>
                <a:cubicBezTo>
                  <a:pt x="6539999" y="59511"/>
                  <a:pt x="6533903" y="45298"/>
                  <a:pt x="6543047" y="37176"/>
                </a:cubicBezTo>
                <a:cubicBezTo>
                  <a:pt x="6553715" y="27701"/>
                  <a:pt x="6571242" y="40560"/>
                  <a:pt x="6563622" y="52066"/>
                </a:cubicBezTo>
                <a:cubicBezTo>
                  <a:pt x="6560574" y="56127"/>
                  <a:pt x="6555239" y="59511"/>
                  <a:pt x="6551430" y="59511"/>
                </a:cubicBezTo>
                <a:close/>
                <a:moveTo>
                  <a:pt x="6901397" y="59511"/>
                </a:moveTo>
                <a:cubicBezTo>
                  <a:pt x="6889967" y="59511"/>
                  <a:pt x="6883871" y="45298"/>
                  <a:pt x="6893015" y="37176"/>
                </a:cubicBezTo>
                <a:cubicBezTo>
                  <a:pt x="6903683" y="27701"/>
                  <a:pt x="6921210" y="40560"/>
                  <a:pt x="6913590" y="52066"/>
                </a:cubicBezTo>
                <a:cubicBezTo>
                  <a:pt x="6910542" y="56127"/>
                  <a:pt x="6905207" y="59511"/>
                  <a:pt x="6901397" y="59511"/>
                </a:cubicBezTo>
                <a:close/>
                <a:moveTo>
                  <a:pt x="2468704" y="63996"/>
                </a:moveTo>
                <a:cubicBezTo>
                  <a:pt x="2462322" y="66450"/>
                  <a:pt x="2455083" y="66280"/>
                  <a:pt x="2450511" y="62219"/>
                </a:cubicBezTo>
                <a:cubicBezTo>
                  <a:pt x="2440604" y="53421"/>
                  <a:pt x="2445176" y="33793"/>
                  <a:pt x="2458131" y="29732"/>
                </a:cubicBezTo>
                <a:cubicBezTo>
                  <a:pt x="2474132" y="24317"/>
                  <a:pt x="2485563" y="33793"/>
                  <a:pt x="2481752" y="50036"/>
                </a:cubicBezTo>
                <a:cubicBezTo>
                  <a:pt x="2480610" y="56466"/>
                  <a:pt x="2475086" y="61542"/>
                  <a:pt x="2468704" y="63996"/>
                </a:cubicBezTo>
                <a:close/>
                <a:moveTo>
                  <a:pt x="9723292" y="63996"/>
                </a:moveTo>
                <a:cubicBezTo>
                  <a:pt x="9716911" y="61542"/>
                  <a:pt x="9711387" y="56466"/>
                  <a:pt x="9710244" y="50036"/>
                </a:cubicBezTo>
                <a:cubicBezTo>
                  <a:pt x="9706434" y="33793"/>
                  <a:pt x="9717864" y="24317"/>
                  <a:pt x="9733866" y="29732"/>
                </a:cubicBezTo>
                <a:cubicBezTo>
                  <a:pt x="9746820" y="33793"/>
                  <a:pt x="9751392" y="53421"/>
                  <a:pt x="9741486" y="62219"/>
                </a:cubicBezTo>
                <a:cubicBezTo>
                  <a:pt x="9736914" y="66280"/>
                  <a:pt x="9729675" y="66450"/>
                  <a:pt x="9723292" y="63996"/>
                </a:cubicBezTo>
                <a:close/>
                <a:moveTo>
                  <a:pt x="883040" y="64332"/>
                </a:moveTo>
                <a:cubicBezTo>
                  <a:pt x="874943" y="67125"/>
                  <a:pt x="865797" y="66955"/>
                  <a:pt x="860465" y="62218"/>
                </a:cubicBezTo>
                <a:cubicBezTo>
                  <a:pt x="852841" y="55450"/>
                  <a:pt x="853603" y="33791"/>
                  <a:pt x="861225" y="29730"/>
                </a:cubicBezTo>
                <a:cubicBezTo>
                  <a:pt x="865033" y="27699"/>
                  <a:pt x="875704" y="28377"/>
                  <a:pt x="884848" y="30407"/>
                </a:cubicBezTo>
                <a:cubicBezTo>
                  <a:pt x="896275" y="33114"/>
                  <a:pt x="900847" y="38529"/>
                  <a:pt x="899323" y="48682"/>
                </a:cubicBezTo>
                <a:cubicBezTo>
                  <a:pt x="898177" y="55787"/>
                  <a:pt x="891129" y="61541"/>
                  <a:pt x="883040" y="64332"/>
                </a:cubicBezTo>
                <a:close/>
                <a:moveTo>
                  <a:pt x="11308956" y="64332"/>
                </a:moveTo>
                <a:cubicBezTo>
                  <a:pt x="11300867" y="61541"/>
                  <a:pt x="11293819" y="55787"/>
                  <a:pt x="11292674" y="48682"/>
                </a:cubicBezTo>
                <a:cubicBezTo>
                  <a:pt x="11291150" y="38529"/>
                  <a:pt x="11295722" y="33114"/>
                  <a:pt x="11307148" y="30407"/>
                </a:cubicBezTo>
                <a:cubicBezTo>
                  <a:pt x="11316292" y="28377"/>
                  <a:pt x="11326963" y="27699"/>
                  <a:pt x="11330771" y="29730"/>
                </a:cubicBezTo>
                <a:cubicBezTo>
                  <a:pt x="11338394" y="33791"/>
                  <a:pt x="11339155" y="55450"/>
                  <a:pt x="11331531" y="62218"/>
                </a:cubicBezTo>
                <a:cubicBezTo>
                  <a:pt x="11326199" y="66955"/>
                  <a:pt x="11317054" y="67125"/>
                  <a:pt x="11308956" y="64332"/>
                </a:cubicBezTo>
                <a:close/>
                <a:moveTo>
                  <a:pt x="1756204" y="65853"/>
                </a:moveTo>
                <a:cubicBezTo>
                  <a:pt x="1750584" y="65429"/>
                  <a:pt x="1745251" y="61199"/>
                  <a:pt x="1742964" y="53415"/>
                </a:cubicBezTo>
                <a:cubicBezTo>
                  <a:pt x="1738392" y="37171"/>
                  <a:pt x="1742964" y="32434"/>
                  <a:pt x="1762013" y="32434"/>
                </a:cubicBezTo>
                <a:cubicBezTo>
                  <a:pt x="1776492" y="32434"/>
                  <a:pt x="1778777" y="37849"/>
                  <a:pt x="1771157" y="55446"/>
                </a:cubicBezTo>
                <a:cubicBezTo>
                  <a:pt x="1767729" y="62891"/>
                  <a:pt x="1761824" y="66276"/>
                  <a:pt x="1756204" y="65853"/>
                </a:cubicBezTo>
                <a:close/>
                <a:moveTo>
                  <a:pt x="10435792" y="65853"/>
                </a:moveTo>
                <a:cubicBezTo>
                  <a:pt x="10430172" y="66276"/>
                  <a:pt x="10424267" y="62891"/>
                  <a:pt x="10420839" y="55446"/>
                </a:cubicBezTo>
                <a:cubicBezTo>
                  <a:pt x="10413219" y="37849"/>
                  <a:pt x="10415504" y="32434"/>
                  <a:pt x="10429983" y="32434"/>
                </a:cubicBezTo>
                <a:cubicBezTo>
                  <a:pt x="10449032" y="32434"/>
                  <a:pt x="10453604" y="37171"/>
                  <a:pt x="10449032" y="53415"/>
                </a:cubicBezTo>
                <a:cubicBezTo>
                  <a:pt x="10446746" y="61199"/>
                  <a:pt x="10441412" y="65429"/>
                  <a:pt x="10435792" y="65853"/>
                </a:cubicBezTo>
                <a:close/>
                <a:moveTo>
                  <a:pt x="4935868" y="65943"/>
                </a:moveTo>
                <a:cubicBezTo>
                  <a:pt x="4929200" y="66112"/>
                  <a:pt x="4923486" y="62898"/>
                  <a:pt x="4920818" y="56130"/>
                </a:cubicBezTo>
                <a:cubicBezTo>
                  <a:pt x="4915484" y="44623"/>
                  <a:pt x="4922342" y="25672"/>
                  <a:pt x="4931486" y="25672"/>
                </a:cubicBezTo>
                <a:cubicBezTo>
                  <a:pt x="4934534" y="25672"/>
                  <a:pt x="4944440" y="29733"/>
                  <a:pt x="4952060" y="35147"/>
                </a:cubicBezTo>
                <a:cubicBezTo>
                  <a:pt x="4964252" y="43269"/>
                  <a:pt x="4965014" y="45977"/>
                  <a:pt x="4956632" y="55452"/>
                </a:cubicBezTo>
                <a:cubicBezTo>
                  <a:pt x="4950155" y="62221"/>
                  <a:pt x="4942535" y="65774"/>
                  <a:pt x="4935868" y="65943"/>
                </a:cubicBezTo>
                <a:close/>
                <a:moveTo>
                  <a:pt x="7256128" y="65943"/>
                </a:moveTo>
                <a:cubicBezTo>
                  <a:pt x="7249462" y="65774"/>
                  <a:pt x="7241842" y="62221"/>
                  <a:pt x="7235364" y="55452"/>
                </a:cubicBezTo>
                <a:cubicBezTo>
                  <a:pt x="7226983" y="45977"/>
                  <a:pt x="7227744" y="43269"/>
                  <a:pt x="7239936" y="35147"/>
                </a:cubicBezTo>
                <a:cubicBezTo>
                  <a:pt x="7247556" y="29733"/>
                  <a:pt x="7257463" y="25672"/>
                  <a:pt x="7260511" y="25672"/>
                </a:cubicBezTo>
                <a:cubicBezTo>
                  <a:pt x="7269655" y="25672"/>
                  <a:pt x="7276512" y="44623"/>
                  <a:pt x="7271179" y="56130"/>
                </a:cubicBezTo>
                <a:cubicBezTo>
                  <a:pt x="7268511" y="62898"/>
                  <a:pt x="7262796" y="66112"/>
                  <a:pt x="7256128" y="65943"/>
                </a:cubicBezTo>
                <a:close/>
                <a:moveTo>
                  <a:pt x="2644351" y="66616"/>
                </a:moveTo>
                <a:cubicBezTo>
                  <a:pt x="2636922" y="67631"/>
                  <a:pt x="2628540" y="63908"/>
                  <a:pt x="2624730" y="54771"/>
                </a:cubicBezTo>
                <a:cubicBezTo>
                  <a:pt x="2620920" y="47327"/>
                  <a:pt x="2623968" y="39881"/>
                  <a:pt x="2632350" y="34466"/>
                </a:cubicBezTo>
                <a:cubicBezTo>
                  <a:pt x="2649114" y="23637"/>
                  <a:pt x="2658258" y="29052"/>
                  <a:pt x="2658258" y="50034"/>
                </a:cubicBezTo>
                <a:cubicBezTo>
                  <a:pt x="2658258" y="59847"/>
                  <a:pt x="2651780" y="65601"/>
                  <a:pt x="2644351" y="66616"/>
                </a:cubicBezTo>
                <a:close/>
                <a:moveTo>
                  <a:pt x="9547646" y="66616"/>
                </a:moveTo>
                <a:cubicBezTo>
                  <a:pt x="9540216" y="65601"/>
                  <a:pt x="9533739" y="59847"/>
                  <a:pt x="9533739" y="50034"/>
                </a:cubicBezTo>
                <a:cubicBezTo>
                  <a:pt x="9533739" y="29052"/>
                  <a:pt x="9542883" y="23637"/>
                  <a:pt x="9559647" y="34466"/>
                </a:cubicBezTo>
                <a:cubicBezTo>
                  <a:pt x="9568028" y="39881"/>
                  <a:pt x="9571076" y="47327"/>
                  <a:pt x="9567267" y="54771"/>
                </a:cubicBezTo>
                <a:cubicBezTo>
                  <a:pt x="9563456" y="63908"/>
                  <a:pt x="9555075" y="67631"/>
                  <a:pt x="9547646" y="66616"/>
                </a:cubicBezTo>
                <a:close/>
                <a:moveTo>
                  <a:pt x="0" y="68770"/>
                </a:moveTo>
                <a:lnTo>
                  <a:pt x="0" y="22829"/>
                </a:lnTo>
                <a:lnTo>
                  <a:pt x="11451" y="29732"/>
                </a:lnTo>
                <a:cubicBezTo>
                  <a:pt x="24411" y="41915"/>
                  <a:pt x="25935" y="46653"/>
                  <a:pt x="19073" y="58836"/>
                </a:cubicBezTo>
                <a:close/>
                <a:moveTo>
                  <a:pt x="12191999" y="68771"/>
                </a:moveTo>
                <a:lnTo>
                  <a:pt x="12172923" y="58836"/>
                </a:lnTo>
                <a:cubicBezTo>
                  <a:pt x="12166062" y="46653"/>
                  <a:pt x="12167586" y="41915"/>
                  <a:pt x="12180546" y="29732"/>
                </a:cubicBezTo>
                <a:lnTo>
                  <a:pt x="12191999" y="22828"/>
                </a:lnTo>
                <a:close/>
                <a:moveTo>
                  <a:pt x="3174630" y="71183"/>
                </a:moveTo>
                <a:cubicBezTo>
                  <a:pt x="3167582" y="72368"/>
                  <a:pt x="3160342" y="70338"/>
                  <a:pt x="3154246" y="64923"/>
                </a:cubicBezTo>
                <a:cubicBezTo>
                  <a:pt x="3140530" y="52740"/>
                  <a:pt x="3142816" y="33789"/>
                  <a:pt x="3159580" y="26344"/>
                </a:cubicBezTo>
                <a:cubicBezTo>
                  <a:pt x="3179392" y="16869"/>
                  <a:pt x="3205300" y="41235"/>
                  <a:pt x="3193870" y="58155"/>
                </a:cubicBezTo>
                <a:cubicBezTo>
                  <a:pt x="3188536" y="65599"/>
                  <a:pt x="3181678" y="69999"/>
                  <a:pt x="3174630" y="71183"/>
                </a:cubicBezTo>
                <a:close/>
                <a:moveTo>
                  <a:pt x="9017367" y="71183"/>
                </a:moveTo>
                <a:cubicBezTo>
                  <a:pt x="9010319" y="69999"/>
                  <a:pt x="9003460" y="65599"/>
                  <a:pt x="8998127" y="58155"/>
                </a:cubicBezTo>
                <a:cubicBezTo>
                  <a:pt x="8986696" y="41235"/>
                  <a:pt x="9012604" y="16869"/>
                  <a:pt x="9032416" y="26344"/>
                </a:cubicBezTo>
                <a:cubicBezTo>
                  <a:pt x="9049180" y="33789"/>
                  <a:pt x="9051467" y="52740"/>
                  <a:pt x="9037751" y="64923"/>
                </a:cubicBezTo>
                <a:cubicBezTo>
                  <a:pt x="9031655" y="70338"/>
                  <a:pt x="9024415" y="72368"/>
                  <a:pt x="9017367" y="71183"/>
                </a:cubicBezTo>
                <a:close/>
                <a:moveTo>
                  <a:pt x="4042680" y="71866"/>
                </a:moveTo>
                <a:cubicBezTo>
                  <a:pt x="4038108" y="71358"/>
                  <a:pt x="4034488" y="70343"/>
                  <a:pt x="4032964" y="68989"/>
                </a:cubicBezTo>
                <a:cubicBezTo>
                  <a:pt x="4023059" y="60190"/>
                  <a:pt x="4027631" y="34470"/>
                  <a:pt x="4039823" y="24994"/>
                </a:cubicBezTo>
                <a:cubicBezTo>
                  <a:pt x="4057348" y="12135"/>
                  <a:pt x="4077160" y="25672"/>
                  <a:pt x="4077160" y="50038"/>
                </a:cubicBezTo>
                <a:cubicBezTo>
                  <a:pt x="4077160" y="66282"/>
                  <a:pt x="4073351" y="70343"/>
                  <a:pt x="4058111" y="71696"/>
                </a:cubicBezTo>
                <a:cubicBezTo>
                  <a:pt x="4052778" y="72372"/>
                  <a:pt x="4047252" y="72372"/>
                  <a:pt x="4042680" y="71866"/>
                </a:cubicBezTo>
                <a:close/>
                <a:moveTo>
                  <a:pt x="8149316" y="71866"/>
                </a:moveTo>
                <a:cubicBezTo>
                  <a:pt x="8144744" y="72372"/>
                  <a:pt x="8139219" y="72372"/>
                  <a:pt x="8133885" y="71696"/>
                </a:cubicBezTo>
                <a:cubicBezTo>
                  <a:pt x="8118645" y="70343"/>
                  <a:pt x="8114836" y="66282"/>
                  <a:pt x="8114836" y="50038"/>
                </a:cubicBezTo>
                <a:cubicBezTo>
                  <a:pt x="8114836" y="25672"/>
                  <a:pt x="8134648" y="12135"/>
                  <a:pt x="8152173" y="24994"/>
                </a:cubicBezTo>
                <a:cubicBezTo>
                  <a:pt x="8164366" y="34470"/>
                  <a:pt x="8168937" y="60190"/>
                  <a:pt x="8159032" y="68989"/>
                </a:cubicBezTo>
                <a:cubicBezTo>
                  <a:pt x="8157508" y="70343"/>
                  <a:pt x="8153888" y="71358"/>
                  <a:pt x="8149316" y="71866"/>
                </a:cubicBezTo>
                <a:close/>
                <a:moveTo>
                  <a:pt x="1048777" y="72452"/>
                </a:moveTo>
                <a:cubicBezTo>
                  <a:pt x="1041919" y="72197"/>
                  <a:pt x="1036204" y="66952"/>
                  <a:pt x="1033156" y="56800"/>
                </a:cubicBezTo>
                <a:cubicBezTo>
                  <a:pt x="1027824" y="36495"/>
                  <a:pt x="1033920" y="25666"/>
                  <a:pt x="1052207" y="25666"/>
                </a:cubicBezTo>
                <a:cubicBezTo>
                  <a:pt x="1075828" y="25666"/>
                  <a:pt x="1084972" y="41232"/>
                  <a:pt x="1071257" y="58154"/>
                </a:cubicBezTo>
                <a:cubicBezTo>
                  <a:pt x="1063636" y="67967"/>
                  <a:pt x="1055635" y="72705"/>
                  <a:pt x="1048777" y="72452"/>
                </a:cubicBezTo>
                <a:close/>
                <a:moveTo>
                  <a:pt x="2993643" y="72452"/>
                </a:moveTo>
                <a:cubicBezTo>
                  <a:pt x="2988595" y="72536"/>
                  <a:pt x="2983832" y="69321"/>
                  <a:pt x="2977736" y="62891"/>
                </a:cubicBezTo>
                <a:cubicBezTo>
                  <a:pt x="2957162" y="40556"/>
                  <a:pt x="2990690" y="12806"/>
                  <a:pt x="3014312" y="33788"/>
                </a:cubicBezTo>
                <a:cubicBezTo>
                  <a:pt x="3026504" y="44617"/>
                  <a:pt x="3025742" y="49354"/>
                  <a:pt x="3011264" y="62215"/>
                </a:cubicBezTo>
                <a:cubicBezTo>
                  <a:pt x="3004026" y="68983"/>
                  <a:pt x="2998691" y="72367"/>
                  <a:pt x="2993643" y="72452"/>
                </a:cubicBezTo>
                <a:close/>
                <a:moveTo>
                  <a:pt x="9198354" y="72452"/>
                </a:moveTo>
                <a:cubicBezTo>
                  <a:pt x="9193306" y="72367"/>
                  <a:pt x="9187971" y="68983"/>
                  <a:pt x="9180732" y="62215"/>
                </a:cubicBezTo>
                <a:cubicBezTo>
                  <a:pt x="9166255" y="49354"/>
                  <a:pt x="9165492" y="44617"/>
                  <a:pt x="9177684" y="33788"/>
                </a:cubicBezTo>
                <a:cubicBezTo>
                  <a:pt x="9201307" y="12806"/>
                  <a:pt x="9234835" y="40556"/>
                  <a:pt x="9214260" y="62891"/>
                </a:cubicBezTo>
                <a:cubicBezTo>
                  <a:pt x="9208164" y="69321"/>
                  <a:pt x="9203402" y="72536"/>
                  <a:pt x="9198354" y="72452"/>
                </a:cubicBezTo>
                <a:close/>
                <a:moveTo>
                  <a:pt x="11143219" y="72452"/>
                </a:moveTo>
                <a:cubicBezTo>
                  <a:pt x="11136362" y="72705"/>
                  <a:pt x="11128360" y="67967"/>
                  <a:pt x="11120739" y="58154"/>
                </a:cubicBezTo>
                <a:cubicBezTo>
                  <a:pt x="11107024" y="41232"/>
                  <a:pt x="11116168" y="25666"/>
                  <a:pt x="11139790" y="25666"/>
                </a:cubicBezTo>
                <a:cubicBezTo>
                  <a:pt x="11158076" y="25666"/>
                  <a:pt x="11164172" y="36495"/>
                  <a:pt x="11158840" y="56800"/>
                </a:cubicBezTo>
                <a:cubicBezTo>
                  <a:pt x="11155792" y="66952"/>
                  <a:pt x="11150078" y="72197"/>
                  <a:pt x="11143219" y="72452"/>
                </a:cubicBezTo>
                <a:close/>
                <a:moveTo>
                  <a:pt x="3882174" y="72545"/>
                </a:moveTo>
                <a:cubicBezTo>
                  <a:pt x="3872078" y="73730"/>
                  <a:pt x="3861410" y="71361"/>
                  <a:pt x="3854170" y="64931"/>
                </a:cubicBezTo>
                <a:cubicBezTo>
                  <a:pt x="3839692" y="52071"/>
                  <a:pt x="3843502" y="34474"/>
                  <a:pt x="3861790" y="22968"/>
                </a:cubicBezTo>
                <a:cubicBezTo>
                  <a:pt x="3877792" y="12815"/>
                  <a:pt x="3880078" y="13492"/>
                  <a:pt x="3896842" y="28383"/>
                </a:cubicBezTo>
                <a:cubicBezTo>
                  <a:pt x="3912082" y="41919"/>
                  <a:pt x="3913606" y="46656"/>
                  <a:pt x="3906748" y="58839"/>
                </a:cubicBezTo>
                <a:cubicBezTo>
                  <a:pt x="3901795" y="66623"/>
                  <a:pt x="3892271" y="71361"/>
                  <a:pt x="3882174" y="72545"/>
                </a:cubicBezTo>
                <a:close/>
                <a:moveTo>
                  <a:pt x="8309823" y="72545"/>
                </a:moveTo>
                <a:cubicBezTo>
                  <a:pt x="8299726" y="71361"/>
                  <a:pt x="8290201" y="66623"/>
                  <a:pt x="8285248" y="58839"/>
                </a:cubicBezTo>
                <a:cubicBezTo>
                  <a:pt x="8278391" y="46656"/>
                  <a:pt x="8279915" y="41919"/>
                  <a:pt x="8295155" y="28383"/>
                </a:cubicBezTo>
                <a:cubicBezTo>
                  <a:pt x="8311919" y="13492"/>
                  <a:pt x="8314204" y="12815"/>
                  <a:pt x="8330207" y="22968"/>
                </a:cubicBezTo>
                <a:cubicBezTo>
                  <a:pt x="8348495" y="34474"/>
                  <a:pt x="8352304" y="52071"/>
                  <a:pt x="8337827" y="64931"/>
                </a:cubicBezTo>
                <a:cubicBezTo>
                  <a:pt x="8330587" y="71361"/>
                  <a:pt x="8319919" y="73730"/>
                  <a:pt x="8309823" y="72545"/>
                </a:cubicBezTo>
                <a:close/>
                <a:moveTo>
                  <a:pt x="3516768" y="72639"/>
                </a:moveTo>
                <a:cubicBezTo>
                  <a:pt x="3512066" y="71813"/>
                  <a:pt x="3508018" y="68979"/>
                  <a:pt x="3505731" y="63565"/>
                </a:cubicBezTo>
                <a:cubicBezTo>
                  <a:pt x="3503444" y="58150"/>
                  <a:pt x="3502683" y="47998"/>
                  <a:pt x="3504207" y="41230"/>
                </a:cubicBezTo>
                <a:cubicBezTo>
                  <a:pt x="3508016" y="24309"/>
                  <a:pt x="3543068" y="24309"/>
                  <a:pt x="3546879" y="41230"/>
                </a:cubicBezTo>
                <a:cubicBezTo>
                  <a:pt x="3550879" y="59504"/>
                  <a:pt x="3530878" y="75113"/>
                  <a:pt x="3516768" y="72639"/>
                </a:cubicBezTo>
                <a:close/>
                <a:moveTo>
                  <a:pt x="8675228" y="72639"/>
                </a:moveTo>
                <a:cubicBezTo>
                  <a:pt x="8661119" y="75113"/>
                  <a:pt x="8641118" y="59504"/>
                  <a:pt x="8645118" y="41230"/>
                </a:cubicBezTo>
                <a:cubicBezTo>
                  <a:pt x="8648928" y="24309"/>
                  <a:pt x="8683980" y="24309"/>
                  <a:pt x="8687790" y="41230"/>
                </a:cubicBezTo>
                <a:cubicBezTo>
                  <a:pt x="8689314" y="47998"/>
                  <a:pt x="8688552" y="58150"/>
                  <a:pt x="8686266" y="63565"/>
                </a:cubicBezTo>
                <a:cubicBezTo>
                  <a:pt x="8683979" y="68979"/>
                  <a:pt x="8679931" y="71813"/>
                  <a:pt x="8675228" y="72639"/>
                </a:cubicBezTo>
                <a:close/>
                <a:moveTo>
                  <a:pt x="4761082" y="73048"/>
                </a:moveTo>
                <a:cubicBezTo>
                  <a:pt x="4751175" y="73048"/>
                  <a:pt x="4740507" y="68987"/>
                  <a:pt x="4738222" y="63572"/>
                </a:cubicBezTo>
                <a:cubicBezTo>
                  <a:pt x="4726030" y="35145"/>
                  <a:pt x="4756510" y="7396"/>
                  <a:pt x="4777846" y="27023"/>
                </a:cubicBezTo>
                <a:cubicBezTo>
                  <a:pt x="4796895" y="43944"/>
                  <a:pt x="4786227" y="73048"/>
                  <a:pt x="4761082" y="73048"/>
                </a:cubicBezTo>
                <a:close/>
                <a:moveTo>
                  <a:pt x="7430915" y="73048"/>
                </a:moveTo>
                <a:cubicBezTo>
                  <a:pt x="7405770" y="73048"/>
                  <a:pt x="7395102" y="43944"/>
                  <a:pt x="7414151" y="27023"/>
                </a:cubicBezTo>
                <a:cubicBezTo>
                  <a:pt x="7435487" y="7396"/>
                  <a:pt x="7465967" y="35145"/>
                  <a:pt x="7453775" y="63572"/>
                </a:cubicBezTo>
                <a:cubicBezTo>
                  <a:pt x="7451490" y="68987"/>
                  <a:pt x="7440822" y="73048"/>
                  <a:pt x="7430915" y="73048"/>
                </a:cubicBezTo>
                <a:close/>
                <a:moveTo>
                  <a:pt x="4239568" y="78127"/>
                </a:moveTo>
                <a:cubicBezTo>
                  <a:pt x="4231567" y="80157"/>
                  <a:pt x="4222423" y="79142"/>
                  <a:pt x="4211755" y="75081"/>
                </a:cubicBezTo>
                <a:cubicBezTo>
                  <a:pt x="4191943" y="68313"/>
                  <a:pt x="4186608" y="46654"/>
                  <a:pt x="4199563" y="29057"/>
                </a:cubicBezTo>
                <a:cubicBezTo>
                  <a:pt x="4215564" y="6722"/>
                  <a:pt x="4243759" y="6722"/>
                  <a:pt x="4260523" y="29057"/>
                </a:cubicBezTo>
                <a:cubicBezTo>
                  <a:pt x="4271952" y="44624"/>
                  <a:pt x="4271952" y="47332"/>
                  <a:pt x="4260523" y="62898"/>
                </a:cubicBezTo>
                <a:cubicBezTo>
                  <a:pt x="4254427" y="71020"/>
                  <a:pt x="4247570" y="76096"/>
                  <a:pt x="4239568" y="78127"/>
                </a:cubicBezTo>
                <a:close/>
                <a:moveTo>
                  <a:pt x="7952428" y="78127"/>
                </a:moveTo>
                <a:cubicBezTo>
                  <a:pt x="7944427" y="76096"/>
                  <a:pt x="7937570" y="71020"/>
                  <a:pt x="7931474" y="62898"/>
                </a:cubicBezTo>
                <a:cubicBezTo>
                  <a:pt x="7920044" y="47332"/>
                  <a:pt x="7920044" y="44624"/>
                  <a:pt x="7931474" y="29057"/>
                </a:cubicBezTo>
                <a:cubicBezTo>
                  <a:pt x="7948237" y="6722"/>
                  <a:pt x="7976432" y="6722"/>
                  <a:pt x="7992434" y="29057"/>
                </a:cubicBezTo>
                <a:cubicBezTo>
                  <a:pt x="8005388" y="46654"/>
                  <a:pt x="8000053" y="68313"/>
                  <a:pt x="7980242" y="75081"/>
                </a:cubicBezTo>
                <a:cubicBezTo>
                  <a:pt x="7969574" y="79142"/>
                  <a:pt x="7960430" y="80157"/>
                  <a:pt x="7952428" y="78127"/>
                </a:cubicBezTo>
                <a:close/>
                <a:moveTo>
                  <a:pt x="2300010" y="79732"/>
                </a:moveTo>
                <a:cubicBezTo>
                  <a:pt x="2290770" y="82524"/>
                  <a:pt x="2280102" y="81171"/>
                  <a:pt x="2267910" y="75756"/>
                </a:cubicBezTo>
                <a:cubicBezTo>
                  <a:pt x="2232095" y="58835"/>
                  <a:pt x="2248859" y="12134"/>
                  <a:pt x="2291531" y="12134"/>
                </a:cubicBezTo>
                <a:cubicBezTo>
                  <a:pt x="2315154" y="12134"/>
                  <a:pt x="2334966" y="40561"/>
                  <a:pt x="2323535" y="58835"/>
                </a:cubicBezTo>
                <a:cubicBezTo>
                  <a:pt x="2317059" y="70003"/>
                  <a:pt x="2309248" y="76940"/>
                  <a:pt x="2300010" y="79732"/>
                </a:cubicBezTo>
                <a:close/>
                <a:moveTo>
                  <a:pt x="9891987" y="79732"/>
                </a:moveTo>
                <a:cubicBezTo>
                  <a:pt x="9882748" y="76940"/>
                  <a:pt x="9874938" y="70003"/>
                  <a:pt x="9868462" y="58835"/>
                </a:cubicBezTo>
                <a:cubicBezTo>
                  <a:pt x="9857031" y="40561"/>
                  <a:pt x="9876843" y="12134"/>
                  <a:pt x="9900466" y="12134"/>
                </a:cubicBezTo>
                <a:cubicBezTo>
                  <a:pt x="9943138" y="12134"/>
                  <a:pt x="9959902" y="58835"/>
                  <a:pt x="9924087" y="75756"/>
                </a:cubicBezTo>
                <a:cubicBezTo>
                  <a:pt x="9911895" y="81171"/>
                  <a:pt x="9901227" y="82524"/>
                  <a:pt x="9891987" y="79732"/>
                </a:cubicBezTo>
                <a:close/>
                <a:moveTo>
                  <a:pt x="345439" y="79817"/>
                </a:moveTo>
                <a:cubicBezTo>
                  <a:pt x="337820" y="79817"/>
                  <a:pt x="325629" y="75080"/>
                  <a:pt x="319536" y="68988"/>
                </a:cubicBezTo>
                <a:cubicBezTo>
                  <a:pt x="303536" y="54775"/>
                  <a:pt x="304297" y="37177"/>
                  <a:pt x="321059" y="23641"/>
                </a:cubicBezTo>
                <a:cubicBezTo>
                  <a:pt x="338583" y="9427"/>
                  <a:pt x="356104" y="8750"/>
                  <a:pt x="371343" y="22963"/>
                </a:cubicBezTo>
                <a:cubicBezTo>
                  <a:pt x="394961" y="43268"/>
                  <a:pt x="378201" y="79817"/>
                  <a:pt x="345439" y="79817"/>
                </a:cubicBezTo>
                <a:close/>
                <a:moveTo>
                  <a:pt x="5994332" y="79817"/>
                </a:moveTo>
                <a:cubicBezTo>
                  <a:pt x="5990523" y="79817"/>
                  <a:pt x="5980616" y="76433"/>
                  <a:pt x="5973759" y="72372"/>
                </a:cubicBezTo>
                <a:cubicBezTo>
                  <a:pt x="5947088" y="58836"/>
                  <a:pt x="5963091" y="12134"/>
                  <a:pt x="5993571" y="12134"/>
                </a:cubicBezTo>
                <a:cubicBezTo>
                  <a:pt x="6013383" y="12134"/>
                  <a:pt x="6036243" y="31085"/>
                  <a:pt x="6036243" y="48007"/>
                </a:cubicBezTo>
                <a:cubicBezTo>
                  <a:pt x="6036243" y="58836"/>
                  <a:pt x="6008811" y="79817"/>
                  <a:pt x="5994332" y="79817"/>
                </a:cubicBezTo>
                <a:close/>
                <a:moveTo>
                  <a:pt x="6197664" y="79817"/>
                </a:moveTo>
                <a:cubicBezTo>
                  <a:pt x="6183186" y="79817"/>
                  <a:pt x="6155754" y="58836"/>
                  <a:pt x="6155754" y="48007"/>
                </a:cubicBezTo>
                <a:cubicBezTo>
                  <a:pt x="6155754" y="31085"/>
                  <a:pt x="6178613" y="12134"/>
                  <a:pt x="6198426" y="12134"/>
                </a:cubicBezTo>
                <a:cubicBezTo>
                  <a:pt x="6228906" y="12134"/>
                  <a:pt x="6244908" y="58836"/>
                  <a:pt x="6218238" y="72372"/>
                </a:cubicBezTo>
                <a:cubicBezTo>
                  <a:pt x="6211380" y="76433"/>
                  <a:pt x="6201474" y="79817"/>
                  <a:pt x="6197664" y="79817"/>
                </a:cubicBezTo>
                <a:close/>
                <a:moveTo>
                  <a:pt x="11846558" y="79817"/>
                </a:moveTo>
                <a:cubicBezTo>
                  <a:pt x="11813795" y="79817"/>
                  <a:pt x="11797035" y="43268"/>
                  <a:pt x="11820654" y="22963"/>
                </a:cubicBezTo>
                <a:cubicBezTo>
                  <a:pt x="11835892" y="8750"/>
                  <a:pt x="11853414" y="9427"/>
                  <a:pt x="11870938" y="23641"/>
                </a:cubicBezTo>
                <a:cubicBezTo>
                  <a:pt x="11887699" y="37177"/>
                  <a:pt x="11888460" y="54775"/>
                  <a:pt x="11872460" y="68988"/>
                </a:cubicBezTo>
                <a:cubicBezTo>
                  <a:pt x="11866367" y="75080"/>
                  <a:pt x="11854176" y="79817"/>
                  <a:pt x="11846558" y="79817"/>
                </a:cubicBezTo>
                <a:close/>
                <a:moveTo>
                  <a:pt x="4413878" y="84549"/>
                </a:moveTo>
                <a:cubicBezTo>
                  <a:pt x="4405591" y="86581"/>
                  <a:pt x="4397019" y="85564"/>
                  <a:pt x="4386731" y="81842"/>
                </a:cubicBezTo>
                <a:cubicBezTo>
                  <a:pt x="4370730" y="76428"/>
                  <a:pt x="4361586" y="48001"/>
                  <a:pt x="4369967" y="28373"/>
                </a:cubicBezTo>
                <a:cubicBezTo>
                  <a:pt x="4376826" y="13483"/>
                  <a:pt x="4381398" y="11452"/>
                  <a:pt x="4405782" y="13483"/>
                </a:cubicBezTo>
                <a:cubicBezTo>
                  <a:pt x="4427118" y="14837"/>
                  <a:pt x="4437023" y="19574"/>
                  <a:pt x="4445406" y="33788"/>
                </a:cubicBezTo>
                <a:cubicBezTo>
                  <a:pt x="4456835" y="50708"/>
                  <a:pt x="4456074" y="53415"/>
                  <a:pt x="4439310" y="68983"/>
                </a:cubicBezTo>
                <a:cubicBezTo>
                  <a:pt x="4430166" y="77442"/>
                  <a:pt x="4422164" y="82520"/>
                  <a:pt x="4413878" y="84549"/>
                </a:cubicBezTo>
                <a:close/>
                <a:moveTo>
                  <a:pt x="7778119" y="84549"/>
                </a:moveTo>
                <a:cubicBezTo>
                  <a:pt x="7769832" y="82520"/>
                  <a:pt x="7761831" y="77442"/>
                  <a:pt x="7752687" y="68983"/>
                </a:cubicBezTo>
                <a:cubicBezTo>
                  <a:pt x="7735923" y="53415"/>
                  <a:pt x="7735162" y="50708"/>
                  <a:pt x="7746591" y="33788"/>
                </a:cubicBezTo>
                <a:cubicBezTo>
                  <a:pt x="7754973" y="19574"/>
                  <a:pt x="7764879" y="14837"/>
                  <a:pt x="7786215" y="13483"/>
                </a:cubicBezTo>
                <a:cubicBezTo>
                  <a:pt x="7810599" y="11452"/>
                  <a:pt x="7815171" y="13483"/>
                  <a:pt x="7822030" y="28373"/>
                </a:cubicBezTo>
                <a:cubicBezTo>
                  <a:pt x="7830411" y="48001"/>
                  <a:pt x="7821267" y="76428"/>
                  <a:pt x="7805266" y="81842"/>
                </a:cubicBezTo>
                <a:cubicBezTo>
                  <a:pt x="7794978" y="85564"/>
                  <a:pt x="7786406" y="86581"/>
                  <a:pt x="7778119" y="84549"/>
                </a:cubicBezTo>
                <a:close/>
                <a:moveTo>
                  <a:pt x="5463403" y="84616"/>
                </a:moveTo>
                <a:cubicBezTo>
                  <a:pt x="5454867" y="83580"/>
                  <a:pt x="5445962" y="80492"/>
                  <a:pt x="5437388" y="75077"/>
                </a:cubicBezTo>
                <a:cubicBezTo>
                  <a:pt x="5403860" y="54773"/>
                  <a:pt x="5422148" y="10102"/>
                  <a:pt x="5464058" y="10102"/>
                </a:cubicBezTo>
                <a:cubicBezTo>
                  <a:pt x="5494538" y="10102"/>
                  <a:pt x="5511302" y="22962"/>
                  <a:pt x="5511302" y="45974"/>
                </a:cubicBezTo>
                <a:cubicBezTo>
                  <a:pt x="5511302" y="72370"/>
                  <a:pt x="5489014" y="87726"/>
                  <a:pt x="5463403" y="84616"/>
                </a:cubicBezTo>
                <a:close/>
                <a:moveTo>
                  <a:pt x="6728594" y="84616"/>
                </a:moveTo>
                <a:cubicBezTo>
                  <a:pt x="6702983" y="87726"/>
                  <a:pt x="6680695" y="72370"/>
                  <a:pt x="6680695" y="45974"/>
                </a:cubicBezTo>
                <a:cubicBezTo>
                  <a:pt x="6680695" y="22962"/>
                  <a:pt x="6697459" y="10102"/>
                  <a:pt x="6727939" y="10102"/>
                </a:cubicBezTo>
                <a:cubicBezTo>
                  <a:pt x="6769848" y="10102"/>
                  <a:pt x="6788136" y="54773"/>
                  <a:pt x="6754608" y="75077"/>
                </a:cubicBezTo>
                <a:cubicBezTo>
                  <a:pt x="6746035" y="80492"/>
                  <a:pt x="6737130" y="83580"/>
                  <a:pt x="6728594" y="84616"/>
                </a:cubicBezTo>
                <a:close/>
                <a:moveTo>
                  <a:pt x="526692" y="85820"/>
                </a:moveTo>
                <a:cubicBezTo>
                  <a:pt x="518880" y="86243"/>
                  <a:pt x="510496" y="82859"/>
                  <a:pt x="499064" y="75752"/>
                </a:cubicBezTo>
                <a:cubicBezTo>
                  <a:pt x="467059" y="56125"/>
                  <a:pt x="484584" y="10777"/>
                  <a:pt x="524215" y="10777"/>
                </a:cubicBezTo>
                <a:cubicBezTo>
                  <a:pt x="563076" y="10777"/>
                  <a:pt x="579084" y="48003"/>
                  <a:pt x="550889" y="73045"/>
                </a:cubicBezTo>
                <a:cubicBezTo>
                  <a:pt x="541744" y="81167"/>
                  <a:pt x="534504" y="85397"/>
                  <a:pt x="526692" y="85820"/>
                </a:cubicBezTo>
                <a:close/>
                <a:moveTo>
                  <a:pt x="11665304" y="85820"/>
                </a:moveTo>
                <a:cubicBezTo>
                  <a:pt x="11657492" y="85397"/>
                  <a:pt x="11650252" y="81167"/>
                  <a:pt x="11641107" y="73045"/>
                </a:cubicBezTo>
                <a:cubicBezTo>
                  <a:pt x="11612912" y="48003"/>
                  <a:pt x="11628920" y="10777"/>
                  <a:pt x="11667782" y="10777"/>
                </a:cubicBezTo>
                <a:cubicBezTo>
                  <a:pt x="11707412" y="10777"/>
                  <a:pt x="11724938" y="56125"/>
                  <a:pt x="11692932" y="75752"/>
                </a:cubicBezTo>
                <a:cubicBezTo>
                  <a:pt x="11681500" y="82859"/>
                  <a:pt x="11673116" y="86243"/>
                  <a:pt x="11665304" y="85820"/>
                </a:cubicBezTo>
                <a:close/>
                <a:moveTo>
                  <a:pt x="5109430" y="93270"/>
                </a:moveTo>
                <a:cubicBezTo>
                  <a:pt x="5095238" y="92339"/>
                  <a:pt x="5081712" y="85570"/>
                  <a:pt x="5071424" y="73049"/>
                </a:cubicBezTo>
                <a:cubicBezTo>
                  <a:pt x="5049327" y="47329"/>
                  <a:pt x="5050088" y="38531"/>
                  <a:pt x="5075996" y="16872"/>
                </a:cubicBezTo>
                <a:cubicBezTo>
                  <a:pt x="5082664" y="11119"/>
                  <a:pt x="5089141" y="6805"/>
                  <a:pt x="5095475" y="3907"/>
                </a:cubicBezTo>
                <a:lnTo>
                  <a:pt x="5111776" y="0"/>
                </a:lnTo>
                <a:lnTo>
                  <a:pt x="5116662" y="0"/>
                </a:lnTo>
                <a:lnTo>
                  <a:pt x="5132147" y="3357"/>
                </a:lnTo>
                <a:cubicBezTo>
                  <a:pt x="5138100" y="6043"/>
                  <a:pt x="5144005" y="10104"/>
                  <a:pt x="5149911" y="15519"/>
                </a:cubicBezTo>
                <a:cubicBezTo>
                  <a:pt x="5173532" y="35824"/>
                  <a:pt x="5174295" y="59512"/>
                  <a:pt x="5151435" y="78463"/>
                </a:cubicBezTo>
                <a:cubicBezTo>
                  <a:pt x="5138482" y="89293"/>
                  <a:pt x="5123622" y="94199"/>
                  <a:pt x="5109430" y="93270"/>
                </a:cubicBezTo>
                <a:close/>
                <a:moveTo>
                  <a:pt x="7082567" y="93270"/>
                </a:moveTo>
                <a:cubicBezTo>
                  <a:pt x="7068375" y="94199"/>
                  <a:pt x="7053515" y="89293"/>
                  <a:pt x="7040562" y="78463"/>
                </a:cubicBezTo>
                <a:cubicBezTo>
                  <a:pt x="7017702" y="59512"/>
                  <a:pt x="7018464" y="35824"/>
                  <a:pt x="7042085" y="15519"/>
                </a:cubicBezTo>
                <a:cubicBezTo>
                  <a:pt x="7047991" y="10104"/>
                  <a:pt x="7053897" y="6043"/>
                  <a:pt x="7059850" y="3357"/>
                </a:cubicBezTo>
                <a:lnTo>
                  <a:pt x="7075334" y="0"/>
                </a:lnTo>
                <a:lnTo>
                  <a:pt x="7080220" y="0"/>
                </a:lnTo>
                <a:lnTo>
                  <a:pt x="7096521" y="3907"/>
                </a:lnTo>
                <a:cubicBezTo>
                  <a:pt x="7102855" y="6805"/>
                  <a:pt x="7109332" y="11119"/>
                  <a:pt x="7116000" y="16872"/>
                </a:cubicBezTo>
                <a:cubicBezTo>
                  <a:pt x="7141908" y="38531"/>
                  <a:pt x="7142670" y="47329"/>
                  <a:pt x="7120572" y="73049"/>
                </a:cubicBezTo>
                <a:cubicBezTo>
                  <a:pt x="7110284" y="85570"/>
                  <a:pt x="7096759" y="92339"/>
                  <a:pt x="7082567" y="93270"/>
                </a:cubicBezTo>
                <a:close/>
                <a:moveTo>
                  <a:pt x="2112740" y="93345"/>
                </a:moveTo>
                <a:cubicBezTo>
                  <a:pt x="2108168" y="93345"/>
                  <a:pt x="2095976" y="87254"/>
                  <a:pt x="2084545" y="79132"/>
                </a:cubicBezTo>
                <a:cubicBezTo>
                  <a:pt x="2043397" y="50028"/>
                  <a:pt x="2072353" y="-2765"/>
                  <a:pt x="2123408" y="8742"/>
                </a:cubicBezTo>
                <a:cubicBezTo>
                  <a:pt x="2148554" y="14157"/>
                  <a:pt x="2156174" y="22955"/>
                  <a:pt x="2156174" y="46645"/>
                </a:cubicBezTo>
                <a:cubicBezTo>
                  <a:pt x="2156174" y="63565"/>
                  <a:pt x="2128742" y="93345"/>
                  <a:pt x="2112740" y="93345"/>
                </a:cubicBezTo>
                <a:close/>
                <a:moveTo>
                  <a:pt x="10079256" y="93345"/>
                </a:moveTo>
                <a:cubicBezTo>
                  <a:pt x="10063255" y="93345"/>
                  <a:pt x="10035823" y="63565"/>
                  <a:pt x="10035823" y="46645"/>
                </a:cubicBezTo>
                <a:cubicBezTo>
                  <a:pt x="10035823" y="22955"/>
                  <a:pt x="10043443" y="14157"/>
                  <a:pt x="10068588" y="8742"/>
                </a:cubicBezTo>
                <a:cubicBezTo>
                  <a:pt x="10119643" y="-2765"/>
                  <a:pt x="10148599" y="50028"/>
                  <a:pt x="10107451" y="79132"/>
                </a:cubicBezTo>
                <a:cubicBezTo>
                  <a:pt x="10096020" y="87254"/>
                  <a:pt x="10083828" y="93345"/>
                  <a:pt x="10079256" y="93345"/>
                </a:cubicBezTo>
                <a:close/>
                <a:moveTo>
                  <a:pt x="170449" y="93347"/>
                </a:moveTo>
                <a:cubicBezTo>
                  <a:pt x="159017" y="93347"/>
                  <a:pt x="143775" y="87256"/>
                  <a:pt x="136916" y="80487"/>
                </a:cubicBezTo>
                <a:cubicBezTo>
                  <a:pt x="127769" y="71688"/>
                  <a:pt x="124721" y="58829"/>
                  <a:pt x="126245" y="41907"/>
                </a:cubicBezTo>
                <a:cubicBezTo>
                  <a:pt x="127769" y="20249"/>
                  <a:pt x="132344" y="14834"/>
                  <a:pt x="149871" y="9420"/>
                </a:cubicBezTo>
                <a:cubicBezTo>
                  <a:pt x="162828" y="5359"/>
                  <a:pt x="178071" y="5359"/>
                  <a:pt x="191789" y="9420"/>
                </a:cubicBezTo>
                <a:cubicBezTo>
                  <a:pt x="208556" y="14834"/>
                  <a:pt x="213129" y="20249"/>
                  <a:pt x="214653" y="41907"/>
                </a:cubicBezTo>
                <a:cubicBezTo>
                  <a:pt x="217703" y="73042"/>
                  <a:pt x="200172" y="93347"/>
                  <a:pt x="170449" y="93347"/>
                </a:cubicBezTo>
                <a:close/>
                <a:moveTo>
                  <a:pt x="3347515" y="93347"/>
                </a:moveTo>
                <a:cubicBezTo>
                  <a:pt x="3340658" y="93347"/>
                  <a:pt x="3326179" y="85902"/>
                  <a:pt x="3316274" y="76426"/>
                </a:cubicBezTo>
                <a:cubicBezTo>
                  <a:pt x="3293414" y="56798"/>
                  <a:pt x="3291890" y="37170"/>
                  <a:pt x="3312463" y="18895"/>
                </a:cubicBezTo>
                <a:cubicBezTo>
                  <a:pt x="3342182" y="-7501"/>
                  <a:pt x="3396283" y="11451"/>
                  <a:pt x="3396283" y="47999"/>
                </a:cubicBezTo>
                <a:cubicBezTo>
                  <a:pt x="3396283" y="66273"/>
                  <a:pt x="3367327" y="93347"/>
                  <a:pt x="3347515" y="93347"/>
                </a:cubicBezTo>
                <a:close/>
                <a:moveTo>
                  <a:pt x="8844482" y="93347"/>
                </a:moveTo>
                <a:cubicBezTo>
                  <a:pt x="8824670" y="93347"/>
                  <a:pt x="8795714" y="66273"/>
                  <a:pt x="8795714" y="47999"/>
                </a:cubicBezTo>
                <a:cubicBezTo>
                  <a:pt x="8795714" y="11451"/>
                  <a:pt x="8849815" y="-7501"/>
                  <a:pt x="8879534" y="18895"/>
                </a:cubicBezTo>
                <a:cubicBezTo>
                  <a:pt x="8900107" y="37170"/>
                  <a:pt x="8898583" y="56798"/>
                  <a:pt x="8875723" y="76426"/>
                </a:cubicBezTo>
                <a:cubicBezTo>
                  <a:pt x="8865818" y="85902"/>
                  <a:pt x="8851339" y="93347"/>
                  <a:pt x="8844482" y="93347"/>
                </a:cubicBezTo>
                <a:close/>
                <a:moveTo>
                  <a:pt x="12021547" y="93347"/>
                </a:moveTo>
                <a:cubicBezTo>
                  <a:pt x="11991824" y="93347"/>
                  <a:pt x="11974294" y="73042"/>
                  <a:pt x="11977343" y="41907"/>
                </a:cubicBezTo>
                <a:cubicBezTo>
                  <a:pt x="11978867" y="20249"/>
                  <a:pt x="11983440" y="14834"/>
                  <a:pt x="12000207" y="9420"/>
                </a:cubicBezTo>
                <a:cubicBezTo>
                  <a:pt x="12013926" y="5359"/>
                  <a:pt x="12029168" y="5359"/>
                  <a:pt x="12042126" y="9420"/>
                </a:cubicBezTo>
                <a:cubicBezTo>
                  <a:pt x="12059652" y="14834"/>
                  <a:pt x="12064227" y="20249"/>
                  <a:pt x="12065751" y="41907"/>
                </a:cubicBezTo>
                <a:cubicBezTo>
                  <a:pt x="12067275" y="58829"/>
                  <a:pt x="12064227" y="71688"/>
                  <a:pt x="12055080" y="80487"/>
                </a:cubicBezTo>
                <a:cubicBezTo>
                  <a:pt x="12048222" y="87256"/>
                  <a:pt x="12032979" y="93347"/>
                  <a:pt x="12021547" y="93347"/>
                </a:cubicBezTo>
                <a:close/>
                <a:moveTo>
                  <a:pt x="699201" y="93354"/>
                </a:moveTo>
                <a:cubicBezTo>
                  <a:pt x="680913" y="93354"/>
                  <a:pt x="669481" y="88615"/>
                  <a:pt x="661864" y="78463"/>
                </a:cubicBezTo>
                <a:cubicBezTo>
                  <a:pt x="655008" y="70341"/>
                  <a:pt x="649672" y="53420"/>
                  <a:pt x="649672" y="41237"/>
                </a:cubicBezTo>
                <a:cubicBezTo>
                  <a:pt x="649672" y="23640"/>
                  <a:pt x="654245" y="16871"/>
                  <a:pt x="672532" y="8749"/>
                </a:cubicBezTo>
                <a:lnTo>
                  <a:pt x="703138" y="0"/>
                </a:lnTo>
                <a:lnTo>
                  <a:pt x="707163" y="0"/>
                </a:lnTo>
                <a:lnTo>
                  <a:pt x="731968" y="12134"/>
                </a:lnTo>
                <a:cubicBezTo>
                  <a:pt x="766260" y="40561"/>
                  <a:pt x="744923" y="93354"/>
                  <a:pt x="699201" y="93354"/>
                </a:cubicBezTo>
                <a:close/>
                <a:moveTo>
                  <a:pt x="11492795" y="93354"/>
                </a:moveTo>
                <a:cubicBezTo>
                  <a:pt x="11447074" y="93354"/>
                  <a:pt x="11425736" y="40561"/>
                  <a:pt x="11460028" y="12134"/>
                </a:cubicBezTo>
                <a:lnTo>
                  <a:pt x="11484833" y="0"/>
                </a:lnTo>
                <a:lnTo>
                  <a:pt x="11488858" y="0"/>
                </a:lnTo>
                <a:lnTo>
                  <a:pt x="11519464" y="8749"/>
                </a:lnTo>
                <a:cubicBezTo>
                  <a:pt x="11537751" y="16871"/>
                  <a:pt x="11542324" y="23640"/>
                  <a:pt x="11542324" y="41237"/>
                </a:cubicBezTo>
                <a:cubicBezTo>
                  <a:pt x="11542324" y="53420"/>
                  <a:pt x="11536988" y="70341"/>
                  <a:pt x="11530132" y="78463"/>
                </a:cubicBezTo>
                <a:cubicBezTo>
                  <a:pt x="11522515" y="88615"/>
                  <a:pt x="11511083" y="93354"/>
                  <a:pt x="11492795" y="93354"/>
                </a:cubicBezTo>
                <a:close/>
                <a:moveTo>
                  <a:pt x="1402732" y="93360"/>
                </a:moveTo>
                <a:cubicBezTo>
                  <a:pt x="1386733" y="93529"/>
                  <a:pt x="1370920" y="89975"/>
                  <a:pt x="1364063" y="82530"/>
                </a:cubicBezTo>
                <a:cubicBezTo>
                  <a:pt x="1346536" y="63579"/>
                  <a:pt x="1351108" y="22293"/>
                  <a:pt x="1372443" y="6049"/>
                </a:cubicBezTo>
                <a:lnTo>
                  <a:pt x="1386237" y="0"/>
                </a:lnTo>
                <a:lnTo>
                  <a:pt x="1420344" y="0"/>
                </a:lnTo>
                <a:lnTo>
                  <a:pt x="1430349" y="4018"/>
                </a:lnTo>
                <a:cubicBezTo>
                  <a:pt x="1464636" y="28384"/>
                  <a:pt x="1468444" y="54103"/>
                  <a:pt x="1442539" y="81854"/>
                </a:cubicBezTo>
                <a:cubicBezTo>
                  <a:pt x="1434921" y="89299"/>
                  <a:pt x="1418731" y="93190"/>
                  <a:pt x="1402732" y="93360"/>
                </a:cubicBezTo>
                <a:close/>
                <a:moveTo>
                  <a:pt x="1936227" y="93360"/>
                </a:moveTo>
                <a:cubicBezTo>
                  <a:pt x="1917939" y="93360"/>
                  <a:pt x="1902699" y="88622"/>
                  <a:pt x="1895079" y="81177"/>
                </a:cubicBezTo>
                <a:cubicBezTo>
                  <a:pt x="1874504" y="61549"/>
                  <a:pt x="1878315" y="25677"/>
                  <a:pt x="1902699" y="7403"/>
                </a:cubicBezTo>
                <a:lnTo>
                  <a:pt x="1914468" y="0"/>
                </a:lnTo>
                <a:lnTo>
                  <a:pt x="1955359" y="0"/>
                </a:lnTo>
                <a:lnTo>
                  <a:pt x="1972040" y="11464"/>
                </a:lnTo>
                <a:cubicBezTo>
                  <a:pt x="2000996" y="35152"/>
                  <a:pt x="2001759" y="40567"/>
                  <a:pt x="1980423" y="70347"/>
                </a:cubicBezTo>
                <a:cubicBezTo>
                  <a:pt x="1967468" y="89976"/>
                  <a:pt x="1960611" y="93360"/>
                  <a:pt x="1936227" y="93360"/>
                </a:cubicBezTo>
                <a:close/>
                <a:moveTo>
                  <a:pt x="10255770" y="93360"/>
                </a:moveTo>
                <a:cubicBezTo>
                  <a:pt x="10231386" y="93360"/>
                  <a:pt x="10224528" y="89976"/>
                  <a:pt x="10211574" y="70347"/>
                </a:cubicBezTo>
                <a:cubicBezTo>
                  <a:pt x="10190238" y="40567"/>
                  <a:pt x="10191000" y="35152"/>
                  <a:pt x="10219956" y="11464"/>
                </a:cubicBezTo>
                <a:lnTo>
                  <a:pt x="10236637" y="0"/>
                </a:lnTo>
                <a:lnTo>
                  <a:pt x="10277529" y="0"/>
                </a:lnTo>
                <a:lnTo>
                  <a:pt x="10289298" y="7403"/>
                </a:lnTo>
                <a:cubicBezTo>
                  <a:pt x="10313682" y="25677"/>
                  <a:pt x="10317492" y="61549"/>
                  <a:pt x="10296918" y="81177"/>
                </a:cubicBezTo>
                <a:cubicBezTo>
                  <a:pt x="10289298" y="88622"/>
                  <a:pt x="10274058" y="93360"/>
                  <a:pt x="10255770" y="93360"/>
                </a:cubicBezTo>
                <a:close/>
                <a:moveTo>
                  <a:pt x="10789264" y="93360"/>
                </a:moveTo>
                <a:cubicBezTo>
                  <a:pt x="10773266" y="93190"/>
                  <a:pt x="10757075" y="89299"/>
                  <a:pt x="10749458" y="81854"/>
                </a:cubicBezTo>
                <a:cubicBezTo>
                  <a:pt x="10723552" y="54103"/>
                  <a:pt x="10727360" y="28384"/>
                  <a:pt x="10761647" y="4018"/>
                </a:cubicBezTo>
                <a:lnTo>
                  <a:pt x="10771652" y="0"/>
                </a:lnTo>
                <a:lnTo>
                  <a:pt x="10805759" y="0"/>
                </a:lnTo>
                <a:lnTo>
                  <a:pt x="10819554" y="6049"/>
                </a:lnTo>
                <a:cubicBezTo>
                  <a:pt x="10840888" y="22293"/>
                  <a:pt x="10845460" y="63579"/>
                  <a:pt x="10827934" y="82530"/>
                </a:cubicBezTo>
                <a:cubicBezTo>
                  <a:pt x="10821076" y="89975"/>
                  <a:pt x="10805263" y="93529"/>
                  <a:pt x="10789264" y="93360"/>
                </a:cubicBezTo>
                <a:close/>
                <a:moveTo>
                  <a:pt x="1232527" y="93607"/>
                </a:moveTo>
                <a:cubicBezTo>
                  <a:pt x="1218049" y="93860"/>
                  <a:pt x="1202813" y="88615"/>
                  <a:pt x="1191381" y="77786"/>
                </a:cubicBezTo>
                <a:cubicBezTo>
                  <a:pt x="1170044" y="58158"/>
                  <a:pt x="1170044" y="39207"/>
                  <a:pt x="1190617" y="16195"/>
                </a:cubicBezTo>
                <a:lnTo>
                  <a:pt x="1221990" y="0"/>
                </a:lnTo>
                <a:lnTo>
                  <a:pt x="1225974" y="0"/>
                </a:lnTo>
                <a:lnTo>
                  <a:pt x="1241515" y="2394"/>
                </a:lnTo>
                <a:cubicBezTo>
                  <a:pt x="1247956" y="4604"/>
                  <a:pt x="1254623" y="8072"/>
                  <a:pt x="1261481" y="12810"/>
                </a:cubicBezTo>
                <a:cubicBezTo>
                  <a:pt x="1284341" y="29054"/>
                  <a:pt x="1287388" y="52066"/>
                  <a:pt x="1269103" y="76432"/>
                </a:cubicBezTo>
                <a:cubicBezTo>
                  <a:pt x="1260719" y="87600"/>
                  <a:pt x="1247003" y="93354"/>
                  <a:pt x="1232527" y="93607"/>
                </a:cubicBezTo>
                <a:close/>
                <a:moveTo>
                  <a:pt x="10959470" y="93607"/>
                </a:moveTo>
                <a:cubicBezTo>
                  <a:pt x="10944994" y="93354"/>
                  <a:pt x="10931278" y="87600"/>
                  <a:pt x="10922894" y="76432"/>
                </a:cubicBezTo>
                <a:cubicBezTo>
                  <a:pt x="10904608" y="52066"/>
                  <a:pt x="10907655" y="29054"/>
                  <a:pt x="10930515" y="12810"/>
                </a:cubicBezTo>
                <a:cubicBezTo>
                  <a:pt x="10937373" y="8072"/>
                  <a:pt x="10944040" y="4604"/>
                  <a:pt x="10950482" y="2394"/>
                </a:cubicBezTo>
                <a:lnTo>
                  <a:pt x="10966022" y="0"/>
                </a:lnTo>
                <a:lnTo>
                  <a:pt x="10970006" y="0"/>
                </a:lnTo>
                <a:lnTo>
                  <a:pt x="11001379" y="16195"/>
                </a:lnTo>
                <a:cubicBezTo>
                  <a:pt x="11021952" y="39207"/>
                  <a:pt x="11021952" y="58158"/>
                  <a:pt x="11000615" y="77786"/>
                </a:cubicBezTo>
                <a:cubicBezTo>
                  <a:pt x="10989183" y="88615"/>
                  <a:pt x="10973947" y="93860"/>
                  <a:pt x="10959470" y="93607"/>
                </a:cubicBezTo>
                <a:close/>
                <a:moveTo>
                  <a:pt x="4585622" y="93952"/>
                </a:moveTo>
                <a:cubicBezTo>
                  <a:pt x="4569144" y="95051"/>
                  <a:pt x="4552571" y="90990"/>
                  <a:pt x="4542664" y="81177"/>
                </a:cubicBezTo>
                <a:cubicBezTo>
                  <a:pt x="4535044" y="74408"/>
                  <a:pt x="4529710" y="58164"/>
                  <a:pt x="4529710" y="45304"/>
                </a:cubicBezTo>
                <a:cubicBezTo>
                  <a:pt x="4529710" y="27030"/>
                  <a:pt x="4535044" y="18231"/>
                  <a:pt x="4552570" y="6725"/>
                </a:cubicBezTo>
                <a:lnTo>
                  <a:pt x="4564707" y="0"/>
                </a:lnTo>
                <a:lnTo>
                  <a:pt x="4606701" y="0"/>
                </a:lnTo>
                <a:lnTo>
                  <a:pt x="4621912" y="11463"/>
                </a:lnTo>
                <a:cubicBezTo>
                  <a:pt x="4647820" y="35152"/>
                  <a:pt x="4649344" y="51396"/>
                  <a:pt x="4628008" y="75762"/>
                </a:cubicBezTo>
                <a:cubicBezTo>
                  <a:pt x="4618483" y="86591"/>
                  <a:pt x="4602100" y="92851"/>
                  <a:pt x="4585622" y="93952"/>
                </a:cubicBezTo>
                <a:close/>
                <a:moveTo>
                  <a:pt x="7606375" y="93952"/>
                </a:moveTo>
                <a:cubicBezTo>
                  <a:pt x="7589896" y="92851"/>
                  <a:pt x="7573514" y="86591"/>
                  <a:pt x="7563988" y="75762"/>
                </a:cubicBezTo>
                <a:cubicBezTo>
                  <a:pt x="7542652" y="51396"/>
                  <a:pt x="7544176" y="35152"/>
                  <a:pt x="7570084" y="11463"/>
                </a:cubicBezTo>
                <a:lnTo>
                  <a:pt x="7585296" y="0"/>
                </a:lnTo>
                <a:lnTo>
                  <a:pt x="7627289" y="0"/>
                </a:lnTo>
                <a:lnTo>
                  <a:pt x="7639427" y="6725"/>
                </a:lnTo>
                <a:cubicBezTo>
                  <a:pt x="7656952" y="18231"/>
                  <a:pt x="7662287" y="27030"/>
                  <a:pt x="7662287" y="45304"/>
                </a:cubicBezTo>
                <a:cubicBezTo>
                  <a:pt x="7662287" y="58164"/>
                  <a:pt x="7656952" y="74408"/>
                  <a:pt x="7649332" y="81177"/>
                </a:cubicBezTo>
                <a:cubicBezTo>
                  <a:pt x="7639425" y="90990"/>
                  <a:pt x="7622852" y="95051"/>
                  <a:pt x="7606375" y="93952"/>
                </a:cubicBezTo>
                <a:close/>
                <a:moveTo>
                  <a:pt x="1581412" y="94459"/>
                </a:moveTo>
                <a:cubicBezTo>
                  <a:pt x="1563220" y="94036"/>
                  <a:pt x="1545123" y="87944"/>
                  <a:pt x="1536740" y="76438"/>
                </a:cubicBezTo>
                <a:cubicBezTo>
                  <a:pt x="1518452" y="52072"/>
                  <a:pt x="1521500" y="30414"/>
                  <a:pt x="1545884" y="10109"/>
                </a:cubicBezTo>
                <a:lnTo>
                  <a:pt x="1560975" y="0"/>
                </a:lnTo>
                <a:lnTo>
                  <a:pt x="1605300" y="0"/>
                </a:lnTo>
                <a:lnTo>
                  <a:pt x="1619036" y="8755"/>
                </a:lnTo>
                <a:cubicBezTo>
                  <a:pt x="1641896" y="27706"/>
                  <a:pt x="1644944" y="55456"/>
                  <a:pt x="1626656" y="78468"/>
                </a:cubicBezTo>
                <a:cubicBezTo>
                  <a:pt x="1617893" y="89636"/>
                  <a:pt x="1599605" y="94881"/>
                  <a:pt x="1581412" y="94459"/>
                </a:cubicBezTo>
                <a:close/>
                <a:moveTo>
                  <a:pt x="10610584" y="94459"/>
                </a:moveTo>
                <a:cubicBezTo>
                  <a:pt x="10592391" y="94881"/>
                  <a:pt x="10574103" y="89636"/>
                  <a:pt x="10565340" y="78468"/>
                </a:cubicBezTo>
                <a:cubicBezTo>
                  <a:pt x="10547052" y="55456"/>
                  <a:pt x="10550100" y="27706"/>
                  <a:pt x="10572960" y="8755"/>
                </a:cubicBezTo>
                <a:lnTo>
                  <a:pt x="10586696" y="0"/>
                </a:lnTo>
                <a:lnTo>
                  <a:pt x="10631021" y="0"/>
                </a:lnTo>
                <a:lnTo>
                  <a:pt x="10646112" y="10109"/>
                </a:lnTo>
                <a:cubicBezTo>
                  <a:pt x="10670496" y="30414"/>
                  <a:pt x="10673544" y="52072"/>
                  <a:pt x="10655256" y="76438"/>
                </a:cubicBezTo>
                <a:cubicBezTo>
                  <a:pt x="10646874" y="87944"/>
                  <a:pt x="10628776" y="94036"/>
                  <a:pt x="10610584" y="94459"/>
                </a:cubicBezTo>
                <a:close/>
                <a:moveTo>
                  <a:pt x="2833046" y="98093"/>
                </a:moveTo>
                <a:cubicBezTo>
                  <a:pt x="2813806" y="102492"/>
                  <a:pt x="2792470" y="98093"/>
                  <a:pt x="2776086" y="83203"/>
                </a:cubicBezTo>
                <a:cubicBezTo>
                  <a:pt x="2751702" y="62221"/>
                  <a:pt x="2751702" y="33118"/>
                  <a:pt x="2776086" y="9428"/>
                </a:cubicBezTo>
                <a:lnTo>
                  <a:pt x="2790909" y="0"/>
                </a:lnTo>
                <a:lnTo>
                  <a:pt x="2845752" y="0"/>
                </a:lnTo>
                <a:lnTo>
                  <a:pt x="2850452" y="1909"/>
                </a:lnTo>
                <a:cubicBezTo>
                  <a:pt x="2858572" y="7355"/>
                  <a:pt x="2866383" y="14843"/>
                  <a:pt x="2873622" y="24318"/>
                </a:cubicBezTo>
                <a:cubicBezTo>
                  <a:pt x="2882766" y="37179"/>
                  <a:pt x="2883528" y="45300"/>
                  <a:pt x="2877432" y="60191"/>
                </a:cubicBezTo>
                <a:cubicBezTo>
                  <a:pt x="2869431" y="80496"/>
                  <a:pt x="2852286" y="93694"/>
                  <a:pt x="2833046" y="98093"/>
                </a:cubicBezTo>
                <a:close/>
                <a:moveTo>
                  <a:pt x="9358951" y="98093"/>
                </a:moveTo>
                <a:cubicBezTo>
                  <a:pt x="9339711" y="93694"/>
                  <a:pt x="9322566" y="80496"/>
                  <a:pt x="9314564" y="60191"/>
                </a:cubicBezTo>
                <a:cubicBezTo>
                  <a:pt x="9308468" y="45300"/>
                  <a:pt x="9309231" y="37179"/>
                  <a:pt x="9318375" y="24318"/>
                </a:cubicBezTo>
                <a:cubicBezTo>
                  <a:pt x="9325614" y="14843"/>
                  <a:pt x="9333424" y="7355"/>
                  <a:pt x="9341545" y="1909"/>
                </a:cubicBezTo>
                <a:lnTo>
                  <a:pt x="9346245" y="0"/>
                </a:lnTo>
                <a:lnTo>
                  <a:pt x="9401088" y="0"/>
                </a:lnTo>
                <a:lnTo>
                  <a:pt x="9415911" y="9428"/>
                </a:lnTo>
                <a:cubicBezTo>
                  <a:pt x="9440295" y="33118"/>
                  <a:pt x="9440295" y="62221"/>
                  <a:pt x="9415911" y="83203"/>
                </a:cubicBezTo>
                <a:cubicBezTo>
                  <a:pt x="9399527" y="98093"/>
                  <a:pt x="9378191" y="102492"/>
                  <a:pt x="9358951" y="98093"/>
                </a:cubicBezTo>
                <a:close/>
                <a:moveTo>
                  <a:pt x="5816534" y="99489"/>
                </a:moveTo>
                <a:cubicBezTo>
                  <a:pt x="5808971" y="99309"/>
                  <a:pt x="5800970" y="98009"/>
                  <a:pt x="5792683" y="95386"/>
                </a:cubicBezTo>
                <a:cubicBezTo>
                  <a:pt x="5772871" y="89294"/>
                  <a:pt x="5762203" y="71696"/>
                  <a:pt x="5762203" y="45977"/>
                </a:cubicBezTo>
                <a:cubicBezTo>
                  <a:pt x="5762203" y="34132"/>
                  <a:pt x="5766061" y="23684"/>
                  <a:pt x="5772395" y="15202"/>
                </a:cubicBezTo>
                <a:lnTo>
                  <a:pt x="5792468" y="0"/>
                </a:lnTo>
                <a:lnTo>
                  <a:pt x="5844139" y="0"/>
                </a:lnTo>
                <a:lnTo>
                  <a:pt x="5858978" y="7398"/>
                </a:lnTo>
                <a:cubicBezTo>
                  <a:pt x="5894982" y="41408"/>
                  <a:pt x="5876980" y="85698"/>
                  <a:pt x="5837760" y="96866"/>
                </a:cubicBezTo>
                <a:cubicBezTo>
                  <a:pt x="5831224" y="98727"/>
                  <a:pt x="5824098" y="99669"/>
                  <a:pt x="5816534" y="99489"/>
                </a:cubicBezTo>
                <a:close/>
                <a:moveTo>
                  <a:pt x="6375462" y="99489"/>
                </a:moveTo>
                <a:cubicBezTo>
                  <a:pt x="6367899" y="99669"/>
                  <a:pt x="6360773" y="98727"/>
                  <a:pt x="6354236" y="96866"/>
                </a:cubicBezTo>
                <a:cubicBezTo>
                  <a:pt x="6315016" y="85698"/>
                  <a:pt x="6297015" y="41408"/>
                  <a:pt x="6333019" y="7398"/>
                </a:cubicBezTo>
                <a:lnTo>
                  <a:pt x="6347857" y="0"/>
                </a:lnTo>
                <a:lnTo>
                  <a:pt x="6399529" y="0"/>
                </a:lnTo>
                <a:lnTo>
                  <a:pt x="6419602" y="15202"/>
                </a:lnTo>
                <a:cubicBezTo>
                  <a:pt x="6425936" y="23684"/>
                  <a:pt x="6429794" y="34132"/>
                  <a:pt x="6429794" y="45977"/>
                </a:cubicBezTo>
                <a:cubicBezTo>
                  <a:pt x="6429794" y="71696"/>
                  <a:pt x="6419126" y="89294"/>
                  <a:pt x="6399313" y="95386"/>
                </a:cubicBezTo>
                <a:cubicBezTo>
                  <a:pt x="6391027" y="98009"/>
                  <a:pt x="6383026" y="99309"/>
                  <a:pt x="6375462" y="99489"/>
                </a:cubicBezTo>
                <a:close/>
                <a:moveTo>
                  <a:pt x="3697575" y="99615"/>
                </a:moveTo>
                <a:cubicBezTo>
                  <a:pt x="3683383" y="98769"/>
                  <a:pt x="3669667" y="93016"/>
                  <a:pt x="3658618" y="82526"/>
                </a:cubicBezTo>
                <a:cubicBezTo>
                  <a:pt x="3634234" y="59513"/>
                  <a:pt x="3634234" y="33794"/>
                  <a:pt x="3658618" y="10104"/>
                </a:cubicBezTo>
                <a:lnTo>
                  <a:pt x="3680662" y="0"/>
                </a:lnTo>
                <a:lnTo>
                  <a:pt x="3728808" y="0"/>
                </a:lnTo>
                <a:lnTo>
                  <a:pt x="3738628" y="4689"/>
                </a:lnTo>
                <a:cubicBezTo>
                  <a:pt x="3764536" y="22964"/>
                  <a:pt x="3765298" y="68989"/>
                  <a:pt x="3739390" y="87263"/>
                </a:cubicBezTo>
                <a:cubicBezTo>
                  <a:pt x="3726436" y="96400"/>
                  <a:pt x="3711768" y="100461"/>
                  <a:pt x="3697575" y="99615"/>
                </a:cubicBezTo>
                <a:close/>
                <a:moveTo>
                  <a:pt x="8494422" y="99615"/>
                </a:moveTo>
                <a:cubicBezTo>
                  <a:pt x="8480228" y="100461"/>
                  <a:pt x="8465560" y="96400"/>
                  <a:pt x="8452607" y="87263"/>
                </a:cubicBezTo>
                <a:cubicBezTo>
                  <a:pt x="8426699" y="68989"/>
                  <a:pt x="8427460" y="22964"/>
                  <a:pt x="8453368" y="4689"/>
                </a:cubicBezTo>
                <a:lnTo>
                  <a:pt x="8463188" y="0"/>
                </a:lnTo>
                <a:lnTo>
                  <a:pt x="8511335" y="0"/>
                </a:lnTo>
                <a:lnTo>
                  <a:pt x="8533379" y="10104"/>
                </a:lnTo>
                <a:cubicBezTo>
                  <a:pt x="8557763" y="33794"/>
                  <a:pt x="8557763" y="59513"/>
                  <a:pt x="8533379" y="82526"/>
                </a:cubicBezTo>
                <a:cubicBezTo>
                  <a:pt x="8522330" y="93016"/>
                  <a:pt x="8508614" y="98769"/>
                  <a:pt x="8494422" y="99615"/>
                </a:cubicBezTo>
                <a:close/>
                <a:moveTo>
                  <a:pt x="1941564" y="214623"/>
                </a:moveTo>
                <a:cubicBezTo>
                  <a:pt x="1936420" y="215892"/>
                  <a:pt x="1930133" y="214877"/>
                  <a:pt x="1925561" y="210816"/>
                </a:cubicBezTo>
                <a:cubicBezTo>
                  <a:pt x="1918704" y="204048"/>
                  <a:pt x="1927085" y="194573"/>
                  <a:pt x="1940040" y="194573"/>
                </a:cubicBezTo>
                <a:cubicBezTo>
                  <a:pt x="1946136" y="194573"/>
                  <a:pt x="1950708" y="199311"/>
                  <a:pt x="1950708" y="204726"/>
                </a:cubicBezTo>
                <a:cubicBezTo>
                  <a:pt x="1950708" y="209802"/>
                  <a:pt x="1946708" y="213354"/>
                  <a:pt x="1941564" y="214623"/>
                </a:cubicBezTo>
                <a:close/>
                <a:moveTo>
                  <a:pt x="10250432" y="214623"/>
                </a:moveTo>
                <a:cubicBezTo>
                  <a:pt x="10245288" y="213354"/>
                  <a:pt x="10241288" y="209802"/>
                  <a:pt x="10241288" y="204726"/>
                </a:cubicBezTo>
                <a:cubicBezTo>
                  <a:pt x="10241288" y="199311"/>
                  <a:pt x="10245860" y="194573"/>
                  <a:pt x="10251956" y="194573"/>
                </a:cubicBezTo>
                <a:cubicBezTo>
                  <a:pt x="10264911" y="194573"/>
                  <a:pt x="10273292" y="204048"/>
                  <a:pt x="10266435" y="210816"/>
                </a:cubicBezTo>
                <a:cubicBezTo>
                  <a:pt x="10261863" y="214877"/>
                  <a:pt x="10255576" y="215892"/>
                  <a:pt x="10250432" y="214623"/>
                </a:cubicBezTo>
                <a:close/>
                <a:moveTo>
                  <a:pt x="1048596" y="214797"/>
                </a:moveTo>
                <a:cubicBezTo>
                  <a:pt x="1042689" y="214374"/>
                  <a:pt x="1037737" y="211159"/>
                  <a:pt x="1037737" y="205407"/>
                </a:cubicBezTo>
                <a:cubicBezTo>
                  <a:pt x="1037737" y="199992"/>
                  <a:pt x="1040785" y="193900"/>
                  <a:pt x="1043832" y="191870"/>
                </a:cubicBezTo>
                <a:cubicBezTo>
                  <a:pt x="1053740" y="186455"/>
                  <a:pt x="1070504" y="199315"/>
                  <a:pt x="1065168" y="207436"/>
                </a:cubicBezTo>
                <a:cubicBezTo>
                  <a:pt x="1061359" y="212851"/>
                  <a:pt x="1054501" y="215220"/>
                  <a:pt x="1048596" y="214797"/>
                </a:cubicBezTo>
                <a:close/>
                <a:moveTo>
                  <a:pt x="11143400" y="214797"/>
                </a:moveTo>
                <a:cubicBezTo>
                  <a:pt x="11137495" y="215220"/>
                  <a:pt x="11130638" y="212851"/>
                  <a:pt x="11126828" y="207436"/>
                </a:cubicBezTo>
                <a:cubicBezTo>
                  <a:pt x="11121492" y="199315"/>
                  <a:pt x="11138256" y="186455"/>
                  <a:pt x="11148164" y="191870"/>
                </a:cubicBezTo>
                <a:cubicBezTo>
                  <a:pt x="11151211" y="193900"/>
                  <a:pt x="11154259" y="199992"/>
                  <a:pt x="11154259" y="205407"/>
                </a:cubicBezTo>
                <a:cubicBezTo>
                  <a:pt x="11154259" y="211159"/>
                  <a:pt x="11149307" y="214374"/>
                  <a:pt x="11143400" y="214797"/>
                </a:cubicBezTo>
                <a:close/>
                <a:moveTo>
                  <a:pt x="4933023" y="214877"/>
                </a:moveTo>
                <a:cubicBezTo>
                  <a:pt x="4924640" y="214877"/>
                  <a:pt x="4917783" y="210139"/>
                  <a:pt x="4917783" y="204724"/>
                </a:cubicBezTo>
                <a:cubicBezTo>
                  <a:pt x="4917783" y="199310"/>
                  <a:pt x="4924640" y="194571"/>
                  <a:pt x="4933023" y="194571"/>
                </a:cubicBezTo>
                <a:cubicBezTo>
                  <a:pt x="4941406" y="194571"/>
                  <a:pt x="4948263" y="199310"/>
                  <a:pt x="4948263" y="204724"/>
                </a:cubicBezTo>
                <a:cubicBezTo>
                  <a:pt x="4948263" y="210139"/>
                  <a:pt x="4941406" y="214877"/>
                  <a:pt x="4933023" y="214877"/>
                </a:cubicBezTo>
                <a:close/>
                <a:moveTo>
                  <a:pt x="7258974" y="214877"/>
                </a:moveTo>
                <a:cubicBezTo>
                  <a:pt x="7250591" y="214877"/>
                  <a:pt x="7243734" y="210139"/>
                  <a:pt x="7243734" y="204724"/>
                </a:cubicBezTo>
                <a:cubicBezTo>
                  <a:pt x="7243734" y="199310"/>
                  <a:pt x="7250591" y="194571"/>
                  <a:pt x="7258974" y="194571"/>
                </a:cubicBezTo>
                <a:cubicBezTo>
                  <a:pt x="7267356" y="194571"/>
                  <a:pt x="7274214" y="199310"/>
                  <a:pt x="7274214" y="204724"/>
                </a:cubicBezTo>
                <a:cubicBezTo>
                  <a:pt x="7274214" y="210139"/>
                  <a:pt x="7267356" y="214877"/>
                  <a:pt x="7258974" y="214877"/>
                </a:cubicBezTo>
                <a:close/>
                <a:moveTo>
                  <a:pt x="3346754" y="214882"/>
                </a:moveTo>
                <a:cubicBezTo>
                  <a:pt x="3335323" y="214882"/>
                  <a:pt x="3327703" y="210821"/>
                  <a:pt x="3327703" y="205407"/>
                </a:cubicBezTo>
                <a:cubicBezTo>
                  <a:pt x="3327703" y="194577"/>
                  <a:pt x="3348278" y="185779"/>
                  <a:pt x="3358946" y="191870"/>
                </a:cubicBezTo>
                <a:cubicBezTo>
                  <a:pt x="3373423" y="199316"/>
                  <a:pt x="3365803" y="214882"/>
                  <a:pt x="3346754" y="214882"/>
                </a:cubicBezTo>
                <a:close/>
                <a:moveTo>
                  <a:pt x="8845243" y="214882"/>
                </a:moveTo>
                <a:cubicBezTo>
                  <a:pt x="8826194" y="214882"/>
                  <a:pt x="8818574" y="199316"/>
                  <a:pt x="8833051" y="191870"/>
                </a:cubicBezTo>
                <a:cubicBezTo>
                  <a:pt x="8843719" y="185779"/>
                  <a:pt x="8864294" y="194577"/>
                  <a:pt x="8864294" y="205407"/>
                </a:cubicBezTo>
                <a:cubicBezTo>
                  <a:pt x="8864294" y="210821"/>
                  <a:pt x="8856674" y="214882"/>
                  <a:pt x="8845243" y="214882"/>
                </a:cubicBezTo>
                <a:close/>
                <a:moveTo>
                  <a:pt x="1764964" y="217000"/>
                </a:moveTo>
                <a:cubicBezTo>
                  <a:pt x="1758964" y="218776"/>
                  <a:pt x="1751725" y="217931"/>
                  <a:pt x="1746772" y="213531"/>
                </a:cubicBezTo>
                <a:cubicBezTo>
                  <a:pt x="1740676" y="208116"/>
                  <a:pt x="1740676" y="202025"/>
                  <a:pt x="1746009" y="193226"/>
                </a:cubicBezTo>
                <a:cubicBezTo>
                  <a:pt x="1752105" y="183074"/>
                  <a:pt x="1755916" y="181720"/>
                  <a:pt x="1765060" y="188489"/>
                </a:cubicBezTo>
                <a:cubicBezTo>
                  <a:pt x="1771156" y="192550"/>
                  <a:pt x="1775728" y="199994"/>
                  <a:pt x="1775728" y="204733"/>
                </a:cubicBezTo>
                <a:cubicBezTo>
                  <a:pt x="1775728" y="210824"/>
                  <a:pt x="1770965" y="215223"/>
                  <a:pt x="1764964" y="217000"/>
                </a:cubicBezTo>
                <a:close/>
                <a:moveTo>
                  <a:pt x="10427032" y="217000"/>
                </a:moveTo>
                <a:cubicBezTo>
                  <a:pt x="10421031" y="215223"/>
                  <a:pt x="10416268" y="210824"/>
                  <a:pt x="10416268" y="204733"/>
                </a:cubicBezTo>
                <a:cubicBezTo>
                  <a:pt x="10416268" y="199994"/>
                  <a:pt x="10420840" y="192550"/>
                  <a:pt x="10426936" y="188489"/>
                </a:cubicBezTo>
                <a:cubicBezTo>
                  <a:pt x="10436080" y="181720"/>
                  <a:pt x="10439891" y="183074"/>
                  <a:pt x="10445987" y="193226"/>
                </a:cubicBezTo>
                <a:cubicBezTo>
                  <a:pt x="10451320" y="202025"/>
                  <a:pt x="10451320" y="208116"/>
                  <a:pt x="10445224" y="213531"/>
                </a:cubicBezTo>
                <a:cubicBezTo>
                  <a:pt x="10440271" y="217931"/>
                  <a:pt x="10433032" y="218776"/>
                  <a:pt x="10427032" y="217000"/>
                </a:cubicBezTo>
                <a:close/>
                <a:moveTo>
                  <a:pt x="0" y="218276"/>
                </a:moveTo>
                <a:lnTo>
                  <a:pt x="0" y="186068"/>
                </a:lnTo>
                <a:lnTo>
                  <a:pt x="9928" y="191112"/>
                </a:lnTo>
                <a:cubicBezTo>
                  <a:pt x="14501" y="196949"/>
                  <a:pt x="16407" y="204394"/>
                  <a:pt x="13739" y="210824"/>
                </a:cubicBezTo>
                <a:close/>
                <a:moveTo>
                  <a:pt x="12191999" y="218278"/>
                </a:moveTo>
                <a:lnTo>
                  <a:pt x="12178258" y="210824"/>
                </a:lnTo>
                <a:cubicBezTo>
                  <a:pt x="12175588" y="204394"/>
                  <a:pt x="12177494" y="196949"/>
                  <a:pt x="12182067" y="191112"/>
                </a:cubicBezTo>
                <a:lnTo>
                  <a:pt x="12191999" y="186067"/>
                </a:lnTo>
                <a:close/>
                <a:moveTo>
                  <a:pt x="1411692" y="219027"/>
                </a:moveTo>
                <a:cubicBezTo>
                  <a:pt x="1405408" y="221481"/>
                  <a:pt x="1396836" y="220297"/>
                  <a:pt x="1387695" y="214882"/>
                </a:cubicBezTo>
                <a:cubicBezTo>
                  <a:pt x="1378549" y="210145"/>
                  <a:pt x="1378549" y="206084"/>
                  <a:pt x="1384647" y="196608"/>
                </a:cubicBezTo>
                <a:cubicBezTo>
                  <a:pt x="1397599" y="177657"/>
                  <a:pt x="1421980" y="181041"/>
                  <a:pt x="1421980" y="201346"/>
                </a:cubicBezTo>
                <a:cubicBezTo>
                  <a:pt x="1421980" y="210482"/>
                  <a:pt x="1417979" y="216575"/>
                  <a:pt x="1411692" y="219027"/>
                </a:cubicBezTo>
                <a:close/>
                <a:moveTo>
                  <a:pt x="10780304" y="219027"/>
                </a:moveTo>
                <a:cubicBezTo>
                  <a:pt x="10774018" y="216575"/>
                  <a:pt x="10770016" y="210482"/>
                  <a:pt x="10770016" y="201346"/>
                </a:cubicBezTo>
                <a:cubicBezTo>
                  <a:pt x="10770016" y="181041"/>
                  <a:pt x="10794398" y="177657"/>
                  <a:pt x="10807350" y="196608"/>
                </a:cubicBezTo>
                <a:cubicBezTo>
                  <a:pt x="10813447" y="206084"/>
                  <a:pt x="10813447" y="210145"/>
                  <a:pt x="10804302" y="214882"/>
                </a:cubicBezTo>
                <a:cubicBezTo>
                  <a:pt x="10795160" y="220297"/>
                  <a:pt x="10786588" y="221481"/>
                  <a:pt x="10780304" y="219027"/>
                </a:cubicBezTo>
                <a:close/>
                <a:moveTo>
                  <a:pt x="5118666" y="219616"/>
                </a:moveTo>
                <a:cubicBezTo>
                  <a:pt x="5114094" y="220970"/>
                  <a:pt x="5106474" y="218262"/>
                  <a:pt x="5101902" y="212848"/>
                </a:cubicBezTo>
                <a:cubicBezTo>
                  <a:pt x="5090472" y="201342"/>
                  <a:pt x="5102664" y="184421"/>
                  <a:pt x="5119428" y="190513"/>
                </a:cubicBezTo>
                <a:cubicBezTo>
                  <a:pt x="5133144" y="194574"/>
                  <a:pt x="5132382" y="215555"/>
                  <a:pt x="5118666" y="219616"/>
                </a:cubicBezTo>
                <a:close/>
                <a:moveTo>
                  <a:pt x="7073331" y="219616"/>
                </a:moveTo>
                <a:cubicBezTo>
                  <a:pt x="7059615" y="215555"/>
                  <a:pt x="7058852" y="194574"/>
                  <a:pt x="7072568" y="190513"/>
                </a:cubicBezTo>
                <a:cubicBezTo>
                  <a:pt x="7089332" y="184421"/>
                  <a:pt x="7101524" y="201342"/>
                  <a:pt x="7090095" y="212848"/>
                </a:cubicBezTo>
                <a:cubicBezTo>
                  <a:pt x="7085523" y="218262"/>
                  <a:pt x="7077903" y="220970"/>
                  <a:pt x="7073331" y="219616"/>
                </a:cubicBezTo>
                <a:close/>
                <a:moveTo>
                  <a:pt x="2282671" y="221060"/>
                </a:moveTo>
                <a:cubicBezTo>
                  <a:pt x="2278384" y="220467"/>
                  <a:pt x="2275527" y="217252"/>
                  <a:pt x="2273240" y="211500"/>
                </a:cubicBezTo>
                <a:cubicBezTo>
                  <a:pt x="2267144" y="197963"/>
                  <a:pt x="2275527" y="179012"/>
                  <a:pt x="2286956" y="182396"/>
                </a:cubicBezTo>
                <a:cubicBezTo>
                  <a:pt x="2291528" y="183749"/>
                  <a:pt x="2299148" y="190517"/>
                  <a:pt x="2303720" y="196610"/>
                </a:cubicBezTo>
                <a:cubicBezTo>
                  <a:pt x="2309816" y="205408"/>
                  <a:pt x="2309055" y="210146"/>
                  <a:pt x="2300672" y="214883"/>
                </a:cubicBezTo>
                <a:cubicBezTo>
                  <a:pt x="2292672" y="219621"/>
                  <a:pt x="2286956" y="221652"/>
                  <a:pt x="2282671" y="221060"/>
                </a:cubicBezTo>
                <a:close/>
                <a:moveTo>
                  <a:pt x="9909326" y="221060"/>
                </a:moveTo>
                <a:cubicBezTo>
                  <a:pt x="9905040" y="221652"/>
                  <a:pt x="9899324" y="219621"/>
                  <a:pt x="9891324" y="214883"/>
                </a:cubicBezTo>
                <a:cubicBezTo>
                  <a:pt x="9882942" y="210146"/>
                  <a:pt x="9882180" y="205408"/>
                  <a:pt x="9888276" y="196610"/>
                </a:cubicBezTo>
                <a:cubicBezTo>
                  <a:pt x="9892848" y="190517"/>
                  <a:pt x="9900468" y="183749"/>
                  <a:pt x="9905040" y="182396"/>
                </a:cubicBezTo>
                <a:cubicBezTo>
                  <a:pt x="9916470" y="179012"/>
                  <a:pt x="9924852" y="197963"/>
                  <a:pt x="9918756" y="211500"/>
                </a:cubicBezTo>
                <a:cubicBezTo>
                  <a:pt x="9916470" y="217252"/>
                  <a:pt x="9913612" y="220467"/>
                  <a:pt x="9909326" y="221060"/>
                </a:cubicBezTo>
                <a:close/>
                <a:moveTo>
                  <a:pt x="4755231" y="226805"/>
                </a:moveTo>
                <a:cubicBezTo>
                  <a:pt x="4751374" y="225579"/>
                  <a:pt x="4747374" y="222998"/>
                  <a:pt x="4743563" y="218937"/>
                </a:cubicBezTo>
                <a:cubicBezTo>
                  <a:pt x="4728323" y="202693"/>
                  <a:pt x="4736704" y="184418"/>
                  <a:pt x="4758040" y="184418"/>
                </a:cubicBezTo>
                <a:cubicBezTo>
                  <a:pt x="4774043" y="184418"/>
                  <a:pt x="4777091" y="187803"/>
                  <a:pt x="4777091" y="204723"/>
                </a:cubicBezTo>
                <a:cubicBezTo>
                  <a:pt x="4777091" y="221982"/>
                  <a:pt x="4766804" y="230485"/>
                  <a:pt x="4755231" y="226805"/>
                </a:cubicBezTo>
                <a:close/>
                <a:moveTo>
                  <a:pt x="7436766" y="226805"/>
                </a:moveTo>
                <a:cubicBezTo>
                  <a:pt x="7425192" y="230485"/>
                  <a:pt x="7414906" y="221982"/>
                  <a:pt x="7414906" y="204723"/>
                </a:cubicBezTo>
                <a:cubicBezTo>
                  <a:pt x="7414906" y="187803"/>
                  <a:pt x="7417954" y="184418"/>
                  <a:pt x="7433956" y="184418"/>
                </a:cubicBezTo>
                <a:cubicBezTo>
                  <a:pt x="7455292" y="184418"/>
                  <a:pt x="7463673" y="202693"/>
                  <a:pt x="7448434" y="218937"/>
                </a:cubicBezTo>
                <a:cubicBezTo>
                  <a:pt x="7444623" y="222998"/>
                  <a:pt x="7440623" y="225579"/>
                  <a:pt x="7436766" y="226805"/>
                </a:cubicBezTo>
                <a:close/>
                <a:moveTo>
                  <a:pt x="5638368" y="227996"/>
                </a:moveTo>
                <a:cubicBezTo>
                  <a:pt x="5630272" y="226558"/>
                  <a:pt x="5623415" y="220636"/>
                  <a:pt x="5620747" y="210822"/>
                </a:cubicBezTo>
                <a:cubicBezTo>
                  <a:pt x="5613890" y="187810"/>
                  <a:pt x="5634463" y="167505"/>
                  <a:pt x="5654275" y="178335"/>
                </a:cubicBezTo>
                <a:cubicBezTo>
                  <a:pt x="5671039" y="187810"/>
                  <a:pt x="5674850" y="206084"/>
                  <a:pt x="5663419" y="218267"/>
                </a:cubicBezTo>
                <a:cubicBezTo>
                  <a:pt x="5655799" y="226389"/>
                  <a:pt x="5646464" y="229434"/>
                  <a:pt x="5638368" y="227996"/>
                </a:cubicBezTo>
                <a:close/>
                <a:moveTo>
                  <a:pt x="6553628" y="227996"/>
                </a:moveTo>
                <a:cubicBezTo>
                  <a:pt x="6545532" y="229434"/>
                  <a:pt x="6536198" y="226389"/>
                  <a:pt x="6528578" y="218267"/>
                </a:cubicBezTo>
                <a:cubicBezTo>
                  <a:pt x="6517147" y="206084"/>
                  <a:pt x="6520958" y="187810"/>
                  <a:pt x="6537722" y="178335"/>
                </a:cubicBezTo>
                <a:cubicBezTo>
                  <a:pt x="6557533" y="167505"/>
                  <a:pt x="6578107" y="187810"/>
                  <a:pt x="6571250" y="210822"/>
                </a:cubicBezTo>
                <a:cubicBezTo>
                  <a:pt x="6568582" y="220636"/>
                  <a:pt x="6561724" y="226558"/>
                  <a:pt x="6553628" y="227996"/>
                </a:cubicBezTo>
                <a:close/>
                <a:moveTo>
                  <a:pt x="523556" y="230956"/>
                </a:moveTo>
                <a:cubicBezTo>
                  <a:pt x="518887" y="231464"/>
                  <a:pt x="514315" y="229094"/>
                  <a:pt x="506693" y="224357"/>
                </a:cubicBezTo>
                <a:cubicBezTo>
                  <a:pt x="486116" y="211496"/>
                  <a:pt x="485353" y="199991"/>
                  <a:pt x="505169" y="184423"/>
                </a:cubicBezTo>
                <a:cubicBezTo>
                  <a:pt x="521936" y="170886"/>
                  <a:pt x="538703" y="174271"/>
                  <a:pt x="550136" y="193222"/>
                </a:cubicBezTo>
                <a:cubicBezTo>
                  <a:pt x="556232" y="203374"/>
                  <a:pt x="554708" y="209466"/>
                  <a:pt x="540991" y="220296"/>
                </a:cubicBezTo>
                <a:cubicBezTo>
                  <a:pt x="532988" y="227064"/>
                  <a:pt x="528224" y="230447"/>
                  <a:pt x="523556" y="230956"/>
                </a:cubicBezTo>
                <a:close/>
                <a:moveTo>
                  <a:pt x="11668440" y="230956"/>
                </a:moveTo>
                <a:cubicBezTo>
                  <a:pt x="11663772" y="230447"/>
                  <a:pt x="11659008" y="227064"/>
                  <a:pt x="11651006" y="220296"/>
                </a:cubicBezTo>
                <a:cubicBezTo>
                  <a:pt x="11637288" y="209466"/>
                  <a:pt x="11635764" y="203374"/>
                  <a:pt x="11641860" y="193222"/>
                </a:cubicBezTo>
                <a:cubicBezTo>
                  <a:pt x="11653294" y="174271"/>
                  <a:pt x="11670060" y="170886"/>
                  <a:pt x="11686827" y="184423"/>
                </a:cubicBezTo>
                <a:cubicBezTo>
                  <a:pt x="11706643" y="199991"/>
                  <a:pt x="11705880" y="211496"/>
                  <a:pt x="11685303" y="224357"/>
                </a:cubicBezTo>
                <a:cubicBezTo>
                  <a:pt x="11677682" y="229094"/>
                  <a:pt x="11673110" y="231464"/>
                  <a:pt x="11668440" y="230956"/>
                </a:cubicBezTo>
                <a:close/>
                <a:moveTo>
                  <a:pt x="2821046" y="233837"/>
                </a:moveTo>
                <a:cubicBezTo>
                  <a:pt x="2807330" y="235191"/>
                  <a:pt x="2793614" y="231807"/>
                  <a:pt x="2788280" y="225715"/>
                </a:cubicBezTo>
                <a:cubicBezTo>
                  <a:pt x="2773802" y="210149"/>
                  <a:pt x="2781422" y="185783"/>
                  <a:pt x="2804282" y="174276"/>
                </a:cubicBezTo>
                <a:cubicBezTo>
                  <a:pt x="2824094" y="164800"/>
                  <a:pt x="2826380" y="165478"/>
                  <a:pt x="2842382" y="179014"/>
                </a:cubicBezTo>
                <a:cubicBezTo>
                  <a:pt x="2856098" y="191874"/>
                  <a:pt x="2857622" y="197288"/>
                  <a:pt x="2851526" y="212856"/>
                </a:cubicBezTo>
                <a:cubicBezTo>
                  <a:pt x="2846192" y="227069"/>
                  <a:pt x="2838572" y="232483"/>
                  <a:pt x="2821046" y="233837"/>
                </a:cubicBezTo>
                <a:close/>
                <a:moveTo>
                  <a:pt x="9370951" y="233837"/>
                </a:moveTo>
                <a:cubicBezTo>
                  <a:pt x="9353424" y="232483"/>
                  <a:pt x="9345804" y="227069"/>
                  <a:pt x="9340471" y="212856"/>
                </a:cubicBezTo>
                <a:cubicBezTo>
                  <a:pt x="9334375" y="197288"/>
                  <a:pt x="9335899" y="191874"/>
                  <a:pt x="9349615" y="179014"/>
                </a:cubicBezTo>
                <a:cubicBezTo>
                  <a:pt x="9365616" y="165478"/>
                  <a:pt x="9367903" y="164800"/>
                  <a:pt x="9387715" y="174276"/>
                </a:cubicBezTo>
                <a:cubicBezTo>
                  <a:pt x="9410575" y="185783"/>
                  <a:pt x="9418195" y="210149"/>
                  <a:pt x="9403716" y="225715"/>
                </a:cubicBezTo>
                <a:cubicBezTo>
                  <a:pt x="9398383" y="231807"/>
                  <a:pt x="9384667" y="235191"/>
                  <a:pt x="9370951" y="233837"/>
                </a:cubicBezTo>
                <a:close/>
                <a:moveTo>
                  <a:pt x="5287642" y="234591"/>
                </a:moveTo>
                <a:cubicBezTo>
                  <a:pt x="5280688" y="235521"/>
                  <a:pt x="5274592" y="232476"/>
                  <a:pt x="5268496" y="225708"/>
                </a:cubicBezTo>
                <a:cubicBezTo>
                  <a:pt x="5263163" y="220293"/>
                  <a:pt x="5260115" y="207434"/>
                  <a:pt x="5261639" y="196605"/>
                </a:cubicBezTo>
                <a:cubicBezTo>
                  <a:pt x="5264687" y="170885"/>
                  <a:pt x="5298976" y="166147"/>
                  <a:pt x="5316503" y="188483"/>
                </a:cubicBezTo>
                <a:cubicBezTo>
                  <a:pt x="5327932" y="202696"/>
                  <a:pt x="5327171" y="205403"/>
                  <a:pt x="5311931" y="219617"/>
                </a:cubicBezTo>
                <a:cubicBezTo>
                  <a:pt x="5302406" y="228754"/>
                  <a:pt x="5294595" y="233661"/>
                  <a:pt x="5287642" y="234591"/>
                </a:cubicBezTo>
                <a:close/>
                <a:moveTo>
                  <a:pt x="6904355" y="234591"/>
                </a:moveTo>
                <a:cubicBezTo>
                  <a:pt x="6897402" y="233661"/>
                  <a:pt x="6889591" y="228754"/>
                  <a:pt x="6880066" y="219617"/>
                </a:cubicBezTo>
                <a:cubicBezTo>
                  <a:pt x="6864826" y="205403"/>
                  <a:pt x="6864064" y="202696"/>
                  <a:pt x="6875494" y="188483"/>
                </a:cubicBezTo>
                <a:cubicBezTo>
                  <a:pt x="6893020" y="166147"/>
                  <a:pt x="6927310" y="170885"/>
                  <a:pt x="6930358" y="196605"/>
                </a:cubicBezTo>
                <a:cubicBezTo>
                  <a:pt x="6931882" y="207434"/>
                  <a:pt x="6928833" y="220293"/>
                  <a:pt x="6923500" y="225708"/>
                </a:cubicBezTo>
                <a:cubicBezTo>
                  <a:pt x="6917404" y="232476"/>
                  <a:pt x="6911308" y="235521"/>
                  <a:pt x="6904355" y="234591"/>
                </a:cubicBezTo>
                <a:close/>
                <a:moveTo>
                  <a:pt x="162332" y="234702"/>
                </a:moveTo>
                <a:cubicBezTo>
                  <a:pt x="152876" y="233368"/>
                  <a:pt x="143969" y="229096"/>
                  <a:pt x="137681" y="220974"/>
                </a:cubicBezTo>
                <a:cubicBezTo>
                  <a:pt x="123200" y="203377"/>
                  <a:pt x="128535" y="185103"/>
                  <a:pt x="152163" y="173596"/>
                </a:cubicBezTo>
                <a:cubicBezTo>
                  <a:pt x="173503" y="163444"/>
                  <a:pt x="188747" y="168859"/>
                  <a:pt x="206275" y="191871"/>
                </a:cubicBezTo>
                <a:cubicBezTo>
                  <a:pt x="223996" y="216237"/>
                  <a:pt x="190700" y="238699"/>
                  <a:pt x="162332" y="234702"/>
                </a:cubicBezTo>
                <a:close/>
                <a:moveTo>
                  <a:pt x="12029664" y="234702"/>
                </a:moveTo>
                <a:cubicBezTo>
                  <a:pt x="12001296" y="238699"/>
                  <a:pt x="11968000" y="216237"/>
                  <a:pt x="11985722" y="191871"/>
                </a:cubicBezTo>
                <a:cubicBezTo>
                  <a:pt x="12003250" y="168859"/>
                  <a:pt x="12018494" y="163444"/>
                  <a:pt x="12039834" y="173596"/>
                </a:cubicBezTo>
                <a:cubicBezTo>
                  <a:pt x="12063462" y="185103"/>
                  <a:pt x="12068796" y="203377"/>
                  <a:pt x="12054315" y="220974"/>
                </a:cubicBezTo>
                <a:cubicBezTo>
                  <a:pt x="12048027" y="229096"/>
                  <a:pt x="12039120" y="233368"/>
                  <a:pt x="12029664" y="234702"/>
                </a:cubicBezTo>
                <a:close/>
                <a:moveTo>
                  <a:pt x="1588347" y="234923"/>
                </a:moveTo>
                <a:cubicBezTo>
                  <a:pt x="1582961" y="236312"/>
                  <a:pt x="1577261" y="236262"/>
                  <a:pt x="1571877" y="234493"/>
                </a:cubicBezTo>
                <a:cubicBezTo>
                  <a:pt x="1564697" y="232135"/>
                  <a:pt x="1558077" y="226720"/>
                  <a:pt x="1553505" y="217584"/>
                </a:cubicBezTo>
                <a:cubicBezTo>
                  <a:pt x="1541313" y="194571"/>
                  <a:pt x="1553505" y="178327"/>
                  <a:pt x="1583224" y="175620"/>
                </a:cubicBezTo>
                <a:cubicBezTo>
                  <a:pt x="1603036" y="173590"/>
                  <a:pt x="1607608" y="176298"/>
                  <a:pt x="1611417" y="191188"/>
                </a:cubicBezTo>
                <a:cubicBezTo>
                  <a:pt x="1617847" y="213649"/>
                  <a:pt x="1604507" y="230758"/>
                  <a:pt x="1588347" y="234923"/>
                </a:cubicBezTo>
                <a:close/>
                <a:moveTo>
                  <a:pt x="10603650" y="234923"/>
                </a:moveTo>
                <a:cubicBezTo>
                  <a:pt x="10587490" y="230758"/>
                  <a:pt x="10574150" y="213649"/>
                  <a:pt x="10580579" y="191188"/>
                </a:cubicBezTo>
                <a:cubicBezTo>
                  <a:pt x="10584388" y="176298"/>
                  <a:pt x="10588960" y="173590"/>
                  <a:pt x="10608772" y="175620"/>
                </a:cubicBezTo>
                <a:cubicBezTo>
                  <a:pt x="10638491" y="178327"/>
                  <a:pt x="10650683" y="194571"/>
                  <a:pt x="10638491" y="217584"/>
                </a:cubicBezTo>
                <a:cubicBezTo>
                  <a:pt x="10633919" y="226720"/>
                  <a:pt x="10627299" y="232135"/>
                  <a:pt x="10620119" y="234493"/>
                </a:cubicBezTo>
                <a:cubicBezTo>
                  <a:pt x="10614735" y="236262"/>
                  <a:pt x="10609035" y="236312"/>
                  <a:pt x="10603650" y="234923"/>
                </a:cubicBezTo>
                <a:close/>
                <a:moveTo>
                  <a:pt x="3163626" y="235173"/>
                </a:moveTo>
                <a:cubicBezTo>
                  <a:pt x="3157054" y="233998"/>
                  <a:pt x="3150815" y="230953"/>
                  <a:pt x="3145862" y="225708"/>
                </a:cubicBezTo>
                <a:cubicBezTo>
                  <a:pt x="3140527" y="220293"/>
                  <a:pt x="3137479" y="207433"/>
                  <a:pt x="3139003" y="196604"/>
                </a:cubicBezTo>
                <a:cubicBezTo>
                  <a:pt x="3143575" y="162086"/>
                  <a:pt x="3206059" y="168854"/>
                  <a:pt x="3206059" y="204049"/>
                </a:cubicBezTo>
                <a:cubicBezTo>
                  <a:pt x="3206059" y="225369"/>
                  <a:pt x="3183343" y="238694"/>
                  <a:pt x="3163626" y="235173"/>
                </a:cubicBezTo>
                <a:close/>
                <a:moveTo>
                  <a:pt x="9028371" y="235173"/>
                </a:moveTo>
                <a:cubicBezTo>
                  <a:pt x="9008654" y="238694"/>
                  <a:pt x="8985938" y="225369"/>
                  <a:pt x="8985938" y="204049"/>
                </a:cubicBezTo>
                <a:cubicBezTo>
                  <a:pt x="8985938" y="168854"/>
                  <a:pt x="9048422" y="162086"/>
                  <a:pt x="9052994" y="196604"/>
                </a:cubicBezTo>
                <a:cubicBezTo>
                  <a:pt x="9054518" y="207433"/>
                  <a:pt x="9051470" y="220293"/>
                  <a:pt x="9046135" y="225708"/>
                </a:cubicBezTo>
                <a:cubicBezTo>
                  <a:pt x="9041182" y="230953"/>
                  <a:pt x="9034943" y="233998"/>
                  <a:pt x="9028371" y="235173"/>
                </a:cubicBezTo>
                <a:close/>
                <a:moveTo>
                  <a:pt x="2463464" y="235181"/>
                </a:moveTo>
                <a:lnTo>
                  <a:pt x="2446700" y="220291"/>
                </a:lnTo>
                <a:cubicBezTo>
                  <a:pt x="2431460" y="205401"/>
                  <a:pt x="2431460" y="204047"/>
                  <a:pt x="2444415" y="188479"/>
                </a:cubicBezTo>
                <a:cubicBezTo>
                  <a:pt x="2459655" y="170205"/>
                  <a:pt x="2477180" y="172235"/>
                  <a:pt x="2490135" y="193218"/>
                </a:cubicBezTo>
                <a:cubicBezTo>
                  <a:pt x="2496231" y="203370"/>
                  <a:pt x="2494707" y="209462"/>
                  <a:pt x="2480228" y="220967"/>
                </a:cubicBezTo>
                <a:close/>
                <a:moveTo>
                  <a:pt x="9728532" y="235181"/>
                </a:moveTo>
                <a:lnTo>
                  <a:pt x="9711768" y="220967"/>
                </a:lnTo>
                <a:cubicBezTo>
                  <a:pt x="9697290" y="209462"/>
                  <a:pt x="9695766" y="203370"/>
                  <a:pt x="9701862" y="193218"/>
                </a:cubicBezTo>
                <a:cubicBezTo>
                  <a:pt x="9714816" y="172235"/>
                  <a:pt x="9732342" y="170205"/>
                  <a:pt x="9747582" y="188479"/>
                </a:cubicBezTo>
                <a:cubicBezTo>
                  <a:pt x="9760536" y="204047"/>
                  <a:pt x="9760536" y="205401"/>
                  <a:pt x="9745296" y="220291"/>
                </a:cubicBezTo>
                <a:close/>
                <a:moveTo>
                  <a:pt x="4580006" y="235187"/>
                </a:moveTo>
                <a:cubicBezTo>
                  <a:pt x="4568195" y="234003"/>
                  <a:pt x="4557146" y="229096"/>
                  <a:pt x="4552574" y="220974"/>
                </a:cubicBezTo>
                <a:cubicBezTo>
                  <a:pt x="4532762" y="188486"/>
                  <a:pt x="4569338" y="156675"/>
                  <a:pt x="4605914" y="174272"/>
                </a:cubicBezTo>
                <a:cubicBezTo>
                  <a:pt x="4623439" y="182394"/>
                  <a:pt x="4626487" y="214206"/>
                  <a:pt x="4612010" y="227065"/>
                </a:cubicBezTo>
                <a:cubicBezTo>
                  <a:pt x="4604390" y="233833"/>
                  <a:pt x="4591816" y="236371"/>
                  <a:pt x="4580006" y="235187"/>
                </a:cubicBezTo>
                <a:close/>
                <a:moveTo>
                  <a:pt x="7611991" y="235187"/>
                </a:moveTo>
                <a:cubicBezTo>
                  <a:pt x="7600180" y="236371"/>
                  <a:pt x="7587607" y="233833"/>
                  <a:pt x="7579987" y="227065"/>
                </a:cubicBezTo>
                <a:cubicBezTo>
                  <a:pt x="7565510" y="214206"/>
                  <a:pt x="7568558" y="182394"/>
                  <a:pt x="7586083" y="174272"/>
                </a:cubicBezTo>
                <a:cubicBezTo>
                  <a:pt x="7622659" y="156675"/>
                  <a:pt x="7659235" y="188486"/>
                  <a:pt x="7639423" y="220974"/>
                </a:cubicBezTo>
                <a:cubicBezTo>
                  <a:pt x="7634851" y="229096"/>
                  <a:pt x="7623802" y="234003"/>
                  <a:pt x="7611991" y="235187"/>
                </a:cubicBezTo>
                <a:close/>
                <a:moveTo>
                  <a:pt x="3872460" y="235271"/>
                </a:moveTo>
                <a:cubicBezTo>
                  <a:pt x="3860650" y="234172"/>
                  <a:pt x="3849600" y="229434"/>
                  <a:pt x="3845028" y="221650"/>
                </a:cubicBezTo>
                <a:cubicBezTo>
                  <a:pt x="3826740" y="191194"/>
                  <a:pt x="3861030" y="159382"/>
                  <a:pt x="3895320" y="173596"/>
                </a:cubicBezTo>
                <a:cubicBezTo>
                  <a:pt x="3915894" y="181718"/>
                  <a:pt x="3920466" y="212852"/>
                  <a:pt x="3904464" y="227065"/>
                </a:cubicBezTo>
                <a:cubicBezTo>
                  <a:pt x="3896844" y="233833"/>
                  <a:pt x="3884271" y="236371"/>
                  <a:pt x="3872460" y="235271"/>
                </a:cubicBezTo>
                <a:close/>
                <a:moveTo>
                  <a:pt x="8319536" y="235271"/>
                </a:moveTo>
                <a:cubicBezTo>
                  <a:pt x="8307725" y="236371"/>
                  <a:pt x="8295152" y="233833"/>
                  <a:pt x="8287532" y="227065"/>
                </a:cubicBezTo>
                <a:cubicBezTo>
                  <a:pt x="8271531" y="212852"/>
                  <a:pt x="8276103" y="181718"/>
                  <a:pt x="8296676" y="173596"/>
                </a:cubicBezTo>
                <a:cubicBezTo>
                  <a:pt x="8330967" y="159382"/>
                  <a:pt x="8365256" y="191194"/>
                  <a:pt x="8346968" y="221650"/>
                </a:cubicBezTo>
                <a:cubicBezTo>
                  <a:pt x="8342396" y="229434"/>
                  <a:pt x="8331347" y="234172"/>
                  <a:pt x="8319536" y="235271"/>
                </a:cubicBezTo>
                <a:close/>
                <a:moveTo>
                  <a:pt x="345735" y="235608"/>
                </a:moveTo>
                <a:cubicBezTo>
                  <a:pt x="333261" y="235861"/>
                  <a:pt x="320691" y="231461"/>
                  <a:pt x="314976" y="222324"/>
                </a:cubicBezTo>
                <a:cubicBezTo>
                  <a:pt x="302787" y="202019"/>
                  <a:pt x="305835" y="189160"/>
                  <a:pt x="324881" y="178331"/>
                </a:cubicBezTo>
                <a:cubicBezTo>
                  <a:pt x="360687" y="157349"/>
                  <a:pt x="396493" y="187129"/>
                  <a:pt x="375923" y="220971"/>
                </a:cubicBezTo>
                <a:cubicBezTo>
                  <a:pt x="370591" y="230446"/>
                  <a:pt x="358211" y="235353"/>
                  <a:pt x="345735" y="235608"/>
                </a:cubicBezTo>
                <a:close/>
                <a:moveTo>
                  <a:pt x="11846262" y="235608"/>
                </a:moveTo>
                <a:cubicBezTo>
                  <a:pt x="11833786" y="235353"/>
                  <a:pt x="11821406" y="230446"/>
                  <a:pt x="11816074" y="220971"/>
                </a:cubicBezTo>
                <a:cubicBezTo>
                  <a:pt x="11795503" y="187129"/>
                  <a:pt x="11831310" y="157349"/>
                  <a:pt x="11867115" y="178331"/>
                </a:cubicBezTo>
                <a:cubicBezTo>
                  <a:pt x="11886162" y="189160"/>
                  <a:pt x="11889210" y="202019"/>
                  <a:pt x="11877020" y="222324"/>
                </a:cubicBezTo>
                <a:cubicBezTo>
                  <a:pt x="11871306" y="231461"/>
                  <a:pt x="11858735" y="235861"/>
                  <a:pt x="11846262" y="235608"/>
                </a:cubicBezTo>
                <a:close/>
                <a:moveTo>
                  <a:pt x="1215773" y="239506"/>
                </a:moveTo>
                <a:cubicBezTo>
                  <a:pt x="1209677" y="237898"/>
                  <a:pt x="1204344" y="234514"/>
                  <a:pt x="1198255" y="229100"/>
                </a:cubicBezTo>
                <a:cubicBezTo>
                  <a:pt x="1189103" y="220978"/>
                  <a:pt x="1182240" y="210149"/>
                  <a:pt x="1182240" y="204734"/>
                </a:cubicBezTo>
                <a:cubicBezTo>
                  <a:pt x="1182240" y="191197"/>
                  <a:pt x="1215773" y="160739"/>
                  <a:pt x="1230251" y="160739"/>
                </a:cubicBezTo>
                <a:cubicBezTo>
                  <a:pt x="1252349" y="160739"/>
                  <a:pt x="1269111" y="179014"/>
                  <a:pt x="1269111" y="203380"/>
                </a:cubicBezTo>
                <a:cubicBezTo>
                  <a:pt x="1269111" y="232483"/>
                  <a:pt x="1267587" y="233837"/>
                  <a:pt x="1237861" y="239252"/>
                </a:cubicBezTo>
                <a:cubicBezTo>
                  <a:pt x="1228721" y="240944"/>
                  <a:pt x="1221865" y="241113"/>
                  <a:pt x="1215773" y="239506"/>
                </a:cubicBezTo>
                <a:close/>
                <a:moveTo>
                  <a:pt x="10976223" y="239506"/>
                </a:moveTo>
                <a:cubicBezTo>
                  <a:pt x="10970131" y="241113"/>
                  <a:pt x="10963275" y="240944"/>
                  <a:pt x="10954135" y="239252"/>
                </a:cubicBezTo>
                <a:cubicBezTo>
                  <a:pt x="10924410" y="233837"/>
                  <a:pt x="10922886" y="232483"/>
                  <a:pt x="10922886" y="203380"/>
                </a:cubicBezTo>
                <a:cubicBezTo>
                  <a:pt x="10922886" y="179014"/>
                  <a:pt x="10939647" y="160739"/>
                  <a:pt x="10961746" y="160739"/>
                </a:cubicBezTo>
                <a:cubicBezTo>
                  <a:pt x="10976223" y="160739"/>
                  <a:pt x="11009756" y="191197"/>
                  <a:pt x="11009756" y="204734"/>
                </a:cubicBezTo>
                <a:cubicBezTo>
                  <a:pt x="11009756" y="210149"/>
                  <a:pt x="11002894" y="220978"/>
                  <a:pt x="10993742" y="229100"/>
                </a:cubicBezTo>
                <a:cubicBezTo>
                  <a:pt x="10987652" y="234514"/>
                  <a:pt x="10982319" y="237898"/>
                  <a:pt x="10976223" y="239506"/>
                </a:cubicBezTo>
                <a:close/>
                <a:moveTo>
                  <a:pt x="3705095" y="241023"/>
                </a:moveTo>
                <a:cubicBezTo>
                  <a:pt x="3695951" y="242124"/>
                  <a:pt x="3686426" y="239924"/>
                  <a:pt x="3676139" y="234510"/>
                </a:cubicBezTo>
                <a:cubicBezTo>
                  <a:pt x="3666995" y="229771"/>
                  <a:pt x="3662423" y="219619"/>
                  <a:pt x="3662423" y="202022"/>
                </a:cubicBezTo>
                <a:cubicBezTo>
                  <a:pt x="3662423" y="181040"/>
                  <a:pt x="3666232" y="174949"/>
                  <a:pt x="3682996" y="168180"/>
                </a:cubicBezTo>
                <a:cubicBezTo>
                  <a:pt x="3700523" y="161412"/>
                  <a:pt x="3705856" y="162088"/>
                  <a:pt x="3722620" y="172918"/>
                </a:cubicBezTo>
                <a:cubicBezTo>
                  <a:pt x="3747767" y="189161"/>
                  <a:pt x="3751576" y="210144"/>
                  <a:pt x="3731764" y="227741"/>
                </a:cubicBezTo>
                <a:cubicBezTo>
                  <a:pt x="3723002" y="235525"/>
                  <a:pt x="3714239" y="239923"/>
                  <a:pt x="3705095" y="241023"/>
                </a:cubicBezTo>
                <a:close/>
                <a:moveTo>
                  <a:pt x="8486902" y="241023"/>
                </a:moveTo>
                <a:cubicBezTo>
                  <a:pt x="8477758" y="239923"/>
                  <a:pt x="8468995" y="235525"/>
                  <a:pt x="8460232" y="227741"/>
                </a:cubicBezTo>
                <a:cubicBezTo>
                  <a:pt x="8440420" y="210144"/>
                  <a:pt x="8444230" y="189161"/>
                  <a:pt x="8469376" y="172918"/>
                </a:cubicBezTo>
                <a:cubicBezTo>
                  <a:pt x="8486140" y="162088"/>
                  <a:pt x="8491474" y="161412"/>
                  <a:pt x="8509000" y="168180"/>
                </a:cubicBezTo>
                <a:cubicBezTo>
                  <a:pt x="8525764" y="174949"/>
                  <a:pt x="8529574" y="181040"/>
                  <a:pt x="8529574" y="202022"/>
                </a:cubicBezTo>
                <a:cubicBezTo>
                  <a:pt x="8529574" y="219619"/>
                  <a:pt x="8525002" y="229771"/>
                  <a:pt x="8515858" y="234510"/>
                </a:cubicBezTo>
                <a:cubicBezTo>
                  <a:pt x="8505571" y="239924"/>
                  <a:pt x="8496046" y="242124"/>
                  <a:pt x="8486902" y="241023"/>
                </a:cubicBezTo>
                <a:close/>
                <a:moveTo>
                  <a:pt x="4402450" y="244155"/>
                </a:moveTo>
                <a:cubicBezTo>
                  <a:pt x="4396830" y="243309"/>
                  <a:pt x="4391306" y="239248"/>
                  <a:pt x="4381399" y="231126"/>
                </a:cubicBezTo>
                <a:cubicBezTo>
                  <a:pt x="4365398" y="217590"/>
                  <a:pt x="4361587" y="210821"/>
                  <a:pt x="4366159" y="196608"/>
                </a:cubicBezTo>
                <a:cubicBezTo>
                  <a:pt x="4371494" y="177657"/>
                  <a:pt x="4389782" y="161413"/>
                  <a:pt x="4405783" y="160736"/>
                </a:cubicBezTo>
                <a:cubicBezTo>
                  <a:pt x="4411118" y="160736"/>
                  <a:pt x="4424071" y="167504"/>
                  <a:pt x="4435502" y="176303"/>
                </a:cubicBezTo>
                <a:cubicBezTo>
                  <a:pt x="4461410" y="196608"/>
                  <a:pt x="4456838" y="223004"/>
                  <a:pt x="4424071" y="237894"/>
                </a:cubicBezTo>
                <a:cubicBezTo>
                  <a:pt x="4413784" y="242632"/>
                  <a:pt x="4408070" y="245000"/>
                  <a:pt x="4402450" y="244155"/>
                </a:cubicBezTo>
                <a:close/>
                <a:moveTo>
                  <a:pt x="7789547" y="244155"/>
                </a:moveTo>
                <a:cubicBezTo>
                  <a:pt x="7783927" y="245000"/>
                  <a:pt x="7778212" y="242632"/>
                  <a:pt x="7767926" y="237894"/>
                </a:cubicBezTo>
                <a:cubicBezTo>
                  <a:pt x="7735159" y="223004"/>
                  <a:pt x="7730587" y="196608"/>
                  <a:pt x="7756495" y="176303"/>
                </a:cubicBezTo>
                <a:cubicBezTo>
                  <a:pt x="7767926" y="167504"/>
                  <a:pt x="7780879" y="160736"/>
                  <a:pt x="7786214" y="160736"/>
                </a:cubicBezTo>
                <a:cubicBezTo>
                  <a:pt x="7802215" y="161413"/>
                  <a:pt x="7820503" y="177657"/>
                  <a:pt x="7825838" y="196608"/>
                </a:cubicBezTo>
                <a:cubicBezTo>
                  <a:pt x="7830410" y="210821"/>
                  <a:pt x="7826599" y="217590"/>
                  <a:pt x="7810598" y="231126"/>
                </a:cubicBezTo>
                <a:cubicBezTo>
                  <a:pt x="7800691" y="239248"/>
                  <a:pt x="7795167" y="243309"/>
                  <a:pt x="7789547" y="244155"/>
                </a:cubicBezTo>
                <a:close/>
                <a:moveTo>
                  <a:pt x="2641590" y="247710"/>
                </a:moveTo>
                <a:cubicBezTo>
                  <a:pt x="2636732" y="247371"/>
                  <a:pt x="2631208" y="244326"/>
                  <a:pt x="2618635" y="237897"/>
                </a:cubicBezTo>
                <a:cubicBezTo>
                  <a:pt x="2607204" y="232482"/>
                  <a:pt x="2595012" y="220299"/>
                  <a:pt x="2592727" y="210146"/>
                </a:cubicBezTo>
                <a:cubicBezTo>
                  <a:pt x="2588155" y="195256"/>
                  <a:pt x="2591964" y="188488"/>
                  <a:pt x="2611776" y="172921"/>
                </a:cubicBezTo>
                <a:cubicBezTo>
                  <a:pt x="2640732" y="149909"/>
                  <a:pt x="2643019" y="149909"/>
                  <a:pt x="2668927" y="170890"/>
                </a:cubicBezTo>
                <a:cubicBezTo>
                  <a:pt x="2698644" y="195256"/>
                  <a:pt x="2695596" y="225036"/>
                  <a:pt x="2660544" y="241280"/>
                </a:cubicBezTo>
                <a:cubicBezTo>
                  <a:pt x="2650639" y="245680"/>
                  <a:pt x="2646447" y="248049"/>
                  <a:pt x="2641590" y="247710"/>
                </a:cubicBezTo>
                <a:close/>
                <a:moveTo>
                  <a:pt x="9550407" y="247710"/>
                </a:moveTo>
                <a:cubicBezTo>
                  <a:pt x="9545550" y="248049"/>
                  <a:pt x="9541358" y="245680"/>
                  <a:pt x="9531452" y="241280"/>
                </a:cubicBezTo>
                <a:cubicBezTo>
                  <a:pt x="9496400" y="225036"/>
                  <a:pt x="9493352" y="195256"/>
                  <a:pt x="9523070" y="170890"/>
                </a:cubicBezTo>
                <a:cubicBezTo>
                  <a:pt x="9548978" y="149909"/>
                  <a:pt x="9551264" y="149909"/>
                  <a:pt x="9580220" y="172921"/>
                </a:cubicBezTo>
                <a:cubicBezTo>
                  <a:pt x="9600032" y="188488"/>
                  <a:pt x="9603842" y="195256"/>
                  <a:pt x="9599270" y="210146"/>
                </a:cubicBezTo>
                <a:cubicBezTo>
                  <a:pt x="9596984" y="220299"/>
                  <a:pt x="9584792" y="232482"/>
                  <a:pt x="9573362" y="237897"/>
                </a:cubicBezTo>
                <a:cubicBezTo>
                  <a:pt x="9560788" y="244326"/>
                  <a:pt x="9555264" y="247371"/>
                  <a:pt x="9550407" y="247710"/>
                </a:cubicBezTo>
                <a:close/>
                <a:moveTo>
                  <a:pt x="5997578" y="247794"/>
                </a:moveTo>
                <a:cubicBezTo>
                  <a:pt x="5987862" y="247710"/>
                  <a:pt x="5977575" y="243310"/>
                  <a:pt x="5964620" y="234512"/>
                </a:cubicBezTo>
                <a:cubicBezTo>
                  <a:pt x="5938712" y="216238"/>
                  <a:pt x="5939474" y="193226"/>
                  <a:pt x="5965382" y="170890"/>
                </a:cubicBezTo>
                <a:cubicBezTo>
                  <a:pt x="5991290" y="150585"/>
                  <a:pt x="5998148" y="149909"/>
                  <a:pt x="6024056" y="168183"/>
                </a:cubicBezTo>
                <a:cubicBezTo>
                  <a:pt x="6049202" y="185780"/>
                  <a:pt x="6050726" y="215561"/>
                  <a:pt x="6027104" y="235189"/>
                </a:cubicBezTo>
                <a:cubicBezTo>
                  <a:pt x="6016436" y="243649"/>
                  <a:pt x="6007292" y="247879"/>
                  <a:pt x="5997578" y="247794"/>
                </a:cubicBezTo>
                <a:close/>
                <a:moveTo>
                  <a:pt x="6194419" y="247794"/>
                </a:moveTo>
                <a:cubicBezTo>
                  <a:pt x="6184704" y="247879"/>
                  <a:pt x="6175560" y="243649"/>
                  <a:pt x="6164892" y="235189"/>
                </a:cubicBezTo>
                <a:cubicBezTo>
                  <a:pt x="6141271" y="215561"/>
                  <a:pt x="6142795" y="185780"/>
                  <a:pt x="6167940" y="168183"/>
                </a:cubicBezTo>
                <a:cubicBezTo>
                  <a:pt x="6193848" y="149909"/>
                  <a:pt x="6200707" y="150585"/>
                  <a:pt x="6226615" y="170890"/>
                </a:cubicBezTo>
                <a:cubicBezTo>
                  <a:pt x="6252523" y="193226"/>
                  <a:pt x="6253284" y="216238"/>
                  <a:pt x="6227376" y="234512"/>
                </a:cubicBezTo>
                <a:cubicBezTo>
                  <a:pt x="6214422" y="243310"/>
                  <a:pt x="6204135" y="247710"/>
                  <a:pt x="6194419" y="247794"/>
                </a:cubicBezTo>
                <a:close/>
                <a:moveTo>
                  <a:pt x="4230706" y="247873"/>
                </a:moveTo>
                <a:cubicBezTo>
                  <a:pt x="4222800" y="248380"/>
                  <a:pt x="4215180" y="244997"/>
                  <a:pt x="4204131" y="237890"/>
                </a:cubicBezTo>
                <a:cubicBezTo>
                  <a:pt x="4191939" y="230445"/>
                  <a:pt x="4187367" y="220970"/>
                  <a:pt x="4187367" y="203372"/>
                </a:cubicBezTo>
                <a:cubicBezTo>
                  <a:pt x="4187367" y="164792"/>
                  <a:pt x="4221656" y="149226"/>
                  <a:pt x="4259756" y="171560"/>
                </a:cubicBezTo>
                <a:cubicBezTo>
                  <a:pt x="4285664" y="186451"/>
                  <a:pt x="4284903" y="216231"/>
                  <a:pt x="4258995" y="234506"/>
                </a:cubicBezTo>
                <a:cubicBezTo>
                  <a:pt x="4246803" y="242966"/>
                  <a:pt x="4238611" y="247365"/>
                  <a:pt x="4230706" y="247873"/>
                </a:cubicBezTo>
                <a:close/>
                <a:moveTo>
                  <a:pt x="7961291" y="247873"/>
                </a:moveTo>
                <a:cubicBezTo>
                  <a:pt x="7953386" y="247365"/>
                  <a:pt x="7945194" y="242966"/>
                  <a:pt x="7933001" y="234506"/>
                </a:cubicBezTo>
                <a:cubicBezTo>
                  <a:pt x="7907094" y="216231"/>
                  <a:pt x="7906332" y="186451"/>
                  <a:pt x="7932240" y="171560"/>
                </a:cubicBezTo>
                <a:cubicBezTo>
                  <a:pt x="7970340" y="149226"/>
                  <a:pt x="8004629" y="164792"/>
                  <a:pt x="8004629" y="203372"/>
                </a:cubicBezTo>
                <a:cubicBezTo>
                  <a:pt x="8004629" y="220970"/>
                  <a:pt x="8000057" y="230445"/>
                  <a:pt x="7987866" y="237890"/>
                </a:cubicBezTo>
                <a:cubicBezTo>
                  <a:pt x="7976816" y="244997"/>
                  <a:pt x="7969196" y="248380"/>
                  <a:pt x="7961291" y="247873"/>
                </a:cubicBezTo>
                <a:close/>
                <a:moveTo>
                  <a:pt x="5818120" y="248133"/>
                </a:moveTo>
                <a:cubicBezTo>
                  <a:pt x="5806214" y="247371"/>
                  <a:pt x="5794212" y="241957"/>
                  <a:pt x="5782020" y="231805"/>
                </a:cubicBezTo>
                <a:cubicBezTo>
                  <a:pt x="5756875" y="211500"/>
                  <a:pt x="5756875" y="201348"/>
                  <a:pt x="5782020" y="174951"/>
                </a:cubicBezTo>
                <a:cubicBezTo>
                  <a:pt x="5805643" y="149909"/>
                  <a:pt x="5829264" y="147878"/>
                  <a:pt x="5853648" y="170214"/>
                </a:cubicBezTo>
                <a:cubicBezTo>
                  <a:pt x="5875747" y="191872"/>
                  <a:pt x="5875747" y="220299"/>
                  <a:pt x="5853648" y="236543"/>
                </a:cubicBezTo>
                <a:cubicBezTo>
                  <a:pt x="5841838" y="245003"/>
                  <a:pt x="5830027" y="248894"/>
                  <a:pt x="5818120" y="248133"/>
                </a:cubicBezTo>
                <a:close/>
                <a:moveTo>
                  <a:pt x="6373876" y="248133"/>
                </a:moveTo>
                <a:cubicBezTo>
                  <a:pt x="6361969" y="248894"/>
                  <a:pt x="6350159" y="245003"/>
                  <a:pt x="6338348" y="236543"/>
                </a:cubicBezTo>
                <a:cubicBezTo>
                  <a:pt x="6316250" y="220299"/>
                  <a:pt x="6316250" y="191872"/>
                  <a:pt x="6338348" y="170214"/>
                </a:cubicBezTo>
                <a:cubicBezTo>
                  <a:pt x="6362732" y="147878"/>
                  <a:pt x="6386354" y="149909"/>
                  <a:pt x="6409976" y="174951"/>
                </a:cubicBezTo>
                <a:cubicBezTo>
                  <a:pt x="6435122" y="201348"/>
                  <a:pt x="6435122" y="211500"/>
                  <a:pt x="6409976" y="231805"/>
                </a:cubicBezTo>
                <a:cubicBezTo>
                  <a:pt x="6397784" y="241957"/>
                  <a:pt x="6385783" y="247371"/>
                  <a:pt x="6373876" y="248133"/>
                </a:cubicBezTo>
                <a:close/>
                <a:moveTo>
                  <a:pt x="4052678" y="254473"/>
                </a:moveTo>
                <a:cubicBezTo>
                  <a:pt x="4044962" y="254135"/>
                  <a:pt x="4036770" y="249735"/>
                  <a:pt x="4024578" y="241276"/>
                </a:cubicBezTo>
                <a:cubicBezTo>
                  <a:pt x="3998670" y="223001"/>
                  <a:pt x="3997146" y="185776"/>
                  <a:pt x="4022292" y="166824"/>
                </a:cubicBezTo>
                <a:cubicBezTo>
                  <a:pt x="4051248" y="145166"/>
                  <a:pt x="4082490" y="151257"/>
                  <a:pt x="4100778" y="181715"/>
                </a:cubicBezTo>
                <a:cubicBezTo>
                  <a:pt x="4113732" y="204049"/>
                  <a:pt x="4106874" y="223001"/>
                  <a:pt x="4077918" y="243305"/>
                </a:cubicBezTo>
                <a:cubicBezTo>
                  <a:pt x="4067631" y="251089"/>
                  <a:pt x="4060392" y="254811"/>
                  <a:pt x="4052678" y="254473"/>
                </a:cubicBezTo>
                <a:close/>
                <a:moveTo>
                  <a:pt x="8139319" y="254473"/>
                </a:moveTo>
                <a:cubicBezTo>
                  <a:pt x="8131604" y="254811"/>
                  <a:pt x="8124365" y="251089"/>
                  <a:pt x="8114079" y="243305"/>
                </a:cubicBezTo>
                <a:cubicBezTo>
                  <a:pt x="8085123" y="223001"/>
                  <a:pt x="8078264" y="204049"/>
                  <a:pt x="8091219" y="181715"/>
                </a:cubicBezTo>
                <a:cubicBezTo>
                  <a:pt x="8109507" y="151257"/>
                  <a:pt x="8140748" y="145166"/>
                  <a:pt x="8169704" y="166824"/>
                </a:cubicBezTo>
                <a:cubicBezTo>
                  <a:pt x="8194851" y="185776"/>
                  <a:pt x="8193327" y="223001"/>
                  <a:pt x="8167419" y="241276"/>
                </a:cubicBezTo>
                <a:cubicBezTo>
                  <a:pt x="8155227" y="249735"/>
                  <a:pt x="8147035" y="254135"/>
                  <a:pt x="8139319" y="254473"/>
                </a:cubicBezTo>
                <a:close/>
                <a:moveTo>
                  <a:pt x="2991266" y="254558"/>
                </a:moveTo>
                <a:cubicBezTo>
                  <a:pt x="2984979" y="254643"/>
                  <a:pt x="2979646" y="250413"/>
                  <a:pt x="2967834" y="241952"/>
                </a:cubicBezTo>
                <a:cubicBezTo>
                  <a:pt x="2941926" y="223678"/>
                  <a:pt x="2936592" y="206080"/>
                  <a:pt x="2950308" y="182391"/>
                </a:cubicBezTo>
                <a:cubicBezTo>
                  <a:pt x="2969358" y="149903"/>
                  <a:pt x="3002886" y="144488"/>
                  <a:pt x="3029556" y="169532"/>
                </a:cubicBezTo>
                <a:cubicBezTo>
                  <a:pt x="3055464" y="193897"/>
                  <a:pt x="3051654" y="224354"/>
                  <a:pt x="3020412" y="241276"/>
                </a:cubicBezTo>
                <a:cubicBezTo>
                  <a:pt x="3004791" y="250074"/>
                  <a:pt x="2997552" y="254473"/>
                  <a:pt x="2991266" y="254558"/>
                </a:cubicBezTo>
                <a:close/>
                <a:moveTo>
                  <a:pt x="9200731" y="254558"/>
                </a:moveTo>
                <a:cubicBezTo>
                  <a:pt x="9194444" y="254473"/>
                  <a:pt x="9187206" y="250074"/>
                  <a:pt x="9171584" y="241276"/>
                </a:cubicBezTo>
                <a:cubicBezTo>
                  <a:pt x="9140343" y="224354"/>
                  <a:pt x="9136532" y="193897"/>
                  <a:pt x="9162440" y="169532"/>
                </a:cubicBezTo>
                <a:cubicBezTo>
                  <a:pt x="9189111" y="144488"/>
                  <a:pt x="9222639" y="149903"/>
                  <a:pt x="9241688" y="182391"/>
                </a:cubicBezTo>
                <a:cubicBezTo>
                  <a:pt x="9255404" y="206080"/>
                  <a:pt x="9250071" y="223678"/>
                  <a:pt x="9224163" y="241952"/>
                </a:cubicBezTo>
                <a:cubicBezTo>
                  <a:pt x="9212351" y="250413"/>
                  <a:pt x="9207018" y="254643"/>
                  <a:pt x="9200731" y="254558"/>
                </a:cubicBezTo>
                <a:close/>
                <a:moveTo>
                  <a:pt x="695109" y="254642"/>
                </a:moveTo>
                <a:cubicBezTo>
                  <a:pt x="688156" y="253627"/>
                  <a:pt x="680917" y="249396"/>
                  <a:pt x="669485" y="241274"/>
                </a:cubicBezTo>
                <a:cubicBezTo>
                  <a:pt x="655773" y="231123"/>
                  <a:pt x="649677" y="220970"/>
                  <a:pt x="649677" y="205403"/>
                </a:cubicBezTo>
                <a:cubicBezTo>
                  <a:pt x="649677" y="180360"/>
                  <a:pt x="675584" y="153964"/>
                  <a:pt x="699967" y="153964"/>
                </a:cubicBezTo>
                <a:cubicBezTo>
                  <a:pt x="714445" y="153964"/>
                  <a:pt x="738831" y="172238"/>
                  <a:pt x="751785" y="192543"/>
                </a:cubicBezTo>
                <a:cubicBezTo>
                  <a:pt x="758643" y="203372"/>
                  <a:pt x="737305" y="239921"/>
                  <a:pt x="719017" y="248720"/>
                </a:cubicBezTo>
                <a:cubicBezTo>
                  <a:pt x="708729" y="253457"/>
                  <a:pt x="702061" y="255657"/>
                  <a:pt x="695109" y="254642"/>
                </a:cubicBezTo>
                <a:close/>
                <a:moveTo>
                  <a:pt x="11496887" y="254642"/>
                </a:moveTo>
                <a:cubicBezTo>
                  <a:pt x="11489935" y="255657"/>
                  <a:pt x="11483267" y="253457"/>
                  <a:pt x="11472979" y="248720"/>
                </a:cubicBezTo>
                <a:cubicBezTo>
                  <a:pt x="11454691" y="239921"/>
                  <a:pt x="11433354" y="203372"/>
                  <a:pt x="11440211" y="192543"/>
                </a:cubicBezTo>
                <a:cubicBezTo>
                  <a:pt x="11453166" y="172238"/>
                  <a:pt x="11477551" y="153964"/>
                  <a:pt x="11492030" y="153964"/>
                </a:cubicBezTo>
                <a:cubicBezTo>
                  <a:pt x="11516412" y="153964"/>
                  <a:pt x="11542319" y="180360"/>
                  <a:pt x="11542319" y="205403"/>
                </a:cubicBezTo>
                <a:cubicBezTo>
                  <a:pt x="11542319" y="220970"/>
                  <a:pt x="11536223" y="231123"/>
                  <a:pt x="11522511" y="241274"/>
                </a:cubicBezTo>
                <a:cubicBezTo>
                  <a:pt x="11511079" y="249396"/>
                  <a:pt x="11503840" y="253627"/>
                  <a:pt x="11496887" y="254642"/>
                </a:cubicBezTo>
                <a:close/>
                <a:moveTo>
                  <a:pt x="3522308" y="254811"/>
                </a:moveTo>
                <a:cubicBezTo>
                  <a:pt x="3509164" y="253796"/>
                  <a:pt x="3496210" y="247028"/>
                  <a:pt x="3484399" y="234506"/>
                </a:cubicBezTo>
                <a:cubicBezTo>
                  <a:pt x="3460776" y="209464"/>
                  <a:pt x="3460015" y="204049"/>
                  <a:pt x="3479827" y="176299"/>
                </a:cubicBezTo>
                <a:cubicBezTo>
                  <a:pt x="3492019" y="158025"/>
                  <a:pt x="3499639" y="153964"/>
                  <a:pt x="3521736" y="153964"/>
                </a:cubicBezTo>
                <a:cubicBezTo>
                  <a:pt x="3574315" y="153964"/>
                  <a:pt x="3599460" y="208787"/>
                  <a:pt x="3561360" y="240598"/>
                </a:cubicBezTo>
                <a:cubicBezTo>
                  <a:pt x="3548788" y="251089"/>
                  <a:pt x="3535452" y="255826"/>
                  <a:pt x="3522308" y="254811"/>
                </a:cubicBezTo>
                <a:close/>
                <a:moveTo>
                  <a:pt x="8669688" y="254811"/>
                </a:moveTo>
                <a:cubicBezTo>
                  <a:pt x="8656544" y="255826"/>
                  <a:pt x="8643208" y="251089"/>
                  <a:pt x="8630636" y="240598"/>
                </a:cubicBezTo>
                <a:cubicBezTo>
                  <a:pt x="8592536" y="208787"/>
                  <a:pt x="8617682" y="153964"/>
                  <a:pt x="8670260" y="153964"/>
                </a:cubicBezTo>
                <a:cubicBezTo>
                  <a:pt x="8692358" y="153964"/>
                  <a:pt x="8699978" y="158025"/>
                  <a:pt x="8712170" y="176299"/>
                </a:cubicBezTo>
                <a:cubicBezTo>
                  <a:pt x="8731982" y="204049"/>
                  <a:pt x="8731220" y="209464"/>
                  <a:pt x="8707598" y="234506"/>
                </a:cubicBezTo>
                <a:cubicBezTo>
                  <a:pt x="8695787" y="247028"/>
                  <a:pt x="8682832" y="253796"/>
                  <a:pt x="8669688" y="254811"/>
                </a:cubicBezTo>
                <a:close/>
                <a:moveTo>
                  <a:pt x="5467578" y="255234"/>
                </a:moveTo>
                <a:cubicBezTo>
                  <a:pt x="5454147" y="256165"/>
                  <a:pt x="5440812" y="251089"/>
                  <a:pt x="5429000" y="239921"/>
                </a:cubicBezTo>
                <a:cubicBezTo>
                  <a:pt x="5409188" y="221647"/>
                  <a:pt x="5406903" y="190513"/>
                  <a:pt x="5424428" y="168854"/>
                </a:cubicBezTo>
                <a:cubicBezTo>
                  <a:pt x="5442716" y="145165"/>
                  <a:pt x="5489960" y="147872"/>
                  <a:pt x="5510535" y="173591"/>
                </a:cubicBezTo>
                <a:cubicBezTo>
                  <a:pt x="5531108" y="199311"/>
                  <a:pt x="5530347" y="209464"/>
                  <a:pt x="5506724" y="234506"/>
                </a:cubicBezTo>
                <a:cubicBezTo>
                  <a:pt x="5494532" y="247365"/>
                  <a:pt x="5481007" y="254303"/>
                  <a:pt x="5467578" y="255234"/>
                </a:cubicBezTo>
                <a:close/>
                <a:moveTo>
                  <a:pt x="6724419" y="255234"/>
                </a:moveTo>
                <a:cubicBezTo>
                  <a:pt x="6710990" y="254303"/>
                  <a:pt x="6697464" y="247365"/>
                  <a:pt x="6685272" y="234506"/>
                </a:cubicBezTo>
                <a:cubicBezTo>
                  <a:pt x="6661650" y="209464"/>
                  <a:pt x="6660888" y="199311"/>
                  <a:pt x="6681462" y="173591"/>
                </a:cubicBezTo>
                <a:cubicBezTo>
                  <a:pt x="6702036" y="147872"/>
                  <a:pt x="6749280" y="145165"/>
                  <a:pt x="6767568" y="168854"/>
                </a:cubicBezTo>
                <a:cubicBezTo>
                  <a:pt x="6785094" y="190513"/>
                  <a:pt x="6782808" y="221647"/>
                  <a:pt x="6762996" y="239921"/>
                </a:cubicBezTo>
                <a:cubicBezTo>
                  <a:pt x="6751184" y="251089"/>
                  <a:pt x="6737850" y="256165"/>
                  <a:pt x="6724419" y="255234"/>
                </a:cubicBezTo>
                <a:close/>
                <a:moveTo>
                  <a:pt x="2115024" y="255492"/>
                </a:moveTo>
                <a:cubicBezTo>
                  <a:pt x="2093688" y="255492"/>
                  <a:pt x="2078448" y="251431"/>
                  <a:pt x="2070828" y="243986"/>
                </a:cubicBezTo>
                <a:cubicBezTo>
                  <a:pt x="2044920" y="216913"/>
                  <a:pt x="2041872" y="204730"/>
                  <a:pt x="2056349" y="180364"/>
                </a:cubicBezTo>
                <a:cubicBezTo>
                  <a:pt x="2082257" y="137047"/>
                  <a:pt x="2144742" y="139077"/>
                  <a:pt x="2168364" y="183748"/>
                </a:cubicBezTo>
                <a:cubicBezTo>
                  <a:pt x="2180556" y="206084"/>
                  <a:pt x="2180556" y="208114"/>
                  <a:pt x="2164554" y="231126"/>
                </a:cubicBezTo>
                <a:cubicBezTo>
                  <a:pt x="2149314" y="252785"/>
                  <a:pt x="2143980" y="255492"/>
                  <a:pt x="2115024" y="255492"/>
                </a:cubicBezTo>
                <a:close/>
                <a:moveTo>
                  <a:pt x="10076972" y="255492"/>
                </a:moveTo>
                <a:cubicBezTo>
                  <a:pt x="10048016" y="255492"/>
                  <a:pt x="10042683" y="252785"/>
                  <a:pt x="10027443" y="231126"/>
                </a:cubicBezTo>
                <a:cubicBezTo>
                  <a:pt x="10011440" y="208114"/>
                  <a:pt x="10011440" y="206084"/>
                  <a:pt x="10023632" y="183748"/>
                </a:cubicBezTo>
                <a:cubicBezTo>
                  <a:pt x="10047255" y="139077"/>
                  <a:pt x="10109739" y="137047"/>
                  <a:pt x="10135647" y="180364"/>
                </a:cubicBezTo>
                <a:cubicBezTo>
                  <a:pt x="10150124" y="204730"/>
                  <a:pt x="10147076" y="216913"/>
                  <a:pt x="10121168" y="243986"/>
                </a:cubicBezTo>
                <a:cubicBezTo>
                  <a:pt x="10113548" y="251431"/>
                  <a:pt x="10098308" y="255492"/>
                  <a:pt x="10076972" y="255492"/>
                </a:cubicBezTo>
                <a:close/>
                <a:moveTo>
                  <a:pt x="877247" y="255742"/>
                </a:moveTo>
                <a:cubicBezTo>
                  <a:pt x="863527" y="255150"/>
                  <a:pt x="849431" y="248043"/>
                  <a:pt x="836859" y="234506"/>
                </a:cubicBezTo>
                <a:cubicBezTo>
                  <a:pt x="813236" y="209463"/>
                  <a:pt x="812473" y="199311"/>
                  <a:pt x="833048" y="173591"/>
                </a:cubicBezTo>
                <a:cubicBezTo>
                  <a:pt x="845241" y="158701"/>
                  <a:pt x="854383" y="153963"/>
                  <a:pt x="874959" y="153963"/>
                </a:cubicBezTo>
                <a:cubicBezTo>
                  <a:pt x="926011" y="153963"/>
                  <a:pt x="948871" y="200665"/>
                  <a:pt x="915341" y="237890"/>
                </a:cubicBezTo>
                <a:cubicBezTo>
                  <a:pt x="904293" y="250411"/>
                  <a:pt x="890953" y="256334"/>
                  <a:pt x="877247" y="255742"/>
                </a:cubicBezTo>
                <a:close/>
                <a:moveTo>
                  <a:pt x="11314750" y="255742"/>
                </a:moveTo>
                <a:cubicBezTo>
                  <a:pt x="11301043" y="256334"/>
                  <a:pt x="11287703" y="250411"/>
                  <a:pt x="11276655" y="237890"/>
                </a:cubicBezTo>
                <a:cubicBezTo>
                  <a:pt x="11243126" y="200665"/>
                  <a:pt x="11265986" y="153963"/>
                  <a:pt x="11317038" y="153963"/>
                </a:cubicBezTo>
                <a:cubicBezTo>
                  <a:pt x="11337614" y="153963"/>
                  <a:pt x="11346755" y="158701"/>
                  <a:pt x="11358948" y="173591"/>
                </a:cubicBezTo>
                <a:cubicBezTo>
                  <a:pt x="11379523" y="199311"/>
                  <a:pt x="11378760" y="209463"/>
                  <a:pt x="11355138" y="234506"/>
                </a:cubicBezTo>
                <a:cubicBezTo>
                  <a:pt x="11342566" y="248043"/>
                  <a:pt x="11328470" y="255150"/>
                  <a:pt x="11314750" y="255742"/>
                </a:cubicBezTo>
                <a:close/>
                <a:moveTo>
                  <a:pt x="170457" y="370242"/>
                </a:moveTo>
                <a:cubicBezTo>
                  <a:pt x="162075" y="370242"/>
                  <a:pt x="155215" y="367534"/>
                  <a:pt x="155215" y="363473"/>
                </a:cubicBezTo>
                <a:cubicBezTo>
                  <a:pt x="155215" y="360090"/>
                  <a:pt x="162075" y="356705"/>
                  <a:pt x="170457" y="356705"/>
                </a:cubicBezTo>
                <a:cubicBezTo>
                  <a:pt x="178843" y="356705"/>
                  <a:pt x="185701" y="360090"/>
                  <a:pt x="185701" y="363473"/>
                </a:cubicBezTo>
                <a:cubicBezTo>
                  <a:pt x="185701" y="367534"/>
                  <a:pt x="178843" y="370242"/>
                  <a:pt x="170457" y="370242"/>
                </a:cubicBezTo>
                <a:close/>
                <a:moveTo>
                  <a:pt x="4229283" y="370242"/>
                </a:moveTo>
                <a:cubicBezTo>
                  <a:pt x="4223187" y="370242"/>
                  <a:pt x="4217852" y="367534"/>
                  <a:pt x="4217852" y="363473"/>
                </a:cubicBezTo>
                <a:cubicBezTo>
                  <a:pt x="4217852" y="360090"/>
                  <a:pt x="4223187" y="356705"/>
                  <a:pt x="4229283" y="356705"/>
                </a:cubicBezTo>
                <a:cubicBezTo>
                  <a:pt x="4235379" y="356705"/>
                  <a:pt x="4240714" y="360090"/>
                  <a:pt x="4240714" y="363473"/>
                </a:cubicBezTo>
                <a:cubicBezTo>
                  <a:pt x="4240714" y="367534"/>
                  <a:pt x="4235379" y="370242"/>
                  <a:pt x="4229283" y="370242"/>
                </a:cubicBezTo>
                <a:close/>
                <a:moveTo>
                  <a:pt x="7962714" y="370242"/>
                </a:moveTo>
                <a:cubicBezTo>
                  <a:pt x="7956618" y="370242"/>
                  <a:pt x="7951283" y="367534"/>
                  <a:pt x="7951283" y="363473"/>
                </a:cubicBezTo>
                <a:cubicBezTo>
                  <a:pt x="7951283" y="360090"/>
                  <a:pt x="7956618" y="356705"/>
                  <a:pt x="7962714" y="356705"/>
                </a:cubicBezTo>
                <a:cubicBezTo>
                  <a:pt x="7968810" y="356705"/>
                  <a:pt x="7974144" y="360090"/>
                  <a:pt x="7974144" y="363473"/>
                </a:cubicBezTo>
                <a:cubicBezTo>
                  <a:pt x="7974144" y="367534"/>
                  <a:pt x="7968810" y="370242"/>
                  <a:pt x="7962714" y="370242"/>
                </a:cubicBezTo>
                <a:close/>
                <a:moveTo>
                  <a:pt x="12021539" y="370242"/>
                </a:moveTo>
                <a:cubicBezTo>
                  <a:pt x="12013154" y="370242"/>
                  <a:pt x="12006295" y="367534"/>
                  <a:pt x="12006295" y="363473"/>
                </a:cubicBezTo>
                <a:cubicBezTo>
                  <a:pt x="12006295" y="360090"/>
                  <a:pt x="12013154" y="356705"/>
                  <a:pt x="12021539" y="356705"/>
                </a:cubicBezTo>
                <a:cubicBezTo>
                  <a:pt x="12029922" y="356705"/>
                  <a:pt x="12036782" y="360090"/>
                  <a:pt x="12036782" y="363473"/>
                </a:cubicBezTo>
                <a:cubicBezTo>
                  <a:pt x="12036782" y="367534"/>
                  <a:pt x="12029922" y="370242"/>
                  <a:pt x="12021539" y="370242"/>
                </a:cubicBezTo>
                <a:close/>
                <a:moveTo>
                  <a:pt x="524223" y="376855"/>
                </a:moveTo>
                <a:cubicBezTo>
                  <a:pt x="514315" y="376855"/>
                  <a:pt x="504407" y="374655"/>
                  <a:pt x="501357" y="370256"/>
                </a:cubicBezTo>
                <a:cubicBezTo>
                  <a:pt x="494499" y="360780"/>
                  <a:pt x="511267" y="336414"/>
                  <a:pt x="524223" y="336414"/>
                </a:cubicBezTo>
                <a:cubicBezTo>
                  <a:pt x="537181" y="336414"/>
                  <a:pt x="553945" y="360780"/>
                  <a:pt x="547088" y="370256"/>
                </a:cubicBezTo>
                <a:cubicBezTo>
                  <a:pt x="544039" y="374655"/>
                  <a:pt x="534131" y="376855"/>
                  <a:pt x="524223" y="376855"/>
                </a:cubicBezTo>
                <a:close/>
                <a:moveTo>
                  <a:pt x="11667774" y="376855"/>
                </a:moveTo>
                <a:cubicBezTo>
                  <a:pt x="11657866" y="376855"/>
                  <a:pt x="11647958" y="374655"/>
                  <a:pt x="11644908" y="370256"/>
                </a:cubicBezTo>
                <a:cubicBezTo>
                  <a:pt x="11638051" y="360780"/>
                  <a:pt x="11654815" y="336414"/>
                  <a:pt x="11667774" y="336414"/>
                </a:cubicBezTo>
                <a:cubicBezTo>
                  <a:pt x="11680730" y="336414"/>
                  <a:pt x="11697498" y="360780"/>
                  <a:pt x="11690639" y="370256"/>
                </a:cubicBezTo>
                <a:cubicBezTo>
                  <a:pt x="11687590" y="374655"/>
                  <a:pt x="11677682" y="376855"/>
                  <a:pt x="11667774" y="376855"/>
                </a:cubicBezTo>
                <a:close/>
                <a:moveTo>
                  <a:pt x="1052887" y="376936"/>
                </a:moveTo>
                <a:cubicBezTo>
                  <a:pt x="1044981" y="376851"/>
                  <a:pt x="1036980" y="374652"/>
                  <a:pt x="1033932" y="370252"/>
                </a:cubicBezTo>
                <a:cubicBezTo>
                  <a:pt x="1027073" y="360100"/>
                  <a:pt x="1044599" y="336411"/>
                  <a:pt x="1056029" y="340472"/>
                </a:cubicBezTo>
                <a:cubicBezTo>
                  <a:pt x="1068984" y="345210"/>
                  <a:pt x="1077367" y="362130"/>
                  <a:pt x="1071269" y="370930"/>
                </a:cubicBezTo>
                <a:cubicBezTo>
                  <a:pt x="1068603" y="374991"/>
                  <a:pt x="1060793" y="377021"/>
                  <a:pt x="1052887" y="376936"/>
                </a:cubicBezTo>
                <a:close/>
                <a:moveTo>
                  <a:pt x="11139110" y="376936"/>
                </a:moveTo>
                <a:cubicBezTo>
                  <a:pt x="11131203" y="377021"/>
                  <a:pt x="11123394" y="374991"/>
                  <a:pt x="11120727" y="370930"/>
                </a:cubicBezTo>
                <a:cubicBezTo>
                  <a:pt x="11114630" y="362130"/>
                  <a:pt x="11123012" y="345210"/>
                  <a:pt x="11135967" y="340472"/>
                </a:cubicBezTo>
                <a:cubicBezTo>
                  <a:pt x="11147398" y="336411"/>
                  <a:pt x="11164923" y="360100"/>
                  <a:pt x="11158064" y="370252"/>
                </a:cubicBezTo>
                <a:cubicBezTo>
                  <a:pt x="11155016" y="374652"/>
                  <a:pt x="11147015" y="376851"/>
                  <a:pt x="11139110" y="376936"/>
                </a:cubicBezTo>
                <a:close/>
                <a:moveTo>
                  <a:pt x="4058103" y="377009"/>
                </a:moveTo>
                <a:cubicBezTo>
                  <a:pt x="4054294" y="377009"/>
                  <a:pt x="4048959" y="373625"/>
                  <a:pt x="4045911" y="369564"/>
                </a:cubicBezTo>
                <a:cubicBezTo>
                  <a:pt x="4038291" y="358057"/>
                  <a:pt x="4055818" y="345198"/>
                  <a:pt x="4066486" y="354674"/>
                </a:cubicBezTo>
                <a:cubicBezTo>
                  <a:pt x="4075630" y="362796"/>
                  <a:pt x="4069534" y="377009"/>
                  <a:pt x="4058103" y="377009"/>
                </a:cubicBezTo>
                <a:close/>
                <a:moveTo>
                  <a:pt x="8133893" y="377009"/>
                </a:moveTo>
                <a:cubicBezTo>
                  <a:pt x="8122463" y="377009"/>
                  <a:pt x="8116367" y="362796"/>
                  <a:pt x="8125511" y="354674"/>
                </a:cubicBezTo>
                <a:cubicBezTo>
                  <a:pt x="8136179" y="345198"/>
                  <a:pt x="8153705" y="358057"/>
                  <a:pt x="8146085" y="369564"/>
                </a:cubicBezTo>
                <a:cubicBezTo>
                  <a:pt x="8143037" y="373625"/>
                  <a:pt x="8137703" y="377009"/>
                  <a:pt x="8133893" y="377009"/>
                </a:cubicBezTo>
                <a:close/>
                <a:moveTo>
                  <a:pt x="3171770" y="377013"/>
                </a:moveTo>
                <a:cubicBezTo>
                  <a:pt x="3163388" y="377013"/>
                  <a:pt x="3160340" y="372276"/>
                  <a:pt x="3161864" y="362123"/>
                </a:cubicBezTo>
                <a:cubicBezTo>
                  <a:pt x="3163388" y="353325"/>
                  <a:pt x="3167960" y="346557"/>
                  <a:pt x="3171770" y="346557"/>
                </a:cubicBezTo>
                <a:cubicBezTo>
                  <a:pt x="3176342" y="346557"/>
                  <a:pt x="3180152" y="353325"/>
                  <a:pt x="3181676" y="362123"/>
                </a:cubicBezTo>
                <a:cubicBezTo>
                  <a:pt x="3183200" y="372276"/>
                  <a:pt x="3180152" y="377013"/>
                  <a:pt x="3171770" y="377013"/>
                </a:cubicBezTo>
                <a:close/>
                <a:moveTo>
                  <a:pt x="9020227" y="377013"/>
                </a:moveTo>
                <a:cubicBezTo>
                  <a:pt x="9011844" y="377013"/>
                  <a:pt x="9008796" y="372276"/>
                  <a:pt x="9010320" y="362123"/>
                </a:cubicBezTo>
                <a:cubicBezTo>
                  <a:pt x="9011844" y="353325"/>
                  <a:pt x="9015655" y="346557"/>
                  <a:pt x="9020227" y="346557"/>
                </a:cubicBezTo>
                <a:cubicBezTo>
                  <a:pt x="9024036" y="346557"/>
                  <a:pt x="9028608" y="353325"/>
                  <a:pt x="9030132" y="362123"/>
                </a:cubicBezTo>
                <a:cubicBezTo>
                  <a:pt x="9031656" y="372276"/>
                  <a:pt x="9028608" y="377013"/>
                  <a:pt x="9020227" y="377013"/>
                </a:cubicBezTo>
                <a:close/>
                <a:moveTo>
                  <a:pt x="5646180" y="382010"/>
                </a:moveTo>
                <a:cubicBezTo>
                  <a:pt x="5639036" y="382941"/>
                  <a:pt x="5631798" y="380403"/>
                  <a:pt x="5626083" y="374312"/>
                </a:cubicBezTo>
                <a:cubicBezTo>
                  <a:pt x="5613128" y="360775"/>
                  <a:pt x="5623035" y="336410"/>
                  <a:pt x="5639799" y="336410"/>
                </a:cubicBezTo>
                <a:cubicBezTo>
                  <a:pt x="5661135" y="336410"/>
                  <a:pt x="5675612" y="355361"/>
                  <a:pt x="5665707" y="368897"/>
                </a:cubicBezTo>
                <a:cubicBezTo>
                  <a:pt x="5660374" y="376681"/>
                  <a:pt x="5653324" y="381080"/>
                  <a:pt x="5646180" y="382010"/>
                </a:cubicBezTo>
                <a:close/>
                <a:moveTo>
                  <a:pt x="6545816" y="382010"/>
                </a:moveTo>
                <a:cubicBezTo>
                  <a:pt x="6538672" y="381080"/>
                  <a:pt x="6531623" y="376681"/>
                  <a:pt x="6526290" y="368897"/>
                </a:cubicBezTo>
                <a:cubicBezTo>
                  <a:pt x="6516384" y="355361"/>
                  <a:pt x="6530862" y="336410"/>
                  <a:pt x="6552198" y="336410"/>
                </a:cubicBezTo>
                <a:cubicBezTo>
                  <a:pt x="6568962" y="336410"/>
                  <a:pt x="6578868" y="360775"/>
                  <a:pt x="6565914" y="374312"/>
                </a:cubicBezTo>
                <a:cubicBezTo>
                  <a:pt x="6560199" y="380403"/>
                  <a:pt x="6552960" y="382941"/>
                  <a:pt x="6545816" y="382010"/>
                </a:cubicBezTo>
                <a:close/>
                <a:moveTo>
                  <a:pt x="1410263" y="382940"/>
                </a:moveTo>
                <a:cubicBezTo>
                  <a:pt x="1404264" y="384124"/>
                  <a:pt x="1397217" y="382432"/>
                  <a:pt x="1389216" y="377694"/>
                </a:cubicBezTo>
                <a:cubicBezTo>
                  <a:pt x="1373976" y="369572"/>
                  <a:pt x="1380836" y="340469"/>
                  <a:pt x="1398359" y="337762"/>
                </a:cubicBezTo>
                <a:cubicBezTo>
                  <a:pt x="1418929" y="333701"/>
                  <a:pt x="1434928" y="354682"/>
                  <a:pt x="1425024" y="370926"/>
                </a:cubicBezTo>
                <a:cubicBezTo>
                  <a:pt x="1421215" y="377694"/>
                  <a:pt x="1416263" y="381755"/>
                  <a:pt x="1410263" y="382940"/>
                </a:cubicBezTo>
                <a:close/>
                <a:moveTo>
                  <a:pt x="10781734" y="382940"/>
                </a:moveTo>
                <a:cubicBezTo>
                  <a:pt x="10775734" y="381755"/>
                  <a:pt x="10770782" y="377694"/>
                  <a:pt x="10766972" y="370926"/>
                </a:cubicBezTo>
                <a:cubicBezTo>
                  <a:pt x="10757068" y="354682"/>
                  <a:pt x="10773067" y="333701"/>
                  <a:pt x="10793638" y="337762"/>
                </a:cubicBezTo>
                <a:cubicBezTo>
                  <a:pt x="10811160" y="340469"/>
                  <a:pt x="10818020" y="369572"/>
                  <a:pt x="10802780" y="377694"/>
                </a:cubicBezTo>
                <a:cubicBezTo>
                  <a:pt x="10794779" y="382432"/>
                  <a:pt x="10787732" y="384124"/>
                  <a:pt x="10781734" y="382940"/>
                </a:cubicBezTo>
                <a:close/>
                <a:moveTo>
                  <a:pt x="3529259" y="383363"/>
                </a:moveTo>
                <a:cubicBezTo>
                  <a:pt x="3519448" y="383277"/>
                  <a:pt x="3508780" y="380063"/>
                  <a:pt x="3502684" y="373633"/>
                </a:cubicBezTo>
                <a:cubicBezTo>
                  <a:pt x="3487444" y="357390"/>
                  <a:pt x="3496588" y="339792"/>
                  <a:pt x="3522496" y="337761"/>
                </a:cubicBezTo>
                <a:cubicBezTo>
                  <a:pt x="3541547" y="336407"/>
                  <a:pt x="3547643" y="338438"/>
                  <a:pt x="3550691" y="349944"/>
                </a:cubicBezTo>
                <a:cubicBezTo>
                  <a:pt x="3552976" y="358066"/>
                  <a:pt x="3552976" y="368895"/>
                  <a:pt x="3550691" y="374310"/>
                </a:cubicBezTo>
                <a:cubicBezTo>
                  <a:pt x="3548024" y="380401"/>
                  <a:pt x="3539071" y="383447"/>
                  <a:pt x="3529259" y="383363"/>
                </a:cubicBezTo>
                <a:close/>
                <a:moveTo>
                  <a:pt x="8662738" y="383363"/>
                </a:moveTo>
                <a:cubicBezTo>
                  <a:pt x="8652926" y="383447"/>
                  <a:pt x="8643972" y="380401"/>
                  <a:pt x="8641306" y="374310"/>
                </a:cubicBezTo>
                <a:cubicBezTo>
                  <a:pt x="8639020" y="368895"/>
                  <a:pt x="8639020" y="358066"/>
                  <a:pt x="8641306" y="349944"/>
                </a:cubicBezTo>
                <a:cubicBezTo>
                  <a:pt x="8644354" y="338438"/>
                  <a:pt x="8650450" y="336407"/>
                  <a:pt x="8669500" y="337761"/>
                </a:cubicBezTo>
                <a:cubicBezTo>
                  <a:pt x="8695408" y="339792"/>
                  <a:pt x="8704552" y="357390"/>
                  <a:pt x="8689312" y="373633"/>
                </a:cubicBezTo>
                <a:cubicBezTo>
                  <a:pt x="8683216" y="380063"/>
                  <a:pt x="8672548" y="383277"/>
                  <a:pt x="8662738" y="383363"/>
                </a:cubicBezTo>
                <a:close/>
                <a:moveTo>
                  <a:pt x="5819354" y="383782"/>
                </a:moveTo>
                <a:cubicBezTo>
                  <a:pt x="5815544" y="383782"/>
                  <a:pt x="5807162" y="381074"/>
                  <a:pt x="5801828" y="377691"/>
                </a:cubicBezTo>
                <a:cubicBezTo>
                  <a:pt x="5795732" y="374984"/>
                  <a:pt x="5792684" y="364831"/>
                  <a:pt x="5794208" y="356032"/>
                </a:cubicBezTo>
                <a:cubicBezTo>
                  <a:pt x="5795732" y="343172"/>
                  <a:pt x="5801066" y="339788"/>
                  <a:pt x="5819354" y="339788"/>
                </a:cubicBezTo>
                <a:cubicBezTo>
                  <a:pt x="5837642" y="339788"/>
                  <a:pt x="5842976" y="343172"/>
                  <a:pt x="5844500" y="356032"/>
                </a:cubicBezTo>
                <a:cubicBezTo>
                  <a:pt x="5847548" y="371599"/>
                  <a:pt x="5836118" y="383782"/>
                  <a:pt x="5819354" y="383782"/>
                </a:cubicBezTo>
                <a:close/>
                <a:moveTo>
                  <a:pt x="6372643" y="383782"/>
                </a:moveTo>
                <a:cubicBezTo>
                  <a:pt x="6355879" y="383782"/>
                  <a:pt x="6344448" y="371599"/>
                  <a:pt x="6347496" y="356032"/>
                </a:cubicBezTo>
                <a:cubicBezTo>
                  <a:pt x="6349020" y="343172"/>
                  <a:pt x="6354355" y="339788"/>
                  <a:pt x="6372643" y="339788"/>
                </a:cubicBezTo>
                <a:cubicBezTo>
                  <a:pt x="6390931" y="339788"/>
                  <a:pt x="6396264" y="343172"/>
                  <a:pt x="6397788" y="356032"/>
                </a:cubicBezTo>
                <a:cubicBezTo>
                  <a:pt x="6399312" y="364831"/>
                  <a:pt x="6396264" y="374984"/>
                  <a:pt x="6390168" y="377691"/>
                </a:cubicBezTo>
                <a:cubicBezTo>
                  <a:pt x="6384835" y="381074"/>
                  <a:pt x="6376452" y="383782"/>
                  <a:pt x="6372643" y="383782"/>
                </a:cubicBezTo>
                <a:close/>
                <a:moveTo>
                  <a:pt x="2995458" y="390043"/>
                </a:moveTo>
                <a:cubicBezTo>
                  <a:pt x="2989171" y="389366"/>
                  <a:pt x="2982695" y="385474"/>
                  <a:pt x="2975455" y="378368"/>
                </a:cubicBezTo>
                <a:cubicBezTo>
                  <a:pt x="2957930" y="361447"/>
                  <a:pt x="2959454" y="345203"/>
                  <a:pt x="2977742" y="336405"/>
                </a:cubicBezTo>
                <a:cubicBezTo>
                  <a:pt x="3009746" y="321515"/>
                  <a:pt x="3040226" y="359417"/>
                  <a:pt x="3014318" y="382429"/>
                </a:cubicBezTo>
                <a:cubicBezTo>
                  <a:pt x="3007840" y="388181"/>
                  <a:pt x="3001744" y="390719"/>
                  <a:pt x="2995458" y="390043"/>
                </a:cubicBezTo>
                <a:close/>
                <a:moveTo>
                  <a:pt x="9196539" y="390043"/>
                </a:moveTo>
                <a:cubicBezTo>
                  <a:pt x="9190252" y="390719"/>
                  <a:pt x="9184156" y="388181"/>
                  <a:pt x="9177679" y="382429"/>
                </a:cubicBezTo>
                <a:cubicBezTo>
                  <a:pt x="9151771" y="359417"/>
                  <a:pt x="9182251" y="321515"/>
                  <a:pt x="9214255" y="336405"/>
                </a:cubicBezTo>
                <a:cubicBezTo>
                  <a:pt x="9232543" y="345203"/>
                  <a:pt x="9234067" y="361447"/>
                  <a:pt x="9216542" y="378368"/>
                </a:cubicBezTo>
                <a:cubicBezTo>
                  <a:pt x="9209302" y="385474"/>
                  <a:pt x="9202826" y="389366"/>
                  <a:pt x="9196539" y="390043"/>
                </a:cubicBezTo>
                <a:close/>
                <a:moveTo>
                  <a:pt x="695685" y="393257"/>
                </a:moveTo>
                <a:cubicBezTo>
                  <a:pt x="691020" y="392242"/>
                  <a:pt x="686256" y="389196"/>
                  <a:pt x="680159" y="383782"/>
                </a:cubicBezTo>
                <a:cubicBezTo>
                  <a:pt x="661872" y="367538"/>
                  <a:pt x="661113" y="354679"/>
                  <a:pt x="677111" y="340465"/>
                </a:cubicBezTo>
                <a:cubicBezTo>
                  <a:pt x="693875" y="325574"/>
                  <a:pt x="715212" y="326928"/>
                  <a:pt x="728929" y="344526"/>
                </a:cubicBezTo>
                <a:cubicBezTo>
                  <a:pt x="741883" y="360770"/>
                  <a:pt x="735025" y="379045"/>
                  <a:pt x="710640" y="390550"/>
                </a:cubicBezTo>
                <a:cubicBezTo>
                  <a:pt x="704924" y="393257"/>
                  <a:pt x="700352" y="394272"/>
                  <a:pt x="695685" y="393257"/>
                </a:cubicBezTo>
                <a:close/>
                <a:moveTo>
                  <a:pt x="11496311" y="393257"/>
                </a:moveTo>
                <a:cubicBezTo>
                  <a:pt x="11491644" y="394272"/>
                  <a:pt x="11487072" y="393257"/>
                  <a:pt x="11481356" y="390550"/>
                </a:cubicBezTo>
                <a:cubicBezTo>
                  <a:pt x="11456971" y="379045"/>
                  <a:pt x="11450114" y="360770"/>
                  <a:pt x="11463067" y="344526"/>
                </a:cubicBezTo>
                <a:cubicBezTo>
                  <a:pt x="11476784" y="326928"/>
                  <a:pt x="11498122" y="325574"/>
                  <a:pt x="11514886" y="340465"/>
                </a:cubicBezTo>
                <a:cubicBezTo>
                  <a:pt x="11530883" y="354679"/>
                  <a:pt x="11530124" y="367538"/>
                  <a:pt x="11511838" y="383782"/>
                </a:cubicBezTo>
                <a:cubicBezTo>
                  <a:pt x="11505740" y="389196"/>
                  <a:pt x="11500976" y="392242"/>
                  <a:pt x="11496311" y="393257"/>
                </a:cubicBezTo>
                <a:close/>
                <a:moveTo>
                  <a:pt x="1935373" y="396390"/>
                </a:moveTo>
                <a:cubicBezTo>
                  <a:pt x="1928611" y="396305"/>
                  <a:pt x="1921753" y="391905"/>
                  <a:pt x="1911847" y="383107"/>
                </a:cubicBezTo>
                <a:cubicBezTo>
                  <a:pt x="1903464" y="375662"/>
                  <a:pt x="1898131" y="364833"/>
                  <a:pt x="1900416" y="358741"/>
                </a:cubicBezTo>
                <a:cubicBezTo>
                  <a:pt x="1902703" y="353326"/>
                  <a:pt x="1904988" y="345882"/>
                  <a:pt x="1904988" y="343174"/>
                </a:cubicBezTo>
                <a:cubicBezTo>
                  <a:pt x="1904988" y="339790"/>
                  <a:pt x="1911847" y="333699"/>
                  <a:pt x="1920228" y="329638"/>
                </a:cubicBezTo>
                <a:cubicBezTo>
                  <a:pt x="1931659" y="324223"/>
                  <a:pt x="1940040" y="324899"/>
                  <a:pt x="1954519" y="333699"/>
                </a:cubicBezTo>
                <a:cubicBezTo>
                  <a:pt x="1977379" y="347235"/>
                  <a:pt x="1978903" y="365509"/>
                  <a:pt x="1958328" y="383784"/>
                </a:cubicBezTo>
                <a:cubicBezTo>
                  <a:pt x="1948804" y="392244"/>
                  <a:pt x="1942136" y="396474"/>
                  <a:pt x="1935373" y="396390"/>
                </a:cubicBezTo>
                <a:close/>
                <a:moveTo>
                  <a:pt x="10256623" y="396390"/>
                </a:moveTo>
                <a:cubicBezTo>
                  <a:pt x="10249860" y="396474"/>
                  <a:pt x="10243192" y="392244"/>
                  <a:pt x="10233668" y="383784"/>
                </a:cubicBezTo>
                <a:cubicBezTo>
                  <a:pt x="10213094" y="365509"/>
                  <a:pt x="10214618" y="347235"/>
                  <a:pt x="10237478" y="333699"/>
                </a:cubicBezTo>
                <a:cubicBezTo>
                  <a:pt x="10251956" y="324899"/>
                  <a:pt x="10260338" y="324223"/>
                  <a:pt x="10271768" y="329638"/>
                </a:cubicBezTo>
                <a:cubicBezTo>
                  <a:pt x="10280150" y="333699"/>
                  <a:pt x="10287008" y="339790"/>
                  <a:pt x="10287008" y="343174"/>
                </a:cubicBezTo>
                <a:cubicBezTo>
                  <a:pt x="10287008" y="345882"/>
                  <a:pt x="10289294" y="353326"/>
                  <a:pt x="10291580" y="358741"/>
                </a:cubicBezTo>
                <a:cubicBezTo>
                  <a:pt x="10293866" y="364833"/>
                  <a:pt x="10288532" y="375662"/>
                  <a:pt x="10280150" y="383107"/>
                </a:cubicBezTo>
                <a:cubicBezTo>
                  <a:pt x="10270243" y="391905"/>
                  <a:pt x="10263386" y="396305"/>
                  <a:pt x="10256623" y="396390"/>
                </a:cubicBezTo>
                <a:close/>
                <a:moveTo>
                  <a:pt x="1765725" y="396566"/>
                </a:moveTo>
                <a:cubicBezTo>
                  <a:pt x="1754009" y="398343"/>
                  <a:pt x="1741436" y="396989"/>
                  <a:pt x="1732292" y="391913"/>
                </a:cubicBezTo>
                <a:cubicBezTo>
                  <a:pt x="1727720" y="389206"/>
                  <a:pt x="1720861" y="378377"/>
                  <a:pt x="1718576" y="368225"/>
                </a:cubicBezTo>
                <a:cubicBezTo>
                  <a:pt x="1714004" y="353334"/>
                  <a:pt x="1717052" y="345213"/>
                  <a:pt x="1730768" y="332352"/>
                </a:cubicBezTo>
                <a:cubicBezTo>
                  <a:pt x="1752104" y="312047"/>
                  <a:pt x="1768105" y="312047"/>
                  <a:pt x="1789441" y="331676"/>
                </a:cubicBezTo>
                <a:cubicBezTo>
                  <a:pt x="1809253" y="350627"/>
                  <a:pt x="1810016" y="362133"/>
                  <a:pt x="1794013" y="382438"/>
                </a:cubicBezTo>
                <a:cubicBezTo>
                  <a:pt x="1788299" y="389882"/>
                  <a:pt x="1777440" y="394790"/>
                  <a:pt x="1765725" y="396566"/>
                </a:cubicBezTo>
                <a:close/>
                <a:moveTo>
                  <a:pt x="10426271" y="396566"/>
                </a:moveTo>
                <a:cubicBezTo>
                  <a:pt x="10414556" y="394790"/>
                  <a:pt x="10403698" y="389882"/>
                  <a:pt x="10397983" y="382438"/>
                </a:cubicBezTo>
                <a:cubicBezTo>
                  <a:pt x="10381980" y="362133"/>
                  <a:pt x="10382743" y="350627"/>
                  <a:pt x="10402555" y="331676"/>
                </a:cubicBezTo>
                <a:cubicBezTo>
                  <a:pt x="10423891" y="312047"/>
                  <a:pt x="10439892" y="312047"/>
                  <a:pt x="10461228" y="332352"/>
                </a:cubicBezTo>
                <a:cubicBezTo>
                  <a:pt x="10474944" y="345213"/>
                  <a:pt x="10477992" y="353334"/>
                  <a:pt x="10473420" y="368225"/>
                </a:cubicBezTo>
                <a:cubicBezTo>
                  <a:pt x="10471135" y="378377"/>
                  <a:pt x="10464276" y="389206"/>
                  <a:pt x="10459704" y="391913"/>
                </a:cubicBezTo>
                <a:cubicBezTo>
                  <a:pt x="10450560" y="396989"/>
                  <a:pt x="10437987" y="398343"/>
                  <a:pt x="10426271" y="396566"/>
                </a:cubicBezTo>
                <a:close/>
                <a:moveTo>
                  <a:pt x="2820000" y="396729"/>
                </a:moveTo>
                <a:cubicBezTo>
                  <a:pt x="2810760" y="397490"/>
                  <a:pt x="2801236" y="393598"/>
                  <a:pt x="2792854" y="385139"/>
                </a:cubicBezTo>
                <a:cubicBezTo>
                  <a:pt x="2775327" y="368218"/>
                  <a:pt x="2776851" y="347913"/>
                  <a:pt x="2795902" y="332346"/>
                </a:cubicBezTo>
                <a:cubicBezTo>
                  <a:pt x="2810379" y="320840"/>
                  <a:pt x="2813427" y="320840"/>
                  <a:pt x="2831715" y="330315"/>
                </a:cubicBezTo>
                <a:cubicBezTo>
                  <a:pt x="2856862" y="342498"/>
                  <a:pt x="2861434" y="358742"/>
                  <a:pt x="2845431" y="380401"/>
                </a:cubicBezTo>
                <a:cubicBezTo>
                  <a:pt x="2838192" y="390552"/>
                  <a:pt x="2829239" y="395967"/>
                  <a:pt x="2820000" y="396729"/>
                </a:cubicBezTo>
                <a:close/>
                <a:moveTo>
                  <a:pt x="9371996" y="396729"/>
                </a:moveTo>
                <a:cubicBezTo>
                  <a:pt x="9362758" y="395967"/>
                  <a:pt x="9353804" y="390552"/>
                  <a:pt x="9346566" y="380401"/>
                </a:cubicBezTo>
                <a:cubicBezTo>
                  <a:pt x="9330563" y="358742"/>
                  <a:pt x="9335135" y="342498"/>
                  <a:pt x="9360282" y="330315"/>
                </a:cubicBezTo>
                <a:cubicBezTo>
                  <a:pt x="9378570" y="320840"/>
                  <a:pt x="9381618" y="320840"/>
                  <a:pt x="9396095" y="332346"/>
                </a:cubicBezTo>
                <a:cubicBezTo>
                  <a:pt x="9415146" y="347913"/>
                  <a:pt x="9416670" y="368218"/>
                  <a:pt x="9399143" y="385139"/>
                </a:cubicBezTo>
                <a:cubicBezTo>
                  <a:pt x="9390760" y="393598"/>
                  <a:pt x="9381236" y="397490"/>
                  <a:pt x="9371996" y="396729"/>
                </a:cubicBezTo>
                <a:close/>
                <a:moveTo>
                  <a:pt x="874292" y="396905"/>
                </a:moveTo>
                <a:cubicBezTo>
                  <a:pt x="860863" y="397497"/>
                  <a:pt x="847908" y="394959"/>
                  <a:pt x="841428" y="389206"/>
                </a:cubicBezTo>
                <a:cubicBezTo>
                  <a:pt x="825427" y="374993"/>
                  <a:pt x="830000" y="338444"/>
                  <a:pt x="849051" y="326938"/>
                </a:cubicBezTo>
                <a:cubicBezTo>
                  <a:pt x="872671" y="312047"/>
                  <a:pt x="887908" y="313401"/>
                  <a:pt x="906961" y="331676"/>
                </a:cubicBezTo>
                <a:cubicBezTo>
                  <a:pt x="927533" y="350627"/>
                  <a:pt x="928296" y="370932"/>
                  <a:pt x="910007" y="385822"/>
                </a:cubicBezTo>
                <a:cubicBezTo>
                  <a:pt x="901623" y="392591"/>
                  <a:pt x="887717" y="396313"/>
                  <a:pt x="874292" y="396905"/>
                </a:cubicBezTo>
                <a:close/>
                <a:moveTo>
                  <a:pt x="11317704" y="396905"/>
                </a:moveTo>
                <a:cubicBezTo>
                  <a:pt x="11304279" y="396313"/>
                  <a:pt x="11290374" y="392591"/>
                  <a:pt x="11281990" y="385822"/>
                </a:cubicBezTo>
                <a:cubicBezTo>
                  <a:pt x="11263700" y="370932"/>
                  <a:pt x="11264463" y="350627"/>
                  <a:pt x="11285035" y="331676"/>
                </a:cubicBezTo>
                <a:cubicBezTo>
                  <a:pt x="11304088" y="313401"/>
                  <a:pt x="11319326" y="312047"/>
                  <a:pt x="11342946" y="326938"/>
                </a:cubicBezTo>
                <a:cubicBezTo>
                  <a:pt x="11361996" y="338444"/>
                  <a:pt x="11366570" y="374993"/>
                  <a:pt x="11350568" y="389206"/>
                </a:cubicBezTo>
                <a:cubicBezTo>
                  <a:pt x="11344088" y="394959"/>
                  <a:pt x="11331134" y="397497"/>
                  <a:pt x="11317704" y="396905"/>
                </a:cubicBezTo>
                <a:close/>
                <a:moveTo>
                  <a:pt x="5288314" y="397315"/>
                </a:moveTo>
                <a:cubicBezTo>
                  <a:pt x="5285266" y="397315"/>
                  <a:pt x="5276122" y="391224"/>
                  <a:pt x="5267739" y="383778"/>
                </a:cubicBezTo>
                <a:cubicBezTo>
                  <a:pt x="5259356" y="376334"/>
                  <a:pt x="5252499" y="366181"/>
                  <a:pt x="5252499" y="360766"/>
                </a:cubicBezTo>
                <a:cubicBezTo>
                  <a:pt x="5252499" y="347229"/>
                  <a:pt x="5273835" y="329632"/>
                  <a:pt x="5290599" y="329632"/>
                </a:cubicBezTo>
                <a:cubicBezTo>
                  <a:pt x="5306602" y="329632"/>
                  <a:pt x="5328699" y="346553"/>
                  <a:pt x="5328699" y="359412"/>
                </a:cubicBezTo>
                <a:cubicBezTo>
                  <a:pt x="5328699" y="368212"/>
                  <a:pt x="5297458" y="397315"/>
                  <a:pt x="5288314" y="397315"/>
                </a:cubicBezTo>
                <a:close/>
                <a:moveTo>
                  <a:pt x="5465576" y="397315"/>
                </a:moveTo>
                <a:cubicBezTo>
                  <a:pt x="5461766" y="397315"/>
                  <a:pt x="5453384" y="392578"/>
                  <a:pt x="5447288" y="386486"/>
                </a:cubicBezTo>
                <a:cubicBezTo>
                  <a:pt x="5424428" y="366181"/>
                  <a:pt x="5436620" y="329632"/>
                  <a:pt x="5465576" y="329632"/>
                </a:cubicBezTo>
                <a:cubicBezTo>
                  <a:pt x="5479292" y="329632"/>
                  <a:pt x="5503676" y="349937"/>
                  <a:pt x="5503676" y="360766"/>
                </a:cubicBezTo>
                <a:cubicBezTo>
                  <a:pt x="5503676" y="369565"/>
                  <a:pt x="5474720" y="397315"/>
                  <a:pt x="5465576" y="397315"/>
                </a:cubicBezTo>
                <a:close/>
                <a:moveTo>
                  <a:pt x="6726420" y="397315"/>
                </a:moveTo>
                <a:cubicBezTo>
                  <a:pt x="6717276" y="397315"/>
                  <a:pt x="6688320" y="369565"/>
                  <a:pt x="6688320" y="360766"/>
                </a:cubicBezTo>
                <a:cubicBezTo>
                  <a:pt x="6688320" y="349937"/>
                  <a:pt x="6712704" y="329632"/>
                  <a:pt x="6726420" y="329632"/>
                </a:cubicBezTo>
                <a:cubicBezTo>
                  <a:pt x="6755376" y="329632"/>
                  <a:pt x="6767568" y="366181"/>
                  <a:pt x="6744708" y="386486"/>
                </a:cubicBezTo>
                <a:cubicBezTo>
                  <a:pt x="6738612" y="392578"/>
                  <a:pt x="6730231" y="397315"/>
                  <a:pt x="6726420" y="397315"/>
                </a:cubicBezTo>
                <a:close/>
                <a:moveTo>
                  <a:pt x="6903683" y="397315"/>
                </a:moveTo>
                <a:cubicBezTo>
                  <a:pt x="6894539" y="397315"/>
                  <a:pt x="6863298" y="368212"/>
                  <a:pt x="6863298" y="359412"/>
                </a:cubicBezTo>
                <a:cubicBezTo>
                  <a:pt x="6863298" y="346553"/>
                  <a:pt x="6885395" y="329632"/>
                  <a:pt x="6901397" y="329632"/>
                </a:cubicBezTo>
                <a:cubicBezTo>
                  <a:pt x="6918162" y="329632"/>
                  <a:pt x="6939498" y="347229"/>
                  <a:pt x="6939498" y="360766"/>
                </a:cubicBezTo>
                <a:cubicBezTo>
                  <a:pt x="6939498" y="366181"/>
                  <a:pt x="6932640" y="376334"/>
                  <a:pt x="6924258" y="383778"/>
                </a:cubicBezTo>
                <a:cubicBezTo>
                  <a:pt x="6915875" y="391224"/>
                  <a:pt x="6906731" y="397315"/>
                  <a:pt x="6903683" y="397315"/>
                </a:cubicBezTo>
                <a:close/>
                <a:moveTo>
                  <a:pt x="1227199" y="397322"/>
                </a:moveTo>
                <a:cubicBezTo>
                  <a:pt x="1210445" y="397322"/>
                  <a:pt x="1202825" y="393261"/>
                  <a:pt x="1197493" y="379724"/>
                </a:cubicBezTo>
                <a:cubicBezTo>
                  <a:pt x="1186816" y="354682"/>
                  <a:pt x="1187577" y="346560"/>
                  <a:pt x="1205108" y="333024"/>
                </a:cubicBezTo>
                <a:cubicBezTo>
                  <a:pt x="1229491" y="313395"/>
                  <a:pt x="1261491" y="326255"/>
                  <a:pt x="1264540" y="355358"/>
                </a:cubicBezTo>
                <a:cubicBezTo>
                  <a:pt x="1267589" y="383785"/>
                  <a:pt x="1255399" y="397322"/>
                  <a:pt x="1227199" y="397322"/>
                </a:cubicBezTo>
                <a:close/>
                <a:moveTo>
                  <a:pt x="10964798" y="397322"/>
                </a:moveTo>
                <a:cubicBezTo>
                  <a:pt x="10936598" y="397322"/>
                  <a:pt x="10924407" y="383785"/>
                  <a:pt x="10927456" y="355358"/>
                </a:cubicBezTo>
                <a:cubicBezTo>
                  <a:pt x="10930506" y="326255"/>
                  <a:pt x="10962506" y="313395"/>
                  <a:pt x="10986888" y="333024"/>
                </a:cubicBezTo>
                <a:cubicBezTo>
                  <a:pt x="11004419" y="346560"/>
                  <a:pt x="11005180" y="354682"/>
                  <a:pt x="10994503" y="379724"/>
                </a:cubicBezTo>
                <a:cubicBezTo>
                  <a:pt x="10989171" y="393261"/>
                  <a:pt x="10981551" y="397322"/>
                  <a:pt x="10964798" y="397322"/>
                </a:cubicBezTo>
                <a:close/>
                <a:moveTo>
                  <a:pt x="3881794" y="402991"/>
                </a:moveTo>
                <a:cubicBezTo>
                  <a:pt x="3873983" y="403753"/>
                  <a:pt x="3865982" y="401045"/>
                  <a:pt x="3853408" y="395293"/>
                </a:cubicBezTo>
                <a:cubicBezTo>
                  <a:pt x="3826739" y="383786"/>
                  <a:pt x="3819880" y="354683"/>
                  <a:pt x="3838931" y="333025"/>
                </a:cubicBezTo>
                <a:cubicBezTo>
                  <a:pt x="3857980" y="311366"/>
                  <a:pt x="3891508" y="310689"/>
                  <a:pt x="3913607" y="330994"/>
                </a:cubicBezTo>
                <a:cubicBezTo>
                  <a:pt x="3934180" y="351299"/>
                  <a:pt x="3932656" y="372957"/>
                  <a:pt x="3909035" y="389879"/>
                </a:cubicBezTo>
                <a:cubicBezTo>
                  <a:pt x="3897224" y="398001"/>
                  <a:pt x="3889604" y="402230"/>
                  <a:pt x="3881794" y="402991"/>
                </a:cubicBezTo>
                <a:close/>
                <a:moveTo>
                  <a:pt x="8310203" y="402991"/>
                </a:moveTo>
                <a:cubicBezTo>
                  <a:pt x="8302392" y="402230"/>
                  <a:pt x="8294772" y="398001"/>
                  <a:pt x="8282961" y="389879"/>
                </a:cubicBezTo>
                <a:cubicBezTo>
                  <a:pt x="8259340" y="372957"/>
                  <a:pt x="8257816" y="351299"/>
                  <a:pt x="8278389" y="330994"/>
                </a:cubicBezTo>
                <a:cubicBezTo>
                  <a:pt x="8300488" y="310689"/>
                  <a:pt x="8334016" y="311366"/>
                  <a:pt x="8353065" y="333025"/>
                </a:cubicBezTo>
                <a:cubicBezTo>
                  <a:pt x="8372116" y="354683"/>
                  <a:pt x="8365258" y="383786"/>
                  <a:pt x="8338588" y="395293"/>
                </a:cubicBezTo>
                <a:cubicBezTo>
                  <a:pt x="8326015" y="401045"/>
                  <a:pt x="8318013" y="403753"/>
                  <a:pt x="8310203" y="402991"/>
                </a:cubicBezTo>
                <a:close/>
                <a:moveTo>
                  <a:pt x="4760420" y="403246"/>
                </a:moveTo>
                <a:cubicBezTo>
                  <a:pt x="4752515" y="402738"/>
                  <a:pt x="4744323" y="398338"/>
                  <a:pt x="4732131" y="389879"/>
                </a:cubicBezTo>
                <a:cubicBezTo>
                  <a:pt x="4721463" y="382433"/>
                  <a:pt x="4712319" y="368896"/>
                  <a:pt x="4712319" y="360774"/>
                </a:cubicBezTo>
                <a:cubicBezTo>
                  <a:pt x="4712319" y="342500"/>
                  <a:pt x="4742038" y="316103"/>
                  <a:pt x="4763374" y="316103"/>
                </a:cubicBezTo>
                <a:cubicBezTo>
                  <a:pt x="4801474" y="316103"/>
                  <a:pt x="4818999" y="373635"/>
                  <a:pt x="4786995" y="393262"/>
                </a:cubicBezTo>
                <a:cubicBezTo>
                  <a:pt x="4775947" y="400369"/>
                  <a:pt x="4768327" y="403753"/>
                  <a:pt x="4760420" y="403246"/>
                </a:cubicBezTo>
                <a:close/>
                <a:moveTo>
                  <a:pt x="7431576" y="403246"/>
                </a:moveTo>
                <a:cubicBezTo>
                  <a:pt x="7423670" y="403753"/>
                  <a:pt x="7416050" y="400369"/>
                  <a:pt x="7405002" y="393262"/>
                </a:cubicBezTo>
                <a:cubicBezTo>
                  <a:pt x="7372998" y="373635"/>
                  <a:pt x="7390523" y="316103"/>
                  <a:pt x="7428623" y="316103"/>
                </a:cubicBezTo>
                <a:cubicBezTo>
                  <a:pt x="7449959" y="316103"/>
                  <a:pt x="7479678" y="342500"/>
                  <a:pt x="7479678" y="360774"/>
                </a:cubicBezTo>
                <a:cubicBezTo>
                  <a:pt x="7479678" y="368896"/>
                  <a:pt x="7470534" y="382433"/>
                  <a:pt x="7459866" y="389879"/>
                </a:cubicBezTo>
                <a:cubicBezTo>
                  <a:pt x="7447674" y="398338"/>
                  <a:pt x="7439482" y="402738"/>
                  <a:pt x="7431576" y="403246"/>
                </a:cubicBezTo>
                <a:close/>
                <a:moveTo>
                  <a:pt x="2291336" y="403329"/>
                </a:moveTo>
                <a:cubicBezTo>
                  <a:pt x="2282763" y="404090"/>
                  <a:pt x="2274382" y="400368"/>
                  <a:pt x="2264094" y="392585"/>
                </a:cubicBezTo>
                <a:cubicBezTo>
                  <a:pt x="2240472" y="373633"/>
                  <a:pt x="2237424" y="354682"/>
                  <a:pt x="2255712" y="334377"/>
                </a:cubicBezTo>
                <a:cubicBezTo>
                  <a:pt x="2274762" y="312043"/>
                  <a:pt x="2299908" y="311365"/>
                  <a:pt x="2322006" y="331670"/>
                </a:cubicBezTo>
                <a:cubicBezTo>
                  <a:pt x="2343342" y="351975"/>
                  <a:pt x="2343342" y="366865"/>
                  <a:pt x="2319720" y="387170"/>
                </a:cubicBezTo>
                <a:cubicBezTo>
                  <a:pt x="2308671" y="397322"/>
                  <a:pt x="2299908" y="402567"/>
                  <a:pt x="2291336" y="403329"/>
                </a:cubicBezTo>
                <a:close/>
                <a:moveTo>
                  <a:pt x="9900660" y="403329"/>
                </a:moveTo>
                <a:cubicBezTo>
                  <a:pt x="9892088" y="402567"/>
                  <a:pt x="9883326" y="397322"/>
                  <a:pt x="9872276" y="387170"/>
                </a:cubicBezTo>
                <a:cubicBezTo>
                  <a:pt x="9848655" y="366865"/>
                  <a:pt x="9848655" y="351975"/>
                  <a:pt x="9869991" y="331670"/>
                </a:cubicBezTo>
                <a:cubicBezTo>
                  <a:pt x="9892088" y="311365"/>
                  <a:pt x="9917235" y="312043"/>
                  <a:pt x="9936284" y="334377"/>
                </a:cubicBezTo>
                <a:cubicBezTo>
                  <a:pt x="9954572" y="354682"/>
                  <a:pt x="9951524" y="373633"/>
                  <a:pt x="9927903" y="392585"/>
                </a:cubicBezTo>
                <a:cubicBezTo>
                  <a:pt x="9917615" y="400368"/>
                  <a:pt x="9909234" y="404090"/>
                  <a:pt x="9900660" y="403329"/>
                </a:cubicBezTo>
                <a:close/>
                <a:moveTo>
                  <a:pt x="2643496" y="403414"/>
                </a:moveTo>
                <a:cubicBezTo>
                  <a:pt x="2633114" y="403245"/>
                  <a:pt x="2622066" y="398676"/>
                  <a:pt x="2609492" y="389877"/>
                </a:cubicBezTo>
                <a:cubicBezTo>
                  <a:pt x="2585108" y="372956"/>
                  <a:pt x="2584346" y="349944"/>
                  <a:pt x="2607206" y="330993"/>
                </a:cubicBezTo>
                <a:cubicBezTo>
                  <a:pt x="2630066" y="311365"/>
                  <a:pt x="2661308" y="312041"/>
                  <a:pt x="2676548" y="330993"/>
                </a:cubicBezTo>
                <a:cubicBezTo>
                  <a:pt x="2693312" y="351975"/>
                  <a:pt x="2691788" y="374310"/>
                  <a:pt x="2673500" y="390554"/>
                </a:cubicBezTo>
                <a:cubicBezTo>
                  <a:pt x="2663595" y="399352"/>
                  <a:pt x="2653879" y="403582"/>
                  <a:pt x="2643496" y="403414"/>
                </a:cubicBezTo>
                <a:close/>
                <a:moveTo>
                  <a:pt x="9548500" y="403414"/>
                </a:moveTo>
                <a:cubicBezTo>
                  <a:pt x="9538118" y="403582"/>
                  <a:pt x="9528402" y="399352"/>
                  <a:pt x="9518496" y="390554"/>
                </a:cubicBezTo>
                <a:cubicBezTo>
                  <a:pt x="9500208" y="374310"/>
                  <a:pt x="9498684" y="351975"/>
                  <a:pt x="9515448" y="330993"/>
                </a:cubicBezTo>
                <a:cubicBezTo>
                  <a:pt x="9530688" y="312041"/>
                  <a:pt x="9561931" y="311365"/>
                  <a:pt x="9584791" y="330993"/>
                </a:cubicBezTo>
                <a:cubicBezTo>
                  <a:pt x="9607651" y="349944"/>
                  <a:pt x="9606888" y="372956"/>
                  <a:pt x="9582504" y="389877"/>
                </a:cubicBezTo>
                <a:cubicBezTo>
                  <a:pt x="9569931" y="398676"/>
                  <a:pt x="9558883" y="403245"/>
                  <a:pt x="9548500" y="403414"/>
                </a:cubicBezTo>
                <a:close/>
                <a:moveTo>
                  <a:pt x="346976" y="404090"/>
                </a:moveTo>
                <a:cubicBezTo>
                  <a:pt x="337835" y="404090"/>
                  <a:pt x="323360" y="397998"/>
                  <a:pt x="314980" y="390554"/>
                </a:cubicBezTo>
                <a:cubicBezTo>
                  <a:pt x="285271" y="364157"/>
                  <a:pt x="304315" y="316101"/>
                  <a:pt x="344692" y="316101"/>
                </a:cubicBezTo>
                <a:cubicBezTo>
                  <a:pt x="369069" y="316101"/>
                  <a:pt x="398779" y="341144"/>
                  <a:pt x="398779" y="360773"/>
                </a:cubicBezTo>
                <a:cubicBezTo>
                  <a:pt x="398779" y="379047"/>
                  <a:pt x="368307" y="404090"/>
                  <a:pt x="346976" y="404090"/>
                </a:cubicBezTo>
                <a:close/>
                <a:moveTo>
                  <a:pt x="11845020" y="404090"/>
                </a:moveTo>
                <a:cubicBezTo>
                  <a:pt x="11823690" y="404090"/>
                  <a:pt x="11793218" y="379047"/>
                  <a:pt x="11793218" y="360773"/>
                </a:cubicBezTo>
                <a:cubicBezTo>
                  <a:pt x="11793218" y="341144"/>
                  <a:pt x="11822927" y="316101"/>
                  <a:pt x="11847304" y="316101"/>
                </a:cubicBezTo>
                <a:cubicBezTo>
                  <a:pt x="11887682" y="316101"/>
                  <a:pt x="11906726" y="364157"/>
                  <a:pt x="11877016" y="390554"/>
                </a:cubicBezTo>
                <a:cubicBezTo>
                  <a:pt x="11868636" y="397998"/>
                  <a:pt x="11854162" y="404090"/>
                  <a:pt x="11845020" y="404090"/>
                </a:cubicBezTo>
                <a:close/>
                <a:moveTo>
                  <a:pt x="5122763" y="405356"/>
                </a:moveTo>
                <a:cubicBezTo>
                  <a:pt x="5113904" y="407641"/>
                  <a:pt x="5105332" y="406794"/>
                  <a:pt x="5095046" y="403410"/>
                </a:cubicBezTo>
                <a:cubicBezTo>
                  <a:pt x="5085902" y="400703"/>
                  <a:pt x="5072947" y="390551"/>
                  <a:pt x="5066090" y="381076"/>
                </a:cubicBezTo>
                <a:cubicBezTo>
                  <a:pt x="5053898" y="364832"/>
                  <a:pt x="5053898" y="362124"/>
                  <a:pt x="5067614" y="341819"/>
                </a:cubicBezTo>
                <a:cubicBezTo>
                  <a:pt x="5086663" y="312715"/>
                  <a:pt x="5124002" y="307978"/>
                  <a:pt x="5150671" y="330313"/>
                </a:cubicBezTo>
                <a:cubicBezTo>
                  <a:pt x="5173531" y="349264"/>
                  <a:pt x="5174294" y="370923"/>
                  <a:pt x="5152195" y="388520"/>
                </a:cubicBezTo>
                <a:cubicBezTo>
                  <a:pt x="5140766" y="397657"/>
                  <a:pt x="5131622" y="403072"/>
                  <a:pt x="5122763" y="405356"/>
                </a:cubicBezTo>
                <a:close/>
                <a:moveTo>
                  <a:pt x="7069234" y="405356"/>
                </a:moveTo>
                <a:cubicBezTo>
                  <a:pt x="7060375" y="403072"/>
                  <a:pt x="7051231" y="397657"/>
                  <a:pt x="7039802" y="388520"/>
                </a:cubicBezTo>
                <a:cubicBezTo>
                  <a:pt x="7017703" y="370923"/>
                  <a:pt x="7018466" y="349264"/>
                  <a:pt x="7041326" y="330313"/>
                </a:cubicBezTo>
                <a:cubicBezTo>
                  <a:pt x="7067995" y="307978"/>
                  <a:pt x="7105334" y="312715"/>
                  <a:pt x="7124383" y="341819"/>
                </a:cubicBezTo>
                <a:cubicBezTo>
                  <a:pt x="7138099" y="362124"/>
                  <a:pt x="7138099" y="364832"/>
                  <a:pt x="7125907" y="381076"/>
                </a:cubicBezTo>
                <a:cubicBezTo>
                  <a:pt x="7119050" y="390551"/>
                  <a:pt x="7106095" y="400703"/>
                  <a:pt x="7096951" y="403410"/>
                </a:cubicBezTo>
                <a:cubicBezTo>
                  <a:pt x="7086664" y="406794"/>
                  <a:pt x="7078092" y="407641"/>
                  <a:pt x="7069234" y="405356"/>
                </a:cubicBezTo>
                <a:close/>
                <a:moveTo>
                  <a:pt x="0" y="407465"/>
                </a:moveTo>
                <a:lnTo>
                  <a:pt x="0" y="316554"/>
                </a:lnTo>
                <a:lnTo>
                  <a:pt x="21085" y="319736"/>
                </a:lnTo>
                <a:cubicBezTo>
                  <a:pt x="27280" y="322358"/>
                  <a:pt x="32045" y="326588"/>
                  <a:pt x="36620" y="333018"/>
                </a:cubicBezTo>
                <a:cubicBezTo>
                  <a:pt x="57173" y="361445"/>
                  <a:pt x="48817" y="385810"/>
                  <a:pt x="12981" y="402732"/>
                </a:cubicBezTo>
                <a:close/>
                <a:moveTo>
                  <a:pt x="12191999" y="407467"/>
                </a:moveTo>
                <a:lnTo>
                  <a:pt x="12179015" y="402732"/>
                </a:lnTo>
                <a:cubicBezTo>
                  <a:pt x="12143179" y="385810"/>
                  <a:pt x="12134823" y="361445"/>
                  <a:pt x="12155376" y="333018"/>
                </a:cubicBezTo>
                <a:cubicBezTo>
                  <a:pt x="12159950" y="326588"/>
                  <a:pt x="12164716" y="322358"/>
                  <a:pt x="12170910" y="319736"/>
                </a:cubicBezTo>
                <a:lnTo>
                  <a:pt x="12191999" y="316554"/>
                </a:lnTo>
                <a:close/>
                <a:moveTo>
                  <a:pt x="4579242" y="409668"/>
                </a:moveTo>
                <a:cubicBezTo>
                  <a:pt x="4573146" y="408823"/>
                  <a:pt x="4567050" y="403747"/>
                  <a:pt x="4553334" y="393256"/>
                </a:cubicBezTo>
                <a:cubicBezTo>
                  <a:pt x="4512186" y="362798"/>
                  <a:pt x="4529712" y="316098"/>
                  <a:pt x="4582290" y="316098"/>
                </a:cubicBezTo>
                <a:cubicBezTo>
                  <a:pt x="4642488" y="316098"/>
                  <a:pt x="4658490" y="376335"/>
                  <a:pt x="4605150" y="400701"/>
                </a:cubicBezTo>
                <a:cubicBezTo>
                  <a:pt x="4591434" y="407130"/>
                  <a:pt x="4585338" y="410515"/>
                  <a:pt x="4579242" y="409668"/>
                </a:cubicBezTo>
                <a:close/>
                <a:moveTo>
                  <a:pt x="7612755" y="409668"/>
                </a:moveTo>
                <a:cubicBezTo>
                  <a:pt x="7606659" y="410515"/>
                  <a:pt x="7600563" y="407130"/>
                  <a:pt x="7586847" y="400701"/>
                </a:cubicBezTo>
                <a:cubicBezTo>
                  <a:pt x="7533507" y="376335"/>
                  <a:pt x="7549508" y="316098"/>
                  <a:pt x="7609707" y="316098"/>
                </a:cubicBezTo>
                <a:cubicBezTo>
                  <a:pt x="7662284" y="316098"/>
                  <a:pt x="7679811" y="362798"/>
                  <a:pt x="7638663" y="393256"/>
                </a:cubicBezTo>
                <a:cubicBezTo>
                  <a:pt x="7624947" y="403747"/>
                  <a:pt x="7618851" y="408823"/>
                  <a:pt x="7612755" y="409668"/>
                </a:cubicBezTo>
                <a:close/>
                <a:moveTo>
                  <a:pt x="5995179" y="409923"/>
                </a:moveTo>
                <a:cubicBezTo>
                  <a:pt x="5990131" y="409331"/>
                  <a:pt x="5984416" y="405439"/>
                  <a:pt x="5969938" y="397317"/>
                </a:cubicBezTo>
                <a:cubicBezTo>
                  <a:pt x="5949363" y="386488"/>
                  <a:pt x="5944791" y="379720"/>
                  <a:pt x="5944791" y="361445"/>
                </a:cubicBezTo>
                <a:cubicBezTo>
                  <a:pt x="5944791" y="332341"/>
                  <a:pt x="5964603" y="316098"/>
                  <a:pt x="6001179" y="316098"/>
                </a:cubicBezTo>
                <a:cubicBezTo>
                  <a:pt x="6023278" y="316098"/>
                  <a:pt x="6030898" y="319481"/>
                  <a:pt x="6037755" y="333018"/>
                </a:cubicBezTo>
                <a:cubicBezTo>
                  <a:pt x="6042327" y="342493"/>
                  <a:pt x="6050710" y="349939"/>
                  <a:pt x="6056806" y="349939"/>
                </a:cubicBezTo>
                <a:cubicBezTo>
                  <a:pt x="6062139" y="349939"/>
                  <a:pt x="6066711" y="354676"/>
                  <a:pt x="6066711" y="360091"/>
                </a:cubicBezTo>
                <a:cubicBezTo>
                  <a:pt x="6066711" y="365506"/>
                  <a:pt x="6062139" y="370244"/>
                  <a:pt x="6056043" y="370244"/>
                </a:cubicBezTo>
                <a:cubicBezTo>
                  <a:pt x="6049947" y="370244"/>
                  <a:pt x="6043090" y="375659"/>
                  <a:pt x="6040042" y="382427"/>
                </a:cubicBezTo>
                <a:cubicBezTo>
                  <a:pt x="6037755" y="389871"/>
                  <a:pt x="6027087" y="398671"/>
                  <a:pt x="6016419" y="402732"/>
                </a:cubicBezTo>
                <a:cubicBezTo>
                  <a:pt x="6004608" y="407808"/>
                  <a:pt x="6000227" y="410515"/>
                  <a:pt x="5995179" y="409923"/>
                </a:cubicBezTo>
                <a:close/>
                <a:moveTo>
                  <a:pt x="6196817" y="409923"/>
                </a:moveTo>
                <a:cubicBezTo>
                  <a:pt x="6191770" y="410515"/>
                  <a:pt x="6187388" y="407808"/>
                  <a:pt x="6175578" y="402732"/>
                </a:cubicBezTo>
                <a:cubicBezTo>
                  <a:pt x="6164910" y="398671"/>
                  <a:pt x="6154242" y="389871"/>
                  <a:pt x="6151955" y="382427"/>
                </a:cubicBezTo>
                <a:cubicBezTo>
                  <a:pt x="6148907" y="375659"/>
                  <a:pt x="6142050" y="370244"/>
                  <a:pt x="6135953" y="370244"/>
                </a:cubicBezTo>
                <a:cubicBezTo>
                  <a:pt x="6129858" y="370244"/>
                  <a:pt x="6125286" y="365506"/>
                  <a:pt x="6125286" y="360091"/>
                </a:cubicBezTo>
                <a:cubicBezTo>
                  <a:pt x="6125286" y="354676"/>
                  <a:pt x="6129858" y="349939"/>
                  <a:pt x="6135191" y="349939"/>
                </a:cubicBezTo>
                <a:cubicBezTo>
                  <a:pt x="6141287" y="349939"/>
                  <a:pt x="6149670" y="342493"/>
                  <a:pt x="6154242" y="333018"/>
                </a:cubicBezTo>
                <a:cubicBezTo>
                  <a:pt x="6161099" y="319481"/>
                  <a:pt x="6168719" y="316098"/>
                  <a:pt x="6190818" y="316098"/>
                </a:cubicBezTo>
                <a:cubicBezTo>
                  <a:pt x="6227394" y="316098"/>
                  <a:pt x="6247206" y="332341"/>
                  <a:pt x="6247206" y="361445"/>
                </a:cubicBezTo>
                <a:cubicBezTo>
                  <a:pt x="6247206" y="379720"/>
                  <a:pt x="6242634" y="386488"/>
                  <a:pt x="6222059" y="397317"/>
                </a:cubicBezTo>
                <a:cubicBezTo>
                  <a:pt x="6207580" y="405439"/>
                  <a:pt x="6201866" y="409331"/>
                  <a:pt x="6196817" y="409923"/>
                </a:cubicBezTo>
                <a:close/>
                <a:moveTo>
                  <a:pt x="3700910" y="409926"/>
                </a:moveTo>
                <a:cubicBezTo>
                  <a:pt x="3690623" y="410011"/>
                  <a:pt x="3680336" y="405780"/>
                  <a:pt x="3667763" y="397321"/>
                </a:cubicBezTo>
                <a:cubicBezTo>
                  <a:pt x="3640331" y="378369"/>
                  <a:pt x="3635759" y="360772"/>
                  <a:pt x="3651760" y="336406"/>
                </a:cubicBezTo>
                <a:cubicBezTo>
                  <a:pt x="3672335" y="305948"/>
                  <a:pt x="3726436" y="303241"/>
                  <a:pt x="3747772" y="332345"/>
                </a:cubicBezTo>
                <a:cubicBezTo>
                  <a:pt x="3761488" y="349943"/>
                  <a:pt x="3753868" y="383107"/>
                  <a:pt x="3734056" y="396643"/>
                </a:cubicBezTo>
                <a:cubicBezTo>
                  <a:pt x="3721484" y="405441"/>
                  <a:pt x="3711198" y="409841"/>
                  <a:pt x="3700910" y="409926"/>
                </a:cubicBezTo>
                <a:close/>
                <a:moveTo>
                  <a:pt x="8491087" y="409926"/>
                </a:moveTo>
                <a:cubicBezTo>
                  <a:pt x="8480799" y="409841"/>
                  <a:pt x="8470512" y="405441"/>
                  <a:pt x="8457940" y="396643"/>
                </a:cubicBezTo>
                <a:cubicBezTo>
                  <a:pt x="8438128" y="383107"/>
                  <a:pt x="8430508" y="349943"/>
                  <a:pt x="8444224" y="332345"/>
                </a:cubicBezTo>
                <a:cubicBezTo>
                  <a:pt x="8465560" y="303241"/>
                  <a:pt x="8519662" y="305948"/>
                  <a:pt x="8540236" y="336406"/>
                </a:cubicBezTo>
                <a:cubicBezTo>
                  <a:pt x="8556238" y="360772"/>
                  <a:pt x="8551666" y="378369"/>
                  <a:pt x="8524234" y="397321"/>
                </a:cubicBezTo>
                <a:cubicBezTo>
                  <a:pt x="8511660" y="405780"/>
                  <a:pt x="8501374" y="410011"/>
                  <a:pt x="8491087" y="409926"/>
                </a:cubicBezTo>
                <a:close/>
                <a:moveTo>
                  <a:pt x="1583029" y="410096"/>
                </a:moveTo>
                <a:cubicBezTo>
                  <a:pt x="1570267" y="410688"/>
                  <a:pt x="1557693" y="406459"/>
                  <a:pt x="1547407" y="397322"/>
                </a:cubicBezTo>
                <a:cubicBezTo>
                  <a:pt x="1513116" y="366864"/>
                  <a:pt x="1526071" y="321517"/>
                  <a:pt x="1570267" y="312718"/>
                </a:cubicBezTo>
                <a:cubicBezTo>
                  <a:pt x="1625892" y="301888"/>
                  <a:pt x="1660944" y="358066"/>
                  <a:pt x="1619796" y="393937"/>
                </a:cubicBezTo>
                <a:cubicBezTo>
                  <a:pt x="1608748" y="404089"/>
                  <a:pt x="1595793" y="409504"/>
                  <a:pt x="1583029" y="410096"/>
                </a:cubicBezTo>
                <a:close/>
                <a:moveTo>
                  <a:pt x="10608967" y="410096"/>
                </a:moveTo>
                <a:cubicBezTo>
                  <a:pt x="10596203" y="409504"/>
                  <a:pt x="10583248" y="404089"/>
                  <a:pt x="10572200" y="393937"/>
                </a:cubicBezTo>
                <a:cubicBezTo>
                  <a:pt x="10531052" y="358066"/>
                  <a:pt x="10566104" y="301888"/>
                  <a:pt x="10621730" y="312718"/>
                </a:cubicBezTo>
                <a:cubicBezTo>
                  <a:pt x="10665926" y="321517"/>
                  <a:pt x="10678880" y="366864"/>
                  <a:pt x="10644590" y="397322"/>
                </a:cubicBezTo>
                <a:cubicBezTo>
                  <a:pt x="10634303" y="406459"/>
                  <a:pt x="10621730" y="410688"/>
                  <a:pt x="10608967" y="410096"/>
                </a:cubicBezTo>
                <a:close/>
                <a:moveTo>
                  <a:pt x="4930732" y="410856"/>
                </a:moveTo>
                <a:cubicBezTo>
                  <a:pt x="4925399" y="410856"/>
                  <a:pt x="4913207" y="404765"/>
                  <a:pt x="4904063" y="397320"/>
                </a:cubicBezTo>
                <a:cubicBezTo>
                  <a:pt x="4881203" y="377692"/>
                  <a:pt x="4875868" y="354680"/>
                  <a:pt x="4891108" y="334375"/>
                </a:cubicBezTo>
                <a:cubicBezTo>
                  <a:pt x="4924636" y="288351"/>
                  <a:pt x="4997788" y="319485"/>
                  <a:pt x="4987883" y="375661"/>
                </a:cubicBezTo>
                <a:cubicBezTo>
                  <a:pt x="4985596" y="390551"/>
                  <a:pt x="4952068" y="410856"/>
                  <a:pt x="4930732" y="410856"/>
                </a:cubicBezTo>
                <a:close/>
                <a:moveTo>
                  <a:pt x="7261264" y="410856"/>
                </a:moveTo>
                <a:cubicBezTo>
                  <a:pt x="7239928" y="410856"/>
                  <a:pt x="7206400" y="390551"/>
                  <a:pt x="7204114" y="375661"/>
                </a:cubicBezTo>
                <a:cubicBezTo>
                  <a:pt x="7194208" y="319485"/>
                  <a:pt x="7267360" y="288351"/>
                  <a:pt x="7300888" y="334375"/>
                </a:cubicBezTo>
                <a:cubicBezTo>
                  <a:pt x="7316128" y="354680"/>
                  <a:pt x="7310794" y="377692"/>
                  <a:pt x="7287933" y="397320"/>
                </a:cubicBezTo>
                <a:cubicBezTo>
                  <a:pt x="7278790" y="404765"/>
                  <a:pt x="7266598" y="410856"/>
                  <a:pt x="7261264" y="410856"/>
                </a:cubicBezTo>
                <a:close/>
                <a:moveTo>
                  <a:pt x="3353130" y="416270"/>
                </a:moveTo>
                <a:cubicBezTo>
                  <a:pt x="3343128" y="417454"/>
                  <a:pt x="3333032" y="413900"/>
                  <a:pt x="3318554" y="406117"/>
                </a:cubicBezTo>
                <a:cubicBezTo>
                  <a:pt x="3295694" y="393257"/>
                  <a:pt x="3286550" y="370921"/>
                  <a:pt x="3293407" y="342495"/>
                </a:cubicBezTo>
                <a:cubicBezTo>
                  <a:pt x="3304075" y="299855"/>
                  <a:pt x="3376466" y="295794"/>
                  <a:pt x="3400087" y="337080"/>
                </a:cubicBezTo>
                <a:cubicBezTo>
                  <a:pt x="3416851" y="364831"/>
                  <a:pt x="3414566" y="375660"/>
                  <a:pt x="3387134" y="397995"/>
                </a:cubicBezTo>
                <a:cubicBezTo>
                  <a:pt x="3373036" y="409163"/>
                  <a:pt x="3363131" y="415085"/>
                  <a:pt x="3353130" y="416270"/>
                </a:cubicBezTo>
                <a:close/>
                <a:moveTo>
                  <a:pt x="8838867" y="416270"/>
                </a:moveTo>
                <a:cubicBezTo>
                  <a:pt x="8828866" y="415085"/>
                  <a:pt x="8818960" y="409163"/>
                  <a:pt x="8804863" y="397995"/>
                </a:cubicBezTo>
                <a:cubicBezTo>
                  <a:pt x="8777431" y="375660"/>
                  <a:pt x="8775146" y="364831"/>
                  <a:pt x="8791910" y="337080"/>
                </a:cubicBezTo>
                <a:cubicBezTo>
                  <a:pt x="8815531" y="295794"/>
                  <a:pt x="8887922" y="299855"/>
                  <a:pt x="8898590" y="342495"/>
                </a:cubicBezTo>
                <a:cubicBezTo>
                  <a:pt x="8905447" y="370921"/>
                  <a:pt x="8896303" y="393257"/>
                  <a:pt x="8873443" y="406117"/>
                </a:cubicBezTo>
                <a:cubicBezTo>
                  <a:pt x="8858964" y="413900"/>
                  <a:pt x="8848868" y="417454"/>
                  <a:pt x="8838867" y="416270"/>
                </a:cubicBezTo>
                <a:close/>
                <a:moveTo>
                  <a:pt x="4406550" y="416438"/>
                </a:moveTo>
                <a:cubicBezTo>
                  <a:pt x="4395882" y="416268"/>
                  <a:pt x="4385214" y="410854"/>
                  <a:pt x="4370735" y="400024"/>
                </a:cubicBezTo>
                <a:cubicBezTo>
                  <a:pt x="4326539" y="366859"/>
                  <a:pt x="4347875" y="309329"/>
                  <a:pt x="4405026" y="309329"/>
                </a:cubicBezTo>
                <a:cubicBezTo>
                  <a:pt x="4463699" y="309329"/>
                  <a:pt x="4487322" y="368890"/>
                  <a:pt x="4442363" y="401378"/>
                </a:cubicBezTo>
                <a:cubicBezTo>
                  <a:pt x="4427886" y="411530"/>
                  <a:pt x="4417218" y="416606"/>
                  <a:pt x="4406550" y="416438"/>
                </a:cubicBezTo>
                <a:close/>
                <a:moveTo>
                  <a:pt x="7785447" y="416438"/>
                </a:moveTo>
                <a:cubicBezTo>
                  <a:pt x="7774779" y="416606"/>
                  <a:pt x="7764111" y="411530"/>
                  <a:pt x="7749634" y="401378"/>
                </a:cubicBezTo>
                <a:cubicBezTo>
                  <a:pt x="7704675" y="368890"/>
                  <a:pt x="7728298" y="309329"/>
                  <a:pt x="7786971" y="309329"/>
                </a:cubicBezTo>
                <a:cubicBezTo>
                  <a:pt x="7844122" y="309329"/>
                  <a:pt x="7865458" y="366859"/>
                  <a:pt x="7821262" y="400024"/>
                </a:cubicBezTo>
                <a:cubicBezTo>
                  <a:pt x="7806783" y="410854"/>
                  <a:pt x="7796115" y="416268"/>
                  <a:pt x="7785447" y="416438"/>
                </a:cubicBezTo>
                <a:close/>
                <a:moveTo>
                  <a:pt x="2462798" y="416441"/>
                </a:moveTo>
                <a:cubicBezTo>
                  <a:pt x="2455082" y="416103"/>
                  <a:pt x="2447082" y="411872"/>
                  <a:pt x="2432222" y="403413"/>
                </a:cubicBezTo>
                <a:cubicBezTo>
                  <a:pt x="2410886" y="391906"/>
                  <a:pt x="2407076" y="385138"/>
                  <a:pt x="2407076" y="364833"/>
                </a:cubicBezTo>
                <a:cubicBezTo>
                  <a:pt x="2407076" y="334376"/>
                  <a:pt x="2411648" y="327608"/>
                  <a:pt x="2443652" y="313394"/>
                </a:cubicBezTo>
                <a:cubicBezTo>
                  <a:pt x="2468036" y="302565"/>
                  <a:pt x="2470322" y="302565"/>
                  <a:pt x="2493182" y="314071"/>
                </a:cubicBezTo>
                <a:cubicBezTo>
                  <a:pt x="2532806" y="334376"/>
                  <a:pt x="2532044" y="385138"/>
                  <a:pt x="2491658" y="406120"/>
                </a:cubicBezTo>
                <a:cubicBezTo>
                  <a:pt x="2477942" y="413226"/>
                  <a:pt x="2470512" y="416780"/>
                  <a:pt x="2462798" y="416441"/>
                </a:cubicBezTo>
                <a:close/>
                <a:moveTo>
                  <a:pt x="9729199" y="416441"/>
                </a:moveTo>
                <a:cubicBezTo>
                  <a:pt x="9721484" y="416780"/>
                  <a:pt x="9714055" y="413226"/>
                  <a:pt x="9700339" y="406120"/>
                </a:cubicBezTo>
                <a:cubicBezTo>
                  <a:pt x="9659952" y="385138"/>
                  <a:pt x="9659191" y="334376"/>
                  <a:pt x="9698815" y="314071"/>
                </a:cubicBezTo>
                <a:cubicBezTo>
                  <a:pt x="9721675" y="302565"/>
                  <a:pt x="9723960" y="302565"/>
                  <a:pt x="9748344" y="313394"/>
                </a:cubicBezTo>
                <a:cubicBezTo>
                  <a:pt x="9780348" y="327608"/>
                  <a:pt x="9784920" y="334376"/>
                  <a:pt x="9784920" y="364833"/>
                </a:cubicBezTo>
                <a:cubicBezTo>
                  <a:pt x="9784920" y="385138"/>
                  <a:pt x="9781111" y="391906"/>
                  <a:pt x="9759775" y="403413"/>
                </a:cubicBezTo>
                <a:cubicBezTo>
                  <a:pt x="9744915" y="411872"/>
                  <a:pt x="9736915" y="416103"/>
                  <a:pt x="9729199" y="416441"/>
                </a:cubicBezTo>
                <a:close/>
                <a:moveTo>
                  <a:pt x="2104451" y="416605"/>
                </a:moveTo>
                <a:cubicBezTo>
                  <a:pt x="2097117" y="415927"/>
                  <a:pt x="2090259" y="410851"/>
                  <a:pt x="2077685" y="400700"/>
                </a:cubicBezTo>
                <a:cubicBezTo>
                  <a:pt x="2041109" y="370242"/>
                  <a:pt x="2052540" y="320156"/>
                  <a:pt x="2098260" y="312712"/>
                </a:cubicBezTo>
                <a:cubicBezTo>
                  <a:pt x="2128740" y="307297"/>
                  <a:pt x="2149314" y="315419"/>
                  <a:pt x="2163030" y="339107"/>
                </a:cubicBezTo>
                <a:cubicBezTo>
                  <a:pt x="2176746" y="361443"/>
                  <a:pt x="2163792" y="390546"/>
                  <a:pt x="2134074" y="406114"/>
                </a:cubicBezTo>
                <a:cubicBezTo>
                  <a:pt x="2119596" y="413559"/>
                  <a:pt x="2111786" y="417281"/>
                  <a:pt x="2104451" y="416605"/>
                </a:cubicBezTo>
                <a:close/>
                <a:moveTo>
                  <a:pt x="10087546" y="416605"/>
                </a:moveTo>
                <a:cubicBezTo>
                  <a:pt x="10080211" y="417281"/>
                  <a:pt x="10072400" y="413559"/>
                  <a:pt x="10057923" y="406114"/>
                </a:cubicBezTo>
                <a:cubicBezTo>
                  <a:pt x="10028204" y="390546"/>
                  <a:pt x="10015251" y="361443"/>
                  <a:pt x="10028967" y="339107"/>
                </a:cubicBezTo>
                <a:cubicBezTo>
                  <a:pt x="10042683" y="315419"/>
                  <a:pt x="10063256" y="307297"/>
                  <a:pt x="10093736" y="312712"/>
                </a:cubicBezTo>
                <a:cubicBezTo>
                  <a:pt x="10139456" y="320156"/>
                  <a:pt x="10150887" y="370242"/>
                  <a:pt x="10114311" y="400700"/>
                </a:cubicBezTo>
                <a:cubicBezTo>
                  <a:pt x="10101738" y="410851"/>
                  <a:pt x="10094879" y="415927"/>
                  <a:pt x="10087546" y="416605"/>
                </a:cubicBezTo>
                <a:close/>
                <a:moveTo>
                  <a:pt x="1405976" y="529597"/>
                </a:moveTo>
                <a:cubicBezTo>
                  <a:pt x="1403120" y="529681"/>
                  <a:pt x="1400644" y="527651"/>
                  <a:pt x="1396833" y="523590"/>
                </a:cubicBezTo>
                <a:cubicBezTo>
                  <a:pt x="1389216" y="516145"/>
                  <a:pt x="1389976" y="512085"/>
                  <a:pt x="1399119" y="505316"/>
                </a:cubicBezTo>
                <a:cubicBezTo>
                  <a:pt x="1417401" y="491780"/>
                  <a:pt x="1433401" y="508024"/>
                  <a:pt x="1417401" y="522914"/>
                </a:cubicBezTo>
                <a:cubicBezTo>
                  <a:pt x="1412069" y="527312"/>
                  <a:pt x="1408832" y="529513"/>
                  <a:pt x="1405976" y="529597"/>
                </a:cubicBezTo>
                <a:close/>
                <a:moveTo>
                  <a:pt x="10786020" y="529597"/>
                </a:moveTo>
                <a:cubicBezTo>
                  <a:pt x="10783164" y="529513"/>
                  <a:pt x="10779927" y="527312"/>
                  <a:pt x="10774595" y="522914"/>
                </a:cubicBezTo>
                <a:cubicBezTo>
                  <a:pt x="10758595" y="508024"/>
                  <a:pt x="10774595" y="491780"/>
                  <a:pt x="10792878" y="505316"/>
                </a:cubicBezTo>
                <a:cubicBezTo>
                  <a:pt x="10802020" y="512085"/>
                  <a:pt x="10802780" y="516145"/>
                  <a:pt x="10795163" y="523590"/>
                </a:cubicBezTo>
                <a:cubicBezTo>
                  <a:pt x="10791352" y="527651"/>
                  <a:pt x="10788876" y="529681"/>
                  <a:pt x="10786020" y="529597"/>
                </a:cubicBezTo>
                <a:close/>
                <a:moveTo>
                  <a:pt x="170464" y="532387"/>
                </a:moveTo>
                <a:cubicBezTo>
                  <a:pt x="165892" y="532387"/>
                  <a:pt x="160557" y="527650"/>
                  <a:pt x="157509" y="521558"/>
                </a:cubicBezTo>
                <a:cubicBezTo>
                  <a:pt x="151411" y="507345"/>
                  <a:pt x="167416" y="493131"/>
                  <a:pt x="178851" y="503284"/>
                </a:cubicBezTo>
                <a:cubicBezTo>
                  <a:pt x="188757" y="512082"/>
                  <a:pt x="182660" y="532387"/>
                  <a:pt x="170464" y="532387"/>
                </a:cubicBezTo>
                <a:close/>
                <a:moveTo>
                  <a:pt x="2643776" y="532387"/>
                </a:moveTo>
                <a:cubicBezTo>
                  <a:pt x="2639966" y="532387"/>
                  <a:pt x="2634632" y="526972"/>
                  <a:pt x="2632346" y="520882"/>
                </a:cubicBezTo>
                <a:cubicBezTo>
                  <a:pt x="2625488" y="505991"/>
                  <a:pt x="2639966" y="493131"/>
                  <a:pt x="2651396" y="503284"/>
                </a:cubicBezTo>
                <a:cubicBezTo>
                  <a:pt x="2661302" y="512082"/>
                  <a:pt x="2655206" y="532387"/>
                  <a:pt x="2643776" y="532387"/>
                </a:cubicBezTo>
                <a:close/>
                <a:moveTo>
                  <a:pt x="9548220" y="532387"/>
                </a:moveTo>
                <a:cubicBezTo>
                  <a:pt x="9536791" y="532387"/>
                  <a:pt x="9530695" y="512082"/>
                  <a:pt x="9540600" y="503284"/>
                </a:cubicBezTo>
                <a:cubicBezTo>
                  <a:pt x="9552031" y="493131"/>
                  <a:pt x="9566508" y="505991"/>
                  <a:pt x="9559651" y="520882"/>
                </a:cubicBezTo>
                <a:cubicBezTo>
                  <a:pt x="9557364" y="526972"/>
                  <a:pt x="9552031" y="532387"/>
                  <a:pt x="9548220" y="532387"/>
                </a:cubicBezTo>
                <a:close/>
                <a:moveTo>
                  <a:pt x="12021532" y="532387"/>
                </a:moveTo>
                <a:cubicBezTo>
                  <a:pt x="12009336" y="532387"/>
                  <a:pt x="12003239" y="512082"/>
                  <a:pt x="12013146" y="503284"/>
                </a:cubicBezTo>
                <a:cubicBezTo>
                  <a:pt x="12024580" y="493131"/>
                  <a:pt x="12040586" y="507345"/>
                  <a:pt x="12034487" y="521558"/>
                </a:cubicBezTo>
                <a:cubicBezTo>
                  <a:pt x="12031439" y="527650"/>
                  <a:pt x="12026104" y="532387"/>
                  <a:pt x="12021532" y="532387"/>
                </a:cubicBezTo>
                <a:close/>
                <a:moveTo>
                  <a:pt x="4754301" y="536994"/>
                </a:moveTo>
                <a:cubicBezTo>
                  <a:pt x="4750371" y="535810"/>
                  <a:pt x="4746418" y="533398"/>
                  <a:pt x="4742799" y="529676"/>
                </a:cubicBezTo>
                <a:cubicBezTo>
                  <a:pt x="4729083" y="514786"/>
                  <a:pt x="4738988" y="498542"/>
                  <a:pt x="4761848" y="498542"/>
                </a:cubicBezTo>
                <a:cubicBezTo>
                  <a:pt x="4779375" y="498542"/>
                  <a:pt x="4781660" y="501249"/>
                  <a:pt x="4779375" y="516817"/>
                </a:cubicBezTo>
                <a:cubicBezTo>
                  <a:pt x="4778232" y="527646"/>
                  <a:pt x="4772707" y="534584"/>
                  <a:pt x="4765659" y="536953"/>
                </a:cubicBezTo>
                <a:cubicBezTo>
                  <a:pt x="4762135" y="538137"/>
                  <a:pt x="4758230" y="538179"/>
                  <a:pt x="4754301" y="536994"/>
                </a:cubicBezTo>
                <a:close/>
                <a:moveTo>
                  <a:pt x="7437696" y="536994"/>
                </a:moveTo>
                <a:cubicBezTo>
                  <a:pt x="7433767" y="538179"/>
                  <a:pt x="7429862" y="538137"/>
                  <a:pt x="7426338" y="536953"/>
                </a:cubicBezTo>
                <a:cubicBezTo>
                  <a:pt x="7419290" y="534584"/>
                  <a:pt x="7413764" y="527646"/>
                  <a:pt x="7412622" y="516817"/>
                </a:cubicBezTo>
                <a:cubicBezTo>
                  <a:pt x="7410336" y="501249"/>
                  <a:pt x="7412622" y="498542"/>
                  <a:pt x="7430148" y="498542"/>
                </a:cubicBezTo>
                <a:cubicBezTo>
                  <a:pt x="7453008" y="498542"/>
                  <a:pt x="7462914" y="514786"/>
                  <a:pt x="7449198" y="529676"/>
                </a:cubicBezTo>
                <a:cubicBezTo>
                  <a:pt x="7445578" y="533398"/>
                  <a:pt x="7441625" y="535810"/>
                  <a:pt x="7437696" y="536994"/>
                </a:cubicBezTo>
                <a:close/>
                <a:moveTo>
                  <a:pt x="4584582" y="537798"/>
                </a:moveTo>
                <a:cubicBezTo>
                  <a:pt x="4574675" y="539152"/>
                  <a:pt x="4565531" y="535767"/>
                  <a:pt x="4563246" y="529676"/>
                </a:cubicBezTo>
                <a:cubicBezTo>
                  <a:pt x="4555626" y="512079"/>
                  <a:pt x="4566294" y="497188"/>
                  <a:pt x="4584582" y="499896"/>
                </a:cubicBezTo>
                <a:cubicBezTo>
                  <a:pt x="4597535" y="501249"/>
                  <a:pt x="4602107" y="506664"/>
                  <a:pt x="4602107" y="518847"/>
                </a:cubicBezTo>
                <a:cubicBezTo>
                  <a:pt x="4602107" y="531030"/>
                  <a:pt x="4597535" y="536444"/>
                  <a:pt x="4584582" y="537798"/>
                </a:cubicBezTo>
                <a:close/>
                <a:moveTo>
                  <a:pt x="7607415" y="537798"/>
                </a:moveTo>
                <a:cubicBezTo>
                  <a:pt x="7594462" y="536444"/>
                  <a:pt x="7589890" y="531030"/>
                  <a:pt x="7589890" y="518847"/>
                </a:cubicBezTo>
                <a:cubicBezTo>
                  <a:pt x="7589890" y="506664"/>
                  <a:pt x="7594462" y="501249"/>
                  <a:pt x="7607415" y="499896"/>
                </a:cubicBezTo>
                <a:cubicBezTo>
                  <a:pt x="7625703" y="497188"/>
                  <a:pt x="7636371" y="512079"/>
                  <a:pt x="7628751" y="529676"/>
                </a:cubicBezTo>
                <a:cubicBezTo>
                  <a:pt x="7626466" y="535767"/>
                  <a:pt x="7617322" y="539152"/>
                  <a:pt x="7607415" y="537798"/>
                </a:cubicBezTo>
                <a:close/>
                <a:moveTo>
                  <a:pt x="3686146" y="537973"/>
                </a:moveTo>
                <a:cubicBezTo>
                  <a:pt x="3680907" y="537465"/>
                  <a:pt x="3676906" y="536450"/>
                  <a:pt x="3675382" y="535097"/>
                </a:cubicBezTo>
                <a:cubicBezTo>
                  <a:pt x="3672334" y="532389"/>
                  <a:pt x="3670048" y="522914"/>
                  <a:pt x="3670048" y="514792"/>
                </a:cubicBezTo>
                <a:cubicBezTo>
                  <a:pt x="3670048" y="503285"/>
                  <a:pt x="3675382" y="497870"/>
                  <a:pt x="3689098" y="494487"/>
                </a:cubicBezTo>
                <a:cubicBezTo>
                  <a:pt x="3718816" y="487719"/>
                  <a:pt x="3732532" y="495841"/>
                  <a:pt x="3729484" y="516822"/>
                </a:cubicBezTo>
                <a:cubicBezTo>
                  <a:pt x="3727960" y="532389"/>
                  <a:pt x="3722626" y="536450"/>
                  <a:pt x="3704338" y="537804"/>
                </a:cubicBezTo>
                <a:cubicBezTo>
                  <a:pt x="3697862" y="538480"/>
                  <a:pt x="3691384" y="538480"/>
                  <a:pt x="3686146" y="537973"/>
                </a:cubicBezTo>
                <a:close/>
                <a:moveTo>
                  <a:pt x="8505851" y="537973"/>
                </a:moveTo>
                <a:cubicBezTo>
                  <a:pt x="8500612" y="538480"/>
                  <a:pt x="8494135" y="538480"/>
                  <a:pt x="8487659" y="537804"/>
                </a:cubicBezTo>
                <a:cubicBezTo>
                  <a:pt x="8469371" y="536450"/>
                  <a:pt x="8464036" y="532389"/>
                  <a:pt x="8462512" y="516822"/>
                </a:cubicBezTo>
                <a:cubicBezTo>
                  <a:pt x="8459464" y="495841"/>
                  <a:pt x="8473180" y="487719"/>
                  <a:pt x="8502899" y="494487"/>
                </a:cubicBezTo>
                <a:cubicBezTo>
                  <a:pt x="8516615" y="497870"/>
                  <a:pt x="8521948" y="503285"/>
                  <a:pt x="8521948" y="514792"/>
                </a:cubicBezTo>
                <a:cubicBezTo>
                  <a:pt x="8521948" y="522914"/>
                  <a:pt x="8519663" y="532389"/>
                  <a:pt x="8516615" y="535097"/>
                </a:cubicBezTo>
                <a:cubicBezTo>
                  <a:pt x="8515091" y="536450"/>
                  <a:pt x="8511090" y="537465"/>
                  <a:pt x="8505851" y="537973"/>
                </a:cubicBezTo>
                <a:close/>
                <a:moveTo>
                  <a:pt x="2994503" y="538558"/>
                </a:moveTo>
                <a:cubicBezTo>
                  <a:pt x="2990502" y="539489"/>
                  <a:pt x="2986883" y="538136"/>
                  <a:pt x="2983072" y="534413"/>
                </a:cubicBezTo>
                <a:cubicBezTo>
                  <a:pt x="2980024" y="532382"/>
                  <a:pt x="2977739" y="522907"/>
                  <a:pt x="2977739" y="514108"/>
                </a:cubicBezTo>
                <a:cubicBezTo>
                  <a:pt x="2977739" y="503279"/>
                  <a:pt x="2982311" y="498541"/>
                  <a:pt x="2992979" y="498541"/>
                </a:cubicBezTo>
                <a:cubicBezTo>
                  <a:pt x="3012028" y="498541"/>
                  <a:pt x="3020411" y="515462"/>
                  <a:pt x="3008219" y="528999"/>
                </a:cubicBezTo>
                <a:cubicBezTo>
                  <a:pt x="3002886" y="534413"/>
                  <a:pt x="2998503" y="537628"/>
                  <a:pt x="2994503" y="538558"/>
                </a:cubicBezTo>
                <a:close/>
                <a:moveTo>
                  <a:pt x="9197494" y="538558"/>
                </a:moveTo>
                <a:cubicBezTo>
                  <a:pt x="9193494" y="537628"/>
                  <a:pt x="9189111" y="534413"/>
                  <a:pt x="9183778" y="528999"/>
                </a:cubicBezTo>
                <a:cubicBezTo>
                  <a:pt x="9171586" y="515462"/>
                  <a:pt x="9179968" y="498541"/>
                  <a:pt x="9199018" y="498541"/>
                </a:cubicBezTo>
                <a:cubicBezTo>
                  <a:pt x="9209686" y="498541"/>
                  <a:pt x="9214258" y="503279"/>
                  <a:pt x="9214258" y="514108"/>
                </a:cubicBezTo>
                <a:cubicBezTo>
                  <a:pt x="9214258" y="522907"/>
                  <a:pt x="9211972" y="532382"/>
                  <a:pt x="9208924" y="534413"/>
                </a:cubicBezTo>
                <a:cubicBezTo>
                  <a:pt x="9205114" y="538136"/>
                  <a:pt x="9201495" y="539489"/>
                  <a:pt x="9197494" y="538558"/>
                </a:cubicBezTo>
                <a:close/>
                <a:moveTo>
                  <a:pt x="5296604" y="538643"/>
                </a:moveTo>
                <a:cubicBezTo>
                  <a:pt x="5290984" y="540503"/>
                  <a:pt x="5283364" y="537458"/>
                  <a:pt x="5275363" y="528998"/>
                </a:cubicBezTo>
                <a:cubicBezTo>
                  <a:pt x="5263171" y="515461"/>
                  <a:pt x="5271552" y="498541"/>
                  <a:pt x="5290603" y="498541"/>
                </a:cubicBezTo>
                <a:cubicBezTo>
                  <a:pt x="5302795" y="498541"/>
                  <a:pt x="5305843" y="503278"/>
                  <a:pt x="5305843" y="518846"/>
                </a:cubicBezTo>
                <a:cubicBezTo>
                  <a:pt x="5305843" y="530013"/>
                  <a:pt x="5302224" y="536781"/>
                  <a:pt x="5296604" y="538643"/>
                </a:cubicBezTo>
                <a:close/>
                <a:moveTo>
                  <a:pt x="6895392" y="538643"/>
                </a:moveTo>
                <a:cubicBezTo>
                  <a:pt x="6889772" y="536781"/>
                  <a:pt x="6886154" y="530013"/>
                  <a:pt x="6886154" y="518846"/>
                </a:cubicBezTo>
                <a:cubicBezTo>
                  <a:pt x="6886154" y="503278"/>
                  <a:pt x="6889202" y="498541"/>
                  <a:pt x="6901393" y="498541"/>
                </a:cubicBezTo>
                <a:cubicBezTo>
                  <a:pt x="6920444" y="498541"/>
                  <a:pt x="6928826" y="515461"/>
                  <a:pt x="6916633" y="528998"/>
                </a:cubicBezTo>
                <a:cubicBezTo>
                  <a:pt x="6908632" y="537458"/>
                  <a:pt x="6901012" y="540503"/>
                  <a:pt x="6895392" y="538643"/>
                </a:cubicBezTo>
                <a:close/>
                <a:moveTo>
                  <a:pt x="4049727" y="539155"/>
                </a:moveTo>
                <a:cubicBezTo>
                  <a:pt x="4028391" y="539155"/>
                  <a:pt x="4026867" y="537802"/>
                  <a:pt x="4029154" y="517497"/>
                </a:cubicBezTo>
                <a:cubicBezTo>
                  <a:pt x="4030678" y="499223"/>
                  <a:pt x="4035250" y="494485"/>
                  <a:pt x="4052014" y="493131"/>
                </a:cubicBezTo>
                <a:cubicBezTo>
                  <a:pt x="4068778" y="491101"/>
                  <a:pt x="4074111" y="494485"/>
                  <a:pt x="4077922" y="508021"/>
                </a:cubicBezTo>
                <a:cubicBezTo>
                  <a:pt x="4084018" y="531033"/>
                  <a:pt x="4076398" y="539155"/>
                  <a:pt x="4049727" y="539155"/>
                </a:cubicBezTo>
                <a:close/>
                <a:moveTo>
                  <a:pt x="8142269" y="539155"/>
                </a:moveTo>
                <a:cubicBezTo>
                  <a:pt x="8115599" y="539155"/>
                  <a:pt x="8107979" y="531033"/>
                  <a:pt x="8114075" y="508021"/>
                </a:cubicBezTo>
                <a:cubicBezTo>
                  <a:pt x="8117885" y="494485"/>
                  <a:pt x="8123219" y="491101"/>
                  <a:pt x="8139983" y="493131"/>
                </a:cubicBezTo>
                <a:cubicBezTo>
                  <a:pt x="8156747" y="494485"/>
                  <a:pt x="8161319" y="499223"/>
                  <a:pt x="8162843" y="517497"/>
                </a:cubicBezTo>
                <a:cubicBezTo>
                  <a:pt x="8165129" y="537802"/>
                  <a:pt x="8163605" y="539155"/>
                  <a:pt x="8142269" y="539155"/>
                </a:cubicBezTo>
                <a:close/>
                <a:moveTo>
                  <a:pt x="2474419" y="540845"/>
                </a:moveTo>
                <a:cubicBezTo>
                  <a:pt x="2464798" y="542538"/>
                  <a:pt x="2453559" y="540169"/>
                  <a:pt x="2443652" y="533062"/>
                </a:cubicBezTo>
                <a:cubicBezTo>
                  <a:pt x="2423079" y="518172"/>
                  <a:pt x="2429175" y="500574"/>
                  <a:pt x="2456607" y="494483"/>
                </a:cubicBezTo>
                <a:cubicBezTo>
                  <a:pt x="2481752" y="489069"/>
                  <a:pt x="2502327" y="504635"/>
                  <a:pt x="2495468" y="524264"/>
                </a:cubicBezTo>
                <a:cubicBezTo>
                  <a:pt x="2492040" y="533401"/>
                  <a:pt x="2484039" y="539153"/>
                  <a:pt x="2474419" y="540845"/>
                </a:cubicBezTo>
                <a:close/>
                <a:moveTo>
                  <a:pt x="9717578" y="540845"/>
                </a:moveTo>
                <a:cubicBezTo>
                  <a:pt x="9707958" y="539153"/>
                  <a:pt x="9699956" y="533401"/>
                  <a:pt x="9696528" y="524264"/>
                </a:cubicBezTo>
                <a:cubicBezTo>
                  <a:pt x="9689670" y="504635"/>
                  <a:pt x="9710244" y="489069"/>
                  <a:pt x="9735390" y="494483"/>
                </a:cubicBezTo>
                <a:cubicBezTo>
                  <a:pt x="9762822" y="500574"/>
                  <a:pt x="9768918" y="518172"/>
                  <a:pt x="9748344" y="533062"/>
                </a:cubicBezTo>
                <a:cubicBezTo>
                  <a:pt x="9738438" y="540169"/>
                  <a:pt x="9727199" y="542538"/>
                  <a:pt x="9717578" y="540845"/>
                </a:cubicBezTo>
                <a:close/>
                <a:moveTo>
                  <a:pt x="873159" y="545418"/>
                </a:moveTo>
                <a:cubicBezTo>
                  <a:pt x="866012" y="545249"/>
                  <a:pt x="859345" y="541865"/>
                  <a:pt x="852107" y="535097"/>
                </a:cubicBezTo>
                <a:cubicBezTo>
                  <a:pt x="836871" y="522236"/>
                  <a:pt x="836871" y="518853"/>
                  <a:pt x="852107" y="499902"/>
                </a:cubicBezTo>
                <a:cubicBezTo>
                  <a:pt x="868871" y="478919"/>
                  <a:pt x="894772" y="482980"/>
                  <a:pt x="904685" y="507346"/>
                </a:cubicBezTo>
                <a:cubicBezTo>
                  <a:pt x="910781" y="523590"/>
                  <a:pt x="909253" y="528328"/>
                  <a:pt x="897060" y="536450"/>
                </a:cubicBezTo>
                <a:cubicBezTo>
                  <a:pt x="887920" y="542541"/>
                  <a:pt x="880307" y="545587"/>
                  <a:pt x="873159" y="545418"/>
                </a:cubicBezTo>
                <a:close/>
                <a:moveTo>
                  <a:pt x="11318838" y="545418"/>
                </a:moveTo>
                <a:cubicBezTo>
                  <a:pt x="11311690" y="545587"/>
                  <a:pt x="11304076" y="542541"/>
                  <a:pt x="11294936" y="536450"/>
                </a:cubicBezTo>
                <a:cubicBezTo>
                  <a:pt x="11282743" y="528328"/>
                  <a:pt x="11281215" y="523590"/>
                  <a:pt x="11287311" y="507346"/>
                </a:cubicBezTo>
                <a:cubicBezTo>
                  <a:pt x="11297224" y="482980"/>
                  <a:pt x="11323126" y="478919"/>
                  <a:pt x="11339890" y="499902"/>
                </a:cubicBezTo>
                <a:cubicBezTo>
                  <a:pt x="11355126" y="518853"/>
                  <a:pt x="11355126" y="522236"/>
                  <a:pt x="11339890" y="535097"/>
                </a:cubicBezTo>
                <a:cubicBezTo>
                  <a:pt x="11332651" y="541865"/>
                  <a:pt x="11325984" y="545249"/>
                  <a:pt x="11318838" y="545418"/>
                </a:cubicBezTo>
                <a:close/>
                <a:moveTo>
                  <a:pt x="3172819" y="545504"/>
                </a:moveTo>
                <a:cubicBezTo>
                  <a:pt x="3162818" y="545759"/>
                  <a:pt x="3152720" y="543221"/>
                  <a:pt x="3146624" y="537806"/>
                </a:cubicBezTo>
                <a:cubicBezTo>
                  <a:pt x="3132147" y="524946"/>
                  <a:pt x="3135956" y="500580"/>
                  <a:pt x="3154244" y="489075"/>
                </a:cubicBezTo>
                <a:cubicBezTo>
                  <a:pt x="3168723" y="480275"/>
                  <a:pt x="3173295" y="479599"/>
                  <a:pt x="3187011" y="487721"/>
                </a:cubicBezTo>
                <a:cubicBezTo>
                  <a:pt x="3205299" y="498550"/>
                  <a:pt x="3210632" y="522239"/>
                  <a:pt x="3198440" y="536453"/>
                </a:cubicBezTo>
                <a:cubicBezTo>
                  <a:pt x="3192726" y="542205"/>
                  <a:pt x="3182820" y="545251"/>
                  <a:pt x="3172819" y="545504"/>
                </a:cubicBezTo>
                <a:close/>
                <a:moveTo>
                  <a:pt x="9019178" y="545504"/>
                </a:moveTo>
                <a:cubicBezTo>
                  <a:pt x="9009176" y="545251"/>
                  <a:pt x="8999271" y="542205"/>
                  <a:pt x="8993556" y="536453"/>
                </a:cubicBezTo>
                <a:cubicBezTo>
                  <a:pt x="8981364" y="522239"/>
                  <a:pt x="8986698" y="498550"/>
                  <a:pt x="9004986" y="487721"/>
                </a:cubicBezTo>
                <a:cubicBezTo>
                  <a:pt x="9018702" y="479599"/>
                  <a:pt x="9023274" y="480275"/>
                  <a:pt x="9037752" y="489075"/>
                </a:cubicBezTo>
                <a:cubicBezTo>
                  <a:pt x="9056040" y="500580"/>
                  <a:pt x="9059850" y="524946"/>
                  <a:pt x="9045372" y="537806"/>
                </a:cubicBezTo>
                <a:cubicBezTo>
                  <a:pt x="9039276" y="543221"/>
                  <a:pt x="9029179" y="545759"/>
                  <a:pt x="9019178" y="545504"/>
                </a:cubicBezTo>
                <a:close/>
                <a:moveTo>
                  <a:pt x="1057495" y="545682"/>
                </a:moveTo>
                <a:cubicBezTo>
                  <a:pt x="1048995" y="546178"/>
                  <a:pt x="1039089" y="544063"/>
                  <a:pt x="1028612" y="538480"/>
                </a:cubicBezTo>
                <a:cubicBezTo>
                  <a:pt x="1011084" y="529681"/>
                  <a:pt x="1011084" y="510053"/>
                  <a:pt x="1028612" y="496517"/>
                </a:cubicBezTo>
                <a:cubicBezTo>
                  <a:pt x="1045373" y="482980"/>
                  <a:pt x="1063663" y="481627"/>
                  <a:pt x="1073568" y="493810"/>
                </a:cubicBezTo>
                <a:cubicBezTo>
                  <a:pt x="1095855" y="519190"/>
                  <a:pt x="1082999" y="544190"/>
                  <a:pt x="1057495" y="545682"/>
                </a:cubicBezTo>
                <a:close/>
                <a:moveTo>
                  <a:pt x="11134502" y="545682"/>
                </a:moveTo>
                <a:cubicBezTo>
                  <a:pt x="11108998" y="544190"/>
                  <a:pt x="11096142" y="519190"/>
                  <a:pt x="11118428" y="493810"/>
                </a:cubicBezTo>
                <a:cubicBezTo>
                  <a:pt x="11128334" y="481627"/>
                  <a:pt x="11146623" y="482980"/>
                  <a:pt x="11163384" y="496517"/>
                </a:cubicBezTo>
                <a:cubicBezTo>
                  <a:pt x="11180912" y="510053"/>
                  <a:pt x="11180912" y="529681"/>
                  <a:pt x="11163384" y="538480"/>
                </a:cubicBezTo>
                <a:cubicBezTo>
                  <a:pt x="11152907" y="544063"/>
                  <a:pt x="11143002" y="546178"/>
                  <a:pt x="11134502" y="545682"/>
                </a:cubicBezTo>
                <a:close/>
                <a:moveTo>
                  <a:pt x="2817998" y="545925"/>
                </a:moveTo>
                <a:cubicBezTo>
                  <a:pt x="2811140" y="545925"/>
                  <a:pt x="2798948" y="539833"/>
                  <a:pt x="2790566" y="531711"/>
                </a:cubicBezTo>
                <a:cubicBezTo>
                  <a:pt x="2775326" y="516821"/>
                  <a:pt x="2780660" y="502608"/>
                  <a:pt x="2805044" y="489071"/>
                </a:cubicBezTo>
                <a:cubicBezTo>
                  <a:pt x="2819522" y="480949"/>
                  <a:pt x="2837810" y="488394"/>
                  <a:pt x="2851526" y="507345"/>
                </a:cubicBezTo>
                <a:cubicBezTo>
                  <a:pt x="2860670" y="520205"/>
                  <a:pt x="2838572" y="545925"/>
                  <a:pt x="2817998" y="545925"/>
                </a:cubicBezTo>
                <a:close/>
                <a:moveTo>
                  <a:pt x="9373999" y="545925"/>
                </a:moveTo>
                <a:cubicBezTo>
                  <a:pt x="9353424" y="545925"/>
                  <a:pt x="9331327" y="520205"/>
                  <a:pt x="9340471" y="507345"/>
                </a:cubicBezTo>
                <a:cubicBezTo>
                  <a:pt x="9354187" y="488394"/>
                  <a:pt x="9372475" y="480949"/>
                  <a:pt x="9386952" y="489071"/>
                </a:cubicBezTo>
                <a:cubicBezTo>
                  <a:pt x="9411336" y="502608"/>
                  <a:pt x="9416671" y="516821"/>
                  <a:pt x="9401431" y="531711"/>
                </a:cubicBezTo>
                <a:cubicBezTo>
                  <a:pt x="9393048" y="539833"/>
                  <a:pt x="9380856" y="545925"/>
                  <a:pt x="9373999" y="545925"/>
                </a:cubicBezTo>
                <a:close/>
                <a:moveTo>
                  <a:pt x="1765156" y="551424"/>
                </a:moveTo>
                <a:cubicBezTo>
                  <a:pt x="1756488" y="553031"/>
                  <a:pt x="1746772" y="551001"/>
                  <a:pt x="1736104" y="545247"/>
                </a:cubicBezTo>
                <a:cubicBezTo>
                  <a:pt x="1717816" y="535772"/>
                  <a:pt x="1718579" y="503284"/>
                  <a:pt x="1737628" y="488394"/>
                </a:cubicBezTo>
                <a:cubicBezTo>
                  <a:pt x="1769632" y="462674"/>
                  <a:pt x="1812304" y="502608"/>
                  <a:pt x="1787920" y="535772"/>
                </a:cubicBezTo>
                <a:cubicBezTo>
                  <a:pt x="1781444" y="544570"/>
                  <a:pt x="1773824" y="549815"/>
                  <a:pt x="1765156" y="551424"/>
                </a:cubicBezTo>
                <a:close/>
                <a:moveTo>
                  <a:pt x="10426840" y="551424"/>
                </a:moveTo>
                <a:cubicBezTo>
                  <a:pt x="10418172" y="549815"/>
                  <a:pt x="10410552" y="544570"/>
                  <a:pt x="10404076" y="535772"/>
                </a:cubicBezTo>
                <a:cubicBezTo>
                  <a:pt x="10379692" y="502608"/>
                  <a:pt x="10422364" y="462674"/>
                  <a:pt x="10454368" y="488394"/>
                </a:cubicBezTo>
                <a:cubicBezTo>
                  <a:pt x="10473418" y="503284"/>
                  <a:pt x="10474180" y="535772"/>
                  <a:pt x="10455892" y="545247"/>
                </a:cubicBezTo>
                <a:cubicBezTo>
                  <a:pt x="10445224" y="551001"/>
                  <a:pt x="10435508" y="553031"/>
                  <a:pt x="10426840" y="551424"/>
                </a:cubicBezTo>
                <a:close/>
                <a:moveTo>
                  <a:pt x="3871794" y="551677"/>
                </a:moveTo>
                <a:cubicBezTo>
                  <a:pt x="3862936" y="550493"/>
                  <a:pt x="3854935" y="545247"/>
                  <a:pt x="3848076" y="535772"/>
                </a:cubicBezTo>
                <a:cubicBezTo>
                  <a:pt x="3832836" y="515467"/>
                  <a:pt x="3839695" y="493808"/>
                  <a:pt x="3864840" y="483655"/>
                </a:cubicBezTo>
                <a:cubicBezTo>
                  <a:pt x="3879319" y="477564"/>
                  <a:pt x="3886176" y="478241"/>
                  <a:pt x="3898368" y="488394"/>
                </a:cubicBezTo>
                <a:cubicBezTo>
                  <a:pt x="3917419" y="503284"/>
                  <a:pt x="3918180" y="531033"/>
                  <a:pt x="3900655" y="543216"/>
                </a:cubicBezTo>
                <a:cubicBezTo>
                  <a:pt x="3890368" y="549985"/>
                  <a:pt x="3880652" y="552861"/>
                  <a:pt x="3871794" y="551677"/>
                </a:cubicBezTo>
                <a:close/>
                <a:moveTo>
                  <a:pt x="8320203" y="551677"/>
                </a:moveTo>
                <a:cubicBezTo>
                  <a:pt x="8311344" y="552861"/>
                  <a:pt x="8301628" y="549985"/>
                  <a:pt x="8291341" y="543216"/>
                </a:cubicBezTo>
                <a:cubicBezTo>
                  <a:pt x="8273816" y="531033"/>
                  <a:pt x="8274577" y="503284"/>
                  <a:pt x="8293628" y="488394"/>
                </a:cubicBezTo>
                <a:cubicBezTo>
                  <a:pt x="8305820" y="478241"/>
                  <a:pt x="8312678" y="477564"/>
                  <a:pt x="8327156" y="483655"/>
                </a:cubicBezTo>
                <a:cubicBezTo>
                  <a:pt x="8352301" y="493808"/>
                  <a:pt x="8359160" y="515467"/>
                  <a:pt x="8343920" y="535772"/>
                </a:cubicBezTo>
                <a:cubicBezTo>
                  <a:pt x="8337061" y="545247"/>
                  <a:pt x="8329060" y="550493"/>
                  <a:pt x="8320203" y="551677"/>
                </a:cubicBezTo>
                <a:close/>
                <a:moveTo>
                  <a:pt x="1936135" y="551761"/>
                </a:moveTo>
                <a:cubicBezTo>
                  <a:pt x="1928801" y="551337"/>
                  <a:pt x="1921372" y="546939"/>
                  <a:pt x="1911847" y="538478"/>
                </a:cubicBezTo>
                <a:cubicBezTo>
                  <a:pt x="1903464" y="531033"/>
                  <a:pt x="1898131" y="520204"/>
                  <a:pt x="1900416" y="514112"/>
                </a:cubicBezTo>
                <a:cubicBezTo>
                  <a:pt x="1902703" y="508697"/>
                  <a:pt x="1904988" y="501253"/>
                  <a:pt x="1904988" y="498546"/>
                </a:cubicBezTo>
                <a:cubicBezTo>
                  <a:pt x="1904988" y="495161"/>
                  <a:pt x="1911847" y="489070"/>
                  <a:pt x="1920228" y="485009"/>
                </a:cubicBezTo>
                <a:cubicBezTo>
                  <a:pt x="1932420" y="479594"/>
                  <a:pt x="1940040" y="480271"/>
                  <a:pt x="1954519" y="489746"/>
                </a:cubicBezTo>
                <a:cubicBezTo>
                  <a:pt x="1976616" y="503960"/>
                  <a:pt x="1978903" y="526295"/>
                  <a:pt x="1959852" y="541185"/>
                </a:cubicBezTo>
                <a:cubicBezTo>
                  <a:pt x="1950708" y="548630"/>
                  <a:pt x="1943469" y="552184"/>
                  <a:pt x="1936135" y="551761"/>
                </a:cubicBezTo>
                <a:close/>
                <a:moveTo>
                  <a:pt x="10255862" y="551761"/>
                </a:moveTo>
                <a:cubicBezTo>
                  <a:pt x="10248527" y="552184"/>
                  <a:pt x="10241288" y="548630"/>
                  <a:pt x="10232144" y="541185"/>
                </a:cubicBezTo>
                <a:cubicBezTo>
                  <a:pt x="10213094" y="526295"/>
                  <a:pt x="10215380" y="503960"/>
                  <a:pt x="10237478" y="489746"/>
                </a:cubicBezTo>
                <a:cubicBezTo>
                  <a:pt x="10251956" y="480271"/>
                  <a:pt x="10259576" y="479594"/>
                  <a:pt x="10271768" y="485009"/>
                </a:cubicBezTo>
                <a:cubicBezTo>
                  <a:pt x="10280150" y="489070"/>
                  <a:pt x="10287008" y="495161"/>
                  <a:pt x="10287008" y="498546"/>
                </a:cubicBezTo>
                <a:cubicBezTo>
                  <a:pt x="10287008" y="501253"/>
                  <a:pt x="10289294" y="508697"/>
                  <a:pt x="10291580" y="514112"/>
                </a:cubicBezTo>
                <a:cubicBezTo>
                  <a:pt x="10293866" y="520204"/>
                  <a:pt x="10288532" y="531033"/>
                  <a:pt x="10280150" y="538478"/>
                </a:cubicBezTo>
                <a:cubicBezTo>
                  <a:pt x="10270624" y="546939"/>
                  <a:pt x="10263195" y="551337"/>
                  <a:pt x="10255862" y="551761"/>
                </a:cubicBezTo>
                <a:close/>
                <a:moveTo>
                  <a:pt x="2108550" y="551763"/>
                </a:moveTo>
                <a:cubicBezTo>
                  <a:pt x="2102644" y="551171"/>
                  <a:pt x="2097119" y="546602"/>
                  <a:pt x="2087593" y="537804"/>
                </a:cubicBezTo>
                <a:cubicBezTo>
                  <a:pt x="2067781" y="518853"/>
                  <a:pt x="2068544" y="510731"/>
                  <a:pt x="2089880" y="493133"/>
                </a:cubicBezTo>
                <a:cubicBezTo>
                  <a:pt x="2112740" y="474182"/>
                  <a:pt x="2121122" y="474182"/>
                  <a:pt x="2136362" y="495163"/>
                </a:cubicBezTo>
                <a:cubicBezTo>
                  <a:pt x="2153126" y="517499"/>
                  <a:pt x="2151602" y="529682"/>
                  <a:pt x="2131790" y="541865"/>
                </a:cubicBezTo>
                <a:cubicBezTo>
                  <a:pt x="2120742" y="548971"/>
                  <a:pt x="2114455" y="552356"/>
                  <a:pt x="2108550" y="551763"/>
                </a:cubicBezTo>
                <a:close/>
                <a:moveTo>
                  <a:pt x="10083447" y="551763"/>
                </a:moveTo>
                <a:cubicBezTo>
                  <a:pt x="10077542" y="552356"/>
                  <a:pt x="10071255" y="548971"/>
                  <a:pt x="10060207" y="541865"/>
                </a:cubicBezTo>
                <a:cubicBezTo>
                  <a:pt x="10040395" y="529682"/>
                  <a:pt x="10038871" y="517499"/>
                  <a:pt x="10055635" y="495163"/>
                </a:cubicBezTo>
                <a:cubicBezTo>
                  <a:pt x="10070875" y="474182"/>
                  <a:pt x="10079256" y="474182"/>
                  <a:pt x="10102116" y="493133"/>
                </a:cubicBezTo>
                <a:cubicBezTo>
                  <a:pt x="10123452" y="510731"/>
                  <a:pt x="10124215" y="518853"/>
                  <a:pt x="10104403" y="537804"/>
                </a:cubicBezTo>
                <a:cubicBezTo>
                  <a:pt x="10094878" y="546602"/>
                  <a:pt x="10089352" y="551171"/>
                  <a:pt x="10083447" y="551763"/>
                </a:cubicBezTo>
                <a:close/>
                <a:moveTo>
                  <a:pt x="695313" y="552101"/>
                </a:moveTo>
                <a:cubicBezTo>
                  <a:pt x="684739" y="551001"/>
                  <a:pt x="674837" y="545247"/>
                  <a:pt x="667215" y="535096"/>
                </a:cubicBezTo>
                <a:cubicBezTo>
                  <a:pt x="655787" y="518852"/>
                  <a:pt x="655787" y="516144"/>
                  <a:pt x="667215" y="499900"/>
                </a:cubicBezTo>
                <a:cubicBezTo>
                  <a:pt x="682452" y="476888"/>
                  <a:pt x="705313" y="473503"/>
                  <a:pt x="725127" y="491101"/>
                </a:cubicBezTo>
                <a:cubicBezTo>
                  <a:pt x="744940" y="508699"/>
                  <a:pt x="745703" y="526974"/>
                  <a:pt x="727413" y="541186"/>
                </a:cubicBezTo>
                <a:cubicBezTo>
                  <a:pt x="717125" y="549647"/>
                  <a:pt x="705885" y="553200"/>
                  <a:pt x="695313" y="552101"/>
                </a:cubicBezTo>
                <a:close/>
                <a:moveTo>
                  <a:pt x="11496683" y="552101"/>
                </a:moveTo>
                <a:cubicBezTo>
                  <a:pt x="11486111" y="553200"/>
                  <a:pt x="11474871" y="549647"/>
                  <a:pt x="11464583" y="541186"/>
                </a:cubicBezTo>
                <a:cubicBezTo>
                  <a:pt x="11446294" y="526974"/>
                  <a:pt x="11447056" y="508699"/>
                  <a:pt x="11466870" y="491101"/>
                </a:cubicBezTo>
                <a:cubicBezTo>
                  <a:pt x="11486683" y="473503"/>
                  <a:pt x="11509544" y="476888"/>
                  <a:pt x="11524782" y="499900"/>
                </a:cubicBezTo>
                <a:cubicBezTo>
                  <a:pt x="11536210" y="516144"/>
                  <a:pt x="11536210" y="518852"/>
                  <a:pt x="11524782" y="535096"/>
                </a:cubicBezTo>
                <a:cubicBezTo>
                  <a:pt x="11517159" y="545247"/>
                  <a:pt x="11507258" y="551001"/>
                  <a:pt x="11496683" y="552101"/>
                </a:cubicBezTo>
                <a:close/>
                <a:moveTo>
                  <a:pt x="1233599" y="553716"/>
                </a:moveTo>
                <a:cubicBezTo>
                  <a:pt x="1227491" y="554299"/>
                  <a:pt x="1220921" y="553368"/>
                  <a:pt x="1214257" y="550661"/>
                </a:cubicBezTo>
                <a:cubicBezTo>
                  <a:pt x="1194452" y="542539"/>
                  <a:pt x="1183769" y="514789"/>
                  <a:pt x="1195213" y="499899"/>
                </a:cubicBezTo>
                <a:cubicBezTo>
                  <a:pt x="1208923" y="480271"/>
                  <a:pt x="1225681" y="474856"/>
                  <a:pt x="1246256" y="483655"/>
                </a:cubicBezTo>
                <a:cubicBezTo>
                  <a:pt x="1262260" y="489746"/>
                  <a:pt x="1266069" y="496514"/>
                  <a:pt x="1266069" y="514789"/>
                </a:cubicBezTo>
                <a:cubicBezTo>
                  <a:pt x="1266069" y="536616"/>
                  <a:pt x="1251928" y="551972"/>
                  <a:pt x="1233599" y="553716"/>
                </a:cubicBezTo>
                <a:close/>
                <a:moveTo>
                  <a:pt x="10958398" y="553716"/>
                </a:moveTo>
                <a:cubicBezTo>
                  <a:pt x="10940068" y="551972"/>
                  <a:pt x="10925927" y="536616"/>
                  <a:pt x="10925927" y="514789"/>
                </a:cubicBezTo>
                <a:cubicBezTo>
                  <a:pt x="10925927" y="496514"/>
                  <a:pt x="10929736" y="489746"/>
                  <a:pt x="10945740" y="483655"/>
                </a:cubicBezTo>
                <a:cubicBezTo>
                  <a:pt x="10966315" y="474856"/>
                  <a:pt x="10983074" y="480271"/>
                  <a:pt x="10996783" y="499899"/>
                </a:cubicBezTo>
                <a:cubicBezTo>
                  <a:pt x="11008227" y="514789"/>
                  <a:pt x="10997544" y="542539"/>
                  <a:pt x="10977739" y="550661"/>
                </a:cubicBezTo>
                <a:cubicBezTo>
                  <a:pt x="10971075" y="553368"/>
                  <a:pt x="10964506" y="554299"/>
                  <a:pt x="10958398" y="553716"/>
                </a:cubicBezTo>
                <a:close/>
                <a:moveTo>
                  <a:pt x="0" y="555723"/>
                </a:moveTo>
                <a:lnTo>
                  <a:pt x="0" y="479887"/>
                </a:lnTo>
                <a:lnTo>
                  <a:pt x="24431" y="486358"/>
                </a:lnTo>
                <a:cubicBezTo>
                  <a:pt x="38153" y="498541"/>
                  <a:pt x="35105" y="535767"/>
                  <a:pt x="19855" y="547950"/>
                </a:cubicBezTo>
                <a:close/>
                <a:moveTo>
                  <a:pt x="12191999" y="555724"/>
                </a:moveTo>
                <a:lnTo>
                  <a:pt x="12172142" y="547950"/>
                </a:lnTo>
                <a:cubicBezTo>
                  <a:pt x="12156891" y="535767"/>
                  <a:pt x="12153843" y="498541"/>
                  <a:pt x="12167566" y="486358"/>
                </a:cubicBezTo>
                <a:lnTo>
                  <a:pt x="12191999" y="479887"/>
                </a:lnTo>
                <a:close/>
                <a:moveTo>
                  <a:pt x="2292571" y="557427"/>
                </a:moveTo>
                <a:cubicBezTo>
                  <a:pt x="2280664" y="559289"/>
                  <a:pt x="2269044" y="556073"/>
                  <a:pt x="2260282" y="547275"/>
                </a:cubicBezTo>
                <a:cubicBezTo>
                  <a:pt x="2244279" y="531707"/>
                  <a:pt x="2243518" y="496512"/>
                  <a:pt x="2257995" y="485683"/>
                </a:cubicBezTo>
                <a:cubicBezTo>
                  <a:pt x="2277046" y="471470"/>
                  <a:pt x="2315907" y="479592"/>
                  <a:pt x="2329623" y="499897"/>
                </a:cubicBezTo>
                <a:cubicBezTo>
                  <a:pt x="2341054" y="517494"/>
                  <a:pt x="2341054" y="519524"/>
                  <a:pt x="2326575" y="537122"/>
                </a:cubicBezTo>
                <a:cubicBezTo>
                  <a:pt x="2316670" y="548627"/>
                  <a:pt x="2304478" y="555565"/>
                  <a:pt x="2292571" y="557427"/>
                </a:cubicBezTo>
                <a:close/>
                <a:moveTo>
                  <a:pt x="9899426" y="557427"/>
                </a:moveTo>
                <a:cubicBezTo>
                  <a:pt x="9887519" y="555565"/>
                  <a:pt x="9875327" y="548627"/>
                  <a:pt x="9865422" y="537122"/>
                </a:cubicBezTo>
                <a:cubicBezTo>
                  <a:pt x="9850943" y="519524"/>
                  <a:pt x="9850943" y="517494"/>
                  <a:pt x="9862374" y="499897"/>
                </a:cubicBezTo>
                <a:cubicBezTo>
                  <a:pt x="9876090" y="479592"/>
                  <a:pt x="9914951" y="471470"/>
                  <a:pt x="9934002" y="485683"/>
                </a:cubicBezTo>
                <a:cubicBezTo>
                  <a:pt x="9948479" y="496512"/>
                  <a:pt x="9947718" y="531707"/>
                  <a:pt x="9931715" y="547275"/>
                </a:cubicBezTo>
                <a:cubicBezTo>
                  <a:pt x="9922952" y="556073"/>
                  <a:pt x="9911332" y="559289"/>
                  <a:pt x="9899426" y="557427"/>
                </a:cubicBezTo>
                <a:close/>
                <a:moveTo>
                  <a:pt x="4233570" y="558356"/>
                </a:moveTo>
                <a:cubicBezTo>
                  <a:pt x="4226996" y="558441"/>
                  <a:pt x="4219758" y="554041"/>
                  <a:pt x="4207184" y="545243"/>
                </a:cubicBezTo>
                <a:cubicBezTo>
                  <a:pt x="4184324" y="528999"/>
                  <a:pt x="4181276" y="505310"/>
                  <a:pt x="4201088" y="489743"/>
                </a:cubicBezTo>
                <a:cubicBezTo>
                  <a:pt x="4219376" y="474852"/>
                  <a:pt x="4242999" y="475530"/>
                  <a:pt x="4258239" y="490420"/>
                </a:cubicBezTo>
                <a:cubicBezTo>
                  <a:pt x="4275764" y="507340"/>
                  <a:pt x="4274240" y="526969"/>
                  <a:pt x="4255952" y="544566"/>
                </a:cubicBezTo>
                <a:cubicBezTo>
                  <a:pt x="4246047" y="553703"/>
                  <a:pt x="4240142" y="558271"/>
                  <a:pt x="4233570" y="558356"/>
                </a:cubicBezTo>
                <a:close/>
                <a:moveTo>
                  <a:pt x="7958427" y="558356"/>
                </a:moveTo>
                <a:cubicBezTo>
                  <a:pt x="7951855" y="558271"/>
                  <a:pt x="7945950" y="553703"/>
                  <a:pt x="7936044" y="544566"/>
                </a:cubicBezTo>
                <a:cubicBezTo>
                  <a:pt x="7917756" y="526969"/>
                  <a:pt x="7916232" y="507340"/>
                  <a:pt x="7933758" y="490420"/>
                </a:cubicBezTo>
                <a:cubicBezTo>
                  <a:pt x="7948998" y="475530"/>
                  <a:pt x="7972620" y="474852"/>
                  <a:pt x="7990908" y="489743"/>
                </a:cubicBezTo>
                <a:cubicBezTo>
                  <a:pt x="8010720" y="505310"/>
                  <a:pt x="8007672" y="528999"/>
                  <a:pt x="7984812" y="545243"/>
                </a:cubicBezTo>
                <a:cubicBezTo>
                  <a:pt x="7972239" y="554041"/>
                  <a:pt x="7965000" y="558441"/>
                  <a:pt x="7958427" y="558356"/>
                </a:cubicBezTo>
                <a:close/>
                <a:moveTo>
                  <a:pt x="3342000" y="558525"/>
                </a:moveTo>
                <a:cubicBezTo>
                  <a:pt x="3331523" y="556409"/>
                  <a:pt x="3321616" y="548626"/>
                  <a:pt x="3312472" y="535090"/>
                </a:cubicBezTo>
                <a:lnTo>
                  <a:pt x="3295708" y="511400"/>
                </a:lnTo>
                <a:lnTo>
                  <a:pt x="3313235" y="494480"/>
                </a:lnTo>
                <a:cubicBezTo>
                  <a:pt x="3333047" y="475529"/>
                  <a:pt x="3358955" y="473498"/>
                  <a:pt x="3376480" y="489065"/>
                </a:cubicBezTo>
                <a:cubicBezTo>
                  <a:pt x="3393244" y="503278"/>
                  <a:pt x="3391720" y="534412"/>
                  <a:pt x="3374956" y="547949"/>
                </a:cubicBezTo>
                <a:cubicBezTo>
                  <a:pt x="3363527" y="557086"/>
                  <a:pt x="3352478" y="560640"/>
                  <a:pt x="3342000" y="558525"/>
                </a:cubicBezTo>
                <a:close/>
                <a:moveTo>
                  <a:pt x="8849996" y="558525"/>
                </a:moveTo>
                <a:cubicBezTo>
                  <a:pt x="8839519" y="560640"/>
                  <a:pt x="8828470" y="557086"/>
                  <a:pt x="8817040" y="547949"/>
                </a:cubicBezTo>
                <a:cubicBezTo>
                  <a:pt x="8800276" y="534412"/>
                  <a:pt x="8798752" y="503278"/>
                  <a:pt x="8815516" y="489065"/>
                </a:cubicBezTo>
                <a:cubicBezTo>
                  <a:pt x="8833042" y="473498"/>
                  <a:pt x="8858950" y="475529"/>
                  <a:pt x="8878762" y="494480"/>
                </a:cubicBezTo>
                <a:lnTo>
                  <a:pt x="8896288" y="511400"/>
                </a:lnTo>
                <a:lnTo>
                  <a:pt x="8879524" y="535090"/>
                </a:lnTo>
                <a:cubicBezTo>
                  <a:pt x="8870380" y="548626"/>
                  <a:pt x="8860474" y="556409"/>
                  <a:pt x="8849996" y="558525"/>
                </a:cubicBezTo>
                <a:close/>
                <a:moveTo>
                  <a:pt x="5647891" y="558609"/>
                </a:moveTo>
                <a:cubicBezTo>
                  <a:pt x="5636747" y="559962"/>
                  <a:pt x="5624936" y="557086"/>
                  <a:pt x="5613887" y="549980"/>
                </a:cubicBezTo>
                <a:cubicBezTo>
                  <a:pt x="5597884" y="539827"/>
                  <a:pt x="5594836" y="504632"/>
                  <a:pt x="5610076" y="489065"/>
                </a:cubicBezTo>
                <a:cubicBezTo>
                  <a:pt x="5624555" y="472821"/>
                  <a:pt x="5662655" y="475529"/>
                  <a:pt x="5679419" y="493802"/>
                </a:cubicBezTo>
                <a:cubicBezTo>
                  <a:pt x="5697707" y="512754"/>
                  <a:pt x="5697707" y="520199"/>
                  <a:pt x="5677895" y="541858"/>
                </a:cubicBezTo>
                <a:cubicBezTo>
                  <a:pt x="5669514" y="551671"/>
                  <a:pt x="5659035" y="557255"/>
                  <a:pt x="5647891" y="558609"/>
                </a:cubicBezTo>
                <a:close/>
                <a:moveTo>
                  <a:pt x="6544106" y="558609"/>
                </a:moveTo>
                <a:cubicBezTo>
                  <a:pt x="6532962" y="557255"/>
                  <a:pt x="6522483" y="551671"/>
                  <a:pt x="6514102" y="541858"/>
                </a:cubicBezTo>
                <a:cubicBezTo>
                  <a:pt x="6494290" y="520199"/>
                  <a:pt x="6494290" y="512754"/>
                  <a:pt x="6512578" y="493802"/>
                </a:cubicBezTo>
                <a:cubicBezTo>
                  <a:pt x="6529342" y="475529"/>
                  <a:pt x="6567441" y="472821"/>
                  <a:pt x="6581920" y="489065"/>
                </a:cubicBezTo>
                <a:cubicBezTo>
                  <a:pt x="6597160" y="504632"/>
                  <a:pt x="6594112" y="539827"/>
                  <a:pt x="6578110" y="549980"/>
                </a:cubicBezTo>
                <a:cubicBezTo>
                  <a:pt x="6567060" y="557086"/>
                  <a:pt x="6555250" y="559962"/>
                  <a:pt x="6544106" y="558609"/>
                </a:cubicBezTo>
                <a:close/>
                <a:moveTo>
                  <a:pt x="5456331" y="559000"/>
                </a:moveTo>
                <a:cubicBezTo>
                  <a:pt x="5447723" y="557636"/>
                  <a:pt x="5439484" y="553872"/>
                  <a:pt x="5432816" y="547273"/>
                </a:cubicBezTo>
                <a:cubicBezTo>
                  <a:pt x="5404622" y="520199"/>
                  <a:pt x="5425958" y="478236"/>
                  <a:pt x="5467868" y="478236"/>
                </a:cubicBezTo>
                <a:cubicBezTo>
                  <a:pt x="5493014" y="478236"/>
                  <a:pt x="5511302" y="494480"/>
                  <a:pt x="5511302" y="518168"/>
                </a:cubicBezTo>
                <a:cubicBezTo>
                  <a:pt x="5511302" y="545579"/>
                  <a:pt x="5482155" y="563092"/>
                  <a:pt x="5456331" y="559000"/>
                </a:cubicBezTo>
                <a:close/>
                <a:moveTo>
                  <a:pt x="6735666" y="559000"/>
                </a:moveTo>
                <a:cubicBezTo>
                  <a:pt x="6709842" y="563092"/>
                  <a:pt x="6680695" y="545579"/>
                  <a:pt x="6680695" y="518168"/>
                </a:cubicBezTo>
                <a:cubicBezTo>
                  <a:pt x="6680695" y="494480"/>
                  <a:pt x="6698983" y="478236"/>
                  <a:pt x="6724128" y="478236"/>
                </a:cubicBezTo>
                <a:cubicBezTo>
                  <a:pt x="6766039" y="478236"/>
                  <a:pt x="6787375" y="520199"/>
                  <a:pt x="6759180" y="547273"/>
                </a:cubicBezTo>
                <a:cubicBezTo>
                  <a:pt x="6752512" y="553872"/>
                  <a:pt x="6744274" y="557636"/>
                  <a:pt x="6735666" y="559000"/>
                </a:cubicBezTo>
                <a:close/>
                <a:moveTo>
                  <a:pt x="5997102" y="559037"/>
                </a:moveTo>
                <a:cubicBezTo>
                  <a:pt x="5981575" y="560306"/>
                  <a:pt x="5965764" y="555738"/>
                  <a:pt x="5957000" y="544570"/>
                </a:cubicBezTo>
                <a:cubicBezTo>
                  <a:pt x="5933379" y="514789"/>
                  <a:pt x="5947095" y="482979"/>
                  <a:pt x="5986719" y="474180"/>
                </a:cubicBezTo>
                <a:cubicBezTo>
                  <a:pt x="6027104" y="465381"/>
                  <a:pt x="6056823" y="504638"/>
                  <a:pt x="6035487" y="538479"/>
                </a:cubicBezTo>
                <a:cubicBezTo>
                  <a:pt x="6027867" y="550662"/>
                  <a:pt x="6012627" y="557768"/>
                  <a:pt x="5997102" y="559037"/>
                </a:cubicBezTo>
                <a:close/>
                <a:moveTo>
                  <a:pt x="6194895" y="559037"/>
                </a:moveTo>
                <a:cubicBezTo>
                  <a:pt x="6179370" y="557768"/>
                  <a:pt x="6164130" y="550662"/>
                  <a:pt x="6156510" y="538479"/>
                </a:cubicBezTo>
                <a:cubicBezTo>
                  <a:pt x="6135174" y="504638"/>
                  <a:pt x="6164892" y="465381"/>
                  <a:pt x="6205278" y="474180"/>
                </a:cubicBezTo>
                <a:cubicBezTo>
                  <a:pt x="6244902" y="482979"/>
                  <a:pt x="6258618" y="514789"/>
                  <a:pt x="6234996" y="544570"/>
                </a:cubicBezTo>
                <a:cubicBezTo>
                  <a:pt x="6226232" y="555738"/>
                  <a:pt x="6210421" y="560306"/>
                  <a:pt x="6194895" y="559037"/>
                </a:cubicBezTo>
                <a:close/>
                <a:moveTo>
                  <a:pt x="4938351" y="559454"/>
                </a:moveTo>
                <a:cubicBezTo>
                  <a:pt x="4933016" y="559454"/>
                  <a:pt x="4920824" y="554717"/>
                  <a:pt x="4911680" y="548625"/>
                </a:cubicBezTo>
                <a:cubicBezTo>
                  <a:pt x="4879676" y="528998"/>
                  <a:pt x="4897964" y="478235"/>
                  <a:pt x="4938351" y="478235"/>
                </a:cubicBezTo>
                <a:cubicBezTo>
                  <a:pt x="4957400" y="478235"/>
                  <a:pt x="4978736" y="498540"/>
                  <a:pt x="4978736" y="516137"/>
                </a:cubicBezTo>
                <a:cubicBezTo>
                  <a:pt x="4978736" y="531705"/>
                  <a:pt x="4952828" y="559454"/>
                  <a:pt x="4938351" y="559454"/>
                </a:cubicBezTo>
                <a:close/>
                <a:moveTo>
                  <a:pt x="7253646" y="559454"/>
                </a:moveTo>
                <a:cubicBezTo>
                  <a:pt x="7239168" y="559454"/>
                  <a:pt x="7213260" y="531705"/>
                  <a:pt x="7213260" y="516137"/>
                </a:cubicBezTo>
                <a:cubicBezTo>
                  <a:pt x="7213260" y="498540"/>
                  <a:pt x="7234596" y="478235"/>
                  <a:pt x="7253646" y="478235"/>
                </a:cubicBezTo>
                <a:cubicBezTo>
                  <a:pt x="7294032" y="478235"/>
                  <a:pt x="7312320" y="528998"/>
                  <a:pt x="7280316" y="548625"/>
                </a:cubicBezTo>
                <a:cubicBezTo>
                  <a:pt x="7271172" y="554717"/>
                  <a:pt x="7258980" y="559454"/>
                  <a:pt x="7253646" y="559454"/>
                </a:cubicBezTo>
                <a:close/>
                <a:moveTo>
                  <a:pt x="5117902" y="559711"/>
                </a:moveTo>
                <a:cubicBezTo>
                  <a:pt x="5104186" y="560981"/>
                  <a:pt x="5089707" y="556073"/>
                  <a:pt x="5077515" y="544568"/>
                </a:cubicBezTo>
                <a:cubicBezTo>
                  <a:pt x="5047035" y="514787"/>
                  <a:pt x="5066847" y="475531"/>
                  <a:pt x="5112567" y="475531"/>
                </a:cubicBezTo>
                <a:cubicBezTo>
                  <a:pt x="5132379" y="475531"/>
                  <a:pt x="5143810" y="480268"/>
                  <a:pt x="5154478" y="492451"/>
                </a:cubicBezTo>
                <a:cubicBezTo>
                  <a:pt x="5172003" y="512756"/>
                  <a:pt x="5172003" y="510726"/>
                  <a:pt x="5153715" y="537799"/>
                </a:cubicBezTo>
                <a:cubicBezTo>
                  <a:pt x="5144571" y="550997"/>
                  <a:pt x="5131618" y="558442"/>
                  <a:pt x="5117902" y="559711"/>
                </a:cubicBezTo>
                <a:close/>
                <a:moveTo>
                  <a:pt x="7074095" y="559711"/>
                </a:moveTo>
                <a:cubicBezTo>
                  <a:pt x="7060379" y="558442"/>
                  <a:pt x="7047426" y="550997"/>
                  <a:pt x="7038282" y="537799"/>
                </a:cubicBezTo>
                <a:cubicBezTo>
                  <a:pt x="7019994" y="510726"/>
                  <a:pt x="7019994" y="512756"/>
                  <a:pt x="7037519" y="492451"/>
                </a:cubicBezTo>
                <a:cubicBezTo>
                  <a:pt x="7048187" y="480268"/>
                  <a:pt x="7059617" y="475531"/>
                  <a:pt x="7079430" y="475531"/>
                </a:cubicBezTo>
                <a:cubicBezTo>
                  <a:pt x="7125150" y="475531"/>
                  <a:pt x="7144962" y="514787"/>
                  <a:pt x="7114482" y="544568"/>
                </a:cubicBezTo>
                <a:cubicBezTo>
                  <a:pt x="7102289" y="556073"/>
                  <a:pt x="7087811" y="560981"/>
                  <a:pt x="7074095" y="559711"/>
                </a:cubicBezTo>
                <a:close/>
                <a:moveTo>
                  <a:pt x="4415692" y="564874"/>
                </a:moveTo>
                <a:cubicBezTo>
                  <a:pt x="4408072" y="565889"/>
                  <a:pt x="4400072" y="563858"/>
                  <a:pt x="4387499" y="559459"/>
                </a:cubicBezTo>
                <a:cubicBezTo>
                  <a:pt x="4378355" y="556074"/>
                  <a:pt x="4365400" y="543891"/>
                  <a:pt x="4358543" y="533062"/>
                </a:cubicBezTo>
                <a:cubicBezTo>
                  <a:pt x="4347875" y="514111"/>
                  <a:pt x="4347875" y="510727"/>
                  <a:pt x="4358543" y="496513"/>
                </a:cubicBezTo>
                <a:cubicBezTo>
                  <a:pt x="4376831" y="470794"/>
                  <a:pt x="4404263" y="462672"/>
                  <a:pt x="4430171" y="474855"/>
                </a:cubicBezTo>
                <a:cubicBezTo>
                  <a:pt x="4467508" y="491776"/>
                  <a:pt x="4472843" y="530355"/>
                  <a:pt x="4441600" y="552013"/>
                </a:cubicBezTo>
                <a:cubicBezTo>
                  <a:pt x="4430552" y="559797"/>
                  <a:pt x="4423312" y="563858"/>
                  <a:pt x="4415692" y="564874"/>
                </a:cubicBezTo>
                <a:close/>
                <a:moveTo>
                  <a:pt x="7776304" y="564874"/>
                </a:moveTo>
                <a:cubicBezTo>
                  <a:pt x="7768684" y="563858"/>
                  <a:pt x="7761444" y="559797"/>
                  <a:pt x="7750396" y="552013"/>
                </a:cubicBezTo>
                <a:cubicBezTo>
                  <a:pt x="7719154" y="530355"/>
                  <a:pt x="7724488" y="491776"/>
                  <a:pt x="7761826" y="474855"/>
                </a:cubicBezTo>
                <a:cubicBezTo>
                  <a:pt x="7787734" y="462672"/>
                  <a:pt x="7815165" y="470794"/>
                  <a:pt x="7833454" y="496513"/>
                </a:cubicBezTo>
                <a:cubicBezTo>
                  <a:pt x="7844122" y="510727"/>
                  <a:pt x="7844122" y="514111"/>
                  <a:pt x="7833454" y="533062"/>
                </a:cubicBezTo>
                <a:cubicBezTo>
                  <a:pt x="7826596" y="543891"/>
                  <a:pt x="7813642" y="556074"/>
                  <a:pt x="7804498" y="559459"/>
                </a:cubicBezTo>
                <a:cubicBezTo>
                  <a:pt x="7791924" y="563858"/>
                  <a:pt x="7783924" y="565889"/>
                  <a:pt x="7776304" y="564874"/>
                </a:cubicBezTo>
                <a:close/>
                <a:moveTo>
                  <a:pt x="3520686" y="565550"/>
                </a:moveTo>
                <a:cubicBezTo>
                  <a:pt x="3514495" y="565550"/>
                  <a:pt x="3508399" y="563520"/>
                  <a:pt x="3497350" y="559459"/>
                </a:cubicBezTo>
                <a:cubicBezTo>
                  <a:pt x="3479823" y="553368"/>
                  <a:pt x="3468394" y="520880"/>
                  <a:pt x="3476014" y="499222"/>
                </a:cubicBezTo>
                <a:cubicBezTo>
                  <a:pt x="3478299" y="491776"/>
                  <a:pt x="3488967" y="481624"/>
                  <a:pt x="3498874" y="475532"/>
                </a:cubicBezTo>
                <a:cubicBezTo>
                  <a:pt x="3515638" y="465380"/>
                  <a:pt x="3520971" y="465380"/>
                  <a:pt x="3544594" y="474178"/>
                </a:cubicBezTo>
                <a:cubicBezTo>
                  <a:pt x="3574311" y="485685"/>
                  <a:pt x="3584218" y="505990"/>
                  <a:pt x="3572026" y="534417"/>
                </a:cubicBezTo>
                <a:cubicBezTo>
                  <a:pt x="3567454" y="544569"/>
                  <a:pt x="3555262" y="556075"/>
                  <a:pt x="3544594" y="559459"/>
                </a:cubicBezTo>
                <a:cubicBezTo>
                  <a:pt x="3533164" y="563520"/>
                  <a:pt x="3526878" y="565550"/>
                  <a:pt x="3520686" y="565550"/>
                </a:cubicBezTo>
                <a:close/>
                <a:moveTo>
                  <a:pt x="8671311" y="565550"/>
                </a:moveTo>
                <a:cubicBezTo>
                  <a:pt x="8665119" y="565550"/>
                  <a:pt x="8658832" y="563520"/>
                  <a:pt x="8647403" y="559459"/>
                </a:cubicBezTo>
                <a:cubicBezTo>
                  <a:pt x="8636735" y="556075"/>
                  <a:pt x="8624543" y="544569"/>
                  <a:pt x="8619971" y="534417"/>
                </a:cubicBezTo>
                <a:cubicBezTo>
                  <a:pt x="8607779" y="505990"/>
                  <a:pt x="8617686" y="485685"/>
                  <a:pt x="8647403" y="474178"/>
                </a:cubicBezTo>
                <a:cubicBezTo>
                  <a:pt x="8671026" y="465380"/>
                  <a:pt x="8676359" y="465380"/>
                  <a:pt x="8693123" y="475532"/>
                </a:cubicBezTo>
                <a:cubicBezTo>
                  <a:pt x="8703030" y="481624"/>
                  <a:pt x="8713698" y="491776"/>
                  <a:pt x="8715983" y="499222"/>
                </a:cubicBezTo>
                <a:cubicBezTo>
                  <a:pt x="8723603" y="520880"/>
                  <a:pt x="8712174" y="553368"/>
                  <a:pt x="8694647" y="559459"/>
                </a:cubicBezTo>
                <a:cubicBezTo>
                  <a:pt x="8683598" y="563520"/>
                  <a:pt x="8677502" y="565550"/>
                  <a:pt x="8671311" y="565550"/>
                </a:cubicBezTo>
                <a:close/>
                <a:moveTo>
                  <a:pt x="350116" y="565636"/>
                </a:moveTo>
                <a:cubicBezTo>
                  <a:pt x="339284" y="566737"/>
                  <a:pt x="327763" y="565552"/>
                  <a:pt x="316527" y="561491"/>
                </a:cubicBezTo>
                <a:cubicBezTo>
                  <a:pt x="306623" y="558108"/>
                  <a:pt x="284529" y="524266"/>
                  <a:pt x="284529" y="512760"/>
                </a:cubicBezTo>
                <a:cubicBezTo>
                  <a:pt x="284529" y="509376"/>
                  <a:pt x="293673" y="497193"/>
                  <a:pt x="304339" y="485686"/>
                </a:cubicBezTo>
                <a:cubicBezTo>
                  <a:pt x="337856" y="450491"/>
                  <a:pt x="391180" y="463352"/>
                  <a:pt x="402607" y="510052"/>
                </a:cubicBezTo>
                <a:cubicBezTo>
                  <a:pt x="408892" y="538479"/>
                  <a:pt x="382611" y="562337"/>
                  <a:pt x="350116" y="565636"/>
                </a:cubicBezTo>
                <a:close/>
                <a:moveTo>
                  <a:pt x="11841880" y="565636"/>
                </a:moveTo>
                <a:cubicBezTo>
                  <a:pt x="11809386" y="562337"/>
                  <a:pt x="11783104" y="538479"/>
                  <a:pt x="11789390" y="510052"/>
                </a:cubicBezTo>
                <a:cubicBezTo>
                  <a:pt x="11800816" y="463352"/>
                  <a:pt x="11854140" y="450491"/>
                  <a:pt x="11887658" y="485686"/>
                </a:cubicBezTo>
                <a:cubicBezTo>
                  <a:pt x="11898323" y="497193"/>
                  <a:pt x="11907467" y="509376"/>
                  <a:pt x="11907467" y="512760"/>
                </a:cubicBezTo>
                <a:cubicBezTo>
                  <a:pt x="11907467" y="524266"/>
                  <a:pt x="11885374" y="558108"/>
                  <a:pt x="11875470" y="561491"/>
                </a:cubicBezTo>
                <a:cubicBezTo>
                  <a:pt x="11864234" y="565552"/>
                  <a:pt x="11852712" y="566737"/>
                  <a:pt x="11841880" y="565636"/>
                </a:cubicBezTo>
                <a:close/>
                <a:moveTo>
                  <a:pt x="5810496" y="571730"/>
                </a:moveTo>
                <a:cubicBezTo>
                  <a:pt x="5799162" y="569784"/>
                  <a:pt x="5788494" y="563524"/>
                  <a:pt x="5775920" y="552694"/>
                </a:cubicBezTo>
                <a:cubicBezTo>
                  <a:pt x="5762204" y="539834"/>
                  <a:pt x="5754584" y="528328"/>
                  <a:pt x="5757632" y="521560"/>
                </a:cubicBezTo>
                <a:cubicBezTo>
                  <a:pt x="5759919" y="515468"/>
                  <a:pt x="5762204" y="505316"/>
                  <a:pt x="5762204" y="497870"/>
                </a:cubicBezTo>
                <a:cubicBezTo>
                  <a:pt x="5762204" y="482980"/>
                  <a:pt x="5803352" y="457938"/>
                  <a:pt x="5826975" y="457938"/>
                </a:cubicBezTo>
                <a:cubicBezTo>
                  <a:pt x="5842976" y="457938"/>
                  <a:pt x="5870408" y="480273"/>
                  <a:pt x="5878791" y="499902"/>
                </a:cubicBezTo>
                <a:cubicBezTo>
                  <a:pt x="5886411" y="519529"/>
                  <a:pt x="5870408" y="556755"/>
                  <a:pt x="5849072" y="564877"/>
                </a:cubicBezTo>
                <a:cubicBezTo>
                  <a:pt x="5833832" y="571307"/>
                  <a:pt x="5821831" y="573675"/>
                  <a:pt x="5810496" y="571730"/>
                </a:cubicBezTo>
                <a:close/>
                <a:moveTo>
                  <a:pt x="6381500" y="571730"/>
                </a:moveTo>
                <a:cubicBezTo>
                  <a:pt x="6370166" y="573675"/>
                  <a:pt x="6358164" y="571307"/>
                  <a:pt x="6342924" y="564877"/>
                </a:cubicBezTo>
                <a:cubicBezTo>
                  <a:pt x="6321588" y="556755"/>
                  <a:pt x="6305586" y="519529"/>
                  <a:pt x="6313206" y="499902"/>
                </a:cubicBezTo>
                <a:cubicBezTo>
                  <a:pt x="6321588" y="480273"/>
                  <a:pt x="6349020" y="457938"/>
                  <a:pt x="6365022" y="457938"/>
                </a:cubicBezTo>
                <a:cubicBezTo>
                  <a:pt x="6388644" y="457938"/>
                  <a:pt x="6429792" y="482980"/>
                  <a:pt x="6429792" y="497870"/>
                </a:cubicBezTo>
                <a:cubicBezTo>
                  <a:pt x="6429792" y="505316"/>
                  <a:pt x="6432077" y="515468"/>
                  <a:pt x="6434364" y="521560"/>
                </a:cubicBezTo>
                <a:cubicBezTo>
                  <a:pt x="6437412" y="528328"/>
                  <a:pt x="6429792" y="539834"/>
                  <a:pt x="6416076" y="552694"/>
                </a:cubicBezTo>
                <a:cubicBezTo>
                  <a:pt x="6403503" y="563524"/>
                  <a:pt x="6392835" y="569784"/>
                  <a:pt x="6381500" y="571730"/>
                </a:cubicBezTo>
                <a:close/>
                <a:moveTo>
                  <a:pt x="527096" y="571983"/>
                </a:moveTo>
                <a:cubicBezTo>
                  <a:pt x="515471" y="572659"/>
                  <a:pt x="503276" y="569614"/>
                  <a:pt x="489175" y="562846"/>
                </a:cubicBezTo>
                <a:cubicBezTo>
                  <a:pt x="452601" y="545249"/>
                  <a:pt x="454124" y="491778"/>
                  <a:pt x="491463" y="468766"/>
                </a:cubicBezTo>
                <a:cubicBezTo>
                  <a:pt x="515091" y="453876"/>
                  <a:pt x="537196" y="455230"/>
                  <a:pt x="560816" y="473505"/>
                </a:cubicBezTo>
                <a:cubicBezTo>
                  <a:pt x="589772" y="495163"/>
                  <a:pt x="589772" y="539157"/>
                  <a:pt x="561585" y="558785"/>
                </a:cubicBezTo>
                <a:cubicBezTo>
                  <a:pt x="549772" y="566907"/>
                  <a:pt x="538719" y="571306"/>
                  <a:pt x="527096" y="571983"/>
                </a:cubicBezTo>
                <a:close/>
                <a:moveTo>
                  <a:pt x="11664900" y="571983"/>
                </a:moveTo>
                <a:cubicBezTo>
                  <a:pt x="11653278" y="571306"/>
                  <a:pt x="11642224" y="566907"/>
                  <a:pt x="11630411" y="558785"/>
                </a:cubicBezTo>
                <a:cubicBezTo>
                  <a:pt x="11602224" y="539157"/>
                  <a:pt x="11602224" y="495163"/>
                  <a:pt x="11631180" y="473505"/>
                </a:cubicBezTo>
                <a:cubicBezTo>
                  <a:pt x="11654800" y="455230"/>
                  <a:pt x="11676906" y="453876"/>
                  <a:pt x="11700534" y="468766"/>
                </a:cubicBezTo>
                <a:cubicBezTo>
                  <a:pt x="11737872" y="491778"/>
                  <a:pt x="11739395" y="545249"/>
                  <a:pt x="11702822" y="562846"/>
                </a:cubicBezTo>
                <a:cubicBezTo>
                  <a:pt x="11688720" y="569614"/>
                  <a:pt x="11676526" y="572659"/>
                  <a:pt x="11664900" y="571983"/>
                </a:cubicBezTo>
                <a:close/>
                <a:moveTo>
                  <a:pt x="5635999" y="679635"/>
                </a:moveTo>
                <a:cubicBezTo>
                  <a:pt x="5628379" y="681665"/>
                  <a:pt x="5624568" y="678958"/>
                  <a:pt x="5626855" y="672867"/>
                </a:cubicBezTo>
                <a:cubicBezTo>
                  <a:pt x="5630664" y="662714"/>
                  <a:pt x="5648191" y="660684"/>
                  <a:pt x="5648952" y="670836"/>
                </a:cubicBezTo>
                <a:cubicBezTo>
                  <a:pt x="5648952" y="674897"/>
                  <a:pt x="5643619" y="678958"/>
                  <a:pt x="5635999" y="679635"/>
                </a:cubicBezTo>
                <a:close/>
                <a:moveTo>
                  <a:pt x="6555998" y="679635"/>
                </a:moveTo>
                <a:cubicBezTo>
                  <a:pt x="6548378" y="678958"/>
                  <a:pt x="6543044" y="674897"/>
                  <a:pt x="6543044" y="670836"/>
                </a:cubicBezTo>
                <a:cubicBezTo>
                  <a:pt x="6543806" y="660684"/>
                  <a:pt x="6561332" y="662714"/>
                  <a:pt x="6565141" y="672867"/>
                </a:cubicBezTo>
                <a:cubicBezTo>
                  <a:pt x="6567428" y="678958"/>
                  <a:pt x="6563618" y="681665"/>
                  <a:pt x="6555998" y="679635"/>
                </a:cubicBezTo>
                <a:close/>
                <a:moveTo>
                  <a:pt x="4762607" y="680990"/>
                </a:moveTo>
                <a:cubicBezTo>
                  <a:pt x="4749652" y="680990"/>
                  <a:pt x="4742795" y="677606"/>
                  <a:pt x="4742795" y="670161"/>
                </a:cubicBezTo>
                <a:cubicBezTo>
                  <a:pt x="4742795" y="663392"/>
                  <a:pt x="4748128" y="660685"/>
                  <a:pt x="4759559" y="662039"/>
                </a:cubicBezTo>
                <a:cubicBezTo>
                  <a:pt x="4783943" y="665423"/>
                  <a:pt x="4786228" y="680990"/>
                  <a:pt x="4762607" y="680990"/>
                </a:cubicBezTo>
                <a:close/>
                <a:moveTo>
                  <a:pt x="7429390" y="680990"/>
                </a:moveTo>
                <a:cubicBezTo>
                  <a:pt x="7405768" y="680990"/>
                  <a:pt x="7408054" y="665423"/>
                  <a:pt x="7432438" y="662039"/>
                </a:cubicBezTo>
                <a:cubicBezTo>
                  <a:pt x="7443868" y="660685"/>
                  <a:pt x="7449202" y="663392"/>
                  <a:pt x="7449202" y="670161"/>
                </a:cubicBezTo>
                <a:cubicBezTo>
                  <a:pt x="7449202" y="677606"/>
                  <a:pt x="7442344" y="680990"/>
                  <a:pt x="7429390" y="680990"/>
                </a:cubicBezTo>
                <a:close/>
                <a:moveTo>
                  <a:pt x="1757442" y="684099"/>
                </a:moveTo>
                <a:cubicBezTo>
                  <a:pt x="1754775" y="684754"/>
                  <a:pt x="1752298" y="684543"/>
                  <a:pt x="1750584" y="683020"/>
                </a:cubicBezTo>
                <a:cubicBezTo>
                  <a:pt x="1747536" y="680989"/>
                  <a:pt x="1745249" y="674898"/>
                  <a:pt x="1745249" y="669483"/>
                </a:cubicBezTo>
                <a:cubicBezTo>
                  <a:pt x="1745249" y="659330"/>
                  <a:pt x="1765061" y="657300"/>
                  <a:pt x="1771157" y="666776"/>
                </a:cubicBezTo>
                <a:cubicBezTo>
                  <a:pt x="1775158" y="672360"/>
                  <a:pt x="1765442" y="682131"/>
                  <a:pt x="1757442" y="684099"/>
                </a:cubicBezTo>
                <a:close/>
                <a:moveTo>
                  <a:pt x="10434554" y="684099"/>
                </a:moveTo>
                <a:cubicBezTo>
                  <a:pt x="10426553" y="682131"/>
                  <a:pt x="10416838" y="672360"/>
                  <a:pt x="10420839" y="666776"/>
                </a:cubicBezTo>
                <a:cubicBezTo>
                  <a:pt x="10426935" y="657300"/>
                  <a:pt x="10446747" y="659330"/>
                  <a:pt x="10446747" y="669483"/>
                </a:cubicBezTo>
                <a:cubicBezTo>
                  <a:pt x="10446747" y="674898"/>
                  <a:pt x="10444460" y="680989"/>
                  <a:pt x="10441412" y="683020"/>
                </a:cubicBezTo>
                <a:cubicBezTo>
                  <a:pt x="10439698" y="684543"/>
                  <a:pt x="10437221" y="684754"/>
                  <a:pt x="10434554" y="684099"/>
                </a:cubicBezTo>
                <a:close/>
                <a:moveTo>
                  <a:pt x="6001004" y="685471"/>
                </a:moveTo>
                <a:cubicBezTo>
                  <a:pt x="5995862" y="686740"/>
                  <a:pt x="5989766" y="684710"/>
                  <a:pt x="5984431" y="678957"/>
                </a:cubicBezTo>
                <a:cubicBezTo>
                  <a:pt x="5973763" y="668127"/>
                  <a:pt x="5979859" y="660683"/>
                  <a:pt x="5999671" y="660683"/>
                </a:cubicBezTo>
                <a:cubicBezTo>
                  <a:pt x="6009576" y="660683"/>
                  <a:pt x="6013387" y="664744"/>
                  <a:pt x="6011863" y="672188"/>
                </a:cubicBezTo>
                <a:cubicBezTo>
                  <a:pt x="6010339" y="679633"/>
                  <a:pt x="6006148" y="684202"/>
                  <a:pt x="6001004" y="685471"/>
                </a:cubicBezTo>
                <a:close/>
                <a:moveTo>
                  <a:pt x="6190992" y="685471"/>
                </a:moveTo>
                <a:cubicBezTo>
                  <a:pt x="6185848" y="684202"/>
                  <a:pt x="6181658" y="679633"/>
                  <a:pt x="6180134" y="672188"/>
                </a:cubicBezTo>
                <a:cubicBezTo>
                  <a:pt x="6178609" y="664744"/>
                  <a:pt x="6182420" y="660683"/>
                  <a:pt x="6192326" y="660683"/>
                </a:cubicBezTo>
                <a:cubicBezTo>
                  <a:pt x="6212138" y="660683"/>
                  <a:pt x="6218234" y="668127"/>
                  <a:pt x="6207566" y="678957"/>
                </a:cubicBezTo>
                <a:cubicBezTo>
                  <a:pt x="6202231" y="684710"/>
                  <a:pt x="6196135" y="686740"/>
                  <a:pt x="6190992" y="685471"/>
                </a:cubicBezTo>
                <a:close/>
                <a:moveTo>
                  <a:pt x="3169107" y="687245"/>
                </a:moveTo>
                <a:cubicBezTo>
                  <a:pt x="3164726" y="687245"/>
                  <a:pt x="3160344" y="684030"/>
                  <a:pt x="3157296" y="677601"/>
                </a:cubicBezTo>
                <a:cubicBezTo>
                  <a:pt x="3155010" y="671510"/>
                  <a:pt x="3158058" y="665418"/>
                  <a:pt x="3164916" y="662710"/>
                </a:cubicBezTo>
                <a:cubicBezTo>
                  <a:pt x="3179394" y="657973"/>
                  <a:pt x="3186252" y="664064"/>
                  <a:pt x="3180918" y="677601"/>
                </a:cubicBezTo>
                <a:cubicBezTo>
                  <a:pt x="3177870" y="684030"/>
                  <a:pt x="3173488" y="687245"/>
                  <a:pt x="3169107" y="687245"/>
                </a:cubicBezTo>
                <a:close/>
                <a:moveTo>
                  <a:pt x="9022890" y="687245"/>
                </a:moveTo>
                <a:cubicBezTo>
                  <a:pt x="9018508" y="687245"/>
                  <a:pt x="9014127" y="684030"/>
                  <a:pt x="9011079" y="677601"/>
                </a:cubicBezTo>
                <a:cubicBezTo>
                  <a:pt x="9005744" y="664064"/>
                  <a:pt x="9012603" y="657973"/>
                  <a:pt x="9027080" y="662710"/>
                </a:cubicBezTo>
                <a:cubicBezTo>
                  <a:pt x="9033939" y="665418"/>
                  <a:pt x="9036987" y="671510"/>
                  <a:pt x="9034700" y="677601"/>
                </a:cubicBezTo>
                <a:cubicBezTo>
                  <a:pt x="9031652" y="684030"/>
                  <a:pt x="9027271" y="687245"/>
                  <a:pt x="9022890" y="687245"/>
                </a:cubicBezTo>
                <a:close/>
                <a:moveTo>
                  <a:pt x="5110284" y="691052"/>
                </a:moveTo>
                <a:cubicBezTo>
                  <a:pt x="5107236" y="690629"/>
                  <a:pt x="5104188" y="688430"/>
                  <a:pt x="5100378" y="684369"/>
                </a:cubicBezTo>
                <a:cubicBezTo>
                  <a:pt x="5088947" y="671508"/>
                  <a:pt x="5102663" y="652557"/>
                  <a:pt x="5120190" y="658649"/>
                </a:cubicBezTo>
                <a:cubicBezTo>
                  <a:pt x="5133906" y="663386"/>
                  <a:pt x="5133906" y="676923"/>
                  <a:pt x="5120190" y="687076"/>
                </a:cubicBezTo>
                <a:cubicBezTo>
                  <a:pt x="5116380" y="690121"/>
                  <a:pt x="5113332" y="691475"/>
                  <a:pt x="5110284" y="691052"/>
                </a:cubicBezTo>
                <a:close/>
                <a:moveTo>
                  <a:pt x="7081712" y="691052"/>
                </a:moveTo>
                <a:cubicBezTo>
                  <a:pt x="7078664" y="691475"/>
                  <a:pt x="7075616" y="690121"/>
                  <a:pt x="7071807" y="687076"/>
                </a:cubicBezTo>
                <a:cubicBezTo>
                  <a:pt x="7058091" y="676923"/>
                  <a:pt x="7058091" y="663386"/>
                  <a:pt x="7071807" y="658649"/>
                </a:cubicBezTo>
                <a:cubicBezTo>
                  <a:pt x="7089334" y="652557"/>
                  <a:pt x="7103050" y="671508"/>
                  <a:pt x="7091619" y="684369"/>
                </a:cubicBezTo>
                <a:cubicBezTo>
                  <a:pt x="7087808" y="688430"/>
                  <a:pt x="7084760" y="690629"/>
                  <a:pt x="7081712" y="691052"/>
                </a:cubicBezTo>
                <a:close/>
                <a:moveTo>
                  <a:pt x="343280" y="693585"/>
                </a:moveTo>
                <a:cubicBezTo>
                  <a:pt x="340708" y="694347"/>
                  <a:pt x="338995" y="692824"/>
                  <a:pt x="335568" y="689779"/>
                </a:cubicBezTo>
                <a:cubicBezTo>
                  <a:pt x="324140" y="680303"/>
                  <a:pt x="330235" y="660674"/>
                  <a:pt x="344709" y="660674"/>
                </a:cubicBezTo>
                <a:cubicBezTo>
                  <a:pt x="365275" y="660674"/>
                  <a:pt x="370608" y="670827"/>
                  <a:pt x="356135" y="683687"/>
                </a:cubicBezTo>
                <a:cubicBezTo>
                  <a:pt x="349279" y="689778"/>
                  <a:pt x="345851" y="692824"/>
                  <a:pt x="343280" y="693585"/>
                </a:cubicBezTo>
                <a:close/>
                <a:moveTo>
                  <a:pt x="11848716" y="693585"/>
                </a:moveTo>
                <a:cubicBezTo>
                  <a:pt x="11846146" y="692824"/>
                  <a:pt x="11842718" y="689778"/>
                  <a:pt x="11835862" y="683687"/>
                </a:cubicBezTo>
                <a:cubicBezTo>
                  <a:pt x="11821388" y="670827"/>
                  <a:pt x="11826722" y="660674"/>
                  <a:pt x="11847287" y="660674"/>
                </a:cubicBezTo>
                <a:cubicBezTo>
                  <a:pt x="11861762" y="660674"/>
                  <a:pt x="11867856" y="680303"/>
                  <a:pt x="11856428" y="689779"/>
                </a:cubicBezTo>
                <a:cubicBezTo>
                  <a:pt x="11853002" y="692824"/>
                  <a:pt x="11851288" y="694347"/>
                  <a:pt x="11848716" y="693585"/>
                </a:cubicBezTo>
                <a:close/>
                <a:moveTo>
                  <a:pt x="1935089" y="693841"/>
                </a:moveTo>
                <a:cubicBezTo>
                  <a:pt x="1930136" y="693672"/>
                  <a:pt x="1925184" y="689441"/>
                  <a:pt x="1920231" y="680982"/>
                </a:cubicBezTo>
                <a:cubicBezTo>
                  <a:pt x="1914135" y="670829"/>
                  <a:pt x="1915659" y="666768"/>
                  <a:pt x="1926327" y="661353"/>
                </a:cubicBezTo>
                <a:cubicBezTo>
                  <a:pt x="1946139" y="651877"/>
                  <a:pt x="1960616" y="664738"/>
                  <a:pt x="1949948" y="682335"/>
                </a:cubicBezTo>
                <a:cubicBezTo>
                  <a:pt x="1944996" y="690119"/>
                  <a:pt x="1940043" y="694010"/>
                  <a:pt x="1935089" y="693841"/>
                </a:cubicBezTo>
                <a:close/>
                <a:moveTo>
                  <a:pt x="10256907" y="693841"/>
                </a:moveTo>
                <a:cubicBezTo>
                  <a:pt x="10251954" y="694010"/>
                  <a:pt x="10247000" y="690119"/>
                  <a:pt x="10242048" y="682335"/>
                </a:cubicBezTo>
                <a:cubicBezTo>
                  <a:pt x="10231380" y="664738"/>
                  <a:pt x="10245858" y="651877"/>
                  <a:pt x="10265670" y="661353"/>
                </a:cubicBezTo>
                <a:cubicBezTo>
                  <a:pt x="10276338" y="666768"/>
                  <a:pt x="10277862" y="670829"/>
                  <a:pt x="10271766" y="680982"/>
                </a:cubicBezTo>
                <a:cubicBezTo>
                  <a:pt x="10266812" y="689441"/>
                  <a:pt x="10261860" y="693672"/>
                  <a:pt x="10256907" y="693841"/>
                </a:cubicBezTo>
                <a:close/>
                <a:moveTo>
                  <a:pt x="4939111" y="699938"/>
                </a:moveTo>
                <a:cubicBezTo>
                  <a:pt x="4924634" y="701291"/>
                  <a:pt x="4917775" y="698584"/>
                  <a:pt x="4913966" y="688431"/>
                </a:cubicBezTo>
                <a:cubicBezTo>
                  <a:pt x="4907107" y="668126"/>
                  <a:pt x="4916251" y="647145"/>
                  <a:pt x="4932254" y="647145"/>
                </a:cubicBezTo>
                <a:cubicBezTo>
                  <a:pt x="4968067" y="647145"/>
                  <a:pt x="4974926" y="696553"/>
                  <a:pt x="4939111" y="699938"/>
                </a:cubicBezTo>
                <a:close/>
                <a:moveTo>
                  <a:pt x="7252885" y="699938"/>
                </a:moveTo>
                <a:cubicBezTo>
                  <a:pt x="7217071" y="696553"/>
                  <a:pt x="7223930" y="647145"/>
                  <a:pt x="7259743" y="647145"/>
                </a:cubicBezTo>
                <a:cubicBezTo>
                  <a:pt x="7275746" y="647145"/>
                  <a:pt x="7284890" y="668126"/>
                  <a:pt x="7278031" y="688431"/>
                </a:cubicBezTo>
                <a:cubicBezTo>
                  <a:pt x="7274222" y="698584"/>
                  <a:pt x="7267363" y="701291"/>
                  <a:pt x="7252885" y="699938"/>
                </a:cubicBezTo>
                <a:close/>
                <a:moveTo>
                  <a:pt x="4230616" y="700789"/>
                </a:moveTo>
                <a:cubicBezTo>
                  <a:pt x="4220519" y="700789"/>
                  <a:pt x="4210232" y="696220"/>
                  <a:pt x="4204136" y="687083"/>
                </a:cubicBezTo>
                <a:cubicBezTo>
                  <a:pt x="4195755" y="675578"/>
                  <a:pt x="4195755" y="670163"/>
                  <a:pt x="4206423" y="656626"/>
                </a:cubicBezTo>
                <a:cubicBezTo>
                  <a:pt x="4221663" y="635644"/>
                  <a:pt x="4236903" y="635644"/>
                  <a:pt x="4252143" y="656626"/>
                </a:cubicBezTo>
                <a:cubicBezTo>
                  <a:pt x="4262048" y="669486"/>
                  <a:pt x="4262811" y="676254"/>
                  <a:pt x="4255952" y="687083"/>
                </a:cubicBezTo>
                <a:cubicBezTo>
                  <a:pt x="4250619" y="696220"/>
                  <a:pt x="4240712" y="700789"/>
                  <a:pt x="4230616" y="700789"/>
                </a:cubicBezTo>
                <a:close/>
                <a:moveTo>
                  <a:pt x="7961380" y="700789"/>
                </a:moveTo>
                <a:cubicBezTo>
                  <a:pt x="7951284" y="700789"/>
                  <a:pt x="7941378" y="696220"/>
                  <a:pt x="7936044" y="687083"/>
                </a:cubicBezTo>
                <a:cubicBezTo>
                  <a:pt x="7929186" y="676254"/>
                  <a:pt x="7929948" y="669486"/>
                  <a:pt x="7939854" y="656626"/>
                </a:cubicBezTo>
                <a:cubicBezTo>
                  <a:pt x="7955094" y="635644"/>
                  <a:pt x="7970334" y="635644"/>
                  <a:pt x="7985574" y="656626"/>
                </a:cubicBezTo>
                <a:cubicBezTo>
                  <a:pt x="7996242" y="670163"/>
                  <a:pt x="7996242" y="675578"/>
                  <a:pt x="7987860" y="687083"/>
                </a:cubicBezTo>
                <a:cubicBezTo>
                  <a:pt x="7981764" y="696220"/>
                  <a:pt x="7971478" y="700789"/>
                  <a:pt x="7961380" y="700789"/>
                </a:cubicBezTo>
                <a:close/>
                <a:moveTo>
                  <a:pt x="5276072" y="701060"/>
                </a:moveTo>
                <a:cubicBezTo>
                  <a:pt x="5270215" y="699728"/>
                  <a:pt x="5265452" y="696555"/>
                  <a:pt x="5263166" y="691141"/>
                </a:cubicBezTo>
                <a:cubicBezTo>
                  <a:pt x="5256307" y="675573"/>
                  <a:pt x="5266214" y="649177"/>
                  <a:pt x="5279930" y="644439"/>
                </a:cubicBezTo>
                <a:cubicBezTo>
                  <a:pt x="5295170" y="639024"/>
                  <a:pt x="5321078" y="657975"/>
                  <a:pt x="5321078" y="674219"/>
                </a:cubicBezTo>
                <a:cubicBezTo>
                  <a:pt x="5321078" y="692493"/>
                  <a:pt x="5293646" y="705057"/>
                  <a:pt x="5276072" y="701060"/>
                </a:cubicBezTo>
                <a:close/>
                <a:moveTo>
                  <a:pt x="6915924" y="701060"/>
                </a:moveTo>
                <a:cubicBezTo>
                  <a:pt x="6898351" y="705057"/>
                  <a:pt x="6870919" y="692493"/>
                  <a:pt x="6870919" y="674219"/>
                </a:cubicBezTo>
                <a:cubicBezTo>
                  <a:pt x="6870919" y="657975"/>
                  <a:pt x="6896827" y="639024"/>
                  <a:pt x="6912067" y="644439"/>
                </a:cubicBezTo>
                <a:cubicBezTo>
                  <a:pt x="6925783" y="649177"/>
                  <a:pt x="6935690" y="675573"/>
                  <a:pt x="6928831" y="691141"/>
                </a:cubicBezTo>
                <a:cubicBezTo>
                  <a:pt x="6926544" y="696555"/>
                  <a:pt x="6921782" y="699728"/>
                  <a:pt x="6915924" y="701060"/>
                </a:cubicBezTo>
                <a:close/>
                <a:moveTo>
                  <a:pt x="1585508" y="701127"/>
                </a:moveTo>
                <a:cubicBezTo>
                  <a:pt x="1572172" y="702480"/>
                  <a:pt x="1558076" y="701295"/>
                  <a:pt x="1552741" y="696558"/>
                </a:cubicBezTo>
                <a:cubicBezTo>
                  <a:pt x="1543597" y="688436"/>
                  <a:pt x="1547408" y="655948"/>
                  <a:pt x="1558076" y="647150"/>
                </a:cubicBezTo>
                <a:cubicBezTo>
                  <a:pt x="1585508" y="627521"/>
                  <a:pt x="1626656" y="659333"/>
                  <a:pt x="1613701" y="690467"/>
                </a:cubicBezTo>
                <a:cubicBezTo>
                  <a:pt x="1611416" y="695881"/>
                  <a:pt x="1598843" y="699773"/>
                  <a:pt x="1585508" y="701127"/>
                </a:cubicBezTo>
                <a:close/>
                <a:moveTo>
                  <a:pt x="10606488" y="701127"/>
                </a:moveTo>
                <a:cubicBezTo>
                  <a:pt x="10593154" y="699773"/>
                  <a:pt x="10580580" y="695881"/>
                  <a:pt x="10578295" y="690467"/>
                </a:cubicBezTo>
                <a:cubicBezTo>
                  <a:pt x="10565340" y="659333"/>
                  <a:pt x="10606488" y="627521"/>
                  <a:pt x="10633920" y="647150"/>
                </a:cubicBezTo>
                <a:cubicBezTo>
                  <a:pt x="10644588" y="655948"/>
                  <a:pt x="10648399" y="688436"/>
                  <a:pt x="10639255" y="696558"/>
                </a:cubicBezTo>
                <a:cubicBezTo>
                  <a:pt x="10633920" y="701295"/>
                  <a:pt x="10619824" y="702480"/>
                  <a:pt x="10606488" y="701127"/>
                </a:cubicBezTo>
                <a:close/>
                <a:moveTo>
                  <a:pt x="2817998" y="701296"/>
                </a:moveTo>
                <a:cubicBezTo>
                  <a:pt x="2800472" y="701296"/>
                  <a:pt x="2794376" y="697911"/>
                  <a:pt x="2790566" y="684375"/>
                </a:cubicBezTo>
                <a:cubicBezTo>
                  <a:pt x="2785232" y="665423"/>
                  <a:pt x="2804282" y="640380"/>
                  <a:pt x="2822570" y="640380"/>
                </a:cubicBezTo>
                <a:cubicBezTo>
                  <a:pt x="2837810" y="640380"/>
                  <a:pt x="2850764" y="666101"/>
                  <a:pt x="2845430" y="685052"/>
                </a:cubicBezTo>
                <a:cubicBezTo>
                  <a:pt x="2841620" y="697911"/>
                  <a:pt x="2835524" y="701296"/>
                  <a:pt x="2817998" y="701296"/>
                </a:cubicBezTo>
                <a:close/>
                <a:moveTo>
                  <a:pt x="9373999" y="701296"/>
                </a:moveTo>
                <a:cubicBezTo>
                  <a:pt x="9356472" y="701296"/>
                  <a:pt x="9350376" y="697911"/>
                  <a:pt x="9346567" y="685052"/>
                </a:cubicBezTo>
                <a:cubicBezTo>
                  <a:pt x="9341232" y="666101"/>
                  <a:pt x="9354187" y="640380"/>
                  <a:pt x="9369427" y="640380"/>
                </a:cubicBezTo>
                <a:cubicBezTo>
                  <a:pt x="9387715" y="640380"/>
                  <a:pt x="9406764" y="665423"/>
                  <a:pt x="9401431" y="684375"/>
                </a:cubicBezTo>
                <a:cubicBezTo>
                  <a:pt x="9397620" y="697911"/>
                  <a:pt x="9391524" y="701296"/>
                  <a:pt x="9373999" y="701296"/>
                </a:cubicBezTo>
                <a:close/>
                <a:moveTo>
                  <a:pt x="3532496" y="706283"/>
                </a:moveTo>
                <a:cubicBezTo>
                  <a:pt x="3526876" y="707214"/>
                  <a:pt x="3520210" y="706030"/>
                  <a:pt x="3508779" y="703322"/>
                </a:cubicBezTo>
                <a:cubicBezTo>
                  <a:pt x="3474488" y="695877"/>
                  <a:pt x="3487443" y="640377"/>
                  <a:pt x="3523256" y="640377"/>
                </a:cubicBezTo>
                <a:cubicBezTo>
                  <a:pt x="3559071" y="640377"/>
                  <a:pt x="3575835" y="676249"/>
                  <a:pt x="3549927" y="696554"/>
                </a:cubicBezTo>
                <a:cubicBezTo>
                  <a:pt x="3542688" y="702306"/>
                  <a:pt x="3538116" y="705352"/>
                  <a:pt x="3532496" y="706283"/>
                </a:cubicBezTo>
                <a:close/>
                <a:moveTo>
                  <a:pt x="8659500" y="706283"/>
                </a:moveTo>
                <a:cubicBezTo>
                  <a:pt x="8653880" y="705352"/>
                  <a:pt x="8649308" y="702306"/>
                  <a:pt x="8642070" y="696554"/>
                </a:cubicBezTo>
                <a:cubicBezTo>
                  <a:pt x="8616162" y="676249"/>
                  <a:pt x="8632926" y="640377"/>
                  <a:pt x="8668740" y="640377"/>
                </a:cubicBezTo>
                <a:cubicBezTo>
                  <a:pt x="8704554" y="640377"/>
                  <a:pt x="8717508" y="695877"/>
                  <a:pt x="8683218" y="703322"/>
                </a:cubicBezTo>
                <a:cubicBezTo>
                  <a:pt x="8671787" y="706030"/>
                  <a:pt x="8665120" y="707214"/>
                  <a:pt x="8659500" y="706283"/>
                </a:cubicBezTo>
                <a:close/>
                <a:moveTo>
                  <a:pt x="4577114" y="707074"/>
                </a:moveTo>
                <a:cubicBezTo>
                  <a:pt x="4570006" y="705817"/>
                  <a:pt x="4563052" y="702644"/>
                  <a:pt x="4557147" y="697229"/>
                </a:cubicBezTo>
                <a:cubicBezTo>
                  <a:pt x="4532763" y="676248"/>
                  <a:pt x="4548764" y="640375"/>
                  <a:pt x="4581531" y="640375"/>
                </a:cubicBezTo>
                <a:cubicBezTo>
                  <a:pt x="4608200" y="640375"/>
                  <a:pt x="4621155" y="651882"/>
                  <a:pt x="4621155" y="675571"/>
                </a:cubicBezTo>
                <a:cubicBezTo>
                  <a:pt x="4621155" y="697399"/>
                  <a:pt x="4598438" y="710850"/>
                  <a:pt x="4577114" y="707074"/>
                </a:cubicBezTo>
                <a:close/>
                <a:moveTo>
                  <a:pt x="7614883" y="707074"/>
                </a:moveTo>
                <a:cubicBezTo>
                  <a:pt x="7593559" y="710850"/>
                  <a:pt x="7570842" y="697399"/>
                  <a:pt x="7570842" y="675571"/>
                </a:cubicBezTo>
                <a:cubicBezTo>
                  <a:pt x="7570842" y="651882"/>
                  <a:pt x="7583796" y="640375"/>
                  <a:pt x="7610466" y="640375"/>
                </a:cubicBezTo>
                <a:cubicBezTo>
                  <a:pt x="7643232" y="640375"/>
                  <a:pt x="7659234" y="676248"/>
                  <a:pt x="7634850" y="697229"/>
                </a:cubicBezTo>
                <a:cubicBezTo>
                  <a:pt x="7628944" y="702644"/>
                  <a:pt x="7621991" y="705817"/>
                  <a:pt x="7614883" y="707074"/>
                </a:cubicBezTo>
                <a:close/>
                <a:moveTo>
                  <a:pt x="4053250" y="707297"/>
                </a:moveTo>
                <a:cubicBezTo>
                  <a:pt x="4044963" y="707213"/>
                  <a:pt x="4037152" y="702983"/>
                  <a:pt x="4027627" y="694523"/>
                </a:cubicBezTo>
                <a:cubicBezTo>
                  <a:pt x="4009339" y="678279"/>
                  <a:pt x="4009339" y="674894"/>
                  <a:pt x="4024579" y="655267"/>
                </a:cubicBezTo>
                <a:cubicBezTo>
                  <a:pt x="4041343" y="633608"/>
                  <a:pt x="4072586" y="637669"/>
                  <a:pt x="4088587" y="662711"/>
                </a:cubicBezTo>
                <a:cubicBezTo>
                  <a:pt x="4099255" y="680986"/>
                  <a:pt x="4099255" y="682340"/>
                  <a:pt x="4081730" y="695199"/>
                </a:cubicBezTo>
                <a:cubicBezTo>
                  <a:pt x="4070300" y="703321"/>
                  <a:pt x="4061536" y="707382"/>
                  <a:pt x="4053250" y="707297"/>
                </a:cubicBezTo>
                <a:close/>
                <a:moveTo>
                  <a:pt x="8138747" y="707297"/>
                </a:moveTo>
                <a:cubicBezTo>
                  <a:pt x="8130460" y="707382"/>
                  <a:pt x="8121696" y="703321"/>
                  <a:pt x="8110267" y="695199"/>
                </a:cubicBezTo>
                <a:cubicBezTo>
                  <a:pt x="8092741" y="682340"/>
                  <a:pt x="8092741" y="680986"/>
                  <a:pt x="8103409" y="662711"/>
                </a:cubicBezTo>
                <a:cubicBezTo>
                  <a:pt x="8119411" y="637669"/>
                  <a:pt x="8150653" y="633608"/>
                  <a:pt x="8167417" y="655267"/>
                </a:cubicBezTo>
                <a:cubicBezTo>
                  <a:pt x="8182657" y="674894"/>
                  <a:pt x="8182657" y="678279"/>
                  <a:pt x="8164370" y="694523"/>
                </a:cubicBezTo>
                <a:cubicBezTo>
                  <a:pt x="8154844" y="702983"/>
                  <a:pt x="8147033" y="707213"/>
                  <a:pt x="8138747" y="707297"/>
                </a:cubicBezTo>
                <a:close/>
                <a:moveTo>
                  <a:pt x="3002506" y="707382"/>
                </a:moveTo>
                <a:cubicBezTo>
                  <a:pt x="2992982" y="708397"/>
                  <a:pt x="2981932" y="704336"/>
                  <a:pt x="2969359" y="695199"/>
                </a:cubicBezTo>
                <a:cubicBezTo>
                  <a:pt x="2954119" y="684370"/>
                  <a:pt x="2952595" y="679633"/>
                  <a:pt x="2958691" y="663389"/>
                </a:cubicBezTo>
                <a:cubicBezTo>
                  <a:pt x="2969359" y="636992"/>
                  <a:pt x="3005172" y="632255"/>
                  <a:pt x="3024223" y="654589"/>
                </a:cubicBezTo>
                <a:cubicBezTo>
                  <a:pt x="3035652" y="668804"/>
                  <a:pt x="3036415" y="672187"/>
                  <a:pt x="3026508" y="689108"/>
                </a:cubicBezTo>
                <a:cubicBezTo>
                  <a:pt x="3020032" y="700275"/>
                  <a:pt x="3012031" y="706367"/>
                  <a:pt x="3002506" y="707382"/>
                </a:cubicBezTo>
                <a:close/>
                <a:moveTo>
                  <a:pt x="9189491" y="707382"/>
                </a:moveTo>
                <a:cubicBezTo>
                  <a:pt x="9179966" y="706367"/>
                  <a:pt x="9171964" y="700275"/>
                  <a:pt x="9165488" y="689108"/>
                </a:cubicBezTo>
                <a:cubicBezTo>
                  <a:pt x="9155582" y="672187"/>
                  <a:pt x="9156344" y="668804"/>
                  <a:pt x="9167774" y="654589"/>
                </a:cubicBezTo>
                <a:cubicBezTo>
                  <a:pt x="9186824" y="632255"/>
                  <a:pt x="9222638" y="636992"/>
                  <a:pt x="9233306" y="663389"/>
                </a:cubicBezTo>
                <a:cubicBezTo>
                  <a:pt x="9239402" y="679633"/>
                  <a:pt x="9237878" y="684370"/>
                  <a:pt x="9222638" y="695199"/>
                </a:cubicBezTo>
                <a:cubicBezTo>
                  <a:pt x="9210064" y="704336"/>
                  <a:pt x="9199015" y="708397"/>
                  <a:pt x="9189491" y="707382"/>
                </a:cubicBezTo>
                <a:close/>
                <a:moveTo>
                  <a:pt x="3862554" y="707383"/>
                </a:moveTo>
                <a:cubicBezTo>
                  <a:pt x="3830550" y="697230"/>
                  <a:pt x="3832835" y="646469"/>
                  <a:pt x="3866363" y="639023"/>
                </a:cubicBezTo>
                <a:cubicBezTo>
                  <a:pt x="3873983" y="636993"/>
                  <a:pt x="3887699" y="638347"/>
                  <a:pt x="3896843" y="641054"/>
                </a:cubicBezTo>
                <a:cubicBezTo>
                  <a:pt x="3921227" y="649176"/>
                  <a:pt x="3921227" y="695877"/>
                  <a:pt x="3896843" y="706030"/>
                </a:cubicBezTo>
                <a:cubicBezTo>
                  <a:pt x="3886938" y="710091"/>
                  <a:pt x="3872459" y="710767"/>
                  <a:pt x="3862554" y="707383"/>
                </a:cubicBezTo>
                <a:close/>
                <a:moveTo>
                  <a:pt x="8329443" y="707383"/>
                </a:moveTo>
                <a:cubicBezTo>
                  <a:pt x="8319537" y="710767"/>
                  <a:pt x="8305059" y="710091"/>
                  <a:pt x="8295154" y="706030"/>
                </a:cubicBezTo>
                <a:cubicBezTo>
                  <a:pt x="8270769" y="695877"/>
                  <a:pt x="8270769" y="649176"/>
                  <a:pt x="8295154" y="641054"/>
                </a:cubicBezTo>
                <a:cubicBezTo>
                  <a:pt x="8304297" y="638347"/>
                  <a:pt x="8318013" y="636993"/>
                  <a:pt x="8325633" y="639023"/>
                </a:cubicBezTo>
                <a:cubicBezTo>
                  <a:pt x="8359161" y="646469"/>
                  <a:pt x="8361447" y="697230"/>
                  <a:pt x="8329443" y="707383"/>
                </a:cubicBezTo>
                <a:close/>
                <a:moveTo>
                  <a:pt x="1409532" y="707964"/>
                </a:moveTo>
                <a:cubicBezTo>
                  <a:pt x="1399891" y="708397"/>
                  <a:pt x="1389225" y="706197"/>
                  <a:pt x="1378557" y="700614"/>
                </a:cubicBezTo>
                <a:cubicBezTo>
                  <a:pt x="1363320" y="693168"/>
                  <a:pt x="1361033" y="672863"/>
                  <a:pt x="1372455" y="653236"/>
                </a:cubicBezTo>
                <a:cubicBezTo>
                  <a:pt x="1383891" y="635638"/>
                  <a:pt x="1429597" y="635638"/>
                  <a:pt x="1441025" y="653236"/>
                </a:cubicBezTo>
                <a:cubicBezTo>
                  <a:pt x="1458164" y="681663"/>
                  <a:pt x="1438453" y="706662"/>
                  <a:pt x="1409532" y="707964"/>
                </a:cubicBezTo>
                <a:close/>
                <a:moveTo>
                  <a:pt x="10782464" y="707964"/>
                </a:moveTo>
                <a:cubicBezTo>
                  <a:pt x="10753543" y="706662"/>
                  <a:pt x="10733832" y="681663"/>
                  <a:pt x="10750971" y="653236"/>
                </a:cubicBezTo>
                <a:cubicBezTo>
                  <a:pt x="10762399" y="635638"/>
                  <a:pt x="10808106" y="635638"/>
                  <a:pt x="10819542" y="653236"/>
                </a:cubicBezTo>
                <a:cubicBezTo>
                  <a:pt x="10830963" y="672863"/>
                  <a:pt x="10828676" y="693168"/>
                  <a:pt x="10813439" y="700614"/>
                </a:cubicBezTo>
                <a:cubicBezTo>
                  <a:pt x="10802771" y="706197"/>
                  <a:pt x="10792106" y="708397"/>
                  <a:pt x="10782464" y="707964"/>
                </a:cubicBezTo>
                <a:close/>
                <a:moveTo>
                  <a:pt x="701504" y="708057"/>
                </a:moveTo>
                <a:cubicBezTo>
                  <a:pt x="696169" y="708057"/>
                  <a:pt x="685500" y="704674"/>
                  <a:pt x="678645" y="700613"/>
                </a:cubicBezTo>
                <a:cubicBezTo>
                  <a:pt x="651979" y="687076"/>
                  <a:pt x="667976" y="640374"/>
                  <a:pt x="698457" y="640374"/>
                </a:cubicBezTo>
                <a:cubicBezTo>
                  <a:pt x="716745" y="640374"/>
                  <a:pt x="741131" y="659326"/>
                  <a:pt x="741131" y="672862"/>
                </a:cubicBezTo>
                <a:cubicBezTo>
                  <a:pt x="741131" y="683691"/>
                  <a:pt x="712935" y="708057"/>
                  <a:pt x="701504" y="708057"/>
                </a:cubicBezTo>
                <a:close/>
                <a:moveTo>
                  <a:pt x="11490492" y="708057"/>
                </a:moveTo>
                <a:cubicBezTo>
                  <a:pt x="11479062" y="708057"/>
                  <a:pt x="11450866" y="683691"/>
                  <a:pt x="11450866" y="672862"/>
                </a:cubicBezTo>
                <a:cubicBezTo>
                  <a:pt x="11450866" y="659326"/>
                  <a:pt x="11475251" y="640374"/>
                  <a:pt x="11493539" y="640374"/>
                </a:cubicBezTo>
                <a:cubicBezTo>
                  <a:pt x="11524020" y="640374"/>
                  <a:pt x="11540018" y="687076"/>
                  <a:pt x="11513351" y="700613"/>
                </a:cubicBezTo>
                <a:cubicBezTo>
                  <a:pt x="11506496" y="704674"/>
                  <a:pt x="11495827" y="708057"/>
                  <a:pt x="11490492" y="708057"/>
                </a:cubicBezTo>
                <a:close/>
                <a:moveTo>
                  <a:pt x="2114074" y="713981"/>
                </a:moveTo>
                <a:cubicBezTo>
                  <a:pt x="2103978" y="713981"/>
                  <a:pt x="2093309" y="710428"/>
                  <a:pt x="2082260" y="703321"/>
                </a:cubicBezTo>
                <a:cubicBezTo>
                  <a:pt x="2046445" y="681663"/>
                  <a:pt x="2070068" y="633608"/>
                  <a:pt x="2115788" y="633608"/>
                </a:cubicBezTo>
                <a:cubicBezTo>
                  <a:pt x="2152364" y="633608"/>
                  <a:pt x="2170652" y="680986"/>
                  <a:pt x="2142458" y="703321"/>
                </a:cubicBezTo>
                <a:cubicBezTo>
                  <a:pt x="2133695" y="710428"/>
                  <a:pt x="2124170" y="713981"/>
                  <a:pt x="2114074" y="713981"/>
                </a:cubicBezTo>
                <a:close/>
                <a:moveTo>
                  <a:pt x="10077923" y="713981"/>
                </a:moveTo>
                <a:cubicBezTo>
                  <a:pt x="10067827" y="713981"/>
                  <a:pt x="10058302" y="710428"/>
                  <a:pt x="10049539" y="703321"/>
                </a:cubicBezTo>
                <a:cubicBezTo>
                  <a:pt x="10021344" y="680986"/>
                  <a:pt x="10039632" y="633608"/>
                  <a:pt x="10076208" y="633608"/>
                </a:cubicBezTo>
                <a:cubicBezTo>
                  <a:pt x="10121928" y="633608"/>
                  <a:pt x="10145551" y="681663"/>
                  <a:pt x="10109736" y="703321"/>
                </a:cubicBezTo>
                <a:cubicBezTo>
                  <a:pt x="10098687" y="710428"/>
                  <a:pt x="10088019" y="713981"/>
                  <a:pt x="10077923" y="713981"/>
                </a:cubicBezTo>
                <a:close/>
                <a:moveTo>
                  <a:pt x="165616" y="714235"/>
                </a:moveTo>
                <a:cubicBezTo>
                  <a:pt x="154849" y="714151"/>
                  <a:pt x="144940" y="710090"/>
                  <a:pt x="136936" y="701968"/>
                </a:cubicBezTo>
                <a:cubicBezTo>
                  <a:pt x="117880" y="683016"/>
                  <a:pt x="123979" y="653236"/>
                  <a:pt x="149895" y="640375"/>
                </a:cubicBezTo>
                <a:cubicBezTo>
                  <a:pt x="168189" y="631577"/>
                  <a:pt x="172763" y="631577"/>
                  <a:pt x="191817" y="640375"/>
                </a:cubicBezTo>
                <a:cubicBezTo>
                  <a:pt x="220021" y="654589"/>
                  <a:pt x="223832" y="685724"/>
                  <a:pt x="199440" y="702644"/>
                </a:cubicBezTo>
                <a:cubicBezTo>
                  <a:pt x="188007" y="710427"/>
                  <a:pt x="176381" y="714320"/>
                  <a:pt x="165616" y="714235"/>
                </a:cubicBezTo>
                <a:close/>
                <a:moveTo>
                  <a:pt x="12026380" y="714235"/>
                </a:moveTo>
                <a:cubicBezTo>
                  <a:pt x="12015615" y="714320"/>
                  <a:pt x="12003990" y="710427"/>
                  <a:pt x="11992556" y="702644"/>
                </a:cubicBezTo>
                <a:cubicBezTo>
                  <a:pt x="11968164" y="685724"/>
                  <a:pt x="11971975" y="654589"/>
                  <a:pt x="12000179" y="640375"/>
                </a:cubicBezTo>
                <a:cubicBezTo>
                  <a:pt x="12019234" y="631577"/>
                  <a:pt x="12023807" y="631577"/>
                  <a:pt x="12042102" y="640375"/>
                </a:cubicBezTo>
                <a:cubicBezTo>
                  <a:pt x="12068018" y="653236"/>
                  <a:pt x="12074116" y="683016"/>
                  <a:pt x="12055060" y="701968"/>
                </a:cubicBezTo>
                <a:cubicBezTo>
                  <a:pt x="12047056" y="710090"/>
                  <a:pt x="12037147" y="714151"/>
                  <a:pt x="12026380" y="714235"/>
                </a:cubicBezTo>
                <a:close/>
                <a:moveTo>
                  <a:pt x="521956" y="714826"/>
                </a:moveTo>
                <a:cubicBezTo>
                  <a:pt x="513571" y="714826"/>
                  <a:pt x="502137" y="709411"/>
                  <a:pt x="496040" y="703320"/>
                </a:cubicBezTo>
                <a:cubicBezTo>
                  <a:pt x="476221" y="682338"/>
                  <a:pt x="473935" y="675569"/>
                  <a:pt x="483080" y="657972"/>
                </a:cubicBezTo>
                <a:cubicBezTo>
                  <a:pt x="493752" y="637667"/>
                  <a:pt x="511285" y="631576"/>
                  <a:pt x="537963" y="636991"/>
                </a:cubicBezTo>
                <a:cubicBezTo>
                  <a:pt x="555492" y="641052"/>
                  <a:pt x="565393" y="656618"/>
                  <a:pt x="566160" y="679630"/>
                </a:cubicBezTo>
                <a:cubicBezTo>
                  <a:pt x="566160" y="691813"/>
                  <a:pt x="537963" y="714826"/>
                  <a:pt x="521956" y="714826"/>
                </a:cubicBezTo>
                <a:close/>
                <a:moveTo>
                  <a:pt x="11670040" y="714826"/>
                </a:moveTo>
                <a:cubicBezTo>
                  <a:pt x="11654034" y="714826"/>
                  <a:pt x="11625836" y="691813"/>
                  <a:pt x="11625836" y="679630"/>
                </a:cubicBezTo>
                <a:cubicBezTo>
                  <a:pt x="11626603" y="656618"/>
                  <a:pt x="11636504" y="641052"/>
                  <a:pt x="11654034" y="636991"/>
                </a:cubicBezTo>
                <a:cubicBezTo>
                  <a:pt x="11680711" y="631576"/>
                  <a:pt x="11698244" y="637667"/>
                  <a:pt x="11708916" y="657972"/>
                </a:cubicBezTo>
                <a:cubicBezTo>
                  <a:pt x="11718062" y="675569"/>
                  <a:pt x="11715775" y="682338"/>
                  <a:pt x="11695956" y="703320"/>
                </a:cubicBezTo>
                <a:cubicBezTo>
                  <a:pt x="11689859" y="709411"/>
                  <a:pt x="11678426" y="714826"/>
                  <a:pt x="11670040" y="714826"/>
                </a:cubicBezTo>
                <a:close/>
                <a:moveTo>
                  <a:pt x="1228641" y="715755"/>
                </a:moveTo>
                <a:cubicBezTo>
                  <a:pt x="1223211" y="714486"/>
                  <a:pt x="1216549" y="710763"/>
                  <a:pt x="1206643" y="703995"/>
                </a:cubicBezTo>
                <a:cubicBezTo>
                  <a:pt x="1178443" y="684368"/>
                  <a:pt x="1176159" y="669477"/>
                  <a:pt x="1197511" y="648495"/>
                </a:cubicBezTo>
                <a:cubicBezTo>
                  <a:pt x="1217309" y="630221"/>
                  <a:pt x="1238636" y="629544"/>
                  <a:pt x="1258456" y="647141"/>
                </a:cubicBezTo>
                <a:cubicBezTo>
                  <a:pt x="1282076" y="668124"/>
                  <a:pt x="1277505" y="690459"/>
                  <a:pt x="1243211" y="712794"/>
                </a:cubicBezTo>
                <a:cubicBezTo>
                  <a:pt x="1238252" y="715839"/>
                  <a:pt x="1234065" y="717024"/>
                  <a:pt x="1228641" y="715755"/>
                </a:cubicBezTo>
                <a:close/>
                <a:moveTo>
                  <a:pt x="10963355" y="715755"/>
                </a:moveTo>
                <a:cubicBezTo>
                  <a:pt x="10957931" y="717024"/>
                  <a:pt x="10953744" y="715839"/>
                  <a:pt x="10948786" y="712794"/>
                </a:cubicBezTo>
                <a:cubicBezTo>
                  <a:pt x="10914491" y="690459"/>
                  <a:pt x="10909920" y="668124"/>
                  <a:pt x="10933540" y="647141"/>
                </a:cubicBezTo>
                <a:cubicBezTo>
                  <a:pt x="10953360" y="629544"/>
                  <a:pt x="10974687" y="630221"/>
                  <a:pt x="10994486" y="648495"/>
                </a:cubicBezTo>
                <a:cubicBezTo>
                  <a:pt x="11015838" y="669477"/>
                  <a:pt x="11013554" y="684368"/>
                  <a:pt x="10985354" y="703995"/>
                </a:cubicBezTo>
                <a:cubicBezTo>
                  <a:pt x="10975447" y="710763"/>
                  <a:pt x="10968786" y="714486"/>
                  <a:pt x="10963355" y="715755"/>
                </a:cubicBezTo>
                <a:close/>
                <a:moveTo>
                  <a:pt x="0" y="718130"/>
                </a:moveTo>
                <a:lnTo>
                  <a:pt x="0" y="629946"/>
                </a:lnTo>
                <a:lnTo>
                  <a:pt x="24436" y="640374"/>
                </a:lnTo>
                <a:cubicBezTo>
                  <a:pt x="45771" y="657972"/>
                  <a:pt x="45771" y="680984"/>
                  <a:pt x="25199" y="703996"/>
                </a:cubicBezTo>
                <a:close/>
                <a:moveTo>
                  <a:pt x="12191999" y="718131"/>
                </a:moveTo>
                <a:lnTo>
                  <a:pt x="12166798" y="703996"/>
                </a:lnTo>
                <a:cubicBezTo>
                  <a:pt x="12146226" y="680984"/>
                  <a:pt x="12146226" y="657972"/>
                  <a:pt x="12167560" y="640374"/>
                </a:cubicBezTo>
                <a:lnTo>
                  <a:pt x="12191999" y="629945"/>
                </a:lnTo>
                <a:close/>
                <a:moveTo>
                  <a:pt x="3697286" y="720406"/>
                </a:moveTo>
                <a:cubicBezTo>
                  <a:pt x="3690808" y="719560"/>
                  <a:pt x="3684522" y="714484"/>
                  <a:pt x="3673854" y="704670"/>
                </a:cubicBezTo>
                <a:cubicBezTo>
                  <a:pt x="3663186" y="695872"/>
                  <a:pt x="3654804" y="684365"/>
                  <a:pt x="3654804" y="679628"/>
                </a:cubicBezTo>
                <a:cubicBezTo>
                  <a:pt x="3655566" y="628865"/>
                  <a:pt x="3711192" y="613975"/>
                  <a:pt x="3742434" y="656616"/>
                </a:cubicBezTo>
                <a:cubicBezTo>
                  <a:pt x="3756912" y="675567"/>
                  <a:pt x="3750054" y="693165"/>
                  <a:pt x="3721860" y="710762"/>
                </a:cubicBezTo>
                <a:cubicBezTo>
                  <a:pt x="3710431" y="717868"/>
                  <a:pt x="3703763" y="721253"/>
                  <a:pt x="3697286" y="720406"/>
                </a:cubicBezTo>
                <a:close/>
                <a:moveTo>
                  <a:pt x="8494711" y="720406"/>
                </a:moveTo>
                <a:cubicBezTo>
                  <a:pt x="8488234" y="721253"/>
                  <a:pt x="8481566" y="717868"/>
                  <a:pt x="8470136" y="710762"/>
                </a:cubicBezTo>
                <a:cubicBezTo>
                  <a:pt x="8441943" y="693165"/>
                  <a:pt x="8435084" y="675567"/>
                  <a:pt x="8449563" y="656616"/>
                </a:cubicBezTo>
                <a:cubicBezTo>
                  <a:pt x="8480804" y="613975"/>
                  <a:pt x="8536431" y="628865"/>
                  <a:pt x="8537192" y="679628"/>
                </a:cubicBezTo>
                <a:cubicBezTo>
                  <a:pt x="8537192" y="684365"/>
                  <a:pt x="8528811" y="695872"/>
                  <a:pt x="8518143" y="704670"/>
                </a:cubicBezTo>
                <a:cubicBezTo>
                  <a:pt x="8507475" y="714484"/>
                  <a:pt x="8501188" y="719560"/>
                  <a:pt x="8494711" y="720406"/>
                </a:cubicBezTo>
                <a:close/>
                <a:moveTo>
                  <a:pt x="5466247" y="720410"/>
                </a:moveTo>
                <a:cubicBezTo>
                  <a:pt x="5457390" y="720579"/>
                  <a:pt x="5448436" y="717195"/>
                  <a:pt x="5437387" y="710088"/>
                </a:cubicBezTo>
                <a:cubicBezTo>
                  <a:pt x="5412240" y="694522"/>
                  <a:pt x="5413003" y="652558"/>
                  <a:pt x="5438911" y="637668"/>
                </a:cubicBezTo>
                <a:cubicBezTo>
                  <a:pt x="5462532" y="624132"/>
                  <a:pt x="5472439" y="624132"/>
                  <a:pt x="5495299" y="639698"/>
                </a:cubicBezTo>
                <a:cubicBezTo>
                  <a:pt x="5519683" y="656619"/>
                  <a:pt x="5519683" y="692491"/>
                  <a:pt x="5494536" y="709412"/>
                </a:cubicBezTo>
                <a:cubicBezTo>
                  <a:pt x="5483868" y="716518"/>
                  <a:pt x="5475106" y="720240"/>
                  <a:pt x="5466247" y="720410"/>
                </a:cubicBezTo>
                <a:close/>
                <a:moveTo>
                  <a:pt x="6725750" y="720410"/>
                </a:moveTo>
                <a:cubicBezTo>
                  <a:pt x="6716891" y="720240"/>
                  <a:pt x="6708128" y="716518"/>
                  <a:pt x="6697460" y="709412"/>
                </a:cubicBezTo>
                <a:cubicBezTo>
                  <a:pt x="6672314" y="692491"/>
                  <a:pt x="6672314" y="656619"/>
                  <a:pt x="6696698" y="639698"/>
                </a:cubicBezTo>
                <a:cubicBezTo>
                  <a:pt x="6719558" y="624132"/>
                  <a:pt x="6729464" y="624132"/>
                  <a:pt x="6753086" y="637668"/>
                </a:cubicBezTo>
                <a:cubicBezTo>
                  <a:pt x="6778994" y="652558"/>
                  <a:pt x="6779756" y="694522"/>
                  <a:pt x="6754610" y="710088"/>
                </a:cubicBezTo>
                <a:cubicBezTo>
                  <a:pt x="6743560" y="717195"/>
                  <a:pt x="6734607" y="720579"/>
                  <a:pt x="6725750" y="720410"/>
                </a:cubicBezTo>
                <a:close/>
                <a:moveTo>
                  <a:pt x="5818980" y="720580"/>
                </a:moveTo>
                <a:cubicBezTo>
                  <a:pt x="5808503" y="719904"/>
                  <a:pt x="5797644" y="713812"/>
                  <a:pt x="5784310" y="701968"/>
                </a:cubicBezTo>
                <a:cubicBezTo>
                  <a:pt x="5772118" y="691138"/>
                  <a:pt x="5762211" y="678279"/>
                  <a:pt x="5762211" y="674218"/>
                </a:cubicBezTo>
                <a:cubicBezTo>
                  <a:pt x="5762211" y="663389"/>
                  <a:pt x="5804883" y="626840"/>
                  <a:pt x="5817838" y="626840"/>
                </a:cubicBezTo>
                <a:cubicBezTo>
                  <a:pt x="5823934" y="626840"/>
                  <a:pt x="5837650" y="632931"/>
                  <a:pt x="5849079" y="641053"/>
                </a:cubicBezTo>
                <a:cubicBezTo>
                  <a:pt x="5874226" y="658650"/>
                  <a:pt x="5874987" y="687077"/>
                  <a:pt x="5851366" y="706706"/>
                </a:cubicBezTo>
                <a:cubicBezTo>
                  <a:pt x="5839555" y="716519"/>
                  <a:pt x="5829458" y="721258"/>
                  <a:pt x="5818980" y="720580"/>
                </a:cubicBezTo>
                <a:close/>
                <a:moveTo>
                  <a:pt x="6373016" y="720580"/>
                </a:moveTo>
                <a:cubicBezTo>
                  <a:pt x="6362539" y="721258"/>
                  <a:pt x="6352442" y="716519"/>
                  <a:pt x="6340631" y="706706"/>
                </a:cubicBezTo>
                <a:cubicBezTo>
                  <a:pt x="6317010" y="687077"/>
                  <a:pt x="6317771" y="658650"/>
                  <a:pt x="6342918" y="641053"/>
                </a:cubicBezTo>
                <a:cubicBezTo>
                  <a:pt x="6354347" y="632931"/>
                  <a:pt x="6368063" y="626840"/>
                  <a:pt x="6374159" y="626840"/>
                </a:cubicBezTo>
                <a:cubicBezTo>
                  <a:pt x="6387114" y="626840"/>
                  <a:pt x="6429786" y="663389"/>
                  <a:pt x="6429786" y="674218"/>
                </a:cubicBezTo>
                <a:cubicBezTo>
                  <a:pt x="6429786" y="678279"/>
                  <a:pt x="6419879" y="691138"/>
                  <a:pt x="6407687" y="701968"/>
                </a:cubicBezTo>
                <a:cubicBezTo>
                  <a:pt x="6394352" y="713812"/>
                  <a:pt x="6383494" y="719904"/>
                  <a:pt x="6373016" y="720580"/>
                </a:cubicBezTo>
                <a:close/>
                <a:moveTo>
                  <a:pt x="3344944" y="720747"/>
                </a:moveTo>
                <a:cubicBezTo>
                  <a:pt x="3334562" y="720916"/>
                  <a:pt x="3324275" y="715841"/>
                  <a:pt x="3313226" y="705350"/>
                </a:cubicBezTo>
                <a:cubicBezTo>
                  <a:pt x="3288842" y="682338"/>
                  <a:pt x="3294175" y="654587"/>
                  <a:pt x="3325418" y="638343"/>
                </a:cubicBezTo>
                <a:cubicBezTo>
                  <a:pt x="3345991" y="628191"/>
                  <a:pt x="3352850" y="627514"/>
                  <a:pt x="3367327" y="634282"/>
                </a:cubicBezTo>
                <a:cubicBezTo>
                  <a:pt x="3402379" y="650526"/>
                  <a:pt x="3406190" y="679630"/>
                  <a:pt x="3377234" y="704673"/>
                </a:cubicBezTo>
                <a:cubicBezTo>
                  <a:pt x="3365804" y="715163"/>
                  <a:pt x="3355327" y="720578"/>
                  <a:pt x="3344944" y="720747"/>
                </a:cubicBezTo>
                <a:close/>
                <a:moveTo>
                  <a:pt x="8847052" y="720747"/>
                </a:moveTo>
                <a:cubicBezTo>
                  <a:pt x="8836670" y="720578"/>
                  <a:pt x="8826192" y="715163"/>
                  <a:pt x="8814763" y="704673"/>
                </a:cubicBezTo>
                <a:cubicBezTo>
                  <a:pt x="8785807" y="679630"/>
                  <a:pt x="8789618" y="650526"/>
                  <a:pt x="8824670" y="634282"/>
                </a:cubicBezTo>
                <a:cubicBezTo>
                  <a:pt x="8839147" y="627514"/>
                  <a:pt x="8846006" y="628191"/>
                  <a:pt x="8866579" y="638343"/>
                </a:cubicBezTo>
                <a:cubicBezTo>
                  <a:pt x="8897822" y="654587"/>
                  <a:pt x="8903155" y="682338"/>
                  <a:pt x="8878771" y="705350"/>
                </a:cubicBezTo>
                <a:cubicBezTo>
                  <a:pt x="8867722" y="715841"/>
                  <a:pt x="8857435" y="720916"/>
                  <a:pt x="8847052" y="720747"/>
                </a:cubicBezTo>
                <a:close/>
                <a:moveTo>
                  <a:pt x="2462698" y="721594"/>
                </a:moveTo>
                <a:cubicBezTo>
                  <a:pt x="2454315" y="721594"/>
                  <a:pt x="2440599" y="714826"/>
                  <a:pt x="2431455" y="706027"/>
                </a:cubicBezTo>
                <a:cubicBezTo>
                  <a:pt x="2422311" y="697228"/>
                  <a:pt x="2414691" y="682338"/>
                  <a:pt x="2414691" y="673540"/>
                </a:cubicBezTo>
                <a:cubicBezTo>
                  <a:pt x="2414691" y="653911"/>
                  <a:pt x="2442886" y="626838"/>
                  <a:pt x="2463459" y="626838"/>
                </a:cubicBezTo>
                <a:cubicBezTo>
                  <a:pt x="2478699" y="626838"/>
                  <a:pt x="2521371" y="662033"/>
                  <a:pt x="2521371" y="674216"/>
                </a:cubicBezTo>
                <a:cubicBezTo>
                  <a:pt x="2521371" y="687076"/>
                  <a:pt x="2477938" y="721594"/>
                  <a:pt x="2462698" y="721594"/>
                </a:cubicBezTo>
                <a:close/>
                <a:moveTo>
                  <a:pt x="9729299" y="721594"/>
                </a:moveTo>
                <a:cubicBezTo>
                  <a:pt x="9714059" y="721594"/>
                  <a:pt x="9670626" y="687076"/>
                  <a:pt x="9670626" y="674216"/>
                </a:cubicBezTo>
                <a:cubicBezTo>
                  <a:pt x="9670626" y="662033"/>
                  <a:pt x="9713298" y="626838"/>
                  <a:pt x="9728538" y="626838"/>
                </a:cubicBezTo>
                <a:cubicBezTo>
                  <a:pt x="9749111" y="626838"/>
                  <a:pt x="9777306" y="653911"/>
                  <a:pt x="9777306" y="673540"/>
                </a:cubicBezTo>
                <a:cubicBezTo>
                  <a:pt x="9777306" y="682338"/>
                  <a:pt x="9769686" y="697228"/>
                  <a:pt x="9760542" y="706027"/>
                </a:cubicBezTo>
                <a:cubicBezTo>
                  <a:pt x="9751398" y="714826"/>
                  <a:pt x="9737682" y="721594"/>
                  <a:pt x="9729299" y="721594"/>
                </a:cubicBezTo>
                <a:close/>
                <a:moveTo>
                  <a:pt x="1050719" y="721600"/>
                </a:moveTo>
                <a:cubicBezTo>
                  <a:pt x="1030145" y="721600"/>
                  <a:pt x="1019477" y="716863"/>
                  <a:pt x="1008048" y="704002"/>
                </a:cubicBezTo>
                <a:cubicBezTo>
                  <a:pt x="986707" y="680314"/>
                  <a:pt x="988232" y="661363"/>
                  <a:pt x="1011096" y="638350"/>
                </a:cubicBezTo>
                <a:cubicBezTo>
                  <a:pt x="1049196" y="602478"/>
                  <a:pt x="1106345" y="624814"/>
                  <a:pt x="1106345" y="675575"/>
                </a:cubicBezTo>
                <a:cubicBezTo>
                  <a:pt x="1106345" y="705356"/>
                  <a:pt x="1087295" y="721600"/>
                  <a:pt x="1050719" y="721600"/>
                </a:cubicBezTo>
                <a:close/>
                <a:moveTo>
                  <a:pt x="11141278" y="721600"/>
                </a:moveTo>
                <a:cubicBezTo>
                  <a:pt x="11104702" y="721600"/>
                  <a:pt x="11085651" y="705356"/>
                  <a:pt x="11085651" y="675575"/>
                </a:cubicBezTo>
                <a:cubicBezTo>
                  <a:pt x="11085651" y="624814"/>
                  <a:pt x="11142800" y="602478"/>
                  <a:pt x="11180900" y="638350"/>
                </a:cubicBezTo>
                <a:cubicBezTo>
                  <a:pt x="11203764" y="661363"/>
                  <a:pt x="11205290" y="680314"/>
                  <a:pt x="11183948" y="704002"/>
                </a:cubicBezTo>
                <a:cubicBezTo>
                  <a:pt x="11172519" y="716863"/>
                  <a:pt x="11161851" y="721600"/>
                  <a:pt x="11141278" y="721600"/>
                </a:cubicBezTo>
                <a:close/>
                <a:moveTo>
                  <a:pt x="2644826" y="722023"/>
                </a:moveTo>
                <a:cubicBezTo>
                  <a:pt x="2628728" y="722953"/>
                  <a:pt x="2612154" y="718892"/>
                  <a:pt x="2602628" y="709417"/>
                </a:cubicBezTo>
                <a:cubicBezTo>
                  <a:pt x="2582055" y="689112"/>
                  <a:pt x="2585864" y="650532"/>
                  <a:pt x="2609487" y="634288"/>
                </a:cubicBezTo>
                <a:cubicBezTo>
                  <a:pt x="2636156" y="616014"/>
                  <a:pt x="2651396" y="616691"/>
                  <a:pt x="2676543" y="636995"/>
                </a:cubicBezTo>
                <a:cubicBezTo>
                  <a:pt x="2699403" y="655947"/>
                  <a:pt x="2702451" y="680313"/>
                  <a:pt x="2684163" y="704680"/>
                </a:cubicBezTo>
                <a:cubicBezTo>
                  <a:pt x="2676543" y="715170"/>
                  <a:pt x="2660923" y="721092"/>
                  <a:pt x="2644826" y="722023"/>
                </a:cubicBezTo>
                <a:close/>
                <a:moveTo>
                  <a:pt x="9547171" y="722023"/>
                </a:moveTo>
                <a:cubicBezTo>
                  <a:pt x="9531074" y="721092"/>
                  <a:pt x="9515454" y="715170"/>
                  <a:pt x="9507834" y="704680"/>
                </a:cubicBezTo>
                <a:cubicBezTo>
                  <a:pt x="9489546" y="680313"/>
                  <a:pt x="9492594" y="655947"/>
                  <a:pt x="9515454" y="636995"/>
                </a:cubicBezTo>
                <a:cubicBezTo>
                  <a:pt x="9540600" y="616691"/>
                  <a:pt x="9555840" y="616014"/>
                  <a:pt x="9582510" y="634288"/>
                </a:cubicBezTo>
                <a:cubicBezTo>
                  <a:pt x="9606132" y="650532"/>
                  <a:pt x="9609942" y="689112"/>
                  <a:pt x="9589368" y="709417"/>
                </a:cubicBezTo>
                <a:cubicBezTo>
                  <a:pt x="9579843" y="718892"/>
                  <a:pt x="9563268" y="722953"/>
                  <a:pt x="9547171" y="722023"/>
                </a:cubicBezTo>
                <a:close/>
                <a:moveTo>
                  <a:pt x="2303251" y="723966"/>
                </a:moveTo>
                <a:cubicBezTo>
                  <a:pt x="2288487" y="726673"/>
                  <a:pt x="2272486" y="727011"/>
                  <a:pt x="2262579" y="723627"/>
                </a:cubicBezTo>
                <a:cubicBezTo>
                  <a:pt x="2244291" y="717536"/>
                  <a:pt x="2224479" y="692493"/>
                  <a:pt x="2224479" y="675573"/>
                </a:cubicBezTo>
                <a:cubicBezTo>
                  <a:pt x="2224479" y="666774"/>
                  <a:pt x="2232099" y="651207"/>
                  <a:pt x="2241243" y="640378"/>
                </a:cubicBezTo>
                <a:cubicBezTo>
                  <a:pt x="2254959" y="623456"/>
                  <a:pt x="2263342" y="620073"/>
                  <a:pt x="2290011" y="620073"/>
                </a:cubicBezTo>
                <a:cubicBezTo>
                  <a:pt x="2315158" y="620073"/>
                  <a:pt x="2325063" y="623456"/>
                  <a:pt x="2334207" y="634963"/>
                </a:cubicBezTo>
                <a:cubicBezTo>
                  <a:pt x="2348686" y="653237"/>
                  <a:pt x="2350210" y="694524"/>
                  <a:pt x="2336494" y="710091"/>
                </a:cubicBezTo>
                <a:cubicBezTo>
                  <a:pt x="2331540" y="716182"/>
                  <a:pt x="2318015" y="721259"/>
                  <a:pt x="2303251" y="723966"/>
                </a:cubicBezTo>
                <a:close/>
                <a:moveTo>
                  <a:pt x="9888746" y="723966"/>
                </a:moveTo>
                <a:cubicBezTo>
                  <a:pt x="9873982" y="721259"/>
                  <a:pt x="9860456" y="716182"/>
                  <a:pt x="9855503" y="710091"/>
                </a:cubicBezTo>
                <a:cubicBezTo>
                  <a:pt x="9841787" y="694524"/>
                  <a:pt x="9843311" y="653237"/>
                  <a:pt x="9857790" y="634963"/>
                </a:cubicBezTo>
                <a:cubicBezTo>
                  <a:pt x="9866934" y="623456"/>
                  <a:pt x="9876839" y="620073"/>
                  <a:pt x="9901986" y="620073"/>
                </a:cubicBezTo>
                <a:cubicBezTo>
                  <a:pt x="9928655" y="620073"/>
                  <a:pt x="9937038" y="623456"/>
                  <a:pt x="9950754" y="640378"/>
                </a:cubicBezTo>
                <a:cubicBezTo>
                  <a:pt x="9959898" y="651207"/>
                  <a:pt x="9967518" y="666774"/>
                  <a:pt x="9967518" y="675573"/>
                </a:cubicBezTo>
                <a:cubicBezTo>
                  <a:pt x="9967518" y="692493"/>
                  <a:pt x="9947706" y="717536"/>
                  <a:pt x="9929418" y="723627"/>
                </a:cubicBezTo>
                <a:cubicBezTo>
                  <a:pt x="9919511" y="727011"/>
                  <a:pt x="9903510" y="726673"/>
                  <a:pt x="9888746" y="723966"/>
                </a:cubicBezTo>
                <a:close/>
                <a:moveTo>
                  <a:pt x="4419123" y="724390"/>
                </a:moveTo>
                <a:cubicBezTo>
                  <a:pt x="4405216" y="726336"/>
                  <a:pt x="4390548" y="725660"/>
                  <a:pt x="4379880" y="721599"/>
                </a:cubicBezTo>
                <a:cubicBezTo>
                  <a:pt x="4344066" y="708738"/>
                  <a:pt x="4335684" y="659330"/>
                  <a:pt x="4364640" y="634964"/>
                </a:cubicBezTo>
                <a:cubicBezTo>
                  <a:pt x="4387500" y="616013"/>
                  <a:pt x="4430934" y="615336"/>
                  <a:pt x="4449984" y="633611"/>
                </a:cubicBezTo>
                <a:cubicBezTo>
                  <a:pt x="4466748" y="649855"/>
                  <a:pt x="4469034" y="697233"/>
                  <a:pt x="4453794" y="711446"/>
                </a:cubicBezTo>
                <a:cubicBezTo>
                  <a:pt x="4446174" y="717875"/>
                  <a:pt x="4433030" y="722444"/>
                  <a:pt x="4419123" y="724390"/>
                </a:cubicBezTo>
                <a:close/>
                <a:moveTo>
                  <a:pt x="7772874" y="724390"/>
                </a:moveTo>
                <a:cubicBezTo>
                  <a:pt x="7758967" y="722444"/>
                  <a:pt x="7745823" y="717875"/>
                  <a:pt x="7738203" y="711446"/>
                </a:cubicBezTo>
                <a:cubicBezTo>
                  <a:pt x="7722963" y="697233"/>
                  <a:pt x="7725248" y="649855"/>
                  <a:pt x="7742012" y="633611"/>
                </a:cubicBezTo>
                <a:cubicBezTo>
                  <a:pt x="7761063" y="615336"/>
                  <a:pt x="7804496" y="616013"/>
                  <a:pt x="7827356" y="634964"/>
                </a:cubicBezTo>
                <a:cubicBezTo>
                  <a:pt x="7856312" y="659330"/>
                  <a:pt x="7847931" y="708738"/>
                  <a:pt x="7812116" y="721599"/>
                </a:cubicBezTo>
                <a:cubicBezTo>
                  <a:pt x="7801448" y="725660"/>
                  <a:pt x="7786780" y="726336"/>
                  <a:pt x="7772874" y="724390"/>
                </a:cubicBezTo>
                <a:close/>
                <a:moveTo>
                  <a:pt x="4935306" y="841765"/>
                </a:moveTo>
                <a:cubicBezTo>
                  <a:pt x="4923114" y="843119"/>
                  <a:pt x="4917780" y="840412"/>
                  <a:pt x="4917780" y="832966"/>
                </a:cubicBezTo>
                <a:cubicBezTo>
                  <a:pt x="4917780" y="825521"/>
                  <a:pt x="4923114" y="822814"/>
                  <a:pt x="4935306" y="824168"/>
                </a:cubicBezTo>
                <a:cubicBezTo>
                  <a:pt x="4944450" y="825521"/>
                  <a:pt x="4952070" y="829582"/>
                  <a:pt x="4952070" y="832966"/>
                </a:cubicBezTo>
                <a:cubicBezTo>
                  <a:pt x="4952070" y="837027"/>
                  <a:pt x="4944450" y="840412"/>
                  <a:pt x="4935306" y="841765"/>
                </a:cubicBezTo>
                <a:close/>
                <a:moveTo>
                  <a:pt x="7256691" y="841765"/>
                </a:moveTo>
                <a:cubicBezTo>
                  <a:pt x="7247547" y="840412"/>
                  <a:pt x="7239927" y="837027"/>
                  <a:pt x="7239927" y="832966"/>
                </a:cubicBezTo>
                <a:cubicBezTo>
                  <a:pt x="7239927" y="829582"/>
                  <a:pt x="7247547" y="825521"/>
                  <a:pt x="7256691" y="824168"/>
                </a:cubicBezTo>
                <a:cubicBezTo>
                  <a:pt x="7268883" y="822814"/>
                  <a:pt x="7274216" y="825521"/>
                  <a:pt x="7274216" y="832966"/>
                </a:cubicBezTo>
                <a:cubicBezTo>
                  <a:pt x="7274216" y="840412"/>
                  <a:pt x="7268883" y="843119"/>
                  <a:pt x="7256691" y="841765"/>
                </a:cubicBezTo>
                <a:close/>
                <a:moveTo>
                  <a:pt x="1581697" y="843121"/>
                </a:moveTo>
                <a:cubicBezTo>
                  <a:pt x="1566457" y="843121"/>
                  <a:pt x="1561885" y="840414"/>
                  <a:pt x="1564172" y="831615"/>
                </a:cubicBezTo>
                <a:cubicBezTo>
                  <a:pt x="1565696" y="824846"/>
                  <a:pt x="1573316" y="819432"/>
                  <a:pt x="1581697" y="819432"/>
                </a:cubicBezTo>
                <a:cubicBezTo>
                  <a:pt x="1590080" y="819432"/>
                  <a:pt x="1597700" y="824846"/>
                  <a:pt x="1599224" y="831615"/>
                </a:cubicBezTo>
                <a:cubicBezTo>
                  <a:pt x="1601509" y="840414"/>
                  <a:pt x="1596937" y="843121"/>
                  <a:pt x="1581697" y="843121"/>
                </a:cubicBezTo>
                <a:close/>
                <a:moveTo>
                  <a:pt x="3525542" y="843121"/>
                </a:moveTo>
                <a:cubicBezTo>
                  <a:pt x="3506492" y="843121"/>
                  <a:pt x="3501920" y="840414"/>
                  <a:pt x="3504206" y="831615"/>
                </a:cubicBezTo>
                <a:cubicBezTo>
                  <a:pt x="3505730" y="823493"/>
                  <a:pt x="3513350" y="819432"/>
                  <a:pt x="3525542" y="819432"/>
                </a:cubicBezTo>
                <a:cubicBezTo>
                  <a:pt x="3537734" y="819432"/>
                  <a:pt x="3545354" y="823493"/>
                  <a:pt x="3546878" y="831615"/>
                </a:cubicBezTo>
                <a:cubicBezTo>
                  <a:pt x="3549164" y="840414"/>
                  <a:pt x="3544592" y="843121"/>
                  <a:pt x="3525542" y="843121"/>
                </a:cubicBezTo>
                <a:close/>
                <a:moveTo>
                  <a:pt x="8666455" y="843121"/>
                </a:moveTo>
                <a:cubicBezTo>
                  <a:pt x="8647404" y="843121"/>
                  <a:pt x="8642832" y="840414"/>
                  <a:pt x="8645119" y="831615"/>
                </a:cubicBezTo>
                <a:cubicBezTo>
                  <a:pt x="8646643" y="823493"/>
                  <a:pt x="8654263" y="819432"/>
                  <a:pt x="8666455" y="819432"/>
                </a:cubicBezTo>
                <a:cubicBezTo>
                  <a:pt x="8678647" y="819432"/>
                  <a:pt x="8686267" y="823493"/>
                  <a:pt x="8687791" y="831615"/>
                </a:cubicBezTo>
                <a:cubicBezTo>
                  <a:pt x="8690076" y="840414"/>
                  <a:pt x="8685504" y="843121"/>
                  <a:pt x="8666455" y="843121"/>
                </a:cubicBezTo>
                <a:close/>
                <a:moveTo>
                  <a:pt x="10610299" y="843121"/>
                </a:moveTo>
                <a:cubicBezTo>
                  <a:pt x="10595059" y="843121"/>
                  <a:pt x="10590487" y="840414"/>
                  <a:pt x="10592772" y="831615"/>
                </a:cubicBezTo>
                <a:cubicBezTo>
                  <a:pt x="10594296" y="824846"/>
                  <a:pt x="10601916" y="819432"/>
                  <a:pt x="10610299" y="819432"/>
                </a:cubicBezTo>
                <a:cubicBezTo>
                  <a:pt x="10618680" y="819432"/>
                  <a:pt x="10626300" y="824846"/>
                  <a:pt x="10627824" y="831615"/>
                </a:cubicBezTo>
                <a:cubicBezTo>
                  <a:pt x="10630111" y="840414"/>
                  <a:pt x="10625539" y="843121"/>
                  <a:pt x="10610299" y="843121"/>
                </a:cubicBezTo>
                <a:close/>
                <a:moveTo>
                  <a:pt x="4055827" y="843124"/>
                </a:moveTo>
                <a:cubicBezTo>
                  <a:pt x="4045920" y="843124"/>
                  <a:pt x="4036015" y="841094"/>
                  <a:pt x="4032967" y="839063"/>
                </a:cubicBezTo>
                <a:cubicBezTo>
                  <a:pt x="4023823" y="830941"/>
                  <a:pt x="4037539" y="816050"/>
                  <a:pt x="4055064" y="816050"/>
                </a:cubicBezTo>
                <a:cubicBezTo>
                  <a:pt x="4068019" y="816050"/>
                  <a:pt x="4073352" y="820111"/>
                  <a:pt x="4073352" y="829587"/>
                </a:cubicBezTo>
                <a:cubicBezTo>
                  <a:pt x="4073352" y="839063"/>
                  <a:pt x="4068019" y="843124"/>
                  <a:pt x="4055827" y="843124"/>
                </a:cubicBezTo>
                <a:close/>
                <a:moveTo>
                  <a:pt x="8136169" y="843124"/>
                </a:moveTo>
                <a:cubicBezTo>
                  <a:pt x="8123977" y="843124"/>
                  <a:pt x="8118644" y="839063"/>
                  <a:pt x="8118644" y="829587"/>
                </a:cubicBezTo>
                <a:cubicBezTo>
                  <a:pt x="8118644" y="820111"/>
                  <a:pt x="8123977" y="816050"/>
                  <a:pt x="8136932" y="816050"/>
                </a:cubicBezTo>
                <a:cubicBezTo>
                  <a:pt x="8154458" y="816050"/>
                  <a:pt x="8168173" y="830941"/>
                  <a:pt x="8159029" y="839063"/>
                </a:cubicBezTo>
                <a:cubicBezTo>
                  <a:pt x="8155981" y="841094"/>
                  <a:pt x="8146076" y="843124"/>
                  <a:pt x="8136169" y="843124"/>
                </a:cubicBezTo>
                <a:close/>
                <a:moveTo>
                  <a:pt x="5474824" y="847098"/>
                </a:moveTo>
                <a:cubicBezTo>
                  <a:pt x="5468824" y="849721"/>
                  <a:pt x="5460632" y="848875"/>
                  <a:pt x="5451870" y="843799"/>
                </a:cubicBezTo>
                <a:cubicBezTo>
                  <a:pt x="5434343" y="834323"/>
                  <a:pt x="5444250" y="812665"/>
                  <a:pt x="5465586" y="812665"/>
                </a:cubicBezTo>
                <a:cubicBezTo>
                  <a:pt x="5480826" y="812665"/>
                  <a:pt x="5484635" y="816049"/>
                  <a:pt x="5484635" y="829586"/>
                </a:cubicBezTo>
                <a:cubicBezTo>
                  <a:pt x="5484635" y="838384"/>
                  <a:pt x="5480826" y="844476"/>
                  <a:pt x="5474824" y="847098"/>
                </a:cubicBezTo>
                <a:close/>
                <a:moveTo>
                  <a:pt x="6717172" y="847098"/>
                </a:moveTo>
                <a:cubicBezTo>
                  <a:pt x="6711171" y="844476"/>
                  <a:pt x="6707362" y="838384"/>
                  <a:pt x="6707362" y="829586"/>
                </a:cubicBezTo>
                <a:cubicBezTo>
                  <a:pt x="6707362" y="816049"/>
                  <a:pt x="6711171" y="812665"/>
                  <a:pt x="6726411" y="812665"/>
                </a:cubicBezTo>
                <a:cubicBezTo>
                  <a:pt x="6747747" y="812665"/>
                  <a:pt x="6757654" y="834323"/>
                  <a:pt x="6740127" y="843799"/>
                </a:cubicBezTo>
                <a:cubicBezTo>
                  <a:pt x="6731364" y="848875"/>
                  <a:pt x="6723172" y="849721"/>
                  <a:pt x="6717172" y="847098"/>
                </a:cubicBezTo>
                <a:close/>
                <a:moveTo>
                  <a:pt x="5825796" y="848746"/>
                </a:moveTo>
                <a:cubicBezTo>
                  <a:pt x="5819260" y="849390"/>
                  <a:pt x="5811354" y="848375"/>
                  <a:pt x="5802591" y="845161"/>
                </a:cubicBezTo>
                <a:cubicBezTo>
                  <a:pt x="5788112" y="840422"/>
                  <a:pt x="5790399" y="826886"/>
                  <a:pt x="5807163" y="813349"/>
                </a:cubicBezTo>
                <a:cubicBezTo>
                  <a:pt x="5820116" y="802520"/>
                  <a:pt x="5822403" y="802520"/>
                  <a:pt x="5833832" y="812673"/>
                </a:cubicBezTo>
                <a:cubicBezTo>
                  <a:pt x="5852692" y="829932"/>
                  <a:pt x="5845406" y="846810"/>
                  <a:pt x="5825796" y="848746"/>
                </a:cubicBezTo>
                <a:close/>
                <a:moveTo>
                  <a:pt x="6366200" y="848746"/>
                </a:moveTo>
                <a:cubicBezTo>
                  <a:pt x="6346591" y="846810"/>
                  <a:pt x="6339304" y="829932"/>
                  <a:pt x="6358164" y="812673"/>
                </a:cubicBezTo>
                <a:cubicBezTo>
                  <a:pt x="6369594" y="802520"/>
                  <a:pt x="6371880" y="802520"/>
                  <a:pt x="6384834" y="813349"/>
                </a:cubicBezTo>
                <a:cubicBezTo>
                  <a:pt x="6401598" y="826886"/>
                  <a:pt x="6403884" y="840422"/>
                  <a:pt x="6389405" y="845161"/>
                </a:cubicBezTo>
                <a:cubicBezTo>
                  <a:pt x="6380643" y="848375"/>
                  <a:pt x="6372736" y="849390"/>
                  <a:pt x="6366200" y="848746"/>
                </a:cubicBezTo>
                <a:close/>
                <a:moveTo>
                  <a:pt x="2112644" y="848792"/>
                </a:moveTo>
                <a:cubicBezTo>
                  <a:pt x="2103595" y="850738"/>
                  <a:pt x="2094071" y="848200"/>
                  <a:pt x="2090641" y="839739"/>
                </a:cubicBezTo>
                <a:cubicBezTo>
                  <a:pt x="2087593" y="833648"/>
                  <a:pt x="2090641" y="824172"/>
                  <a:pt x="2097499" y="818080"/>
                </a:cubicBezTo>
                <a:cubicBezTo>
                  <a:pt x="2113502" y="803867"/>
                  <a:pt x="2134838" y="811989"/>
                  <a:pt x="2131790" y="830941"/>
                </a:cubicBezTo>
                <a:cubicBezTo>
                  <a:pt x="2130266" y="840416"/>
                  <a:pt x="2121694" y="846846"/>
                  <a:pt x="2112644" y="848792"/>
                </a:cubicBezTo>
                <a:close/>
                <a:moveTo>
                  <a:pt x="10079352" y="848792"/>
                </a:moveTo>
                <a:cubicBezTo>
                  <a:pt x="10070303" y="846846"/>
                  <a:pt x="10061731" y="840416"/>
                  <a:pt x="10060207" y="830941"/>
                </a:cubicBezTo>
                <a:cubicBezTo>
                  <a:pt x="10057159" y="811989"/>
                  <a:pt x="10078495" y="803867"/>
                  <a:pt x="10094498" y="818080"/>
                </a:cubicBezTo>
                <a:cubicBezTo>
                  <a:pt x="10101355" y="824172"/>
                  <a:pt x="10104403" y="833648"/>
                  <a:pt x="10101355" y="839739"/>
                </a:cubicBezTo>
                <a:cubicBezTo>
                  <a:pt x="10097926" y="848200"/>
                  <a:pt x="10088402" y="850738"/>
                  <a:pt x="10079352" y="848792"/>
                </a:cubicBezTo>
                <a:close/>
                <a:moveTo>
                  <a:pt x="1759821" y="849217"/>
                </a:moveTo>
                <a:cubicBezTo>
                  <a:pt x="1755535" y="849048"/>
                  <a:pt x="1751344" y="846171"/>
                  <a:pt x="1746009" y="840419"/>
                </a:cubicBezTo>
                <a:cubicBezTo>
                  <a:pt x="1735341" y="829589"/>
                  <a:pt x="1742961" y="809284"/>
                  <a:pt x="1757440" y="809284"/>
                </a:cubicBezTo>
                <a:cubicBezTo>
                  <a:pt x="1772680" y="809284"/>
                  <a:pt x="1784872" y="832297"/>
                  <a:pt x="1774204" y="841772"/>
                </a:cubicBezTo>
                <a:cubicBezTo>
                  <a:pt x="1768489" y="846848"/>
                  <a:pt x="1764107" y="849386"/>
                  <a:pt x="1759821" y="849217"/>
                </a:cubicBezTo>
                <a:close/>
                <a:moveTo>
                  <a:pt x="10432175" y="849217"/>
                </a:moveTo>
                <a:cubicBezTo>
                  <a:pt x="10427890" y="849386"/>
                  <a:pt x="10423507" y="846848"/>
                  <a:pt x="10417792" y="841772"/>
                </a:cubicBezTo>
                <a:cubicBezTo>
                  <a:pt x="10407124" y="832297"/>
                  <a:pt x="10419316" y="809284"/>
                  <a:pt x="10434556" y="809284"/>
                </a:cubicBezTo>
                <a:cubicBezTo>
                  <a:pt x="10449035" y="809284"/>
                  <a:pt x="10456655" y="829589"/>
                  <a:pt x="10445987" y="840419"/>
                </a:cubicBezTo>
                <a:cubicBezTo>
                  <a:pt x="10440652" y="846171"/>
                  <a:pt x="10436462" y="849048"/>
                  <a:pt x="10432175" y="849217"/>
                </a:cubicBezTo>
                <a:close/>
                <a:moveTo>
                  <a:pt x="878028" y="849640"/>
                </a:moveTo>
                <a:cubicBezTo>
                  <a:pt x="869449" y="849724"/>
                  <a:pt x="860883" y="846510"/>
                  <a:pt x="858207" y="839741"/>
                </a:cubicBezTo>
                <a:cubicBezTo>
                  <a:pt x="852115" y="825527"/>
                  <a:pt x="859736" y="809283"/>
                  <a:pt x="872691" y="809283"/>
                </a:cubicBezTo>
                <a:cubicBezTo>
                  <a:pt x="887927" y="809283"/>
                  <a:pt x="903168" y="827558"/>
                  <a:pt x="897831" y="839741"/>
                </a:cubicBezTo>
                <a:cubicBezTo>
                  <a:pt x="895160" y="846171"/>
                  <a:pt x="886593" y="849554"/>
                  <a:pt x="878028" y="849640"/>
                </a:cubicBezTo>
                <a:close/>
                <a:moveTo>
                  <a:pt x="11313968" y="849640"/>
                </a:moveTo>
                <a:cubicBezTo>
                  <a:pt x="11305403" y="849554"/>
                  <a:pt x="11296836" y="846171"/>
                  <a:pt x="11294166" y="839741"/>
                </a:cubicBezTo>
                <a:cubicBezTo>
                  <a:pt x="11288828" y="827558"/>
                  <a:pt x="11304070" y="809283"/>
                  <a:pt x="11319306" y="809283"/>
                </a:cubicBezTo>
                <a:cubicBezTo>
                  <a:pt x="11332260" y="809283"/>
                  <a:pt x="11339882" y="825527"/>
                  <a:pt x="11333790" y="839741"/>
                </a:cubicBezTo>
                <a:cubicBezTo>
                  <a:pt x="11331114" y="846510"/>
                  <a:pt x="11322547" y="849724"/>
                  <a:pt x="11313968" y="849640"/>
                </a:cubicBezTo>
                <a:close/>
                <a:moveTo>
                  <a:pt x="1049952" y="856660"/>
                </a:moveTo>
                <a:cubicBezTo>
                  <a:pt x="1045383" y="856660"/>
                  <a:pt x="1037000" y="850569"/>
                  <a:pt x="1031665" y="843124"/>
                </a:cubicBezTo>
                <a:cubicBezTo>
                  <a:pt x="1024045" y="832294"/>
                  <a:pt x="1024045" y="826880"/>
                  <a:pt x="1031665" y="816050"/>
                </a:cubicBezTo>
                <a:cubicBezTo>
                  <a:pt x="1037000" y="808606"/>
                  <a:pt x="1045383" y="802514"/>
                  <a:pt x="1049952" y="802514"/>
                </a:cubicBezTo>
                <a:cubicBezTo>
                  <a:pt x="1054525" y="802514"/>
                  <a:pt x="1064431" y="808606"/>
                  <a:pt x="1072052" y="816050"/>
                </a:cubicBezTo>
                <a:cubicBezTo>
                  <a:pt x="1085004" y="828911"/>
                  <a:pt x="1085004" y="830264"/>
                  <a:pt x="1072052" y="843124"/>
                </a:cubicBezTo>
                <a:cubicBezTo>
                  <a:pt x="1064431" y="850569"/>
                  <a:pt x="1054525" y="856660"/>
                  <a:pt x="1049952" y="856660"/>
                </a:cubicBezTo>
                <a:close/>
                <a:moveTo>
                  <a:pt x="11142044" y="856660"/>
                </a:moveTo>
                <a:cubicBezTo>
                  <a:pt x="11137471" y="856660"/>
                  <a:pt x="11127566" y="850569"/>
                  <a:pt x="11119944" y="843124"/>
                </a:cubicBezTo>
                <a:cubicBezTo>
                  <a:pt x="11106992" y="830264"/>
                  <a:pt x="11106992" y="828911"/>
                  <a:pt x="11119944" y="816050"/>
                </a:cubicBezTo>
                <a:cubicBezTo>
                  <a:pt x="11127566" y="808606"/>
                  <a:pt x="11137471" y="802514"/>
                  <a:pt x="11142044" y="802514"/>
                </a:cubicBezTo>
                <a:cubicBezTo>
                  <a:pt x="11146614" y="802514"/>
                  <a:pt x="11154996" y="808606"/>
                  <a:pt x="11160331" y="816050"/>
                </a:cubicBezTo>
                <a:cubicBezTo>
                  <a:pt x="11167951" y="826880"/>
                  <a:pt x="11167951" y="832294"/>
                  <a:pt x="11160331" y="843124"/>
                </a:cubicBezTo>
                <a:cubicBezTo>
                  <a:pt x="11154996" y="850569"/>
                  <a:pt x="11146614" y="856660"/>
                  <a:pt x="11142044" y="856660"/>
                </a:cubicBezTo>
                <a:close/>
                <a:moveTo>
                  <a:pt x="164911" y="861394"/>
                </a:moveTo>
                <a:cubicBezTo>
                  <a:pt x="158241" y="859787"/>
                  <a:pt x="151619" y="855471"/>
                  <a:pt x="146093" y="847857"/>
                </a:cubicBezTo>
                <a:cubicBezTo>
                  <a:pt x="128559" y="825522"/>
                  <a:pt x="140756" y="802510"/>
                  <a:pt x="169723" y="802510"/>
                </a:cubicBezTo>
                <a:cubicBezTo>
                  <a:pt x="188016" y="802510"/>
                  <a:pt x="194116" y="805894"/>
                  <a:pt x="197927" y="818754"/>
                </a:cubicBezTo>
                <a:cubicBezTo>
                  <a:pt x="205359" y="846673"/>
                  <a:pt x="184920" y="866216"/>
                  <a:pt x="164911" y="861394"/>
                </a:cubicBezTo>
                <a:close/>
                <a:moveTo>
                  <a:pt x="12027086" y="861394"/>
                </a:moveTo>
                <a:cubicBezTo>
                  <a:pt x="12007076" y="866216"/>
                  <a:pt x="11986638" y="846673"/>
                  <a:pt x="11994070" y="818754"/>
                </a:cubicBezTo>
                <a:cubicBezTo>
                  <a:pt x="11997880" y="805894"/>
                  <a:pt x="12003980" y="802510"/>
                  <a:pt x="12022274" y="802510"/>
                </a:cubicBezTo>
                <a:cubicBezTo>
                  <a:pt x="12051240" y="802510"/>
                  <a:pt x="12063438" y="825522"/>
                  <a:pt x="12045903" y="847857"/>
                </a:cubicBezTo>
                <a:cubicBezTo>
                  <a:pt x="12040378" y="855471"/>
                  <a:pt x="12033755" y="859787"/>
                  <a:pt x="12027086" y="861394"/>
                </a:cubicBezTo>
                <a:close/>
                <a:moveTo>
                  <a:pt x="6004622" y="861990"/>
                </a:moveTo>
                <a:cubicBezTo>
                  <a:pt x="5987858" y="865966"/>
                  <a:pt x="5969188" y="862075"/>
                  <a:pt x="5961568" y="847185"/>
                </a:cubicBezTo>
                <a:cubicBezTo>
                  <a:pt x="5950900" y="825526"/>
                  <a:pt x="5965378" y="799807"/>
                  <a:pt x="5991286" y="797099"/>
                </a:cubicBezTo>
                <a:cubicBezTo>
                  <a:pt x="6014146" y="795068"/>
                  <a:pt x="6036244" y="810636"/>
                  <a:pt x="6036244" y="829587"/>
                </a:cubicBezTo>
                <a:cubicBezTo>
                  <a:pt x="6036244" y="846168"/>
                  <a:pt x="6021386" y="858013"/>
                  <a:pt x="6004622" y="861990"/>
                </a:cubicBezTo>
                <a:close/>
                <a:moveTo>
                  <a:pt x="6187375" y="861990"/>
                </a:moveTo>
                <a:cubicBezTo>
                  <a:pt x="6170611" y="858013"/>
                  <a:pt x="6155752" y="846168"/>
                  <a:pt x="6155752" y="829587"/>
                </a:cubicBezTo>
                <a:cubicBezTo>
                  <a:pt x="6155752" y="810636"/>
                  <a:pt x="6177851" y="795068"/>
                  <a:pt x="6200711" y="797099"/>
                </a:cubicBezTo>
                <a:cubicBezTo>
                  <a:pt x="6226619" y="799807"/>
                  <a:pt x="6241096" y="825526"/>
                  <a:pt x="6230428" y="847185"/>
                </a:cubicBezTo>
                <a:cubicBezTo>
                  <a:pt x="6222808" y="862075"/>
                  <a:pt x="6204139" y="865966"/>
                  <a:pt x="6187375" y="861990"/>
                </a:cubicBezTo>
                <a:close/>
                <a:moveTo>
                  <a:pt x="3351798" y="862661"/>
                </a:moveTo>
                <a:cubicBezTo>
                  <a:pt x="3346750" y="863253"/>
                  <a:pt x="3341415" y="860377"/>
                  <a:pt x="3332271" y="854624"/>
                </a:cubicBezTo>
                <a:cubicBezTo>
                  <a:pt x="3323127" y="848532"/>
                  <a:pt x="3319316" y="839057"/>
                  <a:pt x="3321603" y="826198"/>
                </a:cubicBezTo>
                <a:cubicBezTo>
                  <a:pt x="3323127" y="809954"/>
                  <a:pt x="3327699" y="805215"/>
                  <a:pt x="3344463" y="803862"/>
                </a:cubicBezTo>
                <a:cubicBezTo>
                  <a:pt x="3361227" y="801832"/>
                  <a:pt x="3367323" y="805215"/>
                  <a:pt x="3374943" y="818752"/>
                </a:cubicBezTo>
                <a:cubicBezTo>
                  <a:pt x="3381800" y="833642"/>
                  <a:pt x="3381039" y="838380"/>
                  <a:pt x="3369608" y="849886"/>
                </a:cubicBezTo>
                <a:cubicBezTo>
                  <a:pt x="3361608" y="858008"/>
                  <a:pt x="3356846" y="862069"/>
                  <a:pt x="3351798" y="862661"/>
                </a:cubicBezTo>
                <a:close/>
                <a:moveTo>
                  <a:pt x="8840199" y="862661"/>
                </a:moveTo>
                <a:cubicBezTo>
                  <a:pt x="8835151" y="862069"/>
                  <a:pt x="8830388" y="858008"/>
                  <a:pt x="8822388" y="849886"/>
                </a:cubicBezTo>
                <a:cubicBezTo>
                  <a:pt x="8810958" y="838380"/>
                  <a:pt x="8810196" y="833642"/>
                  <a:pt x="8817054" y="818752"/>
                </a:cubicBezTo>
                <a:cubicBezTo>
                  <a:pt x="8824674" y="805215"/>
                  <a:pt x="8830770" y="801832"/>
                  <a:pt x="8847534" y="803862"/>
                </a:cubicBezTo>
                <a:cubicBezTo>
                  <a:pt x="8864298" y="805215"/>
                  <a:pt x="8868870" y="809954"/>
                  <a:pt x="8870394" y="826198"/>
                </a:cubicBezTo>
                <a:cubicBezTo>
                  <a:pt x="8872680" y="839057"/>
                  <a:pt x="8868870" y="848532"/>
                  <a:pt x="8859726" y="854624"/>
                </a:cubicBezTo>
                <a:cubicBezTo>
                  <a:pt x="8850582" y="860377"/>
                  <a:pt x="8845247" y="863253"/>
                  <a:pt x="8840199" y="862661"/>
                </a:cubicBezTo>
                <a:close/>
                <a:moveTo>
                  <a:pt x="526721" y="862662"/>
                </a:moveTo>
                <a:cubicBezTo>
                  <a:pt x="520052" y="863254"/>
                  <a:pt x="512811" y="861054"/>
                  <a:pt x="503664" y="855978"/>
                </a:cubicBezTo>
                <a:cubicBezTo>
                  <a:pt x="487656" y="847856"/>
                  <a:pt x="485368" y="822814"/>
                  <a:pt x="499089" y="810631"/>
                </a:cubicBezTo>
                <a:cubicBezTo>
                  <a:pt x="512811" y="798448"/>
                  <a:pt x="541776" y="801155"/>
                  <a:pt x="550924" y="815368"/>
                </a:cubicBezTo>
                <a:cubicBezTo>
                  <a:pt x="561595" y="833643"/>
                  <a:pt x="560828" y="840412"/>
                  <a:pt x="546351" y="852595"/>
                </a:cubicBezTo>
                <a:cubicBezTo>
                  <a:pt x="539489" y="858685"/>
                  <a:pt x="533391" y="862070"/>
                  <a:pt x="526721" y="862662"/>
                </a:cubicBezTo>
                <a:close/>
                <a:moveTo>
                  <a:pt x="11665275" y="862662"/>
                </a:moveTo>
                <a:cubicBezTo>
                  <a:pt x="11658606" y="862070"/>
                  <a:pt x="11652507" y="858685"/>
                  <a:pt x="11645646" y="852595"/>
                </a:cubicBezTo>
                <a:cubicBezTo>
                  <a:pt x="11631168" y="840412"/>
                  <a:pt x="11630402" y="833643"/>
                  <a:pt x="11641072" y="815368"/>
                </a:cubicBezTo>
                <a:cubicBezTo>
                  <a:pt x="11650220" y="801155"/>
                  <a:pt x="11679186" y="798448"/>
                  <a:pt x="11692907" y="810631"/>
                </a:cubicBezTo>
                <a:cubicBezTo>
                  <a:pt x="11706628" y="822814"/>
                  <a:pt x="11704340" y="847856"/>
                  <a:pt x="11688332" y="855978"/>
                </a:cubicBezTo>
                <a:cubicBezTo>
                  <a:pt x="11679186" y="861054"/>
                  <a:pt x="11671944" y="863254"/>
                  <a:pt x="11665275" y="862662"/>
                </a:cubicBezTo>
                <a:close/>
                <a:moveTo>
                  <a:pt x="2643015" y="862913"/>
                </a:moveTo>
                <a:cubicBezTo>
                  <a:pt x="2633680" y="862913"/>
                  <a:pt x="2624346" y="858344"/>
                  <a:pt x="2617107" y="849207"/>
                </a:cubicBezTo>
                <a:cubicBezTo>
                  <a:pt x="2599580" y="826873"/>
                  <a:pt x="2612535" y="805890"/>
                  <a:pt x="2643015" y="805890"/>
                </a:cubicBezTo>
                <a:cubicBezTo>
                  <a:pt x="2673495" y="805890"/>
                  <a:pt x="2686448" y="826873"/>
                  <a:pt x="2668923" y="849207"/>
                </a:cubicBezTo>
                <a:cubicBezTo>
                  <a:pt x="2661684" y="858344"/>
                  <a:pt x="2652350" y="862913"/>
                  <a:pt x="2643015" y="862913"/>
                </a:cubicBezTo>
                <a:close/>
                <a:moveTo>
                  <a:pt x="9548982" y="862913"/>
                </a:moveTo>
                <a:cubicBezTo>
                  <a:pt x="9539647" y="862913"/>
                  <a:pt x="9530312" y="858344"/>
                  <a:pt x="9523074" y="849207"/>
                </a:cubicBezTo>
                <a:cubicBezTo>
                  <a:pt x="9505548" y="826873"/>
                  <a:pt x="9518502" y="805890"/>
                  <a:pt x="9548982" y="805890"/>
                </a:cubicBezTo>
                <a:cubicBezTo>
                  <a:pt x="9579462" y="805890"/>
                  <a:pt x="9592416" y="826873"/>
                  <a:pt x="9574890" y="849207"/>
                </a:cubicBezTo>
                <a:cubicBezTo>
                  <a:pt x="9567651" y="858344"/>
                  <a:pt x="9558316" y="862913"/>
                  <a:pt x="9548982" y="862913"/>
                </a:cubicBezTo>
                <a:close/>
                <a:moveTo>
                  <a:pt x="4761556" y="863003"/>
                </a:moveTo>
                <a:cubicBezTo>
                  <a:pt x="4750412" y="863258"/>
                  <a:pt x="4739363" y="858013"/>
                  <a:pt x="4731362" y="847183"/>
                </a:cubicBezTo>
                <a:cubicBezTo>
                  <a:pt x="4705454" y="811988"/>
                  <a:pt x="4752698" y="781530"/>
                  <a:pt x="4786226" y="811311"/>
                </a:cubicBezTo>
                <a:cubicBezTo>
                  <a:pt x="4804514" y="827555"/>
                  <a:pt x="4805275" y="828232"/>
                  <a:pt x="4792322" y="845830"/>
                </a:cubicBezTo>
                <a:cubicBezTo>
                  <a:pt x="4783940" y="856997"/>
                  <a:pt x="4772700" y="862750"/>
                  <a:pt x="4761556" y="863003"/>
                </a:cubicBezTo>
                <a:close/>
                <a:moveTo>
                  <a:pt x="7430440" y="863003"/>
                </a:moveTo>
                <a:cubicBezTo>
                  <a:pt x="7419296" y="862750"/>
                  <a:pt x="7408056" y="856997"/>
                  <a:pt x="7399675" y="845830"/>
                </a:cubicBezTo>
                <a:cubicBezTo>
                  <a:pt x="7386722" y="828232"/>
                  <a:pt x="7387483" y="827555"/>
                  <a:pt x="7405771" y="811311"/>
                </a:cubicBezTo>
                <a:cubicBezTo>
                  <a:pt x="7439299" y="781530"/>
                  <a:pt x="7486543" y="811988"/>
                  <a:pt x="7460635" y="847183"/>
                </a:cubicBezTo>
                <a:cubicBezTo>
                  <a:pt x="7452634" y="858013"/>
                  <a:pt x="7441584" y="863258"/>
                  <a:pt x="7430440" y="863003"/>
                </a:cubicBezTo>
                <a:close/>
                <a:moveTo>
                  <a:pt x="2290010" y="863426"/>
                </a:moveTo>
                <a:cubicBezTo>
                  <a:pt x="2280103" y="863426"/>
                  <a:pt x="2266387" y="857335"/>
                  <a:pt x="2259530" y="850567"/>
                </a:cubicBezTo>
                <a:cubicBezTo>
                  <a:pt x="2235146" y="826201"/>
                  <a:pt x="2262578" y="791682"/>
                  <a:pt x="2299154" y="800482"/>
                </a:cubicBezTo>
                <a:cubicBezTo>
                  <a:pt x="2334206" y="808604"/>
                  <a:pt x="2325823" y="863426"/>
                  <a:pt x="2290010" y="863426"/>
                </a:cubicBezTo>
                <a:close/>
                <a:moveTo>
                  <a:pt x="9901987" y="863426"/>
                </a:moveTo>
                <a:cubicBezTo>
                  <a:pt x="9866174" y="863426"/>
                  <a:pt x="9857791" y="808604"/>
                  <a:pt x="9892843" y="800482"/>
                </a:cubicBezTo>
                <a:cubicBezTo>
                  <a:pt x="9929419" y="791682"/>
                  <a:pt x="9956851" y="826201"/>
                  <a:pt x="9932467" y="850567"/>
                </a:cubicBezTo>
                <a:cubicBezTo>
                  <a:pt x="9925610" y="857335"/>
                  <a:pt x="9911894" y="863426"/>
                  <a:pt x="9901987" y="863426"/>
                </a:cubicBezTo>
                <a:close/>
                <a:moveTo>
                  <a:pt x="5286792" y="863431"/>
                </a:moveTo>
                <a:cubicBezTo>
                  <a:pt x="5267742" y="863431"/>
                  <a:pt x="5260122" y="859370"/>
                  <a:pt x="5253264" y="845833"/>
                </a:cubicBezTo>
                <a:cubicBezTo>
                  <a:pt x="5246406" y="831619"/>
                  <a:pt x="5246406" y="824851"/>
                  <a:pt x="5255550" y="812668"/>
                </a:cubicBezTo>
                <a:cubicBezTo>
                  <a:pt x="5279172" y="780858"/>
                  <a:pt x="5328702" y="791687"/>
                  <a:pt x="5328702" y="828912"/>
                </a:cubicBezTo>
                <a:cubicBezTo>
                  <a:pt x="5328702" y="852602"/>
                  <a:pt x="5315748" y="863431"/>
                  <a:pt x="5286792" y="863431"/>
                </a:cubicBezTo>
                <a:close/>
                <a:moveTo>
                  <a:pt x="6905204" y="863431"/>
                </a:moveTo>
                <a:cubicBezTo>
                  <a:pt x="6876248" y="863431"/>
                  <a:pt x="6863295" y="852602"/>
                  <a:pt x="6863295" y="828912"/>
                </a:cubicBezTo>
                <a:cubicBezTo>
                  <a:pt x="6863295" y="791687"/>
                  <a:pt x="6912824" y="780858"/>
                  <a:pt x="6936447" y="812668"/>
                </a:cubicBezTo>
                <a:cubicBezTo>
                  <a:pt x="6945591" y="824851"/>
                  <a:pt x="6945591" y="831619"/>
                  <a:pt x="6938732" y="845833"/>
                </a:cubicBezTo>
                <a:cubicBezTo>
                  <a:pt x="6931875" y="859370"/>
                  <a:pt x="6924255" y="863431"/>
                  <a:pt x="6905204" y="863431"/>
                </a:cubicBezTo>
                <a:close/>
                <a:moveTo>
                  <a:pt x="3876270" y="863432"/>
                </a:moveTo>
                <a:cubicBezTo>
                  <a:pt x="3856458" y="863432"/>
                  <a:pt x="3845027" y="860049"/>
                  <a:pt x="3841979" y="852603"/>
                </a:cubicBezTo>
                <a:cubicBezTo>
                  <a:pt x="3832074" y="829591"/>
                  <a:pt x="3837407" y="809286"/>
                  <a:pt x="3856458" y="798456"/>
                </a:cubicBezTo>
                <a:cubicBezTo>
                  <a:pt x="3892271" y="777475"/>
                  <a:pt x="3929610" y="809286"/>
                  <a:pt x="3913607" y="847188"/>
                </a:cubicBezTo>
                <a:cubicBezTo>
                  <a:pt x="3907511" y="860725"/>
                  <a:pt x="3900654" y="863432"/>
                  <a:pt x="3876270" y="863432"/>
                </a:cubicBezTo>
                <a:close/>
                <a:moveTo>
                  <a:pt x="8315727" y="863432"/>
                </a:moveTo>
                <a:cubicBezTo>
                  <a:pt x="8291343" y="863432"/>
                  <a:pt x="8284485" y="860725"/>
                  <a:pt x="8278389" y="847188"/>
                </a:cubicBezTo>
                <a:cubicBezTo>
                  <a:pt x="8262387" y="809286"/>
                  <a:pt x="8299726" y="777475"/>
                  <a:pt x="8335539" y="798456"/>
                </a:cubicBezTo>
                <a:cubicBezTo>
                  <a:pt x="8354589" y="809286"/>
                  <a:pt x="8359923" y="829591"/>
                  <a:pt x="8350018" y="852603"/>
                </a:cubicBezTo>
                <a:cubicBezTo>
                  <a:pt x="8346969" y="860049"/>
                  <a:pt x="8335539" y="863432"/>
                  <a:pt x="8315727" y="863432"/>
                </a:cubicBezTo>
                <a:close/>
                <a:moveTo>
                  <a:pt x="2827463" y="863813"/>
                </a:moveTo>
                <a:cubicBezTo>
                  <a:pt x="2820331" y="865675"/>
                  <a:pt x="2813044" y="865802"/>
                  <a:pt x="2806567" y="863433"/>
                </a:cubicBezTo>
                <a:cubicBezTo>
                  <a:pt x="2767704" y="849897"/>
                  <a:pt x="2764656" y="818762"/>
                  <a:pt x="2799708" y="798458"/>
                </a:cubicBezTo>
                <a:cubicBezTo>
                  <a:pt x="2816472" y="788305"/>
                  <a:pt x="2819520" y="788305"/>
                  <a:pt x="2837808" y="798458"/>
                </a:cubicBezTo>
                <a:cubicBezTo>
                  <a:pt x="2848476" y="805226"/>
                  <a:pt x="2859144" y="814702"/>
                  <a:pt x="2861431" y="820792"/>
                </a:cubicBezTo>
                <a:cubicBezTo>
                  <a:pt x="2868860" y="837036"/>
                  <a:pt x="2848858" y="858229"/>
                  <a:pt x="2827463" y="863813"/>
                </a:cubicBezTo>
                <a:close/>
                <a:moveTo>
                  <a:pt x="9364534" y="863813"/>
                </a:moveTo>
                <a:cubicBezTo>
                  <a:pt x="9343139" y="858229"/>
                  <a:pt x="9323136" y="837036"/>
                  <a:pt x="9330566" y="820792"/>
                </a:cubicBezTo>
                <a:cubicBezTo>
                  <a:pt x="9332852" y="814702"/>
                  <a:pt x="9343520" y="805226"/>
                  <a:pt x="9354188" y="798458"/>
                </a:cubicBezTo>
                <a:cubicBezTo>
                  <a:pt x="9372476" y="788305"/>
                  <a:pt x="9375524" y="788305"/>
                  <a:pt x="9392288" y="798458"/>
                </a:cubicBezTo>
                <a:cubicBezTo>
                  <a:pt x="9427340" y="818762"/>
                  <a:pt x="9424292" y="849897"/>
                  <a:pt x="9385430" y="863433"/>
                </a:cubicBezTo>
                <a:cubicBezTo>
                  <a:pt x="9378952" y="865802"/>
                  <a:pt x="9371666" y="865675"/>
                  <a:pt x="9364534" y="863813"/>
                </a:cubicBezTo>
                <a:close/>
                <a:moveTo>
                  <a:pt x="3005262" y="868422"/>
                </a:moveTo>
                <a:cubicBezTo>
                  <a:pt x="2995070" y="869859"/>
                  <a:pt x="2983068" y="868844"/>
                  <a:pt x="2968590" y="865461"/>
                </a:cubicBezTo>
                <a:cubicBezTo>
                  <a:pt x="2941920" y="859370"/>
                  <a:pt x="2945730" y="802516"/>
                  <a:pt x="2973924" y="793041"/>
                </a:cubicBezTo>
                <a:cubicBezTo>
                  <a:pt x="2998308" y="784919"/>
                  <a:pt x="3015072" y="788980"/>
                  <a:pt x="3030312" y="806577"/>
                </a:cubicBezTo>
                <a:cubicBezTo>
                  <a:pt x="3050124" y="828912"/>
                  <a:pt x="3050124" y="839741"/>
                  <a:pt x="3031074" y="856663"/>
                </a:cubicBezTo>
                <a:cubicBezTo>
                  <a:pt x="3023835" y="863092"/>
                  <a:pt x="3015454" y="866984"/>
                  <a:pt x="3005262" y="868422"/>
                </a:cubicBezTo>
                <a:close/>
                <a:moveTo>
                  <a:pt x="9186735" y="868422"/>
                </a:moveTo>
                <a:cubicBezTo>
                  <a:pt x="9176543" y="866984"/>
                  <a:pt x="9168162" y="863092"/>
                  <a:pt x="9160923" y="856663"/>
                </a:cubicBezTo>
                <a:cubicBezTo>
                  <a:pt x="9141872" y="839741"/>
                  <a:pt x="9141872" y="828912"/>
                  <a:pt x="9161684" y="806577"/>
                </a:cubicBezTo>
                <a:cubicBezTo>
                  <a:pt x="9176924" y="788980"/>
                  <a:pt x="9193688" y="784919"/>
                  <a:pt x="9218072" y="793041"/>
                </a:cubicBezTo>
                <a:cubicBezTo>
                  <a:pt x="9246267" y="802516"/>
                  <a:pt x="9250076" y="859370"/>
                  <a:pt x="9223407" y="865461"/>
                </a:cubicBezTo>
                <a:cubicBezTo>
                  <a:pt x="9208928" y="868844"/>
                  <a:pt x="9196927" y="869859"/>
                  <a:pt x="9186735" y="868422"/>
                </a:cubicBezTo>
                <a:close/>
                <a:moveTo>
                  <a:pt x="2461751" y="869438"/>
                </a:moveTo>
                <a:cubicBezTo>
                  <a:pt x="2453940" y="869014"/>
                  <a:pt x="2446702" y="864785"/>
                  <a:pt x="2437558" y="856663"/>
                </a:cubicBezTo>
                <a:cubicBezTo>
                  <a:pt x="2429175" y="849217"/>
                  <a:pt x="2422316" y="837034"/>
                  <a:pt x="2422316" y="829589"/>
                </a:cubicBezTo>
                <a:cubicBezTo>
                  <a:pt x="2422316" y="814699"/>
                  <a:pt x="2447463" y="788980"/>
                  <a:pt x="2462703" y="788980"/>
                </a:cubicBezTo>
                <a:cubicBezTo>
                  <a:pt x="2483278" y="788980"/>
                  <a:pt x="2506138" y="809961"/>
                  <a:pt x="2506138" y="829589"/>
                </a:cubicBezTo>
                <a:cubicBezTo>
                  <a:pt x="2506138" y="841772"/>
                  <a:pt x="2500042" y="852602"/>
                  <a:pt x="2489374" y="859370"/>
                </a:cubicBezTo>
                <a:cubicBezTo>
                  <a:pt x="2477944" y="866476"/>
                  <a:pt x="2469562" y="869860"/>
                  <a:pt x="2461751" y="869438"/>
                </a:cubicBezTo>
                <a:close/>
                <a:moveTo>
                  <a:pt x="9730246" y="869438"/>
                </a:moveTo>
                <a:cubicBezTo>
                  <a:pt x="9722435" y="869860"/>
                  <a:pt x="9714052" y="866476"/>
                  <a:pt x="9702623" y="859370"/>
                </a:cubicBezTo>
                <a:cubicBezTo>
                  <a:pt x="9691955" y="852602"/>
                  <a:pt x="9685859" y="841772"/>
                  <a:pt x="9685859" y="829589"/>
                </a:cubicBezTo>
                <a:cubicBezTo>
                  <a:pt x="9685859" y="809961"/>
                  <a:pt x="9708719" y="788980"/>
                  <a:pt x="9729294" y="788980"/>
                </a:cubicBezTo>
                <a:cubicBezTo>
                  <a:pt x="9744534" y="788980"/>
                  <a:pt x="9769680" y="814699"/>
                  <a:pt x="9769680" y="829589"/>
                </a:cubicBezTo>
                <a:cubicBezTo>
                  <a:pt x="9769680" y="837034"/>
                  <a:pt x="9762822" y="849217"/>
                  <a:pt x="9754439" y="856663"/>
                </a:cubicBezTo>
                <a:cubicBezTo>
                  <a:pt x="9745295" y="864785"/>
                  <a:pt x="9738056" y="869014"/>
                  <a:pt x="9730246" y="869438"/>
                </a:cubicBezTo>
                <a:close/>
                <a:moveTo>
                  <a:pt x="697567" y="869471"/>
                </a:moveTo>
                <a:cubicBezTo>
                  <a:pt x="687469" y="868973"/>
                  <a:pt x="676753" y="865801"/>
                  <a:pt x="666471" y="859371"/>
                </a:cubicBezTo>
                <a:cubicBezTo>
                  <a:pt x="637508" y="841096"/>
                  <a:pt x="647420" y="807932"/>
                  <a:pt x="688568" y="788981"/>
                </a:cubicBezTo>
                <a:cubicBezTo>
                  <a:pt x="706092" y="780181"/>
                  <a:pt x="737337" y="796425"/>
                  <a:pt x="743433" y="817408"/>
                </a:cubicBezTo>
                <a:cubicBezTo>
                  <a:pt x="752579" y="848372"/>
                  <a:pt x="727859" y="870962"/>
                  <a:pt x="697567" y="869471"/>
                </a:cubicBezTo>
                <a:close/>
                <a:moveTo>
                  <a:pt x="11494430" y="869471"/>
                </a:moveTo>
                <a:cubicBezTo>
                  <a:pt x="11464138" y="870962"/>
                  <a:pt x="11439418" y="848372"/>
                  <a:pt x="11448563" y="817408"/>
                </a:cubicBezTo>
                <a:cubicBezTo>
                  <a:pt x="11454659" y="796425"/>
                  <a:pt x="11485904" y="780181"/>
                  <a:pt x="11503428" y="788981"/>
                </a:cubicBezTo>
                <a:cubicBezTo>
                  <a:pt x="11544576" y="807932"/>
                  <a:pt x="11554488" y="841096"/>
                  <a:pt x="11525526" y="859371"/>
                </a:cubicBezTo>
                <a:cubicBezTo>
                  <a:pt x="11515243" y="865801"/>
                  <a:pt x="11504527" y="868973"/>
                  <a:pt x="11494430" y="869471"/>
                </a:cubicBezTo>
                <a:close/>
                <a:moveTo>
                  <a:pt x="345772" y="869690"/>
                </a:moveTo>
                <a:cubicBezTo>
                  <a:pt x="336916" y="869859"/>
                  <a:pt x="328347" y="866813"/>
                  <a:pt x="318824" y="860722"/>
                </a:cubicBezTo>
                <a:cubicBezTo>
                  <a:pt x="286833" y="840417"/>
                  <a:pt x="308161" y="788978"/>
                  <a:pt x="349293" y="788978"/>
                </a:cubicBezTo>
                <a:cubicBezTo>
                  <a:pt x="388141" y="788978"/>
                  <a:pt x="405661" y="839741"/>
                  <a:pt x="374431" y="859369"/>
                </a:cubicBezTo>
                <a:cubicBezTo>
                  <a:pt x="363767" y="866137"/>
                  <a:pt x="354625" y="869521"/>
                  <a:pt x="345772" y="869690"/>
                </a:cubicBezTo>
                <a:close/>
                <a:moveTo>
                  <a:pt x="11846224" y="869690"/>
                </a:moveTo>
                <a:cubicBezTo>
                  <a:pt x="11837371" y="869521"/>
                  <a:pt x="11828230" y="866137"/>
                  <a:pt x="11817566" y="859369"/>
                </a:cubicBezTo>
                <a:cubicBezTo>
                  <a:pt x="11786335" y="839741"/>
                  <a:pt x="11803855" y="788978"/>
                  <a:pt x="11842703" y="788978"/>
                </a:cubicBezTo>
                <a:cubicBezTo>
                  <a:pt x="11883835" y="788978"/>
                  <a:pt x="11905163" y="840417"/>
                  <a:pt x="11873172" y="860722"/>
                </a:cubicBezTo>
                <a:cubicBezTo>
                  <a:pt x="11863650" y="866813"/>
                  <a:pt x="11855080" y="869859"/>
                  <a:pt x="11846224" y="869690"/>
                </a:cubicBezTo>
                <a:close/>
                <a:moveTo>
                  <a:pt x="1402184" y="870196"/>
                </a:moveTo>
                <a:cubicBezTo>
                  <a:pt x="1394567" y="870196"/>
                  <a:pt x="1381612" y="862074"/>
                  <a:pt x="1373228" y="852598"/>
                </a:cubicBezTo>
                <a:cubicBezTo>
                  <a:pt x="1352657" y="829586"/>
                  <a:pt x="1353420" y="821464"/>
                  <a:pt x="1374757" y="803866"/>
                </a:cubicBezTo>
                <a:cubicBezTo>
                  <a:pt x="1396091" y="786269"/>
                  <a:pt x="1409040" y="785592"/>
                  <a:pt x="1431892" y="799805"/>
                </a:cubicBezTo>
                <a:cubicBezTo>
                  <a:pt x="1465412" y="820110"/>
                  <a:pt x="1444077" y="870196"/>
                  <a:pt x="1402184" y="870196"/>
                </a:cubicBezTo>
                <a:close/>
                <a:moveTo>
                  <a:pt x="10789812" y="870196"/>
                </a:moveTo>
                <a:cubicBezTo>
                  <a:pt x="10747919" y="870196"/>
                  <a:pt x="10726584" y="820110"/>
                  <a:pt x="10760104" y="799805"/>
                </a:cubicBezTo>
                <a:cubicBezTo>
                  <a:pt x="10782956" y="785592"/>
                  <a:pt x="10795906" y="786269"/>
                  <a:pt x="10817239" y="803866"/>
                </a:cubicBezTo>
                <a:cubicBezTo>
                  <a:pt x="10838576" y="821464"/>
                  <a:pt x="10839339" y="829586"/>
                  <a:pt x="10818768" y="852598"/>
                </a:cubicBezTo>
                <a:cubicBezTo>
                  <a:pt x="10810384" y="862074"/>
                  <a:pt x="10797430" y="870196"/>
                  <a:pt x="10789812" y="870196"/>
                </a:cubicBezTo>
                <a:close/>
                <a:moveTo>
                  <a:pt x="1227979" y="870197"/>
                </a:moveTo>
                <a:cubicBezTo>
                  <a:pt x="1220361" y="870197"/>
                  <a:pt x="1206648" y="863429"/>
                  <a:pt x="1197519" y="855307"/>
                </a:cubicBezTo>
                <a:cubicBezTo>
                  <a:pt x="1189124" y="847185"/>
                  <a:pt x="1182257" y="835679"/>
                  <a:pt x="1182257" y="829587"/>
                </a:cubicBezTo>
                <a:cubicBezTo>
                  <a:pt x="1182257" y="815374"/>
                  <a:pt x="1213511" y="788977"/>
                  <a:pt x="1230267" y="788977"/>
                </a:cubicBezTo>
                <a:cubicBezTo>
                  <a:pt x="1247793" y="788977"/>
                  <a:pt x="1273703" y="813343"/>
                  <a:pt x="1273703" y="829587"/>
                </a:cubicBezTo>
                <a:cubicBezTo>
                  <a:pt x="1273703" y="847185"/>
                  <a:pt x="1247793" y="870197"/>
                  <a:pt x="1227979" y="870197"/>
                </a:cubicBezTo>
                <a:close/>
                <a:moveTo>
                  <a:pt x="1935471" y="870197"/>
                </a:moveTo>
                <a:cubicBezTo>
                  <a:pt x="1927089" y="870197"/>
                  <a:pt x="1913373" y="864106"/>
                  <a:pt x="1904991" y="856660"/>
                </a:cubicBezTo>
                <a:cubicBezTo>
                  <a:pt x="1896608" y="849216"/>
                  <a:pt x="1889751" y="837709"/>
                  <a:pt x="1889751" y="830941"/>
                </a:cubicBezTo>
                <a:cubicBezTo>
                  <a:pt x="1889751" y="814697"/>
                  <a:pt x="1917183" y="788977"/>
                  <a:pt x="1934709" y="788977"/>
                </a:cubicBezTo>
                <a:cubicBezTo>
                  <a:pt x="1952997" y="788977"/>
                  <a:pt x="1981191" y="814021"/>
                  <a:pt x="1981191" y="829587"/>
                </a:cubicBezTo>
                <a:cubicBezTo>
                  <a:pt x="1981191" y="847185"/>
                  <a:pt x="1955283" y="870197"/>
                  <a:pt x="1935471" y="870197"/>
                </a:cubicBezTo>
                <a:close/>
                <a:moveTo>
                  <a:pt x="10256526" y="870197"/>
                </a:moveTo>
                <a:cubicBezTo>
                  <a:pt x="10236714" y="870197"/>
                  <a:pt x="10210806" y="847185"/>
                  <a:pt x="10210806" y="829587"/>
                </a:cubicBezTo>
                <a:cubicBezTo>
                  <a:pt x="10210806" y="814021"/>
                  <a:pt x="10238999" y="788977"/>
                  <a:pt x="10257287" y="788977"/>
                </a:cubicBezTo>
                <a:cubicBezTo>
                  <a:pt x="10274814" y="788977"/>
                  <a:pt x="10302246" y="814697"/>
                  <a:pt x="10302246" y="830941"/>
                </a:cubicBezTo>
                <a:cubicBezTo>
                  <a:pt x="10302246" y="837709"/>
                  <a:pt x="10295388" y="849216"/>
                  <a:pt x="10287006" y="856660"/>
                </a:cubicBezTo>
                <a:cubicBezTo>
                  <a:pt x="10278623" y="864106"/>
                  <a:pt x="10264907" y="870197"/>
                  <a:pt x="10256526" y="870197"/>
                </a:cubicBezTo>
                <a:close/>
                <a:moveTo>
                  <a:pt x="10964018" y="870197"/>
                </a:moveTo>
                <a:cubicBezTo>
                  <a:pt x="10944203" y="870197"/>
                  <a:pt x="10918294" y="847185"/>
                  <a:pt x="10918294" y="829587"/>
                </a:cubicBezTo>
                <a:cubicBezTo>
                  <a:pt x="10918294" y="813343"/>
                  <a:pt x="10944203" y="788977"/>
                  <a:pt x="10961730" y="788977"/>
                </a:cubicBezTo>
                <a:cubicBezTo>
                  <a:pt x="10978486" y="788977"/>
                  <a:pt x="11009739" y="815374"/>
                  <a:pt x="11009739" y="829587"/>
                </a:cubicBezTo>
                <a:cubicBezTo>
                  <a:pt x="11009739" y="835679"/>
                  <a:pt x="11002872" y="847185"/>
                  <a:pt x="10994478" y="855307"/>
                </a:cubicBezTo>
                <a:cubicBezTo>
                  <a:pt x="10985348" y="863429"/>
                  <a:pt x="10971635" y="870197"/>
                  <a:pt x="10964018" y="870197"/>
                </a:cubicBezTo>
                <a:close/>
                <a:moveTo>
                  <a:pt x="0" y="873956"/>
                </a:moveTo>
                <a:lnTo>
                  <a:pt x="0" y="786308"/>
                </a:lnTo>
                <a:lnTo>
                  <a:pt x="1948" y="785846"/>
                </a:lnTo>
                <a:cubicBezTo>
                  <a:pt x="12429" y="787961"/>
                  <a:pt x="22153" y="794729"/>
                  <a:pt x="30544" y="805896"/>
                </a:cubicBezTo>
                <a:cubicBezTo>
                  <a:pt x="46543" y="828232"/>
                  <a:pt x="38165" y="859366"/>
                  <a:pt x="13761" y="869518"/>
                </a:cubicBezTo>
                <a:close/>
                <a:moveTo>
                  <a:pt x="12191999" y="873957"/>
                </a:moveTo>
                <a:lnTo>
                  <a:pt x="12178235" y="869518"/>
                </a:lnTo>
                <a:cubicBezTo>
                  <a:pt x="12153831" y="859366"/>
                  <a:pt x="12145454" y="828232"/>
                  <a:pt x="12161452" y="805896"/>
                </a:cubicBezTo>
                <a:cubicBezTo>
                  <a:pt x="12169843" y="794729"/>
                  <a:pt x="12179567" y="787961"/>
                  <a:pt x="12190047" y="785846"/>
                </a:cubicBezTo>
                <a:lnTo>
                  <a:pt x="12191999" y="786309"/>
                </a:lnTo>
                <a:close/>
                <a:moveTo>
                  <a:pt x="4228419" y="875782"/>
                </a:moveTo>
                <a:cubicBezTo>
                  <a:pt x="4221656" y="875613"/>
                  <a:pt x="4215560" y="872229"/>
                  <a:pt x="4204892" y="865461"/>
                </a:cubicBezTo>
                <a:cubicBezTo>
                  <a:pt x="4169840" y="844480"/>
                  <a:pt x="4191938" y="782888"/>
                  <a:pt x="4233848" y="782211"/>
                </a:cubicBezTo>
                <a:cubicBezTo>
                  <a:pt x="4253660" y="782211"/>
                  <a:pt x="4278806" y="811314"/>
                  <a:pt x="4278806" y="835004"/>
                </a:cubicBezTo>
                <a:cubicBezTo>
                  <a:pt x="4278806" y="851924"/>
                  <a:pt x="4274234" y="858692"/>
                  <a:pt x="4255946" y="866814"/>
                </a:cubicBezTo>
                <a:cubicBezTo>
                  <a:pt x="4242611" y="872905"/>
                  <a:pt x="4235182" y="875951"/>
                  <a:pt x="4228419" y="875782"/>
                </a:cubicBezTo>
                <a:close/>
                <a:moveTo>
                  <a:pt x="7963578" y="875782"/>
                </a:moveTo>
                <a:cubicBezTo>
                  <a:pt x="7956815" y="875951"/>
                  <a:pt x="7949385" y="872905"/>
                  <a:pt x="7936051" y="866814"/>
                </a:cubicBezTo>
                <a:cubicBezTo>
                  <a:pt x="7917763" y="858692"/>
                  <a:pt x="7913191" y="851924"/>
                  <a:pt x="7913191" y="835004"/>
                </a:cubicBezTo>
                <a:cubicBezTo>
                  <a:pt x="7913191" y="811314"/>
                  <a:pt x="7938336" y="782211"/>
                  <a:pt x="7958148" y="782211"/>
                </a:cubicBezTo>
                <a:cubicBezTo>
                  <a:pt x="8000059" y="782888"/>
                  <a:pt x="8022156" y="844480"/>
                  <a:pt x="7987104" y="865461"/>
                </a:cubicBezTo>
                <a:cubicBezTo>
                  <a:pt x="7976436" y="872229"/>
                  <a:pt x="7970340" y="875613"/>
                  <a:pt x="7963578" y="875782"/>
                </a:cubicBezTo>
                <a:close/>
                <a:moveTo>
                  <a:pt x="3167967" y="876965"/>
                </a:moveTo>
                <a:cubicBezTo>
                  <a:pt x="3160347" y="876965"/>
                  <a:pt x="3145107" y="867490"/>
                  <a:pt x="3134439" y="855984"/>
                </a:cubicBezTo>
                <a:cubicBezTo>
                  <a:pt x="3123771" y="844477"/>
                  <a:pt x="3114627" y="832972"/>
                  <a:pt x="3114627" y="829587"/>
                </a:cubicBezTo>
                <a:cubicBezTo>
                  <a:pt x="3114627" y="818082"/>
                  <a:pt x="3154251" y="782209"/>
                  <a:pt x="3167967" y="782209"/>
                </a:cubicBezTo>
                <a:cubicBezTo>
                  <a:pt x="3191590" y="782209"/>
                  <a:pt x="3221307" y="808606"/>
                  <a:pt x="3221307" y="829587"/>
                </a:cubicBezTo>
                <a:cubicBezTo>
                  <a:pt x="3221307" y="850569"/>
                  <a:pt x="3191590" y="876965"/>
                  <a:pt x="3167967" y="876965"/>
                </a:cubicBezTo>
                <a:close/>
                <a:moveTo>
                  <a:pt x="9024030" y="876965"/>
                </a:moveTo>
                <a:cubicBezTo>
                  <a:pt x="9000407" y="876965"/>
                  <a:pt x="8970690" y="850569"/>
                  <a:pt x="8970690" y="829587"/>
                </a:cubicBezTo>
                <a:cubicBezTo>
                  <a:pt x="8970690" y="808606"/>
                  <a:pt x="9000407" y="782209"/>
                  <a:pt x="9024030" y="782209"/>
                </a:cubicBezTo>
                <a:cubicBezTo>
                  <a:pt x="9037746" y="782209"/>
                  <a:pt x="9077370" y="818082"/>
                  <a:pt x="9077370" y="829587"/>
                </a:cubicBezTo>
                <a:cubicBezTo>
                  <a:pt x="9077370" y="832972"/>
                  <a:pt x="9068226" y="844477"/>
                  <a:pt x="9057558" y="855984"/>
                </a:cubicBezTo>
                <a:cubicBezTo>
                  <a:pt x="9046890" y="867490"/>
                  <a:pt x="9031650" y="876965"/>
                  <a:pt x="9024030" y="876965"/>
                </a:cubicBezTo>
                <a:close/>
                <a:moveTo>
                  <a:pt x="4575432" y="878318"/>
                </a:moveTo>
                <a:cubicBezTo>
                  <a:pt x="4552572" y="872226"/>
                  <a:pt x="4529712" y="847183"/>
                  <a:pt x="4529712" y="829586"/>
                </a:cubicBezTo>
                <a:cubicBezTo>
                  <a:pt x="4529712" y="807250"/>
                  <a:pt x="4558668" y="782208"/>
                  <a:pt x="4583815" y="782208"/>
                </a:cubicBezTo>
                <a:cubicBezTo>
                  <a:pt x="4602864" y="782208"/>
                  <a:pt x="4630296" y="802513"/>
                  <a:pt x="4638679" y="823494"/>
                </a:cubicBezTo>
                <a:cubicBezTo>
                  <a:pt x="4644012" y="837030"/>
                  <a:pt x="4619628" y="871549"/>
                  <a:pt x="4600579" y="877640"/>
                </a:cubicBezTo>
                <a:cubicBezTo>
                  <a:pt x="4592959" y="879671"/>
                  <a:pt x="4581528" y="880347"/>
                  <a:pt x="4575432" y="878318"/>
                </a:cubicBezTo>
                <a:close/>
                <a:moveTo>
                  <a:pt x="7616564" y="878318"/>
                </a:moveTo>
                <a:cubicBezTo>
                  <a:pt x="7610468" y="880347"/>
                  <a:pt x="7599038" y="879671"/>
                  <a:pt x="7591418" y="877640"/>
                </a:cubicBezTo>
                <a:cubicBezTo>
                  <a:pt x="7572368" y="871549"/>
                  <a:pt x="7547984" y="837030"/>
                  <a:pt x="7553318" y="823494"/>
                </a:cubicBezTo>
                <a:cubicBezTo>
                  <a:pt x="7561700" y="802513"/>
                  <a:pt x="7589132" y="782208"/>
                  <a:pt x="7608182" y="782208"/>
                </a:cubicBezTo>
                <a:cubicBezTo>
                  <a:pt x="7633328" y="782208"/>
                  <a:pt x="7662284" y="807250"/>
                  <a:pt x="7662284" y="829586"/>
                </a:cubicBezTo>
                <a:cubicBezTo>
                  <a:pt x="7662284" y="847183"/>
                  <a:pt x="7639424" y="872226"/>
                  <a:pt x="7616564" y="878318"/>
                </a:cubicBezTo>
                <a:close/>
                <a:moveTo>
                  <a:pt x="3698524" y="882798"/>
                </a:moveTo>
                <a:cubicBezTo>
                  <a:pt x="3689476" y="882544"/>
                  <a:pt x="3680714" y="877299"/>
                  <a:pt x="3667759" y="866809"/>
                </a:cubicBezTo>
                <a:cubicBezTo>
                  <a:pt x="3630420" y="835674"/>
                  <a:pt x="3648708" y="782204"/>
                  <a:pt x="3697476" y="782204"/>
                </a:cubicBezTo>
                <a:cubicBezTo>
                  <a:pt x="3753103" y="782204"/>
                  <a:pt x="3775200" y="839735"/>
                  <a:pt x="3731004" y="868838"/>
                </a:cubicBezTo>
                <a:cubicBezTo>
                  <a:pt x="3716908" y="878314"/>
                  <a:pt x="3707574" y="883051"/>
                  <a:pt x="3698524" y="882798"/>
                </a:cubicBezTo>
                <a:close/>
                <a:moveTo>
                  <a:pt x="8493472" y="882798"/>
                </a:moveTo>
                <a:cubicBezTo>
                  <a:pt x="8484423" y="883051"/>
                  <a:pt x="8475088" y="878314"/>
                  <a:pt x="8460992" y="868838"/>
                </a:cubicBezTo>
                <a:cubicBezTo>
                  <a:pt x="8416796" y="839735"/>
                  <a:pt x="8438894" y="782204"/>
                  <a:pt x="8494520" y="782204"/>
                </a:cubicBezTo>
                <a:cubicBezTo>
                  <a:pt x="8543288" y="782204"/>
                  <a:pt x="8561576" y="835674"/>
                  <a:pt x="8524238" y="866809"/>
                </a:cubicBezTo>
                <a:cubicBezTo>
                  <a:pt x="8511283" y="877299"/>
                  <a:pt x="8502520" y="882544"/>
                  <a:pt x="8493472" y="882798"/>
                </a:cubicBezTo>
                <a:close/>
                <a:moveTo>
                  <a:pt x="5653066" y="882947"/>
                </a:moveTo>
                <a:cubicBezTo>
                  <a:pt x="5644467" y="884525"/>
                  <a:pt x="5635519" y="884528"/>
                  <a:pt x="5626947" y="882736"/>
                </a:cubicBezTo>
                <a:cubicBezTo>
                  <a:pt x="5615516" y="880346"/>
                  <a:pt x="5604754" y="874762"/>
                  <a:pt x="5596371" y="865456"/>
                </a:cubicBezTo>
                <a:cubicBezTo>
                  <a:pt x="5575796" y="843120"/>
                  <a:pt x="5575035" y="818078"/>
                  <a:pt x="5594084" y="795742"/>
                </a:cubicBezTo>
                <a:cubicBezTo>
                  <a:pt x="5605515" y="782883"/>
                  <a:pt x="5616183" y="778822"/>
                  <a:pt x="5640567" y="778822"/>
                </a:cubicBezTo>
                <a:cubicBezTo>
                  <a:pt x="5678667" y="778822"/>
                  <a:pt x="5701527" y="799127"/>
                  <a:pt x="5701527" y="832291"/>
                </a:cubicBezTo>
                <a:cubicBezTo>
                  <a:pt x="5701527" y="859321"/>
                  <a:pt x="5678864" y="878215"/>
                  <a:pt x="5653066" y="882947"/>
                </a:cubicBezTo>
                <a:close/>
                <a:moveTo>
                  <a:pt x="6538931" y="882947"/>
                </a:moveTo>
                <a:cubicBezTo>
                  <a:pt x="6513132" y="878215"/>
                  <a:pt x="6490470" y="859321"/>
                  <a:pt x="6490470" y="832291"/>
                </a:cubicBezTo>
                <a:cubicBezTo>
                  <a:pt x="6490470" y="799127"/>
                  <a:pt x="6513330" y="778822"/>
                  <a:pt x="6551430" y="778822"/>
                </a:cubicBezTo>
                <a:cubicBezTo>
                  <a:pt x="6575814" y="778822"/>
                  <a:pt x="6586482" y="782883"/>
                  <a:pt x="6597912" y="795742"/>
                </a:cubicBezTo>
                <a:cubicBezTo>
                  <a:pt x="6616962" y="818078"/>
                  <a:pt x="6616200" y="843120"/>
                  <a:pt x="6595626" y="865456"/>
                </a:cubicBezTo>
                <a:cubicBezTo>
                  <a:pt x="6587243" y="874762"/>
                  <a:pt x="6576480" y="880346"/>
                  <a:pt x="6565050" y="882736"/>
                </a:cubicBezTo>
                <a:cubicBezTo>
                  <a:pt x="6556478" y="884528"/>
                  <a:pt x="6547530" y="884525"/>
                  <a:pt x="6538931" y="882947"/>
                </a:cubicBezTo>
                <a:close/>
                <a:moveTo>
                  <a:pt x="4406548" y="883727"/>
                </a:moveTo>
                <a:cubicBezTo>
                  <a:pt x="4402739" y="883727"/>
                  <a:pt x="4387499" y="873574"/>
                  <a:pt x="4373020" y="860715"/>
                </a:cubicBezTo>
                <a:cubicBezTo>
                  <a:pt x="4344827" y="835672"/>
                  <a:pt x="4344827" y="824843"/>
                  <a:pt x="4372259" y="797770"/>
                </a:cubicBezTo>
                <a:cubicBezTo>
                  <a:pt x="4392071" y="777465"/>
                  <a:pt x="4424075" y="778142"/>
                  <a:pt x="4444648" y="797770"/>
                </a:cubicBezTo>
                <a:cubicBezTo>
                  <a:pt x="4468271" y="820105"/>
                  <a:pt x="4465984" y="845148"/>
                  <a:pt x="4437791" y="866130"/>
                </a:cubicBezTo>
                <a:cubicBezTo>
                  <a:pt x="4424836" y="875606"/>
                  <a:pt x="4411120" y="883727"/>
                  <a:pt x="4406548" y="883727"/>
                </a:cubicBezTo>
                <a:close/>
                <a:moveTo>
                  <a:pt x="7785448" y="883727"/>
                </a:moveTo>
                <a:cubicBezTo>
                  <a:pt x="7780876" y="883727"/>
                  <a:pt x="7767160" y="875606"/>
                  <a:pt x="7754206" y="866130"/>
                </a:cubicBezTo>
                <a:cubicBezTo>
                  <a:pt x="7726012" y="845148"/>
                  <a:pt x="7723726" y="820105"/>
                  <a:pt x="7747348" y="797770"/>
                </a:cubicBezTo>
                <a:cubicBezTo>
                  <a:pt x="7767922" y="778142"/>
                  <a:pt x="7799925" y="777465"/>
                  <a:pt x="7819738" y="797770"/>
                </a:cubicBezTo>
                <a:cubicBezTo>
                  <a:pt x="7847170" y="824843"/>
                  <a:pt x="7847170" y="835672"/>
                  <a:pt x="7818976" y="860715"/>
                </a:cubicBezTo>
                <a:cubicBezTo>
                  <a:pt x="7804498" y="873574"/>
                  <a:pt x="7789258" y="883727"/>
                  <a:pt x="7785448" y="883727"/>
                </a:cubicBezTo>
                <a:close/>
                <a:moveTo>
                  <a:pt x="5113807" y="883903"/>
                </a:moveTo>
                <a:cubicBezTo>
                  <a:pt x="5096947" y="883395"/>
                  <a:pt x="5079803" y="878319"/>
                  <a:pt x="5069896" y="868843"/>
                </a:cubicBezTo>
                <a:cubicBezTo>
                  <a:pt x="5051608" y="851246"/>
                  <a:pt x="5049323" y="807928"/>
                  <a:pt x="5066848" y="793038"/>
                </a:cubicBezTo>
                <a:cubicBezTo>
                  <a:pt x="5094280" y="767995"/>
                  <a:pt x="5149907" y="773410"/>
                  <a:pt x="5167432" y="803190"/>
                </a:cubicBezTo>
                <a:cubicBezTo>
                  <a:pt x="5178863" y="822819"/>
                  <a:pt x="5173528" y="854629"/>
                  <a:pt x="5156003" y="871550"/>
                </a:cubicBezTo>
                <a:cubicBezTo>
                  <a:pt x="5147240" y="880349"/>
                  <a:pt x="5130667" y="884410"/>
                  <a:pt x="5113807" y="883903"/>
                </a:cubicBezTo>
                <a:close/>
                <a:moveTo>
                  <a:pt x="7078190" y="883903"/>
                </a:moveTo>
                <a:cubicBezTo>
                  <a:pt x="7061330" y="884410"/>
                  <a:pt x="7044756" y="880349"/>
                  <a:pt x="7035994" y="871550"/>
                </a:cubicBezTo>
                <a:cubicBezTo>
                  <a:pt x="7018468" y="854629"/>
                  <a:pt x="7013134" y="822819"/>
                  <a:pt x="7024564" y="803190"/>
                </a:cubicBezTo>
                <a:cubicBezTo>
                  <a:pt x="7042089" y="773410"/>
                  <a:pt x="7097716" y="767995"/>
                  <a:pt x="7125148" y="793038"/>
                </a:cubicBezTo>
                <a:cubicBezTo>
                  <a:pt x="7142674" y="807928"/>
                  <a:pt x="7140388" y="851246"/>
                  <a:pt x="7122100" y="868843"/>
                </a:cubicBezTo>
                <a:cubicBezTo>
                  <a:pt x="7112193" y="878319"/>
                  <a:pt x="7095050" y="883395"/>
                  <a:pt x="7078190" y="883903"/>
                </a:cubicBezTo>
                <a:close/>
                <a:moveTo>
                  <a:pt x="2114259" y="998482"/>
                </a:moveTo>
                <a:cubicBezTo>
                  <a:pt x="2108163" y="998482"/>
                  <a:pt x="2102828" y="995775"/>
                  <a:pt x="2102828" y="991714"/>
                </a:cubicBezTo>
                <a:cubicBezTo>
                  <a:pt x="2102828" y="988330"/>
                  <a:pt x="2108163" y="984945"/>
                  <a:pt x="2114259" y="984945"/>
                </a:cubicBezTo>
                <a:cubicBezTo>
                  <a:pt x="2120355" y="984945"/>
                  <a:pt x="2125690" y="988330"/>
                  <a:pt x="2125690" y="991714"/>
                </a:cubicBezTo>
                <a:cubicBezTo>
                  <a:pt x="2125690" y="995775"/>
                  <a:pt x="2120355" y="998482"/>
                  <a:pt x="2114259" y="998482"/>
                </a:cubicBezTo>
                <a:close/>
                <a:moveTo>
                  <a:pt x="10077738" y="998482"/>
                </a:moveTo>
                <a:cubicBezTo>
                  <a:pt x="10071642" y="998482"/>
                  <a:pt x="10066307" y="995775"/>
                  <a:pt x="10066307" y="991714"/>
                </a:cubicBezTo>
                <a:cubicBezTo>
                  <a:pt x="10066307" y="988330"/>
                  <a:pt x="10071642" y="984945"/>
                  <a:pt x="10077738" y="984945"/>
                </a:cubicBezTo>
                <a:cubicBezTo>
                  <a:pt x="10083834" y="984945"/>
                  <a:pt x="10089168" y="988330"/>
                  <a:pt x="10089168" y="991714"/>
                </a:cubicBezTo>
                <a:cubicBezTo>
                  <a:pt x="10089168" y="995775"/>
                  <a:pt x="10083834" y="998482"/>
                  <a:pt x="10077738" y="998482"/>
                </a:cubicBezTo>
                <a:close/>
                <a:moveTo>
                  <a:pt x="4061919" y="1003229"/>
                </a:moveTo>
                <a:cubicBezTo>
                  <a:pt x="4058110" y="1003905"/>
                  <a:pt x="4049727" y="1002551"/>
                  <a:pt x="4044394" y="999844"/>
                </a:cubicBezTo>
                <a:cubicBezTo>
                  <a:pt x="4031439" y="991722"/>
                  <a:pt x="4041346" y="970063"/>
                  <a:pt x="4057347" y="972771"/>
                </a:cubicBezTo>
                <a:cubicBezTo>
                  <a:pt x="4070302" y="975478"/>
                  <a:pt x="4074111" y="999168"/>
                  <a:pt x="4061919" y="1003229"/>
                </a:cubicBezTo>
                <a:close/>
                <a:moveTo>
                  <a:pt x="8130077" y="1003229"/>
                </a:moveTo>
                <a:cubicBezTo>
                  <a:pt x="8117885" y="999168"/>
                  <a:pt x="8121695" y="975478"/>
                  <a:pt x="8134649" y="972771"/>
                </a:cubicBezTo>
                <a:cubicBezTo>
                  <a:pt x="8150651" y="970063"/>
                  <a:pt x="8160557" y="991722"/>
                  <a:pt x="8147603" y="999844"/>
                </a:cubicBezTo>
                <a:cubicBezTo>
                  <a:pt x="8142269" y="1002551"/>
                  <a:pt x="8133887" y="1003905"/>
                  <a:pt x="8130077" y="1003229"/>
                </a:cubicBezTo>
                <a:close/>
                <a:moveTo>
                  <a:pt x="4763748" y="1003566"/>
                </a:moveTo>
                <a:cubicBezTo>
                  <a:pt x="4756508" y="1004750"/>
                  <a:pt x="4748888" y="1002212"/>
                  <a:pt x="4745840" y="995107"/>
                </a:cubicBezTo>
                <a:cubicBezTo>
                  <a:pt x="4742792" y="989015"/>
                  <a:pt x="4744316" y="980893"/>
                  <a:pt x="4748888" y="976832"/>
                </a:cubicBezTo>
                <a:cubicBezTo>
                  <a:pt x="4760318" y="966680"/>
                  <a:pt x="4782416" y="976155"/>
                  <a:pt x="4779368" y="989692"/>
                </a:cubicBezTo>
                <a:cubicBezTo>
                  <a:pt x="4777844" y="997475"/>
                  <a:pt x="4770987" y="1002382"/>
                  <a:pt x="4763748" y="1003566"/>
                </a:cubicBezTo>
                <a:close/>
                <a:moveTo>
                  <a:pt x="7428248" y="1003566"/>
                </a:moveTo>
                <a:cubicBezTo>
                  <a:pt x="7421009" y="1002382"/>
                  <a:pt x="7414152" y="997475"/>
                  <a:pt x="7412628" y="989692"/>
                </a:cubicBezTo>
                <a:cubicBezTo>
                  <a:pt x="7409580" y="976155"/>
                  <a:pt x="7431679" y="966680"/>
                  <a:pt x="7443108" y="976832"/>
                </a:cubicBezTo>
                <a:cubicBezTo>
                  <a:pt x="7447680" y="980893"/>
                  <a:pt x="7449204" y="989015"/>
                  <a:pt x="7446156" y="995107"/>
                </a:cubicBezTo>
                <a:cubicBezTo>
                  <a:pt x="7443108" y="1002212"/>
                  <a:pt x="7435488" y="1004750"/>
                  <a:pt x="7428248" y="1003566"/>
                </a:cubicBezTo>
                <a:close/>
                <a:moveTo>
                  <a:pt x="347012" y="1003907"/>
                </a:moveTo>
                <a:cubicBezTo>
                  <a:pt x="333301" y="1005938"/>
                  <a:pt x="330255" y="1002553"/>
                  <a:pt x="330255" y="989017"/>
                </a:cubicBezTo>
                <a:cubicBezTo>
                  <a:pt x="330255" y="967358"/>
                  <a:pt x="340917" y="961944"/>
                  <a:pt x="356913" y="975480"/>
                </a:cubicBezTo>
                <a:cubicBezTo>
                  <a:pt x="372148" y="989694"/>
                  <a:pt x="368339" y="1001200"/>
                  <a:pt x="347012" y="1003907"/>
                </a:cubicBezTo>
                <a:close/>
                <a:moveTo>
                  <a:pt x="11844984" y="1003907"/>
                </a:moveTo>
                <a:cubicBezTo>
                  <a:pt x="11823658" y="1001200"/>
                  <a:pt x="11819848" y="989694"/>
                  <a:pt x="11835083" y="975480"/>
                </a:cubicBezTo>
                <a:cubicBezTo>
                  <a:pt x="11851079" y="961944"/>
                  <a:pt x="11861742" y="967358"/>
                  <a:pt x="11861742" y="989017"/>
                </a:cubicBezTo>
                <a:cubicBezTo>
                  <a:pt x="11861742" y="1002553"/>
                  <a:pt x="11858695" y="1005938"/>
                  <a:pt x="11844984" y="1003907"/>
                </a:cubicBezTo>
                <a:close/>
                <a:moveTo>
                  <a:pt x="4935303" y="1003908"/>
                </a:moveTo>
                <a:cubicBezTo>
                  <a:pt x="4920826" y="1005939"/>
                  <a:pt x="4917778" y="1003232"/>
                  <a:pt x="4917778" y="989018"/>
                </a:cubicBezTo>
                <a:cubicBezTo>
                  <a:pt x="4917778" y="969391"/>
                  <a:pt x="4926159" y="962622"/>
                  <a:pt x="4944447" y="968713"/>
                </a:cubicBezTo>
                <a:cubicBezTo>
                  <a:pt x="4962735" y="975481"/>
                  <a:pt x="4955878" y="1001201"/>
                  <a:pt x="4935303" y="1003908"/>
                </a:cubicBezTo>
                <a:close/>
                <a:moveTo>
                  <a:pt x="7256694" y="1003908"/>
                </a:moveTo>
                <a:cubicBezTo>
                  <a:pt x="7236119" y="1001201"/>
                  <a:pt x="7229262" y="975481"/>
                  <a:pt x="7247550" y="968713"/>
                </a:cubicBezTo>
                <a:cubicBezTo>
                  <a:pt x="7265838" y="962622"/>
                  <a:pt x="7274219" y="969391"/>
                  <a:pt x="7274219" y="989018"/>
                </a:cubicBezTo>
                <a:cubicBezTo>
                  <a:pt x="7274219" y="1003232"/>
                  <a:pt x="7271171" y="1005939"/>
                  <a:pt x="7256694" y="1003908"/>
                </a:cubicBezTo>
                <a:close/>
                <a:moveTo>
                  <a:pt x="3173298" y="1004919"/>
                </a:moveTo>
                <a:cubicBezTo>
                  <a:pt x="3167963" y="1006780"/>
                  <a:pt x="3161867" y="1004580"/>
                  <a:pt x="3158819" y="997135"/>
                </a:cubicBezTo>
                <a:cubicBezTo>
                  <a:pt x="3153484" y="984276"/>
                  <a:pt x="3160343" y="971416"/>
                  <a:pt x="3172535" y="971416"/>
                </a:cubicBezTo>
                <a:cubicBezTo>
                  <a:pt x="3178631" y="971416"/>
                  <a:pt x="3183203" y="978184"/>
                  <a:pt x="3183203" y="988337"/>
                </a:cubicBezTo>
                <a:cubicBezTo>
                  <a:pt x="3183203" y="997135"/>
                  <a:pt x="3178631" y="1003058"/>
                  <a:pt x="3173298" y="1004919"/>
                </a:cubicBezTo>
                <a:close/>
                <a:moveTo>
                  <a:pt x="9018699" y="1004919"/>
                </a:moveTo>
                <a:cubicBezTo>
                  <a:pt x="9013366" y="1003058"/>
                  <a:pt x="9008794" y="997135"/>
                  <a:pt x="9008794" y="988337"/>
                </a:cubicBezTo>
                <a:cubicBezTo>
                  <a:pt x="9008794" y="978184"/>
                  <a:pt x="9013366" y="971416"/>
                  <a:pt x="9019462" y="971416"/>
                </a:cubicBezTo>
                <a:cubicBezTo>
                  <a:pt x="9031654" y="971416"/>
                  <a:pt x="9038512" y="984276"/>
                  <a:pt x="9033178" y="997135"/>
                </a:cubicBezTo>
                <a:cubicBezTo>
                  <a:pt x="9030130" y="1004580"/>
                  <a:pt x="9024034" y="1006780"/>
                  <a:pt x="9018699" y="1004919"/>
                </a:cubicBezTo>
                <a:close/>
                <a:moveTo>
                  <a:pt x="2463459" y="1005262"/>
                </a:moveTo>
                <a:cubicBezTo>
                  <a:pt x="2446695" y="1005262"/>
                  <a:pt x="2444410" y="1002555"/>
                  <a:pt x="2446695" y="986988"/>
                </a:cubicBezTo>
                <a:cubicBezTo>
                  <a:pt x="2449743" y="963976"/>
                  <a:pt x="2471079" y="958561"/>
                  <a:pt x="2483271" y="978189"/>
                </a:cubicBezTo>
                <a:cubicBezTo>
                  <a:pt x="2493939" y="995786"/>
                  <a:pt x="2487082" y="1005262"/>
                  <a:pt x="2463459" y="1005262"/>
                </a:cubicBezTo>
                <a:close/>
                <a:moveTo>
                  <a:pt x="9728538" y="1005262"/>
                </a:moveTo>
                <a:cubicBezTo>
                  <a:pt x="9704915" y="1005262"/>
                  <a:pt x="9698058" y="995786"/>
                  <a:pt x="9708726" y="978189"/>
                </a:cubicBezTo>
                <a:cubicBezTo>
                  <a:pt x="9720918" y="958561"/>
                  <a:pt x="9742254" y="963976"/>
                  <a:pt x="9745302" y="986988"/>
                </a:cubicBezTo>
                <a:cubicBezTo>
                  <a:pt x="9747587" y="1002555"/>
                  <a:pt x="9745302" y="1005262"/>
                  <a:pt x="9728538" y="1005262"/>
                </a:cubicBezTo>
                <a:close/>
                <a:moveTo>
                  <a:pt x="5115620" y="1005264"/>
                </a:moveTo>
                <a:cubicBezTo>
                  <a:pt x="5101904" y="1005264"/>
                  <a:pt x="5090474" y="1001203"/>
                  <a:pt x="5088188" y="995113"/>
                </a:cubicBezTo>
                <a:cubicBezTo>
                  <a:pt x="5081330" y="980898"/>
                  <a:pt x="5099618" y="963301"/>
                  <a:pt x="5118668" y="966008"/>
                </a:cubicBezTo>
                <a:cubicBezTo>
                  <a:pt x="5130098" y="967362"/>
                  <a:pt x="5135432" y="974130"/>
                  <a:pt x="5136956" y="986991"/>
                </a:cubicBezTo>
                <a:cubicBezTo>
                  <a:pt x="5139242" y="1003234"/>
                  <a:pt x="5136956" y="1005264"/>
                  <a:pt x="5115620" y="1005264"/>
                </a:cubicBezTo>
                <a:close/>
                <a:moveTo>
                  <a:pt x="7076376" y="1005264"/>
                </a:moveTo>
                <a:cubicBezTo>
                  <a:pt x="7055040" y="1005264"/>
                  <a:pt x="7052755" y="1003234"/>
                  <a:pt x="7055040" y="986991"/>
                </a:cubicBezTo>
                <a:cubicBezTo>
                  <a:pt x="7056564" y="974130"/>
                  <a:pt x="7061899" y="967362"/>
                  <a:pt x="7073328" y="966008"/>
                </a:cubicBezTo>
                <a:cubicBezTo>
                  <a:pt x="7092379" y="963301"/>
                  <a:pt x="7110667" y="980898"/>
                  <a:pt x="7103808" y="995113"/>
                </a:cubicBezTo>
                <a:cubicBezTo>
                  <a:pt x="7101523" y="1001203"/>
                  <a:pt x="7090092" y="1005264"/>
                  <a:pt x="7076376" y="1005264"/>
                </a:cubicBezTo>
                <a:close/>
                <a:moveTo>
                  <a:pt x="5830688" y="1005431"/>
                </a:moveTo>
                <a:cubicBezTo>
                  <a:pt x="5822020" y="1007969"/>
                  <a:pt x="5811352" y="1007293"/>
                  <a:pt x="5803351" y="1001878"/>
                </a:cubicBezTo>
                <a:cubicBezTo>
                  <a:pt x="5791922" y="994433"/>
                  <a:pt x="5790398" y="990372"/>
                  <a:pt x="5797255" y="980220"/>
                </a:cubicBezTo>
                <a:cubicBezTo>
                  <a:pt x="5813258" y="957208"/>
                  <a:pt x="5845262" y="963299"/>
                  <a:pt x="5846023" y="989695"/>
                </a:cubicBezTo>
                <a:cubicBezTo>
                  <a:pt x="5846023" y="997140"/>
                  <a:pt x="5839356" y="1002893"/>
                  <a:pt x="5830688" y="1005431"/>
                </a:cubicBezTo>
                <a:close/>
                <a:moveTo>
                  <a:pt x="6361308" y="1005431"/>
                </a:moveTo>
                <a:cubicBezTo>
                  <a:pt x="6352640" y="1002893"/>
                  <a:pt x="6345974" y="997140"/>
                  <a:pt x="6345974" y="989695"/>
                </a:cubicBezTo>
                <a:cubicBezTo>
                  <a:pt x="6346735" y="963299"/>
                  <a:pt x="6378739" y="957208"/>
                  <a:pt x="6394742" y="980220"/>
                </a:cubicBezTo>
                <a:cubicBezTo>
                  <a:pt x="6401599" y="990372"/>
                  <a:pt x="6400075" y="994433"/>
                  <a:pt x="6388646" y="1001878"/>
                </a:cubicBezTo>
                <a:cubicBezTo>
                  <a:pt x="6380644" y="1007293"/>
                  <a:pt x="6369976" y="1007969"/>
                  <a:pt x="6361308" y="1005431"/>
                </a:cubicBezTo>
                <a:close/>
                <a:moveTo>
                  <a:pt x="1768108" y="1007292"/>
                </a:moveTo>
                <a:cubicBezTo>
                  <a:pt x="1759727" y="1009322"/>
                  <a:pt x="1747535" y="1006614"/>
                  <a:pt x="1741439" y="1000524"/>
                </a:cubicBezTo>
                <a:cubicBezTo>
                  <a:pt x="1725436" y="986987"/>
                  <a:pt x="1739915" y="963297"/>
                  <a:pt x="1762775" y="966005"/>
                </a:cubicBezTo>
                <a:cubicBezTo>
                  <a:pt x="1786396" y="968712"/>
                  <a:pt x="1790968" y="1001877"/>
                  <a:pt x="1768108" y="1007292"/>
                </a:cubicBezTo>
                <a:close/>
                <a:moveTo>
                  <a:pt x="10423888" y="1007292"/>
                </a:moveTo>
                <a:cubicBezTo>
                  <a:pt x="10401028" y="1001877"/>
                  <a:pt x="10405600" y="968712"/>
                  <a:pt x="10429222" y="966005"/>
                </a:cubicBezTo>
                <a:cubicBezTo>
                  <a:pt x="10452082" y="963297"/>
                  <a:pt x="10466560" y="986987"/>
                  <a:pt x="10450558" y="1000524"/>
                </a:cubicBezTo>
                <a:cubicBezTo>
                  <a:pt x="10444462" y="1006614"/>
                  <a:pt x="10432270" y="1009322"/>
                  <a:pt x="10423888" y="1007292"/>
                </a:cubicBezTo>
                <a:close/>
                <a:moveTo>
                  <a:pt x="520788" y="1010641"/>
                </a:moveTo>
                <a:cubicBezTo>
                  <a:pt x="514821" y="1009700"/>
                  <a:pt x="508436" y="1007288"/>
                  <a:pt x="502148" y="1003227"/>
                </a:cubicBezTo>
                <a:cubicBezTo>
                  <a:pt x="489952" y="995783"/>
                  <a:pt x="489189" y="991722"/>
                  <a:pt x="496812" y="978861"/>
                </a:cubicBezTo>
                <a:cubicBezTo>
                  <a:pt x="509771" y="957880"/>
                  <a:pt x="546361" y="961264"/>
                  <a:pt x="549411" y="984276"/>
                </a:cubicBezTo>
                <a:cubicBezTo>
                  <a:pt x="552839" y="1003058"/>
                  <a:pt x="538691" y="1013464"/>
                  <a:pt x="520788" y="1010641"/>
                </a:cubicBezTo>
                <a:close/>
                <a:moveTo>
                  <a:pt x="11671208" y="1010641"/>
                </a:moveTo>
                <a:cubicBezTo>
                  <a:pt x="11653306" y="1013464"/>
                  <a:pt x="11639158" y="1003058"/>
                  <a:pt x="11642586" y="984276"/>
                </a:cubicBezTo>
                <a:cubicBezTo>
                  <a:pt x="11645635" y="961264"/>
                  <a:pt x="11682226" y="957880"/>
                  <a:pt x="11695184" y="978861"/>
                </a:cubicBezTo>
                <a:cubicBezTo>
                  <a:pt x="11702807" y="991722"/>
                  <a:pt x="11702044" y="995783"/>
                  <a:pt x="11689848" y="1003227"/>
                </a:cubicBezTo>
                <a:cubicBezTo>
                  <a:pt x="11683560" y="1007288"/>
                  <a:pt x="11677175" y="1009700"/>
                  <a:pt x="11671208" y="1010641"/>
                </a:cubicBezTo>
                <a:close/>
                <a:moveTo>
                  <a:pt x="2813294" y="1010789"/>
                </a:moveTo>
                <a:cubicBezTo>
                  <a:pt x="2806852" y="1010334"/>
                  <a:pt x="2800662" y="1007796"/>
                  <a:pt x="2795899" y="1002551"/>
                </a:cubicBezTo>
                <a:cubicBezTo>
                  <a:pt x="2790564" y="997136"/>
                  <a:pt x="2788279" y="986307"/>
                  <a:pt x="2791327" y="978185"/>
                </a:cubicBezTo>
                <a:cubicBezTo>
                  <a:pt x="2797423" y="961265"/>
                  <a:pt x="2838571" y="959234"/>
                  <a:pt x="2846191" y="975478"/>
                </a:cubicBezTo>
                <a:cubicBezTo>
                  <a:pt x="2854192" y="994768"/>
                  <a:pt x="2832618" y="1012153"/>
                  <a:pt x="2813294" y="1010789"/>
                </a:cubicBezTo>
                <a:close/>
                <a:moveTo>
                  <a:pt x="9378703" y="1010789"/>
                </a:moveTo>
                <a:cubicBezTo>
                  <a:pt x="9359379" y="1012153"/>
                  <a:pt x="9337804" y="994768"/>
                  <a:pt x="9345806" y="975478"/>
                </a:cubicBezTo>
                <a:cubicBezTo>
                  <a:pt x="9353426" y="959234"/>
                  <a:pt x="9394574" y="961265"/>
                  <a:pt x="9400670" y="978185"/>
                </a:cubicBezTo>
                <a:cubicBezTo>
                  <a:pt x="9403718" y="986307"/>
                  <a:pt x="9401432" y="997136"/>
                  <a:pt x="9396098" y="1002551"/>
                </a:cubicBezTo>
                <a:cubicBezTo>
                  <a:pt x="9391335" y="1007796"/>
                  <a:pt x="9385144" y="1010334"/>
                  <a:pt x="9378703" y="1010789"/>
                </a:cubicBezTo>
                <a:close/>
                <a:moveTo>
                  <a:pt x="1579519" y="1011528"/>
                </a:moveTo>
                <a:cubicBezTo>
                  <a:pt x="1574697" y="1010967"/>
                  <a:pt x="1569506" y="1009148"/>
                  <a:pt x="1564172" y="1005933"/>
                </a:cubicBezTo>
                <a:cubicBezTo>
                  <a:pt x="1558076" y="1003226"/>
                  <a:pt x="1555028" y="993074"/>
                  <a:pt x="1556552" y="984275"/>
                </a:cubicBezTo>
                <a:cubicBezTo>
                  <a:pt x="1558076" y="971416"/>
                  <a:pt x="1564172" y="967355"/>
                  <a:pt x="1583984" y="966001"/>
                </a:cubicBezTo>
                <a:cubicBezTo>
                  <a:pt x="1608368" y="963970"/>
                  <a:pt x="1609129" y="964647"/>
                  <a:pt x="1606844" y="986306"/>
                </a:cubicBezTo>
                <a:cubicBezTo>
                  <a:pt x="1605701" y="997812"/>
                  <a:pt x="1600367" y="1005933"/>
                  <a:pt x="1592652" y="1009572"/>
                </a:cubicBezTo>
                <a:cubicBezTo>
                  <a:pt x="1588794" y="1011391"/>
                  <a:pt x="1584341" y="1012089"/>
                  <a:pt x="1579519" y="1011528"/>
                </a:cubicBezTo>
                <a:close/>
                <a:moveTo>
                  <a:pt x="10612477" y="1011528"/>
                </a:moveTo>
                <a:cubicBezTo>
                  <a:pt x="10607655" y="1012089"/>
                  <a:pt x="10603202" y="1011391"/>
                  <a:pt x="10599344" y="1009572"/>
                </a:cubicBezTo>
                <a:cubicBezTo>
                  <a:pt x="10591630" y="1005933"/>
                  <a:pt x="10586295" y="997812"/>
                  <a:pt x="10585152" y="986306"/>
                </a:cubicBezTo>
                <a:cubicBezTo>
                  <a:pt x="10582867" y="964647"/>
                  <a:pt x="10583628" y="963970"/>
                  <a:pt x="10608012" y="966001"/>
                </a:cubicBezTo>
                <a:cubicBezTo>
                  <a:pt x="10627824" y="967355"/>
                  <a:pt x="10633920" y="971416"/>
                  <a:pt x="10635444" y="984275"/>
                </a:cubicBezTo>
                <a:cubicBezTo>
                  <a:pt x="10636968" y="993074"/>
                  <a:pt x="10633920" y="1003226"/>
                  <a:pt x="10627824" y="1005933"/>
                </a:cubicBezTo>
                <a:cubicBezTo>
                  <a:pt x="10622490" y="1009148"/>
                  <a:pt x="10617299" y="1010967"/>
                  <a:pt x="10612477" y="1011528"/>
                </a:cubicBezTo>
                <a:close/>
                <a:moveTo>
                  <a:pt x="1935471" y="1017769"/>
                </a:moveTo>
                <a:cubicBezTo>
                  <a:pt x="1930899" y="1017769"/>
                  <a:pt x="1926327" y="1014723"/>
                  <a:pt x="1917944" y="1008633"/>
                </a:cubicBezTo>
                <a:cubicBezTo>
                  <a:pt x="1909563" y="1003218"/>
                  <a:pt x="1904991" y="993066"/>
                  <a:pt x="1906515" y="983590"/>
                </a:cubicBezTo>
                <a:cubicBezTo>
                  <a:pt x="1908039" y="970730"/>
                  <a:pt x="1913372" y="968023"/>
                  <a:pt x="1935471" y="968023"/>
                </a:cubicBezTo>
                <a:cubicBezTo>
                  <a:pt x="1957568" y="968023"/>
                  <a:pt x="1962903" y="970730"/>
                  <a:pt x="1964427" y="983590"/>
                </a:cubicBezTo>
                <a:cubicBezTo>
                  <a:pt x="1965951" y="993066"/>
                  <a:pt x="1961379" y="1003218"/>
                  <a:pt x="1952996" y="1008633"/>
                </a:cubicBezTo>
                <a:cubicBezTo>
                  <a:pt x="1944615" y="1014723"/>
                  <a:pt x="1940043" y="1017769"/>
                  <a:pt x="1935471" y="1017769"/>
                </a:cubicBezTo>
                <a:close/>
                <a:moveTo>
                  <a:pt x="10256526" y="1017769"/>
                </a:moveTo>
                <a:cubicBezTo>
                  <a:pt x="10251954" y="1017769"/>
                  <a:pt x="10247382" y="1014723"/>
                  <a:pt x="10239000" y="1008633"/>
                </a:cubicBezTo>
                <a:cubicBezTo>
                  <a:pt x="10230618" y="1003218"/>
                  <a:pt x="10226046" y="993066"/>
                  <a:pt x="10227570" y="983590"/>
                </a:cubicBezTo>
                <a:cubicBezTo>
                  <a:pt x="10229094" y="970730"/>
                  <a:pt x="10234428" y="968023"/>
                  <a:pt x="10256526" y="968023"/>
                </a:cubicBezTo>
                <a:cubicBezTo>
                  <a:pt x="10278624" y="968023"/>
                  <a:pt x="10283958" y="970730"/>
                  <a:pt x="10285482" y="983590"/>
                </a:cubicBezTo>
                <a:cubicBezTo>
                  <a:pt x="10287006" y="993066"/>
                  <a:pt x="10282434" y="1003218"/>
                  <a:pt x="10274052" y="1008633"/>
                </a:cubicBezTo>
                <a:cubicBezTo>
                  <a:pt x="10265670" y="1014723"/>
                  <a:pt x="10261098" y="1017769"/>
                  <a:pt x="10256526" y="1017769"/>
                </a:cubicBezTo>
                <a:close/>
                <a:moveTo>
                  <a:pt x="1403136" y="1018371"/>
                </a:moveTo>
                <a:cubicBezTo>
                  <a:pt x="1395137" y="1018626"/>
                  <a:pt x="1387711" y="1016088"/>
                  <a:pt x="1381609" y="1010673"/>
                </a:cubicBezTo>
                <a:cubicBezTo>
                  <a:pt x="1360287" y="991722"/>
                  <a:pt x="1376284" y="957880"/>
                  <a:pt x="1406752" y="957880"/>
                </a:cubicBezTo>
                <a:cubicBezTo>
                  <a:pt x="1439507" y="957880"/>
                  <a:pt x="1453217" y="991722"/>
                  <a:pt x="1428080" y="1009319"/>
                </a:cubicBezTo>
                <a:cubicBezTo>
                  <a:pt x="1419700" y="1015072"/>
                  <a:pt x="1411132" y="1018118"/>
                  <a:pt x="1403136" y="1018371"/>
                </a:cubicBezTo>
                <a:close/>
                <a:moveTo>
                  <a:pt x="10788860" y="1018371"/>
                </a:moveTo>
                <a:cubicBezTo>
                  <a:pt x="10780864" y="1018118"/>
                  <a:pt x="10772296" y="1015072"/>
                  <a:pt x="10763916" y="1009319"/>
                </a:cubicBezTo>
                <a:cubicBezTo>
                  <a:pt x="10738779" y="991722"/>
                  <a:pt x="10752490" y="957880"/>
                  <a:pt x="10785244" y="957880"/>
                </a:cubicBezTo>
                <a:cubicBezTo>
                  <a:pt x="10815712" y="957880"/>
                  <a:pt x="10831710" y="991722"/>
                  <a:pt x="10810387" y="1010673"/>
                </a:cubicBezTo>
                <a:cubicBezTo>
                  <a:pt x="10804286" y="1016088"/>
                  <a:pt x="10796859" y="1018626"/>
                  <a:pt x="10788860" y="1018371"/>
                </a:cubicBezTo>
                <a:close/>
                <a:moveTo>
                  <a:pt x="0" y="1021134"/>
                </a:moveTo>
                <a:lnTo>
                  <a:pt x="0" y="955978"/>
                </a:lnTo>
                <a:lnTo>
                  <a:pt x="9947" y="959232"/>
                </a:lnTo>
                <a:cubicBezTo>
                  <a:pt x="34359" y="972768"/>
                  <a:pt x="37399" y="990366"/>
                  <a:pt x="17576" y="1009317"/>
                </a:cubicBezTo>
                <a:close/>
                <a:moveTo>
                  <a:pt x="12191999" y="1021135"/>
                </a:moveTo>
                <a:lnTo>
                  <a:pt x="12174420" y="1009317"/>
                </a:lnTo>
                <a:cubicBezTo>
                  <a:pt x="12154598" y="990366"/>
                  <a:pt x="12157638" y="972768"/>
                  <a:pt x="12182050" y="959232"/>
                </a:cubicBezTo>
                <a:lnTo>
                  <a:pt x="12191999" y="955977"/>
                </a:lnTo>
                <a:close/>
                <a:moveTo>
                  <a:pt x="5995856" y="1021758"/>
                </a:moveTo>
                <a:cubicBezTo>
                  <a:pt x="5988999" y="1022520"/>
                  <a:pt x="5983283" y="1019136"/>
                  <a:pt x="5975282" y="1012029"/>
                </a:cubicBezTo>
                <a:cubicBezTo>
                  <a:pt x="5956994" y="995785"/>
                  <a:pt x="5955470" y="976158"/>
                  <a:pt x="5972234" y="961944"/>
                </a:cubicBezTo>
                <a:cubicBezTo>
                  <a:pt x="5986712" y="948407"/>
                  <a:pt x="5985950" y="948407"/>
                  <a:pt x="6013382" y="961267"/>
                </a:cubicBezTo>
                <a:cubicBezTo>
                  <a:pt x="6039290" y="972773"/>
                  <a:pt x="6043100" y="991724"/>
                  <a:pt x="6023288" y="1006614"/>
                </a:cubicBezTo>
                <a:cubicBezTo>
                  <a:pt x="6010715" y="1016090"/>
                  <a:pt x="6002715" y="1020997"/>
                  <a:pt x="5995856" y="1021758"/>
                </a:cubicBezTo>
                <a:close/>
                <a:moveTo>
                  <a:pt x="6196140" y="1021758"/>
                </a:moveTo>
                <a:cubicBezTo>
                  <a:pt x="6189282" y="1020997"/>
                  <a:pt x="6181282" y="1016090"/>
                  <a:pt x="6168708" y="1006614"/>
                </a:cubicBezTo>
                <a:cubicBezTo>
                  <a:pt x="6148896" y="991724"/>
                  <a:pt x="6152707" y="972773"/>
                  <a:pt x="6178615" y="961267"/>
                </a:cubicBezTo>
                <a:cubicBezTo>
                  <a:pt x="6206047" y="948407"/>
                  <a:pt x="6205284" y="948407"/>
                  <a:pt x="6219763" y="961944"/>
                </a:cubicBezTo>
                <a:cubicBezTo>
                  <a:pt x="6236527" y="976158"/>
                  <a:pt x="6235003" y="995785"/>
                  <a:pt x="6216715" y="1012029"/>
                </a:cubicBezTo>
                <a:cubicBezTo>
                  <a:pt x="6208714" y="1019136"/>
                  <a:pt x="6202998" y="1022520"/>
                  <a:pt x="6196140" y="1021758"/>
                </a:cubicBezTo>
                <a:close/>
                <a:moveTo>
                  <a:pt x="1228748" y="1024718"/>
                </a:moveTo>
                <a:cubicBezTo>
                  <a:pt x="1221509" y="1024379"/>
                  <a:pt x="1214277" y="1020149"/>
                  <a:pt x="1205135" y="1012027"/>
                </a:cubicBezTo>
                <a:cubicBezTo>
                  <a:pt x="1196761" y="1004582"/>
                  <a:pt x="1189893" y="994429"/>
                  <a:pt x="1189893" y="989692"/>
                </a:cubicBezTo>
                <a:cubicBezTo>
                  <a:pt x="1189893" y="975478"/>
                  <a:pt x="1212749" y="951112"/>
                  <a:pt x="1226459" y="951112"/>
                </a:cubicBezTo>
                <a:cubicBezTo>
                  <a:pt x="1263041" y="951789"/>
                  <a:pt x="1279041" y="992399"/>
                  <a:pt x="1252375" y="1014058"/>
                </a:cubicBezTo>
                <a:cubicBezTo>
                  <a:pt x="1243221" y="1021502"/>
                  <a:pt x="1235977" y="1025055"/>
                  <a:pt x="1228748" y="1024718"/>
                </a:cubicBezTo>
                <a:close/>
                <a:moveTo>
                  <a:pt x="10963248" y="1024718"/>
                </a:moveTo>
                <a:cubicBezTo>
                  <a:pt x="10956019" y="1025055"/>
                  <a:pt x="10948775" y="1021502"/>
                  <a:pt x="10939622" y="1014058"/>
                </a:cubicBezTo>
                <a:cubicBezTo>
                  <a:pt x="10912955" y="992399"/>
                  <a:pt x="10928955" y="951789"/>
                  <a:pt x="10965538" y="951112"/>
                </a:cubicBezTo>
                <a:cubicBezTo>
                  <a:pt x="10979247" y="951112"/>
                  <a:pt x="11002103" y="975478"/>
                  <a:pt x="11002103" y="989692"/>
                </a:cubicBezTo>
                <a:cubicBezTo>
                  <a:pt x="11002103" y="994429"/>
                  <a:pt x="10995235" y="1004582"/>
                  <a:pt x="10986862" y="1012027"/>
                </a:cubicBezTo>
                <a:cubicBezTo>
                  <a:pt x="10977719" y="1020149"/>
                  <a:pt x="10970487" y="1024379"/>
                  <a:pt x="10963248" y="1024718"/>
                </a:cubicBezTo>
                <a:close/>
                <a:moveTo>
                  <a:pt x="1050727" y="1024885"/>
                </a:moveTo>
                <a:cubicBezTo>
                  <a:pt x="1043105" y="1025054"/>
                  <a:pt x="1035865" y="1021162"/>
                  <a:pt x="1027867" y="1013379"/>
                </a:cubicBezTo>
                <a:cubicBezTo>
                  <a:pt x="1011103" y="997135"/>
                  <a:pt x="1011865" y="976153"/>
                  <a:pt x="1028629" y="962616"/>
                </a:cubicBezTo>
                <a:cubicBezTo>
                  <a:pt x="1046921" y="947726"/>
                  <a:pt x="1062917" y="948404"/>
                  <a:pt x="1078157" y="963294"/>
                </a:cubicBezTo>
                <a:cubicBezTo>
                  <a:pt x="1094920" y="980214"/>
                  <a:pt x="1094157" y="995782"/>
                  <a:pt x="1075868" y="1012026"/>
                </a:cubicBezTo>
                <a:cubicBezTo>
                  <a:pt x="1066340" y="1020485"/>
                  <a:pt x="1058345" y="1024715"/>
                  <a:pt x="1050727" y="1024885"/>
                </a:cubicBezTo>
                <a:close/>
                <a:moveTo>
                  <a:pt x="11141270" y="1024885"/>
                </a:moveTo>
                <a:cubicBezTo>
                  <a:pt x="11133651" y="1024715"/>
                  <a:pt x="11125656" y="1020485"/>
                  <a:pt x="11116128" y="1012026"/>
                </a:cubicBezTo>
                <a:cubicBezTo>
                  <a:pt x="11097839" y="995782"/>
                  <a:pt x="11097076" y="980214"/>
                  <a:pt x="11113839" y="963294"/>
                </a:cubicBezTo>
                <a:cubicBezTo>
                  <a:pt x="11129079" y="948404"/>
                  <a:pt x="11145075" y="947726"/>
                  <a:pt x="11163367" y="962616"/>
                </a:cubicBezTo>
                <a:cubicBezTo>
                  <a:pt x="11180131" y="976153"/>
                  <a:pt x="11180894" y="997135"/>
                  <a:pt x="11164130" y="1013379"/>
                </a:cubicBezTo>
                <a:cubicBezTo>
                  <a:pt x="11156131" y="1021162"/>
                  <a:pt x="11148891" y="1025054"/>
                  <a:pt x="11141270" y="1024885"/>
                </a:cubicBezTo>
                <a:close/>
                <a:moveTo>
                  <a:pt x="5459296" y="1024892"/>
                </a:moveTo>
                <a:cubicBezTo>
                  <a:pt x="5448439" y="1024216"/>
                  <a:pt x="5438914" y="1019477"/>
                  <a:pt x="5432055" y="1010679"/>
                </a:cubicBezTo>
                <a:cubicBezTo>
                  <a:pt x="5415291" y="989697"/>
                  <a:pt x="5416815" y="976160"/>
                  <a:pt x="5437388" y="959240"/>
                </a:cubicBezTo>
                <a:cubicBezTo>
                  <a:pt x="5460248" y="940289"/>
                  <a:pt x="5473964" y="940289"/>
                  <a:pt x="5494539" y="959916"/>
                </a:cubicBezTo>
                <a:cubicBezTo>
                  <a:pt x="5515875" y="980221"/>
                  <a:pt x="5515875" y="1001880"/>
                  <a:pt x="5494539" y="1014740"/>
                </a:cubicBezTo>
                <a:cubicBezTo>
                  <a:pt x="5482347" y="1022185"/>
                  <a:pt x="5470155" y="1025569"/>
                  <a:pt x="5459296" y="1024892"/>
                </a:cubicBezTo>
                <a:close/>
                <a:moveTo>
                  <a:pt x="6732700" y="1024892"/>
                </a:moveTo>
                <a:cubicBezTo>
                  <a:pt x="6721842" y="1025569"/>
                  <a:pt x="6709650" y="1022185"/>
                  <a:pt x="6697458" y="1014740"/>
                </a:cubicBezTo>
                <a:cubicBezTo>
                  <a:pt x="6676122" y="1001880"/>
                  <a:pt x="6676122" y="980221"/>
                  <a:pt x="6697458" y="959916"/>
                </a:cubicBezTo>
                <a:cubicBezTo>
                  <a:pt x="6718032" y="940289"/>
                  <a:pt x="6731748" y="940289"/>
                  <a:pt x="6754608" y="959240"/>
                </a:cubicBezTo>
                <a:cubicBezTo>
                  <a:pt x="6775182" y="976160"/>
                  <a:pt x="6776706" y="989697"/>
                  <a:pt x="6759942" y="1010679"/>
                </a:cubicBezTo>
                <a:cubicBezTo>
                  <a:pt x="6753083" y="1019477"/>
                  <a:pt x="6743558" y="1024216"/>
                  <a:pt x="6732700" y="1024892"/>
                </a:cubicBezTo>
                <a:close/>
                <a:moveTo>
                  <a:pt x="3705762" y="1025059"/>
                </a:moveTo>
                <a:cubicBezTo>
                  <a:pt x="3694999" y="1026243"/>
                  <a:pt x="3683759" y="1022860"/>
                  <a:pt x="3674615" y="1014738"/>
                </a:cubicBezTo>
                <a:cubicBezTo>
                  <a:pt x="3655564" y="997817"/>
                  <a:pt x="3659375" y="966683"/>
                  <a:pt x="3682235" y="953823"/>
                </a:cubicBezTo>
                <a:cubicBezTo>
                  <a:pt x="3700523" y="942994"/>
                  <a:pt x="3702808" y="942994"/>
                  <a:pt x="3721859" y="955854"/>
                </a:cubicBezTo>
                <a:cubicBezTo>
                  <a:pt x="3747767" y="972774"/>
                  <a:pt x="3750815" y="986311"/>
                  <a:pt x="3734051" y="1007969"/>
                </a:cubicBezTo>
                <a:cubicBezTo>
                  <a:pt x="3726812" y="1018121"/>
                  <a:pt x="3716526" y="1023875"/>
                  <a:pt x="3705762" y="1025059"/>
                </a:cubicBezTo>
                <a:close/>
                <a:moveTo>
                  <a:pt x="8486235" y="1025059"/>
                </a:moveTo>
                <a:cubicBezTo>
                  <a:pt x="8475471" y="1023875"/>
                  <a:pt x="8465184" y="1018121"/>
                  <a:pt x="8457946" y="1007969"/>
                </a:cubicBezTo>
                <a:cubicBezTo>
                  <a:pt x="8441182" y="986311"/>
                  <a:pt x="8444230" y="972774"/>
                  <a:pt x="8470138" y="955854"/>
                </a:cubicBezTo>
                <a:cubicBezTo>
                  <a:pt x="8489188" y="942994"/>
                  <a:pt x="8491474" y="942994"/>
                  <a:pt x="8509762" y="953823"/>
                </a:cubicBezTo>
                <a:cubicBezTo>
                  <a:pt x="8532622" y="966683"/>
                  <a:pt x="8536432" y="997817"/>
                  <a:pt x="8517382" y="1014738"/>
                </a:cubicBezTo>
                <a:cubicBezTo>
                  <a:pt x="8508238" y="1022860"/>
                  <a:pt x="8496998" y="1026243"/>
                  <a:pt x="8486235" y="1025059"/>
                </a:cubicBezTo>
                <a:close/>
                <a:moveTo>
                  <a:pt x="2289243" y="1025568"/>
                </a:moveTo>
                <a:cubicBezTo>
                  <a:pt x="2270955" y="1025568"/>
                  <a:pt x="2259524" y="1020831"/>
                  <a:pt x="2251904" y="1010678"/>
                </a:cubicBezTo>
                <a:cubicBezTo>
                  <a:pt x="2236664" y="991727"/>
                  <a:pt x="2236664" y="981575"/>
                  <a:pt x="2251904" y="961270"/>
                </a:cubicBezTo>
                <a:cubicBezTo>
                  <a:pt x="2267907" y="939611"/>
                  <a:pt x="2299911" y="938934"/>
                  <a:pt x="2322008" y="959916"/>
                </a:cubicBezTo>
                <a:cubicBezTo>
                  <a:pt x="2341820" y="978867"/>
                  <a:pt x="2342583" y="990373"/>
                  <a:pt x="2326580" y="1010678"/>
                </a:cubicBezTo>
                <a:cubicBezTo>
                  <a:pt x="2318960" y="1020831"/>
                  <a:pt x="2307531" y="1025568"/>
                  <a:pt x="2289243" y="1025568"/>
                </a:cubicBezTo>
                <a:close/>
                <a:moveTo>
                  <a:pt x="2997544" y="1025568"/>
                </a:moveTo>
                <a:cubicBezTo>
                  <a:pt x="2983828" y="1025568"/>
                  <a:pt x="2968588" y="1021507"/>
                  <a:pt x="2964779" y="1017446"/>
                </a:cubicBezTo>
                <a:cubicBezTo>
                  <a:pt x="2948776" y="999172"/>
                  <a:pt x="2948776" y="978190"/>
                  <a:pt x="2964016" y="961270"/>
                </a:cubicBezTo>
                <a:cubicBezTo>
                  <a:pt x="2983067" y="939611"/>
                  <a:pt x="3006688" y="939611"/>
                  <a:pt x="3030311" y="961946"/>
                </a:cubicBezTo>
                <a:cubicBezTo>
                  <a:pt x="3048599" y="978190"/>
                  <a:pt x="3048599" y="979544"/>
                  <a:pt x="3036407" y="1002556"/>
                </a:cubicBezTo>
                <a:cubicBezTo>
                  <a:pt x="3025739" y="1022185"/>
                  <a:pt x="3019643" y="1025568"/>
                  <a:pt x="2997544" y="1025568"/>
                </a:cubicBezTo>
                <a:close/>
                <a:moveTo>
                  <a:pt x="9194452" y="1025568"/>
                </a:moveTo>
                <a:cubicBezTo>
                  <a:pt x="9172354" y="1025568"/>
                  <a:pt x="9166258" y="1022185"/>
                  <a:pt x="9155590" y="1002556"/>
                </a:cubicBezTo>
                <a:cubicBezTo>
                  <a:pt x="9143398" y="979544"/>
                  <a:pt x="9143398" y="978190"/>
                  <a:pt x="9161686" y="961946"/>
                </a:cubicBezTo>
                <a:cubicBezTo>
                  <a:pt x="9185308" y="939611"/>
                  <a:pt x="9208930" y="939611"/>
                  <a:pt x="9227980" y="961270"/>
                </a:cubicBezTo>
                <a:cubicBezTo>
                  <a:pt x="9243220" y="978190"/>
                  <a:pt x="9243220" y="999172"/>
                  <a:pt x="9227218" y="1017446"/>
                </a:cubicBezTo>
                <a:cubicBezTo>
                  <a:pt x="9223408" y="1021507"/>
                  <a:pt x="9208168" y="1025568"/>
                  <a:pt x="9194452" y="1025568"/>
                </a:cubicBezTo>
                <a:close/>
                <a:moveTo>
                  <a:pt x="9902754" y="1025568"/>
                </a:moveTo>
                <a:cubicBezTo>
                  <a:pt x="9884466" y="1025568"/>
                  <a:pt x="9873036" y="1020831"/>
                  <a:pt x="9865416" y="1010678"/>
                </a:cubicBezTo>
                <a:cubicBezTo>
                  <a:pt x="9849414" y="990373"/>
                  <a:pt x="9850176" y="978867"/>
                  <a:pt x="9869988" y="959916"/>
                </a:cubicBezTo>
                <a:cubicBezTo>
                  <a:pt x="9892086" y="938934"/>
                  <a:pt x="9924090" y="939611"/>
                  <a:pt x="9940092" y="961270"/>
                </a:cubicBezTo>
                <a:cubicBezTo>
                  <a:pt x="9955332" y="981575"/>
                  <a:pt x="9955332" y="991727"/>
                  <a:pt x="9940092" y="1010678"/>
                </a:cubicBezTo>
                <a:cubicBezTo>
                  <a:pt x="9932472" y="1020831"/>
                  <a:pt x="9921042" y="1025568"/>
                  <a:pt x="9902754" y="1025568"/>
                </a:cubicBezTo>
                <a:close/>
                <a:moveTo>
                  <a:pt x="3349710" y="1025819"/>
                </a:moveTo>
                <a:cubicBezTo>
                  <a:pt x="3336660" y="1024888"/>
                  <a:pt x="3322755" y="1018797"/>
                  <a:pt x="3313230" y="1007968"/>
                </a:cubicBezTo>
                <a:cubicBezTo>
                  <a:pt x="3297990" y="991048"/>
                  <a:pt x="3297990" y="989017"/>
                  <a:pt x="3310182" y="970743"/>
                </a:cubicBezTo>
                <a:cubicBezTo>
                  <a:pt x="3326946" y="945700"/>
                  <a:pt x="3345234" y="940963"/>
                  <a:pt x="3369618" y="955175"/>
                </a:cubicBezTo>
                <a:cubicBezTo>
                  <a:pt x="3390191" y="966682"/>
                  <a:pt x="3394763" y="989694"/>
                  <a:pt x="3381047" y="1012707"/>
                </a:cubicBezTo>
                <a:cubicBezTo>
                  <a:pt x="3374951" y="1022520"/>
                  <a:pt x="3362759" y="1026750"/>
                  <a:pt x="3349710" y="1025819"/>
                </a:cubicBezTo>
                <a:close/>
                <a:moveTo>
                  <a:pt x="8842287" y="1025819"/>
                </a:moveTo>
                <a:cubicBezTo>
                  <a:pt x="8829238" y="1026750"/>
                  <a:pt x="8817046" y="1022520"/>
                  <a:pt x="8810950" y="1012707"/>
                </a:cubicBezTo>
                <a:cubicBezTo>
                  <a:pt x="8797234" y="989694"/>
                  <a:pt x="8801806" y="966682"/>
                  <a:pt x="8822379" y="955175"/>
                </a:cubicBezTo>
                <a:cubicBezTo>
                  <a:pt x="8846763" y="940963"/>
                  <a:pt x="8865051" y="945700"/>
                  <a:pt x="8881815" y="970743"/>
                </a:cubicBezTo>
                <a:cubicBezTo>
                  <a:pt x="8894007" y="989017"/>
                  <a:pt x="8894007" y="991048"/>
                  <a:pt x="8878767" y="1007968"/>
                </a:cubicBezTo>
                <a:cubicBezTo>
                  <a:pt x="8869242" y="1018797"/>
                  <a:pt x="8855336" y="1024888"/>
                  <a:pt x="8842287" y="1025819"/>
                </a:cubicBezTo>
                <a:close/>
                <a:moveTo>
                  <a:pt x="5641799" y="1025907"/>
                </a:moveTo>
                <a:cubicBezTo>
                  <a:pt x="5628179" y="1025907"/>
                  <a:pt x="5615034" y="1020831"/>
                  <a:pt x="5607032" y="1010679"/>
                </a:cubicBezTo>
                <a:cubicBezTo>
                  <a:pt x="5600175" y="1002557"/>
                  <a:pt x="5594840" y="991728"/>
                  <a:pt x="5594840" y="987667"/>
                </a:cubicBezTo>
                <a:cubicBezTo>
                  <a:pt x="5594840" y="972099"/>
                  <a:pt x="5626846" y="944350"/>
                  <a:pt x="5644371" y="944350"/>
                </a:cubicBezTo>
                <a:cubicBezTo>
                  <a:pt x="5661898" y="944350"/>
                  <a:pt x="5693902" y="972777"/>
                  <a:pt x="5693902" y="987667"/>
                </a:cubicBezTo>
                <a:cubicBezTo>
                  <a:pt x="5693139" y="991728"/>
                  <a:pt x="5687043" y="1001880"/>
                  <a:pt x="5679423" y="1010679"/>
                </a:cubicBezTo>
                <a:cubicBezTo>
                  <a:pt x="5669518" y="1020831"/>
                  <a:pt x="5655420" y="1025907"/>
                  <a:pt x="5641799" y="1025907"/>
                </a:cubicBezTo>
                <a:close/>
                <a:moveTo>
                  <a:pt x="6550198" y="1025907"/>
                </a:moveTo>
                <a:cubicBezTo>
                  <a:pt x="6536576" y="1025907"/>
                  <a:pt x="6522479" y="1020831"/>
                  <a:pt x="6512573" y="1010679"/>
                </a:cubicBezTo>
                <a:cubicBezTo>
                  <a:pt x="6504953" y="1001880"/>
                  <a:pt x="6498858" y="991728"/>
                  <a:pt x="6498095" y="987667"/>
                </a:cubicBezTo>
                <a:cubicBezTo>
                  <a:pt x="6498095" y="972777"/>
                  <a:pt x="6530099" y="944350"/>
                  <a:pt x="6547625" y="944350"/>
                </a:cubicBezTo>
                <a:cubicBezTo>
                  <a:pt x="6565151" y="944350"/>
                  <a:pt x="6597156" y="972099"/>
                  <a:pt x="6597156" y="987667"/>
                </a:cubicBezTo>
                <a:cubicBezTo>
                  <a:pt x="6597156" y="991728"/>
                  <a:pt x="6591822" y="1002557"/>
                  <a:pt x="6584964" y="1010679"/>
                </a:cubicBezTo>
                <a:cubicBezTo>
                  <a:pt x="6576963" y="1020831"/>
                  <a:pt x="6563818" y="1025907"/>
                  <a:pt x="6550198" y="1025907"/>
                </a:cubicBezTo>
                <a:close/>
                <a:moveTo>
                  <a:pt x="185831" y="1028865"/>
                </a:moveTo>
                <a:cubicBezTo>
                  <a:pt x="173157" y="1032334"/>
                  <a:pt x="158293" y="1031319"/>
                  <a:pt x="142284" y="1025566"/>
                </a:cubicBezTo>
                <a:cubicBezTo>
                  <a:pt x="125513" y="1019475"/>
                  <a:pt x="120940" y="1006614"/>
                  <a:pt x="124752" y="974804"/>
                </a:cubicBezTo>
                <a:cubicBezTo>
                  <a:pt x="127039" y="950438"/>
                  <a:pt x="146859" y="940963"/>
                  <a:pt x="188023" y="943670"/>
                </a:cubicBezTo>
                <a:cubicBezTo>
                  <a:pt x="207081" y="944346"/>
                  <a:pt x="226901" y="987663"/>
                  <a:pt x="216228" y="1005261"/>
                </a:cubicBezTo>
                <a:cubicBezTo>
                  <a:pt x="208987" y="1017444"/>
                  <a:pt x="198504" y="1025396"/>
                  <a:pt x="185831" y="1028865"/>
                </a:cubicBezTo>
                <a:close/>
                <a:moveTo>
                  <a:pt x="12006166" y="1028865"/>
                </a:moveTo>
                <a:cubicBezTo>
                  <a:pt x="11993492" y="1025396"/>
                  <a:pt x="11983010" y="1017444"/>
                  <a:pt x="11975768" y="1005261"/>
                </a:cubicBezTo>
                <a:cubicBezTo>
                  <a:pt x="11965095" y="987663"/>
                  <a:pt x="11984915" y="944346"/>
                  <a:pt x="12003974" y="943670"/>
                </a:cubicBezTo>
                <a:cubicBezTo>
                  <a:pt x="12045138" y="940963"/>
                  <a:pt x="12064958" y="950438"/>
                  <a:pt x="12067244" y="974804"/>
                </a:cubicBezTo>
                <a:cubicBezTo>
                  <a:pt x="12071056" y="1006614"/>
                  <a:pt x="12066483" y="1019475"/>
                  <a:pt x="12049712" y="1025566"/>
                </a:cubicBezTo>
                <a:cubicBezTo>
                  <a:pt x="12033703" y="1031319"/>
                  <a:pt x="12018839" y="1032334"/>
                  <a:pt x="12006166" y="1028865"/>
                </a:cubicBezTo>
                <a:close/>
                <a:moveTo>
                  <a:pt x="2642732" y="1031570"/>
                </a:moveTo>
                <a:cubicBezTo>
                  <a:pt x="2634826" y="1031654"/>
                  <a:pt x="2626254" y="1029624"/>
                  <a:pt x="2614823" y="1025563"/>
                </a:cubicBezTo>
                <a:cubicBezTo>
                  <a:pt x="2591963" y="1017441"/>
                  <a:pt x="2584343" y="987661"/>
                  <a:pt x="2598059" y="965326"/>
                </a:cubicBezTo>
                <a:cubicBezTo>
                  <a:pt x="2607203" y="951789"/>
                  <a:pt x="2616347" y="947051"/>
                  <a:pt x="2640731" y="945697"/>
                </a:cubicBezTo>
                <a:cubicBezTo>
                  <a:pt x="2669687" y="943668"/>
                  <a:pt x="2673498" y="945697"/>
                  <a:pt x="2684166" y="963972"/>
                </a:cubicBezTo>
                <a:cubicBezTo>
                  <a:pt x="2698643" y="987661"/>
                  <a:pt x="2691023" y="1014058"/>
                  <a:pt x="2666639" y="1024887"/>
                </a:cubicBezTo>
                <a:cubicBezTo>
                  <a:pt x="2657876" y="1029286"/>
                  <a:pt x="2650638" y="1031485"/>
                  <a:pt x="2642732" y="1031570"/>
                </a:cubicBezTo>
                <a:close/>
                <a:moveTo>
                  <a:pt x="9549264" y="1031570"/>
                </a:moveTo>
                <a:cubicBezTo>
                  <a:pt x="9541359" y="1031485"/>
                  <a:pt x="9534120" y="1029286"/>
                  <a:pt x="9525358" y="1024887"/>
                </a:cubicBezTo>
                <a:cubicBezTo>
                  <a:pt x="9500974" y="1014058"/>
                  <a:pt x="9493354" y="987661"/>
                  <a:pt x="9507831" y="963972"/>
                </a:cubicBezTo>
                <a:cubicBezTo>
                  <a:pt x="9518499" y="945697"/>
                  <a:pt x="9522310" y="943668"/>
                  <a:pt x="9551266" y="945697"/>
                </a:cubicBezTo>
                <a:cubicBezTo>
                  <a:pt x="9575650" y="947051"/>
                  <a:pt x="9584794" y="951789"/>
                  <a:pt x="9593938" y="965326"/>
                </a:cubicBezTo>
                <a:cubicBezTo>
                  <a:pt x="9607654" y="987661"/>
                  <a:pt x="9600034" y="1017441"/>
                  <a:pt x="9577174" y="1025563"/>
                </a:cubicBezTo>
                <a:cubicBezTo>
                  <a:pt x="9565743" y="1029624"/>
                  <a:pt x="9557171" y="1031654"/>
                  <a:pt x="9549264" y="1031570"/>
                </a:cubicBezTo>
                <a:close/>
                <a:moveTo>
                  <a:pt x="3889115" y="1031743"/>
                </a:moveTo>
                <a:cubicBezTo>
                  <a:pt x="3881896" y="1033002"/>
                  <a:pt x="3874282" y="1032932"/>
                  <a:pt x="3866808" y="1031370"/>
                </a:cubicBezTo>
                <a:cubicBezTo>
                  <a:pt x="3856842" y="1029286"/>
                  <a:pt x="3847127" y="1024548"/>
                  <a:pt x="3838935" y="1016765"/>
                </a:cubicBezTo>
                <a:cubicBezTo>
                  <a:pt x="3818360" y="997814"/>
                  <a:pt x="3817599" y="980216"/>
                  <a:pt x="3836648" y="958558"/>
                </a:cubicBezTo>
                <a:cubicBezTo>
                  <a:pt x="3847316" y="945697"/>
                  <a:pt x="3857223" y="942314"/>
                  <a:pt x="3879320" y="942990"/>
                </a:cubicBezTo>
                <a:cubicBezTo>
                  <a:pt x="3912848" y="944344"/>
                  <a:pt x="3928088" y="958558"/>
                  <a:pt x="3928851" y="989015"/>
                </a:cubicBezTo>
                <a:cubicBezTo>
                  <a:pt x="3928851" y="1012239"/>
                  <a:pt x="3910768" y="1027967"/>
                  <a:pt x="3889115" y="1031743"/>
                </a:cubicBezTo>
                <a:close/>
                <a:moveTo>
                  <a:pt x="8302881" y="1031743"/>
                </a:moveTo>
                <a:cubicBezTo>
                  <a:pt x="8281228" y="1027967"/>
                  <a:pt x="8263145" y="1012239"/>
                  <a:pt x="8263145" y="989015"/>
                </a:cubicBezTo>
                <a:cubicBezTo>
                  <a:pt x="8263908" y="958558"/>
                  <a:pt x="8279148" y="944344"/>
                  <a:pt x="8312676" y="942990"/>
                </a:cubicBezTo>
                <a:cubicBezTo>
                  <a:pt x="8334773" y="942314"/>
                  <a:pt x="8344680" y="945697"/>
                  <a:pt x="8355348" y="958558"/>
                </a:cubicBezTo>
                <a:cubicBezTo>
                  <a:pt x="8374397" y="980216"/>
                  <a:pt x="8373636" y="997814"/>
                  <a:pt x="8353061" y="1016765"/>
                </a:cubicBezTo>
                <a:cubicBezTo>
                  <a:pt x="8344869" y="1024548"/>
                  <a:pt x="8335155" y="1029286"/>
                  <a:pt x="8325188" y="1031370"/>
                </a:cubicBezTo>
                <a:cubicBezTo>
                  <a:pt x="8317715" y="1032932"/>
                  <a:pt x="8310100" y="1033002"/>
                  <a:pt x="8302881" y="1031743"/>
                </a:cubicBezTo>
                <a:close/>
                <a:moveTo>
                  <a:pt x="4398408" y="1036721"/>
                </a:moveTo>
                <a:cubicBezTo>
                  <a:pt x="4387835" y="1034489"/>
                  <a:pt x="4377215" y="1029117"/>
                  <a:pt x="4367690" y="1020150"/>
                </a:cubicBezTo>
                <a:cubicBezTo>
                  <a:pt x="4341020" y="995784"/>
                  <a:pt x="4341020" y="970064"/>
                  <a:pt x="4366928" y="951789"/>
                </a:cubicBezTo>
                <a:cubicBezTo>
                  <a:pt x="4408838" y="922686"/>
                  <a:pt x="4461416" y="940284"/>
                  <a:pt x="4461416" y="984277"/>
                </a:cubicBezTo>
                <a:cubicBezTo>
                  <a:pt x="4461416" y="1021841"/>
                  <a:pt x="4430127" y="1043416"/>
                  <a:pt x="4398408" y="1036721"/>
                </a:cubicBezTo>
                <a:close/>
                <a:moveTo>
                  <a:pt x="7793588" y="1036721"/>
                </a:moveTo>
                <a:cubicBezTo>
                  <a:pt x="7761869" y="1043416"/>
                  <a:pt x="7730580" y="1021841"/>
                  <a:pt x="7730580" y="984277"/>
                </a:cubicBezTo>
                <a:cubicBezTo>
                  <a:pt x="7730580" y="940284"/>
                  <a:pt x="7783159" y="922686"/>
                  <a:pt x="7825068" y="951789"/>
                </a:cubicBezTo>
                <a:cubicBezTo>
                  <a:pt x="7850976" y="970064"/>
                  <a:pt x="7850976" y="995784"/>
                  <a:pt x="7824307" y="1020150"/>
                </a:cubicBezTo>
                <a:cubicBezTo>
                  <a:pt x="7814782" y="1029117"/>
                  <a:pt x="7804162" y="1034489"/>
                  <a:pt x="7793588" y="1036721"/>
                </a:cubicBezTo>
                <a:close/>
                <a:moveTo>
                  <a:pt x="4590099" y="1037661"/>
                </a:moveTo>
                <a:cubicBezTo>
                  <a:pt x="4578668" y="1038931"/>
                  <a:pt x="4566286" y="1035715"/>
                  <a:pt x="4551046" y="1028271"/>
                </a:cubicBezTo>
                <a:cubicBezTo>
                  <a:pt x="4532758" y="1019471"/>
                  <a:pt x="4529710" y="1014057"/>
                  <a:pt x="4529710" y="988337"/>
                </a:cubicBezTo>
                <a:cubicBezTo>
                  <a:pt x="4529710" y="965325"/>
                  <a:pt x="4533520" y="956527"/>
                  <a:pt x="4546474" y="948405"/>
                </a:cubicBezTo>
                <a:cubicBezTo>
                  <a:pt x="4571620" y="932837"/>
                  <a:pt x="4603624" y="934868"/>
                  <a:pt x="4624960" y="954496"/>
                </a:cubicBezTo>
                <a:cubicBezTo>
                  <a:pt x="4649344" y="975478"/>
                  <a:pt x="4649344" y="996459"/>
                  <a:pt x="4623436" y="1020149"/>
                </a:cubicBezTo>
                <a:cubicBezTo>
                  <a:pt x="4612007" y="1030639"/>
                  <a:pt x="4601530" y="1036391"/>
                  <a:pt x="4590099" y="1037661"/>
                </a:cubicBezTo>
                <a:close/>
                <a:moveTo>
                  <a:pt x="7601898" y="1037661"/>
                </a:moveTo>
                <a:cubicBezTo>
                  <a:pt x="7590467" y="1036391"/>
                  <a:pt x="7579990" y="1030639"/>
                  <a:pt x="7568560" y="1020149"/>
                </a:cubicBezTo>
                <a:cubicBezTo>
                  <a:pt x="7542652" y="996459"/>
                  <a:pt x="7542652" y="975478"/>
                  <a:pt x="7567036" y="954496"/>
                </a:cubicBezTo>
                <a:cubicBezTo>
                  <a:pt x="7588372" y="934868"/>
                  <a:pt x="7620376" y="932837"/>
                  <a:pt x="7645523" y="948405"/>
                </a:cubicBezTo>
                <a:cubicBezTo>
                  <a:pt x="7658476" y="956527"/>
                  <a:pt x="7662287" y="965325"/>
                  <a:pt x="7662287" y="988337"/>
                </a:cubicBezTo>
                <a:cubicBezTo>
                  <a:pt x="7662287" y="1014057"/>
                  <a:pt x="7659239" y="1019471"/>
                  <a:pt x="7640951" y="1028271"/>
                </a:cubicBezTo>
                <a:cubicBezTo>
                  <a:pt x="7625711" y="1035715"/>
                  <a:pt x="7613328" y="1038931"/>
                  <a:pt x="7601898" y="1037661"/>
                </a:cubicBezTo>
                <a:close/>
                <a:moveTo>
                  <a:pt x="882521" y="1037662"/>
                </a:moveTo>
                <a:cubicBezTo>
                  <a:pt x="873088" y="1039101"/>
                  <a:pt x="863177" y="1036733"/>
                  <a:pt x="849847" y="1030979"/>
                </a:cubicBezTo>
                <a:cubicBezTo>
                  <a:pt x="813271" y="1015413"/>
                  <a:pt x="810985" y="961266"/>
                  <a:pt x="846803" y="945022"/>
                </a:cubicBezTo>
                <a:cubicBezTo>
                  <a:pt x="885659" y="926071"/>
                  <a:pt x="921471" y="941638"/>
                  <a:pt x="928331" y="979540"/>
                </a:cubicBezTo>
                <a:cubicBezTo>
                  <a:pt x="932905" y="1000522"/>
                  <a:pt x="929856" y="1006613"/>
                  <a:pt x="912335" y="1021504"/>
                </a:cubicBezTo>
                <a:cubicBezTo>
                  <a:pt x="900893" y="1030979"/>
                  <a:pt x="891936" y="1036224"/>
                  <a:pt x="882521" y="1037662"/>
                </a:cubicBezTo>
                <a:close/>
                <a:moveTo>
                  <a:pt x="11309475" y="1037662"/>
                </a:moveTo>
                <a:cubicBezTo>
                  <a:pt x="11300060" y="1036224"/>
                  <a:pt x="11291103" y="1030979"/>
                  <a:pt x="11279662" y="1021504"/>
                </a:cubicBezTo>
                <a:cubicBezTo>
                  <a:pt x="11262140" y="1006613"/>
                  <a:pt x="11259091" y="1000522"/>
                  <a:pt x="11263666" y="979540"/>
                </a:cubicBezTo>
                <a:cubicBezTo>
                  <a:pt x="11270526" y="941638"/>
                  <a:pt x="11306338" y="926071"/>
                  <a:pt x="11345194" y="945022"/>
                </a:cubicBezTo>
                <a:cubicBezTo>
                  <a:pt x="11381011" y="961266"/>
                  <a:pt x="11378726" y="1015413"/>
                  <a:pt x="11342150" y="1030979"/>
                </a:cubicBezTo>
                <a:cubicBezTo>
                  <a:pt x="11328819" y="1036733"/>
                  <a:pt x="11318908" y="1039101"/>
                  <a:pt x="11309475" y="1037662"/>
                </a:cubicBezTo>
                <a:close/>
                <a:moveTo>
                  <a:pt x="5283738" y="1039096"/>
                </a:moveTo>
                <a:cubicBezTo>
                  <a:pt x="5279928" y="1039096"/>
                  <a:pt x="5268498" y="1032328"/>
                  <a:pt x="5257068" y="1024884"/>
                </a:cubicBezTo>
                <a:cubicBezTo>
                  <a:pt x="5239542" y="1012701"/>
                  <a:pt x="5236494" y="1005932"/>
                  <a:pt x="5238780" y="982243"/>
                </a:cubicBezTo>
                <a:cubicBezTo>
                  <a:pt x="5240304" y="959908"/>
                  <a:pt x="5244876" y="953140"/>
                  <a:pt x="5262402" y="945694"/>
                </a:cubicBezTo>
                <a:cubicBezTo>
                  <a:pt x="5293644" y="932157"/>
                  <a:pt x="5324886" y="940957"/>
                  <a:pt x="5338602" y="966676"/>
                </a:cubicBezTo>
                <a:cubicBezTo>
                  <a:pt x="5348508" y="984274"/>
                  <a:pt x="5348508" y="990365"/>
                  <a:pt x="5340126" y="1005255"/>
                </a:cubicBezTo>
                <a:cubicBezTo>
                  <a:pt x="5330982" y="1020823"/>
                  <a:pt x="5300502" y="1039096"/>
                  <a:pt x="5283738" y="1039096"/>
                </a:cubicBezTo>
                <a:close/>
                <a:moveTo>
                  <a:pt x="6908259" y="1039096"/>
                </a:moveTo>
                <a:cubicBezTo>
                  <a:pt x="6891495" y="1039096"/>
                  <a:pt x="6861015" y="1020823"/>
                  <a:pt x="6851871" y="1005255"/>
                </a:cubicBezTo>
                <a:cubicBezTo>
                  <a:pt x="6843488" y="990365"/>
                  <a:pt x="6843488" y="984274"/>
                  <a:pt x="6853395" y="966676"/>
                </a:cubicBezTo>
                <a:cubicBezTo>
                  <a:pt x="6867111" y="940957"/>
                  <a:pt x="6898352" y="932157"/>
                  <a:pt x="6929595" y="945694"/>
                </a:cubicBezTo>
                <a:cubicBezTo>
                  <a:pt x="6947120" y="953140"/>
                  <a:pt x="6951692" y="959908"/>
                  <a:pt x="6953216" y="982243"/>
                </a:cubicBezTo>
                <a:cubicBezTo>
                  <a:pt x="6955503" y="1005932"/>
                  <a:pt x="6952455" y="1012701"/>
                  <a:pt x="6934928" y="1024884"/>
                </a:cubicBezTo>
                <a:cubicBezTo>
                  <a:pt x="6923499" y="1032328"/>
                  <a:pt x="6912068" y="1039096"/>
                  <a:pt x="6908259" y="1039096"/>
                </a:cubicBezTo>
                <a:close/>
                <a:moveTo>
                  <a:pt x="696951" y="1039098"/>
                </a:moveTo>
                <a:cubicBezTo>
                  <a:pt x="693903" y="1038420"/>
                  <a:pt x="682472" y="1034359"/>
                  <a:pt x="671807" y="1028945"/>
                </a:cubicBezTo>
                <a:cubicBezTo>
                  <a:pt x="632180" y="1009993"/>
                  <a:pt x="639033" y="955171"/>
                  <a:pt x="682472" y="941634"/>
                </a:cubicBezTo>
                <a:cubicBezTo>
                  <a:pt x="726671" y="927420"/>
                  <a:pt x="770871" y="972091"/>
                  <a:pt x="749533" y="1007963"/>
                </a:cubicBezTo>
                <a:cubicBezTo>
                  <a:pt x="740388" y="1022176"/>
                  <a:pt x="711429" y="1039774"/>
                  <a:pt x="696951" y="1039098"/>
                </a:cubicBezTo>
                <a:close/>
                <a:moveTo>
                  <a:pt x="11495046" y="1039098"/>
                </a:moveTo>
                <a:cubicBezTo>
                  <a:pt x="11480567" y="1039774"/>
                  <a:pt x="11451608" y="1022176"/>
                  <a:pt x="11442463" y="1007963"/>
                </a:cubicBezTo>
                <a:cubicBezTo>
                  <a:pt x="11421126" y="972091"/>
                  <a:pt x="11465326" y="927420"/>
                  <a:pt x="11509524" y="941634"/>
                </a:cubicBezTo>
                <a:cubicBezTo>
                  <a:pt x="11552963" y="955171"/>
                  <a:pt x="11559816" y="1009993"/>
                  <a:pt x="11520190" y="1028945"/>
                </a:cubicBezTo>
                <a:cubicBezTo>
                  <a:pt x="11509524" y="1034359"/>
                  <a:pt x="11498094" y="1038420"/>
                  <a:pt x="11495046" y="1039098"/>
                </a:cubicBezTo>
                <a:close/>
                <a:moveTo>
                  <a:pt x="3524306" y="1044766"/>
                </a:moveTo>
                <a:cubicBezTo>
                  <a:pt x="3518495" y="1044512"/>
                  <a:pt x="3512208" y="1040451"/>
                  <a:pt x="3497350" y="1032329"/>
                </a:cubicBezTo>
                <a:cubicBezTo>
                  <a:pt x="3468394" y="1016763"/>
                  <a:pt x="3459250" y="992397"/>
                  <a:pt x="3472203" y="965324"/>
                </a:cubicBezTo>
                <a:cubicBezTo>
                  <a:pt x="3485158" y="937573"/>
                  <a:pt x="3517162" y="926744"/>
                  <a:pt x="3546879" y="940280"/>
                </a:cubicBezTo>
                <a:cubicBezTo>
                  <a:pt x="3594886" y="961939"/>
                  <a:pt x="3595647" y="1009994"/>
                  <a:pt x="3548403" y="1034360"/>
                </a:cubicBezTo>
                <a:cubicBezTo>
                  <a:pt x="3535450" y="1041466"/>
                  <a:pt x="3530115" y="1045020"/>
                  <a:pt x="3524306" y="1044766"/>
                </a:cubicBezTo>
                <a:close/>
                <a:moveTo>
                  <a:pt x="8667691" y="1044766"/>
                </a:moveTo>
                <a:cubicBezTo>
                  <a:pt x="8661882" y="1045020"/>
                  <a:pt x="8656547" y="1041466"/>
                  <a:pt x="8643594" y="1034360"/>
                </a:cubicBezTo>
                <a:cubicBezTo>
                  <a:pt x="8596350" y="1009994"/>
                  <a:pt x="8597111" y="961939"/>
                  <a:pt x="8645118" y="940280"/>
                </a:cubicBezTo>
                <a:cubicBezTo>
                  <a:pt x="8674835" y="926744"/>
                  <a:pt x="8706839" y="937573"/>
                  <a:pt x="8719794" y="965324"/>
                </a:cubicBezTo>
                <a:cubicBezTo>
                  <a:pt x="8732747" y="992397"/>
                  <a:pt x="8723603" y="1016763"/>
                  <a:pt x="8694647" y="1032329"/>
                </a:cubicBezTo>
                <a:cubicBezTo>
                  <a:pt x="8679788" y="1040451"/>
                  <a:pt x="8673502" y="1044512"/>
                  <a:pt x="8667691" y="1044766"/>
                </a:cubicBezTo>
                <a:close/>
                <a:moveTo>
                  <a:pt x="5292599" y="1158092"/>
                </a:moveTo>
                <a:cubicBezTo>
                  <a:pt x="5290218" y="1158092"/>
                  <a:pt x="5287551" y="1155554"/>
                  <a:pt x="5282979" y="1150478"/>
                </a:cubicBezTo>
                <a:cubicBezTo>
                  <a:pt x="5275359" y="1142356"/>
                  <a:pt x="5275359" y="1137617"/>
                  <a:pt x="5281455" y="1132203"/>
                </a:cubicBezTo>
                <a:cubicBezTo>
                  <a:pt x="5294408" y="1120697"/>
                  <a:pt x="5309648" y="1135588"/>
                  <a:pt x="5300504" y="1150478"/>
                </a:cubicBezTo>
                <a:cubicBezTo>
                  <a:pt x="5297076" y="1155554"/>
                  <a:pt x="5294980" y="1158092"/>
                  <a:pt x="5292599" y="1158092"/>
                </a:cubicBezTo>
                <a:close/>
                <a:moveTo>
                  <a:pt x="6899398" y="1158092"/>
                </a:moveTo>
                <a:cubicBezTo>
                  <a:pt x="6897016" y="1158092"/>
                  <a:pt x="6894920" y="1155554"/>
                  <a:pt x="6891492" y="1150478"/>
                </a:cubicBezTo>
                <a:cubicBezTo>
                  <a:pt x="6882348" y="1135588"/>
                  <a:pt x="6897588" y="1120697"/>
                  <a:pt x="6910542" y="1132203"/>
                </a:cubicBezTo>
                <a:cubicBezTo>
                  <a:pt x="6916637" y="1137617"/>
                  <a:pt x="6916637" y="1142356"/>
                  <a:pt x="6909017" y="1150478"/>
                </a:cubicBezTo>
                <a:cubicBezTo>
                  <a:pt x="6904446" y="1155554"/>
                  <a:pt x="6901779" y="1158092"/>
                  <a:pt x="6899398" y="1158092"/>
                </a:cubicBezTo>
                <a:close/>
                <a:moveTo>
                  <a:pt x="1230945" y="1158262"/>
                </a:moveTo>
                <a:cubicBezTo>
                  <a:pt x="1226080" y="1159953"/>
                  <a:pt x="1220749" y="1157585"/>
                  <a:pt x="1217325" y="1150479"/>
                </a:cubicBezTo>
                <a:cubicBezTo>
                  <a:pt x="1211231" y="1136265"/>
                  <a:pt x="1218087" y="1126789"/>
                  <a:pt x="1232561" y="1126789"/>
                </a:cubicBezTo>
                <a:cubicBezTo>
                  <a:pt x="1240171" y="1126789"/>
                  <a:pt x="1243223" y="1132204"/>
                  <a:pt x="1241696" y="1141680"/>
                </a:cubicBezTo>
                <a:cubicBezTo>
                  <a:pt x="1240171" y="1150817"/>
                  <a:pt x="1235787" y="1156570"/>
                  <a:pt x="1230945" y="1158262"/>
                </a:cubicBezTo>
                <a:close/>
                <a:moveTo>
                  <a:pt x="10961051" y="1158262"/>
                </a:moveTo>
                <a:cubicBezTo>
                  <a:pt x="10956210" y="1156570"/>
                  <a:pt x="10951826" y="1150817"/>
                  <a:pt x="10950300" y="1141680"/>
                </a:cubicBezTo>
                <a:cubicBezTo>
                  <a:pt x="10948774" y="1132204"/>
                  <a:pt x="10951826" y="1126789"/>
                  <a:pt x="10959435" y="1126789"/>
                </a:cubicBezTo>
                <a:cubicBezTo>
                  <a:pt x="10973910" y="1126789"/>
                  <a:pt x="10980766" y="1136265"/>
                  <a:pt x="10974671" y="1150479"/>
                </a:cubicBezTo>
                <a:cubicBezTo>
                  <a:pt x="10971247" y="1157585"/>
                  <a:pt x="10965916" y="1159953"/>
                  <a:pt x="10961051" y="1158262"/>
                </a:cubicBezTo>
                <a:close/>
                <a:moveTo>
                  <a:pt x="2823051" y="1158767"/>
                </a:moveTo>
                <a:cubicBezTo>
                  <a:pt x="2815335" y="1161474"/>
                  <a:pt x="2806191" y="1161305"/>
                  <a:pt x="2800476" y="1156568"/>
                </a:cubicBezTo>
                <a:cubicBezTo>
                  <a:pt x="2797428" y="1153860"/>
                  <a:pt x="2795142" y="1145738"/>
                  <a:pt x="2795142" y="1138970"/>
                </a:cubicBezTo>
                <a:cubicBezTo>
                  <a:pt x="2795142" y="1128818"/>
                  <a:pt x="2799714" y="1126111"/>
                  <a:pt x="2816478" y="1128141"/>
                </a:cubicBezTo>
                <a:cubicBezTo>
                  <a:pt x="2830956" y="1129494"/>
                  <a:pt x="2837052" y="1134233"/>
                  <a:pt x="2837052" y="1143708"/>
                </a:cubicBezTo>
                <a:cubicBezTo>
                  <a:pt x="2837052" y="1150477"/>
                  <a:pt x="2830766" y="1156061"/>
                  <a:pt x="2823051" y="1158767"/>
                </a:cubicBezTo>
                <a:close/>
                <a:moveTo>
                  <a:pt x="9368946" y="1158767"/>
                </a:moveTo>
                <a:cubicBezTo>
                  <a:pt x="9361231" y="1156061"/>
                  <a:pt x="9354944" y="1150477"/>
                  <a:pt x="9354944" y="1143708"/>
                </a:cubicBezTo>
                <a:cubicBezTo>
                  <a:pt x="9354944" y="1134233"/>
                  <a:pt x="9361040" y="1129494"/>
                  <a:pt x="9375519" y="1128141"/>
                </a:cubicBezTo>
                <a:cubicBezTo>
                  <a:pt x="9392283" y="1126111"/>
                  <a:pt x="9396855" y="1128818"/>
                  <a:pt x="9396855" y="1138970"/>
                </a:cubicBezTo>
                <a:cubicBezTo>
                  <a:pt x="9396855" y="1145738"/>
                  <a:pt x="9394568" y="1153860"/>
                  <a:pt x="9391520" y="1156568"/>
                </a:cubicBezTo>
                <a:cubicBezTo>
                  <a:pt x="9385806" y="1161305"/>
                  <a:pt x="9376662" y="1161474"/>
                  <a:pt x="9368946" y="1158767"/>
                </a:cubicBezTo>
                <a:close/>
                <a:moveTo>
                  <a:pt x="1583603" y="1158937"/>
                </a:moveTo>
                <a:cubicBezTo>
                  <a:pt x="1576364" y="1160122"/>
                  <a:pt x="1568744" y="1157584"/>
                  <a:pt x="1565696" y="1150478"/>
                </a:cubicBezTo>
                <a:cubicBezTo>
                  <a:pt x="1562648" y="1144386"/>
                  <a:pt x="1564172" y="1136264"/>
                  <a:pt x="1568744" y="1132203"/>
                </a:cubicBezTo>
                <a:cubicBezTo>
                  <a:pt x="1580173" y="1122051"/>
                  <a:pt x="1602272" y="1131527"/>
                  <a:pt x="1599224" y="1145063"/>
                </a:cubicBezTo>
                <a:cubicBezTo>
                  <a:pt x="1597700" y="1152846"/>
                  <a:pt x="1590843" y="1157753"/>
                  <a:pt x="1583603" y="1158937"/>
                </a:cubicBezTo>
                <a:close/>
                <a:moveTo>
                  <a:pt x="10608394" y="1158937"/>
                </a:moveTo>
                <a:cubicBezTo>
                  <a:pt x="10601154" y="1157753"/>
                  <a:pt x="10594296" y="1152846"/>
                  <a:pt x="10592772" y="1145063"/>
                </a:cubicBezTo>
                <a:cubicBezTo>
                  <a:pt x="10589724" y="1131527"/>
                  <a:pt x="10611823" y="1122051"/>
                  <a:pt x="10623252" y="1132203"/>
                </a:cubicBezTo>
                <a:cubicBezTo>
                  <a:pt x="10627824" y="1136264"/>
                  <a:pt x="10629348" y="1144386"/>
                  <a:pt x="10626300" y="1150478"/>
                </a:cubicBezTo>
                <a:cubicBezTo>
                  <a:pt x="10623252" y="1157584"/>
                  <a:pt x="10615632" y="1160122"/>
                  <a:pt x="10608394" y="1158937"/>
                </a:cubicBezTo>
                <a:close/>
                <a:moveTo>
                  <a:pt x="4059634" y="1160629"/>
                </a:moveTo>
                <a:cubicBezTo>
                  <a:pt x="4052014" y="1160629"/>
                  <a:pt x="4042868" y="1158597"/>
                  <a:pt x="4040583" y="1155890"/>
                </a:cubicBezTo>
                <a:cubicBezTo>
                  <a:pt x="4037535" y="1153860"/>
                  <a:pt x="4035248" y="1145738"/>
                  <a:pt x="4035248" y="1138970"/>
                </a:cubicBezTo>
                <a:cubicBezTo>
                  <a:pt x="4035248" y="1130171"/>
                  <a:pt x="4040583" y="1126786"/>
                  <a:pt x="4054299" y="1126786"/>
                </a:cubicBezTo>
                <a:cubicBezTo>
                  <a:pt x="4069539" y="1126786"/>
                  <a:pt x="4073350" y="1130171"/>
                  <a:pt x="4073350" y="1143707"/>
                </a:cubicBezTo>
                <a:cubicBezTo>
                  <a:pt x="4073350" y="1155890"/>
                  <a:pt x="4069539" y="1160629"/>
                  <a:pt x="4059634" y="1160629"/>
                </a:cubicBezTo>
                <a:close/>
                <a:moveTo>
                  <a:pt x="8132363" y="1160629"/>
                </a:moveTo>
                <a:cubicBezTo>
                  <a:pt x="8122457" y="1160629"/>
                  <a:pt x="8118647" y="1155890"/>
                  <a:pt x="8118647" y="1143707"/>
                </a:cubicBezTo>
                <a:cubicBezTo>
                  <a:pt x="8118647" y="1130171"/>
                  <a:pt x="8122457" y="1126786"/>
                  <a:pt x="8137697" y="1126786"/>
                </a:cubicBezTo>
                <a:cubicBezTo>
                  <a:pt x="8151413" y="1126786"/>
                  <a:pt x="8156748" y="1130171"/>
                  <a:pt x="8156748" y="1138970"/>
                </a:cubicBezTo>
                <a:cubicBezTo>
                  <a:pt x="8156748" y="1145738"/>
                  <a:pt x="8154462" y="1153860"/>
                  <a:pt x="8151413" y="1155890"/>
                </a:cubicBezTo>
                <a:cubicBezTo>
                  <a:pt x="8149128" y="1158597"/>
                  <a:pt x="8139983" y="1160629"/>
                  <a:pt x="8132363" y="1160629"/>
                </a:cubicBezTo>
                <a:close/>
                <a:moveTo>
                  <a:pt x="523493" y="1164855"/>
                </a:moveTo>
                <a:cubicBezTo>
                  <a:pt x="520825" y="1165025"/>
                  <a:pt x="518157" y="1162655"/>
                  <a:pt x="513583" y="1157918"/>
                </a:cubicBezTo>
                <a:cubicBezTo>
                  <a:pt x="500624" y="1144381"/>
                  <a:pt x="509009" y="1124752"/>
                  <a:pt x="525780" y="1128137"/>
                </a:cubicBezTo>
                <a:cubicBezTo>
                  <a:pt x="542552" y="1130844"/>
                  <a:pt x="545600" y="1141674"/>
                  <a:pt x="533404" y="1156564"/>
                </a:cubicBezTo>
                <a:cubicBezTo>
                  <a:pt x="528829" y="1161979"/>
                  <a:pt x="526161" y="1164686"/>
                  <a:pt x="523493" y="1164855"/>
                </a:cubicBezTo>
                <a:close/>
                <a:moveTo>
                  <a:pt x="11668503" y="1164855"/>
                </a:moveTo>
                <a:cubicBezTo>
                  <a:pt x="11665835" y="1164686"/>
                  <a:pt x="11663167" y="1161979"/>
                  <a:pt x="11658592" y="1156564"/>
                </a:cubicBezTo>
                <a:cubicBezTo>
                  <a:pt x="11646396" y="1141674"/>
                  <a:pt x="11649444" y="1130844"/>
                  <a:pt x="11666216" y="1128137"/>
                </a:cubicBezTo>
                <a:cubicBezTo>
                  <a:pt x="11682987" y="1124752"/>
                  <a:pt x="11691372" y="1144381"/>
                  <a:pt x="11678414" y="1157918"/>
                </a:cubicBezTo>
                <a:cubicBezTo>
                  <a:pt x="11673839" y="1162655"/>
                  <a:pt x="11671171" y="1165025"/>
                  <a:pt x="11668503" y="1164855"/>
                </a:cubicBezTo>
                <a:close/>
                <a:moveTo>
                  <a:pt x="4231563" y="1166043"/>
                </a:moveTo>
                <a:cubicBezTo>
                  <a:pt x="4212512" y="1168073"/>
                  <a:pt x="4210227" y="1166043"/>
                  <a:pt x="4210227" y="1147768"/>
                </a:cubicBezTo>
                <a:cubicBezTo>
                  <a:pt x="4210227" y="1124080"/>
                  <a:pt x="4219371" y="1117311"/>
                  <a:pt x="4241468" y="1123402"/>
                </a:cubicBezTo>
                <a:cubicBezTo>
                  <a:pt x="4265852" y="1130848"/>
                  <a:pt x="4258232" y="1163336"/>
                  <a:pt x="4231563" y="1166043"/>
                </a:cubicBezTo>
                <a:close/>
                <a:moveTo>
                  <a:pt x="7960434" y="1166043"/>
                </a:moveTo>
                <a:cubicBezTo>
                  <a:pt x="7933764" y="1163336"/>
                  <a:pt x="7926144" y="1130848"/>
                  <a:pt x="7950528" y="1123402"/>
                </a:cubicBezTo>
                <a:cubicBezTo>
                  <a:pt x="7972626" y="1117311"/>
                  <a:pt x="7981770" y="1124080"/>
                  <a:pt x="7981770" y="1147768"/>
                </a:cubicBezTo>
                <a:cubicBezTo>
                  <a:pt x="7981770" y="1166043"/>
                  <a:pt x="7979484" y="1168073"/>
                  <a:pt x="7960434" y="1166043"/>
                </a:cubicBezTo>
                <a:close/>
                <a:moveTo>
                  <a:pt x="5648186" y="1166048"/>
                </a:moveTo>
                <a:cubicBezTo>
                  <a:pt x="5637518" y="1167402"/>
                  <a:pt x="5624564" y="1164017"/>
                  <a:pt x="5619230" y="1159280"/>
                </a:cubicBezTo>
                <a:cubicBezTo>
                  <a:pt x="5595608" y="1138297"/>
                  <a:pt x="5626088" y="1105809"/>
                  <a:pt x="5656568" y="1120023"/>
                </a:cubicBezTo>
                <a:cubicBezTo>
                  <a:pt x="5679428" y="1131529"/>
                  <a:pt x="5673332" y="1163341"/>
                  <a:pt x="5648186" y="1166048"/>
                </a:cubicBezTo>
                <a:close/>
                <a:moveTo>
                  <a:pt x="6543811" y="1166048"/>
                </a:moveTo>
                <a:cubicBezTo>
                  <a:pt x="6518664" y="1163341"/>
                  <a:pt x="6512568" y="1131529"/>
                  <a:pt x="6535428" y="1120023"/>
                </a:cubicBezTo>
                <a:cubicBezTo>
                  <a:pt x="6565908" y="1105809"/>
                  <a:pt x="6596388" y="1138297"/>
                  <a:pt x="6572767" y="1159280"/>
                </a:cubicBezTo>
                <a:cubicBezTo>
                  <a:pt x="6567432" y="1164017"/>
                  <a:pt x="6554479" y="1167402"/>
                  <a:pt x="6543811" y="1166048"/>
                </a:cubicBezTo>
                <a:close/>
                <a:moveTo>
                  <a:pt x="2645207" y="1166715"/>
                </a:moveTo>
                <a:cubicBezTo>
                  <a:pt x="2640730" y="1167560"/>
                  <a:pt x="2635778" y="1165022"/>
                  <a:pt x="2629300" y="1159269"/>
                </a:cubicBezTo>
                <a:cubicBezTo>
                  <a:pt x="2613298" y="1145056"/>
                  <a:pt x="2618632" y="1126781"/>
                  <a:pt x="2638444" y="1126781"/>
                </a:cubicBezTo>
                <a:cubicBezTo>
                  <a:pt x="2662066" y="1126781"/>
                  <a:pt x="2668924" y="1136257"/>
                  <a:pt x="2658256" y="1153854"/>
                </a:cubicBezTo>
                <a:cubicBezTo>
                  <a:pt x="2653684" y="1161638"/>
                  <a:pt x="2649684" y="1165868"/>
                  <a:pt x="2645207" y="1166715"/>
                </a:cubicBezTo>
                <a:close/>
                <a:moveTo>
                  <a:pt x="9546790" y="1166715"/>
                </a:moveTo>
                <a:cubicBezTo>
                  <a:pt x="9542312" y="1165868"/>
                  <a:pt x="9538312" y="1161638"/>
                  <a:pt x="9533740" y="1153854"/>
                </a:cubicBezTo>
                <a:cubicBezTo>
                  <a:pt x="9523072" y="1136257"/>
                  <a:pt x="9529931" y="1126781"/>
                  <a:pt x="9553552" y="1126781"/>
                </a:cubicBezTo>
                <a:cubicBezTo>
                  <a:pt x="9573364" y="1126781"/>
                  <a:pt x="9578699" y="1145056"/>
                  <a:pt x="9562696" y="1159269"/>
                </a:cubicBezTo>
                <a:cubicBezTo>
                  <a:pt x="9556219" y="1165022"/>
                  <a:pt x="9551267" y="1167560"/>
                  <a:pt x="9546790" y="1166715"/>
                </a:cubicBezTo>
                <a:close/>
                <a:moveTo>
                  <a:pt x="4585531" y="1166802"/>
                </a:moveTo>
                <a:cubicBezTo>
                  <a:pt x="4577339" y="1167732"/>
                  <a:pt x="4568576" y="1165363"/>
                  <a:pt x="4561718" y="1159272"/>
                </a:cubicBezTo>
                <a:cubicBezTo>
                  <a:pt x="4539620" y="1139645"/>
                  <a:pt x="4569338" y="1113248"/>
                  <a:pt x="4598294" y="1126785"/>
                </a:cubicBezTo>
                <a:cubicBezTo>
                  <a:pt x="4615820" y="1134907"/>
                  <a:pt x="4616582" y="1136938"/>
                  <a:pt x="4605914" y="1154535"/>
                </a:cubicBezTo>
                <a:cubicBezTo>
                  <a:pt x="4601342" y="1161641"/>
                  <a:pt x="4593722" y="1165871"/>
                  <a:pt x="4585531" y="1166802"/>
                </a:cubicBezTo>
                <a:close/>
                <a:moveTo>
                  <a:pt x="7606466" y="1166802"/>
                </a:moveTo>
                <a:cubicBezTo>
                  <a:pt x="7598275" y="1165871"/>
                  <a:pt x="7590655" y="1161641"/>
                  <a:pt x="7586083" y="1154535"/>
                </a:cubicBezTo>
                <a:cubicBezTo>
                  <a:pt x="7575415" y="1136938"/>
                  <a:pt x="7576176" y="1134907"/>
                  <a:pt x="7593703" y="1126785"/>
                </a:cubicBezTo>
                <a:cubicBezTo>
                  <a:pt x="7622659" y="1113248"/>
                  <a:pt x="7652376" y="1139645"/>
                  <a:pt x="7630279" y="1159272"/>
                </a:cubicBezTo>
                <a:cubicBezTo>
                  <a:pt x="7623420" y="1165363"/>
                  <a:pt x="7614658" y="1167732"/>
                  <a:pt x="7606466" y="1166802"/>
                </a:cubicBezTo>
                <a:close/>
                <a:moveTo>
                  <a:pt x="1756009" y="1166968"/>
                </a:moveTo>
                <a:cubicBezTo>
                  <a:pt x="1749819" y="1166375"/>
                  <a:pt x="1744484" y="1161976"/>
                  <a:pt x="1741436" y="1153854"/>
                </a:cubicBezTo>
                <a:cubicBezTo>
                  <a:pt x="1735340" y="1136257"/>
                  <a:pt x="1742199" y="1126781"/>
                  <a:pt x="1761248" y="1126781"/>
                </a:cubicBezTo>
                <a:cubicBezTo>
                  <a:pt x="1780299" y="1126781"/>
                  <a:pt x="1787919" y="1143702"/>
                  <a:pt x="1775727" y="1157239"/>
                </a:cubicBezTo>
                <a:cubicBezTo>
                  <a:pt x="1769249" y="1164345"/>
                  <a:pt x="1762201" y="1167560"/>
                  <a:pt x="1756009" y="1166968"/>
                </a:cubicBezTo>
                <a:close/>
                <a:moveTo>
                  <a:pt x="10435987" y="1166968"/>
                </a:moveTo>
                <a:cubicBezTo>
                  <a:pt x="10429795" y="1167560"/>
                  <a:pt x="10422747" y="1164345"/>
                  <a:pt x="10416270" y="1157239"/>
                </a:cubicBezTo>
                <a:cubicBezTo>
                  <a:pt x="10404078" y="1143702"/>
                  <a:pt x="10411698" y="1126781"/>
                  <a:pt x="10430748" y="1126781"/>
                </a:cubicBezTo>
                <a:cubicBezTo>
                  <a:pt x="10449798" y="1126781"/>
                  <a:pt x="10456656" y="1136257"/>
                  <a:pt x="10450560" y="1153854"/>
                </a:cubicBezTo>
                <a:cubicBezTo>
                  <a:pt x="10447512" y="1161976"/>
                  <a:pt x="10442178" y="1166375"/>
                  <a:pt x="10435987" y="1166968"/>
                </a:cubicBezTo>
                <a:close/>
                <a:moveTo>
                  <a:pt x="4408070" y="1167390"/>
                </a:moveTo>
                <a:cubicBezTo>
                  <a:pt x="4404260" y="1167390"/>
                  <a:pt x="4397402" y="1161299"/>
                  <a:pt x="4392830" y="1153853"/>
                </a:cubicBezTo>
                <a:cubicBezTo>
                  <a:pt x="4382924" y="1136933"/>
                  <a:pt x="4389020" y="1126780"/>
                  <a:pt x="4408070" y="1126780"/>
                </a:cubicBezTo>
                <a:cubicBezTo>
                  <a:pt x="4415690" y="1126780"/>
                  <a:pt x="4424834" y="1129487"/>
                  <a:pt x="4427120" y="1133548"/>
                </a:cubicBezTo>
                <a:cubicBezTo>
                  <a:pt x="4432454" y="1141670"/>
                  <a:pt x="4417976" y="1167390"/>
                  <a:pt x="4408070" y="1167390"/>
                </a:cubicBezTo>
                <a:close/>
                <a:moveTo>
                  <a:pt x="7783927" y="1167390"/>
                </a:moveTo>
                <a:cubicBezTo>
                  <a:pt x="7774020" y="1167390"/>
                  <a:pt x="7759543" y="1141670"/>
                  <a:pt x="7764876" y="1133548"/>
                </a:cubicBezTo>
                <a:cubicBezTo>
                  <a:pt x="7767163" y="1129487"/>
                  <a:pt x="7776307" y="1126780"/>
                  <a:pt x="7783927" y="1126780"/>
                </a:cubicBezTo>
                <a:cubicBezTo>
                  <a:pt x="7802976" y="1126780"/>
                  <a:pt x="7809072" y="1136933"/>
                  <a:pt x="7799167" y="1153853"/>
                </a:cubicBezTo>
                <a:cubicBezTo>
                  <a:pt x="7794595" y="1161299"/>
                  <a:pt x="7787736" y="1167390"/>
                  <a:pt x="7783927" y="1167390"/>
                </a:cubicBezTo>
                <a:close/>
                <a:moveTo>
                  <a:pt x="1931273" y="1173746"/>
                </a:moveTo>
                <a:cubicBezTo>
                  <a:pt x="1922129" y="1174169"/>
                  <a:pt x="1914129" y="1172815"/>
                  <a:pt x="1910319" y="1169431"/>
                </a:cubicBezTo>
                <a:cubicBezTo>
                  <a:pt x="1907271" y="1167400"/>
                  <a:pt x="1904985" y="1155217"/>
                  <a:pt x="1904985" y="1142358"/>
                </a:cubicBezTo>
                <a:cubicBezTo>
                  <a:pt x="1904985" y="1111900"/>
                  <a:pt x="1930893" y="1101071"/>
                  <a:pt x="1956801" y="1122053"/>
                </a:cubicBezTo>
                <a:cubicBezTo>
                  <a:pt x="1977375" y="1138974"/>
                  <a:pt x="1978137" y="1157925"/>
                  <a:pt x="1959087" y="1167400"/>
                </a:cubicBezTo>
                <a:cubicBezTo>
                  <a:pt x="1950705" y="1171123"/>
                  <a:pt x="1940417" y="1173323"/>
                  <a:pt x="1931273" y="1173746"/>
                </a:cubicBezTo>
                <a:close/>
                <a:moveTo>
                  <a:pt x="10260723" y="1173746"/>
                </a:moveTo>
                <a:cubicBezTo>
                  <a:pt x="10251579" y="1173323"/>
                  <a:pt x="10241291" y="1171123"/>
                  <a:pt x="10232910" y="1167400"/>
                </a:cubicBezTo>
                <a:cubicBezTo>
                  <a:pt x="10213859" y="1157925"/>
                  <a:pt x="10214622" y="1138974"/>
                  <a:pt x="10235195" y="1122053"/>
                </a:cubicBezTo>
                <a:cubicBezTo>
                  <a:pt x="10261103" y="1101071"/>
                  <a:pt x="10287011" y="1111900"/>
                  <a:pt x="10287011" y="1142358"/>
                </a:cubicBezTo>
                <a:cubicBezTo>
                  <a:pt x="10287011" y="1155217"/>
                  <a:pt x="10284726" y="1167400"/>
                  <a:pt x="10281678" y="1169431"/>
                </a:cubicBezTo>
                <a:cubicBezTo>
                  <a:pt x="10277867" y="1172815"/>
                  <a:pt x="10269867" y="1174169"/>
                  <a:pt x="10260723" y="1173746"/>
                </a:cubicBezTo>
                <a:close/>
                <a:moveTo>
                  <a:pt x="0" y="1176756"/>
                </a:moveTo>
                <a:lnTo>
                  <a:pt x="0" y="1111546"/>
                </a:lnTo>
                <a:lnTo>
                  <a:pt x="16812" y="1122050"/>
                </a:lnTo>
                <a:cubicBezTo>
                  <a:pt x="38924" y="1142355"/>
                  <a:pt x="38165" y="1156569"/>
                  <a:pt x="14524" y="1170105"/>
                </a:cubicBezTo>
                <a:close/>
                <a:moveTo>
                  <a:pt x="12191999" y="1176758"/>
                </a:moveTo>
                <a:lnTo>
                  <a:pt x="12177472" y="1170105"/>
                </a:lnTo>
                <a:cubicBezTo>
                  <a:pt x="12153831" y="1156569"/>
                  <a:pt x="12153072" y="1142355"/>
                  <a:pt x="12175184" y="1122050"/>
                </a:cubicBezTo>
                <a:lnTo>
                  <a:pt x="12191999" y="1111545"/>
                </a:lnTo>
                <a:close/>
                <a:moveTo>
                  <a:pt x="3339158" y="1180119"/>
                </a:moveTo>
                <a:cubicBezTo>
                  <a:pt x="3331371" y="1178522"/>
                  <a:pt x="3323894" y="1174841"/>
                  <a:pt x="3317798" y="1168750"/>
                </a:cubicBezTo>
                <a:cubicBezTo>
                  <a:pt x="3301034" y="1152507"/>
                  <a:pt x="3301795" y="1131525"/>
                  <a:pt x="3318559" y="1117989"/>
                </a:cubicBezTo>
                <a:cubicBezTo>
                  <a:pt x="3348278" y="1093623"/>
                  <a:pt x="3388663" y="1111221"/>
                  <a:pt x="3388663" y="1147092"/>
                </a:cubicBezTo>
                <a:cubicBezTo>
                  <a:pt x="3388663" y="1170951"/>
                  <a:pt x="3362518" y="1184910"/>
                  <a:pt x="3339158" y="1180119"/>
                </a:cubicBezTo>
                <a:close/>
                <a:moveTo>
                  <a:pt x="8852839" y="1180119"/>
                </a:moveTo>
                <a:cubicBezTo>
                  <a:pt x="8829479" y="1184910"/>
                  <a:pt x="8803334" y="1170951"/>
                  <a:pt x="8803334" y="1147092"/>
                </a:cubicBezTo>
                <a:cubicBezTo>
                  <a:pt x="8803334" y="1111221"/>
                  <a:pt x="8843719" y="1093623"/>
                  <a:pt x="8873438" y="1117989"/>
                </a:cubicBezTo>
                <a:cubicBezTo>
                  <a:pt x="8890202" y="1131525"/>
                  <a:pt x="8890963" y="1152507"/>
                  <a:pt x="8874199" y="1168750"/>
                </a:cubicBezTo>
                <a:cubicBezTo>
                  <a:pt x="8868103" y="1174841"/>
                  <a:pt x="8860626" y="1178522"/>
                  <a:pt x="8852839" y="1180119"/>
                </a:cubicBezTo>
                <a:close/>
                <a:moveTo>
                  <a:pt x="5115999" y="1180173"/>
                </a:moveTo>
                <a:cubicBezTo>
                  <a:pt x="5108188" y="1180596"/>
                  <a:pt x="5100379" y="1177889"/>
                  <a:pt x="5091996" y="1172135"/>
                </a:cubicBezTo>
                <a:cubicBezTo>
                  <a:pt x="5072946" y="1158599"/>
                  <a:pt x="5068374" y="1139647"/>
                  <a:pt x="5081328" y="1122727"/>
                </a:cubicBezTo>
                <a:cubicBezTo>
                  <a:pt x="5096568" y="1101745"/>
                  <a:pt x="5126286" y="1101745"/>
                  <a:pt x="5141526" y="1121374"/>
                </a:cubicBezTo>
                <a:cubicBezTo>
                  <a:pt x="5157528" y="1141001"/>
                  <a:pt x="5156766" y="1155891"/>
                  <a:pt x="5140002" y="1169428"/>
                </a:cubicBezTo>
                <a:cubicBezTo>
                  <a:pt x="5131620" y="1176196"/>
                  <a:pt x="5123810" y="1179749"/>
                  <a:pt x="5115999" y="1180173"/>
                </a:cubicBezTo>
                <a:close/>
                <a:moveTo>
                  <a:pt x="7075997" y="1180173"/>
                </a:moveTo>
                <a:cubicBezTo>
                  <a:pt x="7068187" y="1179749"/>
                  <a:pt x="7060376" y="1176196"/>
                  <a:pt x="7051995" y="1169428"/>
                </a:cubicBezTo>
                <a:cubicBezTo>
                  <a:pt x="7035231" y="1155891"/>
                  <a:pt x="7034468" y="1141001"/>
                  <a:pt x="7050471" y="1121374"/>
                </a:cubicBezTo>
                <a:cubicBezTo>
                  <a:pt x="7065711" y="1101745"/>
                  <a:pt x="7095428" y="1101745"/>
                  <a:pt x="7110668" y="1122727"/>
                </a:cubicBezTo>
                <a:cubicBezTo>
                  <a:pt x="7123623" y="1139647"/>
                  <a:pt x="7119051" y="1158599"/>
                  <a:pt x="7100000" y="1172135"/>
                </a:cubicBezTo>
                <a:cubicBezTo>
                  <a:pt x="7091618" y="1177889"/>
                  <a:pt x="7083808" y="1180596"/>
                  <a:pt x="7075997" y="1180173"/>
                </a:cubicBezTo>
                <a:close/>
                <a:moveTo>
                  <a:pt x="5479974" y="1185718"/>
                </a:moveTo>
                <a:cubicBezTo>
                  <a:pt x="5474113" y="1187034"/>
                  <a:pt x="5467824" y="1187066"/>
                  <a:pt x="5461475" y="1185671"/>
                </a:cubicBezTo>
                <a:cubicBezTo>
                  <a:pt x="5453010" y="1183809"/>
                  <a:pt x="5444436" y="1179409"/>
                  <a:pt x="5436626" y="1172134"/>
                </a:cubicBezTo>
                <a:cubicBezTo>
                  <a:pt x="5409194" y="1146414"/>
                  <a:pt x="5418338" y="1111896"/>
                  <a:pt x="5454914" y="1103774"/>
                </a:cubicBezTo>
                <a:cubicBezTo>
                  <a:pt x="5485394" y="1097005"/>
                  <a:pt x="5511302" y="1114603"/>
                  <a:pt x="5511302" y="1143030"/>
                </a:cubicBezTo>
                <a:cubicBezTo>
                  <a:pt x="5511302" y="1166253"/>
                  <a:pt x="5497560" y="1181767"/>
                  <a:pt x="5479974" y="1185718"/>
                </a:cubicBezTo>
                <a:close/>
                <a:moveTo>
                  <a:pt x="6712022" y="1185718"/>
                </a:moveTo>
                <a:cubicBezTo>
                  <a:pt x="6694437" y="1181767"/>
                  <a:pt x="6680695" y="1166253"/>
                  <a:pt x="6680695" y="1143030"/>
                </a:cubicBezTo>
                <a:cubicBezTo>
                  <a:pt x="6680695" y="1114603"/>
                  <a:pt x="6706603" y="1097005"/>
                  <a:pt x="6737083" y="1103774"/>
                </a:cubicBezTo>
                <a:cubicBezTo>
                  <a:pt x="6773659" y="1111896"/>
                  <a:pt x="6782803" y="1146414"/>
                  <a:pt x="6755371" y="1172134"/>
                </a:cubicBezTo>
                <a:cubicBezTo>
                  <a:pt x="6747560" y="1179409"/>
                  <a:pt x="6738987" y="1183809"/>
                  <a:pt x="6730522" y="1185671"/>
                </a:cubicBezTo>
                <a:cubicBezTo>
                  <a:pt x="6724173" y="1187066"/>
                  <a:pt x="6717884" y="1187034"/>
                  <a:pt x="6712022" y="1185718"/>
                </a:cubicBezTo>
                <a:close/>
                <a:moveTo>
                  <a:pt x="700972" y="1186249"/>
                </a:moveTo>
                <a:cubicBezTo>
                  <a:pt x="693577" y="1186217"/>
                  <a:pt x="685720" y="1184313"/>
                  <a:pt x="677912" y="1180252"/>
                </a:cubicBezTo>
                <a:cubicBezTo>
                  <a:pt x="637519" y="1159270"/>
                  <a:pt x="652771" y="1106477"/>
                  <a:pt x="698484" y="1106477"/>
                </a:cubicBezTo>
                <a:cubicBezTo>
                  <a:pt x="728967" y="1106477"/>
                  <a:pt x="741160" y="1117307"/>
                  <a:pt x="741160" y="1143704"/>
                </a:cubicBezTo>
                <a:cubicBezTo>
                  <a:pt x="741160" y="1169591"/>
                  <a:pt x="723156" y="1186343"/>
                  <a:pt x="700972" y="1186249"/>
                </a:cubicBezTo>
                <a:close/>
                <a:moveTo>
                  <a:pt x="11491024" y="1186249"/>
                </a:moveTo>
                <a:cubicBezTo>
                  <a:pt x="11468840" y="1186343"/>
                  <a:pt x="11450836" y="1169591"/>
                  <a:pt x="11450836" y="1143704"/>
                </a:cubicBezTo>
                <a:cubicBezTo>
                  <a:pt x="11450836" y="1117307"/>
                  <a:pt x="11463030" y="1106477"/>
                  <a:pt x="11493512" y="1106477"/>
                </a:cubicBezTo>
                <a:cubicBezTo>
                  <a:pt x="11539226" y="1106477"/>
                  <a:pt x="11554478" y="1159270"/>
                  <a:pt x="11514084" y="1180252"/>
                </a:cubicBezTo>
                <a:cubicBezTo>
                  <a:pt x="11506276" y="1184313"/>
                  <a:pt x="11498419" y="1186217"/>
                  <a:pt x="11491024" y="1186249"/>
                </a:cubicBezTo>
                <a:close/>
                <a:moveTo>
                  <a:pt x="3001932" y="1186258"/>
                </a:moveTo>
                <a:cubicBezTo>
                  <a:pt x="2988787" y="1189219"/>
                  <a:pt x="2975452" y="1183974"/>
                  <a:pt x="2963260" y="1170099"/>
                </a:cubicBezTo>
                <a:cubicBezTo>
                  <a:pt x="2944972" y="1149117"/>
                  <a:pt x="2944210" y="1146410"/>
                  <a:pt x="2956402" y="1123398"/>
                </a:cubicBezTo>
                <a:cubicBezTo>
                  <a:pt x="2963260" y="1109861"/>
                  <a:pt x="2970118" y="1106477"/>
                  <a:pt x="2993740" y="1106477"/>
                </a:cubicBezTo>
                <a:cubicBezTo>
                  <a:pt x="3029554" y="1106477"/>
                  <a:pt x="3053176" y="1130166"/>
                  <a:pt x="3039460" y="1153178"/>
                </a:cubicBezTo>
                <a:cubicBezTo>
                  <a:pt x="3028031" y="1172129"/>
                  <a:pt x="3015076" y="1183297"/>
                  <a:pt x="3001932" y="1186258"/>
                </a:cubicBezTo>
                <a:close/>
                <a:moveTo>
                  <a:pt x="9190064" y="1186258"/>
                </a:moveTo>
                <a:cubicBezTo>
                  <a:pt x="9176920" y="1183297"/>
                  <a:pt x="9163966" y="1172129"/>
                  <a:pt x="9152536" y="1153178"/>
                </a:cubicBezTo>
                <a:cubicBezTo>
                  <a:pt x="9138820" y="1130166"/>
                  <a:pt x="9162443" y="1106477"/>
                  <a:pt x="9198256" y="1106477"/>
                </a:cubicBezTo>
                <a:cubicBezTo>
                  <a:pt x="9221879" y="1106477"/>
                  <a:pt x="9228736" y="1109861"/>
                  <a:pt x="9235595" y="1123398"/>
                </a:cubicBezTo>
                <a:cubicBezTo>
                  <a:pt x="9247787" y="1146410"/>
                  <a:pt x="9247024" y="1149117"/>
                  <a:pt x="9228736" y="1170099"/>
                </a:cubicBezTo>
                <a:cubicBezTo>
                  <a:pt x="9216544" y="1183974"/>
                  <a:pt x="9203210" y="1189219"/>
                  <a:pt x="9190064" y="1186258"/>
                </a:cubicBezTo>
                <a:close/>
                <a:moveTo>
                  <a:pt x="4934350" y="1186937"/>
                </a:moveTo>
                <a:cubicBezTo>
                  <a:pt x="4923300" y="1186514"/>
                  <a:pt x="4912823" y="1180930"/>
                  <a:pt x="4903298" y="1170101"/>
                </a:cubicBezTo>
                <a:cubicBezTo>
                  <a:pt x="4885010" y="1149119"/>
                  <a:pt x="4884248" y="1146412"/>
                  <a:pt x="4896440" y="1123400"/>
                </a:cubicBezTo>
                <a:cubicBezTo>
                  <a:pt x="4904822" y="1106479"/>
                  <a:pt x="4913966" y="1103095"/>
                  <a:pt x="4948256" y="1105802"/>
                </a:cubicBezTo>
                <a:cubicBezTo>
                  <a:pt x="4987118" y="1108510"/>
                  <a:pt x="4998548" y="1147766"/>
                  <a:pt x="4968830" y="1172808"/>
                </a:cubicBezTo>
                <a:cubicBezTo>
                  <a:pt x="4957019" y="1182622"/>
                  <a:pt x="4945399" y="1187359"/>
                  <a:pt x="4934350" y="1186937"/>
                </a:cubicBezTo>
                <a:close/>
                <a:moveTo>
                  <a:pt x="7257647" y="1186937"/>
                </a:moveTo>
                <a:cubicBezTo>
                  <a:pt x="7246598" y="1187359"/>
                  <a:pt x="7234978" y="1182622"/>
                  <a:pt x="7223167" y="1172808"/>
                </a:cubicBezTo>
                <a:cubicBezTo>
                  <a:pt x="7193448" y="1147766"/>
                  <a:pt x="7204879" y="1108510"/>
                  <a:pt x="7243740" y="1105802"/>
                </a:cubicBezTo>
                <a:cubicBezTo>
                  <a:pt x="7278031" y="1103095"/>
                  <a:pt x="7287175" y="1106479"/>
                  <a:pt x="7295556" y="1123400"/>
                </a:cubicBezTo>
                <a:cubicBezTo>
                  <a:pt x="7307748" y="1146412"/>
                  <a:pt x="7306987" y="1149119"/>
                  <a:pt x="7288699" y="1170101"/>
                </a:cubicBezTo>
                <a:cubicBezTo>
                  <a:pt x="7279173" y="1180930"/>
                  <a:pt x="7268696" y="1186514"/>
                  <a:pt x="7257647" y="1186937"/>
                </a:cubicBezTo>
                <a:close/>
                <a:moveTo>
                  <a:pt x="2290288" y="1187020"/>
                </a:moveTo>
                <a:cubicBezTo>
                  <a:pt x="2282954" y="1187020"/>
                  <a:pt x="2274762" y="1183636"/>
                  <a:pt x="2264094" y="1176868"/>
                </a:cubicBezTo>
                <a:cubicBezTo>
                  <a:pt x="2245044" y="1165362"/>
                  <a:pt x="2240472" y="1128813"/>
                  <a:pt x="2256474" y="1114599"/>
                </a:cubicBezTo>
                <a:cubicBezTo>
                  <a:pt x="2273238" y="1099709"/>
                  <a:pt x="2312862" y="1105124"/>
                  <a:pt x="2326578" y="1123399"/>
                </a:cubicBezTo>
                <a:cubicBezTo>
                  <a:pt x="2340294" y="1141673"/>
                  <a:pt x="2335722" y="1155209"/>
                  <a:pt x="2311338" y="1176868"/>
                </a:cubicBezTo>
                <a:cubicBezTo>
                  <a:pt x="2304099" y="1183636"/>
                  <a:pt x="2297622" y="1187020"/>
                  <a:pt x="2290288" y="1187020"/>
                </a:cubicBezTo>
                <a:close/>
                <a:moveTo>
                  <a:pt x="9901708" y="1187020"/>
                </a:moveTo>
                <a:cubicBezTo>
                  <a:pt x="9894375" y="1187020"/>
                  <a:pt x="9887898" y="1183636"/>
                  <a:pt x="9880659" y="1176868"/>
                </a:cubicBezTo>
                <a:cubicBezTo>
                  <a:pt x="9856275" y="1155209"/>
                  <a:pt x="9851703" y="1141673"/>
                  <a:pt x="9865419" y="1123399"/>
                </a:cubicBezTo>
                <a:cubicBezTo>
                  <a:pt x="9879135" y="1105124"/>
                  <a:pt x="9918759" y="1099709"/>
                  <a:pt x="9935523" y="1114599"/>
                </a:cubicBezTo>
                <a:cubicBezTo>
                  <a:pt x="9951524" y="1128813"/>
                  <a:pt x="9946952" y="1165362"/>
                  <a:pt x="9927903" y="1176868"/>
                </a:cubicBezTo>
                <a:cubicBezTo>
                  <a:pt x="9917235" y="1183636"/>
                  <a:pt x="9909043" y="1187020"/>
                  <a:pt x="9901708" y="1187020"/>
                </a:cubicBezTo>
                <a:close/>
                <a:moveTo>
                  <a:pt x="3521542" y="1187105"/>
                </a:moveTo>
                <a:cubicBezTo>
                  <a:pt x="3511064" y="1187528"/>
                  <a:pt x="3501159" y="1183636"/>
                  <a:pt x="3492776" y="1175514"/>
                </a:cubicBezTo>
                <a:cubicBezTo>
                  <a:pt x="3477536" y="1160624"/>
                  <a:pt x="3476012" y="1126105"/>
                  <a:pt x="3488967" y="1114599"/>
                </a:cubicBezTo>
                <a:cubicBezTo>
                  <a:pt x="3504207" y="1101063"/>
                  <a:pt x="3554499" y="1104446"/>
                  <a:pt x="3563643" y="1119337"/>
                </a:cubicBezTo>
                <a:cubicBezTo>
                  <a:pt x="3575835" y="1140319"/>
                  <a:pt x="3572787" y="1157239"/>
                  <a:pt x="3553736" y="1172807"/>
                </a:cubicBezTo>
                <a:cubicBezTo>
                  <a:pt x="3543068" y="1181944"/>
                  <a:pt x="3532020" y="1186681"/>
                  <a:pt x="3521542" y="1187105"/>
                </a:cubicBezTo>
                <a:close/>
                <a:moveTo>
                  <a:pt x="8670455" y="1187105"/>
                </a:moveTo>
                <a:cubicBezTo>
                  <a:pt x="8659976" y="1186681"/>
                  <a:pt x="8648928" y="1181944"/>
                  <a:pt x="8638260" y="1172807"/>
                </a:cubicBezTo>
                <a:cubicBezTo>
                  <a:pt x="8619210" y="1157239"/>
                  <a:pt x="8616162" y="1140319"/>
                  <a:pt x="8628354" y="1119337"/>
                </a:cubicBezTo>
                <a:cubicBezTo>
                  <a:pt x="8637498" y="1104446"/>
                  <a:pt x="8687790" y="1101063"/>
                  <a:pt x="8703030" y="1114599"/>
                </a:cubicBezTo>
                <a:cubicBezTo>
                  <a:pt x="8715984" y="1126105"/>
                  <a:pt x="8714460" y="1160624"/>
                  <a:pt x="8699220" y="1175514"/>
                </a:cubicBezTo>
                <a:cubicBezTo>
                  <a:pt x="8690838" y="1183636"/>
                  <a:pt x="8680932" y="1187528"/>
                  <a:pt x="8670455" y="1187105"/>
                </a:cubicBezTo>
                <a:close/>
                <a:moveTo>
                  <a:pt x="875668" y="1187365"/>
                </a:moveTo>
                <a:cubicBezTo>
                  <a:pt x="861284" y="1187872"/>
                  <a:pt x="847189" y="1185334"/>
                  <a:pt x="841469" y="1179582"/>
                </a:cubicBezTo>
                <a:cubicBezTo>
                  <a:pt x="816325" y="1150478"/>
                  <a:pt x="823183" y="1115960"/>
                  <a:pt x="857467" y="1103100"/>
                </a:cubicBezTo>
                <a:cubicBezTo>
                  <a:pt x="878052" y="1095655"/>
                  <a:pt x="884905" y="1095655"/>
                  <a:pt x="902425" y="1103777"/>
                </a:cubicBezTo>
                <a:cubicBezTo>
                  <a:pt x="919951" y="1111899"/>
                  <a:pt x="923763" y="1117990"/>
                  <a:pt x="923763" y="1140326"/>
                </a:cubicBezTo>
                <a:cubicBezTo>
                  <a:pt x="923763" y="1155216"/>
                  <a:pt x="918428" y="1170783"/>
                  <a:pt x="911577" y="1176875"/>
                </a:cubicBezTo>
                <a:cubicBezTo>
                  <a:pt x="904715" y="1183304"/>
                  <a:pt x="890037" y="1186857"/>
                  <a:pt x="875668" y="1187365"/>
                </a:cubicBezTo>
                <a:close/>
                <a:moveTo>
                  <a:pt x="11316328" y="1187365"/>
                </a:moveTo>
                <a:cubicBezTo>
                  <a:pt x="11301959" y="1186857"/>
                  <a:pt x="11287282" y="1183304"/>
                  <a:pt x="11280419" y="1176875"/>
                </a:cubicBezTo>
                <a:cubicBezTo>
                  <a:pt x="11273568" y="1170783"/>
                  <a:pt x="11268234" y="1155216"/>
                  <a:pt x="11268234" y="1140326"/>
                </a:cubicBezTo>
                <a:cubicBezTo>
                  <a:pt x="11268234" y="1117990"/>
                  <a:pt x="11272046" y="1111899"/>
                  <a:pt x="11289571" y="1103777"/>
                </a:cubicBezTo>
                <a:cubicBezTo>
                  <a:pt x="11307091" y="1095655"/>
                  <a:pt x="11313944" y="1095655"/>
                  <a:pt x="11334530" y="1103100"/>
                </a:cubicBezTo>
                <a:cubicBezTo>
                  <a:pt x="11368814" y="1115960"/>
                  <a:pt x="11375671" y="1150478"/>
                  <a:pt x="11350527" y="1179582"/>
                </a:cubicBezTo>
                <a:cubicBezTo>
                  <a:pt x="11344807" y="1185334"/>
                  <a:pt x="11330712" y="1187872"/>
                  <a:pt x="11316328" y="1187365"/>
                </a:cubicBezTo>
                <a:close/>
                <a:moveTo>
                  <a:pt x="4760323" y="1187696"/>
                </a:moveTo>
                <a:cubicBezTo>
                  <a:pt x="4755751" y="1187696"/>
                  <a:pt x="4743559" y="1181604"/>
                  <a:pt x="4732130" y="1173482"/>
                </a:cubicBezTo>
                <a:cubicBezTo>
                  <a:pt x="4709270" y="1157915"/>
                  <a:pt x="4706983" y="1143025"/>
                  <a:pt x="4724510" y="1121366"/>
                </a:cubicBezTo>
                <a:cubicBezTo>
                  <a:pt x="4746607" y="1092940"/>
                  <a:pt x="4803758" y="1109184"/>
                  <a:pt x="4803758" y="1145055"/>
                </a:cubicBezTo>
                <a:cubicBezTo>
                  <a:pt x="4803758" y="1158592"/>
                  <a:pt x="4774802" y="1187696"/>
                  <a:pt x="4760323" y="1187696"/>
                </a:cubicBezTo>
                <a:close/>
                <a:moveTo>
                  <a:pt x="7431674" y="1187696"/>
                </a:moveTo>
                <a:cubicBezTo>
                  <a:pt x="7417195" y="1187696"/>
                  <a:pt x="7388239" y="1158592"/>
                  <a:pt x="7388239" y="1145055"/>
                </a:cubicBezTo>
                <a:cubicBezTo>
                  <a:pt x="7388239" y="1109184"/>
                  <a:pt x="7445390" y="1092940"/>
                  <a:pt x="7467487" y="1121366"/>
                </a:cubicBezTo>
                <a:cubicBezTo>
                  <a:pt x="7485014" y="1143025"/>
                  <a:pt x="7482727" y="1157915"/>
                  <a:pt x="7459867" y="1173482"/>
                </a:cubicBezTo>
                <a:cubicBezTo>
                  <a:pt x="7448438" y="1181604"/>
                  <a:pt x="7436245" y="1187696"/>
                  <a:pt x="7431674" y="1187696"/>
                </a:cubicBezTo>
                <a:close/>
                <a:moveTo>
                  <a:pt x="2464227" y="1187698"/>
                </a:moveTo>
                <a:cubicBezTo>
                  <a:pt x="2445939" y="1187698"/>
                  <a:pt x="2436032" y="1182961"/>
                  <a:pt x="2426888" y="1170778"/>
                </a:cubicBezTo>
                <a:cubicBezTo>
                  <a:pt x="2401743" y="1136937"/>
                  <a:pt x="2420792" y="1103771"/>
                  <a:pt x="2464227" y="1103771"/>
                </a:cubicBezTo>
                <a:cubicBezTo>
                  <a:pt x="2507660" y="1103771"/>
                  <a:pt x="2526711" y="1136937"/>
                  <a:pt x="2501564" y="1170778"/>
                </a:cubicBezTo>
                <a:cubicBezTo>
                  <a:pt x="2492420" y="1182961"/>
                  <a:pt x="2482515" y="1187698"/>
                  <a:pt x="2464227" y="1187698"/>
                </a:cubicBezTo>
                <a:close/>
                <a:moveTo>
                  <a:pt x="9727770" y="1187698"/>
                </a:moveTo>
                <a:cubicBezTo>
                  <a:pt x="9709482" y="1187698"/>
                  <a:pt x="9699576" y="1182961"/>
                  <a:pt x="9690432" y="1170778"/>
                </a:cubicBezTo>
                <a:cubicBezTo>
                  <a:pt x="9665286" y="1136937"/>
                  <a:pt x="9684336" y="1103771"/>
                  <a:pt x="9727770" y="1103771"/>
                </a:cubicBezTo>
                <a:cubicBezTo>
                  <a:pt x="9771204" y="1103771"/>
                  <a:pt x="9790254" y="1136937"/>
                  <a:pt x="9765108" y="1170778"/>
                </a:cubicBezTo>
                <a:cubicBezTo>
                  <a:pt x="9755964" y="1182961"/>
                  <a:pt x="9746058" y="1187698"/>
                  <a:pt x="9727770" y="1187698"/>
                </a:cubicBezTo>
                <a:close/>
                <a:moveTo>
                  <a:pt x="170497" y="1187702"/>
                </a:moveTo>
                <a:cubicBezTo>
                  <a:pt x="159061" y="1187702"/>
                  <a:pt x="143815" y="1181611"/>
                  <a:pt x="136955" y="1174843"/>
                </a:cubicBezTo>
                <a:cubicBezTo>
                  <a:pt x="117133" y="1155214"/>
                  <a:pt x="123232" y="1119342"/>
                  <a:pt x="149913" y="1106482"/>
                </a:cubicBezTo>
                <a:cubicBezTo>
                  <a:pt x="168209" y="1097684"/>
                  <a:pt x="172784" y="1097684"/>
                  <a:pt x="191841" y="1106482"/>
                </a:cubicBezTo>
                <a:cubicBezTo>
                  <a:pt x="233769" y="1127464"/>
                  <a:pt x="217761" y="1187702"/>
                  <a:pt x="170497" y="1187702"/>
                </a:cubicBezTo>
                <a:close/>
                <a:moveTo>
                  <a:pt x="12021499" y="1187702"/>
                </a:moveTo>
                <a:cubicBezTo>
                  <a:pt x="11974235" y="1187702"/>
                  <a:pt x="11958227" y="1127464"/>
                  <a:pt x="12000155" y="1106482"/>
                </a:cubicBezTo>
                <a:cubicBezTo>
                  <a:pt x="12019212" y="1097684"/>
                  <a:pt x="12023787" y="1097684"/>
                  <a:pt x="12042083" y="1106482"/>
                </a:cubicBezTo>
                <a:cubicBezTo>
                  <a:pt x="12068764" y="1119342"/>
                  <a:pt x="12074863" y="1155214"/>
                  <a:pt x="12055042" y="1174843"/>
                </a:cubicBezTo>
                <a:cubicBezTo>
                  <a:pt x="12048182" y="1181611"/>
                  <a:pt x="12032935" y="1187702"/>
                  <a:pt x="12021499" y="1187702"/>
                </a:cubicBezTo>
                <a:close/>
                <a:moveTo>
                  <a:pt x="3184463" y="1189925"/>
                </a:moveTo>
                <a:cubicBezTo>
                  <a:pt x="3174056" y="1193076"/>
                  <a:pt x="3163007" y="1193457"/>
                  <a:pt x="3152720" y="1189735"/>
                </a:cubicBezTo>
                <a:cubicBezTo>
                  <a:pt x="3135195" y="1182967"/>
                  <a:pt x="3115383" y="1158601"/>
                  <a:pt x="3114620" y="1143033"/>
                </a:cubicBezTo>
                <a:cubicBezTo>
                  <a:pt x="3114620" y="1125436"/>
                  <a:pt x="3147387" y="1092948"/>
                  <a:pt x="3165675" y="1092948"/>
                </a:cubicBezTo>
                <a:cubicBezTo>
                  <a:pt x="3180152" y="1092948"/>
                  <a:pt x="3212919" y="1110545"/>
                  <a:pt x="3222824" y="1122728"/>
                </a:cubicBezTo>
                <a:cubicBezTo>
                  <a:pt x="3241112" y="1146079"/>
                  <a:pt x="3215680" y="1180470"/>
                  <a:pt x="3184463" y="1189925"/>
                </a:cubicBezTo>
                <a:close/>
                <a:moveTo>
                  <a:pt x="9007534" y="1189925"/>
                </a:moveTo>
                <a:cubicBezTo>
                  <a:pt x="8976316" y="1180470"/>
                  <a:pt x="8950884" y="1146079"/>
                  <a:pt x="8969172" y="1122728"/>
                </a:cubicBezTo>
                <a:cubicBezTo>
                  <a:pt x="8979078" y="1110545"/>
                  <a:pt x="9011844" y="1092948"/>
                  <a:pt x="9026322" y="1092948"/>
                </a:cubicBezTo>
                <a:cubicBezTo>
                  <a:pt x="9044610" y="1092948"/>
                  <a:pt x="9077376" y="1125436"/>
                  <a:pt x="9077376" y="1143033"/>
                </a:cubicBezTo>
                <a:cubicBezTo>
                  <a:pt x="9076614" y="1158601"/>
                  <a:pt x="9056802" y="1182967"/>
                  <a:pt x="9039276" y="1189735"/>
                </a:cubicBezTo>
                <a:cubicBezTo>
                  <a:pt x="9028990" y="1193457"/>
                  <a:pt x="9017940" y="1193076"/>
                  <a:pt x="9007534" y="1189925"/>
                </a:cubicBezTo>
                <a:close/>
                <a:moveTo>
                  <a:pt x="3708534" y="1193286"/>
                </a:moveTo>
                <a:cubicBezTo>
                  <a:pt x="3698436" y="1194301"/>
                  <a:pt x="3687959" y="1193116"/>
                  <a:pt x="3677672" y="1189733"/>
                </a:cubicBezTo>
                <a:cubicBezTo>
                  <a:pt x="3661670" y="1183642"/>
                  <a:pt x="3640334" y="1159276"/>
                  <a:pt x="3639572" y="1145739"/>
                </a:cubicBezTo>
                <a:cubicBezTo>
                  <a:pt x="3639572" y="1139647"/>
                  <a:pt x="3648716" y="1125435"/>
                  <a:pt x="3659384" y="1113928"/>
                </a:cubicBezTo>
                <a:cubicBezTo>
                  <a:pt x="3681482" y="1090239"/>
                  <a:pt x="3705866" y="1086855"/>
                  <a:pt x="3734822" y="1103776"/>
                </a:cubicBezTo>
                <a:cubicBezTo>
                  <a:pt x="3760730" y="1118666"/>
                  <a:pt x="3762254" y="1168074"/>
                  <a:pt x="3737108" y="1183642"/>
                </a:cubicBezTo>
                <a:cubicBezTo>
                  <a:pt x="3728346" y="1189057"/>
                  <a:pt x="3718630" y="1192271"/>
                  <a:pt x="3708534" y="1193286"/>
                </a:cubicBezTo>
                <a:close/>
                <a:moveTo>
                  <a:pt x="8483463" y="1193286"/>
                </a:moveTo>
                <a:cubicBezTo>
                  <a:pt x="8473367" y="1192271"/>
                  <a:pt x="8463651" y="1189057"/>
                  <a:pt x="8454888" y="1183642"/>
                </a:cubicBezTo>
                <a:cubicBezTo>
                  <a:pt x="8429743" y="1168074"/>
                  <a:pt x="8431267" y="1118666"/>
                  <a:pt x="8457175" y="1103776"/>
                </a:cubicBezTo>
                <a:cubicBezTo>
                  <a:pt x="8486131" y="1086855"/>
                  <a:pt x="8510515" y="1090239"/>
                  <a:pt x="8532612" y="1113928"/>
                </a:cubicBezTo>
                <a:cubicBezTo>
                  <a:pt x="8543280" y="1125435"/>
                  <a:pt x="8552424" y="1139647"/>
                  <a:pt x="8552424" y="1145739"/>
                </a:cubicBezTo>
                <a:cubicBezTo>
                  <a:pt x="8551663" y="1159276"/>
                  <a:pt x="8530327" y="1183642"/>
                  <a:pt x="8514324" y="1189733"/>
                </a:cubicBezTo>
                <a:cubicBezTo>
                  <a:pt x="8504038" y="1193116"/>
                  <a:pt x="8493560" y="1194301"/>
                  <a:pt x="8483463" y="1193286"/>
                </a:cubicBezTo>
                <a:close/>
                <a:moveTo>
                  <a:pt x="2108164" y="1193794"/>
                </a:moveTo>
                <a:cubicBezTo>
                  <a:pt x="2102830" y="1193794"/>
                  <a:pt x="2091400" y="1191086"/>
                  <a:pt x="2083017" y="1187703"/>
                </a:cubicBezTo>
                <a:cubicBezTo>
                  <a:pt x="2049489" y="1176196"/>
                  <a:pt x="2051013" y="1113928"/>
                  <a:pt x="2084541" y="1100391"/>
                </a:cubicBezTo>
                <a:cubicBezTo>
                  <a:pt x="2119594" y="1086178"/>
                  <a:pt x="2143978" y="1094300"/>
                  <a:pt x="2163028" y="1125435"/>
                </a:cubicBezTo>
                <a:cubicBezTo>
                  <a:pt x="2180554" y="1155215"/>
                  <a:pt x="2147788" y="1195825"/>
                  <a:pt x="2108164" y="1193794"/>
                </a:cubicBezTo>
                <a:close/>
                <a:moveTo>
                  <a:pt x="10083832" y="1193794"/>
                </a:moveTo>
                <a:cubicBezTo>
                  <a:pt x="10044208" y="1195825"/>
                  <a:pt x="10011443" y="1155215"/>
                  <a:pt x="10028968" y="1125435"/>
                </a:cubicBezTo>
                <a:cubicBezTo>
                  <a:pt x="10048019" y="1094300"/>
                  <a:pt x="10072403" y="1086178"/>
                  <a:pt x="10107455" y="1100391"/>
                </a:cubicBezTo>
                <a:cubicBezTo>
                  <a:pt x="10140983" y="1113928"/>
                  <a:pt x="10142507" y="1176196"/>
                  <a:pt x="10108979" y="1187703"/>
                </a:cubicBezTo>
                <a:cubicBezTo>
                  <a:pt x="10100596" y="1191086"/>
                  <a:pt x="10089167" y="1193794"/>
                  <a:pt x="10083832" y="1193794"/>
                </a:cubicBezTo>
                <a:close/>
                <a:moveTo>
                  <a:pt x="1416064" y="1195170"/>
                </a:moveTo>
                <a:cubicBezTo>
                  <a:pt x="1403807" y="1197306"/>
                  <a:pt x="1390761" y="1196164"/>
                  <a:pt x="1378569" y="1190411"/>
                </a:cubicBezTo>
                <a:cubicBezTo>
                  <a:pt x="1367901" y="1185674"/>
                  <a:pt x="1354949" y="1171460"/>
                  <a:pt x="1350376" y="1159955"/>
                </a:cubicBezTo>
                <a:cubicBezTo>
                  <a:pt x="1343517" y="1141680"/>
                  <a:pt x="1344280" y="1134911"/>
                  <a:pt x="1355709" y="1117314"/>
                </a:cubicBezTo>
                <a:cubicBezTo>
                  <a:pt x="1382379" y="1076704"/>
                  <a:pt x="1428084" y="1079411"/>
                  <a:pt x="1460835" y="1123406"/>
                </a:cubicBezTo>
                <a:cubicBezTo>
                  <a:pt x="1482547" y="1152848"/>
                  <a:pt x="1452839" y="1188762"/>
                  <a:pt x="1416064" y="1195170"/>
                </a:cubicBezTo>
                <a:close/>
                <a:moveTo>
                  <a:pt x="10775932" y="1195170"/>
                </a:moveTo>
                <a:cubicBezTo>
                  <a:pt x="10739158" y="1188762"/>
                  <a:pt x="10709450" y="1152848"/>
                  <a:pt x="10731162" y="1123406"/>
                </a:cubicBezTo>
                <a:cubicBezTo>
                  <a:pt x="10763912" y="1079411"/>
                  <a:pt x="10809618" y="1076704"/>
                  <a:pt x="10836287" y="1117314"/>
                </a:cubicBezTo>
                <a:cubicBezTo>
                  <a:pt x="10847716" y="1134911"/>
                  <a:pt x="10848479" y="1141680"/>
                  <a:pt x="10841620" y="1159955"/>
                </a:cubicBezTo>
                <a:cubicBezTo>
                  <a:pt x="10837047" y="1171460"/>
                  <a:pt x="10824095" y="1185674"/>
                  <a:pt x="10813427" y="1190411"/>
                </a:cubicBezTo>
                <a:cubicBezTo>
                  <a:pt x="10801235" y="1196164"/>
                  <a:pt x="10788190" y="1197306"/>
                  <a:pt x="10775932" y="1195170"/>
                </a:cubicBezTo>
                <a:close/>
                <a:moveTo>
                  <a:pt x="3875694" y="1196673"/>
                </a:moveTo>
                <a:cubicBezTo>
                  <a:pt x="3869216" y="1195997"/>
                  <a:pt x="3861787" y="1193459"/>
                  <a:pt x="3851880" y="1189059"/>
                </a:cubicBezTo>
                <a:cubicBezTo>
                  <a:pt x="3829020" y="1178907"/>
                  <a:pt x="3825972" y="1174169"/>
                  <a:pt x="3823687" y="1146419"/>
                </a:cubicBezTo>
                <a:cubicBezTo>
                  <a:pt x="3821400" y="1116639"/>
                  <a:pt x="3822924" y="1113931"/>
                  <a:pt x="3847308" y="1100395"/>
                </a:cubicBezTo>
                <a:cubicBezTo>
                  <a:pt x="3880836" y="1082120"/>
                  <a:pt x="3884647" y="1082797"/>
                  <a:pt x="3912840" y="1103778"/>
                </a:cubicBezTo>
                <a:cubicBezTo>
                  <a:pt x="3951703" y="1132883"/>
                  <a:pt x="3944083" y="1170108"/>
                  <a:pt x="3893791" y="1193120"/>
                </a:cubicBezTo>
                <a:cubicBezTo>
                  <a:pt x="3887695" y="1196166"/>
                  <a:pt x="3882171" y="1197350"/>
                  <a:pt x="3875694" y="1196673"/>
                </a:cubicBezTo>
                <a:close/>
                <a:moveTo>
                  <a:pt x="8316303" y="1196673"/>
                </a:moveTo>
                <a:cubicBezTo>
                  <a:pt x="8309825" y="1197350"/>
                  <a:pt x="8304301" y="1196166"/>
                  <a:pt x="8298205" y="1193120"/>
                </a:cubicBezTo>
                <a:cubicBezTo>
                  <a:pt x="8247913" y="1170108"/>
                  <a:pt x="8240293" y="1132883"/>
                  <a:pt x="8279156" y="1103778"/>
                </a:cubicBezTo>
                <a:cubicBezTo>
                  <a:pt x="8307350" y="1082797"/>
                  <a:pt x="8311160" y="1082120"/>
                  <a:pt x="8344688" y="1100395"/>
                </a:cubicBezTo>
                <a:cubicBezTo>
                  <a:pt x="8369072" y="1113931"/>
                  <a:pt x="8370596" y="1116639"/>
                  <a:pt x="8368309" y="1146419"/>
                </a:cubicBezTo>
                <a:cubicBezTo>
                  <a:pt x="8366024" y="1174169"/>
                  <a:pt x="8362976" y="1178907"/>
                  <a:pt x="8340116" y="1189059"/>
                </a:cubicBezTo>
                <a:cubicBezTo>
                  <a:pt x="8330209" y="1193459"/>
                  <a:pt x="8322780" y="1195997"/>
                  <a:pt x="8316303" y="1196673"/>
                </a:cubicBezTo>
                <a:close/>
                <a:moveTo>
                  <a:pt x="5824499" y="1199885"/>
                </a:moveTo>
                <a:cubicBezTo>
                  <a:pt x="5817832" y="1200393"/>
                  <a:pt x="5810974" y="1197516"/>
                  <a:pt x="5795734" y="1191764"/>
                </a:cubicBezTo>
                <a:cubicBezTo>
                  <a:pt x="5769063" y="1181611"/>
                  <a:pt x="5762204" y="1170105"/>
                  <a:pt x="5762204" y="1136940"/>
                </a:cubicBezTo>
                <a:cubicBezTo>
                  <a:pt x="5762204" y="1118666"/>
                  <a:pt x="5766776" y="1111898"/>
                  <a:pt x="5788114" y="1100391"/>
                </a:cubicBezTo>
                <a:cubicBezTo>
                  <a:pt x="5820879" y="1082117"/>
                  <a:pt x="5835358" y="1082794"/>
                  <a:pt x="5858218" y="1101745"/>
                </a:cubicBezTo>
                <a:cubicBezTo>
                  <a:pt x="5871934" y="1112574"/>
                  <a:pt x="5876506" y="1124081"/>
                  <a:pt x="5876506" y="1145739"/>
                </a:cubicBezTo>
                <a:cubicBezTo>
                  <a:pt x="5876506" y="1170782"/>
                  <a:pt x="5873458" y="1176196"/>
                  <a:pt x="5852122" y="1187703"/>
                </a:cubicBezTo>
                <a:cubicBezTo>
                  <a:pt x="5837644" y="1195486"/>
                  <a:pt x="5831167" y="1199378"/>
                  <a:pt x="5824499" y="1199885"/>
                </a:cubicBezTo>
                <a:close/>
                <a:moveTo>
                  <a:pt x="6367497" y="1199885"/>
                </a:moveTo>
                <a:cubicBezTo>
                  <a:pt x="6360830" y="1199378"/>
                  <a:pt x="6354352" y="1195486"/>
                  <a:pt x="6339875" y="1187703"/>
                </a:cubicBezTo>
                <a:cubicBezTo>
                  <a:pt x="6318539" y="1176196"/>
                  <a:pt x="6315491" y="1170782"/>
                  <a:pt x="6315491" y="1145739"/>
                </a:cubicBezTo>
                <a:cubicBezTo>
                  <a:pt x="6315491" y="1124081"/>
                  <a:pt x="6320063" y="1112574"/>
                  <a:pt x="6333779" y="1101745"/>
                </a:cubicBezTo>
                <a:cubicBezTo>
                  <a:pt x="6356639" y="1082794"/>
                  <a:pt x="6371118" y="1082117"/>
                  <a:pt x="6403883" y="1100391"/>
                </a:cubicBezTo>
                <a:cubicBezTo>
                  <a:pt x="6425220" y="1111898"/>
                  <a:pt x="6429792" y="1118666"/>
                  <a:pt x="6429792" y="1136940"/>
                </a:cubicBezTo>
                <a:cubicBezTo>
                  <a:pt x="6429792" y="1170105"/>
                  <a:pt x="6422934" y="1181611"/>
                  <a:pt x="6396263" y="1191764"/>
                </a:cubicBezTo>
                <a:cubicBezTo>
                  <a:pt x="6381023" y="1197516"/>
                  <a:pt x="6374164" y="1200393"/>
                  <a:pt x="6367497" y="1199885"/>
                </a:cubicBezTo>
                <a:close/>
                <a:moveTo>
                  <a:pt x="5991756" y="1200309"/>
                </a:moveTo>
                <a:cubicBezTo>
                  <a:pt x="5979850" y="1200054"/>
                  <a:pt x="5969563" y="1194809"/>
                  <a:pt x="5956990" y="1184318"/>
                </a:cubicBezTo>
                <a:cubicBezTo>
                  <a:pt x="5930319" y="1162660"/>
                  <a:pt x="5929558" y="1126111"/>
                  <a:pt x="5956227" y="1103099"/>
                </a:cubicBezTo>
                <a:cubicBezTo>
                  <a:pt x="5978326" y="1082794"/>
                  <a:pt x="6004995" y="1081440"/>
                  <a:pt x="6030903" y="1099715"/>
                </a:cubicBezTo>
                <a:cubicBezTo>
                  <a:pt x="6041571" y="1107160"/>
                  <a:pt x="6053763" y="1113252"/>
                  <a:pt x="6058335" y="1113252"/>
                </a:cubicBezTo>
                <a:cubicBezTo>
                  <a:pt x="6062907" y="1113252"/>
                  <a:pt x="6066718" y="1125435"/>
                  <a:pt x="6066718" y="1142355"/>
                </a:cubicBezTo>
                <a:cubicBezTo>
                  <a:pt x="6066718" y="1168074"/>
                  <a:pt x="6064431" y="1172135"/>
                  <a:pt x="6036238" y="1186349"/>
                </a:cubicBezTo>
                <a:cubicBezTo>
                  <a:pt x="6017188" y="1195825"/>
                  <a:pt x="6003662" y="1200562"/>
                  <a:pt x="5991756" y="1200309"/>
                </a:cubicBezTo>
                <a:close/>
                <a:moveTo>
                  <a:pt x="6200240" y="1200309"/>
                </a:moveTo>
                <a:cubicBezTo>
                  <a:pt x="6188335" y="1200562"/>
                  <a:pt x="6174808" y="1195825"/>
                  <a:pt x="6155759" y="1186349"/>
                </a:cubicBezTo>
                <a:cubicBezTo>
                  <a:pt x="6127566" y="1172135"/>
                  <a:pt x="6125279" y="1168074"/>
                  <a:pt x="6125279" y="1142355"/>
                </a:cubicBezTo>
                <a:cubicBezTo>
                  <a:pt x="6125279" y="1125435"/>
                  <a:pt x="6129090" y="1113252"/>
                  <a:pt x="6133662" y="1113252"/>
                </a:cubicBezTo>
                <a:cubicBezTo>
                  <a:pt x="6138234" y="1113252"/>
                  <a:pt x="6150426" y="1107160"/>
                  <a:pt x="6161093" y="1099715"/>
                </a:cubicBezTo>
                <a:cubicBezTo>
                  <a:pt x="6187002" y="1081440"/>
                  <a:pt x="6213671" y="1082794"/>
                  <a:pt x="6235770" y="1103099"/>
                </a:cubicBezTo>
                <a:cubicBezTo>
                  <a:pt x="6262439" y="1126111"/>
                  <a:pt x="6261678" y="1162660"/>
                  <a:pt x="6235007" y="1184318"/>
                </a:cubicBezTo>
                <a:cubicBezTo>
                  <a:pt x="6222433" y="1194809"/>
                  <a:pt x="6212147" y="1200054"/>
                  <a:pt x="6200240" y="1200309"/>
                </a:cubicBezTo>
                <a:close/>
                <a:moveTo>
                  <a:pt x="345509" y="1201238"/>
                </a:moveTo>
                <a:cubicBezTo>
                  <a:pt x="343225" y="1201238"/>
                  <a:pt x="330276" y="1195146"/>
                  <a:pt x="317328" y="1187702"/>
                </a:cubicBezTo>
                <a:cubicBezTo>
                  <a:pt x="274656" y="1165366"/>
                  <a:pt x="276181" y="1120695"/>
                  <a:pt x="318851" y="1095653"/>
                </a:cubicBezTo>
                <a:cubicBezTo>
                  <a:pt x="337892" y="1084824"/>
                  <a:pt x="340939" y="1084824"/>
                  <a:pt x="365312" y="1094975"/>
                </a:cubicBezTo>
                <a:cubicBezTo>
                  <a:pt x="413296" y="1115958"/>
                  <a:pt x="417868" y="1164012"/>
                  <a:pt x="373692" y="1187702"/>
                </a:cubicBezTo>
                <a:cubicBezTo>
                  <a:pt x="360741" y="1195146"/>
                  <a:pt x="347795" y="1201238"/>
                  <a:pt x="345509" y="1201238"/>
                </a:cubicBezTo>
                <a:close/>
                <a:moveTo>
                  <a:pt x="11846487" y="1201238"/>
                </a:moveTo>
                <a:cubicBezTo>
                  <a:pt x="11844202" y="1201238"/>
                  <a:pt x="11831255" y="1195146"/>
                  <a:pt x="11818304" y="1187702"/>
                </a:cubicBezTo>
                <a:cubicBezTo>
                  <a:pt x="11774128" y="1164012"/>
                  <a:pt x="11778700" y="1115958"/>
                  <a:pt x="11826684" y="1094975"/>
                </a:cubicBezTo>
                <a:cubicBezTo>
                  <a:pt x="11851058" y="1084824"/>
                  <a:pt x="11854104" y="1084824"/>
                  <a:pt x="11873146" y="1095653"/>
                </a:cubicBezTo>
                <a:cubicBezTo>
                  <a:pt x="11915815" y="1120695"/>
                  <a:pt x="11917340" y="1165366"/>
                  <a:pt x="11874668" y="1187702"/>
                </a:cubicBezTo>
                <a:cubicBezTo>
                  <a:pt x="11861720" y="1195146"/>
                  <a:pt x="11848771" y="1201238"/>
                  <a:pt x="11846487" y="1201238"/>
                </a:cubicBezTo>
                <a:close/>
                <a:moveTo>
                  <a:pt x="1228751" y="1307879"/>
                </a:moveTo>
                <a:cubicBezTo>
                  <a:pt x="1224181" y="1309233"/>
                  <a:pt x="1220375" y="1305172"/>
                  <a:pt x="1220375" y="1299080"/>
                </a:cubicBezTo>
                <a:cubicBezTo>
                  <a:pt x="1220375" y="1292989"/>
                  <a:pt x="1224181" y="1288928"/>
                  <a:pt x="1228751" y="1290281"/>
                </a:cubicBezTo>
                <a:cubicBezTo>
                  <a:pt x="1233325" y="1291635"/>
                  <a:pt x="1237124" y="1295696"/>
                  <a:pt x="1237124" y="1299080"/>
                </a:cubicBezTo>
                <a:cubicBezTo>
                  <a:pt x="1237124" y="1302464"/>
                  <a:pt x="1233325" y="1306525"/>
                  <a:pt x="1228751" y="1307879"/>
                </a:cubicBezTo>
                <a:close/>
                <a:moveTo>
                  <a:pt x="10963246" y="1307879"/>
                </a:moveTo>
                <a:cubicBezTo>
                  <a:pt x="10958671" y="1306525"/>
                  <a:pt x="10954872" y="1302464"/>
                  <a:pt x="10954872" y="1299080"/>
                </a:cubicBezTo>
                <a:cubicBezTo>
                  <a:pt x="10954872" y="1295696"/>
                  <a:pt x="10958671" y="1291635"/>
                  <a:pt x="10963246" y="1290281"/>
                </a:cubicBezTo>
                <a:cubicBezTo>
                  <a:pt x="10967815" y="1288928"/>
                  <a:pt x="10971622" y="1292989"/>
                  <a:pt x="10971622" y="1299080"/>
                </a:cubicBezTo>
                <a:cubicBezTo>
                  <a:pt x="10971622" y="1305172"/>
                  <a:pt x="10967815" y="1309233"/>
                  <a:pt x="10963246" y="1307879"/>
                </a:cubicBezTo>
                <a:close/>
                <a:moveTo>
                  <a:pt x="4764132" y="1308977"/>
                </a:moveTo>
                <a:cubicBezTo>
                  <a:pt x="4758988" y="1310246"/>
                  <a:pt x="4752702" y="1309231"/>
                  <a:pt x="4748130" y="1305170"/>
                </a:cubicBezTo>
                <a:cubicBezTo>
                  <a:pt x="4741272" y="1298402"/>
                  <a:pt x="4749654" y="1288927"/>
                  <a:pt x="4762608" y="1288927"/>
                </a:cubicBezTo>
                <a:cubicBezTo>
                  <a:pt x="4768704" y="1288927"/>
                  <a:pt x="4773276" y="1293665"/>
                  <a:pt x="4773276" y="1299080"/>
                </a:cubicBezTo>
                <a:cubicBezTo>
                  <a:pt x="4773276" y="1304156"/>
                  <a:pt x="4769276" y="1307708"/>
                  <a:pt x="4764132" y="1308977"/>
                </a:cubicBezTo>
                <a:close/>
                <a:moveTo>
                  <a:pt x="7427864" y="1308977"/>
                </a:moveTo>
                <a:cubicBezTo>
                  <a:pt x="7422720" y="1307708"/>
                  <a:pt x="7418720" y="1304156"/>
                  <a:pt x="7418720" y="1299080"/>
                </a:cubicBezTo>
                <a:cubicBezTo>
                  <a:pt x="7418720" y="1293665"/>
                  <a:pt x="7423292" y="1288927"/>
                  <a:pt x="7429388" y="1288927"/>
                </a:cubicBezTo>
                <a:cubicBezTo>
                  <a:pt x="7442343" y="1288927"/>
                  <a:pt x="7450724" y="1298402"/>
                  <a:pt x="7443867" y="1305170"/>
                </a:cubicBezTo>
                <a:cubicBezTo>
                  <a:pt x="7439295" y="1309231"/>
                  <a:pt x="7433008" y="1310246"/>
                  <a:pt x="7427864" y="1308977"/>
                </a:cubicBezTo>
                <a:close/>
                <a:moveTo>
                  <a:pt x="0" y="1309047"/>
                </a:moveTo>
                <a:lnTo>
                  <a:pt x="0" y="1292379"/>
                </a:lnTo>
                <a:lnTo>
                  <a:pt x="2707" y="1292394"/>
                </a:lnTo>
                <a:cubicBezTo>
                  <a:pt x="7280" y="1294509"/>
                  <a:pt x="10708" y="1298401"/>
                  <a:pt x="10708" y="1303138"/>
                </a:cubicBezTo>
                <a:close/>
                <a:moveTo>
                  <a:pt x="12191999" y="1309048"/>
                </a:moveTo>
                <a:lnTo>
                  <a:pt x="12181288" y="1303138"/>
                </a:lnTo>
                <a:cubicBezTo>
                  <a:pt x="12181288" y="1298401"/>
                  <a:pt x="12184716" y="1294509"/>
                  <a:pt x="12189290" y="1292394"/>
                </a:cubicBezTo>
                <a:lnTo>
                  <a:pt x="12191999" y="1292379"/>
                </a:lnTo>
                <a:close/>
                <a:moveTo>
                  <a:pt x="2289627" y="1309229"/>
                </a:moveTo>
                <a:cubicBezTo>
                  <a:pt x="2283722" y="1309229"/>
                  <a:pt x="2277054" y="1307199"/>
                  <a:pt x="2274006" y="1303138"/>
                </a:cubicBezTo>
                <a:cubicBezTo>
                  <a:pt x="2271720" y="1299755"/>
                  <a:pt x="2273244" y="1295016"/>
                  <a:pt x="2277816" y="1292309"/>
                </a:cubicBezTo>
                <a:cubicBezTo>
                  <a:pt x="2286960" y="1287572"/>
                  <a:pt x="2300676" y="1293663"/>
                  <a:pt x="2300676" y="1303138"/>
                </a:cubicBezTo>
                <a:cubicBezTo>
                  <a:pt x="2300676" y="1307199"/>
                  <a:pt x="2295532" y="1309229"/>
                  <a:pt x="2289627" y="1309229"/>
                </a:cubicBezTo>
                <a:close/>
                <a:moveTo>
                  <a:pt x="9902370" y="1309229"/>
                </a:moveTo>
                <a:cubicBezTo>
                  <a:pt x="9896464" y="1309229"/>
                  <a:pt x="9891320" y="1307199"/>
                  <a:pt x="9891320" y="1303138"/>
                </a:cubicBezTo>
                <a:cubicBezTo>
                  <a:pt x="9891320" y="1293663"/>
                  <a:pt x="9905036" y="1287572"/>
                  <a:pt x="9914180" y="1292309"/>
                </a:cubicBezTo>
                <a:cubicBezTo>
                  <a:pt x="9918752" y="1295016"/>
                  <a:pt x="9920276" y="1299755"/>
                  <a:pt x="9917991" y="1303138"/>
                </a:cubicBezTo>
                <a:cubicBezTo>
                  <a:pt x="9914943" y="1307199"/>
                  <a:pt x="9908275" y="1309229"/>
                  <a:pt x="9902370" y="1309229"/>
                </a:cubicBezTo>
                <a:close/>
                <a:moveTo>
                  <a:pt x="2643015" y="1309231"/>
                </a:moveTo>
                <a:cubicBezTo>
                  <a:pt x="2639206" y="1309231"/>
                  <a:pt x="2634634" y="1306524"/>
                  <a:pt x="2631586" y="1303141"/>
                </a:cubicBezTo>
                <a:cubicBezTo>
                  <a:pt x="2626251" y="1295019"/>
                  <a:pt x="2640730" y="1286897"/>
                  <a:pt x="2650635" y="1292311"/>
                </a:cubicBezTo>
                <a:cubicBezTo>
                  <a:pt x="2659018" y="1297049"/>
                  <a:pt x="2653683" y="1309231"/>
                  <a:pt x="2643015" y="1309231"/>
                </a:cubicBezTo>
                <a:close/>
                <a:moveTo>
                  <a:pt x="9548982" y="1309231"/>
                </a:moveTo>
                <a:cubicBezTo>
                  <a:pt x="9538314" y="1309231"/>
                  <a:pt x="9532979" y="1297049"/>
                  <a:pt x="9541362" y="1292311"/>
                </a:cubicBezTo>
                <a:cubicBezTo>
                  <a:pt x="9551267" y="1286897"/>
                  <a:pt x="9565746" y="1295019"/>
                  <a:pt x="9560411" y="1303141"/>
                </a:cubicBezTo>
                <a:cubicBezTo>
                  <a:pt x="9557363" y="1306524"/>
                  <a:pt x="9552791" y="1309231"/>
                  <a:pt x="9548982" y="1309231"/>
                </a:cubicBezTo>
                <a:close/>
                <a:moveTo>
                  <a:pt x="1939663" y="1313288"/>
                </a:moveTo>
                <a:cubicBezTo>
                  <a:pt x="1935091" y="1315487"/>
                  <a:pt x="1929756" y="1315318"/>
                  <a:pt x="1925565" y="1311934"/>
                </a:cubicBezTo>
                <a:cubicBezTo>
                  <a:pt x="1914897" y="1301782"/>
                  <a:pt x="1920993" y="1288922"/>
                  <a:pt x="1936233" y="1288922"/>
                </a:cubicBezTo>
                <a:cubicBezTo>
                  <a:pt x="1946901" y="1288922"/>
                  <a:pt x="1950711" y="1292307"/>
                  <a:pt x="1949187" y="1300429"/>
                </a:cubicBezTo>
                <a:cubicBezTo>
                  <a:pt x="1948044" y="1306519"/>
                  <a:pt x="1944235" y="1311088"/>
                  <a:pt x="1939663" y="1313288"/>
                </a:cubicBezTo>
                <a:close/>
                <a:moveTo>
                  <a:pt x="4587247" y="1313288"/>
                </a:moveTo>
                <a:cubicBezTo>
                  <a:pt x="4582675" y="1315487"/>
                  <a:pt x="4577340" y="1315318"/>
                  <a:pt x="4573150" y="1311934"/>
                </a:cubicBezTo>
                <a:cubicBezTo>
                  <a:pt x="4562482" y="1301782"/>
                  <a:pt x="4568578" y="1288922"/>
                  <a:pt x="4583818" y="1288922"/>
                </a:cubicBezTo>
                <a:cubicBezTo>
                  <a:pt x="4594486" y="1288922"/>
                  <a:pt x="4598295" y="1292307"/>
                  <a:pt x="4596771" y="1300429"/>
                </a:cubicBezTo>
                <a:cubicBezTo>
                  <a:pt x="4595628" y="1306519"/>
                  <a:pt x="4591819" y="1311088"/>
                  <a:pt x="4587247" y="1313288"/>
                </a:cubicBezTo>
                <a:close/>
                <a:moveTo>
                  <a:pt x="7604750" y="1313288"/>
                </a:moveTo>
                <a:cubicBezTo>
                  <a:pt x="7600178" y="1311088"/>
                  <a:pt x="7596368" y="1306519"/>
                  <a:pt x="7595226" y="1300429"/>
                </a:cubicBezTo>
                <a:cubicBezTo>
                  <a:pt x="7593702" y="1292307"/>
                  <a:pt x="7597511" y="1288922"/>
                  <a:pt x="7608179" y="1288922"/>
                </a:cubicBezTo>
                <a:cubicBezTo>
                  <a:pt x="7623419" y="1288922"/>
                  <a:pt x="7629515" y="1301782"/>
                  <a:pt x="7618847" y="1311934"/>
                </a:cubicBezTo>
                <a:cubicBezTo>
                  <a:pt x="7614656" y="1315318"/>
                  <a:pt x="7609322" y="1315487"/>
                  <a:pt x="7604750" y="1313288"/>
                </a:cubicBezTo>
                <a:close/>
                <a:moveTo>
                  <a:pt x="10252334" y="1313288"/>
                </a:moveTo>
                <a:cubicBezTo>
                  <a:pt x="10247762" y="1311088"/>
                  <a:pt x="10243952" y="1306519"/>
                  <a:pt x="10242810" y="1300429"/>
                </a:cubicBezTo>
                <a:cubicBezTo>
                  <a:pt x="10241286" y="1292307"/>
                  <a:pt x="10245095" y="1288922"/>
                  <a:pt x="10255763" y="1288922"/>
                </a:cubicBezTo>
                <a:cubicBezTo>
                  <a:pt x="10271003" y="1288922"/>
                  <a:pt x="10277099" y="1301782"/>
                  <a:pt x="10266431" y="1311934"/>
                </a:cubicBezTo>
                <a:cubicBezTo>
                  <a:pt x="10262240" y="1315318"/>
                  <a:pt x="10256906" y="1315487"/>
                  <a:pt x="10252334" y="1313288"/>
                </a:cubicBezTo>
                <a:close/>
                <a:moveTo>
                  <a:pt x="4061735" y="1319801"/>
                </a:moveTo>
                <a:cubicBezTo>
                  <a:pt x="4056591" y="1321240"/>
                  <a:pt x="4049734" y="1319717"/>
                  <a:pt x="4041351" y="1315318"/>
                </a:cubicBezTo>
                <a:cubicBezTo>
                  <a:pt x="4023063" y="1305842"/>
                  <a:pt x="4023824" y="1290952"/>
                  <a:pt x="4043636" y="1285537"/>
                </a:cubicBezTo>
                <a:cubicBezTo>
                  <a:pt x="4062687" y="1280122"/>
                  <a:pt x="4075640" y="1289598"/>
                  <a:pt x="4071831" y="1306519"/>
                </a:cubicBezTo>
                <a:cubicBezTo>
                  <a:pt x="4070307" y="1313964"/>
                  <a:pt x="4066879" y="1318364"/>
                  <a:pt x="4061735" y="1319801"/>
                </a:cubicBezTo>
                <a:close/>
                <a:moveTo>
                  <a:pt x="8130261" y="1319801"/>
                </a:moveTo>
                <a:cubicBezTo>
                  <a:pt x="8125117" y="1318364"/>
                  <a:pt x="8121690" y="1313964"/>
                  <a:pt x="8120165" y="1306519"/>
                </a:cubicBezTo>
                <a:cubicBezTo>
                  <a:pt x="8116356" y="1289598"/>
                  <a:pt x="8129310" y="1280122"/>
                  <a:pt x="8148360" y="1285537"/>
                </a:cubicBezTo>
                <a:cubicBezTo>
                  <a:pt x="8168172" y="1290952"/>
                  <a:pt x="8168933" y="1305842"/>
                  <a:pt x="8150645" y="1315318"/>
                </a:cubicBezTo>
                <a:cubicBezTo>
                  <a:pt x="8142263" y="1319717"/>
                  <a:pt x="8135405" y="1321240"/>
                  <a:pt x="8130261" y="1319801"/>
                </a:cubicBezTo>
                <a:close/>
                <a:moveTo>
                  <a:pt x="179748" y="1319967"/>
                </a:moveTo>
                <a:cubicBezTo>
                  <a:pt x="173744" y="1322590"/>
                  <a:pt x="165549" y="1321744"/>
                  <a:pt x="156783" y="1316668"/>
                </a:cubicBezTo>
                <a:cubicBezTo>
                  <a:pt x="139248" y="1307192"/>
                  <a:pt x="149160" y="1285534"/>
                  <a:pt x="170504" y="1285534"/>
                </a:cubicBezTo>
                <a:cubicBezTo>
                  <a:pt x="185752" y="1285534"/>
                  <a:pt x="189563" y="1288918"/>
                  <a:pt x="189563" y="1302455"/>
                </a:cubicBezTo>
                <a:cubicBezTo>
                  <a:pt x="189563" y="1311253"/>
                  <a:pt x="185752" y="1317345"/>
                  <a:pt x="179748" y="1319967"/>
                </a:cubicBezTo>
                <a:close/>
                <a:moveTo>
                  <a:pt x="12012248" y="1319967"/>
                </a:moveTo>
                <a:cubicBezTo>
                  <a:pt x="12006244" y="1317345"/>
                  <a:pt x="12002434" y="1311253"/>
                  <a:pt x="12002434" y="1302455"/>
                </a:cubicBezTo>
                <a:cubicBezTo>
                  <a:pt x="12002434" y="1288918"/>
                  <a:pt x="12006244" y="1285534"/>
                  <a:pt x="12021492" y="1285534"/>
                </a:cubicBezTo>
                <a:cubicBezTo>
                  <a:pt x="12042836" y="1285534"/>
                  <a:pt x="12052748" y="1307192"/>
                  <a:pt x="12035214" y="1316668"/>
                </a:cubicBezTo>
                <a:cubicBezTo>
                  <a:pt x="12026447" y="1321744"/>
                  <a:pt x="12018252" y="1322590"/>
                  <a:pt x="12012248" y="1319967"/>
                </a:cubicBezTo>
                <a:close/>
                <a:moveTo>
                  <a:pt x="3353046" y="1320308"/>
                </a:moveTo>
                <a:cubicBezTo>
                  <a:pt x="3347331" y="1321747"/>
                  <a:pt x="3339902" y="1319040"/>
                  <a:pt x="3331519" y="1311933"/>
                </a:cubicBezTo>
                <a:cubicBezTo>
                  <a:pt x="3320088" y="1301781"/>
                  <a:pt x="3320088" y="1299074"/>
                  <a:pt x="3330756" y="1290274"/>
                </a:cubicBezTo>
                <a:cubicBezTo>
                  <a:pt x="3345996" y="1276738"/>
                  <a:pt x="3367332" y="1284860"/>
                  <a:pt x="3364284" y="1303811"/>
                </a:cubicBezTo>
                <a:cubicBezTo>
                  <a:pt x="3362760" y="1313287"/>
                  <a:pt x="3358760" y="1318871"/>
                  <a:pt x="3353046" y="1320308"/>
                </a:cubicBezTo>
                <a:close/>
                <a:moveTo>
                  <a:pt x="8838951" y="1320308"/>
                </a:moveTo>
                <a:cubicBezTo>
                  <a:pt x="8833236" y="1318871"/>
                  <a:pt x="8829236" y="1313287"/>
                  <a:pt x="8827712" y="1303811"/>
                </a:cubicBezTo>
                <a:cubicBezTo>
                  <a:pt x="8824664" y="1284860"/>
                  <a:pt x="8846000" y="1276738"/>
                  <a:pt x="8861240" y="1290274"/>
                </a:cubicBezTo>
                <a:cubicBezTo>
                  <a:pt x="8871908" y="1299074"/>
                  <a:pt x="8871908" y="1301781"/>
                  <a:pt x="8860478" y="1311933"/>
                </a:cubicBezTo>
                <a:cubicBezTo>
                  <a:pt x="8852095" y="1319040"/>
                  <a:pt x="8844666" y="1321747"/>
                  <a:pt x="8838951" y="1320308"/>
                </a:cubicBezTo>
                <a:close/>
                <a:moveTo>
                  <a:pt x="4230039" y="1321154"/>
                </a:moveTo>
                <a:cubicBezTo>
                  <a:pt x="4222610" y="1322254"/>
                  <a:pt x="4215942" y="1319716"/>
                  <a:pt x="4213274" y="1313287"/>
                </a:cubicBezTo>
                <a:cubicBezTo>
                  <a:pt x="4202606" y="1288921"/>
                  <a:pt x="4223180" y="1274707"/>
                  <a:pt x="4248326" y="1288921"/>
                </a:cubicBezTo>
                <a:cubicBezTo>
                  <a:pt x="4257470" y="1293658"/>
                  <a:pt x="4257470" y="1297719"/>
                  <a:pt x="4251374" y="1307194"/>
                </a:cubicBezTo>
                <a:cubicBezTo>
                  <a:pt x="4245659" y="1315316"/>
                  <a:pt x="4237468" y="1320054"/>
                  <a:pt x="4230039" y="1321154"/>
                </a:cubicBezTo>
                <a:close/>
                <a:moveTo>
                  <a:pt x="7961958" y="1321154"/>
                </a:moveTo>
                <a:cubicBezTo>
                  <a:pt x="7954528" y="1320054"/>
                  <a:pt x="7946338" y="1315316"/>
                  <a:pt x="7940623" y="1307194"/>
                </a:cubicBezTo>
                <a:cubicBezTo>
                  <a:pt x="7934527" y="1297719"/>
                  <a:pt x="7934527" y="1293658"/>
                  <a:pt x="7943671" y="1288921"/>
                </a:cubicBezTo>
                <a:cubicBezTo>
                  <a:pt x="7968816" y="1274707"/>
                  <a:pt x="7989391" y="1288921"/>
                  <a:pt x="7978723" y="1313287"/>
                </a:cubicBezTo>
                <a:cubicBezTo>
                  <a:pt x="7976055" y="1319716"/>
                  <a:pt x="7969387" y="1322254"/>
                  <a:pt x="7961958" y="1321154"/>
                </a:cubicBezTo>
                <a:close/>
                <a:moveTo>
                  <a:pt x="5467107" y="1321412"/>
                </a:moveTo>
                <a:cubicBezTo>
                  <a:pt x="5456439" y="1322766"/>
                  <a:pt x="5448056" y="1319382"/>
                  <a:pt x="5445008" y="1311936"/>
                </a:cubicBezTo>
                <a:cubicBezTo>
                  <a:pt x="5438912" y="1297046"/>
                  <a:pt x="5451867" y="1278772"/>
                  <a:pt x="5470155" y="1278772"/>
                </a:cubicBezTo>
                <a:cubicBezTo>
                  <a:pt x="5493015" y="1278772"/>
                  <a:pt x="5490728" y="1318705"/>
                  <a:pt x="5467107" y="1321412"/>
                </a:cubicBezTo>
                <a:close/>
                <a:moveTo>
                  <a:pt x="6724890" y="1321412"/>
                </a:moveTo>
                <a:cubicBezTo>
                  <a:pt x="6701268" y="1318705"/>
                  <a:pt x="6698982" y="1278772"/>
                  <a:pt x="6721842" y="1278772"/>
                </a:cubicBezTo>
                <a:cubicBezTo>
                  <a:pt x="6740130" y="1278772"/>
                  <a:pt x="6753084" y="1297046"/>
                  <a:pt x="6746988" y="1311936"/>
                </a:cubicBezTo>
                <a:cubicBezTo>
                  <a:pt x="6743940" y="1319382"/>
                  <a:pt x="6735558" y="1322766"/>
                  <a:pt x="6724890" y="1321412"/>
                </a:cubicBezTo>
                <a:close/>
                <a:moveTo>
                  <a:pt x="2816094" y="1321999"/>
                </a:moveTo>
                <a:cubicBezTo>
                  <a:pt x="2811902" y="1321407"/>
                  <a:pt x="2808092" y="1318362"/>
                  <a:pt x="2802758" y="1312609"/>
                </a:cubicBezTo>
                <a:cubicBezTo>
                  <a:pt x="2789042" y="1298396"/>
                  <a:pt x="2798948" y="1280799"/>
                  <a:pt x="2819522" y="1283506"/>
                </a:cubicBezTo>
                <a:cubicBezTo>
                  <a:pt x="2839334" y="1285536"/>
                  <a:pt x="2847716" y="1307872"/>
                  <a:pt x="2831714" y="1316670"/>
                </a:cubicBezTo>
                <a:cubicBezTo>
                  <a:pt x="2824856" y="1320731"/>
                  <a:pt x="2820284" y="1322592"/>
                  <a:pt x="2816094" y="1321999"/>
                </a:cubicBezTo>
                <a:close/>
                <a:moveTo>
                  <a:pt x="9375903" y="1321999"/>
                </a:moveTo>
                <a:cubicBezTo>
                  <a:pt x="9371712" y="1322592"/>
                  <a:pt x="9367140" y="1320731"/>
                  <a:pt x="9360283" y="1316670"/>
                </a:cubicBezTo>
                <a:cubicBezTo>
                  <a:pt x="9344280" y="1307872"/>
                  <a:pt x="9352663" y="1285536"/>
                  <a:pt x="9372475" y="1283506"/>
                </a:cubicBezTo>
                <a:cubicBezTo>
                  <a:pt x="9393048" y="1280799"/>
                  <a:pt x="9402955" y="1298396"/>
                  <a:pt x="9389239" y="1312609"/>
                </a:cubicBezTo>
                <a:cubicBezTo>
                  <a:pt x="9383904" y="1318362"/>
                  <a:pt x="9380095" y="1321407"/>
                  <a:pt x="9375903" y="1321999"/>
                </a:cubicBezTo>
                <a:close/>
                <a:moveTo>
                  <a:pt x="5820596" y="1322255"/>
                </a:moveTo>
                <a:cubicBezTo>
                  <a:pt x="5814786" y="1322425"/>
                  <a:pt x="5808308" y="1318364"/>
                  <a:pt x="5802594" y="1309903"/>
                </a:cubicBezTo>
                <a:cubicBezTo>
                  <a:pt x="5795735" y="1300427"/>
                  <a:pt x="5795735" y="1295690"/>
                  <a:pt x="5802594" y="1289598"/>
                </a:cubicBezTo>
                <a:cubicBezTo>
                  <a:pt x="5821643" y="1272678"/>
                  <a:pt x="5842979" y="1285537"/>
                  <a:pt x="5834598" y="1309227"/>
                </a:cubicBezTo>
                <a:cubicBezTo>
                  <a:pt x="5831550" y="1317686"/>
                  <a:pt x="5826407" y="1322086"/>
                  <a:pt x="5820596" y="1322255"/>
                </a:cubicBezTo>
                <a:close/>
                <a:moveTo>
                  <a:pt x="6371400" y="1322255"/>
                </a:moveTo>
                <a:cubicBezTo>
                  <a:pt x="6365590" y="1322086"/>
                  <a:pt x="6360447" y="1317686"/>
                  <a:pt x="6357399" y="1309227"/>
                </a:cubicBezTo>
                <a:cubicBezTo>
                  <a:pt x="6349018" y="1285537"/>
                  <a:pt x="6370354" y="1272678"/>
                  <a:pt x="6389403" y="1289598"/>
                </a:cubicBezTo>
                <a:cubicBezTo>
                  <a:pt x="6396262" y="1295690"/>
                  <a:pt x="6396262" y="1300427"/>
                  <a:pt x="6389403" y="1309903"/>
                </a:cubicBezTo>
                <a:cubicBezTo>
                  <a:pt x="6383688" y="1318364"/>
                  <a:pt x="6377211" y="1322425"/>
                  <a:pt x="6371400" y="1322255"/>
                </a:cubicBezTo>
                <a:close/>
                <a:moveTo>
                  <a:pt x="2464226" y="1322761"/>
                </a:moveTo>
                <a:cubicBezTo>
                  <a:pt x="2458130" y="1322761"/>
                  <a:pt x="2452034" y="1316670"/>
                  <a:pt x="2448986" y="1309224"/>
                </a:cubicBezTo>
                <a:cubicBezTo>
                  <a:pt x="2443651" y="1293658"/>
                  <a:pt x="2449747" y="1282151"/>
                  <a:pt x="2464226" y="1282151"/>
                </a:cubicBezTo>
                <a:cubicBezTo>
                  <a:pt x="2470322" y="1282151"/>
                  <a:pt x="2477179" y="1285536"/>
                  <a:pt x="2479466" y="1288919"/>
                </a:cubicBezTo>
                <a:cubicBezTo>
                  <a:pt x="2486323" y="1299073"/>
                  <a:pt x="2476418" y="1322761"/>
                  <a:pt x="2464226" y="1322761"/>
                </a:cubicBezTo>
                <a:close/>
                <a:moveTo>
                  <a:pt x="9727771" y="1322761"/>
                </a:moveTo>
                <a:cubicBezTo>
                  <a:pt x="9715579" y="1322761"/>
                  <a:pt x="9705674" y="1299073"/>
                  <a:pt x="9712531" y="1288919"/>
                </a:cubicBezTo>
                <a:cubicBezTo>
                  <a:pt x="9714818" y="1285536"/>
                  <a:pt x="9721675" y="1282151"/>
                  <a:pt x="9727771" y="1282151"/>
                </a:cubicBezTo>
                <a:cubicBezTo>
                  <a:pt x="9742250" y="1282151"/>
                  <a:pt x="9748346" y="1293658"/>
                  <a:pt x="9743011" y="1309224"/>
                </a:cubicBezTo>
                <a:cubicBezTo>
                  <a:pt x="9739963" y="1316670"/>
                  <a:pt x="9733867" y="1322761"/>
                  <a:pt x="9727771" y="1322761"/>
                </a:cubicBezTo>
                <a:close/>
                <a:moveTo>
                  <a:pt x="5292698" y="1327245"/>
                </a:moveTo>
                <a:cubicBezTo>
                  <a:pt x="5289079" y="1327161"/>
                  <a:pt x="5284507" y="1324115"/>
                  <a:pt x="5276124" y="1318024"/>
                </a:cubicBezTo>
                <a:cubicBezTo>
                  <a:pt x="5265456" y="1309902"/>
                  <a:pt x="5260884" y="1301780"/>
                  <a:pt x="5263932" y="1294334"/>
                </a:cubicBezTo>
                <a:cubicBezTo>
                  <a:pt x="5270791" y="1279444"/>
                  <a:pt x="5289840" y="1273353"/>
                  <a:pt x="5302795" y="1282829"/>
                </a:cubicBezTo>
                <a:cubicBezTo>
                  <a:pt x="5315748" y="1292304"/>
                  <a:pt x="5316511" y="1303133"/>
                  <a:pt x="5303556" y="1318700"/>
                </a:cubicBezTo>
                <a:cubicBezTo>
                  <a:pt x="5298984" y="1324453"/>
                  <a:pt x="5296318" y="1327330"/>
                  <a:pt x="5292698" y="1327245"/>
                </a:cubicBezTo>
                <a:close/>
                <a:moveTo>
                  <a:pt x="6899299" y="1327245"/>
                </a:moveTo>
                <a:cubicBezTo>
                  <a:pt x="6895679" y="1327330"/>
                  <a:pt x="6893012" y="1324453"/>
                  <a:pt x="6888440" y="1318700"/>
                </a:cubicBezTo>
                <a:cubicBezTo>
                  <a:pt x="6875486" y="1303133"/>
                  <a:pt x="6876248" y="1292304"/>
                  <a:pt x="6889202" y="1282829"/>
                </a:cubicBezTo>
                <a:cubicBezTo>
                  <a:pt x="6902156" y="1273353"/>
                  <a:pt x="6921206" y="1279444"/>
                  <a:pt x="6928064" y="1294334"/>
                </a:cubicBezTo>
                <a:cubicBezTo>
                  <a:pt x="6931112" y="1301780"/>
                  <a:pt x="6926540" y="1309902"/>
                  <a:pt x="6915872" y="1318024"/>
                </a:cubicBezTo>
                <a:cubicBezTo>
                  <a:pt x="6907490" y="1324115"/>
                  <a:pt x="6902918" y="1327161"/>
                  <a:pt x="6899299" y="1327245"/>
                </a:cubicBezTo>
                <a:close/>
                <a:moveTo>
                  <a:pt x="1055312" y="1328183"/>
                </a:moveTo>
                <a:cubicBezTo>
                  <a:pt x="1034741" y="1330214"/>
                  <a:pt x="1028647" y="1327506"/>
                  <a:pt x="1021025" y="1313292"/>
                </a:cubicBezTo>
                <a:cubicBezTo>
                  <a:pt x="1014165" y="1298402"/>
                  <a:pt x="1014929" y="1293665"/>
                  <a:pt x="1026360" y="1282158"/>
                </a:cubicBezTo>
                <a:cubicBezTo>
                  <a:pt x="1053029" y="1256439"/>
                  <a:pt x="1086559" y="1271329"/>
                  <a:pt x="1081983" y="1307202"/>
                </a:cubicBezTo>
                <a:cubicBezTo>
                  <a:pt x="1080460" y="1322768"/>
                  <a:pt x="1075885" y="1326829"/>
                  <a:pt x="1055312" y="1328183"/>
                </a:cubicBezTo>
                <a:close/>
                <a:moveTo>
                  <a:pt x="11136684" y="1328183"/>
                </a:moveTo>
                <a:cubicBezTo>
                  <a:pt x="11116111" y="1326829"/>
                  <a:pt x="11111536" y="1322768"/>
                  <a:pt x="11110014" y="1307202"/>
                </a:cubicBezTo>
                <a:cubicBezTo>
                  <a:pt x="11105438" y="1271329"/>
                  <a:pt x="11138967" y="1256439"/>
                  <a:pt x="11165636" y="1282158"/>
                </a:cubicBezTo>
                <a:cubicBezTo>
                  <a:pt x="11177067" y="1293665"/>
                  <a:pt x="11177831" y="1298402"/>
                  <a:pt x="11170971" y="1313292"/>
                </a:cubicBezTo>
                <a:cubicBezTo>
                  <a:pt x="11163350" y="1327506"/>
                  <a:pt x="11157255" y="1330214"/>
                  <a:pt x="11136684" y="1328183"/>
                </a:cubicBezTo>
                <a:close/>
                <a:moveTo>
                  <a:pt x="3703580" y="1328184"/>
                </a:moveTo>
                <a:cubicBezTo>
                  <a:pt x="3689103" y="1329538"/>
                  <a:pt x="3676148" y="1326153"/>
                  <a:pt x="3670815" y="1320062"/>
                </a:cubicBezTo>
                <a:cubicBezTo>
                  <a:pt x="3655575" y="1304494"/>
                  <a:pt x="3667004" y="1276067"/>
                  <a:pt x="3689103" y="1271330"/>
                </a:cubicBezTo>
                <a:cubicBezTo>
                  <a:pt x="3721107" y="1264562"/>
                  <a:pt x="3732536" y="1272006"/>
                  <a:pt x="3729488" y="1300433"/>
                </a:cubicBezTo>
                <a:cubicBezTo>
                  <a:pt x="3727203" y="1323445"/>
                  <a:pt x="3724916" y="1326153"/>
                  <a:pt x="3703580" y="1328184"/>
                </a:cubicBezTo>
                <a:close/>
                <a:moveTo>
                  <a:pt x="8488416" y="1328184"/>
                </a:moveTo>
                <a:cubicBezTo>
                  <a:pt x="8467080" y="1326153"/>
                  <a:pt x="8464794" y="1323445"/>
                  <a:pt x="8462508" y="1300433"/>
                </a:cubicBezTo>
                <a:cubicBezTo>
                  <a:pt x="8459460" y="1272006"/>
                  <a:pt x="8470890" y="1264562"/>
                  <a:pt x="8502894" y="1271330"/>
                </a:cubicBezTo>
                <a:cubicBezTo>
                  <a:pt x="8524992" y="1276067"/>
                  <a:pt x="8536422" y="1304494"/>
                  <a:pt x="8521182" y="1320062"/>
                </a:cubicBezTo>
                <a:cubicBezTo>
                  <a:pt x="8515848" y="1326153"/>
                  <a:pt x="8502894" y="1329538"/>
                  <a:pt x="8488416" y="1328184"/>
                </a:cubicBezTo>
                <a:close/>
                <a:moveTo>
                  <a:pt x="4933362" y="1328410"/>
                </a:moveTo>
                <a:cubicBezTo>
                  <a:pt x="4927968" y="1327501"/>
                  <a:pt x="4922539" y="1324624"/>
                  <a:pt x="4917776" y="1319379"/>
                </a:cubicBezTo>
                <a:cubicBezTo>
                  <a:pt x="4912443" y="1313288"/>
                  <a:pt x="4910156" y="1302458"/>
                  <a:pt x="4913204" y="1291629"/>
                </a:cubicBezTo>
                <a:cubicBezTo>
                  <a:pt x="4917015" y="1278093"/>
                  <a:pt x="4922348" y="1274708"/>
                  <a:pt x="4939112" y="1276739"/>
                </a:cubicBezTo>
                <a:cubicBezTo>
                  <a:pt x="4953591" y="1278093"/>
                  <a:pt x="4960448" y="1282830"/>
                  <a:pt x="4961972" y="1294336"/>
                </a:cubicBezTo>
                <a:cubicBezTo>
                  <a:pt x="4965402" y="1316163"/>
                  <a:pt x="4949543" y="1331139"/>
                  <a:pt x="4933362" y="1328410"/>
                </a:cubicBezTo>
                <a:close/>
                <a:moveTo>
                  <a:pt x="7258635" y="1328410"/>
                </a:moveTo>
                <a:cubicBezTo>
                  <a:pt x="7242454" y="1331139"/>
                  <a:pt x="7226595" y="1316163"/>
                  <a:pt x="7230024" y="1294336"/>
                </a:cubicBezTo>
                <a:cubicBezTo>
                  <a:pt x="7231548" y="1282830"/>
                  <a:pt x="7238406" y="1278093"/>
                  <a:pt x="7252884" y="1276739"/>
                </a:cubicBezTo>
                <a:cubicBezTo>
                  <a:pt x="7269648" y="1274708"/>
                  <a:pt x="7274982" y="1278093"/>
                  <a:pt x="7278792" y="1291629"/>
                </a:cubicBezTo>
                <a:cubicBezTo>
                  <a:pt x="7281840" y="1302458"/>
                  <a:pt x="7279554" y="1313288"/>
                  <a:pt x="7274220" y="1319379"/>
                </a:cubicBezTo>
                <a:cubicBezTo>
                  <a:pt x="7269458" y="1324624"/>
                  <a:pt x="7264028" y="1327501"/>
                  <a:pt x="7258635" y="1328410"/>
                </a:cubicBezTo>
                <a:close/>
                <a:moveTo>
                  <a:pt x="346745" y="1328600"/>
                </a:moveTo>
                <a:cubicBezTo>
                  <a:pt x="342081" y="1329361"/>
                  <a:pt x="337892" y="1326823"/>
                  <a:pt x="331800" y="1321408"/>
                </a:cubicBezTo>
                <a:cubicBezTo>
                  <a:pt x="311997" y="1303811"/>
                  <a:pt x="331800" y="1269293"/>
                  <a:pt x="356933" y="1278091"/>
                </a:cubicBezTo>
                <a:cubicBezTo>
                  <a:pt x="375975" y="1284183"/>
                  <a:pt x="379021" y="1301781"/>
                  <a:pt x="364549" y="1315994"/>
                </a:cubicBezTo>
                <a:cubicBezTo>
                  <a:pt x="356552" y="1323777"/>
                  <a:pt x="351412" y="1327838"/>
                  <a:pt x="346745" y="1328600"/>
                </a:cubicBezTo>
                <a:close/>
                <a:moveTo>
                  <a:pt x="11845251" y="1328600"/>
                </a:moveTo>
                <a:cubicBezTo>
                  <a:pt x="11840584" y="1327838"/>
                  <a:pt x="11835444" y="1323777"/>
                  <a:pt x="11827447" y="1315994"/>
                </a:cubicBezTo>
                <a:cubicBezTo>
                  <a:pt x="11812975" y="1301781"/>
                  <a:pt x="11816022" y="1284183"/>
                  <a:pt x="11835063" y="1278091"/>
                </a:cubicBezTo>
                <a:cubicBezTo>
                  <a:pt x="11860196" y="1269293"/>
                  <a:pt x="11879999" y="1303811"/>
                  <a:pt x="11860196" y="1321408"/>
                </a:cubicBezTo>
                <a:cubicBezTo>
                  <a:pt x="11854104" y="1326823"/>
                  <a:pt x="11849915" y="1329361"/>
                  <a:pt x="11845251" y="1328600"/>
                </a:cubicBezTo>
                <a:close/>
                <a:moveTo>
                  <a:pt x="2989263" y="1328685"/>
                </a:moveTo>
                <a:cubicBezTo>
                  <a:pt x="2984786" y="1327670"/>
                  <a:pt x="2981167" y="1323440"/>
                  <a:pt x="2974690" y="1315318"/>
                </a:cubicBezTo>
                <a:cubicBezTo>
                  <a:pt x="2954878" y="1289598"/>
                  <a:pt x="2989167" y="1261171"/>
                  <a:pt x="3014314" y="1283506"/>
                </a:cubicBezTo>
                <a:cubicBezTo>
                  <a:pt x="3028030" y="1295689"/>
                  <a:pt x="3024982" y="1314640"/>
                  <a:pt x="3008979" y="1322762"/>
                </a:cubicBezTo>
                <a:cubicBezTo>
                  <a:pt x="2999074" y="1327499"/>
                  <a:pt x="2993739" y="1329700"/>
                  <a:pt x="2989263" y="1328685"/>
                </a:cubicBezTo>
                <a:close/>
                <a:moveTo>
                  <a:pt x="9202734" y="1328685"/>
                </a:moveTo>
                <a:cubicBezTo>
                  <a:pt x="9198258" y="1329700"/>
                  <a:pt x="9192923" y="1327499"/>
                  <a:pt x="9183018" y="1322762"/>
                </a:cubicBezTo>
                <a:cubicBezTo>
                  <a:pt x="9167015" y="1314640"/>
                  <a:pt x="9163967" y="1295689"/>
                  <a:pt x="9177683" y="1283506"/>
                </a:cubicBezTo>
                <a:cubicBezTo>
                  <a:pt x="9202830" y="1261171"/>
                  <a:pt x="9237119" y="1289598"/>
                  <a:pt x="9217307" y="1315318"/>
                </a:cubicBezTo>
                <a:cubicBezTo>
                  <a:pt x="9210830" y="1323440"/>
                  <a:pt x="9207211" y="1327670"/>
                  <a:pt x="9202734" y="1328685"/>
                </a:cubicBezTo>
                <a:close/>
                <a:moveTo>
                  <a:pt x="3527927" y="1329281"/>
                </a:moveTo>
                <a:cubicBezTo>
                  <a:pt x="3519831" y="1330042"/>
                  <a:pt x="3511068" y="1327504"/>
                  <a:pt x="3504210" y="1321413"/>
                </a:cubicBezTo>
                <a:cubicBezTo>
                  <a:pt x="3492018" y="1310584"/>
                  <a:pt x="3492779" y="1294340"/>
                  <a:pt x="3504971" y="1279450"/>
                </a:cubicBezTo>
                <a:cubicBezTo>
                  <a:pt x="3527070" y="1253053"/>
                  <a:pt x="3565931" y="1287572"/>
                  <a:pt x="3547643" y="1317352"/>
                </a:cubicBezTo>
                <a:cubicBezTo>
                  <a:pt x="3543452" y="1324458"/>
                  <a:pt x="3536023" y="1328519"/>
                  <a:pt x="3527927" y="1329281"/>
                </a:cubicBezTo>
                <a:close/>
                <a:moveTo>
                  <a:pt x="8664070" y="1329281"/>
                </a:moveTo>
                <a:cubicBezTo>
                  <a:pt x="8655974" y="1328519"/>
                  <a:pt x="8648544" y="1324458"/>
                  <a:pt x="8644354" y="1317352"/>
                </a:cubicBezTo>
                <a:cubicBezTo>
                  <a:pt x="8626066" y="1287572"/>
                  <a:pt x="8664927" y="1253053"/>
                  <a:pt x="8687026" y="1279450"/>
                </a:cubicBezTo>
                <a:cubicBezTo>
                  <a:pt x="8699218" y="1294340"/>
                  <a:pt x="8699979" y="1310584"/>
                  <a:pt x="8687787" y="1321413"/>
                </a:cubicBezTo>
                <a:cubicBezTo>
                  <a:pt x="8680928" y="1327504"/>
                  <a:pt x="8672166" y="1330042"/>
                  <a:pt x="8664070" y="1329281"/>
                </a:cubicBezTo>
                <a:close/>
                <a:moveTo>
                  <a:pt x="5639802" y="1329535"/>
                </a:moveTo>
                <a:cubicBezTo>
                  <a:pt x="5614655" y="1329535"/>
                  <a:pt x="5609322" y="1326828"/>
                  <a:pt x="5605511" y="1311261"/>
                </a:cubicBezTo>
                <a:cubicBezTo>
                  <a:pt x="5598654" y="1287572"/>
                  <a:pt x="5610846" y="1272681"/>
                  <a:pt x="5639039" y="1269974"/>
                </a:cubicBezTo>
                <a:cubicBezTo>
                  <a:pt x="5669519" y="1267267"/>
                  <a:pt x="5689331" y="1289603"/>
                  <a:pt x="5677139" y="1313291"/>
                </a:cubicBezTo>
                <a:cubicBezTo>
                  <a:pt x="5670282" y="1326152"/>
                  <a:pt x="5662662" y="1329535"/>
                  <a:pt x="5639802" y="1329535"/>
                </a:cubicBezTo>
                <a:close/>
                <a:moveTo>
                  <a:pt x="6552195" y="1329535"/>
                </a:moveTo>
                <a:cubicBezTo>
                  <a:pt x="6529335" y="1329535"/>
                  <a:pt x="6521715" y="1326152"/>
                  <a:pt x="6514857" y="1313291"/>
                </a:cubicBezTo>
                <a:cubicBezTo>
                  <a:pt x="6502666" y="1289603"/>
                  <a:pt x="6522477" y="1267267"/>
                  <a:pt x="6552958" y="1269974"/>
                </a:cubicBezTo>
                <a:cubicBezTo>
                  <a:pt x="6581151" y="1272681"/>
                  <a:pt x="6593343" y="1287572"/>
                  <a:pt x="6586486" y="1311261"/>
                </a:cubicBezTo>
                <a:cubicBezTo>
                  <a:pt x="6582675" y="1326828"/>
                  <a:pt x="6577342" y="1329535"/>
                  <a:pt x="6552195" y="1329535"/>
                </a:cubicBezTo>
                <a:close/>
                <a:moveTo>
                  <a:pt x="3175823" y="1335093"/>
                </a:moveTo>
                <a:cubicBezTo>
                  <a:pt x="3169346" y="1335538"/>
                  <a:pt x="3162059" y="1334438"/>
                  <a:pt x="3154248" y="1331562"/>
                </a:cubicBezTo>
                <a:cubicBezTo>
                  <a:pt x="3136722" y="1325471"/>
                  <a:pt x="3129102" y="1304488"/>
                  <a:pt x="3137484" y="1285537"/>
                </a:cubicBezTo>
                <a:cubicBezTo>
                  <a:pt x="3144342" y="1269971"/>
                  <a:pt x="3148914" y="1267940"/>
                  <a:pt x="3173298" y="1269971"/>
                </a:cubicBezTo>
                <a:cubicBezTo>
                  <a:pt x="3199968" y="1272000"/>
                  <a:pt x="3202254" y="1274032"/>
                  <a:pt x="3204540" y="1295690"/>
                </a:cubicBezTo>
                <a:cubicBezTo>
                  <a:pt x="3207398" y="1318532"/>
                  <a:pt x="3195254" y="1333761"/>
                  <a:pt x="3175823" y="1335093"/>
                </a:cubicBezTo>
                <a:close/>
                <a:moveTo>
                  <a:pt x="9016174" y="1335093"/>
                </a:moveTo>
                <a:cubicBezTo>
                  <a:pt x="8996743" y="1333761"/>
                  <a:pt x="8984599" y="1318532"/>
                  <a:pt x="8987456" y="1295690"/>
                </a:cubicBezTo>
                <a:cubicBezTo>
                  <a:pt x="8989743" y="1274032"/>
                  <a:pt x="8992028" y="1272000"/>
                  <a:pt x="9018699" y="1269971"/>
                </a:cubicBezTo>
                <a:cubicBezTo>
                  <a:pt x="9043083" y="1267940"/>
                  <a:pt x="9047655" y="1269971"/>
                  <a:pt x="9054512" y="1285537"/>
                </a:cubicBezTo>
                <a:cubicBezTo>
                  <a:pt x="9062895" y="1304488"/>
                  <a:pt x="9055275" y="1325471"/>
                  <a:pt x="9037748" y="1331562"/>
                </a:cubicBezTo>
                <a:cubicBezTo>
                  <a:pt x="9029938" y="1334438"/>
                  <a:pt x="9022651" y="1335538"/>
                  <a:pt x="9016174" y="1335093"/>
                </a:cubicBezTo>
                <a:close/>
                <a:moveTo>
                  <a:pt x="1403239" y="1335709"/>
                </a:moveTo>
                <a:cubicBezTo>
                  <a:pt x="1394003" y="1335625"/>
                  <a:pt x="1385431" y="1331564"/>
                  <a:pt x="1377053" y="1323442"/>
                </a:cubicBezTo>
                <a:cubicBezTo>
                  <a:pt x="1359525" y="1305844"/>
                  <a:pt x="1364099" y="1280802"/>
                  <a:pt x="1386957" y="1271327"/>
                </a:cubicBezTo>
                <a:cubicBezTo>
                  <a:pt x="1428087" y="1253052"/>
                  <a:pt x="1469221" y="1298400"/>
                  <a:pt x="1433417" y="1324119"/>
                </a:cubicBezTo>
                <a:cubicBezTo>
                  <a:pt x="1422373" y="1331903"/>
                  <a:pt x="1412472" y="1335794"/>
                  <a:pt x="1403239" y="1335709"/>
                </a:cubicBezTo>
                <a:close/>
                <a:moveTo>
                  <a:pt x="10788758" y="1335709"/>
                </a:moveTo>
                <a:cubicBezTo>
                  <a:pt x="10779524" y="1335794"/>
                  <a:pt x="10769623" y="1331903"/>
                  <a:pt x="10758579" y="1324119"/>
                </a:cubicBezTo>
                <a:cubicBezTo>
                  <a:pt x="10722775" y="1298400"/>
                  <a:pt x="10763910" y="1253052"/>
                  <a:pt x="10805039" y="1271327"/>
                </a:cubicBezTo>
                <a:cubicBezTo>
                  <a:pt x="10827898" y="1280802"/>
                  <a:pt x="10832471" y="1305844"/>
                  <a:pt x="10814943" y="1323442"/>
                </a:cubicBezTo>
                <a:cubicBezTo>
                  <a:pt x="10806566" y="1331564"/>
                  <a:pt x="10797994" y="1335625"/>
                  <a:pt x="10788758" y="1335709"/>
                </a:cubicBezTo>
                <a:close/>
                <a:moveTo>
                  <a:pt x="1579329" y="1336290"/>
                </a:moveTo>
                <a:cubicBezTo>
                  <a:pt x="1570936" y="1335793"/>
                  <a:pt x="1562077" y="1333424"/>
                  <a:pt x="1553505" y="1328857"/>
                </a:cubicBezTo>
                <a:cubicBezTo>
                  <a:pt x="1532931" y="1318704"/>
                  <a:pt x="1535979" y="1284862"/>
                  <a:pt x="1558077" y="1271325"/>
                </a:cubicBezTo>
                <a:cubicBezTo>
                  <a:pt x="1584747" y="1256435"/>
                  <a:pt x="1619037" y="1270649"/>
                  <a:pt x="1622085" y="1299076"/>
                </a:cubicBezTo>
                <a:cubicBezTo>
                  <a:pt x="1625515" y="1322427"/>
                  <a:pt x="1604512" y="1337781"/>
                  <a:pt x="1579329" y="1336290"/>
                </a:cubicBezTo>
                <a:close/>
                <a:moveTo>
                  <a:pt x="10612667" y="1336290"/>
                </a:moveTo>
                <a:cubicBezTo>
                  <a:pt x="10587484" y="1337781"/>
                  <a:pt x="10566482" y="1322427"/>
                  <a:pt x="10569911" y="1299076"/>
                </a:cubicBezTo>
                <a:cubicBezTo>
                  <a:pt x="10572959" y="1270649"/>
                  <a:pt x="10607250" y="1256435"/>
                  <a:pt x="10633919" y="1271325"/>
                </a:cubicBezTo>
                <a:cubicBezTo>
                  <a:pt x="10656018" y="1284862"/>
                  <a:pt x="10659066" y="1318704"/>
                  <a:pt x="10638491" y="1328857"/>
                </a:cubicBezTo>
                <a:cubicBezTo>
                  <a:pt x="10629919" y="1333424"/>
                  <a:pt x="10621060" y="1335793"/>
                  <a:pt x="10612667" y="1336290"/>
                </a:cubicBezTo>
                <a:close/>
                <a:moveTo>
                  <a:pt x="3876271" y="1342224"/>
                </a:moveTo>
                <a:cubicBezTo>
                  <a:pt x="3866364" y="1341885"/>
                  <a:pt x="3856459" y="1336979"/>
                  <a:pt x="3846552" y="1327503"/>
                </a:cubicBezTo>
                <a:cubicBezTo>
                  <a:pt x="3825979" y="1307875"/>
                  <a:pt x="3825216" y="1288247"/>
                  <a:pt x="3845028" y="1272003"/>
                </a:cubicBezTo>
                <a:cubicBezTo>
                  <a:pt x="3890748" y="1235454"/>
                  <a:pt x="3950184" y="1290278"/>
                  <a:pt x="3905988" y="1329534"/>
                </a:cubicBezTo>
                <a:cubicBezTo>
                  <a:pt x="3896083" y="1338332"/>
                  <a:pt x="3886176" y="1342563"/>
                  <a:pt x="3876271" y="1342224"/>
                </a:cubicBezTo>
                <a:close/>
                <a:moveTo>
                  <a:pt x="5117427" y="1342224"/>
                </a:moveTo>
                <a:cubicBezTo>
                  <a:pt x="5108187" y="1343071"/>
                  <a:pt x="5098472" y="1339686"/>
                  <a:pt x="5086660" y="1332241"/>
                </a:cubicBezTo>
                <a:cubicBezTo>
                  <a:pt x="5075231" y="1325473"/>
                  <a:pt x="5069896" y="1315321"/>
                  <a:pt x="5069896" y="1299077"/>
                </a:cubicBezTo>
                <a:cubicBezTo>
                  <a:pt x="5069896" y="1280126"/>
                  <a:pt x="5074468" y="1274034"/>
                  <a:pt x="5093519" y="1265236"/>
                </a:cubicBezTo>
                <a:cubicBezTo>
                  <a:pt x="5114855" y="1255083"/>
                  <a:pt x="5118664" y="1255083"/>
                  <a:pt x="5135428" y="1264558"/>
                </a:cubicBezTo>
                <a:cubicBezTo>
                  <a:pt x="5162860" y="1280802"/>
                  <a:pt x="5166671" y="1306522"/>
                  <a:pt x="5145335" y="1326827"/>
                </a:cubicBezTo>
                <a:cubicBezTo>
                  <a:pt x="5135430" y="1336302"/>
                  <a:pt x="5126666" y="1341378"/>
                  <a:pt x="5117427" y="1342224"/>
                </a:cubicBezTo>
                <a:close/>
                <a:moveTo>
                  <a:pt x="7074570" y="1342224"/>
                </a:moveTo>
                <a:cubicBezTo>
                  <a:pt x="7065331" y="1341378"/>
                  <a:pt x="7056567" y="1336302"/>
                  <a:pt x="7046662" y="1326827"/>
                </a:cubicBezTo>
                <a:cubicBezTo>
                  <a:pt x="7025326" y="1306522"/>
                  <a:pt x="7029136" y="1280802"/>
                  <a:pt x="7056568" y="1264558"/>
                </a:cubicBezTo>
                <a:cubicBezTo>
                  <a:pt x="7073332" y="1255083"/>
                  <a:pt x="7077141" y="1255083"/>
                  <a:pt x="7098478" y="1265236"/>
                </a:cubicBezTo>
                <a:cubicBezTo>
                  <a:pt x="7117528" y="1274034"/>
                  <a:pt x="7122100" y="1280126"/>
                  <a:pt x="7122100" y="1299077"/>
                </a:cubicBezTo>
                <a:cubicBezTo>
                  <a:pt x="7122100" y="1315321"/>
                  <a:pt x="7116766" y="1325473"/>
                  <a:pt x="7105336" y="1332241"/>
                </a:cubicBezTo>
                <a:cubicBezTo>
                  <a:pt x="7093524" y="1339686"/>
                  <a:pt x="7083810" y="1343071"/>
                  <a:pt x="7074570" y="1342224"/>
                </a:cubicBezTo>
                <a:close/>
                <a:moveTo>
                  <a:pt x="8315725" y="1342224"/>
                </a:moveTo>
                <a:cubicBezTo>
                  <a:pt x="8305820" y="1342563"/>
                  <a:pt x="8295913" y="1338332"/>
                  <a:pt x="8286008" y="1329534"/>
                </a:cubicBezTo>
                <a:cubicBezTo>
                  <a:pt x="8241812" y="1290278"/>
                  <a:pt x="8301248" y="1235454"/>
                  <a:pt x="8346968" y="1272003"/>
                </a:cubicBezTo>
                <a:cubicBezTo>
                  <a:pt x="8366780" y="1288247"/>
                  <a:pt x="8366017" y="1307875"/>
                  <a:pt x="8345444" y="1327503"/>
                </a:cubicBezTo>
                <a:cubicBezTo>
                  <a:pt x="8335537" y="1336979"/>
                  <a:pt x="8325632" y="1341885"/>
                  <a:pt x="8315725" y="1342224"/>
                </a:cubicBezTo>
                <a:close/>
                <a:moveTo>
                  <a:pt x="4406071" y="1342308"/>
                </a:moveTo>
                <a:cubicBezTo>
                  <a:pt x="4396642" y="1342561"/>
                  <a:pt x="4387498" y="1338331"/>
                  <a:pt x="4377591" y="1329533"/>
                </a:cubicBezTo>
                <a:cubicBezTo>
                  <a:pt x="4332632" y="1289599"/>
                  <a:pt x="4393592" y="1236130"/>
                  <a:pt x="4440836" y="1273355"/>
                </a:cubicBezTo>
                <a:cubicBezTo>
                  <a:pt x="4459124" y="1288246"/>
                  <a:pt x="4456839" y="1310582"/>
                  <a:pt x="4436264" y="1328179"/>
                </a:cubicBezTo>
                <a:cubicBezTo>
                  <a:pt x="4425216" y="1337316"/>
                  <a:pt x="4415500" y="1342053"/>
                  <a:pt x="4406071" y="1342308"/>
                </a:cubicBezTo>
                <a:close/>
                <a:moveTo>
                  <a:pt x="7785926" y="1342308"/>
                </a:moveTo>
                <a:cubicBezTo>
                  <a:pt x="7776496" y="1342053"/>
                  <a:pt x="7766780" y="1337316"/>
                  <a:pt x="7755732" y="1328179"/>
                </a:cubicBezTo>
                <a:cubicBezTo>
                  <a:pt x="7735158" y="1310582"/>
                  <a:pt x="7732872" y="1288246"/>
                  <a:pt x="7751160" y="1273355"/>
                </a:cubicBezTo>
                <a:cubicBezTo>
                  <a:pt x="7798404" y="1236130"/>
                  <a:pt x="7859364" y="1289599"/>
                  <a:pt x="7814406" y="1329533"/>
                </a:cubicBezTo>
                <a:cubicBezTo>
                  <a:pt x="7804499" y="1338331"/>
                  <a:pt x="7795355" y="1342561"/>
                  <a:pt x="7785926" y="1342308"/>
                </a:cubicBezTo>
                <a:close/>
                <a:moveTo>
                  <a:pt x="1759629" y="1348651"/>
                </a:moveTo>
                <a:cubicBezTo>
                  <a:pt x="1750200" y="1349498"/>
                  <a:pt x="1740675" y="1345098"/>
                  <a:pt x="1726959" y="1335623"/>
                </a:cubicBezTo>
                <a:cubicBezTo>
                  <a:pt x="1701813" y="1318025"/>
                  <a:pt x="1701051" y="1289598"/>
                  <a:pt x="1724673" y="1269971"/>
                </a:cubicBezTo>
                <a:cubicBezTo>
                  <a:pt x="1749057" y="1249666"/>
                  <a:pt x="1778775" y="1251019"/>
                  <a:pt x="1797825" y="1272678"/>
                </a:cubicBezTo>
                <a:cubicBezTo>
                  <a:pt x="1819161" y="1297044"/>
                  <a:pt x="1817637" y="1306519"/>
                  <a:pt x="1791729" y="1330208"/>
                </a:cubicBezTo>
                <a:cubicBezTo>
                  <a:pt x="1778395" y="1341713"/>
                  <a:pt x="1769060" y="1347805"/>
                  <a:pt x="1759629" y="1348651"/>
                </a:cubicBezTo>
                <a:close/>
                <a:moveTo>
                  <a:pt x="10432367" y="1348651"/>
                </a:moveTo>
                <a:cubicBezTo>
                  <a:pt x="10422936" y="1347805"/>
                  <a:pt x="10413602" y="1341713"/>
                  <a:pt x="10400267" y="1330208"/>
                </a:cubicBezTo>
                <a:cubicBezTo>
                  <a:pt x="10374359" y="1306519"/>
                  <a:pt x="10372835" y="1297044"/>
                  <a:pt x="10394171" y="1272678"/>
                </a:cubicBezTo>
                <a:cubicBezTo>
                  <a:pt x="10413222" y="1251019"/>
                  <a:pt x="10442939" y="1249666"/>
                  <a:pt x="10467323" y="1269971"/>
                </a:cubicBezTo>
                <a:cubicBezTo>
                  <a:pt x="10490946" y="1289598"/>
                  <a:pt x="10490183" y="1318025"/>
                  <a:pt x="10465038" y="1335623"/>
                </a:cubicBezTo>
                <a:cubicBezTo>
                  <a:pt x="10451322" y="1345098"/>
                  <a:pt x="10441796" y="1349498"/>
                  <a:pt x="10432367" y="1348651"/>
                </a:cubicBezTo>
                <a:close/>
                <a:moveTo>
                  <a:pt x="525408" y="1348824"/>
                </a:moveTo>
                <a:cubicBezTo>
                  <a:pt x="513211" y="1348993"/>
                  <a:pt x="500631" y="1342733"/>
                  <a:pt x="486909" y="1330211"/>
                </a:cubicBezTo>
                <a:cubicBezTo>
                  <a:pt x="460240" y="1305846"/>
                  <a:pt x="464049" y="1282833"/>
                  <a:pt x="497583" y="1261852"/>
                </a:cubicBezTo>
                <a:cubicBezTo>
                  <a:pt x="525788" y="1243577"/>
                  <a:pt x="547135" y="1248992"/>
                  <a:pt x="566952" y="1277419"/>
                </a:cubicBezTo>
                <a:cubicBezTo>
                  <a:pt x="585232" y="1304492"/>
                  <a:pt x="585232" y="1303816"/>
                  <a:pt x="561616" y="1328858"/>
                </a:cubicBezTo>
                <a:cubicBezTo>
                  <a:pt x="549423" y="1342056"/>
                  <a:pt x="537605" y="1348655"/>
                  <a:pt x="525408" y="1348824"/>
                </a:cubicBezTo>
                <a:close/>
                <a:moveTo>
                  <a:pt x="11666588" y="1348824"/>
                </a:moveTo>
                <a:cubicBezTo>
                  <a:pt x="11654391" y="1348655"/>
                  <a:pt x="11642574" y="1342056"/>
                  <a:pt x="11630380" y="1328858"/>
                </a:cubicBezTo>
                <a:cubicBezTo>
                  <a:pt x="11606764" y="1303816"/>
                  <a:pt x="11606764" y="1304492"/>
                  <a:pt x="11625044" y="1277419"/>
                </a:cubicBezTo>
                <a:cubicBezTo>
                  <a:pt x="11644862" y="1248992"/>
                  <a:pt x="11666208" y="1243577"/>
                  <a:pt x="11694414" y="1261852"/>
                </a:cubicBezTo>
                <a:cubicBezTo>
                  <a:pt x="11727947" y="1282833"/>
                  <a:pt x="11731756" y="1305846"/>
                  <a:pt x="11705087" y="1330211"/>
                </a:cubicBezTo>
                <a:cubicBezTo>
                  <a:pt x="11691366" y="1342733"/>
                  <a:pt x="11678786" y="1348993"/>
                  <a:pt x="11666588" y="1348824"/>
                </a:cubicBezTo>
                <a:close/>
                <a:moveTo>
                  <a:pt x="2117499" y="1348825"/>
                </a:moveTo>
                <a:cubicBezTo>
                  <a:pt x="2106259" y="1350009"/>
                  <a:pt x="2094067" y="1346794"/>
                  <a:pt x="2081493" y="1339011"/>
                </a:cubicBezTo>
                <a:cubicBezTo>
                  <a:pt x="2057109" y="1324121"/>
                  <a:pt x="2058633" y="1282835"/>
                  <a:pt x="2083017" y="1262530"/>
                </a:cubicBezTo>
                <a:cubicBezTo>
                  <a:pt x="2103592" y="1245608"/>
                  <a:pt x="2120356" y="1246962"/>
                  <a:pt x="2147026" y="1269298"/>
                </a:cubicBezTo>
                <a:cubicBezTo>
                  <a:pt x="2168362" y="1286218"/>
                  <a:pt x="2168362" y="1309230"/>
                  <a:pt x="2147788" y="1332242"/>
                </a:cubicBezTo>
                <a:cubicBezTo>
                  <a:pt x="2139026" y="1342057"/>
                  <a:pt x="2128738" y="1347641"/>
                  <a:pt x="2117499" y="1348825"/>
                </a:cubicBezTo>
                <a:close/>
                <a:moveTo>
                  <a:pt x="10074498" y="1348825"/>
                </a:moveTo>
                <a:cubicBezTo>
                  <a:pt x="10063259" y="1347641"/>
                  <a:pt x="10052971" y="1342057"/>
                  <a:pt x="10044208" y="1332242"/>
                </a:cubicBezTo>
                <a:cubicBezTo>
                  <a:pt x="10023635" y="1309230"/>
                  <a:pt x="10023635" y="1286218"/>
                  <a:pt x="10044971" y="1269298"/>
                </a:cubicBezTo>
                <a:cubicBezTo>
                  <a:pt x="10071640" y="1246962"/>
                  <a:pt x="10088404" y="1245608"/>
                  <a:pt x="10108979" y="1262530"/>
                </a:cubicBezTo>
                <a:cubicBezTo>
                  <a:pt x="10133363" y="1282835"/>
                  <a:pt x="10134887" y="1324121"/>
                  <a:pt x="10110503" y="1339011"/>
                </a:cubicBezTo>
                <a:cubicBezTo>
                  <a:pt x="10097930" y="1346794"/>
                  <a:pt x="10085738" y="1350009"/>
                  <a:pt x="10074498" y="1348825"/>
                </a:cubicBezTo>
                <a:close/>
                <a:moveTo>
                  <a:pt x="6001275" y="1349418"/>
                </a:moveTo>
                <a:cubicBezTo>
                  <a:pt x="5988416" y="1350517"/>
                  <a:pt x="5974510" y="1347134"/>
                  <a:pt x="5961555" y="1339012"/>
                </a:cubicBezTo>
                <a:cubicBezTo>
                  <a:pt x="5936410" y="1323444"/>
                  <a:pt x="5937934" y="1280805"/>
                  <a:pt x="5964603" y="1262530"/>
                </a:cubicBezTo>
                <a:cubicBezTo>
                  <a:pt x="5991274" y="1244256"/>
                  <a:pt x="6006514" y="1244932"/>
                  <a:pt x="6028611" y="1265237"/>
                </a:cubicBezTo>
                <a:cubicBezTo>
                  <a:pt x="6038518" y="1274713"/>
                  <a:pt x="6050710" y="1282158"/>
                  <a:pt x="6056806" y="1282158"/>
                </a:cubicBezTo>
                <a:cubicBezTo>
                  <a:pt x="6062139" y="1282158"/>
                  <a:pt x="6066711" y="1289603"/>
                  <a:pt x="6066711" y="1299078"/>
                </a:cubicBezTo>
                <a:cubicBezTo>
                  <a:pt x="6066711" y="1308554"/>
                  <a:pt x="6062902" y="1316000"/>
                  <a:pt x="6058330" y="1316000"/>
                </a:cubicBezTo>
                <a:cubicBezTo>
                  <a:pt x="6053758" y="1316000"/>
                  <a:pt x="6043090" y="1323444"/>
                  <a:pt x="6034707" y="1332920"/>
                </a:cubicBezTo>
                <a:cubicBezTo>
                  <a:pt x="6025944" y="1342734"/>
                  <a:pt x="6014134" y="1348318"/>
                  <a:pt x="6001275" y="1349418"/>
                </a:cubicBezTo>
                <a:close/>
                <a:moveTo>
                  <a:pt x="6190722" y="1349418"/>
                </a:moveTo>
                <a:cubicBezTo>
                  <a:pt x="6177863" y="1348318"/>
                  <a:pt x="6166052" y="1342734"/>
                  <a:pt x="6157290" y="1332920"/>
                </a:cubicBezTo>
                <a:cubicBezTo>
                  <a:pt x="6148907" y="1323444"/>
                  <a:pt x="6138239" y="1316000"/>
                  <a:pt x="6133667" y="1316000"/>
                </a:cubicBezTo>
                <a:cubicBezTo>
                  <a:pt x="6129095" y="1316000"/>
                  <a:pt x="6125286" y="1308554"/>
                  <a:pt x="6125286" y="1299078"/>
                </a:cubicBezTo>
                <a:cubicBezTo>
                  <a:pt x="6125286" y="1289603"/>
                  <a:pt x="6129858" y="1282158"/>
                  <a:pt x="6135191" y="1282158"/>
                </a:cubicBezTo>
                <a:cubicBezTo>
                  <a:pt x="6141287" y="1282158"/>
                  <a:pt x="6153479" y="1274713"/>
                  <a:pt x="6163385" y="1265237"/>
                </a:cubicBezTo>
                <a:cubicBezTo>
                  <a:pt x="6185483" y="1244932"/>
                  <a:pt x="6200723" y="1244256"/>
                  <a:pt x="6227394" y="1262530"/>
                </a:cubicBezTo>
                <a:cubicBezTo>
                  <a:pt x="6254063" y="1280805"/>
                  <a:pt x="6255587" y="1323444"/>
                  <a:pt x="6230442" y="1339012"/>
                </a:cubicBezTo>
                <a:cubicBezTo>
                  <a:pt x="6217487" y="1347134"/>
                  <a:pt x="6203580" y="1350517"/>
                  <a:pt x="6190722" y="1349418"/>
                </a:cubicBezTo>
                <a:close/>
                <a:moveTo>
                  <a:pt x="886367" y="1350443"/>
                </a:moveTo>
                <a:cubicBezTo>
                  <a:pt x="878359" y="1351652"/>
                  <a:pt x="869992" y="1351365"/>
                  <a:pt x="861956" y="1349405"/>
                </a:cubicBezTo>
                <a:cubicBezTo>
                  <a:pt x="851240" y="1346794"/>
                  <a:pt x="841097" y="1341210"/>
                  <a:pt x="833097" y="1332242"/>
                </a:cubicBezTo>
                <a:cubicBezTo>
                  <a:pt x="811761" y="1307877"/>
                  <a:pt x="813285" y="1288248"/>
                  <a:pt x="838424" y="1266589"/>
                </a:cubicBezTo>
                <a:cubicBezTo>
                  <a:pt x="858997" y="1248992"/>
                  <a:pt x="887955" y="1243577"/>
                  <a:pt x="905484" y="1253730"/>
                </a:cubicBezTo>
                <a:cubicBezTo>
                  <a:pt x="918435" y="1261175"/>
                  <a:pt x="931393" y="1286218"/>
                  <a:pt x="931393" y="1303816"/>
                </a:cubicBezTo>
                <a:cubicBezTo>
                  <a:pt x="931393" y="1329705"/>
                  <a:pt x="910413" y="1346812"/>
                  <a:pt x="886367" y="1350443"/>
                </a:cubicBezTo>
                <a:close/>
                <a:moveTo>
                  <a:pt x="11305630" y="1350443"/>
                </a:moveTo>
                <a:cubicBezTo>
                  <a:pt x="11281583" y="1346812"/>
                  <a:pt x="11260603" y="1329705"/>
                  <a:pt x="11260603" y="1303816"/>
                </a:cubicBezTo>
                <a:cubicBezTo>
                  <a:pt x="11260603" y="1286218"/>
                  <a:pt x="11273562" y="1261175"/>
                  <a:pt x="11286512" y="1253730"/>
                </a:cubicBezTo>
                <a:cubicBezTo>
                  <a:pt x="11304042" y="1243577"/>
                  <a:pt x="11332999" y="1248992"/>
                  <a:pt x="11353572" y="1266589"/>
                </a:cubicBezTo>
                <a:cubicBezTo>
                  <a:pt x="11378711" y="1288248"/>
                  <a:pt x="11380235" y="1307877"/>
                  <a:pt x="11358899" y="1332242"/>
                </a:cubicBezTo>
                <a:cubicBezTo>
                  <a:pt x="11350899" y="1341210"/>
                  <a:pt x="11340756" y="1346794"/>
                  <a:pt x="11330040" y="1349405"/>
                </a:cubicBezTo>
                <a:cubicBezTo>
                  <a:pt x="11322004" y="1351365"/>
                  <a:pt x="11313638" y="1351652"/>
                  <a:pt x="11305630" y="1350443"/>
                </a:cubicBezTo>
                <a:close/>
                <a:moveTo>
                  <a:pt x="714487" y="1351869"/>
                </a:moveTo>
                <a:cubicBezTo>
                  <a:pt x="706103" y="1353222"/>
                  <a:pt x="691628" y="1353222"/>
                  <a:pt x="682481" y="1351869"/>
                </a:cubicBezTo>
                <a:cubicBezTo>
                  <a:pt x="643615" y="1345100"/>
                  <a:pt x="628380" y="1290954"/>
                  <a:pt x="657335" y="1263205"/>
                </a:cubicBezTo>
                <a:cubicBezTo>
                  <a:pt x="673337" y="1248314"/>
                  <a:pt x="712963" y="1242900"/>
                  <a:pt x="730489" y="1253729"/>
                </a:cubicBezTo>
                <a:cubicBezTo>
                  <a:pt x="744207" y="1261851"/>
                  <a:pt x="764021" y="1291632"/>
                  <a:pt x="764021" y="1303814"/>
                </a:cubicBezTo>
                <a:cubicBezTo>
                  <a:pt x="764021" y="1318705"/>
                  <a:pt x="734300" y="1347808"/>
                  <a:pt x="714487" y="1351869"/>
                </a:cubicBezTo>
                <a:close/>
                <a:moveTo>
                  <a:pt x="11509515" y="1351869"/>
                </a:moveTo>
                <a:cubicBezTo>
                  <a:pt x="11500368" y="1353222"/>
                  <a:pt x="11485894" y="1353222"/>
                  <a:pt x="11477510" y="1351869"/>
                </a:cubicBezTo>
                <a:cubicBezTo>
                  <a:pt x="11457696" y="1347808"/>
                  <a:pt x="11427975" y="1318705"/>
                  <a:pt x="11427975" y="1303814"/>
                </a:cubicBezTo>
                <a:cubicBezTo>
                  <a:pt x="11427975" y="1291632"/>
                  <a:pt x="11447790" y="1261851"/>
                  <a:pt x="11461507" y="1253729"/>
                </a:cubicBezTo>
                <a:cubicBezTo>
                  <a:pt x="11479034" y="1242900"/>
                  <a:pt x="11518659" y="1248314"/>
                  <a:pt x="11534662" y="1263205"/>
                </a:cubicBezTo>
                <a:cubicBezTo>
                  <a:pt x="11563616" y="1290954"/>
                  <a:pt x="11548382" y="1345100"/>
                  <a:pt x="11509515" y="1351869"/>
                </a:cubicBezTo>
                <a:close/>
                <a:moveTo>
                  <a:pt x="1408760" y="1469842"/>
                </a:moveTo>
                <a:cubicBezTo>
                  <a:pt x="1402001" y="1470857"/>
                  <a:pt x="1394956" y="1469334"/>
                  <a:pt x="1391528" y="1464597"/>
                </a:cubicBezTo>
                <a:cubicBezTo>
                  <a:pt x="1388483" y="1459858"/>
                  <a:pt x="1389240" y="1453768"/>
                  <a:pt x="1393811" y="1449707"/>
                </a:cubicBezTo>
                <a:cubicBezTo>
                  <a:pt x="1404475" y="1440231"/>
                  <a:pt x="1428087" y="1448353"/>
                  <a:pt x="1424277" y="1459858"/>
                </a:cubicBezTo>
                <a:cubicBezTo>
                  <a:pt x="1421993" y="1465273"/>
                  <a:pt x="1415519" y="1468826"/>
                  <a:pt x="1408760" y="1469842"/>
                </a:cubicBezTo>
                <a:close/>
                <a:moveTo>
                  <a:pt x="10783236" y="1469842"/>
                </a:moveTo>
                <a:cubicBezTo>
                  <a:pt x="10776478" y="1468826"/>
                  <a:pt x="10770003" y="1465273"/>
                  <a:pt x="10767719" y="1459858"/>
                </a:cubicBezTo>
                <a:cubicBezTo>
                  <a:pt x="10763910" y="1448353"/>
                  <a:pt x="10787522" y="1440231"/>
                  <a:pt x="10798186" y="1449707"/>
                </a:cubicBezTo>
                <a:cubicBezTo>
                  <a:pt x="10802756" y="1453768"/>
                  <a:pt x="10803514" y="1459858"/>
                  <a:pt x="10800468" y="1464597"/>
                </a:cubicBezTo>
                <a:cubicBezTo>
                  <a:pt x="10797040" y="1469334"/>
                  <a:pt x="10789995" y="1470857"/>
                  <a:pt x="10783236" y="1469842"/>
                </a:cubicBezTo>
                <a:close/>
                <a:moveTo>
                  <a:pt x="4406550" y="1470011"/>
                </a:moveTo>
                <a:cubicBezTo>
                  <a:pt x="4396644" y="1471365"/>
                  <a:pt x="4392834" y="1467981"/>
                  <a:pt x="4392834" y="1457828"/>
                </a:cubicBezTo>
                <a:cubicBezTo>
                  <a:pt x="4392834" y="1447677"/>
                  <a:pt x="4396644" y="1444292"/>
                  <a:pt x="4406550" y="1445646"/>
                </a:cubicBezTo>
                <a:cubicBezTo>
                  <a:pt x="4413408" y="1446999"/>
                  <a:pt x="4419504" y="1452414"/>
                  <a:pt x="4419504" y="1457828"/>
                </a:cubicBezTo>
                <a:cubicBezTo>
                  <a:pt x="4419504" y="1463243"/>
                  <a:pt x="4413408" y="1468658"/>
                  <a:pt x="4406550" y="1470011"/>
                </a:cubicBezTo>
                <a:close/>
                <a:moveTo>
                  <a:pt x="5114094" y="1470011"/>
                </a:moveTo>
                <a:cubicBezTo>
                  <a:pt x="5104188" y="1471365"/>
                  <a:pt x="5100378" y="1467981"/>
                  <a:pt x="5100378" y="1457828"/>
                </a:cubicBezTo>
                <a:cubicBezTo>
                  <a:pt x="5100378" y="1447677"/>
                  <a:pt x="5104188" y="1444292"/>
                  <a:pt x="5114094" y="1445646"/>
                </a:cubicBezTo>
                <a:cubicBezTo>
                  <a:pt x="5120952" y="1446999"/>
                  <a:pt x="5127048" y="1452414"/>
                  <a:pt x="5127048" y="1457828"/>
                </a:cubicBezTo>
                <a:cubicBezTo>
                  <a:pt x="5127048" y="1463243"/>
                  <a:pt x="5120952" y="1468658"/>
                  <a:pt x="5114094" y="1470011"/>
                </a:cubicBezTo>
                <a:close/>
                <a:moveTo>
                  <a:pt x="7077903" y="1470011"/>
                </a:moveTo>
                <a:cubicBezTo>
                  <a:pt x="7071044" y="1468658"/>
                  <a:pt x="7064948" y="1463243"/>
                  <a:pt x="7064948" y="1457828"/>
                </a:cubicBezTo>
                <a:cubicBezTo>
                  <a:pt x="7064948" y="1452414"/>
                  <a:pt x="7071044" y="1446999"/>
                  <a:pt x="7077903" y="1445646"/>
                </a:cubicBezTo>
                <a:cubicBezTo>
                  <a:pt x="7087808" y="1444292"/>
                  <a:pt x="7091619" y="1447677"/>
                  <a:pt x="7091619" y="1457828"/>
                </a:cubicBezTo>
                <a:cubicBezTo>
                  <a:pt x="7091619" y="1467981"/>
                  <a:pt x="7087808" y="1471365"/>
                  <a:pt x="7077903" y="1470011"/>
                </a:cubicBezTo>
                <a:close/>
                <a:moveTo>
                  <a:pt x="7785447" y="1470011"/>
                </a:moveTo>
                <a:cubicBezTo>
                  <a:pt x="7778588" y="1468658"/>
                  <a:pt x="7772492" y="1463243"/>
                  <a:pt x="7772492" y="1457828"/>
                </a:cubicBezTo>
                <a:cubicBezTo>
                  <a:pt x="7772492" y="1452414"/>
                  <a:pt x="7778588" y="1446999"/>
                  <a:pt x="7785447" y="1445646"/>
                </a:cubicBezTo>
                <a:cubicBezTo>
                  <a:pt x="7795352" y="1444292"/>
                  <a:pt x="7799163" y="1447677"/>
                  <a:pt x="7799163" y="1457828"/>
                </a:cubicBezTo>
                <a:cubicBezTo>
                  <a:pt x="7799163" y="1467981"/>
                  <a:pt x="7795352" y="1471365"/>
                  <a:pt x="7785447" y="1470011"/>
                </a:cubicBezTo>
                <a:close/>
                <a:moveTo>
                  <a:pt x="4059632" y="1471279"/>
                </a:moveTo>
                <a:cubicBezTo>
                  <a:pt x="4052012" y="1472208"/>
                  <a:pt x="4042868" y="1470009"/>
                  <a:pt x="4038296" y="1463918"/>
                </a:cubicBezTo>
                <a:cubicBezTo>
                  <a:pt x="4032962" y="1455796"/>
                  <a:pt x="4049726" y="1442936"/>
                  <a:pt x="4061918" y="1446321"/>
                </a:cubicBezTo>
                <a:cubicBezTo>
                  <a:pt x="4066490" y="1447674"/>
                  <a:pt x="4070300" y="1453765"/>
                  <a:pt x="4071824" y="1459857"/>
                </a:cubicBezTo>
                <a:cubicBezTo>
                  <a:pt x="4073348" y="1466287"/>
                  <a:pt x="4067252" y="1470348"/>
                  <a:pt x="4059632" y="1471279"/>
                </a:cubicBezTo>
                <a:close/>
                <a:moveTo>
                  <a:pt x="8132364" y="1471279"/>
                </a:moveTo>
                <a:cubicBezTo>
                  <a:pt x="8124744" y="1470348"/>
                  <a:pt x="8118648" y="1466287"/>
                  <a:pt x="8120172" y="1459857"/>
                </a:cubicBezTo>
                <a:cubicBezTo>
                  <a:pt x="8121696" y="1453765"/>
                  <a:pt x="8125507" y="1447674"/>
                  <a:pt x="8130079" y="1446321"/>
                </a:cubicBezTo>
                <a:cubicBezTo>
                  <a:pt x="8142271" y="1442936"/>
                  <a:pt x="8159035" y="1455796"/>
                  <a:pt x="8153700" y="1463918"/>
                </a:cubicBezTo>
                <a:cubicBezTo>
                  <a:pt x="8149128" y="1470009"/>
                  <a:pt x="8139984" y="1472208"/>
                  <a:pt x="8132364" y="1471279"/>
                </a:cubicBezTo>
                <a:close/>
                <a:moveTo>
                  <a:pt x="2996787" y="1471369"/>
                </a:moveTo>
                <a:cubicBezTo>
                  <a:pt x="2983071" y="1471369"/>
                  <a:pt x="2977738" y="1467985"/>
                  <a:pt x="2977738" y="1458509"/>
                </a:cubicBezTo>
                <a:cubicBezTo>
                  <a:pt x="2977738" y="1440911"/>
                  <a:pt x="2990691" y="1434142"/>
                  <a:pt x="3004407" y="1444295"/>
                </a:cubicBezTo>
                <a:cubicBezTo>
                  <a:pt x="3021934" y="1457156"/>
                  <a:pt x="3018123" y="1471369"/>
                  <a:pt x="2996787" y="1471369"/>
                </a:cubicBezTo>
                <a:close/>
                <a:moveTo>
                  <a:pt x="3874746" y="1471369"/>
                </a:moveTo>
                <a:cubicBezTo>
                  <a:pt x="3865602" y="1471369"/>
                  <a:pt x="3860268" y="1466631"/>
                  <a:pt x="3860268" y="1458509"/>
                </a:cubicBezTo>
                <a:cubicBezTo>
                  <a:pt x="3860268" y="1439558"/>
                  <a:pt x="3876270" y="1433466"/>
                  <a:pt x="3887700" y="1447680"/>
                </a:cubicBezTo>
                <a:cubicBezTo>
                  <a:pt x="3899892" y="1462570"/>
                  <a:pt x="3895320" y="1471369"/>
                  <a:pt x="3874746" y="1471369"/>
                </a:cubicBezTo>
                <a:close/>
                <a:moveTo>
                  <a:pt x="8317251" y="1471369"/>
                </a:moveTo>
                <a:cubicBezTo>
                  <a:pt x="8296676" y="1471369"/>
                  <a:pt x="8292104" y="1462570"/>
                  <a:pt x="8304296" y="1447680"/>
                </a:cubicBezTo>
                <a:cubicBezTo>
                  <a:pt x="8315727" y="1433466"/>
                  <a:pt x="8331728" y="1439558"/>
                  <a:pt x="8331728" y="1458509"/>
                </a:cubicBezTo>
                <a:cubicBezTo>
                  <a:pt x="8331728" y="1466631"/>
                  <a:pt x="8326395" y="1471369"/>
                  <a:pt x="8317251" y="1471369"/>
                </a:cubicBezTo>
                <a:close/>
                <a:moveTo>
                  <a:pt x="9195210" y="1471369"/>
                </a:moveTo>
                <a:cubicBezTo>
                  <a:pt x="9173874" y="1471369"/>
                  <a:pt x="9170063" y="1457156"/>
                  <a:pt x="9187590" y="1444295"/>
                </a:cubicBezTo>
                <a:cubicBezTo>
                  <a:pt x="9201306" y="1434142"/>
                  <a:pt x="9214259" y="1440911"/>
                  <a:pt x="9214259" y="1458509"/>
                </a:cubicBezTo>
                <a:cubicBezTo>
                  <a:pt x="9214259" y="1467985"/>
                  <a:pt x="9208926" y="1471369"/>
                  <a:pt x="9195210" y="1471369"/>
                </a:cubicBezTo>
                <a:close/>
                <a:moveTo>
                  <a:pt x="4765088" y="1476272"/>
                </a:moveTo>
                <a:cubicBezTo>
                  <a:pt x="4758039" y="1477963"/>
                  <a:pt x="4749658" y="1475425"/>
                  <a:pt x="4742799" y="1467980"/>
                </a:cubicBezTo>
                <a:cubicBezTo>
                  <a:pt x="4734416" y="1459182"/>
                  <a:pt x="4734416" y="1455121"/>
                  <a:pt x="4745084" y="1446322"/>
                </a:cubicBezTo>
                <a:cubicBezTo>
                  <a:pt x="4761087" y="1432109"/>
                  <a:pt x="4782423" y="1440231"/>
                  <a:pt x="4779375" y="1459182"/>
                </a:cubicBezTo>
                <a:cubicBezTo>
                  <a:pt x="4777851" y="1468658"/>
                  <a:pt x="4772136" y="1474579"/>
                  <a:pt x="4765088" y="1476272"/>
                </a:cubicBezTo>
                <a:close/>
                <a:moveTo>
                  <a:pt x="7426908" y="1476272"/>
                </a:moveTo>
                <a:cubicBezTo>
                  <a:pt x="7419860" y="1474579"/>
                  <a:pt x="7414146" y="1468658"/>
                  <a:pt x="7412622" y="1459182"/>
                </a:cubicBezTo>
                <a:cubicBezTo>
                  <a:pt x="7409574" y="1440231"/>
                  <a:pt x="7430910" y="1432109"/>
                  <a:pt x="7446912" y="1446322"/>
                </a:cubicBezTo>
                <a:cubicBezTo>
                  <a:pt x="7457580" y="1455121"/>
                  <a:pt x="7457580" y="1459182"/>
                  <a:pt x="7449198" y="1467980"/>
                </a:cubicBezTo>
                <a:cubicBezTo>
                  <a:pt x="7442339" y="1475425"/>
                  <a:pt x="7433958" y="1477963"/>
                  <a:pt x="7426908" y="1476272"/>
                </a:cubicBezTo>
                <a:close/>
                <a:moveTo>
                  <a:pt x="523790" y="1479914"/>
                </a:moveTo>
                <a:cubicBezTo>
                  <a:pt x="519311" y="1479491"/>
                  <a:pt x="514736" y="1477799"/>
                  <a:pt x="509781" y="1474753"/>
                </a:cubicBezTo>
                <a:cubicBezTo>
                  <a:pt x="493771" y="1463924"/>
                  <a:pt x="496057" y="1444973"/>
                  <a:pt x="515119" y="1434821"/>
                </a:cubicBezTo>
                <a:cubicBezTo>
                  <a:pt x="526553" y="1428729"/>
                  <a:pt x="531128" y="1430083"/>
                  <a:pt x="540276" y="1440236"/>
                </a:cubicBezTo>
                <a:cubicBezTo>
                  <a:pt x="554760" y="1457833"/>
                  <a:pt x="553996" y="1469339"/>
                  <a:pt x="537227" y="1477461"/>
                </a:cubicBezTo>
                <a:cubicBezTo>
                  <a:pt x="532653" y="1479491"/>
                  <a:pt x="528269" y="1480337"/>
                  <a:pt x="523790" y="1479914"/>
                </a:cubicBezTo>
                <a:close/>
                <a:moveTo>
                  <a:pt x="11668206" y="1479914"/>
                </a:moveTo>
                <a:cubicBezTo>
                  <a:pt x="11663727" y="1480337"/>
                  <a:pt x="11659344" y="1479491"/>
                  <a:pt x="11654770" y="1477461"/>
                </a:cubicBezTo>
                <a:cubicBezTo>
                  <a:pt x="11638000" y="1469339"/>
                  <a:pt x="11637236" y="1457833"/>
                  <a:pt x="11651720" y="1440236"/>
                </a:cubicBezTo>
                <a:cubicBezTo>
                  <a:pt x="11660868" y="1430083"/>
                  <a:pt x="11665443" y="1428729"/>
                  <a:pt x="11676878" y="1434821"/>
                </a:cubicBezTo>
                <a:cubicBezTo>
                  <a:pt x="11695939" y="1444973"/>
                  <a:pt x="11698226" y="1463924"/>
                  <a:pt x="11682215" y="1474753"/>
                </a:cubicBezTo>
                <a:cubicBezTo>
                  <a:pt x="11677259" y="1477799"/>
                  <a:pt x="11672685" y="1479491"/>
                  <a:pt x="11668206" y="1479914"/>
                </a:cubicBezTo>
                <a:close/>
                <a:moveTo>
                  <a:pt x="4590199" y="1482617"/>
                </a:moveTo>
                <a:cubicBezTo>
                  <a:pt x="4583055" y="1483887"/>
                  <a:pt x="4575054" y="1482194"/>
                  <a:pt x="4566291" y="1477457"/>
                </a:cubicBezTo>
                <a:cubicBezTo>
                  <a:pt x="4549527" y="1469335"/>
                  <a:pt x="4548764" y="1449030"/>
                  <a:pt x="4564004" y="1437524"/>
                </a:cubicBezTo>
                <a:cubicBezTo>
                  <a:pt x="4588388" y="1419926"/>
                  <a:pt x="4625727" y="1446323"/>
                  <a:pt x="4608963" y="1470011"/>
                </a:cubicBezTo>
                <a:cubicBezTo>
                  <a:pt x="4603630" y="1477118"/>
                  <a:pt x="4597343" y="1481349"/>
                  <a:pt x="4590199" y="1482617"/>
                </a:cubicBezTo>
                <a:close/>
                <a:moveTo>
                  <a:pt x="7601798" y="1482617"/>
                </a:moveTo>
                <a:cubicBezTo>
                  <a:pt x="7594654" y="1481349"/>
                  <a:pt x="7588367" y="1477118"/>
                  <a:pt x="7583034" y="1470011"/>
                </a:cubicBezTo>
                <a:cubicBezTo>
                  <a:pt x="7566270" y="1446323"/>
                  <a:pt x="7603608" y="1419926"/>
                  <a:pt x="7627992" y="1437524"/>
                </a:cubicBezTo>
                <a:cubicBezTo>
                  <a:pt x="7643232" y="1449030"/>
                  <a:pt x="7642470" y="1469335"/>
                  <a:pt x="7625706" y="1477457"/>
                </a:cubicBezTo>
                <a:cubicBezTo>
                  <a:pt x="7616943" y="1482194"/>
                  <a:pt x="7608942" y="1483887"/>
                  <a:pt x="7601798" y="1482617"/>
                </a:cubicBezTo>
                <a:close/>
                <a:moveTo>
                  <a:pt x="1581697" y="1484478"/>
                </a:moveTo>
                <a:cubicBezTo>
                  <a:pt x="1575220" y="1484392"/>
                  <a:pt x="1568743" y="1481178"/>
                  <a:pt x="1562647" y="1474749"/>
                </a:cubicBezTo>
                <a:cubicBezTo>
                  <a:pt x="1547407" y="1458505"/>
                  <a:pt x="1564933" y="1429400"/>
                  <a:pt x="1587793" y="1432108"/>
                </a:cubicBezTo>
                <a:cubicBezTo>
                  <a:pt x="1606843" y="1434139"/>
                  <a:pt x="1614463" y="1459858"/>
                  <a:pt x="1600747" y="1475425"/>
                </a:cubicBezTo>
                <a:cubicBezTo>
                  <a:pt x="1594651" y="1481516"/>
                  <a:pt x="1588173" y="1484562"/>
                  <a:pt x="1581697" y="1484478"/>
                </a:cubicBezTo>
                <a:close/>
                <a:moveTo>
                  <a:pt x="10610299" y="1484478"/>
                </a:moveTo>
                <a:cubicBezTo>
                  <a:pt x="10603823" y="1484562"/>
                  <a:pt x="10597346" y="1481516"/>
                  <a:pt x="10591250" y="1475425"/>
                </a:cubicBezTo>
                <a:cubicBezTo>
                  <a:pt x="10577534" y="1459858"/>
                  <a:pt x="10585154" y="1434139"/>
                  <a:pt x="10604203" y="1432108"/>
                </a:cubicBezTo>
                <a:cubicBezTo>
                  <a:pt x="10627063" y="1429400"/>
                  <a:pt x="10644590" y="1458505"/>
                  <a:pt x="10629350" y="1474749"/>
                </a:cubicBezTo>
                <a:cubicBezTo>
                  <a:pt x="10623254" y="1481178"/>
                  <a:pt x="10616776" y="1484392"/>
                  <a:pt x="10610299" y="1484478"/>
                </a:cubicBezTo>
                <a:close/>
                <a:moveTo>
                  <a:pt x="5465582" y="1484900"/>
                </a:moveTo>
                <a:cubicBezTo>
                  <a:pt x="5457200" y="1484900"/>
                  <a:pt x="5447294" y="1478810"/>
                  <a:pt x="5442722" y="1471364"/>
                </a:cubicBezTo>
                <a:cubicBezTo>
                  <a:pt x="5432054" y="1453766"/>
                  <a:pt x="5445008" y="1430754"/>
                  <a:pt x="5465582" y="1430754"/>
                </a:cubicBezTo>
                <a:cubicBezTo>
                  <a:pt x="5473964" y="1430754"/>
                  <a:pt x="5483870" y="1436846"/>
                  <a:pt x="5488442" y="1444291"/>
                </a:cubicBezTo>
                <a:cubicBezTo>
                  <a:pt x="5499110" y="1461888"/>
                  <a:pt x="5486156" y="1484900"/>
                  <a:pt x="5465582" y="1484900"/>
                </a:cubicBezTo>
                <a:close/>
                <a:moveTo>
                  <a:pt x="6726415" y="1484900"/>
                </a:moveTo>
                <a:cubicBezTo>
                  <a:pt x="6705840" y="1484900"/>
                  <a:pt x="6692887" y="1461888"/>
                  <a:pt x="6703555" y="1444291"/>
                </a:cubicBezTo>
                <a:cubicBezTo>
                  <a:pt x="6708127" y="1436846"/>
                  <a:pt x="6718032" y="1430754"/>
                  <a:pt x="6726415" y="1430754"/>
                </a:cubicBezTo>
                <a:cubicBezTo>
                  <a:pt x="6746988" y="1430754"/>
                  <a:pt x="6759943" y="1453766"/>
                  <a:pt x="6749275" y="1471364"/>
                </a:cubicBezTo>
                <a:cubicBezTo>
                  <a:pt x="6744703" y="1478810"/>
                  <a:pt x="6734796" y="1484900"/>
                  <a:pt x="6726415" y="1484900"/>
                </a:cubicBezTo>
                <a:close/>
                <a:moveTo>
                  <a:pt x="0" y="1486744"/>
                </a:moveTo>
                <a:lnTo>
                  <a:pt x="0" y="1433581"/>
                </a:lnTo>
                <a:lnTo>
                  <a:pt x="9459" y="1434662"/>
                </a:lnTo>
                <a:cubicBezTo>
                  <a:pt x="27551" y="1442595"/>
                  <a:pt x="31696" y="1464423"/>
                  <a:pt x="12247" y="1480158"/>
                </a:cubicBezTo>
                <a:close/>
                <a:moveTo>
                  <a:pt x="12191999" y="1486746"/>
                </a:moveTo>
                <a:lnTo>
                  <a:pt x="12179750" y="1480158"/>
                </a:lnTo>
                <a:cubicBezTo>
                  <a:pt x="12160299" y="1464423"/>
                  <a:pt x="12164446" y="1442595"/>
                  <a:pt x="12182538" y="1434662"/>
                </a:cubicBezTo>
                <a:lnTo>
                  <a:pt x="12191999" y="1433581"/>
                </a:lnTo>
                <a:close/>
                <a:moveTo>
                  <a:pt x="1231527" y="1487774"/>
                </a:moveTo>
                <a:cubicBezTo>
                  <a:pt x="1226847" y="1488451"/>
                  <a:pt x="1222280" y="1485912"/>
                  <a:pt x="1214289" y="1480836"/>
                </a:cubicBezTo>
                <a:cubicBezTo>
                  <a:pt x="1202107" y="1473391"/>
                  <a:pt x="1197540" y="1464592"/>
                  <a:pt x="1199067" y="1452409"/>
                </a:cubicBezTo>
                <a:cubicBezTo>
                  <a:pt x="1200580" y="1437519"/>
                  <a:pt x="1205904" y="1433458"/>
                  <a:pt x="1225707" y="1432104"/>
                </a:cubicBezTo>
                <a:cubicBezTo>
                  <a:pt x="1243992" y="1430751"/>
                  <a:pt x="1251623" y="1433458"/>
                  <a:pt x="1258479" y="1444965"/>
                </a:cubicBezTo>
                <a:cubicBezTo>
                  <a:pt x="1266096" y="1457148"/>
                  <a:pt x="1264575" y="1461885"/>
                  <a:pt x="1249333" y="1475421"/>
                </a:cubicBezTo>
                <a:cubicBezTo>
                  <a:pt x="1240943" y="1483205"/>
                  <a:pt x="1236172" y="1487097"/>
                  <a:pt x="1231527" y="1487774"/>
                </a:cubicBezTo>
                <a:close/>
                <a:moveTo>
                  <a:pt x="10960470" y="1487774"/>
                </a:moveTo>
                <a:cubicBezTo>
                  <a:pt x="10955824" y="1487097"/>
                  <a:pt x="10951054" y="1483205"/>
                  <a:pt x="10942663" y="1475421"/>
                </a:cubicBezTo>
                <a:cubicBezTo>
                  <a:pt x="10927422" y="1461885"/>
                  <a:pt x="10925900" y="1457148"/>
                  <a:pt x="10933518" y="1444965"/>
                </a:cubicBezTo>
                <a:cubicBezTo>
                  <a:pt x="10940374" y="1433458"/>
                  <a:pt x="10948004" y="1430751"/>
                  <a:pt x="10966290" y="1432104"/>
                </a:cubicBezTo>
                <a:cubicBezTo>
                  <a:pt x="10986092" y="1433458"/>
                  <a:pt x="10991416" y="1437519"/>
                  <a:pt x="10992930" y="1452409"/>
                </a:cubicBezTo>
                <a:cubicBezTo>
                  <a:pt x="10994456" y="1464592"/>
                  <a:pt x="10989890" y="1473391"/>
                  <a:pt x="10977707" y="1480836"/>
                </a:cubicBezTo>
                <a:cubicBezTo>
                  <a:pt x="10969716" y="1485912"/>
                  <a:pt x="10965150" y="1488451"/>
                  <a:pt x="10960470" y="1487774"/>
                </a:cubicBezTo>
                <a:close/>
                <a:moveTo>
                  <a:pt x="5651632" y="1490381"/>
                </a:moveTo>
                <a:cubicBezTo>
                  <a:pt x="5646559" y="1491588"/>
                  <a:pt x="5641107" y="1491632"/>
                  <a:pt x="5635588" y="1490378"/>
                </a:cubicBezTo>
                <a:cubicBezTo>
                  <a:pt x="5628231" y="1488707"/>
                  <a:pt x="5620754" y="1484731"/>
                  <a:pt x="5613895" y="1478132"/>
                </a:cubicBezTo>
                <a:cubicBezTo>
                  <a:pt x="5596370" y="1460535"/>
                  <a:pt x="5603990" y="1432108"/>
                  <a:pt x="5628374" y="1426693"/>
                </a:cubicBezTo>
                <a:cubicBezTo>
                  <a:pt x="5652758" y="1421278"/>
                  <a:pt x="5678666" y="1434815"/>
                  <a:pt x="5678666" y="1451735"/>
                </a:cubicBezTo>
                <a:cubicBezTo>
                  <a:pt x="5678666" y="1472675"/>
                  <a:pt x="5666852" y="1486761"/>
                  <a:pt x="5651632" y="1490381"/>
                </a:cubicBezTo>
                <a:close/>
                <a:moveTo>
                  <a:pt x="6540365" y="1490381"/>
                </a:moveTo>
                <a:cubicBezTo>
                  <a:pt x="6525145" y="1486761"/>
                  <a:pt x="6513331" y="1472675"/>
                  <a:pt x="6513331" y="1451735"/>
                </a:cubicBezTo>
                <a:cubicBezTo>
                  <a:pt x="6513331" y="1434815"/>
                  <a:pt x="6539239" y="1421278"/>
                  <a:pt x="6563623" y="1426693"/>
                </a:cubicBezTo>
                <a:cubicBezTo>
                  <a:pt x="6588007" y="1432108"/>
                  <a:pt x="6595627" y="1460535"/>
                  <a:pt x="6578102" y="1478132"/>
                </a:cubicBezTo>
                <a:cubicBezTo>
                  <a:pt x="6571243" y="1484731"/>
                  <a:pt x="6563765" y="1488707"/>
                  <a:pt x="6556408" y="1490378"/>
                </a:cubicBezTo>
                <a:cubicBezTo>
                  <a:pt x="6550889" y="1491632"/>
                  <a:pt x="6545438" y="1491588"/>
                  <a:pt x="6540365" y="1490381"/>
                </a:cubicBezTo>
                <a:close/>
                <a:moveTo>
                  <a:pt x="2807772" y="1490863"/>
                </a:moveTo>
                <a:cubicBezTo>
                  <a:pt x="2800616" y="1489172"/>
                  <a:pt x="2793996" y="1485069"/>
                  <a:pt x="2789043" y="1478131"/>
                </a:cubicBezTo>
                <a:cubicBezTo>
                  <a:pt x="2774564" y="1456472"/>
                  <a:pt x="2777612" y="1438199"/>
                  <a:pt x="2798948" y="1429399"/>
                </a:cubicBezTo>
                <a:cubicBezTo>
                  <a:pt x="2824856" y="1419247"/>
                  <a:pt x="2856099" y="1431430"/>
                  <a:pt x="2856099" y="1452411"/>
                </a:cubicBezTo>
                <a:cubicBezTo>
                  <a:pt x="2855527" y="1479315"/>
                  <a:pt x="2829239" y="1495941"/>
                  <a:pt x="2807772" y="1490863"/>
                </a:cubicBezTo>
                <a:close/>
                <a:moveTo>
                  <a:pt x="9384224" y="1490863"/>
                </a:moveTo>
                <a:cubicBezTo>
                  <a:pt x="9362758" y="1495941"/>
                  <a:pt x="9336470" y="1479315"/>
                  <a:pt x="9335898" y="1452411"/>
                </a:cubicBezTo>
                <a:cubicBezTo>
                  <a:pt x="9335898" y="1431430"/>
                  <a:pt x="9367140" y="1419247"/>
                  <a:pt x="9393048" y="1429399"/>
                </a:cubicBezTo>
                <a:cubicBezTo>
                  <a:pt x="9414384" y="1438199"/>
                  <a:pt x="9417432" y="1456472"/>
                  <a:pt x="9402954" y="1478131"/>
                </a:cubicBezTo>
                <a:cubicBezTo>
                  <a:pt x="9398000" y="1485069"/>
                  <a:pt x="9391380" y="1489172"/>
                  <a:pt x="9384224" y="1490863"/>
                </a:cubicBezTo>
                <a:close/>
                <a:moveTo>
                  <a:pt x="2295058" y="1490939"/>
                </a:moveTo>
                <a:cubicBezTo>
                  <a:pt x="2289904" y="1491899"/>
                  <a:pt x="2284479" y="1491564"/>
                  <a:pt x="2279175" y="1489795"/>
                </a:cubicBezTo>
                <a:cubicBezTo>
                  <a:pt x="2272103" y="1487436"/>
                  <a:pt x="2265244" y="1482529"/>
                  <a:pt x="2259530" y="1474746"/>
                </a:cubicBezTo>
                <a:cubicBezTo>
                  <a:pt x="2242766" y="1452411"/>
                  <a:pt x="2244290" y="1446319"/>
                  <a:pt x="2266388" y="1433460"/>
                </a:cubicBezTo>
                <a:cubicBezTo>
                  <a:pt x="2290772" y="1419246"/>
                  <a:pt x="2323538" y="1429399"/>
                  <a:pt x="2323538" y="1451058"/>
                </a:cubicBezTo>
                <a:cubicBezTo>
                  <a:pt x="2323538" y="1473519"/>
                  <a:pt x="2310518" y="1488058"/>
                  <a:pt x="2295058" y="1490939"/>
                </a:cubicBezTo>
                <a:close/>
                <a:moveTo>
                  <a:pt x="9896939" y="1490939"/>
                </a:moveTo>
                <a:cubicBezTo>
                  <a:pt x="9881478" y="1488058"/>
                  <a:pt x="9868459" y="1473519"/>
                  <a:pt x="9868459" y="1451058"/>
                </a:cubicBezTo>
                <a:cubicBezTo>
                  <a:pt x="9868459" y="1429399"/>
                  <a:pt x="9901224" y="1419246"/>
                  <a:pt x="9925608" y="1433460"/>
                </a:cubicBezTo>
                <a:cubicBezTo>
                  <a:pt x="9947707" y="1446319"/>
                  <a:pt x="9949231" y="1452411"/>
                  <a:pt x="9932467" y="1474746"/>
                </a:cubicBezTo>
                <a:cubicBezTo>
                  <a:pt x="9926752" y="1482529"/>
                  <a:pt x="9919894" y="1487436"/>
                  <a:pt x="9912822" y="1489795"/>
                </a:cubicBezTo>
                <a:cubicBezTo>
                  <a:pt x="9907518" y="1491564"/>
                  <a:pt x="9902093" y="1491899"/>
                  <a:pt x="9896939" y="1490939"/>
                </a:cubicBezTo>
                <a:close/>
                <a:moveTo>
                  <a:pt x="166701" y="1491664"/>
                </a:moveTo>
                <a:cubicBezTo>
                  <a:pt x="161365" y="1491664"/>
                  <a:pt x="151455" y="1484218"/>
                  <a:pt x="144592" y="1474743"/>
                </a:cubicBezTo>
                <a:cubicBezTo>
                  <a:pt x="126296" y="1449701"/>
                  <a:pt x="140017" y="1429396"/>
                  <a:pt x="172801" y="1432103"/>
                </a:cubicBezTo>
                <a:cubicBezTo>
                  <a:pt x="192623" y="1433457"/>
                  <a:pt x="197959" y="1437518"/>
                  <a:pt x="199484" y="1451731"/>
                </a:cubicBezTo>
                <a:cubicBezTo>
                  <a:pt x="201772" y="1470005"/>
                  <a:pt x="184236" y="1491664"/>
                  <a:pt x="166701" y="1491664"/>
                </a:cubicBezTo>
                <a:close/>
                <a:moveTo>
                  <a:pt x="12025295" y="1491664"/>
                </a:moveTo>
                <a:cubicBezTo>
                  <a:pt x="12007760" y="1491664"/>
                  <a:pt x="11990224" y="1470005"/>
                  <a:pt x="11992512" y="1451731"/>
                </a:cubicBezTo>
                <a:cubicBezTo>
                  <a:pt x="11994038" y="1437518"/>
                  <a:pt x="11999374" y="1433457"/>
                  <a:pt x="12019195" y="1432103"/>
                </a:cubicBezTo>
                <a:cubicBezTo>
                  <a:pt x="12051979" y="1429396"/>
                  <a:pt x="12065700" y="1449701"/>
                  <a:pt x="12047404" y="1474743"/>
                </a:cubicBezTo>
                <a:cubicBezTo>
                  <a:pt x="12040542" y="1484218"/>
                  <a:pt x="12030631" y="1491664"/>
                  <a:pt x="12025295" y="1491664"/>
                </a:cubicBezTo>
                <a:close/>
                <a:moveTo>
                  <a:pt x="3171771" y="1492095"/>
                </a:moveTo>
                <a:cubicBezTo>
                  <a:pt x="3157484" y="1492349"/>
                  <a:pt x="3143196" y="1487950"/>
                  <a:pt x="3137482" y="1478813"/>
                </a:cubicBezTo>
                <a:cubicBezTo>
                  <a:pt x="3124527" y="1457155"/>
                  <a:pt x="3129099" y="1438203"/>
                  <a:pt x="3148911" y="1426697"/>
                </a:cubicBezTo>
                <a:cubicBezTo>
                  <a:pt x="3186250" y="1405038"/>
                  <a:pt x="3228159" y="1442264"/>
                  <a:pt x="3206062" y="1477459"/>
                </a:cubicBezTo>
                <a:cubicBezTo>
                  <a:pt x="3200347" y="1486935"/>
                  <a:pt x="3186059" y="1491842"/>
                  <a:pt x="3171771" y="1492095"/>
                </a:cubicBezTo>
                <a:close/>
                <a:moveTo>
                  <a:pt x="9020226" y="1492095"/>
                </a:moveTo>
                <a:cubicBezTo>
                  <a:pt x="9005938" y="1491842"/>
                  <a:pt x="8991650" y="1486935"/>
                  <a:pt x="8985935" y="1477459"/>
                </a:cubicBezTo>
                <a:cubicBezTo>
                  <a:pt x="8963838" y="1442264"/>
                  <a:pt x="9005747" y="1405038"/>
                  <a:pt x="9043086" y="1426697"/>
                </a:cubicBezTo>
                <a:cubicBezTo>
                  <a:pt x="9062898" y="1438203"/>
                  <a:pt x="9067470" y="1457155"/>
                  <a:pt x="9054515" y="1478813"/>
                </a:cubicBezTo>
                <a:cubicBezTo>
                  <a:pt x="9048800" y="1487950"/>
                  <a:pt x="9034512" y="1492349"/>
                  <a:pt x="9020226" y="1492095"/>
                </a:cubicBezTo>
                <a:close/>
                <a:moveTo>
                  <a:pt x="4226408" y="1493546"/>
                </a:moveTo>
                <a:cubicBezTo>
                  <a:pt x="4218228" y="1493494"/>
                  <a:pt x="4210418" y="1491675"/>
                  <a:pt x="4204131" y="1487614"/>
                </a:cubicBezTo>
                <a:cubicBezTo>
                  <a:pt x="4172127" y="1467985"/>
                  <a:pt x="4190415" y="1417223"/>
                  <a:pt x="4230800" y="1417223"/>
                </a:cubicBezTo>
                <a:cubicBezTo>
                  <a:pt x="4248327" y="1417223"/>
                  <a:pt x="4278807" y="1443619"/>
                  <a:pt x="4278807" y="1459187"/>
                </a:cubicBezTo>
                <a:cubicBezTo>
                  <a:pt x="4278807" y="1477968"/>
                  <a:pt x="4250947" y="1493705"/>
                  <a:pt x="4226408" y="1493546"/>
                </a:cubicBezTo>
                <a:close/>
                <a:moveTo>
                  <a:pt x="7965588" y="1493546"/>
                </a:moveTo>
                <a:cubicBezTo>
                  <a:pt x="7941050" y="1493705"/>
                  <a:pt x="7913190" y="1477968"/>
                  <a:pt x="7913190" y="1459187"/>
                </a:cubicBezTo>
                <a:cubicBezTo>
                  <a:pt x="7913190" y="1443619"/>
                  <a:pt x="7943670" y="1417223"/>
                  <a:pt x="7961196" y="1417223"/>
                </a:cubicBezTo>
                <a:cubicBezTo>
                  <a:pt x="8001581" y="1417223"/>
                  <a:pt x="8019869" y="1467985"/>
                  <a:pt x="7987866" y="1487614"/>
                </a:cubicBezTo>
                <a:cubicBezTo>
                  <a:pt x="7981579" y="1491675"/>
                  <a:pt x="7973768" y="1493494"/>
                  <a:pt x="7965588" y="1493546"/>
                </a:cubicBezTo>
                <a:close/>
                <a:moveTo>
                  <a:pt x="2654547" y="1496245"/>
                </a:moveTo>
                <a:cubicBezTo>
                  <a:pt x="2640546" y="1499628"/>
                  <a:pt x="2623971" y="1495061"/>
                  <a:pt x="2608731" y="1481524"/>
                </a:cubicBezTo>
                <a:cubicBezTo>
                  <a:pt x="2583586" y="1459865"/>
                  <a:pt x="2585110" y="1449036"/>
                  <a:pt x="2613303" y="1428054"/>
                </a:cubicBezTo>
                <a:cubicBezTo>
                  <a:pt x="2642259" y="1406395"/>
                  <a:pt x="2646831" y="1406395"/>
                  <a:pt x="2670454" y="1428054"/>
                </a:cubicBezTo>
                <a:cubicBezTo>
                  <a:pt x="2685694" y="1440914"/>
                  <a:pt x="2688742" y="1449036"/>
                  <a:pt x="2684931" y="1463249"/>
                </a:cubicBezTo>
                <a:cubicBezTo>
                  <a:pt x="2679979" y="1481523"/>
                  <a:pt x="2668548" y="1492860"/>
                  <a:pt x="2654547" y="1496245"/>
                </a:cubicBezTo>
                <a:close/>
                <a:moveTo>
                  <a:pt x="9537450" y="1496245"/>
                </a:moveTo>
                <a:cubicBezTo>
                  <a:pt x="9523448" y="1492860"/>
                  <a:pt x="9512018" y="1481523"/>
                  <a:pt x="9507066" y="1463249"/>
                </a:cubicBezTo>
                <a:cubicBezTo>
                  <a:pt x="9503255" y="1449036"/>
                  <a:pt x="9506303" y="1440914"/>
                  <a:pt x="9521543" y="1428054"/>
                </a:cubicBezTo>
                <a:cubicBezTo>
                  <a:pt x="9545166" y="1406395"/>
                  <a:pt x="9549738" y="1406395"/>
                  <a:pt x="9578694" y="1428054"/>
                </a:cubicBezTo>
                <a:cubicBezTo>
                  <a:pt x="9606887" y="1449036"/>
                  <a:pt x="9608411" y="1459865"/>
                  <a:pt x="9583266" y="1481524"/>
                </a:cubicBezTo>
                <a:cubicBezTo>
                  <a:pt x="9568026" y="1495061"/>
                  <a:pt x="9551451" y="1499628"/>
                  <a:pt x="9537450" y="1496245"/>
                </a:cubicBezTo>
                <a:close/>
                <a:moveTo>
                  <a:pt x="1770679" y="1496753"/>
                </a:moveTo>
                <a:cubicBezTo>
                  <a:pt x="1761249" y="1498783"/>
                  <a:pt x="1750200" y="1497768"/>
                  <a:pt x="1737627" y="1493707"/>
                </a:cubicBezTo>
                <a:cubicBezTo>
                  <a:pt x="1710195" y="1484231"/>
                  <a:pt x="1706385" y="1447683"/>
                  <a:pt x="1730007" y="1425347"/>
                </a:cubicBezTo>
                <a:cubicBezTo>
                  <a:pt x="1749819" y="1407073"/>
                  <a:pt x="1755915" y="1407073"/>
                  <a:pt x="1784109" y="1424670"/>
                </a:cubicBezTo>
                <a:cubicBezTo>
                  <a:pt x="1809255" y="1440237"/>
                  <a:pt x="1812303" y="1457158"/>
                  <a:pt x="1794015" y="1481524"/>
                </a:cubicBezTo>
                <a:cubicBezTo>
                  <a:pt x="1787919" y="1489646"/>
                  <a:pt x="1780108" y="1494722"/>
                  <a:pt x="1770679" y="1496753"/>
                </a:cubicBezTo>
                <a:close/>
                <a:moveTo>
                  <a:pt x="10421318" y="1496753"/>
                </a:moveTo>
                <a:cubicBezTo>
                  <a:pt x="10411888" y="1494722"/>
                  <a:pt x="10404078" y="1489646"/>
                  <a:pt x="10397982" y="1481524"/>
                </a:cubicBezTo>
                <a:cubicBezTo>
                  <a:pt x="10379694" y="1457158"/>
                  <a:pt x="10382742" y="1440237"/>
                  <a:pt x="10407887" y="1424670"/>
                </a:cubicBezTo>
                <a:cubicBezTo>
                  <a:pt x="10436082" y="1407073"/>
                  <a:pt x="10442178" y="1407073"/>
                  <a:pt x="10461990" y="1425347"/>
                </a:cubicBezTo>
                <a:cubicBezTo>
                  <a:pt x="10485611" y="1447683"/>
                  <a:pt x="10481802" y="1484231"/>
                  <a:pt x="10454370" y="1493707"/>
                </a:cubicBezTo>
                <a:cubicBezTo>
                  <a:pt x="10441796" y="1497768"/>
                  <a:pt x="10430747" y="1498783"/>
                  <a:pt x="10421318" y="1496753"/>
                </a:cubicBezTo>
                <a:close/>
                <a:moveTo>
                  <a:pt x="349801" y="1497852"/>
                </a:moveTo>
                <a:cubicBezTo>
                  <a:pt x="337901" y="1498614"/>
                  <a:pt x="325716" y="1494383"/>
                  <a:pt x="315053" y="1484908"/>
                </a:cubicBezTo>
                <a:cubicBezTo>
                  <a:pt x="294489" y="1466634"/>
                  <a:pt x="296012" y="1447005"/>
                  <a:pt x="318860" y="1427378"/>
                </a:cubicBezTo>
                <a:cubicBezTo>
                  <a:pt x="342472" y="1405719"/>
                  <a:pt x="349324" y="1406395"/>
                  <a:pt x="376743" y="1430085"/>
                </a:cubicBezTo>
                <a:cubicBezTo>
                  <a:pt x="403400" y="1453773"/>
                  <a:pt x="403400" y="1457158"/>
                  <a:pt x="382836" y="1480847"/>
                </a:cubicBezTo>
                <a:cubicBezTo>
                  <a:pt x="373316" y="1491337"/>
                  <a:pt x="361703" y="1497090"/>
                  <a:pt x="349801" y="1497852"/>
                </a:cubicBezTo>
                <a:close/>
                <a:moveTo>
                  <a:pt x="11842195" y="1497852"/>
                </a:moveTo>
                <a:cubicBezTo>
                  <a:pt x="11830294" y="1497090"/>
                  <a:pt x="11818680" y="1491337"/>
                  <a:pt x="11809160" y="1480847"/>
                </a:cubicBezTo>
                <a:cubicBezTo>
                  <a:pt x="11788596" y="1457158"/>
                  <a:pt x="11788596" y="1453773"/>
                  <a:pt x="11815254" y="1430085"/>
                </a:cubicBezTo>
                <a:cubicBezTo>
                  <a:pt x="11842672" y="1406395"/>
                  <a:pt x="11849524" y="1405719"/>
                  <a:pt x="11873136" y="1427378"/>
                </a:cubicBezTo>
                <a:cubicBezTo>
                  <a:pt x="11895984" y="1447005"/>
                  <a:pt x="11897507" y="1466634"/>
                  <a:pt x="11876943" y="1484908"/>
                </a:cubicBezTo>
                <a:cubicBezTo>
                  <a:pt x="11866280" y="1494383"/>
                  <a:pt x="11854095" y="1498614"/>
                  <a:pt x="11842195" y="1497852"/>
                </a:cubicBezTo>
                <a:close/>
                <a:moveTo>
                  <a:pt x="3531140" y="1498075"/>
                </a:moveTo>
                <a:cubicBezTo>
                  <a:pt x="3519687" y="1499798"/>
                  <a:pt x="3506684" y="1497936"/>
                  <a:pt x="3493540" y="1491000"/>
                </a:cubicBezTo>
                <a:cubicBezTo>
                  <a:pt x="3471442" y="1480170"/>
                  <a:pt x="3475252" y="1434822"/>
                  <a:pt x="3498874" y="1421286"/>
                </a:cubicBezTo>
                <a:cubicBezTo>
                  <a:pt x="3524020" y="1406395"/>
                  <a:pt x="3535450" y="1407749"/>
                  <a:pt x="3554500" y="1426024"/>
                </a:cubicBezTo>
                <a:cubicBezTo>
                  <a:pt x="3585932" y="1455466"/>
                  <a:pt x="3565502" y="1492903"/>
                  <a:pt x="3531140" y="1498075"/>
                </a:cubicBezTo>
                <a:close/>
                <a:moveTo>
                  <a:pt x="8660856" y="1498075"/>
                </a:moveTo>
                <a:cubicBezTo>
                  <a:pt x="8626495" y="1492903"/>
                  <a:pt x="8606064" y="1455466"/>
                  <a:pt x="8637496" y="1426024"/>
                </a:cubicBezTo>
                <a:cubicBezTo>
                  <a:pt x="8656547" y="1407749"/>
                  <a:pt x="8667976" y="1406395"/>
                  <a:pt x="8693123" y="1421286"/>
                </a:cubicBezTo>
                <a:cubicBezTo>
                  <a:pt x="8716744" y="1434822"/>
                  <a:pt x="8720555" y="1480170"/>
                  <a:pt x="8698456" y="1491000"/>
                </a:cubicBezTo>
                <a:cubicBezTo>
                  <a:pt x="8685312" y="1497936"/>
                  <a:pt x="8672310" y="1499798"/>
                  <a:pt x="8660856" y="1498075"/>
                </a:cubicBezTo>
                <a:close/>
                <a:moveTo>
                  <a:pt x="1935469" y="1498437"/>
                </a:moveTo>
                <a:cubicBezTo>
                  <a:pt x="1927088" y="1498437"/>
                  <a:pt x="1913372" y="1492346"/>
                  <a:pt x="1904989" y="1484900"/>
                </a:cubicBezTo>
                <a:cubicBezTo>
                  <a:pt x="1875272" y="1458505"/>
                  <a:pt x="1894321" y="1417218"/>
                  <a:pt x="1937756" y="1417218"/>
                </a:cubicBezTo>
                <a:cubicBezTo>
                  <a:pt x="1959092" y="1417218"/>
                  <a:pt x="1981189" y="1438876"/>
                  <a:pt x="1981189" y="1459181"/>
                </a:cubicBezTo>
                <a:cubicBezTo>
                  <a:pt x="1981189" y="1475425"/>
                  <a:pt x="1954520" y="1498437"/>
                  <a:pt x="1935469" y="1498437"/>
                </a:cubicBezTo>
                <a:close/>
                <a:moveTo>
                  <a:pt x="10256527" y="1498437"/>
                </a:moveTo>
                <a:cubicBezTo>
                  <a:pt x="10237476" y="1498437"/>
                  <a:pt x="10210807" y="1475425"/>
                  <a:pt x="10210807" y="1459181"/>
                </a:cubicBezTo>
                <a:cubicBezTo>
                  <a:pt x="10210807" y="1438876"/>
                  <a:pt x="10232904" y="1417218"/>
                  <a:pt x="10254240" y="1417218"/>
                </a:cubicBezTo>
                <a:cubicBezTo>
                  <a:pt x="10297675" y="1417218"/>
                  <a:pt x="10316724" y="1458505"/>
                  <a:pt x="10287007" y="1484900"/>
                </a:cubicBezTo>
                <a:cubicBezTo>
                  <a:pt x="10278624" y="1492346"/>
                  <a:pt x="10264908" y="1498437"/>
                  <a:pt x="10256527" y="1498437"/>
                </a:cubicBezTo>
                <a:close/>
                <a:moveTo>
                  <a:pt x="689948" y="1503283"/>
                </a:moveTo>
                <a:cubicBezTo>
                  <a:pt x="682489" y="1501782"/>
                  <a:pt x="674877" y="1498609"/>
                  <a:pt x="667253" y="1493702"/>
                </a:cubicBezTo>
                <a:cubicBezTo>
                  <a:pt x="645151" y="1480166"/>
                  <a:pt x="642863" y="1438202"/>
                  <a:pt x="663444" y="1421958"/>
                </a:cubicBezTo>
                <a:cubicBezTo>
                  <a:pt x="689353" y="1400976"/>
                  <a:pt x="728213" y="1408422"/>
                  <a:pt x="745741" y="1438202"/>
                </a:cubicBezTo>
                <a:cubicBezTo>
                  <a:pt x="754887" y="1453769"/>
                  <a:pt x="754887" y="1461214"/>
                  <a:pt x="748028" y="1473397"/>
                </a:cubicBezTo>
                <a:cubicBezTo>
                  <a:pt x="733167" y="1497255"/>
                  <a:pt x="712305" y="1507788"/>
                  <a:pt x="689948" y="1503283"/>
                </a:cubicBezTo>
                <a:close/>
                <a:moveTo>
                  <a:pt x="11502048" y="1503283"/>
                </a:moveTo>
                <a:cubicBezTo>
                  <a:pt x="11479691" y="1507788"/>
                  <a:pt x="11458830" y="1497255"/>
                  <a:pt x="11443968" y="1473397"/>
                </a:cubicBezTo>
                <a:cubicBezTo>
                  <a:pt x="11437110" y="1461214"/>
                  <a:pt x="11437110" y="1453769"/>
                  <a:pt x="11446255" y="1438202"/>
                </a:cubicBezTo>
                <a:cubicBezTo>
                  <a:pt x="11463783" y="1408422"/>
                  <a:pt x="11502643" y="1400976"/>
                  <a:pt x="11528552" y="1421958"/>
                </a:cubicBezTo>
                <a:cubicBezTo>
                  <a:pt x="11549134" y="1438202"/>
                  <a:pt x="11546846" y="1480166"/>
                  <a:pt x="11524743" y="1493702"/>
                </a:cubicBezTo>
                <a:cubicBezTo>
                  <a:pt x="11517119" y="1498609"/>
                  <a:pt x="11509507" y="1501782"/>
                  <a:pt x="11502048" y="1503283"/>
                </a:cubicBezTo>
                <a:close/>
                <a:moveTo>
                  <a:pt x="4931968" y="1503938"/>
                </a:moveTo>
                <a:cubicBezTo>
                  <a:pt x="4925206" y="1503515"/>
                  <a:pt x="4919300" y="1498438"/>
                  <a:pt x="4907108" y="1488286"/>
                </a:cubicBezTo>
                <a:cubicBezTo>
                  <a:pt x="4881962" y="1467981"/>
                  <a:pt x="4881962" y="1448353"/>
                  <a:pt x="4906346" y="1427372"/>
                </a:cubicBezTo>
                <a:cubicBezTo>
                  <a:pt x="4929206" y="1406389"/>
                  <a:pt x="4948256" y="1405713"/>
                  <a:pt x="4969592" y="1426018"/>
                </a:cubicBezTo>
                <a:cubicBezTo>
                  <a:pt x="4994738" y="1449707"/>
                  <a:pt x="4991690" y="1475426"/>
                  <a:pt x="4961972" y="1491670"/>
                </a:cubicBezTo>
                <a:cubicBezTo>
                  <a:pt x="4946351" y="1500131"/>
                  <a:pt x="4938731" y="1504361"/>
                  <a:pt x="4931968" y="1503938"/>
                </a:cubicBezTo>
                <a:close/>
                <a:moveTo>
                  <a:pt x="7260028" y="1503938"/>
                </a:moveTo>
                <a:cubicBezTo>
                  <a:pt x="7253266" y="1504361"/>
                  <a:pt x="7245646" y="1500131"/>
                  <a:pt x="7230024" y="1491670"/>
                </a:cubicBezTo>
                <a:cubicBezTo>
                  <a:pt x="7200307" y="1475426"/>
                  <a:pt x="7197259" y="1449707"/>
                  <a:pt x="7222404" y="1426018"/>
                </a:cubicBezTo>
                <a:cubicBezTo>
                  <a:pt x="7243740" y="1405713"/>
                  <a:pt x="7262791" y="1406389"/>
                  <a:pt x="7285651" y="1427372"/>
                </a:cubicBezTo>
                <a:cubicBezTo>
                  <a:pt x="7310035" y="1448353"/>
                  <a:pt x="7310035" y="1467981"/>
                  <a:pt x="7284888" y="1488286"/>
                </a:cubicBezTo>
                <a:cubicBezTo>
                  <a:pt x="7272696" y="1498438"/>
                  <a:pt x="7266791" y="1503515"/>
                  <a:pt x="7260028" y="1503938"/>
                </a:cubicBezTo>
                <a:close/>
                <a:moveTo>
                  <a:pt x="3697955" y="1504106"/>
                </a:moveTo>
                <a:cubicBezTo>
                  <a:pt x="3688526" y="1503684"/>
                  <a:pt x="3679571" y="1498438"/>
                  <a:pt x="3666998" y="1488286"/>
                </a:cubicBezTo>
                <a:cubicBezTo>
                  <a:pt x="3642614" y="1467981"/>
                  <a:pt x="3641852" y="1444292"/>
                  <a:pt x="3664712" y="1425341"/>
                </a:cubicBezTo>
                <a:cubicBezTo>
                  <a:pt x="3687572" y="1406389"/>
                  <a:pt x="3716528" y="1406389"/>
                  <a:pt x="3737102" y="1426018"/>
                </a:cubicBezTo>
                <a:cubicBezTo>
                  <a:pt x="3760724" y="1448353"/>
                  <a:pt x="3758438" y="1474072"/>
                  <a:pt x="3731768" y="1490994"/>
                </a:cubicBezTo>
                <a:cubicBezTo>
                  <a:pt x="3717291" y="1500131"/>
                  <a:pt x="3707384" y="1504529"/>
                  <a:pt x="3697955" y="1504106"/>
                </a:cubicBezTo>
                <a:close/>
                <a:moveTo>
                  <a:pt x="8494042" y="1504106"/>
                </a:moveTo>
                <a:cubicBezTo>
                  <a:pt x="8484612" y="1504529"/>
                  <a:pt x="8474706" y="1500131"/>
                  <a:pt x="8460228" y="1490994"/>
                </a:cubicBezTo>
                <a:cubicBezTo>
                  <a:pt x="8433559" y="1474072"/>
                  <a:pt x="8431272" y="1448353"/>
                  <a:pt x="8454895" y="1426018"/>
                </a:cubicBezTo>
                <a:cubicBezTo>
                  <a:pt x="8475468" y="1406389"/>
                  <a:pt x="8504424" y="1406389"/>
                  <a:pt x="8527284" y="1425341"/>
                </a:cubicBezTo>
                <a:cubicBezTo>
                  <a:pt x="8550144" y="1444292"/>
                  <a:pt x="8549383" y="1467981"/>
                  <a:pt x="8524999" y="1488286"/>
                </a:cubicBezTo>
                <a:cubicBezTo>
                  <a:pt x="8512426" y="1498438"/>
                  <a:pt x="8503471" y="1503684"/>
                  <a:pt x="8494042" y="1504106"/>
                </a:cubicBezTo>
                <a:close/>
                <a:moveTo>
                  <a:pt x="877017" y="1504360"/>
                </a:moveTo>
                <a:cubicBezTo>
                  <a:pt x="871964" y="1504529"/>
                  <a:pt x="867388" y="1501822"/>
                  <a:pt x="855959" y="1496407"/>
                </a:cubicBezTo>
                <a:cubicBezTo>
                  <a:pt x="827769" y="1484224"/>
                  <a:pt x="819388" y="1453768"/>
                  <a:pt x="837673" y="1431432"/>
                </a:cubicBezTo>
                <a:cubicBezTo>
                  <a:pt x="855959" y="1409773"/>
                  <a:pt x="880355" y="1405712"/>
                  <a:pt x="905489" y="1419926"/>
                </a:cubicBezTo>
                <a:cubicBezTo>
                  <a:pt x="919964" y="1428724"/>
                  <a:pt x="923776" y="1436846"/>
                  <a:pt x="923776" y="1457828"/>
                </a:cubicBezTo>
                <a:cubicBezTo>
                  <a:pt x="923776" y="1480841"/>
                  <a:pt x="920725" y="1486255"/>
                  <a:pt x="900912" y="1495053"/>
                </a:cubicBezTo>
                <a:cubicBezTo>
                  <a:pt x="887580" y="1501144"/>
                  <a:pt x="882068" y="1504190"/>
                  <a:pt x="877017" y="1504360"/>
                </a:cubicBezTo>
                <a:close/>
                <a:moveTo>
                  <a:pt x="11314979" y="1504360"/>
                </a:moveTo>
                <a:cubicBezTo>
                  <a:pt x="11309928" y="1504190"/>
                  <a:pt x="11304416" y="1501144"/>
                  <a:pt x="11291084" y="1495053"/>
                </a:cubicBezTo>
                <a:cubicBezTo>
                  <a:pt x="11271271" y="1486255"/>
                  <a:pt x="11268220" y="1480841"/>
                  <a:pt x="11268220" y="1457828"/>
                </a:cubicBezTo>
                <a:cubicBezTo>
                  <a:pt x="11268220" y="1436846"/>
                  <a:pt x="11272032" y="1428724"/>
                  <a:pt x="11286507" y="1419926"/>
                </a:cubicBezTo>
                <a:cubicBezTo>
                  <a:pt x="11311642" y="1405712"/>
                  <a:pt x="11336038" y="1409773"/>
                  <a:pt x="11354323" y="1431432"/>
                </a:cubicBezTo>
                <a:cubicBezTo>
                  <a:pt x="11372608" y="1453768"/>
                  <a:pt x="11364227" y="1484224"/>
                  <a:pt x="11336038" y="1496407"/>
                </a:cubicBezTo>
                <a:cubicBezTo>
                  <a:pt x="11324608" y="1501822"/>
                  <a:pt x="11320032" y="1504529"/>
                  <a:pt x="11314979" y="1504360"/>
                </a:cubicBezTo>
                <a:close/>
                <a:moveTo>
                  <a:pt x="5996226" y="1505375"/>
                </a:moveTo>
                <a:cubicBezTo>
                  <a:pt x="5981558" y="1506221"/>
                  <a:pt x="5966888" y="1502160"/>
                  <a:pt x="5957744" y="1493024"/>
                </a:cubicBezTo>
                <a:cubicBezTo>
                  <a:pt x="5940219" y="1476102"/>
                  <a:pt x="5940980" y="1435493"/>
                  <a:pt x="5958507" y="1421956"/>
                </a:cubicBezTo>
                <a:cubicBezTo>
                  <a:pt x="5978319" y="1406389"/>
                  <a:pt x="6017943" y="1407066"/>
                  <a:pt x="6033944" y="1423987"/>
                </a:cubicBezTo>
                <a:cubicBezTo>
                  <a:pt x="6041564" y="1431432"/>
                  <a:pt x="6051471" y="1437524"/>
                  <a:pt x="6056804" y="1437524"/>
                </a:cubicBezTo>
                <a:cubicBezTo>
                  <a:pt x="6062139" y="1437524"/>
                  <a:pt x="6066711" y="1444968"/>
                  <a:pt x="6066711" y="1454444"/>
                </a:cubicBezTo>
                <a:cubicBezTo>
                  <a:pt x="6066711" y="1463919"/>
                  <a:pt x="6062900" y="1471365"/>
                  <a:pt x="6058328" y="1471365"/>
                </a:cubicBezTo>
                <a:cubicBezTo>
                  <a:pt x="6053756" y="1471365"/>
                  <a:pt x="6043088" y="1478810"/>
                  <a:pt x="6034707" y="1488285"/>
                </a:cubicBezTo>
                <a:cubicBezTo>
                  <a:pt x="6025563" y="1498776"/>
                  <a:pt x="6010895" y="1504529"/>
                  <a:pt x="5996226" y="1505375"/>
                </a:cubicBezTo>
                <a:close/>
                <a:moveTo>
                  <a:pt x="6195771" y="1505375"/>
                </a:moveTo>
                <a:cubicBezTo>
                  <a:pt x="6181102" y="1504529"/>
                  <a:pt x="6166434" y="1498776"/>
                  <a:pt x="6157290" y="1488285"/>
                </a:cubicBezTo>
                <a:cubicBezTo>
                  <a:pt x="6148908" y="1478810"/>
                  <a:pt x="6138240" y="1471365"/>
                  <a:pt x="6133668" y="1471365"/>
                </a:cubicBezTo>
                <a:cubicBezTo>
                  <a:pt x="6129096" y="1471365"/>
                  <a:pt x="6125286" y="1463919"/>
                  <a:pt x="6125286" y="1454444"/>
                </a:cubicBezTo>
                <a:cubicBezTo>
                  <a:pt x="6125286" y="1444968"/>
                  <a:pt x="6129858" y="1437524"/>
                  <a:pt x="6135192" y="1437524"/>
                </a:cubicBezTo>
                <a:cubicBezTo>
                  <a:pt x="6140526" y="1437524"/>
                  <a:pt x="6150432" y="1431432"/>
                  <a:pt x="6158052" y="1423987"/>
                </a:cubicBezTo>
                <a:cubicBezTo>
                  <a:pt x="6174054" y="1407066"/>
                  <a:pt x="6213677" y="1406389"/>
                  <a:pt x="6233489" y="1421956"/>
                </a:cubicBezTo>
                <a:cubicBezTo>
                  <a:pt x="6251016" y="1435493"/>
                  <a:pt x="6251778" y="1476102"/>
                  <a:pt x="6234252" y="1493024"/>
                </a:cubicBezTo>
                <a:cubicBezTo>
                  <a:pt x="6225108" y="1502160"/>
                  <a:pt x="6210439" y="1506221"/>
                  <a:pt x="6195771" y="1505375"/>
                </a:cubicBezTo>
                <a:close/>
                <a:moveTo>
                  <a:pt x="2117022" y="1510363"/>
                </a:moveTo>
                <a:cubicBezTo>
                  <a:pt x="2106830" y="1512309"/>
                  <a:pt x="2096733" y="1510279"/>
                  <a:pt x="2085303" y="1504526"/>
                </a:cubicBezTo>
                <a:cubicBezTo>
                  <a:pt x="2044155" y="1482867"/>
                  <a:pt x="2047965" y="1417215"/>
                  <a:pt x="2092161" y="1410447"/>
                </a:cubicBezTo>
                <a:cubicBezTo>
                  <a:pt x="2127975" y="1404355"/>
                  <a:pt x="2148550" y="1410447"/>
                  <a:pt x="2159979" y="1431428"/>
                </a:cubicBezTo>
                <a:cubicBezTo>
                  <a:pt x="2175982" y="1458501"/>
                  <a:pt x="2174458" y="1470008"/>
                  <a:pt x="2149311" y="1492343"/>
                </a:cubicBezTo>
                <a:cubicBezTo>
                  <a:pt x="2137500" y="1502494"/>
                  <a:pt x="2127214" y="1508417"/>
                  <a:pt x="2117022" y="1510363"/>
                </a:cubicBezTo>
                <a:close/>
                <a:moveTo>
                  <a:pt x="10074975" y="1510363"/>
                </a:moveTo>
                <a:cubicBezTo>
                  <a:pt x="10064783" y="1508417"/>
                  <a:pt x="10054496" y="1502494"/>
                  <a:pt x="10042686" y="1492343"/>
                </a:cubicBezTo>
                <a:cubicBezTo>
                  <a:pt x="10017539" y="1470008"/>
                  <a:pt x="10016015" y="1458501"/>
                  <a:pt x="10032018" y="1431428"/>
                </a:cubicBezTo>
                <a:cubicBezTo>
                  <a:pt x="10043447" y="1410447"/>
                  <a:pt x="10064022" y="1404355"/>
                  <a:pt x="10099835" y="1410447"/>
                </a:cubicBezTo>
                <a:cubicBezTo>
                  <a:pt x="10144031" y="1417215"/>
                  <a:pt x="10147842" y="1482867"/>
                  <a:pt x="10106694" y="1504526"/>
                </a:cubicBezTo>
                <a:cubicBezTo>
                  <a:pt x="10095263" y="1510279"/>
                  <a:pt x="10085167" y="1512309"/>
                  <a:pt x="10074975" y="1510363"/>
                </a:cubicBezTo>
                <a:close/>
                <a:moveTo>
                  <a:pt x="5292219" y="1510531"/>
                </a:moveTo>
                <a:cubicBezTo>
                  <a:pt x="5285075" y="1510954"/>
                  <a:pt x="5277646" y="1506554"/>
                  <a:pt x="5262406" y="1497756"/>
                </a:cubicBezTo>
                <a:cubicBezTo>
                  <a:pt x="5241070" y="1485573"/>
                  <a:pt x="5237259" y="1479482"/>
                  <a:pt x="5237259" y="1458500"/>
                </a:cubicBezTo>
                <a:cubicBezTo>
                  <a:pt x="5237259" y="1426690"/>
                  <a:pt x="5255547" y="1410446"/>
                  <a:pt x="5292123" y="1410446"/>
                </a:cubicBezTo>
                <a:cubicBezTo>
                  <a:pt x="5343939" y="1410446"/>
                  <a:pt x="5361466" y="1463915"/>
                  <a:pt x="5320318" y="1494373"/>
                </a:cubicBezTo>
                <a:cubicBezTo>
                  <a:pt x="5306220" y="1504863"/>
                  <a:pt x="5299363" y="1510108"/>
                  <a:pt x="5292219" y="1510531"/>
                </a:cubicBezTo>
                <a:close/>
                <a:moveTo>
                  <a:pt x="6899777" y="1510531"/>
                </a:moveTo>
                <a:cubicBezTo>
                  <a:pt x="6892633" y="1510108"/>
                  <a:pt x="6885776" y="1504863"/>
                  <a:pt x="6871679" y="1494373"/>
                </a:cubicBezTo>
                <a:cubicBezTo>
                  <a:pt x="6830531" y="1463915"/>
                  <a:pt x="6848058" y="1410446"/>
                  <a:pt x="6899874" y="1410446"/>
                </a:cubicBezTo>
                <a:cubicBezTo>
                  <a:pt x="6936449" y="1410446"/>
                  <a:pt x="6954738" y="1426690"/>
                  <a:pt x="6954738" y="1458500"/>
                </a:cubicBezTo>
                <a:cubicBezTo>
                  <a:pt x="6954738" y="1479482"/>
                  <a:pt x="6950927" y="1485573"/>
                  <a:pt x="6929591" y="1497756"/>
                </a:cubicBezTo>
                <a:cubicBezTo>
                  <a:pt x="6914351" y="1506554"/>
                  <a:pt x="6906922" y="1510954"/>
                  <a:pt x="6899777" y="1510531"/>
                </a:cubicBezTo>
                <a:close/>
                <a:moveTo>
                  <a:pt x="5820308" y="1511124"/>
                </a:moveTo>
                <a:cubicBezTo>
                  <a:pt x="5808687" y="1511124"/>
                  <a:pt x="5796876" y="1506218"/>
                  <a:pt x="5783542" y="1496404"/>
                </a:cubicBezTo>
                <a:cubicBezTo>
                  <a:pt x="5740870" y="1465947"/>
                  <a:pt x="5763730" y="1409769"/>
                  <a:pt x="5818594" y="1408416"/>
                </a:cubicBezTo>
                <a:cubicBezTo>
                  <a:pt x="5840691" y="1407740"/>
                  <a:pt x="5850598" y="1411801"/>
                  <a:pt x="5862027" y="1423983"/>
                </a:cubicBezTo>
                <a:cubicBezTo>
                  <a:pt x="5882602" y="1448349"/>
                  <a:pt x="5880315" y="1478130"/>
                  <a:pt x="5855931" y="1496404"/>
                </a:cubicBezTo>
                <a:cubicBezTo>
                  <a:pt x="5843359" y="1506218"/>
                  <a:pt x="5831928" y="1511124"/>
                  <a:pt x="5820308" y="1511124"/>
                </a:cubicBezTo>
                <a:close/>
                <a:moveTo>
                  <a:pt x="6371688" y="1511124"/>
                </a:moveTo>
                <a:cubicBezTo>
                  <a:pt x="6360068" y="1511124"/>
                  <a:pt x="6348638" y="1506218"/>
                  <a:pt x="6336066" y="1496404"/>
                </a:cubicBezTo>
                <a:cubicBezTo>
                  <a:pt x="6311681" y="1478130"/>
                  <a:pt x="6309395" y="1448349"/>
                  <a:pt x="6329970" y="1423983"/>
                </a:cubicBezTo>
                <a:cubicBezTo>
                  <a:pt x="6341399" y="1411801"/>
                  <a:pt x="6351306" y="1407740"/>
                  <a:pt x="6373403" y="1408416"/>
                </a:cubicBezTo>
                <a:cubicBezTo>
                  <a:pt x="6428267" y="1409769"/>
                  <a:pt x="6451127" y="1465947"/>
                  <a:pt x="6408455" y="1496404"/>
                </a:cubicBezTo>
                <a:cubicBezTo>
                  <a:pt x="6395120" y="1506218"/>
                  <a:pt x="6383310" y="1511124"/>
                  <a:pt x="6371688" y="1511124"/>
                </a:cubicBezTo>
                <a:close/>
                <a:moveTo>
                  <a:pt x="2458130" y="1511968"/>
                </a:moveTo>
                <a:cubicBezTo>
                  <a:pt x="2454319" y="1511968"/>
                  <a:pt x="2441366" y="1503168"/>
                  <a:pt x="2429174" y="1492339"/>
                </a:cubicBezTo>
                <a:cubicBezTo>
                  <a:pt x="2402503" y="1468651"/>
                  <a:pt x="2400979" y="1444961"/>
                  <a:pt x="2424602" y="1425334"/>
                </a:cubicBezTo>
                <a:cubicBezTo>
                  <a:pt x="2448223" y="1405705"/>
                  <a:pt x="2483275" y="1405705"/>
                  <a:pt x="2504611" y="1426010"/>
                </a:cubicBezTo>
                <a:cubicBezTo>
                  <a:pt x="2530519" y="1450376"/>
                  <a:pt x="2526710" y="1474741"/>
                  <a:pt x="2493182" y="1495046"/>
                </a:cubicBezTo>
                <a:cubicBezTo>
                  <a:pt x="2477179" y="1504522"/>
                  <a:pt x="2461939" y="1511968"/>
                  <a:pt x="2458130" y="1511968"/>
                </a:cubicBezTo>
                <a:close/>
                <a:moveTo>
                  <a:pt x="9733867" y="1511968"/>
                </a:moveTo>
                <a:cubicBezTo>
                  <a:pt x="9730058" y="1511968"/>
                  <a:pt x="9714818" y="1504522"/>
                  <a:pt x="9698815" y="1495046"/>
                </a:cubicBezTo>
                <a:cubicBezTo>
                  <a:pt x="9665287" y="1474741"/>
                  <a:pt x="9661478" y="1450376"/>
                  <a:pt x="9687386" y="1426010"/>
                </a:cubicBezTo>
                <a:cubicBezTo>
                  <a:pt x="9708722" y="1405705"/>
                  <a:pt x="9743774" y="1405705"/>
                  <a:pt x="9767395" y="1425334"/>
                </a:cubicBezTo>
                <a:cubicBezTo>
                  <a:pt x="9791018" y="1444961"/>
                  <a:pt x="9789494" y="1468651"/>
                  <a:pt x="9762823" y="1492339"/>
                </a:cubicBezTo>
                <a:cubicBezTo>
                  <a:pt x="9750631" y="1503168"/>
                  <a:pt x="9737678" y="1511968"/>
                  <a:pt x="9733867" y="1511968"/>
                </a:cubicBezTo>
                <a:close/>
                <a:moveTo>
                  <a:pt x="1053035" y="1511974"/>
                </a:moveTo>
                <a:cubicBezTo>
                  <a:pt x="1033984" y="1511974"/>
                  <a:pt x="1020269" y="1507235"/>
                  <a:pt x="1008839" y="1496406"/>
                </a:cubicBezTo>
                <a:cubicBezTo>
                  <a:pt x="953220" y="1444291"/>
                  <a:pt x="1039321" y="1370516"/>
                  <a:pt x="1096467" y="1421278"/>
                </a:cubicBezTo>
                <a:cubicBezTo>
                  <a:pt x="1112468" y="1435491"/>
                  <a:pt x="1114755" y="1442937"/>
                  <a:pt x="1111707" y="1462565"/>
                </a:cubicBezTo>
                <a:cubicBezTo>
                  <a:pt x="1105612" y="1496406"/>
                  <a:pt x="1086563" y="1511974"/>
                  <a:pt x="1053035" y="1511974"/>
                </a:cubicBezTo>
                <a:close/>
                <a:moveTo>
                  <a:pt x="11138962" y="1511974"/>
                </a:moveTo>
                <a:cubicBezTo>
                  <a:pt x="11105434" y="1511974"/>
                  <a:pt x="11086384" y="1496406"/>
                  <a:pt x="11080290" y="1462565"/>
                </a:cubicBezTo>
                <a:cubicBezTo>
                  <a:pt x="11077242" y="1442937"/>
                  <a:pt x="11079528" y="1435491"/>
                  <a:pt x="11095530" y="1421278"/>
                </a:cubicBezTo>
                <a:cubicBezTo>
                  <a:pt x="11152675" y="1370516"/>
                  <a:pt x="11238776" y="1444291"/>
                  <a:pt x="11183158" y="1496406"/>
                </a:cubicBezTo>
                <a:cubicBezTo>
                  <a:pt x="11171727" y="1507235"/>
                  <a:pt x="11158012" y="1511974"/>
                  <a:pt x="11138962" y="1511974"/>
                </a:cubicBezTo>
                <a:close/>
                <a:moveTo>
                  <a:pt x="3351799" y="1512651"/>
                </a:moveTo>
                <a:cubicBezTo>
                  <a:pt x="3335511" y="1513667"/>
                  <a:pt x="3318938" y="1508590"/>
                  <a:pt x="3307127" y="1497085"/>
                </a:cubicBezTo>
                <a:cubicBezTo>
                  <a:pt x="3284267" y="1474072"/>
                  <a:pt x="3281219" y="1460536"/>
                  <a:pt x="3293411" y="1435494"/>
                </a:cubicBezTo>
                <a:cubicBezTo>
                  <a:pt x="3310175" y="1400299"/>
                  <a:pt x="3361228" y="1392177"/>
                  <a:pt x="3392471" y="1420603"/>
                </a:cubicBezTo>
                <a:cubicBezTo>
                  <a:pt x="3416092" y="1440908"/>
                  <a:pt x="3416855" y="1465950"/>
                  <a:pt x="3394756" y="1491670"/>
                </a:cubicBezTo>
                <a:cubicBezTo>
                  <a:pt x="3384088" y="1504529"/>
                  <a:pt x="3368087" y="1511636"/>
                  <a:pt x="3351799" y="1512651"/>
                </a:cubicBezTo>
                <a:close/>
                <a:moveTo>
                  <a:pt x="8840198" y="1512651"/>
                </a:moveTo>
                <a:cubicBezTo>
                  <a:pt x="8823910" y="1511636"/>
                  <a:pt x="8807908" y="1504529"/>
                  <a:pt x="8797240" y="1491670"/>
                </a:cubicBezTo>
                <a:cubicBezTo>
                  <a:pt x="8775142" y="1465950"/>
                  <a:pt x="8775904" y="1440908"/>
                  <a:pt x="8799526" y="1420603"/>
                </a:cubicBezTo>
                <a:cubicBezTo>
                  <a:pt x="8830768" y="1392177"/>
                  <a:pt x="8881822" y="1400299"/>
                  <a:pt x="8898586" y="1435494"/>
                </a:cubicBezTo>
                <a:cubicBezTo>
                  <a:pt x="8910778" y="1460536"/>
                  <a:pt x="8907730" y="1474072"/>
                  <a:pt x="8884870" y="1497085"/>
                </a:cubicBezTo>
                <a:cubicBezTo>
                  <a:pt x="8873059" y="1508590"/>
                  <a:pt x="8856486" y="1513667"/>
                  <a:pt x="8840198" y="1512651"/>
                </a:cubicBezTo>
                <a:close/>
                <a:moveTo>
                  <a:pt x="0" y="1620713"/>
                </a:moveTo>
                <a:lnTo>
                  <a:pt x="0" y="1612441"/>
                </a:lnTo>
                <a:lnTo>
                  <a:pt x="3109" y="1616576"/>
                </a:lnTo>
                <a:close/>
                <a:moveTo>
                  <a:pt x="12191999" y="1620716"/>
                </a:moveTo>
                <a:lnTo>
                  <a:pt x="12188887" y="1616576"/>
                </a:lnTo>
                <a:lnTo>
                  <a:pt x="12191999" y="1612437"/>
                </a:lnTo>
                <a:close/>
                <a:moveTo>
                  <a:pt x="3521738" y="1626723"/>
                </a:moveTo>
                <a:cubicBezTo>
                  <a:pt x="3514880" y="1626723"/>
                  <a:pt x="3510308" y="1623340"/>
                  <a:pt x="3511832" y="1619279"/>
                </a:cubicBezTo>
                <a:cubicBezTo>
                  <a:pt x="3513356" y="1615218"/>
                  <a:pt x="3517928" y="1612510"/>
                  <a:pt x="3521738" y="1612510"/>
                </a:cubicBezTo>
                <a:cubicBezTo>
                  <a:pt x="3525548" y="1612510"/>
                  <a:pt x="3530120" y="1615218"/>
                  <a:pt x="3531644" y="1619279"/>
                </a:cubicBezTo>
                <a:cubicBezTo>
                  <a:pt x="3533168" y="1623340"/>
                  <a:pt x="3528596" y="1626723"/>
                  <a:pt x="3521738" y="1626723"/>
                </a:cubicBezTo>
                <a:close/>
                <a:moveTo>
                  <a:pt x="8670259" y="1626723"/>
                </a:moveTo>
                <a:cubicBezTo>
                  <a:pt x="8663400" y="1626723"/>
                  <a:pt x="8658828" y="1623340"/>
                  <a:pt x="8660352" y="1619279"/>
                </a:cubicBezTo>
                <a:cubicBezTo>
                  <a:pt x="8661876" y="1615218"/>
                  <a:pt x="8666448" y="1612510"/>
                  <a:pt x="8670259" y="1612510"/>
                </a:cubicBezTo>
                <a:cubicBezTo>
                  <a:pt x="8674068" y="1612510"/>
                  <a:pt x="8678640" y="1615218"/>
                  <a:pt x="8680164" y="1619279"/>
                </a:cubicBezTo>
                <a:cubicBezTo>
                  <a:pt x="8681688" y="1623340"/>
                  <a:pt x="8677116" y="1626723"/>
                  <a:pt x="8670259" y="1626723"/>
                </a:cubicBezTo>
                <a:close/>
                <a:moveTo>
                  <a:pt x="1053035" y="1626733"/>
                </a:moveTo>
                <a:cubicBezTo>
                  <a:pt x="1049224" y="1626733"/>
                  <a:pt x="1045413" y="1620642"/>
                  <a:pt x="1045413" y="1612520"/>
                </a:cubicBezTo>
                <a:cubicBezTo>
                  <a:pt x="1045413" y="1605074"/>
                  <a:pt x="1049224" y="1601013"/>
                  <a:pt x="1053035" y="1603044"/>
                </a:cubicBezTo>
                <a:cubicBezTo>
                  <a:pt x="1057607" y="1605074"/>
                  <a:pt x="1060653" y="1611842"/>
                  <a:pt x="1060653" y="1617257"/>
                </a:cubicBezTo>
                <a:cubicBezTo>
                  <a:pt x="1060653" y="1622672"/>
                  <a:pt x="1057607" y="1626733"/>
                  <a:pt x="1053035" y="1626733"/>
                </a:cubicBezTo>
                <a:close/>
                <a:moveTo>
                  <a:pt x="11138962" y="1626733"/>
                </a:moveTo>
                <a:cubicBezTo>
                  <a:pt x="11134390" y="1626733"/>
                  <a:pt x="11131343" y="1622672"/>
                  <a:pt x="11131343" y="1617257"/>
                </a:cubicBezTo>
                <a:cubicBezTo>
                  <a:pt x="11131343" y="1611842"/>
                  <a:pt x="11134390" y="1605074"/>
                  <a:pt x="11138962" y="1603044"/>
                </a:cubicBezTo>
                <a:cubicBezTo>
                  <a:pt x="11142772" y="1601013"/>
                  <a:pt x="11146583" y="1605074"/>
                  <a:pt x="11146583" y="1612520"/>
                </a:cubicBezTo>
                <a:cubicBezTo>
                  <a:pt x="11146583" y="1620642"/>
                  <a:pt x="11142772" y="1626733"/>
                  <a:pt x="11138962" y="1626733"/>
                </a:cubicBezTo>
                <a:close/>
                <a:moveTo>
                  <a:pt x="2997176" y="1630537"/>
                </a:moveTo>
                <a:cubicBezTo>
                  <a:pt x="2992986" y="1633159"/>
                  <a:pt x="2987651" y="1633159"/>
                  <a:pt x="2983079" y="1629436"/>
                </a:cubicBezTo>
                <a:cubicBezTo>
                  <a:pt x="2971650" y="1619285"/>
                  <a:pt x="2977746" y="1598980"/>
                  <a:pt x="2991462" y="1601010"/>
                </a:cubicBezTo>
                <a:cubicBezTo>
                  <a:pt x="2998319" y="1602363"/>
                  <a:pt x="3004415" y="1609132"/>
                  <a:pt x="3004415" y="1615900"/>
                </a:cubicBezTo>
                <a:cubicBezTo>
                  <a:pt x="3004415" y="1622668"/>
                  <a:pt x="3001367" y="1627913"/>
                  <a:pt x="2997176" y="1630537"/>
                </a:cubicBezTo>
                <a:close/>
                <a:moveTo>
                  <a:pt x="9194820" y="1630537"/>
                </a:moveTo>
                <a:cubicBezTo>
                  <a:pt x="9190630" y="1627913"/>
                  <a:pt x="9187582" y="1622668"/>
                  <a:pt x="9187582" y="1615900"/>
                </a:cubicBezTo>
                <a:cubicBezTo>
                  <a:pt x="9187582" y="1609132"/>
                  <a:pt x="9193678" y="1602363"/>
                  <a:pt x="9200535" y="1601010"/>
                </a:cubicBezTo>
                <a:cubicBezTo>
                  <a:pt x="9214251" y="1598980"/>
                  <a:pt x="9220347" y="1619285"/>
                  <a:pt x="9208918" y="1629436"/>
                </a:cubicBezTo>
                <a:cubicBezTo>
                  <a:pt x="9204346" y="1633159"/>
                  <a:pt x="9199011" y="1633159"/>
                  <a:pt x="9194820" y="1630537"/>
                </a:cubicBezTo>
                <a:close/>
                <a:moveTo>
                  <a:pt x="1586461" y="1631304"/>
                </a:moveTo>
                <a:cubicBezTo>
                  <a:pt x="1580175" y="1634011"/>
                  <a:pt x="1572936" y="1633842"/>
                  <a:pt x="1567983" y="1629442"/>
                </a:cubicBezTo>
                <a:cubicBezTo>
                  <a:pt x="1560363" y="1622674"/>
                  <a:pt x="1561125" y="1601016"/>
                  <a:pt x="1569507" y="1596955"/>
                </a:cubicBezTo>
                <a:cubicBezTo>
                  <a:pt x="1583223" y="1589510"/>
                  <a:pt x="1601511" y="1601016"/>
                  <a:pt x="1599225" y="1615906"/>
                </a:cubicBezTo>
                <a:cubicBezTo>
                  <a:pt x="1598083" y="1623013"/>
                  <a:pt x="1592748" y="1628597"/>
                  <a:pt x="1586461" y="1631304"/>
                </a:cubicBezTo>
                <a:close/>
                <a:moveTo>
                  <a:pt x="10605535" y="1631304"/>
                </a:moveTo>
                <a:cubicBezTo>
                  <a:pt x="10599248" y="1628597"/>
                  <a:pt x="10593914" y="1623013"/>
                  <a:pt x="10592771" y="1615906"/>
                </a:cubicBezTo>
                <a:cubicBezTo>
                  <a:pt x="10590486" y="1601016"/>
                  <a:pt x="10608774" y="1589510"/>
                  <a:pt x="10622490" y="1596955"/>
                </a:cubicBezTo>
                <a:cubicBezTo>
                  <a:pt x="10630871" y="1601016"/>
                  <a:pt x="10631634" y="1622674"/>
                  <a:pt x="10624014" y="1629442"/>
                </a:cubicBezTo>
                <a:cubicBezTo>
                  <a:pt x="10619060" y="1633842"/>
                  <a:pt x="10611822" y="1634011"/>
                  <a:pt x="10605535" y="1631304"/>
                </a:cubicBezTo>
                <a:close/>
                <a:moveTo>
                  <a:pt x="3694922" y="1631474"/>
                </a:moveTo>
                <a:cubicBezTo>
                  <a:pt x="3692386" y="1630332"/>
                  <a:pt x="3690051" y="1627921"/>
                  <a:pt x="3688336" y="1624029"/>
                </a:cubicBezTo>
                <a:cubicBezTo>
                  <a:pt x="3682240" y="1609139"/>
                  <a:pt x="3690623" y="1590864"/>
                  <a:pt x="3702815" y="1594925"/>
                </a:cubicBezTo>
                <a:cubicBezTo>
                  <a:pt x="3707387" y="1596278"/>
                  <a:pt x="3711959" y="1604400"/>
                  <a:pt x="3711959" y="1613200"/>
                </a:cubicBezTo>
                <a:cubicBezTo>
                  <a:pt x="3711959" y="1626904"/>
                  <a:pt x="3702530" y="1634900"/>
                  <a:pt x="3694922" y="1631474"/>
                </a:cubicBezTo>
                <a:close/>
                <a:moveTo>
                  <a:pt x="8497075" y="1631474"/>
                </a:moveTo>
                <a:cubicBezTo>
                  <a:pt x="8489467" y="1634900"/>
                  <a:pt x="8480038" y="1626904"/>
                  <a:pt x="8480038" y="1613200"/>
                </a:cubicBezTo>
                <a:cubicBezTo>
                  <a:pt x="8480038" y="1604400"/>
                  <a:pt x="8484610" y="1596278"/>
                  <a:pt x="8489182" y="1594925"/>
                </a:cubicBezTo>
                <a:cubicBezTo>
                  <a:pt x="8501374" y="1590864"/>
                  <a:pt x="8509756" y="1609139"/>
                  <a:pt x="8503660" y="1624029"/>
                </a:cubicBezTo>
                <a:cubicBezTo>
                  <a:pt x="8501946" y="1627921"/>
                  <a:pt x="8499611" y="1630332"/>
                  <a:pt x="8497075" y="1631474"/>
                </a:cubicBezTo>
                <a:close/>
                <a:moveTo>
                  <a:pt x="4056491" y="1632319"/>
                </a:moveTo>
                <a:cubicBezTo>
                  <a:pt x="4049539" y="1634688"/>
                  <a:pt x="4041728" y="1632488"/>
                  <a:pt x="4038299" y="1624028"/>
                </a:cubicBezTo>
                <a:cubicBezTo>
                  <a:pt x="4031440" y="1607784"/>
                  <a:pt x="4041347" y="1591540"/>
                  <a:pt x="4055824" y="1594247"/>
                </a:cubicBezTo>
                <a:cubicBezTo>
                  <a:pt x="4064968" y="1595601"/>
                  <a:pt x="4069540" y="1602369"/>
                  <a:pt x="4069540" y="1613199"/>
                </a:cubicBezTo>
                <a:cubicBezTo>
                  <a:pt x="4069540" y="1623013"/>
                  <a:pt x="4063444" y="1629950"/>
                  <a:pt x="4056491" y="1632319"/>
                </a:cubicBezTo>
                <a:close/>
                <a:moveTo>
                  <a:pt x="8135505" y="1632319"/>
                </a:moveTo>
                <a:cubicBezTo>
                  <a:pt x="8128552" y="1629950"/>
                  <a:pt x="8122456" y="1623013"/>
                  <a:pt x="8122456" y="1613199"/>
                </a:cubicBezTo>
                <a:cubicBezTo>
                  <a:pt x="8122456" y="1602369"/>
                  <a:pt x="8127028" y="1595601"/>
                  <a:pt x="8136172" y="1594247"/>
                </a:cubicBezTo>
                <a:cubicBezTo>
                  <a:pt x="8150649" y="1591540"/>
                  <a:pt x="8160556" y="1607784"/>
                  <a:pt x="8153697" y="1624028"/>
                </a:cubicBezTo>
                <a:cubicBezTo>
                  <a:pt x="8150268" y="1632488"/>
                  <a:pt x="8142458" y="1634688"/>
                  <a:pt x="8135505" y="1632319"/>
                </a:cubicBezTo>
                <a:close/>
                <a:moveTo>
                  <a:pt x="3879315" y="1633251"/>
                </a:moveTo>
                <a:cubicBezTo>
                  <a:pt x="3868838" y="1633335"/>
                  <a:pt x="3858360" y="1630121"/>
                  <a:pt x="3855694" y="1623353"/>
                </a:cubicBezTo>
                <a:cubicBezTo>
                  <a:pt x="3848835" y="1607785"/>
                  <a:pt x="3857979" y="1592895"/>
                  <a:pt x="3873982" y="1592895"/>
                </a:cubicBezTo>
                <a:cubicBezTo>
                  <a:pt x="3893031" y="1592895"/>
                  <a:pt x="3909034" y="1609816"/>
                  <a:pt x="3902938" y="1623353"/>
                </a:cubicBezTo>
                <a:cubicBezTo>
                  <a:pt x="3900271" y="1629782"/>
                  <a:pt x="3889792" y="1633166"/>
                  <a:pt x="3879315" y="1633251"/>
                </a:cubicBezTo>
                <a:close/>
                <a:moveTo>
                  <a:pt x="8312682" y="1633251"/>
                </a:moveTo>
                <a:cubicBezTo>
                  <a:pt x="8302204" y="1633166"/>
                  <a:pt x="8291725" y="1629782"/>
                  <a:pt x="8289059" y="1623353"/>
                </a:cubicBezTo>
                <a:cubicBezTo>
                  <a:pt x="8282963" y="1609816"/>
                  <a:pt x="8298965" y="1592895"/>
                  <a:pt x="8318015" y="1592895"/>
                </a:cubicBezTo>
                <a:cubicBezTo>
                  <a:pt x="8334017" y="1592895"/>
                  <a:pt x="8343161" y="1607785"/>
                  <a:pt x="8336303" y="1623353"/>
                </a:cubicBezTo>
                <a:cubicBezTo>
                  <a:pt x="8333636" y="1630121"/>
                  <a:pt x="8323159" y="1633335"/>
                  <a:pt x="8312682" y="1633251"/>
                </a:cubicBezTo>
                <a:close/>
                <a:moveTo>
                  <a:pt x="2646824" y="1633502"/>
                </a:moveTo>
                <a:cubicBezTo>
                  <a:pt x="2640728" y="1633502"/>
                  <a:pt x="2633108" y="1628765"/>
                  <a:pt x="2630823" y="1623350"/>
                </a:cubicBezTo>
                <a:cubicBezTo>
                  <a:pt x="2624727" y="1609136"/>
                  <a:pt x="2633108" y="1590863"/>
                  <a:pt x="2645300" y="1594246"/>
                </a:cubicBezTo>
                <a:cubicBezTo>
                  <a:pt x="2659779" y="1598984"/>
                  <a:pt x="2662064" y="1633502"/>
                  <a:pt x="2646824" y="1633502"/>
                </a:cubicBezTo>
                <a:close/>
                <a:moveTo>
                  <a:pt x="9545172" y="1633502"/>
                </a:moveTo>
                <a:cubicBezTo>
                  <a:pt x="9529932" y="1633502"/>
                  <a:pt x="9532218" y="1598984"/>
                  <a:pt x="9546696" y="1594246"/>
                </a:cubicBezTo>
                <a:cubicBezTo>
                  <a:pt x="9558888" y="1590863"/>
                  <a:pt x="9567270" y="1609136"/>
                  <a:pt x="9561174" y="1623350"/>
                </a:cubicBezTo>
                <a:cubicBezTo>
                  <a:pt x="9558888" y="1628765"/>
                  <a:pt x="9551268" y="1633502"/>
                  <a:pt x="9545172" y="1633502"/>
                </a:cubicBezTo>
                <a:close/>
                <a:moveTo>
                  <a:pt x="878831" y="1633503"/>
                </a:moveTo>
                <a:cubicBezTo>
                  <a:pt x="857480" y="1633503"/>
                  <a:pt x="855196" y="1631472"/>
                  <a:pt x="855196" y="1612521"/>
                </a:cubicBezTo>
                <a:cubicBezTo>
                  <a:pt x="855196" y="1594247"/>
                  <a:pt x="857480" y="1592216"/>
                  <a:pt x="876541" y="1594247"/>
                </a:cubicBezTo>
                <a:cubicBezTo>
                  <a:pt x="892523" y="1595601"/>
                  <a:pt x="897863" y="1600338"/>
                  <a:pt x="899385" y="1615228"/>
                </a:cubicBezTo>
                <a:cubicBezTo>
                  <a:pt x="901677" y="1631472"/>
                  <a:pt x="899385" y="1633503"/>
                  <a:pt x="878831" y="1633503"/>
                </a:cubicBezTo>
                <a:close/>
                <a:moveTo>
                  <a:pt x="11313166" y="1633503"/>
                </a:moveTo>
                <a:cubicBezTo>
                  <a:pt x="11292611" y="1633503"/>
                  <a:pt x="11290319" y="1631472"/>
                  <a:pt x="11292611" y="1615228"/>
                </a:cubicBezTo>
                <a:cubicBezTo>
                  <a:pt x="11294134" y="1600338"/>
                  <a:pt x="11299474" y="1595601"/>
                  <a:pt x="11315455" y="1594247"/>
                </a:cubicBezTo>
                <a:cubicBezTo>
                  <a:pt x="11334516" y="1592216"/>
                  <a:pt x="11336800" y="1594247"/>
                  <a:pt x="11336800" y="1612521"/>
                </a:cubicBezTo>
                <a:cubicBezTo>
                  <a:pt x="11336800" y="1631472"/>
                  <a:pt x="11334516" y="1633503"/>
                  <a:pt x="11313166" y="1633503"/>
                </a:cubicBezTo>
                <a:close/>
                <a:moveTo>
                  <a:pt x="1759727" y="1633673"/>
                </a:moveTo>
                <a:cubicBezTo>
                  <a:pt x="1747915" y="1633842"/>
                  <a:pt x="1736104" y="1630459"/>
                  <a:pt x="1733056" y="1623352"/>
                </a:cubicBezTo>
                <a:cubicBezTo>
                  <a:pt x="1726960" y="1610492"/>
                  <a:pt x="1742961" y="1592895"/>
                  <a:pt x="1760488" y="1592895"/>
                </a:cubicBezTo>
                <a:cubicBezTo>
                  <a:pt x="1778013" y="1592895"/>
                  <a:pt x="1792492" y="1609139"/>
                  <a:pt x="1786396" y="1622675"/>
                </a:cubicBezTo>
                <a:cubicBezTo>
                  <a:pt x="1783348" y="1629781"/>
                  <a:pt x="1771537" y="1633503"/>
                  <a:pt x="1759727" y="1633673"/>
                </a:cubicBezTo>
                <a:close/>
                <a:moveTo>
                  <a:pt x="10432270" y="1633673"/>
                </a:moveTo>
                <a:cubicBezTo>
                  <a:pt x="10420459" y="1633503"/>
                  <a:pt x="10408648" y="1629781"/>
                  <a:pt x="10405600" y="1622675"/>
                </a:cubicBezTo>
                <a:cubicBezTo>
                  <a:pt x="10399504" y="1609139"/>
                  <a:pt x="10413983" y="1592895"/>
                  <a:pt x="10431508" y="1592895"/>
                </a:cubicBezTo>
                <a:cubicBezTo>
                  <a:pt x="10449035" y="1592895"/>
                  <a:pt x="10465036" y="1610492"/>
                  <a:pt x="10458940" y="1623352"/>
                </a:cubicBezTo>
                <a:cubicBezTo>
                  <a:pt x="10455892" y="1630459"/>
                  <a:pt x="10444082" y="1633842"/>
                  <a:pt x="10432270" y="1633673"/>
                </a:cubicBezTo>
                <a:close/>
                <a:moveTo>
                  <a:pt x="4598008" y="1637479"/>
                </a:moveTo>
                <a:cubicBezTo>
                  <a:pt x="4588579" y="1640948"/>
                  <a:pt x="4575815" y="1640609"/>
                  <a:pt x="4562480" y="1635533"/>
                </a:cubicBezTo>
                <a:cubicBezTo>
                  <a:pt x="4544954" y="1629442"/>
                  <a:pt x="4551050" y="1599662"/>
                  <a:pt x="4571624" y="1591540"/>
                </a:cubicBezTo>
                <a:cubicBezTo>
                  <a:pt x="4594484" y="1582064"/>
                  <a:pt x="4613534" y="1593570"/>
                  <a:pt x="4613534" y="1616582"/>
                </a:cubicBezTo>
                <a:cubicBezTo>
                  <a:pt x="4613534" y="1626734"/>
                  <a:pt x="4607438" y="1634010"/>
                  <a:pt x="4598008" y="1637479"/>
                </a:cubicBezTo>
                <a:close/>
                <a:moveTo>
                  <a:pt x="7593988" y="1637479"/>
                </a:moveTo>
                <a:cubicBezTo>
                  <a:pt x="7584559" y="1634010"/>
                  <a:pt x="7578463" y="1626734"/>
                  <a:pt x="7578463" y="1616582"/>
                </a:cubicBezTo>
                <a:cubicBezTo>
                  <a:pt x="7578463" y="1593570"/>
                  <a:pt x="7597512" y="1582064"/>
                  <a:pt x="7620372" y="1591540"/>
                </a:cubicBezTo>
                <a:cubicBezTo>
                  <a:pt x="7640947" y="1599662"/>
                  <a:pt x="7647043" y="1629442"/>
                  <a:pt x="7629516" y="1635533"/>
                </a:cubicBezTo>
                <a:cubicBezTo>
                  <a:pt x="7616182" y="1640609"/>
                  <a:pt x="7603418" y="1640948"/>
                  <a:pt x="7593988" y="1637479"/>
                </a:cubicBezTo>
                <a:close/>
                <a:moveTo>
                  <a:pt x="345337" y="1639501"/>
                </a:moveTo>
                <a:cubicBezTo>
                  <a:pt x="340197" y="1639417"/>
                  <a:pt x="334865" y="1636540"/>
                  <a:pt x="325727" y="1630788"/>
                </a:cubicBezTo>
                <a:cubicBezTo>
                  <a:pt x="305925" y="1617251"/>
                  <a:pt x="320396" y="1596269"/>
                  <a:pt x="350097" y="1596269"/>
                </a:cubicBezTo>
                <a:cubicBezTo>
                  <a:pt x="376753" y="1596269"/>
                  <a:pt x="385129" y="1617927"/>
                  <a:pt x="363807" y="1631464"/>
                </a:cubicBezTo>
                <a:cubicBezTo>
                  <a:pt x="355428" y="1636879"/>
                  <a:pt x="350477" y="1639586"/>
                  <a:pt x="345337" y="1639501"/>
                </a:cubicBezTo>
                <a:close/>
                <a:moveTo>
                  <a:pt x="11846659" y="1639501"/>
                </a:moveTo>
                <a:cubicBezTo>
                  <a:pt x="11841519" y="1639586"/>
                  <a:pt x="11836568" y="1636879"/>
                  <a:pt x="11828190" y="1631464"/>
                </a:cubicBezTo>
                <a:cubicBezTo>
                  <a:pt x="11806867" y="1617927"/>
                  <a:pt x="11815243" y="1596269"/>
                  <a:pt x="11841899" y="1596269"/>
                </a:cubicBezTo>
                <a:cubicBezTo>
                  <a:pt x="11871600" y="1596269"/>
                  <a:pt x="11886071" y="1617251"/>
                  <a:pt x="11866270" y="1630788"/>
                </a:cubicBezTo>
                <a:cubicBezTo>
                  <a:pt x="11857131" y="1636540"/>
                  <a:pt x="11851799" y="1639417"/>
                  <a:pt x="11846659" y="1639501"/>
                </a:cubicBezTo>
                <a:close/>
                <a:moveTo>
                  <a:pt x="1226864" y="1639590"/>
                </a:moveTo>
                <a:cubicBezTo>
                  <a:pt x="1221723" y="1639252"/>
                  <a:pt x="1216965" y="1635867"/>
                  <a:pt x="1209725" y="1629438"/>
                </a:cubicBezTo>
                <a:cubicBezTo>
                  <a:pt x="1202879" y="1624023"/>
                  <a:pt x="1197553" y="1616579"/>
                  <a:pt x="1197553" y="1613871"/>
                </a:cubicBezTo>
                <a:cubicBezTo>
                  <a:pt x="1197553" y="1604396"/>
                  <a:pt x="1216585" y="1592889"/>
                  <a:pt x="1232583" y="1592889"/>
                </a:cubicBezTo>
                <a:cubicBezTo>
                  <a:pt x="1256209" y="1592889"/>
                  <a:pt x="1265341" y="1619286"/>
                  <a:pt x="1246293" y="1631469"/>
                </a:cubicBezTo>
                <a:cubicBezTo>
                  <a:pt x="1237519" y="1637221"/>
                  <a:pt x="1232012" y="1639928"/>
                  <a:pt x="1226864" y="1639590"/>
                </a:cubicBezTo>
                <a:close/>
                <a:moveTo>
                  <a:pt x="10965132" y="1639590"/>
                </a:moveTo>
                <a:cubicBezTo>
                  <a:pt x="10959984" y="1639928"/>
                  <a:pt x="10954478" y="1637221"/>
                  <a:pt x="10945703" y="1631469"/>
                </a:cubicBezTo>
                <a:cubicBezTo>
                  <a:pt x="10926655" y="1619286"/>
                  <a:pt x="10935787" y="1592889"/>
                  <a:pt x="10959414" y="1592889"/>
                </a:cubicBezTo>
                <a:cubicBezTo>
                  <a:pt x="10975411" y="1592889"/>
                  <a:pt x="10994443" y="1604396"/>
                  <a:pt x="10994443" y="1613871"/>
                </a:cubicBezTo>
                <a:cubicBezTo>
                  <a:pt x="10994443" y="1616579"/>
                  <a:pt x="10989118" y="1624023"/>
                  <a:pt x="10982271" y="1629438"/>
                </a:cubicBezTo>
                <a:cubicBezTo>
                  <a:pt x="10975031" y="1635867"/>
                  <a:pt x="10970274" y="1639252"/>
                  <a:pt x="10965132" y="1639590"/>
                </a:cubicBezTo>
                <a:close/>
                <a:moveTo>
                  <a:pt x="5298976" y="1644412"/>
                </a:moveTo>
                <a:cubicBezTo>
                  <a:pt x="5290975" y="1646697"/>
                  <a:pt x="5282212" y="1644665"/>
                  <a:pt x="5272306" y="1638236"/>
                </a:cubicBezTo>
                <a:cubicBezTo>
                  <a:pt x="5250968" y="1624699"/>
                  <a:pt x="5258590" y="1590182"/>
                  <a:pt x="5282974" y="1587474"/>
                </a:cubicBezTo>
                <a:cubicBezTo>
                  <a:pt x="5293642" y="1586121"/>
                  <a:pt x="5308882" y="1590182"/>
                  <a:pt x="5317263" y="1595596"/>
                </a:cubicBezTo>
                <a:cubicBezTo>
                  <a:pt x="5331742" y="1605072"/>
                  <a:pt x="5331742" y="1607102"/>
                  <a:pt x="5321074" y="1624699"/>
                </a:cubicBezTo>
                <a:cubicBezTo>
                  <a:pt x="5314216" y="1635529"/>
                  <a:pt x="5306976" y="1642128"/>
                  <a:pt x="5298976" y="1644412"/>
                </a:cubicBezTo>
                <a:close/>
                <a:moveTo>
                  <a:pt x="6893020" y="1644412"/>
                </a:moveTo>
                <a:cubicBezTo>
                  <a:pt x="6885020" y="1642128"/>
                  <a:pt x="6877780" y="1635529"/>
                  <a:pt x="6870923" y="1624699"/>
                </a:cubicBezTo>
                <a:cubicBezTo>
                  <a:pt x="6860255" y="1607102"/>
                  <a:pt x="6860255" y="1605072"/>
                  <a:pt x="6874734" y="1595596"/>
                </a:cubicBezTo>
                <a:cubicBezTo>
                  <a:pt x="6883115" y="1590182"/>
                  <a:pt x="6898355" y="1586121"/>
                  <a:pt x="6909023" y="1587474"/>
                </a:cubicBezTo>
                <a:cubicBezTo>
                  <a:pt x="6933407" y="1590182"/>
                  <a:pt x="6941028" y="1624699"/>
                  <a:pt x="6919691" y="1638236"/>
                </a:cubicBezTo>
                <a:cubicBezTo>
                  <a:pt x="6909784" y="1644665"/>
                  <a:pt x="6901022" y="1646697"/>
                  <a:pt x="6893020" y="1644412"/>
                </a:cubicBezTo>
                <a:close/>
                <a:moveTo>
                  <a:pt x="160711" y="1645298"/>
                </a:moveTo>
                <a:cubicBezTo>
                  <a:pt x="153600" y="1644462"/>
                  <a:pt x="147071" y="1641797"/>
                  <a:pt x="142305" y="1636891"/>
                </a:cubicBezTo>
                <a:cubicBezTo>
                  <a:pt x="121721" y="1616586"/>
                  <a:pt x="141544" y="1579359"/>
                  <a:pt x="172041" y="1579359"/>
                </a:cubicBezTo>
                <a:cubicBezTo>
                  <a:pt x="186527" y="1579359"/>
                  <a:pt x="208636" y="1600342"/>
                  <a:pt x="208636" y="1614555"/>
                </a:cubicBezTo>
                <a:cubicBezTo>
                  <a:pt x="208636" y="1633844"/>
                  <a:pt x="182048" y="1647804"/>
                  <a:pt x="160711" y="1645298"/>
                </a:cubicBezTo>
                <a:close/>
                <a:moveTo>
                  <a:pt x="12031286" y="1645298"/>
                </a:moveTo>
                <a:cubicBezTo>
                  <a:pt x="12009948" y="1647804"/>
                  <a:pt x="11983360" y="1633844"/>
                  <a:pt x="11983360" y="1614555"/>
                </a:cubicBezTo>
                <a:cubicBezTo>
                  <a:pt x="11983360" y="1600342"/>
                  <a:pt x="12005470" y="1579359"/>
                  <a:pt x="12019955" y="1579359"/>
                </a:cubicBezTo>
                <a:cubicBezTo>
                  <a:pt x="12050452" y="1579359"/>
                  <a:pt x="12070275" y="1616586"/>
                  <a:pt x="12049691" y="1636891"/>
                </a:cubicBezTo>
                <a:cubicBezTo>
                  <a:pt x="12044926" y="1641797"/>
                  <a:pt x="12038396" y="1644462"/>
                  <a:pt x="12031286" y="1645298"/>
                </a:cubicBezTo>
                <a:close/>
                <a:moveTo>
                  <a:pt x="1402100" y="1646019"/>
                </a:moveTo>
                <a:cubicBezTo>
                  <a:pt x="1396863" y="1645682"/>
                  <a:pt x="1392295" y="1641621"/>
                  <a:pt x="1383908" y="1633499"/>
                </a:cubicBezTo>
                <a:cubicBezTo>
                  <a:pt x="1354956" y="1605072"/>
                  <a:pt x="1398387" y="1569877"/>
                  <a:pt x="1428852" y="1596950"/>
                </a:cubicBezTo>
                <a:cubicBezTo>
                  <a:pt x="1445607" y="1611163"/>
                  <a:pt x="1444083" y="1624023"/>
                  <a:pt x="1424281" y="1636206"/>
                </a:cubicBezTo>
                <a:cubicBezTo>
                  <a:pt x="1413237" y="1642974"/>
                  <a:pt x="1407336" y="1646358"/>
                  <a:pt x="1402100" y="1646019"/>
                </a:cubicBezTo>
                <a:close/>
                <a:moveTo>
                  <a:pt x="10789896" y="1646019"/>
                </a:moveTo>
                <a:cubicBezTo>
                  <a:pt x="10784660" y="1646358"/>
                  <a:pt x="10778759" y="1642974"/>
                  <a:pt x="10767715" y="1636206"/>
                </a:cubicBezTo>
                <a:cubicBezTo>
                  <a:pt x="10747914" y="1624023"/>
                  <a:pt x="10746390" y="1611163"/>
                  <a:pt x="10763144" y="1596950"/>
                </a:cubicBezTo>
                <a:cubicBezTo>
                  <a:pt x="10793610" y="1569877"/>
                  <a:pt x="10837040" y="1605072"/>
                  <a:pt x="10808088" y="1633499"/>
                </a:cubicBezTo>
                <a:cubicBezTo>
                  <a:pt x="10799702" y="1641621"/>
                  <a:pt x="10795134" y="1645682"/>
                  <a:pt x="10789896" y="1646019"/>
                </a:cubicBezTo>
                <a:close/>
                <a:moveTo>
                  <a:pt x="5998715" y="1646188"/>
                </a:moveTo>
                <a:cubicBezTo>
                  <a:pt x="5994524" y="1646695"/>
                  <a:pt x="5990143" y="1644327"/>
                  <a:pt x="5981379" y="1639590"/>
                </a:cubicBezTo>
                <a:cubicBezTo>
                  <a:pt x="5972998" y="1635529"/>
                  <a:pt x="5967663" y="1624699"/>
                  <a:pt x="5967663" y="1613193"/>
                </a:cubicBezTo>
                <a:cubicBezTo>
                  <a:pt x="5967663" y="1597626"/>
                  <a:pt x="5971474" y="1592211"/>
                  <a:pt x="5986714" y="1588827"/>
                </a:cubicBezTo>
                <a:cubicBezTo>
                  <a:pt x="6023290" y="1580705"/>
                  <a:pt x="6042339" y="1613193"/>
                  <a:pt x="6014907" y="1635529"/>
                </a:cubicBezTo>
                <a:cubicBezTo>
                  <a:pt x="6006907" y="1642297"/>
                  <a:pt x="6002906" y="1645680"/>
                  <a:pt x="5998715" y="1646188"/>
                </a:cubicBezTo>
                <a:close/>
                <a:moveTo>
                  <a:pt x="6193282" y="1646188"/>
                </a:moveTo>
                <a:cubicBezTo>
                  <a:pt x="6189091" y="1645680"/>
                  <a:pt x="6185090" y="1642297"/>
                  <a:pt x="6177090" y="1635529"/>
                </a:cubicBezTo>
                <a:cubicBezTo>
                  <a:pt x="6149658" y="1613193"/>
                  <a:pt x="6168707" y="1580705"/>
                  <a:pt x="6205283" y="1588827"/>
                </a:cubicBezTo>
                <a:cubicBezTo>
                  <a:pt x="6220523" y="1592211"/>
                  <a:pt x="6224334" y="1597626"/>
                  <a:pt x="6224334" y="1613193"/>
                </a:cubicBezTo>
                <a:cubicBezTo>
                  <a:pt x="6224334" y="1624699"/>
                  <a:pt x="6218999" y="1635529"/>
                  <a:pt x="6210618" y="1639590"/>
                </a:cubicBezTo>
                <a:cubicBezTo>
                  <a:pt x="6201854" y="1644327"/>
                  <a:pt x="6197472" y="1646695"/>
                  <a:pt x="6193282" y="1646188"/>
                </a:cubicBezTo>
                <a:close/>
                <a:moveTo>
                  <a:pt x="2281646" y="1652436"/>
                </a:moveTo>
                <a:cubicBezTo>
                  <a:pt x="2273859" y="1651187"/>
                  <a:pt x="2266382" y="1647719"/>
                  <a:pt x="2260286" y="1641628"/>
                </a:cubicBezTo>
                <a:cubicBezTo>
                  <a:pt x="2233615" y="1615908"/>
                  <a:pt x="2254951" y="1572591"/>
                  <a:pt x="2293814" y="1572591"/>
                </a:cubicBezTo>
                <a:cubicBezTo>
                  <a:pt x="2311339" y="1572591"/>
                  <a:pt x="2331151" y="1594250"/>
                  <a:pt x="2331151" y="1614555"/>
                </a:cubicBezTo>
                <a:cubicBezTo>
                  <a:pt x="2331151" y="1639935"/>
                  <a:pt x="2305006" y="1656179"/>
                  <a:pt x="2281646" y="1652436"/>
                </a:cubicBezTo>
                <a:close/>
                <a:moveTo>
                  <a:pt x="9910351" y="1652436"/>
                </a:moveTo>
                <a:cubicBezTo>
                  <a:pt x="9886991" y="1656179"/>
                  <a:pt x="9860846" y="1639935"/>
                  <a:pt x="9860846" y="1614555"/>
                </a:cubicBezTo>
                <a:cubicBezTo>
                  <a:pt x="9860846" y="1594250"/>
                  <a:pt x="9880658" y="1572591"/>
                  <a:pt x="9898183" y="1572591"/>
                </a:cubicBezTo>
                <a:cubicBezTo>
                  <a:pt x="9937046" y="1572591"/>
                  <a:pt x="9958382" y="1615908"/>
                  <a:pt x="9931711" y="1641628"/>
                </a:cubicBezTo>
                <a:cubicBezTo>
                  <a:pt x="9925615" y="1647719"/>
                  <a:pt x="9918138" y="1651187"/>
                  <a:pt x="9910351" y="1652436"/>
                </a:cubicBezTo>
                <a:close/>
                <a:moveTo>
                  <a:pt x="2807784" y="1652583"/>
                </a:moveTo>
                <a:cubicBezTo>
                  <a:pt x="2799283" y="1651229"/>
                  <a:pt x="2791330" y="1647717"/>
                  <a:pt x="2785234" y="1641627"/>
                </a:cubicBezTo>
                <a:cubicBezTo>
                  <a:pt x="2777612" y="1634858"/>
                  <a:pt x="2772279" y="1622675"/>
                  <a:pt x="2772279" y="1615231"/>
                </a:cubicBezTo>
                <a:cubicBezTo>
                  <a:pt x="2772279" y="1599663"/>
                  <a:pt x="2801998" y="1572590"/>
                  <a:pt x="2818762" y="1572590"/>
                </a:cubicBezTo>
                <a:cubicBezTo>
                  <a:pt x="2835526" y="1572590"/>
                  <a:pt x="2863719" y="1601017"/>
                  <a:pt x="2863719" y="1617938"/>
                </a:cubicBezTo>
                <a:cubicBezTo>
                  <a:pt x="2863719" y="1641289"/>
                  <a:pt x="2833287" y="1656644"/>
                  <a:pt x="2807784" y="1652583"/>
                </a:cubicBezTo>
                <a:close/>
                <a:moveTo>
                  <a:pt x="9384212" y="1652583"/>
                </a:moveTo>
                <a:cubicBezTo>
                  <a:pt x="9358710" y="1656644"/>
                  <a:pt x="9328278" y="1641289"/>
                  <a:pt x="9328278" y="1617938"/>
                </a:cubicBezTo>
                <a:cubicBezTo>
                  <a:pt x="9328278" y="1601017"/>
                  <a:pt x="9356471" y="1572590"/>
                  <a:pt x="9373235" y="1572590"/>
                </a:cubicBezTo>
                <a:cubicBezTo>
                  <a:pt x="9389999" y="1572590"/>
                  <a:pt x="9419718" y="1599663"/>
                  <a:pt x="9419718" y="1615231"/>
                </a:cubicBezTo>
                <a:cubicBezTo>
                  <a:pt x="9419718" y="1622675"/>
                  <a:pt x="9414384" y="1634858"/>
                  <a:pt x="9406763" y="1641627"/>
                </a:cubicBezTo>
                <a:cubicBezTo>
                  <a:pt x="9400667" y="1647717"/>
                  <a:pt x="9392714" y="1651229"/>
                  <a:pt x="9384212" y="1652583"/>
                </a:cubicBezTo>
                <a:close/>
                <a:moveTo>
                  <a:pt x="519036" y="1652795"/>
                </a:moveTo>
                <a:cubicBezTo>
                  <a:pt x="512269" y="1651778"/>
                  <a:pt x="505980" y="1647717"/>
                  <a:pt x="497593" y="1640273"/>
                </a:cubicBezTo>
                <a:cubicBezTo>
                  <a:pt x="477769" y="1622675"/>
                  <a:pt x="478532" y="1605078"/>
                  <a:pt x="499879" y="1587480"/>
                </a:cubicBezTo>
                <a:cubicBezTo>
                  <a:pt x="521989" y="1568529"/>
                  <a:pt x="528852" y="1568529"/>
                  <a:pt x="550199" y="1588834"/>
                </a:cubicBezTo>
                <a:cubicBezTo>
                  <a:pt x="569249" y="1607109"/>
                  <a:pt x="566201" y="1636212"/>
                  <a:pt x="543337" y="1647041"/>
                </a:cubicBezTo>
                <a:cubicBezTo>
                  <a:pt x="533045" y="1651778"/>
                  <a:pt x="525801" y="1653809"/>
                  <a:pt x="519036" y="1652795"/>
                </a:cubicBezTo>
                <a:close/>
                <a:moveTo>
                  <a:pt x="11672960" y="1652795"/>
                </a:moveTo>
                <a:cubicBezTo>
                  <a:pt x="11666195" y="1653809"/>
                  <a:pt x="11658951" y="1651778"/>
                  <a:pt x="11648659" y="1647041"/>
                </a:cubicBezTo>
                <a:cubicBezTo>
                  <a:pt x="11625795" y="1636212"/>
                  <a:pt x="11622747" y="1607109"/>
                  <a:pt x="11641798" y="1588834"/>
                </a:cubicBezTo>
                <a:cubicBezTo>
                  <a:pt x="11663144" y="1568529"/>
                  <a:pt x="11670007" y="1568529"/>
                  <a:pt x="11692118" y="1587480"/>
                </a:cubicBezTo>
                <a:cubicBezTo>
                  <a:pt x="11713464" y="1605078"/>
                  <a:pt x="11714227" y="1622675"/>
                  <a:pt x="11694403" y="1640273"/>
                </a:cubicBezTo>
                <a:cubicBezTo>
                  <a:pt x="11686016" y="1647717"/>
                  <a:pt x="11679727" y="1651778"/>
                  <a:pt x="11672960" y="1652795"/>
                </a:cubicBezTo>
                <a:close/>
                <a:moveTo>
                  <a:pt x="3164536" y="1653471"/>
                </a:moveTo>
                <a:cubicBezTo>
                  <a:pt x="3152535" y="1652286"/>
                  <a:pt x="3141295" y="1646364"/>
                  <a:pt x="3133675" y="1636212"/>
                </a:cubicBezTo>
                <a:cubicBezTo>
                  <a:pt x="3121483" y="1619292"/>
                  <a:pt x="3121483" y="1616584"/>
                  <a:pt x="3132912" y="1595602"/>
                </a:cubicBezTo>
                <a:cubicBezTo>
                  <a:pt x="3142056" y="1577328"/>
                  <a:pt x="3149676" y="1572590"/>
                  <a:pt x="3166440" y="1572590"/>
                </a:cubicBezTo>
                <a:cubicBezTo>
                  <a:pt x="3208351" y="1572590"/>
                  <a:pt x="3229687" y="1618614"/>
                  <a:pt x="3199968" y="1642304"/>
                </a:cubicBezTo>
                <a:cubicBezTo>
                  <a:pt x="3189300" y="1651102"/>
                  <a:pt x="3176538" y="1654655"/>
                  <a:pt x="3164536" y="1653471"/>
                </a:cubicBezTo>
                <a:close/>
                <a:moveTo>
                  <a:pt x="9027460" y="1653471"/>
                </a:moveTo>
                <a:cubicBezTo>
                  <a:pt x="9015459" y="1654655"/>
                  <a:pt x="9002696" y="1651102"/>
                  <a:pt x="8992028" y="1642304"/>
                </a:cubicBezTo>
                <a:cubicBezTo>
                  <a:pt x="8962310" y="1618614"/>
                  <a:pt x="8983646" y="1572590"/>
                  <a:pt x="9025556" y="1572590"/>
                </a:cubicBezTo>
                <a:cubicBezTo>
                  <a:pt x="9042320" y="1572590"/>
                  <a:pt x="9049940" y="1577328"/>
                  <a:pt x="9059084" y="1595602"/>
                </a:cubicBezTo>
                <a:cubicBezTo>
                  <a:pt x="9070514" y="1616584"/>
                  <a:pt x="9070514" y="1619292"/>
                  <a:pt x="9058322" y="1636212"/>
                </a:cubicBezTo>
                <a:cubicBezTo>
                  <a:pt x="9050702" y="1646364"/>
                  <a:pt x="9039462" y="1652286"/>
                  <a:pt x="9027460" y="1653471"/>
                </a:cubicBezTo>
                <a:close/>
                <a:moveTo>
                  <a:pt x="4406550" y="1653807"/>
                </a:moveTo>
                <a:cubicBezTo>
                  <a:pt x="4382166" y="1653807"/>
                  <a:pt x="4376070" y="1650424"/>
                  <a:pt x="4365402" y="1632826"/>
                </a:cubicBezTo>
                <a:cubicBezTo>
                  <a:pt x="4353972" y="1612521"/>
                  <a:pt x="4353972" y="1610490"/>
                  <a:pt x="4368450" y="1593570"/>
                </a:cubicBezTo>
                <a:cubicBezTo>
                  <a:pt x="4405788" y="1548899"/>
                  <a:pt x="4478940" y="1587478"/>
                  <a:pt x="4447698" y="1635533"/>
                </a:cubicBezTo>
                <a:cubicBezTo>
                  <a:pt x="4437792" y="1650424"/>
                  <a:pt x="4430172" y="1653807"/>
                  <a:pt x="4406550" y="1653807"/>
                </a:cubicBezTo>
                <a:close/>
                <a:moveTo>
                  <a:pt x="7785447" y="1653807"/>
                </a:moveTo>
                <a:cubicBezTo>
                  <a:pt x="7761824" y="1653807"/>
                  <a:pt x="7754204" y="1650424"/>
                  <a:pt x="7744299" y="1635533"/>
                </a:cubicBezTo>
                <a:cubicBezTo>
                  <a:pt x="7713056" y="1587478"/>
                  <a:pt x="7786208" y="1548899"/>
                  <a:pt x="7823547" y="1593570"/>
                </a:cubicBezTo>
                <a:cubicBezTo>
                  <a:pt x="7838024" y="1610490"/>
                  <a:pt x="7838024" y="1612521"/>
                  <a:pt x="7826595" y="1632826"/>
                </a:cubicBezTo>
                <a:cubicBezTo>
                  <a:pt x="7815927" y="1650424"/>
                  <a:pt x="7809831" y="1653807"/>
                  <a:pt x="7785447" y="1653807"/>
                </a:cubicBezTo>
                <a:close/>
                <a:moveTo>
                  <a:pt x="2101022" y="1657365"/>
                </a:moveTo>
                <a:cubicBezTo>
                  <a:pt x="2093879" y="1656857"/>
                  <a:pt x="2087211" y="1655842"/>
                  <a:pt x="2083020" y="1654488"/>
                </a:cubicBezTo>
                <a:cubicBezTo>
                  <a:pt x="2049492" y="1641628"/>
                  <a:pt x="2055588" y="1584774"/>
                  <a:pt x="2091401" y="1572591"/>
                </a:cubicBezTo>
                <a:cubicBezTo>
                  <a:pt x="2119596" y="1563115"/>
                  <a:pt x="2124168" y="1563793"/>
                  <a:pt x="2144742" y="1582744"/>
                </a:cubicBezTo>
                <a:cubicBezTo>
                  <a:pt x="2177508" y="1611171"/>
                  <a:pt x="2165316" y="1650427"/>
                  <a:pt x="2121882" y="1657195"/>
                </a:cubicBezTo>
                <a:cubicBezTo>
                  <a:pt x="2115786" y="1657872"/>
                  <a:pt x="2108166" y="1657872"/>
                  <a:pt x="2101022" y="1657365"/>
                </a:cubicBezTo>
                <a:close/>
                <a:moveTo>
                  <a:pt x="10090975" y="1657365"/>
                </a:moveTo>
                <a:cubicBezTo>
                  <a:pt x="10083831" y="1657872"/>
                  <a:pt x="10076211" y="1657872"/>
                  <a:pt x="10070115" y="1657195"/>
                </a:cubicBezTo>
                <a:cubicBezTo>
                  <a:pt x="10026680" y="1650427"/>
                  <a:pt x="10014488" y="1611171"/>
                  <a:pt x="10047255" y="1582744"/>
                </a:cubicBezTo>
                <a:cubicBezTo>
                  <a:pt x="10067828" y="1563793"/>
                  <a:pt x="10072400" y="1563115"/>
                  <a:pt x="10100595" y="1572591"/>
                </a:cubicBezTo>
                <a:cubicBezTo>
                  <a:pt x="10136408" y="1584774"/>
                  <a:pt x="10142504" y="1641628"/>
                  <a:pt x="10108976" y="1654488"/>
                </a:cubicBezTo>
                <a:cubicBezTo>
                  <a:pt x="10104786" y="1655842"/>
                  <a:pt x="10098118" y="1656857"/>
                  <a:pt x="10090975" y="1657365"/>
                </a:cubicBezTo>
                <a:close/>
                <a:moveTo>
                  <a:pt x="5813735" y="1657699"/>
                </a:moveTo>
                <a:cubicBezTo>
                  <a:pt x="5808306" y="1657529"/>
                  <a:pt x="5803352" y="1656852"/>
                  <a:pt x="5800304" y="1655837"/>
                </a:cubicBezTo>
                <a:cubicBezTo>
                  <a:pt x="5751536" y="1638239"/>
                  <a:pt x="5766776" y="1571234"/>
                  <a:pt x="5819355" y="1571234"/>
                </a:cubicBezTo>
                <a:cubicBezTo>
                  <a:pt x="5877267" y="1571234"/>
                  <a:pt x="5887172" y="1645685"/>
                  <a:pt x="5830023" y="1656514"/>
                </a:cubicBezTo>
                <a:cubicBezTo>
                  <a:pt x="5825070" y="1657529"/>
                  <a:pt x="5819164" y="1657868"/>
                  <a:pt x="5813735" y="1657699"/>
                </a:cubicBezTo>
                <a:close/>
                <a:moveTo>
                  <a:pt x="6378262" y="1657699"/>
                </a:moveTo>
                <a:cubicBezTo>
                  <a:pt x="6372832" y="1657868"/>
                  <a:pt x="6366927" y="1657529"/>
                  <a:pt x="6361973" y="1656514"/>
                </a:cubicBezTo>
                <a:cubicBezTo>
                  <a:pt x="6304824" y="1645685"/>
                  <a:pt x="6314730" y="1571234"/>
                  <a:pt x="6372642" y="1571234"/>
                </a:cubicBezTo>
                <a:cubicBezTo>
                  <a:pt x="6425220" y="1571234"/>
                  <a:pt x="6440460" y="1638239"/>
                  <a:pt x="6391692" y="1655837"/>
                </a:cubicBezTo>
                <a:cubicBezTo>
                  <a:pt x="6388644" y="1656852"/>
                  <a:pt x="6383691" y="1657529"/>
                  <a:pt x="6378262" y="1657699"/>
                </a:cubicBezTo>
                <a:close/>
                <a:moveTo>
                  <a:pt x="1942328" y="1657869"/>
                </a:moveTo>
                <a:cubicBezTo>
                  <a:pt x="1921753" y="1661253"/>
                  <a:pt x="1912609" y="1658546"/>
                  <a:pt x="1898893" y="1645009"/>
                </a:cubicBezTo>
                <a:cubicBezTo>
                  <a:pt x="1876033" y="1623350"/>
                  <a:pt x="1879081" y="1594924"/>
                  <a:pt x="1904989" y="1578680"/>
                </a:cubicBezTo>
                <a:cubicBezTo>
                  <a:pt x="1930897" y="1562436"/>
                  <a:pt x="1968997" y="1568528"/>
                  <a:pt x="1980428" y="1590186"/>
                </a:cubicBezTo>
                <a:cubicBezTo>
                  <a:pt x="1997953" y="1625381"/>
                  <a:pt x="1982713" y="1652455"/>
                  <a:pt x="1942328" y="1657869"/>
                </a:cubicBezTo>
                <a:close/>
                <a:moveTo>
                  <a:pt x="10249668" y="1657869"/>
                </a:moveTo>
                <a:cubicBezTo>
                  <a:pt x="10209283" y="1652455"/>
                  <a:pt x="10194043" y="1625381"/>
                  <a:pt x="10211568" y="1590186"/>
                </a:cubicBezTo>
                <a:cubicBezTo>
                  <a:pt x="10222999" y="1568528"/>
                  <a:pt x="10261099" y="1562436"/>
                  <a:pt x="10287007" y="1578680"/>
                </a:cubicBezTo>
                <a:cubicBezTo>
                  <a:pt x="10312915" y="1594924"/>
                  <a:pt x="10315963" y="1623350"/>
                  <a:pt x="10293103" y="1645009"/>
                </a:cubicBezTo>
                <a:cubicBezTo>
                  <a:pt x="10279387" y="1658546"/>
                  <a:pt x="10270243" y="1661253"/>
                  <a:pt x="10249668" y="1657869"/>
                </a:cubicBezTo>
                <a:close/>
                <a:moveTo>
                  <a:pt x="3355608" y="1659559"/>
                </a:moveTo>
                <a:cubicBezTo>
                  <a:pt x="3345607" y="1660913"/>
                  <a:pt x="3334558" y="1658206"/>
                  <a:pt x="3320079" y="1651776"/>
                </a:cubicBezTo>
                <a:cubicBezTo>
                  <a:pt x="3285790" y="1636208"/>
                  <a:pt x="3290362" y="1585447"/>
                  <a:pt x="3326938" y="1573940"/>
                </a:cubicBezTo>
                <a:cubicBezTo>
                  <a:pt x="3358180" y="1564464"/>
                  <a:pt x="3379516" y="1570556"/>
                  <a:pt x="3392470" y="1593569"/>
                </a:cubicBezTo>
                <a:cubicBezTo>
                  <a:pt x="3407710" y="1618611"/>
                  <a:pt x="3406948" y="1621996"/>
                  <a:pt x="3384850" y="1642977"/>
                </a:cubicBezTo>
                <a:cubicBezTo>
                  <a:pt x="3374563" y="1652791"/>
                  <a:pt x="3365610" y="1658206"/>
                  <a:pt x="3355608" y="1659559"/>
                </a:cubicBezTo>
                <a:close/>
                <a:moveTo>
                  <a:pt x="8836388" y="1659559"/>
                </a:moveTo>
                <a:cubicBezTo>
                  <a:pt x="8826387" y="1658206"/>
                  <a:pt x="8817434" y="1652791"/>
                  <a:pt x="8807147" y="1642977"/>
                </a:cubicBezTo>
                <a:cubicBezTo>
                  <a:pt x="8785048" y="1621996"/>
                  <a:pt x="8784287" y="1618611"/>
                  <a:pt x="8799527" y="1593569"/>
                </a:cubicBezTo>
                <a:cubicBezTo>
                  <a:pt x="8812480" y="1570556"/>
                  <a:pt x="8833816" y="1564464"/>
                  <a:pt x="8865059" y="1573940"/>
                </a:cubicBezTo>
                <a:cubicBezTo>
                  <a:pt x="8901635" y="1585447"/>
                  <a:pt x="8906207" y="1636208"/>
                  <a:pt x="8871918" y="1651776"/>
                </a:cubicBezTo>
                <a:cubicBezTo>
                  <a:pt x="8857439" y="1658206"/>
                  <a:pt x="8846390" y="1660913"/>
                  <a:pt x="8836388" y="1659559"/>
                </a:cubicBezTo>
                <a:close/>
                <a:moveTo>
                  <a:pt x="5110287" y="1660577"/>
                </a:moveTo>
                <a:cubicBezTo>
                  <a:pt x="5100382" y="1660577"/>
                  <a:pt x="5083618" y="1652455"/>
                  <a:pt x="5073711" y="1642979"/>
                </a:cubicBezTo>
                <a:cubicBezTo>
                  <a:pt x="5063043" y="1632827"/>
                  <a:pt x="5054660" y="1619291"/>
                  <a:pt x="5054660" y="1613199"/>
                </a:cubicBezTo>
                <a:cubicBezTo>
                  <a:pt x="5054660" y="1595601"/>
                  <a:pt x="5089714" y="1565820"/>
                  <a:pt x="5110287" y="1565820"/>
                </a:cubicBezTo>
                <a:cubicBezTo>
                  <a:pt x="5138482" y="1565820"/>
                  <a:pt x="5168962" y="1590186"/>
                  <a:pt x="5168962" y="1613199"/>
                </a:cubicBezTo>
                <a:cubicBezTo>
                  <a:pt x="5168962" y="1636211"/>
                  <a:pt x="5138482" y="1660577"/>
                  <a:pt x="5110287" y="1660577"/>
                </a:cubicBezTo>
                <a:close/>
                <a:moveTo>
                  <a:pt x="7081710" y="1660577"/>
                </a:moveTo>
                <a:cubicBezTo>
                  <a:pt x="7053515" y="1660577"/>
                  <a:pt x="7023035" y="1636211"/>
                  <a:pt x="7023035" y="1613199"/>
                </a:cubicBezTo>
                <a:cubicBezTo>
                  <a:pt x="7023035" y="1590186"/>
                  <a:pt x="7053515" y="1565820"/>
                  <a:pt x="7081710" y="1565820"/>
                </a:cubicBezTo>
                <a:cubicBezTo>
                  <a:pt x="7102283" y="1565820"/>
                  <a:pt x="7137336" y="1595601"/>
                  <a:pt x="7137336" y="1613199"/>
                </a:cubicBezTo>
                <a:cubicBezTo>
                  <a:pt x="7137336" y="1619291"/>
                  <a:pt x="7128954" y="1632827"/>
                  <a:pt x="7118286" y="1642979"/>
                </a:cubicBezTo>
                <a:cubicBezTo>
                  <a:pt x="7108379" y="1652455"/>
                  <a:pt x="7091615" y="1660577"/>
                  <a:pt x="7081710" y="1660577"/>
                </a:cubicBezTo>
                <a:close/>
                <a:moveTo>
                  <a:pt x="4760248" y="1661486"/>
                </a:moveTo>
                <a:cubicBezTo>
                  <a:pt x="4753080" y="1661465"/>
                  <a:pt x="4745651" y="1660069"/>
                  <a:pt x="4738222" y="1657192"/>
                </a:cubicBezTo>
                <a:cubicBezTo>
                  <a:pt x="4694026" y="1640948"/>
                  <a:pt x="4697835" y="1578003"/>
                  <a:pt x="4743555" y="1569204"/>
                </a:cubicBezTo>
                <a:cubicBezTo>
                  <a:pt x="4773274" y="1563113"/>
                  <a:pt x="4792323" y="1569881"/>
                  <a:pt x="4807563" y="1590186"/>
                </a:cubicBezTo>
                <a:cubicBezTo>
                  <a:pt x="4818231" y="1605077"/>
                  <a:pt x="4818994" y="1611167"/>
                  <a:pt x="4810611" y="1627411"/>
                </a:cubicBezTo>
                <a:cubicBezTo>
                  <a:pt x="4800896" y="1649239"/>
                  <a:pt x="4781751" y="1661549"/>
                  <a:pt x="4760248" y="1661486"/>
                </a:cubicBezTo>
                <a:close/>
                <a:moveTo>
                  <a:pt x="7431748" y="1661486"/>
                </a:moveTo>
                <a:cubicBezTo>
                  <a:pt x="7410246" y="1661549"/>
                  <a:pt x="7391100" y="1649239"/>
                  <a:pt x="7381386" y="1627411"/>
                </a:cubicBezTo>
                <a:cubicBezTo>
                  <a:pt x="7373003" y="1611167"/>
                  <a:pt x="7373766" y="1605077"/>
                  <a:pt x="7384434" y="1590186"/>
                </a:cubicBezTo>
                <a:cubicBezTo>
                  <a:pt x="7399674" y="1569881"/>
                  <a:pt x="7418723" y="1563113"/>
                  <a:pt x="7448441" y="1569204"/>
                </a:cubicBezTo>
                <a:cubicBezTo>
                  <a:pt x="7494162" y="1578003"/>
                  <a:pt x="7497971" y="1640948"/>
                  <a:pt x="7453775" y="1657192"/>
                </a:cubicBezTo>
                <a:cubicBezTo>
                  <a:pt x="7446346" y="1660069"/>
                  <a:pt x="7438916" y="1661465"/>
                  <a:pt x="7431748" y="1661486"/>
                </a:cubicBezTo>
                <a:close/>
                <a:moveTo>
                  <a:pt x="5642758" y="1662437"/>
                </a:moveTo>
                <a:cubicBezTo>
                  <a:pt x="5636186" y="1662268"/>
                  <a:pt x="5629136" y="1660575"/>
                  <a:pt x="5619992" y="1657192"/>
                </a:cubicBezTo>
                <a:cubicBezTo>
                  <a:pt x="5582655" y="1642978"/>
                  <a:pt x="5575035" y="1605075"/>
                  <a:pt x="5604752" y="1580709"/>
                </a:cubicBezTo>
                <a:cubicBezTo>
                  <a:pt x="5641328" y="1550253"/>
                  <a:pt x="5693907" y="1569204"/>
                  <a:pt x="5693907" y="1611844"/>
                </a:cubicBezTo>
                <a:cubicBezTo>
                  <a:pt x="5693907" y="1641624"/>
                  <a:pt x="5689335" y="1648392"/>
                  <a:pt x="5662664" y="1658546"/>
                </a:cubicBezTo>
                <a:cubicBezTo>
                  <a:pt x="5655426" y="1661253"/>
                  <a:pt x="5649330" y="1662606"/>
                  <a:pt x="5642758" y="1662437"/>
                </a:cubicBezTo>
                <a:close/>
                <a:moveTo>
                  <a:pt x="6549239" y="1662437"/>
                </a:moveTo>
                <a:cubicBezTo>
                  <a:pt x="6542667" y="1662606"/>
                  <a:pt x="6536571" y="1661253"/>
                  <a:pt x="6529332" y="1658546"/>
                </a:cubicBezTo>
                <a:cubicBezTo>
                  <a:pt x="6502662" y="1648392"/>
                  <a:pt x="6498090" y="1641624"/>
                  <a:pt x="6498090" y="1611844"/>
                </a:cubicBezTo>
                <a:cubicBezTo>
                  <a:pt x="6498090" y="1569204"/>
                  <a:pt x="6550668" y="1550253"/>
                  <a:pt x="6587244" y="1580709"/>
                </a:cubicBezTo>
                <a:cubicBezTo>
                  <a:pt x="6616962" y="1605075"/>
                  <a:pt x="6609342" y="1642978"/>
                  <a:pt x="6572004" y="1657192"/>
                </a:cubicBezTo>
                <a:cubicBezTo>
                  <a:pt x="6562860" y="1660575"/>
                  <a:pt x="6555811" y="1662268"/>
                  <a:pt x="6549239" y="1662437"/>
                </a:cubicBezTo>
                <a:close/>
                <a:moveTo>
                  <a:pt x="4947783" y="1666245"/>
                </a:moveTo>
                <a:cubicBezTo>
                  <a:pt x="4930352" y="1668868"/>
                  <a:pt x="4910922" y="1662269"/>
                  <a:pt x="4893395" y="1645686"/>
                </a:cubicBezTo>
                <a:cubicBezTo>
                  <a:pt x="4867487" y="1620644"/>
                  <a:pt x="4869011" y="1598308"/>
                  <a:pt x="4899491" y="1574620"/>
                </a:cubicBezTo>
                <a:cubicBezTo>
                  <a:pt x="4922351" y="1556345"/>
                  <a:pt x="4945972" y="1554991"/>
                  <a:pt x="4968071" y="1571235"/>
                </a:cubicBezTo>
                <a:cubicBezTo>
                  <a:pt x="4995503" y="1590864"/>
                  <a:pt x="5001599" y="1607108"/>
                  <a:pt x="4990168" y="1631474"/>
                </a:cubicBezTo>
                <a:cubicBezTo>
                  <a:pt x="4980644" y="1651778"/>
                  <a:pt x="4965214" y="1663623"/>
                  <a:pt x="4947783" y="1666245"/>
                </a:cubicBezTo>
                <a:close/>
                <a:moveTo>
                  <a:pt x="7244214" y="1666245"/>
                </a:moveTo>
                <a:cubicBezTo>
                  <a:pt x="7226783" y="1663623"/>
                  <a:pt x="7211352" y="1651778"/>
                  <a:pt x="7201828" y="1631474"/>
                </a:cubicBezTo>
                <a:cubicBezTo>
                  <a:pt x="7190398" y="1607108"/>
                  <a:pt x="7196494" y="1590864"/>
                  <a:pt x="7223926" y="1571235"/>
                </a:cubicBezTo>
                <a:cubicBezTo>
                  <a:pt x="7246024" y="1554991"/>
                  <a:pt x="7269646" y="1556345"/>
                  <a:pt x="7292506" y="1574620"/>
                </a:cubicBezTo>
                <a:cubicBezTo>
                  <a:pt x="7322985" y="1598308"/>
                  <a:pt x="7324510" y="1620644"/>
                  <a:pt x="7298602" y="1645686"/>
                </a:cubicBezTo>
                <a:cubicBezTo>
                  <a:pt x="7281075" y="1662269"/>
                  <a:pt x="7261644" y="1668868"/>
                  <a:pt x="7244214" y="1666245"/>
                </a:cubicBezTo>
                <a:close/>
                <a:moveTo>
                  <a:pt x="2464227" y="1670558"/>
                </a:moveTo>
                <a:cubicBezTo>
                  <a:pt x="2453178" y="1670727"/>
                  <a:pt x="2443272" y="1665990"/>
                  <a:pt x="2430699" y="1656514"/>
                </a:cubicBezTo>
                <a:cubicBezTo>
                  <a:pt x="2372787" y="1613874"/>
                  <a:pt x="2426888" y="1536039"/>
                  <a:pt x="2493183" y="1566495"/>
                </a:cubicBezTo>
                <a:cubicBezTo>
                  <a:pt x="2516804" y="1578002"/>
                  <a:pt x="2521376" y="1585447"/>
                  <a:pt x="2521376" y="1617258"/>
                </a:cubicBezTo>
                <a:cubicBezTo>
                  <a:pt x="2521376" y="1638917"/>
                  <a:pt x="2517567" y="1647715"/>
                  <a:pt x="2504612" y="1655161"/>
                </a:cubicBezTo>
                <a:cubicBezTo>
                  <a:pt x="2487468" y="1665313"/>
                  <a:pt x="2475276" y="1670390"/>
                  <a:pt x="2464227" y="1670558"/>
                </a:cubicBezTo>
                <a:close/>
                <a:moveTo>
                  <a:pt x="9727770" y="1670558"/>
                </a:moveTo>
                <a:cubicBezTo>
                  <a:pt x="9716720" y="1670390"/>
                  <a:pt x="9704528" y="1665313"/>
                  <a:pt x="9687384" y="1655161"/>
                </a:cubicBezTo>
                <a:cubicBezTo>
                  <a:pt x="9674430" y="1647715"/>
                  <a:pt x="9670620" y="1638917"/>
                  <a:pt x="9670620" y="1617258"/>
                </a:cubicBezTo>
                <a:cubicBezTo>
                  <a:pt x="9670620" y="1585447"/>
                  <a:pt x="9675192" y="1578002"/>
                  <a:pt x="9698814" y="1566495"/>
                </a:cubicBezTo>
                <a:cubicBezTo>
                  <a:pt x="9765108" y="1536039"/>
                  <a:pt x="9819210" y="1613874"/>
                  <a:pt x="9761298" y="1656514"/>
                </a:cubicBezTo>
                <a:cubicBezTo>
                  <a:pt x="9748724" y="1665990"/>
                  <a:pt x="9738819" y="1670727"/>
                  <a:pt x="9727770" y="1670558"/>
                </a:cubicBezTo>
                <a:close/>
                <a:moveTo>
                  <a:pt x="706784" y="1672163"/>
                </a:moveTo>
                <a:cubicBezTo>
                  <a:pt x="699640" y="1673600"/>
                  <a:pt x="692783" y="1670047"/>
                  <a:pt x="678685" y="1663279"/>
                </a:cubicBezTo>
                <a:cubicBezTo>
                  <a:pt x="638293" y="1644328"/>
                  <a:pt x="629917" y="1603042"/>
                  <a:pt x="661157" y="1575969"/>
                </a:cubicBezTo>
                <a:cubicBezTo>
                  <a:pt x="686304" y="1552956"/>
                  <a:pt x="714500" y="1554310"/>
                  <a:pt x="741936" y="1580030"/>
                </a:cubicBezTo>
                <a:cubicBezTo>
                  <a:pt x="770896" y="1607779"/>
                  <a:pt x="770133" y="1623347"/>
                  <a:pt x="736601" y="1651096"/>
                </a:cubicBezTo>
                <a:cubicBezTo>
                  <a:pt x="721359" y="1664294"/>
                  <a:pt x="713929" y="1670725"/>
                  <a:pt x="706784" y="1672163"/>
                </a:cubicBezTo>
                <a:close/>
                <a:moveTo>
                  <a:pt x="11485212" y="1672163"/>
                </a:moveTo>
                <a:cubicBezTo>
                  <a:pt x="11478067" y="1670725"/>
                  <a:pt x="11470638" y="1664294"/>
                  <a:pt x="11455395" y="1651096"/>
                </a:cubicBezTo>
                <a:cubicBezTo>
                  <a:pt x="11421863" y="1623347"/>
                  <a:pt x="11421100" y="1607779"/>
                  <a:pt x="11450060" y="1580030"/>
                </a:cubicBezTo>
                <a:cubicBezTo>
                  <a:pt x="11477496" y="1554310"/>
                  <a:pt x="11505692" y="1552956"/>
                  <a:pt x="11530839" y="1575969"/>
                </a:cubicBezTo>
                <a:cubicBezTo>
                  <a:pt x="11562079" y="1603042"/>
                  <a:pt x="11553703" y="1644328"/>
                  <a:pt x="11513311" y="1663279"/>
                </a:cubicBezTo>
                <a:cubicBezTo>
                  <a:pt x="11499214" y="1670047"/>
                  <a:pt x="11492356" y="1673600"/>
                  <a:pt x="11485212" y="1672163"/>
                </a:cubicBezTo>
                <a:close/>
                <a:moveTo>
                  <a:pt x="5467295" y="1673268"/>
                </a:moveTo>
                <a:cubicBezTo>
                  <a:pt x="5457579" y="1673776"/>
                  <a:pt x="5448055" y="1670391"/>
                  <a:pt x="5436624" y="1663285"/>
                </a:cubicBezTo>
                <a:cubicBezTo>
                  <a:pt x="5427480" y="1657870"/>
                  <a:pt x="5415288" y="1645010"/>
                  <a:pt x="5409192" y="1634858"/>
                </a:cubicBezTo>
                <a:cubicBezTo>
                  <a:pt x="5393952" y="1609139"/>
                  <a:pt x="5409955" y="1576651"/>
                  <a:pt x="5445007" y="1561761"/>
                </a:cubicBezTo>
                <a:cubicBezTo>
                  <a:pt x="5470152" y="1550931"/>
                  <a:pt x="5472439" y="1550931"/>
                  <a:pt x="5494536" y="1565822"/>
                </a:cubicBezTo>
                <a:cubicBezTo>
                  <a:pt x="5541019" y="1596278"/>
                  <a:pt x="5542543" y="1629444"/>
                  <a:pt x="5499108" y="1659900"/>
                </a:cubicBezTo>
                <a:cubicBezTo>
                  <a:pt x="5486916" y="1668361"/>
                  <a:pt x="5477011" y="1672761"/>
                  <a:pt x="5467295" y="1673268"/>
                </a:cubicBezTo>
                <a:close/>
                <a:moveTo>
                  <a:pt x="6724702" y="1673268"/>
                </a:moveTo>
                <a:cubicBezTo>
                  <a:pt x="6714986" y="1672761"/>
                  <a:pt x="6705080" y="1668361"/>
                  <a:pt x="6692888" y="1659900"/>
                </a:cubicBezTo>
                <a:cubicBezTo>
                  <a:pt x="6649454" y="1629444"/>
                  <a:pt x="6650978" y="1596278"/>
                  <a:pt x="6697460" y="1565822"/>
                </a:cubicBezTo>
                <a:cubicBezTo>
                  <a:pt x="6719558" y="1550931"/>
                  <a:pt x="6721844" y="1550931"/>
                  <a:pt x="6746990" y="1561761"/>
                </a:cubicBezTo>
                <a:cubicBezTo>
                  <a:pt x="6782042" y="1576651"/>
                  <a:pt x="6798044" y="1609139"/>
                  <a:pt x="6782804" y="1634858"/>
                </a:cubicBezTo>
                <a:cubicBezTo>
                  <a:pt x="6776708" y="1645010"/>
                  <a:pt x="6764516" y="1657870"/>
                  <a:pt x="6755372" y="1663285"/>
                </a:cubicBezTo>
                <a:cubicBezTo>
                  <a:pt x="6743942" y="1670391"/>
                  <a:pt x="6734417" y="1673776"/>
                  <a:pt x="6724702" y="1673268"/>
                </a:cubicBezTo>
                <a:close/>
                <a:moveTo>
                  <a:pt x="2113314" y="1780585"/>
                </a:moveTo>
                <a:cubicBezTo>
                  <a:pt x="2104740" y="1782108"/>
                  <a:pt x="2095216" y="1780754"/>
                  <a:pt x="2091405" y="1775339"/>
                </a:cubicBezTo>
                <a:cubicBezTo>
                  <a:pt x="2088357" y="1770601"/>
                  <a:pt x="2089119" y="1764510"/>
                  <a:pt x="2093691" y="1760449"/>
                </a:cubicBezTo>
                <a:cubicBezTo>
                  <a:pt x="2104359" y="1750973"/>
                  <a:pt x="2129506" y="1756388"/>
                  <a:pt x="2129506" y="1768571"/>
                </a:cubicBezTo>
                <a:cubicBezTo>
                  <a:pt x="2129506" y="1774662"/>
                  <a:pt x="2121886" y="1779062"/>
                  <a:pt x="2113314" y="1780585"/>
                </a:cubicBezTo>
                <a:close/>
                <a:moveTo>
                  <a:pt x="10078683" y="1780585"/>
                </a:moveTo>
                <a:cubicBezTo>
                  <a:pt x="10070111" y="1779062"/>
                  <a:pt x="10062491" y="1774662"/>
                  <a:pt x="10062491" y="1768571"/>
                </a:cubicBezTo>
                <a:cubicBezTo>
                  <a:pt x="10062491" y="1756388"/>
                  <a:pt x="10087638" y="1750973"/>
                  <a:pt x="10098306" y="1760449"/>
                </a:cubicBezTo>
                <a:cubicBezTo>
                  <a:pt x="10102878" y="1764510"/>
                  <a:pt x="10103639" y="1770601"/>
                  <a:pt x="10100591" y="1775339"/>
                </a:cubicBezTo>
                <a:cubicBezTo>
                  <a:pt x="10096780" y="1780754"/>
                  <a:pt x="10087256" y="1782108"/>
                  <a:pt x="10078683" y="1780585"/>
                </a:cubicBezTo>
                <a:close/>
                <a:moveTo>
                  <a:pt x="5813256" y="1784811"/>
                </a:moveTo>
                <a:cubicBezTo>
                  <a:pt x="5803350" y="1776012"/>
                  <a:pt x="5807922" y="1755031"/>
                  <a:pt x="5818590" y="1755031"/>
                </a:cubicBezTo>
                <a:cubicBezTo>
                  <a:pt x="5824686" y="1755031"/>
                  <a:pt x="5831544" y="1757738"/>
                  <a:pt x="5833830" y="1761122"/>
                </a:cubicBezTo>
                <a:cubicBezTo>
                  <a:pt x="5839164" y="1768567"/>
                  <a:pt x="5820114" y="1790902"/>
                  <a:pt x="5813256" y="1784811"/>
                </a:cubicBezTo>
                <a:close/>
                <a:moveTo>
                  <a:pt x="6378740" y="1784811"/>
                </a:moveTo>
                <a:cubicBezTo>
                  <a:pt x="6371883" y="1790902"/>
                  <a:pt x="6352832" y="1768567"/>
                  <a:pt x="6358167" y="1761122"/>
                </a:cubicBezTo>
                <a:cubicBezTo>
                  <a:pt x="6360452" y="1757738"/>
                  <a:pt x="6367311" y="1755031"/>
                  <a:pt x="6373407" y="1755031"/>
                </a:cubicBezTo>
                <a:cubicBezTo>
                  <a:pt x="6384075" y="1755031"/>
                  <a:pt x="6388647" y="1776012"/>
                  <a:pt x="6378740" y="1784811"/>
                </a:cubicBezTo>
                <a:close/>
                <a:moveTo>
                  <a:pt x="4941876" y="1786500"/>
                </a:moveTo>
                <a:cubicBezTo>
                  <a:pt x="4935686" y="1789377"/>
                  <a:pt x="4928447" y="1789207"/>
                  <a:pt x="4923112" y="1784809"/>
                </a:cubicBezTo>
                <a:cubicBezTo>
                  <a:pt x="4920064" y="1782102"/>
                  <a:pt x="4917778" y="1773980"/>
                  <a:pt x="4917778" y="1767211"/>
                </a:cubicBezTo>
                <a:cubicBezTo>
                  <a:pt x="4917778" y="1758412"/>
                  <a:pt x="4923112" y="1755028"/>
                  <a:pt x="4937590" y="1755028"/>
                </a:cubicBezTo>
                <a:cubicBezTo>
                  <a:pt x="4953592" y="1755028"/>
                  <a:pt x="4956640" y="1757736"/>
                  <a:pt x="4954354" y="1769919"/>
                </a:cubicBezTo>
                <a:cubicBezTo>
                  <a:pt x="4953211" y="1777702"/>
                  <a:pt x="4948068" y="1783623"/>
                  <a:pt x="4941876" y="1786500"/>
                </a:cubicBezTo>
                <a:close/>
                <a:moveTo>
                  <a:pt x="7250120" y="1786500"/>
                </a:moveTo>
                <a:cubicBezTo>
                  <a:pt x="7243928" y="1783623"/>
                  <a:pt x="7238786" y="1777702"/>
                  <a:pt x="7237643" y="1769919"/>
                </a:cubicBezTo>
                <a:cubicBezTo>
                  <a:pt x="7235356" y="1757736"/>
                  <a:pt x="7238404" y="1755028"/>
                  <a:pt x="7254407" y="1755028"/>
                </a:cubicBezTo>
                <a:cubicBezTo>
                  <a:pt x="7268884" y="1755028"/>
                  <a:pt x="7274219" y="1758412"/>
                  <a:pt x="7274219" y="1767211"/>
                </a:cubicBezTo>
                <a:cubicBezTo>
                  <a:pt x="7274219" y="1773980"/>
                  <a:pt x="7271932" y="1782102"/>
                  <a:pt x="7268884" y="1784809"/>
                </a:cubicBezTo>
                <a:cubicBezTo>
                  <a:pt x="7263550" y="1789207"/>
                  <a:pt x="7256311" y="1789377"/>
                  <a:pt x="7250120" y="1786500"/>
                </a:cubicBezTo>
                <a:close/>
                <a:moveTo>
                  <a:pt x="6000336" y="1786756"/>
                </a:moveTo>
                <a:cubicBezTo>
                  <a:pt x="5994908" y="1788024"/>
                  <a:pt x="5988622" y="1784810"/>
                  <a:pt x="5983668" y="1776688"/>
                </a:cubicBezTo>
                <a:cubicBezTo>
                  <a:pt x="5974524" y="1761798"/>
                  <a:pt x="5979096" y="1755030"/>
                  <a:pt x="5999670" y="1755030"/>
                </a:cubicBezTo>
                <a:cubicBezTo>
                  <a:pt x="6010338" y="1755030"/>
                  <a:pt x="6014148" y="1759091"/>
                  <a:pt x="6011862" y="1769920"/>
                </a:cubicBezTo>
                <a:cubicBezTo>
                  <a:pt x="6010338" y="1779734"/>
                  <a:pt x="6005766" y="1785488"/>
                  <a:pt x="6000336" y="1786756"/>
                </a:cubicBezTo>
                <a:close/>
                <a:moveTo>
                  <a:pt x="6191660" y="1786756"/>
                </a:moveTo>
                <a:cubicBezTo>
                  <a:pt x="6186231" y="1785488"/>
                  <a:pt x="6181659" y="1779734"/>
                  <a:pt x="6180135" y="1769920"/>
                </a:cubicBezTo>
                <a:cubicBezTo>
                  <a:pt x="6177848" y="1759091"/>
                  <a:pt x="6181659" y="1755030"/>
                  <a:pt x="6192327" y="1755030"/>
                </a:cubicBezTo>
                <a:cubicBezTo>
                  <a:pt x="6212900" y="1755030"/>
                  <a:pt x="6217472" y="1761798"/>
                  <a:pt x="6208328" y="1776688"/>
                </a:cubicBezTo>
                <a:cubicBezTo>
                  <a:pt x="6203375" y="1784810"/>
                  <a:pt x="6197088" y="1788024"/>
                  <a:pt x="6191660" y="1786756"/>
                </a:cubicBezTo>
                <a:close/>
                <a:moveTo>
                  <a:pt x="4584959" y="1786840"/>
                </a:moveTo>
                <a:cubicBezTo>
                  <a:pt x="4579624" y="1788871"/>
                  <a:pt x="4573910" y="1786840"/>
                  <a:pt x="4570862" y="1779395"/>
                </a:cubicBezTo>
                <a:cubicBezTo>
                  <a:pt x="4565528" y="1766535"/>
                  <a:pt x="4573148" y="1755030"/>
                  <a:pt x="4587626" y="1755030"/>
                </a:cubicBezTo>
                <a:cubicBezTo>
                  <a:pt x="4595246" y="1755030"/>
                  <a:pt x="4598294" y="1760444"/>
                  <a:pt x="4596770" y="1769920"/>
                </a:cubicBezTo>
                <a:cubicBezTo>
                  <a:pt x="4595246" y="1778718"/>
                  <a:pt x="4590292" y="1784810"/>
                  <a:pt x="4584959" y="1786840"/>
                </a:cubicBezTo>
                <a:close/>
                <a:moveTo>
                  <a:pt x="7607038" y="1786840"/>
                </a:moveTo>
                <a:cubicBezTo>
                  <a:pt x="7601704" y="1784810"/>
                  <a:pt x="7596751" y="1778718"/>
                  <a:pt x="7595227" y="1769920"/>
                </a:cubicBezTo>
                <a:cubicBezTo>
                  <a:pt x="7593703" y="1760444"/>
                  <a:pt x="7596751" y="1755030"/>
                  <a:pt x="7604371" y="1755030"/>
                </a:cubicBezTo>
                <a:cubicBezTo>
                  <a:pt x="7618848" y="1755030"/>
                  <a:pt x="7626468" y="1766535"/>
                  <a:pt x="7621135" y="1779395"/>
                </a:cubicBezTo>
                <a:cubicBezTo>
                  <a:pt x="7618087" y="1786840"/>
                  <a:pt x="7612372" y="1788871"/>
                  <a:pt x="7607038" y="1786840"/>
                </a:cubicBezTo>
                <a:close/>
                <a:moveTo>
                  <a:pt x="2823335" y="1787092"/>
                </a:moveTo>
                <a:cubicBezTo>
                  <a:pt x="2815334" y="1790053"/>
                  <a:pt x="2806190" y="1789884"/>
                  <a:pt x="2800474" y="1784808"/>
                </a:cubicBezTo>
                <a:cubicBezTo>
                  <a:pt x="2797426" y="1782100"/>
                  <a:pt x="2795140" y="1773978"/>
                  <a:pt x="2795140" y="1767210"/>
                </a:cubicBezTo>
                <a:cubicBezTo>
                  <a:pt x="2795140" y="1758412"/>
                  <a:pt x="2801236" y="1755027"/>
                  <a:pt x="2818762" y="1755027"/>
                </a:cubicBezTo>
                <a:cubicBezTo>
                  <a:pt x="2838574" y="1755027"/>
                  <a:pt x="2841622" y="1757058"/>
                  <a:pt x="2839336" y="1770595"/>
                </a:cubicBezTo>
                <a:cubicBezTo>
                  <a:pt x="2838194" y="1778039"/>
                  <a:pt x="2831335" y="1784132"/>
                  <a:pt x="2823335" y="1787092"/>
                </a:cubicBezTo>
                <a:close/>
                <a:moveTo>
                  <a:pt x="9368662" y="1787092"/>
                </a:moveTo>
                <a:cubicBezTo>
                  <a:pt x="9360662" y="1784132"/>
                  <a:pt x="9353803" y="1778039"/>
                  <a:pt x="9352660" y="1770595"/>
                </a:cubicBezTo>
                <a:cubicBezTo>
                  <a:pt x="9350375" y="1757058"/>
                  <a:pt x="9353423" y="1755027"/>
                  <a:pt x="9373235" y="1755027"/>
                </a:cubicBezTo>
                <a:cubicBezTo>
                  <a:pt x="9390760" y="1755027"/>
                  <a:pt x="9396856" y="1758412"/>
                  <a:pt x="9396856" y="1767210"/>
                </a:cubicBezTo>
                <a:cubicBezTo>
                  <a:pt x="9396856" y="1773978"/>
                  <a:pt x="9394571" y="1782100"/>
                  <a:pt x="9391523" y="1784808"/>
                </a:cubicBezTo>
                <a:cubicBezTo>
                  <a:pt x="9385807" y="1789884"/>
                  <a:pt x="9376663" y="1790053"/>
                  <a:pt x="9368662" y="1787092"/>
                </a:cubicBezTo>
                <a:close/>
                <a:moveTo>
                  <a:pt x="1940903" y="1788277"/>
                </a:moveTo>
                <a:cubicBezTo>
                  <a:pt x="1935093" y="1789546"/>
                  <a:pt x="1927473" y="1786500"/>
                  <a:pt x="1920233" y="1778717"/>
                </a:cubicBezTo>
                <a:cubicBezTo>
                  <a:pt x="1908804" y="1766534"/>
                  <a:pt x="1916424" y="1755028"/>
                  <a:pt x="1936236" y="1755028"/>
                </a:cubicBezTo>
                <a:cubicBezTo>
                  <a:pt x="1946904" y="1755028"/>
                  <a:pt x="1950713" y="1759766"/>
                  <a:pt x="1950713" y="1771949"/>
                </a:cubicBezTo>
                <a:cubicBezTo>
                  <a:pt x="1950713" y="1781424"/>
                  <a:pt x="1946713" y="1787008"/>
                  <a:pt x="1940903" y="1788277"/>
                </a:cubicBezTo>
                <a:close/>
                <a:moveTo>
                  <a:pt x="10251094" y="1788277"/>
                </a:moveTo>
                <a:cubicBezTo>
                  <a:pt x="10245283" y="1787008"/>
                  <a:pt x="10241283" y="1781424"/>
                  <a:pt x="10241283" y="1771949"/>
                </a:cubicBezTo>
                <a:cubicBezTo>
                  <a:pt x="10241283" y="1759766"/>
                  <a:pt x="10245092" y="1755028"/>
                  <a:pt x="10255760" y="1755028"/>
                </a:cubicBezTo>
                <a:cubicBezTo>
                  <a:pt x="10275572" y="1755028"/>
                  <a:pt x="10283192" y="1766534"/>
                  <a:pt x="10271763" y="1778717"/>
                </a:cubicBezTo>
                <a:cubicBezTo>
                  <a:pt x="10264523" y="1786500"/>
                  <a:pt x="10256903" y="1789546"/>
                  <a:pt x="10251094" y="1788277"/>
                </a:cubicBezTo>
                <a:close/>
                <a:moveTo>
                  <a:pt x="3173580" y="1793859"/>
                </a:moveTo>
                <a:cubicBezTo>
                  <a:pt x="3166246" y="1794790"/>
                  <a:pt x="3158816" y="1792252"/>
                  <a:pt x="3152720" y="1786161"/>
                </a:cubicBezTo>
                <a:cubicBezTo>
                  <a:pt x="3132146" y="1763825"/>
                  <a:pt x="3166436" y="1737430"/>
                  <a:pt x="3189296" y="1757735"/>
                </a:cubicBezTo>
                <a:cubicBezTo>
                  <a:pt x="3199202" y="1766533"/>
                  <a:pt x="3199964" y="1771271"/>
                  <a:pt x="3193868" y="1780747"/>
                </a:cubicBezTo>
                <a:cubicBezTo>
                  <a:pt x="3188154" y="1788530"/>
                  <a:pt x="3180914" y="1792930"/>
                  <a:pt x="3173580" y="1793859"/>
                </a:cubicBezTo>
                <a:close/>
                <a:moveTo>
                  <a:pt x="9018416" y="1793859"/>
                </a:moveTo>
                <a:cubicBezTo>
                  <a:pt x="9011083" y="1792930"/>
                  <a:pt x="9003843" y="1788530"/>
                  <a:pt x="8998128" y="1780747"/>
                </a:cubicBezTo>
                <a:cubicBezTo>
                  <a:pt x="8992032" y="1771271"/>
                  <a:pt x="8992795" y="1766533"/>
                  <a:pt x="9002700" y="1757735"/>
                </a:cubicBezTo>
                <a:cubicBezTo>
                  <a:pt x="9025560" y="1737430"/>
                  <a:pt x="9059851" y="1763825"/>
                  <a:pt x="9039276" y="1786161"/>
                </a:cubicBezTo>
                <a:cubicBezTo>
                  <a:pt x="9033180" y="1792252"/>
                  <a:pt x="9025751" y="1794790"/>
                  <a:pt x="9018416" y="1793859"/>
                </a:cubicBezTo>
                <a:close/>
                <a:moveTo>
                  <a:pt x="1764296" y="1794283"/>
                </a:moveTo>
                <a:cubicBezTo>
                  <a:pt x="1755152" y="1795637"/>
                  <a:pt x="1746008" y="1794283"/>
                  <a:pt x="1742960" y="1791576"/>
                </a:cubicBezTo>
                <a:cubicBezTo>
                  <a:pt x="1734579" y="1784132"/>
                  <a:pt x="1736864" y="1756381"/>
                  <a:pt x="1745247" y="1751644"/>
                </a:cubicBezTo>
                <a:cubicBezTo>
                  <a:pt x="1749819" y="1749613"/>
                  <a:pt x="1759724" y="1749613"/>
                  <a:pt x="1768868" y="1751644"/>
                </a:cubicBezTo>
                <a:cubicBezTo>
                  <a:pt x="1790204" y="1757735"/>
                  <a:pt x="1786395" y="1791576"/>
                  <a:pt x="1764296" y="1794283"/>
                </a:cubicBezTo>
                <a:close/>
                <a:moveTo>
                  <a:pt x="10427700" y="1794283"/>
                </a:moveTo>
                <a:cubicBezTo>
                  <a:pt x="10405602" y="1791576"/>
                  <a:pt x="10401792" y="1757735"/>
                  <a:pt x="10423128" y="1751644"/>
                </a:cubicBezTo>
                <a:cubicBezTo>
                  <a:pt x="10432272" y="1749613"/>
                  <a:pt x="10442178" y="1749613"/>
                  <a:pt x="10446750" y="1751644"/>
                </a:cubicBezTo>
                <a:cubicBezTo>
                  <a:pt x="10455132" y="1756381"/>
                  <a:pt x="10457418" y="1784132"/>
                  <a:pt x="10449036" y="1791576"/>
                </a:cubicBezTo>
                <a:cubicBezTo>
                  <a:pt x="10445988" y="1794283"/>
                  <a:pt x="10436844" y="1795637"/>
                  <a:pt x="10427700" y="1794283"/>
                </a:cubicBezTo>
                <a:close/>
                <a:moveTo>
                  <a:pt x="1570080" y="1794460"/>
                </a:moveTo>
                <a:cubicBezTo>
                  <a:pt x="1565508" y="1793952"/>
                  <a:pt x="1561888" y="1792937"/>
                  <a:pt x="1560364" y="1791583"/>
                </a:cubicBezTo>
                <a:cubicBezTo>
                  <a:pt x="1550459" y="1782784"/>
                  <a:pt x="1555031" y="1757064"/>
                  <a:pt x="1567223" y="1747589"/>
                </a:cubicBezTo>
                <a:cubicBezTo>
                  <a:pt x="1584748" y="1734729"/>
                  <a:pt x="1604560" y="1748266"/>
                  <a:pt x="1604560" y="1772632"/>
                </a:cubicBezTo>
                <a:cubicBezTo>
                  <a:pt x="1604560" y="1788876"/>
                  <a:pt x="1600751" y="1792937"/>
                  <a:pt x="1585511" y="1794290"/>
                </a:cubicBezTo>
                <a:cubicBezTo>
                  <a:pt x="1580177" y="1794967"/>
                  <a:pt x="1574652" y="1794967"/>
                  <a:pt x="1570080" y="1794460"/>
                </a:cubicBezTo>
                <a:close/>
                <a:moveTo>
                  <a:pt x="10621916" y="1794460"/>
                </a:moveTo>
                <a:cubicBezTo>
                  <a:pt x="10617344" y="1794967"/>
                  <a:pt x="10611819" y="1794967"/>
                  <a:pt x="10606486" y="1794290"/>
                </a:cubicBezTo>
                <a:cubicBezTo>
                  <a:pt x="10591246" y="1792937"/>
                  <a:pt x="10587436" y="1788876"/>
                  <a:pt x="10587436" y="1772632"/>
                </a:cubicBezTo>
                <a:cubicBezTo>
                  <a:pt x="10587436" y="1748266"/>
                  <a:pt x="10607248" y="1734729"/>
                  <a:pt x="10624774" y="1747589"/>
                </a:cubicBezTo>
                <a:cubicBezTo>
                  <a:pt x="10636966" y="1757064"/>
                  <a:pt x="10641538" y="1782784"/>
                  <a:pt x="10631632" y="1791583"/>
                </a:cubicBezTo>
                <a:cubicBezTo>
                  <a:pt x="10630108" y="1792937"/>
                  <a:pt x="10626488" y="1793952"/>
                  <a:pt x="10621916" y="1794460"/>
                </a:cubicBezTo>
                <a:close/>
                <a:moveTo>
                  <a:pt x="2992118" y="1794788"/>
                </a:moveTo>
                <a:cubicBezTo>
                  <a:pt x="2986879" y="1794280"/>
                  <a:pt x="2982307" y="1789880"/>
                  <a:pt x="2976972" y="1781421"/>
                </a:cubicBezTo>
                <a:cubicBezTo>
                  <a:pt x="2965542" y="1761792"/>
                  <a:pt x="2982306" y="1746902"/>
                  <a:pt x="3006690" y="1755701"/>
                </a:cubicBezTo>
                <a:cubicBezTo>
                  <a:pt x="3026502" y="1762469"/>
                  <a:pt x="3028026" y="1770591"/>
                  <a:pt x="3011262" y="1784804"/>
                </a:cubicBezTo>
                <a:cubicBezTo>
                  <a:pt x="3003262" y="1791911"/>
                  <a:pt x="2997356" y="1795295"/>
                  <a:pt x="2992118" y="1794788"/>
                </a:cubicBezTo>
                <a:close/>
                <a:moveTo>
                  <a:pt x="9199879" y="1794788"/>
                </a:moveTo>
                <a:cubicBezTo>
                  <a:pt x="9194640" y="1795295"/>
                  <a:pt x="9188735" y="1791911"/>
                  <a:pt x="9180735" y="1784804"/>
                </a:cubicBezTo>
                <a:cubicBezTo>
                  <a:pt x="9163971" y="1770591"/>
                  <a:pt x="9165495" y="1762469"/>
                  <a:pt x="9185307" y="1755701"/>
                </a:cubicBezTo>
                <a:cubicBezTo>
                  <a:pt x="9209691" y="1746902"/>
                  <a:pt x="9226455" y="1761792"/>
                  <a:pt x="9215024" y="1781421"/>
                </a:cubicBezTo>
                <a:cubicBezTo>
                  <a:pt x="9209690" y="1789880"/>
                  <a:pt x="9205118" y="1794280"/>
                  <a:pt x="9199879" y="1794788"/>
                </a:cubicBezTo>
                <a:close/>
                <a:moveTo>
                  <a:pt x="1047233" y="1794874"/>
                </a:moveTo>
                <a:cubicBezTo>
                  <a:pt x="1041421" y="1793774"/>
                  <a:pt x="1036657" y="1789205"/>
                  <a:pt x="1033987" y="1781422"/>
                </a:cubicBezTo>
                <a:cubicBezTo>
                  <a:pt x="1027133" y="1763824"/>
                  <a:pt x="1045419" y="1746227"/>
                  <a:pt x="1062945" y="1752319"/>
                </a:cubicBezTo>
                <a:cubicBezTo>
                  <a:pt x="1078187" y="1757056"/>
                  <a:pt x="1079709" y="1776007"/>
                  <a:pt x="1066757" y="1787514"/>
                </a:cubicBezTo>
                <a:cubicBezTo>
                  <a:pt x="1059899" y="1793605"/>
                  <a:pt x="1053041" y="1795975"/>
                  <a:pt x="1047233" y="1794874"/>
                </a:cubicBezTo>
                <a:close/>
                <a:moveTo>
                  <a:pt x="11144763" y="1794874"/>
                </a:moveTo>
                <a:cubicBezTo>
                  <a:pt x="11138955" y="1795975"/>
                  <a:pt x="11132098" y="1793605"/>
                  <a:pt x="11125239" y="1787514"/>
                </a:cubicBezTo>
                <a:cubicBezTo>
                  <a:pt x="11112287" y="1776007"/>
                  <a:pt x="11113810" y="1757056"/>
                  <a:pt x="11129051" y="1752319"/>
                </a:cubicBezTo>
                <a:cubicBezTo>
                  <a:pt x="11146578" y="1746227"/>
                  <a:pt x="11164863" y="1763824"/>
                  <a:pt x="11158010" y="1781422"/>
                </a:cubicBezTo>
                <a:cubicBezTo>
                  <a:pt x="11155339" y="1789205"/>
                  <a:pt x="11150575" y="1793774"/>
                  <a:pt x="11144763" y="1794874"/>
                </a:cubicBezTo>
                <a:close/>
                <a:moveTo>
                  <a:pt x="343348" y="1794955"/>
                </a:moveTo>
                <a:cubicBezTo>
                  <a:pt x="338873" y="1794108"/>
                  <a:pt x="334873" y="1789878"/>
                  <a:pt x="330305" y="1782095"/>
                </a:cubicBezTo>
                <a:cubicBezTo>
                  <a:pt x="319644" y="1764497"/>
                  <a:pt x="326499" y="1755021"/>
                  <a:pt x="350107" y="1755021"/>
                </a:cubicBezTo>
                <a:cubicBezTo>
                  <a:pt x="369907" y="1755021"/>
                  <a:pt x="375239" y="1773296"/>
                  <a:pt x="359245" y="1787509"/>
                </a:cubicBezTo>
                <a:cubicBezTo>
                  <a:pt x="352772" y="1793263"/>
                  <a:pt x="347821" y="1795800"/>
                  <a:pt x="343348" y="1794955"/>
                </a:cubicBezTo>
                <a:close/>
                <a:moveTo>
                  <a:pt x="11848648" y="1794955"/>
                </a:moveTo>
                <a:cubicBezTo>
                  <a:pt x="11844175" y="1795800"/>
                  <a:pt x="11839224" y="1793263"/>
                  <a:pt x="11832751" y="1787509"/>
                </a:cubicBezTo>
                <a:cubicBezTo>
                  <a:pt x="11816758" y="1773296"/>
                  <a:pt x="11822090" y="1755021"/>
                  <a:pt x="11841890" y="1755021"/>
                </a:cubicBezTo>
                <a:cubicBezTo>
                  <a:pt x="11865498" y="1755021"/>
                  <a:pt x="11872352" y="1764497"/>
                  <a:pt x="11861691" y="1782095"/>
                </a:cubicBezTo>
                <a:cubicBezTo>
                  <a:pt x="11857123" y="1789878"/>
                  <a:pt x="11853123" y="1794108"/>
                  <a:pt x="11848648" y="1794955"/>
                </a:cubicBezTo>
                <a:close/>
                <a:moveTo>
                  <a:pt x="170617" y="1795050"/>
                </a:moveTo>
                <a:cubicBezTo>
                  <a:pt x="161755" y="1795303"/>
                  <a:pt x="152987" y="1791242"/>
                  <a:pt x="147649" y="1782783"/>
                </a:cubicBezTo>
                <a:cubicBezTo>
                  <a:pt x="130876" y="1754356"/>
                  <a:pt x="162897" y="1732020"/>
                  <a:pt x="188059" y="1753678"/>
                </a:cubicBezTo>
                <a:cubicBezTo>
                  <a:pt x="200259" y="1764508"/>
                  <a:pt x="201020" y="1769246"/>
                  <a:pt x="194159" y="1781429"/>
                </a:cubicBezTo>
                <a:cubicBezTo>
                  <a:pt x="188440" y="1790227"/>
                  <a:pt x="179480" y="1794796"/>
                  <a:pt x="170617" y="1795050"/>
                </a:cubicBezTo>
                <a:close/>
                <a:moveTo>
                  <a:pt x="12021379" y="1795050"/>
                </a:moveTo>
                <a:cubicBezTo>
                  <a:pt x="12012516" y="1794796"/>
                  <a:pt x="12003556" y="1790227"/>
                  <a:pt x="11997838" y="1781429"/>
                </a:cubicBezTo>
                <a:cubicBezTo>
                  <a:pt x="11990976" y="1769246"/>
                  <a:pt x="11991738" y="1764508"/>
                  <a:pt x="12003938" y="1753678"/>
                </a:cubicBezTo>
                <a:cubicBezTo>
                  <a:pt x="12029099" y="1732020"/>
                  <a:pt x="12061120" y="1754356"/>
                  <a:pt x="12044347" y="1782783"/>
                </a:cubicBezTo>
                <a:cubicBezTo>
                  <a:pt x="12039010" y="1791242"/>
                  <a:pt x="12030242" y="1795303"/>
                  <a:pt x="12021379" y="1795050"/>
                </a:cubicBezTo>
                <a:close/>
                <a:moveTo>
                  <a:pt x="2290774" y="1800805"/>
                </a:moveTo>
                <a:cubicBezTo>
                  <a:pt x="2279534" y="1801397"/>
                  <a:pt x="2267914" y="1798014"/>
                  <a:pt x="2260294" y="1790231"/>
                </a:cubicBezTo>
                <a:cubicBezTo>
                  <a:pt x="2253435" y="1783462"/>
                  <a:pt x="2247339" y="1774663"/>
                  <a:pt x="2247339" y="1770602"/>
                </a:cubicBezTo>
                <a:cubicBezTo>
                  <a:pt x="2247339" y="1758419"/>
                  <a:pt x="2283915" y="1733377"/>
                  <a:pt x="2297631" y="1736084"/>
                </a:cubicBezTo>
                <a:cubicBezTo>
                  <a:pt x="2315919" y="1738792"/>
                  <a:pt x="2329635" y="1771956"/>
                  <a:pt x="2318967" y="1787523"/>
                </a:cubicBezTo>
                <a:cubicBezTo>
                  <a:pt x="2312871" y="1795645"/>
                  <a:pt x="2302012" y="1800213"/>
                  <a:pt x="2290774" y="1800805"/>
                </a:cubicBezTo>
                <a:close/>
                <a:moveTo>
                  <a:pt x="9901223" y="1800805"/>
                </a:moveTo>
                <a:cubicBezTo>
                  <a:pt x="9889984" y="1800213"/>
                  <a:pt x="9879126" y="1795645"/>
                  <a:pt x="9873030" y="1787523"/>
                </a:cubicBezTo>
                <a:cubicBezTo>
                  <a:pt x="9862362" y="1771956"/>
                  <a:pt x="9876078" y="1738792"/>
                  <a:pt x="9894366" y="1736084"/>
                </a:cubicBezTo>
                <a:cubicBezTo>
                  <a:pt x="9908082" y="1733377"/>
                  <a:pt x="9944658" y="1758419"/>
                  <a:pt x="9944658" y="1770602"/>
                </a:cubicBezTo>
                <a:cubicBezTo>
                  <a:pt x="9944658" y="1774663"/>
                  <a:pt x="9938562" y="1783462"/>
                  <a:pt x="9931703" y="1790231"/>
                </a:cubicBezTo>
                <a:cubicBezTo>
                  <a:pt x="9924083" y="1798014"/>
                  <a:pt x="9912463" y="1801397"/>
                  <a:pt x="9901223" y="1800805"/>
                </a:cubicBezTo>
                <a:close/>
                <a:moveTo>
                  <a:pt x="4057914" y="1801820"/>
                </a:moveTo>
                <a:cubicBezTo>
                  <a:pt x="4047436" y="1803427"/>
                  <a:pt x="4036768" y="1801059"/>
                  <a:pt x="4029148" y="1794290"/>
                </a:cubicBezTo>
                <a:cubicBezTo>
                  <a:pt x="4008575" y="1776017"/>
                  <a:pt x="4025339" y="1734729"/>
                  <a:pt x="4052771" y="1734729"/>
                </a:cubicBezTo>
                <a:cubicBezTo>
                  <a:pt x="4061915" y="1734729"/>
                  <a:pt x="4075631" y="1742851"/>
                  <a:pt x="4083251" y="1752327"/>
                </a:cubicBezTo>
                <a:cubicBezTo>
                  <a:pt x="4096204" y="1767895"/>
                  <a:pt x="4096967" y="1770602"/>
                  <a:pt x="4085536" y="1785492"/>
                </a:cubicBezTo>
                <a:cubicBezTo>
                  <a:pt x="4078679" y="1794629"/>
                  <a:pt x="4068392" y="1800212"/>
                  <a:pt x="4057914" y="1801820"/>
                </a:cubicBezTo>
                <a:close/>
                <a:moveTo>
                  <a:pt x="8134083" y="1801820"/>
                </a:moveTo>
                <a:cubicBezTo>
                  <a:pt x="8123604" y="1800212"/>
                  <a:pt x="8113317" y="1794629"/>
                  <a:pt x="8106460" y="1785492"/>
                </a:cubicBezTo>
                <a:cubicBezTo>
                  <a:pt x="8095029" y="1770602"/>
                  <a:pt x="8095792" y="1767895"/>
                  <a:pt x="8108745" y="1752327"/>
                </a:cubicBezTo>
                <a:cubicBezTo>
                  <a:pt x="8116365" y="1742851"/>
                  <a:pt x="8130081" y="1734729"/>
                  <a:pt x="8139226" y="1734729"/>
                </a:cubicBezTo>
                <a:cubicBezTo>
                  <a:pt x="8166658" y="1734729"/>
                  <a:pt x="8183421" y="1776017"/>
                  <a:pt x="8162848" y="1794290"/>
                </a:cubicBezTo>
                <a:cubicBezTo>
                  <a:pt x="8155228" y="1801059"/>
                  <a:pt x="8144560" y="1803427"/>
                  <a:pt x="8134083" y="1801820"/>
                </a:cubicBezTo>
                <a:close/>
                <a:moveTo>
                  <a:pt x="5118810" y="1804165"/>
                </a:moveTo>
                <a:cubicBezTo>
                  <a:pt x="5110856" y="1805201"/>
                  <a:pt x="5102092" y="1803594"/>
                  <a:pt x="5093520" y="1798349"/>
                </a:cubicBezTo>
                <a:cubicBezTo>
                  <a:pt x="5073708" y="1785489"/>
                  <a:pt x="5072946" y="1761123"/>
                  <a:pt x="5091234" y="1746233"/>
                </a:cubicBezTo>
                <a:cubicBezTo>
                  <a:pt x="5111046" y="1730666"/>
                  <a:pt x="5128572" y="1732020"/>
                  <a:pt x="5141526" y="1750294"/>
                </a:cubicBezTo>
                <a:cubicBezTo>
                  <a:pt x="5159243" y="1774151"/>
                  <a:pt x="5142670" y="1801055"/>
                  <a:pt x="5118810" y="1804165"/>
                </a:cubicBezTo>
                <a:close/>
                <a:moveTo>
                  <a:pt x="7073187" y="1804165"/>
                </a:moveTo>
                <a:cubicBezTo>
                  <a:pt x="7049327" y="1801055"/>
                  <a:pt x="7032754" y="1774151"/>
                  <a:pt x="7050471" y="1750294"/>
                </a:cubicBezTo>
                <a:cubicBezTo>
                  <a:pt x="7063424" y="1732020"/>
                  <a:pt x="7080951" y="1730666"/>
                  <a:pt x="7100763" y="1746233"/>
                </a:cubicBezTo>
                <a:cubicBezTo>
                  <a:pt x="7119051" y="1761123"/>
                  <a:pt x="7118288" y="1785489"/>
                  <a:pt x="7098476" y="1798349"/>
                </a:cubicBezTo>
                <a:cubicBezTo>
                  <a:pt x="7089904" y="1803594"/>
                  <a:pt x="7081140" y="1805201"/>
                  <a:pt x="7073187" y="1804165"/>
                </a:cubicBezTo>
                <a:close/>
                <a:moveTo>
                  <a:pt x="2645586" y="1804525"/>
                </a:moveTo>
                <a:cubicBezTo>
                  <a:pt x="2640156" y="1804779"/>
                  <a:pt x="2634632" y="1803086"/>
                  <a:pt x="2627012" y="1799703"/>
                </a:cubicBezTo>
                <a:cubicBezTo>
                  <a:pt x="2593484" y="1785490"/>
                  <a:pt x="2602628" y="1734727"/>
                  <a:pt x="2638442" y="1734727"/>
                </a:cubicBezTo>
                <a:cubicBezTo>
                  <a:pt x="2677304" y="1734727"/>
                  <a:pt x="2694830" y="1779398"/>
                  <a:pt x="2663588" y="1797673"/>
                </a:cubicBezTo>
                <a:cubicBezTo>
                  <a:pt x="2656350" y="1802071"/>
                  <a:pt x="2651015" y="1804271"/>
                  <a:pt x="2645586" y="1804525"/>
                </a:cubicBezTo>
                <a:close/>
                <a:moveTo>
                  <a:pt x="9546411" y="1804525"/>
                </a:moveTo>
                <a:cubicBezTo>
                  <a:pt x="9540982" y="1804271"/>
                  <a:pt x="9535647" y="1802071"/>
                  <a:pt x="9528408" y="1797673"/>
                </a:cubicBezTo>
                <a:cubicBezTo>
                  <a:pt x="9497167" y="1779398"/>
                  <a:pt x="9514692" y="1734727"/>
                  <a:pt x="9553555" y="1734727"/>
                </a:cubicBezTo>
                <a:cubicBezTo>
                  <a:pt x="9589368" y="1734727"/>
                  <a:pt x="9598512" y="1785490"/>
                  <a:pt x="9564984" y="1799703"/>
                </a:cubicBezTo>
                <a:cubicBezTo>
                  <a:pt x="9557364" y="1803086"/>
                  <a:pt x="9551840" y="1804779"/>
                  <a:pt x="9546411" y="1804525"/>
                </a:cubicBezTo>
                <a:close/>
                <a:moveTo>
                  <a:pt x="530287" y="1808075"/>
                </a:moveTo>
                <a:cubicBezTo>
                  <a:pt x="518183" y="1810359"/>
                  <a:pt x="504840" y="1806467"/>
                  <a:pt x="493784" y="1795638"/>
                </a:cubicBezTo>
                <a:cubicBezTo>
                  <a:pt x="479297" y="1781425"/>
                  <a:pt x="483109" y="1749614"/>
                  <a:pt x="499884" y="1740138"/>
                </a:cubicBezTo>
                <a:cubicBezTo>
                  <a:pt x="531905" y="1721864"/>
                  <a:pt x="573056" y="1751645"/>
                  <a:pt x="559351" y="1783455"/>
                </a:cubicBezTo>
                <a:cubicBezTo>
                  <a:pt x="553253" y="1797331"/>
                  <a:pt x="542389" y="1805790"/>
                  <a:pt x="530287" y="1808075"/>
                </a:cubicBezTo>
                <a:close/>
                <a:moveTo>
                  <a:pt x="11661710" y="1808075"/>
                </a:moveTo>
                <a:cubicBezTo>
                  <a:pt x="11649607" y="1805790"/>
                  <a:pt x="11638743" y="1797331"/>
                  <a:pt x="11632646" y="1783455"/>
                </a:cubicBezTo>
                <a:cubicBezTo>
                  <a:pt x="11618940" y="1751645"/>
                  <a:pt x="11660091" y="1721864"/>
                  <a:pt x="11692112" y="1740138"/>
                </a:cubicBezTo>
                <a:cubicBezTo>
                  <a:pt x="11708887" y="1749614"/>
                  <a:pt x="11712699" y="1781425"/>
                  <a:pt x="11698212" y="1795638"/>
                </a:cubicBezTo>
                <a:cubicBezTo>
                  <a:pt x="11687156" y="1806467"/>
                  <a:pt x="11673814" y="1810359"/>
                  <a:pt x="11661710" y="1808075"/>
                </a:cubicBezTo>
                <a:close/>
                <a:moveTo>
                  <a:pt x="3877415" y="1808076"/>
                </a:moveTo>
                <a:cubicBezTo>
                  <a:pt x="3870556" y="1807484"/>
                  <a:pt x="3863699" y="1803423"/>
                  <a:pt x="3854174" y="1795639"/>
                </a:cubicBezTo>
                <a:cubicBezTo>
                  <a:pt x="3834362" y="1778718"/>
                  <a:pt x="3833599" y="1769920"/>
                  <a:pt x="3849602" y="1749615"/>
                </a:cubicBezTo>
                <a:cubicBezTo>
                  <a:pt x="3862555" y="1733371"/>
                  <a:pt x="3889987" y="1729986"/>
                  <a:pt x="3904466" y="1742847"/>
                </a:cubicBezTo>
                <a:cubicBezTo>
                  <a:pt x="3918182" y="1755030"/>
                  <a:pt x="3915895" y="1789547"/>
                  <a:pt x="3900655" y="1799700"/>
                </a:cubicBezTo>
                <a:cubicBezTo>
                  <a:pt x="3891131" y="1805791"/>
                  <a:pt x="3884272" y="1808668"/>
                  <a:pt x="3877415" y="1808076"/>
                </a:cubicBezTo>
                <a:close/>
                <a:moveTo>
                  <a:pt x="8314581" y="1808076"/>
                </a:moveTo>
                <a:cubicBezTo>
                  <a:pt x="8307724" y="1808668"/>
                  <a:pt x="8300865" y="1805791"/>
                  <a:pt x="8291341" y="1799700"/>
                </a:cubicBezTo>
                <a:cubicBezTo>
                  <a:pt x="8276101" y="1789547"/>
                  <a:pt x="8273815" y="1755030"/>
                  <a:pt x="8287531" y="1742847"/>
                </a:cubicBezTo>
                <a:cubicBezTo>
                  <a:pt x="8302009" y="1729986"/>
                  <a:pt x="8329441" y="1733371"/>
                  <a:pt x="8342395" y="1749615"/>
                </a:cubicBezTo>
                <a:cubicBezTo>
                  <a:pt x="8358397" y="1769920"/>
                  <a:pt x="8357635" y="1778718"/>
                  <a:pt x="8337823" y="1795639"/>
                </a:cubicBezTo>
                <a:cubicBezTo>
                  <a:pt x="8328297" y="1803423"/>
                  <a:pt x="8321440" y="1807484"/>
                  <a:pt x="8314581" y="1808076"/>
                </a:cubicBezTo>
                <a:close/>
                <a:moveTo>
                  <a:pt x="0" y="1812163"/>
                </a:moveTo>
                <a:lnTo>
                  <a:pt x="0" y="1731142"/>
                </a:lnTo>
                <a:lnTo>
                  <a:pt x="16321" y="1735168"/>
                </a:lnTo>
                <a:cubicBezTo>
                  <a:pt x="40523" y="1748683"/>
                  <a:pt x="48083" y="1778379"/>
                  <a:pt x="25235" y="1799699"/>
                </a:cubicBezTo>
                <a:close/>
                <a:moveTo>
                  <a:pt x="12191999" y="1812164"/>
                </a:moveTo>
                <a:lnTo>
                  <a:pt x="12166762" y="1799699"/>
                </a:lnTo>
                <a:cubicBezTo>
                  <a:pt x="12143914" y="1778379"/>
                  <a:pt x="12151474" y="1748683"/>
                  <a:pt x="12175675" y="1735168"/>
                </a:cubicBezTo>
                <a:lnTo>
                  <a:pt x="12191999" y="1731141"/>
                </a:lnTo>
                <a:close/>
                <a:moveTo>
                  <a:pt x="2465555" y="1815095"/>
                </a:moveTo>
                <a:cubicBezTo>
                  <a:pt x="2456600" y="1815771"/>
                  <a:pt x="2447838" y="1811541"/>
                  <a:pt x="2437551" y="1802404"/>
                </a:cubicBezTo>
                <a:cubicBezTo>
                  <a:pt x="2410880" y="1778716"/>
                  <a:pt x="2421548" y="1741489"/>
                  <a:pt x="2458124" y="1731338"/>
                </a:cubicBezTo>
                <a:cubicBezTo>
                  <a:pt x="2471079" y="1728630"/>
                  <a:pt x="2480223" y="1732014"/>
                  <a:pt x="2494700" y="1744197"/>
                </a:cubicBezTo>
                <a:cubicBezTo>
                  <a:pt x="2518323" y="1765179"/>
                  <a:pt x="2518323" y="1775331"/>
                  <a:pt x="2494700" y="1798343"/>
                </a:cubicBezTo>
                <a:cubicBezTo>
                  <a:pt x="2483652" y="1808834"/>
                  <a:pt x="2474508" y="1814418"/>
                  <a:pt x="2465555" y="1815095"/>
                </a:cubicBezTo>
                <a:close/>
                <a:moveTo>
                  <a:pt x="9726442" y="1815095"/>
                </a:moveTo>
                <a:cubicBezTo>
                  <a:pt x="9717488" y="1814418"/>
                  <a:pt x="9708344" y="1808834"/>
                  <a:pt x="9697296" y="1798343"/>
                </a:cubicBezTo>
                <a:cubicBezTo>
                  <a:pt x="9673674" y="1775331"/>
                  <a:pt x="9673674" y="1765179"/>
                  <a:pt x="9697296" y="1744197"/>
                </a:cubicBezTo>
                <a:cubicBezTo>
                  <a:pt x="9711774" y="1732014"/>
                  <a:pt x="9720918" y="1728630"/>
                  <a:pt x="9733872" y="1731338"/>
                </a:cubicBezTo>
                <a:cubicBezTo>
                  <a:pt x="9770448" y="1741489"/>
                  <a:pt x="9781116" y="1778716"/>
                  <a:pt x="9754446" y="1802404"/>
                </a:cubicBezTo>
                <a:cubicBezTo>
                  <a:pt x="9744159" y="1811541"/>
                  <a:pt x="9735396" y="1815771"/>
                  <a:pt x="9726442" y="1815095"/>
                </a:cubicBezTo>
                <a:close/>
                <a:moveTo>
                  <a:pt x="4228804" y="1815518"/>
                </a:moveTo>
                <a:cubicBezTo>
                  <a:pt x="4215183" y="1816110"/>
                  <a:pt x="4202230" y="1813572"/>
                  <a:pt x="4196514" y="1807820"/>
                </a:cubicBezTo>
                <a:cubicBezTo>
                  <a:pt x="4184322" y="1793606"/>
                  <a:pt x="4178988" y="1770594"/>
                  <a:pt x="4184322" y="1752320"/>
                </a:cubicBezTo>
                <a:cubicBezTo>
                  <a:pt x="4189656" y="1732015"/>
                  <a:pt x="4225470" y="1723216"/>
                  <a:pt x="4258236" y="1734045"/>
                </a:cubicBezTo>
                <a:cubicBezTo>
                  <a:pt x="4275762" y="1740137"/>
                  <a:pt x="4278810" y="1744874"/>
                  <a:pt x="4278810" y="1767210"/>
                </a:cubicBezTo>
                <a:cubicBezTo>
                  <a:pt x="4278810" y="1784130"/>
                  <a:pt x="4273476" y="1797667"/>
                  <a:pt x="4265094" y="1804435"/>
                </a:cubicBezTo>
                <a:cubicBezTo>
                  <a:pt x="4256712" y="1811204"/>
                  <a:pt x="4242424" y="1814926"/>
                  <a:pt x="4228804" y="1815518"/>
                </a:cubicBezTo>
                <a:close/>
                <a:moveTo>
                  <a:pt x="7963192" y="1815518"/>
                </a:moveTo>
                <a:cubicBezTo>
                  <a:pt x="7949572" y="1814926"/>
                  <a:pt x="7935284" y="1811204"/>
                  <a:pt x="7926903" y="1804435"/>
                </a:cubicBezTo>
                <a:cubicBezTo>
                  <a:pt x="7918520" y="1797667"/>
                  <a:pt x="7913187" y="1784130"/>
                  <a:pt x="7913187" y="1767210"/>
                </a:cubicBezTo>
                <a:cubicBezTo>
                  <a:pt x="7913187" y="1744874"/>
                  <a:pt x="7916235" y="1740137"/>
                  <a:pt x="7933760" y="1734045"/>
                </a:cubicBezTo>
                <a:cubicBezTo>
                  <a:pt x="7966527" y="1723216"/>
                  <a:pt x="8002340" y="1732015"/>
                  <a:pt x="8007675" y="1752320"/>
                </a:cubicBezTo>
                <a:cubicBezTo>
                  <a:pt x="8013008" y="1770594"/>
                  <a:pt x="8007675" y="1793606"/>
                  <a:pt x="7995483" y="1807820"/>
                </a:cubicBezTo>
                <a:cubicBezTo>
                  <a:pt x="7989767" y="1813572"/>
                  <a:pt x="7976813" y="1816110"/>
                  <a:pt x="7963192" y="1815518"/>
                </a:cubicBezTo>
                <a:close/>
                <a:moveTo>
                  <a:pt x="3348283" y="1815938"/>
                </a:moveTo>
                <a:cubicBezTo>
                  <a:pt x="3341426" y="1815938"/>
                  <a:pt x="3326947" y="1808494"/>
                  <a:pt x="3316279" y="1799018"/>
                </a:cubicBezTo>
                <a:cubicBezTo>
                  <a:pt x="3294182" y="1778713"/>
                  <a:pt x="3291895" y="1761116"/>
                  <a:pt x="3310946" y="1746902"/>
                </a:cubicBezTo>
                <a:cubicBezTo>
                  <a:pt x="3331519" y="1730658"/>
                  <a:pt x="3349046" y="1727950"/>
                  <a:pt x="3369619" y="1736072"/>
                </a:cubicBezTo>
                <a:cubicBezTo>
                  <a:pt x="3406195" y="1750286"/>
                  <a:pt x="3388670" y="1815938"/>
                  <a:pt x="3348283" y="1815938"/>
                </a:cubicBezTo>
                <a:close/>
                <a:moveTo>
                  <a:pt x="8843714" y="1815938"/>
                </a:moveTo>
                <a:cubicBezTo>
                  <a:pt x="8803327" y="1815938"/>
                  <a:pt x="8785802" y="1750286"/>
                  <a:pt x="8822378" y="1736072"/>
                </a:cubicBezTo>
                <a:cubicBezTo>
                  <a:pt x="8842951" y="1727950"/>
                  <a:pt x="8860478" y="1730658"/>
                  <a:pt x="8881051" y="1746902"/>
                </a:cubicBezTo>
                <a:cubicBezTo>
                  <a:pt x="8900102" y="1761116"/>
                  <a:pt x="8897815" y="1778713"/>
                  <a:pt x="8875718" y="1799018"/>
                </a:cubicBezTo>
                <a:cubicBezTo>
                  <a:pt x="8865050" y="1808494"/>
                  <a:pt x="8850571" y="1815938"/>
                  <a:pt x="8843714" y="1815938"/>
                </a:cubicBezTo>
                <a:close/>
                <a:moveTo>
                  <a:pt x="5465582" y="1815940"/>
                </a:moveTo>
                <a:cubicBezTo>
                  <a:pt x="5458724" y="1815940"/>
                  <a:pt x="5445008" y="1808495"/>
                  <a:pt x="5435864" y="1799696"/>
                </a:cubicBezTo>
                <a:cubicBezTo>
                  <a:pt x="5411480" y="1777361"/>
                  <a:pt x="5416814" y="1748257"/>
                  <a:pt x="5445770" y="1735397"/>
                </a:cubicBezTo>
                <a:cubicBezTo>
                  <a:pt x="5494538" y="1715092"/>
                  <a:pt x="5532638" y="1764500"/>
                  <a:pt x="5495300" y="1799696"/>
                </a:cubicBezTo>
                <a:cubicBezTo>
                  <a:pt x="5486156" y="1808495"/>
                  <a:pt x="5472440" y="1815940"/>
                  <a:pt x="5465582" y="1815940"/>
                </a:cubicBezTo>
                <a:close/>
                <a:moveTo>
                  <a:pt x="6726415" y="1815940"/>
                </a:moveTo>
                <a:cubicBezTo>
                  <a:pt x="6719556" y="1815940"/>
                  <a:pt x="6705840" y="1808495"/>
                  <a:pt x="6696696" y="1799696"/>
                </a:cubicBezTo>
                <a:cubicBezTo>
                  <a:pt x="6659359" y="1764500"/>
                  <a:pt x="6697459" y="1715092"/>
                  <a:pt x="6746227" y="1735397"/>
                </a:cubicBezTo>
                <a:cubicBezTo>
                  <a:pt x="6775183" y="1748257"/>
                  <a:pt x="6780516" y="1777361"/>
                  <a:pt x="6756132" y="1799696"/>
                </a:cubicBezTo>
                <a:cubicBezTo>
                  <a:pt x="6746988" y="1808495"/>
                  <a:pt x="6733272" y="1815940"/>
                  <a:pt x="6726415" y="1815940"/>
                </a:cubicBezTo>
                <a:close/>
                <a:moveTo>
                  <a:pt x="1407820" y="1816201"/>
                </a:moveTo>
                <a:cubicBezTo>
                  <a:pt x="1393256" y="1816456"/>
                  <a:pt x="1378209" y="1811887"/>
                  <a:pt x="1368681" y="1802411"/>
                </a:cubicBezTo>
                <a:cubicBezTo>
                  <a:pt x="1348105" y="1782784"/>
                  <a:pt x="1350395" y="1749619"/>
                  <a:pt x="1373248" y="1734052"/>
                </a:cubicBezTo>
                <a:cubicBezTo>
                  <a:pt x="1397635" y="1717131"/>
                  <a:pt x="1412105" y="1717808"/>
                  <a:pt x="1436473" y="1738113"/>
                </a:cubicBezTo>
                <a:cubicBezTo>
                  <a:pt x="1458561" y="1756387"/>
                  <a:pt x="1461609" y="1778723"/>
                  <a:pt x="1444089" y="1801058"/>
                </a:cubicBezTo>
                <a:cubicBezTo>
                  <a:pt x="1436473" y="1810872"/>
                  <a:pt x="1422384" y="1815948"/>
                  <a:pt x="1407820" y="1816201"/>
                </a:cubicBezTo>
                <a:close/>
                <a:moveTo>
                  <a:pt x="10784176" y="1816201"/>
                </a:moveTo>
                <a:cubicBezTo>
                  <a:pt x="10769612" y="1815948"/>
                  <a:pt x="10755523" y="1810872"/>
                  <a:pt x="10747907" y="1801058"/>
                </a:cubicBezTo>
                <a:cubicBezTo>
                  <a:pt x="10730387" y="1778723"/>
                  <a:pt x="10733435" y="1756387"/>
                  <a:pt x="10755523" y="1738113"/>
                </a:cubicBezTo>
                <a:cubicBezTo>
                  <a:pt x="10779891" y="1717808"/>
                  <a:pt x="10794362" y="1717131"/>
                  <a:pt x="10818748" y="1734052"/>
                </a:cubicBezTo>
                <a:cubicBezTo>
                  <a:pt x="10841602" y="1749619"/>
                  <a:pt x="10843891" y="1782784"/>
                  <a:pt x="10823315" y="1802411"/>
                </a:cubicBezTo>
                <a:cubicBezTo>
                  <a:pt x="10813787" y="1811887"/>
                  <a:pt x="10798740" y="1816456"/>
                  <a:pt x="10784176" y="1816201"/>
                </a:cubicBezTo>
                <a:close/>
                <a:moveTo>
                  <a:pt x="3711678" y="1818825"/>
                </a:moveTo>
                <a:cubicBezTo>
                  <a:pt x="3698628" y="1820686"/>
                  <a:pt x="3685294" y="1820686"/>
                  <a:pt x="3677674" y="1817979"/>
                </a:cubicBezTo>
                <a:cubicBezTo>
                  <a:pt x="3660147" y="1811211"/>
                  <a:pt x="3640335" y="1786845"/>
                  <a:pt x="3639572" y="1770601"/>
                </a:cubicBezTo>
                <a:cubicBezTo>
                  <a:pt x="3639572" y="1751650"/>
                  <a:pt x="3668530" y="1722547"/>
                  <a:pt x="3692914" y="1717808"/>
                </a:cubicBezTo>
                <a:cubicBezTo>
                  <a:pt x="3706630" y="1715101"/>
                  <a:pt x="3718822" y="1717808"/>
                  <a:pt x="3733299" y="1727961"/>
                </a:cubicBezTo>
                <a:cubicBezTo>
                  <a:pt x="3750063" y="1739467"/>
                  <a:pt x="3753874" y="1748266"/>
                  <a:pt x="3753874" y="1771954"/>
                </a:cubicBezTo>
                <a:cubicBezTo>
                  <a:pt x="3753874" y="1787522"/>
                  <a:pt x="3749302" y="1804442"/>
                  <a:pt x="3743967" y="1808503"/>
                </a:cubicBezTo>
                <a:cubicBezTo>
                  <a:pt x="3737491" y="1813241"/>
                  <a:pt x="3724727" y="1816963"/>
                  <a:pt x="3711678" y="1818825"/>
                </a:cubicBezTo>
                <a:close/>
                <a:moveTo>
                  <a:pt x="8480319" y="1818825"/>
                </a:moveTo>
                <a:cubicBezTo>
                  <a:pt x="8467270" y="1816963"/>
                  <a:pt x="8454506" y="1813241"/>
                  <a:pt x="8448030" y="1808503"/>
                </a:cubicBezTo>
                <a:cubicBezTo>
                  <a:pt x="8442695" y="1804442"/>
                  <a:pt x="8438123" y="1787522"/>
                  <a:pt x="8438123" y="1771954"/>
                </a:cubicBezTo>
                <a:cubicBezTo>
                  <a:pt x="8438123" y="1748266"/>
                  <a:pt x="8441934" y="1739467"/>
                  <a:pt x="8458698" y="1727961"/>
                </a:cubicBezTo>
                <a:cubicBezTo>
                  <a:pt x="8473175" y="1717808"/>
                  <a:pt x="8485367" y="1715101"/>
                  <a:pt x="8499083" y="1717808"/>
                </a:cubicBezTo>
                <a:cubicBezTo>
                  <a:pt x="8523467" y="1722547"/>
                  <a:pt x="8552424" y="1751650"/>
                  <a:pt x="8552424" y="1770601"/>
                </a:cubicBezTo>
                <a:cubicBezTo>
                  <a:pt x="8551662" y="1786845"/>
                  <a:pt x="8531850" y="1811211"/>
                  <a:pt x="8514323" y="1817979"/>
                </a:cubicBezTo>
                <a:cubicBezTo>
                  <a:pt x="8506703" y="1820686"/>
                  <a:pt x="8493368" y="1820686"/>
                  <a:pt x="8480319" y="1818825"/>
                </a:cubicBezTo>
                <a:close/>
                <a:moveTo>
                  <a:pt x="4414171" y="1819328"/>
                </a:moveTo>
                <a:cubicBezTo>
                  <a:pt x="4397407" y="1823389"/>
                  <a:pt x="4389024" y="1820004"/>
                  <a:pt x="4369975" y="1803760"/>
                </a:cubicBezTo>
                <a:cubicBezTo>
                  <a:pt x="4341780" y="1778718"/>
                  <a:pt x="4341780" y="1768565"/>
                  <a:pt x="4366927" y="1742169"/>
                </a:cubicBezTo>
                <a:cubicBezTo>
                  <a:pt x="4401979" y="1704943"/>
                  <a:pt x="4461415" y="1723218"/>
                  <a:pt x="4461415" y="1771272"/>
                </a:cubicBezTo>
                <a:cubicBezTo>
                  <a:pt x="4461415" y="1796316"/>
                  <a:pt x="4445412" y="1812560"/>
                  <a:pt x="4414171" y="1819328"/>
                </a:cubicBezTo>
                <a:close/>
                <a:moveTo>
                  <a:pt x="7777826" y="1819328"/>
                </a:moveTo>
                <a:cubicBezTo>
                  <a:pt x="7746584" y="1812560"/>
                  <a:pt x="7730582" y="1796316"/>
                  <a:pt x="7730582" y="1771272"/>
                </a:cubicBezTo>
                <a:cubicBezTo>
                  <a:pt x="7730582" y="1723218"/>
                  <a:pt x="7790017" y="1704943"/>
                  <a:pt x="7825069" y="1742169"/>
                </a:cubicBezTo>
                <a:cubicBezTo>
                  <a:pt x="7850216" y="1768565"/>
                  <a:pt x="7850216" y="1778718"/>
                  <a:pt x="7822022" y="1803760"/>
                </a:cubicBezTo>
                <a:cubicBezTo>
                  <a:pt x="7802972" y="1820004"/>
                  <a:pt x="7794590" y="1823389"/>
                  <a:pt x="7777826" y="1819328"/>
                </a:cubicBezTo>
                <a:close/>
                <a:moveTo>
                  <a:pt x="4767939" y="1820011"/>
                </a:moveTo>
                <a:cubicBezTo>
                  <a:pt x="4748127" y="1823396"/>
                  <a:pt x="4739744" y="1820689"/>
                  <a:pt x="4724504" y="1807152"/>
                </a:cubicBezTo>
                <a:cubicBezTo>
                  <a:pt x="4704692" y="1789554"/>
                  <a:pt x="4701644" y="1777372"/>
                  <a:pt x="4709264" y="1750975"/>
                </a:cubicBezTo>
                <a:cubicBezTo>
                  <a:pt x="4713075" y="1737438"/>
                  <a:pt x="4748127" y="1714426"/>
                  <a:pt x="4764128" y="1714426"/>
                </a:cubicBezTo>
                <a:cubicBezTo>
                  <a:pt x="4779368" y="1714426"/>
                  <a:pt x="4818992" y="1754359"/>
                  <a:pt x="4818992" y="1769926"/>
                </a:cubicBezTo>
                <a:cubicBezTo>
                  <a:pt x="4818231" y="1792938"/>
                  <a:pt x="4796132" y="1815274"/>
                  <a:pt x="4767939" y="1820011"/>
                </a:cubicBezTo>
                <a:close/>
                <a:moveTo>
                  <a:pt x="7424058" y="1820011"/>
                </a:moveTo>
                <a:cubicBezTo>
                  <a:pt x="7395864" y="1815274"/>
                  <a:pt x="7373766" y="1792938"/>
                  <a:pt x="7373004" y="1769926"/>
                </a:cubicBezTo>
                <a:cubicBezTo>
                  <a:pt x="7373004" y="1754359"/>
                  <a:pt x="7412628" y="1714426"/>
                  <a:pt x="7427868" y="1714426"/>
                </a:cubicBezTo>
                <a:cubicBezTo>
                  <a:pt x="7443870" y="1714426"/>
                  <a:pt x="7478922" y="1737438"/>
                  <a:pt x="7482732" y="1750975"/>
                </a:cubicBezTo>
                <a:cubicBezTo>
                  <a:pt x="7490352" y="1777372"/>
                  <a:pt x="7487304" y="1789554"/>
                  <a:pt x="7467492" y="1807152"/>
                </a:cubicBezTo>
                <a:cubicBezTo>
                  <a:pt x="7452252" y="1820689"/>
                  <a:pt x="7443870" y="1823396"/>
                  <a:pt x="7424058" y="1820011"/>
                </a:cubicBezTo>
                <a:close/>
                <a:moveTo>
                  <a:pt x="884649" y="1821277"/>
                </a:moveTo>
                <a:cubicBezTo>
                  <a:pt x="875031" y="1822884"/>
                  <a:pt x="864357" y="1821024"/>
                  <a:pt x="850643" y="1815948"/>
                </a:cubicBezTo>
                <a:cubicBezTo>
                  <a:pt x="842257" y="1813241"/>
                  <a:pt x="830072" y="1801058"/>
                  <a:pt x="824737" y="1788875"/>
                </a:cubicBezTo>
                <a:cubicBezTo>
                  <a:pt x="812545" y="1761801"/>
                  <a:pt x="822448" y="1739465"/>
                  <a:pt x="855213" y="1724575"/>
                </a:cubicBezTo>
                <a:cubicBezTo>
                  <a:pt x="876557" y="1714423"/>
                  <a:pt x="880369" y="1715100"/>
                  <a:pt x="900928" y="1725253"/>
                </a:cubicBezTo>
                <a:cubicBezTo>
                  <a:pt x="935987" y="1744204"/>
                  <a:pt x="941323" y="1780753"/>
                  <a:pt x="912371" y="1805795"/>
                </a:cubicBezTo>
                <a:cubicBezTo>
                  <a:pt x="902836" y="1814593"/>
                  <a:pt x="894247" y="1819669"/>
                  <a:pt x="884649" y="1821277"/>
                </a:cubicBezTo>
                <a:close/>
                <a:moveTo>
                  <a:pt x="11307347" y="1821277"/>
                </a:moveTo>
                <a:cubicBezTo>
                  <a:pt x="11297750" y="1819669"/>
                  <a:pt x="11289160" y="1814593"/>
                  <a:pt x="11279626" y="1805795"/>
                </a:cubicBezTo>
                <a:cubicBezTo>
                  <a:pt x="11250674" y="1780753"/>
                  <a:pt x="11256010" y="1744204"/>
                  <a:pt x="11291068" y="1725253"/>
                </a:cubicBezTo>
                <a:cubicBezTo>
                  <a:pt x="11311627" y="1715100"/>
                  <a:pt x="11315439" y="1714423"/>
                  <a:pt x="11336783" y="1724575"/>
                </a:cubicBezTo>
                <a:cubicBezTo>
                  <a:pt x="11369548" y="1739465"/>
                  <a:pt x="11379451" y="1761801"/>
                  <a:pt x="11367259" y="1788875"/>
                </a:cubicBezTo>
                <a:cubicBezTo>
                  <a:pt x="11361924" y="1801058"/>
                  <a:pt x="11349739" y="1813241"/>
                  <a:pt x="11341354" y="1815948"/>
                </a:cubicBezTo>
                <a:cubicBezTo>
                  <a:pt x="11327639" y="1821024"/>
                  <a:pt x="11316966" y="1822884"/>
                  <a:pt x="11307347" y="1821277"/>
                </a:cubicBezTo>
                <a:close/>
                <a:moveTo>
                  <a:pt x="700693" y="1821955"/>
                </a:moveTo>
                <a:cubicBezTo>
                  <a:pt x="687072" y="1822377"/>
                  <a:pt x="673736" y="1816963"/>
                  <a:pt x="661165" y="1805796"/>
                </a:cubicBezTo>
                <a:cubicBezTo>
                  <a:pt x="629163" y="1778045"/>
                  <a:pt x="637537" y="1741497"/>
                  <a:pt x="680979" y="1720515"/>
                </a:cubicBezTo>
                <a:cubicBezTo>
                  <a:pt x="701551" y="1711040"/>
                  <a:pt x="721365" y="1717808"/>
                  <a:pt x="744991" y="1742174"/>
                </a:cubicBezTo>
                <a:cubicBezTo>
                  <a:pt x="769379" y="1768570"/>
                  <a:pt x="769379" y="1778723"/>
                  <a:pt x="741943" y="1803089"/>
                </a:cubicBezTo>
                <a:cubicBezTo>
                  <a:pt x="728224" y="1815272"/>
                  <a:pt x="714316" y="1821532"/>
                  <a:pt x="700693" y="1821955"/>
                </a:cubicBezTo>
                <a:close/>
                <a:moveTo>
                  <a:pt x="11491303" y="1821955"/>
                </a:moveTo>
                <a:cubicBezTo>
                  <a:pt x="11477680" y="1821532"/>
                  <a:pt x="11463772" y="1815272"/>
                  <a:pt x="11450054" y="1803089"/>
                </a:cubicBezTo>
                <a:cubicBezTo>
                  <a:pt x="11422618" y="1778723"/>
                  <a:pt x="11422618" y="1768570"/>
                  <a:pt x="11447006" y="1742174"/>
                </a:cubicBezTo>
                <a:cubicBezTo>
                  <a:pt x="11470631" y="1717808"/>
                  <a:pt x="11490446" y="1711040"/>
                  <a:pt x="11511018" y="1720515"/>
                </a:cubicBezTo>
                <a:cubicBezTo>
                  <a:pt x="11554459" y="1741497"/>
                  <a:pt x="11562834" y="1778045"/>
                  <a:pt x="11530831" y="1805796"/>
                </a:cubicBezTo>
                <a:cubicBezTo>
                  <a:pt x="11518260" y="1816963"/>
                  <a:pt x="11504924" y="1822377"/>
                  <a:pt x="11491303" y="1821955"/>
                </a:cubicBezTo>
                <a:close/>
                <a:moveTo>
                  <a:pt x="5650854" y="1822039"/>
                </a:moveTo>
                <a:cubicBezTo>
                  <a:pt x="5641328" y="1822715"/>
                  <a:pt x="5631042" y="1820008"/>
                  <a:pt x="5617706" y="1813917"/>
                </a:cubicBezTo>
                <a:cubicBezTo>
                  <a:pt x="5594846" y="1803765"/>
                  <a:pt x="5580368" y="1780075"/>
                  <a:pt x="5584940" y="1759770"/>
                </a:cubicBezTo>
                <a:cubicBezTo>
                  <a:pt x="5589512" y="1739465"/>
                  <a:pt x="5635232" y="1711716"/>
                  <a:pt x="5654282" y="1717131"/>
                </a:cubicBezTo>
                <a:cubicBezTo>
                  <a:pt x="5696954" y="1729314"/>
                  <a:pt x="5712194" y="1786167"/>
                  <a:pt x="5679428" y="1809856"/>
                </a:cubicBezTo>
                <a:cubicBezTo>
                  <a:pt x="5669142" y="1817300"/>
                  <a:pt x="5660379" y="1821361"/>
                  <a:pt x="5650854" y="1822039"/>
                </a:cubicBezTo>
                <a:close/>
                <a:moveTo>
                  <a:pt x="6541143" y="1822039"/>
                </a:moveTo>
                <a:cubicBezTo>
                  <a:pt x="6531618" y="1821361"/>
                  <a:pt x="6522855" y="1817300"/>
                  <a:pt x="6512568" y="1809856"/>
                </a:cubicBezTo>
                <a:cubicBezTo>
                  <a:pt x="6479803" y="1786167"/>
                  <a:pt x="6495043" y="1729314"/>
                  <a:pt x="6537715" y="1717131"/>
                </a:cubicBezTo>
                <a:cubicBezTo>
                  <a:pt x="6556764" y="1711716"/>
                  <a:pt x="6602484" y="1739465"/>
                  <a:pt x="6607056" y="1759770"/>
                </a:cubicBezTo>
                <a:cubicBezTo>
                  <a:pt x="6611628" y="1780075"/>
                  <a:pt x="6597151" y="1803765"/>
                  <a:pt x="6574291" y="1813917"/>
                </a:cubicBezTo>
                <a:cubicBezTo>
                  <a:pt x="6560955" y="1820008"/>
                  <a:pt x="6550668" y="1822715"/>
                  <a:pt x="6541143" y="1822039"/>
                </a:cubicBezTo>
                <a:close/>
                <a:moveTo>
                  <a:pt x="5277646" y="1824069"/>
                </a:moveTo>
                <a:cubicBezTo>
                  <a:pt x="5254023" y="1820685"/>
                  <a:pt x="5229639" y="1791581"/>
                  <a:pt x="5229639" y="1767215"/>
                </a:cubicBezTo>
                <a:cubicBezTo>
                  <a:pt x="5229639" y="1742173"/>
                  <a:pt x="5262406" y="1714422"/>
                  <a:pt x="5291362" y="1714422"/>
                </a:cubicBezTo>
                <a:cubicBezTo>
                  <a:pt x="5320318" y="1714422"/>
                  <a:pt x="5351559" y="1744880"/>
                  <a:pt x="5351559" y="1772630"/>
                </a:cubicBezTo>
                <a:cubicBezTo>
                  <a:pt x="5351559" y="1804441"/>
                  <a:pt x="5314983" y="1829483"/>
                  <a:pt x="5277646" y="1824069"/>
                </a:cubicBezTo>
                <a:close/>
                <a:moveTo>
                  <a:pt x="6914351" y="1824069"/>
                </a:moveTo>
                <a:cubicBezTo>
                  <a:pt x="6877014" y="1829483"/>
                  <a:pt x="6840438" y="1804441"/>
                  <a:pt x="6840438" y="1772630"/>
                </a:cubicBezTo>
                <a:cubicBezTo>
                  <a:pt x="6840438" y="1744880"/>
                  <a:pt x="6871679" y="1714422"/>
                  <a:pt x="6900635" y="1714422"/>
                </a:cubicBezTo>
                <a:cubicBezTo>
                  <a:pt x="6929591" y="1714422"/>
                  <a:pt x="6962358" y="1742173"/>
                  <a:pt x="6962358" y="1767215"/>
                </a:cubicBezTo>
                <a:cubicBezTo>
                  <a:pt x="6962358" y="1791581"/>
                  <a:pt x="6937974" y="1820685"/>
                  <a:pt x="6914351" y="1824069"/>
                </a:cubicBezTo>
                <a:close/>
                <a:moveTo>
                  <a:pt x="3534503" y="1827449"/>
                </a:moveTo>
                <a:cubicBezTo>
                  <a:pt x="3526312" y="1829310"/>
                  <a:pt x="3517548" y="1827111"/>
                  <a:pt x="3502690" y="1822035"/>
                </a:cubicBezTo>
                <a:cubicBezTo>
                  <a:pt x="3482878" y="1815943"/>
                  <a:pt x="3456970" y="1784809"/>
                  <a:pt x="3456970" y="1767211"/>
                </a:cubicBezTo>
                <a:cubicBezTo>
                  <a:pt x="3456970" y="1762474"/>
                  <a:pt x="3466875" y="1748260"/>
                  <a:pt x="3479067" y="1736077"/>
                </a:cubicBezTo>
                <a:cubicBezTo>
                  <a:pt x="3507262" y="1709004"/>
                  <a:pt x="3535455" y="1707650"/>
                  <a:pt x="3565174" y="1732694"/>
                </a:cubicBezTo>
                <a:cubicBezTo>
                  <a:pt x="3594130" y="1757060"/>
                  <a:pt x="3593367" y="1782102"/>
                  <a:pt x="3562887" y="1808499"/>
                </a:cubicBezTo>
                <a:cubicBezTo>
                  <a:pt x="3550315" y="1819665"/>
                  <a:pt x="3542695" y="1825588"/>
                  <a:pt x="3534503" y="1827449"/>
                </a:cubicBezTo>
                <a:close/>
                <a:moveTo>
                  <a:pt x="8657494" y="1827449"/>
                </a:moveTo>
                <a:cubicBezTo>
                  <a:pt x="8649302" y="1825588"/>
                  <a:pt x="8641682" y="1819665"/>
                  <a:pt x="8629110" y="1808499"/>
                </a:cubicBezTo>
                <a:cubicBezTo>
                  <a:pt x="8598630" y="1782102"/>
                  <a:pt x="8597867" y="1757060"/>
                  <a:pt x="8626823" y="1732694"/>
                </a:cubicBezTo>
                <a:cubicBezTo>
                  <a:pt x="8656542" y="1707650"/>
                  <a:pt x="8684735" y="1709004"/>
                  <a:pt x="8712930" y="1736077"/>
                </a:cubicBezTo>
                <a:cubicBezTo>
                  <a:pt x="8725122" y="1748260"/>
                  <a:pt x="8735027" y="1762474"/>
                  <a:pt x="8735027" y="1767211"/>
                </a:cubicBezTo>
                <a:cubicBezTo>
                  <a:pt x="8735027" y="1784809"/>
                  <a:pt x="8709119" y="1815943"/>
                  <a:pt x="8689307" y="1822035"/>
                </a:cubicBezTo>
                <a:cubicBezTo>
                  <a:pt x="8674448" y="1827111"/>
                  <a:pt x="8665684" y="1829310"/>
                  <a:pt x="8657494" y="1827449"/>
                </a:cubicBezTo>
                <a:close/>
                <a:moveTo>
                  <a:pt x="1230683" y="1828379"/>
                </a:moveTo>
                <a:cubicBezTo>
                  <a:pt x="1223632" y="1828294"/>
                  <a:pt x="1216592" y="1825080"/>
                  <a:pt x="1203648" y="1818650"/>
                </a:cubicBezTo>
                <a:cubicBezTo>
                  <a:pt x="1162487" y="1799699"/>
                  <a:pt x="1156396" y="1767211"/>
                  <a:pt x="1186868" y="1735400"/>
                </a:cubicBezTo>
                <a:cubicBezTo>
                  <a:pt x="1210504" y="1710358"/>
                  <a:pt x="1234860" y="1708327"/>
                  <a:pt x="1266116" y="1729309"/>
                </a:cubicBezTo>
                <a:cubicBezTo>
                  <a:pt x="1283639" y="1740138"/>
                  <a:pt x="1288971" y="1749614"/>
                  <a:pt x="1288971" y="1765858"/>
                </a:cubicBezTo>
                <a:cubicBezTo>
                  <a:pt x="1288971" y="1796992"/>
                  <a:pt x="1282115" y="1808497"/>
                  <a:pt x="1257735" y="1819327"/>
                </a:cubicBezTo>
                <a:cubicBezTo>
                  <a:pt x="1244772" y="1825418"/>
                  <a:pt x="1237712" y="1828464"/>
                  <a:pt x="1230683" y="1828379"/>
                </a:cubicBezTo>
                <a:close/>
                <a:moveTo>
                  <a:pt x="10961314" y="1828379"/>
                </a:moveTo>
                <a:cubicBezTo>
                  <a:pt x="10954284" y="1828464"/>
                  <a:pt x="10947224" y="1825418"/>
                  <a:pt x="10934262" y="1819327"/>
                </a:cubicBezTo>
                <a:cubicBezTo>
                  <a:pt x="10909882" y="1808497"/>
                  <a:pt x="10903026" y="1796992"/>
                  <a:pt x="10903026" y="1765858"/>
                </a:cubicBezTo>
                <a:cubicBezTo>
                  <a:pt x="10903026" y="1749614"/>
                  <a:pt x="10908358" y="1740138"/>
                  <a:pt x="10925880" y="1729309"/>
                </a:cubicBezTo>
                <a:cubicBezTo>
                  <a:pt x="10957136" y="1708327"/>
                  <a:pt x="10981492" y="1710358"/>
                  <a:pt x="11005128" y="1735400"/>
                </a:cubicBezTo>
                <a:cubicBezTo>
                  <a:pt x="11035600" y="1767211"/>
                  <a:pt x="11029510" y="1799699"/>
                  <a:pt x="10988348" y="1818650"/>
                </a:cubicBezTo>
                <a:cubicBezTo>
                  <a:pt x="10975404" y="1825080"/>
                  <a:pt x="10968364" y="1828294"/>
                  <a:pt x="10961314" y="1828379"/>
                </a:cubicBezTo>
                <a:close/>
                <a:moveTo>
                  <a:pt x="4765647" y="1937471"/>
                </a:moveTo>
                <a:cubicBezTo>
                  <a:pt x="4761838" y="1937471"/>
                  <a:pt x="4757266" y="1934763"/>
                  <a:pt x="4754218" y="1931380"/>
                </a:cubicBezTo>
                <a:cubicBezTo>
                  <a:pt x="4748883" y="1923258"/>
                  <a:pt x="4763362" y="1915136"/>
                  <a:pt x="4773267" y="1920550"/>
                </a:cubicBezTo>
                <a:cubicBezTo>
                  <a:pt x="4781650" y="1925288"/>
                  <a:pt x="4776315" y="1937471"/>
                  <a:pt x="4765647" y="1937471"/>
                </a:cubicBezTo>
                <a:close/>
                <a:moveTo>
                  <a:pt x="7426350" y="1937471"/>
                </a:moveTo>
                <a:cubicBezTo>
                  <a:pt x="7415682" y="1937471"/>
                  <a:pt x="7410347" y="1925288"/>
                  <a:pt x="7418730" y="1920550"/>
                </a:cubicBezTo>
                <a:cubicBezTo>
                  <a:pt x="7428635" y="1915136"/>
                  <a:pt x="7443114" y="1923258"/>
                  <a:pt x="7437779" y="1931380"/>
                </a:cubicBezTo>
                <a:cubicBezTo>
                  <a:pt x="7434731" y="1934763"/>
                  <a:pt x="7430159" y="1937471"/>
                  <a:pt x="7426350" y="1937471"/>
                </a:cubicBezTo>
                <a:close/>
                <a:moveTo>
                  <a:pt x="1049243" y="1937472"/>
                </a:moveTo>
                <a:cubicBezTo>
                  <a:pt x="1043147" y="1937472"/>
                  <a:pt x="1037812" y="1932733"/>
                  <a:pt x="1037812" y="1927319"/>
                </a:cubicBezTo>
                <a:cubicBezTo>
                  <a:pt x="1037812" y="1921904"/>
                  <a:pt x="1043147" y="1917166"/>
                  <a:pt x="1049243" y="1917166"/>
                </a:cubicBezTo>
                <a:cubicBezTo>
                  <a:pt x="1055337" y="1917166"/>
                  <a:pt x="1060673" y="1921904"/>
                  <a:pt x="1060673" y="1927319"/>
                </a:cubicBezTo>
                <a:cubicBezTo>
                  <a:pt x="1060673" y="1932733"/>
                  <a:pt x="1055337" y="1937472"/>
                  <a:pt x="1049243" y="1937472"/>
                </a:cubicBezTo>
                <a:close/>
                <a:moveTo>
                  <a:pt x="11142754" y="1937472"/>
                </a:moveTo>
                <a:cubicBezTo>
                  <a:pt x="11136659" y="1937472"/>
                  <a:pt x="11131323" y="1932733"/>
                  <a:pt x="11131323" y="1927319"/>
                </a:cubicBezTo>
                <a:cubicBezTo>
                  <a:pt x="11131323" y="1921904"/>
                  <a:pt x="11136659" y="1917166"/>
                  <a:pt x="11142754" y="1917166"/>
                </a:cubicBezTo>
                <a:cubicBezTo>
                  <a:pt x="11148850" y="1917166"/>
                  <a:pt x="11154184" y="1921904"/>
                  <a:pt x="11154184" y="1927319"/>
                </a:cubicBezTo>
                <a:cubicBezTo>
                  <a:pt x="11154184" y="1932733"/>
                  <a:pt x="11148850" y="1937472"/>
                  <a:pt x="11142754" y="1937472"/>
                </a:cubicBezTo>
                <a:close/>
                <a:moveTo>
                  <a:pt x="4220139" y="1939499"/>
                </a:moveTo>
                <a:cubicBezTo>
                  <a:pt x="4202614" y="1934085"/>
                  <a:pt x="4209471" y="1917164"/>
                  <a:pt x="4229283" y="1917164"/>
                </a:cubicBezTo>
                <a:cubicBezTo>
                  <a:pt x="4240714" y="1917164"/>
                  <a:pt x="4248334" y="1921225"/>
                  <a:pt x="4248334" y="1926640"/>
                </a:cubicBezTo>
                <a:cubicBezTo>
                  <a:pt x="4248334" y="1937469"/>
                  <a:pt x="4233855" y="1943560"/>
                  <a:pt x="4220139" y="1939499"/>
                </a:cubicBezTo>
                <a:close/>
                <a:moveTo>
                  <a:pt x="7971858" y="1939499"/>
                </a:moveTo>
                <a:cubicBezTo>
                  <a:pt x="7958141" y="1943560"/>
                  <a:pt x="7943663" y="1937469"/>
                  <a:pt x="7943663" y="1926640"/>
                </a:cubicBezTo>
                <a:cubicBezTo>
                  <a:pt x="7943663" y="1921225"/>
                  <a:pt x="7951283" y="1917164"/>
                  <a:pt x="7962714" y="1917164"/>
                </a:cubicBezTo>
                <a:cubicBezTo>
                  <a:pt x="7982526" y="1917164"/>
                  <a:pt x="7989383" y="1934085"/>
                  <a:pt x="7971858" y="1939499"/>
                </a:cubicBezTo>
                <a:close/>
                <a:moveTo>
                  <a:pt x="348305" y="1942800"/>
                </a:moveTo>
                <a:cubicBezTo>
                  <a:pt x="339643" y="1943900"/>
                  <a:pt x="330692" y="1941531"/>
                  <a:pt x="328028" y="1934763"/>
                </a:cubicBezTo>
                <a:cubicBezTo>
                  <a:pt x="325744" y="1929349"/>
                  <a:pt x="328028" y="1921903"/>
                  <a:pt x="333360" y="1917842"/>
                </a:cubicBezTo>
                <a:cubicBezTo>
                  <a:pt x="347067" y="1907690"/>
                  <a:pt x="369913" y="1915812"/>
                  <a:pt x="366867" y="1930025"/>
                </a:cubicBezTo>
                <a:cubicBezTo>
                  <a:pt x="365344" y="1937132"/>
                  <a:pt x="356968" y="1941700"/>
                  <a:pt x="348305" y="1942800"/>
                </a:cubicBezTo>
                <a:close/>
                <a:moveTo>
                  <a:pt x="11843691" y="1942800"/>
                </a:moveTo>
                <a:cubicBezTo>
                  <a:pt x="11835028" y="1941700"/>
                  <a:pt x="11826652" y="1937132"/>
                  <a:pt x="11825130" y="1930025"/>
                </a:cubicBezTo>
                <a:cubicBezTo>
                  <a:pt x="11822083" y="1915812"/>
                  <a:pt x="11844930" y="1907690"/>
                  <a:pt x="11858636" y="1917842"/>
                </a:cubicBezTo>
                <a:cubicBezTo>
                  <a:pt x="11863968" y="1921903"/>
                  <a:pt x="11866252" y="1929349"/>
                  <a:pt x="11863968" y="1934763"/>
                </a:cubicBezTo>
                <a:cubicBezTo>
                  <a:pt x="11861304" y="1941531"/>
                  <a:pt x="11852354" y="1943900"/>
                  <a:pt x="11843691" y="1942800"/>
                </a:cubicBezTo>
                <a:close/>
                <a:moveTo>
                  <a:pt x="5463296" y="1943563"/>
                </a:moveTo>
                <a:cubicBezTo>
                  <a:pt x="5462534" y="1943563"/>
                  <a:pt x="5457200" y="1941533"/>
                  <a:pt x="5452628" y="1939502"/>
                </a:cubicBezTo>
                <a:cubicBezTo>
                  <a:pt x="5437388" y="1934764"/>
                  <a:pt x="5441198" y="1918520"/>
                  <a:pt x="5457962" y="1913782"/>
                </a:cubicBezTo>
                <a:cubicBezTo>
                  <a:pt x="5475488" y="1909045"/>
                  <a:pt x="5488442" y="1914459"/>
                  <a:pt x="5488442" y="1927319"/>
                </a:cubicBezTo>
                <a:cubicBezTo>
                  <a:pt x="5488442" y="1934087"/>
                  <a:pt x="5469392" y="1946270"/>
                  <a:pt x="5463296" y="1943563"/>
                </a:cubicBezTo>
                <a:close/>
                <a:moveTo>
                  <a:pt x="6728700" y="1943563"/>
                </a:moveTo>
                <a:cubicBezTo>
                  <a:pt x="6722604" y="1946270"/>
                  <a:pt x="6703555" y="1934087"/>
                  <a:pt x="6703555" y="1927319"/>
                </a:cubicBezTo>
                <a:cubicBezTo>
                  <a:pt x="6703555" y="1914459"/>
                  <a:pt x="6716508" y="1909045"/>
                  <a:pt x="6734035" y="1913782"/>
                </a:cubicBezTo>
                <a:cubicBezTo>
                  <a:pt x="6750799" y="1918520"/>
                  <a:pt x="6754608" y="1934764"/>
                  <a:pt x="6739368" y="1939502"/>
                </a:cubicBezTo>
                <a:cubicBezTo>
                  <a:pt x="6734796" y="1941533"/>
                  <a:pt x="6729463" y="1943563"/>
                  <a:pt x="6728700" y="1943563"/>
                </a:cubicBezTo>
                <a:close/>
                <a:moveTo>
                  <a:pt x="520377" y="1943811"/>
                </a:moveTo>
                <a:cubicBezTo>
                  <a:pt x="516279" y="1943726"/>
                  <a:pt x="512848" y="1940512"/>
                  <a:pt x="509797" y="1934082"/>
                </a:cubicBezTo>
                <a:cubicBezTo>
                  <a:pt x="505223" y="1922576"/>
                  <a:pt x="522759" y="1913100"/>
                  <a:pt x="535721" y="1920546"/>
                </a:cubicBezTo>
                <a:cubicBezTo>
                  <a:pt x="541820" y="1923929"/>
                  <a:pt x="541820" y="1927990"/>
                  <a:pt x="534959" y="1934758"/>
                </a:cubicBezTo>
                <a:cubicBezTo>
                  <a:pt x="529239" y="1940849"/>
                  <a:pt x="524475" y="1943895"/>
                  <a:pt x="520377" y="1943811"/>
                </a:cubicBezTo>
                <a:close/>
                <a:moveTo>
                  <a:pt x="11671619" y="1943811"/>
                </a:moveTo>
                <a:cubicBezTo>
                  <a:pt x="11667522" y="1943895"/>
                  <a:pt x="11662758" y="1940849"/>
                  <a:pt x="11657038" y="1934758"/>
                </a:cubicBezTo>
                <a:cubicBezTo>
                  <a:pt x="11650176" y="1927990"/>
                  <a:pt x="11650176" y="1923929"/>
                  <a:pt x="11656275" y="1920546"/>
                </a:cubicBezTo>
                <a:cubicBezTo>
                  <a:pt x="11669238" y="1913100"/>
                  <a:pt x="11686774" y="1922576"/>
                  <a:pt x="11682199" y="1934082"/>
                </a:cubicBezTo>
                <a:cubicBezTo>
                  <a:pt x="11679148" y="1940512"/>
                  <a:pt x="11675718" y="1943726"/>
                  <a:pt x="11671619" y="1943811"/>
                </a:cubicBezTo>
                <a:close/>
                <a:moveTo>
                  <a:pt x="2818095" y="1949147"/>
                </a:moveTo>
                <a:cubicBezTo>
                  <a:pt x="2811332" y="1951176"/>
                  <a:pt x="2804664" y="1950668"/>
                  <a:pt x="2800474" y="1946946"/>
                </a:cubicBezTo>
                <a:cubicBezTo>
                  <a:pt x="2791330" y="1938824"/>
                  <a:pt x="2794378" y="1919197"/>
                  <a:pt x="2807331" y="1910397"/>
                </a:cubicBezTo>
                <a:cubicBezTo>
                  <a:pt x="2824095" y="1897538"/>
                  <a:pt x="2848479" y="1918519"/>
                  <a:pt x="2836287" y="1936117"/>
                </a:cubicBezTo>
                <a:cubicBezTo>
                  <a:pt x="2831715" y="1942546"/>
                  <a:pt x="2824858" y="1947115"/>
                  <a:pt x="2818095" y="1949147"/>
                </a:cubicBezTo>
                <a:close/>
                <a:moveTo>
                  <a:pt x="9373902" y="1949147"/>
                </a:moveTo>
                <a:cubicBezTo>
                  <a:pt x="9367139" y="1947115"/>
                  <a:pt x="9360282" y="1942546"/>
                  <a:pt x="9355710" y="1936117"/>
                </a:cubicBezTo>
                <a:cubicBezTo>
                  <a:pt x="9343518" y="1918519"/>
                  <a:pt x="9367902" y="1897538"/>
                  <a:pt x="9384666" y="1910397"/>
                </a:cubicBezTo>
                <a:cubicBezTo>
                  <a:pt x="9397619" y="1919197"/>
                  <a:pt x="9400667" y="1938824"/>
                  <a:pt x="9391523" y="1946946"/>
                </a:cubicBezTo>
                <a:cubicBezTo>
                  <a:pt x="9387332" y="1950668"/>
                  <a:pt x="9380664" y="1951176"/>
                  <a:pt x="9373902" y="1949147"/>
                </a:cubicBezTo>
                <a:close/>
                <a:moveTo>
                  <a:pt x="2111979" y="1949652"/>
                </a:moveTo>
                <a:cubicBezTo>
                  <a:pt x="2101311" y="1951006"/>
                  <a:pt x="2092928" y="1947622"/>
                  <a:pt x="2089880" y="1940177"/>
                </a:cubicBezTo>
                <a:cubicBezTo>
                  <a:pt x="2083784" y="1925286"/>
                  <a:pt x="2096739" y="1907013"/>
                  <a:pt x="2115027" y="1907013"/>
                </a:cubicBezTo>
                <a:cubicBezTo>
                  <a:pt x="2137887" y="1907013"/>
                  <a:pt x="2135600" y="1946945"/>
                  <a:pt x="2111979" y="1949652"/>
                </a:cubicBezTo>
                <a:close/>
                <a:moveTo>
                  <a:pt x="10080018" y="1949652"/>
                </a:moveTo>
                <a:cubicBezTo>
                  <a:pt x="10056396" y="1946945"/>
                  <a:pt x="10054110" y="1907013"/>
                  <a:pt x="10076970" y="1907013"/>
                </a:cubicBezTo>
                <a:cubicBezTo>
                  <a:pt x="10095258" y="1907013"/>
                  <a:pt x="10108212" y="1925286"/>
                  <a:pt x="10102116" y="1940177"/>
                </a:cubicBezTo>
                <a:cubicBezTo>
                  <a:pt x="10099068" y="1947622"/>
                  <a:pt x="10090686" y="1951006"/>
                  <a:pt x="10080018" y="1949652"/>
                </a:cubicBezTo>
                <a:close/>
                <a:moveTo>
                  <a:pt x="879607" y="1949653"/>
                </a:moveTo>
                <a:cubicBezTo>
                  <a:pt x="869691" y="1951007"/>
                  <a:pt x="861311" y="1947624"/>
                  <a:pt x="858249" y="1941531"/>
                </a:cubicBezTo>
                <a:cubicBezTo>
                  <a:pt x="849883" y="1921904"/>
                  <a:pt x="858249" y="1907014"/>
                  <a:pt x="878083" y="1907014"/>
                </a:cubicBezTo>
                <a:cubicBezTo>
                  <a:pt x="894057" y="1907014"/>
                  <a:pt x="897119" y="1910397"/>
                  <a:pt x="897119" y="1927319"/>
                </a:cubicBezTo>
                <a:cubicBezTo>
                  <a:pt x="897119" y="1943563"/>
                  <a:pt x="893295" y="1948300"/>
                  <a:pt x="879607" y="1949653"/>
                </a:cubicBezTo>
                <a:close/>
                <a:moveTo>
                  <a:pt x="11312390" y="1949653"/>
                </a:moveTo>
                <a:cubicBezTo>
                  <a:pt x="11298702" y="1948300"/>
                  <a:pt x="11294878" y="1943563"/>
                  <a:pt x="11294878" y="1927319"/>
                </a:cubicBezTo>
                <a:cubicBezTo>
                  <a:pt x="11294878" y="1910397"/>
                  <a:pt x="11297939" y="1907014"/>
                  <a:pt x="11313914" y="1907014"/>
                </a:cubicBezTo>
                <a:cubicBezTo>
                  <a:pt x="11333747" y="1907014"/>
                  <a:pt x="11342114" y="1921904"/>
                  <a:pt x="11333747" y="1941531"/>
                </a:cubicBezTo>
                <a:cubicBezTo>
                  <a:pt x="11330686" y="1947624"/>
                  <a:pt x="11322306" y="1951007"/>
                  <a:pt x="11312390" y="1949653"/>
                </a:cubicBezTo>
                <a:close/>
                <a:moveTo>
                  <a:pt x="3694427" y="1953544"/>
                </a:moveTo>
                <a:cubicBezTo>
                  <a:pt x="3690427" y="1952529"/>
                  <a:pt x="3686807" y="1949314"/>
                  <a:pt x="3682235" y="1943560"/>
                </a:cubicBezTo>
                <a:cubicBezTo>
                  <a:pt x="3661660" y="1916487"/>
                  <a:pt x="3699760" y="1888738"/>
                  <a:pt x="3723383" y="1913780"/>
                </a:cubicBezTo>
                <a:cubicBezTo>
                  <a:pt x="3734812" y="1925963"/>
                  <a:pt x="3729479" y="1940853"/>
                  <a:pt x="3708904" y="1950328"/>
                </a:cubicBezTo>
                <a:cubicBezTo>
                  <a:pt x="3702808" y="1953375"/>
                  <a:pt x="3698427" y="1954559"/>
                  <a:pt x="3694427" y="1953544"/>
                </a:cubicBezTo>
                <a:close/>
                <a:moveTo>
                  <a:pt x="8497570" y="1953544"/>
                </a:moveTo>
                <a:cubicBezTo>
                  <a:pt x="8493570" y="1954559"/>
                  <a:pt x="8489188" y="1953375"/>
                  <a:pt x="8483092" y="1950328"/>
                </a:cubicBezTo>
                <a:cubicBezTo>
                  <a:pt x="8462518" y="1940853"/>
                  <a:pt x="8457184" y="1925963"/>
                  <a:pt x="8468614" y="1913780"/>
                </a:cubicBezTo>
                <a:cubicBezTo>
                  <a:pt x="8492236" y="1888738"/>
                  <a:pt x="8530336" y="1916487"/>
                  <a:pt x="8509762" y="1943560"/>
                </a:cubicBezTo>
                <a:cubicBezTo>
                  <a:pt x="8505190" y="1949314"/>
                  <a:pt x="8501570" y="1952529"/>
                  <a:pt x="8497570" y="1953544"/>
                </a:cubicBezTo>
                <a:close/>
                <a:moveTo>
                  <a:pt x="0" y="1954629"/>
                </a:moveTo>
                <a:lnTo>
                  <a:pt x="0" y="1902285"/>
                </a:lnTo>
                <a:lnTo>
                  <a:pt x="17599" y="1913106"/>
                </a:lnTo>
                <a:cubicBezTo>
                  <a:pt x="25233" y="1925289"/>
                  <a:pt x="25233" y="1932734"/>
                  <a:pt x="19125" y="1943564"/>
                </a:cubicBezTo>
                <a:close/>
                <a:moveTo>
                  <a:pt x="12191999" y="1954631"/>
                </a:moveTo>
                <a:lnTo>
                  <a:pt x="12172871" y="1943564"/>
                </a:lnTo>
                <a:cubicBezTo>
                  <a:pt x="12166763" y="1932734"/>
                  <a:pt x="12166763" y="1925289"/>
                  <a:pt x="12174398" y="1913106"/>
                </a:cubicBezTo>
                <a:lnTo>
                  <a:pt x="12191999" y="1902284"/>
                </a:lnTo>
                <a:close/>
                <a:moveTo>
                  <a:pt x="5113336" y="1956422"/>
                </a:moveTo>
                <a:cubicBezTo>
                  <a:pt x="5093524" y="1957775"/>
                  <a:pt x="5083619" y="1955746"/>
                  <a:pt x="5080571" y="1948300"/>
                </a:cubicBezTo>
                <a:cubicBezTo>
                  <a:pt x="5078284" y="1942885"/>
                  <a:pt x="5077523" y="1930026"/>
                  <a:pt x="5079047" y="1919197"/>
                </a:cubicBezTo>
                <a:cubicBezTo>
                  <a:pt x="5081332" y="1901599"/>
                  <a:pt x="5084380" y="1900245"/>
                  <a:pt x="5111812" y="1900245"/>
                </a:cubicBezTo>
                <a:cubicBezTo>
                  <a:pt x="5142292" y="1900245"/>
                  <a:pt x="5142292" y="1900245"/>
                  <a:pt x="5142292" y="1927319"/>
                </a:cubicBezTo>
                <a:cubicBezTo>
                  <a:pt x="5142292" y="1953714"/>
                  <a:pt x="5141531" y="1954392"/>
                  <a:pt x="5113336" y="1956422"/>
                </a:cubicBezTo>
                <a:close/>
                <a:moveTo>
                  <a:pt x="7078660" y="1956422"/>
                </a:moveTo>
                <a:cubicBezTo>
                  <a:pt x="7050466" y="1954392"/>
                  <a:pt x="7049704" y="1953714"/>
                  <a:pt x="7049704" y="1927319"/>
                </a:cubicBezTo>
                <a:cubicBezTo>
                  <a:pt x="7049704" y="1900245"/>
                  <a:pt x="7049704" y="1900245"/>
                  <a:pt x="7080184" y="1900245"/>
                </a:cubicBezTo>
                <a:cubicBezTo>
                  <a:pt x="7107616" y="1900245"/>
                  <a:pt x="7110664" y="1901599"/>
                  <a:pt x="7112950" y="1919197"/>
                </a:cubicBezTo>
                <a:cubicBezTo>
                  <a:pt x="7114474" y="1930026"/>
                  <a:pt x="7113712" y="1942885"/>
                  <a:pt x="7111426" y="1948300"/>
                </a:cubicBezTo>
                <a:cubicBezTo>
                  <a:pt x="7108378" y="1955746"/>
                  <a:pt x="7098472" y="1957775"/>
                  <a:pt x="7078660" y="1956422"/>
                </a:cubicBezTo>
                <a:close/>
                <a:moveTo>
                  <a:pt x="4057628" y="1956846"/>
                </a:moveTo>
                <a:cubicBezTo>
                  <a:pt x="4050866" y="1958453"/>
                  <a:pt x="4044008" y="1956084"/>
                  <a:pt x="4036768" y="1949655"/>
                </a:cubicBezTo>
                <a:cubicBezTo>
                  <a:pt x="4031435" y="1944916"/>
                  <a:pt x="4027624" y="1933411"/>
                  <a:pt x="4027624" y="1923258"/>
                </a:cubicBezTo>
                <a:cubicBezTo>
                  <a:pt x="4027624" y="1897538"/>
                  <a:pt x="4054295" y="1890094"/>
                  <a:pt x="4075631" y="1909045"/>
                </a:cubicBezTo>
                <a:cubicBezTo>
                  <a:pt x="4090108" y="1922581"/>
                  <a:pt x="4090108" y="1923935"/>
                  <a:pt x="4077916" y="1940179"/>
                </a:cubicBezTo>
                <a:cubicBezTo>
                  <a:pt x="4071059" y="1949655"/>
                  <a:pt x="4064391" y="1955237"/>
                  <a:pt x="4057628" y="1956846"/>
                </a:cubicBezTo>
                <a:close/>
                <a:moveTo>
                  <a:pt x="8134368" y="1956846"/>
                </a:moveTo>
                <a:cubicBezTo>
                  <a:pt x="8127605" y="1955237"/>
                  <a:pt x="8120937" y="1949655"/>
                  <a:pt x="8114080" y="1940179"/>
                </a:cubicBezTo>
                <a:cubicBezTo>
                  <a:pt x="8101888" y="1923935"/>
                  <a:pt x="8101888" y="1922581"/>
                  <a:pt x="8116365" y="1909045"/>
                </a:cubicBezTo>
                <a:cubicBezTo>
                  <a:pt x="8137701" y="1890094"/>
                  <a:pt x="8164372" y="1897538"/>
                  <a:pt x="8164372" y="1923258"/>
                </a:cubicBezTo>
                <a:cubicBezTo>
                  <a:pt x="8164372" y="1933411"/>
                  <a:pt x="8160561" y="1944916"/>
                  <a:pt x="8155228" y="1949655"/>
                </a:cubicBezTo>
                <a:cubicBezTo>
                  <a:pt x="8147988" y="1956084"/>
                  <a:pt x="8141131" y="1958453"/>
                  <a:pt x="8134368" y="1956846"/>
                </a:cubicBezTo>
                <a:close/>
                <a:moveTo>
                  <a:pt x="1755823" y="1957098"/>
                </a:moveTo>
                <a:cubicBezTo>
                  <a:pt x="1748679" y="1956759"/>
                  <a:pt x="1741820" y="1952022"/>
                  <a:pt x="1734581" y="1942885"/>
                </a:cubicBezTo>
                <a:cubicBezTo>
                  <a:pt x="1716293" y="1920549"/>
                  <a:pt x="1738391" y="1892122"/>
                  <a:pt x="1768109" y="1900244"/>
                </a:cubicBezTo>
                <a:cubicBezTo>
                  <a:pt x="1789445" y="1906336"/>
                  <a:pt x="1794779" y="1929349"/>
                  <a:pt x="1778777" y="1944915"/>
                </a:cubicBezTo>
                <a:cubicBezTo>
                  <a:pt x="1770396" y="1953376"/>
                  <a:pt x="1762965" y="1957437"/>
                  <a:pt x="1755823" y="1957098"/>
                </a:cubicBezTo>
                <a:close/>
                <a:moveTo>
                  <a:pt x="10436174" y="1957098"/>
                </a:moveTo>
                <a:cubicBezTo>
                  <a:pt x="10429031" y="1957437"/>
                  <a:pt x="10421600" y="1953376"/>
                  <a:pt x="10413219" y="1944915"/>
                </a:cubicBezTo>
                <a:cubicBezTo>
                  <a:pt x="10397218" y="1929349"/>
                  <a:pt x="10402551" y="1906336"/>
                  <a:pt x="10423887" y="1900244"/>
                </a:cubicBezTo>
                <a:cubicBezTo>
                  <a:pt x="10453606" y="1892122"/>
                  <a:pt x="10475703" y="1920549"/>
                  <a:pt x="10457415" y="1942885"/>
                </a:cubicBezTo>
                <a:cubicBezTo>
                  <a:pt x="10450176" y="1952022"/>
                  <a:pt x="10443318" y="1956759"/>
                  <a:pt x="10436174" y="1957098"/>
                </a:cubicBezTo>
                <a:close/>
                <a:moveTo>
                  <a:pt x="6003098" y="1957353"/>
                </a:moveTo>
                <a:cubicBezTo>
                  <a:pt x="5989572" y="1960990"/>
                  <a:pt x="5974522" y="1957098"/>
                  <a:pt x="5968426" y="1942885"/>
                </a:cubicBezTo>
                <a:cubicBezTo>
                  <a:pt x="5959282" y="1921904"/>
                  <a:pt x="5969950" y="1900922"/>
                  <a:pt x="5989762" y="1898214"/>
                </a:cubicBezTo>
                <a:cubicBezTo>
                  <a:pt x="6011098" y="1895507"/>
                  <a:pt x="6028624" y="1907690"/>
                  <a:pt x="6028624" y="1926641"/>
                </a:cubicBezTo>
                <a:cubicBezTo>
                  <a:pt x="6028624" y="1942546"/>
                  <a:pt x="6016623" y="1953714"/>
                  <a:pt x="6003098" y="1957353"/>
                </a:cubicBezTo>
                <a:close/>
                <a:moveTo>
                  <a:pt x="6188899" y="1957353"/>
                </a:moveTo>
                <a:cubicBezTo>
                  <a:pt x="6175373" y="1953714"/>
                  <a:pt x="6163372" y="1942546"/>
                  <a:pt x="6163372" y="1926641"/>
                </a:cubicBezTo>
                <a:cubicBezTo>
                  <a:pt x="6163372" y="1907690"/>
                  <a:pt x="6180899" y="1895507"/>
                  <a:pt x="6202235" y="1898214"/>
                </a:cubicBezTo>
                <a:cubicBezTo>
                  <a:pt x="6222047" y="1900922"/>
                  <a:pt x="6232715" y="1921904"/>
                  <a:pt x="6223571" y="1942885"/>
                </a:cubicBezTo>
                <a:cubicBezTo>
                  <a:pt x="6217475" y="1957098"/>
                  <a:pt x="6202424" y="1960990"/>
                  <a:pt x="6188899" y="1957353"/>
                </a:cubicBezTo>
                <a:close/>
                <a:moveTo>
                  <a:pt x="699273" y="1957775"/>
                </a:moveTo>
                <a:cubicBezTo>
                  <a:pt x="688416" y="1957775"/>
                  <a:pt x="677557" y="1953038"/>
                  <a:pt x="671844" y="1943563"/>
                </a:cubicBezTo>
                <a:cubicBezTo>
                  <a:pt x="659665" y="1923258"/>
                  <a:pt x="674129" y="1896861"/>
                  <a:pt x="697751" y="1896861"/>
                </a:cubicBezTo>
                <a:cubicBezTo>
                  <a:pt x="722136" y="1896861"/>
                  <a:pt x="738140" y="1923258"/>
                  <a:pt x="726709" y="1943563"/>
                </a:cubicBezTo>
                <a:cubicBezTo>
                  <a:pt x="720993" y="1953038"/>
                  <a:pt x="710132" y="1957775"/>
                  <a:pt x="699273" y="1957775"/>
                </a:cubicBezTo>
                <a:close/>
                <a:moveTo>
                  <a:pt x="11492723" y="1957775"/>
                </a:moveTo>
                <a:cubicBezTo>
                  <a:pt x="11481864" y="1957775"/>
                  <a:pt x="11471003" y="1953038"/>
                  <a:pt x="11465287" y="1943563"/>
                </a:cubicBezTo>
                <a:cubicBezTo>
                  <a:pt x="11453856" y="1923258"/>
                  <a:pt x="11469860" y="1896861"/>
                  <a:pt x="11494246" y="1896861"/>
                </a:cubicBezTo>
                <a:cubicBezTo>
                  <a:pt x="11517867" y="1896861"/>
                  <a:pt x="11532331" y="1923258"/>
                  <a:pt x="11520152" y="1943563"/>
                </a:cubicBezTo>
                <a:cubicBezTo>
                  <a:pt x="11514439" y="1953038"/>
                  <a:pt x="11503580" y="1957775"/>
                  <a:pt x="11492723" y="1957775"/>
                </a:cubicBezTo>
                <a:close/>
                <a:moveTo>
                  <a:pt x="170531" y="1957777"/>
                </a:moveTo>
                <a:cubicBezTo>
                  <a:pt x="155283" y="1957777"/>
                  <a:pt x="145371" y="1953038"/>
                  <a:pt x="139271" y="1943563"/>
                </a:cubicBezTo>
                <a:cubicBezTo>
                  <a:pt x="125545" y="1920550"/>
                  <a:pt x="141559" y="1896861"/>
                  <a:pt x="170531" y="1896861"/>
                </a:cubicBezTo>
                <a:cubicBezTo>
                  <a:pt x="187305" y="1896861"/>
                  <a:pt x="195692" y="1900923"/>
                  <a:pt x="201792" y="1913106"/>
                </a:cubicBezTo>
                <a:cubicBezTo>
                  <a:pt x="213992" y="1936794"/>
                  <a:pt x="199505" y="1957777"/>
                  <a:pt x="170531" y="1957777"/>
                </a:cubicBezTo>
                <a:close/>
                <a:moveTo>
                  <a:pt x="5286024" y="1957777"/>
                </a:moveTo>
                <a:cubicBezTo>
                  <a:pt x="5266212" y="1957777"/>
                  <a:pt x="5260878" y="1954392"/>
                  <a:pt x="5257068" y="1940855"/>
                </a:cubicBezTo>
                <a:cubicBezTo>
                  <a:pt x="5250210" y="1915813"/>
                  <a:pt x="5263926" y="1896861"/>
                  <a:pt x="5289072" y="1896861"/>
                </a:cubicBezTo>
                <a:cubicBezTo>
                  <a:pt x="5314218" y="1896861"/>
                  <a:pt x="5328696" y="1907691"/>
                  <a:pt x="5328696" y="1927319"/>
                </a:cubicBezTo>
                <a:cubicBezTo>
                  <a:pt x="5328696" y="1947624"/>
                  <a:pt x="5314218" y="1957777"/>
                  <a:pt x="5286024" y="1957777"/>
                </a:cubicBezTo>
                <a:close/>
                <a:moveTo>
                  <a:pt x="5644375" y="1957777"/>
                </a:moveTo>
                <a:cubicBezTo>
                  <a:pt x="5625326" y="1957777"/>
                  <a:pt x="5616182" y="1953716"/>
                  <a:pt x="5609323" y="1943563"/>
                </a:cubicBezTo>
                <a:cubicBezTo>
                  <a:pt x="5595607" y="1920550"/>
                  <a:pt x="5611610" y="1896861"/>
                  <a:pt x="5639803" y="1896861"/>
                </a:cubicBezTo>
                <a:cubicBezTo>
                  <a:pt x="5666474" y="1896861"/>
                  <a:pt x="5682475" y="1916489"/>
                  <a:pt x="5675618" y="1941533"/>
                </a:cubicBezTo>
                <a:cubicBezTo>
                  <a:pt x="5671807" y="1955069"/>
                  <a:pt x="5665711" y="1957777"/>
                  <a:pt x="5644375" y="1957777"/>
                </a:cubicBezTo>
                <a:close/>
                <a:moveTo>
                  <a:pt x="6547621" y="1957777"/>
                </a:moveTo>
                <a:cubicBezTo>
                  <a:pt x="6526286" y="1957777"/>
                  <a:pt x="6520190" y="1955069"/>
                  <a:pt x="6516379" y="1941533"/>
                </a:cubicBezTo>
                <a:cubicBezTo>
                  <a:pt x="6509522" y="1916489"/>
                  <a:pt x="6525523" y="1896861"/>
                  <a:pt x="6552194" y="1896861"/>
                </a:cubicBezTo>
                <a:cubicBezTo>
                  <a:pt x="6580387" y="1896861"/>
                  <a:pt x="6596390" y="1920550"/>
                  <a:pt x="6582673" y="1943563"/>
                </a:cubicBezTo>
                <a:cubicBezTo>
                  <a:pt x="6575815" y="1953716"/>
                  <a:pt x="6566671" y="1957777"/>
                  <a:pt x="6547621" y="1957777"/>
                </a:cubicBezTo>
                <a:close/>
                <a:moveTo>
                  <a:pt x="6905972" y="1957777"/>
                </a:moveTo>
                <a:cubicBezTo>
                  <a:pt x="6877779" y="1957777"/>
                  <a:pt x="6863300" y="1947624"/>
                  <a:pt x="6863300" y="1927319"/>
                </a:cubicBezTo>
                <a:cubicBezTo>
                  <a:pt x="6863300" y="1907691"/>
                  <a:pt x="6877779" y="1896861"/>
                  <a:pt x="6902924" y="1896861"/>
                </a:cubicBezTo>
                <a:cubicBezTo>
                  <a:pt x="6928071" y="1896861"/>
                  <a:pt x="6941787" y="1915813"/>
                  <a:pt x="6934928" y="1940855"/>
                </a:cubicBezTo>
                <a:cubicBezTo>
                  <a:pt x="6931119" y="1954392"/>
                  <a:pt x="6925784" y="1957777"/>
                  <a:pt x="6905972" y="1957777"/>
                </a:cubicBezTo>
                <a:close/>
                <a:moveTo>
                  <a:pt x="12021466" y="1957777"/>
                </a:moveTo>
                <a:cubicBezTo>
                  <a:pt x="11992491" y="1957777"/>
                  <a:pt x="11978004" y="1936794"/>
                  <a:pt x="11990204" y="1913106"/>
                </a:cubicBezTo>
                <a:cubicBezTo>
                  <a:pt x="11996304" y="1900923"/>
                  <a:pt x="12004691" y="1896861"/>
                  <a:pt x="12021466" y="1896861"/>
                </a:cubicBezTo>
                <a:cubicBezTo>
                  <a:pt x="12050438" y="1896861"/>
                  <a:pt x="12066451" y="1920550"/>
                  <a:pt x="12052726" y="1943563"/>
                </a:cubicBezTo>
                <a:cubicBezTo>
                  <a:pt x="12046626" y="1953038"/>
                  <a:pt x="12036714" y="1957777"/>
                  <a:pt x="12021466" y="1957777"/>
                </a:cubicBezTo>
                <a:close/>
                <a:moveTo>
                  <a:pt x="2463464" y="1958443"/>
                </a:moveTo>
                <a:lnTo>
                  <a:pt x="2448986" y="1944229"/>
                </a:lnTo>
                <a:cubicBezTo>
                  <a:pt x="2437556" y="1933400"/>
                  <a:pt x="2436032" y="1927309"/>
                  <a:pt x="2442890" y="1918510"/>
                </a:cubicBezTo>
                <a:cubicBezTo>
                  <a:pt x="2452796" y="1903620"/>
                  <a:pt x="2475656" y="1903620"/>
                  <a:pt x="2486324" y="1918510"/>
                </a:cubicBezTo>
                <a:cubicBezTo>
                  <a:pt x="2492420" y="1927985"/>
                  <a:pt x="2490896" y="1933400"/>
                  <a:pt x="2478704" y="1944229"/>
                </a:cubicBezTo>
                <a:close/>
                <a:moveTo>
                  <a:pt x="9728532" y="1958443"/>
                </a:moveTo>
                <a:lnTo>
                  <a:pt x="9713292" y="1944229"/>
                </a:lnTo>
                <a:cubicBezTo>
                  <a:pt x="9701100" y="1933400"/>
                  <a:pt x="9699576" y="1927985"/>
                  <a:pt x="9705672" y="1918510"/>
                </a:cubicBezTo>
                <a:cubicBezTo>
                  <a:pt x="9716340" y="1903620"/>
                  <a:pt x="9739200" y="1903620"/>
                  <a:pt x="9749107" y="1918510"/>
                </a:cubicBezTo>
                <a:cubicBezTo>
                  <a:pt x="9755964" y="1927309"/>
                  <a:pt x="9754440" y="1933400"/>
                  <a:pt x="9743011" y="1944229"/>
                </a:cubicBezTo>
                <a:close/>
                <a:moveTo>
                  <a:pt x="1586465" y="1958452"/>
                </a:moveTo>
                <a:cubicBezTo>
                  <a:pt x="1574083" y="1958790"/>
                  <a:pt x="1560367" y="1953714"/>
                  <a:pt x="1551984" y="1942885"/>
                </a:cubicBezTo>
                <a:cubicBezTo>
                  <a:pt x="1542077" y="1930026"/>
                  <a:pt x="1541316" y="1925965"/>
                  <a:pt x="1550460" y="1913782"/>
                </a:cubicBezTo>
                <a:cubicBezTo>
                  <a:pt x="1564937" y="1894153"/>
                  <a:pt x="1605324" y="1891446"/>
                  <a:pt x="1612181" y="1910397"/>
                </a:cubicBezTo>
                <a:cubicBezTo>
                  <a:pt x="1615229" y="1918519"/>
                  <a:pt x="1615229" y="1932056"/>
                  <a:pt x="1612944" y="1941531"/>
                </a:cubicBezTo>
                <a:cubicBezTo>
                  <a:pt x="1609896" y="1952361"/>
                  <a:pt x="1598847" y="1958113"/>
                  <a:pt x="1586465" y="1958452"/>
                </a:cubicBezTo>
                <a:close/>
                <a:moveTo>
                  <a:pt x="10605531" y="1958452"/>
                </a:moveTo>
                <a:cubicBezTo>
                  <a:pt x="10593150" y="1958113"/>
                  <a:pt x="10582100" y="1952361"/>
                  <a:pt x="10579052" y="1941531"/>
                </a:cubicBezTo>
                <a:cubicBezTo>
                  <a:pt x="10576767" y="1932056"/>
                  <a:pt x="10576767" y="1918519"/>
                  <a:pt x="10579815" y="1910397"/>
                </a:cubicBezTo>
                <a:cubicBezTo>
                  <a:pt x="10586672" y="1891446"/>
                  <a:pt x="10627059" y="1894153"/>
                  <a:pt x="10641536" y="1913782"/>
                </a:cubicBezTo>
                <a:cubicBezTo>
                  <a:pt x="10650680" y="1925965"/>
                  <a:pt x="10649919" y="1930026"/>
                  <a:pt x="10640012" y="1942885"/>
                </a:cubicBezTo>
                <a:cubicBezTo>
                  <a:pt x="10631630" y="1953714"/>
                  <a:pt x="10617914" y="1958790"/>
                  <a:pt x="10605531" y="1958452"/>
                </a:cubicBezTo>
                <a:close/>
                <a:moveTo>
                  <a:pt x="4400530" y="1963203"/>
                </a:moveTo>
                <a:cubicBezTo>
                  <a:pt x="4392743" y="1961416"/>
                  <a:pt x="4384838" y="1957439"/>
                  <a:pt x="4377598" y="1951009"/>
                </a:cubicBezTo>
                <a:cubicBezTo>
                  <a:pt x="4369215" y="1943564"/>
                  <a:pt x="4362356" y="1932734"/>
                  <a:pt x="4362356" y="1927320"/>
                </a:cubicBezTo>
                <a:cubicBezTo>
                  <a:pt x="4362356" y="1913783"/>
                  <a:pt x="4389790" y="1890095"/>
                  <a:pt x="4405030" y="1890095"/>
                </a:cubicBezTo>
                <a:cubicBezTo>
                  <a:pt x="4430938" y="1890095"/>
                  <a:pt x="4446178" y="1903631"/>
                  <a:pt x="4446178" y="1927320"/>
                </a:cubicBezTo>
                <a:cubicBezTo>
                  <a:pt x="4446178" y="1954224"/>
                  <a:pt x="4423890" y="1968564"/>
                  <a:pt x="4400530" y="1963203"/>
                </a:cubicBezTo>
                <a:close/>
                <a:moveTo>
                  <a:pt x="7791467" y="1963203"/>
                </a:moveTo>
                <a:cubicBezTo>
                  <a:pt x="7768107" y="1968564"/>
                  <a:pt x="7745819" y="1954224"/>
                  <a:pt x="7745819" y="1927320"/>
                </a:cubicBezTo>
                <a:cubicBezTo>
                  <a:pt x="7745819" y="1903631"/>
                  <a:pt x="7761059" y="1890095"/>
                  <a:pt x="7786967" y="1890095"/>
                </a:cubicBezTo>
                <a:cubicBezTo>
                  <a:pt x="7802207" y="1890095"/>
                  <a:pt x="7829640" y="1913783"/>
                  <a:pt x="7829640" y="1927320"/>
                </a:cubicBezTo>
                <a:cubicBezTo>
                  <a:pt x="7829640" y="1932734"/>
                  <a:pt x="7822782" y="1943564"/>
                  <a:pt x="7814399" y="1951009"/>
                </a:cubicBezTo>
                <a:cubicBezTo>
                  <a:pt x="7807159" y="1957439"/>
                  <a:pt x="7799253" y="1961416"/>
                  <a:pt x="7791467" y="1963203"/>
                </a:cubicBezTo>
                <a:close/>
                <a:moveTo>
                  <a:pt x="2643014" y="1963863"/>
                </a:moveTo>
                <a:cubicBezTo>
                  <a:pt x="2640727" y="1963185"/>
                  <a:pt x="2633107" y="1961832"/>
                  <a:pt x="2626250" y="1959802"/>
                </a:cubicBezTo>
                <a:cubicBezTo>
                  <a:pt x="2610247" y="1956417"/>
                  <a:pt x="2601103" y="1930697"/>
                  <a:pt x="2608723" y="1911070"/>
                </a:cubicBezTo>
                <a:cubicBezTo>
                  <a:pt x="2612534" y="1900241"/>
                  <a:pt x="2620154" y="1896856"/>
                  <a:pt x="2638442" y="1896856"/>
                </a:cubicBezTo>
                <a:cubicBezTo>
                  <a:pt x="2667398" y="1896856"/>
                  <a:pt x="2681114" y="1907009"/>
                  <a:pt x="2681114" y="1927990"/>
                </a:cubicBezTo>
                <a:cubicBezTo>
                  <a:pt x="2681114" y="1941527"/>
                  <a:pt x="2655206" y="1965893"/>
                  <a:pt x="2643014" y="1963863"/>
                </a:cubicBezTo>
                <a:close/>
                <a:moveTo>
                  <a:pt x="9548983" y="1963863"/>
                </a:moveTo>
                <a:cubicBezTo>
                  <a:pt x="9536791" y="1965893"/>
                  <a:pt x="9510883" y="1941527"/>
                  <a:pt x="9510883" y="1927990"/>
                </a:cubicBezTo>
                <a:cubicBezTo>
                  <a:pt x="9510883" y="1907009"/>
                  <a:pt x="9524599" y="1896856"/>
                  <a:pt x="9553555" y="1896856"/>
                </a:cubicBezTo>
                <a:cubicBezTo>
                  <a:pt x="9571843" y="1896856"/>
                  <a:pt x="9579463" y="1900241"/>
                  <a:pt x="9583274" y="1911070"/>
                </a:cubicBezTo>
                <a:cubicBezTo>
                  <a:pt x="9590894" y="1930697"/>
                  <a:pt x="9581750" y="1956417"/>
                  <a:pt x="9565747" y="1959802"/>
                </a:cubicBezTo>
                <a:cubicBezTo>
                  <a:pt x="9558890" y="1961832"/>
                  <a:pt x="9551270" y="1963185"/>
                  <a:pt x="9548983" y="1963863"/>
                </a:cubicBezTo>
                <a:close/>
                <a:moveTo>
                  <a:pt x="3879959" y="1966417"/>
                </a:moveTo>
                <a:cubicBezTo>
                  <a:pt x="3874939" y="1966467"/>
                  <a:pt x="3869605" y="1965473"/>
                  <a:pt x="3864080" y="1963189"/>
                </a:cubicBezTo>
                <a:cubicBezTo>
                  <a:pt x="3854936" y="1959804"/>
                  <a:pt x="3843507" y="1950328"/>
                  <a:pt x="3838172" y="1942884"/>
                </a:cubicBezTo>
                <a:cubicBezTo>
                  <a:pt x="3817599" y="1913780"/>
                  <a:pt x="3861032" y="1879262"/>
                  <a:pt x="3896847" y="1896182"/>
                </a:cubicBezTo>
                <a:cubicBezTo>
                  <a:pt x="3929423" y="1911918"/>
                  <a:pt x="3919564" y="1952021"/>
                  <a:pt x="3893954" y="1963378"/>
                </a:cubicBezTo>
                <a:cubicBezTo>
                  <a:pt x="3889685" y="1965271"/>
                  <a:pt x="3884979" y="1966366"/>
                  <a:pt x="3879959" y="1966417"/>
                </a:cubicBezTo>
                <a:close/>
                <a:moveTo>
                  <a:pt x="8312037" y="1966417"/>
                </a:moveTo>
                <a:cubicBezTo>
                  <a:pt x="8307017" y="1966366"/>
                  <a:pt x="8302311" y="1965271"/>
                  <a:pt x="8298043" y="1963378"/>
                </a:cubicBezTo>
                <a:cubicBezTo>
                  <a:pt x="8272432" y="1952021"/>
                  <a:pt x="8262573" y="1911918"/>
                  <a:pt x="8295150" y="1896182"/>
                </a:cubicBezTo>
                <a:cubicBezTo>
                  <a:pt x="8330964" y="1879262"/>
                  <a:pt x="8374397" y="1913780"/>
                  <a:pt x="8353824" y="1942884"/>
                </a:cubicBezTo>
                <a:cubicBezTo>
                  <a:pt x="8348489" y="1950328"/>
                  <a:pt x="8337060" y="1959804"/>
                  <a:pt x="8327916" y="1963189"/>
                </a:cubicBezTo>
                <a:cubicBezTo>
                  <a:pt x="8322391" y="1965473"/>
                  <a:pt x="8317057" y="1966467"/>
                  <a:pt x="8312037" y="1966417"/>
                </a:cubicBezTo>
                <a:close/>
                <a:moveTo>
                  <a:pt x="5823974" y="1967144"/>
                </a:moveTo>
                <a:cubicBezTo>
                  <a:pt x="5817259" y="1967335"/>
                  <a:pt x="5810211" y="1965896"/>
                  <a:pt x="5803352" y="1962513"/>
                </a:cubicBezTo>
                <a:cubicBezTo>
                  <a:pt x="5775158" y="1948976"/>
                  <a:pt x="5768300" y="1919872"/>
                  <a:pt x="5789636" y="1900921"/>
                </a:cubicBezTo>
                <a:cubicBezTo>
                  <a:pt x="5816306" y="1876555"/>
                  <a:pt x="5861264" y="1894830"/>
                  <a:pt x="5861264" y="1930025"/>
                </a:cubicBezTo>
                <a:cubicBezTo>
                  <a:pt x="5861264" y="1951345"/>
                  <a:pt x="5844119" y="1966574"/>
                  <a:pt x="5823974" y="1967144"/>
                </a:cubicBezTo>
                <a:close/>
                <a:moveTo>
                  <a:pt x="6368023" y="1967144"/>
                </a:moveTo>
                <a:cubicBezTo>
                  <a:pt x="6347877" y="1966574"/>
                  <a:pt x="6330732" y="1951345"/>
                  <a:pt x="6330732" y="1930025"/>
                </a:cubicBezTo>
                <a:cubicBezTo>
                  <a:pt x="6330732" y="1894830"/>
                  <a:pt x="6375691" y="1876555"/>
                  <a:pt x="6402360" y="1900921"/>
                </a:cubicBezTo>
                <a:cubicBezTo>
                  <a:pt x="6423696" y="1919872"/>
                  <a:pt x="6416839" y="1948976"/>
                  <a:pt x="6388644" y="1962513"/>
                </a:cubicBezTo>
                <a:cubicBezTo>
                  <a:pt x="6381785" y="1965896"/>
                  <a:pt x="6374738" y="1967335"/>
                  <a:pt x="6368023" y="1967144"/>
                </a:cubicBezTo>
                <a:close/>
                <a:moveTo>
                  <a:pt x="2299479" y="1968215"/>
                </a:moveTo>
                <a:cubicBezTo>
                  <a:pt x="2288526" y="1971060"/>
                  <a:pt x="2276286" y="1970974"/>
                  <a:pt x="2264094" y="1966576"/>
                </a:cubicBezTo>
                <a:cubicBezTo>
                  <a:pt x="2258760" y="1964546"/>
                  <a:pt x="2250378" y="1955747"/>
                  <a:pt x="2246568" y="1946271"/>
                </a:cubicBezTo>
                <a:cubicBezTo>
                  <a:pt x="2225994" y="1897539"/>
                  <a:pt x="2285430" y="1864375"/>
                  <a:pt x="2327340" y="1900924"/>
                </a:cubicBezTo>
                <a:cubicBezTo>
                  <a:pt x="2353630" y="1924782"/>
                  <a:pt x="2332340" y="1959681"/>
                  <a:pt x="2299479" y="1968215"/>
                </a:cubicBezTo>
                <a:close/>
                <a:moveTo>
                  <a:pt x="9892518" y="1968215"/>
                </a:moveTo>
                <a:cubicBezTo>
                  <a:pt x="9859656" y="1959681"/>
                  <a:pt x="9838367" y="1924782"/>
                  <a:pt x="9864656" y="1900924"/>
                </a:cubicBezTo>
                <a:cubicBezTo>
                  <a:pt x="9906567" y="1864375"/>
                  <a:pt x="9966003" y="1897539"/>
                  <a:pt x="9945428" y="1946271"/>
                </a:cubicBezTo>
                <a:cubicBezTo>
                  <a:pt x="9941619" y="1955747"/>
                  <a:pt x="9933236" y="1964546"/>
                  <a:pt x="9927903" y="1966576"/>
                </a:cubicBezTo>
                <a:cubicBezTo>
                  <a:pt x="9915711" y="1970974"/>
                  <a:pt x="9903471" y="1971060"/>
                  <a:pt x="9892518" y="1968215"/>
                </a:cubicBezTo>
                <a:close/>
                <a:moveTo>
                  <a:pt x="1402496" y="1970207"/>
                </a:moveTo>
                <a:cubicBezTo>
                  <a:pt x="1394975" y="1969446"/>
                  <a:pt x="1387361" y="1964539"/>
                  <a:pt x="1374785" y="1955063"/>
                </a:cubicBezTo>
                <a:cubicBezTo>
                  <a:pt x="1356495" y="1940851"/>
                  <a:pt x="1354972" y="1936790"/>
                  <a:pt x="1361076" y="1919868"/>
                </a:cubicBezTo>
                <a:cubicBezTo>
                  <a:pt x="1370969" y="1895502"/>
                  <a:pt x="1402211" y="1884673"/>
                  <a:pt x="1429625" y="1895502"/>
                </a:cubicBezTo>
                <a:cubicBezTo>
                  <a:pt x="1456279" y="1906332"/>
                  <a:pt x="1457041" y="1944911"/>
                  <a:pt x="1429625" y="1960478"/>
                </a:cubicBezTo>
                <a:cubicBezTo>
                  <a:pt x="1417440" y="1967585"/>
                  <a:pt x="1410016" y="1970969"/>
                  <a:pt x="1402496" y="1970207"/>
                </a:cubicBezTo>
                <a:close/>
                <a:moveTo>
                  <a:pt x="10789500" y="1970207"/>
                </a:moveTo>
                <a:cubicBezTo>
                  <a:pt x="10781980" y="1970969"/>
                  <a:pt x="10774556" y="1967585"/>
                  <a:pt x="10762371" y="1960478"/>
                </a:cubicBezTo>
                <a:cubicBezTo>
                  <a:pt x="10734955" y="1944911"/>
                  <a:pt x="10735718" y="1906332"/>
                  <a:pt x="10762371" y="1895502"/>
                </a:cubicBezTo>
                <a:cubicBezTo>
                  <a:pt x="10789786" y="1884673"/>
                  <a:pt x="10821027" y="1895502"/>
                  <a:pt x="10830920" y="1919868"/>
                </a:cubicBezTo>
                <a:cubicBezTo>
                  <a:pt x="10837024" y="1936790"/>
                  <a:pt x="10835502" y="1940851"/>
                  <a:pt x="10817211" y="1955063"/>
                </a:cubicBezTo>
                <a:cubicBezTo>
                  <a:pt x="10804635" y="1964539"/>
                  <a:pt x="10797022" y="1969446"/>
                  <a:pt x="10789500" y="1970207"/>
                </a:cubicBezTo>
                <a:close/>
                <a:moveTo>
                  <a:pt x="3537599" y="1976485"/>
                </a:moveTo>
                <a:cubicBezTo>
                  <a:pt x="3525503" y="1979351"/>
                  <a:pt x="3511452" y="1978759"/>
                  <a:pt x="3496594" y="1973344"/>
                </a:cubicBezTo>
                <a:cubicBezTo>
                  <a:pt x="3485926" y="1969283"/>
                  <a:pt x="3464590" y="1936118"/>
                  <a:pt x="3464590" y="1921905"/>
                </a:cubicBezTo>
                <a:cubicBezTo>
                  <a:pt x="3464590" y="1916491"/>
                  <a:pt x="3472972" y="1904308"/>
                  <a:pt x="3483640" y="1894155"/>
                </a:cubicBezTo>
                <a:cubicBezTo>
                  <a:pt x="3508024" y="1870466"/>
                  <a:pt x="3541552" y="1870466"/>
                  <a:pt x="3562888" y="1894155"/>
                </a:cubicBezTo>
                <a:cubicBezTo>
                  <a:pt x="3592607" y="1928165"/>
                  <a:pt x="3573890" y="1967887"/>
                  <a:pt x="3537599" y="1976485"/>
                </a:cubicBezTo>
                <a:close/>
                <a:moveTo>
                  <a:pt x="8654398" y="1976485"/>
                </a:moveTo>
                <a:cubicBezTo>
                  <a:pt x="8618107" y="1967887"/>
                  <a:pt x="8599390" y="1928165"/>
                  <a:pt x="8629108" y="1894155"/>
                </a:cubicBezTo>
                <a:cubicBezTo>
                  <a:pt x="8650444" y="1870466"/>
                  <a:pt x="8683972" y="1870466"/>
                  <a:pt x="8708356" y="1894155"/>
                </a:cubicBezTo>
                <a:cubicBezTo>
                  <a:pt x="8719024" y="1904308"/>
                  <a:pt x="8727407" y="1916491"/>
                  <a:pt x="8727407" y="1921905"/>
                </a:cubicBezTo>
                <a:cubicBezTo>
                  <a:pt x="8727407" y="1936118"/>
                  <a:pt x="8706071" y="1969283"/>
                  <a:pt x="8695403" y="1973344"/>
                </a:cubicBezTo>
                <a:cubicBezTo>
                  <a:pt x="8680544" y="1978759"/>
                  <a:pt x="8666494" y="1979351"/>
                  <a:pt x="8654398" y="1976485"/>
                </a:cubicBezTo>
                <a:close/>
                <a:moveTo>
                  <a:pt x="2993175" y="1977321"/>
                </a:moveTo>
                <a:cubicBezTo>
                  <a:pt x="2981364" y="1976898"/>
                  <a:pt x="2969743" y="1971314"/>
                  <a:pt x="2958694" y="1960485"/>
                </a:cubicBezTo>
                <a:cubicBezTo>
                  <a:pt x="2948026" y="1950333"/>
                  <a:pt x="2939644" y="1935443"/>
                  <a:pt x="2939644" y="1927321"/>
                </a:cubicBezTo>
                <a:cubicBezTo>
                  <a:pt x="2939644" y="1907016"/>
                  <a:pt x="2973172" y="1876558"/>
                  <a:pt x="2995270" y="1876558"/>
                </a:cubicBezTo>
                <a:cubicBezTo>
                  <a:pt x="3040228" y="1876558"/>
                  <a:pt x="3062326" y="1935443"/>
                  <a:pt x="3028798" y="1963192"/>
                </a:cubicBezTo>
                <a:cubicBezTo>
                  <a:pt x="3016987" y="1973007"/>
                  <a:pt x="3004986" y="1977744"/>
                  <a:pt x="2993175" y="1977321"/>
                </a:cubicBezTo>
                <a:close/>
                <a:moveTo>
                  <a:pt x="9198822" y="1977321"/>
                </a:moveTo>
                <a:cubicBezTo>
                  <a:pt x="9187011" y="1977744"/>
                  <a:pt x="9175010" y="1973007"/>
                  <a:pt x="9163199" y="1963192"/>
                </a:cubicBezTo>
                <a:cubicBezTo>
                  <a:pt x="9129671" y="1935443"/>
                  <a:pt x="9151768" y="1876558"/>
                  <a:pt x="9196727" y="1876558"/>
                </a:cubicBezTo>
                <a:cubicBezTo>
                  <a:pt x="9218824" y="1876558"/>
                  <a:pt x="9252352" y="1907016"/>
                  <a:pt x="9252352" y="1927321"/>
                </a:cubicBezTo>
                <a:cubicBezTo>
                  <a:pt x="9252352" y="1935443"/>
                  <a:pt x="9243971" y="1950333"/>
                  <a:pt x="9233303" y="1960485"/>
                </a:cubicBezTo>
                <a:cubicBezTo>
                  <a:pt x="9222254" y="1971314"/>
                  <a:pt x="9210632" y="1976898"/>
                  <a:pt x="9198822" y="1977321"/>
                </a:cubicBezTo>
                <a:close/>
                <a:moveTo>
                  <a:pt x="1230016" y="1977828"/>
                </a:moveTo>
                <a:cubicBezTo>
                  <a:pt x="1216592" y="1978759"/>
                  <a:pt x="1203267" y="1973683"/>
                  <a:pt x="1191452" y="1962515"/>
                </a:cubicBezTo>
                <a:cubicBezTo>
                  <a:pt x="1157919" y="1930705"/>
                  <a:pt x="1182288" y="1876558"/>
                  <a:pt x="1229547" y="1876558"/>
                </a:cubicBezTo>
                <a:cubicBezTo>
                  <a:pt x="1250116" y="1876558"/>
                  <a:pt x="1288969" y="1909722"/>
                  <a:pt x="1288969" y="1927320"/>
                </a:cubicBezTo>
                <a:cubicBezTo>
                  <a:pt x="1288969" y="1932058"/>
                  <a:pt x="1279829" y="1945595"/>
                  <a:pt x="1269161" y="1957100"/>
                </a:cubicBezTo>
                <a:cubicBezTo>
                  <a:pt x="1256973" y="1969960"/>
                  <a:pt x="1243435" y="1976897"/>
                  <a:pt x="1230016" y="1977828"/>
                </a:cubicBezTo>
                <a:close/>
                <a:moveTo>
                  <a:pt x="1937464" y="1977828"/>
                </a:moveTo>
                <a:cubicBezTo>
                  <a:pt x="1924033" y="1978759"/>
                  <a:pt x="1910699" y="1973683"/>
                  <a:pt x="1898887" y="1962515"/>
                </a:cubicBezTo>
                <a:cubicBezTo>
                  <a:pt x="1865359" y="1930705"/>
                  <a:pt x="1889743" y="1876558"/>
                  <a:pt x="1936987" y="1876558"/>
                </a:cubicBezTo>
                <a:cubicBezTo>
                  <a:pt x="1957561" y="1876558"/>
                  <a:pt x="1996423" y="1909722"/>
                  <a:pt x="1996423" y="1927320"/>
                </a:cubicBezTo>
                <a:cubicBezTo>
                  <a:pt x="1996423" y="1932058"/>
                  <a:pt x="1987279" y="1945595"/>
                  <a:pt x="1976611" y="1957100"/>
                </a:cubicBezTo>
                <a:cubicBezTo>
                  <a:pt x="1964419" y="1969960"/>
                  <a:pt x="1950893" y="1976897"/>
                  <a:pt x="1937464" y="1977828"/>
                </a:cubicBezTo>
                <a:close/>
                <a:moveTo>
                  <a:pt x="10254532" y="1977828"/>
                </a:moveTo>
                <a:cubicBezTo>
                  <a:pt x="10241103" y="1976897"/>
                  <a:pt x="10227578" y="1969960"/>
                  <a:pt x="10215386" y="1957100"/>
                </a:cubicBezTo>
                <a:cubicBezTo>
                  <a:pt x="10204718" y="1945595"/>
                  <a:pt x="10195574" y="1932058"/>
                  <a:pt x="10195574" y="1927320"/>
                </a:cubicBezTo>
                <a:cubicBezTo>
                  <a:pt x="10195574" y="1909722"/>
                  <a:pt x="10234435" y="1876558"/>
                  <a:pt x="10255010" y="1876558"/>
                </a:cubicBezTo>
                <a:cubicBezTo>
                  <a:pt x="10302254" y="1876558"/>
                  <a:pt x="10326638" y="1930705"/>
                  <a:pt x="10293110" y="1962515"/>
                </a:cubicBezTo>
                <a:cubicBezTo>
                  <a:pt x="10281298" y="1973683"/>
                  <a:pt x="10267963" y="1978759"/>
                  <a:pt x="10254532" y="1977828"/>
                </a:cubicBezTo>
                <a:close/>
                <a:moveTo>
                  <a:pt x="10961980" y="1977828"/>
                </a:moveTo>
                <a:cubicBezTo>
                  <a:pt x="10948562" y="1976897"/>
                  <a:pt x="10935023" y="1969960"/>
                  <a:pt x="10922835" y="1957100"/>
                </a:cubicBezTo>
                <a:cubicBezTo>
                  <a:pt x="10912167" y="1945595"/>
                  <a:pt x="10903027" y="1932058"/>
                  <a:pt x="10903027" y="1927320"/>
                </a:cubicBezTo>
                <a:cubicBezTo>
                  <a:pt x="10903027" y="1909722"/>
                  <a:pt x="10941880" y="1876558"/>
                  <a:pt x="10962450" y="1876558"/>
                </a:cubicBezTo>
                <a:cubicBezTo>
                  <a:pt x="11009708" y="1876558"/>
                  <a:pt x="11034078" y="1930705"/>
                  <a:pt x="11000544" y="1962515"/>
                </a:cubicBezTo>
                <a:cubicBezTo>
                  <a:pt x="10988730" y="1973683"/>
                  <a:pt x="10975404" y="1978759"/>
                  <a:pt x="10961980" y="1977828"/>
                </a:cubicBezTo>
                <a:close/>
                <a:moveTo>
                  <a:pt x="3168627" y="1977997"/>
                </a:moveTo>
                <a:cubicBezTo>
                  <a:pt x="3155007" y="1977744"/>
                  <a:pt x="3142052" y="1971652"/>
                  <a:pt x="3131384" y="1959808"/>
                </a:cubicBezTo>
                <a:cubicBezTo>
                  <a:pt x="3107762" y="1933412"/>
                  <a:pt x="3110048" y="1909046"/>
                  <a:pt x="3137480" y="1891448"/>
                </a:cubicBezTo>
                <a:cubicBezTo>
                  <a:pt x="3149672" y="1883326"/>
                  <a:pt x="3166436" y="1876558"/>
                  <a:pt x="3174818" y="1876558"/>
                </a:cubicBezTo>
                <a:cubicBezTo>
                  <a:pt x="3196154" y="1876558"/>
                  <a:pt x="3228920" y="1907692"/>
                  <a:pt x="3228920" y="1927320"/>
                </a:cubicBezTo>
                <a:cubicBezTo>
                  <a:pt x="3228920" y="1936119"/>
                  <a:pt x="3220538" y="1951686"/>
                  <a:pt x="3209870" y="1961161"/>
                </a:cubicBezTo>
                <a:cubicBezTo>
                  <a:pt x="3196535" y="1972667"/>
                  <a:pt x="3182248" y="1978251"/>
                  <a:pt x="3168627" y="1977997"/>
                </a:cubicBezTo>
                <a:close/>
                <a:moveTo>
                  <a:pt x="9023370" y="1977997"/>
                </a:moveTo>
                <a:cubicBezTo>
                  <a:pt x="9009748" y="1978251"/>
                  <a:pt x="8995462" y="1972667"/>
                  <a:pt x="8982127" y="1961161"/>
                </a:cubicBezTo>
                <a:cubicBezTo>
                  <a:pt x="8971459" y="1951686"/>
                  <a:pt x="8963076" y="1936119"/>
                  <a:pt x="8963076" y="1927320"/>
                </a:cubicBezTo>
                <a:cubicBezTo>
                  <a:pt x="8963076" y="1907692"/>
                  <a:pt x="8995843" y="1876558"/>
                  <a:pt x="9017179" y="1876558"/>
                </a:cubicBezTo>
                <a:cubicBezTo>
                  <a:pt x="9025560" y="1876558"/>
                  <a:pt x="9042324" y="1883326"/>
                  <a:pt x="9054516" y="1891448"/>
                </a:cubicBezTo>
                <a:cubicBezTo>
                  <a:pt x="9081948" y="1909046"/>
                  <a:pt x="9084235" y="1933412"/>
                  <a:pt x="9060612" y="1959808"/>
                </a:cubicBezTo>
                <a:cubicBezTo>
                  <a:pt x="9049944" y="1971652"/>
                  <a:pt x="9036990" y="1977744"/>
                  <a:pt x="9023370" y="1977997"/>
                </a:cubicBezTo>
                <a:close/>
                <a:moveTo>
                  <a:pt x="3347510" y="1978081"/>
                </a:moveTo>
                <a:cubicBezTo>
                  <a:pt x="3338366" y="1978081"/>
                  <a:pt x="3323126" y="1971313"/>
                  <a:pt x="3313982" y="1962514"/>
                </a:cubicBezTo>
                <a:cubicBezTo>
                  <a:pt x="3281215" y="1931380"/>
                  <a:pt x="3301790" y="1877233"/>
                  <a:pt x="3345986" y="1876556"/>
                </a:cubicBezTo>
                <a:cubicBezTo>
                  <a:pt x="3365035" y="1876556"/>
                  <a:pt x="3403898" y="1909045"/>
                  <a:pt x="3403898" y="1924611"/>
                </a:cubicBezTo>
                <a:cubicBezTo>
                  <a:pt x="3403898" y="1942886"/>
                  <a:pt x="3366559" y="1978081"/>
                  <a:pt x="3347510" y="1978081"/>
                </a:cubicBezTo>
                <a:close/>
                <a:moveTo>
                  <a:pt x="8844487" y="1978081"/>
                </a:moveTo>
                <a:cubicBezTo>
                  <a:pt x="8825438" y="1978081"/>
                  <a:pt x="8788099" y="1942886"/>
                  <a:pt x="8788099" y="1924611"/>
                </a:cubicBezTo>
                <a:cubicBezTo>
                  <a:pt x="8788099" y="1909045"/>
                  <a:pt x="8826962" y="1876556"/>
                  <a:pt x="8846011" y="1876556"/>
                </a:cubicBezTo>
                <a:cubicBezTo>
                  <a:pt x="8890207" y="1877233"/>
                  <a:pt x="8910782" y="1931380"/>
                  <a:pt x="8878015" y="1962514"/>
                </a:cubicBezTo>
                <a:cubicBezTo>
                  <a:pt x="8868871" y="1971313"/>
                  <a:pt x="8853631" y="1978081"/>
                  <a:pt x="8844487" y="1978081"/>
                </a:cubicBezTo>
                <a:close/>
                <a:moveTo>
                  <a:pt x="4587624" y="1978083"/>
                </a:moveTo>
                <a:cubicBezTo>
                  <a:pt x="4570860" y="1978083"/>
                  <a:pt x="4552572" y="1975375"/>
                  <a:pt x="4548000" y="1972668"/>
                </a:cubicBezTo>
                <a:cubicBezTo>
                  <a:pt x="4520568" y="1956424"/>
                  <a:pt x="4517520" y="1908369"/>
                  <a:pt x="4542667" y="1886710"/>
                </a:cubicBezTo>
                <a:cubicBezTo>
                  <a:pt x="4560192" y="1870466"/>
                  <a:pt x="4612008" y="1873851"/>
                  <a:pt x="4629535" y="1892125"/>
                </a:cubicBezTo>
                <a:cubicBezTo>
                  <a:pt x="4647060" y="1910400"/>
                  <a:pt x="4647823" y="1939503"/>
                  <a:pt x="4631820" y="1961161"/>
                </a:cubicBezTo>
                <a:cubicBezTo>
                  <a:pt x="4621915" y="1974698"/>
                  <a:pt x="4612771" y="1978083"/>
                  <a:pt x="4587624" y="1978083"/>
                </a:cubicBezTo>
                <a:close/>
                <a:moveTo>
                  <a:pt x="7604372" y="1978083"/>
                </a:moveTo>
                <a:cubicBezTo>
                  <a:pt x="7579225" y="1978083"/>
                  <a:pt x="7570082" y="1974698"/>
                  <a:pt x="7560176" y="1961161"/>
                </a:cubicBezTo>
                <a:cubicBezTo>
                  <a:pt x="7544173" y="1939503"/>
                  <a:pt x="7544936" y="1910400"/>
                  <a:pt x="7562462" y="1892125"/>
                </a:cubicBezTo>
                <a:cubicBezTo>
                  <a:pt x="7579988" y="1873851"/>
                  <a:pt x="7631804" y="1870466"/>
                  <a:pt x="7649329" y="1886710"/>
                </a:cubicBezTo>
                <a:cubicBezTo>
                  <a:pt x="7674476" y="1908369"/>
                  <a:pt x="7671428" y="1956424"/>
                  <a:pt x="7643996" y="1972668"/>
                </a:cubicBezTo>
                <a:cubicBezTo>
                  <a:pt x="7639424" y="1975375"/>
                  <a:pt x="7621136" y="1978083"/>
                  <a:pt x="7604372" y="1978083"/>
                </a:cubicBezTo>
                <a:close/>
                <a:moveTo>
                  <a:pt x="4938446" y="1978420"/>
                </a:moveTo>
                <a:cubicBezTo>
                  <a:pt x="4923492" y="1978927"/>
                  <a:pt x="4908252" y="1973682"/>
                  <a:pt x="4896440" y="1962515"/>
                </a:cubicBezTo>
                <a:cubicBezTo>
                  <a:pt x="4862912" y="1930703"/>
                  <a:pt x="4888059" y="1876557"/>
                  <a:pt x="4936064" y="1876557"/>
                </a:cubicBezTo>
                <a:cubicBezTo>
                  <a:pt x="4983308" y="1876557"/>
                  <a:pt x="5008455" y="1925966"/>
                  <a:pt x="4978736" y="1959808"/>
                </a:cubicBezTo>
                <a:cubicBezTo>
                  <a:pt x="4968068" y="1971652"/>
                  <a:pt x="4953400" y="1977912"/>
                  <a:pt x="4938446" y="1978420"/>
                </a:cubicBezTo>
                <a:close/>
                <a:moveTo>
                  <a:pt x="7253551" y="1978420"/>
                </a:moveTo>
                <a:cubicBezTo>
                  <a:pt x="7238596" y="1977912"/>
                  <a:pt x="7223928" y="1971652"/>
                  <a:pt x="7213260" y="1959808"/>
                </a:cubicBezTo>
                <a:cubicBezTo>
                  <a:pt x="7183542" y="1925966"/>
                  <a:pt x="7208688" y="1876557"/>
                  <a:pt x="7255932" y="1876557"/>
                </a:cubicBezTo>
                <a:cubicBezTo>
                  <a:pt x="7303938" y="1876557"/>
                  <a:pt x="7329084" y="1930703"/>
                  <a:pt x="7295556" y="1962515"/>
                </a:cubicBezTo>
                <a:cubicBezTo>
                  <a:pt x="7283744" y="1973682"/>
                  <a:pt x="7268504" y="1978927"/>
                  <a:pt x="7253551" y="1978420"/>
                </a:cubicBezTo>
                <a:close/>
                <a:moveTo>
                  <a:pt x="2110455" y="2092836"/>
                </a:moveTo>
                <a:cubicBezTo>
                  <a:pt x="2102072" y="2092836"/>
                  <a:pt x="2095215" y="2090129"/>
                  <a:pt x="2095215" y="2086068"/>
                </a:cubicBezTo>
                <a:cubicBezTo>
                  <a:pt x="2095215" y="2082683"/>
                  <a:pt x="2102072" y="2079299"/>
                  <a:pt x="2110455" y="2079299"/>
                </a:cubicBezTo>
                <a:cubicBezTo>
                  <a:pt x="2118838" y="2079299"/>
                  <a:pt x="2125695" y="2082683"/>
                  <a:pt x="2125695" y="2086068"/>
                </a:cubicBezTo>
                <a:cubicBezTo>
                  <a:pt x="2125695" y="2090129"/>
                  <a:pt x="2118838" y="2092836"/>
                  <a:pt x="2110455" y="2092836"/>
                </a:cubicBezTo>
                <a:close/>
                <a:moveTo>
                  <a:pt x="10081542" y="2092836"/>
                </a:moveTo>
                <a:cubicBezTo>
                  <a:pt x="10073159" y="2092836"/>
                  <a:pt x="10066302" y="2090129"/>
                  <a:pt x="10066302" y="2086068"/>
                </a:cubicBezTo>
                <a:cubicBezTo>
                  <a:pt x="10066302" y="2082683"/>
                  <a:pt x="10073159" y="2079299"/>
                  <a:pt x="10081542" y="2079299"/>
                </a:cubicBezTo>
                <a:cubicBezTo>
                  <a:pt x="10089924" y="2079299"/>
                  <a:pt x="10096782" y="2082683"/>
                  <a:pt x="10096782" y="2086068"/>
                </a:cubicBezTo>
                <a:cubicBezTo>
                  <a:pt x="10096782" y="2090129"/>
                  <a:pt x="10089924" y="2092836"/>
                  <a:pt x="10081542" y="2092836"/>
                </a:cubicBezTo>
                <a:close/>
                <a:moveTo>
                  <a:pt x="5641334" y="2096223"/>
                </a:moveTo>
                <a:cubicBezTo>
                  <a:pt x="5637523" y="2098254"/>
                  <a:pt x="5632190" y="2096900"/>
                  <a:pt x="5629142" y="2092839"/>
                </a:cubicBezTo>
                <a:cubicBezTo>
                  <a:pt x="5623807" y="2084717"/>
                  <a:pt x="5630666" y="2072534"/>
                  <a:pt x="5641334" y="2072534"/>
                </a:cubicBezTo>
                <a:cubicBezTo>
                  <a:pt x="5650478" y="2072534"/>
                  <a:pt x="5650478" y="2090808"/>
                  <a:pt x="5641334" y="2096223"/>
                </a:cubicBezTo>
                <a:close/>
                <a:moveTo>
                  <a:pt x="6550663" y="2096223"/>
                </a:moveTo>
                <a:cubicBezTo>
                  <a:pt x="6541519" y="2090808"/>
                  <a:pt x="6541519" y="2072534"/>
                  <a:pt x="6550663" y="2072534"/>
                </a:cubicBezTo>
                <a:cubicBezTo>
                  <a:pt x="6561331" y="2072534"/>
                  <a:pt x="6568190" y="2084717"/>
                  <a:pt x="6562855" y="2092839"/>
                </a:cubicBezTo>
                <a:cubicBezTo>
                  <a:pt x="6559807" y="2096900"/>
                  <a:pt x="6554474" y="2098254"/>
                  <a:pt x="6550663" y="2096223"/>
                </a:cubicBezTo>
                <a:close/>
                <a:moveTo>
                  <a:pt x="3698243" y="2098249"/>
                </a:moveTo>
                <a:cubicBezTo>
                  <a:pt x="3687575" y="2100279"/>
                  <a:pt x="3684527" y="2097572"/>
                  <a:pt x="3686812" y="2088096"/>
                </a:cubicBezTo>
                <a:cubicBezTo>
                  <a:pt x="3689860" y="2073883"/>
                  <a:pt x="3711959" y="2071176"/>
                  <a:pt x="3711959" y="2086066"/>
                </a:cubicBezTo>
                <a:cubicBezTo>
                  <a:pt x="3711959" y="2091481"/>
                  <a:pt x="3705863" y="2096896"/>
                  <a:pt x="3698243" y="2098249"/>
                </a:cubicBezTo>
                <a:close/>
                <a:moveTo>
                  <a:pt x="8493754" y="2098249"/>
                </a:moveTo>
                <a:cubicBezTo>
                  <a:pt x="8486134" y="2096896"/>
                  <a:pt x="8480038" y="2091481"/>
                  <a:pt x="8480038" y="2086066"/>
                </a:cubicBezTo>
                <a:cubicBezTo>
                  <a:pt x="8480038" y="2071176"/>
                  <a:pt x="8502136" y="2073883"/>
                  <a:pt x="8505184" y="2088096"/>
                </a:cubicBezTo>
                <a:cubicBezTo>
                  <a:pt x="8507470" y="2097572"/>
                  <a:pt x="8504422" y="2100279"/>
                  <a:pt x="8493754" y="2098249"/>
                </a:cubicBezTo>
                <a:close/>
                <a:moveTo>
                  <a:pt x="4587623" y="2099518"/>
                </a:moveTo>
                <a:cubicBezTo>
                  <a:pt x="4581908" y="2100110"/>
                  <a:pt x="4575431" y="2098248"/>
                  <a:pt x="4572383" y="2093511"/>
                </a:cubicBezTo>
                <a:cubicBezTo>
                  <a:pt x="4567050" y="2086066"/>
                  <a:pt x="4586099" y="2071176"/>
                  <a:pt x="4592958" y="2077267"/>
                </a:cubicBezTo>
                <a:cubicBezTo>
                  <a:pt x="4596006" y="2079298"/>
                  <a:pt x="4598291" y="2085389"/>
                  <a:pt x="4598291" y="2090804"/>
                </a:cubicBezTo>
                <a:cubicBezTo>
                  <a:pt x="4598291" y="2095879"/>
                  <a:pt x="4593338" y="2098926"/>
                  <a:pt x="4587623" y="2099518"/>
                </a:cubicBezTo>
                <a:close/>
                <a:moveTo>
                  <a:pt x="7604373" y="2099518"/>
                </a:moveTo>
                <a:cubicBezTo>
                  <a:pt x="7598659" y="2098926"/>
                  <a:pt x="7593706" y="2095879"/>
                  <a:pt x="7593706" y="2090804"/>
                </a:cubicBezTo>
                <a:cubicBezTo>
                  <a:pt x="7593706" y="2085389"/>
                  <a:pt x="7595991" y="2079298"/>
                  <a:pt x="7599039" y="2077267"/>
                </a:cubicBezTo>
                <a:cubicBezTo>
                  <a:pt x="7605898" y="2071176"/>
                  <a:pt x="7624947" y="2086066"/>
                  <a:pt x="7619614" y="2093511"/>
                </a:cubicBezTo>
                <a:cubicBezTo>
                  <a:pt x="7616566" y="2098248"/>
                  <a:pt x="7610088" y="2100110"/>
                  <a:pt x="7604373" y="2099518"/>
                </a:cubicBezTo>
                <a:close/>
                <a:moveTo>
                  <a:pt x="707285" y="2102997"/>
                </a:moveTo>
                <a:cubicBezTo>
                  <a:pt x="702333" y="2105027"/>
                  <a:pt x="695475" y="2103673"/>
                  <a:pt x="686329" y="2098936"/>
                </a:cubicBezTo>
                <a:cubicBezTo>
                  <a:pt x="668043" y="2089461"/>
                  <a:pt x="668801" y="2074570"/>
                  <a:pt x="688619" y="2065095"/>
                </a:cubicBezTo>
                <a:cubicBezTo>
                  <a:pt x="708429" y="2055619"/>
                  <a:pt x="720623" y="2065095"/>
                  <a:pt x="716813" y="2086753"/>
                </a:cubicBezTo>
                <a:cubicBezTo>
                  <a:pt x="715288" y="2095551"/>
                  <a:pt x="712240" y="2100966"/>
                  <a:pt x="707285" y="2102997"/>
                </a:cubicBezTo>
                <a:close/>
                <a:moveTo>
                  <a:pt x="11484711" y="2102997"/>
                </a:moveTo>
                <a:cubicBezTo>
                  <a:pt x="11479756" y="2100966"/>
                  <a:pt x="11476708" y="2095551"/>
                  <a:pt x="11475183" y="2086753"/>
                </a:cubicBezTo>
                <a:cubicBezTo>
                  <a:pt x="11471374" y="2065095"/>
                  <a:pt x="11483567" y="2055619"/>
                  <a:pt x="11503378" y="2065095"/>
                </a:cubicBezTo>
                <a:cubicBezTo>
                  <a:pt x="11523195" y="2074570"/>
                  <a:pt x="11523954" y="2089461"/>
                  <a:pt x="11505667" y="2098936"/>
                </a:cubicBezTo>
                <a:cubicBezTo>
                  <a:pt x="11496522" y="2103673"/>
                  <a:pt x="11489663" y="2105027"/>
                  <a:pt x="11484711" y="2102997"/>
                </a:cubicBezTo>
                <a:close/>
                <a:moveTo>
                  <a:pt x="3173580" y="2104602"/>
                </a:moveTo>
                <a:cubicBezTo>
                  <a:pt x="3166246" y="2105533"/>
                  <a:pt x="3158816" y="2102995"/>
                  <a:pt x="3152720" y="2096904"/>
                </a:cubicBezTo>
                <a:cubicBezTo>
                  <a:pt x="3132146" y="2074568"/>
                  <a:pt x="3166436" y="2048172"/>
                  <a:pt x="3189296" y="2068477"/>
                </a:cubicBezTo>
                <a:cubicBezTo>
                  <a:pt x="3199202" y="2077275"/>
                  <a:pt x="3199964" y="2082014"/>
                  <a:pt x="3193868" y="2091489"/>
                </a:cubicBezTo>
                <a:cubicBezTo>
                  <a:pt x="3188154" y="2099273"/>
                  <a:pt x="3180915" y="2103671"/>
                  <a:pt x="3173580" y="2104602"/>
                </a:cubicBezTo>
                <a:close/>
                <a:moveTo>
                  <a:pt x="9018416" y="2104602"/>
                </a:moveTo>
                <a:cubicBezTo>
                  <a:pt x="9011082" y="2103671"/>
                  <a:pt x="9003843" y="2099273"/>
                  <a:pt x="8998128" y="2091489"/>
                </a:cubicBezTo>
                <a:cubicBezTo>
                  <a:pt x="8992032" y="2082014"/>
                  <a:pt x="8992795" y="2077275"/>
                  <a:pt x="9002700" y="2068477"/>
                </a:cubicBezTo>
                <a:cubicBezTo>
                  <a:pt x="9025560" y="2048172"/>
                  <a:pt x="9059851" y="2074568"/>
                  <a:pt x="9039276" y="2096904"/>
                </a:cubicBezTo>
                <a:cubicBezTo>
                  <a:pt x="9033180" y="2102995"/>
                  <a:pt x="9025751" y="2105533"/>
                  <a:pt x="9018416" y="2104602"/>
                </a:cubicBezTo>
                <a:close/>
                <a:moveTo>
                  <a:pt x="3348282" y="2105024"/>
                </a:moveTo>
                <a:cubicBezTo>
                  <a:pt x="3335327" y="2106377"/>
                  <a:pt x="3326183" y="2103670"/>
                  <a:pt x="3323135" y="2096902"/>
                </a:cubicBezTo>
                <a:cubicBezTo>
                  <a:pt x="3313991" y="2075920"/>
                  <a:pt x="3323135" y="2062384"/>
                  <a:pt x="3346758" y="2062384"/>
                </a:cubicBezTo>
                <a:cubicBezTo>
                  <a:pt x="3367331" y="2062384"/>
                  <a:pt x="3369618" y="2064414"/>
                  <a:pt x="3369618" y="2082689"/>
                </a:cubicBezTo>
                <a:cubicBezTo>
                  <a:pt x="3369618" y="2099609"/>
                  <a:pt x="3366570" y="2102994"/>
                  <a:pt x="3348282" y="2105024"/>
                </a:cubicBezTo>
                <a:close/>
                <a:moveTo>
                  <a:pt x="8843715" y="2105024"/>
                </a:moveTo>
                <a:cubicBezTo>
                  <a:pt x="8825427" y="2102994"/>
                  <a:pt x="8822379" y="2099609"/>
                  <a:pt x="8822379" y="2082689"/>
                </a:cubicBezTo>
                <a:cubicBezTo>
                  <a:pt x="8822379" y="2064414"/>
                  <a:pt x="8824666" y="2062384"/>
                  <a:pt x="8845239" y="2062384"/>
                </a:cubicBezTo>
                <a:cubicBezTo>
                  <a:pt x="8868862" y="2062384"/>
                  <a:pt x="8878006" y="2075920"/>
                  <a:pt x="8868862" y="2096902"/>
                </a:cubicBezTo>
                <a:cubicBezTo>
                  <a:pt x="8865814" y="2103670"/>
                  <a:pt x="8856670" y="2106377"/>
                  <a:pt x="8843715" y="2105024"/>
                </a:cubicBezTo>
                <a:close/>
                <a:moveTo>
                  <a:pt x="0" y="2110520"/>
                </a:moveTo>
                <a:lnTo>
                  <a:pt x="0" y="2060020"/>
                </a:lnTo>
                <a:lnTo>
                  <a:pt x="9203" y="2059674"/>
                </a:lnTo>
                <a:cubicBezTo>
                  <a:pt x="27524" y="2065765"/>
                  <a:pt x="32105" y="2091485"/>
                  <a:pt x="16837" y="2105021"/>
                </a:cubicBezTo>
                <a:close/>
                <a:moveTo>
                  <a:pt x="12191999" y="2110520"/>
                </a:moveTo>
                <a:lnTo>
                  <a:pt x="12175159" y="2105021"/>
                </a:lnTo>
                <a:cubicBezTo>
                  <a:pt x="12159891" y="2091485"/>
                  <a:pt x="12164472" y="2065765"/>
                  <a:pt x="12182794" y="2059674"/>
                </a:cubicBezTo>
                <a:lnTo>
                  <a:pt x="12191999" y="2060020"/>
                </a:lnTo>
                <a:close/>
                <a:moveTo>
                  <a:pt x="4408071" y="2112123"/>
                </a:moveTo>
                <a:cubicBezTo>
                  <a:pt x="4402738" y="2112123"/>
                  <a:pt x="4397403" y="2107724"/>
                  <a:pt x="4388259" y="2098926"/>
                </a:cubicBezTo>
                <a:cubicBezTo>
                  <a:pt x="4371495" y="2082005"/>
                  <a:pt x="4381400" y="2062377"/>
                  <a:pt x="4408071" y="2062377"/>
                </a:cubicBezTo>
                <a:cubicBezTo>
                  <a:pt x="4434740" y="2062377"/>
                  <a:pt x="4444647" y="2082005"/>
                  <a:pt x="4427883" y="2098926"/>
                </a:cubicBezTo>
                <a:cubicBezTo>
                  <a:pt x="4418739" y="2107724"/>
                  <a:pt x="4413406" y="2112123"/>
                  <a:pt x="4408071" y="2112123"/>
                </a:cubicBezTo>
                <a:close/>
                <a:moveTo>
                  <a:pt x="7783926" y="2112123"/>
                </a:moveTo>
                <a:cubicBezTo>
                  <a:pt x="7778591" y="2112123"/>
                  <a:pt x="7773258" y="2107724"/>
                  <a:pt x="7764114" y="2098926"/>
                </a:cubicBezTo>
                <a:cubicBezTo>
                  <a:pt x="7747349" y="2082005"/>
                  <a:pt x="7757256" y="2062377"/>
                  <a:pt x="7783926" y="2062377"/>
                </a:cubicBezTo>
                <a:cubicBezTo>
                  <a:pt x="7810596" y="2062377"/>
                  <a:pt x="7820502" y="2082005"/>
                  <a:pt x="7803738" y="2098926"/>
                </a:cubicBezTo>
                <a:cubicBezTo>
                  <a:pt x="7794594" y="2107724"/>
                  <a:pt x="7789259" y="2112123"/>
                  <a:pt x="7783926" y="2112123"/>
                </a:cubicBezTo>
                <a:close/>
                <a:moveTo>
                  <a:pt x="1230117" y="2115508"/>
                </a:moveTo>
                <a:cubicBezTo>
                  <a:pt x="1225345" y="2115508"/>
                  <a:pt x="1220780" y="2113138"/>
                  <a:pt x="1213552" y="2108401"/>
                </a:cubicBezTo>
                <a:cubicBezTo>
                  <a:pt x="1188399" y="2093511"/>
                  <a:pt x="1194512" y="2063054"/>
                  <a:pt x="1222683" y="2060347"/>
                </a:cubicBezTo>
                <a:cubicBezTo>
                  <a:pt x="1263833" y="2056286"/>
                  <a:pt x="1281357" y="2088774"/>
                  <a:pt x="1247829" y="2108401"/>
                </a:cubicBezTo>
                <a:cubicBezTo>
                  <a:pt x="1239812" y="2113138"/>
                  <a:pt x="1234864" y="2115508"/>
                  <a:pt x="1230117" y="2115508"/>
                </a:cubicBezTo>
                <a:close/>
                <a:moveTo>
                  <a:pt x="10961879" y="2115508"/>
                </a:moveTo>
                <a:cubicBezTo>
                  <a:pt x="10957132" y="2115508"/>
                  <a:pt x="10952184" y="2113138"/>
                  <a:pt x="10944167" y="2108401"/>
                </a:cubicBezTo>
                <a:cubicBezTo>
                  <a:pt x="10910639" y="2088774"/>
                  <a:pt x="10928163" y="2056286"/>
                  <a:pt x="10969314" y="2060347"/>
                </a:cubicBezTo>
                <a:cubicBezTo>
                  <a:pt x="10997484" y="2063054"/>
                  <a:pt x="11003598" y="2093511"/>
                  <a:pt x="10978444" y="2108401"/>
                </a:cubicBezTo>
                <a:cubicBezTo>
                  <a:pt x="10971216" y="2113138"/>
                  <a:pt x="10966651" y="2115508"/>
                  <a:pt x="10961879" y="2115508"/>
                </a:cubicBezTo>
                <a:close/>
                <a:moveTo>
                  <a:pt x="5110475" y="2115679"/>
                </a:moveTo>
                <a:cubicBezTo>
                  <a:pt x="5105903" y="2114664"/>
                  <a:pt x="5101140" y="2110772"/>
                  <a:pt x="5093520" y="2103666"/>
                </a:cubicBezTo>
                <a:cubicBezTo>
                  <a:pt x="5065327" y="2077269"/>
                  <a:pt x="5091235" y="2046813"/>
                  <a:pt x="5129335" y="2059672"/>
                </a:cubicBezTo>
                <a:cubicBezTo>
                  <a:pt x="5151432" y="2067117"/>
                  <a:pt x="5149908" y="2096898"/>
                  <a:pt x="5126287" y="2110435"/>
                </a:cubicBezTo>
                <a:cubicBezTo>
                  <a:pt x="5119430" y="2114833"/>
                  <a:pt x="5115048" y="2116695"/>
                  <a:pt x="5110475" y="2115679"/>
                </a:cubicBezTo>
                <a:close/>
                <a:moveTo>
                  <a:pt x="7081521" y="2115679"/>
                </a:moveTo>
                <a:cubicBezTo>
                  <a:pt x="7076948" y="2116695"/>
                  <a:pt x="7072567" y="2114833"/>
                  <a:pt x="7065710" y="2110435"/>
                </a:cubicBezTo>
                <a:cubicBezTo>
                  <a:pt x="7042088" y="2096898"/>
                  <a:pt x="7040564" y="2067117"/>
                  <a:pt x="7062662" y="2059672"/>
                </a:cubicBezTo>
                <a:cubicBezTo>
                  <a:pt x="7100762" y="2046813"/>
                  <a:pt x="7126670" y="2077269"/>
                  <a:pt x="7098476" y="2103666"/>
                </a:cubicBezTo>
                <a:cubicBezTo>
                  <a:pt x="7090856" y="2110772"/>
                  <a:pt x="7086094" y="2114664"/>
                  <a:pt x="7081521" y="2115679"/>
                </a:cubicBezTo>
                <a:close/>
                <a:moveTo>
                  <a:pt x="5466911" y="2118892"/>
                </a:moveTo>
                <a:cubicBezTo>
                  <a:pt x="5461004" y="2119061"/>
                  <a:pt x="5455290" y="2114831"/>
                  <a:pt x="5446527" y="2106370"/>
                </a:cubicBezTo>
                <a:cubicBezTo>
                  <a:pt x="5416808" y="2077267"/>
                  <a:pt x="5457956" y="2038687"/>
                  <a:pt x="5489199" y="2066438"/>
                </a:cubicBezTo>
                <a:cubicBezTo>
                  <a:pt x="5507487" y="2082682"/>
                  <a:pt x="5507487" y="2086743"/>
                  <a:pt x="5488436" y="2105016"/>
                </a:cubicBezTo>
                <a:cubicBezTo>
                  <a:pt x="5478912" y="2114153"/>
                  <a:pt x="5472816" y="2118722"/>
                  <a:pt x="5466911" y="2118892"/>
                </a:cubicBezTo>
                <a:close/>
                <a:moveTo>
                  <a:pt x="6725086" y="2118892"/>
                </a:moveTo>
                <a:cubicBezTo>
                  <a:pt x="6719180" y="2118722"/>
                  <a:pt x="6713084" y="2114153"/>
                  <a:pt x="6703560" y="2105016"/>
                </a:cubicBezTo>
                <a:cubicBezTo>
                  <a:pt x="6684510" y="2086743"/>
                  <a:pt x="6684510" y="2082682"/>
                  <a:pt x="6702798" y="2066438"/>
                </a:cubicBezTo>
                <a:cubicBezTo>
                  <a:pt x="6734040" y="2038687"/>
                  <a:pt x="6775188" y="2077267"/>
                  <a:pt x="6745470" y="2106370"/>
                </a:cubicBezTo>
                <a:cubicBezTo>
                  <a:pt x="6736707" y="2114831"/>
                  <a:pt x="6730992" y="2119061"/>
                  <a:pt x="6725086" y="2118892"/>
                </a:cubicBezTo>
                <a:close/>
                <a:moveTo>
                  <a:pt x="5816306" y="2119315"/>
                </a:moveTo>
                <a:cubicBezTo>
                  <a:pt x="5810400" y="2118554"/>
                  <a:pt x="5805256" y="2114831"/>
                  <a:pt x="5798018" y="2107725"/>
                </a:cubicBezTo>
                <a:cubicBezTo>
                  <a:pt x="5769062" y="2079298"/>
                  <a:pt x="5796494" y="2042749"/>
                  <a:pt x="5835355" y="2058316"/>
                </a:cubicBezTo>
                <a:cubicBezTo>
                  <a:pt x="5858978" y="2067791"/>
                  <a:pt x="5861263" y="2102310"/>
                  <a:pt x="5839166" y="2113140"/>
                </a:cubicBezTo>
                <a:cubicBezTo>
                  <a:pt x="5828879" y="2117877"/>
                  <a:pt x="5822211" y="2120077"/>
                  <a:pt x="5816306" y="2119315"/>
                </a:cubicBezTo>
                <a:close/>
                <a:moveTo>
                  <a:pt x="6375691" y="2119315"/>
                </a:moveTo>
                <a:cubicBezTo>
                  <a:pt x="6369786" y="2120077"/>
                  <a:pt x="6363117" y="2117877"/>
                  <a:pt x="6352831" y="2113140"/>
                </a:cubicBezTo>
                <a:cubicBezTo>
                  <a:pt x="6330734" y="2102310"/>
                  <a:pt x="6333019" y="2067791"/>
                  <a:pt x="6356641" y="2058316"/>
                </a:cubicBezTo>
                <a:cubicBezTo>
                  <a:pt x="6395503" y="2042749"/>
                  <a:pt x="6422935" y="2079298"/>
                  <a:pt x="6393979" y="2107725"/>
                </a:cubicBezTo>
                <a:cubicBezTo>
                  <a:pt x="6386740" y="2114831"/>
                  <a:pt x="6381596" y="2118554"/>
                  <a:pt x="6375691" y="2119315"/>
                </a:cubicBezTo>
                <a:close/>
                <a:moveTo>
                  <a:pt x="4938448" y="2119487"/>
                </a:moveTo>
                <a:cubicBezTo>
                  <a:pt x="4927684" y="2120418"/>
                  <a:pt x="4916635" y="2116525"/>
                  <a:pt x="4907872" y="2107727"/>
                </a:cubicBezTo>
                <a:cubicBezTo>
                  <a:pt x="4891870" y="2092161"/>
                  <a:pt x="4891108" y="2076593"/>
                  <a:pt x="4907110" y="2063057"/>
                </a:cubicBezTo>
                <a:cubicBezTo>
                  <a:pt x="4924636" y="2046813"/>
                  <a:pt x="4953592" y="2049520"/>
                  <a:pt x="4967308" y="2068471"/>
                </a:cubicBezTo>
                <a:cubicBezTo>
                  <a:pt x="4978738" y="2084039"/>
                  <a:pt x="4978738" y="2086746"/>
                  <a:pt x="4967308" y="2102313"/>
                </a:cubicBezTo>
                <a:cubicBezTo>
                  <a:pt x="4959688" y="2112803"/>
                  <a:pt x="4949211" y="2118557"/>
                  <a:pt x="4938448" y="2119487"/>
                </a:cubicBezTo>
                <a:close/>
                <a:moveTo>
                  <a:pt x="7253548" y="2119487"/>
                </a:moveTo>
                <a:cubicBezTo>
                  <a:pt x="7242786" y="2118557"/>
                  <a:pt x="7232308" y="2112803"/>
                  <a:pt x="7224688" y="2102313"/>
                </a:cubicBezTo>
                <a:cubicBezTo>
                  <a:pt x="7213259" y="2086746"/>
                  <a:pt x="7213259" y="2084039"/>
                  <a:pt x="7224688" y="2068471"/>
                </a:cubicBezTo>
                <a:cubicBezTo>
                  <a:pt x="7238404" y="2049520"/>
                  <a:pt x="7267360" y="2046813"/>
                  <a:pt x="7284887" y="2063057"/>
                </a:cubicBezTo>
                <a:cubicBezTo>
                  <a:pt x="7300888" y="2076593"/>
                  <a:pt x="7300127" y="2092161"/>
                  <a:pt x="7284124" y="2107727"/>
                </a:cubicBezTo>
                <a:cubicBezTo>
                  <a:pt x="7275362" y="2116525"/>
                  <a:pt x="7264312" y="2120418"/>
                  <a:pt x="7253548" y="2119487"/>
                </a:cubicBezTo>
                <a:close/>
                <a:moveTo>
                  <a:pt x="2291244" y="2119575"/>
                </a:moveTo>
                <a:cubicBezTo>
                  <a:pt x="2280290" y="2120421"/>
                  <a:pt x="2269051" y="2116529"/>
                  <a:pt x="2260287" y="2107731"/>
                </a:cubicBezTo>
                <a:cubicBezTo>
                  <a:pt x="2241999" y="2089457"/>
                  <a:pt x="2244286" y="2069152"/>
                  <a:pt x="2267146" y="2055616"/>
                </a:cubicBezTo>
                <a:cubicBezTo>
                  <a:pt x="2285434" y="2045462"/>
                  <a:pt x="2287719" y="2045462"/>
                  <a:pt x="2305246" y="2055616"/>
                </a:cubicBezTo>
                <a:cubicBezTo>
                  <a:pt x="2331154" y="2070506"/>
                  <a:pt x="2334963" y="2083365"/>
                  <a:pt x="2320486" y="2102994"/>
                </a:cubicBezTo>
                <a:cubicBezTo>
                  <a:pt x="2312866" y="2113145"/>
                  <a:pt x="2302198" y="2118729"/>
                  <a:pt x="2291244" y="2119575"/>
                </a:cubicBezTo>
                <a:close/>
                <a:moveTo>
                  <a:pt x="9900752" y="2119575"/>
                </a:moveTo>
                <a:cubicBezTo>
                  <a:pt x="9889799" y="2118729"/>
                  <a:pt x="9879131" y="2113145"/>
                  <a:pt x="9871511" y="2102994"/>
                </a:cubicBezTo>
                <a:cubicBezTo>
                  <a:pt x="9857034" y="2083365"/>
                  <a:pt x="9860843" y="2070506"/>
                  <a:pt x="9886751" y="2055616"/>
                </a:cubicBezTo>
                <a:cubicBezTo>
                  <a:pt x="9904278" y="2045462"/>
                  <a:pt x="9906563" y="2045462"/>
                  <a:pt x="9924851" y="2055616"/>
                </a:cubicBezTo>
                <a:cubicBezTo>
                  <a:pt x="9947711" y="2069152"/>
                  <a:pt x="9949998" y="2089457"/>
                  <a:pt x="9931710" y="2107731"/>
                </a:cubicBezTo>
                <a:cubicBezTo>
                  <a:pt x="9922946" y="2116529"/>
                  <a:pt x="9911707" y="2120421"/>
                  <a:pt x="9900752" y="2119575"/>
                </a:cubicBezTo>
                <a:close/>
                <a:moveTo>
                  <a:pt x="1755917" y="2119914"/>
                </a:moveTo>
                <a:cubicBezTo>
                  <a:pt x="1734581" y="2119914"/>
                  <a:pt x="1728485" y="2116530"/>
                  <a:pt x="1721628" y="2101640"/>
                </a:cubicBezTo>
                <a:cubicBezTo>
                  <a:pt x="1704864" y="2063060"/>
                  <a:pt x="1751345" y="2029896"/>
                  <a:pt x="1784112" y="2056292"/>
                </a:cubicBezTo>
                <a:cubicBezTo>
                  <a:pt x="1813829" y="2080658"/>
                  <a:pt x="1797065" y="2119914"/>
                  <a:pt x="1755917" y="2119914"/>
                </a:cubicBezTo>
                <a:close/>
                <a:moveTo>
                  <a:pt x="10436079" y="2119914"/>
                </a:moveTo>
                <a:cubicBezTo>
                  <a:pt x="10394931" y="2119914"/>
                  <a:pt x="10378167" y="2080658"/>
                  <a:pt x="10407884" y="2056292"/>
                </a:cubicBezTo>
                <a:cubicBezTo>
                  <a:pt x="10440651" y="2029896"/>
                  <a:pt x="10487132" y="2063060"/>
                  <a:pt x="10470368" y="2101640"/>
                </a:cubicBezTo>
                <a:cubicBezTo>
                  <a:pt x="10463511" y="2116530"/>
                  <a:pt x="10457415" y="2119914"/>
                  <a:pt x="10436079" y="2119914"/>
                </a:cubicBezTo>
                <a:close/>
                <a:moveTo>
                  <a:pt x="2463462" y="2119915"/>
                </a:moveTo>
                <a:cubicBezTo>
                  <a:pt x="2442126" y="2119915"/>
                  <a:pt x="2436030" y="2116530"/>
                  <a:pt x="2429172" y="2101640"/>
                </a:cubicBezTo>
                <a:cubicBezTo>
                  <a:pt x="2413170" y="2063061"/>
                  <a:pt x="2458128" y="2029220"/>
                  <a:pt x="2490894" y="2055616"/>
                </a:cubicBezTo>
                <a:cubicBezTo>
                  <a:pt x="2521374" y="2079981"/>
                  <a:pt x="2504610" y="2119915"/>
                  <a:pt x="2463462" y="2119915"/>
                </a:cubicBezTo>
                <a:close/>
                <a:moveTo>
                  <a:pt x="9728535" y="2119915"/>
                </a:moveTo>
                <a:cubicBezTo>
                  <a:pt x="9687387" y="2119915"/>
                  <a:pt x="9670623" y="2079981"/>
                  <a:pt x="9701103" y="2055616"/>
                </a:cubicBezTo>
                <a:cubicBezTo>
                  <a:pt x="9733868" y="2029220"/>
                  <a:pt x="9778827" y="2063061"/>
                  <a:pt x="9762824" y="2101640"/>
                </a:cubicBezTo>
                <a:cubicBezTo>
                  <a:pt x="9755967" y="2116530"/>
                  <a:pt x="9749871" y="2119915"/>
                  <a:pt x="9728535" y="2119915"/>
                </a:cubicBezTo>
                <a:close/>
                <a:moveTo>
                  <a:pt x="521245" y="2119920"/>
                </a:moveTo>
                <a:cubicBezTo>
                  <a:pt x="494556" y="2119920"/>
                  <a:pt x="490745" y="2117889"/>
                  <a:pt x="483120" y="2098261"/>
                </a:cubicBezTo>
                <a:cubicBezTo>
                  <a:pt x="466357" y="2056974"/>
                  <a:pt x="512857" y="2023810"/>
                  <a:pt x="547931" y="2052913"/>
                </a:cubicBezTo>
                <a:cubicBezTo>
                  <a:pt x="582219" y="2082017"/>
                  <a:pt x="566989" y="2119920"/>
                  <a:pt x="521245" y="2119920"/>
                </a:cubicBezTo>
                <a:close/>
                <a:moveTo>
                  <a:pt x="11670751" y="2119920"/>
                </a:moveTo>
                <a:cubicBezTo>
                  <a:pt x="11625007" y="2119920"/>
                  <a:pt x="11609778" y="2082017"/>
                  <a:pt x="11644066" y="2052913"/>
                </a:cubicBezTo>
                <a:cubicBezTo>
                  <a:pt x="11679139" y="2023810"/>
                  <a:pt x="11725639" y="2056974"/>
                  <a:pt x="11708876" y="2098261"/>
                </a:cubicBezTo>
                <a:cubicBezTo>
                  <a:pt x="11701251" y="2117889"/>
                  <a:pt x="11697440" y="2119920"/>
                  <a:pt x="11670751" y="2119920"/>
                </a:cubicBezTo>
                <a:close/>
                <a:moveTo>
                  <a:pt x="5991291" y="2120085"/>
                </a:moveTo>
                <a:cubicBezTo>
                  <a:pt x="5977575" y="2119071"/>
                  <a:pt x="5964620" y="2114501"/>
                  <a:pt x="5960048" y="2107057"/>
                </a:cubicBezTo>
                <a:cubicBezTo>
                  <a:pt x="5942522" y="2077953"/>
                  <a:pt x="5961572" y="2045465"/>
                  <a:pt x="5995862" y="2045465"/>
                </a:cubicBezTo>
                <a:cubicBezTo>
                  <a:pt x="6027866" y="2045465"/>
                  <a:pt x="6049964" y="2091489"/>
                  <a:pt x="6027104" y="2111794"/>
                </a:cubicBezTo>
                <a:cubicBezTo>
                  <a:pt x="6019484" y="2118562"/>
                  <a:pt x="6005007" y="2121100"/>
                  <a:pt x="5991291" y="2120085"/>
                </a:cubicBezTo>
                <a:close/>
                <a:moveTo>
                  <a:pt x="6200706" y="2120085"/>
                </a:moveTo>
                <a:cubicBezTo>
                  <a:pt x="6186990" y="2121100"/>
                  <a:pt x="6172512" y="2118562"/>
                  <a:pt x="6164892" y="2111794"/>
                </a:cubicBezTo>
                <a:cubicBezTo>
                  <a:pt x="6142032" y="2091489"/>
                  <a:pt x="6164131" y="2045465"/>
                  <a:pt x="6196135" y="2045465"/>
                </a:cubicBezTo>
                <a:cubicBezTo>
                  <a:pt x="6230424" y="2045465"/>
                  <a:pt x="6249475" y="2077953"/>
                  <a:pt x="6231948" y="2107057"/>
                </a:cubicBezTo>
                <a:cubicBezTo>
                  <a:pt x="6227376" y="2114501"/>
                  <a:pt x="6214422" y="2119071"/>
                  <a:pt x="6200706" y="2120085"/>
                </a:cubicBezTo>
                <a:close/>
                <a:moveTo>
                  <a:pt x="3006934" y="2122034"/>
                </a:moveTo>
                <a:cubicBezTo>
                  <a:pt x="2997123" y="2124613"/>
                  <a:pt x="2985550" y="2124317"/>
                  <a:pt x="2973167" y="2119919"/>
                </a:cubicBezTo>
                <a:cubicBezTo>
                  <a:pt x="2947259" y="2111119"/>
                  <a:pt x="2944974" y="2073894"/>
                  <a:pt x="2968595" y="2054265"/>
                </a:cubicBezTo>
                <a:cubicBezTo>
                  <a:pt x="2992218" y="2034638"/>
                  <a:pt x="3001362" y="2034638"/>
                  <a:pt x="3021935" y="2054265"/>
                </a:cubicBezTo>
                <a:cubicBezTo>
                  <a:pt x="3049939" y="2080661"/>
                  <a:pt x="3036367" y="2114292"/>
                  <a:pt x="3006934" y="2122034"/>
                </a:cubicBezTo>
                <a:close/>
                <a:moveTo>
                  <a:pt x="9185063" y="2122034"/>
                </a:moveTo>
                <a:cubicBezTo>
                  <a:pt x="9155630" y="2114292"/>
                  <a:pt x="9142058" y="2080661"/>
                  <a:pt x="9170062" y="2054265"/>
                </a:cubicBezTo>
                <a:cubicBezTo>
                  <a:pt x="9190635" y="2034638"/>
                  <a:pt x="9199779" y="2034638"/>
                  <a:pt x="9223402" y="2054265"/>
                </a:cubicBezTo>
                <a:cubicBezTo>
                  <a:pt x="9247023" y="2073894"/>
                  <a:pt x="9244738" y="2111119"/>
                  <a:pt x="9218830" y="2119919"/>
                </a:cubicBezTo>
                <a:cubicBezTo>
                  <a:pt x="9206447" y="2124317"/>
                  <a:pt x="9194874" y="2124613"/>
                  <a:pt x="9185063" y="2122034"/>
                </a:cubicBezTo>
                <a:close/>
                <a:moveTo>
                  <a:pt x="1597292" y="2123533"/>
                </a:moveTo>
                <a:cubicBezTo>
                  <a:pt x="1585980" y="2125923"/>
                  <a:pt x="1572551" y="2125161"/>
                  <a:pt x="1558072" y="2119916"/>
                </a:cubicBezTo>
                <a:cubicBezTo>
                  <a:pt x="1537497" y="2112470"/>
                  <a:pt x="1529877" y="2080660"/>
                  <a:pt x="1544356" y="2061031"/>
                </a:cubicBezTo>
                <a:cubicBezTo>
                  <a:pt x="1561120" y="2037343"/>
                  <a:pt x="1590076" y="2033958"/>
                  <a:pt x="1612936" y="2052909"/>
                </a:cubicBezTo>
                <a:cubicBezTo>
                  <a:pt x="1646083" y="2080828"/>
                  <a:pt x="1631224" y="2116362"/>
                  <a:pt x="1597292" y="2123533"/>
                </a:cubicBezTo>
                <a:close/>
                <a:moveTo>
                  <a:pt x="10594704" y="2123533"/>
                </a:moveTo>
                <a:cubicBezTo>
                  <a:pt x="10560772" y="2116362"/>
                  <a:pt x="10545914" y="2080828"/>
                  <a:pt x="10579060" y="2052909"/>
                </a:cubicBezTo>
                <a:cubicBezTo>
                  <a:pt x="10601920" y="2033958"/>
                  <a:pt x="10630876" y="2037343"/>
                  <a:pt x="10647640" y="2061031"/>
                </a:cubicBezTo>
                <a:cubicBezTo>
                  <a:pt x="10662119" y="2080660"/>
                  <a:pt x="10654499" y="2112470"/>
                  <a:pt x="10633924" y="2119916"/>
                </a:cubicBezTo>
                <a:cubicBezTo>
                  <a:pt x="10619446" y="2125161"/>
                  <a:pt x="10606016" y="2125923"/>
                  <a:pt x="10594704" y="2123533"/>
                </a:cubicBezTo>
                <a:close/>
                <a:moveTo>
                  <a:pt x="4768798" y="2125163"/>
                </a:moveTo>
                <a:cubicBezTo>
                  <a:pt x="4758224" y="2126684"/>
                  <a:pt x="4746604" y="2125669"/>
                  <a:pt x="4735174" y="2121947"/>
                </a:cubicBezTo>
                <a:cubicBezTo>
                  <a:pt x="4718410" y="2115856"/>
                  <a:pt x="4712314" y="2105703"/>
                  <a:pt x="4712314" y="2082015"/>
                </a:cubicBezTo>
                <a:cubicBezTo>
                  <a:pt x="4712314" y="2040051"/>
                  <a:pt x="4766415" y="2023130"/>
                  <a:pt x="4795371" y="2056295"/>
                </a:cubicBezTo>
                <a:cubicBezTo>
                  <a:pt x="4815183" y="2078630"/>
                  <a:pt x="4815946" y="2095551"/>
                  <a:pt x="4796134" y="2113149"/>
                </a:cubicBezTo>
                <a:cubicBezTo>
                  <a:pt x="4788895" y="2119579"/>
                  <a:pt x="4779370" y="2123640"/>
                  <a:pt x="4768798" y="2125163"/>
                </a:cubicBezTo>
                <a:close/>
                <a:moveTo>
                  <a:pt x="7423199" y="2125163"/>
                </a:moveTo>
                <a:cubicBezTo>
                  <a:pt x="7412627" y="2123640"/>
                  <a:pt x="7403102" y="2119579"/>
                  <a:pt x="7395863" y="2113149"/>
                </a:cubicBezTo>
                <a:cubicBezTo>
                  <a:pt x="7376051" y="2095551"/>
                  <a:pt x="7376814" y="2078630"/>
                  <a:pt x="7396626" y="2056295"/>
                </a:cubicBezTo>
                <a:cubicBezTo>
                  <a:pt x="7425582" y="2023130"/>
                  <a:pt x="7479683" y="2040051"/>
                  <a:pt x="7479683" y="2082015"/>
                </a:cubicBezTo>
                <a:cubicBezTo>
                  <a:pt x="7479683" y="2105703"/>
                  <a:pt x="7473587" y="2115856"/>
                  <a:pt x="7456823" y="2121947"/>
                </a:cubicBezTo>
                <a:cubicBezTo>
                  <a:pt x="7445392" y="2125669"/>
                  <a:pt x="7433772" y="2126684"/>
                  <a:pt x="7423199" y="2125163"/>
                </a:cubicBezTo>
                <a:close/>
                <a:moveTo>
                  <a:pt x="3519542" y="2125923"/>
                </a:moveTo>
                <a:cubicBezTo>
                  <a:pt x="3513160" y="2125500"/>
                  <a:pt x="3506874" y="2122285"/>
                  <a:pt x="3496586" y="2115855"/>
                </a:cubicBezTo>
                <a:cubicBezTo>
                  <a:pt x="3474488" y="2102319"/>
                  <a:pt x="3474488" y="2072538"/>
                  <a:pt x="3497348" y="2053587"/>
                </a:cubicBezTo>
                <a:cubicBezTo>
                  <a:pt x="3520208" y="2034636"/>
                  <a:pt x="3533924" y="2034636"/>
                  <a:pt x="3554498" y="2054264"/>
                </a:cubicBezTo>
                <a:cubicBezTo>
                  <a:pt x="3580406" y="2078630"/>
                  <a:pt x="3575834" y="2103672"/>
                  <a:pt x="3543068" y="2119240"/>
                </a:cubicBezTo>
                <a:cubicBezTo>
                  <a:pt x="3532400" y="2123977"/>
                  <a:pt x="3525924" y="2126346"/>
                  <a:pt x="3519542" y="2125923"/>
                </a:cubicBezTo>
                <a:close/>
                <a:moveTo>
                  <a:pt x="8672455" y="2125923"/>
                </a:moveTo>
                <a:cubicBezTo>
                  <a:pt x="8666072" y="2126346"/>
                  <a:pt x="8659596" y="2123977"/>
                  <a:pt x="8648928" y="2119240"/>
                </a:cubicBezTo>
                <a:cubicBezTo>
                  <a:pt x="8616163" y="2103672"/>
                  <a:pt x="8611591" y="2078630"/>
                  <a:pt x="8637499" y="2054264"/>
                </a:cubicBezTo>
                <a:cubicBezTo>
                  <a:pt x="8658072" y="2034636"/>
                  <a:pt x="8671788" y="2034636"/>
                  <a:pt x="8694648" y="2053587"/>
                </a:cubicBezTo>
                <a:cubicBezTo>
                  <a:pt x="8717508" y="2072538"/>
                  <a:pt x="8717508" y="2102319"/>
                  <a:pt x="8695411" y="2115855"/>
                </a:cubicBezTo>
                <a:cubicBezTo>
                  <a:pt x="8685123" y="2122285"/>
                  <a:pt x="8678836" y="2125500"/>
                  <a:pt x="8672455" y="2125923"/>
                </a:cubicBezTo>
                <a:close/>
                <a:moveTo>
                  <a:pt x="878093" y="2126684"/>
                </a:moveTo>
                <a:cubicBezTo>
                  <a:pt x="871225" y="2126684"/>
                  <a:pt x="858259" y="2121946"/>
                  <a:pt x="849131" y="2115855"/>
                </a:cubicBezTo>
                <a:cubicBezTo>
                  <a:pt x="815603" y="2095550"/>
                  <a:pt x="834649" y="2038695"/>
                  <a:pt x="875803" y="2038695"/>
                </a:cubicBezTo>
                <a:cubicBezTo>
                  <a:pt x="896361" y="2038695"/>
                  <a:pt x="923800" y="2066446"/>
                  <a:pt x="923800" y="2088105"/>
                </a:cubicBezTo>
                <a:cubicBezTo>
                  <a:pt x="923800" y="2106380"/>
                  <a:pt x="900171" y="2126684"/>
                  <a:pt x="878093" y="2126684"/>
                </a:cubicBezTo>
                <a:close/>
                <a:moveTo>
                  <a:pt x="1053056" y="2126684"/>
                </a:moveTo>
                <a:cubicBezTo>
                  <a:pt x="1046195" y="2126684"/>
                  <a:pt x="1033247" y="2121946"/>
                  <a:pt x="1024101" y="2115855"/>
                </a:cubicBezTo>
                <a:cubicBezTo>
                  <a:pt x="990567" y="2095550"/>
                  <a:pt x="1015717" y="2038695"/>
                  <a:pt x="1058391" y="2038695"/>
                </a:cubicBezTo>
                <a:cubicBezTo>
                  <a:pt x="1077444" y="2038695"/>
                  <a:pt x="1098773" y="2065770"/>
                  <a:pt x="1098773" y="2088782"/>
                </a:cubicBezTo>
                <a:cubicBezTo>
                  <a:pt x="1098773" y="2106380"/>
                  <a:pt x="1074391" y="2126684"/>
                  <a:pt x="1053056" y="2126684"/>
                </a:cubicBezTo>
                <a:close/>
                <a:moveTo>
                  <a:pt x="11138940" y="2126684"/>
                </a:moveTo>
                <a:cubicBezTo>
                  <a:pt x="11117606" y="2126684"/>
                  <a:pt x="11093223" y="2106380"/>
                  <a:pt x="11093223" y="2088782"/>
                </a:cubicBezTo>
                <a:cubicBezTo>
                  <a:pt x="11093223" y="2065770"/>
                  <a:pt x="11114552" y="2038695"/>
                  <a:pt x="11133606" y="2038695"/>
                </a:cubicBezTo>
                <a:cubicBezTo>
                  <a:pt x="11176279" y="2038695"/>
                  <a:pt x="11201430" y="2095550"/>
                  <a:pt x="11167895" y="2115855"/>
                </a:cubicBezTo>
                <a:cubicBezTo>
                  <a:pt x="11158750" y="2121946"/>
                  <a:pt x="11145802" y="2126684"/>
                  <a:pt x="11138940" y="2126684"/>
                </a:cubicBezTo>
                <a:close/>
                <a:moveTo>
                  <a:pt x="11313903" y="2126684"/>
                </a:moveTo>
                <a:cubicBezTo>
                  <a:pt x="11291826" y="2126684"/>
                  <a:pt x="11268196" y="2106380"/>
                  <a:pt x="11268196" y="2088105"/>
                </a:cubicBezTo>
                <a:cubicBezTo>
                  <a:pt x="11268196" y="2066446"/>
                  <a:pt x="11295635" y="2038695"/>
                  <a:pt x="11316194" y="2038695"/>
                </a:cubicBezTo>
                <a:cubicBezTo>
                  <a:pt x="11357347" y="2038695"/>
                  <a:pt x="11376394" y="2095550"/>
                  <a:pt x="11342866" y="2115855"/>
                </a:cubicBezTo>
                <a:cubicBezTo>
                  <a:pt x="11333738" y="2121946"/>
                  <a:pt x="11320771" y="2126684"/>
                  <a:pt x="11313903" y="2126684"/>
                </a:cubicBezTo>
                <a:close/>
                <a:moveTo>
                  <a:pt x="3877600" y="2133196"/>
                </a:moveTo>
                <a:cubicBezTo>
                  <a:pt x="3863694" y="2133449"/>
                  <a:pt x="3849978" y="2128373"/>
                  <a:pt x="3838928" y="2117883"/>
                </a:cubicBezTo>
                <a:cubicBezTo>
                  <a:pt x="3788636" y="2070505"/>
                  <a:pt x="3864075" y="2007559"/>
                  <a:pt x="3917415" y="2052230"/>
                </a:cubicBezTo>
                <a:cubicBezTo>
                  <a:pt x="3941799" y="2072534"/>
                  <a:pt x="3941799" y="2095547"/>
                  <a:pt x="3917415" y="2116529"/>
                </a:cubicBezTo>
                <a:cubicBezTo>
                  <a:pt x="3905604" y="2127358"/>
                  <a:pt x="3891507" y="2132942"/>
                  <a:pt x="3877600" y="2133196"/>
                </a:cubicBezTo>
                <a:close/>
                <a:moveTo>
                  <a:pt x="8314396" y="2133196"/>
                </a:moveTo>
                <a:cubicBezTo>
                  <a:pt x="8300489" y="2132942"/>
                  <a:pt x="8286392" y="2127358"/>
                  <a:pt x="8274581" y="2116529"/>
                </a:cubicBezTo>
                <a:cubicBezTo>
                  <a:pt x="8250197" y="2095547"/>
                  <a:pt x="8250197" y="2072534"/>
                  <a:pt x="8274581" y="2052230"/>
                </a:cubicBezTo>
                <a:cubicBezTo>
                  <a:pt x="8327921" y="2007559"/>
                  <a:pt x="8403360" y="2070505"/>
                  <a:pt x="8353068" y="2117883"/>
                </a:cubicBezTo>
                <a:cubicBezTo>
                  <a:pt x="8342019" y="2128373"/>
                  <a:pt x="8328303" y="2133449"/>
                  <a:pt x="8314396" y="2133196"/>
                </a:cubicBezTo>
                <a:close/>
                <a:moveTo>
                  <a:pt x="4221804" y="2138259"/>
                </a:moveTo>
                <a:cubicBezTo>
                  <a:pt x="4213423" y="2136705"/>
                  <a:pt x="4205088" y="2133109"/>
                  <a:pt x="4197278" y="2127356"/>
                </a:cubicBezTo>
                <a:cubicBezTo>
                  <a:pt x="4159178" y="2098929"/>
                  <a:pt x="4159939" y="2064410"/>
                  <a:pt x="4198802" y="2041398"/>
                </a:cubicBezTo>
                <a:cubicBezTo>
                  <a:pt x="4246046" y="2014325"/>
                  <a:pt x="4307006" y="2055612"/>
                  <a:pt x="4285670" y="2100283"/>
                </a:cubicBezTo>
                <a:cubicBezTo>
                  <a:pt x="4272524" y="2129216"/>
                  <a:pt x="4246950" y="2142922"/>
                  <a:pt x="4221804" y="2138259"/>
                </a:cubicBezTo>
                <a:close/>
                <a:moveTo>
                  <a:pt x="7970192" y="2138259"/>
                </a:moveTo>
                <a:cubicBezTo>
                  <a:pt x="7945047" y="2142922"/>
                  <a:pt x="7919472" y="2129216"/>
                  <a:pt x="7906327" y="2100283"/>
                </a:cubicBezTo>
                <a:cubicBezTo>
                  <a:pt x="7884991" y="2055612"/>
                  <a:pt x="7945951" y="2014325"/>
                  <a:pt x="7993195" y="2041398"/>
                </a:cubicBezTo>
                <a:cubicBezTo>
                  <a:pt x="8032057" y="2064410"/>
                  <a:pt x="8032819" y="2098929"/>
                  <a:pt x="7994719" y="2127356"/>
                </a:cubicBezTo>
                <a:cubicBezTo>
                  <a:pt x="7986908" y="2133109"/>
                  <a:pt x="7978574" y="2136705"/>
                  <a:pt x="7970192" y="2138259"/>
                </a:cubicBezTo>
                <a:close/>
                <a:moveTo>
                  <a:pt x="167017" y="2138861"/>
                </a:moveTo>
                <a:cubicBezTo>
                  <a:pt x="157009" y="2137508"/>
                  <a:pt x="146524" y="2131078"/>
                  <a:pt x="133181" y="2119234"/>
                </a:cubicBezTo>
                <a:cubicBezTo>
                  <a:pt x="106493" y="2096222"/>
                  <a:pt x="104968" y="2086746"/>
                  <a:pt x="120981" y="2058996"/>
                </a:cubicBezTo>
                <a:cubicBezTo>
                  <a:pt x="142331" y="2021770"/>
                  <a:pt x="207144" y="2026508"/>
                  <a:pt x="223157" y="2065764"/>
                </a:cubicBezTo>
                <a:cubicBezTo>
                  <a:pt x="232308" y="2090130"/>
                  <a:pt x="225444" y="2109081"/>
                  <a:pt x="197993" y="2128032"/>
                </a:cubicBezTo>
                <a:cubicBezTo>
                  <a:pt x="186557" y="2136493"/>
                  <a:pt x="177025" y="2140215"/>
                  <a:pt x="167017" y="2138861"/>
                </a:cubicBezTo>
                <a:close/>
                <a:moveTo>
                  <a:pt x="12024979" y="2138861"/>
                </a:moveTo>
                <a:cubicBezTo>
                  <a:pt x="12014971" y="2140215"/>
                  <a:pt x="12005439" y="2136493"/>
                  <a:pt x="11994003" y="2128032"/>
                </a:cubicBezTo>
                <a:cubicBezTo>
                  <a:pt x="11966552" y="2109081"/>
                  <a:pt x="11959688" y="2090130"/>
                  <a:pt x="11968839" y="2065764"/>
                </a:cubicBezTo>
                <a:cubicBezTo>
                  <a:pt x="11984852" y="2026508"/>
                  <a:pt x="12049666" y="2021770"/>
                  <a:pt x="12071015" y="2058996"/>
                </a:cubicBezTo>
                <a:cubicBezTo>
                  <a:pt x="12087028" y="2086746"/>
                  <a:pt x="12085503" y="2096222"/>
                  <a:pt x="12058815" y="2119234"/>
                </a:cubicBezTo>
                <a:cubicBezTo>
                  <a:pt x="12045472" y="2131078"/>
                  <a:pt x="12034987" y="2137508"/>
                  <a:pt x="12024979" y="2138861"/>
                </a:cubicBezTo>
                <a:close/>
                <a:moveTo>
                  <a:pt x="1943304" y="2138978"/>
                </a:moveTo>
                <a:cubicBezTo>
                  <a:pt x="1929088" y="2140934"/>
                  <a:pt x="1913561" y="2138015"/>
                  <a:pt x="1898893" y="2128032"/>
                </a:cubicBezTo>
                <a:cubicBezTo>
                  <a:pt x="1888987" y="2121264"/>
                  <a:pt x="1879843" y="2105697"/>
                  <a:pt x="1877557" y="2091483"/>
                </a:cubicBezTo>
                <a:cubicBezTo>
                  <a:pt x="1868413" y="2041398"/>
                  <a:pt x="1936993" y="2012295"/>
                  <a:pt x="1977379" y="2048844"/>
                </a:cubicBezTo>
                <a:cubicBezTo>
                  <a:pt x="2016813" y="2083361"/>
                  <a:pt x="1985952" y="2133109"/>
                  <a:pt x="1943304" y="2138978"/>
                </a:cubicBezTo>
                <a:close/>
                <a:moveTo>
                  <a:pt x="10248692" y="2138978"/>
                </a:moveTo>
                <a:cubicBezTo>
                  <a:pt x="10206044" y="2133109"/>
                  <a:pt x="10175183" y="2083361"/>
                  <a:pt x="10214618" y="2048844"/>
                </a:cubicBezTo>
                <a:cubicBezTo>
                  <a:pt x="10255003" y="2012295"/>
                  <a:pt x="10323583" y="2041398"/>
                  <a:pt x="10314439" y="2091483"/>
                </a:cubicBezTo>
                <a:cubicBezTo>
                  <a:pt x="10312154" y="2105697"/>
                  <a:pt x="10303010" y="2121264"/>
                  <a:pt x="10293103" y="2128032"/>
                </a:cubicBezTo>
                <a:cubicBezTo>
                  <a:pt x="10278435" y="2138015"/>
                  <a:pt x="10262908" y="2140934"/>
                  <a:pt x="10248692" y="2138978"/>
                </a:cubicBezTo>
                <a:close/>
                <a:moveTo>
                  <a:pt x="4056395" y="2139538"/>
                </a:moveTo>
                <a:cubicBezTo>
                  <a:pt x="4044964" y="2140045"/>
                  <a:pt x="4033724" y="2136830"/>
                  <a:pt x="4023056" y="2130062"/>
                </a:cubicBezTo>
                <a:cubicBezTo>
                  <a:pt x="4013912" y="2124647"/>
                  <a:pt x="4002483" y="2111788"/>
                  <a:pt x="3997911" y="2100282"/>
                </a:cubicBezTo>
                <a:cubicBezTo>
                  <a:pt x="3970479" y="2042752"/>
                  <a:pt x="4070300" y="2004849"/>
                  <a:pt x="4106876" y="2058996"/>
                </a:cubicBezTo>
                <a:cubicBezTo>
                  <a:pt x="4122879" y="2083361"/>
                  <a:pt x="4116783" y="2108404"/>
                  <a:pt x="4090875" y="2126679"/>
                </a:cubicBezTo>
                <a:cubicBezTo>
                  <a:pt x="4079446" y="2134800"/>
                  <a:pt x="4067824" y="2139031"/>
                  <a:pt x="4056395" y="2139538"/>
                </a:cubicBezTo>
                <a:close/>
                <a:moveTo>
                  <a:pt x="8135601" y="2139538"/>
                </a:moveTo>
                <a:cubicBezTo>
                  <a:pt x="8124172" y="2139031"/>
                  <a:pt x="8112551" y="2134800"/>
                  <a:pt x="8101121" y="2126679"/>
                </a:cubicBezTo>
                <a:cubicBezTo>
                  <a:pt x="8075213" y="2108404"/>
                  <a:pt x="8069118" y="2083361"/>
                  <a:pt x="8085120" y="2058996"/>
                </a:cubicBezTo>
                <a:cubicBezTo>
                  <a:pt x="8121696" y="2004849"/>
                  <a:pt x="8221517" y="2042752"/>
                  <a:pt x="8194085" y="2100282"/>
                </a:cubicBezTo>
                <a:cubicBezTo>
                  <a:pt x="8189514" y="2111788"/>
                  <a:pt x="8178084" y="2124647"/>
                  <a:pt x="8168940" y="2130062"/>
                </a:cubicBezTo>
                <a:cubicBezTo>
                  <a:pt x="8158272" y="2136830"/>
                  <a:pt x="8147032" y="2140045"/>
                  <a:pt x="8135601" y="2139538"/>
                </a:cubicBezTo>
                <a:close/>
                <a:moveTo>
                  <a:pt x="347656" y="2139707"/>
                </a:moveTo>
                <a:cubicBezTo>
                  <a:pt x="333379" y="2139876"/>
                  <a:pt x="318909" y="2134462"/>
                  <a:pt x="305204" y="2123294"/>
                </a:cubicBezTo>
                <a:cubicBezTo>
                  <a:pt x="280027" y="2101635"/>
                  <a:pt x="278507" y="2074562"/>
                  <a:pt x="301397" y="2048842"/>
                </a:cubicBezTo>
                <a:cubicBezTo>
                  <a:pt x="315864" y="2032599"/>
                  <a:pt x="321197" y="2030569"/>
                  <a:pt x="350893" y="2033952"/>
                </a:cubicBezTo>
                <a:cubicBezTo>
                  <a:pt x="392776" y="2038013"/>
                  <a:pt x="398868" y="2043428"/>
                  <a:pt x="404197" y="2077947"/>
                </a:cubicBezTo>
                <a:cubicBezTo>
                  <a:pt x="408005" y="2100959"/>
                  <a:pt x="404959" y="2107727"/>
                  <a:pt x="388968" y="2122618"/>
                </a:cubicBezTo>
                <a:cubicBezTo>
                  <a:pt x="376023" y="2133784"/>
                  <a:pt x="361936" y="2139538"/>
                  <a:pt x="347656" y="2139707"/>
                </a:cubicBezTo>
                <a:close/>
                <a:moveTo>
                  <a:pt x="11844340" y="2139707"/>
                </a:moveTo>
                <a:cubicBezTo>
                  <a:pt x="11830060" y="2139538"/>
                  <a:pt x="11815974" y="2133784"/>
                  <a:pt x="11803028" y="2122618"/>
                </a:cubicBezTo>
                <a:cubicBezTo>
                  <a:pt x="11787038" y="2107727"/>
                  <a:pt x="11783991" y="2100959"/>
                  <a:pt x="11787799" y="2077947"/>
                </a:cubicBezTo>
                <a:cubicBezTo>
                  <a:pt x="11793128" y="2043428"/>
                  <a:pt x="11799220" y="2038013"/>
                  <a:pt x="11841103" y="2033952"/>
                </a:cubicBezTo>
                <a:cubicBezTo>
                  <a:pt x="11870799" y="2030569"/>
                  <a:pt x="11876132" y="2032599"/>
                  <a:pt x="11890599" y="2048842"/>
                </a:cubicBezTo>
                <a:cubicBezTo>
                  <a:pt x="11913490" y="2074562"/>
                  <a:pt x="11911970" y="2101635"/>
                  <a:pt x="11886792" y="2123294"/>
                </a:cubicBezTo>
                <a:cubicBezTo>
                  <a:pt x="11873087" y="2134462"/>
                  <a:pt x="11858618" y="2139876"/>
                  <a:pt x="11844340" y="2139707"/>
                </a:cubicBezTo>
                <a:close/>
                <a:moveTo>
                  <a:pt x="5293642" y="2140212"/>
                </a:moveTo>
                <a:cubicBezTo>
                  <a:pt x="5289831" y="2140212"/>
                  <a:pt x="5275354" y="2133443"/>
                  <a:pt x="5262399" y="2125998"/>
                </a:cubicBezTo>
                <a:cubicBezTo>
                  <a:pt x="5241063" y="2113815"/>
                  <a:pt x="5237252" y="2107724"/>
                  <a:pt x="5237252" y="2086741"/>
                </a:cubicBezTo>
                <a:cubicBezTo>
                  <a:pt x="5237252" y="2036656"/>
                  <a:pt x="5298975" y="2017705"/>
                  <a:pt x="5334027" y="2056285"/>
                </a:cubicBezTo>
                <a:cubicBezTo>
                  <a:pt x="5343171" y="2067114"/>
                  <a:pt x="5351554" y="2079973"/>
                  <a:pt x="5351554" y="2085388"/>
                </a:cubicBezTo>
                <a:cubicBezTo>
                  <a:pt x="5351554" y="2094863"/>
                  <a:pt x="5303547" y="2140212"/>
                  <a:pt x="5293642" y="2140212"/>
                </a:cubicBezTo>
                <a:close/>
                <a:moveTo>
                  <a:pt x="6898355" y="2140212"/>
                </a:moveTo>
                <a:cubicBezTo>
                  <a:pt x="6888450" y="2140212"/>
                  <a:pt x="6840443" y="2094863"/>
                  <a:pt x="6840443" y="2085388"/>
                </a:cubicBezTo>
                <a:cubicBezTo>
                  <a:pt x="6840443" y="2079973"/>
                  <a:pt x="6848825" y="2067114"/>
                  <a:pt x="6857970" y="2056285"/>
                </a:cubicBezTo>
                <a:cubicBezTo>
                  <a:pt x="6893022" y="2017705"/>
                  <a:pt x="6954744" y="2036656"/>
                  <a:pt x="6954744" y="2086741"/>
                </a:cubicBezTo>
                <a:cubicBezTo>
                  <a:pt x="6954744" y="2107724"/>
                  <a:pt x="6950934" y="2113815"/>
                  <a:pt x="6929598" y="2125998"/>
                </a:cubicBezTo>
                <a:cubicBezTo>
                  <a:pt x="6916643" y="2133443"/>
                  <a:pt x="6902166" y="2140212"/>
                  <a:pt x="6898355" y="2140212"/>
                </a:cubicBezTo>
                <a:close/>
                <a:moveTo>
                  <a:pt x="2637491" y="2140300"/>
                </a:moveTo>
                <a:cubicBezTo>
                  <a:pt x="2622631" y="2140384"/>
                  <a:pt x="2608724" y="2134462"/>
                  <a:pt x="2598056" y="2122618"/>
                </a:cubicBezTo>
                <a:cubicBezTo>
                  <a:pt x="2579768" y="2102313"/>
                  <a:pt x="2577483" y="2067795"/>
                  <a:pt x="2591960" y="2049520"/>
                </a:cubicBezTo>
                <a:cubicBezTo>
                  <a:pt x="2597295" y="2043429"/>
                  <a:pt x="2615583" y="2035983"/>
                  <a:pt x="2633108" y="2033953"/>
                </a:cubicBezTo>
                <a:cubicBezTo>
                  <a:pt x="2660540" y="2030569"/>
                  <a:pt x="2667399" y="2032600"/>
                  <a:pt x="2684163" y="2048844"/>
                </a:cubicBezTo>
                <a:cubicBezTo>
                  <a:pt x="2710071" y="2073886"/>
                  <a:pt x="2709308" y="2098929"/>
                  <a:pt x="2682639" y="2121941"/>
                </a:cubicBezTo>
                <a:cubicBezTo>
                  <a:pt x="2668162" y="2134124"/>
                  <a:pt x="2652350" y="2140215"/>
                  <a:pt x="2637491" y="2140300"/>
                </a:cubicBezTo>
                <a:close/>
                <a:moveTo>
                  <a:pt x="9554506" y="2140300"/>
                </a:moveTo>
                <a:cubicBezTo>
                  <a:pt x="9539647" y="2140215"/>
                  <a:pt x="9523835" y="2134124"/>
                  <a:pt x="9509358" y="2121941"/>
                </a:cubicBezTo>
                <a:cubicBezTo>
                  <a:pt x="9482688" y="2098929"/>
                  <a:pt x="9481926" y="2073886"/>
                  <a:pt x="9507834" y="2048844"/>
                </a:cubicBezTo>
                <a:cubicBezTo>
                  <a:pt x="9524598" y="2032600"/>
                  <a:pt x="9531456" y="2030569"/>
                  <a:pt x="9558888" y="2033953"/>
                </a:cubicBezTo>
                <a:cubicBezTo>
                  <a:pt x="9576414" y="2035983"/>
                  <a:pt x="9594702" y="2043429"/>
                  <a:pt x="9600036" y="2049520"/>
                </a:cubicBezTo>
                <a:cubicBezTo>
                  <a:pt x="9614514" y="2067795"/>
                  <a:pt x="9612228" y="2102313"/>
                  <a:pt x="9593940" y="2122618"/>
                </a:cubicBezTo>
                <a:cubicBezTo>
                  <a:pt x="9583272" y="2134462"/>
                  <a:pt x="9569366" y="2140384"/>
                  <a:pt x="9554506" y="2140300"/>
                </a:cubicBezTo>
                <a:close/>
                <a:moveTo>
                  <a:pt x="2817904" y="2140469"/>
                </a:moveTo>
                <a:cubicBezTo>
                  <a:pt x="2803142" y="2140383"/>
                  <a:pt x="2788282" y="2134462"/>
                  <a:pt x="2776090" y="2122618"/>
                </a:cubicBezTo>
                <a:cubicBezTo>
                  <a:pt x="2750182" y="2097574"/>
                  <a:pt x="2746372" y="2082684"/>
                  <a:pt x="2761612" y="2058996"/>
                </a:cubicBezTo>
                <a:cubicBezTo>
                  <a:pt x="2785996" y="2023123"/>
                  <a:pt x="2853814" y="2023123"/>
                  <a:pt x="2873626" y="2060349"/>
                </a:cubicBezTo>
                <a:cubicBezTo>
                  <a:pt x="2886580" y="2084715"/>
                  <a:pt x="2883532" y="2100282"/>
                  <a:pt x="2859148" y="2123294"/>
                </a:cubicBezTo>
                <a:cubicBezTo>
                  <a:pt x="2847338" y="2134799"/>
                  <a:pt x="2832668" y="2140553"/>
                  <a:pt x="2817904" y="2140469"/>
                </a:cubicBezTo>
                <a:close/>
                <a:moveTo>
                  <a:pt x="9374092" y="2140469"/>
                </a:moveTo>
                <a:cubicBezTo>
                  <a:pt x="9359328" y="2140553"/>
                  <a:pt x="9344659" y="2134799"/>
                  <a:pt x="9332848" y="2123294"/>
                </a:cubicBezTo>
                <a:cubicBezTo>
                  <a:pt x="9308464" y="2100282"/>
                  <a:pt x="9305416" y="2084715"/>
                  <a:pt x="9318371" y="2060349"/>
                </a:cubicBezTo>
                <a:cubicBezTo>
                  <a:pt x="9338183" y="2023123"/>
                  <a:pt x="9406000" y="2023123"/>
                  <a:pt x="9430384" y="2058996"/>
                </a:cubicBezTo>
                <a:cubicBezTo>
                  <a:pt x="9445624" y="2082684"/>
                  <a:pt x="9441815" y="2097574"/>
                  <a:pt x="9415907" y="2122618"/>
                </a:cubicBezTo>
                <a:cubicBezTo>
                  <a:pt x="9403715" y="2134462"/>
                  <a:pt x="9388855" y="2140383"/>
                  <a:pt x="9374092" y="2140469"/>
                </a:cubicBezTo>
                <a:close/>
                <a:moveTo>
                  <a:pt x="3529166" y="2252437"/>
                </a:moveTo>
                <a:cubicBezTo>
                  <a:pt x="3524784" y="2254467"/>
                  <a:pt x="3519451" y="2254298"/>
                  <a:pt x="3515640" y="2250914"/>
                </a:cubicBezTo>
                <a:cubicBezTo>
                  <a:pt x="3504972" y="2241439"/>
                  <a:pt x="3510306" y="2227226"/>
                  <a:pt x="3524022" y="2229256"/>
                </a:cubicBezTo>
                <a:cubicBezTo>
                  <a:pt x="3530880" y="2230610"/>
                  <a:pt x="3536976" y="2236024"/>
                  <a:pt x="3536976" y="2240763"/>
                </a:cubicBezTo>
                <a:cubicBezTo>
                  <a:pt x="3536976" y="2246177"/>
                  <a:pt x="3533547" y="2250406"/>
                  <a:pt x="3529166" y="2252437"/>
                </a:cubicBezTo>
                <a:close/>
                <a:moveTo>
                  <a:pt x="8662831" y="2252437"/>
                </a:moveTo>
                <a:cubicBezTo>
                  <a:pt x="8658450" y="2250406"/>
                  <a:pt x="8655020" y="2246177"/>
                  <a:pt x="8655020" y="2240763"/>
                </a:cubicBezTo>
                <a:cubicBezTo>
                  <a:pt x="8655020" y="2236024"/>
                  <a:pt x="8661116" y="2230610"/>
                  <a:pt x="8667975" y="2229256"/>
                </a:cubicBezTo>
                <a:cubicBezTo>
                  <a:pt x="8681691" y="2227226"/>
                  <a:pt x="8687024" y="2241439"/>
                  <a:pt x="8676356" y="2250914"/>
                </a:cubicBezTo>
                <a:cubicBezTo>
                  <a:pt x="8672546" y="2254298"/>
                  <a:pt x="8667212" y="2254467"/>
                  <a:pt x="8662831" y="2252437"/>
                </a:cubicBezTo>
                <a:close/>
                <a:moveTo>
                  <a:pt x="347855" y="2254215"/>
                </a:moveTo>
                <a:cubicBezTo>
                  <a:pt x="344619" y="2255822"/>
                  <a:pt x="340240" y="2254638"/>
                  <a:pt x="335671" y="2250239"/>
                </a:cubicBezTo>
                <a:cubicBezTo>
                  <a:pt x="325771" y="2242117"/>
                  <a:pt x="330340" y="2227903"/>
                  <a:pt x="341763" y="2227903"/>
                </a:cubicBezTo>
                <a:cubicBezTo>
                  <a:pt x="347855" y="2227903"/>
                  <a:pt x="353184" y="2233995"/>
                  <a:pt x="353184" y="2241440"/>
                </a:cubicBezTo>
                <a:cubicBezTo>
                  <a:pt x="353184" y="2248208"/>
                  <a:pt x="351092" y="2252607"/>
                  <a:pt x="347855" y="2254215"/>
                </a:cubicBezTo>
                <a:close/>
                <a:moveTo>
                  <a:pt x="11844142" y="2254215"/>
                </a:moveTo>
                <a:cubicBezTo>
                  <a:pt x="11840904" y="2252607"/>
                  <a:pt x="11838812" y="2248208"/>
                  <a:pt x="11838812" y="2241440"/>
                </a:cubicBezTo>
                <a:cubicBezTo>
                  <a:pt x="11838812" y="2233995"/>
                  <a:pt x="11844142" y="2227903"/>
                  <a:pt x="11850234" y="2227903"/>
                </a:cubicBezTo>
                <a:cubicBezTo>
                  <a:pt x="11861656" y="2227903"/>
                  <a:pt x="11866226" y="2242117"/>
                  <a:pt x="11856326" y="2250239"/>
                </a:cubicBezTo>
                <a:cubicBezTo>
                  <a:pt x="11851756" y="2254638"/>
                  <a:pt x="11847378" y="2255822"/>
                  <a:pt x="11844142" y="2254215"/>
                </a:cubicBezTo>
                <a:close/>
                <a:moveTo>
                  <a:pt x="3352182" y="2259460"/>
                </a:moveTo>
                <a:cubicBezTo>
                  <a:pt x="3346752" y="2260222"/>
                  <a:pt x="3340656" y="2257006"/>
                  <a:pt x="3336084" y="2249562"/>
                </a:cubicBezTo>
                <a:cubicBezTo>
                  <a:pt x="3329988" y="2239410"/>
                  <a:pt x="3330750" y="2233995"/>
                  <a:pt x="3339894" y="2227227"/>
                </a:cubicBezTo>
                <a:cubicBezTo>
                  <a:pt x="3353610" y="2217074"/>
                  <a:pt x="3368850" y="2227227"/>
                  <a:pt x="3364278" y="2245501"/>
                </a:cubicBezTo>
                <a:cubicBezTo>
                  <a:pt x="3362374" y="2253962"/>
                  <a:pt x="3357611" y="2258699"/>
                  <a:pt x="3352182" y="2259460"/>
                </a:cubicBezTo>
                <a:close/>
                <a:moveTo>
                  <a:pt x="8839815" y="2259460"/>
                </a:moveTo>
                <a:cubicBezTo>
                  <a:pt x="8834386" y="2258699"/>
                  <a:pt x="8829623" y="2253962"/>
                  <a:pt x="8827719" y="2245501"/>
                </a:cubicBezTo>
                <a:cubicBezTo>
                  <a:pt x="8823147" y="2227227"/>
                  <a:pt x="8838387" y="2217074"/>
                  <a:pt x="8852103" y="2227227"/>
                </a:cubicBezTo>
                <a:cubicBezTo>
                  <a:pt x="8861247" y="2233995"/>
                  <a:pt x="8862008" y="2239410"/>
                  <a:pt x="8855912" y="2249562"/>
                </a:cubicBezTo>
                <a:cubicBezTo>
                  <a:pt x="8851340" y="2257006"/>
                  <a:pt x="8845244" y="2260222"/>
                  <a:pt x="8839815" y="2259460"/>
                </a:cubicBezTo>
                <a:close/>
                <a:moveTo>
                  <a:pt x="876573" y="2260391"/>
                </a:moveTo>
                <a:cubicBezTo>
                  <a:pt x="857509" y="2262422"/>
                  <a:pt x="855225" y="2260391"/>
                  <a:pt x="855225" y="2241440"/>
                </a:cubicBezTo>
                <a:cubicBezTo>
                  <a:pt x="855225" y="2222489"/>
                  <a:pt x="857509" y="2220459"/>
                  <a:pt x="876573" y="2222489"/>
                </a:cubicBezTo>
                <a:cubicBezTo>
                  <a:pt x="892549" y="2223842"/>
                  <a:pt x="897129" y="2227903"/>
                  <a:pt x="897129" y="2241440"/>
                </a:cubicBezTo>
                <a:cubicBezTo>
                  <a:pt x="897129" y="2254977"/>
                  <a:pt x="892549" y="2259038"/>
                  <a:pt x="876573" y="2260391"/>
                </a:cubicBezTo>
                <a:close/>
                <a:moveTo>
                  <a:pt x="11315423" y="2260391"/>
                </a:moveTo>
                <a:cubicBezTo>
                  <a:pt x="11299447" y="2259038"/>
                  <a:pt x="11294867" y="2254977"/>
                  <a:pt x="11294867" y="2241440"/>
                </a:cubicBezTo>
                <a:cubicBezTo>
                  <a:pt x="11294867" y="2227903"/>
                  <a:pt x="11299447" y="2223842"/>
                  <a:pt x="11315423" y="2222489"/>
                </a:cubicBezTo>
                <a:cubicBezTo>
                  <a:pt x="11334487" y="2220459"/>
                  <a:pt x="11336771" y="2222489"/>
                  <a:pt x="11336771" y="2241440"/>
                </a:cubicBezTo>
                <a:cubicBezTo>
                  <a:pt x="11336771" y="2260391"/>
                  <a:pt x="11334487" y="2262422"/>
                  <a:pt x="11315423" y="2260391"/>
                </a:cubicBezTo>
                <a:close/>
                <a:moveTo>
                  <a:pt x="172072" y="2260392"/>
                </a:moveTo>
                <a:cubicBezTo>
                  <a:pt x="162157" y="2261746"/>
                  <a:pt x="153008" y="2258361"/>
                  <a:pt x="150721" y="2252270"/>
                </a:cubicBezTo>
                <a:cubicBezTo>
                  <a:pt x="143096" y="2234673"/>
                  <a:pt x="153771" y="2219783"/>
                  <a:pt x="172072" y="2222490"/>
                </a:cubicBezTo>
                <a:cubicBezTo>
                  <a:pt x="185035" y="2223844"/>
                  <a:pt x="189609" y="2229258"/>
                  <a:pt x="189609" y="2241441"/>
                </a:cubicBezTo>
                <a:cubicBezTo>
                  <a:pt x="189609" y="2253624"/>
                  <a:pt x="185035" y="2259039"/>
                  <a:pt x="172072" y="2260392"/>
                </a:cubicBezTo>
                <a:close/>
                <a:moveTo>
                  <a:pt x="1054587" y="2260392"/>
                </a:moveTo>
                <a:cubicBezTo>
                  <a:pt x="1044680" y="2261746"/>
                  <a:pt x="1035537" y="2258361"/>
                  <a:pt x="1033253" y="2252270"/>
                </a:cubicBezTo>
                <a:cubicBezTo>
                  <a:pt x="1025633" y="2234673"/>
                  <a:pt x="1036299" y="2219783"/>
                  <a:pt x="1054587" y="2222490"/>
                </a:cubicBezTo>
                <a:cubicBezTo>
                  <a:pt x="1067548" y="2223844"/>
                  <a:pt x="1072112" y="2229258"/>
                  <a:pt x="1072112" y="2241441"/>
                </a:cubicBezTo>
                <a:cubicBezTo>
                  <a:pt x="1072112" y="2253624"/>
                  <a:pt x="1067548" y="2259039"/>
                  <a:pt x="1054587" y="2260392"/>
                </a:cubicBezTo>
                <a:close/>
                <a:moveTo>
                  <a:pt x="1587029" y="2260392"/>
                </a:moveTo>
                <a:cubicBezTo>
                  <a:pt x="1577123" y="2261746"/>
                  <a:pt x="1567979" y="2258361"/>
                  <a:pt x="1565693" y="2252270"/>
                </a:cubicBezTo>
                <a:cubicBezTo>
                  <a:pt x="1558073" y="2234673"/>
                  <a:pt x="1568741" y="2219783"/>
                  <a:pt x="1587029" y="2222490"/>
                </a:cubicBezTo>
                <a:cubicBezTo>
                  <a:pt x="1599983" y="2223844"/>
                  <a:pt x="1604555" y="2229258"/>
                  <a:pt x="1604555" y="2241441"/>
                </a:cubicBezTo>
                <a:cubicBezTo>
                  <a:pt x="1604555" y="2253624"/>
                  <a:pt x="1599983" y="2259039"/>
                  <a:pt x="1587029" y="2260392"/>
                </a:cubicBezTo>
                <a:close/>
                <a:moveTo>
                  <a:pt x="10604967" y="2260392"/>
                </a:moveTo>
                <a:cubicBezTo>
                  <a:pt x="10592014" y="2259039"/>
                  <a:pt x="10587442" y="2253624"/>
                  <a:pt x="10587442" y="2241441"/>
                </a:cubicBezTo>
                <a:cubicBezTo>
                  <a:pt x="10587442" y="2229258"/>
                  <a:pt x="10592014" y="2223844"/>
                  <a:pt x="10604967" y="2222490"/>
                </a:cubicBezTo>
                <a:cubicBezTo>
                  <a:pt x="10623255" y="2219783"/>
                  <a:pt x="10633923" y="2234673"/>
                  <a:pt x="10626303" y="2252270"/>
                </a:cubicBezTo>
                <a:cubicBezTo>
                  <a:pt x="10624018" y="2258361"/>
                  <a:pt x="10614874" y="2261746"/>
                  <a:pt x="10604967" y="2260392"/>
                </a:cubicBezTo>
                <a:close/>
                <a:moveTo>
                  <a:pt x="11137410" y="2260392"/>
                </a:moveTo>
                <a:cubicBezTo>
                  <a:pt x="11124448" y="2259039"/>
                  <a:pt x="11119884" y="2253624"/>
                  <a:pt x="11119884" y="2241441"/>
                </a:cubicBezTo>
                <a:cubicBezTo>
                  <a:pt x="11119884" y="2229258"/>
                  <a:pt x="11124448" y="2223844"/>
                  <a:pt x="11137410" y="2222490"/>
                </a:cubicBezTo>
                <a:cubicBezTo>
                  <a:pt x="11155698" y="2219783"/>
                  <a:pt x="11166363" y="2234673"/>
                  <a:pt x="11158743" y="2252270"/>
                </a:cubicBezTo>
                <a:cubicBezTo>
                  <a:pt x="11156459" y="2258361"/>
                  <a:pt x="11147316" y="2261746"/>
                  <a:pt x="11137410" y="2260392"/>
                </a:cubicBezTo>
                <a:close/>
                <a:moveTo>
                  <a:pt x="12019924" y="2260392"/>
                </a:moveTo>
                <a:cubicBezTo>
                  <a:pt x="12006962" y="2259039"/>
                  <a:pt x="12002387" y="2253624"/>
                  <a:pt x="12002387" y="2241441"/>
                </a:cubicBezTo>
                <a:cubicBezTo>
                  <a:pt x="12002387" y="2229258"/>
                  <a:pt x="12006962" y="2223844"/>
                  <a:pt x="12019924" y="2222490"/>
                </a:cubicBezTo>
                <a:cubicBezTo>
                  <a:pt x="12038226" y="2219783"/>
                  <a:pt x="12048900" y="2234673"/>
                  <a:pt x="12041275" y="2252270"/>
                </a:cubicBezTo>
                <a:cubicBezTo>
                  <a:pt x="12038988" y="2258361"/>
                  <a:pt x="12029839" y="2261746"/>
                  <a:pt x="12019924" y="2260392"/>
                </a:cubicBezTo>
                <a:close/>
                <a:moveTo>
                  <a:pt x="5982720" y="2260564"/>
                </a:moveTo>
                <a:cubicBezTo>
                  <a:pt x="5978148" y="2260056"/>
                  <a:pt x="5974528" y="2259041"/>
                  <a:pt x="5973004" y="2257687"/>
                </a:cubicBezTo>
                <a:cubicBezTo>
                  <a:pt x="5952430" y="2239414"/>
                  <a:pt x="5988244" y="2205572"/>
                  <a:pt x="6010342" y="2221816"/>
                </a:cubicBezTo>
                <a:cubicBezTo>
                  <a:pt x="6027868" y="2234675"/>
                  <a:pt x="6020248" y="2257687"/>
                  <a:pt x="5998150" y="2260395"/>
                </a:cubicBezTo>
                <a:cubicBezTo>
                  <a:pt x="5992816" y="2261071"/>
                  <a:pt x="5987291" y="2261071"/>
                  <a:pt x="5982720" y="2260564"/>
                </a:cubicBezTo>
                <a:close/>
                <a:moveTo>
                  <a:pt x="6209276" y="2260564"/>
                </a:moveTo>
                <a:cubicBezTo>
                  <a:pt x="6204706" y="2261071"/>
                  <a:pt x="6199180" y="2261071"/>
                  <a:pt x="6193847" y="2260395"/>
                </a:cubicBezTo>
                <a:cubicBezTo>
                  <a:pt x="6171748" y="2257687"/>
                  <a:pt x="6164128" y="2234675"/>
                  <a:pt x="6181655" y="2221816"/>
                </a:cubicBezTo>
                <a:cubicBezTo>
                  <a:pt x="6203752" y="2205572"/>
                  <a:pt x="6239567" y="2239414"/>
                  <a:pt x="6218992" y="2257687"/>
                </a:cubicBezTo>
                <a:cubicBezTo>
                  <a:pt x="6217468" y="2259041"/>
                  <a:pt x="6213848" y="2260056"/>
                  <a:pt x="6209276" y="2260564"/>
                </a:cubicBezTo>
                <a:close/>
                <a:moveTo>
                  <a:pt x="1224212" y="2261322"/>
                </a:moveTo>
                <a:cubicBezTo>
                  <a:pt x="1214320" y="2261576"/>
                  <a:pt x="1205179" y="2259038"/>
                  <a:pt x="1202901" y="2253623"/>
                </a:cubicBezTo>
                <a:cubicBezTo>
                  <a:pt x="1196813" y="2238733"/>
                  <a:pt x="1212800" y="2221135"/>
                  <a:pt x="1231083" y="2221135"/>
                </a:cubicBezTo>
                <a:cubicBezTo>
                  <a:pt x="1252420" y="2221135"/>
                  <a:pt x="1263080" y="2238733"/>
                  <a:pt x="1250127" y="2252269"/>
                </a:cubicBezTo>
                <a:cubicBezTo>
                  <a:pt x="1244783" y="2258023"/>
                  <a:pt x="1234113" y="2261069"/>
                  <a:pt x="1224212" y="2261322"/>
                </a:cubicBezTo>
                <a:close/>
                <a:moveTo>
                  <a:pt x="10967784" y="2261322"/>
                </a:moveTo>
                <a:cubicBezTo>
                  <a:pt x="10957883" y="2261069"/>
                  <a:pt x="10947214" y="2258023"/>
                  <a:pt x="10941870" y="2252269"/>
                </a:cubicBezTo>
                <a:cubicBezTo>
                  <a:pt x="10928916" y="2238733"/>
                  <a:pt x="10939576" y="2221135"/>
                  <a:pt x="10960914" y="2221135"/>
                </a:cubicBezTo>
                <a:cubicBezTo>
                  <a:pt x="10979196" y="2221135"/>
                  <a:pt x="10995183" y="2238733"/>
                  <a:pt x="10989095" y="2253623"/>
                </a:cubicBezTo>
                <a:cubicBezTo>
                  <a:pt x="10986818" y="2259038"/>
                  <a:pt x="10977676" y="2261576"/>
                  <a:pt x="10967784" y="2261322"/>
                </a:cubicBezTo>
                <a:close/>
                <a:moveTo>
                  <a:pt x="4411019" y="2261491"/>
                </a:moveTo>
                <a:cubicBezTo>
                  <a:pt x="4401019" y="2261069"/>
                  <a:pt x="4390922" y="2257684"/>
                  <a:pt x="4388255" y="2251593"/>
                </a:cubicBezTo>
                <a:cubicBezTo>
                  <a:pt x="4381396" y="2236025"/>
                  <a:pt x="4390540" y="2221135"/>
                  <a:pt x="4407304" y="2221135"/>
                </a:cubicBezTo>
                <a:cubicBezTo>
                  <a:pt x="4424068" y="2221135"/>
                  <a:pt x="4438547" y="2239410"/>
                  <a:pt x="4433212" y="2253623"/>
                </a:cubicBezTo>
                <a:cubicBezTo>
                  <a:pt x="4430927" y="2259376"/>
                  <a:pt x="4421020" y="2261914"/>
                  <a:pt x="4411019" y="2261491"/>
                </a:cubicBezTo>
                <a:close/>
                <a:moveTo>
                  <a:pt x="7780978" y="2261491"/>
                </a:moveTo>
                <a:cubicBezTo>
                  <a:pt x="7770976" y="2261914"/>
                  <a:pt x="7761070" y="2259376"/>
                  <a:pt x="7758784" y="2253623"/>
                </a:cubicBezTo>
                <a:cubicBezTo>
                  <a:pt x="7753450" y="2239410"/>
                  <a:pt x="7767928" y="2221135"/>
                  <a:pt x="7784692" y="2221135"/>
                </a:cubicBezTo>
                <a:cubicBezTo>
                  <a:pt x="7801456" y="2221135"/>
                  <a:pt x="7810600" y="2236025"/>
                  <a:pt x="7803742" y="2251593"/>
                </a:cubicBezTo>
                <a:cubicBezTo>
                  <a:pt x="7801075" y="2257684"/>
                  <a:pt x="7790978" y="2261069"/>
                  <a:pt x="7780978" y="2261491"/>
                </a:cubicBezTo>
                <a:close/>
                <a:moveTo>
                  <a:pt x="2115790" y="2261744"/>
                </a:moveTo>
                <a:cubicBezTo>
                  <a:pt x="2109694" y="2261744"/>
                  <a:pt x="2100550" y="2257005"/>
                  <a:pt x="2095215" y="2250914"/>
                </a:cubicBezTo>
                <a:cubicBezTo>
                  <a:pt x="2086833" y="2242792"/>
                  <a:pt x="2087595" y="2238731"/>
                  <a:pt x="2097502" y="2229256"/>
                </a:cubicBezTo>
                <a:cubicBezTo>
                  <a:pt x="2109694" y="2219103"/>
                  <a:pt x="2111218" y="2219103"/>
                  <a:pt x="2122647" y="2229256"/>
                </a:cubicBezTo>
                <a:cubicBezTo>
                  <a:pt x="2137126" y="2241439"/>
                  <a:pt x="2131791" y="2261744"/>
                  <a:pt x="2115790" y="2261744"/>
                </a:cubicBezTo>
                <a:close/>
                <a:moveTo>
                  <a:pt x="10076207" y="2261744"/>
                </a:moveTo>
                <a:cubicBezTo>
                  <a:pt x="10060206" y="2261744"/>
                  <a:pt x="10054871" y="2241439"/>
                  <a:pt x="10069350" y="2229256"/>
                </a:cubicBezTo>
                <a:cubicBezTo>
                  <a:pt x="10080779" y="2219103"/>
                  <a:pt x="10082303" y="2219103"/>
                  <a:pt x="10094495" y="2229256"/>
                </a:cubicBezTo>
                <a:cubicBezTo>
                  <a:pt x="10104402" y="2238731"/>
                  <a:pt x="10105163" y="2242792"/>
                  <a:pt x="10096782" y="2250914"/>
                </a:cubicBezTo>
                <a:cubicBezTo>
                  <a:pt x="10091447" y="2257005"/>
                  <a:pt x="10082303" y="2261744"/>
                  <a:pt x="10076207" y="2261744"/>
                </a:cubicBezTo>
                <a:close/>
                <a:moveTo>
                  <a:pt x="2994853" y="2267507"/>
                </a:moveTo>
                <a:cubicBezTo>
                  <a:pt x="2989174" y="2266735"/>
                  <a:pt x="2982887" y="2264620"/>
                  <a:pt x="2976219" y="2261067"/>
                </a:cubicBezTo>
                <a:cubicBezTo>
                  <a:pt x="2945739" y="2245500"/>
                  <a:pt x="2969362" y="2209628"/>
                  <a:pt x="3004414" y="2217073"/>
                </a:cubicBezTo>
                <a:cubicBezTo>
                  <a:pt x="3018891" y="2220458"/>
                  <a:pt x="3023463" y="2225872"/>
                  <a:pt x="3023463" y="2240763"/>
                </a:cubicBezTo>
                <a:cubicBezTo>
                  <a:pt x="3023463" y="2253622"/>
                  <a:pt x="3018320" y="2262252"/>
                  <a:pt x="3009843" y="2265889"/>
                </a:cubicBezTo>
                <a:cubicBezTo>
                  <a:pt x="3005605" y="2267708"/>
                  <a:pt x="3000533" y="2268279"/>
                  <a:pt x="2994853" y="2267507"/>
                </a:cubicBezTo>
                <a:close/>
                <a:moveTo>
                  <a:pt x="9197144" y="2267507"/>
                </a:moveTo>
                <a:cubicBezTo>
                  <a:pt x="9191464" y="2268279"/>
                  <a:pt x="9186392" y="2267708"/>
                  <a:pt x="9182154" y="2265889"/>
                </a:cubicBezTo>
                <a:cubicBezTo>
                  <a:pt x="9173676" y="2262252"/>
                  <a:pt x="9168534" y="2253622"/>
                  <a:pt x="9168534" y="2240763"/>
                </a:cubicBezTo>
                <a:cubicBezTo>
                  <a:pt x="9168534" y="2225872"/>
                  <a:pt x="9173106" y="2220458"/>
                  <a:pt x="9187583" y="2217073"/>
                </a:cubicBezTo>
                <a:cubicBezTo>
                  <a:pt x="9222635" y="2209628"/>
                  <a:pt x="9246258" y="2245500"/>
                  <a:pt x="9215778" y="2261067"/>
                </a:cubicBezTo>
                <a:cubicBezTo>
                  <a:pt x="9209110" y="2264620"/>
                  <a:pt x="9202823" y="2266735"/>
                  <a:pt x="9197144" y="2267507"/>
                </a:cubicBezTo>
                <a:close/>
                <a:moveTo>
                  <a:pt x="5639424" y="2267836"/>
                </a:moveTo>
                <a:cubicBezTo>
                  <a:pt x="5634280" y="2267497"/>
                  <a:pt x="5629518" y="2264113"/>
                  <a:pt x="5622279" y="2257684"/>
                </a:cubicBezTo>
                <a:cubicBezTo>
                  <a:pt x="5606276" y="2244147"/>
                  <a:pt x="5607039" y="2239409"/>
                  <a:pt x="5626088" y="2223842"/>
                </a:cubicBezTo>
                <a:cubicBezTo>
                  <a:pt x="5637519" y="2214367"/>
                  <a:pt x="5644376" y="2213013"/>
                  <a:pt x="5654283" y="2218428"/>
                </a:cubicBezTo>
                <a:cubicBezTo>
                  <a:pt x="5672571" y="2229257"/>
                  <a:pt x="5674856" y="2248885"/>
                  <a:pt x="5658855" y="2259714"/>
                </a:cubicBezTo>
                <a:cubicBezTo>
                  <a:pt x="5650092" y="2265467"/>
                  <a:pt x="5644567" y="2268174"/>
                  <a:pt x="5639424" y="2267836"/>
                </a:cubicBezTo>
                <a:close/>
                <a:moveTo>
                  <a:pt x="6552572" y="2267836"/>
                </a:moveTo>
                <a:cubicBezTo>
                  <a:pt x="6547430" y="2268174"/>
                  <a:pt x="6541904" y="2265467"/>
                  <a:pt x="6533142" y="2259714"/>
                </a:cubicBezTo>
                <a:cubicBezTo>
                  <a:pt x="6517140" y="2248885"/>
                  <a:pt x="6519426" y="2229257"/>
                  <a:pt x="6537714" y="2218428"/>
                </a:cubicBezTo>
                <a:cubicBezTo>
                  <a:pt x="6547620" y="2213013"/>
                  <a:pt x="6554478" y="2214367"/>
                  <a:pt x="6565908" y="2223842"/>
                </a:cubicBezTo>
                <a:cubicBezTo>
                  <a:pt x="6584958" y="2239409"/>
                  <a:pt x="6585720" y="2244147"/>
                  <a:pt x="6569718" y="2257684"/>
                </a:cubicBezTo>
                <a:cubicBezTo>
                  <a:pt x="6562479" y="2264113"/>
                  <a:pt x="6557716" y="2267497"/>
                  <a:pt x="6552572" y="2267836"/>
                </a:cubicBezTo>
                <a:close/>
                <a:moveTo>
                  <a:pt x="4234330" y="2268173"/>
                </a:moveTo>
                <a:cubicBezTo>
                  <a:pt x="4225091" y="2268681"/>
                  <a:pt x="4215184" y="2264112"/>
                  <a:pt x="4207183" y="2254298"/>
                </a:cubicBezTo>
                <a:cubicBezTo>
                  <a:pt x="4193467" y="2236024"/>
                  <a:pt x="4198802" y="2222488"/>
                  <a:pt x="4223186" y="2217073"/>
                </a:cubicBezTo>
                <a:cubicBezTo>
                  <a:pt x="4251379" y="2210305"/>
                  <a:pt x="4268906" y="2228578"/>
                  <a:pt x="4257475" y="2251591"/>
                </a:cubicBezTo>
                <a:cubicBezTo>
                  <a:pt x="4252142" y="2262081"/>
                  <a:pt x="4243570" y="2267665"/>
                  <a:pt x="4234330" y="2268173"/>
                </a:cubicBezTo>
                <a:close/>
                <a:moveTo>
                  <a:pt x="7957667" y="2268173"/>
                </a:moveTo>
                <a:cubicBezTo>
                  <a:pt x="7948427" y="2267665"/>
                  <a:pt x="7939855" y="2262081"/>
                  <a:pt x="7934522" y="2251591"/>
                </a:cubicBezTo>
                <a:cubicBezTo>
                  <a:pt x="7923091" y="2228578"/>
                  <a:pt x="7940617" y="2210305"/>
                  <a:pt x="7968811" y="2217073"/>
                </a:cubicBezTo>
                <a:cubicBezTo>
                  <a:pt x="7993195" y="2222488"/>
                  <a:pt x="7998530" y="2236024"/>
                  <a:pt x="7984814" y="2254298"/>
                </a:cubicBezTo>
                <a:cubicBezTo>
                  <a:pt x="7976812" y="2264112"/>
                  <a:pt x="7966905" y="2268681"/>
                  <a:pt x="7957667" y="2268173"/>
                </a:cubicBezTo>
                <a:close/>
                <a:moveTo>
                  <a:pt x="0" y="2269039"/>
                </a:moveTo>
                <a:lnTo>
                  <a:pt x="0" y="2212385"/>
                </a:lnTo>
                <a:lnTo>
                  <a:pt x="11497" y="2218431"/>
                </a:lnTo>
                <a:cubicBezTo>
                  <a:pt x="29823" y="2232644"/>
                  <a:pt x="29823" y="2249565"/>
                  <a:pt x="13024" y="2263102"/>
                </a:cubicBezTo>
                <a:close/>
                <a:moveTo>
                  <a:pt x="12191999" y="2269040"/>
                </a:moveTo>
                <a:lnTo>
                  <a:pt x="12178972" y="2263102"/>
                </a:lnTo>
                <a:cubicBezTo>
                  <a:pt x="12162174" y="2249565"/>
                  <a:pt x="12162174" y="2232644"/>
                  <a:pt x="12180499" y="2218431"/>
                </a:cubicBezTo>
                <a:lnTo>
                  <a:pt x="12191999" y="2212384"/>
                </a:lnTo>
                <a:close/>
                <a:moveTo>
                  <a:pt x="522261" y="2273790"/>
                </a:moveTo>
                <a:cubicBezTo>
                  <a:pt x="515720" y="2273082"/>
                  <a:pt x="508857" y="2270714"/>
                  <a:pt x="502185" y="2266483"/>
                </a:cubicBezTo>
                <a:cubicBezTo>
                  <a:pt x="485409" y="2255654"/>
                  <a:pt x="488460" y="2222490"/>
                  <a:pt x="506760" y="2212337"/>
                </a:cubicBezTo>
                <a:cubicBezTo>
                  <a:pt x="528111" y="2200154"/>
                  <a:pt x="558599" y="2217075"/>
                  <a:pt x="558599" y="2240764"/>
                </a:cubicBezTo>
                <a:cubicBezTo>
                  <a:pt x="558599" y="2263099"/>
                  <a:pt x="541884" y="2275916"/>
                  <a:pt x="522261" y="2273790"/>
                </a:cubicBezTo>
                <a:close/>
                <a:moveTo>
                  <a:pt x="11669735" y="2273790"/>
                </a:moveTo>
                <a:cubicBezTo>
                  <a:pt x="11650112" y="2275916"/>
                  <a:pt x="11633398" y="2263099"/>
                  <a:pt x="11633398" y="2240764"/>
                </a:cubicBezTo>
                <a:cubicBezTo>
                  <a:pt x="11633398" y="2217075"/>
                  <a:pt x="11663886" y="2200154"/>
                  <a:pt x="11685236" y="2212337"/>
                </a:cubicBezTo>
                <a:cubicBezTo>
                  <a:pt x="11703536" y="2222490"/>
                  <a:pt x="11706587" y="2255654"/>
                  <a:pt x="11689811" y="2266483"/>
                </a:cubicBezTo>
                <a:cubicBezTo>
                  <a:pt x="11683139" y="2270714"/>
                  <a:pt x="11676276" y="2273082"/>
                  <a:pt x="11669735" y="2273790"/>
                </a:cubicBezTo>
                <a:close/>
                <a:moveTo>
                  <a:pt x="5817926" y="2274351"/>
                </a:moveTo>
                <a:cubicBezTo>
                  <a:pt x="5811352" y="2273928"/>
                  <a:pt x="5805256" y="2270204"/>
                  <a:pt x="5798018" y="2263099"/>
                </a:cubicBezTo>
                <a:cubicBezTo>
                  <a:pt x="5781254" y="2246177"/>
                  <a:pt x="5782015" y="2232641"/>
                  <a:pt x="5800303" y="2217750"/>
                </a:cubicBezTo>
                <a:cubicBezTo>
                  <a:pt x="5814019" y="2206921"/>
                  <a:pt x="5817830" y="2206245"/>
                  <a:pt x="5834594" y="2214367"/>
                </a:cubicBezTo>
                <a:cubicBezTo>
                  <a:pt x="5857454" y="2225196"/>
                  <a:pt x="5860502" y="2252269"/>
                  <a:pt x="5840690" y="2265806"/>
                </a:cubicBezTo>
                <a:cubicBezTo>
                  <a:pt x="5831546" y="2271897"/>
                  <a:pt x="5824498" y="2274773"/>
                  <a:pt x="5817926" y="2274351"/>
                </a:cubicBezTo>
                <a:close/>
                <a:moveTo>
                  <a:pt x="6374071" y="2274351"/>
                </a:moveTo>
                <a:cubicBezTo>
                  <a:pt x="6367499" y="2274773"/>
                  <a:pt x="6360451" y="2271897"/>
                  <a:pt x="6351307" y="2265806"/>
                </a:cubicBezTo>
                <a:cubicBezTo>
                  <a:pt x="6331495" y="2252269"/>
                  <a:pt x="6334543" y="2225196"/>
                  <a:pt x="6357403" y="2214367"/>
                </a:cubicBezTo>
                <a:cubicBezTo>
                  <a:pt x="6374167" y="2206245"/>
                  <a:pt x="6377978" y="2206921"/>
                  <a:pt x="6391694" y="2217750"/>
                </a:cubicBezTo>
                <a:cubicBezTo>
                  <a:pt x="6409982" y="2232641"/>
                  <a:pt x="6410743" y="2246177"/>
                  <a:pt x="6393979" y="2263099"/>
                </a:cubicBezTo>
                <a:cubicBezTo>
                  <a:pt x="6386740" y="2270204"/>
                  <a:pt x="6380644" y="2273928"/>
                  <a:pt x="6374071" y="2274351"/>
                </a:cubicBezTo>
                <a:close/>
                <a:moveTo>
                  <a:pt x="4767774" y="2280499"/>
                </a:moveTo>
                <a:cubicBezTo>
                  <a:pt x="4761404" y="2281503"/>
                  <a:pt x="4754788" y="2281271"/>
                  <a:pt x="4748466" y="2279629"/>
                </a:cubicBezTo>
                <a:cubicBezTo>
                  <a:pt x="4740036" y="2277440"/>
                  <a:pt x="4732130" y="2272745"/>
                  <a:pt x="4726034" y="2265131"/>
                </a:cubicBezTo>
                <a:cubicBezTo>
                  <a:pt x="4709270" y="2245502"/>
                  <a:pt x="4709270" y="2235350"/>
                  <a:pt x="4724510" y="2215722"/>
                </a:cubicBezTo>
                <a:cubicBezTo>
                  <a:pt x="4748132" y="2185265"/>
                  <a:pt x="4803758" y="2204216"/>
                  <a:pt x="4803758" y="2242795"/>
                </a:cubicBezTo>
                <a:cubicBezTo>
                  <a:pt x="4803758" y="2263354"/>
                  <a:pt x="4786880" y="2277488"/>
                  <a:pt x="4767774" y="2280499"/>
                </a:cubicBezTo>
                <a:close/>
                <a:moveTo>
                  <a:pt x="7424223" y="2280499"/>
                </a:moveTo>
                <a:cubicBezTo>
                  <a:pt x="7405116" y="2277488"/>
                  <a:pt x="7388239" y="2263354"/>
                  <a:pt x="7388239" y="2242795"/>
                </a:cubicBezTo>
                <a:cubicBezTo>
                  <a:pt x="7388239" y="2204216"/>
                  <a:pt x="7443864" y="2185265"/>
                  <a:pt x="7467487" y="2215722"/>
                </a:cubicBezTo>
                <a:cubicBezTo>
                  <a:pt x="7482727" y="2235350"/>
                  <a:pt x="7482727" y="2245502"/>
                  <a:pt x="7465963" y="2265131"/>
                </a:cubicBezTo>
                <a:cubicBezTo>
                  <a:pt x="7459867" y="2272745"/>
                  <a:pt x="7451960" y="2277440"/>
                  <a:pt x="7443531" y="2279629"/>
                </a:cubicBezTo>
                <a:cubicBezTo>
                  <a:pt x="7437209" y="2281271"/>
                  <a:pt x="7430592" y="2281503"/>
                  <a:pt x="7424223" y="2280499"/>
                </a:cubicBezTo>
                <a:close/>
                <a:moveTo>
                  <a:pt x="3171866" y="2280948"/>
                </a:moveTo>
                <a:cubicBezTo>
                  <a:pt x="3164150" y="2281032"/>
                  <a:pt x="3156530" y="2275957"/>
                  <a:pt x="3145862" y="2265805"/>
                </a:cubicBezTo>
                <a:cubicBezTo>
                  <a:pt x="3125288" y="2246177"/>
                  <a:pt x="3128336" y="2219104"/>
                  <a:pt x="3152720" y="2207597"/>
                </a:cubicBezTo>
                <a:cubicBezTo>
                  <a:pt x="3174818" y="2196768"/>
                  <a:pt x="3195392" y="2204890"/>
                  <a:pt x="3206060" y="2228580"/>
                </a:cubicBezTo>
                <a:cubicBezTo>
                  <a:pt x="3214442" y="2246853"/>
                  <a:pt x="3213680" y="2250238"/>
                  <a:pt x="3198440" y="2265128"/>
                </a:cubicBezTo>
                <a:cubicBezTo>
                  <a:pt x="3187391" y="2275619"/>
                  <a:pt x="3179580" y="2280864"/>
                  <a:pt x="3171866" y="2280948"/>
                </a:cubicBezTo>
                <a:close/>
                <a:moveTo>
                  <a:pt x="9020131" y="2280948"/>
                </a:moveTo>
                <a:cubicBezTo>
                  <a:pt x="9012416" y="2280864"/>
                  <a:pt x="9004606" y="2275619"/>
                  <a:pt x="8993556" y="2265128"/>
                </a:cubicBezTo>
                <a:cubicBezTo>
                  <a:pt x="8978316" y="2250238"/>
                  <a:pt x="8977555" y="2246853"/>
                  <a:pt x="8985936" y="2228580"/>
                </a:cubicBezTo>
                <a:cubicBezTo>
                  <a:pt x="8996604" y="2204890"/>
                  <a:pt x="9017179" y="2196768"/>
                  <a:pt x="9039276" y="2207597"/>
                </a:cubicBezTo>
                <a:cubicBezTo>
                  <a:pt x="9063660" y="2219104"/>
                  <a:pt x="9066708" y="2246177"/>
                  <a:pt x="9046135" y="2265805"/>
                </a:cubicBezTo>
                <a:cubicBezTo>
                  <a:pt x="9035467" y="2275957"/>
                  <a:pt x="9027847" y="2281032"/>
                  <a:pt x="9020131" y="2280948"/>
                </a:cubicBezTo>
                <a:close/>
                <a:moveTo>
                  <a:pt x="2816474" y="2281374"/>
                </a:moveTo>
                <a:cubicBezTo>
                  <a:pt x="2804472" y="2281204"/>
                  <a:pt x="2792852" y="2277313"/>
                  <a:pt x="2785232" y="2269868"/>
                </a:cubicBezTo>
                <a:cubicBezTo>
                  <a:pt x="2757800" y="2242795"/>
                  <a:pt x="2778374" y="2200831"/>
                  <a:pt x="2819522" y="2200831"/>
                </a:cubicBezTo>
                <a:cubicBezTo>
                  <a:pt x="2858384" y="2200831"/>
                  <a:pt x="2878958" y="2247532"/>
                  <a:pt x="2850002" y="2270544"/>
                </a:cubicBezTo>
                <a:cubicBezTo>
                  <a:pt x="2840858" y="2277989"/>
                  <a:pt x="2828476" y="2281543"/>
                  <a:pt x="2816474" y="2281374"/>
                </a:cubicBezTo>
                <a:close/>
                <a:moveTo>
                  <a:pt x="9375523" y="2281374"/>
                </a:moveTo>
                <a:cubicBezTo>
                  <a:pt x="9363520" y="2281543"/>
                  <a:pt x="9351139" y="2277989"/>
                  <a:pt x="9341995" y="2270544"/>
                </a:cubicBezTo>
                <a:cubicBezTo>
                  <a:pt x="9313039" y="2247532"/>
                  <a:pt x="9333612" y="2200831"/>
                  <a:pt x="9372475" y="2200831"/>
                </a:cubicBezTo>
                <a:cubicBezTo>
                  <a:pt x="9413623" y="2200831"/>
                  <a:pt x="9434196" y="2242795"/>
                  <a:pt x="9406764" y="2269868"/>
                </a:cubicBezTo>
                <a:cubicBezTo>
                  <a:pt x="9399144" y="2277313"/>
                  <a:pt x="9387524" y="2281204"/>
                  <a:pt x="9375523" y="2281374"/>
                </a:cubicBezTo>
                <a:close/>
                <a:moveTo>
                  <a:pt x="4578578" y="2281458"/>
                </a:moveTo>
                <a:cubicBezTo>
                  <a:pt x="4571624" y="2281204"/>
                  <a:pt x="4565528" y="2277311"/>
                  <a:pt x="4557908" y="2269867"/>
                </a:cubicBezTo>
                <a:cubicBezTo>
                  <a:pt x="4532763" y="2245501"/>
                  <a:pt x="4550288" y="2200830"/>
                  <a:pt x="4584579" y="2200830"/>
                </a:cubicBezTo>
                <a:cubicBezTo>
                  <a:pt x="4618868" y="2200830"/>
                  <a:pt x="4633347" y="2253623"/>
                  <a:pt x="4604391" y="2271220"/>
                </a:cubicBezTo>
                <a:cubicBezTo>
                  <a:pt x="4593342" y="2278327"/>
                  <a:pt x="4585531" y="2281711"/>
                  <a:pt x="4578578" y="2281458"/>
                </a:cubicBezTo>
                <a:close/>
                <a:moveTo>
                  <a:pt x="7613419" y="2281458"/>
                </a:moveTo>
                <a:cubicBezTo>
                  <a:pt x="7606466" y="2281711"/>
                  <a:pt x="7598655" y="2278327"/>
                  <a:pt x="7587606" y="2271220"/>
                </a:cubicBezTo>
                <a:cubicBezTo>
                  <a:pt x="7558650" y="2253623"/>
                  <a:pt x="7573128" y="2200830"/>
                  <a:pt x="7607418" y="2200830"/>
                </a:cubicBezTo>
                <a:cubicBezTo>
                  <a:pt x="7641708" y="2200830"/>
                  <a:pt x="7659234" y="2245501"/>
                  <a:pt x="7634088" y="2269867"/>
                </a:cubicBezTo>
                <a:cubicBezTo>
                  <a:pt x="7626468" y="2277311"/>
                  <a:pt x="7620372" y="2281204"/>
                  <a:pt x="7613419" y="2281458"/>
                </a:cubicBezTo>
                <a:close/>
                <a:moveTo>
                  <a:pt x="1404884" y="2281542"/>
                </a:moveTo>
                <a:cubicBezTo>
                  <a:pt x="1390984" y="2280696"/>
                  <a:pt x="1377087" y="2276635"/>
                  <a:pt x="1370221" y="2269867"/>
                </a:cubicBezTo>
                <a:cubicBezTo>
                  <a:pt x="1354219" y="2254299"/>
                  <a:pt x="1353453" y="2225196"/>
                  <a:pt x="1369457" y="2211659"/>
                </a:cubicBezTo>
                <a:cubicBezTo>
                  <a:pt x="1383168" y="2198799"/>
                  <a:pt x="1426585" y="2197445"/>
                  <a:pt x="1439529" y="2208952"/>
                </a:cubicBezTo>
                <a:cubicBezTo>
                  <a:pt x="1444860" y="2213689"/>
                  <a:pt x="1448667" y="2227903"/>
                  <a:pt x="1448667" y="2241440"/>
                </a:cubicBezTo>
                <a:cubicBezTo>
                  <a:pt x="1448667" y="2254977"/>
                  <a:pt x="1444860" y="2269189"/>
                  <a:pt x="1439529" y="2273928"/>
                </a:cubicBezTo>
                <a:cubicBezTo>
                  <a:pt x="1432676" y="2280019"/>
                  <a:pt x="1418781" y="2282388"/>
                  <a:pt x="1404884" y="2281542"/>
                </a:cubicBezTo>
                <a:close/>
                <a:moveTo>
                  <a:pt x="10787112" y="2281542"/>
                </a:moveTo>
                <a:cubicBezTo>
                  <a:pt x="10773215" y="2282388"/>
                  <a:pt x="10759320" y="2280019"/>
                  <a:pt x="10752467" y="2273928"/>
                </a:cubicBezTo>
                <a:cubicBezTo>
                  <a:pt x="10747136" y="2269189"/>
                  <a:pt x="10743330" y="2254977"/>
                  <a:pt x="10743330" y="2241440"/>
                </a:cubicBezTo>
                <a:cubicBezTo>
                  <a:pt x="10743330" y="2227903"/>
                  <a:pt x="10747136" y="2213689"/>
                  <a:pt x="10752467" y="2208952"/>
                </a:cubicBezTo>
                <a:cubicBezTo>
                  <a:pt x="10765411" y="2197445"/>
                  <a:pt x="10808828" y="2198799"/>
                  <a:pt x="10822539" y="2211659"/>
                </a:cubicBezTo>
                <a:cubicBezTo>
                  <a:pt x="10838543" y="2225196"/>
                  <a:pt x="10837778" y="2254299"/>
                  <a:pt x="10821775" y="2269867"/>
                </a:cubicBezTo>
                <a:cubicBezTo>
                  <a:pt x="10814910" y="2276635"/>
                  <a:pt x="10801012" y="2280696"/>
                  <a:pt x="10787112" y="2281542"/>
                </a:cubicBezTo>
                <a:close/>
                <a:moveTo>
                  <a:pt x="1941471" y="2281627"/>
                </a:moveTo>
                <a:cubicBezTo>
                  <a:pt x="1929755" y="2283403"/>
                  <a:pt x="1917181" y="2278665"/>
                  <a:pt x="1904989" y="2267160"/>
                </a:cubicBezTo>
                <a:cubicBezTo>
                  <a:pt x="1886701" y="2249562"/>
                  <a:pt x="1886701" y="2246178"/>
                  <a:pt x="1901180" y="2221135"/>
                </a:cubicBezTo>
                <a:cubicBezTo>
                  <a:pt x="1915657" y="2196769"/>
                  <a:pt x="1943089" y="2194062"/>
                  <a:pt x="1965949" y="2214367"/>
                </a:cubicBezTo>
                <a:cubicBezTo>
                  <a:pt x="1983476" y="2229934"/>
                  <a:pt x="1984237" y="2236703"/>
                  <a:pt x="1972808" y="2257008"/>
                </a:cubicBezTo>
                <a:cubicBezTo>
                  <a:pt x="1964045" y="2271559"/>
                  <a:pt x="1953187" y="2279849"/>
                  <a:pt x="1941471" y="2281627"/>
                </a:cubicBezTo>
                <a:close/>
                <a:moveTo>
                  <a:pt x="10250526" y="2281627"/>
                </a:moveTo>
                <a:cubicBezTo>
                  <a:pt x="10238810" y="2279849"/>
                  <a:pt x="10227951" y="2271559"/>
                  <a:pt x="10219188" y="2257008"/>
                </a:cubicBezTo>
                <a:cubicBezTo>
                  <a:pt x="10207759" y="2236703"/>
                  <a:pt x="10208520" y="2229934"/>
                  <a:pt x="10226047" y="2214367"/>
                </a:cubicBezTo>
                <a:cubicBezTo>
                  <a:pt x="10248907" y="2194062"/>
                  <a:pt x="10276339" y="2196769"/>
                  <a:pt x="10290816" y="2221135"/>
                </a:cubicBezTo>
                <a:cubicBezTo>
                  <a:pt x="10305295" y="2246178"/>
                  <a:pt x="10305295" y="2249562"/>
                  <a:pt x="10287007" y="2267160"/>
                </a:cubicBezTo>
                <a:cubicBezTo>
                  <a:pt x="10274815" y="2278665"/>
                  <a:pt x="10262242" y="2283403"/>
                  <a:pt x="10250526" y="2281627"/>
                </a:cubicBezTo>
                <a:close/>
                <a:moveTo>
                  <a:pt x="5465678" y="2281711"/>
                </a:moveTo>
                <a:cubicBezTo>
                  <a:pt x="5453010" y="2281372"/>
                  <a:pt x="5440436" y="2277311"/>
                  <a:pt x="5432816" y="2269867"/>
                </a:cubicBezTo>
                <a:cubicBezTo>
                  <a:pt x="5404623" y="2242117"/>
                  <a:pt x="5424435" y="2200830"/>
                  <a:pt x="5465583" y="2200830"/>
                </a:cubicBezTo>
                <a:cubicBezTo>
                  <a:pt x="5477775" y="2200830"/>
                  <a:pt x="5493015" y="2205569"/>
                  <a:pt x="5499111" y="2211659"/>
                </a:cubicBezTo>
                <a:cubicBezTo>
                  <a:pt x="5505968" y="2217074"/>
                  <a:pt x="5511303" y="2230611"/>
                  <a:pt x="5511303" y="2241440"/>
                </a:cubicBezTo>
                <a:cubicBezTo>
                  <a:pt x="5511303" y="2252269"/>
                  <a:pt x="5505968" y="2265806"/>
                  <a:pt x="5499111" y="2271220"/>
                </a:cubicBezTo>
                <a:cubicBezTo>
                  <a:pt x="5491110" y="2278665"/>
                  <a:pt x="5478347" y="2282050"/>
                  <a:pt x="5465678" y="2281711"/>
                </a:cubicBezTo>
                <a:close/>
                <a:moveTo>
                  <a:pt x="6726319" y="2281711"/>
                </a:moveTo>
                <a:cubicBezTo>
                  <a:pt x="6713650" y="2282050"/>
                  <a:pt x="6700887" y="2278665"/>
                  <a:pt x="6692886" y="2271220"/>
                </a:cubicBezTo>
                <a:cubicBezTo>
                  <a:pt x="6686028" y="2265806"/>
                  <a:pt x="6680693" y="2252269"/>
                  <a:pt x="6680693" y="2241440"/>
                </a:cubicBezTo>
                <a:cubicBezTo>
                  <a:pt x="6680693" y="2230611"/>
                  <a:pt x="6686028" y="2217074"/>
                  <a:pt x="6692886" y="2211659"/>
                </a:cubicBezTo>
                <a:cubicBezTo>
                  <a:pt x="6698982" y="2205569"/>
                  <a:pt x="6714222" y="2200830"/>
                  <a:pt x="6726414" y="2200830"/>
                </a:cubicBezTo>
                <a:cubicBezTo>
                  <a:pt x="6767562" y="2200830"/>
                  <a:pt x="6787374" y="2242117"/>
                  <a:pt x="6759180" y="2269867"/>
                </a:cubicBezTo>
                <a:cubicBezTo>
                  <a:pt x="6751560" y="2277311"/>
                  <a:pt x="6738987" y="2281372"/>
                  <a:pt x="6726319" y="2281711"/>
                </a:cubicBezTo>
                <a:close/>
                <a:moveTo>
                  <a:pt x="4944630" y="2281920"/>
                </a:moveTo>
                <a:cubicBezTo>
                  <a:pt x="4937392" y="2283073"/>
                  <a:pt x="4929964" y="2282974"/>
                  <a:pt x="4923026" y="2281435"/>
                </a:cubicBezTo>
                <a:cubicBezTo>
                  <a:pt x="4913775" y="2279384"/>
                  <a:pt x="4905394" y="2274772"/>
                  <a:pt x="4899487" y="2267158"/>
                </a:cubicBezTo>
                <a:cubicBezTo>
                  <a:pt x="4875103" y="2236702"/>
                  <a:pt x="4894915" y="2200829"/>
                  <a:pt x="4936063" y="2200829"/>
                </a:cubicBezTo>
                <a:cubicBezTo>
                  <a:pt x="4965782" y="2200829"/>
                  <a:pt x="4986355" y="2218427"/>
                  <a:pt x="4986355" y="2242792"/>
                </a:cubicBezTo>
                <a:cubicBezTo>
                  <a:pt x="4986355" y="2263732"/>
                  <a:pt x="4966344" y="2278461"/>
                  <a:pt x="4944630" y="2281920"/>
                </a:cubicBezTo>
                <a:close/>
                <a:moveTo>
                  <a:pt x="7247367" y="2281920"/>
                </a:moveTo>
                <a:cubicBezTo>
                  <a:pt x="7225652" y="2278461"/>
                  <a:pt x="7205642" y="2263732"/>
                  <a:pt x="7205642" y="2242792"/>
                </a:cubicBezTo>
                <a:cubicBezTo>
                  <a:pt x="7205642" y="2218427"/>
                  <a:pt x="7226215" y="2200829"/>
                  <a:pt x="7255934" y="2200829"/>
                </a:cubicBezTo>
                <a:cubicBezTo>
                  <a:pt x="7297082" y="2200829"/>
                  <a:pt x="7316894" y="2236702"/>
                  <a:pt x="7292510" y="2267158"/>
                </a:cubicBezTo>
                <a:cubicBezTo>
                  <a:pt x="7286603" y="2274772"/>
                  <a:pt x="7278222" y="2279384"/>
                  <a:pt x="7268971" y="2281435"/>
                </a:cubicBezTo>
                <a:cubicBezTo>
                  <a:pt x="7262032" y="2282974"/>
                  <a:pt x="7254605" y="2283073"/>
                  <a:pt x="7247367" y="2281920"/>
                </a:cubicBezTo>
                <a:close/>
                <a:moveTo>
                  <a:pt x="2282382" y="2282049"/>
                </a:moveTo>
                <a:cubicBezTo>
                  <a:pt x="2258759" y="2282049"/>
                  <a:pt x="2253426" y="2279341"/>
                  <a:pt x="2246567" y="2263774"/>
                </a:cubicBezTo>
                <a:cubicBezTo>
                  <a:pt x="2241995" y="2252268"/>
                  <a:pt x="2241234" y="2236700"/>
                  <a:pt x="2245043" y="2224517"/>
                </a:cubicBezTo>
                <a:cubicBezTo>
                  <a:pt x="2250378" y="2206920"/>
                  <a:pt x="2255711" y="2204213"/>
                  <a:pt x="2280858" y="2202183"/>
                </a:cubicBezTo>
                <a:cubicBezTo>
                  <a:pt x="2315910" y="2199475"/>
                  <a:pt x="2338770" y="2215042"/>
                  <a:pt x="2338770" y="2241439"/>
                </a:cubicBezTo>
                <a:cubicBezTo>
                  <a:pt x="2338770" y="2265805"/>
                  <a:pt x="2316671" y="2282049"/>
                  <a:pt x="2282382" y="2282049"/>
                </a:cubicBezTo>
                <a:close/>
                <a:moveTo>
                  <a:pt x="9909615" y="2282049"/>
                </a:moveTo>
                <a:cubicBezTo>
                  <a:pt x="9875326" y="2282049"/>
                  <a:pt x="9853227" y="2265805"/>
                  <a:pt x="9853227" y="2241439"/>
                </a:cubicBezTo>
                <a:cubicBezTo>
                  <a:pt x="9853227" y="2215042"/>
                  <a:pt x="9876087" y="2199475"/>
                  <a:pt x="9911139" y="2202183"/>
                </a:cubicBezTo>
                <a:cubicBezTo>
                  <a:pt x="9936286" y="2204213"/>
                  <a:pt x="9941619" y="2206920"/>
                  <a:pt x="9946954" y="2224517"/>
                </a:cubicBezTo>
                <a:cubicBezTo>
                  <a:pt x="9950763" y="2236700"/>
                  <a:pt x="9950002" y="2252268"/>
                  <a:pt x="9945430" y="2263774"/>
                </a:cubicBezTo>
                <a:cubicBezTo>
                  <a:pt x="9938571" y="2279341"/>
                  <a:pt x="9933238" y="2282049"/>
                  <a:pt x="9909615" y="2282049"/>
                </a:cubicBezTo>
                <a:close/>
                <a:moveTo>
                  <a:pt x="3879698" y="2282810"/>
                </a:moveTo>
                <a:cubicBezTo>
                  <a:pt x="3865219" y="2283402"/>
                  <a:pt x="3850742" y="2278326"/>
                  <a:pt x="3841978" y="2267158"/>
                </a:cubicBezTo>
                <a:cubicBezTo>
                  <a:pt x="3816070" y="2234670"/>
                  <a:pt x="3836644" y="2200829"/>
                  <a:pt x="3881602" y="2200829"/>
                </a:cubicBezTo>
                <a:cubicBezTo>
                  <a:pt x="3902176" y="2200829"/>
                  <a:pt x="3908272" y="2204890"/>
                  <a:pt x="3918178" y="2223841"/>
                </a:cubicBezTo>
                <a:cubicBezTo>
                  <a:pt x="3929608" y="2244824"/>
                  <a:pt x="3929608" y="2247531"/>
                  <a:pt x="3917416" y="2264451"/>
                </a:cubicBezTo>
                <a:cubicBezTo>
                  <a:pt x="3908654" y="2275957"/>
                  <a:pt x="3894175" y="2282218"/>
                  <a:pt x="3879698" y="2282810"/>
                </a:cubicBezTo>
                <a:close/>
                <a:moveTo>
                  <a:pt x="8312299" y="2282810"/>
                </a:moveTo>
                <a:cubicBezTo>
                  <a:pt x="8297821" y="2282218"/>
                  <a:pt x="8283343" y="2275957"/>
                  <a:pt x="8274580" y="2264451"/>
                </a:cubicBezTo>
                <a:cubicBezTo>
                  <a:pt x="8262388" y="2247531"/>
                  <a:pt x="8262388" y="2244824"/>
                  <a:pt x="8273819" y="2223841"/>
                </a:cubicBezTo>
                <a:cubicBezTo>
                  <a:pt x="8283724" y="2204890"/>
                  <a:pt x="8289820" y="2200829"/>
                  <a:pt x="8310395" y="2200829"/>
                </a:cubicBezTo>
                <a:cubicBezTo>
                  <a:pt x="8355352" y="2200829"/>
                  <a:pt x="8375927" y="2234670"/>
                  <a:pt x="8350019" y="2267158"/>
                </a:cubicBezTo>
                <a:cubicBezTo>
                  <a:pt x="8341255" y="2278326"/>
                  <a:pt x="8326777" y="2283402"/>
                  <a:pt x="8312299" y="2282810"/>
                </a:cubicBezTo>
                <a:close/>
                <a:moveTo>
                  <a:pt x="3702077" y="2286790"/>
                </a:moveTo>
                <a:cubicBezTo>
                  <a:pt x="3694148" y="2287128"/>
                  <a:pt x="3685861" y="2286282"/>
                  <a:pt x="3677670" y="2284082"/>
                </a:cubicBezTo>
                <a:cubicBezTo>
                  <a:pt x="3671574" y="2282728"/>
                  <a:pt x="3660143" y="2273930"/>
                  <a:pt x="3652523" y="2264455"/>
                </a:cubicBezTo>
                <a:cubicBezTo>
                  <a:pt x="3639570" y="2248887"/>
                  <a:pt x="3639570" y="2246857"/>
                  <a:pt x="3651762" y="2224521"/>
                </a:cubicBezTo>
                <a:cubicBezTo>
                  <a:pt x="3680718" y="2169698"/>
                  <a:pt x="3768347" y="2197448"/>
                  <a:pt x="3751583" y="2256333"/>
                </a:cubicBezTo>
                <a:cubicBezTo>
                  <a:pt x="3746440" y="2274099"/>
                  <a:pt x="3725866" y="2285775"/>
                  <a:pt x="3702077" y="2286790"/>
                </a:cubicBezTo>
                <a:close/>
                <a:moveTo>
                  <a:pt x="8489920" y="2286790"/>
                </a:moveTo>
                <a:cubicBezTo>
                  <a:pt x="8466131" y="2285775"/>
                  <a:pt x="8445557" y="2274099"/>
                  <a:pt x="8440414" y="2256333"/>
                </a:cubicBezTo>
                <a:cubicBezTo>
                  <a:pt x="8423650" y="2197448"/>
                  <a:pt x="8511279" y="2169698"/>
                  <a:pt x="8540235" y="2224521"/>
                </a:cubicBezTo>
                <a:cubicBezTo>
                  <a:pt x="8552427" y="2246857"/>
                  <a:pt x="8552427" y="2248887"/>
                  <a:pt x="8539474" y="2264455"/>
                </a:cubicBezTo>
                <a:cubicBezTo>
                  <a:pt x="8531854" y="2273930"/>
                  <a:pt x="8520423" y="2282728"/>
                  <a:pt x="8514327" y="2284082"/>
                </a:cubicBezTo>
                <a:cubicBezTo>
                  <a:pt x="8506136" y="2286282"/>
                  <a:pt x="8497849" y="2287128"/>
                  <a:pt x="8489920" y="2286790"/>
                </a:cubicBezTo>
                <a:close/>
                <a:moveTo>
                  <a:pt x="700813" y="2288138"/>
                </a:moveTo>
                <a:cubicBezTo>
                  <a:pt x="700051" y="2288138"/>
                  <a:pt x="693955" y="2286107"/>
                  <a:pt x="687856" y="2284077"/>
                </a:cubicBezTo>
                <a:cubicBezTo>
                  <a:pt x="647476" y="2270541"/>
                  <a:pt x="636799" y="2231285"/>
                  <a:pt x="668045" y="2208949"/>
                </a:cubicBezTo>
                <a:cubicBezTo>
                  <a:pt x="690905" y="2193382"/>
                  <a:pt x="730535" y="2196766"/>
                  <a:pt x="741967" y="2215717"/>
                </a:cubicBezTo>
                <a:cubicBezTo>
                  <a:pt x="754923" y="2237375"/>
                  <a:pt x="743491" y="2274602"/>
                  <a:pt x="721389" y="2282046"/>
                </a:cubicBezTo>
                <a:cubicBezTo>
                  <a:pt x="710719" y="2286107"/>
                  <a:pt x="701576" y="2288815"/>
                  <a:pt x="700813" y="2288138"/>
                </a:cubicBezTo>
                <a:close/>
                <a:moveTo>
                  <a:pt x="11491183" y="2288138"/>
                </a:moveTo>
                <a:cubicBezTo>
                  <a:pt x="11490420" y="2288815"/>
                  <a:pt x="11481278" y="2286107"/>
                  <a:pt x="11470607" y="2282046"/>
                </a:cubicBezTo>
                <a:cubicBezTo>
                  <a:pt x="11448506" y="2274602"/>
                  <a:pt x="11437074" y="2237375"/>
                  <a:pt x="11450030" y="2215717"/>
                </a:cubicBezTo>
                <a:cubicBezTo>
                  <a:pt x="11461462" y="2196766"/>
                  <a:pt x="11501091" y="2193382"/>
                  <a:pt x="11523951" y="2208949"/>
                </a:cubicBezTo>
                <a:cubicBezTo>
                  <a:pt x="11555198" y="2231285"/>
                  <a:pt x="11544520" y="2270541"/>
                  <a:pt x="11504140" y="2284077"/>
                </a:cubicBezTo>
                <a:cubicBezTo>
                  <a:pt x="11498042" y="2286107"/>
                  <a:pt x="11491946" y="2288138"/>
                  <a:pt x="11491183" y="2288138"/>
                </a:cubicBezTo>
                <a:close/>
                <a:moveTo>
                  <a:pt x="2643679" y="2294571"/>
                </a:moveTo>
                <a:cubicBezTo>
                  <a:pt x="2631011" y="2295756"/>
                  <a:pt x="2618247" y="2291864"/>
                  <a:pt x="2604912" y="2282727"/>
                </a:cubicBezTo>
                <a:cubicBezTo>
                  <a:pt x="2590434" y="2272574"/>
                  <a:pt x="2585862" y="2263099"/>
                  <a:pt x="2585862" y="2241440"/>
                </a:cubicBezTo>
                <a:cubicBezTo>
                  <a:pt x="2585862" y="2219781"/>
                  <a:pt x="2590434" y="2210306"/>
                  <a:pt x="2604912" y="2200154"/>
                </a:cubicBezTo>
                <a:cubicBezTo>
                  <a:pt x="2630820" y="2182556"/>
                  <a:pt x="2652918" y="2183910"/>
                  <a:pt x="2680350" y="2204891"/>
                </a:cubicBezTo>
                <a:cubicBezTo>
                  <a:pt x="2710830" y="2227227"/>
                  <a:pt x="2710830" y="2249562"/>
                  <a:pt x="2681874" y="2275959"/>
                </a:cubicBezTo>
                <a:cubicBezTo>
                  <a:pt x="2668920" y="2287126"/>
                  <a:pt x="2656347" y="2293386"/>
                  <a:pt x="2643679" y="2294571"/>
                </a:cubicBezTo>
                <a:close/>
                <a:moveTo>
                  <a:pt x="9548318" y="2294571"/>
                </a:moveTo>
                <a:cubicBezTo>
                  <a:pt x="9535650" y="2293386"/>
                  <a:pt x="9523076" y="2287126"/>
                  <a:pt x="9510123" y="2275959"/>
                </a:cubicBezTo>
                <a:cubicBezTo>
                  <a:pt x="9481167" y="2249562"/>
                  <a:pt x="9481167" y="2227227"/>
                  <a:pt x="9511647" y="2204891"/>
                </a:cubicBezTo>
                <a:cubicBezTo>
                  <a:pt x="9539079" y="2183910"/>
                  <a:pt x="9561176" y="2182556"/>
                  <a:pt x="9587084" y="2200154"/>
                </a:cubicBezTo>
                <a:cubicBezTo>
                  <a:pt x="9601563" y="2210306"/>
                  <a:pt x="9606135" y="2219781"/>
                  <a:pt x="9606135" y="2241440"/>
                </a:cubicBezTo>
                <a:cubicBezTo>
                  <a:pt x="9606135" y="2263099"/>
                  <a:pt x="9601563" y="2272574"/>
                  <a:pt x="9587084" y="2282727"/>
                </a:cubicBezTo>
                <a:cubicBezTo>
                  <a:pt x="9573750" y="2291864"/>
                  <a:pt x="9560986" y="2295756"/>
                  <a:pt x="9548318" y="2294571"/>
                </a:cubicBezTo>
                <a:close/>
                <a:moveTo>
                  <a:pt x="5291358" y="2294910"/>
                </a:moveTo>
                <a:cubicBezTo>
                  <a:pt x="5284499" y="2294910"/>
                  <a:pt x="5271546" y="2291527"/>
                  <a:pt x="5263163" y="2287466"/>
                </a:cubicBezTo>
                <a:cubicBezTo>
                  <a:pt x="5210586" y="2265130"/>
                  <a:pt x="5232683" y="2187295"/>
                  <a:pt x="5290595" y="2187295"/>
                </a:cubicBezTo>
                <a:cubicBezTo>
                  <a:pt x="5311931" y="2187295"/>
                  <a:pt x="5351555" y="2222490"/>
                  <a:pt x="5351555" y="2241441"/>
                </a:cubicBezTo>
                <a:cubicBezTo>
                  <a:pt x="5351555" y="2258361"/>
                  <a:pt x="5310407" y="2295588"/>
                  <a:pt x="5291358" y="2294910"/>
                </a:cubicBezTo>
                <a:close/>
                <a:moveTo>
                  <a:pt x="6900639" y="2294910"/>
                </a:moveTo>
                <a:cubicBezTo>
                  <a:pt x="6881590" y="2295588"/>
                  <a:pt x="6840442" y="2258361"/>
                  <a:pt x="6840442" y="2241441"/>
                </a:cubicBezTo>
                <a:cubicBezTo>
                  <a:pt x="6840442" y="2222490"/>
                  <a:pt x="6880066" y="2187295"/>
                  <a:pt x="6901401" y="2187295"/>
                </a:cubicBezTo>
                <a:cubicBezTo>
                  <a:pt x="6959314" y="2187295"/>
                  <a:pt x="6981411" y="2265130"/>
                  <a:pt x="6928833" y="2287466"/>
                </a:cubicBezTo>
                <a:cubicBezTo>
                  <a:pt x="6920451" y="2291527"/>
                  <a:pt x="6907498" y="2294910"/>
                  <a:pt x="6900639" y="2294910"/>
                </a:cubicBezTo>
                <a:close/>
                <a:moveTo>
                  <a:pt x="1754773" y="2295167"/>
                </a:moveTo>
                <a:cubicBezTo>
                  <a:pt x="1740295" y="2294575"/>
                  <a:pt x="1726199" y="2289499"/>
                  <a:pt x="1716292" y="2280023"/>
                </a:cubicBezTo>
                <a:cubicBezTo>
                  <a:pt x="1705624" y="2269872"/>
                  <a:pt x="1699528" y="2255658"/>
                  <a:pt x="1699528" y="2240767"/>
                </a:cubicBezTo>
                <a:cubicBezTo>
                  <a:pt x="1699528" y="2215048"/>
                  <a:pt x="1704100" y="2208279"/>
                  <a:pt x="1726199" y="2195420"/>
                </a:cubicBezTo>
                <a:cubicBezTo>
                  <a:pt x="1755155" y="2179176"/>
                  <a:pt x="1760488" y="2179176"/>
                  <a:pt x="1786396" y="2193389"/>
                </a:cubicBezTo>
                <a:cubicBezTo>
                  <a:pt x="1826020" y="2215725"/>
                  <a:pt x="1830592" y="2258365"/>
                  <a:pt x="1795540" y="2283408"/>
                </a:cubicBezTo>
                <a:cubicBezTo>
                  <a:pt x="1784111" y="2291868"/>
                  <a:pt x="1769251" y="2295759"/>
                  <a:pt x="1754773" y="2295167"/>
                </a:cubicBezTo>
                <a:close/>
                <a:moveTo>
                  <a:pt x="10437223" y="2295167"/>
                </a:moveTo>
                <a:cubicBezTo>
                  <a:pt x="10422746" y="2295759"/>
                  <a:pt x="10407886" y="2291868"/>
                  <a:pt x="10396456" y="2283408"/>
                </a:cubicBezTo>
                <a:cubicBezTo>
                  <a:pt x="10361404" y="2258365"/>
                  <a:pt x="10365976" y="2215725"/>
                  <a:pt x="10405600" y="2193389"/>
                </a:cubicBezTo>
                <a:cubicBezTo>
                  <a:pt x="10431508" y="2179176"/>
                  <a:pt x="10436842" y="2179176"/>
                  <a:pt x="10465798" y="2195420"/>
                </a:cubicBezTo>
                <a:cubicBezTo>
                  <a:pt x="10487896" y="2208279"/>
                  <a:pt x="10492468" y="2215048"/>
                  <a:pt x="10492468" y="2240767"/>
                </a:cubicBezTo>
                <a:cubicBezTo>
                  <a:pt x="10492468" y="2255658"/>
                  <a:pt x="10486372" y="2269872"/>
                  <a:pt x="10475704" y="2280023"/>
                </a:cubicBezTo>
                <a:cubicBezTo>
                  <a:pt x="10465798" y="2289499"/>
                  <a:pt x="10451702" y="2294575"/>
                  <a:pt x="10437223" y="2295167"/>
                </a:cubicBezTo>
                <a:close/>
                <a:moveTo>
                  <a:pt x="5113615" y="2301250"/>
                </a:moveTo>
                <a:cubicBezTo>
                  <a:pt x="5106852" y="2300995"/>
                  <a:pt x="5099995" y="2296258"/>
                  <a:pt x="5084374" y="2286782"/>
                </a:cubicBezTo>
                <a:cubicBezTo>
                  <a:pt x="5034082" y="2257002"/>
                  <a:pt x="5051607" y="2187288"/>
                  <a:pt x="5109519" y="2187288"/>
                </a:cubicBezTo>
                <a:cubicBezTo>
                  <a:pt x="5176575" y="2187288"/>
                  <a:pt x="5199435" y="2257678"/>
                  <a:pt x="5142286" y="2288812"/>
                </a:cubicBezTo>
                <a:cubicBezTo>
                  <a:pt x="5127046" y="2297273"/>
                  <a:pt x="5120378" y="2301503"/>
                  <a:pt x="5113615" y="2301250"/>
                </a:cubicBezTo>
                <a:close/>
                <a:moveTo>
                  <a:pt x="7078382" y="2301250"/>
                </a:moveTo>
                <a:cubicBezTo>
                  <a:pt x="7071619" y="2301503"/>
                  <a:pt x="7064951" y="2297273"/>
                  <a:pt x="7049711" y="2288812"/>
                </a:cubicBezTo>
                <a:cubicBezTo>
                  <a:pt x="6992562" y="2257678"/>
                  <a:pt x="7015422" y="2187288"/>
                  <a:pt x="7082478" y="2187288"/>
                </a:cubicBezTo>
                <a:cubicBezTo>
                  <a:pt x="7140390" y="2187288"/>
                  <a:pt x="7157915" y="2257002"/>
                  <a:pt x="7107623" y="2286782"/>
                </a:cubicBezTo>
                <a:cubicBezTo>
                  <a:pt x="7092002" y="2296258"/>
                  <a:pt x="7085144" y="2300995"/>
                  <a:pt x="7078382" y="2301250"/>
                </a:cubicBezTo>
                <a:close/>
                <a:moveTo>
                  <a:pt x="170548" y="2403578"/>
                </a:moveTo>
                <a:cubicBezTo>
                  <a:pt x="166736" y="2403578"/>
                  <a:pt x="161399" y="2400871"/>
                  <a:pt x="159111" y="2396810"/>
                </a:cubicBezTo>
                <a:cubicBezTo>
                  <a:pt x="156823" y="2393425"/>
                  <a:pt x="161399" y="2390042"/>
                  <a:pt x="170548" y="2390042"/>
                </a:cubicBezTo>
                <a:cubicBezTo>
                  <a:pt x="179699" y="2390042"/>
                  <a:pt x="184273" y="2393425"/>
                  <a:pt x="181987" y="2396810"/>
                </a:cubicBezTo>
                <a:cubicBezTo>
                  <a:pt x="179699" y="2400871"/>
                  <a:pt x="174361" y="2403578"/>
                  <a:pt x="170548" y="2403578"/>
                </a:cubicBezTo>
                <a:close/>
                <a:moveTo>
                  <a:pt x="12021448" y="2403578"/>
                </a:moveTo>
                <a:cubicBezTo>
                  <a:pt x="12017635" y="2403578"/>
                  <a:pt x="12012298" y="2400871"/>
                  <a:pt x="12010010" y="2396810"/>
                </a:cubicBezTo>
                <a:cubicBezTo>
                  <a:pt x="12007723" y="2393425"/>
                  <a:pt x="12012298" y="2390042"/>
                  <a:pt x="12021448" y="2390042"/>
                </a:cubicBezTo>
                <a:cubicBezTo>
                  <a:pt x="12030598" y="2390042"/>
                  <a:pt x="12035174" y="2393425"/>
                  <a:pt x="12032886" y="2396810"/>
                </a:cubicBezTo>
                <a:cubicBezTo>
                  <a:pt x="12030598" y="2400871"/>
                  <a:pt x="12025260" y="2403578"/>
                  <a:pt x="12021448" y="2403578"/>
                </a:cubicBezTo>
                <a:close/>
                <a:moveTo>
                  <a:pt x="2469370" y="2405781"/>
                </a:moveTo>
                <a:cubicBezTo>
                  <a:pt x="2465751" y="2408320"/>
                  <a:pt x="2461179" y="2408658"/>
                  <a:pt x="2457368" y="2405613"/>
                </a:cubicBezTo>
                <a:cubicBezTo>
                  <a:pt x="2448224" y="2397491"/>
                  <a:pt x="2452796" y="2383277"/>
                  <a:pt x="2464226" y="2383277"/>
                </a:cubicBezTo>
                <a:cubicBezTo>
                  <a:pt x="2470322" y="2383277"/>
                  <a:pt x="2475656" y="2387338"/>
                  <a:pt x="2475656" y="2392753"/>
                </a:cubicBezTo>
                <a:cubicBezTo>
                  <a:pt x="2475656" y="2398506"/>
                  <a:pt x="2472990" y="2403243"/>
                  <a:pt x="2469370" y="2405781"/>
                </a:cubicBezTo>
                <a:close/>
                <a:moveTo>
                  <a:pt x="3884458" y="2405781"/>
                </a:moveTo>
                <a:cubicBezTo>
                  <a:pt x="3880839" y="2408319"/>
                  <a:pt x="3876267" y="2408658"/>
                  <a:pt x="3872456" y="2405613"/>
                </a:cubicBezTo>
                <a:cubicBezTo>
                  <a:pt x="3863312" y="2397491"/>
                  <a:pt x="3867884" y="2383277"/>
                  <a:pt x="3879314" y="2383277"/>
                </a:cubicBezTo>
                <a:cubicBezTo>
                  <a:pt x="3885410" y="2383277"/>
                  <a:pt x="3890744" y="2387338"/>
                  <a:pt x="3890744" y="2392753"/>
                </a:cubicBezTo>
                <a:cubicBezTo>
                  <a:pt x="3890744" y="2398506"/>
                  <a:pt x="3888078" y="2403243"/>
                  <a:pt x="3884458" y="2405781"/>
                </a:cubicBezTo>
                <a:close/>
                <a:moveTo>
                  <a:pt x="8307539" y="2405781"/>
                </a:moveTo>
                <a:cubicBezTo>
                  <a:pt x="8303919" y="2403243"/>
                  <a:pt x="8301252" y="2398506"/>
                  <a:pt x="8301252" y="2392753"/>
                </a:cubicBezTo>
                <a:cubicBezTo>
                  <a:pt x="8301252" y="2387338"/>
                  <a:pt x="8306587" y="2383277"/>
                  <a:pt x="8312683" y="2383277"/>
                </a:cubicBezTo>
                <a:cubicBezTo>
                  <a:pt x="8324112" y="2383277"/>
                  <a:pt x="8328684" y="2397491"/>
                  <a:pt x="8319540" y="2405613"/>
                </a:cubicBezTo>
                <a:cubicBezTo>
                  <a:pt x="8315729" y="2408658"/>
                  <a:pt x="8311157" y="2408319"/>
                  <a:pt x="8307539" y="2405781"/>
                </a:cubicBezTo>
                <a:close/>
                <a:moveTo>
                  <a:pt x="9722627" y="2405781"/>
                </a:moveTo>
                <a:cubicBezTo>
                  <a:pt x="9719007" y="2403243"/>
                  <a:pt x="9716340" y="2398506"/>
                  <a:pt x="9716340" y="2392753"/>
                </a:cubicBezTo>
                <a:cubicBezTo>
                  <a:pt x="9716340" y="2387338"/>
                  <a:pt x="9721675" y="2383277"/>
                  <a:pt x="9727771" y="2383277"/>
                </a:cubicBezTo>
                <a:cubicBezTo>
                  <a:pt x="9739200" y="2383277"/>
                  <a:pt x="9743772" y="2397491"/>
                  <a:pt x="9734628" y="2405613"/>
                </a:cubicBezTo>
                <a:cubicBezTo>
                  <a:pt x="9730818" y="2408658"/>
                  <a:pt x="9726246" y="2408320"/>
                  <a:pt x="9722627" y="2405781"/>
                </a:cubicBezTo>
                <a:close/>
                <a:moveTo>
                  <a:pt x="522873" y="2407810"/>
                </a:moveTo>
                <a:cubicBezTo>
                  <a:pt x="520681" y="2407641"/>
                  <a:pt x="518584" y="2406287"/>
                  <a:pt x="516677" y="2403580"/>
                </a:cubicBezTo>
                <a:cubicBezTo>
                  <a:pt x="513627" y="2399519"/>
                  <a:pt x="514389" y="2392750"/>
                  <a:pt x="518965" y="2388689"/>
                </a:cubicBezTo>
                <a:cubicBezTo>
                  <a:pt x="523540" y="2384628"/>
                  <a:pt x="528116" y="2384628"/>
                  <a:pt x="531928" y="2390043"/>
                </a:cubicBezTo>
                <a:cubicBezTo>
                  <a:pt x="534977" y="2394104"/>
                  <a:pt x="534216" y="2400872"/>
                  <a:pt x="529641" y="2404933"/>
                </a:cubicBezTo>
                <a:cubicBezTo>
                  <a:pt x="527353" y="2406964"/>
                  <a:pt x="525065" y="2407979"/>
                  <a:pt x="522873" y="2407810"/>
                </a:cubicBezTo>
                <a:close/>
                <a:moveTo>
                  <a:pt x="11669123" y="2407810"/>
                </a:moveTo>
                <a:cubicBezTo>
                  <a:pt x="11666931" y="2407979"/>
                  <a:pt x="11664643" y="2406964"/>
                  <a:pt x="11662355" y="2404933"/>
                </a:cubicBezTo>
                <a:cubicBezTo>
                  <a:pt x="11657780" y="2400872"/>
                  <a:pt x="11657019" y="2394104"/>
                  <a:pt x="11660068" y="2390043"/>
                </a:cubicBezTo>
                <a:cubicBezTo>
                  <a:pt x="11663880" y="2384628"/>
                  <a:pt x="11668456" y="2384628"/>
                  <a:pt x="11673031" y="2388689"/>
                </a:cubicBezTo>
                <a:cubicBezTo>
                  <a:pt x="11677607" y="2392750"/>
                  <a:pt x="11678370" y="2399519"/>
                  <a:pt x="11675319" y="2403580"/>
                </a:cubicBezTo>
                <a:cubicBezTo>
                  <a:pt x="11673412" y="2406287"/>
                  <a:pt x="11671315" y="2407641"/>
                  <a:pt x="11669123" y="2407810"/>
                </a:cubicBezTo>
                <a:close/>
                <a:moveTo>
                  <a:pt x="4933019" y="2410008"/>
                </a:moveTo>
                <a:cubicBezTo>
                  <a:pt x="4928638" y="2410345"/>
                  <a:pt x="4924638" y="2407977"/>
                  <a:pt x="4920827" y="2402901"/>
                </a:cubicBezTo>
                <a:cubicBezTo>
                  <a:pt x="4913968" y="2392072"/>
                  <a:pt x="4928447" y="2381920"/>
                  <a:pt x="4943687" y="2387334"/>
                </a:cubicBezTo>
                <a:cubicBezTo>
                  <a:pt x="4953592" y="2390718"/>
                  <a:pt x="4954355" y="2393425"/>
                  <a:pt x="4947496" y="2400871"/>
                </a:cubicBezTo>
                <a:cubicBezTo>
                  <a:pt x="4942163" y="2406623"/>
                  <a:pt x="4937400" y="2409669"/>
                  <a:pt x="4933019" y="2410008"/>
                </a:cubicBezTo>
                <a:close/>
                <a:moveTo>
                  <a:pt x="7258978" y="2410008"/>
                </a:moveTo>
                <a:cubicBezTo>
                  <a:pt x="7254596" y="2409669"/>
                  <a:pt x="7249834" y="2406623"/>
                  <a:pt x="7244500" y="2400871"/>
                </a:cubicBezTo>
                <a:cubicBezTo>
                  <a:pt x="7237642" y="2393425"/>
                  <a:pt x="7238404" y="2390718"/>
                  <a:pt x="7248310" y="2387334"/>
                </a:cubicBezTo>
                <a:cubicBezTo>
                  <a:pt x="7263550" y="2381920"/>
                  <a:pt x="7278028" y="2392072"/>
                  <a:pt x="7271170" y="2402901"/>
                </a:cubicBezTo>
                <a:cubicBezTo>
                  <a:pt x="7267359" y="2407977"/>
                  <a:pt x="7263359" y="2410345"/>
                  <a:pt x="7258978" y="2410008"/>
                </a:cubicBezTo>
                <a:close/>
                <a:moveTo>
                  <a:pt x="4588004" y="2410009"/>
                </a:moveTo>
                <a:cubicBezTo>
                  <a:pt x="4582480" y="2410856"/>
                  <a:pt x="4576194" y="2407979"/>
                  <a:pt x="4573146" y="2400872"/>
                </a:cubicBezTo>
                <a:cubicBezTo>
                  <a:pt x="4567811" y="2390043"/>
                  <a:pt x="4573907" y="2383275"/>
                  <a:pt x="4588386" y="2383275"/>
                </a:cubicBezTo>
                <a:cubicBezTo>
                  <a:pt x="4593719" y="2383275"/>
                  <a:pt x="4598291" y="2389367"/>
                  <a:pt x="4598291" y="2396811"/>
                </a:cubicBezTo>
                <a:cubicBezTo>
                  <a:pt x="4598291" y="2404594"/>
                  <a:pt x="4593530" y="2409164"/>
                  <a:pt x="4588004" y="2410009"/>
                </a:cubicBezTo>
                <a:close/>
                <a:moveTo>
                  <a:pt x="7603992" y="2410009"/>
                </a:moveTo>
                <a:cubicBezTo>
                  <a:pt x="7598467" y="2409164"/>
                  <a:pt x="7593706" y="2404594"/>
                  <a:pt x="7593706" y="2396811"/>
                </a:cubicBezTo>
                <a:cubicBezTo>
                  <a:pt x="7593706" y="2389367"/>
                  <a:pt x="7598278" y="2383275"/>
                  <a:pt x="7603611" y="2383275"/>
                </a:cubicBezTo>
                <a:cubicBezTo>
                  <a:pt x="7618090" y="2383275"/>
                  <a:pt x="7624185" y="2390043"/>
                  <a:pt x="7618851" y="2400872"/>
                </a:cubicBezTo>
                <a:cubicBezTo>
                  <a:pt x="7615803" y="2407979"/>
                  <a:pt x="7609516" y="2410856"/>
                  <a:pt x="7603992" y="2410009"/>
                </a:cubicBezTo>
                <a:close/>
                <a:moveTo>
                  <a:pt x="2289907" y="2422187"/>
                </a:moveTo>
                <a:cubicBezTo>
                  <a:pt x="2282572" y="2422525"/>
                  <a:pt x="2275524" y="2418803"/>
                  <a:pt x="2270952" y="2411019"/>
                </a:cubicBezTo>
                <a:cubicBezTo>
                  <a:pt x="2254188" y="2383270"/>
                  <a:pt x="2286192" y="2362965"/>
                  <a:pt x="2309052" y="2387331"/>
                </a:cubicBezTo>
                <a:cubicBezTo>
                  <a:pt x="2315910" y="2394775"/>
                  <a:pt x="2316672" y="2400867"/>
                  <a:pt x="2310576" y="2408989"/>
                </a:cubicBezTo>
                <a:cubicBezTo>
                  <a:pt x="2304862" y="2417449"/>
                  <a:pt x="2297242" y="2421849"/>
                  <a:pt x="2289907" y="2422187"/>
                </a:cubicBezTo>
                <a:close/>
                <a:moveTo>
                  <a:pt x="9902090" y="2422187"/>
                </a:moveTo>
                <a:cubicBezTo>
                  <a:pt x="9894755" y="2421849"/>
                  <a:pt x="9887135" y="2417449"/>
                  <a:pt x="9881420" y="2408989"/>
                </a:cubicBezTo>
                <a:cubicBezTo>
                  <a:pt x="9875324" y="2400867"/>
                  <a:pt x="9876087" y="2394775"/>
                  <a:pt x="9882944" y="2387331"/>
                </a:cubicBezTo>
                <a:cubicBezTo>
                  <a:pt x="9905804" y="2362965"/>
                  <a:pt x="9937808" y="2383270"/>
                  <a:pt x="9921044" y="2411019"/>
                </a:cubicBezTo>
                <a:cubicBezTo>
                  <a:pt x="9916472" y="2418803"/>
                  <a:pt x="9909424" y="2422525"/>
                  <a:pt x="9902090" y="2422187"/>
                </a:cubicBezTo>
                <a:close/>
                <a:moveTo>
                  <a:pt x="4226708" y="2423368"/>
                </a:moveTo>
                <a:cubicBezTo>
                  <a:pt x="4220327" y="2422353"/>
                  <a:pt x="4214422" y="2417785"/>
                  <a:pt x="4209468" y="2409663"/>
                </a:cubicBezTo>
                <a:cubicBezTo>
                  <a:pt x="4198038" y="2390712"/>
                  <a:pt x="4216326" y="2373114"/>
                  <a:pt x="4239948" y="2379883"/>
                </a:cubicBezTo>
                <a:cubicBezTo>
                  <a:pt x="4257474" y="2384620"/>
                  <a:pt x="4261284" y="2402895"/>
                  <a:pt x="4246806" y="2415754"/>
                </a:cubicBezTo>
                <a:cubicBezTo>
                  <a:pt x="4239948" y="2421845"/>
                  <a:pt x="4233090" y="2424383"/>
                  <a:pt x="4226708" y="2423368"/>
                </a:cubicBezTo>
                <a:close/>
                <a:moveTo>
                  <a:pt x="5109236" y="2423368"/>
                </a:moveTo>
                <a:cubicBezTo>
                  <a:pt x="5102855" y="2422353"/>
                  <a:pt x="5096950" y="2417785"/>
                  <a:pt x="5091996" y="2409663"/>
                </a:cubicBezTo>
                <a:cubicBezTo>
                  <a:pt x="5080566" y="2390712"/>
                  <a:pt x="5098854" y="2373114"/>
                  <a:pt x="5122476" y="2379883"/>
                </a:cubicBezTo>
                <a:cubicBezTo>
                  <a:pt x="5140002" y="2384620"/>
                  <a:pt x="5143812" y="2402895"/>
                  <a:pt x="5129334" y="2415754"/>
                </a:cubicBezTo>
                <a:cubicBezTo>
                  <a:pt x="5122476" y="2421845"/>
                  <a:pt x="5115618" y="2424383"/>
                  <a:pt x="5109236" y="2423368"/>
                </a:cubicBezTo>
                <a:close/>
                <a:moveTo>
                  <a:pt x="7082760" y="2423368"/>
                </a:moveTo>
                <a:cubicBezTo>
                  <a:pt x="7076379" y="2424383"/>
                  <a:pt x="7069520" y="2421845"/>
                  <a:pt x="7062663" y="2415754"/>
                </a:cubicBezTo>
                <a:cubicBezTo>
                  <a:pt x="7048184" y="2402895"/>
                  <a:pt x="7051995" y="2384620"/>
                  <a:pt x="7069520" y="2379883"/>
                </a:cubicBezTo>
                <a:cubicBezTo>
                  <a:pt x="7093143" y="2373114"/>
                  <a:pt x="7111431" y="2390712"/>
                  <a:pt x="7100000" y="2409663"/>
                </a:cubicBezTo>
                <a:cubicBezTo>
                  <a:pt x="7095047" y="2417785"/>
                  <a:pt x="7089141" y="2422353"/>
                  <a:pt x="7082760" y="2423368"/>
                </a:cubicBezTo>
                <a:close/>
                <a:moveTo>
                  <a:pt x="7965288" y="2423368"/>
                </a:moveTo>
                <a:cubicBezTo>
                  <a:pt x="7958907" y="2424383"/>
                  <a:pt x="7952048" y="2421845"/>
                  <a:pt x="7945191" y="2415754"/>
                </a:cubicBezTo>
                <a:cubicBezTo>
                  <a:pt x="7930712" y="2402895"/>
                  <a:pt x="7934523" y="2384620"/>
                  <a:pt x="7952048" y="2379883"/>
                </a:cubicBezTo>
                <a:cubicBezTo>
                  <a:pt x="7975671" y="2373114"/>
                  <a:pt x="7993959" y="2390712"/>
                  <a:pt x="7982528" y="2409663"/>
                </a:cubicBezTo>
                <a:cubicBezTo>
                  <a:pt x="7977575" y="2417785"/>
                  <a:pt x="7971670" y="2422353"/>
                  <a:pt x="7965288" y="2423368"/>
                </a:cubicBezTo>
                <a:close/>
                <a:moveTo>
                  <a:pt x="2995552" y="2423543"/>
                </a:moveTo>
                <a:cubicBezTo>
                  <a:pt x="2985360" y="2422867"/>
                  <a:pt x="2974692" y="2418129"/>
                  <a:pt x="2969358" y="2409669"/>
                </a:cubicBezTo>
                <a:cubicBezTo>
                  <a:pt x="2962500" y="2397486"/>
                  <a:pt x="2964024" y="2392748"/>
                  <a:pt x="2976216" y="2381919"/>
                </a:cubicBezTo>
                <a:cubicBezTo>
                  <a:pt x="2988408" y="2371089"/>
                  <a:pt x="2993742" y="2369736"/>
                  <a:pt x="3007458" y="2375828"/>
                </a:cubicBezTo>
                <a:cubicBezTo>
                  <a:pt x="3023460" y="2383950"/>
                  <a:pt x="3027270" y="2394102"/>
                  <a:pt x="3018888" y="2413053"/>
                </a:cubicBezTo>
                <a:cubicBezTo>
                  <a:pt x="3015459" y="2420836"/>
                  <a:pt x="3005743" y="2424221"/>
                  <a:pt x="2995552" y="2423543"/>
                </a:cubicBezTo>
                <a:close/>
                <a:moveTo>
                  <a:pt x="9196444" y="2423543"/>
                </a:moveTo>
                <a:cubicBezTo>
                  <a:pt x="9186254" y="2424221"/>
                  <a:pt x="9176538" y="2420836"/>
                  <a:pt x="9173108" y="2413053"/>
                </a:cubicBezTo>
                <a:cubicBezTo>
                  <a:pt x="9164727" y="2394102"/>
                  <a:pt x="9168536" y="2383950"/>
                  <a:pt x="9184539" y="2375828"/>
                </a:cubicBezTo>
                <a:cubicBezTo>
                  <a:pt x="9198255" y="2369736"/>
                  <a:pt x="9203588" y="2371089"/>
                  <a:pt x="9215780" y="2381919"/>
                </a:cubicBezTo>
                <a:cubicBezTo>
                  <a:pt x="9227972" y="2392748"/>
                  <a:pt x="9229496" y="2397486"/>
                  <a:pt x="9222639" y="2409669"/>
                </a:cubicBezTo>
                <a:cubicBezTo>
                  <a:pt x="9217304" y="2418129"/>
                  <a:pt x="9206636" y="2422867"/>
                  <a:pt x="9196444" y="2423543"/>
                </a:cubicBezTo>
                <a:close/>
                <a:moveTo>
                  <a:pt x="1935471" y="2423883"/>
                </a:moveTo>
                <a:cubicBezTo>
                  <a:pt x="1928613" y="2423883"/>
                  <a:pt x="1919469" y="2420498"/>
                  <a:pt x="1914135" y="2415761"/>
                </a:cubicBezTo>
                <a:cubicBezTo>
                  <a:pt x="1898895" y="2402225"/>
                  <a:pt x="1903467" y="2383273"/>
                  <a:pt x="1923279" y="2375151"/>
                </a:cubicBezTo>
                <a:cubicBezTo>
                  <a:pt x="1938519" y="2369737"/>
                  <a:pt x="1944615" y="2370413"/>
                  <a:pt x="1953759" y="2378535"/>
                </a:cubicBezTo>
                <a:cubicBezTo>
                  <a:pt x="1974333" y="2396810"/>
                  <a:pt x="1963665" y="2423883"/>
                  <a:pt x="1935471" y="2423883"/>
                </a:cubicBezTo>
                <a:close/>
                <a:moveTo>
                  <a:pt x="4050488" y="2423883"/>
                </a:moveTo>
                <a:cubicBezTo>
                  <a:pt x="4027628" y="2423883"/>
                  <a:pt x="4026867" y="2422530"/>
                  <a:pt x="4029152" y="2398840"/>
                </a:cubicBezTo>
                <a:cubicBezTo>
                  <a:pt x="4031439" y="2376505"/>
                  <a:pt x="4034487" y="2373120"/>
                  <a:pt x="4052012" y="2371091"/>
                </a:cubicBezTo>
                <a:cubicBezTo>
                  <a:pt x="4068776" y="2369059"/>
                  <a:pt x="4074111" y="2372444"/>
                  <a:pt x="4077920" y="2385981"/>
                </a:cubicBezTo>
                <a:cubicBezTo>
                  <a:pt x="4084779" y="2412377"/>
                  <a:pt x="4077159" y="2423883"/>
                  <a:pt x="4050488" y="2423883"/>
                </a:cubicBezTo>
                <a:close/>
                <a:moveTo>
                  <a:pt x="8141508" y="2423883"/>
                </a:moveTo>
                <a:cubicBezTo>
                  <a:pt x="8114837" y="2423883"/>
                  <a:pt x="8107217" y="2412377"/>
                  <a:pt x="8114076" y="2385981"/>
                </a:cubicBezTo>
                <a:cubicBezTo>
                  <a:pt x="8117885" y="2372444"/>
                  <a:pt x="8123220" y="2369059"/>
                  <a:pt x="8139984" y="2371091"/>
                </a:cubicBezTo>
                <a:cubicBezTo>
                  <a:pt x="8157509" y="2373120"/>
                  <a:pt x="8160557" y="2376505"/>
                  <a:pt x="8162844" y="2398840"/>
                </a:cubicBezTo>
                <a:cubicBezTo>
                  <a:pt x="8165129" y="2422530"/>
                  <a:pt x="8164368" y="2423883"/>
                  <a:pt x="8141508" y="2423883"/>
                </a:cubicBezTo>
                <a:close/>
                <a:moveTo>
                  <a:pt x="10256526" y="2423883"/>
                </a:moveTo>
                <a:cubicBezTo>
                  <a:pt x="10228331" y="2423883"/>
                  <a:pt x="10217663" y="2396810"/>
                  <a:pt x="10238238" y="2378535"/>
                </a:cubicBezTo>
                <a:cubicBezTo>
                  <a:pt x="10247382" y="2370413"/>
                  <a:pt x="10253478" y="2369737"/>
                  <a:pt x="10268718" y="2375151"/>
                </a:cubicBezTo>
                <a:cubicBezTo>
                  <a:pt x="10288530" y="2383273"/>
                  <a:pt x="10293102" y="2402225"/>
                  <a:pt x="10277862" y="2415761"/>
                </a:cubicBezTo>
                <a:cubicBezTo>
                  <a:pt x="10272527" y="2420498"/>
                  <a:pt x="10263383" y="2423883"/>
                  <a:pt x="10256526" y="2423883"/>
                </a:cubicBezTo>
                <a:close/>
                <a:moveTo>
                  <a:pt x="1583603" y="2424227"/>
                </a:moveTo>
                <a:cubicBezTo>
                  <a:pt x="1571411" y="2422873"/>
                  <a:pt x="1558839" y="2416781"/>
                  <a:pt x="1553504" y="2406968"/>
                </a:cubicBezTo>
                <a:cubicBezTo>
                  <a:pt x="1545884" y="2392078"/>
                  <a:pt x="1546647" y="2387339"/>
                  <a:pt x="1560363" y="2375834"/>
                </a:cubicBezTo>
                <a:cubicBezTo>
                  <a:pt x="1587795" y="2350790"/>
                  <a:pt x="1625895" y="2379217"/>
                  <a:pt x="1611416" y="2413059"/>
                </a:cubicBezTo>
                <a:cubicBezTo>
                  <a:pt x="1607607" y="2422196"/>
                  <a:pt x="1595795" y="2425580"/>
                  <a:pt x="1583603" y="2424227"/>
                </a:cubicBezTo>
                <a:close/>
                <a:moveTo>
                  <a:pt x="10608394" y="2424227"/>
                </a:moveTo>
                <a:cubicBezTo>
                  <a:pt x="10596202" y="2425580"/>
                  <a:pt x="10584390" y="2422196"/>
                  <a:pt x="10580580" y="2413059"/>
                </a:cubicBezTo>
                <a:cubicBezTo>
                  <a:pt x="10566102" y="2379217"/>
                  <a:pt x="10604202" y="2350790"/>
                  <a:pt x="10631634" y="2375834"/>
                </a:cubicBezTo>
                <a:cubicBezTo>
                  <a:pt x="10645350" y="2387339"/>
                  <a:pt x="10646112" y="2392078"/>
                  <a:pt x="10638492" y="2406968"/>
                </a:cubicBezTo>
                <a:cubicBezTo>
                  <a:pt x="10633158" y="2416781"/>
                  <a:pt x="10620586" y="2422873"/>
                  <a:pt x="10608394" y="2424227"/>
                </a:cubicBezTo>
                <a:close/>
                <a:moveTo>
                  <a:pt x="4402738" y="2426579"/>
                </a:moveTo>
                <a:lnTo>
                  <a:pt x="4392831" y="2411011"/>
                </a:lnTo>
                <a:cubicBezTo>
                  <a:pt x="4385211" y="2398152"/>
                  <a:pt x="4385974" y="2393413"/>
                  <a:pt x="4394355" y="2385969"/>
                </a:cubicBezTo>
                <a:cubicBezTo>
                  <a:pt x="4402738" y="2377847"/>
                  <a:pt x="4407310" y="2377847"/>
                  <a:pt x="4418739" y="2385291"/>
                </a:cubicBezTo>
                <a:cubicBezTo>
                  <a:pt x="4431694" y="2393413"/>
                  <a:pt x="4431694" y="2394767"/>
                  <a:pt x="4417215" y="2410335"/>
                </a:cubicBezTo>
                <a:close/>
                <a:moveTo>
                  <a:pt x="7789259" y="2426579"/>
                </a:moveTo>
                <a:lnTo>
                  <a:pt x="7774781" y="2410335"/>
                </a:lnTo>
                <a:cubicBezTo>
                  <a:pt x="7760303" y="2394767"/>
                  <a:pt x="7760303" y="2393413"/>
                  <a:pt x="7773258" y="2385291"/>
                </a:cubicBezTo>
                <a:cubicBezTo>
                  <a:pt x="7784687" y="2377847"/>
                  <a:pt x="7789259" y="2377847"/>
                  <a:pt x="7797641" y="2385969"/>
                </a:cubicBezTo>
                <a:cubicBezTo>
                  <a:pt x="7806023" y="2393413"/>
                  <a:pt x="7806786" y="2398152"/>
                  <a:pt x="7799166" y="2411011"/>
                </a:cubicBezTo>
                <a:close/>
                <a:moveTo>
                  <a:pt x="4751101" y="2430081"/>
                </a:moveTo>
                <a:cubicBezTo>
                  <a:pt x="4745981" y="2428918"/>
                  <a:pt x="4741076" y="2426423"/>
                  <a:pt x="4736694" y="2422531"/>
                </a:cubicBezTo>
                <a:cubicBezTo>
                  <a:pt x="4718406" y="2406287"/>
                  <a:pt x="4732122" y="2362970"/>
                  <a:pt x="4755744" y="2362970"/>
                </a:cubicBezTo>
                <a:cubicBezTo>
                  <a:pt x="4762602" y="2362970"/>
                  <a:pt x="4776318" y="2369738"/>
                  <a:pt x="4785462" y="2377183"/>
                </a:cubicBezTo>
                <a:cubicBezTo>
                  <a:pt x="4799940" y="2389366"/>
                  <a:pt x="4801464" y="2394104"/>
                  <a:pt x="4794606" y="2406287"/>
                </a:cubicBezTo>
                <a:cubicBezTo>
                  <a:pt x="4787367" y="2418807"/>
                  <a:pt x="4777271" y="2426760"/>
                  <a:pt x="4766794" y="2429637"/>
                </a:cubicBezTo>
                <a:cubicBezTo>
                  <a:pt x="4761555" y="2431075"/>
                  <a:pt x="4756221" y="2431244"/>
                  <a:pt x="4751101" y="2430081"/>
                </a:cubicBezTo>
                <a:close/>
                <a:moveTo>
                  <a:pt x="7440895" y="2430081"/>
                </a:moveTo>
                <a:cubicBezTo>
                  <a:pt x="7435776" y="2431244"/>
                  <a:pt x="7430442" y="2431075"/>
                  <a:pt x="7425203" y="2429637"/>
                </a:cubicBezTo>
                <a:cubicBezTo>
                  <a:pt x="7414726" y="2426760"/>
                  <a:pt x="7404629" y="2418807"/>
                  <a:pt x="7397391" y="2406287"/>
                </a:cubicBezTo>
                <a:cubicBezTo>
                  <a:pt x="7390532" y="2394104"/>
                  <a:pt x="7392056" y="2389366"/>
                  <a:pt x="7406535" y="2377183"/>
                </a:cubicBezTo>
                <a:cubicBezTo>
                  <a:pt x="7415679" y="2369738"/>
                  <a:pt x="7429395" y="2362970"/>
                  <a:pt x="7436252" y="2362970"/>
                </a:cubicBezTo>
                <a:cubicBezTo>
                  <a:pt x="7459875" y="2362970"/>
                  <a:pt x="7473591" y="2406287"/>
                  <a:pt x="7455303" y="2422531"/>
                </a:cubicBezTo>
                <a:cubicBezTo>
                  <a:pt x="7450921" y="2426423"/>
                  <a:pt x="7446015" y="2428918"/>
                  <a:pt x="7440895" y="2430081"/>
                </a:cubicBezTo>
                <a:close/>
                <a:moveTo>
                  <a:pt x="3344944" y="2430314"/>
                </a:moveTo>
                <a:cubicBezTo>
                  <a:pt x="3333800" y="2429299"/>
                  <a:pt x="3323132" y="2423884"/>
                  <a:pt x="3316274" y="2414409"/>
                </a:cubicBezTo>
                <a:cubicBezTo>
                  <a:pt x="3304843" y="2398842"/>
                  <a:pt x="3304843" y="2396135"/>
                  <a:pt x="3316274" y="2380567"/>
                </a:cubicBezTo>
                <a:cubicBezTo>
                  <a:pt x="3331514" y="2359586"/>
                  <a:pt x="3358183" y="2357555"/>
                  <a:pt x="3375710" y="2375153"/>
                </a:cubicBezTo>
                <a:cubicBezTo>
                  <a:pt x="3391711" y="2390720"/>
                  <a:pt x="3392474" y="2406287"/>
                  <a:pt x="3376471" y="2419823"/>
                </a:cubicBezTo>
                <a:cubicBezTo>
                  <a:pt x="3367708" y="2427945"/>
                  <a:pt x="3356088" y="2431329"/>
                  <a:pt x="3344944" y="2430314"/>
                </a:cubicBezTo>
                <a:close/>
                <a:moveTo>
                  <a:pt x="8847052" y="2430314"/>
                </a:moveTo>
                <a:cubicBezTo>
                  <a:pt x="8835908" y="2431329"/>
                  <a:pt x="8824288" y="2427945"/>
                  <a:pt x="8815526" y="2419823"/>
                </a:cubicBezTo>
                <a:cubicBezTo>
                  <a:pt x="8799523" y="2406287"/>
                  <a:pt x="8800286" y="2390720"/>
                  <a:pt x="8816287" y="2375153"/>
                </a:cubicBezTo>
                <a:cubicBezTo>
                  <a:pt x="8833814" y="2357555"/>
                  <a:pt x="8860483" y="2359586"/>
                  <a:pt x="8875723" y="2380567"/>
                </a:cubicBezTo>
                <a:cubicBezTo>
                  <a:pt x="8887154" y="2396135"/>
                  <a:pt x="8887154" y="2398842"/>
                  <a:pt x="8875723" y="2414409"/>
                </a:cubicBezTo>
                <a:cubicBezTo>
                  <a:pt x="8868864" y="2423884"/>
                  <a:pt x="8858196" y="2429299"/>
                  <a:pt x="8847052" y="2430314"/>
                </a:cubicBezTo>
                <a:close/>
                <a:moveTo>
                  <a:pt x="2643014" y="2430652"/>
                </a:moveTo>
                <a:cubicBezTo>
                  <a:pt x="2635394" y="2430652"/>
                  <a:pt x="2623202" y="2425914"/>
                  <a:pt x="2617106" y="2419822"/>
                </a:cubicBezTo>
                <a:cubicBezTo>
                  <a:pt x="2594246" y="2400195"/>
                  <a:pt x="2608724" y="2362969"/>
                  <a:pt x="2638442" y="2362969"/>
                </a:cubicBezTo>
                <a:cubicBezTo>
                  <a:pt x="2658254" y="2362969"/>
                  <a:pt x="2681114" y="2381920"/>
                  <a:pt x="2681114" y="2398841"/>
                </a:cubicBezTo>
                <a:cubicBezTo>
                  <a:pt x="2681114" y="2413054"/>
                  <a:pt x="2660540" y="2430652"/>
                  <a:pt x="2643014" y="2430652"/>
                </a:cubicBezTo>
                <a:close/>
                <a:moveTo>
                  <a:pt x="5643615" y="2430652"/>
                </a:moveTo>
                <a:cubicBezTo>
                  <a:pt x="5637519" y="2430652"/>
                  <a:pt x="5626090" y="2424561"/>
                  <a:pt x="5617707" y="2417115"/>
                </a:cubicBezTo>
                <a:cubicBezTo>
                  <a:pt x="5609324" y="2409670"/>
                  <a:pt x="5602467" y="2401548"/>
                  <a:pt x="5602467" y="2398164"/>
                </a:cubicBezTo>
                <a:cubicBezTo>
                  <a:pt x="5602467" y="2385981"/>
                  <a:pt x="5627614" y="2362969"/>
                  <a:pt x="5640567" y="2362969"/>
                </a:cubicBezTo>
                <a:cubicBezTo>
                  <a:pt x="5658855" y="2362969"/>
                  <a:pt x="5678667" y="2380566"/>
                  <a:pt x="5678667" y="2396810"/>
                </a:cubicBezTo>
                <a:cubicBezTo>
                  <a:pt x="5678667" y="2411700"/>
                  <a:pt x="5658855" y="2430652"/>
                  <a:pt x="5643615" y="2430652"/>
                </a:cubicBezTo>
                <a:close/>
                <a:moveTo>
                  <a:pt x="6548382" y="2430652"/>
                </a:moveTo>
                <a:cubicBezTo>
                  <a:pt x="6533142" y="2430652"/>
                  <a:pt x="6513330" y="2411700"/>
                  <a:pt x="6513330" y="2396810"/>
                </a:cubicBezTo>
                <a:cubicBezTo>
                  <a:pt x="6513330" y="2380566"/>
                  <a:pt x="6533142" y="2362969"/>
                  <a:pt x="6551430" y="2362969"/>
                </a:cubicBezTo>
                <a:cubicBezTo>
                  <a:pt x="6564383" y="2362969"/>
                  <a:pt x="6589530" y="2385981"/>
                  <a:pt x="6589530" y="2398164"/>
                </a:cubicBezTo>
                <a:cubicBezTo>
                  <a:pt x="6589530" y="2401548"/>
                  <a:pt x="6582672" y="2409670"/>
                  <a:pt x="6574290" y="2417115"/>
                </a:cubicBezTo>
                <a:cubicBezTo>
                  <a:pt x="6565907" y="2424561"/>
                  <a:pt x="6554478" y="2430652"/>
                  <a:pt x="6548382" y="2430652"/>
                </a:cubicBezTo>
                <a:close/>
                <a:moveTo>
                  <a:pt x="9548983" y="2430652"/>
                </a:moveTo>
                <a:cubicBezTo>
                  <a:pt x="9531456" y="2430652"/>
                  <a:pt x="9510883" y="2413054"/>
                  <a:pt x="9510883" y="2398841"/>
                </a:cubicBezTo>
                <a:cubicBezTo>
                  <a:pt x="9510883" y="2381920"/>
                  <a:pt x="9533743" y="2362969"/>
                  <a:pt x="9553555" y="2362969"/>
                </a:cubicBezTo>
                <a:cubicBezTo>
                  <a:pt x="9583272" y="2362969"/>
                  <a:pt x="9597751" y="2400195"/>
                  <a:pt x="9574891" y="2419822"/>
                </a:cubicBezTo>
                <a:cubicBezTo>
                  <a:pt x="9568795" y="2425914"/>
                  <a:pt x="9556603" y="2430652"/>
                  <a:pt x="9548983" y="2430652"/>
                </a:cubicBezTo>
                <a:close/>
                <a:moveTo>
                  <a:pt x="1398604" y="2436401"/>
                </a:moveTo>
                <a:cubicBezTo>
                  <a:pt x="1390037" y="2435385"/>
                  <a:pt x="1382415" y="2429971"/>
                  <a:pt x="1373263" y="2419819"/>
                </a:cubicBezTo>
                <a:cubicBezTo>
                  <a:pt x="1354220" y="2398160"/>
                  <a:pt x="1354220" y="2397483"/>
                  <a:pt x="1369457" y="2377855"/>
                </a:cubicBezTo>
                <a:cubicBezTo>
                  <a:pt x="1382415" y="2360934"/>
                  <a:pt x="1423540" y="2356873"/>
                  <a:pt x="1439529" y="2371087"/>
                </a:cubicBezTo>
                <a:cubicBezTo>
                  <a:pt x="1455520" y="2385300"/>
                  <a:pt x="1450191" y="2414404"/>
                  <a:pt x="1429632" y="2426587"/>
                </a:cubicBezTo>
                <a:cubicBezTo>
                  <a:pt x="1416688" y="2434032"/>
                  <a:pt x="1407169" y="2437416"/>
                  <a:pt x="1398604" y="2436401"/>
                </a:cubicBezTo>
                <a:close/>
                <a:moveTo>
                  <a:pt x="10793392" y="2436401"/>
                </a:moveTo>
                <a:cubicBezTo>
                  <a:pt x="10784827" y="2437416"/>
                  <a:pt x="10775308" y="2434032"/>
                  <a:pt x="10762364" y="2426587"/>
                </a:cubicBezTo>
                <a:cubicBezTo>
                  <a:pt x="10741806" y="2414404"/>
                  <a:pt x="10736476" y="2385300"/>
                  <a:pt x="10752467" y="2371087"/>
                </a:cubicBezTo>
                <a:cubicBezTo>
                  <a:pt x="10768456" y="2356873"/>
                  <a:pt x="10809582" y="2360934"/>
                  <a:pt x="10822539" y="2377855"/>
                </a:cubicBezTo>
                <a:cubicBezTo>
                  <a:pt x="10837776" y="2397483"/>
                  <a:pt x="10837776" y="2398160"/>
                  <a:pt x="10818734" y="2419819"/>
                </a:cubicBezTo>
                <a:cubicBezTo>
                  <a:pt x="10809582" y="2429971"/>
                  <a:pt x="10801959" y="2435385"/>
                  <a:pt x="10793392" y="2436401"/>
                </a:cubicBezTo>
                <a:close/>
                <a:moveTo>
                  <a:pt x="5466247" y="2436485"/>
                </a:moveTo>
                <a:cubicBezTo>
                  <a:pt x="5458151" y="2436232"/>
                  <a:pt x="5449959" y="2430986"/>
                  <a:pt x="5438148" y="2420495"/>
                </a:cubicBezTo>
                <a:cubicBezTo>
                  <a:pt x="5419860" y="2404251"/>
                  <a:pt x="5419860" y="2402897"/>
                  <a:pt x="5431290" y="2383270"/>
                </a:cubicBezTo>
                <a:cubicBezTo>
                  <a:pt x="5445006" y="2359580"/>
                  <a:pt x="5478534" y="2355519"/>
                  <a:pt x="5498346" y="2375148"/>
                </a:cubicBezTo>
                <a:cubicBezTo>
                  <a:pt x="5515872" y="2392068"/>
                  <a:pt x="5514348" y="2405605"/>
                  <a:pt x="5493774" y="2422526"/>
                </a:cubicBezTo>
                <a:cubicBezTo>
                  <a:pt x="5482344" y="2432002"/>
                  <a:pt x="5474343" y="2436739"/>
                  <a:pt x="5466247" y="2436485"/>
                </a:cubicBezTo>
                <a:close/>
                <a:moveTo>
                  <a:pt x="6725750" y="2436485"/>
                </a:moveTo>
                <a:cubicBezTo>
                  <a:pt x="6717654" y="2436739"/>
                  <a:pt x="6709652" y="2432002"/>
                  <a:pt x="6698223" y="2422526"/>
                </a:cubicBezTo>
                <a:cubicBezTo>
                  <a:pt x="6677648" y="2405605"/>
                  <a:pt x="6676124" y="2392068"/>
                  <a:pt x="6693651" y="2375148"/>
                </a:cubicBezTo>
                <a:cubicBezTo>
                  <a:pt x="6713463" y="2355519"/>
                  <a:pt x="6746991" y="2359580"/>
                  <a:pt x="6760707" y="2383270"/>
                </a:cubicBezTo>
                <a:cubicBezTo>
                  <a:pt x="6772136" y="2402897"/>
                  <a:pt x="6772136" y="2404251"/>
                  <a:pt x="6753848" y="2420495"/>
                </a:cubicBezTo>
                <a:cubicBezTo>
                  <a:pt x="6742037" y="2430986"/>
                  <a:pt x="6733846" y="2436232"/>
                  <a:pt x="6725750" y="2436485"/>
                </a:cubicBezTo>
                <a:close/>
                <a:moveTo>
                  <a:pt x="344340" y="2436654"/>
                </a:moveTo>
                <a:cubicBezTo>
                  <a:pt x="336249" y="2437246"/>
                  <a:pt x="328824" y="2433354"/>
                  <a:pt x="320448" y="2425232"/>
                </a:cubicBezTo>
                <a:cubicBezTo>
                  <a:pt x="305220" y="2410342"/>
                  <a:pt x="303696" y="2382592"/>
                  <a:pt x="316641" y="2371086"/>
                </a:cubicBezTo>
                <a:cubicBezTo>
                  <a:pt x="321971" y="2366349"/>
                  <a:pt x="336439" y="2362964"/>
                  <a:pt x="350144" y="2362964"/>
                </a:cubicBezTo>
                <a:cubicBezTo>
                  <a:pt x="370703" y="2362964"/>
                  <a:pt x="376035" y="2366349"/>
                  <a:pt x="382885" y="2383946"/>
                </a:cubicBezTo>
                <a:cubicBezTo>
                  <a:pt x="389740" y="2402220"/>
                  <a:pt x="388977" y="2406281"/>
                  <a:pt x="372225" y="2421171"/>
                </a:cubicBezTo>
                <a:cubicBezTo>
                  <a:pt x="361185" y="2430986"/>
                  <a:pt x="352428" y="2436061"/>
                  <a:pt x="344340" y="2436654"/>
                </a:cubicBezTo>
                <a:close/>
                <a:moveTo>
                  <a:pt x="696720" y="2436654"/>
                </a:moveTo>
                <a:cubicBezTo>
                  <a:pt x="690153" y="2436231"/>
                  <a:pt x="684049" y="2432000"/>
                  <a:pt x="674148" y="2423879"/>
                </a:cubicBezTo>
                <a:cubicBezTo>
                  <a:pt x="643661" y="2398159"/>
                  <a:pt x="658151" y="2362964"/>
                  <a:pt x="699291" y="2362964"/>
                </a:cubicBezTo>
                <a:cubicBezTo>
                  <a:pt x="741971" y="2362964"/>
                  <a:pt x="757213" y="2406281"/>
                  <a:pt x="722155" y="2426586"/>
                </a:cubicBezTo>
                <a:cubicBezTo>
                  <a:pt x="710341" y="2433693"/>
                  <a:pt x="703293" y="2437076"/>
                  <a:pt x="696720" y="2436654"/>
                </a:cubicBezTo>
                <a:close/>
                <a:moveTo>
                  <a:pt x="11495276" y="2436654"/>
                </a:moveTo>
                <a:cubicBezTo>
                  <a:pt x="11488703" y="2437076"/>
                  <a:pt x="11481655" y="2433693"/>
                  <a:pt x="11469842" y="2426586"/>
                </a:cubicBezTo>
                <a:cubicBezTo>
                  <a:pt x="11434783" y="2406281"/>
                  <a:pt x="11450026" y="2362964"/>
                  <a:pt x="11492706" y="2362964"/>
                </a:cubicBezTo>
                <a:cubicBezTo>
                  <a:pt x="11533846" y="2362964"/>
                  <a:pt x="11548335" y="2398159"/>
                  <a:pt x="11517848" y="2423879"/>
                </a:cubicBezTo>
                <a:cubicBezTo>
                  <a:pt x="11507947" y="2432000"/>
                  <a:pt x="11501843" y="2436231"/>
                  <a:pt x="11495276" y="2436654"/>
                </a:cubicBezTo>
                <a:close/>
                <a:moveTo>
                  <a:pt x="11847656" y="2436654"/>
                </a:moveTo>
                <a:cubicBezTo>
                  <a:pt x="11839568" y="2436061"/>
                  <a:pt x="11830811" y="2430986"/>
                  <a:pt x="11819771" y="2421171"/>
                </a:cubicBezTo>
                <a:cubicBezTo>
                  <a:pt x="11803019" y="2406281"/>
                  <a:pt x="11802256" y="2402220"/>
                  <a:pt x="11809111" y="2383946"/>
                </a:cubicBezTo>
                <a:cubicBezTo>
                  <a:pt x="11815962" y="2366349"/>
                  <a:pt x="11821294" y="2362964"/>
                  <a:pt x="11841852" y="2362964"/>
                </a:cubicBezTo>
                <a:cubicBezTo>
                  <a:pt x="11855558" y="2362964"/>
                  <a:pt x="11870026" y="2366349"/>
                  <a:pt x="11875355" y="2371086"/>
                </a:cubicBezTo>
                <a:cubicBezTo>
                  <a:pt x="11888300" y="2382592"/>
                  <a:pt x="11886776" y="2410342"/>
                  <a:pt x="11871548" y="2425232"/>
                </a:cubicBezTo>
                <a:cubicBezTo>
                  <a:pt x="11863172" y="2433354"/>
                  <a:pt x="11855747" y="2437246"/>
                  <a:pt x="11847656" y="2436654"/>
                </a:cubicBezTo>
                <a:close/>
                <a:moveTo>
                  <a:pt x="5990530" y="2438768"/>
                </a:moveTo>
                <a:cubicBezTo>
                  <a:pt x="5968431" y="2432676"/>
                  <a:pt x="5952428" y="2415078"/>
                  <a:pt x="5952428" y="2396804"/>
                </a:cubicBezTo>
                <a:cubicBezTo>
                  <a:pt x="5952428" y="2374468"/>
                  <a:pt x="5968431" y="2361609"/>
                  <a:pt x="5994339" y="2361609"/>
                </a:cubicBezTo>
                <a:cubicBezTo>
                  <a:pt x="6020247" y="2361609"/>
                  <a:pt x="6036250" y="2374468"/>
                  <a:pt x="6036250" y="2396127"/>
                </a:cubicBezTo>
                <a:cubicBezTo>
                  <a:pt x="6036250" y="2417785"/>
                  <a:pt x="6007294" y="2444182"/>
                  <a:pt x="5990530" y="2438768"/>
                </a:cubicBezTo>
                <a:close/>
                <a:moveTo>
                  <a:pt x="6201467" y="2438768"/>
                </a:moveTo>
                <a:cubicBezTo>
                  <a:pt x="6184703" y="2444182"/>
                  <a:pt x="6155747" y="2417785"/>
                  <a:pt x="6155747" y="2396127"/>
                </a:cubicBezTo>
                <a:cubicBezTo>
                  <a:pt x="6155747" y="2374468"/>
                  <a:pt x="6171750" y="2361609"/>
                  <a:pt x="6197658" y="2361609"/>
                </a:cubicBezTo>
                <a:cubicBezTo>
                  <a:pt x="6223566" y="2361609"/>
                  <a:pt x="6239568" y="2374468"/>
                  <a:pt x="6239568" y="2396804"/>
                </a:cubicBezTo>
                <a:cubicBezTo>
                  <a:pt x="6239568" y="2415078"/>
                  <a:pt x="6223566" y="2432676"/>
                  <a:pt x="6201467" y="2438768"/>
                </a:cubicBezTo>
                <a:close/>
                <a:moveTo>
                  <a:pt x="1042437" y="2442393"/>
                </a:moveTo>
                <a:cubicBezTo>
                  <a:pt x="1032401" y="2440932"/>
                  <a:pt x="1022780" y="2436745"/>
                  <a:pt x="1014968" y="2429300"/>
                </a:cubicBezTo>
                <a:cubicBezTo>
                  <a:pt x="993631" y="2408318"/>
                  <a:pt x="995153" y="2380568"/>
                  <a:pt x="1019541" y="2363647"/>
                </a:cubicBezTo>
                <a:cubicBezTo>
                  <a:pt x="1030973" y="2355525"/>
                  <a:pt x="1045447" y="2349434"/>
                  <a:pt x="1053071" y="2349434"/>
                </a:cubicBezTo>
                <a:cubicBezTo>
                  <a:pt x="1075924" y="2349434"/>
                  <a:pt x="1106405" y="2375830"/>
                  <a:pt x="1106405" y="2396135"/>
                </a:cubicBezTo>
                <a:cubicBezTo>
                  <a:pt x="1106405" y="2426592"/>
                  <a:pt x="1072547" y="2446770"/>
                  <a:pt x="1042437" y="2442393"/>
                </a:cubicBezTo>
                <a:close/>
                <a:moveTo>
                  <a:pt x="11149559" y="2442393"/>
                </a:moveTo>
                <a:cubicBezTo>
                  <a:pt x="11119450" y="2446770"/>
                  <a:pt x="11085591" y="2426592"/>
                  <a:pt x="11085591" y="2396135"/>
                </a:cubicBezTo>
                <a:cubicBezTo>
                  <a:pt x="11085591" y="2375830"/>
                  <a:pt x="11116072" y="2349434"/>
                  <a:pt x="11138926" y="2349434"/>
                </a:cubicBezTo>
                <a:cubicBezTo>
                  <a:pt x="11146550" y="2349434"/>
                  <a:pt x="11161023" y="2355525"/>
                  <a:pt x="11172455" y="2363647"/>
                </a:cubicBezTo>
                <a:cubicBezTo>
                  <a:pt x="11196843" y="2380568"/>
                  <a:pt x="11198366" y="2408318"/>
                  <a:pt x="11177028" y="2429300"/>
                </a:cubicBezTo>
                <a:cubicBezTo>
                  <a:pt x="11169216" y="2436745"/>
                  <a:pt x="11159595" y="2440932"/>
                  <a:pt x="11149559" y="2442393"/>
                </a:cubicBezTo>
                <a:close/>
                <a:moveTo>
                  <a:pt x="3526402" y="2443168"/>
                </a:moveTo>
                <a:cubicBezTo>
                  <a:pt x="3517734" y="2443677"/>
                  <a:pt x="3508780" y="2440122"/>
                  <a:pt x="3497350" y="2432678"/>
                </a:cubicBezTo>
                <a:cubicBezTo>
                  <a:pt x="3463822" y="2412373"/>
                  <a:pt x="3482110" y="2356196"/>
                  <a:pt x="3522495" y="2356196"/>
                </a:cubicBezTo>
                <a:cubicBezTo>
                  <a:pt x="3567454" y="2356196"/>
                  <a:pt x="3586503" y="2401544"/>
                  <a:pt x="3553738" y="2429293"/>
                </a:cubicBezTo>
                <a:cubicBezTo>
                  <a:pt x="3543451" y="2438091"/>
                  <a:pt x="3535068" y="2442660"/>
                  <a:pt x="3526402" y="2443168"/>
                </a:cubicBezTo>
                <a:close/>
                <a:moveTo>
                  <a:pt x="8665595" y="2443168"/>
                </a:moveTo>
                <a:cubicBezTo>
                  <a:pt x="8656928" y="2442660"/>
                  <a:pt x="8648546" y="2438091"/>
                  <a:pt x="8638259" y="2429293"/>
                </a:cubicBezTo>
                <a:cubicBezTo>
                  <a:pt x="8605494" y="2401544"/>
                  <a:pt x="8624543" y="2356196"/>
                  <a:pt x="8669502" y="2356196"/>
                </a:cubicBezTo>
                <a:cubicBezTo>
                  <a:pt x="8709887" y="2356196"/>
                  <a:pt x="8728175" y="2412373"/>
                  <a:pt x="8694647" y="2432678"/>
                </a:cubicBezTo>
                <a:cubicBezTo>
                  <a:pt x="8683216" y="2440122"/>
                  <a:pt x="8674263" y="2443677"/>
                  <a:pt x="8665595" y="2443168"/>
                </a:cubicBezTo>
                <a:close/>
                <a:moveTo>
                  <a:pt x="1755531" y="2443592"/>
                </a:moveTo>
                <a:cubicBezTo>
                  <a:pt x="1743719" y="2443339"/>
                  <a:pt x="1732671" y="2436739"/>
                  <a:pt x="1722383" y="2423880"/>
                </a:cubicBezTo>
                <a:cubicBezTo>
                  <a:pt x="1684283" y="2376502"/>
                  <a:pt x="1757435" y="2327770"/>
                  <a:pt x="1797821" y="2373794"/>
                </a:cubicBezTo>
                <a:cubicBezTo>
                  <a:pt x="1818395" y="2396806"/>
                  <a:pt x="1817633" y="2402221"/>
                  <a:pt x="1793249" y="2425233"/>
                </a:cubicBezTo>
                <a:cubicBezTo>
                  <a:pt x="1779915" y="2437755"/>
                  <a:pt x="1767341" y="2443846"/>
                  <a:pt x="1755531" y="2443592"/>
                </a:cubicBezTo>
                <a:close/>
                <a:moveTo>
                  <a:pt x="10436466" y="2443592"/>
                </a:moveTo>
                <a:cubicBezTo>
                  <a:pt x="10424655" y="2443846"/>
                  <a:pt x="10412082" y="2437755"/>
                  <a:pt x="10398747" y="2425233"/>
                </a:cubicBezTo>
                <a:cubicBezTo>
                  <a:pt x="10374363" y="2402221"/>
                  <a:pt x="10373602" y="2396806"/>
                  <a:pt x="10394175" y="2373794"/>
                </a:cubicBezTo>
                <a:cubicBezTo>
                  <a:pt x="10434562" y="2327770"/>
                  <a:pt x="10507714" y="2376502"/>
                  <a:pt x="10469614" y="2423880"/>
                </a:cubicBezTo>
                <a:cubicBezTo>
                  <a:pt x="10459326" y="2436739"/>
                  <a:pt x="10448278" y="2443339"/>
                  <a:pt x="10436466" y="2443592"/>
                </a:cubicBezTo>
                <a:close/>
                <a:moveTo>
                  <a:pt x="1226701" y="2444773"/>
                </a:moveTo>
                <a:cubicBezTo>
                  <a:pt x="1213385" y="2443673"/>
                  <a:pt x="1200251" y="2435382"/>
                  <a:pt x="1189184" y="2419815"/>
                </a:cubicBezTo>
                <a:lnTo>
                  <a:pt x="1172419" y="2395449"/>
                </a:lnTo>
                <a:lnTo>
                  <a:pt x="1187657" y="2377852"/>
                </a:lnTo>
                <a:cubicBezTo>
                  <a:pt x="1208229" y="2353486"/>
                  <a:pt x="1244032" y="2350102"/>
                  <a:pt x="1265371" y="2370407"/>
                </a:cubicBezTo>
                <a:cubicBezTo>
                  <a:pt x="1285185" y="2390035"/>
                  <a:pt x="1285185" y="2403571"/>
                  <a:pt x="1265371" y="2426583"/>
                </a:cubicBezTo>
                <a:cubicBezTo>
                  <a:pt x="1253576" y="2439781"/>
                  <a:pt x="1240023" y="2445873"/>
                  <a:pt x="1226701" y="2444773"/>
                </a:cubicBezTo>
                <a:close/>
                <a:moveTo>
                  <a:pt x="10965295" y="2444773"/>
                </a:moveTo>
                <a:cubicBezTo>
                  <a:pt x="10951974" y="2445873"/>
                  <a:pt x="10938420" y="2439781"/>
                  <a:pt x="10926626" y="2426583"/>
                </a:cubicBezTo>
                <a:cubicBezTo>
                  <a:pt x="10906811" y="2403571"/>
                  <a:pt x="10906811" y="2390035"/>
                  <a:pt x="10926626" y="2370407"/>
                </a:cubicBezTo>
                <a:cubicBezTo>
                  <a:pt x="10947964" y="2350102"/>
                  <a:pt x="10983767" y="2353486"/>
                  <a:pt x="11004339" y="2377852"/>
                </a:cubicBezTo>
                <a:lnTo>
                  <a:pt x="11019578" y="2395449"/>
                </a:lnTo>
                <a:lnTo>
                  <a:pt x="11002812" y="2419815"/>
                </a:lnTo>
                <a:cubicBezTo>
                  <a:pt x="10991746" y="2435382"/>
                  <a:pt x="10978611" y="2443673"/>
                  <a:pt x="10965295" y="2444773"/>
                </a:cubicBezTo>
                <a:close/>
                <a:moveTo>
                  <a:pt x="5804115" y="2445547"/>
                </a:moveTo>
                <a:cubicBezTo>
                  <a:pt x="5782779" y="2442163"/>
                  <a:pt x="5762204" y="2417120"/>
                  <a:pt x="5762204" y="2395461"/>
                </a:cubicBezTo>
                <a:cubicBezTo>
                  <a:pt x="5762204" y="2377187"/>
                  <a:pt x="5798782" y="2342668"/>
                  <a:pt x="5819355" y="2342668"/>
                </a:cubicBezTo>
                <a:cubicBezTo>
                  <a:pt x="5839930" y="2342668"/>
                  <a:pt x="5876506" y="2377187"/>
                  <a:pt x="5876506" y="2395461"/>
                </a:cubicBezTo>
                <a:cubicBezTo>
                  <a:pt x="5875743" y="2428626"/>
                  <a:pt x="5841454" y="2452315"/>
                  <a:pt x="5804115" y="2445547"/>
                </a:cubicBezTo>
                <a:close/>
                <a:moveTo>
                  <a:pt x="6387882" y="2445547"/>
                </a:moveTo>
                <a:cubicBezTo>
                  <a:pt x="6350543" y="2452315"/>
                  <a:pt x="6316254" y="2428626"/>
                  <a:pt x="6315491" y="2395461"/>
                </a:cubicBezTo>
                <a:cubicBezTo>
                  <a:pt x="6315491" y="2377187"/>
                  <a:pt x="6352067" y="2342668"/>
                  <a:pt x="6372642" y="2342668"/>
                </a:cubicBezTo>
                <a:cubicBezTo>
                  <a:pt x="6393215" y="2342668"/>
                  <a:pt x="6429792" y="2377187"/>
                  <a:pt x="6429792" y="2395461"/>
                </a:cubicBezTo>
                <a:cubicBezTo>
                  <a:pt x="6429792" y="2417120"/>
                  <a:pt x="6409218" y="2442163"/>
                  <a:pt x="6387882" y="2445547"/>
                </a:cubicBezTo>
                <a:close/>
                <a:moveTo>
                  <a:pt x="2120191" y="2446519"/>
                </a:moveTo>
                <a:cubicBezTo>
                  <a:pt x="2110500" y="2448084"/>
                  <a:pt x="2099975" y="2448084"/>
                  <a:pt x="2089116" y="2446223"/>
                </a:cubicBezTo>
                <a:cubicBezTo>
                  <a:pt x="2079972" y="2444869"/>
                  <a:pt x="2067017" y="2434040"/>
                  <a:pt x="2060160" y="2422534"/>
                </a:cubicBezTo>
                <a:cubicBezTo>
                  <a:pt x="2050253" y="2405613"/>
                  <a:pt x="2050253" y="2398845"/>
                  <a:pt x="2057873" y="2382601"/>
                </a:cubicBezTo>
                <a:cubicBezTo>
                  <a:pt x="2067780" y="2359589"/>
                  <a:pt x="2092164" y="2342668"/>
                  <a:pt x="2112738" y="2342668"/>
                </a:cubicBezTo>
                <a:cubicBezTo>
                  <a:pt x="2132550" y="2342668"/>
                  <a:pt x="2171412" y="2379217"/>
                  <a:pt x="2171412" y="2398168"/>
                </a:cubicBezTo>
                <a:cubicBezTo>
                  <a:pt x="2170840" y="2423041"/>
                  <a:pt x="2149266" y="2441823"/>
                  <a:pt x="2120191" y="2446519"/>
                </a:cubicBezTo>
                <a:close/>
                <a:moveTo>
                  <a:pt x="10071806" y="2446519"/>
                </a:moveTo>
                <a:cubicBezTo>
                  <a:pt x="10042731" y="2441823"/>
                  <a:pt x="10021156" y="2423041"/>
                  <a:pt x="10020584" y="2398168"/>
                </a:cubicBezTo>
                <a:cubicBezTo>
                  <a:pt x="10020584" y="2379217"/>
                  <a:pt x="10059447" y="2342668"/>
                  <a:pt x="10079259" y="2342668"/>
                </a:cubicBezTo>
                <a:cubicBezTo>
                  <a:pt x="10099832" y="2342668"/>
                  <a:pt x="10124216" y="2359589"/>
                  <a:pt x="10134123" y="2382601"/>
                </a:cubicBezTo>
                <a:cubicBezTo>
                  <a:pt x="10141743" y="2398845"/>
                  <a:pt x="10141743" y="2405613"/>
                  <a:pt x="10131836" y="2422534"/>
                </a:cubicBezTo>
                <a:cubicBezTo>
                  <a:pt x="10124979" y="2434040"/>
                  <a:pt x="10112024" y="2444869"/>
                  <a:pt x="10102880" y="2446223"/>
                </a:cubicBezTo>
                <a:cubicBezTo>
                  <a:pt x="10092022" y="2448084"/>
                  <a:pt x="10081496" y="2448084"/>
                  <a:pt x="10071806" y="2446519"/>
                </a:cubicBezTo>
                <a:close/>
                <a:moveTo>
                  <a:pt x="0" y="2450055"/>
                </a:moveTo>
                <a:lnTo>
                  <a:pt x="0" y="2344602"/>
                </a:lnTo>
                <a:lnTo>
                  <a:pt x="14344" y="2347423"/>
                </a:lnTo>
                <a:cubicBezTo>
                  <a:pt x="37611" y="2356498"/>
                  <a:pt x="56453" y="2377183"/>
                  <a:pt x="56453" y="2397487"/>
                </a:cubicBezTo>
                <a:cubicBezTo>
                  <a:pt x="56453" y="2417792"/>
                  <a:pt x="39757" y="2437716"/>
                  <a:pt x="18215" y="2446410"/>
                </a:cubicBezTo>
                <a:close/>
                <a:moveTo>
                  <a:pt x="12191999" y="2450055"/>
                </a:moveTo>
                <a:lnTo>
                  <a:pt x="12173782" y="2446410"/>
                </a:lnTo>
                <a:cubicBezTo>
                  <a:pt x="12152239" y="2437716"/>
                  <a:pt x="12135543" y="2417792"/>
                  <a:pt x="12135543" y="2397487"/>
                </a:cubicBezTo>
                <a:cubicBezTo>
                  <a:pt x="12135543" y="2377183"/>
                  <a:pt x="12154386" y="2356498"/>
                  <a:pt x="12177652" y="2347423"/>
                </a:cubicBezTo>
                <a:lnTo>
                  <a:pt x="12191999" y="2344602"/>
                </a:lnTo>
                <a:close/>
                <a:moveTo>
                  <a:pt x="5293548" y="2450450"/>
                </a:moveTo>
                <a:cubicBezTo>
                  <a:pt x="5279356" y="2451296"/>
                  <a:pt x="5264688" y="2447235"/>
                  <a:pt x="5251734" y="2438098"/>
                </a:cubicBezTo>
                <a:cubicBezTo>
                  <a:pt x="5238018" y="2428623"/>
                  <a:pt x="5233446" y="2418470"/>
                  <a:pt x="5233446" y="2396811"/>
                </a:cubicBezTo>
                <a:cubicBezTo>
                  <a:pt x="5233446" y="2345372"/>
                  <a:pt x="5292882" y="2323714"/>
                  <a:pt x="5332506" y="2360940"/>
                </a:cubicBezTo>
                <a:cubicBezTo>
                  <a:pt x="5356890" y="2384628"/>
                  <a:pt x="5356890" y="2410348"/>
                  <a:pt x="5332506" y="2433360"/>
                </a:cubicBezTo>
                <a:cubicBezTo>
                  <a:pt x="5321458" y="2443851"/>
                  <a:pt x="5307742" y="2449604"/>
                  <a:pt x="5293548" y="2450450"/>
                </a:cubicBezTo>
                <a:close/>
                <a:moveTo>
                  <a:pt x="6898448" y="2450450"/>
                </a:moveTo>
                <a:cubicBezTo>
                  <a:pt x="6884255" y="2449604"/>
                  <a:pt x="6870539" y="2443851"/>
                  <a:pt x="6859491" y="2433360"/>
                </a:cubicBezTo>
                <a:cubicBezTo>
                  <a:pt x="6835107" y="2410348"/>
                  <a:pt x="6835107" y="2384628"/>
                  <a:pt x="6859491" y="2360940"/>
                </a:cubicBezTo>
                <a:cubicBezTo>
                  <a:pt x="6899115" y="2323714"/>
                  <a:pt x="6958551" y="2345372"/>
                  <a:pt x="6958551" y="2396811"/>
                </a:cubicBezTo>
                <a:cubicBezTo>
                  <a:pt x="6958551" y="2418470"/>
                  <a:pt x="6953979" y="2428623"/>
                  <a:pt x="6940263" y="2438098"/>
                </a:cubicBezTo>
                <a:cubicBezTo>
                  <a:pt x="6927308" y="2447235"/>
                  <a:pt x="6912640" y="2451296"/>
                  <a:pt x="6898448" y="2450450"/>
                </a:cubicBezTo>
                <a:close/>
                <a:moveTo>
                  <a:pt x="3162702" y="2451665"/>
                </a:moveTo>
                <a:cubicBezTo>
                  <a:pt x="3151772" y="2450618"/>
                  <a:pt x="3140914" y="2446726"/>
                  <a:pt x="3131388" y="2439451"/>
                </a:cubicBezTo>
                <a:cubicBezTo>
                  <a:pt x="3104718" y="2419146"/>
                  <a:pt x="3103194" y="2388688"/>
                  <a:pt x="3126054" y="2363646"/>
                </a:cubicBezTo>
                <a:cubicBezTo>
                  <a:pt x="3164916" y="2323036"/>
                  <a:pt x="3228924" y="2344695"/>
                  <a:pt x="3228924" y="2398841"/>
                </a:cubicBezTo>
                <a:cubicBezTo>
                  <a:pt x="3228924" y="2432344"/>
                  <a:pt x="3195492" y="2454805"/>
                  <a:pt x="3162702" y="2451665"/>
                </a:cubicBezTo>
                <a:close/>
                <a:moveTo>
                  <a:pt x="9029295" y="2451665"/>
                </a:moveTo>
                <a:cubicBezTo>
                  <a:pt x="8996504" y="2454805"/>
                  <a:pt x="8963072" y="2432344"/>
                  <a:pt x="8963072" y="2398841"/>
                </a:cubicBezTo>
                <a:cubicBezTo>
                  <a:pt x="8963072" y="2344695"/>
                  <a:pt x="9027080" y="2323036"/>
                  <a:pt x="9065943" y="2363646"/>
                </a:cubicBezTo>
                <a:cubicBezTo>
                  <a:pt x="9088803" y="2388688"/>
                  <a:pt x="9087279" y="2419146"/>
                  <a:pt x="9060608" y="2439451"/>
                </a:cubicBezTo>
                <a:cubicBezTo>
                  <a:pt x="9051083" y="2446726"/>
                  <a:pt x="9040224" y="2450618"/>
                  <a:pt x="9029295" y="2451665"/>
                </a:cubicBezTo>
                <a:close/>
                <a:moveTo>
                  <a:pt x="2820000" y="2456450"/>
                </a:moveTo>
                <a:cubicBezTo>
                  <a:pt x="2813238" y="2457043"/>
                  <a:pt x="2806951" y="2453659"/>
                  <a:pt x="2793616" y="2446891"/>
                </a:cubicBezTo>
                <a:cubicBezTo>
                  <a:pt x="2782186" y="2441476"/>
                  <a:pt x="2767708" y="2428617"/>
                  <a:pt x="2761612" y="2417788"/>
                </a:cubicBezTo>
                <a:cubicBezTo>
                  <a:pt x="2751706" y="2401544"/>
                  <a:pt x="2751706" y="2396805"/>
                  <a:pt x="2761612" y="2379208"/>
                </a:cubicBezTo>
                <a:cubicBezTo>
                  <a:pt x="2776852" y="2352812"/>
                  <a:pt x="2793616" y="2342659"/>
                  <a:pt x="2821810" y="2342659"/>
                </a:cubicBezTo>
                <a:cubicBezTo>
                  <a:pt x="2881246" y="2342659"/>
                  <a:pt x="2900296" y="2411696"/>
                  <a:pt x="2849242" y="2442154"/>
                </a:cubicBezTo>
                <a:cubicBezTo>
                  <a:pt x="2834002" y="2451290"/>
                  <a:pt x="2826763" y="2455858"/>
                  <a:pt x="2820000" y="2456450"/>
                </a:cubicBezTo>
                <a:close/>
                <a:moveTo>
                  <a:pt x="9371996" y="2456450"/>
                </a:moveTo>
                <a:cubicBezTo>
                  <a:pt x="9365234" y="2455858"/>
                  <a:pt x="9357995" y="2451290"/>
                  <a:pt x="9342755" y="2442154"/>
                </a:cubicBezTo>
                <a:cubicBezTo>
                  <a:pt x="9291700" y="2411696"/>
                  <a:pt x="9310751" y="2342659"/>
                  <a:pt x="9370187" y="2342659"/>
                </a:cubicBezTo>
                <a:cubicBezTo>
                  <a:pt x="9398380" y="2342659"/>
                  <a:pt x="9415144" y="2352812"/>
                  <a:pt x="9430384" y="2379208"/>
                </a:cubicBezTo>
                <a:cubicBezTo>
                  <a:pt x="9440291" y="2396805"/>
                  <a:pt x="9440291" y="2401544"/>
                  <a:pt x="9430384" y="2417788"/>
                </a:cubicBezTo>
                <a:cubicBezTo>
                  <a:pt x="9424288" y="2428617"/>
                  <a:pt x="9409811" y="2441476"/>
                  <a:pt x="9398380" y="2446891"/>
                </a:cubicBezTo>
                <a:cubicBezTo>
                  <a:pt x="9385046" y="2453659"/>
                  <a:pt x="9378759" y="2457043"/>
                  <a:pt x="9371996" y="2456450"/>
                </a:cubicBezTo>
                <a:close/>
                <a:moveTo>
                  <a:pt x="342540" y="2564359"/>
                </a:moveTo>
                <a:cubicBezTo>
                  <a:pt x="334927" y="2565713"/>
                  <a:pt x="330357" y="2562328"/>
                  <a:pt x="330357" y="2555560"/>
                </a:cubicBezTo>
                <a:cubicBezTo>
                  <a:pt x="330357" y="2548792"/>
                  <a:pt x="335688" y="2545408"/>
                  <a:pt x="344063" y="2546762"/>
                </a:cubicBezTo>
                <a:cubicBezTo>
                  <a:pt x="360055" y="2549469"/>
                  <a:pt x="358531" y="2561652"/>
                  <a:pt x="342540" y="2564359"/>
                </a:cubicBezTo>
                <a:close/>
                <a:moveTo>
                  <a:pt x="11849456" y="2564359"/>
                </a:moveTo>
                <a:cubicBezTo>
                  <a:pt x="11833466" y="2561652"/>
                  <a:pt x="11831942" y="2549469"/>
                  <a:pt x="11847934" y="2546762"/>
                </a:cubicBezTo>
                <a:cubicBezTo>
                  <a:pt x="11856308" y="2545408"/>
                  <a:pt x="11861639" y="2548792"/>
                  <a:pt x="11861639" y="2555560"/>
                </a:cubicBezTo>
                <a:cubicBezTo>
                  <a:pt x="11861639" y="2562328"/>
                  <a:pt x="11857070" y="2565713"/>
                  <a:pt x="11849456" y="2564359"/>
                </a:cubicBezTo>
                <a:close/>
                <a:moveTo>
                  <a:pt x="2643015" y="2565712"/>
                </a:moveTo>
                <a:cubicBezTo>
                  <a:pt x="2634632" y="2565712"/>
                  <a:pt x="2627775" y="2560974"/>
                  <a:pt x="2627775" y="2555559"/>
                </a:cubicBezTo>
                <a:cubicBezTo>
                  <a:pt x="2627775" y="2550144"/>
                  <a:pt x="2634632" y="2545406"/>
                  <a:pt x="2643015" y="2545406"/>
                </a:cubicBezTo>
                <a:cubicBezTo>
                  <a:pt x="2651398" y="2545406"/>
                  <a:pt x="2658255" y="2550144"/>
                  <a:pt x="2658255" y="2555559"/>
                </a:cubicBezTo>
                <a:cubicBezTo>
                  <a:pt x="2658255" y="2560974"/>
                  <a:pt x="2651398" y="2565712"/>
                  <a:pt x="2643015" y="2565712"/>
                </a:cubicBezTo>
                <a:close/>
                <a:moveTo>
                  <a:pt x="9548982" y="2565712"/>
                </a:moveTo>
                <a:cubicBezTo>
                  <a:pt x="9540599" y="2565712"/>
                  <a:pt x="9533742" y="2560974"/>
                  <a:pt x="9533742" y="2555559"/>
                </a:cubicBezTo>
                <a:cubicBezTo>
                  <a:pt x="9533742" y="2550144"/>
                  <a:pt x="9540599" y="2545406"/>
                  <a:pt x="9548982" y="2545406"/>
                </a:cubicBezTo>
                <a:cubicBezTo>
                  <a:pt x="9557364" y="2545406"/>
                  <a:pt x="9564222" y="2550144"/>
                  <a:pt x="9564222" y="2555559"/>
                </a:cubicBezTo>
                <a:cubicBezTo>
                  <a:pt x="9564222" y="2560974"/>
                  <a:pt x="9557364" y="2565712"/>
                  <a:pt x="9548982" y="2565712"/>
                </a:cubicBezTo>
                <a:close/>
                <a:moveTo>
                  <a:pt x="1056881" y="2568422"/>
                </a:moveTo>
                <a:cubicBezTo>
                  <a:pt x="1050025" y="2570452"/>
                  <a:pt x="1043167" y="2567744"/>
                  <a:pt x="1040119" y="2561653"/>
                </a:cubicBezTo>
                <a:cubicBezTo>
                  <a:pt x="1034784" y="2548793"/>
                  <a:pt x="1048500" y="2535256"/>
                  <a:pt x="1059929" y="2541348"/>
                </a:cubicBezTo>
                <a:cubicBezTo>
                  <a:pt x="1072123" y="2548117"/>
                  <a:pt x="1069837" y="2563683"/>
                  <a:pt x="1056881" y="2568422"/>
                </a:cubicBezTo>
                <a:close/>
                <a:moveTo>
                  <a:pt x="11135115" y="2568422"/>
                </a:moveTo>
                <a:cubicBezTo>
                  <a:pt x="11122159" y="2563683"/>
                  <a:pt x="11119874" y="2548117"/>
                  <a:pt x="11132067" y="2541348"/>
                </a:cubicBezTo>
                <a:cubicBezTo>
                  <a:pt x="11143496" y="2535256"/>
                  <a:pt x="11157212" y="2548793"/>
                  <a:pt x="11151878" y="2561653"/>
                </a:cubicBezTo>
                <a:cubicBezTo>
                  <a:pt x="11148830" y="2567744"/>
                  <a:pt x="11141971" y="2570452"/>
                  <a:pt x="11135115" y="2568422"/>
                </a:cubicBezTo>
                <a:close/>
                <a:moveTo>
                  <a:pt x="4236807" y="2571127"/>
                </a:moveTo>
                <a:cubicBezTo>
                  <a:pt x="4228330" y="2572988"/>
                  <a:pt x="4218232" y="2571127"/>
                  <a:pt x="4211755" y="2564358"/>
                </a:cubicBezTo>
                <a:cubicBezTo>
                  <a:pt x="4199563" y="2551499"/>
                  <a:pt x="4212518" y="2537285"/>
                  <a:pt x="4233854" y="2539992"/>
                </a:cubicBezTo>
                <a:cubicBezTo>
                  <a:pt x="4246046" y="2541346"/>
                  <a:pt x="4252142" y="2546761"/>
                  <a:pt x="4252142" y="2555560"/>
                </a:cubicBezTo>
                <a:cubicBezTo>
                  <a:pt x="4252142" y="2563682"/>
                  <a:pt x="4245284" y="2569266"/>
                  <a:pt x="4236807" y="2571127"/>
                </a:cubicBezTo>
                <a:close/>
                <a:moveTo>
                  <a:pt x="7955190" y="2571127"/>
                </a:moveTo>
                <a:cubicBezTo>
                  <a:pt x="7946712" y="2569266"/>
                  <a:pt x="7939855" y="2563682"/>
                  <a:pt x="7939855" y="2555560"/>
                </a:cubicBezTo>
                <a:cubicBezTo>
                  <a:pt x="7939855" y="2546761"/>
                  <a:pt x="7945951" y="2541346"/>
                  <a:pt x="7958143" y="2539992"/>
                </a:cubicBezTo>
                <a:cubicBezTo>
                  <a:pt x="7979479" y="2537285"/>
                  <a:pt x="7992434" y="2551499"/>
                  <a:pt x="7980242" y="2564358"/>
                </a:cubicBezTo>
                <a:cubicBezTo>
                  <a:pt x="7973764" y="2571127"/>
                  <a:pt x="7963667" y="2572988"/>
                  <a:pt x="7955190" y="2571127"/>
                </a:cubicBezTo>
                <a:close/>
                <a:moveTo>
                  <a:pt x="3527735" y="2571635"/>
                </a:moveTo>
                <a:cubicBezTo>
                  <a:pt x="3518876" y="2573158"/>
                  <a:pt x="3509162" y="2570450"/>
                  <a:pt x="3505732" y="2562328"/>
                </a:cubicBezTo>
                <a:cubicBezTo>
                  <a:pt x="3502684" y="2556238"/>
                  <a:pt x="3504208" y="2548116"/>
                  <a:pt x="3508780" y="2544055"/>
                </a:cubicBezTo>
                <a:cubicBezTo>
                  <a:pt x="3520972" y="2533225"/>
                  <a:pt x="3544594" y="2540670"/>
                  <a:pt x="3544594" y="2555560"/>
                </a:cubicBezTo>
                <a:cubicBezTo>
                  <a:pt x="3544594" y="2564358"/>
                  <a:pt x="3536592" y="2570112"/>
                  <a:pt x="3527735" y="2571635"/>
                </a:cubicBezTo>
                <a:close/>
                <a:moveTo>
                  <a:pt x="8664262" y="2571635"/>
                </a:moveTo>
                <a:cubicBezTo>
                  <a:pt x="8655404" y="2570112"/>
                  <a:pt x="8647403" y="2564358"/>
                  <a:pt x="8647403" y="2555560"/>
                </a:cubicBezTo>
                <a:cubicBezTo>
                  <a:pt x="8647403" y="2540670"/>
                  <a:pt x="8671024" y="2533225"/>
                  <a:pt x="8683216" y="2544055"/>
                </a:cubicBezTo>
                <a:cubicBezTo>
                  <a:pt x="8687788" y="2548116"/>
                  <a:pt x="8689312" y="2556238"/>
                  <a:pt x="8686264" y="2562328"/>
                </a:cubicBezTo>
                <a:cubicBezTo>
                  <a:pt x="8682835" y="2570450"/>
                  <a:pt x="8673120" y="2573158"/>
                  <a:pt x="8664262" y="2571635"/>
                </a:cubicBezTo>
                <a:close/>
                <a:moveTo>
                  <a:pt x="3697284" y="2571977"/>
                </a:moveTo>
                <a:cubicBezTo>
                  <a:pt x="3694427" y="2571470"/>
                  <a:pt x="3692142" y="2569100"/>
                  <a:pt x="3686807" y="2564363"/>
                </a:cubicBezTo>
                <a:cubicBezTo>
                  <a:pt x="3680711" y="2558948"/>
                  <a:pt x="3680711" y="2552856"/>
                  <a:pt x="3686044" y="2544058"/>
                </a:cubicBezTo>
                <a:cubicBezTo>
                  <a:pt x="3692140" y="2534583"/>
                  <a:pt x="3696712" y="2533229"/>
                  <a:pt x="3708143" y="2538644"/>
                </a:cubicBezTo>
                <a:cubicBezTo>
                  <a:pt x="3726431" y="2547442"/>
                  <a:pt x="3727955" y="2563009"/>
                  <a:pt x="3711191" y="2568424"/>
                </a:cubicBezTo>
                <a:cubicBezTo>
                  <a:pt x="3703571" y="2571131"/>
                  <a:pt x="3700142" y="2572485"/>
                  <a:pt x="3697284" y="2571977"/>
                </a:cubicBezTo>
                <a:close/>
                <a:moveTo>
                  <a:pt x="8494712" y="2571977"/>
                </a:moveTo>
                <a:cubicBezTo>
                  <a:pt x="8491855" y="2572485"/>
                  <a:pt x="8488426" y="2571131"/>
                  <a:pt x="8480806" y="2568424"/>
                </a:cubicBezTo>
                <a:cubicBezTo>
                  <a:pt x="8464042" y="2563009"/>
                  <a:pt x="8465566" y="2547442"/>
                  <a:pt x="8483854" y="2538644"/>
                </a:cubicBezTo>
                <a:cubicBezTo>
                  <a:pt x="8495284" y="2533229"/>
                  <a:pt x="8499856" y="2534583"/>
                  <a:pt x="8505952" y="2544058"/>
                </a:cubicBezTo>
                <a:cubicBezTo>
                  <a:pt x="8511286" y="2552856"/>
                  <a:pt x="8511286" y="2558948"/>
                  <a:pt x="8505190" y="2564363"/>
                </a:cubicBezTo>
                <a:cubicBezTo>
                  <a:pt x="8499855" y="2569100"/>
                  <a:pt x="8497570" y="2571470"/>
                  <a:pt x="8494712" y="2571977"/>
                </a:cubicBezTo>
                <a:close/>
                <a:moveTo>
                  <a:pt x="1938043" y="2576796"/>
                </a:moveTo>
                <a:cubicBezTo>
                  <a:pt x="1932804" y="2578064"/>
                  <a:pt x="1927469" y="2576203"/>
                  <a:pt x="1921755" y="2571127"/>
                </a:cubicBezTo>
                <a:cubicBezTo>
                  <a:pt x="1909563" y="2560297"/>
                  <a:pt x="1910324" y="2548792"/>
                  <a:pt x="1924803" y="2538639"/>
                </a:cubicBezTo>
                <a:cubicBezTo>
                  <a:pt x="1941567" y="2525780"/>
                  <a:pt x="1965951" y="2546761"/>
                  <a:pt x="1953759" y="2563682"/>
                </a:cubicBezTo>
                <a:cubicBezTo>
                  <a:pt x="1948425" y="2571127"/>
                  <a:pt x="1943281" y="2575526"/>
                  <a:pt x="1938043" y="2576796"/>
                </a:cubicBezTo>
                <a:close/>
                <a:moveTo>
                  <a:pt x="10253954" y="2576796"/>
                </a:moveTo>
                <a:cubicBezTo>
                  <a:pt x="10248715" y="2575526"/>
                  <a:pt x="10243571" y="2571127"/>
                  <a:pt x="10238238" y="2563682"/>
                </a:cubicBezTo>
                <a:cubicBezTo>
                  <a:pt x="10226046" y="2546761"/>
                  <a:pt x="10250430" y="2525780"/>
                  <a:pt x="10267194" y="2538639"/>
                </a:cubicBezTo>
                <a:cubicBezTo>
                  <a:pt x="10281672" y="2548792"/>
                  <a:pt x="10282434" y="2560297"/>
                  <a:pt x="10270242" y="2571127"/>
                </a:cubicBezTo>
                <a:cubicBezTo>
                  <a:pt x="10264527" y="2576203"/>
                  <a:pt x="10259192" y="2578064"/>
                  <a:pt x="10253954" y="2576796"/>
                </a:cubicBezTo>
                <a:close/>
                <a:moveTo>
                  <a:pt x="520687" y="2578572"/>
                </a:moveTo>
                <a:cubicBezTo>
                  <a:pt x="515729" y="2579079"/>
                  <a:pt x="511344" y="2575865"/>
                  <a:pt x="505245" y="2569097"/>
                </a:cubicBezTo>
                <a:cubicBezTo>
                  <a:pt x="485417" y="2547438"/>
                  <a:pt x="518971" y="2521041"/>
                  <a:pt x="541848" y="2540670"/>
                </a:cubicBezTo>
                <a:cubicBezTo>
                  <a:pt x="552523" y="2550822"/>
                  <a:pt x="552523" y="2552853"/>
                  <a:pt x="539561" y="2565712"/>
                </a:cubicBezTo>
                <a:cubicBezTo>
                  <a:pt x="531172" y="2573834"/>
                  <a:pt x="525644" y="2578064"/>
                  <a:pt x="520687" y="2578572"/>
                </a:cubicBezTo>
                <a:close/>
                <a:moveTo>
                  <a:pt x="11671310" y="2578572"/>
                </a:moveTo>
                <a:cubicBezTo>
                  <a:pt x="11666352" y="2578064"/>
                  <a:pt x="11660824" y="2573834"/>
                  <a:pt x="11652435" y="2565712"/>
                </a:cubicBezTo>
                <a:cubicBezTo>
                  <a:pt x="11639474" y="2552853"/>
                  <a:pt x="11639474" y="2550822"/>
                  <a:pt x="11650148" y="2540670"/>
                </a:cubicBezTo>
                <a:cubicBezTo>
                  <a:pt x="11673026" y="2521041"/>
                  <a:pt x="11706579" y="2547438"/>
                  <a:pt x="11686751" y="2569097"/>
                </a:cubicBezTo>
                <a:cubicBezTo>
                  <a:pt x="11680652" y="2575865"/>
                  <a:pt x="11676267" y="2579079"/>
                  <a:pt x="11671310" y="2578572"/>
                </a:cubicBezTo>
                <a:close/>
                <a:moveTo>
                  <a:pt x="4585252" y="2582972"/>
                </a:moveTo>
                <a:cubicBezTo>
                  <a:pt x="4581727" y="2582633"/>
                  <a:pt x="4577346" y="2579250"/>
                  <a:pt x="4569344" y="2572481"/>
                </a:cubicBezTo>
                <a:cubicBezTo>
                  <a:pt x="4548771" y="2555560"/>
                  <a:pt x="4548771" y="2550823"/>
                  <a:pt x="4567820" y="2535255"/>
                </a:cubicBezTo>
                <a:cubicBezTo>
                  <a:pt x="4595252" y="2513597"/>
                  <a:pt x="4618875" y="2546762"/>
                  <a:pt x="4596015" y="2575189"/>
                </a:cubicBezTo>
                <a:cubicBezTo>
                  <a:pt x="4591443" y="2580603"/>
                  <a:pt x="4588776" y="2583311"/>
                  <a:pt x="4585252" y="2582972"/>
                </a:cubicBezTo>
                <a:close/>
                <a:moveTo>
                  <a:pt x="7606744" y="2582972"/>
                </a:moveTo>
                <a:cubicBezTo>
                  <a:pt x="7603220" y="2583311"/>
                  <a:pt x="7600554" y="2580603"/>
                  <a:pt x="7595982" y="2575189"/>
                </a:cubicBezTo>
                <a:cubicBezTo>
                  <a:pt x="7573122" y="2546762"/>
                  <a:pt x="7596744" y="2513597"/>
                  <a:pt x="7624176" y="2535255"/>
                </a:cubicBezTo>
                <a:cubicBezTo>
                  <a:pt x="7643226" y="2550823"/>
                  <a:pt x="7643226" y="2555560"/>
                  <a:pt x="7622652" y="2572481"/>
                </a:cubicBezTo>
                <a:cubicBezTo>
                  <a:pt x="7614651" y="2579250"/>
                  <a:pt x="7610270" y="2582633"/>
                  <a:pt x="7606744" y="2582972"/>
                </a:cubicBezTo>
                <a:close/>
                <a:moveTo>
                  <a:pt x="4932616" y="2584621"/>
                </a:moveTo>
                <a:cubicBezTo>
                  <a:pt x="4926640" y="2582717"/>
                  <a:pt x="4920258" y="2578741"/>
                  <a:pt x="4913971" y="2572480"/>
                </a:cubicBezTo>
                <a:cubicBezTo>
                  <a:pt x="4901779" y="2560297"/>
                  <a:pt x="4901018" y="2556913"/>
                  <a:pt x="4910162" y="2541346"/>
                </a:cubicBezTo>
                <a:cubicBezTo>
                  <a:pt x="4917782" y="2529163"/>
                  <a:pt x="4926163" y="2525102"/>
                  <a:pt x="4939879" y="2526456"/>
                </a:cubicBezTo>
                <a:cubicBezTo>
                  <a:pt x="4955882" y="2527809"/>
                  <a:pt x="4960454" y="2532547"/>
                  <a:pt x="4961978" y="2551498"/>
                </a:cubicBezTo>
                <a:cubicBezTo>
                  <a:pt x="4964835" y="2577387"/>
                  <a:pt x="4950548" y="2590331"/>
                  <a:pt x="4932616" y="2584621"/>
                </a:cubicBezTo>
                <a:close/>
                <a:moveTo>
                  <a:pt x="7259380" y="2584621"/>
                </a:moveTo>
                <a:cubicBezTo>
                  <a:pt x="7241448" y="2590331"/>
                  <a:pt x="7227162" y="2577387"/>
                  <a:pt x="7230019" y="2551498"/>
                </a:cubicBezTo>
                <a:cubicBezTo>
                  <a:pt x="7231543" y="2532547"/>
                  <a:pt x="7236115" y="2527809"/>
                  <a:pt x="7252118" y="2526456"/>
                </a:cubicBezTo>
                <a:cubicBezTo>
                  <a:pt x="7265834" y="2525102"/>
                  <a:pt x="7274215" y="2529163"/>
                  <a:pt x="7281835" y="2541346"/>
                </a:cubicBezTo>
                <a:cubicBezTo>
                  <a:pt x="7290979" y="2556913"/>
                  <a:pt x="7290218" y="2560297"/>
                  <a:pt x="7278025" y="2572480"/>
                </a:cubicBezTo>
                <a:cubicBezTo>
                  <a:pt x="7271739" y="2578741"/>
                  <a:pt x="7265356" y="2582717"/>
                  <a:pt x="7259380" y="2584621"/>
                </a:cubicBezTo>
                <a:close/>
                <a:moveTo>
                  <a:pt x="5646667" y="2584662"/>
                </a:moveTo>
                <a:cubicBezTo>
                  <a:pt x="5632951" y="2586016"/>
                  <a:pt x="5623046" y="2581955"/>
                  <a:pt x="5614663" y="2571803"/>
                </a:cubicBezTo>
                <a:cubicBezTo>
                  <a:pt x="5598662" y="2550821"/>
                  <a:pt x="5613902" y="2528486"/>
                  <a:pt x="5645143" y="2528486"/>
                </a:cubicBezTo>
                <a:cubicBezTo>
                  <a:pt x="5665718" y="2528486"/>
                  <a:pt x="5667242" y="2530516"/>
                  <a:pt x="5667242" y="2555559"/>
                </a:cubicBezTo>
                <a:cubicBezTo>
                  <a:pt x="5667242" y="2579925"/>
                  <a:pt x="5664955" y="2582632"/>
                  <a:pt x="5646667" y="2584662"/>
                </a:cubicBezTo>
                <a:close/>
                <a:moveTo>
                  <a:pt x="6545330" y="2584662"/>
                </a:moveTo>
                <a:cubicBezTo>
                  <a:pt x="6527042" y="2582632"/>
                  <a:pt x="6524755" y="2579925"/>
                  <a:pt x="6524755" y="2555559"/>
                </a:cubicBezTo>
                <a:cubicBezTo>
                  <a:pt x="6524755" y="2530516"/>
                  <a:pt x="6526279" y="2528486"/>
                  <a:pt x="6546854" y="2528486"/>
                </a:cubicBezTo>
                <a:cubicBezTo>
                  <a:pt x="6578095" y="2528486"/>
                  <a:pt x="6593335" y="2550821"/>
                  <a:pt x="6577334" y="2571803"/>
                </a:cubicBezTo>
                <a:cubicBezTo>
                  <a:pt x="6568951" y="2581955"/>
                  <a:pt x="6559046" y="2586016"/>
                  <a:pt x="6545330" y="2584662"/>
                </a:cubicBezTo>
                <a:close/>
                <a:moveTo>
                  <a:pt x="5292602" y="2584919"/>
                </a:moveTo>
                <a:cubicBezTo>
                  <a:pt x="5287934" y="2585681"/>
                  <a:pt x="5282980" y="2583311"/>
                  <a:pt x="5273836" y="2578574"/>
                </a:cubicBezTo>
                <a:cubicBezTo>
                  <a:pt x="5266216" y="2575189"/>
                  <a:pt x="5260120" y="2565037"/>
                  <a:pt x="5260120" y="2556915"/>
                </a:cubicBezTo>
                <a:cubicBezTo>
                  <a:pt x="5260120" y="2523750"/>
                  <a:pt x="5300507" y="2513598"/>
                  <a:pt x="5314984" y="2542025"/>
                </a:cubicBezTo>
                <a:cubicBezTo>
                  <a:pt x="5321843" y="2556238"/>
                  <a:pt x="5321080" y="2560976"/>
                  <a:pt x="5309651" y="2572481"/>
                </a:cubicBezTo>
                <a:cubicBezTo>
                  <a:pt x="5301650" y="2580265"/>
                  <a:pt x="5297268" y="2584158"/>
                  <a:pt x="5292602" y="2584919"/>
                </a:cubicBezTo>
                <a:close/>
                <a:moveTo>
                  <a:pt x="6899395" y="2584919"/>
                </a:moveTo>
                <a:cubicBezTo>
                  <a:pt x="6894728" y="2584158"/>
                  <a:pt x="6890347" y="2580265"/>
                  <a:pt x="6882346" y="2572481"/>
                </a:cubicBezTo>
                <a:cubicBezTo>
                  <a:pt x="6870916" y="2560976"/>
                  <a:pt x="6870154" y="2556238"/>
                  <a:pt x="6877012" y="2542025"/>
                </a:cubicBezTo>
                <a:cubicBezTo>
                  <a:pt x="6891489" y="2513598"/>
                  <a:pt x="6931876" y="2523750"/>
                  <a:pt x="6931876" y="2556915"/>
                </a:cubicBezTo>
                <a:cubicBezTo>
                  <a:pt x="6931876" y="2565037"/>
                  <a:pt x="6925780" y="2575189"/>
                  <a:pt x="6918160" y="2578574"/>
                </a:cubicBezTo>
                <a:cubicBezTo>
                  <a:pt x="6909016" y="2583311"/>
                  <a:pt x="6904063" y="2585681"/>
                  <a:pt x="6899395" y="2584919"/>
                </a:cubicBezTo>
                <a:close/>
                <a:moveTo>
                  <a:pt x="3356183" y="2585002"/>
                </a:moveTo>
                <a:cubicBezTo>
                  <a:pt x="3342752" y="2588555"/>
                  <a:pt x="3327322" y="2585002"/>
                  <a:pt x="3319320" y="2571804"/>
                </a:cubicBezTo>
                <a:cubicBezTo>
                  <a:pt x="3307128" y="2551499"/>
                  <a:pt x="3321607" y="2525102"/>
                  <a:pt x="3345228" y="2525102"/>
                </a:cubicBezTo>
                <a:cubicBezTo>
                  <a:pt x="3367327" y="2525102"/>
                  <a:pt x="3381043" y="2536609"/>
                  <a:pt x="3381043" y="2555560"/>
                </a:cubicBezTo>
                <a:cubicBezTo>
                  <a:pt x="3381043" y="2570788"/>
                  <a:pt x="3369614" y="2581448"/>
                  <a:pt x="3356183" y="2585002"/>
                </a:cubicBezTo>
                <a:close/>
                <a:moveTo>
                  <a:pt x="8835814" y="2585002"/>
                </a:moveTo>
                <a:cubicBezTo>
                  <a:pt x="8822383" y="2581448"/>
                  <a:pt x="8810954" y="2570788"/>
                  <a:pt x="8810954" y="2555560"/>
                </a:cubicBezTo>
                <a:cubicBezTo>
                  <a:pt x="8810954" y="2536609"/>
                  <a:pt x="8824670" y="2525102"/>
                  <a:pt x="8846768" y="2525102"/>
                </a:cubicBezTo>
                <a:cubicBezTo>
                  <a:pt x="8870390" y="2525102"/>
                  <a:pt x="8884868" y="2551499"/>
                  <a:pt x="8872676" y="2571804"/>
                </a:cubicBezTo>
                <a:cubicBezTo>
                  <a:pt x="8864675" y="2585002"/>
                  <a:pt x="8849244" y="2588555"/>
                  <a:pt x="8835814" y="2585002"/>
                </a:cubicBezTo>
                <a:close/>
                <a:moveTo>
                  <a:pt x="5112287" y="2585339"/>
                </a:moveTo>
                <a:cubicBezTo>
                  <a:pt x="5105334" y="2585509"/>
                  <a:pt x="5098476" y="2581617"/>
                  <a:pt x="5090475" y="2573834"/>
                </a:cubicBezTo>
                <a:cubicBezTo>
                  <a:pt x="5073711" y="2557590"/>
                  <a:pt x="5074472" y="2550144"/>
                  <a:pt x="5091236" y="2536608"/>
                </a:cubicBezTo>
                <a:cubicBezTo>
                  <a:pt x="5111048" y="2520364"/>
                  <a:pt x="5130099" y="2522395"/>
                  <a:pt x="5140004" y="2542022"/>
                </a:cubicBezTo>
                <a:cubicBezTo>
                  <a:pt x="5146863" y="2556236"/>
                  <a:pt x="5146100" y="2560974"/>
                  <a:pt x="5134671" y="2572480"/>
                </a:cubicBezTo>
                <a:cubicBezTo>
                  <a:pt x="5126290" y="2580940"/>
                  <a:pt x="5119240" y="2585170"/>
                  <a:pt x="5112287" y="2585339"/>
                </a:cubicBezTo>
                <a:close/>
                <a:moveTo>
                  <a:pt x="7079710" y="2585339"/>
                </a:moveTo>
                <a:cubicBezTo>
                  <a:pt x="7072756" y="2585170"/>
                  <a:pt x="7065707" y="2580940"/>
                  <a:pt x="7057326" y="2572480"/>
                </a:cubicBezTo>
                <a:cubicBezTo>
                  <a:pt x="7045896" y="2560974"/>
                  <a:pt x="7045134" y="2556236"/>
                  <a:pt x="7051992" y="2542022"/>
                </a:cubicBezTo>
                <a:cubicBezTo>
                  <a:pt x="7061898" y="2522395"/>
                  <a:pt x="7080948" y="2520364"/>
                  <a:pt x="7100760" y="2536608"/>
                </a:cubicBezTo>
                <a:cubicBezTo>
                  <a:pt x="7117524" y="2550144"/>
                  <a:pt x="7118286" y="2557590"/>
                  <a:pt x="7101522" y="2573834"/>
                </a:cubicBezTo>
                <a:cubicBezTo>
                  <a:pt x="7093520" y="2581617"/>
                  <a:pt x="7086663" y="2585509"/>
                  <a:pt x="7079710" y="2585339"/>
                </a:cubicBezTo>
                <a:close/>
                <a:moveTo>
                  <a:pt x="4761082" y="2585763"/>
                </a:moveTo>
                <a:cubicBezTo>
                  <a:pt x="4750795" y="2586187"/>
                  <a:pt x="4740507" y="2581618"/>
                  <a:pt x="4734411" y="2571804"/>
                </a:cubicBezTo>
                <a:cubicBezTo>
                  <a:pt x="4722219" y="2550823"/>
                  <a:pt x="4736698" y="2525103"/>
                  <a:pt x="4761082" y="2525103"/>
                </a:cubicBezTo>
                <a:cubicBezTo>
                  <a:pt x="4787751" y="2525103"/>
                  <a:pt x="4801467" y="2548116"/>
                  <a:pt x="4787751" y="2569774"/>
                </a:cubicBezTo>
                <a:cubicBezTo>
                  <a:pt x="4781655" y="2579926"/>
                  <a:pt x="4771368" y="2585341"/>
                  <a:pt x="4761082" y="2585763"/>
                </a:cubicBezTo>
                <a:close/>
                <a:moveTo>
                  <a:pt x="7430915" y="2585763"/>
                </a:moveTo>
                <a:cubicBezTo>
                  <a:pt x="7420628" y="2585341"/>
                  <a:pt x="7410342" y="2579926"/>
                  <a:pt x="7404246" y="2569774"/>
                </a:cubicBezTo>
                <a:cubicBezTo>
                  <a:pt x="7390530" y="2548116"/>
                  <a:pt x="7404246" y="2525103"/>
                  <a:pt x="7430915" y="2525103"/>
                </a:cubicBezTo>
                <a:cubicBezTo>
                  <a:pt x="7455299" y="2525103"/>
                  <a:pt x="7469778" y="2550823"/>
                  <a:pt x="7457586" y="2571804"/>
                </a:cubicBezTo>
                <a:cubicBezTo>
                  <a:pt x="7451490" y="2581618"/>
                  <a:pt x="7441202" y="2586187"/>
                  <a:pt x="7430915" y="2585763"/>
                </a:cubicBezTo>
                <a:close/>
                <a:moveTo>
                  <a:pt x="5995667" y="2585935"/>
                </a:moveTo>
                <a:cubicBezTo>
                  <a:pt x="5982522" y="2586697"/>
                  <a:pt x="5969568" y="2585343"/>
                  <a:pt x="5965376" y="2581282"/>
                </a:cubicBezTo>
                <a:cubicBezTo>
                  <a:pt x="5962328" y="2579252"/>
                  <a:pt x="5960043" y="2567069"/>
                  <a:pt x="5960043" y="2554209"/>
                </a:cubicBezTo>
                <a:cubicBezTo>
                  <a:pt x="5960043" y="2535935"/>
                  <a:pt x="5963852" y="2530520"/>
                  <a:pt x="5979855" y="2524428"/>
                </a:cubicBezTo>
                <a:cubicBezTo>
                  <a:pt x="6018716" y="2511569"/>
                  <a:pt x="6055292" y="2552855"/>
                  <a:pt x="6027099" y="2577898"/>
                </a:cubicBezTo>
                <a:cubicBezTo>
                  <a:pt x="6022146" y="2582297"/>
                  <a:pt x="6008811" y="2585174"/>
                  <a:pt x="5995667" y="2585935"/>
                </a:cubicBezTo>
                <a:close/>
                <a:moveTo>
                  <a:pt x="6196330" y="2585935"/>
                </a:moveTo>
                <a:cubicBezTo>
                  <a:pt x="6183186" y="2585174"/>
                  <a:pt x="6169851" y="2582297"/>
                  <a:pt x="6164898" y="2577898"/>
                </a:cubicBezTo>
                <a:cubicBezTo>
                  <a:pt x="6136704" y="2552855"/>
                  <a:pt x="6173280" y="2511569"/>
                  <a:pt x="6212142" y="2524428"/>
                </a:cubicBezTo>
                <a:cubicBezTo>
                  <a:pt x="6228144" y="2530520"/>
                  <a:pt x="6231954" y="2535935"/>
                  <a:pt x="6231954" y="2554209"/>
                </a:cubicBezTo>
                <a:cubicBezTo>
                  <a:pt x="6231954" y="2567069"/>
                  <a:pt x="6229668" y="2579252"/>
                  <a:pt x="6226620" y="2581282"/>
                </a:cubicBezTo>
                <a:cubicBezTo>
                  <a:pt x="6222428" y="2585343"/>
                  <a:pt x="6209475" y="2586697"/>
                  <a:pt x="6196330" y="2585935"/>
                </a:cubicBezTo>
                <a:close/>
                <a:moveTo>
                  <a:pt x="693196" y="2586017"/>
                </a:moveTo>
                <a:cubicBezTo>
                  <a:pt x="677957" y="2586017"/>
                  <a:pt x="671863" y="2581956"/>
                  <a:pt x="668051" y="2569773"/>
                </a:cubicBezTo>
                <a:cubicBezTo>
                  <a:pt x="660459" y="2542700"/>
                  <a:pt x="671099" y="2525101"/>
                  <a:pt x="694719" y="2525101"/>
                </a:cubicBezTo>
                <a:cubicBezTo>
                  <a:pt x="715297" y="2525101"/>
                  <a:pt x="741208" y="2542700"/>
                  <a:pt x="741208" y="2556913"/>
                </a:cubicBezTo>
                <a:cubicBezTo>
                  <a:pt x="741208" y="2569096"/>
                  <a:pt x="713772" y="2586017"/>
                  <a:pt x="693196" y="2586017"/>
                </a:cubicBezTo>
                <a:close/>
                <a:moveTo>
                  <a:pt x="11498800" y="2586017"/>
                </a:moveTo>
                <a:cubicBezTo>
                  <a:pt x="11478224" y="2586017"/>
                  <a:pt x="11450788" y="2569096"/>
                  <a:pt x="11450788" y="2556913"/>
                </a:cubicBezTo>
                <a:cubicBezTo>
                  <a:pt x="11450788" y="2542700"/>
                  <a:pt x="11476699" y="2525101"/>
                  <a:pt x="11497278" y="2525101"/>
                </a:cubicBezTo>
                <a:cubicBezTo>
                  <a:pt x="11520898" y="2525101"/>
                  <a:pt x="11531538" y="2542700"/>
                  <a:pt x="11523946" y="2569773"/>
                </a:cubicBezTo>
                <a:cubicBezTo>
                  <a:pt x="11520134" y="2581956"/>
                  <a:pt x="11514039" y="2586017"/>
                  <a:pt x="11498800" y="2586017"/>
                </a:cubicBezTo>
                <a:close/>
                <a:moveTo>
                  <a:pt x="1228033" y="2586020"/>
                </a:moveTo>
                <a:cubicBezTo>
                  <a:pt x="1202915" y="2586020"/>
                  <a:pt x="1199119" y="2583991"/>
                  <a:pt x="1195301" y="2568423"/>
                </a:cubicBezTo>
                <a:cubicBezTo>
                  <a:pt x="1193769" y="2558947"/>
                  <a:pt x="1193769" y="2545411"/>
                  <a:pt x="1195301" y="2538642"/>
                </a:cubicBezTo>
                <a:cubicBezTo>
                  <a:pt x="1203672" y="2510215"/>
                  <a:pt x="1266136" y="2519015"/>
                  <a:pt x="1266136" y="2548118"/>
                </a:cubicBezTo>
                <a:cubicBezTo>
                  <a:pt x="1266136" y="2578576"/>
                  <a:pt x="1258519" y="2586020"/>
                  <a:pt x="1228033" y="2586020"/>
                </a:cubicBezTo>
                <a:close/>
                <a:moveTo>
                  <a:pt x="10963963" y="2586020"/>
                </a:moveTo>
                <a:cubicBezTo>
                  <a:pt x="10933478" y="2586020"/>
                  <a:pt x="10925860" y="2578576"/>
                  <a:pt x="10925860" y="2548118"/>
                </a:cubicBezTo>
                <a:cubicBezTo>
                  <a:pt x="10925860" y="2519015"/>
                  <a:pt x="10988324" y="2510215"/>
                  <a:pt x="10996695" y="2538642"/>
                </a:cubicBezTo>
                <a:cubicBezTo>
                  <a:pt x="10998227" y="2545411"/>
                  <a:pt x="10998227" y="2558947"/>
                  <a:pt x="10996695" y="2568423"/>
                </a:cubicBezTo>
                <a:cubicBezTo>
                  <a:pt x="10992878" y="2583991"/>
                  <a:pt x="10989082" y="2586020"/>
                  <a:pt x="10963963" y="2586020"/>
                </a:cubicBezTo>
                <a:close/>
                <a:moveTo>
                  <a:pt x="4412256" y="2591940"/>
                </a:moveTo>
                <a:cubicBezTo>
                  <a:pt x="4403112" y="2592955"/>
                  <a:pt x="4393588" y="2590755"/>
                  <a:pt x="4383682" y="2585341"/>
                </a:cubicBezTo>
                <a:cubicBezTo>
                  <a:pt x="4367679" y="2577219"/>
                  <a:pt x="4365394" y="2538640"/>
                  <a:pt x="4379110" y="2526457"/>
                </a:cubicBezTo>
                <a:cubicBezTo>
                  <a:pt x="4395111" y="2512243"/>
                  <a:pt x="4427878" y="2516981"/>
                  <a:pt x="4441594" y="2535255"/>
                </a:cubicBezTo>
                <a:cubicBezTo>
                  <a:pt x="4457595" y="2556914"/>
                  <a:pt x="4456834" y="2563006"/>
                  <a:pt x="4438546" y="2579250"/>
                </a:cubicBezTo>
                <a:cubicBezTo>
                  <a:pt x="4430164" y="2586694"/>
                  <a:pt x="4421400" y="2590925"/>
                  <a:pt x="4412256" y="2591940"/>
                </a:cubicBezTo>
                <a:close/>
                <a:moveTo>
                  <a:pt x="7779740" y="2591940"/>
                </a:moveTo>
                <a:cubicBezTo>
                  <a:pt x="7770596" y="2590925"/>
                  <a:pt x="7761832" y="2586694"/>
                  <a:pt x="7753451" y="2579250"/>
                </a:cubicBezTo>
                <a:cubicBezTo>
                  <a:pt x="7735163" y="2563006"/>
                  <a:pt x="7734402" y="2556914"/>
                  <a:pt x="7750403" y="2535255"/>
                </a:cubicBezTo>
                <a:cubicBezTo>
                  <a:pt x="7764119" y="2516981"/>
                  <a:pt x="7796886" y="2512243"/>
                  <a:pt x="7812887" y="2526457"/>
                </a:cubicBezTo>
                <a:cubicBezTo>
                  <a:pt x="7826603" y="2538640"/>
                  <a:pt x="7824318" y="2577219"/>
                  <a:pt x="7808315" y="2585341"/>
                </a:cubicBezTo>
                <a:cubicBezTo>
                  <a:pt x="7798408" y="2590755"/>
                  <a:pt x="7788884" y="2592955"/>
                  <a:pt x="7779740" y="2591940"/>
                </a:cubicBezTo>
                <a:close/>
                <a:moveTo>
                  <a:pt x="165795" y="2592201"/>
                </a:moveTo>
                <a:cubicBezTo>
                  <a:pt x="155119" y="2591947"/>
                  <a:pt x="145396" y="2588055"/>
                  <a:pt x="137771" y="2580611"/>
                </a:cubicBezTo>
                <a:cubicBezTo>
                  <a:pt x="118705" y="2562336"/>
                  <a:pt x="121755" y="2535262"/>
                  <a:pt x="143871" y="2522403"/>
                </a:cubicBezTo>
                <a:cubicBezTo>
                  <a:pt x="169035" y="2507513"/>
                  <a:pt x="180475" y="2508867"/>
                  <a:pt x="199539" y="2527140"/>
                </a:cubicBezTo>
                <a:cubicBezTo>
                  <a:pt x="220891" y="2547445"/>
                  <a:pt x="220891" y="2569104"/>
                  <a:pt x="199539" y="2581964"/>
                </a:cubicBezTo>
                <a:cubicBezTo>
                  <a:pt x="188100" y="2589070"/>
                  <a:pt x="176472" y="2592455"/>
                  <a:pt x="165795" y="2592201"/>
                </a:cubicBezTo>
                <a:close/>
                <a:moveTo>
                  <a:pt x="12026202" y="2592201"/>
                </a:moveTo>
                <a:cubicBezTo>
                  <a:pt x="12015524" y="2592455"/>
                  <a:pt x="12003896" y="2589070"/>
                  <a:pt x="11992458" y="2581964"/>
                </a:cubicBezTo>
                <a:cubicBezTo>
                  <a:pt x="11971106" y="2569104"/>
                  <a:pt x="11971106" y="2547445"/>
                  <a:pt x="11992458" y="2527140"/>
                </a:cubicBezTo>
                <a:cubicBezTo>
                  <a:pt x="12011522" y="2508867"/>
                  <a:pt x="12022962" y="2507513"/>
                  <a:pt x="12048126" y="2522403"/>
                </a:cubicBezTo>
                <a:cubicBezTo>
                  <a:pt x="12070242" y="2535262"/>
                  <a:pt x="12073291" y="2562336"/>
                  <a:pt x="12054226" y="2580611"/>
                </a:cubicBezTo>
                <a:cubicBezTo>
                  <a:pt x="12046600" y="2588055"/>
                  <a:pt x="12036878" y="2591947"/>
                  <a:pt x="12026202" y="2592201"/>
                </a:cubicBezTo>
                <a:close/>
                <a:moveTo>
                  <a:pt x="3879318" y="2592786"/>
                </a:moveTo>
                <a:cubicBezTo>
                  <a:pt x="3870936" y="2592786"/>
                  <a:pt x="3860268" y="2590079"/>
                  <a:pt x="3855696" y="2587372"/>
                </a:cubicBezTo>
                <a:cubicBezTo>
                  <a:pt x="3839694" y="2577896"/>
                  <a:pt x="3831312" y="2555561"/>
                  <a:pt x="3838170" y="2539994"/>
                </a:cubicBezTo>
                <a:cubicBezTo>
                  <a:pt x="3851886" y="2508183"/>
                  <a:pt x="3907512" y="2509537"/>
                  <a:pt x="3916656" y="2542025"/>
                </a:cubicBezTo>
                <a:cubicBezTo>
                  <a:pt x="3925038" y="2570452"/>
                  <a:pt x="3908274" y="2592786"/>
                  <a:pt x="3879318" y="2592786"/>
                </a:cubicBezTo>
                <a:close/>
                <a:moveTo>
                  <a:pt x="8312679" y="2592786"/>
                </a:moveTo>
                <a:cubicBezTo>
                  <a:pt x="8283723" y="2592786"/>
                  <a:pt x="8266959" y="2570452"/>
                  <a:pt x="8275340" y="2542025"/>
                </a:cubicBezTo>
                <a:cubicBezTo>
                  <a:pt x="8284484" y="2509537"/>
                  <a:pt x="8340111" y="2508183"/>
                  <a:pt x="8353827" y="2539994"/>
                </a:cubicBezTo>
                <a:cubicBezTo>
                  <a:pt x="8360684" y="2555561"/>
                  <a:pt x="8352303" y="2577896"/>
                  <a:pt x="8336300" y="2587372"/>
                </a:cubicBezTo>
                <a:cubicBezTo>
                  <a:pt x="8331728" y="2590079"/>
                  <a:pt x="8321060" y="2592786"/>
                  <a:pt x="8312679" y="2592786"/>
                </a:cubicBezTo>
                <a:close/>
                <a:moveTo>
                  <a:pt x="1584288" y="2593658"/>
                </a:moveTo>
                <a:cubicBezTo>
                  <a:pt x="1576216" y="2593806"/>
                  <a:pt x="1567976" y="2592283"/>
                  <a:pt x="1560356" y="2588730"/>
                </a:cubicBezTo>
                <a:cubicBezTo>
                  <a:pt x="1521495" y="2570456"/>
                  <a:pt x="1540544" y="2511571"/>
                  <a:pt x="1585503" y="2511571"/>
                </a:cubicBezTo>
                <a:cubicBezTo>
                  <a:pt x="1603028" y="2511571"/>
                  <a:pt x="1631223" y="2539998"/>
                  <a:pt x="1631223" y="2556920"/>
                </a:cubicBezTo>
                <a:cubicBezTo>
                  <a:pt x="1631223" y="2577731"/>
                  <a:pt x="1608505" y="2593214"/>
                  <a:pt x="1584288" y="2593658"/>
                </a:cubicBezTo>
                <a:close/>
                <a:moveTo>
                  <a:pt x="10607708" y="2593658"/>
                </a:moveTo>
                <a:cubicBezTo>
                  <a:pt x="10583491" y="2593214"/>
                  <a:pt x="10560774" y="2577731"/>
                  <a:pt x="10560774" y="2556920"/>
                </a:cubicBezTo>
                <a:cubicBezTo>
                  <a:pt x="10560774" y="2539998"/>
                  <a:pt x="10588968" y="2511571"/>
                  <a:pt x="10606494" y="2511571"/>
                </a:cubicBezTo>
                <a:cubicBezTo>
                  <a:pt x="10651452" y="2511571"/>
                  <a:pt x="10670502" y="2570456"/>
                  <a:pt x="10631640" y="2588730"/>
                </a:cubicBezTo>
                <a:cubicBezTo>
                  <a:pt x="10624020" y="2592283"/>
                  <a:pt x="10615780" y="2593806"/>
                  <a:pt x="10607708" y="2593658"/>
                </a:cubicBezTo>
                <a:close/>
                <a:moveTo>
                  <a:pt x="1395373" y="2594144"/>
                </a:moveTo>
                <a:cubicBezTo>
                  <a:pt x="1356512" y="2583314"/>
                  <a:pt x="1345845" y="2548797"/>
                  <a:pt x="1374035" y="2525107"/>
                </a:cubicBezTo>
                <a:cubicBezTo>
                  <a:pt x="1406792" y="2498034"/>
                  <a:pt x="1448672" y="2516309"/>
                  <a:pt x="1448672" y="2557595"/>
                </a:cubicBezTo>
                <a:cubicBezTo>
                  <a:pt x="1448672" y="2573839"/>
                  <a:pt x="1444104" y="2581284"/>
                  <a:pt x="1428113" y="2588053"/>
                </a:cubicBezTo>
                <a:cubicBezTo>
                  <a:pt x="1415931" y="2593467"/>
                  <a:pt x="1401464" y="2596175"/>
                  <a:pt x="1395373" y="2594144"/>
                </a:cubicBezTo>
                <a:close/>
                <a:moveTo>
                  <a:pt x="10796623" y="2594144"/>
                </a:moveTo>
                <a:cubicBezTo>
                  <a:pt x="10790532" y="2596175"/>
                  <a:pt x="10776066" y="2593467"/>
                  <a:pt x="10763883" y="2588053"/>
                </a:cubicBezTo>
                <a:cubicBezTo>
                  <a:pt x="10747892" y="2581284"/>
                  <a:pt x="10743324" y="2573839"/>
                  <a:pt x="10743324" y="2557595"/>
                </a:cubicBezTo>
                <a:cubicBezTo>
                  <a:pt x="10743324" y="2516309"/>
                  <a:pt x="10785204" y="2498034"/>
                  <a:pt x="10817962" y="2525107"/>
                </a:cubicBezTo>
                <a:cubicBezTo>
                  <a:pt x="10846151" y="2548797"/>
                  <a:pt x="10835484" y="2583314"/>
                  <a:pt x="10796623" y="2594144"/>
                </a:cubicBezTo>
                <a:close/>
                <a:moveTo>
                  <a:pt x="2817998" y="2599553"/>
                </a:moveTo>
                <a:cubicBezTo>
                  <a:pt x="2811902" y="2599553"/>
                  <a:pt x="2798947" y="2593463"/>
                  <a:pt x="2789042" y="2587371"/>
                </a:cubicBezTo>
                <a:cubicBezTo>
                  <a:pt x="2763895" y="2569773"/>
                  <a:pt x="2768467" y="2535255"/>
                  <a:pt x="2797423" y="2519688"/>
                </a:cubicBezTo>
                <a:cubicBezTo>
                  <a:pt x="2816474" y="2509536"/>
                  <a:pt x="2820283" y="2509536"/>
                  <a:pt x="2839334" y="2518334"/>
                </a:cubicBezTo>
                <a:cubicBezTo>
                  <a:pt x="2868290" y="2533224"/>
                  <a:pt x="2872099" y="2569773"/>
                  <a:pt x="2846954" y="2587371"/>
                </a:cubicBezTo>
                <a:cubicBezTo>
                  <a:pt x="2837047" y="2593463"/>
                  <a:pt x="2824094" y="2599553"/>
                  <a:pt x="2817998" y="2599553"/>
                </a:cubicBezTo>
                <a:close/>
                <a:moveTo>
                  <a:pt x="9373999" y="2599553"/>
                </a:moveTo>
                <a:cubicBezTo>
                  <a:pt x="9367903" y="2599553"/>
                  <a:pt x="9354950" y="2593463"/>
                  <a:pt x="9345043" y="2587371"/>
                </a:cubicBezTo>
                <a:cubicBezTo>
                  <a:pt x="9319898" y="2569773"/>
                  <a:pt x="9323707" y="2533224"/>
                  <a:pt x="9352663" y="2518334"/>
                </a:cubicBezTo>
                <a:cubicBezTo>
                  <a:pt x="9371714" y="2509536"/>
                  <a:pt x="9375523" y="2509536"/>
                  <a:pt x="9394574" y="2519688"/>
                </a:cubicBezTo>
                <a:cubicBezTo>
                  <a:pt x="9423530" y="2535255"/>
                  <a:pt x="9428102" y="2569773"/>
                  <a:pt x="9402955" y="2587371"/>
                </a:cubicBezTo>
                <a:cubicBezTo>
                  <a:pt x="9393050" y="2593463"/>
                  <a:pt x="9380095" y="2599553"/>
                  <a:pt x="9373999" y="2599553"/>
                </a:cubicBezTo>
                <a:close/>
                <a:moveTo>
                  <a:pt x="2296340" y="2601177"/>
                </a:moveTo>
                <a:cubicBezTo>
                  <a:pt x="2288626" y="2602224"/>
                  <a:pt x="2280482" y="2601589"/>
                  <a:pt x="2272480" y="2598882"/>
                </a:cubicBezTo>
                <a:cubicBezTo>
                  <a:pt x="2249620" y="2591436"/>
                  <a:pt x="2232094" y="2559626"/>
                  <a:pt x="2239714" y="2541351"/>
                </a:cubicBezTo>
                <a:cubicBezTo>
                  <a:pt x="2247334" y="2524431"/>
                  <a:pt x="2275528" y="2504802"/>
                  <a:pt x="2293054" y="2504802"/>
                </a:cubicBezTo>
                <a:cubicBezTo>
                  <a:pt x="2312866" y="2504802"/>
                  <a:pt x="2338774" y="2533906"/>
                  <a:pt x="2338774" y="2556919"/>
                </a:cubicBezTo>
                <a:cubicBezTo>
                  <a:pt x="2338774" y="2579761"/>
                  <a:pt x="2319486" y="2598035"/>
                  <a:pt x="2296340" y="2601177"/>
                </a:cubicBezTo>
                <a:close/>
                <a:moveTo>
                  <a:pt x="9895656" y="2601177"/>
                </a:moveTo>
                <a:cubicBezTo>
                  <a:pt x="9872511" y="2598035"/>
                  <a:pt x="9853223" y="2579761"/>
                  <a:pt x="9853223" y="2556919"/>
                </a:cubicBezTo>
                <a:cubicBezTo>
                  <a:pt x="9853223" y="2533906"/>
                  <a:pt x="9879131" y="2504802"/>
                  <a:pt x="9898943" y="2504802"/>
                </a:cubicBezTo>
                <a:cubicBezTo>
                  <a:pt x="9916468" y="2504802"/>
                  <a:pt x="9944663" y="2524431"/>
                  <a:pt x="9952283" y="2541351"/>
                </a:cubicBezTo>
                <a:cubicBezTo>
                  <a:pt x="9959903" y="2559626"/>
                  <a:pt x="9942376" y="2591436"/>
                  <a:pt x="9919516" y="2598882"/>
                </a:cubicBezTo>
                <a:cubicBezTo>
                  <a:pt x="9911515" y="2601589"/>
                  <a:pt x="9903371" y="2602224"/>
                  <a:pt x="9895656" y="2601177"/>
                </a:cubicBezTo>
                <a:close/>
                <a:moveTo>
                  <a:pt x="0" y="2604409"/>
                </a:moveTo>
                <a:lnTo>
                  <a:pt x="0" y="2506537"/>
                </a:lnTo>
                <a:lnTo>
                  <a:pt x="11559" y="2509873"/>
                </a:lnTo>
                <a:cubicBezTo>
                  <a:pt x="30012" y="2519390"/>
                  <a:pt x="48901" y="2540330"/>
                  <a:pt x="48901" y="2555559"/>
                </a:cubicBezTo>
                <a:cubicBezTo>
                  <a:pt x="48901" y="2570788"/>
                  <a:pt x="30012" y="2591728"/>
                  <a:pt x="11237" y="2601246"/>
                </a:cubicBezTo>
                <a:close/>
                <a:moveTo>
                  <a:pt x="12191999" y="2604409"/>
                </a:moveTo>
                <a:lnTo>
                  <a:pt x="12180759" y="2601246"/>
                </a:lnTo>
                <a:cubicBezTo>
                  <a:pt x="12161983" y="2591728"/>
                  <a:pt x="12143095" y="2570788"/>
                  <a:pt x="12143095" y="2555559"/>
                </a:cubicBezTo>
                <a:cubicBezTo>
                  <a:pt x="12143095" y="2540330"/>
                  <a:pt x="12161983" y="2519390"/>
                  <a:pt x="12180438" y="2509873"/>
                </a:cubicBezTo>
                <a:lnTo>
                  <a:pt x="12191999" y="2506537"/>
                </a:lnTo>
                <a:close/>
                <a:moveTo>
                  <a:pt x="1768940" y="2604449"/>
                </a:moveTo>
                <a:cubicBezTo>
                  <a:pt x="1760969" y="2605790"/>
                  <a:pt x="1752671" y="2605589"/>
                  <a:pt x="1744715" y="2603637"/>
                </a:cubicBezTo>
                <a:cubicBezTo>
                  <a:pt x="1734107" y="2601035"/>
                  <a:pt x="1724105" y="2595324"/>
                  <a:pt x="1716295" y="2586018"/>
                </a:cubicBezTo>
                <a:cubicBezTo>
                  <a:pt x="1694959" y="2560976"/>
                  <a:pt x="1694959" y="2545408"/>
                  <a:pt x="1717056" y="2523073"/>
                </a:cubicBezTo>
                <a:cubicBezTo>
                  <a:pt x="1751347" y="2487878"/>
                  <a:pt x="1813831" y="2509537"/>
                  <a:pt x="1813831" y="2556238"/>
                </a:cubicBezTo>
                <a:cubicBezTo>
                  <a:pt x="1813831" y="2582508"/>
                  <a:pt x="1792855" y="2600425"/>
                  <a:pt x="1768940" y="2604449"/>
                </a:cubicBezTo>
                <a:close/>
                <a:moveTo>
                  <a:pt x="10423056" y="2604449"/>
                </a:moveTo>
                <a:cubicBezTo>
                  <a:pt x="10399142" y="2600425"/>
                  <a:pt x="10378166" y="2582508"/>
                  <a:pt x="10378166" y="2556238"/>
                </a:cubicBezTo>
                <a:cubicBezTo>
                  <a:pt x="10378166" y="2509537"/>
                  <a:pt x="10440650" y="2487878"/>
                  <a:pt x="10474940" y="2523073"/>
                </a:cubicBezTo>
                <a:cubicBezTo>
                  <a:pt x="10497038" y="2545408"/>
                  <a:pt x="10497038" y="2560976"/>
                  <a:pt x="10475702" y="2586018"/>
                </a:cubicBezTo>
                <a:cubicBezTo>
                  <a:pt x="10467891" y="2595324"/>
                  <a:pt x="10457890" y="2601035"/>
                  <a:pt x="10447282" y="2603637"/>
                </a:cubicBezTo>
                <a:cubicBezTo>
                  <a:pt x="10439326" y="2605589"/>
                  <a:pt x="10431027" y="2605790"/>
                  <a:pt x="10423056" y="2604449"/>
                </a:cubicBezTo>
                <a:close/>
                <a:moveTo>
                  <a:pt x="2125880" y="2605222"/>
                </a:moveTo>
                <a:cubicBezTo>
                  <a:pt x="2103974" y="2610044"/>
                  <a:pt x="2080351" y="2605306"/>
                  <a:pt x="2065492" y="2588724"/>
                </a:cubicBezTo>
                <a:cubicBezTo>
                  <a:pt x="2046441" y="2567066"/>
                  <a:pt x="2044917" y="2544053"/>
                  <a:pt x="2061681" y="2521717"/>
                </a:cubicBezTo>
                <a:cubicBezTo>
                  <a:pt x="2072349" y="2507505"/>
                  <a:pt x="2079969" y="2504797"/>
                  <a:pt x="2110450" y="2504797"/>
                </a:cubicBezTo>
                <a:cubicBezTo>
                  <a:pt x="2143978" y="2504797"/>
                  <a:pt x="2148550" y="2506827"/>
                  <a:pt x="2163790" y="2528486"/>
                </a:cubicBezTo>
                <a:cubicBezTo>
                  <a:pt x="2172934" y="2542022"/>
                  <a:pt x="2178268" y="2557590"/>
                  <a:pt x="2175982" y="2564358"/>
                </a:cubicBezTo>
                <a:cubicBezTo>
                  <a:pt x="2167982" y="2586017"/>
                  <a:pt x="2147788" y="2600399"/>
                  <a:pt x="2125880" y="2605222"/>
                </a:cubicBezTo>
                <a:close/>
                <a:moveTo>
                  <a:pt x="10066116" y="2605222"/>
                </a:moveTo>
                <a:cubicBezTo>
                  <a:pt x="10044208" y="2600399"/>
                  <a:pt x="10024015" y="2586017"/>
                  <a:pt x="10016015" y="2564358"/>
                </a:cubicBezTo>
                <a:cubicBezTo>
                  <a:pt x="10013728" y="2557590"/>
                  <a:pt x="10019063" y="2542022"/>
                  <a:pt x="10028207" y="2528486"/>
                </a:cubicBezTo>
                <a:cubicBezTo>
                  <a:pt x="10043447" y="2506827"/>
                  <a:pt x="10048019" y="2504797"/>
                  <a:pt x="10081547" y="2504797"/>
                </a:cubicBezTo>
                <a:cubicBezTo>
                  <a:pt x="10112027" y="2504797"/>
                  <a:pt x="10119647" y="2507505"/>
                  <a:pt x="10130315" y="2521717"/>
                </a:cubicBezTo>
                <a:cubicBezTo>
                  <a:pt x="10147079" y="2544053"/>
                  <a:pt x="10145555" y="2567066"/>
                  <a:pt x="10126504" y="2588724"/>
                </a:cubicBezTo>
                <a:cubicBezTo>
                  <a:pt x="10111646" y="2605306"/>
                  <a:pt x="10088023" y="2610044"/>
                  <a:pt x="10066116" y="2605222"/>
                </a:cubicBezTo>
                <a:close/>
                <a:moveTo>
                  <a:pt x="5469390" y="2605306"/>
                </a:moveTo>
                <a:cubicBezTo>
                  <a:pt x="5462151" y="2605306"/>
                  <a:pt x="5454150" y="2601582"/>
                  <a:pt x="5441195" y="2594138"/>
                </a:cubicBezTo>
                <a:cubicBezTo>
                  <a:pt x="5423670" y="2584662"/>
                  <a:pt x="5419859" y="2577894"/>
                  <a:pt x="5419859" y="2555559"/>
                </a:cubicBezTo>
                <a:cubicBezTo>
                  <a:pt x="5419859" y="2531869"/>
                  <a:pt x="5422907" y="2526455"/>
                  <a:pt x="5443482" y="2515625"/>
                </a:cubicBezTo>
                <a:cubicBezTo>
                  <a:pt x="5464055" y="2504796"/>
                  <a:pt x="5469390" y="2504120"/>
                  <a:pt x="5486154" y="2512242"/>
                </a:cubicBezTo>
                <a:cubicBezTo>
                  <a:pt x="5522730" y="2529839"/>
                  <a:pt x="5525778" y="2569772"/>
                  <a:pt x="5493011" y="2594138"/>
                </a:cubicBezTo>
                <a:cubicBezTo>
                  <a:pt x="5483106" y="2601582"/>
                  <a:pt x="5476628" y="2605306"/>
                  <a:pt x="5469390" y="2605306"/>
                </a:cubicBezTo>
                <a:close/>
                <a:moveTo>
                  <a:pt x="6722607" y="2605306"/>
                </a:moveTo>
                <a:cubicBezTo>
                  <a:pt x="6715368" y="2605306"/>
                  <a:pt x="6708891" y="2601582"/>
                  <a:pt x="6698986" y="2594138"/>
                </a:cubicBezTo>
                <a:cubicBezTo>
                  <a:pt x="6666219" y="2569772"/>
                  <a:pt x="6669267" y="2529839"/>
                  <a:pt x="6705843" y="2512242"/>
                </a:cubicBezTo>
                <a:cubicBezTo>
                  <a:pt x="6722607" y="2504120"/>
                  <a:pt x="6727942" y="2504796"/>
                  <a:pt x="6748515" y="2515625"/>
                </a:cubicBezTo>
                <a:cubicBezTo>
                  <a:pt x="6769090" y="2526455"/>
                  <a:pt x="6772138" y="2531869"/>
                  <a:pt x="6772138" y="2555559"/>
                </a:cubicBezTo>
                <a:cubicBezTo>
                  <a:pt x="6772138" y="2577894"/>
                  <a:pt x="6768327" y="2584662"/>
                  <a:pt x="6750801" y="2594138"/>
                </a:cubicBezTo>
                <a:cubicBezTo>
                  <a:pt x="6737847" y="2601582"/>
                  <a:pt x="6729846" y="2605306"/>
                  <a:pt x="6722607" y="2605306"/>
                </a:cubicBezTo>
                <a:close/>
                <a:moveTo>
                  <a:pt x="2996887" y="2605391"/>
                </a:moveTo>
                <a:cubicBezTo>
                  <a:pt x="2988410" y="2605475"/>
                  <a:pt x="2980027" y="2601245"/>
                  <a:pt x="2967835" y="2592785"/>
                </a:cubicBezTo>
                <a:cubicBezTo>
                  <a:pt x="2941166" y="2573834"/>
                  <a:pt x="2936594" y="2556913"/>
                  <a:pt x="2951071" y="2532547"/>
                </a:cubicBezTo>
                <a:cubicBezTo>
                  <a:pt x="2976218" y="2489230"/>
                  <a:pt x="3040226" y="2504120"/>
                  <a:pt x="3044798" y="2553529"/>
                </a:cubicBezTo>
                <a:cubicBezTo>
                  <a:pt x="3046322" y="2573157"/>
                  <a:pt x="3043274" y="2580602"/>
                  <a:pt x="3026510" y="2592108"/>
                </a:cubicBezTo>
                <a:cubicBezTo>
                  <a:pt x="3013936" y="2600906"/>
                  <a:pt x="3005364" y="2605306"/>
                  <a:pt x="2996887" y="2605391"/>
                </a:cubicBezTo>
                <a:close/>
                <a:moveTo>
                  <a:pt x="9195110" y="2605391"/>
                </a:moveTo>
                <a:cubicBezTo>
                  <a:pt x="9186632" y="2605306"/>
                  <a:pt x="9178060" y="2600906"/>
                  <a:pt x="9165487" y="2592108"/>
                </a:cubicBezTo>
                <a:cubicBezTo>
                  <a:pt x="9148723" y="2580602"/>
                  <a:pt x="9145675" y="2573157"/>
                  <a:pt x="9147199" y="2553529"/>
                </a:cubicBezTo>
                <a:cubicBezTo>
                  <a:pt x="9151771" y="2504120"/>
                  <a:pt x="9215779" y="2489230"/>
                  <a:pt x="9240926" y="2532547"/>
                </a:cubicBezTo>
                <a:cubicBezTo>
                  <a:pt x="9255403" y="2556913"/>
                  <a:pt x="9250831" y="2573834"/>
                  <a:pt x="9224162" y="2592785"/>
                </a:cubicBezTo>
                <a:cubicBezTo>
                  <a:pt x="9211970" y="2601245"/>
                  <a:pt x="9203587" y="2605475"/>
                  <a:pt x="9195110" y="2605391"/>
                </a:cubicBezTo>
                <a:close/>
                <a:moveTo>
                  <a:pt x="5818115" y="2606068"/>
                </a:moveTo>
                <a:cubicBezTo>
                  <a:pt x="5803732" y="2605984"/>
                  <a:pt x="5789635" y="2600907"/>
                  <a:pt x="5778967" y="2590755"/>
                </a:cubicBezTo>
                <a:cubicBezTo>
                  <a:pt x="5743915" y="2558267"/>
                  <a:pt x="5768299" y="2504798"/>
                  <a:pt x="5817067" y="2504798"/>
                </a:cubicBezTo>
                <a:cubicBezTo>
                  <a:pt x="5869646" y="2504798"/>
                  <a:pt x="5896315" y="2560299"/>
                  <a:pt x="5858978" y="2591433"/>
                </a:cubicBezTo>
                <a:cubicBezTo>
                  <a:pt x="5847167" y="2601246"/>
                  <a:pt x="5832498" y="2606154"/>
                  <a:pt x="5818115" y="2606068"/>
                </a:cubicBezTo>
                <a:close/>
                <a:moveTo>
                  <a:pt x="6373882" y="2606068"/>
                </a:moveTo>
                <a:cubicBezTo>
                  <a:pt x="6359499" y="2606154"/>
                  <a:pt x="6344830" y="2601246"/>
                  <a:pt x="6333019" y="2591433"/>
                </a:cubicBezTo>
                <a:cubicBezTo>
                  <a:pt x="6295682" y="2560299"/>
                  <a:pt x="6322351" y="2504798"/>
                  <a:pt x="6374930" y="2504798"/>
                </a:cubicBezTo>
                <a:cubicBezTo>
                  <a:pt x="6423698" y="2504798"/>
                  <a:pt x="6448082" y="2558267"/>
                  <a:pt x="6413030" y="2590755"/>
                </a:cubicBezTo>
                <a:cubicBezTo>
                  <a:pt x="6402362" y="2600907"/>
                  <a:pt x="6388264" y="2605984"/>
                  <a:pt x="6373882" y="2606068"/>
                </a:cubicBezTo>
                <a:close/>
                <a:moveTo>
                  <a:pt x="4058866" y="2606322"/>
                </a:moveTo>
                <a:cubicBezTo>
                  <a:pt x="4040578" y="2606322"/>
                  <a:pt x="4025338" y="2601583"/>
                  <a:pt x="4018479" y="2594815"/>
                </a:cubicBezTo>
                <a:cubicBezTo>
                  <a:pt x="3995619" y="2571127"/>
                  <a:pt x="3991047" y="2556913"/>
                  <a:pt x="3999430" y="2539315"/>
                </a:cubicBezTo>
                <a:cubicBezTo>
                  <a:pt x="4011622" y="2513595"/>
                  <a:pt x="4026862" y="2504796"/>
                  <a:pt x="4059627" y="2504796"/>
                </a:cubicBezTo>
                <a:cubicBezTo>
                  <a:pt x="4085535" y="2504796"/>
                  <a:pt x="4090107" y="2507503"/>
                  <a:pt x="4103823" y="2532547"/>
                </a:cubicBezTo>
                <a:lnTo>
                  <a:pt x="4119826" y="2559620"/>
                </a:lnTo>
                <a:lnTo>
                  <a:pt x="4103823" y="2583310"/>
                </a:lnTo>
                <a:cubicBezTo>
                  <a:pt x="4089346" y="2602937"/>
                  <a:pt x="4083250" y="2606322"/>
                  <a:pt x="4058866" y="2606322"/>
                </a:cubicBezTo>
                <a:close/>
                <a:moveTo>
                  <a:pt x="8133131" y="2606322"/>
                </a:moveTo>
                <a:cubicBezTo>
                  <a:pt x="8108747" y="2606322"/>
                  <a:pt x="8102651" y="2602937"/>
                  <a:pt x="8088173" y="2583310"/>
                </a:cubicBezTo>
                <a:lnTo>
                  <a:pt x="8072171" y="2559620"/>
                </a:lnTo>
                <a:lnTo>
                  <a:pt x="8088173" y="2532547"/>
                </a:lnTo>
                <a:cubicBezTo>
                  <a:pt x="8101889" y="2507503"/>
                  <a:pt x="8106462" y="2504796"/>
                  <a:pt x="8132369" y="2504796"/>
                </a:cubicBezTo>
                <a:cubicBezTo>
                  <a:pt x="8165135" y="2504796"/>
                  <a:pt x="8180375" y="2513595"/>
                  <a:pt x="8192567" y="2539315"/>
                </a:cubicBezTo>
                <a:cubicBezTo>
                  <a:pt x="8200949" y="2556913"/>
                  <a:pt x="8196377" y="2571127"/>
                  <a:pt x="8173517" y="2594815"/>
                </a:cubicBezTo>
                <a:cubicBezTo>
                  <a:pt x="8166659" y="2601583"/>
                  <a:pt x="8151419" y="2606322"/>
                  <a:pt x="8133131" y="2606322"/>
                </a:cubicBezTo>
                <a:close/>
                <a:moveTo>
                  <a:pt x="874304" y="2606324"/>
                </a:moveTo>
                <a:cubicBezTo>
                  <a:pt x="844583" y="2606324"/>
                  <a:pt x="839237" y="2603617"/>
                  <a:pt x="824773" y="2582636"/>
                </a:cubicBezTo>
                <a:cubicBezTo>
                  <a:pt x="807245" y="2557592"/>
                  <a:pt x="808769" y="2545409"/>
                  <a:pt x="830868" y="2519690"/>
                </a:cubicBezTo>
                <a:cubicBezTo>
                  <a:pt x="851437" y="2496001"/>
                  <a:pt x="897905" y="2497355"/>
                  <a:pt x="921536" y="2521721"/>
                </a:cubicBezTo>
                <a:cubicBezTo>
                  <a:pt x="942873" y="2543380"/>
                  <a:pt x="943635" y="2560977"/>
                  <a:pt x="923061" y="2586697"/>
                </a:cubicBezTo>
                <a:cubicBezTo>
                  <a:pt x="910103" y="2602941"/>
                  <a:pt x="902488" y="2606324"/>
                  <a:pt x="874304" y="2606324"/>
                </a:cubicBezTo>
                <a:close/>
                <a:moveTo>
                  <a:pt x="11317692" y="2606324"/>
                </a:moveTo>
                <a:cubicBezTo>
                  <a:pt x="11289508" y="2606324"/>
                  <a:pt x="11281894" y="2602941"/>
                  <a:pt x="11268935" y="2586697"/>
                </a:cubicBezTo>
                <a:cubicBezTo>
                  <a:pt x="11248362" y="2560977"/>
                  <a:pt x="11249123" y="2543380"/>
                  <a:pt x="11270460" y="2521721"/>
                </a:cubicBezTo>
                <a:cubicBezTo>
                  <a:pt x="11294091" y="2497355"/>
                  <a:pt x="11340559" y="2496001"/>
                  <a:pt x="11361128" y="2519690"/>
                </a:cubicBezTo>
                <a:cubicBezTo>
                  <a:pt x="11383227" y="2545409"/>
                  <a:pt x="11384751" y="2557592"/>
                  <a:pt x="11367223" y="2582636"/>
                </a:cubicBezTo>
                <a:cubicBezTo>
                  <a:pt x="11352759" y="2603617"/>
                  <a:pt x="11347414" y="2606324"/>
                  <a:pt x="11317692" y="2606324"/>
                </a:cubicBezTo>
                <a:close/>
                <a:moveTo>
                  <a:pt x="3171008" y="2606327"/>
                </a:moveTo>
                <a:cubicBezTo>
                  <a:pt x="3150435" y="2606327"/>
                  <a:pt x="3135195" y="2602266"/>
                  <a:pt x="3127575" y="2594144"/>
                </a:cubicBezTo>
                <a:cubicBezTo>
                  <a:pt x="3110048" y="2577222"/>
                  <a:pt x="3110811" y="2530522"/>
                  <a:pt x="3128336" y="2516308"/>
                </a:cubicBezTo>
                <a:cubicBezTo>
                  <a:pt x="3169484" y="2483143"/>
                  <a:pt x="3228920" y="2504125"/>
                  <a:pt x="3228920" y="2552856"/>
                </a:cubicBezTo>
                <a:cubicBezTo>
                  <a:pt x="3228920" y="2589405"/>
                  <a:pt x="3210632" y="2606327"/>
                  <a:pt x="3171008" y="2606327"/>
                </a:cubicBezTo>
                <a:close/>
                <a:moveTo>
                  <a:pt x="9020988" y="2606327"/>
                </a:moveTo>
                <a:cubicBezTo>
                  <a:pt x="8981364" y="2606327"/>
                  <a:pt x="8963076" y="2589405"/>
                  <a:pt x="8963076" y="2552856"/>
                </a:cubicBezTo>
                <a:cubicBezTo>
                  <a:pt x="8963076" y="2504125"/>
                  <a:pt x="9022512" y="2483143"/>
                  <a:pt x="9063660" y="2516308"/>
                </a:cubicBezTo>
                <a:cubicBezTo>
                  <a:pt x="9081186" y="2530522"/>
                  <a:pt x="9081948" y="2577222"/>
                  <a:pt x="9064422" y="2594144"/>
                </a:cubicBezTo>
                <a:cubicBezTo>
                  <a:pt x="9056802" y="2602266"/>
                  <a:pt x="9041562" y="2606327"/>
                  <a:pt x="9020988" y="2606327"/>
                </a:cubicBezTo>
                <a:close/>
                <a:moveTo>
                  <a:pt x="2464700" y="2606916"/>
                </a:moveTo>
                <a:cubicBezTo>
                  <a:pt x="2446699" y="2607170"/>
                  <a:pt x="2428792" y="2602939"/>
                  <a:pt x="2420028" y="2594141"/>
                </a:cubicBezTo>
                <a:cubicBezTo>
                  <a:pt x="2401740" y="2575867"/>
                  <a:pt x="2403264" y="2530519"/>
                  <a:pt x="2422315" y="2514953"/>
                </a:cubicBezTo>
                <a:cubicBezTo>
                  <a:pt x="2444412" y="2497355"/>
                  <a:pt x="2487084" y="2498031"/>
                  <a:pt x="2507659" y="2516983"/>
                </a:cubicBezTo>
                <a:cubicBezTo>
                  <a:pt x="2528995" y="2535258"/>
                  <a:pt x="2529756" y="2573160"/>
                  <a:pt x="2509944" y="2592788"/>
                </a:cubicBezTo>
                <a:cubicBezTo>
                  <a:pt x="2500800" y="2601924"/>
                  <a:pt x="2482703" y="2606663"/>
                  <a:pt x="2464700" y="2606916"/>
                </a:cubicBezTo>
                <a:close/>
                <a:moveTo>
                  <a:pt x="9727296" y="2606916"/>
                </a:moveTo>
                <a:cubicBezTo>
                  <a:pt x="9709294" y="2606663"/>
                  <a:pt x="9691196" y="2601924"/>
                  <a:pt x="9682052" y="2592788"/>
                </a:cubicBezTo>
                <a:cubicBezTo>
                  <a:pt x="9662240" y="2573160"/>
                  <a:pt x="9663002" y="2535258"/>
                  <a:pt x="9684338" y="2516983"/>
                </a:cubicBezTo>
                <a:cubicBezTo>
                  <a:pt x="9704912" y="2498031"/>
                  <a:pt x="9747584" y="2497355"/>
                  <a:pt x="9769682" y="2514953"/>
                </a:cubicBezTo>
                <a:cubicBezTo>
                  <a:pt x="9788732" y="2530519"/>
                  <a:pt x="9790256" y="2575867"/>
                  <a:pt x="9771968" y="2594141"/>
                </a:cubicBezTo>
                <a:cubicBezTo>
                  <a:pt x="9763204" y="2602939"/>
                  <a:pt x="9745298" y="2607170"/>
                  <a:pt x="9727296" y="2606916"/>
                </a:cubicBezTo>
                <a:close/>
                <a:moveTo>
                  <a:pt x="1580460" y="2727342"/>
                </a:moveTo>
                <a:cubicBezTo>
                  <a:pt x="1573888" y="2726666"/>
                  <a:pt x="1567601" y="2723112"/>
                  <a:pt x="1564933" y="2717021"/>
                </a:cubicBezTo>
                <a:cubicBezTo>
                  <a:pt x="1562648" y="2711606"/>
                  <a:pt x="1564172" y="2703484"/>
                  <a:pt x="1569505" y="2698746"/>
                </a:cubicBezTo>
                <a:cubicBezTo>
                  <a:pt x="1580173" y="2689270"/>
                  <a:pt x="1605320" y="2708899"/>
                  <a:pt x="1597700" y="2720405"/>
                </a:cubicBezTo>
                <a:cubicBezTo>
                  <a:pt x="1593891" y="2725819"/>
                  <a:pt x="1587032" y="2728019"/>
                  <a:pt x="1580460" y="2727342"/>
                </a:cubicBezTo>
                <a:close/>
                <a:moveTo>
                  <a:pt x="10611536" y="2727342"/>
                </a:moveTo>
                <a:cubicBezTo>
                  <a:pt x="10604964" y="2728019"/>
                  <a:pt x="10598106" y="2725819"/>
                  <a:pt x="10594296" y="2720405"/>
                </a:cubicBezTo>
                <a:cubicBezTo>
                  <a:pt x="10586676" y="2708899"/>
                  <a:pt x="10611823" y="2689270"/>
                  <a:pt x="10622491" y="2698746"/>
                </a:cubicBezTo>
                <a:cubicBezTo>
                  <a:pt x="10627824" y="2703484"/>
                  <a:pt x="10629348" y="2711606"/>
                  <a:pt x="10627063" y="2717021"/>
                </a:cubicBezTo>
                <a:cubicBezTo>
                  <a:pt x="10624395" y="2723112"/>
                  <a:pt x="10618108" y="2726666"/>
                  <a:pt x="10611536" y="2727342"/>
                </a:cubicBezTo>
                <a:close/>
                <a:moveTo>
                  <a:pt x="5998143" y="2727850"/>
                </a:moveTo>
                <a:cubicBezTo>
                  <a:pt x="5993571" y="2727850"/>
                  <a:pt x="5988238" y="2723113"/>
                  <a:pt x="5985190" y="2717021"/>
                </a:cubicBezTo>
                <a:cubicBezTo>
                  <a:pt x="5979094" y="2702808"/>
                  <a:pt x="5995095" y="2688594"/>
                  <a:pt x="6006526" y="2698747"/>
                </a:cubicBezTo>
                <a:cubicBezTo>
                  <a:pt x="6016431" y="2707545"/>
                  <a:pt x="6010335" y="2727850"/>
                  <a:pt x="5998143" y="2727850"/>
                </a:cubicBezTo>
                <a:close/>
                <a:moveTo>
                  <a:pt x="6193854" y="2727850"/>
                </a:moveTo>
                <a:cubicBezTo>
                  <a:pt x="6181662" y="2727850"/>
                  <a:pt x="6175566" y="2707545"/>
                  <a:pt x="6185471" y="2698747"/>
                </a:cubicBezTo>
                <a:cubicBezTo>
                  <a:pt x="6196902" y="2688594"/>
                  <a:pt x="6212903" y="2702808"/>
                  <a:pt x="6206807" y="2717021"/>
                </a:cubicBezTo>
                <a:cubicBezTo>
                  <a:pt x="6203759" y="2723113"/>
                  <a:pt x="6198426" y="2727850"/>
                  <a:pt x="6193854" y="2727850"/>
                </a:cubicBezTo>
                <a:close/>
                <a:moveTo>
                  <a:pt x="699305" y="2727856"/>
                </a:moveTo>
                <a:cubicBezTo>
                  <a:pt x="688641" y="2727856"/>
                  <a:pt x="677972" y="2723119"/>
                  <a:pt x="674931" y="2717027"/>
                </a:cubicBezTo>
                <a:cubicBezTo>
                  <a:pt x="672639" y="2711612"/>
                  <a:pt x="675687" y="2701460"/>
                  <a:pt x="682543" y="2696046"/>
                </a:cubicBezTo>
                <a:cubicBezTo>
                  <a:pt x="698543" y="2681832"/>
                  <a:pt x="718357" y="2689954"/>
                  <a:pt x="718357" y="2710936"/>
                </a:cubicBezTo>
                <a:cubicBezTo>
                  <a:pt x="718357" y="2724473"/>
                  <a:pt x="714548" y="2727856"/>
                  <a:pt x="699305" y="2727856"/>
                </a:cubicBezTo>
                <a:close/>
                <a:moveTo>
                  <a:pt x="3171770" y="2727856"/>
                </a:moveTo>
                <a:cubicBezTo>
                  <a:pt x="3156530" y="2727856"/>
                  <a:pt x="3152719" y="2724473"/>
                  <a:pt x="3152719" y="2710936"/>
                </a:cubicBezTo>
                <a:cubicBezTo>
                  <a:pt x="3152719" y="2691307"/>
                  <a:pt x="3174055" y="2680478"/>
                  <a:pt x="3183962" y="2694692"/>
                </a:cubicBezTo>
                <a:cubicBezTo>
                  <a:pt x="3196915" y="2712966"/>
                  <a:pt x="3191582" y="2727856"/>
                  <a:pt x="3171770" y="2727856"/>
                </a:cubicBezTo>
                <a:close/>
                <a:moveTo>
                  <a:pt x="9020227" y="2727856"/>
                </a:moveTo>
                <a:cubicBezTo>
                  <a:pt x="9000415" y="2727856"/>
                  <a:pt x="8995082" y="2712966"/>
                  <a:pt x="9008035" y="2694692"/>
                </a:cubicBezTo>
                <a:cubicBezTo>
                  <a:pt x="9017942" y="2680478"/>
                  <a:pt x="9039278" y="2691307"/>
                  <a:pt x="9039278" y="2710936"/>
                </a:cubicBezTo>
                <a:cubicBezTo>
                  <a:pt x="9039278" y="2724473"/>
                  <a:pt x="9035467" y="2727856"/>
                  <a:pt x="9020227" y="2727856"/>
                </a:cubicBezTo>
                <a:close/>
                <a:moveTo>
                  <a:pt x="11492691" y="2727856"/>
                </a:moveTo>
                <a:cubicBezTo>
                  <a:pt x="11477448" y="2727856"/>
                  <a:pt x="11473639" y="2724473"/>
                  <a:pt x="11473639" y="2710936"/>
                </a:cubicBezTo>
                <a:cubicBezTo>
                  <a:pt x="11473639" y="2689954"/>
                  <a:pt x="11493454" y="2681832"/>
                  <a:pt x="11509454" y="2696046"/>
                </a:cubicBezTo>
                <a:cubicBezTo>
                  <a:pt x="11516310" y="2701460"/>
                  <a:pt x="11519358" y="2711612"/>
                  <a:pt x="11517066" y="2717027"/>
                </a:cubicBezTo>
                <a:cubicBezTo>
                  <a:pt x="11514024" y="2723119"/>
                  <a:pt x="11503355" y="2727856"/>
                  <a:pt x="11492691" y="2727856"/>
                </a:cubicBezTo>
                <a:close/>
                <a:moveTo>
                  <a:pt x="0" y="2731104"/>
                </a:moveTo>
                <a:lnTo>
                  <a:pt x="0" y="2692056"/>
                </a:lnTo>
                <a:lnTo>
                  <a:pt x="10851" y="2693924"/>
                </a:lnTo>
                <a:cubicBezTo>
                  <a:pt x="13999" y="2696715"/>
                  <a:pt x="14572" y="2701792"/>
                  <a:pt x="14572" y="2710929"/>
                </a:cubicBezTo>
                <a:cubicBezTo>
                  <a:pt x="14572" y="2719390"/>
                  <a:pt x="13808" y="2724466"/>
                  <a:pt x="10756" y="2727680"/>
                </a:cubicBezTo>
                <a:close/>
                <a:moveTo>
                  <a:pt x="12191999" y="2731105"/>
                </a:moveTo>
                <a:lnTo>
                  <a:pt x="12181240" y="2727680"/>
                </a:lnTo>
                <a:cubicBezTo>
                  <a:pt x="12178188" y="2724466"/>
                  <a:pt x="12177424" y="2719390"/>
                  <a:pt x="12177424" y="2710929"/>
                </a:cubicBezTo>
                <a:cubicBezTo>
                  <a:pt x="12177424" y="2701792"/>
                  <a:pt x="12177998" y="2696715"/>
                  <a:pt x="12181146" y="2693924"/>
                </a:cubicBezTo>
                <a:lnTo>
                  <a:pt x="12191999" y="2692056"/>
                </a:lnTo>
                <a:close/>
                <a:moveTo>
                  <a:pt x="1764749" y="2732559"/>
                </a:moveTo>
                <a:cubicBezTo>
                  <a:pt x="1757249" y="2733733"/>
                  <a:pt x="1748676" y="2733098"/>
                  <a:pt x="1739913" y="2729884"/>
                </a:cubicBezTo>
                <a:cubicBezTo>
                  <a:pt x="1734580" y="2728530"/>
                  <a:pt x="1730008" y="2719731"/>
                  <a:pt x="1730008" y="2710255"/>
                </a:cubicBezTo>
                <a:cubicBezTo>
                  <a:pt x="1730008" y="2691304"/>
                  <a:pt x="1761249" y="2680475"/>
                  <a:pt x="1779537" y="2694011"/>
                </a:cubicBezTo>
                <a:cubicBezTo>
                  <a:pt x="1800112" y="2709240"/>
                  <a:pt x="1787253" y="2729037"/>
                  <a:pt x="1764749" y="2732559"/>
                </a:cubicBezTo>
                <a:close/>
                <a:moveTo>
                  <a:pt x="10427247" y="2732559"/>
                </a:moveTo>
                <a:cubicBezTo>
                  <a:pt x="10404743" y="2729037"/>
                  <a:pt x="10391884" y="2709240"/>
                  <a:pt x="10412459" y="2694011"/>
                </a:cubicBezTo>
                <a:cubicBezTo>
                  <a:pt x="10430747" y="2680475"/>
                  <a:pt x="10461988" y="2691304"/>
                  <a:pt x="10461988" y="2710255"/>
                </a:cubicBezTo>
                <a:cubicBezTo>
                  <a:pt x="10461988" y="2719731"/>
                  <a:pt x="10457416" y="2728530"/>
                  <a:pt x="10452083" y="2729884"/>
                </a:cubicBezTo>
                <a:cubicBezTo>
                  <a:pt x="10443320" y="2733098"/>
                  <a:pt x="10434747" y="2733733"/>
                  <a:pt x="10427247" y="2732559"/>
                </a:cubicBezTo>
                <a:close/>
                <a:moveTo>
                  <a:pt x="1234035" y="2732676"/>
                </a:moveTo>
                <a:cubicBezTo>
                  <a:pt x="1226704" y="2733775"/>
                  <a:pt x="1218524" y="2731576"/>
                  <a:pt x="1209760" y="2725823"/>
                </a:cubicBezTo>
                <a:cubicBezTo>
                  <a:pt x="1198364" y="2718378"/>
                  <a:pt x="1196836" y="2714317"/>
                  <a:pt x="1204437" y="2702134"/>
                </a:cubicBezTo>
                <a:cubicBezTo>
                  <a:pt x="1215100" y="2684537"/>
                  <a:pt x="1237165" y="2682506"/>
                  <a:pt x="1251672" y="2698073"/>
                </a:cubicBezTo>
                <a:cubicBezTo>
                  <a:pt x="1258525" y="2705518"/>
                  <a:pt x="1259287" y="2711610"/>
                  <a:pt x="1253201" y="2719732"/>
                </a:cubicBezTo>
                <a:cubicBezTo>
                  <a:pt x="1247852" y="2727176"/>
                  <a:pt x="1241365" y="2731576"/>
                  <a:pt x="1234035" y="2732676"/>
                </a:cubicBezTo>
                <a:close/>
                <a:moveTo>
                  <a:pt x="10957962" y="2732676"/>
                </a:moveTo>
                <a:cubicBezTo>
                  <a:pt x="10950631" y="2731576"/>
                  <a:pt x="10944144" y="2727176"/>
                  <a:pt x="10938795" y="2719732"/>
                </a:cubicBezTo>
                <a:cubicBezTo>
                  <a:pt x="10932710" y="2711610"/>
                  <a:pt x="10933471" y="2705518"/>
                  <a:pt x="10940324" y="2698073"/>
                </a:cubicBezTo>
                <a:cubicBezTo>
                  <a:pt x="10954831" y="2682506"/>
                  <a:pt x="10976896" y="2684537"/>
                  <a:pt x="10987559" y="2702134"/>
                </a:cubicBezTo>
                <a:cubicBezTo>
                  <a:pt x="10995160" y="2714317"/>
                  <a:pt x="10993632" y="2718378"/>
                  <a:pt x="10982236" y="2725823"/>
                </a:cubicBezTo>
                <a:cubicBezTo>
                  <a:pt x="10973472" y="2731576"/>
                  <a:pt x="10965292" y="2733775"/>
                  <a:pt x="10957962" y="2732676"/>
                </a:cubicBezTo>
                <a:close/>
                <a:moveTo>
                  <a:pt x="3880184" y="2733256"/>
                </a:moveTo>
                <a:cubicBezTo>
                  <a:pt x="3874267" y="2733477"/>
                  <a:pt x="3867884" y="2732081"/>
                  <a:pt x="3861788" y="2728528"/>
                </a:cubicBezTo>
                <a:cubicBezTo>
                  <a:pt x="3855692" y="2725820"/>
                  <a:pt x="3852644" y="2715669"/>
                  <a:pt x="3854168" y="2706869"/>
                </a:cubicBezTo>
                <a:cubicBezTo>
                  <a:pt x="3857216" y="2687242"/>
                  <a:pt x="3888458" y="2683857"/>
                  <a:pt x="3900650" y="2702132"/>
                </a:cubicBezTo>
                <a:cubicBezTo>
                  <a:pt x="3911510" y="2717361"/>
                  <a:pt x="3897936" y="2732589"/>
                  <a:pt x="3880184" y="2733256"/>
                </a:cubicBezTo>
                <a:close/>
                <a:moveTo>
                  <a:pt x="8311812" y="2733256"/>
                </a:moveTo>
                <a:cubicBezTo>
                  <a:pt x="8294060" y="2732589"/>
                  <a:pt x="8280487" y="2717361"/>
                  <a:pt x="8291347" y="2702132"/>
                </a:cubicBezTo>
                <a:cubicBezTo>
                  <a:pt x="8303539" y="2683857"/>
                  <a:pt x="8334780" y="2687242"/>
                  <a:pt x="8337828" y="2706869"/>
                </a:cubicBezTo>
                <a:cubicBezTo>
                  <a:pt x="8339352" y="2715669"/>
                  <a:pt x="8336304" y="2725820"/>
                  <a:pt x="8330208" y="2728528"/>
                </a:cubicBezTo>
                <a:cubicBezTo>
                  <a:pt x="8324112" y="2732081"/>
                  <a:pt x="8317730" y="2733477"/>
                  <a:pt x="8311812" y="2733256"/>
                </a:cubicBezTo>
                <a:close/>
                <a:moveTo>
                  <a:pt x="875448" y="2734368"/>
                </a:moveTo>
                <a:cubicBezTo>
                  <a:pt x="865339" y="2735128"/>
                  <a:pt x="855244" y="2732929"/>
                  <a:pt x="851436" y="2727175"/>
                </a:cubicBezTo>
                <a:cubicBezTo>
                  <a:pt x="848395" y="2723792"/>
                  <a:pt x="848395" y="2712962"/>
                  <a:pt x="850677" y="2703487"/>
                </a:cubicBezTo>
                <a:cubicBezTo>
                  <a:pt x="854479" y="2691304"/>
                  <a:pt x="860591" y="2687243"/>
                  <a:pt x="877356" y="2687243"/>
                </a:cubicBezTo>
                <a:cubicBezTo>
                  <a:pt x="901721" y="2687243"/>
                  <a:pt x="911647" y="2704163"/>
                  <a:pt x="899431" y="2723792"/>
                </a:cubicBezTo>
                <a:cubicBezTo>
                  <a:pt x="895616" y="2729883"/>
                  <a:pt x="885539" y="2733606"/>
                  <a:pt x="875448" y="2734368"/>
                </a:cubicBezTo>
                <a:close/>
                <a:moveTo>
                  <a:pt x="11316548" y="2734368"/>
                </a:moveTo>
                <a:cubicBezTo>
                  <a:pt x="11306458" y="2733606"/>
                  <a:pt x="11296380" y="2729883"/>
                  <a:pt x="11292566" y="2723792"/>
                </a:cubicBezTo>
                <a:cubicBezTo>
                  <a:pt x="11280350" y="2704163"/>
                  <a:pt x="11290275" y="2687243"/>
                  <a:pt x="11314640" y="2687243"/>
                </a:cubicBezTo>
                <a:cubicBezTo>
                  <a:pt x="11331406" y="2687243"/>
                  <a:pt x="11337518" y="2691304"/>
                  <a:pt x="11341319" y="2703487"/>
                </a:cubicBezTo>
                <a:cubicBezTo>
                  <a:pt x="11343602" y="2712962"/>
                  <a:pt x="11343602" y="2723792"/>
                  <a:pt x="11340560" y="2727175"/>
                </a:cubicBezTo>
                <a:cubicBezTo>
                  <a:pt x="11336752" y="2732929"/>
                  <a:pt x="11326658" y="2735128"/>
                  <a:pt x="11316548" y="2734368"/>
                </a:cubicBezTo>
                <a:close/>
                <a:moveTo>
                  <a:pt x="2279914" y="2740087"/>
                </a:moveTo>
                <a:cubicBezTo>
                  <a:pt x="2274198" y="2738257"/>
                  <a:pt x="2268674" y="2734280"/>
                  <a:pt x="2264102" y="2727850"/>
                </a:cubicBezTo>
                <a:cubicBezTo>
                  <a:pt x="2251148" y="2708899"/>
                  <a:pt x="2252672" y="2695363"/>
                  <a:pt x="2270198" y="2687241"/>
                </a:cubicBezTo>
                <a:cubicBezTo>
                  <a:pt x="2294582" y="2675735"/>
                  <a:pt x="2315918" y="2685211"/>
                  <a:pt x="2315918" y="2706869"/>
                </a:cubicBezTo>
                <a:cubicBezTo>
                  <a:pt x="2315918" y="2731742"/>
                  <a:pt x="2297058" y="2745575"/>
                  <a:pt x="2279914" y="2740087"/>
                </a:cubicBezTo>
                <a:close/>
                <a:moveTo>
                  <a:pt x="9912083" y="2740087"/>
                </a:moveTo>
                <a:cubicBezTo>
                  <a:pt x="9894939" y="2745575"/>
                  <a:pt x="9876079" y="2731742"/>
                  <a:pt x="9876079" y="2706869"/>
                </a:cubicBezTo>
                <a:cubicBezTo>
                  <a:pt x="9876079" y="2685211"/>
                  <a:pt x="9897415" y="2675735"/>
                  <a:pt x="9921799" y="2687241"/>
                </a:cubicBezTo>
                <a:cubicBezTo>
                  <a:pt x="9939324" y="2695363"/>
                  <a:pt x="9940848" y="2708899"/>
                  <a:pt x="9927895" y="2727850"/>
                </a:cubicBezTo>
                <a:cubicBezTo>
                  <a:pt x="9923323" y="2734280"/>
                  <a:pt x="9917799" y="2738257"/>
                  <a:pt x="9912083" y="2740087"/>
                </a:cubicBezTo>
                <a:close/>
                <a:moveTo>
                  <a:pt x="4058872" y="2741381"/>
                </a:moveTo>
                <a:cubicBezTo>
                  <a:pt x="4056586" y="2741381"/>
                  <a:pt x="4048204" y="2737997"/>
                  <a:pt x="4041346" y="2733936"/>
                </a:cubicBezTo>
                <a:cubicBezTo>
                  <a:pt x="4032964" y="2729876"/>
                  <a:pt x="4027630" y="2719046"/>
                  <a:pt x="4027630" y="2706863"/>
                </a:cubicBezTo>
                <a:cubicBezTo>
                  <a:pt x="4027630" y="2687912"/>
                  <a:pt x="4029154" y="2686558"/>
                  <a:pt x="4052776" y="2688588"/>
                </a:cubicBezTo>
                <a:cubicBezTo>
                  <a:pt x="4071826" y="2689942"/>
                  <a:pt x="4077922" y="2694003"/>
                  <a:pt x="4079446" y="2706186"/>
                </a:cubicBezTo>
                <a:cubicBezTo>
                  <a:pt x="4081732" y="2721076"/>
                  <a:pt x="4069540" y="2741381"/>
                  <a:pt x="4058872" y="2741381"/>
                </a:cubicBezTo>
                <a:close/>
                <a:moveTo>
                  <a:pt x="8133124" y="2741381"/>
                </a:moveTo>
                <a:cubicBezTo>
                  <a:pt x="8122456" y="2741381"/>
                  <a:pt x="8110264" y="2721076"/>
                  <a:pt x="8112551" y="2706186"/>
                </a:cubicBezTo>
                <a:cubicBezTo>
                  <a:pt x="8114075" y="2694003"/>
                  <a:pt x="8120171" y="2689942"/>
                  <a:pt x="8139220" y="2688588"/>
                </a:cubicBezTo>
                <a:cubicBezTo>
                  <a:pt x="8162843" y="2686558"/>
                  <a:pt x="8164367" y="2687912"/>
                  <a:pt x="8164367" y="2706863"/>
                </a:cubicBezTo>
                <a:cubicBezTo>
                  <a:pt x="8164367" y="2719046"/>
                  <a:pt x="8159032" y="2729876"/>
                  <a:pt x="8150651" y="2733936"/>
                </a:cubicBezTo>
                <a:cubicBezTo>
                  <a:pt x="8143792" y="2737997"/>
                  <a:pt x="8135411" y="2741381"/>
                  <a:pt x="8133124" y="2741381"/>
                </a:cubicBezTo>
                <a:close/>
                <a:moveTo>
                  <a:pt x="4415978" y="2746887"/>
                </a:moveTo>
                <a:cubicBezTo>
                  <a:pt x="4404832" y="2748833"/>
                  <a:pt x="4392450" y="2745449"/>
                  <a:pt x="4382924" y="2735973"/>
                </a:cubicBezTo>
                <a:cubicBezTo>
                  <a:pt x="4363112" y="2717022"/>
                  <a:pt x="4366160" y="2691303"/>
                  <a:pt x="4389783" y="2680473"/>
                </a:cubicBezTo>
                <a:cubicBezTo>
                  <a:pt x="4422548" y="2664230"/>
                  <a:pt x="4455315" y="2692656"/>
                  <a:pt x="4441599" y="2725820"/>
                </a:cubicBezTo>
                <a:cubicBezTo>
                  <a:pt x="4437027" y="2737665"/>
                  <a:pt x="4427122" y="2744941"/>
                  <a:pt x="4415978" y="2746887"/>
                </a:cubicBezTo>
                <a:close/>
                <a:moveTo>
                  <a:pt x="7776019" y="2746887"/>
                </a:moveTo>
                <a:cubicBezTo>
                  <a:pt x="7764875" y="2744941"/>
                  <a:pt x="7754969" y="2737665"/>
                  <a:pt x="7750398" y="2725820"/>
                </a:cubicBezTo>
                <a:cubicBezTo>
                  <a:pt x="7736682" y="2692656"/>
                  <a:pt x="7769448" y="2664230"/>
                  <a:pt x="7802214" y="2680473"/>
                </a:cubicBezTo>
                <a:cubicBezTo>
                  <a:pt x="7825836" y="2691303"/>
                  <a:pt x="7828884" y="2717022"/>
                  <a:pt x="7809072" y="2735973"/>
                </a:cubicBezTo>
                <a:cubicBezTo>
                  <a:pt x="7799547" y="2745449"/>
                  <a:pt x="7787164" y="2748833"/>
                  <a:pt x="7776019" y="2746887"/>
                </a:cubicBezTo>
                <a:close/>
                <a:moveTo>
                  <a:pt x="3527068" y="2747556"/>
                </a:moveTo>
                <a:cubicBezTo>
                  <a:pt x="3518306" y="2748317"/>
                  <a:pt x="3509162" y="2744426"/>
                  <a:pt x="3500398" y="2735966"/>
                </a:cubicBezTo>
                <a:cubicBezTo>
                  <a:pt x="3472204" y="2708893"/>
                  <a:pt x="3496588" y="2674374"/>
                  <a:pt x="3536974" y="2683174"/>
                </a:cubicBezTo>
                <a:cubicBezTo>
                  <a:pt x="3561358" y="2688588"/>
                  <a:pt x="3567454" y="2709569"/>
                  <a:pt x="3551452" y="2731228"/>
                </a:cubicBezTo>
                <a:cubicBezTo>
                  <a:pt x="3544214" y="2741380"/>
                  <a:pt x="3535831" y="2746794"/>
                  <a:pt x="3527068" y="2747556"/>
                </a:cubicBezTo>
                <a:close/>
                <a:moveTo>
                  <a:pt x="8664928" y="2747556"/>
                </a:moveTo>
                <a:cubicBezTo>
                  <a:pt x="8656166" y="2746794"/>
                  <a:pt x="8647783" y="2741380"/>
                  <a:pt x="8640544" y="2731228"/>
                </a:cubicBezTo>
                <a:cubicBezTo>
                  <a:pt x="8624543" y="2709569"/>
                  <a:pt x="8630639" y="2688588"/>
                  <a:pt x="8655023" y="2683174"/>
                </a:cubicBezTo>
                <a:cubicBezTo>
                  <a:pt x="8695408" y="2674374"/>
                  <a:pt x="8719792" y="2708893"/>
                  <a:pt x="8691599" y="2735966"/>
                </a:cubicBezTo>
                <a:cubicBezTo>
                  <a:pt x="8682835" y="2744426"/>
                  <a:pt x="8673691" y="2748317"/>
                  <a:pt x="8664928" y="2747556"/>
                </a:cubicBezTo>
                <a:close/>
                <a:moveTo>
                  <a:pt x="5819735" y="2747563"/>
                </a:moveTo>
                <a:cubicBezTo>
                  <a:pt x="5812687" y="2747308"/>
                  <a:pt x="5805638" y="2743417"/>
                  <a:pt x="5798018" y="2735972"/>
                </a:cubicBezTo>
                <a:cubicBezTo>
                  <a:pt x="5779730" y="2718375"/>
                  <a:pt x="5782016" y="2696039"/>
                  <a:pt x="5803352" y="2683856"/>
                </a:cubicBezTo>
                <a:cubicBezTo>
                  <a:pt x="5818592" y="2674380"/>
                  <a:pt x="5824688" y="2674380"/>
                  <a:pt x="5837642" y="2681826"/>
                </a:cubicBezTo>
                <a:cubicBezTo>
                  <a:pt x="5856692" y="2691978"/>
                  <a:pt x="5858978" y="2722436"/>
                  <a:pt x="5841452" y="2737326"/>
                </a:cubicBezTo>
                <a:cubicBezTo>
                  <a:pt x="5833832" y="2744432"/>
                  <a:pt x="5826784" y="2747817"/>
                  <a:pt x="5819735" y="2747563"/>
                </a:cubicBezTo>
                <a:close/>
                <a:moveTo>
                  <a:pt x="6372262" y="2747563"/>
                </a:moveTo>
                <a:cubicBezTo>
                  <a:pt x="6365212" y="2747817"/>
                  <a:pt x="6358164" y="2744432"/>
                  <a:pt x="6350544" y="2737326"/>
                </a:cubicBezTo>
                <a:cubicBezTo>
                  <a:pt x="6333019" y="2722436"/>
                  <a:pt x="6335304" y="2691978"/>
                  <a:pt x="6354355" y="2681826"/>
                </a:cubicBezTo>
                <a:cubicBezTo>
                  <a:pt x="6367308" y="2674380"/>
                  <a:pt x="6373404" y="2674380"/>
                  <a:pt x="6388644" y="2683856"/>
                </a:cubicBezTo>
                <a:cubicBezTo>
                  <a:pt x="6409980" y="2696039"/>
                  <a:pt x="6412267" y="2718375"/>
                  <a:pt x="6393979" y="2735972"/>
                </a:cubicBezTo>
                <a:cubicBezTo>
                  <a:pt x="6386359" y="2743417"/>
                  <a:pt x="6379310" y="2747308"/>
                  <a:pt x="6372262" y="2747563"/>
                </a:cubicBezTo>
                <a:close/>
                <a:moveTo>
                  <a:pt x="4585340" y="2748161"/>
                </a:moveTo>
                <a:cubicBezTo>
                  <a:pt x="4564767" y="2748161"/>
                  <a:pt x="4553336" y="2744100"/>
                  <a:pt x="4546479" y="2734625"/>
                </a:cubicBezTo>
                <a:cubicBezTo>
                  <a:pt x="4532763" y="2714320"/>
                  <a:pt x="4535048" y="2698076"/>
                  <a:pt x="4556384" y="2680478"/>
                </a:cubicBezTo>
                <a:cubicBezTo>
                  <a:pt x="4572387" y="2666942"/>
                  <a:pt x="4579244" y="2665588"/>
                  <a:pt x="4596008" y="2671003"/>
                </a:cubicBezTo>
                <a:cubicBezTo>
                  <a:pt x="4622679" y="2679125"/>
                  <a:pt x="4634871" y="2706875"/>
                  <a:pt x="4622679" y="2731241"/>
                </a:cubicBezTo>
                <a:cubicBezTo>
                  <a:pt x="4615820" y="2744778"/>
                  <a:pt x="4608200" y="2748161"/>
                  <a:pt x="4585340" y="2748161"/>
                </a:cubicBezTo>
                <a:close/>
                <a:moveTo>
                  <a:pt x="7606656" y="2748161"/>
                </a:moveTo>
                <a:cubicBezTo>
                  <a:pt x="7583796" y="2748161"/>
                  <a:pt x="7576176" y="2744778"/>
                  <a:pt x="7569317" y="2731241"/>
                </a:cubicBezTo>
                <a:cubicBezTo>
                  <a:pt x="7557126" y="2706875"/>
                  <a:pt x="7569317" y="2679125"/>
                  <a:pt x="7595988" y="2671003"/>
                </a:cubicBezTo>
                <a:cubicBezTo>
                  <a:pt x="7612752" y="2665588"/>
                  <a:pt x="7619610" y="2666942"/>
                  <a:pt x="7635612" y="2680478"/>
                </a:cubicBezTo>
                <a:cubicBezTo>
                  <a:pt x="7656948" y="2698076"/>
                  <a:pt x="7659234" y="2714320"/>
                  <a:pt x="7645518" y="2734625"/>
                </a:cubicBezTo>
                <a:cubicBezTo>
                  <a:pt x="7638660" y="2744100"/>
                  <a:pt x="7627230" y="2748161"/>
                  <a:pt x="7606656" y="2748161"/>
                </a:cubicBezTo>
                <a:close/>
                <a:moveTo>
                  <a:pt x="2643786" y="2748162"/>
                </a:moveTo>
                <a:cubicBezTo>
                  <a:pt x="2620926" y="2748162"/>
                  <a:pt x="2611782" y="2744779"/>
                  <a:pt x="2601875" y="2731242"/>
                </a:cubicBezTo>
                <a:cubicBezTo>
                  <a:pt x="2595018" y="2722443"/>
                  <a:pt x="2589683" y="2711614"/>
                  <a:pt x="2589683" y="2708230"/>
                </a:cubicBezTo>
                <a:cubicBezTo>
                  <a:pt x="2589683" y="2696723"/>
                  <a:pt x="2627783" y="2666943"/>
                  <a:pt x="2643023" y="2666943"/>
                </a:cubicBezTo>
                <a:cubicBezTo>
                  <a:pt x="2673503" y="2666943"/>
                  <a:pt x="2694078" y="2701462"/>
                  <a:pt x="2681886" y="2730565"/>
                </a:cubicBezTo>
                <a:cubicBezTo>
                  <a:pt x="2675027" y="2745455"/>
                  <a:pt x="2668931" y="2748162"/>
                  <a:pt x="2643786" y="2748162"/>
                </a:cubicBezTo>
                <a:close/>
                <a:moveTo>
                  <a:pt x="3698999" y="2748162"/>
                </a:moveTo>
                <a:cubicBezTo>
                  <a:pt x="3676139" y="2748162"/>
                  <a:pt x="3670043" y="2744779"/>
                  <a:pt x="3662423" y="2728535"/>
                </a:cubicBezTo>
                <a:cubicBezTo>
                  <a:pt x="3652518" y="2706199"/>
                  <a:pt x="3660899" y="2685218"/>
                  <a:pt x="3685283" y="2673711"/>
                </a:cubicBezTo>
                <a:cubicBezTo>
                  <a:pt x="3705858" y="2663559"/>
                  <a:pt x="3713478" y="2664913"/>
                  <a:pt x="3731003" y="2681833"/>
                </a:cubicBezTo>
                <a:cubicBezTo>
                  <a:pt x="3761483" y="2710937"/>
                  <a:pt x="3743195" y="2748162"/>
                  <a:pt x="3698999" y="2748162"/>
                </a:cubicBezTo>
                <a:close/>
                <a:moveTo>
                  <a:pt x="8492998" y="2748162"/>
                </a:moveTo>
                <a:cubicBezTo>
                  <a:pt x="8448802" y="2748162"/>
                  <a:pt x="8430514" y="2710937"/>
                  <a:pt x="8460994" y="2681833"/>
                </a:cubicBezTo>
                <a:cubicBezTo>
                  <a:pt x="8478519" y="2664913"/>
                  <a:pt x="8486139" y="2663559"/>
                  <a:pt x="8506714" y="2673711"/>
                </a:cubicBezTo>
                <a:cubicBezTo>
                  <a:pt x="8531098" y="2685218"/>
                  <a:pt x="8539479" y="2706199"/>
                  <a:pt x="8529574" y="2728535"/>
                </a:cubicBezTo>
                <a:cubicBezTo>
                  <a:pt x="8521954" y="2744779"/>
                  <a:pt x="8515858" y="2748162"/>
                  <a:pt x="8492998" y="2748162"/>
                </a:cubicBezTo>
                <a:close/>
                <a:moveTo>
                  <a:pt x="9548211" y="2748162"/>
                </a:moveTo>
                <a:cubicBezTo>
                  <a:pt x="9523066" y="2748162"/>
                  <a:pt x="9516970" y="2745455"/>
                  <a:pt x="9510111" y="2730565"/>
                </a:cubicBezTo>
                <a:cubicBezTo>
                  <a:pt x="9497919" y="2701462"/>
                  <a:pt x="9518494" y="2666943"/>
                  <a:pt x="9548974" y="2666943"/>
                </a:cubicBezTo>
                <a:cubicBezTo>
                  <a:pt x="9564214" y="2666943"/>
                  <a:pt x="9602314" y="2696723"/>
                  <a:pt x="9602314" y="2708230"/>
                </a:cubicBezTo>
                <a:cubicBezTo>
                  <a:pt x="9602314" y="2711614"/>
                  <a:pt x="9596979" y="2722443"/>
                  <a:pt x="9590122" y="2731242"/>
                </a:cubicBezTo>
                <a:cubicBezTo>
                  <a:pt x="9580215" y="2744779"/>
                  <a:pt x="9571071" y="2748162"/>
                  <a:pt x="9548211" y="2748162"/>
                </a:cubicBezTo>
                <a:close/>
                <a:moveTo>
                  <a:pt x="4762991" y="2748332"/>
                </a:moveTo>
                <a:cubicBezTo>
                  <a:pt x="4748704" y="2748501"/>
                  <a:pt x="4733655" y="2744440"/>
                  <a:pt x="4725272" y="2735979"/>
                </a:cubicBezTo>
                <a:cubicBezTo>
                  <a:pt x="4706984" y="2717706"/>
                  <a:pt x="4709270" y="2696723"/>
                  <a:pt x="4732130" y="2681157"/>
                </a:cubicBezTo>
                <a:cubicBezTo>
                  <a:pt x="4758038" y="2662882"/>
                  <a:pt x="4767182" y="2663559"/>
                  <a:pt x="4786994" y="2682510"/>
                </a:cubicBezTo>
                <a:cubicBezTo>
                  <a:pt x="4805282" y="2700108"/>
                  <a:pt x="4807568" y="2714998"/>
                  <a:pt x="4796138" y="2735303"/>
                </a:cubicBezTo>
                <a:cubicBezTo>
                  <a:pt x="4790804" y="2743763"/>
                  <a:pt x="4777279" y="2748162"/>
                  <a:pt x="4762991" y="2748332"/>
                </a:cubicBezTo>
                <a:close/>
                <a:moveTo>
                  <a:pt x="7429006" y="2748332"/>
                </a:moveTo>
                <a:cubicBezTo>
                  <a:pt x="7414718" y="2748162"/>
                  <a:pt x="7401192" y="2743763"/>
                  <a:pt x="7395859" y="2735303"/>
                </a:cubicBezTo>
                <a:cubicBezTo>
                  <a:pt x="7384428" y="2714998"/>
                  <a:pt x="7386715" y="2700108"/>
                  <a:pt x="7405003" y="2682510"/>
                </a:cubicBezTo>
                <a:cubicBezTo>
                  <a:pt x="7424815" y="2663559"/>
                  <a:pt x="7433959" y="2662882"/>
                  <a:pt x="7459867" y="2681157"/>
                </a:cubicBezTo>
                <a:cubicBezTo>
                  <a:pt x="7482727" y="2696723"/>
                  <a:pt x="7485012" y="2717706"/>
                  <a:pt x="7466724" y="2735979"/>
                </a:cubicBezTo>
                <a:cubicBezTo>
                  <a:pt x="7458342" y="2744440"/>
                  <a:pt x="7443292" y="2748501"/>
                  <a:pt x="7429006" y="2748332"/>
                </a:cubicBezTo>
                <a:close/>
                <a:moveTo>
                  <a:pt x="522221" y="2748923"/>
                </a:moveTo>
                <a:cubicBezTo>
                  <a:pt x="506588" y="2749684"/>
                  <a:pt x="491144" y="2745115"/>
                  <a:pt x="483899" y="2734625"/>
                </a:cubicBezTo>
                <a:cubicBezTo>
                  <a:pt x="470944" y="2715673"/>
                  <a:pt x="472467" y="2706875"/>
                  <a:pt x="492289" y="2684539"/>
                </a:cubicBezTo>
                <a:cubicBezTo>
                  <a:pt x="506779" y="2668295"/>
                  <a:pt x="513643" y="2665588"/>
                  <a:pt x="530420" y="2669649"/>
                </a:cubicBezTo>
                <a:cubicBezTo>
                  <a:pt x="541857" y="2671680"/>
                  <a:pt x="555583" y="2682509"/>
                  <a:pt x="562423" y="2694015"/>
                </a:cubicBezTo>
                <a:cubicBezTo>
                  <a:pt x="573096" y="2712290"/>
                  <a:pt x="573096" y="2715673"/>
                  <a:pt x="561681" y="2731241"/>
                </a:cubicBezTo>
                <a:cubicBezTo>
                  <a:pt x="553676" y="2742070"/>
                  <a:pt x="537855" y="2748161"/>
                  <a:pt x="522221" y="2748923"/>
                </a:cubicBezTo>
                <a:close/>
                <a:moveTo>
                  <a:pt x="11669775" y="2748923"/>
                </a:moveTo>
                <a:cubicBezTo>
                  <a:pt x="11654142" y="2748161"/>
                  <a:pt x="11638320" y="2742070"/>
                  <a:pt x="11630315" y="2731241"/>
                </a:cubicBezTo>
                <a:cubicBezTo>
                  <a:pt x="11618900" y="2715673"/>
                  <a:pt x="11618900" y="2712290"/>
                  <a:pt x="11629574" y="2694015"/>
                </a:cubicBezTo>
                <a:cubicBezTo>
                  <a:pt x="11636414" y="2682509"/>
                  <a:pt x="11650139" y="2671680"/>
                  <a:pt x="11661576" y="2669649"/>
                </a:cubicBezTo>
                <a:cubicBezTo>
                  <a:pt x="11678354" y="2665588"/>
                  <a:pt x="11685218" y="2668295"/>
                  <a:pt x="11699707" y="2684539"/>
                </a:cubicBezTo>
                <a:cubicBezTo>
                  <a:pt x="11719530" y="2706875"/>
                  <a:pt x="11721052" y="2715673"/>
                  <a:pt x="11708098" y="2734625"/>
                </a:cubicBezTo>
                <a:cubicBezTo>
                  <a:pt x="11700852" y="2745115"/>
                  <a:pt x="11685408" y="2749684"/>
                  <a:pt x="11669775" y="2748923"/>
                </a:cubicBezTo>
                <a:close/>
                <a:moveTo>
                  <a:pt x="2464226" y="2749427"/>
                </a:moveTo>
                <a:cubicBezTo>
                  <a:pt x="2449556" y="2749512"/>
                  <a:pt x="2434888" y="2743759"/>
                  <a:pt x="2429174" y="2731915"/>
                </a:cubicBezTo>
                <a:cubicBezTo>
                  <a:pt x="2418506" y="2710933"/>
                  <a:pt x="2429174" y="2680476"/>
                  <a:pt x="2449747" y="2673707"/>
                </a:cubicBezTo>
                <a:cubicBezTo>
                  <a:pt x="2487086" y="2661525"/>
                  <a:pt x="2517566" y="2696720"/>
                  <a:pt x="2499278" y="2731915"/>
                </a:cubicBezTo>
                <a:cubicBezTo>
                  <a:pt x="2493563" y="2743420"/>
                  <a:pt x="2478894" y="2749343"/>
                  <a:pt x="2464226" y="2749427"/>
                </a:cubicBezTo>
                <a:close/>
                <a:moveTo>
                  <a:pt x="9727771" y="2749427"/>
                </a:moveTo>
                <a:cubicBezTo>
                  <a:pt x="9713103" y="2749343"/>
                  <a:pt x="9698434" y="2743420"/>
                  <a:pt x="9692719" y="2731915"/>
                </a:cubicBezTo>
                <a:cubicBezTo>
                  <a:pt x="9674431" y="2696720"/>
                  <a:pt x="9704911" y="2661525"/>
                  <a:pt x="9742250" y="2673707"/>
                </a:cubicBezTo>
                <a:cubicBezTo>
                  <a:pt x="9762823" y="2680476"/>
                  <a:pt x="9773491" y="2710933"/>
                  <a:pt x="9762823" y="2731915"/>
                </a:cubicBezTo>
                <a:cubicBezTo>
                  <a:pt x="9757108" y="2743759"/>
                  <a:pt x="9742440" y="2749512"/>
                  <a:pt x="9727771" y="2749427"/>
                </a:cubicBezTo>
                <a:close/>
                <a:moveTo>
                  <a:pt x="5276222" y="2751626"/>
                </a:moveTo>
                <a:cubicBezTo>
                  <a:pt x="5270222" y="2749512"/>
                  <a:pt x="5264316" y="2745113"/>
                  <a:pt x="5256315" y="2738006"/>
                </a:cubicBezTo>
                <a:cubicBezTo>
                  <a:pt x="5232692" y="2714994"/>
                  <a:pt x="5231931" y="2700781"/>
                  <a:pt x="5254791" y="2681829"/>
                </a:cubicBezTo>
                <a:cubicBezTo>
                  <a:pt x="5276888" y="2663554"/>
                  <a:pt x="5301272" y="2662877"/>
                  <a:pt x="5321084" y="2680476"/>
                </a:cubicBezTo>
                <a:cubicBezTo>
                  <a:pt x="5349279" y="2705518"/>
                  <a:pt x="5336324" y="2743420"/>
                  <a:pt x="5296700" y="2751542"/>
                </a:cubicBezTo>
                <a:cubicBezTo>
                  <a:pt x="5288319" y="2753572"/>
                  <a:pt x="5282223" y="2753742"/>
                  <a:pt x="5276222" y="2751626"/>
                </a:cubicBezTo>
                <a:close/>
                <a:moveTo>
                  <a:pt x="6915775" y="2751626"/>
                </a:moveTo>
                <a:cubicBezTo>
                  <a:pt x="6909774" y="2753742"/>
                  <a:pt x="6903678" y="2753572"/>
                  <a:pt x="6895296" y="2751542"/>
                </a:cubicBezTo>
                <a:cubicBezTo>
                  <a:pt x="6855672" y="2743420"/>
                  <a:pt x="6842718" y="2705518"/>
                  <a:pt x="6870912" y="2680476"/>
                </a:cubicBezTo>
                <a:cubicBezTo>
                  <a:pt x="6890724" y="2662877"/>
                  <a:pt x="6915108" y="2663554"/>
                  <a:pt x="6937206" y="2681829"/>
                </a:cubicBezTo>
                <a:cubicBezTo>
                  <a:pt x="6960066" y="2700781"/>
                  <a:pt x="6959304" y="2714994"/>
                  <a:pt x="6935682" y="2738006"/>
                </a:cubicBezTo>
                <a:cubicBezTo>
                  <a:pt x="6927680" y="2745113"/>
                  <a:pt x="6921775" y="2749512"/>
                  <a:pt x="6915775" y="2751626"/>
                </a:cubicBezTo>
                <a:close/>
                <a:moveTo>
                  <a:pt x="5470346" y="2753996"/>
                </a:moveTo>
                <a:cubicBezTo>
                  <a:pt x="5463107" y="2754250"/>
                  <a:pt x="5455296" y="2751542"/>
                  <a:pt x="5442723" y="2746128"/>
                </a:cubicBezTo>
                <a:cubicBezTo>
                  <a:pt x="5404623" y="2729206"/>
                  <a:pt x="5419100" y="2666938"/>
                  <a:pt x="5461011" y="2666938"/>
                </a:cubicBezTo>
                <a:cubicBezTo>
                  <a:pt x="5489967" y="2666938"/>
                  <a:pt x="5511303" y="2685889"/>
                  <a:pt x="5511303" y="2710933"/>
                </a:cubicBezTo>
                <a:cubicBezTo>
                  <a:pt x="5511303" y="2727176"/>
                  <a:pt x="5505968" y="2737328"/>
                  <a:pt x="5494539" y="2744097"/>
                </a:cubicBezTo>
                <a:cubicBezTo>
                  <a:pt x="5484252" y="2750526"/>
                  <a:pt x="5477584" y="2753742"/>
                  <a:pt x="5470346" y="2753996"/>
                </a:cubicBezTo>
                <a:close/>
                <a:moveTo>
                  <a:pt x="6721651" y="2753996"/>
                </a:moveTo>
                <a:cubicBezTo>
                  <a:pt x="6714412" y="2753742"/>
                  <a:pt x="6707744" y="2750526"/>
                  <a:pt x="6697458" y="2744097"/>
                </a:cubicBezTo>
                <a:cubicBezTo>
                  <a:pt x="6686028" y="2737328"/>
                  <a:pt x="6680693" y="2727176"/>
                  <a:pt x="6680693" y="2710933"/>
                </a:cubicBezTo>
                <a:cubicBezTo>
                  <a:pt x="6680693" y="2685889"/>
                  <a:pt x="6702030" y="2666938"/>
                  <a:pt x="6730986" y="2666938"/>
                </a:cubicBezTo>
                <a:cubicBezTo>
                  <a:pt x="6772896" y="2666938"/>
                  <a:pt x="6787374" y="2729206"/>
                  <a:pt x="6749274" y="2746128"/>
                </a:cubicBezTo>
                <a:cubicBezTo>
                  <a:pt x="6736700" y="2751542"/>
                  <a:pt x="6728889" y="2754250"/>
                  <a:pt x="6721651" y="2753996"/>
                </a:cubicBezTo>
                <a:close/>
                <a:moveTo>
                  <a:pt x="339316" y="2754164"/>
                </a:moveTo>
                <a:cubicBezTo>
                  <a:pt x="330179" y="2752727"/>
                  <a:pt x="321612" y="2747481"/>
                  <a:pt x="311335" y="2738006"/>
                </a:cubicBezTo>
                <a:cubicBezTo>
                  <a:pt x="288493" y="2718377"/>
                  <a:pt x="288493" y="2717023"/>
                  <a:pt x="307527" y="2689274"/>
                </a:cubicBezTo>
                <a:cubicBezTo>
                  <a:pt x="325800" y="2661523"/>
                  <a:pt x="357777" y="2658816"/>
                  <a:pt x="382143" y="2682506"/>
                </a:cubicBezTo>
                <a:cubicBezTo>
                  <a:pt x="408029" y="2706872"/>
                  <a:pt x="403461" y="2731914"/>
                  <a:pt x="370723" y="2747481"/>
                </a:cubicBezTo>
                <a:cubicBezTo>
                  <a:pt x="358159" y="2753234"/>
                  <a:pt x="348451" y="2755603"/>
                  <a:pt x="339316" y="2754164"/>
                </a:cubicBezTo>
                <a:close/>
                <a:moveTo>
                  <a:pt x="11852680" y="2754164"/>
                </a:moveTo>
                <a:cubicBezTo>
                  <a:pt x="11843546" y="2755603"/>
                  <a:pt x="11833838" y="2753234"/>
                  <a:pt x="11821274" y="2747481"/>
                </a:cubicBezTo>
                <a:cubicBezTo>
                  <a:pt x="11788535" y="2731914"/>
                  <a:pt x="11783967" y="2706872"/>
                  <a:pt x="11809854" y="2682506"/>
                </a:cubicBezTo>
                <a:cubicBezTo>
                  <a:pt x="11834219" y="2658816"/>
                  <a:pt x="11866196" y="2661523"/>
                  <a:pt x="11884470" y="2689274"/>
                </a:cubicBezTo>
                <a:cubicBezTo>
                  <a:pt x="11903503" y="2717023"/>
                  <a:pt x="11903503" y="2718377"/>
                  <a:pt x="11880662" y="2738006"/>
                </a:cubicBezTo>
                <a:cubicBezTo>
                  <a:pt x="11870384" y="2747481"/>
                  <a:pt x="11861818" y="2752727"/>
                  <a:pt x="11852680" y="2754164"/>
                </a:cubicBezTo>
                <a:close/>
                <a:moveTo>
                  <a:pt x="2817999" y="2754925"/>
                </a:moveTo>
                <a:cubicBezTo>
                  <a:pt x="2811140" y="2754925"/>
                  <a:pt x="2798187" y="2750188"/>
                  <a:pt x="2789043" y="2744095"/>
                </a:cubicBezTo>
                <a:cubicBezTo>
                  <a:pt x="2767707" y="2731236"/>
                  <a:pt x="2766183" y="2694010"/>
                  <a:pt x="2785995" y="2678444"/>
                </a:cubicBezTo>
                <a:cubicBezTo>
                  <a:pt x="2817999" y="2652724"/>
                  <a:pt x="2863719" y="2673029"/>
                  <a:pt x="2863719" y="2712961"/>
                </a:cubicBezTo>
                <a:cubicBezTo>
                  <a:pt x="2863719" y="2734620"/>
                  <a:pt x="2841620" y="2754925"/>
                  <a:pt x="2817999" y="2754925"/>
                </a:cubicBezTo>
                <a:close/>
                <a:moveTo>
                  <a:pt x="9373998" y="2754925"/>
                </a:moveTo>
                <a:cubicBezTo>
                  <a:pt x="9350376" y="2754925"/>
                  <a:pt x="9328278" y="2734620"/>
                  <a:pt x="9328278" y="2712961"/>
                </a:cubicBezTo>
                <a:cubicBezTo>
                  <a:pt x="9328278" y="2673029"/>
                  <a:pt x="9373998" y="2652724"/>
                  <a:pt x="9406002" y="2678444"/>
                </a:cubicBezTo>
                <a:cubicBezTo>
                  <a:pt x="9425814" y="2694010"/>
                  <a:pt x="9424290" y="2731236"/>
                  <a:pt x="9402954" y="2744095"/>
                </a:cubicBezTo>
                <a:cubicBezTo>
                  <a:pt x="9393810" y="2750188"/>
                  <a:pt x="9380856" y="2754925"/>
                  <a:pt x="9373998" y="2754925"/>
                </a:cubicBezTo>
                <a:close/>
                <a:moveTo>
                  <a:pt x="4946018" y="2759622"/>
                </a:moveTo>
                <a:cubicBezTo>
                  <a:pt x="4939289" y="2760760"/>
                  <a:pt x="4932275" y="2760587"/>
                  <a:pt x="4925327" y="2758993"/>
                </a:cubicBezTo>
                <a:cubicBezTo>
                  <a:pt x="4916064" y="2756867"/>
                  <a:pt x="4906920" y="2752214"/>
                  <a:pt x="4898728" y="2744769"/>
                </a:cubicBezTo>
                <a:cubicBezTo>
                  <a:pt x="4861390" y="2712281"/>
                  <a:pt x="4883488" y="2665580"/>
                  <a:pt x="4936828" y="2665580"/>
                </a:cubicBezTo>
                <a:cubicBezTo>
                  <a:pt x="4975690" y="2665580"/>
                  <a:pt x="4997026" y="2686562"/>
                  <a:pt x="4989406" y="2717019"/>
                </a:cubicBezTo>
                <a:cubicBezTo>
                  <a:pt x="4983834" y="2741004"/>
                  <a:pt x="4966207" y="2756209"/>
                  <a:pt x="4946018" y="2759622"/>
                </a:cubicBezTo>
                <a:close/>
                <a:moveTo>
                  <a:pt x="7245978" y="2759622"/>
                </a:moveTo>
                <a:cubicBezTo>
                  <a:pt x="7225789" y="2756209"/>
                  <a:pt x="7208163" y="2741004"/>
                  <a:pt x="7202591" y="2717019"/>
                </a:cubicBezTo>
                <a:cubicBezTo>
                  <a:pt x="7194971" y="2686562"/>
                  <a:pt x="7216307" y="2665580"/>
                  <a:pt x="7255168" y="2665580"/>
                </a:cubicBezTo>
                <a:cubicBezTo>
                  <a:pt x="7308508" y="2665580"/>
                  <a:pt x="7330607" y="2712281"/>
                  <a:pt x="7293268" y="2744769"/>
                </a:cubicBezTo>
                <a:cubicBezTo>
                  <a:pt x="7285076" y="2752214"/>
                  <a:pt x="7275932" y="2756867"/>
                  <a:pt x="7266670" y="2758993"/>
                </a:cubicBezTo>
                <a:cubicBezTo>
                  <a:pt x="7259722" y="2760587"/>
                  <a:pt x="7252708" y="2760760"/>
                  <a:pt x="7245978" y="2759622"/>
                </a:cubicBezTo>
                <a:close/>
                <a:moveTo>
                  <a:pt x="1041492" y="2759832"/>
                </a:moveTo>
                <a:cubicBezTo>
                  <a:pt x="1030849" y="2757929"/>
                  <a:pt x="1020323" y="2753064"/>
                  <a:pt x="1011179" y="2744773"/>
                </a:cubicBezTo>
                <a:cubicBezTo>
                  <a:pt x="989073" y="2725822"/>
                  <a:pt x="987547" y="2714316"/>
                  <a:pt x="1003556" y="2687919"/>
                </a:cubicBezTo>
                <a:cubicBezTo>
                  <a:pt x="1030229" y="2641218"/>
                  <a:pt x="1106425" y="2657462"/>
                  <a:pt x="1106425" y="2709578"/>
                </a:cubicBezTo>
                <a:cubicBezTo>
                  <a:pt x="1106425" y="2744604"/>
                  <a:pt x="1073423" y="2765543"/>
                  <a:pt x="1041492" y="2759832"/>
                </a:cubicBezTo>
                <a:close/>
                <a:moveTo>
                  <a:pt x="11150504" y="2759832"/>
                </a:moveTo>
                <a:cubicBezTo>
                  <a:pt x="11118574" y="2765543"/>
                  <a:pt x="11085571" y="2744604"/>
                  <a:pt x="11085571" y="2709578"/>
                </a:cubicBezTo>
                <a:cubicBezTo>
                  <a:pt x="11085571" y="2657462"/>
                  <a:pt x="11161767" y="2641218"/>
                  <a:pt x="11188440" y="2687919"/>
                </a:cubicBezTo>
                <a:cubicBezTo>
                  <a:pt x="11204450" y="2714316"/>
                  <a:pt x="11202923" y="2725822"/>
                  <a:pt x="11180818" y="2744773"/>
                </a:cubicBezTo>
                <a:cubicBezTo>
                  <a:pt x="11171674" y="2753064"/>
                  <a:pt x="11161147" y="2757929"/>
                  <a:pt x="11150504" y="2759832"/>
                </a:cubicBezTo>
                <a:close/>
                <a:moveTo>
                  <a:pt x="3337164" y="2760211"/>
                </a:moveTo>
                <a:cubicBezTo>
                  <a:pt x="3329986" y="2758476"/>
                  <a:pt x="3322746" y="2754924"/>
                  <a:pt x="3315507" y="2749509"/>
                </a:cubicBezTo>
                <a:cubicBezTo>
                  <a:pt x="3267500" y="2715667"/>
                  <a:pt x="3302552" y="2650692"/>
                  <a:pt x="3361988" y="2664228"/>
                </a:cubicBezTo>
                <a:cubicBezTo>
                  <a:pt x="3372656" y="2666259"/>
                  <a:pt x="3387135" y="2677765"/>
                  <a:pt x="3395516" y="2689272"/>
                </a:cubicBezTo>
                <a:cubicBezTo>
                  <a:pt x="3409995" y="2709577"/>
                  <a:pt x="3409995" y="2712284"/>
                  <a:pt x="3398564" y="2727850"/>
                </a:cubicBezTo>
                <a:cubicBezTo>
                  <a:pt x="3379706" y="2754246"/>
                  <a:pt x="3358703" y="2765414"/>
                  <a:pt x="3337164" y="2760211"/>
                </a:cubicBezTo>
                <a:close/>
                <a:moveTo>
                  <a:pt x="8854832" y="2760211"/>
                </a:moveTo>
                <a:cubicBezTo>
                  <a:pt x="8833294" y="2765414"/>
                  <a:pt x="8812291" y="2754246"/>
                  <a:pt x="8793432" y="2727850"/>
                </a:cubicBezTo>
                <a:cubicBezTo>
                  <a:pt x="8782002" y="2712284"/>
                  <a:pt x="8782002" y="2709577"/>
                  <a:pt x="8796480" y="2689272"/>
                </a:cubicBezTo>
                <a:cubicBezTo>
                  <a:pt x="8804862" y="2677765"/>
                  <a:pt x="8819340" y="2666259"/>
                  <a:pt x="8830008" y="2664228"/>
                </a:cubicBezTo>
                <a:cubicBezTo>
                  <a:pt x="8889444" y="2650692"/>
                  <a:pt x="8924496" y="2715667"/>
                  <a:pt x="8876490" y="2749509"/>
                </a:cubicBezTo>
                <a:cubicBezTo>
                  <a:pt x="8869251" y="2754924"/>
                  <a:pt x="8862011" y="2758476"/>
                  <a:pt x="8854832" y="2760211"/>
                </a:cubicBezTo>
                <a:close/>
                <a:moveTo>
                  <a:pt x="5113811" y="2760505"/>
                </a:moveTo>
                <a:cubicBezTo>
                  <a:pt x="5102667" y="2760166"/>
                  <a:pt x="5091238" y="2754244"/>
                  <a:pt x="5076759" y="2742738"/>
                </a:cubicBezTo>
                <a:cubicBezTo>
                  <a:pt x="5057708" y="2727848"/>
                  <a:pt x="5053136" y="2719726"/>
                  <a:pt x="5056947" y="2706867"/>
                </a:cubicBezTo>
                <a:cubicBezTo>
                  <a:pt x="5065328" y="2677086"/>
                  <a:pt x="5080568" y="2665580"/>
                  <a:pt x="5111811" y="2665580"/>
                </a:cubicBezTo>
                <a:cubicBezTo>
                  <a:pt x="5164388" y="2665580"/>
                  <a:pt x="5187248" y="2713635"/>
                  <a:pt x="5149148" y="2744769"/>
                </a:cubicBezTo>
                <a:cubicBezTo>
                  <a:pt x="5135814" y="2755599"/>
                  <a:pt x="5124956" y="2760844"/>
                  <a:pt x="5113811" y="2760505"/>
                </a:cubicBezTo>
                <a:close/>
                <a:moveTo>
                  <a:pt x="7078186" y="2760505"/>
                </a:moveTo>
                <a:cubicBezTo>
                  <a:pt x="7067040" y="2760844"/>
                  <a:pt x="7056183" y="2755599"/>
                  <a:pt x="7042848" y="2744769"/>
                </a:cubicBezTo>
                <a:cubicBezTo>
                  <a:pt x="7004748" y="2713635"/>
                  <a:pt x="7027608" y="2665580"/>
                  <a:pt x="7080186" y="2665580"/>
                </a:cubicBezTo>
                <a:cubicBezTo>
                  <a:pt x="7111428" y="2665580"/>
                  <a:pt x="7126668" y="2677086"/>
                  <a:pt x="7135050" y="2706867"/>
                </a:cubicBezTo>
                <a:cubicBezTo>
                  <a:pt x="7138860" y="2719726"/>
                  <a:pt x="7134288" y="2727848"/>
                  <a:pt x="7115238" y="2742738"/>
                </a:cubicBezTo>
                <a:cubicBezTo>
                  <a:pt x="7100759" y="2754244"/>
                  <a:pt x="7089330" y="2760166"/>
                  <a:pt x="7078186" y="2760505"/>
                </a:cubicBezTo>
                <a:close/>
                <a:moveTo>
                  <a:pt x="5635232" y="2760845"/>
                </a:moveTo>
                <a:cubicBezTo>
                  <a:pt x="5625518" y="2759829"/>
                  <a:pt x="5616944" y="2754584"/>
                  <a:pt x="5606276" y="2744770"/>
                </a:cubicBezTo>
                <a:cubicBezTo>
                  <a:pt x="5583416" y="2725142"/>
                  <a:pt x="5582654" y="2703483"/>
                  <a:pt x="5601704" y="2681148"/>
                </a:cubicBezTo>
                <a:cubicBezTo>
                  <a:pt x="5632946" y="2645276"/>
                  <a:pt x="5693906" y="2667612"/>
                  <a:pt x="5693906" y="2714990"/>
                </a:cubicBezTo>
                <a:cubicBezTo>
                  <a:pt x="5693906" y="2736649"/>
                  <a:pt x="5690096" y="2742739"/>
                  <a:pt x="5671046" y="2751539"/>
                </a:cubicBezTo>
                <a:cubicBezTo>
                  <a:pt x="5655806" y="2758645"/>
                  <a:pt x="5644948" y="2761860"/>
                  <a:pt x="5635232" y="2760845"/>
                </a:cubicBezTo>
                <a:close/>
                <a:moveTo>
                  <a:pt x="6556764" y="2760845"/>
                </a:moveTo>
                <a:cubicBezTo>
                  <a:pt x="6547048" y="2761860"/>
                  <a:pt x="6536191" y="2758645"/>
                  <a:pt x="6520951" y="2751539"/>
                </a:cubicBezTo>
                <a:cubicBezTo>
                  <a:pt x="6501900" y="2742739"/>
                  <a:pt x="6498091" y="2736649"/>
                  <a:pt x="6498091" y="2714990"/>
                </a:cubicBezTo>
                <a:cubicBezTo>
                  <a:pt x="6498091" y="2667612"/>
                  <a:pt x="6559051" y="2645276"/>
                  <a:pt x="6590292" y="2681148"/>
                </a:cubicBezTo>
                <a:cubicBezTo>
                  <a:pt x="6609343" y="2703483"/>
                  <a:pt x="6608580" y="2725142"/>
                  <a:pt x="6585720" y="2744770"/>
                </a:cubicBezTo>
                <a:cubicBezTo>
                  <a:pt x="6575052" y="2754584"/>
                  <a:pt x="6566479" y="2759829"/>
                  <a:pt x="6556764" y="2760845"/>
                </a:cubicBezTo>
                <a:close/>
                <a:moveTo>
                  <a:pt x="1406888" y="2761098"/>
                </a:moveTo>
                <a:cubicBezTo>
                  <a:pt x="1393655" y="2761183"/>
                  <a:pt x="1380129" y="2755599"/>
                  <a:pt x="1367180" y="2744093"/>
                </a:cubicBezTo>
                <a:cubicBezTo>
                  <a:pt x="1351943" y="2730556"/>
                  <a:pt x="1348891" y="2723111"/>
                  <a:pt x="1352704" y="2705513"/>
                </a:cubicBezTo>
                <a:cubicBezTo>
                  <a:pt x="1359567" y="2675733"/>
                  <a:pt x="1374801" y="2664227"/>
                  <a:pt x="1407552" y="2664227"/>
                </a:cubicBezTo>
                <a:cubicBezTo>
                  <a:pt x="1427351" y="2664227"/>
                  <a:pt x="1438769" y="2668964"/>
                  <a:pt x="1449431" y="2681147"/>
                </a:cubicBezTo>
                <a:cubicBezTo>
                  <a:pt x="1468473" y="2703483"/>
                  <a:pt x="1467708" y="2722435"/>
                  <a:pt x="1444860" y="2744093"/>
                </a:cubicBezTo>
                <a:cubicBezTo>
                  <a:pt x="1433060" y="2755260"/>
                  <a:pt x="1420116" y="2761013"/>
                  <a:pt x="1406888" y="2761098"/>
                </a:cubicBezTo>
                <a:close/>
                <a:moveTo>
                  <a:pt x="10785108" y="2761098"/>
                </a:moveTo>
                <a:cubicBezTo>
                  <a:pt x="10771880" y="2761013"/>
                  <a:pt x="10758936" y="2755260"/>
                  <a:pt x="10747136" y="2744093"/>
                </a:cubicBezTo>
                <a:cubicBezTo>
                  <a:pt x="10724288" y="2722435"/>
                  <a:pt x="10723523" y="2703483"/>
                  <a:pt x="10742566" y="2681147"/>
                </a:cubicBezTo>
                <a:cubicBezTo>
                  <a:pt x="10753227" y="2668964"/>
                  <a:pt x="10764646" y="2664227"/>
                  <a:pt x="10784444" y="2664227"/>
                </a:cubicBezTo>
                <a:cubicBezTo>
                  <a:pt x="10817195" y="2664227"/>
                  <a:pt x="10832430" y="2675733"/>
                  <a:pt x="10839292" y="2705513"/>
                </a:cubicBezTo>
                <a:cubicBezTo>
                  <a:pt x="10843106" y="2723111"/>
                  <a:pt x="10840054" y="2730556"/>
                  <a:pt x="10824816" y="2744093"/>
                </a:cubicBezTo>
                <a:cubicBezTo>
                  <a:pt x="10811867" y="2755599"/>
                  <a:pt x="10798342" y="2761183"/>
                  <a:pt x="10785108" y="2761098"/>
                </a:cubicBezTo>
                <a:close/>
                <a:moveTo>
                  <a:pt x="1927847" y="2763721"/>
                </a:moveTo>
                <a:cubicBezTo>
                  <a:pt x="1902700" y="2755599"/>
                  <a:pt x="1882127" y="2731910"/>
                  <a:pt x="1882127" y="2710252"/>
                </a:cubicBezTo>
                <a:cubicBezTo>
                  <a:pt x="1882127" y="2654752"/>
                  <a:pt x="1964423" y="2641891"/>
                  <a:pt x="1988807" y="2694008"/>
                </a:cubicBezTo>
                <a:cubicBezTo>
                  <a:pt x="1997188" y="2712959"/>
                  <a:pt x="1997188" y="2717020"/>
                  <a:pt x="1984235" y="2732586"/>
                </a:cubicBezTo>
                <a:cubicBezTo>
                  <a:pt x="1965184" y="2755599"/>
                  <a:pt x="1942324" y="2767782"/>
                  <a:pt x="1927847" y="2763721"/>
                </a:cubicBezTo>
                <a:close/>
                <a:moveTo>
                  <a:pt x="10264150" y="2763721"/>
                </a:moveTo>
                <a:cubicBezTo>
                  <a:pt x="10249672" y="2767782"/>
                  <a:pt x="10226812" y="2755599"/>
                  <a:pt x="10207762" y="2732586"/>
                </a:cubicBezTo>
                <a:cubicBezTo>
                  <a:pt x="10194808" y="2717020"/>
                  <a:pt x="10194808" y="2712959"/>
                  <a:pt x="10203190" y="2694008"/>
                </a:cubicBezTo>
                <a:cubicBezTo>
                  <a:pt x="10227574" y="2641891"/>
                  <a:pt x="10309870" y="2654752"/>
                  <a:pt x="10309870" y="2710252"/>
                </a:cubicBezTo>
                <a:cubicBezTo>
                  <a:pt x="10309870" y="2731910"/>
                  <a:pt x="10289296" y="2755599"/>
                  <a:pt x="10264150" y="2763721"/>
                </a:cubicBezTo>
                <a:close/>
                <a:moveTo>
                  <a:pt x="3007648" y="2765669"/>
                </a:moveTo>
                <a:cubicBezTo>
                  <a:pt x="2990503" y="2769476"/>
                  <a:pt x="2971644" y="2764062"/>
                  <a:pt x="2954118" y="2748833"/>
                </a:cubicBezTo>
                <a:cubicBezTo>
                  <a:pt x="2929734" y="2726498"/>
                  <a:pt x="2926686" y="2708223"/>
                  <a:pt x="2943450" y="2684534"/>
                </a:cubicBezTo>
                <a:cubicBezTo>
                  <a:pt x="2961738" y="2659491"/>
                  <a:pt x="2996790" y="2649339"/>
                  <a:pt x="3021174" y="2660845"/>
                </a:cubicBezTo>
                <a:cubicBezTo>
                  <a:pt x="3048606" y="2673705"/>
                  <a:pt x="3062322" y="2704839"/>
                  <a:pt x="3050892" y="2727174"/>
                </a:cubicBezTo>
                <a:cubicBezTo>
                  <a:pt x="3040224" y="2748833"/>
                  <a:pt x="3024794" y="2761861"/>
                  <a:pt x="3007648" y="2765669"/>
                </a:cubicBezTo>
                <a:close/>
                <a:moveTo>
                  <a:pt x="9184348" y="2765669"/>
                </a:moveTo>
                <a:cubicBezTo>
                  <a:pt x="9167203" y="2761861"/>
                  <a:pt x="9151772" y="2748833"/>
                  <a:pt x="9141104" y="2727174"/>
                </a:cubicBezTo>
                <a:cubicBezTo>
                  <a:pt x="9129675" y="2704839"/>
                  <a:pt x="9143391" y="2673705"/>
                  <a:pt x="9170823" y="2660845"/>
                </a:cubicBezTo>
                <a:cubicBezTo>
                  <a:pt x="9195207" y="2649339"/>
                  <a:pt x="9230259" y="2659491"/>
                  <a:pt x="9248547" y="2684534"/>
                </a:cubicBezTo>
                <a:cubicBezTo>
                  <a:pt x="9265311" y="2708223"/>
                  <a:pt x="9262263" y="2726498"/>
                  <a:pt x="9237879" y="2748833"/>
                </a:cubicBezTo>
                <a:cubicBezTo>
                  <a:pt x="9220352" y="2764062"/>
                  <a:pt x="9201494" y="2769476"/>
                  <a:pt x="9184348" y="2765669"/>
                </a:cubicBezTo>
                <a:close/>
                <a:moveTo>
                  <a:pt x="4227462" y="2767378"/>
                </a:moveTo>
                <a:cubicBezTo>
                  <a:pt x="4218330" y="2767315"/>
                  <a:pt x="4209471" y="2764904"/>
                  <a:pt x="4201851" y="2759658"/>
                </a:cubicBezTo>
                <a:cubicBezTo>
                  <a:pt x="4195755" y="2754920"/>
                  <a:pt x="4183563" y="2743414"/>
                  <a:pt x="4176704" y="2732585"/>
                </a:cubicBezTo>
                <a:cubicBezTo>
                  <a:pt x="4164512" y="2717018"/>
                  <a:pt x="4163751" y="2711603"/>
                  <a:pt x="4172132" y="2694005"/>
                </a:cubicBezTo>
                <a:cubicBezTo>
                  <a:pt x="4177467" y="2682500"/>
                  <a:pt x="4188135" y="2670317"/>
                  <a:pt x="4195755" y="2666932"/>
                </a:cubicBezTo>
                <a:cubicBezTo>
                  <a:pt x="4239951" y="2645274"/>
                  <a:pt x="4299387" y="2677085"/>
                  <a:pt x="4291004" y="2717695"/>
                </a:cubicBezTo>
                <a:cubicBezTo>
                  <a:pt x="4284719" y="2746629"/>
                  <a:pt x="4254858" y="2767568"/>
                  <a:pt x="4227462" y="2767378"/>
                </a:cubicBezTo>
                <a:close/>
                <a:moveTo>
                  <a:pt x="7964535" y="2767378"/>
                </a:moveTo>
                <a:cubicBezTo>
                  <a:pt x="7937139" y="2767568"/>
                  <a:pt x="7907278" y="2746629"/>
                  <a:pt x="7900992" y="2717695"/>
                </a:cubicBezTo>
                <a:cubicBezTo>
                  <a:pt x="7892610" y="2677085"/>
                  <a:pt x="7952046" y="2645274"/>
                  <a:pt x="7996242" y="2666932"/>
                </a:cubicBezTo>
                <a:cubicBezTo>
                  <a:pt x="8003862" y="2670317"/>
                  <a:pt x="8014529" y="2682500"/>
                  <a:pt x="8019864" y="2694005"/>
                </a:cubicBezTo>
                <a:cubicBezTo>
                  <a:pt x="8028245" y="2711603"/>
                  <a:pt x="8027484" y="2717018"/>
                  <a:pt x="8015292" y="2732585"/>
                </a:cubicBezTo>
                <a:cubicBezTo>
                  <a:pt x="8008433" y="2743414"/>
                  <a:pt x="7996242" y="2754920"/>
                  <a:pt x="7990146" y="2759658"/>
                </a:cubicBezTo>
                <a:cubicBezTo>
                  <a:pt x="7982526" y="2764904"/>
                  <a:pt x="7973667" y="2767315"/>
                  <a:pt x="7964535" y="2767378"/>
                </a:cubicBezTo>
                <a:close/>
                <a:moveTo>
                  <a:pt x="3699006" y="2881870"/>
                </a:moveTo>
                <a:cubicBezTo>
                  <a:pt x="3688338" y="2883900"/>
                  <a:pt x="3685290" y="2879839"/>
                  <a:pt x="3685290" y="2866303"/>
                </a:cubicBezTo>
                <a:cubicBezTo>
                  <a:pt x="3685290" y="2852766"/>
                  <a:pt x="3688338" y="2848705"/>
                  <a:pt x="3699006" y="2850736"/>
                </a:cubicBezTo>
                <a:cubicBezTo>
                  <a:pt x="3705864" y="2852090"/>
                  <a:pt x="3711960" y="2858858"/>
                  <a:pt x="3711960" y="2866303"/>
                </a:cubicBezTo>
                <a:cubicBezTo>
                  <a:pt x="3711960" y="2873748"/>
                  <a:pt x="3705864" y="2880517"/>
                  <a:pt x="3699006" y="2881870"/>
                </a:cubicBezTo>
                <a:close/>
                <a:moveTo>
                  <a:pt x="8492991" y="2881870"/>
                </a:moveTo>
                <a:cubicBezTo>
                  <a:pt x="8486132" y="2880517"/>
                  <a:pt x="8480036" y="2873748"/>
                  <a:pt x="8480036" y="2866303"/>
                </a:cubicBezTo>
                <a:cubicBezTo>
                  <a:pt x="8480036" y="2858858"/>
                  <a:pt x="8486132" y="2852090"/>
                  <a:pt x="8492991" y="2850736"/>
                </a:cubicBezTo>
                <a:cubicBezTo>
                  <a:pt x="8503659" y="2848705"/>
                  <a:pt x="8506707" y="2852766"/>
                  <a:pt x="8506707" y="2866303"/>
                </a:cubicBezTo>
                <a:cubicBezTo>
                  <a:pt x="8506707" y="2879839"/>
                  <a:pt x="8503659" y="2883900"/>
                  <a:pt x="8492991" y="2881870"/>
                </a:cubicBezTo>
                <a:close/>
                <a:moveTo>
                  <a:pt x="1411552" y="2882710"/>
                </a:moveTo>
                <a:cubicBezTo>
                  <a:pt x="1407744" y="2884064"/>
                  <a:pt x="1402984" y="2882202"/>
                  <a:pt x="1399179" y="2876449"/>
                </a:cubicBezTo>
                <a:cubicBezTo>
                  <a:pt x="1393848" y="2868327"/>
                  <a:pt x="1400701" y="2856144"/>
                  <a:pt x="1411361" y="2856144"/>
                </a:cubicBezTo>
                <a:cubicBezTo>
                  <a:pt x="1415165" y="2856144"/>
                  <a:pt x="1418211" y="2862236"/>
                  <a:pt x="1418211" y="2869680"/>
                </a:cubicBezTo>
                <a:cubicBezTo>
                  <a:pt x="1418211" y="2876787"/>
                  <a:pt x="1415357" y="2881356"/>
                  <a:pt x="1411552" y="2882710"/>
                </a:cubicBezTo>
                <a:close/>
                <a:moveTo>
                  <a:pt x="10780444" y="2882710"/>
                </a:moveTo>
                <a:cubicBezTo>
                  <a:pt x="10776639" y="2881356"/>
                  <a:pt x="10773786" y="2876787"/>
                  <a:pt x="10773786" y="2869680"/>
                </a:cubicBezTo>
                <a:cubicBezTo>
                  <a:pt x="10773786" y="2862236"/>
                  <a:pt x="10776831" y="2856144"/>
                  <a:pt x="10780635" y="2856144"/>
                </a:cubicBezTo>
                <a:cubicBezTo>
                  <a:pt x="10791295" y="2856144"/>
                  <a:pt x="10798148" y="2868327"/>
                  <a:pt x="10792818" y="2876449"/>
                </a:cubicBezTo>
                <a:cubicBezTo>
                  <a:pt x="10789012" y="2882202"/>
                  <a:pt x="10784252" y="2884064"/>
                  <a:pt x="10780444" y="2882710"/>
                </a:cubicBezTo>
                <a:close/>
                <a:moveTo>
                  <a:pt x="1053089" y="2883220"/>
                </a:moveTo>
                <a:cubicBezTo>
                  <a:pt x="1048521" y="2883220"/>
                  <a:pt x="1043185" y="2878482"/>
                  <a:pt x="1040897" y="2873067"/>
                </a:cubicBezTo>
                <a:cubicBezTo>
                  <a:pt x="1035564" y="2861562"/>
                  <a:pt x="1043944" y="2848025"/>
                  <a:pt x="1053852" y="2852762"/>
                </a:cubicBezTo>
                <a:cubicBezTo>
                  <a:pt x="1062995" y="2858177"/>
                  <a:pt x="1062995" y="2883220"/>
                  <a:pt x="1053089" y="2883220"/>
                </a:cubicBezTo>
                <a:close/>
                <a:moveTo>
                  <a:pt x="11138907" y="2883220"/>
                </a:moveTo>
                <a:cubicBezTo>
                  <a:pt x="11129002" y="2883220"/>
                  <a:pt x="11129002" y="2858177"/>
                  <a:pt x="11138144" y="2852762"/>
                </a:cubicBezTo>
                <a:cubicBezTo>
                  <a:pt x="11148052" y="2848025"/>
                  <a:pt x="11156432" y="2861562"/>
                  <a:pt x="11151099" y="2873067"/>
                </a:cubicBezTo>
                <a:cubicBezTo>
                  <a:pt x="11148811" y="2878482"/>
                  <a:pt x="11143475" y="2883220"/>
                  <a:pt x="11138907" y="2883220"/>
                </a:cubicBezTo>
                <a:close/>
                <a:moveTo>
                  <a:pt x="882701" y="2885250"/>
                </a:moveTo>
                <a:cubicBezTo>
                  <a:pt x="876604" y="2887281"/>
                  <a:pt x="867447" y="2884574"/>
                  <a:pt x="862876" y="2879836"/>
                </a:cubicBezTo>
                <a:cubicBezTo>
                  <a:pt x="850688" y="2866976"/>
                  <a:pt x="859055" y="2848025"/>
                  <a:pt x="875841" y="2850733"/>
                </a:cubicBezTo>
                <a:cubicBezTo>
                  <a:pt x="892575" y="2853440"/>
                  <a:pt x="897919" y="2879836"/>
                  <a:pt x="882701" y="2885250"/>
                </a:cubicBezTo>
                <a:close/>
                <a:moveTo>
                  <a:pt x="11309295" y="2885250"/>
                </a:moveTo>
                <a:cubicBezTo>
                  <a:pt x="11294078" y="2879836"/>
                  <a:pt x="11299422" y="2853440"/>
                  <a:pt x="11316155" y="2850733"/>
                </a:cubicBezTo>
                <a:cubicBezTo>
                  <a:pt x="11332942" y="2848025"/>
                  <a:pt x="11341308" y="2866976"/>
                  <a:pt x="11329120" y="2879836"/>
                </a:cubicBezTo>
                <a:cubicBezTo>
                  <a:pt x="11324550" y="2884574"/>
                  <a:pt x="11315392" y="2887281"/>
                  <a:pt x="11309295" y="2885250"/>
                </a:cubicBezTo>
                <a:close/>
                <a:moveTo>
                  <a:pt x="4047076" y="2888019"/>
                </a:moveTo>
                <a:cubicBezTo>
                  <a:pt x="4043254" y="2886983"/>
                  <a:pt x="4039444" y="2884741"/>
                  <a:pt x="4036015" y="2881188"/>
                </a:cubicBezTo>
                <a:cubicBezTo>
                  <a:pt x="4023060" y="2866974"/>
                  <a:pt x="4033728" y="2849377"/>
                  <a:pt x="4055827" y="2849377"/>
                </a:cubicBezTo>
                <a:cubicBezTo>
                  <a:pt x="4071828" y="2849377"/>
                  <a:pt x="4074115" y="2852084"/>
                  <a:pt x="4071828" y="2867652"/>
                </a:cubicBezTo>
                <a:cubicBezTo>
                  <a:pt x="4070686" y="2878142"/>
                  <a:pt x="4065162" y="2885080"/>
                  <a:pt x="4058208" y="2887618"/>
                </a:cubicBezTo>
                <a:cubicBezTo>
                  <a:pt x="4054732" y="2888887"/>
                  <a:pt x="4050898" y="2889056"/>
                  <a:pt x="4047076" y="2888019"/>
                </a:cubicBezTo>
                <a:close/>
                <a:moveTo>
                  <a:pt x="8144920" y="2888019"/>
                </a:moveTo>
                <a:cubicBezTo>
                  <a:pt x="8141098" y="2889056"/>
                  <a:pt x="8137265" y="2888887"/>
                  <a:pt x="8133788" y="2887618"/>
                </a:cubicBezTo>
                <a:cubicBezTo>
                  <a:pt x="8126835" y="2885080"/>
                  <a:pt x="8121311" y="2878142"/>
                  <a:pt x="8120168" y="2867652"/>
                </a:cubicBezTo>
                <a:cubicBezTo>
                  <a:pt x="8117881" y="2852084"/>
                  <a:pt x="8120168" y="2849377"/>
                  <a:pt x="8136169" y="2849377"/>
                </a:cubicBezTo>
                <a:cubicBezTo>
                  <a:pt x="8158268" y="2849377"/>
                  <a:pt x="8168936" y="2866974"/>
                  <a:pt x="8155981" y="2881188"/>
                </a:cubicBezTo>
                <a:cubicBezTo>
                  <a:pt x="8152552" y="2884741"/>
                  <a:pt x="8148742" y="2886983"/>
                  <a:pt x="8144920" y="2888019"/>
                </a:cubicBezTo>
                <a:close/>
                <a:moveTo>
                  <a:pt x="2117791" y="2888039"/>
                </a:moveTo>
                <a:cubicBezTo>
                  <a:pt x="2111028" y="2890155"/>
                  <a:pt x="2102456" y="2887954"/>
                  <a:pt x="2095216" y="2880510"/>
                </a:cubicBezTo>
                <a:cubicBezTo>
                  <a:pt x="2081500" y="2865619"/>
                  <a:pt x="2091407" y="2848022"/>
                  <a:pt x="2111980" y="2850729"/>
                </a:cubicBezTo>
                <a:cubicBezTo>
                  <a:pt x="2124935" y="2852083"/>
                  <a:pt x="2129507" y="2857497"/>
                  <a:pt x="2129507" y="2869680"/>
                </a:cubicBezTo>
                <a:cubicBezTo>
                  <a:pt x="2129507" y="2879493"/>
                  <a:pt x="2124554" y="2885924"/>
                  <a:pt x="2117791" y="2888039"/>
                </a:cubicBezTo>
                <a:close/>
                <a:moveTo>
                  <a:pt x="10074206" y="2888039"/>
                </a:moveTo>
                <a:cubicBezTo>
                  <a:pt x="10067443" y="2885924"/>
                  <a:pt x="10062490" y="2879493"/>
                  <a:pt x="10062490" y="2869680"/>
                </a:cubicBezTo>
                <a:cubicBezTo>
                  <a:pt x="10062490" y="2857497"/>
                  <a:pt x="10067062" y="2852083"/>
                  <a:pt x="10080016" y="2850729"/>
                </a:cubicBezTo>
                <a:cubicBezTo>
                  <a:pt x="10100590" y="2848022"/>
                  <a:pt x="10110496" y="2865619"/>
                  <a:pt x="10096780" y="2880510"/>
                </a:cubicBezTo>
                <a:cubicBezTo>
                  <a:pt x="10089540" y="2887954"/>
                  <a:pt x="10080968" y="2890155"/>
                  <a:pt x="10074206" y="2888039"/>
                </a:cubicBezTo>
                <a:close/>
                <a:moveTo>
                  <a:pt x="3352090" y="2888298"/>
                </a:moveTo>
                <a:cubicBezTo>
                  <a:pt x="3342184" y="2891174"/>
                  <a:pt x="3331135" y="2891005"/>
                  <a:pt x="3325420" y="2885929"/>
                </a:cubicBezTo>
                <a:cubicBezTo>
                  <a:pt x="3313990" y="2875776"/>
                  <a:pt x="3320086" y="2850056"/>
                  <a:pt x="3335326" y="2845995"/>
                </a:cubicBezTo>
                <a:cubicBezTo>
                  <a:pt x="3355900" y="2840581"/>
                  <a:pt x="3374950" y="2854117"/>
                  <a:pt x="3371902" y="2872392"/>
                </a:cubicBezTo>
                <a:cubicBezTo>
                  <a:pt x="3370759" y="2879498"/>
                  <a:pt x="3361996" y="2885421"/>
                  <a:pt x="3352090" y="2888298"/>
                </a:cubicBezTo>
                <a:close/>
                <a:moveTo>
                  <a:pt x="8839907" y="2888298"/>
                </a:moveTo>
                <a:cubicBezTo>
                  <a:pt x="8830000" y="2885421"/>
                  <a:pt x="8821238" y="2879498"/>
                  <a:pt x="8820095" y="2872392"/>
                </a:cubicBezTo>
                <a:cubicBezTo>
                  <a:pt x="8817047" y="2854117"/>
                  <a:pt x="8836096" y="2840581"/>
                  <a:pt x="8856671" y="2845995"/>
                </a:cubicBezTo>
                <a:cubicBezTo>
                  <a:pt x="8871911" y="2850056"/>
                  <a:pt x="8878007" y="2875776"/>
                  <a:pt x="8866576" y="2885929"/>
                </a:cubicBezTo>
                <a:cubicBezTo>
                  <a:pt x="8860862" y="2891005"/>
                  <a:pt x="8849812" y="2891174"/>
                  <a:pt x="8839907" y="2888298"/>
                </a:cubicBezTo>
                <a:close/>
                <a:moveTo>
                  <a:pt x="1229383" y="2888380"/>
                </a:moveTo>
                <a:cubicBezTo>
                  <a:pt x="1220049" y="2889142"/>
                  <a:pt x="1210915" y="2885927"/>
                  <a:pt x="1205960" y="2878482"/>
                </a:cubicBezTo>
                <a:cubicBezTo>
                  <a:pt x="1192255" y="2855470"/>
                  <a:pt x="1223472" y="2836519"/>
                  <a:pt x="1248623" y="2852762"/>
                </a:cubicBezTo>
                <a:cubicBezTo>
                  <a:pt x="1259291" y="2860208"/>
                  <a:pt x="1260809" y="2864945"/>
                  <a:pt x="1253968" y="2874421"/>
                </a:cubicBezTo>
                <a:cubicBezTo>
                  <a:pt x="1248240" y="2882882"/>
                  <a:pt x="1238691" y="2887619"/>
                  <a:pt x="1229383" y="2888380"/>
                </a:cubicBezTo>
                <a:close/>
                <a:moveTo>
                  <a:pt x="10962614" y="2888380"/>
                </a:moveTo>
                <a:cubicBezTo>
                  <a:pt x="10953306" y="2887619"/>
                  <a:pt x="10943756" y="2882882"/>
                  <a:pt x="10938028" y="2874421"/>
                </a:cubicBezTo>
                <a:cubicBezTo>
                  <a:pt x="10931187" y="2864945"/>
                  <a:pt x="10932706" y="2860208"/>
                  <a:pt x="10943374" y="2852762"/>
                </a:cubicBezTo>
                <a:cubicBezTo>
                  <a:pt x="10968524" y="2836519"/>
                  <a:pt x="10999742" y="2855470"/>
                  <a:pt x="10986036" y="2878482"/>
                </a:cubicBezTo>
                <a:cubicBezTo>
                  <a:pt x="10981082" y="2885927"/>
                  <a:pt x="10971947" y="2889142"/>
                  <a:pt x="10962614" y="2888380"/>
                </a:cubicBezTo>
                <a:close/>
                <a:moveTo>
                  <a:pt x="172100" y="2888633"/>
                </a:moveTo>
                <a:cubicBezTo>
                  <a:pt x="162185" y="2889986"/>
                  <a:pt x="153033" y="2886602"/>
                  <a:pt x="150747" y="2880511"/>
                </a:cubicBezTo>
                <a:cubicBezTo>
                  <a:pt x="143120" y="2862913"/>
                  <a:pt x="153797" y="2848023"/>
                  <a:pt x="172100" y="2850730"/>
                </a:cubicBezTo>
                <a:cubicBezTo>
                  <a:pt x="185064" y="2852084"/>
                  <a:pt x="189640" y="2857499"/>
                  <a:pt x="189640" y="2869681"/>
                </a:cubicBezTo>
                <a:cubicBezTo>
                  <a:pt x="189640" y="2881864"/>
                  <a:pt x="185064" y="2887279"/>
                  <a:pt x="172100" y="2888633"/>
                </a:cubicBezTo>
                <a:close/>
                <a:moveTo>
                  <a:pt x="12019896" y="2888633"/>
                </a:moveTo>
                <a:cubicBezTo>
                  <a:pt x="12006932" y="2887279"/>
                  <a:pt x="12002356" y="2881864"/>
                  <a:pt x="12002356" y="2869681"/>
                </a:cubicBezTo>
                <a:cubicBezTo>
                  <a:pt x="12002356" y="2857499"/>
                  <a:pt x="12006932" y="2852084"/>
                  <a:pt x="12019896" y="2850730"/>
                </a:cubicBezTo>
                <a:cubicBezTo>
                  <a:pt x="12038199" y="2848023"/>
                  <a:pt x="12048876" y="2862913"/>
                  <a:pt x="12041250" y="2880511"/>
                </a:cubicBezTo>
                <a:cubicBezTo>
                  <a:pt x="12038963" y="2886602"/>
                  <a:pt x="12029811" y="2889986"/>
                  <a:pt x="12019896" y="2888633"/>
                </a:cubicBezTo>
                <a:close/>
                <a:moveTo>
                  <a:pt x="3173963" y="2888800"/>
                </a:moveTo>
                <a:cubicBezTo>
                  <a:pt x="3167011" y="2891168"/>
                  <a:pt x="3159200" y="2888969"/>
                  <a:pt x="3155771" y="2880508"/>
                </a:cubicBezTo>
                <a:cubicBezTo>
                  <a:pt x="3148912" y="2864264"/>
                  <a:pt x="3158819" y="2848021"/>
                  <a:pt x="3173296" y="2850728"/>
                </a:cubicBezTo>
                <a:cubicBezTo>
                  <a:pt x="3182440" y="2852081"/>
                  <a:pt x="3187012" y="2858850"/>
                  <a:pt x="3187012" y="2869679"/>
                </a:cubicBezTo>
                <a:cubicBezTo>
                  <a:pt x="3187012" y="2879493"/>
                  <a:pt x="3180916" y="2886431"/>
                  <a:pt x="3173963" y="2888800"/>
                </a:cubicBezTo>
                <a:close/>
                <a:moveTo>
                  <a:pt x="3881507" y="2888800"/>
                </a:moveTo>
                <a:cubicBezTo>
                  <a:pt x="3874554" y="2891168"/>
                  <a:pt x="3866744" y="2888969"/>
                  <a:pt x="3863315" y="2880508"/>
                </a:cubicBezTo>
                <a:cubicBezTo>
                  <a:pt x="3856456" y="2864264"/>
                  <a:pt x="3866363" y="2848021"/>
                  <a:pt x="3880840" y="2850728"/>
                </a:cubicBezTo>
                <a:cubicBezTo>
                  <a:pt x="3889984" y="2852081"/>
                  <a:pt x="3894556" y="2858850"/>
                  <a:pt x="3894556" y="2869679"/>
                </a:cubicBezTo>
                <a:cubicBezTo>
                  <a:pt x="3894556" y="2879493"/>
                  <a:pt x="3888460" y="2886431"/>
                  <a:pt x="3881507" y="2888800"/>
                </a:cubicBezTo>
                <a:close/>
                <a:moveTo>
                  <a:pt x="8310489" y="2888800"/>
                </a:moveTo>
                <a:cubicBezTo>
                  <a:pt x="8303536" y="2886431"/>
                  <a:pt x="8297440" y="2879493"/>
                  <a:pt x="8297440" y="2869679"/>
                </a:cubicBezTo>
                <a:cubicBezTo>
                  <a:pt x="8297440" y="2858850"/>
                  <a:pt x="8302012" y="2852081"/>
                  <a:pt x="8311156" y="2850728"/>
                </a:cubicBezTo>
                <a:cubicBezTo>
                  <a:pt x="8325633" y="2848021"/>
                  <a:pt x="8335540" y="2864264"/>
                  <a:pt x="8328681" y="2880508"/>
                </a:cubicBezTo>
                <a:cubicBezTo>
                  <a:pt x="8325252" y="2888969"/>
                  <a:pt x="8317443" y="2891168"/>
                  <a:pt x="8310489" y="2888800"/>
                </a:cubicBezTo>
                <a:close/>
                <a:moveTo>
                  <a:pt x="9018034" y="2888800"/>
                </a:moveTo>
                <a:cubicBezTo>
                  <a:pt x="9011080" y="2886431"/>
                  <a:pt x="9004984" y="2879493"/>
                  <a:pt x="9004984" y="2869679"/>
                </a:cubicBezTo>
                <a:cubicBezTo>
                  <a:pt x="9004984" y="2858850"/>
                  <a:pt x="9009556" y="2852081"/>
                  <a:pt x="9018700" y="2850728"/>
                </a:cubicBezTo>
                <a:cubicBezTo>
                  <a:pt x="9033178" y="2848021"/>
                  <a:pt x="9043084" y="2864264"/>
                  <a:pt x="9036226" y="2880508"/>
                </a:cubicBezTo>
                <a:cubicBezTo>
                  <a:pt x="9032796" y="2888969"/>
                  <a:pt x="9024986" y="2891168"/>
                  <a:pt x="9018034" y="2888800"/>
                </a:cubicBezTo>
                <a:close/>
                <a:moveTo>
                  <a:pt x="339609" y="2888886"/>
                </a:moveTo>
                <a:cubicBezTo>
                  <a:pt x="337228" y="2888802"/>
                  <a:pt x="335705" y="2886263"/>
                  <a:pt x="333421" y="2881187"/>
                </a:cubicBezTo>
                <a:cubicBezTo>
                  <a:pt x="327332" y="2866974"/>
                  <a:pt x="334183" y="2849377"/>
                  <a:pt x="345604" y="2849377"/>
                </a:cubicBezTo>
                <a:cubicBezTo>
                  <a:pt x="360069" y="2849377"/>
                  <a:pt x="363115" y="2870358"/>
                  <a:pt x="350931" y="2881864"/>
                </a:cubicBezTo>
                <a:cubicBezTo>
                  <a:pt x="345223" y="2886602"/>
                  <a:pt x="341985" y="2888971"/>
                  <a:pt x="339609" y="2888886"/>
                </a:cubicBezTo>
                <a:close/>
                <a:moveTo>
                  <a:pt x="11852387" y="2888886"/>
                </a:moveTo>
                <a:cubicBezTo>
                  <a:pt x="11850011" y="2888971"/>
                  <a:pt x="11846774" y="2886602"/>
                  <a:pt x="11841066" y="2881864"/>
                </a:cubicBezTo>
                <a:cubicBezTo>
                  <a:pt x="11828882" y="2870358"/>
                  <a:pt x="11831927" y="2849377"/>
                  <a:pt x="11846392" y="2849377"/>
                </a:cubicBezTo>
                <a:cubicBezTo>
                  <a:pt x="11857814" y="2849377"/>
                  <a:pt x="11864664" y="2866974"/>
                  <a:pt x="11858575" y="2881187"/>
                </a:cubicBezTo>
                <a:cubicBezTo>
                  <a:pt x="11856291" y="2886263"/>
                  <a:pt x="11854768" y="2888802"/>
                  <a:pt x="11852387" y="2888886"/>
                </a:cubicBezTo>
                <a:close/>
                <a:moveTo>
                  <a:pt x="523560" y="2889984"/>
                </a:moveTo>
                <a:cubicBezTo>
                  <a:pt x="517460" y="2889984"/>
                  <a:pt x="510595" y="2885247"/>
                  <a:pt x="508307" y="2879832"/>
                </a:cubicBezTo>
                <a:cubicBezTo>
                  <a:pt x="502207" y="2865618"/>
                  <a:pt x="509832" y="2849374"/>
                  <a:pt x="523560" y="2849374"/>
                </a:cubicBezTo>
                <a:cubicBezTo>
                  <a:pt x="528897" y="2849374"/>
                  <a:pt x="535761" y="2854111"/>
                  <a:pt x="538812" y="2859527"/>
                </a:cubicBezTo>
                <a:cubicBezTo>
                  <a:pt x="544913" y="2873740"/>
                  <a:pt x="536524" y="2889984"/>
                  <a:pt x="523560" y="2889984"/>
                </a:cubicBezTo>
                <a:close/>
                <a:moveTo>
                  <a:pt x="11668436" y="2889984"/>
                </a:moveTo>
                <a:cubicBezTo>
                  <a:pt x="11655472" y="2889984"/>
                  <a:pt x="11647083" y="2873740"/>
                  <a:pt x="11653184" y="2859527"/>
                </a:cubicBezTo>
                <a:cubicBezTo>
                  <a:pt x="11656235" y="2854111"/>
                  <a:pt x="11663099" y="2849374"/>
                  <a:pt x="11668436" y="2849374"/>
                </a:cubicBezTo>
                <a:cubicBezTo>
                  <a:pt x="11682164" y="2849374"/>
                  <a:pt x="11689790" y="2865618"/>
                  <a:pt x="11683690" y="2879832"/>
                </a:cubicBezTo>
                <a:cubicBezTo>
                  <a:pt x="11681402" y="2885247"/>
                  <a:pt x="11674536" y="2889984"/>
                  <a:pt x="11668436" y="2889984"/>
                </a:cubicBezTo>
                <a:close/>
                <a:moveTo>
                  <a:pt x="5296407" y="2895149"/>
                </a:moveTo>
                <a:cubicBezTo>
                  <a:pt x="5288692" y="2896757"/>
                  <a:pt x="5279930" y="2895741"/>
                  <a:pt x="5270023" y="2892019"/>
                </a:cubicBezTo>
                <a:cubicBezTo>
                  <a:pt x="5264688" y="2890665"/>
                  <a:pt x="5260116" y="2879836"/>
                  <a:pt x="5260116" y="2869684"/>
                </a:cubicBezTo>
                <a:cubicBezTo>
                  <a:pt x="5260116" y="2844641"/>
                  <a:pt x="5282976" y="2831781"/>
                  <a:pt x="5305836" y="2843964"/>
                </a:cubicBezTo>
                <a:cubicBezTo>
                  <a:pt x="5326411" y="2855470"/>
                  <a:pt x="5329459" y="2865623"/>
                  <a:pt x="5316504" y="2882543"/>
                </a:cubicBezTo>
                <a:cubicBezTo>
                  <a:pt x="5310790" y="2889311"/>
                  <a:pt x="5304123" y="2893542"/>
                  <a:pt x="5296407" y="2895149"/>
                </a:cubicBezTo>
                <a:close/>
                <a:moveTo>
                  <a:pt x="6003951" y="2895149"/>
                </a:moveTo>
                <a:cubicBezTo>
                  <a:pt x="5996236" y="2896757"/>
                  <a:pt x="5987474" y="2895741"/>
                  <a:pt x="5977567" y="2892019"/>
                </a:cubicBezTo>
                <a:cubicBezTo>
                  <a:pt x="5972232" y="2890665"/>
                  <a:pt x="5967660" y="2879836"/>
                  <a:pt x="5967660" y="2869684"/>
                </a:cubicBezTo>
                <a:cubicBezTo>
                  <a:pt x="5967660" y="2844641"/>
                  <a:pt x="5990520" y="2831781"/>
                  <a:pt x="6013380" y="2843964"/>
                </a:cubicBezTo>
                <a:cubicBezTo>
                  <a:pt x="6033955" y="2855470"/>
                  <a:pt x="6037003" y="2865623"/>
                  <a:pt x="6024048" y="2882543"/>
                </a:cubicBezTo>
                <a:cubicBezTo>
                  <a:pt x="6018334" y="2889311"/>
                  <a:pt x="6011667" y="2893542"/>
                  <a:pt x="6003951" y="2895149"/>
                </a:cubicBezTo>
                <a:close/>
                <a:moveTo>
                  <a:pt x="6188046" y="2895149"/>
                </a:moveTo>
                <a:cubicBezTo>
                  <a:pt x="6180330" y="2893542"/>
                  <a:pt x="6173663" y="2889311"/>
                  <a:pt x="6167948" y="2882543"/>
                </a:cubicBezTo>
                <a:cubicBezTo>
                  <a:pt x="6154994" y="2865623"/>
                  <a:pt x="6158042" y="2855470"/>
                  <a:pt x="6178616" y="2843964"/>
                </a:cubicBezTo>
                <a:cubicBezTo>
                  <a:pt x="6201476" y="2831781"/>
                  <a:pt x="6224336" y="2844641"/>
                  <a:pt x="6224336" y="2869684"/>
                </a:cubicBezTo>
                <a:cubicBezTo>
                  <a:pt x="6224336" y="2879836"/>
                  <a:pt x="6219764" y="2890665"/>
                  <a:pt x="6214430" y="2892019"/>
                </a:cubicBezTo>
                <a:cubicBezTo>
                  <a:pt x="6204523" y="2895741"/>
                  <a:pt x="6195760" y="2896757"/>
                  <a:pt x="6188046" y="2895149"/>
                </a:cubicBezTo>
                <a:close/>
                <a:moveTo>
                  <a:pt x="6895590" y="2895149"/>
                </a:moveTo>
                <a:cubicBezTo>
                  <a:pt x="6887874" y="2893542"/>
                  <a:pt x="6881207" y="2889311"/>
                  <a:pt x="6875492" y="2882543"/>
                </a:cubicBezTo>
                <a:cubicBezTo>
                  <a:pt x="6862538" y="2865623"/>
                  <a:pt x="6865586" y="2855470"/>
                  <a:pt x="6886160" y="2843964"/>
                </a:cubicBezTo>
                <a:cubicBezTo>
                  <a:pt x="6909020" y="2831781"/>
                  <a:pt x="6931880" y="2844641"/>
                  <a:pt x="6931880" y="2869684"/>
                </a:cubicBezTo>
                <a:cubicBezTo>
                  <a:pt x="6931880" y="2879836"/>
                  <a:pt x="6927308" y="2890665"/>
                  <a:pt x="6921974" y="2892019"/>
                </a:cubicBezTo>
                <a:cubicBezTo>
                  <a:pt x="6912067" y="2895741"/>
                  <a:pt x="6903304" y="2896757"/>
                  <a:pt x="6895590" y="2895149"/>
                </a:cubicBezTo>
                <a:close/>
                <a:moveTo>
                  <a:pt x="2642313" y="2895708"/>
                </a:moveTo>
                <a:cubicBezTo>
                  <a:pt x="2636205" y="2895740"/>
                  <a:pt x="2629490" y="2894555"/>
                  <a:pt x="2622442" y="2892017"/>
                </a:cubicBezTo>
                <a:cubicBezTo>
                  <a:pt x="2617107" y="2890664"/>
                  <a:pt x="2612535" y="2879834"/>
                  <a:pt x="2612535" y="2869005"/>
                </a:cubicBezTo>
                <a:cubicBezTo>
                  <a:pt x="2612535" y="2854115"/>
                  <a:pt x="2617107" y="2847347"/>
                  <a:pt x="2629299" y="2843286"/>
                </a:cubicBezTo>
                <a:cubicBezTo>
                  <a:pt x="2651398" y="2836517"/>
                  <a:pt x="2673495" y="2848024"/>
                  <a:pt x="2673495" y="2866298"/>
                </a:cubicBezTo>
                <a:cubicBezTo>
                  <a:pt x="2673495" y="2878481"/>
                  <a:pt x="2667780" y="2887448"/>
                  <a:pt x="2658542" y="2892102"/>
                </a:cubicBezTo>
                <a:cubicBezTo>
                  <a:pt x="2653922" y="2894429"/>
                  <a:pt x="2648421" y="2895677"/>
                  <a:pt x="2642313" y="2895708"/>
                </a:cubicBezTo>
                <a:close/>
                <a:moveTo>
                  <a:pt x="9549684" y="2895708"/>
                </a:moveTo>
                <a:cubicBezTo>
                  <a:pt x="9543576" y="2895677"/>
                  <a:pt x="9538075" y="2894429"/>
                  <a:pt x="9533455" y="2892102"/>
                </a:cubicBezTo>
                <a:cubicBezTo>
                  <a:pt x="9524216" y="2887448"/>
                  <a:pt x="9518502" y="2878481"/>
                  <a:pt x="9518502" y="2866298"/>
                </a:cubicBezTo>
                <a:cubicBezTo>
                  <a:pt x="9518502" y="2848024"/>
                  <a:pt x="9540599" y="2836517"/>
                  <a:pt x="9562698" y="2843286"/>
                </a:cubicBezTo>
                <a:cubicBezTo>
                  <a:pt x="9574890" y="2847347"/>
                  <a:pt x="9579462" y="2854115"/>
                  <a:pt x="9579462" y="2869005"/>
                </a:cubicBezTo>
                <a:cubicBezTo>
                  <a:pt x="9579462" y="2879834"/>
                  <a:pt x="9574890" y="2890664"/>
                  <a:pt x="9569555" y="2892017"/>
                </a:cubicBezTo>
                <a:cubicBezTo>
                  <a:pt x="9562506" y="2894555"/>
                  <a:pt x="9555791" y="2895740"/>
                  <a:pt x="9549684" y="2895708"/>
                </a:cubicBezTo>
                <a:close/>
                <a:moveTo>
                  <a:pt x="0" y="2898660"/>
                </a:moveTo>
                <a:lnTo>
                  <a:pt x="0" y="2837963"/>
                </a:lnTo>
                <a:lnTo>
                  <a:pt x="20676" y="2848021"/>
                </a:lnTo>
                <a:cubicBezTo>
                  <a:pt x="37464" y="2864942"/>
                  <a:pt x="36709" y="2873064"/>
                  <a:pt x="16859" y="2889984"/>
                </a:cubicBezTo>
                <a:close/>
                <a:moveTo>
                  <a:pt x="12191999" y="2898661"/>
                </a:moveTo>
                <a:lnTo>
                  <a:pt x="12175138" y="2889984"/>
                </a:lnTo>
                <a:cubicBezTo>
                  <a:pt x="12155287" y="2873064"/>
                  <a:pt x="12154532" y="2864942"/>
                  <a:pt x="12171320" y="2848021"/>
                </a:cubicBezTo>
                <a:lnTo>
                  <a:pt x="12191999" y="2837962"/>
                </a:lnTo>
                <a:close/>
                <a:moveTo>
                  <a:pt x="2991268" y="2902680"/>
                </a:moveTo>
                <a:cubicBezTo>
                  <a:pt x="2982886" y="2902342"/>
                  <a:pt x="2974695" y="2898112"/>
                  <a:pt x="2966312" y="2889990"/>
                </a:cubicBezTo>
                <a:cubicBezTo>
                  <a:pt x="2948786" y="2873069"/>
                  <a:pt x="2956406" y="2844642"/>
                  <a:pt x="2981552" y="2834490"/>
                </a:cubicBezTo>
                <a:cubicBezTo>
                  <a:pt x="3018890" y="2819600"/>
                  <a:pt x="3048608" y="2866978"/>
                  <a:pt x="3017366" y="2892020"/>
                </a:cubicBezTo>
                <a:cubicBezTo>
                  <a:pt x="3008222" y="2899464"/>
                  <a:pt x="2999650" y="2903018"/>
                  <a:pt x="2991268" y="2902680"/>
                </a:cubicBezTo>
                <a:close/>
                <a:moveTo>
                  <a:pt x="9200728" y="2902680"/>
                </a:moveTo>
                <a:cubicBezTo>
                  <a:pt x="9192347" y="2903018"/>
                  <a:pt x="9183775" y="2899464"/>
                  <a:pt x="9174631" y="2892020"/>
                </a:cubicBezTo>
                <a:cubicBezTo>
                  <a:pt x="9143388" y="2866978"/>
                  <a:pt x="9173107" y="2819600"/>
                  <a:pt x="9210444" y="2834490"/>
                </a:cubicBezTo>
                <a:cubicBezTo>
                  <a:pt x="9235591" y="2844642"/>
                  <a:pt x="9243211" y="2873069"/>
                  <a:pt x="9225684" y="2889990"/>
                </a:cubicBezTo>
                <a:cubicBezTo>
                  <a:pt x="9217302" y="2898112"/>
                  <a:pt x="9209111" y="2902342"/>
                  <a:pt x="9200728" y="2902680"/>
                </a:cubicBezTo>
                <a:close/>
                <a:moveTo>
                  <a:pt x="2821046" y="2903524"/>
                </a:moveTo>
                <a:cubicBezTo>
                  <a:pt x="2817235" y="2903524"/>
                  <a:pt x="2805806" y="2898787"/>
                  <a:pt x="2796662" y="2892695"/>
                </a:cubicBezTo>
                <a:cubicBezTo>
                  <a:pt x="2769991" y="2876451"/>
                  <a:pt x="2777611" y="2852762"/>
                  <a:pt x="2814950" y="2833811"/>
                </a:cubicBezTo>
                <a:cubicBezTo>
                  <a:pt x="2827142" y="2827719"/>
                  <a:pt x="2856098" y="2851409"/>
                  <a:pt x="2856098" y="2867653"/>
                </a:cubicBezTo>
                <a:cubicBezTo>
                  <a:pt x="2856098" y="2881189"/>
                  <a:pt x="2833999" y="2903524"/>
                  <a:pt x="2821046" y="2903524"/>
                </a:cubicBezTo>
                <a:close/>
                <a:moveTo>
                  <a:pt x="9370951" y="2903524"/>
                </a:moveTo>
                <a:cubicBezTo>
                  <a:pt x="9357998" y="2903524"/>
                  <a:pt x="9335899" y="2881189"/>
                  <a:pt x="9335899" y="2867653"/>
                </a:cubicBezTo>
                <a:cubicBezTo>
                  <a:pt x="9335899" y="2851409"/>
                  <a:pt x="9364855" y="2827719"/>
                  <a:pt x="9377047" y="2833811"/>
                </a:cubicBezTo>
                <a:cubicBezTo>
                  <a:pt x="9414386" y="2852762"/>
                  <a:pt x="9422006" y="2876451"/>
                  <a:pt x="9395335" y="2892695"/>
                </a:cubicBezTo>
                <a:cubicBezTo>
                  <a:pt x="9386191" y="2898787"/>
                  <a:pt x="9374762" y="2903524"/>
                  <a:pt x="9370951" y="2903524"/>
                </a:cubicBezTo>
                <a:close/>
                <a:moveTo>
                  <a:pt x="1933469" y="2909106"/>
                </a:moveTo>
                <a:cubicBezTo>
                  <a:pt x="1928803" y="2909106"/>
                  <a:pt x="1924421" y="2905892"/>
                  <a:pt x="1914135" y="2899462"/>
                </a:cubicBezTo>
                <a:cubicBezTo>
                  <a:pt x="1883655" y="2880511"/>
                  <a:pt x="1900419" y="2829072"/>
                  <a:pt x="1937756" y="2829072"/>
                </a:cubicBezTo>
                <a:cubicBezTo>
                  <a:pt x="1973571" y="2829072"/>
                  <a:pt x="1986524" y="2880511"/>
                  <a:pt x="1954520" y="2899462"/>
                </a:cubicBezTo>
                <a:cubicBezTo>
                  <a:pt x="1943091" y="2905892"/>
                  <a:pt x="1938137" y="2909106"/>
                  <a:pt x="1933469" y="2909106"/>
                </a:cubicBezTo>
                <a:close/>
                <a:moveTo>
                  <a:pt x="10258527" y="2909106"/>
                </a:moveTo>
                <a:cubicBezTo>
                  <a:pt x="10253859" y="2909106"/>
                  <a:pt x="10248906" y="2905892"/>
                  <a:pt x="10237476" y="2899462"/>
                </a:cubicBezTo>
                <a:cubicBezTo>
                  <a:pt x="10205472" y="2880511"/>
                  <a:pt x="10218426" y="2829072"/>
                  <a:pt x="10254240" y="2829072"/>
                </a:cubicBezTo>
                <a:cubicBezTo>
                  <a:pt x="10291578" y="2829072"/>
                  <a:pt x="10308342" y="2880511"/>
                  <a:pt x="10277862" y="2899462"/>
                </a:cubicBezTo>
                <a:cubicBezTo>
                  <a:pt x="10267575" y="2905892"/>
                  <a:pt x="10263194" y="2909106"/>
                  <a:pt x="10258527" y="2909106"/>
                </a:cubicBezTo>
                <a:close/>
                <a:moveTo>
                  <a:pt x="5461391" y="2909613"/>
                </a:moveTo>
                <a:cubicBezTo>
                  <a:pt x="5452627" y="2908936"/>
                  <a:pt x="5444627" y="2904198"/>
                  <a:pt x="5435102" y="2895400"/>
                </a:cubicBezTo>
                <a:cubicBezTo>
                  <a:pt x="5406146" y="2867650"/>
                  <a:pt x="5424434" y="2829070"/>
                  <a:pt x="5467106" y="2829070"/>
                </a:cubicBezTo>
                <a:cubicBezTo>
                  <a:pt x="5509015" y="2829070"/>
                  <a:pt x="5527303" y="2879156"/>
                  <a:pt x="5492251" y="2899461"/>
                </a:cubicBezTo>
                <a:cubicBezTo>
                  <a:pt x="5479679" y="2906905"/>
                  <a:pt x="5470154" y="2910290"/>
                  <a:pt x="5461391" y="2909613"/>
                </a:cubicBezTo>
                <a:close/>
                <a:moveTo>
                  <a:pt x="6730606" y="2909613"/>
                </a:moveTo>
                <a:cubicBezTo>
                  <a:pt x="6721843" y="2910290"/>
                  <a:pt x="6712318" y="2906905"/>
                  <a:pt x="6699746" y="2899461"/>
                </a:cubicBezTo>
                <a:cubicBezTo>
                  <a:pt x="6664694" y="2879156"/>
                  <a:pt x="6682981" y="2829070"/>
                  <a:pt x="6724891" y="2829070"/>
                </a:cubicBezTo>
                <a:cubicBezTo>
                  <a:pt x="6767563" y="2829070"/>
                  <a:pt x="6785851" y="2867650"/>
                  <a:pt x="6756895" y="2895400"/>
                </a:cubicBezTo>
                <a:cubicBezTo>
                  <a:pt x="6747370" y="2904198"/>
                  <a:pt x="6739370" y="2908936"/>
                  <a:pt x="6730606" y="2909613"/>
                </a:cubicBezTo>
                <a:close/>
                <a:moveTo>
                  <a:pt x="5643608" y="2909614"/>
                </a:moveTo>
                <a:cubicBezTo>
                  <a:pt x="5639799" y="2909614"/>
                  <a:pt x="5629131" y="2904877"/>
                  <a:pt x="5619987" y="2898785"/>
                </a:cubicBezTo>
                <a:cubicBezTo>
                  <a:pt x="5586459" y="2878480"/>
                  <a:pt x="5605508" y="2829072"/>
                  <a:pt x="5646656" y="2829072"/>
                </a:cubicBezTo>
                <a:cubicBezTo>
                  <a:pt x="5663420" y="2829072"/>
                  <a:pt x="5686280" y="2852084"/>
                  <a:pt x="5686280" y="2869681"/>
                </a:cubicBezTo>
                <a:cubicBezTo>
                  <a:pt x="5686280" y="2881864"/>
                  <a:pt x="5655800" y="2910291"/>
                  <a:pt x="5643608" y="2909614"/>
                </a:cubicBezTo>
                <a:close/>
                <a:moveTo>
                  <a:pt x="6548388" y="2909614"/>
                </a:moveTo>
                <a:cubicBezTo>
                  <a:pt x="6536196" y="2910291"/>
                  <a:pt x="6505716" y="2881864"/>
                  <a:pt x="6505716" y="2869681"/>
                </a:cubicBezTo>
                <a:cubicBezTo>
                  <a:pt x="6505716" y="2852084"/>
                  <a:pt x="6528576" y="2829072"/>
                  <a:pt x="6545340" y="2829072"/>
                </a:cubicBezTo>
                <a:cubicBezTo>
                  <a:pt x="6586488" y="2829072"/>
                  <a:pt x="6605538" y="2878480"/>
                  <a:pt x="6572010" y="2898785"/>
                </a:cubicBezTo>
                <a:cubicBezTo>
                  <a:pt x="6562866" y="2904877"/>
                  <a:pt x="6552198" y="2909614"/>
                  <a:pt x="6548388" y="2909614"/>
                </a:cubicBezTo>
                <a:close/>
                <a:moveTo>
                  <a:pt x="4749110" y="2909983"/>
                </a:moveTo>
                <a:cubicBezTo>
                  <a:pt x="4740466" y="2908683"/>
                  <a:pt x="4732131" y="2904875"/>
                  <a:pt x="4725272" y="2898107"/>
                </a:cubicBezTo>
                <a:cubicBezTo>
                  <a:pt x="4696316" y="2869680"/>
                  <a:pt x="4719176" y="2829070"/>
                  <a:pt x="4762611" y="2829070"/>
                </a:cubicBezTo>
                <a:cubicBezTo>
                  <a:pt x="4791567" y="2829070"/>
                  <a:pt x="4803759" y="2839900"/>
                  <a:pt x="4803759" y="2866296"/>
                </a:cubicBezTo>
                <a:cubicBezTo>
                  <a:pt x="4803759" y="2895230"/>
                  <a:pt x="4775042" y="2913886"/>
                  <a:pt x="4749110" y="2909983"/>
                </a:cubicBezTo>
                <a:close/>
                <a:moveTo>
                  <a:pt x="7442887" y="2909983"/>
                </a:moveTo>
                <a:cubicBezTo>
                  <a:pt x="7416955" y="2913886"/>
                  <a:pt x="7388238" y="2895230"/>
                  <a:pt x="7388238" y="2866296"/>
                </a:cubicBezTo>
                <a:cubicBezTo>
                  <a:pt x="7388238" y="2839900"/>
                  <a:pt x="7400430" y="2829070"/>
                  <a:pt x="7429386" y="2829070"/>
                </a:cubicBezTo>
                <a:cubicBezTo>
                  <a:pt x="7472820" y="2829070"/>
                  <a:pt x="7495680" y="2869680"/>
                  <a:pt x="7466724" y="2898107"/>
                </a:cubicBezTo>
                <a:cubicBezTo>
                  <a:pt x="7459866" y="2904875"/>
                  <a:pt x="7451531" y="2908683"/>
                  <a:pt x="7442887" y="2909983"/>
                </a:cubicBezTo>
                <a:close/>
                <a:moveTo>
                  <a:pt x="5820879" y="2910037"/>
                </a:moveTo>
                <a:cubicBezTo>
                  <a:pt x="5806020" y="2911137"/>
                  <a:pt x="5791160" y="2905890"/>
                  <a:pt x="5782016" y="2894046"/>
                </a:cubicBezTo>
                <a:cubicBezTo>
                  <a:pt x="5766776" y="2872388"/>
                  <a:pt x="5766776" y="2863589"/>
                  <a:pt x="5783540" y="2843961"/>
                </a:cubicBezTo>
                <a:cubicBezTo>
                  <a:pt x="5803352" y="2821626"/>
                  <a:pt x="5844500" y="2825009"/>
                  <a:pt x="5861264" y="2850729"/>
                </a:cubicBezTo>
                <a:cubicBezTo>
                  <a:pt x="5871170" y="2867650"/>
                  <a:pt x="5871170" y="2871034"/>
                  <a:pt x="5859740" y="2887955"/>
                </a:cubicBezTo>
                <a:cubicBezTo>
                  <a:pt x="5850596" y="2901492"/>
                  <a:pt x="5835738" y="2908936"/>
                  <a:pt x="5820879" y="2910037"/>
                </a:cubicBezTo>
                <a:close/>
                <a:moveTo>
                  <a:pt x="6371118" y="2910037"/>
                </a:moveTo>
                <a:cubicBezTo>
                  <a:pt x="6356259" y="2908936"/>
                  <a:pt x="6341400" y="2901492"/>
                  <a:pt x="6332256" y="2887955"/>
                </a:cubicBezTo>
                <a:cubicBezTo>
                  <a:pt x="6320827" y="2871034"/>
                  <a:pt x="6320827" y="2867650"/>
                  <a:pt x="6330732" y="2850729"/>
                </a:cubicBezTo>
                <a:cubicBezTo>
                  <a:pt x="6347496" y="2825009"/>
                  <a:pt x="6388644" y="2821626"/>
                  <a:pt x="6408456" y="2843961"/>
                </a:cubicBezTo>
                <a:cubicBezTo>
                  <a:pt x="6425220" y="2863589"/>
                  <a:pt x="6425220" y="2872388"/>
                  <a:pt x="6409980" y="2894046"/>
                </a:cubicBezTo>
                <a:cubicBezTo>
                  <a:pt x="6400836" y="2905890"/>
                  <a:pt x="6385976" y="2911137"/>
                  <a:pt x="6371118" y="2910037"/>
                </a:cubicBezTo>
                <a:close/>
                <a:moveTo>
                  <a:pt x="4235100" y="2910067"/>
                </a:moveTo>
                <a:cubicBezTo>
                  <a:pt x="4223467" y="2911178"/>
                  <a:pt x="4210799" y="2908598"/>
                  <a:pt x="4198798" y="2900814"/>
                </a:cubicBezTo>
                <a:cubicBezTo>
                  <a:pt x="4182795" y="2890661"/>
                  <a:pt x="4181271" y="2854113"/>
                  <a:pt x="4195750" y="2838546"/>
                </a:cubicBezTo>
                <a:cubicBezTo>
                  <a:pt x="4207942" y="2825009"/>
                  <a:pt x="4251375" y="2826363"/>
                  <a:pt x="4265854" y="2841253"/>
                </a:cubicBezTo>
                <a:cubicBezTo>
                  <a:pt x="4295572" y="2870187"/>
                  <a:pt x="4269998" y="2906736"/>
                  <a:pt x="4235100" y="2910067"/>
                </a:cubicBezTo>
                <a:close/>
                <a:moveTo>
                  <a:pt x="7956896" y="2910067"/>
                </a:moveTo>
                <a:cubicBezTo>
                  <a:pt x="7921999" y="2906736"/>
                  <a:pt x="7896424" y="2870187"/>
                  <a:pt x="7926143" y="2841253"/>
                </a:cubicBezTo>
                <a:cubicBezTo>
                  <a:pt x="7940621" y="2826363"/>
                  <a:pt x="7984055" y="2825009"/>
                  <a:pt x="7996247" y="2838546"/>
                </a:cubicBezTo>
                <a:cubicBezTo>
                  <a:pt x="8010725" y="2854113"/>
                  <a:pt x="8009201" y="2890661"/>
                  <a:pt x="7993199" y="2900814"/>
                </a:cubicBezTo>
                <a:cubicBezTo>
                  <a:pt x="7981197" y="2908598"/>
                  <a:pt x="7968529" y="2911178"/>
                  <a:pt x="7956896" y="2910067"/>
                </a:cubicBezTo>
                <a:close/>
                <a:moveTo>
                  <a:pt x="4581244" y="2910125"/>
                </a:moveTo>
                <a:cubicBezTo>
                  <a:pt x="4565528" y="2909956"/>
                  <a:pt x="4550288" y="2905895"/>
                  <a:pt x="4542668" y="2898112"/>
                </a:cubicBezTo>
                <a:cubicBezTo>
                  <a:pt x="4511426" y="2866978"/>
                  <a:pt x="4546478" y="2816892"/>
                  <a:pt x="4593722" y="2825014"/>
                </a:cubicBezTo>
                <a:cubicBezTo>
                  <a:pt x="4634108" y="2832459"/>
                  <a:pt x="4650872" y="2875776"/>
                  <a:pt x="4622678" y="2898788"/>
                </a:cubicBezTo>
                <a:cubicBezTo>
                  <a:pt x="4613154" y="2906571"/>
                  <a:pt x="4596962" y="2910295"/>
                  <a:pt x="4581244" y="2910125"/>
                </a:cubicBezTo>
                <a:close/>
                <a:moveTo>
                  <a:pt x="7610752" y="2910125"/>
                </a:moveTo>
                <a:cubicBezTo>
                  <a:pt x="7595035" y="2910295"/>
                  <a:pt x="7578843" y="2906571"/>
                  <a:pt x="7569319" y="2898788"/>
                </a:cubicBezTo>
                <a:cubicBezTo>
                  <a:pt x="7541124" y="2875776"/>
                  <a:pt x="7557888" y="2832459"/>
                  <a:pt x="7598275" y="2825014"/>
                </a:cubicBezTo>
                <a:cubicBezTo>
                  <a:pt x="7645519" y="2816892"/>
                  <a:pt x="7680571" y="2866978"/>
                  <a:pt x="7649328" y="2898112"/>
                </a:cubicBezTo>
                <a:cubicBezTo>
                  <a:pt x="7641708" y="2905895"/>
                  <a:pt x="7626468" y="2909956"/>
                  <a:pt x="7610752" y="2910125"/>
                </a:cubicBezTo>
                <a:close/>
                <a:moveTo>
                  <a:pt x="3520208" y="2910289"/>
                </a:moveTo>
                <a:cubicBezTo>
                  <a:pt x="3511826" y="2910289"/>
                  <a:pt x="3499634" y="2904874"/>
                  <a:pt x="3492776" y="2898106"/>
                </a:cubicBezTo>
                <a:cubicBezTo>
                  <a:pt x="3465344" y="2871033"/>
                  <a:pt x="3485918" y="2829069"/>
                  <a:pt x="3527066" y="2829069"/>
                </a:cubicBezTo>
                <a:cubicBezTo>
                  <a:pt x="3549164" y="2829069"/>
                  <a:pt x="3571262" y="2848021"/>
                  <a:pt x="3571262" y="2867649"/>
                </a:cubicBezTo>
                <a:cubicBezTo>
                  <a:pt x="3571262" y="2884569"/>
                  <a:pt x="3540782" y="2910289"/>
                  <a:pt x="3520208" y="2910289"/>
                </a:cubicBezTo>
                <a:close/>
                <a:moveTo>
                  <a:pt x="4934534" y="2910289"/>
                </a:moveTo>
                <a:cubicBezTo>
                  <a:pt x="4926914" y="2910289"/>
                  <a:pt x="4914722" y="2904874"/>
                  <a:pt x="4907864" y="2898106"/>
                </a:cubicBezTo>
                <a:cubicBezTo>
                  <a:pt x="4881194" y="2872386"/>
                  <a:pt x="4901006" y="2829069"/>
                  <a:pt x="4939106" y="2829069"/>
                </a:cubicBezTo>
                <a:cubicBezTo>
                  <a:pt x="4953584" y="2829069"/>
                  <a:pt x="4986350" y="2857496"/>
                  <a:pt x="4986350" y="2871033"/>
                </a:cubicBezTo>
                <a:cubicBezTo>
                  <a:pt x="4986350" y="2881862"/>
                  <a:pt x="4949012" y="2910289"/>
                  <a:pt x="4934534" y="2910289"/>
                </a:cubicBezTo>
                <a:close/>
                <a:moveTo>
                  <a:pt x="7257463" y="2910289"/>
                </a:moveTo>
                <a:cubicBezTo>
                  <a:pt x="7242984" y="2910289"/>
                  <a:pt x="7205647" y="2881862"/>
                  <a:pt x="7205647" y="2871033"/>
                </a:cubicBezTo>
                <a:cubicBezTo>
                  <a:pt x="7205647" y="2857496"/>
                  <a:pt x="7238412" y="2829069"/>
                  <a:pt x="7252891" y="2829069"/>
                </a:cubicBezTo>
                <a:cubicBezTo>
                  <a:pt x="7290991" y="2829069"/>
                  <a:pt x="7310803" y="2872386"/>
                  <a:pt x="7284132" y="2898106"/>
                </a:cubicBezTo>
                <a:cubicBezTo>
                  <a:pt x="7277275" y="2904874"/>
                  <a:pt x="7265083" y="2910289"/>
                  <a:pt x="7257463" y="2910289"/>
                </a:cubicBezTo>
                <a:close/>
                <a:moveTo>
                  <a:pt x="8671788" y="2910289"/>
                </a:moveTo>
                <a:cubicBezTo>
                  <a:pt x="8651215" y="2910289"/>
                  <a:pt x="8620735" y="2884569"/>
                  <a:pt x="8620735" y="2867649"/>
                </a:cubicBezTo>
                <a:cubicBezTo>
                  <a:pt x="8620735" y="2848021"/>
                  <a:pt x="8642832" y="2829069"/>
                  <a:pt x="8664931" y="2829069"/>
                </a:cubicBezTo>
                <a:cubicBezTo>
                  <a:pt x="8706079" y="2829069"/>
                  <a:pt x="8726652" y="2871033"/>
                  <a:pt x="8699220" y="2898106"/>
                </a:cubicBezTo>
                <a:cubicBezTo>
                  <a:pt x="8692363" y="2904874"/>
                  <a:pt x="8680171" y="2910289"/>
                  <a:pt x="8671788" y="2910289"/>
                </a:cubicBezTo>
                <a:close/>
                <a:moveTo>
                  <a:pt x="700075" y="2910880"/>
                </a:moveTo>
                <a:cubicBezTo>
                  <a:pt x="685216" y="2911303"/>
                  <a:pt x="670353" y="2906227"/>
                  <a:pt x="661977" y="2895397"/>
                </a:cubicBezTo>
                <a:cubicBezTo>
                  <a:pt x="633776" y="2860202"/>
                  <a:pt x="658171" y="2826361"/>
                  <a:pt x="707695" y="2830422"/>
                </a:cubicBezTo>
                <a:cubicBezTo>
                  <a:pt x="733609" y="2832453"/>
                  <a:pt x="738181" y="2835160"/>
                  <a:pt x="744279" y="2854111"/>
                </a:cubicBezTo>
                <a:cubicBezTo>
                  <a:pt x="749613" y="2871032"/>
                  <a:pt x="748088" y="2879831"/>
                  <a:pt x="738181" y="2893368"/>
                </a:cubicBezTo>
                <a:cubicBezTo>
                  <a:pt x="729799" y="2904534"/>
                  <a:pt x="714936" y="2910457"/>
                  <a:pt x="700075" y="2910880"/>
                </a:cubicBezTo>
                <a:close/>
                <a:moveTo>
                  <a:pt x="11491922" y="2910880"/>
                </a:moveTo>
                <a:cubicBezTo>
                  <a:pt x="11477060" y="2910457"/>
                  <a:pt x="11462198" y="2904534"/>
                  <a:pt x="11453815" y="2893368"/>
                </a:cubicBezTo>
                <a:cubicBezTo>
                  <a:pt x="11443908" y="2879831"/>
                  <a:pt x="11442383" y="2871032"/>
                  <a:pt x="11447718" y="2854111"/>
                </a:cubicBezTo>
                <a:cubicBezTo>
                  <a:pt x="11453815" y="2835160"/>
                  <a:pt x="11458387" y="2832453"/>
                  <a:pt x="11484302" y="2830422"/>
                </a:cubicBezTo>
                <a:cubicBezTo>
                  <a:pt x="11533826" y="2826361"/>
                  <a:pt x="11558220" y="2860202"/>
                  <a:pt x="11530019" y="2895397"/>
                </a:cubicBezTo>
                <a:cubicBezTo>
                  <a:pt x="11521643" y="2906227"/>
                  <a:pt x="11506780" y="2911303"/>
                  <a:pt x="11491922" y="2910880"/>
                </a:cubicBezTo>
                <a:close/>
                <a:moveTo>
                  <a:pt x="1745253" y="2918417"/>
                </a:moveTo>
                <a:cubicBezTo>
                  <a:pt x="1722393" y="2912325"/>
                  <a:pt x="1699532" y="2887283"/>
                  <a:pt x="1699532" y="2869685"/>
                </a:cubicBezTo>
                <a:cubicBezTo>
                  <a:pt x="1699532" y="2848703"/>
                  <a:pt x="1735347" y="2815539"/>
                  <a:pt x="1758207" y="2815539"/>
                </a:cubicBezTo>
                <a:cubicBezTo>
                  <a:pt x="1766589" y="2815539"/>
                  <a:pt x="1782591" y="2821629"/>
                  <a:pt x="1794021" y="2829751"/>
                </a:cubicBezTo>
                <a:cubicBezTo>
                  <a:pt x="1809261" y="2840581"/>
                  <a:pt x="1813833" y="2849380"/>
                  <a:pt x="1813833" y="2869685"/>
                </a:cubicBezTo>
                <a:cubicBezTo>
                  <a:pt x="1813833" y="2883222"/>
                  <a:pt x="1809261" y="2898112"/>
                  <a:pt x="1803927" y="2902173"/>
                </a:cubicBezTo>
                <a:cubicBezTo>
                  <a:pt x="1788687" y="2913678"/>
                  <a:pt x="1757445" y="2922478"/>
                  <a:pt x="1745253" y="2918417"/>
                </a:cubicBezTo>
                <a:close/>
                <a:moveTo>
                  <a:pt x="10446743" y="2918417"/>
                </a:moveTo>
                <a:cubicBezTo>
                  <a:pt x="10434551" y="2922478"/>
                  <a:pt x="10403310" y="2913678"/>
                  <a:pt x="10388070" y="2902173"/>
                </a:cubicBezTo>
                <a:cubicBezTo>
                  <a:pt x="10382735" y="2898112"/>
                  <a:pt x="10378163" y="2883222"/>
                  <a:pt x="10378163" y="2869685"/>
                </a:cubicBezTo>
                <a:cubicBezTo>
                  <a:pt x="10378163" y="2849380"/>
                  <a:pt x="10382735" y="2840581"/>
                  <a:pt x="10397975" y="2829751"/>
                </a:cubicBezTo>
                <a:cubicBezTo>
                  <a:pt x="10409406" y="2821629"/>
                  <a:pt x="10425407" y="2815539"/>
                  <a:pt x="10433790" y="2815539"/>
                </a:cubicBezTo>
                <a:cubicBezTo>
                  <a:pt x="10456650" y="2815539"/>
                  <a:pt x="10492464" y="2848703"/>
                  <a:pt x="10492464" y="2869685"/>
                </a:cubicBezTo>
                <a:cubicBezTo>
                  <a:pt x="10492464" y="2887283"/>
                  <a:pt x="10469603" y="2912325"/>
                  <a:pt x="10446743" y="2918417"/>
                </a:cubicBezTo>
                <a:close/>
                <a:moveTo>
                  <a:pt x="2284868" y="2922644"/>
                </a:moveTo>
                <a:cubicBezTo>
                  <a:pt x="2279726" y="2922813"/>
                  <a:pt x="2275915" y="2920443"/>
                  <a:pt x="2266390" y="2915706"/>
                </a:cubicBezTo>
                <a:cubicBezTo>
                  <a:pt x="2244292" y="2904199"/>
                  <a:pt x="2225242" y="2881864"/>
                  <a:pt x="2224480" y="2867650"/>
                </a:cubicBezTo>
                <a:cubicBezTo>
                  <a:pt x="2224480" y="2850053"/>
                  <a:pt x="2265628" y="2815535"/>
                  <a:pt x="2286964" y="2815535"/>
                </a:cubicBezTo>
                <a:cubicBezTo>
                  <a:pt x="2312872" y="2815535"/>
                  <a:pt x="2336494" y="2833133"/>
                  <a:pt x="2342590" y="2856145"/>
                </a:cubicBezTo>
                <a:cubicBezTo>
                  <a:pt x="2350210" y="2885925"/>
                  <a:pt x="2340304" y="2903523"/>
                  <a:pt x="2311348" y="2914352"/>
                </a:cubicBezTo>
                <a:cubicBezTo>
                  <a:pt x="2296490" y="2919767"/>
                  <a:pt x="2290012" y="2922474"/>
                  <a:pt x="2284868" y="2922644"/>
                </a:cubicBezTo>
                <a:close/>
                <a:moveTo>
                  <a:pt x="9907128" y="2922644"/>
                </a:moveTo>
                <a:cubicBezTo>
                  <a:pt x="9901984" y="2922474"/>
                  <a:pt x="9895507" y="2919767"/>
                  <a:pt x="9880648" y="2914352"/>
                </a:cubicBezTo>
                <a:cubicBezTo>
                  <a:pt x="9851692" y="2903523"/>
                  <a:pt x="9841787" y="2885925"/>
                  <a:pt x="9849407" y="2856145"/>
                </a:cubicBezTo>
                <a:cubicBezTo>
                  <a:pt x="9855503" y="2833133"/>
                  <a:pt x="9879124" y="2815535"/>
                  <a:pt x="9905032" y="2815535"/>
                </a:cubicBezTo>
                <a:cubicBezTo>
                  <a:pt x="9926368" y="2815535"/>
                  <a:pt x="9967516" y="2850053"/>
                  <a:pt x="9967516" y="2867650"/>
                </a:cubicBezTo>
                <a:cubicBezTo>
                  <a:pt x="9966755" y="2881864"/>
                  <a:pt x="9947704" y="2904199"/>
                  <a:pt x="9925607" y="2915706"/>
                </a:cubicBezTo>
                <a:cubicBezTo>
                  <a:pt x="9916082" y="2920443"/>
                  <a:pt x="9912271" y="2922813"/>
                  <a:pt x="9907128" y="2922644"/>
                </a:cubicBezTo>
                <a:close/>
                <a:moveTo>
                  <a:pt x="4407883" y="2923068"/>
                </a:moveTo>
                <a:cubicBezTo>
                  <a:pt x="4399500" y="2923322"/>
                  <a:pt x="4391690" y="2920783"/>
                  <a:pt x="4381403" y="2915707"/>
                </a:cubicBezTo>
                <a:cubicBezTo>
                  <a:pt x="4345588" y="2898787"/>
                  <a:pt x="4336444" y="2865622"/>
                  <a:pt x="4359304" y="2837195"/>
                </a:cubicBezTo>
                <a:cubicBezTo>
                  <a:pt x="4379116" y="2811475"/>
                  <a:pt x="4405787" y="2806061"/>
                  <a:pt x="4434743" y="2822305"/>
                </a:cubicBezTo>
                <a:cubicBezTo>
                  <a:pt x="4475891" y="2844641"/>
                  <a:pt x="4478176" y="2895402"/>
                  <a:pt x="4437791" y="2913677"/>
                </a:cubicBezTo>
                <a:cubicBezTo>
                  <a:pt x="4425218" y="2919768"/>
                  <a:pt x="4416264" y="2922814"/>
                  <a:pt x="4407883" y="2923068"/>
                </a:cubicBezTo>
                <a:close/>
                <a:moveTo>
                  <a:pt x="7784114" y="2923068"/>
                </a:moveTo>
                <a:cubicBezTo>
                  <a:pt x="7775732" y="2922814"/>
                  <a:pt x="7766779" y="2919768"/>
                  <a:pt x="7754206" y="2913677"/>
                </a:cubicBezTo>
                <a:cubicBezTo>
                  <a:pt x="7713820" y="2895402"/>
                  <a:pt x="7716106" y="2844641"/>
                  <a:pt x="7757254" y="2822305"/>
                </a:cubicBezTo>
                <a:cubicBezTo>
                  <a:pt x="7786210" y="2806061"/>
                  <a:pt x="7812880" y="2811475"/>
                  <a:pt x="7832692" y="2837195"/>
                </a:cubicBezTo>
                <a:cubicBezTo>
                  <a:pt x="7855552" y="2865622"/>
                  <a:pt x="7846408" y="2898787"/>
                  <a:pt x="7810594" y="2915707"/>
                </a:cubicBezTo>
                <a:cubicBezTo>
                  <a:pt x="7800307" y="2920783"/>
                  <a:pt x="7792496" y="2923322"/>
                  <a:pt x="7784114" y="2923068"/>
                </a:cubicBezTo>
                <a:close/>
                <a:moveTo>
                  <a:pt x="1580273" y="2923156"/>
                </a:moveTo>
                <a:cubicBezTo>
                  <a:pt x="1566653" y="2922479"/>
                  <a:pt x="1552747" y="2915711"/>
                  <a:pt x="1539031" y="2902851"/>
                </a:cubicBezTo>
                <a:cubicBezTo>
                  <a:pt x="1510075" y="2875101"/>
                  <a:pt x="1510836" y="2859534"/>
                  <a:pt x="1544364" y="2831784"/>
                </a:cubicBezTo>
                <a:cubicBezTo>
                  <a:pt x="1576368" y="2804711"/>
                  <a:pt x="1586275" y="2804034"/>
                  <a:pt x="1615992" y="2823662"/>
                </a:cubicBezTo>
                <a:cubicBezTo>
                  <a:pt x="1646472" y="2843290"/>
                  <a:pt x="1647996" y="2882547"/>
                  <a:pt x="1619803" y="2906912"/>
                </a:cubicBezTo>
                <a:cubicBezTo>
                  <a:pt x="1607229" y="2918418"/>
                  <a:pt x="1593895" y="2923833"/>
                  <a:pt x="1580273" y="2923156"/>
                </a:cubicBezTo>
                <a:close/>
                <a:moveTo>
                  <a:pt x="10611723" y="2923156"/>
                </a:moveTo>
                <a:cubicBezTo>
                  <a:pt x="10598102" y="2923833"/>
                  <a:pt x="10584767" y="2918418"/>
                  <a:pt x="10572194" y="2906912"/>
                </a:cubicBezTo>
                <a:cubicBezTo>
                  <a:pt x="10544000" y="2882547"/>
                  <a:pt x="10545524" y="2843290"/>
                  <a:pt x="10576004" y="2823662"/>
                </a:cubicBezTo>
                <a:cubicBezTo>
                  <a:pt x="10605722" y="2804034"/>
                  <a:pt x="10615628" y="2804711"/>
                  <a:pt x="10647632" y="2831784"/>
                </a:cubicBezTo>
                <a:cubicBezTo>
                  <a:pt x="10681160" y="2859534"/>
                  <a:pt x="10681922" y="2875101"/>
                  <a:pt x="10652966" y="2902851"/>
                </a:cubicBezTo>
                <a:cubicBezTo>
                  <a:pt x="10639250" y="2915711"/>
                  <a:pt x="10625343" y="2922479"/>
                  <a:pt x="10611723" y="2923156"/>
                </a:cubicBezTo>
                <a:close/>
                <a:moveTo>
                  <a:pt x="5111811" y="2923825"/>
                </a:moveTo>
                <a:cubicBezTo>
                  <a:pt x="5108002" y="2923825"/>
                  <a:pt x="5092762" y="2917735"/>
                  <a:pt x="5079807" y="2910289"/>
                </a:cubicBezTo>
                <a:cubicBezTo>
                  <a:pt x="5058471" y="2898783"/>
                  <a:pt x="5054660" y="2893369"/>
                  <a:pt x="5054660" y="2870356"/>
                </a:cubicBezTo>
                <a:cubicBezTo>
                  <a:pt x="5054660" y="2827716"/>
                  <a:pt x="5098858" y="2803350"/>
                  <a:pt x="5140767" y="2822978"/>
                </a:cubicBezTo>
                <a:cubicBezTo>
                  <a:pt x="5164390" y="2833808"/>
                  <a:pt x="5168962" y="2841930"/>
                  <a:pt x="5168962" y="2871710"/>
                </a:cubicBezTo>
                <a:cubicBezTo>
                  <a:pt x="5168962" y="2892691"/>
                  <a:pt x="5165151" y="2898783"/>
                  <a:pt x="5144578" y="2910289"/>
                </a:cubicBezTo>
                <a:cubicBezTo>
                  <a:pt x="5130862" y="2917735"/>
                  <a:pt x="5116383" y="2923825"/>
                  <a:pt x="5111811" y="2923825"/>
                </a:cubicBezTo>
                <a:close/>
                <a:moveTo>
                  <a:pt x="7080186" y="2923825"/>
                </a:moveTo>
                <a:cubicBezTo>
                  <a:pt x="7075614" y="2923825"/>
                  <a:pt x="7061135" y="2917735"/>
                  <a:pt x="7047419" y="2910289"/>
                </a:cubicBezTo>
                <a:cubicBezTo>
                  <a:pt x="7026846" y="2898783"/>
                  <a:pt x="7023035" y="2892691"/>
                  <a:pt x="7023035" y="2871710"/>
                </a:cubicBezTo>
                <a:cubicBezTo>
                  <a:pt x="7023035" y="2841930"/>
                  <a:pt x="7027607" y="2833808"/>
                  <a:pt x="7051230" y="2822978"/>
                </a:cubicBezTo>
                <a:cubicBezTo>
                  <a:pt x="7093139" y="2803350"/>
                  <a:pt x="7137336" y="2827716"/>
                  <a:pt x="7137336" y="2870356"/>
                </a:cubicBezTo>
                <a:cubicBezTo>
                  <a:pt x="7137336" y="2893369"/>
                  <a:pt x="7133526" y="2898783"/>
                  <a:pt x="7112189" y="2910289"/>
                </a:cubicBezTo>
                <a:cubicBezTo>
                  <a:pt x="7099235" y="2917735"/>
                  <a:pt x="7083995" y="2923825"/>
                  <a:pt x="7080186" y="2923825"/>
                </a:cubicBezTo>
                <a:close/>
                <a:moveTo>
                  <a:pt x="5465582" y="3031822"/>
                </a:moveTo>
                <a:cubicBezTo>
                  <a:pt x="5455676" y="3031822"/>
                  <a:pt x="5450342" y="3028439"/>
                  <a:pt x="5452628" y="3023700"/>
                </a:cubicBezTo>
                <a:cubicBezTo>
                  <a:pt x="5454152" y="3018963"/>
                  <a:pt x="5460248" y="3014902"/>
                  <a:pt x="5465582" y="3014902"/>
                </a:cubicBezTo>
                <a:cubicBezTo>
                  <a:pt x="5470916" y="3014902"/>
                  <a:pt x="5477012" y="3018963"/>
                  <a:pt x="5479298" y="3023700"/>
                </a:cubicBezTo>
                <a:cubicBezTo>
                  <a:pt x="5480822" y="3028439"/>
                  <a:pt x="5475488" y="3031822"/>
                  <a:pt x="5465582" y="3031822"/>
                </a:cubicBezTo>
                <a:close/>
                <a:moveTo>
                  <a:pt x="6726415" y="3031822"/>
                </a:moveTo>
                <a:cubicBezTo>
                  <a:pt x="6716508" y="3031822"/>
                  <a:pt x="6711175" y="3028439"/>
                  <a:pt x="6712699" y="3023700"/>
                </a:cubicBezTo>
                <a:cubicBezTo>
                  <a:pt x="6714984" y="3018963"/>
                  <a:pt x="6721080" y="3014902"/>
                  <a:pt x="6726415" y="3014902"/>
                </a:cubicBezTo>
                <a:cubicBezTo>
                  <a:pt x="6731748" y="3014902"/>
                  <a:pt x="6737844" y="3018963"/>
                  <a:pt x="6739368" y="3023700"/>
                </a:cubicBezTo>
                <a:cubicBezTo>
                  <a:pt x="6741655" y="3028439"/>
                  <a:pt x="6736320" y="3031822"/>
                  <a:pt x="6726415" y="3031822"/>
                </a:cubicBezTo>
                <a:close/>
                <a:moveTo>
                  <a:pt x="3176914" y="3034021"/>
                </a:moveTo>
                <a:cubicBezTo>
                  <a:pt x="3173295" y="3036561"/>
                  <a:pt x="3168723" y="3036898"/>
                  <a:pt x="3164912" y="3033853"/>
                </a:cubicBezTo>
                <a:cubicBezTo>
                  <a:pt x="3155768" y="3025731"/>
                  <a:pt x="3160340" y="3011517"/>
                  <a:pt x="3171770" y="3011517"/>
                </a:cubicBezTo>
                <a:cubicBezTo>
                  <a:pt x="3177866" y="3011517"/>
                  <a:pt x="3183200" y="3015578"/>
                  <a:pt x="3183200" y="3020993"/>
                </a:cubicBezTo>
                <a:cubicBezTo>
                  <a:pt x="3183200" y="3026746"/>
                  <a:pt x="3180534" y="3031483"/>
                  <a:pt x="3176914" y="3034021"/>
                </a:cubicBezTo>
                <a:close/>
                <a:moveTo>
                  <a:pt x="9015083" y="3034021"/>
                </a:moveTo>
                <a:cubicBezTo>
                  <a:pt x="9011463" y="3031483"/>
                  <a:pt x="9008796" y="3026746"/>
                  <a:pt x="9008796" y="3020993"/>
                </a:cubicBezTo>
                <a:cubicBezTo>
                  <a:pt x="9008796" y="3015578"/>
                  <a:pt x="9014131" y="3011517"/>
                  <a:pt x="9020227" y="3011517"/>
                </a:cubicBezTo>
                <a:cubicBezTo>
                  <a:pt x="9031656" y="3011517"/>
                  <a:pt x="9036228" y="3025731"/>
                  <a:pt x="9027084" y="3033853"/>
                </a:cubicBezTo>
                <a:cubicBezTo>
                  <a:pt x="9023274" y="3036898"/>
                  <a:pt x="9018702" y="3036561"/>
                  <a:pt x="9015083" y="3034021"/>
                </a:cubicBezTo>
                <a:close/>
                <a:moveTo>
                  <a:pt x="0" y="3035544"/>
                </a:moveTo>
                <a:lnTo>
                  <a:pt x="0" y="3016127"/>
                </a:lnTo>
                <a:lnTo>
                  <a:pt x="3897" y="3016591"/>
                </a:lnTo>
                <a:cubicBezTo>
                  <a:pt x="8856" y="3020144"/>
                  <a:pt x="11137" y="3025728"/>
                  <a:pt x="7699" y="3031142"/>
                </a:cubicBezTo>
                <a:close/>
                <a:moveTo>
                  <a:pt x="12191999" y="3035546"/>
                </a:moveTo>
                <a:lnTo>
                  <a:pt x="12184298" y="3031142"/>
                </a:lnTo>
                <a:cubicBezTo>
                  <a:pt x="12180859" y="3025728"/>
                  <a:pt x="12183140" y="3020144"/>
                  <a:pt x="12188098" y="3016591"/>
                </a:cubicBezTo>
                <a:lnTo>
                  <a:pt x="12191999" y="3016125"/>
                </a:lnTo>
                <a:close/>
                <a:moveTo>
                  <a:pt x="4233760" y="3036642"/>
                </a:moveTo>
                <a:cubicBezTo>
                  <a:pt x="4227378" y="3038927"/>
                  <a:pt x="4220139" y="3038588"/>
                  <a:pt x="4215567" y="3034527"/>
                </a:cubicBezTo>
                <a:cubicBezTo>
                  <a:pt x="4203375" y="3023698"/>
                  <a:pt x="4210995" y="3011515"/>
                  <a:pt x="4230046" y="3011515"/>
                </a:cubicBezTo>
                <a:cubicBezTo>
                  <a:pt x="4244523" y="3011515"/>
                  <a:pt x="4249095" y="3014900"/>
                  <a:pt x="4246810" y="3023022"/>
                </a:cubicBezTo>
                <a:cubicBezTo>
                  <a:pt x="4245667" y="3029451"/>
                  <a:pt x="4240142" y="3034358"/>
                  <a:pt x="4233760" y="3036642"/>
                </a:cubicBezTo>
                <a:close/>
                <a:moveTo>
                  <a:pt x="7958236" y="3036642"/>
                </a:moveTo>
                <a:cubicBezTo>
                  <a:pt x="7951855" y="3034358"/>
                  <a:pt x="7946330" y="3029451"/>
                  <a:pt x="7945187" y="3023022"/>
                </a:cubicBezTo>
                <a:cubicBezTo>
                  <a:pt x="7942902" y="3014900"/>
                  <a:pt x="7947474" y="3011515"/>
                  <a:pt x="7961951" y="3011515"/>
                </a:cubicBezTo>
                <a:cubicBezTo>
                  <a:pt x="7981002" y="3011515"/>
                  <a:pt x="7988622" y="3023698"/>
                  <a:pt x="7976430" y="3034527"/>
                </a:cubicBezTo>
                <a:cubicBezTo>
                  <a:pt x="7971858" y="3038588"/>
                  <a:pt x="7964619" y="3038927"/>
                  <a:pt x="7958236" y="3036642"/>
                </a:cubicBezTo>
                <a:close/>
                <a:moveTo>
                  <a:pt x="1941852" y="3037825"/>
                </a:moveTo>
                <a:cubicBezTo>
                  <a:pt x="1936804" y="3039603"/>
                  <a:pt x="1930517" y="3038587"/>
                  <a:pt x="1925564" y="3033850"/>
                </a:cubicBezTo>
                <a:cubicBezTo>
                  <a:pt x="1914896" y="3025052"/>
                  <a:pt x="1920992" y="3011515"/>
                  <a:pt x="1935471" y="3011515"/>
                </a:cubicBezTo>
                <a:cubicBezTo>
                  <a:pt x="1945376" y="3011515"/>
                  <a:pt x="1950711" y="3016252"/>
                  <a:pt x="1950711" y="3025052"/>
                </a:cubicBezTo>
                <a:cubicBezTo>
                  <a:pt x="1950711" y="3031481"/>
                  <a:pt x="1946901" y="3036049"/>
                  <a:pt x="1941852" y="3037825"/>
                </a:cubicBezTo>
                <a:close/>
                <a:moveTo>
                  <a:pt x="10250144" y="3037825"/>
                </a:moveTo>
                <a:cubicBezTo>
                  <a:pt x="10245095" y="3036049"/>
                  <a:pt x="10241286" y="3031481"/>
                  <a:pt x="10241286" y="3025052"/>
                </a:cubicBezTo>
                <a:cubicBezTo>
                  <a:pt x="10241286" y="3016252"/>
                  <a:pt x="10246620" y="3011515"/>
                  <a:pt x="10256526" y="3011515"/>
                </a:cubicBezTo>
                <a:cubicBezTo>
                  <a:pt x="10271004" y="3011515"/>
                  <a:pt x="10277100" y="3025052"/>
                  <a:pt x="10266432" y="3033850"/>
                </a:cubicBezTo>
                <a:cubicBezTo>
                  <a:pt x="10261479" y="3038587"/>
                  <a:pt x="10255192" y="3039603"/>
                  <a:pt x="10250144" y="3037825"/>
                </a:cubicBezTo>
                <a:close/>
                <a:moveTo>
                  <a:pt x="2986026" y="3037912"/>
                </a:moveTo>
                <a:cubicBezTo>
                  <a:pt x="2980787" y="3036558"/>
                  <a:pt x="2977739" y="3032159"/>
                  <a:pt x="2977739" y="3025052"/>
                </a:cubicBezTo>
                <a:cubicBezTo>
                  <a:pt x="2977739" y="3016253"/>
                  <a:pt x="2983072" y="3011515"/>
                  <a:pt x="2992216" y="3011515"/>
                </a:cubicBezTo>
                <a:cubicBezTo>
                  <a:pt x="3011267" y="3011515"/>
                  <a:pt x="3021172" y="3025052"/>
                  <a:pt x="3007456" y="3032497"/>
                </a:cubicBezTo>
                <a:cubicBezTo>
                  <a:pt x="2998694" y="3037573"/>
                  <a:pt x="2991264" y="3039266"/>
                  <a:pt x="2986026" y="3037912"/>
                </a:cubicBezTo>
                <a:close/>
                <a:moveTo>
                  <a:pt x="9205971" y="3037912"/>
                </a:moveTo>
                <a:cubicBezTo>
                  <a:pt x="9200732" y="3039266"/>
                  <a:pt x="9193303" y="3037573"/>
                  <a:pt x="9184540" y="3032497"/>
                </a:cubicBezTo>
                <a:cubicBezTo>
                  <a:pt x="9170824" y="3025052"/>
                  <a:pt x="9180730" y="3011515"/>
                  <a:pt x="9199780" y="3011515"/>
                </a:cubicBezTo>
                <a:cubicBezTo>
                  <a:pt x="9208924" y="3011515"/>
                  <a:pt x="9214258" y="3016253"/>
                  <a:pt x="9214258" y="3025052"/>
                </a:cubicBezTo>
                <a:cubicBezTo>
                  <a:pt x="9214258" y="3032159"/>
                  <a:pt x="9211210" y="3036558"/>
                  <a:pt x="9205971" y="3037912"/>
                </a:cubicBezTo>
                <a:close/>
                <a:moveTo>
                  <a:pt x="340372" y="3038335"/>
                </a:moveTo>
                <a:cubicBezTo>
                  <a:pt x="334567" y="3037404"/>
                  <a:pt x="330380" y="3032835"/>
                  <a:pt x="330380" y="3025052"/>
                </a:cubicBezTo>
                <a:cubicBezTo>
                  <a:pt x="330380" y="3016253"/>
                  <a:pt x="335708" y="3011515"/>
                  <a:pt x="344085" y="3011515"/>
                </a:cubicBezTo>
                <a:cubicBezTo>
                  <a:pt x="363880" y="3011515"/>
                  <a:pt x="369969" y="3018961"/>
                  <a:pt x="360072" y="3029790"/>
                </a:cubicBezTo>
                <a:cubicBezTo>
                  <a:pt x="353601" y="3036558"/>
                  <a:pt x="346177" y="3039266"/>
                  <a:pt x="340372" y="3038335"/>
                </a:cubicBezTo>
                <a:close/>
                <a:moveTo>
                  <a:pt x="11851624" y="3038335"/>
                </a:moveTo>
                <a:cubicBezTo>
                  <a:pt x="11845819" y="3039266"/>
                  <a:pt x="11838395" y="3036558"/>
                  <a:pt x="11831924" y="3029790"/>
                </a:cubicBezTo>
                <a:cubicBezTo>
                  <a:pt x="11822027" y="3018961"/>
                  <a:pt x="11828116" y="3011515"/>
                  <a:pt x="11847911" y="3011515"/>
                </a:cubicBezTo>
                <a:cubicBezTo>
                  <a:pt x="11856288" y="3011515"/>
                  <a:pt x="11861616" y="3016253"/>
                  <a:pt x="11861616" y="3025052"/>
                </a:cubicBezTo>
                <a:cubicBezTo>
                  <a:pt x="11861616" y="3032835"/>
                  <a:pt x="11857430" y="3037404"/>
                  <a:pt x="11851624" y="3038335"/>
                </a:cubicBezTo>
                <a:close/>
                <a:moveTo>
                  <a:pt x="3350559" y="3038586"/>
                </a:moveTo>
                <a:cubicBezTo>
                  <a:pt x="3346750" y="3038586"/>
                  <a:pt x="3341415" y="3035202"/>
                  <a:pt x="3338367" y="3031141"/>
                </a:cubicBezTo>
                <a:cubicBezTo>
                  <a:pt x="3330747" y="3019635"/>
                  <a:pt x="3348274" y="3006775"/>
                  <a:pt x="3358942" y="3016251"/>
                </a:cubicBezTo>
                <a:cubicBezTo>
                  <a:pt x="3368086" y="3024373"/>
                  <a:pt x="3361990" y="3038586"/>
                  <a:pt x="3350559" y="3038586"/>
                </a:cubicBezTo>
                <a:close/>
                <a:moveTo>
                  <a:pt x="8841438" y="3038586"/>
                </a:moveTo>
                <a:cubicBezTo>
                  <a:pt x="8830007" y="3038586"/>
                  <a:pt x="8823911" y="3024373"/>
                  <a:pt x="8833055" y="3016251"/>
                </a:cubicBezTo>
                <a:cubicBezTo>
                  <a:pt x="8843723" y="3006775"/>
                  <a:pt x="8861250" y="3019635"/>
                  <a:pt x="8853630" y="3031141"/>
                </a:cubicBezTo>
                <a:cubicBezTo>
                  <a:pt x="8850582" y="3035202"/>
                  <a:pt x="8845247" y="3038586"/>
                  <a:pt x="8841438" y="3038586"/>
                </a:cubicBezTo>
                <a:close/>
                <a:moveTo>
                  <a:pt x="4401978" y="3041884"/>
                </a:moveTo>
                <a:cubicBezTo>
                  <a:pt x="4399120" y="3041123"/>
                  <a:pt x="4396643" y="3038246"/>
                  <a:pt x="4393595" y="3033170"/>
                </a:cubicBezTo>
                <a:cubicBezTo>
                  <a:pt x="4384451" y="3018280"/>
                  <a:pt x="4389023" y="3011511"/>
                  <a:pt x="4409598" y="3011511"/>
                </a:cubicBezTo>
                <a:cubicBezTo>
                  <a:pt x="4425599" y="3011511"/>
                  <a:pt x="4427886" y="3027079"/>
                  <a:pt x="4412646" y="3037908"/>
                </a:cubicBezTo>
                <a:cubicBezTo>
                  <a:pt x="4408074" y="3041292"/>
                  <a:pt x="4404835" y="3042646"/>
                  <a:pt x="4401978" y="3041884"/>
                </a:cubicBezTo>
                <a:close/>
                <a:moveTo>
                  <a:pt x="7790019" y="3041884"/>
                </a:moveTo>
                <a:cubicBezTo>
                  <a:pt x="7787162" y="3042646"/>
                  <a:pt x="7783923" y="3041292"/>
                  <a:pt x="7779351" y="3037908"/>
                </a:cubicBezTo>
                <a:cubicBezTo>
                  <a:pt x="7764111" y="3027079"/>
                  <a:pt x="7766398" y="3011511"/>
                  <a:pt x="7782399" y="3011511"/>
                </a:cubicBezTo>
                <a:cubicBezTo>
                  <a:pt x="7802974" y="3011511"/>
                  <a:pt x="7807545" y="3018280"/>
                  <a:pt x="7798402" y="3033170"/>
                </a:cubicBezTo>
                <a:cubicBezTo>
                  <a:pt x="7795354" y="3038246"/>
                  <a:pt x="7792876" y="3041123"/>
                  <a:pt x="7790019" y="3041884"/>
                </a:cubicBezTo>
                <a:close/>
                <a:moveTo>
                  <a:pt x="5292698" y="3044764"/>
                </a:moveTo>
                <a:cubicBezTo>
                  <a:pt x="5285458" y="3045864"/>
                  <a:pt x="5277647" y="3044680"/>
                  <a:pt x="5273075" y="3040619"/>
                </a:cubicBezTo>
                <a:cubicBezTo>
                  <a:pt x="5257835" y="3027759"/>
                  <a:pt x="5273838" y="3004747"/>
                  <a:pt x="5298222" y="3004747"/>
                </a:cubicBezTo>
                <a:cubicBezTo>
                  <a:pt x="5307366" y="3004747"/>
                  <a:pt x="5313462" y="3023698"/>
                  <a:pt x="5308890" y="3035205"/>
                </a:cubicBezTo>
                <a:cubicBezTo>
                  <a:pt x="5306604" y="3040280"/>
                  <a:pt x="5299936" y="3043664"/>
                  <a:pt x="5292698" y="3044764"/>
                </a:cubicBezTo>
                <a:close/>
                <a:moveTo>
                  <a:pt x="6899299" y="3044764"/>
                </a:moveTo>
                <a:cubicBezTo>
                  <a:pt x="6892060" y="3043664"/>
                  <a:pt x="6885392" y="3040280"/>
                  <a:pt x="6883107" y="3035205"/>
                </a:cubicBezTo>
                <a:cubicBezTo>
                  <a:pt x="6878535" y="3023698"/>
                  <a:pt x="6884631" y="3004747"/>
                  <a:pt x="6893775" y="3004747"/>
                </a:cubicBezTo>
                <a:cubicBezTo>
                  <a:pt x="6918159" y="3004747"/>
                  <a:pt x="6934161" y="3027759"/>
                  <a:pt x="6918921" y="3040619"/>
                </a:cubicBezTo>
                <a:cubicBezTo>
                  <a:pt x="6914350" y="3044680"/>
                  <a:pt x="6906539" y="3045864"/>
                  <a:pt x="6899299" y="3044764"/>
                </a:cubicBezTo>
                <a:close/>
                <a:moveTo>
                  <a:pt x="3878462" y="3044845"/>
                </a:moveTo>
                <a:cubicBezTo>
                  <a:pt x="3872080" y="3044338"/>
                  <a:pt x="3865222" y="3039938"/>
                  <a:pt x="3860268" y="3031816"/>
                </a:cubicBezTo>
                <a:cubicBezTo>
                  <a:pt x="3854172" y="3021663"/>
                  <a:pt x="3855696" y="3017602"/>
                  <a:pt x="3867127" y="3012188"/>
                </a:cubicBezTo>
                <a:cubicBezTo>
                  <a:pt x="3884652" y="3003389"/>
                  <a:pt x="3901416" y="3017602"/>
                  <a:pt x="3893796" y="3034524"/>
                </a:cubicBezTo>
                <a:cubicBezTo>
                  <a:pt x="3890748" y="3041968"/>
                  <a:pt x="3884843" y="3045353"/>
                  <a:pt x="3878462" y="3044845"/>
                </a:cubicBezTo>
                <a:close/>
                <a:moveTo>
                  <a:pt x="8313535" y="3044845"/>
                </a:moveTo>
                <a:cubicBezTo>
                  <a:pt x="8307153" y="3045353"/>
                  <a:pt x="8301248" y="3041968"/>
                  <a:pt x="8298200" y="3034524"/>
                </a:cubicBezTo>
                <a:cubicBezTo>
                  <a:pt x="8290580" y="3017602"/>
                  <a:pt x="8307344" y="3003389"/>
                  <a:pt x="8324870" y="3012188"/>
                </a:cubicBezTo>
                <a:cubicBezTo>
                  <a:pt x="8336300" y="3017602"/>
                  <a:pt x="8337824" y="3021663"/>
                  <a:pt x="8331728" y="3031816"/>
                </a:cubicBezTo>
                <a:cubicBezTo>
                  <a:pt x="8326775" y="3039938"/>
                  <a:pt x="8319916" y="3044338"/>
                  <a:pt x="8313535" y="3044845"/>
                </a:cubicBezTo>
                <a:close/>
                <a:moveTo>
                  <a:pt x="4584889" y="3047466"/>
                </a:moveTo>
                <a:cubicBezTo>
                  <a:pt x="4580865" y="3047339"/>
                  <a:pt x="4576578" y="3046028"/>
                  <a:pt x="4572387" y="3043321"/>
                </a:cubicBezTo>
                <a:cubicBezTo>
                  <a:pt x="4552575" y="3030460"/>
                  <a:pt x="4559432" y="3008125"/>
                  <a:pt x="4583055" y="3008125"/>
                </a:cubicBezTo>
                <a:cubicBezTo>
                  <a:pt x="4596771" y="3008125"/>
                  <a:pt x="4602867" y="3012186"/>
                  <a:pt x="4604391" y="3022338"/>
                </a:cubicBezTo>
                <a:cubicBezTo>
                  <a:pt x="4605915" y="3032490"/>
                  <a:pt x="4602106" y="3040444"/>
                  <a:pt x="4595819" y="3044505"/>
                </a:cubicBezTo>
                <a:cubicBezTo>
                  <a:pt x="4592676" y="3046535"/>
                  <a:pt x="4588913" y="3047593"/>
                  <a:pt x="4584889" y="3047466"/>
                </a:cubicBezTo>
                <a:close/>
                <a:moveTo>
                  <a:pt x="7607108" y="3047466"/>
                </a:moveTo>
                <a:cubicBezTo>
                  <a:pt x="7603083" y="3047593"/>
                  <a:pt x="7599321" y="3046535"/>
                  <a:pt x="7596178" y="3044505"/>
                </a:cubicBezTo>
                <a:cubicBezTo>
                  <a:pt x="7589891" y="3040444"/>
                  <a:pt x="7586082" y="3032490"/>
                  <a:pt x="7587606" y="3022338"/>
                </a:cubicBezTo>
                <a:cubicBezTo>
                  <a:pt x="7589129" y="3012186"/>
                  <a:pt x="7595226" y="3008125"/>
                  <a:pt x="7608942" y="3008125"/>
                </a:cubicBezTo>
                <a:cubicBezTo>
                  <a:pt x="7632564" y="3008125"/>
                  <a:pt x="7639421" y="3030460"/>
                  <a:pt x="7619610" y="3043321"/>
                </a:cubicBezTo>
                <a:cubicBezTo>
                  <a:pt x="7615418" y="3046028"/>
                  <a:pt x="7611132" y="3047339"/>
                  <a:pt x="7607108" y="3047466"/>
                </a:cubicBezTo>
                <a:close/>
                <a:moveTo>
                  <a:pt x="1756008" y="3051278"/>
                </a:moveTo>
                <a:cubicBezTo>
                  <a:pt x="1749055" y="3051278"/>
                  <a:pt x="1742959" y="3047048"/>
                  <a:pt x="1737624" y="3038588"/>
                </a:cubicBezTo>
                <a:cubicBezTo>
                  <a:pt x="1731528" y="3029112"/>
                  <a:pt x="1732291" y="3021667"/>
                  <a:pt x="1739148" y="3011515"/>
                </a:cubicBezTo>
                <a:cubicBezTo>
                  <a:pt x="1751340" y="2994594"/>
                  <a:pt x="1762008" y="2994594"/>
                  <a:pt x="1779535" y="3011515"/>
                </a:cubicBezTo>
                <a:cubicBezTo>
                  <a:pt x="1792488" y="3024374"/>
                  <a:pt x="1792488" y="3025728"/>
                  <a:pt x="1779535" y="3038588"/>
                </a:cubicBezTo>
                <a:cubicBezTo>
                  <a:pt x="1770772" y="3047048"/>
                  <a:pt x="1762961" y="3051278"/>
                  <a:pt x="1756008" y="3051278"/>
                </a:cubicBezTo>
                <a:close/>
                <a:moveTo>
                  <a:pt x="10435988" y="3051278"/>
                </a:moveTo>
                <a:cubicBezTo>
                  <a:pt x="10429035" y="3051278"/>
                  <a:pt x="10421224" y="3047048"/>
                  <a:pt x="10412462" y="3038588"/>
                </a:cubicBezTo>
                <a:cubicBezTo>
                  <a:pt x="10399508" y="3025728"/>
                  <a:pt x="10399508" y="3024374"/>
                  <a:pt x="10412462" y="3011515"/>
                </a:cubicBezTo>
                <a:cubicBezTo>
                  <a:pt x="10429988" y="2994594"/>
                  <a:pt x="10440656" y="2994594"/>
                  <a:pt x="10452848" y="3011515"/>
                </a:cubicBezTo>
                <a:cubicBezTo>
                  <a:pt x="10459706" y="3021667"/>
                  <a:pt x="10460468" y="3029112"/>
                  <a:pt x="10454372" y="3038588"/>
                </a:cubicBezTo>
                <a:cubicBezTo>
                  <a:pt x="10449038" y="3047048"/>
                  <a:pt x="10442942" y="3051278"/>
                  <a:pt x="10435988" y="3051278"/>
                </a:cubicBezTo>
                <a:close/>
                <a:moveTo>
                  <a:pt x="4935778" y="3051617"/>
                </a:moveTo>
                <a:cubicBezTo>
                  <a:pt x="4929587" y="3051278"/>
                  <a:pt x="4923491" y="3048063"/>
                  <a:pt x="4917775" y="3041972"/>
                </a:cubicBezTo>
                <a:cubicBezTo>
                  <a:pt x="4897963" y="3020989"/>
                  <a:pt x="4927682" y="2986472"/>
                  <a:pt x="4951303" y="3004069"/>
                </a:cubicBezTo>
                <a:cubicBezTo>
                  <a:pt x="4965782" y="3014898"/>
                  <a:pt x="4967306" y="3032496"/>
                  <a:pt x="4954351" y="3044002"/>
                </a:cubicBezTo>
                <a:cubicBezTo>
                  <a:pt x="4948255" y="3049416"/>
                  <a:pt x="4941970" y="3051954"/>
                  <a:pt x="4935778" y="3051617"/>
                </a:cubicBezTo>
                <a:close/>
                <a:moveTo>
                  <a:pt x="7256219" y="3051617"/>
                </a:moveTo>
                <a:cubicBezTo>
                  <a:pt x="7250027" y="3051954"/>
                  <a:pt x="7243742" y="3049416"/>
                  <a:pt x="7237645" y="3044002"/>
                </a:cubicBezTo>
                <a:cubicBezTo>
                  <a:pt x="7224691" y="3032496"/>
                  <a:pt x="7226215" y="3014898"/>
                  <a:pt x="7240694" y="3004069"/>
                </a:cubicBezTo>
                <a:cubicBezTo>
                  <a:pt x="7264315" y="2986472"/>
                  <a:pt x="7294034" y="3020989"/>
                  <a:pt x="7274222" y="3041972"/>
                </a:cubicBezTo>
                <a:cubicBezTo>
                  <a:pt x="7268506" y="3048063"/>
                  <a:pt x="7262410" y="3051278"/>
                  <a:pt x="7256219" y="3051617"/>
                </a:cubicBezTo>
                <a:close/>
                <a:moveTo>
                  <a:pt x="526808" y="3051782"/>
                </a:moveTo>
                <a:cubicBezTo>
                  <a:pt x="520517" y="3052628"/>
                  <a:pt x="513652" y="3050090"/>
                  <a:pt x="506789" y="3043999"/>
                </a:cubicBezTo>
                <a:cubicBezTo>
                  <a:pt x="483148" y="3023017"/>
                  <a:pt x="507552" y="2990529"/>
                  <a:pt x="535008" y="3006097"/>
                </a:cubicBezTo>
                <a:cubicBezTo>
                  <a:pt x="553307" y="3016249"/>
                  <a:pt x="554071" y="3020310"/>
                  <a:pt x="543395" y="3039261"/>
                </a:cubicBezTo>
                <a:cubicBezTo>
                  <a:pt x="538820" y="3046705"/>
                  <a:pt x="533100" y="3050936"/>
                  <a:pt x="526808" y="3051782"/>
                </a:cubicBezTo>
                <a:close/>
                <a:moveTo>
                  <a:pt x="11665188" y="3051782"/>
                </a:moveTo>
                <a:cubicBezTo>
                  <a:pt x="11658896" y="3050936"/>
                  <a:pt x="11653176" y="3046705"/>
                  <a:pt x="11648602" y="3039261"/>
                </a:cubicBezTo>
                <a:cubicBezTo>
                  <a:pt x="11637926" y="3020310"/>
                  <a:pt x="11638690" y="3016249"/>
                  <a:pt x="11656988" y="3006097"/>
                </a:cubicBezTo>
                <a:cubicBezTo>
                  <a:pt x="11684444" y="2990529"/>
                  <a:pt x="11708848" y="3023017"/>
                  <a:pt x="11685207" y="3043999"/>
                </a:cubicBezTo>
                <a:cubicBezTo>
                  <a:pt x="11678344" y="3050090"/>
                  <a:pt x="11671479" y="3052628"/>
                  <a:pt x="11665188" y="3051782"/>
                </a:cubicBezTo>
                <a:close/>
                <a:moveTo>
                  <a:pt x="2640539" y="3051788"/>
                </a:moveTo>
                <a:cubicBezTo>
                  <a:pt x="2631204" y="3052465"/>
                  <a:pt x="2622060" y="3051111"/>
                  <a:pt x="2617870" y="3047389"/>
                </a:cubicBezTo>
                <a:cubicBezTo>
                  <a:pt x="2605678" y="3037237"/>
                  <a:pt x="2613298" y="3004749"/>
                  <a:pt x="2628538" y="2997981"/>
                </a:cubicBezTo>
                <a:cubicBezTo>
                  <a:pt x="2657494" y="2983767"/>
                  <a:pt x="2687974" y="3023023"/>
                  <a:pt x="2664351" y="3044005"/>
                </a:cubicBezTo>
                <a:cubicBezTo>
                  <a:pt x="2659399" y="3048404"/>
                  <a:pt x="2649874" y="3051111"/>
                  <a:pt x="2640539" y="3051788"/>
                </a:cubicBezTo>
                <a:close/>
                <a:moveTo>
                  <a:pt x="9551458" y="3051788"/>
                </a:moveTo>
                <a:cubicBezTo>
                  <a:pt x="9542123" y="3051111"/>
                  <a:pt x="9532598" y="3048404"/>
                  <a:pt x="9527646" y="3044005"/>
                </a:cubicBezTo>
                <a:cubicBezTo>
                  <a:pt x="9504023" y="3023023"/>
                  <a:pt x="9534503" y="2983767"/>
                  <a:pt x="9563459" y="2997981"/>
                </a:cubicBezTo>
                <a:cubicBezTo>
                  <a:pt x="9578699" y="3004749"/>
                  <a:pt x="9586319" y="3037237"/>
                  <a:pt x="9574127" y="3047389"/>
                </a:cubicBezTo>
                <a:cubicBezTo>
                  <a:pt x="9569936" y="3051111"/>
                  <a:pt x="9560792" y="3052465"/>
                  <a:pt x="9551458" y="3051788"/>
                </a:cubicBezTo>
                <a:close/>
                <a:moveTo>
                  <a:pt x="2464226" y="3052124"/>
                </a:moveTo>
                <a:cubicBezTo>
                  <a:pt x="2458130" y="3052124"/>
                  <a:pt x="2448224" y="3045355"/>
                  <a:pt x="2442128" y="3037233"/>
                </a:cubicBezTo>
                <a:cubicBezTo>
                  <a:pt x="2431460" y="3023697"/>
                  <a:pt x="2431460" y="3020989"/>
                  <a:pt x="2442890" y="3010160"/>
                </a:cubicBezTo>
                <a:cubicBezTo>
                  <a:pt x="2449748" y="3003392"/>
                  <a:pt x="2458892" y="2997977"/>
                  <a:pt x="2464226" y="2997977"/>
                </a:cubicBezTo>
                <a:cubicBezTo>
                  <a:pt x="2469560" y="2997977"/>
                  <a:pt x="2478704" y="3003392"/>
                  <a:pt x="2485562" y="3010160"/>
                </a:cubicBezTo>
                <a:cubicBezTo>
                  <a:pt x="2496992" y="3020989"/>
                  <a:pt x="2496992" y="3023697"/>
                  <a:pt x="2486324" y="3037233"/>
                </a:cubicBezTo>
                <a:cubicBezTo>
                  <a:pt x="2480228" y="3045355"/>
                  <a:pt x="2470322" y="3052124"/>
                  <a:pt x="2464226" y="3052124"/>
                </a:cubicBezTo>
                <a:close/>
                <a:moveTo>
                  <a:pt x="9727771" y="3052124"/>
                </a:moveTo>
                <a:cubicBezTo>
                  <a:pt x="9721675" y="3052124"/>
                  <a:pt x="9711768" y="3045355"/>
                  <a:pt x="9705672" y="3037233"/>
                </a:cubicBezTo>
                <a:cubicBezTo>
                  <a:pt x="9695004" y="3023697"/>
                  <a:pt x="9695004" y="3020989"/>
                  <a:pt x="9706435" y="3010160"/>
                </a:cubicBezTo>
                <a:cubicBezTo>
                  <a:pt x="9713292" y="3003392"/>
                  <a:pt x="9722436" y="2997977"/>
                  <a:pt x="9727771" y="2997977"/>
                </a:cubicBezTo>
                <a:cubicBezTo>
                  <a:pt x="9733104" y="2997977"/>
                  <a:pt x="9742248" y="3003392"/>
                  <a:pt x="9749107" y="3010160"/>
                </a:cubicBezTo>
                <a:cubicBezTo>
                  <a:pt x="9760536" y="3020989"/>
                  <a:pt x="9760536" y="3023697"/>
                  <a:pt x="9749868" y="3037233"/>
                </a:cubicBezTo>
                <a:cubicBezTo>
                  <a:pt x="9743772" y="3045355"/>
                  <a:pt x="9733867" y="3052124"/>
                  <a:pt x="9727771" y="3052124"/>
                </a:cubicBezTo>
                <a:close/>
                <a:moveTo>
                  <a:pt x="5994334" y="3052129"/>
                </a:moveTo>
                <a:cubicBezTo>
                  <a:pt x="5972998" y="3052129"/>
                  <a:pt x="5966902" y="3049422"/>
                  <a:pt x="5963092" y="3035886"/>
                </a:cubicBezTo>
                <a:cubicBezTo>
                  <a:pt x="5952424" y="2996629"/>
                  <a:pt x="5996620" y="2976324"/>
                  <a:pt x="6023290" y="3008135"/>
                </a:cubicBezTo>
                <a:cubicBezTo>
                  <a:pt x="6043102" y="3032501"/>
                  <a:pt x="6029386" y="3052129"/>
                  <a:pt x="5994334" y="3052129"/>
                </a:cubicBezTo>
                <a:close/>
                <a:moveTo>
                  <a:pt x="6197663" y="3052129"/>
                </a:moveTo>
                <a:cubicBezTo>
                  <a:pt x="6162611" y="3052129"/>
                  <a:pt x="6148895" y="3032501"/>
                  <a:pt x="6168707" y="3008135"/>
                </a:cubicBezTo>
                <a:cubicBezTo>
                  <a:pt x="6195376" y="2976324"/>
                  <a:pt x="6239572" y="2996629"/>
                  <a:pt x="6228904" y="3035886"/>
                </a:cubicBezTo>
                <a:cubicBezTo>
                  <a:pt x="6225095" y="3049422"/>
                  <a:pt x="6218999" y="3052129"/>
                  <a:pt x="6197663" y="3052129"/>
                </a:cubicBezTo>
                <a:close/>
                <a:moveTo>
                  <a:pt x="1581699" y="3052131"/>
                </a:moveTo>
                <a:cubicBezTo>
                  <a:pt x="1571031" y="3052131"/>
                  <a:pt x="1559600" y="3046716"/>
                  <a:pt x="1555028" y="3037917"/>
                </a:cubicBezTo>
                <a:cubicBezTo>
                  <a:pt x="1548171" y="3027087"/>
                  <a:pt x="1548932" y="3020319"/>
                  <a:pt x="1558839" y="3007460"/>
                </a:cubicBezTo>
                <a:cubicBezTo>
                  <a:pt x="1564935" y="2998660"/>
                  <a:pt x="1575603" y="2991215"/>
                  <a:pt x="1581699" y="2991215"/>
                </a:cubicBezTo>
                <a:cubicBezTo>
                  <a:pt x="1587795" y="2991215"/>
                  <a:pt x="1598463" y="2998660"/>
                  <a:pt x="1604559" y="3007460"/>
                </a:cubicBezTo>
                <a:cubicBezTo>
                  <a:pt x="1620560" y="3029118"/>
                  <a:pt x="1608368" y="3052131"/>
                  <a:pt x="1581699" y="3052131"/>
                </a:cubicBezTo>
                <a:close/>
                <a:moveTo>
                  <a:pt x="10610298" y="3052131"/>
                </a:moveTo>
                <a:cubicBezTo>
                  <a:pt x="10583628" y="3052131"/>
                  <a:pt x="10571436" y="3029118"/>
                  <a:pt x="10587438" y="3007460"/>
                </a:cubicBezTo>
                <a:cubicBezTo>
                  <a:pt x="10593534" y="2998660"/>
                  <a:pt x="10604202" y="2991215"/>
                  <a:pt x="10610298" y="2991215"/>
                </a:cubicBezTo>
                <a:cubicBezTo>
                  <a:pt x="10616394" y="2991215"/>
                  <a:pt x="10627062" y="2998660"/>
                  <a:pt x="10633158" y="3007460"/>
                </a:cubicBezTo>
                <a:cubicBezTo>
                  <a:pt x="10643064" y="3020319"/>
                  <a:pt x="10643826" y="3027087"/>
                  <a:pt x="10636968" y="3037917"/>
                </a:cubicBezTo>
                <a:cubicBezTo>
                  <a:pt x="10632396" y="3046716"/>
                  <a:pt x="10620966" y="3052131"/>
                  <a:pt x="10610298" y="3052131"/>
                </a:cubicBezTo>
                <a:close/>
                <a:moveTo>
                  <a:pt x="2818002" y="3052383"/>
                </a:moveTo>
                <a:cubicBezTo>
                  <a:pt x="2805428" y="3051791"/>
                  <a:pt x="2792475" y="3047052"/>
                  <a:pt x="2787522" y="3038593"/>
                </a:cubicBezTo>
                <a:cubicBezTo>
                  <a:pt x="2776091" y="3020318"/>
                  <a:pt x="2798190" y="2989861"/>
                  <a:pt x="2821050" y="2992568"/>
                </a:cubicBezTo>
                <a:cubicBezTo>
                  <a:pt x="2838575" y="2994598"/>
                  <a:pt x="2853815" y="3023703"/>
                  <a:pt x="2846195" y="3041300"/>
                </a:cubicBezTo>
                <a:cubicBezTo>
                  <a:pt x="2842767" y="3049422"/>
                  <a:pt x="2830575" y="3052975"/>
                  <a:pt x="2818002" y="3052383"/>
                </a:cubicBezTo>
                <a:close/>
                <a:moveTo>
                  <a:pt x="9373995" y="3052383"/>
                </a:moveTo>
                <a:cubicBezTo>
                  <a:pt x="9361422" y="3052975"/>
                  <a:pt x="9349230" y="3049422"/>
                  <a:pt x="9345802" y="3041300"/>
                </a:cubicBezTo>
                <a:cubicBezTo>
                  <a:pt x="9338182" y="3023703"/>
                  <a:pt x="9353422" y="2994598"/>
                  <a:pt x="9370947" y="2992568"/>
                </a:cubicBezTo>
                <a:cubicBezTo>
                  <a:pt x="9393807" y="2989861"/>
                  <a:pt x="9415906" y="3020318"/>
                  <a:pt x="9404475" y="3038593"/>
                </a:cubicBezTo>
                <a:cubicBezTo>
                  <a:pt x="9399522" y="3047052"/>
                  <a:pt x="9386568" y="3051791"/>
                  <a:pt x="9373995" y="3052383"/>
                </a:cubicBezTo>
                <a:close/>
                <a:moveTo>
                  <a:pt x="159712" y="3056958"/>
                </a:moveTo>
                <a:cubicBezTo>
                  <a:pt x="151275" y="3055594"/>
                  <a:pt x="143504" y="3052294"/>
                  <a:pt x="137785" y="3046710"/>
                </a:cubicBezTo>
                <a:cubicBezTo>
                  <a:pt x="121007" y="3030466"/>
                  <a:pt x="121769" y="3016252"/>
                  <a:pt x="138548" y="3002716"/>
                </a:cubicBezTo>
                <a:cubicBezTo>
                  <a:pt x="166004" y="2980381"/>
                  <a:pt x="216339" y="2995947"/>
                  <a:pt x="216339" y="3026405"/>
                </a:cubicBezTo>
                <a:cubicBezTo>
                  <a:pt x="216339" y="3047725"/>
                  <a:pt x="185021" y="3061050"/>
                  <a:pt x="159712" y="3056958"/>
                </a:cubicBezTo>
                <a:close/>
                <a:moveTo>
                  <a:pt x="12032284" y="3056958"/>
                </a:moveTo>
                <a:cubicBezTo>
                  <a:pt x="12006975" y="3061050"/>
                  <a:pt x="11975658" y="3047725"/>
                  <a:pt x="11975658" y="3026405"/>
                </a:cubicBezTo>
                <a:cubicBezTo>
                  <a:pt x="11975658" y="2995947"/>
                  <a:pt x="12025992" y="2980381"/>
                  <a:pt x="12053448" y="3002716"/>
                </a:cubicBezTo>
                <a:cubicBezTo>
                  <a:pt x="12070227" y="3016252"/>
                  <a:pt x="12070990" y="3030466"/>
                  <a:pt x="12054211" y="3046710"/>
                </a:cubicBezTo>
                <a:cubicBezTo>
                  <a:pt x="12048492" y="3052294"/>
                  <a:pt x="12040722" y="3055594"/>
                  <a:pt x="12032284" y="3056958"/>
                </a:cubicBezTo>
                <a:close/>
                <a:moveTo>
                  <a:pt x="2108928" y="3064644"/>
                </a:moveTo>
                <a:cubicBezTo>
                  <a:pt x="2099784" y="3063967"/>
                  <a:pt x="2091021" y="3058891"/>
                  <a:pt x="2080735" y="3049415"/>
                </a:cubicBezTo>
                <a:cubicBezTo>
                  <a:pt x="2057875" y="3028433"/>
                  <a:pt x="2063971" y="3000683"/>
                  <a:pt x="2092164" y="2991208"/>
                </a:cubicBezTo>
                <a:cubicBezTo>
                  <a:pt x="2140171" y="2974964"/>
                  <a:pt x="2179032" y="3026403"/>
                  <a:pt x="2139408" y="3053476"/>
                </a:cubicBezTo>
                <a:cubicBezTo>
                  <a:pt x="2127598" y="3061598"/>
                  <a:pt x="2118072" y="3065320"/>
                  <a:pt x="2108928" y="3064644"/>
                </a:cubicBezTo>
                <a:close/>
                <a:moveTo>
                  <a:pt x="10083068" y="3064644"/>
                </a:moveTo>
                <a:cubicBezTo>
                  <a:pt x="10073924" y="3065320"/>
                  <a:pt x="10064399" y="3061598"/>
                  <a:pt x="10052588" y="3053476"/>
                </a:cubicBezTo>
                <a:cubicBezTo>
                  <a:pt x="10012964" y="3026403"/>
                  <a:pt x="10051826" y="2974964"/>
                  <a:pt x="10099832" y="2991208"/>
                </a:cubicBezTo>
                <a:cubicBezTo>
                  <a:pt x="10128026" y="3000683"/>
                  <a:pt x="10134122" y="3028433"/>
                  <a:pt x="10111262" y="3049415"/>
                </a:cubicBezTo>
                <a:cubicBezTo>
                  <a:pt x="10100975" y="3058891"/>
                  <a:pt x="10092212" y="3063967"/>
                  <a:pt x="10083068" y="3064644"/>
                </a:cubicBezTo>
                <a:close/>
                <a:moveTo>
                  <a:pt x="4758038" y="3064984"/>
                </a:moveTo>
                <a:cubicBezTo>
                  <a:pt x="4751942" y="3064984"/>
                  <a:pt x="4738988" y="3060247"/>
                  <a:pt x="4729844" y="3054155"/>
                </a:cubicBezTo>
                <a:cubicBezTo>
                  <a:pt x="4708508" y="3041295"/>
                  <a:pt x="4706984" y="3016252"/>
                  <a:pt x="4727558" y="2997978"/>
                </a:cubicBezTo>
                <a:cubicBezTo>
                  <a:pt x="4745846" y="2981734"/>
                  <a:pt x="4764134" y="2981057"/>
                  <a:pt x="4786994" y="2995271"/>
                </a:cubicBezTo>
                <a:cubicBezTo>
                  <a:pt x="4819760" y="3015576"/>
                  <a:pt x="4799186" y="3066338"/>
                  <a:pt x="4758038" y="3064984"/>
                </a:cubicBezTo>
                <a:close/>
                <a:moveTo>
                  <a:pt x="7433959" y="3064984"/>
                </a:moveTo>
                <a:cubicBezTo>
                  <a:pt x="7392811" y="3066338"/>
                  <a:pt x="7372236" y="3015576"/>
                  <a:pt x="7405003" y="2995271"/>
                </a:cubicBezTo>
                <a:cubicBezTo>
                  <a:pt x="7427863" y="2981057"/>
                  <a:pt x="7446151" y="2981734"/>
                  <a:pt x="7464439" y="2997978"/>
                </a:cubicBezTo>
                <a:cubicBezTo>
                  <a:pt x="7485012" y="3016252"/>
                  <a:pt x="7483488" y="3041295"/>
                  <a:pt x="7462152" y="3054155"/>
                </a:cubicBezTo>
                <a:cubicBezTo>
                  <a:pt x="7453008" y="3060247"/>
                  <a:pt x="7440055" y="3064984"/>
                  <a:pt x="7433959" y="3064984"/>
                </a:cubicBezTo>
                <a:close/>
                <a:moveTo>
                  <a:pt x="2286950" y="3065660"/>
                </a:moveTo>
                <a:cubicBezTo>
                  <a:pt x="2279330" y="3065660"/>
                  <a:pt x="2267138" y="3060245"/>
                  <a:pt x="2260280" y="3053477"/>
                </a:cubicBezTo>
                <a:cubicBezTo>
                  <a:pt x="2234372" y="3028435"/>
                  <a:pt x="2251136" y="2984441"/>
                  <a:pt x="2286188" y="2984441"/>
                </a:cubicBezTo>
                <a:cubicBezTo>
                  <a:pt x="2302190" y="2984441"/>
                  <a:pt x="2338766" y="3012867"/>
                  <a:pt x="2338766" y="3025050"/>
                </a:cubicBezTo>
                <a:cubicBezTo>
                  <a:pt x="2338766" y="3037233"/>
                  <a:pt x="2302190" y="3065660"/>
                  <a:pt x="2286950" y="3065660"/>
                </a:cubicBezTo>
                <a:close/>
                <a:moveTo>
                  <a:pt x="9905047" y="3065660"/>
                </a:moveTo>
                <a:cubicBezTo>
                  <a:pt x="9889807" y="3065660"/>
                  <a:pt x="9853231" y="3037233"/>
                  <a:pt x="9853231" y="3025050"/>
                </a:cubicBezTo>
                <a:cubicBezTo>
                  <a:pt x="9853231" y="3012867"/>
                  <a:pt x="9889807" y="2984441"/>
                  <a:pt x="9905808" y="2984441"/>
                </a:cubicBezTo>
                <a:cubicBezTo>
                  <a:pt x="9940860" y="2984441"/>
                  <a:pt x="9957624" y="3028435"/>
                  <a:pt x="9931716" y="3053477"/>
                </a:cubicBezTo>
                <a:cubicBezTo>
                  <a:pt x="9924859" y="3060245"/>
                  <a:pt x="9912667" y="3065660"/>
                  <a:pt x="9905047" y="3065660"/>
                </a:cubicBezTo>
                <a:close/>
                <a:moveTo>
                  <a:pt x="1406043" y="3068028"/>
                </a:moveTo>
                <a:cubicBezTo>
                  <a:pt x="1399952" y="3067689"/>
                  <a:pt x="1393483" y="3064305"/>
                  <a:pt x="1381669" y="3057537"/>
                </a:cubicBezTo>
                <a:cubicBezTo>
                  <a:pt x="1361109" y="3046030"/>
                  <a:pt x="1356524" y="3039939"/>
                  <a:pt x="1358805" y="3022342"/>
                </a:cubicBezTo>
                <a:cubicBezTo>
                  <a:pt x="1361868" y="2995269"/>
                  <a:pt x="1392340" y="2978347"/>
                  <a:pt x="1423555" y="2988500"/>
                </a:cubicBezTo>
                <a:cubicBezTo>
                  <a:pt x="1441825" y="2993915"/>
                  <a:pt x="1444871" y="2999330"/>
                  <a:pt x="1447156" y="3021664"/>
                </a:cubicBezTo>
                <a:cubicBezTo>
                  <a:pt x="1449441" y="3045354"/>
                  <a:pt x="1446395" y="3050091"/>
                  <a:pt x="1428123" y="3060244"/>
                </a:cubicBezTo>
                <a:cubicBezTo>
                  <a:pt x="1417845" y="3065659"/>
                  <a:pt x="1412133" y="3068366"/>
                  <a:pt x="1406043" y="3068028"/>
                </a:cubicBezTo>
                <a:close/>
                <a:moveTo>
                  <a:pt x="10785954" y="3068028"/>
                </a:moveTo>
                <a:cubicBezTo>
                  <a:pt x="10779863" y="3068366"/>
                  <a:pt x="10774151" y="3065659"/>
                  <a:pt x="10763874" y="3060244"/>
                </a:cubicBezTo>
                <a:cubicBezTo>
                  <a:pt x="10745602" y="3050091"/>
                  <a:pt x="10742555" y="3045354"/>
                  <a:pt x="10744840" y="3021664"/>
                </a:cubicBezTo>
                <a:cubicBezTo>
                  <a:pt x="10747126" y="2999330"/>
                  <a:pt x="10750171" y="2993915"/>
                  <a:pt x="10768442" y="2988500"/>
                </a:cubicBezTo>
                <a:cubicBezTo>
                  <a:pt x="10799656" y="2978347"/>
                  <a:pt x="10830128" y="2995269"/>
                  <a:pt x="10833191" y="3022342"/>
                </a:cubicBezTo>
                <a:cubicBezTo>
                  <a:pt x="10835472" y="3039939"/>
                  <a:pt x="10830887" y="3046030"/>
                  <a:pt x="10810327" y="3057537"/>
                </a:cubicBezTo>
                <a:cubicBezTo>
                  <a:pt x="10798514" y="3064305"/>
                  <a:pt x="10792044" y="3067689"/>
                  <a:pt x="10785954" y="3068028"/>
                </a:cubicBezTo>
                <a:close/>
                <a:moveTo>
                  <a:pt x="3528878" y="3070659"/>
                </a:moveTo>
                <a:cubicBezTo>
                  <a:pt x="3515067" y="3072605"/>
                  <a:pt x="3501160" y="3070067"/>
                  <a:pt x="3492016" y="3062284"/>
                </a:cubicBezTo>
                <a:cubicBezTo>
                  <a:pt x="3463822" y="3037240"/>
                  <a:pt x="3467632" y="3000015"/>
                  <a:pt x="3500398" y="2981064"/>
                </a:cubicBezTo>
                <a:cubicBezTo>
                  <a:pt x="3519448" y="2969557"/>
                  <a:pt x="3521734" y="2969557"/>
                  <a:pt x="3545356" y="2981064"/>
                </a:cubicBezTo>
                <a:cubicBezTo>
                  <a:pt x="3576598" y="2995954"/>
                  <a:pt x="3585742" y="3027089"/>
                  <a:pt x="3565168" y="3052131"/>
                </a:cubicBezTo>
                <a:cubicBezTo>
                  <a:pt x="3556406" y="3062282"/>
                  <a:pt x="3542690" y="3068713"/>
                  <a:pt x="3528878" y="3070659"/>
                </a:cubicBezTo>
                <a:close/>
                <a:moveTo>
                  <a:pt x="8663119" y="3070659"/>
                </a:moveTo>
                <a:cubicBezTo>
                  <a:pt x="8649307" y="3068713"/>
                  <a:pt x="8635591" y="3062282"/>
                  <a:pt x="8626828" y="3052131"/>
                </a:cubicBezTo>
                <a:cubicBezTo>
                  <a:pt x="8606255" y="3027089"/>
                  <a:pt x="8615399" y="2995954"/>
                  <a:pt x="8646640" y="2981064"/>
                </a:cubicBezTo>
                <a:cubicBezTo>
                  <a:pt x="8670263" y="2969557"/>
                  <a:pt x="8672548" y="2969557"/>
                  <a:pt x="8691599" y="2981064"/>
                </a:cubicBezTo>
                <a:cubicBezTo>
                  <a:pt x="8724364" y="3000015"/>
                  <a:pt x="8728175" y="3037240"/>
                  <a:pt x="8699980" y="3062284"/>
                </a:cubicBezTo>
                <a:cubicBezTo>
                  <a:pt x="8690836" y="3070067"/>
                  <a:pt x="8676930" y="3072605"/>
                  <a:pt x="8663119" y="3070659"/>
                </a:cubicBezTo>
                <a:close/>
                <a:moveTo>
                  <a:pt x="5123303" y="3070995"/>
                </a:moveTo>
                <a:cubicBezTo>
                  <a:pt x="5115236" y="3072463"/>
                  <a:pt x="5106864" y="3072478"/>
                  <a:pt x="5098882" y="3070828"/>
                </a:cubicBezTo>
                <a:cubicBezTo>
                  <a:pt x="5088236" y="3068629"/>
                  <a:pt x="5078283" y="3063468"/>
                  <a:pt x="5070663" y="3054839"/>
                </a:cubicBezTo>
                <a:cubicBezTo>
                  <a:pt x="5061519" y="3044686"/>
                  <a:pt x="5054660" y="3031149"/>
                  <a:pt x="5054660" y="3023705"/>
                </a:cubicBezTo>
                <a:cubicBezTo>
                  <a:pt x="5054660" y="3006784"/>
                  <a:pt x="5095047" y="2970912"/>
                  <a:pt x="5113335" y="2970912"/>
                </a:cubicBezTo>
                <a:cubicBezTo>
                  <a:pt x="5135434" y="2970912"/>
                  <a:pt x="5168962" y="3002723"/>
                  <a:pt x="5168962" y="3024381"/>
                </a:cubicBezTo>
                <a:cubicBezTo>
                  <a:pt x="5168962" y="3049128"/>
                  <a:pt x="5147504" y="3066593"/>
                  <a:pt x="5123303" y="3070995"/>
                </a:cubicBezTo>
                <a:close/>
                <a:moveTo>
                  <a:pt x="7068694" y="3070995"/>
                </a:moveTo>
                <a:cubicBezTo>
                  <a:pt x="7044492" y="3066593"/>
                  <a:pt x="7023035" y="3049128"/>
                  <a:pt x="7023035" y="3024381"/>
                </a:cubicBezTo>
                <a:cubicBezTo>
                  <a:pt x="7023035" y="3002723"/>
                  <a:pt x="7056563" y="2970912"/>
                  <a:pt x="7078662" y="2970912"/>
                </a:cubicBezTo>
                <a:cubicBezTo>
                  <a:pt x="7096950" y="2970912"/>
                  <a:pt x="7137336" y="3006784"/>
                  <a:pt x="7137336" y="3023705"/>
                </a:cubicBezTo>
                <a:cubicBezTo>
                  <a:pt x="7137336" y="3031149"/>
                  <a:pt x="7130478" y="3044686"/>
                  <a:pt x="7121334" y="3054839"/>
                </a:cubicBezTo>
                <a:cubicBezTo>
                  <a:pt x="7113714" y="3063468"/>
                  <a:pt x="7103760" y="3068629"/>
                  <a:pt x="7093115" y="3070828"/>
                </a:cubicBezTo>
                <a:cubicBezTo>
                  <a:pt x="7085132" y="3072478"/>
                  <a:pt x="7076760" y="3072463"/>
                  <a:pt x="7068694" y="3070995"/>
                </a:cubicBezTo>
                <a:close/>
                <a:moveTo>
                  <a:pt x="4054586" y="3071499"/>
                </a:moveTo>
                <a:cubicBezTo>
                  <a:pt x="4044012" y="3071753"/>
                  <a:pt x="4033344" y="3067691"/>
                  <a:pt x="4022295" y="3059569"/>
                </a:cubicBezTo>
                <a:cubicBezTo>
                  <a:pt x="3997150" y="3041295"/>
                  <a:pt x="3998674" y="3003393"/>
                  <a:pt x="4023819" y="2988503"/>
                </a:cubicBezTo>
                <a:cubicBezTo>
                  <a:pt x="4048966" y="2974289"/>
                  <a:pt x="4067254" y="2974966"/>
                  <a:pt x="4087066" y="2991210"/>
                </a:cubicBezTo>
                <a:cubicBezTo>
                  <a:pt x="4109163" y="3009484"/>
                  <a:pt x="4108402" y="3039264"/>
                  <a:pt x="4086303" y="3057539"/>
                </a:cubicBezTo>
                <a:cubicBezTo>
                  <a:pt x="4075635" y="3066676"/>
                  <a:pt x="4065158" y="3071245"/>
                  <a:pt x="4054586" y="3071499"/>
                </a:cubicBezTo>
                <a:close/>
                <a:moveTo>
                  <a:pt x="8137411" y="3071499"/>
                </a:moveTo>
                <a:cubicBezTo>
                  <a:pt x="8126839" y="3071245"/>
                  <a:pt x="8116361" y="3066676"/>
                  <a:pt x="8105693" y="3057539"/>
                </a:cubicBezTo>
                <a:cubicBezTo>
                  <a:pt x="8083595" y="3039264"/>
                  <a:pt x="8082833" y="3009484"/>
                  <a:pt x="8104931" y="2991210"/>
                </a:cubicBezTo>
                <a:cubicBezTo>
                  <a:pt x="8124743" y="2974966"/>
                  <a:pt x="8143031" y="2974289"/>
                  <a:pt x="8168177" y="2988503"/>
                </a:cubicBezTo>
                <a:cubicBezTo>
                  <a:pt x="8193323" y="3003393"/>
                  <a:pt x="8194847" y="3041295"/>
                  <a:pt x="8169701" y="3059569"/>
                </a:cubicBezTo>
                <a:cubicBezTo>
                  <a:pt x="8158652" y="3067691"/>
                  <a:pt x="8147984" y="3071753"/>
                  <a:pt x="8137411" y="3071499"/>
                </a:cubicBezTo>
                <a:close/>
                <a:moveTo>
                  <a:pt x="3699288" y="3071675"/>
                </a:moveTo>
                <a:cubicBezTo>
                  <a:pt x="3686620" y="3071591"/>
                  <a:pt x="3674238" y="3066683"/>
                  <a:pt x="3663951" y="3056870"/>
                </a:cubicBezTo>
                <a:cubicBezTo>
                  <a:pt x="3640328" y="3034534"/>
                  <a:pt x="3642615" y="3009492"/>
                  <a:pt x="3670808" y="2988510"/>
                </a:cubicBezTo>
                <a:cubicBezTo>
                  <a:pt x="3683763" y="2979034"/>
                  <a:pt x="3696716" y="2970912"/>
                  <a:pt x="3700527" y="2970912"/>
                </a:cubicBezTo>
                <a:cubicBezTo>
                  <a:pt x="3704336" y="2970912"/>
                  <a:pt x="3717291" y="2979034"/>
                  <a:pt x="3730244" y="2988510"/>
                </a:cubicBezTo>
                <a:cubicBezTo>
                  <a:pt x="3759200" y="3010168"/>
                  <a:pt x="3761487" y="3036565"/>
                  <a:pt x="3736340" y="3057546"/>
                </a:cubicBezTo>
                <a:cubicBezTo>
                  <a:pt x="3724911" y="3067022"/>
                  <a:pt x="3711956" y="3071759"/>
                  <a:pt x="3699288" y="3071675"/>
                </a:cubicBezTo>
                <a:close/>
                <a:moveTo>
                  <a:pt x="8492708" y="3071675"/>
                </a:moveTo>
                <a:cubicBezTo>
                  <a:pt x="8480040" y="3071759"/>
                  <a:pt x="8467086" y="3067022"/>
                  <a:pt x="8455656" y="3057546"/>
                </a:cubicBezTo>
                <a:cubicBezTo>
                  <a:pt x="8430510" y="3036565"/>
                  <a:pt x="8432796" y="3010168"/>
                  <a:pt x="8461752" y="2988510"/>
                </a:cubicBezTo>
                <a:cubicBezTo>
                  <a:pt x="8474706" y="2979034"/>
                  <a:pt x="8487660" y="2970912"/>
                  <a:pt x="8491470" y="2970912"/>
                </a:cubicBezTo>
                <a:cubicBezTo>
                  <a:pt x="8495280" y="2970912"/>
                  <a:pt x="8508234" y="2979034"/>
                  <a:pt x="8521188" y="2988510"/>
                </a:cubicBezTo>
                <a:cubicBezTo>
                  <a:pt x="8549382" y="3009492"/>
                  <a:pt x="8551668" y="3034534"/>
                  <a:pt x="8528046" y="3056870"/>
                </a:cubicBezTo>
                <a:cubicBezTo>
                  <a:pt x="8517759" y="3066683"/>
                  <a:pt x="8505376" y="3071591"/>
                  <a:pt x="8492708" y="3071675"/>
                </a:cubicBezTo>
                <a:close/>
                <a:moveTo>
                  <a:pt x="710745" y="3071751"/>
                </a:moveTo>
                <a:cubicBezTo>
                  <a:pt x="697028" y="3074458"/>
                  <a:pt x="681788" y="3070736"/>
                  <a:pt x="666552" y="3060245"/>
                </a:cubicBezTo>
                <a:cubicBezTo>
                  <a:pt x="652087" y="3050770"/>
                  <a:pt x="649031" y="3042648"/>
                  <a:pt x="651323" y="3022343"/>
                </a:cubicBezTo>
                <a:cubicBezTo>
                  <a:pt x="655885" y="2974287"/>
                  <a:pt x="719892" y="2962105"/>
                  <a:pt x="745044" y="3004745"/>
                </a:cubicBezTo>
                <a:cubicBezTo>
                  <a:pt x="755713" y="3023019"/>
                  <a:pt x="755713" y="3027080"/>
                  <a:pt x="745804" y="3044678"/>
                </a:cubicBezTo>
                <a:cubicBezTo>
                  <a:pt x="736659" y="3059907"/>
                  <a:pt x="724465" y="3069044"/>
                  <a:pt x="710745" y="3071751"/>
                </a:cubicBezTo>
                <a:close/>
                <a:moveTo>
                  <a:pt x="11481251" y="3071751"/>
                </a:moveTo>
                <a:cubicBezTo>
                  <a:pt x="11467531" y="3069044"/>
                  <a:pt x="11455338" y="3059907"/>
                  <a:pt x="11446192" y="3044678"/>
                </a:cubicBezTo>
                <a:cubicBezTo>
                  <a:pt x="11436283" y="3027080"/>
                  <a:pt x="11436283" y="3023019"/>
                  <a:pt x="11446952" y="3004745"/>
                </a:cubicBezTo>
                <a:cubicBezTo>
                  <a:pt x="11472104" y="2962105"/>
                  <a:pt x="11536111" y="2974287"/>
                  <a:pt x="11540674" y="3022343"/>
                </a:cubicBezTo>
                <a:cubicBezTo>
                  <a:pt x="11542966" y="3042648"/>
                  <a:pt x="11539910" y="3050770"/>
                  <a:pt x="11525444" y="3060245"/>
                </a:cubicBezTo>
                <a:cubicBezTo>
                  <a:pt x="11510208" y="3070736"/>
                  <a:pt x="11494968" y="3074458"/>
                  <a:pt x="11481251" y="3071751"/>
                </a:cubicBezTo>
                <a:close/>
                <a:moveTo>
                  <a:pt x="5818116" y="3072179"/>
                </a:moveTo>
                <a:cubicBezTo>
                  <a:pt x="5803734" y="3072094"/>
                  <a:pt x="5789636" y="3067017"/>
                  <a:pt x="5778968" y="3056865"/>
                </a:cubicBezTo>
                <a:cubicBezTo>
                  <a:pt x="5751536" y="3030469"/>
                  <a:pt x="5759919" y="2999334"/>
                  <a:pt x="5800304" y="2981061"/>
                </a:cubicBezTo>
                <a:cubicBezTo>
                  <a:pt x="5826212" y="2968878"/>
                  <a:pt x="5845263" y="2974292"/>
                  <a:pt x="5864312" y="2999334"/>
                </a:cubicBezTo>
                <a:cubicBezTo>
                  <a:pt x="5881076" y="3020993"/>
                  <a:pt x="5879552" y="3040622"/>
                  <a:pt x="5858979" y="3057542"/>
                </a:cubicBezTo>
                <a:cubicBezTo>
                  <a:pt x="5847168" y="3067356"/>
                  <a:pt x="5832499" y="3072263"/>
                  <a:pt x="5818116" y="3072179"/>
                </a:cubicBezTo>
                <a:close/>
                <a:moveTo>
                  <a:pt x="6373880" y="3072179"/>
                </a:moveTo>
                <a:cubicBezTo>
                  <a:pt x="6359498" y="3072263"/>
                  <a:pt x="6344828" y="3067356"/>
                  <a:pt x="6333018" y="3057542"/>
                </a:cubicBezTo>
                <a:cubicBezTo>
                  <a:pt x="6312444" y="3040622"/>
                  <a:pt x="6310920" y="3020993"/>
                  <a:pt x="6327684" y="2999334"/>
                </a:cubicBezTo>
                <a:cubicBezTo>
                  <a:pt x="6346733" y="2974292"/>
                  <a:pt x="6365784" y="2968878"/>
                  <a:pt x="6391692" y="2981061"/>
                </a:cubicBezTo>
                <a:cubicBezTo>
                  <a:pt x="6432077" y="2999334"/>
                  <a:pt x="6440460" y="3030469"/>
                  <a:pt x="6413028" y="3056865"/>
                </a:cubicBezTo>
                <a:cubicBezTo>
                  <a:pt x="6402360" y="3067017"/>
                  <a:pt x="6388263" y="3072094"/>
                  <a:pt x="6373880" y="3072179"/>
                </a:cubicBezTo>
                <a:close/>
                <a:moveTo>
                  <a:pt x="5639042" y="3072434"/>
                </a:moveTo>
                <a:cubicBezTo>
                  <a:pt x="5618468" y="3072434"/>
                  <a:pt x="5608562" y="3068373"/>
                  <a:pt x="5599418" y="3055514"/>
                </a:cubicBezTo>
                <a:cubicBezTo>
                  <a:pt x="5581130" y="3031148"/>
                  <a:pt x="5584178" y="3006782"/>
                  <a:pt x="5607038" y="2987831"/>
                </a:cubicBezTo>
                <a:cubicBezTo>
                  <a:pt x="5631422" y="2967526"/>
                  <a:pt x="5642090" y="2966849"/>
                  <a:pt x="5671808" y="2982417"/>
                </a:cubicBezTo>
                <a:cubicBezTo>
                  <a:pt x="5690858" y="2992568"/>
                  <a:pt x="5693906" y="2998660"/>
                  <a:pt x="5693906" y="3022349"/>
                </a:cubicBezTo>
                <a:cubicBezTo>
                  <a:pt x="5693906" y="3056190"/>
                  <a:pt x="5676380" y="3072434"/>
                  <a:pt x="5639042" y="3072434"/>
                </a:cubicBezTo>
                <a:close/>
                <a:moveTo>
                  <a:pt x="6552955" y="3072434"/>
                </a:moveTo>
                <a:cubicBezTo>
                  <a:pt x="6515616" y="3072434"/>
                  <a:pt x="6498091" y="3056190"/>
                  <a:pt x="6498091" y="3022349"/>
                </a:cubicBezTo>
                <a:cubicBezTo>
                  <a:pt x="6498091" y="2998660"/>
                  <a:pt x="6501139" y="2992568"/>
                  <a:pt x="6520188" y="2982417"/>
                </a:cubicBezTo>
                <a:cubicBezTo>
                  <a:pt x="6549907" y="2966849"/>
                  <a:pt x="6560575" y="2967526"/>
                  <a:pt x="6584959" y="2987831"/>
                </a:cubicBezTo>
                <a:cubicBezTo>
                  <a:pt x="6607819" y="3006782"/>
                  <a:pt x="6610867" y="3031148"/>
                  <a:pt x="6592579" y="3055514"/>
                </a:cubicBezTo>
                <a:cubicBezTo>
                  <a:pt x="6583435" y="3068373"/>
                  <a:pt x="6573528" y="3072434"/>
                  <a:pt x="6552955" y="3072434"/>
                </a:cubicBezTo>
                <a:close/>
                <a:moveTo>
                  <a:pt x="891545" y="3074631"/>
                </a:moveTo>
                <a:cubicBezTo>
                  <a:pt x="877767" y="3077677"/>
                  <a:pt x="862893" y="3077508"/>
                  <a:pt x="851463" y="3073109"/>
                </a:cubicBezTo>
                <a:cubicBezTo>
                  <a:pt x="843081" y="3069725"/>
                  <a:pt x="829373" y="3056188"/>
                  <a:pt x="820989" y="3043329"/>
                </a:cubicBezTo>
                <a:lnTo>
                  <a:pt x="806509" y="3019639"/>
                </a:lnTo>
                <a:lnTo>
                  <a:pt x="827844" y="2995273"/>
                </a:lnTo>
                <a:cubicBezTo>
                  <a:pt x="844608" y="2975646"/>
                  <a:pt x="853744" y="2970907"/>
                  <a:pt x="875093" y="2970907"/>
                </a:cubicBezTo>
                <a:cubicBezTo>
                  <a:pt x="926139" y="2970907"/>
                  <a:pt x="955863" y="3022347"/>
                  <a:pt x="925375" y="3056865"/>
                </a:cubicBezTo>
                <a:cubicBezTo>
                  <a:pt x="918133" y="3065325"/>
                  <a:pt x="905377" y="3071586"/>
                  <a:pt x="891545" y="3074631"/>
                </a:cubicBezTo>
                <a:close/>
                <a:moveTo>
                  <a:pt x="11300451" y="3074631"/>
                </a:moveTo>
                <a:cubicBezTo>
                  <a:pt x="11286619" y="3071586"/>
                  <a:pt x="11273863" y="3065325"/>
                  <a:pt x="11266622" y="3056865"/>
                </a:cubicBezTo>
                <a:cubicBezTo>
                  <a:pt x="11236134" y="3022347"/>
                  <a:pt x="11265858" y="2970907"/>
                  <a:pt x="11316903" y="2970907"/>
                </a:cubicBezTo>
                <a:cubicBezTo>
                  <a:pt x="11338252" y="2970907"/>
                  <a:pt x="11347388" y="2975646"/>
                  <a:pt x="11364152" y="2995273"/>
                </a:cubicBezTo>
                <a:lnTo>
                  <a:pt x="11385487" y="3019639"/>
                </a:lnTo>
                <a:lnTo>
                  <a:pt x="11371007" y="3043329"/>
                </a:lnTo>
                <a:cubicBezTo>
                  <a:pt x="11362623" y="3056188"/>
                  <a:pt x="11348915" y="3069725"/>
                  <a:pt x="11340534" y="3073109"/>
                </a:cubicBezTo>
                <a:cubicBezTo>
                  <a:pt x="11329103" y="3077508"/>
                  <a:pt x="11314230" y="3077677"/>
                  <a:pt x="11300451" y="3074631"/>
                </a:cubicBezTo>
                <a:close/>
                <a:moveTo>
                  <a:pt x="1235371" y="3077000"/>
                </a:moveTo>
                <a:cubicBezTo>
                  <a:pt x="1221009" y="3077847"/>
                  <a:pt x="1206347" y="3073447"/>
                  <a:pt x="1193792" y="3063633"/>
                </a:cubicBezTo>
                <a:cubicBezTo>
                  <a:pt x="1151111" y="3031145"/>
                  <a:pt x="1175480" y="2971584"/>
                  <a:pt x="1231868" y="2970907"/>
                </a:cubicBezTo>
                <a:cubicBezTo>
                  <a:pt x="1277585" y="2970907"/>
                  <a:pt x="1306525" y="3029115"/>
                  <a:pt x="1275300" y="3058895"/>
                </a:cubicBezTo>
                <a:cubicBezTo>
                  <a:pt x="1263871" y="3070062"/>
                  <a:pt x="1249775" y="3076154"/>
                  <a:pt x="1235371" y="3077000"/>
                </a:cubicBezTo>
                <a:close/>
                <a:moveTo>
                  <a:pt x="10956626" y="3077000"/>
                </a:moveTo>
                <a:cubicBezTo>
                  <a:pt x="10942222" y="3076154"/>
                  <a:pt x="10928126" y="3070062"/>
                  <a:pt x="10916696" y="3058895"/>
                </a:cubicBezTo>
                <a:cubicBezTo>
                  <a:pt x="10885471" y="3029115"/>
                  <a:pt x="10914411" y="2970907"/>
                  <a:pt x="10960128" y="2970907"/>
                </a:cubicBezTo>
                <a:cubicBezTo>
                  <a:pt x="11016516" y="2971584"/>
                  <a:pt x="11040886" y="3031145"/>
                  <a:pt x="10998204" y="3063633"/>
                </a:cubicBezTo>
                <a:cubicBezTo>
                  <a:pt x="10985650" y="3073447"/>
                  <a:pt x="10970987" y="3077847"/>
                  <a:pt x="10956626" y="3077000"/>
                </a:cubicBezTo>
                <a:close/>
                <a:moveTo>
                  <a:pt x="1053352" y="3077637"/>
                </a:moveTo>
                <a:cubicBezTo>
                  <a:pt x="1045999" y="3077960"/>
                  <a:pt x="1038241" y="3076997"/>
                  <a:pt x="1030243" y="3074460"/>
                </a:cubicBezTo>
                <a:cubicBezTo>
                  <a:pt x="1010427" y="3068369"/>
                  <a:pt x="992136" y="3042649"/>
                  <a:pt x="992136" y="3020991"/>
                </a:cubicBezTo>
                <a:cubicBezTo>
                  <a:pt x="992136" y="2980381"/>
                  <a:pt x="1045481" y="2957369"/>
                  <a:pt x="1086629" y="2981734"/>
                </a:cubicBezTo>
                <a:cubicBezTo>
                  <a:pt x="1135957" y="3010161"/>
                  <a:pt x="1104795" y="3075380"/>
                  <a:pt x="1053352" y="3077637"/>
                </a:cubicBezTo>
                <a:close/>
                <a:moveTo>
                  <a:pt x="11138644" y="3077637"/>
                </a:moveTo>
                <a:cubicBezTo>
                  <a:pt x="11087202" y="3075380"/>
                  <a:pt x="11056039" y="3010161"/>
                  <a:pt x="11105367" y="2981734"/>
                </a:cubicBezTo>
                <a:cubicBezTo>
                  <a:pt x="11146515" y="2957369"/>
                  <a:pt x="11199860" y="2980381"/>
                  <a:pt x="11199860" y="3020991"/>
                </a:cubicBezTo>
                <a:cubicBezTo>
                  <a:pt x="11199860" y="3042649"/>
                  <a:pt x="11181570" y="3068369"/>
                  <a:pt x="11161754" y="3074460"/>
                </a:cubicBezTo>
                <a:cubicBezTo>
                  <a:pt x="11153755" y="3076997"/>
                  <a:pt x="11145998" y="3077960"/>
                  <a:pt x="11138644" y="3077637"/>
                </a:cubicBezTo>
                <a:close/>
                <a:moveTo>
                  <a:pt x="4760322" y="3192600"/>
                </a:moveTo>
                <a:cubicBezTo>
                  <a:pt x="4748130" y="3193953"/>
                  <a:pt x="4742796" y="3191246"/>
                  <a:pt x="4742796" y="3183800"/>
                </a:cubicBezTo>
                <a:cubicBezTo>
                  <a:pt x="4742796" y="3176356"/>
                  <a:pt x="4748130" y="3173649"/>
                  <a:pt x="4760322" y="3175002"/>
                </a:cubicBezTo>
                <a:cubicBezTo>
                  <a:pt x="4769466" y="3176356"/>
                  <a:pt x="4777086" y="3180417"/>
                  <a:pt x="4777086" y="3183800"/>
                </a:cubicBezTo>
                <a:cubicBezTo>
                  <a:pt x="4777086" y="3187861"/>
                  <a:pt x="4769466" y="3191246"/>
                  <a:pt x="4760322" y="3192600"/>
                </a:cubicBezTo>
                <a:close/>
                <a:moveTo>
                  <a:pt x="7431675" y="3192600"/>
                </a:moveTo>
                <a:cubicBezTo>
                  <a:pt x="7422531" y="3191246"/>
                  <a:pt x="7414911" y="3187861"/>
                  <a:pt x="7414911" y="3183800"/>
                </a:cubicBezTo>
                <a:cubicBezTo>
                  <a:pt x="7414911" y="3180417"/>
                  <a:pt x="7422531" y="3176356"/>
                  <a:pt x="7431675" y="3175002"/>
                </a:cubicBezTo>
                <a:cubicBezTo>
                  <a:pt x="7443867" y="3173649"/>
                  <a:pt x="7449200" y="3176356"/>
                  <a:pt x="7449200" y="3183800"/>
                </a:cubicBezTo>
                <a:cubicBezTo>
                  <a:pt x="7449200" y="3191246"/>
                  <a:pt x="7443867" y="3193953"/>
                  <a:pt x="7431675" y="3192600"/>
                </a:cubicBezTo>
                <a:close/>
                <a:moveTo>
                  <a:pt x="1758965" y="3192606"/>
                </a:moveTo>
                <a:cubicBezTo>
                  <a:pt x="1749060" y="3193959"/>
                  <a:pt x="1745249" y="3190576"/>
                  <a:pt x="1745249" y="3180423"/>
                </a:cubicBezTo>
                <a:cubicBezTo>
                  <a:pt x="1745249" y="3170271"/>
                  <a:pt x="1749060" y="3166886"/>
                  <a:pt x="1758965" y="3168240"/>
                </a:cubicBezTo>
                <a:cubicBezTo>
                  <a:pt x="1765824" y="3169593"/>
                  <a:pt x="1771920" y="3175008"/>
                  <a:pt x="1771920" y="3180423"/>
                </a:cubicBezTo>
                <a:cubicBezTo>
                  <a:pt x="1771920" y="3185837"/>
                  <a:pt x="1765824" y="3191252"/>
                  <a:pt x="1758965" y="3192606"/>
                </a:cubicBezTo>
                <a:close/>
                <a:moveTo>
                  <a:pt x="10433031" y="3192606"/>
                </a:moveTo>
                <a:cubicBezTo>
                  <a:pt x="10426172" y="3191252"/>
                  <a:pt x="10420076" y="3185837"/>
                  <a:pt x="10420076" y="3180423"/>
                </a:cubicBezTo>
                <a:cubicBezTo>
                  <a:pt x="10420076" y="3175008"/>
                  <a:pt x="10426172" y="3169593"/>
                  <a:pt x="10433031" y="3168240"/>
                </a:cubicBezTo>
                <a:cubicBezTo>
                  <a:pt x="10442936" y="3166886"/>
                  <a:pt x="10446747" y="3170271"/>
                  <a:pt x="10446747" y="3180423"/>
                </a:cubicBezTo>
                <a:cubicBezTo>
                  <a:pt x="10446747" y="3190576"/>
                  <a:pt x="10442936" y="3193959"/>
                  <a:pt x="10433031" y="3192606"/>
                </a:cubicBezTo>
                <a:close/>
                <a:moveTo>
                  <a:pt x="5290598" y="3193699"/>
                </a:moveTo>
                <a:cubicBezTo>
                  <a:pt x="5286407" y="3193783"/>
                  <a:pt x="5282215" y="3191584"/>
                  <a:pt x="5279167" y="3187184"/>
                </a:cubicBezTo>
                <a:cubicBezTo>
                  <a:pt x="5276880" y="3183123"/>
                  <a:pt x="5279928" y="3178386"/>
                  <a:pt x="5286787" y="3176355"/>
                </a:cubicBezTo>
                <a:cubicBezTo>
                  <a:pt x="5301264" y="3170940"/>
                  <a:pt x="5309647" y="3176355"/>
                  <a:pt x="5302027" y="3186508"/>
                </a:cubicBezTo>
                <a:cubicBezTo>
                  <a:pt x="5298979" y="3191245"/>
                  <a:pt x="5294788" y="3193615"/>
                  <a:pt x="5290598" y="3193699"/>
                </a:cubicBezTo>
                <a:close/>
                <a:moveTo>
                  <a:pt x="6901399" y="3193699"/>
                </a:moveTo>
                <a:cubicBezTo>
                  <a:pt x="6897208" y="3193615"/>
                  <a:pt x="6893018" y="3191245"/>
                  <a:pt x="6889970" y="3186508"/>
                </a:cubicBezTo>
                <a:cubicBezTo>
                  <a:pt x="6882350" y="3176355"/>
                  <a:pt x="6890732" y="3170940"/>
                  <a:pt x="6905210" y="3176355"/>
                </a:cubicBezTo>
                <a:cubicBezTo>
                  <a:pt x="6912068" y="3178386"/>
                  <a:pt x="6915116" y="3183123"/>
                  <a:pt x="6912830" y="3187184"/>
                </a:cubicBezTo>
                <a:cubicBezTo>
                  <a:pt x="6909782" y="3191584"/>
                  <a:pt x="6905590" y="3193783"/>
                  <a:pt x="6901399" y="3193699"/>
                </a:cubicBezTo>
                <a:close/>
                <a:moveTo>
                  <a:pt x="5465582" y="3193951"/>
                </a:moveTo>
                <a:cubicBezTo>
                  <a:pt x="5457962" y="3193951"/>
                  <a:pt x="5448818" y="3190568"/>
                  <a:pt x="5446532" y="3187183"/>
                </a:cubicBezTo>
                <a:cubicBezTo>
                  <a:pt x="5440436" y="3178385"/>
                  <a:pt x="5461772" y="3170939"/>
                  <a:pt x="5477774" y="3176353"/>
                </a:cubicBezTo>
                <a:cubicBezTo>
                  <a:pt x="5493014" y="3181768"/>
                  <a:pt x="5484632" y="3193951"/>
                  <a:pt x="5465582" y="3193951"/>
                </a:cubicBezTo>
                <a:close/>
                <a:moveTo>
                  <a:pt x="6726415" y="3193951"/>
                </a:moveTo>
                <a:cubicBezTo>
                  <a:pt x="6707364" y="3193951"/>
                  <a:pt x="6698983" y="3181768"/>
                  <a:pt x="6714223" y="3176353"/>
                </a:cubicBezTo>
                <a:cubicBezTo>
                  <a:pt x="6730224" y="3170939"/>
                  <a:pt x="6751560" y="3178385"/>
                  <a:pt x="6745464" y="3187183"/>
                </a:cubicBezTo>
                <a:cubicBezTo>
                  <a:pt x="6743179" y="3190568"/>
                  <a:pt x="6734035" y="3193951"/>
                  <a:pt x="6726415" y="3193951"/>
                </a:cubicBezTo>
                <a:close/>
                <a:moveTo>
                  <a:pt x="3171771" y="3193952"/>
                </a:moveTo>
                <a:cubicBezTo>
                  <a:pt x="3165675" y="3193952"/>
                  <a:pt x="3160340" y="3189214"/>
                  <a:pt x="3160340" y="3183799"/>
                </a:cubicBezTo>
                <a:cubicBezTo>
                  <a:pt x="3160340" y="3178385"/>
                  <a:pt x="3165675" y="3173646"/>
                  <a:pt x="3171771" y="3173646"/>
                </a:cubicBezTo>
                <a:cubicBezTo>
                  <a:pt x="3177867" y="3173646"/>
                  <a:pt x="3183202" y="3178385"/>
                  <a:pt x="3183202" y="3183799"/>
                </a:cubicBezTo>
                <a:cubicBezTo>
                  <a:pt x="3183202" y="3189214"/>
                  <a:pt x="3177867" y="3193952"/>
                  <a:pt x="3171771" y="3193952"/>
                </a:cubicBezTo>
                <a:close/>
                <a:moveTo>
                  <a:pt x="9020226" y="3193952"/>
                </a:moveTo>
                <a:cubicBezTo>
                  <a:pt x="9014130" y="3193952"/>
                  <a:pt x="9008795" y="3189214"/>
                  <a:pt x="9008795" y="3183799"/>
                </a:cubicBezTo>
                <a:cubicBezTo>
                  <a:pt x="9008795" y="3178385"/>
                  <a:pt x="9014130" y="3173646"/>
                  <a:pt x="9020226" y="3173646"/>
                </a:cubicBezTo>
                <a:cubicBezTo>
                  <a:pt x="9026322" y="3173646"/>
                  <a:pt x="9031656" y="3178385"/>
                  <a:pt x="9031656" y="3183799"/>
                </a:cubicBezTo>
                <a:cubicBezTo>
                  <a:pt x="9031656" y="3189214"/>
                  <a:pt x="9026322" y="3193952"/>
                  <a:pt x="9020226" y="3193952"/>
                </a:cubicBezTo>
                <a:close/>
                <a:moveTo>
                  <a:pt x="1227289" y="3193957"/>
                </a:moveTo>
                <a:cubicBezTo>
                  <a:pt x="1219681" y="3193957"/>
                  <a:pt x="1212828" y="3189219"/>
                  <a:pt x="1212828" y="3183804"/>
                </a:cubicBezTo>
                <a:cubicBezTo>
                  <a:pt x="1212828" y="3169591"/>
                  <a:pt x="1235656" y="3162823"/>
                  <a:pt x="1243284" y="3174328"/>
                </a:cubicBezTo>
                <a:cubicBezTo>
                  <a:pt x="1251689" y="3185835"/>
                  <a:pt x="1245577" y="3193957"/>
                  <a:pt x="1227289" y="3193957"/>
                </a:cubicBezTo>
                <a:close/>
                <a:moveTo>
                  <a:pt x="10964707" y="3193957"/>
                </a:moveTo>
                <a:cubicBezTo>
                  <a:pt x="10946419" y="3193957"/>
                  <a:pt x="10940307" y="3185835"/>
                  <a:pt x="10948712" y="3174328"/>
                </a:cubicBezTo>
                <a:cubicBezTo>
                  <a:pt x="10956340" y="3162823"/>
                  <a:pt x="10979168" y="3169591"/>
                  <a:pt x="10979168" y="3183804"/>
                </a:cubicBezTo>
                <a:cubicBezTo>
                  <a:pt x="10979168" y="3189219"/>
                  <a:pt x="10972315" y="3193957"/>
                  <a:pt x="10964707" y="3193957"/>
                </a:cubicBezTo>
                <a:close/>
                <a:moveTo>
                  <a:pt x="4936827" y="3193962"/>
                </a:moveTo>
                <a:cubicBezTo>
                  <a:pt x="4923111" y="3193962"/>
                  <a:pt x="4917778" y="3190577"/>
                  <a:pt x="4917778" y="3181779"/>
                </a:cubicBezTo>
                <a:cubicBezTo>
                  <a:pt x="4917778" y="3164181"/>
                  <a:pt x="4925398" y="3159443"/>
                  <a:pt x="4941399" y="3167565"/>
                </a:cubicBezTo>
                <a:cubicBezTo>
                  <a:pt x="4962735" y="3177040"/>
                  <a:pt x="4959687" y="3193962"/>
                  <a:pt x="4936827" y="3193962"/>
                </a:cubicBezTo>
                <a:close/>
                <a:moveTo>
                  <a:pt x="7255170" y="3193962"/>
                </a:moveTo>
                <a:cubicBezTo>
                  <a:pt x="7232310" y="3193962"/>
                  <a:pt x="7229262" y="3177040"/>
                  <a:pt x="7250598" y="3167565"/>
                </a:cubicBezTo>
                <a:cubicBezTo>
                  <a:pt x="7266599" y="3159443"/>
                  <a:pt x="7274219" y="3164181"/>
                  <a:pt x="7274219" y="3181779"/>
                </a:cubicBezTo>
                <a:cubicBezTo>
                  <a:pt x="7274219" y="3190577"/>
                  <a:pt x="7268886" y="3193962"/>
                  <a:pt x="7255170" y="3193962"/>
                </a:cubicBezTo>
                <a:close/>
                <a:moveTo>
                  <a:pt x="1405285" y="3199374"/>
                </a:moveTo>
                <a:cubicBezTo>
                  <a:pt x="1396911" y="3200728"/>
                  <a:pt x="1387011" y="3198020"/>
                  <a:pt x="1383963" y="3193959"/>
                </a:cubicBezTo>
                <a:cubicBezTo>
                  <a:pt x="1374819" y="3180423"/>
                  <a:pt x="1388536" y="3159440"/>
                  <a:pt x="1405285" y="3161472"/>
                </a:cubicBezTo>
                <a:cubicBezTo>
                  <a:pt x="1428887" y="3164179"/>
                  <a:pt x="1428887" y="3196667"/>
                  <a:pt x="1405285" y="3199374"/>
                </a:cubicBezTo>
                <a:close/>
                <a:moveTo>
                  <a:pt x="10786711" y="3199374"/>
                </a:moveTo>
                <a:cubicBezTo>
                  <a:pt x="10763110" y="3196667"/>
                  <a:pt x="10763110" y="3164179"/>
                  <a:pt x="10786711" y="3161472"/>
                </a:cubicBezTo>
                <a:cubicBezTo>
                  <a:pt x="10803460" y="3159440"/>
                  <a:pt x="10817178" y="3180423"/>
                  <a:pt x="10808034" y="3193959"/>
                </a:cubicBezTo>
                <a:cubicBezTo>
                  <a:pt x="10804986" y="3198020"/>
                  <a:pt x="10795086" y="3200728"/>
                  <a:pt x="10786711" y="3199374"/>
                </a:cubicBezTo>
                <a:close/>
                <a:moveTo>
                  <a:pt x="4052684" y="3199626"/>
                </a:moveTo>
                <a:cubicBezTo>
                  <a:pt x="4043636" y="3201572"/>
                  <a:pt x="4034111" y="3199034"/>
                  <a:pt x="4030682" y="3190573"/>
                </a:cubicBezTo>
                <a:cubicBezTo>
                  <a:pt x="4027634" y="3184483"/>
                  <a:pt x="4030682" y="3175007"/>
                  <a:pt x="4037539" y="3168915"/>
                </a:cubicBezTo>
                <a:cubicBezTo>
                  <a:pt x="4053542" y="3154702"/>
                  <a:pt x="4074878" y="3162824"/>
                  <a:pt x="4071830" y="3181775"/>
                </a:cubicBezTo>
                <a:cubicBezTo>
                  <a:pt x="4070306" y="3191251"/>
                  <a:pt x="4061734" y="3197680"/>
                  <a:pt x="4052684" y="3199626"/>
                </a:cubicBezTo>
                <a:close/>
                <a:moveTo>
                  <a:pt x="8139312" y="3199626"/>
                </a:moveTo>
                <a:cubicBezTo>
                  <a:pt x="8130263" y="3197680"/>
                  <a:pt x="8121691" y="3191251"/>
                  <a:pt x="8120167" y="3181775"/>
                </a:cubicBezTo>
                <a:cubicBezTo>
                  <a:pt x="8117119" y="3162824"/>
                  <a:pt x="8138455" y="3154702"/>
                  <a:pt x="8154458" y="3168915"/>
                </a:cubicBezTo>
                <a:cubicBezTo>
                  <a:pt x="8161315" y="3175007"/>
                  <a:pt x="8164363" y="3184483"/>
                  <a:pt x="8161315" y="3190573"/>
                </a:cubicBezTo>
                <a:cubicBezTo>
                  <a:pt x="8157885" y="3199034"/>
                  <a:pt x="8148360" y="3201572"/>
                  <a:pt x="8139312" y="3199626"/>
                </a:cubicBezTo>
                <a:close/>
                <a:moveTo>
                  <a:pt x="1047477" y="3206566"/>
                </a:moveTo>
                <a:cubicBezTo>
                  <a:pt x="1042051" y="3205974"/>
                  <a:pt x="1037477" y="3202759"/>
                  <a:pt x="1031000" y="3196668"/>
                </a:cubicBezTo>
                <a:cubicBezTo>
                  <a:pt x="1022617" y="3187868"/>
                  <a:pt x="1022617" y="3183131"/>
                  <a:pt x="1030240" y="3169595"/>
                </a:cubicBezTo>
                <a:cubicBezTo>
                  <a:pt x="1042429" y="3149966"/>
                  <a:pt x="1053859" y="3149290"/>
                  <a:pt x="1070624" y="3165534"/>
                </a:cubicBezTo>
                <a:cubicBezTo>
                  <a:pt x="1087385" y="3181778"/>
                  <a:pt x="1086627" y="3191929"/>
                  <a:pt x="1069101" y="3200729"/>
                </a:cubicBezTo>
                <a:cubicBezTo>
                  <a:pt x="1059192" y="3205127"/>
                  <a:pt x="1052908" y="3207158"/>
                  <a:pt x="1047477" y="3206566"/>
                </a:cubicBezTo>
                <a:close/>
                <a:moveTo>
                  <a:pt x="11144519" y="3206566"/>
                </a:moveTo>
                <a:cubicBezTo>
                  <a:pt x="11139088" y="3207158"/>
                  <a:pt x="11132804" y="3205127"/>
                  <a:pt x="11122895" y="3200729"/>
                </a:cubicBezTo>
                <a:cubicBezTo>
                  <a:pt x="11105370" y="3191929"/>
                  <a:pt x="11104611" y="3181778"/>
                  <a:pt x="11121372" y="3165534"/>
                </a:cubicBezTo>
                <a:cubicBezTo>
                  <a:pt x="11138138" y="3149290"/>
                  <a:pt x="11149567" y="3149966"/>
                  <a:pt x="11161756" y="3169595"/>
                </a:cubicBezTo>
                <a:cubicBezTo>
                  <a:pt x="11169379" y="3183131"/>
                  <a:pt x="11169379" y="3187868"/>
                  <a:pt x="11160996" y="3196668"/>
                </a:cubicBezTo>
                <a:cubicBezTo>
                  <a:pt x="11154519" y="3202759"/>
                  <a:pt x="11149946" y="3205974"/>
                  <a:pt x="11144519" y="3206566"/>
                </a:cubicBezTo>
                <a:close/>
                <a:moveTo>
                  <a:pt x="3352566" y="3206819"/>
                </a:moveTo>
                <a:cubicBezTo>
                  <a:pt x="3344851" y="3207835"/>
                  <a:pt x="3336088" y="3205465"/>
                  <a:pt x="3329230" y="3199374"/>
                </a:cubicBezTo>
                <a:cubicBezTo>
                  <a:pt x="3311704" y="3183808"/>
                  <a:pt x="3323896" y="3153350"/>
                  <a:pt x="3348280" y="3153350"/>
                </a:cubicBezTo>
                <a:cubicBezTo>
                  <a:pt x="3361996" y="3153350"/>
                  <a:pt x="3374950" y="3178393"/>
                  <a:pt x="3369616" y="3193959"/>
                </a:cubicBezTo>
                <a:cubicBezTo>
                  <a:pt x="3366950" y="3201404"/>
                  <a:pt x="3360282" y="3205804"/>
                  <a:pt x="3352566" y="3206819"/>
                </a:cubicBezTo>
                <a:close/>
                <a:moveTo>
                  <a:pt x="8839431" y="3206819"/>
                </a:moveTo>
                <a:cubicBezTo>
                  <a:pt x="8831715" y="3205804"/>
                  <a:pt x="8825047" y="3201404"/>
                  <a:pt x="8822380" y="3193959"/>
                </a:cubicBezTo>
                <a:cubicBezTo>
                  <a:pt x="8817047" y="3178393"/>
                  <a:pt x="8830000" y="3153350"/>
                  <a:pt x="8843716" y="3153350"/>
                </a:cubicBezTo>
                <a:cubicBezTo>
                  <a:pt x="8868100" y="3153350"/>
                  <a:pt x="8880292" y="3183808"/>
                  <a:pt x="8862767" y="3199374"/>
                </a:cubicBezTo>
                <a:cubicBezTo>
                  <a:pt x="8855908" y="3205465"/>
                  <a:pt x="8847146" y="3207835"/>
                  <a:pt x="8839431" y="3206819"/>
                </a:cubicBezTo>
                <a:close/>
                <a:moveTo>
                  <a:pt x="5112187" y="3206987"/>
                </a:moveTo>
                <a:cubicBezTo>
                  <a:pt x="5105900" y="3206648"/>
                  <a:pt x="5099995" y="3202079"/>
                  <a:pt x="5093518" y="3193281"/>
                </a:cubicBezTo>
                <a:cubicBezTo>
                  <a:pt x="5085135" y="3180422"/>
                  <a:pt x="5085898" y="3177037"/>
                  <a:pt x="5098851" y="3165531"/>
                </a:cubicBezTo>
                <a:cubicBezTo>
                  <a:pt x="5113330" y="3151995"/>
                  <a:pt x="5114091" y="3151995"/>
                  <a:pt x="5130094" y="3167561"/>
                </a:cubicBezTo>
                <a:cubicBezTo>
                  <a:pt x="5144571" y="3181775"/>
                  <a:pt x="5145334" y="3183805"/>
                  <a:pt x="5133142" y="3195312"/>
                </a:cubicBezTo>
                <a:cubicBezTo>
                  <a:pt x="5125140" y="3203434"/>
                  <a:pt x="5118472" y="3207325"/>
                  <a:pt x="5112187" y="3206987"/>
                </a:cubicBezTo>
                <a:close/>
                <a:moveTo>
                  <a:pt x="7079810" y="3206987"/>
                </a:moveTo>
                <a:cubicBezTo>
                  <a:pt x="7073524" y="3207325"/>
                  <a:pt x="7066856" y="3203434"/>
                  <a:pt x="7058855" y="3195312"/>
                </a:cubicBezTo>
                <a:cubicBezTo>
                  <a:pt x="7046663" y="3183805"/>
                  <a:pt x="7047426" y="3181775"/>
                  <a:pt x="7061903" y="3167561"/>
                </a:cubicBezTo>
                <a:cubicBezTo>
                  <a:pt x="7077906" y="3151995"/>
                  <a:pt x="7078667" y="3151995"/>
                  <a:pt x="7093146" y="3165531"/>
                </a:cubicBezTo>
                <a:cubicBezTo>
                  <a:pt x="7106099" y="3177037"/>
                  <a:pt x="7106862" y="3180422"/>
                  <a:pt x="7098479" y="3193281"/>
                </a:cubicBezTo>
                <a:cubicBezTo>
                  <a:pt x="7092002" y="3202079"/>
                  <a:pt x="7086096" y="3206648"/>
                  <a:pt x="7079810" y="3206987"/>
                </a:cubicBezTo>
                <a:close/>
                <a:moveTo>
                  <a:pt x="2284004" y="3207156"/>
                </a:moveTo>
                <a:cubicBezTo>
                  <a:pt x="2280290" y="3206988"/>
                  <a:pt x="2277432" y="3204449"/>
                  <a:pt x="2271716" y="3199373"/>
                </a:cubicBezTo>
                <a:cubicBezTo>
                  <a:pt x="2259524" y="3188544"/>
                  <a:pt x="2260287" y="3179068"/>
                  <a:pt x="2273240" y="3163501"/>
                </a:cubicBezTo>
                <a:cubicBezTo>
                  <a:pt x="2283908" y="3150641"/>
                  <a:pt x="2284671" y="3150641"/>
                  <a:pt x="2299911" y="3162824"/>
                </a:cubicBezTo>
                <a:cubicBezTo>
                  <a:pt x="2319723" y="3179068"/>
                  <a:pt x="2320484" y="3191251"/>
                  <a:pt x="2301435" y="3200726"/>
                </a:cubicBezTo>
                <a:cubicBezTo>
                  <a:pt x="2292291" y="3205126"/>
                  <a:pt x="2287719" y="3207325"/>
                  <a:pt x="2284004" y="3207156"/>
                </a:cubicBezTo>
                <a:close/>
                <a:moveTo>
                  <a:pt x="9907992" y="3207156"/>
                </a:moveTo>
                <a:cubicBezTo>
                  <a:pt x="9904278" y="3207325"/>
                  <a:pt x="9899706" y="3205126"/>
                  <a:pt x="9890562" y="3200726"/>
                </a:cubicBezTo>
                <a:cubicBezTo>
                  <a:pt x="9871512" y="3191251"/>
                  <a:pt x="9872274" y="3179068"/>
                  <a:pt x="9892086" y="3162824"/>
                </a:cubicBezTo>
                <a:cubicBezTo>
                  <a:pt x="9907326" y="3150641"/>
                  <a:pt x="9908088" y="3150641"/>
                  <a:pt x="9918756" y="3163501"/>
                </a:cubicBezTo>
                <a:cubicBezTo>
                  <a:pt x="9931710" y="3179068"/>
                  <a:pt x="9932472" y="3188544"/>
                  <a:pt x="9920280" y="3199373"/>
                </a:cubicBezTo>
                <a:cubicBezTo>
                  <a:pt x="9914564" y="3204449"/>
                  <a:pt x="9911707" y="3206988"/>
                  <a:pt x="9907992" y="3207156"/>
                </a:cubicBezTo>
                <a:close/>
                <a:moveTo>
                  <a:pt x="3877792" y="3213753"/>
                </a:moveTo>
                <a:cubicBezTo>
                  <a:pt x="3866363" y="3214768"/>
                  <a:pt x="3854932" y="3213583"/>
                  <a:pt x="3850360" y="3209522"/>
                </a:cubicBezTo>
                <a:cubicBezTo>
                  <a:pt x="3847312" y="3207492"/>
                  <a:pt x="3845026" y="3195309"/>
                  <a:pt x="3845026" y="3182449"/>
                </a:cubicBezTo>
                <a:cubicBezTo>
                  <a:pt x="3845026" y="3157407"/>
                  <a:pt x="3867124" y="3144547"/>
                  <a:pt x="3894556" y="3153346"/>
                </a:cubicBezTo>
                <a:cubicBezTo>
                  <a:pt x="3912082" y="3158761"/>
                  <a:pt x="3918940" y="3189895"/>
                  <a:pt x="3905224" y="3204785"/>
                </a:cubicBezTo>
                <a:cubicBezTo>
                  <a:pt x="3900652" y="3209522"/>
                  <a:pt x="3889223" y="3212738"/>
                  <a:pt x="3877792" y="3213753"/>
                </a:cubicBezTo>
                <a:close/>
                <a:moveTo>
                  <a:pt x="8314204" y="3213753"/>
                </a:moveTo>
                <a:cubicBezTo>
                  <a:pt x="8302773" y="3212738"/>
                  <a:pt x="8291344" y="3209522"/>
                  <a:pt x="8286772" y="3204785"/>
                </a:cubicBezTo>
                <a:cubicBezTo>
                  <a:pt x="8273056" y="3189895"/>
                  <a:pt x="8279915" y="3158761"/>
                  <a:pt x="8297440" y="3153346"/>
                </a:cubicBezTo>
                <a:cubicBezTo>
                  <a:pt x="8324872" y="3144547"/>
                  <a:pt x="8346971" y="3157407"/>
                  <a:pt x="8346971" y="3182449"/>
                </a:cubicBezTo>
                <a:cubicBezTo>
                  <a:pt x="8346971" y="3195309"/>
                  <a:pt x="8344684" y="3207492"/>
                  <a:pt x="8341636" y="3209522"/>
                </a:cubicBezTo>
                <a:cubicBezTo>
                  <a:pt x="8337064" y="3213583"/>
                  <a:pt x="8325633" y="3214768"/>
                  <a:pt x="8314204" y="3213753"/>
                </a:cubicBezTo>
                <a:close/>
                <a:moveTo>
                  <a:pt x="5817544" y="3213834"/>
                </a:moveTo>
                <a:cubicBezTo>
                  <a:pt x="5807163" y="3212903"/>
                  <a:pt x="5797256" y="3208166"/>
                  <a:pt x="5792684" y="3200044"/>
                </a:cubicBezTo>
                <a:cubicBezTo>
                  <a:pt x="5787350" y="3192599"/>
                  <a:pt x="5785826" y="3178386"/>
                  <a:pt x="5788112" y="3168910"/>
                </a:cubicBezTo>
                <a:cubicBezTo>
                  <a:pt x="5792684" y="3154696"/>
                  <a:pt x="5796494" y="3152666"/>
                  <a:pt x="5821640" y="3154696"/>
                </a:cubicBezTo>
                <a:cubicBezTo>
                  <a:pt x="5846024" y="3156727"/>
                  <a:pt x="5849834" y="3159435"/>
                  <a:pt x="5852120" y="3175678"/>
                </a:cubicBezTo>
                <a:cubicBezTo>
                  <a:pt x="5853644" y="3186508"/>
                  <a:pt x="5850596" y="3199367"/>
                  <a:pt x="5845262" y="3204782"/>
                </a:cubicBezTo>
                <a:cubicBezTo>
                  <a:pt x="5838786" y="3211889"/>
                  <a:pt x="5827927" y="3214765"/>
                  <a:pt x="5817544" y="3213834"/>
                </a:cubicBezTo>
                <a:close/>
                <a:moveTo>
                  <a:pt x="6374452" y="3213834"/>
                </a:moveTo>
                <a:cubicBezTo>
                  <a:pt x="6364070" y="3214765"/>
                  <a:pt x="6353211" y="3211889"/>
                  <a:pt x="6346735" y="3204782"/>
                </a:cubicBezTo>
                <a:cubicBezTo>
                  <a:pt x="6341400" y="3199367"/>
                  <a:pt x="6338352" y="3186508"/>
                  <a:pt x="6339876" y="3175678"/>
                </a:cubicBezTo>
                <a:cubicBezTo>
                  <a:pt x="6342163" y="3159435"/>
                  <a:pt x="6345972" y="3156727"/>
                  <a:pt x="6370356" y="3154696"/>
                </a:cubicBezTo>
                <a:cubicBezTo>
                  <a:pt x="6395503" y="3152666"/>
                  <a:pt x="6399312" y="3154696"/>
                  <a:pt x="6403884" y="3168910"/>
                </a:cubicBezTo>
                <a:cubicBezTo>
                  <a:pt x="6406171" y="3178386"/>
                  <a:pt x="6404647" y="3192599"/>
                  <a:pt x="6399312" y="3200044"/>
                </a:cubicBezTo>
                <a:cubicBezTo>
                  <a:pt x="6394740" y="3208166"/>
                  <a:pt x="6384834" y="3212903"/>
                  <a:pt x="6374452" y="3213834"/>
                </a:cubicBezTo>
                <a:close/>
                <a:moveTo>
                  <a:pt x="2465748" y="3214262"/>
                </a:moveTo>
                <a:cubicBezTo>
                  <a:pt x="2451270" y="3214262"/>
                  <a:pt x="2437554" y="3212231"/>
                  <a:pt x="2435268" y="3209523"/>
                </a:cubicBezTo>
                <a:cubicBezTo>
                  <a:pt x="2423076" y="3199372"/>
                  <a:pt x="2429934" y="3160792"/>
                  <a:pt x="2445174" y="3153347"/>
                </a:cubicBezTo>
                <a:cubicBezTo>
                  <a:pt x="2467272" y="3143194"/>
                  <a:pt x="2496228" y="3151994"/>
                  <a:pt x="2500038" y="3169591"/>
                </a:cubicBezTo>
                <a:cubicBezTo>
                  <a:pt x="2506134" y="3198018"/>
                  <a:pt x="2493942" y="3214262"/>
                  <a:pt x="2465748" y="3214262"/>
                </a:cubicBezTo>
                <a:close/>
                <a:moveTo>
                  <a:pt x="9726248" y="3214262"/>
                </a:moveTo>
                <a:cubicBezTo>
                  <a:pt x="9698055" y="3214262"/>
                  <a:pt x="9685863" y="3198018"/>
                  <a:pt x="9691959" y="3169591"/>
                </a:cubicBezTo>
                <a:cubicBezTo>
                  <a:pt x="9695768" y="3151994"/>
                  <a:pt x="9724724" y="3143194"/>
                  <a:pt x="9746823" y="3153347"/>
                </a:cubicBezTo>
                <a:cubicBezTo>
                  <a:pt x="9762063" y="3160792"/>
                  <a:pt x="9768920" y="3199372"/>
                  <a:pt x="9756728" y="3209523"/>
                </a:cubicBezTo>
                <a:cubicBezTo>
                  <a:pt x="9754443" y="3212231"/>
                  <a:pt x="9740727" y="3214262"/>
                  <a:pt x="9726248" y="3214262"/>
                </a:cubicBezTo>
                <a:close/>
                <a:moveTo>
                  <a:pt x="2996791" y="3214264"/>
                </a:moveTo>
                <a:cubicBezTo>
                  <a:pt x="2983836" y="3214264"/>
                  <a:pt x="2969359" y="3210880"/>
                  <a:pt x="2964024" y="3206142"/>
                </a:cubicBezTo>
                <a:cubicBezTo>
                  <a:pt x="2951071" y="3194636"/>
                  <a:pt x="2952595" y="3169593"/>
                  <a:pt x="2967072" y="3157411"/>
                </a:cubicBezTo>
                <a:cubicBezTo>
                  <a:pt x="2997552" y="3129660"/>
                  <a:pt x="3047844" y="3161472"/>
                  <a:pt x="3029556" y="3197343"/>
                </a:cubicBezTo>
                <a:cubicBezTo>
                  <a:pt x="3023460" y="3210203"/>
                  <a:pt x="3015079" y="3214264"/>
                  <a:pt x="2996791" y="3214264"/>
                </a:cubicBezTo>
                <a:close/>
                <a:moveTo>
                  <a:pt x="9195206" y="3214264"/>
                </a:moveTo>
                <a:cubicBezTo>
                  <a:pt x="9176918" y="3214264"/>
                  <a:pt x="9168536" y="3210203"/>
                  <a:pt x="9162440" y="3197343"/>
                </a:cubicBezTo>
                <a:cubicBezTo>
                  <a:pt x="9144152" y="3161472"/>
                  <a:pt x="9194444" y="3129660"/>
                  <a:pt x="9224924" y="3157411"/>
                </a:cubicBezTo>
                <a:cubicBezTo>
                  <a:pt x="9239402" y="3169593"/>
                  <a:pt x="9240926" y="3194636"/>
                  <a:pt x="9227972" y="3206142"/>
                </a:cubicBezTo>
                <a:cubicBezTo>
                  <a:pt x="9222638" y="3210880"/>
                  <a:pt x="9208160" y="3214264"/>
                  <a:pt x="9195206" y="3214264"/>
                </a:cubicBezTo>
                <a:close/>
                <a:moveTo>
                  <a:pt x="4404644" y="3214603"/>
                </a:moveTo>
                <a:cubicBezTo>
                  <a:pt x="4390356" y="3215618"/>
                  <a:pt x="4376450" y="3212572"/>
                  <a:pt x="4373020" y="3204789"/>
                </a:cubicBezTo>
                <a:cubicBezTo>
                  <a:pt x="4366163" y="3188545"/>
                  <a:pt x="4373020" y="3158764"/>
                  <a:pt x="4385975" y="3151320"/>
                </a:cubicBezTo>
                <a:cubicBezTo>
                  <a:pt x="4419503" y="3132368"/>
                  <a:pt x="4458364" y="3168240"/>
                  <a:pt x="4438552" y="3200051"/>
                </a:cubicBezTo>
                <a:cubicBezTo>
                  <a:pt x="4433600" y="3208511"/>
                  <a:pt x="4418931" y="3213588"/>
                  <a:pt x="4404644" y="3214603"/>
                </a:cubicBezTo>
                <a:close/>
                <a:moveTo>
                  <a:pt x="7787352" y="3214603"/>
                </a:moveTo>
                <a:cubicBezTo>
                  <a:pt x="7773066" y="3213588"/>
                  <a:pt x="7758396" y="3208511"/>
                  <a:pt x="7753444" y="3200051"/>
                </a:cubicBezTo>
                <a:cubicBezTo>
                  <a:pt x="7733632" y="3168240"/>
                  <a:pt x="7772493" y="3132368"/>
                  <a:pt x="7806022" y="3151320"/>
                </a:cubicBezTo>
                <a:cubicBezTo>
                  <a:pt x="7818976" y="3158764"/>
                  <a:pt x="7825834" y="3188545"/>
                  <a:pt x="7818976" y="3204789"/>
                </a:cubicBezTo>
                <a:cubicBezTo>
                  <a:pt x="7815547" y="3212572"/>
                  <a:pt x="7801640" y="3215618"/>
                  <a:pt x="7787352" y="3214603"/>
                </a:cubicBezTo>
                <a:close/>
                <a:moveTo>
                  <a:pt x="5649220" y="3218748"/>
                </a:moveTo>
                <a:cubicBezTo>
                  <a:pt x="5637504" y="3221031"/>
                  <a:pt x="5625312" y="3219001"/>
                  <a:pt x="5614644" y="3212233"/>
                </a:cubicBezTo>
                <a:cubicBezTo>
                  <a:pt x="5605500" y="3206142"/>
                  <a:pt x="5600167" y="3195313"/>
                  <a:pt x="5600928" y="3181099"/>
                </a:cubicBezTo>
                <a:cubicBezTo>
                  <a:pt x="5602452" y="3139136"/>
                  <a:pt x="5651983" y="3126953"/>
                  <a:pt x="5680939" y="3162148"/>
                </a:cubicBezTo>
                <a:lnTo>
                  <a:pt x="5696940" y="3180423"/>
                </a:lnTo>
                <a:lnTo>
                  <a:pt x="5680939" y="3199374"/>
                </a:lnTo>
                <a:cubicBezTo>
                  <a:pt x="5672176" y="3209865"/>
                  <a:pt x="5660936" y="3216464"/>
                  <a:pt x="5649220" y="3218748"/>
                </a:cubicBezTo>
                <a:close/>
                <a:moveTo>
                  <a:pt x="6542776" y="3218748"/>
                </a:moveTo>
                <a:cubicBezTo>
                  <a:pt x="6531060" y="3216464"/>
                  <a:pt x="6519820" y="3209865"/>
                  <a:pt x="6511058" y="3199374"/>
                </a:cubicBezTo>
                <a:lnTo>
                  <a:pt x="6495056" y="3180423"/>
                </a:lnTo>
                <a:lnTo>
                  <a:pt x="6511058" y="3162148"/>
                </a:lnTo>
                <a:cubicBezTo>
                  <a:pt x="6540013" y="3126953"/>
                  <a:pt x="6589544" y="3139136"/>
                  <a:pt x="6591068" y="3181099"/>
                </a:cubicBezTo>
                <a:cubicBezTo>
                  <a:pt x="6591830" y="3195313"/>
                  <a:pt x="6586496" y="3206142"/>
                  <a:pt x="6577352" y="3212233"/>
                </a:cubicBezTo>
                <a:cubicBezTo>
                  <a:pt x="6566684" y="3219001"/>
                  <a:pt x="6554492" y="3221031"/>
                  <a:pt x="6542776" y="3218748"/>
                </a:cubicBezTo>
                <a:close/>
                <a:moveTo>
                  <a:pt x="2653387" y="3219463"/>
                </a:moveTo>
                <a:cubicBezTo>
                  <a:pt x="2647802" y="3220647"/>
                  <a:pt x="2641828" y="3220685"/>
                  <a:pt x="2635827" y="3219455"/>
                </a:cubicBezTo>
                <a:cubicBezTo>
                  <a:pt x="2627826" y="3217816"/>
                  <a:pt x="2619778" y="3213924"/>
                  <a:pt x="2612538" y="3207495"/>
                </a:cubicBezTo>
                <a:cubicBezTo>
                  <a:pt x="2591964" y="3189220"/>
                  <a:pt x="2592726" y="3163500"/>
                  <a:pt x="2614062" y="3150641"/>
                </a:cubicBezTo>
                <a:cubicBezTo>
                  <a:pt x="2647590" y="3129659"/>
                  <a:pt x="2683404" y="3145903"/>
                  <a:pt x="2683404" y="3181098"/>
                </a:cubicBezTo>
                <a:cubicBezTo>
                  <a:pt x="2683404" y="3202038"/>
                  <a:pt x="2670144" y="3215910"/>
                  <a:pt x="2653387" y="3219463"/>
                </a:cubicBezTo>
                <a:close/>
                <a:moveTo>
                  <a:pt x="9538610" y="3219463"/>
                </a:moveTo>
                <a:cubicBezTo>
                  <a:pt x="9521853" y="3215910"/>
                  <a:pt x="9508592" y="3202038"/>
                  <a:pt x="9508592" y="3181098"/>
                </a:cubicBezTo>
                <a:cubicBezTo>
                  <a:pt x="9508592" y="3145903"/>
                  <a:pt x="9544407" y="3129659"/>
                  <a:pt x="9577935" y="3150641"/>
                </a:cubicBezTo>
                <a:cubicBezTo>
                  <a:pt x="9599271" y="3163500"/>
                  <a:pt x="9600032" y="3189220"/>
                  <a:pt x="9579459" y="3207495"/>
                </a:cubicBezTo>
                <a:cubicBezTo>
                  <a:pt x="9572219" y="3213924"/>
                  <a:pt x="9564171" y="3217816"/>
                  <a:pt x="9556170" y="3219455"/>
                </a:cubicBezTo>
                <a:cubicBezTo>
                  <a:pt x="9550169" y="3220685"/>
                  <a:pt x="9544195" y="3220647"/>
                  <a:pt x="9538610" y="3219463"/>
                </a:cubicBezTo>
                <a:close/>
                <a:moveTo>
                  <a:pt x="530152" y="3219510"/>
                </a:moveTo>
                <a:cubicBezTo>
                  <a:pt x="523192" y="3220863"/>
                  <a:pt x="515564" y="3219679"/>
                  <a:pt x="505267" y="3216295"/>
                </a:cubicBezTo>
                <a:cubicBezTo>
                  <a:pt x="476285" y="3206142"/>
                  <a:pt x="474001" y="3166886"/>
                  <a:pt x="501456" y="3150642"/>
                </a:cubicBezTo>
                <a:cubicBezTo>
                  <a:pt x="525099" y="3136429"/>
                  <a:pt x="529673" y="3137106"/>
                  <a:pt x="549501" y="3153350"/>
                </a:cubicBezTo>
                <a:cubicBezTo>
                  <a:pt x="570071" y="3170947"/>
                  <a:pt x="570829" y="3189898"/>
                  <a:pt x="551027" y="3207496"/>
                </a:cubicBezTo>
                <a:cubicBezTo>
                  <a:pt x="543401" y="3214264"/>
                  <a:pt x="537111" y="3218156"/>
                  <a:pt x="530152" y="3219510"/>
                </a:cubicBezTo>
                <a:close/>
                <a:moveTo>
                  <a:pt x="11661844" y="3219510"/>
                </a:moveTo>
                <a:cubicBezTo>
                  <a:pt x="11654886" y="3218156"/>
                  <a:pt x="11648595" y="3214264"/>
                  <a:pt x="11640970" y="3207496"/>
                </a:cubicBezTo>
                <a:cubicBezTo>
                  <a:pt x="11621167" y="3189898"/>
                  <a:pt x="11621926" y="3170947"/>
                  <a:pt x="11642495" y="3153350"/>
                </a:cubicBezTo>
                <a:cubicBezTo>
                  <a:pt x="11662323" y="3137106"/>
                  <a:pt x="11666898" y="3136429"/>
                  <a:pt x="11690540" y="3150642"/>
                </a:cubicBezTo>
                <a:cubicBezTo>
                  <a:pt x="11717995" y="3166886"/>
                  <a:pt x="11715711" y="3206142"/>
                  <a:pt x="11686730" y="3216295"/>
                </a:cubicBezTo>
                <a:cubicBezTo>
                  <a:pt x="11676432" y="3219679"/>
                  <a:pt x="11668804" y="3220863"/>
                  <a:pt x="11661844" y="3219510"/>
                </a:cubicBezTo>
                <a:close/>
                <a:moveTo>
                  <a:pt x="1937280" y="3226701"/>
                </a:moveTo>
                <a:cubicBezTo>
                  <a:pt x="1926517" y="3227125"/>
                  <a:pt x="1915277" y="3222725"/>
                  <a:pt x="1901943" y="3213588"/>
                </a:cubicBezTo>
                <a:cubicBezTo>
                  <a:pt x="1876796" y="3195990"/>
                  <a:pt x="1876035" y="3171625"/>
                  <a:pt x="1901180" y="3149966"/>
                </a:cubicBezTo>
                <a:cubicBezTo>
                  <a:pt x="1924803" y="3128307"/>
                  <a:pt x="1946900" y="3128307"/>
                  <a:pt x="1969760" y="3150642"/>
                </a:cubicBezTo>
                <a:cubicBezTo>
                  <a:pt x="1994144" y="3173654"/>
                  <a:pt x="1994144" y="3189898"/>
                  <a:pt x="1969760" y="3210881"/>
                </a:cubicBezTo>
                <a:cubicBezTo>
                  <a:pt x="1958331" y="3221033"/>
                  <a:pt x="1948043" y="3226278"/>
                  <a:pt x="1937280" y="3226701"/>
                </a:cubicBezTo>
                <a:close/>
                <a:moveTo>
                  <a:pt x="10254716" y="3226701"/>
                </a:moveTo>
                <a:cubicBezTo>
                  <a:pt x="10243954" y="3226278"/>
                  <a:pt x="10233666" y="3221033"/>
                  <a:pt x="10222236" y="3210881"/>
                </a:cubicBezTo>
                <a:cubicBezTo>
                  <a:pt x="10197852" y="3189898"/>
                  <a:pt x="10197852" y="3173654"/>
                  <a:pt x="10222236" y="3150642"/>
                </a:cubicBezTo>
                <a:cubicBezTo>
                  <a:pt x="10245096" y="3128307"/>
                  <a:pt x="10267194" y="3128307"/>
                  <a:pt x="10290816" y="3149966"/>
                </a:cubicBezTo>
                <a:cubicBezTo>
                  <a:pt x="10315962" y="3171625"/>
                  <a:pt x="10315200" y="3195990"/>
                  <a:pt x="10290054" y="3213588"/>
                </a:cubicBezTo>
                <a:cubicBezTo>
                  <a:pt x="10276719" y="3222725"/>
                  <a:pt x="10265479" y="3227125"/>
                  <a:pt x="10254716" y="3226701"/>
                </a:cubicBezTo>
                <a:close/>
                <a:moveTo>
                  <a:pt x="2813140" y="3227125"/>
                </a:moveTo>
                <a:cubicBezTo>
                  <a:pt x="2802378" y="3226786"/>
                  <a:pt x="2792471" y="3222725"/>
                  <a:pt x="2784470" y="3214942"/>
                </a:cubicBezTo>
                <a:cubicBezTo>
                  <a:pt x="2763896" y="3194637"/>
                  <a:pt x="2770754" y="3153350"/>
                  <a:pt x="2796662" y="3139813"/>
                </a:cubicBezTo>
                <a:cubicBezTo>
                  <a:pt x="2815712" y="3131015"/>
                  <a:pt x="2819522" y="3131015"/>
                  <a:pt x="2838572" y="3141167"/>
                </a:cubicBezTo>
                <a:cubicBezTo>
                  <a:pt x="2868290" y="3156734"/>
                  <a:pt x="2872862" y="3200728"/>
                  <a:pt x="2846954" y="3216972"/>
                </a:cubicBezTo>
                <a:cubicBezTo>
                  <a:pt x="2835524" y="3224079"/>
                  <a:pt x="2823903" y="3227462"/>
                  <a:pt x="2813140" y="3227125"/>
                </a:cubicBezTo>
                <a:close/>
                <a:moveTo>
                  <a:pt x="9378856" y="3227125"/>
                </a:moveTo>
                <a:cubicBezTo>
                  <a:pt x="9368094" y="3227462"/>
                  <a:pt x="9356472" y="3224079"/>
                  <a:pt x="9345043" y="3216972"/>
                </a:cubicBezTo>
                <a:cubicBezTo>
                  <a:pt x="9319135" y="3200728"/>
                  <a:pt x="9323707" y="3156734"/>
                  <a:pt x="9353424" y="3141167"/>
                </a:cubicBezTo>
                <a:cubicBezTo>
                  <a:pt x="9372475" y="3131015"/>
                  <a:pt x="9376284" y="3131015"/>
                  <a:pt x="9395335" y="3139813"/>
                </a:cubicBezTo>
                <a:cubicBezTo>
                  <a:pt x="9421243" y="3153350"/>
                  <a:pt x="9428100" y="3194637"/>
                  <a:pt x="9407527" y="3214942"/>
                </a:cubicBezTo>
                <a:cubicBezTo>
                  <a:pt x="9399526" y="3222725"/>
                  <a:pt x="9389619" y="3226786"/>
                  <a:pt x="9378856" y="3227125"/>
                </a:cubicBezTo>
                <a:close/>
                <a:moveTo>
                  <a:pt x="3712870" y="3233155"/>
                </a:moveTo>
                <a:cubicBezTo>
                  <a:pt x="3705310" y="3234627"/>
                  <a:pt x="3697266" y="3234568"/>
                  <a:pt x="3689256" y="3232807"/>
                </a:cubicBezTo>
                <a:cubicBezTo>
                  <a:pt x="3678576" y="3230460"/>
                  <a:pt x="3667955" y="3225086"/>
                  <a:pt x="3658620" y="3216288"/>
                </a:cubicBezTo>
                <a:cubicBezTo>
                  <a:pt x="3622044" y="3180417"/>
                  <a:pt x="3646428" y="3133039"/>
                  <a:pt x="3702055" y="3133039"/>
                </a:cubicBezTo>
                <a:cubicBezTo>
                  <a:pt x="3736344" y="3133039"/>
                  <a:pt x="3753871" y="3149959"/>
                  <a:pt x="3753871" y="3183124"/>
                </a:cubicBezTo>
                <a:cubicBezTo>
                  <a:pt x="3753871" y="3210536"/>
                  <a:pt x="3735548" y="3228739"/>
                  <a:pt x="3712870" y="3233155"/>
                </a:cubicBezTo>
                <a:close/>
                <a:moveTo>
                  <a:pt x="8479127" y="3233155"/>
                </a:moveTo>
                <a:cubicBezTo>
                  <a:pt x="8456448" y="3228739"/>
                  <a:pt x="8438126" y="3210536"/>
                  <a:pt x="8438126" y="3183124"/>
                </a:cubicBezTo>
                <a:cubicBezTo>
                  <a:pt x="8438126" y="3149959"/>
                  <a:pt x="8455652" y="3133039"/>
                  <a:pt x="8489942" y="3133039"/>
                </a:cubicBezTo>
                <a:cubicBezTo>
                  <a:pt x="8545568" y="3133039"/>
                  <a:pt x="8569952" y="3180417"/>
                  <a:pt x="8533376" y="3216288"/>
                </a:cubicBezTo>
                <a:cubicBezTo>
                  <a:pt x="8524042" y="3225086"/>
                  <a:pt x="8513420" y="3230460"/>
                  <a:pt x="8502740" y="3232807"/>
                </a:cubicBezTo>
                <a:cubicBezTo>
                  <a:pt x="8494731" y="3234568"/>
                  <a:pt x="8486687" y="3234627"/>
                  <a:pt x="8479127" y="3233155"/>
                </a:cubicBezTo>
                <a:close/>
                <a:moveTo>
                  <a:pt x="3530976" y="3233294"/>
                </a:moveTo>
                <a:cubicBezTo>
                  <a:pt x="3524023" y="3234225"/>
                  <a:pt x="3517164" y="3231856"/>
                  <a:pt x="3506496" y="3226441"/>
                </a:cubicBezTo>
                <a:cubicBezTo>
                  <a:pt x="3483636" y="3215612"/>
                  <a:pt x="3472207" y="3200046"/>
                  <a:pt x="3472207" y="3180417"/>
                </a:cubicBezTo>
                <a:cubicBezTo>
                  <a:pt x="3472207" y="3158082"/>
                  <a:pt x="3501163" y="3133039"/>
                  <a:pt x="3527071" y="3133039"/>
                </a:cubicBezTo>
                <a:cubicBezTo>
                  <a:pt x="3572028" y="3133039"/>
                  <a:pt x="3591840" y="3193277"/>
                  <a:pt x="3556027" y="3220350"/>
                </a:cubicBezTo>
                <a:cubicBezTo>
                  <a:pt x="3544978" y="3228134"/>
                  <a:pt x="3537930" y="3232364"/>
                  <a:pt x="3530976" y="3233294"/>
                </a:cubicBezTo>
                <a:close/>
                <a:moveTo>
                  <a:pt x="8661020" y="3233294"/>
                </a:moveTo>
                <a:cubicBezTo>
                  <a:pt x="8654067" y="3232364"/>
                  <a:pt x="8647019" y="3228134"/>
                  <a:pt x="8635970" y="3220350"/>
                </a:cubicBezTo>
                <a:cubicBezTo>
                  <a:pt x="8600156" y="3193277"/>
                  <a:pt x="8619968" y="3133039"/>
                  <a:pt x="8664926" y="3133039"/>
                </a:cubicBezTo>
                <a:cubicBezTo>
                  <a:pt x="8690834" y="3133039"/>
                  <a:pt x="8719790" y="3158082"/>
                  <a:pt x="8719790" y="3180417"/>
                </a:cubicBezTo>
                <a:cubicBezTo>
                  <a:pt x="8719790" y="3200046"/>
                  <a:pt x="8708360" y="3215612"/>
                  <a:pt x="8685500" y="3226441"/>
                </a:cubicBezTo>
                <a:cubicBezTo>
                  <a:pt x="8674832" y="3231856"/>
                  <a:pt x="8667974" y="3234225"/>
                  <a:pt x="8661020" y="3233294"/>
                </a:cubicBezTo>
                <a:close/>
                <a:moveTo>
                  <a:pt x="701607" y="3233380"/>
                </a:moveTo>
                <a:cubicBezTo>
                  <a:pt x="690371" y="3234395"/>
                  <a:pt x="679133" y="3230502"/>
                  <a:pt x="667319" y="3221704"/>
                </a:cubicBezTo>
                <a:cubicBezTo>
                  <a:pt x="645217" y="3204784"/>
                  <a:pt x="642925" y="3160789"/>
                  <a:pt x="663511" y="3144545"/>
                </a:cubicBezTo>
                <a:cubicBezTo>
                  <a:pt x="685604" y="3126948"/>
                  <a:pt x="722184" y="3129655"/>
                  <a:pt x="740476" y="3150638"/>
                </a:cubicBezTo>
                <a:cubicBezTo>
                  <a:pt x="761816" y="3175003"/>
                  <a:pt x="760292" y="3192601"/>
                  <a:pt x="735904" y="3215613"/>
                </a:cubicBezTo>
                <a:cubicBezTo>
                  <a:pt x="724089" y="3226442"/>
                  <a:pt x="712848" y="3232364"/>
                  <a:pt x="701607" y="3233380"/>
                </a:cubicBezTo>
                <a:close/>
                <a:moveTo>
                  <a:pt x="878053" y="3233380"/>
                </a:moveTo>
                <a:cubicBezTo>
                  <a:pt x="873185" y="3233718"/>
                  <a:pt x="868988" y="3231180"/>
                  <a:pt x="859069" y="3226442"/>
                </a:cubicBezTo>
                <a:cubicBezTo>
                  <a:pt x="820989" y="3208167"/>
                  <a:pt x="813369" y="3172296"/>
                  <a:pt x="842317" y="3147930"/>
                </a:cubicBezTo>
                <a:cubicBezTo>
                  <a:pt x="872803" y="3122211"/>
                  <a:pt x="911672" y="3131686"/>
                  <a:pt x="926139" y="3168911"/>
                </a:cubicBezTo>
                <a:cubicBezTo>
                  <a:pt x="934524" y="3189216"/>
                  <a:pt x="924612" y="3210875"/>
                  <a:pt x="900984" y="3223058"/>
                </a:cubicBezTo>
                <a:cubicBezTo>
                  <a:pt x="888412" y="3229826"/>
                  <a:pt x="882907" y="3233041"/>
                  <a:pt x="878053" y="3233380"/>
                </a:cubicBezTo>
                <a:close/>
                <a:moveTo>
                  <a:pt x="11313943" y="3233380"/>
                </a:moveTo>
                <a:cubicBezTo>
                  <a:pt x="11309090" y="3233041"/>
                  <a:pt x="11303584" y="3229826"/>
                  <a:pt x="11291012" y="3223058"/>
                </a:cubicBezTo>
                <a:cubicBezTo>
                  <a:pt x="11267384" y="3210875"/>
                  <a:pt x="11257472" y="3189216"/>
                  <a:pt x="11265858" y="3168911"/>
                </a:cubicBezTo>
                <a:cubicBezTo>
                  <a:pt x="11280324" y="3131686"/>
                  <a:pt x="11319194" y="3122211"/>
                  <a:pt x="11349679" y="3147930"/>
                </a:cubicBezTo>
                <a:cubicBezTo>
                  <a:pt x="11378627" y="3172296"/>
                  <a:pt x="11371007" y="3208167"/>
                  <a:pt x="11332927" y="3226442"/>
                </a:cubicBezTo>
                <a:cubicBezTo>
                  <a:pt x="11323008" y="3231180"/>
                  <a:pt x="11318811" y="3233718"/>
                  <a:pt x="11313943" y="3233380"/>
                </a:cubicBezTo>
                <a:close/>
                <a:moveTo>
                  <a:pt x="11490390" y="3233380"/>
                </a:moveTo>
                <a:cubicBezTo>
                  <a:pt x="11479148" y="3232364"/>
                  <a:pt x="11467907" y="3226442"/>
                  <a:pt x="11456092" y="3215613"/>
                </a:cubicBezTo>
                <a:cubicBezTo>
                  <a:pt x="11431704" y="3192601"/>
                  <a:pt x="11430180" y="3175003"/>
                  <a:pt x="11451520" y="3150638"/>
                </a:cubicBezTo>
                <a:cubicBezTo>
                  <a:pt x="11469812" y="3129655"/>
                  <a:pt x="11506392" y="3126948"/>
                  <a:pt x="11528486" y="3144545"/>
                </a:cubicBezTo>
                <a:cubicBezTo>
                  <a:pt x="11549071" y="3160789"/>
                  <a:pt x="11546779" y="3204784"/>
                  <a:pt x="11524678" y="3221704"/>
                </a:cubicBezTo>
                <a:cubicBezTo>
                  <a:pt x="11512863" y="3230502"/>
                  <a:pt x="11501626" y="3234395"/>
                  <a:pt x="11490390" y="3233380"/>
                </a:cubicBezTo>
                <a:close/>
                <a:moveTo>
                  <a:pt x="0" y="3233522"/>
                </a:moveTo>
                <a:lnTo>
                  <a:pt x="0" y="3131698"/>
                </a:lnTo>
                <a:lnTo>
                  <a:pt x="38400" y="3144717"/>
                </a:lnTo>
                <a:cubicBezTo>
                  <a:pt x="49444" y="3154193"/>
                  <a:pt x="56097" y="3167561"/>
                  <a:pt x="56471" y="3183128"/>
                </a:cubicBezTo>
                <a:cubicBezTo>
                  <a:pt x="56471" y="3209397"/>
                  <a:pt x="33335" y="3228385"/>
                  <a:pt x="7217" y="3233467"/>
                </a:cubicBezTo>
                <a:close/>
                <a:moveTo>
                  <a:pt x="12191999" y="3233522"/>
                </a:moveTo>
                <a:lnTo>
                  <a:pt x="12184779" y="3233467"/>
                </a:lnTo>
                <a:cubicBezTo>
                  <a:pt x="12158662" y="3228385"/>
                  <a:pt x="12135526" y="3209397"/>
                  <a:pt x="12135526" y="3183128"/>
                </a:cubicBezTo>
                <a:cubicBezTo>
                  <a:pt x="12135899" y="3167561"/>
                  <a:pt x="12142552" y="3154193"/>
                  <a:pt x="12153596" y="3144717"/>
                </a:cubicBezTo>
                <a:lnTo>
                  <a:pt x="12191999" y="3131698"/>
                </a:lnTo>
                <a:close/>
                <a:moveTo>
                  <a:pt x="5994514" y="3233802"/>
                </a:moveTo>
                <a:cubicBezTo>
                  <a:pt x="5982512" y="3233887"/>
                  <a:pt x="5970702" y="3229826"/>
                  <a:pt x="5959271" y="3221704"/>
                </a:cubicBezTo>
                <a:cubicBezTo>
                  <a:pt x="5937172" y="3206136"/>
                  <a:pt x="5935648" y="3166880"/>
                  <a:pt x="5956223" y="3146575"/>
                </a:cubicBezTo>
                <a:cubicBezTo>
                  <a:pt x="5972987" y="3129655"/>
                  <a:pt x="6026327" y="3127624"/>
                  <a:pt x="6033184" y="3143192"/>
                </a:cubicBezTo>
                <a:cubicBezTo>
                  <a:pt x="6036232" y="3148606"/>
                  <a:pt x="6044615" y="3153344"/>
                  <a:pt x="6052235" y="3153344"/>
                </a:cubicBezTo>
                <a:cubicBezTo>
                  <a:pt x="6063664" y="3153344"/>
                  <a:pt x="6066712" y="3158082"/>
                  <a:pt x="6066712" y="3180417"/>
                </a:cubicBezTo>
                <a:cubicBezTo>
                  <a:pt x="6066712" y="3195307"/>
                  <a:pt x="6062903" y="3207490"/>
                  <a:pt x="6058331" y="3207490"/>
                </a:cubicBezTo>
                <a:cubicBezTo>
                  <a:pt x="6053759" y="3207490"/>
                  <a:pt x="6041567" y="3213582"/>
                  <a:pt x="6030899" y="3221027"/>
                </a:cubicBezTo>
                <a:cubicBezTo>
                  <a:pt x="6018707" y="3229487"/>
                  <a:pt x="6006515" y="3233718"/>
                  <a:pt x="5994514" y="3233802"/>
                </a:cubicBezTo>
                <a:close/>
                <a:moveTo>
                  <a:pt x="6197483" y="3233802"/>
                </a:moveTo>
                <a:cubicBezTo>
                  <a:pt x="6185482" y="3233718"/>
                  <a:pt x="6173290" y="3229487"/>
                  <a:pt x="6161098" y="3221027"/>
                </a:cubicBezTo>
                <a:cubicBezTo>
                  <a:pt x="6150430" y="3213582"/>
                  <a:pt x="6138237" y="3207490"/>
                  <a:pt x="6133666" y="3207490"/>
                </a:cubicBezTo>
                <a:cubicBezTo>
                  <a:pt x="6129094" y="3207490"/>
                  <a:pt x="6125284" y="3195307"/>
                  <a:pt x="6125284" y="3180417"/>
                </a:cubicBezTo>
                <a:cubicBezTo>
                  <a:pt x="6125284" y="3158082"/>
                  <a:pt x="6128332" y="3153344"/>
                  <a:pt x="6139762" y="3153344"/>
                </a:cubicBezTo>
                <a:cubicBezTo>
                  <a:pt x="6147382" y="3153344"/>
                  <a:pt x="6155764" y="3148606"/>
                  <a:pt x="6158812" y="3143192"/>
                </a:cubicBezTo>
                <a:cubicBezTo>
                  <a:pt x="6165670" y="3127624"/>
                  <a:pt x="6219010" y="3129655"/>
                  <a:pt x="6235774" y="3146575"/>
                </a:cubicBezTo>
                <a:cubicBezTo>
                  <a:pt x="6256348" y="3166880"/>
                  <a:pt x="6254824" y="3206136"/>
                  <a:pt x="6232726" y="3221704"/>
                </a:cubicBezTo>
                <a:cubicBezTo>
                  <a:pt x="6221295" y="3229826"/>
                  <a:pt x="6209484" y="3233887"/>
                  <a:pt x="6197483" y="3233802"/>
                </a:cubicBezTo>
                <a:close/>
                <a:moveTo>
                  <a:pt x="1580269" y="3233888"/>
                </a:moveTo>
                <a:cubicBezTo>
                  <a:pt x="1567981" y="3233211"/>
                  <a:pt x="1556171" y="3226442"/>
                  <a:pt x="1544360" y="3213583"/>
                </a:cubicBezTo>
                <a:cubicBezTo>
                  <a:pt x="1520737" y="3188540"/>
                  <a:pt x="1519213" y="3167559"/>
                  <a:pt x="1539788" y="3147930"/>
                </a:cubicBezTo>
                <a:cubicBezTo>
                  <a:pt x="1561885" y="3126949"/>
                  <a:pt x="1610653" y="3126949"/>
                  <a:pt x="1626656" y="3147930"/>
                </a:cubicBezTo>
                <a:cubicBezTo>
                  <a:pt x="1644944" y="3170942"/>
                  <a:pt x="1641896" y="3198693"/>
                  <a:pt x="1619036" y="3217644"/>
                </a:cubicBezTo>
                <a:cubicBezTo>
                  <a:pt x="1605320" y="3229150"/>
                  <a:pt x="1592556" y="3234564"/>
                  <a:pt x="1580269" y="3233888"/>
                </a:cubicBezTo>
                <a:close/>
                <a:moveTo>
                  <a:pt x="10611727" y="3233888"/>
                </a:moveTo>
                <a:cubicBezTo>
                  <a:pt x="10599440" y="3234564"/>
                  <a:pt x="10586676" y="3229150"/>
                  <a:pt x="10572960" y="3217644"/>
                </a:cubicBezTo>
                <a:cubicBezTo>
                  <a:pt x="10550100" y="3198693"/>
                  <a:pt x="10547052" y="3170942"/>
                  <a:pt x="10565340" y="3147930"/>
                </a:cubicBezTo>
                <a:cubicBezTo>
                  <a:pt x="10581343" y="3126949"/>
                  <a:pt x="10630111" y="3126949"/>
                  <a:pt x="10652208" y="3147930"/>
                </a:cubicBezTo>
                <a:cubicBezTo>
                  <a:pt x="10672783" y="3167559"/>
                  <a:pt x="10671259" y="3188540"/>
                  <a:pt x="10647636" y="3213583"/>
                </a:cubicBezTo>
                <a:cubicBezTo>
                  <a:pt x="10635826" y="3226442"/>
                  <a:pt x="10624015" y="3233211"/>
                  <a:pt x="10611727" y="3233888"/>
                </a:cubicBezTo>
                <a:close/>
                <a:moveTo>
                  <a:pt x="343821" y="3234394"/>
                </a:moveTo>
                <a:cubicBezTo>
                  <a:pt x="330212" y="3233716"/>
                  <a:pt x="316699" y="3226779"/>
                  <a:pt x="304519" y="3213581"/>
                </a:cubicBezTo>
                <a:cubicBezTo>
                  <a:pt x="280096" y="3187861"/>
                  <a:pt x="279329" y="3174325"/>
                  <a:pt x="302233" y="3151313"/>
                </a:cubicBezTo>
                <a:cubicBezTo>
                  <a:pt x="315176" y="3137776"/>
                  <a:pt x="326595" y="3133039"/>
                  <a:pt x="346389" y="3133039"/>
                </a:cubicBezTo>
                <a:cubicBezTo>
                  <a:pt x="398157" y="3133039"/>
                  <a:pt x="420235" y="3183124"/>
                  <a:pt x="383692" y="3217642"/>
                </a:cubicBezTo>
                <a:cubicBezTo>
                  <a:pt x="371131" y="3229486"/>
                  <a:pt x="357428" y="3235070"/>
                  <a:pt x="343821" y="3234394"/>
                </a:cubicBezTo>
                <a:close/>
                <a:moveTo>
                  <a:pt x="11848175" y="3234394"/>
                </a:moveTo>
                <a:cubicBezTo>
                  <a:pt x="11834568" y="3235070"/>
                  <a:pt x="11820866" y="3229486"/>
                  <a:pt x="11808304" y="3217642"/>
                </a:cubicBezTo>
                <a:cubicBezTo>
                  <a:pt x="11771762" y="3183124"/>
                  <a:pt x="11793839" y="3133039"/>
                  <a:pt x="11845607" y="3133039"/>
                </a:cubicBezTo>
                <a:cubicBezTo>
                  <a:pt x="11865402" y="3133039"/>
                  <a:pt x="11876820" y="3137776"/>
                  <a:pt x="11889763" y="3151313"/>
                </a:cubicBezTo>
                <a:cubicBezTo>
                  <a:pt x="11912667" y="3174325"/>
                  <a:pt x="11911900" y="3187861"/>
                  <a:pt x="11887478" y="3213581"/>
                </a:cubicBezTo>
                <a:cubicBezTo>
                  <a:pt x="11875298" y="3226779"/>
                  <a:pt x="11861784" y="3233716"/>
                  <a:pt x="11848175" y="3234394"/>
                </a:cubicBezTo>
                <a:close/>
                <a:moveTo>
                  <a:pt x="172116" y="3234562"/>
                </a:moveTo>
                <a:cubicBezTo>
                  <a:pt x="163727" y="3234562"/>
                  <a:pt x="148472" y="3228470"/>
                  <a:pt x="137033" y="3220348"/>
                </a:cubicBezTo>
                <a:cubicBezTo>
                  <a:pt x="97372" y="3192599"/>
                  <a:pt x="119491" y="3133036"/>
                  <a:pt x="169064" y="3133036"/>
                </a:cubicBezTo>
                <a:cubicBezTo>
                  <a:pt x="196521" y="3133036"/>
                  <a:pt x="223981" y="3158080"/>
                  <a:pt x="223981" y="3183123"/>
                </a:cubicBezTo>
                <a:cubicBezTo>
                  <a:pt x="223981" y="3204104"/>
                  <a:pt x="193472" y="3234562"/>
                  <a:pt x="172116" y="3234562"/>
                </a:cubicBezTo>
                <a:close/>
                <a:moveTo>
                  <a:pt x="4583818" y="3234562"/>
                </a:moveTo>
                <a:cubicBezTo>
                  <a:pt x="4581531" y="3234562"/>
                  <a:pt x="4570102" y="3229147"/>
                  <a:pt x="4560195" y="3223057"/>
                </a:cubicBezTo>
                <a:cubicBezTo>
                  <a:pt x="4535048" y="3208166"/>
                  <a:pt x="4529715" y="3200721"/>
                  <a:pt x="4529715" y="3179739"/>
                </a:cubicBezTo>
                <a:cubicBezTo>
                  <a:pt x="4529715" y="3147928"/>
                  <a:pt x="4581531" y="3120855"/>
                  <a:pt x="4610487" y="3138452"/>
                </a:cubicBezTo>
                <a:cubicBezTo>
                  <a:pt x="4622679" y="3145221"/>
                  <a:pt x="4636395" y="3170940"/>
                  <a:pt x="4636395" y="3185830"/>
                </a:cubicBezTo>
                <a:cubicBezTo>
                  <a:pt x="4636395" y="3198013"/>
                  <a:pt x="4597534" y="3234562"/>
                  <a:pt x="4583818" y="3234562"/>
                </a:cubicBezTo>
                <a:close/>
                <a:moveTo>
                  <a:pt x="7608179" y="3234562"/>
                </a:moveTo>
                <a:cubicBezTo>
                  <a:pt x="7594463" y="3234562"/>
                  <a:pt x="7555602" y="3198013"/>
                  <a:pt x="7555602" y="3185830"/>
                </a:cubicBezTo>
                <a:cubicBezTo>
                  <a:pt x="7555602" y="3170940"/>
                  <a:pt x="7569317" y="3145221"/>
                  <a:pt x="7581510" y="3138452"/>
                </a:cubicBezTo>
                <a:cubicBezTo>
                  <a:pt x="7610466" y="3120855"/>
                  <a:pt x="7662282" y="3147928"/>
                  <a:pt x="7662282" y="3179739"/>
                </a:cubicBezTo>
                <a:cubicBezTo>
                  <a:pt x="7662282" y="3200721"/>
                  <a:pt x="7656948" y="3208166"/>
                  <a:pt x="7631801" y="3223057"/>
                </a:cubicBezTo>
                <a:cubicBezTo>
                  <a:pt x="7621895" y="3229147"/>
                  <a:pt x="7610466" y="3234562"/>
                  <a:pt x="7608179" y="3234562"/>
                </a:cubicBezTo>
                <a:close/>
                <a:moveTo>
                  <a:pt x="12019880" y="3234562"/>
                </a:moveTo>
                <a:cubicBezTo>
                  <a:pt x="11998524" y="3234562"/>
                  <a:pt x="11968015" y="3204104"/>
                  <a:pt x="11968015" y="3183123"/>
                </a:cubicBezTo>
                <a:cubicBezTo>
                  <a:pt x="11968015" y="3158080"/>
                  <a:pt x="11995475" y="3133036"/>
                  <a:pt x="12022932" y="3133036"/>
                </a:cubicBezTo>
                <a:cubicBezTo>
                  <a:pt x="12072506" y="3133036"/>
                  <a:pt x="12094624" y="3192599"/>
                  <a:pt x="12054963" y="3220348"/>
                </a:cubicBezTo>
                <a:cubicBezTo>
                  <a:pt x="12043524" y="3228470"/>
                  <a:pt x="12028270" y="3234562"/>
                  <a:pt x="12019880" y="3234562"/>
                </a:cubicBezTo>
                <a:close/>
                <a:moveTo>
                  <a:pt x="4230044" y="3234567"/>
                </a:moveTo>
                <a:cubicBezTo>
                  <a:pt x="4203375" y="3234567"/>
                  <a:pt x="4194992" y="3231182"/>
                  <a:pt x="4181276" y="3214262"/>
                </a:cubicBezTo>
                <a:cubicBezTo>
                  <a:pt x="4161464" y="3190572"/>
                  <a:pt x="4160703" y="3178389"/>
                  <a:pt x="4177467" y="3153347"/>
                </a:cubicBezTo>
                <a:cubicBezTo>
                  <a:pt x="4200327" y="3118828"/>
                  <a:pt x="4262811" y="3119506"/>
                  <a:pt x="4282623" y="3154023"/>
                </a:cubicBezTo>
                <a:cubicBezTo>
                  <a:pt x="4297863" y="3179743"/>
                  <a:pt x="4297100" y="3191926"/>
                  <a:pt x="4278051" y="3214938"/>
                </a:cubicBezTo>
                <a:cubicBezTo>
                  <a:pt x="4265096" y="3231182"/>
                  <a:pt x="4257476" y="3234567"/>
                  <a:pt x="4230044" y="3234567"/>
                </a:cubicBezTo>
                <a:close/>
                <a:moveTo>
                  <a:pt x="7961952" y="3234567"/>
                </a:moveTo>
                <a:cubicBezTo>
                  <a:pt x="7934520" y="3234567"/>
                  <a:pt x="7926900" y="3231182"/>
                  <a:pt x="7913946" y="3214938"/>
                </a:cubicBezTo>
                <a:cubicBezTo>
                  <a:pt x="7894896" y="3191926"/>
                  <a:pt x="7894134" y="3179743"/>
                  <a:pt x="7909374" y="3154023"/>
                </a:cubicBezTo>
                <a:cubicBezTo>
                  <a:pt x="7929186" y="3119506"/>
                  <a:pt x="7991670" y="3118828"/>
                  <a:pt x="8014529" y="3153347"/>
                </a:cubicBezTo>
                <a:cubicBezTo>
                  <a:pt x="8031294" y="3178389"/>
                  <a:pt x="8030532" y="3190572"/>
                  <a:pt x="8010720" y="3214262"/>
                </a:cubicBezTo>
                <a:cubicBezTo>
                  <a:pt x="7997004" y="3231182"/>
                  <a:pt x="7988622" y="3234567"/>
                  <a:pt x="7961952" y="3234567"/>
                </a:cubicBezTo>
                <a:close/>
                <a:moveTo>
                  <a:pt x="2114260" y="3234568"/>
                </a:moveTo>
                <a:cubicBezTo>
                  <a:pt x="2097496" y="3234568"/>
                  <a:pt x="2081495" y="3229153"/>
                  <a:pt x="2072351" y="3221031"/>
                </a:cubicBezTo>
                <a:cubicBezTo>
                  <a:pt x="2050252" y="3201403"/>
                  <a:pt x="2045680" y="3177714"/>
                  <a:pt x="2061683" y="3154025"/>
                </a:cubicBezTo>
                <a:cubicBezTo>
                  <a:pt x="2089876" y="3111385"/>
                  <a:pt x="2151599" y="3122214"/>
                  <a:pt x="2172935" y="3174330"/>
                </a:cubicBezTo>
                <a:cubicBezTo>
                  <a:pt x="2175983" y="3181098"/>
                  <a:pt x="2169887" y="3195988"/>
                  <a:pt x="2159219" y="3210202"/>
                </a:cubicBezTo>
                <a:cubicBezTo>
                  <a:pt x="2143979" y="3230507"/>
                  <a:pt x="2135596" y="3234568"/>
                  <a:pt x="2114260" y="3234568"/>
                </a:cubicBezTo>
                <a:close/>
                <a:moveTo>
                  <a:pt x="10077736" y="3234568"/>
                </a:moveTo>
                <a:cubicBezTo>
                  <a:pt x="10056400" y="3234568"/>
                  <a:pt x="10048018" y="3230507"/>
                  <a:pt x="10032778" y="3210202"/>
                </a:cubicBezTo>
                <a:cubicBezTo>
                  <a:pt x="10022110" y="3195988"/>
                  <a:pt x="10016014" y="3181098"/>
                  <a:pt x="10019062" y="3174330"/>
                </a:cubicBezTo>
                <a:cubicBezTo>
                  <a:pt x="10040398" y="3122214"/>
                  <a:pt x="10102120" y="3111385"/>
                  <a:pt x="10130314" y="3154025"/>
                </a:cubicBezTo>
                <a:cubicBezTo>
                  <a:pt x="10146316" y="3177714"/>
                  <a:pt x="10141744" y="3201403"/>
                  <a:pt x="10119646" y="3221031"/>
                </a:cubicBezTo>
                <a:cubicBezTo>
                  <a:pt x="10110502" y="3229153"/>
                  <a:pt x="10094500" y="3234568"/>
                  <a:pt x="10077736" y="3234568"/>
                </a:cubicBezTo>
                <a:close/>
                <a:moveTo>
                  <a:pt x="1414797" y="3352879"/>
                </a:moveTo>
                <a:cubicBezTo>
                  <a:pt x="1410232" y="3354909"/>
                  <a:pt x="1403760" y="3354063"/>
                  <a:pt x="1396148" y="3350002"/>
                </a:cubicBezTo>
                <a:cubicBezTo>
                  <a:pt x="1381675" y="3341880"/>
                  <a:pt x="1391579" y="3320898"/>
                  <a:pt x="1408328" y="3323605"/>
                </a:cubicBezTo>
                <a:cubicBezTo>
                  <a:pt x="1415941" y="3324959"/>
                  <a:pt x="1422032" y="3331727"/>
                  <a:pt x="1422032" y="3338495"/>
                </a:cubicBezTo>
                <a:cubicBezTo>
                  <a:pt x="1422032" y="3345940"/>
                  <a:pt x="1419368" y="3350848"/>
                  <a:pt x="1414797" y="3352879"/>
                </a:cubicBezTo>
                <a:close/>
                <a:moveTo>
                  <a:pt x="10777199" y="3352879"/>
                </a:moveTo>
                <a:cubicBezTo>
                  <a:pt x="10772628" y="3350848"/>
                  <a:pt x="10769964" y="3345940"/>
                  <a:pt x="10769964" y="3338495"/>
                </a:cubicBezTo>
                <a:cubicBezTo>
                  <a:pt x="10769964" y="3331727"/>
                  <a:pt x="10776055" y="3324959"/>
                  <a:pt x="10783668" y="3323605"/>
                </a:cubicBezTo>
                <a:cubicBezTo>
                  <a:pt x="10800418" y="3320898"/>
                  <a:pt x="10810322" y="3341880"/>
                  <a:pt x="10795848" y="3350002"/>
                </a:cubicBezTo>
                <a:cubicBezTo>
                  <a:pt x="10788236" y="3354063"/>
                  <a:pt x="10781764" y="3354909"/>
                  <a:pt x="10777199" y="3352879"/>
                </a:cubicBezTo>
                <a:close/>
                <a:moveTo>
                  <a:pt x="0" y="3353319"/>
                </a:moveTo>
                <a:lnTo>
                  <a:pt x="0" y="3318130"/>
                </a:lnTo>
                <a:lnTo>
                  <a:pt x="14013" y="3328095"/>
                </a:lnTo>
                <a:cubicBezTo>
                  <a:pt x="17828" y="3335117"/>
                  <a:pt x="18784" y="3343577"/>
                  <a:pt x="14581" y="3349331"/>
                </a:cubicBezTo>
                <a:close/>
                <a:moveTo>
                  <a:pt x="12191999" y="3353321"/>
                </a:moveTo>
                <a:lnTo>
                  <a:pt x="12177415" y="3349331"/>
                </a:lnTo>
                <a:cubicBezTo>
                  <a:pt x="12173212" y="3343577"/>
                  <a:pt x="12174168" y="3335117"/>
                  <a:pt x="12177983" y="3328095"/>
                </a:cubicBezTo>
                <a:lnTo>
                  <a:pt x="12191999" y="3318129"/>
                </a:lnTo>
                <a:close/>
                <a:moveTo>
                  <a:pt x="2118739" y="3353977"/>
                </a:moveTo>
                <a:cubicBezTo>
                  <a:pt x="2112738" y="3356599"/>
                  <a:pt x="2105499" y="3356429"/>
                  <a:pt x="2100546" y="3352031"/>
                </a:cubicBezTo>
                <a:cubicBezTo>
                  <a:pt x="2097498" y="3349324"/>
                  <a:pt x="2095212" y="3341202"/>
                  <a:pt x="2095212" y="3334433"/>
                </a:cubicBezTo>
                <a:cubicBezTo>
                  <a:pt x="2095212" y="3324958"/>
                  <a:pt x="2099784" y="3321573"/>
                  <a:pt x="2112738" y="3323604"/>
                </a:cubicBezTo>
                <a:cubicBezTo>
                  <a:pt x="2123406" y="3324958"/>
                  <a:pt x="2129502" y="3330372"/>
                  <a:pt x="2129502" y="3339170"/>
                </a:cubicBezTo>
                <a:cubicBezTo>
                  <a:pt x="2129502" y="3345939"/>
                  <a:pt x="2124739" y="3351353"/>
                  <a:pt x="2118739" y="3353977"/>
                </a:cubicBezTo>
                <a:close/>
                <a:moveTo>
                  <a:pt x="10073258" y="3353977"/>
                </a:moveTo>
                <a:cubicBezTo>
                  <a:pt x="10067258" y="3351353"/>
                  <a:pt x="10062495" y="3345939"/>
                  <a:pt x="10062495" y="3339170"/>
                </a:cubicBezTo>
                <a:cubicBezTo>
                  <a:pt x="10062495" y="3330372"/>
                  <a:pt x="10068591" y="3324958"/>
                  <a:pt x="10079259" y="3323604"/>
                </a:cubicBezTo>
                <a:cubicBezTo>
                  <a:pt x="10092212" y="3321573"/>
                  <a:pt x="10096784" y="3324958"/>
                  <a:pt x="10096784" y="3334433"/>
                </a:cubicBezTo>
                <a:cubicBezTo>
                  <a:pt x="10096784" y="3341202"/>
                  <a:pt x="10094499" y="3349324"/>
                  <a:pt x="10091451" y="3352031"/>
                </a:cubicBezTo>
                <a:cubicBezTo>
                  <a:pt x="10086498" y="3356429"/>
                  <a:pt x="10079259" y="3356599"/>
                  <a:pt x="10073258" y="3353977"/>
                </a:cubicBezTo>
                <a:close/>
                <a:moveTo>
                  <a:pt x="4584478" y="3353978"/>
                </a:moveTo>
                <a:cubicBezTo>
                  <a:pt x="4582287" y="3353386"/>
                  <a:pt x="4580382" y="3351016"/>
                  <a:pt x="4578476" y="3346617"/>
                </a:cubicBezTo>
                <a:cubicBezTo>
                  <a:pt x="4575428" y="3339849"/>
                  <a:pt x="4576952" y="3331727"/>
                  <a:pt x="4581524" y="3327666"/>
                </a:cubicBezTo>
                <a:cubicBezTo>
                  <a:pt x="4587620" y="3322251"/>
                  <a:pt x="4591430" y="3322928"/>
                  <a:pt x="4595240" y="3331727"/>
                </a:cubicBezTo>
                <a:cubicBezTo>
                  <a:pt x="4598288" y="3338495"/>
                  <a:pt x="4596764" y="3346617"/>
                  <a:pt x="4592192" y="3350678"/>
                </a:cubicBezTo>
                <a:cubicBezTo>
                  <a:pt x="4589144" y="3353386"/>
                  <a:pt x="4586668" y="3354570"/>
                  <a:pt x="4584478" y="3353978"/>
                </a:cubicBezTo>
                <a:close/>
                <a:moveTo>
                  <a:pt x="7607519" y="3353978"/>
                </a:moveTo>
                <a:cubicBezTo>
                  <a:pt x="7605328" y="3354570"/>
                  <a:pt x="7602852" y="3353386"/>
                  <a:pt x="7599804" y="3350678"/>
                </a:cubicBezTo>
                <a:cubicBezTo>
                  <a:pt x="7595232" y="3346617"/>
                  <a:pt x="7593708" y="3338495"/>
                  <a:pt x="7596756" y="3331727"/>
                </a:cubicBezTo>
                <a:cubicBezTo>
                  <a:pt x="7600567" y="3322928"/>
                  <a:pt x="7604376" y="3322251"/>
                  <a:pt x="7610472" y="3327666"/>
                </a:cubicBezTo>
                <a:cubicBezTo>
                  <a:pt x="7615044" y="3331727"/>
                  <a:pt x="7616568" y="3339849"/>
                  <a:pt x="7613520" y="3346617"/>
                </a:cubicBezTo>
                <a:cubicBezTo>
                  <a:pt x="7611615" y="3351016"/>
                  <a:pt x="7609710" y="3353386"/>
                  <a:pt x="7607519" y="3353978"/>
                </a:cubicBezTo>
                <a:close/>
                <a:moveTo>
                  <a:pt x="4938732" y="3354572"/>
                </a:moveTo>
                <a:cubicBezTo>
                  <a:pt x="4931492" y="3355757"/>
                  <a:pt x="4923872" y="3353388"/>
                  <a:pt x="4920824" y="3346620"/>
                </a:cubicBezTo>
                <a:cubicBezTo>
                  <a:pt x="4918539" y="3340528"/>
                  <a:pt x="4918539" y="3331052"/>
                  <a:pt x="4920824" y="3325637"/>
                </a:cubicBezTo>
                <a:cubicBezTo>
                  <a:pt x="4926920" y="3310747"/>
                  <a:pt x="4957400" y="3325637"/>
                  <a:pt x="4954352" y="3341205"/>
                </a:cubicBezTo>
                <a:cubicBezTo>
                  <a:pt x="4952828" y="3348650"/>
                  <a:pt x="4945971" y="3353388"/>
                  <a:pt x="4938732" y="3354572"/>
                </a:cubicBezTo>
                <a:close/>
                <a:moveTo>
                  <a:pt x="7253264" y="3354572"/>
                </a:moveTo>
                <a:cubicBezTo>
                  <a:pt x="7246026" y="3353388"/>
                  <a:pt x="7239168" y="3348650"/>
                  <a:pt x="7237644" y="3341205"/>
                </a:cubicBezTo>
                <a:cubicBezTo>
                  <a:pt x="7234596" y="3325637"/>
                  <a:pt x="7265076" y="3310747"/>
                  <a:pt x="7271172" y="3325637"/>
                </a:cubicBezTo>
                <a:cubicBezTo>
                  <a:pt x="7273458" y="3331052"/>
                  <a:pt x="7273458" y="3340528"/>
                  <a:pt x="7271172" y="3346620"/>
                </a:cubicBezTo>
                <a:cubicBezTo>
                  <a:pt x="7268124" y="3353388"/>
                  <a:pt x="7260504" y="3355757"/>
                  <a:pt x="7253264" y="3354572"/>
                </a:cubicBezTo>
                <a:close/>
                <a:moveTo>
                  <a:pt x="343347" y="3354743"/>
                </a:moveTo>
                <a:cubicBezTo>
                  <a:pt x="331927" y="3356774"/>
                  <a:pt x="329643" y="3353389"/>
                  <a:pt x="331927" y="3337823"/>
                </a:cubicBezTo>
                <a:cubicBezTo>
                  <a:pt x="334972" y="3313457"/>
                  <a:pt x="357051" y="3311426"/>
                  <a:pt x="357051" y="3335792"/>
                </a:cubicBezTo>
                <a:cubicBezTo>
                  <a:pt x="357051" y="3346621"/>
                  <a:pt x="352481" y="3353389"/>
                  <a:pt x="343347" y="3354743"/>
                </a:cubicBezTo>
                <a:close/>
                <a:moveTo>
                  <a:pt x="4759558" y="3354743"/>
                </a:moveTo>
                <a:cubicBezTo>
                  <a:pt x="4745842" y="3356774"/>
                  <a:pt x="4742794" y="3354067"/>
                  <a:pt x="4742794" y="3340530"/>
                </a:cubicBezTo>
                <a:cubicBezTo>
                  <a:pt x="4742794" y="3322932"/>
                  <a:pt x="4763367" y="3310750"/>
                  <a:pt x="4775559" y="3321579"/>
                </a:cubicBezTo>
                <a:cubicBezTo>
                  <a:pt x="4786990" y="3331731"/>
                  <a:pt x="4777846" y="3352713"/>
                  <a:pt x="4759558" y="3354743"/>
                </a:cubicBezTo>
                <a:close/>
                <a:moveTo>
                  <a:pt x="7432439" y="3354743"/>
                </a:moveTo>
                <a:cubicBezTo>
                  <a:pt x="7414151" y="3352713"/>
                  <a:pt x="7405007" y="3331731"/>
                  <a:pt x="7416438" y="3321579"/>
                </a:cubicBezTo>
                <a:cubicBezTo>
                  <a:pt x="7428629" y="3310750"/>
                  <a:pt x="7449203" y="3322932"/>
                  <a:pt x="7449203" y="3340530"/>
                </a:cubicBezTo>
                <a:cubicBezTo>
                  <a:pt x="7449203" y="3354067"/>
                  <a:pt x="7446155" y="3356774"/>
                  <a:pt x="7432439" y="3354743"/>
                </a:cubicBezTo>
                <a:close/>
                <a:moveTo>
                  <a:pt x="11848650" y="3354743"/>
                </a:moveTo>
                <a:cubicBezTo>
                  <a:pt x="11839515" y="3353389"/>
                  <a:pt x="11834946" y="3346621"/>
                  <a:pt x="11834946" y="3335792"/>
                </a:cubicBezTo>
                <a:cubicBezTo>
                  <a:pt x="11834946" y="3311426"/>
                  <a:pt x="11857024" y="3313457"/>
                  <a:pt x="11860070" y="3337823"/>
                </a:cubicBezTo>
                <a:cubicBezTo>
                  <a:pt x="11862354" y="3353389"/>
                  <a:pt x="11860070" y="3356774"/>
                  <a:pt x="11848650" y="3354743"/>
                </a:cubicBezTo>
                <a:close/>
                <a:moveTo>
                  <a:pt x="5113331" y="3354744"/>
                </a:moveTo>
                <a:cubicBezTo>
                  <a:pt x="5104187" y="3356775"/>
                  <a:pt x="5100376" y="3352714"/>
                  <a:pt x="5100376" y="3339854"/>
                </a:cubicBezTo>
                <a:cubicBezTo>
                  <a:pt x="5100376" y="3320226"/>
                  <a:pt x="5114855" y="3310073"/>
                  <a:pt x="5123999" y="3322934"/>
                </a:cubicBezTo>
                <a:cubicBezTo>
                  <a:pt x="5133904" y="3336470"/>
                  <a:pt x="5128571" y="3352037"/>
                  <a:pt x="5113331" y="3354744"/>
                </a:cubicBezTo>
                <a:close/>
                <a:moveTo>
                  <a:pt x="7078666" y="3354744"/>
                </a:moveTo>
                <a:cubicBezTo>
                  <a:pt x="7063426" y="3352037"/>
                  <a:pt x="7058092" y="3336470"/>
                  <a:pt x="7067998" y="3322934"/>
                </a:cubicBezTo>
                <a:cubicBezTo>
                  <a:pt x="7077141" y="3310073"/>
                  <a:pt x="7091620" y="3320226"/>
                  <a:pt x="7091620" y="3339854"/>
                </a:cubicBezTo>
                <a:cubicBezTo>
                  <a:pt x="7091620" y="3352714"/>
                  <a:pt x="7087810" y="3356775"/>
                  <a:pt x="7078666" y="3354744"/>
                </a:cubicBezTo>
                <a:close/>
                <a:moveTo>
                  <a:pt x="5999378" y="3355922"/>
                </a:moveTo>
                <a:cubicBezTo>
                  <a:pt x="5995091" y="3356260"/>
                  <a:pt x="5990900" y="3353383"/>
                  <a:pt x="5988234" y="3347292"/>
                </a:cubicBezTo>
                <a:cubicBezTo>
                  <a:pt x="5985947" y="3341878"/>
                  <a:pt x="5987471" y="3333756"/>
                  <a:pt x="5991282" y="3328341"/>
                </a:cubicBezTo>
                <a:cubicBezTo>
                  <a:pt x="5999663" y="3315482"/>
                  <a:pt x="6017190" y="3330372"/>
                  <a:pt x="6011094" y="3345263"/>
                </a:cubicBezTo>
                <a:cubicBezTo>
                  <a:pt x="6008046" y="3352031"/>
                  <a:pt x="6003664" y="3355584"/>
                  <a:pt x="5999378" y="3355922"/>
                </a:cubicBezTo>
                <a:close/>
                <a:moveTo>
                  <a:pt x="6192619" y="3355922"/>
                </a:moveTo>
                <a:cubicBezTo>
                  <a:pt x="6188332" y="3355584"/>
                  <a:pt x="6183951" y="3352031"/>
                  <a:pt x="6180903" y="3345263"/>
                </a:cubicBezTo>
                <a:cubicBezTo>
                  <a:pt x="6174807" y="3330372"/>
                  <a:pt x="6192334" y="3315482"/>
                  <a:pt x="6200715" y="3328341"/>
                </a:cubicBezTo>
                <a:cubicBezTo>
                  <a:pt x="6204526" y="3333756"/>
                  <a:pt x="6206049" y="3341878"/>
                  <a:pt x="6203763" y="3347292"/>
                </a:cubicBezTo>
                <a:cubicBezTo>
                  <a:pt x="6201096" y="3353383"/>
                  <a:pt x="6196906" y="3356260"/>
                  <a:pt x="6192619" y="3355922"/>
                </a:cubicBezTo>
                <a:close/>
                <a:moveTo>
                  <a:pt x="1944481" y="3360972"/>
                </a:moveTo>
                <a:cubicBezTo>
                  <a:pt x="1935945" y="3362738"/>
                  <a:pt x="1925753" y="3362189"/>
                  <a:pt x="1914895" y="3358128"/>
                </a:cubicBezTo>
                <a:cubicBezTo>
                  <a:pt x="1909560" y="3356774"/>
                  <a:pt x="1904988" y="3347976"/>
                  <a:pt x="1904988" y="3339176"/>
                </a:cubicBezTo>
                <a:cubicBezTo>
                  <a:pt x="1904988" y="3318871"/>
                  <a:pt x="1929372" y="3305335"/>
                  <a:pt x="1949947" y="3314811"/>
                </a:cubicBezTo>
                <a:cubicBezTo>
                  <a:pt x="1980808" y="3329531"/>
                  <a:pt x="1970092" y="3355674"/>
                  <a:pt x="1944481" y="3360972"/>
                </a:cubicBezTo>
                <a:close/>
                <a:moveTo>
                  <a:pt x="10247515" y="3360972"/>
                </a:moveTo>
                <a:cubicBezTo>
                  <a:pt x="10221904" y="3355674"/>
                  <a:pt x="10211188" y="3329531"/>
                  <a:pt x="10242050" y="3314811"/>
                </a:cubicBezTo>
                <a:cubicBezTo>
                  <a:pt x="10262624" y="3305335"/>
                  <a:pt x="10287008" y="3318871"/>
                  <a:pt x="10287008" y="3339176"/>
                </a:cubicBezTo>
                <a:cubicBezTo>
                  <a:pt x="10287008" y="3347976"/>
                  <a:pt x="10282436" y="3356774"/>
                  <a:pt x="10277102" y="3358128"/>
                </a:cubicBezTo>
                <a:cubicBezTo>
                  <a:pt x="10266243" y="3362189"/>
                  <a:pt x="10256051" y="3362738"/>
                  <a:pt x="10247515" y="3360972"/>
                </a:cubicBezTo>
                <a:close/>
                <a:moveTo>
                  <a:pt x="2820758" y="3362437"/>
                </a:moveTo>
                <a:cubicBezTo>
                  <a:pt x="2813043" y="3363706"/>
                  <a:pt x="2805042" y="3362521"/>
                  <a:pt x="2800470" y="3358123"/>
                </a:cubicBezTo>
                <a:cubicBezTo>
                  <a:pt x="2797422" y="3356092"/>
                  <a:pt x="2795136" y="3345263"/>
                  <a:pt x="2795136" y="3334433"/>
                </a:cubicBezTo>
                <a:cubicBezTo>
                  <a:pt x="2795136" y="3318189"/>
                  <a:pt x="2798184" y="3315482"/>
                  <a:pt x="2817234" y="3315482"/>
                </a:cubicBezTo>
                <a:cubicBezTo>
                  <a:pt x="2841618" y="3315482"/>
                  <a:pt x="2851524" y="3332403"/>
                  <a:pt x="2839332" y="3352031"/>
                </a:cubicBezTo>
                <a:cubicBezTo>
                  <a:pt x="2835903" y="3357445"/>
                  <a:pt x="2828474" y="3361168"/>
                  <a:pt x="2820758" y="3362437"/>
                </a:cubicBezTo>
                <a:close/>
                <a:moveTo>
                  <a:pt x="9371239" y="3362437"/>
                </a:moveTo>
                <a:cubicBezTo>
                  <a:pt x="9363523" y="3361168"/>
                  <a:pt x="9356094" y="3357445"/>
                  <a:pt x="9352664" y="3352031"/>
                </a:cubicBezTo>
                <a:cubicBezTo>
                  <a:pt x="9340472" y="3332403"/>
                  <a:pt x="9350379" y="3315482"/>
                  <a:pt x="9374763" y="3315482"/>
                </a:cubicBezTo>
                <a:cubicBezTo>
                  <a:pt x="9393812" y="3315482"/>
                  <a:pt x="9396860" y="3318189"/>
                  <a:pt x="9396860" y="3334433"/>
                </a:cubicBezTo>
                <a:cubicBezTo>
                  <a:pt x="9396860" y="3345263"/>
                  <a:pt x="9394575" y="3356092"/>
                  <a:pt x="9391527" y="3358123"/>
                </a:cubicBezTo>
                <a:cubicBezTo>
                  <a:pt x="9386955" y="3362521"/>
                  <a:pt x="9378954" y="3363706"/>
                  <a:pt x="9371239" y="3362437"/>
                </a:cubicBezTo>
                <a:close/>
                <a:moveTo>
                  <a:pt x="3521055" y="3363474"/>
                </a:moveTo>
                <a:cubicBezTo>
                  <a:pt x="3516400" y="3363326"/>
                  <a:pt x="3511828" y="3361676"/>
                  <a:pt x="3508018" y="3358123"/>
                </a:cubicBezTo>
                <a:cubicBezTo>
                  <a:pt x="3504970" y="3356092"/>
                  <a:pt x="3502684" y="3345263"/>
                  <a:pt x="3502684" y="3334433"/>
                </a:cubicBezTo>
                <a:cubicBezTo>
                  <a:pt x="3502684" y="3316836"/>
                  <a:pt x="3504970" y="3314806"/>
                  <a:pt x="3524020" y="3316836"/>
                </a:cubicBezTo>
                <a:cubicBezTo>
                  <a:pt x="3539260" y="3318189"/>
                  <a:pt x="3545356" y="3322928"/>
                  <a:pt x="3546880" y="3335111"/>
                </a:cubicBezTo>
                <a:cubicBezTo>
                  <a:pt x="3549738" y="3350847"/>
                  <a:pt x="3535022" y="3363918"/>
                  <a:pt x="3521055" y="3363474"/>
                </a:cubicBezTo>
                <a:close/>
                <a:moveTo>
                  <a:pt x="8670942" y="3363474"/>
                </a:moveTo>
                <a:cubicBezTo>
                  <a:pt x="8656975" y="3363918"/>
                  <a:pt x="8642259" y="3350847"/>
                  <a:pt x="8645116" y="3335111"/>
                </a:cubicBezTo>
                <a:cubicBezTo>
                  <a:pt x="8646640" y="3322928"/>
                  <a:pt x="8652736" y="3318189"/>
                  <a:pt x="8667976" y="3316836"/>
                </a:cubicBezTo>
                <a:cubicBezTo>
                  <a:pt x="8687027" y="3314806"/>
                  <a:pt x="8689312" y="3316836"/>
                  <a:pt x="8689312" y="3334433"/>
                </a:cubicBezTo>
                <a:cubicBezTo>
                  <a:pt x="8689312" y="3345263"/>
                  <a:pt x="8687027" y="3356092"/>
                  <a:pt x="8683979" y="3358123"/>
                </a:cubicBezTo>
                <a:cubicBezTo>
                  <a:pt x="8680168" y="3361676"/>
                  <a:pt x="8675596" y="3363326"/>
                  <a:pt x="8670942" y="3363474"/>
                </a:cubicBezTo>
                <a:close/>
                <a:moveTo>
                  <a:pt x="4058871" y="3369035"/>
                </a:moveTo>
                <a:cubicBezTo>
                  <a:pt x="4050299" y="3369966"/>
                  <a:pt x="4040964" y="3366581"/>
                  <a:pt x="4032202" y="3358798"/>
                </a:cubicBezTo>
                <a:cubicBezTo>
                  <a:pt x="4006294" y="3335786"/>
                  <a:pt x="4026106" y="3303298"/>
                  <a:pt x="4061919" y="3311420"/>
                </a:cubicBezTo>
                <a:cubicBezTo>
                  <a:pt x="4087066" y="3316834"/>
                  <a:pt x="4093162" y="3331725"/>
                  <a:pt x="4080970" y="3353383"/>
                </a:cubicBezTo>
                <a:cubicBezTo>
                  <a:pt x="4075255" y="3362859"/>
                  <a:pt x="4067444" y="3368104"/>
                  <a:pt x="4058871" y="3369035"/>
                </a:cubicBezTo>
                <a:close/>
                <a:moveTo>
                  <a:pt x="8133125" y="3369035"/>
                </a:moveTo>
                <a:cubicBezTo>
                  <a:pt x="8124552" y="3368104"/>
                  <a:pt x="8116741" y="3362859"/>
                  <a:pt x="8111027" y="3353383"/>
                </a:cubicBezTo>
                <a:cubicBezTo>
                  <a:pt x="8098835" y="3331725"/>
                  <a:pt x="8104931" y="3316834"/>
                  <a:pt x="8130077" y="3311420"/>
                </a:cubicBezTo>
                <a:cubicBezTo>
                  <a:pt x="8165891" y="3303298"/>
                  <a:pt x="8185703" y="3335786"/>
                  <a:pt x="8159795" y="3358798"/>
                </a:cubicBezTo>
                <a:cubicBezTo>
                  <a:pt x="8151032" y="3366581"/>
                  <a:pt x="8141697" y="3369966"/>
                  <a:pt x="8133125" y="3369035"/>
                </a:cubicBezTo>
                <a:close/>
                <a:moveTo>
                  <a:pt x="879775" y="3374367"/>
                </a:moveTo>
                <a:cubicBezTo>
                  <a:pt x="869949" y="3375382"/>
                  <a:pt x="859467" y="3370643"/>
                  <a:pt x="848433" y="3360153"/>
                </a:cubicBezTo>
                <a:cubicBezTo>
                  <a:pt x="827091" y="3339848"/>
                  <a:pt x="829381" y="3324958"/>
                  <a:pt x="857559" y="3310067"/>
                </a:cubicBezTo>
                <a:cubicBezTo>
                  <a:pt x="894115" y="3290440"/>
                  <a:pt x="929196" y="3321574"/>
                  <a:pt x="907095" y="3354062"/>
                </a:cubicBezTo>
                <a:cubicBezTo>
                  <a:pt x="898699" y="3366582"/>
                  <a:pt x="889557" y="3373351"/>
                  <a:pt x="879775" y="3374367"/>
                </a:cubicBezTo>
                <a:close/>
                <a:moveTo>
                  <a:pt x="11312222" y="3374367"/>
                </a:moveTo>
                <a:cubicBezTo>
                  <a:pt x="11302439" y="3373351"/>
                  <a:pt x="11293298" y="3366582"/>
                  <a:pt x="11284902" y="3354062"/>
                </a:cubicBezTo>
                <a:cubicBezTo>
                  <a:pt x="11262800" y="3321574"/>
                  <a:pt x="11297882" y="3290440"/>
                  <a:pt x="11334438" y="3310067"/>
                </a:cubicBezTo>
                <a:cubicBezTo>
                  <a:pt x="11362615" y="3324958"/>
                  <a:pt x="11364906" y="3339848"/>
                  <a:pt x="11343563" y="3360153"/>
                </a:cubicBezTo>
                <a:cubicBezTo>
                  <a:pt x="11332530" y="3370643"/>
                  <a:pt x="11322047" y="3375382"/>
                  <a:pt x="11312222" y="3374367"/>
                </a:cubicBezTo>
                <a:close/>
                <a:moveTo>
                  <a:pt x="5292891" y="3375050"/>
                </a:moveTo>
                <a:cubicBezTo>
                  <a:pt x="5267744" y="3376404"/>
                  <a:pt x="5259363" y="3374374"/>
                  <a:pt x="5249456" y="3361514"/>
                </a:cubicBezTo>
                <a:cubicBezTo>
                  <a:pt x="5234216" y="3341886"/>
                  <a:pt x="5234216" y="3329703"/>
                  <a:pt x="5250980" y="3310074"/>
                </a:cubicBezTo>
                <a:cubicBezTo>
                  <a:pt x="5261648" y="3297892"/>
                  <a:pt x="5270792" y="3294508"/>
                  <a:pt x="5290604" y="3296538"/>
                </a:cubicBezTo>
                <a:cubicBezTo>
                  <a:pt x="5324132" y="3299245"/>
                  <a:pt x="5343183" y="3325642"/>
                  <a:pt x="5331752" y="3354069"/>
                </a:cubicBezTo>
                <a:cubicBezTo>
                  <a:pt x="5325656" y="3370313"/>
                  <a:pt x="5319560" y="3373020"/>
                  <a:pt x="5292891" y="3375050"/>
                </a:cubicBezTo>
                <a:close/>
                <a:moveTo>
                  <a:pt x="6899105" y="3375050"/>
                </a:moveTo>
                <a:cubicBezTo>
                  <a:pt x="6872436" y="3373020"/>
                  <a:pt x="6866340" y="3370313"/>
                  <a:pt x="6860244" y="3354069"/>
                </a:cubicBezTo>
                <a:cubicBezTo>
                  <a:pt x="6848813" y="3325642"/>
                  <a:pt x="6867864" y="3299245"/>
                  <a:pt x="6901392" y="3296538"/>
                </a:cubicBezTo>
                <a:cubicBezTo>
                  <a:pt x="6921204" y="3294508"/>
                  <a:pt x="6930348" y="3297892"/>
                  <a:pt x="6941016" y="3310074"/>
                </a:cubicBezTo>
                <a:cubicBezTo>
                  <a:pt x="6957780" y="3329703"/>
                  <a:pt x="6957780" y="3341886"/>
                  <a:pt x="6942540" y="3361514"/>
                </a:cubicBezTo>
                <a:cubicBezTo>
                  <a:pt x="6932634" y="3374374"/>
                  <a:pt x="6924252" y="3376404"/>
                  <a:pt x="6899105" y="3375050"/>
                </a:cubicBezTo>
                <a:close/>
                <a:moveTo>
                  <a:pt x="516739" y="3375178"/>
                </a:moveTo>
                <a:cubicBezTo>
                  <a:pt x="508801" y="3374374"/>
                  <a:pt x="501079" y="3371329"/>
                  <a:pt x="494597" y="3365576"/>
                </a:cubicBezTo>
                <a:cubicBezTo>
                  <a:pt x="487732" y="3360161"/>
                  <a:pt x="482392" y="3347978"/>
                  <a:pt x="482392" y="3338503"/>
                </a:cubicBezTo>
                <a:cubicBezTo>
                  <a:pt x="482392" y="3320228"/>
                  <a:pt x="506800" y="3295185"/>
                  <a:pt x="524343" y="3295185"/>
                </a:cubicBezTo>
                <a:cubicBezTo>
                  <a:pt x="540359" y="3295185"/>
                  <a:pt x="566276" y="3319551"/>
                  <a:pt x="566276" y="3334442"/>
                </a:cubicBezTo>
                <a:cubicBezTo>
                  <a:pt x="566276" y="3359822"/>
                  <a:pt x="540549" y="3377589"/>
                  <a:pt x="516739" y="3375178"/>
                </a:cubicBezTo>
                <a:close/>
                <a:moveTo>
                  <a:pt x="11675258" y="3375178"/>
                </a:moveTo>
                <a:cubicBezTo>
                  <a:pt x="11651447" y="3377589"/>
                  <a:pt x="11625720" y="3359822"/>
                  <a:pt x="11625720" y="3334442"/>
                </a:cubicBezTo>
                <a:cubicBezTo>
                  <a:pt x="11625720" y="3319551"/>
                  <a:pt x="11651638" y="3295185"/>
                  <a:pt x="11667654" y="3295185"/>
                </a:cubicBezTo>
                <a:cubicBezTo>
                  <a:pt x="11685196" y="3295185"/>
                  <a:pt x="11709604" y="3320228"/>
                  <a:pt x="11709604" y="3338503"/>
                </a:cubicBezTo>
                <a:cubicBezTo>
                  <a:pt x="11709604" y="3347978"/>
                  <a:pt x="11704264" y="3360161"/>
                  <a:pt x="11697399" y="3365576"/>
                </a:cubicBezTo>
                <a:cubicBezTo>
                  <a:pt x="11690918" y="3371329"/>
                  <a:pt x="11683195" y="3374374"/>
                  <a:pt x="11675258" y="3375178"/>
                </a:cubicBezTo>
                <a:close/>
                <a:moveTo>
                  <a:pt x="3884813" y="3375866"/>
                </a:moveTo>
                <a:cubicBezTo>
                  <a:pt x="3879635" y="3376733"/>
                  <a:pt x="3874203" y="3376449"/>
                  <a:pt x="3868926" y="3374887"/>
                </a:cubicBezTo>
                <a:cubicBezTo>
                  <a:pt x="3861888" y="3372804"/>
                  <a:pt x="3855126" y="3368446"/>
                  <a:pt x="3849602" y="3361509"/>
                </a:cubicBezTo>
                <a:cubicBezTo>
                  <a:pt x="3833599" y="3341880"/>
                  <a:pt x="3834362" y="3326990"/>
                  <a:pt x="3851126" y="3313453"/>
                </a:cubicBezTo>
                <a:cubicBezTo>
                  <a:pt x="3880843" y="3289087"/>
                  <a:pt x="3913610" y="3303301"/>
                  <a:pt x="3913610" y="3340526"/>
                </a:cubicBezTo>
                <a:cubicBezTo>
                  <a:pt x="3913610" y="3360323"/>
                  <a:pt x="3900349" y="3373268"/>
                  <a:pt x="3884813" y="3375866"/>
                </a:cubicBezTo>
                <a:close/>
                <a:moveTo>
                  <a:pt x="8307183" y="3375866"/>
                </a:moveTo>
                <a:cubicBezTo>
                  <a:pt x="8291648" y="3373268"/>
                  <a:pt x="8278387" y="3360323"/>
                  <a:pt x="8278387" y="3340526"/>
                </a:cubicBezTo>
                <a:cubicBezTo>
                  <a:pt x="8278387" y="3303301"/>
                  <a:pt x="8311153" y="3289087"/>
                  <a:pt x="8340871" y="3313453"/>
                </a:cubicBezTo>
                <a:cubicBezTo>
                  <a:pt x="8357635" y="3326990"/>
                  <a:pt x="8358397" y="3341880"/>
                  <a:pt x="8342395" y="3361509"/>
                </a:cubicBezTo>
                <a:cubicBezTo>
                  <a:pt x="8336871" y="3368446"/>
                  <a:pt x="8330108" y="3372804"/>
                  <a:pt x="8323071" y="3374887"/>
                </a:cubicBezTo>
                <a:cubicBezTo>
                  <a:pt x="8317794" y="3376449"/>
                  <a:pt x="8312362" y="3376733"/>
                  <a:pt x="8307183" y="3375866"/>
                </a:cubicBezTo>
                <a:close/>
                <a:moveTo>
                  <a:pt x="3702715" y="3376064"/>
                </a:moveTo>
                <a:cubicBezTo>
                  <a:pt x="3688904" y="3377249"/>
                  <a:pt x="3674998" y="3372342"/>
                  <a:pt x="3666234" y="3360836"/>
                </a:cubicBezTo>
                <a:cubicBezTo>
                  <a:pt x="3643374" y="3329702"/>
                  <a:pt x="3669282" y="3291122"/>
                  <a:pt x="3708906" y="3296537"/>
                </a:cubicBezTo>
                <a:cubicBezTo>
                  <a:pt x="3717288" y="3297890"/>
                  <a:pt x="3730242" y="3306690"/>
                  <a:pt x="3737100" y="3317519"/>
                </a:cubicBezTo>
                <a:cubicBezTo>
                  <a:pt x="3748530" y="3334439"/>
                  <a:pt x="3748530" y="3337824"/>
                  <a:pt x="3738624" y="3354744"/>
                </a:cubicBezTo>
                <a:cubicBezTo>
                  <a:pt x="3730243" y="3367603"/>
                  <a:pt x="3716527" y="3374880"/>
                  <a:pt x="3702715" y="3376064"/>
                </a:cubicBezTo>
                <a:close/>
                <a:moveTo>
                  <a:pt x="8489282" y="3376064"/>
                </a:moveTo>
                <a:cubicBezTo>
                  <a:pt x="8475470" y="3374880"/>
                  <a:pt x="8461754" y="3367603"/>
                  <a:pt x="8453372" y="3354744"/>
                </a:cubicBezTo>
                <a:cubicBezTo>
                  <a:pt x="8443467" y="3337824"/>
                  <a:pt x="8443467" y="3334439"/>
                  <a:pt x="8454896" y="3317519"/>
                </a:cubicBezTo>
                <a:cubicBezTo>
                  <a:pt x="8461755" y="3306690"/>
                  <a:pt x="8474708" y="3297890"/>
                  <a:pt x="8483091" y="3296537"/>
                </a:cubicBezTo>
                <a:cubicBezTo>
                  <a:pt x="8522715" y="3291122"/>
                  <a:pt x="8548623" y="3329702"/>
                  <a:pt x="8525763" y="3360836"/>
                </a:cubicBezTo>
                <a:cubicBezTo>
                  <a:pt x="8516999" y="3372342"/>
                  <a:pt x="8503092" y="3377249"/>
                  <a:pt x="8489282" y="3376064"/>
                </a:cubicBezTo>
                <a:close/>
                <a:moveTo>
                  <a:pt x="2637782" y="3376233"/>
                </a:moveTo>
                <a:cubicBezTo>
                  <a:pt x="2624542" y="3375218"/>
                  <a:pt x="2611779" y="3370649"/>
                  <a:pt x="2606444" y="3362866"/>
                </a:cubicBezTo>
                <a:cubicBezTo>
                  <a:pt x="2594252" y="3345268"/>
                  <a:pt x="2595014" y="3331732"/>
                  <a:pt x="2609492" y="3312104"/>
                </a:cubicBezTo>
                <a:cubicBezTo>
                  <a:pt x="2623970" y="3291799"/>
                  <a:pt x="2650640" y="3290446"/>
                  <a:pt x="2668166" y="3307366"/>
                </a:cubicBezTo>
                <a:cubicBezTo>
                  <a:pt x="2683406" y="3322256"/>
                  <a:pt x="2684930" y="3356775"/>
                  <a:pt x="2671976" y="3368281"/>
                </a:cubicBezTo>
                <a:cubicBezTo>
                  <a:pt x="2664738" y="3374710"/>
                  <a:pt x="2651022" y="3377249"/>
                  <a:pt x="2637782" y="3376233"/>
                </a:cubicBezTo>
                <a:close/>
                <a:moveTo>
                  <a:pt x="9554215" y="3376233"/>
                </a:moveTo>
                <a:cubicBezTo>
                  <a:pt x="9540975" y="3377249"/>
                  <a:pt x="9527259" y="3374710"/>
                  <a:pt x="9520020" y="3368281"/>
                </a:cubicBezTo>
                <a:cubicBezTo>
                  <a:pt x="9507067" y="3356775"/>
                  <a:pt x="9508591" y="3322256"/>
                  <a:pt x="9523831" y="3307366"/>
                </a:cubicBezTo>
                <a:cubicBezTo>
                  <a:pt x="9541356" y="3290446"/>
                  <a:pt x="9568027" y="3291799"/>
                  <a:pt x="9582504" y="3312104"/>
                </a:cubicBezTo>
                <a:cubicBezTo>
                  <a:pt x="9596983" y="3331732"/>
                  <a:pt x="9597744" y="3345268"/>
                  <a:pt x="9585552" y="3362866"/>
                </a:cubicBezTo>
                <a:cubicBezTo>
                  <a:pt x="9580218" y="3370649"/>
                  <a:pt x="9567455" y="3375218"/>
                  <a:pt x="9554215" y="3376233"/>
                </a:cubicBezTo>
                <a:close/>
                <a:moveTo>
                  <a:pt x="4229283" y="3376397"/>
                </a:moveTo>
                <a:cubicBezTo>
                  <a:pt x="4223950" y="3376397"/>
                  <a:pt x="4211758" y="3368275"/>
                  <a:pt x="4203375" y="3358799"/>
                </a:cubicBezTo>
                <a:cubicBezTo>
                  <a:pt x="4194231" y="3348646"/>
                  <a:pt x="4187372" y="3338494"/>
                  <a:pt x="4187372" y="3335109"/>
                </a:cubicBezTo>
                <a:cubicBezTo>
                  <a:pt x="4187372" y="3326311"/>
                  <a:pt x="4219378" y="3301944"/>
                  <a:pt x="4230807" y="3301944"/>
                </a:cubicBezTo>
                <a:cubicBezTo>
                  <a:pt x="4242238" y="3301944"/>
                  <a:pt x="4271194" y="3325634"/>
                  <a:pt x="4271194" y="3335109"/>
                </a:cubicBezTo>
                <a:cubicBezTo>
                  <a:pt x="4271194" y="3345263"/>
                  <a:pt x="4239951" y="3376397"/>
                  <a:pt x="4229283" y="3376397"/>
                </a:cubicBezTo>
                <a:close/>
                <a:moveTo>
                  <a:pt x="7962714" y="3376397"/>
                </a:moveTo>
                <a:cubicBezTo>
                  <a:pt x="7952046" y="3376397"/>
                  <a:pt x="7920803" y="3345263"/>
                  <a:pt x="7920803" y="3335109"/>
                </a:cubicBezTo>
                <a:cubicBezTo>
                  <a:pt x="7920803" y="3325634"/>
                  <a:pt x="7949759" y="3301944"/>
                  <a:pt x="7961190" y="3301944"/>
                </a:cubicBezTo>
                <a:cubicBezTo>
                  <a:pt x="7972619" y="3301944"/>
                  <a:pt x="8004624" y="3326311"/>
                  <a:pt x="8004624" y="3335109"/>
                </a:cubicBezTo>
                <a:cubicBezTo>
                  <a:pt x="8004624" y="3338494"/>
                  <a:pt x="7997765" y="3348646"/>
                  <a:pt x="7988622" y="3358799"/>
                </a:cubicBezTo>
                <a:cubicBezTo>
                  <a:pt x="7980239" y="3368275"/>
                  <a:pt x="7968047" y="3376397"/>
                  <a:pt x="7962714" y="3376397"/>
                </a:cubicBezTo>
                <a:close/>
                <a:moveTo>
                  <a:pt x="700857" y="3376401"/>
                </a:moveTo>
                <a:cubicBezTo>
                  <a:pt x="681044" y="3376401"/>
                  <a:pt x="673429" y="3372340"/>
                  <a:pt x="662000" y="3355420"/>
                </a:cubicBezTo>
                <a:cubicBezTo>
                  <a:pt x="648285" y="3335115"/>
                  <a:pt x="648285" y="3333762"/>
                  <a:pt x="662763" y="3316164"/>
                </a:cubicBezTo>
                <a:cubicBezTo>
                  <a:pt x="700857" y="3270816"/>
                  <a:pt x="764117" y="3312779"/>
                  <a:pt x="733629" y="3363542"/>
                </a:cubicBezTo>
                <a:cubicBezTo>
                  <a:pt x="728295" y="3372340"/>
                  <a:pt x="717623" y="3376401"/>
                  <a:pt x="700857" y="3376401"/>
                </a:cubicBezTo>
                <a:close/>
                <a:moveTo>
                  <a:pt x="4409594" y="3376401"/>
                </a:moveTo>
                <a:cubicBezTo>
                  <a:pt x="4398163" y="3376401"/>
                  <a:pt x="4384447" y="3373018"/>
                  <a:pt x="4379114" y="3368279"/>
                </a:cubicBezTo>
                <a:cubicBezTo>
                  <a:pt x="4364635" y="3355420"/>
                  <a:pt x="4368446" y="3318871"/>
                  <a:pt x="4385210" y="3305335"/>
                </a:cubicBezTo>
                <a:cubicBezTo>
                  <a:pt x="4397402" y="3295182"/>
                  <a:pt x="4404259" y="3294506"/>
                  <a:pt x="4418738" y="3300596"/>
                </a:cubicBezTo>
                <a:cubicBezTo>
                  <a:pt x="4446931" y="3312103"/>
                  <a:pt x="4454551" y="3329023"/>
                  <a:pt x="4442359" y="3354743"/>
                </a:cubicBezTo>
                <a:cubicBezTo>
                  <a:pt x="4433978" y="3371664"/>
                  <a:pt x="4427119" y="3376401"/>
                  <a:pt x="4409594" y="3376401"/>
                </a:cubicBezTo>
                <a:close/>
                <a:moveTo>
                  <a:pt x="7782403" y="3376401"/>
                </a:moveTo>
                <a:cubicBezTo>
                  <a:pt x="7764877" y="3376401"/>
                  <a:pt x="7758019" y="3371664"/>
                  <a:pt x="7749638" y="3354743"/>
                </a:cubicBezTo>
                <a:cubicBezTo>
                  <a:pt x="7737445" y="3329023"/>
                  <a:pt x="7745066" y="3312103"/>
                  <a:pt x="7773259" y="3300596"/>
                </a:cubicBezTo>
                <a:cubicBezTo>
                  <a:pt x="7787738" y="3294506"/>
                  <a:pt x="7794595" y="3295182"/>
                  <a:pt x="7806787" y="3305335"/>
                </a:cubicBezTo>
                <a:cubicBezTo>
                  <a:pt x="7823551" y="3318871"/>
                  <a:pt x="7827362" y="3355420"/>
                  <a:pt x="7812883" y="3368279"/>
                </a:cubicBezTo>
                <a:cubicBezTo>
                  <a:pt x="7807549" y="3373018"/>
                  <a:pt x="7793834" y="3376401"/>
                  <a:pt x="7782403" y="3376401"/>
                </a:cubicBezTo>
                <a:close/>
                <a:moveTo>
                  <a:pt x="11491139" y="3376401"/>
                </a:moveTo>
                <a:cubicBezTo>
                  <a:pt x="11474374" y="3376401"/>
                  <a:pt x="11463702" y="3372340"/>
                  <a:pt x="11458367" y="3363542"/>
                </a:cubicBezTo>
                <a:cubicBezTo>
                  <a:pt x="11427879" y="3312779"/>
                  <a:pt x="11491139" y="3270816"/>
                  <a:pt x="11529234" y="3316164"/>
                </a:cubicBezTo>
                <a:cubicBezTo>
                  <a:pt x="11543711" y="3333762"/>
                  <a:pt x="11543711" y="3335115"/>
                  <a:pt x="11529996" y="3355420"/>
                </a:cubicBezTo>
                <a:cubicBezTo>
                  <a:pt x="11518567" y="3372340"/>
                  <a:pt x="11510952" y="3376401"/>
                  <a:pt x="11491139" y="3376401"/>
                </a:cubicBezTo>
                <a:close/>
                <a:moveTo>
                  <a:pt x="5469510" y="3379149"/>
                </a:moveTo>
                <a:cubicBezTo>
                  <a:pt x="5461580" y="3379276"/>
                  <a:pt x="5453008" y="3377753"/>
                  <a:pt x="5444244" y="3374369"/>
                </a:cubicBezTo>
                <a:cubicBezTo>
                  <a:pt x="5406144" y="3358801"/>
                  <a:pt x="5418336" y="3300594"/>
                  <a:pt x="5461008" y="3296533"/>
                </a:cubicBezTo>
                <a:cubicBezTo>
                  <a:pt x="5489203" y="3293150"/>
                  <a:pt x="5511300" y="3312101"/>
                  <a:pt x="5511300" y="3339174"/>
                </a:cubicBezTo>
                <a:cubicBezTo>
                  <a:pt x="5511300" y="3363540"/>
                  <a:pt x="5493299" y="3378769"/>
                  <a:pt x="5469510" y="3379149"/>
                </a:cubicBezTo>
                <a:close/>
                <a:moveTo>
                  <a:pt x="6722487" y="3379149"/>
                </a:moveTo>
                <a:cubicBezTo>
                  <a:pt x="6698698" y="3378769"/>
                  <a:pt x="6680696" y="3363540"/>
                  <a:pt x="6680696" y="3339174"/>
                </a:cubicBezTo>
                <a:cubicBezTo>
                  <a:pt x="6680696" y="3312101"/>
                  <a:pt x="6702794" y="3293150"/>
                  <a:pt x="6730988" y="3296533"/>
                </a:cubicBezTo>
                <a:cubicBezTo>
                  <a:pt x="6773660" y="3300594"/>
                  <a:pt x="6785852" y="3358801"/>
                  <a:pt x="6747752" y="3374369"/>
                </a:cubicBezTo>
                <a:cubicBezTo>
                  <a:pt x="6738988" y="3377753"/>
                  <a:pt x="6730416" y="3379276"/>
                  <a:pt x="6722487" y="3379149"/>
                </a:cubicBezTo>
                <a:close/>
                <a:moveTo>
                  <a:pt x="5824402" y="3381813"/>
                </a:moveTo>
                <a:cubicBezTo>
                  <a:pt x="5817258" y="3383166"/>
                  <a:pt x="5810210" y="3381813"/>
                  <a:pt x="5800303" y="3378429"/>
                </a:cubicBezTo>
                <a:cubicBezTo>
                  <a:pt x="5752298" y="3361508"/>
                  <a:pt x="5767538" y="3295178"/>
                  <a:pt x="5819354" y="3295178"/>
                </a:cubicBezTo>
                <a:cubicBezTo>
                  <a:pt x="5837642" y="3295178"/>
                  <a:pt x="5847547" y="3299917"/>
                  <a:pt x="5856691" y="3312100"/>
                </a:cubicBezTo>
                <a:cubicBezTo>
                  <a:pt x="5874218" y="3335788"/>
                  <a:pt x="5871931" y="3353386"/>
                  <a:pt x="5849071" y="3368953"/>
                </a:cubicBezTo>
                <a:cubicBezTo>
                  <a:pt x="5838784" y="3376398"/>
                  <a:pt x="5831546" y="3380459"/>
                  <a:pt x="5824402" y="3381813"/>
                </a:cubicBezTo>
                <a:close/>
                <a:moveTo>
                  <a:pt x="6367595" y="3381813"/>
                </a:moveTo>
                <a:cubicBezTo>
                  <a:pt x="6360451" y="3380459"/>
                  <a:pt x="6353212" y="3376398"/>
                  <a:pt x="6342926" y="3368953"/>
                </a:cubicBezTo>
                <a:cubicBezTo>
                  <a:pt x="6320066" y="3353386"/>
                  <a:pt x="6317779" y="3335788"/>
                  <a:pt x="6335306" y="3312100"/>
                </a:cubicBezTo>
                <a:cubicBezTo>
                  <a:pt x="6344450" y="3299917"/>
                  <a:pt x="6354355" y="3295178"/>
                  <a:pt x="6372643" y="3295178"/>
                </a:cubicBezTo>
                <a:cubicBezTo>
                  <a:pt x="6424459" y="3295178"/>
                  <a:pt x="6439699" y="3361508"/>
                  <a:pt x="6391694" y="3378429"/>
                </a:cubicBezTo>
                <a:cubicBezTo>
                  <a:pt x="6381787" y="3381813"/>
                  <a:pt x="6374739" y="3383166"/>
                  <a:pt x="6367595" y="3381813"/>
                </a:cubicBezTo>
                <a:close/>
                <a:moveTo>
                  <a:pt x="1758487" y="3382405"/>
                </a:moveTo>
                <a:cubicBezTo>
                  <a:pt x="1745247" y="3382658"/>
                  <a:pt x="1732293" y="3378428"/>
                  <a:pt x="1722387" y="3369630"/>
                </a:cubicBezTo>
                <a:cubicBezTo>
                  <a:pt x="1689621" y="3340526"/>
                  <a:pt x="1712481" y="3295178"/>
                  <a:pt x="1759725" y="3295178"/>
                </a:cubicBezTo>
                <a:cubicBezTo>
                  <a:pt x="1782585" y="3295178"/>
                  <a:pt x="1791729" y="3299239"/>
                  <a:pt x="1801635" y="3312100"/>
                </a:cubicBezTo>
                <a:cubicBezTo>
                  <a:pt x="1818399" y="3335112"/>
                  <a:pt x="1816875" y="3351356"/>
                  <a:pt x="1796301" y="3368276"/>
                </a:cubicBezTo>
                <a:cubicBezTo>
                  <a:pt x="1785252" y="3377413"/>
                  <a:pt x="1771727" y="3382151"/>
                  <a:pt x="1758487" y="3382405"/>
                </a:cubicBezTo>
                <a:close/>
                <a:moveTo>
                  <a:pt x="10433510" y="3382405"/>
                </a:moveTo>
                <a:cubicBezTo>
                  <a:pt x="10420270" y="3382151"/>
                  <a:pt x="10406744" y="3377413"/>
                  <a:pt x="10395695" y="3368276"/>
                </a:cubicBezTo>
                <a:cubicBezTo>
                  <a:pt x="10375122" y="3351356"/>
                  <a:pt x="10373598" y="3335112"/>
                  <a:pt x="10390362" y="3312100"/>
                </a:cubicBezTo>
                <a:cubicBezTo>
                  <a:pt x="10400267" y="3299239"/>
                  <a:pt x="10409411" y="3295178"/>
                  <a:pt x="10432271" y="3295178"/>
                </a:cubicBezTo>
                <a:cubicBezTo>
                  <a:pt x="10479515" y="3295178"/>
                  <a:pt x="10502375" y="3340526"/>
                  <a:pt x="10469610" y="3369630"/>
                </a:cubicBezTo>
                <a:cubicBezTo>
                  <a:pt x="10459703" y="3378428"/>
                  <a:pt x="10446750" y="3382658"/>
                  <a:pt x="10433510" y="3382405"/>
                </a:cubicBezTo>
                <a:close/>
                <a:moveTo>
                  <a:pt x="169452" y="3382658"/>
                </a:moveTo>
                <a:cubicBezTo>
                  <a:pt x="160109" y="3382489"/>
                  <a:pt x="151147" y="3378766"/>
                  <a:pt x="141613" y="3371659"/>
                </a:cubicBezTo>
                <a:cubicBezTo>
                  <a:pt x="105767" y="3344586"/>
                  <a:pt x="124071" y="3295178"/>
                  <a:pt x="169836" y="3295178"/>
                </a:cubicBezTo>
                <a:cubicBezTo>
                  <a:pt x="213309" y="3295178"/>
                  <a:pt x="234667" y="3350678"/>
                  <a:pt x="199580" y="3372337"/>
                </a:cubicBezTo>
                <a:cubicBezTo>
                  <a:pt x="188520" y="3379443"/>
                  <a:pt x="178796" y="3382827"/>
                  <a:pt x="169452" y="3382658"/>
                </a:cubicBezTo>
                <a:close/>
                <a:moveTo>
                  <a:pt x="12022544" y="3382658"/>
                </a:moveTo>
                <a:cubicBezTo>
                  <a:pt x="12013200" y="3382827"/>
                  <a:pt x="12003476" y="3379443"/>
                  <a:pt x="11992416" y="3372337"/>
                </a:cubicBezTo>
                <a:cubicBezTo>
                  <a:pt x="11957330" y="3350678"/>
                  <a:pt x="11978687" y="3295178"/>
                  <a:pt x="12022160" y="3295178"/>
                </a:cubicBezTo>
                <a:cubicBezTo>
                  <a:pt x="12067926" y="3295178"/>
                  <a:pt x="12086230" y="3344586"/>
                  <a:pt x="12050383" y="3371659"/>
                </a:cubicBezTo>
                <a:cubicBezTo>
                  <a:pt x="12040850" y="3378766"/>
                  <a:pt x="12031887" y="3382489"/>
                  <a:pt x="12022544" y="3382658"/>
                </a:cubicBezTo>
                <a:close/>
                <a:moveTo>
                  <a:pt x="3003079" y="3383082"/>
                </a:moveTo>
                <a:cubicBezTo>
                  <a:pt x="2991648" y="3385367"/>
                  <a:pt x="2980790" y="3384859"/>
                  <a:pt x="2973170" y="3381136"/>
                </a:cubicBezTo>
                <a:cubicBezTo>
                  <a:pt x="2952596" y="3370984"/>
                  <a:pt x="2940404" y="3355417"/>
                  <a:pt x="2940404" y="3339173"/>
                </a:cubicBezTo>
                <a:cubicBezTo>
                  <a:pt x="2939642" y="3322929"/>
                  <a:pt x="2960978" y="3298563"/>
                  <a:pt x="2980028" y="3293148"/>
                </a:cubicBezTo>
                <a:cubicBezTo>
                  <a:pt x="2995268" y="3288411"/>
                  <a:pt x="3031844" y="3299240"/>
                  <a:pt x="3040226" y="3310746"/>
                </a:cubicBezTo>
                <a:cubicBezTo>
                  <a:pt x="3049370" y="3323606"/>
                  <a:pt x="3047084" y="3360831"/>
                  <a:pt x="3036416" y="3368277"/>
                </a:cubicBezTo>
                <a:cubicBezTo>
                  <a:pt x="3026511" y="3375722"/>
                  <a:pt x="3014508" y="3380799"/>
                  <a:pt x="3003079" y="3383082"/>
                </a:cubicBezTo>
                <a:close/>
                <a:moveTo>
                  <a:pt x="9188918" y="3383082"/>
                </a:moveTo>
                <a:cubicBezTo>
                  <a:pt x="9177488" y="3380799"/>
                  <a:pt x="9165486" y="3375722"/>
                  <a:pt x="9155580" y="3368277"/>
                </a:cubicBezTo>
                <a:cubicBezTo>
                  <a:pt x="9144912" y="3360831"/>
                  <a:pt x="9142627" y="3323606"/>
                  <a:pt x="9151771" y="3310746"/>
                </a:cubicBezTo>
                <a:cubicBezTo>
                  <a:pt x="9160152" y="3299240"/>
                  <a:pt x="9196728" y="3288411"/>
                  <a:pt x="9211968" y="3293148"/>
                </a:cubicBezTo>
                <a:cubicBezTo>
                  <a:pt x="9231019" y="3298563"/>
                  <a:pt x="9252355" y="3322929"/>
                  <a:pt x="9251592" y="3339173"/>
                </a:cubicBezTo>
                <a:cubicBezTo>
                  <a:pt x="9251592" y="3355417"/>
                  <a:pt x="9239400" y="3370984"/>
                  <a:pt x="9218827" y="3381136"/>
                </a:cubicBezTo>
                <a:cubicBezTo>
                  <a:pt x="9211207" y="3384859"/>
                  <a:pt x="9200348" y="3385367"/>
                  <a:pt x="9188918" y="3383082"/>
                </a:cubicBezTo>
                <a:close/>
                <a:moveTo>
                  <a:pt x="1053109" y="3383165"/>
                </a:moveTo>
                <a:cubicBezTo>
                  <a:pt x="1040155" y="3383165"/>
                  <a:pt x="1023392" y="3377074"/>
                  <a:pt x="1015008" y="3369628"/>
                </a:cubicBezTo>
                <a:cubicBezTo>
                  <a:pt x="995955" y="3352708"/>
                  <a:pt x="995192" y="3320897"/>
                  <a:pt x="1013484" y="3306684"/>
                </a:cubicBezTo>
                <a:cubicBezTo>
                  <a:pt x="1032537" y="3291116"/>
                  <a:pt x="1078256" y="3291794"/>
                  <a:pt x="1093493" y="3307360"/>
                </a:cubicBezTo>
                <a:cubicBezTo>
                  <a:pt x="1123204" y="3336464"/>
                  <a:pt x="1097295" y="3383165"/>
                  <a:pt x="1053109" y="3383165"/>
                </a:cubicBezTo>
                <a:close/>
                <a:moveTo>
                  <a:pt x="11138887" y="3383165"/>
                </a:moveTo>
                <a:cubicBezTo>
                  <a:pt x="11094702" y="3383165"/>
                  <a:pt x="11068792" y="3336464"/>
                  <a:pt x="11098503" y="3307360"/>
                </a:cubicBezTo>
                <a:cubicBezTo>
                  <a:pt x="11113740" y="3291794"/>
                  <a:pt x="11159459" y="3291116"/>
                  <a:pt x="11178512" y="3306684"/>
                </a:cubicBezTo>
                <a:cubicBezTo>
                  <a:pt x="11196804" y="3320897"/>
                  <a:pt x="11196042" y="3352708"/>
                  <a:pt x="11176988" y="3369628"/>
                </a:cubicBezTo>
                <a:cubicBezTo>
                  <a:pt x="11168604" y="3377074"/>
                  <a:pt x="11151842" y="3383165"/>
                  <a:pt x="11138887" y="3383165"/>
                </a:cubicBezTo>
                <a:close/>
                <a:moveTo>
                  <a:pt x="2295246" y="3388665"/>
                </a:moveTo>
                <a:cubicBezTo>
                  <a:pt x="2283720" y="3390272"/>
                  <a:pt x="2271719" y="3388242"/>
                  <a:pt x="2260288" y="3382489"/>
                </a:cubicBezTo>
                <a:cubicBezTo>
                  <a:pt x="2253431" y="3379105"/>
                  <a:pt x="2242763" y="3367599"/>
                  <a:pt x="2236667" y="3356769"/>
                </a:cubicBezTo>
                <a:cubicBezTo>
                  <a:pt x="2226760" y="3340525"/>
                  <a:pt x="2226760" y="3335788"/>
                  <a:pt x="2237428" y="3317513"/>
                </a:cubicBezTo>
                <a:cubicBezTo>
                  <a:pt x="2256479" y="3281642"/>
                  <a:pt x="2325059" y="3279611"/>
                  <a:pt x="2339536" y="3313452"/>
                </a:cubicBezTo>
                <a:cubicBezTo>
                  <a:pt x="2350967" y="3339849"/>
                  <a:pt x="2347919" y="3355416"/>
                  <a:pt x="2327344" y="3373013"/>
                </a:cubicBezTo>
                <a:cubicBezTo>
                  <a:pt x="2317820" y="3381811"/>
                  <a:pt x="2306771" y="3387058"/>
                  <a:pt x="2295246" y="3388665"/>
                </a:cubicBezTo>
                <a:close/>
                <a:moveTo>
                  <a:pt x="9896751" y="3388665"/>
                </a:moveTo>
                <a:cubicBezTo>
                  <a:pt x="9885226" y="3387058"/>
                  <a:pt x="9874176" y="3381811"/>
                  <a:pt x="9864652" y="3373013"/>
                </a:cubicBezTo>
                <a:cubicBezTo>
                  <a:pt x="9844078" y="3355416"/>
                  <a:pt x="9841030" y="3339849"/>
                  <a:pt x="9852460" y="3313452"/>
                </a:cubicBezTo>
                <a:cubicBezTo>
                  <a:pt x="9866938" y="3279611"/>
                  <a:pt x="9935518" y="3281642"/>
                  <a:pt x="9954568" y="3317513"/>
                </a:cubicBezTo>
                <a:cubicBezTo>
                  <a:pt x="9965236" y="3335788"/>
                  <a:pt x="9965236" y="3340525"/>
                  <a:pt x="9955330" y="3356769"/>
                </a:cubicBezTo>
                <a:cubicBezTo>
                  <a:pt x="9949234" y="3367599"/>
                  <a:pt x="9938566" y="3379105"/>
                  <a:pt x="9931708" y="3382489"/>
                </a:cubicBezTo>
                <a:cubicBezTo>
                  <a:pt x="9920278" y="3388242"/>
                  <a:pt x="9908276" y="3390272"/>
                  <a:pt x="9896751" y="3388665"/>
                </a:cubicBezTo>
                <a:close/>
                <a:moveTo>
                  <a:pt x="1226435" y="3388747"/>
                </a:moveTo>
                <a:cubicBezTo>
                  <a:pt x="1221208" y="3388408"/>
                  <a:pt x="1215884" y="3384855"/>
                  <a:pt x="1202944" y="3377748"/>
                </a:cubicBezTo>
                <a:cubicBezTo>
                  <a:pt x="1177771" y="3364211"/>
                  <a:pt x="1169400" y="3341199"/>
                  <a:pt x="1181573" y="3318187"/>
                </a:cubicBezTo>
                <a:cubicBezTo>
                  <a:pt x="1199159" y="3283669"/>
                  <a:pt x="1252459" y="3283669"/>
                  <a:pt x="1278357" y="3318864"/>
                </a:cubicBezTo>
                <a:cubicBezTo>
                  <a:pt x="1289780" y="3333755"/>
                  <a:pt x="1289780" y="3338492"/>
                  <a:pt x="1280640" y="3353382"/>
                </a:cubicBezTo>
                <a:cubicBezTo>
                  <a:pt x="1275309" y="3362858"/>
                  <a:pt x="1260825" y="3375041"/>
                  <a:pt x="1249403" y="3380455"/>
                </a:cubicBezTo>
                <a:cubicBezTo>
                  <a:pt x="1236801" y="3386209"/>
                  <a:pt x="1231689" y="3389085"/>
                  <a:pt x="1226435" y="3388747"/>
                </a:cubicBezTo>
                <a:close/>
                <a:moveTo>
                  <a:pt x="10965562" y="3388747"/>
                </a:moveTo>
                <a:cubicBezTo>
                  <a:pt x="10960307" y="3389085"/>
                  <a:pt x="10955195" y="3386209"/>
                  <a:pt x="10942594" y="3380455"/>
                </a:cubicBezTo>
                <a:cubicBezTo>
                  <a:pt x="10931171" y="3375041"/>
                  <a:pt x="10916687" y="3362858"/>
                  <a:pt x="10911356" y="3353382"/>
                </a:cubicBezTo>
                <a:cubicBezTo>
                  <a:pt x="10902216" y="3338492"/>
                  <a:pt x="10902216" y="3333755"/>
                  <a:pt x="10913639" y="3318864"/>
                </a:cubicBezTo>
                <a:cubicBezTo>
                  <a:pt x="10939538" y="3283669"/>
                  <a:pt x="10992838" y="3283669"/>
                  <a:pt x="11010423" y="3318187"/>
                </a:cubicBezTo>
                <a:cubicBezTo>
                  <a:pt x="11022596" y="3341199"/>
                  <a:pt x="11014226" y="3364211"/>
                  <a:pt x="10989052" y="3377748"/>
                </a:cubicBezTo>
                <a:cubicBezTo>
                  <a:pt x="10976112" y="3384855"/>
                  <a:pt x="10970788" y="3388408"/>
                  <a:pt x="10965562" y="3388747"/>
                </a:cubicBezTo>
                <a:close/>
                <a:moveTo>
                  <a:pt x="3354560" y="3395260"/>
                </a:moveTo>
                <a:cubicBezTo>
                  <a:pt x="3346559" y="3396529"/>
                  <a:pt x="3338368" y="3392298"/>
                  <a:pt x="3322366" y="3383839"/>
                </a:cubicBezTo>
                <a:cubicBezTo>
                  <a:pt x="3278170" y="3359473"/>
                  <a:pt x="3278931" y="3308710"/>
                  <a:pt x="3325414" y="3291790"/>
                </a:cubicBezTo>
                <a:cubicBezTo>
                  <a:pt x="3355131" y="3280283"/>
                  <a:pt x="3374943" y="3285698"/>
                  <a:pt x="3397803" y="3311417"/>
                </a:cubicBezTo>
                <a:cubicBezTo>
                  <a:pt x="3417615" y="3332400"/>
                  <a:pt x="3414567" y="3347966"/>
                  <a:pt x="3385611" y="3373686"/>
                </a:cubicBezTo>
                <a:cubicBezTo>
                  <a:pt x="3370371" y="3387222"/>
                  <a:pt x="3362560" y="3393991"/>
                  <a:pt x="3354560" y="3395260"/>
                </a:cubicBezTo>
                <a:close/>
                <a:moveTo>
                  <a:pt x="8837436" y="3395260"/>
                </a:moveTo>
                <a:cubicBezTo>
                  <a:pt x="8829436" y="3393991"/>
                  <a:pt x="8821626" y="3387222"/>
                  <a:pt x="8806386" y="3373686"/>
                </a:cubicBezTo>
                <a:cubicBezTo>
                  <a:pt x="8777430" y="3347966"/>
                  <a:pt x="8774382" y="3332400"/>
                  <a:pt x="8794194" y="3311417"/>
                </a:cubicBezTo>
                <a:cubicBezTo>
                  <a:pt x="8817054" y="3285698"/>
                  <a:pt x="8836866" y="3280283"/>
                  <a:pt x="8866583" y="3291790"/>
                </a:cubicBezTo>
                <a:cubicBezTo>
                  <a:pt x="8913066" y="3308710"/>
                  <a:pt x="8913827" y="3359473"/>
                  <a:pt x="8869631" y="3383839"/>
                </a:cubicBezTo>
                <a:cubicBezTo>
                  <a:pt x="8853628" y="3392298"/>
                  <a:pt x="8845438" y="3396529"/>
                  <a:pt x="8837436" y="3395260"/>
                </a:cubicBezTo>
                <a:close/>
                <a:moveTo>
                  <a:pt x="5643616" y="3395430"/>
                </a:moveTo>
                <a:cubicBezTo>
                  <a:pt x="5632758" y="3395007"/>
                  <a:pt x="5621518" y="3387900"/>
                  <a:pt x="5605515" y="3373687"/>
                </a:cubicBezTo>
                <a:cubicBezTo>
                  <a:pt x="5591038" y="3360828"/>
                  <a:pt x="5579607" y="3345260"/>
                  <a:pt x="5579607" y="3337816"/>
                </a:cubicBezTo>
                <a:cubicBezTo>
                  <a:pt x="5579607" y="3317511"/>
                  <a:pt x="5600182" y="3296528"/>
                  <a:pt x="5628375" y="3288406"/>
                </a:cubicBezTo>
                <a:cubicBezTo>
                  <a:pt x="5690098" y="3270809"/>
                  <a:pt x="5726674" y="3335108"/>
                  <a:pt x="5679430" y="3377072"/>
                </a:cubicBezTo>
                <a:cubicBezTo>
                  <a:pt x="5664952" y="3389592"/>
                  <a:pt x="5654475" y="3395854"/>
                  <a:pt x="5643616" y="3395430"/>
                </a:cubicBezTo>
                <a:close/>
                <a:moveTo>
                  <a:pt x="6548380" y="3395430"/>
                </a:moveTo>
                <a:cubicBezTo>
                  <a:pt x="6537522" y="3395854"/>
                  <a:pt x="6527044" y="3389592"/>
                  <a:pt x="6512567" y="3377072"/>
                </a:cubicBezTo>
                <a:cubicBezTo>
                  <a:pt x="6465323" y="3335108"/>
                  <a:pt x="6501899" y="3270809"/>
                  <a:pt x="6563622" y="3288406"/>
                </a:cubicBezTo>
                <a:cubicBezTo>
                  <a:pt x="6591815" y="3296528"/>
                  <a:pt x="6612390" y="3317511"/>
                  <a:pt x="6612390" y="3337816"/>
                </a:cubicBezTo>
                <a:cubicBezTo>
                  <a:pt x="6612390" y="3345260"/>
                  <a:pt x="6600959" y="3360828"/>
                  <a:pt x="6586482" y="3373687"/>
                </a:cubicBezTo>
                <a:cubicBezTo>
                  <a:pt x="6570479" y="3387900"/>
                  <a:pt x="6559239" y="3395007"/>
                  <a:pt x="6548380" y="3395430"/>
                </a:cubicBezTo>
                <a:close/>
                <a:moveTo>
                  <a:pt x="3173962" y="3395517"/>
                </a:moveTo>
                <a:cubicBezTo>
                  <a:pt x="3164912" y="3396025"/>
                  <a:pt x="3155387" y="3391626"/>
                  <a:pt x="3139004" y="3382489"/>
                </a:cubicBezTo>
                <a:cubicBezTo>
                  <a:pt x="3115382" y="3368952"/>
                  <a:pt x="3113858" y="3365567"/>
                  <a:pt x="3116144" y="3336464"/>
                </a:cubicBezTo>
                <a:cubicBezTo>
                  <a:pt x="3118430" y="3308714"/>
                  <a:pt x="3121478" y="3303976"/>
                  <a:pt x="3145862" y="3292470"/>
                </a:cubicBezTo>
                <a:cubicBezTo>
                  <a:pt x="3173294" y="3279611"/>
                  <a:pt x="3173294" y="3279611"/>
                  <a:pt x="3199202" y="3292470"/>
                </a:cubicBezTo>
                <a:cubicBezTo>
                  <a:pt x="3221300" y="3303976"/>
                  <a:pt x="3225110" y="3310067"/>
                  <a:pt x="3227396" y="3333757"/>
                </a:cubicBezTo>
                <a:cubicBezTo>
                  <a:pt x="3229682" y="3357445"/>
                  <a:pt x="3226634" y="3363538"/>
                  <a:pt x="3206060" y="3379104"/>
                </a:cubicBezTo>
                <a:cubicBezTo>
                  <a:pt x="3191583" y="3389595"/>
                  <a:pt x="3183010" y="3395009"/>
                  <a:pt x="3173962" y="3395517"/>
                </a:cubicBezTo>
                <a:close/>
                <a:moveTo>
                  <a:pt x="9018035" y="3395517"/>
                </a:moveTo>
                <a:cubicBezTo>
                  <a:pt x="9008987" y="3395009"/>
                  <a:pt x="9000414" y="3389595"/>
                  <a:pt x="8985936" y="3379104"/>
                </a:cubicBezTo>
                <a:cubicBezTo>
                  <a:pt x="8965363" y="3363538"/>
                  <a:pt x="8962315" y="3357445"/>
                  <a:pt x="8964600" y="3333757"/>
                </a:cubicBezTo>
                <a:cubicBezTo>
                  <a:pt x="8966887" y="3310067"/>
                  <a:pt x="8970696" y="3303976"/>
                  <a:pt x="8992795" y="3292470"/>
                </a:cubicBezTo>
                <a:cubicBezTo>
                  <a:pt x="9018703" y="3279611"/>
                  <a:pt x="9018703" y="3279611"/>
                  <a:pt x="9046135" y="3292470"/>
                </a:cubicBezTo>
                <a:cubicBezTo>
                  <a:pt x="9070519" y="3303976"/>
                  <a:pt x="9073567" y="3308714"/>
                  <a:pt x="9075852" y="3336464"/>
                </a:cubicBezTo>
                <a:cubicBezTo>
                  <a:pt x="9078139" y="3365567"/>
                  <a:pt x="9076615" y="3368952"/>
                  <a:pt x="9052992" y="3382489"/>
                </a:cubicBezTo>
                <a:cubicBezTo>
                  <a:pt x="9036610" y="3391626"/>
                  <a:pt x="9027084" y="3396025"/>
                  <a:pt x="9018035" y="3395517"/>
                </a:cubicBezTo>
                <a:close/>
                <a:moveTo>
                  <a:pt x="2461558" y="3395940"/>
                </a:moveTo>
                <a:cubicBezTo>
                  <a:pt x="2449747" y="3395179"/>
                  <a:pt x="2437936" y="3390272"/>
                  <a:pt x="2426124" y="3381135"/>
                </a:cubicBezTo>
                <a:cubicBezTo>
                  <a:pt x="2396407" y="3358799"/>
                  <a:pt x="2396407" y="3319543"/>
                  <a:pt x="2425363" y="3297884"/>
                </a:cubicBezTo>
                <a:cubicBezTo>
                  <a:pt x="2448984" y="3278933"/>
                  <a:pt x="2468035" y="3277580"/>
                  <a:pt x="2497752" y="3291794"/>
                </a:cubicBezTo>
                <a:cubicBezTo>
                  <a:pt x="2535852" y="3308714"/>
                  <a:pt x="2535091" y="3362184"/>
                  <a:pt x="2496991" y="3385872"/>
                </a:cubicBezTo>
                <a:cubicBezTo>
                  <a:pt x="2485180" y="3393317"/>
                  <a:pt x="2473368" y="3396702"/>
                  <a:pt x="2461558" y="3395940"/>
                </a:cubicBezTo>
                <a:close/>
                <a:moveTo>
                  <a:pt x="9730439" y="3395940"/>
                </a:moveTo>
                <a:cubicBezTo>
                  <a:pt x="9718628" y="3396702"/>
                  <a:pt x="9706816" y="3393317"/>
                  <a:pt x="9695006" y="3385872"/>
                </a:cubicBezTo>
                <a:cubicBezTo>
                  <a:pt x="9656906" y="3362184"/>
                  <a:pt x="9656144" y="3308714"/>
                  <a:pt x="9694244" y="3291794"/>
                </a:cubicBezTo>
                <a:cubicBezTo>
                  <a:pt x="9723962" y="3277580"/>
                  <a:pt x="9743012" y="3278933"/>
                  <a:pt x="9766634" y="3297884"/>
                </a:cubicBezTo>
                <a:cubicBezTo>
                  <a:pt x="9795590" y="3319543"/>
                  <a:pt x="9795590" y="3358799"/>
                  <a:pt x="9765872" y="3381135"/>
                </a:cubicBezTo>
                <a:cubicBezTo>
                  <a:pt x="9754060" y="3390272"/>
                  <a:pt x="9742250" y="3395179"/>
                  <a:pt x="9730439" y="3395940"/>
                </a:cubicBezTo>
                <a:close/>
                <a:moveTo>
                  <a:pt x="1582461" y="3396698"/>
                </a:moveTo>
                <a:cubicBezTo>
                  <a:pt x="1576365" y="3396698"/>
                  <a:pt x="1561125" y="3389254"/>
                  <a:pt x="1548171" y="3379778"/>
                </a:cubicBezTo>
                <a:cubicBezTo>
                  <a:pt x="1518453" y="3357442"/>
                  <a:pt x="1513119" y="3341198"/>
                  <a:pt x="1527597" y="3316832"/>
                </a:cubicBezTo>
                <a:cubicBezTo>
                  <a:pt x="1543599" y="3289759"/>
                  <a:pt x="1579413" y="3276900"/>
                  <a:pt x="1605321" y="3289083"/>
                </a:cubicBezTo>
                <a:cubicBezTo>
                  <a:pt x="1635039" y="3303296"/>
                  <a:pt x="1649517" y="3332400"/>
                  <a:pt x="1638849" y="3356766"/>
                </a:cubicBezTo>
                <a:cubicBezTo>
                  <a:pt x="1628943" y="3376393"/>
                  <a:pt x="1601511" y="3396698"/>
                  <a:pt x="1582461" y="3396698"/>
                </a:cubicBezTo>
                <a:close/>
                <a:moveTo>
                  <a:pt x="10609535" y="3396698"/>
                </a:moveTo>
                <a:cubicBezTo>
                  <a:pt x="10590486" y="3396698"/>
                  <a:pt x="10563054" y="3376393"/>
                  <a:pt x="10553147" y="3356766"/>
                </a:cubicBezTo>
                <a:cubicBezTo>
                  <a:pt x="10542479" y="3332400"/>
                  <a:pt x="10556958" y="3303296"/>
                  <a:pt x="10586675" y="3289083"/>
                </a:cubicBezTo>
                <a:cubicBezTo>
                  <a:pt x="10612583" y="3276900"/>
                  <a:pt x="10648398" y="3289759"/>
                  <a:pt x="10664399" y="3316832"/>
                </a:cubicBezTo>
                <a:cubicBezTo>
                  <a:pt x="10678878" y="3341198"/>
                  <a:pt x="10673543" y="3357442"/>
                  <a:pt x="10643826" y="3379778"/>
                </a:cubicBezTo>
                <a:cubicBezTo>
                  <a:pt x="10630871" y="3389254"/>
                  <a:pt x="10615631" y="3396698"/>
                  <a:pt x="10609535" y="3396698"/>
                </a:cubicBezTo>
                <a:close/>
                <a:moveTo>
                  <a:pt x="4761843" y="3504685"/>
                </a:moveTo>
                <a:cubicBezTo>
                  <a:pt x="4755747" y="3504685"/>
                  <a:pt x="4750412" y="3499953"/>
                  <a:pt x="4750412" y="3494538"/>
                </a:cubicBezTo>
                <a:cubicBezTo>
                  <a:pt x="4750412" y="3489126"/>
                  <a:pt x="4755747" y="3484386"/>
                  <a:pt x="4761843" y="3484386"/>
                </a:cubicBezTo>
                <a:cubicBezTo>
                  <a:pt x="4767939" y="3484386"/>
                  <a:pt x="4773274" y="3489126"/>
                  <a:pt x="4773274" y="3494538"/>
                </a:cubicBezTo>
                <a:cubicBezTo>
                  <a:pt x="4773274" y="3499953"/>
                  <a:pt x="4767939" y="3504685"/>
                  <a:pt x="4761843" y="3504685"/>
                </a:cubicBezTo>
                <a:close/>
                <a:moveTo>
                  <a:pt x="7430154" y="3504685"/>
                </a:moveTo>
                <a:cubicBezTo>
                  <a:pt x="7424058" y="3504685"/>
                  <a:pt x="7418723" y="3499953"/>
                  <a:pt x="7418723" y="3494538"/>
                </a:cubicBezTo>
                <a:cubicBezTo>
                  <a:pt x="7418723" y="3489126"/>
                  <a:pt x="7424058" y="3484386"/>
                  <a:pt x="7430154" y="3484386"/>
                </a:cubicBezTo>
                <a:cubicBezTo>
                  <a:pt x="7436250" y="3484386"/>
                  <a:pt x="7441584" y="3489126"/>
                  <a:pt x="7441584" y="3494538"/>
                </a:cubicBezTo>
                <a:cubicBezTo>
                  <a:pt x="7441584" y="3499953"/>
                  <a:pt x="7436250" y="3504685"/>
                  <a:pt x="7430154" y="3504685"/>
                </a:cubicBezTo>
                <a:close/>
                <a:moveTo>
                  <a:pt x="0" y="3508219"/>
                </a:moveTo>
                <a:lnTo>
                  <a:pt x="0" y="3486700"/>
                </a:lnTo>
                <a:lnTo>
                  <a:pt x="7896" y="3487004"/>
                </a:lnTo>
                <a:cubicBezTo>
                  <a:pt x="10757" y="3489626"/>
                  <a:pt x="11137" y="3494532"/>
                  <a:pt x="8461" y="3501301"/>
                </a:cubicBezTo>
                <a:close/>
                <a:moveTo>
                  <a:pt x="12191999" y="3508222"/>
                </a:moveTo>
                <a:lnTo>
                  <a:pt x="12183535" y="3501301"/>
                </a:lnTo>
                <a:cubicBezTo>
                  <a:pt x="12180859" y="3494532"/>
                  <a:pt x="12181239" y="3489626"/>
                  <a:pt x="12184100" y="3487004"/>
                </a:cubicBezTo>
                <a:lnTo>
                  <a:pt x="12191999" y="3486700"/>
                </a:lnTo>
                <a:close/>
                <a:moveTo>
                  <a:pt x="1232641" y="3511451"/>
                </a:moveTo>
                <a:cubicBezTo>
                  <a:pt x="1226535" y="3511451"/>
                  <a:pt x="1219692" y="3506030"/>
                  <a:pt x="1217409" y="3499953"/>
                </a:cubicBezTo>
                <a:cubicBezTo>
                  <a:pt x="1211315" y="3487095"/>
                  <a:pt x="1223492" y="3474233"/>
                  <a:pt x="1234909" y="3480327"/>
                </a:cubicBezTo>
                <a:cubicBezTo>
                  <a:pt x="1247117" y="3487095"/>
                  <a:pt x="1244824" y="3511451"/>
                  <a:pt x="1232641" y="3511451"/>
                </a:cubicBezTo>
                <a:close/>
                <a:moveTo>
                  <a:pt x="10959355" y="3511451"/>
                </a:moveTo>
                <a:cubicBezTo>
                  <a:pt x="10947172" y="3511451"/>
                  <a:pt x="10944879" y="3487095"/>
                  <a:pt x="10957087" y="3480327"/>
                </a:cubicBezTo>
                <a:cubicBezTo>
                  <a:pt x="10968504" y="3474233"/>
                  <a:pt x="10980682" y="3487095"/>
                  <a:pt x="10974587" y="3499953"/>
                </a:cubicBezTo>
                <a:cubicBezTo>
                  <a:pt x="10972304" y="3506030"/>
                  <a:pt x="10965462" y="3511451"/>
                  <a:pt x="10959355" y="3511451"/>
                </a:cubicBezTo>
                <a:close/>
                <a:moveTo>
                  <a:pt x="3164912" y="3513486"/>
                </a:moveTo>
                <a:cubicBezTo>
                  <a:pt x="3155768" y="3504685"/>
                  <a:pt x="3160340" y="3477616"/>
                  <a:pt x="3171770" y="3477616"/>
                </a:cubicBezTo>
                <a:cubicBezTo>
                  <a:pt x="3178628" y="3477616"/>
                  <a:pt x="3183200" y="3483705"/>
                  <a:pt x="3183200" y="3493859"/>
                </a:cubicBezTo>
                <a:cubicBezTo>
                  <a:pt x="3183200" y="3511447"/>
                  <a:pt x="3174056" y="3520930"/>
                  <a:pt x="3164912" y="3513486"/>
                </a:cubicBezTo>
                <a:close/>
                <a:moveTo>
                  <a:pt x="9027084" y="3513486"/>
                </a:moveTo>
                <a:cubicBezTo>
                  <a:pt x="9017940" y="3520930"/>
                  <a:pt x="9008796" y="3511447"/>
                  <a:pt x="9008796" y="3493859"/>
                </a:cubicBezTo>
                <a:cubicBezTo>
                  <a:pt x="9008796" y="3483705"/>
                  <a:pt x="9013368" y="3477616"/>
                  <a:pt x="9020227" y="3477616"/>
                </a:cubicBezTo>
                <a:cubicBezTo>
                  <a:pt x="9031656" y="3477616"/>
                  <a:pt x="9036228" y="3504685"/>
                  <a:pt x="9027084" y="3513486"/>
                </a:cubicBezTo>
                <a:close/>
                <a:moveTo>
                  <a:pt x="3356090" y="3513810"/>
                </a:moveTo>
                <a:cubicBezTo>
                  <a:pt x="3351708" y="3516701"/>
                  <a:pt x="3345612" y="3516524"/>
                  <a:pt x="3337611" y="3513486"/>
                </a:cubicBezTo>
                <a:cubicBezTo>
                  <a:pt x="3332278" y="3512118"/>
                  <a:pt x="3327706" y="3502644"/>
                  <a:pt x="3327706" y="3493859"/>
                </a:cubicBezTo>
                <a:cubicBezTo>
                  <a:pt x="3327706" y="3480998"/>
                  <a:pt x="3331515" y="3477616"/>
                  <a:pt x="3347518" y="3477616"/>
                </a:cubicBezTo>
                <a:cubicBezTo>
                  <a:pt x="3364282" y="3477616"/>
                  <a:pt x="3366567" y="3480323"/>
                  <a:pt x="3364282" y="3495888"/>
                </a:cubicBezTo>
                <a:cubicBezTo>
                  <a:pt x="3363139" y="3505025"/>
                  <a:pt x="3360471" y="3510949"/>
                  <a:pt x="3356090" y="3513810"/>
                </a:cubicBezTo>
                <a:close/>
                <a:moveTo>
                  <a:pt x="8835907" y="3513810"/>
                </a:moveTo>
                <a:cubicBezTo>
                  <a:pt x="8831526" y="3510949"/>
                  <a:pt x="8828858" y="3505025"/>
                  <a:pt x="8827715" y="3495888"/>
                </a:cubicBezTo>
                <a:cubicBezTo>
                  <a:pt x="8825430" y="3480323"/>
                  <a:pt x="8827715" y="3477616"/>
                  <a:pt x="8844479" y="3477616"/>
                </a:cubicBezTo>
                <a:cubicBezTo>
                  <a:pt x="8860482" y="3477616"/>
                  <a:pt x="8864291" y="3480998"/>
                  <a:pt x="8864291" y="3493859"/>
                </a:cubicBezTo>
                <a:cubicBezTo>
                  <a:pt x="8864291" y="3502644"/>
                  <a:pt x="8859719" y="3512118"/>
                  <a:pt x="8854386" y="3513486"/>
                </a:cubicBezTo>
                <a:cubicBezTo>
                  <a:pt x="8846384" y="3516524"/>
                  <a:pt x="8840288" y="3516701"/>
                  <a:pt x="8835907" y="3513810"/>
                </a:cubicBezTo>
                <a:close/>
                <a:moveTo>
                  <a:pt x="2463274" y="3515342"/>
                </a:moveTo>
                <a:cubicBezTo>
                  <a:pt x="2460416" y="3515342"/>
                  <a:pt x="2457750" y="3513140"/>
                  <a:pt x="2453559" y="3508734"/>
                </a:cubicBezTo>
                <a:cubicBezTo>
                  <a:pt x="2441367" y="3495892"/>
                  <a:pt x="2448224" y="3477616"/>
                  <a:pt x="2464227" y="3477616"/>
                </a:cubicBezTo>
                <a:cubicBezTo>
                  <a:pt x="2480991" y="3477616"/>
                  <a:pt x="2487087" y="3497242"/>
                  <a:pt x="2474132" y="3508734"/>
                </a:cubicBezTo>
                <a:cubicBezTo>
                  <a:pt x="2469180" y="3513140"/>
                  <a:pt x="2466132" y="3515342"/>
                  <a:pt x="2463274" y="3515342"/>
                </a:cubicBezTo>
                <a:close/>
                <a:moveTo>
                  <a:pt x="9728723" y="3515342"/>
                </a:moveTo>
                <a:cubicBezTo>
                  <a:pt x="9725864" y="3515342"/>
                  <a:pt x="9722816" y="3513140"/>
                  <a:pt x="9717864" y="3508734"/>
                </a:cubicBezTo>
                <a:cubicBezTo>
                  <a:pt x="9704910" y="3497242"/>
                  <a:pt x="9711006" y="3477616"/>
                  <a:pt x="9727770" y="3477616"/>
                </a:cubicBezTo>
                <a:cubicBezTo>
                  <a:pt x="9743772" y="3477616"/>
                  <a:pt x="9750630" y="3495892"/>
                  <a:pt x="9738438" y="3508734"/>
                </a:cubicBezTo>
                <a:cubicBezTo>
                  <a:pt x="9734247" y="3513140"/>
                  <a:pt x="9731580" y="3515342"/>
                  <a:pt x="9728723" y="3515342"/>
                </a:cubicBezTo>
                <a:close/>
                <a:moveTo>
                  <a:pt x="5995866" y="3516867"/>
                </a:moveTo>
                <a:cubicBezTo>
                  <a:pt x="5982150" y="3518212"/>
                  <a:pt x="5973768" y="3515499"/>
                  <a:pt x="5970720" y="3508732"/>
                </a:cubicBezTo>
                <a:cubicBezTo>
                  <a:pt x="5962338" y="3489795"/>
                  <a:pt x="5973768" y="3476256"/>
                  <a:pt x="5995866" y="3478966"/>
                </a:cubicBezTo>
                <a:cubicBezTo>
                  <a:pt x="6012630" y="3480319"/>
                  <a:pt x="6017202" y="3484380"/>
                  <a:pt x="6017202" y="3497917"/>
                </a:cubicBezTo>
                <a:cubicBezTo>
                  <a:pt x="6017202" y="3511447"/>
                  <a:pt x="6012630" y="3515499"/>
                  <a:pt x="5995866" y="3516867"/>
                </a:cubicBezTo>
                <a:close/>
                <a:moveTo>
                  <a:pt x="6196131" y="3516867"/>
                </a:moveTo>
                <a:cubicBezTo>
                  <a:pt x="6179367" y="3515499"/>
                  <a:pt x="6174795" y="3511447"/>
                  <a:pt x="6174795" y="3497917"/>
                </a:cubicBezTo>
                <a:cubicBezTo>
                  <a:pt x="6174795" y="3484380"/>
                  <a:pt x="6179367" y="3480319"/>
                  <a:pt x="6196131" y="3478966"/>
                </a:cubicBezTo>
                <a:cubicBezTo>
                  <a:pt x="6218228" y="3476256"/>
                  <a:pt x="6229659" y="3489795"/>
                  <a:pt x="6221276" y="3508732"/>
                </a:cubicBezTo>
                <a:cubicBezTo>
                  <a:pt x="6218228" y="3515499"/>
                  <a:pt x="6209847" y="3518212"/>
                  <a:pt x="6196131" y="3516867"/>
                </a:cubicBezTo>
                <a:close/>
                <a:moveTo>
                  <a:pt x="4393690" y="3517046"/>
                </a:moveTo>
                <a:cubicBezTo>
                  <a:pt x="4388451" y="3516526"/>
                  <a:pt x="4384450" y="3515507"/>
                  <a:pt x="4382926" y="3514168"/>
                </a:cubicBezTo>
                <a:cubicBezTo>
                  <a:pt x="4379878" y="3511451"/>
                  <a:pt x="4377591" y="3501971"/>
                  <a:pt x="4377591" y="3493864"/>
                </a:cubicBezTo>
                <a:cubicBezTo>
                  <a:pt x="4377591" y="3474234"/>
                  <a:pt x="4409595" y="3464759"/>
                  <a:pt x="4427883" y="3478297"/>
                </a:cubicBezTo>
                <a:cubicBezTo>
                  <a:pt x="4446934" y="3492512"/>
                  <a:pt x="4437790" y="3514833"/>
                  <a:pt x="4411882" y="3516876"/>
                </a:cubicBezTo>
                <a:cubicBezTo>
                  <a:pt x="4405404" y="3517549"/>
                  <a:pt x="4398928" y="3517549"/>
                  <a:pt x="4393690" y="3517046"/>
                </a:cubicBezTo>
                <a:close/>
                <a:moveTo>
                  <a:pt x="7798307" y="3517046"/>
                </a:moveTo>
                <a:cubicBezTo>
                  <a:pt x="7793068" y="3517549"/>
                  <a:pt x="7786592" y="3517549"/>
                  <a:pt x="7780115" y="3516876"/>
                </a:cubicBezTo>
                <a:cubicBezTo>
                  <a:pt x="7754207" y="3514833"/>
                  <a:pt x="7745063" y="3492512"/>
                  <a:pt x="7764114" y="3478297"/>
                </a:cubicBezTo>
                <a:cubicBezTo>
                  <a:pt x="7782401" y="3464759"/>
                  <a:pt x="7814406" y="3474234"/>
                  <a:pt x="7814406" y="3493864"/>
                </a:cubicBezTo>
                <a:cubicBezTo>
                  <a:pt x="7814406" y="3501971"/>
                  <a:pt x="7812119" y="3511451"/>
                  <a:pt x="7809071" y="3514168"/>
                </a:cubicBezTo>
                <a:cubicBezTo>
                  <a:pt x="7807547" y="3515507"/>
                  <a:pt x="7803546" y="3516526"/>
                  <a:pt x="7798307" y="3517046"/>
                </a:cubicBezTo>
                <a:close/>
                <a:moveTo>
                  <a:pt x="1580077" y="3517631"/>
                </a:moveTo>
                <a:cubicBezTo>
                  <a:pt x="1575600" y="3518560"/>
                  <a:pt x="1571791" y="3517192"/>
                  <a:pt x="1567980" y="3513484"/>
                </a:cubicBezTo>
                <a:cubicBezTo>
                  <a:pt x="1564932" y="3511447"/>
                  <a:pt x="1562647" y="3501964"/>
                  <a:pt x="1562647" y="3493181"/>
                </a:cubicBezTo>
                <a:cubicBezTo>
                  <a:pt x="1562647" y="3480998"/>
                  <a:pt x="1567219" y="3477613"/>
                  <a:pt x="1580935" y="3477613"/>
                </a:cubicBezTo>
                <a:cubicBezTo>
                  <a:pt x="1603795" y="3477613"/>
                  <a:pt x="1611415" y="3493856"/>
                  <a:pt x="1596175" y="3508068"/>
                </a:cubicBezTo>
                <a:cubicBezTo>
                  <a:pt x="1589697" y="3513484"/>
                  <a:pt x="1584553" y="3516700"/>
                  <a:pt x="1580077" y="3517631"/>
                </a:cubicBezTo>
                <a:close/>
                <a:moveTo>
                  <a:pt x="10611919" y="3517631"/>
                </a:moveTo>
                <a:cubicBezTo>
                  <a:pt x="10607443" y="3516700"/>
                  <a:pt x="10602299" y="3513484"/>
                  <a:pt x="10595822" y="3508068"/>
                </a:cubicBezTo>
                <a:cubicBezTo>
                  <a:pt x="10580582" y="3493856"/>
                  <a:pt x="10588202" y="3477613"/>
                  <a:pt x="10611062" y="3477613"/>
                </a:cubicBezTo>
                <a:cubicBezTo>
                  <a:pt x="10624778" y="3477613"/>
                  <a:pt x="10629350" y="3480998"/>
                  <a:pt x="10629350" y="3493181"/>
                </a:cubicBezTo>
                <a:cubicBezTo>
                  <a:pt x="10629350" y="3501964"/>
                  <a:pt x="10627064" y="3511447"/>
                  <a:pt x="10624016" y="3513484"/>
                </a:cubicBezTo>
                <a:cubicBezTo>
                  <a:pt x="10620206" y="3517192"/>
                  <a:pt x="10616396" y="3518560"/>
                  <a:pt x="10611919" y="3517631"/>
                </a:cubicBezTo>
                <a:close/>
                <a:moveTo>
                  <a:pt x="1771631" y="3517801"/>
                </a:moveTo>
                <a:cubicBezTo>
                  <a:pt x="1762583" y="3521101"/>
                  <a:pt x="1751724" y="3521268"/>
                  <a:pt x="1742961" y="3516872"/>
                </a:cubicBezTo>
                <a:cubicBezTo>
                  <a:pt x="1722387" y="3506720"/>
                  <a:pt x="1726197" y="3478969"/>
                  <a:pt x="1749057" y="3473555"/>
                </a:cubicBezTo>
                <a:cubicBezTo>
                  <a:pt x="1772679" y="3468142"/>
                  <a:pt x="1792491" y="3481677"/>
                  <a:pt x="1789443" y="3499950"/>
                </a:cubicBezTo>
                <a:cubicBezTo>
                  <a:pt x="1787919" y="3508068"/>
                  <a:pt x="1780680" y="3514493"/>
                  <a:pt x="1771631" y="3517801"/>
                </a:cubicBezTo>
                <a:close/>
                <a:moveTo>
                  <a:pt x="10420366" y="3517801"/>
                </a:moveTo>
                <a:cubicBezTo>
                  <a:pt x="10411316" y="3514493"/>
                  <a:pt x="10404078" y="3508068"/>
                  <a:pt x="10402554" y="3499950"/>
                </a:cubicBezTo>
                <a:cubicBezTo>
                  <a:pt x="10399506" y="3481677"/>
                  <a:pt x="10419318" y="3468142"/>
                  <a:pt x="10442939" y="3473555"/>
                </a:cubicBezTo>
                <a:cubicBezTo>
                  <a:pt x="10465799" y="3478969"/>
                  <a:pt x="10469610" y="3506720"/>
                  <a:pt x="10449035" y="3516872"/>
                </a:cubicBezTo>
                <a:cubicBezTo>
                  <a:pt x="10440272" y="3521268"/>
                  <a:pt x="10429414" y="3521101"/>
                  <a:pt x="10420366" y="3517801"/>
                </a:cubicBezTo>
                <a:close/>
                <a:moveTo>
                  <a:pt x="1408335" y="3518216"/>
                </a:moveTo>
                <a:cubicBezTo>
                  <a:pt x="1398439" y="3518216"/>
                  <a:pt x="1387776" y="3516193"/>
                  <a:pt x="1385496" y="3513488"/>
                </a:cubicBezTo>
                <a:cubicBezTo>
                  <a:pt x="1374057" y="3504014"/>
                  <a:pt x="1380921" y="3478293"/>
                  <a:pt x="1395396" y="3474233"/>
                </a:cubicBezTo>
                <a:cubicBezTo>
                  <a:pt x="1416711" y="3468144"/>
                  <a:pt x="1425844" y="3475587"/>
                  <a:pt x="1425844" y="3498599"/>
                </a:cubicBezTo>
                <a:cubicBezTo>
                  <a:pt x="1425844" y="3514833"/>
                  <a:pt x="1422799" y="3518216"/>
                  <a:pt x="1408335" y="3518216"/>
                </a:cubicBezTo>
                <a:close/>
                <a:moveTo>
                  <a:pt x="10783662" y="3518216"/>
                </a:moveTo>
                <a:cubicBezTo>
                  <a:pt x="10769198" y="3518216"/>
                  <a:pt x="10766152" y="3514833"/>
                  <a:pt x="10766152" y="3498599"/>
                </a:cubicBezTo>
                <a:cubicBezTo>
                  <a:pt x="10766152" y="3475587"/>
                  <a:pt x="10775286" y="3468144"/>
                  <a:pt x="10796600" y="3474233"/>
                </a:cubicBezTo>
                <a:cubicBezTo>
                  <a:pt x="10811075" y="3478293"/>
                  <a:pt x="10817939" y="3504014"/>
                  <a:pt x="10806500" y="3513488"/>
                </a:cubicBezTo>
                <a:cubicBezTo>
                  <a:pt x="10804220" y="3516193"/>
                  <a:pt x="10793558" y="3518216"/>
                  <a:pt x="10783662" y="3518216"/>
                </a:cubicBezTo>
                <a:close/>
                <a:moveTo>
                  <a:pt x="2104146" y="3518732"/>
                </a:moveTo>
                <a:cubicBezTo>
                  <a:pt x="2100073" y="3518470"/>
                  <a:pt x="2096168" y="3517033"/>
                  <a:pt x="2092929" y="3514161"/>
                </a:cubicBezTo>
                <a:cubicBezTo>
                  <a:pt x="2089881" y="3511447"/>
                  <a:pt x="2087595" y="3501964"/>
                  <a:pt x="2087595" y="3493179"/>
                </a:cubicBezTo>
                <a:cubicBezTo>
                  <a:pt x="2087595" y="3480320"/>
                  <a:pt x="2091405" y="3477613"/>
                  <a:pt x="2111218" y="3477613"/>
                </a:cubicBezTo>
                <a:cubicBezTo>
                  <a:pt x="2131791" y="3477613"/>
                  <a:pt x="2134078" y="3479643"/>
                  <a:pt x="2131791" y="3496563"/>
                </a:cubicBezTo>
                <a:cubicBezTo>
                  <a:pt x="2130648" y="3505348"/>
                  <a:pt x="2124171" y="3512636"/>
                  <a:pt x="2116362" y="3516262"/>
                </a:cubicBezTo>
                <a:cubicBezTo>
                  <a:pt x="2112456" y="3518084"/>
                  <a:pt x="2108218" y="3518995"/>
                  <a:pt x="2104146" y="3518732"/>
                </a:cubicBezTo>
                <a:close/>
                <a:moveTo>
                  <a:pt x="2811690" y="3518732"/>
                </a:moveTo>
                <a:cubicBezTo>
                  <a:pt x="2807618" y="3518470"/>
                  <a:pt x="2803712" y="3517033"/>
                  <a:pt x="2800474" y="3514161"/>
                </a:cubicBezTo>
                <a:cubicBezTo>
                  <a:pt x="2797426" y="3511447"/>
                  <a:pt x="2795139" y="3501964"/>
                  <a:pt x="2795139" y="3493179"/>
                </a:cubicBezTo>
                <a:cubicBezTo>
                  <a:pt x="2795139" y="3480320"/>
                  <a:pt x="2798950" y="3477613"/>
                  <a:pt x="2818762" y="3477613"/>
                </a:cubicBezTo>
                <a:cubicBezTo>
                  <a:pt x="2839335" y="3477613"/>
                  <a:pt x="2841622" y="3479643"/>
                  <a:pt x="2839335" y="3496563"/>
                </a:cubicBezTo>
                <a:cubicBezTo>
                  <a:pt x="2838192" y="3505348"/>
                  <a:pt x="2831715" y="3512636"/>
                  <a:pt x="2823906" y="3516262"/>
                </a:cubicBezTo>
                <a:cubicBezTo>
                  <a:pt x="2820000" y="3518084"/>
                  <a:pt x="2815762" y="3518995"/>
                  <a:pt x="2811690" y="3518732"/>
                </a:cubicBezTo>
                <a:close/>
                <a:moveTo>
                  <a:pt x="9380307" y="3518732"/>
                </a:moveTo>
                <a:cubicBezTo>
                  <a:pt x="9376235" y="3518995"/>
                  <a:pt x="9371996" y="3518084"/>
                  <a:pt x="9368091" y="3516262"/>
                </a:cubicBezTo>
                <a:cubicBezTo>
                  <a:pt x="9360282" y="3512636"/>
                  <a:pt x="9353804" y="3505348"/>
                  <a:pt x="9352662" y="3496563"/>
                </a:cubicBezTo>
                <a:cubicBezTo>
                  <a:pt x="9350375" y="3479643"/>
                  <a:pt x="9352662" y="3477613"/>
                  <a:pt x="9373235" y="3477613"/>
                </a:cubicBezTo>
                <a:cubicBezTo>
                  <a:pt x="9393047" y="3477613"/>
                  <a:pt x="9396858" y="3480320"/>
                  <a:pt x="9396858" y="3493179"/>
                </a:cubicBezTo>
                <a:cubicBezTo>
                  <a:pt x="9396858" y="3501964"/>
                  <a:pt x="9394571" y="3511447"/>
                  <a:pt x="9391523" y="3514161"/>
                </a:cubicBezTo>
                <a:cubicBezTo>
                  <a:pt x="9388284" y="3517033"/>
                  <a:pt x="9384379" y="3518470"/>
                  <a:pt x="9380307" y="3518732"/>
                </a:cubicBezTo>
                <a:close/>
                <a:moveTo>
                  <a:pt x="10087851" y="3518732"/>
                </a:moveTo>
                <a:cubicBezTo>
                  <a:pt x="10083779" y="3518995"/>
                  <a:pt x="10079540" y="3518084"/>
                  <a:pt x="10075635" y="3516262"/>
                </a:cubicBezTo>
                <a:cubicBezTo>
                  <a:pt x="10067826" y="3512636"/>
                  <a:pt x="10061348" y="3505348"/>
                  <a:pt x="10060206" y="3496563"/>
                </a:cubicBezTo>
                <a:cubicBezTo>
                  <a:pt x="10057919" y="3479643"/>
                  <a:pt x="10060206" y="3477613"/>
                  <a:pt x="10080779" y="3477613"/>
                </a:cubicBezTo>
                <a:cubicBezTo>
                  <a:pt x="10100591" y="3477613"/>
                  <a:pt x="10104402" y="3480320"/>
                  <a:pt x="10104402" y="3493179"/>
                </a:cubicBezTo>
                <a:cubicBezTo>
                  <a:pt x="10104402" y="3501964"/>
                  <a:pt x="10102115" y="3511447"/>
                  <a:pt x="10099067" y="3514161"/>
                </a:cubicBezTo>
                <a:cubicBezTo>
                  <a:pt x="10095828" y="3517033"/>
                  <a:pt x="10091923" y="3518470"/>
                  <a:pt x="10087851" y="3518732"/>
                </a:cubicBezTo>
                <a:close/>
                <a:moveTo>
                  <a:pt x="5806400" y="3519581"/>
                </a:moveTo>
                <a:cubicBezTo>
                  <a:pt x="5791923" y="3516874"/>
                  <a:pt x="5781255" y="3495216"/>
                  <a:pt x="5788875" y="3484387"/>
                </a:cubicBezTo>
                <a:cubicBezTo>
                  <a:pt x="5800304" y="3467467"/>
                  <a:pt x="5821640" y="3464081"/>
                  <a:pt x="5838404" y="3476266"/>
                </a:cubicBezTo>
                <a:cubicBezTo>
                  <a:pt x="5867360" y="3497245"/>
                  <a:pt x="5845263" y="3527025"/>
                  <a:pt x="5806400" y="3519581"/>
                </a:cubicBezTo>
                <a:close/>
                <a:moveTo>
                  <a:pt x="6385596" y="3519581"/>
                </a:moveTo>
                <a:cubicBezTo>
                  <a:pt x="6346733" y="3527025"/>
                  <a:pt x="6324636" y="3497245"/>
                  <a:pt x="6353592" y="3476266"/>
                </a:cubicBezTo>
                <a:cubicBezTo>
                  <a:pt x="6370356" y="3464081"/>
                  <a:pt x="6391692" y="3467467"/>
                  <a:pt x="6403122" y="3484387"/>
                </a:cubicBezTo>
                <a:cubicBezTo>
                  <a:pt x="6410742" y="3495216"/>
                  <a:pt x="6400074" y="3516874"/>
                  <a:pt x="6385596" y="3519581"/>
                </a:cubicBezTo>
                <a:close/>
                <a:moveTo>
                  <a:pt x="3866362" y="3520254"/>
                </a:moveTo>
                <a:cubicBezTo>
                  <a:pt x="3847312" y="3516190"/>
                  <a:pt x="3841216" y="3491831"/>
                  <a:pt x="3855694" y="3478969"/>
                </a:cubicBezTo>
                <a:cubicBezTo>
                  <a:pt x="3871696" y="3464756"/>
                  <a:pt x="3909796" y="3475585"/>
                  <a:pt x="3909796" y="3493859"/>
                </a:cubicBezTo>
                <a:cubicBezTo>
                  <a:pt x="3909796" y="3508734"/>
                  <a:pt x="3884650" y="3524313"/>
                  <a:pt x="3866362" y="3520254"/>
                </a:cubicBezTo>
                <a:close/>
                <a:moveTo>
                  <a:pt x="8325635" y="3520254"/>
                </a:moveTo>
                <a:cubicBezTo>
                  <a:pt x="8307347" y="3524313"/>
                  <a:pt x="8282200" y="3508734"/>
                  <a:pt x="8282200" y="3493859"/>
                </a:cubicBezTo>
                <a:cubicBezTo>
                  <a:pt x="8282200" y="3475585"/>
                  <a:pt x="8320300" y="3464756"/>
                  <a:pt x="8336303" y="3478969"/>
                </a:cubicBezTo>
                <a:cubicBezTo>
                  <a:pt x="8350780" y="3491831"/>
                  <a:pt x="8344684" y="3516190"/>
                  <a:pt x="8325635" y="3520254"/>
                </a:cubicBezTo>
                <a:close/>
                <a:moveTo>
                  <a:pt x="3515102" y="3523963"/>
                </a:moveTo>
                <a:cubicBezTo>
                  <a:pt x="3507922" y="3523354"/>
                  <a:pt x="3501350" y="3521113"/>
                  <a:pt x="3496587" y="3516883"/>
                </a:cubicBezTo>
                <a:cubicBezTo>
                  <a:pt x="3491252" y="3512130"/>
                  <a:pt x="3487443" y="3503347"/>
                  <a:pt x="3487443" y="3496579"/>
                </a:cubicBezTo>
                <a:cubicBezTo>
                  <a:pt x="3487443" y="3482363"/>
                  <a:pt x="3509542" y="3457325"/>
                  <a:pt x="3521734" y="3457325"/>
                </a:cubicBezTo>
                <a:cubicBezTo>
                  <a:pt x="3532402" y="3457325"/>
                  <a:pt x="3563643" y="3486424"/>
                  <a:pt x="3563643" y="3495900"/>
                </a:cubicBezTo>
                <a:cubicBezTo>
                  <a:pt x="3563643" y="3513146"/>
                  <a:pt x="3536640" y="3525836"/>
                  <a:pt x="3515102" y="3523963"/>
                </a:cubicBezTo>
                <a:close/>
                <a:moveTo>
                  <a:pt x="8676895" y="3523963"/>
                </a:moveTo>
                <a:cubicBezTo>
                  <a:pt x="8655356" y="3525836"/>
                  <a:pt x="8628354" y="3513146"/>
                  <a:pt x="8628354" y="3495900"/>
                </a:cubicBezTo>
                <a:cubicBezTo>
                  <a:pt x="8628354" y="3486424"/>
                  <a:pt x="8659595" y="3457325"/>
                  <a:pt x="8670263" y="3457325"/>
                </a:cubicBezTo>
                <a:cubicBezTo>
                  <a:pt x="8682455" y="3457325"/>
                  <a:pt x="8704554" y="3482363"/>
                  <a:pt x="8704554" y="3496579"/>
                </a:cubicBezTo>
                <a:cubicBezTo>
                  <a:pt x="8704554" y="3503347"/>
                  <a:pt x="8700744" y="3512130"/>
                  <a:pt x="8695410" y="3516883"/>
                </a:cubicBezTo>
                <a:cubicBezTo>
                  <a:pt x="8690647" y="3521113"/>
                  <a:pt x="8684075" y="3523354"/>
                  <a:pt x="8676895" y="3523963"/>
                </a:cubicBezTo>
                <a:close/>
                <a:moveTo>
                  <a:pt x="4931303" y="3524310"/>
                </a:moveTo>
                <a:cubicBezTo>
                  <a:pt x="4926160" y="3523465"/>
                  <a:pt x="4921588" y="3518883"/>
                  <a:pt x="4914730" y="3510100"/>
                </a:cubicBezTo>
                <a:cubicBezTo>
                  <a:pt x="4898727" y="3489795"/>
                  <a:pt x="4911682" y="3469491"/>
                  <a:pt x="4939114" y="3472197"/>
                </a:cubicBezTo>
                <a:cubicBezTo>
                  <a:pt x="4965022" y="3474905"/>
                  <a:pt x="4972642" y="3502641"/>
                  <a:pt x="4951306" y="3516180"/>
                </a:cubicBezTo>
                <a:cubicBezTo>
                  <a:pt x="4942162" y="3522267"/>
                  <a:pt x="4936447" y="3525157"/>
                  <a:pt x="4931303" y="3524310"/>
                </a:cubicBezTo>
                <a:close/>
                <a:moveTo>
                  <a:pt x="7260694" y="3524310"/>
                </a:moveTo>
                <a:cubicBezTo>
                  <a:pt x="7255550" y="3525157"/>
                  <a:pt x="7249835" y="3522267"/>
                  <a:pt x="7240691" y="3516180"/>
                </a:cubicBezTo>
                <a:cubicBezTo>
                  <a:pt x="7219355" y="3502641"/>
                  <a:pt x="7226975" y="3474905"/>
                  <a:pt x="7252883" y="3472197"/>
                </a:cubicBezTo>
                <a:cubicBezTo>
                  <a:pt x="7280315" y="3469491"/>
                  <a:pt x="7293270" y="3489795"/>
                  <a:pt x="7277267" y="3510100"/>
                </a:cubicBezTo>
                <a:cubicBezTo>
                  <a:pt x="7270408" y="3518883"/>
                  <a:pt x="7265836" y="3523465"/>
                  <a:pt x="7260694" y="3524310"/>
                </a:cubicBezTo>
                <a:close/>
                <a:moveTo>
                  <a:pt x="5465582" y="3524983"/>
                </a:moveTo>
                <a:cubicBezTo>
                  <a:pt x="5458724" y="3524983"/>
                  <a:pt x="5449580" y="3521598"/>
                  <a:pt x="5444246" y="3516874"/>
                </a:cubicBezTo>
                <a:cubicBezTo>
                  <a:pt x="5432054" y="3506030"/>
                  <a:pt x="5432816" y="3489801"/>
                  <a:pt x="5445770" y="3474233"/>
                </a:cubicBezTo>
                <a:cubicBezTo>
                  <a:pt x="5454914" y="3462730"/>
                  <a:pt x="5459486" y="3462052"/>
                  <a:pt x="5476250" y="3469497"/>
                </a:cubicBezTo>
                <a:cubicBezTo>
                  <a:pt x="5507492" y="3482355"/>
                  <a:pt x="5499872" y="3524983"/>
                  <a:pt x="5465582" y="3524983"/>
                </a:cubicBezTo>
                <a:close/>
                <a:moveTo>
                  <a:pt x="6726415" y="3524983"/>
                </a:moveTo>
                <a:cubicBezTo>
                  <a:pt x="6692124" y="3524983"/>
                  <a:pt x="6684504" y="3482355"/>
                  <a:pt x="6715747" y="3469497"/>
                </a:cubicBezTo>
                <a:cubicBezTo>
                  <a:pt x="6732511" y="3462052"/>
                  <a:pt x="6737083" y="3462730"/>
                  <a:pt x="6746227" y="3474233"/>
                </a:cubicBezTo>
                <a:cubicBezTo>
                  <a:pt x="6759180" y="3489801"/>
                  <a:pt x="6759943" y="3506030"/>
                  <a:pt x="6747751" y="3516874"/>
                </a:cubicBezTo>
                <a:cubicBezTo>
                  <a:pt x="6742416" y="3521598"/>
                  <a:pt x="6733272" y="3524983"/>
                  <a:pt x="6726415" y="3524983"/>
                </a:cubicBezTo>
                <a:close/>
                <a:moveTo>
                  <a:pt x="519393" y="3530904"/>
                </a:moveTo>
                <a:cubicBezTo>
                  <a:pt x="512528" y="3529893"/>
                  <a:pt x="506045" y="3525661"/>
                  <a:pt x="496892" y="3517549"/>
                </a:cubicBezTo>
                <a:cubicBezTo>
                  <a:pt x="486215" y="3508068"/>
                  <a:pt x="483164" y="3499278"/>
                  <a:pt x="486215" y="3489126"/>
                </a:cubicBezTo>
                <a:cubicBezTo>
                  <a:pt x="492316" y="3472882"/>
                  <a:pt x="510621" y="3457315"/>
                  <a:pt x="525113" y="3457315"/>
                </a:cubicBezTo>
                <a:cubicBezTo>
                  <a:pt x="556376" y="3457315"/>
                  <a:pt x="571601" y="3511451"/>
                  <a:pt x="544183" y="3524984"/>
                </a:cubicBezTo>
                <a:cubicBezTo>
                  <a:pt x="533504" y="3529735"/>
                  <a:pt x="526259" y="3531926"/>
                  <a:pt x="519393" y="3530904"/>
                </a:cubicBezTo>
                <a:close/>
                <a:moveTo>
                  <a:pt x="11672603" y="3530904"/>
                </a:moveTo>
                <a:cubicBezTo>
                  <a:pt x="11665738" y="3531926"/>
                  <a:pt x="11658492" y="3529735"/>
                  <a:pt x="11647814" y="3524984"/>
                </a:cubicBezTo>
                <a:cubicBezTo>
                  <a:pt x="11620395" y="3511451"/>
                  <a:pt x="11635620" y="3457315"/>
                  <a:pt x="11666883" y="3457315"/>
                </a:cubicBezTo>
                <a:cubicBezTo>
                  <a:pt x="11681375" y="3457315"/>
                  <a:pt x="11699680" y="3472882"/>
                  <a:pt x="11705782" y="3489126"/>
                </a:cubicBezTo>
                <a:cubicBezTo>
                  <a:pt x="11708832" y="3499278"/>
                  <a:pt x="11705782" y="3508068"/>
                  <a:pt x="11695104" y="3517549"/>
                </a:cubicBezTo>
                <a:cubicBezTo>
                  <a:pt x="11685951" y="3525661"/>
                  <a:pt x="11679468" y="3529893"/>
                  <a:pt x="11672603" y="3530904"/>
                </a:cubicBezTo>
                <a:close/>
                <a:moveTo>
                  <a:pt x="3705194" y="3530991"/>
                </a:moveTo>
                <a:cubicBezTo>
                  <a:pt x="3698050" y="3531426"/>
                  <a:pt x="3690240" y="3528040"/>
                  <a:pt x="3679191" y="3520933"/>
                </a:cubicBezTo>
                <a:cubicBezTo>
                  <a:pt x="3658616" y="3508068"/>
                  <a:pt x="3657855" y="3483709"/>
                  <a:pt x="3677667" y="3467467"/>
                </a:cubicBezTo>
                <a:cubicBezTo>
                  <a:pt x="3711195" y="3441069"/>
                  <a:pt x="3756915" y="3489126"/>
                  <a:pt x="3727196" y="3518216"/>
                </a:cubicBezTo>
                <a:cubicBezTo>
                  <a:pt x="3718815" y="3526348"/>
                  <a:pt x="3712338" y="3530579"/>
                  <a:pt x="3705194" y="3530991"/>
                </a:cubicBezTo>
                <a:close/>
                <a:moveTo>
                  <a:pt x="8486803" y="3530991"/>
                </a:moveTo>
                <a:cubicBezTo>
                  <a:pt x="8479659" y="3530579"/>
                  <a:pt x="8473182" y="3526348"/>
                  <a:pt x="8464800" y="3518216"/>
                </a:cubicBezTo>
                <a:cubicBezTo>
                  <a:pt x="8435082" y="3489126"/>
                  <a:pt x="8480802" y="3441069"/>
                  <a:pt x="8514330" y="3467467"/>
                </a:cubicBezTo>
                <a:cubicBezTo>
                  <a:pt x="8534142" y="3483709"/>
                  <a:pt x="8533380" y="3508068"/>
                  <a:pt x="8512806" y="3520933"/>
                </a:cubicBezTo>
                <a:cubicBezTo>
                  <a:pt x="8501756" y="3528040"/>
                  <a:pt x="8493947" y="3531426"/>
                  <a:pt x="8486803" y="3530991"/>
                </a:cubicBezTo>
                <a:close/>
                <a:moveTo>
                  <a:pt x="2286956" y="3537172"/>
                </a:moveTo>
                <a:cubicBezTo>
                  <a:pt x="2281051" y="3537342"/>
                  <a:pt x="2275527" y="3533440"/>
                  <a:pt x="2264859" y="3525652"/>
                </a:cubicBezTo>
                <a:cubicBezTo>
                  <a:pt x="2243523" y="3510100"/>
                  <a:pt x="2241999" y="3483705"/>
                  <a:pt x="2261048" y="3468816"/>
                </a:cubicBezTo>
                <a:cubicBezTo>
                  <a:pt x="2279336" y="3453924"/>
                  <a:pt x="2302959" y="3454602"/>
                  <a:pt x="2318199" y="3469492"/>
                </a:cubicBezTo>
                <a:cubicBezTo>
                  <a:pt x="2336487" y="3487765"/>
                  <a:pt x="2334200" y="3508734"/>
                  <a:pt x="2311340" y="3524311"/>
                </a:cubicBezTo>
                <a:cubicBezTo>
                  <a:pt x="2299148" y="3532769"/>
                  <a:pt x="2292862" y="3536998"/>
                  <a:pt x="2286956" y="3537172"/>
                </a:cubicBezTo>
                <a:close/>
                <a:moveTo>
                  <a:pt x="9905040" y="3537172"/>
                </a:moveTo>
                <a:cubicBezTo>
                  <a:pt x="9899135" y="3536998"/>
                  <a:pt x="9892848" y="3532769"/>
                  <a:pt x="9880656" y="3524311"/>
                </a:cubicBezTo>
                <a:cubicBezTo>
                  <a:pt x="9857796" y="3508734"/>
                  <a:pt x="9855510" y="3487765"/>
                  <a:pt x="9873798" y="3469492"/>
                </a:cubicBezTo>
                <a:cubicBezTo>
                  <a:pt x="9889038" y="3454602"/>
                  <a:pt x="9912660" y="3453924"/>
                  <a:pt x="9930948" y="3468816"/>
                </a:cubicBezTo>
                <a:cubicBezTo>
                  <a:pt x="9949998" y="3483705"/>
                  <a:pt x="9948474" y="3510100"/>
                  <a:pt x="9927138" y="3525652"/>
                </a:cubicBezTo>
                <a:cubicBezTo>
                  <a:pt x="9916470" y="3533440"/>
                  <a:pt x="9910946" y="3537342"/>
                  <a:pt x="9905040" y="3537172"/>
                </a:cubicBezTo>
                <a:close/>
                <a:moveTo>
                  <a:pt x="4047542" y="3537757"/>
                </a:moveTo>
                <a:cubicBezTo>
                  <a:pt x="4038112" y="3536658"/>
                  <a:pt x="4029539" y="3531075"/>
                  <a:pt x="4020776" y="3520929"/>
                </a:cubicBezTo>
                <a:cubicBezTo>
                  <a:pt x="4001726" y="3499272"/>
                  <a:pt x="4000964" y="3495209"/>
                  <a:pt x="4016966" y="3474230"/>
                </a:cubicBezTo>
                <a:cubicBezTo>
                  <a:pt x="4031444" y="3454602"/>
                  <a:pt x="4065734" y="3451220"/>
                  <a:pt x="4084022" y="3468139"/>
                </a:cubicBezTo>
                <a:cubicBezTo>
                  <a:pt x="4102310" y="3483705"/>
                  <a:pt x="4099262" y="3515502"/>
                  <a:pt x="4079450" y="3527693"/>
                </a:cubicBezTo>
                <a:cubicBezTo>
                  <a:pt x="4067258" y="3535482"/>
                  <a:pt x="4056971" y="3538864"/>
                  <a:pt x="4047542" y="3537757"/>
                </a:cubicBezTo>
                <a:close/>
                <a:moveTo>
                  <a:pt x="8144455" y="3537757"/>
                </a:moveTo>
                <a:cubicBezTo>
                  <a:pt x="8135025" y="3538864"/>
                  <a:pt x="8124739" y="3535482"/>
                  <a:pt x="8112547" y="3527693"/>
                </a:cubicBezTo>
                <a:cubicBezTo>
                  <a:pt x="8092735" y="3515502"/>
                  <a:pt x="8089687" y="3483705"/>
                  <a:pt x="8107975" y="3468139"/>
                </a:cubicBezTo>
                <a:cubicBezTo>
                  <a:pt x="8126263" y="3451220"/>
                  <a:pt x="8160552" y="3454602"/>
                  <a:pt x="8175031" y="3474230"/>
                </a:cubicBezTo>
                <a:cubicBezTo>
                  <a:pt x="8191032" y="3495209"/>
                  <a:pt x="8190271" y="3499272"/>
                  <a:pt x="8171220" y="3520929"/>
                </a:cubicBezTo>
                <a:cubicBezTo>
                  <a:pt x="8162457" y="3531075"/>
                  <a:pt x="8153884" y="3536658"/>
                  <a:pt x="8144455" y="3537757"/>
                </a:cubicBezTo>
                <a:close/>
                <a:moveTo>
                  <a:pt x="5281402" y="3537859"/>
                </a:moveTo>
                <a:cubicBezTo>
                  <a:pt x="5271508" y="3535812"/>
                  <a:pt x="5261650" y="3530407"/>
                  <a:pt x="5253267" y="3520930"/>
                </a:cubicBezTo>
                <a:cubicBezTo>
                  <a:pt x="5234218" y="3499273"/>
                  <a:pt x="5233455" y="3491831"/>
                  <a:pt x="5250982" y="3474230"/>
                </a:cubicBezTo>
                <a:cubicBezTo>
                  <a:pt x="5279938" y="3443098"/>
                  <a:pt x="5323371" y="3448513"/>
                  <a:pt x="5332515" y="3484384"/>
                </a:cubicBezTo>
                <a:cubicBezTo>
                  <a:pt x="5341088" y="3519906"/>
                  <a:pt x="5311084" y="3544026"/>
                  <a:pt x="5281402" y="3537859"/>
                </a:cubicBezTo>
                <a:close/>
                <a:moveTo>
                  <a:pt x="6910595" y="3537859"/>
                </a:moveTo>
                <a:cubicBezTo>
                  <a:pt x="6880912" y="3544026"/>
                  <a:pt x="6850908" y="3519906"/>
                  <a:pt x="6859482" y="3484384"/>
                </a:cubicBezTo>
                <a:cubicBezTo>
                  <a:pt x="6868626" y="3448513"/>
                  <a:pt x="6912059" y="3443098"/>
                  <a:pt x="6941015" y="3474230"/>
                </a:cubicBezTo>
                <a:cubicBezTo>
                  <a:pt x="6958542" y="3491831"/>
                  <a:pt x="6957779" y="3499273"/>
                  <a:pt x="6938730" y="3520930"/>
                </a:cubicBezTo>
                <a:cubicBezTo>
                  <a:pt x="6930347" y="3530407"/>
                  <a:pt x="6920488" y="3535812"/>
                  <a:pt x="6910595" y="3537859"/>
                </a:cubicBezTo>
                <a:close/>
                <a:moveTo>
                  <a:pt x="873388" y="3537931"/>
                </a:moveTo>
                <a:cubicBezTo>
                  <a:pt x="862713" y="3537668"/>
                  <a:pt x="852995" y="3533788"/>
                  <a:pt x="845385" y="3526339"/>
                </a:cubicBezTo>
                <a:cubicBezTo>
                  <a:pt x="817191" y="3498593"/>
                  <a:pt x="837005" y="3457309"/>
                  <a:pt x="877397" y="3457309"/>
                </a:cubicBezTo>
                <a:cubicBezTo>
                  <a:pt x="920048" y="3457309"/>
                  <a:pt x="940633" y="3506718"/>
                  <a:pt x="907103" y="3527693"/>
                </a:cubicBezTo>
                <a:cubicBezTo>
                  <a:pt x="895649" y="3534801"/>
                  <a:pt x="884057" y="3538185"/>
                  <a:pt x="873388" y="3537931"/>
                </a:cubicBezTo>
                <a:close/>
                <a:moveTo>
                  <a:pt x="11318608" y="3537931"/>
                </a:moveTo>
                <a:cubicBezTo>
                  <a:pt x="11307939" y="3538185"/>
                  <a:pt x="11296347" y="3534801"/>
                  <a:pt x="11284894" y="3527693"/>
                </a:cubicBezTo>
                <a:cubicBezTo>
                  <a:pt x="11251363" y="3506718"/>
                  <a:pt x="11271948" y="3457309"/>
                  <a:pt x="11314599" y="3457309"/>
                </a:cubicBezTo>
                <a:cubicBezTo>
                  <a:pt x="11354991" y="3457309"/>
                  <a:pt x="11374806" y="3498593"/>
                  <a:pt x="11346611" y="3526339"/>
                </a:cubicBezTo>
                <a:cubicBezTo>
                  <a:pt x="11339002" y="3533788"/>
                  <a:pt x="11329283" y="3537668"/>
                  <a:pt x="11318608" y="3537931"/>
                </a:cubicBezTo>
                <a:close/>
                <a:moveTo>
                  <a:pt x="161665" y="3538113"/>
                </a:moveTo>
                <a:cubicBezTo>
                  <a:pt x="153012" y="3536877"/>
                  <a:pt x="144672" y="3533111"/>
                  <a:pt x="137805" y="3526343"/>
                </a:cubicBezTo>
                <a:cubicBezTo>
                  <a:pt x="130179" y="3519573"/>
                  <a:pt x="124839" y="3504010"/>
                  <a:pt x="124839" y="3492506"/>
                </a:cubicBezTo>
                <a:cubicBezTo>
                  <a:pt x="124839" y="3462724"/>
                  <a:pt x="156112" y="3447834"/>
                  <a:pt x="191960" y="3460695"/>
                </a:cubicBezTo>
                <a:cubicBezTo>
                  <a:pt x="212555" y="3468816"/>
                  <a:pt x="216369" y="3473552"/>
                  <a:pt x="216369" y="3493858"/>
                </a:cubicBezTo>
                <a:cubicBezTo>
                  <a:pt x="216369" y="3522791"/>
                  <a:pt x="187623" y="3541814"/>
                  <a:pt x="161665" y="3538113"/>
                </a:cubicBezTo>
                <a:close/>
                <a:moveTo>
                  <a:pt x="12030331" y="3538113"/>
                </a:moveTo>
                <a:cubicBezTo>
                  <a:pt x="12004374" y="3541814"/>
                  <a:pt x="11975627" y="3522791"/>
                  <a:pt x="11975627" y="3493858"/>
                </a:cubicBezTo>
                <a:cubicBezTo>
                  <a:pt x="11975627" y="3473552"/>
                  <a:pt x="11979442" y="3468816"/>
                  <a:pt x="12000036" y="3460695"/>
                </a:cubicBezTo>
                <a:cubicBezTo>
                  <a:pt x="12035884" y="3447834"/>
                  <a:pt x="12067158" y="3462724"/>
                  <a:pt x="12067158" y="3492506"/>
                </a:cubicBezTo>
                <a:cubicBezTo>
                  <a:pt x="12067158" y="3504010"/>
                  <a:pt x="12061818" y="3519573"/>
                  <a:pt x="12054191" y="3526343"/>
                </a:cubicBezTo>
                <a:cubicBezTo>
                  <a:pt x="12047324" y="3533111"/>
                  <a:pt x="12038984" y="3536877"/>
                  <a:pt x="12030331" y="3538113"/>
                </a:cubicBezTo>
                <a:close/>
                <a:moveTo>
                  <a:pt x="1926651" y="3538311"/>
                </a:moveTo>
                <a:cubicBezTo>
                  <a:pt x="1918091" y="3537203"/>
                  <a:pt x="1909947" y="3533614"/>
                  <a:pt x="1903469" y="3527020"/>
                </a:cubicBezTo>
                <a:cubicBezTo>
                  <a:pt x="1882133" y="3504685"/>
                  <a:pt x="1881371" y="3497917"/>
                  <a:pt x="1895087" y="3477614"/>
                </a:cubicBezTo>
                <a:cubicBezTo>
                  <a:pt x="1918709" y="3441744"/>
                  <a:pt x="1980431" y="3453927"/>
                  <a:pt x="1981193" y="3494534"/>
                </a:cubicBezTo>
                <a:cubicBezTo>
                  <a:pt x="1981764" y="3522442"/>
                  <a:pt x="1952332" y="3541607"/>
                  <a:pt x="1926651" y="3538311"/>
                </a:cubicBezTo>
                <a:close/>
                <a:moveTo>
                  <a:pt x="10265346" y="3538311"/>
                </a:moveTo>
                <a:cubicBezTo>
                  <a:pt x="10239664" y="3541607"/>
                  <a:pt x="10210232" y="3522442"/>
                  <a:pt x="10210803" y="3494534"/>
                </a:cubicBezTo>
                <a:cubicBezTo>
                  <a:pt x="10211566" y="3453927"/>
                  <a:pt x="10273287" y="3441744"/>
                  <a:pt x="10296910" y="3477614"/>
                </a:cubicBezTo>
                <a:cubicBezTo>
                  <a:pt x="10310626" y="3497917"/>
                  <a:pt x="10309863" y="3504685"/>
                  <a:pt x="10288527" y="3527020"/>
                </a:cubicBezTo>
                <a:cubicBezTo>
                  <a:pt x="10282050" y="3533614"/>
                  <a:pt x="10273906" y="3537203"/>
                  <a:pt x="10265346" y="3538311"/>
                </a:cubicBezTo>
                <a:close/>
                <a:moveTo>
                  <a:pt x="5111810" y="3538514"/>
                </a:moveTo>
                <a:cubicBezTo>
                  <a:pt x="5105714" y="3538514"/>
                  <a:pt x="5093522" y="3532423"/>
                  <a:pt x="5085140" y="3524978"/>
                </a:cubicBezTo>
                <a:cubicBezTo>
                  <a:pt x="5066852" y="3508732"/>
                  <a:pt x="5066090" y="3492502"/>
                  <a:pt x="5082092" y="3472198"/>
                </a:cubicBezTo>
                <a:cubicBezTo>
                  <a:pt x="5106476" y="3441742"/>
                  <a:pt x="5153720" y="3457988"/>
                  <a:pt x="5153720" y="3497242"/>
                </a:cubicBezTo>
                <a:cubicBezTo>
                  <a:pt x="5153720" y="3513484"/>
                  <a:pt x="5128574" y="3538514"/>
                  <a:pt x="5111810" y="3538514"/>
                </a:cubicBezTo>
                <a:close/>
                <a:moveTo>
                  <a:pt x="7080187" y="3538514"/>
                </a:moveTo>
                <a:cubicBezTo>
                  <a:pt x="7063423" y="3538514"/>
                  <a:pt x="7038276" y="3513484"/>
                  <a:pt x="7038276" y="3497242"/>
                </a:cubicBezTo>
                <a:cubicBezTo>
                  <a:pt x="7038276" y="3457988"/>
                  <a:pt x="7085520" y="3441742"/>
                  <a:pt x="7109904" y="3472198"/>
                </a:cubicBezTo>
                <a:cubicBezTo>
                  <a:pt x="7125907" y="3492502"/>
                  <a:pt x="7125144" y="3508732"/>
                  <a:pt x="7106856" y="3524978"/>
                </a:cubicBezTo>
                <a:cubicBezTo>
                  <a:pt x="7098475" y="3532423"/>
                  <a:pt x="7086283" y="3538514"/>
                  <a:pt x="7080187" y="3538514"/>
                </a:cubicBezTo>
                <a:close/>
                <a:moveTo>
                  <a:pt x="344595" y="3539281"/>
                </a:moveTo>
                <a:cubicBezTo>
                  <a:pt x="330607" y="3538021"/>
                  <a:pt x="317095" y="3530410"/>
                  <a:pt x="307579" y="3516874"/>
                </a:cubicBezTo>
                <a:cubicBezTo>
                  <a:pt x="288548" y="3489126"/>
                  <a:pt x="288548" y="3489801"/>
                  <a:pt x="311384" y="3468144"/>
                </a:cubicBezTo>
                <a:cubicBezTo>
                  <a:pt x="333460" y="3447162"/>
                  <a:pt x="351732" y="3445809"/>
                  <a:pt x="379136" y="3464759"/>
                </a:cubicBezTo>
                <a:cubicBezTo>
                  <a:pt x="401973" y="3481002"/>
                  <a:pt x="404259" y="3501969"/>
                  <a:pt x="384465" y="3523642"/>
                </a:cubicBezTo>
                <a:cubicBezTo>
                  <a:pt x="373045" y="3535484"/>
                  <a:pt x="358581" y="3540558"/>
                  <a:pt x="344595" y="3539281"/>
                </a:cubicBezTo>
                <a:close/>
                <a:moveTo>
                  <a:pt x="11847402" y="3539281"/>
                </a:moveTo>
                <a:cubicBezTo>
                  <a:pt x="11833415" y="3540558"/>
                  <a:pt x="11818951" y="3535484"/>
                  <a:pt x="11807531" y="3523642"/>
                </a:cubicBezTo>
                <a:cubicBezTo>
                  <a:pt x="11787738" y="3501969"/>
                  <a:pt x="11790023" y="3481002"/>
                  <a:pt x="11812860" y="3464759"/>
                </a:cubicBezTo>
                <a:cubicBezTo>
                  <a:pt x="11840264" y="3445809"/>
                  <a:pt x="11858536" y="3447162"/>
                  <a:pt x="11880612" y="3468144"/>
                </a:cubicBezTo>
                <a:cubicBezTo>
                  <a:pt x="11903448" y="3489801"/>
                  <a:pt x="11903448" y="3489126"/>
                  <a:pt x="11884418" y="3516874"/>
                </a:cubicBezTo>
                <a:cubicBezTo>
                  <a:pt x="11874902" y="3530410"/>
                  <a:pt x="11861390" y="3538021"/>
                  <a:pt x="11847402" y="3539281"/>
                </a:cubicBezTo>
                <a:close/>
                <a:moveTo>
                  <a:pt x="3008127" y="3541061"/>
                </a:moveTo>
                <a:cubicBezTo>
                  <a:pt x="2996220" y="3543270"/>
                  <a:pt x="2983076" y="3542589"/>
                  <a:pt x="2971646" y="3538522"/>
                </a:cubicBezTo>
                <a:cubicBezTo>
                  <a:pt x="2929736" y="3522967"/>
                  <a:pt x="2931260" y="3470855"/>
                  <a:pt x="2973932" y="3452579"/>
                </a:cubicBezTo>
                <a:cubicBezTo>
                  <a:pt x="2999840" y="3441750"/>
                  <a:pt x="3001364" y="3441750"/>
                  <a:pt x="3021938" y="3455287"/>
                </a:cubicBezTo>
                <a:cubicBezTo>
                  <a:pt x="3045560" y="3470855"/>
                  <a:pt x="3053180" y="3507402"/>
                  <a:pt x="3037178" y="3526352"/>
                </a:cubicBezTo>
                <a:cubicBezTo>
                  <a:pt x="3030702" y="3533794"/>
                  <a:pt x="3020034" y="3538869"/>
                  <a:pt x="3008127" y="3541061"/>
                </a:cubicBezTo>
                <a:close/>
                <a:moveTo>
                  <a:pt x="9183870" y="3541061"/>
                </a:moveTo>
                <a:cubicBezTo>
                  <a:pt x="9171963" y="3538869"/>
                  <a:pt x="9161295" y="3533794"/>
                  <a:pt x="9154819" y="3526352"/>
                </a:cubicBezTo>
                <a:cubicBezTo>
                  <a:pt x="9138816" y="3507402"/>
                  <a:pt x="9146436" y="3470855"/>
                  <a:pt x="9170059" y="3455287"/>
                </a:cubicBezTo>
                <a:cubicBezTo>
                  <a:pt x="9190632" y="3441750"/>
                  <a:pt x="9192156" y="3441750"/>
                  <a:pt x="9218064" y="3452579"/>
                </a:cubicBezTo>
                <a:cubicBezTo>
                  <a:pt x="9260736" y="3470855"/>
                  <a:pt x="9262260" y="3522967"/>
                  <a:pt x="9220351" y="3538522"/>
                </a:cubicBezTo>
                <a:cubicBezTo>
                  <a:pt x="9208920" y="3542589"/>
                  <a:pt x="9195776" y="3543270"/>
                  <a:pt x="9183870" y="3541061"/>
                </a:cubicBezTo>
                <a:close/>
                <a:moveTo>
                  <a:pt x="1045021" y="3542076"/>
                </a:moveTo>
                <a:cubicBezTo>
                  <a:pt x="1038643" y="3542076"/>
                  <a:pt x="1032929" y="3541580"/>
                  <a:pt x="1029501" y="3540560"/>
                </a:cubicBezTo>
                <a:cubicBezTo>
                  <a:pt x="1022641" y="3539203"/>
                  <a:pt x="1010448" y="3527698"/>
                  <a:pt x="1002825" y="3514833"/>
                </a:cubicBezTo>
                <a:cubicBezTo>
                  <a:pt x="989099" y="3491833"/>
                  <a:pt x="989099" y="3491157"/>
                  <a:pt x="1004349" y="3472884"/>
                </a:cubicBezTo>
                <a:cubicBezTo>
                  <a:pt x="1028737" y="3443779"/>
                  <a:pt x="1053881" y="3438364"/>
                  <a:pt x="1082843" y="3456640"/>
                </a:cubicBezTo>
                <a:cubicBezTo>
                  <a:pt x="1123215" y="3482358"/>
                  <a:pt x="1112549" y="3533794"/>
                  <a:pt x="1064547" y="3540560"/>
                </a:cubicBezTo>
                <a:cubicBezTo>
                  <a:pt x="1058453" y="3541580"/>
                  <a:pt x="1051404" y="3542076"/>
                  <a:pt x="1045021" y="3542076"/>
                </a:cubicBezTo>
                <a:close/>
                <a:moveTo>
                  <a:pt x="11146975" y="3542076"/>
                </a:moveTo>
                <a:cubicBezTo>
                  <a:pt x="11140592" y="3542076"/>
                  <a:pt x="11133543" y="3541580"/>
                  <a:pt x="11127450" y="3540560"/>
                </a:cubicBezTo>
                <a:cubicBezTo>
                  <a:pt x="11079447" y="3533794"/>
                  <a:pt x="11068782" y="3482358"/>
                  <a:pt x="11109154" y="3456640"/>
                </a:cubicBezTo>
                <a:cubicBezTo>
                  <a:pt x="11138115" y="3438364"/>
                  <a:pt x="11163259" y="3443779"/>
                  <a:pt x="11187647" y="3472884"/>
                </a:cubicBezTo>
                <a:cubicBezTo>
                  <a:pt x="11202898" y="3491157"/>
                  <a:pt x="11202898" y="3491833"/>
                  <a:pt x="11189171" y="3514833"/>
                </a:cubicBezTo>
                <a:cubicBezTo>
                  <a:pt x="11181548" y="3527698"/>
                  <a:pt x="11169355" y="3539203"/>
                  <a:pt x="11162495" y="3540560"/>
                </a:cubicBezTo>
                <a:cubicBezTo>
                  <a:pt x="11159067" y="3541580"/>
                  <a:pt x="11153354" y="3542076"/>
                  <a:pt x="11146975" y="3542076"/>
                </a:cubicBezTo>
                <a:close/>
                <a:moveTo>
                  <a:pt x="4577144" y="3543563"/>
                </a:moveTo>
                <a:cubicBezTo>
                  <a:pt x="4566428" y="3543354"/>
                  <a:pt x="4555999" y="3540734"/>
                  <a:pt x="4547235" y="3535135"/>
                </a:cubicBezTo>
                <a:cubicBezTo>
                  <a:pt x="4534280" y="3527027"/>
                  <a:pt x="4529708" y="3517549"/>
                  <a:pt x="4529708" y="3499279"/>
                </a:cubicBezTo>
                <a:cubicBezTo>
                  <a:pt x="4529708" y="3485744"/>
                  <a:pt x="4532756" y="3470855"/>
                  <a:pt x="4535804" y="3466792"/>
                </a:cubicBezTo>
                <a:cubicBezTo>
                  <a:pt x="4543426" y="3456640"/>
                  <a:pt x="4571619" y="3443781"/>
                  <a:pt x="4587622" y="3443781"/>
                </a:cubicBezTo>
                <a:cubicBezTo>
                  <a:pt x="4607434" y="3443781"/>
                  <a:pt x="4644010" y="3477622"/>
                  <a:pt x="4644010" y="3495219"/>
                </a:cubicBezTo>
                <a:cubicBezTo>
                  <a:pt x="4644010" y="3523123"/>
                  <a:pt x="4609291" y="3544201"/>
                  <a:pt x="4577144" y="3543563"/>
                </a:cubicBezTo>
                <a:close/>
                <a:moveTo>
                  <a:pt x="7614852" y="3543563"/>
                </a:moveTo>
                <a:cubicBezTo>
                  <a:pt x="7582706" y="3544201"/>
                  <a:pt x="7547987" y="3523123"/>
                  <a:pt x="7547987" y="3495219"/>
                </a:cubicBezTo>
                <a:cubicBezTo>
                  <a:pt x="7547987" y="3477622"/>
                  <a:pt x="7584563" y="3443781"/>
                  <a:pt x="7604375" y="3443781"/>
                </a:cubicBezTo>
                <a:cubicBezTo>
                  <a:pt x="7620378" y="3443781"/>
                  <a:pt x="7648571" y="3456640"/>
                  <a:pt x="7656192" y="3466792"/>
                </a:cubicBezTo>
                <a:cubicBezTo>
                  <a:pt x="7659240" y="3470855"/>
                  <a:pt x="7662288" y="3485744"/>
                  <a:pt x="7662288" y="3499279"/>
                </a:cubicBezTo>
                <a:cubicBezTo>
                  <a:pt x="7662288" y="3517549"/>
                  <a:pt x="7657716" y="3527027"/>
                  <a:pt x="7644762" y="3535135"/>
                </a:cubicBezTo>
                <a:cubicBezTo>
                  <a:pt x="7635998" y="3540734"/>
                  <a:pt x="7625568" y="3543354"/>
                  <a:pt x="7614852" y="3543563"/>
                </a:cubicBezTo>
                <a:close/>
                <a:moveTo>
                  <a:pt x="2651776" y="3544360"/>
                </a:moveTo>
                <a:cubicBezTo>
                  <a:pt x="2636156" y="3547152"/>
                  <a:pt x="2619392" y="3543594"/>
                  <a:pt x="2604914" y="3533115"/>
                </a:cubicBezTo>
                <a:cubicBezTo>
                  <a:pt x="2581291" y="3516194"/>
                  <a:pt x="2581291" y="3472880"/>
                  <a:pt x="2606438" y="3456637"/>
                </a:cubicBezTo>
                <a:cubicBezTo>
                  <a:pt x="2629298" y="3440394"/>
                  <a:pt x="2651395" y="3440394"/>
                  <a:pt x="2675779" y="3457313"/>
                </a:cubicBezTo>
                <a:cubicBezTo>
                  <a:pt x="2702450" y="3476262"/>
                  <a:pt x="2707783" y="3493862"/>
                  <a:pt x="2691782" y="3517549"/>
                </a:cubicBezTo>
                <a:cubicBezTo>
                  <a:pt x="2681876" y="3532429"/>
                  <a:pt x="2667398" y="3541577"/>
                  <a:pt x="2651776" y="3544360"/>
                </a:cubicBezTo>
                <a:close/>
                <a:moveTo>
                  <a:pt x="9540220" y="3544360"/>
                </a:moveTo>
                <a:cubicBezTo>
                  <a:pt x="9524599" y="3541577"/>
                  <a:pt x="9510120" y="3532429"/>
                  <a:pt x="9500215" y="3517549"/>
                </a:cubicBezTo>
                <a:cubicBezTo>
                  <a:pt x="9484214" y="3493862"/>
                  <a:pt x="9489547" y="3476262"/>
                  <a:pt x="9516218" y="3457313"/>
                </a:cubicBezTo>
                <a:cubicBezTo>
                  <a:pt x="9540602" y="3440394"/>
                  <a:pt x="9562699" y="3440394"/>
                  <a:pt x="9585559" y="3456637"/>
                </a:cubicBezTo>
                <a:cubicBezTo>
                  <a:pt x="9610706" y="3472880"/>
                  <a:pt x="9610706" y="3516194"/>
                  <a:pt x="9587083" y="3533115"/>
                </a:cubicBezTo>
                <a:cubicBezTo>
                  <a:pt x="9572604" y="3543594"/>
                  <a:pt x="9555840" y="3547152"/>
                  <a:pt x="9540220" y="3544360"/>
                </a:cubicBezTo>
                <a:close/>
                <a:moveTo>
                  <a:pt x="5647808" y="3551214"/>
                </a:moveTo>
                <a:cubicBezTo>
                  <a:pt x="5638092" y="3551214"/>
                  <a:pt x="5627615" y="3546983"/>
                  <a:pt x="5612375" y="3538519"/>
                </a:cubicBezTo>
                <a:cubicBezTo>
                  <a:pt x="5568940" y="3515507"/>
                  <a:pt x="5571988" y="3468146"/>
                  <a:pt x="5619232" y="3446486"/>
                </a:cubicBezTo>
                <a:cubicBezTo>
                  <a:pt x="5646664" y="3433628"/>
                  <a:pt x="5655808" y="3434981"/>
                  <a:pt x="5678668" y="3451222"/>
                </a:cubicBezTo>
                <a:cubicBezTo>
                  <a:pt x="5693908" y="3462730"/>
                  <a:pt x="5697719" y="3472205"/>
                  <a:pt x="5697719" y="3495894"/>
                </a:cubicBezTo>
                <a:cubicBezTo>
                  <a:pt x="5697719" y="3519581"/>
                  <a:pt x="5693908" y="3528368"/>
                  <a:pt x="5678668" y="3538519"/>
                </a:cubicBezTo>
                <a:cubicBezTo>
                  <a:pt x="5666476" y="3546983"/>
                  <a:pt x="5657523" y="3551214"/>
                  <a:pt x="5647808" y="3551214"/>
                </a:cubicBezTo>
                <a:close/>
                <a:moveTo>
                  <a:pt x="6544188" y="3551214"/>
                </a:moveTo>
                <a:cubicBezTo>
                  <a:pt x="6534473" y="3551214"/>
                  <a:pt x="6525520" y="3546983"/>
                  <a:pt x="6513328" y="3538519"/>
                </a:cubicBezTo>
                <a:cubicBezTo>
                  <a:pt x="6498088" y="3528368"/>
                  <a:pt x="6494278" y="3519581"/>
                  <a:pt x="6494278" y="3495894"/>
                </a:cubicBezTo>
                <a:cubicBezTo>
                  <a:pt x="6494278" y="3472205"/>
                  <a:pt x="6498088" y="3462730"/>
                  <a:pt x="6513328" y="3451222"/>
                </a:cubicBezTo>
                <a:cubicBezTo>
                  <a:pt x="6536188" y="3434981"/>
                  <a:pt x="6545332" y="3433628"/>
                  <a:pt x="6572764" y="3446486"/>
                </a:cubicBezTo>
                <a:cubicBezTo>
                  <a:pt x="6620008" y="3468146"/>
                  <a:pt x="6623056" y="3515507"/>
                  <a:pt x="6579622" y="3538519"/>
                </a:cubicBezTo>
                <a:cubicBezTo>
                  <a:pt x="6564382" y="3546983"/>
                  <a:pt x="6553904" y="3551214"/>
                  <a:pt x="6544188" y="3551214"/>
                </a:cubicBezTo>
                <a:close/>
                <a:moveTo>
                  <a:pt x="697619" y="3551383"/>
                </a:moveTo>
                <a:cubicBezTo>
                  <a:pt x="690951" y="3551049"/>
                  <a:pt x="683713" y="3548001"/>
                  <a:pt x="671137" y="3541904"/>
                </a:cubicBezTo>
                <a:cubicBezTo>
                  <a:pt x="633035" y="3522967"/>
                  <a:pt x="633035" y="3468823"/>
                  <a:pt x="671905" y="3448518"/>
                </a:cubicBezTo>
                <a:cubicBezTo>
                  <a:pt x="684092" y="3442425"/>
                  <a:pt x="697808" y="3437010"/>
                  <a:pt x="702380" y="3437010"/>
                </a:cubicBezTo>
                <a:cubicBezTo>
                  <a:pt x="718385" y="3437010"/>
                  <a:pt x="764116" y="3478975"/>
                  <a:pt x="764116" y="3493864"/>
                </a:cubicBezTo>
                <a:cubicBezTo>
                  <a:pt x="764116" y="3510784"/>
                  <a:pt x="744299" y="3533794"/>
                  <a:pt x="720672" y="3544615"/>
                </a:cubicBezTo>
                <a:cubicBezTo>
                  <a:pt x="710381" y="3549361"/>
                  <a:pt x="704285" y="3551729"/>
                  <a:pt x="697619" y="3551383"/>
                </a:cubicBezTo>
                <a:close/>
                <a:moveTo>
                  <a:pt x="11494378" y="3551383"/>
                </a:moveTo>
                <a:cubicBezTo>
                  <a:pt x="11487711" y="3551729"/>
                  <a:pt x="11481615" y="3549361"/>
                  <a:pt x="11471324" y="3544615"/>
                </a:cubicBezTo>
                <a:cubicBezTo>
                  <a:pt x="11447698" y="3533794"/>
                  <a:pt x="11427880" y="3510784"/>
                  <a:pt x="11427880" y="3493864"/>
                </a:cubicBezTo>
                <a:cubicBezTo>
                  <a:pt x="11427880" y="3478975"/>
                  <a:pt x="11473611" y="3437010"/>
                  <a:pt x="11489616" y="3437010"/>
                </a:cubicBezTo>
                <a:cubicBezTo>
                  <a:pt x="11494188" y="3437010"/>
                  <a:pt x="11507904" y="3442425"/>
                  <a:pt x="11520091" y="3448518"/>
                </a:cubicBezTo>
                <a:cubicBezTo>
                  <a:pt x="11558962" y="3468823"/>
                  <a:pt x="11558962" y="3522967"/>
                  <a:pt x="11520859" y="3541904"/>
                </a:cubicBezTo>
                <a:cubicBezTo>
                  <a:pt x="11508283" y="3548001"/>
                  <a:pt x="11501046" y="3551049"/>
                  <a:pt x="11494378" y="3551383"/>
                </a:cubicBezTo>
                <a:close/>
                <a:moveTo>
                  <a:pt x="4589148" y="3659797"/>
                </a:moveTo>
                <a:cubicBezTo>
                  <a:pt x="4584004" y="3661066"/>
                  <a:pt x="4577718" y="3660050"/>
                  <a:pt x="4573146" y="3655989"/>
                </a:cubicBezTo>
                <a:cubicBezTo>
                  <a:pt x="4566288" y="3649222"/>
                  <a:pt x="4574670" y="3639746"/>
                  <a:pt x="4587624" y="3639746"/>
                </a:cubicBezTo>
                <a:cubicBezTo>
                  <a:pt x="4593720" y="3639746"/>
                  <a:pt x="4598292" y="3644486"/>
                  <a:pt x="4598292" y="3649897"/>
                </a:cubicBezTo>
                <a:cubicBezTo>
                  <a:pt x="4598292" y="3654976"/>
                  <a:pt x="4594292" y="3658525"/>
                  <a:pt x="4589148" y="3659797"/>
                </a:cubicBezTo>
                <a:close/>
                <a:moveTo>
                  <a:pt x="7602848" y="3659797"/>
                </a:moveTo>
                <a:cubicBezTo>
                  <a:pt x="7597704" y="3658525"/>
                  <a:pt x="7593704" y="3654976"/>
                  <a:pt x="7593704" y="3649897"/>
                </a:cubicBezTo>
                <a:cubicBezTo>
                  <a:pt x="7593704" y="3644486"/>
                  <a:pt x="7598276" y="3639746"/>
                  <a:pt x="7604372" y="3639746"/>
                </a:cubicBezTo>
                <a:cubicBezTo>
                  <a:pt x="7617327" y="3639746"/>
                  <a:pt x="7625708" y="3649222"/>
                  <a:pt x="7618851" y="3655989"/>
                </a:cubicBezTo>
                <a:cubicBezTo>
                  <a:pt x="7614279" y="3660050"/>
                  <a:pt x="7607992" y="3661066"/>
                  <a:pt x="7602848" y="3659797"/>
                </a:cubicBezTo>
                <a:close/>
                <a:moveTo>
                  <a:pt x="2114738" y="3659879"/>
                </a:moveTo>
                <a:cubicBezTo>
                  <a:pt x="2108927" y="3659709"/>
                  <a:pt x="2102450" y="3657677"/>
                  <a:pt x="2099783" y="3653956"/>
                </a:cubicBezTo>
                <a:cubicBezTo>
                  <a:pt x="2097496" y="3650570"/>
                  <a:pt x="2099783" y="3646511"/>
                  <a:pt x="2105879" y="3644482"/>
                </a:cubicBezTo>
                <a:cubicBezTo>
                  <a:pt x="2117308" y="3640422"/>
                  <a:pt x="2125691" y="3645157"/>
                  <a:pt x="2125691" y="3654631"/>
                </a:cubicBezTo>
                <a:cubicBezTo>
                  <a:pt x="2125691" y="3658355"/>
                  <a:pt x="2120547" y="3660046"/>
                  <a:pt x="2114738" y="3659879"/>
                </a:cubicBezTo>
                <a:close/>
                <a:moveTo>
                  <a:pt x="10077259" y="3659879"/>
                </a:moveTo>
                <a:cubicBezTo>
                  <a:pt x="10071450" y="3660046"/>
                  <a:pt x="10066306" y="3658355"/>
                  <a:pt x="10066306" y="3654631"/>
                </a:cubicBezTo>
                <a:cubicBezTo>
                  <a:pt x="10066306" y="3645157"/>
                  <a:pt x="10074688" y="3640422"/>
                  <a:pt x="10086118" y="3644482"/>
                </a:cubicBezTo>
                <a:cubicBezTo>
                  <a:pt x="10092214" y="3646511"/>
                  <a:pt x="10094500" y="3650570"/>
                  <a:pt x="10092214" y="3653956"/>
                </a:cubicBezTo>
                <a:cubicBezTo>
                  <a:pt x="10089547" y="3657677"/>
                  <a:pt x="10083070" y="3659709"/>
                  <a:pt x="10077259" y="3659879"/>
                </a:cubicBezTo>
                <a:close/>
                <a:moveTo>
                  <a:pt x="873583" y="3660050"/>
                </a:moveTo>
                <a:cubicBezTo>
                  <a:pt x="867477" y="3660050"/>
                  <a:pt x="862907" y="3655310"/>
                  <a:pt x="862907" y="3649897"/>
                </a:cubicBezTo>
                <a:cubicBezTo>
                  <a:pt x="862907" y="3638393"/>
                  <a:pt x="864428" y="3637718"/>
                  <a:pt x="881216" y="3643808"/>
                </a:cubicBezTo>
                <a:cubicBezTo>
                  <a:pt x="894887" y="3648544"/>
                  <a:pt x="890323" y="3660050"/>
                  <a:pt x="873583" y="3660050"/>
                </a:cubicBezTo>
                <a:close/>
                <a:moveTo>
                  <a:pt x="1231887" y="3660050"/>
                </a:moveTo>
                <a:cubicBezTo>
                  <a:pt x="1225776" y="3660050"/>
                  <a:pt x="1220453" y="3655310"/>
                  <a:pt x="1220453" y="3649897"/>
                </a:cubicBezTo>
                <a:cubicBezTo>
                  <a:pt x="1220453" y="3644486"/>
                  <a:pt x="1225776" y="3639746"/>
                  <a:pt x="1231887" y="3639746"/>
                </a:cubicBezTo>
                <a:cubicBezTo>
                  <a:pt x="1237948" y="3639746"/>
                  <a:pt x="1243297" y="3644486"/>
                  <a:pt x="1243297" y="3649897"/>
                </a:cubicBezTo>
                <a:cubicBezTo>
                  <a:pt x="1243297" y="3655310"/>
                  <a:pt x="1237948" y="3660050"/>
                  <a:pt x="1231887" y="3660050"/>
                </a:cubicBezTo>
                <a:close/>
                <a:moveTo>
                  <a:pt x="10960110" y="3660050"/>
                </a:moveTo>
                <a:cubicBezTo>
                  <a:pt x="10954048" y="3660050"/>
                  <a:pt x="10948699" y="3655310"/>
                  <a:pt x="10948699" y="3649897"/>
                </a:cubicBezTo>
                <a:cubicBezTo>
                  <a:pt x="10948699" y="3644486"/>
                  <a:pt x="10954048" y="3639746"/>
                  <a:pt x="10960110" y="3639746"/>
                </a:cubicBezTo>
                <a:cubicBezTo>
                  <a:pt x="10966220" y="3639746"/>
                  <a:pt x="10971543" y="3644486"/>
                  <a:pt x="10971543" y="3649897"/>
                </a:cubicBezTo>
                <a:cubicBezTo>
                  <a:pt x="10971543" y="3655310"/>
                  <a:pt x="10966220" y="3660050"/>
                  <a:pt x="10960110" y="3660050"/>
                </a:cubicBezTo>
                <a:close/>
                <a:moveTo>
                  <a:pt x="11318414" y="3660050"/>
                </a:moveTo>
                <a:cubicBezTo>
                  <a:pt x="11301674" y="3660050"/>
                  <a:pt x="11297110" y="3648544"/>
                  <a:pt x="11310780" y="3643808"/>
                </a:cubicBezTo>
                <a:cubicBezTo>
                  <a:pt x="11327568" y="3637718"/>
                  <a:pt x="11329090" y="3638393"/>
                  <a:pt x="11329090" y="3649897"/>
                </a:cubicBezTo>
                <a:cubicBezTo>
                  <a:pt x="11329090" y="3655310"/>
                  <a:pt x="11324519" y="3660050"/>
                  <a:pt x="11318414" y="3660050"/>
                </a:cubicBezTo>
                <a:close/>
                <a:moveTo>
                  <a:pt x="707055" y="3664108"/>
                </a:moveTo>
                <a:cubicBezTo>
                  <a:pt x="702197" y="3665801"/>
                  <a:pt x="695911" y="3664783"/>
                  <a:pt x="688672" y="3660725"/>
                </a:cubicBezTo>
                <a:cubicBezTo>
                  <a:pt x="674963" y="3652600"/>
                  <a:pt x="684860" y="3639742"/>
                  <a:pt x="703912" y="3639742"/>
                </a:cubicBezTo>
                <a:cubicBezTo>
                  <a:pt x="714581" y="3639742"/>
                  <a:pt x="718392" y="3643803"/>
                  <a:pt x="716869" y="3651249"/>
                </a:cubicBezTo>
                <a:cubicBezTo>
                  <a:pt x="715344" y="3658017"/>
                  <a:pt x="711915" y="3662416"/>
                  <a:pt x="707055" y="3664108"/>
                </a:cubicBezTo>
                <a:close/>
                <a:moveTo>
                  <a:pt x="11484942" y="3664108"/>
                </a:moveTo>
                <a:cubicBezTo>
                  <a:pt x="11480082" y="3662416"/>
                  <a:pt x="11476652" y="3658017"/>
                  <a:pt x="11475127" y="3651249"/>
                </a:cubicBezTo>
                <a:cubicBezTo>
                  <a:pt x="11473604" y="3643803"/>
                  <a:pt x="11477415" y="3639742"/>
                  <a:pt x="11488084" y="3639742"/>
                </a:cubicBezTo>
                <a:cubicBezTo>
                  <a:pt x="11507136" y="3639742"/>
                  <a:pt x="11517034" y="3652600"/>
                  <a:pt x="11503324" y="3660725"/>
                </a:cubicBezTo>
                <a:cubicBezTo>
                  <a:pt x="11496086" y="3664783"/>
                  <a:pt x="11489799" y="3665801"/>
                  <a:pt x="11484942" y="3664108"/>
                </a:cubicBezTo>
                <a:close/>
                <a:moveTo>
                  <a:pt x="353919" y="3664867"/>
                </a:moveTo>
                <a:cubicBezTo>
                  <a:pt x="347543" y="3667153"/>
                  <a:pt x="340312" y="3666815"/>
                  <a:pt x="335744" y="3662750"/>
                </a:cubicBezTo>
                <a:cubicBezTo>
                  <a:pt x="323564" y="3651924"/>
                  <a:pt x="331176" y="3639741"/>
                  <a:pt x="350208" y="3639741"/>
                </a:cubicBezTo>
                <a:cubicBezTo>
                  <a:pt x="364672" y="3639741"/>
                  <a:pt x="369239" y="3643125"/>
                  <a:pt x="366955" y="3651246"/>
                </a:cubicBezTo>
                <a:cubicBezTo>
                  <a:pt x="365812" y="3657677"/>
                  <a:pt x="360295" y="3662582"/>
                  <a:pt x="353919" y="3664867"/>
                </a:cubicBezTo>
                <a:close/>
                <a:moveTo>
                  <a:pt x="11838078" y="3664867"/>
                </a:moveTo>
                <a:cubicBezTo>
                  <a:pt x="11831702" y="3662582"/>
                  <a:pt x="11826184" y="3657677"/>
                  <a:pt x="11825042" y="3651246"/>
                </a:cubicBezTo>
                <a:cubicBezTo>
                  <a:pt x="11822758" y="3643125"/>
                  <a:pt x="11827324" y="3639741"/>
                  <a:pt x="11841788" y="3639741"/>
                </a:cubicBezTo>
                <a:cubicBezTo>
                  <a:pt x="11860820" y="3639741"/>
                  <a:pt x="11868432" y="3651924"/>
                  <a:pt x="11856252" y="3662750"/>
                </a:cubicBezTo>
                <a:cubicBezTo>
                  <a:pt x="11851684" y="3666815"/>
                  <a:pt x="11844454" y="3667153"/>
                  <a:pt x="11838078" y="3664867"/>
                </a:cubicBezTo>
                <a:close/>
                <a:moveTo>
                  <a:pt x="3172916" y="3666394"/>
                </a:moveTo>
                <a:cubicBezTo>
                  <a:pt x="3167391" y="3666990"/>
                  <a:pt x="3161104" y="3664110"/>
                  <a:pt x="3158056" y="3657339"/>
                </a:cubicBezTo>
                <a:cubicBezTo>
                  <a:pt x="3153484" y="3646511"/>
                  <a:pt x="3170248" y="3630269"/>
                  <a:pt x="3177868" y="3637715"/>
                </a:cubicBezTo>
                <a:cubicBezTo>
                  <a:pt x="3180916" y="3639742"/>
                  <a:pt x="3183203" y="3647868"/>
                  <a:pt x="3183203" y="3654635"/>
                </a:cubicBezTo>
                <a:cubicBezTo>
                  <a:pt x="3183203" y="3661741"/>
                  <a:pt x="3178440" y="3665801"/>
                  <a:pt x="3172916" y="3666394"/>
                </a:cubicBezTo>
                <a:close/>
                <a:moveTo>
                  <a:pt x="9019080" y="3666394"/>
                </a:moveTo>
                <a:cubicBezTo>
                  <a:pt x="9013556" y="3665801"/>
                  <a:pt x="9008794" y="3661741"/>
                  <a:pt x="9008794" y="3654635"/>
                </a:cubicBezTo>
                <a:cubicBezTo>
                  <a:pt x="9008794" y="3647868"/>
                  <a:pt x="9011080" y="3639742"/>
                  <a:pt x="9014128" y="3637715"/>
                </a:cubicBezTo>
                <a:cubicBezTo>
                  <a:pt x="9021748" y="3630269"/>
                  <a:pt x="9038512" y="3646511"/>
                  <a:pt x="9033940" y="3657339"/>
                </a:cubicBezTo>
                <a:cubicBezTo>
                  <a:pt x="9030892" y="3664110"/>
                  <a:pt x="9024606" y="3666990"/>
                  <a:pt x="9019080" y="3666394"/>
                </a:cubicBezTo>
                <a:close/>
                <a:moveTo>
                  <a:pt x="1572548" y="3668849"/>
                </a:moveTo>
                <a:cubicBezTo>
                  <a:pt x="1561119" y="3664783"/>
                  <a:pt x="1559595" y="3642450"/>
                  <a:pt x="1570263" y="3636357"/>
                </a:cubicBezTo>
                <a:cubicBezTo>
                  <a:pt x="1581692" y="3629588"/>
                  <a:pt x="1608363" y="3639742"/>
                  <a:pt x="1608363" y="3649896"/>
                </a:cubicBezTo>
                <a:cubicBezTo>
                  <a:pt x="1608363" y="3661402"/>
                  <a:pt x="1585503" y="3672907"/>
                  <a:pt x="1572548" y="3668849"/>
                </a:cubicBezTo>
                <a:close/>
                <a:moveTo>
                  <a:pt x="10619448" y="3668849"/>
                </a:moveTo>
                <a:cubicBezTo>
                  <a:pt x="10606494" y="3672907"/>
                  <a:pt x="10583634" y="3661402"/>
                  <a:pt x="10583634" y="3649896"/>
                </a:cubicBezTo>
                <a:cubicBezTo>
                  <a:pt x="10583634" y="3639742"/>
                  <a:pt x="10610304" y="3629588"/>
                  <a:pt x="10621734" y="3636357"/>
                </a:cubicBezTo>
                <a:cubicBezTo>
                  <a:pt x="10632402" y="3642450"/>
                  <a:pt x="10630878" y="3664783"/>
                  <a:pt x="10619448" y="3668849"/>
                </a:cubicBezTo>
                <a:close/>
                <a:moveTo>
                  <a:pt x="5294410" y="3673075"/>
                </a:moveTo>
                <a:cubicBezTo>
                  <a:pt x="5288314" y="3673075"/>
                  <a:pt x="5281455" y="3669862"/>
                  <a:pt x="5275359" y="3663428"/>
                </a:cubicBezTo>
                <a:cubicBezTo>
                  <a:pt x="5263167" y="3650569"/>
                  <a:pt x="5270787" y="3632972"/>
                  <a:pt x="5289836" y="3632972"/>
                </a:cubicBezTo>
                <a:cubicBezTo>
                  <a:pt x="5305839" y="3632972"/>
                  <a:pt x="5314983" y="3647865"/>
                  <a:pt x="5308887" y="3663428"/>
                </a:cubicBezTo>
                <a:cubicBezTo>
                  <a:pt x="5305839" y="3669862"/>
                  <a:pt x="5300506" y="3673075"/>
                  <a:pt x="5294410" y="3673075"/>
                </a:cubicBezTo>
                <a:close/>
                <a:moveTo>
                  <a:pt x="6897587" y="3673075"/>
                </a:moveTo>
                <a:cubicBezTo>
                  <a:pt x="6891491" y="3673075"/>
                  <a:pt x="6886158" y="3669862"/>
                  <a:pt x="6883110" y="3663428"/>
                </a:cubicBezTo>
                <a:cubicBezTo>
                  <a:pt x="6877014" y="3647865"/>
                  <a:pt x="6886158" y="3632972"/>
                  <a:pt x="6902160" y="3632972"/>
                </a:cubicBezTo>
                <a:cubicBezTo>
                  <a:pt x="6921210" y="3632972"/>
                  <a:pt x="6928830" y="3650569"/>
                  <a:pt x="6916637" y="3663428"/>
                </a:cubicBezTo>
                <a:cubicBezTo>
                  <a:pt x="6910542" y="3669862"/>
                  <a:pt x="6903683" y="3673075"/>
                  <a:pt x="6897587" y="3673075"/>
                </a:cubicBezTo>
                <a:close/>
                <a:moveTo>
                  <a:pt x="2993548" y="3673082"/>
                </a:moveTo>
                <a:cubicBezTo>
                  <a:pt x="2985547" y="3672910"/>
                  <a:pt x="2978118" y="3668511"/>
                  <a:pt x="2975451" y="3660051"/>
                </a:cubicBezTo>
                <a:cubicBezTo>
                  <a:pt x="2973164" y="3653285"/>
                  <a:pt x="2976212" y="3641776"/>
                  <a:pt x="2981547" y="3635011"/>
                </a:cubicBezTo>
                <a:cubicBezTo>
                  <a:pt x="2991452" y="3623504"/>
                  <a:pt x="2992215" y="3623504"/>
                  <a:pt x="3007455" y="3635686"/>
                </a:cubicBezTo>
                <a:cubicBezTo>
                  <a:pt x="3019647" y="3645162"/>
                  <a:pt x="3021171" y="3651253"/>
                  <a:pt x="3015075" y="3660727"/>
                </a:cubicBezTo>
                <a:cubicBezTo>
                  <a:pt x="3010122" y="3669187"/>
                  <a:pt x="3001550" y="3673248"/>
                  <a:pt x="2993548" y="3673082"/>
                </a:cubicBezTo>
                <a:close/>
                <a:moveTo>
                  <a:pt x="9198448" y="3673082"/>
                </a:moveTo>
                <a:cubicBezTo>
                  <a:pt x="9190447" y="3673248"/>
                  <a:pt x="9181875" y="3669187"/>
                  <a:pt x="9176922" y="3660727"/>
                </a:cubicBezTo>
                <a:cubicBezTo>
                  <a:pt x="9170826" y="3651253"/>
                  <a:pt x="9172350" y="3645162"/>
                  <a:pt x="9184542" y="3635686"/>
                </a:cubicBezTo>
                <a:cubicBezTo>
                  <a:pt x="9199782" y="3623504"/>
                  <a:pt x="9200544" y="3623504"/>
                  <a:pt x="9210450" y="3635011"/>
                </a:cubicBezTo>
                <a:cubicBezTo>
                  <a:pt x="9215784" y="3641776"/>
                  <a:pt x="9218832" y="3653285"/>
                  <a:pt x="9216546" y="3660051"/>
                </a:cubicBezTo>
                <a:cubicBezTo>
                  <a:pt x="9213879" y="3668511"/>
                  <a:pt x="9206450" y="3672910"/>
                  <a:pt x="9198448" y="3673082"/>
                </a:cubicBezTo>
                <a:close/>
                <a:moveTo>
                  <a:pt x="1413952" y="3677387"/>
                </a:moveTo>
                <a:cubicBezTo>
                  <a:pt x="1408908" y="3679164"/>
                  <a:pt x="1402631" y="3677640"/>
                  <a:pt x="1393873" y="3672905"/>
                </a:cubicBezTo>
                <a:cubicBezTo>
                  <a:pt x="1374831" y="3663428"/>
                  <a:pt x="1377121" y="3641771"/>
                  <a:pt x="1396920" y="3632295"/>
                </a:cubicBezTo>
                <a:cubicBezTo>
                  <a:pt x="1410621" y="3626202"/>
                  <a:pt x="1415189" y="3626880"/>
                  <a:pt x="1422799" y="3636354"/>
                </a:cubicBezTo>
                <a:cubicBezTo>
                  <a:pt x="1428889" y="3643122"/>
                  <a:pt x="1430412" y="3653274"/>
                  <a:pt x="1426605" y="3662071"/>
                </a:cubicBezTo>
                <a:cubicBezTo>
                  <a:pt x="1422801" y="3670537"/>
                  <a:pt x="1418997" y="3675613"/>
                  <a:pt x="1413952" y="3677387"/>
                </a:cubicBezTo>
                <a:close/>
                <a:moveTo>
                  <a:pt x="10778044" y="3677387"/>
                </a:moveTo>
                <a:cubicBezTo>
                  <a:pt x="10772999" y="3675613"/>
                  <a:pt x="10769195" y="3670537"/>
                  <a:pt x="10765391" y="3662071"/>
                </a:cubicBezTo>
                <a:cubicBezTo>
                  <a:pt x="10761584" y="3653274"/>
                  <a:pt x="10763107" y="3643122"/>
                  <a:pt x="10769198" y="3636354"/>
                </a:cubicBezTo>
                <a:cubicBezTo>
                  <a:pt x="10776807" y="3626880"/>
                  <a:pt x="10781375" y="3626202"/>
                  <a:pt x="10795076" y="3632295"/>
                </a:cubicBezTo>
                <a:cubicBezTo>
                  <a:pt x="10814875" y="3641771"/>
                  <a:pt x="10817166" y="3663428"/>
                  <a:pt x="10798123" y="3672905"/>
                </a:cubicBezTo>
                <a:cubicBezTo>
                  <a:pt x="10789366" y="3677640"/>
                  <a:pt x="10783088" y="3679164"/>
                  <a:pt x="10778044" y="3677387"/>
                </a:cubicBezTo>
                <a:close/>
                <a:moveTo>
                  <a:pt x="1928657" y="3678977"/>
                </a:moveTo>
                <a:cubicBezTo>
                  <a:pt x="1922800" y="3677775"/>
                  <a:pt x="1917180" y="3674939"/>
                  <a:pt x="1912608" y="3670203"/>
                </a:cubicBezTo>
                <a:cubicBezTo>
                  <a:pt x="1901179" y="3657339"/>
                  <a:pt x="1908036" y="3628915"/>
                  <a:pt x="1924800" y="3623501"/>
                </a:cubicBezTo>
                <a:cubicBezTo>
                  <a:pt x="1940040" y="3618090"/>
                  <a:pt x="1965948" y="3637037"/>
                  <a:pt x="1965948" y="3653278"/>
                </a:cubicBezTo>
                <a:cubicBezTo>
                  <a:pt x="1965948" y="3671556"/>
                  <a:pt x="1946232" y="3682593"/>
                  <a:pt x="1928657" y="3678977"/>
                </a:cubicBezTo>
                <a:close/>
                <a:moveTo>
                  <a:pt x="10263339" y="3678977"/>
                </a:moveTo>
                <a:cubicBezTo>
                  <a:pt x="10245764" y="3682593"/>
                  <a:pt x="10226048" y="3671556"/>
                  <a:pt x="10226048" y="3653278"/>
                </a:cubicBezTo>
                <a:cubicBezTo>
                  <a:pt x="10226048" y="3637037"/>
                  <a:pt x="10251956" y="3618090"/>
                  <a:pt x="10267196" y="3623501"/>
                </a:cubicBezTo>
                <a:cubicBezTo>
                  <a:pt x="10283960" y="3628915"/>
                  <a:pt x="10290818" y="3657339"/>
                  <a:pt x="10279388" y="3670203"/>
                </a:cubicBezTo>
                <a:cubicBezTo>
                  <a:pt x="10274816" y="3674939"/>
                  <a:pt x="10269196" y="3677775"/>
                  <a:pt x="10263339" y="3678977"/>
                </a:cubicBezTo>
                <a:close/>
                <a:moveTo>
                  <a:pt x="5802211" y="3679171"/>
                </a:moveTo>
                <a:cubicBezTo>
                  <a:pt x="5796304" y="3678664"/>
                  <a:pt x="5791923" y="3677647"/>
                  <a:pt x="5790399" y="3676295"/>
                </a:cubicBezTo>
                <a:cubicBezTo>
                  <a:pt x="5782018" y="3668174"/>
                  <a:pt x="5784303" y="3636365"/>
                  <a:pt x="5794210" y="3627568"/>
                </a:cubicBezTo>
                <a:cubicBezTo>
                  <a:pt x="5806402" y="3616736"/>
                  <a:pt x="5834595" y="3617416"/>
                  <a:pt x="5845263" y="3628918"/>
                </a:cubicBezTo>
                <a:cubicBezTo>
                  <a:pt x="5850598" y="3634338"/>
                  <a:pt x="5853646" y="3647193"/>
                  <a:pt x="5852122" y="3658022"/>
                </a:cubicBezTo>
                <a:cubicBezTo>
                  <a:pt x="5849835" y="3674264"/>
                  <a:pt x="5846026" y="3676972"/>
                  <a:pt x="5823166" y="3679002"/>
                </a:cubicBezTo>
                <a:cubicBezTo>
                  <a:pt x="5815546" y="3679681"/>
                  <a:pt x="5808116" y="3679681"/>
                  <a:pt x="5802211" y="3679171"/>
                </a:cubicBezTo>
                <a:close/>
                <a:moveTo>
                  <a:pt x="6389786" y="3679171"/>
                </a:moveTo>
                <a:cubicBezTo>
                  <a:pt x="6383880" y="3679681"/>
                  <a:pt x="6376451" y="3679681"/>
                  <a:pt x="6368831" y="3679002"/>
                </a:cubicBezTo>
                <a:cubicBezTo>
                  <a:pt x="6345971" y="3676972"/>
                  <a:pt x="6342162" y="3674264"/>
                  <a:pt x="6339875" y="3658022"/>
                </a:cubicBezTo>
                <a:cubicBezTo>
                  <a:pt x="6338351" y="3647193"/>
                  <a:pt x="6341399" y="3634338"/>
                  <a:pt x="6346733" y="3628918"/>
                </a:cubicBezTo>
                <a:cubicBezTo>
                  <a:pt x="6357402" y="3617416"/>
                  <a:pt x="6385595" y="3616736"/>
                  <a:pt x="6397787" y="3627568"/>
                </a:cubicBezTo>
                <a:cubicBezTo>
                  <a:pt x="6407694" y="3636365"/>
                  <a:pt x="6409979" y="3668174"/>
                  <a:pt x="6401598" y="3676295"/>
                </a:cubicBezTo>
                <a:cubicBezTo>
                  <a:pt x="6400074" y="3677647"/>
                  <a:pt x="6395692" y="3678664"/>
                  <a:pt x="6389786" y="3679171"/>
                </a:cubicBezTo>
                <a:close/>
                <a:moveTo>
                  <a:pt x="4931303" y="3679332"/>
                </a:moveTo>
                <a:cubicBezTo>
                  <a:pt x="4925970" y="3678826"/>
                  <a:pt x="4921588" y="3673582"/>
                  <a:pt x="4916254" y="3663428"/>
                </a:cubicBezTo>
                <a:cubicBezTo>
                  <a:pt x="4909395" y="3649217"/>
                  <a:pt x="4909395" y="3643800"/>
                  <a:pt x="4919302" y="3635005"/>
                </a:cubicBezTo>
                <a:cubicBezTo>
                  <a:pt x="4944447" y="3612668"/>
                  <a:pt x="4975690" y="3643800"/>
                  <a:pt x="4952067" y="3666815"/>
                </a:cubicBezTo>
                <a:cubicBezTo>
                  <a:pt x="4942923" y="3675613"/>
                  <a:pt x="4936638" y="3679843"/>
                  <a:pt x="4931303" y="3679332"/>
                </a:cubicBezTo>
                <a:close/>
                <a:moveTo>
                  <a:pt x="7260694" y="3679332"/>
                </a:moveTo>
                <a:cubicBezTo>
                  <a:pt x="7255359" y="3679843"/>
                  <a:pt x="7249074" y="3675613"/>
                  <a:pt x="7239930" y="3666815"/>
                </a:cubicBezTo>
                <a:cubicBezTo>
                  <a:pt x="7216307" y="3643800"/>
                  <a:pt x="7247550" y="3612668"/>
                  <a:pt x="7272695" y="3635005"/>
                </a:cubicBezTo>
                <a:cubicBezTo>
                  <a:pt x="7282602" y="3643800"/>
                  <a:pt x="7282602" y="3649217"/>
                  <a:pt x="7275743" y="3663428"/>
                </a:cubicBezTo>
                <a:cubicBezTo>
                  <a:pt x="7270408" y="3673582"/>
                  <a:pt x="7266027" y="3678826"/>
                  <a:pt x="7260694" y="3679332"/>
                </a:cubicBezTo>
                <a:close/>
                <a:moveTo>
                  <a:pt x="1052263" y="3679415"/>
                </a:moveTo>
                <a:cubicBezTo>
                  <a:pt x="1047035" y="3679164"/>
                  <a:pt x="1042072" y="3674595"/>
                  <a:pt x="1034833" y="3665458"/>
                </a:cubicBezTo>
                <a:cubicBezTo>
                  <a:pt x="1023401" y="3651246"/>
                  <a:pt x="1024165" y="3649213"/>
                  <a:pt x="1036357" y="3637710"/>
                </a:cubicBezTo>
                <a:cubicBezTo>
                  <a:pt x="1062264" y="3614700"/>
                  <a:pt x="1095784" y="3643800"/>
                  <a:pt x="1071408" y="3667488"/>
                </a:cubicBezTo>
                <a:cubicBezTo>
                  <a:pt x="1063024" y="3675613"/>
                  <a:pt x="1057501" y="3679671"/>
                  <a:pt x="1052263" y="3679415"/>
                </a:cubicBezTo>
                <a:close/>
                <a:moveTo>
                  <a:pt x="11139734" y="3679415"/>
                </a:moveTo>
                <a:cubicBezTo>
                  <a:pt x="11134495" y="3679671"/>
                  <a:pt x="11128972" y="3675613"/>
                  <a:pt x="11120588" y="3667488"/>
                </a:cubicBezTo>
                <a:cubicBezTo>
                  <a:pt x="11096212" y="3643800"/>
                  <a:pt x="11129732" y="3614700"/>
                  <a:pt x="11155639" y="3637710"/>
                </a:cubicBezTo>
                <a:cubicBezTo>
                  <a:pt x="11167831" y="3649213"/>
                  <a:pt x="11168595" y="3651246"/>
                  <a:pt x="11157163" y="3665458"/>
                </a:cubicBezTo>
                <a:cubicBezTo>
                  <a:pt x="11149924" y="3674595"/>
                  <a:pt x="11144962" y="3679164"/>
                  <a:pt x="11139734" y="3679415"/>
                </a:cubicBezTo>
                <a:close/>
                <a:moveTo>
                  <a:pt x="4056776" y="3679502"/>
                </a:moveTo>
                <a:cubicBezTo>
                  <a:pt x="4049918" y="3680687"/>
                  <a:pt x="4042488" y="3677640"/>
                  <a:pt x="4035248" y="3670197"/>
                </a:cubicBezTo>
                <a:cubicBezTo>
                  <a:pt x="4013912" y="3647186"/>
                  <a:pt x="4047440" y="3613344"/>
                  <a:pt x="4071063" y="3634328"/>
                </a:cubicBezTo>
                <a:cubicBezTo>
                  <a:pt x="4081731" y="3643800"/>
                  <a:pt x="4082492" y="3649217"/>
                  <a:pt x="4074872" y="3663428"/>
                </a:cubicBezTo>
                <a:cubicBezTo>
                  <a:pt x="4069920" y="3672905"/>
                  <a:pt x="4063634" y="3678318"/>
                  <a:pt x="4056776" y="3679502"/>
                </a:cubicBezTo>
                <a:close/>
                <a:moveTo>
                  <a:pt x="8135220" y="3679502"/>
                </a:moveTo>
                <a:cubicBezTo>
                  <a:pt x="8128363" y="3678318"/>
                  <a:pt x="8122076" y="3672905"/>
                  <a:pt x="8117124" y="3663428"/>
                </a:cubicBezTo>
                <a:cubicBezTo>
                  <a:pt x="8109504" y="3649217"/>
                  <a:pt x="8110265" y="3643800"/>
                  <a:pt x="8120933" y="3634328"/>
                </a:cubicBezTo>
                <a:cubicBezTo>
                  <a:pt x="8144556" y="3613344"/>
                  <a:pt x="8178084" y="3647186"/>
                  <a:pt x="8156748" y="3670197"/>
                </a:cubicBezTo>
                <a:cubicBezTo>
                  <a:pt x="8149508" y="3677640"/>
                  <a:pt x="8142079" y="3680687"/>
                  <a:pt x="8135220" y="3679502"/>
                </a:cubicBezTo>
                <a:close/>
                <a:moveTo>
                  <a:pt x="3527640" y="3679755"/>
                </a:moveTo>
                <a:cubicBezTo>
                  <a:pt x="3523639" y="3680347"/>
                  <a:pt x="3519448" y="3678654"/>
                  <a:pt x="3513352" y="3674934"/>
                </a:cubicBezTo>
                <a:cubicBezTo>
                  <a:pt x="3488968" y="3660043"/>
                  <a:pt x="3501922" y="3622143"/>
                  <a:pt x="3530116" y="3627559"/>
                </a:cubicBezTo>
                <a:cubicBezTo>
                  <a:pt x="3546880" y="3630265"/>
                  <a:pt x="3553738" y="3656661"/>
                  <a:pt x="3540784" y="3670872"/>
                </a:cubicBezTo>
                <a:cubicBezTo>
                  <a:pt x="3535451" y="3676289"/>
                  <a:pt x="3531640" y="3679164"/>
                  <a:pt x="3527640" y="3679755"/>
                </a:cubicBezTo>
                <a:close/>
                <a:moveTo>
                  <a:pt x="8664356" y="3679755"/>
                </a:moveTo>
                <a:cubicBezTo>
                  <a:pt x="8660356" y="3679164"/>
                  <a:pt x="8656546" y="3676289"/>
                  <a:pt x="8651212" y="3670872"/>
                </a:cubicBezTo>
                <a:cubicBezTo>
                  <a:pt x="8638259" y="3656661"/>
                  <a:pt x="8645116" y="3630265"/>
                  <a:pt x="8661880" y="3627559"/>
                </a:cubicBezTo>
                <a:cubicBezTo>
                  <a:pt x="8690075" y="3622143"/>
                  <a:pt x="8703028" y="3660043"/>
                  <a:pt x="8678644" y="3674934"/>
                </a:cubicBezTo>
                <a:cubicBezTo>
                  <a:pt x="8672548" y="3678654"/>
                  <a:pt x="8668358" y="3680347"/>
                  <a:pt x="8664356" y="3679755"/>
                </a:cubicBezTo>
                <a:close/>
                <a:moveTo>
                  <a:pt x="1758395" y="3679933"/>
                </a:moveTo>
                <a:cubicBezTo>
                  <a:pt x="1750013" y="3679002"/>
                  <a:pt x="1741440" y="3674601"/>
                  <a:pt x="1733820" y="3666821"/>
                </a:cubicBezTo>
                <a:cubicBezTo>
                  <a:pt x="1720867" y="3654637"/>
                  <a:pt x="1720867" y="3652606"/>
                  <a:pt x="1733059" y="3636362"/>
                </a:cubicBezTo>
                <a:cubicBezTo>
                  <a:pt x="1748299" y="3616057"/>
                  <a:pt x="1761252" y="3614706"/>
                  <a:pt x="1778016" y="3631626"/>
                </a:cubicBezTo>
                <a:cubicBezTo>
                  <a:pt x="1793256" y="3646515"/>
                  <a:pt x="1794780" y="3660727"/>
                  <a:pt x="1781827" y="3672234"/>
                </a:cubicBezTo>
                <a:cubicBezTo>
                  <a:pt x="1774969" y="3678325"/>
                  <a:pt x="1766777" y="3680863"/>
                  <a:pt x="1758395" y="3679933"/>
                </a:cubicBezTo>
                <a:close/>
                <a:moveTo>
                  <a:pt x="10433602" y="3679933"/>
                </a:moveTo>
                <a:cubicBezTo>
                  <a:pt x="10425219" y="3680863"/>
                  <a:pt x="10417027" y="3678325"/>
                  <a:pt x="10410170" y="3672234"/>
                </a:cubicBezTo>
                <a:cubicBezTo>
                  <a:pt x="10397216" y="3660727"/>
                  <a:pt x="10398740" y="3646515"/>
                  <a:pt x="10413980" y="3631626"/>
                </a:cubicBezTo>
                <a:cubicBezTo>
                  <a:pt x="10430744" y="3614706"/>
                  <a:pt x="10443698" y="3616057"/>
                  <a:pt x="10458938" y="3636362"/>
                </a:cubicBezTo>
                <a:cubicBezTo>
                  <a:pt x="10471130" y="3652606"/>
                  <a:pt x="10471130" y="3654637"/>
                  <a:pt x="10458176" y="3666821"/>
                </a:cubicBezTo>
                <a:cubicBezTo>
                  <a:pt x="10450556" y="3674601"/>
                  <a:pt x="10441983" y="3679002"/>
                  <a:pt x="10433602" y="3679933"/>
                </a:cubicBezTo>
                <a:close/>
                <a:moveTo>
                  <a:pt x="5465583" y="3680347"/>
                </a:moveTo>
                <a:cubicBezTo>
                  <a:pt x="5456439" y="3680347"/>
                  <a:pt x="5446532" y="3673582"/>
                  <a:pt x="5441199" y="3663428"/>
                </a:cubicBezTo>
                <a:cubicBezTo>
                  <a:pt x="5435103" y="3650569"/>
                  <a:pt x="5435103" y="3644479"/>
                  <a:pt x="5442723" y="3636354"/>
                </a:cubicBezTo>
                <a:cubicBezTo>
                  <a:pt x="5465583" y="3611993"/>
                  <a:pt x="5505207" y="3634328"/>
                  <a:pt x="5489967" y="3663428"/>
                </a:cubicBezTo>
                <a:cubicBezTo>
                  <a:pt x="5484632" y="3673582"/>
                  <a:pt x="5474727" y="3680347"/>
                  <a:pt x="5465583" y="3680347"/>
                </a:cubicBezTo>
                <a:close/>
                <a:moveTo>
                  <a:pt x="6726414" y="3680347"/>
                </a:moveTo>
                <a:cubicBezTo>
                  <a:pt x="6717270" y="3680347"/>
                  <a:pt x="6707364" y="3673582"/>
                  <a:pt x="6702030" y="3663428"/>
                </a:cubicBezTo>
                <a:cubicBezTo>
                  <a:pt x="6686790" y="3634328"/>
                  <a:pt x="6726414" y="3611993"/>
                  <a:pt x="6749274" y="3636354"/>
                </a:cubicBezTo>
                <a:cubicBezTo>
                  <a:pt x="6756894" y="3644479"/>
                  <a:pt x="6756894" y="3650569"/>
                  <a:pt x="6750797" y="3663428"/>
                </a:cubicBezTo>
                <a:cubicBezTo>
                  <a:pt x="6745464" y="3673582"/>
                  <a:pt x="6735558" y="3680347"/>
                  <a:pt x="6726414" y="3680347"/>
                </a:cubicBezTo>
                <a:close/>
                <a:moveTo>
                  <a:pt x="5640660" y="3680608"/>
                </a:moveTo>
                <a:cubicBezTo>
                  <a:pt x="5628183" y="3680693"/>
                  <a:pt x="5615800" y="3675955"/>
                  <a:pt x="5610086" y="3666142"/>
                </a:cubicBezTo>
                <a:cubicBezTo>
                  <a:pt x="5597894" y="3647193"/>
                  <a:pt x="5618467" y="3619440"/>
                  <a:pt x="5644375" y="3619440"/>
                </a:cubicBezTo>
                <a:cubicBezTo>
                  <a:pt x="5669522" y="3619440"/>
                  <a:pt x="5683999" y="3645159"/>
                  <a:pt x="5671807" y="3666142"/>
                </a:cubicBezTo>
                <a:cubicBezTo>
                  <a:pt x="5665711" y="3675617"/>
                  <a:pt x="5653138" y="3680524"/>
                  <a:pt x="5640660" y="3680608"/>
                </a:cubicBezTo>
                <a:close/>
                <a:moveTo>
                  <a:pt x="6551336" y="3680608"/>
                </a:moveTo>
                <a:cubicBezTo>
                  <a:pt x="6538859" y="3680524"/>
                  <a:pt x="6526286" y="3675617"/>
                  <a:pt x="6520190" y="3666142"/>
                </a:cubicBezTo>
                <a:cubicBezTo>
                  <a:pt x="6507998" y="3645159"/>
                  <a:pt x="6522475" y="3619440"/>
                  <a:pt x="6547621" y="3619440"/>
                </a:cubicBezTo>
                <a:cubicBezTo>
                  <a:pt x="6573530" y="3619440"/>
                  <a:pt x="6594103" y="3647193"/>
                  <a:pt x="6581911" y="3666142"/>
                </a:cubicBezTo>
                <a:cubicBezTo>
                  <a:pt x="6576196" y="3675955"/>
                  <a:pt x="6563814" y="3680693"/>
                  <a:pt x="6551336" y="3680608"/>
                </a:cubicBezTo>
                <a:close/>
                <a:moveTo>
                  <a:pt x="4405119" y="3688557"/>
                </a:moveTo>
                <a:cubicBezTo>
                  <a:pt x="4399119" y="3688980"/>
                  <a:pt x="4393594" y="3687794"/>
                  <a:pt x="4387498" y="3685089"/>
                </a:cubicBezTo>
                <a:cubicBezTo>
                  <a:pt x="4373780" y="3679674"/>
                  <a:pt x="4369971" y="3672907"/>
                  <a:pt x="4369971" y="3651926"/>
                </a:cubicBezTo>
                <a:cubicBezTo>
                  <a:pt x="4369971" y="3620115"/>
                  <a:pt x="4391307" y="3607255"/>
                  <a:pt x="4425598" y="3618765"/>
                </a:cubicBezTo>
                <a:cubicBezTo>
                  <a:pt x="4442362" y="3624857"/>
                  <a:pt x="4446171" y="3630269"/>
                  <a:pt x="4446171" y="3649218"/>
                </a:cubicBezTo>
                <a:cubicBezTo>
                  <a:pt x="4446171" y="3668849"/>
                  <a:pt x="4442362" y="3674939"/>
                  <a:pt x="4425598" y="3682381"/>
                </a:cubicBezTo>
                <a:cubicBezTo>
                  <a:pt x="4417596" y="3686105"/>
                  <a:pt x="4411120" y="3688135"/>
                  <a:pt x="4405119" y="3688557"/>
                </a:cubicBezTo>
                <a:close/>
                <a:moveTo>
                  <a:pt x="7786878" y="3688557"/>
                </a:moveTo>
                <a:cubicBezTo>
                  <a:pt x="7780876" y="3688135"/>
                  <a:pt x="7774400" y="3686105"/>
                  <a:pt x="7766399" y="3682381"/>
                </a:cubicBezTo>
                <a:cubicBezTo>
                  <a:pt x="7749635" y="3674939"/>
                  <a:pt x="7745826" y="3668849"/>
                  <a:pt x="7745826" y="3649218"/>
                </a:cubicBezTo>
                <a:cubicBezTo>
                  <a:pt x="7745826" y="3630269"/>
                  <a:pt x="7749635" y="3624857"/>
                  <a:pt x="7766399" y="3618765"/>
                </a:cubicBezTo>
                <a:cubicBezTo>
                  <a:pt x="7800690" y="3607255"/>
                  <a:pt x="7822026" y="3620115"/>
                  <a:pt x="7822026" y="3651926"/>
                </a:cubicBezTo>
                <a:cubicBezTo>
                  <a:pt x="7822026" y="3672907"/>
                  <a:pt x="7818216" y="3679674"/>
                  <a:pt x="7804499" y="3685089"/>
                </a:cubicBezTo>
                <a:cubicBezTo>
                  <a:pt x="7798403" y="3687794"/>
                  <a:pt x="7792878" y="3688980"/>
                  <a:pt x="7786878" y="3688557"/>
                </a:cubicBezTo>
                <a:close/>
                <a:moveTo>
                  <a:pt x="169753" y="3692614"/>
                </a:moveTo>
                <a:cubicBezTo>
                  <a:pt x="162601" y="3692356"/>
                  <a:pt x="155355" y="3687451"/>
                  <a:pt x="142387" y="3677636"/>
                </a:cubicBezTo>
                <a:cubicBezTo>
                  <a:pt x="124079" y="3663426"/>
                  <a:pt x="122555" y="3659366"/>
                  <a:pt x="128656" y="3642446"/>
                </a:cubicBezTo>
                <a:cubicBezTo>
                  <a:pt x="139336" y="3616724"/>
                  <a:pt x="171372" y="3609279"/>
                  <a:pt x="197307" y="3627555"/>
                </a:cubicBezTo>
                <a:cubicBezTo>
                  <a:pt x="221716" y="3644475"/>
                  <a:pt x="221716" y="3662071"/>
                  <a:pt x="196545" y="3679667"/>
                </a:cubicBezTo>
                <a:cubicBezTo>
                  <a:pt x="183959" y="3688467"/>
                  <a:pt x="176901" y="3692865"/>
                  <a:pt x="169753" y="3692614"/>
                </a:cubicBezTo>
                <a:close/>
                <a:moveTo>
                  <a:pt x="12022243" y="3692614"/>
                </a:moveTo>
                <a:cubicBezTo>
                  <a:pt x="12015095" y="3692865"/>
                  <a:pt x="12008038" y="3688467"/>
                  <a:pt x="11995451" y="3679667"/>
                </a:cubicBezTo>
                <a:cubicBezTo>
                  <a:pt x="11970280" y="3662071"/>
                  <a:pt x="11970280" y="3644475"/>
                  <a:pt x="11994690" y="3627555"/>
                </a:cubicBezTo>
                <a:cubicBezTo>
                  <a:pt x="12020624" y="3609279"/>
                  <a:pt x="12052660" y="3616724"/>
                  <a:pt x="12063340" y="3642446"/>
                </a:cubicBezTo>
                <a:cubicBezTo>
                  <a:pt x="12069442" y="3659366"/>
                  <a:pt x="12067918" y="3663426"/>
                  <a:pt x="12049610" y="3677636"/>
                </a:cubicBezTo>
                <a:cubicBezTo>
                  <a:pt x="12036642" y="3687451"/>
                  <a:pt x="12029395" y="3692356"/>
                  <a:pt x="12022243" y="3692614"/>
                </a:cubicBezTo>
                <a:close/>
                <a:moveTo>
                  <a:pt x="2817998" y="3693882"/>
                </a:moveTo>
                <a:cubicBezTo>
                  <a:pt x="2811902" y="3693882"/>
                  <a:pt x="2798186" y="3687788"/>
                  <a:pt x="2789042" y="3681701"/>
                </a:cubicBezTo>
                <a:cubicBezTo>
                  <a:pt x="2764658" y="3664781"/>
                  <a:pt x="2768468" y="3633647"/>
                  <a:pt x="2797424" y="3619433"/>
                </a:cubicBezTo>
                <a:cubicBezTo>
                  <a:pt x="2815712" y="3610636"/>
                  <a:pt x="2820284" y="3610636"/>
                  <a:pt x="2839334" y="3619433"/>
                </a:cubicBezTo>
                <a:cubicBezTo>
                  <a:pt x="2867528" y="3633647"/>
                  <a:pt x="2871338" y="3664781"/>
                  <a:pt x="2846954" y="3681701"/>
                </a:cubicBezTo>
                <a:cubicBezTo>
                  <a:pt x="2837810" y="3687788"/>
                  <a:pt x="2824094" y="3693882"/>
                  <a:pt x="2817998" y="3693882"/>
                </a:cubicBezTo>
                <a:close/>
                <a:moveTo>
                  <a:pt x="9373999" y="3693882"/>
                </a:moveTo>
                <a:cubicBezTo>
                  <a:pt x="9367903" y="3693882"/>
                  <a:pt x="9354187" y="3687788"/>
                  <a:pt x="9345043" y="3681701"/>
                </a:cubicBezTo>
                <a:cubicBezTo>
                  <a:pt x="9320659" y="3664781"/>
                  <a:pt x="9324468" y="3633647"/>
                  <a:pt x="9352663" y="3619433"/>
                </a:cubicBezTo>
                <a:cubicBezTo>
                  <a:pt x="9371712" y="3610636"/>
                  <a:pt x="9376284" y="3610636"/>
                  <a:pt x="9394572" y="3619433"/>
                </a:cubicBezTo>
                <a:cubicBezTo>
                  <a:pt x="9423528" y="3633647"/>
                  <a:pt x="9427339" y="3664781"/>
                  <a:pt x="9402955" y="3681701"/>
                </a:cubicBezTo>
                <a:cubicBezTo>
                  <a:pt x="9393811" y="3687788"/>
                  <a:pt x="9380095" y="3693882"/>
                  <a:pt x="9373999" y="3693882"/>
                </a:cubicBezTo>
                <a:close/>
                <a:moveTo>
                  <a:pt x="0" y="3697972"/>
                </a:moveTo>
                <a:lnTo>
                  <a:pt x="0" y="3600917"/>
                </a:lnTo>
                <a:lnTo>
                  <a:pt x="4113" y="3600660"/>
                </a:lnTo>
                <a:cubicBezTo>
                  <a:pt x="19733" y="3603706"/>
                  <a:pt x="34420" y="3614704"/>
                  <a:pt x="45083" y="3632978"/>
                </a:cubicBezTo>
                <a:cubicBezTo>
                  <a:pt x="57239" y="3654637"/>
                  <a:pt x="53495" y="3668174"/>
                  <a:pt x="29107" y="3689828"/>
                </a:cubicBezTo>
                <a:close/>
                <a:moveTo>
                  <a:pt x="12191999" y="3697973"/>
                </a:moveTo>
                <a:lnTo>
                  <a:pt x="12162890" y="3689828"/>
                </a:lnTo>
                <a:cubicBezTo>
                  <a:pt x="12138502" y="3668174"/>
                  <a:pt x="12134758" y="3654637"/>
                  <a:pt x="12146914" y="3632978"/>
                </a:cubicBezTo>
                <a:cubicBezTo>
                  <a:pt x="12157576" y="3614704"/>
                  <a:pt x="12172263" y="3603706"/>
                  <a:pt x="12187883" y="3600660"/>
                </a:cubicBezTo>
                <a:lnTo>
                  <a:pt x="12191999" y="3600917"/>
                </a:lnTo>
                <a:close/>
                <a:moveTo>
                  <a:pt x="5997084" y="3699305"/>
                </a:moveTo>
                <a:cubicBezTo>
                  <a:pt x="5985750" y="3700491"/>
                  <a:pt x="5974510" y="3696596"/>
                  <a:pt x="5962318" y="3687796"/>
                </a:cubicBezTo>
                <a:cubicBezTo>
                  <a:pt x="5950124" y="3679002"/>
                  <a:pt x="5944791" y="3667495"/>
                  <a:pt x="5944791" y="3651253"/>
                </a:cubicBezTo>
                <a:cubicBezTo>
                  <a:pt x="5944791" y="3630951"/>
                  <a:pt x="5949363" y="3624859"/>
                  <a:pt x="5971462" y="3612673"/>
                </a:cubicBezTo>
                <a:cubicBezTo>
                  <a:pt x="5997370" y="3598463"/>
                  <a:pt x="5999655" y="3598463"/>
                  <a:pt x="6017943" y="3609291"/>
                </a:cubicBezTo>
                <a:cubicBezTo>
                  <a:pt x="6028611" y="3615382"/>
                  <a:pt x="6039279" y="3624859"/>
                  <a:pt x="6041566" y="3630272"/>
                </a:cubicBezTo>
                <a:cubicBezTo>
                  <a:pt x="6043851" y="3635686"/>
                  <a:pt x="6049947" y="3639746"/>
                  <a:pt x="6056043" y="3639746"/>
                </a:cubicBezTo>
                <a:cubicBezTo>
                  <a:pt x="6062139" y="3639746"/>
                  <a:pt x="6066711" y="3645839"/>
                  <a:pt x="6066711" y="3653960"/>
                </a:cubicBezTo>
                <a:cubicBezTo>
                  <a:pt x="6066711" y="3661404"/>
                  <a:pt x="6063663" y="3666142"/>
                  <a:pt x="6060615" y="3664114"/>
                </a:cubicBezTo>
                <a:cubicBezTo>
                  <a:pt x="6056806" y="3662082"/>
                  <a:pt x="6043851" y="3669525"/>
                  <a:pt x="6032422" y="3680353"/>
                </a:cubicBezTo>
                <a:cubicBezTo>
                  <a:pt x="6019848" y="3691860"/>
                  <a:pt x="6008419" y="3698118"/>
                  <a:pt x="5997084" y="3699305"/>
                </a:cubicBezTo>
                <a:close/>
                <a:moveTo>
                  <a:pt x="6194912" y="3699305"/>
                </a:moveTo>
                <a:cubicBezTo>
                  <a:pt x="6183578" y="3698118"/>
                  <a:pt x="6172148" y="3691860"/>
                  <a:pt x="6159575" y="3680353"/>
                </a:cubicBezTo>
                <a:cubicBezTo>
                  <a:pt x="6148146" y="3669525"/>
                  <a:pt x="6135191" y="3662082"/>
                  <a:pt x="6131382" y="3664114"/>
                </a:cubicBezTo>
                <a:cubicBezTo>
                  <a:pt x="6128333" y="3666142"/>
                  <a:pt x="6125286" y="3661404"/>
                  <a:pt x="6125286" y="3653960"/>
                </a:cubicBezTo>
                <a:cubicBezTo>
                  <a:pt x="6125286" y="3645839"/>
                  <a:pt x="6129858" y="3639746"/>
                  <a:pt x="6135953" y="3639746"/>
                </a:cubicBezTo>
                <a:cubicBezTo>
                  <a:pt x="6142050" y="3639746"/>
                  <a:pt x="6148146" y="3635686"/>
                  <a:pt x="6150431" y="3630272"/>
                </a:cubicBezTo>
                <a:cubicBezTo>
                  <a:pt x="6152718" y="3624859"/>
                  <a:pt x="6163385" y="3615382"/>
                  <a:pt x="6174054" y="3609291"/>
                </a:cubicBezTo>
                <a:cubicBezTo>
                  <a:pt x="6192342" y="3598463"/>
                  <a:pt x="6194627" y="3598463"/>
                  <a:pt x="6220535" y="3612673"/>
                </a:cubicBezTo>
                <a:cubicBezTo>
                  <a:pt x="6242634" y="3624859"/>
                  <a:pt x="6247206" y="3630951"/>
                  <a:pt x="6247206" y="3651253"/>
                </a:cubicBezTo>
                <a:cubicBezTo>
                  <a:pt x="6247206" y="3667495"/>
                  <a:pt x="6241872" y="3679002"/>
                  <a:pt x="6229679" y="3687796"/>
                </a:cubicBezTo>
                <a:cubicBezTo>
                  <a:pt x="6217487" y="3696596"/>
                  <a:pt x="6206247" y="3700491"/>
                  <a:pt x="6194912" y="3699305"/>
                </a:cubicBezTo>
                <a:close/>
                <a:moveTo>
                  <a:pt x="4226519" y="3699552"/>
                </a:moveTo>
                <a:cubicBezTo>
                  <a:pt x="4215184" y="3698621"/>
                  <a:pt x="4204516" y="3692865"/>
                  <a:pt x="4194991" y="3682378"/>
                </a:cubicBezTo>
                <a:cubicBezTo>
                  <a:pt x="4156128" y="3638387"/>
                  <a:pt x="4210992" y="3584243"/>
                  <a:pt x="4262047" y="3616726"/>
                </a:cubicBezTo>
                <a:cubicBezTo>
                  <a:pt x="4285668" y="3630942"/>
                  <a:pt x="4284907" y="3670197"/>
                  <a:pt x="4262047" y="3687792"/>
                </a:cubicBezTo>
                <a:cubicBezTo>
                  <a:pt x="4249855" y="3696590"/>
                  <a:pt x="4237854" y="3700483"/>
                  <a:pt x="4226519" y="3699552"/>
                </a:cubicBezTo>
                <a:close/>
                <a:moveTo>
                  <a:pt x="7965478" y="3699552"/>
                </a:moveTo>
                <a:cubicBezTo>
                  <a:pt x="7954143" y="3700483"/>
                  <a:pt x="7942142" y="3696590"/>
                  <a:pt x="7929950" y="3687792"/>
                </a:cubicBezTo>
                <a:cubicBezTo>
                  <a:pt x="7907090" y="3670197"/>
                  <a:pt x="7906328" y="3630942"/>
                  <a:pt x="7929950" y="3616726"/>
                </a:cubicBezTo>
                <a:cubicBezTo>
                  <a:pt x="7981004" y="3584243"/>
                  <a:pt x="8035868" y="3638387"/>
                  <a:pt x="7997006" y="3682378"/>
                </a:cubicBezTo>
                <a:cubicBezTo>
                  <a:pt x="7987480" y="3692865"/>
                  <a:pt x="7976812" y="3698621"/>
                  <a:pt x="7965478" y="3699552"/>
                </a:cubicBezTo>
                <a:close/>
                <a:moveTo>
                  <a:pt x="522547" y="3699974"/>
                </a:moveTo>
                <a:cubicBezTo>
                  <a:pt x="510819" y="3698958"/>
                  <a:pt x="498804" y="3692190"/>
                  <a:pt x="486979" y="3679671"/>
                </a:cubicBezTo>
                <a:cubicBezTo>
                  <a:pt x="464121" y="3655982"/>
                  <a:pt x="465643" y="3637033"/>
                  <a:pt x="493083" y="3618083"/>
                </a:cubicBezTo>
                <a:cubicBezTo>
                  <a:pt x="516728" y="3600486"/>
                  <a:pt x="539612" y="3603192"/>
                  <a:pt x="561717" y="3626202"/>
                </a:cubicBezTo>
                <a:cubicBezTo>
                  <a:pt x="582288" y="3648539"/>
                  <a:pt x="581523" y="3660721"/>
                  <a:pt x="556385" y="3685764"/>
                </a:cubicBezTo>
                <a:cubicBezTo>
                  <a:pt x="545715" y="3696251"/>
                  <a:pt x="534272" y="3700990"/>
                  <a:pt x="522547" y="3699974"/>
                </a:cubicBezTo>
                <a:close/>
                <a:moveTo>
                  <a:pt x="11669450" y="3699974"/>
                </a:moveTo>
                <a:cubicBezTo>
                  <a:pt x="11657724" y="3700990"/>
                  <a:pt x="11646282" y="3696251"/>
                  <a:pt x="11635611" y="3685764"/>
                </a:cubicBezTo>
                <a:cubicBezTo>
                  <a:pt x="11610474" y="3660721"/>
                  <a:pt x="11609708" y="3648539"/>
                  <a:pt x="11630279" y="3626202"/>
                </a:cubicBezTo>
                <a:cubicBezTo>
                  <a:pt x="11652384" y="3603192"/>
                  <a:pt x="11675268" y="3600486"/>
                  <a:pt x="11698914" y="3618083"/>
                </a:cubicBezTo>
                <a:cubicBezTo>
                  <a:pt x="11726354" y="3637033"/>
                  <a:pt x="11727875" y="3655982"/>
                  <a:pt x="11705018" y="3679671"/>
                </a:cubicBezTo>
                <a:cubicBezTo>
                  <a:pt x="11693192" y="3692190"/>
                  <a:pt x="11681178" y="3698958"/>
                  <a:pt x="11669450" y="3699974"/>
                </a:cubicBezTo>
                <a:close/>
                <a:moveTo>
                  <a:pt x="5116474" y="3700483"/>
                </a:moveTo>
                <a:cubicBezTo>
                  <a:pt x="5103615" y="3701328"/>
                  <a:pt x="5090471" y="3696251"/>
                  <a:pt x="5079040" y="3685085"/>
                </a:cubicBezTo>
                <a:cubicBezTo>
                  <a:pt x="5056180" y="3663428"/>
                  <a:pt x="5056942" y="3630942"/>
                  <a:pt x="5081326" y="3616726"/>
                </a:cubicBezTo>
                <a:cubicBezTo>
                  <a:pt x="5108758" y="3600486"/>
                  <a:pt x="5134666" y="3603192"/>
                  <a:pt x="5152954" y="3623494"/>
                </a:cubicBezTo>
                <a:cubicBezTo>
                  <a:pt x="5172766" y="3646508"/>
                  <a:pt x="5172766" y="3655982"/>
                  <a:pt x="5152192" y="3680347"/>
                </a:cubicBezTo>
                <a:cubicBezTo>
                  <a:pt x="5141906" y="3692865"/>
                  <a:pt x="5129332" y="3699637"/>
                  <a:pt x="5116474" y="3700483"/>
                </a:cubicBezTo>
                <a:close/>
                <a:moveTo>
                  <a:pt x="7075523" y="3700483"/>
                </a:moveTo>
                <a:cubicBezTo>
                  <a:pt x="7062664" y="3699637"/>
                  <a:pt x="7050091" y="3692865"/>
                  <a:pt x="7039804" y="3680347"/>
                </a:cubicBezTo>
                <a:cubicBezTo>
                  <a:pt x="7019231" y="3655982"/>
                  <a:pt x="7019231" y="3646508"/>
                  <a:pt x="7039043" y="3623494"/>
                </a:cubicBezTo>
                <a:cubicBezTo>
                  <a:pt x="7057331" y="3603192"/>
                  <a:pt x="7083239" y="3600486"/>
                  <a:pt x="7110671" y="3616726"/>
                </a:cubicBezTo>
                <a:cubicBezTo>
                  <a:pt x="7135055" y="3630942"/>
                  <a:pt x="7135816" y="3663428"/>
                  <a:pt x="7112956" y="3685085"/>
                </a:cubicBezTo>
                <a:cubicBezTo>
                  <a:pt x="7101526" y="3696251"/>
                  <a:pt x="7088382" y="3701328"/>
                  <a:pt x="7075523" y="3700483"/>
                </a:cubicBezTo>
                <a:close/>
                <a:moveTo>
                  <a:pt x="3350560" y="3700655"/>
                </a:moveTo>
                <a:cubicBezTo>
                  <a:pt x="3336082" y="3700655"/>
                  <a:pt x="3320080" y="3697947"/>
                  <a:pt x="3315508" y="3695246"/>
                </a:cubicBezTo>
                <a:cubicBezTo>
                  <a:pt x="3303316" y="3688478"/>
                  <a:pt x="3289600" y="3662757"/>
                  <a:pt x="3289600" y="3647868"/>
                </a:cubicBezTo>
                <a:cubicBezTo>
                  <a:pt x="3289600" y="3640425"/>
                  <a:pt x="3296458" y="3626886"/>
                  <a:pt x="3305602" y="3616732"/>
                </a:cubicBezTo>
                <a:cubicBezTo>
                  <a:pt x="3328462" y="3591019"/>
                  <a:pt x="3365800" y="3592370"/>
                  <a:pt x="3391708" y="3620118"/>
                </a:cubicBezTo>
                <a:cubicBezTo>
                  <a:pt x="3416092" y="3645839"/>
                  <a:pt x="3416854" y="3659375"/>
                  <a:pt x="3393994" y="3682385"/>
                </a:cubicBezTo>
                <a:cubicBezTo>
                  <a:pt x="3381802" y="3695924"/>
                  <a:pt x="3369610" y="3700655"/>
                  <a:pt x="3350560" y="3700655"/>
                </a:cubicBezTo>
                <a:close/>
                <a:moveTo>
                  <a:pt x="3699768" y="3700655"/>
                </a:moveTo>
                <a:cubicBezTo>
                  <a:pt x="3677670" y="3700655"/>
                  <a:pt x="3667764" y="3696596"/>
                  <a:pt x="3655572" y="3683063"/>
                </a:cubicBezTo>
                <a:cubicBezTo>
                  <a:pt x="3634236" y="3659372"/>
                  <a:pt x="3635760" y="3645159"/>
                  <a:pt x="3659382" y="3620118"/>
                </a:cubicBezTo>
                <a:cubicBezTo>
                  <a:pt x="3694434" y="3582217"/>
                  <a:pt x="3754632" y="3599813"/>
                  <a:pt x="3756156" y="3648544"/>
                </a:cubicBezTo>
                <a:cubicBezTo>
                  <a:pt x="3756918" y="3681707"/>
                  <a:pt x="3737106" y="3700655"/>
                  <a:pt x="3699768" y="3700655"/>
                </a:cubicBezTo>
                <a:close/>
                <a:moveTo>
                  <a:pt x="8492228" y="3700655"/>
                </a:moveTo>
                <a:cubicBezTo>
                  <a:pt x="8454891" y="3700655"/>
                  <a:pt x="8435079" y="3681707"/>
                  <a:pt x="8435840" y="3648544"/>
                </a:cubicBezTo>
                <a:cubicBezTo>
                  <a:pt x="8437364" y="3599813"/>
                  <a:pt x="8497563" y="3582217"/>
                  <a:pt x="8532615" y="3620118"/>
                </a:cubicBezTo>
                <a:cubicBezTo>
                  <a:pt x="8556236" y="3645159"/>
                  <a:pt x="8557760" y="3659372"/>
                  <a:pt x="8536424" y="3683063"/>
                </a:cubicBezTo>
                <a:cubicBezTo>
                  <a:pt x="8524232" y="3696596"/>
                  <a:pt x="8514327" y="3700655"/>
                  <a:pt x="8492228" y="3700655"/>
                </a:cubicBezTo>
                <a:close/>
                <a:moveTo>
                  <a:pt x="8841436" y="3700655"/>
                </a:moveTo>
                <a:cubicBezTo>
                  <a:pt x="8822387" y="3700655"/>
                  <a:pt x="8810195" y="3695924"/>
                  <a:pt x="8798003" y="3682385"/>
                </a:cubicBezTo>
                <a:cubicBezTo>
                  <a:pt x="8775143" y="3659375"/>
                  <a:pt x="8775904" y="3645839"/>
                  <a:pt x="8800288" y="3620118"/>
                </a:cubicBezTo>
                <a:cubicBezTo>
                  <a:pt x="8826196" y="3592370"/>
                  <a:pt x="8863535" y="3591019"/>
                  <a:pt x="8886395" y="3616732"/>
                </a:cubicBezTo>
                <a:cubicBezTo>
                  <a:pt x="8895539" y="3626886"/>
                  <a:pt x="8902396" y="3640425"/>
                  <a:pt x="8902396" y="3647868"/>
                </a:cubicBezTo>
                <a:cubicBezTo>
                  <a:pt x="8902396" y="3662757"/>
                  <a:pt x="8888680" y="3688478"/>
                  <a:pt x="8876488" y="3695246"/>
                </a:cubicBezTo>
                <a:cubicBezTo>
                  <a:pt x="8871916" y="3697947"/>
                  <a:pt x="8855915" y="3700655"/>
                  <a:pt x="8841436" y="3700655"/>
                </a:cubicBezTo>
                <a:close/>
                <a:moveTo>
                  <a:pt x="2466227" y="3700911"/>
                </a:moveTo>
                <a:cubicBezTo>
                  <a:pt x="2450702" y="3700826"/>
                  <a:pt x="2434890" y="3695582"/>
                  <a:pt x="2423840" y="3685092"/>
                </a:cubicBezTo>
                <a:cubicBezTo>
                  <a:pt x="2400980" y="3663434"/>
                  <a:pt x="2402504" y="3633657"/>
                  <a:pt x="2427651" y="3614706"/>
                </a:cubicBezTo>
                <a:cubicBezTo>
                  <a:pt x="2453559" y="3595079"/>
                  <a:pt x="2484039" y="3595079"/>
                  <a:pt x="2504612" y="3614706"/>
                </a:cubicBezTo>
                <a:cubicBezTo>
                  <a:pt x="2525187" y="3634336"/>
                  <a:pt x="2525948" y="3664790"/>
                  <a:pt x="2506899" y="3685767"/>
                </a:cubicBezTo>
                <a:cubicBezTo>
                  <a:pt x="2496994" y="3695921"/>
                  <a:pt x="2481754" y="3700999"/>
                  <a:pt x="2466227" y="3700911"/>
                </a:cubicBezTo>
                <a:close/>
                <a:moveTo>
                  <a:pt x="9725770" y="3700911"/>
                </a:moveTo>
                <a:cubicBezTo>
                  <a:pt x="9710243" y="3700999"/>
                  <a:pt x="9695003" y="3695921"/>
                  <a:pt x="9685098" y="3685767"/>
                </a:cubicBezTo>
                <a:cubicBezTo>
                  <a:pt x="9666048" y="3664790"/>
                  <a:pt x="9666810" y="3634336"/>
                  <a:pt x="9687384" y="3614706"/>
                </a:cubicBezTo>
                <a:cubicBezTo>
                  <a:pt x="9707958" y="3595079"/>
                  <a:pt x="9738438" y="3595079"/>
                  <a:pt x="9764346" y="3614706"/>
                </a:cubicBezTo>
                <a:cubicBezTo>
                  <a:pt x="9789492" y="3633657"/>
                  <a:pt x="9791016" y="3663434"/>
                  <a:pt x="9768156" y="3685092"/>
                </a:cubicBezTo>
                <a:cubicBezTo>
                  <a:pt x="9757107" y="3695582"/>
                  <a:pt x="9741295" y="3700826"/>
                  <a:pt x="9725770" y="3700911"/>
                </a:cubicBezTo>
                <a:close/>
                <a:moveTo>
                  <a:pt x="2642895" y="3703867"/>
                </a:moveTo>
                <a:cubicBezTo>
                  <a:pt x="2632536" y="3704587"/>
                  <a:pt x="2622059" y="3703022"/>
                  <a:pt x="2612534" y="3698624"/>
                </a:cubicBezTo>
                <a:cubicBezTo>
                  <a:pt x="2600342" y="3693207"/>
                  <a:pt x="2591198" y="3681028"/>
                  <a:pt x="2586626" y="3664783"/>
                </a:cubicBezTo>
                <a:cubicBezTo>
                  <a:pt x="2580530" y="3643803"/>
                  <a:pt x="2582054" y="3636357"/>
                  <a:pt x="2595007" y="3620794"/>
                </a:cubicBezTo>
                <a:cubicBezTo>
                  <a:pt x="2628535" y="3580863"/>
                  <a:pt x="2703211" y="3601167"/>
                  <a:pt x="2703974" y="3650575"/>
                </a:cubicBezTo>
                <a:cubicBezTo>
                  <a:pt x="2703974" y="3678999"/>
                  <a:pt x="2673970" y="3701713"/>
                  <a:pt x="2642895" y="3703867"/>
                </a:cubicBezTo>
                <a:close/>
                <a:moveTo>
                  <a:pt x="9549102" y="3703867"/>
                </a:moveTo>
                <a:cubicBezTo>
                  <a:pt x="9518027" y="3701713"/>
                  <a:pt x="9488023" y="3678999"/>
                  <a:pt x="9488023" y="3650575"/>
                </a:cubicBezTo>
                <a:cubicBezTo>
                  <a:pt x="9488786" y="3601167"/>
                  <a:pt x="9563462" y="3580863"/>
                  <a:pt x="9596990" y="3620794"/>
                </a:cubicBezTo>
                <a:cubicBezTo>
                  <a:pt x="9609943" y="3636357"/>
                  <a:pt x="9611467" y="3643803"/>
                  <a:pt x="9605371" y="3664783"/>
                </a:cubicBezTo>
                <a:cubicBezTo>
                  <a:pt x="9600799" y="3681028"/>
                  <a:pt x="9591655" y="3693207"/>
                  <a:pt x="9579463" y="3698624"/>
                </a:cubicBezTo>
                <a:cubicBezTo>
                  <a:pt x="9569938" y="3703022"/>
                  <a:pt x="9559460" y="3704587"/>
                  <a:pt x="9549102" y="3703867"/>
                </a:cubicBezTo>
                <a:close/>
                <a:moveTo>
                  <a:pt x="3872367" y="3704037"/>
                </a:moveTo>
                <a:cubicBezTo>
                  <a:pt x="3865986" y="3703532"/>
                  <a:pt x="3859890" y="3702347"/>
                  <a:pt x="3855698" y="3700655"/>
                </a:cubicBezTo>
                <a:cubicBezTo>
                  <a:pt x="3834362" y="3693207"/>
                  <a:pt x="3814550" y="3668169"/>
                  <a:pt x="3814550" y="3649218"/>
                </a:cubicBezTo>
                <a:cubicBezTo>
                  <a:pt x="3814550" y="3622823"/>
                  <a:pt x="3842744" y="3599137"/>
                  <a:pt x="3874748" y="3599137"/>
                </a:cubicBezTo>
                <a:cubicBezTo>
                  <a:pt x="3947900" y="3599137"/>
                  <a:pt x="3961616" y="3689825"/>
                  <a:pt x="3890750" y="3703360"/>
                </a:cubicBezTo>
                <a:cubicBezTo>
                  <a:pt x="3885416" y="3704379"/>
                  <a:pt x="3878748" y="3704547"/>
                  <a:pt x="3872367" y="3704037"/>
                </a:cubicBezTo>
                <a:close/>
                <a:moveTo>
                  <a:pt x="8319629" y="3704037"/>
                </a:moveTo>
                <a:cubicBezTo>
                  <a:pt x="8313248" y="3704547"/>
                  <a:pt x="8306580" y="3704379"/>
                  <a:pt x="8301247" y="3703360"/>
                </a:cubicBezTo>
                <a:cubicBezTo>
                  <a:pt x="8230380" y="3689825"/>
                  <a:pt x="8244096" y="3599137"/>
                  <a:pt x="8317248" y="3599137"/>
                </a:cubicBezTo>
                <a:cubicBezTo>
                  <a:pt x="8349252" y="3599137"/>
                  <a:pt x="8377447" y="3622823"/>
                  <a:pt x="8377447" y="3649218"/>
                </a:cubicBezTo>
                <a:cubicBezTo>
                  <a:pt x="8377447" y="3668169"/>
                  <a:pt x="8357635" y="3693207"/>
                  <a:pt x="8336299" y="3700655"/>
                </a:cubicBezTo>
                <a:cubicBezTo>
                  <a:pt x="8332107" y="3702347"/>
                  <a:pt x="8326011" y="3703532"/>
                  <a:pt x="8319629" y="3704037"/>
                </a:cubicBezTo>
                <a:close/>
                <a:moveTo>
                  <a:pt x="2273528" y="3706237"/>
                </a:moveTo>
                <a:cubicBezTo>
                  <a:pt x="2262955" y="3704547"/>
                  <a:pt x="2254192" y="3698958"/>
                  <a:pt x="2243524" y="3689150"/>
                </a:cubicBezTo>
                <a:cubicBezTo>
                  <a:pt x="2204662" y="3651246"/>
                  <a:pt x="2229808" y="3599134"/>
                  <a:pt x="2286958" y="3599134"/>
                </a:cubicBezTo>
                <a:cubicBezTo>
                  <a:pt x="2315152" y="3599134"/>
                  <a:pt x="2331916" y="3609286"/>
                  <a:pt x="2347156" y="3633651"/>
                </a:cubicBezTo>
                <a:cubicBezTo>
                  <a:pt x="2360110" y="3655982"/>
                  <a:pt x="2342584" y="3691178"/>
                  <a:pt x="2314390" y="3699974"/>
                </a:cubicBezTo>
                <a:cubicBezTo>
                  <a:pt x="2296483" y="3705728"/>
                  <a:pt x="2284100" y="3707930"/>
                  <a:pt x="2273528" y="3706237"/>
                </a:cubicBezTo>
                <a:close/>
                <a:moveTo>
                  <a:pt x="9918468" y="3706237"/>
                </a:moveTo>
                <a:cubicBezTo>
                  <a:pt x="9907896" y="3707930"/>
                  <a:pt x="9895514" y="3705728"/>
                  <a:pt x="9877607" y="3699974"/>
                </a:cubicBezTo>
                <a:cubicBezTo>
                  <a:pt x="9849412" y="3691178"/>
                  <a:pt x="9831887" y="3655982"/>
                  <a:pt x="9844840" y="3633651"/>
                </a:cubicBezTo>
                <a:cubicBezTo>
                  <a:pt x="9860080" y="3609286"/>
                  <a:pt x="9876844" y="3599134"/>
                  <a:pt x="9905039" y="3599134"/>
                </a:cubicBezTo>
                <a:cubicBezTo>
                  <a:pt x="9962188" y="3599134"/>
                  <a:pt x="9987335" y="3651246"/>
                  <a:pt x="9948472" y="3689150"/>
                </a:cubicBezTo>
                <a:cubicBezTo>
                  <a:pt x="9937804" y="3698958"/>
                  <a:pt x="9929042" y="3704547"/>
                  <a:pt x="9918468" y="3706237"/>
                </a:cubicBezTo>
                <a:close/>
                <a:moveTo>
                  <a:pt x="4759750" y="3706239"/>
                </a:moveTo>
                <a:cubicBezTo>
                  <a:pt x="4752511" y="3706573"/>
                  <a:pt x="4745082" y="3705392"/>
                  <a:pt x="4734414" y="3702685"/>
                </a:cubicBezTo>
                <a:cubicBezTo>
                  <a:pt x="4720698" y="3699974"/>
                  <a:pt x="4697075" y="3666139"/>
                  <a:pt x="4697075" y="3649892"/>
                </a:cubicBezTo>
                <a:cubicBezTo>
                  <a:pt x="4697075" y="3643803"/>
                  <a:pt x="4703934" y="3629588"/>
                  <a:pt x="4713078" y="3618762"/>
                </a:cubicBezTo>
                <a:cubicBezTo>
                  <a:pt x="4741271" y="3583568"/>
                  <a:pt x="4807566" y="3596429"/>
                  <a:pt x="4822806" y="3640419"/>
                </a:cubicBezTo>
                <a:cubicBezTo>
                  <a:pt x="4829663" y="3658017"/>
                  <a:pt x="4806042" y="3693207"/>
                  <a:pt x="4783943" y="3700651"/>
                </a:cubicBezTo>
                <a:cubicBezTo>
                  <a:pt x="4774038" y="3704037"/>
                  <a:pt x="4766990" y="3705898"/>
                  <a:pt x="4759750" y="3706239"/>
                </a:cubicBezTo>
                <a:close/>
                <a:moveTo>
                  <a:pt x="7432247" y="3706239"/>
                </a:moveTo>
                <a:cubicBezTo>
                  <a:pt x="7425007" y="3705898"/>
                  <a:pt x="7417959" y="3704037"/>
                  <a:pt x="7408054" y="3700651"/>
                </a:cubicBezTo>
                <a:cubicBezTo>
                  <a:pt x="7385955" y="3693207"/>
                  <a:pt x="7362334" y="3658017"/>
                  <a:pt x="7369191" y="3640419"/>
                </a:cubicBezTo>
                <a:cubicBezTo>
                  <a:pt x="7384431" y="3596429"/>
                  <a:pt x="7450726" y="3583568"/>
                  <a:pt x="7478919" y="3618762"/>
                </a:cubicBezTo>
                <a:cubicBezTo>
                  <a:pt x="7488063" y="3629588"/>
                  <a:pt x="7494922" y="3643803"/>
                  <a:pt x="7494922" y="3649892"/>
                </a:cubicBezTo>
                <a:cubicBezTo>
                  <a:pt x="7494922" y="3666139"/>
                  <a:pt x="7471299" y="3699974"/>
                  <a:pt x="7457583" y="3702685"/>
                </a:cubicBezTo>
                <a:cubicBezTo>
                  <a:pt x="7446915" y="3705392"/>
                  <a:pt x="7439486" y="3706573"/>
                  <a:pt x="7432247" y="3706239"/>
                </a:cubicBezTo>
                <a:close/>
                <a:moveTo>
                  <a:pt x="1053885" y="3822171"/>
                </a:moveTo>
                <a:cubicBezTo>
                  <a:pt x="1042456" y="3822171"/>
                  <a:pt x="1037885" y="3818112"/>
                  <a:pt x="1037885" y="3807959"/>
                </a:cubicBezTo>
                <a:cubicBezTo>
                  <a:pt x="1037885" y="3791043"/>
                  <a:pt x="1063028" y="3793068"/>
                  <a:pt x="1066844" y="3810667"/>
                </a:cubicBezTo>
                <a:cubicBezTo>
                  <a:pt x="1068369" y="3818790"/>
                  <a:pt x="1064552" y="3822171"/>
                  <a:pt x="1053885" y="3822171"/>
                </a:cubicBezTo>
                <a:close/>
                <a:moveTo>
                  <a:pt x="11138111" y="3822171"/>
                </a:moveTo>
                <a:cubicBezTo>
                  <a:pt x="11127444" y="3822171"/>
                  <a:pt x="11123627" y="3818790"/>
                  <a:pt x="11125152" y="3810667"/>
                </a:cubicBezTo>
                <a:cubicBezTo>
                  <a:pt x="11128968" y="3793068"/>
                  <a:pt x="11154111" y="3791043"/>
                  <a:pt x="11154111" y="3807959"/>
                </a:cubicBezTo>
                <a:cubicBezTo>
                  <a:pt x="11154111" y="3818112"/>
                  <a:pt x="11149540" y="3822171"/>
                  <a:pt x="11138111" y="3822171"/>
                </a:cubicBezTo>
                <a:close/>
                <a:moveTo>
                  <a:pt x="344131" y="3822174"/>
                </a:moveTo>
                <a:cubicBezTo>
                  <a:pt x="335756" y="3822174"/>
                  <a:pt x="330427" y="3817434"/>
                  <a:pt x="330427" y="3808637"/>
                </a:cubicBezTo>
                <a:cubicBezTo>
                  <a:pt x="330427" y="3793070"/>
                  <a:pt x="347173" y="3790366"/>
                  <a:pt x="360115" y="3803899"/>
                </a:cubicBezTo>
                <a:cubicBezTo>
                  <a:pt x="370009" y="3814727"/>
                  <a:pt x="363920" y="3822174"/>
                  <a:pt x="344131" y="3822174"/>
                </a:cubicBezTo>
                <a:close/>
                <a:moveTo>
                  <a:pt x="11847866" y="3822174"/>
                </a:moveTo>
                <a:cubicBezTo>
                  <a:pt x="11828076" y="3822174"/>
                  <a:pt x="11821987" y="3814727"/>
                  <a:pt x="11831882" y="3803899"/>
                </a:cubicBezTo>
                <a:cubicBezTo>
                  <a:pt x="11844823" y="3790366"/>
                  <a:pt x="11861570" y="3793070"/>
                  <a:pt x="11861570" y="3808637"/>
                </a:cubicBezTo>
                <a:cubicBezTo>
                  <a:pt x="11861570" y="3817434"/>
                  <a:pt x="11856240" y="3822174"/>
                  <a:pt x="11847866" y="3822174"/>
                </a:cubicBezTo>
                <a:close/>
                <a:moveTo>
                  <a:pt x="4767184" y="3826151"/>
                </a:moveTo>
                <a:cubicBezTo>
                  <a:pt x="4761088" y="3828775"/>
                  <a:pt x="4752706" y="3827925"/>
                  <a:pt x="4743562" y="3822849"/>
                </a:cubicBezTo>
                <a:cubicBezTo>
                  <a:pt x="4727560" y="3813374"/>
                  <a:pt x="4740514" y="3786982"/>
                  <a:pt x="4760326" y="3789688"/>
                </a:cubicBezTo>
                <a:cubicBezTo>
                  <a:pt x="4772518" y="3791043"/>
                  <a:pt x="4777090" y="3796456"/>
                  <a:pt x="4777090" y="3808637"/>
                </a:cubicBezTo>
                <a:cubicBezTo>
                  <a:pt x="4777090" y="3817434"/>
                  <a:pt x="4773280" y="3823527"/>
                  <a:pt x="4767184" y="3826151"/>
                </a:cubicBezTo>
                <a:close/>
                <a:moveTo>
                  <a:pt x="7424812" y="3826151"/>
                </a:moveTo>
                <a:cubicBezTo>
                  <a:pt x="7418716" y="3823527"/>
                  <a:pt x="7414907" y="3817434"/>
                  <a:pt x="7414907" y="3808637"/>
                </a:cubicBezTo>
                <a:cubicBezTo>
                  <a:pt x="7414907" y="3796456"/>
                  <a:pt x="7419479" y="3791043"/>
                  <a:pt x="7431671" y="3789688"/>
                </a:cubicBezTo>
                <a:cubicBezTo>
                  <a:pt x="7451483" y="3786982"/>
                  <a:pt x="7464436" y="3813374"/>
                  <a:pt x="7448435" y="3822849"/>
                </a:cubicBezTo>
                <a:cubicBezTo>
                  <a:pt x="7439291" y="3827925"/>
                  <a:pt x="7430908" y="3828775"/>
                  <a:pt x="7424812" y="3826151"/>
                </a:cubicBezTo>
                <a:close/>
                <a:moveTo>
                  <a:pt x="2995740" y="3828607"/>
                </a:moveTo>
                <a:cubicBezTo>
                  <a:pt x="2989739" y="3828272"/>
                  <a:pt x="2983834" y="3825221"/>
                  <a:pt x="2978499" y="3819469"/>
                </a:cubicBezTo>
                <a:cubicBezTo>
                  <a:pt x="2964022" y="3803903"/>
                  <a:pt x="2981547" y="3778863"/>
                  <a:pt x="2999835" y="3788337"/>
                </a:cubicBezTo>
                <a:cubicBezTo>
                  <a:pt x="3018123" y="3796460"/>
                  <a:pt x="3024219" y="3812024"/>
                  <a:pt x="3013551" y="3821501"/>
                </a:cubicBezTo>
                <a:cubicBezTo>
                  <a:pt x="3007836" y="3826576"/>
                  <a:pt x="3001740" y="3828945"/>
                  <a:pt x="2995740" y="3828607"/>
                </a:cubicBezTo>
                <a:close/>
                <a:moveTo>
                  <a:pt x="9196256" y="3828607"/>
                </a:moveTo>
                <a:cubicBezTo>
                  <a:pt x="9190256" y="3828945"/>
                  <a:pt x="9184160" y="3826576"/>
                  <a:pt x="9178446" y="3821501"/>
                </a:cubicBezTo>
                <a:cubicBezTo>
                  <a:pt x="9167778" y="3812024"/>
                  <a:pt x="9173874" y="3796460"/>
                  <a:pt x="9192162" y="3788337"/>
                </a:cubicBezTo>
                <a:cubicBezTo>
                  <a:pt x="9210450" y="3778863"/>
                  <a:pt x="9227975" y="3803903"/>
                  <a:pt x="9213498" y="3819469"/>
                </a:cubicBezTo>
                <a:cubicBezTo>
                  <a:pt x="9208163" y="3825221"/>
                  <a:pt x="9202258" y="3828272"/>
                  <a:pt x="9196256" y="3828607"/>
                </a:cubicBezTo>
                <a:close/>
                <a:moveTo>
                  <a:pt x="2469750" y="3830143"/>
                </a:moveTo>
                <a:cubicBezTo>
                  <a:pt x="2463559" y="3830894"/>
                  <a:pt x="2456606" y="3829454"/>
                  <a:pt x="2449747" y="3824884"/>
                </a:cubicBezTo>
                <a:cubicBezTo>
                  <a:pt x="2437555" y="3816766"/>
                  <a:pt x="2436031" y="3812702"/>
                  <a:pt x="2443651" y="3798488"/>
                </a:cubicBezTo>
                <a:cubicBezTo>
                  <a:pt x="2453556" y="3780218"/>
                  <a:pt x="2467272" y="3776836"/>
                  <a:pt x="2481751" y="3789694"/>
                </a:cubicBezTo>
                <a:cubicBezTo>
                  <a:pt x="2500039" y="3805934"/>
                  <a:pt x="2488323" y="3827888"/>
                  <a:pt x="2469750" y="3830143"/>
                </a:cubicBezTo>
                <a:close/>
                <a:moveTo>
                  <a:pt x="9722247" y="3830143"/>
                </a:moveTo>
                <a:cubicBezTo>
                  <a:pt x="9703674" y="3827888"/>
                  <a:pt x="9691958" y="3805934"/>
                  <a:pt x="9710246" y="3789694"/>
                </a:cubicBezTo>
                <a:cubicBezTo>
                  <a:pt x="9724724" y="3776836"/>
                  <a:pt x="9738440" y="3780218"/>
                  <a:pt x="9748346" y="3798488"/>
                </a:cubicBezTo>
                <a:cubicBezTo>
                  <a:pt x="9755966" y="3812702"/>
                  <a:pt x="9754442" y="3816766"/>
                  <a:pt x="9742250" y="3824884"/>
                </a:cubicBezTo>
                <a:cubicBezTo>
                  <a:pt x="9735391" y="3829454"/>
                  <a:pt x="9728438" y="3830894"/>
                  <a:pt x="9722247" y="3830143"/>
                </a:cubicBezTo>
                <a:close/>
                <a:moveTo>
                  <a:pt x="2293056" y="3834358"/>
                </a:moveTo>
                <a:cubicBezTo>
                  <a:pt x="2280864" y="3835710"/>
                  <a:pt x="2270958" y="3831649"/>
                  <a:pt x="2265624" y="3824205"/>
                </a:cubicBezTo>
                <a:cubicBezTo>
                  <a:pt x="2251908" y="3804574"/>
                  <a:pt x="2267910" y="3780213"/>
                  <a:pt x="2292294" y="3782924"/>
                </a:cubicBezTo>
                <a:cubicBezTo>
                  <a:pt x="2309058" y="3784949"/>
                  <a:pt x="2312106" y="3788337"/>
                  <a:pt x="2312106" y="3808637"/>
                </a:cubicBezTo>
                <a:cubicBezTo>
                  <a:pt x="2312106" y="3828942"/>
                  <a:pt x="2309058" y="3832326"/>
                  <a:pt x="2293056" y="3834358"/>
                </a:cubicBezTo>
                <a:close/>
                <a:moveTo>
                  <a:pt x="4236142" y="3834358"/>
                </a:moveTo>
                <a:cubicBezTo>
                  <a:pt x="4227759" y="3835710"/>
                  <a:pt x="4216330" y="3831649"/>
                  <a:pt x="4210995" y="3826235"/>
                </a:cubicBezTo>
                <a:cubicBezTo>
                  <a:pt x="4204899" y="3819467"/>
                  <a:pt x="4202614" y="3808637"/>
                  <a:pt x="4205662" y="3797807"/>
                </a:cubicBezTo>
                <a:cubicBezTo>
                  <a:pt x="4209471" y="3784274"/>
                  <a:pt x="4214806" y="3780891"/>
                  <a:pt x="4231570" y="3782924"/>
                </a:cubicBezTo>
                <a:cubicBezTo>
                  <a:pt x="4249858" y="3784949"/>
                  <a:pt x="4252143" y="3787657"/>
                  <a:pt x="4252143" y="3808637"/>
                </a:cubicBezTo>
                <a:cubicBezTo>
                  <a:pt x="4252143" y="3827591"/>
                  <a:pt x="4249095" y="3833002"/>
                  <a:pt x="4236142" y="3834358"/>
                </a:cubicBezTo>
                <a:close/>
                <a:moveTo>
                  <a:pt x="7955855" y="3834358"/>
                </a:moveTo>
                <a:cubicBezTo>
                  <a:pt x="7942902" y="3833002"/>
                  <a:pt x="7939854" y="3827591"/>
                  <a:pt x="7939854" y="3808637"/>
                </a:cubicBezTo>
                <a:cubicBezTo>
                  <a:pt x="7939854" y="3787657"/>
                  <a:pt x="7942139" y="3784949"/>
                  <a:pt x="7960427" y="3782924"/>
                </a:cubicBezTo>
                <a:cubicBezTo>
                  <a:pt x="7977191" y="3780891"/>
                  <a:pt x="7982526" y="3784274"/>
                  <a:pt x="7986335" y="3797807"/>
                </a:cubicBezTo>
                <a:cubicBezTo>
                  <a:pt x="7989383" y="3808637"/>
                  <a:pt x="7987098" y="3819467"/>
                  <a:pt x="7981002" y="3826235"/>
                </a:cubicBezTo>
                <a:cubicBezTo>
                  <a:pt x="7975667" y="3831649"/>
                  <a:pt x="7964238" y="3835710"/>
                  <a:pt x="7955855" y="3834358"/>
                </a:cubicBezTo>
                <a:close/>
                <a:moveTo>
                  <a:pt x="9898940" y="3834358"/>
                </a:moveTo>
                <a:cubicBezTo>
                  <a:pt x="9882939" y="3832326"/>
                  <a:pt x="9879891" y="3828942"/>
                  <a:pt x="9879891" y="3808637"/>
                </a:cubicBezTo>
                <a:cubicBezTo>
                  <a:pt x="9879891" y="3788337"/>
                  <a:pt x="9882939" y="3784949"/>
                  <a:pt x="9899703" y="3782924"/>
                </a:cubicBezTo>
                <a:cubicBezTo>
                  <a:pt x="9924087" y="3780213"/>
                  <a:pt x="9940088" y="3804574"/>
                  <a:pt x="9926372" y="3824205"/>
                </a:cubicBezTo>
                <a:cubicBezTo>
                  <a:pt x="9921039" y="3831649"/>
                  <a:pt x="9911132" y="3835710"/>
                  <a:pt x="9898940" y="3834358"/>
                </a:cubicBezTo>
                <a:close/>
                <a:moveTo>
                  <a:pt x="4060778" y="3834864"/>
                </a:moveTo>
                <a:cubicBezTo>
                  <a:pt x="4056206" y="3835710"/>
                  <a:pt x="4050491" y="3833340"/>
                  <a:pt x="4041347" y="3828268"/>
                </a:cubicBezTo>
                <a:cubicBezTo>
                  <a:pt x="4018487" y="3816760"/>
                  <a:pt x="4029155" y="3781570"/>
                  <a:pt x="4055824" y="3781570"/>
                </a:cubicBezTo>
                <a:cubicBezTo>
                  <a:pt x="4071827" y="3781570"/>
                  <a:pt x="4082495" y="3806607"/>
                  <a:pt x="4073351" y="3822174"/>
                </a:cubicBezTo>
                <a:cubicBezTo>
                  <a:pt x="4068779" y="3829958"/>
                  <a:pt x="4065350" y="3834019"/>
                  <a:pt x="4060778" y="3834864"/>
                </a:cubicBezTo>
                <a:close/>
                <a:moveTo>
                  <a:pt x="8131219" y="3834864"/>
                </a:moveTo>
                <a:cubicBezTo>
                  <a:pt x="8126647" y="3834019"/>
                  <a:pt x="8123217" y="3829958"/>
                  <a:pt x="8118645" y="3822174"/>
                </a:cubicBezTo>
                <a:cubicBezTo>
                  <a:pt x="8109501" y="3806607"/>
                  <a:pt x="8120169" y="3781570"/>
                  <a:pt x="8136172" y="3781570"/>
                </a:cubicBezTo>
                <a:cubicBezTo>
                  <a:pt x="8162841" y="3781570"/>
                  <a:pt x="8173509" y="3816760"/>
                  <a:pt x="8150649" y="3828268"/>
                </a:cubicBezTo>
                <a:cubicBezTo>
                  <a:pt x="8141505" y="3833340"/>
                  <a:pt x="8135791" y="3835710"/>
                  <a:pt x="8131219" y="3834864"/>
                </a:cubicBezTo>
                <a:close/>
                <a:moveTo>
                  <a:pt x="4586294" y="3834951"/>
                </a:moveTo>
                <a:cubicBezTo>
                  <a:pt x="4580007" y="3835036"/>
                  <a:pt x="4573150" y="3830973"/>
                  <a:pt x="4564767" y="3822852"/>
                </a:cubicBezTo>
                <a:cubicBezTo>
                  <a:pt x="4554099" y="3812699"/>
                  <a:pt x="4553336" y="3806610"/>
                  <a:pt x="4560195" y="3795781"/>
                </a:cubicBezTo>
                <a:cubicBezTo>
                  <a:pt x="4570863" y="3777507"/>
                  <a:pt x="4595247" y="3777507"/>
                  <a:pt x="4605915" y="3795102"/>
                </a:cubicBezTo>
                <a:cubicBezTo>
                  <a:pt x="4612011" y="3804578"/>
                  <a:pt x="4611248" y="3812024"/>
                  <a:pt x="4604391" y="3822174"/>
                </a:cubicBezTo>
                <a:cubicBezTo>
                  <a:pt x="4598295" y="3830633"/>
                  <a:pt x="4592580" y="3834864"/>
                  <a:pt x="4586294" y="3834951"/>
                </a:cubicBezTo>
                <a:close/>
                <a:moveTo>
                  <a:pt x="7605703" y="3834951"/>
                </a:moveTo>
                <a:cubicBezTo>
                  <a:pt x="7599416" y="3834864"/>
                  <a:pt x="7593702" y="3830633"/>
                  <a:pt x="7587606" y="3822174"/>
                </a:cubicBezTo>
                <a:cubicBezTo>
                  <a:pt x="7580748" y="3812024"/>
                  <a:pt x="7579986" y="3804578"/>
                  <a:pt x="7586082" y="3795102"/>
                </a:cubicBezTo>
                <a:cubicBezTo>
                  <a:pt x="7596749" y="3777507"/>
                  <a:pt x="7621134" y="3777507"/>
                  <a:pt x="7631801" y="3795781"/>
                </a:cubicBezTo>
                <a:cubicBezTo>
                  <a:pt x="7638660" y="3806610"/>
                  <a:pt x="7637898" y="3812699"/>
                  <a:pt x="7627230" y="3822852"/>
                </a:cubicBezTo>
                <a:cubicBezTo>
                  <a:pt x="7618847" y="3830973"/>
                  <a:pt x="7611990" y="3835036"/>
                  <a:pt x="7605703" y="3834951"/>
                </a:cubicBezTo>
                <a:close/>
                <a:moveTo>
                  <a:pt x="2813424" y="3835201"/>
                </a:moveTo>
                <a:cubicBezTo>
                  <a:pt x="2806375" y="3834695"/>
                  <a:pt x="2800090" y="3830298"/>
                  <a:pt x="2795136" y="3822174"/>
                </a:cubicBezTo>
                <a:cubicBezTo>
                  <a:pt x="2789040" y="3812699"/>
                  <a:pt x="2789040" y="3804578"/>
                  <a:pt x="2795136" y="3795102"/>
                </a:cubicBezTo>
                <a:cubicBezTo>
                  <a:pt x="2805804" y="3778184"/>
                  <a:pt x="2830188" y="3777507"/>
                  <a:pt x="2840856" y="3794428"/>
                </a:cubicBezTo>
                <a:cubicBezTo>
                  <a:pt x="2850762" y="3811346"/>
                  <a:pt x="2850762" y="3812699"/>
                  <a:pt x="2836284" y="3824882"/>
                </a:cubicBezTo>
                <a:cubicBezTo>
                  <a:pt x="2828283" y="3832327"/>
                  <a:pt x="2820472" y="3835710"/>
                  <a:pt x="2813424" y="3835201"/>
                </a:cubicBezTo>
                <a:close/>
                <a:moveTo>
                  <a:pt x="9378572" y="3835201"/>
                </a:moveTo>
                <a:cubicBezTo>
                  <a:pt x="9371524" y="3835710"/>
                  <a:pt x="9363714" y="3832327"/>
                  <a:pt x="9355712" y="3824882"/>
                </a:cubicBezTo>
                <a:cubicBezTo>
                  <a:pt x="9341235" y="3812699"/>
                  <a:pt x="9341235" y="3811346"/>
                  <a:pt x="9351140" y="3794428"/>
                </a:cubicBezTo>
                <a:cubicBezTo>
                  <a:pt x="9361808" y="3777507"/>
                  <a:pt x="9386192" y="3778184"/>
                  <a:pt x="9396860" y="3795102"/>
                </a:cubicBezTo>
                <a:cubicBezTo>
                  <a:pt x="9402956" y="3804578"/>
                  <a:pt x="9402956" y="3812699"/>
                  <a:pt x="9396860" y="3822174"/>
                </a:cubicBezTo>
                <a:cubicBezTo>
                  <a:pt x="9391907" y="3830298"/>
                  <a:pt x="9385622" y="3834695"/>
                  <a:pt x="9378572" y="3835201"/>
                </a:cubicBezTo>
                <a:close/>
                <a:moveTo>
                  <a:pt x="4936826" y="3835708"/>
                </a:moveTo>
                <a:cubicBezTo>
                  <a:pt x="4931492" y="3835708"/>
                  <a:pt x="4923110" y="3830970"/>
                  <a:pt x="4917776" y="3826232"/>
                </a:cubicBezTo>
                <a:cubicBezTo>
                  <a:pt x="4913204" y="3820816"/>
                  <a:pt x="4910156" y="3809312"/>
                  <a:pt x="4911680" y="3800513"/>
                </a:cubicBezTo>
                <a:cubicBezTo>
                  <a:pt x="4913204" y="3788331"/>
                  <a:pt x="4918538" y="3784946"/>
                  <a:pt x="4936826" y="3784946"/>
                </a:cubicBezTo>
                <a:cubicBezTo>
                  <a:pt x="4955114" y="3784946"/>
                  <a:pt x="4960448" y="3788331"/>
                  <a:pt x="4961972" y="3800513"/>
                </a:cubicBezTo>
                <a:cubicBezTo>
                  <a:pt x="4965020" y="3817431"/>
                  <a:pt x="4952066" y="3835708"/>
                  <a:pt x="4936826" y="3835708"/>
                </a:cubicBezTo>
                <a:close/>
                <a:moveTo>
                  <a:pt x="7255171" y="3835708"/>
                </a:moveTo>
                <a:cubicBezTo>
                  <a:pt x="7239931" y="3835708"/>
                  <a:pt x="7226976" y="3817431"/>
                  <a:pt x="7230024" y="3800513"/>
                </a:cubicBezTo>
                <a:cubicBezTo>
                  <a:pt x="7231548" y="3788331"/>
                  <a:pt x="7236883" y="3784946"/>
                  <a:pt x="7255171" y="3784946"/>
                </a:cubicBezTo>
                <a:cubicBezTo>
                  <a:pt x="7273459" y="3784946"/>
                  <a:pt x="7278792" y="3788331"/>
                  <a:pt x="7280316" y="3800513"/>
                </a:cubicBezTo>
                <a:cubicBezTo>
                  <a:pt x="7281840" y="3809312"/>
                  <a:pt x="7278792" y="3820816"/>
                  <a:pt x="7274220" y="3826232"/>
                </a:cubicBezTo>
                <a:cubicBezTo>
                  <a:pt x="7268887" y="3830970"/>
                  <a:pt x="7260504" y="3835708"/>
                  <a:pt x="7255171" y="3835708"/>
                </a:cubicBezTo>
                <a:close/>
                <a:moveTo>
                  <a:pt x="5293650" y="3841129"/>
                </a:moveTo>
                <a:cubicBezTo>
                  <a:pt x="5266979" y="3843158"/>
                  <a:pt x="5261646" y="3841129"/>
                  <a:pt x="5254026" y="3825564"/>
                </a:cubicBezTo>
                <a:cubicBezTo>
                  <a:pt x="5244119" y="3806614"/>
                  <a:pt x="5249454" y="3791048"/>
                  <a:pt x="5270790" y="3774806"/>
                </a:cubicBezTo>
                <a:cubicBezTo>
                  <a:pt x="5280695" y="3768039"/>
                  <a:pt x="5287554" y="3768039"/>
                  <a:pt x="5305842" y="3774806"/>
                </a:cubicBezTo>
                <a:cubicBezTo>
                  <a:pt x="5327178" y="3782929"/>
                  <a:pt x="5329463" y="3785632"/>
                  <a:pt x="5327178" y="3811349"/>
                </a:cubicBezTo>
                <a:cubicBezTo>
                  <a:pt x="5324891" y="3838421"/>
                  <a:pt x="5324130" y="3839097"/>
                  <a:pt x="5293650" y="3841129"/>
                </a:cubicBezTo>
                <a:close/>
                <a:moveTo>
                  <a:pt x="6898347" y="3841129"/>
                </a:moveTo>
                <a:cubicBezTo>
                  <a:pt x="6867867" y="3839097"/>
                  <a:pt x="6867106" y="3838421"/>
                  <a:pt x="6864819" y="3811349"/>
                </a:cubicBezTo>
                <a:cubicBezTo>
                  <a:pt x="6862534" y="3785632"/>
                  <a:pt x="6864819" y="3782929"/>
                  <a:pt x="6886155" y="3774806"/>
                </a:cubicBezTo>
                <a:cubicBezTo>
                  <a:pt x="6904443" y="3768039"/>
                  <a:pt x="6911302" y="3768039"/>
                  <a:pt x="6921207" y="3774806"/>
                </a:cubicBezTo>
                <a:cubicBezTo>
                  <a:pt x="6942543" y="3791048"/>
                  <a:pt x="6947878" y="3806614"/>
                  <a:pt x="6937971" y="3825564"/>
                </a:cubicBezTo>
                <a:cubicBezTo>
                  <a:pt x="6930351" y="3841129"/>
                  <a:pt x="6925018" y="3843158"/>
                  <a:pt x="6898347" y="3841129"/>
                </a:cubicBezTo>
                <a:close/>
                <a:moveTo>
                  <a:pt x="2108163" y="3841627"/>
                </a:moveTo>
                <a:cubicBezTo>
                  <a:pt x="2099972" y="3840952"/>
                  <a:pt x="2092543" y="3836044"/>
                  <a:pt x="2086065" y="3826909"/>
                </a:cubicBezTo>
                <a:cubicBezTo>
                  <a:pt x="2063205" y="3796454"/>
                  <a:pt x="2096733" y="3765322"/>
                  <a:pt x="2130262" y="3784946"/>
                </a:cubicBezTo>
                <a:cubicBezTo>
                  <a:pt x="2152359" y="3797805"/>
                  <a:pt x="2153883" y="3816078"/>
                  <a:pt x="2134834" y="3830970"/>
                </a:cubicBezTo>
                <a:cubicBezTo>
                  <a:pt x="2125308" y="3838752"/>
                  <a:pt x="2116355" y="3842305"/>
                  <a:pt x="2108163" y="3841627"/>
                </a:cubicBezTo>
                <a:close/>
                <a:moveTo>
                  <a:pt x="10083834" y="3841627"/>
                </a:moveTo>
                <a:cubicBezTo>
                  <a:pt x="10075642" y="3842305"/>
                  <a:pt x="10066688" y="3838752"/>
                  <a:pt x="10057163" y="3830970"/>
                </a:cubicBezTo>
                <a:cubicBezTo>
                  <a:pt x="10038114" y="3816078"/>
                  <a:pt x="10039638" y="3797805"/>
                  <a:pt x="10061735" y="3784946"/>
                </a:cubicBezTo>
                <a:cubicBezTo>
                  <a:pt x="10095263" y="3765322"/>
                  <a:pt x="10128791" y="3796454"/>
                  <a:pt x="10105931" y="3826909"/>
                </a:cubicBezTo>
                <a:cubicBezTo>
                  <a:pt x="10099454" y="3836044"/>
                  <a:pt x="10092024" y="3840952"/>
                  <a:pt x="10083834" y="3841627"/>
                </a:cubicBezTo>
                <a:close/>
                <a:moveTo>
                  <a:pt x="1755157" y="3841708"/>
                </a:moveTo>
                <a:cubicBezTo>
                  <a:pt x="1748299" y="3840950"/>
                  <a:pt x="1741823" y="3836719"/>
                  <a:pt x="1733821" y="3828934"/>
                </a:cubicBezTo>
                <a:cubicBezTo>
                  <a:pt x="1722391" y="3817431"/>
                  <a:pt x="1721629" y="3812693"/>
                  <a:pt x="1728487" y="3797805"/>
                </a:cubicBezTo>
                <a:cubicBezTo>
                  <a:pt x="1736107" y="3783595"/>
                  <a:pt x="1742203" y="3780885"/>
                  <a:pt x="1762777" y="3782914"/>
                </a:cubicBezTo>
                <a:cubicBezTo>
                  <a:pt x="1783351" y="3784946"/>
                  <a:pt x="1787161" y="3787653"/>
                  <a:pt x="1789447" y="3805248"/>
                </a:cubicBezTo>
                <a:cubicBezTo>
                  <a:pt x="1791733" y="3818106"/>
                  <a:pt x="1787923" y="3827584"/>
                  <a:pt x="1778779" y="3833673"/>
                </a:cubicBezTo>
                <a:cubicBezTo>
                  <a:pt x="1769255" y="3839766"/>
                  <a:pt x="1762015" y="3842475"/>
                  <a:pt x="1755157" y="3841708"/>
                </a:cubicBezTo>
                <a:close/>
                <a:moveTo>
                  <a:pt x="10436839" y="3841708"/>
                </a:moveTo>
                <a:cubicBezTo>
                  <a:pt x="10429982" y="3842475"/>
                  <a:pt x="10422742" y="3839766"/>
                  <a:pt x="10413218" y="3833673"/>
                </a:cubicBezTo>
                <a:cubicBezTo>
                  <a:pt x="10404074" y="3827584"/>
                  <a:pt x="10400263" y="3818106"/>
                  <a:pt x="10402550" y="3805248"/>
                </a:cubicBezTo>
                <a:cubicBezTo>
                  <a:pt x="10404835" y="3787653"/>
                  <a:pt x="10408646" y="3784946"/>
                  <a:pt x="10429219" y="3782914"/>
                </a:cubicBezTo>
                <a:cubicBezTo>
                  <a:pt x="10449794" y="3780885"/>
                  <a:pt x="10455890" y="3783595"/>
                  <a:pt x="10463510" y="3797805"/>
                </a:cubicBezTo>
                <a:cubicBezTo>
                  <a:pt x="10470367" y="3812693"/>
                  <a:pt x="10469606" y="3817431"/>
                  <a:pt x="10458175" y="3828934"/>
                </a:cubicBezTo>
                <a:cubicBezTo>
                  <a:pt x="10450174" y="3836719"/>
                  <a:pt x="10443698" y="3840950"/>
                  <a:pt x="10436839" y="3841708"/>
                </a:cubicBezTo>
                <a:close/>
                <a:moveTo>
                  <a:pt x="3880455" y="3841793"/>
                </a:moveTo>
                <a:cubicBezTo>
                  <a:pt x="3873407" y="3842132"/>
                  <a:pt x="3865978" y="3839424"/>
                  <a:pt x="3857214" y="3833673"/>
                </a:cubicBezTo>
                <a:cubicBezTo>
                  <a:pt x="3848070" y="3827581"/>
                  <a:pt x="3844260" y="3818106"/>
                  <a:pt x="3846546" y="3805248"/>
                </a:cubicBezTo>
                <a:cubicBezTo>
                  <a:pt x="3848832" y="3787652"/>
                  <a:pt x="3852642" y="3784940"/>
                  <a:pt x="3874740" y="3782911"/>
                </a:cubicBezTo>
                <a:cubicBezTo>
                  <a:pt x="3912078" y="3779531"/>
                  <a:pt x="3928080" y="3808631"/>
                  <a:pt x="3901410" y="3831640"/>
                </a:cubicBezTo>
                <a:cubicBezTo>
                  <a:pt x="3894171" y="3838071"/>
                  <a:pt x="3887504" y="3841453"/>
                  <a:pt x="3880455" y="3841793"/>
                </a:cubicBezTo>
                <a:close/>
                <a:moveTo>
                  <a:pt x="8311541" y="3841793"/>
                </a:moveTo>
                <a:cubicBezTo>
                  <a:pt x="8304492" y="3841453"/>
                  <a:pt x="8297825" y="3838071"/>
                  <a:pt x="8290587" y="3831640"/>
                </a:cubicBezTo>
                <a:cubicBezTo>
                  <a:pt x="8263916" y="3808631"/>
                  <a:pt x="8279919" y="3779531"/>
                  <a:pt x="8317256" y="3782911"/>
                </a:cubicBezTo>
                <a:cubicBezTo>
                  <a:pt x="8339355" y="3784940"/>
                  <a:pt x="8343164" y="3787652"/>
                  <a:pt x="8345451" y="3805248"/>
                </a:cubicBezTo>
                <a:cubicBezTo>
                  <a:pt x="8347736" y="3818106"/>
                  <a:pt x="8343927" y="3827581"/>
                  <a:pt x="8334783" y="3833673"/>
                </a:cubicBezTo>
                <a:cubicBezTo>
                  <a:pt x="8326019" y="3839424"/>
                  <a:pt x="8318589" y="3842132"/>
                  <a:pt x="8311541" y="3841793"/>
                </a:cubicBezTo>
                <a:close/>
                <a:moveTo>
                  <a:pt x="541141" y="3841811"/>
                </a:moveTo>
                <a:cubicBezTo>
                  <a:pt x="531844" y="3845439"/>
                  <a:pt x="520355" y="3846034"/>
                  <a:pt x="507577" y="3841805"/>
                </a:cubicBezTo>
                <a:cubicBezTo>
                  <a:pt x="476303" y="3831649"/>
                  <a:pt x="475541" y="3793074"/>
                  <a:pt x="506052" y="3776155"/>
                </a:cubicBezTo>
                <a:cubicBezTo>
                  <a:pt x="519784" y="3768711"/>
                  <a:pt x="525885" y="3768033"/>
                  <a:pt x="541141" y="3775477"/>
                </a:cubicBezTo>
                <a:cubicBezTo>
                  <a:pt x="577149" y="3792735"/>
                  <a:pt x="569012" y="3830930"/>
                  <a:pt x="541141" y="3841811"/>
                </a:cubicBezTo>
                <a:close/>
                <a:moveTo>
                  <a:pt x="11650855" y="3841811"/>
                </a:moveTo>
                <a:cubicBezTo>
                  <a:pt x="11622984" y="3830930"/>
                  <a:pt x="11614847" y="3792735"/>
                  <a:pt x="11650855" y="3775477"/>
                </a:cubicBezTo>
                <a:cubicBezTo>
                  <a:pt x="11666111" y="3768033"/>
                  <a:pt x="11672212" y="3768711"/>
                  <a:pt x="11685944" y="3776155"/>
                </a:cubicBezTo>
                <a:cubicBezTo>
                  <a:pt x="11716455" y="3793074"/>
                  <a:pt x="11715694" y="3831649"/>
                  <a:pt x="11684419" y="3841805"/>
                </a:cubicBezTo>
                <a:cubicBezTo>
                  <a:pt x="11671642" y="3846034"/>
                  <a:pt x="11660152" y="3845439"/>
                  <a:pt x="11650855" y="3841811"/>
                </a:cubicBezTo>
                <a:close/>
                <a:moveTo>
                  <a:pt x="3701291" y="3841880"/>
                </a:moveTo>
                <a:cubicBezTo>
                  <a:pt x="3692338" y="3842134"/>
                  <a:pt x="3683004" y="3838071"/>
                  <a:pt x="3674622" y="3829617"/>
                </a:cubicBezTo>
                <a:cubicBezTo>
                  <a:pt x="3657095" y="3812693"/>
                  <a:pt x="3661667" y="3794421"/>
                  <a:pt x="3684527" y="3783595"/>
                </a:cubicBezTo>
                <a:cubicBezTo>
                  <a:pt x="3719579" y="3768704"/>
                  <a:pt x="3748535" y="3799833"/>
                  <a:pt x="3725675" y="3828262"/>
                </a:cubicBezTo>
                <a:cubicBezTo>
                  <a:pt x="3718818" y="3837059"/>
                  <a:pt x="3710244" y="3841627"/>
                  <a:pt x="3701291" y="3841880"/>
                </a:cubicBezTo>
                <a:close/>
                <a:moveTo>
                  <a:pt x="8490706" y="3841880"/>
                </a:moveTo>
                <a:cubicBezTo>
                  <a:pt x="8481752" y="3841627"/>
                  <a:pt x="8473179" y="3837059"/>
                  <a:pt x="8466322" y="3828262"/>
                </a:cubicBezTo>
                <a:cubicBezTo>
                  <a:pt x="8443462" y="3799833"/>
                  <a:pt x="8472418" y="3768704"/>
                  <a:pt x="8507470" y="3783595"/>
                </a:cubicBezTo>
                <a:cubicBezTo>
                  <a:pt x="8530330" y="3794421"/>
                  <a:pt x="8534902" y="3812693"/>
                  <a:pt x="8517375" y="3829617"/>
                </a:cubicBezTo>
                <a:cubicBezTo>
                  <a:pt x="8508992" y="3838071"/>
                  <a:pt x="8499659" y="3842134"/>
                  <a:pt x="8490706" y="3841880"/>
                </a:cubicBezTo>
                <a:close/>
                <a:moveTo>
                  <a:pt x="3526691" y="3842134"/>
                </a:moveTo>
                <a:cubicBezTo>
                  <a:pt x="3517928" y="3842303"/>
                  <a:pt x="3508403" y="3838415"/>
                  <a:pt x="3500402" y="3830292"/>
                </a:cubicBezTo>
                <a:cubicBezTo>
                  <a:pt x="3482114" y="3812696"/>
                  <a:pt x="3484400" y="3797129"/>
                  <a:pt x="3505736" y="3784946"/>
                </a:cubicBezTo>
                <a:cubicBezTo>
                  <a:pt x="3540788" y="3763966"/>
                  <a:pt x="3569744" y="3794421"/>
                  <a:pt x="3548408" y="3829617"/>
                </a:cubicBezTo>
                <a:cubicBezTo>
                  <a:pt x="3543455" y="3837737"/>
                  <a:pt x="3535455" y="3841964"/>
                  <a:pt x="3526691" y="3842134"/>
                </a:cubicBezTo>
                <a:close/>
                <a:moveTo>
                  <a:pt x="8665306" y="3842134"/>
                </a:moveTo>
                <a:cubicBezTo>
                  <a:pt x="8656542" y="3841964"/>
                  <a:pt x="8648542" y="3837737"/>
                  <a:pt x="8643588" y="3829617"/>
                </a:cubicBezTo>
                <a:cubicBezTo>
                  <a:pt x="8622252" y="3794421"/>
                  <a:pt x="8651208" y="3763966"/>
                  <a:pt x="8686260" y="3784946"/>
                </a:cubicBezTo>
                <a:cubicBezTo>
                  <a:pt x="8707596" y="3797129"/>
                  <a:pt x="8709883" y="3812696"/>
                  <a:pt x="8691595" y="3830292"/>
                </a:cubicBezTo>
                <a:cubicBezTo>
                  <a:pt x="8683594" y="3838415"/>
                  <a:pt x="8674068" y="3842303"/>
                  <a:pt x="8665306" y="3842134"/>
                </a:cubicBezTo>
                <a:close/>
                <a:moveTo>
                  <a:pt x="4409596" y="3842477"/>
                </a:moveTo>
                <a:cubicBezTo>
                  <a:pt x="4397404" y="3842477"/>
                  <a:pt x="4384451" y="3839093"/>
                  <a:pt x="4379116" y="3834355"/>
                </a:cubicBezTo>
                <a:cubicBezTo>
                  <a:pt x="4363876" y="3820816"/>
                  <a:pt x="4367687" y="3789688"/>
                  <a:pt x="4385975" y="3781563"/>
                </a:cubicBezTo>
                <a:cubicBezTo>
                  <a:pt x="4408835" y="3770060"/>
                  <a:pt x="4437791" y="3778855"/>
                  <a:pt x="4443124" y="3797805"/>
                </a:cubicBezTo>
                <a:cubicBezTo>
                  <a:pt x="4449983" y="3822171"/>
                  <a:pt x="4433980" y="3842477"/>
                  <a:pt x="4409596" y="3842477"/>
                </a:cubicBezTo>
                <a:close/>
                <a:moveTo>
                  <a:pt x="7782400" y="3842477"/>
                </a:moveTo>
                <a:cubicBezTo>
                  <a:pt x="7758016" y="3842477"/>
                  <a:pt x="7742014" y="3822171"/>
                  <a:pt x="7748872" y="3797805"/>
                </a:cubicBezTo>
                <a:cubicBezTo>
                  <a:pt x="7754206" y="3778855"/>
                  <a:pt x="7783162" y="3770060"/>
                  <a:pt x="7806022" y="3781563"/>
                </a:cubicBezTo>
                <a:cubicBezTo>
                  <a:pt x="7824310" y="3789688"/>
                  <a:pt x="7828120" y="3820816"/>
                  <a:pt x="7812880" y="3834355"/>
                </a:cubicBezTo>
                <a:cubicBezTo>
                  <a:pt x="7807545" y="3839093"/>
                  <a:pt x="7794592" y="3842477"/>
                  <a:pt x="7782400" y="3842477"/>
                </a:cubicBezTo>
                <a:close/>
                <a:moveTo>
                  <a:pt x="5818592" y="3843144"/>
                </a:moveTo>
                <a:lnTo>
                  <a:pt x="5800304" y="3825551"/>
                </a:lnTo>
                <a:cubicBezTo>
                  <a:pt x="5782778" y="3809303"/>
                  <a:pt x="5782778" y="3808631"/>
                  <a:pt x="5796494" y="3795091"/>
                </a:cubicBezTo>
                <a:cubicBezTo>
                  <a:pt x="5814020" y="3778175"/>
                  <a:pt x="5824688" y="3778175"/>
                  <a:pt x="5842214" y="3795091"/>
                </a:cubicBezTo>
                <a:cubicBezTo>
                  <a:pt x="5855930" y="3808631"/>
                  <a:pt x="5855930" y="3809303"/>
                  <a:pt x="5837642" y="3826226"/>
                </a:cubicBezTo>
                <a:close/>
                <a:moveTo>
                  <a:pt x="6373404" y="3843144"/>
                </a:moveTo>
                <a:lnTo>
                  <a:pt x="6354355" y="3826226"/>
                </a:lnTo>
                <a:cubicBezTo>
                  <a:pt x="6336067" y="3809303"/>
                  <a:pt x="6336067" y="3808631"/>
                  <a:pt x="6349783" y="3795091"/>
                </a:cubicBezTo>
                <a:cubicBezTo>
                  <a:pt x="6367308" y="3778175"/>
                  <a:pt x="6377976" y="3778175"/>
                  <a:pt x="6395503" y="3795091"/>
                </a:cubicBezTo>
                <a:cubicBezTo>
                  <a:pt x="6409219" y="3808631"/>
                  <a:pt x="6409219" y="3809303"/>
                  <a:pt x="6391692" y="3825551"/>
                </a:cubicBezTo>
                <a:close/>
                <a:moveTo>
                  <a:pt x="1571788" y="3843832"/>
                </a:moveTo>
                <a:cubicBezTo>
                  <a:pt x="1534449" y="3838416"/>
                  <a:pt x="1530640" y="3790366"/>
                  <a:pt x="1566453" y="3776155"/>
                </a:cubicBezTo>
                <a:cubicBezTo>
                  <a:pt x="1589313" y="3766682"/>
                  <a:pt x="1610649" y="3774126"/>
                  <a:pt x="1623604" y="3795102"/>
                </a:cubicBezTo>
                <a:cubicBezTo>
                  <a:pt x="1638844" y="3820141"/>
                  <a:pt x="1608364" y="3849248"/>
                  <a:pt x="1571788" y="3843832"/>
                </a:cubicBezTo>
                <a:close/>
                <a:moveTo>
                  <a:pt x="10620208" y="3843832"/>
                </a:moveTo>
                <a:cubicBezTo>
                  <a:pt x="10583632" y="3849248"/>
                  <a:pt x="10553152" y="3820141"/>
                  <a:pt x="10568392" y="3795102"/>
                </a:cubicBezTo>
                <a:cubicBezTo>
                  <a:pt x="10581347" y="3774126"/>
                  <a:pt x="10602683" y="3766682"/>
                  <a:pt x="10625543" y="3776155"/>
                </a:cubicBezTo>
                <a:cubicBezTo>
                  <a:pt x="10661356" y="3790366"/>
                  <a:pt x="10657547" y="3838416"/>
                  <a:pt x="10620208" y="3843832"/>
                </a:cubicBezTo>
                <a:close/>
                <a:moveTo>
                  <a:pt x="875024" y="3848575"/>
                </a:moveTo>
                <a:cubicBezTo>
                  <a:pt x="864248" y="3848910"/>
                  <a:pt x="853765" y="3846207"/>
                  <a:pt x="844635" y="3840453"/>
                </a:cubicBezTo>
                <a:cubicBezTo>
                  <a:pt x="823301" y="3826920"/>
                  <a:pt x="830919" y="3783604"/>
                  <a:pt x="856815" y="3769389"/>
                </a:cubicBezTo>
                <a:cubicBezTo>
                  <a:pt x="876648" y="3759242"/>
                  <a:pt x="878937" y="3759242"/>
                  <a:pt x="898716" y="3772100"/>
                </a:cubicBezTo>
                <a:cubicBezTo>
                  <a:pt x="926924" y="3791048"/>
                  <a:pt x="931499" y="3823533"/>
                  <a:pt x="907112" y="3838421"/>
                </a:cubicBezTo>
                <a:cubicBezTo>
                  <a:pt x="896811" y="3844850"/>
                  <a:pt x="885780" y="3848236"/>
                  <a:pt x="875024" y="3848575"/>
                </a:cubicBezTo>
                <a:close/>
                <a:moveTo>
                  <a:pt x="11316972" y="3848575"/>
                </a:moveTo>
                <a:cubicBezTo>
                  <a:pt x="11306216" y="3848236"/>
                  <a:pt x="11295186" y="3844850"/>
                  <a:pt x="11284884" y="3838421"/>
                </a:cubicBezTo>
                <a:cubicBezTo>
                  <a:pt x="11260498" y="3823533"/>
                  <a:pt x="11265072" y="3791048"/>
                  <a:pt x="11293280" y="3772100"/>
                </a:cubicBezTo>
                <a:cubicBezTo>
                  <a:pt x="11313059" y="3759242"/>
                  <a:pt x="11315348" y="3759242"/>
                  <a:pt x="11335182" y="3769389"/>
                </a:cubicBezTo>
                <a:cubicBezTo>
                  <a:pt x="11361078" y="3783604"/>
                  <a:pt x="11368695" y="3826920"/>
                  <a:pt x="11347362" y="3840453"/>
                </a:cubicBezTo>
                <a:cubicBezTo>
                  <a:pt x="11338231" y="3846207"/>
                  <a:pt x="11327748" y="3848910"/>
                  <a:pt x="11316972" y="3848575"/>
                </a:cubicBezTo>
                <a:close/>
                <a:moveTo>
                  <a:pt x="2656927" y="3848831"/>
                </a:moveTo>
                <a:cubicBezTo>
                  <a:pt x="2647212" y="3851283"/>
                  <a:pt x="2635782" y="3849596"/>
                  <a:pt x="2622447" y="3843841"/>
                </a:cubicBezTo>
                <a:cubicBezTo>
                  <a:pt x="2579012" y="3825566"/>
                  <a:pt x="2579775" y="3791728"/>
                  <a:pt x="2624732" y="3770746"/>
                </a:cubicBezTo>
                <a:lnTo>
                  <a:pt x="2651403" y="3757888"/>
                </a:lnTo>
                <a:lnTo>
                  <a:pt x="2670452" y="3776839"/>
                </a:lnTo>
                <a:cubicBezTo>
                  <a:pt x="2690264" y="3797817"/>
                  <a:pt x="2692551" y="3809324"/>
                  <a:pt x="2681120" y="3828951"/>
                </a:cubicBezTo>
                <a:cubicBezTo>
                  <a:pt x="2674644" y="3839778"/>
                  <a:pt x="2666643" y="3846379"/>
                  <a:pt x="2656927" y="3848831"/>
                </a:cubicBezTo>
                <a:close/>
                <a:moveTo>
                  <a:pt x="9535070" y="3848831"/>
                </a:moveTo>
                <a:cubicBezTo>
                  <a:pt x="9525354" y="3846379"/>
                  <a:pt x="9517352" y="3839778"/>
                  <a:pt x="9510876" y="3828951"/>
                </a:cubicBezTo>
                <a:cubicBezTo>
                  <a:pt x="9499446" y="3809324"/>
                  <a:pt x="9501732" y="3797817"/>
                  <a:pt x="9521544" y="3776839"/>
                </a:cubicBezTo>
                <a:lnTo>
                  <a:pt x="9540594" y="3757888"/>
                </a:lnTo>
                <a:lnTo>
                  <a:pt x="9567264" y="3770746"/>
                </a:lnTo>
                <a:cubicBezTo>
                  <a:pt x="9612222" y="3791728"/>
                  <a:pt x="9612984" y="3825566"/>
                  <a:pt x="9569550" y="3843841"/>
                </a:cubicBezTo>
                <a:cubicBezTo>
                  <a:pt x="9556215" y="3849596"/>
                  <a:pt x="9544784" y="3851283"/>
                  <a:pt x="9535070" y="3848831"/>
                </a:cubicBezTo>
                <a:close/>
                <a:moveTo>
                  <a:pt x="0" y="3853149"/>
                </a:moveTo>
                <a:lnTo>
                  <a:pt x="0" y="3764106"/>
                </a:lnTo>
                <a:lnTo>
                  <a:pt x="25296" y="3778859"/>
                </a:lnTo>
                <a:cubicBezTo>
                  <a:pt x="50507" y="3807285"/>
                  <a:pt x="45865" y="3833005"/>
                  <a:pt x="13067" y="3848570"/>
                </a:cubicBezTo>
                <a:close/>
                <a:moveTo>
                  <a:pt x="12191999" y="3853150"/>
                </a:moveTo>
                <a:lnTo>
                  <a:pt x="12178930" y="3848570"/>
                </a:lnTo>
                <a:cubicBezTo>
                  <a:pt x="12146131" y="3833005"/>
                  <a:pt x="12141490" y="3807285"/>
                  <a:pt x="12166700" y="3778859"/>
                </a:cubicBezTo>
                <a:lnTo>
                  <a:pt x="12191999" y="3764104"/>
                </a:lnTo>
                <a:close/>
                <a:moveTo>
                  <a:pt x="701545" y="3854660"/>
                </a:moveTo>
                <a:cubicBezTo>
                  <a:pt x="696497" y="3854489"/>
                  <a:pt x="690977" y="3850935"/>
                  <a:pt x="678020" y="3843830"/>
                </a:cubicBezTo>
                <a:cubicBezTo>
                  <a:pt x="646777" y="3826910"/>
                  <a:pt x="643720" y="3805250"/>
                  <a:pt x="669629" y="3780891"/>
                </a:cubicBezTo>
                <a:cubicBezTo>
                  <a:pt x="694020" y="3757879"/>
                  <a:pt x="700879" y="3757203"/>
                  <a:pt x="724504" y="3774123"/>
                </a:cubicBezTo>
                <a:cubicBezTo>
                  <a:pt x="748895" y="3792395"/>
                  <a:pt x="747371" y="3830294"/>
                  <a:pt x="722219" y="3845186"/>
                </a:cubicBezTo>
                <a:cubicBezTo>
                  <a:pt x="711167" y="3851613"/>
                  <a:pt x="706593" y="3854827"/>
                  <a:pt x="701545" y="3854660"/>
                </a:cubicBezTo>
                <a:close/>
                <a:moveTo>
                  <a:pt x="11490451" y="3854660"/>
                </a:moveTo>
                <a:cubicBezTo>
                  <a:pt x="11485403" y="3854827"/>
                  <a:pt x="11480830" y="3851613"/>
                  <a:pt x="11469778" y="3845186"/>
                </a:cubicBezTo>
                <a:cubicBezTo>
                  <a:pt x="11444626" y="3830294"/>
                  <a:pt x="11443102" y="3792395"/>
                  <a:pt x="11467492" y="3774123"/>
                </a:cubicBezTo>
                <a:cubicBezTo>
                  <a:pt x="11491118" y="3757203"/>
                  <a:pt x="11497976" y="3757879"/>
                  <a:pt x="11522367" y="3780891"/>
                </a:cubicBezTo>
                <a:cubicBezTo>
                  <a:pt x="11548276" y="3805250"/>
                  <a:pt x="11545219" y="3826910"/>
                  <a:pt x="11513976" y="3843830"/>
                </a:cubicBezTo>
                <a:cubicBezTo>
                  <a:pt x="11501019" y="3850935"/>
                  <a:pt x="11495499" y="3854489"/>
                  <a:pt x="11490451" y="3854660"/>
                </a:cubicBezTo>
                <a:close/>
                <a:moveTo>
                  <a:pt x="5110000" y="3854914"/>
                </a:moveTo>
                <a:cubicBezTo>
                  <a:pt x="5100952" y="3854492"/>
                  <a:pt x="5092379" y="3849244"/>
                  <a:pt x="5081330" y="3839095"/>
                </a:cubicBezTo>
                <a:cubicBezTo>
                  <a:pt x="5058470" y="3819467"/>
                  <a:pt x="5057708" y="3806607"/>
                  <a:pt x="5078282" y="3780891"/>
                </a:cubicBezTo>
                <a:cubicBezTo>
                  <a:pt x="5097332" y="3757203"/>
                  <a:pt x="5121716" y="3755171"/>
                  <a:pt x="5144576" y="3776829"/>
                </a:cubicBezTo>
                <a:cubicBezTo>
                  <a:pt x="5167436" y="3798486"/>
                  <a:pt x="5165912" y="3824882"/>
                  <a:pt x="5141528" y="3841804"/>
                </a:cubicBezTo>
                <a:cubicBezTo>
                  <a:pt x="5128575" y="3850938"/>
                  <a:pt x="5119050" y="3855337"/>
                  <a:pt x="5110000" y="3854914"/>
                </a:cubicBezTo>
                <a:close/>
                <a:moveTo>
                  <a:pt x="7081996" y="3854914"/>
                </a:moveTo>
                <a:cubicBezTo>
                  <a:pt x="7072947" y="3855337"/>
                  <a:pt x="7063422" y="3850938"/>
                  <a:pt x="7050468" y="3841804"/>
                </a:cubicBezTo>
                <a:cubicBezTo>
                  <a:pt x="7026084" y="3824882"/>
                  <a:pt x="7024560" y="3798486"/>
                  <a:pt x="7047420" y="3776829"/>
                </a:cubicBezTo>
                <a:cubicBezTo>
                  <a:pt x="7070280" y="3755171"/>
                  <a:pt x="7094664" y="3757203"/>
                  <a:pt x="7113715" y="3780891"/>
                </a:cubicBezTo>
                <a:cubicBezTo>
                  <a:pt x="7134288" y="3806607"/>
                  <a:pt x="7133527" y="3819467"/>
                  <a:pt x="7110667" y="3839095"/>
                </a:cubicBezTo>
                <a:cubicBezTo>
                  <a:pt x="7099618" y="3849244"/>
                  <a:pt x="7091044" y="3854492"/>
                  <a:pt x="7081996" y="3854914"/>
                </a:cubicBezTo>
                <a:close/>
                <a:moveTo>
                  <a:pt x="3180152" y="3861085"/>
                </a:moveTo>
                <a:cubicBezTo>
                  <a:pt x="3172914" y="3862436"/>
                  <a:pt x="3165294" y="3859054"/>
                  <a:pt x="3151196" y="3851945"/>
                </a:cubicBezTo>
                <a:cubicBezTo>
                  <a:pt x="3111572" y="3833673"/>
                  <a:pt x="3103952" y="3799833"/>
                  <a:pt x="3132147" y="3776148"/>
                </a:cubicBezTo>
                <a:cubicBezTo>
                  <a:pt x="3157292" y="3755165"/>
                  <a:pt x="3193107" y="3756521"/>
                  <a:pt x="3212919" y="3778855"/>
                </a:cubicBezTo>
                <a:cubicBezTo>
                  <a:pt x="3234255" y="3803219"/>
                  <a:pt x="3232731" y="3816752"/>
                  <a:pt x="3206823" y="3841796"/>
                </a:cubicBezTo>
                <a:cubicBezTo>
                  <a:pt x="3194250" y="3853642"/>
                  <a:pt x="3187392" y="3859729"/>
                  <a:pt x="3180152" y="3861085"/>
                </a:cubicBezTo>
                <a:close/>
                <a:moveTo>
                  <a:pt x="9011844" y="3861085"/>
                </a:moveTo>
                <a:cubicBezTo>
                  <a:pt x="9004604" y="3859729"/>
                  <a:pt x="8997747" y="3853642"/>
                  <a:pt x="8985174" y="3841796"/>
                </a:cubicBezTo>
                <a:cubicBezTo>
                  <a:pt x="8959266" y="3816752"/>
                  <a:pt x="8957742" y="3803219"/>
                  <a:pt x="8979078" y="3778855"/>
                </a:cubicBezTo>
                <a:cubicBezTo>
                  <a:pt x="8998890" y="3756521"/>
                  <a:pt x="9034704" y="3755165"/>
                  <a:pt x="9059850" y="3776148"/>
                </a:cubicBezTo>
                <a:cubicBezTo>
                  <a:pt x="9088044" y="3799833"/>
                  <a:pt x="9080424" y="3833673"/>
                  <a:pt x="9040800" y="3851945"/>
                </a:cubicBezTo>
                <a:cubicBezTo>
                  <a:pt x="9026703" y="3859054"/>
                  <a:pt x="9019083" y="3862436"/>
                  <a:pt x="9011844" y="3861085"/>
                </a:cubicBezTo>
                <a:close/>
                <a:moveTo>
                  <a:pt x="3336998" y="3861326"/>
                </a:moveTo>
                <a:cubicBezTo>
                  <a:pt x="3329747" y="3859473"/>
                  <a:pt x="3322364" y="3855664"/>
                  <a:pt x="3314744" y="3849913"/>
                </a:cubicBezTo>
                <a:cubicBezTo>
                  <a:pt x="3293408" y="3833673"/>
                  <a:pt x="3285788" y="3807278"/>
                  <a:pt x="3297980" y="3786976"/>
                </a:cubicBezTo>
                <a:cubicBezTo>
                  <a:pt x="3310172" y="3765993"/>
                  <a:pt x="3319316" y="3761255"/>
                  <a:pt x="3352083" y="3761255"/>
                </a:cubicBezTo>
                <a:cubicBezTo>
                  <a:pt x="3375704" y="3761255"/>
                  <a:pt x="3382563" y="3764641"/>
                  <a:pt x="3396279" y="3784940"/>
                </a:cubicBezTo>
                <a:cubicBezTo>
                  <a:pt x="3411519" y="3807278"/>
                  <a:pt x="3412280" y="3809984"/>
                  <a:pt x="3401612" y="3824876"/>
                </a:cubicBezTo>
                <a:cubicBezTo>
                  <a:pt x="3379324" y="3854821"/>
                  <a:pt x="3358751" y="3866876"/>
                  <a:pt x="3336998" y="3861326"/>
                </a:cubicBezTo>
                <a:close/>
                <a:moveTo>
                  <a:pt x="8854999" y="3861326"/>
                </a:moveTo>
                <a:cubicBezTo>
                  <a:pt x="8833246" y="3866876"/>
                  <a:pt x="8812672" y="3854821"/>
                  <a:pt x="8790384" y="3824876"/>
                </a:cubicBezTo>
                <a:cubicBezTo>
                  <a:pt x="8779716" y="3809984"/>
                  <a:pt x="8780478" y="3807278"/>
                  <a:pt x="8795718" y="3784940"/>
                </a:cubicBezTo>
                <a:cubicBezTo>
                  <a:pt x="8809434" y="3764641"/>
                  <a:pt x="8816292" y="3761255"/>
                  <a:pt x="8839914" y="3761255"/>
                </a:cubicBezTo>
                <a:cubicBezTo>
                  <a:pt x="8872680" y="3761255"/>
                  <a:pt x="8881824" y="3765993"/>
                  <a:pt x="8894016" y="3786976"/>
                </a:cubicBezTo>
                <a:cubicBezTo>
                  <a:pt x="8906208" y="3807278"/>
                  <a:pt x="8898588" y="3833673"/>
                  <a:pt x="8877252" y="3849913"/>
                </a:cubicBezTo>
                <a:cubicBezTo>
                  <a:pt x="8869632" y="3855664"/>
                  <a:pt x="8862250" y="3859473"/>
                  <a:pt x="8854999" y="3861326"/>
                </a:cubicBezTo>
                <a:close/>
                <a:moveTo>
                  <a:pt x="5997179" y="3861590"/>
                </a:moveTo>
                <a:cubicBezTo>
                  <a:pt x="5987654" y="3862266"/>
                  <a:pt x="5978319" y="3857361"/>
                  <a:pt x="5965364" y="3847206"/>
                </a:cubicBezTo>
                <a:cubicBezTo>
                  <a:pt x="5940219" y="3828259"/>
                  <a:pt x="5937171" y="3789682"/>
                  <a:pt x="5958507" y="3772760"/>
                </a:cubicBezTo>
                <a:cubicBezTo>
                  <a:pt x="5979843" y="3755840"/>
                  <a:pt x="6014895" y="3758552"/>
                  <a:pt x="6036231" y="3778175"/>
                </a:cubicBezTo>
                <a:cubicBezTo>
                  <a:pt x="6045375" y="3786976"/>
                  <a:pt x="6056804" y="3793064"/>
                  <a:pt x="6059852" y="3791035"/>
                </a:cubicBezTo>
                <a:cubicBezTo>
                  <a:pt x="6063663" y="3789005"/>
                  <a:pt x="6066711" y="3795095"/>
                  <a:pt x="6066711" y="3804569"/>
                </a:cubicBezTo>
                <a:cubicBezTo>
                  <a:pt x="6066711" y="3814045"/>
                  <a:pt x="6063663" y="3822167"/>
                  <a:pt x="6059852" y="3822167"/>
                </a:cubicBezTo>
                <a:cubicBezTo>
                  <a:pt x="6056043" y="3822167"/>
                  <a:pt x="6042327" y="3831643"/>
                  <a:pt x="6030135" y="3842475"/>
                </a:cubicBezTo>
                <a:cubicBezTo>
                  <a:pt x="6016419" y="3854654"/>
                  <a:pt x="6006703" y="3860913"/>
                  <a:pt x="5997179" y="3861590"/>
                </a:cubicBezTo>
                <a:close/>
                <a:moveTo>
                  <a:pt x="6194818" y="3861590"/>
                </a:moveTo>
                <a:cubicBezTo>
                  <a:pt x="6185293" y="3860913"/>
                  <a:pt x="6175578" y="3854654"/>
                  <a:pt x="6161862" y="3842475"/>
                </a:cubicBezTo>
                <a:cubicBezTo>
                  <a:pt x="6149670" y="3831643"/>
                  <a:pt x="6135953" y="3822167"/>
                  <a:pt x="6132144" y="3822167"/>
                </a:cubicBezTo>
                <a:cubicBezTo>
                  <a:pt x="6128333" y="3822167"/>
                  <a:pt x="6125286" y="3814045"/>
                  <a:pt x="6125286" y="3804569"/>
                </a:cubicBezTo>
                <a:cubicBezTo>
                  <a:pt x="6125286" y="3795095"/>
                  <a:pt x="6128333" y="3789005"/>
                  <a:pt x="6132144" y="3791035"/>
                </a:cubicBezTo>
                <a:cubicBezTo>
                  <a:pt x="6135192" y="3793064"/>
                  <a:pt x="6146622" y="3786976"/>
                  <a:pt x="6155765" y="3778175"/>
                </a:cubicBezTo>
                <a:cubicBezTo>
                  <a:pt x="6177102" y="3758552"/>
                  <a:pt x="6212154" y="3755840"/>
                  <a:pt x="6233489" y="3772760"/>
                </a:cubicBezTo>
                <a:cubicBezTo>
                  <a:pt x="6254826" y="3789682"/>
                  <a:pt x="6251778" y="3828259"/>
                  <a:pt x="6226632" y="3847206"/>
                </a:cubicBezTo>
                <a:cubicBezTo>
                  <a:pt x="6213677" y="3857361"/>
                  <a:pt x="6204343" y="3862266"/>
                  <a:pt x="6194818" y="3861590"/>
                </a:cubicBezTo>
                <a:close/>
                <a:moveTo>
                  <a:pt x="1233412" y="3861759"/>
                </a:moveTo>
                <a:cubicBezTo>
                  <a:pt x="1221797" y="3862270"/>
                  <a:pt x="1209812" y="3857361"/>
                  <a:pt x="1196124" y="3847206"/>
                </a:cubicBezTo>
                <a:cubicBezTo>
                  <a:pt x="1170944" y="3828934"/>
                  <a:pt x="1167132" y="3795772"/>
                  <a:pt x="1187704" y="3774796"/>
                </a:cubicBezTo>
                <a:cubicBezTo>
                  <a:pt x="1206756" y="3755165"/>
                  <a:pt x="1250952" y="3756521"/>
                  <a:pt x="1272280" y="3776824"/>
                </a:cubicBezTo>
                <a:cubicBezTo>
                  <a:pt x="1294367" y="3797805"/>
                  <a:pt x="1293605" y="3820816"/>
                  <a:pt x="1268476" y="3843826"/>
                </a:cubicBezTo>
                <a:cubicBezTo>
                  <a:pt x="1256287" y="3855330"/>
                  <a:pt x="1245027" y="3861253"/>
                  <a:pt x="1233412" y="3861759"/>
                </a:cubicBezTo>
                <a:close/>
                <a:moveTo>
                  <a:pt x="10958584" y="3861759"/>
                </a:moveTo>
                <a:cubicBezTo>
                  <a:pt x="10946970" y="3861253"/>
                  <a:pt x="10935710" y="3855330"/>
                  <a:pt x="10923520" y="3843826"/>
                </a:cubicBezTo>
                <a:cubicBezTo>
                  <a:pt x="10898391" y="3820816"/>
                  <a:pt x="10897630" y="3797805"/>
                  <a:pt x="10919716" y="3776824"/>
                </a:cubicBezTo>
                <a:cubicBezTo>
                  <a:pt x="10941044" y="3756521"/>
                  <a:pt x="10985240" y="3755165"/>
                  <a:pt x="11004292" y="3774796"/>
                </a:cubicBezTo>
                <a:cubicBezTo>
                  <a:pt x="11024864" y="3795772"/>
                  <a:pt x="11021052" y="3828934"/>
                  <a:pt x="10995872" y="3847206"/>
                </a:cubicBezTo>
                <a:cubicBezTo>
                  <a:pt x="10982184" y="3857361"/>
                  <a:pt x="10970199" y="3862270"/>
                  <a:pt x="10958584" y="3861759"/>
                </a:cubicBezTo>
                <a:close/>
                <a:moveTo>
                  <a:pt x="1937085" y="3861932"/>
                </a:moveTo>
                <a:cubicBezTo>
                  <a:pt x="1923845" y="3862272"/>
                  <a:pt x="1910701" y="3858043"/>
                  <a:pt x="1898891" y="3849244"/>
                </a:cubicBezTo>
                <a:cubicBezTo>
                  <a:pt x="1856219" y="3817434"/>
                  <a:pt x="1891271" y="3747725"/>
                  <a:pt x="1944611" y="3757203"/>
                </a:cubicBezTo>
                <a:cubicBezTo>
                  <a:pt x="1994903" y="3766000"/>
                  <a:pt x="2013191" y="3819467"/>
                  <a:pt x="1975852" y="3847209"/>
                </a:cubicBezTo>
                <a:cubicBezTo>
                  <a:pt x="1963660" y="3856686"/>
                  <a:pt x="1950325" y="3861595"/>
                  <a:pt x="1937085" y="3861932"/>
                </a:cubicBezTo>
                <a:close/>
                <a:moveTo>
                  <a:pt x="10254911" y="3861932"/>
                </a:moveTo>
                <a:cubicBezTo>
                  <a:pt x="10241671" y="3861595"/>
                  <a:pt x="10228336" y="3856686"/>
                  <a:pt x="10216144" y="3847209"/>
                </a:cubicBezTo>
                <a:cubicBezTo>
                  <a:pt x="10178806" y="3819467"/>
                  <a:pt x="10197094" y="3766000"/>
                  <a:pt x="10247386" y="3757203"/>
                </a:cubicBezTo>
                <a:cubicBezTo>
                  <a:pt x="10300726" y="3747725"/>
                  <a:pt x="10335778" y="3817434"/>
                  <a:pt x="10293106" y="3849244"/>
                </a:cubicBezTo>
                <a:cubicBezTo>
                  <a:pt x="10281295" y="3858043"/>
                  <a:pt x="10268151" y="3862272"/>
                  <a:pt x="10254911" y="3861932"/>
                </a:cubicBezTo>
                <a:close/>
                <a:moveTo>
                  <a:pt x="1408245" y="3862100"/>
                </a:moveTo>
                <a:cubicBezTo>
                  <a:pt x="1395969" y="3862772"/>
                  <a:pt x="1383204" y="3857361"/>
                  <a:pt x="1369493" y="3845855"/>
                </a:cubicBezTo>
                <a:cubicBezTo>
                  <a:pt x="1346635" y="3826906"/>
                  <a:pt x="1343589" y="3799154"/>
                  <a:pt x="1361881" y="3776145"/>
                </a:cubicBezTo>
                <a:cubicBezTo>
                  <a:pt x="1370256" y="3764641"/>
                  <a:pt x="1380925" y="3761255"/>
                  <a:pt x="1405296" y="3761255"/>
                </a:cubicBezTo>
                <a:cubicBezTo>
                  <a:pt x="1432697" y="3761255"/>
                  <a:pt x="1439548" y="3763965"/>
                  <a:pt x="1450968" y="3780885"/>
                </a:cubicBezTo>
                <a:cubicBezTo>
                  <a:pt x="1468487" y="3807278"/>
                  <a:pt x="1467721" y="3817431"/>
                  <a:pt x="1444115" y="3841796"/>
                </a:cubicBezTo>
                <a:cubicBezTo>
                  <a:pt x="1432320" y="3854654"/>
                  <a:pt x="1420517" y="3861419"/>
                  <a:pt x="1408245" y="3862100"/>
                </a:cubicBezTo>
                <a:close/>
                <a:moveTo>
                  <a:pt x="10783751" y="3862100"/>
                </a:moveTo>
                <a:cubicBezTo>
                  <a:pt x="10771479" y="3861419"/>
                  <a:pt x="10759676" y="3854654"/>
                  <a:pt x="10747882" y="3841796"/>
                </a:cubicBezTo>
                <a:cubicBezTo>
                  <a:pt x="10724275" y="3817431"/>
                  <a:pt x="10723510" y="3807278"/>
                  <a:pt x="10741028" y="3780885"/>
                </a:cubicBezTo>
                <a:cubicBezTo>
                  <a:pt x="10752448" y="3763965"/>
                  <a:pt x="10759299" y="3761255"/>
                  <a:pt x="10786700" y="3761255"/>
                </a:cubicBezTo>
                <a:cubicBezTo>
                  <a:pt x="10811071" y="3761255"/>
                  <a:pt x="10821740" y="3764641"/>
                  <a:pt x="10830115" y="3776145"/>
                </a:cubicBezTo>
                <a:cubicBezTo>
                  <a:pt x="10848407" y="3799154"/>
                  <a:pt x="10845362" y="3826906"/>
                  <a:pt x="10822503" y="3845855"/>
                </a:cubicBezTo>
                <a:cubicBezTo>
                  <a:pt x="10808792" y="3857361"/>
                  <a:pt x="10796027" y="3862772"/>
                  <a:pt x="10783751" y="3862100"/>
                </a:cubicBezTo>
                <a:close/>
                <a:moveTo>
                  <a:pt x="169859" y="3862782"/>
                </a:moveTo>
                <a:cubicBezTo>
                  <a:pt x="147739" y="3862782"/>
                  <a:pt x="137060" y="3858720"/>
                  <a:pt x="121803" y="3841800"/>
                </a:cubicBezTo>
                <a:cubicBezTo>
                  <a:pt x="95867" y="3814727"/>
                  <a:pt x="96628" y="3798486"/>
                  <a:pt x="124091" y="3774123"/>
                </a:cubicBezTo>
                <a:cubicBezTo>
                  <a:pt x="159179" y="3742991"/>
                  <a:pt x="204949" y="3749083"/>
                  <a:pt x="227833" y="3788337"/>
                </a:cubicBezTo>
                <a:cubicBezTo>
                  <a:pt x="236987" y="3804574"/>
                  <a:pt x="237749" y="3812020"/>
                  <a:pt x="230884" y="3824205"/>
                </a:cubicBezTo>
                <a:cubicBezTo>
                  <a:pt x="213340" y="3853982"/>
                  <a:pt x="199611" y="3862782"/>
                  <a:pt x="169859" y="3862782"/>
                </a:cubicBezTo>
                <a:close/>
                <a:moveTo>
                  <a:pt x="12022138" y="3862782"/>
                </a:moveTo>
                <a:cubicBezTo>
                  <a:pt x="11992386" y="3862782"/>
                  <a:pt x="11978656" y="3853982"/>
                  <a:pt x="11961112" y="3824205"/>
                </a:cubicBezTo>
                <a:cubicBezTo>
                  <a:pt x="11954247" y="3812020"/>
                  <a:pt x="11955010" y="3804574"/>
                  <a:pt x="11964163" y="3788337"/>
                </a:cubicBezTo>
                <a:cubicBezTo>
                  <a:pt x="11987047" y="3749083"/>
                  <a:pt x="12032818" y="3742991"/>
                  <a:pt x="12067906" y="3774123"/>
                </a:cubicBezTo>
                <a:cubicBezTo>
                  <a:pt x="12095368" y="3798486"/>
                  <a:pt x="12096130" y="3814727"/>
                  <a:pt x="12070194" y="3841800"/>
                </a:cubicBezTo>
                <a:cubicBezTo>
                  <a:pt x="12054936" y="3858720"/>
                  <a:pt x="12044258" y="3862782"/>
                  <a:pt x="12022138" y="3862782"/>
                </a:cubicBezTo>
                <a:close/>
                <a:moveTo>
                  <a:pt x="5477296" y="3863117"/>
                </a:moveTo>
                <a:cubicBezTo>
                  <a:pt x="5459103" y="3866840"/>
                  <a:pt x="5440054" y="3861086"/>
                  <a:pt x="5423670" y="3845186"/>
                </a:cubicBezTo>
                <a:cubicBezTo>
                  <a:pt x="5413002" y="3835033"/>
                  <a:pt x="5404620" y="3818790"/>
                  <a:pt x="5404620" y="3808637"/>
                </a:cubicBezTo>
                <a:cubicBezTo>
                  <a:pt x="5404620" y="3786978"/>
                  <a:pt x="5435862" y="3754493"/>
                  <a:pt x="5457198" y="3754493"/>
                </a:cubicBezTo>
                <a:cubicBezTo>
                  <a:pt x="5503680" y="3754493"/>
                  <a:pt x="5543304" y="3794425"/>
                  <a:pt x="5525778" y="3824201"/>
                </a:cubicBezTo>
                <a:cubicBezTo>
                  <a:pt x="5512824" y="3846199"/>
                  <a:pt x="5495488" y="3859395"/>
                  <a:pt x="5477296" y="3863117"/>
                </a:cubicBezTo>
                <a:close/>
                <a:moveTo>
                  <a:pt x="6714700" y="3863117"/>
                </a:moveTo>
                <a:cubicBezTo>
                  <a:pt x="6696508" y="3859395"/>
                  <a:pt x="6679172" y="3846199"/>
                  <a:pt x="6666219" y="3824201"/>
                </a:cubicBezTo>
                <a:cubicBezTo>
                  <a:pt x="6648692" y="3794425"/>
                  <a:pt x="6688316" y="3754493"/>
                  <a:pt x="6734799" y="3754493"/>
                </a:cubicBezTo>
                <a:cubicBezTo>
                  <a:pt x="6756135" y="3754493"/>
                  <a:pt x="6787376" y="3786978"/>
                  <a:pt x="6787376" y="3808637"/>
                </a:cubicBezTo>
                <a:cubicBezTo>
                  <a:pt x="6787376" y="3818790"/>
                  <a:pt x="6778995" y="3835033"/>
                  <a:pt x="6768327" y="3845186"/>
                </a:cubicBezTo>
                <a:cubicBezTo>
                  <a:pt x="6751943" y="3861086"/>
                  <a:pt x="6732894" y="3866840"/>
                  <a:pt x="6714700" y="3863117"/>
                </a:cubicBezTo>
                <a:close/>
                <a:moveTo>
                  <a:pt x="3523259" y="3976178"/>
                </a:moveTo>
                <a:cubicBezTo>
                  <a:pt x="3512591" y="3978209"/>
                  <a:pt x="3509543" y="3975502"/>
                  <a:pt x="3511828" y="3966026"/>
                </a:cubicBezTo>
                <a:cubicBezTo>
                  <a:pt x="3513352" y="3959258"/>
                  <a:pt x="3519448" y="3953845"/>
                  <a:pt x="3525544" y="3953845"/>
                </a:cubicBezTo>
                <a:cubicBezTo>
                  <a:pt x="3542308" y="3953845"/>
                  <a:pt x="3539260" y="3973471"/>
                  <a:pt x="3523259" y="3976178"/>
                </a:cubicBezTo>
                <a:close/>
                <a:moveTo>
                  <a:pt x="8668738" y="3976178"/>
                </a:moveTo>
                <a:cubicBezTo>
                  <a:pt x="8652736" y="3973471"/>
                  <a:pt x="8649688" y="3953845"/>
                  <a:pt x="8666452" y="3953845"/>
                </a:cubicBezTo>
                <a:cubicBezTo>
                  <a:pt x="8672548" y="3953845"/>
                  <a:pt x="8678644" y="3959258"/>
                  <a:pt x="8680168" y="3966026"/>
                </a:cubicBezTo>
                <a:cubicBezTo>
                  <a:pt x="8682454" y="3975502"/>
                  <a:pt x="8679406" y="3978209"/>
                  <a:pt x="8668738" y="3976178"/>
                </a:cubicBezTo>
                <a:close/>
                <a:moveTo>
                  <a:pt x="2283150" y="3976604"/>
                </a:moveTo>
                <a:cubicBezTo>
                  <a:pt x="2279911" y="3974826"/>
                  <a:pt x="2277815" y="3970427"/>
                  <a:pt x="2277815" y="3963994"/>
                </a:cubicBezTo>
                <a:cubicBezTo>
                  <a:pt x="2277815" y="3956554"/>
                  <a:pt x="2280863" y="3950462"/>
                  <a:pt x="2284674" y="3950462"/>
                </a:cubicBezTo>
                <a:cubicBezTo>
                  <a:pt x="2293055" y="3950462"/>
                  <a:pt x="2301438" y="3968058"/>
                  <a:pt x="2295342" y="3973475"/>
                </a:cubicBezTo>
                <a:cubicBezTo>
                  <a:pt x="2290770" y="3977534"/>
                  <a:pt x="2286388" y="3978382"/>
                  <a:pt x="2283150" y="3976604"/>
                </a:cubicBezTo>
                <a:close/>
                <a:moveTo>
                  <a:pt x="9908847" y="3976604"/>
                </a:moveTo>
                <a:cubicBezTo>
                  <a:pt x="9905608" y="3978382"/>
                  <a:pt x="9901227" y="3977534"/>
                  <a:pt x="9896655" y="3973475"/>
                </a:cubicBezTo>
                <a:cubicBezTo>
                  <a:pt x="9890559" y="3968058"/>
                  <a:pt x="9898942" y="3950462"/>
                  <a:pt x="9907323" y="3950462"/>
                </a:cubicBezTo>
                <a:cubicBezTo>
                  <a:pt x="9911134" y="3950462"/>
                  <a:pt x="9914182" y="3956554"/>
                  <a:pt x="9914182" y="3963994"/>
                </a:cubicBezTo>
                <a:cubicBezTo>
                  <a:pt x="9914182" y="3970427"/>
                  <a:pt x="9912086" y="3974826"/>
                  <a:pt x="9908847" y="3976604"/>
                </a:cubicBezTo>
                <a:close/>
                <a:moveTo>
                  <a:pt x="346620" y="3977027"/>
                </a:moveTo>
                <a:cubicBezTo>
                  <a:pt x="342813" y="3978382"/>
                  <a:pt x="338056" y="3976520"/>
                  <a:pt x="334251" y="3970767"/>
                </a:cubicBezTo>
                <a:cubicBezTo>
                  <a:pt x="328921" y="3962641"/>
                  <a:pt x="335773" y="3950462"/>
                  <a:pt x="346428" y="3950462"/>
                </a:cubicBezTo>
                <a:cubicBezTo>
                  <a:pt x="350236" y="3950462"/>
                  <a:pt x="353279" y="3956554"/>
                  <a:pt x="353279" y="3963994"/>
                </a:cubicBezTo>
                <a:cubicBezTo>
                  <a:pt x="353279" y="3971106"/>
                  <a:pt x="350425" y="3975676"/>
                  <a:pt x="346620" y="3977027"/>
                </a:cubicBezTo>
                <a:close/>
                <a:moveTo>
                  <a:pt x="11845376" y="3977027"/>
                </a:moveTo>
                <a:cubicBezTo>
                  <a:pt x="11841571" y="3975676"/>
                  <a:pt x="11838718" y="3971106"/>
                  <a:pt x="11838718" y="3963994"/>
                </a:cubicBezTo>
                <a:cubicBezTo>
                  <a:pt x="11838718" y="3956554"/>
                  <a:pt x="11841760" y="3950462"/>
                  <a:pt x="11845568" y="3950462"/>
                </a:cubicBezTo>
                <a:cubicBezTo>
                  <a:pt x="11856223" y="3950462"/>
                  <a:pt x="11863075" y="3962641"/>
                  <a:pt x="11857746" y="3970767"/>
                </a:cubicBezTo>
                <a:cubicBezTo>
                  <a:pt x="11853940" y="3976520"/>
                  <a:pt x="11849183" y="3978382"/>
                  <a:pt x="11845376" y="3977027"/>
                </a:cubicBezTo>
                <a:close/>
                <a:moveTo>
                  <a:pt x="2105116" y="3979561"/>
                </a:moveTo>
                <a:cubicBezTo>
                  <a:pt x="2089113" y="3974146"/>
                  <a:pt x="2093685" y="3950458"/>
                  <a:pt x="2109688" y="3950458"/>
                </a:cubicBezTo>
                <a:cubicBezTo>
                  <a:pt x="2118070" y="3950458"/>
                  <a:pt x="2127214" y="3953842"/>
                  <a:pt x="2130262" y="3957902"/>
                </a:cubicBezTo>
                <a:cubicBezTo>
                  <a:pt x="2136358" y="3967378"/>
                  <a:pt x="2117308" y="3983622"/>
                  <a:pt x="2105116" y="3979561"/>
                </a:cubicBezTo>
                <a:close/>
                <a:moveTo>
                  <a:pt x="10086880" y="3979561"/>
                </a:moveTo>
                <a:cubicBezTo>
                  <a:pt x="10074688" y="3983622"/>
                  <a:pt x="10055639" y="3967378"/>
                  <a:pt x="10061735" y="3957902"/>
                </a:cubicBezTo>
                <a:cubicBezTo>
                  <a:pt x="10064783" y="3953842"/>
                  <a:pt x="10073927" y="3950458"/>
                  <a:pt x="10082308" y="3950458"/>
                </a:cubicBezTo>
                <a:cubicBezTo>
                  <a:pt x="10098311" y="3950458"/>
                  <a:pt x="10102883" y="3974146"/>
                  <a:pt x="10086880" y="3979561"/>
                </a:cubicBezTo>
                <a:close/>
                <a:moveTo>
                  <a:pt x="2651395" y="3980238"/>
                </a:moveTo>
                <a:cubicBezTo>
                  <a:pt x="2647584" y="3982267"/>
                  <a:pt x="2640727" y="3979561"/>
                  <a:pt x="2635392" y="3974146"/>
                </a:cubicBezTo>
                <a:cubicBezTo>
                  <a:pt x="2624724" y="3963316"/>
                  <a:pt x="2631583" y="3950456"/>
                  <a:pt x="2647584" y="3950456"/>
                </a:cubicBezTo>
                <a:cubicBezTo>
                  <a:pt x="2659015" y="3950456"/>
                  <a:pt x="2662824" y="3974146"/>
                  <a:pt x="2651395" y="3980238"/>
                </a:cubicBezTo>
                <a:close/>
                <a:moveTo>
                  <a:pt x="9540602" y="3980238"/>
                </a:moveTo>
                <a:cubicBezTo>
                  <a:pt x="9529172" y="3974146"/>
                  <a:pt x="9532982" y="3950456"/>
                  <a:pt x="9544412" y="3950456"/>
                </a:cubicBezTo>
                <a:cubicBezTo>
                  <a:pt x="9560414" y="3950456"/>
                  <a:pt x="9567272" y="3963316"/>
                  <a:pt x="9556604" y="3974146"/>
                </a:cubicBezTo>
                <a:cubicBezTo>
                  <a:pt x="9551270" y="3979561"/>
                  <a:pt x="9544412" y="3982267"/>
                  <a:pt x="9540602" y="3980238"/>
                </a:cubicBezTo>
                <a:close/>
                <a:moveTo>
                  <a:pt x="0" y="3981306"/>
                </a:moveTo>
                <a:lnTo>
                  <a:pt x="0" y="3946690"/>
                </a:lnTo>
                <a:lnTo>
                  <a:pt x="10400" y="3949954"/>
                </a:lnTo>
                <a:cubicBezTo>
                  <a:pt x="13453" y="3952831"/>
                  <a:pt x="14600" y="3957230"/>
                  <a:pt x="14600" y="3963997"/>
                </a:cubicBezTo>
                <a:cubicBezTo>
                  <a:pt x="14600" y="3970766"/>
                  <a:pt x="13453" y="3975166"/>
                  <a:pt x="10400" y="3978042"/>
                </a:cubicBezTo>
                <a:close/>
                <a:moveTo>
                  <a:pt x="12191999" y="3981307"/>
                </a:moveTo>
                <a:lnTo>
                  <a:pt x="12181596" y="3978042"/>
                </a:lnTo>
                <a:cubicBezTo>
                  <a:pt x="12178543" y="3975166"/>
                  <a:pt x="12177396" y="3970766"/>
                  <a:pt x="12177396" y="3963997"/>
                </a:cubicBezTo>
                <a:cubicBezTo>
                  <a:pt x="12177396" y="3957230"/>
                  <a:pt x="12178543" y="3952831"/>
                  <a:pt x="12181596" y="3949954"/>
                </a:cubicBezTo>
                <a:lnTo>
                  <a:pt x="12191999" y="3946689"/>
                </a:lnTo>
                <a:close/>
                <a:moveTo>
                  <a:pt x="1229613" y="3982945"/>
                </a:moveTo>
                <a:cubicBezTo>
                  <a:pt x="1214387" y="3984976"/>
                  <a:pt x="1212091" y="3982945"/>
                  <a:pt x="1214387" y="3966026"/>
                </a:cubicBezTo>
                <a:cubicBezTo>
                  <a:pt x="1215908" y="3952491"/>
                  <a:pt x="1220467" y="3947075"/>
                  <a:pt x="1231899" y="3947075"/>
                </a:cubicBezTo>
                <a:cubicBezTo>
                  <a:pt x="1255529" y="3947075"/>
                  <a:pt x="1253247" y="3980238"/>
                  <a:pt x="1229613" y="3982945"/>
                </a:cubicBezTo>
                <a:close/>
                <a:moveTo>
                  <a:pt x="10962383" y="3982945"/>
                </a:moveTo>
                <a:cubicBezTo>
                  <a:pt x="10938750" y="3980238"/>
                  <a:pt x="10936467" y="3947075"/>
                  <a:pt x="10960098" y="3947075"/>
                </a:cubicBezTo>
                <a:cubicBezTo>
                  <a:pt x="10971530" y="3947075"/>
                  <a:pt x="10976088" y="3952491"/>
                  <a:pt x="10977610" y="3966026"/>
                </a:cubicBezTo>
                <a:cubicBezTo>
                  <a:pt x="10979906" y="3982945"/>
                  <a:pt x="10977610" y="3984976"/>
                  <a:pt x="10962383" y="3982945"/>
                </a:cubicBezTo>
                <a:close/>
                <a:moveTo>
                  <a:pt x="1054659" y="3982948"/>
                </a:moveTo>
                <a:cubicBezTo>
                  <a:pt x="1044749" y="3984301"/>
                  <a:pt x="1035609" y="3980919"/>
                  <a:pt x="1033325" y="3974826"/>
                </a:cubicBezTo>
                <a:cubicBezTo>
                  <a:pt x="1025704" y="3957233"/>
                  <a:pt x="1036372" y="3942341"/>
                  <a:pt x="1054659" y="3945048"/>
                </a:cubicBezTo>
                <a:cubicBezTo>
                  <a:pt x="1067621" y="3946400"/>
                  <a:pt x="1072184" y="3951818"/>
                  <a:pt x="1072184" y="3963997"/>
                </a:cubicBezTo>
                <a:cubicBezTo>
                  <a:pt x="1072184" y="3976182"/>
                  <a:pt x="1067621" y="3981597"/>
                  <a:pt x="1054659" y="3982948"/>
                </a:cubicBezTo>
                <a:close/>
                <a:moveTo>
                  <a:pt x="3877038" y="3982948"/>
                </a:moveTo>
                <a:cubicBezTo>
                  <a:pt x="3867131" y="3984301"/>
                  <a:pt x="3857987" y="3980919"/>
                  <a:pt x="3855702" y="3974826"/>
                </a:cubicBezTo>
                <a:cubicBezTo>
                  <a:pt x="3848082" y="3957233"/>
                  <a:pt x="3858750" y="3942341"/>
                  <a:pt x="3877038" y="3945048"/>
                </a:cubicBezTo>
                <a:cubicBezTo>
                  <a:pt x="3889991" y="3946400"/>
                  <a:pt x="3894563" y="3951818"/>
                  <a:pt x="3894563" y="3963997"/>
                </a:cubicBezTo>
                <a:cubicBezTo>
                  <a:pt x="3894563" y="3976182"/>
                  <a:pt x="3889991" y="3981597"/>
                  <a:pt x="3877038" y="3982948"/>
                </a:cubicBezTo>
                <a:close/>
                <a:moveTo>
                  <a:pt x="8314959" y="3982948"/>
                </a:moveTo>
                <a:cubicBezTo>
                  <a:pt x="8302005" y="3981597"/>
                  <a:pt x="8297434" y="3976182"/>
                  <a:pt x="8297434" y="3963997"/>
                </a:cubicBezTo>
                <a:cubicBezTo>
                  <a:pt x="8297434" y="3951818"/>
                  <a:pt x="8302005" y="3946400"/>
                  <a:pt x="8314959" y="3945048"/>
                </a:cubicBezTo>
                <a:cubicBezTo>
                  <a:pt x="8333247" y="3942341"/>
                  <a:pt x="8343915" y="3957233"/>
                  <a:pt x="8336295" y="3974826"/>
                </a:cubicBezTo>
                <a:cubicBezTo>
                  <a:pt x="8334009" y="3980919"/>
                  <a:pt x="8324866" y="3984301"/>
                  <a:pt x="8314959" y="3982948"/>
                </a:cubicBezTo>
                <a:close/>
                <a:moveTo>
                  <a:pt x="11137338" y="3982948"/>
                </a:moveTo>
                <a:cubicBezTo>
                  <a:pt x="11124375" y="3981597"/>
                  <a:pt x="11119812" y="3976182"/>
                  <a:pt x="11119812" y="3963997"/>
                </a:cubicBezTo>
                <a:cubicBezTo>
                  <a:pt x="11119812" y="3951818"/>
                  <a:pt x="11124375" y="3946400"/>
                  <a:pt x="11137338" y="3945048"/>
                </a:cubicBezTo>
                <a:cubicBezTo>
                  <a:pt x="11155624" y="3942341"/>
                  <a:pt x="11166292" y="3957233"/>
                  <a:pt x="11158671" y="3974826"/>
                </a:cubicBezTo>
                <a:cubicBezTo>
                  <a:pt x="11156387" y="3980919"/>
                  <a:pt x="11147247" y="3984301"/>
                  <a:pt x="11137338" y="3982948"/>
                </a:cubicBezTo>
                <a:close/>
                <a:moveTo>
                  <a:pt x="701548" y="3983117"/>
                </a:moveTo>
                <a:cubicBezTo>
                  <a:pt x="694593" y="3985485"/>
                  <a:pt x="686780" y="3983284"/>
                  <a:pt x="683355" y="3974822"/>
                </a:cubicBezTo>
                <a:cubicBezTo>
                  <a:pt x="676491" y="3958583"/>
                  <a:pt x="686399" y="3942337"/>
                  <a:pt x="700879" y="3945048"/>
                </a:cubicBezTo>
                <a:cubicBezTo>
                  <a:pt x="710025" y="3946400"/>
                  <a:pt x="714597" y="3953168"/>
                  <a:pt x="714597" y="3963994"/>
                </a:cubicBezTo>
                <a:cubicBezTo>
                  <a:pt x="714597" y="3973810"/>
                  <a:pt x="708500" y="3980747"/>
                  <a:pt x="701548" y="3983117"/>
                </a:cubicBezTo>
                <a:close/>
                <a:moveTo>
                  <a:pt x="11490448" y="3983117"/>
                </a:moveTo>
                <a:cubicBezTo>
                  <a:pt x="11483496" y="3980747"/>
                  <a:pt x="11477399" y="3973810"/>
                  <a:pt x="11477399" y="3963994"/>
                </a:cubicBezTo>
                <a:cubicBezTo>
                  <a:pt x="11477399" y="3953168"/>
                  <a:pt x="11481971" y="3946400"/>
                  <a:pt x="11491118" y="3945048"/>
                </a:cubicBezTo>
                <a:cubicBezTo>
                  <a:pt x="11505598" y="3942337"/>
                  <a:pt x="11515506" y="3958583"/>
                  <a:pt x="11508642" y="3974822"/>
                </a:cubicBezTo>
                <a:cubicBezTo>
                  <a:pt x="11505216" y="3983284"/>
                  <a:pt x="11497403" y="3985485"/>
                  <a:pt x="11490448" y="3983117"/>
                </a:cubicBezTo>
                <a:close/>
                <a:moveTo>
                  <a:pt x="3171771" y="3984297"/>
                </a:moveTo>
                <a:cubicBezTo>
                  <a:pt x="3162627" y="3984297"/>
                  <a:pt x="3160340" y="3979557"/>
                  <a:pt x="3161864" y="3967374"/>
                </a:cubicBezTo>
                <a:cubicBezTo>
                  <a:pt x="3163388" y="3957898"/>
                  <a:pt x="3167960" y="3949780"/>
                  <a:pt x="3171771" y="3949780"/>
                </a:cubicBezTo>
                <a:cubicBezTo>
                  <a:pt x="3176343" y="3949780"/>
                  <a:pt x="3180152" y="3957898"/>
                  <a:pt x="3181676" y="3967374"/>
                </a:cubicBezTo>
                <a:cubicBezTo>
                  <a:pt x="3183200" y="3979557"/>
                  <a:pt x="3180915" y="3984297"/>
                  <a:pt x="3171771" y="3984297"/>
                </a:cubicBezTo>
                <a:close/>
                <a:moveTo>
                  <a:pt x="9020226" y="3984297"/>
                </a:moveTo>
                <a:cubicBezTo>
                  <a:pt x="9011082" y="3984297"/>
                  <a:pt x="9008796" y="3979557"/>
                  <a:pt x="9010320" y="3967374"/>
                </a:cubicBezTo>
                <a:cubicBezTo>
                  <a:pt x="9011844" y="3957898"/>
                  <a:pt x="9015654" y="3949780"/>
                  <a:pt x="9020226" y="3949780"/>
                </a:cubicBezTo>
                <a:cubicBezTo>
                  <a:pt x="9024036" y="3949780"/>
                  <a:pt x="9028608" y="3957898"/>
                  <a:pt x="9030132" y="3967374"/>
                </a:cubicBezTo>
                <a:cubicBezTo>
                  <a:pt x="9031656" y="3979557"/>
                  <a:pt x="9029370" y="3984297"/>
                  <a:pt x="9020226" y="3984297"/>
                </a:cubicBezTo>
                <a:close/>
                <a:moveTo>
                  <a:pt x="4587148" y="3984299"/>
                </a:moveTo>
                <a:cubicBezTo>
                  <a:pt x="4581147" y="3985650"/>
                  <a:pt x="4574290" y="3982606"/>
                  <a:pt x="4570860" y="3974146"/>
                </a:cubicBezTo>
                <a:cubicBezTo>
                  <a:pt x="4565526" y="3961963"/>
                  <a:pt x="4581528" y="3942337"/>
                  <a:pt x="4591434" y="3947749"/>
                </a:cubicBezTo>
                <a:cubicBezTo>
                  <a:pt x="4595244" y="3949783"/>
                  <a:pt x="4598292" y="3958580"/>
                  <a:pt x="4598292" y="3968053"/>
                </a:cubicBezTo>
                <a:cubicBezTo>
                  <a:pt x="4598292" y="3977193"/>
                  <a:pt x="4593148" y="3982945"/>
                  <a:pt x="4587148" y="3984299"/>
                </a:cubicBezTo>
                <a:close/>
                <a:moveTo>
                  <a:pt x="4761848" y="3984299"/>
                </a:moveTo>
                <a:cubicBezTo>
                  <a:pt x="4751180" y="3984299"/>
                  <a:pt x="4740512" y="3979561"/>
                  <a:pt x="4738227" y="3974148"/>
                </a:cubicBezTo>
                <a:cubicBezTo>
                  <a:pt x="4730607" y="3957226"/>
                  <a:pt x="4741275" y="3942337"/>
                  <a:pt x="4759563" y="3945044"/>
                </a:cubicBezTo>
                <a:cubicBezTo>
                  <a:pt x="4772516" y="3946400"/>
                  <a:pt x="4777851" y="3952491"/>
                  <a:pt x="4779375" y="3966026"/>
                </a:cubicBezTo>
                <a:cubicBezTo>
                  <a:pt x="4781660" y="3981592"/>
                  <a:pt x="4779375" y="3984299"/>
                  <a:pt x="4761848" y="3984299"/>
                </a:cubicBezTo>
                <a:close/>
                <a:moveTo>
                  <a:pt x="5998147" y="3984299"/>
                </a:moveTo>
                <a:cubicBezTo>
                  <a:pt x="5989766" y="3984299"/>
                  <a:pt x="5980622" y="3979564"/>
                  <a:pt x="5978335" y="3974148"/>
                </a:cubicBezTo>
                <a:cubicBezTo>
                  <a:pt x="5971478" y="3958583"/>
                  <a:pt x="5980622" y="3943691"/>
                  <a:pt x="5998147" y="3943691"/>
                </a:cubicBezTo>
                <a:cubicBezTo>
                  <a:pt x="6010339" y="3943691"/>
                  <a:pt x="6013387" y="3948430"/>
                  <a:pt x="6013387" y="3963994"/>
                </a:cubicBezTo>
                <a:cubicBezTo>
                  <a:pt x="6013387" y="3979564"/>
                  <a:pt x="6010339" y="3984299"/>
                  <a:pt x="5998147" y="3984299"/>
                </a:cubicBezTo>
                <a:close/>
                <a:moveTo>
                  <a:pt x="6193850" y="3984299"/>
                </a:moveTo>
                <a:cubicBezTo>
                  <a:pt x="6181658" y="3984299"/>
                  <a:pt x="6178609" y="3979564"/>
                  <a:pt x="6178609" y="3963994"/>
                </a:cubicBezTo>
                <a:cubicBezTo>
                  <a:pt x="6178609" y="3948430"/>
                  <a:pt x="6181658" y="3943691"/>
                  <a:pt x="6193850" y="3943691"/>
                </a:cubicBezTo>
                <a:cubicBezTo>
                  <a:pt x="6211375" y="3943691"/>
                  <a:pt x="6220519" y="3958583"/>
                  <a:pt x="6213661" y="3974148"/>
                </a:cubicBezTo>
                <a:cubicBezTo>
                  <a:pt x="6211375" y="3979564"/>
                  <a:pt x="6202231" y="3984299"/>
                  <a:pt x="6193850" y="3984299"/>
                </a:cubicBezTo>
                <a:close/>
                <a:moveTo>
                  <a:pt x="7430148" y="3984299"/>
                </a:moveTo>
                <a:cubicBezTo>
                  <a:pt x="7412622" y="3984299"/>
                  <a:pt x="7410336" y="3981592"/>
                  <a:pt x="7412622" y="3966026"/>
                </a:cubicBezTo>
                <a:cubicBezTo>
                  <a:pt x="7414146" y="3952491"/>
                  <a:pt x="7419480" y="3946400"/>
                  <a:pt x="7432434" y="3945044"/>
                </a:cubicBezTo>
                <a:cubicBezTo>
                  <a:pt x="7450722" y="3942337"/>
                  <a:pt x="7461390" y="3957226"/>
                  <a:pt x="7453769" y="3974148"/>
                </a:cubicBezTo>
                <a:cubicBezTo>
                  <a:pt x="7451484" y="3979561"/>
                  <a:pt x="7440816" y="3984299"/>
                  <a:pt x="7430148" y="3984299"/>
                </a:cubicBezTo>
                <a:close/>
                <a:moveTo>
                  <a:pt x="7604848" y="3984299"/>
                </a:moveTo>
                <a:cubicBezTo>
                  <a:pt x="7598848" y="3982945"/>
                  <a:pt x="7593704" y="3977193"/>
                  <a:pt x="7593704" y="3968053"/>
                </a:cubicBezTo>
                <a:cubicBezTo>
                  <a:pt x="7593704" y="3958580"/>
                  <a:pt x="7596752" y="3949783"/>
                  <a:pt x="7600563" y="3947749"/>
                </a:cubicBezTo>
                <a:cubicBezTo>
                  <a:pt x="7610468" y="3942337"/>
                  <a:pt x="7626471" y="3961963"/>
                  <a:pt x="7621136" y="3974146"/>
                </a:cubicBezTo>
                <a:cubicBezTo>
                  <a:pt x="7617707" y="3982606"/>
                  <a:pt x="7610850" y="3985650"/>
                  <a:pt x="7604848" y="3984299"/>
                </a:cubicBezTo>
                <a:close/>
                <a:moveTo>
                  <a:pt x="3354564" y="3987341"/>
                </a:moveTo>
                <a:cubicBezTo>
                  <a:pt x="3349230" y="3988864"/>
                  <a:pt x="3342563" y="3988358"/>
                  <a:pt x="3333038" y="3986329"/>
                </a:cubicBezTo>
                <a:cubicBezTo>
                  <a:pt x="3323131" y="3984297"/>
                  <a:pt x="3320083" y="3978204"/>
                  <a:pt x="3321607" y="3965345"/>
                </a:cubicBezTo>
                <a:cubicBezTo>
                  <a:pt x="3323131" y="3951134"/>
                  <a:pt x="3328466" y="3946398"/>
                  <a:pt x="3345230" y="3945044"/>
                </a:cubicBezTo>
                <a:cubicBezTo>
                  <a:pt x="3368851" y="3942337"/>
                  <a:pt x="3381043" y="3958578"/>
                  <a:pt x="3368090" y="3976176"/>
                </a:cubicBezTo>
                <a:cubicBezTo>
                  <a:pt x="3363899" y="3982267"/>
                  <a:pt x="3359898" y="3985820"/>
                  <a:pt x="3354564" y="3987341"/>
                </a:cubicBezTo>
                <a:close/>
                <a:moveTo>
                  <a:pt x="8837432" y="3987341"/>
                </a:moveTo>
                <a:cubicBezTo>
                  <a:pt x="8832099" y="3985820"/>
                  <a:pt x="8828098" y="3982267"/>
                  <a:pt x="8823907" y="3976176"/>
                </a:cubicBezTo>
                <a:cubicBezTo>
                  <a:pt x="8810954" y="3958578"/>
                  <a:pt x="8823146" y="3942337"/>
                  <a:pt x="8846767" y="3945044"/>
                </a:cubicBezTo>
                <a:cubicBezTo>
                  <a:pt x="8863531" y="3946398"/>
                  <a:pt x="8868866" y="3951134"/>
                  <a:pt x="8870390" y="3965345"/>
                </a:cubicBezTo>
                <a:cubicBezTo>
                  <a:pt x="8871914" y="3978204"/>
                  <a:pt x="8868866" y="3984297"/>
                  <a:pt x="8858959" y="3986329"/>
                </a:cubicBezTo>
                <a:cubicBezTo>
                  <a:pt x="8849434" y="3988358"/>
                  <a:pt x="8842767" y="3988864"/>
                  <a:pt x="8837432" y="3987341"/>
                </a:cubicBezTo>
                <a:close/>
                <a:moveTo>
                  <a:pt x="1580268" y="3990816"/>
                </a:moveTo>
                <a:cubicBezTo>
                  <a:pt x="1569887" y="3990056"/>
                  <a:pt x="1559980" y="3985317"/>
                  <a:pt x="1555027" y="3976857"/>
                </a:cubicBezTo>
                <a:cubicBezTo>
                  <a:pt x="1548169" y="3966029"/>
                  <a:pt x="1548931" y="3959936"/>
                  <a:pt x="1559599" y="3949786"/>
                </a:cubicBezTo>
                <a:cubicBezTo>
                  <a:pt x="1577887" y="3932188"/>
                  <a:pt x="1599223" y="3933542"/>
                  <a:pt x="1609891" y="3953845"/>
                </a:cubicBezTo>
                <a:cubicBezTo>
                  <a:pt x="1615987" y="3966704"/>
                  <a:pt x="1615987" y="3972796"/>
                  <a:pt x="1608367" y="3980919"/>
                </a:cubicBezTo>
                <a:cubicBezTo>
                  <a:pt x="1601509" y="3988365"/>
                  <a:pt x="1590651" y="3991580"/>
                  <a:pt x="1580268" y="3990816"/>
                </a:cubicBezTo>
                <a:close/>
                <a:moveTo>
                  <a:pt x="10611728" y="3990816"/>
                </a:moveTo>
                <a:cubicBezTo>
                  <a:pt x="10601346" y="3991580"/>
                  <a:pt x="10590487" y="3988365"/>
                  <a:pt x="10583630" y="3980919"/>
                </a:cubicBezTo>
                <a:cubicBezTo>
                  <a:pt x="10576010" y="3972796"/>
                  <a:pt x="10576010" y="3966704"/>
                  <a:pt x="10582106" y="3953845"/>
                </a:cubicBezTo>
                <a:cubicBezTo>
                  <a:pt x="10592774" y="3933542"/>
                  <a:pt x="10614110" y="3932188"/>
                  <a:pt x="10632398" y="3949786"/>
                </a:cubicBezTo>
                <a:cubicBezTo>
                  <a:pt x="10643066" y="3959936"/>
                  <a:pt x="10643827" y="3966029"/>
                  <a:pt x="10636970" y="3976857"/>
                </a:cubicBezTo>
                <a:cubicBezTo>
                  <a:pt x="10632016" y="3985317"/>
                  <a:pt x="10622110" y="3990056"/>
                  <a:pt x="10611728" y="3990816"/>
                </a:cubicBezTo>
                <a:close/>
                <a:moveTo>
                  <a:pt x="165832" y="3991585"/>
                </a:moveTo>
                <a:cubicBezTo>
                  <a:pt x="161327" y="3991359"/>
                  <a:pt x="156892" y="3989710"/>
                  <a:pt x="153077" y="3986326"/>
                </a:cubicBezTo>
                <a:cubicBezTo>
                  <a:pt x="150027" y="3984294"/>
                  <a:pt x="147739" y="3973469"/>
                  <a:pt x="147739" y="3962637"/>
                </a:cubicBezTo>
                <a:cubicBezTo>
                  <a:pt x="147739" y="3946394"/>
                  <a:pt x="150789" y="3943687"/>
                  <a:pt x="170623" y="3943687"/>
                </a:cubicBezTo>
                <a:cubicBezTo>
                  <a:pt x="190457" y="3943687"/>
                  <a:pt x="193507" y="3945719"/>
                  <a:pt x="193507" y="3963314"/>
                </a:cubicBezTo>
                <a:cubicBezTo>
                  <a:pt x="193507" y="3980064"/>
                  <a:pt x="179348" y="3992246"/>
                  <a:pt x="165832" y="3991585"/>
                </a:cubicBezTo>
                <a:close/>
                <a:moveTo>
                  <a:pt x="12026164" y="3991585"/>
                </a:moveTo>
                <a:cubicBezTo>
                  <a:pt x="12012648" y="3992246"/>
                  <a:pt x="11998490" y="3980064"/>
                  <a:pt x="11998490" y="3963314"/>
                </a:cubicBezTo>
                <a:cubicBezTo>
                  <a:pt x="11998490" y="3945719"/>
                  <a:pt x="12001539" y="3943687"/>
                  <a:pt x="12021374" y="3943687"/>
                </a:cubicBezTo>
                <a:cubicBezTo>
                  <a:pt x="12041207" y="3943687"/>
                  <a:pt x="12044258" y="3946394"/>
                  <a:pt x="12044258" y="3962637"/>
                </a:cubicBezTo>
                <a:cubicBezTo>
                  <a:pt x="12044258" y="3973469"/>
                  <a:pt x="12041970" y="3984294"/>
                  <a:pt x="12038919" y="3986326"/>
                </a:cubicBezTo>
                <a:cubicBezTo>
                  <a:pt x="12035104" y="3989710"/>
                  <a:pt x="12030670" y="3991359"/>
                  <a:pt x="12026164" y="3991585"/>
                </a:cubicBezTo>
                <a:close/>
                <a:moveTo>
                  <a:pt x="3695627" y="3992666"/>
                </a:moveTo>
                <a:cubicBezTo>
                  <a:pt x="3690007" y="3991319"/>
                  <a:pt x="3684150" y="3988360"/>
                  <a:pt x="3678434" y="3983622"/>
                </a:cubicBezTo>
                <a:cubicBezTo>
                  <a:pt x="3658622" y="3967378"/>
                  <a:pt x="3658622" y="3962640"/>
                  <a:pt x="3677672" y="3947075"/>
                </a:cubicBezTo>
                <a:cubicBezTo>
                  <a:pt x="3687578" y="3938951"/>
                  <a:pt x="3698246" y="3936922"/>
                  <a:pt x="3711962" y="3939629"/>
                </a:cubicBezTo>
                <a:cubicBezTo>
                  <a:pt x="3728726" y="3943690"/>
                  <a:pt x="3731774" y="3947075"/>
                  <a:pt x="3729488" y="3965347"/>
                </a:cubicBezTo>
                <a:cubicBezTo>
                  <a:pt x="3727203" y="3986160"/>
                  <a:pt x="3712486" y="3996693"/>
                  <a:pt x="3695627" y="3992666"/>
                </a:cubicBezTo>
                <a:close/>
                <a:moveTo>
                  <a:pt x="8496370" y="3992666"/>
                </a:moveTo>
                <a:cubicBezTo>
                  <a:pt x="8479511" y="3996693"/>
                  <a:pt x="8464794" y="3986160"/>
                  <a:pt x="8462508" y="3965347"/>
                </a:cubicBezTo>
                <a:cubicBezTo>
                  <a:pt x="8460223" y="3947075"/>
                  <a:pt x="8463271" y="3943690"/>
                  <a:pt x="8480035" y="3939629"/>
                </a:cubicBezTo>
                <a:cubicBezTo>
                  <a:pt x="8493751" y="3936922"/>
                  <a:pt x="8504419" y="3938951"/>
                  <a:pt x="8514324" y="3947075"/>
                </a:cubicBezTo>
                <a:cubicBezTo>
                  <a:pt x="8533375" y="3962640"/>
                  <a:pt x="8533375" y="3967378"/>
                  <a:pt x="8513563" y="3983622"/>
                </a:cubicBezTo>
                <a:cubicBezTo>
                  <a:pt x="8507847" y="3988360"/>
                  <a:pt x="8501990" y="3991319"/>
                  <a:pt x="8496370" y="3992666"/>
                </a:cubicBezTo>
                <a:close/>
                <a:moveTo>
                  <a:pt x="1940132" y="3996737"/>
                </a:moveTo>
                <a:cubicBezTo>
                  <a:pt x="1934132" y="3997330"/>
                  <a:pt x="1927845" y="3995128"/>
                  <a:pt x="1918701" y="3990393"/>
                </a:cubicBezTo>
                <a:cubicBezTo>
                  <a:pt x="1899651" y="3980917"/>
                  <a:pt x="1900413" y="3946400"/>
                  <a:pt x="1920225" y="3936924"/>
                </a:cubicBezTo>
                <a:cubicBezTo>
                  <a:pt x="1931655" y="3931509"/>
                  <a:pt x="1940037" y="3932188"/>
                  <a:pt x="1954515" y="3940983"/>
                </a:cubicBezTo>
                <a:cubicBezTo>
                  <a:pt x="1977375" y="3953845"/>
                  <a:pt x="1978899" y="3970764"/>
                  <a:pt x="1959849" y="3986331"/>
                </a:cubicBezTo>
                <a:cubicBezTo>
                  <a:pt x="1951848" y="3992762"/>
                  <a:pt x="1946133" y="3996149"/>
                  <a:pt x="1940132" y="3996737"/>
                </a:cubicBezTo>
                <a:close/>
                <a:moveTo>
                  <a:pt x="10251864" y="3996737"/>
                </a:moveTo>
                <a:cubicBezTo>
                  <a:pt x="10245863" y="3996149"/>
                  <a:pt x="10240148" y="3992762"/>
                  <a:pt x="10232147" y="3986331"/>
                </a:cubicBezTo>
                <a:cubicBezTo>
                  <a:pt x="10213098" y="3970764"/>
                  <a:pt x="10214622" y="3953845"/>
                  <a:pt x="10237482" y="3940983"/>
                </a:cubicBezTo>
                <a:cubicBezTo>
                  <a:pt x="10251959" y="3932188"/>
                  <a:pt x="10260342" y="3931509"/>
                  <a:pt x="10271771" y="3936924"/>
                </a:cubicBezTo>
                <a:cubicBezTo>
                  <a:pt x="10291583" y="3946400"/>
                  <a:pt x="10292346" y="3980917"/>
                  <a:pt x="10273295" y="3990393"/>
                </a:cubicBezTo>
                <a:cubicBezTo>
                  <a:pt x="10264151" y="3995128"/>
                  <a:pt x="10257864" y="3997330"/>
                  <a:pt x="10251864" y="3996737"/>
                </a:cubicBezTo>
                <a:close/>
                <a:moveTo>
                  <a:pt x="5470370" y="3997258"/>
                </a:moveTo>
                <a:cubicBezTo>
                  <a:pt x="5461250" y="3997712"/>
                  <a:pt x="5451106" y="3995135"/>
                  <a:pt x="5441199" y="3988365"/>
                </a:cubicBezTo>
                <a:cubicBezTo>
                  <a:pt x="5423672" y="3976858"/>
                  <a:pt x="5423672" y="3955201"/>
                  <a:pt x="5441199" y="3941666"/>
                </a:cubicBezTo>
                <a:cubicBezTo>
                  <a:pt x="5459487" y="3926773"/>
                  <a:pt x="5475488" y="3927450"/>
                  <a:pt x="5490728" y="3942341"/>
                </a:cubicBezTo>
                <a:cubicBezTo>
                  <a:pt x="5515875" y="3967211"/>
                  <a:pt x="5497730" y="3995896"/>
                  <a:pt x="5470370" y="3997258"/>
                </a:cubicBezTo>
                <a:close/>
                <a:moveTo>
                  <a:pt x="6721627" y="3997258"/>
                </a:moveTo>
                <a:cubicBezTo>
                  <a:pt x="6694267" y="3995896"/>
                  <a:pt x="6676122" y="3967211"/>
                  <a:pt x="6701268" y="3942341"/>
                </a:cubicBezTo>
                <a:cubicBezTo>
                  <a:pt x="6716508" y="3927450"/>
                  <a:pt x="6732510" y="3926773"/>
                  <a:pt x="6750797" y="3941666"/>
                </a:cubicBezTo>
                <a:cubicBezTo>
                  <a:pt x="6768324" y="3955201"/>
                  <a:pt x="6768324" y="3976858"/>
                  <a:pt x="6750797" y="3988365"/>
                </a:cubicBezTo>
                <a:cubicBezTo>
                  <a:pt x="6740891" y="3995135"/>
                  <a:pt x="6730747" y="3997712"/>
                  <a:pt x="6721627" y="3997258"/>
                </a:cubicBezTo>
                <a:close/>
                <a:moveTo>
                  <a:pt x="4929230" y="4003235"/>
                </a:moveTo>
                <a:cubicBezTo>
                  <a:pt x="4921443" y="4001985"/>
                  <a:pt x="4913966" y="3998517"/>
                  <a:pt x="4907870" y="3992426"/>
                </a:cubicBezTo>
                <a:cubicBezTo>
                  <a:pt x="4882723" y="3968059"/>
                  <a:pt x="4900250" y="3923387"/>
                  <a:pt x="4934539" y="3923387"/>
                </a:cubicBezTo>
                <a:cubicBezTo>
                  <a:pt x="4953590" y="3923387"/>
                  <a:pt x="4978735" y="3947755"/>
                  <a:pt x="4978735" y="3965350"/>
                </a:cubicBezTo>
                <a:cubicBezTo>
                  <a:pt x="4978735" y="3990733"/>
                  <a:pt x="4952590" y="4006980"/>
                  <a:pt x="4929230" y="4003235"/>
                </a:cubicBezTo>
                <a:close/>
                <a:moveTo>
                  <a:pt x="7262767" y="4003235"/>
                </a:moveTo>
                <a:cubicBezTo>
                  <a:pt x="7239407" y="4006980"/>
                  <a:pt x="7213262" y="3990733"/>
                  <a:pt x="7213262" y="3965350"/>
                </a:cubicBezTo>
                <a:cubicBezTo>
                  <a:pt x="7213262" y="3947755"/>
                  <a:pt x="7238407" y="3923387"/>
                  <a:pt x="7257458" y="3923387"/>
                </a:cubicBezTo>
                <a:cubicBezTo>
                  <a:pt x="7291747" y="3923387"/>
                  <a:pt x="7309274" y="3968059"/>
                  <a:pt x="7284127" y="3992426"/>
                </a:cubicBezTo>
                <a:cubicBezTo>
                  <a:pt x="7278031" y="3998517"/>
                  <a:pt x="7270554" y="4001985"/>
                  <a:pt x="7262767" y="4003235"/>
                </a:cubicBezTo>
                <a:close/>
                <a:moveTo>
                  <a:pt x="5292888" y="4003255"/>
                </a:moveTo>
                <a:cubicBezTo>
                  <a:pt x="5275362" y="4004610"/>
                  <a:pt x="5259360" y="4002579"/>
                  <a:pt x="5257074" y="3999195"/>
                </a:cubicBezTo>
                <a:cubicBezTo>
                  <a:pt x="5239548" y="3974151"/>
                  <a:pt x="5238786" y="3957908"/>
                  <a:pt x="5253264" y="3940987"/>
                </a:cubicBezTo>
                <a:cubicBezTo>
                  <a:pt x="5287554" y="3902410"/>
                  <a:pt x="5346990" y="3931513"/>
                  <a:pt x="5331750" y="3979568"/>
                </a:cubicBezTo>
                <a:cubicBezTo>
                  <a:pt x="5324892" y="3999195"/>
                  <a:pt x="5321082" y="4001226"/>
                  <a:pt x="5292888" y="4003255"/>
                </a:cubicBezTo>
                <a:close/>
                <a:moveTo>
                  <a:pt x="6899108" y="4003255"/>
                </a:moveTo>
                <a:cubicBezTo>
                  <a:pt x="6870915" y="4001226"/>
                  <a:pt x="6867104" y="3999195"/>
                  <a:pt x="6860247" y="3979568"/>
                </a:cubicBezTo>
                <a:cubicBezTo>
                  <a:pt x="6845007" y="3931513"/>
                  <a:pt x="6904443" y="3902410"/>
                  <a:pt x="6938732" y="3940987"/>
                </a:cubicBezTo>
                <a:cubicBezTo>
                  <a:pt x="6953211" y="3957908"/>
                  <a:pt x="6952448" y="3974151"/>
                  <a:pt x="6934923" y="3999195"/>
                </a:cubicBezTo>
                <a:cubicBezTo>
                  <a:pt x="6932636" y="4002579"/>
                  <a:pt x="6916635" y="4004610"/>
                  <a:pt x="6899108" y="4003255"/>
                </a:cubicBezTo>
                <a:close/>
                <a:moveTo>
                  <a:pt x="1762011" y="4004011"/>
                </a:moveTo>
                <a:cubicBezTo>
                  <a:pt x="1753057" y="4004435"/>
                  <a:pt x="1743723" y="4000544"/>
                  <a:pt x="1735340" y="3992421"/>
                </a:cubicBezTo>
                <a:cubicBezTo>
                  <a:pt x="1716291" y="3974146"/>
                  <a:pt x="1719339" y="3947075"/>
                  <a:pt x="1740675" y="3934892"/>
                </a:cubicBezTo>
                <a:cubicBezTo>
                  <a:pt x="1757439" y="3924741"/>
                  <a:pt x="1760487" y="3924741"/>
                  <a:pt x="1778775" y="3937599"/>
                </a:cubicBezTo>
                <a:cubicBezTo>
                  <a:pt x="1801635" y="3953164"/>
                  <a:pt x="1803920" y="3968053"/>
                  <a:pt x="1786395" y="3989714"/>
                </a:cubicBezTo>
                <a:cubicBezTo>
                  <a:pt x="1779537" y="3998852"/>
                  <a:pt x="1770964" y="4003589"/>
                  <a:pt x="1762011" y="4004011"/>
                </a:cubicBezTo>
                <a:close/>
                <a:moveTo>
                  <a:pt x="10429986" y="4004011"/>
                </a:moveTo>
                <a:cubicBezTo>
                  <a:pt x="10421032" y="4003589"/>
                  <a:pt x="10412459" y="3998852"/>
                  <a:pt x="10405602" y="3989714"/>
                </a:cubicBezTo>
                <a:cubicBezTo>
                  <a:pt x="10388076" y="3968053"/>
                  <a:pt x="10390362" y="3953164"/>
                  <a:pt x="10413222" y="3937599"/>
                </a:cubicBezTo>
                <a:cubicBezTo>
                  <a:pt x="10431510" y="3924741"/>
                  <a:pt x="10434558" y="3924741"/>
                  <a:pt x="10451322" y="3934892"/>
                </a:cubicBezTo>
                <a:cubicBezTo>
                  <a:pt x="10472658" y="3947075"/>
                  <a:pt x="10475706" y="3974146"/>
                  <a:pt x="10456656" y="3992421"/>
                </a:cubicBezTo>
                <a:cubicBezTo>
                  <a:pt x="10448274" y="4000544"/>
                  <a:pt x="10438939" y="4004435"/>
                  <a:pt x="10429986" y="4004011"/>
                </a:cubicBezTo>
                <a:close/>
                <a:moveTo>
                  <a:pt x="5644366" y="4004604"/>
                </a:moveTo>
                <a:cubicBezTo>
                  <a:pt x="5631411" y="4004604"/>
                  <a:pt x="5616934" y="4001222"/>
                  <a:pt x="5611599" y="3996482"/>
                </a:cubicBezTo>
                <a:cubicBezTo>
                  <a:pt x="5597122" y="3983622"/>
                  <a:pt x="5600931" y="3947075"/>
                  <a:pt x="5616934" y="3934217"/>
                </a:cubicBezTo>
                <a:cubicBezTo>
                  <a:pt x="5636746" y="3918648"/>
                  <a:pt x="5662654" y="3922709"/>
                  <a:pt x="5680942" y="3944366"/>
                </a:cubicBezTo>
                <a:cubicBezTo>
                  <a:pt x="5695419" y="3961965"/>
                  <a:pt x="5695419" y="3963316"/>
                  <a:pt x="5681703" y="3983622"/>
                </a:cubicBezTo>
                <a:cubicBezTo>
                  <a:pt x="5671035" y="3999868"/>
                  <a:pt x="5662654" y="4004604"/>
                  <a:pt x="5644366" y="4004604"/>
                </a:cubicBezTo>
                <a:close/>
                <a:moveTo>
                  <a:pt x="6547631" y="4004604"/>
                </a:moveTo>
                <a:cubicBezTo>
                  <a:pt x="6529343" y="4004604"/>
                  <a:pt x="6520962" y="3999868"/>
                  <a:pt x="6510294" y="3983622"/>
                </a:cubicBezTo>
                <a:cubicBezTo>
                  <a:pt x="6496578" y="3963316"/>
                  <a:pt x="6496578" y="3961965"/>
                  <a:pt x="6511055" y="3944366"/>
                </a:cubicBezTo>
                <a:cubicBezTo>
                  <a:pt x="6529343" y="3922709"/>
                  <a:pt x="6555251" y="3918648"/>
                  <a:pt x="6575063" y="3934217"/>
                </a:cubicBezTo>
                <a:cubicBezTo>
                  <a:pt x="6591066" y="3947075"/>
                  <a:pt x="6594875" y="3983622"/>
                  <a:pt x="6580398" y="3996482"/>
                </a:cubicBezTo>
                <a:cubicBezTo>
                  <a:pt x="6575063" y="4001222"/>
                  <a:pt x="6560586" y="4004604"/>
                  <a:pt x="6547631" y="4004604"/>
                </a:cubicBezTo>
                <a:close/>
                <a:moveTo>
                  <a:pt x="3000595" y="4010016"/>
                </a:moveTo>
                <a:cubicBezTo>
                  <a:pt x="2992975" y="4011032"/>
                  <a:pt x="2984974" y="4008998"/>
                  <a:pt x="2972400" y="4004600"/>
                </a:cubicBezTo>
                <a:cubicBezTo>
                  <a:pt x="2951827" y="3997158"/>
                  <a:pt x="2942683" y="3968731"/>
                  <a:pt x="2951827" y="3944364"/>
                </a:cubicBezTo>
                <a:cubicBezTo>
                  <a:pt x="2957923" y="3930151"/>
                  <a:pt x="2964780" y="3926092"/>
                  <a:pt x="2988403" y="3924739"/>
                </a:cubicBezTo>
                <a:cubicBezTo>
                  <a:pt x="3043267" y="3920674"/>
                  <a:pt x="3067651" y="3968053"/>
                  <a:pt x="3026503" y="3997158"/>
                </a:cubicBezTo>
                <a:cubicBezTo>
                  <a:pt x="3015454" y="4004942"/>
                  <a:pt x="3008215" y="4008998"/>
                  <a:pt x="3000595" y="4010016"/>
                </a:cubicBezTo>
                <a:close/>
                <a:moveTo>
                  <a:pt x="9191402" y="4010016"/>
                </a:moveTo>
                <a:cubicBezTo>
                  <a:pt x="9183782" y="4008998"/>
                  <a:pt x="9176543" y="4004942"/>
                  <a:pt x="9165494" y="3997158"/>
                </a:cubicBezTo>
                <a:cubicBezTo>
                  <a:pt x="9124346" y="3968053"/>
                  <a:pt x="9148730" y="3920674"/>
                  <a:pt x="9203594" y="3924739"/>
                </a:cubicBezTo>
                <a:cubicBezTo>
                  <a:pt x="9227216" y="3926092"/>
                  <a:pt x="9234074" y="3930151"/>
                  <a:pt x="9240170" y="3944364"/>
                </a:cubicBezTo>
                <a:cubicBezTo>
                  <a:pt x="9249314" y="3968731"/>
                  <a:pt x="9240170" y="3997158"/>
                  <a:pt x="9219596" y="4004600"/>
                </a:cubicBezTo>
                <a:cubicBezTo>
                  <a:pt x="9207023" y="4008998"/>
                  <a:pt x="9199022" y="4011032"/>
                  <a:pt x="9191402" y="4010016"/>
                </a:cubicBezTo>
                <a:close/>
                <a:moveTo>
                  <a:pt x="2820762" y="4010525"/>
                </a:moveTo>
                <a:cubicBezTo>
                  <a:pt x="2810188" y="4011543"/>
                  <a:pt x="2799711" y="4007989"/>
                  <a:pt x="2789043" y="3999868"/>
                </a:cubicBezTo>
                <a:cubicBezTo>
                  <a:pt x="2762372" y="3979561"/>
                  <a:pt x="2760087" y="3953845"/>
                  <a:pt x="2783708" y="3933540"/>
                </a:cubicBezTo>
                <a:cubicBezTo>
                  <a:pt x="2798948" y="3919330"/>
                  <a:pt x="2808092" y="3916618"/>
                  <a:pt x="2824095" y="3920005"/>
                </a:cubicBezTo>
                <a:cubicBezTo>
                  <a:pt x="2835524" y="3922034"/>
                  <a:pt x="2848479" y="3928123"/>
                  <a:pt x="2853812" y="3932188"/>
                </a:cubicBezTo>
                <a:cubicBezTo>
                  <a:pt x="2858384" y="3936924"/>
                  <a:pt x="2865243" y="3948430"/>
                  <a:pt x="2867528" y="3958583"/>
                </a:cubicBezTo>
                <a:cubicBezTo>
                  <a:pt x="2871339" y="3972796"/>
                  <a:pt x="2868291" y="3980917"/>
                  <a:pt x="2853051" y="3993778"/>
                </a:cubicBezTo>
                <a:cubicBezTo>
                  <a:pt x="2842002" y="4003930"/>
                  <a:pt x="2831334" y="4009512"/>
                  <a:pt x="2820762" y="4010525"/>
                </a:cubicBezTo>
                <a:close/>
                <a:moveTo>
                  <a:pt x="9371235" y="4010525"/>
                </a:moveTo>
                <a:cubicBezTo>
                  <a:pt x="9360663" y="4009512"/>
                  <a:pt x="9349995" y="4003930"/>
                  <a:pt x="9338946" y="3993778"/>
                </a:cubicBezTo>
                <a:cubicBezTo>
                  <a:pt x="9323706" y="3980917"/>
                  <a:pt x="9320658" y="3972796"/>
                  <a:pt x="9324468" y="3958583"/>
                </a:cubicBezTo>
                <a:cubicBezTo>
                  <a:pt x="9326754" y="3948430"/>
                  <a:pt x="9333612" y="3936924"/>
                  <a:pt x="9338184" y="3932188"/>
                </a:cubicBezTo>
                <a:cubicBezTo>
                  <a:pt x="9343518" y="3928123"/>
                  <a:pt x="9356472" y="3922034"/>
                  <a:pt x="9367902" y="3920005"/>
                </a:cubicBezTo>
                <a:cubicBezTo>
                  <a:pt x="9383904" y="3916618"/>
                  <a:pt x="9393048" y="3919330"/>
                  <a:pt x="9408288" y="3933540"/>
                </a:cubicBezTo>
                <a:cubicBezTo>
                  <a:pt x="9431910" y="3953845"/>
                  <a:pt x="9429624" y="3979561"/>
                  <a:pt x="9402954" y="3999868"/>
                </a:cubicBezTo>
                <a:cubicBezTo>
                  <a:pt x="9392286" y="4007989"/>
                  <a:pt x="9381808" y="4011543"/>
                  <a:pt x="9371235" y="4010525"/>
                </a:cubicBezTo>
                <a:close/>
                <a:moveTo>
                  <a:pt x="532283" y="4011032"/>
                </a:moveTo>
                <a:cubicBezTo>
                  <a:pt x="517121" y="4013065"/>
                  <a:pt x="500719" y="4007652"/>
                  <a:pt x="486225" y="3994453"/>
                </a:cubicBezTo>
                <a:cubicBezTo>
                  <a:pt x="464129" y="3975502"/>
                  <a:pt x="462608" y="3959258"/>
                  <a:pt x="480887" y="3939629"/>
                </a:cubicBezTo>
                <a:cubicBezTo>
                  <a:pt x="506823" y="3911202"/>
                  <a:pt x="546489" y="3913911"/>
                  <a:pt x="570105" y="3946400"/>
                </a:cubicBezTo>
                <a:cubicBezTo>
                  <a:pt x="581537" y="3961288"/>
                  <a:pt x="581537" y="3964669"/>
                  <a:pt x="570860" y="3982945"/>
                </a:cubicBezTo>
                <a:cubicBezTo>
                  <a:pt x="561344" y="3999528"/>
                  <a:pt x="547444" y="4009002"/>
                  <a:pt x="532283" y="4011032"/>
                </a:cubicBezTo>
                <a:close/>
                <a:moveTo>
                  <a:pt x="11659714" y="4011032"/>
                </a:moveTo>
                <a:cubicBezTo>
                  <a:pt x="11644552" y="4009002"/>
                  <a:pt x="11630652" y="3999528"/>
                  <a:pt x="11621136" y="3982945"/>
                </a:cubicBezTo>
                <a:cubicBezTo>
                  <a:pt x="11610459" y="3964669"/>
                  <a:pt x="11610459" y="3961288"/>
                  <a:pt x="11621891" y="3946400"/>
                </a:cubicBezTo>
                <a:cubicBezTo>
                  <a:pt x="11645507" y="3913911"/>
                  <a:pt x="11685174" y="3911202"/>
                  <a:pt x="11711110" y="3939629"/>
                </a:cubicBezTo>
                <a:cubicBezTo>
                  <a:pt x="11729388" y="3959258"/>
                  <a:pt x="11727867" y="3975502"/>
                  <a:pt x="11705771" y="3994453"/>
                </a:cubicBezTo>
                <a:cubicBezTo>
                  <a:pt x="11691278" y="4007652"/>
                  <a:pt x="11674875" y="4013065"/>
                  <a:pt x="11659714" y="4011032"/>
                </a:cubicBezTo>
                <a:close/>
                <a:moveTo>
                  <a:pt x="4400552" y="4016702"/>
                </a:moveTo>
                <a:cubicBezTo>
                  <a:pt x="4391122" y="4015772"/>
                  <a:pt x="4382550" y="4009680"/>
                  <a:pt x="4369214" y="3997838"/>
                </a:cubicBezTo>
                <a:cubicBezTo>
                  <a:pt x="4338734" y="3971442"/>
                  <a:pt x="4341782" y="3946400"/>
                  <a:pt x="4376072" y="3925416"/>
                </a:cubicBezTo>
                <a:cubicBezTo>
                  <a:pt x="4396646" y="3913234"/>
                  <a:pt x="4405028" y="3911880"/>
                  <a:pt x="4421792" y="3917293"/>
                </a:cubicBezTo>
                <a:cubicBezTo>
                  <a:pt x="4453796" y="3928123"/>
                  <a:pt x="4461416" y="3936924"/>
                  <a:pt x="4461416" y="3964669"/>
                </a:cubicBezTo>
                <a:cubicBezTo>
                  <a:pt x="4461416" y="3987683"/>
                  <a:pt x="4457606" y="3993100"/>
                  <a:pt x="4437032" y="4004604"/>
                </a:cubicBezTo>
                <a:cubicBezTo>
                  <a:pt x="4420268" y="4013400"/>
                  <a:pt x="4409982" y="4017635"/>
                  <a:pt x="4400552" y="4016702"/>
                </a:cubicBezTo>
                <a:close/>
                <a:moveTo>
                  <a:pt x="7791444" y="4016702"/>
                </a:moveTo>
                <a:cubicBezTo>
                  <a:pt x="7782015" y="4017635"/>
                  <a:pt x="7771728" y="4013400"/>
                  <a:pt x="7754964" y="4004604"/>
                </a:cubicBezTo>
                <a:cubicBezTo>
                  <a:pt x="7734391" y="3993100"/>
                  <a:pt x="7730580" y="3987683"/>
                  <a:pt x="7730580" y="3964669"/>
                </a:cubicBezTo>
                <a:cubicBezTo>
                  <a:pt x="7730580" y="3936924"/>
                  <a:pt x="7738200" y="3928123"/>
                  <a:pt x="7770204" y="3917293"/>
                </a:cubicBezTo>
                <a:cubicBezTo>
                  <a:pt x="7786968" y="3911880"/>
                  <a:pt x="7795351" y="3913234"/>
                  <a:pt x="7815924" y="3925416"/>
                </a:cubicBezTo>
                <a:cubicBezTo>
                  <a:pt x="7850215" y="3946400"/>
                  <a:pt x="7853263" y="3971442"/>
                  <a:pt x="7822783" y="3997838"/>
                </a:cubicBezTo>
                <a:cubicBezTo>
                  <a:pt x="7809447" y="4009680"/>
                  <a:pt x="7800875" y="4015772"/>
                  <a:pt x="7791444" y="4016702"/>
                </a:cubicBezTo>
                <a:close/>
                <a:moveTo>
                  <a:pt x="1397500" y="4017122"/>
                </a:moveTo>
                <a:cubicBezTo>
                  <a:pt x="1388935" y="4015768"/>
                  <a:pt x="1380932" y="4010690"/>
                  <a:pt x="1369500" y="4001218"/>
                </a:cubicBezTo>
                <a:cubicBezTo>
                  <a:pt x="1334453" y="3972789"/>
                  <a:pt x="1346644" y="3926766"/>
                  <a:pt x="1390839" y="3919324"/>
                </a:cubicBezTo>
                <a:cubicBezTo>
                  <a:pt x="1427375" y="3913906"/>
                  <a:pt x="1445643" y="3920674"/>
                  <a:pt x="1456299" y="3943690"/>
                </a:cubicBezTo>
                <a:cubicBezTo>
                  <a:pt x="1468488" y="3969406"/>
                  <a:pt x="1455540" y="3999188"/>
                  <a:pt x="1428896" y="4010690"/>
                </a:cubicBezTo>
                <a:cubicBezTo>
                  <a:pt x="1415196" y="4016104"/>
                  <a:pt x="1406063" y="4018476"/>
                  <a:pt x="1397500" y="4017122"/>
                </a:cubicBezTo>
                <a:close/>
                <a:moveTo>
                  <a:pt x="10794496" y="4017122"/>
                </a:moveTo>
                <a:cubicBezTo>
                  <a:pt x="10785934" y="4018476"/>
                  <a:pt x="10776800" y="4016104"/>
                  <a:pt x="10763100" y="4010690"/>
                </a:cubicBezTo>
                <a:cubicBezTo>
                  <a:pt x="10736456" y="3999188"/>
                  <a:pt x="10723508" y="3969406"/>
                  <a:pt x="10735698" y="3943690"/>
                </a:cubicBezTo>
                <a:cubicBezTo>
                  <a:pt x="10746354" y="3920674"/>
                  <a:pt x="10764622" y="3913906"/>
                  <a:pt x="10801158" y="3919324"/>
                </a:cubicBezTo>
                <a:cubicBezTo>
                  <a:pt x="10845352" y="3926766"/>
                  <a:pt x="10857543" y="3972789"/>
                  <a:pt x="10822496" y="4001218"/>
                </a:cubicBezTo>
                <a:cubicBezTo>
                  <a:pt x="10811064" y="4010690"/>
                  <a:pt x="10803062" y="4015768"/>
                  <a:pt x="10794496" y="4017122"/>
                </a:cubicBezTo>
                <a:close/>
                <a:moveTo>
                  <a:pt x="5109906" y="4017550"/>
                </a:moveTo>
                <a:cubicBezTo>
                  <a:pt x="5097143" y="4017127"/>
                  <a:pt x="5084760" y="4011715"/>
                  <a:pt x="5072948" y="4001224"/>
                </a:cubicBezTo>
                <a:cubicBezTo>
                  <a:pt x="5057708" y="3987686"/>
                  <a:pt x="5053899" y="3978211"/>
                  <a:pt x="5056184" y="3958583"/>
                </a:cubicBezTo>
                <a:cubicBezTo>
                  <a:pt x="5057708" y="3937603"/>
                  <a:pt x="5063043" y="3931509"/>
                  <a:pt x="5085903" y="3920680"/>
                </a:cubicBezTo>
                <a:cubicBezTo>
                  <a:pt x="5113335" y="3907824"/>
                  <a:pt x="5113335" y="3907824"/>
                  <a:pt x="5139243" y="3920680"/>
                </a:cubicBezTo>
                <a:cubicBezTo>
                  <a:pt x="5161340" y="3932188"/>
                  <a:pt x="5165151" y="3938276"/>
                  <a:pt x="5167436" y="3961965"/>
                </a:cubicBezTo>
                <a:cubicBezTo>
                  <a:pt x="5169723" y="3984976"/>
                  <a:pt x="5166675" y="3991746"/>
                  <a:pt x="5149148" y="4003930"/>
                </a:cubicBezTo>
                <a:cubicBezTo>
                  <a:pt x="5135814" y="4013404"/>
                  <a:pt x="5122670" y="4017974"/>
                  <a:pt x="5109906" y="4017550"/>
                </a:cubicBezTo>
                <a:close/>
                <a:moveTo>
                  <a:pt x="7082091" y="4017550"/>
                </a:moveTo>
                <a:cubicBezTo>
                  <a:pt x="7069327" y="4017974"/>
                  <a:pt x="7056183" y="4013404"/>
                  <a:pt x="7042848" y="4003930"/>
                </a:cubicBezTo>
                <a:cubicBezTo>
                  <a:pt x="7025322" y="3991746"/>
                  <a:pt x="7022274" y="3984976"/>
                  <a:pt x="7024560" y="3961965"/>
                </a:cubicBezTo>
                <a:cubicBezTo>
                  <a:pt x="7026846" y="3938276"/>
                  <a:pt x="7030656" y="3932188"/>
                  <a:pt x="7052754" y="3920680"/>
                </a:cubicBezTo>
                <a:cubicBezTo>
                  <a:pt x="7078662" y="3907824"/>
                  <a:pt x="7078662" y="3907824"/>
                  <a:pt x="7106094" y="3920680"/>
                </a:cubicBezTo>
                <a:cubicBezTo>
                  <a:pt x="7128954" y="3931509"/>
                  <a:pt x="7134288" y="3937603"/>
                  <a:pt x="7135812" y="3958583"/>
                </a:cubicBezTo>
                <a:cubicBezTo>
                  <a:pt x="7138098" y="3978211"/>
                  <a:pt x="7134288" y="3987686"/>
                  <a:pt x="7119048" y="4001224"/>
                </a:cubicBezTo>
                <a:cubicBezTo>
                  <a:pt x="7107236" y="4011715"/>
                  <a:pt x="7094854" y="4017127"/>
                  <a:pt x="7082091" y="4017550"/>
                </a:cubicBezTo>
                <a:close/>
                <a:moveTo>
                  <a:pt x="2477656" y="4019946"/>
                </a:moveTo>
                <a:cubicBezTo>
                  <a:pt x="2469656" y="4021862"/>
                  <a:pt x="2461179" y="4021862"/>
                  <a:pt x="2452796" y="4019494"/>
                </a:cubicBezTo>
                <a:cubicBezTo>
                  <a:pt x="2404028" y="4005957"/>
                  <a:pt x="2390312" y="3948426"/>
                  <a:pt x="2429175" y="3924061"/>
                </a:cubicBezTo>
                <a:cubicBezTo>
                  <a:pt x="2456607" y="3906465"/>
                  <a:pt x="2465751" y="3906465"/>
                  <a:pt x="2496992" y="3923381"/>
                </a:cubicBezTo>
                <a:cubicBezTo>
                  <a:pt x="2517567" y="3934892"/>
                  <a:pt x="2521376" y="3940305"/>
                  <a:pt x="2521376" y="3963315"/>
                </a:cubicBezTo>
                <a:cubicBezTo>
                  <a:pt x="2521376" y="3991236"/>
                  <a:pt x="2501660" y="4014205"/>
                  <a:pt x="2477656" y="4019946"/>
                </a:cubicBezTo>
                <a:close/>
                <a:moveTo>
                  <a:pt x="9714340" y="4019946"/>
                </a:moveTo>
                <a:cubicBezTo>
                  <a:pt x="9690336" y="4014205"/>
                  <a:pt x="9670620" y="3991236"/>
                  <a:pt x="9670620" y="3963315"/>
                </a:cubicBezTo>
                <a:cubicBezTo>
                  <a:pt x="9670620" y="3940305"/>
                  <a:pt x="9674430" y="3934892"/>
                  <a:pt x="9695004" y="3923381"/>
                </a:cubicBezTo>
                <a:cubicBezTo>
                  <a:pt x="9726246" y="3906465"/>
                  <a:pt x="9735390" y="3906465"/>
                  <a:pt x="9762822" y="3924061"/>
                </a:cubicBezTo>
                <a:cubicBezTo>
                  <a:pt x="9801684" y="3948426"/>
                  <a:pt x="9787968" y="4005957"/>
                  <a:pt x="9739200" y="4019494"/>
                </a:cubicBezTo>
                <a:cubicBezTo>
                  <a:pt x="9730818" y="4021862"/>
                  <a:pt x="9722340" y="4021862"/>
                  <a:pt x="9714340" y="4019946"/>
                </a:cubicBezTo>
                <a:close/>
                <a:moveTo>
                  <a:pt x="4060298" y="4023043"/>
                </a:moveTo>
                <a:cubicBezTo>
                  <a:pt x="4050868" y="4024905"/>
                  <a:pt x="4041343" y="4021862"/>
                  <a:pt x="4026864" y="4014753"/>
                </a:cubicBezTo>
                <a:cubicBezTo>
                  <a:pt x="3984955" y="3994450"/>
                  <a:pt x="3981907" y="3945041"/>
                  <a:pt x="4021531" y="3920674"/>
                </a:cubicBezTo>
                <a:cubicBezTo>
                  <a:pt x="4047439" y="3904431"/>
                  <a:pt x="4071823" y="3907820"/>
                  <a:pt x="4096968" y="3929476"/>
                </a:cubicBezTo>
                <a:cubicBezTo>
                  <a:pt x="4125924" y="3955194"/>
                  <a:pt x="4125163" y="3973469"/>
                  <a:pt x="4093159" y="4001895"/>
                </a:cubicBezTo>
                <a:cubicBezTo>
                  <a:pt x="4079062" y="4014412"/>
                  <a:pt x="4069727" y="4021184"/>
                  <a:pt x="4060298" y="4023043"/>
                </a:cubicBezTo>
                <a:close/>
                <a:moveTo>
                  <a:pt x="8131699" y="4023043"/>
                </a:moveTo>
                <a:cubicBezTo>
                  <a:pt x="8122269" y="4021184"/>
                  <a:pt x="8112935" y="4014412"/>
                  <a:pt x="8098837" y="4001895"/>
                </a:cubicBezTo>
                <a:cubicBezTo>
                  <a:pt x="8066833" y="3973469"/>
                  <a:pt x="8066072" y="3955194"/>
                  <a:pt x="8095028" y="3929476"/>
                </a:cubicBezTo>
                <a:cubicBezTo>
                  <a:pt x="8120173" y="3907820"/>
                  <a:pt x="8144557" y="3904431"/>
                  <a:pt x="8170465" y="3920674"/>
                </a:cubicBezTo>
                <a:cubicBezTo>
                  <a:pt x="8210089" y="3945041"/>
                  <a:pt x="8207042" y="3994450"/>
                  <a:pt x="8165132" y="4014753"/>
                </a:cubicBezTo>
                <a:cubicBezTo>
                  <a:pt x="8150653" y="4021862"/>
                  <a:pt x="8141128" y="4024905"/>
                  <a:pt x="8131699" y="4023043"/>
                </a:cubicBezTo>
                <a:close/>
                <a:moveTo>
                  <a:pt x="5819070" y="4023973"/>
                </a:moveTo>
                <a:cubicBezTo>
                  <a:pt x="5811355" y="4024394"/>
                  <a:pt x="5804496" y="4020842"/>
                  <a:pt x="5792686" y="4013397"/>
                </a:cubicBezTo>
                <a:cubicBezTo>
                  <a:pt x="5766015" y="3997158"/>
                  <a:pt x="5762204" y="3991066"/>
                  <a:pt x="5762204" y="3962637"/>
                </a:cubicBezTo>
                <a:cubicBezTo>
                  <a:pt x="5762204" y="3943009"/>
                  <a:pt x="5766776" y="3934887"/>
                  <a:pt x="5784303" y="3924058"/>
                </a:cubicBezTo>
                <a:cubicBezTo>
                  <a:pt x="5812498" y="3906464"/>
                  <a:pt x="5830786" y="3906464"/>
                  <a:pt x="5856694" y="3924058"/>
                </a:cubicBezTo>
                <a:cubicBezTo>
                  <a:pt x="5872695" y="3934887"/>
                  <a:pt x="5876506" y="3943687"/>
                  <a:pt x="5876506" y="3967374"/>
                </a:cubicBezTo>
                <a:cubicBezTo>
                  <a:pt x="5876506" y="3993093"/>
                  <a:pt x="5873458" y="3998511"/>
                  <a:pt x="5850598" y="4010690"/>
                </a:cubicBezTo>
                <a:cubicBezTo>
                  <a:pt x="5835358" y="4019151"/>
                  <a:pt x="5826786" y="4023550"/>
                  <a:pt x="5819070" y="4023973"/>
                </a:cubicBezTo>
                <a:close/>
                <a:moveTo>
                  <a:pt x="6372927" y="4023973"/>
                </a:moveTo>
                <a:cubicBezTo>
                  <a:pt x="6365211" y="4023550"/>
                  <a:pt x="6356639" y="4019151"/>
                  <a:pt x="6341399" y="4010690"/>
                </a:cubicBezTo>
                <a:cubicBezTo>
                  <a:pt x="6318539" y="3998511"/>
                  <a:pt x="6315491" y="3993093"/>
                  <a:pt x="6315491" y="3967374"/>
                </a:cubicBezTo>
                <a:cubicBezTo>
                  <a:pt x="6315491" y="3943687"/>
                  <a:pt x="6319301" y="3934887"/>
                  <a:pt x="6335303" y="3924058"/>
                </a:cubicBezTo>
                <a:cubicBezTo>
                  <a:pt x="6361211" y="3906464"/>
                  <a:pt x="6379499" y="3906464"/>
                  <a:pt x="6407694" y="3924058"/>
                </a:cubicBezTo>
                <a:cubicBezTo>
                  <a:pt x="6425220" y="3934887"/>
                  <a:pt x="6429792" y="3943009"/>
                  <a:pt x="6429792" y="3962637"/>
                </a:cubicBezTo>
                <a:cubicBezTo>
                  <a:pt x="6429792" y="3991066"/>
                  <a:pt x="6425982" y="3997158"/>
                  <a:pt x="6399311" y="4013397"/>
                </a:cubicBezTo>
                <a:cubicBezTo>
                  <a:pt x="6387500" y="4020842"/>
                  <a:pt x="6380641" y="4024394"/>
                  <a:pt x="6372927" y="4023973"/>
                </a:cubicBezTo>
                <a:close/>
                <a:moveTo>
                  <a:pt x="4233092" y="4024903"/>
                </a:moveTo>
                <a:cubicBezTo>
                  <a:pt x="4226996" y="4024903"/>
                  <a:pt x="4211756" y="4018812"/>
                  <a:pt x="4198803" y="4011368"/>
                </a:cubicBezTo>
                <a:cubicBezTo>
                  <a:pt x="4159179" y="3988354"/>
                  <a:pt x="4154607" y="3958575"/>
                  <a:pt x="4186611" y="3929473"/>
                </a:cubicBezTo>
                <a:cubicBezTo>
                  <a:pt x="4215567" y="3903752"/>
                  <a:pt x="4246808" y="3903752"/>
                  <a:pt x="4275003" y="3928118"/>
                </a:cubicBezTo>
                <a:cubicBezTo>
                  <a:pt x="4291767" y="3943687"/>
                  <a:pt x="4294815" y="3951131"/>
                  <a:pt x="4291004" y="3970758"/>
                </a:cubicBezTo>
                <a:cubicBezTo>
                  <a:pt x="4286432" y="3995125"/>
                  <a:pt x="4255191" y="4024903"/>
                  <a:pt x="4233092" y="4024903"/>
                </a:cubicBezTo>
                <a:close/>
                <a:moveTo>
                  <a:pt x="7958904" y="4024903"/>
                </a:moveTo>
                <a:cubicBezTo>
                  <a:pt x="7936806" y="4024903"/>
                  <a:pt x="7905564" y="3995125"/>
                  <a:pt x="7900992" y="3970758"/>
                </a:cubicBezTo>
                <a:cubicBezTo>
                  <a:pt x="7897182" y="3951131"/>
                  <a:pt x="7900230" y="3943687"/>
                  <a:pt x="7916994" y="3928118"/>
                </a:cubicBezTo>
                <a:cubicBezTo>
                  <a:pt x="7945188" y="3903752"/>
                  <a:pt x="7976430" y="3903752"/>
                  <a:pt x="8005385" y="3929473"/>
                </a:cubicBezTo>
                <a:cubicBezTo>
                  <a:pt x="8037389" y="3958575"/>
                  <a:pt x="8032817" y="3988354"/>
                  <a:pt x="7993193" y="4011368"/>
                </a:cubicBezTo>
                <a:cubicBezTo>
                  <a:pt x="7980240" y="4018812"/>
                  <a:pt x="7965000" y="4024903"/>
                  <a:pt x="7958904" y="4024903"/>
                </a:cubicBezTo>
                <a:close/>
                <a:moveTo>
                  <a:pt x="3521163" y="4132810"/>
                </a:moveTo>
                <a:cubicBezTo>
                  <a:pt x="3515258" y="4132393"/>
                  <a:pt x="3510304" y="4129175"/>
                  <a:pt x="3510304" y="4123424"/>
                </a:cubicBezTo>
                <a:cubicBezTo>
                  <a:pt x="3510304" y="4118007"/>
                  <a:pt x="3513352" y="4111916"/>
                  <a:pt x="3516400" y="4109887"/>
                </a:cubicBezTo>
                <a:cubicBezTo>
                  <a:pt x="3526307" y="4104471"/>
                  <a:pt x="3543071" y="4117329"/>
                  <a:pt x="3537736" y="4125453"/>
                </a:cubicBezTo>
                <a:cubicBezTo>
                  <a:pt x="3533927" y="4130870"/>
                  <a:pt x="3527068" y="4133236"/>
                  <a:pt x="3521163" y="4132810"/>
                </a:cubicBezTo>
                <a:close/>
                <a:moveTo>
                  <a:pt x="8670834" y="4132810"/>
                </a:moveTo>
                <a:cubicBezTo>
                  <a:pt x="8664928" y="4133236"/>
                  <a:pt x="8658070" y="4130870"/>
                  <a:pt x="8654260" y="4125453"/>
                </a:cubicBezTo>
                <a:cubicBezTo>
                  <a:pt x="8648926" y="4117329"/>
                  <a:pt x="8665690" y="4104471"/>
                  <a:pt x="8675596" y="4109887"/>
                </a:cubicBezTo>
                <a:cubicBezTo>
                  <a:pt x="8678644" y="4111916"/>
                  <a:pt x="8681692" y="4118007"/>
                  <a:pt x="8681692" y="4123424"/>
                </a:cubicBezTo>
                <a:cubicBezTo>
                  <a:pt x="8681692" y="4129175"/>
                  <a:pt x="8676739" y="4132393"/>
                  <a:pt x="8670834" y="4132810"/>
                </a:cubicBezTo>
                <a:close/>
                <a:moveTo>
                  <a:pt x="4397408" y="4134925"/>
                </a:moveTo>
                <a:cubicBezTo>
                  <a:pt x="4388264" y="4126806"/>
                  <a:pt x="4392836" y="4105821"/>
                  <a:pt x="4404266" y="4105821"/>
                </a:cubicBezTo>
                <a:cubicBezTo>
                  <a:pt x="4410362" y="4105821"/>
                  <a:pt x="4415696" y="4111916"/>
                  <a:pt x="4415696" y="4118683"/>
                </a:cubicBezTo>
                <a:cubicBezTo>
                  <a:pt x="4415696" y="4132896"/>
                  <a:pt x="4405790" y="4141694"/>
                  <a:pt x="4397408" y="4134925"/>
                </a:cubicBezTo>
                <a:close/>
                <a:moveTo>
                  <a:pt x="7794588" y="4134925"/>
                </a:moveTo>
                <a:cubicBezTo>
                  <a:pt x="7786207" y="4141694"/>
                  <a:pt x="7776300" y="4132896"/>
                  <a:pt x="7776300" y="4118683"/>
                </a:cubicBezTo>
                <a:cubicBezTo>
                  <a:pt x="7776300" y="4111916"/>
                  <a:pt x="7781635" y="4105821"/>
                  <a:pt x="7787731" y="4105821"/>
                </a:cubicBezTo>
                <a:cubicBezTo>
                  <a:pt x="7799160" y="4105821"/>
                  <a:pt x="7803732" y="4126806"/>
                  <a:pt x="7794588" y="4134925"/>
                </a:cubicBezTo>
                <a:close/>
                <a:moveTo>
                  <a:pt x="4060774" y="4137465"/>
                </a:moveTo>
                <a:cubicBezTo>
                  <a:pt x="4055440" y="4138479"/>
                  <a:pt x="4048963" y="4135940"/>
                  <a:pt x="4042867" y="4129513"/>
                </a:cubicBezTo>
                <a:cubicBezTo>
                  <a:pt x="4035247" y="4122067"/>
                  <a:pt x="4035247" y="4116652"/>
                  <a:pt x="4041343" y="4111239"/>
                </a:cubicBezTo>
                <a:cubicBezTo>
                  <a:pt x="4052774" y="4101084"/>
                  <a:pt x="4074871" y="4109883"/>
                  <a:pt x="4071823" y="4124096"/>
                </a:cubicBezTo>
                <a:cubicBezTo>
                  <a:pt x="4070299" y="4131881"/>
                  <a:pt x="4066108" y="4136451"/>
                  <a:pt x="4060774" y="4137465"/>
                </a:cubicBezTo>
                <a:close/>
                <a:moveTo>
                  <a:pt x="8131223" y="4137465"/>
                </a:moveTo>
                <a:cubicBezTo>
                  <a:pt x="8125888" y="4136451"/>
                  <a:pt x="8121698" y="4131881"/>
                  <a:pt x="8120173" y="4124096"/>
                </a:cubicBezTo>
                <a:cubicBezTo>
                  <a:pt x="8117125" y="4109883"/>
                  <a:pt x="8139223" y="4101084"/>
                  <a:pt x="8150653" y="4111239"/>
                </a:cubicBezTo>
                <a:cubicBezTo>
                  <a:pt x="8156750" y="4116652"/>
                  <a:pt x="8156750" y="4122067"/>
                  <a:pt x="8149130" y="4129513"/>
                </a:cubicBezTo>
                <a:cubicBezTo>
                  <a:pt x="8143033" y="4135940"/>
                  <a:pt x="8136556" y="4138479"/>
                  <a:pt x="8131223" y="4137465"/>
                </a:cubicBezTo>
                <a:close/>
                <a:moveTo>
                  <a:pt x="2470608" y="4138479"/>
                </a:moveTo>
                <a:cubicBezTo>
                  <a:pt x="2467466" y="4140676"/>
                  <a:pt x="2463084" y="4139660"/>
                  <a:pt x="2458131" y="4134925"/>
                </a:cubicBezTo>
                <a:cubicBezTo>
                  <a:pt x="2448224" y="4126803"/>
                  <a:pt x="2452796" y="4105821"/>
                  <a:pt x="2464227" y="4105821"/>
                </a:cubicBezTo>
                <a:cubicBezTo>
                  <a:pt x="2471084" y="4105821"/>
                  <a:pt x="2475656" y="4111913"/>
                  <a:pt x="2475656" y="4122743"/>
                </a:cubicBezTo>
                <a:cubicBezTo>
                  <a:pt x="2475656" y="4130864"/>
                  <a:pt x="2473751" y="4136277"/>
                  <a:pt x="2470608" y="4138479"/>
                </a:cubicBezTo>
                <a:close/>
                <a:moveTo>
                  <a:pt x="9721388" y="4138479"/>
                </a:moveTo>
                <a:cubicBezTo>
                  <a:pt x="9718246" y="4136277"/>
                  <a:pt x="9716340" y="4130864"/>
                  <a:pt x="9716340" y="4122743"/>
                </a:cubicBezTo>
                <a:cubicBezTo>
                  <a:pt x="9716340" y="4111913"/>
                  <a:pt x="9720912" y="4105821"/>
                  <a:pt x="9727770" y="4105821"/>
                </a:cubicBezTo>
                <a:cubicBezTo>
                  <a:pt x="9739200" y="4105821"/>
                  <a:pt x="9743772" y="4126803"/>
                  <a:pt x="9733866" y="4134925"/>
                </a:cubicBezTo>
                <a:cubicBezTo>
                  <a:pt x="9728912" y="4139660"/>
                  <a:pt x="9724531" y="4140676"/>
                  <a:pt x="9721388" y="4138479"/>
                </a:cubicBezTo>
                <a:close/>
                <a:moveTo>
                  <a:pt x="1572549" y="4141691"/>
                </a:moveTo>
                <a:cubicBezTo>
                  <a:pt x="1567216" y="4139660"/>
                  <a:pt x="1562644" y="4130861"/>
                  <a:pt x="1562644" y="4122063"/>
                </a:cubicBezTo>
                <a:cubicBezTo>
                  <a:pt x="1562644" y="4107173"/>
                  <a:pt x="1565692" y="4105142"/>
                  <a:pt x="1583217" y="4107173"/>
                </a:cubicBezTo>
                <a:cubicBezTo>
                  <a:pt x="1595409" y="4108527"/>
                  <a:pt x="1605316" y="4113940"/>
                  <a:pt x="1606840" y="4120708"/>
                </a:cubicBezTo>
                <a:cubicBezTo>
                  <a:pt x="1609888" y="4132890"/>
                  <a:pt x="1587028" y="4146428"/>
                  <a:pt x="1572549" y="4141691"/>
                </a:cubicBezTo>
                <a:close/>
                <a:moveTo>
                  <a:pt x="10619447" y="4141691"/>
                </a:moveTo>
                <a:cubicBezTo>
                  <a:pt x="10604968" y="4146428"/>
                  <a:pt x="10582108" y="4132890"/>
                  <a:pt x="10585156" y="4120708"/>
                </a:cubicBezTo>
                <a:cubicBezTo>
                  <a:pt x="10586680" y="4113940"/>
                  <a:pt x="10596587" y="4108527"/>
                  <a:pt x="10608779" y="4107173"/>
                </a:cubicBezTo>
                <a:cubicBezTo>
                  <a:pt x="10626304" y="4105142"/>
                  <a:pt x="10629352" y="4107173"/>
                  <a:pt x="10629352" y="4122063"/>
                </a:cubicBezTo>
                <a:cubicBezTo>
                  <a:pt x="10629352" y="4130861"/>
                  <a:pt x="10624780" y="4139660"/>
                  <a:pt x="10619447" y="4141691"/>
                </a:cubicBezTo>
                <a:close/>
                <a:moveTo>
                  <a:pt x="3353143" y="4143975"/>
                </a:moveTo>
                <a:cubicBezTo>
                  <a:pt x="3347523" y="4145584"/>
                  <a:pt x="3340284" y="4143044"/>
                  <a:pt x="3332283" y="4136276"/>
                </a:cubicBezTo>
                <a:cubicBezTo>
                  <a:pt x="3315519" y="4121385"/>
                  <a:pt x="3317043" y="4113266"/>
                  <a:pt x="3337616" y="4106497"/>
                </a:cubicBezTo>
                <a:cubicBezTo>
                  <a:pt x="3358191" y="4099053"/>
                  <a:pt x="3368096" y="4105821"/>
                  <a:pt x="3364287" y="4126800"/>
                </a:cubicBezTo>
                <a:cubicBezTo>
                  <a:pt x="3362763" y="4136615"/>
                  <a:pt x="3358763" y="4142368"/>
                  <a:pt x="3353143" y="4143975"/>
                </a:cubicBezTo>
                <a:close/>
                <a:moveTo>
                  <a:pt x="8838854" y="4143975"/>
                </a:moveTo>
                <a:cubicBezTo>
                  <a:pt x="8833234" y="4142368"/>
                  <a:pt x="8829234" y="4136615"/>
                  <a:pt x="8827710" y="4126800"/>
                </a:cubicBezTo>
                <a:cubicBezTo>
                  <a:pt x="8823900" y="4105821"/>
                  <a:pt x="8833806" y="4099053"/>
                  <a:pt x="8854380" y="4106497"/>
                </a:cubicBezTo>
                <a:cubicBezTo>
                  <a:pt x="8874954" y="4113266"/>
                  <a:pt x="8876478" y="4121385"/>
                  <a:pt x="8859714" y="4136276"/>
                </a:cubicBezTo>
                <a:cubicBezTo>
                  <a:pt x="8851712" y="4143044"/>
                  <a:pt x="8844474" y="4145584"/>
                  <a:pt x="8838854" y="4143975"/>
                </a:cubicBezTo>
                <a:close/>
                <a:moveTo>
                  <a:pt x="871696" y="4145918"/>
                </a:moveTo>
                <a:cubicBezTo>
                  <a:pt x="867304" y="4146593"/>
                  <a:pt x="864068" y="4145070"/>
                  <a:pt x="860653" y="4141687"/>
                </a:cubicBezTo>
                <a:cubicBezTo>
                  <a:pt x="857580" y="4139658"/>
                  <a:pt x="855309" y="4130180"/>
                  <a:pt x="855309" y="4121382"/>
                </a:cubicBezTo>
                <a:cubicBezTo>
                  <a:pt x="855309" y="4109200"/>
                  <a:pt x="859109" y="4105815"/>
                  <a:pt x="874368" y="4105815"/>
                </a:cubicBezTo>
                <a:cubicBezTo>
                  <a:pt x="899487" y="4105815"/>
                  <a:pt x="908643" y="4124766"/>
                  <a:pt x="889583" y="4136949"/>
                </a:cubicBezTo>
                <a:cubicBezTo>
                  <a:pt x="881617" y="4142362"/>
                  <a:pt x="876087" y="4145239"/>
                  <a:pt x="871696" y="4145918"/>
                </a:cubicBezTo>
                <a:close/>
                <a:moveTo>
                  <a:pt x="11320300" y="4145918"/>
                </a:moveTo>
                <a:cubicBezTo>
                  <a:pt x="11315910" y="4145239"/>
                  <a:pt x="11310379" y="4142362"/>
                  <a:pt x="11302414" y="4136949"/>
                </a:cubicBezTo>
                <a:cubicBezTo>
                  <a:pt x="11283354" y="4124766"/>
                  <a:pt x="11292510" y="4105815"/>
                  <a:pt x="11317628" y="4105815"/>
                </a:cubicBezTo>
                <a:cubicBezTo>
                  <a:pt x="11332887" y="4105815"/>
                  <a:pt x="11336687" y="4109200"/>
                  <a:pt x="11336687" y="4121382"/>
                </a:cubicBezTo>
                <a:cubicBezTo>
                  <a:pt x="11336687" y="4130180"/>
                  <a:pt x="11334416" y="4139658"/>
                  <a:pt x="11331343" y="4141687"/>
                </a:cubicBezTo>
                <a:cubicBezTo>
                  <a:pt x="11327928" y="4145070"/>
                  <a:pt x="11324692" y="4146593"/>
                  <a:pt x="11320300" y="4145918"/>
                </a:cubicBezTo>
                <a:close/>
                <a:moveTo>
                  <a:pt x="705459" y="4145920"/>
                </a:moveTo>
                <a:cubicBezTo>
                  <a:pt x="697837" y="4147104"/>
                  <a:pt x="689077" y="4144734"/>
                  <a:pt x="681833" y="4138306"/>
                </a:cubicBezTo>
                <a:cubicBezTo>
                  <a:pt x="667359" y="4125450"/>
                  <a:pt x="671168" y="4107848"/>
                  <a:pt x="689455" y="4103111"/>
                </a:cubicBezTo>
                <a:cubicBezTo>
                  <a:pt x="712316" y="4098375"/>
                  <a:pt x="729084" y="4113266"/>
                  <a:pt x="722225" y="4132215"/>
                </a:cubicBezTo>
                <a:cubicBezTo>
                  <a:pt x="719557" y="4139997"/>
                  <a:pt x="713079" y="4144734"/>
                  <a:pt x="705459" y="4145920"/>
                </a:cubicBezTo>
                <a:close/>
                <a:moveTo>
                  <a:pt x="11486538" y="4145920"/>
                </a:moveTo>
                <a:cubicBezTo>
                  <a:pt x="11478918" y="4144734"/>
                  <a:pt x="11472439" y="4139997"/>
                  <a:pt x="11469771" y="4132215"/>
                </a:cubicBezTo>
                <a:cubicBezTo>
                  <a:pt x="11462912" y="4113266"/>
                  <a:pt x="11479680" y="4098375"/>
                  <a:pt x="11502542" y="4103111"/>
                </a:cubicBezTo>
                <a:cubicBezTo>
                  <a:pt x="11520828" y="4107848"/>
                  <a:pt x="11524638" y="4125450"/>
                  <a:pt x="11510163" y="4138306"/>
                </a:cubicBezTo>
                <a:cubicBezTo>
                  <a:pt x="11502919" y="4144734"/>
                  <a:pt x="11494159" y="4147104"/>
                  <a:pt x="11486538" y="4145920"/>
                </a:cubicBezTo>
                <a:close/>
                <a:moveTo>
                  <a:pt x="3699380" y="4146091"/>
                </a:moveTo>
                <a:cubicBezTo>
                  <a:pt x="3690999" y="4146091"/>
                  <a:pt x="3683379" y="4143044"/>
                  <a:pt x="3680711" y="4136953"/>
                </a:cubicBezTo>
                <a:cubicBezTo>
                  <a:pt x="3673091" y="4119357"/>
                  <a:pt x="3681474" y="4102436"/>
                  <a:pt x="3698238" y="4100408"/>
                </a:cubicBezTo>
                <a:cubicBezTo>
                  <a:pt x="3719574" y="4097702"/>
                  <a:pt x="3736338" y="4122064"/>
                  <a:pt x="3722622" y="4136953"/>
                </a:cubicBezTo>
                <a:cubicBezTo>
                  <a:pt x="3716907" y="4143044"/>
                  <a:pt x="3707763" y="4146091"/>
                  <a:pt x="3699380" y="4146091"/>
                </a:cubicBezTo>
                <a:close/>
                <a:moveTo>
                  <a:pt x="8492616" y="4146091"/>
                </a:moveTo>
                <a:cubicBezTo>
                  <a:pt x="8484234" y="4146091"/>
                  <a:pt x="8475090" y="4143044"/>
                  <a:pt x="8469375" y="4136953"/>
                </a:cubicBezTo>
                <a:cubicBezTo>
                  <a:pt x="8455659" y="4122064"/>
                  <a:pt x="8472423" y="4097702"/>
                  <a:pt x="8493759" y="4100408"/>
                </a:cubicBezTo>
                <a:cubicBezTo>
                  <a:pt x="8510523" y="4102436"/>
                  <a:pt x="8518906" y="4119357"/>
                  <a:pt x="8511286" y="4136953"/>
                </a:cubicBezTo>
                <a:cubicBezTo>
                  <a:pt x="8508618" y="4143044"/>
                  <a:pt x="8500998" y="4146091"/>
                  <a:pt x="8492616" y="4146091"/>
                </a:cubicBezTo>
                <a:close/>
                <a:moveTo>
                  <a:pt x="3875510" y="4146424"/>
                </a:moveTo>
                <a:cubicBezTo>
                  <a:pt x="3871700" y="4146424"/>
                  <a:pt x="3864842" y="4140332"/>
                  <a:pt x="3860270" y="4132885"/>
                </a:cubicBezTo>
                <a:cubicBezTo>
                  <a:pt x="3850364" y="4115968"/>
                  <a:pt x="3856460" y="4105815"/>
                  <a:pt x="3875510" y="4105815"/>
                </a:cubicBezTo>
                <a:cubicBezTo>
                  <a:pt x="3883130" y="4105815"/>
                  <a:pt x="3892274" y="4108523"/>
                  <a:pt x="3894560" y="4112581"/>
                </a:cubicBezTo>
                <a:cubicBezTo>
                  <a:pt x="3899894" y="4120702"/>
                  <a:pt x="3885416" y="4146424"/>
                  <a:pt x="3875510" y="4146424"/>
                </a:cubicBezTo>
                <a:close/>
                <a:moveTo>
                  <a:pt x="8316487" y="4146424"/>
                </a:moveTo>
                <a:cubicBezTo>
                  <a:pt x="8306580" y="4146424"/>
                  <a:pt x="8292103" y="4120702"/>
                  <a:pt x="8297436" y="4112581"/>
                </a:cubicBezTo>
                <a:cubicBezTo>
                  <a:pt x="8299723" y="4108523"/>
                  <a:pt x="8308867" y="4105815"/>
                  <a:pt x="8316487" y="4105815"/>
                </a:cubicBezTo>
                <a:cubicBezTo>
                  <a:pt x="8335536" y="4105815"/>
                  <a:pt x="8341632" y="4115968"/>
                  <a:pt x="8331727" y="4132885"/>
                </a:cubicBezTo>
                <a:cubicBezTo>
                  <a:pt x="8327155" y="4140332"/>
                  <a:pt x="8320296" y="4146424"/>
                  <a:pt x="8316487" y="4146424"/>
                </a:cubicBezTo>
                <a:close/>
                <a:moveTo>
                  <a:pt x="1406443" y="4146428"/>
                </a:moveTo>
                <a:cubicBezTo>
                  <a:pt x="1396360" y="4147105"/>
                  <a:pt x="1386267" y="4144059"/>
                  <a:pt x="1383220" y="4136953"/>
                </a:cubicBezTo>
                <a:cubicBezTo>
                  <a:pt x="1374840" y="4118001"/>
                  <a:pt x="1383977" y="4102436"/>
                  <a:pt x="1403780" y="4100406"/>
                </a:cubicBezTo>
                <a:cubicBezTo>
                  <a:pt x="1425853" y="4098375"/>
                  <a:pt x="1437271" y="4112589"/>
                  <a:pt x="1429659" y="4133571"/>
                </a:cubicBezTo>
                <a:cubicBezTo>
                  <a:pt x="1426612" y="4141352"/>
                  <a:pt x="1416529" y="4145752"/>
                  <a:pt x="1406443" y="4146428"/>
                </a:cubicBezTo>
                <a:close/>
                <a:moveTo>
                  <a:pt x="10785554" y="4146428"/>
                </a:moveTo>
                <a:cubicBezTo>
                  <a:pt x="10775467" y="4145752"/>
                  <a:pt x="10765384" y="4141352"/>
                  <a:pt x="10762338" y="4133571"/>
                </a:cubicBezTo>
                <a:cubicBezTo>
                  <a:pt x="10754726" y="4112589"/>
                  <a:pt x="10766143" y="4098375"/>
                  <a:pt x="10788216" y="4100406"/>
                </a:cubicBezTo>
                <a:cubicBezTo>
                  <a:pt x="10808019" y="4102436"/>
                  <a:pt x="10817156" y="4118001"/>
                  <a:pt x="10808776" y="4136953"/>
                </a:cubicBezTo>
                <a:cubicBezTo>
                  <a:pt x="10805730" y="4144059"/>
                  <a:pt x="10795636" y="4147105"/>
                  <a:pt x="10785554" y="4146428"/>
                </a:cubicBezTo>
                <a:close/>
                <a:moveTo>
                  <a:pt x="1239517" y="4150683"/>
                </a:moveTo>
                <a:cubicBezTo>
                  <a:pt x="1230328" y="4152991"/>
                  <a:pt x="1219332" y="4152696"/>
                  <a:pt x="1207520" y="4148466"/>
                </a:cubicBezTo>
                <a:cubicBezTo>
                  <a:pt x="1202220" y="4147112"/>
                  <a:pt x="1197663" y="4134931"/>
                  <a:pt x="1197663" y="4122746"/>
                </a:cubicBezTo>
                <a:cubicBezTo>
                  <a:pt x="1197663" y="4092289"/>
                  <a:pt x="1220471" y="4079432"/>
                  <a:pt x="1247897" y="4095675"/>
                </a:cubicBezTo>
                <a:cubicBezTo>
                  <a:pt x="1278763" y="4113440"/>
                  <a:pt x="1267189" y="4143770"/>
                  <a:pt x="1239517" y="4150683"/>
                </a:cubicBezTo>
                <a:close/>
                <a:moveTo>
                  <a:pt x="10952479" y="4150683"/>
                </a:moveTo>
                <a:cubicBezTo>
                  <a:pt x="10924807" y="4143770"/>
                  <a:pt x="10913234" y="4113440"/>
                  <a:pt x="10944099" y="4095675"/>
                </a:cubicBezTo>
                <a:cubicBezTo>
                  <a:pt x="10971526" y="4079432"/>
                  <a:pt x="10994334" y="4092289"/>
                  <a:pt x="10994334" y="4122746"/>
                </a:cubicBezTo>
                <a:cubicBezTo>
                  <a:pt x="10994334" y="4134931"/>
                  <a:pt x="10989776" y="4147112"/>
                  <a:pt x="10984476" y="4148466"/>
                </a:cubicBezTo>
                <a:cubicBezTo>
                  <a:pt x="10972664" y="4152696"/>
                  <a:pt x="10961668" y="4152991"/>
                  <a:pt x="10952479" y="4150683"/>
                </a:cubicBezTo>
                <a:close/>
                <a:moveTo>
                  <a:pt x="4754019" y="4152287"/>
                </a:moveTo>
                <a:cubicBezTo>
                  <a:pt x="4747554" y="4151598"/>
                  <a:pt x="4741458" y="4149313"/>
                  <a:pt x="4736695" y="4145086"/>
                </a:cubicBezTo>
                <a:cubicBezTo>
                  <a:pt x="4717646" y="4128164"/>
                  <a:pt x="4735934" y="4085525"/>
                  <a:pt x="4763366" y="4085525"/>
                </a:cubicBezTo>
                <a:cubicBezTo>
                  <a:pt x="4776319" y="4085525"/>
                  <a:pt x="4796131" y="4109212"/>
                  <a:pt x="4796131" y="4124781"/>
                </a:cubicBezTo>
                <a:cubicBezTo>
                  <a:pt x="4796131" y="4142039"/>
                  <a:pt x="4773415" y="4154348"/>
                  <a:pt x="4754019" y="4152287"/>
                </a:cubicBezTo>
                <a:close/>
                <a:moveTo>
                  <a:pt x="7437978" y="4152287"/>
                </a:moveTo>
                <a:cubicBezTo>
                  <a:pt x="7418582" y="4154348"/>
                  <a:pt x="7395865" y="4142039"/>
                  <a:pt x="7395865" y="4124781"/>
                </a:cubicBezTo>
                <a:cubicBezTo>
                  <a:pt x="7395865" y="4109212"/>
                  <a:pt x="7415678" y="4085525"/>
                  <a:pt x="7428631" y="4085525"/>
                </a:cubicBezTo>
                <a:cubicBezTo>
                  <a:pt x="7456063" y="4085525"/>
                  <a:pt x="7474351" y="4128164"/>
                  <a:pt x="7455302" y="4145086"/>
                </a:cubicBezTo>
                <a:cubicBezTo>
                  <a:pt x="7450539" y="4149313"/>
                  <a:pt x="7444443" y="4151598"/>
                  <a:pt x="7437978" y="4152287"/>
                </a:cubicBezTo>
                <a:close/>
                <a:moveTo>
                  <a:pt x="1761629" y="4159123"/>
                </a:moveTo>
                <a:cubicBezTo>
                  <a:pt x="1753819" y="4159798"/>
                  <a:pt x="1745628" y="4157599"/>
                  <a:pt x="1736103" y="4152522"/>
                </a:cubicBezTo>
                <a:cubicBezTo>
                  <a:pt x="1720100" y="4144402"/>
                  <a:pt x="1717815" y="4105821"/>
                  <a:pt x="1731531" y="4093642"/>
                </a:cubicBezTo>
                <a:cubicBezTo>
                  <a:pt x="1746008" y="4080780"/>
                  <a:pt x="1773440" y="4084165"/>
                  <a:pt x="1786395" y="4100408"/>
                </a:cubicBezTo>
                <a:cubicBezTo>
                  <a:pt x="1802396" y="4120035"/>
                  <a:pt x="1801635" y="4134925"/>
                  <a:pt x="1784871" y="4148463"/>
                </a:cubicBezTo>
                <a:cubicBezTo>
                  <a:pt x="1776869" y="4154890"/>
                  <a:pt x="1769440" y="4158444"/>
                  <a:pt x="1761629" y="4159123"/>
                </a:cubicBezTo>
                <a:close/>
                <a:moveTo>
                  <a:pt x="2109978" y="4159123"/>
                </a:moveTo>
                <a:cubicBezTo>
                  <a:pt x="2099787" y="4158444"/>
                  <a:pt x="2089880" y="4152858"/>
                  <a:pt x="2080736" y="4142369"/>
                </a:cubicBezTo>
                <a:cubicBezTo>
                  <a:pt x="2061685" y="4120710"/>
                  <a:pt x="2061685" y="4120035"/>
                  <a:pt x="2079212" y="4101084"/>
                </a:cubicBezTo>
                <a:cubicBezTo>
                  <a:pt x="2096737" y="4082134"/>
                  <a:pt x="2126456" y="4080780"/>
                  <a:pt x="2143220" y="4097702"/>
                </a:cubicBezTo>
                <a:cubicBezTo>
                  <a:pt x="2159984" y="4114620"/>
                  <a:pt x="2159222" y="4130189"/>
                  <a:pt x="2140934" y="4146430"/>
                </a:cubicBezTo>
                <a:cubicBezTo>
                  <a:pt x="2130647" y="4155567"/>
                  <a:pt x="2120170" y="4159798"/>
                  <a:pt x="2109978" y="4159123"/>
                </a:cubicBezTo>
                <a:close/>
                <a:moveTo>
                  <a:pt x="10082019" y="4159123"/>
                </a:moveTo>
                <a:cubicBezTo>
                  <a:pt x="10071827" y="4159798"/>
                  <a:pt x="10061350" y="4155567"/>
                  <a:pt x="10051063" y="4146430"/>
                </a:cubicBezTo>
                <a:cubicBezTo>
                  <a:pt x="10032775" y="4130189"/>
                  <a:pt x="10032012" y="4114620"/>
                  <a:pt x="10048776" y="4097702"/>
                </a:cubicBezTo>
                <a:cubicBezTo>
                  <a:pt x="10065540" y="4080780"/>
                  <a:pt x="10095259" y="4082134"/>
                  <a:pt x="10112784" y="4101084"/>
                </a:cubicBezTo>
                <a:cubicBezTo>
                  <a:pt x="10130311" y="4120035"/>
                  <a:pt x="10130311" y="4120710"/>
                  <a:pt x="10111260" y="4142369"/>
                </a:cubicBezTo>
                <a:cubicBezTo>
                  <a:pt x="10102116" y="4152858"/>
                  <a:pt x="10092210" y="4158444"/>
                  <a:pt x="10082019" y="4159123"/>
                </a:cubicBezTo>
                <a:close/>
                <a:moveTo>
                  <a:pt x="10430367" y="4159123"/>
                </a:moveTo>
                <a:cubicBezTo>
                  <a:pt x="10422556" y="4158444"/>
                  <a:pt x="10415127" y="4154890"/>
                  <a:pt x="10407126" y="4148463"/>
                </a:cubicBezTo>
                <a:cubicBezTo>
                  <a:pt x="10390362" y="4134925"/>
                  <a:pt x="10389600" y="4120035"/>
                  <a:pt x="10405602" y="4100408"/>
                </a:cubicBezTo>
                <a:cubicBezTo>
                  <a:pt x="10418556" y="4084165"/>
                  <a:pt x="10445988" y="4080780"/>
                  <a:pt x="10460466" y="4093642"/>
                </a:cubicBezTo>
                <a:cubicBezTo>
                  <a:pt x="10474182" y="4105821"/>
                  <a:pt x="10471896" y="4144402"/>
                  <a:pt x="10455894" y="4152522"/>
                </a:cubicBezTo>
                <a:cubicBezTo>
                  <a:pt x="10446368" y="4157599"/>
                  <a:pt x="10438178" y="4159798"/>
                  <a:pt x="10430367" y="4159123"/>
                </a:cubicBezTo>
                <a:close/>
                <a:moveTo>
                  <a:pt x="4581340" y="4159292"/>
                </a:moveTo>
                <a:cubicBezTo>
                  <a:pt x="4572959" y="4158781"/>
                  <a:pt x="4565148" y="4154890"/>
                  <a:pt x="4557908" y="4147784"/>
                </a:cubicBezTo>
                <a:cubicBezTo>
                  <a:pt x="4522095" y="4112591"/>
                  <a:pt x="4571624" y="4063186"/>
                  <a:pt x="4608963" y="4096347"/>
                </a:cubicBezTo>
                <a:cubicBezTo>
                  <a:pt x="4624964" y="4110557"/>
                  <a:pt x="4624203" y="4139662"/>
                  <a:pt x="4608200" y="4150494"/>
                </a:cubicBezTo>
                <a:cubicBezTo>
                  <a:pt x="4598676" y="4156921"/>
                  <a:pt x="4589723" y="4159798"/>
                  <a:pt x="4581340" y="4159292"/>
                </a:cubicBezTo>
                <a:close/>
                <a:moveTo>
                  <a:pt x="7610656" y="4159292"/>
                </a:moveTo>
                <a:cubicBezTo>
                  <a:pt x="7602273" y="4159798"/>
                  <a:pt x="7593320" y="4156921"/>
                  <a:pt x="7583796" y="4150494"/>
                </a:cubicBezTo>
                <a:cubicBezTo>
                  <a:pt x="7567794" y="4139662"/>
                  <a:pt x="7567032" y="4110557"/>
                  <a:pt x="7583034" y="4096347"/>
                </a:cubicBezTo>
                <a:cubicBezTo>
                  <a:pt x="7620372" y="4063186"/>
                  <a:pt x="7669902" y="4112591"/>
                  <a:pt x="7634088" y="4147784"/>
                </a:cubicBezTo>
                <a:cubicBezTo>
                  <a:pt x="7626848" y="4154890"/>
                  <a:pt x="7619038" y="4158781"/>
                  <a:pt x="7610656" y="4159292"/>
                </a:cubicBezTo>
                <a:close/>
                <a:moveTo>
                  <a:pt x="529051" y="4165122"/>
                </a:moveTo>
                <a:cubicBezTo>
                  <a:pt x="517893" y="4165883"/>
                  <a:pt x="505688" y="4160637"/>
                  <a:pt x="493864" y="4149131"/>
                </a:cubicBezTo>
                <a:cubicBezTo>
                  <a:pt x="483185" y="4138981"/>
                  <a:pt x="474793" y="4125444"/>
                  <a:pt x="474793" y="4119353"/>
                </a:cubicBezTo>
                <a:cubicBezTo>
                  <a:pt x="474793" y="4100403"/>
                  <a:pt x="501492" y="4084160"/>
                  <a:pt x="528955" y="4086867"/>
                </a:cubicBezTo>
                <a:cubicBezTo>
                  <a:pt x="562472" y="4089575"/>
                  <a:pt x="575451" y="4117321"/>
                  <a:pt x="557924" y="4145070"/>
                </a:cubicBezTo>
                <a:cubicBezTo>
                  <a:pt x="550316" y="4157592"/>
                  <a:pt x="540208" y="4164360"/>
                  <a:pt x="529051" y="4165122"/>
                </a:cubicBezTo>
                <a:close/>
                <a:moveTo>
                  <a:pt x="11662946" y="4165122"/>
                </a:moveTo>
                <a:cubicBezTo>
                  <a:pt x="11651788" y="4164360"/>
                  <a:pt x="11641680" y="4157592"/>
                  <a:pt x="11634072" y="4145070"/>
                </a:cubicBezTo>
                <a:cubicBezTo>
                  <a:pt x="11616546" y="4117321"/>
                  <a:pt x="11629524" y="4089575"/>
                  <a:pt x="11663042" y="4086867"/>
                </a:cubicBezTo>
                <a:cubicBezTo>
                  <a:pt x="11690504" y="4084160"/>
                  <a:pt x="11717203" y="4100403"/>
                  <a:pt x="11717203" y="4119353"/>
                </a:cubicBezTo>
                <a:cubicBezTo>
                  <a:pt x="11717203" y="4125444"/>
                  <a:pt x="11708811" y="4138981"/>
                  <a:pt x="11698132" y="4149131"/>
                </a:cubicBezTo>
                <a:cubicBezTo>
                  <a:pt x="11686308" y="4160637"/>
                  <a:pt x="11674103" y="4165883"/>
                  <a:pt x="11662946" y="4165122"/>
                </a:cubicBezTo>
                <a:close/>
                <a:moveTo>
                  <a:pt x="0" y="4165259"/>
                </a:moveTo>
                <a:lnTo>
                  <a:pt x="0" y="4081371"/>
                </a:lnTo>
                <a:lnTo>
                  <a:pt x="25948" y="4092710"/>
                </a:lnTo>
                <a:cubicBezTo>
                  <a:pt x="35004" y="4100916"/>
                  <a:pt x="41295" y="4111576"/>
                  <a:pt x="41295" y="4121388"/>
                </a:cubicBezTo>
                <a:cubicBezTo>
                  <a:pt x="41295" y="4144992"/>
                  <a:pt x="25367" y="4161101"/>
                  <a:pt x="5717" y="4165258"/>
                </a:cubicBezTo>
                <a:close/>
                <a:moveTo>
                  <a:pt x="12191999" y="4165259"/>
                </a:moveTo>
                <a:lnTo>
                  <a:pt x="12186279" y="4165258"/>
                </a:lnTo>
                <a:cubicBezTo>
                  <a:pt x="12166630" y="4161101"/>
                  <a:pt x="12150702" y="4144992"/>
                  <a:pt x="12150702" y="4121388"/>
                </a:cubicBezTo>
                <a:cubicBezTo>
                  <a:pt x="12150702" y="4111576"/>
                  <a:pt x="12156992" y="4100916"/>
                  <a:pt x="12166048" y="4092710"/>
                </a:cubicBezTo>
                <a:lnTo>
                  <a:pt x="12191999" y="4081371"/>
                </a:lnTo>
                <a:close/>
                <a:moveTo>
                  <a:pt x="4233278" y="4165801"/>
                </a:moveTo>
                <a:cubicBezTo>
                  <a:pt x="4224515" y="4166395"/>
                  <a:pt x="4215562" y="4163011"/>
                  <a:pt x="4204131" y="4155903"/>
                </a:cubicBezTo>
                <a:cubicBezTo>
                  <a:pt x="4180510" y="4141013"/>
                  <a:pt x="4181271" y="4103113"/>
                  <a:pt x="4205655" y="4088901"/>
                </a:cubicBezTo>
                <a:cubicBezTo>
                  <a:pt x="4224706" y="4078069"/>
                  <a:pt x="4242994" y="4080778"/>
                  <a:pt x="4265854" y="4097699"/>
                </a:cubicBezTo>
                <a:cubicBezTo>
                  <a:pt x="4284142" y="4111913"/>
                  <a:pt x="4281855" y="4134247"/>
                  <a:pt x="4261282" y="4151844"/>
                </a:cubicBezTo>
                <a:cubicBezTo>
                  <a:pt x="4250614" y="4160641"/>
                  <a:pt x="4242042" y="4165211"/>
                  <a:pt x="4233278" y="4165801"/>
                </a:cubicBezTo>
                <a:close/>
                <a:moveTo>
                  <a:pt x="7958719" y="4165801"/>
                </a:moveTo>
                <a:cubicBezTo>
                  <a:pt x="7949955" y="4165211"/>
                  <a:pt x="7941383" y="4160641"/>
                  <a:pt x="7930715" y="4151844"/>
                </a:cubicBezTo>
                <a:cubicBezTo>
                  <a:pt x="7910142" y="4134247"/>
                  <a:pt x="7907855" y="4111913"/>
                  <a:pt x="7926143" y="4097699"/>
                </a:cubicBezTo>
                <a:cubicBezTo>
                  <a:pt x="7949003" y="4080778"/>
                  <a:pt x="7967291" y="4078069"/>
                  <a:pt x="7986342" y="4088901"/>
                </a:cubicBezTo>
                <a:cubicBezTo>
                  <a:pt x="8010725" y="4103113"/>
                  <a:pt x="8011487" y="4141013"/>
                  <a:pt x="7987866" y="4155903"/>
                </a:cubicBezTo>
                <a:cubicBezTo>
                  <a:pt x="7976435" y="4163011"/>
                  <a:pt x="7967482" y="4166395"/>
                  <a:pt x="7958719" y="4165801"/>
                </a:cubicBezTo>
                <a:close/>
                <a:moveTo>
                  <a:pt x="1054377" y="4165888"/>
                </a:moveTo>
                <a:cubicBezTo>
                  <a:pt x="1040379" y="4166563"/>
                  <a:pt x="1026472" y="4160980"/>
                  <a:pt x="1015800" y="4149136"/>
                </a:cubicBezTo>
                <a:cubicBezTo>
                  <a:pt x="997512" y="4128155"/>
                  <a:pt x="996751" y="4125450"/>
                  <a:pt x="1008947" y="4102436"/>
                </a:cubicBezTo>
                <a:cubicBezTo>
                  <a:pt x="1025711" y="4069951"/>
                  <a:pt x="1082093" y="4074012"/>
                  <a:pt x="1100381" y="4109204"/>
                </a:cubicBezTo>
                <a:cubicBezTo>
                  <a:pt x="1107999" y="4124096"/>
                  <a:pt x="1106476" y="4129510"/>
                  <a:pt x="1093523" y="4145073"/>
                </a:cubicBezTo>
                <a:cubicBezTo>
                  <a:pt x="1082479" y="4158273"/>
                  <a:pt x="1068381" y="4165211"/>
                  <a:pt x="1054377" y="4165888"/>
                </a:cubicBezTo>
                <a:close/>
                <a:moveTo>
                  <a:pt x="11137619" y="4165888"/>
                </a:moveTo>
                <a:cubicBezTo>
                  <a:pt x="11123615" y="4165211"/>
                  <a:pt x="11109518" y="4158273"/>
                  <a:pt x="11098474" y="4145073"/>
                </a:cubicBezTo>
                <a:cubicBezTo>
                  <a:pt x="11085520" y="4129510"/>
                  <a:pt x="11083998" y="4124096"/>
                  <a:pt x="11091615" y="4109204"/>
                </a:cubicBezTo>
                <a:cubicBezTo>
                  <a:pt x="11109903" y="4074012"/>
                  <a:pt x="11166286" y="4069951"/>
                  <a:pt x="11183050" y="4102436"/>
                </a:cubicBezTo>
                <a:cubicBezTo>
                  <a:pt x="11195246" y="4125450"/>
                  <a:pt x="11194484" y="4128155"/>
                  <a:pt x="11176196" y="4149136"/>
                </a:cubicBezTo>
                <a:cubicBezTo>
                  <a:pt x="11165524" y="4160980"/>
                  <a:pt x="11151618" y="4166563"/>
                  <a:pt x="11137619" y="4165888"/>
                </a:cubicBezTo>
                <a:close/>
                <a:moveTo>
                  <a:pt x="5994722" y="4166305"/>
                </a:moveTo>
                <a:cubicBezTo>
                  <a:pt x="5982911" y="4166393"/>
                  <a:pt x="5971100" y="4160639"/>
                  <a:pt x="5960812" y="4149134"/>
                </a:cubicBezTo>
                <a:cubicBezTo>
                  <a:pt x="5941000" y="4126798"/>
                  <a:pt x="5940239" y="4111232"/>
                  <a:pt x="5960051" y="4095666"/>
                </a:cubicBezTo>
                <a:cubicBezTo>
                  <a:pt x="5976052" y="4082805"/>
                  <a:pt x="6016439" y="4078744"/>
                  <a:pt x="6028631" y="4089575"/>
                </a:cubicBezTo>
                <a:cubicBezTo>
                  <a:pt x="6044632" y="4104467"/>
                  <a:pt x="6044632" y="4130180"/>
                  <a:pt x="6028631" y="4148455"/>
                </a:cubicBezTo>
                <a:cubicBezTo>
                  <a:pt x="6018344" y="4160298"/>
                  <a:pt x="6006532" y="4166222"/>
                  <a:pt x="5994722" y="4166305"/>
                </a:cubicBezTo>
                <a:close/>
                <a:moveTo>
                  <a:pt x="6197275" y="4166305"/>
                </a:moveTo>
                <a:cubicBezTo>
                  <a:pt x="6185464" y="4166222"/>
                  <a:pt x="6173652" y="4160298"/>
                  <a:pt x="6163366" y="4148455"/>
                </a:cubicBezTo>
                <a:cubicBezTo>
                  <a:pt x="6147364" y="4130180"/>
                  <a:pt x="6147364" y="4104467"/>
                  <a:pt x="6163366" y="4089575"/>
                </a:cubicBezTo>
                <a:cubicBezTo>
                  <a:pt x="6175558" y="4078744"/>
                  <a:pt x="6215944" y="4082805"/>
                  <a:pt x="6231946" y="4095666"/>
                </a:cubicBezTo>
                <a:cubicBezTo>
                  <a:pt x="6251758" y="4111232"/>
                  <a:pt x="6250996" y="4126798"/>
                  <a:pt x="6231184" y="4149134"/>
                </a:cubicBezTo>
                <a:cubicBezTo>
                  <a:pt x="6220896" y="4160639"/>
                  <a:pt x="6209086" y="4166393"/>
                  <a:pt x="6197275" y="4166305"/>
                </a:cubicBezTo>
                <a:close/>
                <a:moveTo>
                  <a:pt x="2283912" y="4166738"/>
                </a:moveTo>
                <a:cubicBezTo>
                  <a:pt x="2257242" y="4166738"/>
                  <a:pt x="2253432" y="4164031"/>
                  <a:pt x="2243526" y="4143049"/>
                </a:cubicBezTo>
                <a:cubicBezTo>
                  <a:pt x="2229048" y="4113946"/>
                  <a:pt x="2239716" y="4090260"/>
                  <a:pt x="2271720" y="4078075"/>
                </a:cubicBezTo>
                <a:cubicBezTo>
                  <a:pt x="2290770" y="4071308"/>
                  <a:pt x="2296866" y="4071986"/>
                  <a:pt x="2314392" y="4083486"/>
                </a:cubicBezTo>
                <a:cubicBezTo>
                  <a:pt x="2328108" y="4092289"/>
                  <a:pt x="2335728" y="4104471"/>
                  <a:pt x="2337252" y="4118686"/>
                </a:cubicBezTo>
                <a:cubicBezTo>
                  <a:pt x="2341062" y="4149820"/>
                  <a:pt x="2321250" y="4166738"/>
                  <a:pt x="2283912" y="4166738"/>
                </a:cubicBezTo>
                <a:close/>
                <a:moveTo>
                  <a:pt x="2992979" y="4166738"/>
                </a:moveTo>
                <a:cubicBezTo>
                  <a:pt x="2967071" y="4166738"/>
                  <a:pt x="2960975" y="4164031"/>
                  <a:pt x="2950307" y="4145755"/>
                </a:cubicBezTo>
                <a:cubicBezTo>
                  <a:pt x="2935830" y="4120036"/>
                  <a:pt x="2945735" y="4092289"/>
                  <a:pt x="2973930" y="4078753"/>
                </a:cubicBezTo>
                <a:cubicBezTo>
                  <a:pt x="2999075" y="4066568"/>
                  <a:pt x="3041747" y="4088231"/>
                  <a:pt x="3044795" y="4115300"/>
                </a:cubicBezTo>
                <a:cubicBezTo>
                  <a:pt x="3049367" y="4145755"/>
                  <a:pt x="3028031" y="4166738"/>
                  <a:pt x="2992979" y="4166738"/>
                </a:cubicBezTo>
                <a:close/>
                <a:moveTo>
                  <a:pt x="9199018" y="4166738"/>
                </a:moveTo>
                <a:cubicBezTo>
                  <a:pt x="9163966" y="4166738"/>
                  <a:pt x="9142630" y="4145755"/>
                  <a:pt x="9147202" y="4115300"/>
                </a:cubicBezTo>
                <a:cubicBezTo>
                  <a:pt x="9150250" y="4088231"/>
                  <a:pt x="9192922" y="4066568"/>
                  <a:pt x="9218067" y="4078753"/>
                </a:cubicBezTo>
                <a:cubicBezTo>
                  <a:pt x="9246262" y="4092289"/>
                  <a:pt x="9256167" y="4120036"/>
                  <a:pt x="9241690" y="4145755"/>
                </a:cubicBezTo>
                <a:cubicBezTo>
                  <a:pt x="9231022" y="4164031"/>
                  <a:pt x="9224926" y="4166738"/>
                  <a:pt x="9199018" y="4166738"/>
                </a:cubicBezTo>
                <a:close/>
                <a:moveTo>
                  <a:pt x="9908084" y="4166738"/>
                </a:moveTo>
                <a:cubicBezTo>
                  <a:pt x="9870747" y="4166738"/>
                  <a:pt x="9850935" y="4149820"/>
                  <a:pt x="9854744" y="4118686"/>
                </a:cubicBezTo>
                <a:cubicBezTo>
                  <a:pt x="9856268" y="4104471"/>
                  <a:pt x="9863888" y="4092289"/>
                  <a:pt x="9877604" y="4083486"/>
                </a:cubicBezTo>
                <a:cubicBezTo>
                  <a:pt x="9895131" y="4071986"/>
                  <a:pt x="9901227" y="4071308"/>
                  <a:pt x="9920276" y="4078075"/>
                </a:cubicBezTo>
                <a:cubicBezTo>
                  <a:pt x="9952280" y="4090260"/>
                  <a:pt x="9962948" y="4113946"/>
                  <a:pt x="9948471" y="4143049"/>
                </a:cubicBezTo>
                <a:cubicBezTo>
                  <a:pt x="9938564" y="4164031"/>
                  <a:pt x="9934755" y="4166738"/>
                  <a:pt x="9908084" y="4166738"/>
                </a:cubicBezTo>
                <a:close/>
                <a:moveTo>
                  <a:pt x="5105952" y="4171083"/>
                </a:moveTo>
                <a:cubicBezTo>
                  <a:pt x="5095379" y="4170120"/>
                  <a:pt x="5084759" y="4166569"/>
                  <a:pt x="5075234" y="4159970"/>
                </a:cubicBezTo>
                <a:cubicBezTo>
                  <a:pt x="5041706" y="4136280"/>
                  <a:pt x="5050088" y="4094997"/>
                  <a:pt x="5092760" y="4075372"/>
                </a:cubicBezTo>
                <a:cubicBezTo>
                  <a:pt x="5128574" y="4059128"/>
                  <a:pt x="5168960" y="4083486"/>
                  <a:pt x="5168960" y="4122069"/>
                </a:cubicBezTo>
                <a:cubicBezTo>
                  <a:pt x="5168960" y="4153540"/>
                  <a:pt x="5137671" y="4173971"/>
                  <a:pt x="5105952" y="4171083"/>
                </a:cubicBezTo>
                <a:close/>
                <a:moveTo>
                  <a:pt x="7086044" y="4171083"/>
                </a:moveTo>
                <a:cubicBezTo>
                  <a:pt x="7054326" y="4173971"/>
                  <a:pt x="7023036" y="4153540"/>
                  <a:pt x="7023036" y="4122069"/>
                </a:cubicBezTo>
                <a:cubicBezTo>
                  <a:pt x="7023036" y="4083486"/>
                  <a:pt x="7063423" y="4059128"/>
                  <a:pt x="7099236" y="4075372"/>
                </a:cubicBezTo>
                <a:cubicBezTo>
                  <a:pt x="7141908" y="4094997"/>
                  <a:pt x="7150291" y="4136280"/>
                  <a:pt x="7116763" y="4159970"/>
                </a:cubicBezTo>
                <a:cubicBezTo>
                  <a:pt x="7107238" y="4166569"/>
                  <a:pt x="7096618" y="4170120"/>
                  <a:pt x="7086044" y="4171083"/>
                </a:cubicBezTo>
                <a:close/>
                <a:moveTo>
                  <a:pt x="5282975" y="4171455"/>
                </a:moveTo>
                <a:cubicBezTo>
                  <a:pt x="5272212" y="4171054"/>
                  <a:pt x="5261830" y="4168094"/>
                  <a:pt x="5253258" y="4162002"/>
                </a:cubicBezTo>
                <a:cubicBezTo>
                  <a:pt x="5226587" y="4142378"/>
                  <a:pt x="5227350" y="4102442"/>
                  <a:pt x="5255543" y="4080786"/>
                </a:cubicBezTo>
                <a:cubicBezTo>
                  <a:pt x="5271546" y="4068604"/>
                  <a:pt x="5282975" y="4065219"/>
                  <a:pt x="5297454" y="4068604"/>
                </a:cubicBezTo>
                <a:cubicBezTo>
                  <a:pt x="5322599" y="4073343"/>
                  <a:pt x="5351555" y="4102442"/>
                  <a:pt x="5351555" y="4121395"/>
                </a:cubicBezTo>
                <a:cubicBezTo>
                  <a:pt x="5350984" y="4150836"/>
                  <a:pt x="5315266" y="4172662"/>
                  <a:pt x="5282975" y="4171455"/>
                </a:cubicBezTo>
                <a:close/>
                <a:moveTo>
                  <a:pt x="6909021" y="4171455"/>
                </a:moveTo>
                <a:cubicBezTo>
                  <a:pt x="6876731" y="4172662"/>
                  <a:pt x="6841012" y="4150836"/>
                  <a:pt x="6840442" y="4121395"/>
                </a:cubicBezTo>
                <a:cubicBezTo>
                  <a:pt x="6840442" y="4102442"/>
                  <a:pt x="6869398" y="4073343"/>
                  <a:pt x="6894543" y="4068604"/>
                </a:cubicBezTo>
                <a:cubicBezTo>
                  <a:pt x="6909021" y="4065219"/>
                  <a:pt x="6920451" y="4068604"/>
                  <a:pt x="6936453" y="4080786"/>
                </a:cubicBezTo>
                <a:cubicBezTo>
                  <a:pt x="6964647" y="4102442"/>
                  <a:pt x="6965410" y="4142378"/>
                  <a:pt x="6938739" y="4162002"/>
                </a:cubicBezTo>
                <a:cubicBezTo>
                  <a:pt x="6930167" y="4168094"/>
                  <a:pt x="6919784" y="4171054"/>
                  <a:pt x="6909021" y="4171455"/>
                </a:cubicBezTo>
                <a:close/>
                <a:moveTo>
                  <a:pt x="160048" y="4172320"/>
                </a:moveTo>
                <a:cubicBezTo>
                  <a:pt x="152895" y="4170964"/>
                  <a:pt x="146603" y="4166060"/>
                  <a:pt x="136303" y="4156584"/>
                </a:cubicBezTo>
                <a:cubicBezTo>
                  <a:pt x="125624" y="4147784"/>
                  <a:pt x="117232" y="4132218"/>
                  <a:pt x="117232" y="4122743"/>
                </a:cubicBezTo>
                <a:cubicBezTo>
                  <a:pt x="117232" y="4103792"/>
                  <a:pt x="147747" y="4071978"/>
                  <a:pt x="166056" y="4071978"/>
                </a:cubicBezTo>
                <a:cubicBezTo>
                  <a:pt x="192756" y="4071978"/>
                  <a:pt x="216405" y="4088222"/>
                  <a:pt x="220981" y="4109208"/>
                </a:cubicBezTo>
                <a:cubicBezTo>
                  <a:pt x="226323" y="4136277"/>
                  <a:pt x="214117" y="4158613"/>
                  <a:pt x="188941" y="4166735"/>
                </a:cubicBezTo>
                <a:cubicBezTo>
                  <a:pt x="175209" y="4171474"/>
                  <a:pt x="167199" y="4173673"/>
                  <a:pt x="160048" y="4172320"/>
                </a:cubicBezTo>
                <a:close/>
                <a:moveTo>
                  <a:pt x="12031948" y="4172320"/>
                </a:moveTo>
                <a:cubicBezTo>
                  <a:pt x="12024798" y="4173673"/>
                  <a:pt x="12016787" y="4171474"/>
                  <a:pt x="12003055" y="4166735"/>
                </a:cubicBezTo>
                <a:cubicBezTo>
                  <a:pt x="11977879" y="4158613"/>
                  <a:pt x="11965674" y="4136277"/>
                  <a:pt x="11971015" y="4109208"/>
                </a:cubicBezTo>
                <a:cubicBezTo>
                  <a:pt x="11975591" y="4088222"/>
                  <a:pt x="11999240" y="4071978"/>
                  <a:pt x="12025940" y="4071978"/>
                </a:cubicBezTo>
                <a:cubicBezTo>
                  <a:pt x="12044250" y="4071978"/>
                  <a:pt x="12074764" y="4103792"/>
                  <a:pt x="12074764" y="4122743"/>
                </a:cubicBezTo>
                <a:cubicBezTo>
                  <a:pt x="12074764" y="4132218"/>
                  <a:pt x="12066372" y="4147784"/>
                  <a:pt x="12055694" y="4156584"/>
                </a:cubicBezTo>
                <a:cubicBezTo>
                  <a:pt x="12045394" y="4166060"/>
                  <a:pt x="12039102" y="4170964"/>
                  <a:pt x="12031948" y="4172320"/>
                </a:cubicBezTo>
                <a:close/>
                <a:moveTo>
                  <a:pt x="5637518" y="4172824"/>
                </a:moveTo>
                <a:cubicBezTo>
                  <a:pt x="5628374" y="4172316"/>
                  <a:pt x="5619992" y="4168088"/>
                  <a:pt x="5608562" y="4159964"/>
                </a:cubicBezTo>
                <a:cubicBezTo>
                  <a:pt x="5581130" y="4141013"/>
                  <a:pt x="5578082" y="4123417"/>
                  <a:pt x="5597894" y="4097702"/>
                </a:cubicBezTo>
                <a:cubicBezTo>
                  <a:pt x="5617706" y="4071306"/>
                  <a:pt x="5650471" y="4065213"/>
                  <a:pt x="5676379" y="4083486"/>
                </a:cubicBezTo>
                <a:cubicBezTo>
                  <a:pt x="5705335" y="4104469"/>
                  <a:pt x="5703050" y="4148463"/>
                  <a:pt x="5671046" y="4163350"/>
                </a:cubicBezTo>
                <a:cubicBezTo>
                  <a:pt x="5656568" y="4170117"/>
                  <a:pt x="5646662" y="4173333"/>
                  <a:pt x="5637518" y="4172824"/>
                </a:cubicBezTo>
                <a:close/>
                <a:moveTo>
                  <a:pt x="6554479" y="4172824"/>
                </a:moveTo>
                <a:cubicBezTo>
                  <a:pt x="6545335" y="4173333"/>
                  <a:pt x="6535428" y="4170117"/>
                  <a:pt x="6520951" y="4163350"/>
                </a:cubicBezTo>
                <a:cubicBezTo>
                  <a:pt x="6488947" y="4148463"/>
                  <a:pt x="6486662" y="4104469"/>
                  <a:pt x="6515618" y="4083486"/>
                </a:cubicBezTo>
                <a:cubicBezTo>
                  <a:pt x="6541526" y="4065213"/>
                  <a:pt x="6574291" y="4071306"/>
                  <a:pt x="6594103" y="4097702"/>
                </a:cubicBezTo>
                <a:cubicBezTo>
                  <a:pt x="6613915" y="4123417"/>
                  <a:pt x="6610867" y="4141013"/>
                  <a:pt x="6583435" y="4159964"/>
                </a:cubicBezTo>
                <a:cubicBezTo>
                  <a:pt x="6572004" y="4168088"/>
                  <a:pt x="6563623" y="4172316"/>
                  <a:pt x="6554479" y="4172824"/>
                </a:cubicBezTo>
                <a:close/>
                <a:moveTo>
                  <a:pt x="1929241" y="4173296"/>
                </a:moveTo>
                <a:cubicBezTo>
                  <a:pt x="1918276" y="4172367"/>
                  <a:pt x="1907465" y="4168771"/>
                  <a:pt x="1898131" y="4162002"/>
                </a:cubicBezTo>
                <a:cubicBezTo>
                  <a:pt x="1871460" y="4142378"/>
                  <a:pt x="1869936" y="4111917"/>
                  <a:pt x="1893559" y="4086879"/>
                </a:cubicBezTo>
                <a:cubicBezTo>
                  <a:pt x="1916419" y="4062512"/>
                  <a:pt x="1937755" y="4059807"/>
                  <a:pt x="1965948" y="4076728"/>
                </a:cubicBezTo>
                <a:cubicBezTo>
                  <a:pt x="1991856" y="4092293"/>
                  <a:pt x="1996428" y="4099061"/>
                  <a:pt x="1996428" y="4123425"/>
                </a:cubicBezTo>
                <a:cubicBezTo>
                  <a:pt x="1996428" y="4154898"/>
                  <a:pt x="1962139" y="4176091"/>
                  <a:pt x="1929241" y="4173296"/>
                </a:cubicBezTo>
                <a:close/>
                <a:moveTo>
                  <a:pt x="10262755" y="4173296"/>
                </a:moveTo>
                <a:cubicBezTo>
                  <a:pt x="10229858" y="4176091"/>
                  <a:pt x="10195568" y="4154898"/>
                  <a:pt x="10195568" y="4123425"/>
                </a:cubicBezTo>
                <a:cubicBezTo>
                  <a:pt x="10195568" y="4099061"/>
                  <a:pt x="10200140" y="4092293"/>
                  <a:pt x="10226048" y="4076728"/>
                </a:cubicBezTo>
                <a:cubicBezTo>
                  <a:pt x="10254242" y="4059807"/>
                  <a:pt x="10275578" y="4062512"/>
                  <a:pt x="10298438" y="4086879"/>
                </a:cubicBezTo>
                <a:cubicBezTo>
                  <a:pt x="10322060" y="4111917"/>
                  <a:pt x="10320536" y="4142378"/>
                  <a:pt x="10293866" y="4162002"/>
                </a:cubicBezTo>
                <a:cubicBezTo>
                  <a:pt x="10284531" y="4168771"/>
                  <a:pt x="10273720" y="4172367"/>
                  <a:pt x="10262755" y="4173296"/>
                </a:cubicBezTo>
                <a:close/>
                <a:moveTo>
                  <a:pt x="2817999" y="4173509"/>
                </a:moveTo>
                <a:cubicBezTo>
                  <a:pt x="2803522" y="4173509"/>
                  <a:pt x="2787519" y="4167417"/>
                  <a:pt x="2776090" y="4156589"/>
                </a:cubicBezTo>
                <a:cubicBezTo>
                  <a:pt x="2765420" y="4147789"/>
                  <a:pt x="2757039" y="4132222"/>
                  <a:pt x="2757039" y="4122746"/>
                </a:cubicBezTo>
                <a:cubicBezTo>
                  <a:pt x="2757039" y="4101090"/>
                  <a:pt x="2795139" y="4065215"/>
                  <a:pt x="2817999" y="4065215"/>
                </a:cubicBezTo>
                <a:cubicBezTo>
                  <a:pt x="2840098" y="4065215"/>
                  <a:pt x="2878959" y="4103122"/>
                  <a:pt x="2878959" y="4124101"/>
                </a:cubicBezTo>
                <a:cubicBezTo>
                  <a:pt x="2878959" y="4147113"/>
                  <a:pt x="2846955" y="4173509"/>
                  <a:pt x="2817999" y="4173509"/>
                </a:cubicBezTo>
                <a:close/>
                <a:moveTo>
                  <a:pt x="4929970" y="4173509"/>
                </a:moveTo>
                <a:cubicBezTo>
                  <a:pt x="4909396" y="4173509"/>
                  <a:pt x="4900252" y="4169448"/>
                  <a:pt x="4888060" y="4153881"/>
                </a:cubicBezTo>
                <a:cubicBezTo>
                  <a:pt x="4865962" y="4126806"/>
                  <a:pt x="4868248" y="4108536"/>
                  <a:pt x="4894156" y="4084845"/>
                </a:cubicBezTo>
                <a:cubicBezTo>
                  <a:pt x="4929208" y="4054392"/>
                  <a:pt x="4966546" y="4061832"/>
                  <a:pt x="4991692" y="4103122"/>
                </a:cubicBezTo>
                <a:cubicBezTo>
                  <a:pt x="5000074" y="4118011"/>
                  <a:pt x="5000074" y="4126131"/>
                  <a:pt x="4993216" y="4141020"/>
                </a:cubicBezTo>
                <a:cubicBezTo>
                  <a:pt x="4982548" y="4164710"/>
                  <a:pt x="4965022" y="4173509"/>
                  <a:pt x="4929970" y="4173509"/>
                </a:cubicBezTo>
                <a:close/>
                <a:moveTo>
                  <a:pt x="5465298" y="4173509"/>
                </a:moveTo>
                <a:cubicBezTo>
                  <a:pt x="5450535" y="4173341"/>
                  <a:pt x="5435866" y="4167417"/>
                  <a:pt x="5423674" y="4155912"/>
                </a:cubicBezTo>
                <a:cubicBezTo>
                  <a:pt x="5413004" y="4145757"/>
                  <a:pt x="5404623" y="4133578"/>
                  <a:pt x="5404623" y="4128164"/>
                </a:cubicBezTo>
                <a:cubicBezTo>
                  <a:pt x="5404623" y="4102442"/>
                  <a:pt x="5441962" y="4065895"/>
                  <a:pt x="5467870" y="4065219"/>
                </a:cubicBezTo>
                <a:cubicBezTo>
                  <a:pt x="5489206" y="4065219"/>
                  <a:pt x="5526543" y="4101768"/>
                  <a:pt x="5526543" y="4122746"/>
                </a:cubicBezTo>
                <a:cubicBezTo>
                  <a:pt x="5526543" y="4132222"/>
                  <a:pt x="5518162" y="4147789"/>
                  <a:pt x="5507494" y="4156589"/>
                </a:cubicBezTo>
                <a:cubicBezTo>
                  <a:pt x="5494920" y="4168094"/>
                  <a:pt x="5480062" y="4173681"/>
                  <a:pt x="5465298" y="4173509"/>
                </a:cubicBezTo>
                <a:close/>
                <a:moveTo>
                  <a:pt x="6726699" y="4173509"/>
                </a:moveTo>
                <a:cubicBezTo>
                  <a:pt x="6711935" y="4173681"/>
                  <a:pt x="6697076" y="4168094"/>
                  <a:pt x="6684503" y="4156589"/>
                </a:cubicBezTo>
                <a:cubicBezTo>
                  <a:pt x="6673835" y="4147789"/>
                  <a:pt x="6665453" y="4132222"/>
                  <a:pt x="6665453" y="4122746"/>
                </a:cubicBezTo>
                <a:cubicBezTo>
                  <a:pt x="6665453" y="4101768"/>
                  <a:pt x="6702791" y="4065219"/>
                  <a:pt x="6724127" y="4065219"/>
                </a:cubicBezTo>
                <a:cubicBezTo>
                  <a:pt x="6750035" y="4065895"/>
                  <a:pt x="6787374" y="4102442"/>
                  <a:pt x="6787374" y="4128164"/>
                </a:cubicBezTo>
                <a:cubicBezTo>
                  <a:pt x="6787374" y="4133578"/>
                  <a:pt x="6778992" y="4145757"/>
                  <a:pt x="6768323" y="4155912"/>
                </a:cubicBezTo>
                <a:cubicBezTo>
                  <a:pt x="6756131" y="4167417"/>
                  <a:pt x="6741462" y="4173341"/>
                  <a:pt x="6726699" y="4173509"/>
                </a:cubicBezTo>
                <a:close/>
                <a:moveTo>
                  <a:pt x="7262027" y="4173509"/>
                </a:moveTo>
                <a:cubicBezTo>
                  <a:pt x="7226975" y="4173509"/>
                  <a:pt x="7209448" y="4164710"/>
                  <a:pt x="7198780" y="4141020"/>
                </a:cubicBezTo>
                <a:cubicBezTo>
                  <a:pt x="7191923" y="4126131"/>
                  <a:pt x="7191923" y="4118011"/>
                  <a:pt x="7200304" y="4103122"/>
                </a:cubicBezTo>
                <a:cubicBezTo>
                  <a:pt x="7225451" y="4061832"/>
                  <a:pt x="7262788" y="4054392"/>
                  <a:pt x="7297840" y="4084845"/>
                </a:cubicBezTo>
                <a:cubicBezTo>
                  <a:pt x="7323748" y="4108536"/>
                  <a:pt x="7326035" y="4126806"/>
                  <a:pt x="7303936" y="4153881"/>
                </a:cubicBezTo>
                <a:cubicBezTo>
                  <a:pt x="7291744" y="4169448"/>
                  <a:pt x="7282600" y="4173509"/>
                  <a:pt x="7262027" y="4173509"/>
                </a:cubicBezTo>
                <a:close/>
                <a:moveTo>
                  <a:pt x="9373998" y="4173509"/>
                </a:moveTo>
                <a:cubicBezTo>
                  <a:pt x="9345042" y="4173509"/>
                  <a:pt x="9313038" y="4147113"/>
                  <a:pt x="9313038" y="4124101"/>
                </a:cubicBezTo>
                <a:cubicBezTo>
                  <a:pt x="9313038" y="4103122"/>
                  <a:pt x="9351899" y="4065215"/>
                  <a:pt x="9373998" y="4065215"/>
                </a:cubicBezTo>
                <a:cubicBezTo>
                  <a:pt x="9396858" y="4065215"/>
                  <a:pt x="9434958" y="4101090"/>
                  <a:pt x="9434958" y="4122746"/>
                </a:cubicBezTo>
                <a:cubicBezTo>
                  <a:pt x="9434958" y="4132222"/>
                  <a:pt x="9426576" y="4147789"/>
                  <a:pt x="9415907" y="4156589"/>
                </a:cubicBezTo>
                <a:cubicBezTo>
                  <a:pt x="9404478" y="4167417"/>
                  <a:pt x="9388475" y="4173509"/>
                  <a:pt x="9373998" y="4173509"/>
                </a:cubicBezTo>
                <a:close/>
                <a:moveTo>
                  <a:pt x="3168535" y="4175535"/>
                </a:moveTo>
                <a:cubicBezTo>
                  <a:pt x="3161487" y="4174859"/>
                  <a:pt x="3153867" y="4172492"/>
                  <a:pt x="3144342" y="4168094"/>
                </a:cubicBezTo>
                <a:cubicBezTo>
                  <a:pt x="3102431" y="4149142"/>
                  <a:pt x="3099383" y="4100411"/>
                  <a:pt x="3139007" y="4076044"/>
                </a:cubicBezTo>
                <a:cubicBezTo>
                  <a:pt x="3162630" y="4061157"/>
                  <a:pt x="3184727" y="4062509"/>
                  <a:pt x="3208350" y="4080783"/>
                </a:cubicBezTo>
                <a:cubicBezTo>
                  <a:pt x="3224351" y="4092968"/>
                  <a:pt x="3228923" y="4102442"/>
                  <a:pt x="3228923" y="4124101"/>
                </a:cubicBezTo>
                <a:cubicBezTo>
                  <a:pt x="3228923" y="4153202"/>
                  <a:pt x="3222066" y="4162000"/>
                  <a:pt x="3189299" y="4172832"/>
                </a:cubicBezTo>
                <a:cubicBezTo>
                  <a:pt x="3182060" y="4175199"/>
                  <a:pt x="3175583" y="4176214"/>
                  <a:pt x="3168535" y="4175535"/>
                </a:cubicBezTo>
                <a:close/>
                <a:moveTo>
                  <a:pt x="9023462" y="4175535"/>
                </a:moveTo>
                <a:cubicBezTo>
                  <a:pt x="9016414" y="4176214"/>
                  <a:pt x="9009936" y="4175199"/>
                  <a:pt x="9002698" y="4172832"/>
                </a:cubicBezTo>
                <a:cubicBezTo>
                  <a:pt x="8969931" y="4162000"/>
                  <a:pt x="8963074" y="4153202"/>
                  <a:pt x="8963074" y="4124101"/>
                </a:cubicBezTo>
                <a:cubicBezTo>
                  <a:pt x="8963074" y="4102442"/>
                  <a:pt x="8967646" y="4092968"/>
                  <a:pt x="8983647" y="4080783"/>
                </a:cubicBezTo>
                <a:cubicBezTo>
                  <a:pt x="9007270" y="4062509"/>
                  <a:pt x="9029367" y="4061157"/>
                  <a:pt x="9052990" y="4076044"/>
                </a:cubicBezTo>
                <a:cubicBezTo>
                  <a:pt x="9092614" y="4100411"/>
                  <a:pt x="9089566" y="4149142"/>
                  <a:pt x="9047655" y="4168094"/>
                </a:cubicBezTo>
                <a:cubicBezTo>
                  <a:pt x="9038130" y="4172492"/>
                  <a:pt x="9030510" y="4174859"/>
                  <a:pt x="9023462" y="4175535"/>
                </a:cubicBezTo>
                <a:close/>
                <a:moveTo>
                  <a:pt x="337404" y="4178919"/>
                </a:moveTo>
                <a:cubicBezTo>
                  <a:pt x="330457" y="4177734"/>
                  <a:pt x="323989" y="4172828"/>
                  <a:pt x="309908" y="4162674"/>
                </a:cubicBezTo>
                <a:cubicBezTo>
                  <a:pt x="277088" y="4139667"/>
                  <a:pt x="275592" y="4109208"/>
                  <a:pt x="306103" y="4083486"/>
                </a:cubicBezTo>
                <a:cubicBezTo>
                  <a:pt x="332743" y="4060477"/>
                  <a:pt x="358620" y="4060477"/>
                  <a:pt x="386021" y="4082136"/>
                </a:cubicBezTo>
                <a:cubicBezTo>
                  <a:pt x="419509" y="4110557"/>
                  <a:pt x="410376" y="4159292"/>
                  <a:pt x="367753" y="4172828"/>
                </a:cubicBezTo>
                <a:cubicBezTo>
                  <a:pt x="351769" y="4177564"/>
                  <a:pt x="344352" y="4180101"/>
                  <a:pt x="337404" y="4178919"/>
                </a:cubicBezTo>
                <a:close/>
                <a:moveTo>
                  <a:pt x="11854592" y="4178919"/>
                </a:moveTo>
                <a:cubicBezTo>
                  <a:pt x="11847644" y="4180101"/>
                  <a:pt x="11840227" y="4177564"/>
                  <a:pt x="11824243" y="4172828"/>
                </a:cubicBezTo>
                <a:cubicBezTo>
                  <a:pt x="11781620" y="4159292"/>
                  <a:pt x="11772487" y="4110557"/>
                  <a:pt x="11805975" y="4082136"/>
                </a:cubicBezTo>
                <a:cubicBezTo>
                  <a:pt x="11833376" y="4060477"/>
                  <a:pt x="11859254" y="4060477"/>
                  <a:pt x="11885894" y="4083486"/>
                </a:cubicBezTo>
                <a:cubicBezTo>
                  <a:pt x="11916404" y="4109208"/>
                  <a:pt x="11914908" y="4139667"/>
                  <a:pt x="11882088" y="4162674"/>
                </a:cubicBezTo>
                <a:cubicBezTo>
                  <a:pt x="11868007" y="4172828"/>
                  <a:pt x="11861539" y="4177734"/>
                  <a:pt x="11854592" y="4178919"/>
                </a:cubicBezTo>
                <a:close/>
                <a:moveTo>
                  <a:pt x="5817828" y="4180270"/>
                </a:moveTo>
                <a:cubicBezTo>
                  <a:pt x="5814780" y="4180270"/>
                  <a:pt x="5800303" y="4174176"/>
                  <a:pt x="5787348" y="4166733"/>
                </a:cubicBezTo>
                <a:cubicBezTo>
                  <a:pt x="5737056" y="4139660"/>
                  <a:pt x="5760679" y="4065211"/>
                  <a:pt x="5819352" y="4065211"/>
                </a:cubicBezTo>
                <a:cubicBezTo>
                  <a:pt x="5859739" y="4065211"/>
                  <a:pt x="5891743" y="4107173"/>
                  <a:pt x="5877264" y="4141691"/>
                </a:cubicBezTo>
                <a:cubicBezTo>
                  <a:pt x="5870407" y="4157257"/>
                  <a:pt x="5834592" y="4180270"/>
                  <a:pt x="5817828" y="4180270"/>
                </a:cubicBezTo>
                <a:close/>
                <a:moveTo>
                  <a:pt x="6374168" y="4180270"/>
                </a:moveTo>
                <a:cubicBezTo>
                  <a:pt x="6357404" y="4180270"/>
                  <a:pt x="6321589" y="4157257"/>
                  <a:pt x="6314732" y="4141691"/>
                </a:cubicBezTo>
                <a:cubicBezTo>
                  <a:pt x="6300254" y="4107173"/>
                  <a:pt x="6332258" y="4065211"/>
                  <a:pt x="6372644" y="4065211"/>
                </a:cubicBezTo>
                <a:cubicBezTo>
                  <a:pt x="6431318" y="4065211"/>
                  <a:pt x="6454940" y="4139660"/>
                  <a:pt x="6404648" y="4166733"/>
                </a:cubicBezTo>
                <a:cubicBezTo>
                  <a:pt x="6391694" y="4174176"/>
                  <a:pt x="6377216" y="4180270"/>
                  <a:pt x="6374168" y="4180270"/>
                </a:cubicBezTo>
                <a:close/>
                <a:moveTo>
                  <a:pt x="172925" y="4288003"/>
                </a:moveTo>
                <a:cubicBezTo>
                  <a:pt x="165871" y="4289271"/>
                  <a:pt x="157668" y="4288258"/>
                  <a:pt x="153091" y="4284194"/>
                </a:cubicBezTo>
                <a:cubicBezTo>
                  <a:pt x="145463" y="4276754"/>
                  <a:pt x="155379" y="4267952"/>
                  <a:pt x="171401" y="4267952"/>
                </a:cubicBezTo>
                <a:cubicBezTo>
                  <a:pt x="179029" y="4267952"/>
                  <a:pt x="185895" y="4272690"/>
                  <a:pt x="185895" y="4278101"/>
                </a:cubicBezTo>
                <a:cubicBezTo>
                  <a:pt x="185895" y="4283179"/>
                  <a:pt x="179983" y="4286733"/>
                  <a:pt x="172925" y="4288003"/>
                </a:cubicBezTo>
                <a:close/>
                <a:moveTo>
                  <a:pt x="12019071" y="4288003"/>
                </a:moveTo>
                <a:cubicBezTo>
                  <a:pt x="12012014" y="4286733"/>
                  <a:pt x="12006102" y="4283179"/>
                  <a:pt x="12006102" y="4278101"/>
                </a:cubicBezTo>
                <a:cubicBezTo>
                  <a:pt x="12006102" y="4272690"/>
                  <a:pt x="12012967" y="4267952"/>
                  <a:pt x="12020595" y="4267952"/>
                </a:cubicBezTo>
                <a:cubicBezTo>
                  <a:pt x="12036618" y="4267952"/>
                  <a:pt x="12046534" y="4276754"/>
                  <a:pt x="12038906" y="4284194"/>
                </a:cubicBezTo>
                <a:cubicBezTo>
                  <a:pt x="12034328" y="4288258"/>
                  <a:pt x="12026126" y="4289271"/>
                  <a:pt x="12019071" y="4288003"/>
                </a:cubicBezTo>
                <a:close/>
                <a:moveTo>
                  <a:pt x="1934708" y="4288254"/>
                </a:moveTo>
                <a:cubicBezTo>
                  <a:pt x="1925564" y="4288254"/>
                  <a:pt x="1920229" y="4284873"/>
                  <a:pt x="1921753" y="4280134"/>
                </a:cubicBezTo>
                <a:cubicBezTo>
                  <a:pt x="1927088" y="4267273"/>
                  <a:pt x="1950709" y="4265243"/>
                  <a:pt x="1950709" y="4277425"/>
                </a:cubicBezTo>
                <a:cubicBezTo>
                  <a:pt x="1950709" y="4284192"/>
                  <a:pt x="1943852" y="4288254"/>
                  <a:pt x="1934708" y="4288254"/>
                </a:cubicBezTo>
                <a:close/>
                <a:moveTo>
                  <a:pt x="5464820" y="4288254"/>
                </a:moveTo>
                <a:cubicBezTo>
                  <a:pt x="5455676" y="4288254"/>
                  <a:pt x="5450342" y="4284873"/>
                  <a:pt x="5451866" y="4280134"/>
                </a:cubicBezTo>
                <a:cubicBezTo>
                  <a:pt x="5457200" y="4267273"/>
                  <a:pt x="5480822" y="4265243"/>
                  <a:pt x="5480822" y="4277425"/>
                </a:cubicBezTo>
                <a:cubicBezTo>
                  <a:pt x="5480822" y="4284192"/>
                  <a:pt x="5473964" y="4288254"/>
                  <a:pt x="5464820" y="4288254"/>
                </a:cubicBezTo>
                <a:close/>
                <a:moveTo>
                  <a:pt x="6727176" y="4288254"/>
                </a:moveTo>
                <a:cubicBezTo>
                  <a:pt x="6718032" y="4288254"/>
                  <a:pt x="6711175" y="4284192"/>
                  <a:pt x="6711175" y="4277425"/>
                </a:cubicBezTo>
                <a:cubicBezTo>
                  <a:pt x="6711175" y="4265243"/>
                  <a:pt x="6734796" y="4267273"/>
                  <a:pt x="6740131" y="4280134"/>
                </a:cubicBezTo>
                <a:cubicBezTo>
                  <a:pt x="6741655" y="4284873"/>
                  <a:pt x="6736320" y="4288254"/>
                  <a:pt x="6727176" y="4288254"/>
                </a:cubicBezTo>
                <a:close/>
                <a:moveTo>
                  <a:pt x="10257288" y="4288254"/>
                </a:moveTo>
                <a:cubicBezTo>
                  <a:pt x="10248144" y="4288254"/>
                  <a:pt x="10241287" y="4284192"/>
                  <a:pt x="10241287" y="4277425"/>
                </a:cubicBezTo>
                <a:cubicBezTo>
                  <a:pt x="10241287" y="4265243"/>
                  <a:pt x="10264908" y="4267273"/>
                  <a:pt x="10270243" y="4280134"/>
                </a:cubicBezTo>
                <a:cubicBezTo>
                  <a:pt x="10271767" y="4284873"/>
                  <a:pt x="10266432" y="4288254"/>
                  <a:pt x="10257288" y="4288254"/>
                </a:cubicBezTo>
                <a:close/>
                <a:moveTo>
                  <a:pt x="345683" y="4288258"/>
                </a:moveTo>
                <a:cubicBezTo>
                  <a:pt x="337309" y="4288258"/>
                  <a:pt x="330459" y="4283518"/>
                  <a:pt x="330459" y="4278101"/>
                </a:cubicBezTo>
                <a:cubicBezTo>
                  <a:pt x="330459" y="4272689"/>
                  <a:pt x="337309" y="4267952"/>
                  <a:pt x="345683" y="4267952"/>
                </a:cubicBezTo>
                <a:cubicBezTo>
                  <a:pt x="354055" y="4267952"/>
                  <a:pt x="360904" y="4272689"/>
                  <a:pt x="360904" y="4278101"/>
                </a:cubicBezTo>
                <a:cubicBezTo>
                  <a:pt x="360904" y="4283518"/>
                  <a:pt x="354055" y="4288258"/>
                  <a:pt x="345683" y="4288258"/>
                </a:cubicBezTo>
                <a:close/>
                <a:moveTo>
                  <a:pt x="3879315" y="4288258"/>
                </a:moveTo>
                <a:cubicBezTo>
                  <a:pt x="3873219" y="4288258"/>
                  <a:pt x="3867884" y="4283518"/>
                  <a:pt x="3867884" y="4278101"/>
                </a:cubicBezTo>
                <a:cubicBezTo>
                  <a:pt x="3867884" y="4272689"/>
                  <a:pt x="3873219" y="4267952"/>
                  <a:pt x="3879315" y="4267952"/>
                </a:cubicBezTo>
                <a:cubicBezTo>
                  <a:pt x="3885411" y="4267952"/>
                  <a:pt x="3890746" y="4272689"/>
                  <a:pt x="3890746" y="4278101"/>
                </a:cubicBezTo>
                <a:cubicBezTo>
                  <a:pt x="3890746" y="4283518"/>
                  <a:pt x="3885411" y="4288258"/>
                  <a:pt x="3879315" y="4288258"/>
                </a:cubicBezTo>
                <a:close/>
                <a:moveTo>
                  <a:pt x="8312682" y="4288258"/>
                </a:moveTo>
                <a:cubicBezTo>
                  <a:pt x="8306585" y="4288258"/>
                  <a:pt x="8301251" y="4283518"/>
                  <a:pt x="8301251" y="4278101"/>
                </a:cubicBezTo>
                <a:cubicBezTo>
                  <a:pt x="8301251" y="4272689"/>
                  <a:pt x="8306585" y="4267952"/>
                  <a:pt x="8312682" y="4267952"/>
                </a:cubicBezTo>
                <a:cubicBezTo>
                  <a:pt x="8318777" y="4267952"/>
                  <a:pt x="8324112" y="4272689"/>
                  <a:pt x="8324112" y="4278101"/>
                </a:cubicBezTo>
                <a:cubicBezTo>
                  <a:pt x="8324112" y="4283518"/>
                  <a:pt x="8318777" y="4288258"/>
                  <a:pt x="8312682" y="4288258"/>
                </a:cubicBezTo>
                <a:close/>
                <a:moveTo>
                  <a:pt x="11846314" y="4288258"/>
                </a:moveTo>
                <a:cubicBezTo>
                  <a:pt x="11837942" y="4288258"/>
                  <a:pt x="11831092" y="4283518"/>
                  <a:pt x="11831092" y="4278101"/>
                </a:cubicBezTo>
                <a:cubicBezTo>
                  <a:pt x="11831092" y="4272689"/>
                  <a:pt x="11837942" y="4267952"/>
                  <a:pt x="11846314" y="4267952"/>
                </a:cubicBezTo>
                <a:cubicBezTo>
                  <a:pt x="11854687" y="4267952"/>
                  <a:pt x="11861538" y="4272689"/>
                  <a:pt x="11861538" y="4278101"/>
                </a:cubicBezTo>
                <a:cubicBezTo>
                  <a:pt x="11861538" y="4283518"/>
                  <a:pt x="11854687" y="4288258"/>
                  <a:pt x="11846314" y="4288258"/>
                </a:cubicBezTo>
                <a:close/>
                <a:moveTo>
                  <a:pt x="4591432" y="4290962"/>
                </a:moveTo>
                <a:cubicBezTo>
                  <a:pt x="4587623" y="4292993"/>
                  <a:pt x="4580764" y="4290962"/>
                  <a:pt x="4576192" y="4285545"/>
                </a:cubicBezTo>
                <a:cubicBezTo>
                  <a:pt x="4567048" y="4276070"/>
                  <a:pt x="4572383" y="4267948"/>
                  <a:pt x="4588384" y="4267948"/>
                </a:cubicBezTo>
                <a:cubicBezTo>
                  <a:pt x="4599815" y="4267948"/>
                  <a:pt x="4602100" y="4285545"/>
                  <a:pt x="4591432" y="4290962"/>
                </a:cubicBezTo>
                <a:close/>
                <a:moveTo>
                  <a:pt x="7600564" y="4290962"/>
                </a:moveTo>
                <a:cubicBezTo>
                  <a:pt x="7589896" y="4285545"/>
                  <a:pt x="7592182" y="4267948"/>
                  <a:pt x="7603612" y="4267948"/>
                </a:cubicBezTo>
                <a:cubicBezTo>
                  <a:pt x="7619614" y="4267948"/>
                  <a:pt x="7624948" y="4276070"/>
                  <a:pt x="7615804" y="4285545"/>
                </a:cubicBezTo>
                <a:cubicBezTo>
                  <a:pt x="7611232" y="4290962"/>
                  <a:pt x="7604373" y="4292993"/>
                  <a:pt x="7600564" y="4290962"/>
                </a:cubicBezTo>
                <a:close/>
                <a:moveTo>
                  <a:pt x="5638503" y="4291457"/>
                </a:moveTo>
                <a:cubicBezTo>
                  <a:pt x="5634943" y="4292060"/>
                  <a:pt x="5631800" y="4291806"/>
                  <a:pt x="5629895" y="4290284"/>
                </a:cubicBezTo>
                <a:cubicBezTo>
                  <a:pt x="5627610" y="4288249"/>
                  <a:pt x="5625323" y="4282163"/>
                  <a:pt x="5625323" y="4276749"/>
                </a:cubicBezTo>
                <a:cubicBezTo>
                  <a:pt x="5625323" y="4266593"/>
                  <a:pt x="5652755" y="4264566"/>
                  <a:pt x="5659614" y="4274042"/>
                </a:cubicBezTo>
                <a:cubicBezTo>
                  <a:pt x="5663614" y="4280133"/>
                  <a:pt x="5649183" y="4289649"/>
                  <a:pt x="5638503" y="4291457"/>
                </a:cubicBezTo>
                <a:close/>
                <a:moveTo>
                  <a:pt x="6553493" y="4291457"/>
                </a:moveTo>
                <a:cubicBezTo>
                  <a:pt x="6542813" y="4289649"/>
                  <a:pt x="6528383" y="4280133"/>
                  <a:pt x="6532383" y="4274042"/>
                </a:cubicBezTo>
                <a:cubicBezTo>
                  <a:pt x="6539242" y="4264566"/>
                  <a:pt x="6566674" y="4266593"/>
                  <a:pt x="6566674" y="4276749"/>
                </a:cubicBezTo>
                <a:cubicBezTo>
                  <a:pt x="6566674" y="4282163"/>
                  <a:pt x="6564387" y="4288249"/>
                  <a:pt x="6562102" y="4290284"/>
                </a:cubicBezTo>
                <a:cubicBezTo>
                  <a:pt x="6560197" y="4291806"/>
                  <a:pt x="6557053" y="4292060"/>
                  <a:pt x="6553493" y="4291457"/>
                </a:cubicBezTo>
                <a:close/>
                <a:moveTo>
                  <a:pt x="1053144" y="4295026"/>
                </a:moveTo>
                <a:cubicBezTo>
                  <a:pt x="1048575" y="4295026"/>
                  <a:pt x="1043239" y="4290287"/>
                  <a:pt x="1040191" y="4284192"/>
                </a:cubicBezTo>
                <a:cubicBezTo>
                  <a:pt x="1034096" y="4269983"/>
                  <a:pt x="1050097" y="4255770"/>
                  <a:pt x="1061525" y="4265920"/>
                </a:cubicBezTo>
                <a:cubicBezTo>
                  <a:pt x="1071431" y="4274720"/>
                  <a:pt x="1065331" y="4295026"/>
                  <a:pt x="1053144" y="4295026"/>
                </a:cubicBezTo>
                <a:close/>
                <a:moveTo>
                  <a:pt x="11138852" y="4295026"/>
                </a:moveTo>
                <a:cubicBezTo>
                  <a:pt x="11126666" y="4295026"/>
                  <a:pt x="11120566" y="4274720"/>
                  <a:pt x="11130471" y="4265920"/>
                </a:cubicBezTo>
                <a:cubicBezTo>
                  <a:pt x="11141899" y="4255770"/>
                  <a:pt x="11157900" y="4269983"/>
                  <a:pt x="11151806" y="4284192"/>
                </a:cubicBezTo>
                <a:cubicBezTo>
                  <a:pt x="11148758" y="4290287"/>
                  <a:pt x="11143422" y="4295026"/>
                  <a:pt x="11138852" y="4295026"/>
                </a:cubicBezTo>
                <a:close/>
                <a:moveTo>
                  <a:pt x="2982311" y="4297054"/>
                </a:moveTo>
                <a:cubicBezTo>
                  <a:pt x="2980024" y="4295018"/>
                  <a:pt x="2977739" y="4285545"/>
                  <a:pt x="2977739" y="4276749"/>
                </a:cubicBezTo>
                <a:cubicBezTo>
                  <a:pt x="2977739" y="4263209"/>
                  <a:pt x="2981548" y="4260502"/>
                  <a:pt x="2994503" y="4262535"/>
                </a:cubicBezTo>
                <a:cubicBezTo>
                  <a:pt x="3016600" y="4265241"/>
                  <a:pt x="3021172" y="4285545"/>
                  <a:pt x="3002123" y="4294344"/>
                </a:cubicBezTo>
                <a:cubicBezTo>
                  <a:pt x="2993740" y="4298406"/>
                  <a:pt x="2985359" y="4299083"/>
                  <a:pt x="2982311" y="4297054"/>
                </a:cubicBezTo>
                <a:close/>
                <a:moveTo>
                  <a:pt x="9209686" y="4297054"/>
                </a:moveTo>
                <a:cubicBezTo>
                  <a:pt x="9206638" y="4299083"/>
                  <a:pt x="9198256" y="4298406"/>
                  <a:pt x="9189874" y="4294344"/>
                </a:cubicBezTo>
                <a:cubicBezTo>
                  <a:pt x="9170824" y="4285545"/>
                  <a:pt x="9175396" y="4265241"/>
                  <a:pt x="9197494" y="4262535"/>
                </a:cubicBezTo>
                <a:cubicBezTo>
                  <a:pt x="9210448" y="4260502"/>
                  <a:pt x="9214258" y="4263209"/>
                  <a:pt x="9214258" y="4276749"/>
                </a:cubicBezTo>
                <a:cubicBezTo>
                  <a:pt x="9214258" y="4285545"/>
                  <a:pt x="9211972" y="4295018"/>
                  <a:pt x="9209686" y="4297054"/>
                </a:cubicBezTo>
                <a:close/>
                <a:moveTo>
                  <a:pt x="3173580" y="4300013"/>
                </a:moveTo>
                <a:cubicBezTo>
                  <a:pt x="3166246" y="4300945"/>
                  <a:pt x="3158816" y="4298408"/>
                  <a:pt x="3152720" y="4292316"/>
                </a:cubicBezTo>
                <a:cubicBezTo>
                  <a:pt x="3132146" y="4269983"/>
                  <a:pt x="3166436" y="4243592"/>
                  <a:pt x="3189296" y="4263891"/>
                </a:cubicBezTo>
                <a:cubicBezTo>
                  <a:pt x="3199202" y="4272689"/>
                  <a:pt x="3199964" y="4277425"/>
                  <a:pt x="3193868" y="4286902"/>
                </a:cubicBezTo>
                <a:cubicBezTo>
                  <a:pt x="3188154" y="4294687"/>
                  <a:pt x="3180915" y="4299087"/>
                  <a:pt x="3173580" y="4300013"/>
                </a:cubicBezTo>
                <a:close/>
                <a:moveTo>
                  <a:pt x="9018416" y="4300013"/>
                </a:moveTo>
                <a:cubicBezTo>
                  <a:pt x="9011082" y="4299087"/>
                  <a:pt x="9003843" y="4294687"/>
                  <a:pt x="8998128" y="4286902"/>
                </a:cubicBezTo>
                <a:cubicBezTo>
                  <a:pt x="8992032" y="4277425"/>
                  <a:pt x="8992795" y="4272689"/>
                  <a:pt x="9002700" y="4263891"/>
                </a:cubicBezTo>
                <a:cubicBezTo>
                  <a:pt x="9025560" y="4243592"/>
                  <a:pt x="9059851" y="4269983"/>
                  <a:pt x="9039276" y="4292316"/>
                </a:cubicBezTo>
                <a:cubicBezTo>
                  <a:pt x="9033180" y="4298408"/>
                  <a:pt x="9025751" y="4300945"/>
                  <a:pt x="9018416" y="4300013"/>
                </a:cubicBezTo>
                <a:close/>
                <a:moveTo>
                  <a:pt x="1757817" y="4300099"/>
                </a:moveTo>
                <a:cubicBezTo>
                  <a:pt x="1750769" y="4300437"/>
                  <a:pt x="1744483" y="4296377"/>
                  <a:pt x="1741435" y="4287579"/>
                </a:cubicBezTo>
                <a:cubicBezTo>
                  <a:pt x="1738387" y="4278779"/>
                  <a:pt x="1739911" y="4269305"/>
                  <a:pt x="1746768" y="4263891"/>
                </a:cubicBezTo>
                <a:cubicBezTo>
                  <a:pt x="1755912" y="4255770"/>
                  <a:pt x="1759723" y="4255770"/>
                  <a:pt x="1771915" y="4263891"/>
                </a:cubicBezTo>
                <a:cubicBezTo>
                  <a:pt x="1784107" y="4272013"/>
                  <a:pt x="1785631" y="4276070"/>
                  <a:pt x="1778772" y="4286222"/>
                </a:cubicBezTo>
                <a:cubicBezTo>
                  <a:pt x="1772676" y="4295026"/>
                  <a:pt x="1764865" y="4299761"/>
                  <a:pt x="1757817" y="4300099"/>
                </a:cubicBezTo>
                <a:close/>
                <a:moveTo>
                  <a:pt x="10434179" y="4300099"/>
                </a:moveTo>
                <a:cubicBezTo>
                  <a:pt x="10427131" y="4299761"/>
                  <a:pt x="10419320" y="4295026"/>
                  <a:pt x="10413224" y="4286222"/>
                </a:cubicBezTo>
                <a:cubicBezTo>
                  <a:pt x="10406366" y="4276070"/>
                  <a:pt x="10407890" y="4272013"/>
                  <a:pt x="10420082" y="4263891"/>
                </a:cubicBezTo>
                <a:cubicBezTo>
                  <a:pt x="10432274" y="4255770"/>
                  <a:pt x="10436084" y="4255770"/>
                  <a:pt x="10445228" y="4263891"/>
                </a:cubicBezTo>
                <a:cubicBezTo>
                  <a:pt x="10452086" y="4269305"/>
                  <a:pt x="10453610" y="4278779"/>
                  <a:pt x="10450562" y="4287579"/>
                </a:cubicBezTo>
                <a:cubicBezTo>
                  <a:pt x="10447514" y="4296377"/>
                  <a:pt x="10441227" y="4300437"/>
                  <a:pt x="10434179" y="4300099"/>
                </a:cubicBezTo>
                <a:close/>
                <a:moveTo>
                  <a:pt x="5293650" y="4300777"/>
                </a:moveTo>
                <a:cubicBezTo>
                  <a:pt x="5289839" y="4301456"/>
                  <a:pt x="5285267" y="4300103"/>
                  <a:pt x="5277647" y="4297057"/>
                </a:cubicBezTo>
                <a:cubicBezTo>
                  <a:pt x="5265455" y="4292995"/>
                  <a:pt x="5264692" y="4273367"/>
                  <a:pt x="5276884" y="4262537"/>
                </a:cubicBezTo>
                <a:cubicBezTo>
                  <a:pt x="5289839" y="4251036"/>
                  <a:pt x="5296696" y="4252388"/>
                  <a:pt x="5305840" y="4268630"/>
                </a:cubicBezTo>
                <a:cubicBezTo>
                  <a:pt x="5312699" y="4278779"/>
                  <a:pt x="5311936" y="4284873"/>
                  <a:pt x="5305079" y="4292316"/>
                </a:cubicBezTo>
                <a:cubicBezTo>
                  <a:pt x="5300507" y="4297395"/>
                  <a:pt x="5297459" y="4300103"/>
                  <a:pt x="5293650" y="4300777"/>
                </a:cubicBezTo>
                <a:close/>
                <a:moveTo>
                  <a:pt x="6898347" y="4300777"/>
                </a:moveTo>
                <a:cubicBezTo>
                  <a:pt x="6894538" y="4300103"/>
                  <a:pt x="6891489" y="4297395"/>
                  <a:pt x="6886918" y="4292316"/>
                </a:cubicBezTo>
                <a:cubicBezTo>
                  <a:pt x="6880060" y="4284873"/>
                  <a:pt x="6879298" y="4278779"/>
                  <a:pt x="6886156" y="4268630"/>
                </a:cubicBezTo>
                <a:cubicBezTo>
                  <a:pt x="6895300" y="4252388"/>
                  <a:pt x="6902158" y="4251036"/>
                  <a:pt x="6915112" y="4262537"/>
                </a:cubicBezTo>
                <a:cubicBezTo>
                  <a:pt x="6927304" y="4273367"/>
                  <a:pt x="6926541" y="4292995"/>
                  <a:pt x="6914350" y="4297057"/>
                </a:cubicBezTo>
                <a:cubicBezTo>
                  <a:pt x="6906730" y="4300103"/>
                  <a:pt x="6902158" y="4301456"/>
                  <a:pt x="6898347" y="4300777"/>
                </a:cubicBezTo>
                <a:close/>
                <a:moveTo>
                  <a:pt x="0" y="4303568"/>
                </a:moveTo>
                <a:lnTo>
                  <a:pt x="0" y="4252639"/>
                </a:lnTo>
                <a:lnTo>
                  <a:pt x="17184" y="4257209"/>
                </a:lnTo>
                <a:cubicBezTo>
                  <a:pt x="26640" y="4263045"/>
                  <a:pt x="33709" y="4270997"/>
                  <a:pt x="33709" y="4278101"/>
                </a:cubicBezTo>
                <a:cubicBezTo>
                  <a:pt x="33709" y="4286732"/>
                  <a:pt x="25660" y="4294696"/>
                  <a:pt x="15145" y="4300208"/>
                </a:cubicBezTo>
                <a:close/>
                <a:moveTo>
                  <a:pt x="12191999" y="4303568"/>
                </a:moveTo>
                <a:lnTo>
                  <a:pt x="12176851" y="4300208"/>
                </a:lnTo>
                <a:cubicBezTo>
                  <a:pt x="12166336" y="4294696"/>
                  <a:pt x="12158287" y="4286732"/>
                  <a:pt x="12158287" y="4278101"/>
                </a:cubicBezTo>
                <a:cubicBezTo>
                  <a:pt x="12158287" y="4270997"/>
                  <a:pt x="12165356" y="4263045"/>
                  <a:pt x="12174812" y="4257209"/>
                </a:cubicBezTo>
                <a:lnTo>
                  <a:pt x="12191999" y="4252638"/>
                </a:lnTo>
                <a:close/>
                <a:moveTo>
                  <a:pt x="3532023" y="4307036"/>
                </a:moveTo>
                <a:cubicBezTo>
                  <a:pt x="3521735" y="4310421"/>
                  <a:pt x="3509543" y="4306868"/>
                  <a:pt x="3501923" y="4294348"/>
                </a:cubicBezTo>
                <a:cubicBezTo>
                  <a:pt x="3495827" y="4283518"/>
                  <a:pt x="3495827" y="4275398"/>
                  <a:pt x="3501923" y="4263891"/>
                </a:cubicBezTo>
                <a:cubicBezTo>
                  <a:pt x="3515639" y="4236821"/>
                  <a:pt x="3550691" y="4246971"/>
                  <a:pt x="3550691" y="4278101"/>
                </a:cubicBezTo>
                <a:cubicBezTo>
                  <a:pt x="3550691" y="4293331"/>
                  <a:pt x="3542310" y="4303654"/>
                  <a:pt x="3532023" y="4307036"/>
                </a:cubicBezTo>
                <a:close/>
                <a:moveTo>
                  <a:pt x="8659974" y="4307036"/>
                </a:moveTo>
                <a:cubicBezTo>
                  <a:pt x="8649687" y="4303654"/>
                  <a:pt x="8641306" y="4293331"/>
                  <a:pt x="8641306" y="4278101"/>
                </a:cubicBezTo>
                <a:cubicBezTo>
                  <a:pt x="8641306" y="4246971"/>
                  <a:pt x="8676358" y="4236821"/>
                  <a:pt x="8690074" y="4263891"/>
                </a:cubicBezTo>
                <a:cubicBezTo>
                  <a:pt x="8696170" y="4275398"/>
                  <a:pt x="8696170" y="4283518"/>
                  <a:pt x="8690074" y="4294348"/>
                </a:cubicBezTo>
                <a:cubicBezTo>
                  <a:pt x="8682454" y="4306868"/>
                  <a:pt x="8670262" y="4310421"/>
                  <a:pt x="8659974" y="4307036"/>
                </a:cubicBezTo>
                <a:close/>
                <a:moveTo>
                  <a:pt x="3347514" y="4307207"/>
                </a:moveTo>
                <a:cubicBezTo>
                  <a:pt x="3332274" y="4309239"/>
                  <a:pt x="3326178" y="4305851"/>
                  <a:pt x="3320843" y="4293671"/>
                </a:cubicBezTo>
                <a:cubicBezTo>
                  <a:pt x="3304842" y="4255774"/>
                  <a:pt x="3352086" y="4229378"/>
                  <a:pt x="3373422" y="4264568"/>
                </a:cubicBezTo>
                <a:cubicBezTo>
                  <a:pt x="3387138" y="4286902"/>
                  <a:pt x="3376470" y="4304499"/>
                  <a:pt x="3347514" y="4307207"/>
                </a:cubicBezTo>
                <a:close/>
                <a:moveTo>
                  <a:pt x="8844483" y="4307207"/>
                </a:moveTo>
                <a:cubicBezTo>
                  <a:pt x="8815527" y="4304499"/>
                  <a:pt x="8804859" y="4286902"/>
                  <a:pt x="8818575" y="4264568"/>
                </a:cubicBezTo>
                <a:cubicBezTo>
                  <a:pt x="8839911" y="4229378"/>
                  <a:pt x="8887155" y="4255774"/>
                  <a:pt x="8871154" y="4293671"/>
                </a:cubicBezTo>
                <a:cubicBezTo>
                  <a:pt x="8865819" y="4305851"/>
                  <a:pt x="8859723" y="4309239"/>
                  <a:pt x="8844483" y="4307207"/>
                </a:cubicBezTo>
                <a:close/>
                <a:moveTo>
                  <a:pt x="1405113" y="4308052"/>
                </a:moveTo>
                <a:cubicBezTo>
                  <a:pt x="1395031" y="4308052"/>
                  <a:pt x="1385132" y="4303484"/>
                  <a:pt x="1379409" y="4294348"/>
                </a:cubicBezTo>
                <a:cubicBezTo>
                  <a:pt x="1373305" y="4283518"/>
                  <a:pt x="1373305" y="4275398"/>
                  <a:pt x="1379409" y="4263891"/>
                </a:cubicBezTo>
                <a:cubicBezTo>
                  <a:pt x="1390083" y="4242914"/>
                  <a:pt x="1414436" y="4242914"/>
                  <a:pt x="1429660" y="4263891"/>
                </a:cubicBezTo>
                <a:cubicBezTo>
                  <a:pt x="1440316" y="4277427"/>
                  <a:pt x="1440316" y="4282841"/>
                  <a:pt x="1431941" y="4294348"/>
                </a:cubicBezTo>
                <a:cubicBezTo>
                  <a:pt x="1425476" y="4303484"/>
                  <a:pt x="1415199" y="4308052"/>
                  <a:pt x="1405113" y="4308052"/>
                </a:cubicBezTo>
                <a:close/>
                <a:moveTo>
                  <a:pt x="10786883" y="4308052"/>
                </a:moveTo>
                <a:cubicBezTo>
                  <a:pt x="10776798" y="4308052"/>
                  <a:pt x="10766520" y="4303484"/>
                  <a:pt x="10760055" y="4294348"/>
                </a:cubicBezTo>
                <a:cubicBezTo>
                  <a:pt x="10751680" y="4282841"/>
                  <a:pt x="10751680" y="4277427"/>
                  <a:pt x="10762336" y="4263891"/>
                </a:cubicBezTo>
                <a:cubicBezTo>
                  <a:pt x="10777560" y="4242914"/>
                  <a:pt x="10801914" y="4242914"/>
                  <a:pt x="10812587" y="4263891"/>
                </a:cubicBezTo>
                <a:cubicBezTo>
                  <a:pt x="10818691" y="4275398"/>
                  <a:pt x="10818691" y="4283518"/>
                  <a:pt x="10812587" y="4294348"/>
                </a:cubicBezTo>
                <a:cubicBezTo>
                  <a:pt x="10806864" y="4303484"/>
                  <a:pt x="10796966" y="4308052"/>
                  <a:pt x="10786883" y="4308052"/>
                </a:cubicBezTo>
                <a:close/>
                <a:moveTo>
                  <a:pt x="4056775" y="4308219"/>
                </a:moveTo>
                <a:cubicBezTo>
                  <a:pt x="4050488" y="4309064"/>
                  <a:pt x="4043631" y="4306529"/>
                  <a:pt x="4036772" y="4300437"/>
                </a:cubicBezTo>
                <a:cubicBezTo>
                  <a:pt x="4022295" y="4287579"/>
                  <a:pt x="4026104" y="4262537"/>
                  <a:pt x="4044392" y="4253741"/>
                </a:cubicBezTo>
                <a:cubicBezTo>
                  <a:pt x="4058108" y="4246971"/>
                  <a:pt x="4062680" y="4248330"/>
                  <a:pt x="4071063" y="4258476"/>
                </a:cubicBezTo>
                <a:cubicBezTo>
                  <a:pt x="4083255" y="4273367"/>
                  <a:pt x="4083255" y="4278101"/>
                  <a:pt x="4073348" y="4295702"/>
                </a:cubicBezTo>
                <a:cubicBezTo>
                  <a:pt x="4068776" y="4303143"/>
                  <a:pt x="4063062" y="4307374"/>
                  <a:pt x="4056775" y="4308219"/>
                </a:cubicBezTo>
                <a:close/>
                <a:moveTo>
                  <a:pt x="8135221" y="4308219"/>
                </a:moveTo>
                <a:cubicBezTo>
                  <a:pt x="8128935" y="4307374"/>
                  <a:pt x="8123220" y="4303143"/>
                  <a:pt x="8118648" y="4295702"/>
                </a:cubicBezTo>
                <a:cubicBezTo>
                  <a:pt x="8108741" y="4278101"/>
                  <a:pt x="8108741" y="4273367"/>
                  <a:pt x="8120933" y="4258476"/>
                </a:cubicBezTo>
                <a:cubicBezTo>
                  <a:pt x="8129316" y="4248330"/>
                  <a:pt x="8133888" y="4246971"/>
                  <a:pt x="8147604" y="4253741"/>
                </a:cubicBezTo>
                <a:cubicBezTo>
                  <a:pt x="8165892" y="4262537"/>
                  <a:pt x="8169701" y="4287579"/>
                  <a:pt x="8155224" y="4300437"/>
                </a:cubicBezTo>
                <a:cubicBezTo>
                  <a:pt x="8148365" y="4306529"/>
                  <a:pt x="8141508" y="4309064"/>
                  <a:pt x="8135221" y="4308219"/>
                </a:cubicBezTo>
                <a:close/>
                <a:moveTo>
                  <a:pt x="2113690" y="4308560"/>
                </a:moveTo>
                <a:cubicBezTo>
                  <a:pt x="2103402" y="4308900"/>
                  <a:pt x="2092924" y="4304163"/>
                  <a:pt x="2086828" y="4294348"/>
                </a:cubicBezTo>
                <a:cubicBezTo>
                  <a:pt x="2075399" y="4275398"/>
                  <a:pt x="2089115" y="4247652"/>
                  <a:pt x="2109688" y="4247652"/>
                </a:cubicBezTo>
                <a:cubicBezTo>
                  <a:pt x="2133311" y="4247652"/>
                  <a:pt x="2149312" y="4272690"/>
                  <a:pt x="2139407" y="4292316"/>
                </a:cubicBezTo>
                <a:cubicBezTo>
                  <a:pt x="2134074" y="4302807"/>
                  <a:pt x="2123976" y="4308221"/>
                  <a:pt x="2113690" y="4308560"/>
                </a:cubicBezTo>
                <a:close/>
                <a:moveTo>
                  <a:pt x="2290296" y="4308560"/>
                </a:moveTo>
                <a:cubicBezTo>
                  <a:pt x="2279532" y="4308391"/>
                  <a:pt x="2267912" y="4303143"/>
                  <a:pt x="2260292" y="4292995"/>
                </a:cubicBezTo>
                <a:cubicBezTo>
                  <a:pt x="2250386" y="4278779"/>
                  <a:pt x="2250386" y="4276073"/>
                  <a:pt x="2263340" y="4261859"/>
                </a:cubicBezTo>
                <a:cubicBezTo>
                  <a:pt x="2290010" y="4232761"/>
                  <a:pt x="2330396" y="4256447"/>
                  <a:pt x="2315156" y="4293671"/>
                </a:cubicBezTo>
                <a:cubicBezTo>
                  <a:pt x="2310966" y="4303822"/>
                  <a:pt x="2301059" y="4308728"/>
                  <a:pt x="2290296" y="4308560"/>
                </a:cubicBezTo>
                <a:close/>
                <a:moveTo>
                  <a:pt x="9901700" y="4308560"/>
                </a:moveTo>
                <a:cubicBezTo>
                  <a:pt x="9890938" y="4308728"/>
                  <a:pt x="9881031" y="4303822"/>
                  <a:pt x="9876840" y="4293671"/>
                </a:cubicBezTo>
                <a:cubicBezTo>
                  <a:pt x="9861600" y="4256447"/>
                  <a:pt x="9901987" y="4232761"/>
                  <a:pt x="9928656" y="4261859"/>
                </a:cubicBezTo>
                <a:cubicBezTo>
                  <a:pt x="9941611" y="4276073"/>
                  <a:pt x="9941611" y="4278779"/>
                  <a:pt x="9931704" y="4292995"/>
                </a:cubicBezTo>
                <a:cubicBezTo>
                  <a:pt x="9924084" y="4303143"/>
                  <a:pt x="9912464" y="4308391"/>
                  <a:pt x="9901700" y="4308560"/>
                </a:cubicBezTo>
                <a:close/>
                <a:moveTo>
                  <a:pt x="10078307" y="4308560"/>
                </a:moveTo>
                <a:cubicBezTo>
                  <a:pt x="10068020" y="4308221"/>
                  <a:pt x="10057923" y="4302807"/>
                  <a:pt x="10052590" y="4292316"/>
                </a:cubicBezTo>
                <a:cubicBezTo>
                  <a:pt x="10042684" y="4272690"/>
                  <a:pt x="10058686" y="4247652"/>
                  <a:pt x="10082308" y="4247652"/>
                </a:cubicBezTo>
                <a:cubicBezTo>
                  <a:pt x="10102882" y="4247652"/>
                  <a:pt x="10116598" y="4275398"/>
                  <a:pt x="10105168" y="4294348"/>
                </a:cubicBezTo>
                <a:cubicBezTo>
                  <a:pt x="10099072" y="4304163"/>
                  <a:pt x="10088595" y="4308900"/>
                  <a:pt x="10078307" y="4308560"/>
                </a:cubicBezTo>
                <a:close/>
                <a:moveTo>
                  <a:pt x="873709" y="4308816"/>
                </a:moveTo>
                <a:cubicBezTo>
                  <a:pt x="863313" y="4308052"/>
                  <a:pt x="853787" y="4301792"/>
                  <a:pt x="850748" y="4290287"/>
                </a:cubicBezTo>
                <a:cubicBezTo>
                  <a:pt x="844655" y="4268630"/>
                  <a:pt x="855316" y="4251713"/>
                  <a:pt x="876669" y="4249004"/>
                </a:cubicBezTo>
                <a:cubicBezTo>
                  <a:pt x="898731" y="4246299"/>
                  <a:pt x="913984" y="4273367"/>
                  <a:pt x="901791" y="4294348"/>
                </a:cubicBezTo>
                <a:cubicBezTo>
                  <a:pt x="895296" y="4304840"/>
                  <a:pt x="884089" y="4309578"/>
                  <a:pt x="873709" y="4308816"/>
                </a:cubicBezTo>
                <a:close/>
                <a:moveTo>
                  <a:pt x="11318287" y="4308816"/>
                </a:moveTo>
                <a:cubicBezTo>
                  <a:pt x="11307907" y="4309578"/>
                  <a:pt x="11296700" y="4304840"/>
                  <a:pt x="11290206" y="4294348"/>
                </a:cubicBezTo>
                <a:cubicBezTo>
                  <a:pt x="11278012" y="4273367"/>
                  <a:pt x="11293266" y="4246299"/>
                  <a:pt x="11315327" y="4249004"/>
                </a:cubicBezTo>
                <a:cubicBezTo>
                  <a:pt x="11336680" y="4251713"/>
                  <a:pt x="11347342" y="4268630"/>
                  <a:pt x="11341248" y="4290287"/>
                </a:cubicBezTo>
                <a:cubicBezTo>
                  <a:pt x="11338210" y="4301792"/>
                  <a:pt x="11328683" y="4308052"/>
                  <a:pt x="11318287" y="4308816"/>
                </a:cubicBezTo>
                <a:close/>
                <a:moveTo>
                  <a:pt x="1591132" y="4310421"/>
                </a:moveTo>
                <a:cubicBezTo>
                  <a:pt x="1581511" y="4311775"/>
                  <a:pt x="1570272" y="4308560"/>
                  <a:pt x="1558841" y="4300437"/>
                </a:cubicBezTo>
                <a:cubicBezTo>
                  <a:pt x="1535981" y="4284873"/>
                  <a:pt x="1535220" y="4274042"/>
                  <a:pt x="1553508" y="4259152"/>
                </a:cubicBezTo>
                <a:cubicBezTo>
                  <a:pt x="1587036" y="4232081"/>
                  <a:pt x="1631993" y="4257801"/>
                  <a:pt x="1613705" y="4292993"/>
                </a:cubicBezTo>
                <a:cubicBezTo>
                  <a:pt x="1608753" y="4303143"/>
                  <a:pt x="1600752" y="4309064"/>
                  <a:pt x="1591132" y="4310421"/>
                </a:cubicBezTo>
                <a:close/>
                <a:moveTo>
                  <a:pt x="10600864" y="4310421"/>
                </a:moveTo>
                <a:cubicBezTo>
                  <a:pt x="10591244" y="4309064"/>
                  <a:pt x="10583243" y="4303143"/>
                  <a:pt x="10578291" y="4292993"/>
                </a:cubicBezTo>
                <a:cubicBezTo>
                  <a:pt x="10560003" y="4257801"/>
                  <a:pt x="10604960" y="4232081"/>
                  <a:pt x="10638488" y="4259152"/>
                </a:cubicBezTo>
                <a:cubicBezTo>
                  <a:pt x="10656776" y="4274042"/>
                  <a:pt x="10656015" y="4284873"/>
                  <a:pt x="10633155" y="4300437"/>
                </a:cubicBezTo>
                <a:cubicBezTo>
                  <a:pt x="10621724" y="4308560"/>
                  <a:pt x="10610486" y="4311775"/>
                  <a:pt x="10600864" y="4310421"/>
                </a:cubicBezTo>
                <a:close/>
                <a:moveTo>
                  <a:pt x="2635474" y="4313988"/>
                </a:moveTo>
                <a:cubicBezTo>
                  <a:pt x="2627687" y="4312202"/>
                  <a:pt x="2619780" y="4308224"/>
                  <a:pt x="2612542" y="4301795"/>
                </a:cubicBezTo>
                <a:cubicBezTo>
                  <a:pt x="2604159" y="4294348"/>
                  <a:pt x="2597300" y="4283518"/>
                  <a:pt x="2597300" y="4278101"/>
                </a:cubicBezTo>
                <a:cubicBezTo>
                  <a:pt x="2597300" y="4264568"/>
                  <a:pt x="2624734" y="4240885"/>
                  <a:pt x="2639974" y="4240885"/>
                </a:cubicBezTo>
                <a:cubicBezTo>
                  <a:pt x="2665882" y="4240885"/>
                  <a:pt x="2681122" y="4254421"/>
                  <a:pt x="2681122" y="4278101"/>
                </a:cubicBezTo>
                <a:cubicBezTo>
                  <a:pt x="2681122" y="4305006"/>
                  <a:pt x="2658834" y="4319351"/>
                  <a:pt x="2635474" y="4313988"/>
                </a:cubicBezTo>
                <a:close/>
                <a:moveTo>
                  <a:pt x="9556523" y="4313988"/>
                </a:moveTo>
                <a:cubicBezTo>
                  <a:pt x="9533163" y="4319351"/>
                  <a:pt x="9510875" y="4305006"/>
                  <a:pt x="9510875" y="4278101"/>
                </a:cubicBezTo>
                <a:cubicBezTo>
                  <a:pt x="9510875" y="4254421"/>
                  <a:pt x="9526115" y="4240885"/>
                  <a:pt x="9552023" y="4240885"/>
                </a:cubicBezTo>
                <a:cubicBezTo>
                  <a:pt x="9567263" y="4240885"/>
                  <a:pt x="9594696" y="4264568"/>
                  <a:pt x="9594696" y="4278101"/>
                </a:cubicBezTo>
                <a:cubicBezTo>
                  <a:pt x="9594696" y="4283518"/>
                  <a:pt x="9587838" y="4294348"/>
                  <a:pt x="9579455" y="4301795"/>
                </a:cubicBezTo>
                <a:cubicBezTo>
                  <a:pt x="9572216" y="4308224"/>
                  <a:pt x="9564310" y="4312202"/>
                  <a:pt x="9556523" y="4313988"/>
                </a:cubicBezTo>
                <a:close/>
                <a:moveTo>
                  <a:pt x="5107616" y="4314399"/>
                </a:moveTo>
                <a:cubicBezTo>
                  <a:pt x="5102854" y="4313973"/>
                  <a:pt x="5098852" y="4311945"/>
                  <a:pt x="5091232" y="4307882"/>
                </a:cubicBezTo>
                <a:cubicBezTo>
                  <a:pt x="5071420" y="4297732"/>
                  <a:pt x="5072944" y="4257124"/>
                  <a:pt x="5092756" y="4247652"/>
                </a:cubicBezTo>
                <a:cubicBezTo>
                  <a:pt x="5124760" y="4232081"/>
                  <a:pt x="5158288" y="4258476"/>
                  <a:pt x="5149144" y="4290962"/>
                </a:cubicBezTo>
                <a:cubicBezTo>
                  <a:pt x="5146859" y="4299761"/>
                  <a:pt x="5137715" y="4309237"/>
                  <a:pt x="5128571" y="4311269"/>
                </a:cubicBezTo>
                <a:cubicBezTo>
                  <a:pt x="5117903" y="4313636"/>
                  <a:pt x="5112379" y="4314822"/>
                  <a:pt x="5107616" y="4314399"/>
                </a:cubicBezTo>
                <a:close/>
                <a:moveTo>
                  <a:pt x="7084380" y="4314399"/>
                </a:moveTo>
                <a:cubicBezTo>
                  <a:pt x="7079618" y="4314822"/>
                  <a:pt x="7074094" y="4313636"/>
                  <a:pt x="7063426" y="4311269"/>
                </a:cubicBezTo>
                <a:cubicBezTo>
                  <a:pt x="7054282" y="4309237"/>
                  <a:pt x="7045138" y="4299761"/>
                  <a:pt x="7042852" y="4290962"/>
                </a:cubicBezTo>
                <a:cubicBezTo>
                  <a:pt x="7033708" y="4258476"/>
                  <a:pt x="7067236" y="4232081"/>
                  <a:pt x="7099240" y="4247652"/>
                </a:cubicBezTo>
                <a:cubicBezTo>
                  <a:pt x="7119052" y="4257124"/>
                  <a:pt x="7120576" y="4297732"/>
                  <a:pt x="7100764" y="4307882"/>
                </a:cubicBezTo>
                <a:cubicBezTo>
                  <a:pt x="7093144" y="4311945"/>
                  <a:pt x="7089143" y="4313973"/>
                  <a:pt x="7084380" y="4314399"/>
                </a:cubicBezTo>
                <a:close/>
                <a:moveTo>
                  <a:pt x="4938634" y="4314820"/>
                </a:moveTo>
                <a:cubicBezTo>
                  <a:pt x="4927108" y="4316004"/>
                  <a:pt x="4915488" y="4312619"/>
                  <a:pt x="4906344" y="4304499"/>
                </a:cubicBezTo>
                <a:cubicBezTo>
                  <a:pt x="4898724" y="4297732"/>
                  <a:pt x="4894914" y="4284873"/>
                  <a:pt x="4896438" y="4272689"/>
                </a:cubicBezTo>
                <a:cubicBezTo>
                  <a:pt x="4897962" y="4255092"/>
                  <a:pt x="4903296" y="4250360"/>
                  <a:pt x="4923108" y="4244943"/>
                </a:cubicBezTo>
                <a:cubicBezTo>
                  <a:pt x="4965780" y="4234110"/>
                  <a:pt x="4996260" y="4268630"/>
                  <a:pt x="4970352" y="4297732"/>
                </a:cubicBezTo>
                <a:cubicBezTo>
                  <a:pt x="4961590" y="4307882"/>
                  <a:pt x="4950159" y="4313636"/>
                  <a:pt x="4938634" y="4314820"/>
                </a:cubicBezTo>
                <a:close/>
                <a:moveTo>
                  <a:pt x="7253363" y="4314820"/>
                </a:moveTo>
                <a:cubicBezTo>
                  <a:pt x="7241838" y="4313636"/>
                  <a:pt x="7230407" y="4307882"/>
                  <a:pt x="7221644" y="4297732"/>
                </a:cubicBezTo>
                <a:cubicBezTo>
                  <a:pt x="7195736" y="4268630"/>
                  <a:pt x="7226216" y="4234110"/>
                  <a:pt x="7268888" y="4244943"/>
                </a:cubicBezTo>
                <a:cubicBezTo>
                  <a:pt x="7288700" y="4250360"/>
                  <a:pt x="7294035" y="4255092"/>
                  <a:pt x="7295559" y="4272689"/>
                </a:cubicBezTo>
                <a:cubicBezTo>
                  <a:pt x="7297083" y="4284873"/>
                  <a:pt x="7293272" y="4297732"/>
                  <a:pt x="7285652" y="4304499"/>
                </a:cubicBezTo>
                <a:cubicBezTo>
                  <a:pt x="7276508" y="4312619"/>
                  <a:pt x="7264888" y="4316004"/>
                  <a:pt x="7253363" y="4314820"/>
                </a:cubicBezTo>
                <a:close/>
                <a:moveTo>
                  <a:pt x="4226135" y="4320906"/>
                </a:moveTo>
                <a:cubicBezTo>
                  <a:pt x="4220134" y="4321077"/>
                  <a:pt x="4215180" y="4317356"/>
                  <a:pt x="4204131" y="4309909"/>
                </a:cubicBezTo>
                <a:cubicBezTo>
                  <a:pt x="4177462" y="4291636"/>
                  <a:pt x="4182795" y="4253737"/>
                  <a:pt x="4212514" y="4244937"/>
                </a:cubicBezTo>
                <a:cubicBezTo>
                  <a:pt x="4241470" y="4235458"/>
                  <a:pt x="4274235" y="4251707"/>
                  <a:pt x="4277283" y="4276746"/>
                </a:cubicBezTo>
                <a:cubicBezTo>
                  <a:pt x="4279570" y="4290960"/>
                  <a:pt x="4274998" y="4297725"/>
                  <a:pt x="4254423" y="4308554"/>
                </a:cubicBezTo>
                <a:cubicBezTo>
                  <a:pt x="4239183" y="4316677"/>
                  <a:pt x="4232135" y="4320740"/>
                  <a:pt x="4226135" y="4320906"/>
                </a:cubicBezTo>
                <a:close/>
                <a:moveTo>
                  <a:pt x="7965862" y="4320906"/>
                </a:moveTo>
                <a:cubicBezTo>
                  <a:pt x="7959862" y="4320740"/>
                  <a:pt x="7952814" y="4316677"/>
                  <a:pt x="7937574" y="4308554"/>
                </a:cubicBezTo>
                <a:cubicBezTo>
                  <a:pt x="7916999" y="4297725"/>
                  <a:pt x="7912427" y="4290960"/>
                  <a:pt x="7914714" y="4276746"/>
                </a:cubicBezTo>
                <a:cubicBezTo>
                  <a:pt x="7917762" y="4251707"/>
                  <a:pt x="7950527" y="4235458"/>
                  <a:pt x="7979483" y="4244937"/>
                </a:cubicBezTo>
                <a:cubicBezTo>
                  <a:pt x="8009201" y="4253737"/>
                  <a:pt x="8014535" y="4291636"/>
                  <a:pt x="7987866" y="4309909"/>
                </a:cubicBezTo>
                <a:cubicBezTo>
                  <a:pt x="7976816" y="4317356"/>
                  <a:pt x="7971863" y="4321077"/>
                  <a:pt x="7965862" y="4320906"/>
                </a:cubicBezTo>
                <a:close/>
                <a:moveTo>
                  <a:pt x="704229" y="4321251"/>
                </a:moveTo>
                <a:cubicBezTo>
                  <a:pt x="696323" y="4321928"/>
                  <a:pt x="687939" y="4319727"/>
                  <a:pt x="678037" y="4314651"/>
                </a:cubicBezTo>
                <a:cubicBezTo>
                  <a:pt x="661271" y="4305851"/>
                  <a:pt x="648327" y="4278779"/>
                  <a:pt x="654423" y="4264568"/>
                </a:cubicBezTo>
                <a:cubicBezTo>
                  <a:pt x="657461" y="4258476"/>
                  <a:pt x="668885" y="4249680"/>
                  <a:pt x="681085" y="4243585"/>
                </a:cubicBezTo>
                <a:cubicBezTo>
                  <a:pt x="700895" y="4234788"/>
                  <a:pt x="705471" y="4234788"/>
                  <a:pt x="722237" y="4244943"/>
                </a:cubicBezTo>
                <a:cubicBezTo>
                  <a:pt x="745864" y="4258476"/>
                  <a:pt x="748151" y="4293669"/>
                  <a:pt x="727571" y="4310589"/>
                </a:cubicBezTo>
                <a:cubicBezTo>
                  <a:pt x="719568" y="4317021"/>
                  <a:pt x="712137" y="4320572"/>
                  <a:pt x="704229" y="4321251"/>
                </a:cubicBezTo>
                <a:close/>
                <a:moveTo>
                  <a:pt x="11487767" y="4321251"/>
                </a:moveTo>
                <a:cubicBezTo>
                  <a:pt x="11479859" y="4320572"/>
                  <a:pt x="11472428" y="4317021"/>
                  <a:pt x="11464426" y="4310589"/>
                </a:cubicBezTo>
                <a:cubicBezTo>
                  <a:pt x="11443846" y="4293669"/>
                  <a:pt x="11446132" y="4258476"/>
                  <a:pt x="11469759" y="4244943"/>
                </a:cubicBezTo>
                <a:cubicBezTo>
                  <a:pt x="11486526" y="4234788"/>
                  <a:pt x="11491102" y="4234788"/>
                  <a:pt x="11510911" y="4243585"/>
                </a:cubicBezTo>
                <a:cubicBezTo>
                  <a:pt x="11523111" y="4249680"/>
                  <a:pt x="11534535" y="4258476"/>
                  <a:pt x="11537574" y="4264568"/>
                </a:cubicBezTo>
                <a:cubicBezTo>
                  <a:pt x="11543670" y="4278779"/>
                  <a:pt x="11530726" y="4305851"/>
                  <a:pt x="11513959" y="4314651"/>
                </a:cubicBezTo>
                <a:cubicBezTo>
                  <a:pt x="11504058" y="4319727"/>
                  <a:pt x="11495674" y="4321928"/>
                  <a:pt x="11487767" y="4321251"/>
                </a:cubicBezTo>
                <a:close/>
                <a:moveTo>
                  <a:pt x="2817998" y="4322097"/>
                </a:moveTo>
                <a:cubicBezTo>
                  <a:pt x="2811902" y="4322097"/>
                  <a:pt x="2798948" y="4316004"/>
                  <a:pt x="2789042" y="4309912"/>
                </a:cubicBezTo>
                <a:cubicBezTo>
                  <a:pt x="2763896" y="4292995"/>
                  <a:pt x="2768468" y="4257801"/>
                  <a:pt x="2797424" y="4242233"/>
                </a:cubicBezTo>
                <a:cubicBezTo>
                  <a:pt x="2816474" y="4232081"/>
                  <a:pt x="2819522" y="4232081"/>
                  <a:pt x="2839334" y="4242233"/>
                </a:cubicBezTo>
                <a:cubicBezTo>
                  <a:pt x="2867528" y="4257801"/>
                  <a:pt x="2872100" y="4292995"/>
                  <a:pt x="2846954" y="4309912"/>
                </a:cubicBezTo>
                <a:cubicBezTo>
                  <a:pt x="2837048" y="4316004"/>
                  <a:pt x="2824094" y="4322097"/>
                  <a:pt x="2817998" y="4322097"/>
                </a:cubicBezTo>
                <a:close/>
                <a:moveTo>
                  <a:pt x="9373999" y="4322097"/>
                </a:moveTo>
                <a:cubicBezTo>
                  <a:pt x="9367903" y="4322097"/>
                  <a:pt x="9354948" y="4316004"/>
                  <a:pt x="9345043" y="4309912"/>
                </a:cubicBezTo>
                <a:cubicBezTo>
                  <a:pt x="9319896" y="4292995"/>
                  <a:pt x="9324468" y="4257801"/>
                  <a:pt x="9352663" y="4242233"/>
                </a:cubicBezTo>
                <a:cubicBezTo>
                  <a:pt x="9372475" y="4232081"/>
                  <a:pt x="9375523" y="4232081"/>
                  <a:pt x="9394572" y="4242233"/>
                </a:cubicBezTo>
                <a:cubicBezTo>
                  <a:pt x="9423528" y="4257801"/>
                  <a:pt x="9428100" y="4292995"/>
                  <a:pt x="9402955" y="4309912"/>
                </a:cubicBezTo>
                <a:cubicBezTo>
                  <a:pt x="9393048" y="4316004"/>
                  <a:pt x="9380095" y="4322097"/>
                  <a:pt x="9373999" y="4322097"/>
                </a:cubicBezTo>
                <a:close/>
                <a:moveTo>
                  <a:pt x="3707287" y="4327765"/>
                </a:moveTo>
                <a:cubicBezTo>
                  <a:pt x="3699191" y="4328862"/>
                  <a:pt x="3690999" y="4325483"/>
                  <a:pt x="3679187" y="4318036"/>
                </a:cubicBezTo>
                <a:cubicBezTo>
                  <a:pt x="3641850" y="4295026"/>
                  <a:pt x="3642611" y="4259830"/>
                  <a:pt x="3681474" y="4236821"/>
                </a:cubicBezTo>
                <a:cubicBezTo>
                  <a:pt x="3695190" y="4228699"/>
                  <a:pt x="3702810" y="4228023"/>
                  <a:pt x="3715002" y="4233435"/>
                </a:cubicBezTo>
                <a:cubicBezTo>
                  <a:pt x="3757674" y="4254417"/>
                  <a:pt x="3765294" y="4280812"/>
                  <a:pt x="3734814" y="4310591"/>
                </a:cubicBezTo>
                <a:cubicBezTo>
                  <a:pt x="3723384" y="4321081"/>
                  <a:pt x="3715383" y="4326666"/>
                  <a:pt x="3707287" y="4327765"/>
                </a:cubicBezTo>
                <a:close/>
                <a:moveTo>
                  <a:pt x="8484710" y="4327765"/>
                </a:moveTo>
                <a:cubicBezTo>
                  <a:pt x="8476614" y="4326666"/>
                  <a:pt x="8468612" y="4321081"/>
                  <a:pt x="8457183" y="4310591"/>
                </a:cubicBezTo>
                <a:cubicBezTo>
                  <a:pt x="8426703" y="4280812"/>
                  <a:pt x="8434323" y="4254417"/>
                  <a:pt x="8476995" y="4233435"/>
                </a:cubicBezTo>
                <a:cubicBezTo>
                  <a:pt x="8489187" y="4228023"/>
                  <a:pt x="8496807" y="4228699"/>
                  <a:pt x="8510523" y="4236821"/>
                </a:cubicBezTo>
                <a:cubicBezTo>
                  <a:pt x="8549386" y="4259830"/>
                  <a:pt x="8550147" y="4295026"/>
                  <a:pt x="8512810" y="4318036"/>
                </a:cubicBezTo>
                <a:cubicBezTo>
                  <a:pt x="8500998" y="4325483"/>
                  <a:pt x="8492806" y="4328862"/>
                  <a:pt x="8484710" y="4327765"/>
                </a:cubicBezTo>
                <a:close/>
                <a:moveTo>
                  <a:pt x="1228864" y="4328190"/>
                </a:moveTo>
                <a:cubicBezTo>
                  <a:pt x="1217065" y="4327849"/>
                  <a:pt x="1205260" y="4322435"/>
                  <a:pt x="1193851" y="4311946"/>
                </a:cubicBezTo>
                <a:cubicBezTo>
                  <a:pt x="1168680" y="4290287"/>
                  <a:pt x="1169441" y="4262537"/>
                  <a:pt x="1195381" y="4242914"/>
                </a:cubicBezTo>
                <a:cubicBezTo>
                  <a:pt x="1219724" y="4223961"/>
                  <a:pt x="1235689" y="4223286"/>
                  <a:pt x="1261627" y="4241560"/>
                </a:cubicBezTo>
                <a:cubicBezTo>
                  <a:pt x="1287529" y="4259830"/>
                  <a:pt x="1289053" y="4293671"/>
                  <a:pt x="1263916" y="4313975"/>
                </a:cubicBezTo>
                <a:cubicBezTo>
                  <a:pt x="1252501" y="4323792"/>
                  <a:pt x="1240651" y="4328530"/>
                  <a:pt x="1228864" y="4328190"/>
                </a:cubicBezTo>
                <a:close/>
                <a:moveTo>
                  <a:pt x="10963132" y="4328190"/>
                </a:moveTo>
                <a:cubicBezTo>
                  <a:pt x="10951346" y="4328530"/>
                  <a:pt x="10939495" y="4323792"/>
                  <a:pt x="10928080" y="4313975"/>
                </a:cubicBezTo>
                <a:cubicBezTo>
                  <a:pt x="10902943" y="4293671"/>
                  <a:pt x="10904467" y="4259830"/>
                  <a:pt x="10930370" y="4241560"/>
                </a:cubicBezTo>
                <a:cubicBezTo>
                  <a:pt x="10956307" y="4223286"/>
                  <a:pt x="10972272" y="4223961"/>
                  <a:pt x="10996615" y="4242914"/>
                </a:cubicBezTo>
                <a:cubicBezTo>
                  <a:pt x="11022555" y="4262537"/>
                  <a:pt x="11023316" y="4290287"/>
                  <a:pt x="10998146" y="4311946"/>
                </a:cubicBezTo>
                <a:cubicBezTo>
                  <a:pt x="10986736" y="4322435"/>
                  <a:pt x="10974931" y="4327849"/>
                  <a:pt x="10963132" y="4328190"/>
                </a:cubicBezTo>
                <a:close/>
                <a:moveTo>
                  <a:pt x="521331" y="4328864"/>
                </a:moveTo>
                <a:cubicBezTo>
                  <a:pt x="516755" y="4328864"/>
                  <a:pt x="502259" y="4320067"/>
                  <a:pt x="488527" y="4309237"/>
                </a:cubicBezTo>
                <a:cubicBezTo>
                  <a:pt x="466424" y="4291641"/>
                  <a:pt x="464901" y="4287579"/>
                  <a:pt x="470992" y="4271335"/>
                </a:cubicBezTo>
                <a:cubicBezTo>
                  <a:pt x="475559" y="4260509"/>
                  <a:pt x="488527" y="4246299"/>
                  <a:pt x="499971" y="4238174"/>
                </a:cubicBezTo>
                <a:cubicBezTo>
                  <a:pt x="519805" y="4225313"/>
                  <a:pt x="522856" y="4225313"/>
                  <a:pt x="541932" y="4234788"/>
                </a:cubicBezTo>
                <a:cubicBezTo>
                  <a:pt x="572405" y="4249680"/>
                  <a:pt x="583080" y="4272689"/>
                  <a:pt x="569367" y="4296377"/>
                </a:cubicBezTo>
                <a:cubicBezTo>
                  <a:pt x="558689" y="4314651"/>
                  <a:pt x="537353" y="4328864"/>
                  <a:pt x="521331" y="4328864"/>
                </a:cubicBezTo>
                <a:close/>
                <a:moveTo>
                  <a:pt x="4408071" y="4328864"/>
                </a:moveTo>
                <a:cubicBezTo>
                  <a:pt x="4399688" y="4328864"/>
                  <a:pt x="4383687" y="4321419"/>
                  <a:pt x="4373780" y="4311945"/>
                </a:cubicBezTo>
                <a:cubicBezTo>
                  <a:pt x="4347111" y="4288930"/>
                  <a:pt x="4348635" y="4259156"/>
                  <a:pt x="4376828" y="4241557"/>
                </a:cubicBezTo>
                <a:cubicBezTo>
                  <a:pt x="4389020" y="4233435"/>
                  <a:pt x="4403499" y="4227343"/>
                  <a:pt x="4409595" y="4227343"/>
                </a:cubicBezTo>
                <a:cubicBezTo>
                  <a:pt x="4427120" y="4227343"/>
                  <a:pt x="4461411" y="4261183"/>
                  <a:pt x="4461411" y="4278779"/>
                </a:cubicBezTo>
                <a:cubicBezTo>
                  <a:pt x="4461411" y="4299087"/>
                  <a:pt x="4430168" y="4328864"/>
                  <a:pt x="4408071" y="4328864"/>
                </a:cubicBezTo>
                <a:close/>
                <a:moveTo>
                  <a:pt x="7783926" y="4328864"/>
                </a:moveTo>
                <a:cubicBezTo>
                  <a:pt x="7761828" y="4328864"/>
                  <a:pt x="7730586" y="4299087"/>
                  <a:pt x="7730586" y="4278779"/>
                </a:cubicBezTo>
                <a:cubicBezTo>
                  <a:pt x="7730586" y="4261183"/>
                  <a:pt x="7764876" y="4227343"/>
                  <a:pt x="7782401" y="4227343"/>
                </a:cubicBezTo>
                <a:cubicBezTo>
                  <a:pt x="7788498" y="4227343"/>
                  <a:pt x="7802976" y="4233435"/>
                  <a:pt x="7815168" y="4241557"/>
                </a:cubicBezTo>
                <a:cubicBezTo>
                  <a:pt x="7843362" y="4259156"/>
                  <a:pt x="7844886" y="4288930"/>
                  <a:pt x="7818216" y="4311945"/>
                </a:cubicBezTo>
                <a:cubicBezTo>
                  <a:pt x="7808310" y="4321419"/>
                  <a:pt x="7792308" y="4328864"/>
                  <a:pt x="7783926" y="4328864"/>
                </a:cubicBezTo>
                <a:close/>
                <a:moveTo>
                  <a:pt x="11670666" y="4328864"/>
                </a:moveTo>
                <a:cubicBezTo>
                  <a:pt x="11654643" y="4328864"/>
                  <a:pt x="11633307" y="4314651"/>
                  <a:pt x="11622630" y="4296377"/>
                </a:cubicBezTo>
                <a:cubicBezTo>
                  <a:pt x="11608916" y="4272689"/>
                  <a:pt x="11619591" y="4249680"/>
                  <a:pt x="11650064" y="4234788"/>
                </a:cubicBezTo>
                <a:cubicBezTo>
                  <a:pt x="11669140" y="4225313"/>
                  <a:pt x="11672191" y="4225313"/>
                  <a:pt x="11692026" y="4238174"/>
                </a:cubicBezTo>
                <a:cubicBezTo>
                  <a:pt x="11703470" y="4246299"/>
                  <a:pt x="11716438" y="4260509"/>
                  <a:pt x="11721004" y="4271335"/>
                </a:cubicBezTo>
                <a:cubicBezTo>
                  <a:pt x="11727095" y="4287579"/>
                  <a:pt x="11725572" y="4291641"/>
                  <a:pt x="11703470" y="4309237"/>
                </a:cubicBezTo>
                <a:cubicBezTo>
                  <a:pt x="11689738" y="4320067"/>
                  <a:pt x="11675242" y="4328864"/>
                  <a:pt x="11670666" y="4328864"/>
                </a:cubicBezTo>
                <a:close/>
                <a:moveTo>
                  <a:pt x="5816592" y="4328868"/>
                </a:moveTo>
                <a:cubicBezTo>
                  <a:pt x="5802020" y="4328358"/>
                  <a:pt x="5788114" y="4322435"/>
                  <a:pt x="5778207" y="4311271"/>
                </a:cubicBezTo>
                <a:cubicBezTo>
                  <a:pt x="5756108" y="4286226"/>
                  <a:pt x="5757632" y="4261860"/>
                  <a:pt x="5782779" y="4242914"/>
                </a:cubicBezTo>
                <a:cubicBezTo>
                  <a:pt x="5809448" y="4221933"/>
                  <a:pt x="5837643" y="4223290"/>
                  <a:pt x="5858979" y="4245621"/>
                </a:cubicBezTo>
                <a:cubicBezTo>
                  <a:pt x="5881076" y="4268630"/>
                  <a:pt x="5881076" y="4295702"/>
                  <a:pt x="5858979" y="4313975"/>
                </a:cubicBezTo>
                <a:cubicBezTo>
                  <a:pt x="5846406" y="4324467"/>
                  <a:pt x="5831166" y="4329375"/>
                  <a:pt x="5816592" y="4328868"/>
                </a:cubicBezTo>
                <a:close/>
                <a:moveTo>
                  <a:pt x="6375404" y="4328868"/>
                </a:moveTo>
                <a:cubicBezTo>
                  <a:pt x="6360831" y="4329375"/>
                  <a:pt x="6345591" y="4324467"/>
                  <a:pt x="6333018" y="4313975"/>
                </a:cubicBezTo>
                <a:cubicBezTo>
                  <a:pt x="6310920" y="4295702"/>
                  <a:pt x="6310920" y="4268630"/>
                  <a:pt x="6333018" y="4245621"/>
                </a:cubicBezTo>
                <a:cubicBezTo>
                  <a:pt x="6354353" y="4223290"/>
                  <a:pt x="6382548" y="4221933"/>
                  <a:pt x="6409218" y="4242914"/>
                </a:cubicBezTo>
                <a:cubicBezTo>
                  <a:pt x="6434364" y="4261860"/>
                  <a:pt x="6435888" y="4286226"/>
                  <a:pt x="6413790" y="4311271"/>
                </a:cubicBezTo>
                <a:cubicBezTo>
                  <a:pt x="6403883" y="4322435"/>
                  <a:pt x="6389976" y="4328358"/>
                  <a:pt x="6375404" y="4328868"/>
                </a:cubicBezTo>
                <a:close/>
                <a:moveTo>
                  <a:pt x="4750875" y="4329577"/>
                </a:moveTo>
                <a:cubicBezTo>
                  <a:pt x="4743648" y="4328992"/>
                  <a:pt x="4736695" y="4327002"/>
                  <a:pt x="4730599" y="4323451"/>
                </a:cubicBezTo>
                <a:cubicBezTo>
                  <a:pt x="4714598" y="4313973"/>
                  <a:pt x="4703167" y="4286902"/>
                  <a:pt x="4708502" y="4269305"/>
                </a:cubicBezTo>
                <a:cubicBezTo>
                  <a:pt x="4721455" y="4223286"/>
                  <a:pt x="4766414" y="4213134"/>
                  <a:pt x="4799179" y="4248330"/>
                </a:cubicBezTo>
                <a:cubicBezTo>
                  <a:pt x="4822039" y="4272689"/>
                  <a:pt x="4822802" y="4275398"/>
                  <a:pt x="4807562" y="4301116"/>
                </a:cubicBezTo>
                <a:cubicBezTo>
                  <a:pt x="4796703" y="4320405"/>
                  <a:pt x="4772558" y="4331320"/>
                  <a:pt x="4750875" y="4329577"/>
                </a:cubicBezTo>
                <a:close/>
                <a:moveTo>
                  <a:pt x="7441122" y="4329577"/>
                </a:moveTo>
                <a:cubicBezTo>
                  <a:pt x="7419439" y="4331320"/>
                  <a:pt x="7395294" y="4320405"/>
                  <a:pt x="7384435" y="4301116"/>
                </a:cubicBezTo>
                <a:cubicBezTo>
                  <a:pt x="7369195" y="4275398"/>
                  <a:pt x="7369958" y="4272689"/>
                  <a:pt x="7392818" y="4248330"/>
                </a:cubicBezTo>
                <a:cubicBezTo>
                  <a:pt x="7425583" y="4213134"/>
                  <a:pt x="7470542" y="4223286"/>
                  <a:pt x="7483495" y="4269305"/>
                </a:cubicBezTo>
                <a:cubicBezTo>
                  <a:pt x="7488830" y="4286902"/>
                  <a:pt x="7477399" y="4313973"/>
                  <a:pt x="7461398" y="4323451"/>
                </a:cubicBezTo>
                <a:cubicBezTo>
                  <a:pt x="7455302" y="4327002"/>
                  <a:pt x="7448348" y="4328992"/>
                  <a:pt x="7441122" y="4329577"/>
                </a:cubicBezTo>
                <a:close/>
                <a:moveTo>
                  <a:pt x="5997280" y="4329799"/>
                </a:moveTo>
                <a:cubicBezTo>
                  <a:pt x="5980611" y="4329033"/>
                  <a:pt x="5963086" y="4322772"/>
                  <a:pt x="5953179" y="4311269"/>
                </a:cubicBezTo>
                <a:cubicBezTo>
                  <a:pt x="5944035" y="4301116"/>
                  <a:pt x="5937176" y="4286226"/>
                  <a:pt x="5937176" y="4278101"/>
                </a:cubicBezTo>
                <a:cubicBezTo>
                  <a:pt x="5937176" y="4269983"/>
                  <a:pt x="5944035" y="4255097"/>
                  <a:pt x="5953179" y="4244945"/>
                </a:cubicBezTo>
                <a:cubicBezTo>
                  <a:pt x="5972991" y="4221931"/>
                  <a:pt x="6023283" y="4219901"/>
                  <a:pt x="6036238" y="4240883"/>
                </a:cubicBezTo>
                <a:cubicBezTo>
                  <a:pt x="6040810" y="4248330"/>
                  <a:pt x="6049191" y="4254419"/>
                  <a:pt x="6055287" y="4254419"/>
                </a:cubicBezTo>
                <a:cubicBezTo>
                  <a:pt x="6062907" y="4254419"/>
                  <a:pt x="6066718" y="4261860"/>
                  <a:pt x="6066718" y="4278101"/>
                </a:cubicBezTo>
                <a:cubicBezTo>
                  <a:pt x="6066718" y="4294348"/>
                  <a:pt x="6062907" y="4301792"/>
                  <a:pt x="6055287" y="4301792"/>
                </a:cubicBezTo>
                <a:cubicBezTo>
                  <a:pt x="6049191" y="4301792"/>
                  <a:pt x="6040810" y="4307885"/>
                  <a:pt x="6036238" y="4315330"/>
                </a:cubicBezTo>
                <a:cubicBezTo>
                  <a:pt x="6029760" y="4325821"/>
                  <a:pt x="6013948" y="4330556"/>
                  <a:pt x="5997280" y="4329799"/>
                </a:cubicBezTo>
                <a:close/>
                <a:moveTo>
                  <a:pt x="6194716" y="4329799"/>
                </a:moveTo>
                <a:cubicBezTo>
                  <a:pt x="6178048" y="4330556"/>
                  <a:pt x="6162236" y="4325821"/>
                  <a:pt x="6155759" y="4315330"/>
                </a:cubicBezTo>
                <a:cubicBezTo>
                  <a:pt x="6151187" y="4307885"/>
                  <a:pt x="6142806" y="4301792"/>
                  <a:pt x="6136710" y="4301792"/>
                </a:cubicBezTo>
                <a:cubicBezTo>
                  <a:pt x="6129090" y="4301792"/>
                  <a:pt x="6125279" y="4294348"/>
                  <a:pt x="6125279" y="4278101"/>
                </a:cubicBezTo>
                <a:cubicBezTo>
                  <a:pt x="6125279" y="4261860"/>
                  <a:pt x="6129090" y="4254419"/>
                  <a:pt x="6136710" y="4254419"/>
                </a:cubicBezTo>
                <a:cubicBezTo>
                  <a:pt x="6142806" y="4254419"/>
                  <a:pt x="6151187" y="4248330"/>
                  <a:pt x="6155759" y="4240883"/>
                </a:cubicBezTo>
                <a:cubicBezTo>
                  <a:pt x="6168714" y="4219901"/>
                  <a:pt x="6219006" y="4221931"/>
                  <a:pt x="6238818" y="4244945"/>
                </a:cubicBezTo>
                <a:cubicBezTo>
                  <a:pt x="6247962" y="4255097"/>
                  <a:pt x="6254820" y="4269983"/>
                  <a:pt x="6254820" y="4278101"/>
                </a:cubicBezTo>
                <a:cubicBezTo>
                  <a:pt x="6254820" y="4286226"/>
                  <a:pt x="6247962" y="4301116"/>
                  <a:pt x="6238818" y="4311269"/>
                </a:cubicBezTo>
                <a:cubicBezTo>
                  <a:pt x="6228911" y="4322772"/>
                  <a:pt x="6211386" y="4329033"/>
                  <a:pt x="6194716" y="4329799"/>
                </a:cubicBezTo>
                <a:close/>
                <a:moveTo>
                  <a:pt x="2458699" y="4332756"/>
                </a:moveTo>
                <a:cubicBezTo>
                  <a:pt x="2453175" y="4332585"/>
                  <a:pt x="2448222" y="4331911"/>
                  <a:pt x="2445174" y="4330895"/>
                </a:cubicBezTo>
                <a:cubicBezTo>
                  <a:pt x="2418504" y="4322094"/>
                  <a:pt x="2407074" y="4305851"/>
                  <a:pt x="2407074" y="4278101"/>
                </a:cubicBezTo>
                <a:cubicBezTo>
                  <a:pt x="2407074" y="4242910"/>
                  <a:pt x="2425362" y="4225993"/>
                  <a:pt x="2464986" y="4225993"/>
                </a:cubicBezTo>
                <a:cubicBezTo>
                  <a:pt x="2538138" y="4225993"/>
                  <a:pt x="2548044" y="4318712"/>
                  <a:pt x="2475654" y="4331572"/>
                </a:cubicBezTo>
                <a:cubicBezTo>
                  <a:pt x="2470320" y="4332585"/>
                  <a:pt x="2464224" y="4332923"/>
                  <a:pt x="2458699" y="4332756"/>
                </a:cubicBezTo>
                <a:close/>
                <a:moveTo>
                  <a:pt x="9733298" y="4332756"/>
                </a:moveTo>
                <a:cubicBezTo>
                  <a:pt x="9727772" y="4332923"/>
                  <a:pt x="9721676" y="4332585"/>
                  <a:pt x="9716343" y="4331572"/>
                </a:cubicBezTo>
                <a:cubicBezTo>
                  <a:pt x="9643952" y="4318712"/>
                  <a:pt x="9653859" y="4225993"/>
                  <a:pt x="9727011" y="4225993"/>
                </a:cubicBezTo>
                <a:cubicBezTo>
                  <a:pt x="9766635" y="4225993"/>
                  <a:pt x="9784923" y="4242910"/>
                  <a:pt x="9784923" y="4278101"/>
                </a:cubicBezTo>
                <a:cubicBezTo>
                  <a:pt x="9784923" y="4305851"/>
                  <a:pt x="9773492" y="4322094"/>
                  <a:pt x="9746823" y="4330895"/>
                </a:cubicBezTo>
                <a:cubicBezTo>
                  <a:pt x="9743775" y="4331911"/>
                  <a:pt x="9738822" y="4332585"/>
                  <a:pt x="9733298" y="4332756"/>
                </a:cubicBezTo>
                <a:close/>
                <a:moveTo>
                  <a:pt x="0" y="4447205"/>
                </a:moveTo>
                <a:lnTo>
                  <a:pt x="0" y="4419279"/>
                </a:lnTo>
                <a:lnTo>
                  <a:pt x="2407" y="4419257"/>
                </a:lnTo>
                <a:cubicBezTo>
                  <a:pt x="9653" y="4423319"/>
                  <a:pt x="12129" y="4431105"/>
                  <a:pt x="10793" y="4437873"/>
                </a:cubicBezTo>
                <a:close/>
                <a:moveTo>
                  <a:pt x="12191999" y="4447207"/>
                </a:moveTo>
                <a:lnTo>
                  <a:pt x="12181203" y="4437873"/>
                </a:lnTo>
                <a:cubicBezTo>
                  <a:pt x="12179867" y="4431105"/>
                  <a:pt x="12182343" y="4423319"/>
                  <a:pt x="12189590" y="4419257"/>
                </a:cubicBezTo>
                <a:lnTo>
                  <a:pt x="12191999" y="4419279"/>
                </a:lnTo>
                <a:close/>
                <a:moveTo>
                  <a:pt x="5110381" y="4447853"/>
                </a:moveTo>
                <a:cubicBezTo>
                  <a:pt x="5108191" y="4447684"/>
                  <a:pt x="5106095" y="4446330"/>
                  <a:pt x="5104190" y="4443622"/>
                </a:cubicBezTo>
                <a:cubicBezTo>
                  <a:pt x="5101142" y="4439561"/>
                  <a:pt x="5101904" y="4432793"/>
                  <a:pt x="5106476" y="4428730"/>
                </a:cubicBezTo>
                <a:cubicBezTo>
                  <a:pt x="5111048" y="4424672"/>
                  <a:pt x="5115620" y="4424672"/>
                  <a:pt x="5119430" y="4430082"/>
                </a:cubicBezTo>
                <a:cubicBezTo>
                  <a:pt x="5122478" y="4434145"/>
                  <a:pt x="5121716" y="4440914"/>
                  <a:pt x="5117144" y="4444975"/>
                </a:cubicBezTo>
                <a:cubicBezTo>
                  <a:pt x="5114858" y="4447007"/>
                  <a:pt x="5112572" y="4448022"/>
                  <a:pt x="5110381" y="4447853"/>
                </a:cubicBezTo>
                <a:close/>
                <a:moveTo>
                  <a:pt x="7081615" y="4447853"/>
                </a:moveTo>
                <a:cubicBezTo>
                  <a:pt x="7079424" y="4448022"/>
                  <a:pt x="7077138" y="4447007"/>
                  <a:pt x="7074852" y="4444975"/>
                </a:cubicBezTo>
                <a:cubicBezTo>
                  <a:pt x="7070280" y="4440914"/>
                  <a:pt x="7069519" y="4434145"/>
                  <a:pt x="7072567" y="4430082"/>
                </a:cubicBezTo>
                <a:cubicBezTo>
                  <a:pt x="7076376" y="4424672"/>
                  <a:pt x="7080948" y="4424672"/>
                  <a:pt x="7085520" y="4428730"/>
                </a:cubicBezTo>
                <a:cubicBezTo>
                  <a:pt x="7090092" y="4432793"/>
                  <a:pt x="7090855" y="4439561"/>
                  <a:pt x="7087807" y="4443622"/>
                </a:cubicBezTo>
                <a:cubicBezTo>
                  <a:pt x="7085902" y="4446330"/>
                  <a:pt x="7083806" y="4447684"/>
                  <a:pt x="7081615" y="4447853"/>
                </a:cubicBezTo>
                <a:close/>
                <a:moveTo>
                  <a:pt x="2464226" y="4450388"/>
                </a:moveTo>
                <a:cubicBezTo>
                  <a:pt x="2456606" y="4450388"/>
                  <a:pt x="2452796" y="4446321"/>
                  <a:pt x="2454320" y="4439554"/>
                </a:cubicBezTo>
                <a:cubicBezTo>
                  <a:pt x="2457368" y="4425340"/>
                  <a:pt x="2471084" y="4423987"/>
                  <a:pt x="2474132" y="4438878"/>
                </a:cubicBezTo>
                <a:cubicBezTo>
                  <a:pt x="2475656" y="4445646"/>
                  <a:pt x="2471846" y="4450388"/>
                  <a:pt x="2464226" y="4450388"/>
                </a:cubicBezTo>
                <a:close/>
                <a:moveTo>
                  <a:pt x="9727771" y="4450388"/>
                </a:moveTo>
                <a:cubicBezTo>
                  <a:pt x="9720151" y="4450388"/>
                  <a:pt x="9716340" y="4445646"/>
                  <a:pt x="9717864" y="4438878"/>
                </a:cubicBezTo>
                <a:cubicBezTo>
                  <a:pt x="9720912" y="4423987"/>
                  <a:pt x="9734628" y="4425340"/>
                  <a:pt x="9737676" y="4439554"/>
                </a:cubicBezTo>
                <a:cubicBezTo>
                  <a:pt x="9739200" y="4446321"/>
                  <a:pt x="9735391" y="4450388"/>
                  <a:pt x="9727771" y="4450388"/>
                </a:cubicBezTo>
                <a:close/>
                <a:moveTo>
                  <a:pt x="1407595" y="4450390"/>
                </a:moveTo>
                <a:cubicBezTo>
                  <a:pt x="1396940" y="4450390"/>
                  <a:pt x="1387039" y="4447684"/>
                  <a:pt x="1384760" y="4444973"/>
                </a:cubicBezTo>
                <a:cubicBezTo>
                  <a:pt x="1383220" y="4442265"/>
                  <a:pt x="1383991" y="4435497"/>
                  <a:pt x="1387039" y="4430761"/>
                </a:cubicBezTo>
                <a:cubicBezTo>
                  <a:pt x="1395416" y="4418576"/>
                  <a:pt x="1421293" y="4423990"/>
                  <a:pt x="1424336" y="4438882"/>
                </a:cubicBezTo>
                <a:cubicBezTo>
                  <a:pt x="1426617" y="4447003"/>
                  <a:pt x="1422052" y="4450390"/>
                  <a:pt x="1407595" y="4450390"/>
                </a:cubicBezTo>
                <a:close/>
                <a:moveTo>
                  <a:pt x="5289835" y="4450390"/>
                </a:moveTo>
                <a:cubicBezTo>
                  <a:pt x="5279167" y="4450390"/>
                  <a:pt x="5275358" y="4447003"/>
                  <a:pt x="5276882" y="4438882"/>
                </a:cubicBezTo>
                <a:cubicBezTo>
                  <a:pt x="5280691" y="4421290"/>
                  <a:pt x="5305838" y="4419254"/>
                  <a:pt x="5305838" y="4436176"/>
                </a:cubicBezTo>
                <a:cubicBezTo>
                  <a:pt x="5305838" y="4446326"/>
                  <a:pt x="5301266" y="4450390"/>
                  <a:pt x="5289835" y="4450390"/>
                </a:cubicBezTo>
                <a:close/>
                <a:moveTo>
                  <a:pt x="6902162" y="4450390"/>
                </a:moveTo>
                <a:cubicBezTo>
                  <a:pt x="6890731" y="4450390"/>
                  <a:pt x="6886159" y="4446326"/>
                  <a:pt x="6886159" y="4436176"/>
                </a:cubicBezTo>
                <a:cubicBezTo>
                  <a:pt x="6886159" y="4419254"/>
                  <a:pt x="6911305" y="4421290"/>
                  <a:pt x="6915115" y="4438882"/>
                </a:cubicBezTo>
                <a:cubicBezTo>
                  <a:pt x="6916639" y="4447003"/>
                  <a:pt x="6912830" y="4450390"/>
                  <a:pt x="6902162" y="4450390"/>
                </a:cubicBezTo>
                <a:close/>
                <a:moveTo>
                  <a:pt x="10784402" y="4450390"/>
                </a:moveTo>
                <a:cubicBezTo>
                  <a:pt x="10769944" y="4450390"/>
                  <a:pt x="10765379" y="4447003"/>
                  <a:pt x="10767660" y="4438882"/>
                </a:cubicBezTo>
                <a:cubicBezTo>
                  <a:pt x="10770703" y="4423990"/>
                  <a:pt x="10796580" y="4418576"/>
                  <a:pt x="10804958" y="4430761"/>
                </a:cubicBezTo>
                <a:cubicBezTo>
                  <a:pt x="10808006" y="4435497"/>
                  <a:pt x="10808776" y="4442265"/>
                  <a:pt x="10807236" y="4444973"/>
                </a:cubicBezTo>
                <a:cubicBezTo>
                  <a:pt x="10804958" y="4447684"/>
                  <a:pt x="10795056" y="4450390"/>
                  <a:pt x="10784402" y="4450390"/>
                </a:cubicBezTo>
                <a:close/>
                <a:moveTo>
                  <a:pt x="2289243" y="4450397"/>
                </a:moveTo>
                <a:cubicBezTo>
                  <a:pt x="2275527" y="4450397"/>
                  <a:pt x="2270192" y="4447009"/>
                  <a:pt x="2270192" y="4437533"/>
                </a:cubicBezTo>
                <a:cubicBezTo>
                  <a:pt x="2270192" y="4421299"/>
                  <a:pt x="2280099" y="4415198"/>
                  <a:pt x="2296100" y="4420615"/>
                </a:cubicBezTo>
                <a:cubicBezTo>
                  <a:pt x="2316675" y="4427382"/>
                  <a:pt x="2311340" y="4450397"/>
                  <a:pt x="2289243" y="4450397"/>
                </a:cubicBezTo>
                <a:close/>
                <a:moveTo>
                  <a:pt x="4055064" y="4450397"/>
                </a:moveTo>
                <a:cubicBezTo>
                  <a:pt x="4044396" y="4450397"/>
                  <a:pt x="4033728" y="4447009"/>
                  <a:pt x="4030680" y="4442272"/>
                </a:cubicBezTo>
                <a:cubicBezTo>
                  <a:pt x="4024584" y="4434151"/>
                  <a:pt x="4048968" y="4415198"/>
                  <a:pt x="4061923" y="4418581"/>
                </a:cubicBezTo>
                <a:cubicBezTo>
                  <a:pt x="4065732" y="4419937"/>
                  <a:pt x="4070304" y="4427382"/>
                  <a:pt x="4071828" y="4435504"/>
                </a:cubicBezTo>
                <a:cubicBezTo>
                  <a:pt x="4074115" y="4447686"/>
                  <a:pt x="4070304" y="4450397"/>
                  <a:pt x="4055064" y="4450397"/>
                </a:cubicBezTo>
                <a:close/>
                <a:moveTo>
                  <a:pt x="8136932" y="4450397"/>
                </a:moveTo>
                <a:cubicBezTo>
                  <a:pt x="8121692" y="4450397"/>
                  <a:pt x="8117881" y="4447686"/>
                  <a:pt x="8120168" y="4435504"/>
                </a:cubicBezTo>
                <a:cubicBezTo>
                  <a:pt x="8121692" y="4427382"/>
                  <a:pt x="8126264" y="4419937"/>
                  <a:pt x="8130073" y="4418581"/>
                </a:cubicBezTo>
                <a:cubicBezTo>
                  <a:pt x="8143028" y="4415198"/>
                  <a:pt x="8167412" y="4434151"/>
                  <a:pt x="8161316" y="4442272"/>
                </a:cubicBezTo>
                <a:cubicBezTo>
                  <a:pt x="8158268" y="4447009"/>
                  <a:pt x="8147600" y="4450397"/>
                  <a:pt x="8136932" y="4450397"/>
                </a:cubicBezTo>
                <a:close/>
                <a:moveTo>
                  <a:pt x="9902754" y="4450397"/>
                </a:moveTo>
                <a:cubicBezTo>
                  <a:pt x="9880656" y="4450397"/>
                  <a:pt x="9875322" y="4427382"/>
                  <a:pt x="9895896" y="4420615"/>
                </a:cubicBezTo>
                <a:cubicBezTo>
                  <a:pt x="9911898" y="4415198"/>
                  <a:pt x="9921804" y="4421299"/>
                  <a:pt x="9921804" y="4437533"/>
                </a:cubicBezTo>
                <a:cubicBezTo>
                  <a:pt x="9921804" y="4447009"/>
                  <a:pt x="9916470" y="4450397"/>
                  <a:pt x="9902754" y="4450397"/>
                </a:cubicBezTo>
                <a:close/>
                <a:moveTo>
                  <a:pt x="5827832" y="4452090"/>
                </a:moveTo>
                <a:cubicBezTo>
                  <a:pt x="5821831" y="4454295"/>
                  <a:pt x="5814402" y="4453443"/>
                  <a:pt x="5808686" y="4448366"/>
                </a:cubicBezTo>
                <a:cubicBezTo>
                  <a:pt x="5797256" y="4438214"/>
                  <a:pt x="5798018" y="4426705"/>
                  <a:pt x="5810210" y="4417232"/>
                </a:cubicBezTo>
                <a:cubicBezTo>
                  <a:pt x="5822402" y="4408435"/>
                  <a:pt x="5838404" y="4419947"/>
                  <a:pt x="5838404" y="4437536"/>
                </a:cubicBezTo>
                <a:cubicBezTo>
                  <a:pt x="5838404" y="4444642"/>
                  <a:pt x="5833832" y="4449890"/>
                  <a:pt x="5827832" y="4452090"/>
                </a:cubicBezTo>
                <a:close/>
                <a:moveTo>
                  <a:pt x="6364164" y="4452090"/>
                </a:moveTo>
                <a:cubicBezTo>
                  <a:pt x="6358164" y="4449890"/>
                  <a:pt x="6353592" y="4444642"/>
                  <a:pt x="6353592" y="4437536"/>
                </a:cubicBezTo>
                <a:cubicBezTo>
                  <a:pt x="6353592" y="4419947"/>
                  <a:pt x="6369595" y="4408435"/>
                  <a:pt x="6381787" y="4417232"/>
                </a:cubicBezTo>
                <a:cubicBezTo>
                  <a:pt x="6393979" y="4426705"/>
                  <a:pt x="6394740" y="4438214"/>
                  <a:pt x="6383311" y="4448366"/>
                </a:cubicBezTo>
                <a:cubicBezTo>
                  <a:pt x="6377595" y="4453443"/>
                  <a:pt x="6370166" y="4454295"/>
                  <a:pt x="6364164" y="4452090"/>
                </a:cubicBezTo>
                <a:close/>
                <a:moveTo>
                  <a:pt x="528011" y="4455900"/>
                </a:moveTo>
                <a:cubicBezTo>
                  <a:pt x="522477" y="4456660"/>
                  <a:pt x="515995" y="4455478"/>
                  <a:pt x="507601" y="4452429"/>
                </a:cubicBezTo>
                <a:cubicBezTo>
                  <a:pt x="487003" y="4445659"/>
                  <a:pt x="502261" y="4409789"/>
                  <a:pt x="525912" y="4409789"/>
                </a:cubicBezTo>
                <a:cubicBezTo>
                  <a:pt x="541932" y="4409789"/>
                  <a:pt x="553373" y="4436185"/>
                  <a:pt x="542695" y="4447692"/>
                </a:cubicBezTo>
                <a:cubicBezTo>
                  <a:pt x="538117" y="4452429"/>
                  <a:pt x="533540" y="4455138"/>
                  <a:pt x="528011" y="4455900"/>
                </a:cubicBezTo>
                <a:close/>
                <a:moveTo>
                  <a:pt x="11663986" y="4455900"/>
                </a:moveTo>
                <a:cubicBezTo>
                  <a:pt x="11658456" y="4455138"/>
                  <a:pt x="11653879" y="4452429"/>
                  <a:pt x="11649302" y="4447692"/>
                </a:cubicBezTo>
                <a:cubicBezTo>
                  <a:pt x="11638623" y="4436185"/>
                  <a:pt x="11650064" y="4409789"/>
                  <a:pt x="11666084" y="4409789"/>
                </a:cubicBezTo>
                <a:cubicBezTo>
                  <a:pt x="11689735" y="4409789"/>
                  <a:pt x="11704994" y="4445659"/>
                  <a:pt x="11684395" y="4452429"/>
                </a:cubicBezTo>
                <a:cubicBezTo>
                  <a:pt x="11676002" y="4455478"/>
                  <a:pt x="11669519" y="4456660"/>
                  <a:pt x="11663986" y="4455900"/>
                </a:cubicBezTo>
                <a:close/>
                <a:moveTo>
                  <a:pt x="4586106" y="4456151"/>
                </a:moveTo>
                <a:cubicBezTo>
                  <a:pt x="4582295" y="4456829"/>
                  <a:pt x="4577723" y="4455478"/>
                  <a:pt x="4570103" y="4452429"/>
                </a:cubicBezTo>
                <a:cubicBezTo>
                  <a:pt x="4557911" y="4448366"/>
                  <a:pt x="4557148" y="4428735"/>
                  <a:pt x="4569340" y="4417911"/>
                </a:cubicBezTo>
                <a:cubicBezTo>
                  <a:pt x="4582295" y="4406401"/>
                  <a:pt x="4589152" y="4407757"/>
                  <a:pt x="4598296" y="4424003"/>
                </a:cubicBezTo>
                <a:cubicBezTo>
                  <a:pt x="4605155" y="4434152"/>
                  <a:pt x="4604392" y="4440240"/>
                  <a:pt x="4597535" y="4447690"/>
                </a:cubicBezTo>
                <a:cubicBezTo>
                  <a:pt x="4592963" y="4452768"/>
                  <a:pt x="4589915" y="4455478"/>
                  <a:pt x="4586106" y="4456151"/>
                </a:cubicBezTo>
                <a:close/>
                <a:moveTo>
                  <a:pt x="7605891" y="4456151"/>
                </a:moveTo>
                <a:cubicBezTo>
                  <a:pt x="7602082" y="4455478"/>
                  <a:pt x="7599034" y="4452768"/>
                  <a:pt x="7594462" y="4447690"/>
                </a:cubicBezTo>
                <a:cubicBezTo>
                  <a:pt x="7587604" y="4440240"/>
                  <a:pt x="7586841" y="4434152"/>
                  <a:pt x="7593700" y="4424003"/>
                </a:cubicBezTo>
                <a:cubicBezTo>
                  <a:pt x="7602844" y="4407757"/>
                  <a:pt x="7609702" y="4406401"/>
                  <a:pt x="7622656" y="4417911"/>
                </a:cubicBezTo>
                <a:cubicBezTo>
                  <a:pt x="7634848" y="4428735"/>
                  <a:pt x="7634086" y="4448366"/>
                  <a:pt x="7621893" y="4452429"/>
                </a:cubicBezTo>
                <a:cubicBezTo>
                  <a:pt x="7614273" y="4455478"/>
                  <a:pt x="7609702" y="4456829"/>
                  <a:pt x="7605891" y="4456151"/>
                </a:cubicBezTo>
                <a:close/>
                <a:moveTo>
                  <a:pt x="341504" y="4456493"/>
                </a:moveTo>
                <a:cubicBezTo>
                  <a:pt x="338461" y="4455815"/>
                  <a:pt x="336176" y="4453106"/>
                  <a:pt x="331231" y="4447692"/>
                </a:cubicBezTo>
                <a:cubicBezTo>
                  <a:pt x="324380" y="4440240"/>
                  <a:pt x="323619" y="4434152"/>
                  <a:pt x="330468" y="4424003"/>
                </a:cubicBezTo>
                <a:cubicBezTo>
                  <a:pt x="339603" y="4407757"/>
                  <a:pt x="346452" y="4406402"/>
                  <a:pt x="359389" y="4417911"/>
                </a:cubicBezTo>
                <a:cubicBezTo>
                  <a:pt x="372329" y="4429414"/>
                  <a:pt x="370807" y="4448368"/>
                  <a:pt x="356345" y="4453106"/>
                </a:cubicBezTo>
                <a:cubicBezTo>
                  <a:pt x="348356" y="4455815"/>
                  <a:pt x="344551" y="4457168"/>
                  <a:pt x="341504" y="4456493"/>
                </a:cubicBezTo>
                <a:close/>
                <a:moveTo>
                  <a:pt x="11850492" y="4456493"/>
                </a:moveTo>
                <a:cubicBezTo>
                  <a:pt x="11847446" y="4457168"/>
                  <a:pt x="11843640" y="4455815"/>
                  <a:pt x="11835651" y="4453106"/>
                </a:cubicBezTo>
                <a:cubicBezTo>
                  <a:pt x="11821190" y="4448368"/>
                  <a:pt x="11819667" y="4429414"/>
                  <a:pt x="11832607" y="4417911"/>
                </a:cubicBezTo>
                <a:cubicBezTo>
                  <a:pt x="11845544" y="4406402"/>
                  <a:pt x="11852394" y="4407757"/>
                  <a:pt x="11861528" y="4424003"/>
                </a:cubicBezTo>
                <a:cubicBezTo>
                  <a:pt x="11868378" y="4434152"/>
                  <a:pt x="11867616" y="4440240"/>
                  <a:pt x="11860766" y="4447692"/>
                </a:cubicBezTo>
                <a:cubicBezTo>
                  <a:pt x="11855820" y="4453106"/>
                  <a:pt x="11853535" y="4455815"/>
                  <a:pt x="11850492" y="4456493"/>
                </a:cubicBezTo>
                <a:close/>
                <a:moveTo>
                  <a:pt x="4401998" y="4456753"/>
                </a:moveTo>
                <a:cubicBezTo>
                  <a:pt x="4397641" y="4456489"/>
                  <a:pt x="4393592" y="4455135"/>
                  <a:pt x="4390544" y="4452427"/>
                </a:cubicBezTo>
                <a:cubicBezTo>
                  <a:pt x="4381400" y="4444979"/>
                  <a:pt x="4384448" y="4425348"/>
                  <a:pt x="4396640" y="4416551"/>
                </a:cubicBezTo>
                <a:cubicBezTo>
                  <a:pt x="4410356" y="4406399"/>
                  <a:pt x="4430930" y="4417906"/>
                  <a:pt x="4430930" y="4436858"/>
                </a:cubicBezTo>
                <a:cubicBezTo>
                  <a:pt x="4430930" y="4444642"/>
                  <a:pt x="4423882" y="4451239"/>
                  <a:pt x="4415310" y="4454541"/>
                </a:cubicBezTo>
                <a:cubicBezTo>
                  <a:pt x="4411024" y="4456192"/>
                  <a:pt x="4406356" y="4457017"/>
                  <a:pt x="4401998" y="4456753"/>
                </a:cubicBezTo>
                <a:close/>
                <a:moveTo>
                  <a:pt x="7789998" y="4456753"/>
                </a:moveTo>
                <a:cubicBezTo>
                  <a:pt x="7785640" y="4457017"/>
                  <a:pt x="7780973" y="4456192"/>
                  <a:pt x="7776687" y="4454541"/>
                </a:cubicBezTo>
                <a:cubicBezTo>
                  <a:pt x="7768115" y="4451239"/>
                  <a:pt x="7761067" y="4444642"/>
                  <a:pt x="7761067" y="4436858"/>
                </a:cubicBezTo>
                <a:cubicBezTo>
                  <a:pt x="7761067" y="4417906"/>
                  <a:pt x="7781640" y="4406399"/>
                  <a:pt x="7795356" y="4416551"/>
                </a:cubicBezTo>
                <a:cubicBezTo>
                  <a:pt x="7807548" y="4425348"/>
                  <a:pt x="7810596" y="4444979"/>
                  <a:pt x="7801452" y="4452427"/>
                </a:cubicBezTo>
                <a:cubicBezTo>
                  <a:pt x="7798404" y="4455135"/>
                  <a:pt x="7794356" y="4456489"/>
                  <a:pt x="7789998" y="4456753"/>
                </a:cubicBezTo>
                <a:close/>
                <a:moveTo>
                  <a:pt x="2820287" y="4462579"/>
                </a:moveTo>
                <a:cubicBezTo>
                  <a:pt x="2809619" y="4463934"/>
                  <a:pt x="2800475" y="4459873"/>
                  <a:pt x="2795142" y="4451068"/>
                </a:cubicBezTo>
                <a:cubicBezTo>
                  <a:pt x="2783711" y="4431437"/>
                  <a:pt x="2797427" y="4409780"/>
                  <a:pt x="2822574" y="4409780"/>
                </a:cubicBezTo>
                <a:cubicBezTo>
                  <a:pt x="2840099" y="4409780"/>
                  <a:pt x="2841623" y="4411815"/>
                  <a:pt x="2839338" y="4435504"/>
                </a:cubicBezTo>
                <a:cubicBezTo>
                  <a:pt x="2837814" y="4455132"/>
                  <a:pt x="2833242" y="4461224"/>
                  <a:pt x="2820287" y="4462579"/>
                </a:cubicBezTo>
                <a:close/>
                <a:moveTo>
                  <a:pt x="9371710" y="4462579"/>
                </a:moveTo>
                <a:cubicBezTo>
                  <a:pt x="9358755" y="4461224"/>
                  <a:pt x="9354183" y="4455132"/>
                  <a:pt x="9352659" y="4435504"/>
                </a:cubicBezTo>
                <a:cubicBezTo>
                  <a:pt x="9350374" y="4411815"/>
                  <a:pt x="9351898" y="4409780"/>
                  <a:pt x="9369423" y="4409780"/>
                </a:cubicBezTo>
                <a:cubicBezTo>
                  <a:pt x="9394570" y="4409780"/>
                  <a:pt x="9408286" y="4431437"/>
                  <a:pt x="9396855" y="4451068"/>
                </a:cubicBezTo>
                <a:cubicBezTo>
                  <a:pt x="9391522" y="4459873"/>
                  <a:pt x="9382378" y="4463934"/>
                  <a:pt x="9371710" y="4462579"/>
                </a:cubicBezTo>
                <a:close/>
                <a:moveTo>
                  <a:pt x="3878746" y="4463168"/>
                </a:moveTo>
                <a:cubicBezTo>
                  <a:pt x="3871696" y="4462914"/>
                  <a:pt x="3864458" y="4458515"/>
                  <a:pt x="3855695" y="4449713"/>
                </a:cubicBezTo>
                <a:cubicBezTo>
                  <a:pt x="3845027" y="4439561"/>
                  <a:pt x="3843503" y="4433468"/>
                  <a:pt x="3849599" y="4424669"/>
                </a:cubicBezTo>
                <a:cubicBezTo>
                  <a:pt x="3862552" y="4407073"/>
                  <a:pt x="3887699" y="4407073"/>
                  <a:pt x="3901415" y="4423990"/>
                </a:cubicBezTo>
                <a:cubicBezTo>
                  <a:pt x="3912083" y="4438205"/>
                  <a:pt x="3912083" y="4440237"/>
                  <a:pt x="3900652" y="4451743"/>
                </a:cubicBezTo>
                <a:cubicBezTo>
                  <a:pt x="3892652" y="4459530"/>
                  <a:pt x="3885794" y="4463422"/>
                  <a:pt x="3878746" y="4463168"/>
                </a:cubicBezTo>
                <a:close/>
                <a:moveTo>
                  <a:pt x="8313251" y="4463168"/>
                </a:moveTo>
                <a:cubicBezTo>
                  <a:pt x="8306203" y="4463422"/>
                  <a:pt x="8299344" y="4459530"/>
                  <a:pt x="8291344" y="4451743"/>
                </a:cubicBezTo>
                <a:cubicBezTo>
                  <a:pt x="8279914" y="4440237"/>
                  <a:pt x="8279914" y="4438205"/>
                  <a:pt x="8290581" y="4423990"/>
                </a:cubicBezTo>
                <a:cubicBezTo>
                  <a:pt x="8304297" y="4407073"/>
                  <a:pt x="8329444" y="4407073"/>
                  <a:pt x="8342398" y="4424669"/>
                </a:cubicBezTo>
                <a:cubicBezTo>
                  <a:pt x="8348493" y="4433468"/>
                  <a:pt x="8346969" y="4439561"/>
                  <a:pt x="8336301" y="4449713"/>
                </a:cubicBezTo>
                <a:cubicBezTo>
                  <a:pt x="8327539" y="4458515"/>
                  <a:pt x="8320300" y="4462914"/>
                  <a:pt x="8313251" y="4463168"/>
                </a:cubicBezTo>
                <a:close/>
                <a:moveTo>
                  <a:pt x="1755537" y="4463254"/>
                </a:moveTo>
                <a:cubicBezTo>
                  <a:pt x="1748680" y="4462579"/>
                  <a:pt x="1742203" y="4458515"/>
                  <a:pt x="1734583" y="4451068"/>
                </a:cubicBezTo>
                <a:cubicBezTo>
                  <a:pt x="1714008" y="4430761"/>
                  <a:pt x="1730772" y="4408429"/>
                  <a:pt x="1762776" y="4411137"/>
                </a:cubicBezTo>
                <a:cubicBezTo>
                  <a:pt x="1781827" y="4412489"/>
                  <a:pt x="1787923" y="4416548"/>
                  <a:pt x="1789447" y="4429405"/>
                </a:cubicBezTo>
                <a:cubicBezTo>
                  <a:pt x="1791732" y="4439561"/>
                  <a:pt x="1787160" y="4449713"/>
                  <a:pt x="1778779" y="4455129"/>
                </a:cubicBezTo>
                <a:cubicBezTo>
                  <a:pt x="1769635" y="4461224"/>
                  <a:pt x="1762396" y="4463930"/>
                  <a:pt x="1755537" y="4463254"/>
                </a:cubicBezTo>
                <a:close/>
                <a:moveTo>
                  <a:pt x="10436459" y="4463254"/>
                </a:moveTo>
                <a:cubicBezTo>
                  <a:pt x="10429600" y="4463930"/>
                  <a:pt x="10422362" y="4461224"/>
                  <a:pt x="10413218" y="4455129"/>
                </a:cubicBezTo>
                <a:cubicBezTo>
                  <a:pt x="10404836" y="4449713"/>
                  <a:pt x="10400264" y="4439561"/>
                  <a:pt x="10402550" y="4429405"/>
                </a:cubicBezTo>
                <a:cubicBezTo>
                  <a:pt x="10404074" y="4416548"/>
                  <a:pt x="10410170" y="4412489"/>
                  <a:pt x="10429220" y="4411137"/>
                </a:cubicBezTo>
                <a:cubicBezTo>
                  <a:pt x="10461224" y="4408429"/>
                  <a:pt x="10477988" y="4430761"/>
                  <a:pt x="10457414" y="4451068"/>
                </a:cubicBezTo>
                <a:cubicBezTo>
                  <a:pt x="10449794" y="4458515"/>
                  <a:pt x="10443316" y="4462579"/>
                  <a:pt x="10436459" y="4463254"/>
                </a:cubicBezTo>
                <a:close/>
                <a:moveTo>
                  <a:pt x="1048016" y="4466464"/>
                </a:moveTo>
                <a:cubicBezTo>
                  <a:pt x="1043445" y="4465450"/>
                  <a:pt x="1038683" y="4461557"/>
                  <a:pt x="1031064" y="4454449"/>
                </a:cubicBezTo>
                <a:cubicBezTo>
                  <a:pt x="1015819" y="4440233"/>
                  <a:pt x="1015057" y="4436847"/>
                  <a:pt x="1024203" y="4423987"/>
                </a:cubicBezTo>
                <a:cubicBezTo>
                  <a:pt x="1031064" y="4413162"/>
                  <a:pt x="1040207" y="4409776"/>
                  <a:pt x="1056968" y="4411132"/>
                </a:cubicBezTo>
                <a:cubicBezTo>
                  <a:pt x="1076785" y="4413162"/>
                  <a:pt x="1079828" y="4415868"/>
                  <a:pt x="1079828" y="4432786"/>
                </a:cubicBezTo>
                <a:cubicBezTo>
                  <a:pt x="1079828" y="4444969"/>
                  <a:pt x="1073731" y="4455803"/>
                  <a:pt x="1063825" y="4461220"/>
                </a:cubicBezTo>
                <a:cubicBezTo>
                  <a:pt x="1056968" y="4465619"/>
                  <a:pt x="1052588" y="4467481"/>
                  <a:pt x="1048016" y="4466464"/>
                </a:cubicBezTo>
                <a:close/>
                <a:moveTo>
                  <a:pt x="11143980" y="4466464"/>
                </a:moveTo>
                <a:cubicBezTo>
                  <a:pt x="11139408" y="4467481"/>
                  <a:pt x="11135028" y="4465619"/>
                  <a:pt x="11128171" y="4461220"/>
                </a:cubicBezTo>
                <a:cubicBezTo>
                  <a:pt x="11118266" y="4455803"/>
                  <a:pt x="11112168" y="4444969"/>
                  <a:pt x="11112168" y="4432786"/>
                </a:cubicBezTo>
                <a:cubicBezTo>
                  <a:pt x="11112168" y="4415868"/>
                  <a:pt x="11115211" y="4413162"/>
                  <a:pt x="11135028" y="4411132"/>
                </a:cubicBezTo>
                <a:cubicBezTo>
                  <a:pt x="11151790" y="4409776"/>
                  <a:pt x="11160932" y="4413162"/>
                  <a:pt x="11167794" y="4423987"/>
                </a:cubicBezTo>
                <a:cubicBezTo>
                  <a:pt x="11176939" y="4436847"/>
                  <a:pt x="11176178" y="4440233"/>
                  <a:pt x="11160932" y="4454449"/>
                </a:cubicBezTo>
                <a:cubicBezTo>
                  <a:pt x="11153314" y="4461557"/>
                  <a:pt x="11148551" y="4465450"/>
                  <a:pt x="11143980" y="4466464"/>
                </a:cubicBezTo>
                <a:close/>
                <a:moveTo>
                  <a:pt x="4750043" y="4469692"/>
                </a:moveTo>
                <a:cubicBezTo>
                  <a:pt x="4741744" y="4468253"/>
                  <a:pt x="4734220" y="4464279"/>
                  <a:pt x="4729076" y="4457167"/>
                </a:cubicBezTo>
                <a:cubicBezTo>
                  <a:pt x="4714598" y="4436181"/>
                  <a:pt x="4718408" y="4417911"/>
                  <a:pt x="4739744" y="4405049"/>
                </a:cubicBezTo>
                <a:cubicBezTo>
                  <a:pt x="4758032" y="4394897"/>
                  <a:pt x="4761080" y="4394897"/>
                  <a:pt x="4779368" y="4405049"/>
                </a:cubicBezTo>
                <a:cubicBezTo>
                  <a:pt x="4790798" y="4410461"/>
                  <a:pt x="4800704" y="4421969"/>
                  <a:pt x="4802228" y="4430089"/>
                </a:cubicBezTo>
                <a:cubicBezTo>
                  <a:pt x="4806800" y="4455474"/>
                  <a:pt x="4774939" y="4474007"/>
                  <a:pt x="4750043" y="4469692"/>
                </a:cubicBezTo>
                <a:close/>
                <a:moveTo>
                  <a:pt x="7441954" y="4469692"/>
                </a:moveTo>
                <a:cubicBezTo>
                  <a:pt x="7417058" y="4474007"/>
                  <a:pt x="7385196" y="4455474"/>
                  <a:pt x="7389768" y="4430089"/>
                </a:cubicBezTo>
                <a:cubicBezTo>
                  <a:pt x="7391292" y="4421969"/>
                  <a:pt x="7401199" y="4410461"/>
                  <a:pt x="7412628" y="4405049"/>
                </a:cubicBezTo>
                <a:cubicBezTo>
                  <a:pt x="7430916" y="4394897"/>
                  <a:pt x="7433964" y="4394897"/>
                  <a:pt x="7452252" y="4405049"/>
                </a:cubicBezTo>
                <a:cubicBezTo>
                  <a:pt x="7473588" y="4417911"/>
                  <a:pt x="7477399" y="4436181"/>
                  <a:pt x="7462920" y="4457167"/>
                </a:cubicBezTo>
                <a:cubicBezTo>
                  <a:pt x="7457776" y="4464279"/>
                  <a:pt x="7450252" y="4468253"/>
                  <a:pt x="7441954" y="4469692"/>
                </a:cubicBezTo>
                <a:close/>
                <a:moveTo>
                  <a:pt x="3174247" y="4469939"/>
                </a:moveTo>
                <a:cubicBezTo>
                  <a:pt x="3167579" y="4470531"/>
                  <a:pt x="3160340" y="4468330"/>
                  <a:pt x="3151196" y="4463254"/>
                </a:cubicBezTo>
                <a:cubicBezTo>
                  <a:pt x="3131384" y="4453100"/>
                  <a:pt x="3133670" y="4419254"/>
                  <a:pt x="3153482" y="4409101"/>
                </a:cubicBezTo>
                <a:cubicBezTo>
                  <a:pt x="3191582" y="4391504"/>
                  <a:pt x="3224348" y="4432790"/>
                  <a:pt x="3193868" y="4459871"/>
                </a:cubicBezTo>
                <a:cubicBezTo>
                  <a:pt x="3187011" y="4465959"/>
                  <a:pt x="3180915" y="4469350"/>
                  <a:pt x="3174247" y="4469939"/>
                </a:cubicBezTo>
                <a:close/>
                <a:moveTo>
                  <a:pt x="9017750" y="4469939"/>
                </a:moveTo>
                <a:cubicBezTo>
                  <a:pt x="9011082" y="4469350"/>
                  <a:pt x="9004986" y="4465959"/>
                  <a:pt x="8998128" y="4459871"/>
                </a:cubicBezTo>
                <a:cubicBezTo>
                  <a:pt x="8967648" y="4432790"/>
                  <a:pt x="9000415" y="4391504"/>
                  <a:pt x="9038515" y="4409101"/>
                </a:cubicBezTo>
                <a:cubicBezTo>
                  <a:pt x="9058327" y="4419254"/>
                  <a:pt x="9060612" y="4453100"/>
                  <a:pt x="9040800" y="4463254"/>
                </a:cubicBezTo>
                <a:cubicBezTo>
                  <a:pt x="9031656" y="4468330"/>
                  <a:pt x="9024418" y="4470531"/>
                  <a:pt x="9017750" y="4469939"/>
                </a:cubicBezTo>
                <a:close/>
                <a:moveTo>
                  <a:pt x="1582080" y="4470107"/>
                </a:moveTo>
                <a:cubicBezTo>
                  <a:pt x="1575031" y="4469849"/>
                  <a:pt x="1567983" y="4465959"/>
                  <a:pt x="1560363" y="4458510"/>
                </a:cubicBezTo>
                <a:cubicBezTo>
                  <a:pt x="1543599" y="4442265"/>
                  <a:pt x="1544360" y="4428051"/>
                  <a:pt x="1561887" y="4413841"/>
                </a:cubicBezTo>
                <a:cubicBezTo>
                  <a:pt x="1594652" y="4387443"/>
                  <a:pt x="1635800" y="4432115"/>
                  <a:pt x="1603796" y="4459868"/>
                </a:cubicBezTo>
                <a:cubicBezTo>
                  <a:pt x="1596176" y="4466975"/>
                  <a:pt x="1589128" y="4470361"/>
                  <a:pt x="1582080" y="4470107"/>
                </a:cubicBezTo>
                <a:close/>
                <a:moveTo>
                  <a:pt x="10609916" y="4470107"/>
                </a:moveTo>
                <a:cubicBezTo>
                  <a:pt x="10602868" y="4470361"/>
                  <a:pt x="10595820" y="4466975"/>
                  <a:pt x="10588200" y="4459868"/>
                </a:cubicBezTo>
                <a:cubicBezTo>
                  <a:pt x="10556196" y="4432115"/>
                  <a:pt x="10597344" y="4387443"/>
                  <a:pt x="10630110" y="4413841"/>
                </a:cubicBezTo>
                <a:cubicBezTo>
                  <a:pt x="10647636" y="4428051"/>
                  <a:pt x="10648398" y="4442265"/>
                  <a:pt x="10631634" y="4458510"/>
                </a:cubicBezTo>
                <a:cubicBezTo>
                  <a:pt x="10624014" y="4465959"/>
                  <a:pt x="10616966" y="4469849"/>
                  <a:pt x="10609916" y="4470107"/>
                </a:cubicBezTo>
                <a:close/>
                <a:moveTo>
                  <a:pt x="2638444" y="4470282"/>
                </a:moveTo>
                <a:cubicBezTo>
                  <a:pt x="2627586" y="4469856"/>
                  <a:pt x="2617488" y="4465629"/>
                  <a:pt x="2612535" y="4457846"/>
                </a:cubicBezTo>
                <a:cubicBezTo>
                  <a:pt x="2599582" y="4436181"/>
                  <a:pt x="2603391" y="4417229"/>
                  <a:pt x="2623203" y="4406399"/>
                </a:cubicBezTo>
                <a:cubicBezTo>
                  <a:pt x="2640730" y="4396247"/>
                  <a:pt x="2643778" y="4396247"/>
                  <a:pt x="2661303" y="4406399"/>
                </a:cubicBezTo>
                <a:cubicBezTo>
                  <a:pt x="2684163" y="4419937"/>
                  <a:pt x="2687211" y="4443626"/>
                  <a:pt x="2668923" y="4459878"/>
                </a:cubicBezTo>
                <a:cubicBezTo>
                  <a:pt x="2660923" y="4467321"/>
                  <a:pt x="2649302" y="4470707"/>
                  <a:pt x="2638444" y="4470282"/>
                </a:cubicBezTo>
                <a:close/>
                <a:moveTo>
                  <a:pt x="9553552" y="4470282"/>
                </a:moveTo>
                <a:cubicBezTo>
                  <a:pt x="9542695" y="4470707"/>
                  <a:pt x="9531074" y="4467321"/>
                  <a:pt x="9523074" y="4459878"/>
                </a:cubicBezTo>
                <a:cubicBezTo>
                  <a:pt x="9504786" y="4443626"/>
                  <a:pt x="9507834" y="4419937"/>
                  <a:pt x="9530694" y="4406399"/>
                </a:cubicBezTo>
                <a:cubicBezTo>
                  <a:pt x="9548219" y="4396247"/>
                  <a:pt x="9551267" y="4396247"/>
                  <a:pt x="9568794" y="4406399"/>
                </a:cubicBezTo>
                <a:cubicBezTo>
                  <a:pt x="9588606" y="4417229"/>
                  <a:pt x="9592415" y="4436181"/>
                  <a:pt x="9579462" y="4457846"/>
                </a:cubicBezTo>
                <a:cubicBezTo>
                  <a:pt x="9574508" y="4465629"/>
                  <a:pt x="9564411" y="4469856"/>
                  <a:pt x="9553552" y="4470282"/>
                </a:cubicBezTo>
                <a:close/>
                <a:moveTo>
                  <a:pt x="4234707" y="4470538"/>
                </a:moveTo>
                <a:cubicBezTo>
                  <a:pt x="4222230" y="4471554"/>
                  <a:pt x="4209466" y="4467661"/>
                  <a:pt x="4200322" y="4458521"/>
                </a:cubicBezTo>
                <a:cubicBezTo>
                  <a:pt x="4182034" y="4440240"/>
                  <a:pt x="4184320" y="4419937"/>
                  <a:pt x="4207180" y="4407076"/>
                </a:cubicBezTo>
                <a:cubicBezTo>
                  <a:pt x="4231564" y="4392187"/>
                  <a:pt x="4246804" y="4394897"/>
                  <a:pt x="4265092" y="4417229"/>
                </a:cubicBezTo>
                <a:cubicBezTo>
                  <a:pt x="4279570" y="4434151"/>
                  <a:pt x="4279570" y="4436181"/>
                  <a:pt x="4267378" y="4453106"/>
                </a:cubicBezTo>
                <a:cubicBezTo>
                  <a:pt x="4259378" y="4463596"/>
                  <a:pt x="4247186" y="4469522"/>
                  <a:pt x="4234707" y="4470538"/>
                </a:cubicBezTo>
                <a:close/>
                <a:moveTo>
                  <a:pt x="7957290" y="4470538"/>
                </a:moveTo>
                <a:cubicBezTo>
                  <a:pt x="7944811" y="4469522"/>
                  <a:pt x="7932619" y="4463596"/>
                  <a:pt x="7924619" y="4453106"/>
                </a:cubicBezTo>
                <a:cubicBezTo>
                  <a:pt x="7912427" y="4436181"/>
                  <a:pt x="7912427" y="4434151"/>
                  <a:pt x="7926904" y="4417229"/>
                </a:cubicBezTo>
                <a:cubicBezTo>
                  <a:pt x="7945192" y="4394897"/>
                  <a:pt x="7960432" y="4392187"/>
                  <a:pt x="7984816" y="4407076"/>
                </a:cubicBezTo>
                <a:cubicBezTo>
                  <a:pt x="8007676" y="4419937"/>
                  <a:pt x="8009963" y="4440240"/>
                  <a:pt x="7991675" y="4458521"/>
                </a:cubicBezTo>
                <a:cubicBezTo>
                  <a:pt x="7982531" y="4467661"/>
                  <a:pt x="7969767" y="4471554"/>
                  <a:pt x="7957290" y="4470538"/>
                </a:cubicBezTo>
                <a:close/>
                <a:moveTo>
                  <a:pt x="5994148" y="4470624"/>
                </a:moveTo>
                <a:cubicBezTo>
                  <a:pt x="5980623" y="4469856"/>
                  <a:pt x="5967288" y="4465292"/>
                  <a:pt x="5961572" y="4457167"/>
                </a:cubicBezTo>
                <a:cubicBezTo>
                  <a:pt x="5947856" y="4437536"/>
                  <a:pt x="5950143" y="4427382"/>
                  <a:pt x="5972240" y="4409110"/>
                </a:cubicBezTo>
                <a:cubicBezTo>
                  <a:pt x="5989767" y="4394218"/>
                  <a:pt x="5992815" y="4393543"/>
                  <a:pt x="6011864" y="4403694"/>
                </a:cubicBezTo>
                <a:cubicBezTo>
                  <a:pt x="6034724" y="4414527"/>
                  <a:pt x="6043107" y="4444982"/>
                  <a:pt x="6027867" y="4461230"/>
                </a:cubicBezTo>
                <a:cubicBezTo>
                  <a:pt x="6021390" y="4468336"/>
                  <a:pt x="6007674" y="4471385"/>
                  <a:pt x="5994148" y="4470624"/>
                </a:cubicBezTo>
                <a:close/>
                <a:moveTo>
                  <a:pt x="6197848" y="4470624"/>
                </a:moveTo>
                <a:cubicBezTo>
                  <a:pt x="6184323" y="4471385"/>
                  <a:pt x="6170607" y="4468336"/>
                  <a:pt x="6164130" y="4461230"/>
                </a:cubicBezTo>
                <a:cubicBezTo>
                  <a:pt x="6148890" y="4444982"/>
                  <a:pt x="6157272" y="4414527"/>
                  <a:pt x="6180132" y="4403694"/>
                </a:cubicBezTo>
                <a:cubicBezTo>
                  <a:pt x="6199182" y="4393543"/>
                  <a:pt x="6202230" y="4394218"/>
                  <a:pt x="6219756" y="4409110"/>
                </a:cubicBezTo>
                <a:cubicBezTo>
                  <a:pt x="6241854" y="4427382"/>
                  <a:pt x="6244140" y="4437536"/>
                  <a:pt x="6230424" y="4457167"/>
                </a:cubicBezTo>
                <a:cubicBezTo>
                  <a:pt x="6224708" y="4465292"/>
                  <a:pt x="6211374" y="4469856"/>
                  <a:pt x="6197848" y="4470624"/>
                </a:cubicBezTo>
                <a:close/>
                <a:moveTo>
                  <a:pt x="4933018" y="4470695"/>
                </a:moveTo>
                <a:cubicBezTo>
                  <a:pt x="4929207" y="4470695"/>
                  <a:pt x="4920063" y="4462572"/>
                  <a:pt x="4912443" y="4453093"/>
                </a:cubicBezTo>
                <a:cubicBezTo>
                  <a:pt x="4903299" y="4440231"/>
                  <a:pt x="4901775" y="4432786"/>
                  <a:pt x="4907871" y="4423986"/>
                </a:cubicBezTo>
                <a:cubicBezTo>
                  <a:pt x="4916254" y="4412480"/>
                  <a:pt x="4963498" y="4405037"/>
                  <a:pt x="4963498" y="4415866"/>
                </a:cubicBezTo>
                <a:cubicBezTo>
                  <a:pt x="4963498" y="4419250"/>
                  <a:pt x="4965783" y="4426691"/>
                  <a:pt x="4968070" y="4432109"/>
                </a:cubicBezTo>
                <a:cubicBezTo>
                  <a:pt x="4972642" y="4442939"/>
                  <a:pt x="4946734" y="4470695"/>
                  <a:pt x="4933018" y="4470695"/>
                </a:cubicBezTo>
                <a:close/>
                <a:moveTo>
                  <a:pt x="7258979" y="4470695"/>
                </a:moveTo>
                <a:cubicBezTo>
                  <a:pt x="7245263" y="4470695"/>
                  <a:pt x="7219355" y="4442939"/>
                  <a:pt x="7223927" y="4432109"/>
                </a:cubicBezTo>
                <a:cubicBezTo>
                  <a:pt x="7226214" y="4426691"/>
                  <a:pt x="7228499" y="4419250"/>
                  <a:pt x="7228499" y="4415866"/>
                </a:cubicBezTo>
                <a:cubicBezTo>
                  <a:pt x="7228499" y="4405037"/>
                  <a:pt x="7275743" y="4412480"/>
                  <a:pt x="7284126" y="4423986"/>
                </a:cubicBezTo>
                <a:cubicBezTo>
                  <a:pt x="7290222" y="4432786"/>
                  <a:pt x="7288698" y="4440231"/>
                  <a:pt x="7279554" y="4453093"/>
                </a:cubicBezTo>
                <a:cubicBezTo>
                  <a:pt x="7271934" y="4462572"/>
                  <a:pt x="7262789" y="4470695"/>
                  <a:pt x="7258979" y="4470695"/>
                </a:cubicBezTo>
                <a:close/>
                <a:moveTo>
                  <a:pt x="3343707" y="4470878"/>
                </a:moveTo>
                <a:cubicBezTo>
                  <a:pt x="3329991" y="4469861"/>
                  <a:pt x="3317036" y="4465292"/>
                  <a:pt x="3312464" y="4457846"/>
                </a:cubicBezTo>
                <a:cubicBezTo>
                  <a:pt x="3294938" y="4428735"/>
                  <a:pt x="3313988" y="4396250"/>
                  <a:pt x="3348278" y="4396250"/>
                </a:cubicBezTo>
                <a:cubicBezTo>
                  <a:pt x="3380282" y="4396250"/>
                  <a:pt x="3402380" y="4442275"/>
                  <a:pt x="3379520" y="4462582"/>
                </a:cubicBezTo>
                <a:cubicBezTo>
                  <a:pt x="3371900" y="4469353"/>
                  <a:pt x="3357423" y="4471892"/>
                  <a:pt x="3343707" y="4470878"/>
                </a:cubicBezTo>
                <a:close/>
                <a:moveTo>
                  <a:pt x="8848290" y="4470878"/>
                </a:moveTo>
                <a:cubicBezTo>
                  <a:pt x="8834574" y="4471892"/>
                  <a:pt x="8820096" y="4469353"/>
                  <a:pt x="8812476" y="4462582"/>
                </a:cubicBezTo>
                <a:cubicBezTo>
                  <a:pt x="8789616" y="4442275"/>
                  <a:pt x="8811715" y="4396250"/>
                  <a:pt x="8843719" y="4396250"/>
                </a:cubicBezTo>
                <a:cubicBezTo>
                  <a:pt x="8878008" y="4396250"/>
                  <a:pt x="8897059" y="4428735"/>
                  <a:pt x="8879532" y="4457846"/>
                </a:cubicBezTo>
                <a:cubicBezTo>
                  <a:pt x="8874960" y="4465292"/>
                  <a:pt x="8862006" y="4469861"/>
                  <a:pt x="8848290" y="4470878"/>
                </a:cubicBezTo>
                <a:close/>
                <a:moveTo>
                  <a:pt x="169884" y="4471044"/>
                </a:moveTo>
                <a:cubicBezTo>
                  <a:pt x="156915" y="4471044"/>
                  <a:pt x="143944" y="4465292"/>
                  <a:pt x="135552" y="4453785"/>
                </a:cubicBezTo>
                <a:cubicBezTo>
                  <a:pt x="119531" y="4432796"/>
                  <a:pt x="127160" y="4413170"/>
                  <a:pt x="155388" y="4403016"/>
                </a:cubicBezTo>
                <a:cubicBezTo>
                  <a:pt x="173699" y="4396247"/>
                  <a:pt x="180565" y="4396247"/>
                  <a:pt x="190481" y="4403016"/>
                </a:cubicBezTo>
                <a:cubicBezTo>
                  <a:pt x="213369" y="4420615"/>
                  <a:pt x="217948" y="4435504"/>
                  <a:pt x="204216" y="4453785"/>
                </a:cubicBezTo>
                <a:cubicBezTo>
                  <a:pt x="195824" y="4465292"/>
                  <a:pt x="182855" y="4471044"/>
                  <a:pt x="169884" y="4471044"/>
                </a:cubicBezTo>
                <a:close/>
                <a:moveTo>
                  <a:pt x="12022112" y="4471044"/>
                </a:moveTo>
                <a:cubicBezTo>
                  <a:pt x="12009142" y="4471044"/>
                  <a:pt x="11996172" y="4465292"/>
                  <a:pt x="11987780" y="4453785"/>
                </a:cubicBezTo>
                <a:cubicBezTo>
                  <a:pt x="11974048" y="4435504"/>
                  <a:pt x="11978627" y="4420615"/>
                  <a:pt x="12001515" y="4403016"/>
                </a:cubicBezTo>
                <a:cubicBezTo>
                  <a:pt x="12011431" y="4396247"/>
                  <a:pt x="12018298" y="4396247"/>
                  <a:pt x="12036608" y="4403016"/>
                </a:cubicBezTo>
                <a:cubicBezTo>
                  <a:pt x="12064836" y="4413170"/>
                  <a:pt x="12072466" y="4432796"/>
                  <a:pt x="12056444" y="4453785"/>
                </a:cubicBezTo>
                <a:cubicBezTo>
                  <a:pt x="12048052" y="4465292"/>
                  <a:pt x="12035082" y="4471044"/>
                  <a:pt x="12022112" y="4471044"/>
                </a:cubicBezTo>
                <a:close/>
                <a:moveTo>
                  <a:pt x="2113692" y="4471385"/>
                </a:moveTo>
                <a:cubicBezTo>
                  <a:pt x="2099024" y="4470878"/>
                  <a:pt x="2083784" y="4464954"/>
                  <a:pt x="2075401" y="4453785"/>
                </a:cubicBezTo>
                <a:cubicBezTo>
                  <a:pt x="2059400" y="4432118"/>
                  <a:pt x="2063972" y="4417911"/>
                  <a:pt x="2089880" y="4404370"/>
                </a:cubicBezTo>
                <a:cubicBezTo>
                  <a:pt x="2108930" y="4394218"/>
                  <a:pt x="2112740" y="4394218"/>
                  <a:pt x="2131790" y="4403020"/>
                </a:cubicBezTo>
                <a:cubicBezTo>
                  <a:pt x="2154650" y="4414527"/>
                  <a:pt x="2161508" y="4435507"/>
                  <a:pt x="2148554" y="4456490"/>
                </a:cubicBezTo>
                <a:cubicBezTo>
                  <a:pt x="2142458" y="4466981"/>
                  <a:pt x="2128360" y="4471892"/>
                  <a:pt x="2113692" y="4471385"/>
                </a:cubicBezTo>
                <a:close/>
                <a:moveTo>
                  <a:pt x="10078304" y="4471385"/>
                </a:moveTo>
                <a:cubicBezTo>
                  <a:pt x="10063636" y="4471892"/>
                  <a:pt x="10049539" y="4466981"/>
                  <a:pt x="10043443" y="4456490"/>
                </a:cubicBezTo>
                <a:cubicBezTo>
                  <a:pt x="10030488" y="4435507"/>
                  <a:pt x="10037347" y="4414527"/>
                  <a:pt x="10060207" y="4403020"/>
                </a:cubicBezTo>
                <a:cubicBezTo>
                  <a:pt x="10079256" y="4394218"/>
                  <a:pt x="10083067" y="4394218"/>
                  <a:pt x="10102116" y="4404370"/>
                </a:cubicBezTo>
                <a:cubicBezTo>
                  <a:pt x="10128024" y="4417911"/>
                  <a:pt x="10132596" y="4432118"/>
                  <a:pt x="10116595" y="4453785"/>
                </a:cubicBezTo>
                <a:cubicBezTo>
                  <a:pt x="10108212" y="4464954"/>
                  <a:pt x="10092972" y="4470878"/>
                  <a:pt x="10078304" y="4471385"/>
                </a:cubicBezTo>
                <a:close/>
                <a:moveTo>
                  <a:pt x="3703201" y="4476007"/>
                </a:moveTo>
                <a:cubicBezTo>
                  <a:pt x="3695236" y="4476208"/>
                  <a:pt x="3686235" y="4475108"/>
                  <a:pt x="3676138" y="4472740"/>
                </a:cubicBezTo>
                <a:cubicBezTo>
                  <a:pt x="3668518" y="4470707"/>
                  <a:pt x="3660898" y="4460554"/>
                  <a:pt x="3657850" y="4446339"/>
                </a:cubicBezTo>
                <a:cubicBezTo>
                  <a:pt x="3654040" y="4427385"/>
                  <a:pt x="3656326" y="4419262"/>
                  <a:pt x="3670804" y="4405727"/>
                </a:cubicBezTo>
                <a:cubicBezTo>
                  <a:pt x="3692902" y="4384743"/>
                  <a:pt x="3710428" y="4385420"/>
                  <a:pt x="3734050" y="4406402"/>
                </a:cubicBezTo>
                <a:cubicBezTo>
                  <a:pt x="3747004" y="4417911"/>
                  <a:pt x="3751576" y="4427385"/>
                  <a:pt x="3748528" y="4438214"/>
                </a:cubicBezTo>
                <a:cubicBezTo>
                  <a:pt x="3741670" y="4463095"/>
                  <a:pt x="3727097" y="4475404"/>
                  <a:pt x="3703201" y="4476007"/>
                </a:cubicBezTo>
                <a:close/>
                <a:moveTo>
                  <a:pt x="8488795" y="4476007"/>
                </a:moveTo>
                <a:cubicBezTo>
                  <a:pt x="8464899" y="4475404"/>
                  <a:pt x="8450326" y="4463095"/>
                  <a:pt x="8443468" y="4438214"/>
                </a:cubicBezTo>
                <a:cubicBezTo>
                  <a:pt x="8440420" y="4427385"/>
                  <a:pt x="8444992" y="4417911"/>
                  <a:pt x="8457947" y="4406402"/>
                </a:cubicBezTo>
                <a:cubicBezTo>
                  <a:pt x="8481568" y="4385420"/>
                  <a:pt x="8499095" y="4384743"/>
                  <a:pt x="8521192" y="4405727"/>
                </a:cubicBezTo>
                <a:cubicBezTo>
                  <a:pt x="8535671" y="4419262"/>
                  <a:pt x="8537956" y="4427385"/>
                  <a:pt x="8534147" y="4446339"/>
                </a:cubicBezTo>
                <a:cubicBezTo>
                  <a:pt x="8531099" y="4460554"/>
                  <a:pt x="8523479" y="4470707"/>
                  <a:pt x="8515859" y="4472740"/>
                </a:cubicBezTo>
                <a:cubicBezTo>
                  <a:pt x="8505762" y="4475108"/>
                  <a:pt x="8496761" y="4476208"/>
                  <a:pt x="8488795" y="4476007"/>
                </a:cubicBezTo>
                <a:close/>
                <a:moveTo>
                  <a:pt x="3524210" y="4476460"/>
                </a:moveTo>
                <a:cubicBezTo>
                  <a:pt x="3516019" y="4477137"/>
                  <a:pt x="3508018" y="4473754"/>
                  <a:pt x="3496587" y="4466643"/>
                </a:cubicBezTo>
                <a:cubicBezTo>
                  <a:pt x="3473727" y="4453106"/>
                  <a:pt x="3474490" y="4423322"/>
                  <a:pt x="3498111" y="4403694"/>
                </a:cubicBezTo>
                <a:cubicBezTo>
                  <a:pt x="3515638" y="4388802"/>
                  <a:pt x="3517162" y="4388802"/>
                  <a:pt x="3540022" y="4398955"/>
                </a:cubicBezTo>
                <a:cubicBezTo>
                  <a:pt x="3574311" y="4415198"/>
                  <a:pt x="3579646" y="4441593"/>
                  <a:pt x="3552975" y="4461905"/>
                </a:cubicBezTo>
                <a:cubicBezTo>
                  <a:pt x="3540783" y="4471044"/>
                  <a:pt x="3532402" y="4475780"/>
                  <a:pt x="3524210" y="4476460"/>
                </a:cubicBezTo>
                <a:close/>
                <a:moveTo>
                  <a:pt x="8667787" y="4476460"/>
                </a:moveTo>
                <a:cubicBezTo>
                  <a:pt x="8659595" y="4475780"/>
                  <a:pt x="8651214" y="4471044"/>
                  <a:pt x="8639022" y="4461905"/>
                </a:cubicBezTo>
                <a:cubicBezTo>
                  <a:pt x="8612351" y="4441593"/>
                  <a:pt x="8617686" y="4415198"/>
                  <a:pt x="8651975" y="4398955"/>
                </a:cubicBezTo>
                <a:cubicBezTo>
                  <a:pt x="8674835" y="4388802"/>
                  <a:pt x="8676359" y="4388802"/>
                  <a:pt x="8693886" y="4403694"/>
                </a:cubicBezTo>
                <a:cubicBezTo>
                  <a:pt x="8717507" y="4423322"/>
                  <a:pt x="8718270" y="4453106"/>
                  <a:pt x="8695410" y="4466643"/>
                </a:cubicBezTo>
                <a:cubicBezTo>
                  <a:pt x="8683979" y="4473754"/>
                  <a:pt x="8675978" y="4477137"/>
                  <a:pt x="8667787" y="4476460"/>
                </a:cubicBezTo>
                <a:close/>
                <a:moveTo>
                  <a:pt x="1230016" y="4477220"/>
                </a:moveTo>
                <a:cubicBezTo>
                  <a:pt x="1216881" y="4477812"/>
                  <a:pt x="1204132" y="4474090"/>
                  <a:pt x="1196153" y="4465968"/>
                </a:cubicBezTo>
                <a:cubicBezTo>
                  <a:pt x="1174769" y="4444305"/>
                  <a:pt x="1173249" y="4426705"/>
                  <a:pt x="1192324" y="4407757"/>
                </a:cubicBezTo>
                <a:cubicBezTo>
                  <a:pt x="1215169" y="4384068"/>
                  <a:pt x="1244860" y="4384068"/>
                  <a:pt x="1265436" y="4407080"/>
                </a:cubicBezTo>
                <a:cubicBezTo>
                  <a:pt x="1285252" y="4430091"/>
                  <a:pt x="1285252" y="4443626"/>
                  <a:pt x="1266208" y="4462582"/>
                </a:cubicBezTo>
                <a:cubicBezTo>
                  <a:pt x="1256692" y="4471720"/>
                  <a:pt x="1243136" y="4476632"/>
                  <a:pt x="1230016" y="4477220"/>
                </a:cubicBezTo>
                <a:close/>
                <a:moveTo>
                  <a:pt x="10961980" y="4477220"/>
                </a:moveTo>
                <a:cubicBezTo>
                  <a:pt x="10948860" y="4476632"/>
                  <a:pt x="10935304" y="4471720"/>
                  <a:pt x="10925788" y="4462582"/>
                </a:cubicBezTo>
                <a:cubicBezTo>
                  <a:pt x="10906744" y="4443626"/>
                  <a:pt x="10906744" y="4430091"/>
                  <a:pt x="10926560" y="4407080"/>
                </a:cubicBezTo>
                <a:cubicBezTo>
                  <a:pt x="10947136" y="4384068"/>
                  <a:pt x="10976827" y="4384068"/>
                  <a:pt x="10999672" y="4407757"/>
                </a:cubicBezTo>
                <a:cubicBezTo>
                  <a:pt x="11018747" y="4426705"/>
                  <a:pt x="11017227" y="4444305"/>
                  <a:pt x="10995843" y="4465968"/>
                </a:cubicBezTo>
                <a:cubicBezTo>
                  <a:pt x="10987864" y="4474090"/>
                  <a:pt x="10975115" y="4477812"/>
                  <a:pt x="10961980" y="4477220"/>
                </a:cubicBezTo>
                <a:close/>
                <a:moveTo>
                  <a:pt x="880787" y="4483563"/>
                </a:moveTo>
                <a:cubicBezTo>
                  <a:pt x="871715" y="4484070"/>
                  <a:pt x="862189" y="4481529"/>
                  <a:pt x="851517" y="4476116"/>
                </a:cubicBezTo>
                <a:cubicBezTo>
                  <a:pt x="830952" y="4465964"/>
                  <a:pt x="824857" y="4457164"/>
                  <a:pt x="824857" y="4436856"/>
                </a:cubicBezTo>
                <a:cubicBezTo>
                  <a:pt x="824857" y="4390151"/>
                  <a:pt x="884292" y="4371879"/>
                  <a:pt x="916279" y="4407751"/>
                </a:cubicBezTo>
                <a:cubicBezTo>
                  <a:pt x="935340" y="4429409"/>
                  <a:pt x="931531" y="4454454"/>
                  <a:pt x="907148" y="4472732"/>
                </a:cubicBezTo>
                <a:cubicBezTo>
                  <a:pt x="898359" y="4479499"/>
                  <a:pt x="889791" y="4483051"/>
                  <a:pt x="880787" y="4483563"/>
                </a:cubicBezTo>
                <a:close/>
                <a:moveTo>
                  <a:pt x="11311210" y="4483563"/>
                </a:moveTo>
                <a:cubicBezTo>
                  <a:pt x="11302206" y="4483051"/>
                  <a:pt x="11293638" y="4479499"/>
                  <a:pt x="11284848" y="4472732"/>
                </a:cubicBezTo>
                <a:cubicBezTo>
                  <a:pt x="11260466" y="4454454"/>
                  <a:pt x="11256656" y="4429409"/>
                  <a:pt x="11275718" y="4407751"/>
                </a:cubicBezTo>
                <a:cubicBezTo>
                  <a:pt x="11307704" y="4371879"/>
                  <a:pt x="11367139" y="4390151"/>
                  <a:pt x="11367139" y="4436856"/>
                </a:cubicBezTo>
                <a:cubicBezTo>
                  <a:pt x="11367139" y="4457164"/>
                  <a:pt x="11361044" y="4465964"/>
                  <a:pt x="11340479" y="4476116"/>
                </a:cubicBezTo>
                <a:cubicBezTo>
                  <a:pt x="11329807" y="4481529"/>
                  <a:pt x="11320282" y="4484070"/>
                  <a:pt x="11311210" y="4483563"/>
                </a:cubicBezTo>
                <a:close/>
                <a:moveTo>
                  <a:pt x="5643994" y="4489987"/>
                </a:moveTo>
                <a:cubicBezTo>
                  <a:pt x="5634659" y="4489646"/>
                  <a:pt x="5624943" y="4484231"/>
                  <a:pt x="5610846" y="4473401"/>
                </a:cubicBezTo>
                <a:cubicBezTo>
                  <a:pt x="5568936" y="4442262"/>
                  <a:pt x="5587224" y="4389470"/>
                  <a:pt x="5640564" y="4389470"/>
                </a:cubicBezTo>
                <a:cubicBezTo>
                  <a:pt x="5694666" y="4389470"/>
                  <a:pt x="5716764" y="4443614"/>
                  <a:pt x="5674854" y="4476113"/>
                </a:cubicBezTo>
                <a:cubicBezTo>
                  <a:pt x="5662282" y="4485584"/>
                  <a:pt x="5653328" y="4490323"/>
                  <a:pt x="5643994" y="4489987"/>
                </a:cubicBezTo>
                <a:close/>
                <a:moveTo>
                  <a:pt x="6548003" y="4489987"/>
                </a:moveTo>
                <a:cubicBezTo>
                  <a:pt x="6538668" y="4490323"/>
                  <a:pt x="6529715" y="4485584"/>
                  <a:pt x="6517143" y="4476113"/>
                </a:cubicBezTo>
                <a:cubicBezTo>
                  <a:pt x="6475232" y="4443614"/>
                  <a:pt x="6497331" y="4389470"/>
                  <a:pt x="6551432" y="4389470"/>
                </a:cubicBezTo>
                <a:cubicBezTo>
                  <a:pt x="6604772" y="4389470"/>
                  <a:pt x="6623060" y="4442262"/>
                  <a:pt x="6581151" y="4473401"/>
                </a:cubicBezTo>
                <a:cubicBezTo>
                  <a:pt x="6567054" y="4484231"/>
                  <a:pt x="6557338" y="4489646"/>
                  <a:pt x="6548003" y="4489987"/>
                </a:cubicBezTo>
                <a:close/>
                <a:moveTo>
                  <a:pt x="1923779" y="4490049"/>
                </a:moveTo>
                <a:cubicBezTo>
                  <a:pt x="1912277" y="4487793"/>
                  <a:pt x="1901180" y="4482209"/>
                  <a:pt x="1892036" y="4472736"/>
                </a:cubicBezTo>
                <a:cubicBezTo>
                  <a:pt x="1862319" y="4442272"/>
                  <a:pt x="1871463" y="4405045"/>
                  <a:pt x="1912611" y="4386092"/>
                </a:cubicBezTo>
                <a:cubicBezTo>
                  <a:pt x="1930899" y="4377972"/>
                  <a:pt x="1939280" y="4377295"/>
                  <a:pt x="1952996" y="4383386"/>
                </a:cubicBezTo>
                <a:cubicBezTo>
                  <a:pt x="1985000" y="4398280"/>
                  <a:pt x="1996431" y="4411815"/>
                  <a:pt x="1996431" y="4435504"/>
                </a:cubicBezTo>
                <a:cubicBezTo>
                  <a:pt x="1996431" y="4473585"/>
                  <a:pt x="1958283" y="4496803"/>
                  <a:pt x="1923779" y="4490049"/>
                </a:cubicBezTo>
                <a:close/>
                <a:moveTo>
                  <a:pt x="10268218" y="4490049"/>
                </a:moveTo>
                <a:cubicBezTo>
                  <a:pt x="10233714" y="4496803"/>
                  <a:pt x="10195566" y="4473585"/>
                  <a:pt x="10195566" y="4435504"/>
                </a:cubicBezTo>
                <a:cubicBezTo>
                  <a:pt x="10195566" y="4411815"/>
                  <a:pt x="10206996" y="4398280"/>
                  <a:pt x="10239000" y="4383386"/>
                </a:cubicBezTo>
                <a:cubicBezTo>
                  <a:pt x="10252716" y="4377295"/>
                  <a:pt x="10261098" y="4377972"/>
                  <a:pt x="10279386" y="4386092"/>
                </a:cubicBezTo>
                <a:cubicBezTo>
                  <a:pt x="10320534" y="4405045"/>
                  <a:pt x="10329678" y="4442272"/>
                  <a:pt x="10299960" y="4472736"/>
                </a:cubicBezTo>
                <a:cubicBezTo>
                  <a:pt x="10290816" y="4482209"/>
                  <a:pt x="10279719" y="4487793"/>
                  <a:pt x="10268218" y="4490049"/>
                </a:cubicBezTo>
                <a:close/>
                <a:moveTo>
                  <a:pt x="5471203" y="4490239"/>
                </a:moveTo>
                <a:cubicBezTo>
                  <a:pt x="5463298" y="4491001"/>
                  <a:pt x="5455296" y="4487275"/>
                  <a:pt x="5442723" y="4479496"/>
                </a:cubicBezTo>
                <a:cubicBezTo>
                  <a:pt x="5417578" y="4464606"/>
                  <a:pt x="5412243" y="4457155"/>
                  <a:pt x="5412243" y="4436847"/>
                </a:cubicBezTo>
                <a:cubicBezTo>
                  <a:pt x="5412243" y="4407067"/>
                  <a:pt x="5432055" y="4389470"/>
                  <a:pt x="5465583" y="4389470"/>
                </a:cubicBezTo>
                <a:cubicBezTo>
                  <a:pt x="5487682" y="4389470"/>
                  <a:pt x="5498350" y="4393532"/>
                  <a:pt x="5506731" y="4404362"/>
                </a:cubicBezTo>
                <a:cubicBezTo>
                  <a:pt x="5525019" y="4427372"/>
                  <a:pt x="5521971" y="4455124"/>
                  <a:pt x="5499111" y="4474076"/>
                </a:cubicBezTo>
                <a:cubicBezTo>
                  <a:pt x="5486919" y="4484231"/>
                  <a:pt x="5479108" y="4489478"/>
                  <a:pt x="5471203" y="4490239"/>
                </a:cubicBezTo>
                <a:close/>
                <a:moveTo>
                  <a:pt x="6720794" y="4490239"/>
                </a:moveTo>
                <a:cubicBezTo>
                  <a:pt x="6712888" y="4489478"/>
                  <a:pt x="6705078" y="4484231"/>
                  <a:pt x="6692886" y="4474076"/>
                </a:cubicBezTo>
                <a:cubicBezTo>
                  <a:pt x="6670026" y="4455124"/>
                  <a:pt x="6666978" y="4427372"/>
                  <a:pt x="6685266" y="4404362"/>
                </a:cubicBezTo>
                <a:cubicBezTo>
                  <a:pt x="6693647" y="4393532"/>
                  <a:pt x="6704315" y="4389470"/>
                  <a:pt x="6726414" y="4389470"/>
                </a:cubicBezTo>
                <a:cubicBezTo>
                  <a:pt x="6759942" y="4389470"/>
                  <a:pt x="6779754" y="4407067"/>
                  <a:pt x="6779754" y="4436847"/>
                </a:cubicBezTo>
                <a:cubicBezTo>
                  <a:pt x="6779754" y="4457155"/>
                  <a:pt x="6774419" y="4464606"/>
                  <a:pt x="6749274" y="4479496"/>
                </a:cubicBezTo>
                <a:cubicBezTo>
                  <a:pt x="6736700" y="4487275"/>
                  <a:pt x="6728699" y="4491001"/>
                  <a:pt x="6720794" y="4490239"/>
                </a:cubicBezTo>
                <a:close/>
                <a:moveTo>
                  <a:pt x="2992507" y="4490248"/>
                </a:moveTo>
                <a:cubicBezTo>
                  <a:pt x="2978886" y="4489990"/>
                  <a:pt x="2965551" y="4483899"/>
                  <a:pt x="2952596" y="4472057"/>
                </a:cubicBezTo>
                <a:cubicBezTo>
                  <a:pt x="2925927" y="4447686"/>
                  <a:pt x="2925927" y="4421290"/>
                  <a:pt x="2951835" y="4398273"/>
                </a:cubicBezTo>
                <a:cubicBezTo>
                  <a:pt x="2968599" y="4384059"/>
                  <a:pt x="2976219" y="4381355"/>
                  <a:pt x="3002127" y="4384736"/>
                </a:cubicBezTo>
                <a:cubicBezTo>
                  <a:pt x="3040227" y="4389476"/>
                  <a:pt x="3046323" y="4394893"/>
                  <a:pt x="3051656" y="4428053"/>
                </a:cubicBezTo>
                <a:cubicBezTo>
                  <a:pt x="3055467" y="4451747"/>
                  <a:pt x="3052419" y="4457840"/>
                  <a:pt x="3034131" y="4473412"/>
                </a:cubicBezTo>
                <a:cubicBezTo>
                  <a:pt x="3020034" y="4484914"/>
                  <a:pt x="3006127" y="4490504"/>
                  <a:pt x="2992507" y="4490248"/>
                </a:cubicBezTo>
                <a:close/>
                <a:moveTo>
                  <a:pt x="9199490" y="4490248"/>
                </a:moveTo>
                <a:cubicBezTo>
                  <a:pt x="9185870" y="4490504"/>
                  <a:pt x="9171963" y="4484914"/>
                  <a:pt x="9157866" y="4473412"/>
                </a:cubicBezTo>
                <a:cubicBezTo>
                  <a:pt x="9139578" y="4457840"/>
                  <a:pt x="9136530" y="4451747"/>
                  <a:pt x="9140340" y="4428053"/>
                </a:cubicBezTo>
                <a:cubicBezTo>
                  <a:pt x="9145674" y="4394893"/>
                  <a:pt x="9151770" y="4389476"/>
                  <a:pt x="9189870" y="4384736"/>
                </a:cubicBezTo>
                <a:cubicBezTo>
                  <a:pt x="9215778" y="4381355"/>
                  <a:pt x="9223398" y="4384059"/>
                  <a:pt x="9240162" y="4398273"/>
                </a:cubicBezTo>
                <a:cubicBezTo>
                  <a:pt x="9266070" y="4421290"/>
                  <a:pt x="9266070" y="4447686"/>
                  <a:pt x="9239400" y="4472057"/>
                </a:cubicBezTo>
                <a:cubicBezTo>
                  <a:pt x="9226446" y="4483899"/>
                  <a:pt x="9213111" y="4489990"/>
                  <a:pt x="9199490" y="4490248"/>
                </a:cubicBezTo>
                <a:close/>
                <a:moveTo>
                  <a:pt x="700800" y="4490330"/>
                </a:moveTo>
                <a:cubicBezTo>
                  <a:pt x="687175" y="4491008"/>
                  <a:pt x="673848" y="4485591"/>
                  <a:pt x="661271" y="4474085"/>
                </a:cubicBezTo>
                <a:cubicBezTo>
                  <a:pt x="629271" y="4446331"/>
                  <a:pt x="639917" y="4394212"/>
                  <a:pt x="678800" y="4386092"/>
                </a:cubicBezTo>
                <a:cubicBezTo>
                  <a:pt x="712327" y="4380001"/>
                  <a:pt x="736717" y="4388123"/>
                  <a:pt x="751200" y="4409780"/>
                </a:cubicBezTo>
                <a:cubicBezTo>
                  <a:pt x="768731" y="4436179"/>
                  <a:pt x="767205" y="4445653"/>
                  <a:pt x="742053" y="4470025"/>
                </a:cubicBezTo>
                <a:cubicBezTo>
                  <a:pt x="728333" y="4482882"/>
                  <a:pt x="714423" y="4489651"/>
                  <a:pt x="700800" y="4490330"/>
                </a:cubicBezTo>
                <a:close/>
                <a:moveTo>
                  <a:pt x="11491196" y="4490330"/>
                </a:moveTo>
                <a:cubicBezTo>
                  <a:pt x="11477574" y="4489651"/>
                  <a:pt x="11463663" y="4482882"/>
                  <a:pt x="11449943" y="4470025"/>
                </a:cubicBezTo>
                <a:cubicBezTo>
                  <a:pt x="11424791" y="4445653"/>
                  <a:pt x="11423266" y="4436179"/>
                  <a:pt x="11440796" y="4409780"/>
                </a:cubicBezTo>
                <a:cubicBezTo>
                  <a:pt x="11455279" y="4388123"/>
                  <a:pt x="11479670" y="4380001"/>
                  <a:pt x="11513196" y="4386092"/>
                </a:cubicBezTo>
                <a:cubicBezTo>
                  <a:pt x="11552079" y="4394212"/>
                  <a:pt x="11562726" y="4446331"/>
                  <a:pt x="11530726" y="4474085"/>
                </a:cubicBezTo>
                <a:cubicBezTo>
                  <a:pt x="11518148" y="4485591"/>
                  <a:pt x="11504822" y="4491008"/>
                  <a:pt x="11491196" y="4490330"/>
                </a:cubicBezTo>
                <a:close/>
                <a:moveTo>
                  <a:pt x="1935471" y="4605769"/>
                </a:moveTo>
                <a:cubicBezTo>
                  <a:pt x="1931660" y="4605769"/>
                  <a:pt x="1927851" y="4599677"/>
                  <a:pt x="1927851" y="4592228"/>
                </a:cubicBezTo>
                <a:cubicBezTo>
                  <a:pt x="1927851" y="4584786"/>
                  <a:pt x="1931660" y="4578698"/>
                  <a:pt x="1935471" y="4578698"/>
                </a:cubicBezTo>
                <a:cubicBezTo>
                  <a:pt x="1940043" y="4578698"/>
                  <a:pt x="1943091" y="4584786"/>
                  <a:pt x="1943091" y="4592228"/>
                </a:cubicBezTo>
                <a:cubicBezTo>
                  <a:pt x="1943091" y="4599677"/>
                  <a:pt x="1940043" y="4605769"/>
                  <a:pt x="1935471" y="4605769"/>
                </a:cubicBezTo>
                <a:close/>
                <a:moveTo>
                  <a:pt x="10256526" y="4605769"/>
                </a:moveTo>
                <a:cubicBezTo>
                  <a:pt x="10251954" y="4605769"/>
                  <a:pt x="10248906" y="4599677"/>
                  <a:pt x="10248906" y="4592228"/>
                </a:cubicBezTo>
                <a:cubicBezTo>
                  <a:pt x="10248906" y="4584786"/>
                  <a:pt x="10251954" y="4578698"/>
                  <a:pt x="10256526" y="4578698"/>
                </a:cubicBezTo>
                <a:cubicBezTo>
                  <a:pt x="10260336" y="4578698"/>
                  <a:pt x="10264146" y="4584786"/>
                  <a:pt x="10264146" y="4592228"/>
                </a:cubicBezTo>
                <a:cubicBezTo>
                  <a:pt x="10264146" y="4599677"/>
                  <a:pt x="10260336" y="4605769"/>
                  <a:pt x="10256526" y="4605769"/>
                </a:cubicBezTo>
                <a:close/>
                <a:moveTo>
                  <a:pt x="5816639" y="4609463"/>
                </a:moveTo>
                <a:cubicBezTo>
                  <a:pt x="5814496" y="4608521"/>
                  <a:pt x="5812495" y="4606449"/>
                  <a:pt x="5810971" y="4603066"/>
                </a:cubicBezTo>
                <a:cubicBezTo>
                  <a:pt x="5804875" y="4588847"/>
                  <a:pt x="5813258" y="4569903"/>
                  <a:pt x="5823163" y="4575311"/>
                </a:cubicBezTo>
                <a:cubicBezTo>
                  <a:pt x="5826974" y="4577343"/>
                  <a:pt x="5830783" y="4585464"/>
                  <a:pt x="5830783" y="4592234"/>
                </a:cubicBezTo>
                <a:cubicBezTo>
                  <a:pt x="5830783" y="4600695"/>
                  <a:pt x="5827354" y="4606788"/>
                  <a:pt x="5823163" y="4609070"/>
                </a:cubicBezTo>
                <a:cubicBezTo>
                  <a:pt x="5821068" y="4610213"/>
                  <a:pt x="5818782" y="4610404"/>
                  <a:pt x="5816639" y="4609463"/>
                </a:cubicBezTo>
                <a:close/>
                <a:moveTo>
                  <a:pt x="6375358" y="4609463"/>
                </a:moveTo>
                <a:cubicBezTo>
                  <a:pt x="6373215" y="4610404"/>
                  <a:pt x="6370929" y="4610213"/>
                  <a:pt x="6368834" y="4609070"/>
                </a:cubicBezTo>
                <a:cubicBezTo>
                  <a:pt x="6364643" y="4606788"/>
                  <a:pt x="6361214" y="4600695"/>
                  <a:pt x="6361214" y="4592234"/>
                </a:cubicBezTo>
                <a:cubicBezTo>
                  <a:pt x="6361214" y="4585464"/>
                  <a:pt x="6365023" y="4577343"/>
                  <a:pt x="6368834" y="4575311"/>
                </a:cubicBezTo>
                <a:cubicBezTo>
                  <a:pt x="6378739" y="4569903"/>
                  <a:pt x="6387122" y="4588847"/>
                  <a:pt x="6381026" y="4603066"/>
                </a:cubicBezTo>
                <a:cubicBezTo>
                  <a:pt x="6379502" y="4606449"/>
                  <a:pt x="6377501" y="4608521"/>
                  <a:pt x="6375358" y="4609463"/>
                </a:cubicBezTo>
                <a:close/>
                <a:moveTo>
                  <a:pt x="0" y="4609730"/>
                </a:moveTo>
                <a:lnTo>
                  <a:pt x="0" y="4576442"/>
                </a:lnTo>
                <a:lnTo>
                  <a:pt x="13469" y="4583775"/>
                </a:lnTo>
                <a:cubicBezTo>
                  <a:pt x="18053" y="4590543"/>
                  <a:pt x="19200" y="4599003"/>
                  <a:pt x="14611" y="4605772"/>
                </a:cubicBezTo>
                <a:close/>
                <a:moveTo>
                  <a:pt x="12191999" y="4609731"/>
                </a:moveTo>
                <a:lnTo>
                  <a:pt x="12177386" y="4605772"/>
                </a:lnTo>
                <a:cubicBezTo>
                  <a:pt x="12172796" y="4599003"/>
                  <a:pt x="12173943" y="4590543"/>
                  <a:pt x="12178527" y="4583775"/>
                </a:cubicBezTo>
                <a:lnTo>
                  <a:pt x="12191999" y="4576441"/>
                </a:lnTo>
                <a:close/>
                <a:moveTo>
                  <a:pt x="879737" y="4611190"/>
                </a:moveTo>
                <a:cubicBezTo>
                  <a:pt x="869808" y="4612545"/>
                  <a:pt x="860677" y="4609160"/>
                  <a:pt x="858355" y="4603066"/>
                </a:cubicBezTo>
                <a:cubicBezTo>
                  <a:pt x="850761" y="4585464"/>
                  <a:pt x="861435" y="4570579"/>
                  <a:pt x="879737" y="4573286"/>
                </a:cubicBezTo>
                <a:cubicBezTo>
                  <a:pt x="892636" y="4574636"/>
                  <a:pt x="897223" y="4580055"/>
                  <a:pt x="897223" y="4592234"/>
                </a:cubicBezTo>
                <a:cubicBezTo>
                  <a:pt x="897223" y="4604423"/>
                  <a:pt x="892636" y="4609834"/>
                  <a:pt x="879737" y="4611190"/>
                </a:cubicBezTo>
                <a:close/>
                <a:moveTo>
                  <a:pt x="2469558" y="4611190"/>
                </a:moveTo>
                <a:cubicBezTo>
                  <a:pt x="2459651" y="4612545"/>
                  <a:pt x="2450507" y="4609160"/>
                  <a:pt x="2448222" y="4603066"/>
                </a:cubicBezTo>
                <a:cubicBezTo>
                  <a:pt x="2440602" y="4585464"/>
                  <a:pt x="2451270" y="4570579"/>
                  <a:pt x="2469558" y="4573286"/>
                </a:cubicBezTo>
                <a:cubicBezTo>
                  <a:pt x="2482511" y="4574636"/>
                  <a:pt x="2487083" y="4580055"/>
                  <a:pt x="2487083" y="4592234"/>
                </a:cubicBezTo>
                <a:cubicBezTo>
                  <a:pt x="2487083" y="4604423"/>
                  <a:pt x="2482511" y="4609834"/>
                  <a:pt x="2469558" y="4611190"/>
                </a:cubicBezTo>
                <a:close/>
                <a:moveTo>
                  <a:pt x="9722439" y="4611190"/>
                </a:moveTo>
                <a:cubicBezTo>
                  <a:pt x="9709486" y="4609834"/>
                  <a:pt x="9704914" y="4604423"/>
                  <a:pt x="9704914" y="4592234"/>
                </a:cubicBezTo>
                <a:cubicBezTo>
                  <a:pt x="9704914" y="4580055"/>
                  <a:pt x="9709486" y="4574636"/>
                  <a:pt x="9722439" y="4573286"/>
                </a:cubicBezTo>
                <a:cubicBezTo>
                  <a:pt x="9740727" y="4570579"/>
                  <a:pt x="9751395" y="4585464"/>
                  <a:pt x="9743775" y="4603066"/>
                </a:cubicBezTo>
                <a:cubicBezTo>
                  <a:pt x="9741490" y="4609160"/>
                  <a:pt x="9732346" y="4612545"/>
                  <a:pt x="9722439" y="4611190"/>
                </a:cubicBezTo>
                <a:close/>
                <a:moveTo>
                  <a:pt x="11312259" y="4611190"/>
                </a:moveTo>
                <a:cubicBezTo>
                  <a:pt x="11299360" y="4609834"/>
                  <a:pt x="11294774" y="4604423"/>
                  <a:pt x="11294774" y="4592234"/>
                </a:cubicBezTo>
                <a:cubicBezTo>
                  <a:pt x="11294774" y="4580055"/>
                  <a:pt x="11299360" y="4574636"/>
                  <a:pt x="11312259" y="4573286"/>
                </a:cubicBezTo>
                <a:cubicBezTo>
                  <a:pt x="11330562" y="4570579"/>
                  <a:pt x="11341235" y="4585464"/>
                  <a:pt x="11333642" y="4603066"/>
                </a:cubicBezTo>
                <a:cubicBezTo>
                  <a:pt x="11331319" y="4609160"/>
                  <a:pt x="11322188" y="4612545"/>
                  <a:pt x="11312259" y="4611190"/>
                </a:cubicBezTo>
                <a:close/>
                <a:moveTo>
                  <a:pt x="5114003" y="4611356"/>
                </a:moveTo>
                <a:cubicBezTo>
                  <a:pt x="5107050" y="4613728"/>
                  <a:pt x="5099240" y="4611523"/>
                  <a:pt x="5095811" y="4603066"/>
                </a:cubicBezTo>
                <a:cubicBezTo>
                  <a:pt x="5088952" y="4586816"/>
                  <a:pt x="5098859" y="4570574"/>
                  <a:pt x="5113336" y="4573281"/>
                </a:cubicBezTo>
                <a:cubicBezTo>
                  <a:pt x="5122480" y="4574634"/>
                  <a:pt x="5127052" y="4581406"/>
                  <a:pt x="5127052" y="4592228"/>
                </a:cubicBezTo>
                <a:cubicBezTo>
                  <a:pt x="5127052" y="4602048"/>
                  <a:pt x="5120956" y="4608988"/>
                  <a:pt x="5114003" y="4611356"/>
                </a:cubicBezTo>
                <a:close/>
                <a:moveTo>
                  <a:pt x="7077994" y="4611356"/>
                </a:moveTo>
                <a:cubicBezTo>
                  <a:pt x="7071040" y="4608988"/>
                  <a:pt x="7064944" y="4602048"/>
                  <a:pt x="7064944" y="4592228"/>
                </a:cubicBezTo>
                <a:cubicBezTo>
                  <a:pt x="7064944" y="4581406"/>
                  <a:pt x="7069516" y="4574634"/>
                  <a:pt x="7078660" y="4573281"/>
                </a:cubicBezTo>
                <a:cubicBezTo>
                  <a:pt x="7093138" y="4570574"/>
                  <a:pt x="7103044" y="4586816"/>
                  <a:pt x="7096186" y="4603066"/>
                </a:cubicBezTo>
                <a:cubicBezTo>
                  <a:pt x="7092756" y="4611523"/>
                  <a:pt x="7084947" y="4613728"/>
                  <a:pt x="7077994" y="4611356"/>
                </a:cubicBezTo>
                <a:close/>
                <a:moveTo>
                  <a:pt x="5643227" y="4612288"/>
                </a:moveTo>
                <a:cubicBezTo>
                  <a:pt x="5633512" y="4610851"/>
                  <a:pt x="5624178" y="4606111"/>
                  <a:pt x="5621510" y="4599003"/>
                </a:cubicBezTo>
                <a:cubicBezTo>
                  <a:pt x="5615414" y="4580728"/>
                  <a:pt x="5622272" y="4571931"/>
                  <a:pt x="5644370" y="4571931"/>
                </a:cubicBezTo>
                <a:cubicBezTo>
                  <a:pt x="5662658" y="4571931"/>
                  <a:pt x="5676374" y="4592234"/>
                  <a:pt x="5667230" y="4605772"/>
                </a:cubicBezTo>
                <a:cubicBezTo>
                  <a:pt x="5663039" y="4611864"/>
                  <a:pt x="5652943" y="4613728"/>
                  <a:pt x="5643227" y="4612288"/>
                </a:cubicBezTo>
                <a:close/>
                <a:moveTo>
                  <a:pt x="6548769" y="4612288"/>
                </a:moveTo>
                <a:cubicBezTo>
                  <a:pt x="6539054" y="4613728"/>
                  <a:pt x="6528958" y="4611864"/>
                  <a:pt x="6524767" y="4605772"/>
                </a:cubicBezTo>
                <a:cubicBezTo>
                  <a:pt x="6515623" y="4592234"/>
                  <a:pt x="6529339" y="4571931"/>
                  <a:pt x="6547627" y="4571931"/>
                </a:cubicBezTo>
                <a:cubicBezTo>
                  <a:pt x="6569724" y="4571931"/>
                  <a:pt x="6576583" y="4580728"/>
                  <a:pt x="6570487" y="4599003"/>
                </a:cubicBezTo>
                <a:cubicBezTo>
                  <a:pt x="6567819" y="4606111"/>
                  <a:pt x="6558484" y="4610851"/>
                  <a:pt x="6548769" y="4612288"/>
                </a:cubicBezTo>
                <a:close/>
                <a:moveTo>
                  <a:pt x="2817999" y="4612541"/>
                </a:moveTo>
                <a:cubicBezTo>
                  <a:pt x="2797424" y="4612541"/>
                  <a:pt x="2795139" y="4610510"/>
                  <a:pt x="2795139" y="4592228"/>
                </a:cubicBezTo>
                <a:cubicBezTo>
                  <a:pt x="2795139" y="4573961"/>
                  <a:pt x="2797424" y="4571931"/>
                  <a:pt x="2817999" y="4571931"/>
                </a:cubicBezTo>
                <a:cubicBezTo>
                  <a:pt x="2838574" y="4571931"/>
                  <a:pt x="2840859" y="4573961"/>
                  <a:pt x="2840859" y="4592228"/>
                </a:cubicBezTo>
                <a:cubicBezTo>
                  <a:pt x="2840859" y="4610510"/>
                  <a:pt x="2838574" y="4612541"/>
                  <a:pt x="2817999" y="4612541"/>
                </a:cubicBezTo>
                <a:close/>
                <a:moveTo>
                  <a:pt x="9373998" y="4612541"/>
                </a:moveTo>
                <a:cubicBezTo>
                  <a:pt x="9353423" y="4612541"/>
                  <a:pt x="9351138" y="4610510"/>
                  <a:pt x="9351138" y="4592228"/>
                </a:cubicBezTo>
                <a:cubicBezTo>
                  <a:pt x="9351138" y="4573961"/>
                  <a:pt x="9353423" y="4571931"/>
                  <a:pt x="9373998" y="4571931"/>
                </a:cubicBezTo>
                <a:cubicBezTo>
                  <a:pt x="9394572" y="4571931"/>
                  <a:pt x="9396858" y="4573961"/>
                  <a:pt x="9396858" y="4592228"/>
                </a:cubicBezTo>
                <a:cubicBezTo>
                  <a:pt x="9396858" y="4610510"/>
                  <a:pt x="9394572" y="4612541"/>
                  <a:pt x="9373998" y="4612541"/>
                </a:cubicBezTo>
                <a:close/>
                <a:moveTo>
                  <a:pt x="3697863" y="4624392"/>
                </a:moveTo>
                <a:cubicBezTo>
                  <a:pt x="3690148" y="4623883"/>
                  <a:pt x="3682243" y="4620665"/>
                  <a:pt x="3675384" y="4613899"/>
                </a:cubicBezTo>
                <a:cubicBezTo>
                  <a:pt x="3658620" y="4597650"/>
                  <a:pt x="3659383" y="4583436"/>
                  <a:pt x="3676908" y="4569225"/>
                </a:cubicBezTo>
                <a:cubicBezTo>
                  <a:pt x="3695959" y="4553657"/>
                  <a:pt x="3716532" y="4557720"/>
                  <a:pt x="3728724" y="4578700"/>
                </a:cubicBezTo>
                <a:cubicBezTo>
                  <a:pt x="3742440" y="4603066"/>
                  <a:pt x="3721010" y="4625915"/>
                  <a:pt x="3697863" y="4624392"/>
                </a:cubicBezTo>
                <a:close/>
                <a:moveTo>
                  <a:pt x="8494134" y="4624392"/>
                </a:moveTo>
                <a:cubicBezTo>
                  <a:pt x="8470987" y="4625915"/>
                  <a:pt x="8449556" y="4603066"/>
                  <a:pt x="8463272" y="4578700"/>
                </a:cubicBezTo>
                <a:cubicBezTo>
                  <a:pt x="8475464" y="4557720"/>
                  <a:pt x="8496038" y="4553657"/>
                  <a:pt x="8515088" y="4569225"/>
                </a:cubicBezTo>
                <a:cubicBezTo>
                  <a:pt x="8532614" y="4583436"/>
                  <a:pt x="8533376" y="4597650"/>
                  <a:pt x="8516612" y="4613899"/>
                </a:cubicBezTo>
                <a:cubicBezTo>
                  <a:pt x="8509754" y="4620665"/>
                  <a:pt x="8501848" y="4623883"/>
                  <a:pt x="8494134" y="4624392"/>
                </a:cubicBezTo>
                <a:close/>
                <a:moveTo>
                  <a:pt x="528585" y="4624641"/>
                </a:moveTo>
                <a:cubicBezTo>
                  <a:pt x="524008" y="4625067"/>
                  <a:pt x="518668" y="4622695"/>
                  <a:pt x="507605" y="4617955"/>
                </a:cubicBezTo>
                <a:cubicBezTo>
                  <a:pt x="482427" y="4607124"/>
                  <a:pt x="483952" y="4576663"/>
                  <a:pt x="509892" y="4565837"/>
                </a:cubicBezTo>
                <a:cubicBezTo>
                  <a:pt x="547279" y="4550946"/>
                  <a:pt x="575463" y="4590202"/>
                  <a:pt x="544989" y="4614571"/>
                </a:cubicBezTo>
                <a:cubicBezTo>
                  <a:pt x="536977" y="4621004"/>
                  <a:pt x="533163" y="4624218"/>
                  <a:pt x="528585" y="4624641"/>
                </a:cubicBezTo>
                <a:close/>
                <a:moveTo>
                  <a:pt x="11663411" y="4624641"/>
                </a:moveTo>
                <a:cubicBezTo>
                  <a:pt x="11658834" y="4624218"/>
                  <a:pt x="11655019" y="4621004"/>
                  <a:pt x="11647007" y="4614571"/>
                </a:cubicBezTo>
                <a:cubicBezTo>
                  <a:pt x="11616534" y="4590202"/>
                  <a:pt x="11644718" y="4550946"/>
                  <a:pt x="11682104" y="4565837"/>
                </a:cubicBezTo>
                <a:cubicBezTo>
                  <a:pt x="11708044" y="4576663"/>
                  <a:pt x="11709570" y="4607124"/>
                  <a:pt x="11684391" y="4617955"/>
                </a:cubicBezTo>
                <a:cubicBezTo>
                  <a:pt x="11673328" y="4622695"/>
                  <a:pt x="11667988" y="4625067"/>
                  <a:pt x="11663411" y="4624641"/>
                </a:cubicBezTo>
                <a:close/>
                <a:moveTo>
                  <a:pt x="1581609" y="4625233"/>
                </a:moveTo>
                <a:cubicBezTo>
                  <a:pt x="1574084" y="4624728"/>
                  <a:pt x="1566083" y="4620329"/>
                  <a:pt x="1555796" y="4611867"/>
                </a:cubicBezTo>
                <a:cubicBezTo>
                  <a:pt x="1535221" y="4594264"/>
                  <a:pt x="1537508" y="4581406"/>
                  <a:pt x="1564940" y="4566514"/>
                </a:cubicBezTo>
                <a:cubicBezTo>
                  <a:pt x="1580941" y="4557720"/>
                  <a:pt x="1588561" y="4557042"/>
                  <a:pt x="1599229" y="4562455"/>
                </a:cubicBezTo>
                <a:cubicBezTo>
                  <a:pt x="1616756" y="4572608"/>
                  <a:pt x="1619804" y="4601709"/>
                  <a:pt x="1604564" y="4615251"/>
                </a:cubicBezTo>
                <a:cubicBezTo>
                  <a:pt x="1596183" y="4622358"/>
                  <a:pt x="1589133" y="4625743"/>
                  <a:pt x="1581609" y="4625233"/>
                </a:cubicBezTo>
                <a:close/>
                <a:moveTo>
                  <a:pt x="10610387" y="4625233"/>
                </a:moveTo>
                <a:cubicBezTo>
                  <a:pt x="10602863" y="4625743"/>
                  <a:pt x="10595814" y="4622358"/>
                  <a:pt x="10587432" y="4615251"/>
                </a:cubicBezTo>
                <a:cubicBezTo>
                  <a:pt x="10572192" y="4601709"/>
                  <a:pt x="10575240" y="4572608"/>
                  <a:pt x="10592767" y="4562455"/>
                </a:cubicBezTo>
                <a:cubicBezTo>
                  <a:pt x="10603435" y="4557042"/>
                  <a:pt x="10611055" y="4557720"/>
                  <a:pt x="10627056" y="4566514"/>
                </a:cubicBezTo>
                <a:cubicBezTo>
                  <a:pt x="10654488" y="4581406"/>
                  <a:pt x="10656775" y="4594264"/>
                  <a:pt x="10636200" y="4611867"/>
                </a:cubicBezTo>
                <a:cubicBezTo>
                  <a:pt x="10625914" y="4620329"/>
                  <a:pt x="10617912" y="4624728"/>
                  <a:pt x="10610387" y="4625233"/>
                </a:cubicBezTo>
                <a:close/>
                <a:moveTo>
                  <a:pt x="4227758" y="4625406"/>
                </a:moveTo>
                <a:cubicBezTo>
                  <a:pt x="4221472" y="4625233"/>
                  <a:pt x="4215566" y="4621343"/>
                  <a:pt x="4207946" y="4613899"/>
                </a:cubicBezTo>
                <a:cubicBezTo>
                  <a:pt x="4191182" y="4597650"/>
                  <a:pt x="4191944" y="4583436"/>
                  <a:pt x="4208708" y="4569903"/>
                </a:cubicBezTo>
                <a:cubicBezTo>
                  <a:pt x="4226996" y="4555011"/>
                  <a:pt x="4235378" y="4555686"/>
                  <a:pt x="4250618" y="4570579"/>
                </a:cubicBezTo>
                <a:cubicBezTo>
                  <a:pt x="4267382" y="4586820"/>
                  <a:pt x="4266620" y="4601036"/>
                  <a:pt x="4249856" y="4614573"/>
                </a:cubicBezTo>
                <a:cubicBezTo>
                  <a:pt x="4240712" y="4622020"/>
                  <a:pt x="4234046" y="4625577"/>
                  <a:pt x="4227758" y="4625406"/>
                </a:cubicBezTo>
                <a:close/>
                <a:moveTo>
                  <a:pt x="5464058" y="4625406"/>
                </a:moveTo>
                <a:cubicBezTo>
                  <a:pt x="5455867" y="4625233"/>
                  <a:pt x="5448056" y="4621343"/>
                  <a:pt x="5440436" y="4613899"/>
                </a:cubicBezTo>
                <a:cubicBezTo>
                  <a:pt x="5423672" y="4597650"/>
                  <a:pt x="5424434" y="4583436"/>
                  <a:pt x="5441198" y="4569903"/>
                </a:cubicBezTo>
                <a:cubicBezTo>
                  <a:pt x="5459486" y="4555011"/>
                  <a:pt x="5475488" y="4555686"/>
                  <a:pt x="5490728" y="4570579"/>
                </a:cubicBezTo>
                <a:cubicBezTo>
                  <a:pt x="5507492" y="4586820"/>
                  <a:pt x="5506730" y="4601036"/>
                  <a:pt x="5489966" y="4614573"/>
                </a:cubicBezTo>
                <a:cubicBezTo>
                  <a:pt x="5480822" y="4622020"/>
                  <a:pt x="5472250" y="4625577"/>
                  <a:pt x="5464058" y="4625406"/>
                </a:cubicBezTo>
                <a:close/>
                <a:moveTo>
                  <a:pt x="6727939" y="4625406"/>
                </a:moveTo>
                <a:cubicBezTo>
                  <a:pt x="6719747" y="4625577"/>
                  <a:pt x="6711175" y="4622020"/>
                  <a:pt x="6702031" y="4614573"/>
                </a:cubicBezTo>
                <a:cubicBezTo>
                  <a:pt x="6685267" y="4601036"/>
                  <a:pt x="6684504" y="4586820"/>
                  <a:pt x="6701268" y="4570579"/>
                </a:cubicBezTo>
                <a:cubicBezTo>
                  <a:pt x="6716508" y="4555686"/>
                  <a:pt x="6732511" y="4555011"/>
                  <a:pt x="6750799" y="4569903"/>
                </a:cubicBezTo>
                <a:cubicBezTo>
                  <a:pt x="6767563" y="4583436"/>
                  <a:pt x="6768324" y="4597650"/>
                  <a:pt x="6751560" y="4613899"/>
                </a:cubicBezTo>
                <a:cubicBezTo>
                  <a:pt x="6743940" y="4621343"/>
                  <a:pt x="6736130" y="4625233"/>
                  <a:pt x="6727939" y="4625406"/>
                </a:cubicBezTo>
                <a:close/>
                <a:moveTo>
                  <a:pt x="7964239" y="4625406"/>
                </a:moveTo>
                <a:cubicBezTo>
                  <a:pt x="7957951" y="4625577"/>
                  <a:pt x="7951284" y="4622020"/>
                  <a:pt x="7942140" y="4614573"/>
                </a:cubicBezTo>
                <a:cubicBezTo>
                  <a:pt x="7925376" y="4601036"/>
                  <a:pt x="7924615" y="4586820"/>
                  <a:pt x="7941379" y="4570579"/>
                </a:cubicBezTo>
                <a:cubicBezTo>
                  <a:pt x="7956619" y="4555686"/>
                  <a:pt x="7965000" y="4555011"/>
                  <a:pt x="7983288" y="4569903"/>
                </a:cubicBezTo>
                <a:cubicBezTo>
                  <a:pt x="8000052" y="4583436"/>
                  <a:pt x="8000815" y="4597650"/>
                  <a:pt x="7984051" y="4613899"/>
                </a:cubicBezTo>
                <a:cubicBezTo>
                  <a:pt x="7976431" y="4621343"/>
                  <a:pt x="7970524" y="4625233"/>
                  <a:pt x="7964239" y="4625406"/>
                </a:cubicBezTo>
                <a:close/>
                <a:moveTo>
                  <a:pt x="695657" y="4625577"/>
                </a:moveTo>
                <a:cubicBezTo>
                  <a:pt x="685465" y="4624562"/>
                  <a:pt x="676507" y="4618974"/>
                  <a:pt x="671180" y="4609160"/>
                </a:cubicBezTo>
                <a:cubicBezTo>
                  <a:pt x="652152" y="4571253"/>
                  <a:pt x="697849" y="4540793"/>
                  <a:pt x="728335" y="4570579"/>
                </a:cubicBezTo>
                <a:cubicBezTo>
                  <a:pt x="745104" y="4586820"/>
                  <a:pt x="744341" y="4601036"/>
                  <a:pt x="727572" y="4614571"/>
                </a:cubicBezTo>
                <a:cubicBezTo>
                  <a:pt x="717281" y="4623036"/>
                  <a:pt x="705849" y="4626589"/>
                  <a:pt x="695657" y="4625577"/>
                </a:cubicBezTo>
                <a:close/>
                <a:moveTo>
                  <a:pt x="11496339" y="4625577"/>
                </a:moveTo>
                <a:cubicBezTo>
                  <a:pt x="11486147" y="4626589"/>
                  <a:pt x="11474715" y="4623036"/>
                  <a:pt x="11464424" y="4614571"/>
                </a:cubicBezTo>
                <a:cubicBezTo>
                  <a:pt x="11447655" y="4601036"/>
                  <a:pt x="11446892" y="4586820"/>
                  <a:pt x="11463662" y="4570579"/>
                </a:cubicBezTo>
                <a:cubicBezTo>
                  <a:pt x="11494147" y="4540793"/>
                  <a:pt x="11539844" y="4571253"/>
                  <a:pt x="11520816" y="4609160"/>
                </a:cubicBezTo>
                <a:cubicBezTo>
                  <a:pt x="11515490" y="4618974"/>
                  <a:pt x="11506531" y="4624562"/>
                  <a:pt x="11496339" y="4625577"/>
                </a:cubicBezTo>
                <a:close/>
                <a:moveTo>
                  <a:pt x="5996619" y="4626079"/>
                </a:moveTo>
                <a:cubicBezTo>
                  <a:pt x="5993571" y="4626079"/>
                  <a:pt x="5983666" y="4619987"/>
                  <a:pt x="5975283" y="4612541"/>
                </a:cubicBezTo>
                <a:cubicBezTo>
                  <a:pt x="5966900" y="4605092"/>
                  <a:pt x="5960043" y="4596293"/>
                  <a:pt x="5960043" y="4592228"/>
                </a:cubicBezTo>
                <a:cubicBezTo>
                  <a:pt x="5960043" y="4584109"/>
                  <a:pt x="5988238" y="4558394"/>
                  <a:pt x="5996619" y="4558394"/>
                </a:cubicBezTo>
                <a:cubicBezTo>
                  <a:pt x="6005763" y="4558394"/>
                  <a:pt x="6036243" y="4584789"/>
                  <a:pt x="6036243" y="4592228"/>
                </a:cubicBezTo>
                <a:cubicBezTo>
                  <a:pt x="6036243" y="4599677"/>
                  <a:pt x="6005763" y="4626079"/>
                  <a:pt x="5996619" y="4626079"/>
                </a:cubicBezTo>
                <a:close/>
                <a:moveTo>
                  <a:pt x="6195378" y="4626079"/>
                </a:moveTo>
                <a:cubicBezTo>
                  <a:pt x="6186233" y="4626079"/>
                  <a:pt x="6155754" y="4599677"/>
                  <a:pt x="6155754" y="4592228"/>
                </a:cubicBezTo>
                <a:cubicBezTo>
                  <a:pt x="6155754" y="4584789"/>
                  <a:pt x="6186233" y="4558394"/>
                  <a:pt x="6195378" y="4558394"/>
                </a:cubicBezTo>
                <a:cubicBezTo>
                  <a:pt x="6203759" y="4558394"/>
                  <a:pt x="6231954" y="4584109"/>
                  <a:pt x="6231954" y="4592228"/>
                </a:cubicBezTo>
                <a:cubicBezTo>
                  <a:pt x="6231954" y="4596293"/>
                  <a:pt x="6225096" y="4605092"/>
                  <a:pt x="6216714" y="4612541"/>
                </a:cubicBezTo>
                <a:cubicBezTo>
                  <a:pt x="6208331" y="4619987"/>
                  <a:pt x="6198426" y="4626079"/>
                  <a:pt x="6195378" y="4626079"/>
                </a:cubicBezTo>
                <a:close/>
                <a:moveTo>
                  <a:pt x="4583055" y="4629635"/>
                </a:moveTo>
                <a:cubicBezTo>
                  <a:pt x="4578102" y="4628959"/>
                  <a:pt x="4573148" y="4624728"/>
                  <a:pt x="4564004" y="4616603"/>
                </a:cubicBezTo>
                <a:cubicBezTo>
                  <a:pt x="4539620" y="4594939"/>
                  <a:pt x="4539620" y="4583436"/>
                  <a:pt x="4564767" y="4565837"/>
                </a:cubicBezTo>
                <a:cubicBezTo>
                  <a:pt x="4583816" y="4552300"/>
                  <a:pt x="4585340" y="4552300"/>
                  <a:pt x="4602867" y="4563807"/>
                </a:cubicBezTo>
                <a:cubicBezTo>
                  <a:pt x="4626488" y="4579371"/>
                  <a:pt x="4626488" y="4605772"/>
                  <a:pt x="4602104" y="4621343"/>
                </a:cubicBezTo>
                <a:cubicBezTo>
                  <a:pt x="4592960" y="4627435"/>
                  <a:pt x="4588008" y="4630312"/>
                  <a:pt x="4583055" y="4629635"/>
                </a:cubicBezTo>
                <a:close/>
                <a:moveTo>
                  <a:pt x="7608942" y="4629635"/>
                </a:moveTo>
                <a:cubicBezTo>
                  <a:pt x="7603988" y="4630312"/>
                  <a:pt x="7599036" y="4627435"/>
                  <a:pt x="7589892" y="4621343"/>
                </a:cubicBezTo>
                <a:cubicBezTo>
                  <a:pt x="7565508" y="4605772"/>
                  <a:pt x="7565508" y="4579371"/>
                  <a:pt x="7589129" y="4563807"/>
                </a:cubicBezTo>
                <a:cubicBezTo>
                  <a:pt x="7606656" y="4552300"/>
                  <a:pt x="7608180" y="4552300"/>
                  <a:pt x="7627230" y="4565837"/>
                </a:cubicBezTo>
                <a:cubicBezTo>
                  <a:pt x="7652376" y="4583436"/>
                  <a:pt x="7652376" y="4594939"/>
                  <a:pt x="7627992" y="4616603"/>
                </a:cubicBezTo>
                <a:cubicBezTo>
                  <a:pt x="7618848" y="4624728"/>
                  <a:pt x="7613895" y="4628959"/>
                  <a:pt x="7608942" y="4629635"/>
                </a:cubicBezTo>
                <a:close/>
                <a:moveTo>
                  <a:pt x="3883888" y="4631242"/>
                </a:moveTo>
                <a:cubicBezTo>
                  <a:pt x="3872268" y="4633186"/>
                  <a:pt x="3859886" y="4629803"/>
                  <a:pt x="3850360" y="4620665"/>
                </a:cubicBezTo>
                <a:cubicBezTo>
                  <a:pt x="3821404" y="4592234"/>
                  <a:pt x="3846550" y="4545532"/>
                  <a:pt x="3886936" y="4554334"/>
                </a:cubicBezTo>
                <a:cubicBezTo>
                  <a:pt x="3914368" y="4560422"/>
                  <a:pt x="3925798" y="4585464"/>
                  <a:pt x="3912844" y="4609832"/>
                </a:cubicBezTo>
                <a:cubicBezTo>
                  <a:pt x="3906367" y="4622020"/>
                  <a:pt x="3895508" y="4629298"/>
                  <a:pt x="3883888" y="4631242"/>
                </a:cubicBezTo>
                <a:close/>
                <a:moveTo>
                  <a:pt x="8308108" y="4631242"/>
                </a:moveTo>
                <a:cubicBezTo>
                  <a:pt x="8296488" y="4629298"/>
                  <a:pt x="8285629" y="4622020"/>
                  <a:pt x="8279152" y="4609832"/>
                </a:cubicBezTo>
                <a:cubicBezTo>
                  <a:pt x="8266199" y="4585464"/>
                  <a:pt x="8277628" y="4560422"/>
                  <a:pt x="8305060" y="4554334"/>
                </a:cubicBezTo>
                <a:cubicBezTo>
                  <a:pt x="8345447" y="4545532"/>
                  <a:pt x="8370592" y="4592234"/>
                  <a:pt x="8341636" y="4620665"/>
                </a:cubicBezTo>
                <a:cubicBezTo>
                  <a:pt x="8332111" y="4629803"/>
                  <a:pt x="8319728" y="4633186"/>
                  <a:pt x="8308108" y="4631242"/>
                </a:cubicBezTo>
                <a:close/>
                <a:moveTo>
                  <a:pt x="3521066" y="4631667"/>
                </a:moveTo>
                <a:cubicBezTo>
                  <a:pt x="3510875" y="4631327"/>
                  <a:pt x="3501540" y="4626079"/>
                  <a:pt x="3493539" y="4615928"/>
                </a:cubicBezTo>
                <a:cubicBezTo>
                  <a:pt x="3474488" y="4593585"/>
                  <a:pt x="3476775" y="4575311"/>
                  <a:pt x="3498872" y="4562455"/>
                </a:cubicBezTo>
                <a:cubicBezTo>
                  <a:pt x="3524019" y="4547564"/>
                  <a:pt x="3539259" y="4548918"/>
                  <a:pt x="3556784" y="4567192"/>
                </a:cubicBezTo>
                <a:cubicBezTo>
                  <a:pt x="3575835" y="4587497"/>
                  <a:pt x="3575072" y="4600354"/>
                  <a:pt x="3553736" y="4617958"/>
                </a:cubicBezTo>
                <a:cubicBezTo>
                  <a:pt x="3542307" y="4627437"/>
                  <a:pt x="3531258" y="4632005"/>
                  <a:pt x="3521066" y="4631667"/>
                </a:cubicBezTo>
                <a:close/>
                <a:moveTo>
                  <a:pt x="8670931" y="4631667"/>
                </a:moveTo>
                <a:cubicBezTo>
                  <a:pt x="8660739" y="4632005"/>
                  <a:pt x="8649690" y="4627437"/>
                  <a:pt x="8638260" y="4617958"/>
                </a:cubicBezTo>
                <a:cubicBezTo>
                  <a:pt x="8616924" y="4600354"/>
                  <a:pt x="8616162" y="4587497"/>
                  <a:pt x="8635212" y="4567192"/>
                </a:cubicBezTo>
                <a:cubicBezTo>
                  <a:pt x="8652738" y="4548918"/>
                  <a:pt x="8667978" y="4547564"/>
                  <a:pt x="8693124" y="4562455"/>
                </a:cubicBezTo>
                <a:cubicBezTo>
                  <a:pt x="8715222" y="4575311"/>
                  <a:pt x="8717508" y="4593585"/>
                  <a:pt x="8698458" y="4615928"/>
                </a:cubicBezTo>
                <a:cubicBezTo>
                  <a:pt x="8690456" y="4626079"/>
                  <a:pt x="8681122" y="4631327"/>
                  <a:pt x="8670931" y="4631667"/>
                </a:cubicBezTo>
                <a:close/>
                <a:moveTo>
                  <a:pt x="1411223" y="4631720"/>
                </a:moveTo>
                <a:cubicBezTo>
                  <a:pt x="1404670" y="4632906"/>
                  <a:pt x="1397914" y="4632886"/>
                  <a:pt x="1391545" y="4631474"/>
                </a:cubicBezTo>
                <a:cubicBezTo>
                  <a:pt x="1383036" y="4629593"/>
                  <a:pt x="1375248" y="4625233"/>
                  <a:pt x="1369523" y="4617958"/>
                </a:cubicBezTo>
                <a:cubicBezTo>
                  <a:pt x="1362672" y="4609832"/>
                  <a:pt x="1357325" y="4598325"/>
                  <a:pt x="1357325" y="4592234"/>
                </a:cubicBezTo>
                <a:cubicBezTo>
                  <a:pt x="1357325" y="4586140"/>
                  <a:pt x="1362672" y="4574636"/>
                  <a:pt x="1369523" y="4566514"/>
                </a:cubicBezTo>
                <a:cubicBezTo>
                  <a:pt x="1393144" y="4536053"/>
                  <a:pt x="1448699" y="4555011"/>
                  <a:pt x="1448699" y="4593585"/>
                </a:cubicBezTo>
                <a:cubicBezTo>
                  <a:pt x="1448699" y="4613767"/>
                  <a:pt x="1430880" y="4628165"/>
                  <a:pt x="1411223" y="4631720"/>
                </a:cubicBezTo>
                <a:close/>
                <a:moveTo>
                  <a:pt x="10780774" y="4631720"/>
                </a:moveTo>
                <a:cubicBezTo>
                  <a:pt x="10761117" y="4628165"/>
                  <a:pt x="10743298" y="4613767"/>
                  <a:pt x="10743298" y="4593585"/>
                </a:cubicBezTo>
                <a:cubicBezTo>
                  <a:pt x="10743298" y="4555011"/>
                  <a:pt x="10798852" y="4536053"/>
                  <a:pt x="10822474" y="4566514"/>
                </a:cubicBezTo>
                <a:cubicBezTo>
                  <a:pt x="10829324" y="4574636"/>
                  <a:pt x="10834671" y="4586140"/>
                  <a:pt x="10834671" y="4592234"/>
                </a:cubicBezTo>
                <a:cubicBezTo>
                  <a:pt x="10834671" y="4598325"/>
                  <a:pt x="10829324" y="4609832"/>
                  <a:pt x="10822474" y="4617958"/>
                </a:cubicBezTo>
                <a:cubicBezTo>
                  <a:pt x="10816748" y="4625233"/>
                  <a:pt x="10808960" y="4629593"/>
                  <a:pt x="10800451" y="4631474"/>
                </a:cubicBezTo>
                <a:cubicBezTo>
                  <a:pt x="10794082" y="4632886"/>
                  <a:pt x="10787326" y="4632906"/>
                  <a:pt x="10780774" y="4631720"/>
                </a:cubicBezTo>
                <a:close/>
                <a:moveTo>
                  <a:pt x="4766553" y="4631830"/>
                </a:moveTo>
                <a:cubicBezTo>
                  <a:pt x="4760019" y="4633110"/>
                  <a:pt x="4753262" y="4633138"/>
                  <a:pt x="4746859" y="4631726"/>
                </a:cubicBezTo>
                <a:cubicBezTo>
                  <a:pt x="4738322" y="4629846"/>
                  <a:pt x="4730415" y="4625406"/>
                  <a:pt x="4724510" y="4617958"/>
                </a:cubicBezTo>
                <a:cubicBezTo>
                  <a:pt x="4708508" y="4597650"/>
                  <a:pt x="4709270" y="4581406"/>
                  <a:pt x="4727558" y="4565162"/>
                </a:cubicBezTo>
                <a:cubicBezTo>
                  <a:pt x="4758038" y="4538086"/>
                  <a:pt x="4803758" y="4554334"/>
                  <a:pt x="4803758" y="4591556"/>
                </a:cubicBezTo>
                <a:cubicBezTo>
                  <a:pt x="4803758" y="4612879"/>
                  <a:pt x="4786157" y="4627990"/>
                  <a:pt x="4766553" y="4631830"/>
                </a:cubicBezTo>
                <a:close/>
                <a:moveTo>
                  <a:pt x="7425443" y="4631830"/>
                </a:moveTo>
                <a:cubicBezTo>
                  <a:pt x="7405839" y="4627990"/>
                  <a:pt x="7388239" y="4612879"/>
                  <a:pt x="7388239" y="4591556"/>
                </a:cubicBezTo>
                <a:cubicBezTo>
                  <a:pt x="7388239" y="4554334"/>
                  <a:pt x="7433959" y="4538086"/>
                  <a:pt x="7464439" y="4565162"/>
                </a:cubicBezTo>
                <a:cubicBezTo>
                  <a:pt x="7482727" y="4581406"/>
                  <a:pt x="7483488" y="4597650"/>
                  <a:pt x="7467487" y="4617958"/>
                </a:cubicBezTo>
                <a:cubicBezTo>
                  <a:pt x="7461582" y="4625406"/>
                  <a:pt x="7453675" y="4629846"/>
                  <a:pt x="7445138" y="4631726"/>
                </a:cubicBezTo>
                <a:cubicBezTo>
                  <a:pt x="7438735" y="4633138"/>
                  <a:pt x="7431978" y="4633110"/>
                  <a:pt x="7425443" y="4631830"/>
                </a:cubicBezTo>
                <a:close/>
                <a:moveTo>
                  <a:pt x="1228873" y="4632005"/>
                </a:moveTo>
                <a:cubicBezTo>
                  <a:pt x="1221637" y="4631667"/>
                  <a:pt x="1214417" y="4627437"/>
                  <a:pt x="1205276" y="4619313"/>
                </a:cubicBezTo>
                <a:cubicBezTo>
                  <a:pt x="1196929" y="4611867"/>
                  <a:pt x="1190033" y="4599678"/>
                  <a:pt x="1190033" y="4592234"/>
                </a:cubicBezTo>
                <a:cubicBezTo>
                  <a:pt x="1190033" y="4578700"/>
                  <a:pt x="1214417" y="4551628"/>
                  <a:pt x="1226579" y="4551628"/>
                </a:cubicBezTo>
                <a:cubicBezTo>
                  <a:pt x="1229648" y="4551628"/>
                  <a:pt x="1240279" y="4556365"/>
                  <a:pt x="1249455" y="4562455"/>
                </a:cubicBezTo>
                <a:cubicBezTo>
                  <a:pt x="1270028" y="4575311"/>
                  <a:pt x="1271551" y="4605772"/>
                  <a:pt x="1252513" y="4621343"/>
                </a:cubicBezTo>
                <a:cubicBezTo>
                  <a:pt x="1243337" y="4628789"/>
                  <a:pt x="1236076" y="4632344"/>
                  <a:pt x="1228873" y="4632005"/>
                </a:cubicBezTo>
                <a:close/>
                <a:moveTo>
                  <a:pt x="10963123" y="4632005"/>
                </a:moveTo>
                <a:cubicBezTo>
                  <a:pt x="10955920" y="4632344"/>
                  <a:pt x="10948659" y="4628789"/>
                  <a:pt x="10939483" y="4621343"/>
                </a:cubicBezTo>
                <a:cubicBezTo>
                  <a:pt x="10920446" y="4605772"/>
                  <a:pt x="10921968" y="4575311"/>
                  <a:pt x="10942542" y="4562455"/>
                </a:cubicBezTo>
                <a:cubicBezTo>
                  <a:pt x="10951718" y="4556365"/>
                  <a:pt x="10962348" y="4551628"/>
                  <a:pt x="10965418" y="4551628"/>
                </a:cubicBezTo>
                <a:cubicBezTo>
                  <a:pt x="10977579" y="4551628"/>
                  <a:pt x="11001963" y="4578700"/>
                  <a:pt x="11001963" y="4592234"/>
                </a:cubicBezTo>
                <a:cubicBezTo>
                  <a:pt x="11001963" y="4599678"/>
                  <a:pt x="10995067" y="4611867"/>
                  <a:pt x="10986720" y="4619313"/>
                </a:cubicBezTo>
                <a:cubicBezTo>
                  <a:pt x="10977579" y="4627437"/>
                  <a:pt x="10970359" y="4631667"/>
                  <a:pt x="10963123" y="4632005"/>
                </a:cubicBezTo>
                <a:close/>
                <a:moveTo>
                  <a:pt x="3345422" y="4632087"/>
                </a:moveTo>
                <a:cubicBezTo>
                  <a:pt x="3337611" y="4631834"/>
                  <a:pt x="3329991" y="4627097"/>
                  <a:pt x="3320084" y="4617959"/>
                </a:cubicBezTo>
                <a:cubicBezTo>
                  <a:pt x="3300272" y="4599003"/>
                  <a:pt x="3301034" y="4584789"/>
                  <a:pt x="3322370" y="4566514"/>
                </a:cubicBezTo>
                <a:cubicBezTo>
                  <a:pt x="3343706" y="4548241"/>
                  <a:pt x="3349040" y="4548241"/>
                  <a:pt x="3371900" y="4564486"/>
                </a:cubicBezTo>
                <a:cubicBezTo>
                  <a:pt x="3393236" y="4580728"/>
                  <a:pt x="3393236" y="4601036"/>
                  <a:pt x="3371900" y="4619313"/>
                </a:cubicBezTo>
                <a:cubicBezTo>
                  <a:pt x="3361232" y="4628114"/>
                  <a:pt x="3353232" y="4632344"/>
                  <a:pt x="3345422" y="4632087"/>
                </a:cubicBezTo>
                <a:close/>
                <a:moveTo>
                  <a:pt x="8846575" y="4632087"/>
                </a:moveTo>
                <a:cubicBezTo>
                  <a:pt x="8838764" y="4632344"/>
                  <a:pt x="8830764" y="4628114"/>
                  <a:pt x="8820096" y="4619313"/>
                </a:cubicBezTo>
                <a:cubicBezTo>
                  <a:pt x="8798760" y="4601036"/>
                  <a:pt x="8798760" y="4580728"/>
                  <a:pt x="8820096" y="4564486"/>
                </a:cubicBezTo>
                <a:cubicBezTo>
                  <a:pt x="8842956" y="4548241"/>
                  <a:pt x="8848291" y="4548241"/>
                  <a:pt x="8869627" y="4566514"/>
                </a:cubicBezTo>
                <a:cubicBezTo>
                  <a:pt x="8890963" y="4584789"/>
                  <a:pt x="8891724" y="4599003"/>
                  <a:pt x="8871912" y="4617959"/>
                </a:cubicBezTo>
                <a:cubicBezTo>
                  <a:pt x="8862006" y="4627097"/>
                  <a:pt x="8854386" y="4631834"/>
                  <a:pt x="8846575" y="4632087"/>
                </a:cubicBezTo>
                <a:close/>
                <a:moveTo>
                  <a:pt x="161067" y="4632143"/>
                </a:moveTo>
                <a:cubicBezTo>
                  <a:pt x="152484" y="4630779"/>
                  <a:pt x="144328" y="4627097"/>
                  <a:pt x="137843" y="4620665"/>
                </a:cubicBezTo>
                <a:cubicBezTo>
                  <a:pt x="121060" y="4604417"/>
                  <a:pt x="121823" y="4576669"/>
                  <a:pt x="138608" y="4563132"/>
                </a:cubicBezTo>
                <a:cubicBezTo>
                  <a:pt x="169124" y="4538765"/>
                  <a:pt x="216429" y="4557042"/>
                  <a:pt x="216429" y="4593585"/>
                </a:cubicBezTo>
                <a:cubicBezTo>
                  <a:pt x="216429" y="4619482"/>
                  <a:pt x="186817" y="4636231"/>
                  <a:pt x="161067" y="4632143"/>
                </a:cubicBezTo>
                <a:close/>
                <a:moveTo>
                  <a:pt x="12030930" y="4632143"/>
                </a:moveTo>
                <a:cubicBezTo>
                  <a:pt x="12005179" y="4636231"/>
                  <a:pt x="11975567" y="4619482"/>
                  <a:pt x="11975567" y="4593585"/>
                </a:cubicBezTo>
                <a:cubicBezTo>
                  <a:pt x="11975567" y="4557042"/>
                  <a:pt x="12022872" y="4538765"/>
                  <a:pt x="12053388" y="4563132"/>
                </a:cubicBezTo>
                <a:cubicBezTo>
                  <a:pt x="12070174" y="4576669"/>
                  <a:pt x="12070936" y="4604417"/>
                  <a:pt x="12054154" y="4620665"/>
                </a:cubicBezTo>
                <a:cubicBezTo>
                  <a:pt x="12047668" y="4627097"/>
                  <a:pt x="12039512" y="4630779"/>
                  <a:pt x="12030930" y="4632143"/>
                </a:cubicBezTo>
                <a:close/>
                <a:moveTo>
                  <a:pt x="1758201" y="4632170"/>
                </a:moveTo>
                <a:cubicBezTo>
                  <a:pt x="1750581" y="4632339"/>
                  <a:pt x="1743343" y="4628450"/>
                  <a:pt x="1735341" y="4620663"/>
                </a:cubicBezTo>
                <a:cubicBezTo>
                  <a:pt x="1716291" y="4601709"/>
                  <a:pt x="1719339" y="4573961"/>
                  <a:pt x="1741437" y="4561100"/>
                </a:cubicBezTo>
                <a:cubicBezTo>
                  <a:pt x="1760487" y="4550268"/>
                  <a:pt x="1762011" y="4550268"/>
                  <a:pt x="1779537" y="4565157"/>
                </a:cubicBezTo>
                <a:cubicBezTo>
                  <a:pt x="1802397" y="4584109"/>
                  <a:pt x="1803921" y="4601036"/>
                  <a:pt x="1783347" y="4619311"/>
                </a:cubicBezTo>
                <a:cubicBezTo>
                  <a:pt x="1773823" y="4627772"/>
                  <a:pt x="1765821" y="4632002"/>
                  <a:pt x="1758201" y="4632170"/>
                </a:cubicBezTo>
                <a:close/>
                <a:moveTo>
                  <a:pt x="10433795" y="4632170"/>
                </a:moveTo>
                <a:cubicBezTo>
                  <a:pt x="10426175" y="4632002"/>
                  <a:pt x="10418174" y="4627772"/>
                  <a:pt x="10408650" y="4619311"/>
                </a:cubicBezTo>
                <a:cubicBezTo>
                  <a:pt x="10388075" y="4601036"/>
                  <a:pt x="10389599" y="4584109"/>
                  <a:pt x="10412459" y="4565157"/>
                </a:cubicBezTo>
                <a:cubicBezTo>
                  <a:pt x="10429986" y="4550268"/>
                  <a:pt x="10431510" y="4550268"/>
                  <a:pt x="10450559" y="4561100"/>
                </a:cubicBezTo>
                <a:cubicBezTo>
                  <a:pt x="10472658" y="4573961"/>
                  <a:pt x="10475706" y="4601709"/>
                  <a:pt x="10456655" y="4620663"/>
                </a:cubicBezTo>
                <a:cubicBezTo>
                  <a:pt x="10448654" y="4628450"/>
                  <a:pt x="10441415" y="4632339"/>
                  <a:pt x="10433795" y="4632170"/>
                </a:cubicBezTo>
                <a:close/>
                <a:moveTo>
                  <a:pt x="2290767" y="4632847"/>
                </a:moveTo>
                <a:cubicBezTo>
                  <a:pt x="2285434" y="4632847"/>
                  <a:pt x="2273242" y="4628112"/>
                  <a:pt x="2264098" y="4622020"/>
                </a:cubicBezTo>
                <a:cubicBezTo>
                  <a:pt x="2254191" y="4615926"/>
                  <a:pt x="2247332" y="4604417"/>
                  <a:pt x="2247332" y="4594939"/>
                </a:cubicBezTo>
                <a:cubicBezTo>
                  <a:pt x="2247332" y="4577343"/>
                  <a:pt x="2273242" y="4552300"/>
                  <a:pt x="2290767" y="4551623"/>
                </a:cubicBezTo>
                <a:cubicBezTo>
                  <a:pt x="2303722" y="4551623"/>
                  <a:pt x="2331154" y="4578698"/>
                  <a:pt x="2331154" y="4592228"/>
                </a:cubicBezTo>
                <a:cubicBezTo>
                  <a:pt x="2331154" y="4605769"/>
                  <a:pt x="2303722" y="4632847"/>
                  <a:pt x="2290767" y="4632847"/>
                </a:cubicBezTo>
                <a:close/>
                <a:moveTo>
                  <a:pt x="9901230" y="4632847"/>
                </a:moveTo>
                <a:cubicBezTo>
                  <a:pt x="9888275" y="4632847"/>
                  <a:pt x="9860843" y="4605769"/>
                  <a:pt x="9860843" y="4592228"/>
                </a:cubicBezTo>
                <a:cubicBezTo>
                  <a:pt x="9860843" y="4578698"/>
                  <a:pt x="9888275" y="4551623"/>
                  <a:pt x="9901230" y="4551623"/>
                </a:cubicBezTo>
                <a:cubicBezTo>
                  <a:pt x="9918755" y="4552300"/>
                  <a:pt x="9944664" y="4577343"/>
                  <a:pt x="9944664" y="4594939"/>
                </a:cubicBezTo>
                <a:cubicBezTo>
                  <a:pt x="9944664" y="4604417"/>
                  <a:pt x="9937806" y="4615926"/>
                  <a:pt x="9927899" y="4622020"/>
                </a:cubicBezTo>
                <a:cubicBezTo>
                  <a:pt x="9918755" y="4628112"/>
                  <a:pt x="9906563" y="4632847"/>
                  <a:pt x="9901230" y="4632847"/>
                </a:cubicBezTo>
                <a:close/>
                <a:moveTo>
                  <a:pt x="2655016" y="4634120"/>
                </a:moveTo>
                <a:cubicBezTo>
                  <a:pt x="2644919" y="4636911"/>
                  <a:pt x="2634251" y="4636571"/>
                  <a:pt x="2623964" y="4632847"/>
                </a:cubicBezTo>
                <a:cubicBezTo>
                  <a:pt x="2584340" y="4619313"/>
                  <a:pt x="2579006" y="4579371"/>
                  <a:pt x="2613296" y="4557042"/>
                </a:cubicBezTo>
                <a:cubicBezTo>
                  <a:pt x="2639204" y="4540119"/>
                  <a:pt x="2670446" y="4546889"/>
                  <a:pt x="2684924" y="4572608"/>
                </a:cubicBezTo>
                <a:cubicBezTo>
                  <a:pt x="2699402" y="4596294"/>
                  <a:pt x="2698640" y="4599003"/>
                  <a:pt x="2682638" y="4616603"/>
                </a:cubicBezTo>
                <a:cubicBezTo>
                  <a:pt x="2674638" y="4625406"/>
                  <a:pt x="2665112" y="4631327"/>
                  <a:pt x="2655016" y="4634120"/>
                </a:cubicBezTo>
                <a:close/>
                <a:moveTo>
                  <a:pt x="9536980" y="4634120"/>
                </a:moveTo>
                <a:cubicBezTo>
                  <a:pt x="9526884" y="4631327"/>
                  <a:pt x="9517359" y="4625406"/>
                  <a:pt x="9509359" y="4616603"/>
                </a:cubicBezTo>
                <a:cubicBezTo>
                  <a:pt x="9493356" y="4599003"/>
                  <a:pt x="9492595" y="4596294"/>
                  <a:pt x="9507072" y="4572608"/>
                </a:cubicBezTo>
                <a:cubicBezTo>
                  <a:pt x="9521551" y="4546889"/>
                  <a:pt x="9552792" y="4540119"/>
                  <a:pt x="9578700" y="4557042"/>
                </a:cubicBezTo>
                <a:cubicBezTo>
                  <a:pt x="9612991" y="4579371"/>
                  <a:pt x="9607656" y="4619313"/>
                  <a:pt x="9568032" y="4632847"/>
                </a:cubicBezTo>
                <a:cubicBezTo>
                  <a:pt x="9557746" y="4636571"/>
                  <a:pt x="9547078" y="4636911"/>
                  <a:pt x="9536980" y="4634120"/>
                </a:cubicBezTo>
                <a:close/>
                <a:moveTo>
                  <a:pt x="5292408" y="4637249"/>
                </a:moveTo>
                <a:cubicBezTo>
                  <a:pt x="5278598" y="4638604"/>
                  <a:pt x="5264691" y="4634540"/>
                  <a:pt x="5254023" y="4624728"/>
                </a:cubicBezTo>
                <a:cubicBezTo>
                  <a:pt x="5231163" y="4602387"/>
                  <a:pt x="5232687" y="4576667"/>
                  <a:pt x="5257832" y="4558394"/>
                </a:cubicBezTo>
                <a:cubicBezTo>
                  <a:pt x="5282216" y="4541467"/>
                  <a:pt x="5310411" y="4544855"/>
                  <a:pt x="5330984" y="4566514"/>
                </a:cubicBezTo>
                <a:cubicBezTo>
                  <a:pt x="5346987" y="4583436"/>
                  <a:pt x="5346987" y="4598325"/>
                  <a:pt x="5330223" y="4617281"/>
                </a:cubicBezTo>
                <a:cubicBezTo>
                  <a:pt x="5319936" y="4629126"/>
                  <a:pt x="5306220" y="4635893"/>
                  <a:pt x="5292408" y="4637249"/>
                </a:cubicBezTo>
                <a:close/>
                <a:moveTo>
                  <a:pt x="6899588" y="4637249"/>
                </a:moveTo>
                <a:cubicBezTo>
                  <a:pt x="6885776" y="4635893"/>
                  <a:pt x="6872060" y="4629126"/>
                  <a:pt x="6861774" y="4617281"/>
                </a:cubicBezTo>
                <a:cubicBezTo>
                  <a:pt x="6845010" y="4598325"/>
                  <a:pt x="6845010" y="4583436"/>
                  <a:pt x="6861012" y="4566514"/>
                </a:cubicBezTo>
                <a:cubicBezTo>
                  <a:pt x="6881586" y="4544855"/>
                  <a:pt x="6909780" y="4541467"/>
                  <a:pt x="6934164" y="4558394"/>
                </a:cubicBezTo>
                <a:cubicBezTo>
                  <a:pt x="6959310" y="4576667"/>
                  <a:pt x="6960834" y="4602387"/>
                  <a:pt x="6937974" y="4624728"/>
                </a:cubicBezTo>
                <a:cubicBezTo>
                  <a:pt x="6927306" y="4634540"/>
                  <a:pt x="6913399" y="4638604"/>
                  <a:pt x="6899588" y="4637249"/>
                </a:cubicBezTo>
                <a:close/>
                <a:moveTo>
                  <a:pt x="4924351" y="4639024"/>
                </a:moveTo>
                <a:cubicBezTo>
                  <a:pt x="4913970" y="4637924"/>
                  <a:pt x="4905587" y="4634540"/>
                  <a:pt x="4899491" y="4628784"/>
                </a:cubicBezTo>
                <a:cubicBezTo>
                  <a:pt x="4858343" y="4592909"/>
                  <a:pt x="4895680" y="4535377"/>
                  <a:pt x="4952831" y="4547564"/>
                </a:cubicBezTo>
                <a:cubicBezTo>
                  <a:pt x="4962736" y="4550273"/>
                  <a:pt x="4975691" y="4559071"/>
                  <a:pt x="4982548" y="4567192"/>
                </a:cubicBezTo>
                <a:cubicBezTo>
                  <a:pt x="4997788" y="4588847"/>
                  <a:pt x="4985596" y="4629467"/>
                  <a:pt x="4961212" y="4635556"/>
                </a:cubicBezTo>
                <a:cubicBezTo>
                  <a:pt x="4947116" y="4638940"/>
                  <a:pt x="4934734" y="4640124"/>
                  <a:pt x="4924351" y="4639024"/>
                </a:cubicBezTo>
                <a:close/>
                <a:moveTo>
                  <a:pt x="7267645" y="4639024"/>
                </a:moveTo>
                <a:cubicBezTo>
                  <a:pt x="7257263" y="4640124"/>
                  <a:pt x="7244880" y="4638940"/>
                  <a:pt x="7230784" y="4635556"/>
                </a:cubicBezTo>
                <a:cubicBezTo>
                  <a:pt x="7206400" y="4629467"/>
                  <a:pt x="7194208" y="4588847"/>
                  <a:pt x="7209448" y="4567192"/>
                </a:cubicBezTo>
                <a:cubicBezTo>
                  <a:pt x="7216306" y="4559071"/>
                  <a:pt x="7229260" y="4550273"/>
                  <a:pt x="7239166" y="4547564"/>
                </a:cubicBezTo>
                <a:cubicBezTo>
                  <a:pt x="7296316" y="4535377"/>
                  <a:pt x="7333654" y="4592909"/>
                  <a:pt x="7292506" y="4628784"/>
                </a:cubicBezTo>
                <a:cubicBezTo>
                  <a:pt x="7286410" y="4634540"/>
                  <a:pt x="7278027" y="4637924"/>
                  <a:pt x="7267645" y="4639024"/>
                </a:cubicBezTo>
                <a:close/>
                <a:moveTo>
                  <a:pt x="4047049" y="4640038"/>
                </a:moveTo>
                <a:cubicBezTo>
                  <a:pt x="4038726" y="4639869"/>
                  <a:pt x="4030296" y="4638431"/>
                  <a:pt x="4022295" y="4635556"/>
                </a:cubicBezTo>
                <a:cubicBezTo>
                  <a:pt x="4016960" y="4633523"/>
                  <a:pt x="4009340" y="4621343"/>
                  <a:pt x="4004768" y="4608480"/>
                </a:cubicBezTo>
                <a:cubicBezTo>
                  <a:pt x="3997148" y="4588847"/>
                  <a:pt x="3997911" y="4582080"/>
                  <a:pt x="4007816" y="4568545"/>
                </a:cubicBezTo>
                <a:cubicBezTo>
                  <a:pt x="4044392" y="4519804"/>
                  <a:pt x="4128975" y="4557717"/>
                  <a:pt x="4104591" y="4611862"/>
                </a:cubicBezTo>
                <a:cubicBezTo>
                  <a:pt x="4098876" y="4623711"/>
                  <a:pt x="4086303" y="4632510"/>
                  <a:pt x="4071159" y="4636911"/>
                </a:cubicBezTo>
                <a:cubicBezTo>
                  <a:pt x="4063587" y="4639109"/>
                  <a:pt x="4055371" y="4640207"/>
                  <a:pt x="4047049" y="4640038"/>
                </a:cubicBezTo>
                <a:close/>
                <a:moveTo>
                  <a:pt x="8144948" y="4640038"/>
                </a:moveTo>
                <a:cubicBezTo>
                  <a:pt x="8136626" y="4640207"/>
                  <a:pt x="8128410" y="4639109"/>
                  <a:pt x="8120837" y="4636911"/>
                </a:cubicBezTo>
                <a:cubicBezTo>
                  <a:pt x="8105693" y="4632510"/>
                  <a:pt x="8093120" y="4623711"/>
                  <a:pt x="8087405" y="4611862"/>
                </a:cubicBezTo>
                <a:cubicBezTo>
                  <a:pt x="8063021" y="4557717"/>
                  <a:pt x="8147604" y="4519804"/>
                  <a:pt x="8184180" y="4568545"/>
                </a:cubicBezTo>
                <a:cubicBezTo>
                  <a:pt x="8194085" y="4582080"/>
                  <a:pt x="8194848" y="4588847"/>
                  <a:pt x="8187228" y="4608480"/>
                </a:cubicBezTo>
                <a:cubicBezTo>
                  <a:pt x="8182656" y="4621343"/>
                  <a:pt x="8175036" y="4633523"/>
                  <a:pt x="8169701" y="4635556"/>
                </a:cubicBezTo>
                <a:cubicBezTo>
                  <a:pt x="8161700" y="4638431"/>
                  <a:pt x="8153271" y="4639869"/>
                  <a:pt x="8144948" y="4640038"/>
                </a:cubicBezTo>
                <a:close/>
                <a:moveTo>
                  <a:pt x="2115154" y="4644778"/>
                </a:moveTo>
                <a:cubicBezTo>
                  <a:pt x="2105546" y="4645706"/>
                  <a:pt x="2095781" y="4644187"/>
                  <a:pt x="2086828" y="4639613"/>
                </a:cubicBezTo>
                <a:cubicBezTo>
                  <a:pt x="2079971" y="4636231"/>
                  <a:pt x="2068540" y="4625404"/>
                  <a:pt x="2061683" y="4615926"/>
                </a:cubicBezTo>
                <a:cubicBezTo>
                  <a:pt x="2035775" y="4580728"/>
                  <a:pt x="2079971" y="4528611"/>
                  <a:pt x="2125691" y="4541467"/>
                </a:cubicBezTo>
                <a:cubicBezTo>
                  <a:pt x="2147027" y="4547564"/>
                  <a:pt x="2171411" y="4571253"/>
                  <a:pt x="2171411" y="4586140"/>
                </a:cubicBezTo>
                <a:cubicBezTo>
                  <a:pt x="2171411" y="4617109"/>
                  <a:pt x="2143979" y="4641987"/>
                  <a:pt x="2115154" y="4644778"/>
                </a:cubicBezTo>
                <a:close/>
                <a:moveTo>
                  <a:pt x="10076843" y="4644778"/>
                </a:moveTo>
                <a:cubicBezTo>
                  <a:pt x="10048018" y="4641987"/>
                  <a:pt x="10020586" y="4617109"/>
                  <a:pt x="10020586" y="4586140"/>
                </a:cubicBezTo>
                <a:cubicBezTo>
                  <a:pt x="10020586" y="4571253"/>
                  <a:pt x="10044970" y="4547564"/>
                  <a:pt x="10066306" y="4541467"/>
                </a:cubicBezTo>
                <a:cubicBezTo>
                  <a:pt x="10112026" y="4528611"/>
                  <a:pt x="10156222" y="4580728"/>
                  <a:pt x="10130314" y="4615926"/>
                </a:cubicBezTo>
                <a:cubicBezTo>
                  <a:pt x="10123456" y="4625404"/>
                  <a:pt x="10112026" y="4636231"/>
                  <a:pt x="10105168" y="4639613"/>
                </a:cubicBezTo>
                <a:cubicBezTo>
                  <a:pt x="10096215" y="4644187"/>
                  <a:pt x="10086451" y="4645706"/>
                  <a:pt x="10076843" y="4644778"/>
                </a:cubicBezTo>
                <a:close/>
                <a:moveTo>
                  <a:pt x="3170436" y="4645452"/>
                </a:moveTo>
                <a:cubicBezTo>
                  <a:pt x="3159387" y="4645202"/>
                  <a:pt x="3148528" y="4640292"/>
                  <a:pt x="3135194" y="4630817"/>
                </a:cubicBezTo>
                <a:cubicBezTo>
                  <a:pt x="3116906" y="4617955"/>
                  <a:pt x="3113858" y="4611862"/>
                  <a:pt x="3116143" y="4588847"/>
                </a:cubicBezTo>
                <a:cubicBezTo>
                  <a:pt x="3117667" y="4567192"/>
                  <a:pt x="3123002" y="4560422"/>
                  <a:pt x="3143575" y="4549591"/>
                </a:cubicBezTo>
                <a:cubicBezTo>
                  <a:pt x="3164911" y="4538086"/>
                  <a:pt x="3171770" y="4538086"/>
                  <a:pt x="3191582" y="4544855"/>
                </a:cubicBezTo>
                <a:cubicBezTo>
                  <a:pt x="3235015" y="4561100"/>
                  <a:pt x="3243398" y="4609156"/>
                  <a:pt x="3206822" y="4632170"/>
                </a:cubicBezTo>
                <a:cubicBezTo>
                  <a:pt x="3192724" y="4641306"/>
                  <a:pt x="3181486" y="4645706"/>
                  <a:pt x="3170436" y="4645452"/>
                </a:cubicBezTo>
                <a:close/>
                <a:moveTo>
                  <a:pt x="9021560" y="4645452"/>
                </a:moveTo>
                <a:cubicBezTo>
                  <a:pt x="9010511" y="4645706"/>
                  <a:pt x="8999272" y="4641306"/>
                  <a:pt x="8985175" y="4632170"/>
                </a:cubicBezTo>
                <a:cubicBezTo>
                  <a:pt x="8948599" y="4609156"/>
                  <a:pt x="8956982" y="4561100"/>
                  <a:pt x="9000415" y="4544855"/>
                </a:cubicBezTo>
                <a:cubicBezTo>
                  <a:pt x="9020227" y="4538086"/>
                  <a:pt x="9027086" y="4538086"/>
                  <a:pt x="9048422" y="4549591"/>
                </a:cubicBezTo>
                <a:cubicBezTo>
                  <a:pt x="9068995" y="4560422"/>
                  <a:pt x="9074330" y="4567192"/>
                  <a:pt x="9075854" y="4588847"/>
                </a:cubicBezTo>
                <a:cubicBezTo>
                  <a:pt x="9078139" y="4611862"/>
                  <a:pt x="9075091" y="4617955"/>
                  <a:pt x="9056803" y="4630817"/>
                </a:cubicBezTo>
                <a:cubicBezTo>
                  <a:pt x="9043468" y="4640292"/>
                  <a:pt x="9032610" y="4645202"/>
                  <a:pt x="9021560" y="4645452"/>
                </a:cubicBezTo>
                <a:close/>
                <a:moveTo>
                  <a:pt x="1051641" y="4645544"/>
                </a:moveTo>
                <a:cubicBezTo>
                  <a:pt x="1038115" y="4645371"/>
                  <a:pt x="1024591" y="4640970"/>
                  <a:pt x="1012023" y="4632175"/>
                </a:cubicBezTo>
                <a:cubicBezTo>
                  <a:pt x="971687" y="4603739"/>
                  <a:pt x="999820" y="4538086"/>
                  <a:pt x="1052403" y="4538086"/>
                </a:cubicBezTo>
                <a:cubicBezTo>
                  <a:pt x="1086691" y="4538765"/>
                  <a:pt x="1110307" y="4560426"/>
                  <a:pt x="1110307" y="4592234"/>
                </a:cubicBezTo>
                <a:cubicBezTo>
                  <a:pt x="1110307" y="4613899"/>
                  <a:pt x="1105737" y="4623374"/>
                  <a:pt x="1091260" y="4633528"/>
                </a:cubicBezTo>
                <a:cubicBezTo>
                  <a:pt x="1078692" y="4641651"/>
                  <a:pt x="1065159" y="4645714"/>
                  <a:pt x="1051641" y="4645544"/>
                </a:cubicBezTo>
                <a:close/>
                <a:moveTo>
                  <a:pt x="4404744" y="4645544"/>
                </a:moveTo>
                <a:cubicBezTo>
                  <a:pt x="4396648" y="4645880"/>
                  <a:pt x="4389408" y="4642322"/>
                  <a:pt x="4377598" y="4634877"/>
                </a:cubicBezTo>
                <a:cubicBezTo>
                  <a:pt x="4352451" y="4619991"/>
                  <a:pt x="4347116" y="4612545"/>
                  <a:pt x="4347116" y="4590881"/>
                </a:cubicBezTo>
                <a:cubicBezTo>
                  <a:pt x="4347116" y="4571253"/>
                  <a:pt x="4384455" y="4538086"/>
                  <a:pt x="4407315" y="4538086"/>
                </a:cubicBezTo>
                <a:cubicBezTo>
                  <a:pt x="4414935" y="4538086"/>
                  <a:pt x="4430175" y="4544179"/>
                  <a:pt x="4441606" y="4552302"/>
                </a:cubicBezTo>
                <a:cubicBezTo>
                  <a:pt x="4456846" y="4563132"/>
                  <a:pt x="4461418" y="4571931"/>
                  <a:pt x="4461418" y="4592913"/>
                </a:cubicBezTo>
                <a:cubicBezTo>
                  <a:pt x="4461418" y="4615928"/>
                  <a:pt x="4457607" y="4621343"/>
                  <a:pt x="4437034" y="4632847"/>
                </a:cubicBezTo>
                <a:cubicBezTo>
                  <a:pt x="4421794" y="4640970"/>
                  <a:pt x="4412840" y="4645205"/>
                  <a:pt x="4404744" y="4645544"/>
                </a:cubicBezTo>
                <a:close/>
                <a:moveTo>
                  <a:pt x="7787252" y="4645544"/>
                </a:moveTo>
                <a:cubicBezTo>
                  <a:pt x="7779156" y="4645205"/>
                  <a:pt x="7770203" y="4640970"/>
                  <a:pt x="7754963" y="4632847"/>
                </a:cubicBezTo>
                <a:cubicBezTo>
                  <a:pt x="7734390" y="4621343"/>
                  <a:pt x="7730579" y="4615928"/>
                  <a:pt x="7730579" y="4592913"/>
                </a:cubicBezTo>
                <a:cubicBezTo>
                  <a:pt x="7730579" y="4571931"/>
                  <a:pt x="7735151" y="4563132"/>
                  <a:pt x="7750391" y="4552302"/>
                </a:cubicBezTo>
                <a:cubicBezTo>
                  <a:pt x="7761822" y="4544179"/>
                  <a:pt x="7777062" y="4538086"/>
                  <a:pt x="7784682" y="4538086"/>
                </a:cubicBezTo>
                <a:cubicBezTo>
                  <a:pt x="7807541" y="4538086"/>
                  <a:pt x="7844880" y="4571253"/>
                  <a:pt x="7844880" y="4590881"/>
                </a:cubicBezTo>
                <a:cubicBezTo>
                  <a:pt x="7844880" y="4612545"/>
                  <a:pt x="7839546" y="4619991"/>
                  <a:pt x="7814399" y="4634877"/>
                </a:cubicBezTo>
                <a:cubicBezTo>
                  <a:pt x="7802588" y="4642322"/>
                  <a:pt x="7795348" y="4645880"/>
                  <a:pt x="7787252" y="4645544"/>
                </a:cubicBezTo>
                <a:close/>
                <a:moveTo>
                  <a:pt x="11140355" y="4645544"/>
                </a:moveTo>
                <a:cubicBezTo>
                  <a:pt x="11126838" y="4645714"/>
                  <a:pt x="11113304" y="4641651"/>
                  <a:pt x="11100736" y="4633528"/>
                </a:cubicBezTo>
                <a:cubicBezTo>
                  <a:pt x="11086259" y="4623374"/>
                  <a:pt x="11081690" y="4613899"/>
                  <a:pt x="11081690" y="4592234"/>
                </a:cubicBezTo>
                <a:cubicBezTo>
                  <a:pt x="11081690" y="4560426"/>
                  <a:pt x="11105306" y="4538765"/>
                  <a:pt x="11139594" y="4538086"/>
                </a:cubicBezTo>
                <a:cubicBezTo>
                  <a:pt x="11192176" y="4538086"/>
                  <a:pt x="11220310" y="4603739"/>
                  <a:pt x="11179974" y="4632175"/>
                </a:cubicBezTo>
                <a:cubicBezTo>
                  <a:pt x="11167406" y="4640970"/>
                  <a:pt x="11153882" y="4645371"/>
                  <a:pt x="11140355" y="4645544"/>
                </a:cubicBezTo>
                <a:close/>
                <a:moveTo>
                  <a:pt x="352081" y="4652051"/>
                </a:moveTo>
                <a:cubicBezTo>
                  <a:pt x="342091" y="4652643"/>
                  <a:pt x="331248" y="4647736"/>
                  <a:pt x="314505" y="4637585"/>
                </a:cubicBezTo>
                <a:cubicBezTo>
                  <a:pt x="293956" y="4625404"/>
                  <a:pt x="287869" y="4617278"/>
                  <a:pt x="286345" y="4596293"/>
                </a:cubicBezTo>
                <a:cubicBezTo>
                  <a:pt x="283269" y="4568545"/>
                  <a:pt x="292435" y="4555686"/>
                  <a:pt x="324396" y="4540792"/>
                </a:cubicBezTo>
                <a:cubicBezTo>
                  <a:pt x="343423" y="4531987"/>
                  <a:pt x="348748" y="4531987"/>
                  <a:pt x="368537" y="4541467"/>
                </a:cubicBezTo>
                <a:cubicBezTo>
                  <a:pt x="412677" y="4561775"/>
                  <a:pt x="419528" y="4602387"/>
                  <a:pt x="384520" y="4633523"/>
                </a:cubicBezTo>
                <a:cubicBezTo>
                  <a:pt x="371203" y="4645368"/>
                  <a:pt x="362069" y="4651460"/>
                  <a:pt x="352081" y="4652051"/>
                </a:cubicBezTo>
                <a:close/>
                <a:moveTo>
                  <a:pt x="11839915" y="4652051"/>
                </a:moveTo>
                <a:cubicBezTo>
                  <a:pt x="11829927" y="4651460"/>
                  <a:pt x="11820794" y="4645368"/>
                  <a:pt x="11807476" y="4633523"/>
                </a:cubicBezTo>
                <a:cubicBezTo>
                  <a:pt x="11772468" y="4602387"/>
                  <a:pt x="11779319" y="4561775"/>
                  <a:pt x="11823459" y="4541467"/>
                </a:cubicBezTo>
                <a:cubicBezTo>
                  <a:pt x="11843248" y="4531987"/>
                  <a:pt x="11848574" y="4531987"/>
                  <a:pt x="11867600" y="4540792"/>
                </a:cubicBezTo>
                <a:cubicBezTo>
                  <a:pt x="11899562" y="4555686"/>
                  <a:pt x="11908727" y="4568545"/>
                  <a:pt x="11905651" y="4596293"/>
                </a:cubicBezTo>
                <a:cubicBezTo>
                  <a:pt x="11904127" y="4617278"/>
                  <a:pt x="11898040" y="4625404"/>
                  <a:pt x="11877491" y="4637585"/>
                </a:cubicBezTo>
                <a:cubicBezTo>
                  <a:pt x="11860748" y="4647736"/>
                  <a:pt x="11849906" y="4652643"/>
                  <a:pt x="11839915" y="4652051"/>
                </a:cubicBezTo>
                <a:close/>
                <a:moveTo>
                  <a:pt x="2991458" y="4653152"/>
                </a:moveTo>
                <a:cubicBezTo>
                  <a:pt x="2986123" y="4653152"/>
                  <a:pt x="2970122" y="4644351"/>
                  <a:pt x="2956406" y="4633522"/>
                </a:cubicBezTo>
                <a:cubicBezTo>
                  <a:pt x="2918306" y="4602385"/>
                  <a:pt x="2925163" y="4562455"/>
                  <a:pt x="2971646" y="4540792"/>
                </a:cubicBezTo>
                <a:cubicBezTo>
                  <a:pt x="2994506" y="4530641"/>
                  <a:pt x="2997554" y="4530641"/>
                  <a:pt x="3018890" y="4540792"/>
                </a:cubicBezTo>
                <a:cubicBezTo>
                  <a:pt x="3050894" y="4556361"/>
                  <a:pt x="3062323" y="4579371"/>
                  <a:pt x="3052418" y="4608480"/>
                </a:cubicBezTo>
                <a:cubicBezTo>
                  <a:pt x="3044798" y="4630141"/>
                  <a:pt x="3013555" y="4653152"/>
                  <a:pt x="2991458" y="4653152"/>
                </a:cubicBezTo>
                <a:close/>
                <a:moveTo>
                  <a:pt x="9200539" y="4653152"/>
                </a:moveTo>
                <a:cubicBezTo>
                  <a:pt x="9178442" y="4653152"/>
                  <a:pt x="9147199" y="4630141"/>
                  <a:pt x="9139579" y="4608480"/>
                </a:cubicBezTo>
                <a:cubicBezTo>
                  <a:pt x="9129674" y="4579371"/>
                  <a:pt x="9141103" y="4556361"/>
                  <a:pt x="9173107" y="4540792"/>
                </a:cubicBezTo>
                <a:cubicBezTo>
                  <a:pt x="9194443" y="4530641"/>
                  <a:pt x="9197491" y="4530641"/>
                  <a:pt x="9220351" y="4540792"/>
                </a:cubicBezTo>
                <a:cubicBezTo>
                  <a:pt x="9266834" y="4562455"/>
                  <a:pt x="9273691" y="4602385"/>
                  <a:pt x="9235591" y="4633522"/>
                </a:cubicBezTo>
                <a:cubicBezTo>
                  <a:pt x="9221875" y="4644351"/>
                  <a:pt x="9205874" y="4653152"/>
                  <a:pt x="9200539" y="4653152"/>
                </a:cubicBezTo>
                <a:close/>
                <a:moveTo>
                  <a:pt x="2464226" y="4754377"/>
                </a:moveTo>
                <a:cubicBezTo>
                  <a:pt x="2457368" y="4754377"/>
                  <a:pt x="2452796" y="4750994"/>
                  <a:pt x="2454320" y="4746931"/>
                </a:cubicBezTo>
                <a:cubicBezTo>
                  <a:pt x="2455844" y="4742872"/>
                  <a:pt x="2460416" y="4740163"/>
                  <a:pt x="2464226" y="4740163"/>
                </a:cubicBezTo>
                <a:cubicBezTo>
                  <a:pt x="2468036" y="4740163"/>
                  <a:pt x="2472608" y="4742872"/>
                  <a:pt x="2474132" y="4746931"/>
                </a:cubicBezTo>
                <a:cubicBezTo>
                  <a:pt x="2475656" y="4750994"/>
                  <a:pt x="2471084" y="4754377"/>
                  <a:pt x="2464226" y="4754377"/>
                </a:cubicBezTo>
                <a:close/>
                <a:moveTo>
                  <a:pt x="9727771" y="4754377"/>
                </a:moveTo>
                <a:cubicBezTo>
                  <a:pt x="9720912" y="4754377"/>
                  <a:pt x="9716340" y="4750994"/>
                  <a:pt x="9717864" y="4746931"/>
                </a:cubicBezTo>
                <a:cubicBezTo>
                  <a:pt x="9719388" y="4742872"/>
                  <a:pt x="9723960" y="4740163"/>
                  <a:pt x="9727771" y="4740163"/>
                </a:cubicBezTo>
                <a:cubicBezTo>
                  <a:pt x="9731580" y="4740163"/>
                  <a:pt x="9736152" y="4742872"/>
                  <a:pt x="9737676" y="4746931"/>
                </a:cubicBezTo>
                <a:cubicBezTo>
                  <a:pt x="9739200" y="4750994"/>
                  <a:pt x="9734628" y="4754377"/>
                  <a:pt x="9727771" y="4754377"/>
                </a:cubicBezTo>
                <a:close/>
                <a:moveTo>
                  <a:pt x="4217855" y="4754380"/>
                </a:moveTo>
                <a:cubicBezTo>
                  <a:pt x="4201091" y="4745579"/>
                  <a:pt x="4219379" y="4730692"/>
                  <a:pt x="4236904" y="4738811"/>
                </a:cubicBezTo>
                <a:cubicBezTo>
                  <a:pt x="4246811" y="4744229"/>
                  <a:pt x="4247572" y="4746255"/>
                  <a:pt x="4239191" y="4753023"/>
                </a:cubicBezTo>
                <a:cubicBezTo>
                  <a:pt x="4232332" y="4757765"/>
                  <a:pt x="4224712" y="4757765"/>
                  <a:pt x="4217855" y="4754380"/>
                </a:cubicBezTo>
                <a:close/>
                <a:moveTo>
                  <a:pt x="7974142" y="4754380"/>
                </a:moveTo>
                <a:cubicBezTo>
                  <a:pt x="7967284" y="4757765"/>
                  <a:pt x="7959664" y="4757765"/>
                  <a:pt x="7952806" y="4753023"/>
                </a:cubicBezTo>
                <a:cubicBezTo>
                  <a:pt x="7944424" y="4746255"/>
                  <a:pt x="7945186" y="4744229"/>
                  <a:pt x="7955092" y="4738811"/>
                </a:cubicBezTo>
                <a:cubicBezTo>
                  <a:pt x="7972618" y="4730692"/>
                  <a:pt x="7990905" y="4745579"/>
                  <a:pt x="7974142" y="4754380"/>
                </a:cubicBezTo>
                <a:close/>
                <a:moveTo>
                  <a:pt x="5292503" y="4757595"/>
                </a:moveTo>
                <a:cubicBezTo>
                  <a:pt x="5289646" y="4757088"/>
                  <a:pt x="5286787" y="4755056"/>
                  <a:pt x="5283739" y="4751673"/>
                </a:cubicBezTo>
                <a:cubicBezTo>
                  <a:pt x="5276882" y="4744904"/>
                  <a:pt x="5276882" y="4740840"/>
                  <a:pt x="5282978" y="4737459"/>
                </a:cubicBezTo>
                <a:cubicBezTo>
                  <a:pt x="5295931" y="4730692"/>
                  <a:pt x="5311171" y="4745579"/>
                  <a:pt x="5301266" y="4754380"/>
                </a:cubicBezTo>
                <a:cubicBezTo>
                  <a:pt x="5298218" y="4757088"/>
                  <a:pt x="5295360" y="4758106"/>
                  <a:pt x="5292503" y="4757595"/>
                </a:cubicBezTo>
                <a:close/>
                <a:moveTo>
                  <a:pt x="6899494" y="4757595"/>
                </a:moveTo>
                <a:cubicBezTo>
                  <a:pt x="6896636" y="4758106"/>
                  <a:pt x="6893779" y="4757088"/>
                  <a:pt x="6890731" y="4754380"/>
                </a:cubicBezTo>
                <a:cubicBezTo>
                  <a:pt x="6880826" y="4745579"/>
                  <a:pt x="6896066" y="4730692"/>
                  <a:pt x="6909019" y="4737459"/>
                </a:cubicBezTo>
                <a:cubicBezTo>
                  <a:pt x="6915115" y="4740840"/>
                  <a:pt x="6915115" y="4744904"/>
                  <a:pt x="6908258" y="4751673"/>
                </a:cubicBezTo>
                <a:cubicBezTo>
                  <a:pt x="6905210" y="4755056"/>
                  <a:pt x="6902351" y="4757088"/>
                  <a:pt x="6899494" y="4757595"/>
                </a:cubicBezTo>
                <a:close/>
                <a:moveTo>
                  <a:pt x="5823926" y="4757765"/>
                </a:moveTo>
                <a:cubicBezTo>
                  <a:pt x="5820115" y="4759798"/>
                  <a:pt x="5814782" y="4758443"/>
                  <a:pt x="5811734" y="4754380"/>
                </a:cubicBezTo>
                <a:cubicBezTo>
                  <a:pt x="5806399" y="4746255"/>
                  <a:pt x="5813258" y="4734075"/>
                  <a:pt x="5823926" y="4734075"/>
                </a:cubicBezTo>
                <a:cubicBezTo>
                  <a:pt x="5833070" y="4734075"/>
                  <a:pt x="5833070" y="4752348"/>
                  <a:pt x="5823926" y="4757765"/>
                </a:cubicBezTo>
                <a:close/>
                <a:moveTo>
                  <a:pt x="6368071" y="4757765"/>
                </a:moveTo>
                <a:cubicBezTo>
                  <a:pt x="6358927" y="4752348"/>
                  <a:pt x="6358927" y="4734075"/>
                  <a:pt x="6368071" y="4734075"/>
                </a:cubicBezTo>
                <a:cubicBezTo>
                  <a:pt x="6378739" y="4734075"/>
                  <a:pt x="6385598" y="4746255"/>
                  <a:pt x="6380263" y="4754380"/>
                </a:cubicBezTo>
                <a:cubicBezTo>
                  <a:pt x="6377215" y="4758443"/>
                  <a:pt x="6371881" y="4759798"/>
                  <a:pt x="6368071" y="4757765"/>
                </a:cubicBezTo>
                <a:close/>
                <a:moveTo>
                  <a:pt x="2116258" y="4759624"/>
                </a:moveTo>
                <a:cubicBezTo>
                  <a:pt x="2109495" y="4760641"/>
                  <a:pt x="2102447" y="4759118"/>
                  <a:pt x="2099018" y="4754377"/>
                </a:cubicBezTo>
                <a:cubicBezTo>
                  <a:pt x="2095969" y="4749636"/>
                  <a:pt x="2096731" y="4743548"/>
                  <a:pt x="2101303" y="4739488"/>
                </a:cubicBezTo>
                <a:cubicBezTo>
                  <a:pt x="2111971" y="4730008"/>
                  <a:pt x="2135594" y="4738132"/>
                  <a:pt x="2131783" y="4749636"/>
                </a:cubicBezTo>
                <a:cubicBezTo>
                  <a:pt x="2129498" y="4755054"/>
                  <a:pt x="2123020" y="4758609"/>
                  <a:pt x="2116258" y="4759624"/>
                </a:cubicBezTo>
                <a:close/>
                <a:moveTo>
                  <a:pt x="4763842" y="4759624"/>
                </a:moveTo>
                <a:cubicBezTo>
                  <a:pt x="4757079" y="4760641"/>
                  <a:pt x="4750031" y="4759118"/>
                  <a:pt x="4746602" y="4754377"/>
                </a:cubicBezTo>
                <a:cubicBezTo>
                  <a:pt x="4743554" y="4749636"/>
                  <a:pt x="4744315" y="4743548"/>
                  <a:pt x="4748887" y="4739488"/>
                </a:cubicBezTo>
                <a:cubicBezTo>
                  <a:pt x="4759555" y="4730008"/>
                  <a:pt x="4783178" y="4738132"/>
                  <a:pt x="4779367" y="4749636"/>
                </a:cubicBezTo>
                <a:cubicBezTo>
                  <a:pt x="4777082" y="4755054"/>
                  <a:pt x="4770604" y="4758609"/>
                  <a:pt x="4763842" y="4759624"/>
                </a:cubicBezTo>
                <a:close/>
                <a:moveTo>
                  <a:pt x="7428155" y="4759624"/>
                </a:moveTo>
                <a:cubicBezTo>
                  <a:pt x="7421392" y="4758609"/>
                  <a:pt x="7414915" y="4755054"/>
                  <a:pt x="7412630" y="4749636"/>
                </a:cubicBezTo>
                <a:cubicBezTo>
                  <a:pt x="7408819" y="4738132"/>
                  <a:pt x="7432442" y="4730008"/>
                  <a:pt x="7443110" y="4739488"/>
                </a:cubicBezTo>
                <a:cubicBezTo>
                  <a:pt x="7447682" y="4743548"/>
                  <a:pt x="7448443" y="4749636"/>
                  <a:pt x="7445395" y="4754377"/>
                </a:cubicBezTo>
                <a:cubicBezTo>
                  <a:pt x="7441966" y="4759118"/>
                  <a:pt x="7434918" y="4760641"/>
                  <a:pt x="7428155" y="4759624"/>
                </a:cubicBezTo>
                <a:close/>
                <a:moveTo>
                  <a:pt x="10075739" y="4759624"/>
                </a:moveTo>
                <a:cubicBezTo>
                  <a:pt x="10068976" y="4758609"/>
                  <a:pt x="10062499" y="4755054"/>
                  <a:pt x="10060214" y="4749636"/>
                </a:cubicBezTo>
                <a:cubicBezTo>
                  <a:pt x="10056403" y="4738132"/>
                  <a:pt x="10080026" y="4730008"/>
                  <a:pt x="10090694" y="4739488"/>
                </a:cubicBezTo>
                <a:cubicBezTo>
                  <a:pt x="10095266" y="4743548"/>
                  <a:pt x="10096027" y="4749636"/>
                  <a:pt x="10092979" y="4754377"/>
                </a:cubicBezTo>
                <a:cubicBezTo>
                  <a:pt x="10089550" y="4759118"/>
                  <a:pt x="10082502" y="4760641"/>
                  <a:pt x="10075739" y="4759624"/>
                </a:cubicBezTo>
                <a:close/>
                <a:moveTo>
                  <a:pt x="1576555" y="4760557"/>
                </a:moveTo>
                <a:cubicBezTo>
                  <a:pt x="1572555" y="4760467"/>
                  <a:pt x="1569507" y="4758438"/>
                  <a:pt x="1566459" y="4754377"/>
                </a:cubicBezTo>
                <a:cubicBezTo>
                  <a:pt x="1560363" y="4745579"/>
                  <a:pt x="1568744" y="4734070"/>
                  <a:pt x="1581699" y="4734070"/>
                </a:cubicBezTo>
                <a:cubicBezTo>
                  <a:pt x="1596939" y="4734070"/>
                  <a:pt x="1604559" y="4748284"/>
                  <a:pt x="1592367" y="4755054"/>
                </a:cubicBezTo>
                <a:cubicBezTo>
                  <a:pt x="1585509" y="4758776"/>
                  <a:pt x="1580556" y="4760641"/>
                  <a:pt x="1576555" y="4760557"/>
                </a:cubicBezTo>
                <a:close/>
                <a:moveTo>
                  <a:pt x="10615442" y="4760557"/>
                </a:moveTo>
                <a:cubicBezTo>
                  <a:pt x="10611440" y="4760641"/>
                  <a:pt x="10606487" y="4758776"/>
                  <a:pt x="10599630" y="4755054"/>
                </a:cubicBezTo>
                <a:cubicBezTo>
                  <a:pt x="10587438" y="4748284"/>
                  <a:pt x="10595058" y="4734070"/>
                  <a:pt x="10610298" y="4734070"/>
                </a:cubicBezTo>
                <a:cubicBezTo>
                  <a:pt x="10623252" y="4734070"/>
                  <a:pt x="10631634" y="4745579"/>
                  <a:pt x="10625538" y="4754377"/>
                </a:cubicBezTo>
                <a:cubicBezTo>
                  <a:pt x="10622490" y="4758438"/>
                  <a:pt x="10619442" y="4760467"/>
                  <a:pt x="10615442" y="4760557"/>
                </a:cubicBezTo>
                <a:close/>
                <a:moveTo>
                  <a:pt x="4058103" y="4761147"/>
                </a:moveTo>
                <a:cubicBezTo>
                  <a:pt x="4054294" y="4761147"/>
                  <a:pt x="4048959" y="4757759"/>
                  <a:pt x="4045911" y="4753700"/>
                </a:cubicBezTo>
                <a:cubicBezTo>
                  <a:pt x="4038291" y="4742193"/>
                  <a:pt x="4055818" y="4729333"/>
                  <a:pt x="4066486" y="4738809"/>
                </a:cubicBezTo>
                <a:cubicBezTo>
                  <a:pt x="4075630" y="4746930"/>
                  <a:pt x="4069534" y="4761147"/>
                  <a:pt x="4058103" y="4761147"/>
                </a:cubicBezTo>
                <a:close/>
                <a:moveTo>
                  <a:pt x="8133893" y="4761147"/>
                </a:moveTo>
                <a:cubicBezTo>
                  <a:pt x="8122463" y="4761147"/>
                  <a:pt x="8116367" y="4746930"/>
                  <a:pt x="8125511" y="4738809"/>
                </a:cubicBezTo>
                <a:cubicBezTo>
                  <a:pt x="8136179" y="4729333"/>
                  <a:pt x="8153705" y="4742193"/>
                  <a:pt x="8146085" y="4753700"/>
                </a:cubicBezTo>
                <a:cubicBezTo>
                  <a:pt x="8143037" y="4757759"/>
                  <a:pt x="8137703" y="4761147"/>
                  <a:pt x="8133893" y="4761147"/>
                </a:cubicBezTo>
                <a:close/>
                <a:moveTo>
                  <a:pt x="705773" y="4772227"/>
                </a:moveTo>
                <a:cubicBezTo>
                  <a:pt x="700153" y="4773835"/>
                  <a:pt x="692913" y="4771297"/>
                  <a:pt x="684913" y="4764525"/>
                </a:cubicBezTo>
                <a:cubicBezTo>
                  <a:pt x="668903" y="4749633"/>
                  <a:pt x="669664" y="4742863"/>
                  <a:pt x="688729" y="4733387"/>
                </a:cubicBezTo>
                <a:cubicBezTo>
                  <a:pt x="708536" y="4723915"/>
                  <a:pt x="720731" y="4733387"/>
                  <a:pt x="716920" y="4755045"/>
                </a:cubicBezTo>
                <a:cubicBezTo>
                  <a:pt x="715396" y="4764865"/>
                  <a:pt x="711393" y="4770619"/>
                  <a:pt x="705773" y="4772227"/>
                </a:cubicBezTo>
                <a:close/>
                <a:moveTo>
                  <a:pt x="11486223" y="4772227"/>
                </a:moveTo>
                <a:cubicBezTo>
                  <a:pt x="11480603" y="4770619"/>
                  <a:pt x="11476600" y="4764865"/>
                  <a:pt x="11475076" y="4755045"/>
                </a:cubicBezTo>
                <a:cubicBezTo>
                  <a:pt x="11471266" y="4733387"/>
                  <a:pt x="11483460" y="4723915"/>
                  <a:pt x="11503267" y="4733387"/>
                </a:cubicBezTo>
                <a:cubicBezTo>
                  <a:pt x="11522332" y="4742863"/>
                  <a:pt x="11523094" y="4749633"/>
                  <a:pt x="11507083" y="4764525"/>
                </a:cubicBezTo>
                <a:cubicBezTo>
                  <a:pt x="11499083" y="4771297"/>
                  <a:pt x="11491843" y="4773835"/>
                  <a:pt x="11486223" y="4772227"/>
                </a:cubicBezTo>
                <a:close/>
                <a:moveTo>
                  <a:pt x="4410930" y="4774091"/>
                </a:moveTo>
                <a:cubicBezTo>
                  <a:pt x="4402738" y="4775362"/>
                  <a:pt x="4393975" y="4772991"/>
                  <a:pt x="4386735" y="4766561"/>
                </a:cubicBezTo>
                <a:cubicBezTo>
                  <a:pt x="4373782" y="4755051"/>
                  <a:pt x="4375306" y="4744898"/>
                  <a:pt x="4392070" y="4731364"/>
                </a:cubicBezTo>
                <a:cubicBezTo>
                  <a:pt x="4405023" y="4721209"/>
                  <a:pt x="4407310" y="4721209"/>
                  <a:pt x="4423311" y="4732716"/>
                </a:cubicBezTo>
                <a:cubicBezTo>
                  <a:pt x="4437790" y="4743545"/>
                  <a:pt x="4439314" y="4747605"/>
                  <a:pt x="4431694" y="4759791"/>
                </a:cubicBezTo>
                <a:cubicBezTo>
                  <a:pt x="4426740" y="4767912"/>
                  <a:pt x="4419120" y="4772821"/>
                  <a:pt x="4410930" y="4774091"/>
                </a:cubicBezTo>
                <a:close/>
                <a:moveTo>
                  <a:pt x="7781067" y="4774091"/>
                </a:moveTo>
                <a:cubicBezTo>
                  <a:pt x="7772876" y="4772821"/>
                  <a:pt x="7765256" y="4767912"/>
                  <a:pt x="7760303" y="4759791"/>
                </a:cubicBezTo>
                <a:cubicBezTo>
                  <a:pt x="7752683" y="4747605"/>
                  <a:pt x="7754207" y="4743545"/>
                  <a:pt x="7768686" y="4732716"/>
                </a:cubicBezTo>
                <a:cubicBezTo>
                  <a:pt x="7784687" y="4721209"/>
                  <a:pt x="7786974" y="4721209"/>
                  <a:pt x="7799927" y="4731364"/>
                </a:cubicBezTo>
                <a:cubicBezTo>
                  <a:pt x="7816691" y="4744898"/>
                  <a:pt x="7818215" y="4755051"/>
                  <a:pt x="7805262" y="4766561"/>
                </a:cubicBezTo>
                <a:cubicBezTo>
                  <a:pt x="7798022" y="4772991"/>
                  <a:pt x="7789259" y="4775362"/>
                  <a:pt x="7781067" y="4774091"/>
                </a:cubicBezTo>
                <a:close/>
                <a:moveTo>
                  <a:pt x="2817999" y="4774686"/>
                </a:moveTo>
                <a:cubicBezTo>
                  <a:pt x="2802759" y="4774686"/>
                  <a:pt x="2794376" y="4770623"/>
                  <a:pt x="2791328" y="4761147"/>
                </a:cubicBezTo>
                <a:cubicBezTo>
                  <a:pt x="2785232" y="4743545"/>
                  <a:pt x="2799711" y="4720537"/>
                  <a:pt x="2817999" y="4720537"/>
                </a:cubicBezTo>
                <a:cubicBezTo>
                  <a:pt x="2836287" y="4720537"/>
                  <a:pt x="2850764" y="4743545"/>
                  <a:pt x="2844668" y="4761147"/>
                </a:cubicBezTo>
                <a:cubicBezTo>
                  <a:pt x="2841620" y="4770623"/>
                  <a:pt x="2833239" y="4774686"/>
                  <a:pt x="2817999" y="4774686"/>
                </a:cubicBezTo>
                <a:close/>
                <a:moveTo>
                  <a:pt x="3341414" y="4774686"/>
                </a:moveTo>
                <a:cubicBezTo>
                  <a:pt x="3323888" y="4774686"/>
                  <a:pt x="3320078" y="4771978"/>
                  <a:pt x="3320078" y="4758438"/>
                </a:cubicBezTo>
                <a:cubicBezTo>
                  <a:pt x="3320078" y="4721891"/>
                  <a:pt x="3345224" y="4707678"/>
                  <a:pt x="3370370" y="4730008"/>
                </a:cubicBezTo>
                <a:cubicBezTo>
                  <a:pt x="3392468" y="4750315"/>
                  <a:pt x="3377228" y="4774686"/>
                  <a:pt x="3341414" y="4774686"/>
                </a:cubicBezTo>
                <a:close/>
                <a:moveTo>
                  <a:pt x="8850583" y="4774686"/>
                </a:moveTo>
                <a:cubicBezTo>
                  <a:pt x="8814768" y="4774686"/>
                  <a:pt x="8799528" y="4750315"/>
                  <a:pt x="8821627" y="4730008"/>
                </a:cubicBezTo>
                <a:cubicBezTo>
                  <a:pt x="8846772" y="4707678"/>
                  <a:pt x="8871919" y="4721891"/>
                  <a:pt x="8871919" y="4758438"/>
                </a:cubicBezTo>
                <a:cubicBezTo>
                  <a:pt x="8871919" y="4771978"/>
                  <a:pt x="8868108" y="4774686"/>
                  <a:pt x="8850583" y="4774686"/>
                </a:cubicBezTo>
                <a:close/>
                <a:moveTo>
                  <a:pt x="9373998" y="4774686"/>
                </a:moveTo>
                <a:cubicBezTo>
                  <a:pt x="9358758" y="4774686"/>
                  <a:pt x="9350376" y="4770623"/>
                  <a:pt x="9347328" y="4761147"/>
                </a:cubicBezTo>
                <a:cubicBezTo>
                  <a:pt x="9341232" y="4743545"/>
                  <a:pt x="9355710" y="4720537"/>
                  <a:pt x="9373998" y="4720537"/>
                </a:cubicBezTo>
                <a:cubicBezTo>
                  <a:pt x="9392286" y="4720537"/>
                  <a:pt x="9406764" y="4743545"/>
                  <a:pt x="9400668" y="4761147"/>
                </a:cubicBezTo>
                <a:cubicBezTo>
                  <a:pt x="9397620" y="4770623"/>
                  <a:pt x="9389238" y="4774686"/>
                  <a:pt x="9373998" y="4774686"/>
                </a:cubicBezTo>
                <a:close/>
                <a:moveTo>
                  <a:pt x="5114810" y="4775092"/>
                </a:moveTo>
                <a:cubicBezTo>
                  <a:pt x="5108143" y="4775023"/>
                  <a:pt x="5100951" y="4772485"/>
                  <a:pt x="5094283" y="4766561"/>
                </a:cubicBezTo>
                <a:cubicBezTo>
                  <a:pt x="5080567" y="4754375"/>
                  <a:pt x="5083615" y="4738130"/>
                  <a:pt x="5101903" y="4727977"/>
                </a:cubicBezTo>
                <a:cubicBezTo>
                  <a:pt x="5116382" y="4719859"/>
                  <a:pt x="5120191" y="4720533"/>
                  <a:pt x="5132383" y="4734070"/>
                </a:cubicBezTo>
                <a:cubicBezTo>
                  <a:pt x="5150100" y="4753360"/>
                  <a:pt x="5134812" y="4775321"/>
                  <a:pt x="5114810" y="4775092"/>
                </a:cubicBezTo>
                <a:close/>
                <a:moveTo>
                  <a:pt x="7077187" y="4775092"/>
                </a:moveTo>
                <a:cubicBezTo>
                  <a:pt x="7057184" y="4775321"/>
                  <a:pt x="7041896" y="4753360"/>
                  <a:pt x="7059613" y="4734070"/>
                </a:cubicBezTo>
                <a:cubicBezTo>
                  <a:pt x="7071806" y="4720533"/>
                  <a:pt x="7075615" y="4719859"/>
                  <a:pt x="7090094" y="4727977"/>
                </a:cubicBezTo>
                <a:cubicBezTo>
                  <a:pt x="7108382" y="4738130"/>
                  <a:pt x="7111430" y="4754375"/>
                  <a:pt x="7097714" y="4766561"/>
                </a:cubicBezTo>
                <a:cubicBezTo>
                  <a:pt x="7091046" y="4772485"/>
                  <a:pt x="7083854" y="4775023"/>
                  <a:pt x="7077187" y="4775092"/>
                </a:cubicBezTo>
                <a:close/>
                <a:moveTo>
                  <a:pt x="2989019" y="4780643"/>
                </a:moveTo>
                <a:cubicBezTo>
                  <a:pt x="2981411" y="4779721"/>
                  <a:pt x="2973744" y="4776548"/>
                  <a:pt x="2967076" y="4770626"/>
                </a:cubicBezTo>
                <a:cubicBezTo>
                  <a:pt x="2951836" y="4757765"/>
                  <a:pt x="2951836" y="4747609"/>
                  <a:pt x="2967076" y="4728663"/>
                </a:cubicBezTo>
                <a:cubicBezTo>
                  <a:pt x="2986126" y="4703620"/>
                  <a:pt x="3018130" y="4710387"/>
                  <a:pt x="3027274" y="4741517"/>
                </a:cubicBezTo>
                <a:cubicBezTo>
                  <a:pt x="3034132" y="4765889"/>
                  <a:pt x="3011843" y="4783400"/>
                  <a:pt x="2989019" y="4780643"/>
                </a:cubicBezTo>
                <a:close/>
                <a:moveTo>
                  <a:pt x="9202978" y="4780643"/>
                </a:moveTo>
                <a:cubicBezTo>
                  <a:pt x="9180154" y="4783400"/>
                  <a:pt x="9157864" y="4765889"/>
                  <a:pt x="9164723" y="4741517"/>
                </a:cubicBezTo>
                <a:cubicBezTo>
                  <a:pt x="9173867" y="4710387"/>
                  <a:pt x="9205871" y="4703620"/>
                  <a:pt x="9224920" y="4728663"/>
                </a:cubicBezTo>
                <a:cubicBezTo>
                  <a:pt x="9240160" y="4747609"/>
                  <a:pt x="9240160" y="4757765"/>
                  <a:pt x="9224920" y="4770626"/>
                </a:cubicBezTo>
                <a:cubicBezTo>
                  <a:pt x="9218252" y="4776548"/>
                  <a:pt x="9210586" y="4779721"/>
                  <a:pt x="9202978" y="4780643"/>
                </a:cubicBezTo>
                <a:close/>
                <a:moveTo>
                  <a:pt x="5464151" y="4780692"/>
                </a:moveTo>
                <a:cubicBezTo>
                  <a:pt x="5454912" y="4780269"/>
                  <a:pt x="5446150" y="4775023"/>
                  <a:pt x="5438910" y="4765210"/>
                </a:cubicBezTo>
                <a:cubicBezTo>
                  <a:pt x="5427480" y="4749636"/>
                  <a:pt x="5427480" y="4746930"/>
                  <a:pt x="5439672" y="4730689"/>
                </a:cubicBezTo>
                <a:cubicBezTo>
                  <a:pt x="5455674" y="4709031"/>
                  <a:pt x="5477772" y="4710384"/>
                  <a:pt x="5494536" y="4735423"/>
                </a:cubicBezTo>
                <a:cubicBezTo>
                  <a:pt x="5505966" y="4752344"/>
                  <a:pt x="5505966" y="4754377"/>
                  <a:pt x="5492250" y="4767239"/>
                </a:cubicBezTo>
                <a:cubicBezTo>
                  <a:pt x="5483106" y="4776718"/>
                  <a:pt x="5473391" y="4781114"/>
                  <a:pt x="5464151" y="4780692"/>
                </a:cubicBezTo>
                <a:close/>
                <a:moveTo>
                  <a:pt x="6727846" y="4780692"/>
                </a:moveTo>
                <a:cubicBezTo>
                  <a:pt x="6718606" y="4781114"/>
                  <a:pt x="6708891" y="4776718"/>
                  <a:pt x="6699747" y="4767239"/>
                </a:cubicBezTo>
                <a:cubicBezTo>
                  <a:pt x="6686031" y="4754377"/>
                  <a:pt x="6686031" y="4752344"/>
                  <a:pt x="6697460" y="4735423"/>
                </a:cubicBezTo>
                <a:cubicBezTo>
                  <a:pt x="6714224" y="4710384"/>
                  <a:pt x="6736323" y="4709031"/>
                  <a:pt x="6752324" y="4730689"/>
                </a:cubicBezTo>
                <a:cubicBezTo>
                  <a:pt x="6764516" y="4746930"/>
                  <a:pt x="6764516" y="4749636"/>
                  <a:pt x="6753087" y="4765210"/>
                </a:cubicBezTo>
                <a:cubicBezTo>
                  <a:pt x="6745847" y="4775023"/>
                  <a:pt x="6737084" y="4780269"/>
                  <a:pt x="6727846" y="4780692"/>
                </a:cubicBezTo>
                <a:close/>
                <a:moveTo>
                  <a:pt x="4580323" y="4780724"/>
                </a:moveTo>
                <a:cubicBezTo>
                  <a:pt x="4573572" y="4780439"/>
                  <a:pt x="4566858" y="4778749"/>
                  <a:pt x="4560951" y="4775362"/>
                </a:cubicBezTo>
                <a:cubicBezTo>
                  <a:pt x="4547998" y="4767916"/>
                  <a:pt x="4547235" y="4737454"/>
                  <a:pt x="4560190" y="4723916"/>
                </a:cubicBezTo>
                <a:cubicBezTo>
                  <a:pt x="4580002" y="4702263"/>
                  <a:pt x="4621150" y="4721887"/>
                  <a:pt x="4621150" y="4753020"/>
                </a:cubicBezTo>
                <a:cubicBezTo>
                  <a:pt x="4621150" y="4769779"/>
                  <a:pt x="4600576" y="4781579"/>
                  <a:pt x="4580323" y="4780724"/>
                </a:cubicBezTo>
                <a:close/>
                <a:moveTo>
                  <a:pt x="7611674" y="4780724"/>
                </a:moveTo>
                <a:cubicBezTo>
                  <a:pt x="7591420" y="4781579"/>
                  <a:pt x="7570847" y="4769779"/>
                  <a:pt x="7570847" y="4753020"/>
                </a:cubicBezTo>
                <a:cubicBezTo>
                  <a:pt x="7570847" y="4721887"/>
                  <a:pt x="7611995" y="4702263"/>
                  <a:pt x="7631807" y="4723916"/>
                </a:cubicBezTo>
                <a:cubicBezTo>
                  <a:pt x="7644762" y="4737454"/>
                  <a:pt x="7643999" y="4767916"/>
                  <a:pt x="7631046" y="4775362"/>
                </a:cubicBezTo>
                <a:cubicBezTo>
                  <a:pt x="7625139" y="4778749"/>
                  <a:pt x="7618424" y="4780439"/>
                  <a:pt x="7611674" y="4780724"/>
                </a:cubicBezTo>
                <a:close/>
                <a:moveTo>
                  <a:pt x="1409407" y="4780776"/>
                </a:moveTo>
                <a:cubicBezTo>
                  <a:pt x="1397135" y="4781795"/>
                  <a:pt x="1384761" y="4776718"/>
                  <a:pt x="1376393" y="4765210"/>
                </a:cubicBezTo>
                <a:cubicBezTo>
                  <a:pt x="1364953" y="4749636"/>
                  <a:pt x="1364953" y="4746931"/>
                  <a:pt x="1376393" y="4731364"/>
                </a:cubicBezTo>
                <a:cubicBezTo>
                  <a:pt x="1393140" y="4709709"/>
                  <a:pt x="1410643" y="4709031"/>
                  <a:pt x="1432711" y="4730008"/>
                </a:cubicBezTo>
                <a:cubicBezTo>
                  <a:pt x="1446412" y="4742872"/>
                  <a:pt x="1448695" y="4748962"/>
                  <a:pt x="1441845" y="4759793"/>
                </a:cubicBezTo>
                <a:cubicBezTo>
                  <a:pt x="1433853" y="4772659"/>
                  <a:pt x="1421677" y="4779764"/>
                  <a:pt x="1409407" y="4780776"/>
                </a:cubicBezTo>
                <a:close/>
                <a:moveTo>
                  <a:pt x="10782590" y="4780776"/>
                </a:moveTo>
                <a:cubicBezTo>
                  <a:pt x="10770319" y="4779764"/>
                  <a:pt x="10758143" y="4772659"/>
                  <a:pt x="10750151" y="4759793"/>
                </a:cubicBezTo>
                <a:cubicBezTo>
                  <a:pt x="10743302" y="4748962"/>
                  <a:pt x="10745584" y="4742872"/>
                  <a:pt x="10759286" y="4730008"/>
                </a:cubicBezTo>
                <a:cubicBezTo>
                  <a:pt x="10781354" y="4709031"/>
                  <a:pt x="10798856" y="4709709"/>
                  <a:pt x="10815603" y="4731364"/>
                </a:cubicBezTo>
                <a:cubicBezTo>
                  <a:pt x="10827043" y="4746931"/>
                  <a:pt x="10827043" y="4749636"/>
                  <a:pt x="10815603" y="4765210"/>
                </a:cubicBezTo>
                <a:cubicBezTo>
                  <a:pt x="10807235" y="4776718"/>
                  <a:pt x="10794862" y="4781795"/>
                  <a:pt x="10782590" y="4780776"/>
                </a:cubicBezTo>
                <a:close/>
                <a:moveTo>
                  <a:pt x="173711" y="4785849"/>
                </a:moveTo>
                <a:cubicBezTo>
                  <a:pt x="163409" y="4787204"/>
                  <a:pt x="152729" y="4783483"/>
                  <a:pt x="141667" y="4774682"/>
                </a:cubicBezTo>
                <a:cubicBezTo>
                  <a:pt x="121067" y="4757759"/>
                  <a:pt x="120303" y="4740159"/>
                  <a:pt x="138615" y="4725269"/>
                </a:cubicBezTo>
                <a:cubicBezTo>
                  <a:pt x="159979" y="4707672"/>
                  <a:pt x="191257" y="4711056"/>
                  <a:pt x="205755" y="4731357"/>
                </a:cubicBezTo>
                <a:cubicBezTo>
                  <a:pt x="217963" y="4747603"/>
                  <a:pt x="217963" y="4749633"/>
                  <a:pt x="203467" y="4766559"/>
                </a:cubicBezTo>
                <a:cubicBezTo>
                  <a:pt x="193929" y="4778064"/>
                  <a:pt x="184012" y="4784496"/>
                  <a:pt x="173711" y="4785849"/>
                </a:cubicBezTo>
                <a:close/>
                <a:moveTo>
                  <a:pt x="12018286" y="4785849"/>
                </a:moveTo>
                <a:cubicBezTo>
                  <a:pt x="12007984" y="4784496"/>
                  <a:pt x="11998067" y="4778064"/>
                  <a:pt x="11988530" y="4766559"/>
                </a:cubicBezTo>
                <a:cubicBezTo>
                  <a:pt x="11974034" y="4749633"/>
                  <a:pt x="11974034" y="4747603"/>
                  <a:pt x="11986242" y="4731357"/>
                </a:cubicBezTo>
                <a:cubicBezTo>
                  <a:pt x="12000739" y="4711056"/>
                  <a:pt x="12032018" y="4707672"/>
                  <a:pt x="12053382" y="4725269"/>
                </a:cubicBezTo>
                <a:cubicBezTo>
                  <a:pt x="12071694" y="4740159"/>
                  <a:pt x="12070930" y="4757759"/>
                  <a:pt x="12050330" y="4774682"/>
                </a:cubicBezTo>
                <a:cubicBezTo>
                  <a:pt x="12039267" y="4783483"/>
                  <a:pt x="12028587" y="4787204"/>
                  <a:pt x="12018286" y="4785849"/>
                </a:cubicBezTo>
                <a:close/>
                <a:moveTo>
                  <a:pt x="3177768" y="4786692"/>
                </a:moveTo>
                <a:cubicBezTo>
                  <a:pt x="3171006" y="4788048"/>
                  <a:pt x="3163767" y="4786865"/>
                  <a:pt x="3154242" y="4783478"/>
                </a:cubicBezTo>
                <a:cubicBezTo>
                  <a:pt x="3138239" y="4778064"/>
                  <a:pt x="3129095" y="4749633"/>
                  <a:pt x="3137478" y="4730680"/>
                </a:cubicBezTo>
                <a:cubicBezTo>
                  <a:pt x="3147383" y="4708349"/>
                  <a:pt x="3184722" y="4706995"/>
                  <a:pt x="3201486" y="4728654"/>
                </a:cubicBezTo>
                <a:cubicBezTo>
                  <a:pt x="3217487" y="4748955"/>
                  <a:pt x="3216726" y="4758433"/>
                  <a:pt x="3198438" y="4774680"/>
                </a:cubicBezTo>
                <a:cubicBezTo>
                  <a:pt x="3190818" y="4781453"/>
                  <a:pt x="3184531" y="4785341"/>
                  <a:pt x="3177768" y="4786692"/>
                </a:cubicBezTo>
                <a:close/>
                <a:moveTo>
                  <a:pt x="9014228" y="4786692"/>
                </a:moveTo>
                <a:cubicBezTo>
                  <a:pt x="9007466" y="4785341"/>
                  <a:pt x="9001179" y="4781453"/>
                  <a:pt x="8993559" y="4774680"/>
                </a:cubicBezTo>
                <a:cubicBezTo>
                  <a:pt x="8975271" y="4758433"/>
                  <a:pt x="8974510" y="4748955"/>
                  <a:pt x="8990511" y="4728654"/>
                </a:cubicBezTo>
                <a:cubicBezTo>
                  <a:pt x="9007275" y="4706995"/>
                  <a:pt x="9044614" y="4708349"/>
                  <a:pt x="9054519" y="4730680"/>
                </a:cubicBezTo>
                <a:cubicBezTo>
                  <a:pt x="9062902" y="4749633"/>
                  <a:pt x="9053758" y="4778064"/>
                  <a:pt x="9037755" y="4783478"/>
                </a:cubicBezTo>
                <a:cubicBezTo>
                  <a:pt x="9028230" y="4786865"/>
                  <a:pt x="9020991" y="4788048"/>
                  <a:pt x="9014228" y="4786692"/>
                </a:cubicBezTo>
                <a:close/>
                <a:moveTo>
                  <a:pt x="1239089" y="4786818"/>
                </a:moveTo>
                <a:cubicBezTo>
                  <a:pt x="1232076" y="4788449"/>
                  <a:pt x="1224631" y="4788471"/>
                  <a:pt x="1217651" y="4786565"/>
                </a:cubicBezTo>
                <a:cubicBezTo>
                  <a:pt x="1208309" y="4784031"/>
                  <a:pt x="1199777" y="4778064"/>
                  <a:pt x="1193868" y="4767907"/>
                </a:cubicBezTo>
                <a:cubicBezTo>
                  <a:pt x="1183147" y="4749633"/>
                  <a:pt x="1183147" y="4746251"/>
                  <a:pt x="1193868" y="4731357"/>
                </a:cubicBezTo>
                <a:cubicBezTo>
                  <a:pt x="1215940" y="4702257"/>
                  <a:pt x="1261640" y="4705642"/>
                  <a:pt x="1270791" y="4737454"/>
                </a:cubicBezTo>
                <a:cubicBezTo>
                  <a:pt x="1278076" y="4762583"/>
                  <a:pt x="1260285" y="4781928"/>
                  <a:pt x="1239089" y="4786818"/>
                </a:cubicBezTo>
                <a:close/>
                <a:moveTo>
                  <a:pt x="10952907" y="4786818"/>
                </a:moveTo>
                <a:cubicBezTo>
                  <a:pt x="10931711" y="4781928"/>
                  <a:pt x="10913920" y="4762583"/>
                  <a:pt x="10921206" y="4737454"/>
                </a:cubicBezTo>
                <a:cubicBezTo>
                  <a:pt x="10930356" y="4705642"/>
                  <a:pt x="10976056" y="4702257"/>
                  <a:pt x="10998128" y="4731357"/>
                </a:cubicBezTo>
                <a:cubicBezTo>
                  <a:pt x="11008850" y="4746251"/>
                  <a:pt x="11008850" y="4749633"/>
                  <a:pt x="10998128" y="4767907"/>
                </a:cubicBezTo>
                <a:cubicBezTo>
                  <a:pt x="10992219" y="4778064"/>
                  <a:pt x="10983687" y="4784031"/>
                  <a:pt x="10974346" y="4786565"/>
                </a:cubicBezTo>
                <a:cubicBezTo>
                  <a:pt x="10967366" y="4788471"/>
                  <a:pt x="10959920" y="4788449"/>
                  <a:pt x="10952907" y="4786818"/>
                </a:cubicBezTo>
                <a:close/>
                <a:moveTo>
                  <a:pt x="0" y="4791930"/>
                </a:moveTo>
                <a:lnTo>
                  <a:pt x="0" y="4705157"/>
                </a:lnTo>
                <a:lnTo>
                  <a:pt x="10027" y="4706998"/>
                </a:lnTo>
                <a:cubicBezTo>
                  <a:pt x="22261" y="4711062"/>
                  <a:pt x="36027" y="4722566"/>
                  <a:pt x="40569" y="4732042"/>
                </a:cubicBezTo>
                <a:cubicBezTo>
                  <a:pt x="53379" y="4756791"/>
                  <a:pt x="34903" y="4780895"/>
                  <a:pt x="10679" y="4790263"/>
                </a:cubicBezTo>
                <a:close/>
                <a:moveTo>
                  <a:pt x="12191999" y="4791930"/>
                </a:moveTo>
                <a:lnTo>
                  <a:pt x="12181316" y="4790263"/>
                </a:lnTo>
                <a:cubicBezTo>
                  <a:pt x="12157092" y="4780895"/>
                  <a:pt x="12138616" y="4756791"/>
                  <a:pt x="12151427" y="4732042"/>
                </a:cubicBezTo>
                <a:cubicBezTo>
                  <a:pt x="12155970" y="4722566"/>
                  <a:pt x="12169735" y="4711062"/>
                  <a:pt x="12181970" y="4706998"/>
                </a:cubicBezTo>
                <a:lnTo>
                  <a:pt x="12191999" y="4705157"/>
                </a:lnTo>
                <a:close/>
                <a:moveTo>
                  <a:pt x="1756299" y="4793542"/>
                </a:moveTo>
                <a:cubicBezTo>
                  <a:pt x="1750393" y="4792444"/>
                  <a:pt x="1744107" y="4787536"/>
                  <a:pt x="1733819" y="4778063"/>
                </a:cubicBezTo>
                <a:cubicBezTo>
                  <a:pt x="1706387" y="4754369"/>
                  <a:pt x="1710197" y="4724588"/>
                  <a:pt x="1741439" y="4713759"/>
                </a:cubicBezTo>
                <a:cubicBezTo>
                  <a:pt x="1766585" y="4705636"/>
                  <a:pt x="1787921" y="4712405"/>
                  <a:pt x="1797827" y="4731355"/>
                </a:cubicBezTo>
                <a:cubicBezTo>
                  <a:pt x="1806971" y="4749630"/>
                  <a:pt x="1798589" y="4770614"/>
                  <a:pt x="1776491" y="4786185"/>
                </a:cubicBezTo>
                <a:cubicBezTo>
                  <a:pt x="1767728" y="4791937"/>
                  <a:pt x="1762204" y="4794645"/>
                  <a:pt x="1756299" y="4793542"/>
                </a:cubicBezTo>
                <a:close/>
                <a:moveTo>
                  <a:pt x="10435698" y="4793542"/>
                </a:moveTo>
                <a:cubicBezTo>
                  <a:pt x="10429792" y="4794645"/>
                  <a:pt x="10424268" y="4791937"/>
                  <a:pt x="10415506" y="4786185"/>
                </a:cubicBezTo>
                <a:cubicBezTo>
                  <a:pt x="10393407" y="4770614"/>
                  <a:pt x="10385026" y="4749630"/>
                  <a:pt x="10394170" y="4731355"/>
                </a:cubicBezTo>
                <a:cubicBezTo>
                  <a:pt x="10404075" y="4712405"/>
                  <a:pt x="10425411" y="4705636"/>
                  <a:pt x="10450558" y="4713759"/>
                </a:cubicBezTo>
                <a:cubicBezTo>
                  <a:pt x="10481799" y="4724588"/>
                  <a:pt x="10485610" y="4754369"/>
                  <a:pt x="10458178" y="4778063"/>
                </a:cubicBezTo>
                <a:cubicBezTo>
                  <a:pt x="10447890" y="4787536"/>
                  <a:pt x="10441603" y="4792444"/>
                  <a:pt x="10435698" y="4793542"/>
                </a:cubicBezTo>
                <a:close/>
                <a:moveTo>
                  <a:pt x="3698620" y="4793795"/>
                </a:moveTo>
                <a:cubicBezTo>
                  <a:pt x="3691382" y="4793289"/>
                  <a:pt x="3684524" y="4787879"/>
                  <a:pt x="3673094" y="4777387"/>
                </a:cubicBezTo>
                <a:cubicBezTo>
                  <a:pt x="3657854" y="4764524"/>
                  <a:pt x="3654806" y="4756397"/>
                  <a:pt x="3658615" y="4742186"/>
                </a:cubicBezTo>
                <a:cubicBezTo>
                  <a:pt x="3665474" y="4717144"/>
                  <a:pt x="3673094" y="4711731"/>
                  <a:pt x="3701287" y="4711731"/>
                </a:cubicBezTo>
                <a:cubicBezTo>
                  <a:pt x="3746246" y="4711731"/>
                  <a:pt x="3762247" y="4755722"/>
                  <a:pt x="3726434" y="4780770"/>
                </a:cubicBezTo>
                <a:cubicBezTo>
                  <a:pt x="3713480" y="4789906"/>
                  <a:pt x="3705860" y="4794301"/>
                  <a:pt x="3698620" y="4793795"/>
                </a:cubicBezTo>
                <a:close/>
                <a:moveTo>
                  <a:pt x="8493376" y="4793795"/>
                </a:moveTo>
                <a:cubicBezTo>
                  <a:pt x="8486136" y="4794301"/>
                  <a:pt x="8478516" y="4789906"/>
                  <a:pt x="8465563" y="4780770"/>
                </a:cubicBezTo>
                <a:cubicBezTo>
                  <a:pt x="8429750" y="4755722"/>
                  <a:pt x="8445751" y="4711731"/>
                  <a:pt x="8490710" y="4711731"/>
                </a:cubicBezTo>
                <a:cubicBezTo>
                  <a:pt x="8518903" y="4711731"/>
                  <a:pt x="8526523" y="4717144"/>
                  <a:pt x="8533382" y="4742186"/>
                </a:cubicBezTo>
                <a:cubicBezTo>
                  <a:pt x="8537191" y="4756397"/>
                  <a:pt x="8534143" y="4764524"/>
                  <a:pt x="8518903" y="4777387"/>
                </a:cubicBezTo>
                <a:cubicBezTo>
                  <a:pt x="8507472" y="4787879"/>
                  <a:pt x="8500615" y="4793289"/>
                  <a:pt x="8493376" y="4793795"/>
                </a:cubicBezTo>
                <a:close/>
                <a:moveTo>
                  <a:pt x="530407" y="4793974"/>
                </a:moveTo>
                <a:cubicBezTo>
                  <a:pt x="517151" y="4794987"/>
                  <a:pt x="503036" y="4790248"/>
                  <a:pt x="491591" y="4779425"/>
                </a:cubicBezTo>
                <a:cubicBezTo>
                  <a:pt x="466437" y="4755724"/>
                  <a:pt x="469480" y="4730008"/>
                  <a:pt x="499221" y="4713766"/>
                </a:cubicBezTo>
                <a:cubicBezTo>
                  <a:pt x="520584" y="4702262"/>
                  <a:pt x="525161" y="4702262"/>
                  <a:pt x="545000" y="4711056"/>
                </a:cubicBezTo>
                <a:cubicBezTo>
                  <a:pt x="571649" y="4723238"/>
                  <a:pt x="580043" y="4750314"/>
                  <a:pt x="564013" y="4774009"/>
                </a:cubicBezTo>
                <a:cubicBezTo>
                  <a:pt x="556048" y="4786190"/>
                  <a:pt x="543664" y="4792956"/>
                  <a:pt x="530407" y="4793974"/>
                </a:cubicBezTo>
                <a:close/>
                <a:moveTo>
                  <a:pt x="11661590" y="4793974"/>
                </a:moveTo>
                <a:cubicBezTo>
                  <a:pt x="11648332" y="4792956"/>
                  <a:pt x="11635948" y="4786190"/>
                  <a:pt x="11627983" y="4774009"/>
                </a:cubicBezTo>
                <a:cubicBezTo>
                  <a:pt x="11611954" y="4750314"/>
                  <a:pt x="11620347" y="4723238"/>
                  <a:pt x="11646996" y="4711056"/>
                </a:cubicBezTo>
                <a:cubicBezTo>
                  <a:pt x="11666835" y="4702262"/>
                  <a:pt x="11671412" y="4702262"/>
                  <a:pt x="11692775" y="4713766"/>
                </a:cubicBezTo>
                <a:cubicBezTo>
                  <a:pt x="11722516" y="4730008"/>
                  <a:pt x="11725559" y="4755724"/>
                  <a:pt x="11700406" y="4779425"/>
                </a:cubicBezTo>
                <a:cubicBezTo>
                  <a:pt x="11688960" y="4790248"/>
                  <a:pt x="11674846" y="4794987"/>
                  <a:pt x="11661590" y="4793974"/>
                </a:cubicBezTo>
                <a:close/>
                <a:moveTo>
                  <a:pt x="5631107" y="4794507"/>
                </a:moveTo>
                <a:cubicBezTo>
                  <a:pt x="5621844" y="4792824"/>
                  <a:pt x="5613319" y="4788217"/>
                  <a:pt x="5607032" y="4780095"/>
                </a:cubicBezTo>
                <a:cubicBezTo>
                  <a:pt x="5591792" y="4760463"/>
                  <a:pt x="5591792" y="4731357"/>
                  <a:pt x="5607032" y="4717823"/>
                </a:cubicBezTo>
                <a:cubicBezTo>
                  <a:pt x="5634464" y="4693460"/>
                  <a:pt x="5693900" y="4713087"/>
                  <a:pt x="5693900" y="4746249"/>
                </a:cubicBezTo>
                <a:cubicBezTo>
                  <a:pt x="5693328" y="4778232"/>
                  <a:pt x="5658896" y="4799552"/>
                  <a:pt x="5631107" y="4794507"/>
                </a:cubicBezTo>
                <a:close/>
                <a:moveTo>
                  <a:pt x="6560890" y="4794507"/>
                </a:moveTo>
                <a:cubicBezTo>
                  <a:pt x="6533100" y="4799552"/>
                  <a:pt x="6498668" y="4778232"/>
                  <a:pt x="6498096" y="4746249"/>
                </a:cubicBezTo>
                <a:cubicBezTo>
                  <a:pt x="6498096" y="4713087"/>
                  <a:pt x="6557532" y="4693460"/>
                  <a:pt x="6584964" y="4717823"/>
                </a:cubicBezTo>
                <a:cubicBezTo>
                  <a:pt x="6600204" y="4731357"/>
                  <a:pt x="6600204" y="4760463"/>
                  <a:pt x="6584964" y="4780095"/>
                </a:cubicBezTo>
                <a:cubicBezTo>
                  <a:pt x="6578678" y="4788217"/>
                  <a:pt x="6570152" y="4792824"/>
                  <a:pt x="6560890" y="4794507"/>
                </a:cubicBezTo>
                <a:close/>
                <a:moveTo>
                  <a:pt x="4935400" y="4794645"/>
                </a:moveTo>
                <a:cubicBezTo>
                  <a:pt x="4921590" y="4794645"/>
                  <a:pt x="4908255" y="4790929"/>
                  <a:pt x="4901015" y="4783484"/>
                </a:cubicBezTo>
                <a:cubicBezTo>
                  <a:pt x="4882727" y="4764534"/>
                  <a:pt x="4878918" y="4747608"/>
                  <a:pt x="4888823" y="4732042"/>
                </a:cubicBezTo>
                <a:cubicBezTo>
                  <a:pt x="4907874" y="4700235"/>
                  <a:pt x="4935306" y="4692787"/>
                  <a:pt x="4967310" y="4711062"/>
                </a:cubicBezTo>
                <a:cubicBezTo>
                  <a:pt x="4990931" y="4724595"/>
                  <a:pt x="4993979" y="4766561"/>
                  <a:pt x="4972643" y="4783484"/>
                </a:cubicBezTo>
                <a:cubicBezTo>
                  <a:pt x="4963499" y="4790929"/>
                  <a:pt x="4949212" y="4794645"/>
                  <a:pt x="4935400" y="4794645"/>
                </a:cubicBezTo>
                <a:close/>
                <a:moveTo>
                  <a:pt x="7256596" y="4794645"/>
                </a:moveTo>
                <a:cubicBezTo>
                  <a:pt x="7242784" y="4794645"/>
                  <a:pt x="7228498" y="4790929"/>
                  <a:pt x="7219354" y="4783484"/>
                </a:cubicBezTo>
                <a:cubicBezTo>
                  <a:pt x="7198018" y="4766561"/>
                  <a:pt x="7201066" y="4724595"/>
                  <a:pt x="7224687" y="4711062"/>
                </a:cubicBezTo>
                <a:cubicBezTo>
                  <a:pt x="7256691" y="4692787"/>
                  <a:pt x="7284123" y="4700235"/>
                  <a:pt x="7303174" y="4732042"/>
                </a:cubicBezTo>
                <a:cubicBezTo>
                  <a:pt x="7313079" y="4747608"/>
                  <a:pt x="7309270" y="4764534"/>
                  <a:pt x="7290982" y="4783484"/>
                </a:cubicBezTo>
                <a:cubicBezTo>
                  <a:pt x="7283742" y="4790929"/>
                  <a:pt x="7270407" y="4794645"/>
                  <a:pt x="7256596" y="4794645"/>
                </a:cubicBezTo>
                <a:close/>
                <a:moveTo>
                  <a:pt x="345715" y="4794987"/>
                </a:moveTo>
                <a:cubicBezTo>
                  <a:pt x="321361" y="4794987"/>
                  <a:pt x="316036" y="4791606"/>
                  <a:pt x="303860" y="4772654"/>
                </a:cubicBezTo>
                <a:cubicBezTo>
                  <a:pt x="291684" y="4751668"/>
                  <a:pt x="291684" y="4748962"/>
                  <a:pt x="303097" y="4728656"/>
                </a:cubicBezTo>
                <a:cubicBezTo>
                  <a:pt x="319079" y="4700906"/>
                  <a:pt x="347997" y="4694139"/>
                  <a:pt x="374633" y="4711731"/>
                </a:cubicBezTo>
                <a:cubicBezTo>
                  <a:pt x="417248" y="4739487"/>
                  <a:pt x="397461" y="4794987"/>
                  <a:pt x="345715" y="4794987"/>
                </a:cubicBezTo>
                <a:close/>
                <a:moveTo>
                  <a:pt x="11846282" y="4794987"/>
                </a:moveTo>
                <a:cubicBezTo>
                  <a:pt x="11794535" y="4794987"/>
                  <a:pt x="11774748" y="4739487"/>
                  <a:pt x="11817363" y="4711731"/>
                </a:cubicBezTo>
                <a:cubicBezTo>
                  <a:pt x="11843999" y="4694139"/>
                  <a:pt x="11872918" y="4700906"/>
                  <a:pt x="11888899" y="4728656"/>
                </a:cubicBezTo>
                <a:cubicBezTo>
                  <a:pt x="11900312" y="4748962"/>
                  <a:pt x="11900312" y="4751668"/>
                  <a:pt x="11888136" y="4772654"/>
                </a:cubicBezTo>
                <a:cubicBezTo>
                  <a:pt x="11875960" y="4791606"/>
                  <a:pt x="11870635" y="4794987"/>
                  <a:pt x="11846282" y="4794987"/>
                </a:cubicBezTo>
                <a:close/>
                <a:moveTo>
                  <a:pt x="5993942" y="4795167"/>
                </a:moveTo>
                <a:cubicBezTo>
                  <a:pt x="5976035" y="4794993"/>
                  <a:pt x="5958128" y="4791273"/>
                  <a:pt x="5951651" y="4784168"/>
                </a:cubicBezTo>
                <a:cubicBezTo>
                  <a:pt x="5936411" y="4767922"/>
                  <a:pt x="5940220" y="4721895"/>
                  <a:pt x="5956984" y="4710391"/>
                </a:cubicBezTo>
                <a:cubicBezTo>
                  <a:pt x="5985179" y="4690765"/>
                  <a:pt x="6005752" y="4690765"/>
                  <a:pt x="6027851" y="4709713"/>
                </a:cubicBezTo>
                <a:cubicBezTo>
                  <a:pt x="6039280" y="4719185"/>
                  <a:pt x="6052235" y="4727311"/>
                  <a:pt x="6057568" y="4727311"/>
                </a:cubicBezTo>
                <a:cubicBezTo>
                  <a:pt x="6062903" y="4727311"/>
                  <a:pt x="6066712" y="4737461"/>
                  <a:pt x="6066712" y="4750998"/>
                </a:cubicBezTo>
                <a:cubicBezTo>
                  <a:pt x="6066712" y="4766568"/>
                  <a:pt x="6062903" y="4774691"/>
                  <a:pt x="6056044" y="4774691"/>
                </a:cubicBezTo>
                <a:cubicBezTo>
                  <a:pt x="6050711" y="4774691"/>
                  <a:pt x="6041567" y="4779430"/>
                  <a:pt x="6036232" y="4784844"/>
                </a:cubicBezTo>
                <a:cubicBezTo>
                  <a:pt x="6029756" y="4791948"/>
                  <a:pt x="6011850" y="4795330"/>
                  <a:pt x="5993942" y="4795167"/>
                </a:cubicBezTo>
                <a:close/>
                <a:moveTo>
                  <a:pt x="6198055" y="4795167"/>
                </a:moveTo>
                <a:cubicBezTo>
                  <a:pt x="6180147" y="4795330"/>
                  <a:pt x="6162240" y="4791948"/>
                  <a:pt x="6155764" y="4784844"/>
                </a:cubicBezTo>
                <a:cubicBezTo>
                  <a:pt x="6150430" y="4779430"/>
                  <a:pt x="6141286" y="4774691"/>
                  <a:pt x="6135952" y="4774691"/>
                </a:cubicBezTo>
                <a:cubicBezTo>
                  <a:pt x="6129094" y="4774691"/>
                  <a:pt x="6125284" y="4766568"/>
                  <a:pt x="6125284" y="4750998"/>
                </a:cubicBezTo>
                <a:cubicBezTo>
                  <a:pt x="6125284" y="4737461"/>
                  <a:pt x="6129094" y="4727311"/>
                  <a:pt x="6134428" y="4727311"/>
                </a:cubicBezTo>
                <a:cubicBezTo>
                  <a:pt x="6139762" y="4727311"/>
                  <a:pt x="6152716" y="4719185"/>
                  <a:pt x="6164146" y="4709713"/>
                </a:cubicBezTo>
                <a:cubicBezTo>
                  <a:pt x="6186244" y="4690765"/>
                  <a:pt x="6206818" y="4690765"/>
                  <a:pt x="6235012" y="4710391"/>
                </a:cubicBezTo>
                <a:cubicBezTo>
                  <a:pt x="6251776" y="4721895"/>
                  <a:pt x="6255586" y="4767922"/>
                  <a:pt x="6240346" y="4784168"/>
                </a:cubicBezTo>
                <a:cubicBezTo>
                  <a:pt x="6233868" y="4791273"/>
                  <a:pt x="6215961" y="4794993"/>
                  <a:pt x="6198055" y="4795167"/>
                </a:cubicBezTo>
                <a:close/>
                <a:moveTo>
                  <a:pt x="3880750" y="4795330"/>
                </a:moveTo>
                <a:cubicBezTo>
                  <a:pt x="3865987" y="4795494"/>
                  <a:pt x="3850366" y="4790254"/>
                  <a:pt x="3838935" y="4779425"/>
                </a:cubicBezTo>
                <a:cubicBezTo>
                  <a:pt x="3810740" y="4753020"/>
                  <a:pt x="3819884" y="4721887"/>
                  <a:pt x="3860271" y="4706998"/>
                </a:cubicBezTo>
                <a:cubicBezTo>
                  <a:pt x="3881607" y="4699556"/>
                  <a:pt x="3886179" y="4699556"/>
                  <a:pt x="3904467" y="4711739"/>
                </a:cubicBezTo>
                <a:cubicBezTo>
                  <a:pt x="3928851" y="4727981"/>
                  <a:pt x="3934947" y="4755730"/>
                  <a:pt x="3917420" y="4778749"/>
                </a:cubicBezTo>
                <a:cubicBezTo>
                  <a:pt x="3909420" y="4789573"/>
                  <a:pt x="3895514" y="4795156"/>
                  <a:pt x="3880750" y="4795330"/>
                </a:cubicBezTo>
                <a:close/>
                <a:moveTo>
                  <a:pt x="8311247" y="4795330"/>
                </a:moveTo>
                <a:cubicBezTo>
                  <a:pt x="8296483" y="4795156"/>
                  <a:pt x="8282576" y="4789573"/>
                  <a:pt x="8274576" y="4778749"/>
                </a:cubicBezTo>
                <a:cubicBezTo>
                  <a:pt x="8257049" y="4755730"/>
                  <a:pt x="8263145" y="4727981"/>
                  <a:pt x="8287530" y="4711739"/>
                </a:cubicBezTo>
                <a:cubicBezTo>
                  <a:pt x="8305817" y="4699556"/>
                  <a:pt x="8310389" y="4699556"/>
                  <a:pt x="8331725" y="4706998"/>
                </a:cubicBezTo>
                <a:cubicBezTo>
                  <a:pt x="8372112" y="4721887"/>
                  <a:pt x="8381256" y="4753020"/>
                  <a:pt x="8353061" y="4779425"/>
                </a:cubicBezTo>
                <a:cubicBezTo>
                  <a:pt x="8341631" y="4790254"/>
                  <a:pt x="8326009" y="4795494"/>
                  <a:pt x="8311247" y="4795330"/>
                </a:cubicBezTo>
                <a:close/>
                <a:moveTo>
                  <a:pt x="882061" y="4798048"/>
                </a:moveTo>
                <a:cubicBezTo>
                  <a:pt x="872833" y="4799604"/>
                  <a:pt x="862965" y="4799388"/>
                  <a:pt x="853056" y="4797024"/>
                </a:cubicBezTo>
                <a:cubicBezTo>
                  <a:pt x="838569" y="4793642"/>
                  <a:pt x="817257" y="4761825"/>
                  <a:pt x="817257" y="4744229"/>
                </a:cubicBezTo>
                <a:cubicBezTo>
                  <a:pt x="817257" y="4729341"/>
                  <a:pt x="858376" y="4693468"/>
                  <a:pt x="875939" y="4693468"/>
                </a:cubicBezTo>
                <a:cubicBezTo>
                  <a:pt x="898760" y="4693468"/>
                  <a:pt x="931552" y="4725277"/>
                  <a:pt x="931552" y="4746935"/>
                </a:cubicBezTo>
                <a:cubicBezTo>
                  <a:pt x="931552" y="4772829"/>
                  <a:pt x="909671" y="4793388"/>
                  <a:pt x="882061" y="4798048"/>
                </a:cubicBezTo>
                <a:close/>
                <a:moveTo>
                  <a:pt x="11309935" y="4798048"/>
                </a:moveTo>
                <a:cubicBezTo>
                  <a:pt x="11282326" y="4793388"/>
                  <a:pt x="11260444" y="4772829"/>
                  <a:pt x="11260444" y="4746935"/>
                </a:cubicBezTo>
                <a:cubicBezTo>
                  <a:pt x="11260444" y="4725277"/>
                  <a:pt x="11293236" y="4693468"/>
                  <a:pt x="11316058" y="4693468"/>
                </a:cubicBezTo>
                <a:cubicBezTo>
                  <a:pt x="11333620" y="4693468"/>
                  <a:pt x="11374739" y="4729341"/>
                  <a:pt x="11374739" y="4744229"/>
                </a:cubicBezTo>
                <a:cubicBezTo>
                  <a:pt x="11374739" y="4761825"/>
                  <a:pt x="11353427" y="4793642"/>
                  <a:pt x="11338940" y="4797024"/>
                </a:cubicBezTo>
                <a:cubicBezTo>
                  <a:pt x="11329031" y="4799388"/>
                  <a:pt x="11319163" y="4799604"/>
                  <a:pt x="11309935" y="4798048"/>
                </a:cubicBezTo>
                <a:close/>
                <a:moveTo>
                  <a:pt x="3536594" y="4799985"/>
                </a:moveTo>
                <a:cubicBezTo>
                  <a:pt x="3524592" y="4802095"/>
                  <a:pt x="3510686" y="4801082"/>
                  <a:pt x="3494302" y="4797024"/>
                </a:cubicBezTo>
                <a:cubicBezTo>
                  <a:pt x="3479062" y="4793637"/>
                  <a:pt x="3464584" y="4766565"/>
                  <a:pt x="3464584" y="4743548"/>
                </a:cubicBezTo>
                <a:cubicBezTo>
                  <a:pt x="3464584" y="4720538"/>
                  <a:pt x="3496588" y="4693468"/>
                  <a:pt x="3524782" y="4693468"/>
                </a:cubicBezTo>
                <a:cubicBezTo>
                  <a:pt x="3540022" y="4693468"/>
                  <a:pt x="3552976" y="4699560"/>
                  <a:pt x="3566692" y="4714449"/>
                </a:cubicBezTo>
                <a:cubicBezTo>
                  <a:pt x="3591838" y="4740163"/>
                  <a:pt x="3591838" y="4761147"/>
                  <a:pt x="3567454" y="4784165"/>
                </a:cubicBezTo>
                <a:cubicBezTo>
                  <a:pt x="3558691" y="4792624"/>
                  <a:pt x="3548595" y="4797868"/>
                  <a:pt x="3536594" y="4799985"/>
                </a:cubicBezTo>
                <a:close/>
                <a:moveTo>
                  <a:pt x="8655403" y="4799985"/>
                </a:moveTo>
                <a:cubicBezTo>
                  <a:pt x="8643402" y="4797868"/>
                  <a:pt x="8633306" y="4792624"/>
                  <a:pt x="8624543" y="4784165"/>
                </a:cubicBezTo>
                <a:cubicBezTo>
                  <a:pt x="8600159" y="4761147"/>
                  <a:pt x="8600159" y="4740163"/>
                  <a:pt x="8625304" y="4714449"/>
                </a:cubicBezTo>
                <a:cubicBezTo>
                  <a:pt x="8639020" y="4699560"/>
                  <a:pt x="8651975" y="4693468"/>
                  <a:pt x="8667215" y="4693468"/>
                </a:cubicBezTo>
                <a:cubicBezTo>
                  <a:pt x="8695408" y="4693468"/>
                  <a:pt x="8727412" y="4720538"/>
                  <a:pt x="8727412" y="4743548"/>
                </a:cubicBezTo>
                <a:cubicBezTo>
                  <a:pt x="8727412" y="4766565"/>
                  <a:pt x="8712935" y="4793637"/>
                  <a:pt x="8697695" y="4797024"/>
                </a:cubicBezTo>
                <a:cubicBezTo>
                  <a:pt x="8681311" y="4801082"/>
                  <a:pt x="8667404" y="4802095"/>
                  <a:pt x="8655403" y="4799985"/>
                </a:cubicBezTo>
                <a:close/>
                <a:moveTo>
                  <a:pt x="2647716" y="4800386"/>
                </a:moveTo>
                <a:cubicBezTo>
                  <a:pt x="2636394" y="4801124"/>
                  <a:pt x="2623772" y="4800069"/>
                  <a:pt x="2610247" y="4797024"/>
                </a:cubicBezTo>
                <a:cubicBezTo>
                  <a:pt x="2580528" y="4790254"/>
                  <a:pt x="2573671" y="4738811"/>
                  <a:pt x="2598055" y="4711062"/>
                </a:cubicBezTo>
                <a:cubicBezTo>
                  <a:pt x="2631583" y="4673836"/>
                  <a:pt x="2703972" y="4700238"/>
                  <a:pt x="2703972" y="4750315"/>
                </a:cubicBezTo>
                <a:cubicBezTo>
                  <a:pt x="2703972" y="4779764"/>
                  <a:pt x="2681684" y="4798164"/>
                  <a:pt x="2647716" y="4800386"/>
                </a:cubicBezTo>
                <a:close/>
                <a:moveTo>
                  <a:pt x="9544280" y="4800386"/>
                </a:moveTo>
                <a:cubicBezTo>
                  <a:pt x="9510312" y="4798164"/>
                  <a:pt x="9488024" y="4779764"/>
                  <a:pt x="9488024" y="4750315"/>
                </a:cubicBezTo>
                <a:cubicBezTo>
                  <a:pt x="9488024" y="4700238"/>
                  <a:pt x="9560414" y="4673836"/>
                  <a:pt x="9593942" y="4711062"/>
                </a:cubicBezTo>
                <a:cubicBezTo>
                  <a:pt x="9618326" y="4738811"/>
                  <a:pt x="9611468" y="4790254"/>
                  <a:pt x="9581750" y="4797024"/>
                </a:cubicBezTo>
                <a:cubicBezTo>
                  <a:pt x="9568224" y="4800069"/>
                  <a:pt x="9555603" y="4801124"/>
                  <a:pt x="9544280" y="4800386"/>
                </a:cubicBezTo>
                <a:close/>
                <a:moveTo>
                  <a:pt x="1055749" y="4800491"/>
                </a:moveTo>
                <a:cubicBezTo>
                  <a:pt x="1048225" y="4800913"/>
                  <a:pt x="1039841" y="4799726"/>
                  <a:pt x="1028032" y="4797024"/>
                </a:cubicBezTo>
                <a:cubicBezTo>
                  <a:pt x="1012797" y="4793637"/>
                  <a:pt x="992205" y="4761825"/>
                  <a:pt x="992205" y="4741517"/>
                </a:cubicBezTo>
                <a:cubicBezTo>
                  <a:pt x="992205" y="4725951"/>
                  <a:pt x="1033364" y="4693468"/>
                  <a:pt x="1052416" y="4693468"/>
                </a:cubicBezTo>
                <a:cubicBezTo>
                  <a:pt x="1060032" y="4693468"/>
                  <a:pt x="1075268" y="4699560"/>
                  <a:pt x="1086704" y="4707678"/>
                </a:cubicBezTo>
                <a:cubicBezTo>
                  <a:pt x="1101940" y="4717832"/>
                  <a:pt x="1106512" y="4727311"/>
                  <a:pt x="1106512" y="4746255"/>
                </a:cubicBezTo>
                <a:cubicBezTo>
                  <a:pt x="1106512" y="4775362"/>
                  <a:pt x="1101180" y="4783490"/>
                  <a:pt x="1078324" y="4794312"/>
                </a:cubicBezTo>
                <a:cubicBezTo>
                  <a:pt x="1069937" y="4798038"/>
                  <a:pt x="1063271" y="4800069"/>
                  <a:pt x="1055749" y="4800491"/>
                </a:cubicBezTo>
                <a:close/>
                <a:moveTo>
                  <a:pt x="11136247" y="4800491"/>
                </a:moveTo>
                <a:cubicBezTo>
                  <a:pt x="11128726" y="4800069"/>
                  <a:pt x="11122059" y="4798038"/>
                  <a:pt x="11113672" y="4794312"/>
                </a:cubicBezTo>
                <a:cubicBezTo>
                  <a:pt x="11090816" y="4783490"/>
                  <a:pt x="11085484" y="4775362"/>
                  <a:pt x="11085484" y="4746255"/>
                </a:cubicBezTo>
                <a:cubicBezTo>
                  <a:pt x="11085484" y="4727311"/>
                  <a:pt x="11090056" y="4717832"/>
                  <a:pt x="11105292" y="4707678"/>
                </a:cubicBezTo>
                <a:cubicBezTo>
                  <a:pt x="11116728" y="4699560"/>
                  <a:pt x="11131964" y="4693468"/>
                  <a:pt x="11139580" y="4693468"/>
                </a:cubicBezTo>
                <a:cubicBezTo>
                  <a:pt x="11158632" y="4693468"/>
                  <a:pt x="11199791" y="4725951"/>
                  <a:pt x="11199791" y="4741517"/>
                </a:cubicBezTo>
                <a:cubicBezTo>
                  <a:pt x="11199791" y="4761825"/>
                  <a:pt x="11179199" y="4793637"/>
                  <a:pt x="11163964" y="4797024"/>
                </a:cubicBezTo>
                <a:cubicBezTo>
                  <a:pt x="11152155" y="4799726"/>
                  <a:pt x="11143771" y="4800913"/>
                  <a:pt x="11136247" y="4800491"/>
                </a:cubicBezTo>
                <a:close/>
                <a:moveTo>
                  <a:pt x="1947063" y="4800696"/>
                </a:moveTo>
                <a:cubicBezTo>
                  <a:pt x="1938323" y="4802338"/>
                  <a:pt x="1929241" y="4802402"/>
                  <a:pt x="1920561" y="4800655"/>
                </a:cubicBezTo>
                <a:cubicBezTo>
                  <a:pt x="1908989" y="4798328"/>
                  <a:pt x="1898131" y="4792786"/>
                  <a:pt x="1889748" y="4783484"/>
                </a:cubicBezTo>
                <a:cubicBezTo>
                  <a:pt x="1876793" y="4769266"/>
                  <a:pt x="1874508" y="4759115"/>
                  <a:pt x="1877556" y="4740840"/>
                </a:cubicBezTo>
                <a:cubicBezTo>
                  <a:pt x="1889748" y="4673160"/>
                  <a:pt x="1996428" y="4680604"/>
                  <a:pt x="1996428" y="4749636"/>
                </a:cubicBezTo>
                <a:cubicBezTo>
                  <a:pt x="1996428" y="4776672"/>
                  <a:pt x="1973283" y="4795779"/>
                  <a:pt x="1947063" y="4800696"/>
                </a:cubicBezTo>
                <a:close/>
                <a:moveTo>
                  <a:pt x="10244934" y="4800696"/>
                </a:moveTo>
                <a:cubicBezTo>
                  <a:pt x="10218714" y="4795779"/>
                  <a:pt x="10195568" y="4776672"/>
                  <a:pt x="10195568" y="4749636"/>
                </a:cubicBezTo>
                <a:cubicBezTo>
                  <a:pt x="10195568" y="4680604"/>
                  <a:pt x="10302248" y="4673160"/>
                  <a:pt x="10314440" y="4740840"/>
                </a:cubicBezTo>
                <a:cubicBezTo>
                  <a:pt x="10317488" y="4759115"/>
                  <a:pt x="10315203" y="4769266"/>
                  <a:pt x="10302248" y="4783484"/>
                </a:cubicBezTo>
                <a:cubicBezTo>
                  <a:pt x="10293866" y="4792786"/>
                  <a:pt x="10283007" y="4798328"/>
                  <a:pt x="10271435" y="4800655"/>
                </a:cubicBezTo>
                <a:cubicBezTo>
                  <a:pt x="10262755" y="4802402"/>
                  <a:pt x="10253674" y="4802338"/>
                  <a:pt x="10244934" y="4800696"/>
                </a:cubicBezTo>
                <a:close/>
                <a:moveTo>
                  <a:pt x="2287722" y="4915162"/>
                </a:moveTo>
                <a:cubicBezTo>
                  <a:pt x="2275530" y="4916517"/>
                  <a:pt x="2270196" y="4913806"/>
                  <a:pt x="2270196" y="4906359"/>
                </a:cubicBezTo>
                <a:cubicBezTo>
                  <a:pt x="2270196" y="4898914"/>
                  <a:pt x="2275530" y="4896205"/>
                  <a:pt x="2287722" y="4897557"/>
                </a:cubicBezTo>
                <a:cubicBezTo>
                  <a:pt x="2296866" y="4898914"/>
                  <a:pt x="2304486" y="4902980"/>
                  <a:pt x="2304486" y="4906359"/>
                </a:cubicBezTo>
                <a:cubicBezTo>
                  <a:pt x="2304486" y="4910420"/>
                  <a:pt x="2296866" y="4913806"/>
                  <a:pt x="2287722" y="4915162"/>
                </a:cubicBezTo>
                <a:close/>
                <a:moveTo>
                  <a:pt x="9904275" y="4915162"/>
                </a:moveTo>
                <a:cubicBezTo>
                  <a:pt x="9895131" y="4913806"/>
                  <a:pt x="9887511" y="4910420"/>
                  <a:pt x="9887511" y="4906359"/>
                </a:cubicBezTo>
                <a:cubicBezTo>
                  <a:pt x="9887511" y="4902980"/>
                  <a:pt x="9895131" y="4898914"/>
                  <a:pt x="9904275" y="4897557"/>
                </a:cubicBezTo>
                <a:cubicBezTo>
                  <a:pt x="9916467" y="4896205"/>
                  <a:pt x="9921800" y="4898914"/>
                  <a:pt x="9921800" y="4906359"/>
                </a:cubicBezTo>
                <a:cubicBezTo>
                  <a:pt x="9921800" y="4913806"/>
                  <a:pt x="9916467" y="4916517"/>
                  <a:pt x="9904275" y="4915162"/>
                </a:cubicBezTo>
                <a:close/>
                <a:moveTo>
                  <a:pt x="3171771" y="4916517"/>
                </a:moveTo>
                <a:cubicBezTo>
                  <a:pt x="3165675" y="4916517"/>
                  <a:pt x="3160340" y="4911773"/>
                  <a:pt x="3160340" y="4906359"/>
                </a:cubicBezTo>
                <a:cubicBezTo>
                  <a:pt x="3160340" y="4900942"/>
                  <a:pt x="3165675" y="4896203"/>
                  <a:pt x="3171771" y="4896203"/>
                </a:cubicBezTo>
                <a:cubicBezTo>
                  <a:pt x="3177867" y="4896203"/>
                  <a:pt x="3183202" y="4900942"/>
                  <a:pt x="3183202" y="4906359"/>
                </a:cubicBezTo>
                <a:cubicBezTo>
                  <a:pt x="3183202" y="4911773"/>
                  <a:pt x="3177867" y="4916517"/>
                  <a:pt x="3171771" y="4916517"/>
                </a:cubicBezTo>
                <a:close/>
                <a:moveTo>
                  <a:pt x="9020226" y="4916517"/>
                </a:moveTo>
                <a:cubicBezTo>
                  <a:pt x="9014130" y="4916517"/>
                  <a:pt x="9008795" y="4911773"/>
                  <a:pt x="9008795" y="4906359"/>
                </a:cubicBezTo>
                <a:cubicBezTo>
                  <a:pt x="9008795" y="4900942"/>
                  <a:pt x="9014130" y="4896203"/>
                  <a:pt x="9020226" y="4896203"/>
                </a:cubicBezTo>
                <a:cubicBezTo>
                  <a:pt x="9026322" y="4896203"/>
                  <a:pt x="9031656" y="4900942"/>
                  <a:pt x="9031656" y="4906359"/>
                </a:cubicBezTo>
                <a:cubicBezTo>
                  <a:pt x="9031656" y="4911773"/>
                  <a:pt x="9026322" y="4916517"/>
                  <a:pt x="9020226" y="4916517"/>
                </a:cubicBezTo>
                <a:close/>
                <a:moveTo>
                  <a:pt x="348952" y="4918880"/>
                </a:moveTo>
                <a:cubicBezTo>
                  <a:pt x="342675" y="4920402"/>
                  <a:pt x="335825" y="4918880"/>
                  <a:pt x="333543" y="4913127"/>
                </a:cubicBezTo>
                <a:cubicBezTo>
                  <a:pt x="331260" y="4907716"/>
                  <a:pt x="331260" y="4900269"/>
                  <a:pt x="333543" y="4896882"/>
                </a:cubicBezTo>
                <a:cubicBezTo>
                  <a:pt x="340392" y="4888081"/>
                  <a:pt x="360939" y="4895530"/>
                  <a:pt x="360939" y="4906359"/>
                </a:cubicBezTo>
                <a:cubicBezTo>
                  <a:pt x="360939" y="4912788"/>
                  <a:pt x="355231" y="4917360"/>
                  <a:pt x="348952" y="4918880"/>
                </a:cubicBezTo>
                <a:close/>
                <a:moveTo>
                  <a:pt x="11843044" y="4918880"/>
                </a:moveTo>
                <a:cubicBezTo>
                  <a:pt x="11836766" y="4917360"/>
                  <a:pt x="11831058" y="4912788"/>
                  <a:pt x="11831058" y="4906359"/>
                </a:cubicBezTo>
                <a:cubicBezTo>
                  <a:pt x="11831058" y="4895530"/>
                  <a:pt x="11851604" y="4888081"/>
                  <a:pt x="11858454" y="4896882"/>
                </a:cubicBezTo>
                <a:cubicBezTo>
                  <a:pt x="11860736" y="4900269"/>
                  <a:pt x="11860736" y="4907716"/>
                  <a:pt x="11858454" y="4913127"/>
                </a:cubicBezTo>
                <a:cubicBezTo>
                  <a:pt x="11856171" y="4918880"/>
                  <a:pt x="11849322" y="4920402"/>
                  <a:pt x="11843044" y="4918880"/>
                </a:cubicBezTo>
                <a:close/>
                <a:moveTo>
                  <a:pt x="2651302" y="4919045"/>
                </a:moveTo>
                <a:cubicBezTo>
                  <a:pt x="2647206" y="4920740"/>
                  <a:pt x="2641871" y="4919560"/>
                  <a:pt x="2636918" y="4915162"/>
                </a:cubicBezTo>
                <a:cubicBezTo>
                  <a:pt x="2623202" y="4902973"/>
                  <a:pt x="2626250" y="4896202"/>
                  <a:pt x="2643014" y="4896202"/>
                </a:cubicBezTo>
                <a:cubicBezTo>
                  <a:pt x="2651396" y="4896202"/>
                  <a:pt x="2658254" y="4900264"/>
                  <a:pt x="2658254" y="4905681"/>
                </a:cubicBezTo>
                <a:cubicBezTo>
                  <a:pt x="2658254" y="4912788"/>
                  <a:pt x="2655396" y="4917352"/>
                  <a:pt x="2651302" y="4919045"/>
                </a:cubicBezTo>
                <a:close/>
                <a:moveTo>
                  <a:pt x="9540695" y="4919045"/>
                </a:moveTo>
                <a:cubicBezTo>
                  <a:pt x="9536600" y="4917352"/>
                  <a:pt x="9533743" y="4912788"/>
                  <a:pt x="9533743" y="4905681"/>
                </a:cubicBezTo>
                <a:cubicBezTo>
                  <a:pt x="9533743" y="4900264"/>
                  <a:pt x="9540600" y="4896202"/>
                  <a:pt x="9548983" y="4896202"/>
                </a:cubicBezTo>
                <a:cubicBezTo>
                  <a:pt x="9565747" y="4896202"/>
                  <a:pt x="9568795" y="4902973"/>
                  <a:pt x="9555079" y="4915162"/>
                </a:cubicBezTo>
                <a:cubicBezTo>
                  <a:pt x="9550126" y="4919560"/>
                  <a:pt x="9544791" y="4920740"/>
                  <a:pt x="9540695" y="4919045"/>
                </a:cubicBezTo>
                <a:close/>
                <a:moveTo>
                  <a:pt x="4760230" y="4922095"/>
                </a:moveTo>
                <a:cubicBezTo>
                  <a:pt x="4751180" y="4924128"/>
                  <a:pt x="4741655" y="4921932"/>
                  <a:pt x="4738226" y="4913806"/>
                </a:cubicBezTo>
                <a:cubicBezTo>
                  <a:pt x="4731368" y="4898914"/>
                  <a:pt x="4741274" y="4889437"/>
                  <a:pt x="4762610" y="4889437"/>
                </a:cubicBezTo>
                <a:cubicBezTo>
                  <a:pt x="4778612" y="4889437"/>
                  <a:pt x="4781660" y="4892146"/>
                  <a:pt x="4779374" y="4905004"/>
                </a:cubicBezTo>
                <a:cubicBezTo>
                  <a:pt x="4777850" y="4913806"/>
                  <a:pt x="4769278" y="4920071"/>
                  <a:pt x="4760230" y="4922095"/>
                </a:cubicBezTo>
                <a:close/>
                <a:moveTo>
                  <a:pt x="7431767" y="4922095"/>
                </a:moveTo>
                <a:cubicBezTo>
                  <a:pt x="7422719" y="4920071"/>
                  <a:pt x="7414147" y="4913806"/>
                  <a:pt x="7412623" y="4905004"/>
                </a:cubicBezTo>
                <a:cubicBezTo>
                  <a:pt x="7410336" y="4892146"/>
                  <a:pt x="7413384" y="4889437"/>
                  <a:pt x="7429387" y="4889437"/>
                </a:cubicBezTo>
                <a:cubicBezTo>
                  <a:pt x="7450723" y="4889437"/>
                  <a:pt x="7460628" y="4898914"/>
                  <a:pt x="7453771" y="4913806"/>
                </a:cubicBezTo>
                <a:cubicBezTo>
                  <a:pt x="7450342" y="4921932"/>
                  <a:pt x="7440816" y="4924128"/>
                  <a:pt x="7431767" y="4922095"/>
                </a:cubicBezTo>
                <a:close/>
                <a:moveTo>
                  <a:pt x="5635131" y="4922435"/>
                </a:moveTo>
                <a:cubicBezTo>
                  <a:pt x="5631988" y="4921591"/>
                  <a:pt x="5630274" y="4918542"/>
                  <a:pt x="5627607" y="4912450"/>
                </a:cubicBezTo>
                <a:cubicBezTo>
                  <a:pt x="5621511" y="4898914"/>
                  <a:pt x="5634464" y="4888081"/>
                  <a:pt x="5650467" y="4893501"/>
                </a:cubicBezTo>
                <a:cubicBezTo>
                  <a:pt x="5666468" y="4898914"/>
                  <a:pt x="5667231" y="4913806"/>
                  <a:pt x="5651228" y="4919219"/>
                </a:cubicBezTo>
                <a:cubicBezTo>
                  <a:pt x="5642847" y="4921932"/>
                  <a:pt x="5638275" y="4923284"/>
                  <a:pt x="5635131" y="4922435"/>
                </a:cubicBezTo>
                <a:close/>
                <a:moveTo>
                  <a:pt x="6556866" y="4922435"/>
                </a:moveTo>
                <a:cubicBezTo>
                  <a:pt x="6553722" y="4923284"/>
                  <a:pt x="6549150" y="4921932"/>
                  <a:pt x="6540768" y="4919219"/>
                </a:cubicBezTo>
                <a:cubicBezTo>
                  <a:pt x="6524766" y="4913806"/>
                  <a:pt x="6525528" y="4898914"/>
                  <a:pt x="6541530" y="4893501"/>
                </a:cubicBezTo>
                <a:cubicBezTo>
                  <a:pt x="6557532" y="4888081"/>
                  <a:pt x="6570486" y="4898914"/>
                  <a:pt x="6564390" y="4912450"/>
                </a:cubicBezTo>
                <a:cubicBezTo>
                  <a:pt x="6561723" y="4918542"/>
                  <a:pt x="6560008" y="4921591"/>
                  <a:pt x="6556866" y="4922435"/>
                </a:cubicBezTo>
                <a:close/>
                <a:moveTo>
                  <a:pt x="5292126" y="4927856"/>
                </a:moveTo>
                <a:cubicBezTo>
                  <a:pt x="5286411" y="4928360"/>
                  <a:pt x="5280315" y="4924981"/>
                  <a:pt x="5273076" y="4917873"/>
                </a:cubicBezTo>
                <a:cubicBezTo>
                  <a:pt x="5260884" y="4905681"/>
                  <a:pt x="5260884" y="4904329"/>
                  <a:pt x="5275362" y="4892823"/>
                </a:cubicBezTo>
                <a:cubicBezTo>
                  <a:pt x="5289840" y="4880645"/>
                  <a:pt x="5292126" y="4880645"/>
                  <a:pt x="5304318" y="4891470"/>
                </a:cubicBezTo>
                <a:cubicBezTo>
                  <a:pt x="5314224" y="4900269"/>
                  <a:pt x="5314986" y="4905681"/>
                  <a:pt x="5308890" y="4914486"/>
                </a:cubicBezTo>
                <a:cubicBezTo>
                  <a:pt x="5303175" y="4922946"/>
                  <a:pt x="5297842" y="4927342"/>
                  <a:pt x="5292126" y="4927856"/>
                </a:cubicBezTo>
                <a:close/>
                <a:moveTo>
                  <a:pt x="6899871" y="4927856"/>
                </a:moveTo>
                <a:cubicBezTo>
                  <a:pt x="6894155" y="4927342"/>
                  <a:pt x="6888822" y="4922946"/>
                  <a:pt x="6883107" y="4914486"/>
                </a:cubicBezTo>
                <a:cubicBezTo>
                  <a:pt x="6877011" y="4905681"/>
                  <a:pt x="6877772" y="4900269"/>
                  <a:pt x="6887679" y="4891470"/>
                </a:cubicBezTo>
                <a:cubicBezTo>
                  <a:pt x="6899871" y="4880645"/>
                  <a:pt x="6902156" y="4880645"/>
                  <a:pt x="6916635" y="4892823"/>
                </a:cubicBezTo>
                <a:cubicBezTo>
                  <a:pt x="6931112" y="4904329"/>
                  <a:pt x="6931112" y="4905681"/>
                  <a:pt x="6918920" y="4917873"/>
                </a:cubicBezTo>
                <a:cubicBezTo>
                  <a:pt x="6911682" y="4924981"/>
                  <a:pt x="6905586" y="4928360"/>
                  <a:pt x="6899871" y="4927856"/>
                </a:cubicBezTo>
                <a:close/>
                <a:moveTo>
                  <a:pt x="2819524" y="4928700"/>
                </a:moveTo>
                <a:cubicBezTo>
                  <a:pt x="2809619" y="4930056"/>
                  <a:pt x="2801236" y="4926665"/>
                  <a:pt x="2798188" y="4920574"/>
                </a:cubicBezTo>
                <a:cubicBezTo>
                  <a:pt x="2789807" y="4900942"/>
                  <a:pt x="2798188" y="4886055"/>
                  <a:pt x="2818000" y="4886055"/>
                </a:cubicBezTo>
                <a:cubicBezTo>
                  <a:pt x="2834003" y="4886055"/>
                  <a:pt x="2837051" y="4889437"/>
                  <a:pt x="2837051" y="4906359"/>
                </a:cubicBezTo>
                <a:cubicBezTo>
                  <a:pt x="2837051" y="4922610"/>
                  <a:pt x="2833240" y="4927342"/>
                  <a:pt x="2819524" y="4928700"/>
                </a:cubicBezTo>
                <a:close/>
                <a:moveTo>
                  <a:pt x="9372472" y="4928700"/>
                </a:moveTo>
                <a:cubicBezTo>
                  <a:pt x="9358756" y="4927342"/>
                  <a:pt x="9354946" y="4922610"/>
                  <a:pt x="9354946" y="4906359"/>
                </a:cubicBezTo>
                <a:cubicBezTo>
                  <a:pt x="9354946" y="4889437"/>
                  <a:pt x="9357994" y="4886055"/>
                  <a:pt x="9373996" y="4886055"/>
                </a:cubicBezTo>
                <a:cubicBezTo>
                  <a:pt x="9393808" y="4886055"/>
                  <a:pt x="9402190" y="4900942"/>
                  <a:pt x="9393808" y="4920574"/>
                </a:cubicBezTo>
                <a:cubicBezTo>
                  <a:pt x="9390760" y="4926665"/>
                  <a:pt x="9382378" y="4930056"/>
                  <a:pt x="9372472" y="4928700"/>
                </a:cubicBezTo>
                <a:close/>
                <a:moveTo>
                  <a:pt x="3701666" y="4929289"/>
                </a:moveTo>
                <a:cubicBezTo>
                  <a:pt x="3697095" y="4929879"/>
                  <a:pt x="3692903" y="4927342"/>
                  <a:pt x="3686807" y="4921932"/>
                </a:cubicBezTo>
                <a:cubicBezTo>
                  <a:pt x="3674615" y="4911095"/>
                  <a:pt x="3675378" y="4899594"/>
                  <a:pt x="3689094" y="4889437"/>
                </a:cubicBezTo>
                <a:cubicBezTo>
                  <a:pt x="3698999" y="4882668"/>
                  <a:pt x="3703571" y="4883347"/>
                  <a:pt x="3715763" y="4892819"/>
                </a:cubicBezTo>
                <a:cubicBezTo>
                  <a:pt x="3730242" y="4904327"/>
                  <a:pt x="3730242" y="4905681"/>
                  <a:pt x="3718811" y="4917873"/>
                </a:cubicBezTo>
                <a:cubicBezTo>
                  <a:pt x="3711191" y="4924971"/>
                  <a:pt x="3706239" y="4928700"/>
                  <a:pt x="3701666" y="4929289"/>
                </a:cubicBezTo>
                <a:close/>
                <a:moveTo>
                  <a:pt x="8490331" y="4929289"/>
                </a:moveTo>
                <a:cubicBezTo>
                  <a:pt x="8485758" y="4928700"/>
                  <a:pt x="8480806" y="4924971"/>
                  <a:pt x="8473186" y="4917873"/>
                </a:cubicBezTo>
                <a:cubicBezTo>
                  <a:pt x="8461755" y="4905681"/>
                  <a:pt x="8461755" y="4904327"/>
                  <a:pt x="8476234" y="4892819"/>
                </a:cubicBezTo>
                <a:cubicBezTo>
                  <a:pt x="8488426" y="4883347"/>
                  <a:pt x="8492998" y="4882668"/>
                  <a:pt x="8502903" y="4889437"/>
                </a:cubicBezTo>
                <a:cubicBezTo>
                  <a:pt x="8516619" y="4899594"/>
                  <a:pt x="8517382" y="4911095"/>
                  <a:pt x="8505190" y="4921932"/>
                </a:cubicBezTo>
                <a:cubicBezTo>
                  <a:pt x="8499094" y="4927342"/>
                  <a:pt x="8494902" y="4929879"/>
                  <a:pt x="8490331" y="4929289"/>
                </a:cubicBezTo>
                <a:close/>
                <a:moveTo>
                  <a:pt x="1584555" y="4929549"/>
                </a:moveTo>
                <a:cubicBezTo>
                  <a:pt x="1573887" y="4931076"/>
                  <a:pt x="1562648" y="4927351"/>
                  <a:pt x="1558837" y="4917194"/>
                </a:cubicBezTo>
                <a:cubicBezTo>
                  <a:pt x="1554265" y="4903659"/>
                  <a:pt x="1565695" y="4875910"/>
                  <a:pt x="1576363" y="4875910"/>
                </a:cubicBezTo>
                <a:cubicBezTo>
                  <a:pt x="1592365" y="4875910"/>
                  <a:pt x="1609891" y="4894857"/>
                  <a:pt x="1606843" y="4910426"/>
                </a:cubicBezTo>
                <a:cubicBezTo>
                  <a:pt x="1605319" y="4921262"/>
                  <a:pt x="1595223" y="4928028"/>
                  <a:pt x="1584555" y="4929549"/>
                </a:cubicBezTo>
                <a:close/>
                <a:moveTo>
                  <a:pt x="10607442" y="4929549"/>
                </a:moveTo>
                <a:cubicBezTo>
                  <a:pt x="10596774" y="4928028"/>
                  <a:pt x="10586678" y="4921262"/>
                  <a:pt x="10585154" y="4910426"/>
                </a:cubicBezTo>
                <a:cubicBezTo>
                  <a:pt x="10582106" y="4894857"/>
                  <a:pt x="10599631" y="4875910"/>
                  <a:pt x="10615634" y="4875910"/>
                </a:cubicBezTo>
                <a:cubicBezTo>
                  <a:pt x="10626302" y="4875910"/>
                  <a:pt x="10637731" y="4903659"/>
                  <a:pt x="10633159" y="4917194"/>
                </a:cubicBezTo>
                <a:cubicBezTo>
                  <a:pt x="10629348" y="4927351"/>
                  <a:pt x="10618110" y="4931076"/>
                  <a:pt x="10607442" y="4929549"/>
                </a:cubicBezTo>
                <a:close/>
                <a:moveTo>
                  <a:pt x="5819544" y="4929626"/>
                </a:moveTo>
                <a:cubicBezTo>
                  <a:pt x="5813639" y="4929210"/>
                  <a:pt x="5807924" y="4925318"/>
                  <a:pt x="5802590" y="4917873"/>
                </a:cubicBezTo>
                <a:cubicBezTo>
                  <a:pt x="5792683" y="4903650"/>
                  <a:pt x="5802590" y="4882668"/>
                  <a:pt x="5819354" y="4882668"/>
                </a:cubicBezTo>
                <a:cubicBezTo>
                  <a:pt x="5836118" y="4882668"/>
                  <a:pt x="5849071" y="4908393"/>
                  <a:pt x="5837642" y="4920574"/>
                </a:cubicBezTo>
                <a:cubicBezTo>
                  <a:pt x="5831546" y="4927005"/>
                  <a:pt x="5825450" y="4930056"/>
                  <a:pt x="5819544" y="4929626"/>
                </a:cubicBezTo>
                <a:close/>
                <a:moveTo>
                  <a:pt x="6372452" y="4929626"/>
                </a:moveTo>
                <a:cubicBezTo>
                  <a:pt x="6366547" y="4930056"/>
                  <a:pt x="6360451" y="4927005"/>
                  <a:pt x="6354355" y="4920574"/>
                </a:cubicBezTo>
                <a:cubicBezTo>
                  <a:pt x="6342926" y="4908393"/>
                  <a:pt x="6355879" y="4882668"/>
                  <a:pt x="6372643" y="4882668"/>
                </a:cubicBezTo>
                <a:cubicBezTo>
                  <a:pt x="6389407" y="4882668"/>
                  <a:pt x="6399313" y="4903650"/>
                  <a:pt x="6389407" y="4917873"/>
                </a:cubicBezTo>
                <a:cubicBezTo>
                  <a:pt x="6384072" y="4925318"/>
                  <a:pt x="6378358" y="4929210"/>
                  <a:pt x="6372452" y="4929626"/>
                </a:cubicBezTo>
                <a:close/>
                <a:moveTo>
                  <a:pt x="4233854" y="4935882"/>
                </a:moveTo>
                <a:cubicBezTo>
                  <a:pt x="4229662" y="4935970"/>
                  <a:pt x="4224710" y="4933774"/>
                  <a:pt x="4216327" y="4929375"/>
                </a:cubicBezTo>
                <a:cubicBezTo>
                  <a:pt x="4188132" y="4915162"/>
                  <a:pt x="4209468" y="4870486"/>
                  <a:pt x="4239187" y="4878610"/>
                </a:cubicBezTo>
                <a:cubicBezTo>
                  <a:pt x="4258236" y="4884024"/>
                  <a:pt x="4262808" y="4914486"/>
                  <a:pt x="4246807" y="4928700"/>
                </a:cubicBezTo>
                <a:cubicBezTo>
                  <a:pt x="4241474" y="4933432"/>
                  <a:pt x="4238044" y="4935804"/>
                  <a:pt x="4233854" y="4935882"/>
                </a:cubicBezTo>
                <a:close/>
                <a:moveTo>
                  <a:pt x="7958143" y="4935882"/>
                </a:moveTo>
                <a:cubicBezTo>
                  <a:pt x="7953952" y="4935804"/>
                  <a:pt x="7950523" y="4933432"/>
                  <a:pt x="7945190" y="4928700"/>
                </a:cubicBezTo>
                <a:cubicBezTo>
                  <a:pt x="7929188" y="4914486"/>
                  <a:pt x="7933760" y="4884024"/>
                  <a:pt x="7952810" y="4878610"/>
                </a:cubicBezTo>
                <a:cubicBezTo>
                  <a:pt x="7982528" y="4870486"/>
                  <a:pt x="8003864" y="4915162"/>
                  <a:pt x="7975669" y="4929375"/>
                </a:cubicBezTo>
                <a:cubicBezTo>
                  <a:pt x="7967287" y="4933774"/>
                  <a:pt x="7962335" y="4935970"/>
                  <a:pt x="7958143" y="4935882"/>
                </a:cubicBezTo>
                <a:close/>
                <a:moveTo>
                  <a:pt x="5470250" y="4935970"/>
                </a:moveTo>
                <a:cubicBezTo>
                  <a:pt x="5463106" y="4936473"/>
                  <a:pt x="5455295" y="4932077"/>
                  <a:pt x="5448055" y="4922598"/>
                </a:cubicBezTo>
                <a:cubicBezTo>
                  <a:pt x="5429006" y="4898914"/>
                  <a:pt x="5448055" y="4870486"/>
                  <a:pt x="5476250" y="4879957"/>
                </a:cubicBezTo>
                <a:cubicBezTo>
                  <a:pt x="5492251" y="4885379"/>
                  <a:pt x="5496823" y="4900942"/>
                  <a:pt x="5488442" y="4919897"/>
                </a:cubicBezTo>
                <a:cubicBezTo>
                  <a:pt x="5483870" y="4930056"/>
                  <a:pt x="5477392" y="4935467"/>
                  <a:pt x="5470250" y="4935970"/>
                </a:cubicBezTo>
                <a:close/>
                <a:moveTo>
                  <a:pt x="6721747" y="4935970"/>
                </a:moveTo>
                <a:cubicBezTo>
                  <a:pt x="6714604" y="4935467"/>
                  <a:pt x="6708127" y="4930056"/>
                  <a:pt x="6703555" y="4919897"/>
                </a:cubicBezTo>
                <a:cubicBezTo>
                  <a:pt x="6695174" y="4900942"/>
                  <a:pt x="6699746" y="4885379"/>
                  <a:pt x="6715747" y="4879957"/>
                </a:cubicBezTo>
                <a:cubicBezTo>
                  <a:pt x="6743942" y="4870486"/>
                  <a:pt x="6762991" y="4898914"/>
                  <a:pt x="6743942" y="4922598"/>
                </a:cubicBezTo>
                <a:cubicBezTo>
                  <a:pt x="6736702" y="4932077"/>
                  <a:pt x="6728891" y="4936473"/>
                  <a:pt x="6721747" y="4935970"/>
                </a:cubicBezTo>
                <a:close/>
                <a:moveTo>
                  <a:pt x="699387" y="4936309"/>
                </a:moveTo>
                <a:cubicBezTo>
                  <a:pt x="688723" y="4936645"/>
                  <a:pt x="678436" y="4932088"/>
                  <a:pt x="672721" y="4922610"/>
                </a:cubicBezTo>
                <a:cubicBezTo>
                  <a:pt x="667388" y="4915162"/>
                  <a:pt x="665868" y="4900949"/>
                  <a:pt x="668143" y="4892146"/>
                </a:cubicBezTo>
                <a:cubicBezTo>
                  <a:pt x="674255" y="4870490"/>
                  <a:pt x="712344" y="4869133"/>
                  <a:pt x="729112" y="4890115"/>
                </a:cubicBezTo>
                <a:cubicBezTo>
                  <a:pt x="739023" y="4902980"/>
                  <a:pt x="739023" y="4906359"/>
                  <a:pt x="728351" y="4920574"/>
                </a:cubicBezTo>
                <a:cubicBezTo>
                  <a:pt x="721109" y="4930729"/>
                  <a:pt x="710056" y="4935978"/>
                  <a:pt x="699387" y="4936309"/>
                </a:cubicBezTo>
                <a:close/>
                <a:moveTo>
                  <a:pt x="11492610" y="4936309"/>
                </a:moveTo>
                <a:cubicBezTo>
                  <a:pt x="11481940" y="4935978"/>
                  <a:pt x="11470887" y="4930729"/>
                  <a:pt x="11463646" y="4920574"/>
                </a:cubicBezTo>
                <a:cubicBezTo>
                  <a:pt x="11452974" y="4906359"/>
                  <a:pt x="11452974" y="4902980"/>
                  <a:pt x="11462884" y="4890115"/>
                </a:cubicBezTo>
                <a:cubicBezTo>
                  <a:pt x="11479652" y="4869133"/>
                  <a:pt x="11517742" y="4870490"/>
                  <a:pt x="11523854" y="4892146"/>
                </a:cubicBezTo>
                <a:cubicBezTo>
                  <a:pt x="11526128" y="4900949"/>
                  <a:pt x="11524608" y="4915162"/>
                  <a:pt x="11519275" y="4922610"/>
                </a:cubicBezTo>
                <a:cubicBezTo>
                  <a:pt x="11513560" y="4932088"/>
                  <a:pt x="11503274" y="4936645"/>
                  <a:pt x="11492610" y="4936309"/>
                </a:cubicBezTo>
                <a:close/>
                <a:moveTo>
                  <a:pt x="1054699" y="4936819"/>
                </a:moveTo>
                <a:cubicBezTo>
                  <a:pt x="1043268" y="4936819"/>
                  <a:pt x="1029555" y="4933432"/>
                  <a:pt x="1024220" y="4928700"/>
                </a:cubicBezTo>
                <a:cubicBezTo>
                  <a:pt x="1012032" y="4917863"/>
                  <a:pt x="1012797" y="4892819"/>
                  <a:pt x="1025744" y="4883344"/>
                </a:cubicBezTo>
                <a:cubicBezTo>
                  <a:pt x="1031841" y="4878610"/>
                  <a:pt x="1046315" y="4875901"/>
                  <a:pt x="1057747" y="4877255"/>
                </a:cubicBezTo>
                <a:cubicBezTo>
                  <a:pt x="1098124" y="4881312"/>
                  <a:pt x="1095843" y="4936819"/>
                  <a:pt x="1054699" y="4936819"/>
                </a:cubicBezTo>
                <a:close/>
                <a:moveTo>
                  <a:pt x="11137298" y="4936819"/>
                </a:moveTo>
                <a:cubicBezTo>
                  <a:pt x="11096154" y="4936819"/>
                  <a:pt x="11093872" y="4881312"/>
                  <a:pt x="11134250" y="4877255"/>
                </a:cubicBezTo>
                <a:cubicBezTo>
                  <a:pt x="11145682" y="4875901"/>
                  <a:pt x="11160155" y="4878610"/>
                  <a:pt x="11166252" y="4883344"/>
                </a:cubicBezTo>
                <a:cubicBezTo>
                  <a:pt x="11179199" y="4892819"/>
                  <a:pt x="11179964" y="4917863"/>
                  <a:pt x="11167776" y="4928700"/>
                </a:cubicBezTo>
                <a:cubicBezTo>
                  <a:pt x="11162442" y="4933432"/>
                  <a:pt x="11148728" y="4936819"/>
                  <a:pt x="11137298" y="4936819"/>
                </a:cubicBezTo>
                <a:close/>
                <a:moveTo>
                  <a:pt x="3339132" y="4938851"/>
                </a:moveTo>
                <a:cubicBezTo>
                  <a:pt x="3314748" y="4934788"/>
                  <a:pt x="3301032" y="4911095"/>
                  <a:pt x="3312463" y="4892146"/>
                </a:cubicBezTo>
                <a:cubicBezTo>
                  <a:pt x="3335323" y="4854924"/>
                  <a:pt x="3398568" y="4877257"/>
                  <a:pt x="3384852" y="4917194"/>
                </a:cubicBezTo>
                <a:cubicBezTo>
                  <a:pt x="3378756" y="4932757"/>
                  <a:pt x="3359707" y="4941556"/>
                  <a:pt x="3339132" y="4938851"/>
                </a:cubicBezTo>
                <a:close/>
                <a:moveTo>
                  <a:pt x="8852864" y="4938851"/>
                </a:moveTo>
                <a:cubicBezTo>
                  <a:pt x="8832290" y="4941556"/>
                  <a:pt x="8813240" y="4932757"/>
                  <a:pt x="8807144" y="4917194"/>
                </a:cubicBezTo>
                <a:cubicBezTo>
                  <a:pt x="8793428" y="4877257"/>
                  <a:pt x="8856674" y="4854924"/>
                  <a:pt x="8879534" y="4892146"/>
                </a:cubicBezTo>
                <a:cubicBezTo>
                  <a:pt x="8890964" y="4911095"/>
                  <a:pt x="8877248" y="4934788"/>
                  <a:pt x="8852864" y="4938851"/>
                </a:cubicBezTo>
                <a:close/>
                <a:moveTo>
                  <a:pt x="1397971" y="4940554"/>
                </a:moveTo>
                <a:cubicBezTo>
                  <a:pt x="1390335" y="4939569"/>
                  <a:pt x="1383233" y="4936645"/>
                  <a:pt x="1377909" y="4931408"/>
                </a:cubicBezTo>
                <a:cubicBezTo>
                  <a:pt x="1361156" y="4915162"/>
                  <a:pt x="1361156" y="4894179"/>
                  <a:pt x="1378665" y="4880645"/>
                </a:cubicBezTo>
                <a:cubicBezTo>
                  <a:pt x="1406079" y="4858304"/>
                  <a:pt x="1448695" y="4875227"/>
                  <a:pt x="1448695" y="4907716"/>
                </a:cubicBezTo>
                <a:cubicBezTo>
                  <a:pt x="1448695" y="4929036"/>
                  <a:pt x="1420872" y="4943501"/>
                  <a:pt x="1397971" y="4940554"/>
                </a:cubicBezTo>
                <a:close/>
                <a:moveTo>
                  <a:pt x="10794026" y="4940554"/>
                </a:moveTo>
                <a:cubicBezTo>
                  <a:pt x="10771124" y="4943501"/>
                  <a:pt x="10743302" y="4929036"/>
                  <a:pt x="10743302" y="4907716"/>
                </a:cubicBezTo>
                <a:cubicBezTo>
                  <a:pt x="10743302" y="4875227"/>
                  <a:pt x="10785918" y="4858304"/>
                  <a:pt x="10813331" y="4880645"/>
                </a:cubicBezTo>
                <a:cubicBezTo>
                  <a:pt x="10830840" y="4894179"/>
                  <a:pt x="10830840" y="4915162"/>
                  <a:pt x="10814087" y="4931408"/>
                </a:cubicBezTo>
                <a:cubicBezTo>
                  <a:pt x="10808763" y="4936645"/>
                  <a:pt x="10801662" y="4939569"/>
                  <a:pt x="10794026" y="4940554"/>
                </a:cubicBezTo>
                <a:close/>
                <a:moveTo>
                  <a:pt x="2110550" y="4943258"/>
                </a:moveTo>
                <a:cubicBezTo>
                  <a:pt x="2097882" y="4942919"/>
                  <a:pt x="2085308" y="4938851"/>
                  <a:pt x="2077688" y="4931408"/>
                </a:cubicBezTo>
                <a:cubicBezTo>
                  <a:pt x="2060161" y="4914490"/>
                  <a:pt x="2061685" y="4892832"/>
                  <a:pt x="2081497" y="4875910"/>
                </a:cubicBezTo>
                <a:cubicBezTo>
                  <a:pt x="2101310" y="4859662"/>
                  <a:pt x="2112740" y="4858990"/>
                  <a:pt x="2137124" y="4873201"/>
                </a:cubicBezTo>
                <a:cubicBezTo>
                  <a:pt x="2159222" y="4886061"/>
                  <a:pt x="2163032" y="4916517"/>
                  <a:pt x="2143982" y="4932766"/>
                </a:cubicBezTo>
                <a:cubicBezTo>
                  <a:pt x="2135982" y="4940209"/>
                  <a:pt x="2123218" y="4943597"/>
                  <a:pt x="2110550" y="4943258"/>
                </a:cubicBezTo>
                <a:close/>
                <a:moveTo>
                  <a:pt x="10081447" y="4943258"/>
                </a:moveTo>
                <a:cubicBezTo>
                  <a:pt x="10068779" y="4943597"/>
                  <a:pt x="10056015" y="4940209"/>
                  <a:pt x="10048015" y="4932766"/>
                </a:cubicBezTo>
                <a:cubicBezTo>
                  <a:pt x="10028964" y="4916517"/>
                  <a:pt x="10032775" y="4886061"/>
                  <a:pt x="10054872" y="4873201"/>
                </a:cubicBezTo>
                <a:cubicBezTo>
                  <a:pt x="10079256" y="4858990"/>
                  <a:pt x="10090687" y="4859662"/>
                  <a:pt x="10110499" y="4875910"/>
                </a:cubicBezTo>
                <a:cubicBezTo>
                  <a:pt x="10130311" y="4892832"/>
                  <a:pt x="10131835" y="4914490"/>
                  <a:pt x="10114308" y="4931408"/>
                </a:cubicBezTo>
                <a:cubicBezTo>
                  <a:pt x="10106688" y="4938851"/>
                  <a:pt x="10094115" y="4942919"/>
                  <a:pt x="10081447" y="4943258"/>
                </a:cubicBezTo>
                <a:close/>
                <a:moveTo>
                  <a:pt x="4935563" y="4949331"/>
                </a:moveTo>
                <a:cubicBezTo>
                  <a:pt x="4926776" y="4949599"/>
                  <a:pt x="4917775" y="4947819"/>
                  <a:pt x="4909392" y="4943597"/>
                </a:cubicBezTo>
                <a:cubicBezTo>
                  <a:pt x="4894152" y="4936154"/>
                  <a:pt x="4885008" y="4907045"/>
                  <a:pt x="4891104" y="4889442"/>
                </a:cubicBezTo>
                <a:cubicBezTo>
                  <a:pt x="4893391" y="4882677"/>
                  <a:pt x="4904059" y="4871845"/>
                  <a:pt x="4914727" y="4865756"/>
                </a:cubicBezTo>
                <a:cubicBezTo>
                  <a:pt x="4932252" y="4855609"/>
                  <a:pt x="4935300" y="4855609"/>
                  <a:pt x="4959684" y="4869139"/>
                </a:cubicBezTo>
                <a:cubicBezTo>
                  <a:pt x="4980259" y="4880645"/>
                  <a:pt x="4986355" y="4888089"/>
                  <a:pt x="4986355" y="4902980"/>
                </a:cubicBezTo>
                <a:cubicBezTo>
                  <a:pt x="4986355" y="4929375"/>
                  <a:pt x="4961923" y="4948545"/>
                  <a:pt x="4935563" y="4949331"/>
                </a:cubicBezTo>
                <a:close/>
                <a:moveTo>
                  <a:pt x="7256434" y="4949331"/>
                </a:moveTo>
                <a:cubicBezTo>
                  <a:pt x="7230074" y="4948545"/>
                  <a:pt x="7205642" y="4929375"/>
                  <a:pt x="7205642" y="4902980"/>
                </a:cubicBezTo>
                <a:cubicBezTo>
                  <a:pt x="7205642" y="4888089"/>
                  <a:pt x="7211738" y="4880645"/>
                  <a:pt x="7232312" y="4869139"/>
                </a:cubicBezTo>
                <a:cubicBezTo>
                  <a:pt x="7256696" y="4855609"/>
                  <a:pt x="7259744" y="4855609"/>
                  <a:pt x="7277270" y="4865756"/>
                </a:cubicBezTo>
                <a:cubicBezTo>
                  <a:pt x="7287937" y="4871845"/>
                  <a:pt x="7298606" y="4882677"/>
                  <a:pt x="7300892" y="4889442"/>
                </a:cubicBezTo>
                <a:cubicBezTo>
                  <a:pt x="7306988" y="4907045"/>
                  <a:pt x="7297844" y="4936154"/>
                  <a:pt x="7282604" y="4943597"/>
                </a:cubicBezTo>
                <a:cubicBezTo>
                  <a:pt x="7274222" y="4947819"/>
                  <a:pt x="7265220" y="4949599"/>
                  <a:pt x="7256434" y="4949331"/>
                </a:cubicBezTo>
                <a:close/>
                <a:moveTo>
                  <a:pt x="1942900" y="4949425"/>
                </a:moveTo>
                <a:cubicBezTo>
                  <a:pt x="1935471" y="4950184"/>
                  <a:pt x="1927469" y="4947647"/>
                  <a:pt x="1916420" y="4942234"/>
                </a:cubicBezTo>
                <a:cubicBezTo>
                  <a:pt x="1884416" y="4925987"/>
                  <a:pt x="1880607" y="4899594"/>
                  <a:pt x="1907276" y="4877257"/>
                </a:cubicBezTo>
                <a:cubicBezTo>
                  <a:pt x="1929375" y="4858984"/>
                  <a:pt x="1943091" y="4858304"/>
                  <a:pt x="1964427" y="4875901"/>
                </a:cubicBezTo>
                <a:cubicBezTo>
                  <a:pt x="1985000" y="4893501"/>
                  <a:pt x="1985763" y="4919219"/>
                  <a:pt x="1965951" y="4936819"/>
                </a:cubicBezTo>
                <a:cubicBezTo>
                  <a:pt x="1957188" y="4944606"/>
                  <a:pt x="1950329" y="4948663"/>
                  <a:pt x="1942900" y="4949425"/>
                </a:cubicBezTo>
                <a:close/>
                <a:moveTo>
                  <a:pt x="10249096" y="4949425"/>
                </a:moveTo>
                <a:cubicBezTo>
                  <a:pt x="10241667" y="4948663"/>
                  <a:pt x="10234808" y="4944606"/>
                  <a:pt x="10226046" y="4936819"/>
                </a:cubicBezTo>
                <a:cubicBezTo>
                  <a:pt x="10206234" y="4919219"/>
                  <a:pt x="10206996" y="4893501"/>
                  <a:pt x="10227570" y="4875901"/>
                </a:cubicBezTo>
                <a:cubicBezTo>
                  <a:pt x="10248906" y="4858304"/>
                  <a:pt x="10262622" y="4858984"/>
                  <a:pt x="10284720" y="4877257"/>
                </a:cubicBezTo>
                <a:cubicBezTo>
                  <a:pt x="10311390" y="4899594"/>
                  <a:pt x="10307580" y="4925987"/>
                  <a:pt x="10275576" y="4942234"/>
                </a:cubicBezTo>
                <a:cubicBezTo>
                  <a:pt x="10264527" y="4947647"/>
                  <a:pt x="10256526" y="4950184"/>
                  <a:pt x="10249096" y="4949425"/>
                </a:cubicBezTo>
                <a:close/>
                <a:moveTo>
                  <a:pt x="2994311" y="4949599"/>
                </a:moveTo>
                <a:cubicBezTo>
                  <a:pt x="2983452" y="4950195"/>
                  <a:pt x="2972784" y="4945961"/>
                  <a:pt x="2962498" y="4936819"/>
                </a:cubicBezTo>
                <a:cubicBezTo>
                  <a:pt x="2941162" y="4917873"/>
                  <a:pt x="2943447" y="4893506"/>
                  <a:pt x="2967831" y="4873197"/>
                </a:cubicBezTo>
                <a:cubicBezTo>
                  <a:pt x="2987643" y="4856957"/>
                  <a:pt x="2989930" y="4856279"/>
                  <a:pt x="3008218" y="4866431"/>
                </a:cubicBezTo>
                <a:cubicBezTo>
                  <a:pt x="3050127" y="4890120"/>
                  <a:pt x="3055462" y="4909072"/>
                  <a:pt x="3027267" y="4933441"/>
                </a:cubicBezTo>
                <a:cubicBezTo>
                  <a:pt x="3016219" y="4943590"/>
                  <a:pt x="3005170" y="4949010"/>
                  <a:pt x="2994311" y="4949599"/>
                </a:cubicBezTo>
                <a:close/>
                <a:moveTo>
                  <a:pt x="9197686" y="4949599"/>
                </a:moveTo>
                <a:cubicBezTo>
                  <a:pt x="9186827" y="4949010"/>
                  <a:pt x="9175778" y="4943590"/>
                  <a:pt x="9164730" y="4933441"/>
                </a:cubicBezTo>
                <a:cubicBezTo>
                  <a:pt x="9136535" y="4909072"/>
                  <a:pt x="9141870" y="4890120"/>
                  <a:pt x="9183779" y="4866431"/>
                </a:cubicBezTo>
                <a:cubicBezTo>
                  <a:pt x="9202067" y="4856279"/>
                  <a:pt x="9204354" y="4856957"/>
                  <a:pt x="9224166" y="4873197"/>
                </a:cubicBezTo>
                <a:cubicBezTo>
                  <a:pt x="9248550" y="4893506"/>
                  <a:pt x="9250835" y="4917873"/>
                  <a:pt x="9229499" y="4936819"/>
                </a:cubicBezTo>
                <a:cubicBezTo>
                  <a:pt x="9219212" y="4945961"/>
                  <a:pt x="9208544" y="4950195"/>
                  <a:pt x="9197686" y="4949599"/>
                </a:cubicBezTo>
                <a:close/>
                <a:moveTo>
                  <a:pt x="876509" y="4949681"/>
                </a:moveTo>
                <a:cubicBezTo>
                  <a:pt x="868103" y="4949681"/>
                  <a:pt x="859927" y="4946298"/>
                  <a:pt x="849259" y="4939523"/>
                </a:cubicBezTo>
                <a:cubicBezTo>
                  <a:pt x="817253" y="4919897"/>
                  <a:pt x="834777" y="4862365"/>
                  <a:pt x="873644" y="4862365"/>
                </a:cubicBezTo>
                <a:cubicBezTo>
                  <a:pt x="900288" y="4862365"/>
                  <a:pt x="923920" y="4883348"/>
                  <a:pt x="923920" y="4906359"/>
                </a:cubicBezTo>
                <a:cubicBezTo>
                  <a:pt x="923920" y="4922610"/>
                  <a:pt x="918583" y="4931408"/>
                  <a:pt x="904876" y="4939523"/>
                </a:cubicBezTo>
                <a:cubicBezTo>
                  <a:pt x="893404" y="4946298"/>
                  <a:pt x="884880" y="4949681"/>
                  <a:pt x="876509" y="4949681"/>
                </a:cubicBezTo>
                <a:close/>
                <a:moveTo>
                  <a:pt x="11315487" y="4949681"/>
                </a:moveTo>
                <a:cubicBezTo>
                  <a:pt x="11307116" y="4949681"/>
                  <a:pt x="11298592" y="4946298"/>
                  <a:pt x="11287120" y="4939523"/>
                </a:cubicBezTo>
                <a:cubicBezTo>
                  <a:pt x="11273414" y="4931408"/>
                  <a:pt x="11268076" y="4922610"/>
                  <a:pt x="11268076" y="4906359"/>
                </a:cubicBezTo>
                <a:cubicBezTo>
                  <a:pt x="11268076" y="4883348"/>
                  <a:pt x="11291708" y="4862365"/>
                  <a:pt x="11318352" y="4862365"/>
                </a:cubicBezTo>
                <a:cubicBezTo>
                  <a:pt x="11357219" y="4862365"/>
                  <a:pt x="11374743" y="4919897"/>
                  <a:pt x="11342738" y="4939523"/>
                </a:cubicBezTo>
                <a:cubicBezTo>
                  <a:pt x="11332070" y="4946298"/>
                  <a:pt x="11323894" y="4949681"/>
                  <a:pt x="11315487" y="4949681"/>
                </a:cubicBezTo>
                <a:close/>
                <a:moveTo>
                  <a:pt x="522113" y="4950356"/>
                </a:moveTo>
                <a:cubicBezTo>
                  <a:pt x="512956" y="4950356"/>
                  <a:pt x="498460" y="4944266"/>
                  <a:pt x="490067" y="4936819"/>
                </a:cubicBezTo>
                <a:cubicBezTo>
                  <a:pt x="458828" y="4909065"/>
                  <a:pt x="479385" y="4862365"/>
                  <a:pt x="522877" y="4862365"/>
                </a:cubicBezTo>
                <a:cubicBezTo>
                  <a:pt x="546531" y="4862365"/>
                  <a:pt x="573951" y="4886055"/>
                  <a:pt x="573951" y="4906359"/>
                </a:cubicBezTo>
                <a:cubicBezTo>
                  <a:pt x="573951" y="4924633"/>
                  <a:pt x="543477" y="4950356"/>
                  <a:pt x="522113" y="4950356"/>
                </a:cubicBezTo>
                <a:close/>
                <a:moveTo>
                  <a:pt x="1232696" y="4950356"/>
                </a:moveTo>
                <a:cubicBezTo>
                  <a:pt x="1227351" y="4950356"/>
                  <a:pt x="1213668" y="4944266"/>
                  <a:pt x="1202259" y="4936142"/>
                </a:cubicBezTo>
                <a:cubicBezTo>
                  <a:pt x="1191577" y="4928700"/>
                  <a:pt x="1182393" y="4915162"/>
                  <a:pt x="1182393" y="4907037"/>
                </a:cubicBezTo>
                <a:cubicBezTo>
                  <a:pt x="1182393" y="4889437"/>
                  <a:pt x="1211377" y="4862365"/>
                  <a:pt x="1230413" y="4862365"/>
                </a:cubicBezTo>
                <a:cubicBezTo>
                  <a:pt x="1249467" y="4862365"/>
                  <a:pt x="1273848" y="4886734"/>
                  <a:pt x="1273848" y="4906359"/>
                </a:cubicBezTo>
                <a:cubicBezTo>
                  <a:pt x="1273848" y="4924633"/>
                  <a:pt x="1250232" y="4950356"/>
                  <a:pt x="1232696" y="4950356"/>
                </a:cubicBezTo>
                <a:close/>
                <a:moveTo>
                  <a:pt x="10959300" y="4950356"/>
                </a:moveTo>
                <a:cubicBezTo>
                  <a:pt x="10941764" y="4950356"/>
                  <a:pt x="10918148" y="4924633"/>
                  <a:pt x="10918148" y="4906359"/>
                </a:cubicBezTo>
                <a:cubicBezTo>
                  <a:pt x="10918148" y="4886734"/>
                  <a:pt x="10942530" y="4862365"/>
                  <a:pt x="10961583" y="4862365"/>
                </a:cubicBezTo>
                <a:cubicBezTo>
                  <a:pt x="10980619" y="4862365"/>
                  <a:pt x="11009603" y="4889437"/>
                  <a:pt x="11009603" y="4907037"/>
                </a:cubicBezTo>
                <a:cubicBezTo>
                  <a:pt x="11009603" y="4915162"/>
                  <a:pt x="11000419" y="4928700"/>
                  <a:pt x="10989738" y="4936142"/>
                </a:cubicBezTo>
                <a:cubicBezTo>
                  <a:pt x="10978328" y="4944266"/>
                  <a:pt x="10964646" y="4950356"/>
                  <a:pt x="10959300" y="4950356"/>
                </a:cubicBezTo>
                <a:close/>
                <a:moveTo>
                  <a:pt x="11669883" y="4950356"/>
                </a:moveTo>
                <a:cubicBezTo>
                  <a:pt x="11648519" y="4950356"/>
                  <a:pt x="11618046" y="4924633"/>
                  <a:pt x="11618046" y="4906359"/>
                </a:cubicBezTo>
                <a:cubicBezTo>
                  <a:pt x="11618046" y="4886055"/>
                  <a:pt x="11645466" y="4862365"/>
                  <a:pt x="11669119" y="4862365"/>
                </a:cubicBezTo>
                <a:cubicBezTo>
                  <a:pt x="11712611" y="4862365"/>
                  <a:pt x="11733168" y="4909065"/>
                  <a:pt x="11701930" y="4936819"/>
                </a:cubicBezTo>
                <a:cubicBezTo>
                  <a:pt x="11693536" y="4944266"/>
                  <a:pt x="11679040" y="4950356"/>
                  <a:pt x="11669883" y="4950356"/>
                </a:cubicBezTo>
                <a:close/>
                <a:moveTo>
                  <a:pt x="4397123" y="4955235"/>
                </a:moveTo>
                <a:cubicBezTo>
                  <a:pt x="4386407" y="4953367"/>
                  <a:pt x="4375691" y="4948499"/>
                  <a:pt x="4366166" y="4940199"/>
                </a:cubicBezTo>
                <a:cubicBezTo>
                  <a:pt x="4342544" y="4918551"/>
                  <a:pt x="4341782" y="4896883"/>
                  <a:pt x="4364642" y="4873875"/>
                </a:cubicBezTo>
                <a:cubicBezTo>
                  <a:pt x="4399694" y="4837330"/>
                  <a:pt x="4461416" y="4856278"/>
                  <a:pt x="4461416" y="4902980"/>
                </a:cubicBezTo>
                <a:cubicBezTo>
                  <a:pt x="4461416" y="4939531"/>
                  <a:pt x="4429270" y="4960853"/>
                  <a:pt x="4397123" y="4955235"/>
                </a:cubicBezTo>
                <a:close/>
                <a:moveTo>
                  <a:pt x="7794873" y="4955235"/>
                </a:moveTo>
                <a:cubicBezTo>
                  <a:pt x="7762727" y="4960853"/>
                  <a:pt x="7730580" y="4939531"/>
                  <a:pt x="7730580" y="4902980"/>
                </a:cubicBezTo>
                <a:cubicBezTo>
                  <a:pt x="7730580" y="4856278"/>
                  <a:pt x="7792303" y="4837330"/>
                  <a:pt x="7827355" y="4873875"/>
                </a:cubicBezTo>
                <a:cubicBezTo>
                  <a:pt x="7850215" y="4896883"/>
                  <a:pt x="7849452" y="4918551"/>
                  <a:pt x="7825831" y="4940199"/>
                </a:cubicBezTo>
                <a:cubicBezTo>
                  <a:pt x="7816305" y="4948499"/>
                  <a:pt x="7805590" y="4953367"/>
                  <a:pt x="7794873" y="4955235"/>
                </a:cubicBezTo>
                <a:close/>
                <a:moveTo>
                  <a:pt x="2453226" y="4955772"/>
                </a:moveTo>
                <a:cubicBezTo>
                  <a:pt x="2442510" y="4954079"/>
                  <a:pt x="2432223" y="4949504"/>
                  <a:pt x="2423840" y="4941556"/>
                </a:cubicBezTo>
                <a:cubicBezTo>
                  <a:pt x="2388788" y="4908393"/>
                  <a:pt x="2414696" y="4855603"/>
                  <a:pt x="2464988" y="4855603"/>
                </a:cubicBezTo>
                <a:cubicBezTo>
                  <a:pt x="2494706" y="4855603"/>
                  <a:pt x="2521376" y="4879962"/>
                  <a:pt x="2521376" y="4907037"/>
                </a:cubicBezTo>
                <a:cubicBezTo>
                  <a:pt x="2521376" y="4940035"/>
                  <a:pt x="2485372" y="4960853"/>
                  <a:pt x="2453226" y="4955772"/>
                </a:cubicBezTo>
                <a:close/>
                <a:moveTo>
                  <a:pt x="9738771" y="4955772"/>
                </a:moveTo>
                <a:cubicBezTo>
                  <a:pt x="9706624" y="4960853"/>
                  <a:pt x="9670620" y="4940035"/>
                  <a:pt x="9670620" y="4907037"/>
                </a:cubicBezTo>
                <a:cubicBezTo>
                  <a:pt x="9670620" y="4879962"/>
                  <a:pt x="9697291" y="4855603"/>
                  <a:pt x="9727008" y="4855603"/>
                </a:cubicBezTo>
                <a:cubicBezTo>
                  <a:pt x="9777300" y="4855603"/>
                  <a:pt x="9803208" y="4908393"/>
                  <a:pt x="9768156" y="4941556"/>
                </a:cubicBezTo>
                <a:cubicBezTo>
                  <a:pt x="9759774" y="4949504"/>
                  <a:pt x="9749487" y="4954079"/>
                  <a:pt x="9738771" y="4955772"/>
                </a:cubicBezTo>
                <a:close/>
                <a:moveTo>
                  <a:pt x="4578191" y="4956025"/>
                </a:moveTo>
                <a:cubicBezTo>
                  <a:pt x="4566284" y="4954079"/>
                  <a:pt x="4554474" y="4949000"/>
                  <a:pt x="4546472" y="4941556"/>
                </a:cubicBezTo>
                <a:cubicBezTo>
                  <a:pt x="4512944" y="4909742"/>
                  <a:pt x="4537328" y="4855603"/>
                  <a:pt x="4585334" y="4855603"/>
                </a:cubicBezTo>
                <a:cubicBezTo>
                  <a:pt x="4606670" y="4855603"/>
                  <a:pt x="4644008" y="4885379"/>
                  <a:pt x="4644008" y="4902980"/>
                </a:cubicBezTo>
                <a:cubicBezTo>
                  <a:pt x="4644008" y="4914486"/>
                  <a:pt x="4623434" y="4943590"/>
                  <a:pt x="4610480" y="4951715"/>
                </a:cubicBezTo>
                <a:cubicBezTo>
                  <a:pt x="4602099" y="4956787"/>
                  <a:pt x="4590098" y="4957972"/>
                  <a:pt x="4578191" y="4956025"/>
                </a:cubicBezTo>
                <a:close/>
                <a:moveTo>
                  <a:pt x="7613805" y="4956025"/>
                </a:moveTo>
                <a:cubicBezTo>
                  <a:pt x="7601899" y="4957972"/>
                  <a:pt x="7589898" y="4956787"/>
                  <a:pt x="7581516" y="4951715"/>
                </a:cubicBezTo>
                <a:cubicBezTo>
                  <a:pt x="7568563" y="4943590"/>
                  <a:pt x="7547988" y="4914486"/>
                  <a:pt x="7547988" y="4902980"/>
                </a:cubicBezTo>
                <a:cubicBezTo>
                  <a:pt x="7547988" y="4885379"/>
                  <a:pt x="7585327" y="4855603"/>
                  <a:pt x="7606663" y="4855603"/>
                </a:cubicBezTo>
                <a:cubicBezTo>
                  <a:pt x="7654668" y="4855603"/>
                  <a:pt x="7679052" y="4909742"/>
                  <a:pt x="7645524" y="4941556"/>
                </a:cubicBezTo>
                <a:cubicBezTo>
                  <a:pt x="7637523" y="4949000"/>
                  <a:pt x="7625712" y="4954079"/>
                  <a:pt x="7613805" y="4956025"/>
                </a:cubicBezTo>
                <a:close/>
                <a:moveTo>
                  <a:pt x="0" y="4956165"/>
                </a:moveTo>
                <a:lnTo>
                  <a:pt x="0" y="4856561"/>
                </a:lnTo>
                <a:lnTo>
                  <a:pt x="21592" y="4859068"/>
                </a:lnTo>
                <a:cubicBezTo>
                  <a:pt x="28943" y="4861690"/>
                  <a:pt x="34475" y="4866089"/>
                  <a:pt x="40569" y="4873195"/>
                </a:cubicBezTo>
                <a:cubicBezTo>
                  <a:pt x="49779" y="4883347"/>
                  <a:pt x="56501" y="4898238"/>
                  <a:pt x="56501" y="4906359"/>
                </a:cubicBezTo>
                <a:cubicBezTo>
                  <a:pt x="56501" y="4914486"/>
                  <a:pt x="49779" y="4929375"/>
                  <a:pt x="40569" y="4939523"/>
                </a:cubicBezTo>
                <a:cubicBezTo>
                  <a:pt x="34475" y="4946631"/>
                  <a:pt x="28943" y="4951032"/>
                  <a:pt x="21592" y="4953656"/>
                </a:cubicBezTo>
                <a:close/>
                <a:moveTo>
                  <a:pt x="12191999" y="4956165"/>
                </a:moveTo>
                <a:lnTo>
                  <a:pt x="12170404" y="4953656"/>
                </a:lnTo>
                <a:cubicBezTo>
                  <a:pt x="12163054" y="4951032"/>
                  <a:pt x="12157520" y="4946631"/>
                  <a:pt x="12151427" y="4939523"/>
                </a:cubicBezTo>
                <a:cubicBezTo>
                  <a:pt x="12142218" y="4929375"/>
                  <a:pt x="12135495" y="4914486"/>
                  <a:pt x="12135495" y="4906359"/>
                </a:cubicBezTo>
                <a:cubicBezTo>
                  <a:pt x="12135495" y="4898238"/>
                  <a:pt x="12142218" y="4883347"/>
                  <a:pt x="12151427" y="4873195"/>
                </a:cubicBezTo>
                <a:cubicBezTo>
                  <a:pt x="12157520" y="4866089"/>
                  <a:pt x="12163054" y="4861690"/>
                  <a:pt x="12170404" y="4859068"/>
                </a:cubicBezTo>
                <a:lnTo>
                  <a:pt x="12191999" y="4856561"/>
                </a:lnTo>
                <a:close/>
                <a:moveTo>
                  <a:pt x="5109906" y="4956197"/>
                </a:moveTo>
                <a:cubicBezTo>
                  <a:pt x="5097523" y="4955772"/>
                  <a:pt x="5085522" y="4950017"/>
                  <a:pt x="5073710" y="4938851"/>
                </a:cubicBezTo>
                <a:cubicBezTo>
                  <a:pt x="5049326" y="4915162"/>
                  <a:pt x="5049326" y="4894856"/>
                  <a:pt x="5073710" y="4872516"/>
                </a:cubicBezTo>
                <a:cubicBezTo>
                  <a:pt x="5098856" y="4850864"/>
                  <a:pt x="5130098" y="4850192"/>
                  <a:pt x="5152196" y="4871165"/>
                </a:cubicBezTo>
                <a:cubicBezTo>
                  <a:pt x="5175056" y="4892823"/>
                  <a:pt x="5173532" y="4922610"/>
                  <a:pt x="5148386" y="4941556"/>
                </a:cubicBezTo>
                <a:cubicBezTo>
                  <a:pt x="5135051" y="4951715"/>
                  <a:pt x="5122288" y="4956616"/>
                  <a:pt x="5109906" y="4956197"/>
                </a:cubicBezTo>
                <a:close/>
                <a:moveTo>
                  <a:pt x="7082091" y="4956197"/>
                </a:moveTo>
                <a:cubicBezTo>
                  <a:pt x="7069708" y="4956616"/>
                  <a:pt x="7056946" y="4951715"/>
                  <a:pt x="7043611" y="4941556"/>
                </a:cubicBezTo>
                <a:cubicBezTo>
                  <a:pt x="7018464" y="4922610"/>
                  <a:pt x="7016940" y="4892823"/>
                  <a:pt x="7039800" y="4871165"/>
                </a:cubicBezTo>
                <a:cubicBezTo>
                  <a:pt x="7061899" y="4850192"/>
                  <a:pt x="7093140" y="4850864"/>
                  <a:pt x="7118287" y="4872516"/>
                </a:cubicBezTo>
                <a:cubicBezTo>
                  <a:pt x="7142671" y="4894856"/>
                  <a:pt x="7142671" y="4915162"/>
                  <a:pt x="7118287" y="4938851"/>
                </a:cubicBezTo>
                <a:cubicBezTo>
                  <a:pt x="7106475" y="4950017"/>
                  <a:pt x="7094474" y="4955772"/>
                  <a:pt x="7082091" y="4956197"/>
                </a:cubicBezTo>
                <a:close/>
                <a:moveTo>
                  <a:pt x="5999655" y="4956286"/>
                </a:moveTo>
                <a:cubicBezTo>
                  <a:pt x="5989176" y="4956787"/>
                  <a:pt x="5977938" y="4952390"/>
                  <a:pt x="5964602" y="4942911"/>
                </a:cubicBezTo>
                <a:cubicBezTo>
                  <a:pt x="5938694" y="4924633"/>
                  <a:pt x="5937170" y="4890792"/>
                  <a:pt x="5962316" y="4870486"/>
                </a:cubicBezTo>
                <a:cubicBezTo>
                  <a:pt x="5985938" y="4850864"/>
                  <a:pt x="6006512" y="4851540"/>
                  <a:pt x="6028610" y="4872516"/>
                </a:cubicBezTo>
                <a:cubicBezTo>
                  <a:pt x="6038516" y="4881992"/>
                  <a:pt x="6050708" y="4889437"/>
                  <a:pt x="6056804" y="4889437"/>
                </a:cubicBezTo>
                <a:cubicBezTo>
                  <a:pt x="6062138" y="4889437"/>
                  <a:pt x="6066710" y="4896883"/>
                  <a:pt x="6066710" y="4906359"/>
                </a:cubicBezTo>
                <a:cubicBezTo>
                  <a:pt x="6066710" y="4915839"/>
                  <a:pt x="6062138" y="4923284"/>
                  <a:pt x="6056804" y="4923284"/>
                </a:cubicBezTo>
                <a:cubicBezTo>
                  <a:pt x="6051470" y="4923284"/>
                  <a:pt x="6039278" y="4930729"/>
                  <a:pt x="6030134" y="4940199"/>
                </a:cubicBezTo>
                <a:cubicBezTo>
                  <a:pt x="6019847" y="4950356"/>
                  <a:pt x="6010132" y="4955772"/>
                  <a:pt x="5999655" y="4956286"/>
                </a:cubicBezTo>
                <a:close/>
                <a:moveTo>
                  <a:pt x="6192342" y="4956286"/>
                </a:moveTo>
                <a:cubicBezTo>
                  <a:pt x="6181864" y="4955772"/>
                  <a:pt x="6172149" y="4950356"/>
                  <a:pt x="6161863" y="4940199"/>
                </a:cubicBezTo>
                <a:cubicBezTo>
                  <a:pt x="6152719" y="4930729"/>
                  <a:pt x="6140527" y="4923284"/>
                  <a:pt x="6135192" y="4923284"/>
                </a:cubicBezTo>
                <a:cubicBezTo>
                  <a:pt x="6129859" y="4923284"/>
                  <a:pt x="6125287" y="4915839"/>
                  <a:pt x="6125287" y="4906359"/>
                </a:cubicBezTo>
                <a:cubicBezTo>
                  <a:pt x="6125287" y="4896883"/>
                  <a:pt x="6129859" y="4889437"/>
                  <a:pt x="6135192" y="4889437"/>
                </a:cubicBezTo>
                <a:cubicBezTo>
                  <a:pt x="6141288" y="4889437"/>
                  <a:pt x="6153480" y="4881992"/>
                  <a:pt x="6163387" y="4872516"/>
                </a:cubicBezTo>
                <a:cubicBezTo>
                  <a:pt x="6185484" y="4851540"/>
                  <a:pt x="6206059" y="4850864"/>
                  <a:pt x="6229680" y="4870486"/>
                </a:cubicBezTo>
                <a:cubicBezTo>
                  <a:pt x="6254827" y="4890792"/>
                  <a:pt x="6253303" y="4924633"/>
                  <a:pt x="6227395" y="4942911"/>
                </a:cubicBezTo>
                <a:cubicBezTo>
                  <a:pt x="6214059" y="4952390"/>
                  <a:pt x="6202820" y="4956787"/>
                  <a:pt x="6192342" y="4956286"/>
                </a:cubicBezTo>
                <a:close/>
                <a:moveTo>
                  <a:pt x="171905" y="4956787"/>
                </a:moveTo>
                <a:cubicBezTo>
                  <a:pt x="158649" y="4957128"/>
                  <a:pt x="145105" y="4952050"/>
                  <a:pt x="134043" y="4941556"/>
                </a:cubicBezTo>
                <a:cubicBezTo>
                  <a:pt x="100471" y="4909742"/>
                  <a:pt x="124888" y="4855603"/>
                  <a:pt x="172193" y="4855603"/>
                </a:cubicBezTo>
                <a:cubicBezTo>
                  <a:pt x="195845" y="4855603"/>
                  <a:pt x="224077" y="4883348"/>
                  <a:pt x="224077" y="4906359"/>
                </a:cubicBezTo>
                <a:cubicBezTo>
                  <a:pt x="224077" y="4914486"/>
                  <a:pt x="217211" y="4929375"/>
                  <a:pt x="208053" y="4939523"/>
                </a:cubicBezTo>
                <a:cubicBezTo>
                  <a:pt x="198135" y="4950698"/>
                  <a:pt x="185164" y="4956447"/>
                  <a:pt x="171905" y="4956787"/>
                </a:cubicBezTo>
                <a:close/>
                <a:moveTo>
                  <a:pt x="12020091" y="4956787"/>
                </a:moveTo>
                <a:cubicBezTo>
                  <a:pt x="12006832" y="4956447"/>
                  <a:pt x="11993862" y="4950698"/>
                  <a:pt x="11983943" y="4939523"/>
                </a:cubicBezTo>
                <a:cubicBezTo>
                  <a:pt x="11974786" y="4929375"/>
                  <a:pt x="11967919" y="4914486"/>
                  <a:pt x="11967919" y="4906359"/>
                </a:cubicBezTo>
                <a:cubicBezTo>
                  <a:pt x="11967919" y="4883348"/>
                  <a:pt x="11996151" y="4855603"/>
                  <a:pt x="12019803" y="4855603"/>
                </a:cubicBezTo>
                <a:cubicBezTo>
                  <a:pt x="12067108" y="4855603"/>
                  <a:pt x="12091526" y="4909742"/>
                  <a:pt x="12057954" y="4941556"/>
                </a:cubicBezTo>
                <a:cubicBezTo>
                  <a:pt x="12046891" y="4952050"/>
                  <a:pt x="12033347" y="4957128"/>
                  <a:pt x="12020091" y="4956787"/>
                </a:cubicBezTo>
                <a:close/>
                <a:moveTo>
                  <a:pt x="3524784" y="4957128"/>
                </a:moveTo>
                <a:cubicBezTo>
                  <a:pt x="3492018" y="4957128"/>
                  <a:pt x="3487446" y="4955094"/>
                  <a:pt x="3472206" y="4933441"/>
                </a:cubicBezTo>
                <a:cubicBezTo>
                  <a:pt x="3454680" y="4908393"/>
                  <a:pt x="3456204" y="4896207"/>
                  <a:pt x="3479064" y="4869811"/>
                </a:cubicBezTo>
                <a:cubicBezTo>
                  <a:pt x="3489732" y="4857633"/>
                  <a:pt x="3500400" y="4853571"/>
                  <a:pt x="3525546" y="4853571"/>
                </a:cubicBezTo>
                <a:cubicBezTo>
                  <a:pt x="3578886" y="4853571"/>
                  <a:pt x="3602508" y="4894179"/>
                  <a:pt x="3573552" y="4937499"/>
                </a:cubicBezTo>
                <a:cubicBezTo>
                  <a:pt x="3562122" y="4954423"/>
                  <a:pt x="3556026" y="4957128"/>
                  <a:pt x="3524784" y="4957128"/>
                </a:cubicBezTo>
                <a:close/>
                <a:moveTo>
                  <a:pt x="3874742" y="4957128"/>
                </a:moveTo>
                <a:cubicBezTo>
                  <a:pt x="3864074" y="4957128"/>
                  <a:pt x="3848071" y="4950356"/>
                  <a:pt x="3838927" y="4941556"/>
                </a:cubicBezTo>
                <a:cubicBezTo>
                  <a:pt x="3804638" y="4909065"/>
                  <a:pt x="3829783" y="4855598"/>
                  <a:pt x="3879314" y="4855598"/>
                </a:cubicBezTo>
                <a:cubicBezTo>
                  <a:pt x="3905222" y="4855598"/>
                  <a:pt x="3936463" y="4883347"/>
                  <a:pt x="3936463" y="4906359"/>
                </a:cubicBezTo>
                <a:cubicBezTo>
                  <a:pt x="3936463" y="4925987"/>
                  <a:pt x="3898363" y="4957128"/>
                  <a:pt x="3874742" y="4957128"/>
                </a:cubicBezTo>
                <a:close/>
                <a:moveTo>
                  <a:pt x="4054298" y="4957128"/>
                </a:moveTo>
                <a:cubicBezTo>
                  <a:pt x="4037534" y="4957128"/>
                  <a:pt x="4023055" y="4951715"/>
                  <a:pt x="4012387" y="4942234"/>
                </a:cubicBezTo>
                <a:cubicBezTo>
                  <a:pt x="3989527" y="4920574"/>
                  <a:pt x="3995623" y="4877257"/>
                  <a:pt x="4023055" y="4861013"/>
                </a:cubicBezTo>
                <a:cubicBezTo>
                  <a:pt x="4040582" y="4850192"/>
                  <a:pt x="4080206" y="4855598"/>
                  <a:pt x="4096207" y="4870486"/>
                </a:cubicBezTo>
                <a:cubicBezTo>
                  <a:pt x="4130498" y="4903650"/>
                  <a:pt x="4104590" y="4957128"/>
                  <a:pt x="4054298" y="4957128"/>
                </a:cubicBezTo>
                <a:close/>
                <a:moveTo>
                  <a:pt x="8137699" y="4957128"/>
                </a:moveTo>
                <a:cubicBezTo>
                  <a:pt x="8087407" y="4957128"/>
                  <a:pt x="8061499" y="4903650"/>
                  <a:pt x="8095789" y="4870486"/>
                </a:cubicBezTo>
                <a:cubicBezTo>
                  <a:pt x="8111791" y="4855598"/>
                  <a:pt x="8151415" y="4850192"/>
                  <a:pt x="8168941" y="4861013"/>
                </a:cubicBezTo>
                <a:cubicBezTo>
                  <a:pt x="8196373" y="4877257"/>
                  <a:pt x="8202469" y="4920574"/>
                  <a:pt x="8179609" y="4942234"/>
                </a:cubicBezTo>
                <a:cubicBezTo>
                  <a:pt x="8168941" y="4951715"/>
                  <a:pt x="8154463" y="4957128"/>
                  <a:pt x="8137699" y="4957128"/>
                </a:cubicBezTo>
                <a:close/>
                <a:moveTo>
                  <a:pt x="8317255" y="4957128"/>
                </a:moveTo>
                <a:cubicBezTo>
                  <a:pt x="8293633" y="4957128"/>
                  <a:pt x="8255533" y="4925987"/>
                  <a:pt x="8255533" y="4906359"/>
                </a:cubicBezTo>
                <a:cubicBezTo>
                  <a:pt x="8255533" y="4883347"/>
                  <a:pt x="8286775" y="4855598"/>
                  <a:pt x="8312683" y="4855598"/>
                </a:cubicBezTo>
                <a:cubicBezTo>
                  <a:pt x="8362213" y="4855598"/>
                  <a:pt x="8387359" y="4909065"/>
                  <a:pt x="8353069" y="4941556"/>
                </a:cubicBezTo>
                <a:cubicBezTo>
                  <a:pt x="8343925" y="4950356"/>
                  <a:pt x="8327923" y="4957128"/>
                  <a:pt x="8317255" y="4957128"/>
                </a:cubicBezTo>
                <a:close/>
                <a:moveTo>
                  <a:pt x="8667212" y="4957128"/>
                </a:moveTo>
                <a:cubicBezTo>
                  <a:pt x="8635971" y="4957128"/>
                  <a:pt x="8629875" y="4954423"/>
                  <a:pt x="8618444" y="4937499"/>
                </a:cubicBezTo>
                <a:cubicBezTo>
                  <a:pt x="8589488" y="4894179"/>
                  <a:pt x="8613111" y="4853571"/>
                  <a:pt x="8666451" y="4853571"/>
                </a:cubicBezTo>
                <a:cubicBezTo>
                  <a:pt x="8691596" y="4853571"/>
                  <a:pt x="8702264" y="4857633"/>
                  <a:pt x="8712932" y="4869811"/>
                </a:cubicBezTo>
                <a:cubicBezTo>
                  <a:pt x="8735792" y="4896207"/>
                  <a:pt x="8737316" y="4908393"/>
                  <a:pt x="8719791" y="4933441"/>
                </a:cubicBezTo>
                <a:cubicBezTo>
                  <a:pt x="8704551" y="4955094"/>
                  <a:pt x="8699979" y="4957128"/>
                  <a:pt x="8667212" y="4957128"/>
                </a:cubicBezTo>
                <a:close/>
                <a:moveTo>
                  <a:pt x="1761540" y="4957883"/>
                </a:moveTo>
                <a:cubicBezTo>
                  <a:pt x="1745252" y="4958141"/>
                  <a:pt x="1728108" y="4952722"/>
                  <a:pt x="1716296" y="4941556"/>
                </a:cubicBezTo>
                <a:cubicBezTo>
                  <a:pt x="1679720" y="4907037"/>
                  <a:pt x="1707152" y="4855598"/>
                  <a:pt x="1762016" y="4855598"/>
                </a:cubicBezTo>
                <a:cubicBezTo>
                  <a:pt x="1778019" y="4855598"/>
                  <a:pt x="1793259" y="4860337"/>
                  <a:pt x="1800879" y="4867780"/>
                </a:cubicBezTo>
                <a:cubicBezTo>
                  <a:pt x="1817643" y="4884024"/>
                  <a:pt x="1817643" y="4919219"/>
                  <a:pt x="1801640" y="4940199"/>
                </a:cubicBezTo>
                <a:cubicBezTo>
                  <a:pt x="1793259" y="4951705"/>
                  <a:pt x="1777828" y="4957631"/>
                  <a:pt x="1761540" y="4957883"/>
                </a:cubicBezTo>
                <a:close/>
                <a:moveTo>
                  <a:pt x="10430456" y="4957883"/>
                </a:moveTo>
                <a:cubicBezTo>
                  <a:pt x="10414168" y="4957631"/>
                  <a:pt x="10398738" y="4951705"/>
                  <a:pt x="10390356" y="4940199"/>
                </a:cubicBezTo>
                <a:cubicBezTo>
                  <a:pt x="10374354" y="4919219"/>
                  <a:pt x="10374354" y="4884024"/>
                  <a:pt x="10391118" y="4867780"/>
                </a:cubicBezTo>
                <a:cubicBezTo>
                  <a:pt x="10398738" y="4860337"/>
                  <a:pt x="10413978" y="4855598"/>
                  <a:pt x="10429980" y="4855598"/>
                </a:cubicBezTo>
                <a:cubicBezTo>
                  <a:pt x="10484844" y="4855598"/>
                  <a:pt x="10512276" y="4907037"/>
                  <a:pt x="10475700" y="4941556"/>
                </a:cubicBezTo>
                <a:cubicBezTo>
                  <a:pt x="10463888" y="4952722"/>
                  <a:pt x="10446744" y="4958141"/>
                  <a:pt x="10430456" y="4957883"/>
                </a:cubicBezTo>
                <a:close/>
                <a:moveTo>
                  <a:pt x="2989176" y="5071793"/>
                </a:moveTo>
                <a:cubicBezTo>
                  <a:pt x="2982318" y="5071793"/>
                  <a:pt x="2980032" y="5067730"/>
                  <a:pt x="2982318" y="5061642"/>
                </a:cubicBezTo>
                <a:cubicBezTo>
                  <a:pt x="2985366" y="5056227"/>
                  <a:pt x="2989938" y="5053519"/>
                  <a:pt x="2993748" y="5055550"/>
                </a:cubicBezTo>
                <a:cubicBezTo>
                  <a:pt x="3004416" y="5060966"/>
                  <a:pt x="3001368" y="5071793"/>
                  <a:pt x="2989176" y="5071793"/>
                </a:cubicBezTo>
                <a:close/>
                <a:moveTo>
                  <a:pt x="9202820" y="5071793"/>
                </a:moveTo>
                <a:cubicBezTo>
                  <a:pt x="9190628" y="5071793"/>
                  <a:pt x="9187580" y="5060966"/>
                  <a:pt x="9198248" y="5055550"/>
                </a:cubicBezTo>
                <a:cubicBezTo>
                  <a:pt x="9202059" y="5053519"/>
                  <a:pt x="9206631" y="5056227"/>
                  <a:pt x="9209679" y="5061642"/>
                </a:cubicBezTo>
                <a:cubicBezTo>
                  <a:pt x="9211964" y="5067730"/>
                  <a:pt x="9209679" y="5071793"/>
                  <a:pt x="9202820" y="5071793"/>
                </a:cubicBezTo>
                <a:close/>
                <a:moveTo>
                  <a:pt x="4763842" y="5077034"/>
                </a:moveTo>
                <a:cubicBezTo>
                  <a:pt x="4757079" y="5078049"/>
                  <a:pt x="4750031" y="5076526"/>
                  <a:pt x="4746602" y="5071788"/>
                </a:cubicBezTo>
                <a:cubicBezTo>
                  <a:pt x="4743554" y="5067048"/>
                  <a:pt x="4744315" y="5060961"/>
                  <a:pt x="4748887" y="5056900"/>
                </a:cubicBezTo>
                <a:cubicBezTo>
                  <a:pt x="4759555" y="5047425"/>
                  <a:pt x="4783178" y="5055547"/>
                  <a:pt x="4779367" y="5067048"/>
                </a:cubicBezTo>
                <a:cubicBezTo>
                  <a:pt x="4777082" y="5072465"/>
                  <a:pt x="4770604" y="5076019"/>
                  <a:pt x="4763842" y="5077034"/>
                </a:cubicBezTo>
                <a:close/>
                <a:moveTo>
                  <a:pt x="7428155" y="5077034"/>
                </a:moveTo>
                <a:cubicBezTo>
                  <a:pt x="7421392" y="5076019"/>
                  <a:pt x="7414915" y="5072465"/>
                  <a:pt x="7412630" y="5067048"/>
                </a:cubicBezTo>
                <a:cubicBezTo>
                  <a:pt x="7408819" y="5055547"/>
                  <a:pt x="7432442" y="5047425"/>
                  <a:pt x="7443110" y="5056900"/>
                </a:cubicBezTo>
                <a:cubicBezTo>
                  <a:pt x="7447682" y="5060961"/>
                  <a:pt x="7448443" y="5067048"/>
                  <a:pt x="7445395" y="5071788"/>
                </a:cubicBezTo>
                <a:cubicBezTo>
                  <a:pt x="7441966" y="5076526"/>
                  <a:pt x="7434918" y="5078049"/>
                  <a:pt x="7428155" y="5077034"/>
                </a:cubicBezTo>
                <a:close/>
                <a:moveTo>
                  <a:pt x="522119" y="5077197"/>
                </a:moveTo>
                <a:cubicBezTo>
                  <a:pt x="515252" y="5079228"/>
                  <a:pt x="512200" y="5075846"/>
                  <a:pt x="514489" y="5069076"/>
                </a:cubicBezTo>
                <a:cubicBezTo>
                  <a:pt x="515252" y="5062310"/>
                  <a:pt x="520593" y="5057573"/>
                  <a:pt x="524408" y="5057573"/>
                </a:cubicBezTo>
                <a:cubicBezTo>
                  <a:pt x="535853" y="5058248"/>
                  <a:pt x="533565" y="5073815"/>
                  <a:pt x="522119" y="5077197"/>
                </a:cubicBezTo>
                <a:close/>
                <a:moveTo>
                  <a:pt x="11669878" y="5077197"/>
                </a:moveTo>
                <a:cubicBezTo>
                  <a:pt x="11658431" y="5073815"/>
                  <a:pt x="11656143" y="5058248"/>
                  <a:pt x="11667588" y="5057573"/>
                </a:cubicBezTo>
                <a:cubicBezTo>
                  <a:pt x="11671403" y="5057573"/>
                  <a:pt x="11676744" y="5062310"/>
                  <a:pt x="11677507" y="5069076"/>
                </a:cubicBezTo>
                <a:cubicBezTo>
                  <a:pt x="11679796" y="5075846"/>
                  <a:pt x="11676744" y="5079228"/>
                  <a:pt x="11669878" y="5077197"/>
                </a:cubicBezTo>
                <a:close/>
                <a:moveTo>
                  <a:pt x="3524022" y="5077203"/>
                </a:moveTo>
                <a:cubicBezTo>
                  <a:pt x="3514116" y="5078558"/>
                  <a:pt x="3510306" y="5075174"/>
                  <a:pt x="3510306" y="5065022"/>
                </a:cubicBezTo>
                <a:cubicBezTo>
                  <a:pt x="3510306" y="5054871"/>
                  <a:pt x="3514116" y="5051486"/>
                  <a:pt x="3524022" y="5052840"/>
                </a:cubicBezTo>
                <a:cubicBezTo>
                  <a:pt x="3530880" y="5054194"/>
                  <a:pt x="3536976" y="5059607"/>
                  <a:pt x="3536976" y="5065022"/>
                </a:cubicBezTo>
                <a:cubicBezTo>
                  <a:pt x="3536976" y="5070435"/>
                  <a:pt x="3530880" y="5075848"/>
                  <a:pt x="3524022" y="5077203"/>
                </a:cubicBezTo>
                <a:close/>
                <a:moveTo>
                  <a:pt x="8667975" y="5077203"/>
                </a:moveTo>
                <a:cubicBezTo>
                  <a:pt x="8661116" y="5075848"/>
                  <a:pt x="8655020" y="5070435"/>
                  <a:pt x="8655020" y="5065022"/>
                </a:cubicBezTo>
                <a:cubicBezTo>
                  <a:pt x="8655020" y="5059607"/>
                  <a:pt x="8661116" y="5054194"/>
                  <a:pt x="8667975" y="5052840"/>
                </a:cubicBezTo>
                <a:cubicBezTo>
                  <a:pt x="8677880" y="5051486"/>
                  <a:pt x="8681691" y="5054871"/>
                  <a:pt x="8681691" y="5065022"/>
                </a:cubicBezTo>
                <a:cubicBezTo>
                  <a:pt x="8681691" y="5075174"/>
                  <a:pt x="8677880" y="5078558"/>
                  <a:pt x="8667975" y="5077203"/>
                </a:cubicBezTo>
                <a:close/>
                <a:moveTo>
                  <a:pt x="3351707" y="5078561"/>
                </a:moveTo>
                <a:cubicBezTo>
                  <a:pt x="3344087" y="5079745"/>
                  <a:pt x="3335323" y="5077544"/>
                  <a:pt x="3330751" y="5071115"/>
                </a:cubicBezTo>
                <a:cubicBezTo>
                  <a:pt x="3328466" y="5067052"/>
                  <a:pt x="3330751" y="5058934"/>
                  <a:pt x="3337610" y="5053519"/>
                </a:cubicBezTo>
                <a:cubicBezTo>
                  <a:pt x="3351326" y="5041338"/>
                  <a:pt x="3365803" y="5047430"/>
                  <a:pt x="3365803" y="5065700"/>
                </a:cubicBezTo>
                <a:cubicBezTo>
                  <a:pt x="3365803" y="5072806"/>
                  <a:pt x="3359327" y="5077376"/>
                  <a:pt x="3351707" y="5078561"/>
                </a:cubicBezTo>
                <a:close/>
                <a:moveTo>
                  <a:pt x="5998143" y="5078561"/>
                </a:moveTo>
                <a:cubicBezTo>
                  <a:pt x="5988236" y="5078561"/>
                  <a:pt x="5982903" y="5073823"/>
                  <a:pt x="5982903" y="5065700"/>
                </a:cubicBezTo>
                <a:cubicBezTo>
                  <a:pt x="5982903" y="5052843"/>
                  <a:pt x="6000428" y="5042015"/>
                  <a:pt x="6008811" y="5049460"/>
                </a:cubicBezTo>
                <a:cubicBezTo>
                  <a:pt x="6019479" y="5059611"/>
                  <a:pt x="6012620" y="5078561"/>
                  <a:pt x="5998143" y="5078561"/>
                </a:cubicBezTo>
                <a:close/>
                <a:moveTo>
                  <a:pt x="6193854" y="5078561"/>
                </a:moveTo>
                <a:cubicBezTo>
                  <a:pt x="6179376" y="5078561"/>
                  <a:pt x="6172518" y="5059611"/>
                  <a:pt x="6183186" y="5049460"/>
                </a:cubicBezTo>
                <a:cubicBezTo>
                  <a:pt x="6191568" y="5042015"/>
                  <a:pt x="6209094" y="5052843"/>
                  <a:pt x="6209094" y="5065700"/>
                </a:cubicBezTo>
                <a:cubicBezTo>
                  <a:pt x="6209094" y="5073823"/>
                  <a:pt x="6203760" y="5078561"/>
                  <a:pt x="6193854" y="5078561"/>
                </a:cubicBezTo>
                <a:close/>
                <a:moveTo>
                  <a:pt x="8840290" y="5078561"/>
                </a:moveTo>
                <a:cubicBezTo>
                  <a:pt x="8832670" y="5077376"/>
                  <a:pt x="8826194" y="5072806"/>
                  <a:pt x="8826194" y="5065700"/>
                </a:cubicBezTo>
                <a:cubicBezTo>
                  <a:pt x="8826194" y="5047430"/>
                  <a:pt x="8840671" y="5041338"/>
                  <a:pt x="8854387" y="5053519"/>
                </a:cubicBezTo>
                <a:cubicBezTo>
                  <a:pt x="8861246" y="5058934"/>
                  <a:pt x="8863531" y="5067052"/>
                  <a:pt x="8861246" y="5071115"/>
                </a:cubicBezTo>
                <a:cubicBezTo>
                  <a:pt x="8856674" y="5077544"/>
                  <a:pt x="8847910" y="5079745"/>
                  <a:pt x="8840290" y="5078561"/>
                </a:cubicBezTo>
                <a:close/>
                <a:moveTo>
                  <a:pt x="4936060" y="5078564"/>
                </a:moveTo>
                <a:cubicBezTo>
                  <a:pt x="4921583" y="5078564"/>
                  <a:pt x="4917772" y="5075178"/>
                  <a:pt x="4917772" y="5061645"/>
                </a:cubicBezTo>
                <a:cubicBezTo>
                  <a:pt x="4917772" y="5042017"/>
                  <a:pt x="4939871" y="5037958"/>
                  <a:pt x="4955872" y="5054875"/>
                </a:cubicBezTo>
                <a:cubicBezTo>
                  <a:pt x="4968064" y="5067732"/>
                  <a:pt x="4958920" y="5078564"/>
                  <a:pt x="4936060" y="5078564"/>
                </a:cubicBezTo>
                <a:close/>
                <a:moveTo>
                  <a:pt x="7255936" y="5078564"/>
                </a:moveTo>
                <a:cubicBezTo>
                  <a:pt x="7233076" y="5078564"/>
                  <a:pt x="7223932" y="5067732"/>
                  <a:pt x="7236124" y="5054875"/>
                </a:cubicBezTo>
                <a:cubicBezTo>
                  <a:pt x="7252126" y="5037958"/>
                  <a:pt x="7274224" y="5042017"/>
                  <a:pt x="7274224" y="5061645"/>
                </a:cubicBezTo>
                <a:cubicBezTo>
                  <a:pt x="7274224" y="5075178"/>
                  <a:pt x="7270413" y="5078564"/>
                  <a:pt x="7255936" y="5078564"/>
                </a:cubicBezTo>
                <a:close/>
                <a:moveTo>
                  <a:pt x="1228120" y="5078570"/>
                </a:moveTo>
                <a:cubicBezTo>
                  <a:pt x="1220512" y="5078570"/>
                  <a:pt x="1211381" y="5075864"/>
                  <a:pt x="1209089" y="5071801"/>
                </a:cubicBezTo>
                <a:cubicBezTo>
                  <a:pt x="1203779" y="5063681"/>
                  <a:pt x="1218231" y="5037961"/>
                  <a:pt x="1228120" y="5037961"/>
                </a:cubicBezTo>
                <a:cubicBezTo>
                  <a:pt x="1237999" y="5037961"/>
                  <a:pt x="1252528" y="5063681"/>
                  <a:pt x="1247173" y="5071801"/>
                </a:cubicBezTo>
                <a:cubicBezTo>
                  <a:pt x="1244880" y="5075864"/>
                  <a:pt x="1235708" y="5078570"/>
                  <a:pt x="1228120" y="5078570"/>
                </a:cubicBezTo>
                <a:close/>
                <a:moveTo>
                  <a:pt x="10963876" y="5078570"/>
                </a:moveTo>
                <a:cubicBezTo>
                  <a:pt x="10956288" y="5078570"/>
                  <a:pt x="10947116" y="5075864"/>
                  <a:pt x="10944823" y="5071801"/>
                </a:cubicBezTo>
                <a:cubicBezTo>
                  <a:pt x="10939468" y="5063681"/>
                  <a:pt x="10953998" y="5037961"/>
                  <a:pt x="10963876" y="5037961"/>
                </a:cubicBezTo>
                <a:cubicBezTo>
                  <a:pt x="10973766" y="5037961"/>
                  <a:pt x="10988218" y="5063681"/>
                  <a:pt x="10982907" y="5071801"/>
                </a:cubicBezTo>
                <a:cubicBezTo>
                  <a:pt x="10980615" y="5075864"/>
                  <a:pt x="10971484" y="5078570"/>
                  <a:pt x="10963876" y="5078570"/>
                </a:cubicBezTo>
                <a:close/>
                <a:moveTo>
                  <a:pt x="3155006" y="5080591"/>
                </a:moveTo>
                <a:cubicBezTo>
                  <a:pt x="3142052" y="5076533"/>
                  <a:pt x="3142814" y="5054875"/>
                  <a:pt x="3156530" y="5044722"/>
                </a:cubicBezTo>
                <a:cubicBezTo>
                  <a:pt x="3171008" y="5034570"/>
                  <a:pt x="3198440" y="5042694"/>
                  <a:pt x="3198440" y="5057584"/>
                </a:cubicBezTo>
                <a:cubicBezTo>
                  <a:pt x="3198440" y="5078561"/>
                  <a:pt x="3178628" y="5089391"/>
                  <a:pt x="3155006" y="5080591"/>
                </a:cubicBezTo>
                <a:close/>
                <a:moveTo>
                  <a:pt x="9036991" y="5080591"/>
                </a:moveTo>
                <a:cubicBezTo>
                  <a:pt x="9013368" y="5089391"/>
                  <a:pt x="8993556" y="5078561"/>
                  <a:pt x="8993556" y="5057584"/>
                </a:cubicBezTo>
                <a:cubicBezTo>
                  <a:pt x="8993556" y="5042694"/>
                  <a:pt x="9020988" y="5034570"/>
                  <a:pt x="9035467" y="5044722"/>
                </a:cubicBezTo>
                <a:cubicBezTo>
                  <a:pt x="9049183" y="5054875"/>
                  <a:pt x="9049944" y="5076533"/>
                  <a:pt x="9036991" y="5080591"/>
                </a:cubicBezTo>
                <a:close/>
                <a:moveTo>
                  <a:pt x="5821547" y="5083493"/>
                </a:moveTo>
                <a:cubicBezTo>
                  <a:pt x="5815355" y="5084274"/>
                  <a:pt x="5808498" y="5083133"/>
                  <a:pt x="5801830" y="5079241"/>
                </a:cubicBezTo>
                <a:cubicBezTo>
                  <a:pt x="5788114" y="5071799"/>
                  <a:pt x="5792686" y="5051493"/>
                  <a:pt x="5809450" y="5042019"/>
                </a:cubicBezTo>
                <a:cubicBezTo>
                  <a:pt x="5820118" y="5036605"/>
                  <a:pt x="5826214" y="5037281"/>
                  <a:pt x="5836119" y="5046758"/>
                </a:cubicBezTo>
                <a:cubicBezTo>
                  <a:pt x="5852694" y="5061478"/>
                  <a:pt x="5840120" y="5081146"/>
                  <a:pt x="5821547" y="5083493"/>
                </a:cubicBezTo>
                <a:close/>
                <a:moveTo>
                  <a:pt x="6370450" y="5083493"/>
                </a:moveTo>
                <a:cubicBezTo>
                  <a:pt x="6351876" y="5081146"/>
                  <a:pt x="6339303" y="5061478"/>
                  <a:pt x="6355878" y="5046758"/>
                </a:cubicBezTo>
                <a:cubicBezTo>
                  <a:pt x="6365783" y="5037281"/>
                  <a:pt x="6371879" y="5036605"/>
                  <a:pt x="6382547" y="5042019"/>
                </a:cubicBezTo>
                <a:cubicBezTo>
                  <a:pt x="6399311" y="5051493"/>
                  <a:pt x="6403883" y="5071799"/>
                  <a:pt x="6390167" y="5079241"/>
                </a:cubicBezTo>
                <a:cubicBezTo>
                  <a:pt x="6383499" y="5083133"/>
                  <a:pt x="6376642" y="5084274"/>
                  <a:pt x="6370450" y="5083493"/>
                </a:cubicBezTo>
                <a:close/>
                <a:moveTo>
                  <a:pt x="2813034" y="5085175"/>
                </a:moveTo>
                <a:cubicBezTo>
                  <a:pt x="2807188" y="5084484"/>
                  <a:pt x="2801426" y="5081779"/>
                  <a:pt x="2796663" y="5076533"/>
                </a:cubicBezTo>
                <a:cubicBezTo>
                  <a:pt x="2792091" y="5071799"/>
                  <a:pt x="2789804" y="5060970"/>
                  <a:pt x="2792852" y="5052848"/>
                </a:cubicBezTo>
                <a:cubicBezTo>
                  <a:pt x="2798187" y="5033219"/>
                  <a:pt x="2837048" y="5031867"/>
                  <a:pt x="2843144" y="5050817"/>
                </a:cubicBezTo>
                <a:cubicBezTo>
                  <a:pt x="2848859" y="5071122"/>
                  <a:pt x="2830571" y="5087235"/>
                  <a:pt x="2813034" y="5085175"/>
                </a:cubicBezTo>
                <a:close/>
                <a:moveTo>
                  <a:pt x="9378963" y="5085175"/>
                </a:moveTo>
                <a:cubicBezTo>
                  <a:pt x="9361426" y="5087235"/>
                  <a:pt x="9343138" y="5071122"/>
                  <a:pt x="9348852" y="5050817"/>
                </a:cubicBezTo>
                <a:cubicBezTo>
                  <a:pt x="9354948" y="5031867"/>
                  <a:pt x="9393810" y="5033219"/>
                  <a:pt x="9399144" y="5052848"/>
                </a:cubicBezTo>
                <a:cubicBezTo>
                  <a:pt x="9402192" y="5060970"/>
                  <a:pt x="9399906" y="5071799"/>
                  <a:pt x="9395334" y="5076533"/>
                </a:cubicBezTo>
                <a:cubicBezTo>
                  <a:pt x="9390571" y="5081779"/>
                  <a:pt x="9384808" y="5084484"/>
                  <a:pt x="9378963" y="5085175"/>
                </a:cubicBezTo>
                <a:close/>
                <a:moveTo>
                  <a:pt x="1047560" y="5087612"/>
                </a:moveTo>
                <a:cubicBezTo>
                  <a:pt x="1043271" y="5086680"/>
                  <a:pt x="1039079" y="5083975"/>
                  <a:pt x="1034125" y="5079238"/>
                </a:cubicBezTo>
                <a:cubicBezTo>
                  <a:pt x="1024223" y="5069086"/>
                  <a:pt x="1023460" y="5062996"/>
                  <a:pt x="1030317" y="5052167"/>
                </a:cubicBezTo>
                <a:cubicBezTo>
                  <a:pt x="1040988" y="5033893"/>
                  <a:pt x="1065364" y="5033893"/>
                  <a:pt x="1076028" y="5051491"/>
                </a:cubicBezTo>
                <a:cubicBezTo>
                  <a:pt x="1085175" y="5067052"/>
                  <a:pt x="1081367" y="5075175"/>
                  <a:pt x="1061559" y="5085327"/>
                </a:cubicBezTo>
                <a:cubicBezTo>
                  <a:pt x="1056225" y="5087697"/>
                  <a:pt x="1051845" y="5088542"/>
                  <a:pt x="1047560" y="5087612"/>
                </a:cubicBezTo>
                <a:close/>
                <a:moveTo>
                  <a:pt x="11144436" y="5087612"/>
                </a:moveTo>
                <a:cubicBezTo>
                  <a:pt x="11140151" y="5088542"/>
                  <a:pt x="11135771" y="5087697"/>
                  <a:pt x="11130438" y="5085327"/>
                </a:cubicBezTo>
                <a:cubicBezTo>
                  <a:pt x="11110630" y="5075175"/>
                  <a:pt x="11106822" y="5067052"/>
                  <a:pt x="11115968" y="5051491"/>
                </a:cubicBezTo>
                <a:cubicBezTo>
                  <a:pt x="11126632" y="5033893"/>
                  <a:pt x="11151008" y="5033893"/>
                  <a:pt x="11161679" y="5052167"/>
                </a:cubicBezTo>
                <a:cubicBezTo>
                  <a:pt x="11168536" y="5062996"/>
                  <a:pt x="11167774" y="5069086"/>
                  <a:pt x="11157871" y="5079238"/>
                </a:cubicBezTo>
                <a:cubicBezTo>
                  <a:pt x="11152918" y="5083975"/>
                  <a:pt x="11148726" y="5086680"/>
                  <a:pt x="11144436" y="5087612"/>
                </a:cubicBezTo>
                <a:close/>
                <a:moveTo>
                  <a:pt x="1940900" y="5091245"/>
                </a:moveTo>
                <a:cubicBezTo>
                  <a:pt x="1934519" y="5092428"/>
                  <a:pt x="1927089" y="5089722"/>
                  <a:pt x="1917183" y="5083293"/>
                </a:cubicBezTo>
                <a:cubicBezTo>
                  <a:pt x="1908800" y="5077882"/>
                  <a:pt x="1904228" y="5067727"/>
                  <a:pt x="1906515" y="5057578"/>
                </a:cubicBezTo>
                <a:cubicBezTo>
                  <a:pt x="1908039" y="5044718"/>
                  <a:pt x="1914135" y="5040658"/>
                  <a:pt x="1933947" y="5039304"/>
                </a:cubicBezTo>
                <a:cubicBezTo>
                  <a:pt x="1963664" y="5036597"/>
                  <a:pt x="1972808" y="5050808"/>
                  <a:pt x="1958331" y="5075848"/>
                </a:cubicBezTo>
                <a:cubicBezTo>
                  <a:pt x="1952616" y="5084986"/>
                  <a:pt x="1947281" y="5090062"/>
                  <a:pt x="1940900" y="5091245"/>
                </a:cubicBezTo>
                <a:close/>
                <a:moveTo>
                  <a:pt x="10251096" y="5091245"/>
                </a:moveTo>
                <a:cubicBezTo>
                  <a:pt x="10244715" y="5090062"/>
                  <a:pt x="10239380" y="5084986"/>
                  <a:pt x="10233666" y="5075848"/>
                </a:cubicBezTo>
                <a:cubicBezTo>
                  <a:pt x="10219188" y="5050808"/>
                  <a:pt x="10228332" y="5036597"/>
                  <a:pt x="10258050" y="5039304"/>
                </a:cubicBezTo>
                <a:cubicBezTo>
                  <a:pt x="10277862" y="5040658"/>
                  <a:pt x="10283958" y="5044718"/>
                  <a:pt x="10285482" y="5057578"/>
                </a:cubicBezTo>
                <a:cubicBezTo>
                  <a:pt x="10287768" y="5067727"/>
                  <a:pt x="10283196" y="5077882"/>
                  <a:pt x="10274814" y="5083293"/>
                </a:cubicBezTo>
                <a:cubicBezTo>
                  <a:pt x="10264907" y="5089722"/>
                  <a:pt x="10257478" y="5092428"/>
                  <a:pt x="10251096" y="5091245"/>
                </a:cubicBezTo>
                <a:close/>
                <a:moveTo>
                  <a:pt x="1578149" y="5091880"/>
                </a:moveTo>
                <a:cubicBezTo>
                  <a:pt x="1572933" y="5090695"/>
                  <a:pt x="1567600" y="5087694"/>
                  <a:pt x="1562647" y="5082615"/>
                </a:cubicBezTo>
                <a:cubicBezTo>
                  <a:pt x="1558075" y="5077201"/>
                  <a:pt x="1555027" y="5065696"/>
                  <a:pt x="1556551" y="5056899"/>
                </a:cubicBezTo>
                <a:cubicBezTo>
                  <a:pt x="1558075" y="5044718"/>
                  <a:pt x="1564171" y="5040658"/>
                  <a:pt x="1583983" y="5039303"/>
                </a:cubicBezTo>
                <a:cubicBezTo>
                  <a:pt x="1607605" y="5037274"/>
                  <a:pt x="1608367" y="5037951"/>
                  <a:pt x="1608367" y="5060284"/>
                </a:cubicBezTo>
                <a:cubicBezTo>
                  <a:pt x="1608367" y="5082619"/>
                  <a:pt x="1593793" y="5095434"/>
                  <a:pt x="1578149" y="5091880"/>
                </a:cubicBezTo>
                <a:close/>
                <a:moveTo>
                  <a:pt x="10613847" y="5091880"/>
                </a:moveTo>
                <a:cubicBezTo>
                  <a:pt x="10598203" y="5095434"/>
                  <a:pt x="10583630" y="5082619"/>
                  <a:pt x="10583630" y="5060284"/>
                </a:cubicBezTo>
                <a:cubicBezTo>
                  <a:pt x="10583630" y="5037951"/>
                  <a:pt x="10584391" y="5037274"/>
                  <a:pt x="10608014" y="5039303"/>
                </a:cubicBezTo>
                <a:cubicBezTo>
                  <a:pt x="10627826" y="5040658"/>
                  <a:pt x="10633922" y="5044718"/>
                  <a:pt x="10635446" y="5056899"/>
                </a:cubicBezTo>
                <a:cubicBezTo>
                  <a:pt x="10636970" y="5065696"/>
                  <a:pt x="10633922" y="5077201"/>
                  <a:pt x="10629350" y="5082615"/>
                </a:cubicBezTo>
                <a:cubicBezTo>
                  <a:pt x="10624396" y="5087694"/>
                  <a:pt x="10619063" y="5090695"/>
                  <a:pt x="10613847" y="5091880"/>
                </a:cubicBezTo>
                <a:close/>
                <a:moveTo>
                  <a:pt x="881196" y="5096748"/>
                </a:moveTo>
                <a:cubicBezTo>
                  <a:pt x="870980" y="5097849"/>
                  <a:pt x="859936" y="5093448"/>
                  <a:pt x="849271" y="5083295"/>
                </a:cubicBezTo>
                <a:cubicBezTo>
                  <a:pt x="828696" y="5064349"/>
                  <a:pt x="828696" y="5056904"/>
                  <a:pt x="846229" y="5042689"/>
                </a:cubicBezTo>
                <a:cubicBezTo>
                  <a:pt x="865256" y="5027125"/>
                  <a:pt x="888113" y="5028476"/>
                  <a:pt x="905652" y="5045396"/>
                </a:cubicBezTo>
                <a:cubicBezTo>
                  <a:pt x="918595" y="5058257"/>
                  <a:pt x="918595" y="5060965"/>
                  <a:pt x="907941" y="5077208"/>
                </a:cubicBezTo>
                <a:cubicBezTo>
                  <a:pt x="900681" y="5089050"/>
                  <a:pt x="891335" y="5095646"/>
                  <a:pt x="881196" y="5096748"/>
                </a:cubicBezTo>
                <a:close/>
                <a:moveTo>
                  <a:pt x="11310800" y="5096748"/>
                </a:moveTo>
                <a:cubicBezTo>
                  <a:pt x="11300662" y="5095646"/>
                  <a:pt x="11291315" y="5089050"/>
                  <a:pt x="11284055" y="5077208"/>
                </a:cubicBezTo>
                <a:cubicBezTo>
                  <a:pt x="11273402" y="5060965"/>
                  <a:pt x="11273402" y="5058257"/>
                  <a:pt x="11286344" y="5045396"/>
                </a:cubicBezTo>
                <a:cubicBezTo>
                  <a:pt x="11303883" y="5028476"/>
                  <a:pt x="11326740" y="5027125"/>
                  <a:pt x="11345767" y="5042689"/>
                </a:cubicBezTo>
                <a:cubicBezTo>
                  <a:pt x="11363300" y="5056904"/>
                  <a:pt x="11363300" y="5064349"/>
                  <a:pt x="11342726" y="5083295"/>
                </a:cubicBezTo>
                <a:cubicBezTo>
                  <a:pt x="11332060" y="5093448"/>
                  <a:pt x="11321016" y="5097849"/>
                  <a:pt x="11310800" y="5096748"/>
                </a:cubicBezTo>
                <a:close/>
                <a:moveTo>
                  <a:pt x="2457368" y="5097677"/>
                </a:moveTo>
                <a:cubicBezTo>
                  <a:pt x="2452796" y="5096999"/>
                  <a:pt x="2449368" y="5092092"/>
                  <a:pt x="2442128" y="5081940"/>
                </a:cubicBezTo>
                <a:cubicBezTo>
                  <a:pt x="2425364" y="5059607"/>
                  <a:pt x="2426888" y="5046750"/>
                  <a:pt x="2445939" y="5037274"/>
                </a:cubicBezTo>
                <a:cubicBezTo>
                  <a:pt x="2487848" y="5017647"/>
                  <a:pt x="2519091" y="5065022"/>
                  <a:pt x="2479467" y="5088031"/>
                </a:cubicBezTo>
                <a:cubicBezTo>
                  <a:pt x="2467656" y="5094799"/>
                  <a:pt x="2461940" y="5098351"/>
                  <a:pt x="2457368" y="5097677"/>
                </a:cubicBezTo>
                <a:close/>
                <a:moveTo>
                  <a:pt x="9734628" y="5097677"/>
                </a:moveTo>
                <a:cubicBezTo>
                  <a:pt x="9730056" y="5098351"/>
                  <a:pt x="9724340" y="5094799"/>
                  <a:pt x="9712530" y="5088031"/>
                </a:cubicBezTo>
                <a:cubicBezTo>
                  <a:pt x="9672906" y="5065022"/>
                  <a:pt x="9704148" y="5017647"/>
                  <a:pt x="9746058" y="5037274"/>
                </a:cubicBezTo>
                <a:cubicBezTo>
                  <a:pt x="9765108" y="5046750"/>
                  <a:pt x="9766632" y="5059607"/>
                  <a:pt x="9749868" y="5081940"/>
                </a:cubicBezTo>
                <a:cubicBezTo>
                  <a:pt x="9742628" y="5092092"/>
                  <a:pt x="9739200" y="5096999"/>
                  <a:pt x="9734628" y="5097677"/>
                </a:cubicBezTo>
                <a:close/>
                <a:moveTo>
                  <a:pt x="3880174" y="5097764"/>
                </a:moveTo>
                <a:cubicBezTo>
                  <a:pt x="3874172" y="5098355"/>
                  <a:pt x="3867886" y="5096154"/>
                  <a:pt x="3858742" y="5091418"/>
                </a:cubicBezTo>
                <a:cubicBezTo>
                  <a:pt x="3838168" y="5081266"/>
                  <a:pt x="3840454" y="5042013"/>
                  <a:pt x="3862552" y="5033213"/>
                </a:cubicBezTo>
                <a:cubicBezTo>
                  <a:pt x="3899890" y="5018325"/>
                  <a:pt x="3931132" y="5062319"/>
                  <a:pt x="3899890" y="5087356"/>
                </a:cubicBezTo>
                <a:cubicBezTo>
                  <a:pt x="3891890" y="5093786"/>
                  <a:pt x="3886174" y="5097170"/>
                  <a:pt x="3880174" y="5097764"/>
                </a:cubicBezTo>
                <a:close/>
                <a:moveTo>
                  <a:pt x="8311823" y="5097764"/>
                </a:moveTo>
                <a:cubicBezTo>
                  <a:pt x="8305823" y="5097170"/>
                  <a:pt x="8300107" y="5093786"/>
                  <a:pt x="8292107" y="5087356"/>
                </a:cubicBezTo>
                <a:cubicBezTo>
                  <a:pt x="8260864" y="5062319"/>
                  <a:pt x="8292107" y="5018325"/>
                  <a:pt x="8329444" y="5033213"/>
                </a:cubicBezTo>
                <a:cubicBezTo>
                  <a:pt x="8351543" y="5042013"/>
                  <a:pt x="8353828" y="5081266"/>
                  <a:pt x="8333255" y="5091418"/>
                </a:cubicBezTo>
                <a:cubicBezTo>
                  <a:pt x="8324111" y="5096154"/>
                  <a:pt x="8317824" y="5098355"/>
                  <a:pt x="8311823" y="5097764"/>
                </a:cubicBezTo>
                <a:close/>
                <a:moveTo>
                  <a:pt x="3695959" y="5098099"/>
                </a:moveTo>
                <a:cubicBezTo>
                  <a:pt x="3688530" y="5098182"/>
                  <a:pt x="3681862" y="5093446"/>
                  <a:pt x="3674622" y="5083971"/>
                </a:cubicBezTo>
                <a:cubicBezTo>
                  <a:pt x="3658620" y="5064346"/>
                  <a:pt x="3659382" y="5056225"/>
                  <a:pt x="3677670" y="5041334"/>
                </a:cubicBezTo>
                <a:cubicBezTo>
                  <a:pt x="3712722" y="5013585"/>
                  <a:pt x="3754632" y="5052840"/>
                  <a:pt x="3721866" y="5083293"/>
                </a:cubicBezTo>
                <a:cubicBezTo>
                  <a:pt x="3711579" y="5093107"/>
                  <a:pt x="3703388" y="5098015"/>
                  <a:pt x="3695959" y="5098099"/>
                </a:cubicBezTo>
                <a:close/>
                <a:moveTo>
                  <a:pt x="4055723" y="5098099"/>
                </a:moveTo>
                <a:cubicBezTo>
                  <a:pt x="4047816" y="5098523"/>
                  <a:pt x="4040196" y="5095138"/>
                  <a:pt x="4032195" y="5088031"/>
                </a:cubicBezTo>
                <a:cubicBezTo>
                  <a:pt x="4017718" y="5075848"/>
                  <a:pt x="4016194" y="5050808"/>
                  <a:pt x="4029147" y="5039304"/>
                </a:cubicBezTo>
                <a:cubicBezTo>
                  <a:pt x="4043626" y="5026444"/>
                  <a:pt x="4071058" y="5029828"/>
                  <a:pt x="4084011" y="5046072"/>
                </a:cubicBezTo>
                <a:cubicBezTo>
                  <a:pt x="4099251" y="5065696"/>
                  <a:pt x="4099251" y="5069080"/>
                  <a:pt x="4080963" y="5085323"/>
                </a:cubicBezTo>
                <a:cubicBezTo>
                  <a:pt x="4071819" y="5093446"/>
                  <a:pt x="4063628" y="5097677"/>
                  <a:pt x="4055723" y="5098099"/>
                </a:cubicBezTo>
                <a:close/>
                <a:moveTo>
                  <a:pt x="8136273" y="5098099"/>
                </a:moveTo>
                <a:cubicBezTo>
                  <a:pt x="8128368" y="5097677"/>
                  <a:pt x="8120177" y="5093446"/>
                  <a:pt x="8111033" y="5085323"/>
                </a:cubicBezTo>
                <a:cubicBezTo>
                  <a:pt x="8092745" y="5069080"/>
                  <a:pt x="8092745" y="5065696"/>
                  <a:pt x="8107985" y="5046072"/>
                </a:cubicBezTo>
                <a:cubicBezTo>
                  <a:pt x="8120939" y="5029828"/>
                  <a:pt x="8148371" y="5026444"/>
                  <a:pt x="8162849" y="5039304"/>
                </a:cubicBezTo>
                <a:cubicBezTo>
                  <a:pt x="8175803" y="5050808"/>
                  <a:pt x="8174279" y="5075848"/>
                  <a:pt x="8159801" y="5088031"/>
                </a:cubicBezTo>
                <a:cubicBezTo>
                  <a:pt x="8151800" y="5095138"/>
                  <a:pt x="8144180" y="5098523"/>
                  <a:pt x="8136273" y="5098099"/>
                </a:cubicBezTo>
                <a:close/>
                <a:moveTo>
                  <a:pt x="8496038" y="5098099"/>
                </a:moveTo>
                <a:cubicBezTo>
                  <a:pt x="8488608" y="5098015"/>
                  <a:pt x="8480418" y="5093107"/>
                  <a:pt x="8470131" y="5083293"/>
                </a:cubicBezTo>
                <a:cubicBezTo>
                  <a:pt x="8437364" y="5052840"/>
                  <a:pt x="8479275" y="5013585"/>
                  <a:pt x="8514327" y="5041334"/>
                </a:cubicBezTo>
                <a:cubicBezTo>
                  <a:pt x="8532615" y="5056225"/>
                  <a:pt x="8533376" y="5064346"/>
                  <a:pt x="8517375" y="5083971"/>
                </a:cubicBezTo>
                <a:cubicBezTo>
                  <a:pt x="8510135" y="5093446"/>
                  <a:pt x="8503467" y="5098182"/>
                  <a:pt x="8496038" y="5098099"/>
                </a:cubicBezTo>
                <a:close/>
                <a:moveTo>
                  <a:pt x="2112835" y="5098184"/>
                </a:moveTo>
                <a:cubicBezTo>
                  <a:pt x="2105120" y="5097845"/>
                  <a:pt x="2097119" y="5093107"/>
                  <a:pt x="2087593" y="5083971"/>
                </a:cubicBezTo>
                <a:cubicBezTo>
                  <a:pt x="2068544" y="5065696"/>
                  <a:pt x="2068544" y="5063670"/>
                  <a:pt x="2086832" y="5044041"/>
                </a:cubicBezTo>
                <a:cubicBezTo>
                  <a:pt x="2099024" y="5030506"/>
                  <a:pt x="2104358" y="5029152"/>
                  <a:pt x="2122646" y="5034567"/>
                </a:cubicBezTo>
                <a:cubicBezTo>
                  <a:pt x="2149316" y="5042688"/>
                  <a:pt x="2155412" y="5067051"/>
                  <a:pt x="2136362" y="5086001"/>
                </a:cubicBezTo>
                <a:cubicBezTo>
                  <a:pt x="2127980" y="5094462"/>
                  <a:pt x="2120551" y="5098524"/>
                  <a:pt x="2112835" y="5098184"/>
                </a:cubicBezTo>
                <a:close/>
                <a:moveTo>
                  <a:pt x="10079162" y="5098184"/>
                </a:moveTo>
                <a:cubicBezTo>
                  <a:pt x="10071446" y="5098524"/>
                  <a:pt x="10064016" y="5094462"/>
                  <a:pt x="10055635" y="5086001"/>
                </a:cubicBezTo>
                <a:cubicBezTo>
                  <a:pt x="10036584" y="5067051"/>
                  <a:pt x="10042680" y="5042688"/>
                  <a:pt x="10069351" y="5034567"/>
                </a:cubicBezTo>
                <a:cubicBezTo>
                  <a:pt x="10087639" y="5029152"/>
                  <a:pt x="10092972" y="5030506"/>
                  <a:pt x="10105164" y="5044041"/>
                </a:cubicBezTo>
                <a:cubicBezTo>
                  <a:pt x="10123452" y="5063670"/>
                  <a:pt x="10123452" y="5065696"/>
                  <a:pt x="10104403" y="5083971"/>
                </a:cubicBezTo>
                <a:cubicBezTo>
                  <a:pt x="10094878" y="5093107"/>
                  <a:pt x="10086876" y="5097845"/>
                  <a:pt x="10079162" y="5098184"/>
                </a:cubicBezTo>
                <a:close/>
                <a:moveTo>
                  <a:pt x="171913" y="5098268"/>
                </a:moveTo>
                <a:cubicBezTo>
                  <a:pt x="163043" y="5099026"/>
                  <a:pt x="153888" y="5095137"/>
                  <a:pt x="145493" y="5086676"/>
                </a:cubicBezTo>
                <a:cubicBezTo>
                  <a:pt x="114971" y="5056222"/>
                  <a:pt x="147781" y="5019674"/>
                  <a:pt x="189748" y="5036597"/>
                </a:cubicBezTo>
                <a:cubicBezTo>
                  <a:pt x="211875" y="5045393"/>
                  <a:pt x="214167" y="5058929"/>
                  <a:pt x="196616" y="5081938"/>
                </a:cubicBezTo>
                <a:cubicBezTo>
                  <a:pt x="189367" y="5092091"/>
                  <a:pt x="180784" y="5097506"/>
                  <a:pt x="171913" y="5098268"/>
                </a:cubicBezTo>
                <a:close/>
                <a:moveTo>
                  <a:pt x="12020083" y="5098268"/>
                </a:moveTo>
                <a:cubicBezTo>
                  <a:pt x="12011212" y="5097506"/>
                  <a:pt x="12002630" y="5092091"/>
                  <a:pt x="11995380" y="5081938"/>
                </a:cubicBezTo>
                <a:cubicBezTo>
                  <a:pt x="11977830" y="5058929"/>
                  <a:pt x="11980122" y="5045393"/>
                  <a:pt x="12002248" y="5036597"/>
                </a:cubicBezTo>
                <a:cubicBezTo>
                  <a:pt x="12044215" y="5019674"/>
                  <a:pt x="12077026" y="5056222"/>
                  <a:pt x="12046503" y="5086676"/>
                </a:cubicBezTo>
                <a:cubicBezTo>
                  <a:pt x="12038108" y="5095137"/>
                  <a:pt x="12028954" y="5099026"/>
                  <a:pt x="12020083" y="5098268"/>
                </a:cubicBezTo>
                <a:close/>
                <a:moveTo>
                  <a:pt x="5112990" y="5098284"/>
                </a:moveTo>
                <a:cubicBezTo>
                  <a:pt x="5106382" y="5097722"/>
                  <a:pt x="5099047" y="5095480"/>
                  <a:pt x="5091236" y="5091419"/>
                </a:cubicBezTo>
                <a:cubicBezTo>
                  <a:pt x="5071424" y="5081266"/>
                  <a:pt x="5072948" y="5043369"/>
                  <a:pt x="5093523" y="5031862"/>
                </a:cubicBezTo>
                <a:cubicBezTo>
                  <a:pt x="5118668" y="5018328"/>
                  <a:pt x="5146100" y="5033893"/>
                  <a:pt x="5146100" y="5061644"/>
                </a:cubicBezTo>
                <a:cubicBezTo>
                  <a:pt x="5146100" y="5086513"/>
                  <a:pt x="5132814" y="5099965"/>
                  <a:pt x="5112990" y="5098284"/>
                </a:cubicBezTo>
                <a:close/>
                <a:moveTo>
                  <a:pt x="7079007" y="5098284"/>
                </a:moveTo>
                <a:cubicBezTo>
                  <a:pt x="7059183" y="5099965"/>
                  <a:pt x="7045896" y="5086513"/>
                  <a:pt x="7045896" y="5061644"/>
                </a:cubicBezTo>
                <a:cubicBezTo>
                  <a:pt x="7045896" y="5033893"/>
                  <a:pt x="7073328" y="5018328"/>
                  <a:pt x="7098474" y="5031862"/>
                </a:cubicBezTo>
                <a:cubicBezTo>
                  <a:pt x="7119048" y="5043369"/>
                  <a:pt x="7120572" y="5081266"/>
                  <a:pt x="7100760" y="5091419"/>
                </a:cubicBezTo>
                <a:cubicBezTo>
                  <a:pt x="7092950" y="5095480"/>
                  <a:pt x="7085615" y="5097722"/>
                  <a:pt x="7079007" y="5098284"/>
                </a:cubicBezTo>
                <a:close/>
                <a:moveTo>
                  <a:pt x="700735" y="5099122"/>
                </a:moveTo>
                <a:cubicBezTo>
                  <a:pt x="687012" y="5099036"/>
                  <a:pt x="673116" y="5094469"/>
                  <a:pt x="666639" y="5085330"/>
                </a:cubicBezTo>
                <a:cubicBezTo>
                  <a:pt x="653695" y="5066381"/>
                  <a:pt x="655220" y="5048787"/>
                  <a:pt x="671207" y="5035925"/>
                </a:cubicBezTo>
                <a:cubicBezTo>
                  <a:pt x="709305" y="5004886"/>
                  <a:pt x="758089" y="5044725"/>
                  <a:pt x="733697" y="5086008"/>
                </a:cubicBezTo>
                <a:cubicBezTo>
                  <a:pt x="727980" y="5094805"/>
                  <a:pt x="714452" y="5099205"/>
                  <a:pt x="700735" y="5099122"/>
                </a:cubicBezTo>
                <a:close/>
                <a:moveTo>
                  <a:pt x="11491262" y="5099122"/>
                </a:moveTo>
                <a:cubicBezTo>
                  <a:pt x="11477544" y="5099205"/>
                  <a:pt x="11464016" y="5094805"/>
                  <a:pt x="11458299" y="5086008"/>
                </a:cubicBezTo>
                <a:cubicBezTo>
                  <a:pt x="11433907" y="5044725"/>
                  <a:pt x="11482691" y="5004886"/>
                  <a:pt x="11520790" y="5035925"/>
                </a:cubicBezTo>
                <a:cubicBezTo>
                  <a:pt x="11536776" y="5048787"/>
                  <a:pt x="11538302" y="5066381"/>
                  <a:pt x="11525358" y="5085330"/>
                </a:cubicBezTo>
                <a:cubicBezTo>
                  <a:pt x="11518880" y="5094469"/>
                  <a:pt x="11504984" y="5099036"/>
                  <a:pt x="11491262" y="5099122"/>
                </a:cubicBezTo>
                <a:close/>
                <a:moveTo>
                  <a:pt x="0" y="5103913"/>
                </a:moveTo>
                <a:lnTo>
                  <a:pt x="0" y="5019459"/>
                </a:lnTo>
                <a:lnTo>
                  <a:pt x="7029" y="5019801"/>
                </a:lnTo>
                <a:cubicBezTo>
                  <a:pt x="24179" y="5024273"/>
                  <a:pt x="38689" y="5035588"/>
                  <a:pt x="42100" y="5051492"/>
                </a:cubicBezTo>
                <a:cubicBezTo>
                  <a:pt x="45135" y="5065031"/>
                  <a:pt x="33752" y="5094130"/>
                  <a:pt x="23039" y="5100222"/>
                </a:cubicBezTo>
                <a:close/>
                <a:moveTo>
                  <a:pt x="12191999" y="5103913"/>
                </a:moveTo>
                <a:lnTo>
                  <a:pt x="12168958" y="5100222"/>
                </a:lnTo>
                <a:cubicBezTo>
                  <a:pt x="12158244" y="5094130"/>
                  <a:pt x="12146862" y="5065031"/>
                  <a:pt x="12149896" y="5051492"/>
                </a:cubicBezTo>
                <a:cubicBezTo>
                  <a:pt x="12153307" y="5035588"/>
                  <a:pt x="12167818" y="5024273"/>
                  <a:pt x="12184967" y="5019801"/>
                </a:cubicBezTo>
                <a:lnTo>
                  <a:pt x="12191999" y="5019459"/>
                </a:lnTo>
                <a:close/>
                <a:moveTo>
                  <a:pt x="4232327" y="5104960"/>
                </a:moveTo>
                <a:cubicBezTo>
                  <a:pt x="4226231" y="5104960"/>
                  <a:pt x="4214039" y="5102255"/>
                  <a:pt x="4204895" y="5098869"/>
                </a:cubicBezTo>
                <a:cubicBezTo>
                  <a:pt x="4166795" y="5085330"/>
                  <a:pt x="4187368" y="5017655"/>
                  <a:pt x="4229279" y="5017655"/>
                </a:cubicBezTo>
                <a:cubicBezTo>
                  <a:pt x="4249852" y="5017655"/>
                  <a:pt x="4278808" y="5044050"/>
                  <a:pt x="4278808" y="5062323"/>
                </a:cubicBezTo>
                <a:cubicBezTo>
                  <a:pt x="4278808" y="5077888"/>
                  <a:pt x="4249091" y="5105637"/>
                  <a:pt x="4232327" y="5104960"/>
                </a:cubicBezTo>
                <a:close/>
                <a:moveTo>
                  <a:pt x="7959670" y="5104960"/>
                </a:moveTo>
                <a:cubicBezTo>
                  <a:pt x="7942906" y="5105637"/>
                  <a:pt x="7913188" y="5077888"/>
                  <a:pt x="7913188" y="5062323"/>
                </a:cubicBezTo>
                <a:cubicBezTo>
                  <a:pt x="7913188" y="5044050"/>
                  <a:pt x="7942144" y="5017655"/>
                  <a:pt x="7962718" y="5017655"/>
                </a:cubicBezTo>
                <a:cubicBezTo>
                  <a:pt x="8004628" y="5017655"/>
                  <a:pt x="8025201" y="5085330"/>
                  <a:pt x="7987102" y="5098869"/>
                </a:cubicBezTo>
                <a:cubicBezTo>
                  <a:pt x="7977958" y="5102255"/>
                  <a:pt x="7965765" y="5104960"/>
                  <a:pt x="7959670" y="5104960"/>
                </a:cubicBezTo>
                <a:close/>
                <a:moveTo>
                  <a:pt x="4595823" y="5105297"/>
                </a:moveTo>
                <a:cubicBezTo>
                  <a:pt x="4581344" y="5108174"/>
                  <a:pt x="4564390" y="5102928"/>
                  <a:pt x="4548768" y="5088716"/>
                </a:cubicBezTo>
                <a:cubicBezTo>
                  <a:pt x="4525908" y="5069086"/>
                  <a:pt x="4525147" y="5058260"/>
                  <a:pt x="4545720" y="5035249"/>
                </a:cubicBezTo>
                <a:cubicBezTo>
                  <a:pt x="4579248" y="4997438"/>
                  <a:pt x="4643256" y="5026452"/>
                  <a:pt x="4628016" y="5073148"/>
                </a:cubicBezTo>
                <a:cubicBezTo>
                  <a:pt x="4622302" y="5091424"/>
                  <a:pt x="4610300" y="5102419"/>
                  <a:pt x="4595823" y="5105297"/>
                </a:cubicBezTo>
                <a:close/>
                <a:moveTo>
                  <a:pt x="7596174" y="5105297"/>
                </a:moveTo>
                <a:cubicBezTo>
                  <a:pt x="7581696" y="5102419"/>
                  <a:pt x="7569695" y="5091424"/>
                  <a:pt x="7563980" y="5073148"/>
                </a:cubicBezTo>
                <a:cubicBezTo>
                  <a:pt x="7548740" y="5026452"/>
                  <a:pt x="7612748" y="4997438"/>
                  <a:pt x="7646276" y="5035249"/>
                </a:cubicBezTo>
                <a:cubicBezTo>
                  <a:pt x="7666849" y="5058260"/>
                  <a:pt x="7666088" y="5069086"/>
                  <a:pt x="7643228" y="5088716"/>
                </a:cubicBezTo>
                <a:cubicBezTo>
                  <a:pt x="7627607" y="5102928"/>
                  <a:pt x="7610652" y="5108174"/>
                  <a:pt x="7596174" y="5105297"/>
                </a:cubicBezTo>
                <a:close/>
                <a:moveTo>
                  <a:pt x="5639039" y="5105633"/>
                </a:moveTo>
                <a:cubicBezTo>
                  <a:pt x="5623038" y="5105633"/>
                  <a:pt x="5613894" y="5100220"/>
                  <a:pt x="5602463" y="5083975"/>
                </a:cubicBezTo>
                <a:cubicBezTo>
                  <a:pt x="5587986" y="5062998"/>
                  <a:pt x="5587986" y="5061644"/>
                  <a:pt x="5600939" y="5041340"/>
                </a:cubicBezTo>
                <a:cubicBezTo>
                  <a:pt x="5628371" y="5000145"/>
                  <a:pt x="5693142" y="5017650"/>
                  <a:pt x="5693903" y="5066377"/>
                </a:cubicBezTo>
                <a:cubicBezTo>
                  <a:pt x="5693903" y="5088037"/>
                  <a:pt x="5669519" y="5105633"/>
                  <a:pt x="5639039" y="5105633"/>
                </a:cubicBezTo>
                <a:close/>
                <a:moveTo>
                  <a:pt x="6552958" y="5105633"/>
                </a:moveTo>
                <a:cubicBezTo>
                  <a:pt x="6522477" y="5105633"/>
                  <a:pt x="6498094" y="5088037"/>
                  <a:pt x="6498094" y="5066377"/>
                </a:cubicBezTo>
                <a:cubicBezTo>
                  <a:pt x="6498855" y="5017650"/>
                  <a:pt x="6563626" y="5000145"/>
                  <a:pt x="6591058" y="5041340"/>
                </a:cubicBezTo>
                <a:cubicBezTo>
                  <a:pt x="6604011" y="5061644"/>
                  <a:pt x="6604011" y="5062998"/>
                  <a:pt x="6589534" y="5083975"/>
                </a:cubicBezTo>
                <a:cubicBezTo>
                  <a:pt x="6578103" y="5100220"/>
                  <a:pt x="6568959" y="5105633"/>
                  <a:pt x="6552958" y="5105633"/>
                </a:cubicBezTo>
                <a:close/>
                <a:moveTo>
                  <a:pt x="2287910" y="5110623"/>
                </a:moveTo>
                <a:cubicBezTo>
                  <a:pt x="2282004" y="5111214"/>
                  <a:pt x="2276671" y="5108677"/>
                  <a:pt x="2264859" y="5103599"/>
                </a:cubicBezTo>
                <a:cubicBezTo>
                  <a:pt x="2219902" y="5083293"/>
                  <a:pt x="2233618" y="5023063"/>
                  <a:pt x="2284671" y="5019002"/>
                </a:cubicBezTo>
                <a:cubicBezTo>
                  <a:pt x="2317438" y="5016292"/>
                  <a:pt x="2338774" y="5033212"/>
                  <a:pt x="2338774" y="5062994"/>
                </a:cubicBezTo>
                <a:cubicBezTo>
                  <a:pt x="2338774" y="5081265"/>
                  <a:pt x="2334202" y="5088032"/>
                  <a:pt x="2314390" y="5098862"/>
                </a:cubicBezTo>
                <a:cubicBezTo>
                  <a:pt x="2300292" y="5106308"/>
                  <a:pt x="2293815" y="5110030"/>
                  <a:pt x="2287910" y="5110623"/>
                </a:cubicBezTo>
                <a:close/>
                <a:moveTo>
                  <a:pt x="9904087" y="5110623"/>
                </a:moveTo>
                <a:cubicBezTo>
                  <a:pt x="9898182" y="5110030"/>
                  <a:pt x="9891704" y="5106308"/>
                  <a:pt x="9877607" y="5098862"/>
                </a:cubicBezTo>
                <a:cubicBezTo>
                  <a:pt x="9857795" y="5088032"/>
                  <a:pt x="9853223" y="5081265"/>
                  <a:pt x="9853223" y="5062994"/>
                </a:cubicBezTo>
                <a:cubicBezTo>
                  <a:pt x="9853223" y="5033212"/>
                  <a:pt x="9874559" y="5016292"/>
                  <a:pt x="9907326" y="5019002"/>
                </a:cubicBezTo>
                <a:cubicBezTo>
                  <a:pt x="9958379" y="5023063"/>
                  <a:pt x="9972095" y="5083293"/>
                  <a:pt x="9927138" y="5103599"/>
                </a:cubicBezTo>
                <a:cubicBezTo>
                  <a:pt x="9915326" y="5108677"/>
                  <a:pt x="9909992" y="5111214"/>
                  <a:pt x="9904087" y="5110623"/>
                </a:cubicBezTo>
                <a:close/>
                <a:moveTo>
                  <a:pt x="4399116" y="5111298"/>
                </a:moveTo>
                <a:cubicBezTo>
                  <a:pt x="4391306" y="5110368"/>
                  <a:pt x="4384447" y="5105292"/>
                  <a:pt x="4373779" y="5095478"/>
                </a:cubicBezTo>
                <a:cubicBezTo>
                  <a:pt x="4338727" y="5065025"/>
                  <a:pt x="4358539" y="5017648"/>
                  <a:pt x="4405783" y="5017648"/>
                </a:cubicBezTo>
                <a:cubicBezTo>
                  <a:pt x="4464458" y="5017648"/>
                  <a:pt x="4481983" y="5078558"/>
                  <a:pt x="4430167" y="5102246"/>
                </a:cubicBezTo>
                <a:cubicBezTo>
                  <a:pt x="4415690" y="5109015"/>
                  <a:pt x="4406927" y="5112229"/>
                  <a:pt x="4399116" y="5111298"/>
                </a:cubicBezTo>
                <a:close/>
                <a:moveTo>
                  <a:pt x="7792880" y="5111298"/>
                </a:moveTo>
                <a:cubicBezTo>
                  <a:pt x="7785070" y="5112229"/>
                  <a:pt x="7776307" y="5109015"/>
                  <a:pt x="7761830" y="5102246"/>
                </a:cubicBezTo>
                <a:cubicBezTo>
                  <a:pt x="7710014" y="5078558"/>
                  <a:pt x="7727539" y="5017648"/>
                  <a:pt x="7786214" y="5017648"/>
                </a:cubicBezTo>
                <a:cubicBezTo>
                  <a:pt x="7833458" y="5017648"/>
                  <a:pt x="7853270" y="5065025"/>
                  <a:pt x="7818218" y="5095478"/>
                </a:cubicBezTo>
                <a:cubicBezTo>
                  <a:pt x="7807549" y="5105292"/>
                  <a:pt x="7800691" y="5110368"/>
                  <a:pt x="7792880" y="5111298"/>
                </a:cubicBezTo>
                <a:close/>
                <a:moveTo>
                  <a:pt x="340405" y="5111554"/>
                </a:moveTo>
                <a:cubicBezTo>
                  <a:pt x="330704" y="5110538"/>
                  <a:pt x="322144" y="5105292"/>
                  <a:pt x="311491" y="5095478"/>
                </a:cubicBezTo>
                <a:cubicBezTo>
                  <a:pt x="275655" y="5064346"/>
                  <a:pt x="296271" y="5017648"/>
                  <a:pt x="345735" y="5017648"/>
                </a:cubicBezTo>
                <a:cubicBezTo>
                  <a:pt x="380739" y="5017648"/>
                  <a:pt x="399001" y="5033893"/>
                  <a:pt x="399001" y="5067051"/>
                </a:cubicBezTo>
                <a:cubicBezTo>
                  <a:pt x="399001" y="5087356"/>
                  <a:pt x="395195" y="5093448"/>
                  <a:pt x="376172" y="5102246"/>
                </a:cubicBezTo>
                <a:cubicBezTo>
                  <a:pt x="360952" y="5109353"/>
                  <a:pt x="350109" y="5112568"/>
                  <a:pt x="340405" y="5111554"/>
                </a:cubicBezTo>
                <a:close/>
                <a:moveTo>
                  <a:pt x="11851591" y="5111554"/>
                </a:moveTo>
                <a:cubicBezTo>
                  <a:pt x="11841887" y="5112568"/>
                  <a:pt x="11831044" y="5109353"/>
                  <a:pt x="11815824" y="5102246"/>
                </a:cubicBezTo>
                <a:cubicBezTo>
                  <a:pt x="11796802" y="5093448"/>
                  <a:pt x="11792995" y="5087356"/>
                  <a:pt x="11792995" y="5067051"/>
                </a:cubicBezTo>
                <a:cubicBezTo>
                  <a:pt x="11792995" y="5033893"/>
                  <a:pt x="11811258" y="5017648"/>
                  <a:pt x="11846262" y="5017648"/>
                </a:cubicBezTo>
                <a:cubicBezTo>
                  <a:pt x="11895726" y="5017648"/>
                  <a:pt x="11916342" y="5064346"/>
                  <a:pt x="11880506" y="5095478"/>
                </a:cubicBezTo>
                <a:cubicBezTo>
                  <a:pt x="11869852" y="5105292"/>
                  <a:pt x="11861292" y="5110538"/>
                  <a:pt x="11851591" y="5111554"/>
                </a:cubicBezTo>
                <a:close/>
                <a:moveTo>
                  <a:pt x="5286788" y="5111721"/>
                </a:moveTo>
                <a:cubicBezTo>
                  <a:pt x="5275168" y="5111553"/>
                  <a:pt x="5264310" y="5106645"/>
                  <a:pt x="5254022" y="5096830"/>
                </a:cubicBezTo>
                <a:cubicBezTo>
                  <a:pt x="5233448" y="5077203"/>
                  <a:pt x="5231924" y="5044041"/>
                  <a:pt x="5250974" y="5029152"/>
                </a:cubicBezTo>
                <a:cubicBezTo>
                  <a:pt x="5270024" y="5013585"/>
                  <a:pt x="5315744" y="5014262"/>
                  <a:pt x="5330984" y="5029828"/>
                </a:cubicBezTo>
                <a:cubicBezTo>
                  <a:pt x="5350796" y="5049456"/>
                  <a:pt x="5347748" y="5081940"/>
                  <a:pt x="5324126" y="5098184"/>
                </a:cubicBezTo>
                <a:cubicBezTo>
                  <a:pt x="5310791" y="5107322"/>
                  <a:pt x="5298408" y="5111889"/>
                  <a:pt x="5286788" y="5111721"/>
                </a:cubicBezTo>
                <a:close/>
                <a:moveTo>
                  <a:pt x="6905208" y="5111721"/>
                </a:moveTo>
                <a:cubicBezTo>
                  <a:pt x="6893588" y="5111889"/>
                  <a:pt x="6881206" y="5107322"/>
                  <a:pt x="6867871" y="5098184"/>
                </a:cubicBezTo>
                <a:cubicBezTo>
                  <a:pt x="6844248" y="5081940"/>
                  <a:pt x="6841200" y="5049456"/>
                  <a:pt x="6861012" y="5029828"/>
                </a:cubicBezTo>
                <a:cubicBezTo>
                  <a:pt x="6876252" y="5014262"/>
                  <a:pt x="6921972" y="5013585"/>
                  <a:pt x="6941023" y="5029152"/>
                </a:cubicBezTo>
                <a:cubicBezTo>
                  <a:pt x="6960072" y="5044041"/>
                  <a:pt x="6958548" y="5077203"/>
                  <a:pt x="6937975" y="5096830"/>
                </a:cubicBezTo>
                <a:cubicBezTo>
                  <a:pt x="6927687" y="5106645"/>
                  <a:pt x="6916828" y="5111553"/>
                  <a:pt x="6905208" y="5111721"/>
                </a:cubicBezTo>
                <a:close/>
                <a:moveTo>
                  <a:pt x="2636631" y="5118065"/>
                </a:moveTo>
                <a:cubicBezTo>
                  <a:pt x="2628344" y="5117302"/>
                  <a:pt x="2620152" y="5112397"/>
                  <a:pt x="2607960" y="5102921"/>
                </a:cubicBezTo>
                <a:cubicBezTo>
                  <a:pt x="2582814" y="5083969"/>
                  <a:pt x="2578242" y="5044718"/>
                  <a:pt x="2599578" y="5026443"/>
                </a:cubicBezTo>
                <a:cubicBezTo>
                  <a:pt x="2620152" y="5008170"/>
                  <a:pt x="2668920" y="5010876"/>
                  <a:pt x="2687970" y="5031182"/>
                </a:cubicBezTo>
                <a:cubicBezTo>
                  <a:pt x="2714640" y="5059607"/>
                  <a:pt x="2707782" y="5083290"/>
                  <a:pt x="2665872" y="5108337"/>
                </a:cubicBezTo>
                <a:cubicBezTo>
                  <a:pt x="2653299" y="5115442"/>
                  <a:pt x="2644918" y="5118827"/>
                  <a:pt x="2636631" y="5118065"/>
                </a:cubicBezTo>
                <a:close/>
                <a:moveTo>
                  <a:pt x="9555366" y="5118065"/>
                </a:moveTo>
                <a:cubicBezTo>
                  <a:pt x="9547079" y="5118827"/>
                  <a:pt x="9538698" y="5115442"/>
                  <a:pt x="9526124" y="5108337"/>
                </a:cubicBezTo>
                <a:cubicBezTo>
                  <a:pt x="9484215" y="5083290"/>
                  <a:pt x="9477356" y="5059607"/>
                  <a:pt x="9504027" y="5031182"/>
                </a:cubicBezTo>
                <a:cubicBezTo>
                  <a:pt x="9523076" y="5010876"/>
                  <a:pt x="9571844" y="5008170"/>
                  <a:pt x="9592419" y="5026443"/>
                </a:cubicBezTo>
                <a:cubicBezTo>
                  <a:pt x="9613755" y="5044718"/>
                  <a:pt x="9609183" y="5083969"/>
                  <a:pt x="9584036" y="5102921"/>
                </a:cubicBezTo>
                <a:cubicBezTo>
                  <a:pt x="9571844" y="5112397"/>
                  <a:pt x="9563652" y="5117302"/>
                  <a:pt x="9555366" y="5118065"/>
                </a:cubicBezTo>
                <a:close/>
                <a:moveTo>
                  <a:pt x="5466916" y="5118320"/>
                </a:moveTo>
                <a:cubicBezTo>
                  <a:pt x="5455106" y="5118320"/>
                  <a:pt x="5443104" y="5112061"/>
                  <a:pt x="5428246" y="5099538"/>
                </a:cubicBezTo>
                <a:cubicBezTo>
                  <a:pt x="5401575" y="5077882"/>
                  <a:pt x="5399290" y="5066373"/>
                  <a:pt x="5416054" y="5038628"/>
                </a:cubicBezTo>
                <a:cubicBezTo>
                  <a:pt x="5434342" y="5006910"/>
                  <a:pt x="5479299" y="5002170"/>
                  <a:pt x="5507494" y="5028476"/>
                </a:cubicBezTo>
                <a:cubicBezTo>
                  <a:pt x="5532639" y="5052842"/>
                  <a:pt x="5531115" y="5075174"/>
                  <a:pt x="5504446" y="5099538"/>
                </a:cubicBezTo>
                <a:cubicBezTo>
                  <a:pt x="5490348" y="5112061"/>
                  <a:pt x="5478728" y="5118320"/>
                  <a:pt x="5466916" y="5118320"/>
                </a:cubicBezTo>
                <a:close/>
                <a:moveTo>
                  <a:pt x="6725080" y="5118320"/>
                </a:moveTo>
                <a:cubicBezTo>
                  <a:pt x="6713268" y="5118320"/>
                  <a:pt x="6701648" y="5112061"/>
                  <a:pt x="6687551" y="5099538"/>
                </a:cubicBezTo>
                <a:cubicBezTo>
                  <a:pt x="6660882" y="5075174"/>
                  <a:pt x="6659358" y="5052842"/>
                  <a:pt x="6684503" y="5028476"/>
                </a:cubicBezTo>
                <a:cubicBezTo>
                  <a:pt x="6712698" y="5002170"/>
                  <a:pt x="6757655" y="5006910"/>
                  <a:pt x="6775943" y="5038628"/>
                </a:cubicBezTo>
                <a:cubicBezTo>
                  <a:pt x="6792707" y="5066373"/>
                  <a:pt x="6790422" y="5077882"/>
                  <a:pt x="6763751" y="5099538"/>
                </a:cubicBezTo>
                <a:cubicBezTo>
                  <a:pt x="6748892" y="5112061"/>
                  <a:pt x="6736891" y="5118320"/>
                  <a:pt x="6725080" y="5118320"/>
                </a:cubicBezTo>
                <a:close/>
                <a:moveTo>
                  <a:pt x="1761251" y="5118410"/>
                </a:moveTo>
                <a:cubicBezTo>
                  <a:pt x="1748107" y="5118324"/>
                  <a:pt x="1734200" y="5113418"/>
                  <a:pt x="1720864" y="5103605"/>
                </a:cubicBezTo>
                <a:cubicBezTo>
                  <a:pt x="1685051" y="5077209"/>
                  <a:pt x="1693432" y="5027127"/>
                  <a:pt x="1736867" y="5011559"/>
                </a:cubicBezTo>
                <a:cubicBezTo>
                  <a:pt x="1755155" y="5004886"/>
                  <a:pt x="1762775" y="5004886"/>
                  <a:pt x="1782587" y="5013590"/>
                </a:cubicBezTo>
                <a:cubicBezTo>
                  <a:pt x="1825259" y="5033895"/>
                  <a:pt x="1831355" y="5071119"/>
                  <a:pt x="1797064" y="5104281"/>
                </a:cubicBezTo>
                <a:cubicBezTo>
                  <a:pt x="1786777" y="5113755"/>
                  <a:pt x="1774395" y="5118491"/>
                  <a:pt x="1761251" y="5118410"/>
                </a:cubicBezTo>
                <a:close/>
                <a:moveTo>
                  <a:pt x="10430746" y="5118410"/>
                </a:moveTo>
                <a:cubicBezTo>
                  <a:pt x="10417602" y="5118491"/>
                  <a:pt x="10405219" y="5113755"/>
                  <a:pt x="10394932" y="5104281"/>
                </a:cubicBezTo>
                <a:cubicBezTo>
                  <a:pt x="10360642" y="5071119"/>
                  <a:pt x="10366738" y="5033895"/>
                  <a:pt x="10409410" y="5013590"/>
                </a:cubicBezTo>
                <a:cubicBezTo>
                  <a:pt x="10429222" y="5004886"/>
                  <a:pt x="10436842" y="5004886"/>
                  <a:pt x="10455130" y="5011559"/>
                </a:cubicBezTo>
                <a:cubicBezTo>
                  <a:pt x="10498564" y="5027127"/>
                  <a:pt x="10506946" y="5077209"/>
                  <a:pt x="10471132" y="5103605"/>
                </a:cubicBezTo>
                <a:cubicBezTo>
                  <a:pt x="10457796" y="5113418"/>
                  <a:pt x="10443890" y="5118324"/>
                  <a:pt x="10430746" y="5118410"/>
                </a:cubicBezTo>
                <a:close/>
                <a:moveTo>
                  <a:pt x="1758965" y="5232577"/>
                </a:moveTo>
                <a:cubicBezTo>
                  <a:pt x="1748297" y="5234604"/>
                  <a:pt x="1745249" y="5230543"/>
                  <a:pt x="1745249" y="5217009"/>
                </a:cubicBezTo>
                <a:cubicBezTo>
                  <a:pt x="1745249" y="5203472"/>
                  <a:pt x="1748297" y="5199411"/>
                  <a:pt x="1758965" y="5201442"/>
                </a:cubicBezTo>
                <a:cubicBezTo>
                  <a:pt x="1765824" y="5202795"/>
                  <a:pt x="1771920" y="5209563"/>
                  <a:pt x="1771920" y="5217009"/>
                </a:cubicBezTo>
                <a:cubicBezTo>
                  <a:pt x="1771920" y="5224453"/>
                  <a:pt x="1765824" y="5231221"/>
                  <a:pt x="1758965" y="5232577"/>
                </a:cubicBezTo>
                <a:close/>
                <a:moveTo>
                  <a:pt x="10433031" y="5232577"/>
                </a:moveTo>
                <a:cubicBezTo>
                  <a:pt x="10426172" y="5231221"/>
                  <a:pt x="10420076" y="5224453"/>
                  <a:pt x="10420076" y="5217009"/>
                </a:cubicBezTo>
                <a:cubicBezTo>
                  <a:pt x="10420076" y="5209563"/>
                  <a:pt x="10426172" y="5202795"/>
                  <a:pt x="10433031" y="5201442"/>
                </a:cubicBezTo>
                <a:cubicBezTo>
                  <a:pt x="10443699" y="5199411"/>
                  <a:pt x="10446747" y="5203472"/>
                  <a:pt x="10446747" y="5217009"/>
                </a:cubicBezTo>
                <a:cubicBezTo>
                  <a:pt x="10446747" y="5230543"/>
                  <a:pt x="10443699" y="5234604"/>
                  <a:pt x="10433031" y="5232577"/>
                </a:cubicBezTo>
                <a:close/>
                <a:moveTo>
                  <a:pt x="4060395" y="5233160"/>
                </a:moveTo>
                <a:cubicBezTo>
                  <a:pt x="4057156" y="5234766"/>
                  <a:pt x="4052775" y="5233580"/>
                  <a:pt x="4048203" y="5229182"/>
                </a:cubicBezTo>
                <a:cubicBezTo>
                  <a:pt x="4038296" y="5221063"/>
                  <a:pt x="4042868" y="5206849"/>
                  <a:pt x="4054299" y="5206849"/>
                </a:cubicBezTo>
                <a:cubicBezTo>
                  <a:pt x="4060395" y="5206849"/>
                  <a:pt x="4065728" y="5212942"/>
                  <a:pt x="4065728" y="5220385"/>
                </a:cubicBezTo>
                <a:cubicBezTo>
                  <a:pt x="4065728" y="5227153"/>
                  <a:pt x="4063634" y="5231552"/>
                  <a:pt x="4060395" y="5233160"/>
                </a:cubicBezTo>
                <a:close/>
                <a:moveTo>
                  <a:pt x="4767939" y="5233160"/>
                </a:moveTo>
                <a:cubicBezTo>
                  <a:pt x="4764700" y="5234766"/>
                  <a:pt x="4760319" y="5233580"/>
                  <a:pt x="4755747" y="5229182"/>
                </a:cubicBezTo>
                <a:cubicBezTo>
                  <a:pt x="4745840" y="5221063"/>
                  <a:pt x="4750412" y="5206849"/>
                  <a:pt x="4761843" y="5206849"/>
                </a:cubicBezTo>
                <a:cubicBezTo>
                  <a:pt x="4767939" y="5206849"/>
                  <a:pt x="4773272" y="5212942"/>
                  <a:pt x="4773272" y="5220385"/>
                </a:cubicBezTo>
                <a:cubicBezTo>
                  <a:pt x="4773272" y="5227153"/>
                  <a:pt x="4771178" y="5231552"/>
                  <a:pt x="4767939" y="5233160"/>
                </a:cubicBezTo>
                <a:close/>
                <a:moveTo>
                  <a:pt x="7424058" y="5233160"/>
                </a:moveTo>
                <a:cubicBezTo>
                  <a:pt x="7420819" y="5231552"/>
                  <a:pt x="7418724" y="5227153"/>
                  <a:pt x="7418724" y="5220385"/>
                </a:cubicBezTo>
                <a:cubicBezTo>
                  <a:pt x="7418724" y="5212942"/>
                  <a:pt x="7424058" y="5206849"/>
                  <a:pt x="7430154" y="5206849"/>
                </a:cubicBezTo>
                <a:cubicBezTo>
                  <a:pt x="7441584" y="5206849"/>
                  <a:pt x="7446156" y="5221063"/>
                  <a:pt x="7436250" y="5229182"/>
                </a:cubicBezTo>
                <a:cubicBezTo>
                  <a:pt x="7431678" y="5233580"/>
                  <a:pt x="7427296" y="5234766"/>
                  <a:pt x="7424058" y="5233160"/>
                </a:cubicBezTo>
                <a:close/>
                <a:moveTo>
                  <a:pt x="8131602" y="5233160"/>
                </a:moveTo>
                <a:cubicBezTo>
                  <a:pt x="8128363" y="5231552"/>
                  <a:pt x="8126268" y="5227153"/>
                  <a:pt x="8126268" y="5220385"/>
                </a:cubicBezTo>
                <a:cubicBezTo>
                  <a:pt x="8126268" y="5212942"/>
                  <a:pt x="8131602" y="5206849"/>
                  <a:pt x="8137697" y="5206849"/>
                </a:cubicBezTo>
                <a:cubicBezTo>
                  <a:pt x="8149128" y="5206849"/>
                  <a:pt x="8153700" y="5221063"/>
                  <a:pt x="8143793" y="5229182"/>
                </a:cubicBezTo>
                <a:cubicBezTo>
                  <a:pt x="8139222" y="5233580"/>
                  <a:pt x="8134840" y="5234766"/>
                  <a:pt x="8131602" y="5233160"/>
                </a:cubicBezTo>
                <a:close/>
                <a:moveTo>
                  <a:pt x="3171770" y="5233922"/>
                </a:moveTo>
                <a:cubicBezTo>
                  <a:pt x="3163388" y="5233922"/>
                  <a:pt x="3160340" y="5229187"/>
                  <a:pt x="3161864" y="5219033"/>
                </a:cubicBezTo>
                <a:cubicBezTo>
                  <a:pt x="3163388" y="5210237"/>
                  <a:pt x="3167960" y="5203469"/>
                  <a:pt x="3171770" y="5203469"/>
                </a:cubicBezTo>
                <a:cubicBezTo>
                  <a:pt x="3176342" y="5203469"/>
                  <a:pt x="3180152" y="5210237"/>
                  <a:pt x="3181676" y="5219033"/>
                </a:cubicBezTo>
                <a:cubicBezTo>
                  <a:pt x="3183200" y="5229187"/>
                  <a:pt x="3180152" y="5233922"/>
                  <a:pt x="3171770" y="5233922"/>
                </a:cubicBezTo>
                <a:close/>
                <a:moveTo>
                  <a:pt x="9020227" y="5233922"/>
                </a:moveTo>
                <a:cubicBezTo>
                  <a:pt x="9011844" y="5233922"/>
                  <a:pt x="9008796" y="5229187"/>
                  <a:pt x="9010320" y="5219033"/>
                </a:cubicBezTo>
                <a:cubicBezTo>
                  <a:pt x="9011844" y="5210237"/>
                  <a:pt x="9015655" y="5203469"/>
                  <a:pt x="9020227" y="5203469"/>
                </a:cubicBezTo>
                <a:cubicBezTo>
                  <a:pt x="9024036" y="5203469"/>
                  <a:pt x="9028608" y="5210237"/>
                  <a:pt x="9030132" y="5219033"/>
                </a:cubicBezTo>
                <a:cubicBezTo>
                  <a:pt x="9031656" y="5229187"/>
                  <a:pt x="9028608" y="5233922"/>
                  <a:pt x="9020227" y="5233922"/>
                </a:cubicBezTo>
                <a:close/>
                <a:moveTo>
                  <a:pt x="171445" y="5233926"/>
                </a:moveTo>
                <a:cubicBezTo>
                  <a:pt x="163052" y="5233926"/>
                  <a:pt x="154659" y="5231218"/>
                  <a:pt x="152369" y="5227835"/>
                </a:cubicBezTo>
                <a:cubicBezTo>
                  <a:pt x="144739" y="5217004"/>
                  <a:pt x="156947" y="5199409"/>
                  <a:pt x="169920" y="5201440"/>
                </a:cubicBezTo>
                <a:cubicBezTo>
                  <a:pt x="176785" y="5202793"/>
                  <a:pt x="182891" y="5210238"/>
                  <a:pt x="184416" y="5219036"/>
                </a:cubicBezTo>
                <a:cubicBezTo>
                  <a:pt x="186705" y="5229863"/>
                  <a:pt x="182891" y="5233926"/>
                  <a:pt x="171445" y="5233926"/>
                </a:cubicBezTo>
                <a:close/>
                <a:moveTo>
                  <a:pt x="12020551" y="5233926"/>
                </a:moveTo>
                <a:cubicBezTo>
                  <a:pt x="12009106" y="5233926"/>
                  <a:pt x="12005291" y="5229863"/>
                  <a:pt x="12007580" y="5219036"/>
                </a:cubicBezTo>
                <a:cubicBezTo>
                  <a:pt x="12009106" y="5210238"/>
                  <a:pt x="12015211" y="5202793"/>
                  <a:pt x="12022076" y="5201440"/>
                </a:cubicBezTo>
                <a:cubicBezTo>
                  <a:pt x="12035050" y="5199409"/>
                  <a:pt x="12047258" y="5217004"/>
                  <a:pt x="12039627" y="5227835"/>
                </a:cubicBezTo>
                <a:cubicBezTo>
                  <a:pt x="12037338" y="5231218"/>
                  <a:pt x="12028944" y="5233926"/>
                  <a:pt x="12020551" y="5233926"/>
                </a:cubicBezTo>
                <a:close/>
                <a:moveTo>
                  <a:pt x="0" y="5237386"/>
                </a:moveTo>
                <a:lnTo>
                  <a:pt x="0" y="5203382"/>
                </a:lnTo>
                <a:lnTo>
                  <a:pt x="10237" y="5206341"/>
                </a:lnTo>
                <a:cubicBezTo>
                  <a:pt x="13481" y="5209216"/>
                  <a:pt x="14629" y="5213615"/>
                  <a:pt x="14629" y="5220383"/>
                </a:cubicBezTo>
                <a:cubicBezTo>
                  <a:pt x="14629" y="5227151"/>
                  <a:pt x="13481" y="5231551"/>
                  <a:pt x="10237" y="5234427"/>
                </a:cubicBezTo>
                <a:close/>
                <a:moveTo>
                  <a:pt x="12191999" y="5237386"/>
                </a:moveTo>
                <a:lnTo>
                  <a:pt x="12181759" y="5234427"/>
                </a:lnTo>
                <a:cubicBezTo>
                  <a:pt x="12178514" y="5231551"/>
                  <a:pt x="12177367" y="5227151"/>
                  <a:pt x="12177367" y="5220383"/>
                </a:cubicBezTo>
                <a:cubicBezTo>
                  <a:pt x="12177367" y="5213615"/>
                  <a:pt x="12178514" y="5209216"/>
                  <a:pt x="12181759" y="5206341"/>
                </a:cubicBezTo>
                <a:lnTo>
                  <a:pt x="12191999" y="5203381"/>
                </a:lnTo>
                <a:close/>
                <a:moveTo>
                  <a:pt x="2642260" y="5239339"/>
                </a:moveTo>
                <a:cubicBezTo>
                  <a:pt x="2629306" y="5240688"/>
                  <a:pt x="2620162" y="5237307"/>
                  <a:pt x="2617876" y="5231215"/>
                </a:cubicBezTo>
                <a:cubicBezTo>
                  <a:pt x="2609494" y="5212265"/>
                  <a:pt x="2620924" y="5199405"/>
                  <a:pt x="2642260" y="5201437"/>
                </a:cubicBezTo>
                <a:cubicBezTo>
                  <a:pt x="2657500" y="5202790"/>
                  <a:pt x="2662072" y="5206851"/>
                  <a:pt x="2662072" y="5220388"/>
                </a:cubicBezTo>
                <a:cubicBezTo>
                  <a:pt x="2662072" y="5233921"/>
                  <a:pt x="2657500" y="5237982"/>
                  <a:pt x="2642260" y="5239339"/>
                </a:cubicBezTo>
                <a:close/>
                <a:moveTo>
                  <a:pt x="9549736" y="5239339"/>
                </a:moveTo>
                <a:cubicBezTo>
                  <a:pt x="9534496" y="5237982"/>
                  <a:pt x="9529924" y="5233921"/>
                  <a:pt x="9529924" y="5220388"/>
                </a:cubicBezTo>
                <a:cubicBezTo>
                  <a:pt x="9529924" y="5206851"/>
                  <a:pt x="9534496" y="5202790"/>
                  <a:pt x="9549736" y="5201437"/>
                </a:cubicBezTo>
                <a:cubicBezTo>
                  <a:pt x="9571072" y="5199405"/>
                  <a:pt x="9582503" y="5212265"/>
                  <a:pt x="9574120" y="5231215"/>
                </a:cubicBezTo>
                <a:cubicBezTo>
                  <a:pt x="9571835" y="5237307"/>
                  <a:pt x="9562691" y="5240688"/>
                  <a:pt x="9549736" y="5239339"/>
                </a:cubicBezTo>
                <a:close/>
                <a:moveTo>
                  <a:pt x="4227755" y="5240011"/>
                </a:moveTo>
                <a:cubicBezTo>
                  <a:pt x="4223183" y="5241029"/>
                  <a:pt x="4219374" y="5239674"/>
                  <a:pt x="4215563" y="5235952"/>
                </a:cubicBezTo>
                <a:cubicBezTo>
                  <a:pt x="4212515" y="5233921"/>
                  <a:pt x="4210228" y="5224445"/>
                  <a:pt x="4210228" y="5215647"/>
                </a:cubicBezTo>
                <a:cubicBezTo>
                  <a:pt x="4210228" y="5202112"/>
                  <a:pt x="4213276" y="5199405"/>
                  <a:pt x="4230803" y="5201437"/>
                </a:cubicBezTo>
                <a:cubicBezTo>
                  <a:pt x="4255187" y="5204143"/>
                  <a:pt x="4260520" y="5214971"/>
                  <a:pt x="4244519" y="5229861"/>
                </a:cubicBezTo>
                <a:cubicBezTo>
                  <a:pt x="4237662" y="5235612"/>
                  <a:pt x="4232327" y="5238998"/>
                  <a:pt x="4227755" y="5240011"/>
                </a:cubicBezTo>
                <a:close/>
                <a:moveTo>
                  <a:pt x="7964242" y="5240011"/>
                </a:moveTo>
                <a:cubicBezTo>
                  <a:pt x="7959670" y="5238998"/>
                  <a:pt x="7954335" y="5235612"/>
                  <a:pt x="7947478" y="5229861"/>
                </a:cubicBezTo>
                <a:cubicBezTo>
                  <a:pt x="7931476" y="5214971"/>
                  <a:pt x="7936810" y="5204143"/>
                  <a:pt x="7961194" y="5201437"/>
                </a:cubicBezTo>
                <a:cubicBezTo>
                  <a:pt x="7978720" y="5199405"/>
                  <a:pt x="7981768" y="5202112"/>
                  <a:pt x="7981768" y="5215647"/>
                </a:cubicBezTo>
                <a:cubicBezTo>
                  <a:pt x="7981768" y="5224445"/>
                  <a:pt x="7979482" y="5233921"/>
                  <a:pt x="7976434" y="5235952"/>
                </a:cubicBezTo>
                <a:cubicBezTo>
                  <a:pt x="7972623" y="5239674"/>
                  <a:pt x="7968814" y="5241029"/>
                  <a:pt x="7964242" y="5240011"/>
                </a:cubicBezTo>
                <a:close/>
                <a:moveTo>
                  <a:pt x="2115790" y="5240687"/>
                </a:moveTo>
                <a:cubicBezTo>
                  <a:pt x="2105883" y="5240687"/>
                  <a:pt x="2095215" y="5238658"/>
                  <a:pt x="2092928" y="5235950"/>
                </a:cubicBezTo>
                <a:cubicBezTo>
                  <a:pt x="2089880" y="5233921"/>
                  <a:pt x="2087595" y="5224445"/>
                  <a:pt x="2087595" y="5215647"/>
                </a:cubicBezTo>
                <a:cubicBezTo>
                  <a:pt x="2087595" y="5202788"/>
                  <a:pt x="2091404" y="5200078"/>
                  <a:pt x="2110455" y="5200078"/>
                </a:cubicBezTo>
                <a:cubicBezTo>
                  <a:pt x="2131030" y="5200078"/>
                  <a:pt x="2133315" y="5202112"/>
                  <a:pt x="2133315" y="5220383"/>
                </a:cubicBezTo>
                <a:cubicBezTo>
                  <a:pt x="2133315" y="5237306"/>
                  <a:pt x="2130267" y="5240687"/>
                  <a:pt x="2115790" y="5240687"/>
                </a:cubicBezTo>
                <a:close/>
                <a:moveTo>
                  <a:pt x="10076207" y="5240687"/>
                </a:moveTo>
                <a:cubicBezTo>
                  <a:pt x="10061730" y="5240687"/>
                  <a:pt x="10058682" y="5237306"/>
                  <a:pt x="10058682" y="5220383"/>
                </a:cubicBezTo>
                <a:cubicBezTo>
                  <a:pt x="10058682" y="5202112"/>
                  <a:pt x="10060967" y="5200078"/>
                  <a:pt x="10081542" y="5200078"/>
                </a:cubicBezTo>
                <a:cubicBezTo>
                  <a:pt x="10100592" y="5200078"/>
                  <a:pt x="10104402" y="5202788"/>
                  <a:pt x="10104402" y="5215647"/>
                </a:cubicBezTo>
                <a:cubicBezTo>
                  <a:pt x="10104402" y="5224445"/>
                  <a:pt x="10102116" y="5233921"/>
                  <a:pt x="10099068" y="5235950"/>
                </a:cubicBezTo>
                <a:cubicBezTo>
                  <a:pt x="10096782" y="5238658"/>
                  <a:pt x="10086114" y="5240687"/>
                  <a:pt x="10076207" y="5240687"/>
                </a:cubicBezTo>
                <a:close/>
                <a:moveTo>
                  <a:pt x="1402021" y="5245912"/>
                </a:moveTo>
                <a:cubicBezTo>
                  <a:pt x="1396528" y="5244834"/>
                  <a:pt x="1390868" y="5242044"/>
                  <a:pt x="1385533" y="5237306"/>
                </a:cubicBezTo>
                <a:cubicBezTo>
                  <a:pt x="1374101" y="5227153"/>
                  <a:pt x="1376404" y="5203464"/>
                  <a:pt x="1389348" y="5196021"/>
                </a:cubicBezTo>
                <a:cubicBezTo>
                  <a:pt x="1393153" y="5193991"/>
                  <a:pt x="1404565" y="5193991"/>
                  <a:pt x="1415220" y="5196021"/>
                </a:cubicBezTo>
                <a:cubicBezTo>
                  <a:pt x="1428153" y="5199403"/>
                  <a:pt x="1433481" y="5204819"/>
                  <a:pt x="1433481" y="5215647"/>
                </a:cubicBezTo>
                <a:cubicBezTo>
                  <a:pt x="1433481" y="5236966"/>
                  <a:pt x="1418503" y="5249149"/>
                  <a:pt x="1402021" y="5245912"/>
                </a:cubicBezTo>
                <a:close/>
                <a:moveTo>
                  <a:pt x="10789975" y="5245912"/>
                </a:moveTo>
                <a:cubicBezTo>
                  <a:pt x="10773494" y="5249149"/>
                  <a:pt x="10758515" y="5236966"/>
                  <a:pt x="10758515" y="5215647"/>
                </a:cubicBezTo>
                <a:cubicBezTo>
                  <a:pt x="10758515" y="5204819"/>
                  <a:pt x="10763843" y="5199403"/>
                  <a:pt x="10776776" y="5196021"/>
                </a:cubicBezTo>
                <a:cubicBezTo>
                  <a:pt x="10787431" y="5193991"/>
                  <a:pt x="10798843" y="5193991"/>
                  <a:pt x="10802648" y="5196021"/>
                </a:cubicBezTo>
                <a:cubicBezTo>
                  <a:pt x="10815592" y="5203464"/>
                  <a:pt x="10817895" y="5227153"/>
                  <a:pt x="10806463" y="5237306"/>
                </a:cubicBezTo>
                <a:cubicBezTo>
                  <a:pt x="10801128" y="5242044"/>
                  <a:pt x="10795468" y="5244834"/>
                  <a:pt x="10789975" y="5245912"/>
                </a:cubicBezTo>
                <a:close/>
                <a:moveTo>
                  <a:pt x="2820851" y="5246870"/>
                </a:moveTo>
                <a:cubicBezTo>
                  <a:pt x="2812468" y="5248140"/>
                  <a:pt x="2803896" y="5245771"/>
                  <a:pt x="2796656" y="5239339"/>
                </a:cubicBezTo>
                <a:cubicBezTo>
                  <a:pt x="2782179" y="5226480"/>
                  <a:pt x="2785988" y="5201440"/>
                  <a:pt x="2803515" y="5193321"/>
                </a:cubicBezTo>
                <a:cubicBezTo>
                  <a:pt x="2815707" y="5187225"/>
                  <a:pt x="2823327" y="5187903"/>
                  <a:pt x="2837804" y="5196701"/>
                </a:cubicBezTo>
                <a:cubicBezTo>
                  <a:pt x="2859140" y="5208885"/>
                  <a:pt x="2859903" y="5212269"/>
                  <a:pt x="2843900" y="5232574"/>
                </a:cubicBezTo>
                <a:cubicBezTo>
                  <a:pt x="2837424" y="5240694"/>
                  <a:pt x="2829232" y="5245602"/>
                  <a:pt x="2820851" y="5246870"/>
                </a:cubicBezTo>
                <a:close/>
                <a:moveTo>
                  <a:pt x="9371146" y="5246870"/>
                </a:moveTo>
                <a:cubicBezTo>
                  <a:pt x="9362764" y="5245602"/>
                  <a:pt x="9354572" y="5240694"/>
                  <a:pt x="9348096" y="5232574"/>
                </a:cubicBezTo>
                <a:cubicBezTo>
                  <a:pt x="9332094" y="5212269"/>
                  <a:pt x="9332856" y="5208885"/>
                  <a:pt x="9354192" y="5196701"/>
                </a:cubicBezTo>
                <a:cubicBezTo>
                  <a:pt x="9368670" y="5187903"/>
                  <a:pt x="9376290" y="5187225"/>
                  <a:pt x="9388482" y="5193321"/>
                </a:cubicBezTo>
                <a:cubicBezTo>
                  <a:pt x="9406008" y="5201440"/>
                  <a:pt x="9409818" y="5226480"/>
                  <a:pt x="9395340" y="5239339"/>
                </a:cubicBezTo>
                <a:cubicBezTo>
                  <a:pt x="9388100" y="5245771"/>
                  <a:pt x="9379528" y="5248140"/>
                  <a:pt x="9371146" y="5246870"/>
                </a:cubicBezTo>
                <a:close/>
                <a:moveTo>
                  <a:pt x="5644519" y="5248286"/>
                </a:moveTo>
                <a:cubicBezTo>
                  <a:pt x="5636994" y="5248774"/>
                  <a:pt x="5628755" y="5246955"/>
                  <a:pt x="5620754" y="5242048"/>
                </a:cubicBezTo>
                <a:cubicBezTo>
                  <a:pt x="5603990" y="5231894"/>
                  <a:pt x="5603228" y="5213621"/>
                  <a:pt x="5619230" y="5200088"/>
                </a:cubicBezTo>
                <a:cubicBezTo>
                  <a:pt x="5641328" y="5182490"/>
                  <a:pt x="5652758" y="5183166"/>
                  <a:pt x="5667236" y="5202793"/>
                </a:cubicBezTo>
                <a:cubicBezTo>
                  <a:pt x="5683239" y="5224619"/>
                  <a:pt x="5667094" y="5246827"/>
                  <a:pt x="5644519" y="5248286"/>
                </a:cubicBezTo>
                <a:close/>
                <a:moveTo>
                  <a:pt x="6547478" y="5248286"/>
                </a:moveTo>
                <a:cubicBezTo>
                  <a:pt x="6524903" y="5246827"/>
                  <a:pt x="6508758" y="5224619"/>
                  <a:pt x="6524760" y="5202793"/>
                </a:cubicBezTo>
                <a:cubicBezTo>
                  <a:pt x="6539239" y="5183166"/>
                  <a:pt x="6550668" y="5182490"/>
                  <a:pt x="6572767" y="5200088"/>
                </a:cubicBezTo>
                <a:cubicBezTo>
                  <a:pt x="6588768" y="5213621"/>
                  <a:pt x="6588007" y="5231894"/>
                  <a:pt x="6571243" y="5242048"/>
                </a:cubicBezTo>
                <a:cubicBezTo>
                  <a:pt x="6563242" y="5246955"/>
                  <a:pt x="6555003" y="5248774"/>
                  <a:pt x="6547478" y="5248286"/>
                </a:cubicBezTo>
                <a:close/>
                <a:moveTo>
                  <a:pt x="2297342" y="5252031"/>
                </a:moveTo>
                <a:cubicBezTo>
                  <a:pt x="2287531" y="5253722"/>
                  <a:pt x="2276292" y="5251186"/>
                  <a:pt x="2264862" y="5244076"/>
                </a:cubicBezTo>
                <a:cubicBezTo>
                  <a:pt x="2242002" y="5229863"/>
                  <a:pt x="2242763" y="5212944"/>
                  <a:pt x="2265623" y="5193996"/>
                </a:cubicBezTo>
                <a:cubicBezTo>
                  <a:pt x="2280863" y="5181138"/>
                  <a:pt x="2286959" y="5179785"/>
                  <a:pt x="2299914" y="5185874"/>
                </a:cubicBezTo>
                <a:cubicBezTo>
                  <a:pt x="2324298" y="5197378"/>
                  <a:pt x="2331918" y="5214974"/>
                  <a:pt x="2321250" y="5234604"/>
                </a:cubicBezTo>
                <a:cubicBezTo>
                  <a:pt x="2315535" y="5244416"/>
                  <a:pt x="2307152" y="5250339"/>
                  <a:pt x="2297342" y="5252031"/>
                </a:cubicBezTo>
                <a:close/>
                <a:moveTo>
                  <a:pt x="9894655" y="5252031"/>
                </a:moveTo>
                <a:cubicBezTo>
                  <a:pt x="9884844" y="5250339"/>
                  <a:pt x="9876462" y="5244416"/>
                  <a:pt x="9870747" y="5234604"/>
                </a:cubicBezTo>
                <a:cubicBezTo>
                  <a:pt x="9860079" y="5214974"/>
                  <a:pt x="9867699" y="5197378"/>
                  <a:pt x="9892083" y="5185874"/>
                </a:cubicBezTo>
                <a:cubicBezTo>
                  <a:pt x="9905038" y="5179785"/>
                  <a:pt x="9911134" y="5181138"/>
                  <a:pt x="9926374" y="5193996"/>
                </a:cubicBezTo>
                <a:cubicBezTo>
                  <a:pt x="9949234" y="5212944"/>
                  <a:pt x="9949995" y="5229863"/>
                  <a:pt x="9927135" y="5244076"/>
                </a:cubicBezTo>
                <a:cubicBezTo>
                  <a:pt x="9915704" y="5251186"/>
                  <a:pt x="9904466" y="5253722"/>
                  <a:pt x="9894655" y="5252031"/>
                </a:cubicBezTo>
                <a:close/>
                <a:moveTo>
                  <a:pt x="4933291" y="5253531"/>
                </a:moveTo>
                <a:cubicBezTo>
                  <a:pt x="4924302" y="5253004"/>
                  <a:pt x="4915300" y="5249491"/>
                  <a:pt x="4907871" y="5242048"/>
                </a:cubicBezTo>
                <a:cubicBezTo>
                  <a:pt x="4890346" y="5225125"/>
                  <a:pt x="4891870" y="5211591"/>
                  <a:pt x="4913206" y="5193994"/>
                </a:cubicBezTo>
                <a:cubicBezTo>
                  <a:pt x="4935303" y="5175718"/>
                  <a:pt x="4956639" y="5179105"/>
                  <a:pt x="4971118" y="5203470"/>
                </a:cubicBezTo>
                <a:cubicBezTo>
                  <a:pt x="4987120" y="5229863"/>
                  <a:pt x="4960259" y="5255119"/>
                  <a:pt x="4933291" y="5253531"/>
                </a:cubicBezTo>
                <a:close/>
                <a:moveTo>
                  <a:pt x="7258706" y="5253531"/>
                </a:moveTo>
                <a:cubicBezTo>
                  <a:pt x="7231738" y="5255119"/>
                  <a:pt x="7204876" y="5229863"/>
                  <a:pt x="7220879" y="5203470"/>
                </a:cubicBezTo>
                <a:cubicBezTo>
                  <a:pt x="7235357" y="5179105"/>
                  <a:pt x="7256694" y="5175718"/>
                  <a:pt x="7278791" y="5193994"/>
                </a:cubicBezTo>
                <a:cubicBezTo>
                  <a:pt x="7300127" y="5211591"/>
                  <a:pt x="7301651" y="5225125"/>
                  <a:pt x="7284126" y="5242048"/>
                </a:cubicBezTo>
                <a:cubicBezTo>
                  <a:pt x="7276696" y="5249491"/>
                  <a:pt x="7267695" y="5253004"/>
                  <a:pt x="7258706" y="5253531"/>
                </a:cubicBezTo>
                <a:close/>
                <a:moveTo>
                  <a:pt x="3531831" y="5255669"/>
                </a:moveTo>
                <a:cubicBezTo>
                  <a:pt x="3521924" y="5257785"/>
                  <a:pt x="3511066" y="5254569"/>
                  <a:pt x="3498874" y="5246107"/>
                </a:cubicBezTo>
                <a:cubicBezTo>
                  <a:pt x="3475252" y="5229863"/>
                  <a:pt x="3474490" y="5213621"/>
                  <a:pt x="3497350" y="5194672"/>
                </a:cubicBezTo>
                <a:cubicBezTo>
                  <a:pt x="3520210" y="5175718"/>
                  <a:pt x="3533926" y="5175718"/>
                  <a:pt x="3555262" y="5196024"/>
                </a:cubicBezTo>
                <a:cubicBezTo>
                  <a:pt x="3572788" y="5212268"/>
                  <a:pt x="3572788" y="5212944"/>
                  <a:pt x="3559072" y="5233249"/>
                </a:cubicBezTo>
                <a:cubicBezTo>
                  <a:pt x="3550691" y="5246107"/>
                  <a:pt x="3541738" y="5253552"/>
                  <a:pt x="3531831" y="5255669"/>
                </a:cubicBezTo>
                <a:close/>
                <a:moveTo>
                  <a:pt x="8660166" y="5255669"/>
                </a:moveTo>
                <a:cubicBezTo>
                  <a:pt x="8650259" y="5253552"/>
                  <a:pt x="8641306" y="5246107"/>
                  <a:pt x="8632924" y="5233249"/>
                </a:cubicBezTo>
                <a:cubicBezTo>
                  <a:pt x="8619208" y="5212944"/>
                  <a:pt x="8619208" y="5212268"/>
                  <a:pt x="8636735" y="5196024"/>
                </a:cubicBezTo>
                <a:cubicBezTo>
                  <a:pt x="8658071" y="5175718"/>
                  <a:pt x="8671787" y="5175718"/>
                  <a:pt x="8694647" y="5194672"/>
                </a:cubicBezTo>
                <a:cubicBezTo>
                  <a:pt x="8717507" y="5213621"/>
                  <a:pt x="8716744" y="5229863"/>
                  <a:pt x="8693123" y="5246107"/>
                </a:cubicBezTo>
                <a:cubicBezTo>
                  <a:pt x="8680931" y="5254569"/>
                  <a:pt x="8670072" y="5257785"/>
                  <a:pt x="8660166" y="5255669"/>
                </a:cubicBezTo>
                <a:close/>
                <a:moveTo>
                  <a:pt x="3345610" y="5259979"/>
                </a:moveTo>
                <a:cubicBezTo>
                  <a:pt x="3338371" y="5259642"/>
                  <a:pt x="3331514" y="5254903"/>
                  <a:pt x="3321607" y="5245428"/>
                </a:cubicBezTo>
                <a:cubicBezTo>
                  <a:pt x="3301795" y="5226477"/>
                  <a:pt x="3301034" y="5218356"/>
                  <a:pt x="3317035" y="5196698"/>
                </a:cubicBezTo>
                <a:cubicBezTo>
                  <a:pt x="3331514" y="5176393"/>
                  <a:pt x="3358183" y="5175041"/>
                  <a:pt x="3375710" y="5191959"/>
                </a:cubicBezTo>
                <a:cubicBezTo>
                  <a:pt x="3393998" y="5209557"/>
                  <a:pt x="3391711" y="5232568"/>
                  <a:pt x="3371899" y="5248136"/>
                </a:cubicBezTo>
                <a:cubicBezTo>
                  <a:pt x="3360470" y="5256259"/>
                  <a:pt x="3352850" y="5260319"/>
                  <a:pt x="3345610" y="5259979"/>
                </a:cubicBezTo>
                <a:close/>
                <a:moveTo>
                  <a:pt x="5285364" y="5259979"/>
                </a:moveTo>
                <a:cubicBezTo>
                  <a:pt x="5278031" y="5259302"/>
                  <a:pt x="5271172" y="5254563"/>
                  <a:pt x="5261647" y="5245428"/>
                </a:cubicBezTo>
                <a:cubicBezTo>
                  <a:pt x="5241835" y="5226477"/>
                  <a:pt x="5241074" y="5218356"/>
                  <a:pt x="5257075" y="5196698"/>
                </a:cubicBezTo>
                <a:cubicBezTo>
                  <a:pt x="5280698" y="5164886"/>
                  <a:pt x="5328703" y="5181130"/>
                  <a:pt x="5328703" y="5220385"/>
                </a:cubicBezTo>
                <a:cubicBezTo>
                  <a:pt x="5328703" y="5232568"/>
                  <a:pt x="5322607" y="5243393"/>
                  <a:pt x="5311939" y="5250165"/>
                </a:cubicBezTo>
                <a:cubicBezTo>
                  <a:pt x="5300510" y="5257273"/>
                  <a:pt x="5292699" y="5260656"/>
                  <a:pt x="5285364" y="5259979"/>
                </a:cubicBezTo>
                <a:close/>
                <a:moveTo>
                  <a:pt x="6906632" y="5259979"/>
                </a:moveTo>
                <a:cubicBezTo>
                  <a:pt x="6899298" y="5260656"/>
                  <a:pt x="6891487" y="5257273"/>
                  <a:pt x="6880058" y="5250165"/>
                </a:cubicBezTo>
                <a:cubicBezTo>
                  <a:pt x="6869390" y="5243393"/>
                  <a:pt x="6863294" y="5232568"/>
                  <a:pt x="6863294" y="5220385"/>
                </a:cubicBezTo>
                <a:cubicBezTo>
                  <a:pt x="6863294" y="5181130"/>
                  <a:pt x="6911299" y="5164886"/>
                  <a:pt x="6934922" y="5196698"/>
                </a:cubicBezTo>
                <a:cubicBezTo>
                  <a:pt x="6950923" y="5218356"/>
                  <a:pt x="6950162" y="5226477"/>
                  <a:pt x="6930350" y="5245428"/>
                </a:cubicBezTo>
                <a:cubicBezTo>
                  <a:pt x="6920824" y="5254563"/>
                  <a:pt x="6913966" y="5259302"/>
                  <a:pt x="6906632" y="5259979"/>
                </a:cubicBezTo>
                <a:close/>
                <a:moveTo>
                  <a:pt x="8846387" y="5259979"/>
                </a:moveTo>
                <a:cubicBezTo>
                  <a:pt x="8839147" y="5260319"/>
                  <a:pt x="8831527" y="5256259"/>
                  <a:pt x="8820098" y="5248136"/>
                </a:cubicBezTo>
                <a:cubicBezTo>
                  <a:pt x="8800286" y="5232568"/>
                  <a:pt x="8797999" y="5209557"/>
                  <a:pt x="8816287" y="5191959"/>
                </a:cubicBezTo>
                <a:cubicBezTo>
                  <a:pt x="8833814" y="5175041"/>
                  <a:pt x="8860483" y="5176393"/>
                  <a:pt x="8874962" y="5196698"/>
                </a:cubicBezTo>
                <a:cubicBezTo>
                  <a:pt x="8890963" y="5218356"/>
                  <a:pt x="8890202" y="5226477"/>
                  <a:pt x="8870390" y="5245428"/>
                </a:cubicBezTo>
                <a:cubicBezTo>
                  <a:pt x="8860483" y="5254903"/>
                  <a:pt x="8853626" y="5259642"/>
                  <a:pt x="8846387" y="5259979"/>
                </a:cubicBezTo>
                <a:close/>
                <a:moveTo>
                  <a:pt x="868964" y="5260319"/>
                </a:moveTo>
                <a:cubicBezTo>
                  <a:pt x="860372" y="5259090"/>
                  <a:pt x="852117" y="5255410"/>
                  <a:pt x="845465" y="5248811"/>
                </a:cubicBezTo>
                <a:cubicBezTo>
                  <a:pt x="818031" y="5221738"/>
                  <a:pt x="838580" y="5179778"/>
                  <a:pt x="879767" y="5179778"/>
                </a:cubicBezTo>
                <a:cubicBezTo>
                  <a:pt x="901832" y="5179778"/>
                  <a:pt x="923933" y="5198728"/>
                  <a:pt x="923933" y="5217678"/>
                </a:cubicBezTo>
                <a:cubicBezTo>
                  <a:pt x="923933" y="5245597"/>
                  <a:pt x="894753" y="5263999"/>
                  <a:pt x="868964" y="5260319"/>
                </a:cubicBezTo>
                <a:close/>
                <a:moveTo>
                  <a:pt x="11323032" y="5260319"/>
                </a:moveTo>
                <a:cubicBezTo>
                  <a:pt x="11297243" y="5263999"/>
                  <a:pt x="11268063" y="5245597"/>
                  <a:pt x="11268063" y="5217678"/>
                </a:cubicBezTo>
                <a:cubicBezTo>
                  <a:pt x="11268063" y="5198728"/>
                  <a:pt x="11290164" y="5179778"/>
                  <a:pt x="11312230" y="5179778"/>
                </a:cubicBezTo>
                <a:cubicBezTo>
                  <a:pt x="11353416" y="5179778"/>
                  <a:pt x="11373966" y="5221738"/>
                  <a:pt x="11346531" y="5248811"/>
                </a:cubicBezTo>
                <a:cubicBezTo>
                  <a:pt x="11339879" y="5255410"/>
                  <a:pt x="11331624" y="5259090"/>
                  <a:pt x="11323032" y="5260319"/>
                </a:cubicBezTo>
                <a:close/>
                <a:moveTo>
                  <a:pt x="2998311" y="5260403"/>
                </a:moveTo>
                <a:cubicBezTo>
                  <a:pt x="2987643" y="5261163"/>
                  <a:pt x="2976594" y="5257273"/>
                  <a:pt x="2967831" y="5248811"/>
                </a:cubicBezTo>
                <a:cubicBezTo>
                  <a:pt x="2952591" y="5233921"/>
                  <a:pt x="2951067" y="5199403"/>
                  <a:pt x="2964020" y="5187900"/>
                </a:cubicBezTo>
                <a:cubicBezTo>
                  <a:pt x="2977736" y="5175718"/>
                  <a:pt x="3012027" y="5178425"/>
                  <a:pt x="3025743" y="5191959"/>
                </a:cubicBezTo>
                <a:cubicBezTo>
                  <a:pt x="3041744" y="5207527"/>
                  <a:pt x="3041744" y="5223090"/>
                  <a:pt x="3026504" y="5244071"/>
                </a:cubicBezTo>
                <a:cubicBezTo>
                  <a:pt x="3019266" y="5254227"/>
                  <a:pt x="3008979" y="5259640"/>
                  <a:pt x="2998311" y="5260403"/>
                </a:cubicBezTo>
                <a:close/>
                <a:moveTo>
                  <a:pt x="9193686" y="5260403"/>
                </a:moveTo>
                <a:cubicBezTo>
                  <a:pt x="9183018" y="5259640"/>
                  <a:pt x="9172731" y="5254227"/>
                  <a:pt x="9165492" y="5244071"/>
                </a:cubicBezTo>
                <a:cubicBezTo>
                  <a:pt x="9150252" y="5223090"/>
                  <a:pt x="9150252" y="5207527"/>
                  <a:pt x="9166254" y="5191959"/>
                </a:cubicBezTo>
                <a:cubicBezTo>
                  <a:pt x="9179970" y="5178425"/>
                  <a:pt x="9214260" y="5175718"/>
                  <a:pt x="9227976" y="5187900"/>
                </a:cubicBezTo>
                <a:cubicBezTo>
                  <a:pt x="9240930" y="5199403"/>
                  <a:pt x="9239406" y="5233921"/>
                  <a:pt x="9224166" y="5248811"/>
                </a:cubicBezTo>
                <a:cubicBezTo>
                  <a:pt x="9215403" y="5257273"/>
                  <a:pt x="9204354" y="5261163"/>
                  <a:pt x="9193686" y="5260403"/>
                </a:cubicBezTo>
                <a:close/>
                <a:moveTo>
                  <a:pt x="344213" y="5260993"/>
                </a:moveTo>
                <a:cubicBezTo>
                  <a:pt x="338125" y="5260993"/>
                  <a:pt x="327473" y="5255578"/>
                  <a:pt x="320627" y="5248810"/>
                </a:cubicBezTo>
                <a:cubicBezTo>
                  <a:pt x="293992" y="5222414"/>
                  <a:pt x="311496" y="5179776"/>
                  <a:pt x="349540" y="5179776"/>
                </a:cubicBezTo>
                <a:cubicBezTo>
                  <a:pt x="367043" y="5179776"/>
                  <a:pt x="391392" y="5204819"/>
                  <a:pt x="391392" y="5222414"/>
                </a:cubicBezTo>
                <a:cubicBezTo>
                  <a:pt x="391392" y="5234598"/>
                  <a:pt x="359432" y="5260993"/>
                  <a:pt x="344213" y="5260993"/>
                </a:cubicBezTo>
                <a:close/>
                <a:moveTo>
                  <a:pt x="3700528" y="5260993"/>
                </a:moveTo>
                <a:cubicBezTo>
                  <a:pt x="3686812" y="5260993"/>
                  <a:pt x="3674620" y="5255578"/>
                  <a:pt x="3667000" y="5246103"/>
                </a:cubicBezTo>
                <a:cubicBezTo>
                  <a:pt x="3660142" y="5237978"/>
                  <a:pt x="3654808" y="5226475"/>
                  <a:pt x="3654808" y="5220383"/>
                </a:cubicBezTo>
                <a:cubicBezTo>
                  <a:pt x="3654808" y="5185869"/>
                  <a:pt x="3707386" y="5166913"/>
                  <a:pt x="3733294" y="5191956"/>
                </a:cubicBezTo>
                <a:cubicBezTo>
                  <a:pt x="3759964" y="5217676"/>
                  <a:pt x="3739390" y="5260993"/>
                  <a:pt x="3700528" y="5260993"/>
                </a:cubicBezTo>
                <a:close/>
                <a:moveTo>
                  <a:pt x="8491468" y="5260993"/>
                </a:moveTo>
                <a:cubicBezTo>
                  <a:pt x="8452607" y="5260993"/>
                  <a:pt x="8432032" y="5217676"/>
                  <a:pt x="8458703" y="5191956"/>
                </a:cubicBezTo>
                <a:cubicBezTo>
                  <a:pt x="8484611" y="5166913"/>
                  <a:pt x="8537188" y="5185869"/>
                  <a:pt x="8537188" y="5220383"/>
                </a:cubicBezTo>
                <a:cubicBezTo>
                  <a:pt x="8537188" y="5226475"/>
                  <a:pt x="8531855" y="5237978"/>
                  <a:pt x="8524996" y="5246103"/>
                </a:cubicBezTo>
                <a:cubicBezTo>
                  <a:pt x="8517376" y="5255578"/>
                  <a:pt x="8505184" y="5260993"/>
                  <a:pt x="8491468" y="5260993"/>
                </a:cubicBezTo>
                <a:close/>
                <a:moveTo>
                  <a:pt x="11847783" y="5260993"/>
                </a:moveTo>
                <a:cubicBezTo>
                  <a:pt x="11832564" y="5260993"/>
                  <a:pt x="11800604" y="5234598"/>
                  <a:pt x="11800604" y="5222414"/>
                </a:cubicBezTo>
                <a:cubicBezTo>
                  <a:pt x="11800604" y="5204819"/>
                  <a:pt x="11824954" y="5179776"/>
                  <a:pt x="11842456" y="5179776"/>
                </a:cubicBezTo>
                <a:cubicBezTo>
                  <a:pt x="11880500" y="5179776"/>
                  <a:pt x="11898004" y="5222414"/>
                  <a:pt x="11871370" y="5248810"/>
                </a:cubicBezTo>
                <a:cubicBezTo>
                  <a:pt x="11864523" y="5255578"/>
                  <a:pt x="11853871" y="5260993"/>
                  <a:pt x="11847783" y="5260993"/>
                </a:cubicBezTo>
                <a:close/>
                <a:moveTo>
                  <a:pt x="5114568" y="5261166"/>
                </a:moveTo>
                <a:cubicBezTo>
                  <a:pt x="5099232" y="5261675"/>
                  <a:pt x="5083992" y="5257614"/>
                  <a:pt x="5075230" y="5248815"/>
                </a:cubicBezTo>
                <a:cubicBezTo>
                  <a:pt x="5059227" y="5233248"/>
                  <a:pt x="5059227" y="5208204"/>
                  <a:pt x="5073706" y="5190606"/>
                </a:cubicBezTo>
                <a:cubicBezTo>
                  <a:pt x="5090470" y="5170304"/>
                  <a:pt x="5136190" y="5172337"/>
                  <a:pt x="5154478" y="5193994"/>
                </a:cubicBezTo>
                <a:cubicBezTo>
                  <a:pt x="5172003" y="5214298"/>
                  <a:pt x="5172003" y="5226480"/>
                  <a:pt x="5154478" y="5246107"/>
                </a:cubicBezTo>
                <a:cubicBezTo>
                  <a:pt x="5145334" y="5255582"/>
                  <a:pt x="5129903" y="5260659"/>
                  <a:pt x="5114568" y="5261166"/>
                </a:cubicBezTo>
                <a:close/>
                <a:moveTo>
                  <a:pt x="7077428" y="5261166"/>
                </a:moveTo>
                <a:cubicBezTo>
                  <a:pt x="7062094" y="5260659"/>
                  <a:pt x="7046663" y="5255582"/>
                  <a:pt x="7037519" y="5246107"/>
                </a:cubicBezTo>
                <a:cubicBezTo>
                  <a:pt x="7019994" y="5226480"/>
                  <a:pt x="7019994" y="5214298"/>
                  <a:pt x="7037519" y="5193994"/>
                </a:cubicBezTo>
                <a:cubicBezTo>
                  <a:pt x="7055807" y="5172337"/>
                  <a:pt x="7101527" y="5170304"/>
                  <a:pt x="7118291" y="5190606"/>
                </a:cubicBezTo>
                <a:cubicBezTo>
                  <a:pt x="7132770" y="5208204"/>
                  <a:pt x="7132770" y="5233248"/>
                  <a:pt x="7116767" y="5248815"/>
                </a:cubicBezTo>
                <a:cubicBezTo>
                  <a:pt x="7108004" y="5257614"/>
                  <a:pt x="7092764" y="5261675"/>
                  <a:pt x="7077428" y="5261166"/>
                </a:cubicBezTo>
                <a:close/>
                <a:moveTo>
                  <a:pt x="4409595" y="5261420"/>
                </a:moveTo>
                <a:cubicBezTo>
                  <a:pt x="4393403" y="5262011"/>
                  <a:pt x="4376828" y="5257950"/>
                  <a:pt x="4367684" y="5248815"/>
                </a:cubicBezTo>
                <a:cubicBezTo>
                  <a:pt x="4325012" y="5207530"/>
                  <a:pt x="4390544" y="5152032"/>
                  <a:pt x="4440836" y="5186547"/>
                </a:cubicBezTo>
                <a:cubicBezTo>
                  <a:pt x="4463696" y="5202790"/>
                  <a:pt x="4467507" y="5223771"/>
                  <a:pt x="4449219" y="5246107"/>
                </a:cubicBezTo>
                <a:cubicBezTo>
                  <a:pt x="4441599" y="5255582"/>
                  <a:pt x="4425788" y="5260826"/>
                  <a:pt x="4409595" y="5261420"/>
                </a:cubicBezTo>
                <a:close/>
                <a:moveTo>
                  <a:pt x="7782401" y="5261420"/>
                </a:moveTo>
                <a:cubicBezTo>
                  <a:pt x="7766208" y="5260826"/>
                  <a:pt x="7750398" y="5255582"/>
                  <a:pt x="7742778" y="5246107"/>
                </a:cubicBezTo>
                <a:cubicBezTo>
                  <a:pt x="7724490" y="5223771"/>
                  <a:pt x="7728300" y="5202790"/>
                  <a:pt x="7751160" y="5186547"/>
                </a:cubicBezTo>
                <a:cubicBezTo>
                  <a:pt x="7801452" y="5152032"/>
                  <a:pt x="7866984" y="5207530"/>
                  <a:pt x="7824312" y="5248815"/>
                </a:cubicBezTo>
                <a:cubicBezTo>
                  <a:pt x="7815168" y="5257950"/>
                  <a:pt x="7798594" y="5262011"/>
                  <a:pt x="7782401" y="5261420"/>
                </a:cubicBezTo>
                <a:close/>
                <a:moveTo>
                  <a:pt x="1033372" y="5263026"/>
                </a:moveTo>
                <a:cubicBezTo>
                  <a:pt x="1016613" y="5260319"/>
                  <a:pt x="999847" y="5235276"/>
                  <a:pt x="999847" y="5214972"/>
                </a:cubicBezTo>
                <a:cubicBezTo>
                  <a:pt x="1000611" y="5185194"/>
                  <a:pt x="1044804" y="5164886"/>
                  <a:pt x="1077575" y="5180454"/>
                </a:cubicBezTo>
                <a:cubicBezTo>
                  <a:pt x="1100427" y="5191282"/>
                  <a:pt x="1106523" y="5199405"/>
                  <a:pt x="1106523" y="5221064"/>
                </a:cubicBezTo>
                <a:cubicBezTo>
                  <a:pt x="1106523" y="5248812"/>
                  <a:pt x="1071476" y="5269118"/>
                  <a:pt x="1033372" y="5263026"/>
                </a:cubicBezTo>
                <a:close/>
                <a:moveTo>
                  <a:pt x="4567812" y="5263026"/>
                </a:moveTo>
                <a:cubicBezTo>
                  <a:pt x="4528950" y="5250165"/>
                  <a:pt x="4517520" y="5210911"/>
                  <a:pt x="4544952" y="5186547"/>
                </a:cubicBezTo>
                <a:cubicBezTo>
                  <a:pt x="4562478" y="5170979"/>
                  <a:pt x="4597530" y="5168950"/>
                  <a:pt x="4614294" y="5181807"/>
                </a:cubicBezTo>
                <a:cubicBezTo>
                  <a:pt x="4642488" y="5202790"/>
                  <a:pt x="4645536" y="5211585"/>
                  <a:pt x="4632582" y="5235952"/>
                </a:cubicBezTo>
                <a:cubicBezTo>
                  <a:pt x="4618104" y="5263026"/>
                  <a:pt x="4596006" y="5271823"/>
                  <a:pt x="4567812" y="5263026"/>
                </a:cubicBezTo>
                <a:close/>
                <a:moveTo>
                  <a:pt x="7624184" y="5263026"/>
                </a:moveTo>
                <a:cubicBezTo>
                  <a:pt x="7595991" y="5271823"/>
                  <a:pt x="7573892" y="5263026"/>
                  <a:pt x="7559415" y="5235952"/>
                </a:cubicBezTo>
                <a:cubicBezTo>
                  <a:pt x="7546460" y="5211585"/>
                  <a:pt x="7549508" y="5202790"/>
                  <a:pt x="7577703" y="5181807"/>
                </a:cubicBezTo>
                <a:cubicBezTo>
                  <a:pt x="7594467" y="5168950"/>
                  <a:pt x="7629519" y="5170979"/>
                  <a:pt x="7647044" y="5186547"/>
                </a:cubicBezTo>
                <a:cubicBezTo>
                  <a:pt x="7674476" y="5210911"/>
                  <a:pt x="7663047" y="5250165"/>
                  <a:pt x="7624184" y="5263026"/>
                </a:cubicBezTo>
                <a:close/>
                <a:moveTo>
                  <a:pt x="11158624" y="5263026"/>
                </a:moveTo>
                <a:cubicBezTo>
                  <a:pt x="11120520" y="5269118"/>
                  <a:pt x="11085474" y="5248812"/>
                  <a:pt x="11085474" y="5221064"/>
                </a:cubicBezTo>
                <a:cubicBezTo>
                  <a:pt x="11085474" y="5199405"/>
                  <a:pt x="11091570" y="5191282"/>
                  <a:pt x="11114422" y="5180454"/>
                </a:cubicBezTo>
                <a:cubicBezTo>
                  <a:pt x="11147192" y="5164886"/>
                  <a:pt x="11191386" y="5185194"/>
                  <a:pt x="11192150" y="5214972"/>
                </a:cubicBezTo>
                <a:cubicBezTo>
                  <a:pt x="11192150" y="5235276"/>
                  <a:pt x="11175383" y="5260319"/>
                  <a:pt x="11158624" y="5263026"/>
                </a:cubicBezTo>
                <a:close/>
                <a:moveTo>
                  <a:pt x="3870731" y="5265556"/>
                </a:moveTo>
                <a:cubicBezTo>
                  <a:pt x="3861123" y="5263916"/>
                  <a:pt x="3851312" y="5259983"/>
                  <a:pt x="3841978" y="5253552"/>
                </a:cubicBezTo>
                <a:cubicBezTo>
                  <a:pt x="3816070" y="5235953"/>
                  <a:pt x="3816070" y="5207530"/>
                  <a:pt x="3840454" y="5186547"/>
                </a:cubicBezTo>
                <a:cubicBezTo>
                  <a:pt x="3864838" y="5166921"/>
                  <a:pt x="3893794" y="5166921"/>
                  <a:pt x="3918178" y="5187224"/>
                </a:cubicBezTo>
                <a:cubicBezTo>
                  <a:pt x="3933418" y="5200085"/>
                  <a:pt x="3936466" y="5207530"/>
                  <a:pt x="3933418" y="5223771"/>
                </a:cubicBezTo>
                <a:cubicBezTo>
                  <a:pt x="3926560" y="5254739"/>
                  <a:pt x="3899556" y="5270473"/>
                  <a:pt x="3870731" y="5265556"/>
                </a:cubicBezTo>
                <a:close/>
                <a:moveTo>
                  <a:pt x="8321265" y="5265556"/>
                </a:moveTo>
                <a:cubicBezTo>
                  <a:pt x="8292440" y="5270473"/>
                  <a:pt x="8265436" y="5254739"/>
                  <a:pt x="8258579" y="5223771"/>
                </a:cubicBezTo>
                <a:cubicBezTo>
                  <a:pt x="8255531" y="5207530"/>
                  <a:pt x="8258579" y="5200085"/>
                  <a:pt x="8273819" y="5187224"/>
                </a:cubicBezTo>
                <a:cubicBezTo>
                  <a:pt x="8298203" y="5166921"/>
                  <a:pt x="8327159" y="5166921"/>
                  <a:pt x="8351543" y="5186547"/>
                </a:cubicBezTo>
                <a:cubicBezTo>
                  <a:pt x="8375927" y="5207530"/>
                  <a:pt x="8375927" y="5235953"/>
                  <a:pt x="8350019" y="5253552"/>
                </a:cubicBezTo>
                <a:cubicBezTo>
                  <a:pt x="8340684" y="5259983"/>
                  <a:pt x="8330874" y="5263916"/>
                  <a:pt x="8321265" y="5265556"/>
                </a:cubicBezTo>
                <a:close/>
                <a:moveTo>
                  <a:pt x="512757" y="5267621"/>
                </a:moveTo>
                <a:cubicBezTo>
                  <a:pt x="501812" y="5266287"/>
                  <a:pt x="491224" y="5262015"/>
                  <a:pt x="482449" y="5254233"/>
                </a:cubicBezTo>
                <a:cubicBezTo>
                  <a:pt x="459603" y="5233926"/>
                  <a:pt x="461884" y="5198057"/>
                  <a:pt x="487027" y="5180461"/>
                </a:cubicBezTo>
                <a:cubicBezTo>
                  <a:pt x="512207" y="5162860"/>
                  <a:pt x="525180" y="5162860"/>
                  <a:pt x="557213" y="5179785"/>
                </a:cubicBezTo>
                <a:cubicBezTo>
                  <a:pt x="577023" y="5190613"/>
                  <a:pt x="581593" y="5197378"/>
                  <a:pt x="581593" y="5215652"/>
                </a:cubicBezTo>
                <a:cubicBezTo>
                  <a:pt x="581593" y="5249156"/>
                  <a:pt x="545592" y="5271615"/>
                  <a:pt x="512757" y="5267621"/>
                </a:cubicBezTo>
                <a:close/>
                <a:moveTo>
                  <a:pt x="11679239" y="5267621"/>
                </a:moveTo>
                <a:cubicBezTo>
                  <a:pt x="11646404" y="5271615"/>
                  <a:pt x="11610403" y="5249156"/>
                  <a:pt x="11610403" y="5215652"/>
                </a:cubicBezTo>
                <a:cubicBezTo>
                  <a:pt x="11610403" y="5197378"/>
                  <a:pt x="11614974" y="5190613"/>
                  <a:pt x="11634783" y="5179785"/>
                </a:cubicBezTo>
                <a:cubicBezTo>
                  <a:pt x="11666816" y="5162860"/>
                  <a:pt x="11679790" y="5162860"/>
                  <a:pt x="11704970" y="5180461"/>
                </a:cubicBezTo>
                <a:cubicBezTo>
                  <a:pt x="11730112" y="5198057"/>
                  <a:pt x="11732394" y="5233926"/>
                  <a:pt x="11709547" y="5254233"/>
                </a:cubicBezTo>
                <a:cubicBezTo>
                  <a:pt x="11700772" y="5262015"/>
                  <a:pt x="11690184" y="5266287"/>
                  <a:pt x="11679239" y="5267621"/>
                </a:cubicBezTo>
                <a:close/>
                <a:moveTo>
                  <a:pt x="2465750" y="5267767"/>
                </a:moveTo>
                <a:cubicBezTo>
                  <a:pt x="2450510" y="5267767"/>
                  <a:pt x="2433746" y="5262354"/>
                  <a:pt x="2423839" y="5254233"/>
                </a:cubicBezTo>
                <a:cubicBezTo>
                  <a:pt x="2398694" y="5233249"/>
                  <a:pt x="2400979" y="5198057"/>
                  <a:pt x="2429174" y="5180461"/>
                </a:cubicBezTo>
                <a:cubicBezTo>
                  <a:pt x="2441366" y="5172339"/>
                  <a:pt x="2457367" y="5166245"/>
                  <a:pt x="2464226" y="5166245"/>
                </a:cubicBezTo>
                <a:cubicBezTo>
                  <a:pt x="2471083" y="5166245"/>
                  <a:pt x="2487086" y="5172339"/>
                  <a:pt x="2499278" y="5180461"/>
                </a:cubicBezTo>
                <a:cubicBezTo>
                  <a:pt x="2543474" y="5208208"/>
                  <a:pt x="2520614" y="5267767"/>
                  <a:pt x="2465750" y="5267767"/>
                </a:cubicBezTo>
                <a:close/>
                <a:moveTo>
                  <a:pt x="9726247" y="5267767"/>
                </a:moveTo>
                <a:cubicBezTo>
                  <a:pt x="9671383" y="5267767"/>
                  <a:pt x="9648523" y="5208208"/>
                  <a:pt x="9692719" y="5180461"/>
                </a:cubicBezTo>
                <a:cubicBezTo>
                  <a:pt x="9704911" y="5172339"/>
                  <a:pt x="9720914" y="5166245"/>
                  <a:pt x="9727771" y="5166245"/>
                </a:cubicBezTo>
                <a:cubicBezTo>
                  <a:pt x="9734630" y="5166245"/>
                  <a:pt x="9750631" y="5172339"/>
                  <a:pt x="9762823" y="5180461"/>
                </a:cubicBezTo>
                <a:cubicBezTo>
                  <a:pt x="9791018" y="5198057"/>
                  <a:pt x="9793303" y="5233249"/>
                  <a:pt x="9768158" y="5254233"/>
                </a:cubicBezTo>
                <a:cubicBezTo>
                  <a:pt x="9758251" y="5262354"/>
                  <a:pt x="9741487" y="5267767"/>
                  <a:pt x="9726247" y="5267767"/>
                </a:cubicBezTo>
                <a:close/>
                <a:moveTo>
                  <a:pt x="1236565" y="5273178"/>
                </a:moveTo>
                <a:cubicBezTo>
                  <a:pt x="1225453" y="5274533"/>
                  <a:pt x="1213680" y="5272163"/>
                  <a:pt x="1199985" y="5266412"/>
                </a:cubicBezTo>
                <a:cubicBezTo>
                  <a:pt x="1161080" y="5249491"/>
                  <a:pt x="1163383" y="5191962"/>
                  <a:pt x="1203783" y="5170982"/>
                </a:cubicBezTo>
                <a:cubicBezTo>
                  <a:pt x="1228897" y="5158124"/>
                  <a:pt x="1244884" y="5160827"/>
                  <a:pt x="1276143" y="5185195"/>
                </a:cubicBezTo>
                <a:cubicBezTo>
                  <a:pt x="1296695" y="5201438"/>
                  <a:pt x="1292889" y="5237984"/>
                  <a:pt x="1269281" y="5257614"/>
                </a:cubicBezTo>
                <a:cubicBezTo>
                  <a:pt x="1258237" y="5266751"/>
                  <a:pt x="1247753" y="5271826"/>
                  <a:pt x="1236565" y="5273178"/>
                </a:cubicBezTo>
                <a:close/>
                <a:moveTo>
                  <a:pt x="10955431" y="5273178"/>
                </a:moveTo>
                <a:cubicBezTo>
                  <a:pt x="10944243" y="5271826"/>
                  <a:pt x="10933759" y="5266751"/>
                  <a:pt x="10922715" y="5257614"/>
                </a:cubicBezTo>
                <a:cubicBezTo>
                  <a:pt x="10899107" y="5237984"/>
                  <a:pt x="10895302" y="5201438"/>
                  <a:pt x="10915854" y="5185195"/>
                </a:cubicBezTo>
                <a:cubicBezTo>
                  <a:pt x="10947112" y="5160827"/>
                  <a:pt x="10963099" y="5158124"/>
                  <a:pt x="10988214" y="5170982"/>
                </a:cubicBezTo>
                <a:cubicBezTo>
                  <a:pt x="11028614" y="5191962"/>
                  <a:pt x="11030916" y="5249491"/>
                  <a:pt x="10992011" y="5266412"/>
                </a:cubicBezTo>
                <a:cubicBezTo>
                  <a:pt x="10978316" y="5272163"/>
                  <a:pt x="10966543" y="5274533"/>
                  <a:pt x="10955431" y="5273178"/>
                </a:cubicBezTo>
                <a:close/>
                <a:moveTo>
                  <a:pt x="701023" y="5273349"/>
                </a:moveTo>
                <a:cubicBezTo>
                  <a:pt x="688356" y="5274024"/>
                  <a:pt x="675781" y="5268781"/>
                  <a:pt x="662072" y="5257614"/>
                </a:cubicBezTo>
                <a:cubicBezTo>
                  <a:pt x="629301" y="5230540"/>
                  <a:pt x="636905" y="5187901"/>
                  <a:pt x="677305" y="5170304"/>
                </a:cubicBezTo>
                <a:cubicBezTo>
                  <a:pt x="707787" y="5157447"/>
                  <a:pt x="723031" y="5162184"/>
                  <a:pt x="748184" y="5190606"/>
                </a:cubicBezTo>
                <a:cubicBezTo>
                  <a:pt x="770291" y="5214973"/>
                  <a:pt x="768003" y="5229187"/>
                  <a:pt x="740563" y="5253552"/>
                </a:cubicBezTo>
                <a:cubicBezTo>
                  <a:pt x="726461" y="5266074"/>
                  <a:pt x="713693" y="5272671"/>
                  <a:pt x="701023" y="5273349"/>
                </a:cubicBezTo>
                <a:close/>
                <a:moveTo>
                  <a:pt x="11490974" y="5273349"/>
                </a:moveTo>
                <a:cubicBezTo>
                  <a:pt x="11478303" y="5272671"/>
                  <a:pt x="11465535" y="5266074"/>
                  <a:pt x="11451434" y="5253552"/>
                </a:cubicBezTo>
                <a:cubicBezTo>
                  <a:pt x="11423994" y="5229187"/>
                  <a:pt x="11421706" y="5214973"/>
                  <a:pt x="11443812" y="5190606"/>
                </a:cubicBezTo>
                <a:cubicBezTo>
                  <a:pt x="11468966" y="5162184"/>
                  <a:pt x="11484210" y="5157447"/>
                  <a:pt x="11514691" y="5170304"/>
                </a:cubicBezTo>
                <a:cubicBezTo>
                  <a:pt x="11555091" y="5187901"/>
                  <a:pt x="11562695" y="5230540"/>
                  <a:pt x="11529924" y="5257614"/>
                </a:cubicBezTo>
                <a:cubicBezTo>
                  <a:pt x="11516215" y="5268781"/>
                  <a:pt x="11503640" y="5274024"/>
                  <a:pt x="11490974" y="5273349"/>
                </a:cubicBezTo>
                <a:close/>
                <a:moveTo>
                  <a:pt x="5996614" y="5273856"/>
                </a:moveTo>
                <a:cubicBezTo>
                  <a:pt x="5995090" y="5273177"/>
                  <a:pt x="5985183" y="5269795"/>
                  <a:pt x="5973754" y="5265732"/>
                </a:cubicBezTo>
                <a:cubicBezTo>
                  <a:pt x="5954703" y="5258965"/>
                  <a:pt x="5937176" y="5232568"/>
                  <a:pt x="5937176" y="5208881"/>
                </a:cubicBezTo>
                <a:cubicBezTo>
                  <a:pt x="5937176" y="5195347"/>
                  <a:pt x="5975278" y="5166241"/>
                  <a:pt x="5992803" y="5166241"/>
                </a:cubicBezTo>
                <a:cubicBezTo>
                  <a:pt x="6001186" y="5166241"/>
                  <a:pt x="6019474" y="5173685"/>
                  <a:pt x="6032427" y="5183159"/>
                </a:cubicBezTo>
                <a:cubicBezTo>
                  <a:pt x="6046143" y="5191959"/>
                  <a:pt x="6059098" y="5197376"/>
                  <a:pt x="6062146" y="5195347"/>
                </a:cubicBezTo>
                <a:cubicBezTo>
                  <a:pt x="6064431" y="5192635"/>
                  <a:pt x="6066718" y="5202112"/>
                  <a:pt x="6066718" y="5215647"/>
                </a:cubicBezTo>
                <a:cubicBezTo>
                  <a:pt x="6066718" y="5233246"/>
                  <a:pt x="6063670" y="5240688"/>
                  <a:pt x="6055287" y="5240688"/>
                </a:cubicBezTo>
                <a:cubicBezTo>
                  <a:pt x="6049954" y="5240688"/>
                  <a:pt x="6041571" y="5244750"/>
                  <a:pt x="6038523" y="5250165"/>
                </a:cubicBezTo>
                <a:cubicBezTo>
                  <a:pt x="6033190" y="5258286"/>
                  <a:pt x="6002710" y="5275884"/>
                  <a:pt x="5996614" y="5273856"/>
                </a:cubicBezTo>
                <a:close/>
                <a:moveTo>
                  <a:pt x="6195383" y="5273856"/>
                </a:moveTo>
                <a:cubicBezTo>
                  <a:pt x="6189287" y="5275884"/>
                  <a:pt x="6158807" y="5258286"/>
                  <a:pt x="6153473" y="5250165"/>
                </a:cubicBezTo>
                <a:cubicBezTo>
                  <a:pt x="6150426" y="5244750"/>
                  <a:pt x="6142043" y="5240688"/>
                  <a:pt x="6136710" y="5240688"/>
                </a:cubicBezTo>
                <a:cubicBezTo>
                  <a:pt x="6128327" y="5240688"/>
                  <a:pt x="6125279" y="5233246"/>
                  <a:pt x="6125279" y="5215647"/>
                </a:cubicBezTo>
                <a:cubicBezTo>
                  <a:pt x="6125279" y="5202112"/>
                  <a:pt x="6127566" y="5192635"/>
                  <a:pt x="6129851" y="5195347"/>
                </a:cubicBezTo>
                <a:cubicBezTo>
                  <a:pt x="6132899" y="5197376"/>
                  <a:pt x="6145853" y="5191959"/>
                  <a:pt x="6159570" y="5183159"/>
                </a:cubicBezTo>
                <a:cubicBezTo>
                  <a:pt x="6172523" y="5173685"/>
                  <a:pt x="6190811" y="5166241"/>
                  <a:pt x="6199194" y="5166241"/>
                </a:cubicBezTo>
                <a:cubicBezTo>
                  <a:pt x="6216719" y="5166241"/>
                  <a:pt x="6254820" y="5195347"/>
                  <a:pt x="6254820" y="5208881"/>
                </a:cubicBezTo>
                <a:cubicBezTo>
                  <a:pt x="6254820" y="5232568"/>
                  <a:pt x="6237294" y="5258965"/>
                  <a:pt x="6218243" y="5265732"/>
                </a:cubicBezTo>
                <a:cubicBezTo>
                  <a:pt x="6206814" y="5269795"/>
                  <a:pt x="6196907" y="5273177"/>
                  <a:pt x="6195383" y="5273856"/>
                </a:cubicBezTo>
                <a:close/>
                <a:moveTo>
                  <a:pt x="5819355" y="5274531"/>
                </a:moveTo>
                <a:cubicBezTo>
                  <a:pt x="5815546" y="5274531"/>
                  <a:pt x="5800306" y="5268439"/>
                  <a:pt x="5787351" y="5260993"/>
                </a:cubicBezTo>
                <a:cubicBezTo>
                  <a:pt x="5766015" y="5249487"/>
                  <a:pt x="5762204" y="5243393"/>
                  <a:pt x="5762204" y="5221738"/>
                </a:cubicBezTo>
                <a:cubicBezTo>
                  <a:pt x="5762204" y="5174362"/>
                  <a:pt x="5818594" y="5149322"/>
                  <a:pt x="5859742" y="5179100"/>
                </a:cubicBezTo>
                <a:cubicBezTo>
                  <a:pt x="5871934" y="5188575"/>
                  <a:pt x="5876506" y="5199403"/>
                  <a:pt x="5876506" y="5219707"/>
                </a:cubicBezTo>
                <a:cubicBezTo>
                  <a:pt x="5876506" y="5244071"/>
                  <a:pt x="5873458" y="5249487"/>
                  <a:pt x="5852122" y="5260993"/>
                </a:cubicBezTo>
                <a:cubicBezTo>
                  <a:pt x="5838406" y="5268439"/>
                  <a:pt x="5823927" y="5274531"/>
                  <a:pt x="5819355" y="5274531"/>
                </a:cubicBezTo>
                <a:close/>
                <a:moveTo>
                  <a:pt x="6372642" y="5274531"/>
                </a:moveTo>
                <a:cubicBezTo>
                  <a:pt x="6368070" y="5274531"/>
                  <a:pt x="6353591" y="5268439"/>
                  <a:pt x="6339875" y="5260993"/>
                </a:cubicBezTo>
                <a:cubicBezTo>
                  <a:pt x="6318539" y="5249487"/>
                  <a:pt x="6315491" y="5244071"/>
                  <a:pt x="6315491" y="5219707"/>
                </a:cubicBezTo>
                <a:cubicBezTo>
                  <a:pt x="6315491" y="5199403"/>
                  <a:pt x="6320063" y="5188575"/>
                  <a:pt x="6332255" y="5179100"/>
                </a:cubicBezTo>
                <a:cubicBezTo>
                  <a:pt x="6373403" y="5149322"/>
                  <a:pt x="6429792" y="5174362"/>
                  <a:pt x="6429792" y="5221738"/>
                </a:cubicBezTo>
                <a:cubicBezTo>
                  <a:pt x="6429792" y="5243393"/>
                  <a:pt x="6425982" y="5249487"/>
                  <a:pt x="6404646" y="5260993"/>
                </a:cubicBezTo>
                <a:cubicBezTo>
                  <a:pt x="6391691" y="5268439"/>
                  <a:pt x="6376451" y="5274531"/>
                  <a:pt x="6372642" y="5274531"/>
                </a:cubicBezTo>
                <a:close/>
                <a:moveTo>
                  <a:pt x="1935471" y="5274537"/>
                </a:moveTo>
                <a:cubicBezTo>
                  <a:pt x="1924040" y="5274537"/>
                  <a:pt x="1905752" y="5267091"/>
                  <a:pt x="1894323" y="5257616"/>
                </a:cubicBezTo>
                <a:cubicBezTo>
                  <a:pt x="1866891" y="5235280"/>
                  <a:pt x="1867652" y="5204824"/>
                  <a:pt x="1896608" y="5179105"/>
                </a:cubicBezTo>
                <a:cubicBezTo>
                  <a:pt x="1924040" y="5154743"/>
                  <a:pt x="1942328" y="5154066"/>
                  <a:pt x="1972808" y="5177074"/>
                </a:cubicBezTo>
                <a:cubicBezTo>
                  <a:pt x="1991096" y="5190613"/>
                  <a:pt x="1996431" y="5200088"/>
                  <a:pt x="1996431" y="5217685"/>
                </a:cubicBezTo>
                <a:cubicBezTo>
                  <a:pt x="1996431" y="5246107"/>
                  <a:pt x="1965951" y="5274537"/>
                  <a:pt x="1935471" y="5274537"/>
                </a:cubicBezTo>
                <a:close/>
                <a:moveTo>
                  <a:pt x="10256526" y="5274537"/>
                </a:moveTo>
                <a:cubicBezTo>
                  <a:pt x="10226046" y="5274537"/>
                  <a:pt x="10195566" y="5246107"/>
                  <a:pt x="10195566" y="5217685"/>
                </a:cubicBezTo>
                <a:cubicBezTo>
                  <a:pt x="10195566" y="5200088"/>
                  <a:pt x="10200900" y="5190613"/>
                  <a:pt x="10219188" y="5177074"/>
                </a:cubicBezTo>
                <a:cubicBezTo>
                  <a:pt x="10249668" y="5154066"/>
                  <a:pt x="10267956" y="5154743"/>
                  <a:pt x="10295388" y="5179105"/>
                </a:cubicBezTo>
                <a:cubicBezTo>
                  <a:pt x="10324344" y="5204824"/>
                  <a:pt x="10325106" y="5235280"/>
                  <a:pt x="10297674" y="5257616"/>
                </a:cubicBezTo>
                <a:cubicBezTo>
                  <a:pt x="10286244" y="5267091"/>
                  <a:pt x="10267956" y="5274537"/>
                  <a:pt x="10256526" y="5274537"/>
                </a:cubicBezTo>
                <a:close/>
                <a:moveTo>
                  <a:pt x="5998142" y="5381846"/>
                </a:moveTo>
                <a:cubicBezTo>
                  <a:pt x="5992808" y="5383196"/>
                  <a:pt x="5989760" y="5380489"/>
                  <a:pt x="5992046" y="5376427"/>
                </a:cubicBezTo>
                <a:cubicBezTo>
                  <a:pt x="5995094" y="5367631"/>
                  <a:pt x="6005762" y="5365600"/>
                  <a:pt x="6006524" y="5373722"/>
                </a:cubicBezTo>
                <a:cubicBezTo>
                  <a:pt x="6006524" y="5376427"/>
                  <a:pt x="6002714" y="5379813"/>
                  <a:pt x="5998142" y="5381846"/>
                </a:cubicBezTo>
                <a:close/>
                <a:moveTo>
                  <a:pt x="6193855" y="5381846"/>
                </a:moveTo>
                <a:cubicBezTo>
                  <a:pt x="6189283" y="5379813"/>
                  <a:pt x="6185472" y="5376427"/>
                  <a:pt x="6185472" y="5373722"/>
                </a:cubicBezTo>
                <a:cubicBezTo>
                  <a:pt x="6186235" y="5365600"/>
                  <a:pt x="6196903" y="5367631"/>
                  <a:pt x="6199951" y="5376427"/>
                </a:cubicBezTo>
                <a:cubicBezTo>
                  <a:pt x="6202236" y="5380489"/>
                  <a:pt x="6199188" y="5383196"/>
                  <a:pt x="6193855" y="5381846"/>
                </a:cubicBezTo>
                <a:close/>
                <a:moveTo>
                  <a:pt x="703212" y="5382525"/>
                </a:moveTo>
                <a:cubicBezTo>
                  <a:pt x="699403" y="5382525"/>
                  <a:pt x="694832" y="5379819"/>
                  <a:pt x="691784" y="5376436"/>
                </a:cubicBezTo>
                <a:cubicBezTo>
                  <a:pt x="686447" y="5368313"/>
                  <a:pt x="700927" y="5360193"/>
                  <a:pt x="710835" y="5365605"/>
                </a:cubicBezTo>
                <a:cubicBezTo>
                  <a:pt x="719219" y="5370343"/>
                  <a:pt x="713884" y="5382525"/>
                  <a:pt x="703212" y="5382525"/>
                </a:cubicBezTo>
                <a:close/>
                <a:moveTo>
                  <a:pt x="1582463" y="5382525"/>
                </a:moveTo>
                <a:cubicBezTo>
                  <a:pt x="1575604" y="5382525"/>
                  <a:pt x="1570271" y="5377788"/>
                  <a:pt x="1570271" y="5371696"/>
                </a:cubicBezTo>
                <a:cubicBezTo>
                  <a:pt x="1570271" y="5365604"/>
                  <a:pt x="1574080" y="5362219"/>
                  <a:pt x="1579415" y="5363575"/>
                </a:cubicBezTo>
                <a:cubicBezTo>
                  <a:pt x="1593131" y="5367636"/>
                  <a:pt x="1595416" y="5382525"/>
                  <a:pt x="1582463" y="5382525"/>
                </a:cubicBezTo>
                <a:close/>
                <a:moveTo>
                  <a:pt x="3701292" y="5382525"/>
                </a:moveTo>
                <a:cubicBezTo>
                  <a:pt x="3696720" y="5382525"/>
                  <a:pt x="3692148" y="5379818"/>
                  <a:pt x="3689100" y="5376435"/>
                </a:cubicBezTo>
                <a:cubicBezTo>
                  <a:pt x="3684528" y="5368988"/>
                  <a:pt x="3695959" y="5360866"/>
                  <a:pt x="3703579" y="5366957"/>
                </a:cubicBezTo>
                <a:cubicBezTo>
                  <a:pt x="3710436" y="5373048"/>
                  <a:pt x="3708912" y="5382525"/>
                  <a:pt x="3701292" y="5382525"/>
                </a:cubicBezTo>
                <a:close/>
                <a:moveTo>
                  <a:pt x="8490704" y="5382525"/>
                </a:moveTo>
                <a:cubicBezTo>
                  <a:pt x="8483084" y="5382525"/>
                  <a:pt x="8481560" y="5373048"/>
                  <a:pt x="8488418" y="5366957"/>
                </a:cubicBezTo>
                <a:cubicBezTo>
                  <a:pt x="8496038" y="5360866"/>
                  <a:pt x="8507468" y="5368988"/>
                  <a:pt x="8502896" y="5376435"/>
                </a:cubicBezTo>
                <a:cubicBezTo>
                  <a:pt x="8499848" y="5379818"/>
                  <a:pt x="8495276" y="5382525"/>
                  <a:pt x="8490704" y="5382525"/>
                </a:cubicBezTo>
                <a:close/>
                <a:moveTo>
                  <a:pt x="10609534" y="5382525"/>
                </a:moveTo>
                <a:cubicBezTo>
                  <a:pt x="10596580" y="5382525"/>
                  <a:pt x="10598866" y="5367636"/>
                  <a:pt x="10612582" y="5363575"/>
                </a:cubicBezTo>
                <a:cubicBezTo>
                  <a:pt x="10617916" y="5362219"/>
                  <a:pt x="10621726" y="5365604"/>
                  <a:pt x="10621726" y="5371696"/>
                </a:cubicBezTo>
                <a:cubicBezTo>
                  <a:pt x="10621726" y="5377788"/>
                  <a:pt x="10616392" y="5382525"/>
                  <a:pt x="10609534" y="5382525"/>
                </a:cubicBezTo>
                <a:close/>
                <a:moveTo>
                  <a:pt x="11488784" y="5382525"/>
                </a:moveTo>
                <a:cubicBezTo>
                  <a:pt x="11478112" y="5382525"/>
                  <a:pt x="11472778" y="5370343"/>
                  <a:pt x="11481162" y="5365605"/>
                </a:cubicBezTo>
                <a:cubicBezTo>
                  <a:pt x="11491070" y="5360193"/>
                  <a:pt x="11505550" y="5368313"/>
                  <a:pt x="11500212" y="5376436"/>
                </a:cubicBezTo>
                <a:cubicBezTo>
                  <a:pt x="11497164" y="5379819"/>
                  <a:pt x="11492594" y="5382525"/>
                  <a:pt x="11488784" y="5382525"/>
                </a:cubicBezTo>
                <a:close/>
                <a:moveTo>
                  <a:pt x="0" y="5384868"/>
                </a:moveTo>
                <a:lnTo>
                  <a:pt x="0" y="5362285"/>
                </a:lnTo>
                <a:lnTo>
                  <a:pt x="157" y="5362218"/>
                </a:lnTo>
                <a:cubicBezTo>
                  <a:pt x="6976" y="5362218"/>
                  <a:pt x="10799" y="5366955"/>
                  <a:pt x="9271" y="5373726"/>
                </a:cubicBezTo>
                <a:close/>
                <a:moveTo>
                  <a:pt x="12191999" y="5384871"/>
                </a:moveTo>
                <a:lnTo>
                  <a:pt x="12182726" y="5373726"/>
                </a:lnTo>
                <a:cubicBezTo>
                  <a:pt x="12181198" y="5366955"/>
                  <a:pt x="12185020" y="5362218"/>
                  <a:pt x="12191839" y="5362218"/>
                </a:cubicBezTo>
                <a:lnTo>
                  <a:pt x="12191999" y="5362286"/>
                </a:lnTo>
                <a:close/>
                <a:moveTo>
                  <a:pt x="4411694" y="5386752"/>
                </a:moveTo>
                <a:cubicBezTo>
                  <a:pt x="4407312" y="5388780"/>
                  <a:pt x="4401979" y="5388611"/>
                  <a:pt x="4398168" y="5385226"/>
                </a:cubicBezTo>
                <a:cubicBezTo>
                  <a:pt x="4387500" y="5375753"/>
                  <a:pt x="4392834" y="5361540"/>
                  <a:pt x="4406550" y="5363568"/>
                </a:cubicBezTo>
                <a:cubicBezTo>
                  <a:pt x="4413408" y="5364923"/>
                  <a:pt x="4419504" y="5370336"/>
                  <a:pt x="4419504" y="5375076"/>
                </a:cubicBezTo>
                <a:cubicBezTo>
                  <a:pt x="4419504" y="5380489"/>
                  <a:pt x="4416075" y="5384719"/>
                  <a:pt x="4411694" y="5386752"/>
                </a:cubicBezTo>
                <a:close/>
                <a:moveTo>
                  <a:pt x="7780303" y="5386752"/>
                </a:moveTo>
                <a:cubicBezTo>
                  <a:pt x="7775922" y="5384719"/>
                  <a:pt x="7772492" y="5380489"/>
                  <a:pt x="7772492" y="5375076"/>
                </a:cubicBezTo>
                <a:cubicBezTo>
                  <a:pt x="7772492" y="5370336"/>
                  <a:pt x="7778588" y="5364923"/>
                  <a:pt x="7785447" y="5363568"/>
                </a:cubicBezTo>
                <a:cubicBezTo>
                  <a:pt x="7799163" y="5361540"/>
                  <a:pt x="7804496" y="5375753"/>
                  <a:pt x="7793828" y="5385226"/>
                </a:cubicBezTo>
                <a:cubicBezTo>
                  <a:pt x="7790017" y="5388611"/>
                  <a:pt x="7784684" y="5388780"/>
                  <a:pt x="7780303" y="5386752"/>
                </a:cubicBezTo>
                <a:close/>
                <a:moveTo>
                  <a:pt x="1411323" y="5387342"/>
                </a:moveTo>
                <a:cubicBezTo>
                  <a:pt x="1404951" y="5389626"/>
                  <a:pt x="1397721" y="5389289"/>
                  <a:pt x="1393153" y="5385228"/>
                </a:cubicBezTo>
                <a:cubicBezTo>
                  <a:pt x="1380965" y="5374401"/>
                  <a:pt x="1388589" y="5362217"/>
                  <a:pt x="1407615" y="5362217"/>
                </a:cubicBezTo>
                <a:cubicBezTo>
                  <a:pt x="1422069" y="5362217"/>
                  <a:pt x="1426635" y="5365600"/>
                  <a:pt x="1424352" y="5373722"/>
                </a:cubicBezTo>
                <a:cubicBezTo>
                  <a:pt x="1423213" y="5380153"/>
                  <a:pt x="1417693" y="5385061"/>
                  <a:pt x="1411323" y="5387342"/>
                </a:cubicBezTo>
                <a:close/>
                <a:moveTo>
                  <a:pt x="10780674" y="5387342"/>
                </a:moveTo>
                <a:cubicBezTo>
                  <a:pt x="10774303" y="5385061"/>
                  <a:pt x="10768783" y="5380153"/>
                  <a:pt x="10767644" y="5373722"/>
                </a:cubicBezTo>
                <a:cubicBezTo>
                  <a:pt x="10765362" y="5365600"/>
                  <a:pt x="10769927" y="5362217"/>
                  <a:pt x="10784382" y="5362217"/>
                </a:cubicBezTo>
                <a:cubicBezTo>
                  <a:pt x="10803407" y="5362217"/>
                  <a:pt x="10811031" y="5374401"/>
                  <a:pt x="10798843" y="5385228"/>
                </a:cubicBezTo>
                <a:cubicBezTo>
                  <a:pt x="10794275" y="5389289"/>
                  <a:pt x="10787046" y="5389626"/>
                  <a:pt x="10780674" y="5387342"/>
                </a:cubicBezTo>
                <a:close/>
                <a:moveTo>
                  <a:pt x="4761084" y="5387599"/>
                </a:moveTo>
                <a:cubicBezTo>
                  <a:pt x="4752512" y="5388951"/>
                  <a:pt x="4743559" y="5386922"/>
                  <a:pt x="4740511" y="5380493"/>
                </a:cubicBezTo>
                <a:cubicBezTo>
                  <a:pt x="4735176" y="5366955"/>
                  <a:pt x="4741272" y="5362218"/>
                  <a:pt x="4763371" y="5362218"/>
                </a:cubicBezTo>
                <a:cubicBezTo>
                  <a:pt x="4777087" y="5362218"/>
                  <a:pt x="4781659" y="5365600"/>
                  <a:pt x="4779372" y="5374402"/>
                </a:cubicBezTo>
                <a:cubicBezTo>
                  <a:pt x="4777848" y="5381505"/>
                  <a:pt x="4769658" y="5386244"/>
                  <a:pt x="4761084" y="5387599"/>
                </a:cubicBezTo>
                <a:close/>
                <a:moveTo>
                  <a:pt x="7430912" y="5387599"/>
                </a:moveTo>
                <a:cubicBezTo>
                  <a:pt x="7422339" y="5386244"/>
                  <a:pt x="7414148" y="5381505"/>
                  <a:pt x="7412624" y="5374402"/>
                </a:cubicBezTo>
                <a:cubicBezTo>
                  <a:pt x="7410338" y="5365600"/>
                  <a:pt x="7414910" y="5362218"/>
                  <a:pt x="7428625" y="5362218"/>
                </a:cubicBezTo>
                <a:cubicBezTo>
                  <a:pt x="7450724" y="5362218"/>
                  <a:pt x="7456820" y="5366955"/>
                  <a:pt x="7451486" y="5380493"/>
                </a:cubicBezTo>
                <a:cubicBezTo>
                  <a:pt x="7448438" y="5386922"/>
                  <a:pt x="7439484" y="5388951"/>
                  <a:pt x="7430912" y="5387599"/>
                </a:cubicBezTo>
                <a:close/>
                <a:moveTo>
                  <a:pt x="173548" y="5387768"/>
                </a:moveTo>
                <a:cubicBezTo>
                  <a:pt x="164963" y="5389289"/>
                  <a:pt x="155424" y="5387935"/>
                  <a:pt x="151608" y="5382520"/>
                </a:cubicBezTo>
                <a:cubicBezTo>
                  <a:pt x="148557" y="5377784"/>
                  <a:pt x="149319" y="5371693"/>
                  <a:pt x="153900" y="5367631"/>
                </a:cubicBezTo>
                <a:cubicBezTo>
                  <a:pt x="164581" y="5358152"/>
                  <a:pt x="189763" y="5363568"/>
                  <a:pt x="189763" y="5375753"/>
                </a:cubicBezTo>
                <a:cubicBezTo>
                  <a:pt x="189763" y="5381846"/>
                  <a:pt x="182132" y="5386244"/>
                  <a:pt x="173548" y="5387768"/>
                </a:cubicBezTo>
                <a:close/>
                <a:moveTo>
                  <a:pt x="12018448" y="5387768"/>
                </a:moveTo>
                <a:cubicBezTo>
                  <a:pt x="12009864" y="5386244"/>
                  <a:pt x="12002234" y="5381846"/>
                  <a:pt x="12002234" y="5375753"/>
                </a:cubicBezTo>
                <a:cubicBezTo>
                  <a:pt x="12002234" y="5363568"/>
                  <a:pt x="12027415" y="5358152"/>
                  <a:pt x="12038096" y="5367631"/>
                </a:cubicBezTo>
                <a:cubicBezTo>
                  <a:pt x="12042678" y="5371693"/>
                  <a:pt x="12043439" y="5377784"/>
                  <a:pt x="12040388" y="5382520"/>
                </a:cubicBezTo>
                <a:cubicBezTo>
                  <a:pt x="12036572" y="5387935"/>
                  <a:pt x="12027034" y="5389289"/>
                  <a:pt x="12018448" y="5387768"/>
                </a:cubicBezTo>
                <a:close/>
                <a:moveTo>
                  <a:pt x="1762779" y="5388528"/>
                </a:moveTo>
                <a:cubicBezTo>
                  <a:pt x="1759540" y="5390136"/>
                  <a:pt x="1755159" y="5388950"/>
                  <a:pt x="1750587" y="5384552"/>
                </a:cubicBezTo>
                <a:cubicBezTo>
                  <a:pt x="1740680" y="5376431"/>
                  <a:pt x="1745252" y="5362217"/>
                  <a:pt x="1756683" y="5362217"/>
                </a:cubicBezTo>
                <a:cubicBezTo>
                  <a:pt x="1762779" y="5362217"/>
                  <a:pt x="1768112" y="5368309"/>
                  <a:pt x="1768112" y="5375753"/>
                </a:cubicBezTo>
                <a:cubicBezTo>
                  <a:pt x="1768112" y="5382520"/>
                  <a:pt x="1766017" y="5386920"/>
                  <a:pt x="1762779" y="5388528"/>
                </a:cubicBezTo>
                <a:close/>
                <a:moveTo>
                  <a:pt x="10429218" y="5388528"/>
                </a:moveTo>
                <a:cubicBezTo>
                  <a:pt x="10425979" y="5386920"/>
                  <a:pt x="10423884" y="5382520"/>
                  <a:pt x="10423884" y="5375753"/>
                </a:cubicBezTo>
                <a:cubicBezTo>
                  <a:pt x="10423884" y="5368309"/>
                  <a:pt x="10429218" y="5362217"/>
                  <a:pt x="10435314" y="5362217"/>
                </a:cubicBezTo>
                <a:cubicBezTo>
                  <a:pt x="10446744" y="5362217"/>
                  <a:pt x="10451316" y="5376431"/>
                  <a:pt x="10441410" y="5384552"/>
                </a:cubicBezTo>
                <a:cubicBezTo>
                  <a:pt x="10436838" y="5388950"/>
                  <a:pt x="10432456" y="5390136"/>
                  <a:pt x="10429218" y="5388528"/>
                </a:cubicBezTo>
                <a:close/>
                <a:moveTo>
                  <a:pt x="2285148" y="5388950"/>
                </a:moveTo>
                <a:cubicBezTo>
                  <a:pt x="2281432" y="5389120"/>
                  <a:pt x="2278575" y="5387599"/>
                  <a:pt x="2275527" y="5384552"/>
                </a:cubicBezTo>
                <a:cubicBezTo>
                  <a:pt x="2264859" y="5375753"/>
                  <a:pt x="2270955" y="5362217"/>
                  <a:pt x="2284671" y="5362217"/>
                </a:cubicBezTo>
                <a:cubicBezTo>
                  <a:pt x="2303722" y="5362217"/>
                  <a:pt x="2313627" y="5375753"/>
                  <a:pt x="2299911" y="5383199"/>
                </a:cubicBezTo>
                <a:cubicBezTo>
                  <a:pt x="2293435" y="5386920"/>
                  <a:pt x="2288863" y="5388780"/>
                  <a:pt x="2285148" y="5388950"/>
                </a:cubicBezTo>
                <a:close/>
                <a:moveTo>
                  <a:pt x="9906848" y="5388950"/>
                </a:moveTo>
                <a:cubicBezTo>
                  <a:pt x="9903134" y="5388780"/>
                  <a:pt x="9898562" y="5386920"/>
                  <a:pt x="9892086" y="5383199"/>
                </a:cubicBezTo>
                <a:cubicBezTo>
                  <a:pt x="9878370" y="5375753"/>
                  <a:pt x="9888275" y="5362217"/>
                  <a:pt x="9907326" y="5362217"/>
                </a:cubicBezTo>
                <a:cubicBezTo>
                  <a:pt x="9921042" y="5362217"/>
                  <a:pt x="9927138" y="5375753"/>
                  <a:pt x="9916470" y="5384552"/>
                </a:cubicBezTo>
                <a:cubicBezTo>
                  <a:pt x="9913422" y="5387599"/>
                  <a:pt x="9910564" y="5389120"/>
                  <a:pt x="9906848" y="5388950"/>
                </a:cubicBezTo>
                <a:close/>
                <a:moveTo>
                  <a:pt x="1233180" y="5389035"/>
                </a:moveTo>
                <a:cubicBezTo>
                  <a:pt x="1227557" y="5390473"/>
                  <a:pt x="1220901" y="5388611"/>
                  <a:pt x="1216724" y="5382520"/>
                </a:cubicBezTo>
                <a:cubicBezTo>
                  <a:pt x="1210628" y="5373045"/>
                  <a:pt x="1219003" y="5362217"/>
                  <a:pt x="1232708" y="5362217"/>
                </a:cubicBezTo>
                <a:cubicBezTo>
                  <a:pt x="1238773" y="5362217"/>
                  <a:pt x="1243359" y="5368309"/>
                  <a:pt x="1243359" y="5375753"/>
                </a:cubicBezTo>
                <a:cubicBezTo>
                  <a:pt x="1243359" y="5382859"/>
                  <a:pt x="1238773" y="5387597"/>
                  <a:pt x="1233180" y="5389035"/>
                </a:cubicBezTo>
                <a:close/>
                <a:moveTo>
                  <a:pt x="10958816" y="5389035"/>
                </a:moveTo>
                <a:cubicBezTo>
                  <a:pt x="10953223" y="5387597"/>
                  <a:pt x="10948638" y="5382859"/>
                  <a:pt x="10948638" y="5375753"/>
                </a:cubicBezTo>
                <a:cubicBezTo>
                  <a:pt x="10948638" y="5368309"/>
                  <a:pt x="10953223" y="5362217"/>
                  <a:pt x="10959288" y="5362217"/>
                </a:cubicBezTo>
                <a:cubicBezTo>
                  <a:pt x="10972994" y="5362217"/>
                  <a:pt x="10981368" y="5373045"/>
                  <a:pt x="10975272" y="5382520"/>
                </a:cubicBezTo>
                <a:cubicBezTo>
                  <a:pt x="10971095" y="5388611"/>
                  <a:pt x="10964439" y="5390473"/>
                  <a:pt x="10958816" y="5389035"/>
                </a:cubicBezTo>
                <a:close/>
                <a:moveTo>
                  <a:pt x="5818402" y="5393175"/>
                </a:moveTo>
                <a:cubicBezTo>
                  <a:pt x="5815543" y="5393175"/>
                  <a:pt x="5812876" y="5390977"/>
                  <a:pt x="5808686" y="5386579"/>
                </a:cubicBezTo>
                <a:cubicBezTo>
                  <a:pt x="5798018" y="5375072"/>
                  <a:pt x="5803351" y="5362214"/>
                  <a:pt x="5819354" y="5362214"/>
                </a:cubicBezTo>
                <a:cubicBezTo>
                  <a:pt x="5836118" y="5362214"/>
                  <a:pt x="5841451" y="5375748"/>
                  <a:pt x="5829259" y="5386579"/>
                </a:cubicBezTo>
                <a:cubicBezTo>
                  <a:pt x="5824307" y="5390977"/>
                  <a:pt x="5821259" y="5393175"/>
                  <a:pt x="5818402" y="5393175"/>
                </a:cubicBezTo>
                <a:close/>
                <a:moveTo>
                  <a:pt x="6373595" y="5393175"/>
                </a:moveTo>
                <a:cubicBezTo>
                  <a:pt x="6370738" y="5393175"/>
                  <a:pt x="6367690" y="5390977"/>
                  <a:pt x="6362738" y="5386579"/>
                </a:cubicBezTo>
                <a:cubicBezTo>
                  <a:pt x="6350546" y="5375748"/>
                  <a:pt x="6355879" y="5362214"/>
                  <a:pt x="6372643" y="5362214"/>
                </a:cubicBezTo>
                <a:cubicBezTo>
                  <a:pt x="6388646" y="5362214"/>
                  <a:pt x="6393979" y="5375072"/>
                  <a:pt x="6383311" y="5386579"/>
                </a:cubicBezTo>
                <a:cubicBezTo>
                  <a:pt x="6379120" y="5390977"/>
                  <a:pt x="6376454" y="5393175"/>
                  <a:pt x="6373595" y="5393175"/>
                </a:cubicBezTo>
                <a:close/>
                <a:moveTo>
                  <a:pt x="1050993" y="5395119"/>
                </a:moveTo>
                <a:cubicBezTo>
                  <a:pt x="1048427" y="5395883"/>
                  <a:pt x="1046723" y="5394359"/>
                  <a:pt x="1043281" y="5391315"/>
                </a:cubicBezTo>
                <a:cubicBezTo>
                  <a:pt x="1031852" y="5381838"/>
                  <a:pt x="1037949" y="5362208"/>
                  <a:pt x="1052425" y="5362208"/>
                </a:cubicBezTo>
                <a:cubicBezTo>
                  <a:pt x="1072997" y="5362208"/>
                  <a:pt x="1078336" y="5372365"/>
                  <a:pt x="1063852" y="5385222"/>
                </a:cubicBezTo>
                <a:cubicBezTo>
                  <a:pt x="1056999" y="5391315"/>
                  <a:pt x="1053567" y="5394359"/>
                  <a:pt x="1050993" y="5395119"/>
                </a:cubicBezTo>
                <a:close/>
                <a:moveTo>
                  <a:pt x="11141003" y="5395119"/>
                </a:moveTo>
                <a:cubicBezTo>
                  <a:pt x="11138430" y="5394359"/>
                  <a:pt x="11134998" y="5391315"/>
                  <a:pt x="11128144" y="5385222"/>
                </a:cubicBezTo>
                <a:cubicBezTo>
                  <a:pt x="11113660" y="5372365"/>
                  <a:pt x="11118999" y="5362208"/>
                  <a:pt x="11139571" y="5362208"/>
                </a:cubicBezTo>
                <a:cubicBezTo>
                  <a:pt x="11154047" y="5362208"/>
                  <a:pt x="11160144" y="5381838"/>
                  <a:pt x="11148715" y="5391315"/>
                </a:cubicBezTo>
                <a:cubicBezTo>
                  <a:pt x="11145274" y="5394359"/>
                  <a:pt x="11143570" y="5395883"/>
                  <a:pt x="11141003" y="5395119"/>
                </a:cubicBezTo>
                <a:close/>
                <a:moveTo>
                  <a:pt x="3358859" y="5397405"/>
                </a:moveTo>
                <a:cubicBezTo>
                  <a:pt x="3353620" y="5399943"/>
                  <a:pt x="3345238" y="5397406"/>
                  <a:pt x="3334570" y="5389285"/>
                </a:cubicBezTo>
                <a:cubicBezTo>
                  <a:pt x="3316282" y="5375748"/>
                  <a:pt x="3316282" y="5375748"/>
                  <a:pt x="3331522" y="5365594"/>
                </a:cubicBezTo>
                <a:cubicBezTo>
                  <a:pt x="3350571" y="5352736"/>
                  <a:pt x="3361239" y="5355447"/>
                  <a:pt x="3364287" y="5375072"/>
                </a:cubicBezTo>
                <a:cubicBezTo>
                  <a:pt x="3366192" y="5387256"/>
                  <a:pt x="3364098" y="5394867"/>
                  <a:pt x="3358859" y="5397405"/>
                </a:cubicBezTo>
                <a:close/>
                <a:moveTo>
                  <a:pt x="8833138" y="5397405"/>
                </a:moveTo>
                <a:cubicBezTo>
                  <a:pt x="8827899" y="5394867"/>
                  <a:pt x="8825804" y="5387256"/>
                  <a:pt x="8827710" y="5375072"/>
                </a:cubicBezTo>
                <a:cubicBezTo>
                  <a:pt x="8830758" y="5355447"/>
                  <a:pt x="8841426" y="5352736"/>
                  <a:pt x="8860475" y="5365594"/>
                </a:cubicBezTo>
                <a:cubicBezTo>
                  <a:pt x="8875715" y="5375748"/>
                  <a:pt x="8875715" y="5375748"/>
                  <a:pt x="8857427" y="5389285"/>
                </a:cubicBezTo>
                <a:cubicBezTo>
                  <a:pt x="8846759" y="5397406"/>
                  <a:pt x="8838376" y="5399943"/>
                  <a:pt x="8833138" y="5397405"/>
                </a:cubicBezTo>
                <a:close/>
                <a:moveTo>
                  <a:pt x="3166706" y="5401256"/>
                </a:moveTo>
                <a:cubicBezTo>
                  <a:pt x="3160919" y="5399903"/>
                  <a:pt x="3155014" y="5396900"/>
                  <a:pt x="3149679" y="5391996"/>
                </a:cubicBezTo>
                <a:cubicBezTo>
                  <a:pt x="3133676" y="5378459"/>
                  <a:pt x="3134439" y="5373722"/>
                  <a:pt x="3153488" y="5358152"/>
                </a:cubicBezTo>
                <a:cubicBezTo>
                  <a:pt x="3171776" y="5343264"/>
                  <a:pt x="3193112" y="5351386"/>
                  <a:pt x="3196923" y="5375753"/>
                </a:cubicBezTo>
                <a:cubicBezTo>
                  <a:pt x="3200352" y="5394533"/>
                  <a:pt x="3184064" y="5405317"/>
                  <a:pt x="3166706" y="5401256"/>
                </a:cubicBezTo>
                <a:close/>
                <a:moveTo>
                  <a:pt x="9025291" y="5401256"/>
                </a:moveTo>
                <a:cubicBezTo>
                  <a:pt x="9007932" y="5405317"/>
                  <a:pt x="8991644" y="5394533"/>
                  <a:pt x="8995074" y="5375753"/>
                </a:cubicBezTo>
                <a:cubicBezTo>
                  <a:pt x="8998884" y="5351386"/>
                  <a:pt x="9020220" y="5343264"/>
                  <a:pt x="9038508" y="5358152"/>
                </a:cubicBezTo>
                <a:cubicBezTo>
                  <a:pt x="9057558" y="5373722"/>
                  <a:pt x="9058320" y="5378459"/>
                  <a:pt x="9042318" y="5391996"/>
                </a:cubicBezTo>
                <a:cubicBezTo>
                  <a:pt x="9036983" y="5396900"/>
                  <a:pt x="9031078" y="5399903"/>
                  <a:pt x="9025291" y="5401256"/>
                </a:cubicBezTo>
                <a:close/>
                <a:moveTo>
                  <a:pt x="2821810" y="5401468"/>
                </a:moveTo>
                <a:cubicBezTo>
                  <a:pt x="2812666" y="5402822"/>
                  <a:pt x="2803522" y="5401468"/>
                  <a:pt x="2800474" y="5398762"/>
                </a:cubicBezTo>
                <a:cubicBezTo>
                  <a:pt x="2791330" y="5390643"/>
                  <a:pt x="2794378" y="5364244"/>
                  <a:pt x="2805808" y="5356123"/>
                </a:cubicBezTo>
                <a:cubicBezTo>
                  <a:pt x="2824096" y="5342587"/>
                  <a:pt x="2841622" y="5354772"/>
                  <a:pt x="2839336" y="5378459"/>
                </a:cubicBezTo>
                <a:cubicBezTo>
                  <a:pt x="2837812" y="5393350"/>
                  <a:pt x="2832478" y="5400114"/>
                  <a:pt x="2821810" y="5401468"/>
                </a:cubicBezTo>
                <a:close/>
                <a:moveTo>
                  <a:pt x="9370187" y="5401468"/>
                </a:moveTo>
                <a:cubicBezTo>
                  <a:pt x="9359519" y="5400114"/>
                  <a:pt x="9354184" y="5393350"/>
                  <a:pt x="9352660" y="5378459"/>
                </a:cubicBezTo>
                <a:cubicBezTo>
                  <a:pt x="9350375" y="5354772"/>
                  <a:pt x="9367900" y="5342587"/>
                  <a:pt x="9386188" y="5356123"/>
                </a:cubicBezTo>
                <a:cubicBezTo>
                  <a:pt x="9397619" y="5364244"/>
                  <a:pt x="9400667" y="5390643"/>
                  <a:pt x="9391523" y="5398762"/>
                </a:cubicBezTo>
                <a:cubicBezTo>
                  <a:pt x="9388475" y="5401468"/>
                  <a:pt x="9379331" y="5402822"/>
                  <a:pt x="9370187" y="5401468"/>
                </a:cubicBezTo>
                <a:close/>
                <a:moveTo>
                  <a:pt x="2995275" y="5401476"/>
                </a:moveTo>
                <a:cubicBezTo>
                  <a:pt x="2976987" y="5402826"/>
                  <a:pt x="2969367" y="5400119"/>
                  <a:pt x="2962508" y="5388619"/>
                </a:cubicBezTo>
                <a:cubicBezTo>
                  <a:pt x="2954888" y="5376436"/>
                  <a:pt x="2956412" y="5371696"/>
                  <a:pt x="2973176" y="5356130"/>
                </a:cubicBezTo>
                <a:cubicBezTo>
                  <a:pt x="2999084" y="5333792"/>
                  <a:pt x="3019659" y="5342593"/>
                  <a:pt x="3019659" y="5376436"/>
                </a:cubicBezTo>
                <a:cubicBezTo>
                  <a:pt x="3019659" y="5397415"/>
                  <a:pt x="3017372" y="5399443"/>
                  <a:pt x="2995275" y="5401476"/>
                </a:cubicBezTo>
                <a:close/>
                <a:moveTo>
                  <a:pt x="9196722" y="5401476"/>
                </a:moveTo>
                <a:cubicBezTo>
                  <a:pt x="9174624" y="5399443"/>
                  <a:pt x="9172338" y="5397415"/>
                  <a:pt x="9172338" y="5376436"/>
                </a:cubicBezTo>
                <a:cubicBezTo>
                  <a:pt x="9172338" y="5342593"/>
                  <a:pt x="9192912" y="5333792"/>
                  <a:pt x="9218820" y="5356130"/>
                </a:cubicBezTo>
                <a:cubicBezTo>
                  <a:pt x="9235584" y="5371696"/>
                  <a:pt x="9237108" y="5376436"/>
                  <a:pt x="9229488" y="5388619"/>
                </a:cubicBezTo>
                <a:cubicBezTo>
                  <a:pt x="9222630" y="5400119"/>
                  <a:pt x="9215010" y="5402826"/>
                  <a:pt x="9196722" y="5401476"/>
                </a:cubicBezTo>
                <a:close/>
                <a:moveTo>
                  <a:pt x="342796" y="5402221"/>
                </a:moveTo>
                <a:cubicBezTo>
                  <a:pt x="338327" y="5401121"/>
                  <a:pt x="334713" y="5396385"/>
                  <a:pt x="331289" y="5387924"/>
                </a:cubicBezTo>
                <a:cubicBezTo>
                  <a:pt x="322919" y="5368975"/>
                  <a:pt x="337373" y="5352731"/>
                  <a:pt x="355637" y="5359500"/>
                </a:cubicBezTo>
                <a:cubicBezTo>
                  <a:pt x="370855" y="5364238"/>
                  <a:pt x="372377" y="5383189"/>
                  <a:pt x="359441" y="5394693"/>
                </a:cubicBezTo>
                <a:cubicBezTo>
                  <a:pt x="352593" y="5400782"/>
                  <a:pt x="347267" y="5403320"/>
                  <a:pt x="342796" y="5402221"/>
                </a:cubicBezTo>
                <a:close/>
                <a:moveTo>
                  <a:pt x="11849200" y="5402221"/>
                </a:moveTo>
                <a:cubicBezTo>
                  <a:pt x="11844730" y="5403320"/>
                  <a:pt x="11839403" y="5400782"/>
                  <a:pt x="11832555" y="5394693"/>
                </a:cubicBezTo>
                <a:cubicBezTo>
                  <a:pt x="11819619" y="5383189"/>
                  <a:pt x="11821142" y="5364238"/>
                  <a:pt x="11836359" y="5359500"/>
                </a:cubicBezTo>
                <a:cubicBezTo>
                  <a:pt x="11854623" y="5352731"/>
                  <a:pt x="11869078" y="5368975"/>
                  <a:pt x="11860707" y="5387924"/>
                </a:cubicBezTo>
                <a:cubicBezTo>
                  <a:pt x="11857283" y="5396385"/>
                  <a:pt x="11853670" y="5401121"/>
                  <a:pt x="11849200" y="5402221"/>
                </a:cubicBezTo>
                <a:close/>
                <a:moveTo>
                  <a:pt x="4043915" y="5402237"/>
                </a:moveTo>
                <a:cubicBezTo>
                  <a:pt x="4034295" y="5400968"/>
                  <a:pt x="4026866" y="5397415"/>
                  <a:pt x="4024579" y="5392001"/>
                </a:cubicBezTo>
                <a:cubicBezTo>
                  <a:pt x="4016959" y="5375080"/>
                  <a:pt x="4027627" y="5349363"/>
                  <a:pt x="4044391" y="5344625"/>
                </a:cubicBezTo>
                <a:cubicBezTo>
                  <a:pt x="4075632" y="5335825"/>
                  <a:pt x="4106875" y="5388619"/>
                  <a:pt x="4076395" y="5398769"/>
                </a:cubicBezTo>
                <a:cubicBezTo>
                  <a:pt x="4065346" y="5402488"/>
                  <a:pt x="4053535" y="5403505"/>
                  <a:pt x="4043915" y="5402237"/>
                </a:cubicBezTo>
                <a:close/>
                <a:moveTo>
                  <a:pt x="8148081" y="5402237"/>
                </a:moveTo>
                <a:cubicBezTo>
                  <a:pt x="8138461" y="5403505"/>
                  <a:pt x="8126651" y="5402488"/>
                  <a:pt x="8115601" y="5398769"/>
                </a:cubicBezTo>
                <a:cubicBezTo>
                  <a:pt x="8085121" y="5388619"/>
                  <a:pt x="8116364" y="5335825"/>
                  <a:pt x="8147605" y="5344625"/>
                </a:cubicBezTo>
                <a:cubicBezTo>
                  <a:pt x="8164370" y="5349363"/>
                  <a:pt x="8175037" y="5375080"/>
                  <a:pt x="8167417" y="5392001"/>
                </a:cubicBezTo>
                <a:cubicBezTo>
                  <a:pt x="8165131" y="5397415"/>
                  <a:pt x="8157701" y="5400968"/>
                  <a:pt x="8148081" y="5402237"/>
                </a:cubicBezTo>
                <a:close/>
                <a:moveTo>
                  <a:pt x="5644374" y="5402653"/>
                </a:moveTo>
                <a:cubicBezTo>
                  <a:pt x="5632754" y="5404346"/>
                  <a:pt x="5620752" y="5403163"/>
                  <a:pt x="5615418" y="5398087"/>
                </a:cubicBezTo>
                <a:cubicBezTo>
                  <a:pt x="5604750" y="5389291"/>
                  <a:pt x="5610083" y="5364246"/>
                  <a:pt x="5624562" y="5352743"/>
                </a:cubicBezTo>
                <a:cubicBezTo>
                  <a:pt x="5650470" y="5331759"/>
                  <a:pt x="5687807" y="5361540"/>
                  <a:pt x="5671043" y="5389967"/>
                </a:cubicBezTo>
                <a:cubicBezTo>
                  <a:pt x="5667234" y="5396397"/>
                  <a:pt x="5655994" y="5400963"/>
                  <a:pt x="5644374" y="5402653"/>
                </a:cubicBezTo>
                <a:close/>
                <a:moveTo>
                  <a:pt x="6547623" y="5402653"/>
                </a:moveTo>
                <a:cubicBezTo>
                  <a:pt x="6536003" y="5400963"/>
                  <a:pt x="6524763" y="5396397"/>
                  <a:pt x="6520954" y="5389967"/>
                </a:cubicBezTo>
                <a:cubicBezTo>
                  <a:pt x="6504190" y="5361540"/>
                  <a:pt x="6541527" y="5331759"/>
                  <a:pt x="6567435" y="5352743"/>
                </a:cubicBezTo>
                <a:cubicBezTo>
                  <a:pt x="6581914" y="5364246"/>
                  <a:pt x="6587247" y="5389291"/>
                  <a:pt x="6576579" y="5398087"/>
                </a:cubicBezTo>
                <a:cubicBezTo>
                  <a:pt x="6571244" y="5403163"/>
                  <a:pt x="6559243" y="5404346"/>
                  <a:pt x="6547623" y="5402653"/>
                </a:cubicBezTo>
                <a:close/>
                <a:moveTo>
                  <a:pt x="2643019" y="5402822"/>
                </a:moveTo>
                <a:cubicBezTo>
                  <a:pt x="2634638" y="5402822"/>
                  <a:pt x="2624731" y="5396057"/>
                  <a:pt x="2619398" y="5388611"/>
                </a:cubicBezTo>
                <a:cubicBezTo>
                  <a:pt x="2612539" y="5376427"/>
                  <a:pt x="2614063" y="5371693"/>
                  <a:pt x="2627018" y="5360185"/>
                </a:cubicBezTo>
                <a:cubicBezTo>
                  <a:pt x="2641495" y="5346649"/>
                  <a:pt x="2643782" y="5346649"/>
                  <a:pt x="2655211" y="5356800"/>
                </a:cubicBezTo>
                <a:cubicBezTo>
                  <a:pt x="2671975" y="5371693"/>
                  <a:pt x="2663594" y="5402822"/>
                  <a:pt x="2643019" y="5402822"/>
                </a:cubicBezTo>
                <a:close/>
                <a:moveTo>
                  <a:pt x="9548978" y="5402822"/>
                </a:moveTo>
                <a:cubicBezTo>
                  <a:pt x="9528403" y="5402822"/>
                  <a:pt x="9520022" y="5371693"/>
                  <a:pt x="9536786" y="5356800"/>
                </a:cubicBezTo>
                <a:cubicBezTo>
                  <a:pt x="9548215" y="5346649"/>
                  <a:pt x="9550502" y="5346649"/>
                  <a:pt x="9564979" y="5360185"/>
                </a:cubicBezTo>
                <a:cubicBezTo>
                  <a:pt x="9577934" y="5371693"/>
                  <a:pt x="9579458" y="5376427"/>
                  <a:pt x="9572599" y="5388611"/>
                </a:cubicBezTo>
                <a:cubicBezTo>
                  <a:pt x="9567266" y="5396057"/>
                  <a:pt x="9557359" y="5402822"/>
                  <a:pt x="9548978" y="5402822"/>
                </a:cubicBezTo>
                <a:close/>
                <a:moveTo>
                  <a:pt x="2464987" y="5402825"/>
                </a:moveTo>
                <a:cubicBezTo>
                  <a:pt x="2442127" y="5402825"/>
                  <a:pt x="2436794" y="5400119"/>
                  <a:pt x="2432983" y="5385235"/>
                </a:cubicBezTo>
                <a:cubicBezTo>
                  <a:pt x="2429174" y="5372373"/>
                  <a:pt x="2432222" y="5364251"/>
                  <a:pt x="2443651" y="5354097"/>
                </a:cubicBezTo>
                <a:cubicBezTo>
                  <a:pt x="2462702" y="5337176"/>
                  <a:pt x="2489371" y="5343269"/>
                  <a:pt x="2495467" y="5366280"/>
                </a:cubicBezTo>
                <a:cubicBezTo>
                  <a:pt x="2503087" y="5392677"/>
                  <a:pt x="2493943" y="5402825"/>
                  <a:pt x="2464987" y="5402825"/>
                </a:cubicBezTo>
                <a:close/>
                <a:moveTo>
                  <a:pt x="9727010" y="5402825"/>
                </a:moveTo>
                <a:cubicBezTo>
                  <a:pt x="9698054" y="5402825"/>
                  <a:pt x="9688910" y="5392677"/>
                  <a:pt x="9696530" y="5366280"/>
                </a:cubicBezTo>
                <a:cubicBezTo>
                  <a:pt x="9702626" y="5343269"/>
                  <a:pt x="9729295" y="5337176"/>
                  <a:pt x="9748346" y="5354097"/>
                </a:cubicBezTo>
                <a:cubicBezTo>
                  <a:pt x="9759775" y="5364251"/>
                  <a:pt x="9762823" y="5372373"/>
                  <a:pt x="9759014" y="5385235"/>
                </a:cubicBezTo>
                <a:cubicBezTo>
                  <a:pt x="9755203" y="5400119"/>
                  <a:pt x="9749870" y="5402825"/>
                  <a:pt x="9727010" y="5402825"/>
                </a:cubicBezTo>
                <a:close/>
                <a:moveTo>
                  <a:pt x="5107715" y="5408661"/>
                </a:moveTo>
                <a:cubicBezTo>
                  <a:pt x="5102858" y="5408239"/>
                  <a:pt x="5098856" y="5406205"/>
                  <a:pt x="5091236" y="5402145"/>
                </a:cubicBezTo>
                <a:cubicBezTo>
                  <a:pt x="5075235" y="5394026"/>
                  <a:pt x="5072948" y="5362218"/>
                  <a:pt x="5086664" y="5350036"/>
                </a:cubicBezTo>
                <a:cubicBezTo>
                  <a:pt x="5091999" y="5345298"/>
                  <a:pt x="5102667" y="5341913"/>
                  <a:pt x="5111811" y="5341913"/>
                </a:cubicBezTo>
                <a:cubicBezTo>
                  <a:pt x="5134671" y="5341913"/>
                  <a:pt x="5146100" y="5354773"/>
                  <a:pt x="5146100" y="5379814"/>
                </a:cubicBezTo>
                <a:cubicBezTo>
                  <a:pt x="5146100" y="5396058"/>
                  <a:pt x="5142291" y="5402145"/>
                  <a:pt x="5129336" y="5405531"/>
                </a:cubicBezTo>
                <a:cubicBezTo>
                  <a:pt x="5118288" y="5407897"/>
                  <a:pt x="5112574" y="5409084"/>
                  <a:pt x="5107715" y="5408661"/>
                </a:cubicBezTo>
                <a:close/>
                <a:moveTo>
                  <a:pt x="7084281" y="5408661"/>
                </a:moveTo>
                <a:cubicBezTo>
                  <a:pt x="7079423" y="5409084"/>
                  <a:pt x="7073708" y="5407897"/>
                  <a:pt x="7062660" y="5405531"/>
                </a:cubicBezTo>
                <a:cubicBezTo>
                  <a:pt x="7049705" y="5402145"/>
                  <a:pt x="7045896" y="5396058"/>
                  <a:pt x="7045896" y="5379814"/>
                </a:cubicBezTo>
                <a:cubicBezTo>
                  <a:pt x="7045896" y="5354773"/>
                  <a:pt x="7057326" y="5341913"/>
                  <a:pt x="7080186" y="5341913"/>
                </a:cubicBezTo>
                <a:cubicBezTo>
                  <a:pt x="7089330" y="5341913"/>
                  <a:pt x="7099998" y="5345298"/>
                  <a:pt x="7105332" y="5350036"/>
                </a:cubicBezTo>
                <a:cubicBezTo>
                  <a:pt x="7119048" y="5362218"/>
                  <a:pt x="7116762" y="5394026"/>
                  <a:pt x="7100760" y="5402145"/>
                </a:cubicBezTo>
                <a:cubicBezTo>
                  <a:pt x="7093140" y="5406205"/>
                  <a:pt x="7089139" y="5408239"/>
                  <a:pt x="7084281" y="5408661"/>
                </a:cubicBezTo>
                <a:close/>
                <a:moveTo>
                  <a:pt x="1933183" y="5408912"/>
                </a:moveTo>
                <a:cubicBezTo>
                  <a:pt x="1932420" y="5408235"/>
                  <a:pt x="1926324" y="5406883"/>
                  <a:pt x="1919467" y="5404851"/>
                </a:cubicBezTo>
                <a:cubicBezTo>
                  <a:pt x="1891272" y="5398762"/>
                  <a:pt x="1895844" y="5350710"/>
                  <a:pt x="1925563" y="5344618"/>
                </a:cubicBezTo>
                <a:cubicBezTo>
                  <a:pt x="1966711" y="5335141"/>
                  <a:pt x="1993380" y="5389967"/>
                  <a:pt x="1953756" y="5402822"/>
                </a:cubicBezTo>
                <a:cubicBezTo>
                  <a:pt x="1943088" y="5406883"/>
                  <a:pt x="1933944" y="5408912"/>
                  <a:pt x="1933183" y="5408912"/>
                </a:cubicBezTo>
                <a:close/>
                <a:moveTo>
                  <a:pt x="5285742" y="5408912"/>
                </a:moveTo>
                <a:cubicBezTo>
                  <a:pt x="5278407" y="5408912"/>
                  <a:pt x="5271930" y="5405528"/>
                  <a:pt x="5264691" y="5398762"/>
                </a:cubicBezTo>
                <a:cubicBezTo>
                  <a:pt x="5250212" y="5386582"/>
                  <a:pt x="5249451" y="5373045"/>
                  <a:pt x="5260119" y="5354772"/>
                </a:cubicBezTo>
                <a:cubicBezTo>
                  <a:pt x="5270024" y="5338526"/>
                  <a:pt x="5299743" y="5337851"/>
                  <a:pt x="5315744" y="5354095"/>
                </a:cubicBezTo>
                <a:cubicBezTo>
                  <a:pt x="5333271" y="5371015"/>
                  <a:pt x="5331747" y="5386582"/>
                  <a:pt x="5311935" y="5398762"/>
                </a:cubicBezTo>
                <a:cubicBezTo>
                  <a:pt x="5301267" y="5405528"/>
                  <a:pt x="5293076" y="5408912"/>
                  <a:pt x="5285742" y="5408912"/>
                </a:cubicBezTo>
                <a:close/>
                <a:moveTo>
                  <a:pt x="6906255" y="5408912"/>
                </a:moveTo>
                <a:cubicBezTo>
                  <a:pt x="6898920" y="5408912"/>
                  <a:pt x="6890730" y="5405528"/>
                  <a:pt x="6880062" y="5398762"/>
                </a:cubicBezTo>
                <a:cubicBezTo>
                  <a:pt x="6860250" y="5386582"/>
                  <a:pt x="6858725" y="5371015"/>
                  <a:pt x="6876252" y="5354095"/>
                </a:cubicBezTo>
                <a:cubicBezTo>
                  <a:pt x="6892254" y="5337851"/>
                  <a:pt x="6921972" y="5338526"/>
                  <a:pt x="6931878" y="5354772"/>
                </a:cubicBezTo>
                <a:cubicBezTo>
                  <a:pt x="6942546" y="5373045"/>
                  <a:pt x="6941784" y="5386582"/>
                  <a:pt x="6927306" y="5398762"/>
                </a:cubicBezTo>
                <a:cubicBezTo>
                  <a:pt x="6920067" y="5405528"/>
                  <a:pt x="6913590" y="5408912"/>
                  <a:pt x="6906255" y="5408912"/>
                </a:cubicBezTo>
                <a:close/>
                <a:moveTo>
                  <a:pt x="10258814" y="5408912"/>
                </a:moveTo>
                <a:cubicBezTo>
                  <a:pt x="10258052" y="5408912"/>
                  <a:pt x="10248908" y="5406883"/>
                  <a:pt x="10238240" y="5402822"/>
                </a:cubicBezTo>
                <a:cubicBezTo>
                  <a:pt x="10198616" y="5389967"/>
                  <a:pt x="10225286" y="5335141"/>
                  <a:pt x="10266434" y="5344618"/>
                </a:cubicBezTo>
                <a:cubicBezTo>
                  <a:pt x="10296152" y="5350710"/>
                  <a:pt x="10300724" y="5398762"/>
                  <a:pt x="10272530" y="5404851"/>
                </a:cubicBezTo>
                <a:cubicBezTo>
                  <a:pt x="10265672" y="5406883"/>
                  <a:pt x="10259576" y="5408235"/>
                  <a:pt x="10258814" y="5408912"/>
                </a:cubicBezTo>
                <a:close/>
                <a:moveTo>
                  <a:pt x="2111972" y="5409165"/>
                </a:moveTo>
                <a:cubicBezTo>
                  <a:pt x="2102448" y="5409419"/>
                  <a:pt x="2093304" y="5405528"/>
                  <a:pt x="2085303" y="5397408"/>
                </a:cubicBezTo>
                <a:cubicBezTo>
                  <a:pt x="2068539" y="5381167"/>
                  <a:pt x="2069300" y="5366951"/>
                  <a:pt x="2086064" y="5353417"/>
                </a:cubicBezTo>
                <a:cubicBezTo>
                  <a:pt x="2105876" y="5337849"/>
                  <a:pt x="2130260" y="5339203"/>
                  <a:pt x="2143976" y="5356800"/>
                </a:cubicBezTo>
                <a:cubicBezTo>
                  <a:pt x="2159216" y="5376427"/>
                  <a:pt x="2159216" y="5379813"/>
                  <a:pt x="2140928" y="5396057"/>
                </a:cubicBezTo>
                <a:cubicBezTo>
                  <a:pt x="2131404" y="5404513"/>
                  <a:pt x="2121498" y="5408912"/>
                  <a:pt x="2111972" y="5409165"/>
                </a:cubicBezTo>
                <a:close/>
                <a:moveTo>
                  <a:pt x="10080024" y="5409165"/>
                </a:moveTo>
                <a:cubicBezTo>
                  <a:pt x="10070499" y="5408912"/>
                  <a:pt x="10060592" y="5404513"/>
                  <a:pt x="10051068" y="5396057"/>
                </a:cubicBezTo>
                <a:cubicBezTo>
                  <a:pt x="10032780" y="5379813"/>
                  <a:pt x="10032780" y="5376427"/>
                  <a:pt x="10048020" y="5356800"/>
                </a:cubicBezTo>
                <a:cubicBezTo>
                  <a:pt x="10061736" y="5339203"/>
                  <a:pt x="10086120" y="5337849"/>
                  <a:pt x="10105932" y="5353417"/>
                </a:cubicBezTo>
                <a:cubicBezTo>
                  <a:pt x="10122696" y="5366951"/>
                  <a:pt x="10123458" y="5381167"/>
                  <a:pt x="10106694" y="5397408"/>
                </a:cubicBezTo>
                <a:cubicBezTo>
                  <a:pt x="10098692" y="5405528"/>
                  <a:pt x="10089548" y="5409419"/>
                  <a:pt x="10080024" y="5409165"/>
                </a:cubicBezTo>
                <a:close/>
                <a:moveTo>
                  <a:pt x="524424" y="5409589"/>
                </a:moveTo>
                <a:cubicBezTo>
                  <a:pt x="503057" y="5409589"/>
                  <a:pt x="495427" y="5406205"/>
                  <a:pt x="488557" y="5392671"/>
                </a:cubicBezTo>
                <a:cubicBezTo>
                  <a:pt x="474824" y="5364923"/>
                  <a:pt x="490847" y="5341910"/>
                  <a:pt x="524424" y="5341910"/>
                </a:cubicBezTo>
                <a:cubicBezTo>
                  <a:pt x="546552" y="5341910"/>
                  <a:pt x="552653" y="5345294"/>
                  <a:pt x="558733" y="5358829"/>
                </a:cubicBezTo>
                <a:cubicBezTo>
                  <a:pt x="563268" y="5369660"/>
                  <a:pt x="563268" y="5381846"/>
                  <a:pt x="558733" y="5392671"/>
                </a:cubicBezTo>
                <a:cubicBezTo>
                  <a:pt x="552653" y="5406205"/>
                  <a:pt x="546552" y="5409589"/>
                  <a:pt x="524424" y="5409589"/>
                </a:cubicBezTo>
                <a:close/>
                <a:moveTo>
                  <a:pt x="11667572" y="5409589"/>
                </a:moveTo>
                <a:cubicBezTo>
                  <a:pt x="11645444" y="5409589"/>
                  <a:pt x="11639343" y="5406205"/>
                  <a:pt x="11633263" y="5392671"/>
                </a:cubicBezTo>
                <a:cubicBezTo>
                  <a:pt x="11628728" y="5381846"/>
                  <a:pt x="11628728" y="5369660"/>
                  <a:pt x="11633263" y="5358829"/>
                </a:cubicBezTo>
                <a:cubicBezTo>
                  <a:pt x="11639343" y="5345294"/>
                  <a:pt x="11645444" y="5341910"/>
                  <a:pt x="11667572" y="5341910"/>
                </a:cubicBezTo>
                <a:cubicBezTo>
                  <a:pt x="11701150" y="5341910"/>
                  <a:pt x="11717172" y="5364923"/>
                  <a:pt x="11703439" y="5392671"/>
                </a:cubicBezTo>
                <a:cubicBezTo>
                  <a:pt x="11696570" y="5406205"/>
                  <a:pt x="11688939" y="5409589"/>
                  <a:pt x="11667572" y="5409589"/>
                </a:cubicBezTo>
                <a:close/>
                <a:moveTo>
                  <a:pt x="3886463" y="5416713"/>
                </a:moveTo>
                <a:cubicBezTo>
                  <a:pt x="3879082" y="5418554"/>
                  <a:pt x="3871128" y="5418216"/>
                  <a:pt x="3863318" y="5415000"/>
                </a:cubicBezTo>
                <a:cubicBezTo>
                  <a:pt x="3836647" y="5404172"/>
                  <a:pt x="3825218" y="5379133"/>
                  <a:pt x="3837410" y="5359502"/>
                </a:cubicBezTo>
                <a:cubicBezTo>
                  <a:pt x="3854935" y="5329724"/>
                  <a:pt x="3909799" y="5329724"/>
                  <a:pt x="3918182" y="5360182"/>
                </a:cubicBezTo>
                <a:cubicBezTo>
                  <a:pt x="3925611" y="5386070"/>
                  <a:pt x="3908608" y="5411193"/>
                  <a:pt x="3886463" y="5416713"/>
                </a:cubicBezTo>
                <a:close/>
                <a:moveTo>
                  <a:pt x="8305533" y="5416713"/>
                </a:moveTo>
                <a:cubicBezTo>
                  <a:pt x="8283388" y="5411193"/>
                  <a:pt x="8266385" y="5386070"/>
                  <a:pt x="8273815" y="5360182"/>
                </a:cubicBezTo>
                <a:cubicBezTo>
                  <a:pt x="8282198" y="5329724"/>
                  <a:pt x="8337061" y="5329724"/>
                  <a:pt x="8354587" y="5359502"/>
                </a:cubicBezTo>
                <a:cubicBezTo>
                  <a:pt x="8366779" y="5379133"/>
                  <a:pt x="8355349" y="5404172"/>
                  <a:pt x="8328679" y="5415000"/>
                </a:cubicBezTo>
                <a:cubicBezTo>
                  <a:pt x="8320868" y="5418216"/>
                  <a:pt x="8312915" y="5418554"/>
                  <a:pt x="8305533" y="5416713"/>
                </a:cubicBezTo>
                <a:close/>
                <a:moveTo>
                  <a:pt x="4583532" y="5422187"/>
                </a:moveTo>
                <a:cubicBezTo>
                  <a:pt x="4572770" y="5422779"/>
                  <a:pt x="4561720" y="5417368"/>
                  <a:pt x="4548766" y="5406199"/>
                </a:cubicBezTo>
                <a:cubicBezTo>
                  <a:pt x="4525143" y="5384547"/>
                  <a:pt x="4524382" y="5368980"/>
                  <a:pt x="4547242" y="5350030"/>
                </a:cubicBezTo>
                <a:cubicBezTo>
                  <a:pt x="4570102" y="5331074"/>
                  <a:pt x="4601343" y="5331074"/>
                  <a:pt x="4621155" y="5350030"/>
                </a:cubicBezTo>
                <a:cubicBezTo>
                  <a:pt x="4640967" y="5368980"/>
                  <a:pt x="4640206" y="5377101"/>
                  <a:pt x="4616583" y="5402139"/>
                </a:cubicBezTo>
                <a:cubicBezTo>
                  <a:pt x="4604772" y="5414999"/>
                  <a:pt x="4594295" y="5421596"/>
                  <a:pt x="4583532" y="5422187"/>
                </a:cubicBezTo>
                <a:close/>
                <a:moveTo>
                  <a:pt x="7608464" y="5422187"/>
                </a:moveTo>
                <a:cubicBezTo>
                  <a:pt x="7597702" y="5421596"/>
                  <a:pt x="7587224" y="5414999"/>
                  <a:pt x="7575414" y="5402139"/>
                </a:cubicBezTo>
                <a:cubicBezTo>
                  <a:pt x="7551791" y="5377101"/>
                  <a:pt x="7551030" y="5368980"/>
                  <a:pt x="7570842" y="5350030"/>
                </a:cubicBezTo>
                <a:cubicBezTo>
                  <a:pt x="7590654" y="5331074"/>
                  <a:pt x="7621895" y="5331074"/>
                  <a:pt x="7644755" y="5350030"/>
                </a:cubicBezTo>
                <a:cubicBezTo>
                  <a:pt x="7667615" y="5368980"/>
                  <a:pt x="7666853" y="5384547"/>
                  <a:pt x="7643231" y="5406199"/>
                </a:cubicBezTo>
                <a:cubicBezTo>
                  <a:pt x="7630276" y="5417368"/>
                  <a:pt x="7619227" y="5422779"/>
                  <a:pt x="7608464" y="5422187"/>
                </a:cubicBezTo>
                <a:close/>
                <a:moveTo>
                  <a:pt x="3519259" y="5422279"/>
                </a:moveTo>
                <a:cubicBezTo>
                  <a:pt x="3507258" y="5420079"/>
                  <a:pt x="3495827" y="5414328"/>
                  <a:pt x="3488207" y="5405528"/>
                </a:cubicBezTo>
                <a:cubicBezTo>
                  <a:pt x="3468395" y="5382520"/>
                  <a:pt x="3467634" y="5359509"/>
                  <a:pt x="3487446" y="5341912"/>
                </a:cubicBezTo>
                <a:cubicBezTo>
                  <a:pt x="3515639" y="5316868"/>
                  <a:pt x="3563646" y="5327698"/>
                  <a:pt x="3573551" y="5361540"/>
                </a:cubicBezTo>
                <a:cubicBezTo>
                  <a:pt x="3578123" y="5379138"/>
                  <a:pt x="3567455" y="5409591"/>
                  <a:pt x="3553739" y="5417711"/>
                </a:cubicBezTo>
                <a:cubicBezTo>
                  <a:pt x="3543834" y="5423125"/>
                  <a:pt x="3531260" y="5424480"/>
                  <a:pt x="3519259" y="5422279"/>
                </a:cubicBezTo>
                <a:close/>
                <a:moveTo>
                  <a:pt x="8672738" y="5422279"/>
                </a:moveTo>
                <a:cubicBezTo>
                  <a:pt x="8660736" y="5424480"/>
                  <a:pt x="8648163" y="5423125"/>
                  <a:pt x="8638258" y="5417711"/>
                </a:cubicBezTo>
                <a:cubicBezTo>
                  <a:pt x="8624542" y="5409591"/>
                  <a:pt x="8613874" y="5379138"/>
                  <a:pt x="8618446" y="5361540"/>
                </a:cubicBezTo>
                <a:cubicBezTo>
                  <a:pt x="8628351" y="5327698"/>
                  <a:pt x="8676358" y="5316868"/>
                  <a:pt x="8704551" y="5341912"/>
                </a:cubicBezTo>
                <a:cubicBezTo>
                  <a:pt x="8724363" y="5359509"/>
                  <a:pt x="8723602" y="5382520"/>
                  <a:pt x="8703790" y="5405528"/>
                </a:cubicBezTo>
                <a:cubicBezTo>
                  <a:pt x="8696170" y="5414328"/>
                  <a:pt x="8684739" y="5420079"/>
                  <a:pt x="8672738" y="5422279"/>
                </a:cubicBezTo>
                <a:close/>
                <a:moveTo>
                  <a:pt x="4937492" y="5422358"/>
                </a:moveTo>
                <a:cubicBezTo>
                  <a:pt x="4927491" y="5421934"/>
                  <a:pt x="4917395" y="5416351"/>
                  <a:pt x="4905583" y="5405523"/>
                </a:cubicBezTo>
                <a:cubicBezTo>
                  <a:pt x="4872818" y="5377101"/>
                  <a:pt x="4894154" y="5335134"/>
                  <a:pt x="4940635" y="5335134"/>
                </a:cubicBezTo>
                <a:cubicBezTo>
                  <a:pt x="4983307" y="5335134"/>
                  <a:pt x="5000834" y="5381162"/>
                  <a:pt x="4968830" y="5408229"/>
                </a:cubicBezTo>
                <a:cubicBezTo>
                  <a:pt x="4957400" y="5418046"/>
                  <a:pt x="4947494" y="5422779"/>
                  <a:pt x="4937492" y="5422358"/>
                </a:cubicBezTo>
                <a:close/>
                <a:moveTo>
                  <a:pt x="5464152" y="5422358"/>
                </a:moveTo>
                <a:cubicBezTo>
                  <a:pt x="5455103" y="5421934"/>
                  <a:pt x="5446531" y="5417029"/>
                  <a:pt x="5436624" y="5407554"/>
                </a:cubicBezTo>
                <a:cubicBezTo>
                  <a:pt x="5394715" y="5367624"/>
                  <a:pt x="5441959" y="5316187"/>
                  <a:pt x="5496823" y="5341905"/>
                </a:cubicBezTo>
                <a:cubicBezTo>
                  <a:pt x="5518159" y="5352060"/>
                  <a:pt x="5516635" y="5393344"/>
                  <a:pt x="5494536" y="5410261"/>
                </a:cubicBezTo>
                <a:cubicBezTo>
                  <a:pt x="5482726" y="5418722"/>
                  <a:pt x="5473202" y="5422779"/>
                  <a:pt x="5464152" y="5422358"/>
                </a:cubicBezTo>
                <a:close/>
                <a:moveTo>
                  <a:pt x="6727844" y="5422358"/>
                </a:moveTo>
                <a:cubicBezTo>
                  <a:pt x="6718795" y="5422779"/>
                  <a:pt x="6709271" y="5418722"/>
                  <a:pt x="6697460" y="5410261"/>
                </a:cubicBezTo>
                <a:cubicBezTo>
                  <a:pt x="6675362" y="5393344"/>
                  <a:pt x="6673838" y="5352060"/>
                  <a:pt x="6695174" y="5341905"/>
                </a:cubicBezTo>
                <a:cubicBezTo>
                  <a:pt x="6750038" y="5316187"/>
                  <a:pt x="6797282" y="5367624"/>
                  <a:pt x="6755372" y="5407554"/>
                </a:cubicBezTo>
                <a:cubicBezTo>
                  <a:pt x="6745466" y="5417029"/>
                  <a:pt x="6736894" y="5421934"/>
                  <a:pt x="6727844" y="5422358"/>
                </a:cubicBezTo>
                <a:close/>
                <a:moveTo>
                  <a:pt x="7254504" y="5422358"/>
                </a:moveTo>
                <a:cubicBezTo>
                  <a:pt x="7244503" y="5422779"/>
                  <a:pt x="7234596" y="5418046"/>
                  <a:pt x="7223167" y="5408229"/>
                </a:cubicBezTo>
                <a:cubicBezTo>
                  <a:pt x="7191163" y="5381162"/>
                  <a:pt x="7208690" y="5335134"/>
                  <a:pt x="7251362" y="5335134"/>
                </a:cubicBezTo>
                <a:cubicBezTo>
                  <a:pt x="7297843" y="5335134"/>
                  <a:pt x="7319179" y="5377101"/>
                  <a:pt x="7286414" y="5405523"/>
                </a:cubicBezTo>
                <a:cubicBezTo>
                  <a:pt x="7274602" y="5416351"/>
                  <a:pt x="7264506" y="5421934"/>
                  <a:pt x="7254504" y="5422358"/>
                </a:cubicBezTo>
                <a:close/>
                <a:moveTo>
                  <a:pt x="898211" y="5426003"/>
                </a:moveTo>
                <a:cubicBezTo>
                  <a:pt x="885476" y="5430064"/>
                  <a:pt x="870615" y="5429894"/>
                  <a:pt x="855379" y="5425158"/>
                </a:cubicBezTo>
                <a:cubicBezTo>
                  <a:pt x="837096" y="5419064"/>
                  <a:pt x="817281" y="5394026"/>
                  <a:pt x="817281" y="5375076"/>
                </a:cubicBezTo>
                <a:cubicBezTo>
                  <a:pt x="817281" y="5350713"/>
                  <a:pt x="849285" y="5321608"/>
                  <a:pt x="876729" y="5321608"/>
                </a:cubicBezTo>
                <a:cubicBezTo>
                  <a:pt x="918608" y="5321608"/>
                  <a:pt x="948337" y="5367634"/>
                  <a:pt x="928527" y="5401470"/>
                </a:cubicBezTo>
                <a:cubicBezTo>
                  <a:pt x="921659" y="5413652"/>
                  <a:pt x="911012" y="5421940"/>
                  <a:pt x="898211" y="5426003"/>
                </a:cubicBezTo>
                <a:close/>
                <a:moveTo>
                  <a:pt x="11293786" y="5426003"/>
                </a:moveTo>
                <a:cubicBezTo>
                  <a:pt x="11280984" y="5421940"/>
                  <a:pt x="11270338" y="5413652"/>
                  <a:pt x="11263470" y="5401470"/>
                </a:cubicBezTo>
                <a:cubicBezTo>
                  <a:pt x="11243659" y="5367634"/>
                  <a:pt x="11273388" y="5321608"/>
                  <a:pt x="11315267" y="5321608"/>
                </a:cubicBezTo>
                <a:cubicBezTo>
                  <a:pt x="11342711" y="5321608"/>
                  <a:pt x="11374715" y="5350713"/>
                  <a:pt x="11374715" y="5375076"/>
                </a:cubicBezTo>
                <a:cubicBezTo>
                  <a:pt x="11374715" y="5394026"/>
                  <a:pt x="11354900" y="5419064"/>
                  <a:pt x="11336618" y="5425158"/>
                </a:cubicBezTo>
                <a:cubicBezTo>
                  <a:pt x="11321382" y="5429894"/>
                  <a:pt x="11306520" y="5430064"/>
                  <a:pt x="11293786" y="5426003"/>
                </a:cubicBezTo>
                <a:close/>
                <a:moveTo>
                  <a:pt x="4243466" y="5427019"/>
                </a:moveTo>
                <a:cubicBezTo>
                  <a:pt x="4231047" y="5429261"/>
                  <a:pt x="4216903" y="5428879"/>
                  <a:pt x="4201852" y="5425158"/>
                </a:cubicBezTo>
                <a:cubicBezTo>
                  <a:pt x="4188899" y="5422450"/>
                  <a:pt x="4164515" y="5388613"/>
                  <a:pt x="4164515" y="5373726"/>
                </a:cubicBezTo>
                <a:cubicBezTo>
                  <a:pt x="4164515" y="5367634"/>
                  <a:pt x="4173659" y="5354097"/>
                  <a:pt x="4184327" y="5342589"/>
                </a:cubicBezTo>
                <a:cubicBezTo>
                  <a:pt x="4216331" y="5308746"/>
                  <a:pt x="4267384" y="5315516"/>
                  <a:pt x="4286435" y="5355453"/>
                </a:cubicBezTo>
                <a:cubicBezTo>
                  <a:pt x="4302438" y="5389967"/>
                  <a:pt x="4280720" y="5420292"/>
                  <a:pt x="4243466" y="5427019"/>
                </a:cubicBezTo>
                <a:close/>
                <a:moveTo>
                  <a:pt x="7948531" y="5427019"/>
                </a:moveTo>
                <a:cubicBezTo>
                  <a:pt x="7911276" y="5420292"/>
                  <a:pt x="7889559" y="5389967"/>
                  <a:pt x="7905561" y="5355453"/>
                </a:cubicBezTo>
                <a:cubicBezTo>
                  <a:pt x="7924612" y="5315516"/>
                  <a:pt x="7975665" y="5308746"/>
                  <a:pt x="8007669" y="5342589"/>
                </a:cubicBezTo>
                <a:cubicBezTo>
                  <a:pt x="8018337" y="5354097"/>
                  <a:pt x="8027481" y="5367634"/>
                  <a:pt x="8027481" y="5373726"/>
                </a:cubicBezTo>
                <a:cubicBezTo>
                  <a:pt x="8027481" y="5388613"/>
                  <a:pt x="8003097" y="5422450"/>
                  <a:pt x="7990144" y="5425158"/>
                </a:cubicBezTo>
                <a:cubicBezTo>
                  <a:pt x="7975094" y="5428879"/>
                  <a:pt x="7960950" y="5429261"/>
                  <a:pt x="7948531" y="5427019"/>
                </a:cubicBezTo>
                <a:close/>
                <a:moveTo>
                  <a:pt x="1050913" y="5543294"/>
                </a:moveTo>
                <a:cubicBezTo>
                  <a:pt x="1043292" y="5544648"/>
                  <a:pt x="1037959" y="5541263"/>
                  <a:pt x="1037959" y="5535175"/>
                </a:cubicBezTo>
                <a:cubicBezTo>
                  <a:pt x="1037959" y="5528406"/>
                  <a:pt x="1044815" y="5524344"/>
                  <a:pt x="1053959" y="5524344"/>
                </a:cubicBezTo>
                <a:cubicBezTo>
                  <a:pt x="1072245" y="5524344"/>
                  <a:pt x="1069960" y="5539911"/>
                  <a:pt x="1050913" y="5543294"/>
                </a:cubicBezTo>
                <a:close/>
                <a:moveTo>
                  <a:pt x="11141083" y="5543294"/>
                </a:moveTo>
                <a:cubicBezTo>
                  <a:pt x="11122036" y="5539911"/>
                  <a:pt x="11119751" y="5524344"/>
                  <a:pt x="11138038" y="5524344"/>
                </a:cubicBezTo>
                <a:cubicBezTo>
                  <a:pt x="11147182" y="5524344"/>
                  <a:pt x="11154038" y="5528406"/>
                  <a:pt x="11154038" y="5535175"/>
                </a:cubicBezTo>
                <a:cubicBezTo>
                  <a:pt x="11154038" y="5541263"/>
                  <a:pt x="11148704" y="5544648"/>
                  <a:pt x="11141083" y="5543294"/>
                </a:cubicBezTo>
                <a:close/>
                <a:moveTo>
                  <a:pt x="5109522" y="5544146"/>
                </a:moveTo>
                <a:cubicBezTo>
                  <a:pt x="5104379" y="5543130"/>
                  <a:pt x="5100378" y="5539914"/>
                  <a:pt x="5100378" y="5535178"/>
                </a:cubicBezTo>
                <a:cubicBezTo>
                  <a:pt x="5100378" y="5529761"/>
                  <a:pt x="5103426" y="5523674"/>
                  <a:pt x="5107236" y="5521639"/>
                </a:cubicBezTo>
                <a:cubicBezTo>
                  <a:pt x="5115618" y="5516901"/>
                  <a:pt x="5132382" y="5533822"/>
                  <a:pt x="5125524" y="5539914"/>
                </a:cubicBezTo>
                <a:cubicBezTo>
                  <a:pt x="5120952" y="5543975"/>
                  <a:pt x="5114666" y="5545161"/>
                  <a:pt x="5109522" y="5544146"/>
                </a:cubicBezTo>
                <a:close/>
                <a:moveTo>
                  <a:pt x="7082475" y="5544146"/>
                </a:moveTo>
                <a:cubicBezTo>
                  <a:pt x="7077331" y="5545161"/>
                  <a:pt x="7071044" y="5543975"/>
                  <a:pt x="7066472" y="5539914"/>
                </a:cubicBezTo>
                <a:cubicBezTo>
                  <a:pt x="7059615" y="5533822"/>
                  <a:pt x="7076379" y="5516901"/>
                  <a:pt x="7084760" y="5521639"/>
                </a:cubicBezTo>
                <a:cubicBezTo>
                  <a:pt x="7088571" y="5523674"/>
                  <a:pt x="7091619" y="5529761"/>
                  <a:pt x="7091619" y="5535178"/>
                </a:cubicBezTo>
                <a:cubicBezTo>
                  <a:pt x="7091619" y="5539914"/>
                  <a:pt x="7087618" y="5543130"/>
                  <a:pt x="7082475" y="5544146"/>
                </a:cubicBezTo>
                <a:close/>
                <a:moveTo>
                  <a:pt x="2991932" y="5544486"/>
                </a:moveTo>
                <a:cubicBezTo>
                  <a:pt x="2984408" y="5543639"/>
                  <a:pt x="2977740" y="5540257"/>
                  <a:pt x="2977740" y="5535178"/>
                </a:cubicBezTo>
                <a:cubicBezTo>
                  <a:pt x="2977740" y="5529761"/>
                  <a:pt x="2981550" y="5522995"/>
                  <a:pt x="2985360" y="5520964"/>
                </a:cubicBezTo>
                <a:cubicBezTo>
                  <a:pt x="2995266" y="5515550"/>
                  <a:pt x="3017364" y="5530441"/>
                  <a:pt x="3011268" y="5538559"/>
                </a:cubicBezTo>
                <a:cubicBezTo>
                  <a:pt x="3007839" y="5543639"/>
                  <a:pt x="2999458" y="5545330"/>
                  <a:pt x="2991932" y="5544486"/>
                </a:cubicBezTo>
                <a:close/>
                <a:moveTo>
                  <a:pt x="9200064" y="5544486"/>
                </a:moveTo>
                <a:cubicBezTo>
                  <a:pt x="9192539" y="5545330"/>
                  <a:pt x="9184158" y="5543639"/>
                  <a:pt x="9180728" y="5538559"/>
                </a:cubicBezTo>
                <a:cubicBezTo>
                  <a:pt x="9174632" y="5530441"/>
                  <a:pt x="9196731" y="5515550"/>
                  <a:pt x="9206636" y="5520964"/>
                </a:cubicBezTo>
                <a:cubicBezTo>
                  <a:pt x="9210447" y="5522995"/>
                  <a:pt x="9214256" y="5529761"/>
                  <a:pt x="9214256" y="5535178"/>
                </a:cubicBezTo>
                <a:cubicBezTo>
                  <a:pt x="9214256" y="5540257"/>
                  <a:pt x="9207588" y="5543639"/>
                  <a:pt x="9200064" y="5544486"/>
                </a:cubicBezTo>
                <a:close/>
                <a:moveTo>
                  <a:pt x="2464227" y="5544648"/>
                </a:moveTo>
                <a:cubicBezTo>
                  <a:pt x="2458131" y="5544648"/>
                  <a:pt x="2452796" y="5539908"/>
                  <a:pt x="2452796" y="5534495"/>
                </a:cubicBezTo>
                <a:cubicBezTo>
                  <a:pt x="2452796" y="5529079"/>
                  <a:pt x="2458131" y="5524342"/>
                  <a:pt x="2464227" y="5524342"/>
                </a:cubicBezTo>
                <a:cubicBezTo>
                  <a:pt x="2470323" y="5524342"/>
                  <a:pt x="2475658" y="5529079"/>
                  <a:pt x="2475658" y="5534495"/>
                </a:cubicBezTo>
                <a:cubicBezTo>
                  <a:pt x="2475658" y="5539908"/>
                  <a:pt x="2470323" y="5544648"/>
                  <a:pt x="2464227" y="5544648"/>
                </a:cubicBezTo>
                <a:close/>
                <a:moveTo>
                  <a:pt x="9727770" y="5544648"/>
                </a:moveTo>
                <a:cubicBezTo>
                  <a:pt x="9721674" y="5544648"/>
                  <a:pt x="9716339" y="5539908"/>
                  <a:pt x="9716339" y="5534495"/>
                </a:cubicBezTo>
                <a:cubicBezTo>
                  <a:pt x="9716339" y="5529079"/>
                  <a:pt x="9721674" y="5524342"/>
                  <a:pt x="9727770" y="5524342"/>
                </a:cubicBezTo>
                <a:cubicBezTo>
                  <a:pt x="9733866" y="5524342"/>
                  <a:pt x="9739200" y="5529079"/>
                  <a:pt x="9739200" y="5534495"/>
                </a:cubicBezTo>
                <a:cubicBezTo>
                  <a:pt x="9739200" y="5539908"/>
                  <a:pt x="9733866" y="5544648"/>
                  <a:pt x="9727770" y="5544648"/>
                </a:cubicBezTo>
                <a:close/>
                <a:moveTo>
                  <a:pt x="3171770" y="5544654"/>
                </a:moveTo>
                <a:cubicBezTo>
                  <a:pt x="3167198" y="5544654"/>
                  <a:pt x="3161102" y="5542624"/>
                  <a:pt x="3158054" y="5540592"/>
                </a:cubicBezTo>
                <a:cubicBezTo>
                  <a:pt x="3151196" y="5534502"/>
                  <a:pt x="3161102" y="5517582"/>
                  <a:pt x="3171770" y="5517582"/>
                </a:cubicBezTo>
                <a:cubicBezTo>
                  <a:pt x="3182438" y="5517582"/>
                  <a:pt x="3192344" y="5534502"/>
                  <a:pt x="3185486" y="5540592"/>
                </a:cubicBezTo>
                <a:cubicBezTo>
                  <a:pt x="3182438" y="5542624"/>
                  <a:pt x="3176342" y="5544654"/>
                  <a:pt x="3171770" y="5544654"/>
                </a:cubicBezTo>
                <a:close/>
                <a:moveTo>
                  <a:pt x="9020227" y="5544654"/>
                </a:moveTo>
                <a:cubicBezTo>
                  <a:pt x="9015655" y="5544654"/>
                  <a:pt x="9009559" y="5542624"/>
                  <a:pt x="9006511" y="5540592"/>
                </a:cubicBezTo>
                <a:cubicBezTo>
                  <a:pt x="8999652" y="5534502"/>
                  <a:pt x="9009559" y="5517582"/>
                  <a:pt x="9020227" y="5517582"/>
                </a:cubicBezTo>
                <a:cubicBezTo>
                  <a:pt x="9030895" y="5517582"/>
                  <a:pt x="9040800" y="5534502"/>
                  <a:pt x="9033943" y="5540592"/>
                </a:cubicBezTo>
                <a:cubicBezTo>
                  <a:pt x="9030895" y="5542624"/>
                  <a:pt x="9024799" y="5544654"/>
                  <a:pt x="9020227" y="5544654"/>
                </a:cubicBezTo>
                <a:close/>
                <a:moveTo>
                  <a:pt x="1764584" y="5546850"/>
                </a:moveTo>
                <a:cubicBezTo>
                  <a:pt x="1758393" y="5548710"/>
                  <a:pt x="1750964" y="5547695"/>
                  <a:pt x="1746011" y="5542622"/>
                </a:cubicBezTo>
                <a:cubicBezTo>
                  <a:pt x="1735343" y="5531114"/>
                  <a:pt x="1748296" y="5514871"/>
                  <a:pt x="1763536" y="5519609"/>
                </a:cubicBezTo>
                <a:cubicBezTo>
                  <a:pt x="1770395" y="5522314"/>
                  <a:pt x="1775728" y="5528409"/>
                  <a:pt x="1775728" y="5533822"/>
                </a:cubicBezTo>
                <a:cubicBezTo>
                  <a:pt x="1775728" y="5540251"/>
                  <a:pt x="1770775" y="5544989"/>
                  <a:pt x="1764584" y="5546850"/>
                </a:cubicBezTo>
                <a:close/>
                <a:moveTo>
                  <a:pt x="10427412" y="5546850"/>
                </a:moveTo>
                <a:cubicBezTo>
                  <a:pt x="10421222" y="5544989"/>
                  <a:pt x="10416268" y="5540251"/>
                  <a:pt x="10416268" y="5533822"/>
                </a:cubicBezTo>
                <a:cubicBezTo>
                  <a:pt x="10416268" y="5528409"/>
                  <a:pt x="10421602" y="5522314"/>
                  <a:pt x="10428460" y="5519609"/>
                </a:cubicBezTo>
                <a:cubicBezTo>
                  <a:pt x="10443700" y="5514871"/>
                  <a:pt x="10456654" y="5531114"/>
                  <a:pt x="10445986" y="5542622"/>
                </a:cubicBezTo>
                <a:cubicBezTo>
                  <a:pt x="10441032" y="5547695"/>
                  <a:pt x="10433603" y="5548710"/>
                  <a:pt x="10427412" y="5546850"/>
                </a:cubicBezTo>
                <a:close/>
                <a:moveTo>
                  <a:pt x="2292196" y="5550746"/>
                </a:moveTo>
                <a:cubicBezTo>
                  <a:pt x="2286386" y="5551929"/>
                  <a:pt x="2280099" y="5550746"/>
                  <a:pt x="2275527" y="5546681"/>
                </a:cubicBezTo>
                <a:cubicBezTo>
                  <a:pt x="2267146" y="5539917"/>
                  <a:pt x="2269431" y="5518936"/>
                  <a:pt x="2278575" y="5513521"/>
                </a:cubicBezTo>
                <a:cubicBezTo>
                  <a:pt x="2290767" y="5507428"/>
                  <a:pt x="2311342" y="5527733"/>
                  <a:pt x="2306007" y="5540594"/>
                </a:cubicBezTo>
                <a:cubicBezTo>
                  <a:pt x="2303340" y="5546009"/>
                  <a:pt x="2298007" y="5549559"/>
                  <a:pt x="2292196" y="5550746"/>
                </a:cubicBezTo>
                <a:close/>
                <a:moveTo>
                  <a:pt x="9899800" y="5550746"/>
                </a:moveTo>
                <a:cubicBezTo>
                  <a:pt x="9893990" y="5549559"/>
                  <a:pt x="9888656" y="5546009"/>
                  <a:pt x="9885990" y="5540594"/>
                </a:cubicBezTo>
                <a:cubicBezTo>
                  <a:pt x="9880655" y="5527733"/>
                  <a:pt x="9901230" y="5507428"/>
                  <a:pt x="9913422" y="5513521"/>
                </a:cubicBezTo>
                <a:cubicBezTo>
                  <a:pt x="9922566" y="5518936"/>
                  <a:pt x="9924851" y="5539917"/>
                  <a:pt x="9916470" y="5546681"/>
                </a:cubicBezTo>
                <a:cubicBezTo>
                  <a:pt x="9911898" y="5550746"/>
                  <a:pt x="9905611" y="5551929"/>
                  <a:pt x="9899800" y="5550746"/>
                </a:cubicBezTo>
                <a:close/>
                <a:moveTo>
                  <a:pt x="4228135" y="5550998"/>
                </a:moveTo>
                <a:cubicBezTo>
                  <a:pt x="4221658" y="5550914"/>
                  <a:pt x="4215943" y="5547701"/>
                  <a:pt x="4213276" y="5541273"/>
                </a:cubicBezTo>
                <a:cubicBezTo>
                  <a:pt x="4207942" y="5529090"/>
                  <a:pt x="4214800" y="5510811"/>
                  <a:pt x="4224706" y="5510811"/>
                </a:cubicBezTo>
                <a:cubicBezTo>
                  <a:pt x="4228516" y="5510811"/>
                  <a:pt x="4237660" y="5515552"/>
                  <a:pt x="4244518" y="5521643"/>
                </a:cubicBezTo>
                <a:cubicBezTo>
                  <a:pt x="4253662" y="5529764"/>
                  <a:pt x="4254424" y="5534503"/>
                  <a:pt x="4247566" y="5541949"/>
                </a:cubicBezTo>
                <a:cubicBezTo>
                  <a:pt x="4241851" y="5548037"/>
                  <a:pt x="4234612" y="5551083"/>
                  <a:pt x="4228135" y="5550998"/>
                </a:cubicBezTo>
                <a:close/>
                <a:moveTo>
                  <a:pt x="7963862" y="5550998"/>
                </a:moveTo>
                <a:cubicBezTo>
                  <a:pt x="7957384" y="5551083"/>
                  <a:pt x="7950146" y="5548037"/>
                  <a:pt x="7944431" y="5541949"/>
                </a:cubicBezTo>
                <a:cubicBezTo>
                  <a:pt x="7937572" y="5534503"/>
                  <a:pt x="7938335" y="5529764"/>
                  <a:pt x="7947479" y="5521643"/>
                </a:cubicBezTo>
                <a:cubicBezTo>
                  <a:pt x="7954336" y="5515552"/>
                  <a:pt x="7963480" y="5510811"/>
                  <a:pt x="7967291" y="5510811"/>
                </a:cubicBezTo>
                <a:cubicBezTo>
                  <a:pt x="7977196" y="5510811"/>
                  <a:pt x="7984055" y="5529090"/>
                  <a:pt x="7978720" y="5541273"/>
                </a:cubicBezTo>
                <a:cubicBezTo>
                  <a:pt x="7976054" y="5547701"/>
                  <a:pt x="7970339" y="5550914"/>
                  <a:pt x="7963862" y="5550998"/>
                </a:cubicBezTo>
                <a:close/>
                <a:moveTo>
                  <a:pt x="3878272" y="5552340"/>
                </a:moveTo>
                <a:cubicBezTo>
                  <a:pt x="3873891" y="5552139"/>
                  <a:pt x="3869034" y="5550573"/>
                  <a:pt x="3864080" y="5547358"/>
                </a:cubicBezTo>
                <a:cubicBezTo>
                  <a:pt x="3852651" y="5539914"/>
                  <a:pt x="3851127" y="5535177"/>
                  <a:pt x="3857223" y="5525700"/>
                </a:cubicBezTo>
                <a:cubicBezTo>
                  <a:pt x="3869415" y="5508780"/>
                  <a:pt x="3888464" y="5508101"/>
                  <a:pt x="3894560" y="5525025"/>
                </a:cubicBezTo>
                <a:cubicBezTo>
                  <a:pt x="3900276" y="5541268"/>
                  <a:pt x="3891418" y="5552943"/>
                  <a:pt x="3878272" y="5552340"/>
                </a:cubicBezTo>
                <a:close/>
                <a:moveTo>
                  <a:pt x="8313724" y="5552340"/>
                </a:moveTo>
                <a:cubicBezTo>
                  <a:pt x="8300579" y="5552943"/>
                  <a:pt x="8291720" y="5541268"/>
                  <a:pt x="8297436" y="5525025"/>
                </a:cubicBezTo>
                <a:cubicBezTo>
                  <a:pt x="8303532" y="5508101"/>
                  <a:pt x="8322582" y="5508780"/>
                  <a:pt x="8334773" y="5525700"/>
                </a:cubicBezTo>
                <a:cubicBezTo>
                  <a:pt x="8340869" y="5535177"/>
                  <a:pt x="8339345" y="5539914"/>
                  <a:pt x="8327916" y="5547358"/>
                </a:cubicBezTo>
                <a:cubicBezTo>
                  <a:pt x="8322963" y="5550573"/>
                  <a:pt x="8318105" y="5552139"/>
                  <a:pt x="8313724" y="5552340"/>
                </a:cubicBezTo>
                <a:close/>
                <a:moveTo>
                  <a:pt x="707143" y="5554801"/>
                </a:moveTo>
                <a:cubicBezTo>
                  <a:pt x="702092" y="5557001"/>
                  <a:pt x="694471" y="5554462"/>
                  <a:pt x="684185" y="5547355"/>
                </a:cubicBezTo>
                <a:cubicBezTo>
                  <a:pt x="672760" y="5539911"/>
                  <a:pt x="671232" y="5535173"/>
                  <a:pt x="677327" y="5525697"/>
                </a:cubicBezTo>
                <a:cubicBezTo>
                  <a:pt x="681899" y="5519606"/>
                  <a:pt x="692564" y="5514190"/>
                  <a:pt x="700187" y="5514190"/>
                </a:cubicBezTo>
                <a:cubicBezTo>
                  <a:pt x="710856" y="5514190"/>
                  <a:pt x="714667" y="5518926"/>
                  <a:pt x="714667" y="5533819"/>
                </a:cubicBezTo>
                <a:cubicBezTo>
                  <a:pt x="714667" y="5545663"/>
                  <a:pt x="712189" y="5552601"/>
                  <a:pt x="707143" y="5554801"/>
                </a:cubicBezTo>
                <a:close/>
                <a:moveTo>
                  <a:pt x="11484854" y="5554801"/>
                </a:moveTo>
                <a:cubicBezTo>
                  <a:pt x="11479807" y="5552601"/>
                  <a:pt x="11477330" y="5545663"/>
                  <a:pt x="11477330" y="5533819"/>
                </a:cubicBezTo>
                <a:cubicBezTo>
                  <a:pt x="11477330" y="5518926"/>
                  <a:pt x="11481140" y="5514190"/>
                  <a:pt x="11491810" y="5514190"/>
                </a:cubicBezTo>
                <a:cubicBezTo>
                  <a:pt x="11499432" y="5514190"/>
                  <a:pt x="11510098" y="5519606"/>
                  <a:pt x="11514670" y="5525697"/>
                </a:cubicBezTo>
                <a:cubicBezTo>
                  <a:pt x="11520764" y="5535173"/>
                  <a:pt x="11519236" y="5539911"/>
                  <a:pt x="11507811" y="5547355"/>
                </a:cubicBezTo>
                <a:cubicBezTo>
                  <a:pt x="11497526" y="5554462"/>
                  <a:pt x="11489904" y="5557001"/>
                  <a:pt x="11484854" y="5554801"/>
                </a:cubicBezTo>
                <a:close/>
                <a:moveTo>
                  <a:pt x="875585" y="5556669"/>
                </a:moveTo>
                <a:cubicBezTo>
                  <a:pt x="868132" y="5557345"/>
                  <a:pt x="861099" y="5554131"/>
                  <a:pt x="856889" y="5546685"/>
                </a:cubicBezTo>
                <a:cubicBezTo>
                  <a:pt x="847012" y="5529764"/>
                  <a:pt x="859169" y="5502690"/>
                  <a:pt x="875203" y="5505399"/>
                </a:cubicBezTo>
                <a:cubicBezTo>
                  <a:pt x="894964" y="5508784"/>
                  <a:pt x="906429" y="5529090"/>
                  <a:pt x="896500" y="5543303"/>
                </a:cubicBezTo>
                <a:cubicBezTo>
                  <a:pt x="890779" y="5551422"/>
                  <a:pt x="883016" y="5555992"/>
                  <a:pt x="875585" y="5556669"/>
                </a:cubicBezTo>
                <a:close/>
                <a:moveTo>
                  <a:pt x="11316411" y="5556669"/>
                </a:moveTo>
                <a:cubicBezTo>
                  <a:pt x="11308980" y="5555992"/>
                  <a:pt x="11301218" y="5551422"/>
                  <a:pt x="11295496" y="5543303"/>
                </a:cubicBezTo>
                <a:cubicBezTo>
                  <a:pt x="11285567" y="5529090"/>
                  <a:pt x="11297032" y="5508784"/>
                  <a:pt x="11316794" y="5505399"/>
                </a:cubicBezTo>
                <a:cubicBezTo>
                  <a:pt x="11332827" y="5502690"/>
                  <a:pt x="11344984" y="5529764"/>
                  <a:pt x="11335107" y="5546685"/>
                </a:cubicBezTo>
                <a:cubicBezTo>
                  <a:pt x="11330898" y="5554131"/>
                  <a:pt x="11323864" y="5557345"/>
                  <a:pt x="11316411" y="5556669"/>
                </a:cubicBezTo>
                <a:close/>
                <a:moveTo>
                  <a:pt x="4934159" y="5556753"/>
                </a:moveTo>
                <a:cubicBezTo>
                  <a:pt x="4925206" y="5557178"/>
                  <a:pt x="4917014" y="5553454"/>
                  <a:pt x="4913966" y="5545334"/>
                </a:cubicBezTo>
                <a:cubicBezTo>
                  <a:pt x="4907870" y="5527734"/>
                  <a:pt x="4923110" y="5502690"/>
                  <a:pt x="4938350" y="5505399"/>
                </a:cubicBezTo>
                <a:cubicBezTo>
                  <a:pt x="4957399" y="5508784"/>
                  <a:pt x="4968830" y="5529090"/>
                  <a:pt x="4958923" y="5543303"/>
                </a:cubicBezTo>
                <a:cubicBezTo>
                  <a:pt x="4952827" y="5551760"/>
                  <a:pt x="4943112" y="5556332"/>
                  <a:pt x="4934159" y="5556753"/>
                </a:cubicBezTo>
                <a:close/>
                <a:moveTo>
                  <a:pt x="7257838" y="5556753"/>
                </a:moveTo>
                <a:cubicBezTo>
                  <a:pt x="7248884" y="5556332"/>
                  <a:pt x="7239170" y="5551760"/>
                  <a:pt x="7233074" y="5543303"/>
                </a:cubicBezTo>
                <a:cubicBezTo>
                  <a:pt x="7223167" y="5529090"/>
                  <a:pt x="7234598" y="5508784"/>
                  <a:pt x="7253647" y="5505399"/>
                </a:cubicBezTo>
                <a:cubicBezTo>
                  <a:pt x="7268887" y="5502690"/>
                  <a:pt x="7284127" y="5527734"/>
                  <a:pt x="7278031" y="5545334"/>
                </a:cubicBezTo>
                <a:cubicBezTo>
                  <a:pt x="7274983" y="5553454"/>
                  <a:pt x="7266791" y="5557178"/>
                  <a:pt x="7257838" y="5556753"/>
                </a:cubicBezTo>
                <a:close/>
                <a:moveTo>
                  <a:pt x="3701667" y="5557345"/>
                </a:moveTo>
                <a:cubicBezTo>
                  <a:pt x="3697095" y="5558020"/>
                  <a:pt x="3692903" y="5555482"/>
                  <a:pt x="3686807" y="5550066"/>
                </a:cubicBezTo>
                <a:cubicBezTo>
                  <a:pt x="3674615" y="5539237"/>
                  <a:pt x="3675376" y="5529764"/>
                  <a:pt x="3687568" y="5514196"/>
                </a:cubicBezTo>
                <a:cubicBezTo>
                  <a:pt x="3697475" y="5502688"/>
                  <a:pt x="3698999" y="5502688"/>
                  <a:pt x="3715000" y="5516903"/>
                </a:cubicBezTo>
                <a:cubicBezTo>
                  <a:pt x="3731764" y="5531791"/>
                  <a:pt x="3731764" y="5533150"/>
                  <a:pt x="3718811" y="5545330"/>
                </a:cubicBezTo>
                <a:cubicBezTo>
                  <a:pt x="3711191" y="5552775"/>
                  <a:pt x="3706239" y="5556667"/>
                  <a:pt x="3701667" y="5557345"/>
                </a:cubicBezTo>
                <a:close/>
                <a:moveTo>
                  <a:pt x="8490330" y="5557345"/>
                </a:moveTo>
                <a:cubicBezTo>
                  <a:pt x="8485758" y="5556667"/>
                  <a:pt x="8480806" y="5552775"/>
                  <a:pt x="8473186" y="5545330"/>
                </a:cubicBezTo>
                <a:cubicBezTo>
                  <a:pt x="8460232" y="5533150"/>
                  <a:pt x="8460232" y="5531791"/>
                  <a:pt x="8476996" y="5516903"/>
                </a:cubicBezTo>
                <a:cubicBezTo>
                  <a:pt x="8492998" y="5502688"/>
                  <a:pt x="8494522" y="5502688"/>
                  <a:pt x="8504428" y="5514196"/>
                </a:cubicBezTo>
                <a:cubicBezTo>
                  <a:pt x="8516620" y="5529764"/>
                  <a:pt x="8517382" y="5539237"/>
                  <a:pt x="8505190" y="5550066"/>
                </a:cubicBezTo>
                <a:cubicBezTo>
                  <a:pt x="8499094" y="5555482"/>
                  <a:pt x="8494902" y="5558020"/>
                  <a:pt x="8490330" y="5557345"/>
                </a:cubicBezTo>
                <a:close/>
                <a:moveTo>
                  <a:pt x="5645420" y="5557685"/>
                </a:moveTo>
                <a:cubicBezTo>
                  <a:pt x="5639228" y="5558020"/>
                  <a:pt x="5632942" y="5555482"/>
                  <a:pt x="5626846" y="5550066"/>
                </a:cubicBezTo>
                <a:cubicBezTo>
                  <a:pt x="5607034" y="5532471"/>
                  <a:pt x="5625322" y="5499308"/>
                  <a:pt x="5650468" y="5508106"/>
                </a:cubicBezTo>
                <a:cubicBezTo>
                  <a:pt x="5667232" y="5513521"/>
                  <a:pt x="5674090" y="5536531"/>
                  <a:pt x="5663422" y="5548036"/>
                </a:cubicBezTo>
                <a:cubicBezTo>
                  <a:pt x="5657707" y="5554129"/>
                  <a:pt x="5651611" y="5557342"/>
                  <a:pt x="5645420" y="5557685"/>
                </a:cubicBezTo>
                <a:close/>
                <a:moveTo>
                  <a:pt x="6546576" y="5557685"/>
                </a:moveTo>
                <a:cubicBezTo>
                  <a:pt x="6540386" y="5557342"/>
                  <a:pt x="6534290" y="5554129"/>
                  <a:pt x="6528575" y="5548036"/>
                </a:cubicBezTo>
                <a:cubicBezTo>
                  <a:pt x="6517907" y="5536531"/>
                  <a:pt x="6524764" y="5513521"/>
                  <a:pt x="6541528" y="5508106"/>
                </a:cubicBezTo>
                <a:cubicBezTo>
                  <a:pt x="6566675" y="5499308"/>
                  <a:pt x="6584963" y="5532471"/>
                  <a:pt x="6565151" y="5550066"/>
                </a:cubicBezTo>
                <a:cubicBezTo>
                  <a:pt x="6559055" y="5555482"/>
                  <a:pt x="6552768" y="5558020"/>
                  <a:pt x="6546576" y="5557685"/>
                </a:cubicBezTo>
                <a:close/>
                <a:moveTo>
                  <a:pt x="5468342" y="5557768"/>
                </a:moveTo>
                <a:cubicBezTo>
                  <a:pt x="5460627" y="5559037"/>
                  <a:pt x="5452626" y="5557851"/>
                  <a:pt x="5448054" y="5553451"/>
                </a:cubicBezTo>
                <a:cubicBezTo>
                  <a:pt x="5438148" y="5545330"/>
                  <a:pt x="5442720" y="5512165"/>
                  <a:pt x="5454150" y="5508104"/>
                </a:cubicBezTo>
                <a:cubicBezTo>
                  <a:pt x="5480820" y="5499308"/>
                  <a:pt x="5501394" y="5524349"/>
                  <a:pt x="5486916" y="5547358"/>
                </a:cubicBezTo>
                <a:cubicBezTo>
                  <a:pt x="5483487" y="5552775"/>
                  <a:pt x="5476058" y="5556497"/>
                  <a:pt x="5468342" y="5557768"/>
                </a:cubicBezTo>
                <a:close/>
                <a:moveTo>
                  <a:pt x="6723655" y="5557768"/>
                </a:moveTo>
                <a:cubicBezTo>
                  <a:pt x="6715939" y="5556497"/>
                  <a:pt x="6708510" y="5552775"/>
                  <a:pt x="6705080" y="5547358"/>
                </a:cubicBezTo>
                <a:cubicBezTo>
                  <a:pt x="6690603" y="5524349"/>
                  <a:pt x="6711176" y="5499308"/>
                  <a:pt x="6737847" y="5508104"/>
                </a:cubicBezTo>
                <a:cubicBezTo>
                  <a:pt x="6749276" y="5512165"/>
                  <a:pt x="6753848" y="5545330"/>
                  <a:pt x="6743943" y="5553451"/>
                </a:cubicBezTo>
                <a:cubicBezTo>
                  <a:pt x="6739371" y="5557851"/>
                  <a:pt x="6731370" y="5559037"/>
                  <a:pt x="6723655" y="5557768"/>
                </a:cubicBezTo>
                <a:close/>
                <a:moveTo>
                  <a:pt x="4766036" y="5563853"/>
                </a:moveTo>
                <a:cubicBezTo>
                  <a:pt x="4759940" y="5564445"/>
                  <a:pt x="4752702" y="5560216"/>
                  <a:pt x="4742795" y="5551414"/>
                </a:cubicBezTo>
                <a:cubicBezTo>
                  <a:pt x="4723746" y="5534495"/>
                  <a:pt x="4732890" y="5507419"/>
                  <a:pt x="4758035" y="5507419"/>
                </a:cubicBezTo>
                <a:cubicBezTo>
                  <a:pt x="4782419" y="5507419"/>
                  <a:pt x="4793850" y="5525697"/>
                  <a:pt x="4782419" y="5547354"/>
                </a:cubicBezTo>
                <a:cubicBezTo>
                  <a:pt x="4777086" y="5557845"/>
                  <a:pt x="4772132" y="5563259"/>
                  <a:pt x="4766036" y="5563853"/>
                </a:cubicBezTo>
                <a:close/>
                <a:moveTo>
                  <a:pt x="7425960" y="5563853"/>
                </a:moveTo>
                <a:cubicBezTo>
                  <a:pt x="7419864" y="5563259"/>
                  <a:pt x="7414911" y="5557845"/>
                  <a:pt x="7409578" y="5547354"/>
                </a:cubicBezTo>
                <a:cubicBezTo>
                  <a:pt x="7398147" y="5525697"/>
                  <a:pt x="7409578" y="5507419"/>
                  <a:pt x="7433962" y="5507419"/>
                </a:cubicBezTo>
                <a:cubicBezTo>
                  <a:pt x="7459107" y="5507419"/>
                  <a:pt x="7468251" y="5534495"/>
                  <a:pt x="7449202" y="5551414"/>
                </a:cubicBezTo>
                <a:cubicBezTo>
                  <a:pt x="7439295" y="5560216"/>
                  <a:pt x="7432056" y="5564445"/>
                  <a:pt x="7425960" y="5563853"/>
                </a:cubicBezTo>
                <a:close/>
                <a:moveTo>
                  <a:pt x="4586291" y="5564190"/>
                </a:moveTo>
                <a:cubicBezTo>
                  <a:pt x="4577719" y="5565630"/>
                  <a:pt x="4568955" y="5563259"/>
                  <a:pt x="4561716" y="5556831"/>
                </a:cubicBezTo>
                <a:cubicBezTo>
                  <a:pt x="4546476" y="5543293"/>
                  <a:pt x="4550286" y="5512160"/>
                  <a:pt x="4567812" y="5507419"/>
                </a:cubicBezTo>
                <a:cubicBezTo>
                  <a:pt x="4605150" y="5497269"/>
                  <a:pt x="4629534" y="5521635"/>
                  <a:pt x="4609722" y="5548709"/>
                </a:cubicBezTo>
                <a:cubicBezTo>
                  <a:pt x="4603246" y="5557507"/>
                  <a:pt x="4594863" y="5562752"/>
                  <a:pt x="4586291" y="5564190"/>
                </a:cubicBezTo>
                <a:close/>
                <a:moveTo>
                  <a:pt x="7605706" y="5564190"/>
                </a:moveTo>
                <a:cubicBezTo>
                  <a:pt x="7597134" y="5562752"/>
                  <a:pt x="7588751" y="5557507"/>
                  <a:pt x="7582275" y="5548709"/>
                </a:cubicBezTo>
                <a:cubicBezTo>
                  <a:pt x="7562463" y="5521635"/>
                  <a:pt x="7586847" y="5497269"/>
                  <a:pt x="7624184" y="5507419"/>
                </a:cubicBezTo>
                <a:cubicBezTo>
                  <a:pt x="7641711" y="5512160"/>
                  <a:pt x="7645520" y="5543293"/>
                  <a:pt x="7630280" y="5556831"/>
                </a:cubicBezTo>
                <a:cubicBezTo>
                  <a:pt x="7623041" y="5563259"/>
                  <a:pt x="7614277" y="5565630"/>
                  <a:pt x="7605706" y="5564190"/>
                </a:cubicBezTo>
                <a:close/>
                <a:moveTo>
                  <a:pt x="4054964" y="5564454"/>
                </a:moveTo>
                <a:cubicBezTo>
                  <a:pt x="4043630" y="5564789"/>
                  <a:pt x="4032199" y="5560222"/>
                  <a:pt x="4024579" y="5550746"/>
                </a:cubicBezTo>
                <a:cubicBezTo>
                  <a:pt x="4003243" y="5522996"/>
                  <a:pt x="4038295" y="5487801"/>
                  <a:pt x="4071823" y="5503367"/>
                </a:cubicBezTo>
                <a:cubicBezTo>
                  <a:pt x="4093159" y="5513521"/>
                  <a:pt x="4098494" y="5530441"/>
                  <a:pt x="4084778" y="5548714"/>
                </a:cubicBezTo>
                <a:cubicBezTo>
                  <a:pt x="4077539" y="5558867"/>
                  <a:pt x="4066299" y="5564114"/>
                  <a:pt x="4054964" y="5564454"/>
                </a:cubicBezTo>
                <a:close/>
                <a:moveTo>
                  <a:pt x="8137032" y="5564454"/>
                </a:moveTo>
                <a:cubicBezTo>
                  <a:pt x="8125697" y="5564114"/>
                  <a:pt x="8114457" y="5558867"/>
                  <a:pt x="8107219" y="5548714"/>
                </a:cubicBezTo>
                <a:cubicBezTo>
                  <a:pt x="8093503" y="5530441"/>
                  <a:pt x="8098837" y="5513521"/>
                  <a:pt x="8120173" y="5503367"/>
                </a:cubicBezTo>
                <a:cubicBezTo>
                  <a:pt x="8153701" y="5487801"/>
                  <a:pt x="8188753" y="5522996"/>
                  <a:pt x="8167417" y="5550746"/>
                </a:cubicBezTo>
                <a:cubicBezTo>
                  <a:pt x="8159797" y="5560222"/>
                  <a:pt x="8148367" y="5564789"/>
                  <a:pt x="8137032" y="5564454"/>
                </a:cubicBezTo>
                <a:close/>
                <a:moveTo>
                  <a:pt x="528247" y="5564530"/>
                </a:moveTo>
                <a:cubicBezTo>
                  <a:pt x="518135" y="5566306"/>
                  <a:pt x="507260" y="5563939"/>
                  <a:pt x="499247" y="5556831"/>
                </a:cubicBezTo>
                <a:cubicBezTo>
                  <a:pt x="476355" y="5536526"/>
                  <a:pt x="493141" y="5502008"/>
                  <a:pt x="524429" y="5505392"/>
                </a:cubicBezTo>
                <a:cubicBezTo>
                  <a:pt x="553425" y="5508098"/>
                  <a:pt x="564049" y="5525020"/>
                  <a:pt x="552660" y="5547355"/>
                </a:cubicBezTo>
                <a:cubicBezTo>
                  <a:pt x="547704" y="5556831"/>
                  <a:pt x="538357" y="5562752"/>
                  <a:pt x="528247" y="5564530"/>
                </a:cubicBezTo>
                <a:close/>
                <a:moveTo>
                  <a:pt x="1402384" y="5564530"/>
                </a:moveTo>
                <a:cubicBezTo>
                  <a:pt x="1393157" y="5564277"/>
                  <a:pt x="1384780" y="5558523"/>
                  <a:pt x="1380205" y="5547355"/>
                </a:cubicBezTo>
                <a:cubicBezTo>
                  <a:pt x="1364975" y="5511484"/>
                  <a:pt x="1409897" y="5486443"/>
                  <a:pt x="1431961" y="5518250"/>
                </a:cubicBezTo>
                <a:cubicBezTo>
                  <a:pt x="1440335" y="5529756"/>
                  <a:pt x="1440335" y="5535175"/>
                  <a:pt x="1429683" y="5548709"/>
                </a:cubicBezTo>
                <a:cubicBezTo>
                  <a:pt x="1421691" y="5559541"/>
                  <a:pt x="1411609" y="5564785"/>
                  <a:pt x="1402384" y="5564530"/>
                </a:cubicBezTo>
                <a:close/>
                <a:moveTo>
                  <a:pt x="10789612" y="5564530"/>
                </a:moveTo>
                <a:cubicBezTo>
                  <a:pt x="10780387" y="5564785"/>
                  <a:pt x="10770306" y="5559541"/>
                  <a:pt x="10762314" y="5548709"/>
                </a:cubicBezTo>
                <a:cubicBezTo>
                  <a:pt x="10751662" y="5535175"/>
                  <a:pt x="10751662" y="5529756"/>
                  <a:pt x="10760035" y="5518250"/>
                </a:cubicBezTo>
                <a:cubicBezTo>
                  <a:pt x="10782099" y="5486443"/>
                  <a:pt x="10827022" y="5511484"/>
                  <a:pt x="10811791" y="5547355"/>
                </a:cubicBezTo>
                <a:cubicBezTo>
                  <a:pt x="10807216" y="5558523"/>
                  <a:pt x="10798839" y="5564277"/>
                  <a:pt x="10789612" y="5564530"/>
                </a:cubicBezTo>
                <a:close/>
                <a:moveTo>
                  <a:pt x="11663750" y="5564530"/>
                </a:moveTo>
                <a:cubicBezTo>
                  <a:pt x="11653639" y="5562752"/>
                  <a:pt x="11644292" y="5556831"/>
                  <a:pt x="11639336" y="5547355"/>
                </a:cubicBezTo>
                <a:cubicBezTo>
                  <a:pt x="11627947" y="5525020"/>
                  <a:pt x="11638571" y="5508098"/>
                  <a:pt x="11667567" y="5505392"/>
                </a:cubicBezTo>
                <a:cubicBezTo>
                  <a:pt x="11698855" y="5502008"/>
                  <a:pt x="11715642" y="5536526"/>
                  <a:pt x="11692750" y="5556831"/>
                </a:cubicBezTo>
                <a:cubicBezTo>
                  <a:pt x="11684736" y="5563939"/>
                  <a:pt x="11673862" y="5566306"/>
                  <a:pt x="11663750" y="5564530"/>
                </a:cubicBezTo>
                <a:close/>
                <a:moveTo>
                  <a:pt x="2123878" y="5564786"/>
                </a:moveTo>
                <a:cubicBezTo>
                  <a:pt x="2115400" y="5567494"/>
                  <a:pt x="2106638" y="5567326"/>
                  <a:pt x="2097494" y="5564280"/>
                </a:cubicBezTo>
                <a:cubicBezTo>
                  <a:pt x="2054821" y="5550066"/>
                  <a:pt x="2076920" y="5489828"/>
                  <a:pt x="2121116" y="5499981"/>
                </a:cubicBezTo>
                <a:cubicBezTo>
                  <a:pt x="2147024" y="5505395"/>
                  <a:pt x="2162264" y="5533146"/>
                  <a:pt x="2148548" y="5548035"/>
                </a:cubicBezTo>
                <a:cubicBezTo>
                  <a:pt x="2140547" y="5556495"/>
                  <a:pt x="2132355" y="5562080"/>
                  <a:pt x="2123878" y="5564786"/>
                </a:cubicBezTo>
                <a:close/>
                <a:moveTo>
                  <a:pt x="10068119" y="5564786"/>
                </a:moveTo>
                <a:cubicBezTo>
                  <a:pt x="10059642" y="5562080"/>
                  <a:pt x="10051450" y="5556495"/>
                  <a:pt x="10043448" y="5548035"/>
                </a:cubicBezTo>
                <a:cubicBezTo>
                  <a:pt x="10029732" y="5533146"/>
                  <a:pt x="10044972" y="5505395"/>
                  <a:pt x="10070880" y="5499981"/>
                </a:cubicBezTo>
                <a:cubicBezTo>
                  <a:pt x="10115076" y="5489828"/>
                  <a:pt x="10137175" y="5550066"/>
                  <a:pt x="10094503" y="5564280"/>
                </a:cubicBezTo>
                <a:cubicBezTo>
                  <a:pt x="10085359" y="5567326"/>
                  <a:pt x="10076596" y="5567494"/>
                  <a:pt x="10068119" y="5564786"/>
                </a:cubicBezTo>
                <a:close/>
                <a:moveTo>
                  <a:pt x="1581699" y="5564959"/>
                </a:moveTo>
                <a:cubicBezTo>
                  <a:pt x="1568744" y="5564959"/>
                  <a:pt x="1554267" y="5561578"/>
                  <a:pt x="1548932" y="5556837"/>
                </a:cubicBezTo>
                <a:cubicBezTo>
                  <a:pt x="1526835" y="5537209"/>
                  <a:pt x="1547408" y="5497278"/>
                  <a:pt x="1578651" y="5497278"/>
                </a:cubicBezTo>
                <a:cubicBezTo>
                  <a:pt x="1606083" y="5497278"/>
                  <a:pt x="1623608" y="5510136"/>
                  <a:pt x="1623608" y="5529764"/>
                </a:cubicBezTo>
                <a:cubicBezTo>
                  <a:pt x="1623608" y="5554129"/>
                  <a:pt x="1610655" y="5564959"/>
                  <a:pt x="1581699" y="5564959"/>
                </a:cubicBezTo>
                <a:close/>
                <a:moveTo>
                  <a:pt x="10610298" y="5564959"/>
                </a:moveTo>
                <a:cubicBezTo>
                  <a:pt x="10581342" y="5564959"/>
                  <a:pt x="10568388" y="5554129"/>
                  <a:pt x="10568388" y="5529764"/>
                </a:cubicBezTo>
                <a:cubicBezTo>
                  <a:pt x="10568388" y="5510136"/>
                  <a:pt x="10585914" y="5497278"/>
                  <a:pt x="10613346" y="5497278"/>
                </a:cubicBezTo>
                <a:cubicBezTo>
                  <a:pt x="10644588" y="5497278"/>
                  <a:pt x="10665162" y="5537209"/>
                  <a:pt x="10643064" y="5556837"/>
                </a:cubicBezTo>
                <a:cubicBezTo>
                  <a:pt x="10637730" y="5561578"/>
                  <a:pt x="10623252" y="5564959"/>
                  <a:pt x="10610298" y="5564959"/>
                </a:cubicBezTo>
                <a:close/>
                <a:moveTo>
                  <a:pt x="2826975" y="5567098"/>
                </a:moveTo>
                <a:cubicBezTo>
                  <a:pt x="2817712" y="5568938"/>
                  <a:pt x="2807520" y="5568514"/>
                  <a:pt x="2797423" y="5564959"/>
                </a:cubicBezTo>
                <a:cubicBezTo>
                  <a:pt x="2788279" y="5561578"/>
                  <a:pt x="2778374" y="5550746"/>
                  <a:pt x="2775326" y="5540594"/>
                </a:cubicBezTo>
                <a:cubicBezTo>
                  <a:pt x="2770754" y="5525703"/>
                  <a:pt x="2773802" y="5518936"/>
                  <a:pt x="2790566" y="5506751"/>
                </a:cubicBezTo>
                <a:cubicBezTo>
                  <a:pt x="2807330" y="5493215"/>
                  <a:pt x="2814187" y="5491862"/>
                  <a:pt x="2830951" y="5497956"/>
                </a:cubicBezTo>
                <a:cubicBezTo>
                  <a:pt x="2842382" y="5502011"/>
                  <a:pt x="2854574" y="5508784"/>
                  <a:pt x="2857622" y="5512843"/>
                </a:cubicBezTo>
                <a:cubicBezTo>
                  <a:pt x="2874195" y="5535686"/>
                  <a:pt x="2854764" y="5561578"/>
                  <a:pt x="2826975" y="5567098"/>
                </a:cubicBezTo>
                <a:close/>
                <a:moveTo>
                  <a:pt x="9365022" y="5567098"/>
                </a:moveTo>
                <a:cubicBezTo>
                  <a:pt x="9337232" y="5561578"/>
                  <a:pt x="9317802" y="5535686"/>
                  <a:pt x="9334375" y="5512843"/>
                </a:cubicBezTo>
                <a:cubicBezTo>
                  <a:pt x="9337423" y="5508784"/>
                  <a:pt x="9349615" y="5502011"/>
                  <a:pt x="9361046" y="5497956"/>
                </a:cubicBezTo>
                <a:cubicBezTo>
                  <a:pt x="9377810" y="5491862"/>
                  <a:pt x="9384667" y="5493215"/>
                  <a:pt x="9401431" y="5506751"/>
                </a:cubicBezTo>
                <a:cubicBezTo>
                  <a:pt x="9418195" y="5518936"/>
                  <a:pt x="9421243" y="5525703"/>
                  <a:pt x="9416671" y="5540594"/>
                </a:cubicBezTo>
                <a:cubicBezTo>
                  <a:pt x="9413623" y="5550746"/>
                  <a:pt x="9403718" y="5561578"/>
                  <a:pt x="9394574" y="5564959"/>
                </a:cubicBezTo>
                <a:cubicBezTo>
                  <a:pt x="9384476" y="5568514"/>
                  <a:pt x="9374284" y="5568938"/>
                  <a:pt x="9365022" y="5567098"/>
                </a:cubicBezTo>
                <a:close/>
                <a:moveTo>
                  <a:pt x="1236292" y="5570203"/>
                </a:moveTo>
                <a:cubicBezTo>
                  <a:pt x="1230251" y="5570878"/>
                  <a:pt x="1223187" y="5569694"/>
                  <a:pt x="1212165" y="5566984"/>
                </a:cubicBezTo>
                <a:cubicBezTo>
                  <a:pt x="1205309" y="5565630"/>
                  <a:pt x="1196207" y="5556832"/>
                  <a:pt x="1190839" y="5547356"/>
                </a:cubicBezTo>
                <a:cubicBezTo>
                  <a:pt x="1174049" y="5513517"/>
                  <a:pt x="1221291" y="5483059"/>
                  <a:pt x="1257871" y="5503364"/>
                </a:cubicBezTo>
                <a:cubicBezTo>
                  <a:pt x="1273869" y="5512162"/>
                  <a:pt x="1271584" y="5551416"/>
                  <a:pt x="1254837" y="5562248"/>
                </a:cubicBezTo>
                <a:cubicBezTo>
                  <a:pt x="1247576" y="5566986"/>
                  <a:pt x="1242412" y="5569524"/>
                  <a:pt x="1236292" y="5570203"/>
                </a:cubicBezTo>
                <a:close/>
                <a:moveTo>
                  <a:pt x="10955704" y="5570203"/>
                </a:moveTo>
                <a:cubicBezTo>
                  <a:pt x="10949584" y="5569524"/>
                  <a:pt x="10944420" y="5566986"/>
                  <a:pt x="10937159" y="5562248"/>
                </a:cubicBezTo>
                <a:cubicBezTo>
                  <a:pt x="10920412" y="5551416"/>
                  <a:pt x="10918127" y="5512162"/>
                  <a:pt x="10934126" y="5503364"/>
                </a:cubicBezTo>
                <a:cubicBezTo>
                  <a:pt x="10970706" y="5483059"/>
                  <a:pt x="11017947" y="5513517"/>
                  <a:pt x="11001158" y="5547356"/>
                </a:cubicBezTo>
                <a:cubicBezTo>
                  <a:pt x="10995790" y="5556832"/>
                  <a:pt x="10986687" y="5565630"/>
                  <a:pt x="10979831" y="5566984"/>
                </a:cubicBezTo>
                <a:cubicBezTo>
                  <a:pt x="10968810" y="5569694"/>
                  <a:pt x="10961746" y="5570878"/>
                  <a:pt x="10955704" y="5570203"/>
                </a:cubicBezTo>
                <a:close/>
                <a:moveTo>
                  <a:pt x="5815446" y="5571219"/>
                </a:moveTo>
                <a:cubicBezTo>
                  <a:pt x="5805444" y="5570205"/>
                  <a:pt x="5795728" y="5566649"/>
                  <a:pt x="5789632" y="5560899"/>
                </a:cubicBezTo>
                <a:cubicBezTo>
                  <a:pt x="5770583" y="5544654"/>
                  <a:pt x="5774392" y="5512843"/>
                  <a:pt x="5796491" y="5499984"/>
                </a:cubicBezTo>
                <a:cubicBezTo>
                  <a:pt x="5820112" y="5486451"/>
                  <a:pt x="5836876" y="5489832"/>
                  <a:pt x="5855164" y="5511490"/>
                </a:cubicBezTo>
                <a:cubicBezTo>
                  <a:pt x="5868119" y="5527057"/>
                  <a:pt x="5868880" y="5531791"/>
                  <a:pt x="5861260" y="5545330"/>
                </a:cubicBezTo>
                <a:cubicBezTo>
                  <a:pt x="5855927" y="5554131"/>
                  <a:pt x="5847544" y="5563606"/>
                  <a:pt x="5842972" y="5566314"/>
                </a:cubicBezTo>
                <a:cubicBezTo>
                  <a:pt x="5835734" y="5570713"/>
                  <a:pt x="5825447" y="5572234"/>
                  <a:pt x="5815446" y="5571219"/>
                </a:cubicBezTo>
                <a:close/>
                <a:moveTo>
                  <a:pt x="6376551" y="5571219"/>
                </a:moveTo>
                <a:cubicBezTo>
                  <a:pt x="6366550" y="5572234"/>
                  <a:pt x="6356263" y="5570713"/>
                  <a:pt x="6349024" y="5566314"/>
                </a:cubicBezTo>
                <a:cubicBezTo>
                  <a:pt x="6344452" y="5563606"/>
                  <a:pt x="6336070" y="5554131"/>
                  <a:pt x="6330736" y="5545330"/>
                </a:cubicBezTo>
                <a:cubicBezTo>
                  <a:pt x="6323116" y="5531791"/>
                  <a:pt x="6323878" y="5527057"/>
                  <a:pt x="6336832" y="5511490"/>
                </a:cubicBezTo>
                <a:cubicBezTo>
                  <a:pt x="6355120" y="5489832"/>
                  <a:pt x="6371884" y="5486451"/>
                  <a:pt x="6395506" y="5499984"/>
                </a:cubicBezTo>
                <a:cubicBezTo>
                  <a:pt x="6417604" y="5512843"/>
                  <a:pt x="6421414" y="5544654"/>
                  <a:pt x="6402364" y="5560899"/>
                </a:cubicBezTo>
                <a:cubicBezTo>
                  <a:pt x="6396268" y="5566649"/>
                  <a:pt x="6386552" y="5570205"/>
                  <a:pt x="6376551" y="5571219"/>
                </a:cubicBezTo>
                <a:close/>
                <a:moveTo>
                  <a:pt x="3352376" y="5577138"/>
                </a:moveTo>
                <a:cubicBezTo>
                  <a:pt x="3346376" y="5577307"/>
                  <a:pt x="3339518" y="5574093"/>
                  <a:pt x="3326183" y="5567663"/>
                </a:cubicBezTo>
                <a:cubicBezTo>
                  <a:pt x="3296464" y="5553448"/>
                  <a:pt x="3291131" y="5527730"/>
                  <a:pt x="3313228" y="5506745"/>
                </a:cubicBezTo>
                <a:cubicBezTo>
                  <a:pt x="3344471" y="5476967"/>
                  <a:pt x="3388667" y="5490504"/>
                  <a:pt x="3390191" y="5530437"/>
                </a:cubicBezTo>
                <a:cubicBezTo>
                  <a:pt x="3390952" y="5546680"/>
                  <a:pt x="3385619" y="5557508"/>
                  <a:pt x="3373427" y="5566310"/>
                </a:cubicBezTo>
                <a:cubicBezTo>
                  <a:pt x="3363522" y="5573417"/>
                  <a:pt x="3358378" y="5576968"/>
                  <a:pt x="3352376" y="5577138"/>
                </a:cubicBezTo>
                <a:close/>
                <a:moveTo>
                  <a:pt x="8839620" y="5577138"/>
                </a:moveTo>
                <a:cubicBezTo>
                  <a:pt x="8833619" y="5576968"/>
                  <a:pt x="8828475" y="5573417"/>
                  <a:pt x="8818570" y="5566310"/>
                </a:cubicBezTo>
                <a:cubicBezTo>
                  <a:pt x="8806378" y="5557508"/>
                  <a:pt x="8801044" y="5546680"/>
                  <a:pt x="8801806" y="5530437"/>
                </a:cubicBezTo>
                <a:cubicBezTo>
                  <a:pt x="8803330" y="5490504"/>
                  <a:pt x="8847526" y="5476967"/>
                  <a:pt x="8878768" y="5506745"/>
                </a:cubicBezTo>
                <a:cubicBezTo>
                  <a:pt x="8900866" y="5527730"/>
                  <a:pt x="8895532" y="5553448"/>
                  <a:pt x="8865814" y="5567663"/>
                </a:cubicBezTo>
                <a:cubicBezTo>
                  <a:pt x="8852479" y="5574093"/>
                  <a:pt x="8845620" y="5577307"/>
                  <a:pt x="8839620" y="5577138"/>
                </a:cubicBezTo>
                <a:close/>
                <a:moveTo>
                  <a:pt x="9559" y="5578661"/>
                </a:moveTo>
                <a:lnTo>
                  <a:pt x="0" y="5577071"/>
                </a:lnTo>
                <a:lnTo>
                  <a:pt x="0" y="5488121"/>
                </a:lnTo>
                <a:lnTo>
                  <a:pt x="12331" y="5488813"/>
                </a:lnTo>
                <a:cubicBezTo>
                  <a:pt x="22109" y="5492619"/>
                  <a:pt x="31065" y="5499810"/>
                  <a:pt x="37563" y="5510808"/>
                </a:cubicBezTo>
                <a:cubicBezTo>
                  <a:pt x="48256" y="5529085"/>
                  <a:pt x="48256" y="5533146"/>
                  <a:pt x="37563" y="5551416"/>
                </a:cubicBezTo>
                <a:cubicBezTo>
                  <a:pt x="28791" y="5566310"/>
                  <a:pt x="19988" y="5575278"/>
                  <a:pt x="9559" y="5578661"/>
                </a:cubicBezTo>
                <a:close/>
                <a:moveTo>
                  <a:pt x="12182438" y="5578661"/>
                </a:moveTo>
                <a:cubicBezTo>
                  <a:pt x="12172008" y="5575278"/>
                  <a:pt x="12163206" y="5566310"/>
                  <a:pt x="12154434" y="5551416"/>
                </a:cubicBezTo>
                <a:cubicBezTo>
                  <a:pt x="12143740" y="5533146"/>
                  <a:pt x="12143740" y="5529085"/>
                  <a:pt x="12154434" y="5510808"/>
                </a:cubicBezTo>
                <a:cubicBezTo>
                  <a:pt x="12160931" y="5499810"/>
                  <a:pt x="12169887" y="5492619"/>
                  <a:pt x="12179666" y="5488813"/>
                </a:cubicBezTo>
                <a:lnTo>
                  <a:pt x="12191999" y="5488121"/>
                </a:lnTo>
                <a:lnTo>
                  <a:pt x="12191999" y="5577071"/>
                </a:lnTo>
                <a:close/>
                <a:moveTo>
                  <a:pt x="176265" y="5580582"/>
                </a:moveTo>
                <a:cubicBezTo>
                  <a:pt x="170879" y="5581054"/>
                  <a:pt x="165167" y="5580441"/>
                  <a:pt x="159253" y="5578495"/>
                </a:cubicBezTo>
                <a:cubicBezTo>
                  <a:pt x="138649" y="5571727"/>
                  <a:pt x="127965" y="5559543"/>
                  <a:pt x="121860" y="5535853"/>
                </a:cubicBezTo>
                <a:cubicBezTo>
                  <a:pt x="118043" y="5521639"/>
                  <a:pt x="121096" y="5513521"/>
                  <a:pt x="135596" y="5500661"/>
                </a:cubicBezTo>
                <a:cubicBezTo>
                  <a:pt x="157725" y="5481033"/>
                  <a:pt x="175280" y="5479676"/>
                  <a:pt x="199700" y="5495923"/>
                </a:cubicBezTo>
                <a:cubicBezTo>
                  <a:pt x="235756" y="5520796"/>
                  <a:pt x="213972" y="5577276"/>
                  <a:pt x="176265" y="5580582"/>
                </a:cubicBezTo>
                <a:close/>
                <a:moveTo>
                  <a:pt x="12015731" y="5580582"/>
                </a:moveTo>
                <a:cubicBezTo>
                  <a:pt x="11978025" y="5577276"/>
                  <a:pt x="11956241" y="5520796"/>
                  <a:pt x="11992296" y="5495923"/>
                </a:cubicBezTo>
                <a:cubicBezTo>
                  <a:pt x="12016716" y="5479676"/>
                  <a:pt x="12034271" y="5481033"/>
                  <a:pt x="12056400" y="5500661"/>
                </a:cubicBezTo>
                <a:cubicBezTo>
                  <a:pt x="12070900" y="5513521"/>
                  <a:pt x="12073954" y="5521639"/>
                  <a:pt x="12070136" y="5535853"/>
                </a:cubicBezTo>
                <a:cubicBezTo>
                  <a:pt x="12064031" y="5559543"/>
                  <a:pt x="12053347" y="5571727"/>
                  <a:pt x="12032743" y="5578495"/>
                </a:cubicBezTo>
                <a:cubicBezTo>
                  <a:pt x="12026829" y="5580441"/>
                  <a:pt x="12021117" y="5581054"/>
                  <a:pt x="12015731" y="5580582"/>
                </a:cubicBezTo>
                <a:close/>
                <a:moveTo>
                  <a:pt x="1933756" y="5583904"/>
                </a:moveTo>
                <a:cubicBezTo>
                  <a:pt x="1925183" y="5584245"/>
                  <a:pt x="1916801" y="5579506"/>
                  <a:pt x="1903465" y="5569694"/>
                </a:cubicBezTo>
                <a:cubicBezTo>
                  <a:pt x="1864604" y="5541263"/>
                  <a:pt x="1886701" y="5483736"/>
                  <a:pt x="1936232" y="5483736"/>
                </a:cubicBezTo>
                <a:cubicBezTo>
                  <a:pt x="1959092" y="5483736"/>
                  <a:pt x="1968997" y="5489826"/>
                  <a:pt x="1980428" y="5508777"/>
                </a:cubicBezTo>
                <a:cubicBezTo>
                  <a:pt x="1994144" y="5532467"/>
                  <a:pt x="1990333" y="5549385"/>
                  <a:pt x="1965188" y="5567663"/>
                </a:cubicBezTo>
                <a:cubicBezTo>
                  <a:pt x="1951091" y="5578153"/>
                  <a:pt x="1942328" y="5583567"/>
                  <a:pt x="1933756" y="5583904"/>
                </a:cubicBezTo>
                <a:close/>
                <a:moveTo>
                  <a:pt x="10258240" y="5583904"/>
                </a:moveTo>
                <a:cubicBezTo>
                  <a:pt x="10249668" y="5583567"/>
                  <a:pt x="10240906" y="5578153"/>
                  <a:pt x="10226808" y="5567663"/>
                </a:cubicBezTo>
                <a:cubicBezTo>
                  <a:pt x="10201663" y="5549385"/>
                  <a:pt x="10197852" y="5532467"/>
                  <a:pt x="10211568" y="5508777"/>
                </a:cubicBezTo>
                <a:cubicBezTo>
                  <a:pt x="10222999" y="5489826"/>
                  <a:pt x="10232904" y="5483736"/>
                  <a:pt x="10255764" y="5483736"/>
                </a:cubicBezTo>
                <a:cubicBezTo>
                  <a:pt x="10305295" y="5483736"/>
                  <a:pt x="10327392" y="5541263"/>
                  <a:pt x="10288531" y="5569694"/>
                </a:cubicBezTo>
                <a:cubicBezTo>
                  <a:pt x="10275195" y="5579506"/>
                  <a:pt x="10266814" y="5584245"/>
                  <a:pt x="10258240" y="5583904"/>
                </a:cubicBezTo>
                <a:close/>
                <a:moveTo>
                  <a:pt x="4393908" y="5584433"/>
                </a:moveTo>
                <a:cubicBezTo>
                  <a:pt x="4383122" y="5582717"/>
                  <a:pt x="4372644" y="5577983"/>
                  <a:pt x="4363880" y="5569692"/>
                </a:cubicBezTo>
                <a:cubicBezTo>
                  <a:pt x="4327304" y="5535175"/>
                  <a:pt x="4354736" y="5483736"/>
                  <a:pt x="4409600" y="5483736"/>
                </a:cubicBezTo>
                <a:cubicBezTo>
                  <a:pt x="4443128" y="5483736"/>
                  <a:pt x="4461416" y="5500657"/>
                  <a:pt x="4461416" y="5532466"/>
                </a:cubicBezTo>
                <a:cubicBezTo>
                  <a:pt x="4461416" y="5567491"/>
                  <a:pt x="4426270" y="5589572"/>
                  <a:pt x="4393908" y="5584433"/>
                </a:cubicBezTo>
                <a:close/>
                <a:moveTo>
                  <a:pt x="7798088" y="5584433"/>
                </a:moveTo>
                <a:cubicBezTo>
                  <a:pt x="7765727" y="5589572"/>
                  <a:pt x="7730580" y="5567491"/>
                  <a:pt x="7730580" y="5532466"/>
                </a:cubicBezTo>
                <a:cubicBezTo>
                  <a:pt x="7730580" y="5500657"/>
                  <a:pt x="7748868" y="5483736"/>
                  <a:pt x="7782396" y="5483736"/>
                </a:cubicBezTo>
                <a:cubicBezTo>
                  <a:pt x="7837260" y="5483736"/>
                  <a:pt x="7864692" y="5535175"/>
                  <a:pt x="7828116" y="5569692"/>
                </a:cubicBezTo>
                <a:cubicBezTo>
                  <a:pt x="7819352" y="5577983"/>
                  <a:pt x="7808875" y="5582717"/>
                  <a:pt x="7798088" y="5584433"/>
                </a:cubicBezTo>
                <a:close/>
                <a:moveTo>
                  <a:pt x="5295262" y="5584496"/>
                </a:moveTo>
                <a:cubicBezTo>
                  <a:pt x="5282212" y="5586105"/>
                  <a:pt x="5268496" y="5582550"/>
                  <a:pt x="5254780" y="5573751"/>
                </a:cubicBezTo>
                <a:cubicBezTo>
                  <a:pt x="5241064" y="5565630"/>
                  <a:pt x="5237254" y="5556831"/>
                  <a:pt x="5237254" y="5534495"/>
                </a:cubicBezTo>
                <a:cubicBezTo>
                  <a:pt x="5237254" y="5499981"/>
                  <a:pt x="5254780" y="5483736"/>
                  <a:pt x="5291356" y="5483736"/>
                </a:cubicBezTo>
                <a:cubicBezTo>
                  <a:pt x="5311930" y="5483736"/>
                  <a:pt x="5321836" y="5488472"/>
                  <a:pt x="5334790" y="5504039"/>
                </a:cubicBezTo>
                <a:cubicBezTo>
                  <a:pt x="5356126" y="5529756"/>
                  <a:pt x="5356126" y="5539233"/>
                  <a:pt x="5331742" y="5564277"/>
                </a:cubicBezTo>
                <a:cubicBezTo>
                  <a:pt x="5320694" y="5576121"/>
                  <a:pt x="5308311" y="5582890"/>
                  <a:pt x="5295262" y="5584496"/>
                </a:cubicBezTo>
                <a:close/>
                <a:moveTo>
                  <a:pt x="6896735" y="5584496"/>
                </a:moveTo>
                <a:cubicBezTo>
                  <a:pt x="6883686" y="5582890"/>
                  <a:pt x="6871303" y="5576121"/>
                  <a:pt x="6860255" y="5564277"/>
                </a:cubicBezTo>
                <a:cubicBezTo>
                  <a:pt x="6835871" y="5539233"/>
                  <a:pt x="6835871" y="5529756"/>
                  <a:pt x="6857207" y="5504039"/>
                </a:cubicBezTo>
                <a:cubicBezTo>
                  <a:pt x="6870160" y="5488472"/>
                  <a:pt x="6880067" y="5483736"/>
                  <a:pt x="6900640" y="5483736"/>
                </a:cubicBezTo>
                <a:cubicBezTo>
                  <a:pt x="6937216" y="5483736"/>
                  <a:pt x="6954743" y="5499981"/>
                  <a:pt x="6954743" y="5534495"/>
                </a:cubicBezTo>
                <a:cubicBezTo>
                  <a:pt x="6954743" y="5556831"/>
                  <a:pt x="6950932" y="5565630"/>
                  <a:pt x="6937216" y="5573751"/>
                </a:cubicBezTo>
                <a:cubicBezTo>
                  <a:pt x="6923500" y="5582550"/>
                  <a:pt x="6909784" y="5586105"/>
                  <a:pt x="6896735" y="5584496"/>
                </a:cubicBezTo>
                <a:close/>
                <a:moveTo>
                  <a:pt x="5994896" y="5584921"/>
                </a:moveTo>
                <a:cubicBezTo>
                  <a:pt x="5980608" y="5585258"/>
                  <a:pt x="5966512" y="5581534"/>
                  <a:pt x="5958511" y="5573751"/>
                </a:cubicBezTo>
                <a:cubicBezTo>
                  <a:pt x="5940223" y="5555478"/>
                  <a:pt x="5935651" y="5535175"/>
                  <a:pt x="5944795" y="5513517"/>
                </a:cubicBezTo>
                <a:cubicBezTo>
                  <a:pt x="5955463" y="5489149"/>
                  <a:pt x="5964607" y="5483736"/>
                  <a:pt x="6000420" y="5483736"/>
                </a:cubicBezTo>
                <a:cubicBezTo>
                  <a:pt x="6018708" y="5483736"/>
                  <a:pt x="6030900" y="5487119"/>
                  <a:pt x="6033187" y="5493885"/>
                </a:cubicBezTo>
                <a:cubicBezTo>
                  <a:pt x="6036235" y="5499299"/>
                  <a:pt x="6044616" y="5504039"/>
                  <a:pt x="6052236" y="5504039"/>
                </a:cubicBezTo>
                <a:cubicBezTo>
                  <a:pt x="6063667" y="5504039"/>
                  <a:pt x="6066715" y="5508773"/>
                  <a:pt x="6066715" y="5531113"/>
                </a:cubicBezTo>
                <a:cubicBezTo>
                  <a:pt x="6066715" y="5549385"/>
                  <a:pt x="6063667" y="5558186"/>
                  <a:pt x="6056808" y="5558186"/>
                </a:cubicBezTo>
                <a:cubicBezTo>
                  <a:pt x="6050712" y="5558186"/>
                  <a:pt x="6040044" y="5564277"/>
                  <a:pt x="6032424" y="5571722"/>
                </a:cubicBezTo>
                <a:cubicBezTo>
                  <a:pt x="6023662" y="5580182"/>
                  <a:pt x="6009184" y="5584581"/>
                  <a:pt x="5994896" y="5584921"/>
                </a:cubicBezTo>
                <a:close/>
                <a:moveTo>
                  <a:pt x="6197100" y="5584921"/>
                </a:moveTo>
                <a:cubicBezTo>
                  <a:pt x="6182812" y="5584581"/>
                  <a:pt x="6168335" y="5580182"/>
                  <a:pt x="6159572" y="5571722"/>
                </a:cubicBezTo>
                <a:cubicBezTo>
                  <a:pt x="6151952" y="5564277"/>
                  <a:pt x="6141284" y="5558186"/>
                  <a:pt x="6135188" y="5558186"/>
                </a:cubicBezTo>
                <a:cubicBezTo>
                  <a:pt x="6128329" y="5558186"/>
                  <a:pt x="6125282" y="5549385"/>
                  <a:pt x="6125282" y="5531113"/>
                </a:cubicBezTo>
                <a:cubicBezTo>
                  <a:pt x="6125282" y="5508773"/>
                  <a:pt x="6128329" y="5504039"/>
                  <a:pt x="6139760" y="5504039"/>
                </a:cubicBezTo>
                <a:cubicBezTo>
                  <a:pt x="6147380" y="5504039"/>
                  <a:pt x="6155762" y="5499299"/>
                  <a:pt x="6158810" y="5493885"/>
                </a:cubicBezTo>
                <a:cubicBezTo>
                  <a:pt x="6161096" y="5487119"/>
                  <a:pt x="6173288" y="5483736"/>
                  <a:pt x="6191576" y="5483736"/>
                </a:cubicBezTo>
                <a:cubicBezTo>
                  <a:pt x="6227390" y="5483736"/>
                  <a:pt x="6236534" y="5489149"/>
                  <a:pt x="6247202" y="5513517"/>
                </a:cubicBezTo>
                <a:cubicBezTo>
                  <a:pt x="6256346" y="5535175"/>
                  <a:pt x="6251774" y="5555478"/>
                  <a:pt x="6233485" y="5573751"/>
                </a:cubicBezTo>
                <a:cubicBezTo>
                  <a:pt x="6225484" y="5581534"/>
                  <a:pt x="6211388" y="5585258"/>
                  <a:pt x="6197100" y="5584921"/>
                </a:cubicBezTo>
                <a:close/>
                <a:moveTo>
                  <a:pt x="2644539" y="5585256"/>
                </a:moveTo>
                <a:cubicBezTo>
                  <a:pt x="2636158" y="5585256"/>
                  <a:pt x="2620918" y="5579169"/>
                  <a:pt x="2609487" y="5571045"/>
                </a:cubicBezTo>
                <a:cubicBezTo>
                  <a:pt x="2569102" y="5543293"/>
                  <a:pt x="2591962" y="5484409"/>
                  <a:pt x="2643778" y="5483733"/>
                </a:cubicBezTo>
                <a:cubicBezTo>
                  <a:pt x="2668162" y="5483733"/>
                  <a:pt x="2696355" y="5509452"/>
                  <a:pt x="2696355" y="5532465"/>
                </a:cubicBezTo>
                <a:cubicBezTo>
                  <a:pt x="2696355" y="5552768"/>
                  <a:pt x="2664351" y="5585256"/>
                  <a:pt x="2644539" y="5585256"/>
                </a:cubicBezTo>
                <a:close/>
                <a:moveTo>
                  <a:pt x="9547458" y="5585256"/>
                </a:moveTo>
                <a:cubicBezTo>
                  <a:pt x="9527646" y="5585256"/>
                  <a:pt x="9495642" y="5552768"/>
                  <a:pt x="9495642" y="5532465"/>
                </a:cubicBezTo>
                <a:cubicBezTo>
                  <a:pt x="9495642" y="5509452"/>
                  <a:pt x="9523835" y="5483733"/>
                  <a:pt x="9548219" y="5483733"/>
                </a:cubicBezTo>
                <a:cubicBezTo>
                  <a:pt x="9600035" y="5484409"/>
                  <a:pt x="9622895" y="5543293"/>
                  <a:pt x="9582510" y="5571045"/>
                </a:cubicBezTo>
                <a:cubicBezTo>
                  <a:pt x="9571079" y="5579169"/>
                  <a:pt x="9555839" y="5585256"/>
                  <a:pt x="9547458" y="5585256"/>
                </a:cubicBezTo>
                <a:close/>
                <a:moveTo>
                  <a:pt x="3532592" y="5585510"/>
                </a:moveTo>
                <a:cubicBezTo>
                  <a:pt x="3513542" y="5588130"/>
                  <a:pt x="3493540" y="5581871"/>
                  <a:pt x="3480586" y="5565627"/>
                </a:cubicBezTo>
                <a:cubicBezTo>
                  <a:pt x="3460011" y="5540586"/>
                  <a:pt x="3460774" y="5524342"/>
                  <a:pt x="3480586" y="5501328"/>
                </a:cubicBezTo>
                <a:cubicBezTo>
                  <a:pt x="3494302" y="5485761"/>
                  <a:pt x="3501922" y="5483053"/>
                  <a:pt x="3527830" y="5485086"/>
                </a:cubicBezTo>
                <a:cubicBezTo>
                  <a:pt x="3553738" y="5487116"/>
                  <a:pt x="3561358" y="5490502"/>
                  <a:pt x="3573550" y="5509450"/>
                </a:cubicBezTo>
                <a:cubicBezTo>
                  <a:pt x="3586503" y="5528402"/>
                  <a:pt x="3586503" y="5534495"/>
                  <a:pt x="3578883" y="5552091"/>
                </a:cubicBezTo>
                <a:cubicBezTo>
                  <a:pt x="3569739" y="5571380"/>
                  <a:pt x="3551642" y="5582887"/>
                  <a:pt x="3532592" y="5585510"/>
                </a:cubicBezTo>
                <a:close/>
                <a:moveTo>
                  <a:pt x="8659404" y="5585510"/>
                </a:moveTo>
                <a:cubicBezTo>
                  <a:pt x="8640355" y="5582887"/>
                  <a:pt x="8622258" y="5571380"/>
                  <a:pt x="8613114" y="5552091"/>
                </a:cubicBezTo>
                <a:cubicBezTo>
                  <a:pt x="8605494" y="5534495"/>
                  <a:pt x="8605494" y="5528402"/>
                  <a:pt x="8618447" y="5509450"/>
                </a:cubicBezTo>
                <a:cubicBezTo>
                  <a:pt x="8630639" y="5490502"/>
                  <a:pt x="8638259" y="5487116"/>
                  <a:pt x="8664167" y="5485086"/>
                </a:cubicBezTo>
                <a:cubicBezTo>
                  <a:pt x="8690075" y="5483053"/>
                  <a:pt x="8697695" y="5485761"/>
                  <a:pt x="8711411" y="5501328"/>
                </a:cubicBezTo>
                <a:cubicBezTo>
                  <a:pt x="8731223" y="5524342"/>
                  <a:pt x="8731986" y="5540586"/>
                  <a:pt x="8711411" y="5565627"/>
                </a:cubicBezTo>
                <a:cubicBezTo>
                  <a:pt x="8698456" y="5581871"/>
                  <a:pt x="8678455" y="5588130"/>
                  <a:pt x="8659404" y="5585510"/>
                </a:cubicBezTo>
                <a:close/>
                <a:moveTo>
                  <a:pt x="347283" y="5585939"/>
                </a:moveTo>
                <a:cubicBezTo>
                  <a:pt x="330544" y="5586276"/>
                  <a:pt x="313425" y="5580862"/>
                  <a:pt x="301631" y="5569694"/>
                </a:cubicBezTo>
                <a:cubicBezTo>
                  <a:pt x="281015" y="5550741"/>
                  <a:pt x="280236" y="5519609"/>
                  <a:pt x="299348" y="5497948"/>
                </a:cubicBezTo>
                <a:cubicBezTo>
                  <a:pt x="319132" y="5474940"/>
                  <a:pt x="371632" y="5474264"/>
                  <a:pt x="392176" y="5496594"/>
                </a:cubicBezTo>
                <a:cubicBezTo>
                  <a:pt x="411199" y="5516901"/>
                  <a:pt x="410436" y="5545327"/>
                  <a:pt x="390652" y="5567664"/>
                </a:cubicBezTo>
                <a:cubicBezTo>
                  <a:pt x="380381" y="5579506"/>
                  <a:pt x="364023" y="5585598"/>
                  <a:pt x="347283" y="5585939"/>
                </a:cubicBezTo>
                <a:close/>
                <a:moveTo>
                  <a:pt x="11844714" y="5585939"/>
                </a:moveTo>
                <a:cubicBezTo>
                  <a:pt x="11827974" y="5585598"/>
                  <a:pt x="11811615" y="5579506"/>
                  <a:pt x="11801344" y="5567664"/>
                </a:cubicBezTo>
                <a:cubicBezTo>
                  <a:pt x="11781560" y="5545327"/>
                  <a:pt x="11780798" y="5516901"/>
                  <a:pt x="11799820" y="5496594"/>
                </a:cubicBezTo>
                <a:cubicBezTo>
                  <a:pt x="11820364" y="5474264"/>
                  <a:pt x="11872864" y="5474940"/>
                  <a:pt x="11892648" y="5497948"/>
                </a:cubicBezTo>
                <a:cubicBezTo>
                  <a:pt x="11911760" y="5519609"/>
                  <a:pt x="11910982" y="5550741"/>
                  <a:pt x="11890366" y="5569694"/>
                </a:cubicBezTo>
                <a:cubicBezTo>
                  <a:pt x="11878571" y="5580862"/>
                  <a:pt x="11861452" y="5586276"/>
                  <a:pt x="11844714" y="5585939"/>
                </a:cubicBezTo>
                <a:close/>
                <a:moveTo>
                  <a:pt x="2645302" y="5704752"/>
                </a:moveTo>
                <a:cubicBezTo>
                  <a:pt x="2640730" y="5706107"/>
                  <a:pt x="2634634" y="5704752"/>
                  <a:pt x="2632347" y="5700691"/>
                </a:cubicBezTo>
                <a:cubicBezTo>
                  <a:pt x="2625490" y="5691217"/>
                  <a:pt x="2636158" y="5672270"/>
                  <a:pt x="2646063" y="5674972"/>
                </a:cubicBezTo>
                <a:cubicBezTo>
                  <a:pt x="2657494" y="5678355"/>
                  <a:pt x="2656731" y="5701367"/>
                  <a:pt x="2645302" y="5704752"/>
                </a:cubicBezTo>
                <a:close/>
                <a:moveTo>
                  <a:pt x="9546695" y="5704752"/>
                </a:moveTo>
                <a:cubicBezTo>
                  <a:pt x="9535266" y="5701367"/>
                  <a:pt x="9534503" y="5678355"/>
                  <a:pt x="9545934" y="5674972"/>
                </a:cubicBezTo>
                <a:cubicBezTo>
                  <a:pt x="9555839" y="5672270"/>
                  <a:pt x="9566507" y="5691217"/>
                  <a:pt x="9559650" y="5700691"/>
                </a:cubicBezTo>
                <a:cubicBezTo>
                  <a:pt x="9557363" y="5704752"/>
                  <a:pt x="9551267" y="5706107"/>
                  <a:pt x="9546695" y="5704752"/>
                </a:cubicBezTo>
                <a:close/>
                <a:moveTo>
                  <a:pt x="5291736" y="5704915"/>
                </a:moveTo>
                <a:cubicBezTo>
                  <a:pt x="5289640" y="5704236"/>
                  <a:pt x="5287926" y="5701701"/>
                  <a:pt x="5286020" y="5697300"/>
                </a:cubicBezTo>
                <a:cubicBezTo>
                  <a:pt x="5279924" y="5682410"/>
                  <a:pt x="5288307" y="5674969"/>
                  <a:pt x="5299736" y="5685117"/>
                </a:cubicBezTo>
                <a:cubicBezTo>
                  <a:pt x="5306595" y="5691208"/>
                  <a:pt x="5306595" y="5695269"/>
                  <a:pt x="5299736" y="5701363"/>
                </a:cubicBezTo>
                <a:cubicBezTo>
                  <a:pt x="5296308" y="5704406"/>
                  <a:pt x="5293832" y="5705590"/>
                  <a:pt x="5291736" y="5704915"/>
                </a:cubicBezTo>
                <a:close/>
                <a:moveTo>
                  <a:pt x="6900260" y="5704915"/>
                </a:moveTo>
                <a:cubicBezTo>
                  <a:pt x="6898164" y="5705590"/>
                  <a:pt x="6895688" y="5704406"/>
                  <a:pt x="6892260" y="5701363"/>
                </a:cubicBezTo>
                <a:cubicBezTo>
                  <a:pt x="6885402" y="5695269"/>
                  <a:pt x="6885402" y="5691208"/>
                  <a:pt x="6892260" y="5685117"/>
                </a:cubicBezTo>
                <a:cubicBezTo>
                  <a:pt x="6903690" y="5674969"/>
                  <a:pt x="6912072" y="5682410"/>
                  <a:pt x="6905976" y="5697300"/>
                </a:cubicBezTo>
                <a:cubicBezTo>
                  <a:pt x="6904071" y="5701701"/>
                  <a:pt x="6902356" y="5704236"/>
                  <a:pt x="6900260" y="5704915"/>
                </a:cubicBezTo>
                <a:close/>
                <a:moveTo>
                  <a:pt x="168411" y="5705427"/>
                </a:moveTo>
                <a:cubicBezTo>
                  <a:pt x="149332" y="5707455"/>
                  <a:pt x="147043" y="5705427"/>
                  <a:pt x="149332" y="5691890"/>
                </a:cubicBezTo>
                <a:cubicBezTo>
                  <a:pt x="152385" y="5670911"/>
                  <a:pt x="189779" y="5668881"/>
                  <a:pt x="189779" y="5689859"/>
                </a:cubicBezTo>
                <a:cubicBezTo>
                  <a:pt x="189779" y="5700011"/>
                  <a:pt x="183673" y="5704075"/>
                  <a:pt x="168411" y="5705427"/>
                </a:cubicBezTo>
                <a:close/>
                <a:moveTo>
                  <a:pt x="2995266" y="5705427"/>
                </a:moveTo>
                <a:cubicBezTo>
                  <a:pt x="2980788" y="5707458"/>
                  <a:pt x="2977740" y="5704750"/>
                  <a:pt x="2977740" y="5689864"/>
                </a:cubicBezTo>
                <a:cubicBezTo>
                  <a:pt x="2977740" y="5674972"/>
                  <a:pt x="2980788" y="5672266"/>
                  <a:pt x="2995266" y="5674294"/>
                </a:cubicBezTo>
                <a:cubicBezTo>
                  <a:pt x="3005934" y="5675650"/>
                  <a:pt x="3012030" y="5681064"/>
                  <a:pt x="3012030" y="5689864"/>
                </a:cubicBezTo>
                <a:cubicBezTo>
                  <a:pt x="3012030" y="5698662"/>
                  <a:pt x="3005934" y="5704075"/>
                  <a:pt x="2995266" y="5705427"/>
                </a:cubicBezTo>
                <a:close/>
                <a:moveTo>
                  <a:pt x="9196731" y="5705427"/>
                </a:moveTo>
                <a:cubicBezTo>
                  <a:pt x="9186063" y="5704075"/>
                  <a:pt x="9179967" y="5698662"/>
                  <a:pt x="9179967" y="5689864"/>
                </a:cubicBezTo>
                <a:cubicBezTo>
                  <a:pt x="9179967" y="5681064"/>
                  <a:pt x="9186063" y="5675650"/>
                  <a:pt x="9196731" y="5674294"/>
                </a:cubicBezTo>
                <a:cubicBezTo>
                  <a:pt x="9211208" y="5672266"/>
                  <a:pt x="9214256" y="5674972"/>
                  <a:pt x="9214256" y="5689864"/>
                </a:cubicBezTo>
                <a:cubicBezTo>
                  <a:pt x="9214256" y="5704750"/>
                  <a:pt x="9211208" y="5707458"/>
                  <a:pt x="9196731" y="5705427"/>
                </a:cubicBezTo>
                <a:close/>
                <a:moveTo>
                  <a:pt x="12023586" y="5705427"/>
                </a:moveTo>
                <a:cubicBezTo>
                  <a:pt x="12008323" y="5704075"/>
                  <a:pt x="12002218" y="5700011"/>
                  <a:pt x="12002218" y="5689859"/>
                </a:cubicBezTo>
                <a:cubicBezTo>
                  <a:pt x="12002218" y="5668881"/>
                  <a:pt x="12039611" y="5670911"/>
                  <a:pt x="12042664" y="5691890"/>
                </a:cubicBezTo>
                <a:cubicBezTo>
                  <a:pt x="12044954" y="5705427"/>
                  <a:pt x="12042664" y="5707455"/>
                  <a:pt x="12023586" y="5705427"/>
                </a:cubicBezTo>
                <a:close/>
                <a:moveTo>
                  <a:pt x="3524210" y="5706271"/>
                </a:moveTo>
                <a:cubicBezTo>
                  <a:pt x="3516019" y="5705427"/>
                  <a:pt x="3508018" y="5702044"/>
                  <a:pt x="3505731" y="5696626"/>
                </a:cubicBezTo>
                <a:cubicBezTo>
                  <a:pt x="3499635" y="5683772"/>
                  <a:pt x="3508018" y="5672944"/>
                  <a:pt x="3525543" y="5672944"/>
                </a:cubicBezTo>
                <a:cubicBezTo>
                  <a:pt x="3540022" y="5672944"/>
                  <a:pt x="3551451" y="5689864"/>
                  <a:pt x="3543831" y="5700690"/>
                </a:cubicBezTo>
                <a:cubicBezTo>
                  <a:pt x="3540783" y="5705427"/>
                  <a:pt x="3532402" y="5707118"/>
                  <a:pt x="3524210" y="5706271"/>
                </a:cubicBezTo>
                <a:close/>
                <a:moveTo>
                  <a:pt x="8667787" y="5706271"/>
                </a:moveTo>
                <a:cubicBezTo>
                  <a:pt x="8659595" y="5707118"/>
                  <a:pt x="8651214" y="5705427"/>
                  <a:pt x="8648166" y="5700690"/>
                </a:cubicBezTo>
                <a:cubicBezTo>
                  <a:pt x="8640546" y="5689864"/>
                  <a:pt x="8651975" y="5672944"/>
                  <a:pt x="8666454" y="5672944"/>
                </a:cubicBezTo>
                <a:cubicBezTo>
                  <a:pt x="8683979" y="5672944"/>
                  <a:pt x="8692362" y="5683772"/>
                  <a:pt x="8686266" y="5696626"/>
                </a:cubicBezTo>
                <a:cubicBezTo>
                  <a:pt x="8683979" y="5702044"/>
                  <a:pt x="8675978" y="5705427"/>
                  <a:pt x="8667787" y="5706271"/>
                </a:cubicBezTo>
                <a:close/>
                <a:moveTo>
                  <a:pt x="4587150" y="5706442"/>
                </a:moveTo>
                <a:cubicBezTo>
                  <a:pt x="4581148" y="5707965"/>
                  <a:pt x="4574291" y="5705089"/>
                  <a:pt x="4570862" y="5696626"/>
                </a:cubicBezTo>
                <a:cubicBezTo>
                  <a:pt x="4565527" y="5684447"/>
                  <a:pt x="4573147" y="5672941"/>
                  <a:pt x="4587626" y="5672941"/>
                </a:cubicBezTo>
                <a:cubicBezTo>
                  <a:pt x="4593722" y="5672941"/>
                  <a:pt x="4598294" y="5679710"/>
                  <a:pt x="4598294" y="5689864"/>
                </a:cubicBezTo>
                <a:cubicBezTo>
                  <a:pt x="4598294" y="5698995"/>
                  <a:pt x="4593150" y="5704920"/>
                  <a:pt x="4587150" y="5706442"/>
                </a:cubicBezTo>
                <a:close/>
                <a:moveTo>
                  <a:pt x="7604847" y="5706442"/>
                </a:moveTo>
                <a:cubicBezTo>
                  <a:pt x="7598847" y="5704920"/>
                  <a:pt x="7593703" y="5698995"/>
                  <a:pt x="7593703" y="5689864"/>
                </a:cubicBezTo>
                <a:cubicBezTo>
                  <a:pt x="7593703" y="5679710"/>
                  <a:pt x="7598275" y="5672941"/>
                  <a:pt x="7604371" y="5672941"/>
                </a:cubicBezTo>
                <a:cubicBezTo>
                  <a:pt x="7618850" y="5672941"/>
                  <a:pt x="7626470" y="5684447"/>
                  <a:pt x="7621135" y="5696626"/>
                </a:cubicBezTo>
                <a:cubicBezTo>
                  <a:pt x="7617706" y="5705089"/>
                  <a:pt x="7610848" y="5707965"/>
                  <a:pt x="7604847" y="5706442"/>
                </a:cubicBezTo>
                <a:close/>
                <a:moveTo>
                  <a:pt x="3700531" y="5706778"/>
                </a:moveTo>
                <a:cubicBezTo>
                  <a:pt x="3695959" y="5706778"/>
                  <a:pt x="3690626" y="5702040"/>
                  <a:pt x="3688339" y="5696623"/>
                </a:cubicBezTo>
                <a:cubicBezTo>
                  <a:pt x="3683006" y="5685122"/>
                  <a:pt x="3691387" y="5671586"/>
                  <a:pt x="3701294" y="5676325"/>
                </a:cubicBezTo>
                <a:cubicBezTo>
                  <a:pt x="3710438" y="5681736"/>
                  <a:pt x="3710438" y="5706778"/>
                  <a:pt x="3700531" y="5706778"/>
                </a:cubicBezTo>
                <a:close/>
                <a:moveTo>
                  <a:pt x="8491466" y="5706778"/>
                </a:moveTo>
                <a:cubicBezTo>
                  <a:pt x="8481559" y="5706778"/>
                  <a:pt x="8481559" y="5681736"/>
                  <a:pt x="8490703" y="5676325"/>
                </a:cubicBezTo>
                <a:cubicBezTo>
                  <a:pt x="8500610" y="5671586"/>
                  <a:pt x="8508991" y="5685122"/>
                  <a:pt x="8503658" y="5696623"/>
                </a:cubicBezTo>
                <a:cubicBezTo>
                  <a:pt x="8501371" y="5702040"/>
                  <a:pt x="8496038" y="5706778"/>
                  <a:pt x="8491466" y="5706778"/>
                </a:cubicBezTo>
                <a:close/>
                <a:moveTo>
                  <a:pt x="4054299" y="5706787"/>
                </a:moveTo>
                <a:cubicBezTo>
                  <a:pt x="4039059" y="5706787"/>
                  <a:pt x="4035248" y="5703402"/>
                  <a:pt x="4035248" y="5690541"/>
                </a:cubicBezTo>
                <a:cubicBezTo>
                  <a:pt x="4035248" y="5674301"/>
                  <a:pt x="4052775" y="5662797"/>
                  <a:pt x="4066491" y="5670240"/>
                </a:cubicBezTo>
                <a:cubicBezTo>
                  <a:pt x="4070302" y="5672272"/>
                  <a:pt x="4073350" y="5681068"/>
                  <a:pt x="4073350" y="5690541"/>
                </a:cubicBezTo>
                <a:cubicBezTo>
                  <a:pt x="4073350" y="5703402"/>
                  <a:pt x="4069539" y="5706787"/>
                  <a:pt x="4054299" y="5706787"/>
                </a:cubicBezTo>
                <a:close/>
                <a:moveTo>
                  <a:pt x="8137697" y="5706787"/>
                </a:moveTo>
                <a:cubicBezTo>
                  <a:pt x="8122457" y="5706787"/>
                  <a:pt x="8118647" y="5703402"/>
                  <a:pt x="8118647" y="5690541"/>
                </a:cubicBezTo>
                <a:cubicBezTo>
                  <a:pt x="8118647" y="5681068"/>
                  <a:pt x="8121695" y="5672272"/>
                  <a:pt x="8125505" y="5670240"/>
                </a:cubicBezTo>
                <a:cubicBezTo>
                  <a:pt x="8139222" y="5662797"/>
                  <a:pt x="8156748" y="5674301"/>
                  <a:pt x="8156748" y="5690541"/>
                </a:cubicBezTo>
                <a:cubicBezTo>
                  <a:pt x="8156748" y="5703402"/>
                  <a:pt x="8152937" y="5706787"/>
                  <a:pt x="8137697" y="5706787"/>
                </a:cubicBezTo>
                <a:close/>
                <a:moveTo>
                  <a:pt x="1759784" y="5712216"/>
                </a:moveTo>
                <a:cubicBezTo>
                  <a:pt x="1752723" y="5712702"/>
                  <a:pt x="1745247" y="5711348"/>
                  <a:pt x="1738388" y="5707458"/>
                </a:cubicBezTo>
                <a:cubicBezTo>
                  <a:pt x="1731531" y="5703398"/>
                  <a:pt x="1730007" y="5695277"/>
                  <a:pt x="1733055" y="5683772"/>
                </a:cubicBezTo>
                <a:cubicBezTo>
                  <a:pt x="1738388" y="5663468"/>
                  <a:pt x="1767344" y="5659406"/>
                  <a:pt x="1784108" y="5677003"/>
                </a:cubicBezTo>
                <a:cubicBezTo>
                  <a:pt x="1798396" y="5692739"/>
                  <a:pt x="1780965" y="5710755"/>
                  <a:pt x="1759784" y="5712216"/>
                </a:cubicBezTo>
                <a:close/>
                <a:moveTo>
                  <a:pt x="10432212" y="5712216"/>
                </a:moveTo>
                <a:cubicBezTo>
                  <a:pt x="10411031" y="5710755"/>
                  <a:pt x="10393600" y="5692739"/>
                  <a:pt x="10407888" y="5677003"/>
                </a:cubicBezTo>
                <a:cubicBezTo>
                  <a:pt x="10424652" y="5659406"/>
                  <a:pt x="10453608" y="5663468"/>
                  <a:pt x="10458942" y="5683772"/>
                </a:cubicBezTo>
                <a:cubicBezTo>
                  <a:pt x="10461990" y="5695277"/>
                  <a:pt x="10460466" y="5703398"/>
                  <a:pt x="10453608" y="5707458"/>
                </a:cubicBezTo>
                <a:cubicBezTo>
                  <a:pt x="10446750" y="5711348"/>
                  <a:pt x="10439274" y="5712702"/>
                  <a:pt x="10432212" y="5712216"/>
                </a:cubicBezTo>
                <a:close/>
                <a:moveTo>
                  <a:pt x="1933351" y="5712856"/>
                </a:moveTo>
                <a:cubicBezTo>
                  <a:pt x="1927040" y="5712698"/>
                  <a:pt x="1920420" y="5711007"/>
                  <a:pt x="1914133" y="5707455"/>
                </a:cubicBezTo>
                <a:cubicBezTo>
                  <a:pt x="1908037" y="5704748"/>
                  <a:pt x="1904989" y="5694599"/>
                  <a:pt x="1906513" y="5685800"/>
                </a:cubicBezTo>
                <a:cubicBezTo>
                  <a:pt x="1908037" y="5672261"/>
                  <a:pt x="1913372" y="5669558"/>
                  <a:pt x="1935469" y="5669558"/>
                </a:cubicBezTo>
                <a:cubicBezTo>
                  <a:pt x="1954520" y="5669558"/>
                  <a:pt x="1962901" y="5672941"/>
                  <a:pt x="1964425" y="5681738"/>
                </a:cubicBezTo>
                <a:cubicBezTo>
                  <a:pt x="1968427" y="5700010"/>
                  <a:pt x="1952281" y="5713337"/>
                  <a:pt x="1933351" y="5712856"/>
                </a:cubicBezTo>
                <a:close/>
                <a:moveTo>
                  <a:pt x="10258646" y="5712856"/>
                </a:moveTo>
                <a:cubicBezTo>
                  <a:pt x="10239715" y="5713337"/>
                  <a:pt x="10223570" y="5700010"/>
                  <a:pt x="10227571" y="5681738"/>
                </a:cubicBezTo>
                <a:cubicBezTo>
                  <a:pt x="10229095" y="5672941"/>
                  <a:pt x="10237476" y="5669558"/>
                  <a:pt x="10256527" y="5669558"/>
                </a:cubicBezTo>
                <a:cubicBezTo>
                  <a:pt x="10278624" y="5669558"/>
                  <a:pt x="10283959" y="5672261"/>
                  <a:pt x="10285483" y="5685800"/>
                </a:cubicBezTo>
                <a:cubicBezTo>
                  <a:pt x="10287007" y="5694599"/>
                  <a:pt x="10283959" y="5704748"/>
                  <a:pt x="10277863" y="5707455"/>
                </a:cubicBezTo>
                <a:cubicBezTo>
                  <a:pt x="10271576" y="5711007"/>
                  <a:pt x="10264956" y="5712698"/>
                  <a:pt x="10258646" y="5712856"/>
                </a:cubicBezTo>
                <a:close/>
                <a:moveTo>
                  <a:pt x="4932919" y="5713038"/>
                </a:moveTo>
                <a:cubicBezTo>
                  <a:pt x="4928060" y="5713206"/>
                  <a:pt x="4924251" y="5710501"/>
                  <a:pt x="4919298" y="5704750"/>
                </a:cubicBezTo>
                <a:cubicBezTo>
                  <a:pt x="4914726" y="5700011"/>
                  <a:pt x="4912439" y="5689184"/>
                  <a:pt x="4915487" y="5680385"/>
                </a:cubicBezTo>
                <a:cubicBezTo>
                  <a:pt x="4920822" y="5662789"/>
                  <a:pt x="4945967" y="5662789"/>
                  <a:pt x="4958922" y="5681738"/>
                </a:cubicBezTo>
                <a:cubicBezTo>
                  <a:pt x="4965779" y="5691890"/>
                  <a:pt x="4964255" y="5695951"/>
                  <a:pt x="4952826" y="5704075"/>
                </a:cubicBezTo>
                <a:cubicBezTo>
                  <a:pt x="4943682" y="5709825"/>
                  <a:pt x="4937776" y="5712868"/>
                  <a:pt x="4932919" y="5713038"/>
                </a:cubicBezTo>
                <a:close/>
                <a:moveTo>
                  <a:pt x="7259078" y="5713038"/>
                </a:moveTo>
                <a:cubicBezTo>
                  <a:pt x="7254220" y="5712868"/>
                  <a:pt x="7248315" y="5709825"/>
                  <a:pt x="7239171" y="5704075"/>
                </a:cubicBezTo>
                <a:cubicBezTo>
                  <a:pt x="7227741" y="5695951"/>
                  <a:pt x="7226218" y="5691890"/>
                  <a:pt x="7233075" y="5681738"/>
                </a:cubicBezTo>
                <a:cubicBezTo>
                  <a:pt x="7246030" y="5662789"/>
                  <a:pt x="7271175" y="5662789"/>
                  <a:pt x="7276510" y="5680385"/>
                </a:cubicBezTo>
                <a:cubicBezTo>
                  <a:pt x="7279558" y="5689184"/>
                  <a:pt x="7277271" y="5700011"/>
                  <a:pt x="7272699" y="5704750"/>
                </a:cubicBezTo>
                <a:cubicBezTo>
                  <a:pt x="7267746" y="5710501"/>
                  <a:pt x="7263936" y="5713206"/>
                  <a:pt x="7259078" y="5713038"/>
                </a:cubicBezTo>
                <a:close/>
                <a:moveTo>
                  <a:pt x="5465199" y="5713291"/>
                </a:moveTo>
                <a:cubicBezTo>
                  <a:pt x="5456627" y="5713543"/>
                  <a:pt x="5448435" y="5710501"/>
                  <a:pt x="5445768" y="5704075"/>
                </a:cubicBezTo>
                <a:cubicBezTo>
                  <a:pt x="5437386" y="5685124"/>
                  <a:pt x="5446530" y="5669558"/>
                  <a:pt x="5466342" y="5667527"/>
                </a:cubicBezTo>
                <a:cubicBezTo>
                  <a:pt x="5488440" y="5665497"/>
                  <a:pt x="5499108" y="5683093"/>
                  <a:pt x="5486916" y="5702721"/>
                </a:cubicBezTo>
                <a:cubicBezTo>
                  <a:pt x="5482726" y="5709489"/>
                  <a:pt x="5473771" y="5713038"/>
                  <a:pt x="5465199" y="5713291"/>
                </a:cubicBezTo>
                <a:close/>
                <a:moveTo>
                  <a:pt x="6726798" y="5713291"/>
                </a:moveTo>
                <a:cubicBezTo>
                  <a:pt x="6718226" y="5713038"/>
                  <a:pt x="6709271" y="5709489"/>
                  <a:pt x="6705080" y="5702721"/>
                </a:cubicBezTo>
                <a:cubicBezTo>
                  <a:pt x="6692888" y="5683093"/>
                  <a:pt x="6703556" y="5665497"/>
                  <a:pt x="6725655" y="5667527"/>
                </a:cubicBezTo>
                <a:cubicBezTo>
                  <a:pt x="6745467" y="5669558"/>
                  <a:pt x="6754611" y="5685124"/>
                  <a:pt x="6746228" y="5704075"/>
                </a:cubicBezTo>
                <a:cubicBezTo>
                  <a:pt x="6743562" y="5710501"/>
                  <a:pt x="6735370" y="5713543"/>
                  <a:pt x="6726798" y="5713291"/>
                </a:cubicBezTo>
                <a:close/>
                <a:moveTo>
                  <a:pt x="0" y="5716136"/>
                </a:moveTo>
                <a:lnTo>
                  <a:pt x="0" y="5668671"/>
                </a:lnTo>
                <a:lnTo>
                  <a:pt x="17321" y="5672004"/>
                </a:lnTo>
                <a:cubicBezTo>
                  <a:pt x="21907" y="5674627"/>
                  <a:pt x="23820" y="5678687"/>
                  <a:pt x="24585" y="5685117"/>
                </a:cubicBezTo>
                <a:cubicBezTo>
                  <a:pt x="26308" y="5695015"/>
                  <a:pt x="22541" y="5703865"/>
                  <a:pt x="16075" y="5710099"/>
                </a:cubicBezTo>
                <a:close/>
                <a:moveTo>
                  <a:pt x="12191999" y="5716138"/>
                </a:moveTo>
                <a:lnTo>
                  <a:pt x="12175920" y="5710099"/>
                </a:lnTo>
                <a:cubicBezTo>
                  <a:pt x="12169455" y="5703865"/>
                  <a:pt x="12165688" y="5695015"/>
                  <a:pt x="12167411" y="5685117"/>
                </a:cubicBezTo>
                <a:cubicBezTo>
                  <a:pt x="12168176" y="5678687"/>
                  <a:pt x="12170090" y="5674627"/>
                  <a:pt x="12174675" y="5672004"/>
                </a:cubicBezTo>
                <a:lnTo>
                  <a:pt x="12191999" y="5668669"/>
                </a:lnTo>
                <a:close/>
                <a:moveTo>
                  <a:pt x="5639232" y="5719462"/>
                </a:moveTo>
                <a:cubicBezTo>
                  <a:pt x="5634090" y="5718784"/>
                  <a:pt x="5629136" y="5714552"/>
                  <a:pt x="5620754" y="5706095"/>
                </a:cubicBezTo>
                <a:cubicBezTo>
                  <a:pt x="5602466" y="5687822"/>
                  <a:pt x="5614658" y="5669551"/>
                  <a:pt x="5645138" y="5669551"/>
                </a:cubicBezTo>
                <a:cubicBezTo>
                  <a:pt x="5662663" y="5669551"/>
                  <a:pt x="5667998" y="5672934"/>
                  <a:pt x="5669522" y="5685791"/>
                </a:cubicBezTo>
                <a:cubicBezTo>
                  <a:pt x="5671807" y="5695942"/>
                  <a:pt x="5667235" y="5706095"/>
                  <a:pt x="5658854" y="5711509"/>
                </a:cubicBezTo>
                <a:cubicBezTo>
                  <a:pt x="5649710" y="5717260"/>
                  <a:pt x="5644376" y="5720135"/>
                  <a:pt x="5639232" y="5719462"/>
                </a:cubicBezTo>
                <a:close/>
                <a:moveTo>
                  <a:pt x="6552764" y="5719462"/>
                </a:moveTo>
                <a:cubicBezTo>
                  <a:pt x="6547620" y="5720135"/>
                  <a:pt x="6542287" y="5717260"/>
                  <a:pt x="6533143" y="5711509"/>
                </a:cubicBezTo>
                <a:cubicBezTo>
                  <a:pt x="6524762" y="5706095"/>
                  <a:pt x="6520190" y="5695942"/>
                  <a:pt x="6522475" y="5685791"/>
                </a:cubicBezTo>
                <a:cubicBezTo>
                  <a:pt x="6523999" y="5672934"/>
                  <a:pt x="6529334" y="5669551"/>
                  <a:pt x="6546859" y="5669551"/>
                </a:cubicBezTo>
                <a:cubicBezTo>
                  <a:pt x="6577339" y="5669551"/>
                  <a:pt x="6589531" y="5687822"/>
                  <a:pt x="6571243" y="5706095"/>
                </a:cubicBezTo>
                <a:cubicBezTo>
                  <a:pt x="6562860" y="5714552"/>
                  <a:pt x="6557907" y="5718784"/>
                  <a:pt x="6552764" y="5719462"/>
                </a:cubicBezTo>
                <a:close/>
                <a:moveTo>
                  <a:pt x="5111811" y="5720313"/>
                </a:moveTo>
                <a:cubicBezTo>
                  <a:pt x="5102667" y="5720313"/>
                  <a:pt x="5091999" y="5716926"/>
                  <a:pt x="5086666" y="5712193"/>
                </a:cubicBezTo>
                <a:cubicBezTo>
                  <a:pt x="5059234" y="5687828"/>
                  <a:pt x="5091999" y="5650606"/>
                  <a:pt x="5127814" y="5665497"/>
                </a:cubicBezTo>
                <a:cubicBezTo>
                  <a:pt x="5159818" y="5678352"/>
                  <a:pt x="5147626" y="5720313"/>
                  <a:pt x="5111811" y="5720313"/>
                </a:cubicBezTo>
                <a:close/>
                <a:moveTo>
                  <a:pt x="7080186" y="5720313"/>
                </a:moveTo>
                <a:cubicBezTo>
                  <a:pt x="7044371" y="5720313"/>
                  <a:pt x="7032179" y="5678352"/>
                  <a:pt x="7064183" y="5665497"/>
                </a:cubicBezTo>
                <a:cubicBezTo>
                  <a:pt x="7099998" y="5650606"/>
                  <a:pt x="7132763" y="5687828"/>
                  <a:pt x="7105331" y="5712193"/>
                </a:cubicBezTo>
                <a:cubicBezTo>
                  <a:pt x="7099998" y="5716926"/>
                  <a:pt x="7089330" y="5720313"/>
                  <a:pt x="7080186" y="5720313"/>
                </a:cubicBezTo>
                <a:close/>
                <a:moveTo>
                  <a:pt x="1412467" y="5725310"/>
                </a:moveTo>
                <a:cubicBezTo>
                  <a:pt x="1406083" y="5726182"/>
                  <a:pt x="1399469" y="5725865"/>
                  <a:pt x="1393183" y="5724216"/>
                </a:cubicBezTo>
                <a:cubicBezTo>
                  <a:pt x="1384796" y="5722014"/>
                  <a:pt x="1376993" y="5717447"/>
                  <a:pt x="1371059" y="5710171"/>
                </a:cubicBezTo>
                <a:cubicBezTo>
                  <a:pt x="1363459" y="5701374"/>
                  <a:pt x="1357351" y="5691900"/>
                  <a:pt x="1357351" y="5688517"/>
                </a:cubicBezTo>
                <a:cubicBezTo>
                  <a:pt x="1357351" y="5681069"/>
                  <a:pt x="1394692" y="5645879"/>
                  <a:pt x="1402303" y="5645879"/>
                </a:cubicBezTo>
                <a:cubicBezTo>
                  <a:pt x="1417519" y="5645879"/>
                  <a:pt x="1448712" y="5674981"/>
                  <a:pt x="1448712" y="5689193"/>
                </a:cubicBezTo>
                <a:cubicBezTo>
                  <a:pt x="1448712" y="5709369"/>
                  <a:pt x="1431620" y="5722692"/>
                  <a:pt x="1412467" y="5725310"/>
                </a:cubicBezTo>
                <a:close/>
                <a:moveTo>
                  <a:pt x="10779530" y="5725310"/>
                </a:moveTo>
                <a:cubicBezTo>
                  <a:pt x="10760376" y="5722692"/>
                  <a:pt x="10743284" y="5709369"/>
                  <a:pt x="10743284" y="5689193"/>
                </a:cubicBezTo>
                <a:cubicBezTo>
                  <a:pt x="10743284" y="5674981"/>
                  <a:pt x="10774478" y="5645879"/>
                  <a:pt x="10789694" y="5645879"/>
                </a:cubicBezTo>
                <a:cubicBezTo>
                  <a:pt x="10797304" y="5645879"/>
                  <a:pt x="10834646" y="5681069"/>
                  <a:pt x="10834646" y="5688517"/>
                </a:cubicBezTo>
                <a:cubicBezTo>
                  <a:pt x="10834646" y="5691900"/>
                  <a:pt x="10828538" y="5701374"/>
                  <a:pt x="10820938" y="5710171"/>
                </a:cubicBezTo>
                <a:cubicBezTo>
                  <a:pt x="10815003" y="5717447"/>
                  <a:pt x="10807200" y="5722014"/>
                  <a:pt x="10798814" y="5724216"/>
                </a:cubicBezTo>
                <a:cubicBezTo>
                  <a:pt x="10792528" y="5725865"/>
                  <a:pt x="10785914" y="5726182"/>
                  <a:pt x="10779530" y="5725310"/>
                </a:cubicBezTo>
                <a:close/>
                <a:moveTo>
                  <a:pt x="3167295" y="5726061"/>
                </a:moveTo>
                <a:cubicBezTo>
                  <a:pt x="3162247" y="5726061"/>
                  <a:pt x="3158055" y="5722341"/>
                  <a:pt x="3150435" y="5714896"/>
                </a:cubicBezTo>
                <a:cubicBezTo>
                  <a:pt x="3142815" y="5708126"/>
                  <a:pt x="3137482" y="5693915"/>
                  <a:pt x="3137482" y="5684441"/>
                </a:cubicBezTo>
                <a:cubicBezTo>
                  <a:pt x="3137482" y="5670904"/>
                  <a:pt x="3142054" y="5665491"/>
                  <a:pt x="3158055" y="5662106"/>
                </a:cubicBezTo>
                <a:cubicBezTo>
                  <a:pt x="3199203" y="5652633"/>
                  <a:pt x="3222826" y="5691885"/>
                  <a:pt x="3189298" y="5714896"/>
                </a:cubicBezTo>
                <a:cubicBezTo>
                  <a:pt x="3178248" y="5722341"/>
                  <a:pt x="3172343" y="5726061"/>
                  <a:pt x="3167295" y="5726061"/>
                </a:cubicBezTo>
                <a:close/>
                <a:moveTo>
                  <a:pt x="9024702" y="5726061"/>
                </a:moveTo>
                <a:cubicBezTo>
                  <a:pt x="9019654" y="5726061"/>
                  <a:pt x="9013748" y="5722341"/>
                  <a:pt x="9002699" y="5714896"/>
                </a:cubicBezTo>
                <a:cubicBezTo>
                  <a:pt x="8969171" y="5691885"/>
                  <a:pt x="8992794" y="5652633"/>
                  <a:pt x="9033942" y="5662106"/>
                </a:cubicBezTo>
                <a:cubicBezTo>
                  <a:pt x="9049943" y="5665491"/>
                  <a:pt x="9054515" y="5670904"/>
                  <a:pt x="9054515" y="5684441"/>
                </a:cubicBezTo>
                <a:cubicBezTo>
                  <a:pt x="9054515" y="5693915"/>
                  <a:pt x="9049182" y="5708126"/>
                  <a:pt x="9041562" y="5714896"/>
                </a:cubicBezTo>
                <a:cubicBezTo>
                  <a:pt x="9033942" y="5722341"/>
                  <a:pt x="9029750" y="5726061"/>
                  <a:pt x="9024702" y="5726061"/>
                </a:cubicBezTo>
                <a:close/>
                <a:moveTo>
                  <a:pt x="3344560" y="5726067"/>
                </a:moveTo>
                <a:cubicBezTo>
                  <a:pt x="3337226" y="5725728"/>
                  <a:pt x="3330368" y="5720313"/>
                  <a:pt x="3320843" y="5709485"/>
                </a:cubicBezTo>
                <a:cubicBezTo>
                  <a:pt x="3308651" y="5695949"/>
                  <a:pt x="3307127" y="5688505"/>
                  <a:pt x="3312460" y="5679031"/>
                </a:cubicBezTo>
                <a:cubicBezTo>
                  <a:pt x="3326176" y="5656697"/>
                  <a:pt x="3348275" y="5650606"/>
                  <a:pt x="3369611" y="5663466"/>
                </a:cubicBezTo>
                <a:cubicBezTo>
                  <a:pt x="3393232" y="5677001"/>
                  <a:pt x="3393995" y="5693241"/>
                  <a:pt x="3371135" y="5712193"/>
                </a:cubicBezTo>
                <a:cubicBezTo>
                  <a:pt x="3359706" y="5721667"/>
                  <a:pt x="3351895" y="5726403"/>
                  <a:pt x="3344560" y="5726067"/>
                </a:cubicBezTo>
                <a:close/>
                <a:moveTo>
                  <a:pt x="8847436" y="5726067"/>
                </a:moveTo>
                <a:cubicBezTo>
                  <a:pt x="8840102" y="5726403"/>
                  <a:pt x="8832291" y="5721667"/>
                  <a:pt x="8820862" y="5712193"/>
                </a:cubicBezTo>
                <a:cubicBezTo>
                  <a:pt x="8798002" y="5693241"/>
                  <a:pt x="8798764" y="5677001"/>
                  <a:pt x="8822386" y="5663466"/>
                </a:cubicBezTo>
                <a:cubicBezTo>
                  <a:pt x="8843722" y="5650606"/>
                  <a:pt x="8865820" y="5656697"/>
                  <a:pt x="8879536" y="5679031"/>
                </a:cubicBezTo>
                <a:cubicBezTo>
                  <a:pt x="8884870" y="5688505"/>
                  <a:pt x="8883346" y="5695949"/>
                  <a:pt x="8871154" y="5709485"/>
                </a:cubicBezTo>
                <a:cubicBezTo>
                  <a:pt x="8861628" y="5720313"/>
                  <a:pt x="8854771" y="5725728"/>
                  <a:pt x="8847436" y="5726067"/>
                </a:cubicBezTo>
                <a:close/>
                <a:moveTo>
                  <a:pt x="875401" y="5726231"/>
                </a:moveTo>
                <a:cubicBezTo>
                  <a:pt x="868141" y="5726906"/>
                  <a:pt x="861484" y="5723016"/>
                  <a:pt x="853087" y="5714896"/>
                </a:cubicBezTo>
                <a:cubicBezTo>
                  <a:pt x="845491" y="5708129"/>
                  <a:pt x="840145" y="5696623"/>
                  <a:pt x="840145" y="5689182"/>
                </a:cubicBezTo>
                <a:cubicBezTo>
                  <a:pt x="840145" y="5656696"/>
                  <a:pt x="885107" y="5648573"/>
                  <a:pt x="905673" y="5676320"/>
                </a:cubicBezTo>
                <a:cubicBezTo>
                  <a:pt x="917853" y="5693239"/>
                  <a:pt x="917853" y="5694594"/>
                  <a:pt x="901088" y="5710157"/>
                </a:cubicBezTo>
                <a:cubicBezTo>
                  <a:pt x="890405" y="5720309"/>
                  <a:pt x="882644" y="5725555"/>
                  <a:pt x="875401" y="5726231"/>
                </a:cubicBezTo>
                <a:close/>
                <a:moveTo>
                  <a:pt x="11316595" y="5726231"/>
                </a:moveTo>
                <a:cubicBezTo>
                  <a:pt x="11309352" y="5725555"/>
                  <a:pt x="11301591" y="5720309"/>
                  <a:pt x="11290908" y="5710157"/>
                </a:cubicBezTo>
                <a:cubicBezTo>
                  <a:pt x="11274143" y="5694594"/>
                  <a:pt x="11274143" y="5693239"/>
                  <a:pt x="11286323" y="5676320"/>
                </a:cubicBezTo>
                <a:cubicBezTo>
                  <a:pt x="11306890" y="5648573"/>
                  <a:pt x="11351851" y="5656696"/>
                  <a:pt x="11351851" y="5689182"/>
                </a:cubicBezTo>
                <a:cubicBezTo>
                  <a:pt x="11351851" y="5696623"/>
                  <a:pt x="11346506" y="5708129"/>
                  <a:pt x="11338910" y="5714896"/>
                </a:cubicBezTo>
                <a:cubicBezTo>
                  <a:pt x="11330512" y="5723016"/>
                  <a:pt x="11323855" y="5726906"/>
                  <a:pt x="11316595" y="5726231"/>
                </a:cubicBezTo>
                <a:close/>
                <a:moveTo>
                  <a:pt x="696376" y="5726324"/>
                </a:moveTo>
                <a:cubicBezTo>
                  <a:pt x="686087" y="5725730"/>
                  <a:pt x="676559" y="5720994"/>
                  <a:pt x="669697" y="5712196"/>
                </a:cubicBezTo>
                <a:cubicBezTo>
                  <a:pt x="653724" y="5692568"/>
                  <a:pt x="654477" y="5677680"/>
                  <a:pt x="671232" y="5664147"/>
                </a:cubicBezTo>
                <a:cubicBezTo>
                  <a:pt x="689527" y="5649252"/>
                  <a:pt x="713141" y="5649934"/>
                  <a:pt x="728387" y="5664822"/>
                </a:cubicBezTo>
                <a:cubicBezTo>
                  <a:pt x="745157" y="5681064"/>
                  <a:pt x="744395" y="5702044"/>
                  <a:pt x="727625" y="5715576"/>
                </a:cubicBezTo>
                <a:cubicBezTo>
                  <a:pt x="717716" y="5723361"/>
                  <a:pt x="706664" y="5726914"/>
                  <a:pt x="696376" y="5726324"/>
                </a:cubicBezTo>
                <a:close/>
                <a:moveTo>
                  <a:pt x="11495620" y="5726324"/>
                </a:moveTo>
                <a:cubicBezTo>
                  <a:pt x="11485332" y="5726914"/>
                  <a:pt x="11474280" y="5723361"/>
                  <a:pt x="11464371" y="5715576"/>
                </a:cubicBezTo>
                <a:cubicBezTo>
                  <a:pt x="11447602" y="5702044"/>
                  <a:pt x="11446839" y="5681064"/>
                  <a:pt x="11463610" y="5664822"/>
                </a:cubicBezTo>
                <a:cubicBezTo>
                  <a:pt x="11478855" y="5649934"/>
                  <a:pt x="11502470" y="5649252"/>
                  <a:pt x="11520764" y="5664147"/>
                </a:cubicBezTo>
                <a:cubicBezTo>
                  <a:pt x="11537519" y="5677680"/>
                  <a:pt x="11538272" y="5692568"/>
                  <a:pt x="11522299" y="5712196"/>
                </a:cubicBezTo>
                <a:cubicBezTo>
                  <a:pt x="11515438" y="5720994"/>
                  <a:pt x="11505910" y="5725730"/>
                  <a:pt x="11495620" y="5726324"/>
                </a:cubicBezTo>
                <a:close/>
                <a:moveTo>
                  <a:pt x="5994338" y="5727081"/>
                </a:moveTo>
                <a:cubicBezTo>
                  <a:pt x="5983670" y="5727081"/>
                  <a:pt x="5971478" y="5720313"/>
                  <a:pt x="5963858" y="5708807"/>
                </a:cubicBezTo>
                <a:cubicBezTo>
                  <a:pt x="5951666" y="5692566"/>
                  <a:pt x="5951666" y="5689859"/>
                  <a:pt x="5962334" y="5673617"/>
                </a:cubicBezTo>
                <a:cubicBezTo>
                  <a:pt x="5976811" y="5651961"/>
                  <a:pt x="6001958" y="5647898"/>
                  <a:pt x="6021770" y="5663466"/>
                </a:cubicBezTo>
                <a:cubicBezTo>
                  <a:pt x="6049963" y="5685800"/>
                  <a:pt x="6032438" y="5727081"/>
                  <a:pt x="5994338" y="5727081"/>
                </a:cubicBezTo>
                <a:close/>
                <a:moveTo>
                  <a:pt x="6197659" y="5727081"/>
                </a:moveTo>
                <a:cubicBezTo>
                  <a:pt x="6159559" y="5727081"/>
                  <a:pt x="6142034" y="5685800"/>
                  <a:pt x="6170227" y="5663466"/>
                </a:cubicBezTo>
                <a:cubicBezTo>
                  <a:pt x="6190039" y="5647898"/>
                  <a:pt x="6215186" y="5651961"/>
                  <a:pt x="6229663" y="5673617"/>
                </a:cubicBezTo>
                <a:cubicBezTo>
                  <a:pt x="6240331" y="5689859"/>
                  <a:pt x="6240331" y="5692566"/>
                  <a:pt x="6228139" y="5708807"/>
                </a:cubicBezTo>
                <a:cubicBezTo>
                  <a:pt x="6220519" y="5720313"/>
                  <a:pt x="6208327" y="5727081"/>
                  <a:pt x="6197659" y="5727081"/>
                </a:cubicBezTo>
                <a:close/>
                <a:moveTo>
                  <a:pt x="529013" y="5727089"/>
                </a:moveTo>
                <a:cubicBezTo>
                  <a:pt x="513751" y="5727089"/>
                  <a:pt x="502303" y="5721673"/>
                  <a:pt x="494671" y="5712199"/>
                </a:cubicBezTo>
                <a:cubicBezTo>
                  <a:pt x="477883" y="5691220"/>
                  <a:pt x="479408" y="5677682"/>
                  <a:pt x="501540" y="5659411"/>
                </a:cubicBezTo>
                <a:cubicBezTo>
                  <a:pt x="516803" y="5646553"/>
                  <a:pt x="524435" y="5644523"/>
                  <a:pt x="534356" y="5649937"/>
                </a:cubicBezTo>
                <a:cubicBezTo>
                  <a:pt x="575511" y="5672947"/>
                  <a:pt x="571688" y="5727089"/>
                  <a:pt x="529013" y="5727089"/>
                </a:cubicBezTo>
                <a:close/>
                <a:moveTo>
                  <a:pt x="11662983" y="5727089"/>
                </a:moveTo>
                <a:cubicBezTo>
                  <a:pt x="11620308" y="5727089"/>
                  <a:pt x="11616486" y="5672947"/>
                  <a:pt x="11657640" y="5649937"/>
                </a:cubicBezTo>
                <a:cubicBezTo>
                  <a:pt x="11667562" y="5644523"/>
                  <a:pt x="11675194" y="5646553"/>
                  <a:pt x="11690456" y="5659411"/>
                </a:cubicBezTo>
                <a:cubicBezTo>
                  <a:pt x="11712588" y="5677682"/>
                  <a:pt x="11714114" y="5691220"/>
                  <a:pt x="11697326" y="5712199"/>
                </a:cubicBezTo>
                <a:cubicBezTo>
                  <a:pt x="11689694" y="5721673"/>
                  <a:pt x="11678246" y="5727089"/>
                  <a:pt x="11662983" y="5727089"/>
                </a:cubicBezTo>
                <a:close/>
                <a:moveTo>
                  <a:pt x="4219336" y="5727574"/>
                </a:moveTo>
                <a:cubicBezTo>
                  <a:pt x="4210514" y="5726917"/>
                  <a:pt x="4202416" y="5724212"/>
                  <a:pt x="4196511" y="5718967"/>
                </a:cubicBezTo>
                <a:cubicBezTo>
                  <a:pt x="4171366" y="5696634"/>
                  <a:pt x="4195750" y="5645875"/>
                  <a:pt x="4230802" y="5645875"/>
                </a:cubicBezTo>
                <a:cubicBezTo>
                  <a:pt x="4249851" y="5645875"/>
                  <a:pt x="4278807" y="5672947"/>
                  <a:pt x="4278807" y="5691220"/>
                </a:cubicBezTo>
                <a:cubicBezTo>
                  <a:pt x="4278807" y="5713044"/>
                  <a:pt x="4245803" y="5729544"/>
                  <a:pt x="4219336" y="5727574"/>
                </a:cubicBezTo>
                <a:close/>
                <a:moveTo>
                  <a:pt x="7972660" y="5727574"/>
                </a:moveTo>
                <a:cubicBezTo>
                  <a:pt x="7946194" y="5729544"/>
                  <a:pt x="7913190" y="5713044"/>
                  <a:pt x="7913190" y="5691220"/>
                </a:cubicBezTo>
                <a:cubicBezTo>
                  <a:pt x="7913190" y="5672947"/>
                  <a:pt x="7942146" y="5645875"/>
                  <a:pt x="7961195" y="5645875"/>
                </a:cubicBezTo>
                <a:cubicBezTo>
                  <a:pt x="7996247" y="5645875"/>
                  <a:pt x="8020631" y="5696634"/>
                  <a:pt x="7995486" y="5718967"/>
                </a:cubicBezTo>
                <a:cubicBezTo>
                  <a:pt x="7989580" y="5724212"/>
                  <a:pt x="7981483" y="5726917"/>
                  <a:pt x="7972660" y="5727574"/>
                </a:cubicBezTo>
                <a:close/>
                <a:moveTo>
                  <a:pt x="2821999" y="5731568"/>
                </a:moveTo>
                <a:cubicBezTo>
                  <a:pt x="2806950" y="5732499"/>
                  <a:pt x="2791710" y="5730468"/>
                  <a:pt x="2783708" y="5725054"/>
                </a:cubicBezTo>
                <a:cubicBezTo>
                  <a:pt x="2773803" y="5718286"/>
                  <a:pt x="2769231" y="5707459"/>
                  <a:pt x="2769992" y="5689186"/>
                </a:cubicBezTo>
                <a:cubicBezTo>
                  <a:pt x="2770755" y="5660088"/>
                  <a:pt x="2786756" y="5645873"/>
                  <a:pt x="2817999" y="5645873"/>
                </a:cubicBezTo>
                <a:cubicBezTo>
                  <a:pt x="2848479" y="5645873"/>
                  <a:pt x="2865243" y="5660088"/>
                  <a:pt x="2866004" y="5688509"/>
                </a:cubicBezTo>
                <a:cubicBezTo>
                  <a:pt x="2866004" y="5702044"/>
                  <a:pt x="2862956" y="5716932"/>
                  <a:pt x="2859147" y="5720317"/>
                </a:cubicBezTo>
                <a:cubicBezTo>
                  <a:pt x="2851908" y="5726745"/>
                  <a:pt x="2837050" y="5730642"/>
                  <a:pt x="2821999" y="5731568"/>
                </a:cubicBezTo>
                <a:close/>
                <a:moveTo>
                  <a:pt x="9369998" y="5731568"/>
                </a:moveTo>
                <a:cubicBezTo>
                  <a:pt x="9354947" y="5730642"/>
                  <a:pt x="9340088" y="5726745"/>
                  <a:pt x="9332850" y="5720317"/>
                </a:cubicBezTo>
                <a:cubicBezTo>
                  <a:pt x="9329040" y="5716932"/>
                  <a:pt x="9325992" y="5702044"/>
                  <a:pt x="9325992" y="5688509"/>
                </a:cubicBezTo>
                <a:cubicBezTo>
                  <a:pt x="9326754" y="5660088"/>
                  <a:pt x="9343518" y="5645873"/>
                  <a:pt x="9373998" y="5645873"/>
                </a:cubicBezTo>
                <a:cubicBezTo>
                  <a:pt x="9405240" y="5645873"/>
                  <a:pt x="9421242" y="5660088"/>
                  <a:pt x="9422004" y="5689186"/>
                </a:cubicBezTo>
                <a:cubicBezTo>
                  <a:pt x="9422766" y="5707459"/>
                  <a:pt x="9418194" y="5718286"/>
                  <a:pt x="9408288" y="5725054"/>
                </a:cubicBezTo>
                <a:cubicBezTo>
                  <a:pt x="9400287" y="5730468"/>
                  <a:pt x="9385047" y="5732499"/>
                  <a:pt x="9369998" y="5731568"/>
                </a:cubicBezTo>
                <a:close/>
                <a:moveTo>
                  <a:pt x="2292807" y="5732628"/>
                </a:moveTo>
                <a:cubicBezTo>
                  <a:pt x="2283627" y="5733218"/>
                  <a:pt x="2273435" y="5732329"/>
                  <a:pt x="2262576" y="5729793"/>
                </a:cubicBezTo>
                <a:cubicBezTo>
                  <a:pt x="2255719" y="5727762"/>
                  <a:pt x="2246575" y="5717607"/>
                  <a:pt x="2241240" y="5706782"/>
                </a:cubicBezTo>
                <a:cubicBezTo>
                  <a:pt x="2232859" y="5690538"/>
                  <a:pt x="2232859" y="5683772"/>
                  <a:pt x="2243527" y="5666853"/>
                </a:cubicBezTo>
                <a:cubicBezTo>
                  <a:pt x="2253432" y="5649255"/>
                  <a:pt x="2259528" y="5645873"/>
                  <a:pt x="2284675" y="5645873"/>
                </a:cubicBezTo>
                <a:cubicBezTo>
                  <a:pt x="2319727" y="5645873"/>
                  <a:pt x="2338776" y="5662116"/>
                  <a:pt x="2338776" y="5691890"/>
                </a:cubicBezTo>
                <a:cubicBezTo>
                  <a:pt x="2338776" y="5715747"/>
                  <a:pt x="2320346" y="5730848"/>
                  <a:pt x="2292807" y="5732628"/>
                </a:cubicBezTo>
                <a:close/>
                <a:moveTo>
                  <a:pt x="9899190" y="5732628"/>
                </a:moveTo>
                <a:cubicBezTo>
                  <a:pt x="9871651" y="5730848"/>
                  <a:pt x="9853220" y="5715747"/>
                  <a:pt x="9853220" y="5691890"/>
                </a:cubicBezTo>
                <a:cubicBezTo>
                  <a:pt x="9853220" y="5662116"/>
                  <a:pt x="9872270" y="5645873"/>
                  <a:pt x="9907322" y="5645873"/>
                </a:cubicBezTo>
                <a:cubicBezTo>
                  <a:pt x="9932468" y="5645873"/>
                  <a:pt x="9938564" y="5649255"/>
                  <a:pt x="9948470" y="5666853"/>
                </a:cubicBezTo>
                <a:cubicBezTo>
                  <a:pt x="9959138" y="5683772"/>
                  <a:pt x="9959138" y="5690538"/>
                  <a:pt x="9950756" y="5706782"/>
                </a:cubicBezTo>
                <a:cubicBezTo>
                  <a:pt x="9945422" y="5717607"/>
                  <a:pt x="9936278" y="5727762"/>
                  <a:pt x="9929420" y="5729793"/>
                </a:cubicBezTo>
                <a:cubicBezTo>
                  <a:pt x="9918562" y="5732329"/>
                  <a:pt x="9908370" y="5733218"/>
                  <a:pt x="9899190" y="5732628"/>
                </a:cubicBezTo>
                <a:close/>
                <a:moveTo>
                  <a:pt x="5824874" y="5732923"/>
                </a:moveTo>
                <a:cubicBezTo>
                  <a:pt x="5810968" y="5734867"/>
                  <a:pt x="5796871" y="5730805"/>
                  <a:pt x="5785059" y="5720316"/>
                </a:cubicBezTo>
                <a:cubicBezTo>
                  <a:pt x="5754579" y="5693245"/>
                  <a:pt x="5775915" y="5645873"/>
                  <a:pt x="5819350" y="5645873"/>
                </a:cubicBezTo>
                <a:cubicBezTo>
                  <a:pt x="5839923" y="5645873"/>
                  <a:pt x="5847543" y="5649934"/>
                  <a:pt x="5861259" y="5669559"/>
                </a:cubicBezTo>
                <a:cubicBezTo>
                  <a:pt x="5877262" y="5692568"/>
                  <a:pt x="5877262" y="5693245"/>
                  <a:pt x="5863546" y="5709489"/>
                </a:cubicBezTo>
                <a:cubicBezTo>
                  <a:pt x="5852496" y="5723025"/>
                  <a:pt x="5838780" y="5730977"/>
                  <a:pt x="5824874" y="5732923"/>
                </a:cubicBezTo>
                <a:close/>
                <a:moveTo>
                  <a:pt x="6367123" y="5732923"/>
                </a:moveTo>
                <a:cubicBezTo>
                  <a:pt x="6353216" y="5730977"/>
                  <a:pt x="6339500" y="5723025"/>
                  <a:pt x="6328451" y="5709489"/>
                </a:cubicBezTo>
                <a:cubicBezTo>
                  <a:pt x="6314735" y="5693245"/>
                  <a:pt x="6314735" y="5692568"/>
                  <a:pt x="6330738" y="5669559"/>
                </a:cubicBezTo>
                <a:cubicBezTo>
                  <a:pt x="6344454" y="5649934"/>
                  <a:pt x="6352074" y="5645873"/>
                  <a:pt x="6372647" y="5645873"/>
                </a:cubicBezTo>
                <a:cubicBezTo>
                  <a:pt x="6416082" y="5645873"/>
                  <a:pt x="6437418" y="5693245"/>
                  <a:pt x="6406937" y="5720316"/>
                </a:cubicBezTo>
                <a:cubicBezTo>
                  <a:pt x="6395126" y="5730805"/>
                  <a:pt x="6381028" y="5734867"/>
                  <a:pt x="6367123" y="5732923"/>
                </a:cubicBezTo>
                <a:close/>
                <a:moveTo>
                  <a:pt x="1582455" y="5733854"/>
                </a:moveTo>
                <a:cubicBezTo>
                  <a:pt x="1577883" y="5733854"/>
                  <a:pt x="1565691" y="5729113"/>
                  <a:pt x="1556547" y="5723022"/>
                </a:cubicBezTo>
                <a:cubicBezTo>
                  <a:pt x="1536735" y="5710839"/>
                  <a:pt x="1533687" y="5672941"/>
                  <a:pt x="1551975" y="5656697"/>
                </a:cubicBezTo>
                <a:cubicBezTo>
                  <a:pt x="1578644" y="5633009"/>
                  <a:pt x="1631223" y="5654669"/>
                  <a:pt x="1631223" y="5689184"/>
                </a:cubicBezTo>
                <a:cubicBezTo>
                  <a:pt x="1631223" y="5705427"/>
                  <a:pt x="1599980" y="5733854"/>
                  <a:pt x="1582455" y="5733854"/>
                </a:cubicBezTo>
                <a:close/>
                <a:moveTo>
                  <a:pt x="10609542" y="5733854"/>
                </a:moveTo>
                <a:cubicBezTo>
                  <a:pt x="10592016" y="5733854"/>
                  <a:pt x="10560774" y="5705427"/>
                  <a:pt x="10560774" y="5689184"/>
                </a:cubicBezTo>
                <a:cubicBezTo>
                  <a:pt x="10560774" y="5654669"/>
                  <a:pt x="10613352" y="5633009"/>
                  <a:pt x="10640022" y="5656697"/>
                </a:cubicBezTo>
                <a:cubicBezTo>
                  <a:pt x="10658310" y="5672941"/>
                  <a:pt x="10655262" y="5710839"/>
                  <a:pt x="10635450" y="5723022"/>
                </a:cubicBezTo>
                <a:cubicBezTo>
                  <a:pt x="10626306" y="5729113"/>
                  <a:pt x="10614114" y="5733854"/>
                  <a:pt x="10609542" y="5733854"/>
                </a:cubicBezTo>
                <a:close/>
                <a:moveTo>
                  <a:pt x="2110068" y="5738803"/>
                </a:moveTo>
                <a:cubicBezTo>
                  <a:pt x="2101019" y="5738590"/>
                  <a:pt x="2091589" y="5736561"/>
                  <a:pt x="2082255" y="5732496"/>
                </a:cubicBezTo>
                <a:cubicBezTo>
                  <a:pt x="2051775" y="5719638"/>
                  <a:pt x="2051012" y="5659406"/>
                  <a:pt x="2081492" y="5645195"/>
                </a:cubicBezTo>
                <a:cubicBezTo>
                  <a:pt x="2120355" y="5626242"/>
                  <a:pt x="2178267" y="5660761"/>
                  <a:pt x="2168360" y="5697305"/>
                </a:cubicBezTo>
                <a:cubicBezTo>
                  <a:pt x="2160931" y="5723697"/>
                  <a:pt x="2137214" y="5739436"/>
                  <a:pt x="2110068" y="5738803"/>
                </a:cubicBezTo>
                <a:close/>
                <a:moveTo>
                  <a:pt x="10081928" y="5738803"/>
                </a:moveTo>
                <a:cubicBezTo>
                  <a:pt x="10054783" y="5739436"/>
                  <a:pt x="10031066" y="5723697"/>
                  <a:pt x="10023636" y="5697305"/>
                </a:cubicBezTo>
                <a:cubicBezTo>
                  <a:pt x="10013730" y="5660761"/>
                  <a:pt x="10071642" y="5626242"/>
                  <a:pt x="10110504" y="5645195"/>
                </a:cubicBezTo>
                <a:cubicBezTo>
                  <a:pt x="10140984" y="5659406"/>
                  <a:pt x="10140222" y="5719638"/>
                  <a:pt x="10109742" y="5732496"/>
                </a:cubicBezTo>
                <a:cubicBezTo>
                  <a:pt x="10100407" y="5736561"/>
                  <a:pt x="10090978" y="5738590"/>
                  <a:pt x="10081928" y="5738803"/>
                </a:cubicBezTo>
                <a:close/>
                <a:moveTo>
                  <a:pt x="2472419" y="5738844"/>
                </a:moveTo>
                <a:cubicBezTo>
                  <a:pt x="2466134" y="5740280"/>
                  <a:pt x="2460038" y="5738251"/>
                  <a:pt x="2448226" y="5733851"/>
                </a:cubicBezTo>
                <a:cubicBezTo>
                  <a:pt x="2429176" y="5727083"/>
                  <a:pt x="2407078" y="5701366"/>
                  <a:pt x="2407078" y="5686475"/>
                </a:cubicBezTo>
                <a:cubicBezTo>
                  <a:pt x="2407840" y="5681063"/>
                  <a:pt x="2413936" y="5668881"/>
                  <a:pt x="2422318" y="5660757"/>
                </a:cubicBezTo>
                <a:cubicBezTo>
                  <a:pt x="2443654" y="5637746"/>
                  <a:pt x="2487088" y="5637069"/>
                  <a:pt x="2506900" y="5659403"/>
                </a:cubicBezTo>
                <a:cubicBezTo>
                  <a:pt x="2527474" y="5683771"/>
                  <a:pt x="2524426" y="5703396"/>
                  <a:pt x="2497756" y="5723021"/>
                </a:cubicBezTo>
                <a:cubicBezTo>
                  <a:pt x="2485183" y="5732495"/>
                  <a:pt x="2478706" y="5737404"/>
                  <a:pt x="2472419" y="5738844"/>
                </a:cubicBezTo>
                <a:close/>
                <a:moveTo>
                  <a:pt x="9719578" y="5738844"/>
                </a:moveTo>
                <a:cubicBezTo>
                  <a:pt x="9713291" y="5737404"/>
                  <a:pt x="9706814" y="5732495"/>
                  <a:pt x="9694240" y="5723021"/>
                </a:cubicBezTo>
                <a:cubicBezTo>
                  <a:pt x="9667571" y="5703396"/>
                  <a:pt x="9664523" y="5683771"/>
                  <a:pt x="9685096" y="5659403"/>
                </a:cubicBezTo>
                <a:cubicBezTo>
                  <a:pt x="9704908" y="5637069"/>
                  <a:pt x="9748343" y="5637746"/>
                  <a:pt x="9769679" y="5660757"/>
                </a:cubicBezTo>
                <a:cubicBezTo>
                  <a:pt x="9778060" y="5668881"/>
                  <a:pt x="9784156" y="5681063"/>
                  <a:pt x="9784919" y="5686475"/>
                </a:cubicBezTo>
                <a:cubicBezTo>
                  <a:pt x="9784919" y="5701366"/>
                  <a:pt x="9762820" y="5727083"/>
                  <a:pt x="9743771" y="5733851"/>
                </a:cubicBezTo>
                <a:cubicBezTo>
                  <a:pt x="9731959" y="5738251"/>
                  <a:pt x="9725863" y="5740280"/>
                  <a:pt x="9719578" y="5738844"/>
                </a:cubicBezTo>
                <a:close/>
                <a:moveTo>
                  <a:pt x="347291" y="5739432"/>
                </a:moveTo>
                <a:cubicBezTo>
                  <a:pt x="341395" y="5740109"/>
                  <a:pt x="336640" y="5737572"/>
                  <a:pt x="326749" y="5732494"/>
                </a:cubicBezTo>
                <a:cubicBezTo>
                  <a:pt x="291749" y="5714896"/>
                  <a:pt x="284119" y="5690533"/>
                  <a:pt x="304684" y="5662785"/>
                </a:cubicBezTo>
                <a:cubicBezTo>
                  <a:pt x="314575" y="5649927"/>
                  <a:pt x="323705" y="5645863"/>
                  <a:pt x="345771" y="5645863"/>
                </a:cubicBezTo>
                <a:cubicBezTo>
                  <a:pt x="380007" y="5645863"/>
                  <a:pt x="399029" y="5662108"/>
                  <a:pt x="399029" y="5691887"/>
                </a:cubicBezTo>
                <a:cubicBezTo>
                  <a:pt x="399029" y="5709483"/>
                  <a:pt x="393703" y="5716248"/>
                  <a:pt x="374683" y="5727080"/>
                </a:cubicBezTo>
                <a:cubicBezTo>
                  <a:pt x="360227" y="5734861"/>
                  <a:pt x="353189" y="5738755"/>
                  <a:pt x="347291" y="5739432"/>
                </a:cubicBezTo>
                <a:close/>
                <a:moveTo>
                  <a:pt x="11844706" y="5739432"/>
                </a:moveTo>
                <a:cubicBezTo>
                  <a:pt x="11838807" y="5738755"/>
                  <a:pt x="11831770" y="5734861"/>
                  <a:pt x="11817314" y="5727080"/>
                </a:cubicBezTo>
                <a:cubicBezTo>
                  <a:pt x="11798294" y="5716248"/>
                  <a:pt x="11792967" y="5709483"/>
                  <a:pt x="11792967" y="5691887"/>
                </a:cubicBezTo>
                <a:cubicBezTo>
                  <a:pt x="11792967" y="5662108"/>
                  <a:pt x="11811990" y="5645863"/>
                  <a:pt x="11846226" y="5645863"/>
                </a:cubicBezTo>
                <a:cubicBezTo>
                  <a:pt x="11868291" y="5645863"/>
                  <a:pt x="11877422" y="5649927"/>
                  <a:pt x="11887312" y="5662785"/>
                </a:cubicBezTo>
                <a:cubicBezTo>
                  <a:pt x="11907878" y="5690533"/>
                  <a:pt x="11900247" y="5714896"/>
                  <a:pt x="11865247" y="5732494"/>
                </a:cubicBezTo>
                <a:cubicBezTo>
                  <a:pt x="11855356" y="5737572"/>
                  <a:pt x="11850602" y="5740109"/>
                  <a:pt x="11844706" y="5739432"/>
                </a:cubicBezTo>
                <a:close/>
                <a:moveTo>
                  <a:pt x="1229107" y="5739686"/>
                </a:moveTo>
                <a:cubicBezTo>
                  <a:pt x="1219205" y="5739601"/>
                  <a:pt x="1209109" y="5735200"/>
                  <a:pt x="1196211" y="5726401"/>
                </a:cubicBezTo>
                <a:cubicBezTo>
                  <a:pt x="1180139" y="5716248"/>
                  <a:pt x="1174815" y="5706776"/>
                  <a:pt x="1174815" y="5690533"/>
                </a:cubicBezTo>
                <a:cubicBezTo>
                  <a:pt x="1174815" y="5661430"/>
                  <a:pt x="1194677" y="5645863"/>
                  <a:pt x="1232721" y="5645863"/>
                </a:cubicBezTo>
                <a:cubicBezTo>
                  <a:pt x="1258635" y="5645863"/>
                  <a:pt x="1264729" y="5649249"/>
                  <a:pt x="1276160" y="5666168"/>
                </a:cubicBezTo>
                <a:cubicBezTo>
                  <a:pt x="1292908" y="5690533"/>
                  <a:pt x="1288340" y="5708129"/>
                  <a:pt x="1260916" y="5727080"/>
                </a:cubicBezTo>
                <a:cubicBezTo>
                  <a:pt x="1248729" y="5735536"/>
                  <a:pt x="1238972" y="5739772"/>
                  <a:pt x="1229107" y="5739686"/>
                </a:cubicBezTo>
                <a:close/>
                <a:moveTo>
                  <a:pt x="10962890" y="5739686"/>
                </a:moveTo>
                <a:cubicBezTo>
                  <a:pt x="10953024" y="5739772"/>
                  <a:pt x="10943267" y="5735536"/>
                  <a:pt x="10931080" y="5727080"/>
                </a:cubicBezTo>
                <a:cubicBezTo>
                  <a:pt x="10903656" y="5708129"/>
                  <a:pt x="10899088" y="5690533"/>
                  <a:pt x="10915836" y="5666168"/>
                </a:cubicBezTo>
                <a:cubicBezTo>
                  <a:pt x="10927267" y="5649249"/>
                  <a:pt x="10933362" y="5645863"/>
                  <a:pt x="10959275" y="5645863"/>
                </a:cubicBezTo>
                <a:cubicBezTo>
                  <a:pt x="10997319" y="5645863"/>
                  <a:pt x="11017182" y="5661430"/>
                  <a:pt x="11017182" y="5690533"/>
                </a:cubicBezTo>
                <a:cubicBezTo>
                  <a:pt x="11017182" y="5706776"/>
                  <a:pt x="11011858" y="5716248"/>
                  <a:pt x="10995786" y="5726401"/>
                </a:cubicBezTo>
                <a:cubicBezTo>
                  <a:pt x="10982887" y="5735200"/>
                  <a:pt x="10972791" y="5739601"/>
                  <a:pt x="10962890" y="5739686"/>
                </a:cubicBezTo>
                <a:close/>
                <a:moveTo>
                  <a:pt x="4403598" y="5739774"/>
                </a:moveTo>
                <a:cubicBezTo>
                  <a:pt x="4395120" y="5739774"/>
                  <a:pt x="4387500" y="5735540"/>
                  <a:pt x="4375308" y="5727083"/>
                </a:cubicBezTo>
                <a:cubicBezTo>
                  <a:pt x="4348638" y="5708134"/>
                  <a:pt x="4343304" y="5690536"/>
                  <a:pt x="4359306" y="5666853"/>
                </a:cubicBezTo>
                <a:cubicBezTo>
                  <a:pt x="4388262" y="5622857"/>
                  <a:pt x="4461414" y="5640456"/>
                  <a:pt x="4461414" y="5691215"/>
                </a:cubicBezTo>
                <a:cubicBezTo>
                  <a:pt x="4461414" y="5709485"/>
                  <a:pt x="4456842" y="5716252"/>
                  <a:pt x="4437030" y="5727083"/>
                </a:cubicBezTo>
                <a:cubicBezTo>
                  <a:pt x="4421410" y="5735540"/>
                  <a:pt x="4412075" y="5739774"/>
                  <a:pt x="4403598" y="5739774"/>
                </a:cubicBezTo>
                <a:close/>
                <a:moveTo>
                  <a:pt x="7788399" y="5739774"/>
                </a:moveTo>
                <a:cubicBezTo>
                  <a:pt x="7779922" y="5739774"/>
                  <a:pt x="7770587" y="5735540"/>
                  <a:pt x="7754967" y="5727083"/>
                </a:cubicBezTo>
                <a:cubicBezTo>
                  <a:pt x="7735155" y="5716252"/>
                  <a:pt x="7730583" y="5709485"/>
                  <a:pt x="7730583" y="5691215"/>
                </a:cubicBezTo>
                <a:cubicBezTo>
                  <a:pt x="7730583" y="5640456"/>
                  <a:pt x="7803735" y="5622857"/>
                  <a:pt x="7832691" y="5666853"/>
                </a:cubicBezTo>
                <a:cubicBezTo>
                  <a:pt x="7848692" y="5690536"/>
                  <a:pt x="7843359" y="5708134"/>
                  <a:pt x="7816688" y="5727083"/>
                </a:cubicBezTo>
                <a:cubicBezTo>
                  <a:pt x="7804496" y="5735540"/>
                  <a:pt x="7796876" y="5739774"/>
                  <a:pt x="7788399" y="5739774"/>
                </a:cubicBezTo>
                <a:close/>
                <a:moveTo>
                  <a:pt x="4760700" y="5740114"/>
                </a:moveTo>
                <a:cubicBezTo>
                  <a:pt x="4746795" y="5740622"/>
                  <a:pt x="4732888" y="5736222"/>
                  <a:pt x="4721458" y="5727083"/>
                </a:cubicBezTo>
                <a:cubicBezTo>
                  <a:pt x="4690978" y="5702041"/>
                  <a:pt x="4703931" y="5649931"/>
                  <a:pt x="4742031" y="5642486"/>
                </a:cubicBezTo>
                <a:cubicBezTo>
                  <a:pt x="4774798" y="5636394"/>
                  <a:pt x="4794610" y="5643839"/>
                  <a:pt x="4807563" y="5666174"/>
                </a:cubicBezTo>
                <a:cubicBezTo>
                  <a:pt x="4823566" y="5693241"/>
                  <a:pt x="4822042" y="5704750"/>
                  <a:pt x="4799943" y="5723697"/>
                </a:cubicBezTo>
                <a:cubicBezTo>
                  <a:pt x="4788514" y="5734190"/>
                  <a:pt x="4774607" y="5739605"/>
                  <a:pt x="4760700" y="5740114"/>
                </a:cubicBezTo>
                <a:close/>
                <a:moveTo>
                  <a:pt x="7431296" y="5740114"/>
                </a:moveTo>
                <a:cubicBezTo>
                  <a:pt x="7417390" y="5739605"/>
                  <a:pt x="7403483" y="5734190"/>
                  <a:pt x="7392054" y="5723697"/>
                </a:cubicBezTo>
                <a:cubicBezTo>
                  <a:pt x="7369955" y="5704750"/>
                  <a:pt x="7368431" y="5693241"/>
                  <a:pt x="7384434" y="5666174"/>
                </a:cubicBezTo>
                <a:cubicBezTo>
                  <a:pt x="7397387" y="5643839"/>
                  <a:pt x="7417199" y="5636394"/>
                  <a:pt x="7449966" y="5642486"/>
                </a:cubicBezTo>
                <a:cubicBezTo>
                  <a:pt x="7488066" y="5649931"/>
                  <a:pt x="7501019" y="5702041"/>
                  <a:pt x="7470539" y="5727083"/>
                </a:cubicBezTo>
                <a:cubicBezTo>
                  <a:pt x="7459108" y="5736222"/>
                  <a:pt x="7445202" y="5740622"/>
                  <a:pt x="7431296" y="5740114"/>
                </a:cubicBezTo>
                <a:close/>
                <a:moveTo>
                  <a:pt x="1045207" y="5746201"/>
                </a:moveTo>
                <a:cubicBezTo>
                  <a:pt x="1037209" y="5745187"/>
                  <a:pt x="1029589" y="5739940"/>
                  <a:pt x="1015869" y="5729787"/>
                </a:cubicBezTo>
                <a:cubicBezTo>
                  <a:pt x="972495" y="5697300"/>
                  <a:pt x="994525" y="5639096"/>
                  <a:pt x="1050160" y="5639096"/>
                </a:cubicBezTo>
                <a:cubicBezTo>
                  <a:pt x="1115681" y="5639096"/>
                  <a:pt x="1134725" y="5710157"/>
                  <a:pt x="1076836" y="5737234"/>
                </a:cubicBezTo>
                <a:cubicBezTo>
                  <a:pt x="1061588" y="5744002"/>
                  <a:pt x="1053208" y="5747215"/>
                  <a:pt x="1045207" y="5746201"/>
                </a:cubicBezTo>
                <a:close/>
                <a:moveTo>
                  <a:pt x="11146790" y="5746201"/>
                </a:moveTo>
                <a:cubicBezTo>
                  <a:pt x="11138788" y="5747215"/>
                  <a:pt x="11130408" y="5744002"/>
                  <a:pt x="11115160" y="5737234"/>
                </a:cubicBezTo>
                <a:cubicBezTo>
                  <a:pt x="11057271" y="5710157"/>
                  <a:pt x="11076315" y="5639096"/>
                  <a:pt x="11141836" y="5639096"/>
                </a:cubicBezTo>
                <a:cubicBezTo>
                  <a:pt x="11197471" y="5639096"/>
                  <a:pt x="11219502" y="5697300"/>
                  <a:pt x="11176127" y="5729787"/>
                </a:cubicBezTo>
                <a:cubicBezTo>
                  <a:pt x="11162407" y="5739940"/>
                  <a:pt x="11154787" y="5745187"/>
                  <a:pt x="11146790" y="5746201"/>
                </a:cubicBezTo>
                <a:close/>
                <a:moveTo>
                  <a:pt x="3880188" y="5746511"/>
                </a:moveTo>
                <a:cubicBezTo>
                  <a:pt x="3869032" y="5746290"/>
                  <a:pt x="3856840" y="5743330"/>
                  <a:pt x="3844267" y="5737236"/>
                </a:cubicBezTo>
                <a:cubicBezTo>
                  <a:pt x="3803882" y="5717607"/>
                  <a:pt x="3809978" y="5654669"/>
                  <a:pt x="3854174" y="5638427"/>
                </a:cubicBezTo>
                <a:cubicBezTo>
                  <a:pt x="3874747" y="5630980"/>
                  <a:pt x="3881606" y="5631659"/>
                  <a:pt x="3905227" y="5643161"/>
                </a:cubicBezTo>
                <a:cubicBezTo>
                  <a:pt x="3929611" y="5654669"/>
                  <a:pt x="3932659" y="5659406"/>
                  <a:pt x="3934946" y="5685127"/>
                </a:cubicBezTo>
                <a:cubicBezTo>
                  <a:pt x="3937803" y="5723191"/>
                  <a:pt x="3913658" y="5747181"/>
                  <a:pt x="3880188" y="5746511"/>
                </a:cubicBezTo>
                <a:close/>
                <a:moveTo>
                  <a:pt x="8311808" y="5746511"/>
                </a:moveTo>
                <a:cubicBezTo>
                  <a:pt x="8278339" y="5747181"/>
                  <a:pt x="8254193" y="5723191"/>
                  <a:pt x="8257051" y="5685127"/>
                </a:cubicBezTo>
                <a:cubicBezTo>
                  <a:pt x="8259337" y="5659406"/>
                  <a:pt x="8262386" y="5654669"/>
                  <a:pt x="8286769" y="5643161"/>
                </a:cubicBezTo>
                <a:cubicBezTo>
                  <a:pt x="8310391" y="5631659"/>
                  <a:pt x="8317249" y="5630980"/>
                  <a:pt x="8337823" y="5638427"/>
                </a:cubicBezTo>
                <a:cubicBezTo>
                  <a:pt x="8382019" y="5654669"/>
                  <a:pt x="8388115" y="5717607"/>
                  <a:pt x="8347730" y="5737236"/>
                </a:cubicBezTo>
                <a:cubicBezTo>
                  <a:pt x="8335156" y="5743330"/>
                  <a:pt x="8322964" y="5746290"/>
                  <a:pt x="8311808" y="5746511"/>
                </a:cubicBezTo>
                <a:close/>
                <a:moveTo>
                  <a:pt x="4584383" y="5853440"/>
                </a:moveTo>
                <a:cubicBezTo>
                  <a:pt x="4579620" y="5854031"/>
                  <a:pt x="4575430" y="5851662"/>
                  <a:pt x="4575430" y="5845911"/>
                </a:cubicBezTo>
                <a:cubicBezTo>
                  <a:pt x="4575430" y="5839819"/>
                  <a:pt x="4580764" y="5835080"/>
                  <a:pt x="4587622" y="5835080"/>
                </a:cubicBezTo>
                <a:cubicBezTo>
                  <a:pt x="4594480" y="5835080"/>
                  <a:pt x="4598290" y="5838466"/>
                  <a:pt x="4596766" y="5843202"/>
                </a:cubicBezTo>
                <a:cubicBezTo>
                  <a:pt x="4594480" y="5849294"/>
                  <a:pt x="4589146" y="5852848"/>
                  <a:pt x="4584383" y="5853440"/>
                </a:cubicBezTo>
                <a:close/>
                <a:moveTo>
                  <a:pt x="7607614" y="5853440"/>
                </a:moveTo>
                <a:cubicBezTo>
                  <a:pt x="7602851" y="5852848"/>
                  <a:pt x="7597516" y="5849294"/>
                  <a:pt x="7595231" y="5843202"/>
                </a:cubicBezTo>
                <a:cubicBezTo>
                  <a:pt x="7593707" y="5838466"/>
                  <a:pt x="7597516" y="5835080"/>
                  <a:pt x="7604375" y="5835080"/>
                </a:cubicBezTo>
                <a:cubicBezTo>
                  <a:pt x="7611232" y="5835080"/>
                  <a:pt x="7616567" y="5839819"/>
                  <a:pt x="7616567" y="5845911"/>
                </a:cubicBezTo>
                <a:cubicBezTo>
                  <a:pt x="7616567" y="5851662"/>
                  <a:pt x="7612376" y="5854031"/>
                  <a:pt x="7607614" y="5853440"/>
                </a:cubicBezTo>
                <a:close/>
                <a:moveTo>
                  <a:pt x="4762419" y="5855302"/>
                </a:moveTo>
                <a:cubicBezTo>
                  <a:pt x="4756514" y="5855726"/>
                  <a:pt x="4749656" y="5853358"/>
                  <a:pt x="4745846" y="5847944"/>
                </a:cubicBezTo>
                <a:cubicBezTo>
                  <a:pt x="4740511" y="5839820"/>
                  <a:pt x="4757275" y="5826962"/>
                  <a:pt x="4767182" y="5832378"/>
                </a:cubicBezTo>
                <a:cubicBezTo>
                  <a:pt x="4770230" y="5834406"/>
                  <a:pt x="4773278" y="5840497"/>
                  <a:pt x="4773278" y="5845912"/>
                </a:cubicBezTo>
                <a:cubicBezTo>
                  <a:pt x="4773278" y="5851666"/>
                  <a:pt x="4768326" y="5854880"/>
                  <a:pt x="4762419" y="5855302"/>
                </a:cubicBezTo>
                <a:close/>
                <a:moveTo>
                  <a:pt x="7429578" y="5855302"/>
                </a:moveTo>
                <a:cubicBezTo>
                  <a:pt x="7423671" y="5854880"/>
                  <a:pt x="7418719" y="5851666"/>
                  <a:pt x="7418719" y="5845912"/>
                </a:cubicBezTo>
                <a:cubicBezTo>
                  <a:pt x="7418719" y="5840497"/>
                  <a:pt x="7421767" y="5834406"/>
                  <a:pt x="7424815" y="5832378"/>
                </a:cubicBezTo>
                <a:cubicBezTo>
                  <a:pt x="7434722" y="5826962"/>
                  <a:pt x="7451486" y="5839820"/>
                  <a:pt x="7446151" y="5847944"/>
                </a:cubicBezTo>
                <a:cubicBezTo>
                  <a:pt x="7442340" y="5853358"/>
                  <a:pt x="7435483" y="5855726"/>
                  <a:pt x="7429578" y="5855302"/>
                </a:cubicBezTo>
                <a:close/>
                <a:moveTo>
                  <a:pt x="705903" y="5859955"/>
                </a:moveTo>
                <a:cubicBezTo>
                  <a:pt x="700568" y="5860966"/>
                  <a:pt x="694092" y="5858431"/>
                  <a:pt x="687995" y="5852002"/>
                </a:cubicBezTo>
                <a:cubicBezTo>
                  <a:pt x="680376" y="5844558"/>
                  <a:pt x="680376" y="5839142"/>
                  <a:pt x="686469" y="5833726"/>
                </a:cubicBezTo>
                <a:cubicBezTo>
                  <a:pt x="697904" y="5823573"/>
                  <a:pt x="720005" y="5832375"/>
                  <a:pt x="716956" y="5846586"/>
                </a:cubicBezTo>
                <a:cubicBezTo>
                  <a:pt x="715431" y="5854368"/>
                  <a:pt x="711239" y="5858937"/>
                  <a:pt x="705903" y="5859955"/>
                </a:cubicBezTo>
                <a:close/>
                <a:moveTo>
                  <a:pt x="11486094" y="5859955"/>
                </a:moveTo>
                <a:cubicBezTo>
                  <a:pt x="11480758" y="5858937"/>
                  <a:pt x="11476566" y="5854368"/>
                  <a:pt x="11475040" y="5846586"/>
                </a:cubicBezTo>
                <a:cubicBezTo>
                  <a:pt x="11471991" y="5832375"/>
                  <a:pt x="11494092" y="5823573"/>
                  <a:pt x="11505527" y="5833726"/>
                </a:cubicBezTo>
                <a:cubicBezTo>
                  <a:pt x="11511620" y="5839142"/>
                  <a:pt x="11511620" y="5844558"/>
                  <a:pt x="11504002" y="5852002"/>
                </a:cubicBezTo>
                <a:cubicBezTo>
                  <a:pt x="11497904" y="5858431"/>
                  <a:pt x="11491428" y="5860966"/>
                  <a:pt x="11486094" y="5859955"/>
                </a:cubicBezTo>
                <a:close/>
                <a:moveTo>
                  <a:pt x="345775" y="5862149"/>
                </a:moveTo>
                <a:cubicBezTo>
                  <a:pt x="341208" y="5862149"/>
                  <a:pt x="335883" y="5857413"/>
                  <a:pt x="332841" y="5851321"/>
                </a:cubicBezTo>
                <a:cubicBezTo>
                  <a:pt x="326755" y="5837108"/>
                  <a:pt x="342729" y="5822894"/>
                  <a:pt x="354141" y="5833050"/>
                </a:cubicBezTo>
                <a:cubicBezTo>
                  <a:pt x="364035" y="5841846"/>
                  <a:pt x="357948" y="5862149"/>
                  <a:pt x="345775" y="5862149"/>
                </a:cubicBezTo>
                <a:close/>
                <a:moveTo>
                  <a:pt x="11846222" y="5862149"/>
                </a:moveTo>
                <a:cubicBezTo>
                  <a:pt x="11834048" y="5862149"/>
                  <a:pt x="11827962" y="5841846"/>
                  <a:pt x="11837855" y="5833050"/>
                </a:cubicBezTo>
                <a:cubicBezTo>
                  <a:pt x="11849267" y="5822894"/>
                  <a:pt x="11865242" y="5837108"/>
                  <a:pt x="11859155" y="5851321"/>
                </a:cubicBezTo>
                <a:cubicBezTo>
                  <a:pt x="11856114" y="5857413"/>
                  <a:pt x="11850788" y="5862149"/>
                  <a:pt x="11846222" y="5862149"/>
                </a:cubicBezTo>
                <a:close/>
                <a:moveTo>
                  <a:pt x="5472919" y="5866966"/>
                </a:moveTo>
                <a:cubicBezTo>
                  <a:pt x="5466156" y="5869082"/>
                  <a:pt x="5457584" y="5866885"/>
                  <a:pt x="5450344" y="5859440"/>
                </a:cubicBezTo>
                <a:cubicBezTo>
                  <a:pt x="5436628" y="5844549"/>
                  <a:pt x="5446535" y="5826952"/>
                  <a:pt x="5467108" y="5829658"/>
                </a:cubicBezTo>
                <a:cubicBezTo>
                  <a:pt x="5480063" y="5831013"/>
                  <a:pt x="5484635" y="5836427"/>
                  <a:pt x="5484635" y="5848607"/>
                </a:cubicBezTo>
                <a:cubicBezTo>
                  <a:pt x="5484635" y="5858421"/>
                  <a:pt x="5479683" y="5864853"/>
                  <a:pt x="5472919" y="5866966"/>
                </a:cubicBezTo>
                <a:close/>
                <a:moveTo>
                  <a:pt x="6719078" y="5866966"/>
                </a:moveTo>
                <a:cubicBezTo>
                  <a:pt x="6712314" y="5864853"/>
                  <a:pt x="6707362" y="5858421"/>
                  <a:pt x="6707362" y="5848607"/>
                </a:cubicBezTo>
                <a:cubicBezTo>
                  <a:pt x="6707362" y="5836427"/>
                  <a:pt x="6711934" y="5831013"/>
                  <a:pt x="6724888" y="5829658"/>
                </a:cubicBezTo>
                <a:cubicBezTo>
                  <a:pt x="6745462" y="5826952"/>
                  <a:pt x="6755368" y="5844549"/>
                  <a:pt x="6741652" y="5859440"/>
                </a:cubicBezTo>
                <a:cubicBezTo>
                  <a:pt x="6734412" y="5866885"/>
                  <a:pt x="6725840" y="5869082"/>
                  <a:pt x="6719078" y="5866966"/>
                </a:cubicBezTo>
                <a:close/>
                <a:moveTo>
                  <a:pt x="524820" y="5867059"/>
                </a:moveTo>
                <a:cubicBezTo>
                  <a:pt x="516237" y="5869257"/>
                  <a:pt x="507649" y="5868918"/>
                  <a:pt x="503071" y="5864858"/>
                </a:cubicBezTo>
                <a:cubicBezTo>
                  <a:pt x="491623" y="5854028"/>
                  <a:pt x="497728" y="5828988"/>
                  <a:pt x="513755" y="5824927"/>
                </a:cubicBezTo>
                <a:cubicBezTo>
                  <a:pt x="536649" y="5818156"/>
                  <a:pt x="557987" y="5837785"/>
                  <a:pt x="546569" y="5854028"/>
                </a:cubicBezTo>
                <a:cubicBezTo>
                  <a:pt x="541992" y="5860122"/>
                  <a:pt x="533405" y="5864858"/>
                  <a:pt x="524820" y="5867059"/>
                </a:cubicBezTo>
                <a:close/>
                <a:moveTo>
                  <a:pt x="11667176" y="5867059"/>
                </a:moveTo>
                <a:cubicBezTo>
                  <a:pt x="11658591" y="5864858"/>
                  <a:pt x="11650004" y="5860122"/>
                  <a:pt x="11645427" y="5854028"/>
                </a:cubicBezTo>
                <a:cubicBezTo>
                  <a:pt x="11634010" y="5837785"/>
                  <a:pt x="11655347" y="5818156"/>
                  <a:pt x="11678242" y="5824927"/>
                </a:cubicBezTo>
                <a:cubicBezTo>
                  <a:pt x="11694268" y="5828988"/>
                  <a:pt x="11700374" y="5854028"/>
                  <a:pt x="11688926" y="5864858"/>
                </a:cubicBezTo>
                <a:cubicBezTo>
                  <a:pt x="11684347" y="5868918"/>
                  <a:pt x="11675759" y="5869257"/>
                  <a:pt x="11667176" y="5867059"/>
                </a:cubicBezTo>
                <a:close/>
                <a:moveTo>
                  <a:pt x="5114096" y="5867563"/>
                </a:moveTo>
                <a:cubicBezTo>
                  <a:pt x="5106476" y="5868916"/>
                  <a:pt x="5099618" y="5864176"/>
                  <a:pt x="5096570" y="5855376"/>
                </a:cubicBezTo>
                <a:cubicBezTo>
                  <a:pt x="5090474" y="5837779"/>
                  <a:pt x="5101904" y="5824918"/>
                  <a:pt x="5119430" y="5831013"/>
                </a:cubicBezTo>
                <a:cubicBezTo>
                  <a:pt x="5135432" y="5836427"/>
                  <a:pt x="5131622" y="5864854"/>
                  <a:pt x="5114096" y="5867563"/>
                </a:cubicBezTo>
                <a:close/>
                <a:moveTo>
                  <a:pt x="7077900" y="5867563"/>
                </a:moveTo>
                <a:cubicBezTo>
                  <a:pt x="7060375" y="5864854"/>
                  <a:pt x="7056564" y="5836427"/>
                  <a:pt x="7072567" y="5831013"/>
                </a:cubicBezTo>
                <a:cubicBezTo>
                  <a:pt x="7090092" y="5824918"/>
                  <a:pt x="7101523" y="5837779"/>
                  <a:pt x="7095427" y="5855376"/>
                </a:cubicBezTo>
                <a:cubicBezTo>
                  <a:pt x="7092379" y="5864176"/>
                  <a:pt x="7085520" y="5868916"/>
                  <a:pt x="7077900" y="5867563"/>
                </a:cubicBezTo>
                <a:close/>
                <a:moveTo>
                  <a:pt x="2452607" y="5867734"/>
                </a:moveTo>
                <a:cubicBezTo>
                  <a:pt x="2448035" y="5867226"/>
                  <a:pt x="2444415" y="5866211"/>
                  <a:pt x="2442891" y="5864855"/>
                </a:cubicBezTo>
                <a:cubicBezTo>
                  <a:pt x="2432223" y="5855380"/>
                  <a:pt x="2437558" y="5835752"/>
                  <a:pt x="2452035" y="5828311"/>
                </a:cubicBezTo>
                <a:cubicBezTo>
                  <a:pt x="2474895" y="5818156"/>
                  <a:pt x="2492422" y="5826953"/>
                  <a:pt x="2489374" y="5847938"/>
                </a:cubicBezTo>
                <a:cubicBezTo>
                  <a:pt x="2487850" y="5860798"/>
                  <a:pt x="2482515" y="5866210"/>
                  <a:pt x="2468038" y="5867564"/>
                </a:cubicBezTo>
                <a:cubicBezTo>
                  <a:pt x="2462704" y="5868241"/>
                  <a:pt x="2457179" y="5868241"/>
                  <a:pt x="2452607" y="5867734"/>
                </a:cubicBezTo>
                <a:close/>
                <a:moveTo>
                  <a:pt x="2627591" y="5867734"/>
                </a:moveTo>
                <a:cubicBezTo>
                  <a:pt x="2623019" y="5867226"/>
                  <a:pt x="2619399" y="5866211"/>
                  <a:pt x="2617875" y="5864855"/>
                </a:cubicBezTo>
                <a:cubicBezTo>
                  <a:pt x="2607207" y="5855380"/>
                  <a:pt x="2612542" y="5835752"/>
                  <a:pt x="2627019" y="5828311"/>
                </a:cubicBezTo>
                <a:cubicBezTo>
                  <a:pt x="2649879" y="5818156"/>
                  <a:pt x="2667406" y="5826953"/>
                  <a:pt x="2664358" y="5847938"/>
                </a:cubicBezTo>
                <a:cubicBezTo>
                  <a:pt x="2662834" y="5860798"/>
                  <a:pt x="2657499" y="5866210"/>
                  <a:pt x="2643022" y="5867564"/>
                </a:cubicBezTo>
                <a:cubicBezTo>
                  <a:pt x="2637688" y="5868241"/>
                  <a:pt x="2632163" y="5868241"/>
                  <a:pt x="2627591" y="5867734"/>
                </a:cubicBezTo>
                <a:close/>
                <a:moveTo>
                  <a:pt x="9564406" y="5867734"/>
                </a:moveTo>
                <a:cubicBezTo>
                  <a:pt x="9559834" y="5868241"/>
                  <a:pt x="9554308" y="5868241"/>
                  <a:pt x="9548975" y="5867564"/>
                </a:cubicBezTo>
                <a:cubicBezTo>
                  <a:pt x="9534498" y="5866210"/>
                  <a:pt x="9529163" y="5860798"/>
                  <a:pt x="9527639" y="5847938"/>
                </a:cubicBezTo>
                <a:cubicBezTo>
                  <a:pt x="9524591" y="5826953"/>
                  <a:pt x="9542118" y="5818156"/>
                  <a:pt x="9564978" y="5828311"/>
                </a:cubicBezTo>
                <a:cubicBezTo>
                  <a:pt x="9579455" y="5835752"/>
                  <a:pt x="9584790" y="5855380"/>
                  <a:pt x="9574122" y="5864855"/>
                </a:cubicBezTo>
                <a:cubicBezTo>
                  <a:pt x="9572598" y="5866211"/>
                  <a:pt x="9568978" y="5867226"/>
                  <a:pt x="9564406" y="5867734"/>
                </a:cubicBezTo>
                <a:close/>
                <a:moveTo>
                  <a:pt x="9739390" y="5867734"/>
                </a:moveTo>
                <a:cubicBezTo>
                  <a:pt x="9734818" y="5868241"/>
                  <a:pt x="9729292" y="5868241"/>
                  <a:pt x="9723959" y="5867564"/>
                </a:cubicBezTo>
                <a:cubicBezTo>
                  <a:pt x="9709482" y="5866210"/>
                  <a:pt x="9704147" y="5860798"/>
                  <a:pt x="9702623" y="5847938"/>
                </a:cubicBezTo>
                <a:cubicBezTo>
                  <a:pt x="9699575" y="5826953"/>
                  <a:pt x="9717102" y="5818156"/>
                  <a:pt x="9739962" y="5828311"/>
                </a:cubicBezTo>
                <a:cubicBezTo>
                  <a:pt x="9754439" y="5835752"/>
                  <a:pt x="9759774" y="5855380"/>
                  <a:pt x="9749106" y="5864855"/>
                </a:cubicBezTo>
                <a:cubicBezTo>
                  <a:pt x="9747582" y="5866211"/>
                  <a:pt x="9743962" y="5867226"/>
                  <a:pt x="9739390" y="5867734"/>
                </a:cubicBezTo>
                <a:close/>
                <a:moveTo>
                  <a:pt x="4407596" y="5868579"/>
                </a:moveTo>
                <a:cubicBezTo>
                  <a:pt x="4398738" y="5868072"/>
                  <a:pt x="4389784" y="5863163"/>
                  <a:pt x="4384450" y="5854025"/>
                </a:cubicBezTo>
                <a:cubicBezTo>
                  <a:pt x="4377592" y="5841843"/>
                  <a:pt x="4378354" y="5837780"/>
                  <a:pt x="4389022" y="5831015"/>
                </a:cubicBezTo>
                <a:cubicBezTo>
                  <a:pt x="4412644" y="5815449"/>
                  <a:pt x="4443124" y="5835077"/>
                  <a:pt x="4430170" y="5856735"/>
                </a:cubicBezTo>
                <a:cubicBezTo>
                  <a:pt x="4425218" y="5865194"/>
                  <a:pt x="4416455" y="5869088"/>
                  <a:pt x="4407596" y="5868579"/>
                </a:cubicBezTo>
                <a:close/>
                <a:moveTo>
                  <a:pt x="7784400" y="5868579"/>
                </a:moveTo>
                <a:cubicBezTo>
                  <a:pt x="7775542" y="5869088"/>
                  <a:pt x="7766779" y="5865194"/>
                  <a:pt x="7761827" y="5856735"/>
                </a:cubicBezTo>
                <a:cubicBezTo>
                  <a:pt x="7748872" y="5835077"/>
                  <a:pt x="7779352" y="5815449"/>
                  <a:pt x="7802975" y="5831015"/>
                </a:cubicBezTo>
                <a:cubicBezTo>
                  <a:pt x="7813643" y="5837780"/>
                  <a:pt x="7814404" y="5841843"/>
                  <a:pt x="7807547" y="5854025"/>
                </a:cubicBezTo>
                <a:cubicBezTo>
                  <a:pt x="7802212" y="5863163"/>
                  <a:pt x="7793259" y="5868072"/>
                  <a:pt x="7784400" y="5868579"/>
                </a:cubicBezTo>
                <a:close/>
                <a:moveTo>
                  <a:pt x="2111214" y="5868918"/>
                </a:moveTo>
                <a:cubicBezTo>
                  <a:pt x="2095212" y="5868918"/>
                  <a:pt x="2088353" y="5864858"/>
                  <a:pt x="2085305" y="5854028"/>
                </a:cubicBezTo>
                <a:cubicBezTo>
                  <a:pt x="2076161" y="5824927"/>
                  <a:pt x="2117310" y="5810035"/>
                  <a:pt x="2135598" y="5835752"/>
                </a:cubicBezTo>
                <a:cubicBezTo>
                  <a:pt x="2147790" y="5853351"/>
                  <a:pt x="2136360" y="5868918"/>
                  <a:pt x="2111214" y="5868918"/>
                </a:cubicBezTo>
                <a:close/>
                <a:moveTo>
                  <a:pt x="10080783" y="5868918"/>
                </a:moveTo>
                <a:cubicBezTo>
                  <a:pt x="10055636" y="5868918"/>
                  <a:pt x="10044207" y="5853351"/>
                  <a:pt x="10056399" y="5835752"/>
                </a:cubicBezTo>
                <a:cubicBezTo>
                  <a:pt x="10074687" y="5810035"/>
                  <a:pt x="10115835" y="5824927"/>
                  <a:pt x="10106691" y="5854028"/>
                </a:cubicBezTo>
                <a:cubicBezTo>
                  <a:pt x="10103643" y="5864858"/>
                  <a:pt x="10096784" y="5868918"/>
                  <a:pt x="10080783" y="5868918"/>
                </a:cubicBezTo>
                <a:close/>
                <a:moveTo>
                  <a:pt x="1238024" y="5870951"/>
                </a:moveTo>
                <a:cubicBezTo>
                  <a:pt x="1228732" y="5872645"/>
                  <a:pt x="1218637" y="5871967"/>
                  <a:pt x="1211412" y="5868244"/>
                </a:cubicBezTo>
                <a:cubicBezTo>
                  <a:pt x="1193145" y="5858769"/>
                  <a:pt x="1193911" y="5833726"/>
                  <a:pt x="1213700" y="5822898"/>
                </a:cubicBezTo>
                <a:cubicBezTo>
                  <a:pt x="1226612" y="5815452"/>
                  <a:pt x="1232721" y="5815452"/>
                  <a:pt x="1247963" y="5824927"/>
                </a:cubicBezTo>
                <a:cubicBezTo>
                  <a:pt x="1266252" y="5835756"/>
                  <a:pt x="1270061" y="5845908"/>
                  <a:pt x="1260153" y="5859447"/>
                </a:cubicBezTo>
                <a:cubicBezTo>
                  <a:pt x="1255981" y="5865198"/>
                  <a:pt x="1247389" y="5869257"/>
                  <a:pt x="1238024" y="5870951"/>
                </a:cubicBezTo>
                <a:close/>
                <a:moveTo>
                  <a:pt x="10953972" y="5870951"/>
                </a:moveTo>
                <a:cubicBezTo>
                  <a:pt x="10944607" y="5869257"/>
                  <a:pt x="10936015" y="5865198"/>
                  <a:pt x="10931843" y="5859447"/>
                </a:cubicBezTo>
                <a:cubicBezTo>
                  <a:pt x="10921935" y="5845908"/>
                  <a:pt x="10925744" y="5835756"/>
                  <a:pt x="10944034" y="5824927"/>
                </a:cubicBezTo>
                <a:cubicBezTo>
                  <a:pt x="10959275" y="5815452"/>
                  <a:pt x="10965384" y="5815452"/>
                  <a:pt x="10978296" y="5822898"/>
                </a:cubicBezTo>
                <a:cubicBezTo>
                  <a:pt x="10998086" y="5833726"/>
                  <a:pt x="10998851" y="5858769"/>
                  <a:pt x="10980584" y="5868244"/>
                </a:cubicBezTo>
                <a:cubicBezTo>
                  <a:pt x="10973359" y="5871967"/>
                  <a:pt x="10963264" y="5872645"/>
                  <a:pt x="10953972" y="5870951"/>
                </a:cubicBezTo>
                <a:close/>
                <a:moveTo>
                  <a:pt x="1594841" y="5873997"/>
                </a:moveTo>
                <a:cubicBezTo>
                  <a:pt x="1589125" y="5875180"/>
                  <a:pt x="1581316" y="5873997"/>
                  <a:pt x="1568743" y="5870951"/>
                </a:cubicBezTo>
                <a:cubicBezTo>
                  <a:pt x="1547407" y="5866213"/>
                  <a:pt x="1543596" y="5841847"/>
                  <a:pt x="1561123" y="5826280"/>
                </a:cubicBezTo>
                <a:cubicBezTo>
                  <a:pt x="1576363" y="5813425"/>
                  <a:pt x="1577887" y="5813425"/>
                  <a:pt x="1596175" y="5824250"/>
                </a:cubicBezTo>
                <a:cubicBezTo>
                  <a:pt x="1618272" y="5836432"/>
                  <a:pt x="1619796" y="5843202"/>
                  <a:pt x="1608367" y="5862829"/>
                </a:cubicBezTo>
                <a:cubicBezTo>
                  <a:pt x="1604176" y="5869257"/>
                  <a:pt x="1600556" y="5872814"/>
                  <a:pt x="1594841" y="5873997"/>
                </a:cubicBezTo>
                <a:close/>
                <a:moveTo>
                  <a:pt x="10597155" y="5873997"/>
                </a:moveTo>
                <a:cubicBezTo>
                  <a:pt x="10591440" y="5872814"/>
                  <a:pt x="10587820" y="5869257"/>
                  <a:pt x="10583630" y="5862829"/>
                </a:cubicBezTo>
                <a:cubicBezTo>
                  <a:pt x="10572200" y="5843202"/>
                  <a:pt x="10573724" y="5836432"/>
                  <a:pt x="10595822" y="5824250"/>
                </a:cubicBezTo>
                <a:cubicBezTo>
                  <a:pt x="10614110" y="5813425"/>
                  <a:pt x="10615634" y="5813425"/>
                  <a:pt x="10630874" y="5826280"/>
                </a:cubicBezTo>
                <a:cubicBezTo>
                  <a:pt x="10648400" y="5841847"/>
                  <a:pt x="10644590" y="5866213"/>
                  <a:pt x="10623254" y="5870951"/>
                </a:cubicBezTo>
                <a:cubicBezTo>
                  <a:pt x="10610680" y="5873997"/>
                  <a:pt x="10602871" y="5875180"/>
                  <a:pt x="10597155" y="5873997"/>
                </a:cubicBezTo>
                <a:close/>
                <a:moveTo>
                  <a:pt x="872732" y="5875087"/>
                </a:moveTo>
                <a:cubicBezTo>
                  <a:pt x="864148" y="5875480"/>
                  <a:pt x="855761" y="5873323"/>
                  <a:pt x="849301" y="5867571"/>
                </a:cubicBezTo>
                <a:cubicBezTo>
                  <a:pt x="835583" y="5855385"/>
                  <a:pt x="838609" y="5834403"/>
                  <a:pt x="856148" y="5820868"/>
                </a:cubicBezTo>
                <a:cubicBezTo>
                  <a:pt x="873687" y="5807330"/>
                  <a:pt x="888895" y="5810713"/>
                  <a:pt x="908715" y="5831019"/>
                </a:cubicBezTo>
                <a:cubicBezTo>
                  <a:pt x="925869" y="5849802"/>
                  <a:pt x="898416" y="5873917"/>
                  <a:pt x="872732" y="5875087"/>
                </a:cubicBezTo>
                <a:close/>
                <a:moveTo>
                  <a:pt x="11319264" y="5875087"/>
                </a:moveTo>
                <a:cubicBezTo>
                  <a:pt x="11293580" y="5873917"/>
                  <a:pt x="11266127" y="5849802"/>
                  <a:pt x="11283282" y="5831019"/>
                </a:cubicBezTo>
                <a:cubicBezTo>
                  <a:pt x="11303102" y="5810713"/>
                  <a:pt x="11318310" y="5807330"/>
                  <a:pt x="11335848" y="5820868"/>
                </a:cubicBezTo>
                <a:cubicBezTo>
                  <a:pt x="11353387" y="5834403"/>
                  <a:pt x="11356414" y="5855385"/>
                  <a:pt x="11342695" y="5867571"/>
                </a:cubicBezTo>
                <a:cubicBezTo>
                  <a:pt x="11336235" y="5873323"/>
                  <a:pt x="11327848" y="5875480"/>
                  <a:pt x="11319264" y="5875087"/>
                </a:cubicBezTo>
                <a:close/>
                <a:moveTo>
                  <a:pt x="5647899" y="5875350"/>
                </a:moveTo>
                <a:cubicBezTo>
                  <a:pt x="5637898" y="5876702"/>
                  <a:pt x="5626848" y="5874336"/>
                  <a:pt x="5619228" y="5867565"/>
                </a:cubicBezTo>
                <a:cubicBezTo>
                  <a:pt x="5607036" y="5856736"/>
                  <a:pt x="5607799" y="5831693"/>
                  <a:pt x="5621515" y="5821539"/>
                </a:cubicBezTo>
                <a:cubicBezTo>
                  <a:pt x="5646660" y="5803267"/>
                  <a:pt x="5683236" y="5831693"/>
                  <a:pt x="5670283" y="5860798"/>
                </a:cubicBezTo>
                <a:cubicBezTo>
                  <a:pt x="5666854" y="5868918"/>
                  <a:pt x="5657900" y="5873997"/>
                  <a:pt x="5647899" y="5875350"/>
                </a:cubicBezTo>
                <a:close/>
                <a:moveTo>
                  <a:pt x="6544098" y="5875350"/>
                </a:moveTo>
                <a:cubicBezTo>
                  <a:pt x="6534096" y="5873997"/>
                  <a:pt x="6525143" y="5868918"/>
                  <a:pt x="6521714" y="5860798"/>
                </a:cubicBezTo>
                <a:cubicBezTo>
                  <a:pt x="6508760" y="5831693"/>
                  <a:pt x="6545336" y="5803267"/>
                  <a:pt x="6570482" y="5821539"/>
                </a:cubicBezTo>
                <a:cubicBezTo>
                  <a:pt x="6584198" y="5831693"/>
                  <a:pt x="6584960" y="5856736"/>
                  <a:pt x="6572768" y="5867565"/>
                </a:cubicBezTo>
                <a:cubicBezTo>
                  <a:pt x="6565148" y="5874336"/>
                  <a:pt x="6554099" y="5876702"/>
                  <a:pt x="6544098" y="5875350"/>
                </a:cubicBezTo>
                <a:close/>
                <a:moveTo>
                  <a:pt x="3519354" y="5881440"/>
                </a:moveTo>
                <a:cubicBezTo>
                  <a:pt x="3511830" y="5880424"/>
                  <a:pt x="3504971" y="5875010"/>
                  <a:pt x="3495827" y="5864858"/>
                </a:cubicBezTo>
                <a:cubicBezTo>
                  <a:pt x="3479826" y="5846584"/>
                  <a:pt x="3480587" y="5841168"/>
                  <a:pt x="3501162" y="5820189"/>
                </a:cubicBezTo>
                <a:cubicBezTo>
                  <a:pt x="3517163" y="5803267"/>
                  <a:pt x="3536975" y="5805299"/>
                  <a:pt x="3551454" y="5824927"/>
                </a:cubicBezTo>
                <a:cubicBezTo>
                  <a:pt x="3568218" y="5847260"/>
                  <a:pt x="3566694" y="5859445"/>
                  <a:pt x="3546882" y="5871626"/>
                </a:cubicBezTo>
                <a:cubicBezTo>
                  <a:pt x="3535071" y="5879071"/>
                  <a:pt x="3526879" y="5882454"/>
                  <a:pt x="3519354" y="5881440"/>
                </a:cubicBezTo>
                <a:close/>
                <a:moveTo>
                  <a:pt x="8672643" y="5881440"/>
                </a:moveTo>
                <a:cubicBezTo>
                  <a:pt x="8665118" y="5882454"/>
                  <a:pt x="8656926" y="5879071"/>
                  <a:pt x="8645115" y="5871626"/>
                </a:cubicBezTo>
                <a:cubicBezTo>
                  <a:pt x="8625303" y="5859445"/>
                  <a:pt x="8623779" y="5847260"/>
                  <a:pt x="8640543" y="5824927"/>
                </a:cubicBezTo>
                <a:cubicBezTo>
                  <a:pt x="8655022" y="5805299"/>
                  <a:pt x="8674834" y="5803267"/>
                  <a:pt x="8690835" y="5820189"/>
                </a:cubicBezTo>
                <a:cubicBezTo>
                  <a:pt x="8711410" y="5841168"/>
                  <a:pt x="8712171" y="5846584"/>
                  <a:pt x="8696170" y="5864858"/>
                </a:cubicBezTo>
                <a:cubicBezTo>
                  <a:pt x="8687026" y="5875010"/>
                  <a:pt x="8680167" y="5880424"/>
                  <a:pt x="8672643" y="5881440"/>
                </a:cubicBezTo>
                <a:close/>
                <a:moveTo>
                  <a:pt x="5818402" y="5881697"/>
                </a:moveTo>
                <a:cubicBezTo>
                  <a:pt x="5812686" y="5881611"/>
                  <a:pt x="5807162" y="5879415"/>
                  <a:pt x="5798779" y="5875013"/>
                </a:cubicBezTo>
                <a:cubicBezTo>
                  <a:pt x="5772110" y="5861478"/>
                  <a:pt x="5790398" y="5808008"/>
                  <a:pt x="5821639" y="5808008"/>
                </a:cubicBezTo>
                <a:cubicBezTo>
                  <a:pt x="5851358" y="5808008"/>
                  <a:pt x="5865835" y="5862829"/>
                  <a:pt x="5839166" y="5875689"/>
                </a:cubicBezTo>
                <a:cubicBezTo>
                  <a:pt x="5830022" y="5879750"/>
                  <a:pt x="5824116" y="5881781"/>
                  <a:pt x="5818402" y="5881697"/>
                </a:cubicBezTo>
                <a:close/>
                <a:moveTo>
                  <a:pt x="6373595" y="5881697"/>
                </a:moveTo>
                <a:cubicBezTo>
                  <a:pt x="6367880" y="5881781"/>
                  <a:pt x="6361975" y="5879750"/>
                  <a:pt x="6352831" y="5875689"/>
                </a:cubicBezTo>
                <a:cubicBezTo>
                  <a:pt x="6326162" y="5862829"/>
                  <a:pt x="6340639" y="5808008"/>
                  <a:pt x="6370358" y="5808008"/>
                </a:cubicBezTo>
                <a:cubicBezTo>
                  <a:pt x="6401599" y="5808008"/>
                  <a:pt x="6419887" y="5861478"/>
                  <a:pt x="6393218" y="5875013"/>
                </a:cubicBezTo>
                <a:cubicBezTo>
                  <a:pt x="6384835" y="5879415"/>
                  <a:pt x="6379311" y="5881611"/>
                  <a:pt x="6373595" y="5881697"/>
                </a:cubicBezTo>
                <a:close/>
                <a:moveTo>
                  <a:pt x="1948304" y="5881874"/>
                </a:moveTo>
                <a:cubicBezTo>
                  <a:pt x="1940708" y="5884781"/>
                  <a:pt x="1931849" y="5885161"/>
                  <a:pt x="1922515" y="5881778"/>
                </a:cubicBezTo>
                <a:cubicBezTo>
                  <a:pt x="1886701" y="5869597"/>
                  <a:pt x="1893559" y="5808003"/>
                  <a:pt x="1930135" y="5808003"/>
                </a:cubicBezTo>
                <a:cubicBezTo>
                  <a:pt x="1940041" y="5808003"/>
                  <a:pt x="1954519" y="5814098"/>
                  <a:pt x="1961377" y="5820866"/>
                </a:cubicBezTo>
                <a:cubicBezTo>
                  <a:pt x="1982523" y="5841676"/>
                  <a:pt x="1971093" y="5873149"/>
                  <a:pt x="1948304" y="5881874"/>
                </a:cubicBezTo>
                <a:close/>
                <a:moveTo>
                  <a:pt x="10243692" y="5881874"/>
                </a:moveTo>
                <a:cubicBezTo>
                  <a:pt x="10220903" y="5873149"/>
                  <a:pt x="10209474" y="5841676"/>
                  <a:pt x="10230619" y="5820866"/>
                </a:cubicBezTo>
                <a:cubicBezTo>
                  <a:pt x="10237478" y="5814098"/>
                  <a:pt x="10251955" y="5808003"/>
                  <a:pt x="10261862" y="5808003"/>
                </a:cubicBezTo>
                <a:cubicBezTo>
                  <a:pt x="10298438" y="5808003"/>
                  <a:pt x="10305295" y="5869597"/>
                  <a:pt x="10269482" y="5881778"/>
                </a:cubicBezTo>
                <a:cubicBezTo>
                  <a:pt x="10260147" y="5885161"/>
                  <a:pt x="10251288" y="5884781"/>
                  <a:pt x="10243692" y="5881874"/>
                </a:cubicBezTo>
                <a:close/>
                <a:moveTo>
                  <a:pt x="4050788" y="5888213"/>
                </a:moveTo>
                <a:cubicBezTo>
                  <a:pt x="4040871" y="5886889"/>
                  <a:pt x="4030679" y="5882279"/>
                  <a:pt x="4021535" y="5873651"/>
                </a:cubicBezTo>
                <a:cubicBezTo>
                  <a:pt x="3987244" y="5841841"/>
                  <a:pt x="4010867" y="5805292"/>
                  <a:pt x="4062683" y="5809353"/>
                </a:cubicBezTo>
                <a:cubicBezTo>
                  <a:pt x="4087067" y="5811383"/>
                  <a:pt x="4092400" y="5814089"/>
                  <a:pt x="4096972" y="5831013"/>
                </a:cubicBezTo>
                <a:cubicBezTo>
                  <a:pt x="4107832" y="5866545"/>
                  <a:pt x="4080543" y="5892178"/>
                  <a:pt x="4050788" y="5888213"/>
                </a:cubicBezTo>
                <a:close/>
                <a:moveTo>
                  <a:pt x="8141208" y="5888213"/>
                </a:moveTo>
                <a:cubicBezTo>
                  <a:pt x="8111453" y="5892178"/>
                  <a:pt x="8084164" y="5866545"/>
                  <a:pt x="8095024" y="5831013"/>
                </a:cubicBezTo>
                <a:cubicBezTo>
                  <a:pt x="8099596" y="5814089"/>
                  <a:pt x="8104929" y="5811383"/>
                  <a:pt x="8129314" y="5809353"/>
                </a:cubicBezTo>
                <a:cubicBezTo>
                  <a:pt x="8181129" y="5805292"/>
                  <a:pt x="8204752" y="5841841"/>
                  <a:pt x="8170461" y="5873651"/>
                </a:cubicBezTo>
                <a:cubicBezTo>
                  <a:pt x="8161317" y="5882279"/>
                  <a:pt x="8151125" y="5886889"/>
                  <a:pt x="8141208" y="5888213"/>
                </a:cubicBezTo>
                <a:close/>
                <a:moveTo>
                  <a:pt x="5992147" y="5888287"/>
                </a:moveTo>
                <a:cubicBezTo>
                  <a:pt x="5984431" y="5887696"/>
                  <a:pt x="5977192" y="5883128"/>
                  <a:pt x="5967667" y="5874329"/>
                </a:cubicBezTo>
                <a:cubicBezTo>
                  <a:pt x="5938711" y="5846579"/>
                  <a:pt x="5956999" y="5807999"/>
                  <a:pt x="6000434" y="5807999"/>
                </a:cubicBezTo>
                <a:cubicBezTo>
                  <a:pt x="6037010" y="5807999"/>
                  <a:pt x="6050726" y="5859440"/>
                  <a:pt x="6019483" y="5878388"/>
                </a:cubicBezTo>
                <a:cubicBezTo>
                  <a:pt x="6008054" y="5885495"/>
                  <a:pt x="5999862" y="5888880"/>
                  <a:pt x="5992147" y="5888287"/>
                </a:cubicBezTo>
                <a:close/>
                <a:moveTo>
                  <a:pt x="6199850" y="5888287"/>
                </a:moveTo>
                <a:cubicBezTo>
                  <a:pt x="6192135" y="5888880"/>
                  <a:pt x="6183943" y="5885495"/>
                  <a:pt x="6172514" y="5878388"/>
                </a:cubicBezTo>
                <a:cubicBezTo>
                  <a:pt x="6141271" y="5859440"/>
                  <a:pt x="6154987" y="5807999"/>
                  <a:pt x="6191563" y="5807999"/>
                </a:cubicBezTo>
                <a:cubicBezTo>
                  <a:pt x="6234998" y="5807999"/>
                  <a:pt x="6253286" y="5846579"/>
                  <a:pt x="6224330" y="5874329"/>
                </a:cubicBezTo>
                <a:cubicBezTo>
                  <a:pt x="6214804" y="5883128"/>
                  <a:pt x="6207566" y="5887696"/>
                  <a:pt x="6199850" y="5888287"/>
                </a:cubicBezTo>
                <a:close/>
                <a:moveTo>
                  <a:pt x="1403156" y="5888802"/>
                </a:moveTo>
                <a:cubicBezTo>
                  <a:pt x="1387839" y="5889393"/>
                  <a:pt x="1372957" y="5886853"/>
                  <a:pt x="1366505" y="5881103"/>
                </a:cubicBezTo>
                <a:cubicBezTo>
                  <a:pt x="1361185" y="5876367"/>
                  <a:pt x="1357351" y="5860122"/>
                  <a:pt x="1357351" y="5843877"/>
                </a:cubicBezTo>
                <a:cubicBezTo>
                  <a:pt x="1357351" y="5812745"/>
                  <a:pt x="1370309" y="5801238"/>
                  <a:pt x="1406103" y="5801238"/>
                </a:cubicBezTo>
                <a:cubicBezTo>
                  <a:pt x="1448712" y="5801238"/>
                  <a:pt x="1473073" y="5853353"/>
                  <a:pt x="1442624" y="5877720"/>
                </a:cubicBezTo>
                <a:cubicBezTo>
                  <a:pt x="1434255" y="5884485"/>
                  <a:pt x="1418467" y="5888209"/>
                  <a:pt x="1403156" y="5888802"/>
                </a:cubicBezTo>
                <a:close/>
                <a:moveTo>
                  <a:pt x="10788840" y="5888802"/>
                </a:moveTo>
                <a:cubicBezTo>
                  <a:pt x="10773530" y="5888209"/>
                  <a:pt x="10757742" y="5884485"/>
                  <a:pt x="10749372" y="5877720"/>
                </a:cubicBezTo>
                <a:cubicBezTo>
                  <a:pt x="10718923" y="5853353"/>
                  <a:pt x="10743284" y="5801238"/>
                  <a:pt x="10785894" y="5801238"/>
                </a:cubicBezTo>
                <a:cubicBezTo>
                  <a:pt x="10821687" y="5801238"/>
                  <a:pt x="10834646" y="5812745"/>
                  <a:pt x="10834646" y="5843877"/>
                </a:cubicBezTo>
                <a:cubicBezTo>
                  <a:pt x="10834646" y="5860122"/>
                  <a:pt x="10830811" y="5876367"/>
                  <a:pt x="10825491" y="5881103"/>
                </a:cubicBezTo>
                <a:cubicBezTo>
                  <a:pt x="10819039" y="5886853"/>
                  <a:pt x="10804158" y="5889393"/>
                  <a:pt x="10788840" y="5888802"/>
                </a:cubicBezTo>
                <a:close/>
                <a:moveTo>
                  <a:pt x="4229566" y="5889051"/>
                </a:moveTo>
                <a:cubicBezTo>
                  <a:pt x="4214992" y="5889051"/>
                  <a:pt x="4200704" y="5885497"/>
                  <a:pt x="4194227" y="5878393"/>
                </a:cubicBezTo>
                <a:cubicBezTo>
                  <a:pt x="4182035" y="5864855"/>
                  <a:pt x="4181274" y="5824248"/>
                  <a:pt x="4193466" y="5813415"/>
                </a:cubicBezTo>
                <a:cubicBezTo>
                  <a:pt x="4205658" y="5802587"/>
                  <a:pt x="4251378" y="5803264"/>
                  <a:pt x="4266618" y="5814091"/>
                </a:cubicBezTo>
                <a:cubicBezTo>
                  <a:pt x="4282619" y="5825602"/>
                  <a:pt x="4282619" y="5864855"/>
                  <a:pt x="4266618" y="5878393"/>
                </a:cubicBezTo>
                <a:cubicBezTo>
                  <a:pt x="4258998" y="5885497"/>
                  <a:pt x="4244139" y="5889051"/>
                  <a:pt x="4229566" y="5889051"/>
                </a:cubicBezTo>
                <a:close/>
                <a:moveTo>
                  <a:pt x="7962431" y="5889051"/>
                </a:moveTo>
                <a:cubicBezTo>
                  <a:pt x="7947858" y="5889051"/>
                  <a:pt x="7932999" y="5885497"/>
                  <a:pt x="7925379" y="5878393"/>
                </a:cubicBezTo>
                <a:cubicBezTo>
                  <a:pt x="7909378" y="5864855"/>
                  <a:pt x="7909378" y="5825602"/>
                  <a:pt x="7925379" y="5814091"/>
                </a:cubicBezTo>
                <a:cubicBezTo>
                  <a:pt x="7940619" y="5803264"/>
                  <a:pt x="7986339" y="5802587"/>
                  <a:pt x="7998531" y="5813415"/>
                </a:cubicBezTo>
                <a:cubicBezTo>
                  <a:pt x="8010723" y="5824248"/>
                  <a:pt x="8009961" y="5864855"/>
                  <a:pt x="7997769" y="5878393"/>
                </a:cubicBezTo>
                <a:cubicBezTo>
                  <a:pt x="7991292" y="5885497"/>
                  <a:pt x="7977004" y="5889051"/>
                  <a:pt x="7962431" y="5889051"/>
                </a:cubicBezTo>
                <a:close/>
                <a:moveTo>
                  <a:pt x="1053208" y="5889214"/>
                </a:moveTo>
                <a:cubicBezTo>
                  <a:pt x="1050924" y="5889214"/>
                  <a:pt x="1041017" y="5884479"/>
                  <a:pt x="1031875" y="5878388"/>
                </a:cubicBezTo>
                <a:cubicBezTo>
                  <a:pt x="1012831" y="5866885"/>
                  <a:pt x="1008253" y="5830336"/>
                  <a:pt x="1024256" y="5816118"/>
                </a:cubicBezTo>
                <a:cubicBezTo>
                  <a:pt x="1038735" y="5803261"/>
                  <a:pt x="1064632" y="5806644"/>
                  <a:pt x="1082931" y="5824240"/>
                </a:cubicBezTo>
                <a:cubicBezTo>
                  <a:pt x="1098156" y="5838455"/>
                  <a:pt x="1098921" y="5842516"/>
                  <a:pt x="1090548" y="5856729"/>
                </a:cubicBezTo>
                <a:cubicBezTo>
                  <a:pt x="1081395" y="5871620"/>
                  <a:pt x="1061592" y="5888539"/>
                  <a:pt x="1053208" y="5889214"/>
                </a:cubicBezTo>
                <a:close/>
                <a:moveTo>
                  <a:pt x="2995262" y="5889214"/>
                </a:moveTo>
                <a:cubicBezTo>
                  <a:pt x="2992214" y="5888539"/>
                  <a:pt x="2981546" y="5883126"/>
                  <a:pt x="2972402" y="5876360"/>
                </a:cubicBezTo>
                <a:cubicBezTo>
                  <a:pt x="2940398" y="5852668"/>
                  <a:pt x="2956400" y="5807999"/>
                  <a:pt x="2996786" y="5807999"/>
                </a:cubicBezTo>
                <a:cubicBezTo>
                  <a:pt x="3015074" y="5807999"/>
                  <a:pt x="3038696" y="5830336"/>
                  <a:pt x="3038696" y="5847254"/>
                </a:cubicBezTo>
                <a:cubicBezTo>
                  <a:pt x="3038696" y="5856729"/>
                  <a:pt x="3005168" y="5889214"/>
                  <a:pt x="2995262" y="5889214"/>
                </a:cubicBezTo>
                <a:close/>
                <a:moveTo>
                  <a:pt x="9196735" y="5889214"/>
                </a:moveTo>
                <a:cubicBezTo>
                  <a:pt x="9186828" y="5889214"/>
                  <a:pt x="9153300" y="5856729"/>
                  <a:pt x="9153300" y="5847254"/>
                </a:cubicBezTo>
                <a:cubicBezTo>
                  <a:pt x="9153300" y="5830336"/>
                  <a:pt x="9176923" y="5807999"/>
                  <a:pt x="9195211" y="5807999"/>
                </a:cubicBezTo>
                <a:cubicBezTo>
                  <a:pt x="9235596" y="5807999"/>
                  <a:pt x="9251599" y="5852668"/>
                  <a:pt x="9219595" y="5876360"/>
                </a:cubicBezTo>
                <a:cubicBezTo>
                  <a:pt x="9210451" y="5883126"/>
                  <a:pt x="9199783" y="5888539"/>
                  <a:pt x="9196735" y="5889214"/>
                </a:cubicBezTo>
                <a:close/>
                <a:moveTo>
                  <a:pt x="11138788" y="5889214"/>
                </a:moveTo>
                <a:cubicBezTo>
                  <a:pt x="11130404" y="5888539"/>
                  <a:pt x="11110602" y="5871620"/>
                  <a:pt x="11101448" y="5856729"/>
                </a:cubicBezTo>
                <a:cubicBezTo>
                  <a:pt x="11093075" y="5842516"/>
                  <a:pt x="11093840" y="5838455"/>
                  <a:pt x="11109066" y="5824240"/>
                </a:cubicBezTo>
                <a:cubicBezTo>
                  <a:pt x="11127364" y="5806644"/>
                  <a:pt x="11153262" y="5803261"/>
                  <a:pt x="11167740" y="5816118"/>
                </a:cubicBezTo>
                <a:cubicBezTo>
                  <a:pt x="11183743" y="5830336"/>
                  <a:pt x="11179166" y="5866885"/>
                  <a:pt x="11160122" y="5878388"/>
                </a:cubicBezTo>
                <a:cubicBezTo>
                  <a:pt x="11150979" y="5884479"/>
                  <a:pt x="11141072" y="5889214"/>
                  <a:pt x="11138788" y="5889214"/>
                </a:cubicBezTo>
                <a:close/>
                <a:moveTo>
                  <a:pt x="3171770" y="5889219"/>
                </a:moveTo>
                <a:cubicBezTo>
                  <a:pt x="3153482" y="5889219"/>
                  <a:pt x="3143575" y="5884482"/>
                  <a:pt x="3134431" y="5872299"/>
                </a:cubicBezTo>
                <a:cubicBezTo>
                  <a:pt x="3119191" y="5851994"/>
                  <a:pt x="3119191" y="5835750"/>
                  <a:pt x="3133670" y="5818830"/>
                </a:cubicBezTo>
                <a:cubicBezTo>
                  <a:pt x="3155767" y="5792434"/>
                  <a:pt x="3221299" y="5810710"/>
                  <a:pt x="3221299" y="5843194"/>
                </a:cubicBezTo>
                <a:cubicBezTo>
                  <a:pt x="3221299" y="5868240"/>
                  <a:pt x="3198439" y="5889219"/>
                  <a:pt x="3171770" y="5889219"/>
                </a:cubicBezTo>
                <a:close/>
                <a:moveTo>
                  <a:pt x="9020227" y="5889219"/>
                </a:moveTo>
                <a:cubicBezTo>
                  <a:pt x="8993558" y="5889219"/>
                  <a:pt x="8970698" y="5868240"/>
                  <a:pt x="8970698" y="5843194"/>
                </a:cubicBezTo>
                <a:cubicBezTo>
                  <a:pt x="8970698" y="5810710"/>
                  <a:pt x="9036230" y="5792434"/>
                  <a:pt x="9058327" y="5818830"/>
                </a:cubicBezTo>
                <a:cubicBezTo>
                  <a:pt x="9072806" y="5835750"/>
                  <a:pt x="9072806" y="5851994"/>
                  <a:pt x="9057566" y="5872299"/>
                </a:cubicBezTo>
                <a:cubicBezTo>
                  <a:pt x="9048422" y="5884482"/>
                  <a:pt x="9038515" y="5889219"/>
                  <a:pt x="9020227" y="5889219"/>
                </a:cubicBezTo>
                <a:close/>
                <a:moveTo>
                  <a:pt x="2818000" y="5889221"/>
                </a:moveTo>
                <a:cubicBezTo>
                  <a:pt x="2806570" y="5889221"/>
                  <a:pt x="2792092" y="5883807"/>
                  <a:pt x="2785234" y="5877040"/>
                </a:cubicBezTo>
                <a:cubicBezTo>
                  <a:pt x="2750182" y="5842521"/>
                  <a:pt x="2785234" y="5793111"/>
                  <a:pt x="2835526" y="5805299"/>
                </a:cubicBezTo>
                <a:cubicBezTo>
                  <a:pt x="2856862" y="5810710"/>
                  <a:pt x="2859910" y="5814770"/>
                  <a:pt x="2862196" y="5837780"/>
                </a:cubicBezTo>
                <a:cubicBezTo>
                  <a:pt x="2865244" y="5868916"/>
                  <a:pt x="2847718" y="5889221"/>
                  <a:pt x="2818000" y="5889221"/>
                </a:cubicBezTo>
                <a:close/>
                <a:moveTo>
                  <a:pt x="9373996" y="5889221"/>
                </a:moveTo>
                <a:cubicBezTo>
                  <a:pt x="9344279" y="5889221"/>
                  <a:pt x="9326752" y="5868916"/>
                  <a:pt x="9329800" y="5837780"/>
                </a:cubicBezTo>
                <a:cubicBezTo>
                  <a:pt x="9332087" y="5814770"/>
                  <a:pt x="9335135" y="5810710"/>
                  <a:pt x="9356471" y="5805299"/>
                </a:cubicBezTo>
                <a:cubicBezTo>
                  <a:pt x="9406763" y="5793111"/>
                  <a:pt x="9441815" y="5842521"/>
                  <a:pt x="9406763" y="5877040"/>
                </a:cubicBezTo>
                <a:cubicBezTo>
                  <a:pt x="9399904" y="5883807"/>
                  <a:pt x="9385427" y="5889221"/>
                  <a:pt x="9373996" y="5889221"/>
                </a:cubicBezTo>
                <a:close/>
                <a:moveTo>
                  <a:pt x="3351324" y="5889224"/>
                </a:moveTo>
                <a:cubicBezTo>
                  <a:pt x="3333036" y="5889224"/>
                  <a:pt x="3317796" y="5884485"/>
                  <a:pt x="3310176" y="5877042"/>
                </a:cubicBezTo>
                <a:cubicBezTo>
                  <a:pt x="3291126" y="5858768"/>
                  <a:pt x="3293412" y="5824250"/>
                  <a:pt x="3313986" y="5812064"/>
                </a:cubicBezTo>
                <a:cubicBezTo>
                  <a:pt x="3364278" y="5780931"/>
                  <a:pt x="3419904" y="5821539"/>
                  <a:pt x="3392472" y="5868918"/>
                </a:cubicBezTo>
                <a:cubicBezTo>
                  <a:pt x="3382566" y="5885837"/>
                  <a:pt x="3376470" y="5889224"/>
                  <a:pt x="3351324" y="5889224"/>
                </a:cubicBezTo>
                <a:close/>
                <a:moveTo>
                  <a:pt x="3880938" y="5889224"/>
                </a:moveTo>
                <a:cubicBezTo>
                  <a:pt x="3866746" y="5890237"/>
                  <a:pt x="3852267" y="5886514"/>
                  <a:pt x="3843504" y="5877718"/>
                </a:cubicBezTo>
                <a:cubicBezTo>
                  <a:pt x="3821406" y="5855383"/>
                  <a:pt x="3820644" y="5838463"/>
                  <a:pt x="3840456" y="5819512"/>
                </a:cubicBezTo>
                <a:cubicBezTo>
                  <a:pt x="3864078" y="5796497"/>
                  <a:pt x="3886176" y="5796497"/>
                  <a:pt x="3909798" y="5818156"/>
                </a:cubicBezTo>
                <a:cubicBezTo>
                  <a:pt x="3931896" y="5837108"/>
                  <a:pt x="3933420" y="5849290"/>
                  <a:pt x="3916656" y="5872303"/>
                </a:cubicBezTo>
                <a:cubicBezTo>
                  <a:pt x="3909036" y="5882454"/>
                  <a:pt x="3895130" y="5888208"/>
                  <a:pt x="3880938" y="5889224"/>
                </a:cubicBezTo>
                <a:close/>
                <a:moveTo>
                  <a:pt x="8311059" y="5889224"/>
                </a:moveTo>
                <a:cubicBezTo>
                  <a:pt x="8296867" y="5888208"/>
                  <a:pt x="8282960" y="5882454"/>
                  <a:pt x="8275340" y="5872303"/>
                </a:cubicBezTo>
                <a:cubicBezTo>
                  <a:pt x="8258576" y="5849290"/>
                  <a:pt x="8260100" y="5837108"/>
                  <a:pt x="8282199" y="5818156"/>
                </a:cubicBezTo>
                <a:cubicBezTo>
                  <a:pt x="8305820" y="5796497"/>
                  <a:pt x="8327919" y="5796497"/>
                  <a:pt x="8351540" y="5819512"/>
                </a:cubicBezTo>
                <a:cubicBezTo>
                  <a:pt x="8371352" y="5838463"/>
                  <a:pt x="8370591" y="5855383"/>
                  <a:pt x="8348492" y="5877718"/>
                </a:cubicBezTo>
                <a:cubicBezTo>
                  <a:pt x="8339729" y="5886514"/>
                  <a:pt x="8325251" y="5890237"/>
                  <a:pt x="8311059" y="5889224"/>
                </a:cubicBezTo>
                <a:close/>
                <a:moveTo>
                  <a:pt x="8840672" y="5889224"/>
                </a:moveTo>
                <a:cubicBezTo>
                  <a:pt x="8815527" y="5889224"/>
                  <a:pt x="8809431" y="5885837"/>
                  <a:pt x="8799524" y="5868918"/>
                </a:cubicBezTo>
                <a:cubicBezTo>
                  <a:pt x="8772092" y="5821539"/>
                  <a:pt x="8827719" y="5780931"/>
                  <a:pt x="8878011" y="5812064"/>
                </a:cubicBezTo>
                <a:cubicBezTo>
                  <a:pt x="8898584" y="5824250"/>
                  <a:pt x="8900871" y="5858768"/>
                  <a:pt x="8881820" y="5877042"/>
                </a:cubicBezTo>
                <a:cubicBezTo>
                  <a:pt x="8874200" y="5884485"/>
                  <a:pt x="8858960" y="5889224"/>
                  <a:pt x="8840672" y="5889224"/>
                </a:cubicBezTo>
                <a:close/>
                <a:moveTo>
                  <a:pt x="3714054" y="5891593"/>
                </a:moveTo>
                <a:cubicBezTo>
                  <a:pt x="3700910" y="5894300"/>
                  <a:pt x="3686812" y="5894637"/>
                  <a:pt x="3677668" y="5891258"/>
                </a:cubicBezTo>
                <a:cubicBezTo>
                  <a:pt x="3638044" y="5876367"/>
                  <a:pt x="3632711" y="5837111"/>
                  <a:pt x="3667000" y="5810038"/>
                </a:cubicBezTo>
                <a:cubicBezTo>
                  <a:pt x="3689860" y="5791764"/>
                  <a:pt x="3701291" y="5791086"/>
                  <a:pt x="3731008" y="5804623"/>
                </a:cubicBezTo>
                <a:cubicBezTo>
                  <a:pt x="3750059" y="5813425"/>
                  <a:pt x="3753868" y="5819514"/>
                  <a:pt x="3753868" y="5840493"/>
                </a:cubicBezTo>
                <a:cubicBezTo>
                  <a:pt x="3753868" y="5854708"/>
                  <a:pt x="3749296" y="5871627"/>
                  <a:pt x="3744724" y="5877722"/>
                </a:cubicBezTo>
                <a:cubicBezTo>
                  <a:pt x="3739391" y="5883810"/>
                  <a:pt x="3727199" y="5888888"/>
                  <a:pt x="3714054" y="5891593"/>
                </a:cubicBezTo>
                <a:close/>
                <a:moveTo>
                  <a:pt x="8477943" y="5891593"/>
                </a:moveTo>
                <a:cubicBezTo>
                  <a:pt x="8464798" y="5888888"/>
                  <a:pt x="8452606" y="5883810"/>
                  <a:pt x="8447272" y="5877722"/>
                </a:cubicBezTo>
                <a:cubicBezTo>
                  <a:pt x="8442700" y="5871627"/>
                  <a:pt x="8438128" y="5854708"/>
                  <a:pt x="8438128" y="5840493"/>
                </a:cubicBezTo>
                <a:cubicBezTo>
                  <a:pt x="8438128" y="5819514"/>
                  <a:pt x="8441938" y="5813425"/>
                  <a:pt x="8460988" y="5804623"/>
                </a:cubicBezTo>
                <a:cubicBezTo>
                  <a:pt x="8490706" y="5791086"/>
                  <a:pt x="8502136" y="5791764"/>
                  <a:pt x="8524996" y="5810038"/>
                </a:cubicBezTo>
                <a:cubicBezTo>
                  <a:pt x="8559286" y="5837111"/>
                  <a:pt x="8553952" y="5876367"/>
                  <a:pt x="8514328" y="5891258"/>
                </a:cubicBezTo>
                <a:cubicBezTo>
                  <a:pt x="8505184" y="5894637"/>
                  <a:pt x="8491087" y="5894300"/>
                  <a:pt x="8477943" y="5891593"/>
                </a:cubicBezTo>
                <a:close/>
                <a:moveTo>
                  <a:pt x="1767756" y="5891683"/>
                </a:moveTo>
                <a:cubicBezTo>
                  <a:pt x="1760064" y="5893407"/>
                  <a:pt x="1752301" y="5893449"/>
                  <a:pt x="1745253" y="5891251"/>
                </a:cubicBezTo>
                <a:cubicBezTo>
                  <a:pt x="1726203" y="5885158"/>
                  <a:pt x="1699532" y="5860118"/>
                  <a:pt x="1699532" y="5848611"/>
                </a:cubicBezTo>
                <a:cubicBezTo>
                  <a:pt x="1699532" y="5828984"/>
                  <a:pt x="1734585" y="5801235"/>
                  <a:pt x="1758969" y="5801235"/>
                </a:cubicBezTo>
                <a:cubicBezTo>
                  <a:pt x="1784115" y="5801235"/>
                  <a:pt x="1813833" y="5825602"/>
                  <a:pt x="1813833" y="5845904"/>
                </a:cubicBezTo>
                <a:cubicBezTo>
                  <a:pt x="1813261" y="5866209"/>
                  <a:pt x="1790831" y="5886513"/>
                  <a:pt x="1767756" y="5891683"/>
                </a:cubicBezTo>
                <a:close/>
                <a:moveTo>
                  <a:pt x="10424240" y="5891683"/>
                </a:moveTo>
                <a:cubicBezTo>
                  <a:pt x="10401166" y="5886513"/>
                  <a:pt x="10378735" y="5866209"/>
                  <a:pt x="10378163" y="5845904"/>
                </a:cubicBezTo>
                <a:cubicBezTo>
                  <a:pt x="10378163" y="5825602"/>
                  <a:pt x="10407882" y="5801235"/>
                  <a:pt x="10433027" y="5801235"/>
                </a:cubicBezTo>
                <a:cubicBezTo>
                  <a:pt x="10457411" y="5801235"/>
                  <a:pt x="10492464" y="5828984"/>
                  <a:pt x="10492464" y="5848611"/>
                </a:cubicBezTo>
                <a:cubicBezTo>
                  <a:pt x="10492464" y="5860118"/>
                  <a:pt x="10465794" y="5885158"/>
                  <a:pt x="10446743" y="5891251"/>
                </a:cubicBezTo>
                <a:cubicBezTo>
                  <a:pt x="10439695" y="5893449"/>
                  <a:pt x="10431932" y="5893407"/>
                  <a:pt x="10424240" y="5891683"/>
                </a:cubicBezTo>
                <a:close/>
                <a:moveTo>
                  <a:pt x="152013" y="5893792"/>
                </a:moveTo>
                <a:cubicBezTo>
                  <a:pt x="145335" y="5892272"/>
                  <a:pt x="139801" y="5888888"/>
                  <a:pt x="133315" y="5883134"/>
                </a:cubicBezTo>
                <a:cubicBezTo>
                  <a:pt x="117289" y="5868920"/>
                  <a:pt x="111948" y="5833052"/>
                  <a:pt x="123393" y="5817480"/>
                </a:cubicBezTo>
                <a:cubicBezTo>
                  <a:pt x="131025" y="5807330"/>
                  <a:pt x="159264" y="5794469"/>
                  <a:pt x="174528" y="5794469"/>
                </a:cubicBezTo>
                <a:cubicBezTo>
                  <a:pt x="194369" y="5794469"/>
                  <a:pt x="224133" y="5825604"/>
                  <a:pt x="224133" y="5847263"/>
                </a:cubicBezTo>
                <a:cubicBezTo>
                  <a:pt x="224133" y="5874336"/>
                  <a:pt x="209633" y="5889224"/>
                  <a:pt x="177580" y="5893287"/>
                </a:cubicBezTo>
                <a:cubicBezTo>
                  <a:pt x="166513" y="5894977"/>
                  <a:pt x="158691" y="5895315"/>
                  <a:pt x="152013" y="5893792"/>
                </a:cubicBezTo>
                <a:close/>
                <a:moveTo>
                  <a:pt x="12039983" y="5893792"/>
                </a:moveTo>
                <a:cubicBezTo>
                  <a:pt x="12033306" y="5895315"/>
                  <a:pt x="12025483" y="5894977"/>
                  <a:pt x="12014416" y="5893287"/>
                </a:cubicBezTo>
                <a:cubicBezTo>
                  <a:pt x="11982363" y="5889224"/>
                  <a:pt x="11967863" y="5874336"/>
                  <a:pt x="11967863" y="5847263"/>
                </a:cubicBezTo>
                <a:cubicBezTo>
                  <a:pt x="11967863" y="5825604"/>
                  <a:pt x="11997627" y="5794469"/>
                  <a:pt x="12017468" y="5794469"/>
                </a:cubicBezTo>
                <a:cubicBezTo>
                  <a:pt x="12032732" y="5794469"/>
                  <a:pt x="12060971" y="5807330"/>
                  <a:pt x="12068603" y="5817480"/>
                </a:cubicBezTo>
                <a:cubicBezTo>
                  <a:pt x="12080048" y="5833052"/>
                  <a:pt x="12074707" y="5868920"/>
                  <a:pt x="12058682" y="5883134"/>
                </a:cubicBezTo>
                <a:cubicBezTo>
                  <a:pt x="12052195" y="5888888"/>
                  <a:pt x="12046662" y="5892272"/>
                  <a:pt x="12039983" y="5893792"/>
                </a:cubicBezTo>
                <a:close/>
                <a:moveTo>
                  <a:pt x="4945538" y="5895105"/>
                </a:moveTo>
                <a:cubicBezTo>
                  <a:pt x="4937215" y="5895697"/>
                  <a:pt x="4927880" y="5894471"/>
                  <a:pt x="4917783" y="5891258"/>
                </a:cubicBezTo>
                <a:cubicBezTo>
                  <a:pt x="4900258" y="5885840"/>
                  <a:pt x="4879683" y="5860800"/>
                  <a:pt x="4879683" y="5844555"/>
                </a:cubicBezTo>
                <a:cubicBezTo>
                  <a:pt x="4879683" y="5828313"/>
                  <a:pt x="4913974" y="5794469"/>
                  <a:pt x="4930738" y="5794469"/>
                </a:cubicBezTo>
                <a:cubicBezTo>
                  <a:pt x="4936834" y="5794469"/>
                  <a:pt x="4951311" y="5799206"/>
                  <a:pt x="4963503" y="5804623"/>
                </a:cubicBezTo>
                <a:cubicBezTo>
                  <a:pt x="4983315" y="5814100"/>
                  <a:pt x="4986363" y="5818836"/>
                  <a:pt x="4986363" y="5845230"/>
                </a:cubicBezTo>
                <a:cubicBezTo>
                  <a:pt x="4986363" y="5875181"/>
                  <a:pt x="4970504" y="5893327"/>
                  <a:pt x="4945538" y="5895105"/>
                </a:cubicBezTo>
                <a:close/>
                <a:moveTo>
                  <a:pt x="7246459" y="5895105"/>
                </a:moveTo>
                <a:cubicBezTo>
                  <a:pt x="7221492" y="5893327"/>
                  <a:pt x="7205634" y="5875181"/>
                  <a:pt x="7205634" y="5845230"/>
                </a:cubicBezTo>
                <a:cubicBezTo>
                  <a:pt x="7205634" y="5818836"/>
                  <a:pt x="7208682" y="5814100"/>
                  <a:pt x="7228494" y="5804623"/>
                </a:cubicBezTo>
                <a:cubicBezTo>
                  <a:pt x="7240686" y="5799206"/>
                  <a:pt x="7255163" y="5794469"/>
                  <a:pt x="7261259" y="5794469"/>
                </a:cubicBezTo>
                <a:cubicBezTo>
                  <a:pt x="7278023" y="5794469"/>
                  <a:pt x="7312314" y="5828313"/>
                  <a:pt x="7312314" y="5844555"/>
                </a:cubicBezTo>
                <a:cubicBezTo>
                  <a:pt x="7312314" y="5860800"/>
                  <a:pt x="7291739" y="5885840"/>
                  <a:pt x="7274214" y="5891258"/>
                </a:cubicBezTo>
                <a:cubicBezTo>
                  <a:pt x="7264116" y="5894471"/>
                  <a:pt x="7254782" y="5895697"/>
                  <a:pt x="7246459" y="5895105"/>
                </a:cubicBezTo>
                <a:close/>
                <a:moveTo>
                  <a:pt x="0" y="5899087"/>
                </a:moveTo>
                <a:lnTo>
                  <a:pt x="0" y="5790498"/>
                </a:lnTo>
                <a:lnTo>
                  <a:pt x="5892" y="5790905"/>
                </a:lnTo>
                <a:cubicBezTo>
                  <a:pt x="14739" y="5793580"/>
                  <a:pt x="23844" y="5798361"/>
                  <a:pt x="33013" y="5805299"/>
                </a:cubicBezTo>
                <a:cubicBezTo>
                  <a:pt x="68755" y="5831695"/>
                  <a:pt x="64977" y="5874336"/>
                  <a:pt x="25360" y="5892607"/>
                </a:cubicBezTo>
                <a:close/>
                <a:moveTo>
                  <a:pt x="12191999" y="5899087"/>
                </a:moveTo>
                <a:lnTo>
                  <a:pt x="12166636" y="5892607"/>
                </a:lnTo>
                <a:cubicBezTo>
                  <a:pt x="12127019" y="5874336"/>
                  <a:pt x="12123242" y="5831695"/>
                  <a:pt x="12158983" y="5805299"/>
                </a:cubicBezTo>
                <a:cubicBezTo>
                  <a:pt x="12168151" y="5798361"/>
                  <a:pt x="12177258" y="5793580"/>
                  <a:pt x="12186104" y="5790905"/>
                </a:cubicBezTo>
                <a:lnTo>
                  <a:pt x="12191999" y="5790498"/>
                </a:lnTo>
                <a:close/>
                <a:moveTo>
                  <a:pt x="5295551" y="5901320"/>
                </a:moveTo>
                <a:cubicBezTo>
                  <a:pt x="5287359" y="5902251"/>
                  <a:pt x="5278787" y="5899038"/>
                  <a:pt x="5262403" y="5892607"/>
                </a:cubicBezTo>
                <a:cubicBezTo>
                  <a:pt x="5216683" y="5875010"/>
                  <a:pt x="5222779" y="5810713"/>
                  <a:pt x="5271547" y="5794465"/>
                </a:cubicBezTo>
                <a:cubicBezTo>
                  <a:pt x="5308123" y="5782282"/>
                  <a:pt x="5351558" y="5810713"/>
                  <a:pt x="5351558" y="5845908"/>
                </a:cubicBezTo>
                <a:cubicBezTo>
                  <a:pt x="5351558" y="5863503"/>
                  <a:pt x="5345462" y="5872302"/>
                  <a:pt x="5326411" y="5885158"/>
                </a:cubicBezTo>
                <a:cubicBezTo>
                  <a:pt x="5311552" y="5895311"/>
                  <a:pt x="5303742" y="5900390"/>
                  <a:pt x="5295551" y="5901320"/>
                </a:cubicBezTo>
                <a:close/>
                <a:moveTo>
                  <a:pt x="6896446" y="5901320"/>
                </a:moveTo>
                <a:cubicBezTo>
                  <a:pt x="6888255" y="5900390"/>
                  <a:pt x="6880444" y="5895311"/>
                  <a:pt x="6865586" y="5885158"/>
                </a:cubicBezTo>
                <a:cubicBezTo>
                  <a:pt x="6846535" y="5872302"/>
                  <a:pt x="6840439" y="5863503"/>
                  <a:pt x="6840439" y="5845908"/>
                </a:cubicBezTo>
                <a:cubicBezTo>
                  <a:pt x="6840439" y="5810713"/>
                  <a:pt x="6883873" y="5782282"/>
                  <a:pt x="6920450" y="5794465"/>
                </a:cubicBezTo>
                <a:cubicBezTo>
                  <a:pt x="6969217" y="5810713"/>
                  <a:pt x="6975314" y="5875010"/>
                  <a:pt x="6929594" y="5892607"/>
                </a:cubicBezTo>
                <a:cubicBezTo>
                  <a:pt x="6913210" y="5899038"/>
                  <a:pt x="6904637" y="5902251"/>
                  <a:pt x="6896446" y="5901320"/>
                </a:cubicBezTo>
                <a:close/>
                <a:moveTo>
                  <a:pt x="2286867" y="5901916"/>
                </a:moveTo>
                <a:cubicBezTo>
                  <a:pt x="2279343" y="5901577"/>
                  <a:pt x="2271723" y="5897683"/>
                  <a:pt x="2257244" y="5889902"/>
                </a:cubicBezTo>
                <a:cubicBezTo>
                  <a:pt x="2213810" y="5865536"/>
                  <a:pt x="2214572" y="5825604"/>
                  <a:pt x="2259530" y="5800560"/>
                </a:cubicBezTo>
                <a:cubicBezTo>
                  <a:pt x="2286962" y="5785668"/>
                  <a:pt x="2287724" y="5785668"/>
                  <a:pt x="2312870" y="5797853"/>
                </a:cubicBezTo>
                <a:cubicBezTo>
                  <a:pt x="2356304" y="5818836"/>
                  <a:pt x="2357828" y="5872981"/>
                  <a:pt x="2315918" y="5892607"/>
                </a:cubicBezTo>
                <a:cubicBezTo>
                  <a:pt x="2301822" y="5899038"/>
                  <a:pt x="2294392" y="5902255"/>
                  <a:pt x="2286867" y="5901916"/>
                </a:cubicBezTo>
                <a:close/>
                <a:moveTo>
                  <a:pt x="9905130" y="5901916"/>
                </a:moveTo>
                <a:cubicBezTo>
                  <a:pt x="9897604" y="5902255"/>
                  <a:pt x="9890175" y="5899038"/>
                  <a:pt x="9876079" y="5892607"/>
                </a:cubicBezTo>
                <a:cubicBezTo>
                  <a:pt x="9834168" y="5872981"/>
                  <a:pt x="9835692" y="5818836"/>
                  <a:pt x="9879127" y="5797853"/>
                </a:cubicBezTo>
                <a:cubicBezTo>
                  <a:pt x="9904272" y="5785668"/>
                  <a:pt x="9905035" y="5785668"/>
                  <a:pt x="9932467" y="5800560"/>
                </a:cubicBezTo>
                <a:cubicBezTo>
                  <a:pt x="9977424" y="5825604"/>
                  <a:pt x="9978187" y="5865536"/>
                  <a:pt x="9934752" y="5889902"/>
                </a:cubicBezTo>
                <a:cubicBezTo>
                  <a:pt x="9920274" y="5897683"/>
                  <a:pt x="9912654" y="5901577"/>
                  <a:pt x="9905130" y="5901916"/>
                </a:cubicBezTo>
                <a:close/>
                <a:moveTo>
                  <a:pt x="171097" y="6010668"/>
                </a:moveTo>
                <a:cubicBezTo>
                  <a:pt x="163275" y="6010584"/>
                  <a:pt x="154689" y="6008386"/>
                  <a:pt x="151635" y="6003986"/>
                </a:cubicBezTo>
                <a:cubicBezTo>
                  <a:pt x="145529" y="5995867"/>
                  <a:pt x="166900" y="5987742"/>
                  <a:pt x="178347" y="5993836"/>
                </a:cubicBezTo>
                <a:cubicBezTo>
                  <a:pt x="182163" y="5995867"/>
                  <a:pt x="185980" y="6000602"/>
                  <a:pt x="185980" y="6004663"/>
                </a:cubicBezTo>
                <a:cubicBezTo>
                  <a:pt x="185980" y="6008724"/>
                  <a:pt x="178920" y="6010753"/>
                  <a:pt x="171097" y="6010668"/>
                </a:cubicBezTo>
                <a:close/>
                <a:moveTo>
                  <a:pt x="3521738" y="6010668"/>
                </a:moveTo>
                <a:cubicBezTo>
                  <a:pt x="3515642" y="6010584"/>
                  <a:pt x="3509546" y="6008386"/>
                  <a:pt x="3506498" y="6003986"/>
                </a:cubicBezTo>
                <a:cubicBezTo>
                  <a:pt x="3500402" y="5995867"/>
                  <a:pt x="3521738" y="5987742"/>
                  <a:pt x="3533168" y="5993836"/>
                </a:cubicBezTo>
                <a:cubicBezTo>
                  <a:pt x="3537740" y="5995867"/>
                  <a:pt x="3539264" y="6001280"/>
                  <a:pt x="3536978" y="6004663"/>
                </a:cubicBezTo>
                <a:cubicBezTo>
                  <a:pt x="3533930" y="6008724"/>
                  <a:pt x="3527834" y="6010753"/>
                  <a:pt x="3521738" y="6010668"/>
                </a:cubicBezTo>
                <a:close/>
                <a:moveTo>
                  <a:pt x="8670259" y="6010668"/>
                </a:moveTo>
                <a:cubicBezTo>
                  <a:pt x="8664163" y="6010753"/>
                  <a:pt x="8658067" y="6008724"/>
                  <a:pt x="8655019" y="6004663"/>
                </a:cubicBezTo>
                <a:cubicBezTo>
                  <a:pt x="8652732" y="6001280"/>
                  <a:pt x="8654256" y="5995867"/>
                  <a:pt x="8658828" y="5993836"/>
                </a:cubicBezTo>
                <a:cubicBezTo>
                  <a:pt x="8670259" y="5987742"/>
                  <a:pt x="8691595" y="5995867"/>
                  <a:pt x="8685499" y="6003986"/>
                </a:cubicBezTo>
                <a:cubicBezTo>
                  <a:pt x="8682451" y="6008386"/>
                  <a:pt x="8676355" y="6010584"/>
                  <a:pt x="8670259" y="6010668"/>
                </a:cubicBezTo>
                <a:close/>
                <a:moveTo>
                  <a:pt x="12020899" y="6010668"/>
                </a:moveTo>
                <a:cubicBezTo>
                  <a:pt x="12013076" y="6010753"/>
                  <a:pt x="12006016" y="6008724"/>
                  <a:pt x="12006016" y="6004663"/>
                </a:cubicBezTo>
                <a:cubicBezTo>
                  <a:pt x="12006016" y="6000602"/>
                  <a:pt x="12009834" y="5995867"/>
                  <a:pt x="12013650" y="5993836"/>
                </a:cubicBezTo>
                <a:cubicBezTo>
                  <a:pt x="12025096" y="5987742"/>
                  <a:pt x="12046467" y="5995867"/>
                  <a:pt x="12040362" y="6003986"/>
                </a:cubicBezTo>
                <a:cubicBezTo>
                  <a:pt x="12037307" y="6008386"/>
                  <a:pt x="12028722" y="6010584"/>
                  <a:pt x="12020899" y="6010668"/>
                </a:cubicBezTo>
                <a:close/>
                <a:moveTo>
                  <a:pt x="703237" y="6010755"/>
                </a:moveTo>
                <a:cubicBezTo>
                  <a:pt x="699428" y="6010755"/>
                  <a:pt x="694856" y="6008047"/>
                  <a:pt x="691813" y="6004664"/>
                </a:cubicBezTo>
                <a:cubicBezTo>
                  <a:pt x="686472" y="5996542"/>
                  <a:pt x="700952" y="5988420"/>
                  <a:pt x="710860" y="5993836"/>
                </a:cubicBezTo>
                <a:cubicBezTo>
                  <a:pt x="719245" y="5998572"/>
                  <a:pt x="713909" y="6010755"/>
                  <a:pt x="703237" y="6010755"/>
                </a:cubicBezTo>
                <a:close/>
                <a:moveTo>
                  <a:pt x="5465583" y="6010755"/>
                </a:moveTo>
                <a:cubicBezTo>
                  <a:pt x="5457200" y="6010755"/>
                  <a:pt x="5450343" y="6006017"/>
                  <a:pt x="5450343" y="6000602"/>
                </a:cubicBezTo>
                <a:cubicBezTo>
                  <a:pt x="5450343" y="5995189"/>
                  <a:pt x="5457200" y="5990450"/>
                  <a:pt x="5465583" y="5990450"/>
                </a:cubicBezTo>
                <a:cubicBezTo>
                  <a:pt x="5473966" y="5990450"/>
                  <a:pt x="5480823" y="5995189"/>
                  <a:pt x="5480823" y="6000602"/>
                </a:cubicBezTo>
                <a:cubicBezTo>
                  <a:pt x="5480823" y="6006017"/>
                  <a:pt x="5473966" y="6010755"/>
                  <a:pt x="5465583" y="6010755"/>
                </a:cubicBezTo>
                <a:close/>
                <a:moveTo>
                  <a:pt x="6726414" y="6010755"/>
                </a:moveTo>
                <a:cubicBezTo>
                  <a:pt x="6718031" y="6010755"/>
                  <a:pt x="6711174" y="6006017"/>
                  <a:pt x="6711174" y="6000602"/>
                </a:cubicBezTo>
                <a:cubicBezTo>
                  <a:pt x="6711174" y="5995189"/>
                  <a:pt x="6718031" y="5990450"/>
                  <a:pt x="6726414" y="5990450"/>
                </a:cubicBezTo>
                <a:cubicBezTo>
                  <a:pt x="6734796" y="5990450"/>
                  <a:pt x="6741654" y="5995189"/>
                  <a:pt x="6741654" y="6000602"/>
                </a:cubicBezTo>
                <a:cubicBezTo>
                  <a:pt x="6741654" y="6006017"/>
                  <a:pt x="6734796" y="6010755"/>
                  <a:pt x="6726414" y="6010755"/>
                </a:cubicBezTo>
                <a:close/>
                <a:moveTo>
                  <a:pt x="11488759" y="6010755"/>
                </a:moveTo>
                <a:cubicBezTo>
                  <a:pt x="11478087" y="6010755"/>
                  <a:pt x="11472751" y="5998572"/>
                  <a:pt x="11481136" y="5993836"/>
                </a:cubicBezTo>
                <a:cubicBezTo>
                  <a:pt x="11491044" y="5988420"/>
                  <a:pt x="11505524" y="5996542"/>
                  <a:pt x="11500183" y="6004664"/>
                </a:cubicBezTo>
                <a:cubicBezTo>
                  <a:pt x="11497140" y="6008047"/>
                  <a:pt x="11492568" y="6010755"/>
                  <a:pt x="11488759" y="6010755"/>
                </a:cubicBezTo>
                <a:close/>
                <a:moveTo>
                  <a:pt x="1057027" y="6013460"/>
                </a:moveTo>
                <a:cubicBezTo>
                  <a:pt x="1050167" y="6015489"/>
                  <a:pt x="1043312" y="6012780"/>
                  <a:pt x="1040264" y="6006692"/>
                </a:cubicBezTo>
                <a:cubicBezTo>
                  <a:pt x="1034929" y="5993832"/>
                  <a:pt x="1041787" y="5987742"/>
                  <a:pt x="1057027" y="5992480"/>
                </a:cubicBezTo>
                <a:cubicBezTo>
                  <a:pt x="1071504" y="5997892"/>
                  <a:pt x="1071504" y="6008045"/>
                  <a:pt x="1057027" y="6013460"/>
                </a:cubicBezTo>
                <a:close/>
                <a:moveTo>
                  <a:pt x="11134970" y="6013460"/>
                </a:moveTo>
                <a:cubicBezTo>
                  <a:pt x="11120492" y="6008045"/>
                  <a:pt x="11120492" y="5997892"/>
                  <a:pt x="11134970" y="5992480"/>
                </a:cubicBezTo>
                <a:cubicBezTo>
                  <a:pt x="11150210" y="5987742"/>
                  <a:pt x="11157067" y="5993832"/>
                  <a:pt x="11151732" y="6006692"/>
                </a:cubicBezTo>
                <a:cubicBezTo>
                  <a:pt x="11148684" y="6012780"/>
                  <a:pt x="11141830" y="6015489"/>
                  <a:pt x="11134970" y="6013460"/>
                </a:cubicBezTo>
                <a:close/>
                <a:moveTo>
                  <a:pt x="2645876" y="6015235"/>
                </a:moveTo>
                <a:cubicBezTo>
                  <a:pt x="2640734" y="6016504"/>
                  <a:pt x="2634638" y="6014476"/>
                  <a:pt x="2629303" y="6008721"/>
                </a:cubicBezTo>
                <a:cubicBezTo>
                  <a:pt x="2618635" y="5997892"/>
                  <a:pt x="2624731" y="5990449"/>
                  <a:pt x="2644543" y="5990449"/>
                </a:cubicBezTo>
                <a:cubicBezTo>
                  <a:pt x="2654448" y="5990449"/>
                  <a:pt x="2658259" y="5994509"/>
                  <a:pt x="2656735" y="6001954"/>
                </a:cubicBezTo>
                <a:cubicBezTo>
                  <a:pt x="2655211" y="6009401"/>
                  <a:pt x="2651020" y="6013966"/>
                  <a:pt x="2645876" y="6015235"/>
                </a:cubicBezTo>
                <a:close/>
                <a:moveTo>
                  <a:pt x="9546120" y="6015235"/>
                </a:moveTo>
                <a:cubicBezTo>
                  <a:pt x="9540976" y="6013966"/>
                  <a:pt x="9536786" y="6009401"/>
                  <a:pt x="9535262" y="6001954"/>
                </a:cubicBezTo>
                <a:cubicBezTo>
                  <a:pt x="9533738" y="5994509"/>
                  <a:pt x="9537548" y="5990449"/>
                  <a:pt x="9547454" y="5990449"/>
                </a:cubicBezTo>
                <a:cubicBezTo>
                  <a:pt x="9567266" y="5990449"/>
                  <a:pt x="9573362" y="5997892"/>
                  <a:pt x="9562694" y="6008721"/>
                </a:cubicBezTo>
                <a:cubicBezTo>
                  <a:pt x="9557359" y="6014476"/>
                  <a:pt x="9551263" y="6016504"/>
                  <a:pt x="9546120" y="6015235"/>
                </a:cubicBezTo>
                <a:close/>
                <a:moveTo>
                  <a:pt x="876180" y="6017098"/>
                </a:moveTo>
                <a:cubicBezTo>
                  <a:pt x="870255" y="6017857"/>
                  <a:pt x="864535" y="6016503"/>
                  <a:pt x="860744" y="6012780"/>
                </a:cubicBezTo>
                <a:cubicBezTo>
                  <a:pt x="849308" y="6003305"/>
                  <a:pt x="856160" y="5990446"/>
                  <a:pt x="872931" y="5990446"/>
                </a:cubicBezTo>
                <a:cubicBezTo>
                  <a:pt x="895755" y="5990446"/>
                  <a:pt x="903399" y="5997216"/>
                  <a:pt x="892691" y="6008719"/>
                </a:cubicBezTo>
                <a:cubicBezTo>
                  <a:pt x="888145" y="6013460"/>
                  <a:pt x="882088" y="6016335"/>
                  <a:pt x="876180" y="6017098"/>
                </a:cubicBezTo>
                <a:close/>
                <a:moveTo>
                  <a:pt x="11315816" y="6017098"/>
                </a:moveTo>
                <a:cubicBezTo>
                  <a:pt x="11309908" y="6016335"/>
                  <a:pt x="11303851" y="6013460"/>
                  <a:pt x="11299306" y="6008719"/>
                </a:cubicBezTo>
                <a:cubicBezTo>
                  <a:pt x="11288598" y="5997216"/>
                  <a:pt x="11296242" y="5990446"/>
                  <a:pt x="11319066" y="5990446"/>
                </a:cubicBezTo>
                <a:cubicBezTo>
                  <a:pt x="11335836" y="5990446"/>
                  <a:pt x="11342688" y="6003305"/>
                  <a:pt x="11331252" y="6012780"/>
                </a:cubicBezTo>
                <a:cubicBezTo>
                  <a:pt x="11327462" y="6016503"/>
                  <a:pt x="11321742" y="6017857"/>
                  <a:pt x="11315816" y="6017098"/>
                </a:cubicBezTo>
                <a:close/>
                <a:moveTo>
                  <a:pt x="1410580" y="6022257"/>
                </a:moveTo>
                <a:cubicBezTo>
                  <a:pt x="1403827" y="6023780"/>
                  <a:pt x="1395840" y="6021918"/>
                  <a:pt x="1389369" y="6016163"/>
                </a:cubicBezTo>
                <a:cubicBezTo>
                  <a:pt x="1375672" y="6003983"/>
                  <a:pt x="1377945" y="5991799"/>
                  <a:pt x="1396221" y="5987060"/>
                </a:cubicBezTo>
                <a:cubicBezTo>
                  <a:pt x="1415239" y="5981648"/>
                  <a:pt x="1428173" y="5991121"/>
                  <a:pt x="1424369" y="6008045"/>
                </a:cubicBezTo>
                <a:cubicBezTo>
                  <a:pt x="1422848" y="6015829"/>
                  <a:pt x="1417332" y="6020735"/>
                  <a:pt x="1410580" y="6022257"/>
                </a:cubicBezTo>
                <a:close/>
                <a:moveTo>
                  <a:pt x="10781416" y="6022257"/>
                </a:moveTo>
                <a:cubicBezTo>
                  <a:pt x="10774664" y="6020735"/>
                  <a:pt x="10769148" y="6015829"/>
                  <a:pt x="10767627" y="6008045"/>
                </a:cubicBezTo>
                <a:cubicBezTo>
                  <a:pt x="10763823" y="5991121"/>
                  <a:pt x="10776758" y="5981648"/>
                  <a:pt x="10795775" y="5987060"/>
                </a:cubicBezTo>
                <a:cubicBezTo>
                  <a:pt x="10814051" y="5991799"/>
                  <a:pt x="10816324" y="6003983"/>
                  <a:pt x="10802627" y="6016163"/>
                </a:cubicBezTo>
                <a:cubicBezTo>
                  <a:pt x="10796156" y="6021918"/>
                  <a:pt x="10788170" y="6023780"/>
                  <a:pt x="10781416" y="6022257"/>
                </a:cubicBezTo>
                <a:close/>
                <a:moveTo>
                  <a:pt x="4057544" y="6022425"/>
                </a:moveTo>
                <a:cubicBezTo>
                  <a:pt x="4050495" y="6024115"/>
                  <a:pt x="4042114" y="6021580"/>
                  <a:pt x="4035255" y="6014135"/>
                </a:cubicBezTo>
                <a:cubicBezTo>
                  <a:pt x="4026872" y="6005335"/>
                  <a:pt x="4026872" y="6001277"/>
                  <a:pt x="4037540" y="5992477"/>
                </a:cubicBezTo>
                <a:cubicBezTo>
                  <a:pt x="4053543" y="5978260"/>
                  <a:pt x="4074879" y="5986383"/>
                  <a:pt x="4071831" y="6005335"/>
                </a:cubicBezTo>
                <a:cubicBezTo>
                  <a:pt x="4070307" y="6014811"/>
                  <a:pt x="4064592" y="6020735"/>
                  <a:pt x="4057544" y="6022425"/>
                </a:cubicBezTo>
                <a:close/>
                <a:moveTo>
                  <a:pt x="8134452" y="6022425"/>
                </a:moveTo>
                <a:cubicBezTo>
                  <a:pt x="8127404" y="6020735"/>
                  <a:pt x="8121690" y="6014811"/>
                  <a:pt x="8120165" y="6005335"/>
                </a:cubicBezTo>
                <a:cubicBezTo>
                  <a:pt x="8117117" y="5986383"/>
                  <a:pt x="8138453" y="5978260"/>
                  <a:pt x="8154456" y="5992477"/>
                </a:cubicBezTo>
                <a:cubicBezTo>
                  <a:pt x="8165124" y="6001277"/>
                  <a:pt x="8165124" y="6005335"/>
                  <a:pt x="8156742" y="6014135"/>
                </a:cubicBezTo>
                <a:cubicBezTo>
                  <a:pt x="8149883" y="6021580"/>
                  <a:pt x="8141501" y="6024115"/>
                  <a:pt x="8134452" y="6022425"/>
                </a:cubicBezTo>
                <a:close/>
                <a:moveTo>
                  <a:pt x="5289838" y="6024286"/>
                </a:moveTo>
                <a:cubicBezTo>
                  <a:pt x="5281455" y="6024286"/>
                  <a:pt x="5273074" y="6019549"/>
                  <a:pt x="5270787" y="6014135"/>
                </a:cubicBezTo>
                <a:cubicBezTo>
                  <a:pt x="5263930" y="5998563"/>
                  <a:pt x="5273074" y="5983674"/>
                  <a:pt x="5289838" y="5983674"/>
                </a:cubicBezTo>
                <a:cubicBezTo>
                  <a:pt x="5305839" y="5983674"/>
                  <a:pt x="5314983" y="5998563"/>
                  <a:pt x="5308887" y="6014135"/>
                </a:cubicBezTo>
                <a:cubicBezTo>
                  <a:pt x="5305839" y="6019549"/>
                  <a:pt x="5297458" y="6024286"/>
                  <a:pt x="5289838" y="6024286"/>
                </a:cubicBezTo>
                <a:close/>
                <a:moveTo>
                  <a:pt x="6902159" y="6024286"/>
                </a:moveTo>
                <a:cubicBezTo>
                  <a:pt x="6894539" y="6024286"/>
                  <a:pt x="6886158" y="6019549"/>
                  <a:pt x="6883110" y="6014135"/>
                </a:cubicBezTo>
                <a:cubicBezTo>
                  <a:pt x="6877014" y="5998563"/>
                  <a:pt x="6886158" y="5983674"/>
                  <a:pt x="6902159" y="5983674"/>
                </a:cubicBezTo>
                <a:cubicBezTo>
                  <a:pt x="6918923" y="5983674"/>
                  <a:pt x="6928067" y="5998563"/>
                  <a:pt x="6921210" y="6014135"/>
                </a:cubicBezTo>
                <a:cubicBezTo>
                  <a:pt x="6918923" y="6019549"/>
                  <a:pt x="6910542" y="6024286"/>
                  <a:pt x="6902159" y="6024286"/>
                </a:cubicBezTo>
                <a:close/>
                <a:moveTo>
                  <a:pt x="3349994" y="6030206"/>
                </a:moveTo>
                <a:cubicBezTo>
                  <a:pt x="3343518" y="6031729"/>
                  <a:pt x="3336468" y="6029361"/>
                  <a:pt x="3329230" y="6022933"/>
                </a:cubicBezTo>
                <a:cubicBezTo>
                  <a:pt x="3314751" y="6010071"/>
                  <a:pt x="3318562" y="5991797"/>
                  <a:pt x="3336087" y="5982998"/>
                </a:cubicBezTo>
                <a:cubicBezTo>
                  <a:pt x="3349042" y="5976907"/>
                  <a:pt x="3355138" y="5977583"/>
                  <a:pt x="3364282" y="5986382"/>
                </a:cubicBezTo>
                <a:cubicBezTo>
                  <a:pt x="3374187" y="5994506"/>
                  <a:pt x="3374187" y="5999919"/>
                  <a:pt x="3367330" y="6014133"/>
                </a:cubicBezTo>
                <a:cubicBezTo>
                  <a:pt x="3362376" y="6023273"/>
                  <a:pt x="3356471" y="6028685"/>
                  <a:pt x="3349994" y="6030206"/>
                </a:cubicBezTo>
                <a:close/>
                <a:moveTo>
                  <a:pt x="8842003" y="6030206"/>
                </a:moveTo>
                <a:cubicBezTo>
                  <a:pt x="8835526" y="6028685"/>
                  <a:pt x="8829620" y="6023273"/>
                  <a:pt x="8824667" y="6014133"/>
                </a:cubicBezTo>
                <a:cubicBezTo>
                  <a:pt x="8817810" y="5999919"/>
                  <a:pt x="8817810" y="5994506"/>
                  <a:pt x="8827715" y="5986382"/>
                </a:cubicBezTo>
                <a:cubicBezTo>
                  <a:pt x="8836859" y="5977583"/>
                  <a:pt x="8842955" y="5976907"/>
                  <a:pt x="8855910" y="5982998"/>
                </a:cubicBezTo>
                <a:cubicBezTo>
                  <a:pt x="8873435" y="5991797"/>
                  <a:pt x="8877246" y="6010071"/>
                  <a:pt x="8862767" y="6022933"/>
                </a:cubicBezTo>
                <a:cubicBezTo>
                  <a:pt x="8855528" y="6029361"/>
                  <a:pt x="8848479" y="6031729"/>
                  <a:pt x="8842003" y="6030206"/>
                </a:cubicBezTo>
                <a:close/>
                <a:moveTo>
                  <a:pt x="2285051" y="6030370"/>
                </a:moveTo>
                <a:cubicBezTo>
                  <a:pt x="2279716" y="6030034"/>
                  <a:pt x="2275144" y="6025974"/>
                  <a:pt x="2270191" y="6018190"/>
                </a:cubicBezTo>
                <a:cubicBezTo>
                  <a:pt x="2258762" y="5997886"/>
                  <a:pt x="2268667" y="5982315"/>
                  <a:pt x="2292290" y="5985026"/>
                </a:cubicBezTo>
                <a:cubicBezTo>
                  <a:pt x="2315911" y="5987729"/>
                  <a:pt x="2322007" y="6004653"/>
                  <a:pt x="2304482" y="6020221"/>
                </a:cubicBezTo>
                <a:cubicBezTo>
                  <a:pt x="2296480" y="6027324"/>
                  <a:pt x="2290384" y="6030710"/>
                  <a:pt x="2285051" y="6030370"/>
                </a:cubicBezTo>
                <a:close/>
                <a:moveTo>
                  <a:pt x="9906946" y="6030370"/>
                </a:moveTo>
                <a:cubicBezTo>
                  <a:pt x="9901612" y="6030710"/>
                  <a:pt x="9895516" y="6027324"/>
                  <a:pt x="9887515" y="6020221"/>
                </a:cubicBezTo>
                <a:cubicBezTo>
                  <a:pt x="9869990" y="6004653"/>
                  <a:pt x="9876086" y="5987729"/>
                  <a:pt x="9899707" y="5985026"/>
                </a:cubicBezTo>
                <a:cubicBezTo>
                  <a:pt x="9923330" y="5982315"/>
                  <a:pt x="9933235" y="5997886"/>
                  <a:pt x="9921806" y="6018190"/>
                </a:cubicBezTo>
                <a:cubicBezTo>
                  <a:pt x="9916852" y="6025974"/>
                  <a:pt x="9912280" y="6030034"/>
                  <a:pt x="9906946" y="6030370"/>
                </a:cubicBezTo>
                <a:close/>
                <a:moveTo>
                  <a:pt x="1758105" y="6030464"/>
                </a:moveTo>
                <a:cubicBezTo>
                  <a:pt x="1751533" y="6030892"/>
                  <a:pt x="1745247" y="6028353"/>
                  <a:pt x="1739151" y="6022938"/>
                </a:cubicBezTo>
                <a:cubicBezTo>
                  <a:pt x="1726196" y="6011431"/>
                  <a:pt x="1727720" y="5994509"/>
                  <a:pt x="1743723" y="5981649"/>
                </a:cubicBezTo>
                <a:cubicBezTo>
                  <a:pt x="1756676" y="5970821"/>
                  <a:pt x="1758963" y="5971496"/>
                  <a:pt x="1774203" y="5983679"/>
                </a:cubicBezTo>
                <a:cubicBezTo>
                  <a:pt x="1794015" y="6000602"/>
                  <a:pt x="1794776" y="6006015"/>
                  <a:pt x="1778775" y="6020229"/>
                </a:cubicBezTo>
                <a:cubicBezTo>
                  <a:pt x="1771536" y="6026659"/>
                  <a:pt x="1764677" y="6030045"/>
                  <a:pt x="1758105" y="6030464"/>
                </a:cubicBezTo>
                <a:close/>
                <a:moveTo>
                  <a:pt x="10433891" y="6030464"/>
                </a:moveTo>
                <a:cubicBezTo>
                  <a:pt x="10427319" y="6030045"/>
                  <a:pt x="10420460" y="6026659"/>
                  <a:pt x="10413222" y="6020229"/>
                </a:cubicBezTo>
                <a:cubicBezTo>
                  <a:pt x="10397220" y="6006015"/>
                  <a:pt x="10397982" y="6000602"/>
                  <a:pt x="10417794" y="5983679"/>
                </a:cubicBezTo>
                <a:cubicBezTo>
                  <a:pt x="10433034" y="5971496"/>
                  <a:pt x="10435320" y="5970821"/>
                  <a:pt x="10448274" y="5981649"/>
                </a:cubicBezTo>
                <a:cubicBezTo>
                  <a:pt x="10464276" y="5994509"/>
                  <a:pt x="10465800" y="6011431"/>
                  <a:pt x="10452846" y="6022938"/>
                </a:cubicBezTo>
                <a:cubicBezTo>
                  <a:pt x="10446750" y="6028353"/>
                  <a:pt x="10440463" y="6030892"/>
                  <a:pt x="10433891" y="6030464"/>
                </a:cubicBezTo>
                <a:close/>
                <a:moveTo>
                  <a:pt x="4935778" y="6030547"/>
                </a:moveTo>
                <a:cubicBezTo>
                  <a:pt x="4929587" y="6030207"/>
                  <a:pt x="4923491" y="6026994"/>
                  <a:pt x="4917775" y="6020901"/>
                </a:cubicBezTo>
                <a:cubicBezTo>
                  <a:pt x="4897963" y="5999919"/>
                  <a:pt x="4927682" y="5965399"/>
                  <a:pt x="4951303" y="5982998"/>
                </a:cubicBezTo>
                <a:cubicBezTo>
                  <a:pt x="4965782" y="5993832"/>
                  <a:pt x="4967306" y="6011426"/>
                  <a:pt x="4954351" y="6022933"/>
                </a:cubicBezTo>
                <a:cubicBezTo>
                  <a:pt x="4948255" y="6028346"/>
                  <a:pt x="4941970" y="6030888"/>
                  <a:pt x="4935778" y="6030547"/>
                </a:cubicBezTo>
                <a:close/>
                <a:moveTo>
                  <a:pt x="7256219" y="6030547"/>
                </a:moveTo>
                <a:cubicBezTo>
                  <a:pt x="7250027" y="6030888"/>
                  <a:pt x="7243742" y="6028346"/>
                  <a:pt x="7237645" y="6022933"/>
                </a:cubicBezTo>
                <a:cubicBezTo>
                  <a:pt x="7224691" y="6011426"/>
                  <a:pt x="7226215" y="5993832"/>
                  <a:pt x="7240694" y="5982998"/>
                </a:cubicBezTo>
                <a:cubicBezTo>
                  <a:pt x="7264315" y="5965399"/>
                  <a:pt x="7294034" y="5999919"/>
                  <a:pt x="7274222" y="6020901"/>
                </a:cubicBezTo>
                <a:cubicBezTo>
                  <a:pt x="7268506" y="6026994"/>
                  <a:pt x="7262410" y="6030207"/>
                  <a:pt x="7256219" y="6030547"/>
                </a:cubicBezTo>
                <a:close/>
                <a:moveTo>
                  <a:pt x="2818758" y="6031062"/>
                </a:moveTo>
                <a:cubicBezTo>
                  <a:pt x="2800470" y="6031062"/>
                  <a:pt x="2794374" y="6027676"/>
                  <a:pt x="2790564" y="6014816"/>
                </a:cubicBezTo>
                <a:cubicBezTo>
                  <a:pt x="2780658" y="5977589"/>
                  <a:pt x="2820282" y="5955253"/>
                  <a:pt x="2842380" y="5985715"/>
                </a:cubicBezTo>
                <a:cubicBezTo>
                  <a:pt x="2859906" y="6008047"/>
                  <a:pt x="2847714" y="6031062"/>
                  <a:pt x="2818758" y="6031062"/>
                </a:cubicBezTo>
                <a:close/>
                <a:moveTo>
                  <a:pt x="9373239" y="6031062"/>
                </a:moveTo>
                <a:cubicBezTo>
                  <a:pt x="9344283" y="6031062"/>
                  <a:pt x="9332091" y="6008047"/>
                  <a:pt x="9349616" y="5985715"/>
                </a:cubicBezTo>
                <a:cubicBezTo>
                  <a:pt x="9371715" y="5955253"/>
                  <a:pt x="9411339" y="5977589"/>
                  <a:pt x="9401432" y="6014816"/>
                </a:cubicBezTo>
                <a:cubicBezTo>
                  <a:pt x="9397623" y="6027676"/>
                  <a:pt x="9391527" y="6031062"/>
                  <a:pt x="9373239" y="6031062"/>
                </a:cubicBezTo>
                <a:close/>
                <a:moveTo>
                  <a:pt x="5989284" y="6031316"/>
                </a:moveTo>
                <a:cubicBezTo>
                  <a:pt x="5977568" y="6030554"/>
                  <a:pt x="5967662" y="6024635"/>
                  <a:pt x="5964614" y="6014141"/>
                </a:cubicBezTo>
                <a:cubicBezTo>
                  <a:pt x="5953184" y="5974208"/>
                  <a:pt x="6000428" y="5953223"/>
                  <a:pt x="6025574" y="5987067"/>
                </a:cubicBezTo>
                <a:cubicBezTo>
                  <a:pt x="6037766" y="6003311"/>
                  <a:pt x="6037766" y="6005342"/>
                  <a:pt x="6024812" y="6017525"/>
                </a:cubicBezTo>
                <a:cubicBezTo>
                  <a:pt x="6014526" y="6027676"/>
                  <a:pt x="6001000" y="6032076"/>
                  <a:pt x="5989284" y="6031316"/>
                </a:cubicBezTo>
                <a:close/>
                <a:moveTo>
                  <a:pt x="6202712" y="6031316"/>
                </a:moveTo>
                <a:cubicBezTo>
                  <a:pt x="6190996" y="6032076"/>
                  <a:pt x="6177471" y="6027676"/>
                  <a:pt x="6167184" y="6017525"/>
                </a:cubicBezTo>
                <a:cubicBezTo>
                  <a:pt x="6154231" y="6005342"/>
                  <a:pt x="6154231" y="6003311"/>
                  <a:pt x="6166423" y="5987067"/>
                </a:cubicBezTo>
                <a:cubicBezTo>
                  <a:pt x="6191568" y="5953223"/>
                  <a:pt x="6238812" y="5974208"/>
                  <a:pt x="6227383" y="6014141"/>
                </a:cubicBezTo>
                <a:cubicBezTo>
                  <a:pt x="6224335" y="6024635"/>
                  <a:pt x="6214428" y="6030554"/>
                  <a:pt x="6202712" y="6031316"/>
                </a:cubicBezTo>
                <a:close/>
                <a:moveTo>
                  <a:pt x="3170630" y="6031845"/>
                </a:moveTo>
                <a:cubicBezTo>
                  <a:pt x="3162532" y="6032117"/>
                  <a:pt x="3154055" y="6029539"/>
                  <a:pt x="3146626" y="6022938"/>
                </a:cubicBezTo>
                <a:cubicBezTo>
                  <a:pt x="3133672" y="6011434"/>
                  <a:pt x="3135196" y="5994509"/>
                  <a:pt x="3151198" y="5981653"/>
                </a:cubicBezTo>
                <a:cubicBezTo>
                  <a:pt x="3169486" y="5966760"/>
                  <a:pt x="3177868" y="5967440"/>
                  <a:pt x="3194632" y="5983683"/>
                </a:cubicBezTo>
                <a:cubicBezTo>
                  <a:pt x="3215778" y="6004493"/>
                  <a:pt x="3194918" y="6031018"/>
                  <a:pt x="3170630" y="6031845"/>
                </a:cubicBezTo>
                <a:close/>
                <a:moveTo>
                  <a:pt x="3878174" y="6031845"/>
                </a:moveTo>
                <a:cubicBezTo>
                  <a:pt x="3870078" y="6032117"/>
                  <a:pt x="3861600" y="6029539"/>
                  <a:pt x="3854170" y="6022938"/>
                </a:cubicBezTo>
                <a:cubicBezTo>
                  <a:pt x="3841216" y="6011434"/>
                  <a:pt x="3842740" y="5994509"/>
                  <a:pt x="3858742" y="5981653"/>
                </a:cubicBezTo>
                <a:cubicBezTo>
                  <a:pt x="3877030" y="5966760"/>
                  <a:pt x="3885412" y="5967440"/>
                  <a:pt x="3902176" y="5983683"/>
                </a:cubicBezTo>
                <a:cubicBezTo>
                  <a:pt x="3923322" y="6004493"/>
                  <a:pt x="3902462" y="6031018"/>
                  <a:pt x="3878174" y="6031845"/>
                </a:cubicBezTo>
                <a:close/>
                <a:moveTo>
                  <a:pt x="8313823" y="6031845"/>
                </a:moveTo>
                <a:cubicBezTo>
                  <a:pt x="8289535" y="6031018"/>
                  <a:pt x="8268675" y="6004493"/>
                  <a:pt x="8289820" y="5983683"/>
                </a:cubicBezTo>
                <a:cubicBezTo>
                  <a:pt x="8306584" y="5967440"/>
                  <a:pt x="8314967" y="5966760"/>
                  <a:pt x="8333255" y="5981653"/>
                </a:cubicBezTo>
                <a:cubicBezTo>
                  <a:pt x="8349256" y="5994509"/>
                  <a:pt x="8350780" y="6011434"/>
                  <a:pt x="8337827" y="6022938"/>
                </a:cubicBezTo>
                <a:cubicBezTo>
                  <a:pt x="8330396" y="6029539"/>
                  <a:pt x="8321919" y="6032117"/>
                  <a:pt x="8313823" y="6031845"/>
                </a:cubicBezTo>
                <a:close/>
                <a:moveTo>
                  <a:pt x="9021367" y="6031845"/>
                </a:moveTo>
                <a:cubicBezTo>
                  <a:pt x="8997079" y="6031018"/>
                  <a:pt x="8976219" y="6004493"/>
                  <a:pt x="8997364" y="5983683"/>
                </a:cubicBezTo>
                <a:cubicBezTo>
                  <a:pt x="9014128" y="5967440"/>
                  <a:pt x="9022511" y="5966760"/>
                  <a:pt x="9040799" y="5981653"/>
                </a:cubicBezTo>
                <a:cubicBezTo>
                  <a:pt x="9056800" y="5994509"/>
                  <a:pt x="9058324" y="6011434"/>
                  <a:pt x="9045371" y="6022938"/>
                </a:cubicBezTo>
                <a:cubicBezTo>
                  <a:pt x="9037942" y="6029539"/>
                  <a:pt x="9029464" y="6032117"/>
                  <a:pt x="9021367" y="6031845"/>
                </a:cubicBezTo>
                <a:close/>
                <a:moveTo>
                  <a:pt x="1923276" y="6033089"/>
                </a:moveTo>
                <a:cubicBezTo>
                  <a:pt x="1888985" y="6027676"/>
                  <a:pt x="1895844" y="5970144"/>
                  <a:pt x="1930896" y="5970144"/>
                </a:cubicBezTo>
                <a:cubicBezTo>
                  <a:pt x="1954517" y="5970144"/>
                  <a:pt x="1975092" y="5987742"/>
                  <a:pt x="1972044" y="6006017"/>
                </a:cubicBezTo>
                <a:cubicBezTo>
                  <a:pt x="1968996" y="6022938"/>
                  <a:pt x="1944612" y="6036473"/>
                  <a:pt x="1923276" y="6033089"/>
                </a:cubicBezTo>
                <a:close/>
                <a:moveTo>
                  <a:pt x="10268720" y="6033089"/>
                </a:moveTo>
                <a:cubicBezTo>
                  <a:pt x="10247384" y="6036473"/>
                  <a:pt x="10223000" y="6022938"/>
                  <a:pt x="10219952" y="6006017"/>
                </a:cubicBezTo>
                <a:cubicBezTo>
                  <a:pt x="10216904" y="5987742"/>
                  <a:pt x="10237479" y="5970144"/>
                  <a:pt x="10261100" y="5970144"/>
                </a:cubicBezTo>
                <a:cubicBezTo>
                  <a:pt x="10296152" y="5970144"/>
                  <a:pt x="10303011" y="6027676"/>
                  <a:pt x="10268720" y="6033089"/>
                </a:cubicBezTo>
                <a:close/>
                <a:moveTo>
                  <a:pt x="2998600" y="6036977"/>
                </a:moveTo>
                <a:cubicBezTo>
                  <a:pt x="2992028" y="6037147"/>
                  <a:pt x="2984218" y="6035117"/>
                  <a:pt x="2972407" y="6031057"/>
                </a:cubicBezTo>
                <a:cubicBezTo>
                  <a:pt x="2938879" y="6018875"/>
                  <a:pt x="2955643" y="5970141"/>
                  <a:pt x="2992980" y="5970141"/>
                </a:cubicBezTo>
                <a:cubicBezTo>
                  <a:pt x="3031843" y="5970141"/>
                  <a:pt x="3047844" y="6007366"/>
                  <a:pt x="3017364" y="6029702"/>
                </a:cubicBezTo>
                <a:cubicBezTo>
                  <a:pt x="3010507" y="6034441"/>
                  <a:pt x="3005172" y="6036809"/>
                  <a:pt x="2998600" y="6036977"/>
                </a:cubicBezTo>
                <a:close/>
                <a:moveTo>
                  <a:pt x="9193396" y="6036977"/>
                </a:moveTo>
                <a:cubicBezTo>
                  <a:pt x="9186824" y="6036809"/>
                  <a:pt x="9181490" y="6034441"/>
                  <a:pt x="9174632" y="6029702"/>
                </a:cubicBezTo>
                <a:cubicBezTo>
                  <a:pt x="9144152" y="6007366"/>
                  <a:pt x="9160154" y="5970141"/>
                  <a:pt x="9199016" y="5970141"/>
                </a:cubicBezTo>
                <a:cubicBezTo>
                  <a:pt x="9236354" y="5970141"/>
                  <a:pt x="9253118" y="6018875"/>
                  <a:pt x="9219590" y="6031057"/>
                </a:cubicBezTo>
                <a:cubicBezTo>
                  <a:pt x="9207779" y="6035117"/>
                  <a:pt x="9199968" y="6037147"/>
                  <a:pt x="9193396" y="6036977"/>
                </a:cubicBezTo>
                <a:close/>
                <a:moveTo>
                  <a:pt x="1588271" y="6037558"/>
                </a:moveTo>
                <a:cubicBezTo>
                  <a:pt x="1579365" y="6038964"/>
                  <a:pt x="1569697" y="6037991"/>
                  <a:pt x="1560363" y="6033762"/>
                </a:cubicBezTo>
                <a:cubicBezTo>
                  <a:pt x="1537503" y="6022933"/>
                  <a:pt x="1531407" y="5991121"/>
                  <a:pt x="1550456" y="5977583"/>
                </a:cubicBezTo>
                <a:cubicBezTo>
                  <a:pt x="1565696" y="5966077"/>
                  <a:pt x="1609131" y="5970814"/>
                  <a:pt x="1618275" y="5984354"/>
                </a:cubicBezTo>
                <a:cubicBezTo>
                  <a:pt x="1634848" y="6007704"/>
                  <a:pt x="1614988" y="6033338"/>
                  <a:pt x="1588271" y="6037558"/>
                </a:cubicBezTo>
                <a:close/>
                <a:moveTo>
                  <a:pt x="10603726" y="6037558"/>
                </a:moveTo>
                <a:cubicBezTo>
                  <a:pt x="10577008" y="6033338"/>
                  <a:pt x="10557148" y="6007704"/>
                  <a:pt x="10573722" y="5984354"/>
                </a:cubicBezTo>
                <a:cubicBezTo>
                  <a:pt x="10582866" y="5970814"/>
                  <a:pt x="10626300" y="5966077"/>
                  <a:pt x="10641540" y="5977583"/>
                </a:cubicBezTo>
                <a:cubicBezTo>
                  <a:pt x="10660590" y="5991121"/>
                  <a:pt x="10654494" y="6022933"/>
                  <a:pt x="10631634" y="6033762"/>
                </a:cubicBezTo>
                <a:cubicBezTo>
                  <a:pt x="10622299" y="6037991"/>
                  <a:pt x="10612631" y="6038964"/>
                  <a:pt x="10603726" y="6037558"/>
                </a:cubicBezTo>
                <a:close/>
                <a:moveTo>
                  <a:pt x="2115020" y="6037823"/>
                </a:moveTo>
                <a:cubicBezTo>
                  <a:pt x="2105114" y="6037823"/>
                  <a:pt x="2092160" y="6032407"/>
                  <a:pt x="2085301" y="6025640"/>
                </a:cubicBezTo>
                <a:cubicBezTo>
                  <a:pt x="2070061" y="6010746"/>
                  <a:pt x="2068537" y="5989770"/>
                  <a:pt x="2081492" y="5978260"/>
                </a:cubicBezTo>
                <a:cubicBezTo>
                  <a:pt x="2102066" y="5959987"/>
                  <a:pt x="2156168" y="5975554"/>
                  <a:pt x="2156168" y="5999246"/>
                </a:cubicBezTo>
                <a:cubicBezTo>
                  <a:pt x="2156168" y="6015487"/>
                  <a:pt x="2132546" y="6037823"/>
                  <a:pt x="2115020" y="6037823"/>
                </a:cubicBezTo>
                <a:close/>
                <a:moveTo>
                  <a:pt x="10076976" y="6037823"/>
                </a:moveTo>
                <a:cubicBezTo>
                  <a:pt x="10059451" y="6037823"/>
                  <a:pt x="10035828" y="6015487"/>
                  <a:pt x="10035828" y="5999246"/>
                </a:cubicBezTo>
                <a:cubicBezTo>
                  <a:pt x="10035828" y="5975554"/>
                  <a:pt x="10089931" y="5959987"/>
                  <a:pt x="10110504" y="5978260"/>
                </a:cubicBezTo>
                <a:cubicBezTo>
                  <a:pt x="10123459" y="5989770"/>
                  <a:pt x="10121935" y="6010746"/>
                  <a:pt x="10106695" y="6025640"/>
                </a:cubicBezTo>
                <a:cubicBezTo>
                  <a:pt x="10099836" y="6032407"/>
                  <a:pt x="10086883" y="6037823"/>
                  <a:pt x="10076976" y="6037823"/>
                </a:cubicBezTo>
                <a:close/>
                <a:moveTo>
                  <a:pt x="532559" y="6043576"/>
                </a:moveTo>
                <a:cubicBezTo>
                  <a:pt x="523877" y="6045097"/>
                  <a:pt x="514144" y="6042898"/>
                  <a:pt x="503080" y="6037146"/>
                </a:cubicBezTo>
                <a:cubicBezTo>
                  <a:pt x="473323" y="6021580"/>
                  <a:pt x="474844" y="5975554"/>
                  <a:pt x="505371" y="5966755"/>
                </a:cubicBezTo>
                <a:cubicBezTo>
                  <a:pt x="545819" y="5955249"/>
                  <a:pt x="579344" y="5995862"/>
                  <a:pt x="555728" y="6027671"/>
                </a:cubicBezTo>
                <a:cubicBezTo>
                  <a:pt x="548872" y="6036807"/>
                  <a:pt x="541240" y="6042053"/>
                  <a:pt x="532559" y="6043576"/>
                </a:cubicBezTo>
                <a:close/>
                <a:moveTo>
                  <a:pt x="11659438" y="6043576"/>
                </a:moveTo>
                <a:cubicBezTo>
                  <a:pt x="11650756" y="6042053"/>
                  <a:pt x="11643124" y="6036807"/>
                  <a:pt x="11636268" y="6027671"/>
                </a:cubicBezTo>
                <a:cubicBezTo>
                  <a:pt x="11612652" y="5995862"/>
                  <a:pt x="11646178" y="5955249"/>
                  <a:pt x="11686626" y="5966755"/>
                </a:cubicBezTo>
                <a:cubicBezTo>
                  <a:pt x="11717152" y="5975554"/>
                  <a:pt x="11718674" y="6021580"/>
                  <a:pt x="11688916" y="6037146"/>
                </a:cubicBezTo>
                <a:cubicBezTo>
                  <a:pt x="11677852" y="6042898"/>
                  <a:pt x="11668119" y="6045097"/>
                  <a:pt x="11659438" y="6043576"/>
                </a:cubicBezTo>
                <a:close/>
                <a:moveTo>
                  <a:pt x="3697478" y="6043826"/>
                </a:moveTo>
                <a:cubicBezTo>
                  <a:pt x="3692906" y="6043237"/>
                  <a:pt x="3688334" y="6039851"/>
                  <a:pt x="3679190" y="6033082"/>
                </a:cubicBezTo>
                <a:cubicBezTo>
                  <a:pt x="3641090" y="6003983"/>
                  <a:pt x="3664712" y="5956602"/>
                  <a:pt x="3711194" y="5967432"/>
                </a:cubicBezTo>
                <a:cubicBezTo>
                  <a:pt x="3748532" y="5975554"/>
                  <a:pt x="3752342" y="6020901"/>
                  <a:pt x="3715766" y="6037823"/>
                </a:cubicBezTo>
                <a:cubicBezTo>
                  <a:pt x="3706622" y="6042222"/>
                  <a:pt x="3702050" y="6044421"/>
                  <a:pt x="3697478" y="6043826"/>
                </a:cubicBezTo>
                <a:close/>
                <a:moveTo>
                  <a:pt x="8494519" y="6043826"/>
                </a:moveTo>
                <a:cubicBezTo>
                  <a:pt x="8489947" y="6044421"/>
                  <a:pt x="8485375" y="6042222"/>
                  <a:pt x="8476231" y="6037823"/>
                </a:cubicBezTo>
                <a:cubicBezTo>
                  <a:pt x="8439655" y="6020901"/>
                  <a:pt x="8443464" y="5975554"/>
                  <a:pt x="8480803" y="5967432"/>
                </a:cubicBezTo>
                <a:cubicBezTo>
                  <a:pt x="8527284" y="5956602"/>
                  <a:pt x="8550907" y="6003983"/>
                  <a:pt x="8512807" y="6033082"/>
                </a:cubicBezTo>
                <a:cubicBezTo>
                  <a:pt x="8503663" y="6039851"/>
                  <a:pt x="8499091" y="6043237"/>
                  <a:pt x="8494519" y="6043826"/>
                </a:cubicBezTo>
                <a:close/>
                <a:moveTo>
                  <a:pt x="5642086" y="6044589"/>
                </a:moveTo>
                <a:cubicBezTo>
                  <a:pt x="5632942" y="6044589"/>
                  <a:pt x="5618463" y="6038499"/>
                  <a:pt x="5610082" y="6031052"/>
                </a:cubicBezTo>
                <a:cubicBezTo>
                  <a:pt x="5601699" y="6023611"/>
                  <a:pt x="5594840" y="6011426"/>
                  <a:pt x="5594840" y="6003983"/>
                </a:cubicBezTo>
                <a:cubicBezTo>
                  <a:pt x="5594840" y="5985704"/>
                  <a:pt x="5621511" y="5963368"/>
                  <a:pt x="5642847" y="5963368"/>
                </a:cubicBezTo>
                <a:cubicBezTo>
                  <a:pt x="5662659" y="5963368"/>
                  <a:pt x="5693902" y="5989090"/>
                  <a:pt x="5693902" y="6004658"/>
                </a:cubicBezTo>
                <a:cubicBezTo>
                  <a:pt x="5693902" y="6019549"/>
                  <a:pt x="5661135" y="6044589"/>
                  <a:pt x="5642086" y="6044589"/>
                </a:cubicBezTo>
                <a:close/>
                <a:moveTo>
                  <a:pt x="6549911" y="6044589"/>
                </a:moveTo>
                <a:cubicBezTo>
                  <a:pt x="6530862" y="6044589"/>
                  <a:pt x="6498095" y="6019549"/>
                  <a:pt x="6498095" y="6004658"/>
                </a:cubicBezTo>
                <a:cubicBezTo>
                  <a:pt x="6498095" y="5989090"/>
                  <a:pt x="6529338" y="5963368"/>
                  <a:pt x="6549150" y="5963368"/>
                </a:cubicBezTo>
                <a:cubicBezTo>
                  <a:pt x="6570486" y="5963368"/>
                  <a:pt x="6597156" y="5985704"/>
                  <a:pt x="6597156" y="6003983"/>
                </a:cubicBezTo>
                <a:cubicBezTo>
                  <a:pt x="6597156" y="6011426"/>
                  <a:pt x="6590298" y="6023611"/>
                  <a:pt x="6581915" y="6031052"/>
                </a:cubicBezTo>
                <a:cubicBezTo>
                  <a:pt x="6573534" y="6038499"/>
                  <a:pt x="6559055" y="6044589"/>
                  <a:pt x="6549911" y="6044589"/>
                </a:cubicBezTo>
                <a:close/>
                <a:moveTo>
                  <a:pt x="5108566" y="6046703"/>
                </a:moveTo>
                <a:cubicBezTo>
                  <a:pt x="5103231" y="6045605"/>
                  <a:pt x="5097326" y="6042557"/>
                  <a:pt x="5089706" y="6037143"/>
                </a:cubicBezTo>
                <a:cubicBezTo>
                  <a:pt x="5054654" y="6012779"/>
                  <a:pt x="5069132" y="5963367"/>
                  <a:pt x="5111804" y="5963367"/>
                </a:cubicBezTo>
                <a:cubicBezTo>
                  <a:pt x="5130092" y="5963367"/>
                  <a:pt x="5161334" y="5986382"/>
                  <a:pt x="5161334" y="6000596"/>
                </a:cubicBezTo>
                <a:cubicBezTo>
                  <a:pt x="5161334" y="6011423"/>
                  <a:pt x="5139236" y="6037143"/>
                  <a:pt x="5123996" y="6044585"/>
                </a:cubicBezTo>
                <a:cubicBezTo>
                  <a:pt x="5118663" y="6046958"/>
                  <a:pt x="5113900" y="6047803"/>
                  <a:pt x="5108566" y="6046703"/>
                </a:cubicBezTo>
                <a:close/>
                <a:moveTo>
                  <a:pt x="7083431" y="6046703"/>
                </a:moveTo>
                <a:cubicBezTo>
                  <a:pt x="7078096" y="6047803"/>
                  <a:pt x="7073334" y="6046958"/>
                  <a:pt x="7068000" y="6044585"/>
                </a:cubicBezTo>
                <a:cubicBezTo>
                  <a:pt x="7052760" y="6037143"/>
                  <a:pt x="7030663" y="6011423"/>
                  <a:pt x="7030663" y="6000596"/>
                </a:cubicBezTo>
                <a:cubicBezTo>
                  <a:pt x="7030663" y="5986382"/>
                  <a:pt x="7061904" y="5963367"/>
                  <a:pt x="7080192" y="5963367"/>
                </a:cubicBezTo>
                <a:cubicBezTo>
                  <a:pt x="7122864" y="5963367"/>
                  <a:pt x="7137343" y="6012779"/>
                  <a:pt x="7102291" y="6037143"/>
                </a:cubicBezTo>
                <a:cubicBezTo>
                  <a:pt x="7094671" y="6042557"/>
                  <a:pt x="7088766" y="6045605"/>
                  <a:pt x="7083431" y="6046703"/>
                </a:cubicBezTo>
                <a:close/>
                <a:moveTo>
                  <a:pt x="4588774" y="6048735"/>
                </a:moveTo>
                <a:cubicBezTo>
                  <a:pt x="4579059" y="6049667"/>
                  <a:pt x="4568582" y="6043913"/>
                  <a:pt x="4554103" y="6031732"/>
                </a:cubicBezTo>
                <a:cubicBezTo>
                  <a:pt x="4525908" y="6009394"/>
                  <a:pt x="4525147" y="6006010"/>
                  <a:pt x="4541911" y="5985029"/>
                </a:cubicBezTo>
                <a:cubicBezTo>
                  <a:pt x="4559436" y="5962018"/>
                  <a:pt x="4579248" y="5955249"/>
                  <a:pt x="4600584" y="5964049"/>
                </a:cubicBezTo>
                <a:cubicBezTo>
                  <a:pt x="4631827" y="5976907"/>
                  <a:pt x="4638684" y="5999246"/>
                  <a:pt x="4618872" y="6025640"/>
                </a:cubicBezTo>
                <a:cubicBezTo>
                  <a:pt x="4607443" y="6040192"/>
                  <a:pt x="4598490" y="6047807"/>
                  <a:pt x="4588774" y="6048735"/>
                </a:cubicBezTo>
                <a:close/>
                <a:moveTo>
                  <a:pt x="7603223" y="6048735"/>
                </a:moveTo>
                <a:cubicBezTo>
                  <a:pt x="7593507" y="6047807"/>
                  <a:pt x="7584554" y="6040192"/>
                  <a:pt x="7573124" y="6025640"/>
                </a:cubicBezTo>
                <a:cubicBezTo>
                  <a:pt x="7553312" y="5999246"/>
                  <a:pt x="7560170" y="5976907"/>
                  <a:pt x="7591412" y="5964049"/>
                </a:cubicBezTo>
                <a:cubicBezTo>
                  <a:pt x="7612748" y="5955249"/>
                  <a:pt x="7632560" y="5962018"/>
                  <a:pt x="7650086" y="5985029"/>
                </a:cubicBezTo>
                <a:cubicBezTo>
                  <a:pt x="7666849" y="6006010"/>
                  <a:pt x="7666088" y="6009394"/>
                  <a:pt x="7637894" y="6031732"/>
                </a:cubicBezTo>
                <a:cubicBezTo>
                  <a:pt x="7623415" y="6043913"/>
                  <a:pt x="7612938" y="6049667"/>
                  <a:pt x="7603223" y="6048735"/>
                </a:cubicBezTo>
                <a:close/>
                <a:moveTo>
                  <a:pt x="1241491" y="6049961"/>
                </a:moveTo>
                <a:cubicBezTo>
                  <a:pt x="1234321" y="6051517"/>
                  <a:pt x="1226767" y="6051522"/>
                  <a:pt x="1219360" y="6049789"/>
                </a:cubicBezTo>
                <a:cubicBezTo>
                  <a:pt x="1209463" y="6047469"/>
                  <a:pt x="1199836" y="6042055"/>
                  <a:pt x="1191621" y="6033089"/>
                </a:cubicBezTo>
                <a:cubicBezTo>
                  <a:pt x="1170268" y="6009401"/>
                  <a:pt x="1170268" y="5989771"/>
                  <a:pt x="1192392" y="5972171"/>
                </a:cubicBezTo>
                <a:cubicBezTo>
                  <a:pt x="1220547" y="5949160"/>
                  <a:pt x="1227388" y="5948481"/>
                  <a:pt x="1254856" y="5963374"/>
                </a:cubicBezTo>
                <a:cubicBezTo>
                  <a:pt x="1276169" y="5974880"/>
                  <a:pt x="1281501" y="5982327"/>
                  <a:pt x="1281501" y="5999246"/>
                </a:cubicBezTo>
                <a:cubicBezTo>
                  <a:pt x="1281073" y="6026659"/>
                  <a:pt x="1263045" y="6045289"/>
                  <a:pt x="1241491" y="6049961"/>
                </a:cubicBezTo>
                <a:close/>
                <a:moveTo>
                  <a:pt x="10950506" y="6049961"/>
                </a:moveTo>
                <a:cubicBezTo>
                  <a:pt x="10928951" y="6045289"/>
                  <a:pt x="10910923" y="6026659"/>
                  <a:pt x="10910495" y="5999246"/>
                </a:cubicBezTo>
                <a:cubicBezTo>
                  <a:pt x="10910495" y="5982327"/>
                  <a:pt x="10915827" y="5974880"/>
                  <a:pt x="10937140" y="5963374"/>
                </a:cubicBezTo>
                <a:cubicBezTo>
                  <a:pt x="10964608" y="5948481"/>
                  <a:pt x="10971450" y="5949160"/>
                  <a:pt x="10999604" y="5972171"/>
                </a:cubicBezTo>
                <a:cubicBezTo>
                  <a:pt x="11021728" y="5989771"/>
                  <a:pt x="11021728" y="6009401"/>
                  <a:pt x="11000375" y="6033089"/>
                </a:cubicBezTo>
                <a:cubicBezTo>
                  <a:pt x="10992160" y="6042055"/>
                  <a:pt x="10982534" y="6047469"/>
                  <a:pt x="10972636" y="6049789"/>
                </a:cubicBezTo>
                <a:cubicBezTo>
                  <a:pt x="10965230" y="6051522"/>
                  <a:pt x="10957675" y="6051517"/>
                  <a:pt x="10950506" y="6049961"/>
                </a:cubicBezTo>
                <a:close/>
                <a:moveTo>
                  <a:pt x="4228419" y="6050171"/>
                </a:moveTo>
                <a:cubicBezTo>
                  <a:pt x="4221656" y="6050508"/>
                  <a:pt x="4215560" y="6046617"/>
                  <a:pt x="4204892" y="6038492"/>
                </a:cubicBezTo>
                <a:cubicBezTo>
                  <a:pt x="4185843" y="6024282"/>
                  <a:pt x="4180508" y="5985703"/>
                  <a:pt x="4196511" y="5971488"/>
                </a:cubicBezTo>
                <a:cubicBezTo>
                  <a:pt x="4210227" y="5959307"/>
                  <a:pt x="4252136" y="5962012"/>
                  <a:pt x="4265852" y="5975548"/>
                </a:cubicBezTo>
                <a:cubicBezTo>
                  <a:pt x="4285664" y="5995179"/>
                  <a:pt x="4281855" y="6019546"/>
                  <a:pt x="4255947" y="6036466"/>
                </a:cubicBezTo>
                <a:cubicBezTo>
                  <a:pt x="4242612" y="6045263"/>
                  <a:pt x="4235182" y="6049832"/>
                  <a:pt x="4228419" y="6050171"/>
                </a:cubicBezTo>
                <a:close/>
                <a:moveTo>
                  <a:pt x="7963578" y="6050171"/>
                </a:moveTo>
                <a:cubicBezTo>
                  <a:pt x="7956815" y="6049832"/>
                  <a:pt x="7949384" y="6045263"/>
                  <a:pt x="7936050" y="6036466"/>
                </a:cubicBezTo>
                <a:cubicBezTo>
                  <a:pt x="7910142" y="6019546"/>
                  <a:pt x="7906332" y="5995179"/>
                  <a:pt x="7926144" y="5975548"/>
                </a:cubicBezTo>
                <a:cubicBezTo>
                  <a:pt x="7939860" y="5962012"/>
                  <a:pt x="7981770" y="5959307"/>
                  <a:pt x="7995486" y="5971488"/>
                </a:cubicBezTo>
                <a:cubicBezTo>
                  <a:pt x="8011488" y="5985703"/>
                  <a:pt x="8006154" y="6024282"/>
                  <a:pt x="7987104" y="6038492"/>
                </a:cubicBezTo>
                <a:cubicBezTo>
                  <a:pt x="7976436" y="6046617"/>
                  <a:pt x="7970340" y="6050508"/>
                  <a:pt x="7963578" y="6050171"/>
                </a:cubicBezTo>
                <a:close/>
                <a:moveTo>
                  <a:pt x="342369" y="6051451"/>
                </a:moveTo>
                <a:cubicBezTo>
                  <a:pt x="326775" y="6050181"/>
                  <a:pt x="311556" y="6043920"/>
                  <a:pt x="301668" y="6033089"/>
                </a:cubicBezTo>
                <a:cubicBezTo>
                  <a:pt x="279495" y="6008048"/>
                  <a:pt x="280267" y="5993159"/>
                  <a:pt x="306993" y="5969467"/>
                </a:cubicBezTo>
                <a:cubicBezTo>
                  <a:pt x="333620" y="5946455"/>
                  <a:pt x="351879" y="5945101"/>
                  <a:pt x="379267" y="5964055"/>
                </a:cubicBezTo>
                <a:cubicBezTo>
                  <a:pt x="403612" y="5980974"/>
                  <a:pt x="407415" y="6022262"/>
                  <a:pt x="385355" y="6039859"/>
                </a:cubicBezTo>
                <a:cubicBezTo>
                  <a:pt x="373943" y="6048997"/>
                  <a:pt x="357965" y="6052720"/>
                  <a:pt x="342369" y="6051451"/>
                </a:cubicBezTo>
                <a:close/>
                <a:moveTo>
                  <a:pt x="11849627" y="6051451"/>
                </a:moveTo>
                <a:cubicBezTo>
                  <a:pt x="11834031" y="6052720"/>
                  <a:pt x="11818054" y="6048997"/>
                  <a:pt x="11806642" y="6039859"/>
                </a:cubicBezTo>
                <a:cubicBezTo>
                  <a:pt x="11784582" y="6022262"/>
                  <a:pt x="11788384" y="5980974"/>
                  <a:pt x="11812730" y="5964055"/>
                </a:cubicBezTo>
                <a:cubicBezTo>
                  <a:pt x="11840118" y="5945101"/>
                  <a:pt x="11858376" y="5946455"/>
                  <a:pt x="11885003" y="5969467"/>
                </a:cubicBezTo>
                <a:cubicBezTo>
                  <a:pt x="11911730" y="5993159"/>
                  <a:pt x="11912502" y="6008048"/>
                  <a:pt x="11890328" y="6033089"/>
                </a:cubicBezTo>
                <a:cubicBezTo>
                  <a:pt x="11880440" y="6043920"/>
                  <a:pt x="11865222" y="6050181"/>
                  <a:pt x="11849627" y="6051451"/>
                </a:cubicBezTo>
                <a:close/>
                <a:moveTo>
                  <a:pt x="5821355" y="6051621"/>
                </a:moveTo>
                <a:cubicBezTo>
                  <a:pt x="5805830" y="6051537"/>
                  <a:pt x="5790018" y="6046288"/>
                  <a:pt x="5778968" y="6035799"/>
                </a:cubicBezTo>
                <a:cubicBezTo>
                  <a:pt x="5754584" y="6012787"/>
                  <a:pt x="5756871" y="5983004"/>
                  <a:pt x="5785064" y="5964733"/>
                </a:cubicBezTo>
                <a:cubicBezTo>
                  <a:pt x="5816307" y="5943749"/>
                  <a:pt x="5839928" y="5945780"/>
                  <a:pt x="5859740" y="5970147"/>
                </a:cubicBezTo>
                <a:cubicBezTo>
                  <a:pt x="5880315" y="5994514"/>
                  <a:pt x="5881076" y="6016172"/>
                  <a:pt x="5862027" y="6036476"/>
                </a:cubicBezTo>
                <a:cubicBezTo>
                  <a:pt x="5852122" y="6046630"/>
                  <a:pt x="5836882" y="6051707"/>
                  <a:pt x="5821355" y="6051621"/>
                </a:cubicBezTo>
                <a:close/>
                <a:moveTo>
                  <a:pt x="6370642" y="6051621"/>
                </a:moveTo>
                <a:cubicBezTo>
                  <a:pt x="6355115" y="6051707"/>
                  <a:pt x="6339875" y="6046630"/>
                  <a:pt x="6329970" y="6036476"/>
                </a:cubicBezTo>
                <a:cubicBezTo>
                  <a:pt x="6310920" y="6016172"/>
                  <a:pt x="6311681" y="5994514"/>
                  <a:pt x="6332256" y="5970147"/>
                </a:cubicBezTo>
                <a:cubicBezTo>
                  <a:pt x="6352068" y="5945780"/>
                  <a:pt x="6375690" y="5943749"/>
                  <a:pt x="6406932" y="5964733"/>
                </a:cubicBezTo>
                <a:cubicBezTo>
                  <a:pt x="6435126" y="5983004"/>
                  <a:pt x="6437412" y="6012787"/>
                  <a:pt x="6413028" y="6035799"/>
                </a:cubicBezTo>
                <a:cubicBezTo>
                  <a:pt x="6401979" y="6046288"/>
                  <a:pt x="6386167" y="6051537"/>
                  <a:pt x="6370642" y="6051621"/>
                </a:cubicBezTo>
                <a:close/>
                <a:moveTo>
                  <a:pt x="0" y="6051623"/>
                </a:moveTo>
                <a:lnTo>
                  <a:pt x="0" y="5950978"/>
                </a:lnTo>
                <a:lnTo>
                  <a:pt x="36821" y="5970821"/>
                </a:lnTo>
                <a:cubicBezTo>
                  <a:pt x="60379" y="5995868"/>
                  <a:pt x="61916" y="6010078"/>
                  <a:pt x="40604" y="6033767"/>
                </a:cubicBezTo>
                <a:cubicBezTo>
                  <a:pt x="35085" y="6040027"/>
                  <a:pt x="28068" y="6044723"/>
                  <a:pt x="20299" y="6047843"/>
                </a:cubicBezTo>
                <a:close/>
                <a:moveTo>
                  <a:pt x="12191999" y="6051624"/>
                </a:moveTo>
                <a:lnTo>
                  <a:pt x="12171698" y="6047843"/>
                </a:lnTo>
                <a:cubicBezTo>
                  <a:pt x="12163927" y="6044723"/>
                  <a:pt x="12156910" y="6040027"/>
                  <a:pt x="12151392" y="6033767"/>
                </a:cubicBezTo>
                <a:cubicBezTo>
                  <a:pt x="12130080" y="6010078"/>
                  <a:pt x="12131618" y="5995868"/>
                  <a:pt x="12155175" y="5970821"/>
                </a:cubicBezTo>
                <a:lnTo>
                  <a:pt x="12191999" y="5950976"/>
                </a:lnTo>
                <a:close/>
                <a:moveTo>
                  <a:pt x="4738982" y="6053395"/>
                </a:moveTo>
                <a:cubicBezTo>
                  <a:pt x="4699358" y="6044594"/>
                  <a:pt x="4685642" y="5998572"/>
                  <a:pt x="4713074" y="5967434"/>
                </a:cubicBezTo>
                <a:cubicBezTo>
                  <a:pt x="4725266" y="5953220"/>
                  <a:pt x="4735172" y="5949835"/>
                  <a:pt x="4761842" y="5949835"/>
                </a:cubicBezTo>
                <a:cubicBezTo>
                  <a:pt x="4790798" y="5949835"/>
                  <a:pt x="4796894" y="5952544"/>
                  <a:pt x="4810610" y="5972850"/>
                </a:cubicBezTo>
                <a:cubicBezTo>
                  <a:pt x="4830422" y="6000602"/>
                  <a:pt x="4830422" y="6016166"/>
                  <a:pt x="4811372" y="6036472"/>
                </a:cubicBezTo>
                <a:cubicBezTo>
                  <a:pt x="4796894" y="6052041"/>
                  <a:pt x="4765652" y="6059483"/>
                  <a:pt x="4738982" y="6053395"/>
                </a:cubicBezTo>
                <a:close/>
                <a:moveTo>
                  <a:pt x="7453015" y="6053395"/>
                </a:moveTo>
                <a:cubicBezTo>
                  <a:pt x="7426344" y="6059483"/>
                  <a:pt x="7395103" y="6052041"/>
                  <a:pt x="7380624" y="6036472"/>
                </a:cubicBezTo>
                <a:cubicBezTo>
                  <a:pt x="7361575" y="6016166"/>
                  <a:pt x="7361575" y="6000602"/>
                  <a:pt x="7381387" y="5972850"/>
                </a:cubicBezTo>
                <a:cubicBezTo>
                  <a:pt x="7395103" y="5952544"/>
                  <a:pt x="7401199" y="5949835"/>
                  <a:pt x="7430155" y="5949835"/>
                </a:cubicBezTo>
                <a:cubicBezTo>
                  <a:pt x="7456824" y="5949835"/>
                  <a:pt x="7466731" y="5953220"/>
                  <a:pt x="7478923" y="5967434"/>
                </a:cubicBezTo>
                <a:cubicBezTo>
                  <a:pt x="7506355" y="5998572"/>
                  <a:pt x="7492639" y="6044594"/>
                  <a:pt x="7453015" y="6053395"/>
                </a:cubicBezTo>
                <a:close/>
                <a:moveTo>
                  <a:pt x="4417027" y="6056015"/>
                </a:moveTo>
                <a:cubicBezTo>
                  <a:pt x="4407120" y="6058468"/>
                  <a:pt x="4397024" y="6057455"/>
                  <a:pt x="4385212" y="6053391"/>
                </a:cubicBezTo>
                <a:cubicBezTo>
                  <a:pt x="4366924" y="6046620"/>
                  <a:pt x="4347875" y="6022260"/>
                  <a:pt x="4347112" y="6005335"/>
                </a:cubicBezTo>
                <a:cubicBezTo>
                  <a:pt x="4347112" y="5996542"/>
                  <a:pt x="4353971" y="5980292"/>
                  <a:pt x="4363115" y="5969464"/>
                </a:cubicBezTo>
                <a:cubicBezTo>
                  <a:pt x="4392071" y="5932914"/>
                  <a:pt x="4454555" y="5948481"/>
                  <a:pt x="4465223" y="5995185"/>
                </a:cubicBezTo>
                <a:cubicBezTo>
                  <a:pt x="4469795" y="6014136"/>
                  <a:pt x="4466747" y="6020905"/>
                  <a:pt x="4447696" y="6037823"/>
                </a:cubicBezTo>
                <a:cubicBezTo>
                  <a:pt x="4436648" y="6047637"/>
                  <a:pt x="4426932" y="6053561"/>
                  <a:pt x="4417027" y="6056015"/>
                </a:cubicBezTo>
                <a:close/>
                <a:moveTo>
                  <a:pt x="7774970" y="6056015"/>
                </a:moveTo>
                <a:cubicBezTo>
                  <a:pt x="7765064" y="6053561"/>
                  <a:pt x="7755348" y="6047637"/>
                  <a:pt x="7744300" y="6037823"/>
                </a:cubicBezTo>
                <a:cubicBezTo>
                  <a:pt x="7725250" y="6020905"/>
                  <a:pt x="7722201" y="6014136"/>
                  <a:pt x="7726774" y="5995185"/>
                </a:cubicBezTo>
                <a:cubicBezTo>
                  <a:pt x="7737441" y="5948481"/>
                  <a:pt x="7799925" y="5932914"/>
                  <a:pt x="7828882" y="5969464"/>
                </a:cubicBezTo>
                <a:cubicBezTo>
                  <a:pt x="7838026" y="5980292"/>
                  <a:pt x="7844884" y="5996542"/>
                  <a:pt x="7844884" y="6005335"/>
                </a:cubicBezTo>
                <a:cubicBezTo>
                  <a:pt x="7844122" y="6022260"/>
                  <a:pt x="7825072" y="6046620"/>
                  <a:pt x="7806784" y="6053391"/>
                </a:cubicBezTo>
                <a:cubicBezTo>
                  <a:pt x="7794972" y="6057455"/>
                  <a:pt x="7784876" y="6058468"/>
                  <a:pt x="7774970" y="6056015"/>
                </a:cubicBezTo>
                <a:close/>
                <a:moveTo>
                  <a:pt x="2465559" y="6057112"/>
                </a:moveTo>
                <a:cubicBezTo>
                  <a:pt x="2452986" y="6057452"/>
                  <a:pt x="2440223" y="6053054"/>
                  <a:pt x="2426887" y="6043915"/>
                </a:cubicBezTo>
                <a:cubicBezTo>
                  <a:pt x="2411647" y="6033087"/>
                  <a:pt x="2407075" y="6024289"/>
                  <a:pt x="2407075" y="6003305"/>
                </a:cubicBezTo>
                <a:cubicBezTo>
                  <a:pt x="2407075" y="5968109"/>
                  <a:pt x="2427650" y="5949834"/>
                  <a:pt x="2466511" y="5949834"/>
                </a:cubicBezTo>
                <a:cubicBezTo>
                  <a:pt x="2503850" y="5949834"/>
                  <a:pt x="2522899" y="5966755"/>
                  <a:pt x="2523662" y="6001277"/>
                </a:cubicBezTo>
                <a:cubicBezTo>
                  <a:pt x="2524423" y="6020229"/>
                  <a:pt x="2519851" y="6029702"/>
                  <a:pt x="2503087" y="6041886"/>
                </a:cubicBezTo>
                <a:cubicBezTo>
                  <a:pt x="2490515" y="6051700"/>
                  <a:pt x="2478132" y="6056775"/>
                  <a:pt x="2465559" y="6057112"/>
                </a:cubicBezTo>
                <a:close/>
                <a:moveTo>
                  <a:pt x="9726438" y="6057112"/>
                </a:moveTo>
                <a:cubicBezTo>
                  <a:pt x="9713864" y="6056775"/>
                  <a:pt x="9701482" y="6051700"/>
                  <a:pt x="9688910" y="6041886"/>
                </a:cubicBezTo>
                <a:cubicBezTo>
                  <a:pt x="9672146" y="6029702"/>
                  <a:pt x="9667574" y="6020229"/>
                  <a:pt x="9668335" y="6001277"/>
                </a:cubicBezTo>
                <a:cubicBezTo>
                  <a:pt x="9669098" y="5966755"/>
                  <a:pt x="9688147" y="5949834"/>
                  <a:pt x="9725486" y="5949834"/>
                </a:cubicBezTo>
                <a:cubicBezTo>
                  <a:pt x="9764347" y="5949834"/>
                  <a:pt x="9784922" y="5968109"/>
                  <a:pt x="9784922" y="6003305"/>
                </a:cubicBezTo>
                <a:cubicBezTo>
                  <a:pt x="9784922" y="6024289"/>
                  <a:pt x="9780350" y="6033087"/>
                  <a:pt x="9765110" y="6043915"/>
                </a:cubicBezTo>
                <a:cubicBezTo>
                  <a:pt x="9751774" y="6053054"/>
                  <a:pt x="9739011" y="6057452"/>
                  <a:pt x="9726438" y="6057112"/>
                </a:cubicBezTo>
                <a:close/>
                <a:moveTo>
                  <a:pt x="5642850" y="6171539"/>
                </a:moveTo>
                <a:cubicBezTo>
                  <a:pt x="5629134" y="6173572"/>
                  <a:pt x="5625324" y="6170184"/>
                  <a:pt x="5625324" y="6159358"/>
                </a:cubicBezTo>
                <a:cubicBezTo>
                  <a:pt x="5625324" y="6148533"/>
                  <a:pt x="5629134" y="6145148"/>
                  <a:pt x="5642850" y="6147179"/>
                </a:cubicBezTo>
                <a:cubicBezTo>
                  <a:pt x="5651994" y="6148533"/>
                  <a:pt x="5659614" y="6153945"/>
                  <a:pt x="5659614" y="6159358"/>
                </a:cubicBezTo>
                <a:cubicBezTo>
                  <a:pt x="5659614" y="6164773"/>
                  <a:pt x="5651994" y="6170184"/>
                  <a:pt x="5642850" y="6171539"/>
                </a:cubicBezTo>
                <a:close/>
                <a:moveTo>
                  <a:pt x="6549147" y="6171539"/>
                </a:moveTo>
                <a:cubicBezTo>
                  <a:pt x="6540003" y="6170184"/>
                  <a:pt x="6532383" y="6164773"/>
                  <a:pt x="6532383" y="6159358"/>
                </a:cubicBezTo>
                <a:cubicBezTo>
                  <a:pt x="6532383" y="6153945"/>
                  <a:pt x="6540003" y="6148533"/>
                  <a:pt x="6549147" y="6147179"/>
                </a:cubicBezTo>
                <a:cubicBezTo>
                  <a:pt x="6562863" y="6145148"/>
                  <a:pt x="6566672" y="6148533"/>
                  <a:pt x="6566672" y="6159358"/>
                </a:cubicBezTo>
                <a:cubicBezTo>
                  <a:pt x="6566672" y="6170184"/>
                  <a:pt x="6562863" y="6173572"/>
                  <a:pt x="6549147" y="6171539"/>
                </a:cubicBezTo>
                <a:close/>
                <a:moveTo>
                  <a:pt x="2284388" y="6172721"/>
                </a:moveTo>
                <a:cubicBezTo>
                  <a:pt x="2276864" y="6171873"/>
                  <a:pt x="2270196" y="6168491"/>
                  <a:pt x="2270196" y="6163416"/>
                </a:cubicBezTo>
                <a:cubicBezTo>
                  <a:pt x="2270196" y="6158000"/>
                  <a:pt x="2274006" y="6151237"/>
                  <a:pt x="2277816" y="6149206"/>
                </a:cubicBezTo>
                <a:cubicBezTo>
                  <a:pt x="2287722" y="6143793"/>
                  <a:pt x="2309820" y="6158679"/>
                  <a:pt x="2303724" y="6166800"/>
                </a:cubicBezTo>
                <a:cubicBezTo>
                  <a:pt x="2300295" y="6171873"/>
                  <a:pt x="2291914" y="6173568"/>
                  <a:pt x="2284388" y="6172721"/>
                </a:cubicBezTo>
                <a:close/>
                <a:moveTo>
                  <a:pt x="9907608" y="6172721"/>
                </a:moveTo>
                <a:cubicBezTo>
                  <a:pt x="9900083" y="6173568"/>
                  <a:pt x="9891702" y="6171873"/>
                  <a:pt x="9888272" y="6166800"/>
                </a:cubicBezTo>
                <a:cubicBezTo>
                  <a:pt x="9882176" y="6158679"/>
                  <a:pt x="9904275" y="6143793"/>
                  <a:pt x="9914180" y="6149206"/>
                </a:cubicBezTo>
                <a:cubicBezTo>
                  <a:pt x="9917991" y="6151237"/>
                  <a:pt x="9921800" y="6158000"/>
                  <a:pt x="9921800" y="6163416"/>
                </a:cubicBezTo>
                <a:cubicBezTo>
                  <a:pt x="9921800" y="6168491"/>
                  <a:pt x="9915132" y="6171873"/>
                  <a:pt x="9907608" y="6172721"/>
                </a:cubicBezTo>
                <a:close/>
                <a:moveTo>
                  <a:pt x="3351420" y="6172724"/>
                </a:moveTo>
                <a:cubicBezTo>
                  <a:pt x="3343706" y="6173401"/>
                  <a:pt x="3334943" y="6171201"/>
                  <a:pt x="3330751" y="6165450"/>
                </a:cubicBezTo>
                <a:cubicBezTo>
                  <a:pt x="3323894" y="6155299"/>
                  <a:pt x="3339895" y="6143118"/>
                  <a:pt x="3353611" y="6147856"/>
                </a:cubicBezTo>
                <a:cubicBezTo>
                  <a:pt x="3360470" y="6150562"/>
                  <a:pt x="3365803" y="6156653"/>
                  <a:pt x="3365803" y="6162741"/>
                </a:cubicBezTo>
                <a:cubicBezTo>
                  <a:pt x="3365803" y="6168493"/>
                  <a:pt x="3359136" y="6172047"/>
                  <a:pt x="3351420" y="6172724"/>
                </a:cubicBezTo>
                <a:close/>
                <a:moveTo>
                  <a:pt x="8840576" y="6172724"/>
                </a:moveTo>
                <a:cubicBezTo>
                  <a:pt x="8832860" y="6172047"/>
                  <a:pt x="8826194" y="6168493"/>
                  <a:pt x="8826194" y="6162741"/>
                </a:cubicBezTo>
                <a:cubicBezTo>
                  <a:pt x="8826194" y="6156653"/>
                  <a:pt x="8831527" y="6150562"/>
                  <a:pt x="8838386" y="6147856"/>
                </a:cubicBezTo>
                <a:cubicBezTo>
                  <a:pt x="8852102" y="6143118"/>
                  <a:pt x="8868103" y="6155299"/>
                  <a:pt x="8861246" y="6165450"/>
                </a:cubicBezTo>
                <a:cubicBezTo>
                  <a:pt x="8857054" y="6171201"/>
                  <a:pt x="8848291" y="6173401"/>
                  <a:pt x="8840576" y="6172724"/>
                </a:cubicBezTo>
                <a:close/>
                <a:moveTo>
                  <a:pt x="3171770" y="6172887"/>
                </a:moveTo>
                <a:cubicBezTo>
                  <a:pt x="3164150" y="6172887"/>
                  <a:pt x="3160340" y="6168827"/>
                  <a:pt x="3161864" y="6162060"/>
                </a:cubicBezTo>
                <a:cubicBezTo>
                  <a:pt x="3164912" y="6147848"/>
                  <a:pt x="3178628" y="6146498"/>
                  <a:pt x="3181676" y="6161384"/>
                </a:cubicBezTo>
                <a:cubicBezTo>
                  <a:pt x="3183200" y="6168150"/>
                  <a:pt x="3179390" y="6172887"/>
                  <a:pt x="3171770" y="6172887"/>
                </a:cubicBezTo>
                <a:close/>
                <a:moveTo>
                  <a:pt x="9020227" y="6172887"/>
                </a:moveTo>
                <a:cubicBezTo>
                  <a:pt x="9012607" y="6172887"/>
                  <a:pt x="9008796" y="6168150"/>
                  <a:pt x="9010320" y="6161384"/>
                </a:cubicBezTo>
                <a:cubicBezTo>
                  <a:pt x="9013368" y="6146498"/>
                  <a:pt x="9027084" y="6147848"/>
                  <a:pt x="9030132" y="6162060"/>
                </a:cubicBezTo>
                <a:cubicBezTo>
                  <a:pt x="9031656" y="6168827"/>
                  <a:pt x="9027847" y="6172887"/>
                  <a:pt x="9020227" y="6172887"/>
                </a:cubicBezTo>
                <a:close/>
                <a:moveTo>
                  <a:pt x="1407632" y="6172891"/>
                </a:moveTo>
                <a:cubicBezTo>
                  <a:pt x="1396980" y="6172891"/>
                  <a:pt x="1387089" y="6170181"/>
                  <a:pt x="1384803" y="6166799"/>
                </a:cubicBezTo>
                <a:cubicBezTo>
                  <a:pt x="1378699" y="6158000"/>
                  <a:pt x="1400787" y="6143792"/>
                  <a:pt x="1414479" y="6148531"/>
                </a:cubicBezTo>
                <a:cubicBezTo>
                  <a:pt x="1433497" y="6154618"/>
                  <a:pt x="1428173" y="6172891"/>
                  <a:pt x="1407632" y="6172891"/>
                </a:cubicBezTo>
                <a:close/>
                <a:moveTo>
                  <a:pt x="2643014" y="6172891"/>
                </a:moveTo>
                <a:cubicBezTo>
                  <a:pt x="2631584" y="6172891"/>
                  <a:pt x="2627774" y="6169505"/>
                  <a:pt x="2629298" y="6161386"/>
                </a:cubicBezTo>
                <a:cubicBezTo>
                  <a:pt x="2630822" y="6154618"/>
                  <a:pt x="2636918" y="6149205"/>
                  <a:pt x="2643014" y="6149205"/>
                </a:cubicBezTo>
                <a:cubicBezTo>
                  <a:pt x="2649110" y="6149205"/>
                  <a:pt x="2655206" y="6154618"/>
                  <a:pt x="2656730" y="6161386"/>
                </a:cubicBezTo>
                <a:cubicBezTo>
                  <a:pt x="2658254" y="6169505"/>
                  <a:pt x="2654444" y="6172891"/>
                  <a:pt x="2643014" y="6172891"/>
                </a:cubicBezTo>
                <a:close/>
                <a:moveTo>
                  <a:pt x="2992982" y="6172891"/>
                </a:moveTo>
                <a:cubicBezTo>
                  <a:pt x="2981552" y="6172891"/>
                  <a:pt x="2977742" y="6169505"/>
                  <a:pt x="2979266" y="6161386"/>
                </a:cubicBezTo>
                <a:cubicBezTo>
                  <a:pt x="2980790" y="6154618"/>
                  <a:pt x="2986886" y="6149205"/>
                  <a:pt x="2992982" y="6149205"/>
                </a:cubicBezTo>
                <a:cubicBezTo>
                  <a:pt x="2999078" y="6149205"/>
                  <a:pt x="3005174" y="6154618"/>
                  <a:pt x="3006698" y="6161386"/>
                </a:cubicBezTo>
                <a:cubicBezTo>
                  <a:pt x="3008222" y="6169505"/>
                  <a:pt x="3004412" y="6172891"/>
                  <a:pt x="2992982" y="6172891"/>
                </a:cubicBezTo>
                <a:close/>
                <a:moveTo>
                  <a:pt x="9199015" y="6172891"/>
                </a:moveTo>
                <a:cubicBezTo>
                  <a:pt x="9187584" y="6172891"/>
                  <a:pt x="9183775" y="6169505"/>
                  <a:pt x="9185299" y="6161386"/>
                </a:cubicBezTo>
                <a:cubicBezTo>
                  <a:pt x="9186823" y="6154618"/>
                  <a:pt x="9192919" y="6149205"/>
                  <a:pt x="9199015" y="6149205"/>
                </a:cubicBezTo>
                <a:cubicBezTo>
                  <a:pt x="9205111" y="6149205"/>
                  <a:pt x="9211207" y="6154618"/>
                  <a:pt x="9212731" y="6161386"/>
                </a:cubicBezTo>
                <a:cubicBezTo>
                  <a:pt x="9214255" y="6169505"/>
                  <a:pt x="9210444" y="6172891"/>
                  <a:pt x="9199015" y="6172891"/>
                </a:cubicBezTo>
                <a:close/>
                <a:moveTo>
                  <a:pt x="9548983" y="6172891"/>
                </a:moveTo>
                <a:cubicBezTo>
                  <a:pt x="9537552" y="6172891"/>
                  <a:pt x="9533743" y="6169505"/>
                  <a:pt x="9535267" y="6161386"/>
                </a:cubicBezTo>
                <a:cubicBezTo>
                  <a:pt x="9536791" y="6154618"/>
                  <a:pt x="9542887" y="6149205"/>
                  <a:pt x="9548983" y="6149205"/>
                </a:cubicBezTo>
                <a:cubicBezTo>
                  <a:pt x="9555079" y="6149205"/>
                  <a:pt x="9561175" y="6154618"/>
                  <a:pt x="9562699" y="6161386"/>
                </a:cubicBezTo>
                <a:cubicBezTo>
                  <a:pt x="9564223" y="6169505"/>
                  <a:pt x="9560412" y="6172891"/>
                  <a:pt x="9548983" y="6172891"/>
                </a:cubicBezTo>
                <a:close/>
                <a:moveTo>
                  <a:pt x="10784364" y="6172891"/>
                </a:moveTo>
                <a:cubicBezTo>
                  <a:pt x="10763823" y="6172891"/>
                  <a:pt x="10758499" y="6154618"/>
                  <a:pt x="10777518" y="6148531"/>
                </a:cubicBezTo>
                <a:cubicBezTo>
                  <a:pt x="10791210" y="6143792"/>
                  <a:pt x="10813298" y="6158000"/>
                  <a:pt x="10807194" y="6166799"/>
                </a:cubicBezTo>
                <a:cubicBezTo>
                  <a:pt x="10804907" y="6170181"/>
                  <a:pt x="10795016" y="6172891"/>
                  <a:pt x="10784364" y="6172891"/>
                </a:cubicBezTo>
                <a:close/>
                <a:moveTo>
                  <a:pt x="4402928" y="6176171"/>
                </a:moveTo>
                <a:cubicBezTo>
                  <a:pt x="4399975" y="6175346"/>
                  <a:pt x="4397403" y="6173235"/>
                  <a:pt x="4395879" y="6169512"/>
                </a:cubicBezTo>
                <a:cubicBezTo>
                  <a:pt x="4389783" y="6155300"/>
                  <a:pt x="4398164" y="6137706"/>
                  <a:pt x="4410356" y="6140415"/>
                </a:cubicBezTo>
                <a:cubicBezTo>
                  <a:pt x="4414928" y="6142443"/>
                  <a:pt x="4420263" y="6149889"/>
                  <a:pt x="4421787" y="6157331"/>
                </a:cubicBezTo>
                <a:cubicBezTo>
                  <a:pt x="4424074" y="6169512"/>
                  <a:pt x="4411786" y="6178647"/>
                  <a:pt x="4402928" y="6176171"/>
                </a:cubicBezTo>
                <a:close/>
                <a:moveTo>
                  <a:pt x="7789068" y="6176171"/>
                </a:moveTo>
                <a:cubicBezTo>
                  <a:pt x="7780211" y="6178647"/>
                  <a:pt x="7767923" y="6169512"/>
                  <a:pt x="7770210" y="6157331"/>
                </a:cubicBezTo>
                <a:cubicBezTo>
                  <a:pt x="7771734" y="6149889"/>
                  <a:pt x="7777068" y="6142443"/>
                  <a:pt x="7781640" y="6140415"/>
                </a:cubicBezTo>
                <a:cubicBezTo>
                  <a:pt x="7793832" y="6137706"/>
                  <a:pt x="7802214" y="6155300"/>
                  <a:pt x="7796118" y="6169512"/>
                </a:cubicBezTo>
                <a:cubicBezTo>
                  <a:pt x="7794594" y="6173235"/>
                  <a:pt x="7792022" y="6175346"/>
                  <a:pt x="7789068" y="6176171"/>
                </a:cubicBezTo>
                <a:close/>
                <a:moveTo>
                  <a:pt x="172251" y="6178309"/>
                </a:moveTo>
                <a:cubicBezTo>
                  <a:pt x="162328" y="6179662"/>
                  <a:pt x="153171" y="6176278"/>
                  <a:pt x="150881" y="6170184"/>
                </a:cubicBezTo>
                <a:cubicBezTo>
                  <a:pt x="143249" y="6152592"/>
                  <a:pt x="153932" y="6137705"/>
                  <a:pt x="172251" y="6140413"/>
                </a:cubicBezTo>
                <a:cubicBezTo>
                  <a:pt x="185225" y="6141765"/>
                  <a:pt x="189804" y="6147179"/>
                  <a:pt x="189804" y="6159361"/>
                </a:cubicBezTo>
                <a:cubicBezTo>
                  <a:pt x="189804" y="6171539"/>
                  <a:pt x="185225" y="6176955"/>
                  <a:pt x="172251" y="6178309"/>
                </a:cubicBezTo>
                <a:close/>
                <a:moveTo>
                  <a:pt x="12019746" y="6178309"/>
                </a:moveTo>
                <a:cubicBezTo>
                  <a:pt x="12006771" y="6176955"/>
                  <a:pt x="12002192" y="6171539"/>
                  <a:pt x="12002192" y="6159361"/>
                </a:cubicBezTo>
                <a:cubicBezTo>
                  <a:pt x="12002192" y="6147179"/>
                  <a:pt x="12006771" y="6141765"/>
                  <a:pt x="12019746" y="6140413"/>
                </a:cubicBezTo>
                <a:cubicBezTo>
                  <a:pt x="12038064" y="6137705"/>
                  <a:pt x="12048747" y="6152592"/>
                  <a:pt x="12041115" y="6170184"/>
                </a:cubicBezTo>
                <a:cubicBezTo>
                  <a:pt x="12038826" y="6176278"/>
                  <a:pt x="12029668" y="6179662"/>
                  <a:pt x="12019746" y="6178309"/>
                </a:cubicBezTo>
                <a:close/>
                <a:moveTo>
                  <a:pt x="4226228" y="6179069"/>
                </a:moveTo>
                <a:cubicBezTo>
                  <a:pt x="4220132" y="6178477"/>
                  <a:pt x="4215560" y="6175258"/>
                  <a:pt x="4213274" y="6169509"/>
                </a:cubicBezTo>
                <a:cubicBezTo>
                  <a:pt x="4201082" y="6141764"/>
                  <a:pt x="4233848" y="6128901"/>
                  <a:pt x="4251374" y="6154620"/>
                </a:cubicBezTo>
                <a:cubicBezTo>
                  <a:pt x="4257470" y="6164094"/>
                  <a:pt x="4257470" y="6168155"/>
                  <a:pt x="4248326" y="6172895"/>
                </a:cubicBezTo>
                <a:cubicBezTo>
                  <a:pt x="4239944" y="6177631"/>
                  <a:pt x="4232324" y="6179660"/>
                  <a:pt x="4226228" y="6179069"/>
                </a:cubicBezTo>
                <a:close/>
                <a:moveTo>
                  <a:pt x="4929203" y="6179069"/>
                </a:moveTo>
                <a:cubicBezTo>
                  <a:pt x="4925203" y="6178647"/>
                  <a:pt x="4923108" y="6175600"/>
                  <a:pt x="4920822" y="6169509"/>
                </a:cubicBezTo>
                <a:cubicBezTo>
                  <a:pt x="4909391" y="6143118"/>
                  <a:pt x="4940634" y="6127545"/>
                  <a:pt x="4955874" y="6152589"/>
                </a:cubicBezTo>
                <a:cubicBezTo>
                  <a:pt x="4961970" y="6162741"/>
                  <a:pt x="4960446" y="6166800"/>
                  <a:pt x="4949015" y="6172895"/>
                </a:cubicBezTo>
                <a:cubicBezTo>
                  <a:pt x="4939110" y="6177293"/>
                  <a:pt x="4933204" y="6179493"/>
                  <a:pt x="4929203" y="6179069"/>
                </a:cubicBezTo>
                <a:close/>
                <a:moveTo>
                  <a:pt x="7262793" y="6179069"/>
                </a:moveTo>
                <a:cubicBezTo>
                  <a:pt x="7258792" y="6179493"/>
                  <a:pt x="7252887" y="6177293"/>
                  <a:pt x="7242982" y="6172895"/>
                </a:cubicBezTo>
                <a:cubicBezTo>
                  <a:pt x="7231551" y="6166800"/>
                  <a:pt x="7230027" y="6162741"/>
                  <a:pt x="7236123" y="6152589"/>
                </a:cubicBezTo>
                <a:cubicBezTo>
                  <a:pt x="7251363" y="6127545"/>
                  <a:pt x="7282606" y="6143118"/>
                  <a:pt x="7271175" y="6169509"/>
                </a:cubicBezTo>
                <a:cubicBezTo>
                  <a:pt x="7268888" y="6175600"/>
                  <a:pt x="7266794" y="6178647"/>
                  <a:pt x="7262793" y="6179069"/>
                </a:cubicBezTo>
                <a:close/>
                <a:moveTo>
                  <a:pt x="7965768" y="6179069"/>
                </a:moveTo>
                <a:cubicBezTo>
                  <a:pt x="7959672" y="6179660"/>
                  <a:pt x="7952052" y="6177631"/>
                  <a:pt x="7943671" y="6172895"/>
                </a:cubicBezTo>
                <a:cubicBezTo>
                  <a:pt x="7934527" y="6168155"/>
                  <a:pt x="7934527" y="6164094"/>
                  <a:pt x="7940623" y="6154620"/>
                </a:cubicBezTo>
                <a:cubicBezTo>
                  <a:pt x="7958148" y="6128901"/>
                  <a:pt x="7990915" y="6141764"/>
                  <a:pt x="7978723" y="6169509"/>
                </a:cubicBezTo>
                <a:cubicBezTo>
                  <a:pt x="7976436" y="6175258"/>
                  <a:pt x="7971864" y="6178477"/>
                  <a:pt x="7965768" y="6179069"/>
                </a:cubicBezTo>
                <a:close/>
                <a:moveTo>
                  <a:pt x="3699763" y="6185669"/>
                </a:moveTo>
                <a:cubicBezTo>
                  <a:pt x="3694619" y="6185246"/>
                  <a:pt x="3689856" y="6181356"/>
                  <a:pt x="3682236" y="6173572"/>
                </a:cubicBezTo>
                <a:cubicBezTo>
                  <a:pt x="3671568" y="6163419"/>
                  <a:pt x="3670807" y="6157331"/>
                  <a:pt x="3677664" y="6146501"/>
                </a:cubicBezTo>
                <a:cubicBezTo>
                  <a:pt x="3689095" y="6126870"/>
                  <a:pt x="3714240" y="6128223"/>
                  <a:pt x="3724908" y="6149885"/>
                </a:cubicBezTo>
                <a:cubicBezTo>
                  <a:pt x="3733291" y="6164773"/>
                  <a:pt x="3732528" y="6168833"/>
                  <a:pt x="3719575" y="6176955"/>
                </a:cubicBezTo>
                <a:cubicBezTo>
                  <a:pt x="3710431" y="6183047"/>
                  <a:pt x="3704907" y="6186091"/>
                  <a:pt x="3699763" y="6185669"/>
                </a:cubicBezTo>
                <a:close/>
                <a:moveTo>
                  <a:pt x="8492234" y="6185669"/>
                </a:moveTo>
                <a:cubicBezTo>
                  <a:pt x="8487090" y="6186091"/>
                  <a:pt x="8481566" y="6183047"/>
                  <a:pt x="8472422" y="6176955"/>
                </a:cubicBezTo>
                <a:cubicBezTo>
                  <a:pt x="8459468" y="6168833"/>
                  <a:pt x="8458706" y="6164773"/>
                  <a:pt x="8467088" y="6149885"/>
                </a:cubicBezTo>
                <a:cubicBezTo>
                  <a:pt x="8477756" y="6128223"/>
                  <a:pt x="8502902" y="6126870"/>
                  <a:pt x="8514332" y="6146501"/>
                </a:cubicBezTo>
                <a:cubicBezTo>
                  <a:pt x="8521190" y="6157331"/>
                  <a:pt x="8520428" y="6163419"/>
                  <a:pt x="8509760" y="6173572"/>
                </a:cubicBezTo>
                <a:cubicBezTo>
                  <a:pt x="8502140" y="6181356"/>
                  <a:pt x="8497378" y="6185246"/>
                  <a:pt x="8492234" y="6185669"/>
                </a:cubicBezTo>
                <a:close/>
                <a:moveTo>
                  <a:pt x="2104356" y="6188457"/>
                </a:moveTo>
                <a:cubicBezTo>
                  <a:pt x="2072352" y="6178305"/>
                  <a:pt x="2079972" y="6132284"/>
                  <a:pt x="2114262" y="6132284"/>
                </a:cubicBezTo>
                <a:cubicBezTo>
                  <a:pt x="2134074" y="6132284"/>
                  <a:pt x="2144742" y="6150557"/>
                  <a:pt x="2137122" y="6172212"/>
                </a:cubicBezTo>
                <a:cubicBezTo>
                  <a:pt x="2132550" y="6186427"/>
                  <a:pt x="2119596" y="6192518"/>
                  <a:pt x="2104356" y="6188457"/>
                </a:cubicBezTo>
                <a:close/>
                <a:moveTo>
                  <a:pt x="5110092" y="6188457"/>
                </a:moveTo>
                <a:cubicBezTo>
                  <a:pt x="5105520" y="6187781"/>
                  <a:pt x="5101139" y="6184059"/>
                  <a:pt x="5093519" y="6176952"/>
                </a:cubicBezTo>
                <a:cubicBezTo>
                  <a:pt x="5079040" y="6163416"/>
                  <a:pt x="5079040" y="6160710"/>
                  <a:pt x="5089708" y="6147176"/>
                </a:cubicBezTo>
                <a:cubicBezTo>
                  <a:pt x="5104187" y="6128897"/>
                  <a:pt x="5127808" y="6128221"/>
                  <a:pt x="5138476" y="6145142"/>
                </a:cubicBezTo>
                <a:cubicBezTo>
                  <a:pt x="5149907" y="6164770"/>
                  <a:pt x="5148383" y="6170181"/>
                  <a:pt x="5127808" y="6181689"/>
                </a:cubicBezTo>
                <a:cubicBezTo>
                  <a:pt x="5119427" y="6186766"/>
                  <a:pt x="5114664" y="6189136"/>
                  <a:pt x="5110092" y="6188457"/>
                </a:cubicBezTo>
                <a:close/>
                <a:moveTo>
                  <a:pt x="7081904" y="6188457"/>
                </a:moveTo>
                <a:cubicBezTo>
                  <a:pt x="7077332" y="6189136"/>
                  <a:pt x="7072570" y="6186766"/>
                  <a:pt x="7064188" y="6181689"/>
                </a:cubicBezTo>
                <a:cubicBezTo>
                  <a:pt x="7043614" y="6170181"/>
                  <a:pt x="7042089" y="6164770"/>
                  <a:pt x="7053520" y="6145142"/>
                </a:cubicBezTo>
                <a:cubicBezTo>
                  <a:pt x="7064188" y="6128221"/>
                  <a:pt x="7087810" y="6128897"/>
                  <a:pt x="7102288" y="6147176"/>
                </a:cubicBezTo>
                <a:cubicBezTo>
                  <a:pt x="7112956" y="6160710"/>
                  <a:pt x="7112956" y="6163416"/>
                  <a:pt x="7098478" y="6176952"/>
                </a:cubicBezTo>
                <a:cubicBezTo>
                  <a:pt x="7090858" y="6184059"/>
                  <a:pt x="7086476" y="6187781"/>
                  <a:pt x="7081904" y="6188457"/>
                </a:cubicBezTo>
                <a:close/>
                <a:moveTo>
                  <a:pt x="10087640" y="6188457"/>
                </a:moveTo>
                <a:cubicBezTo>
                  <a:pt x="10072400" y="6192518"/>
                  <a:pt x="10059447" y="6186427"/>
                  <a:pt x="10054875" y="6172212"/>
                </a:cubicBezTo>
                <a:cubicBezTo>
                  <a:pt x="10047255" y="6150557"/>
                  <a:pt x="10057923" y="6132284"/>
                  <a:pt x="10077735" y="6132284"/>
                </a:cubicBezTo>
                <a:cubicBezTo>
                  <a:pt x="10112024" y="6132284"/>
                  <a:pt x="10119644" y="6178305"/>
                  <a:pt x="10087640" y="6188457"/>
                </a:cubicBezTo>
                <a:close/>
                <a:moveTo>
                  <a:pt x="1231047" y="6188625"/>
                </a:moveTo>
                <a:cubicBezTo>
                  <a:pt x="1226824" y="6188457"/>
                  <a:pt x="1222071" y="6185746"/>
                  <a:pt x="1213717" y="6180334"/>
                </a:cubicBezTo>
                <a:cubicBezTo>
                  <a:pt x="1193163" y="6166121"/>
                  <a:pt x="1197001" y="6142439"/>
                  <a:pt x="1221311" y="6135668"/>
                </a:cubicBezTo>
                <a:cubicBezTo>
                  <a:pt x="1253340" y="6126189"/>
                  <a:pt x="1270844" y="6160706"/>
                  <a:pt x="1244916" y="6181689"/>
                </a:cubicBezTo>
                <a:cubicBezTo>
                  <a:pt x="1238793" y="6186427"/>
                  <a:pt x="1235179" y="6188796"/>
                  <a:pt x="1231047" y="6188625"/>
                </a:cubicBezTo>
                <a:close/>
                <a:moveTo>
                  <a:pt x="10960950" y="6188625"/>
                </a:moveTo>
                <a:cubicBezTo>
                  <a:pt x="10956818" y="6188796"/>
                  <a:pt x="10953203" y="6186427"/>
                  <a:pt x="10947080" y="6181689"/>
                </a:cubicBezTo>
                <a:cubicBezTo>
                  <a:pt x="10921152" y="6160706"/>
                  <a:pt x="10938656" y="6126189"/>
                  <a:pt x="10970686" y="6135668"/>
                </a:cubicBezTo>
                <a:cubicBezTo>
                  <a:pt x="10994995" y="6142439"/>
                  <a:pt x="10998834" y="6166121"/>
                  <a:pt x="10978279" y="6180334"/>
                </a:cubicBezTo>
                <a:cubicBezTo>
                  <a:pt x="10969926" y="6185746"/>
                  <a:pt x="10965172" y="6188457"/>
                  <a:pt x="10960950" y="6188625"/>
                </a:cubicBezTo>
                <a:close/>
                <a:moveTo>
                  <a:pt x="1588855" y="6190200"/>
                </a:moveTo>
                <a:cubicBezTo>
                  <a:pt x="1583985" y="6191546"/>
                  <a:pt x="1578841" y="6190995"/>
                  <a:pt x="1574079" y="6187777"/>
                </a:cubicBezTo>
                <a:cubicBezTo>
                  <a:pt x="1551981" y="6173568"/>
                  <a:pt x="1546647" y="6160706"/>
                  <a:pt x="1556553" y="6146498"/>
                </a:cubicBezTo>
                <a:cubicBezTo>
                  <a:pt x="1569507" y="6127542"/>
                  <a:pt x="1599225" y="6128220"/>
                  <a:pt x="1607607" y="6147852"/>
                </a:cubicBezTo>
                <a:cubicBezTo>
                  <a:pt x="1615608" y="6165106"/>
                  <a:pt x="1603464" y="6186171"/>
                  <a:pt x="1588855" y="6190200"/>
                </a:cubicBezTo>
                <a:close/>
                <a:moveTo>
                  <a:pt x="10603142" y="6190200"/>
                </a:moveTo>
                <a:cubicBezTo>
                  <a:pt x="10588532" y="6186171"/>
                  <a:pt x="10576388" y="6165106"/>
                  <a:pt x="10584390" y="6147852"/>
                </a:cubicBezTo>
                <a:cubicBezTo>
                  <a:pt x="10592771" y="6128220"/>
                  <a:pt x="10622490" y="6127542"/>
                  <a:pt x="10635443" y="6146498"/>
                </a:cubicBezTo>
                <a:cubicBezTo>
                  <a:pt x="10645350" y="6160706"/>
                  <a:pt x="10640015" y="6173568"/>
                  <a:pt x="10617918" y="6187777"/>
                </a:cubicBezTo>
                <a:cubicBezTo>
                  <a:pt x="10613155" y="6190995"/>
                  <a:pt x="10608011" y="6191546"/>
                  <a:pt x="10603142" y="6190200"/>
                </a:cubicBezTo>
                <a:close/>
                <a:moveTo>
                  <a:pt x="5454080" y="6191349"/>
                </a:moveTo>
                <a:cubicBezTo>
                  <a:pt x="5445294" y="6189433"/>
                  <a:pt x="5437007" y="6185416"/>
                  <a:pt x="5430530" y="6178985"/>
                </a:cubicBezTo>
                <a:cubicBezTo>
                  <a:pt x="5417576" y="6166125"/>
                  <a:pt x="5417576" y="6163419"/>
                  <a:pt x="5428244" y="6147176"/>
                </a:cubicBezTo>
                <a:cubicBezTo>
                  <a:pt x="5448056" y="6114683"/>
                  <a:pt x="5511302" y="6124162"/>
                  <a:pt x="5511302" y="6160031"/>
                </a:cubicBezTo>
                <a:cubicBezTo>
                  <a:pt x="5511302" y="6183890"/>
                  <a:pt x="5480442" y="6197088"/>
                  <a:pt x="5454080" y="6191349"/>
                </a:cubicBezTo>
                <a:close/>
                <a:moveTo>
                  <a:pt x="6737916" y="6191349"/>
                </a:moveTo>
                <a:cubicBezTo>
                  <a:pt x="6711555" y="6197088"/>
                  <a:pt x="6680695" y="6183890"/>
                  <a:pt x="6680695" y="6160031"/>
                </a:cubicBezTo>
                <a:cubicBezTo>
                  <a:pt x="6680695" y="6124162"/>
                  <a:pt x="6743940" y="6114683"/>
                  <a:pt x="6763752" y="6147176"/>
                </a:cubicBezTo>
                <a:cubicBezTo>
                  <a:pt x="6774420" y="6163419"/>
                  <a:pt x="6774420" y="6166125"/>
                  <a:pt x="6761467" y="6178985"/>
                </a:cubicBezTo>
                <a:cubicBezTo>
                  <a:pt x="6754990" y="6185416"/>
                  <a:pt x="6746703" y="6189433"/>
                  <a:pt x="6737916" y="6191349"/>
                </a:cubicBezTo>
                <a:close/>
                <a:moveTo>
                  <a:pt x="4585715" y="6192427"/>
                </a:moveTo>
                <a:cubicBezTo>
                  <a:pt x="4576762" y="6193698"/>
                  <a:pt x="4567808" y="6190820"/>
                  <a:pt x="4560950" y="6183714"/>
                </a:cubicBezTo>
                <a:cubicBezTo>
                  <a:pt x="4555615" y="6178299"/>
                  <a:pt x="4552567" y="6165437"/>
                  <a:pt x="4554091" y="6154613"/>
                </a:cubicBezTo>
                <a:cubicBezTo>
                  <a:pt x="4556378" y="6137693"/>
                  <a:pt x="4559426" y="6135662"/>
                  <a:pt x="4586858" y="6135662"/>
                </a:cubicBezTo>
                <a:cubicBezTo>
                  <a:pt x="4621910" y="6135662"/>
                  <a:pt x="4630291" y="6149874"/>
                  <a:pt x="4610479" y="6176267"/>
                </a:cubicBezTo>
                <a:cubicBezTo>
                  <a:pt x="4603622" y="6185741"/>
                  <a:pt x="4594668" y="6191158"/>
                  <a:pt x="4585715" y="6192427"/>
                </a:cubicBezTo>
                <a:close/>
                <a:moveTo>
                  <a:pt x="7606282" y="6192427"/>
                </a:moveTo>
                <a:cubicBezTo>
                  <a:pt x="7597328" y="6191158"/>
                  <a:pt x="7588375" y="6185741"/>
                  <a:pt x="7581517" y="6176267"/>
                </a:cubicBezTo>
                <a:cubicBezTo>
                  <a:pt x="7561705" y="6149874"/>
                  <a:pt x="7570087" y="6135662"/>
                  <a:pt x="7605139" y="6135662"/>
                </a:cubicBezTo>
                <a:cubicBezTo>
                  <a:pt x="7632571" y="6135662"/>
                  <a:pt x="7635619" y="6137693"/>
                  <a:pt x="7637906" y="6154613"/>
                </a:cubicBezTo>
                <a:cubicBezTo>
                  <a:pt x="7639429" y="6165437"/>
                  <a:pt x="7636382" y="6178299"/>
                  <a:pt x="7631047" y="6183714"/>
                </a:cubicBezTo>
                <a:cubicBezTo>
                  <a:pt x="7624188" y="6190820"/>
                  <a:pt x="7615235" y="6193698"/>
                  <a:pt x="7606282" y="6192427"/>
                </a:cubicBezTo>
                <a:close/>
                <a:moveTo>
                  <a:pt x="3877599" y="6192432"/>
                </a:moveTo>
                <a:cubicBezTo>
                  <a:pt x="3870932" y="6192516"/>
                  <a:pt x="3864455" y="6189132"/>
                  <a:pt x="3856454" y="6182364"/>
                </a:cubicBezTo>
                <a:cubicBezTo>
                  <a:pt x="3849595" y="6176274"/>
                  <a:pt x="3845023" y="6163413"/>
                  <a:pt x="3846547" y="6153263"/>
                </a:cubicBezTo>
                <a:cubicBezTo>
                  <a:pt x="3848071" y="6139725"/>
                  <a:pt x="3853406" y="6134988"/>
                  <a:pt x="3870170" y="6133632"/>
                </a:cubicBezTo>
                <a:cubicBezTo>
                  <a:pt x="3909794" y="6129571"/>
                  <a:pt x="3928082" y="6159352"/>
                  <a:pt x="3899887" y="6181685"/>
                </a:cubicBezTo>
                <a:cubicBezTo>
                  <a:pt x="3891124" y="6188793"/>
                  <a:pt x="3884267" y="6192349"/>
                  <a:pt x="3877599" y="6192432"/>
                </a:cubicBezTo>
                <a:close/>
                <a:moveTo>
                  <a:pt x="8314397" y="6192432"/>
                </a:moveTo>
                <a:cubicBezTo>
                  <a:pt x="8307729" y="6192349"/>
                  <a:pt x="8300872" y="6188793"/>
                  <a:pt x="8292109" y="6181685"/>
                </a:cubicBezTo>
                <a:cubicBezTo>
                  <a:pt x="8263915" y="6159352"/>
                  <a:pt x="8282203" y="6129571"/>
                  <a:pt x="8321827" y="6133632"/>
                </a:cubicBezTo>
                <a:cubicBezTo>
                  <a:pt x="8338591" y="6134988"/>
                  <a:pt x="8343925" y="6139725"/>
                  <a:pt x="8345449" y="6153263"/>
                </a:cubicBezTo>
                <a:cubicBezTo>
                  <a:pt x="8346973" y="6163413"/>
                  <a:pt x="8342402" y="6176274"/>
                  <a:pt x="8335543" y="6182364"/>
                </a:cubicBezTo>
                <a:cubicBezTo>
                  <a:pt x="8327541" y="6189132"/>
                  <a:pt x="8321064" y="6192516"/>
                  <a:pt x="8314397" y="6192432"/>
                </a:cubicBezTo>
                <a:close/>
                <a:moveTo>
                  <a:pt x="522927" y="6192516"/>
                </a:moveTo>
                <a:cubicBezTo>
                  <a:pt x="516629" y="6192349"/>
                  <a:pt x="510713" y="6188457"/>
                  <a:pt x="503083" y="6181011"/>
                </a:cubicBezTo>
                <a:cubicBezTo>
                  <a:pt x="480185" y="6158675"/>
                  <a:pt x="491632" y="6132281"/>
                  <a:pt x="524453" y="6132281"/>
                </a:cubicBezTo>
                <a:cubicBezTo>
                  <a:pt x="557253" y="6132281"/>
                  <a:pt x="569444" y="6162060"/>
                  <a:pt x="545060" y="6181685"/>
                </a:cubicBezTo>
                <a:cubicBezTo>
                  <a:pt x="535900" y="6189132"/>
                  <a:pt x="529223" y="6192689"/>
                  <a:pt x="522927" y="6192516"/>
                </a:cubicBezTo>
                <a:close/>
                <a:moveTo>
                  <a:pt x="11669070" y="6192516"/>
                </a:moveTo>
                <a:cubicBezTo>
                  <a:pt x="11662774" y="6192689"/>
                  <a:pt x="11656096" y="6189132"/>
                  <a:pt x="11646936" y="6181685"/>
                </a:cubicBezTo>
                <a:cubicBezTo>
                  <a:pt x="11622552" y="6162060"/>
                  <a:pt x="11634743" y="6132281"/>
                  <a:pt x="11667543" y="6132281"/>
                </a:cubicBezTo>
                <a:cubicBezTo>
                  <a:pt x="11700364" y="6132281"/>
                  <a:pt x="11711811" y="6158675"/>
                  <a:pt x="11688914" y="6181011"/>
                </a:cubicBezTo>
                <a:cubicBezTo>
                  <a:pt x="11681283" y="6188457"/>
                  <a:pt x="11675367" y="6192349"/>
                  <a:pt x="11669070" y="6192516"/>
                </a:cubicBezTo>
                <a:close/>
                <a:moveTo>
                  <a:pt x="3523451" y="6192520"/>
                </a:moveTo>
                <a:cubicBezTo>
                  <a:pt x="3512592" y="6192520"/>
                  <a:pt x="3501543" y="6187108"/>
                  <a:pt x="3492780" y="6176277"/>
                </a:cubicBezTo>
                <a:cubicBezTo>
                  <a:pt x="3480588" y="6160712"/>
                  <a:pt x="3480588" y="6159358"/>
                  <a:pt x="3498114" y="6141087"/>
                </a:cubicBezTo>
                <a:cubicBezTo>
                  <a:pt x="3514116" y="6124162"/>
                  <a:pt x="3517926" y="6123486"/>
                  <a:pt x="3536214" y="6130931"/>
                </a:cubicBezTo>
                <a:cubicBezTo>
                  <a:pt x="3562884" y="6141765"/>
                  <a:pt x="3568218" y="6155975"/>
                  <a:pt x="3552978" y="6176277"/>
                </a:cubicBezTo>
                <a:cubicBezTo>
                  <a:pt x="3544978" y="6187108"/>
                  <a:pt x="3534310" y="6192520"/>
                  <a:pt x="3523451" y="6192520"/>
                </a:cubicBezTo>
                <a:close/>
                <a:moveTo>
                  <a:pt x="8668546" y="6192520"/>
                </a:moveTo>
                <a:cubicBezTo>
                  <a:pt x="8657687" y="6192520"/>
                  <a:pt x="8647019" y="6187108"/>
                  <a:pt x="8639019" y="6176277"/>
                </a:cubicBezTo>
                <a:cubicBezTo>
                  <a:pt x="8623779" y="6155975"/>
                  <a:pt x="8629112" y="6141765"/>
                  <a:pt x="8655783" y="6130931"/>
                </a:cubicBezTo>
                <a:cubicBezTo>
                  <a:pt x="8674071" y="6123486"/>
                  <a:pt x="8677880" y="6124162"/>
                  <a:pt x="8693883" y="6141087"/>
                </a:cubicBezTo>
                <a:cubicBezTo>
                  <a:pt x="8711408" y="6159358"/>
                  <a:pt x="8711408" y="6160712"/>
                  <a:pt x="8699216" y="6176277"/>
                </a:cubicBezTo>
                <a:cubicBezTo>
                  <a:pt x="8690454" y="6187108"/>
                  <a:pt x="8679404" y="6192520"/>
                  <a:pt x="8668546" y="6192520"/>
                </a:cubicBezTo>
                <a:close/>
                <a:moveTo>
                  <a:pt x="4760702" y="6192600"/>
                </a:moveTo>
                <a:cubicBezTo>
                  <a:pt x="4753462" y="6192349"/>
                  <a:pt x="4746223" y="6187100"/>
                  <a:pt x="4738984" y="6176948"/>
                </a:cubicBezTo>
                <a:cubicBezTo>
                  <a:pt x="4722982" y="6155968"/>
                  <a:pt x="4735174" y="6132281"/>
                  <a:pt x="4761082" y="6132281"/>
                </a:cubicBezTo>
                <a:cubicBezTo>
                  <a:pt x="4785466" y="6132281"/>
                  <a:pt x="4797658" y="6157322"/>
                  <a:pt x="4782418" y="6178303"/>
                </a:cubicBezTo>
                <a:cubicBezTo>
                  <a:pt x="4775179" y="6188115"/>
                  <a:pt x="4767940" y="6192854"/>
                  <a:pt x="4760702" y="6192600"/>
                </a:cubicBezTo>
                <a:close/>
                <a:moveTo>
                  <a:pt x="7431295" y="6192600"/>
                </a:moveTo>
                <a:cubicBezTo>
                  <a:pt x="7424056" y="6192854"/>
                  <a:pt x="7416818" y="6188115"/>
                  <a:pt x="7409579" y="6178303"/>
                </a:cubicBezTo>
                <a:cubicBezTo>
                  <a:pt x="7394339" y="6157322"/>
                  <a:pt x="7406531" y="6132281"/>
                  <a:pt x="7430915" y="6132281"/>
                </a:cubicBezTo>
                <a:cubicBezTo>
                  <a:pt x="7456823" y="6132281"/>
                  <a:pt x="7469015" y="6155968"/>
                  <a:pt x="7453012" y="6176948"/>
                </a:cubicBezTo>
                <a:cubicBezTo>
                  <a:pt x="7445774" y="6187100"/>
                  <a:pt x="7438535" y="6192349"/>
                  <a:pt x="7431295" y="6192600"/>
                </a:cubicBezTo>
                <a:close/>
                <a:moveTo>
                  <a:pt x="1055988" y="6193114"/>
                </a:moveTo>
                <a:cubicBezTo>
                  <a:pt x="1044083" y="6194042"/>
                  <a:pt x="1031511" y="6191505"/>
                  <a:pt x="1024271" y="6185076"/>
                </a:cubicBezTo>
                <a:cubicBezTo>
                  <a:pt x="1007507" y="6170183"/>
                  <a:pt x="1013593" y="6139732"/>
                  <a:pt x="1034175" y="6130930"/>
                </a:cubicBezTo>
                <a:cubicBezTo>
                  <a:pt x="1074557" y="6114683"/>
                  <a:pt x="1104275" y="6145145"/>
                  <a:pt x="1083707" y="6180336"/>
                </a:cubicBezTo>
                <a:cubicBezTo>
                  <a:pt x="1079133" y="6187781"/>
                  <a:pt x="1067905" y="6192181"/>
                  <a:pt x="1055988" y="6193114"/>
                </a:cubicBezTo>
                <a:close/>
                <a:moveTo>
                  <a:pt x="11136008" y="6193114"/>
                </a:moveTo>
                <a:cubicBezTo>
                  <a:pt x="11124091" y="6192181"/>
                  <a:pt x="11112863" y="6187781"/>
                  <a:pt x="11108290" y="6180336"/>
                </a:cubicBezTo>
                <a:cubicBezTo>
                  <a:pt x="11087722" y="6145145"/>
                  <a:pt x="11117439" y="6114683"/>
                  <a:pt x="11157822" y="6130930"/>
                </a:cubicBezTo>
                <a:cubicBezTo>
                  <a:pt x="11178403" y="6139732"/>
                  <a:pt x="11184490" y="6170183"/>
                  <a:pt x="11167726" y="6185076"/>
                </a:cubicBezTo>
                <a:cubicBezTo>
                  <a:pt x="11160486" y="6191505"/>
                  <a:pt x="11147914" y="6194042"/>
                  <a:pt x="11136008" y="6193114"/>
                </a:cubicBezTo>
                <a:close/>
                <a:moveTo>
                  <a:pt x="2817999" y="6193191"/>
                </a:moveTo>
                <a:cubicBezTo>
                  <a:pt x="2814188" y="6193191"/>
                  <a:pt x="2805807" y="6188452"/>
                  <a:pt x="2799711" y="6182363"/>
                </a:cubicBezTo>
                <a:cubicBezTo>
                  <a:pt x="2776851" y="6162058"/>
                  <a:pt x="2787519" y="6132278"/>
                  <a:pt x="2817999" y="6132278"/>
                </a:cubicBezTo>
                <a:cubicBezTo>
                  <a:pt x="2838572" y="6132278"/>
                  <a:pt x="2848479" y="6142433"/>
                  <a:pt x="2848479" y="6162732"/>
                </a:cubicBezTo>
                <a:cubicBezTo>
                  <a:pt x="2848479" y="6172883"/>
                  <a:pt x="2827904" y="6193191"/>
                  <a:pt x="2817999" y="6193191"/>
                </a:cubicBezTo>
                <a:close/>
                <a:moveTo>
                  <a:pt x="9373998" y="6193191"/>
                </a:moveTo>
                <a:cubicBezTo>
                  <a:pt x="9364092" y="6193191"/>
                  <a:pt x="9343518" y="6172883"/>
                  <a:pt x="9343518" y="6162732"/>
                </a:cubicBezTo>
                <a:cubicBezTo>
                  <a:pt x="9343518" y="6142433"/>
                  <a:pt x="9353424" y="6132278"/>
                  <a:pt x="9373998" y="6132278"/>
                </a:cubicBezTo>
                <a:cubicBezTo>
                  <a:pt x="9404478" y="6132278"/>
                  <a:pt x="9415146" y="6162058"/>
                  <a:pt x="9392286" y="6182363"/>
                </a:cubicBezTo>
                <a:cubicBezTo>
                  <a:pt x="9386190" y="6188452"/>
                  <a:pt x="9377808" y="6193191"/>
                  <a:pt x="9373998" y="6193191"/>
                </a:cubicBezTo>
                <a:close/>
                <a:moveTo>
                  <a:pt x="1933180" y="6193198"/>
                </a:moveTo>
                <a:cubicBezTo>
                  <a:pt x="1926323" y="6193198"/>
                  <a:pt x="1915655" y="6186427"/>
                  <a:pt x="1909559" y="6177628"/>
                </a:cubicBezTo>
                <a:cubicBezTo>
                  <a:pt x="1895080" y="6158675"/>
                  <a:pt x="1901176" y="6134990"/>
                  <a:pt x="1922512" y="6129573"/>
                </a:cubicBezTo>
                <a:cubicBezTo>
                  <a:pt x="1943087" y="6124839"/>
                  <a:pt x="1973567" y="6142439"/>
                  <a:pt x="1973567" y="6158675"/>
                </a:cubicBezTo>
                <a:cubicBezTo>
                  <a:pt x="1973567" y="6173568"/>
                  <a:pt x="1950707" y="6193198"/>
                  <a:pt x="1933180" y="6193198"/>
                </a:cubicBezTo>
                <a:close/>
                <a:moveTo>
                  <a:pt x="10258816" y="6193198"/>
                </a:moveTo>
                <a:cubicBezTo>
                  <a:pt x="10241290" y="6193198"/>
                  <a:pt x="10218430" y="6173568"/>
                  <a:pt x="10218430" y="6158675"/>
                </a:cubicBezTo>
                <a:cubicBezTo>
                  <a:pt x="10218430" y="6142439"/>
                  <a:pt x="10248910" y="6124839"/>
                  <a:pt x="10269484" y="6129573"/>
                </a:cubicBezTo>
                <a:cubicBezTo>
                  <a:pt x="10290820" y="6134990"/>
                  <a:pt x="10296916" y="6158675"/>
                  <a:pt x="10282438" y="6177628"/>
                </a:cubicBezTo>
                <a:cubicBezTo>
                  <a:pt x="10276342" y="6186427"/>
                  <a:pt x="10265674" y="6193198"/>
                  <a:pt x="10258816" y="6193198"/>
                </a:cubicBezTo>
                <a:close/>
                <a:moveTo>
                  <a:pt x="879816" y="6199965"/>
                </a:moveTo>
                <a:cubicBezTo>
                  <a:pt x="872175" y="6199965"/>
                  <a:pt x="858419" y="6195229"/>
                  <a:pt x="849315" y="6189137"/>
                </a:cubicBezTo>
                <a:cubicBezTo>
                  <a:pt x="817312" y="6169509"/>
                  <a:pt x="835599" y="6118750"/>
                  <a:pt x="875231" y="6118750"/>
                </a:cubicBezTo>
                <a:cubicBezTo>
                  <a:pt x="894987" y="6118750"/>
                  <a:pt x="923975" y="6143117"/>
                  <a:pt x="923975" y="6159358"/>
                </a:cubicBezTo>
                <a:cubicBezTo>
                  <a:pt x="923975" y="6176277"/>
                  <a:pt x="898047" y="6199965"/>
                  <a:pt x="879816" y="6199965"/>
                </a:cubicBezTo>
                <a:close/>
                <a:moveTo>
                  <a:pt x="11312180" y="6199965"/>
                </a:moveTo>
                <a:cubicBezTo>
                  <a:pt x="11293950" y="6199965"/>
                  <a:pt x="11268022" y="6176277"/>
                  <a:pt x="11268022" y="6159358"/>
                </a:cubicBezTo>
                <a:cubicBezTo>
                  <a:pt x="11268022" y="6143117"/>
                  <a:pt x="11297010" y="6118750"/>
                  <a:pt x="11316766" y="6118750"/>
                </a:cubicBezTo>
                <a:cubicBezTo>
                  <a:pt x="11356398" y="6118750"/>
                  <a:pt x="11374684" y="6169509"/>
                  <a:pt x="11342682" y="6189137"/>
                </a:cubicBezTo>
                <a:cubicBezTo>
                  <a:pt x="11333578" y="6195229"/>
                  <a:pt x="11319822" y="6199965"/>
                  <a:pt x="11312180" y="6199965"/>
                </a:cubicBezTo>
                <a:close/>
                <a:moveTo>
                  <a:pt x="2464226" y="6199967"/>
                </a:moveTo>
                <a:cubicBezTo>
                  <a:pt x="2455843" y="6199967"/>
                  <a:pt x="2445175" y="6197260"/>
                  <a:pt x="2440603" y="6194554"/>
                </a:cubicBezTo>
                <a:cubicBezTo>
                  <a:pt x="2412410" y="6178309"/>
                  <a:pt x="2414695" y="6142443"/>
                  <a:pt x="2445938" y="6123486"/>
                </a:cubicBezTo>
                <a:cubicBezTo>
                  <a:pt x="2465750" y="6110628"/>
                  <a:pt x="2484038" y="6116720"/>
                  <a:pt x="2503087" y="6142443"/>
                </a:cubicBezTo>
                <a:cubicBezTo>
                  <a:pt x="2521375" y="6166804"/>
                  <a:pt x="2499278" y="6199967"/>
                  <a:pt x="2464226" y="6199967"/>
                </a:cubicBezTo>
                <a:close/>
                <a:moveTo>
                  <a:pt x="9727771" y="6199967"/>
                </a:moveTo>
                <a:cubicBezTo>
                  <a:pt x="9692719" y="6199967"/>
                  <a:pt x="9670622" y="6166804"/>
                  <a:pt x="9688910" y="6142443"/>
                </a:cubicBezTo>
                <a:cubicBezTo>
                  <a:pt x="9707959" y="6116720"/>
                  <a:pt x="9726247" y="6110628"/>
                  <a:pt x="9746059" y="6123486"/>
                </a:cubicBezTo>
                <a:cubicBezTo>
                  <a:pt x="9777302" y="6142443"/>
                  <a:pt x="9779587" y="6178309"/>
                  <a:pt x="9751394" y="6194554"/>
                </a:cubicBezTo>
                <a:cubicBezTo>
                  <a:pt x="9746822" y="6197260"/>
                  <a:pt x="9736154" y="6199967"/>
                  <a:pt x="9727771" y="6199967"/>
                </a:cubicBezTo>
                <a:close/>
                <a:moveTo>
                  <a:pt x="5291171" y="6205635"/>
                </a:moveTo>
                <a:cubicBezTo>
                  <a:pt x="5280884" y="6206058"/>
                  <a:pt x="5270407" y="6201659"/>
                  <a:pt x="5257071" y="6192523"/>
                </a:cubicBezTo>
                <a:cubicBezTo>
                  <a:pt x="5231926" y="6174924"/>
                  <a:pt x="5231163" y="6146501"/>
                  <a:pt x="5254786" y="6126870"/>
                </a:cubicBezTo>
                <a:cubicBezTo>
                  <a:pt x="5282979" y="6103181"/>
                  <a:pt x="5314983" y="6108597"/>
                  <a:pt x="5332510" y="6139735"/>
                </a:cubicBezTo>
                <a:cubicBezTo>
                  <a:pt x="5347750" y="6165450"/>
                  <a:pt x="5346987" y="6170863"/>
                  <a:pt x="5324127" y="6189817"/>
                </a:cubicBezTo>
                <a:cubicBezTo>
                  <a:pt x="5311555" y="6199967"/>
                  <a:pt x="5301459" y="6205214"/>
                  <a:pt x="5291171" y="6205635"/>
                </a:cubicBezTo>
                <a:close/>
                <a:moveTo>
                  <a:pt x="6900826" y="6205635"/>
                </a:moveTo>
                <a:cubicBezTo>
                  <a:pt x="6890538" y="6205214"/>
                  <a:pt x="6880442" y="6199967"/>
                  <a:pt x="6867870" y="6189817"/>
                </a:cubicBezTo>
                <a:cubicBezTo>
                  <a:pt x="6845010" y="6170863"/>
                  <a:pt x="6844247" y="6165450"/>
                  <a:pt x="6859487" y="6139735"/>
                </a:cubicBezTo>
                <a:cubicBezTo>
                  <a:pt x="6877014" y="6108597"/>
                  <a:pt x="6909017" y="6103181"/>
                  <a:pt x="6937211" y="6126870"/>
                </a:cubicBezTo>
                <a:cubicBezTo>
                  <a:pt x="6960834" y="6146501"/>
                  <a:pt x="6960071" y="6174924"/>
                  <a:pt x="6934926" y="6192523"/>
                </a:cubicBezTo>
                <a:cubicBezTo>
                  <a:pt x="6921590" y="6201659"/>
                  <a:pt x="6911112" y="6206058"/>
                  <a:pt x="6900826" y="6205635"/>
                </a:cubicBezTo>
                <a:close/>
                <a:moveTo>
                  <a:pt x="6044" y="6211553"/>
                </a:moveTo>
                <a:lnTo>
                  <a:pt x="0" y="6211523"/>
                </a:lnTo>
                <a:lnTo>
                  <a:pt x="0" y="6113611"/>
                </a:lnTo>
                <a:lnTo>
                  <a:pt x="26035" y="6119081"/>
                </a:lnTo>
                <a:cubicBezTo>
                  <a:pt x="32615" y="6122633"/>
                  <a:pt x="37567" y="6128219"/>
                  <a:pt x="43643" y="6137019"/>
                </a:cubicBezTo>
                <a:cubicBezTo>
                  <a:pt x="56527" y="6156645"/>
                  <a:pt x="56527" y="6160027"/>
                  <a:pt x="45161" y="6178979"/>
                </a:cubicBezTo>
                <a:cubicBezTo>
                  <a:pt x="34933" y="6196913"/>
                  <a:pt x="21155" y="6207915"/>
                  <a:pt x="6044" y="6211553"/>
                </a:cubicBezTo>
                <a:close/>
                <a:moveTo>
                  <a:pt x="12185952" y="6211553"/>
                </a:moveTo>
                <a:cubicBezTo>
                  <a:pt x="12170842" y="6207915"/>
                  <a:pt x="12157063" y="6196913"/>
                  <a:pt x="12146835" y="6178979"/>
                </a:cubicBezTo>
                <a:cubicBezTo>
                  <a:pt x="12135470" y="6160027"/>
                  <a:pt x="12135470" y="6156645"/>
                  <a:pt x="12148354" y="6137019"/>
                </a:cubicBezTo>
                <a:cubicBezTo>
                  <a:pt x="12154428" y="6128219"/>
                  <a:pt x="12159380" y="6122633"/>
                  <a:pt x="12165962" y="6119081"/>
                </a:cubicBezTo>
                <a:lnTo>
                  <a:pt x="12191999" y="6113611"/>
                </a:lnTo>
                <a:lnTo>
                  <a:pt x="12191999" y="6211523"/>
                </a:lnTo>
                <a:close/>
                <a:moveTo>
                  <a:pt x="703253" y="6212822"/>
                </a:moveTo>
                <a:cubicBezTo>
                  <a:pt x="700967" y="6213497"/>
                  <a:pt x="688008" y="6206732"/>
                  <a:pt x="675069" y="6199285"/>
                </a:cubicBezTo>
                <a:cubicBezTo>
                  <a:pt x="655259" y="6188457"/>
                  <a:pt x="649928" y="6180334"/>
                  <a:pt x="649928" y="6163413"/>
                </a:cubicBezTo>
                <a:cubicBezTo>
                  <a:pt x="649928" y="6114006"/>
                  <a:pt x="700967" y="6094376"/>
                  <a:pt x="737552" y="6129571"/>
                </a:cubicBezTo>
                <a:cubicBezTo>
                  <a:pt x="758896" y="6149880"/>
                  <a:pt x="760421" y="6154616"/>
                  <a:pt x="748224" y="6174917"/>
                </a:cubicBezTo>
                <a:cubicBezTo>
                  <a:pt x="739840" y="6188457"/>
                  <a:pt x="711635" y="6212822"/>
                  <a:pt x="703253" y="6212822"/>
                </a:cubicBezTo>
                <a:close/>
                <a:moveTo>
                  <a:pt x="1757253" y="6212822"/>
                </a:moveTo>
                <a:cubicBezTo>
                  <a:pt x="1744109" y="6211806"/>
                  <a:pt x="1731155" y="6205037"/>
                  <a:pt x="1719344" y="6192516"/>
                </a:cubicBezTo>
                <a:cubicBezTo>
                  <a:pt x="1695721" y="6167474"/>
                  <a:pt x="1694197" y="6153263"/>
                  <a:pt x="1715533" y="6129571"/>
                </a:cubicBezTo>
                <a:cubicBezTo>
                  <a:pt x="1736869" y="6105206"/>
                  <a:pt x="1783352" y="6104529"/>
                  <a:pt x="1801640" y="6128895"/>
                </a:cubicBezTo>
                <a:cubicBezTo>
                  <a:pt x="1819165" y="6152586"/>
                  <a:pt x="1816880" y="6181685"/>
                  <a:pt x="1796305" y="6198608"/>
                </a:cubicBezTo>
                <a:cubicBezTo>
                  <a:pt x="1783733" y="6209098"/>
                  <a:pt x="1770397" y="6213834"/>
                  <a:pt x="1757253" y="6212822"/>
                </a:cubicBezTo>
                <a:close/>
                <a:moveTo>
                  <a:pt x="10434743" y="6212822"/>
                </a:moveTo>
                <a:cubicBezTo>
                  <a:pt x="10421599" y="6213834"/>
                  <a:pt x="10408263" y="6209098"/>
                  <a:pt x="10395691" y="6198608"/>
                </a:cubicBezTo>
                <a:cubicBezTo>
                  <a:pt x="10375116" y="6181685"/>
                  <a:pt x="10372831" y="6152586"/>
                  <a:pt x="10390356" y="6128895"/>
                </a:cubicBezTo>
                <a:cubicBezTo>
                  <a:pt x="10408644" y="6104529"/>
                  <a:pt x="10455127" y="6105206"/>
                  <a:pt x="10476463" y="6129571"/>
                </a:cubicBezTo>
                <a:cubicBezTo>
                  <a:pt x="10497799" y="6153263"/>
                  <a:pt x="10496275" y="6167474"/>
                  <a:pt x="10472652" y="6192516"/>
                </a:cubicBezTo>
                <a:cubicBezTo>
                  <a:pt x="10460842" y="6205037"/>
                  <a:pt x="10447887" y="6211806"/>
                  <a:pt x="10434743" y="6212822"/>
                </a:cubicBezTo>
                <a:close/>
                <a:moveTo>
                  <a:pt x="11488743" y="6212822"/>
                </a:moveTo>
                <a:cubicBezTo>
                  <a:pt x="11480362" y="6212822"/>
                  <a:pt x="11452156" y="6188457"/>
                  <a:pt x="11443772" y="6174917"/>
                </a:cubicBezTo>
                <a:cubicBezTo>
                  <a:pt x="11431575" y="6154616"/>
                  <a:pt x="11433100" y="6149880"/>
                  <a:pt x="11454444" y="6129571"/>
                </a:cubicBezTo>
                <a:cubicBezTo>
                  <a:pt x="11491030" y="6094376"/>
                  <a:pt x="11542068" y="6114006"/>
                  <a:pt x="11542068" y="6163413"/>
                </a:cubicBezTo>
                <a:cubicBezTo>
                  <a:pt x="11542068" y="6180334"/>
                  <a:pt x="11536738" y="6188457"/>
                  <a:pt x="11516927" y="6199285"/>
                </a:cubicBezTo>
                <a:cubicBezTo>
                  <a:pt x="11503988" y="6206732"/>
                  <a:pt x="11491030" y="6213497"/>
                  <a:pt x="11488743" y="6212822"/>
                </a:cubicBezTo>
                <a:close/>
                <a:moveTo>
                  <a:pt x="333485" y="6213355"/>
                </a:moveTo>
                <a:cubicBezTo>
                  <a:pt x="321931" y="6211512"/>
                  <a:pt x="310807" y="6206562"/>
                  <a:pt x="301677" y="6197935"/>
                </a:cubicBezTo>
                <a:cubicBezTo>
                  <a:pt x="277201" y="6174922"/>
                  <a:pt x="278740" y="6137699"/>
                  <a:pt x="304720" y="6119423"/>
                </a:cubicBezTo>
                <a:cubicBezTo>
                  <a:pt x="347323" y="6089640"/>
                  <a:pt x="406660" y="6114006"/>
                  <a:pt x="406660" y="6161386"/>
                </a:cubicBezTo>
                <a:cubicBezTo>
                  <a:pt x="406660" y="6196409"/>
                  <a:pt x="368148" y="6218876"/>
                  <a:pt x="333485" y="6213355"/>
                </a:cubicBezTo>
                <a:close/>
                <a:moveTo>
                  <a:pt x="11858511" y="6213355"/>
                </a:moveTo>
                <a:cubicBezTo>
                  <a:pt x="11823848" y="6218876"/>
                  <a:pt x="11785336" y="6196409"/>
                  <a:pt x="11785336" y="6161386"/>
                </a:cubicBezTo>
                <a:cubicBezTo>
                  <a:pt x="11785336" y="6114006"/>
                  <a:pt x="11844674" y="6089640"/>
                  <a:pt x="11887276" y="6119423"/>
                </a:cubicBezTo>
                <a:cubicBezTo>
                  <a:pt x="11913256" y="6137699"/>
                  <a:pt x="11914795" y="6174922"/>
                  <a:pt x="11890319" y="6197935"/>
                </a:cubicBezTo>
                <a:cubicBezTo>
                  <a:pt x="11881190" y="6206562"/>
                  <a:pt x="11870066" y="6211512"/>
                  <a:pt x="11858511" y="6213355"/>
                </a:cubicBezTo>
                <a:close/>
                <a:moveTo>
                  <a:pt x="5819354" y="6213497"/>
                </a:moveTo>
                <a:cubicBezTo>
                  <a:pt x="5812495" y="6213497"/>
                  <a:pt x="5796494" y="6204696"/>
                  <a:pt x="5784302" y="6193867"/>
                </a:cubicBezTo>
                <a:cubicBezTo>
                  <a:pt x="5758394" y="6170181"/>
                  <a:pt x="5756870" y="6153937"/>
                  <a:pt x="5778206" y="6129571"/>
                </a:cubicBezTo>
                <a:cubicBezTo>
                  <a:pt x="5807923" y="6095726"/>
                  <a:pt x="5876503" y="6116036"/>
                  <a:pt x="5876503" y="6158673"/>
                </a:cubicBezTo>
                <a:cubicBezTo>
                  <a:pt x="5876503" y="6176271"/>
                  <a:pt x="5837642" y="6213497"/>
                  <a:pt x="5819354" y="6213497"/>
                </a:cubicBezTo>
                <a:close/>
                <a:moveTo>
                  <a:pt x="6372643" y="6213497"/>
                </a:moveTo>
                <a:cubicBezTo>
                  <a:pt x="6354355" y="6213497"/>
                  <a:pt x="6315494" y="6176271"/>
                  <a:pt x="6315494" y="6158673"/>
                </a:cubicBezTo>
                <a:cubicBezTo>
                  <a:pt x="6315494" y="6116036"/>
                  <a:pt x="6384074" y="6095726"/>
                  <a:pt x="6413791" y="6129571"/>
                </a:cubicBezTo>
                <a:cubicBezTo>
                  <a:pt x="6435127" y="6153937"/>
                  <a:pt x="6433603" y="6170181"/>
                  <a:pt x="6407695" y="6193867"/>
                </a:cubicBezTo>
                <a:cubicBezTo>
                  <a:pt x="6395503" y="6204696"/>
                  <a:pt x="6379502" y="6213497"/>
                  <a:pt x="6372643" y="6213497"/>
                </a:cubicBezTo>
                <a:close/>
                <a:moveTo>
                  <a:pt x="5998898" y="6213504"/>
                </a:moveTo>
                <a:cubicBezTo>
                  <a:pt x="5975275" y="6213504"/>
                  <a:pt x="5965370" y="6209442"/>
                  <a:pt x="5952415" y="6195228"/>
                </a:cubicBezTo>
                <a:cubicBezTo>
                  <a:pt x="5939462" y="6180336"/>
                  <a:pt x="5936414" y="6170183"/>
                  <a:pt x="5939462" y="6149883"/>
                </a:cubicBezTo>
                <a:cubicBezTo>
                  <a:pt x="5944795" y="6117394"/>
                  <a:pt x="5950891" y="6111979"/>
                  <a:pt x="5988991" y="6107242"/>
                </a:cubicBezTo>
                <a:cubicBezTo>
                  <a:pt x="6013375" y="6104533"/>
                  <a:pt x="6022519" y="6106564"/>
                  <a:pt x="6035474" y="6118070"/>
                </a:cubicBezTo>
                <a:cubicBezTo>
                  <a:pt x="6043855" y="6125517"/>
                  <a:pt x="6055286" y="6132284"/>
                  <a:pt x="6059095" y="6132284"/>
                </a:cubicBezTo>
                <a:cubicBezTo>
                  <a:pt x="6063667" y="6132284"/>
                  <a:pt x="6066715" y="6145822"/>
                  <a:pt x="6066715" y="6162739"/>
                </a:cubicBezTo>
                <a:cubicBezTo>
                  <a:pt x="6066715" y="6187781"/>
                  <a:pt x="6064430" y="6193198"/>
                  <a:pt x="6052238" y="6193198"/>
                </a:cubicBezTo>
                <a:cubicBezTo>
                  <a:pt x="6044618" y="6193198"/>
                  <a:pt x="6036235" y="6197935"/>
                  <a:pt x="6033187" y="6203349"/>
                </a:cubicBezTo>
                <a:cubicBezTo>
                  <a:pt x="6030902" y="6210116"/>
                  <a:pt x="6018710" y="6213504"/>
                  <a:pt x="5998898" y="6213504"/>
                </a:cubicBezTo>
                <a:close/>
                <a:moveTo>
                  <a:pt x="6193099" y="6213504"/>
                </a:moveTo>
                <a:cubicBezTo>
                  <a:pt x="6173287" y="6213504"/>
                  <a:pt x="6161095" y="6210116"/>
                  <a:pt x="6158810" y="6203349"/>
                </a:cubicBezTo>
                <a:cubicBezTo>
                  <a:pt x="6155762" y="6197935"/>
                  <a:pt x="6147379" y="6193198"/>
                  <a:pt x="6139759" y="6193198"/>
                </a:cubicBezTo>
                <a:cubicBezTo>
                  <a:pt x="6127567" y="6193198"/>
                  <a:pt x="6125282" y="6187781"/>
                  <a:pt x="6125282" y="6162739"/>
                </a:cubicBezTo>
                <a:cubicBezTo>
                  <a:pt x="6125282" y="6145822"/>
                  <a:pt x="6128329" y="6132284"/>
                  <a:pt x="6132902" y="6132284"/>
                </a:cubicBezTo>
                <a:cubicBezTo>
                  <a:pt x="6136711" y="6132284"/>
                  <a:pt x="6148142" y="6125517"/>
                  <a:pt x="6156523" y="6118070"/>
                </a:cubicBezTo>
                <a:cubicBezTo>
                  <a:pt x="6169478" y="6106564"/>
                  <a:pt x="6178621" y="6104533"/>
                  <a:pt x="6203006" y="6107242"/>
                </a:cubicBezTo>
                <a:cubicBezTo>
                  <a:pt x="6241105" y="6111979"/>
                  <a:pt x="6247202" y="6117394"/>
                  <a:pt x="6252535" y="6149883"/>
                </a:cubicBezTo>
                <a:cubicBezTo>
                  <a:pt x="6255583" y="6170183"/>
                  <a:pt x="6252535" y="6180336"/>
                  <a:pt x="6239582" y="6195228"/>
                </a:cubicBezTo>
                <a:cubicBezTo>
                  <a:pt x="6226627" y="6209442"/>
                  <a:pt x="6216722" y="6213504"/>
                  <a:pt x="6193099" y="6213504"/>
                </a:cubicBezTo>
                <a:close/>
                <a:moveTo>
                  <a:pt x="4056392" y="6213673"/>
                </a:moveTo>
                <a:cubicBezTo>
                  <a:pt x="4041723" y="6214856"/>
                  <a:pt x="4027246" y="6211133"/>
                  <a:pt x="4018482" y="6201995"/>
                </a:cubicBezTo>
                <a:cubicBezTo>
                  <a:pt x="3993336" y="6175600"/>
                  <a:pt x="3989526" y="6162066"/>
                  <a:pt x="4000956" y="6137024"/>
                </a:cubicBezTo>
                <a:cubicBezTo>
                  <a:pt x="4020006" y="6095734"/>
                  <a:pt x="4086300" y="6097087"/>
                  <a:pt x="4111446" y="6139056"/>
                </a:cubicBezTo>
                <a:cubicBezTo>
                  <a:pt x="4121352" y="6155297"/>
                  <a:pt x="4116780" y="6172213"/>
                  <a:pt x="4095444" y="6195905"/>
                </a:cubicBezTo>
                <a:cubicBezTo>
                  <a:pt x="4085919" y="6206395"/>
                  <a:pt x="4071060" y="6212489"/>
                  <a:pt x="4056392" y="6213673"/>
                </a:cubicBezTo>
                <a:close/>
                <a:moveTo>
                  <a:pt x="8135604" y="6213673"/>
                </a:moveTo>
                <a:cubicBezTo>
                  <a:pt x="8120936" y="6212489"/>
                  <a:pt x="8106077" y="6206395"/>
                  <a:pt x="8096552" y="6195905"/>
                </a:cubicBezTo>
                <a:cubicBezTo>
                  <a:pt x="8075216" y="6172213"/>
                  <a:pt x="8070644" y="6155297"/>
                  <a:pt x="8080551" y="6139056"/>
                </a:cubicBezTo>
                <a:cubicBezTo>
                  <a:pt x="8105696" y="6097087"/>
                  <a:pt x="8171991" y="6095734"/>
                  <a:pt x="8191040" y="6137024"/>
                </a:cubicBezTo>
                <a:cubicBezTo>
                  <a:pt x="8202471" y="6162066"/>
                  <a:pt x="8198660" y="6175600"/>
                  <a:pt x="8173515" y="6201995"/>
                </a:cubicBezTo>
                <a:cubicBezTo>
                  <a:pt x="8164751" y="6211133"/>
                  <a:pt x="8150273" y="6214856"/>
                  <a:pt x="8135604" y="6213673"/>
                </a:cubicBezTo>
                <a:close/>
                <a:moveTo>
                  <a:pt x="4058103" y="6328250"/>
                </a:moveTo>
                <a:cubicBezTo>
                  <a:pt x="4054292" y="6328250"/>
                  <a:pt x="4050483" y="6323512"/>
                  <a:pt x="4050483" y="6318098"/>
                </a:cubicBezTo>
                <a:cubicBezTo>
                  <a:pt x="4050483" y="6312682"/>
                  <a:pt x="4054292" y="6307944"/>
                  <a:pt x="4058103" y="6307944"/>
                </a:cubicBezTo>
                <a:cubicBezTo>
                  <a:pt x="4062675" y="6307944"/>
                  <a:pt x="4065723" y="6312682"/>
                  <a:pt x="4065723" y="6318098"/>
                </a:cubicBezTo>
                <a:cubicBezTo>
                  <a:pt x="4065723" y="6323512"/>
                  <a:pt x="4062675" y="6328250"/>
                  <a:pt x="4058103" y="6328250"/>
                </a:cubicBezTo>
                <a:close/>
                <a:moveTo>
                  <a:pt x="8133893" y="6328250"/>
                </a:moveTo>
                <a:cubicBezTo>
                  <a:pt x="8129322" y="6328250"/>
                  <a:pt x="8126273" y="6323512"/>
                  <a:pt x="8126273" y="6318098"/>
                </a:cubicBezTo>
                <a:cubicBezTo>
                  <a:pt x="8126273" y="6312682"/>
                  <a:pt x="8129322" y="6307944"/>
                  <a:pt x="8133893" y="6307944"/>
                </a:cubicBezTo>
                <a:cubicBezTo>
                  <a:pt x="8137704" y="6307944"/>
                  <a:pt x="8141514" y="6312682"/>
                  <a:pt x="8141514" y="6318098"/>
                </a:cubicBezTo>
                <a:cubicBezTo>
                  <a:pt x="8141514" y="6323512"/>
                  <a:pt x="8137704" y="6328250"/>
                  <a:pt x="8133893" y="6328250"/>
                </a:cubicBezTo>
                <a:close/>
                <a:moveTo>
                  <a:pt x="1413809" y="6330869"/>
                </a:moveTo>
                <a:cubicBezTo>
                  <a:pt x="1410576" y="6331038"/>
                  <a:pt x="1406867" y="6330277"/>
                  <a:pt x="1403064" y="6328246"/>
                </a:cubicBezTo>
                <a:cubicBezTo>
                  <a:pt x="1393933" y="6323509"/>
                  <a:pt x="1393933" y="6320124"/>
                  <a:pt x="1401543" y="6313356"/>
                </a:cubicBezTo>
                <a:cubicBezTo>
                  <a:pt x="1408388" y="6307266"/>
                  <a:pt x="1412953" y="6307266"/>
                  <a:pt x="1419799" y="6313356"/>
                </a:cubicBezTo>
                <a:cubicBezTo>
                  <a:pt x="1428929" y="6321478"/>
                  <a:pt x="1423508" y="6330361"/>
                  <a:pt x="1413809" y="6330869"/>
                </a:cubicBezTo>
                <a:close/>
                <a:moveTo>
                  <a:pt x="10778187" y="6330869"/>
                </a:moveTo>
                <a:cubicBezTo>
                  <a:pt x="10768488" y="6330361"/>
                  <a:pt x="10763067" y="6321478"/>
                  <a:pt x="10772198" y="6313356"/>
                </a:cubicBezTo>
                <a:cubicBezTo>
                  <a:pt x="10779043" y="6307266"/>
                  <a:pt x="10783608" y="6307266"/>
                  <a:pt x="10790454" y="6313356"/>
                </a:cubicBezTo>
                <a:cubicBezTo>
                  <a:pt x="10798063" y="6320124"/>
                  <a:pt x="10798063" y="6323509"/>
                  <a:pt x="10788932" y="6328246"/>
                </a:cubicBezTo>
                <a:cubicBezTo>
                  <a:pt x="10785129" y="6330277"/>
                  <a:pt x="10781420" y="6331038"/>
                  <a:pt x="10778187" y="6330869"/>
                </a:cubicBezTo>
                <a:close/>
                <a:moveTo>
                  <a:pt x="2993364" y="6333157"/>
                </a:moveTo>
                <a:cubicBezTo>
                  <a:pt x="2988220" y="6333325"/>
                  <a:pt x="2983078" y="6330619"/>
                  <a:pt x="2980791" y="6324868"/>
                </a:cubicBezTo>
                <a:cubicBezTo>
                  <a:pt x="2973932" y="6309299"/>
                  <a:pt x="2991459" y="6294409"/>
                  <a:pt x="3000603" y="6307945"/>
                </a:cubicBezTo>
                <a:cubicBezTo>
                  <a:pt x="3004412" y="6313360"/>
                  <a:pt x="3006699" y="6320804"/>
                  <a:pt x="3005936" y="6324189"/>
                </a:cubicBezTo>
                <a:cubicBezTo>
                  <a:pt x="3003651" y="6329941"/>
                  <a:pt x="2998507" y="6332987"/>
                  <a:pt x="2993364" y="6333157"/>
                </a:cubicBezTo>
                <a:close/>
                <a:moveTo>
                  <a:pt x="9198632" y="6333157"/>
                </a:moveTo>
                <a:cubicBezTo>
                  <a:pt x="9193490" y="6332987"/>
                  <a:pt x="9188346" y="6329941"/>
                  <a:pt x="9186060" y="6324189"/>
                </a:cubicBezTo>
                <a:cubicBezTo>
                  <a:pt x="9185298" y="6320804"/>
                  <a:pt x="9187584" y="6313360"/>
                  <a:pt x="9191394" y="6307945"/>
                </a:cubicBezTo>
                <a:cubicBezTo>
                  <a:pt x="9200538" y="6294409"/>
                  <a:pt x="9218064" y="6309299"/>
                  <a:pt x="9211206" y="6324868"/>
                </a:cubicBezTo>
                <a:cubicBezTo>
                  <a:pt x="9208919" y="6330619"/>
                  <a:pt x="9203776" y="6333325"/>
                  <a:pt x="9198632" y="6333157"/>
                </a:cubicBezTo>
                <a:close/>
                <a:moveTo>
                  <a:pt x="1050944" y="6333668"/>
                </a:moveTo>
                <a:cubicBezTo>
                  <a:pt x="1041799" y="6335698"/>
                  <a:pt x="1037993" y="6331638"/>
                  <a:pt x="1037993" y="6318779"/>
                </a:cubicBezTo>
                <a:cubicBezTo>
                  <a:pt x="1037993" y="6299150"/>
                  <a:pt x="1045613" y="6293061"/>
                  <a:pt x="1060085" y="6300504"/>
                </a:cubicBezTo>
                <a:cubicBezTo>
                  <a:pt x="1073800" y="6307950"/>
                  <a:pt x="1067715" y="6330962"/>
                  <a:pt x="1050944" y="6333668"/>
                </a:cubicBezTo>
                <a:close/>
                <a:moveTo>
                  <a:pt x="11141052" y="6333668"/>
                </a:moveTo>
                <a:cubicBezTo>
                  <a:pt x="11124282" y="6330962"/>
                  <a:pt x="11118196" y="6307950"/>
                  <a:pt x="11131911" y="6300504"/>
                </a:cubicBezTo>
                <a:cubicBezTo>
                  <a:pt x="11146383" y="6293061"/>
                  <a:pt x="11154003" y="6299150"/>
                  <a:pt x="11154003" y="6318779"/>
                </a:cubicBezTo>
                <a:cubicBezTo>
                  <a:pt x="11154003" y="6331638"/>
                  <a:pt x="11150198" y="6335698"/>
                  <a:pt x="11141052" y="6333668"/>
                </a:cubicBezTo>
                <a:close/>
                <a:moveTo>
                  <a:pt x="5641899" y="6334591"/>
                </a:moveTo>
                <a:cubicBezTo>
                  <a:pt x="5637327" y="6335351"/>
                  <a:pt x="5632564" y="6333321"/>
                  <a:pt x="5629135" y="6328244"/>
                </a:cubicBezTo>
                <a:cubicBezTo>
                  <a:pt x="5626850" y="6324862"/>
                  <a:pt x="5627611" y="6317416"/>
                  <a:pt x="5630659" y="6312001"/>
                </a:cubicBezTo>
                <a:cubicBezTo>
                  <a:pt x="5639042" y="6298465"/>
                  <a:pt x="5659615" y="6309971"/>
                  <a:pt x="5653519" y="6324183"/>
                </a:cubicBezTo>
                <a:cubicBezTo>
                  <a:pt x="5650852" y="6330275"/>
                  <a:pt x="5646471" y="6333829"/>
                  <a:pt x="5641899" y="6334591"/>
                </a:cubicBezTo>
                <a:close/>
                <a:moveTo>
                  <a:pt x="6550098" y="6334591"/>
                </a:moveTo>
                <a:cubicBezTo>
                  <a:pt x="6545526" y="6333829"/>
                  <a:pt x="6541144" y="6330275"/>
                  <a:pt x="6538478" y="6324183"/>
                </a:cubicBezTo>
                <a:cubicBezTo>
                  <a:pt x="6532381" y="6309971"/>
                  <a:pt x="6552955" y="6298465"/>
                  <a:pt x="6561338" y="6312001"/>
                </a:cubicBezTo>
                <a:cubicBezTo>
                  <a:pt x="6564386" y="6317416"/>
                  <a:pt x="6565147" y="6324862"/>
                  <a:pt x="6562862" y="6328244"/>
                </a:cubicBezTo>
                <a:cubicBezTo>
                  <a:pt x="6559432" y="6333321"/>
                  <a:pt x="6554670" y="6335351"/>
                  <a:pt x="6550098" y="6334591"/>
                </a:cubicBezTo>
                <a:close/>
                <a:moveTo>
                  <a:pt x="3350564" y="6335017"/>
                </a:moveTo>
                <a:cubicBezTo>
                  <a:pt x="3342182" y="6335017"/>
                  <a:pt x="3333038" y="6330279"/>
                  <a:pt x="3330752" y="6324865"/>
                </a:cubicBezTo>
                <a:cubicBezTo>
                  <a:pt x="3324656" y="6311329"/>
                  <a:pt x="3333800" y="6301177"/>
                  <a:pt x="3351326" y="6301177"/>
                </a:cubicBezTo>
                <a:cubicBezTo>
                  <a:pt x="3361994" y="6301177"/>
                  <a:pt x="3365804" y="6305915"/>
                  <a:pt x="3365804" y="6318098"/>
                </a:cubicBezTo>
                <a:cubicBezTo>
                  <a:pt x="3365804" y="6330279"/>
                  <a:pt x="3361994" y="6335017"/>
                  <a:pt x="3350564" y="6335017"/>
                </a:cubicBezTo>
                <a:close/>
                <a:moveTo>
                  <a:pt x="8841432" y="6335017"/>
                </a:moveTo>
                <a:cubicBezTo>
                  <a:pt x="8830003" y="6335017"/>
                  <a:pt x="8826192" y="6330279"/>
                  <a:pt x="8826192" y="6318098"/>
                </a:cubicBezTo>
                <a:cubicBezTo>
                  <a:pt x="8826192" y="6305915"/>
                  <a:pt x="8830003" y="6301177"/>
                  <a:pt x="8840671" y="6301177"/>
                </a:cubicBezTo>
                <a:cubicBezTo>
                  <a:pt x="8858196" y="6301177"/>
                  <a:pt x="8867340" y="6311329"/>
                  <a:pt x="8861244" y="6324865"/>
                </a:cubicBezTo>
                <a:cubicBezTo>
                  <a:pt x="8858959" y="6330279"/>
                  <a:pt x="8849815" y="6335017"/>
                  <a:pt x="8841432" y="6335017"/>
                </a:cubicBezTo>
                <a:close/>
                <a:moveTo>
                  <a:pt x="5469392" y="6335022"/>
                </a:moveTo>
                <a:cubicBezTo>
                  <a:pt x="5458724" y="6335022"/>
                  <a:pt x="5448056" y="6330286"/>
                  <a:pt x="5445771" y="6324872"/>
                </a:cubicBezTo>
                <a:cubicBezTo>
                  <a:pt x="5438151" y="6307950"/>
                  <a:pt x="5448819" y="6293061"/>
                  <a:pt x="5467107" y="6295767"/>
                </a:cubicBezTo>
                <a:cubicBezTo>
                  <a:pt x="5480060" y="6297121"/>
                  <a:pt x="5485395" y="6303214"/>
                  <a:pt x="5486919" y="6316750"/>
                </a:cubicBezTo>
                <a:cubicBezTo>
                  <a:pt x="5489204" y="6332315"/>
                  <a:pt x="5486919" y="6335022"/>
                  <a:pt x="5469392" y="6335022"/>
                </a:cubicBezTo>
                <a:close/>
                <a:moveTo>
                  <a:pt x="6722604" y="6335022"/>
                </a:moveTo>
                <a:cubicBezTo>
                  <a:pt x="6705078" y="6335022"/>
                  <a:pt x="6702792" y="6332315"/>
                  <a:pt x="6705078" y="6316750"/>
                </a:cubicBezTo>
                <a:cubicBezTo>
                  <a:pt x="6706602" y="6303214"/>
                  <a:pt x="6711936" y="6297121"/>
                  <a:pt x="6724890" y="6295767"/>
                </a:cubicBezTo>
                <a:cubicBezTo>
                  <a:pt x="6743177" y="6293061"/>
                  <a:pt x="6753846" y="6307950"/>
                  <a:pt x="6746226" y="6324872"/>
                </a:cubicBezTo>
                <a:cubicBezTo>
                  <a:pt x="6743940" y="6330286"/>
                  <a:pt x="6733272" y="6335022"/>
                  <a:pt x="6722604" y="6335022"/>
                </a:cubicBezTo>
                <a:close/>
                <a:moveTo>
                  <a:pt x="4762130" y="6339756"/>
                </a:moveTo>
                <a:cubicBezTo>
                  <a:pt x="4753652" y="6341787"/>
                  <a:pt x="4745079" y="6341448"/>
                  <a:pt x="4740507" y="6337726"/>
                </a:cubicBezTo>
                <a:cubicBezTo>
                  <a:pt x="4737459" y="6335019"/>
                  <a:pt x="4735174" y="6324190"/>
                  <a:pt x="4735174" y="6313360"/>
                </a:cubicBezTo>
                <a:cubicBezTo>
                  <a:pt x="4735174" y="6296440"/>
                  <a:pt x="4738222" y="6294410"/>
                  <a:pt x="4758034" y="6294410"/>
                </a:cubicBezTo>
                <a:cubicBezTo>
                  <a:pt x="4783942" y="6294410"/>
                  <a:pt x="4795371" y="6309977"/>
                  <a:pt x="4783179" y="6327574"/>
                </a:cubicBezTo>
                <a:cubicBezTo>
                  <a:pt x="4778988" y="6333326"/>
                  <a:pt x="4770607" y="6337726"/>
                  <a:pt x="4762130" y="6339756"/>
                </a:cubicBezTo>
                <a:close/>
                <a:moveTo>
                  <a:pt x="7429867" y="6339756"/>
                </a:moveTo>
                <a:cubicBezTo>
                  <a:pt x="7421390" y="6337726"/>
                  <a:pt x="7413008" y="6333326"/>
                  <a:pt x="7408818" y="6327574"/>
                </a:cubicBezTo>
                <a:cubicBezTo>
                  <a:pt x="7396626" y="6309977"/>
                  <a:pt x="7408055" y="6294410"/>
                  <a:pt x="7433963" y="6294410"/>
                </a:cubicBezTo>
                <a:cubicBezTo>
                  <a:pt x="7453775" y="6294410"/>
                  <a:pt x="7456823" y="6296440"/>
                  <a:pt x="7456823" y="6313360"/>
                </a:cubicBezTo>
                <a:cubicBezTo>
                  <a:pt x="7456823" y="6324190"/>
                  <a:pt x="7454538" y="6335019"/>
                  <a:pt x="7451490" y="6337726"/>
                </a:cubicBezTo>
                <a:cubicBezTo>
                  <a:pt x="7446918" y="6341448"/>
                  <a:pt x="7438344" y="6341787"/>
                  <a:pt x="7429867" y="6339756"/>
                </a:cubicBezTo>
                <a:close/>
                <a:moveTo>
                  <a:pt x="163905" y="6340680"/>
                </a:moveTo>
                <a:cubicBezTo>
                  <a:pt x="158039" y="6339464"/>
                  <a:pt x="152408" y="6336545"/>
                  <a:pt x="147828" y="6331638"/>
                </a:cubicBezTo>
                <a:cubicBezTo>
                  <a:pt x="137144" y="6320133"/>
                  <a:pt x="144013" y="6297121"/>
                  <a:pt x="160041" y="6291707"/>
                </a:cubicBezTo>
                <a:cubicBezTo>
                  <a:pt x="176832" y="6286291"/>
                  <a:pt x="201256" y="6299153"/>
                  <a:pt x="201256" y="6313364"/>
                </a:cubicBezTo>
                <a:cubicBezTo>
                  <a:pt x="201256" y="6332653"/>
                  <a:pt x="181507" y="6344328"/>
                  <a:pt x="163905" y="6340680"/>
                </a:cubicBezTo>
                <a:close/>
                <a:moveTo>
                  <a:pt x="12028091" y="6340680"/>
                </a:moveTo>
                <a:cubicBezTo>
                  <a:pt x="12010490" y="6344328"/>
                  <a:pt x="11990740" y="6332653"/>
                  <a:pt x="11990740" y="6313364"/>
                </a:cubicBezTo>
                <a:cubicBezTo>
                  <a:pt x="11990740" y="6299153"/>
                  <a:pt x="12015164" y="6286291"/>
                  <a:pt x="12031955" y="6291707"/>
                </a:cubicBezTo>
                <a:cubicBezTo>
                  <a:pt x="12047983" y="6297121"/>
                  <a:pt x="12054852" y="6320133"/>
                  <a:pt x="12044168" y="6331638"/>
                </a:cubicBezTo>
                <a:cubicBezTo>
                  <a:pt x="12039588" y="6336545"/>
                  <a:pt x="12033958" y="6339464"/>
                  <a:pt x="12028091" y="6340680"/>
                </a:cubicBezTo>
                <a:close/>
                <a:moveTo>
                  <a:pt x="2462224" y="6341365"/>
                </a:moveTo>
                <a:cubicBezTo>
                  <a:pt x="2456224" y="6341112"/>
                  <a:pt x="2450510" y="6338404"/>
                  <a:pt x="2442127" y="6332990"/>
                </a:cubicBezTo>
                <a:cubicBezTo>
                  <a:pt x="2413934" y="6314716"/>
                  <a:pt x="2452795" y="6280198"/>
                  <a:pt x="2481751" y="6298472"/>
                </a:cubicBezTo>
                <a:cubicBezTo>
                  <a:pt x="2502326" y="6311332"/>
                  <a:pt x="2503087" y="6325545"/>
                  <a:pt x="2484038" y="6335019"/>
                </a:cubicBezTo>
                <a:cubicBezTo>
                  <a:pt x="2474512" y="6339420"/>
                  <a:pt x="2468226" y="6341620"/>
                  <a:pt x="2462224" y="6341365"/>
                </a:cubicBezTo>
                <a:close/>
                <a:moveTo>
                  <a:pt x="9729772" y="6341365"/>
                </a:moveTo>
                <a:cubicBezTo>
                  <a:pt x="9723771" y="6341620"/>
                  <a:pt x="9717484" y="6339420"/>
                  <a:pt x="9707959" y="6335019"/>
                </a:cubicBezTo>
                <a:cubicBezTo>
                  <a:pt x="9688910" y="6325545"/>
                  <a:pt x="9689671" y="6311332"/>
                  <a:pt x="9710246" y="6298472"/>
                </a:cubicBezTo>
                <a:cubicBezTo>
                  <a:pt x="9739202" y="6280198"/>
                  <a:pt x="9778063" y="6314716"/>
                  <a:pt x="9749870" y="6332990"/>
                </a:cubicBezTo>
                <a:cubicBezTo>
                  <a:pt x="9741487" y="6338404"/>
                  <a:pt x="9735772" y="6341112"/>
                  <a:pt x="9729772" y="6341365"/>
                </a:cubicBezTo>
                <a:close/>
                <a:moveTo>
                  <a:pt x="342727" y="6343082"/>
                </a:moveTo>
                <a:cubicBezTo>
                  <a:pt x="337101" y="6342162"/>
                  <a:pt x="331543" y="6339581"/>
                  <a:pt x="326787" y="6335014"/>
                </a:cubicBezTo>
                <a:cubicBezTo>
                  <a:pt x="306247" y="6314710"/>
                  <a:pt x="314615" y="6297787"/>
                  <a:pt x="345804" y="6297787"/>
                </a:cubicBezTo>
                <a:cubicBezTo>
                  <a:pt x="368625" y="6297787"/>
                  <a:pt x="372431" y="6300497"/>
                  <a:pt x="374712" y="6315386"/>
                </a:cubicBezTo>
                <a:cubicBezTo>
                  <a:pt x="376995" y="6333660"/>
                  <a:pt x="359592" y="6345842"/>
                  <a:pt x="342727" y="6343082"/>
                </a:cubicBezTo>
                <a:close/>
                <a:moveTo>
                  <a:pt x="11849270" y="6343082"/>
                </a:moveTo>
                <a:cubicBezTo>
                  <a:pt x="11832404" y="6345842"/>
                  <a:pt x="11815002" y="6333660"/>
                  <a:pt x="11817284" y="6315386"/>
                </a:cubicBezTo>
                <a:cubicBezTo>
                  <a:pt x="11819566" y="6300497"/>
                  <a:pt x="11823371" y="6297787"/>
                  <a:pt x="11846192" y="6297787"/>
                </a:cubicBezTo>
                <a:cubicBezTo>
                  <a:pt x="11877382" y="6297787"/>
                  <a:pt x="11885750" y="6314710"/>
                  <a:pt x="11865210" y="6335014"/>
                </a:cubicBezTo>
                <a:cubicBezTo>
                  <a:pt x="11860454" y="6339581"/>
                  <a:pt x="11854895" y="6342162"/>
                  <a:pt x="11849270" y="6343082"/>
                </a:cubicBezTo>
                <a:close/>
                <a:moveTo>
                  <a:pt x="2284534" y="6347192"/>
                </a:moveTo>
                <a:cubicBezTo>
                  <a:pt x="2276247" y="6345975"/>
                  <a:pt x="2267532" y="6342126"/>
                  <a:pt x="2259531" y="6335019"/>
                </a:cubicBezTo>
                <a:cubicBezTo>
                  <a:pt x="2245815" y="6322838"/>
                  <a:pt x="2245815" y="6320808"/>
                  <a:pt x="2258007" y="6304564"/>
                </a:cubicBezTo>
                <a:cubicBezTo>
                  <a:pt x="2274771" y="6282228"/>
                  <a:pt x="2305251" y="6281551"/>
                  <a:pt x="2316680" y="6303886"/>
                </a:cubicBezTo>
                <a:cubicBezTo>
                  <a:pt x="2330396" y="6330788"/>
                  <a:pt x="2309394" y="6350839"/>
                  <a:pt x="2284534" y="6347192"/>
                </a:cubicBezTo>
                <a:close/>
                <a:moveTo>
                  <a:pt x="9907463" y="6347192"/>
                </a:moveTo>
                <a:cubicBezTo>
                  <a:pt x="9882603" y="6350839"/>
                  <a:pt x="9861600" y="6330788"/>
                  <a:pt x="9875316" y="6303886"/>
                </a:cubicBezTo>
                <a:cubicBezTo>
                  <a:pt x="9886746" y="6281551"/>
                  <a:pt x="9917226" y="6282228"/>
                  <a:pt x="9933990" y="6304564"/>
                </a:cubicBezTo>
                <a:cubicBezTo>
                  <a:pt x="9946182" y="6320808"/>
                  <a:pt x="9946182" y="6322838"/>
                  <a:pt x="9932466" y="6335019"/>
                </a:cubicBezTo>
                <a:cubicBezTo>
                  <a:pt x="9924464" y="6342126"/>
                  <a:pt x="9915750" y="6345975"/>
                  <a:pt x="9907463" y="6347192"/>
                </a:cubicBezTo>
                <a:close/>
                <a:moveTo>
                  <a:pt x="876673" y="6347880"/>
                </a:moveTo>
                <a:cubicBezTo>
                  <a:pt x="866640" y="6348556"/>
                  <a:pt x="856924" y="6345511"/>
                  <a:pt x="850077" y="6338404"/>
                </a:cubicBezTo>
                <a:cubicBezTo>
                  <a:pt x="829515" y="6318099"/>
                  <a:pt x="841688" y="6291704"/>
                  <a:pt x="873709" y="6286289"/>
                </a:cubicBezTo>
                <a:cubicBezTo>
                  <a:pt x="882103" y="6284936"/>
                  <a:pt x="893459" y="6291704"/>
                  <a:pt x="903412" y="6302533"/>
                </a:cubicBezTo>
                <a:cubicBezTo>
                  <a:pt x="918640" y="6320808"/>
                  <a:pt x="918640" y="6321483"/>
                  <a:pt x="904940" y="6335019"/>
                </a:cubicBezTo>
                <a:cubicBezTo>
                  <a:pt x="896911" y="6342804"/>
                  <a:pt x="886645" y="6347202"/>
                  <a:pt x="876673" y="6347880"/>
                </a:cubicBezTo>
                <a:close/>
                <a:moveTo>
                  <a:pt x="11315323" y="6347880"/>
                </a:moveTo>
                <a:cubicBezTo>
                  <a:pt x="11305351" y="6347202"/>
                  <a:pt x="11295086" y="6342804"/>
                  <a:pt x="11287056" y="6335019"/>
                </a:cubicBezTo>
                <a:cubicBezTo>
                  <a:pt x="11273356" y="6321483"/>
                  <a:pt x="11273356" y="6320808"/>
                  <a:pt x="11288584" y="6302533"/>
                </a:cubicBezTo>
                <a:cubicBezTo>
                  <a:pt x="11298538" y="6291704"/>
                  <a:pt x="11309894" y="6284936"/>
                  <a:pt x="11318287" y="6286289"/>
                </a:cubicBezTo>
                <a:cubicBezTo>
                  <a:pt x="11350308" y="6291704"/>
                  <a:pt x="11362482" y="6318099"/>
                  <a:pt x="11341919" y="6338404"/>
                </a:cubicBezTo>
                <a:cubicBezTo>
                  <a:pt x="11335072" y="6345511"/>
                  <a:pt x="11325356" y="6348556"/>
                  <a:pt x="11315323" y="6347880"/>
                </a:cubicBezTo>
                <a:close/>
                <a:moveTo>
                  <a:pt x="1229885" y="6348214"/>
                </a:moveTo>
                <a:cubicBezTo>
                  <a:pt x="1221691" y="6349061"/>
                  <a:pt x="1213717" y="6346523"/>
                  <a:pt x="1206845" y="6340431"/>
                </a:cubicBezTo>
                <a:cubicBezTo>
                  <a:pt x="1201555" y="6335693"/>
                  <a:pt x="1197769" y="6323510"/>
                  <a:pt x="1197769" y="6313360"/>
                </a:cubicBezTo>
                <a:cubicBezTo>
                  <a:pt x="1197769" y="6298468"/>
                  <a:pt x="1202313" y="6293730"/>
                  <a:pt x="1218275" y="6290345"/>
                </a:cubicBezTo>
                <a:cubicBezTo>
                  <a:pt x="1256377" y="6281547"/>
                  <a:pt x="1279224" y="6310652"/>
                  <a:pt x="1254104" y="6335693"/>
                </a:cubicBezTo>
                <a:cubicBezTo>
                  <a:pt x="1246449" y="6343137"/>
                  <a:pt x="1238029" y="6347367"/>
                  <a:pt x="1229885" y="6348214"/>
                </a:cubicBezTo>
                <a:close/>
                <a:moveTo>
                  <a:pt x="10962111" y="6348214"/>
                </a:moveTo>
                <a:cubicBezTo>
                  <a:pt x="10953967" y="6347367"/>
                  <a:pt x="10945547" y="6343137"/>
                  <a:pt x="10937892" y="6335693"/>
                </a:cubicBezTo>
                <a:cubicBezTo>
                  <a:pt x="10912772" y="6310652"/>
                  <a:pt x="10935619" y="6281547"/>
                  <a:pt x="10973722" y="6290345"/>
                </a:cubicBezTo>
                <a:cubicBezTo>
                  <a:pt x="10989683" y="6293730"/>
                  <a:pt x="10994227" y="6298468"/>
                  <a:pt x="10994227" y="6313360"/>
                </a:cubicBezTo>
                <a:cubicBezTo>
                  <a:pt x="10994227" y="6323510"/>
                  <a:pt x="10990442" y="6335693"/>
                  <a:pt x="10985151" y="6340431"/>
                </a:cubicBezTo>
                <a:cubicBezTo>
                  <a:pt x="10978279" y="6346523"/>
                  <a:pt x="10970306" y="6349061"/>
                  <a:pt x="10962111" y="6348214"/>
                </a:cubicBezTo>
                <a:close/>
                <a:moveTo>
                  <a:pt x="523600" y="6351516"/>
                </a:moveTo>
                <a:cubicBezTo>
                  <a:pt x="518927" y="6351262"/>
                  <a:pt x="514156" y="6348894"/>
                  <a:pt x="506904" y="6344494"/>
                </a:cubicBezTo>
                <a:cubicBezTo>
                  <a:pt x="468001" y="6320804"/>
                  <a:pt x="502325" y="6266658"/>
                  <a:pt x="542777" y="6288995"/>
                </a:cubicBezTo>
                <a:cubicBezTo>
                  <a:pt x="563305" y="6300502"/>
                  <a:pt x="561825" y="6332987"/>
                  <a:pt x="539725" y="6345849"/>
                </a:cubicBezTo>
                <a:cubicBezTo>
                  <a:pt x="532855" y="6349909"/>
                  <a:pt x="528276" y="6351769"/>
                  <a:pt x="523600" y="6351516"/>
                </a:cubicBezTo>
                <a:close/>
                <a:moveTo>
                  <a:pt x="11668396" y="6351516"/>
                </a:moveTo>
                <a:cubicBezTo>
                  <a:pt x="11663720" y="6351769"/>
                  <a:pt x="11659142" y="6349909"/>
                  <a:pt x="11652271" y="6345849"/>
                </a:cubicBezTo>
                <a:cubicBezTo>
                  <a:pt x="11630171" y="6332987"/>
                  <a:pt x="11628691" y="6300502"/>
                  <a:pt x="11649219" y="6288995"/>
                </a:cubicBezTo>
                <a:cubicBezTo>
                  <a:pt x="11689671" y="6266658"/>
                  <a:pt x="11723995" y="6320804"/>
                  <a:pt x="11685092" y="6344494"/>
                </a:cubicBezTo>
                <a:cubicBezTo>
                  <a:pt x="11677840" y="6348894"/>
                  <a:pt x="11673070" y="6351262"/>
                  <a:pt x="11668396" y="6351516"/>
                </a:cubicBezTo>
                <a:close/>
                <a:moveTo>
                  <a:pt x="0" y="6353263"/>
                </a:moveTo>
                <a:lnTo>
                  <a:pt x="0" y="6278405"/>
                </a:lnTo>
                <a:lnTo>
                  <a:pt x="20783" y="6286295"/>
                </a:lnTo>
                <a:cubicBezTo>
                  <a:pt x="36089" y="6301184"/>
                  <a:pt x="37597" y="6335700"/>
                  <a:pt x="24612" y="6347207"/>
                </a:cubicBezTo>
                <a:close/>
                <a:moveTo>
                  <a:pt x="12191999" y="6353264"/>
                </a:moveTo>
                <a:lnTo>
                  <a:pt x="12167384" y="6347207"/>
                </a:lnTo>
                <a:cubicBezTo>
                  <a:pt x="12154399" y="6335700"/>
                  <a:pt x="12155907" y="6301184"/>
                  <a:pt x="12171214" y="6286295"/>
                </a:cubicBezTo>
                <a:lnTo>
                  <a:pt x="12191999" y="6278404"/>
                </a:lnTo>
                <a:close/>
                <a:moveTo>
                  <a:pt x="4221364" y="6353525"/>
                </a:moveTo>
                <a:cubicBezTo>
                  <a:pt x="4213614" y="6352236"/>
                  <a:pt x="4206231" y="6348894"/>
                  <a:pt x="4200326" y="6343140"/>
                </a:cubicBezTo>
                <a:cubicBezTo>
                  <a:pt x="4175180" y="6318776"/>
                  <a:pt x="4194230" y="6280873"/>
                  <a:pt x="4230806" y="6280873"/>
                </a:cubicBezTo>
                <a:cubicBezTo>
                  <a:pt x="4249856" y="6280873"/>
                  <a:pt x="4271192" y="6301178"/>
                  <a:pt x="4271192" y="6319452"/>
                </a:cubicBezTo>
                <a:cubicBezTo>
                  <a:pt x="4271192" y="6342803"/>
                  <a:pt x="4244618" y="6357396"/>
                  <a:pt x="4221364" y="6353525"/>
                </a:cubicBezTo>
                <a:close/>
                <a:moveTo>
                  <a:pt x="7970632" y="6353525"/>
                </a:moveTo>
                <a:cubicBezTo>
                  <a:pt x="7947379" y="6357396"/>
                  <a:pt x="7920804" y="6342803"/>
                  <a:pt x="7920804" y="6319452"/>
                </a:cubicBezTo>
                <a:cubicBezTo>
                  <a:pt x="7920804" y="6301178"/>
                  <a:pt x="7942140" y="6280873"/>
                  <a:pt x="7961191" y="6280873"/>
                </a:cubicBezTo>
                <a:cubicBezTo>
                  <a:pt x="7997767" y="6280873"/>
                  <a:pt x="8016816" y="6318776"/>
                  <a:pt x="7991671" y="6343140"/>
                </a:cubicBezTo>
                <a:cubicBezTo>
                  <a:pt x="7985766" y="6348894"/>
                  <a:pt x="7978383" y="6352236"/>
                  <a:pt x="7970632" y="6353525"/>
                </a:cubicBezTo>
                <a:close/>
                <a:moveTo>
                  <a:pt x="3700527" y="6353885"/>
                </a:moveTo>
                <a:cubicBezTo>
                  <a:pt x="3695574" y="6354139"/>
                  <a:pt x="3690620" y="6350246"/>
                  <a:pt x="3679952" y="6342463"/>
                </a:cubicBezTo>
                <a:cubicBezTo>
                  <a:pt x="3657092" y="6325544"/>
                  <a:pt x="3657855" y="6303885"/>
                  <a:pt x="3681476" y="6290349"/>
                </a:cubicBezTo>
                <a:cubicBezTo>
                  <a:pt x="3699003" y="6280196"/>
                  <a:pt x="3702051" y="6280196"/>
                  <a:pt x="3719576" y="6290349"/>
                </a:cubicBezTo>
                <a:cubicBezTo>
                  <a:pt x="3743199" y="6304562"/>
                  <a:pt x="3743960" y="6321482"/>
                  <a:pt x="3721100" y="6340433"/>
                </a:cubicBezTo>
                <a:cubicBezTo>
                  <a:pt x="3710432" y="6349232"/>
                  <a:pt x="3705479" y="6353631"/>
                  <a:pt x="3700527" y="6353885"/>
                </a:cubicBezTo>
                <a:close/>
                <a:moveTo>
                  <a:pt x="8491470" y="6353885"/>
                </a:moveTo>
                <a:cubicBezTo>
                  <a:pt x="8486518" y="6353631"/>
                  <a:pt x="8481564" y="6349232"/>
                  <a:pt x="8470896" y="6340433"/>
                </a:cubicBezTo>
                <a:cubicBezTo>
                  <a:pt x="8448036" y="6321482"/>
                  <a:pt x="8448798" y="6304562"/>
                  <a:pt x="8472420" y="6290349"/>
                </a:cubicBezTo>
                <a:cubicBezTo>
                  <a:pt x="8489946" y="6280196"/>
                  <a:pt x="8492994" y="6280196"/>
                  <a:pt x="8510520" y="6290349"/>
                </a:cubicBezTo>
                <a:cubicBezTo>
                  <a:pt x="8534142" y="6303885"/>
                  <a:pt x="8534904" y="6325544"/>
                  <a:pt x="8512044" y="6342463"/>
                </a:cubicBezTo>
                <a:cubicBezTo>
                  <a:pt x="8501376" y="6350246"/>
                  <a:pt x="8496423" y="6354139"/>
                  <a:pt x="8491470" y="6353885"/>
                </a:cubicBezTo>
                <a:close/>
                <a:moveTo>
                  <a:pt x="1937761" y="6353973"/>
                </a:moveTo>
                <a:cubicBezTo>
                  <a:pt x="1908805" y="6356005"/>
                  <a:pt x="1904996" y="6353973"/>
                  <a:pt x="1893565" y="6334348"/>
                </a:cubicBezTo>
                <a:cubicBezTo>
                  <a:pt x="1881373" y="6314043"/>
                  <a:pt x="1881373" y="6312012"/>
                  <a:pt x="1895852" y="6295092"/>
                </a:cubicBezTo>
                <a:cubicBezTo>
                  <a:pt x="1929380" y="6255157"/>
                  <a:pt x="1995673" y="6285616"/>
                  <a:pt x="1976624" y="6332994"/>
                </a:cubicBezTo>
                <a:cubicBezTo>
                  <a:pt x="1970528" y="6349237"/>
                  <a:pt x="1964432" y="6351944"/>
                  <a:pt x="1937761" y="6353973"/>
                </a:cubicBezTo>
                <a:close/>
                <a:moveTo>
                  <a:pt x="10254235" y="6353973"/>
                </a:moveTo>
                <a:cubicBezTo>
                  <a:pt x="10227564" y="6351944"/>
                  <a:pt x="10221468" y="6349237"/>
                  <a:pt x="10215372" y="6332994"/>
                </a:cubicBezTo>
                <a:cubicBezTo>
                  <a:pt x="10196323" y="6285616"/>
                  <a:pt x="10262616" y="6255157"/>
                  <a:pt x="10296144" y="6295092"/>
                </a:cubicBezTo>
                <a:cubicBezTo>
                  <a:pt x="10310623" y="6312012"/>
                  <a:pt x="10310623" y="6314043"/>
                  <a:pt x="10298431" y="6334348"/>
                </a:cubicBezTo>
                <a:cubicBezTo>
                  <a:pt x="10287000" y="6353973"/>
                  <a:pt x="10283191" y="6356005"/>
                  <a:pt x="10254235" y="6353973"/>
                </a:cubicBezTo>
                <a:close/>
                <a:moveTo>
                  <a:pt x="6001198" y="6353977"/>
                </a:moveTo>
                <a:cubicBezTo>
                  <a:pt x="5979100" y="6355330"/>
                  <a:pt x="5966908" y="6352623"/>
                  <a:pt x="5957764" y="6343147"/>
                </a:cubicBezTo>
                <a:cubicBezTo>
                  <a:pt x="5929570" y="6315399"/>
                  <a:pt x="5951668" y="6274112"/>
                  <a:pt x="5994340" y="6274112"/>
                </a:cubicBezTo>
                <a:cubicBezTo>
                  <a:pt x="6029392" y="6274112"/>
                  <a:pt x="6049204" y="6298478"/>
                  <a:pt x="6039298" y="6330287"/>
                </a:cubicBezTo>
                <a:cubicBezTo>
                  <a:pt x="6032440" y="6349238"/>
                  <a:pt x="6028630" y="6351946"/>
                  <a:pt x="6001198" y="6353977"/>
                </a:cubicBezTo>
                <a:close/>
                <a:moveTo>
                  <a:pt x="6190799" y="6353977"/>
                </a:moveTo>
                <a:cubicBezTo>
                  <a:pt x="6163367" y="6351946"/>
                  <a:pt x="6159556" y="6349238"/>
                  <a:pt x="6152699" y="6330287"/>
                </a:cubicBezTo>
                <a:cubicBezTo>
                  <a:pt x="6142792" y="6298478"/>
                  <a:pt x="6162604" y="6274112"/>
                  <a:pt x="6197656" y="6274112"/>
                </a:cubicBezTo>
                <a:cubicBezTo>
                  <a:pt x="6240328" y="6274112"/>
                  <a:pt x="6262427" y="6315399"/>
                  <a:pt x="6234232" y="6343147"/>
                </a:cubicBezTo>
                <a:cubicBezTo>
                  <a:pt x="6225088" y="6352623"/>
                  <a:pt x="6212896" y="6355330"/>
                  <a:pt x="6190799" y="6353977"/>
                </a:cubicBezTo>
                <a:close/>
                <a:moveTo>
                  <a:pt x="2637491" y="6354645"/>
                </a:moveTo>
                <a:cubicBezTo>
                  <a:pt x="2630443" y="6354645"/>
                  <a:pt x="2624347" y="6349907"/>
                  <a:pt x="2617107" y="6340432"/>
                </a:cubicBezTo>
                <a:cubicBezTo>
                  <a:pt x="2599582" y="6318774"/>
                  <a:pt x="2601867" y="6303207"/>
                  <a:pt x="2623966" y="6290348"/>
                </a:cubicBezTo>
                <a:cubicBezTo>
                  <a:pt x="2641491" y="6280196"/>
                  <a:pt x="2644539" y="6280196"/>
                  <a:pt x="2662066" y="6290348"/>
                </a:cubicBezTo>
                <a:cubicBezTo>
                  <a:pt x="2685687" y="6304559"/>
                  <a:pt x="2686450" y="6321481"/>
                  <a:pt x="2663590" y="6340432"/>
                </a:cubicBezTo>
                <a:cubicBezTo>
                  <a:pt x="2652540" y="6349907"/>
                  <a:pt x="2644539" y="6354645"/>
                  <a:pt x="2637491" y="6354645"/>
                </a:cubicBezTo>
                <a:close/>
                <a:moveTo>
                  <a:pt x="3170247" y="6354645"/>
                </a:moveTo>
                <a:cubicBezTo>
                  <a:pt x="3163960" y="6354476"/>
                  <a:pt x="3158055" y="6350584"/>
                  <a:pt x="3150435" y="6343138"/>
                </a:cubicBezTo>
                <a:cubicBezTo>
                  <a:pt x="3119192" y="6312682"/>
                  <a:pt x="3148148" y="6270718"/>
                  <a:pt x="3187772" y="6286964"/>
                </a:cubicBezTo>
                <a:cubicBezTo>
                  <a:pt x="3210632" y="6295760"/>
                  <a:pt x="3212919" y="6327571"/>
                  <a:pt x="3192344" y="6343816"/>
                </a:cubicBezTo>
                <a:cubicBezTo>
                  <a:pt x="3183200" y="6351261"/>
                  <a:pt x="3176534" y="6354814"/>
                  <a:pt x="3170247" y="6354645"/>
                </a:cubicBezTo>
                <a:close/>
                <a:moveTo>
                  <a:pt x="9021750" y="6354645"/>
                </a:moveTo>
                <a:cubicBezTo>
                  <a:pt x="9015463" y="6354814"/>
                  <a:pt x="9008796" y="6351261"/>
                  <a:pt x="8999652" y="6343816"/>
                </a:cubicBezTo>
                <a:cubicBezTo>
                  <a:pt x="8979078" y="6327571"/>
                  <a:pt x="8981364" y="6295760"/>
                  <a:pt x="9004224" y="6286964"/>
                </a:cubicBezTo>
                <a:cubicBezTo>
                  <a:pt x="9043848" y="6270718"/>
                  <a:pt x="9072804" y="6312682"/>
                  <a:pt x="9041562" y="6343138"/>
                </a:cubicBezTo>
                <a:cubicBezTo>
                  <a:pt x="9033942" y="6350584"/>
                  <a:pt x="9028036" y="6354476"/>
                  <a:pt x="9021750" y="6354645"/>
                </a:cubicBezTo>
                <a:close/>
                <a:moveTo>
                  <a:pt x="9554506" y="6354645"/>
                </a:moveTo>
                <a:cubicBezTo>
                  <a:pt x="9547458" y="6354645"/>
                  <a:pt x="9539456" y="6349907"/>
                  <a:pt x="9528407" y="6340432"/>
                </a:cubicBezTo>
                <a:cubicBezTo>
                  <a:pt x="9505547" y="6321481"/>
                  <a:pt x="9506310" y="6304559"/>
                  <a:pt x="9529931" y="6290348"/>
                </a:cubicBezTo>
                <a:cubicBezTo>
                  <a:pt x="9547458" y="6280196"/>
                  <a:pt x="9550506" y="6280196"/>
                  <a:pt x="9568031" y="6290348"/>
                </a:cubicBezTo>
                <a:cubicBezTo>
                  <a:pt x="9590130" y="6303207"/>
                  <a:pt x="9592415" y="6318774"/>
                  <a:pt x="9574890" y="6340432"/>
                </a:cubicBezTo>
                <a:cubicBezTo>
                  <a:pt x="9567650" y="6349907"/>
                  <a:pt x="9561554" y="6354645"/>
                  <a:pt x="9554506" y="6354645"/>
                </a:cubicBezTo>
                <a:close/>
                <a:moveTo>
                  <a:pt x="697448" y="6354646"/>
                </a:moveTo>
                <a:cubicBezTo>
                  <a:pt x="689933" y="6354646"/>
                  <a:pt x="682685" y="6349909"/>
                  <a:pt x="672785" y="6340433"/>
                </a:cubicBezTo>
                <a:cubicBezTo>
                  <a:pt x="652232" y="6320804"/>
                  <a:pt x="653748" y="6305240"/>
                  <a:pt x="676584" y="6291702"/>
                </a:cubicBezTo>
                <a:cubicBezTo>
                  <a:pt x="700972" y="6277490"/>
                  <a:pt x="713168" y="6278166"/>
                  <a:pt x="728415" y="6293056"/>
                </a:cubicBezTo>
                <a:cubicBezTo>
                  <a:pt x="745948" y="6309976"/>
                  <a:pt x="744424" y="6323514"/>
                  <a:pt x="723840" y="6340433"/>
                </a:cubicBezTo>
                <a:cubicBezTo>
                  <a:pt x="712787" y="6349909"/>
                  <a:pt x="704973" y="6354646"/>
                  <a:pt x="697448" y="6354646"/>
                </a:cubicBezTo>
                <a:close/>
                <a:moveTo>
                  <a:pt x="11494548" y="6354646"/>
                </a:moveTo>
                <a:cubicBezTo>
                  <a:pt x="11487023" y="6354646"/>
                  <a:pt x="11479210" y="6349909"/>
                  <a:pt x="11468156" y="6340433"/>
                </a:cubicBezTo>
                <a:cubicBezTo>
                  <a:pt x="11447572" y="6323514"/>
                  <a:pt x="11446048" y="6309976"/>
                  <a:pt x="11463582" y="6293056"/>
                </a:cubicBezTo>
                <a:cubicBezTo>
                  <a:pt x="11478828" y="6278166"/>
                  <a:pt x="11491024" y="6277490"/>
                  <a:pt x="11515412" y="6291702"/>
                </a:cubicBezTo>
                <a:cubicBezTo>
                  <a:pt x="11538248" y="6305240"/>
                  <a:pt x="11539764" y="6320804"/>
                  <a:pt x="11519211" y="6340433"/>
                </a:cubicBezTo>
                <a:cubicBezTo>
                  <a:pt x="11509311" y="6349909"/>
                  <a:pt x="11502063" y="6354646"/>
                  <a:pt x="11494548" y="6354646"/>
                </a:cubicBezTo>
                <a:close/>
                <a:moveTo>
                  <a:pt x="5820878" y="6355077"/>
                </a:moveTo>
                <a:cubicBezTo>
                  <a:pt x="5806018" y="6356005"/>
                  <a:pt x="5791159" y="6350592"/>
                  <a:pt x="5782015" y="6338408"/>
                </a:cubicBezTo>
                <a:cubicBezTo>
                  <a:pt x="5767536" y="6318780"/>
                  <a:pt x="5770584" y="6301861"/>
                  <a:pt x="5791920" y="6284940"/>
                </a:cubicBezTo>
                <a:cubicBezTo>
                  <a:pt x="5811732" y="6268696"/>
                  <a:pt x="5837640" y="6273434"/>
                  <a:pt x="5856691" y="6296447"/>
                </a:cubicBezTo>
                <a:cubicBezTo>
                  <a:pt x="5871168" y="6314043"/>
                  <a:pt x="5871168" y="6316074"/>
                  <a:pt x="5859739" y="6333672"/>
                </a:cubicBezTo>
                <a:cubicBezTo>
                  <a:pt x="5850595" y="6346867"/>
                  <a:pt x="5835736" y="6354144"/>
                  <a:pt x="5820878" y="6355077"/>
                </a:cubicBezTo>
                <a:close/>
                <a:moveTo>
                  <a:pt x="6371119" y="6355077"/>
                </a:moveTo>
                <a:cubicBezTo>
                  <a:pt x="6356260" y="6354144"/>
                  <a:pt x="6341402" y="6346867"/>
                  <a:pt x="6332258" y="6333672"/>
                </a:cubicBezTo>
                <a:cubicBezTo>
                  <a:pt x="6320828" y="6316074"/>
                  <a:pt x="6320828" y="6314043"/>
                  <a:pt x="6335306" y="6296447"/>
                </a:cubicBezTo>
                <a:cubicBezTo>
                  <a:pt x="6354356" y="6273434"/>
                  <a:pt x="6380264" y="6268696"/>
                  <a:pt x="6400076" y="6284940"/>
                </a:cubicBezTo>
                <a:cubicBezTo>
                  <a:pt x="6421412" y="6301861"/>
                  <a:pt x="6424460" y="6318780"/>
                  <a:pt x="6409982" y="6338408"/>
                </a:cubicBezTo>
                <a:cubicBezTo>
                  <a:pt x="6400838" y="6350592"/>
                  <a:pt x="6385979" y="6356005"/>
                  <a:pt x="6371119" y="6355077"/>
                </a:cubicBezTo>
                <a:close/>
                <a:moveTo>
                  <a:pt x="5111811" y="6355157"/>
                </a:moveTo>
                <a:cubicBezTo>
                  <a:pt x="5100380" y="6355157"/>
                  <a:pt x="5088951" y="6349575"/>
                  <a:pt x="5080568" y="6338405"/>
                </a:cubicBezTo>
                <a:cubicBezTo>
                  <a:pt x="5066090" y="6318779"/>
                  <a:pt x="5072186" y="6297798"/>
                  <a:pt x="5096570" y="6283584"/>
                </a:cubicBezTo>
                <a:cubicBezTo>
                  <a:pt x="5132384" y="6262600"/>
                  <a:pt x="5168198" y="6304565"/>
                  <a:pt x="5143052" y="6338405"/>
                </a:cubicBezTo>
                <a:cubicBezTo>
                  <a:pt x="5134671" y="6349575"/>
                  <a:pt x="5123240" y="6355157"/>
                  <a:pt x="5111811" y="6355157"/>
                </a:cubicBezTo>
                <a:close/>
                <a:moveTo>
                  <a:pt x="7080186" y="6355157"/>
                </a:moveTo>
                <a:cubicBezTo>
                  <a:pt x="7068756" y="6355157"/>
                  <a:pt x="7057326" y="6349575"/>
                  <a:pt x="7048944" y="6338405"/>
                </a:cubicBezTo>
                <a:cubicBezTo>
                  <a:pt x="7023799" y="6304565"/>
                  <a:pt x="7059612" y="6262600"/>
                  <a:pt x="7095427" y="6283584"/>
                </a:cubicBezTo>
                <a:cubicBezTo>
                  <a:pt x="7119811" y="6297798"/>
                  <a:pt x="7125907" y="6318779"/>
                  <a:pt x="7111428" y="6338405"/>
                </a:cubicBezTo>
                <a:cubicBezTo>
                  <a:pt x="7103046" y="6349575"/>
                  <a:pt x="7091616" y="6355157"/>
                  <a:pt x="7080186" y="6355157"/>
                </a:cubicBezTo>
                <a:close/>
                <a:moveTo>
                  <a:pt x="4940251" y="6355244"/>
                </a:moveTo>
                <a:cubicBezTo>
                  <a:pt x="4926534" y="6357021"/>
                  <a:pt x="4912438" y="6354652"/>
                  <a:pt x="4904055" y="6347205"/>
                </a:cubicBezTo>
                <a:cubicBezTo>
                  <a:pt x="4890339" y="6335023"/>
                  <a:pt x="4893387" y="6297799"/>
                  <a:pt x="4908627" y="6285616"/>
                </a:cubicBezTo>
                <a:cubicBezTo>
                  <a:pt x="4928439" y="6270049"/>
                  <a:pt x="4950536" y="6271402"/>
                  <a:pt x="4969587" y="6289677"/>
                </a:cubicBezTo>
                <a:cubicBezTo>
                  <a:pt x="4989399" y="6308630"/>
                  <a:pt x="4990160" y="6316752"/>
                  <a:pt x="4974159" y="6338408"/>
                </a:cubicBezTo>
                <a:cubicBezTo>
                  <a:pt x="4967302" y="6347545"/>
                  <a:pt x="4953967" y="6353469"/>
                  <a:pt x="4940251" y="6355244"/>
                </a:cubicBezTo>
                <a:close/>
                <a:moveTo>
                  <a:pt x="7251746" y="6355244"/>
                </a:moveTo>
                <a:cubicBezTo>
                  <a:pt x="7238030" y="6353469"/>
                  <a:pt x="7224695" y="6347545"/>
                  <a:pt x="7217837" y="6338408"/>
                </a:cubicBezTo>
                <a:cubicBezTo>
                  <a:pt x="7201836" y="6316752"/>
                  <a:pt x="7202597" y="6308630"/>
                  <a:pt x="7222410" y="6289677"/>
                </a:cubicBezTo>
                <a:cubicBezTo>
                  <a:pt x="7241460" y="6271402"/>
                  <a:pt x="7263558" y="6270049"/>
                  <a:pt x="7283370" y="6285616"/>
                </a:cubicBezTo>
                <a:cubicBezTo>
                  <a:pt x="7298610" y="6297799"/>
                  <a:pt x="7301658" y="6335023"/>
                  <a:pt x="7287941" y="6347205"/>
                </a:cubicBezTo>
                <a:cubicBezTo>
                  <a:pt x="7279559" y="6354652"/>
                  <a:pt x="7265463" y="6357021"/>
                  <a:pt x="7251746" y="6355244"/>
                </a:cubicBezTo>
                <a:close/>
                <a:moveTo>
                  <a:pt x="3880078" y="6355329"/>
                </a:moveTo>
                <a:cubicBezTo>
                  <a:pt x="3865599" y="6355329"/>
                  <a:pt x="3849598" y="6349913"/>
                  <a:pt x="3842739" y="6343145"/>
                </a:cubicBezTo>
                <a:cubicBezTo>
                  <a:pt x="3825975" y="6326901"/>
                  <a:pt x="3826738" y="6308628"/>
                  <a:pt x="3843502" y="6289001"/>
                </a:cubicBezTo>
                <a:cubicBezTo>
                  <a:pt x="3861790" y="6268017"/>
                  <a:pt x="3895318" y="6270725"/>
                  <a:pt x="3915130" y="6295092"/>
                </a:cubicBezTo>
                <a:cubicBezTo>
                  <a:pt x="3929607" y="6312012"/>
                  <a:pt x="3929607" y="6314042"/>
                  <a:pt x="3918178" y="6334346"/>
                </a:cubicBezTo>
                <a:cubicBezTo>
                  <a:pt x="3907510" y="6351267"/>
                  <a:pt x="3900651" y="6355329"/>
                  <a:pt x="3880078" y="6355329"/>
                </a:cubicBezTo>
                <a:close/>
                <a:moveTo>
                  <a:pt x="8311919" y="6355329"/>
                </a:moveTo>
                <a:cubicBezTo>
                  <a:pt x="8291345" y="6355329"/>
                  <a:pt x="8284487" y="6351267"/>
                  <a:pt x="8273819" y="6334346"/>
                </a:cubicBezTo>
                <a:cubicBezTo>
                  <a:pt x="8262390" y="6314042"/>
                  <a:pt x="8262390" y="6312012"/>
                  <a:pt x="8276867" y="6295092"/>
                </a:cubicBezTo>
                <a:cubicBezTo>
                  <a:pt x="8296679" y="6270725"/>
                  <a:pt x="8330207" y="6268017"/>
                  <a:pt x="8348495" y="6289001"/>
                </a:cubicBezTo>
                <a:cubicBezTo>
                  <a:pt x="8365259" y="6308628"/>
                  <a:pt x="8366021" y="6326901"/>
                  <a:pt x="8349257" y="6343145"/>
                </a:cubicBezTo>
                <a:cubicBezTo>
                  <a:pt x="8342399" y="6349913"/>
                  <a:pt x="8326397" y="6355329"/>
                  <a:pt x="8311919" y="6355329"/>
                </a:cubicBezTo>
                <a:close/>
                <a:moveTo>
                  <a:pt x="2817998" y="6355330"/>
                </a:moveTo>
                <a:cubicBezTo>
                  <a:pt x="2811140" y="6355330"/>
                  <a:pt x="2797424" y="6347886"/>
                  <a:pt x="2788280" y="6339088"/>
                </a:cubicBezTo>
                <a:cubicBezTo>
                  <a:pt x="2766944" y="6318783"/>
                  <a:pt x="2769230" y="6303892"/>
                  <a:pt x="2797424" y="6285619"/>
                </a:cubicBezTo>
                <a:lnTo>
                  <a:pt x="2817998" y="6271405"/>
                </a:lnTo>
                <a:lnTo>
                  <a:pt x="2839334" y="6285619"/>
                </a:lnTo>
                <a:cubicBezTo>
                  <a:pt x="2850764" y="6293064"/>
                  <a:pt x="2861432" y="6304571"/>
                  <a:pt x="2862194" y="6310662"/>
                </a:cubicBezTo>
                <a:cubicBezTo>
                  <a:pt x="2866004" y="6324875"/>
                  <a:pt x="2835524" y="6355330"/>
                  <a:pt x="2817998" y="6355330"/>
                </a:cubicBezTo>
                <a:close/>
                <a:moveTo>
                  <a:pt x="9373999" y="6355330"/>
                </a:moveTo>
                <a:cubicBezTo>
                  <a:pt x="9356472" y="6355330"/>
                  <a:pt x="9325992" y="6324875"/>
                  <a:pt x="9329803" y="6310662"/>
                </a:cubicBezTo>
                <a:cubicBezTo>
                  <a:pt x="9330564" y="6304571"/>
                  <a:pt x="9341232" y="6293064"/>
                  <a:pt x="9352663" y="6285619"/>
                </a:cubicBezTo>
                <a:lnTo>
                  <a:pt x="9373999" y="6271405"/>
                </a:lnTo>
                <a:lnTo>
                  <a:pt x="9394572" y="6285619"/>
                </a:lnTo>
                <a:cubicBezTo>
                  <a:pt x="9422767" y="6303892"/>
                  <a:pt x="9425052" y="6318783"/>
                  <a:pt x="9403716" y="6339088"/>
                </a:cubicBezTo>
                <a:cubicBezTo>
                  <a:pt x="9394572" y="6347886"/>
                  <a:pt x="9380856" y="6355330"/>
                  <a:pt x="9373999" y="6355330"/>
                </a:cubicBezTo>
                <a:close/>
                <a:moveTo>
                  <a:pt x="5290887" y="6356343"/>
                </a:moveTo>
                <a:cubicBezTo>
                  <a:pt x="5274599" y="6356851"/>
                  <a:pt x="5258216" y="6351606"/>
                  <a:pt x="5249452" y="6340438"/>
                </a:cubicBezTo>
                <a:cubicBezTo>
                  <a:pt x="5232688" y="6319454"/>
                  <a:pt x="5234212" y="6305921"/>
                  <a:pt x="5255548" y="6288322"/>
                </a:cubicBezTo>
                <a:cubicBezTo>
                  <a:pt x="5281456" y="6266663"/>
                  <a:pt x="5312699" y="6271402"/>
                  <a:pt x="5330987" y="6299153"/>
                </a:cubicBezTo>
                <a:cubicBezTo>
                  <a:pt x="5343940" y="6319454"/>
                  <a:pt x="5343940" y="6321488"/>
                  <a:pt x="5331748" y="6337730"/>
                </a:cubicBezTo>
                <a:cubicBezTo>
                  <a:pt x="5323367" y="6349575"/>
                  <a:pt x="5307175" y="6355835"/>
                  <a:pt x="5290887" y="6356343"/>
                </a:cubicBezTo>
                <a:close/>
                <a:moveTo>
                  <a:pt x="6901110" y="6356343"/>
                </a:moveTo>
                <a:cubicBezTo>
                  <a:pt x="6884822" y="6355835"/>
                  <a:pt x="6868630" y="6349575"/>
                  <a:pt x="6860248" y="6337730"/>
                </a:cubicBezTo>
                <a:cubicBezTo>
                  <a:pt x="6848056" y="6321488"/>
                  <a:pt x="6848056" y="6319454"/>
                  <a:pt x="6861010" y="6299153"/>
                </a:cubicBezTo>
                <a:cubicBezTo>
                  <a:pt x="6879298" y="6271402"/>
                  <a:pt x="6910540" y="6266663"/>
                  <a:pt x="6936448" y="6288322"/>
                </a:cubicBezTo>
                <a:cubicBezTo>
                  <a:pt x="6957784" y="6305921"/>
                  <a:pt x="6959308" y="6319454"/>
                  <a:pt x="6942544" y="6340438"/>
                </a:cubicBezTo>
                <a:cubicBezTo>
                  <a:pt x="6933780" y="6351606"/>
                  <a:pt x="6917398" y="6356851"/>
                  <a:pt x="6901110" y="6356343"/>
                </a:cubicBezTo>
                <a:close/>
                <a:moveTo>
                  <a:pt x="1582891" y="6364074"/>
                </a:moveTo>
                <a:cubicBezTo>
                  <a:pt x="1576185" y="6363701"/>
                  <a:pt x="1569124" y="6362011"/>
                  <a:pt x="1561885" y="6358710"/>
                </a:cubicBezTo>
                <a:cubicBezTo>
                  <a:pt x="1551217" y="6353294"/>
                  <a:pt x="1538264" y="6342465"/>
                  <a:pt x="1532929" y="6332990"/>
                </a:cubicBezTo>
                <a:cubicBezTo>
                  <a:pt x="1510069" y="6295088"/>
                  <a:pt x="1569505" y="6251769"/>
                  <a:pt x="1611416" y="6276816"/>
                </a:cubicBezTo>
                <a:cubicBezTo>
                  <a:pt x="1659423" y="6304649"/>
                  <a:pt x="1629835" y="6366685"/>
                  <a:pt x="1582891" y="6364074"/>
                </a:cubicBezTo>
                <a:close/>
                <a:moveTo>
                  <a:pt x="10609106" y="6364074"/>
                </a:moveTo>
                <a:cubicBezTo>
                  <a:pt x="10562162" y="6366685"/>
                  <a:pt x="10532574" y="6304649"/>
                  <a:pt x="10580580" y="6276816"/>
                </a:cubicBezTo>
                <a:cubicBezTo>
                  <a:pt x="10622491" y="6251769"/>
                  <a:pt x="10681927" y="6295088"/>
                  <a:pt x="10659067" y="6332990"/>
                </a:cubicBezTo>
                <a:cubicBezTo>
                  <a:pt x="10653732" y="6342465"/>
                  <a:pt x="10640779" y="6353294"/>
                  <a:pt x="10630111" y="6358710"/>
                </a:cubicBezTo>
                <a:cubicBezTo>
                  <a:pt x="10622872" y="6362011"/>
                  <a:pt x="10615811" y="6363701"/>
                  <a:pt x="10609106" y="6364074"/>
                </a:cubicBezTo>
                <a:close/>
                <a:moveTo>
                  <a:pt x="1750680" y="6367675"/>
                </a:moveTo>
                <a:cubicBezTo>
                  <a:pt x="1742393" y="6366321"/>
                  <a:pt x="1734584" y="6360400"/>
                  <a:pt x="1721629" y="6349230"/>
                </a:cubicBezTo>
                <a:cubicBezTo>
                  <a:pt x="1694197" y="6324868"/>
                  <a:pt x="1693435" y="6309976"/>
                  <a:pt x="1718581" y="6285609"/>
                </a:cubicBezTo>
                <a:cubicBezTo>
                  <a:pt x="1742203" y="6263952"/>
                  <a:pt x="1766587" y="6262597"/>
                  <a:pt x="1794019" y="6281549"/>
                </a:cubicBezTo>
                <a:cubicBezTo>
                  <a:pt x="1825261" y="6303208"/>
                  <a:pt x="1819927" y="6341785"/>
                  <a:pt x="1782589" y="6358709"/>
                </a:cubicBezTo>
                <a:cubicBezTo>
                  <a:pt x="1767731" y="6365814"/>
                  <a:pt x="1758967" y="6369028"/>
                  <a:pt x="1750680" y="6367675"/>
                </a:cubicBezTo>
                <a:close/>
                <a:moveTo>
                  <a:pt x="10441316" y="6367675"/>
                </a:moveTo>
                <a:cubicBezTo>
                  <a:pt x="10433030" y="6369028"/>
                  <a:pt x="10424266" y="6365814"/>
                  <a:pt x="10409407" y="6358709"/>
                </a:cubicBezTo>
                <a:cubicBezTo>
                  <a:pt x="10372070" y="6341785"/>
                  <a:pt x="10366735" y="6303208"/>
                  <a:pt x="10397978" y="6281549"/>
                </a:cubicBezTo>
                <a:cubicBezTo>
                  <a:pt x="10425410" y="6262597"/>
                  <a:pt x="10449794" y="6263952"/>
                  <a:pt x="10473415" y="6285609"/>
                </a:cubicBezTo>
                <a:cubicBezTo>
                  <a:pt x="10498562" y="6309976"/>
                  <a:pt x="10497799" y="6324868"/>
                  <a:pt x="10470367" y="6349230"/>
                </a:cubicBezTo>
                <a:cubicBezTo>
                  <a:pt x="10457412" y="6360400"/>
                  <a:pt x="10449603" y="6366321"/>
                  <a:pt x="10441316" y="6367675"/>
                </a:cubicBezTo>
                <a:close/>
                <a:moveTo>
                  <a:pt x="2104831" y="6367846"/>
                </a:moveTo>
                <a:cubicBezTo>
                  <a:pt x="2096353" y="6366492"/>
                  <a:pt x="2088353" y="6361416"/>
                  <a:pt x="2076923" y="6351940"/>
                </a:cubicBezTo>
                <a:cubicBezTo>
                  <a:pt x="2055587" y="6334342"/>
                  <a:pt x="2052539" y="6319452"/>
                  <a:pt x="2064731" y="6291702"/>
                </a:cubicBezTo>
                <a:cubicBezTo>
                  <a:pt x="2079971" y="6256506"/>
                  <a:pt x="2142455" y="6260568"/>
                  <a:pt x="2160743" y="6297794"/>
                </a:cubicBezTo>
                <a:cubicBezTo>
                  <a:pt x="2173698" y="6325544"/>
                  <a:pt x="2164554" y="6349909"/>
                  <a:pt x="2135598" y="6361416"/>
                </a:cubicBezTo>
                <a:cubicBezTo>
                  <a:pt x="2122263" y="6366831"/>
                  <a:pt x="2113308" y="6369201"/>
                  <a:pt x="2104831" y="6367846"/>
                </a:cubicBezTo>
                <a:close/>
                <a:moveTo>
                  <a:pt x="10087166" y="6367846"/>
                </a:moveTo>
                <a:cubicBezTo>
                  <a:pt x="10078688" y="6369201"/>
                  <a:pt x="10069734" y="6366831"/>
                  <a:pt x="10056399" y="6361416"/>
                </a:cubicBezTo>
                <a:cubicBezTo>
                  <a:pt x="10027443" y="6349909"/>
                  <a:pt x="10018299" y="6325544"/>
                  <a:pt x="10031254" y="6297794"/>
                </a:cubicBezTo>
                <a:cubicBezTo>
                  <a:pt x="10049542" y="6260568"/>
                  <a:pt x="10112026" y="6256506"/>
                  <a:pt x="10127266" y="6291702"/>
                </a:cubicBezTo>
                <a:cubicBezTo>
                  <a:pt x="10139458" y="6319452"/>
                  <a:pt x="10136410" y="6334342"/>
                  <a:pt x="10115074" y="6351940"/>
                </a:cubicBezTo>
                <a:cubicBezTo>
                  <a:pt x="10103643" y="6361416"/>
                  <a:pt x="10095643" y="6366492"/>
                  <a:pt x="10087166" y="6367846"/>
                </a:cubicBezTo>
                <a:close/>
                <a:moveTo>
                  <a:pt x="4405026" y="6374612"/>
                </a:moveTo>
                <a:cubicBezTo>
                  <a:pt x="4394738" y="6373596"/>
                  <a:pt x="4384070" y="6368181"/>
                  <a:pt x="4370735" y="6358028"/>
                </a:cubicBezTo>
                <a:cubicBezTo>
                  <a:pt x="4313584" y="6315388"/>
                  <a:pt x="4369972" y="6239595"/>
                  <a:pt x="4437028" y="6270041"/>
                </a:cubicBezTo>
                <a:cubicBezTo>
                  <a:pt x="4475891" y="6287640"/>
                  <a:pt x="4475891" y="6341106"/>
                  <a:pt x="4437028" y="6364799"/>
                </a:cubicBezTo>
                <a:cubicBezTo>
                  <a:pt x="4425218" y="6372241"/>
                  <a:pt x="4415312" y="6375627"/>
                  <a:pt x="4405026" y="6374612"/>
                </a:cubicBezTo>
                <a:close/>
                <a:moveTo>
                  <a:pt x="7786971" y="6374612"/>
                </a:moveTo>
                <a:cubicBezTo>
                  <a:pt x="7776684" y="6375627"/>
                  <a:pt x="7766779" y="6372241"/>
                  <a:pt x="7754968" y="6364799"/>
                </a:cubicBezTo>
                <a:cubicBezTo>
                  <a:pt x="7716106" y="6341106"/>
                  <a:pt x="7716106" y="6287640"/>
                  <a:pt x="7754968" y="6270041"/>
                </a:cubicBezTo>
                <a:cubicBezTo>
                  <a:pt x="7822024" y="6239595"/>
                  <a:pt x="7878412" y="6315388"/>
                  <a:pt x="7821262" y="6358028"/>
                </a:cubicBezTo>
                <a:cubicBezTo>
                  <a:pt x="7807927" y="6368181"/>
                  <a:pt x="7797259" y="6373596"/>
                  <a:pt x="7786971" y="6374612"/>
                </a:cubicBezTo>
                <a:close/>
                <a:moveTo>
                  <a:pt x="2114259" y="6476855"/>
                </a:moveTo>
                <a:cubicBezTo>
                  <a:pt x="2108163" y="6476855"/>
                  <a:pt x="2102828" y="6474148"/>
                  <a:pt x="2102828" y="6470087"/>
                </a:cubicBezTo>
                <a:cubicBezTo>
                  <a:pt x="2102828" y="6466702"/>
                  <a:pt x="2108163" y="6463320"/>
                  <a:pt x="2114259" y="6463320"/>
                </a:cubicBezTo>
                <a:cubicBezTo>
                  <a:pt x="2120355" y="6463320"/>
                  <a:pt x="2125690" y="6466702"/>
                  <a:pt x="2125690" y="6470087"/>
                </a:cubicBezTo>
                <a:cubicBezTo>
                  <a:pt x="2125690" y="6474148"/>
                  <a:pt x="2120355" y="6476855"/>
                  <a:pt x="2114259" y="6476855"/>
                </a:cubicBezTo>
                <a:close/>
                <a:moveTo>
                  <a:pt x="10077738" y="6476855"/>
                </a:moveTo>
                <a:cubicBezTo>
                  <a:pt x="10071642" y="6476855"/>
                  <a:pt x="10066307" y="6474148"/>
                  <a:pt x="10066307" y="6470087"/>
                </a:cubicBezTo>
                <a:cubicBezTo>
                  <a:pt x="10066307" y="6466702"/>
                  <a:pt x="10071642" y="6463320"/>
                  <a:pt x="10077738" y="6463320"/>
                </a:cubicBezTo>
                <a:cubicBezTo>
                  <a:pt x="10083834" y="6463320"/>
                  <a:pt x="10089168" y="6466702"/>
                  <a:pt x="10089168" y="6470087"/>
                </a:cubicBezTo>
                <a:cubicBezTo>
                  <a:pt x="10089168" y="6474148"/>
                  <a:pt x="10083834" y="6476855"/>
                  <a:pt x="10077738" y="6476855"/>
                </a:cubicBezTo>
                <a:close/>
                <a:moveTo>
                  <a:pt x="2645015" y="6487849"/>
                </a:moveTo>
                <a:cubicBezTo>
                  <a:pt x="2642635" y="6487849"/>
                  <a:pt x="2639967" y="6485311"/>
                  <a:pt x="2635395" y="6480232"/>
                </a:cubicBezTo>
                <a:cubicBezTo>
                  <a:pt x="2627775" y="6472115"/>
                  <a:pt x="2627775" y="6467376"/>
                  <a:pt x="2633871" y="6461960"/>
                </a:cubicBezTo>
                <a:cubicBezTo>
                  <a:pt x="2646824" y="6450456"/>
                  <a:pt x="2662064" y="6465345"/>
                  <a:pt x="2652920" y="6480232"/>
                </a:cubicBezTo>
                <a:cubicBezTo>
                  <a:pt x="2649492" y="6485311"/>
                  <a:pt x="2647396" y="6487849"/>
                  <a:pt x="2645015" y="6487849"/>
                </a:cubicBezTo>
                <a:close/>
                <a:moveTo>
                  <a:pt x="9546982" y="6487849"/>
                </a:moveTo>
                <a:cubicBezTo>
                  <a:pt x="9544600" y="6487849"/>
                  <a:pt x="9542504" y="6485311"/>
                  <a:pt x="9539076" y="6480232"/>
                </a:cubicBezTo>
                <a:cubicBezTo>
                  <a:pt x="9529932" y="6465345"/>
                  <a:pt x="9545172" y="6450456"/>
                  <a:pt x="9558126" y="6461960"/>
                </a:cubicBezTo>
                <a:cubicBezTo>
                  <a:pt x="9564222" y="6467376"/>
                  <a:pt x="9564222" y="6472115"/>
                  <a:pt x="9556602" y="6480232"/>
                </a:cubicBezTo>
                <a:cubicBezTo>
                  <a:pt x="9552030" y="6485311"/>
                  <a:pt x="9549362" y="6487849"/>
                  <a:pt x="9546982" y="6487849"/>
                </a:cubicBezTo>
                <a:close/>
                <a:moveTo>
                  <a:pt x="1047235" y="6489116"/>
                </a:moveTo>
                <a:cubicBezTo>
                  <a:pt x="1044852" y="6489032"/>
                  <a:pt x="1043327" y="6486324"/>
                  <a:pt x="1041041" y="6480909"/>
                </a:cubicBezTo>
                <a:cubicBezTo>
                  <a:pt x="1037996" y="6474821"/>
                  <a:pt x="1039521" y="6466021"/>
                  <a:pt x="1044852" y="6461285"/>
                </a:cubicBezTo>
                <a:cubicBezTo>
                  <a:pt x="1050947" y="6455872"/>
                  <a:pt x="1055520" y="6455872"/>
                  <a:pt x="1062377" y="6461960"/>
                </a:cubicBezTo>
                <a:cubicBezTo>
                  <a:pt x="1069997" y="6468729"/>
                  <a:pt x="1068477" y="6472790"/>
                  <a:pt x="1058567" y="6481584"/>
                </a:cubicBezTo>
                <a:cubicBezTo>
                  <a:pt x="1052853" y="6486664"/>
                  <a:pt x="1049615" y="6489204"/>
                  <a:pt x="1047235" y="6489116"/>
                </a:cubicBezTo>
                <a:close/>
                <a:moveTo>
                  <a:pt x="11144762" y="6489116"/>
                </a:moveTo>
                <a:cubicBezTo>
                  <a:pt x="11142382" y="6489204"/>
                  <a:pt x="11139143" y="6486664"/>
                  <a:pt x="11133430" y="6481584"/>
                </a:cubicBezTo>
                <a:cubicBezTo>
                  <a:pt x="11123519" y="6472790"/>
                  <a:pt x="11121999" y="6468729"/>
                  <a:pt x="11129619" y="6461960"/>
                </a:cubicBezTo>
                <a:cubicBezTo>
                  <a:pt x="11136476" y="6455872"/>
                  <a:pt x="11141050" y="6455872"/>
                  <a:pt x="11147144" y="6461285"/>
                </a:cubicBezTo>
                <a:cubicBezTo>
                  <a:pt x="11152475" y="6466021"/>
                  <a:pt x="11154000" y="6474821"/>
                  <a:pt x="11150955" y="6480909"/>
                </a:cubicBezTo>
                <a:cubicBezTo>
                  <a:pt x="11148670" y="6486324"/>
                  <a:pt x="11147144" y="6489032"/>
                  <a:pt x="11144762" y="6489116"/>
                </a:cubicBezTo>
                <a:close/>
                <a:moveTo>
                  <a:pt x="0" y="6493432"/>
                </a:moveTo>
                <a:lnTo>
                  <a:pt x="0" y="6457342"/>
                </a:lnTo>
                <a:lnTo>
                  <a:pt x="13127" y="6463988"/>
                </a:lnTo>
                <a:cubicBezTo>
                  <a:pt x="18871" y="6472109"/>
                  <a:pt x="19061" y="6480399"/>
                  <a:pt x="15048" y="6486659"/>
                </a:cubicBezTo>
                <a:close/>
                <a:moveTo>
                  <a:pt x="12191999" y="6493433"/>
                </a:moveTo>
                <a:lnTo>
                  <a:pt x="12176948" y="6486659"/>
                </a:lnTo>
                <a:cubicBezTo>
                  <a:pt x="12172935" y="6480399"/>
                  <a:pt x="12173126" y="6472109"/>
                  <a:pt x="12178870" y="6463988"/>
                </a:cubicBezTo>
                <a:lnTo>
                  <a:pt x="12191999" y="6457340"/>
                </a:lnTo>
                <a:close/>
                <a:moveTo>
                  <a:pt x="5109427" y="6493514"/>
                </a:moveTo>
                <a:cubicBezTo>
                  <a:pt x="5106475" y="6492582"/>
                  <a:pt x="5103807" y="6489367"/>
                  <a:pt x="5100378" y="6483613"/>
                </a:cubicBezTo>
                <a:cubicBezTo>
                  <a:pt x="5089710" y="6466018"/>
                  <a:pt x="5100378" y="6452482"/>
                  <a:pt x="5118666" y="6458573"/>
                </a:cubicBezTo>
                <a:cubicBezTo>
                  <a:pt x="5133906" y="6463988"/>
                  <a:pt x="5134668" y="6479552"/>
                  <a:pt x="5120190" y="6489706"/>
                </a:cubicBezTo>
                <a:cubicBezTo>
                  <a:pt x="5115618" y="6493090"/>
                  <a:pt x="5112379" y="6494443"/>
                  <a:pt x="5109427" y="6493514"/>
                </a:cubicBezTo>
                <a:close/>
                <a:moveTo>
                  <a:pt x="7082570" y="6493514"/>
                </a:moveTo>
                <a:cubicBezTo>
                  <a:pt x="7079618" y="6494443"/>
                  <a:pt x="7076379" y="6493090"/>
                  <a:pt x="7071807" y="6489706"/>
                </a:cubicBezTo>
                <a:cubicBezTo>
                  <a:pt x="7057328" y="6479552"/>
                  <a:pt x="7058091" y="6463988"/>
                  <a:pt x="7073331" y="6458573"/>
                </a:cubicBezTo>
                <a:cubicBezTo>
                  <a:pt x="7091619" y="6452482"/>
                  <a:pt x="7102287" y="6466018"/>
                  <a:pt x="7091619" y="6483613"/>
                </a:cubicBezTo>
                <a:cubicBezTo>
                  <a:pt x="7088190" y="6489367"/>
                  <a:pt x="7085522" y="6492582"/>
                  <a:pt x="7082570" y="6493514"/>
                </a:cubicBezTo>
                <a:close/>
                <a:moveTo>
                  <a:pt x="3523379" y="6495499"/>
                </a:moveTo>
                <a:cubicBezTo>
                  <a:pt x="3519593" y="6494526"/>
                  <a:pt x="3515640" y="6492411"/>
                  <a:pt x="3511830" y="6489026"/>
                </a:cubicBezTo>
                <a:cubicBezTo>
                  <a:pt x="3507258" y="6484965"/>
                  <a:pt x="3502686" y="6475490"/>
                  <a:pt x="3502686" y="6468045"/>
                </a:cubicBezTo>
                <a:cubicBezTo>
                  <a:pt x="3502686" y="6458571"/>
                  <a:pt x="3507258" y="6455864"/>
                  <a:pt x="3524022" y="6457896"/>
                </a:cubicBezTo>
                <a:cubicBezTo>
                  <a:pt x="3540024" y="6459249"/>
                  <a:pt x="3544596" y="6463308"/>
                  <a:pt x="3544596" y="6476845"/>
                </a:cubicBezTo>
                <a:cubicBezTo>
                  <a:pt x="3544596" y="6486319"/>
                  <a:pt x="3540215" y="6492749"/>
                  <a:pt x="3533928" y="6495120"/>
                </a:cubicBezTo>
                <a:cubicBezTo>
                  <a:pt x="3530785" y="6496303"/>
                  <a:pt x="3527166" y="6496472"/>
                  <a:pt x="3523379" y="6495499"/>
                </a:cubicBezTo>
                <a:close/>
                <a:moveTo>
                  <a:pt x="8668618" y="6495499"/>
                </a:moveTo>
                <a:cubicBezTo>
                  <a:pt x="8664831" y="6496472"/>
                  <a:pt x="8661211" y="6496303"/>
                  <a:pt x="8658068" y="6495120"/>
                </a:cubicBezTo>
                <a:cubicBezTo>
                  <a:pt x="8651782" y="6492749"/>
                  <a:pt x="8647400" y="6486319"/>
                  <a:pt x="8647400" y="6476845"/>
                </a:cubicBezTo>
                <a:cubicBezTo>
                  <a:pt x="8647400" y="6463308"/>
                  <a:pt x="8651972" y="6459249"/>
                  <a:pt x="8667975" y="6457896"/>
                </a:cubicBezTo>
                <a:cubicBezTo>
                  <a:pt x="8684739" y="6455864"/>
                  <a:pt x="8689311" y="6458571"/>
                  <a:pt x="8689311" y="6468045"/>
                </a:cubicBezTo>
                <a:cubicBezTo>
                  <a:pt x="8689311" y="6475490"/>
                  <a:pt x="8684739" y="6484965"/>
                  <a:pt x="8680167" y="6489026"/>
                </a:cubicBezTo>
                <a:cubicBezTo>
                  <a:pt x="8676357" y="6492411"/>
                  <a:pt x="8672404" y="6494526"/>
                  <a:pt x="8668618" y="6495499"/>
                </a:cubicBezTo>
                <a:close/>
                <a:moveTo>
                  <a:pt x="882113" y="6495792"/>
                </a:moveTo>
                <a:cubicBezTo>
                  <a:pt x="872952" y="6497147"/>
                  <a:pt x="863793" y="6495792"/>
                  <a:pt x="860768" y="6493087"/>
                </a:cubicBezTo>
                <a:cubicBezTo>
                  <a:pt x="857679" y="6490380"/>
                  <a:pt x="855416" y="6480903"/>
                  <a:pt x="855416" y="6472107"/>
                </a:cubicBezTo>
                <a:cubicBezTo>
                  <a:pt x="855416" y="6457893"/>
                  <a:pt x="858433" y="6455864"/>
                  <a:pt x="876775" y="6457893"/>
                </a:cubicBezTo>
                <a:cubicBezTo>
                  <a:pt x="892709" y="6459247"/>
                  <a:pt x="897299" y="6463308"/>
                  <a:pt x="897299" y="6476843"/>
                </a:cubicBezTo>
                <a:cubicBezTo>
                  <a:pt x="897299" y="6489025"/>
                  <a:pt x="892709" y="6494441"/>
                  <a:pt x="882113" y="6495792"/>
                </a:cubicBezTo>
                <a:close/>
                <a:moveTo>
                  <a:pt x="11309883" y="6495792"/>
                </a:moveTo>
                <a:cubicBezTo>
                  <a:pt x="11299287" y="6494441"/>
                  <a:pt x="11294698" y="6489025"/>
                  <a:pt x="11294698" y="6476843"/>
                </a:cubicBezTo>
                <a:cubicBezTo>
                  <a:pt x="11294698" y="6463308"/>
                  <a:pt x="11299287" y="6459247"/>
                  <a:pt x="11315222" y="6457893"/>
                </a:cubicBezTo>
                <a:cubicBezTo>
                  <a:pt x="11333563" y="6455864"/>
                  <a:pt x="11336580" y="6457893"/>
                  <a:pt x="11336580" y="6472107"/>
                </a:cubicBezTo>
                <a:cubicBezTo>
                  <a:pt x="11336580" y="6480903"/>
                  <a:pt x="11334318" y="6490380"/>
                  <a:pt x="11331228" y="6493087"/>
                </a:cubicBezTo>
                <a:cubicBezTo>
                  <a:pt x="11328203" y="6495792"/>
                  <a:pt x="11319044" y="6497147"/>
                  <a:pt x="11309883" y="6495792"/>
                </a:cubicBezTo>
                <a:close/>
                <a:moveTo>
                  <a:pt x="5285838" y="6496896"/>
                </a:moveTo>
                <a:cubicBezTo>
                  <a:pt x="5275360" y="6497150"/>
                  <a:pt x="5265835" y="6494105"/>
                  <a:pt x="5263167" y="6487674"/>
                </a:cubicBezTo>
                <a:cubicBezTo>
                  <a:pt x="5254023" y="6466696"/>
                  <a:pt x="5263167" y="6453161"/>
                  <a:pt x="5286027" y="6453161"/>
                </a:cubicBezTo>
                <a:cubicBezTo>
                  <a:pt x="5313459" y="6453161"/>
                  <a:pt x="5328699" y="6470756"/>
                  <a:pt x="5314222" y="6486323"/>
                </a:cubicBezTo>
                <a:cubicBezTo>
                  <a:pt x="5307744" y="6493091"/>
                  <a:pt x="5296315" y="6496644"/>
                  <a:pt x="5285838" y="6496896"/>
                </a:cubicBezTo>
                <a:close/>
                <a:moveTo>
                  <a:pt x="6906159" y="6496896"/>
                </a:moveTo>
                <a:cubicBezTo>
                  <a:pt x="6895682" y="6496644"/>
                  <a:pt x="6884252" y="6493091"/>
                  <a:pt x="6877775" y="6486323"/>
                </a:cubicBezTo>
                <a:cubicBezTo>
                  <a:pt x="6863298" y="6470756"/>
                  <a:pt x="6878538" y="6453161"/>
                  <a:pt x="6905970" y="6453161"/>
                </a:cubicBezTo>
                <a:cubicBezTo>
                  <a:pt x="6928830" y="6453161"/>
                  <a:pt x="6937974" y="6466696"/>
                  <a:pt x="6928830" y="6487674"/>
                </a:cubicBezTo>
                <a:cubicBezTo>
                  <a:pt x="6926162" y="6494105"/>
                  <a:pt x="6916636" y="6497150"/>
                  <a:pt x="6906159" y="6496896"/>
                </a:cubicBezTo>
                <a:close/>
                <a:moveTo>
                  <a:pt x="1760485" y="6497150"/>
                </a:moveTo>
                <a:cubicBezTo>
                  <a:pt x="1753628" y="6497150"/>
                  <a:pt x="1744484" y="6493768"/>
                  <a:pt x="1739149" y="6489030"/>
                </a:cubicBezTo>
                <a:cubicBezTo>
                  <a:pt x="1725433" y="6476847"/>
                  <a:pt x="1728481" y="6457897"/>
                  <a:pt x="1745245" y="6453161"/>
                </a:cubicBezTo>
                <a:cubicBezTo>
                  <a:pt x="1762772" y="6448423"/>
                  <a:pt x="1790965" y="6459928"/>
                  <a:pt x="1790965" y="6472110"/>
                </a:cubicBezTo>
                <a:cubicBezTo>
                  <a:pt x="1790965" y="6484289"/>
                  <a:pt x="1774964" y="6497150"/>
                  <a:pt x="1760485" y="6497150"/>
                </a:cubicBezTo>
                <a:close/>
                <a:moveTo>
                  <a:pt x="10431511" y="6497150"/>
                </a:moveTo>
                <a:cubicBezTo>
                  <a:pt x="10417032" y="6497150"/>
                  <a:pt x="10401031" y="6484289"/>
                  <a:pt x="10401031" y="6472110"/>
                </a:cubicBezTo>
                <a:cubicBezTo>
                  <a:pt x="10401031" y="6459928"/>
                  <a:pt x="10429224" y="6448423"/>
                  <a:pt x="10446751" y="6453161"/>
                </a:cubicBezTo>
                <a:cubicBezTo>
                  <a:pt x="10463515" y="6457897"/>
                  <a:pt x="10466563" y="6476847"/>
                  <a:pt x="10452847" y="6489030"/>
                </a:cubicBezTo>
                <a:cubicBezTo>
                  <a:pt x="10447512" y="6493768"/>
                  <a:pt x="10438368" y="6497150"/>
                  <a:pt x="10431511" y="6497150"/>
                </a:cubicBezTo>
                <a:close/>
                <a:moveTo>
                  <a:pt x="2818284" y="6497743"/>
                </a:moveTo>
                <a:cubicBezTo>
                  <a:pt x="2807140" y="6498168"/>
                  <a:pt x="2795900" y="6493768"/>
                  <a:pt x="2792852" y="6484289"/>
                </a:cubicBezTo>
                <a:cubicBezTo>
                  <a:pt x="2788280" y="6467374"/>
                  <a:pt x="2800472" y="6449779"/>
                  <a:pt x="2817236" y="6449779"/>
                </a:cubicBezTo>
                <a:cubicBezTo>
                  <a:pt x="2837048" y="6449779"/>
                  <a:pt x="2848479" y="6464666"/>
                  <a:pt x="2843144" y="6482263"/>
                </a:cubicBezTo>
                <a:cubicBezTo>
                  <a:pt x="2840478" y="6492077"/>
                  <a:pt x="2829428" y="6497321"/>
                  <a:pt x="2818284" y="6497743"/>
                </a:cubicBezTo>
                <a:close/>
                <a:moveTo>
                  <a:pt x="9373712" y="6497743"/>
                </a:moveTo>
                <a:cubicBezTo>
                  <a:pt x="9362568" y="6497321"/>
                  <a:pt x="9351519" y="6492077"/>
                  <a:pt x="9348852" y="6482263"/>
                </a:cubicBezTo>
                <a:cubicBezTo>
                  <a:pt x="9343518" y="6464666"/>
                  <a:pt x="9354948" y="6449779"/>
                  <a:pt x="9374760" y="6449779"/>
                </a:cubicBezTo>
                <a:cubicBezTo>
                  <a:pt x="9391524" y="6449779"/>
                  <a:pt x="9403716" y="6467374"/>
                  <a:pt x="9399144" y="6484289"/>
                </a:cubicBezTo>
                <a:cubicBezTo>
                  <a:pt x="9396096" y="6493768"/>
                  <a:pt x="9384856" y="6498168"/>
                  <a:pt x="9373712" y="6497743"/>
                </a:cubicBezTo>
                <a:close/>
                <a:moveTo>
                  <a:pt x="166156" y="6503413"/>
                </a:moveTo>
                <a:cubicBezTo>
                  <a:pt x="159476" y="6503244"/>
                  <a:pt x="153560" y="6500199"/>
                  <a:pt x="147837" y="6494445"/>
                </a:cubicBezTo>
                <a:cubicBezTo>
                  <a:pt x="135624" y="6480909"/>
                  <a:pt x="140967" y="6456547"/>
                  <a:pt x="157759" y="6447070"/>
                </a:cubicBezTo>
                <a:cubicBezTo>
                  <a:pt x="187527" y="6430827"/>
                  <a:pt x="218059" y="6476849"/>
                  <a:pt x="189055" y="6495124"/>
                </a:cubicBezTo>
                <a:cubicBezTo>
                  <a:pt x="180275" y="6500874"/>
                  <a:pt x="172832" y="6503583"/>
                  <a:pt x="166156" y="6503413"/>
                </a:cubicBezTo>
                <a:close/>
                <a:moveTo>
                  <a:pt x="12025840" y="6503413"/>
                </a:moveTo>
                <a:cubicBezTo>
                  <a:pt x="12019164" y="6503583"/>
                  <a:pt x="12011722" y="6500874"/>
                  <a:pt x="12002942" y="6495124"/>
                </a:cubicBezTo>
                <a:cubicBezTo>
                  <a:pt x="11973938" y="6476849"/>
                  <a:pt x="12004470" y="6430827"/>
                  <a:pt x="12034238" y="6447070"/>
                </a:cubicBezTo>
                <a:cubicBezTo>
                  <a:pt x="12051030" y="6456547"/>
                  <a:pt x="12056372" y="6480909"/>
                  <a:pt x="12044159" y="6494445"/>
                </a:cubicBezTo>
                <a:cubicBezTo>
                  <a:pt x="12038436" y="6500199"/>
                  <a:pt x="12032520" y="6503244"/>
                  <a:pt x="12025840" y="6503413"/>
                </a:cubicBezTo>
                <a:close/>
                <a:moveTo>
                  <a:pt x="532753" y="6504021"/>
                </a:moveTo>
                <a:cubicBezTo>
                  <a:pt x="525275" y="6506125"/>
                  <a:pt x="516640" y="6505787"/>
                  <a:pt x="507672" y="6501896"/>
                </a:cubicBezTo>
                <a:cubicBezTo>
                  <a:pt x="486300" y="6493098"/>
                  <a:pt x="484012" y="6463318"/>
                  <a:pt x="503856" y="6447752"/>
                </a:cubicBezTo>
                <a:cubicBezTo>
                  <a:pt x="522175" y="6432864"/>
                  <a:pt x="530569" y="6433541"/>
                  <a:pt x="546600" y="6449106"/>
                </a:cubicBezTo>
                <a:cubicBezTo>
                  <a:pt x="567191" y="6469411"/>
                  <a:pt x="555175" y="6497709"/>
                  <a:pt x="532753" y="6504021"/>
                </a:cubicBezTo>
                <a:close/>
                <a:moveTo>
                  <a:pt x="11659243" y="6504021"/>
                </a:moveTo>
                <a:cubicBezTo>
                  <a:pt x="11636822" y="6497709"/>
                  <a:pt x="11624806" y="6469411"/>
                  <a:pt x="11645396" y="6449106"/>
                </a:cubicBezTo>
                <a:cubicBezTo>
                  <a:pt x="11661427" y="6433541"/>
                  <a:pt x="11669822" y="6432864"/>
                  <a:pt x="11688140" y="6447752"/>
                </a:cubicBezTo>
                <a:cubicBezTo>
                  <a:pt x="11707984" y="6463318"/>
                  <a:pt x="11705696" y="6493098"/>
                  <a:pt x="11684324" y="6501896"/>
                </a:cubicBezTo>
                <a:cubicBezTo>
                  <a:pt x="11675356" y="6505787"/>
                  <a:pt x="11666722" y="6506125"/>
                  <a:pt x="11659243" y="6504021"/>
                </a:cubicBezTo>
                <a:close/>
                <a:moveTo>
                  <a:pt x="2463751" y="6505956"/>
                </a:moveTo>
                <a:cubicBezTo>
                  <a:pt x="2459084" y="6505787"/>
                  <a:pt x="2454322" y="6503587"/>
                  <a:pt x="2447463" y="6499189"/>
                </a:cubicBezTo>
                <a:cubicBezTo>
                  <a:pt x="2426127" y="6486329"/>
                  <a:pt x="2424603" y="6462641"/>
                  <a:pt x="2443654" y="6447750"/>
                </a:cubicBezTo>
                <a:cubicBezTo>
                  <a:pt x="2461942" y="6432862"/>
                  <a:pt x="2470323" y="6433541"/>
                  <a:pt x="2486326" y="6449105"/>
                </a:cubicBezTo>
                <a:cubicBezTo>
                  <a:pt x="2503090" y="6465347"/>
                  <a:pt x="2499279" y="6489711"/>
                  <a:pt x="2479467" y="6500540"/>
                </a:cubicBezTo>
                <a:cubicBezTo>
                  <a:pt x="2472991" y="6504264"/>
                  <a:pt x="2468419" y="6506125"/>
                  <a:pt x="2463751" y="6505956"/>
                </a:cubicBezTo>
                <a:close/>
                <a:moveTo>
                  <a:pt x="9728246" y="6505956"/>
                </a:moveTo>
                <a:cubicBezTo>
                  <a:pt x="9723578" y="6506125"/>
                  <a:pt x="9719006" y="6504264"/>
                  <a:pt x="9712530" y="6500540"/>
                </a:cubicBezTo>
                <a:cubicBezTo>
                  <a:pt x="9692718" y="6489711"/>
                  <a:pt x="9688907" y="6465347"/>
                  <a:pt x="9705671" y="6449105"/>
                </a:cubicBezTo>
                <a:cubicBezTo>
                  <a:pt x="9721674" y="6433541"/>
                  <a:pt x="9730055" y="6432862"/>
                  <a:pt x="9748343" y="6447750"/>
                </a:cubicBezTo>
                <a:cubicBezTo>
                  <a:pt x="9767394" y="6462641"/>
                  <a:pt x="9765870" y="6486329"/>
                  <a:pt x="9744534" y="6499189"/>
                </a:cubicBezTo>
                <a:cubicBezTo>
                  <a:pt x="9737675" y="6503587"/>
                  <a:pt x="9732912" y="6505787"/>
                  <a:pt x="9728246" y="6505956"/>
                </a:cubicBezTo>
                <a:close/>
                <a:moveTo>
                  <a:pt x="4232512" y="6508745"/>
                </a:moveTo>
                <a:cubicBezTo>
                  <a:pt x="4220700" y="6510523"/>
                  <a:pt x="4209080" y="6507306"/>
                  <a:pt x="4200316" y="6498508"/>
                </a:cubicBezTo>
                <a:cubicBezTo>
                  <a:pt x="4183552" y="6482265"/>
                  <a:pt x="4183552" y="6461285"/>
                  <a:pt x="4201079" y="6447749"/>
                </a:cubicBezTo>
                <a:cubicBezTo>
                  <a:pt x="4220891" y="6431506"/>
                  <a:pt x="4242988" y="6433535"/>
                  <a:pt x="4263563" y="6453164"/>
                </a:cubicBezTo>
                <a:lnTo>
                  <a:pt x="4281851" y="6470083"/>
                </a:lnTo>
                <a:lnTo>
                  <a:pt x="4265848" y="6489035"/>
                </a:lnTo>
                <a:cubicBezTo>
                  <a:pt x="4256324" y="6500200"/>
                  <a:pt x="4244323" y="6506969"/>
                  <a:pt x="4232512" y="6508745"/>
                </a:cubicBezTo>
                <a:close/>
                <a:moveTo>
                  <a:pt x="7959484" y="6508745"/>
                </a:moveTo>
                <a:cubicBezTo>
                  <a:pt x="7947674" y="6506969"/>
                  <a:pt x="7935672" y="6500200"/>
                  <a:pt x="7926148" y="6489035"/>
                </a:cubicBezTo>
                <a:lnTo>
                  <a:pt x="7910146" y="6470083"/>
                </a:lnTo>
                <a:lnTo>
                  <a:pt x="7928434" y="6453164"/>
                </a:lnTo>
                <a:cubicBezTo>
                  <a:pt x="7949008" y="6433535"/>
                  <a:pt x="7971106" y="6431506"/>
                  <a:pt x="7990918" y="6447749"/>
                </a:cubicBezTo>
                <a:cubicBezTo>
                  <a:pt x="8008444" y="6461285"/>
                  <a:pt x="8008444" y="6482265"/>
                  <a:pt x="7991680" y="6498508"/>
                </a:cubicBezTo>
                <a:cubicBezTo>
                  <a:pt x="7982916" y="6507306"/>
                  <a:pt x="7971296" y="6510523"/>
                  <a:pt x="7959484" y="6508745"/>
                </a:cubicBezTo>
                <a:close/>
                <a:moveTo>
                  <a:pt x="1223195" y="6509749"/>
                </a:moveTo>
                <a:cubicBezTo>
                  <a:pt x="1216151" y="6508237"/>
                  <a:pt x="1209143" y="6504599"/>
                  <a:pt x="1203080" y="6498508"/>
                </a:cubicBezTo>
                <a:cubicBezTo>
                  <a:pt x="1186269" y="6482263"/>
                  <a:pt x="1187039" y="6461284"/>
                  <a:pt x="1203835" y="6447747"/>
                </a:cubicBezTo>
                <a:cubicBezTo>
                  <a:pt x="1233499" y="6423382"/>
                  <a:pt x="1266277" y="6437598"/>
                  <a:pt x="1266277" y="6474820"/>
                </a:cubicBezTo>
                <a:cubicBezTo>
                  <a:pt x="1266277" y="6499693"/>
                  <a:pt x="1244401" y="6514286"/>
                  <a:pt x="1223195" y="6509749"/>
                </a:cubicBezTo>
                <a:close/>
                <a:moveTo>
                  <a:pt x="10968802" y="6509749"/>
                </a:moveTo>
                <a:cubicBezTo>
                  <a:pt x="10947595" y="6514286"/>
                  <a:pt x="10925719" y="6499693"/>
                  <a:pt x="10925719" y="6474820"/>
                </a:cubicBezTo>
                <a:cubicBezTo>
                  <a:pt x="10925719" y="6437598"/>
                  <a:pt x="10958498" y="6423382"/>
                  <a:pt x="10988162" y="6447747"/>
                </a:cubicBezTo>
                <a:cubicBezTo>
                  <a:pt x="11004958" y="6461284"/>
                  <a:pt x="11005727" y="6482263"/>
                  <a:pt x="10988916" y="6498508"/>
                </a:cubicBezTo>
                <a:cubicBezTo>
                  <a:pt x="10982854" y="6504599"/>
                  <a:pt x="10975846" y="6508237"/>
                  <a:pt x="10968802" y="6509749"/>
                </a:cubicBezTo>
                <a:close/>
                <a:moveTo>
                  <a:pt x="3167202" y="6510690"/>
                </a:moveTo>
                <a:cubicBezTo>
                  <a:pt x="3163391" y="6510690"/>
                  <a:pt x="3153486" y="6504599"/>
                  <a:pt x="3145103" y="6497153"/>
                </a:cubicBezTo>
                <a:cubicBezTo>
                  <a:pt x="3126815" y="6480909"/>
                  <a:pt x="3126054" y="6471434"/>
                  <a:pt x="3142055" y="6451132"/>
                </a:cubicBezTo>
                <a:cubicBezTo>
                  <a:pt x="3157295" y="6431505"/>
                  <a:pt x="3187014" y="6431505"/>
                  <a:pt x="3202254" y="6452484"/>
                </a:cubicBezTo>
                <a:cubicBezTo>
                  <a:pt x="3220542" y="6477526"/>
                  <a:pt x="3200730" y="6510690"/>
                  <a:pt x="3167202" y="6510690"/>
                </a:cubicBezTo>
                <a:close/>
                <a:moveTo>
                  <a:pt x="9024795" y="6510690"/>
                </a:moveTo>
                <a:cubicBezTo>
                  <a:pt x="8991267" y="6510690"/>
                  <a:pt x="8971455" y="6477526"/>
                  <a:pt x="8989743" y="6452484"/>
                </a:cubicBezTo>
                <a:cubicBezTo>
                  <a:pt x="9004983" y="6431505"/>
                  <a:pt x="9034702" y="6431505"/>
                  <a:pt x="9049942" y="6451132"/>
                </a:cubicBezTo>
                <a:cubicBezTo>
                  <a:pt x="9065943" y="6471434"/>
                  <a:pt x="9065182" y="6480909"/>
                  <a:pt x="9046894" y="6497153"/>
                </a:cubicBezTo>
                <a:cubicBezTo>
                  <a:pt x="9038511" y="6504599"/>
                  <a:pt x="9028606" y="6510690"/>
                  <a:pt x="9024795" y="6510690"/>
                </a:cubicBezTo>
                <a:close/>
                <a:moveTo>
                  <a:pt x="5466248" y="6516185"/>
                </a:moveTo>
                <a:cubicBezTo>
                  <a:pt x="5457391" y="6516438"/>
                  <a:pt x="5448438" y="6513054"/>
                  <a:pt x="5437388" y="6505947"/>
                </a:cubicBezTo>
                <a:cubicBezTo>
                  <a:pt x="5418338" y="6494442"/>
                  <a:pt x="5414528" y="6470753"/>
                  <a:pt x="5427482" y="6449096"/>
                </a:cubicBezTo>
                <a:cubicBezTo>
                  <a:pt x="5436626" y="6434207"/>
                  <a:pt x="5486918" y="6430823"/>
                  <a:pt x="5502158" y="6444358"/>
                </a:cubicBezTo>
                <a:cubicBezTo>
                  <a:pt x="5517398" y="6457896"/>
                  <a:pt x="5512826" y="6490380"/>
                  <a:pt x="5494538" y="6504593"/>
                </a:cubicBezTo>
                <a:cubicBezTo>
                  <a:pt x="5483870" y="6512039"/>
                  <a:pt x="5475107" y="6515929"/>
                  <a:pt x="5466248" y="6516185"/>
                </a:cubicBezTo>
                <a:close/>
                <a:moveTo>
                  <a:pt x="6725748" y="6516185"/>
                </a:moveTo>
                <a:cubicBezTo>
                  <a:pt x="6716889" y="6515929"/>
                  <a:pt x="6708127" y="6512039"/>
                  <a:pt x="6697459" y="6504593"/>
                </a:cubicBezTo>
                <a:cubicBezTo>
                  <a:pt x="6679171" y="6490380"/>
                  <a:pt x="6674599" y="6457896"/>
                  <a:pt x="6689839" y="6444358"/>
                </a:cubicBezTo>
                <a:cubicBezTo>
                  <a:pt x="6705079" y="6430823"/>
                  <a:pt x="6755371" y="6434207"/>
                  <a:pt x="6764515" y="6449096"/>
                </a:cubicBezTo>
                <a:cubicBezTo>
                  <a:pt x="6777468" y="6470753"/>
                  <a:pt x="6773659" y="6494442"/>
                  <a:pt x="6754608" y="6505947"/>
                </a:cubicBezTo>
                <a:cubicBezTo>
                  <a:pt x="6743559" y="6513054"/>
                  <a:pt x="6734606" y="6516438"/>
                  <a:pt x="6725748" y="6516185"/>
                </a:cubicBezTo>
                <a:close/>
                <a:moveTo>
                  <a:pt x="4051635" y="6516269"/>
                </a:moveTo>
                <a:cubicBezTo>
                  <a:pt x="4044015" y="6515422"/>
                  <a:pt x="4036395" y="6508993"/>
                  <a:pt x="4024583" y="6496473"/>
                </a:cubicBezTo>
                <a:cubicBezTo>
                  <a:pt x="4006295" y="6476845"/>
                  <a:pt x="4005534" y="6474815"/>
                  <a:pt x="4016202" y="6455865"/>
                </a:cubicBezTo>
                <a:cubicBezTo>
                  <a:pt x="4029918" y="6432854"/>
                  <a:pt x="4063446" y="6428793"/>
                  <a:pt x="4083258" y="6448419"/>
                </a:cubicBezTo>
                <a:cubicBezTo>
                  <a:pt x="4100783" y="6466017"/>
                  <a:pt x="4099259" y="6485642"/>
                  <a:pt x="4078686" y="6502563"/>
                </a:cubicBezTo>
                <a:cubicBezTo>
                  <a:pt x="4066875" y="6512379"/>
                  <a:pt x="4059255" y="6517115"/>
                  <a:pt x="4051635" y="6516269"/>
                </a:cubicBezTo>
                <a:close/>
                <a:moveTo>
                  <a:pt x="8140362" y="6516269"/>
                </a:moveTo>
                <a:cubicBezTo>
                  <a:pt x="8132741" y="6517115"/>
                  <a:pt x="8125121" y="6512379"/>
                  <a:pt x="8113311" y="6502563"/>
                </a:cubicBezTo>
                <a:cubicBezTo>
                  <a:pt x="8092737" y="6485642"/>
                  <a:pt x="8091213" y="6466017"/>
                  <a:pt x="8108739" y="6448419"/>
                </a:cubicBezTo>
                <a:cubicBezTo>
                  <a:pt x="8128551" y="6428793"/>
                  <a:pt x="8162079" y="6432854"/>
                  <a:pt x="8175795" y="6455865"/>
                </a:cubicBezTo>
                <a:cubicBezTo>
                  <a:pt x="8186463" y="6474815"/>
                  <a:pt x="8185701" y="6476845"/>
                  <a:pt x="8167413" y="6496473"/>
                </a:cubicBezTo>
                <a:cubicBezTo>
                  <a:pt x="8155602" y="6508993"/>
                  <a:pt x="8147982" y="6515422"/>
                  <a:pt x="8140362" y="6516269"/>
                </a:cubicBezTo>
                <a:close/>
                <a:moveTo>
                  <a:pt x="702029" y="6516353"/>
                </a:moveTo>
                <a:cubicBezTo>
                  <a:pt x="696217" y="6516437"/>
                  <a:pt x="689937" y="6512037"/>
                  <a:pt x="677361" y="6503239"/>
                </a:cubicBezTo>
                <a:cubicBezTo>
                  <a:pt x="654520" y="6486998"/>
                  <a:pt x="651477" y="6463308"/>
                  <a:pt x="671268" y="6447742"/>
                </a:cubicBezTo>
                <a:cubicBezTo>
                  <a:pt x="689559" y="6432854"/>
                  <a:pt x="713177" y="6433531"/>
                  <a:pt x="728423" y="6448419"/>
                </a:cubicBezTo>
                <a:cubicBezTo>
                  <a:pt x="745956" y="6466017"/>
                  <a:pt x="744431" y="6485642"/>
                  <a:pt x="723849" y="6502563"/>
                </a:cubicBezTo>
                <a:cubicBezTo>
                  <a:pt x="713176" y="6511699"/>
                  <a:pt x="707840" y="6516267"/>
                  <a:pt x="702029" y="6516353"/>
                </a:cubicBezTo>
                <a:close/>
                <a:moveTo>
                  <a:pt x="11489967" y="6516353"/>
                </a:moveTo>
                <a:cubicBezTo>
                  <a:pt x="11484156" y="6516267"/>
                  <a:pt x="11478820" y="6511699"/>
                  <a:pt x="11468147" y="6502563"/>
                </a:cubicBezTo>
                <a:cubicBezTo>
                  <a:pt x="11447566" y="6485642"/>
                  <a:pt x="11446040" y="6466017"/>
                  <a:pt x="11463574" y="6448419"/>
                </a:cubicBezTo>
                <a:cubicBezTo>
                  <a:pt x="11478819" y="6433531"/>
                  <a:pt x="11502438" y="6432854"/>
                  <a:pt x="11520728" y="6447742"/>
                </a:cubicBezTo>
                <a:cubicBezTo>
                  <a:pt x="11540519" y="6463308"/>
                  <a:pt x="11537476" y="6486998"/>
                  <a:pt x="11514635" y="6503239"/>
                </a:cubicBezTo>
                <a:cubicBezTo>
                  <a:pt x="11502059" y="6512037"/>
                  <a:pt x="11495779" y="6516437"/>
                  <a:pt x="11489967" y="6516353"/>
                </a:cubicBezTo>
                <a:close/>
                <a:moveTo>
                  <a:pt x="1934231" y="6516436"/>
                </a:moveTo>
                <a:cubicBezTo>
                  <a:pt x="1928803" y="6515927"/>
                  <a:pt x="1923659" y="6511020"/>
                  <a:pt x="1913372" y="6501206"/>
                </a:cubicBezTo>
                <a:cubicBezTo>
                  <a:pt x="1879844" y="6469398"/>
                  <a:pt x="1904228" y="6426082"/>
                  <a:pt x="1948424" y="6440296"/>
                </a:cubicBezTo>
                <a:cubicBezTo>
                  <a:pt x="1978141" y="6449094"/>
                  <a:pt x="1982713" y="6486993"/>
                  <a:pt x="1956805" y="6505267"/>
                </a:cubicBezTo>
                <a:cubicBezTo>
                  <a:pt x="1945376" y="6513050"/>
                  <a:pt x="1939660" y="6516944"/>
                  <a:pt x="1934231" y="6516436"/>
                </a:cubicBezTo>
                <a:close/>
                <a:moveTo>
                  <a:pt x="10257766" y="6516436"/>
                </a:moveTo>
                <a:cubicBezTo>
                  <a:pt x="10252336" y="6516944"/>
                  <a:pt x="10246620" y="6513050"/>
                  <a:pt x="10235191" y="6505267"/>
                </a:cubicBezTo>
                <a:cubicBezTo>
                  <a:pt x="10209283" y="6486993"/>
                  <a:pt x="10213855" y="6449094"/>
                  <a:pt x="10243572" y="6440296"/>
                </a:cubicBezTo>
                <a:cubicBezTo>
                  <a:pt x="10287768" y="6426082"/>
                  <a:pt x="10312152" y="6469398"/>
                  <a:pt x="10278624" y="6501206"/>
                </a:cubicBezTo>
                <a:cubicBezTo>
                  <a:pt x="10268338" y="6511020"/>
                  <a:pt x="10263194" y="6515927"/>
                  <a:pt x="10257766" y="6516436"/>
                </a:cubicBezTo>
                <a:close/>
                <a:moveTo>
                  <a:pt x="3700904" y="6516691"/>
                </a:moveTo>
                <a:cubicBezTo>
                  <a:pt x="3694427" y="6516944"/>
                  <a:pt x="3688331" y="6513054"/>
                  <a:pt x="3677663" y="6505269"/>
                </a:cubicBezTo>
                <a:cubicBezTo>
                  <a:pt x="3658612" y="6491734"/>
                  <a:pt x="3654803" y="6462632"/>
                  <a:pt x="3670043" y="6446388"/>
                </a:cubicBezTo>
                <a:cubicBezTo>
                  <a:pt x="3684520" y="6430823"/>
                  <a:pt x="3720335" y="6433529"/>
                  <a:pt x="3734051" y="6451126"/>
                </a:cubicBezTo>
                <a:cubicBezTo>
                  <a:pt x="3751576" y="6472782"/>
                  <a:pt x="3749291" y="6487672"/>
                  <a:pt x="3726431" y="6503239"/>
                </a:cubicBezTo>
                <a:cubicBezTo>
                  <a:pt x="3714239" y="6512037"/>
                  <a:pt x="3707382" y="6516437"/>
                  <a:pt x="3700904" y="6516691"/>
                </a:cubicBezTo>
                <a:close/>
                <a:moveTo>
                  <a:pt x="8491092" y="6516691"/>
                </a:moveTo>
                <a:cubicBezTo>
                  <a:pt x="8484615" y="6516437"/>
                  <a:pt x="8477758" y="6512037"/>
                  <a:pt x="8465566" y="6503239"/>
                </a:cubicBezTo>
                <a:cubicBezTo>
                  <a:pt x="8442706" y="6487672"/>
                  <a:pt x="8440420" y="6472782"/>
                  <a:pt x="8457946" y="6451126"/>
                </a:cubicBezTo>
                <a:cubicBezTo>
                  <a:pt x="8471662" y="6433529"/>
                  <a:pt x="8507476" y="6430823"/>
                  <a:pt x="8521954" y="6446388"/>
                </a:cubicBezTo>
                <a:cubicBezTo>
                  <a:pt x="8537194" y="6462632"/>
                  <a:pt x="8533384" y="6491734"/>
                  <a:pt x="8514334" y="6505269"/>
                </a:cubicBezTo>
                <a:cubicBezTo>
                  <a:pt x="8503666" y="6513054"/>
                  <a:pt x="8497570" y="6516944"/>
                  <a:pt x="8491092" y="6516691"/>
                </a:cubicBezTo>
                <a:close/>
                <a:moveTo>
                  <a:pt x="4583054" y="6516693"/>
                </a:moveTo>
                <a:cubicBezTo>
                  <a:pt x="4572767" y="6516440"/>
                  <a:pt x="4562480" y="6511700"/>
                  <a:pt x="4552574" y="6502565"/>
                </a:cubicBezTo>
                <a:cubicBezTo>
                  <a:pt x="4522094" y="6473461"/>
                  <a:pt x="4539620" y="6434210"/>
                  <a:pt x="4583054" y="6434210"/>
                </a:cubicBezTo>
                <a:cubicBezTo>
                  <a:pt x="4625726" y="6434210"/>
                  <a:pt x="4644776" y="6476170"/>
                  <a:pt x="4613534" y="6503920"/>
                </a:cubicBezTo>
                <a:cubicBezTo>
                  <a:pt x="4603628" y="6512720"/>
                  <a:pt x="4593340" y="6516948"/>
                  <a:pt x="4583054" y="6516693"/>
                </a:cubicBezTo>
                <a:close/>
                <a:moveTo>
                  <a:pt x="7608943" y="6516693"/>
                </a:moveTo>
                <a:cubicBezTo>
                  <a:pt x="7598656" y="6516948"/>
                  <a:pt x="7588368" y="6512720"/>
                  <a:pt x="7578463" y="6503920"/>
                </a:cubicBezTo>
                <a:cubicBezTo>
                  <a:pt x="7547220" y="6476170"/>
                  <a:pt x="7566271" y="6434210"/>
                  <a:pt x="7608943" y="6434210"/>
                </a:cubicBezTo>
                <a:cubicBezTo>
                  <a:pt x="7652376" y="6434210"/>
                  <a:pt x="7669903" y="6473461"/>
                  <a:pt x="7639423" y="6502565"/>
                </a:cubicBezTo>
                <a:cubicBezTo>
                  <a:pt x="7629516" y="6511700"/>
                  <a:pt x="7619230" y="6516440"/>
                  <a:pt x="7608943" y="6516693"/>
                </a:cubicBezTo>
                <a:close/>
                <a:moveTo>
                  <a:pt x="2286955" y="6516783"/>
                </a:moveTo>
                <a:cubicBezTo>
                  <a:pt x="2275716" y="6516783"/>
                  <a:pt x="2264858" y="6512043"/>
                  <a:pt x="2254951" y="6502569"/>
                </a:cubicBezTo>
                <a:cubicBezTo>
                  <a:pt x="2242759" y="6491063"/>
                  <a:pt x="2239711" y="6481584"/>
                  <a:pt x="2242759" y="6466699"/>
                </a:cubicBezTo>
                <a:cubicBezTo>
                  <a:pt x="2251142" y="6429475"/>
                  <a:pt x="2291527" y="6417969"/>
                  <a:pt x="2322007" y="6443011"/>
                </a:cubicBezTo>
                <a:cubicBezTo>
                  <a:pt x="2343343" y="6461285"/>
                  <a:pt x="2343343" y="6484295"/>
                  <a:pt x="2321246" y="6502569"/>
                </a:cubicBezTo>
                <a:cubicBezTo>
                  <a:pt x="2309816" y="6512043"/>
                  <a:pt x="2298195" y="6516783"/>
                  <a:pt x="2286955" y="6516783"/>
                </a:cubicBezTo>
                <a:close/>
                <a:moveTo>
                  <a:pt x="9905042" y="6516783"/>
                </a:moveTo>
                <a:cubicBezTo>
                  <a:pt x="9893802" y="6516783"/>
                  <a:pt x="9882180" y="6512043"/>
                  <a:pt x="9870751" y="6502569"/>
                </a:cubicBezTo>
                <a:cubicBezTo>
                  <a:pt x="9848654" y="6484295"/>
                  <a:pt x="9848654" y="6461285"/>
                  <a:pt x="9869990" y="6443011"/>
                </a:cubicBezTo>
                <a:cubicBezTo>
                  <a:pt x="9900470" y="6417969"/>
                  <a:pt x="9940855" y="6429475"/>
                  <a:pt x="9949238" y="6466699"/>
                </a:cubicBezTo>
                <a:cubicBezTo>
                  <a:pt x="9952286" y="6481584"/>
                  <a:pt x="9949238" y="6491063"/>
                  <a:pt x="9937046" y="6502569"/>
                </a:cubicBezTo>
                <a:cubicBezTo>
                  <a:pt x="9927139" y="6512043"/>
                  <a:pt x="9916280" y="6516783"/>
                  <a:pt x="9905042" y="6516783"/>
                </a:cubicBezTo>
                <a:close/>
                <a:moveTo>
                  <a:pt x="2995262" y="6517450"/>
                </a:moveTo>
                <a:cubicBezTo>
                  <a:pt x="2992214" y="6516773"/>
                  <a:pt x="2981546" y="6511359"/>
                  <a:pt x="2972402" y="6504591"/>
                </a:cubicBezTo>
                <a:cubicBezTo>
                  <a:pt x="2940398" y="6480901"/>
                  <a:pt x="2956400" y="6436235"/>
                  <a:pt x="2996786" y="6436235"/>
                </a:cubicBezTo>
                <a:cubicBezTo>
                  <a:pt x="3015074" y="6436235"/>
                  <a:pt x="3038696" y="6458570"/>
                  <a:pt x="3038696" y="6475489"/>
                </a:cubicBezTo>
                <a:cubicBezTo>
                  <a:pt x="3038696" y="6484962"/>
                  <a:pt x="3005168" y="6517450"/>
                  <a:pt x="2995262" y="6517450"/>
                </a:cubicBezTo>
                <a:close/>
                <a:moveTo>
                  <a:pt x="4757275" y="6517450"/>
                </a:moveTo>
                <a:cubicBezTo>
                  <a:pt x="4754227" y="6517450"/>
                  <a:pt x="4742035" y="6510005"/>
                  <a:pt x="4731367" y="6500530"/>
                </a:cubicBezTo>
                <a:cubicBezTo>
                  <a:pt x="4709270" y="6480225"/>
                  <a:pt x="4708507" y="6474811"/>
                  <a:pt x="4724510" y="6453155"/>
                </a:cubicBezTo>
                <a:cubicBezTo>
                  <a:pt x="4747370" y="6422021"/>
                  <a:pt x="4803758" y="6438266"/>
                  <a:pt x="4803758" y="6475489"/>
                </a:cubicBezTo>
                <a:cubicBezTo>
                  <a:pt x="4803758" y="6488348"/>
                  <a:pt x="4771754" y="6517450"/>
                  <a:pt x="4757275" y="6517450"/>
                </a:cubicBezTo>
                <a:close/>
                <a:moveTo>
                  <a:pt x="7434722" y="6517450"/>
                </a:moveTo>
                <a:cubicBezTo>
                  <a:pt x="7420243" y="6517450"/>
                  <a:pt x="7388239" y="6488348"/>
                  <a:pt x="7388239" y="6475489"/>
                </a:cubicBezTo>
                <a:cubicBezTo>
                  <a:pt x="7388239" y="6438266"/>
                  <a:pt x="7444627" y="6422021"/>
                  <a:pt x="7467487" y="6453155"/>
                </a:cubicBezTo>
                <a:cubicBezTo>
                  <a:pt x="7483490" y="6474811"/>
                  <a:pt x="7482727" y="6480225"/>
                  <a:pt x="7460630" y="6500530"/>
                </a:cubicBezTo>
                <a:cubicBezTo>
                  <a:pt x="7449962" y="6510005"/>
                  <a:pt x="7437770" y="6517450"/>
                  <a:pt x="7434722" y="6517450"/>
                </a:cubicBezTo>
                <a:close/>
                <a:moveTo>
                  <a:pt x="9196735" y="6517450"/>
                </a:moveTo>
                <a:cubicBezTo>
                  <a:pt x="9186828" y="6517450"/>
                  <a:pt x="9153300" y="6484962"/>
                  <a:pt x="9153300" y="6475489"/>
                </a:cubicBezTo>
                <a:cubicBezTo>
                  <a:pt x="9153300" y="6458570"/>
                  <a:pt x="9176923" y="6436235"/>
                  <a:pt x="9195211" y="6436235"/>
                </a:cubicBezTo>
                <a:cubicBezTo>
                  <a:pt x="9235596" y="6436235"/>
                  <a:pt x="9251599" y="6480901"/>
                  <a:pt x="9219595" y="6504591"/>
                </a:cubicBezTo>
                <a:cubicBezTo>
                  <a:pt x="9210451" y="6511359"/>
                  <a:pt x="9199783" y="6516773"/>
                  <a:pt x="9196735" y="6517450"/>
                </a:cubicBezTo>
                <a:close/>
                <a:moveTo>
                  <a:pt x="5819354" y="6517453"/>
                </a:moveTo>
                <a:cubicBezTo>
                  <a:pt x="5808686" y="6517453"/>
                  <a:pt x="5794970" y="6510009"/>
                  <a:pt x="5785826" y="6499855"/>
                </a:cubicBezTo>
                <a:cubicBezTo>
                  <a:pt x="5766014" y="6477521"/>
                  <a:pt x="5765252" y="6461956"/>
                  <a:pt x="5785064" y="6446390"/>
                </a:cubicBezTo>
                <a:cubicBezTo>
                  <a:pt x="5815544" y="6422026"/>
                  <a:pt x="5868122" y="6436915"/>
                  <a:pt x="5868884" y="6470753"/>
                </a:cubicBezTo>
                <a:cubicBezTo>
                  <a:pt x="5868884" y="6489026"/>
                  <a:pt x="5839166" y="6517453"/>
                  <a:pt x="5819354" y="6517453"/>
                </a:cubicBezTo>
                <a:close/>
                <a:moveTo>
                  <a:pt x="6372643" y="6517453"/>
                </a:moveTo>
                <a:cubicBezTo>
                  <a:pt x="6352831" y="6517453"/>
                  <a:pt x="6323112" y="6489026"/>
                  <a:pt x="6323112" y="6470753"/>
                </a:cubicBezTo>
                <a:cubicBezTo>
                  <a:pt x="6323875" y="6436915"/>
                  <a:pt x="6376452" y="6422026"/>
                  <a:pt x="6406932" y="6446390"/>
                </a:cubicBezTo>
                <a:cubicBezTo>
                  <a:pt x="6426744" y="6461956"/>
                  <a:pt x="6425983" y="6477521"/>
                  <a:pt x="6406171" y="6499855"/>
                </a:cubicBezTo>
                <a:cubicBezTo>
                  <a:pt x="6397027" y="6510009"/>
                  <a:pt x="6383311" y="6517453"/>
                  <a:pt x="6372643" y="6517453"/>
                </a:cubicBezTo>
                <a:close/>
                <a:moveTo>
                  <a:pt x="1579411" y="6517457"/>
                </a:moveTo>
                <a:cubicBezTo>
                  <a:pt x="1563409" y="6517457"/>
                  <a:pt x="1551979" y="6512720"/>
                  <a:pt x="1544359" y="6502565"/>
                </a:cubicBezTo>
                <a:cubicBezTo>
                  <a:pt x="1527595" y="6481583"/>
                  <a:pt x="1529119" y="6459252"/>
                  <a:pt x="1547407" y="6443009"/>
                </a:cubicBezTo>
                <a:cubicBezTo>
                  <a:pt x="1578649" y="6415261"/>
                  <a:pt x="1631227" y="6434210"/>
                  <a:pt x="1631227" y="6472787"/>
                </a:cubicBezTo>
                <a:cubicBezTo>
                  <a:pt x="1631227" y="6500535"/>
                  <a:pt x="1611415" y="6517457"/>
                  <a:pt x="1579411" y="6517457"/>
                </a:cubicBezTo>
                <a:close/>
                <a:moveTo>
                  <a:pt x="10612586" y="6517457"/>
                </a:moveTo>
                <a:cubicBezTo>
                  <a:pt x="10580582" y="6517457"/>
                  <a:pt x="10560770" y="6500535"/>
                  <a:pt x="10560770" y="6472787"/>
                </a:cubicBezTo>
                <a:cubicBezTo>
                  <a:pt x="10560770" y="6434210"/>
                  <a:pt x="10613347" y="6415261"/>
                  <a:pt x="10644590" y="6443009"/>
                </a:cubicBezTo>
                <a:cubicBezTo>
                  <a:pt x="10662878" y="6459252"/>
                  <a:pt x="10664402" y="6481583"/>
                  <a:pt x="10647638" y="6502565"/>
                </a:cubicBezTo>
                <a:cubicBezTo>
                  <a:pt x="10640018" y="6512720"/>
                  <a:pt x="10628587" y="6517457"/>
                  <a:pt x="10612586" y="6517457"/>
                </a:cubicBezTo>
                <a:close/>
                <a:moveTo>
                  <a:pt x="4409022" y="6517794"/>
                </a:moveTo>
                <a:cubicBezTo>
                  <a:pt x="4396067" y="6518980"/>
                  <a:pt x="4383304" y="6514073"/>
                  <a:pt x="4374540" y="6502565"/>
                </a:cubicBezTo>
                <a:cubicBezTo>
                  <a:pt x="4361587" y="6486323"/>
                  <a:pt x="4358539" y="6458574"/>
                  <a:pt x="4368444" y="6445039"/>
                </a:cubicBezTo>
                <a:cubicBezTo>
                  <a:pt x="4378351" y="6430827"/>
                  <a:pt x="4414164" y="6427443"/>
                  <a:pt x="4433976" y="6438271"/>
                </a:cubicBezTo>
                <a:cubicBezTo>
                  <a:pt x="4458360" y="6453161"/>
                  <a:pt x="4462171" y="6471434"/>
                  <a:pt x="4444644" y="6496475"/>
                </a:cubicBezTo>
                <a:cubicBezTo>
                  <a:pt x="4435120" y="6509334"/>
                  <a:pt x="4421975" y="6516610"/>
                  <a:pt x="4409022" y="6517794"/>
                </a:cubicBezTo>
                <a:close/>
                <a:moveTo>
                  <a:pt x="7782975" y="6517794"/>
                </a:moveTo>
                <a:cubicBezTo>
                  <a:pt x="7770022" y="6516610"/>
                  <a:pt x="7756876" y="6509334"/>
                  <a:pt x="7747352" y="6496475"/>
                </a:cubicBezTo>
                <a:cubicBezTo>
                  <a:pt x="7729825" y="6471434"/>
                  <a:pt x="7733636" y="6453161"/>
                  <a:pt x="7758020" y="6438271"/>
                </a:cubicBezTo>
                <a:cubicBezTo>
                  <a:pt x="7777832" y="6427443"/>
                  <a:pt x="7813646" y="6430827"/>
                  <a:pt x="7823552" y="6445039"/>
                </a:cubicBezTo>
                <a:cubicBezTo>
                  <a:pt x="7833458" y="6458574"/>
                  <a:pt x="7830410" y="6486323"/>
                  <a:pt x="7817456" y="6502565"/>
                </a:cubicBezTo>
                <a:cubicBezTo>
                  <a:pt x="7808692" y="6514073"/>
                  <a:pt x="7795930" y="6518980"/>
                  <a:pt x="7782975" y="6517794"/>
                </a:cubicBezTo>
                <a:close/>
                <a:moveTo>
                  <a:pt x="3348090" y="6517796"/>
                </a:moveTo>
                <a:cubicBezTo>
                  <a:pt x="3333992" y="6517458"/>
                  <a:pt x="3319704" y="6511703"/>
                  <a:pt x="3310942" y="6500539"/>
                </a:cubicBezTo>
                <a:cubicBezTo>
                  <a:pt x="3293415" y="6479557"/>
                  <a:pt x="3293415" y="6459930"/>
                  <a:pt x="3312466" y="6443009"/>
                </a:cubicBezTo>
                <a:cubicBezTo>
                  <a:pt x="3356662" y="6403754"/>
                  <a:pt x="3420670" y="6456547"/>
                  <a:pt x="3384094" y="6502568"/>
                </a:cubicBezTo>
                <a:cubicBezTo>
                  <a:pt x="3376092" y="6513060"/>
                  <a:pt x="3362186" y="6518134"/>
                  <a:pt x="3348090" y="6517796"/>
                </a:cubicBezTo>
                <a:close/>
                <a:moveTo>
                  <a:pt x="8843907" y="6517796"/>
                </a:moveTo>
                <a:cubicBezTo>
                  <a:pt x="8829811" y="6518134"/>
                  <a:pt x="8815904" y="6513060"/>
                  <a:pt x="8807903" y="6502568"/>
                </a:cubicBezTo>
                <a:cubicBezTo>
                  <a:pt x="8771327" y="6456547"/>
                  <a:pt x="8835335" y="6403754"/>
                  <a:pt x="8879531" y="6443009"/>
                </a:cubicBezTo>
                <a:cubicBezTo>
                  <a:pt x="8898582" y="6459930"/>
                  <a:pt x="8898582" y="6479557"/>
                  <a:pt x="8881055" y="6500539"/>
                </a:cubicBezTo>
                <a:cubicBezTo>
                  <a:pt x="8872292" y="6511703"/>
                  <a:pt x="8858004" y="6517458"/>
                  <a:pt x="8843907" y="6517796"/>
                </a:cubicBezTo>
                <a:close/>
                <a:moveTo>
                  <a:pt x="3864075" y="6518815"/>
                </a:moveTo>
                <a:cubicBezTo>
                  <a:pt x="3820642" y="6511371"/>
                  <a:pt x="3808450" y="6468056"/>
                  <a:pt x="3841215" y="6439629"/>
                </a:cubicBezTo>
                <a:cubicBezTo>
                  <a:pt x="3866362" y="6416618"/>
                  <a:pt x="3892270" y="6417972"/>
                  <a:pt x="3916654" y="6443690"/>
                </a:cubicBezTo>
                <a:cubicBezTo>
                  <a:pt x="3939514" y="6468056"/>
                  <a:pt x="3941038" y="6481589"/>
                  <a:pt x="3922750" y="6501219"/>
                </a:cubicBezTo>
                <a:cubicBezTo>
                  <a:pt x="3908271" y="6516787"/>
                  <a:pt x="3887698" y="6522876"/>
                  <a:pt x="3864075" y="6518815"/>
                </a:cubicBezTo>
                <a:close/>
                <a:moveTo>
                  <a:pt x="8327921" y="6518815"/>
                </a:moveTo>
                <a:cubicBezTo>
                  <a:pt x="8304299" y="6522876"/>
                  <a:pt x="8283725" y="6516787"/>
                  <a:pt x="8269247" y="6501219"/>
                </a:cubicBezTo>
                <a:cubicBezTo>
                  <a:pt x="8250959" y="6481589"/>
                  <a:pt x="8252483" y="6468056"/>
                  <a:pt x="8275343" y="6443690"/>
                </a:cubicBezTo>
                <a:cubicBezTo>
                  <a:pt x="8299727" y="6417972"/>
                  <a:pt x="8325635" y="6416618"/>
                  <a:pt x="8350781" y="6439629"/>
                </a:cubicBezTo>
                <a:cubicBezTo>
                  <a:pt x="8383547" y="6468056"/>
                  <a:pt x="8371355" y="6511371"/>
                  <a:pt x="8327921" y="6518815"/>
                </a:cubicBezTo>
                <a:close/>
                <a:moveTo>
                  <a:pt x="6009946" y="6519836"/>
                </a:moveTo>
                <a:cubicBezTo>
                  <a:pt x="5996420" y="6521866"/>
                  <a:pt x="5980608" y="6521527"/>
                  <a:pt x="5967654" y="6518144"/>
                </a:cubicBezTo>
                <a:cubicBezTo>
                  <a:pt x="5926506" y="6507316"/>
                  <a:pt x="5931840" y="6446403"/>
                  <a:pt x="5976036" y="6426098"/>
                </a:cubicBezTo>
                <a:cubicBezTo>
                  <a:pt x="5998896" y="6415269"/>
                  <a:pt x="6001182" y="6415269"/>
                  <a:pt x="6020232" y="6428806"/>
                </a:cubicBezTo>
                <a:cubicBezTo>
                  <a:pt x="6030900" y="6436929"/>
                  <a:pt x="6046140" y="6445048"/>
                  <a:pt x="6053760" y="6447757"/>
                </a:cubicBezTo>
                <a:cubicBezTo>
                  <a:pt x="6070524" y="6452494"/>
                  <a:pt x="6072810" y="6497160"/>
                  <a:pt x="6055284" y="6497160"/>
                </a:cubicBezTo>
                <a:cubicBezTo>
                  <a:pt x="6049950" y="6497160"/>
                  <a:pt x="6041568" y="6501900"/>
                  <a:pt x="6038520" y="6507316"/>
                </a:cubicBezTo>
                <a:cubicBezTo>
                  <a:pt x="6034711" y="6513405"/>
                  <a:pt x="6023471" y="6517804"/>
                  <a:pt x="6009946" y="6519836"/>
                </a:cubicBezTo>
                <a:close/>
                <a:moveTo>
                  <a:pt x="6182051" y="6519836"/>
                </a:moveTo>
                <a:cubicBezTo>
                  <a:pt x="6168526" y="6517804"/>
                  <a:pt x="6157286" y="6513405"/>
                  <a:pt x="6153476" y="6507316"/>
                </a:cubicBezTo>
                <a:cubicBezTo>
                  <a:pt x="6150428" y="6501900"/>
                  <a:pt x="6142047" y="6497160"/>
                  <a:pt x="6136712" y="6497160"/>
                </a:cubicBezTo>
                <a:cubicBezTo>
                  <a:pt x="6119187" y="6497160"/>
                  <a:pt x="6121472" y="6452494"/>
                  <a:pt x="6138236" y="6447757"/>
                </a:cubicBezTo>
                <a:cubicBezTo>
                  <a:pt x="6145856" y="6445048"/>
                  <a:pt x="6161096" y="6436929"/>
                  <a:pt x="6171764" y="6428806"/>
                </a:cubicBezTo>
                <a:cubicBezTo>
                  <a:pt x="6190815" y="6415269"/>
                  <a:pt x="6193100" y="6415269"/>
                  <a:pt x="6215960" y="6426098"/>
                </a:cubicBezTo>
                <a:cubicBezTo>
                  <a:pt x="6260156" y="6446403"/>
                  <a:pt x="6265491" y="6507316"/>
                  <a:pt x="6224343" y="6518144"/>
                </a:cubicBezTo>
                <a:cubicBezTo>
                  <a:pt x="6211388" y="6521527"/>
                  <a:pt x="6195576" y="6521866"/>
                  <a:pt x="6182051" y="6519836"/>
                </a:cubicBezTo>
                <a:close/>
                <a:moveTo>
                  <a:pt x="4946546" y="6522189"/>
                </a:moveTo>
                <a:cubicBezTo>
                  <a:pt x="4935496" y="6523639"/>
                  <a:pt x="4922923" y="6522877"/>
                  <a:pt x="4909398" y="6519494"/>
                </a:cubicBezTo>
                <a:cubicBezTo>
                  <a:pt x="4893396" y="6516110"/>
                  <a:pt x="4874346" y="6483622"/>
                  <a:pt x="4877394" y="6466027"/>
                </a:cubicBezTo>
                <a:cubicBezTo>
                  <a:pt x="4881204" y="6449106"/>
                  <a:pt x="4907112" y="6426095"/>
                  <a:pt x="4929972" y="6420004"/>
                </a:cubicBezTo>
                <a:cubicBezTo>
                  <a:pt x="4950546" y="6414591"/>
                  <a:pt x="4982550" y="6436924"/>
                  <a:pt x="4989408" y="6460614"/>
                </a:cubicBezTo>
                <a:cubicBezTo>
                  <a:pt x="4999123" y="6493607"/>
                  <a:pt x="4979692" y="6517844"/>
                  <a:pt x="4946546" y="6522189"/>
                </a:cubicBezTo>
                <a:close/>
                <a:moveTo>
                  <a:pt x="7245451" y="6522189"/>
                </a:moveTo>
                <a:cubicBezTo>
                  <a:pt x="7212304" y="6517844"/>
                  <a:pt x="7192874" y="6493607"/>
                  <a:pt x="7202588" y="6460614"/>
                </a:cubicBezTo>
                <a:cubicBezTo>
                  <a:pt x="7209447" y="6436924"/>
                  <a:pt x="7241451" y="6414591"/>
                  <a:pt x="7262024" y="6420004"/>
                </a:cubicBezTo>
                <a:cubicBezTo>
                  <a:pt x="7284884" y="6426095"/>
                  <a:pt x="7310792" y="6449106"/>
                  <a:pt x="7314603" y="6466027"/>
                </a:cubicBezTo>
                <a:cubicBezTo>
                  <a:pt x="7317651" y="6483622"/>
                  <a:pt x="7298600" y="6516110"/>
                  <a:pt x="7282599" y="6519494"/>
                </a:cubicBezTo>
                <a:cubicBezTo>
                  <a:pt x="7269074" y="6522877"/>
                  <a:pt x="7256500" y="6523639"/>
                  <a:pt x="7245451" y="6522189"/>
                </a:cubicBezTo>
                <a:close/>
                <a:moveTo>
                  <a:pt x="1408399" y="6523556"/>
                </a:moveTo>
                <a:cubicBezTo>
                  <a:pt x="1394707" y="6523556"/>
                  <a:pt x="1379469" y="6521527"/>
                  <a:pt x="1374131" y="6519496"/>
                </a:cubicBezTo>
                <a:cubicBezTo>
                  <a:pt x="1358117" y="6514080"/>
                  <a:pt x="1341369" y="6478210"/>
                  <a:pt x="1346711" y="6459939"/>
                </a:cubicBezTo>
                <a:cubicBezTo>
                  <a:pt x="1352800" y="6438958"/>
                  <a:pt x="1384040" y="6415945"/>
                  <a:pt x="1406879" y="6415945"/>
                </a:cubicBezTo>
                <a:cubicBezTo>
                  <a:pt x="1426651" y="6415945"/>
                  <a:pt x="1471560" y="6457230"/>
                  <a:pt x="1471560" y="6475505"/>
                </a:cubicBezTo>
                <a:cubicBezTo>
                  <a:pt x="1471560" y="6496484"/>
                  <a:pt x="1435021" y="6524235"/>
                  <a:pt x="1408399" y="6523556"/>
                </a:cubicBezTo>
                <a:close/>
                <a:moveTo>
                  <a:pt x="10783598" y="6523556"/>
                </a:moveTo>
                <a:cubicBezTo>
                  <a:pt x="10756975" y="6524235"/>
                  <a:pt x="10720436" y="6496484"/>
                  <a:pt x="10720436" y="6475505"/>
                </a:cubicBezTo>
                <a:cubicBezTo>
                  <a:pt x="10720436" y="6457230"/>
                  <a:pt x="10765346" y="6415945"/>
                  <a:pt x="10785118" y="6415945"/>
                </a:cubicBezTo>
                <a:cubicBezTo>
                  <a:pt x="10807956" y="6415945"/>
                  <a:pt x="10839196" y="6438958"/>
                  <a:pt x="10845286" y="6459939"/>
                </a:cubicBezTo>
                <a:cubicBezTo>
                  <a:pt x="10850627" y="6478210"/>
                  <a:pt x="10833879" y="6514080"/>
                  <a:pt x="10817866" y="6519496"/>
                </a:cubicBezTo>
                <a:cubicBezTo>
                  <a:pt x="10812527" y="6521527"/>
                  <a:pt x="10797290" y="6523556"/>
                  <a:pt x="10783598" y="6523556"/>
                </a:cubicBezTo>
                <a:close/>
                <a:moveTo>
                  <a:pt x="355991" y="6523895"/>
                </a:moveTo>
                <a:cubicBezTo>
                  <a:pt x="337829" y="6525417"/>
                  <a:pt x="318052" y="6520171"/>
                  <a:pt x="303977" y="6507313"/>
                </a:cubicBezTo>
                <a:cubicBezTo>
                  <a:pt x="277213" y="6483622"/>
                  <a:pt x="278740" y="6455875"/>
                  <a:pt x="308544" y="6433543"/>
                </a:cubicBezTo>
                <a:cubicBezTo>
                  <a:pt x="339731" y="6409854"/>
                  <a:pt x="362553" y="6411206"/>
                  <a:pt x="386895" y="6436925"/>
                </a:cubicBezTo>
                <a:cubicBezTo>
                  <a:pt x="408195" y="6459260"/>
                  <a:pt x="411239" y="6474150"/>
                  <a:pt x="398304" y="6499868"/>
                </a:cubicBezTo>
                <a:cubicBezTo>
                  <a:pt x="390699" y="6514080"/>
                  <a:pt x="374152" y="6522371"/>
                  <a:pt x="355991" y="6523895"/>
                </a:cubicBezTo>
                <a:close/>
                <a:moveTo>
                  <a:pt x="11836006" y="6523895"/>
                </a:moveTo>
                <a:cubicBezTo>
                  <a:pt x="11817844" y="6522371"/>
                  <a:pt x="11801298" y="6514080"/>
                  <a:pt x="11793692" y="6499868"/>
                </a:cubicBezTo>
                <a:cubicBezTo>
                  <a:pt x="11780758" y="6474150"/>
                  <a:pt x="11783802" y="6459260"/>
                  <a:pt x="11805102" y="6436925"/>
                </a:cubicBezTo>
                <a:cubicBezTo>
                  <a:pt x="11829443" y="6411206"/>
                  <a:pt x="11852266" y="6409854"/>
                  <a:pt x="11883452" y="6433543"/>
                </a:cubicBezTo>
                <a:cubicBezTo>
                  <a:pt x="11913256" y="6455875"/>
                  <a:pt x="11914783" y="6483622"/>
                  <a:pt x="11888019" y="6507313"/>
                </a:cubicBezTo>
                <a:cubicBezTo>
                  <a:pt x="11873944" y="6520171"/>
                  <a:pt x="11854167" y="6525417"/>
                  <a:pt x="11836006" y="6523895"/>
                </a:cubicBezTo>
                <a:close/>
                <a:moveTo>
                  <a:pt x="5639231" y="6530318"/>
                </a:moveTo>
                <a:cubicBezTo>
                  <a:pt x="5627991" y="6529133"/>
                  <a:pt x="5616562" y="6523550"/>
                  <a:pt x="5603226" y="6513397"/>
                </a:cubicBezTo>
                <a:cubicBezTo>
                  <a:pt x="5571984" y="6490386"/>
                  <a:pt x="5571222" y="6459930"/>
                  <a:pt x="5600940" y="6434212"/>
                </a:cubicBezTo>
                <a:cubicBezTo>
                  <a:pt x="5635230" y="6405108"/>
                  <a:pt x="5675616" y="6411877"/>
                  <a:pt x="5698476" y="6450456"/>
                </a:cubicBezTo>
                <a:cubicBezTo>
                  <a:pt x="5712954" y="6475496"/>
                  <a:pt x="5703048" y="6503921"/>
                  <a:pt x="5674092" y="6520842"/>
                </a:cubicBezTo>
                <a:cubicBezTo>
                  <a:pt x="5661519" y="6528287"/>
                  <a:pt x="5650470" y="6531503"/>
                  <a:pt x="5639231" y="6530318"/>
                </a:cubicBezTo>
                <a:close/>
                <a:moveTo>
                  <a:pt x="6552766" y="6530318"/>
                </a:moveTo>
                <a:cubicBezTo>
                  <a:pt x="6541527" y="6531503"/>
                  <a:pt x="6530478" y="6528287"/>
                  <a:pt x="6517904" y="6520842"/>
                </a:cubicBezTo>
                <a:cubicBezTo>
                  <a:pt x="6488948" y="6503921"/>
                  <a:pt x="6479043" y="6475496"/>
                  <a:pt x="6493520" y="6450456"/>
                </a:cubicBezTo>
                <a:cubicBezTo>
                  <a:pt x="6516380" y="6411877"/>
                  <a:pt x="6556767" y="6405108"/>
                  <a:pt x="6591056" y="6434212"/>
                </a:cubicBezTo>
                <a:cubicBezTo>
                  <a:pt x="6620775" y="6459930"/>
                  <a:pt x="6620012" y="6490386"/>
                  <a:pt x="6588771" y="6513397"/>
                </a:cubicBezTo>
                <a:cubicBezTo>
                  <a:pt x="6575435" y="6523550"/>
                  <a:pt x="6564006" y="6529133"/>
                  <a:pt x="6552766" y="6530318"/>
                </a:cubicBezTo>
                <a:close/>
                <a:moveTo>
                  <a:pt x="524467" y="6638982"/>
                </a:moveTo>
                <a:cubicBezTo>
                  <a:pt x="517597" y="6638982"/>
                  <a:pt x="513016" y="6635598"/>
                  <a:pt x="514544" y="6631537"/>
                </a:cubicBezTo>
                <a:cubicBezTo>
                  <a:pt x="516071" y="6627476"/>
                  <a:pt x="520651" y="6624770"/>
                  <a:pt x="524467" y="6624770"/>
                </a:cubicBezTo>
                <a:cubicBezTo>
                  <a:pt x="528284" y="6624770"/>
                  <a:pt x="532861" y="6627476"/>
                  <a:pt x="534391" y="6631537"/>
                </a:cubicBezTo>
                <a:cubicBezTo>
                  <a:pt x="535916" y="6635598"/>
                  <a:pt x="531336" y="6638982"/>
                  <a:pt x="524467" y="6638982"/>
                </a:cubicBezTo>
                <a:close/>
                <a:moveTo>
                  <a:pt x="11667530" y="6638982"/>
                </a:moveTo>
                <a:cubicBezTo>
                  <a:pt x="11660660" y="6638982"/>
                  <a:pt x="11656080" y="6635598"/>
                  <a:pt x="11657606" y="6631537"/>
                </a:cubicBezTo>
                <a:cubicBezTo>
                  <a:pt x="11659135" y="6627476"/>
                  <a:pt x="11663712" y="6624770"/>
                  <a:pt x="11667530" y="6624770"/>
                </a:cubicBezTo>
                <a:cubicBezTo>
                  <a:pt x="11671346" y="6624770"/>
                  <a:pt x="11675926" y="6627476"/>
                  <a:pt x="11677452" y="6631537"/>
                </a:cubicBezTo>
                <a:cubicBezTo>
                  <a:pt x="11678980" y="6635598"/>
                  <a:pt x="11674399" y="6638982"/>
                  <a:pt x="11667530" y="6638982"/>
                </a:cubicBezTo>
                <a:close/>
                <a:moveTo>
                  <a:pt x="2992220" y="6638985"/>
                </a:moveTo>
                <a:cubicBezTo>
                  <a:pt x="2983076" y="6638985"/>
                  <a:pt x="2977742" y="6635602"/>
                  <a:pt x="2979266" y="6630865"/>
                </a:cubicBezTo>
                <a:cubicBezTo>
                  <a:pt x="2984600" y="6618004"/>
                  <a:pt x="3008222" y="6615973"/>
                  <a:pt x="3008222" y="6628157"/>
                </a:cubicBezTo>
                <a:cubicBezTo>
                  <a:pt x="3008222" y="6634924"/>
                  <a:pt x="3001364" y="6638985"/>
                  <a:pt x="2992220" y="6638985"/>
                </a:cubicBezTo>
                <a:close/>
                <a:moveTo>
                  <a:pt x="3350559" y="6638985"/>
                </a:moveTo>
                <a:cubicBezTo>
                  <a:pt x="3346750" y="6638985"/>
                  <a:pt x="3342178" y="6636279"/>
                  <a:pt x="3339130" y="6632896"/>
                </a:cubicBezTo>
                <a:cubicBezTo>
                  <a:pt x="3333795" y="6624773"/>
                  <a:pt x="3348274" y="6616651"/>
                  <a:pt x="3358179" y="6622068"/>
                </a:cubicBezTo>
                <a:cubicBezTo>
                  <a:pt x="3366562" y="6626804"/>
                  <a:pt x="3361227" y="6638985"/>
                  <a:pt x="3350559" y="6638985"/>
                </a:cubicBezTo>
                <a:close/>
                <a:moveTo>
                  <a:pt x="8841438" y="6638985"/>
                </a:moveTo>
                <a:cubicBezTo>
                  <a:pt x="8830770" y="6638985"/>
                  <a:pt x="8825435" y="6626804"/>
                  <a:pt x="8833818" y="6622068"/>
                </a:cubicBezTo>
                <a:cubicBezTo>
                  <a:pt x="8843723" y="6616651"/>
                  <a:pt x="8858202" y="6624773"/>
                  <a:pt x="8852867" y="6632896"/>
                </a:cubicBezTo>
                <a:cubicBezTo>
                  <a:pt x="8849819" y="6636279"/>
                  <a:pt x="8845247" y="6638985"/>
                  <a:pt x="8841438" y="6638985"/>
                </a:cubicBezTo>
                <a:close/>
                <a:moveTo>
                  <a:pt x="9199776" y="6638985"/>
                </a:moveTo>
                <a:cubicBezTo>
                  <a:pt x="9190632" y="6638985"/>
                  <a:pt x="9183775" y="6634924"/>
                  <a:pt x="9183775" y="6628157"/>
                </a:cubicBezTo>
                <a:cubicBezTo>
                  <a:pt x="9183775" y="6615973"/>
                  <a:pt x="9207396" y="6618004"/>
                  <a:pt x="9212731" y="6630865"/>
                </a:cubicBezTo>
                <a:cubicBezTo>
                  <a:pt x="9214255" y="6635602"/>
                  <a:pt x="9208920" y="6638985"/>
                  <a:pt x="9199776" y="6638985"/>
                </a:cubicBezTo>
                <a:close/>
                <a:moveTo>
                  <a:pt x="5824498" y="6641183"/>
                </a:moveTo>
                <a:cubicBezTo>
                  <a:pt x="5820879" y="6643723"/>
                  <a:pt x="5816307" y="6644061"/>
                  <a:pt x="5812496" y="6641014"/>
                </a:cubicBezTo>
                <a:cubicBezTo>
                  <a:pt x="5803352" y="6632892"/>
                  <a:pt x="5807924" y="6618679"/>
                  <a:pt x="5819354" y="6618679"/>
                </a:cubicBezTo>
                <a:cubicBezTo>
                  <a:pt x="5825450" y="6618679"/>
                  <a:pt x="5830784" y="6622740"/>
                  <a:pt x="5830784" y="6628155"/>
                </a:cubicBezTo>
                <a:cubicBezTo>
                  <a:pt x="5830784" y="6633908"/>
                  <a:pt x="5828118" y="6638646"/>
                  <a:pt x="5824498" y="6641183"/>
                </a:cubicBezTo>
                <a:close/>
                <a:moveTo>
                  <a:pt x="6367499" y="6641183"/>
                </a:moveTo>
                <a:cubicBezTo>
                  <a:pt x="6363879" y="6638646"/>
                  <a:pt x="6361212" y="6633908"/>
                  <a:pt x="6361212" y="6628155"/>
                </a:cubicBezTo>
                <a:cubicBezTo>
                  <a:pt x="6361212" y="6622740"/>
                  <a:pt x="6366547" y="6618679"/>
                  <a:pt x="6372643" y="6618679"/>
                </a:cubicBezTo>
                <a:cubicBezTo>
                  <a:pt x="6384072" y="6618679"/>
                  <a:pt x="6388644" y="6632892"/>
                  <a:pt x="6379500" y="6641014"/>
                </a:cubicBezTo>
                <a:cubicBezTo>
                  <a:pt x="6375690" y="6644061"/>
                  <a:pt x="6371118" y="6643723"/>
                  <a:pt x="6367499" y="6641183"/>
                </a:cubicBezTo>
                <a:close/>
                <a:moveTo>
                  <a:pt x="3169107" y="6645242"/>
                </a:moveTo>
                <a:cubicBezTo>
                  <a:pt x="3164726" y="6645242"/>
                  <a:pt x="3160344" y="6642028"/>
                  <a:pt x="3157296" y="6635596"/>
                </a:cubicBezTo>
                <a:cubicBezTo>
                  <a:pt x="3155010" y="6629506"/>
                  <a:pt x="3158058" y="6623414"/>
                  <a:pt x="3164916" y="6620707"/>
                </a:cubicBezTo>
                <a:cubicBezTo>
                  <a:pt x="3179394" y="6615970"/>
                  <a:pt x="3186252" y="6622061"/>
                  <a:pt x="3180918" y="6635596"/>
                </a:cubicBezTo>
                <a:cubicBezTo>
                  <a:pt x="3177870" y="6642028"/>
                  <a:pt x="3173488" y="6645242"/>
                  <a:pt x="3169107" y="6645242"/>
                </a:cubicBezTo>
                <a:close/>
                <a:moveTo>
                  <a:pt x="9022890" y="6645242"/>
                </a:moveTo>
                <a:cubicBezTo>
                  <a:pt x="9018508" y="6645242"/>
                  <a:pt x="9014127" y="6642028"/>
                  <a:pt x="9011079" y="6635596"/>
                </a:cubicBezTo>
                <a:cubicBezTo>
                  <a:pt x="9005744" y="6622061"/>
                  <a:pt x="9012603" y="6615970"/>
                  <a:pt x="9027080" y="6620707"/>
                </a:cubicBezTo>
                <a:cubicBezTo>
                  <a:pt x="9033939" y="6623414"/>
                  <a:pt x="9036987" y="6629506"/>
                  <a:pt x="9034700" y="6635596"/>
                </a:cubicBezTo>
                <a:cubicBezTo>
                  <a:pt x="9031652" y="6642028"/>
                  <a:pt x="9027271" y="6645242"/>
                  <a:pt x="9022890" y="6645242"/>
                </a:cubicBezTo>
                <a:close/>
                <a:moveTo>
                  <a:pt x="2288002" y="6645501"/>
                </a:moveTo>
                <a:cubicBezTo>
                  <a:pt x="2281428" y="6645248"/>
                  <a:pt x="2275523" y="6641694"/>
                  <a:pt x="2272475" y="6634924"/>
                </a:cubicBezTo>
                <a:cubicBezTo>
                  <a:pt x="2265618" y="6618682"/>
                  <a:pt x="2280858" y="6609207"/>
                  <a:pt x="2300670" y="6618682"/>
                </a:cubicBezTo>
                <a:cubicBezTo>
                  <a:pt x="2313623" y="6624773"/>
                  <a:pt x="2315147" y="6628157"/>
                  <a:pt x="2307527" y="6636279"/>
                </a:cubicBezTo>
                <a:cubicBezTo>
                  <a:pt x="2301812" y="6642709"/>
                  <a:pt x="2294574" y="6645755"/>
                  <a:pt x="2288002" y="6645501"/>
                </a:cubicBezTo>
                <a:close/>
                <a:moveTo>
                  <a:pt x="9903995" y="6645501"/>
                </a:moveTo>
                <a:cubicBezTo>
                  <a:pt x="9897423" y="6645755"/>
                  <a:pt x="9890184" y="6642709"/>
                  <a:pt x="9884470" y="6636279"/>
                </a:cubicBezTo>
                <a:cubicBezTo>
                  <a:pt x="9876850" y="6628157"/>
                  <a:pt x="9878374" y="6624773"/>
                  <a:pt x="9891327" y="6618682"/>
                </a:cubicBezTo>
                <a:cubicBezTo>
                  <a:pt x="9911139" y="6609207"/>
                  <a:pt x="9926379" y="6618682"/>
                  <a:pt x="9919522" y="6634924"/>
                </a:cubicBezTo>
                <a:cubicBezTo>
                  <a:pt x="9916474" y="6641694"/>
                  <a:pt x="9910568" y="6645248"/>
                  <a:pt x="9903995" y="6645501"/>
                </a:cubicBezTo>
                <a:close/>
                <a:moveTo>
                  <a:pt x="1415825" y="6647189"/>
                </a:moveTo>
                <a:cubicBezTo>
                  <a:pt x="1409739" y="6649474"/>
                  <a:pt x="1401560" y="6648797"/>
                  <a:pt x="1393193" y="6644398"/>
                </a:cubicBezTo>
                <a:cubicBezTo>
                  <a:pt x="1375693" y="6636275"/>
                  <a:pt x="1377207" y="6620709"/>
                  <a:pt x="1395476" y="6615295"/>
                </a:cubicBezTo>
                <a:cubicBezTo>
                  <a:pt x="1414492" y="6609880"/>
                  <a:pt x="1425904" y="6615970"/>
                  <a:pt x="1425904" y="6632214"/>
                </a:cubicBezTo>
                <a:cubicBezTo>
                  <a:pt x="1425904" y="6639659"/>
                  <a:pt x="1421909" y="6644905"/>
                  <a:pt x="1415825" y="6647189"/>
                </a:cubicBezTo>
                <a:close/>
                <a:moveTo>
                  <a:pt x="10776171" y="6647189"/>
                </a:moveTo>
                <a:cubicBezTo>
                  <a:pt x="10770087" y="6644905"/>
                  <a:pt x="10766092" y="6639659"/>
                  <a:pt x="10766092" y="6632214"/>
                </a:cubicBezTo>
                <a:cubicBezTo>
                  <a:pt x="10766092" y="6615970"/>
                  <a:pt x="10777504" y="6609880"/>
                  <a:pt x="10796520" y="6615295"/>
                </a:cubicBezTo>
                <a:cubicBezTo>
                  <a:pt x="10814790" y="6620709"/>
                  <a:pt x="10816303" y="6636275"/>
                  <a:pt x="10798803" y="6644398"/>
                </a:cubicBezTo>
                <a:cubicBezTo>
                  <a:pt x="10790436" y="6648797"/>
                  <a:pt x="10782258" y="6649474"/>
                  <a:pt x="10776171" y="6647189"/>
                </a:cubicBezTo>
                <a:close/>
                <a:moveTo>
                  <a:pt x="4061164" y="6649726"/>
                </a:moveTo>
                <a:cubicBezTo>
                  <a:pt x="4055639" y="6651334"/>
                  <a:pt x="4048210" y="6649134"/>
                  <a:pt x="4039066" y="6643042"/>
                </a:cubicBezTo>
                <a:cubicBezTo>
                  <a:pt x="4024587" y="6633566"/>
                  <a:pt x="4024587" y="6632214"/>
                  <a:pt x="4036779" y="6621384"/>
                </a:cubicBezTo>
                <a:cubicBezTo>
                  <a:pt x="4053543" y="6606495"/>
                  <a:pt x="4074879" y="6613939"/>
                  <a:pt x="4071831" y="6633566"/>
                </a:cubicBezTo>
                <a:cubicBezTo>
                  <a:pt x="4070307" y="6642705"/>
                  <a:pt x="4066688" y="6648119"/>
                  <a:pt x="4061164" y="6649726"/>
                </a:cubicBezTo>
                <a:close/>
                <a:moveTo>
                  <a:pt x="8130832" y="6649726"/>
                </a:moveTo>
                <a:cubicBezTo>
                  <a:pt x="8125308" y="6648119"/>
                  <a:pt x="8121690" y="6642705"/>
                  <a:pt x="8120165" y="6633566"/>
                </a:cubicBezTo>
                <a:cubicBezTo>
                  <a:pt x="8117117" y="6613939"/>
                  <a:pt x="8138453" y="6606495"/>
                  <a:pt x="8155217" y="6621384"/>
                </a:cubicBezTo>
                <a:cubicBezTo>
                  <a:pt x="8167409" y="6632214"/>
                  <a:pt x="8167409" y="6633566"/>
                  <a:pt x="8152931" y="6643042"/>
                </a:cubicBezTo>
                <a:cubicBezTo>
                  <a:pt x="8143787" y="6649134"/>
                  <a:pt x="8136357" y="6651334"/>
                  <a:pt x="8130832" y="6649726"/>
                </a:cubicBezTo>
                <a:close/>
                <a:moveTo>
                  <a:pt x="5296410" y="6651762"/>
                </a:moveTo>
                <a:cubicBezTo>
                  <a:pt x="5290599" y="6652862"/>
                  <a:pt x="5283742" y="6650493"/>
                  <a:pt x="5276883" y="6644400"/>
                </a:cubicBezTo>
                <a:cubicBezTo>
                  <a:pt x="5264691" y="6633572"/>
                  <a:pt x="5265454" y="6622068"/>
                  <a:pt x="5279931" y="6611913"/>
                </a:cubicBezTo>
                <a:cubicBezTo>
                  <a:pt x="5295934" y="6599730"/>
                  <a:pt x="5317270" y="6618005"/>
                  <a:pt x="5309650" y="6638310"/>
                </a:cubicBezTo>
                <a:cubicBezTo>
                  <a:pt x="5306983" y="6646094"/>
                  <a:pt x="5302220" y="6650661"/>
                  <a:pt x="5296410" y="6651762"/>
                </a:cubicBezTo>
                <a:close/>
                <a:moveTo>
                  <a:pt x="6895587" y="6651762"/>
                </a:moveTo>
                <a:cubicBezTo>
                  <a:pt x="6889776" y="6650661"/>
                  <a:pt x="6885013" y="6646094"/>
                  <a:pt x="6882347" y="6638310"/>
                </a:cubicBezTo>
                <a:cubicBezTo>
                  <a:pt x="6874727" y="6618005"/>
                  <a:pt x="6896063" y="6599730"/>
                  <a:pt x="6912066" y="6611913"/>
                </a:cubicBezTo>
                <a:cubicBezTo>
                  <a:pt x="6926543" y="6622068"/>
                  <a:pt x="6927306" y="6633572"/>
                  <a:pt x="6915114" y="6644400"/>
                </a:cubicBezTo>
                <a:cubicBezTo>
                  <a:pt x="6908255" y="6650493"/>
                  <a:pt x="6901397" y="6652862"/>
                  <a:pt x="6895587" y="6651762"/>
                </a:cubicBezTo>
                <a:close/>
                <a:moveTo>
                  <a:pt x="1051143" y="6652007"/>
                </a:moveTo>
                <a:cubicBezTo>
                  <a:pt x="1046779" y="6651331"/>
                  <a:pt x="1042949" y="6647439"/>
                  <a:pt x="1038761" y="6640332"/>
                </a:cubicBezTo>
                <a:cubicBezTo>
                  <a:pt x="1028857" y="6623413"/>
                  <a:pt x="1040284" y="6609199"/>
                  <a:pt x="1060092" y="6615291"/>
                </a:cubicBezTo>
                <a:cubicBezTo>
                  <a:pt x="1077625" y="6620028"/>
                  <a:pt x="1080665" y="6632211"/>
                  <a:pt x="1066967" y="6644394"/>
                </a:cubicBezTo>
                <a:cubicBezTo>
                  <a:pt x="1060475" y="6650146"/>
                  <a:pt x="1055525" y="6652685"/>
                  <a:pt x="1051143" y="6652007"/>
                </a:cubicBezTo>
                <a:close/>
                <a:moveTo>
                  <a:pt x="11140854" y="6652007"/>
                </a:moveTo>
                <a:cubicBezTo>
                  <a:pt x="11136471" y="6652685"/>
                  <a:pt x="11131522" y="6650146"/>
                  <a:pt x="11125030" y="6644394"/>
                </a:cubicBezTo>
                <a:cubicBezTo>
                  <a:pt x="11111331" y="6632211"/>
                  <a:pt x="11114371" y="6620028"/>
                  <a:pt x="11131904" y="6615291"/>
                </a:cubicBezTo>
                <a:cubicBezTo>
                  <a:pt x="11151712" y="6609199"/>
                  <a:pt x="11163139" y="6623413"/>
                  <a:pt x="11153235" y="6640332"/>
                </a:cubicBezTo>
                <a:cubicBezTo>
                  <a:pt x="11149047" y="6647439"/>
                  <a:pt x="11145218" y="6651331"/>
                  <a:pt x="11140854" y="6652007"/>
                </a:cubicBezTo>
                <a:close/>
                <a:moveTo>
                  <a:pt x="0" y="6654859"/>
                </a:moveTo>
                <a:lnTo>
                  <a:pt x="0" y="6602300"/>
                </a:lnTo>
                <a:lnTo>
                  <a:pt x="12359" y="6609883"/>
                </a:lnTo>
                <a:cubicBezTo>
                  <a:pt x="26912" y="6622745"/>
                  <a:pt x="27677" y="6627480"/>
                  <a:pt x="20021" y="6642371"/>
                </a:cubicBezTo>
                <a:close/>
                <a:moveTo>
                  <a:pt x="12191999" y="6654860"/>
                </a:moveTo>
                <a:lnTo>
                  <a:pt x="12171975" y="6642371"/>
                </a:lnTo>
                <a:cubicBezTo>
                  <a:pt x="12164319" y="6627480"/>
                  <a:pt x="12165084" y="6622745"/>
                  <a:pt x="12179638" y="6609883"/>
                </a:cubicBezTo>
                <a:lnTo>
                  <a:pt x="12191999" y="6602299"/>
                </a:lnTo>
                <a:close/>
                <a:moveTo>
                  <a:pt x="5113424" y="6658531"/>
                </a:moveTo>
                <a:cubicBezTo>
                  <a:pt x="5106852" y="6659461"/>
                  <a:pt x="5100756" y="6656923"/>
                  <a:pt x="5094279" y="6651171"/>
                </a:cubicBezTo>
                <a:cubicBezTo>
                  <a:pt x="5082087" y="6640343"/>
                  <a:pt x="5082850" y="6624773"/>
                  <a:pt x="5097327" y="6608530"/>
                </a:cubicBezTo>
                <a:cubicBezTo>
                  <a:pt x="5105710" y="6598378"/>
                  <a:pt x="5111043" y="6597023"/>
                  <a:pt x="5120950" y="6602439"/>
                </a:cubicBezTo>
                <a:cubicBezTo>
                  <a:pt x="5145334" y="6615974"/>
                  <a:pt x="5150667" y="6630188"/>
                  <a:pt x="5135427" y="6645079"/>
                </a:cubicBezTo>
                <a:cubicBezTo>
                  <a:pt x="5127046" y="6653201"/>
                  <a:pt x="5119998" y="6657599"/>
                  <a:pt x="5113424" y="6658531"/>
                </a:cubicBezTo>
                <a:close/>
                <a:moveTo>
                  <a:pt x="5639422" y="6658531"/>
                </a:moveTo>
                <a:cubicBezTo>
                  <a:pt x="5631802" y="6657432"/>
                  <a:pt x="5624563" y="6652864"/>
                  <a:pt x="5619228" y="6645082"/>
                </a:cubicBezTo>
                <a:cubicBezTo>
                  <a:pt x="5610847" y="6633574"/>
                  <a:pt x="5610847" y="6628160"/>
                  <a:pt x="5621515" y="6614623"/>
                </a:cubicBezTo>
                <a:cubicBezTo>
                  <a:pt x="5635231" y="6595672"/>
                  <a:pt x="5642851" y="6594318"/>
                  <a:pt x="5658852" y="6609208"/>
                </a:cubicBezTo>
                <a:cubicBezTo>
                  <a:pt x="5673331" y="6621391"/>
                  <a:pt x="5674855" y="6639666"/>
                  <a:pt x="5661900" y="6651172"/>
                </a:cubicBezTo>
                <a:cubicBezTo>
                  <a:pt x="5655043" y="6657263"/>
                  <a:pt x="5647042" y="6659631"/>
                  <a:pt x="5639422" y="6658531"/>
                </a:cubicBezTo>
                <a:close/>
                <a:moveTo>
                  <a:pt x="6552575" y="6658531"/>
                </a:moveTo>
                <a:cubicBezTo>
                  <a:pt x="6544955" y="6659631"/>
                  <a:pt x="6536954" y="6657263"/>
                  <a:pt x="6530096" y="6651172"/>
                </a:cubicBezTo>
                <a:cubicBezTo>
                  <a:pt x="6517142" y="6639666"/>
                  <a:pt x="6518666" y="6621391"/>
                  <a:pt x="6533144" y="6609208"/>
                </a:cubicBezTo>
                <a:cubicBezTo>
                  <a:pt x="6549146" y="6594318"/>
                  <a:pt x="6556766" y="6595672"/>
                  <a:pt x="6570482" y="6614623"/>
                </a:cubicBezTo>
                <a:cubicBezTo>
                  <a:pt x="6581150" y="6628160"/>
                  <a:pt x="6581150" y="6633574"/>
                  <a:pt x="6572768" y="6645082"/>
                </a:cubicBezTo>
                <a:cubicBezTo>
                  <a:pt x="6567434" y="6652864"/>
                  <a:pt x="6560195" y="6657432"/>
                  <a:pt x="6552575" y="6658531"/>
                </a:cubicBezTo>
                <a:close/>
                <a:moveTo>
                  <a:pt x="7078572" y="6658531"/>
                </a:moveTo>
                <a:cubicBezTo>
                  <a:pt x="7071999" y="6657599"/>
                  <a:pt x="7064951" y="6653201"/>
                  <a:pt x="7056570" y="6645079"/>
                </a:cubicBezTo>
                <a:cubicBezTo>
                  <a:pt x="7041330" y="6630188"/>
                  <a:pt x="7046663" y="6615974"/>
                  <a:pt x="7071047" y="6602439"/>
                </a:cubicBezTo>
                <a:cubicBezTo>
                  <a:pt x="7080954" y="6597023"/>
                  <a:pt x="7086287" y="6598378"/>
                  <a:pt x="7094669" y="6608530"/>
                </a:cubicBezTo>
                <a:cubicBezTo>
                  <a:pt x="7109147" y="6624773"/>
                  <a:pt x="7109910" y="6640343"/>
                  <a:pt x="7097718" y="6651171"/>
                </a:cubicBezTo>
                <a:cubicBezTo>
                  <a:pt x="7091240" y="6656923"/>
                  <a:pt x="7085144" y="6659461"/>
                  <a:pt x="7078572" y="6658531"/>
                </a:cubicBezTo>
                <a:close/>
                <a:moveTo>
                  <a:pt x="5998719" y="6658699"/>
                </a:moveTo>
                <a:cubicBezTo>
                  <a:pt x="5990718" y="6659800"/>
                  <a:pt x="5982146" y="6656923"/>
                  <a:pt x="5975287" y="6649815"/>
                </a:cubicBezTo>
                <a:cubicBezTo>
                  <a:pt x="5963095" y="6636280"/>
                  <a:pt x="5968428" y="6611913"/>
                  <a:pt x="5985192" y="6602439"/>
                </a:cubicBezTo>
                <a:cubicBezTo>
                  <a:pt x="6005767" y="6591610"/>
                  <a:pt x="6030151" y="6621391"/>
                  <a:pt x="6018720" y="6643725"/>
                </a:cubicBezTo>
                <a:cubicBezTo>
                  <a:pt x="6014148" y="6652523"/>
                  <a:pt x="6006719" y="6657599"/>
                  <a:pt x="5998719" y="6658699"/>
                </a:cubicBezTo>
                <a:close/>
                <a:moveTo>
                  <a:pt x="6193278" y="6658699"/>
                </a:moveTo>
                <a:cubicBezTo>
                  <a:pt x="6185278" y="6657599"/>
                  <a:pt x="6177848" y="6652523"/>
                  <a:pt x="6173276" y="6643725"/>
                </a:cubicBezTo>
                <a:cubicBezTo>
                  <a:pt x="6161846" y="6621391"/>
                  <a:pt x="6186229" y="6591610"/>
                  <a:pt x="6206804" y="6602439"/>
                </a:cubicBezTo>
                <a:cubicBezTo>
                  <a:pt x="6223568" y="6611913"/>
                  <a:pt x="6228902" y="6636280"/>
                  <a:pt x="6216710" y="6649815"/>
                </a:cubicBezTo>
                <a:cubicBezTo>
                  <a:pt x="6209851" y="6656923"/>
                  <a:pt x="6201279" y="6659800"/>
                  <a:pt x="6193278" y="6658699"/>
                </a:cubicBezTo>
                <a:close/>
                <a:moveTo>
                  <a:pt x="1228277" y="6658867"/>
                </a:moveTo>
                <a:cubicBezTo>
                  <a:pt x="1220564" y="6659460"/>
                  <a:pt x="1213345" y="6656921"/>
                  <a:pt x="1206853" y="6651168"/>
                </a:cubicBezTo>
                <a:cubicBezTo>
                  <a:pt x="1177121" y="6624773"/>
                  <a:pt x="1219804" y="6583488"/>
                  <a:pt x="1251055" y="6608529"/>
                </a:cubicBezTo>
                <a:cubicBezTo>
                  <a:pt x="1270093" y="6623419"/>
                  <a:pt x="1270093" y="6633572"/>
                  <a:pt x="1252585" y="6647785"/>
                </a:cubicBezTo>
                <a:cubicBezTo>
                  <a:pt x="1244161" y="6654551"/>
                  <a:pt x="1235936" y="6658274"/>
                  <a:pt x="1228277" y="6658867"/>
                </a:cubicBezTo>
                <a:close/>
                <a:moveTo>
                  <a:pt x="10963719" y="6658867"/>
                </a:moveTo>
                <a:cubicBezTo>
                  <a:pt x="10956060" y="6658274"/>
                  <a:pt x="10947835" y="6654551"/>
                  <a:pt x="10939411" y="6647785"/>
                </a:cubicBezTo>
                <a:cubicBezTo>
                  <a:pt x="10921903" y="6633572"/>
                  <a:pt x="10921903" y="6623419"/>
                  <a:pt x="10940942" y="6608529"/>
                </a:cubicBezTo>
                <a:cubicBezTo>
                  <a:pt x="10972192" y="6583488"/>
                  <a:pt x="11014875" y="6624773"/>
                  <a:pt x="10985143" y="6651168"/>
                </a:cubicBezTo>
                <a:cubicBezTo>
                  <a:pt x="10978651" y="6656921"/>
                  <a:pt x="10971432" y="6659460"/>
                  <a:pt x="10963719" y="6658867"/>
                </a:cubicBezTo>
                <a:close/>
                <a:moveTo>
                  <a:pt x="2112168" y="6659123"/>
                </a:moveTo>
                <a:cubicBezTo>
                  <a:pt x="2100167" y="6659291"/>
                  <a:pt x="2087975" y="6654894"/>
                  <a:pt x="2081497" y="6645757"/>
                </a:cubicBezTo>
                <a:cubicBezTo>
                  <a:pt x="2067019" y="6624775"/>
                  <a:pt x="2083783" y="6598379"/>
                  <a:pt x="2111978" y="6598379"/>
                </a:cubicBezTo>
                <a:cubicBezTo>
                  <a:pt x="2139410" y="6598379"/>
                  <a:pt x="2154650" y="6622745"/>
                  <a:pt x="2141695" y="6645079"/>
                </a:cubicBezTo>
                <a:cubicBezTo>
                  <a:pt x="2135980" y="6654217"/>
                  <a:pt x="2124170" y="6658954"/>
                  <a:pt x="2112168" y="6659123"/>
                </a:cubicBezTo>
                <a:close/>
                <a:moveTo>
                  <a:pt x="10079828" y="6659123"/>
                </a:moveTo>
                <a:cubicBezTo>
                  <a:pt x="10067827" y="6658954"/>
                  <a:pt x="10056016" y="6654217"/>
                  <a:pt x="10050302" y="6645079"/>
                </a:cubicBezTo>
                <a:cubicBezTo>
                  <a:pt x="10037347" y="6622745"/>
                  <a:pt x="10052587" y="6598379"/>
                  <a:pt x="10080019" y="6598379"/>
                </a:cubicBezTo>
                <a:cubicBezTo>
                  <a:pt x="10108214" y="6598379"/>
                  <a:pt x="10124978" y="6624775"/>
                  <a:pt x="10110499" y="6645757"/>
                </a:cubicBezTo>
                <a:cubicBezTo>
                  <a:pt x="10104022" y="6654894"/>
                  <a:pt x="10091830" y="6659291"/>
                  <a:pt x="10079828" y="6659123"/>
                </a:cubicBezTo>
                <a:close/>
                <a:moveTo>
                  <a:pt x="5460382" y="6659165"/>
                </a:moveTo>
                <a:cubicBezTo>
                  <a:pt x="5453822" y="6658149"/>
                  <a:pt x="5447487" y="6654214"/>
                  <a:pt x="5442724" y="6646432"/>
                </a:cubicBezTo>
                <a:cubicBezTo>
                  <a:pt x="5432056" y="6628158"/>
                  <a:pt x="5432819" y="6621391"/>
                  <a:pt x="5447296" y="6609207"/>
                </a:cubicBezTo>
                <a:cubicBezTo>
                  <a:pt x="5464060" y="6593641"/>
                  <a:pt x="5480063" y="6595672"/>
                  <a:pt x="5489207" y="6614621"/>
                </a:cubicBezTo>
                <a:cubicBezTo>
                  <a:pt x="5501780" y="6638989"/>
                  <a:pt x="5480063" y="6662210"/>
                  <a:pt x="5460382" y="6659165"/>
                </a:cubicBezTo>
                <a:close/>
                <a:moveTo>
                  <a:pt x="6731615" y="6659165"/>
                </a:moveTo>
                <a:cubicBezTo>
                  <a:pt x="6711934" y="6662210"/>
                  <a:pt x="6690216" y="6638989"/>
                  <a:pt x="6702790" y="6614621"/>
                </a:cubicBezTo>
                <a:cubicBezTo>
                  <a:pt x="6711934" y="6595672"/>
                  <a:pt x="6727936" y="6593641"/>
                  <a:pt x="6744700" y="6609207"/>
                </a:cubicBezTo>
                <a:cubicBezTo>
                  <a:pt x="6759178" y="6621391"/>
                  <a:pt x="6759940" y="6628158"/>
                  <a:pt x="6749272" y="6646432"/>
                </a:cubicBezTo>
                <a:cubicBezTo>
                  <a:pt x="6744510" y="6654214"/>
                  <a:pt x="6738175" y="6658149"/>
                  <a:pt x="6731615" y="6659165"/>
                </a:cubicBezTo>
                <a:close/>
                <a:moveTo>
                  <a:pt x="4222046" y="6664872"/>
                </a:moveTo>
                <a:cubicBezTo>
                  <a:pt x="4216140" y="6663517"/>
                  <a:pt x="4210616" y="6659625"/>
                  <a:pt x="4202615" y="6652518"/>
                </a:cubicBezTo>
                <a:cubicBezTo>
                  <a:pt x="4184327" y="6636275"/>
                  <a:pt x="4184327" y="6632891"/>
                  <a:pt x="4199567" y="6613263"/>
                </a:cubicBezTo>
                <a:cubicBezTo>
                  <a:pt x="4206424" y="6603788"/>
                  <a:pt x="4219379" y="6598373"/>
                  <a:pt x="4232332" y="6598373"/>
                </a:cubicBezTo>
                <a:cubicBezTo>
                  <a:pt x="4271195" y="6598373"/>
                  <a:pt x="4280339" y="6649811"/>
                  <a:pt x="4243763" y="6661994"/>
                </a:cubicBezTo>
                <a:cubicBezTo>
                  <a:pt x="4234238" y="6665041"/>
                  <a:pt x="4227951" y="6666224"/>
                  <a:pt x="4222046" y="6664872"/>
                </a:cubicBezTo>
                <a:close/>
                <a:moveTo>
                  <a:pt x="7969951" y="6664872"/>
                </a:moveTo>
                <a:cubicBezTo>
                  <a:pt x="7964046" y="6666224"/>
                  <a:pt x="7957759" y="6665041"/>
                  <a:pt x="7948233" y="6661994"/>
                </a:cubicBezTo>
                <a:cubicBezTo>
                  <a:pt x="7911658" y="6649811"/>
                  <a:pt x="7920802" y="6598373"/>
                  <a:pt x="7959664" y="6598373"/>
                </a:cubicBezTo>
                <a:cubicBezTo>
                  <a:pt x="7972618" y="6598373"/>
                  <a:pt x="7985572" y="6603788"/>
                  <a:pt x="7992430" y="6613263"/>
                </a:cubicBezTo>
                <a:cubicBezTo>
                  <a:pt x="8007669" y="6632891"/>
                  <a:pt x="8007669" y="6636275"/>
                  <a:pt x="7989382" y="6652518"/>
                </a:cubicBezTo>
                <a:cubicBezTo>
                  <a:pt x="7981380" y="6659625"/>
                  <a:pt x="7975856" y="6663517"/>
                  <a:pt x="7969951" y="6664872"/>
                </a:cubicBezTo>
                <a:close/>
                <a:moveTo>
                  <a:pt x="3709572" y="6665045"/>
                </a:moveTo>
                <a:cubicBezTo>
                  <a:pt x="3699190" y="6666737"/>
                  <a:pt x="3687570" y="6664708"/>
                  <a:pt x="3676139" y="6658618"/>
                </a:cubicBezTo>
                <a:cubicBezTo>
                  <a:pt x="3656327" y="6648463"/>
                  <a:pt x="3657851" y="6607854"/>
                  <a:pt x="3678426" y="6598378"/>
                </a:cubicBezTo>
                <a:cubicBezTo>
                  <a:pt x="3718050" y="6578749"/>
                  <a:pt x="3759959" y="6615974"/>
                  <a:pt x="3735575" y="6649141"/>
                </a:cubicBezTo>
                <a:cubicBezTo>
                  <a:pt x="3729099" y="6657938"/>
                  <a:pt x="3719955" y="6663355"/>
                  <a:pt x="3709572" y="6665045"/>
                </a:cubicBezTo>
                <a:close/>
                <a:moveTo>
                  <a:pt x="8482424" y="6665045"/>
                </a:moveTo>
                <a:cubicBezTo>
                  <a:pt x="8472042" y="6663355"/>
                  <a:pt x="8462898" y="6657938"/>
                  <a:pt x="8456422" y="6649141"/>
                </a:cubicBezTo>
                <a:cubicBezTo>
                  <a:pt x="8432038" y="6615974"/>
                  <a:pt x="8473947" y="6578749"/>
                  <a:pt x="8513571" y="6598378"/>
                </a:cubicBezTo>
                <a:cubicBezTo>
                  <a:pt x="8534146" y="6607854"/>
                  <a:pt x="8535670" y="6648463"/>
                  <a:pt x="8515858" y="6658618"/>
                </a:cubicBezTo>
                <a:cubicBezTo>
                  <a:pt x="8504427" y="6664708"/>
                  <a:pt x="8492807" y="6666737"/>
                  <a:pt x="8482424" y="6665045"/>
                </a:cubicBezTo>
                <a:close/>
                <a:moveTo>
                  <a:pt x="4943592" y="6665378"/>
                </a:moveTo>
                <a:cubicBezTo>
                  <a:pt x="4934352" y="6666393"/>
                  <a:pt x="4923875" y="6663009"/>
                  <a:pt x="4911683" y="6655226"/>
                </a:cubicBezTo>
                <a:cubicBezTo>
                  <a:pt x="4893395" y="6643719"/>
                  <a:pt x="4889584" y="6619354"/>
                  <a:pt x="4904063" y="6606495"/>
                </a:cubicBezTo>
                <a:cubicBezTo>
                  <a:pt x="4909396" y="6601757"/>
                  <a:pt x="4923875" y="6598372"/>
                  <a:pt x="4936828" y="6598372"/>
                </a:cubicBezTo>
                <a:cubicBezTo>
                  <a:pt x="4970356" y="6598372"/>
                  <a:pt x="4986359" y="6624093"/>
                  <a:pt x="4968071" y="6649135"/>
                </a:cubicBezTo>
                <a:cubicBezTo>
                  <a:pt x="4960832" y="6658947"/>
                  <a:pt x="4952831" y="6664363"/>
                  <a:pt x="4943592" y="6665378"/>
                </a:cubicBezTo>
                <a:close/>
                <a:moveTo>
                  <a:pt x="7248404" y="6665378"/>
                </a:moveTo>
                <a:cubicBezTo>
                  <a:pt x="7239166" y="6664363"/>
                  <a:pt x="7231164" y="6658947"/>
                  <a:pt x="7223926" y="6649135"/>
                </a:cubicBezTo>
                <a:cubicBezTo>
                  <a:pt x="7205638" y="6624093"/>
                  <a:pt x="7221640" y="6598372"/>
                  <a:pt x="7255168" y="6598372"/>
                </a:cubicBezTo>
                <a:cubicBezTo>
                  <a:pt x="7268122" y="6598372"/>
                  <a:pt x="7282600" y="6601757"/>
                  <a:pt x="7287933" y="6606495"/>
                </a:cubicBezTo>
                <a:cubicBezTo>
                  <a:pt x="7302412" y="6619354"/>
                  <a:pt x="7298602" y="6643719"/>
                  <a:pt x="7280313" y="6655226"/>
                </a:cubicBezTo>
                <a:cubicBezTo>
                  <a:pt x="7268122" y="6663009"/>
                  <a:pt x="7257644" y="6666393"/>
                  <a:pt x="7248404" y="6665378"/>
                </a:cubicBezTo>
                <a:close/>
                <a:moveTo>
                  <a:pt x="2816475" y="6665379"/>
                </a:moveTo>
                <a:cubicBezTo>
                  <a:pt x="2808283" y="6665208"/>
                  <a:pt x="2800472" y="6661318"/>
                  <a:pt x="2792852" y="6653872"/>
                </a:cubicBezTo>
                <a:cubicBezTo>
                  <a:pt x="2766944" y="6628830"/>
                  <a:pt x="2781423" y="6598373"/>
                  <a:pt x="2817999" y="6598373"/>
                </a:cubicBezTo>
                <a:cubicBezTo>
                  <a:pt x="2855336" y="6598373"/>
                  <a:pt x="2869815" y="6632891"/>
                  <a:pt x="2842383" y="6654548"/>
                </a:cubicBezTo>
                <a:cubicBezTo>
                  <a:pt x="2833239" y="6661994"/>
                  <a:pt x="2824667" y="6665547"/>
                  <a:pt x="2816475" y="6665379"/>
                </a:cubicBezTo>
                <a:close/>
                <a:moveTo>
                  <a:pt x="9375522" y="6665379"/>
                </a:moveTo>
                <a:cubicBezTo>
                  <a:pt x="9367330" y="6665547"/>
                  <a:pt x="9358758" y="6661994"/>
                  <a:pt x="9349614" y="6654548"/>
                </a:cubicBezTo>
                <a:cubicBezTo>
                  <a:pt x="9322182" y="6632891"/>
                  <a:pt x="9336660" y="6598373"/>
                  <a:pt x="9373998" y="6598373"/>
                </a:cubicBezTo>
                <a:cubicBezTo>
                  <a:pt x="9410574" y="6598373"/>
                  <a:pt x="9425052" y="6628830"/>
                  <a:pt x="9399144" y="6653872"/>
                </a:cubicBezTo>
                <a:cubicBezTo>
                  <a:pt x="9391524" y="6661318"/>
                  <a:pt x="9383714" y="6665208"/>
                  <a:pt x="9375522" y="6665379"/>
                </a:cubicBezTo>
                <a:close/>
                <a:moveTo>
                  <a:pt x="1926007" y="6665573"/>
                </a:moveTo>
                <a:cubicBezTo>
                  <a:pt x="1916423" y="6663649"/>
                  <a:pt x="1907279" y="6658445"/>
                  <a:pt x="1900420" y="6649137"/>
                </a:cubicBezTo>
                <a:cubicBezTo>
                  <a:pt x="1889752" y="6634249"/>
                  <a:pt x="1888989" y="6628834"/>
                  <a:pt x="1897372" y="6615296"/>
                </a:cubicBezTo>
                <a:cubicBezTo>
                  <a:pt x="1915660" y="6584840"/>
                  <a:pt x="1960617" y="6585515"/>
                  <a:pt x="1974333" y="6616651"/>
                </a:cubicBezTo>
                <a:cubicBezTo>
                  <a:pt x="1987479" y="6647615"/>
                  <a:pt x="1954760" y="6671348"/>
                  <a:pt x="1926007" y="6665573"/>
                </a:cubicBezTo>
                <a:close/>
                <a:moveTo>
                  <a:pt x="10265990" y="6665573"/>
                </a:moveTo>
                <a:cubicBezTo>
                  <a:pt x="10237236" y="6671348"/>
                  <a:pt x="10204518" y="6647615"/>
                  <a:pt x="10217663" y="6616651"/>
                </a:cubicBezTo>
                <a:cubicBezTo>
                  <a:pt x="10231379" y="6585515"/>
                  <a:pt x="10276336" y="6584840"/>
                  <a:pt x="10294624" y="6615296"/>
                </a:cubicBezTo>
                <a:cubicBezTo>
                  <a:pt x="10303007" y="6628834"/>
                  <a:pt x="10302244" y="6634249"/>
                  <a:pt x="10291576" y="6649137"/>
                </a:cubicBezTo>
                <a:cubicBezTo>
                  <a:pt x="10284718" y="6658445"/>
                  <a:pt x="10275574" y="6663649"/>
                  <a:pt x="10265990" y="6665573"/>
                </a:cubicBezTo>
                <a:close/>
                <a:moveTo>
                  <a:pt x="3876939" y="6666751"/>
                </a:moveTo>
                <a:cubicBezTo>
                  <a:pt x="3870032" y="6666772"/>
                  <a:pt x="3862747" y="6664868"/>
                  <a:pt x="3855698" y="6660638"/>
                </a:cubicBezTo>
                <a:cubicBezTo>
                  <a:pt x="3841219" y="6652516"/>
                  <a:pt x="3835886" y="6626795"/>
                  <a:pt x="3845030" y="6611906"/>
                </a:cubicBezTo>
                <a:cubicBezTo>
                  <a:pt x="3851887" y="6600402"/>
                  <a:pt x="3859507" y="6598370"/>
                  <a:pt x="3881606" y="6599726"/>
                </a:cubicBezTo>
                <a:cubicBezTo>
                  <a:pt x="3907514" y="6601754"/>
                  <a:pt x="3909799" y="6603787"/>
                  <a:pt x="3912086" y="6625444"/>
                </a:cubicBezTo>
                <a:cubicBezTo>
                  <a:pt x="3914943" y="6649301"/>
                  <a:pt x="3897655" y="6666687"/>
                  <a:pt x="3876939" y="6666751"/>
                </a:cubicBezTo>
                <a:close/>
                <a:moveTo>
                  <a:pt x="8315057" y="6666751"/>
                </a:moveTo>
                <a:cubicBezTo>
                  <a:pt x="8294341" y="6666687"/>
                  <a:pt x="8277053" y="6649301"/>
                  <a:pt x="8279911" y="6625444"/>
                </a:cubicBezTo>
                <a:cubicBezTo>
                  <a:pt x="8282198" y="6603787"/>
                  <a:pt x="8284483" y="6601754"/>
                  <a:pt x="8310391" y="6599726"/>
                </a:cubicBezTo>
                <a:cubicBezTo>
                  <a:pt x="8332490" y="6598370"/>
                  <a:pt x="8340110" y="6600402"/>
                  <a:pt x="8346967" y="6611906"/>
                </a:cubicBezTo>
                <a:cubicBezTo>
                  <a:pt x="8356111" y="6626795"/>
                  <a:pt x="8350777" y="6652516"/>
                  <a:pt x="8336299" y="6660638"/>
                </a:cubicBezTo>
                <a:cubicBezTo>
                  <a:pt x="8329250" y="6664868"/>
                  <a:pt x="8321964" y="6666772"/>
                  <a:pt x="8315057" y="6666751"/>
                </a:cubicBezTo>
                <a:close/>
                <a:moveTo>
                  <a:pt x="877952" y="6667508"/>
                </a:moveTo>
                <a:cubicBezTo>
                  <a:pt x="869804" y="6667455"/>
                  <a:pt x="861328" y="6665721"/>
                  <a:pt x="853129" y="6661998"/>
                </a:cubicBezTo>
                <a:cubicBezTo>
                  <a:pt x="815811" y="6644400"/>
                  <a:pt x="833331" y="6591607"/>
                  <a:pt x="876781" y="6591607"/>
                </a:cubicBezTo>
                <a:cubicBezTo>
                  <a:pt x="896540" y="6591607"/>
                  <a:pt x="923996" y="6613943"/>
                  <a:pt x="923996" y="6630865"/>
                </a:cubicBezTo>
                <a:cubicBezTo>
                  <a:pt x="923424" y="6652693"/>
                  <a:pt x="902275" y="6667667"/>
                  <a:pt x="877952" y="6667508"/>
                </a:cubicBezTo>
                <a:close/>
                <a:moveTo>
                  <a:pt x="11314044" y="6667508"/>
                </a:moveTo>
                <a:cubicBezTo>
                  <a:pt x="11289722" y="6667667"/>
                  <a:pt x="11268572" y="6652693"/>
                  <a:pt x="11268000" y="6630865"/>
                </a:cubicBezTo>
                <a:cubicBezTo>
                  <a:pt x="11268000" y="6613943"/>
                  <a:pt x="11295456" y="6591607"/>
                  <a:pt x="11315215" y="6591607"/>
                </a:cubicBezTo>
                <a:cubicBezTo>
                  <a:pt x="11358666" y="6591607"/>
                  <a:pt x="11376186" y="6644400"/>
                  <a:pt x="11338867" y="6661998"/>
                </a:cubicBezTo>
                <a:cubicBezTo>
                  <a:pt x="11330668" y="6665721"/>
                  <a:pt x="11322192" y="6667455"/>
                  <a:pt x="11314044" y="6667508"/>
                </a:cubicBezTo>
                <a:close/>
                <a:moveTo>
                  <a:pt x="351496" y="6670287"/>
                </a:moveTo>
                <a:cubicBezTo>
                  <a:pt x="342583" y="6671810"/>
                  <a:pt x="333265" y="6671302"/>
                  <a:pt x="324516" y="6668086"/>
                </a:cubicBezTo>
                <a:cubicBezTo>
                  <a:pt x="294849" y="6657257"/>
                  <a:pt x="300175" y="6603113"/>
                  <a:pt x="332124" y="6592282"/>
                </a:cubicBezTo>
                <a:cubicBezTo>
                  <a:pt x="354944" y="6584838"/>
                  <a:pt x="387653" y="6599728"/>
                  <a:pt x="394499" y="6620033"/>
                </a:cubicBezTo>
                <a:cubicBezTo>
                  <a:pt x="401345" y="6642875"/>
                  <a:pt x="378240" y="6665719"/>
                  <a:pt x="351496" y="6670287"/>
                </a:cubicBezTo>
                <a:close/>
                <a:moveTo>
                  <a:pt x="11840500" y="6670287"/>
                </a:moveTo>
                <a:cubicBezTo>
                  <a:pt x="11813756" y="6665719"/>
                  <a:pt x="11790651" y="6642875"/>
                  <a:pt x="11797498" y="6620033"/>
                </a:cubicBezTo>
                <a:cubicBezTo>
                  <a:pt x="11804343" y="6599728"/>
                  <a:pt x="11837052" y="6584838"/>
                  <a:pt x="11859872" y="6592282"/>
                </a:cubicBezTo>
                <a:cubicBezTo>
                  <a:pt x="11891822" y="6603113"/>
                  <a:pt x="11897147" y="6657257"/>
                  <a:pt x="11867480" y="6668086"/>
                </a:cubicBezTo>
                <a:cubicBezTo>
                  <a:pt x="11858731" y="6671302"/>
                  <a:pt x="11849414" y="6671810"/>
                  <a:pt x="11840500" y="6670287"/>
                </a:cubicBezTo>
                <a:close/>
                <a:moveTo>
                  <a:pt x="160836" y="6671736"/>
                </a:moveTo>
                <a:cubicBezTo>
                  <a:pt x="152285" y="6670457"/>
                  <a:pt x="144221" y="6666904"/>
                  <a:pt x="137924" y="6660644"/>
                </a:cubicBezTo>
                <a:cubicBezTo>
                  <a:pt x="130293" y="6653874"/>
                  <a:pt x="124948" y="6638307"/>
                  <a:pt x="124948" y="6626801"/>
                </a:cubicBezTo>
                <a:cubicBezTo>
                  <a:pt x="124948" y="6599053"/>
                  <a:pt x="160824" y="6579424"/>
                  <a:pt x="188304" y="6592286"/>
                </a:cubicBezTo>
                <a:cubicBezTo>
                  <a:pt x="210440" y="6603113"/>
                  <a:pt x="216547" y="6611235"/>
                  <a:pt x="216547" y="6633570"/>
                </a:cubicBezTo>
                <a:cubicBezTo>
                  <a:pt x="216547" y="6658949"/>
                  <a:pt x="186492" y="6675577"/>
                  <a:pt x="160836" y="6671736"/>
                </a:cubicBezTo>
                <a:close/>
                <a:moveTo>
                  <a:pt x="12031160" y="6671736"/>
                </a:moveTo>
                <a:cubicBezTo>
                  <a:pt x="12005504" y="6675577"/>
                  <a:pt x="11975450" y="6658949"/>
                  <a:pt x="11975450" y="6633570"/>
                </a:cubicBezTo>
                <a:cubicBezTo>
                  <a:pt x="11975450" y="6611235"/>
                  <a:pt x="11981556" y="6603113"/>
                  <a:pt x="12003692" y="6592286"/>
                </a:cubicBezTo>
                <a:cubicBezTo>
                  <a:pt x="12031172" y="6579424"/>
                  <a:pt x="12067048" y="6599053"/>
                  <a:pt x="12067048" y="6626801"/>
                </a:cubicBezTo>
                <a:cubicBezTo>
                  <a:pt x="12067048" y="6638307"/>
                  <a:pt x="12061703" y="6653874"/>
                  <a:pt x="12054072" y="6660644"/>
                </a:cubicBezTo>
                <a:cubicBezTo>
                  <a:pt x="12047775" y="6666904"/>
                  <a:pt x="12039711" y="6670457"/>
                  <a:pt x="12031160" y="6671736"/>
                </a:cubicBezTo>
                <a:close/>
                <a:moveTo>
                  <a:pt x="1757057" y="6671897"/>
                </a:moveTo>
                <a:cubicBezTo>
                  <a:pt x="1748104" y="6672321"/>
                  <a:pt x="1739913" y="6668091"/>
                  <a:pt x="1730007" y="6659291"/>
                </a:cubicBezTo>
                <a:cubicBezTo>
                  <a:pt x="1707908" y="6639665"/>
                  <a:pt x="1710195" y="6609207"/>
                  <a:pt x="1735340" y="6594992"/>
                </a:cubicBezTo>
                <a:cubicBezTo>
                  <a:pt x="1753628" y="6584163"/>
                  <a:pt x="1758200" y="6584163"/>
                  <a:pt x="1774964" y="6592286"/>
                </a:cubicBezTo>
                <a:cubicBezTo>
                  <a:pt x="1785632" y="6597701"/>
                  <a:pt x="1797824" y="6610561"/>
                  <a:pt x="1802396" y="6621391"/>
                </a:cubicBezTo>
                <a:cubicBezTo>
                  <a:pt x="1808492" y="6638310"/>
                  <a:pt x="1806968" y="6642371"/>
                  <a:pt x="1788680" y="6656584"/>
                </a:cubicBezTo>
                <a:cubicBezTo>
                  <a:pt x="1775727" y="6666398"/>
                  <a:pt x="1766011" y="6671476"/>
                  <a:pt x="1757057" y="6671897"/>
                </a:cubicBezTo>
                <a:close/>
                <a:moveTo>
                  <a:pt x="10434939" y="6671897"/>
                </a:moveTo>
                <a:cubicBezTo>
                  <a:pt x="10425986" y="6671476"/>
                  <a:pt x="10416270" y="6666398"/>
                  <a:pt x="10403316" y="6656584"/>
                </a:cubicBezTo>
                <a:cubicBezTo>
                  <a:pt x="10385028" y="6642371"/>
                  <a:pt x="10383504" y="6638310"/>
                  <a:pt x="10389600" y="6621391"/>
                </a:cubicBezTo>
                <a:cubicBezTo>
                  <a:pt x="10394172" y="6610561"/>
                  <a:pt x="10406364" y="6597701"/>
                  <a:pt x="10417032" y="6592286"/>
                </a:cubicBezTo>
                <a:cubicBezTo>
                  <a:pt x="10433796" y="6584163"/>
                  <a:pt x="10438368" y="6584163"/>
                  <a:pt x="10456656" y="6594992"/>
                </a:cubicBezTo>
                <a:cubicBezTo>
                  <a:pt x="10481802" y="6609207"/>
                  <a:pt x="10484088" y="6639665"/>
                  <a:pt x="10461990" y="6659291"/>
                </a:cubicBezTo>
                <a:cubicBezTo>
                  <a:pt x="10452083" y="6668091"/>
                  <a:pt x="10443892" y="6672321"/>
                  <a:pt x="10434939" y="6671897"/>
                </a:cubicBezTo>
                <a:close/>
                <a:moveTo>
                  <a:pt x="4413976" y="6674518"/>
                </a:moveTo>
                <a:cubicBezTo>
                  <a:pt x="4404452" y="6675872"/>
                  <a:pt x="4394736" y="6673842"/>
                  <a:pt x="4385974" y="6668088"/>
                </a:cubicBezTo>
                <a:cubicBezTo>
                  <a:pt x="4376830" y="6662673"/>
                  <a:pt x="4366162" y="6652521"/>
                  <a:pt x="4362351" y="6645753"/>
                </a:cubicBezTo>
                <a:cubicBezTo>
                  <a:pt x="4350922" y="6626801"/>
                  <a:pt x="4372258" y="6592961"/>
                  <a:pt x="4398166" y="6587545"/>
                </a:cubicBezTo>
                <a:cubicBezTo>
                  <a:pt x="4414167" y="6583485"/>
                  <a:pt x="4422550" y="6586868"/>
                  <a:pt x="4439314" y="6603790"/>
                </a:cubicBezTo>
                <a:cubicBezTo>
                  <a:pt x="4461411" y="6626124"/>
                  <a:pt x="4462174" y="6638307"/>
                  <a:pt x="4440838" y="6660644"/>
                </a:cubicBezTo>
                <a:cubicBezTo>
                  <a:pt x="4432836" y="6668427"/>
                  <a:pt x="4423502" y="6673164"/>
                  <a:pt x="4413976" y="6674518"/>
                </a:cubicBezTo>
                <a:close/>
                <a:moveTo>
                  <a:pt x="7778020" y="6674518"/>
                </a:moveTo>
                <a:cubicBezTo>
                  <a:pt x="7768495" y="6673164"/>
                  <a:pt x="7759160" y="6668427"/>
                  <a:pt x="7751159" y="6660644"/>
                </a:cubicBezTo>
                <a:cubicBezTo>
                  <a:pt x="7729823" y="6638307"/>
                  <a:pt x="7730586" y="6626124"/>
                  <a:pt x="7752683" y="6603790"/>
                </a:cubicBezTo>
                <a:cubicBezTo>
                  <a:pt x="7769447" y="6586868"/>
                  <a:pt x="7777830" y="6583485"/>
                  <a:pt x="7793831" y="6587545"/>
                </a:cubicBezTo>
                <a:cubicBezTo>
                  <a:pt x="7819739" y="6592961"/>
                  <a:pt x="7841075" y="6626801"/>
                  <a:pt x="7829646" y="6645753"/>
                </a:cubicBezTo>
                <a:cubicBezTo>
                  <a:pt x="7825835" y="6652521"/>
                  <a:pt x="7815167" y="6662673"/>
                  <a:pt x="7806023" y="6668088"/>
                </a:cubicBezTo>
                <a:cubicBezTo>
                  <a:pt x="7797260" y="6673842"/>
                  <a:pt x="7787544" y="6675872"/>
                  <a:pt x="7778020" y="6674518"/>
                </a:cubicBezTo>
                <a:close/>
                <a:moveTo>
                  <a:pt x="4587343" y="6675110"/>
                </a:moveTo>
                <a:cubicBezTo>
                  <a:pt x="4576008" y="6676041"/>
                  <a:pt x="4564387" y="6670796"/>
                  <a:pt x="4551814" y="6659289"/>
                </a:cubicBezTo>
                <a:cubicBezTo>
                  <a:pt x="4524382" y="6635601"/>
                  <a:pt x="4524382" y="6622743"/>
                  <a:pt x="4549528" y="6601759"/>
                </a:cubicBezTo>
                <a:cubicBezTo>
                  <a:pt x="4573912" y="6582131"/>
                  <a:pt x="4590676" y="6580777"/>
                  <a:pt x="4612012" y="6597022"/>
                </a:cubicBezTo>
                <a:cubicBezTo>
                  <a:pt x="4635634" y="6614620"/>
                  <a:pt x="4638682" y="6634247"/>
                  <a:pt x="4621156" y="6653874"/>
                </a:cubicBezTo>
                <a:cubicBezTo>
                  <a:pt x="4609727" y="6667074"/>
                  <a:pt x="4598678" y="6674181"/>
                  <a:pt x="4587343" y="6675110"/>
                </a:cubicBezTo>
                <a:close/>
                <a:moveTo>
                  <a:pt x="7604654" y="6675110"/>
                </a:moveTo>
                <a:cubicBezTo>
                  <a:pt x="7593319" y="6674181"/>
                  <a:pt x="7582270" y="6667074"/>
                  <a:pt x="7570840" y="6653874"/>
                </a:cubicBezTo>
                <a:cubicBezTo>
                  <a:pt x="7553315" y="6634247"/>
                  <a:pt x="7556363" y="6614620"/>
                  <a:pt x="7579984" y="6597022"/>
                </a:cubicBezTo>
                <a:cubicBezTo>
                  <a:pt x="7601320" y="6580777"/>
                  <a:pt x="7618084" y="6582131"/>
                  <a:pt x="7642468" y="6601759"/>
                </a:cubicBezTo>
                <a:cubicBezTo>
                  <a:pt x="7667615" y="6622743"/>
                  <a:pt x="7667615" y="6635601"/>
                  <a:pt x="7640183" y="6659289"/>
                </a:cubicBezTo>
                <a:cubicBezTo>
                  <a:pt x="7627610" y="6670796"/>
                  <a:pt x="7615988" y="6676041"/>
                  <a:pt x="7604654" y="6675110"/>
                </a:cubicBezTo>
                <a:close/>
                <a:moveTo>
                  <a:pt x="2643586" y="6678920"/>
                </a:moveTo>
                <a:cubicBezTo>
                  <a:pt x="2631204" y="6679260"/>
                  <a:pt x="2618631" y="6675198"/>
                  <a:pt x="2607200" y="6666736"/>
                </a:cubicBezTo>
                <a:cubicBezTo>
                  <a:pt x="2582055" y="6647786"/>
                  <a:pt x="2583579" y="6610561"/>
                  <a:pt x="2609487" y="6592286"/>
                </a:cubicBezTo>
                <a:cubicBezTo>
                  <a:pt x="2636919" y="6573336"/>
                  <a:pt x="2655207" y="6574688"/>
                  <a:pt x="2677304" y="6595672"/>
                </a:cubicBezTo>
                <a:cubicBezTo>
                  <a:pt x="2700927" y="6618682"/>
                  <a:pt x="2701688" y="6645757"/>
                  <a:pt x="2678828" y="6664706"/>
                </a:cubicBezTo>
                <a:cubicBezTo>
                  <a:pt x="2668160" y="6673844"/>
                  <a:pt x="2655968" y="6678580"/>
                  <a:pt x="2643586" y="6678920"/>
                </a:cubicBezTo>
                <a:close/>
                <a:moveTo>
                  <a:pt x="9548411" y="6678920"/>
                </a:moveTo>
                <a:cubicBezTo>
                  <a:pt x="9536028" y="6678580"/>
                  <a:pt x="9523836" y="6673844"/>
                  <a:pt x="9513168" y="6664706"/>
                </a:cubicBezTo>
                <a:cubicBezTo>
                  <a:pt x="9490308" y="6645757"/>
                  <a:pt x="9491070" y="6618682"/>
                  <a:pt x="9514692" y="6595672"/>
                </a:cubicBezTo>
                <a:cubicBezTo>
                  <a:pt x="9536790" y="6574688"/>
                  <a:pt x="9555078" y="6573336"/>
                  <a:pt x="9582510" y="6592286"/>
                </a:cubicBezTo>
                <a:cubicBezTo>
                  <a:pt x="9608418" y="6610561"/>
                  <a:pt x="9609942" y="6647786"/>
                  <a:pt x="9584796" y="6666736"/>
                </a:cubicBezTo>
                <a:cubicBezTo>
                  <a:pt x="9573366" y="6675198"/>
                  <a:pt x="9560792" y="6679260"/>
                  <a:pt x="9548411" y="6678920"/>
                </a:cubicBezTo>
                <a:close/>
                <a:moveTo>
                  <a:pt x="2464226" y="6679596"/>
                </a:moveTo>
                <a:cubicBezTo>
                  <a:pt x="2442890" y="6679596"/>
                  <a:pt x="2428411" y="6675538"/>
                  <a:pt x="2420030" y="6667415"/>
                </a:cubicBezTo>
                <a:cubicBezTo>
                  <a:pt x="2402503" y="6649815"/>
                  <a:pt x="2403266" y="6603793"/>
                  <a:pt x="2420791" y="6589579"/>
                </a:cubicBezTo>
                <a:cubicBezTo>
                  <a:pt x="2429174" y="6582809"/>
                  <a:pt x="2447462" y="6578071"/>
                  <a:pt x="2465750" y="6578071"/>
                </a:cubicBezTo>
                <a:cubicBezTo>
                  <a:pt x="2503850" y="6578071"/>
                  <a:pt x="2522899" y="6594992"/>
                  <a:pt x="2522899" y="6628835"/>
                </a:cubicBezTo>
                <a:cubicBezTo>
                  <a:pt x="2522899" y="6663352"/>
                  <a:pt x="2503850" y="6679596"/>
                  <a:pt x="2464226" y="6679596"/>
                </a:cubicBezTo>
                <a:close/>
                <a:moveTo>
                  <a:pt x="4763366" y="6679596"/>
                </a:moveTo>
                <a:cubicBezTo>
                  <a:pt x="4749650" y="6679596"/>
                  <a:pt x="4735172" y="6676890"/>
                  <a:pt x="4730600" y="6674183"/>
                </a:cubicBezTo>
                <a:cubicBezTo>
                  <a:pt x="4714598" y="6664706"/>
                  <a:pt x="4703930" y="6638310"/>
                  <a:pt x="4708502" y="6618682"/>
                </a:cubicBezTo>
                <a:cubicBezTo>
                  <a:pt x="4713836" y="6597701"/>
                  <a:pt x="4740506" y="6578071"/>
                  <a:pt x="4764128" y="6578071"/>
                </a:cubicBezTo>
                <a:cubicBezTo>
                  <a:pt x="4780892" y="6578071"/>
                  <a:pt x="4807562" y="6602439"/>
                  <a:pt x="4815182" y="6624098"/>
                </a:cubicBezTo>
                <a:cubicBezTo>
                  <a:pt x="4822802" y="6647786"/>
                  <a:pt x="4793846" y="6679596"/>
                  <a:pt x="4763366" y="6679596"/>
                </a:cubicBezTo>
                <a:close/>
                <a:moveTo>
                  <a:pt x="7428631" y="6679596"/>
                </a:moveTo>
                <a:cubicBezTo>
                  <a:pt x="7398151" y="6679596"/>
                  <a:pt x="7369195" y="6647786"/>
                  <a:pt x="7376815" y="6624098"/>
                </a:cubicBezTo>
                <a:cubicBezTo>
                  <a:pt x="7384435" y="6602439"/>
                  <a:pt x="7411104" y="6578071"/>
                  <a:pt x="7427868" y="6578071"/>
                </a:cubicBezTo>
                <a:cubicBezTo>
                  <a:pt x="7451491" y="6578071"/>
                  <a:pt x="7478160" y="6597701"/>
                  <a:pt x="7483495" y="6618682"/>
                </a:cubicBezTo>
                <a:cubicBezTo>
                  <a:pt x="7488067" y="6638310"/>
                  <a:pt x="7477399" y="6664706"/>
                  <a:pt x="7461396" y="6674183"/>
                </a:cubicBezTo>
                <a:cubicBezTo>
                  <a:pt x="7456824" y="6676890"/>
                  <a:pt x="7442347" y="6679596"/>
                  <a:pt x="7428631" y="6679596"/>
                </a:cubicBezTo>
                <a:close/>
                <a:moveTo>
                  <a:pt x="9727771" y="6679596"/>
                </a:moveTo>
                <a:cubicBezTo>
                  <a:pt x="9688147" y="6679596"/>
                  <a:pt x="9669098" y="6663352"/>
                  <a:pt x="9669098" y="6628835"/>
                </a:cubicBezTo>
                <a:cubicBezTo>
                  <a:pt x="9669098" y="6594992"/>
                  <a:pt x="9688147" y="6578071"/>
                  <a:pt x="9726247" y="6578071"/>
                </a:cubicBezTo>
                <a:cubicBezTo>
                  <a:pt x="9744535" y="6578071"/>
                  <a:pt x="9762823" y="6582809"/>
                  <a:pt x="9771206" y="6589579"/>
                </a:cubicBezTo>
                <a:cubicBezTo>
                  <a:pt x="9788731" y="6603793"/>
                  <a:pt x="9789494" y="6649815"/>
                  <a:pt x="9771967" y="6667415"/>
                </a:cubicBezTo>
                <a:cubicBezTo>
                  <a:pt x="9763586" y="6675538"/>
                  <a:pt x="9749107" y="6679596"/>
                  <a:pt x="9727771" y="6679596"/>
                </a:cubicBezTo>
                <a:close/>
                <a:moveTo>
                  <a:pt x="1581700" y="6679599"/>
                </a:moveTo>
                <a:cubicBezTo>
                  <a:pt x="1555792" y="6679599"/>
                  <a:pt x="1546648" y="6676214"/>
                  <a:pt x="1536741" y="6662677"/>
                </a:cubicBezTo>
                <a:cubicBezTo>
                  <a:pt x="1519977" y="6640343"/>
                  <a:pt x="1521501" y="6617330"/>
                  <a:pt x="1540552" y="6595672"/>
                </a:cubicBezTo>
                <a:cubicBezTo>
                  <a:pt x="1575604" y="6555739"/>
                  <a:pt x="1645708" y="6586874"/>
                  <a:pt x="1635801" y="6637634"/>
                </a:cubicBezTo>
                <a:cubicBezTo>
                  <a:pt x="1630468" y="6670798"/>
                  <a:pt x="1618276" y="6679599"/>
                  <a:pt x="1581700" y="6679599"/>
                </a:cubicBezTo>
                <a:close/>
                <a:moveTo>
                  <a:pt x="10610296" y="6679599"/>
                </a:moveTo>
                <a:cubicBezTo>
                  <a:pt x="10573720" y="6679599"/>
                  <a:pt x="10561528" y="6670798"/>
                  <a:pt x="10556195" y="6637634"/>
                </a:cubicBezTo>
                <a:cubicBezTo>
                  <a:pt x="10546288" y="6586874"/>
                  <a:pt x="10616392" y="6555739"/>
                  <a:pt x="10651444" y="6595672"/>
                </a:cubicBezTo>
                <a:cubicBezTo>
                  <a:pt x="10670495" y="6617330"/>
                  <a:pt x="10672019" y="6640343"/>
                  <a:pt x="10655255" y="6662677"/>
                </a:cubicBezTo>
                <a:cubicBezTo>
                  <a:pt x="10645348" y="6676214"/>
                  <a:pt x="10636204" y="6679599"/>
                  <a:pt x="10610296" y="6679599"/>
                </a:cubicBezTo>
                <a:close/>
                <a:moveTo>
                  <a:pt x="699935" y="6680865"/>
                </a:moveTo>
                <a:cubicBezTo>
                  <a:pt x="681365" y="6681456"/>
                  <a:pt x="663272" y="6676213"/>
                  <a:pt x="654520" y="6664705"/>
                </a:cubicBezTo>
                <a:cubicBezTo>
                  <a:pt x="647652" y="6656583"/>
                  <a:pt x="642293" y="6639665"/>
                  <a:pt x="642293" y="6627480"/>
                </a:cubicBezTo>
                <a:cubicBezTo>
                  <a:pt x="642293" y="6597023"/>
                  <a:pt x="665179" y="6578071"/>
                  <a:pt x="701747" y="6578071"/>
                </a:cubicBezTo>
                <a:cubicBezTo>
                  <a:pt x="725376" y="6578071"/>
                  <a:pt x="734523" y="6582133"/>
                  <a:pt x="747483" y="6598377"/>
                </a:cubicBezTo>
                <a:cubicBezTo>
                  <a:pt x="768064" y="6623420"/>
                  <a:pt x="768828" y="6638985"/>
                  <a:pt x="748244" y="6661998"/>
                </a:cubicBezTo>
                <a:cubicBezTo>
                  <a:pt x="737572" y="6673842"/>
                  <a:pt x="718515" y="6680273"/>
                  <a:pt x="699935" y="6680865"/>
                </a:cubicBezTo>
                <a:close/>
                <a:moveTo>
                  <a:pt x="11492062" y="6680865"/>
                </a:moveTo>
                <a:cubicBezTo>
                  <a:pt x="11473482" y="6680273"/>
                  <a:pt x="11454424" y="6673842"/>
                  <a:pt x="11443752" y="6661998"/>
                </a:cubicBezTo>
                <a:cubicBezTo>
                  <a:pt x="11423168" y="6638985"/>
                  <a:pt x="11423932" y="6623420"/>
                  <a:pt x="11444514" y="6598377"/>
                </a:cubicBezTo>
                <a:cubicBezTo>
                  <a:pt x="11457474" y="6582133"/>
                  <a:pt x="11466620" y="6578071"/>
                  <a:pt x="11490250" y="6578071"/>
                </a:cubicBezTo>
                <a:cubicBezTo>
                  <a:pt x="11526818" y="6578071"/>
                  <a:pt x="11549703" y="6597023"/>
                  <a:pt x="11549703" y="6627480"/>
                </a:cubicBezTo>
                <a:cubicBezTo>
                  <a:pt x="11549703" y="6639665"/>
                  <a:pt x="11544344" y="6656583"/>
                  <a:pt x="11537476" y="6664705"/>
                </a:cubicBezTo>
                <a:cubicBezTo>
                  <a:pt x="11528724" y="6676213"/>
                  <a:pt x="11510631" y="6681456"/>
                  <a:pt x="11492062" y="6680865"/>
                </a:cubicBezTo>
                <a:close/>
                <a:moveTo>
                  <a:pt x="3527891" y="6682618"/>
                </a:moveTo>
                <a:cubicBezTo>
                  <a:pt x="3517878" y="6683655"/>
                  <a:pt x="3507639" y="6682809"/>
                  <a:pt x="3498114" y="6679594"/>
                </a:cubicBezTo>
                <a:cubicBezTo>
                  <a:pt x="3479826" y="6672827"/>
                  <a:pt x="3456966" y="6634247"/>
                  <a:pt x="3462299" y="6619357"/>
                </a:cubicBezTo>
                <a:cubicBezTo>
                  <a:pt x="3472206" y="6594316"/>
                  <a:pt x="3497351" y="6578071"/>
                  <a:pt x="3527070" y="6578071"/>
                </a:cubicBezTo>
                <a:cubicBezTo>
                  <a:pt x="3551454" y="6578071"/>
                  <a:pt x="3558311" y="6581454"/>
                  <a:pt x="3571266" y="6600404"/>
                </a:cubicBezTo>
                <a:cubicBezTo>
                  <a:pt x="3579647" y="6611912"/>
                  <a:pt x="3586506" y="6628155"/>
                  <a:pt x="3586506" y="6635601"/>
                </a:cubicBezTo>
                <a:cubicBezTo>
                  <a:pt x="3585934" y="6659458"/>
                  <a:pt x="3557931" y="6679509"/>
                  <a:pt x="3527891" y="6682618"/>
                </a:cubicBezTo>
                <a:close/>
                <a:moveTo>
                  <a:pt x="8664106" y="6682618"/>
                </a:moveTo>
                <a:cubicBezTo>
                  <a:pt x="8634066" y="6679509"/>
                  <a:pt x="8606063" y="6659458"/>
                  <a:pt x="8605491" y="6635601"/>
                </a:cubicBezTo>
                <a:cubicBezTo>
                  <a:pt x="8605491" y="6628155"/>
                  <a:pt x="8612350" y="6611912"/>
                  <a:pt x="8620731" y="6600404"/>
                </a:cubicBezTo>
                <a:cubicBezTo>
                  <a:pt x="8633686" y="6581454"/>
                  <a:pt x="8640543" y="6578071"/>
                  <a:pt x="8664927" y="6578071"/>
                </a:cubicBezTo>
                <a:cubicBezTo>
                  <a:pt x="8694646" y="6578071"/>
                  <a:pt x="8719791" y="6594316"/>
                  <a:pt x="8729698" y="6619357"/>
                </a:cubicBezTo>
                <a:cubicBezTo>
                  <a:pt x="8735031" y="6634247"/>
                  <a:pt x="8712171" y="6672827"/>
                  <a:pt x="8693883" y="6679594"/>
                </a:cubicBezTo>
                <a:cubicBezTo>
                  <a:pt x="8684358" y="6682809"/>
                  <a:pt x="8674119" y="6683655"/>
                  <a:pt x="8664106" y="6682618"/>
                </a:cubicBezTo>
                <a:close/>
                <a:moveTo>
                  <a:pt x="2644535" y="6799762"/>
                </a:moveTo>
                <a:cubicBezTo>
                  <a:pt x="2637678" y="6801793"/>
                  <a:pt x="2634630" y="6798409"/>
                  <a:pt x="2636915" y="6791640"/>
                </a:cubicBezTo>
                <a:cubicBezTo>
                  <a:pt x="2637678" y="6784873"/>
                  <a:pt x="2643011" y="6780137"/>
                  <a:pt x="2646822" y="6780137"/>
                </a:cubicBezTo>
                <a:cubicBezTo>
                  <a:pt x="2658251" y="6780812"/>
                  <a:pt x="2655966" y="6796377"/>
                  <a:pt x="2644535" y="6799762"/>
                </a:cubicBezTo>
                <a:close/>
                <a:moveTo>
                  <a:pt x="9547462" y="6799762"/>
                </a:moveTo>
                <a:cubicBezTo>
                  <a:pt x="9536031" y="6796377"/>
                  <a:pt x="9533746" y="6780812"/>
                  <a:pt x="9545175" y="6780137"/>
                </a:cubicBezTo>
                <a:cubicBezTo>
                  <a:pt x="9548986" y="6780137"/>
                  <a:pt x="9554319" y="6784873"/>
                  <a:pt x="9555082" y="6791640"/>
                </a:cubicBezTo>
                <a:cubicBezTo>
                  <a:pt x="9557367" y="6798409"/>
                  <a:pt x="9554319" y="6801793"/>
                  <a:pt x="9547462" y="6799762"/>
                </a:cubicBezTo>
                <a:close/>
                <a:moveTo>
                  <a:pt x="3348275" y="6799764"/>
                </a:moveTo>
                <a:cubicBezTo>
                  <a:pt x="3337607" y="6801795"/>
                  <a:pt x="3334559" y="6799089"/>
                  <a:pt x="3336844" y="6789614"/>
                </a:cubicBezTo>
                <a:cubicBezTo>
                  <a:pt x="3338368" y="6782844"/>
                  <a:pt x="3344464" y="6777431"/>
                  <a:pt x="3350560" y="6777431"/>
                </a:cubicBezTo>
                <a:cubicBezTo>
                  <a:pt x="3367324" y="6777431"/>
                  <a:pt x="3364276" y="6797057"/>
                  <a:pt x="3348275" y="6799764"/>
                </a:cubicBezTo>
                <a:close/>
                <a:moveTo>
                  <a:pt x="4759559" y="6799764"/>
                </a:moveTo>
                <a:cubicBezTo>
                  <a:pt x="4745082" y="6801795"/>
                  <a:pt x="4742034" y="6799764"/>
                  <a:pt x="4744319" y="6789614"/>
                </a:cubicBezTo>
                <a:cubicBezTo>
                  <a:pt x="4747367" y="6774723"/>
                  <a:pt x="4777086" y="6772693"/>
                  <a:pt x="4777086" y="6787581"/>
                </a:cubicBezTo>
                <a:cubicBezTo>
                  <a:pt x="4777086" y="6792996"/>
                  <a:pt x="4768703" y="6798412"/>
                  <a:pt x="4759559" y="6799764"/>
                </a:cubicBezTo>
                <a:close/>
                <a:moveTo>
                  <a:pt x="7432438" y="6799764"/>
                </a:moveTo>
                <a:cubicBezTo>
                  <a:pt x="7423294" y="6798412"/>
                  <a:pt x="7414911" y="6792996"/>
                  <a:pt x="7414911" y="6787581"/>
                </a:cubicBezTo>
                <a:cubicBezTo>
                  <a:pt x="7414911" y="6772693"/>
                  <a:pt x="7444630" y="6774723"/>
                  <a:pt x="7447678" y="6789614"/>
                </a:cubicBezTo>
                <a:cubicBezTo>
                  <a:pt x="7449963" y="6799764"/>
                  <a:pt x="7446915" y="6801795"/>
                  <a:pt x="7432438" y="6799764"/>
                </a:cubicBezTo>
                <a:close/>
                <a:moveTo>
                  <a:pt x="8843722" y="6799764"/>
                </a:moveTo>
                <a:cubicBezTo>
                  <a:pt x="8827720" y="6797057"/>
                  <a:pt x="8824672" y="6777431"/>
                  <a:pt x="8841436" y="6777431"/>
                </a:cubicBezTo>
                <a:cubicBezTo>
                  <a:pt x="8847532" y="6777431"/>
                  <a:pt x="8853628" y="6782844"/>
                  <a:pt x="8855152" y="6789614"/>
                </a:cubicBezTo>
                <a:cubicBezTo>
                  <a:pt x="8857438" y="6799089"/>
                  <a:pt x="8854390" y="6801795"/>
                  <a:pt x="8843722" y="6799764"/>
                </a:cubicBezTo>
                <a:close/>
                <a:moveTo>
                  <a:pt x="878411" y="6800789"/>
                </a:moveTo>
                <a:cubicBezTo>
                  <a:pt x="870477" y="6800958"/>
                  <a:pt x="862656" y="6799096"/>
                  <a:pt x="860008" y="6795035"/>
                </a:cubicBezTo>
                <a:cubicBezTo>
                  <a:pt x="853129" y="6785561"/>
                  <a:pt x="863040" y="6767288"/>
                  <a:pt x="874492" y="6767288"/>
                </a:cubicBezTo>
                <a:cubicBezTo>
                  <a:pt x="887420" y="6767288"/>
                  <a:pt x="903429" y="6785561"/>
                  <a:pt x="897307" y="6794361"/>
                </a:cubicBezTo>
                <a:cubicBezTo>
                  <a:pt x="894233" y="6798420"/>
                  <a:pt x="886283" y="6800619"/>
                  <a:pt x="878411" y="6800789"/>
                </a:cubicBezTo>
                <a:close/>
                <a:moveTo>
                  <a:pt x="11313586" y="6800789"/>
                </a:moveTo>
                <a:cubicBezTo>
                  <a:pt x="11305714" y="6800619"/>
                  <a:pt x="11297763" y="6798420"/>
                  <a:pt x="11294690" y="6794361"/>
                </a:cubicBezTo>
                <a:cubicBezTo>
                  <a:pt x="11288567" y="6785561"/>
                  <a:pt x="11304576" y="6767288"/>
                  <a:pt x="11317504" y="6767288"/>
                </a:cubicBezTo>
                <a:cubicBezTo>
                  <a:pt x="11328956" y="6767288"/>
                  <a:pt x="11338867" y="6785561"/>
                  <a:pt x="11331988" y="6795035"/>
                </a:cubicBezTo>
                <a:cubicBezTo>
                  <a:pt x="11329340" y="6799096"/>
                  <a:pt x="11321519" y="6800958"/>
                  <a:pt x="11313586" y="6800789"/>
                </a:cubicBezTo>
                <a:close/>
                <a:moveTo>
                  <a:pt x="4581342" y="6801041"/>
                </a:moveTo>
                <a:cubicBezTo>
                  <a:pt x="4573911" y="6800449"/>
                  <a:pt x="4566672" y="6798081"/>
                  <a:pt x="4564006" y="6794358"/>
                </a:cubicBezTo>
                <a:cubicBezTo>
                  <a:pt x="4557910" y="6785561"/>
                  <a:pt x="4573911" y="6767286"/>
                  <a:pt x="4586866" y="6767286"/>
                </a:cubicBezTo>
                <a:cubicBezTo>
                  <a:pt x="4596771" y="6767286"/>
                  <a:pt x="4607439" y="6790975"/>
                  <a:pt x="4599819" y="6797066"/>
                </a:cubicBezTo>
                <a:cubicBezTo>
                  <a:pt x="4596391" y="6800449"/>
                  <a:pt x="4588771" y="6801634"/>
                  <a:pt x="4581342" y="6801041"/>
                </a:cubicBezTo>
                <a:close/>
                <a:moveTo>
                  <a:pt x="7610655" y="6801041"/>
                </a:moveTo>
                <a:cubicBezTo>
                  <a:pt x="7603226" y="6801634"/>
                  <a:pt x="7595605" y="6800449"/>
                  <a:pt x="7592178" y="6797066"/>
                </a:cubicBezTo>
                <a:cubicBezTo>
                  <a:pt x="7584558" y="6790975"/>
                  <a:pt x="7595226" y="6767286"/>
                  <a:pt x="7605131" y="6767286"/>
                </a:cubicBezTo>
                <a:cubicBezTo>
                  <a:pt x="7618086" y="6767286"/>
                  <a:pt x="7634087" y="6785561"/>
                  <a:pt x="7627991" y="6794358"/>
                </a:cubicBezTo>
                <a:cubicBezTo>
                  <a:pt x="7625324" y="6798081"/>
                  <a:pt x="7618086" y="6800449"/>
                  <a:pt x="7610655" y="6801041"/>
                </a:cubicBezTo>
                <a:close/>
                <a:moveTo>
                  <a:pt x="5465583" y="6801123"/>
                </a:moveTo>
                <a:cubicBezTo>
                  <a:pt x="5445008" y="6801123"/>
                  <a:pt x="5441960" y="6799093"/>
                  <a:pt x="5444247" y="6786232"/>
                </a:cubicBezTo>
                <a:cubicBezTo>
                  <a:pt x="5445771" y="6774729"/>
                  <a:pt x="5451867" y="6770667"/>
                  <a:pt x="5465583" y="6770667"/>
                </a:cubicBezTo>
                <a:cubicBezTo>
                  <a:pt x="5479299" y="6770667"/>
                  <a:pt x="5485395" y="6774729"/>
                  <a:pt x="5486919" y="6786232"/>
                </a:cubicBezTo>
                <a:cubicBezTo>
                  <a:pt x="5489204" y="6799093"/>
                  <a:pt x="5486156" y="6801123"/>
                  <a:pt x="5465583" y="6801123"/>
                </a:cubicBezTo>
                <a:close/>
                <a:moveTo>
                  <a:pt x="6726414" y="6801123"/>
                </a:moveTo>
                <a:cubicBezTo>
                  <a:pt x="6705840" y="6801123"/>
                  <a:pt x="6702792" y="6799093"/>
                  <a:pt x="6705078" y="6786232"/>
                </a:cubicBezTo>
                <a:cubicBezTo>
                  <a:pt x="6706602" y="6774729"/>
                  <a:pt x="6712698" y="6770667"/>
                  <a:pt x="6726414" y="6770667"/>
                </a:cubicBezTo>
                <a:cubicBezTo>
                  <a:pt x="6740130" y="6770667"/>
                  <a:pt x="6746226" y="6774729"/>
                  <a:pt x="6747750" y="6786232"/>
                </a:cubicBezTo>
                <a:cubicBezTo>
                  <a:pt x="6750036" y="6799093"/>
                  <a:pt x="6746988" y="6801123"/>
                  <a:pt x="6726414" y="6801123"/>
                </a:cubicBezTo>
                <a:close/>
                <a:moveTo>
                  <a:pt x="1761253" y="6801125"/>
                </a:moveTo>
                <a:cubicBezTo>
                  <a:pt x="1752871" y="6801125"/>
                  <a:pt x="1744489" y="6798418"/>
                  <a:pt x="1742203" y="6795034"/>
                </a:cubicBezTo>
                <a:cubicBezTo>
                  <a:pt x="1734583" y="6784205"/>
                  <a:pt x="1746775" y="6766607"/>
                  <a:pt x="1759729" y="6768641"/>
                </a:cubicBezTo>
                <a:cubicBezTo>
                  <a:pt x="1766587" y="6769992"/>
                  <a:pt x="1772683" y="6777438"/>
                  <a:pt x="1774207" y="6786236"/>
                </a:cubicBezTo>
                <a:cubicBezTo>
                  <a:pt x="1776493" y="6797064"/>
                  <a:pt x="1772683" y="6801125"/>
                  <a:pt x="1761253" y="6801125"/>
                </a:cubicBezTo>
                <a:close/>
                <a:moveTo>
                  <a:pt x="3167200" y="6801125"/>
                </a:moveTo>
                <a:cubicBezTo>
                  <a:pt x="3155770" y="6801125"/>
                  <a:pt x="3151960" y="6797064"/>
                  <a:pt x="3154246" y="6786236"/>
                </a:cubicBezTo>
                <a:cubicBezTo>
                  <a:pt x="3157294" y="6767964"/>
                  <a:pt x="3179392" y="6761870"/>
                  <a:pt x="3186250" y="6777438"/>
                </a:cubicBezTo>
                <a:cubicBezTo>
                  <a:pt x="3192346" y="6792326"/>
                  <a:pt x="3185488" y="6801125"/>
                  <a:pt x="3167200" y="6801125"/>
                </a:cubicBezTo>
                <a:close/>
                <a:moveTo>
                  <a:pt x="9024796" y="6801125"/>
                </a:moveTo>
                <a:cubicBezTo>
                  <a:pt x="9006508" y="6801125"/>
                  <a:pt x="8999651" y="6792326"/>
                  <a:pt x="9005747" y="6777438"/>
                </a:cubicBezTo>
                <a:cubicBezTo>
                  <a:pt x="9012604" y="6761870"/>
                  <a:pt x="9034703" y="6767964"/>
                  <a:pt x="9037751" y="6786236"/>
                </a:cubicBezTo>
                <a:cubicBezTo>
                  <a:pt x="9040036" y="6797064"/>
                  <a:pt x="9036227" y="6801125"/>
                  <a:pt x="9024796" y="6801125"/>
                </a:cubicBezTo>
                <a:close/>
                <a:moveTo>
                  <a:pt x="10430743" y="6801125"/>
                </a:moveTo>
                <a:cubicBezTo>
                  <a:pt x="10419314" y="6801125"/>
                  <a:pt x="10415503" y="6797064"/>
                  <a:pt x="10417790" y="6786236"/>
                </a:cubicBezTo>
                <a:cubicBezTo>
                  <a:pt x="10419314" y="6777438"/>
                  <a:pt x="10425410" y="6769992"/>
                  <a:pt x="10432267" y="6768641"/>
                </a:cubicBezTo>
                <a:cubicBezTo>
                  <a:pt x="10445222" y="6766607"/>
                  <a:pt x="10457414" y="6784205"/>
                  <a:pt x="10449794" y="6795034"/>
                </a:cubicBezTo>
                <a:cubicBezTo>
                  <a:pt x="10447507" y="6798418"/>
                  <a:pt x="10439126" y="6801125"/>
                  <a:pt x="10430743" y="6801125"/>
                </a:cubicBezTo>
                <a:close/>
                <a:moveTo>
                  <a:pt x="5298415" y="6803574"/>
                </a:moveTo>
                <a:cubicBezTo>
                  <a:pt x="5293652" y="6805351"/>
                  <a:pt x="5286795" y="6803490"/>
                  <a:pt x="5278412" y="6797738"/>
                </a:cubicBezTo>
                <a:cubicBezTo>
                  <a:pt x="5264696" y="6788938"/>
                  <a:pt x="5264696" y="6787586"/>
                  <a:pt x="5276888" y="6776757"/>
                </a:cubicBezTo>
                <a:cubicBezTo>
                  <a:pt x="5291366" y="6763899"/>
                  <a:pt x="5305844" y="6769313"/>
                  <a:pt x="5305844" y="6787586"/>
                </a:cubicBezTo>
                <a:cubicBezTo>
                  <a:pt x="5305844" y="6796383"/>
                  <a:pt x="5303178" y="6801798"/>
                  <a:pt x="5298415" y="6803574"/>
                </a:cubicBezTo>
                <a:close/>
                <a:moveTo>
                  <a:pt x="6893582" y="6803574"/>
                </a:moveTo>
                <a:cubicBezTo>
                  <a:pt x="6888819" y="6801798"/>
                  <a:pt x="6886152" y="6796383"/>
                  <a:pt x="6886152" y="6787586"/>
                </a:cubicBezTo>
                <a:cubicBezTo>
                  <a:pt x="6886152" y="6769313"/>
                  <a:pt x="6900631" y="6763899"/>
                  <a:pt x="6915108" y="6776757"/>
                </a:cubicBezTo>
                <a:cubicBezTo>
                  <a:pt x="6927300" y="6787586"/>
                  <a:pt x="6927300" y="6788938"/>
                  <a:pt x="6913584" y="6797738"/>
                </a:cubicBezTo>
                <a:cubicBezTo>
                  <a:pt x="6905202" y="6803490"/>
                  <a:pt x="6898344" y="6805351"/>
                  <a:pt x="6893582" y="6803574"/>
                </a:cubicBezTo>
                <a:close/>
                <a:moveTo>
                  <a:pt x="4408166" y="6807473"/>
                </a:moveTo>
                <a:cubicBezTo>
                  <a:pt x="4399879" y="6807558"/>
                  <a:pt x="4391687" y="6804511"/>
                  <a:pt x="4385972" y="6798420"/>
                </a:cubicBezTo>
                <a:cubicBezTo>
                  <a:pt x="4379114" y="6790975"/>
                  <a:pt x="4378352" y="6784885"/>
                  <a:pt x="4385210" y="6774733"/>
                </a:cubicBezTo>
                <a:cubicBezTo>
                  <a:pt x="4395878" y="6757135"/>
                  <a:pt x="4409594" y="6756459"/>
                  <a:pt x="4427120" y="6774055"/>
                </a:cubicBezTo>
                <a:cubicBezTo>
                  <a:pt x="4438550" y="6784885"/>
                  <a:pt x="4438550" y="6788947"/>
                  <a:pt x="4430930" y="6797743"/>
                </a:cubicBezTo>
                <a:cubicBezTo>
                  <a:pt x="4424834" y="6804171"/>
                  <a:pt x="4416452" y="6807389"/>
                  <a:pt x="4408166" y="6807473"/>
                </a:cubicBezTo>
                <a:close/>
                <a:moveTo>
                  <a:pt x="7783831" y="6807473"/>
                </a:moveTo>
                <a:cubicBezTo>
                  <a:pt x="7775544" y="6807389"/>
                  <a:pt x="7767163" y="6804171"/>
                  <a:pt x="7761067" y="6797743"/>
                </a:cubicBezTo>
                <a:cubicBezTo>
                  <a:pt x="7753447" y="6788947"/>
                  <a:pt x="7753447" y="6784885"/>
                  <a:pt x="7764876" y="6774055"/>
                </a:cubicBezTo>
                <a:cubicBezTo>
                  <a:pt x="7782403" y="6756459"/>
                  <a:pt x="7796119" y="6757135"/>
                  <a:pt x="7806787" y="6774733"/>
                </a:cubicBezTo>
                <a:cubicBezTo>
                  <a:pt x="7813644" y="6784885"/>
                  <a:pt x="7812883" y="6790975"/>
                  <a:pt x="7806024" y="6798420"/>
                </a:cubicBezTo>
                <a:cubicBezTo>
                  <a:pt x="7800310" y="6804511"/>
                  <a:pt x="7792118" y="6807558"/>
                  <a:pt x="7783831" y="6807473"/>
                </a:cubicBezTo>
                <a:close/>
                <a:moveTo>
                  <a:pt x="348865" y="6807892"/>
                </a:moveTo>
                <a:cubicBezTo>
                  <a:pt x="338216" y="6807892"/>
                  <a:pt x="328327" y="6803155"/>
                  <a:pt x="326044" y="6797741"/>
                </a:cubicBezTo>
                <a:cubicBezTo>
                  <a:pt x="315395" y="6772699"/>
                  <a:pt x="345821" y="6751041"/>
                  <a:pt x="366360" y="6769316"/>
                </a:cubicBezTo>
                <a:cubicBezTo>
                  <a:pt x="383095" y="6784205"/>
                  <a:pt x="372445" y="6807892"/>
                  <a:pt x="348865" y="6807892"/>
                </a:cubicBezTo>
                <a:close/>
                <a:moveTo>
                  <a:pt x="11843131" y="6807892"/>
                </a:moveTo>
                <a:cubicBezTo>
                  <a:pt x="11819551" y="6807892"/>
                  <a:pt x="11808902" y="6784205"/>
                  <a:pt x="11825636" y="6769316"/>
                </a:cubicBezTo>
                <a:cubicBezTo>
                  <a:pt x="11846175" y="6751041"/>
                  <a:pt x="11876602" y="6772699"/>
                  <a:pt x="11865952" y="6797741"/>
                </a:cubicBezTo>
                <a:cubicBezTo>
                  <a:pt x="11863670" y="6803155"/>
                  <a:pt x="11853780" y="6807892"/>
                  <a:pt x="11843131" y="6807892"/>
                </a:cubicBezTo>
                <a:close/>
                <a:moveTo>
                  <a:pt x="2103808" y="6813981"/>
                </a:moveTo>
                <a:cubicBezTo>
                  <a:pt x="2097594" y="6812330"/>
                  <a:pt x="2091783" y="6808227"/>
                  <a:pt x="2087592" y="6801120"/>
                </a:cubicBezTo>
                <a:cubicBezTo>
                  <a:pt x="2076163" y="6782170"/>
                  <a:pt x="2090640" y="6760513"/>
                  <a:pt x="2114263" y="6760513"/>
                </a:cubicBezTo>
                <a:cubicBezTo>
                  <a:pt x="2127979" y="6760513"/>
                  <a:pt x="2134075" y="6765251"/>
                  <a:pt x="2137884" y="6777433"/>
                </a:cubicBezTo>
                <a:cubicBezTo>
                  <a:pt x="2144743" y="6801796"/>
                  <a:pt x="2122454" y="6818931"/>
                  <a:pt x="2103808" y="6813981"/>
                </a:cubicBezTo>
                <a:close/>
                <a:moveTo>
                  <a:pt x="10088188" y="6813981"/>
                </a:moveTo>
                <a:cubicBezTo>
                  <a:pt x="10069543" y="6818931"/>
                  <a:pt x="10047254" y="6801796"/>
                  <a:pt x="10054112" y="6777433"/>
                </a:cubicBezTo>
                <a:cubicBezTo>
                  <a:pt x="10057922" y="6765251"/>
                  <a:pt x="10064018" y="6760513"/>
                  <a:pt x="10077734" y="6760513"/>
                </a:cubicBezTo>
                <a:cubicBezTo>
                  <a:pt x="10101356" y="6760513"/>
                  <a:pt x="10115834" y="6782170"/>
                  <a:pt x="10104404" y="6801120"/>
                </a:cubicBezTo>
                <a:cubicBezTo>
                  <a:pt x="10100214" y="6808227"/>
                  <a:pt x="10094403" y="6812330"/>
                  <a:pt x="10088188" y="6813981"/>
                </a:cubicBezTo>
                <a:close/>
                <a:moveTo>
                  <a:pt x="5988999" y="6816687"/>
                </a:moveTo>
                <a:cubicBezTo>
                  <a:pt x="5973759" y="6813302"/>
                  <a:pt x="5963091" y="6786905"/>
                  <a:pt x="5970711" y="6770661"/>
                </a:cubicBezTo>
                <a:cubicBezTo>
                  <a:pt x="5976046" y="6758478"/>
                  <a:pt x="6006526" y="6757124"/>
                  <a:pt x="6019479" y="6768632"/>
                </a:cubicBezTo>
                <a:cubicBezTo>
                  <a:pt x="6040054" y="6786905"/>
                  <a:pt x="6017194" y="6822100"/>
                  <a:pt x="5988999" y="6816687"/>
                </a:cubicBezTo>
                <a:close/>
                <a:moveTo>
                  <a:pt x="6202998" y="6816687"/>
                </a:moveTo>
                <a:cubicBezTo>
                  <a:pt x="6174803" y="6822100"/>
                  <a:pt x="6151943" y="6786905"/>
                  <a:pt x="6172518" y="6768632"/>
                </a:cubicBezTo>
                <a:cubicBezTo>
                  <a:pt x="6185471" y="6757124"/>
                  <a:pt x="6215951" y="6758478"/>
                  <a:pt x="6221285" y="6770661"/>
                </a:cubicBezTo>
                <a:cubicBezTo>
                  <a:pt x="6228906" y="6786905"/>
                  <a:pt x="6218238" y="6813302"/>
                  <a:pt x="6202998" y="6816687"/>
                </a:cubicBezTo>
                <a:close/>
                <a:moveTo>
                  <a:pt x="0" y="6819119"/>
                </a:moveTo>
                <a:lnTo>
                  <a:pt x="0" y="6751668"/>
                </a:lnTo>
                <a:lnTo>
                  <a:pt x="13900" y="6757133"/>
                </a:lnTo>
                <a:cubicBezTo>
                  <a:pt x="35340" y="6769992"/>
                  <a:pt x="40632" y="6799095"/>
                  <a:pt x="24619" y="6813306"/>
                </a:cubicBezTo>
                <a:close/>
                <a:moveTo>
                  <a:pt x="12191999" y="6819120"/>
                </a:moveTo>
                <a:lnTo>
                  <a:pt x="12167378" y="6813306"/>
                </a:lnTo>
                <a:cubicBezTo>
                  <a:pt x="12151364" y="6799095"/>
                  <a:pt x="12156656" y="6769992"/>
                  <a:pt x="12178096" y="6757133"/>
                </a:cubicBezTo>
                <a:lnTo>
                  <a:pt x="12191999" y="6751667"/>
                </a:lnTo>
                <a:close/>
                <a:moveTo>
                  <a:pt x="2824570" y="6819305"/>
                </a:moveTo>
                <a:cubicBezTo>
                  <a:pt x="2817044" y="6820912"/>
                  <a:pt x="2808472" y="6817359"/>
                  <a:pt x="2799710" y="6808559"/>
                </a:cubicBezTo>
                <a:cubicBezTo>
                  <a:pt x="2792090" y="6801114"/>
                  <a:pt x="2787518" y="6788254"/>
                  <a:pt x="2789042" y="6779458"/>
                </a:cubicBezTo>
                <a:cubicBezTo>
                  <a:pt x="2790566" y="6767276"/>
                  <a:pt x="2796662" y="6763214"/>
                  <a:pt x="2816474" y="6761859"/>
                </a:cubicBezTo>
                <a:cubicBezTo>
                  <a:pt x="2845430" y="6759154"/>
                  <a:pt x="2853811" y="6770659"/>
                  <a:pt x="2843143" y="6799084"/>
                </a:cubicBezTo>
                <a:cubicBezTo>
                  <a:pt x="2838571" y="6810927"/>
                  <a:pt x="2832094" y="6817699"/>
                  <a:pt x="2824570" y="6819305"/>
                </a:cubicBezTo>
                <a:close/>
                <a:moveTo>
                  <a:pt x="9367427" y="6819305"/>
                </a:moveTo>
                <a:cubicBezTo>
                  <a:pt x="9359903" y="6817699"/>
                  <a:pt x="9353426" y="6810927"/>
                  <a:pt x="9348854" y="6799084"/>
                </a:cubicBezTo>
                <a:cubicBezTo>
                  <a:pt x="9338186" y="6770659"/>
                  <a:pt x="9346567" y="6759154"/>
                  <a:pt x="9375523" y="6761859"/>
                </a:cubicBezTo>
                <a:cubicBezTo>
                  <a:pt x="9395335" y="6763214"/>
                  <a:pt x="9401431" y="6767276"/>
                  <a:pt x="9402955" y="6779458"/>
                </a:cubicBezTo>
                <a:cubicBezTo>
                  <a:pt x="9404479" y="6788254"/>
                  <a:pt x="9399907" y="6801114"/>
                  <a:pt x="9392287" y="6808559"/>
                </a:cubicBezTo>
                <a:cubicBezTo>
                  <a:pt x="9383524" y="6817359"/>
                  <a:pt x="9374952" y="6820912"/>
                  <a:pt x="9367427" y="6819305"/>
                </a:cubicBezTo>
                <a:close/>
                <a:moveTo>
                  <a:pt x="1393845" y="6820169"/>
                </a:moveTo>
                <a:cubicBezTo>
                  <a:pt x="1385959" y="6818592"/>
                  <a:pt x="1378903" y="6814658"/>
                  <a:pt x="1374141" y="6807889"/>
                </a:cubicBezTo>
                <a:cubicBezTo>
                  <a:pt x="1355095" y="6780141"/>
                  <a:pt x="1368044" y="6753744"/>
                  <a:pt x="1401557" y="6753744"/>
                </a:cubicBezTo>
                <a:cubicBezTo>
                  <a:pt x="1428943" y="6753744"/>
                  <a:pt x="1448719" y="6765930"/>
                  <a:pt x="1448719" y="6783524"/>
                </a:cubicBezTo>
                <a:cubicBezTo>
                  <a:pt x="1448719" y="6808397"/>
                  <a:pt x="1417483" y="6824895"/>
                  <a:pt x="1393845" y="6820169"/>
                </a:cubicBezTo>
                <a:close/>
                <a:moveTo>
                  <a:pt x="10798151" y="6820169"/>
                </a:moveTo>
                <a:cubicBezTo>
                  <a:pt x="10774514" y="6824895"/>
                  <a:pt x="10743278" y="6808397"/>
                  <a:pt x="10743278" y="6783524"/>
                </a:cubicBezTo>
                <a:cubicBezTo>
                  <a:pt x="10743278" y="6765930"/>
                  <a:pt x="10763054" y="6753744"/>
                  <a:pt x="10790439" y="6753744"/>
                </a:cubicBezTo>
                <a:cubicBezTo>
                  <a:pt x="10823952" y="6753744"/>
                  <a:pt x="10836902" y="6780141"/>
                  <a:pt x="10817855" y="6807889"/>
                </a:cubicBezTo>
                <a:cubicBezTo>
                  <a:pt x="10813094" y="6814658"/>
                  <a:pt x="10806038" y="6818592"/>
                  <a:pt x="10798151" y="6820169"/>
                </a:cubicBezTo>
                <a:close/>
                <a:moveTo>
                  <a:pt x="4051059" y="6820404"/>
                </a:moveTo>
                <a:cubicBezTo>
                  <a:pt x="4044202" y="6819560"/>
                  <a:pt x="4037915" y="6814312"/>
                  <a:pt x="4030675" y="6804497"/>
                </a:cubicBezTo>
                <a:cubicBezTo>
                  <a:pt x="4007815" y="6773366"/>
                  <a:pt x="4026866" y="6753736"/>
                  <a:pt x="4070299" y="6763213"/>
                </a:cubicBezTo>
                <a:cubicBezTo>
                  <a:pt x="4092398" y="6768628"/>
                  <a:pt x="4095446" y="6793669"/>
                  <a:pt x="4074871" y="6809914"/>
                </a:cubicBezTo>
                <a:cubicBezTo>
                  <a:pt x="4065347" y="6817698"/>
                  <a:pt x="4057918" y="6821250"/>
                  <a:pt x="4051059" y="6820404"/>
                </a:cubicBezTo>
                <a:close/>
                <a:moveTo>
                  <a:pt x="8140937" y="6820404"/>
                </a:moveTo>
                <a:cubicBezTo>
                  <a:pt x="8134079" y="6821250"/>
                  <a:pt x="8126649" y="6817698"/>
                  <a:pt x="8117125" y="6809914"/>
                </a:cubicBezTo>
                <a:cubicBezTo>
                  <a:pt x="8096551" y="6793669"/>
                  <a:pt x="8099599" y="6768628"/>
                  <a:pt x="8121698" y="6763213"/>
                </a:cubicBezTo>
                <a:cubicBezTo>
                  <a:pt x="8165131" y="6753736"/>
                  <a:pt x="8184182" y="6773366"/>
                  <a:pt x="8161321" y="6804497"/>
                </a:cubicBezTo>
                <a:cubicBezTo>
                  <a:pt x="8154081" y="6814312"/>
                  <a:pt x="8147795" y="6819560"/>
                  <a:pt x="8140937" y="6820404"/>
                </a:cubicBezTo>
                <a:close/>
                <a:moveTo>
                  <a:pt x="5822211" y="6820921"/>
                </a:moveTo>
                <a:cubicBezTo>
                  <a:pt x="5811924" y="6822106"/>
                  <a:pt x="5801447" y="6819739"/>
                  <a:pt x="5794207" y="6813306"/>
                </a:cubicBezTo>
                <a:cubicBezTo>
                  <a:pt x="5766775" y="6788941"/>
                  <a:pt x="5801827" y="6737502"/>
                  <a:pt x="5833831" y="6755777"/>
                </a:cubicBezTo>
                <a:cubicBezTo>
                  <a:pt x="5855930" y="6769313"/>
                  <a:pt x="5862026" y="6790293"/>
                  <a:pt x="5849071" y="6807215"/>
                </a:cubicBezTo>
                <a:cubicBezTo>
                  <a:pt x="5842595" y="6814998"/>
                  <a:pt x="5832499" y="6819739"/>
                  <a:pt x="5822211" y="6820921"/>
                </a:cubicBezTo>
                <a:close/>
                <a:moveTo>
                  <a:pt x="6369786" y="6820921"/>
                </a:moveTo>
                <a:cubicBezTo>
                  <a:pt x="6359498" y="6819739"/>
                  <a:pt x="6349402" y="6814998"/>
                  <a:pt x="6342926" y="6807215"/>
                </a:cubicBezTo>
                <a:cubicBezTo>
                  <a:pt x="6329971" y="6790293"/>
                  <a:pt x="6336067" y="6769313"/>
                  <a:pt x="6358166" y="6755777"/>
                </a:cubicBezTo>
                <a:cubicBezTo>
                  <a:pt x="6390170" y="6737502"/>
                  <a:pt x="6425222" y="6788941"/>
                  <a:pt x="6397790" y="6813306"/>
                </a:cubicBezTo>
                <a:cubicBezTo>
                  <a:pt x="6390549" y="6819739"/>
                  <a:pt x="6380072" y="6822106"/>
                  <a:pt x="6369786" y="6820921"/>
                </a:cubicBezTo>
                <a:close/>
                <a:moveTo>
                  <a:pt x="700227" y="6821086"/>
                </a:moveTo>
                <a:cubicBezTo>
                  <a:pt x="689192" y="6821763"/>
                  <a:pt x="678516" y="6817704"/>
                  <a:pt x="672800" y="6808564"/>
                </a:cubicBezTo>
                <a:cubicBezTo>
                  <a:pt x="654524" y="6776756"/>
                  <a:pt x="672800" y="6749005"/>
                  <a:pt x="707087" y="6756451"/>
                </a:cubicBezTo>
                <a:cubicBezTo>
                  <a:pt x="734529" y="6762540"/>
                  <a:pt x="745201" y="6784199"/>
                  <a:pt x="729953" y="6805180"/>
                </a:cubicBezTo>
                <a:cubicBezTo>
                  <a:pt x="722712" y="6814994"/>
                  <a:pt x="711277" y="6820409"/>
                  <a:pt x="700227" y="6821086"/>
                </a:cubicBezTo>
                <a:close/>
                <a:moveTo>
                  <a:pt x="11491770" y="6821086"/>
                </a:moveTo>
                <a:cubicBezTo>
                  <a:pt x="11480719" y="6820409"/>
                  <a:pt x="11469284" y="6814994"/>
                  <a:pt x="11462043" y="6805180"/>
                </a:cubicBezTo>
                <a:cubicBezTo>
                  <a:pt x="11446795" y="6784199"/>
                  <a:pt x="11457467" y="6762540"/>
                  <a:pt x="11484910" y="6756451"/>
                </a:cubicBezTo>
                <a:cubicBezTo>
                  <a:pt x="11519196" y="6749005"/>
                  <a:pt x="11537472" y="6776756"/>
                  <a:pt x="11519196" y="6808564"/>
                </a:cubicBezTo>
                <a:cubicBezTo>
                  <a:pt x="11513480" y="6817704"/>
                  <a:pt x="11502804" y="6821763"/>
                  <a:pt x="11491770" y="6821086"/>
                </a:cubicBezTo>
                <a:close/>
                <a:moveTo>
                  <a:pt x="1052488" y="6821430"/>
                </a:moveTo>
                <a:cubicBezTo>
                  <a:pt x="1036485" y="6821430"/>
                  <a:pt x="1022007" y="6819401"/>
                  <a:pt x="1020481" y="6816694"/>
                </a:cubicBezTo>
                <a:cubicBezTo>
                  <a:pt x="1007529" y="6795710"/>
                  <a:pt x="1008293" y="6773377"/>
                  <a:pt x="1022767" y="6760518"/>
                </a:cubicBezTo>
                <a:cubicBezTo>
                  <a:pt x="1043345" y="6742244"/>
                  <a:pt x="1062392" y="6743596"/>
                  <a:pt x="1083727" y="6763903"/>
                </a:cubicBezTo>
                <a:cubicBezTo>
                  <a:pt x="1098957" y="6778791"/>
                  <a:pt x="1100488" y="6782175"/>
                  <a:pt x="1091344" y="6801125"/>
                </a:cubicBezTo>
                <a:cubicBezTo>
                  <a:pt x="1082967" y="6818725"/>
                  <a:pt x="1077635" y="6821430"/>
                  <a:pt x="1052488" y="6821430"/>
                </a:cubicBezTo>
                <a:close/>
                <a:moveTo>
                  <a:pt x="11139508" y="6821430"/>
                </a:moveTo>
                <a:cubicBezTo>
                  <a:pt x="11114362" y="6821430"/>
                  <a:pt x="11109030" y="6818725"/>
                  <a:pt x="11100652" y="6801125"/>
                </a:cubicBezTo>
                <a:cubicBezTo>
                  <a:pt x="11091508" y="6782175"/>
                  <a:pt x="11093039" y="6778791"/>
                  <a:pt x="11108270" y="6763903"/>
                </a:cubicBezTo>
                <a:cubicBezTo>
                  <a:pt x="11129604" y="6743596"/>
                  <a:pt x="11148651" y="6742244"/>
                  <a:pt x="11169230" y="6760518"/>
                </a:cubicBezTo>
                <a:cubicBezTo>
                  <a:pt x="11183703" y="6773377"/>
                  <a:pt x="11184467" y="6795710"/>
                  <a:pt x="11171515" y="6816694"/>
                </a:cubicBezTo>
                <a:cubicBezTo>
                  <a:pt x="11169990" y="6819401"/>
                  <a:pt x="11155511" y="6821430"/>
                  <a:pt x="11139508" y="6821430"/>
                </a:cubicBezTo>
                <a:close/>
                <a:moveTo>
                  <a:pt x="3718428" y="6821684"/>
                </a:moveTo>
                <a:cubicBezTo>
                  <a:pt x="3710047" y="6824644"/>
                  <a:pt x="3699379" y="6824475"/>
                  <a:pt x="3685282" y="6821429"/>
                </a:cubicBezTo>
                <a:cubicBezTo>
                  <a:pt x="3669279" y="6818046"/>
                  <a:pt x="3665470" y="6812629"/>
                  <a:pt x="3663946" y="6790293"/>
                </a:cubicBezTo>
                <a:cubicBezTo>
                  <a:pt x="3661659" y="6767283"/>
                  <a:pt x="3664707" y="6761868"/>
                  <a:pt x="3681471" y="6753747"/>
                </a:cubicBezTo>
                <a:cubicBezTo>
                  <a:pt x="3697474" y="6746304"/>
                  <a:pt x="3703570" y="6746304"/>
                  <a:pt x="3719571" y="6753747"/>
                </a:cubicBezTo>
                <a:cubicBezTo>
                  <a:pt x="3743194" y="6765252"/>
                  <a:pt x="3749290" y="6780819"/>
                  <a:pt x="3737859" y="6803154"/>
                </a:cubicBezTo>
                <a:cubicBezTo>
                  <a:pt x="3732907" y="6812629"/>
                  <a:pt x="3726811" y="6818723"/>
                  <a:pt x="3718428" y="6821684"/>
                </a:cubicBezTo>
                <a:close/>
                <a:moveTo>
                  <a:pt x="8473568" y="6821684"/>
                </a:moveTo>
                <a:cubicBezTo>
                  <a:pt x="8465186" y="6818723"/>
                  <a:pt x="8459090" y="6812629"/>
                  <a:pt x="8454138" y="6803154"/>
                </a:cubicBezTo>
                <a:cubicBezTo>
                  <a:pt x="8442707" y="6780819"/>
                  <a:pt x="8448803" y="6765252"/>
                  <a:pt x="8472426" y="6753747"/>
                </a:cubicBezTo>
                <a:cubicBezTo>
                  <a:pt x="8488427" y="6746304"/>
                  <a:pt x="8494523" y="6746304"/>
                  <a:pt x="8510526" y="6753747"/>
                </a:cubicBezTo>
                <a:cubicBezTo>
                  <a:pt x="8527290" y="6761868"/>
                  <a:pt x="8530338" y="6767283"/>
                  <a:pt x="8528051" y="6790293"/>
                </a:cubicBezTo>
                <a:cubicBezTo>
                  <a:pt x="8526527" y="6812629"/>
                  <a:pt x="8522718" y="6818046"/>
                  <a:pt x="8506715" y="6821429"/>
                </a:cubicBezTo>
                <a:cubicBezTo>
                  <a:pt x="8492618" y="6824475"/>
                  <a:pt x="8481950" y="6824644"/>
                  <a:pt x="8473568" y="6821684"/>
                </a:cubicBezTo>
                <a:close/>
                <a:moveTo>
                  <a:pt x="5644086" y="6822274"/>
                </a:moveTo>
                <a:cubicBezTo>
                  <a:pt x="5630084" y="6823122"/>
                  <a:pt x="5616178" y="6818723"/>
                  <a:pt x="5610082" y="6808568"/>
                </a:cubicBezTo>
                <a:cubicBezTo>
                  <a:pt x="5596366" y="6784879"/>
                  <a:pt x="5600938" y="6767961"/>
                  <a:pt x="5624559" y="6757133"/>
                </a:cubicBezTo>
                <a:cubicBezTo>
                  <a:pt x="5651230" y="6744949"/>
                  <a:pt x="5665707" y="6748332"/>
                  <a:pt x="5678662" y="6771344"/>
                </a:cubicBezTo>
                <a:cubicBezTo>
                  <a:pt x="5687043" y="6784879"/>
                  <a:pt x="5687043" y="6790293"/>
                  <a:pt x="5678662" y="6804507"/>
                </a:cubicBezTo>
                <a:cubicBezTo>
                  <a:pt x="5672184" y="6815337"/>
                  <a:pt x="5658087" y="6821430"/>
                  <a:pt x="5644086" y="6822274"/>
                </a:cubicBezTo>
                <a:close/>
                <a:moveTo>
                  <a:pt x="6547911" y="6822274"/>
                </a:moveTo>
                <a:cubicBezTo>
                  <a:pt x="6533910" y="6821430"/>
                  <a:pt x="6519812" y="6815337"/>
                  <a:pt x="6513335" y="6804507"/>
                </a:cubicBezTo>
                <a:cubicBezTo>
                  <a:pt x="6504953" y="6790293"/>
                  <a:pt x="6504953" y="6784879"/>
                  <a:pt x="6513335" y="6771344"/>
                </a:cubicBezTo>
                <a:cubicBezTo>
                  <a:pt x="6526290" y="6748332"/>
                  <a:pt x="6540767" y="6744949"/>
                  <a:pt x="6567437" y="6757133"/>
                </a:cubicBezTo>
                <a:cubicBezTo>
                  <a:pt x="6591059" y="6767961"/>
                  <a:pt x="6595631" y="6784879"/>
                  <a:pt x="6581915" y="6808568"/>
                </a:cubicBezTo>
                <a:cubicBezTo>
                  <a:pt x="6575819" y="6818723"/>
                  <a:pt x="6561912" y="6823122"/>
                  <a:pt x="6547911" y="6822274"/>
                </a:cubicBezTo>
                <a:close/>
                <a:moveTo>
                  <a:pt x="513029" y="6822784"/>
                </a:moveTo>
                <a:cubicBezTo>
                  <a:pt x="482499" y="6814662"/>
                  <a:pt x="472584" y="6777435"/>
                  <a:pt x="496239" y="6758485"/>
                </a:cubicBezTo>
                <a:cubicBezTo>
                  <a:pt x="516847" y="6741565"/>
                  <a:pt x="541271" y="6744272"/>
                  <a:pt x="555753" y="6764579"/>
                </a:cubicBezTo>
                <a:cubicBezTo>
                  <a:pt x="577856" y="6794355"/>
                  <a:pt x="549672" y="6832934"/>
                  <a:pt x="513029" y="6822784"/>
                </a:cubicBezTo>
                <a:close/>
                <a:moveTo>
                  <a:pt x="11678967" y="6822784"/>
                </a:moveTo>
                <a:cubicBezTo>
                  <a:pt x="11642324" y="6832934"/>
                  <a:pt x="11614140" y="6794355"/>
                  <a:pt x="11636243" y="6764579"/>
                </a:cubicBezTo>
                <a:cubicBezTo>
                  <a:pt x="11650726" y="6744272"/>
                  <a:pt x="11675150" y="6741565"/>
                  <a:pt x="11695758" y="6758485"/>
                </a:cubicBezTo>
                <a:cubicBezTo>
                  <a:pt x="11719412" y="6777435"/>
                  <a:pt x="11709498" y="6814662"/>
                  <a:pt x="11678967" y="6822784"/>
                </a:cubicBezTo>
                <a:close/>
                <a:moveTo>
                  <a:pt x="3886176" y="6826422"/>
                </a:moveTo>
                <a:cubicBezTo>
                  <a:pt x="3879510" y="6827691"/>
                  <a:pt x="3871699" y="6826507"/>
                  <a:pt x="3859507" y="6823461"/>
                </a:cubicBezTo>
                <a:cubicBezTo>
                  <a:pt x="3844267" y="6820076"/>
                  <a:pt x="3828264" y="6789619"/>
                  <a:pt x="3833599" y="6774729"/>
                </a:cubicBezTo>
                <a:cubicBezTo>
                  <a:pt x="3835884" y="6768637"/>
                  <a:pt x="3847315" y="6758486"/>
                  <a:pt x="3859507" y="6751719"/>
                </a:cubicBezTo>
                <a:cubicBezTo>
                  <a:pt x="3880080" y="6740888"/>
                  <a:pt x="3882367" y="6740888"/>
                  <a:pt x="3901416" y="6754425"/>
                </a:cubicBezTo>
                <a:cubicBezTo>
                  <a:pt x="3925039" y="6771344"/>
                  <a:pt x="3927324" y="6795709"/>
                  <a:pt x="3905988" y="6814662"/>
                </a:cubicBezTo>
                <a:cubicBezTo>
                  <a:pt x="3898368" y="6821430"/>
                  <a:pt x="3892844" y="6825152"/>
                  <a:pt x="3886176" y="6826422"/>
                </a:cubicBezTo>
                <a:close/>
                <a:moveTo>
                  <a:pt x="8305820" y="6826422"/>
                </a:moveTo>
                <a:cubicBezTo>
                  <a:pt x="8299152" y="6825152"/>
                  <a:pt x="8293628" y="6821430"/>
                  <a:pt x="8286008" y="6814662"/>
                </a:cubicBezTo>
                <a:cubicBezTo>
                  <a:pt x="8264672" y="6795709"/>
                  <a:pt x="8266957" y="6771344"/>
                  <a:pt x="8290580" y="6754425"/>
                </a:cubicBezTo>
                <a:cubicBezTo>
                  <a:pt x="8309629" y="6740888"/>
                  <a:pt x="8311916" y="6740888"/>
                  <a:pt x="8332490" y="6751719"/>
                </a:cubicBezTo>
                <a:cubicBezTo>
                  <a:pt x="8344681" y="6758486"/>
                  <a:pt x="8356112" y="6768637"/>
                  <a:pt x="8358397" y="6774729"/>
                </a:cubicBezTo>
                <a:cubicBezTo>
                  <a:pt x="8363732" y="6789619"/>
                  <a:pt x="8347730" y="6820076"/>
                  <a:pt x="8332490" y="6823461"/>
                </a:cubicBezTo>
                <a:cubicBezTo>
                  <a:pt x="8320297" y="6826507"/>
                  <a:pt x="8312487" y="6827691"/>
                  <a:pt x="8305820" y="6826422"/>
                </a:cubicBezTo>
                <a:close/>
                <a:moveTo>
                  <a:pt x="1935469" y="6828201"/>
                </a:moveTo>
                <a:cubicBezTo>
                  <a:pt x="1927088" y="6828201"/>
                  <a:pt x="1913372" y="6822110"/>
                  <a:pt x="1904989" y="6814664"/>
                </a:cubicBezTo>
                <a:cubicBezTo>
                  <a:pt x="1883653" y="6795711"/>
                  <a:pt x="1885940" y="6771348"/>
                  <a:pt x="1909561" y="6754427"/>
                </a:cubicBezTo>
                <a:cubicBezTo>
                  <a:pt x="1920992" y="6746305"/>
                  <a:pt x="1933184" y="6740210"/>
                  <a:pt x="1936993" y="6740210"/>
                </a:cubicBezTo>
                <a:cubicBezTo>
                  <a:pt x="1949948" y="6740210"/>
                  <a:pt x="1981189" y="6773377"/>
                  <a:pt x="1981189" y="6787590"/>
                </a:cubicBezTo>
                <a:cubicBezTo>
                  <a:pt x="1981189" y="6805187"/>
                  <a:pt x="1955281" y="6828201"/>
                  <a:pt x="1935469" y="6828201"/>
                </a:cubicBezTo>
                <a:close/>
                <a:moveTo>
                  <a:pt x="10256527" y="6828201"/>
                </a:moveTo>
                <a:cubicBezTo>
                  <a:pt x="10236715" y="6828201"/>
                  <a:pt x="10210807" y="6805187"/>
                  <a:pt x="10210807" y="6787590"/>
                </a:cubicBezTo>
                <a:cubicBezTo>
                  <a:pt x="10210807" y="6773377"/>
                  <a:pt x="10242048" y="6740210"/>
                  <a:pt x="10255003" y="6740210"/>
                </a:cubicBezTo>
                <a:cubicBezTo>
                  <a:pt x="10258812" y="6740210"/>
                  <a:pt x="10271004" y="6746305"/>
                  <a:pt x="10282435" y="6754427"/>
                </a:cubicBezTo>
                <a:cubicBezTo>
                  <a:pt x="10306056" y="6771348"/>
                  <a:pt x="10308343" y="6795711"/>
                  <a:pt x="10287007" y="6814664"/>
                </a:cubicBezTo>
                <a:cubicBezTo>
                  <a:pt x="10278624" y="6822110"/>
                  <a:pt x="10264908" y="6828201"/>
                  <a:pt x="10256527" y="6828201"/>
                </a:cubicBezTo>
                <a:close/>
                <a:moveTo>
                  <a:pt x="1230556" y="6830567"/>
                </a:moveTo>
                <a:cubicBezTo>
                  <a:pt x="1225516" y="6830228"/>
                  <a:pt x="1220196" y="6829213"/>
                  <a:pt x="1216023" y="6827521"/>
                </a:cubicBezTo>
                <a:cubicBezTo>
                  <a:pt x="1198565" y="6822107"/>
                  <a:pt x="1174859" y="6796388"/>
                  <a:pt x="1174859" y="6783527"/>
                </a:cubicBezTo>
                <a:cubicBezTo>
                  <a:pt x="1174859" y="6768637"/>
                  <a:pt x="1209935" y="6740209"/>
                  <a:pt x="1228956" y="6740209"/>
                </a:cubicBezTo>
                <a:cubicBezTo>
                  <a:pt x="1251835" y="6740209"/>
                  <a:pt x="1281529" y="6765932"/>
                  <a:pt x="1281529" y="6784879"/>
                </a:cubicBezTo>
                <a:cubicBezTo>
                  <a:pt x="1281529" y="6799770"/>
                  <a:pt x="1260197" y="6824815"/>
                  <a:pt x="1243409" y="6829552"/>
                </a:cubicBezTo>
                <a:cubicBezTo>
                  <a:pt x="1240353" y="6830567"/>
                  <a:pt x="1235592" y="6830904"/>
                  <a:pt x="1230556" y="6830567"/>
                </a:cubicBezTo>
                <a:close/>
                <a:moveTo>
                  <a:pt x="10961440" y="6830567"/>
                </a:moveTo>
                <a:cubicBezTo>
                  <a:pt x="10956404" y="6830904"/>
                  <a:pt x="10951643" y="6830567"/>
                  <a:pt x="10948587" y="6829552"/>
                </a:cubicBezTo>
                <a:cubicBezTo>
                  <a:pt x="10931799" y="6824815"/>
                  <a:pt x="10910467" y="6799770"/>
                  <a:pt x="10910467" y="6784879"/>
                </a:cubicBezTo>
                <a:cubicBezTo>
                  <a:pt x="10910467" y="6765932"/>
                  <a:pt x="10940162" y="6740209"/>
                  <a:pt x="10963040" y="6740209"/>
                </a:cubicBezTo>
                <a:cubicBezTo>
                  <a:pt x="10982062" y="6740209"/>
                  <a:pt x="11017138" y="6768637"/>
                  <a:pt x="11017138" y="6783527"/>
                </a:cubicBezTo>
                <a:cubicBezTo>
                  <a:pt x="11017138" y="6796388"/>
                  <a:pt x="10993431" y="6822107"/>
                  <a:pt x="10975974" y="6827521"/>
                </a:cubicBezTo>
                <a:cubicBezTo>
                  <a:pt x="10971800" y="6829213"/>
                  <a:pt x="10966480" y="6830228"/>
                  <a:pt x="10961440" y="6830567"/>
                </a:cubicBezTo>
                <a:close/>
                <a:moveTo>
                  <a:pt x="171041" y="6833863"/>
                </a:moveTo>
                <a:cubicBezTo>
                  <a:pt x="162168" y="6833948"/>
                  <a:pt x="153579" y="6830227"/>
                  <a:pt x="143275" y="6822782"/>
                </a:cubicBezTo>
                <a:cubicBezTo>
                  <a:pt x="105105" y="6795707"/>
                  <a:pt x="123427" y="6740208"/>
                  <a:pt x="169992" y="6740208"/>
                </a:cubicBezTo>
                <a:cubicBezTo>
                  <a:pt x="215031" y="6740208"/>
                  <a:pt x="236405" y="6797737"/>
                  <a:pt x="200525" y="6822105"/>
                </a:cubicBezTo>
                <a:cubicBezTo>
                  <a:pt x="189077" y="6829888"/>
                  <a:pt x="179916" y="6833779"/>
                  <a:pt x="171041" y="6833863"/>
                </a:cubicBezTo>
                <a:close/>
                <a:moveTo>
                  <a:pt x="1585601" y="6833863"/>
                </a:moveTo>
                <a:cubicBezTo>
                  <a:pt x="1577505" y="6834284"/>
                  <a:pt x="1569124" y="6831918"/>
                  <a:pt x="1557312" y="6826841"/>
                </a:cubicBezTo>
                <a:cubicBezTo>
                  <a:pt x="1532928" y="6816689"/>
                  <a:pt x="1526832" y="6783524"/>
                  <a:pt x="1545120" y="6761189"/>
                </a:cubicBezTo>
                <a:cubicBezTo>
                  <a:pt x="1577124" y="6723963"/>
                  <a:pt x="1631227" y="6740208"/>
                  <a:pt x="1631227" y="6787585"/>
                </a:cubicBezTo>
                <a:cubicBezTo>
                  <a:pt x="1631227" y="6807212"/>
                  <a:pt x="1626655" y="6815334"/>
                  <a:pt x="1612176" y="6824134"/>
                </a:cubicBezTo>
                <a:cubicBezTo>
                  <a:pt x="1601508" y="6830224"/>
                  <a:pt x="1593697" y="6833439"/>
                  <a:pt x="1585601" y="6833863"/>
                </a:cubicBezTo>
                <a:close/>
                <a:moveTo>
                  <a:pt x="10606395" y="6833863"/>
                </a:moveTo>
                <a:cubicBezTo>
                  <a:pt x="10598299" y="6833439"/>
                  <a:pt x="10590488" y="6830224"/>
                  <a:pt x="10579820" y="6824134"/>
                </a:cubicBezTo>
                <a:cubicBezTo>
                  <a:pt x="10565342" y="6815334"/>
                  <a:pt x="10560770" y="6807212"/>
                  <a:pt x="10560770" y="6787585"/>
                </a:cubicBezTo>
                <a:cubicBezTo>
                  <a:pt x="10560770" y="6740208"/>
                  <a:pt x="10614872" y="6723963"/>
                  <a:pt x="10646876" y="6761189"/>
                </a:cubicBezTo>
                <a:cubicBezTo>
                  <a:pt x="10665164" y="6783524"/>
                  <a:pt x="10659068" y="6816689"/>
                  <a:pt x="10634684" y="6826841"/>
                </a:cubicBezTo>
                <a:cubicBezTo>
                  <a:pt x="10622872" y="6831918"/>
                  <a:pt x="10614491" y="6834284"/>
                  <a:pt x="10606395" y="6833863"/>
                </a:cubicBezTo>
                <a:close/>
                <a:moveTo>
                  <a:pt x="12020955" y="6833863"/>
                </a:moveTo>
                <a:cubicBezTo>
                  <a:pt x="12012080" y="6833779"/>
                  <a:pt x="12002919" y="6829888"/>
                  <a:pt x="11991471" y="6822105"/>
                </a:cubicBezTo>
                <a:cubicBezTo>
                  <a:pt x="11955591" y="6797737"/>
                  <a:pt x="11976966" y="6740208"/>
                  <a:pt x="12022004" y="6740208"/>
                </a:cubicBezTo>
                <a:cubicBezTo>
                  <a:pt x="12068570" y="6740208"/>
                  <a:pt x="12086891" y="6795707"/>
                  <a:pt x="12048722" y="6822782"/>
                </a:cubicBezTo>
                <a:cubicBezTo>
                  <a:pt x="12038418" y="6830227"/>
                  <a:pt x="12029828" y="6833948"/>
                  <a:pt x="12020955" y="6833863"/>
                </a:cubicBezTo>
                <a:close/>
                <a:moveTo>
                  <a:pt x="2986695" y="6834201"/>
                </a:moveTo>
                <a:cubicBezTo>
                  <a:pt x="2977551" y="6832764"/>
                  <a:pt x="2968979" y="6827517"/>
                  <a:pt x="2958692" y="6818043"/>
                </a:cubicBezTo>
                <a:cubicBezTo>
                  <a:pt x="2935832" y="6797737"/>
                  <a:pt x="2935070" y="6781494"/>
                  <a:pt x="2955644" y="6757807"/>
                </a:cubicBezTo>
                <a:cubicBezTo>
                  <a:pt x="2986886" y="6722610"/>
                  <a:pt x="3046322" y="6741563"/>
                  <a:pt x="3046322" y="6787586"/>
                </a:cubicBezTo>
                <a:cubicBezTo>
                  <a:pt x="3046322" y="6808567"/>
                  <a:pt x="3040226" y="6817367"/>
                  <a:pt x="3018128" y="6827517"/>
                </a:cubicBezTo>
                <a:cubicBezTo>
                  <a:pt x="3005555" y="6833271"/>
                  <a:pt x="2995839" y="6835640"/>
                  <a:pt x="2986695" y="6834201"/>
                </a:cubicBezTo>
                <a:close/>
                <a:moveTo>
                  <a:pt x="9205302" y="6834201"/>
                </a:moveTo>
                <a:cubicBezTo>
                  <a:pt x="9196158" y="6835640"/>
                  <a:pt x="9186442" y="6833271"/>
                  <a:pt x="9173868" y="6827517"/>
                </a:cubicBezTo>
                <a:cubicBezTo>
                  <a:pt x="9151771" y="6817367"/>
                  <a:pt x="9145675" y="6808567"/>
                  <a:pt x="9145675" y="6787586"/>
                </a:cubicBezTo>
                <a:cubicBezTo>
                  <a:pt x="9145675" y="6741563"/>
                  <a:pt x="9205111" y="6722610"/>
                  <a:pt x="9236352" y="6757807"/>
                </a:cubicBezTo>
                <a:cubicBezTo>
                  <a:pt x="9256927" y="6781494"/>
                  <a:pt x="9256164" y="6797737"/>
                  <a:pt x="9233304" y="6818043"/>
                </a:cubicBezTo>
                <a:cubicBezTo>
                  <a:pt x="9223018" y="6827517"/>
                  <a:pt x="9214446" y="6832764"/>
                  <a:pt x="9205302" y="6834201"/>
                </a:cubicBezTo>
                <a:close/>
                <a:moveTo>
                  <a:pt x="2463655" y="6834455"/>
                </a:moveTo>
                <a:cubicBezTo>
                  <a:pt x="2450511" y="6834284"/>
                  <a:pt x="2437558" y="6828532"/>
                  <a:pt x="2426127" y="6817365"/>
                </a:cubicBezTo>
                <a:cubicBezTo>
                  <a:pt x="2403267" y="6795029"/>
                  <a:pt x="2402504" y="6781494"/>
                  <a:pt x="2423079" y="6757807"/>
                </a:cubicBezTo>
                <a:cubicBezTo>
                  <a:pt x="2434508" y="6744949"/>
                  <a:pt x="2445939" y="6740208"/>
                  <a:pt x="2464227" y="6740208"/>
                </a:cubicBezTo>
                <a:cubicBezTo>
                  <a:pt x="2482515" y="6740208"/>
                  <a:pt x="2493944" y="6744949"/>
                  <a:pt x="2505375" y="6757807"/>
                </a:cubicBezTo>
                <a:cubicBezTo>
                  <a:pt x="2525948" y="6781494"/>
                  <a:pt x="2525187" y="6797737"/>
                  <a:pt x="2502327" y="6818043"/>
                </a:cubicBezTo>
                <a:cubicBezTo>
                  <a:pt x="2490135" y="6829208"/>
                  <a:pt x="2476800" y="6834624"/>
                  <a:pt x="2463655" y="6834455"/>
                </a:cubicBezTo>
                <a:close/>
                <a:moveTo>
                  <a:pt x="9728342" y="6834455"/>
                </a:moveTo>
                <a:cubicBezTo>
                  <a:pt x="9715196" y="6834624"/>
                  <a:pt x="9701862" y="6829208"/>
                  <a:pt x="9689670" y="6818043"/>
                </a:cubicBezTo>
                <a:cubicBezTo>
                  <a:pt x="9666810" y="6797737"/>
                  <a:pt x="9666048" y="6781494"/>
                  <a:pt x="9686622" y="6757807"/>
                </a:cubicBezTo>
                <a:cubicBezTo>
                  <a:pt x="9698052" y="6744949"/>
                  <a:pt x="9709482" y="6740208"/>
                  <a:pt x="9727770" y="6740208"/>
                </a:cubicBezTo>
                <a:cubicBezTo>
                  <a:pt x="9746058" y="6740208"/>
                  <a:pt x="9757488" y="6744949"/>
                  <a:pt x="9768918" y="6757807"/>
                </a:cubicBezTo>
                <a:cubicBezTo>
                  <a:pt x="9789492" y="6781494"/>
                  <a:pt x="9788730" y="6795029"/>
                  <a:pt x="9765870" y="6817365"/>
                </a:cubicBezTo>
                <a:cubicBezTo>
                  <a:pt x="9754439" y="6828532"/>
                  <a:pt x="9741486" y="6834284"/>
                  <a:pt x="9728342" y="6834455"/>
                </a:cubicBezTo>
                <a:close/>
                <a:moveTo>
                  <a:pt x="5107619" y="6840372"/>
                </a:moveTo>
                <a:cubicBezTo>
                  <a:pt x="5098666" y="6839188"/>
                  <a:pt x="5089712" y="6833266"/>
                  <a:pt x="5076758" y="6822099"/>
                </a:cubicBezTo>
                <a:cubicBezTo>
                  <a:pt x="5050850" y="6798409"/>
                  <a:pt x="5049326" y="6782165"/>
                  <a:pt x="5070662" y="6757800"/>
                </a:cubicBezTo>
                <a:cubicBezTo>
                  <a:pt x="5101903" y="6722604"/>
                  <a:pt x="5168198" y="6742234"/>
                  <a:pt x="5168959" y="6787579"/>
                </a:cubicBezTo>
                <a:cubicBezTo>
                  <a:pt x="5168959" y="6807885"/>
                  <a:pt x="5163626" y="6815329"/>
                  <a:pt x="5138479" y="6830221"/>
                </a:cubicBezTo>
                <a:cubicBezTo>
                  <a:pt x="5125526" y="6838003"/>
                  <a:pt x="5116572" y="6841557"/>
                  <a:pt x="5107619" y="6840372"/>
                </a:cubicBezTo>
                <a:close/>
                <a:moveTo>
                  <a:pt x="7084378" y="6840372"/>
                </a:moveTo>
                <a:cubicBezTo>
                  <a:pt x="7075424" y="6841557"/>
                  <a:pt x="7066471" y="6838003"/>
                  <a:pt x="7053518" y="6830221"/>
                </a:cubicBezTo>
                <a:cubicBezTo>
                  <a:pt x="7028371" y="6815329"/>
                  <a:pt x="7023038" y="6807885"/>
                  <a:pt x="7023038" y="6787579"/>
                </a:cubicBezTo>
                <a:cubicBezTo>
                  <a:pt x="7023799" y="6742234"/>
                  <a:pt x="7090094" y="6722604"/>
                  <a:pt x="7121335" y="6757800"/>
                </a:cubicBezTo>
                <a:cubicBezTo>
                  <a:pt x="7142671" y="6782165"/>
                  <a:pt x="7141147" y="6798409"/>
                  <a:pt x="7115239" y="6822099"/>
                </a:cubicBezTo>
                <a:cubicBezTo>
                  <a:pt x="7102284" y="6833266"/>
                  <a:pt x="7093331" y="6839188"/>
                  <a:pt x="7084378" y="6840372"/>
                </a:cubicBezTo>
                <a:close/>
                <a:moveTo>
                  <a:pt x="4936828" y="6841050"/>
                </a:moveTo>
                <a:cubicBezTo>
                  <a:pt x="4928446" y="6841050"/>
                  <a:pt x="4912444" y="6834959"/>
                  <a:pt x="4901014" y="6827515"/>
                </a:cubicBezTo>
                <a:cubicBezTo>
                  <a:pt x="4875106" y="6810593"/>
                  <a:pt x="4872820" y="6779460"/>
                  <a:pt x="4894156" y="6753742"/>
                </a:cubicBezTo>
                <a:cubicBezTo>
                  <a:pt x="4913968" y="6731405"/>
                  <a:pt x="4960450" y="6732084"/>
                  <a:pt x="4981024" y="6754417"/>
                </a:cubicBezTo>
                <a:cubicBezTo>
                  <a:pt x="5009218" y="6784876"/>
                  <a:pt x="4980262" y="6841728"/>
                  <a:pt x="4936828" y="6841050"/>
                </a:cubicBezTo>
                <a:close/>
                <a:moveTo>
                  <a:pt x="7255168" y="6841050"/>
                </a:moveTo>
                <a:cubicBezTo>
                  <a:pt x="7211735" y="6841728"/>
                  <a:pt x="7182779" y="6784876"/>
                  <a:pt x="7210972" y="6754417"/>
                </a:cubicBezTo>
                <a:cubicBezTo>
                  <a:pt x="7231547" y="6732084"/>
                  <a:pt x="7278028" y="6731405"/>
                  <a:pt x="7297840" y="6753742"/>
                </a:cubicBezTo>
                <a:cubicBezTo>
                  <a:pt x="7319176" y="6779460"/>
                  <a:pt x="7316891" y="6810593"/>
                  <a:pt x="7290983" y="6827515"/>
                </a:cubicBezTo>
                <a:cubicBezTo>
                  <a:pt x="7279552" y="6834959"/>
                  <a:pt x="7263551" y="6841050"/>
                  <a:pt x="7255168" y="6841050"/>
                </a:cubicBezTo>
                <a:close/>
                <a:moveTo>
                  <a:pt x="4229282" y="6841729"/>
                </a:moveTo>
                <a:cubicBezTo>
                  <a:pt x="4210232" y="6841729"/>
                  <a:pt x="4198802" y="6836314"/>
                  <a:pt x="4184324" y="6820748"/>
                </a:cubicBezTo>
                <a:cubicBezTo>
                  <a:pt x="4161464" y="6796382"/>
                  <a:pt x="4159940" y="6783524"/>
                  <a:pt x="4177466" y="6760510"/>
                </a:cubicBezTo>
                <a:cubicBezTo>
                  <a:pt x="4194992" y="6737498"/>
                  <a:pt x="4202612" y="6733437"/>
                  <a:pt x="4231568" y="6733437"/>
                </a:cubicBezTo>
                <a:cubicBezTo>
                  <a:pt x="4261286" y="6733437"/>
                  <a:pt x="4294052" y="6760510"/>
                  <a:pt x="4294052" y="6784876"/>
                </a:cubicBezTo>
                <a:cubicBezTo>
                  <a:pt x="4294052" y="6810595"/>
                  <a:pt x="4258238" y="6841729"/>
                  <a:pt x="4229282" y="6841729"/>
                </a:cubicBezTo>
                <a:close/>
                <a:moveTo>
                  <a:pt x="7962715" y="6841729"/>
                </a:moveTo>
                <a:cubicBezTo>
                  <a:pt x="7933759" y="6841729"/>
                  <a:pt x="7897944" y="6810595"/>
                  <a:pt x="7897944" y="6784876"/>
                </a:cubicBezTo>
                <a:cubicBezTo>
                  <a:pt x="7897944" y="6760510"/>
                  <a:pt x="7930711" y="6733437"/>
                  <a:pt x="7960428" y="6733437"/>
                </a:cubicBezTo>
                <a:cubicBezTo>
                  <a:pt x="7989384" y="6733437"/>
                  <a:pt x="7997004" y="6737498"/>
                  <a:pt x="8014531" y="6760510"/>
                </a:cubicBezTo>
                <a:cubicBezTo>
                  <a:pt x="8032056" y="6783524"/>
                  <a:pt x="8030532" y="6796382"/>
                  <a:pt x="8007672" y="6820748"/>
                </a:cubicBezTo>
                <a:cubicBezTo>
                  <a:pt x="7993195" y="6836314"/>
                  <a:pt x="7981764" y="6841729"/>
                  <a:pt x="7962715" y="6841729"/>
                </a:cubicBezTo>
                <a:close/>
                <a:moveTo>
                  <a:pt x="3524879" y="6841731"/>
                </a:moveTo>
                <a:cubicBezTo>
                  <a:pt x="3509926" y="6843422"/>
                  <a:pt x="3495447" y="6839700"/>
                  <a:pt x="3485922" y="6830224"/>
                </a:cubicBezTo>
                <a:cubicBezTo>
                  <a:pt x="3458490" y="6801796"/>
                  <a:pt x="3454680" y="6787585"/>
                  <a:pt x="3469158" y="6763898"/>
                </a:cubicBezTo>
                <a:cubicBezTo>
                  <a:pt x="3490494" y="6728701"/>
                  <a:pt x="3537738" y="6722610"/>
                  <a:pt x="3567456" y="6751037"/>
                </a:cubicBezTo>
                <a:cubicBezTo>
                  <a:pt x="3591840" y="6774049"/>
                  <a:pt x="3591840" y="6795029"/>
                  <a:pt x="3566694" y="6820752"/>
                </a:cubicBezTo>
                <a:cubicBezTo>
                  <a:pt x="3555264" y="6832933"/>
                  <a:pt x="3539834" y="6840039"/>
                  <a:pt x="3524879" y="6841731"/>
                </a:cubicBezTo>
                <a:close/>
                <a:moveTo>
                  <a:pt x="8667118" y="6841731"/>
                </a:moveTo>
                <a:cubicBezTo>
                  <a:pt x="8652163" y="6840039"/>
                  <a:pt x="8636732" y="6832933"/>
                  <a:pt x="8625303" y="6820752"/>
                </a:cubicBezTo>
                <a:cubicBezTo>
                  <a:pt x="8600156" y="6795029"/>
                  <a:pt x="8600156" y="6774049"/>
                  <a:pt x="8624540" y="6751037"/>
                </a:cubicBezTo>
                <a:cubicBezTo>
                  <a:pt x="8654259" y="6722610"/>
                  <a:pt x="8701503" y="6728701"/>
                  <a:pt x="8722839" y="6763898"/>
                </a:cubicBezTo>
                <a:cubicBezTo>
                  <a:pt x="8737316" y="6787585"/>
                  <a:pt x="8733507" y="6801796"/>
                  <a:pt x="8706075" y="6830224"/>
                </a:cubicBezTo>
                <a:cubicBezTo>
                  <a:pt x="8696550" y="6839700"/>
                  <a:pt x="8682071" y="6843422"/>
                  <a:pt x="8667118" y="6841731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11000"/>
                </a:schemeClr>
              </a:gs>
              <a:gs pos="100000">
                <a:schemeClr val="tx1">
                  <a:alpha val="5000"/>
                </a:schemeClr>
              </a:gs>
            </a:gsLst>
            <a:lin ang="0" scaled="1"/>
            <a:tileRect/>
          </a:gradFill>
          <a:ln w="57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07883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8063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ment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C5EC611-AF1B-B29E-CF99-0DE04A517E6E}"/>
              </a:ext>
            </a:extLst>
          </p:cNvPr>
          <p:cNvSpPr/>
          <p:nvPr userDrawn="1"/>
        </p:nvSpPr>
        <p:spPr>
          <a:xfrm flipH="1" flipV="1">
            <a:off x="1" y="12040"/>
            <a:ext cx="12191999" cy="6844842"/>
          </a:xfrm>
          <a:custGeom>
            <a:avLst/>
            <a:gdLst>
              <a:gd name="connsiteX0" fmla="*/ 3302341 w 9143999"/>
              <a:gd name="connsiteY0" fmla="*/ 51155 h 6844842"/>
              <a:gd name="connsiteX1" fmla="*/ 3294625 w 9143999"/>
              <a:gd name="connsiteY1" fmla="*/ 40011 h 6844842"/>
              <a:gd name="connsiteX2" fmla="*/ 3302055 w 9143999"/>
              <a:gd name="connsiteY2" fmla="*/ 28581 h 6844842"/>
              <a:gd name="connsiteX3" fmla="*/ 3313485 w 9143999"/>
              <a:gd name="connsiteY3" fmla="*/ 43440 h 6844842"/>
              <a:gd name="connsiteX4" fmla="*/ 3302341 w 9143999"/>
              <a:gd name="connsiteY4" fmla="*/ 51155 h 6844842"/>
              <a:gd name="connsiteX5" fmla="*/ 5841656 w 9143999"/>
              <a:gd name="connsiteY5" fmla="*/ 51155 h 6844842"/>
              <a:gd name="connsiteX6" fmla="*/ 5830512 w 9143999"/>
              <a:gd name="connsiteY6" fmla="*/ 43440 h 6844842"/>
              <a:gd name="connsiteX7" fmla="*/ 5841942 w 9143999"/>
              <a:gd name="connsiteY7" fmla="*/ 28581 h 6844842"/>
              <a:gd name="connsiteX8" fmla="*/ 5849372 w 9143999"/>
              <a:gd name="connsiteY8" fmla="*/ 40011 h 6844842"/>
              <a:gd name="connsiteX9" fmla="*/ 5841656 w 9143999"/>
              <a:gd name="connsiteY9" fmla="*/ 51155 h 6844842"/>
              <a:gd name="connsiteX10" fmla="*/ 1453817 w 9143999"/>
              <a:gd name="connsiteY10" fmla="*/ 55152 h 6844842"/>
              <a:gd name="connsiteX11" fmla="*/ 1443601 w 9143999"/>
              <a:gd name="connsiteY11" fmla="*/ 48580 h 6844842"/>
              <a:gd name="connsiteX12" fmla="*/ 1455031 w 9143999"/>
              <a:gd name="connsiteY12" fmla="*/ 28577 h 6844842"/>
              <a:gd name="connsiteX13" fmla="*/ 1461889 w 9143999"/>
              <a:gd name="connsiteY13" fmla="*/ 41150 h 6844842"/>
              <a:gd name="connsiteX14" fmla="*/ 1453817 w 9143999"/>
              <a:gd name="connsiteY14" fmla="*/ 55152 h 6844842"/>
              <a:gd name="connsiteX15" fmla="*/ 7690180 w 9143999"/>
              <a:gd name="connsiteY15" fmla="*/ 55152 h 6844842"/>
              <a:gd name="connsiteX16" fmla="*/ 7682108 w 9143999"/>
              <a:gd name="connsiteY16" fmla="*/ 41150 h 6844842"/>
              <a:gd name="connsiteX17" fmla="*/ 7688966 w 9143999"/>
              <a:gd name="connsiteY17" fmla="*/ 28577 h 6844842"/>
              <a:gd name="connsiteX18" fmla="*/ 7700396 w 9143999"/>
              <a:gd name="connsiteY18" fmla="*/ 48580 h 6844842"/>
              <a:gd name="connsiteX19" fmla="*/ 7690180 w 9143999"/>
              <a:gd name="connsiteY19" fmla="*/ 55152 h 6844842"/>
              <a:gd name="connsiteX20" fmla="*/ 4363231 w 9143999"/>
              <a:gd name="connsiteY20" fmla="*/ 56079 h 6844842"/>
              <a:gd name="connsiteX21" fmla="*/ 4356515 w 9143999"/>
              <a:gd name="connsiteY21" fmla="*/ 46864 h 6844842"/>
              <a:gd name="connsiteX22" fmla="*/ 4358801 w 9143999"/>
              <a:gd name="connsiteY22" fmla="*/ 30862 h 6844842"/>
              <a:gd name="connsiteX23" fmla="*/ 4370803 w 9143999"/>
              <a:gd name="connsiteY23" fmla="*/ 48578 h 6844842"/>
              <a:gd name="connsiteX24" fmla="*/ 4363231 w 9143999"/>
              <a:gd name="connsiteY24" fmla="*/ 56079 h 6844842"/>
              <a:gd name="connsiteX25" fmla="*/ 4780766 w 9143999"/>
              <a:gd name="connsiteY25" fmla="*/ 56079 h 6844842"/>
              <a:gd name="connsiteX26" fmla="*/ 4773194 w 9143999"/>
              <a:gd name="connsiteY26" fmla="*/ 48578 h 6844842"/>
              <a:gd name="connsiteX27" fmla="*/ 4785196 w 9143999"/>
              <a:gd name="connsiteY27" fmla="*/ 30862 h 6844842"/>
              <a:gd name="connsiteX28" fmla="*/ 4787482 w 9143999"/>
              <a:gd name="connsiteY28" fmla="*/ 46864 h 6844842"/>
              <a:gd name="connsiteX29" fmla="*/ 4780766 w 9143999"/>
              <a:gd name="connsiteY29" fmla="*/ 56079 h 6844842"/>
              <a:gd name="connsiteX30" fmla="*/ 3574815 w 9143999"/>
              <a:gd name="connsiteY30" fmla="*/ 61008 h 6844842"/>
              <a:gd name="connsiteX31" fmla="*/ 3558242 w 9143999"/>
              <a:gd name="connsiteY31" fmla="*/ 56007 h 6844842"/>
              <a:gd name="connsiteX32" fmla="*/ 3563385 w 9143999"/>
              <a:gd name="connsiteY32" fmla="*/ 25718 h 6844842"/>
              <a:gd name="connsiteX33" fmla="*/ 3584531 w 9143999"/>
              <a:gd name="connsiteY33" fmla="*/ 46292 h 6844842"/>
              <a:gd name="connsiteX34" fmla="*/ 3574815 w 9143999"/>
              <a:gd name="connsiteY34" fmla="*/ 61008 h 6844842"/>
              <a:gd name="connsiteX35" fmla="*/ 5569182 w 9143999"/>
              <a:gd name="connsiteY35" fmla="*/ 61008 h 6844842"/>
              <a:gd name="connsiteX36" fmla="*/ 5559466 w 9143999"/>
              <a:gd name="connsiteY36" fmla="*/ 46292 h 6844842"/>
              <a:gd name="connsiteX37" fmla="*/ 5580612 w 9143999"/>
              <a:gd name="connsiteY37" fmla="*/ 25718 h 6844842"/>
              <a:gd name="connsiteX38" fmla="*/ 5585755 w 9143999"/>
              <a:gd name="connsiteY38" fmla="*/ 56007 h 6844842"/>
              <a:gd name="connsiteX39" fmla="*/ 5569182 w 9143999"/>
              <a:gd name="connsiteY39" fmla="*/ 61008 h 6844842"/>
              <a:gd name="connsiteX40" fmla="*/ 1984553 w 9143999"/>
              <a:gd name="connsiteY40" fmla="*/ 61720 h 6844842"/>
              <a:gd name="connsiteX41" fmla="*/ 1965693 w 9143999"/>
              <a:gd name="connsiteY41" fmla="*/ 54862 h 6844842"/>
              <a:gd name="connsiteX42" fmla="*/ 1979409 w 9143999"/>
              <a:gd name="connsiteY42" fmla="*/ 25716 h 6844842"/>
              <a:gd name="connsiteX43" fmla="*/ 1996554 w 9143999"/>
              <a:gd name="connsiteY43" fmla="*/ 42861 h 6844842"/>
              <a:gd name="connsiteX44" fmla="*/ 1984553 w 9143999"/>
              <a:gd name="connsiteY44" fmla="*/ 61720 h 6844842"/>
              <a:gd name="connsiteX45" fmla="*/ 7159444 w 9143999"/>
              <a:gd name="connsiteY45" fmla="*/ 61720 h 6844842"/>
              <a:gd name="connsiteX46" fmla="*/ 7147443 w 9143999"/>
              <a:gd name="connsiteY46" fmla="*/ 42861 h 6844842"/>
              <a:gd name="connsiteX47" fmla="*/ 7164588 w 9143999"/>
              <a:gd name="connsiteY47" fmla="*/ 25716 h 6844842"/>
              <a:gd name="connsiteX48" fmla="*/ 7178304 w 9143999"/>
              <a:gd name="connsiteY48" fmla="*/ 54862 h 6844842"/>
              <a:gd name="connsiteX49" fmla="*/ 7159444 w 9143999"/>
              <a:gd name="connsiteY49" fmla="*/ 61720 h 6844842"/>
              <a:gd name="connsiteX50" fmla="*/ 924304 w 9143999"/>
              <a:gd name="connsiteY50" fmla="*/ 62294 h 6844842"/>
              <a:gd name="connsiteX51" fmla="*/ 906658 w 9143999"/>
              <a:gd name="connsiteY51" fmla="*/ 51436 h 6844842"/>
              <a:gd name="connsiteX52" fmla="*/ 903801 w 9143999"/>
              <a:gd name="connsiteY52" fmla="*/ 31433 h 6844842"/>
              <a:gd name="connsiteX53" fmla="*/ 938092 w 9143999"/>
              <a:gd name="connsiteY53" fmla="*/ 50864 h 6844842"/>
              <a:gd name="connsiteX54" fmla="*/ 924304 w 9143999"/>
              <a:gd name="connsiteY54" fmla="*/ 62294 h 6844842"/>
              <a:gd name="connsiteX55" fmla="*/ 8219693 w 9143999"/>
              <a:gd name="connsiteY55" fmla="*/ 62294 h 6844842"/>
              <a:gd name="connsiteX56" fmla="*/ 8205905 w 9143999"/>
              <a:gd name="connsiteY56" fmla="*/ 50864 h 6844842"/>
              <a:gd name="connsiteX57" fmla="*/ 8240196 w 9143999"/>
              <a:gd name="connsiteY57" fmla="*/ 31433 h 6844842"/>
              <a:gd name="connsiteX58" fmla="*/ 8237339 w 9143999"/>
              <a:gd name="connsiteY58" fmla="*/ 51436 h 6844842"/>
              <a:gd name="connsiteX59" fmla="*/ 8219693 w 9143999"/>
              <a:gd name="connsiteY59" fmla="*/ 62294 h 6844842"/>
              <a:gd name="connsiteX60" fmla="*/ 1580412 w 9143999"/>
              <a:gd name="connsiteY60" fmla="*/ 62433 h 6844842"/>
              <a:gd name="connsiteX61" fmla="*/ 1572554 w 9143999"/>
              <a:gd name="connsiteY61" fmla="*/ 56004 h 6844842"/>
              <a:gd name="connsiteX62" fmla="*/ 1590271 w 9143999"/>
              <a:gd name="connsiteY62" fmla="*/ 27429 h 6844842"/>
              <a:gd name="connsiteX63" fmla="*/ 1590842 w 9143999"/>
              <a:gd name="connsiteY63" fmla="*/ 59433 h 6844842"/>
              <a:gd name="connsiteX64" fmla="*/ 1580412 w 9143999"/>
              <a:gd name="connsiteY64" fmla="*/ 62433 h 6844842"/>
              <a:gd name="connsiteX65" fmla="*/ 7563585 w 9143999"/>
              <a:gd name="connsiteY65" fmla="*/ 62433 h 6844842"/>
              <a:gd name="connsiteX66" fmla="*/ 7553155 w 9143999"/>
              <a:gd name="connsiteY66" fmla="*/ 59433 h 6844842"/>
              <a:gd name="connsiteX67" fmla="*/ 7553726 w 9143999"/>
              <a:gd name="connsiteY67" fmla="*/ 27429 h 6844842"/>
              <a:gd name="connsiteX68" fmla="*/ 7571443 w 9143999"/>
              <a:gd name="connsiteY68" fmla="*/ 56004 h 6844842"/>
              <a:gd name="connsiteX69" fmla="*/ 7563585 w 9143999"/>
              <a:gd name="connsiteY69" fmla="*/ 62433 h 6844842"/>
              <a:gd name="connsiteX70" fmla="*/ 395072 w 9143999"/>
              <a:gd name="connsiteY70" fmla="*/ 62435 h 6844842"/>
              <a:gd name="connsiteX71" fmla="*/ 379999 w 9143999"/>
              <a:gd name="connsiteY71" fmla="*/ 56006 h 6844842"/>
              <a:gd name="connsiteX72" fmla="*/ 385141 w 9143999"/>
              <a:gd name="connsiteY72" fmla="*/ 25717 h 6844842"/>
              <a:gd name="connsiteX73" fmla="*/ 408002 w 9143999"/>
              <a:gd name="connsiteY73" fmla="*/ 50863 h 6844842"/>
              <a:gd name="connsiteX74" fmla="*/ 395072 w 9143999"/>
              <a:gd name="connsiteY74" fmla="*/ 62435 h 6844842"/>
              <a:gd name="connsiteX75" fmla="*/ 8748925 w 9143999"/>
              <a:gd name="connsiteY75" fmla="*/ 62435 h 6844842"/>
              <a:gd name="connsiteX76" fmla="*/ 8735995 w 9143999"/>
              <a:gd name="connsiteY76" fmla="*/ 50863 h 6844842"/>
              <a:gd name="connsiteX77" fmla="*/ 8758856 w 9143999"/>
              <a:gd name="connsiteY77" fmla="*/ 25717 h 6844842"/>
              <a:gd name="connsiteX78" fmla="*/ 8763998 w 9143999"/>
              <a:gd name="connsiteY78" fmla="*/ 56006 h 6844842"/>
              <a:gd name="connsiteX79" fmla="*/ 8748925 w 9143999"/>
              <a:gd name="connsiteY79" fmla="*/ 62435 h 6844842"/>
              <a:gd name="connsiteX80" fmla="*/ 3966092 w 9143999"/>
              <a:gd name="connsiteY80" fmla="*/ 62582 h 6844842"/>
              <a:gd name="connsiteX81" fmla="*/ 3949090 w 9143999"/>
              <a:gd name="connsiteY81" fmla="*/ 58867 h 6844842"/>
              <a:gd name="connsiteX82" fmla="*/ 3956519 w 9143999"/>
              <a:gd name="connsiteY82" fmla="*/ 22863 h 6844842"/>
              <a:gd name="connsiteX83" fmla="*/ 3983951 w 9143999"/>
              <a:gd name="connsiteY83" fmla="*/ 56010 h 6844842"/>
              <a:gd name="connsiteX84" fmla="*/ 3966092 w 9143999"/>
              <a:gd name="connsiteY84" fmla="*/ 62582 h 6844842"/>
              <a:gd name="connsiteX85" fmla="*/ 5177905 w 9143999"/>
              <a:gd name="connsiteY85" fmla="*/ 62582 h 6844842"/>
              <a:gd name="connsiteX86" fmla="*/ 5160046 w 9143999"/>
              <a:gd name="connsiteY86" fmla="*/ 56010 h 6844842"/>
              <a:gd name="connsiteX87" fmla="*/ 5187478 w 9143999"/>
              <a:gd name="connsiteY87" fmla="*/ 22863 h 6844842"/>
              <a:gd name="connsiteX88" fmla="*/ 5194907 w 9143999"/>
              <a:gd name="connsiteY88" fmla="*/ 58867 h 6844842"/>
              <a:gd name="connsiteX89" fmla="*/ 5177905 w 9143999"/>
              <a:gd name="connsiteY89" fmla="*/ 62582 h 6844842"/>
              <a:gd name="connsiteX90" fmla="*/ 4232707 w 9143999"/>
              <a:gd name="connsiteY90" fmla="*/ 62864 h 6844842"/>
              <a:gd name="connsiteX91" fmla="*/ 4215562 w 9143999"/>
              <a:gd name="connsiteY91" fmla="*/ 54863 h 6844842"/>
              <a:gd name="connsiteX92" fmla="*/ 4229849 w 9143999"/>
              <a:gd name="connsiteY92" fmla="*/ 24002 h 6844842"/>
              <a:gd name="connsiteX93" fmla="*/ 4250995 w 9143999"/>
              <a:gd name="connsiteY93" fmla="*/ 48005 h 6844842"/>
              <a:gd name="connsiteX94" fmla="*/ 4232707 w 9143999"/>
              <a:gd name="connsiteY94" fmla="*/ 62864 h 6844842"/>
              <a:gd name="connsiteX95" fmla="*/ 4911290 w 9143999"/>
              <a:gd name="connsiteY95" fmla="*/ 62864 h 6844842"/>
              <a:gd name="connsiteX96" fmla="*/ 4893002 w 9143999"/>
              <a:gd name="connsiteY96" fmla="*/ 48005 h 6844842"/>
              <a:gd name="connsiteX97" fmla="*/ 4914148 w 9143999"/>
              <a:gd name="connsiteY97" fmla="*/ 24002 h 6844842"/>
              <a:gd name="connsiteX98" fmla="*/ 4928435 w 9143999"/>
              <a:gd name="connsiteY98" fmla="*/ 54863 h 6844842"/>
              <a:gd name="connsiteX99" fmla="*/ 4911290 w 9143999"/>
              <a:gd name="connsiteY99" fmla="*/ 62864 h 6844842"/>
              <a:gd name="connsiteX100" fmla="*/ 655614 w 9143999"/>
              <a:gd name="connsiteY100" fmla="*/ 62869 h 6844842"/>
              <a:gd name="connsiteX101" fmla="*/ 637897 w 9143999"/>
              <a:gd name="connsiteY101" fmla="*/ 48010 h 6844842"/>
              <a:gd name="connsiteX102" fmla="*/ 663043 w 9143999"/>
              <a:gd name="connsiteY102" fmla="*/ 19435 h 6844842"/>
              <a:gd name="connsiteX103" fmla="*/ 655614 w 9143999"/>
              <a:gd name="connsiteY103" fmla="*/ 62869 h 6844842"/>
              <a:gd name="connsiteX104" fmla="*/ 8488383 w 9143999"/>
              <a:gd name="connsiteY104" fmla="*/ 62869 h 6844842"/>
              <a:gd name="connsiteX105" fmla="*/ 8480954 w 9143999"/>
              <a:gd name="connsiteY105" fmla="*/ 19435 h 6844842"/>
              <a:gd name="connsiteX106" fmla="*/ 8506100 w 9143999"/>
              <a:gd name="connsiteY106" fmla="*/ 48010 h 6844842"/>
              <a:gd name="connsiteX107" fmla="*/ 8488383 w 9143999"/>
              <a:gd name="connsiteY107" fmla="*/ 62869 h 6844842"/>
              <a:gd name="connsiteX108" fmla="*/ 3175390 w 9143999"/>
              <a:gd name="connsiteY108" fmla="*/ 62870 h 6844842"/>
              <a:gd name="connsiteX109" fmla="*/ 3154244 w 9143999"/>
              <a:gd name="connsiteY109" fmla="*/ 48011 h 6844842"/>
              <a:gd name="connsiteX110" fmla="*/ 3159959 w 9143999"/>
              <a:gd name="connsiteY110" fmla="*/ 24008 h 6844842"/>
              <a:gd name="connsiteX111" fmla="*/ 3190820 w 9143999"/>
              <a:gd name="connsiteY111" fmla="*/ 45153 h 6844842"/>
              <a:gd name="connsiteX112" fmla="*/ 3175390 w 9143999"/>
              <a:gd name="connsiteY112" fmla="*/ 62870 h 6844842"/>
              <a:gd name="connsiteX113" fmla="*/ 5968607 w 9143999"/>
              <a:gd name="connsiteY113" fmla="*/ 62870 h 6844842"/>
              <a:gd name="connsiteX114" fmla="*/ 5953177 w 9143999"/>
              <a:gd name="connsiteY114" fmla="*/ 45153 h 6844842"/>
              <a:gd name="connsiteX115" fmla="*/ 5984038 w 9143999"/>
              <a:gd name="connsiteY115" fmla="*/ 24008 h 6844842"/>
              <a:gd name="connsiteX116" fmla="*/ 5989753 w 9143999"/>
              <a:gd name="connsiteY116" fmla="*/ 48011 h 6844842"/>
              <a:gd name="connsiteX117" fmla="*/ 5968607 w 9143999"/>
              <a:gd name="connsiteY117" fmla="*/ 62870 h 6844842"/>
              <a:gd name="connsiteX118" fmla="*/ 2379401 w 9143999"/>
              <a:gd name="connsiteY118" fmla="*/ 63013 h 6844842"/>
              <a:gd name="connsiteX119" fmla="*/ 2358827 w 9143999"/>
              <a:gd name="connsiteY119" fmla="*/ 50869 h 6844842"/>
              <a:gd name="connsiteX120" fmla="*/ 2362256 w 9143999"/>
              <a:gd name="connsiteY120" fmla="*/ 28009 h 6844842"/>
              <a:gd name="connsiteX121" fmla="*/ 2394260 w 9143999"/>
              <a:gd name="connsiteY121" fmla="*/ 27437 h 6844842"/>
              <a:gd name="connsiteX122" fmla="*/ 2398260 w 9143999"/>
              <a:gd name="connsiteY122" fmla="*/ 50297 h 6844842"/>
              <a:gd name="connsiteX123" fmla="*/ 2379401 w 9143999"/>
              <a:gd name="connsiteY123" fmla="*/ 63013 h 6844842"/>
              <a:gd name="connsiteX124" fmla="*/ 6764596 w 9143999"/>
              <a:gd name="connsiteY124" fmla="*/ 63013 h 6844842"/>
              <a:gd name="connsiteX125" fmla="*/ 6745737 w 9143999"/>
              <a:gd name="connsiteY125" fmla="*/ 50297 h 6844842"/>
              <a:gd name="connsiteX126" fmla="*/ 6749737 w 9143999"/>
              <a:gd name="connsiteY126" fmla="*/ 27437 h 6844842"/>
              <a:gd name="connsiteX127" fmla="*/ 6781741 w 9143999"/>
              <a:gd name="connsiteY127" fmla="*/ 28009 h 6844842"/>
              <a:gd name="connsiteX128" fmla="*/ 6785170 w 9143999"/>
              <a:gd name="connsiteY128" fmla="*/ 50869 h 6844842"/>
              <a:gd name="connsiteX129" fmla="*/ 6764596 w 9143999"/>
              <a:gd name="connsiteY129" fmla="*/ 63013 h 6844842"/>
              <a:gd name="connsiteX130" fmla="*/ 2905270 w 9143999"/>
              <a:gd name="connsiteY130" fmla="*/ 67944 h 6844842"/>
              <a:gd name="connsiteX131" fmla="*/ 2894054 w 9143999"/>
              <a:gd name="connsiteY131" fmla="*/ 62300 h 6844842"/>
              <a:gd name="connsiteX132" fmla="*/ 2892911 w 9143999"/>
              <a:gd name="connsiteY132" fmla="*/ 20581 h 6844842"/>
              <a:gd name="connsiteX133" fmla="*/ 2922629 w 9143999"/>
              <a:gd name="connsiteY133" fmla="*/ 20581 h 6844842"/>
              <a:gd name="connsiteX134" fmla="*/ 2920343 w 9143999"/>
              <a:gd name="connsiteY134" fmla="*/ 62872 h 6844842"/>
              <a:gd name="connsiteX135" fmla="*/ 2905270 w 9143999"/>
              <a:gd name="connsiteY135" fmla="*/ 67944 h 6844842"/>
              <a:gd name="connsiteX136" fmla="*/ 6238727 w 9143999"/>
              <a:gd name="connsiteY136" fmla="*/ 67944 h 6844842"/>
              <a:gd name="connsiteX137" fmla="*/ 6223654 w 9143999"/>
              <a:gd name="connsiteY137" fmla="*/ 62872 h 6844842"/>
              <a:gd name="connsiteX138" fmla="*/ 6221368 w 9143999"/>
              <a:gd name="connsiteY138" fmla="*/ 20581 h 6844842"/>
              <a:gd name="connsiteX139" fmla="*/ 6251086 w 9143999"/>
              <a:gd name="connsiteY139" fmla="*/ 20581 h 6844842"/>
              <a:gd name="connsiteX140" fmla="*/ 6249943 w 9143999"/>
              <a:gd name="connsiteY140" fmla="*/ 62300 h 6844842"/>
              <a:gd name="connsiteX141" fmla="*/ 6238727 w 9143999"/>
              <a:gd name="connsiteY141" fmla="*/ 67944 h 6844842"/>
              <a:gd name="connsiteX142" fmla="*/ 2778610 w 9143999"/>
              <a:gd name="connsiteY142" fmla="*/ 68076 h 6844842"/>
              <a:gd name="connsiteX143" fmla="*/ 2757107 w 9143999"/>
              <a:gd name="connsiteY143" fmla="*/ 62299 h 6844842"/>
              <a:gd name="connsiteX144" fmla="*/ 2757107 w 9143999"/>
              <a:gd name="connsiteY144" fmla="*/ 21151 h 6844842"/>
              <a:gd name="connsiteX145" fmla="*/ 2795969 w 9143999"/>
              <a:gd name="connsiteY145" fmla="*/ 25723 h 6844842"/>
              <a:gd name="connsiteX146" fmla="*/ 2778610 w 9143999"/>
              <a:gd name="connsiteY146" fmla="*/ 68076 h 6844842"/>
              <a:gd name="connsiteX147" fmla="*/ 6365387 w 9143999"/>
              <a:gd name="connsiteY147" fmla="*/ 68076 h 6844842"/>
              <a:gd name="connsiteX148" fmla="*/ 6348028 w 9143999"/>
              <a:gd name="connsiteY148" fmla="*/ 25723 h 6844842"/>
              <a:gd name="connsiteX149" fmla="*/ 6386890 w 9143999"/>
              <a:gd name="connsiteY149" fmla="*/ 21151 h 6844842"/>
              <a:gd name="connsiteX150" fmla="*/ 6386890 w 9143999"/>
              <a:gd name="connsiteY150" fmla="*/ 62299 h 6844842"/>
              <a:gd name="connsiteX151" fmla="*/ 6365387 w 9143999"/>
              <a:gd name="connsiteY151" fmla="*/ 68076 h 6844842"/>
              <a:gd name="connsiteX152" fmla="*/ 0 w 9143999"/>
              <a:gd name="connsiteY152" fmla="*/ 70247 h 6844842"/>
              <a:gd name="connsiteX153" fmla="*/ 0 w 9143999"/>
              <a:gd name="connsiteY153" fmla="*/ 12580 h 6844842"/>
              <a:gd name="connsiteX154" fmla="*/ 3640 w 9143999"/>
              <a:gd name="connsiteY154" fmla="*/ 13004 h 6844842"/>
              <a:gd name="connsiteX155" fmla="*/ 15437 w 9143999"/>
              <a:gd name="connsiteY155" fmla="*/ 21719 h 6844842"/>
              <a:gd name="connsiteX156" fmla="*/ 10865 w 9143999"/>
              <a:gd name="connsiteY156" fmla="*/ 65153 h 6844842"/>
              <a:gd name="connsiteX157" fmla="*/ 9143999 w 9143999"/>
              <a:gd name="connsiteY157" fmla="*/ 70248 h 6844842"/>
              <a:gd name="connsiteX158" fmla="*/ 9133132 w 9143999"/>
              <a:gd name="connsiteY158" fmla="*/ 65153 h 6844842"/>
              <a:gd name="connsiteX159" fmla="*/ 9128560 w 9143999"/>
              <a:gd name="connsiteY159" fmla="*/ 21719 h 6844842"/>
              <a:gd name="connsiteX160" fmla="*/ 9140357 w 9143999"/>
              <a:gd name="connsiteY160" fmla="*/ 13004 h 6844842"/>
              <a:gd name="connsiteX161" fmla="*/ 9143999 w 9143999"/>
              <a:gd name="connsiteY161" fmla="*/ 12580 h 6844842"/>
              <a:gd name="connsiteX162" fmla="*/ 2246662 w 9143999"/>
              <a:gd name="connsiteY162" fmla="*/ 73153 h 6844842"/>
              <a:gd name="connsiteX163" fmla="*/ 2229302 w 9143999"/>
              <a:gd name="connsiteY163" fmla="*/ 64581 h 6844842"/>
              <a:gd name="connsiteX164" fmla="*/ 2226445 w 9143999"/>
              <a:gd name="connsiteY164" fmla="*/ 21147 h 6844842"/>
              <a:gd name="connsiteX165" fmla="*/ 2271022 w 9143999"/>
              <a:gd name="connsiteY165" fmla="*/ 29719 h 6844842"/>
              <a:gd name="connsiteX166" fmla="*/ 2265307 w 9143999"/>
              <a:gd name="connsiteY166" fmla="*/ 61152 h 6844842"/>
              <a:gd name="connsiteX167" fmla="*/ 2246662 w 9143999"/>
              <a:gd name="connsiteY167" fmla="*/ 73153 h 6844842"/>
              <a:gd name="connsiteX168" fmla="*/ 6897335 w 9143999"/>
              <a:gd name="connsiteY168" fmla="*/ 73153 h 6844842"/>
              <a:gd name="connsiteX169" fmla="*/ 6878690 w 9143999"/>
              <a:gd name="connsiteY169" fmla="*/ 61152 h 6844842"/>
              <a:gd name="connsiteX170" fmla="*/ 6872975 w 9143999"/>
              <a:gd name="connsiteY170" fmla="*/ 29719 h 6844842"/>
              <a:gd name="connsiteX171" fmla="*/ 6917552 w 9143999"/>
              <a:gd name="connsiteY171" fmla="*/ 21147 h 6844842"/>
              <a:gd name="connsiteX172" fmla="*/ 6914695 w 9143999"/>
              <a:gd name="connsiteY172" fmla="*/ 64581 h 6844842"/>
              <a:gd name="connsiteX173" fmla="*/ 6897335 w 9143999"/>
              <a:gd name="connsiteY173" fmla="*/ 73153 h 6844842"/>
              <a:gd name="connsiteX174" fmla="*/ 3436148 w 9143999"/>
              <a:gd name="connsiteY174" fmla="*/ 73725 h 6844842"/>
              <a:gd name="connsiteX175" fmla="*/ 3418431 w 9143999"/>
              <a:gd name="connsiteY175" fmla="*/ 64009 h 6844842"/>
              <a:gd name="connsiteX176" fmla="*/ 3436147 w 9143999"/>
              <a:gd name="connsiteY176" fmla="*/ 11431 h 6844842"/>
              <a:gd name="connsiteX177" fmla="*/ 3459007 w 9143999"/>
              <a:gd name="connsiteY177" fmla="*/ 18289 h 6844842"/>
              <a:gd name="connsiteX178" fmla="*/ 3455578 w 9143999"/>
              <a:gd name="connsiteY178" fmla="*/ 64581 h 6844842"/>
              <a:gd name="connsiteX179" fmla="*/ 3436148 w 9143999"/>
              <a:gd name="connsiteY179" fmla="*/ 73725 h 6844842"/>
              <a:gd name="connsiteX180" fmla="*/ 5707849 w 9143999"/>
              <a:gd name="connsiteY180" fmla="*/ 73725 h 6844842"/>
              <a:gd name="connsiteX181" fmla="*/ 5688419 w 9143999"/>
              <a:gd name="connsiteY181" fmla="*/ 64581 h 6844842"/>
              <a:gd name="connsiteX182" fmla="*/ 5684990 w 9143999"/>
              <a:gd name="connsiteY182" fmla="*/ 18289 h 6844842"/>
              <a:gd name="connsiteX183" fmla="*/ 5707850 w 9143999"/>
              <a:gd name="connsiteY183" fmla="*/ 11431 h 6844842"/>
              <a:gd name="connsiteX184" fmla="*/ 5725566 w 9143999"/>
              <a:gd name="connsiteY184" fmla="*/ 64009 h 6844842"/>
              <a:gd name="connsiteX185" fmla="*/ 5707849 w 9143999"/>
              <a:gd name="connsiteY185" fmla="*/ 73725 h 6844842"/>
              <a:gd name="connsiteX186" fmla="*/ 2647087 w 9143999"/>
              <a:gd name="connsiteY186" fmla="*/ 79077 h 6844842"/>
              <a:gd name="connsiteX187" fmla="*/ 2625870 w 9143999"/>
              <a:gd name="connsiteY187" fmla="*/ 69719 h 6844842"/>
              <a:gd name="connsiteX188" fmla="*/ 2609868 w 9143999"/>
              <a:gd name="connsiteY188" fmla="*/ 42858 h 6844842"/>
              <a:gd name="connsiteX189" fmla="*/ 2641300 w 9143999"/>
              <a:gd name="connsiteY189" fmla="*/ 11426 h 6844842"/>
              <a:gd name="connsiteX190" fmla="*/ 2665303 w 9143999"/>
              <a:gd name="connsiteY190" fmla="*/ 67433 h 6844842"/>
              <a:gd name="connsiteX191" fmla="*/ 2647087 w 9143999"/>
              <a:gd name="connsiteY191" fmla="*/ 79077 h 6844842"/>
              <a:gd name="connsiteX192" fmla="*/ 6496910 w 9143999"/>
              <a:gd name="connsiteY192" fmla="*/ 79077 h 6844842"/>
              <a:gd name="connsiteX193" fmla="*/ 6478694 w 9143999"/>
              <a:gd name="connsiteY193" fmla="*/ 67433 h 6844842"/>
              <a:gd name="connsiteX194" fmla="*/ 6502697 w 9143999"/>
              <a:gd name="connsiteY194" fmla="*/ 11426 h 6844842"/>
              <a:gd name="connsiteX195" fmla="*/ 6534129 w 9143999"/>
              <a:gd name="connsiteY195" fmla="*/ 42858 h 6844842"/>
              <a:gd name="connsiteX196" fmla="*/ 6518127 w 9143999"/>
              <a:gd name="connsiteY196" fmla="*/ 69719 h 6844842"/>
              <a:gd name="connsiteX197" fmla="*/ 6496910 w 9143999"/>
              <a:gd name="connsiteY197" fmla="*/ 79077 h 6844842"/>
              <a:gd name="connsiteX198" fmla="*/ 1181951 w 9143999"/>
              <a:gd name="connsiteY198" fmla="*/ 79301 h 6844842"/>
              <a:gd name="connsiteX199" fmla="*/ 1161698 w 9143999"/>
              <a:gd name="connsiteY199" fmla="*/ 66871 h 6844842"/>
              <a:gd name="connsiteX200" fmla="*/ 1163984 w 9143999"/>
              <a:gd name="connsiteY200" fmla="*/ 14293 h 6844842"/>
              <a:gd name="connsiteX201" fmla="*/ 1206275 w 9143999"/>
              <a:gd name="connsiteY201" fmla="*/ 8578 h 6844842"/>
              <a:gd name="connsiteX202" fmla="*/ 1223420 w 9143999"/>
              <a:gd name="connsiteY202" fmla="*/ 39439 h 6844842"/>
              <a:gd name="connsiteX203" fmla="*/ 1181951 w 9143999"/>
              <a:gd name="connsiteY203" fmla="*/ 79301 h 6844842"/>
              <a:gd name="connsiteX204" fmla="*/ 7962046 w 9143999"/>
              <a:gd name="connsiteY204" fmla="*/ 79301 h 6844842"/>
              <a:gd name="connsiteX205" fmla="*/ 7920577 w 9143999"/>
              <a:gd name="connsiteY205" fmla="*/ 39439 h 6844842"/>
              <a:gd name="connsiteX206" fmla="*/ 7937722 w 9143999"/>
              <a:gd name="connsiteY206" fmla="*/ 8578 h 6844842"/>
              <a:gd name="connsiteX207" fmla="*/ 7980013 w 9143999"/>
              <a:gd name="connsiteY207" fmla="*/ 14293 h 6844842"/>
              <a:gd name="connsiteX208" fmla="*/ 7982299 w 9143999"/>
              <a:gd name="connsiteY208" fmla="*/ 66871 h 6844842"/>
              <a:gd name="connsiteX209" fmla="*/ 7962046 w 9143999"/>
              <a:gd name="connsiteY209" fmla="*/ 79301 h 6844842"/>
              <a:gd name="connsiteX210" fmla="*/ 4098036 w 9143999"/>
              <a:gd name="connsiteY210" fmla="*/ 79377 h 6844842"/>
              <a:gd name="connsiteX211" fmla="*/ 4077470 w 9143999"/>
              <a:gd name="connsiteY211" fmla="*/ 70868 h 6844842"/>
              <a:gd name="connsiteX212" fmla="*/ 4064897 w 9143999"/>
              <a:gd name="connsiteY212" fmla="*/ 39435 h 6844842"/>
              <a:gd name="connsiteX213" fmla="*/ 4083757 w 9143999"/>
              <a:gd name="connsiteY213" fmla="*/ 9146 h 6844842"/>
              <a:gd name="connsiteX214" fmla="*/ 4118047 w 9143999"/>
              <a:gd name="connsiteY214" fmla="*/ 9717 h 6844842"/>
              <a:gd name="connsiteX215" fmla="*/ 4133477 w 9143999"/>
              <a:gd name="connsiteY215" fmla="*/ 39435 h 6844842"/>
              <a:gd name="connsiteX216" fmla="*/ 4098036 w 9143999"/>
              <a:gd name="connsiteY216" fmla="*/ 79377 h 6844842"/>
              <a:gd name="connsiteX217" fmla="*/ 5045961 w 9143999"/>
              <a:gd name="connsiteY217" fmla="*/ 79377 h 6844842"/>
              <a:gd name="connsiteX218" fmla="*/ 5010520 w 9143999"/>
              <a:gd name="connsiteY218" fmla="*/ 39435 h 6844842"/>
              <a:gd name="connsiteX219" fmla="*/ 5025950 w 9143999"/>
              <a:gd name="connsiteY219" fmla="*/ 9717 h 6844842"/>
              <a:gd name="connsiteX220" fmla="*/ 5060240 w 9143999"/>
              <a:gd name="connsiteY220" fmla="*/ 9146 h 6844842"/>
              <a:gd name="connsiteX221" fmla="*/ 5079100 w 9143999"/>
              <a:gd name="connsiteY221" fmla="*/ 39435 h 6844842"/>
              <a:gd name="connsiteX222" fmla="*/ 5066527 w 9143999"/>
              <a:gd name="connsiteY222" fmla="*/ 70868 h 6844842"/>
              <a:gd name="connsiteX223" fmla="*/ 5045961 w 9143999"/>
              <a:gd name="connsiteY223" fmla="*/ 79377 h 6844842"/>
              <a:gd name="connsiteX224" fmla="*/ 3041939 w 9143999"/>
              <a:gd name="connsiteY224" fmla="*/ 79438 h 6844842"/>
              <a:gd name="connsiteX225" fmla="*/ 3016150 w 9143999"/>
              <a:gd name="connsiteY225" fmla="*/ 66866 h 6844842"/>
              <a:gd name="connsiteX226" fmla="*/ 3016150 w 9143999"/>
              <a:gd name="connsiteY226" fmla="*/ 17145 h 6844842"/>
              <a:gd name="connsiteX227" fmla="*/ 3066442 w 9143999"/>
              <a:gd name="connsiteY227" fmla="*/ 64580 h 6844842"/>
              <a:gd name="connsiteX228" fmla="*/ 3041939 w 9143999"/>
              <a:gd name="connsiteY228" fmla="*/ 79438 h 6844842"/>
              <a:gd name="connsiteX229" fmla="*/ 6102058 w 9143999"/>
              <a:gd name="connsiteY229" fmla="*/ 79438 h 6844842"/>
              <a:gd name="connsiteX230" fmla="*/ 6077555 w 9143999"/>
              <a:gd name="connsiteY230" fmla="*/ 64580 h 6844842"/>
              <a:gd name="connsiteX231" fmla="*/ 6127847 w 9143999"/>
              <a:gd name="connsiteY231" fmla="*/ 17145 h 6844842"/>
              <a:gd name="connsiteX232" fmla="*/ 6127847 w 9143999"/>
              <a:gd name="connsiteY232" fmla="*/ 66866 h 6844842"/>
              <a:gd name="connsiteX233" fmla="*/ 6102058 w 9143999"/>
              <a:gd name="connsiteY233" fmla="*/ 79438 h 6844842"/>
              <a:gd name="connsiteX234" fmla="*/ 3838288 w 9143999"/>
              <a:gd name="connsiteY234" fmla="*/ 79515 h 6844842"/>
              <a:gd name="connsiteX235" fmla="*/ 3810427 w 9143999"/>
              <a:gd name="connsiteY235" fmla="*/ 75444 h 6844842"/>
              <a:gd name="connsiteX236" fmla="*/ 3790996 w 9143999"/>
              <a:gd name="connsiteY236" fmla="*/ 37153 h 6844842"/>
              <a:gd name="connsiteX237" fmla="*/ 3836716 w 9143999"/>
              <a:gd name="connsiteY237" fmla="*/ 6 h 6844842"/>
              <a:gd name="connsiteX238" fmla="*/ 3865291 w 9143999"/>
              <a:gd name="connsiteY238" fmla="*/ 68586 h 6844842"/>
              <a:gd name="connsiteX239" fmla="*/ 3838288 w 9143999"/>
              <a:gd name="connsiteY239" fmla="*/ 79515 h 6844842"/>
              <a:gd name="connsiteX240" fmla="*/ 5305709 w 9143999"/>
              <a:gd name="connsiteY240" fmla="*/ 79515 h 6844842"/>
              <a:gd name="connsiteX241" fmla="*/ 5278706 w 9143999"/>
              <a:gd name="connsiteY241" fmla="*/ 68586 h 6844842"/>
              <a:gd name="connsiteX242" fmla="*/ 5307281 w 9143999"/>
              <a:gd name="connsiteY242" fmla="*/ 6 h 6844842"/>
              <a:gd name="connsiteX243" fmla="*/ 5353001 w 9143999"/>
              <a:gd name="connsiteY243" fmla="*/ 37153 h 6844842"/>
              <a:gd name="connsiteX244" fmla="*/ 5333570 w 9143999"/>
              <a:gd name="connsiteY244" fmla="*/ 75444 h 6844842"/>
              <a:gd name="connsiteX245" fmla="*/ 5305709 w 9143999"/>
              <a:gd name="connsiteY245" fmla="*/ 79515 h 6844842"/>
              <a:gd name="connsiteX246" fmla="*/ 1052039 w 9143999"/>
              <a:gd name="connsiteY246" fmla="*/ 79516 h 6844842"/>
              <a:gd name="connsiteX247" fmla="*/ 1027607 w 9143999"/>
              <a:gd name="connsiteY247" fmla="*/ 69729 h 6844842"/>
              <a:gd name="connsiteX248" fmla="*/ 1017891 w 9143999"/>
              <a:gd name="connsiteY248" fmla="*/ 38297 h 6844842"/>
              <a:gd name="connsiteX249" fmla="*/ 1035036 w 9143999"/>
              <a:gd name="connsiteY249" fmla="*/ 8579 h 6844842"/>
              <a:gd name="connsiteX250" fmla="*/ 1077327 w 9143999"/>
              <a:gd name="connsiteY250" fmla="*/ 14294 h 6844842"/>
              <a:gd name="connsiteX251" fmla="*/ 1079041 w 9143999"/>
              <a:gd name="connsiteY251" fmla="*/ 67443 h 6844842"/>
              <a:gd name="connsiteX252" fmla="*/ 1052039 w 9143999"/>
              <a:gd name="connsiteY252" fmla="*/ 79516 h 6844842"/>
              <a:gd name="connsiteX253" fmla="*/ 8091958 w 9143999"/>
              <a:gd name="connsiteY253" fmla="*/ 79516 h 6844842"/>
              <a:gd name="connsiteX254" fmla="*/ 8064956 w 9143999"/>
              <a:gd name="connsiteY254" fmla="*/ 67443 h 6844842"/>
              <a:gd name="connsiteX255" fmla="*/ 8066670 w 9143999"/>
              <a:gd name="connsiteY255" fmla="*/ 14294 h 6844842"/>
              <a:gd name="connsiteX256" fmla="*/ 8108961 w 9143999"/>
              <a:gd name="connsiteY256" fmla="*/ 8579 h 6844842"/>
              <a:gd name="connsiteX257" fmla="*/ 8126106 w 9143999"/>
              <a:gd name="connsiteY257" fmla="*/ 38297 h 6844842"/>
              <a:gd name="connsiteX258" fmla="*/ 8116390 w 9143999"/>
              <a:gd name="connsiteY258" fmla="*/ 69729 h 6844842"/>
              <a:gd name="connsiteX259" fmla="*/ 8091958 w 9143999"/>
              <a:gd name="connsiteY259" fmla="*/ 79516 h 6844842"/>
              <a:gd name="connsiteX260" fmla="*/ 1853096 w 9143999"/>
              <a:gd name="connsiteY260" fmla="*/ 79942 h 6844842"/>
              <a:gd name="connsiteX261" fmla="*/ 1823592 w 9143999"/>
              <a:gd name="connsiteY261" fmla="*/ 66869 h 6844842"/>
              <a:gd name="connsiteX262" fmla="*/ 1834451 w 9143999"/>
              <a:gd name="connsiteY262" fmla="*/ 8005 h 6844842"/>
              <a:gd name="connsiteX263" fmla="*/ 1863026 w 9143999"/>
              <a:gd name="connsiteY263" fmla="*/ 8005 h 6844842"/>
              <a:gd name="connsiteX264" fmla="*/ 1883600 w 9143999"/>
              <a:gd name="connsiteY264" fmla="*/ 28007 h 6844842"/>
              <a:gd name="connsiteX265" fmla="*/ 1879599 w 9143999"/>
              <a:gd name="connsiteY265" fmla="*/ 60011 h 6844842"/>
              <a:gd name="connsiteX266" fmla="*/ 1853096 w 9143999"/>
              <a:gd name="connsiteY266" fmla="*/ 79942 h 6844842"/>
              <a:gd name="connsiteX267" fmla="*/ 7290901 w 9143999"/>
              <a:gd name="connsiteY267" fmla="*/ 79942 h 6844842"/>
              <a:gd name="connsiteX268" fmla="*/ 7264398 w 9143999"/>
              <a:gd name="connsiteY268" fmla="*/ 60011 h 6844842"/>
              <a:gd name="connsiteX269" fmla="*/ 7260397 w 9143999"/>
              <a:gd name="connsiteY269" fmla="*/ 28007 h 6844842"/>
              <a:gd name="connsiteX270" fmla="*/ 7280971 w 9143999"/>
              <a:gd name="connsiteY270" fmla="*/ 8005 h 6844842"/>
              <a:gd name="connsiteX271" fmla="*/ 7309546 w 9143999"/>
              <a:gd name="connsiteY271" fmla="*/ 8005 h 6844842"/>
              <a:gd name="connsiteX272" fmla="*/ 7320405 w 9143999"/>
              <a:gd name="connsiteY272" fmla="*/ 66869 h 6844842"/>
              <a:gd name="connsiteX273" fmla="*/ 7290901 w 9143999"/>
              <a:gd name="connsiteY273" fmla="*/ 79942 h 6844842"/>
              <a:gd name="connsiteX274" fmla="*/ 1713863 w 9143999"/>
              <a:gd name="connsiteY274" fmla="*/ 79944 h 6844842"/>
              <a:gd name="connsiteX275" fmla="*/ 1686074 w 9143999"/>
              <a:gd name="connsiteY275" fmla="*/ 65157 h 6844842"/>
              <a:gd name="connsiteX276" fmla="*/ 1680931 w 9143999"/>
              <a:gd name="connsiteY276" fmla="*/ 26866 h 6844842"/>
              <a:gd name="connsiteX277" fmla="*/ 1739795 w 9143999"/>
              <a:gd name="connsiteY277" fmla="*/ 9150 h 6844842"/>
              <a:gd name="connsiteX278" fmla="*/ 1743796 w 9143999"/>
              <a:gd name="connsiteY278" fmla="*/ 70300 h 6844842"/>
              <a:gd name="connsiteX279" fmla="*/ 1713863 w 9143999"/>
              <a:gd name="connsiteY279" fmla="*/ 79944 h 6844842"/>
              <a:gd name="connsiteX280" fmla="*/ 7430134 w 9143999"/>
              <a:gd name="connsiteY280" fmla="*/ 79944 h 6844842"/>
              <a:gd name="connsiteX281" fmla="*/ 7400201 w 9143999"/>
              <a:gd name="connsiteY281" fmla="*/ 70300 h 6844842"/>
              <a:gd name="connsiteX282" fmla="*/ 7404202 w 9143999"/>
              <a:gd name="connsiteY282" fmla="*/ 9150 h 6844842"/>
              <a:gd name="connsiteX283" fmla="*/ 7463066 w 9143999"/>
              <a:gd name="connsiteY283" fmla="*/ 26866 h 6844842"/>
              <a:gd name="connsiteX284" fmla="*/ 7457923 w 9143999"/>
              <a:gd name="connsiteY284" fmla="*/ 65157 h 6844842"/>
              <a:gd name="connsiteX285" fmla="*/ 7430134 w 9143999"/>
              <a:gd name="connsiteY285" fmla="*/ 79944 h 6844842"/>
              <a:gd name="connsiteX286" fmla="*/ 127815 w 9143999"/>
              <a:gd name="connsiteY286" fmla="*/ 80007 h 6844842"/>
              <a:gd name="connsiteX287" fmla="*/ 105525 w 9143999"/>
              <a:gd name="connsiteY287" fmla="*/ 66291 h 6844842"/>
              <a:gd name="connsiteX288" fmla="*/ 143816 w 9143999"/>
              <a:gd name="connsiteY288" fmla="*/ 12570 h 6844842"/>
              <a:gd name="connsiteX289" fmla="*/ 150103 w 9143999"/>
              <a:gd name="connsiteY289" fmla="*/ 66291 h 6844842"/>
              <a:gd name="connsiteX290" fmla="*/ 127815 w 9143999"/>
              <a:gd name="connsiteY290" fmla="*/ 80007 h 6844842"/>
              <a:gd name="connsiteX291" fmla="*/ 2113498 w 9143999"/>
              <a:gd name="connsiteY291" fmla="*/ 80007 h 6844842"/>
              <a:gd name="connsiteX292" fmla="*/ 2094067 w 9143999"/>
              <a:gd name="connsiteY292" fmla="*/ 68006 h 6844842"/>
              <a:gd name="connsiteX293" fmla="*/ 2100354 w 9143999"/>
              <a:gd name="connsiteY293" fmla="*/ 11999 h 6844842"/>
              <a:gd name="connsiteX294" fmla="*/ 2147788 w 9143999"/>
              <a:gd name="connsiteY294" fmla="*/ 45717 h 6844842"/>
              <a:gd name="connsiteX295" fmla="*/ 2113498 w 9143999"/>
              <a:gd name="connsiteY295" fmla="*/ 80007 h 6844842"/>
              <a:gd name="connsiteX296" fmla="*/ 7030499 w 9143999"/>
              <a:gd name="connsiteY296" fmla="*/ 80007 h 6844842"/>
              <a:gd name="connsiteX297" fmla="*/ 6996209 w 9143999"/>
              <a:gd name="connsiteY297" fmla="*/ 45717 h 6844842"/>
              <a:gd name="connsiteX298" fmla="*/ 7043643 w 9143999"/>
              <a:gd name="connsiteY298" fmla="*/ 11999 h 6844842"/>
              <a:gd name="connsiteX299" fmla="*/ 7049930 w 9143999"/>
              <a:gd name="connsiteY299" fmla="*/ 68006 h 6844842"/>
              <a:gd name="connsiteX300" fmla="*/ 7030499 w 9143999"/>
              <a:gd name="connsiteY300" fmla="*/ 80007 h 6844842"/>
              <a:gd name="connsiteX301" fmla="*/ 9016182 w 9143999"/>
              <a:gd name="connsiteY301" fmla="*/ 80007 h 6844842"/>
              <a:gd name="connsiteX302" fmla="*/ 8993894 w 9143999"/>
              <a:gd name="connsiteY302" fmla="*/ 66291 h 6844842"/>
              <a:gd name="connsiteX303" fmla="*/ 9000181 w 9143999"/>
              <a:gd name="connsiteY303" fmla="*/ 12570 h 6844842"/>
              <a:gd name="connsiteX304" fmla="*/ 9038472 w 9143999"/>
              <a:gd name="connsiteY304" fmla="*/ 66291 h 6844842"/>
              <a:gd name="connsiteX305" fmla="*/ 9016182 w 9143999"/>
              <a:gd name="connsiteY305" fmla="*/ 80007 h 6844842"/>
              <a:gd name="connsiteX306" fmla="*/ 256554 w 9143999"/>
              <a:gd name="connsiteY306" fmla="*/ 80015 h 6844842"/>
              <a:gd name="connsiteX307" fmla="*/ 228194 w 9143999"/>
              <a:gd name="connsiteY307" fmla="*/ 65728 h 6844842"/>
              <a:gd name="connsiteX308" fmla="*/ 233338 w 9143999"/>
              <a:gd name="connsiteY308" fmla="*/ 14293 h 6844842"/>
              <a:gd name="connsiteX309" fmla="*/ 286486 w 9143999"/>
              <a:gd name="connsiteY309" fmla="*/ 11435 h 6844842"/>
              <a:gd name="connsiteX310" fmla="*/ 288772 w 9143999"/>
              <a:gd name="connsiteY310" fmla="*/ 70300 h 6844842"/>
              <a:gd name="connsiteX311" fmla="*/ 256554 w 9143999"/>
              <a:gd name="connsiteY311" fmla="*/ 80015 h 6844842"/>
              <a:gd name="connsiteX312" fmla="*/ 1318652 w 9143999"/>
              <a:gd name="connsiteY312" fmla="*/ 80015 h 6844842"/>
              <a:gd name="connsiteX313" fmla="*/ 1290648 w 9143999"/>
              <a:gd name="connsiteY313" fmla="*/ 67442 h 6844842"/>
              <a:gd name="connsiteX314" fmla="*/ 1291220 w 9143999"/>
              <a:gd name="connsiteY314" fmla="*/ 16579 h 6844842"/>
              <a:gd name="connsiteX315" fmla="*/ 1316366 w 9143999"/>
              <a:gd name="connsiteY315" fmla="*/ 5 h 6844842"/>
              <a:gd name="connsiteX316" fmla="*/ 1360371 w 9143999"/>
              <a:gd name="connsiteY316" fmla="*/ 41725 h 6844842"/>
              <a:gd name="connsiteX317" fmla="*/ 1318652 w 9143999"/>
              <a:gd name="connsiteY317" fmla="*/ 80015 h 6844842"/>
              <a:gd name="connsiteX318" fmla="*/ 3698050 w 9143999"/>
              <a:gd name="connsiteY318" fmla="*/ 80015 h 6844842"/>
              <a:gd name="connsiteX319" fmla="*/ 3668332 w 9143999"/>
              <a:gd name="connsiteY319" fmla="*/ 62870 h 6844842"/>
              <a:gd name="connsiteX320" fmla="*/ 3678619 w 9143999"/>
              <a:gd name="connsiteY320" fmla="*/ 11435 h 6844842"/>
              <a:gd name="connsiteX321" fmla="*/ 3725482 w 9143999"/>
              <a:gd name="connsiteY321" fmla="*/ 9149 h 6844842"/>
              <a:gd name="connsiteX322" fmla="*/ 3739769 w 9143999"/>
              <a:gd name="connsiteY322" fmla="*/ 40010 h 6844842"/>
              <a:gd name="connsiteX323" fmla="*/ 3698050 w 9143999"/>
              <a:gd name="connsiteY323" fmla="*/ 80015 h 6844842"/>
              <a:gd name="connsiteX324" fmla="*/ 5445947 w 9143999"/>
              <a:gd name="connsiteY324" fmla="*/ 80015 h 6844842"/>
              <a:gd name="connsiteX325" fmla="*/ 5404228 w 9143999"/>
              <a:gd name="connsiteY325" fmla="*/ 40010 h 6844842"/>
              <a:gd name="connsiteX326" fmla="*/ 5418515 w 9143999"/>
              <a:gd name="connsiteY326" fmla="*/ 9149 h 6844842"/>
              <a:gd name="connsiteX327" fmla="*/ 5465378 w 9143999"/>
              <a:gd name="connsiteY327" fmla="*/ 11435 h 6844842"/>
              <a:gd name="connsiteX328" fmla="*/ 5475665 w 9143999"/>
              <a:gd name="connsiteY328" fmla="*/ 62870 h 6844842"/>
              <a:gd name="connsiteX329" fmla="*/ 5445947 w 9143999"/>
              <a:gd name="connsiteY329" fmla="*/ 80015 h 6844842"/>
              <a:gd name="connsiteX330" fmla="*/ 7825345 w 9143999"/>
              <a:gd name="connsiteY330" fmla="*/ 80015 h 6844842"/>
              <a:gd name="connsiteX331" fmla="*/ 7783626 w 9143999"/>
              <a:gd name="connsiteY331" fmla="*/ 41725 h 6844842"/>
              <a:gd name="connsiteX332" fmla="*/ 7827631 w 9143999"/>
              <a:gd name="connsiteY332" fmla="*/ 5 h 6844842"/>
              <a:gd name="connsiteX333" fmla="*/ 7852777 w 9143999"/>
              <a:gd name="connsiteY333" fmla="*/ 16579 h 6844842"/>
              <a:gd name="connsiteX334" fmla="*/ 7853349 w 9143999"/>
              <a:gd name="connsiteY334" fmla="*/ 67442 h 6844842"/>
              <a:gd name="connsiteX335" fmla="*/ 7825345 w 9143999"/>
              <a:gd name="connsiteY335" fmla="*/ 80015 h 6844842"/>
              <a:gd name="connsiteX336" fmla="*/ 8887443 w 9143999"/>
              <a:gd name="connsiteY336" fmla="*/ 80015 h 6844842"/>
              <a:gd name="connsiteX337" fmla="*/ 8855225 w 9143999"/>
              <a:gd name="connsiteY337" fmla="*/ 70300 h 6844842"/>
              <a:gd name="connsiteX338" fmla="*/ 8857511 w 9143999"/>
              <a:gd name="connsiteY338" fmla="*/ 11435 h 6844842"/>
              <a:gd name="connsiteX339" fmla="*/ 8910659 w 9143999"/>
              <a:gd name="connsiteY339" fmla="*/ 14293 h 6844842"/>
              <a:gd name="connsiteX340" fmla="*/ 8915803 w 9143999"/>
              <a:gd name="connsiteY340" fmla="*/ 65728 h 6844842"/>
              <a:gd name="connsiteX341" fmla="*/ 8887443 w 9143999"/>
              <a:gd name="connsiteY341" fmla="*/ 80015 h 6844842"/>
              <a:gd name="connsiteX342" fmla="*/ 525523 w 9143999"/>
              <a:gd name="connsiteY342" fmla="*/ 80158 h 6844842"/>
              <a:gd name="connsiteX343" fmla="*/ 496949 w 9143999"/>
              <a:gd name="connsiteY343" fmla="*/ 69728 h 6844842"/>
              <a:gd name="connsiteX344" fmla="*/ 529524 w 9143999"/>
              <a:gd name="connsiteY344" fmla="*/ 2291 h 6844842"/>
              <a:gd name="connsiteX345" fmla="*/ 552384 w 9143999"/>
              <a:gd name="connsiteY345" fmla="*/ 67442 h 6844842"/>
              <a:gd name="connsiteX346" fmla="*/ 525523 w 9143999"/>
              <a:gd name="connsiteY346" fmla="*/ 80158 h 6844842"/>
              <a:gd name="connsiteX347" fmla="*/ 8618474 w 9143999"/>
              <a:gd name="connsiteY347" fmla="*/ 80158 h 6844842"/>
              <a:gd name="connsiteX348" fmla="*/ 8591613 w 9143999"/>
              <a:gd name="connsiteY348" fmla="*/ 67442 h 6844842"/>
              <a:gd name="connsiteX349" fmla="*/ 8614473 w 9143999"/>
              <a:gd name="connsiteY349" fmla="*/ 2291 h 6844842"/>
              <a:gd name="connsiteX350" fmla="*/ 8647048 w 9143999"/>
              <a:gd name="connsiteY350" fmla="*/ 69728 h 6844842"/>
              <a:gd name="connsiteX351" fmla="*/ 8618474 w 9143999"/>
              <a:gd name="connsiteY351" fmla="*/ 80158 h 6844842"/>
              <a:gd name="connsiteX352" fmla="*/ 4496742 w 9143999"/>
              <a:gd name="connsiteY352" fmla="*/ 80444 h 6844842"/>
              <a:gd name="connsiteX353" fmla="*/ 4463737 w 9143999"/>
              <a:gd name="connsiteY353" fmla="*/ 70872 h 6844842"/>
              <a:gd name="connsiteX354" fmla="*/ 4467166 w 9143999"/>
              <a:gd name="connsiteY354" fmla="*/ 11436 h 6844842"/>
              <a:gd name="connsiteX355" fmla="*/ 4524316 w 9143999"/>
              <a:gd name="connsiteY355" fmla="*/ 11436 h 6844842"/>
              <a:gd name="connsiteX356" fmla="*/ 4542604 w 9143999"/>
              <a:gd name="connsiteY356" fmla="*/ 22866 h 6844842"/>
              <a:gd name="connsiteX357" fmla="*/ 4550034 w 9143999"/>
              <a:gd name="connsiteY357" fmla="*/ 40011 h 6844842"/>
              <a:gd name="connsiteX358" fmla="*/ 4541461 w 9143999"/>
              <a:gd name="connsiteY358" fmla="*/ 57156 h 6844842"/>
              <a:gd name="connsiteX359" fmla="*/ 4527174 w 9143999"/>
              <a:gd name="connsiteY359" fmla="*/ 68586 h 6844842"/>
              <a:gd name="connsiteX360" fmla="*/ 4496742 w 9143999"/>
              <a:gd name="connsiteY360" fmla="*/ 80444 h 6844842"/>
              <a:gd name="connsiteX361" fmla="*/ 4647255 w 9143999"/>
              <a:gd name="connsiteY361" fmla="*/ 80444 h 6844842"/>
              <a:gd name="connsiteX362" fmla="*/ 4616823 w 9143999"/>
              <a:gd name="connsiteY362" fmla="*/ 68586 h 6844842"/>
              <a:gd name="connsiteX363" fmla="*/ 4602536 w 9143999"/>
              <a:gd name="connsiteY363" fmla="*/ 57156 h 6844842"/>
              <a:gd name="connsiteX364" fmla="*/ 4593963 w 9143999"/>
              <a:gd name="connsiteY364" fmla="*/ 40011 h 6844842"/>
              <a:gd name="connsiteX365" fmla="*/ 4601393 w 9143999"/>
              <a:gd name="connsiteY365" fmla="*/ 22866 h 6844842"/>
              <a:gd name="connsiteX366" fmla="*/ 4619681 w 9143999"/>
              <a:gd name="connsiteY366" fmla="*/ 11436 h 6844842"/>
              <a:gd name="connsiteX367" fmla="*/ 4676831 w 9143999"/>
              <a:gd name="connsiteY367" fmla="*/ 11436 h 6844842"/>
              <a:gd name="connsiteX368" fmla="*/ 4680260 w 9143999"/>
              <a:gd name="connsiteY368" fmla="*/ 70872 h 6844842"/>
              <a:gd name="connsiteX369" fmla="*/ 4647255 w 9143999"/>
              <a:gd name="connsiteY369" fmla="*/ 80444 h 6844842"/>
              <a:gd name="connsiteX370" fmla="*/ 2524778 w 9143999"/>
              <a:gd name="connsiteY370" fmla="*/ 84939 h 6844842"/>
              <a:gd name="connsiteX371" fmla="*/ 2496917 w 9143999"/>
              <a:gd name="connsiteY371" fmla="*/ 83439 h 6844842"/>
              <a:gd name="connsiteX372" fmla="*/ 2467199 w 9143999"/>
              <a:gd name="connsiteY372" fmla="*/ 42862 h 6844842"/>
              <a:gd name="connsiteX373" fmla="*/ 2509490 w 9143999"/>
              <a:gd name="connsiteY373" fmla="*/ 0 h 6844842"/>
              <a:gd name="connsiteX374" fmla="*/ 2548352 w 9143999"/>
              <a:gd name="connsiteY374" fmla="*/ 66294 h 6844842"/>
              <a:gd name="connsiteX375" fmla="*/ 2524778 w 9143999"/>
              <a:gd name="connsiteY375" fmla="*/ 84939 h 6844842"/>
              <a:gd name="connsiteX376" fmla="*/ 6619219 w 9143999"/>
              <a:gd name="connsiteY376" fmla="*/ 84939 h 6844842"/>
              <a:gd name="connsiteX377" fmla="*/ 6595645 w 9143999"/>
              <a:gd name="connsiteY377" fmla="*/ 66294 h 6844842"/>
              <a:gd name="connsiteX378" fmla="*/ 6634507 w 9143999"/>
              <a:gd name="connsiteY378" fmla="*/ 0 h 6844842"/>
              <a:gd name="connsiteX379" fmla="*/ 6676798 w 9143999"/>
              <a:gd name="connsiteY379" fmla="*/ 42862 h 6844842"/>
              <a:gd name="connsiteX380" fmla="*/ 6647080 w 9143999"/>
              <a:gd name="connsiteY380" fmla="*/ 83439 h 6844842"/>
              <a:gd name="connsiteX381" fmla="*/ 6619219 w 9143999"/>
              <a:gd name="connsiteY381" fmla="*/ 84939 h 6844842"/>
              <a:gd name="connsiteX382" fmla="*/ 1047612 w 9143999"/>
              <a:gd name="connsiteY382" fmla="*/ 177486 h 6844842"/>
              <a:gd name="connsiteX383" fmla="*/ 1049897 w 9143999"/>
              <a:gd name="connsiteY383" fmla="*/ 168914 h 6844842"/>
              <a:gd name="connsiteX384" fmla="*/ 1060184 w 9143999"/>
              <a:gd name="connsiteY384" fmla="*/ 176915 h 6844842"/>
              <a:gd name="connsiteX385" fmla="*/ 1047612 w 9143999"/>
              <a:gd name="connsiteY385" fmla="*/ 177486 h 6844842"/>
              <a:gd name="connsiteX386" fmla="*/ 8096385 w 9143999"/>
              <a:gd name="connsiteY386" fmla="*/ 177486 h 6844842"/>
              <a:gd name="connsiteX387" fmla="*/ 8083813 w 9143999"/>
              <a:gd name="connsiteY387" fmla="*/ 176915 h 6844842"/>
              <a:gd name="connsiteX388" fmla="*/ 8094100 w 9143999"/>
              <a:gd name="connsiteY388" fmla="*/ 168914 h 6844842"/>
              <a:gd name="connsiteX389" fmla="*/ 8096385 w 9143999"/>
              <a:gd name="connsiteY389" fmla="*/ 177486 h 6844842"/>
              <a:gd name="connsiteX390" fmla="*/ 257344 w 9143999"/>
              <a:gd name="connsiteY390" fmla="*/ 181485 h 6844842"/>
              <a:gd name="connsiteX391" fmla="*/ 247628 w 9143999"/>
              <a:gd name="connsiteY391" fmla="*/ 174627 h 6844842"/>
              <a:gd name="connsiteX392" fmla="*/ 259630 w 9143999"/>
              <a:gd name="connsiteY392" fmla="*/ 165483 h 6844842"/>
              <a:gd name="connsiteX393" fmla="*/ 257344 w 9143999"/>
              <a:gd name="connsiteY393" fmla="*/ 181485 h 6844842"/>
              <a:gd name="connsiteX394" fmla="*/ 8886653 w 9143999"/>
              <a:gd name="connsiteY394" fmla="*/ 181485 h 6844842"/>
              <a:gd name="connsiteX395" fmla="*/ 8884367 w 9143999"/>
              <a:gd name="connsiteY395" fmla="*/ 165483 h 6844842"/>
              <a:gd name="connsiteX396" fmla="*/ 8896369 w 9143999"/>
              <a:gd name="connsiteY396" fmla="*/ 174627 h 6844842"/>
              <a:gd name="connsiteX397" fmla="*/ 8886653 w 9143999"/>
              <a:gd name="connsiteY397" fmla="*/ 181485 h 6844842"/>
              <a:gd name="connsiteX398" fmla="*/ 1456173 w 9143999"/>
              <a:gd name="connsiteY398" fmla="*/ 182413 h 6844842"/>
              <a:gd name="connsiteX399" fmla="*/ 1444171 w 9143999"/>
              <a:gd name="connsiteY399" fmla="*/ 179198 h 6844842"/>
              <a:gd name="connsiteX400" fmla="*/ 1455030 w 9143999"/>
              <a:gd name="connsiteY400" fmla="*/ 165482 h 6844842"/>
              <a:gd name="connsiteX401" fmla="*/ 1463031 w 9143999"/>
              <a:gd name="connsiteY401" fmla="*/ 174055 h 6844842"/>
              <a:gd name="connsiteX402" fmla="*/ 1456173 w 9143999"/>
              <a:gd name="connsiteY402" fmla="*/ 182413 h 6844842"/>
              <a:gd name="connsiteX403" fmla="*/ 2911203 w 9143999"/>
              <a:gd name="connsiteY403" fmla="*/ 182413 h 6844842"/>
              <a:gd name="connsiteX404" fmla="*/ 2899201 w 9143999"/>
              <a:gd name="connsiteY404" fmla="*/ 179198 h 6844842"/>
              <a:gd name="connsiteX405" fmla="*/ 2910060 w 9143999"/>
              <a:gd name="connsiteY405" fmla="*/ 165482 h 6844842"/>
              <a:gd name="connsiteX406" fmla="*/ 2918061 w 9143999"/>
              <a:gd name="connsiteY406" fmla="*/ 174055 h 6844842"/>
              <a:gd name="connsiteX407" fmla="*/ 2911203 w 9143999"/>
              <a:gd name="connsiteY407" fmla="*/ 182413 h 6844842"/>
              <a:gd name="connsiteX408" fmla="*/ 6232794 w 9143999"/>
              <a:gd name="connsiteY408" fmla="*/ 182413 h 6844842"/>
              <a:gd name="connsiteX409" fmla="*/ 6225936 w 9143999"/>
              <a:gd name="connsiteY409" fmla="*/ 174055 h 6844842"/>
              <a:gd name="connsiteX410" fmla="*/ 6233937 w 9143999"/>
              <a:gd name="connsiteY410" fmla="*/ 165482 h 6844842"/>
              <a:gd name="connsiteX411" fmla="*/ 6244796 w 9143999"/>
              <a:gd name="connsiteY411" fmla="*/ 179198 h 6844842"/>
              <a:gd name="connsiteX412" fmla="*/ 6232794 w 9143999"/>
              <a:gd name="connsiteY412" fmla="*/ 182413 h 6844842"/>
              <a:gd name="connsiteX413" fmla="*/ 7687824 w 9143999"/>
              <a:gd name="connsiteY413" fmla="*/ 182413 h 6844842"/>
              <a:gd name="connsiteX414" fmla="*/ 7680966 w 9143999"/>
              <a:gd name="connsiteY414" fmla="*/ 174055 h 6844842"/>
              <a:gd name="connsiteX415" fmla="*/ 7688967 w 9143999"/>
              <a:gd name="connsiteY415" fmla="*/ 165482 h 6844842"/>
              <a:gd name="connsiteX416" fmla="*/ 7699826 w 9143999"/>
              <a:gd name="connsiteY416" fmla="*/ 179198 h 6844842"/>
              <a:gd name="connsiteX417" fmla="*/ 7687824 w 9143999"/>
              <a:gd name="connsiteY417" fmla="*/ 182413 h 6844842"/>
              <a:gd name="connsiteX418" fmla="*/ 1186273 w 9143999"/>
              <a:gd name="connsiteY418" fmla="*/ 182554 h 6844842"/>
              <a:gd name="connsiteX419" fmla="*/ 1174843 w 9143999"/>
              <a:gd name="connsiteY419" fmla="*/ 176911 h 6844842"/>
              <a:gd name="connsiteX420" fmla="*/ 1194846 w 9143999"/>
              <a:gd name="connsiteY420" fmla="*/ 168338 h 6844842"/>
              <a:gd name="connsiteX421" fmla="*/ 1197703 w 9143999"/>
              <a:gd name="connsiteY421" fmla="*/ 177482 h 6844842"/>
              <a:gd name="connsiteX422" fmla="*/ 1186273 w 9143999"/>
              <a:gd name="connsiteY422" fmla="*/ 182554 h 6844842"/>
              <a:gd name="connsiteX423" fmla="*/ 7957724 w 9143999"/>
              <a:gd name="connsiteY423" fmla="*/ 182554 h 6844842"/>
              <a:gd name="connsiteX424" fmla="*/ 7946294 w 9143999"/>
              <a:gd name="connsiteY424" fmla="*/ 177482 h 6844842"/>
              <a:gd name="connsiteX425" fmla="*/ 7949151 w 9143999"/>
              <a:gd name="connsiteY425" fmla="*/ 168338 h 6844842"/>
              <a:gd name="connsiteX426" fmla="*/ 7969154 w 9143999"/>
              <a:gd name="connsiteY426" fmla="*/ 176911 h 6844842"/>
              <a:gd name="connsiteX427" fmla="*/ 7957724 w 9143999"/>
              <a:gd name="connsiteY427" fmla="*/ 182554 h 6844842"/>
              <a:gd name="connsiteX428" fmla="*/ 4230425 w 9143999"/>
              <a:gd name="connsiteY428" fmla="*/ 182626 h 6844842"/>
              <a:gd name="connsiteX429" fmla="*/ 4221853 w 9143999"/>
              <a:gd name="connsiteY429" fmla="*/ 177483 h 6844842"/>
              <a:gd name="connsiteX430" fmla="*/ 4236140 w 9143999"/>
              <a:gd name="connsiteY430" fmla="*/ 168339 h 6844842"/>
              <a:gd name="connsiteX431" fmla="*/ 4230425 w 9143999"/>
              <a:gd name="connsiteY431" fmla="*/ 182626 h 6844842"/>
              <a:gd name="connsiteX432" fmla="*/ 4913572 w 9143999"/>
              <a:gd name="connsiteY432" fmla="*/ 182626 h 6844842"/>
              <a:gd name="connsiteX433" fmla="*/ 4907857 w 9143999"/>
              <a:gd name="connsiteY433" fmla="*/ 168339 h 6844842"/>
              <a:gd name="connsiteX434" fmla="*/ 4922144 w 9143999"/>
              <a:gd name="connsiteY434" fmla="*/ 177483 h 6844842"/>
              <a:gd name="connsiteX435" fmla="*/ 4913572 w 9143999"/>
              <a:gd name="connsiteY435" fmla="*/ 182626 h 6844842"/>
              <a:gd name="connsiteX436" fmla="*/ 524383 w 9143999"/>
              <a:gd name="connsiteY436" fmla="*/ 182630 h 6844842"/>
              <a:gd name="connsiteX437" fmla="*/ 510095 w 9143999"/>
              <a:gd name="connsiteY437" fmla="*/ 174629 h 6844842"/>
              <a:gd name="connsiteX438" fmla="*/ 535241 w 9143999"/>
              <a:gd name="connsiteY438" fmla="*/ 164342 h 6844842"/>
              <a:gd name="connsiteX439" fmla="*/ 524383 w 9143999"/>
              <a:gd name="connsiteY439" fmla="*/ 182630 h 6844842"/>
              <a:gd name="connsiteX440" fmla="*/ 8619614 w 9143999"/>
              <a:gd name="connsiteY440" fmla="*/ 182630 h 6844842"/>
              <a:gd name="connsiteX441" fmla="*/ 8608756 w 9143999"/>
              <a:gd name="connsiteY441" fmla="*/ 164342 h 6844842"/>
              <a:gd name="connsiteX442" fmla="*/ 8633902 w 9143999"/>
              <a:gd name="connsiteY442" fmla="*/ 174629 h 6844842"/>
              <a:gd name="connsiteX443" fmla="*/ 8619614 w 9143999"/>
              <a:gd name="connsiteY443" fmla="*/ 182630 h 6844842"/>
              <a:gd name="connsiteX444" fmla="*/ 2250019 w 9143999"/>
              <a:gd name="connsiteY444" fmla="*/ 187771 h 6844842"/>
              <a:gd name="connsiteX445" fmla="*/ 2237303 w 9143999"/>
              <a:gd name="connsiteY445" fmla="*/ 184342 h 6844842"/>
              <a:gd name="connsiteX446" fmla="*/ 2240732 w 9143999"/>
              <a:gd name="connsiteY446" fmla="*/ 159768 h 6844842"/>
              <a:gd name="connsiteX447" fmla="*/ 2260163 w 9143999"/>
              <a:gd name="connsiteY447" fmla="*/ 179199 h 6844842"/>
              <a:gd name="connsiteX448" fmla="*/ 2250019 w 9143999"/>
              <a:gd name="connsiteY448" fmla="*/ 187771 h 6844842"/>
              <a:gd name="connsiteX449" fmla="*/ 6893978 w 9143999"/>
              <a:gd name="connsiteY449" fmla="*/ 187771 h 6844842"/>
              <a:gd name="connsiteX450" fmla="*/ 6883834 w 9143999"/>
              <a:gd name="connsiteY450" fmla="*/ 179199 h 6844842"/>
              <a:gd name="connsiteX451" fmla="*/ 6903265 w 9143999"/>
              <a:gd name="connsiteY451" fmla="*/ 159768 h 6844842"/>
              <a:gd name="connsiteX452" fmla="*/ 6906694 w 9143999"/>
              <a:gd name="connsiteY452" fmla="*/ 184342 h 6844842"/>
              <a:gd name="connsiteX453" fmla="*/ 6893978 w 9143999"/>
              <a:gd name="connsiteY453" fmla="*/ 187771 h 6844842"/>
              <a:gd name="connsiteX454" fmla="*/ 1711644 w 9143999"/>
              <a:gd name="connsiteY454" fmla="*/ 188270 h 6844842"/>
              <a:gd name="connsiteX455" fmla="*/ 1702643 w 9143999"/>
              <a:gd name="connsiteY455" fmla="*/ 174055 h 6844842"/>
              <a:gd name="connsiteX456" fmla="*/ 1713501 w 9143999"/>
              <a:gd name="connsiteY456" fmla="*/ 159767 h 6844842"/>
              <a:gd name="connsiteX457" fmla="*/ 1730075 w 9143999"/>
              <a:gd name="connsiteY457" fmla="*/ 181484 h 6844842"/>
              <a:gd name="connsiteX458" fmla="*/ 1711644 w 9143999"/>
              <a:gd name="connsiteY458" fmla="*/ 188270 h 6844842"/>
              <a:gd name="connsiteX459" fmla="*/ 7432353 w 9143999"/>
              <a:gd name="connsiteY459" fmla="*/ 188270 h 6844842"/>
              <a:gd name="connsiteX460" fmla="*/ 7413922 w 9143999"/>
              <a:gd name="connsiteY460" fmla="*/ 181484 h 6844842"/>
              <a:gd name="connsiteX461" fmla="*/ 7430496 w 9143999"/>
              <a:gd name="connsiteY461" fmla="*/ 159767 h 6844842"/>
              <a:gd name="connsiteX462" fmla="*/ 7441354 w 9143999"/>
              <a:gd name="connsiteY462" fmla="*/ 174055 h 6844842"/>
              <a:gd name="connsiteX463" fmla="*/ 7432353 w 9143999"/>
              <a:gd name="connsiteY463" fmla="*/ 188270 h 6844842"/>
              <a:gd name="connsiteX464" fmla="*/ 2775392 w 9143999"/>
              <a:gd name="connsiteY464" fmla="*/ 188345 h 6844842"/>
              <a:gd name="connsiteX465" fmla="*/ 2763962 w 9143999"/>
              <a:gd name="connsiteY465" fmla="*/ 174629 h 6844842"/>
              <a:gd name="connsiteX466" fmla="*/ 2783964 w 9143999"/>
              <a:gd name="connsiteY466" fmla="*/ 162056 h 6844842"/>
              <a:gd name="connsiteX467" fmla="*/ 2775392 w 9143999"/>
              <a:gd name="connsiteY467" fmla="*/ 188345 h 6844842"/>
              <a:gd name="connsiteX468" fmla="*/ 6368605 w 9143999"/>
              <a:gd name="connsiteY468" fmla="*/ 188345 h 6844842"/>
              <a:gd name="connsiteX469" fmla="*/ 6360033 w 9143999"/>
              <a:gd name="connsiteY469" fmla="*/ 162056 h 6844842"/>
              <a:gd name="connsiteX470" fmla="*/ 6380035 w 9143999"/>
              <a:gd name="connsiteY470" fmla="*/ 174629 h 6844842"/>
              <a:gd name="connsiteX471" fmla="*/ 6368605 w 9143999"/>
              <a:gd name="connsiteY471" fmla="*/ 188345 h 6844842"/>
              <a:gd name="connsiteX472" fmla="*/ 3971236 w 9143999"/>
              <a:gd name="connsiteY472" fmla="*/ 191272 h 6844842"/>
              <a:gd name="connsiteX473" fmla="*/ 3958234 w 9143999"/>
              <a:gd name="connsiteY473" fmla="*/ 190058 h 6844842"/>
              <a:gd name="connsiteX474" fmla="*/ 3959949 w 9143999"/>
              <a:gd name="connsiteY474" fmla="*/ 155768 h 6844842"/>
              <a:gd name="connsiteX475" fmla="*/ 3981666 w 9143999"/>
              <a:gd name="connsiteY475" fmla="*/ 180914 h 6844842"/>
              <a:gd name="connsiteX476" fmla="*/ 3971236 w 9143999"/>
              <a:gd name="connsiteY476" fmla="*/ 191272 h 6844842"/>
              <a:gd name="connsiteX477" fmla="*/ 5172761 w 9143999"/>
              <a:gd name="connsiteY477" fmla="*/ 191272 h 6844842"/>
              <a:gd name="connsiteX478" fmla="*/ 5162331 w 9143999"/>
              <a:gd name="connsiteY478" fmla="*/ 180914 h 6844842"/>
              <a:gd name="connsiteX479" fmla="*/ 5184048 w 9143999"/>
              <a:gd name="connsiteY479" fmla="*/ 155768 h 6844842"/>
              <a:gd name="connsiteX480" fmla="*/ 5185763 w 9143999"/>
              <a:gd name="connsiteY480" fmla="*/ 190058 h 6844842"/>
              <a:gd name="connsiteX481" fmla="*/ 5172761 w 9143999"/>
              <a:gd name="connsiteY481" fmla="*/ 191272 h 6844842"/>
              <a:gd name="connsiteX482" fmla="*/ 4363801 w 9143999"/>
              <a:gd name="connsiteY482" fmla="*/ 191912 h 6844842"/>
              <a:gd name="connsiteX483" fmla="*/ 4355943 w 9143999"/>
              <a:gd name="connsiteY483" fmla="*/ 185483 h 6844842"/>
              <a:gd name="connsiteX484" fmla="*/ 4353657 w 9143999"/>
              <a:gd name="connsiteY484" fmla="*/ 167195 h 6844842"/>
              <a:gd name="connsiteX485" fmla="*/ 4375374 w 9143999"/>
              <a:gd name="connsiteY485" fmla="*/ 166623 h 6844842"/>
              <a:gd name="connsiteX486" fmla="*/ 4372516 w 9143999"/>
              <a:gd name="connsiteY486" fmla="*/ 185483 h 6844842"/>
              <a:gd name="connsiteX487" fmla="*/ 4363801 w 9143999"/>
              <a:gd name="connsiteY487" fmla="*/ 191912 h 6844842"/>
              <a:gd name="connsiteX488" fmla="*/ 4780196 w 9143999"/>
              <a:gd name="connsiteY488" fmla="*/ 191912 h 6844842"/>
              <a:gd name="connsiteX489" fmla="*/ 4771481 w 9143999"/>
              <a:gd name="connsiteY489" fmla="*/ 185483 h 6844842"/>
              <a:gd name="connsiteX490" fmla="*/ 4768623 w 9143999"/>
              <a:gd name="connsiteY490" fmla="*/ 166623 h 6844842"/>
              <a:gd name="connsiteX491" fmla="*/ 4790340 w 9143999"/>
              <a:gd name="connsiteY491" fmla="*/ 167195 h 6844842"/>
              <a:gd name="connsiteX492" fmla="*/ 4788054 w 9143999"/>
              <a:gd name="connsiteY492" fmla="*/ 185483 h 6844842"/>
              <a:gd name="connsiteX493" fmla="*/ 4780196 w 9143999"/>
              <a:gd name="connsiteY493" fmla="*/ 191912 h 6844842"/>
              <a:gd name="connsiteX494" fmla="*/ 0 w 9143999"/>
              <a:gd name="connsiteY494" fmla="*/ 195572 h 6844842"/>
              <a:gd name="connsiteX495" fmla="*/ 0 w 9143999"/>
              <a:gd name="connsiteY495" fmla="*/ 152113 h 6844842"/>
              <a:gd name="connsiteX496" fmla="*/ 9722 w 9143999"/>
              <a:gd name="connsiteY496" fmla="*/ 160338 h 6844842"/>
              <a:gd name="connsiteX497" fmla="*/ 12008 w 9143999"/>
              <a:gd name="connsiteY497" fmla="*/ 184341 h 6844842"/>
              <a:gd name="connsiteX498" fmla="*/ 9143999 w 9143999"/>
              <a:gd name="connsiteY498" fmla="*/ 195573 h 6844842"/>
              <a:gd name="connsiteX499" fmla="*/ 9131989 w 9143999"/>
              <a:gd name="connsiteY499" fmla="*/ 184341 h 6844842"/>
              <a:gd name="connsiteX500" fmla="*/ 9134275 w 9143999"/>
              <a:gd name="connsiteY500" fmla="*/ 160338 h 6844842"/>
              <a:gd name="connsiteX501" fmla="*/ 9143999 w 9143999"/>
              <a:gd name="connsiteY501" fmla="*/ 152111 h 6844842"/>
              <a:gd name="connsiteX502" fmla="*/ 391788 w 9143999"/>
              <a:gd name="connsiteY502" fmla="*/ 198985 h 6844842"/>
              <a:gd name="connsiteX503" fmla="*/ 375429 w 9143999"/>
              <a:gd name="connsiteY503" fmla="*/ 187769 h 6844842"/>
              <a:gd name="connsiteX504" fmla="*/ 370856 w 9143999"/>
              <a:gd name="connsiteY504" fmla="*/ 167195 h 6844842"/>
              <a:gd name="connsiteX505" fmla="*/ 406863 w 9143999"/>
              <a:gd name="connsiteY505" fmla="*/ 156337 h 6844842"/>
              <a:gd name="connsiteX506" fmla="*/ 408577 w 9143999"/>
              <a:gd name="connsiteY506" fmla="*/ 190055 h 6844842"/>
              <a:gd name="connsiteX507" fmla="*/ 391788 w 9143999"/>
              <a:gd name="connsiteY507" fmla="*/ 198985 h 6844842"/>
              <a:gd name="connsiteX508" fmla="*/ 8752209 w 9143999"/>
              <a:gd name="connsiteY508" fmla="*/ 198985 h 6844842"/>
              <a:gd name="connsiteX509" fmla="*/ 8735420 w 9143999"/>
              <a:gd name="connsiteY509" fmla="*/ 190055 h 6844842"/>
              <a:gd name="connsiteX510" fmla="*/ 8737134 w 9143999"/>
              <a:gd name="connsiteY510" fmla="*/ 156337 h 6844842"/>
              <a:gd name="connsiteX511" fmla="*/ 8773141 w 9143999"/>
              <a:gd name="connsiteY511" fmla="*/ 167195 h 6844842"/>
              <a:gd name="connsiteX512" fmla="*/ 8768568 w 9143999"/>
              <a:gd name="connsiteY512" fmla="*/ 187769 h 6844842"/>
              <a:gd name="connsiteX513" fmla="*/ 8752209 w 9143999"/>
              <a:gd name="connsiteY513" fmla="*/ 198985 h 6844842"/>
              <a:gd name="connsiteX514" fmla="*/ 1579320 w 9143999"/>
              <a:gd name="connsiteY514" fmla="*/ 199022 h 6844842"/>
              <a:gd name="connsiteX515" fmla="*/ 1565122 w 9143999"/>
              <a:gd name="connsiteY515" fmla="*/ 187771 h 6844842"/>
              <a:gd name="connsiteX516" fmla="*/ 1565122 w 9143999"/>
              <a:gd name="connsiteY516" fmla="*/ 162054 h 6844842"/>
              <a:gd name="connsiteX517" fmla="*/ 1604555 w 9143999"/>
              <a:gd name="connsiteY517" fmla="*/ 162054 h 6844842"/>
              <a:gd name="connsiteX518" fmla="*/ 1579320 w 9143999"/>
              <a:gd name="connsiteY518" fmla="*/ 199022 h 6844842"/>
              <a:gd name="connsiteX519" fmla="*/ 7564677 w 9143999"/>
              <a:gd name="connsiteY519" fmla="*/ 199022 h 6844842"/>
              <a:gd name="connsiteX520" fmla="*/ 7539442 w 9143999"/>
              <a:gd name="connsiteY520" fmla="*/ 162054 h 6844842"/>
              <a:gd name="connsiteX521" fmla="*/ 7578875 w 9143999"/>
              <a:gd name="connsiteY521" fmla="*/ 162054 h 6844842"/>
              <a:gd name="connsiteX522" fmla="*/ 7578875 w 9143999"/>
              <a:gd name="connsiteY522" fmla="*/ 187771 h 6844842"/>
              <a:gd name="connsiteX523" fmla="*/ 7564677 w 9143999"/>
              <a:gd name="connsiteY523" fmla="*/ 199022 h 6844842"/>
              <a:gd name="connsiteX524" fmla="*/ 1316939 w 9143999"/>
              <a:gd name="connsiteY524" fmla="*/ 199129 h 6844842"/>
              <a:gd name="connsiteX525" fmla="*/ 1301508 w 9143999"/>
              <a:gd name="connsiteY525" fmla="*/ 186628 h 6844842"/>
              <a:gd name="connsiteX526" fmla="*/ 1302651 w 9143999"/>
              <a:gd name="connsiteY526" fmla="*/ 160339 h 6844842"/>
              <a:gd name="connsiteX527" fmla="*/ 1324940 w 9143999"/>
              <a:gd name="connsiteY527" fmla="*/ 150623 h 6844842"/>
              <a:gd name="connsiteX528" fmla="*/ 1334084 w 9143999"/>
              <a:gd name="connsiteY528" fmla="*/ 188914 h 6844842"/>
              <a:gd name="connsiteX529" fmla="*/ 1316939 w 9143999"/>
              <a:gd name="connsiteY529" fmla="*/ 199129 h 6844842"/>
              <a:gd name="connsiteX530" fmla="*/ 7827058 w 9143999"/>
              <a:gd name="connsiteY530" fmla="*/ 199129 h 6844842"/>
              <a:gd name="connsiteX531" fmla="*/ 7809913 w 9143999"/>
              <a:gd name="connsiteY531" fmla="*/ 188914 h 6844842"/>
              <a:gd name="connsiteX532" fmla="*/ 7819057 w 9143999"/>
              <a:gd name="connsiteY532" fmla="*/ 150623 h 6844842"/>
              <a:gd name="connsiteX533" fmla="*/ 7841346 w 9143999"/>
              <a:gd name="connsiteY533" fmla="*/ 160339 h 6844842"/>
              <a:gd name="connsiteX534" fmla="*/ 7842489 w 9143999"/>
              <a:gd name="connsiteY534" fmla="*/ 186628 h 6844842"/>
              <a:gd name="connsiteX535" fmla="*/ 7827058 w 9143999"/>
              <a:gd name="connsiteY535" fmla="*/ 199129 h 6844842"/>
              <a:gd name="connsiteX536" fmla="*/ 3170822 w 9143999"/>
              <a:gd name="connsiteY536" fmla="*/ 199201 h 6844842"/>
              <a:gd name="connsiteX537" fmla="*/ 3155391 w 9143999"/>
              <a:gd name="connsiteY537" fmla="*/ 186056 h 6844842"/>
              <a:gd name="connsiteX538" fmla="*/ 3157677 w 9143999"/>
              <a:gd name="connsiteY538" fmla="*/ 158624 h 6844842"/>
              <a:gd name="connsiteX539" fmla="*/ 3178822 w 9143999"/>
              <a:gd name="connsiteY539" fmla="*/ 151766 h 6844842"/>
              <a:gd name="connsiteX540" fmla="*/ 3186252 w 9143999"/>
              <a:gd name="connsiteY540" fmla="*/ 191771 h 6844842"/>
              <a:gd name="connsiteX541" fmla="*/ 3170822 w 9143999"/>
              <a:gd name="connsiteY541" fmla="*/ 199201 h 6844842"/>
              <a:gd name="connsiteX542" fmla="*/ 4496893 w 9143999"/>
              <a:gd name="connsiteY542" fmla="*/ 199201 h 6844842"/>
              <a:gd name="connsiteX543" fmla="*/ 4482606 w 9143999"/>
              <a:gd name="connsiteY543" fmla="*/ 192915 h 6844842"/>
              <a:gd name="connsiteX544" fmla="*/ 4498608 w 9143999"/>
              <a:gd name="connsiteY544" fmla="*/ 148338 h 6844842"/>
              <a:gd name="connsiteX545" fmla="*/ 4515753 w 9143999"/>
              <a:gd name="connsiteY545" fmla="*/ 162625 h 6844842"/>
              <a:gd name="connsiteX546" fmla="*/ 4512895 w 9143999"/>
              <a:gd name="connsiteY546" fmla="*/ 188343 h 6844842"/>
              <a:gd name="connsiteX547" fmla="*/ 4496893 w 9143999"/>
              <a:gd name="connsiteY547" fmla="*/ 199201 h 6844842"/>
              <a:gd name="connsiteX548" fmla="*/ 4647104 w 9143999"/>
              <a:gd name="connsiteY548" fmla="*/ 199201 h 6844842"/>
              <a:gd name="connsiteX549" fmla="*/ 4631102 w 9143999"/>
              <a:gd name="connsiteY549" fmla="*/ 188343 h 6844842"/>
              <a:gd name="connsiteX550" fmla="*/ 4628244 w 9143999"/>
              <a:gd name="connsiteY550" fmla="*/ 162625 h 6844842"/>
              <a:gd name="connsiteX551" fmla="*/ 4645389 w 9143999"/>
              <a:gd name="connsiteY551" fmla="*/ 148338 h 6844842"/>
              <a:gd name="connsiteX552" fmla="*/ 4661391 w 9143999"/>
              <a:gd name="connsiteY552" fmla="*/ 192915 h 6844842"/>
              <a:gd name="connsiteX553" fmla="*/ 4647104 w 9143999"/>
              <a:gd name="connsiteY553" fmla="*/ 199201 h 6844842"/>
              <a:gd name="connsiteX554" fmla="*/ 5973175 w 9143999"/>
              <a:gd name="connsiteY554" fmla="*/ 199201 h 6844842"/>
              <a:gd name="connsiteX555" fmla="*/ 5957745 w 9143999"/>
              <a:gd name="connsiteY555" fmla="*/ 191771 h 6844842"/>
              <a:gd name="connsiteX556" fmla="*/ 5965175 w 9143999"/>
              <a:gd name="connsiteY556" fmla="*/ 151766 h 6844842"/>
              <a:gd name="connsiteX557" fmla="*/ 5986320 w 9143999"/>
              <a:gd name="connsiteY557" fmla="*/ 158624 h 6844842"/>
              <a:gd name="connsiteX558" fmla="*/ 5988606 w 9143999"/>
              <a:gd name="connsiteY558" fmla="*/ 186056 h 6844842"/>
              <a:gd name="connsiteX559" fmla="*/ 5973175 w 9143999"/>
              <a:gd name="connsiteY559" fmla="*/ 199201 h 6844842"/>
              <a:gd name="connsiteX560" fmla="*/ 3304269 w 9143999"/>
              <a:gd name="connsiteY560" fmla="*/ 199270 h 6844842"/>
              <a:gd name="connsiteX561" fmla="*/ 3290052 w 9143999"/>
              <a:gd name="connsiteY561" fmla="*/ 192913 h 6844842"/>
              <a:gd name="connsiteX562" fmla="*/ 3311198 w 9143999"/>
              <a:gd name="connsiteY562" fmla="*/ 151193 h 6844842"/>
              <a:gd name="connsiteX563" fmla="*/ 3319770 w 9143999"/>
              <a:gd name="connsiteY563" fmla="*/ 188912 h 6844842"/>
              <a:gd name="connsiteX564" fmla="*/ 3304269 w 9143999"/>
              <a:gd name="connsiteY564" fmla="*/ 199270 h 6844842"/>
              <a:gd name="connsiteX565" fmla="*/ 5839728 w 9143999"/>
              <a:gd name="connsiteY565" fmla="*/ 199270 h 6844842"/>
              <a:gd name="connsiteX566" fmla="*/ 5824227 w 9143999"/>
              <a:gd name="connsiteY566" fmla="*/ 188912 h 6844842"/>
              <a:gd name="connsiteX567" fmla="*/ 5832799 w 9143999"/>
              <a:gd name="connsiteY567" fmla="*/ 151193 h 6844842"/>
              <a:gd name="connsiteX568" fmla="*/ 5853945 w 9143999"/>
              <a:gd name="connsiteY568" fmla="*/ 192913 h 6844842"/>
              <a:gd name="connsiteX569" fmla="*/ 5839728 w 9143999"/>
              <a:gd name="connsiteY569" fmla="*/ 199270 h 6844842"/>
              <a:gd name="connsiteX570" fmla="*/ 3572028 w 9143999"/>
              <a:gd name="connsiteY570" fmla="*/ 199344 h 6844842"/>
              <a:gd name="connsiteX571" fmla="*/ 3554811 w 9143999"/>
              <a:gd name="connsiteY571" fmla="*/ 187771 h 6844842"/>
              <a:gd name="connsiteX572" fmla="*/ 3567384 w 9143999"/>
              <a:gd name="connsiteY572" fmla="*/ 149481 h 6844842"/>
              <a:gd name="connsiteX573" fmla="*/ 3586243 w 9143999"/>
              <a:gd name="connsiteY573" fmla="*/ 186057 h 6844842"/>
              <a:gd name="connsiteX574" fmla="*/ 3572028 w 9143999"/>
              <a:gd name="connsiteY574" fmla="*/ 199344 h 6844842"/>
              <a:gd name="connsiteX575" fmla="*/ 5571969 w 9143999"/>
              <a:gd name="connsiteY575" fmla="*/ 199344 h 6844842"/>
              <a:gd name="connsiteX576" fmla="*/ 5557754 w 9143999"/>
              <a:gd name="connsiteY576" fmla="*/ 186057 h 6844842"/>
              <a:gd name="connsiteX577" fmla="*/ 5576613 w 9143999"/>
              <a:gd name="connsiteY577" fmla="*/ 149481 h 6844842"/>
              <a:gd name="connsiteX578" fmla="*/ 5589186 w 9143999"/>
              <a:gd name="connsiteY578" fmla="*/ 187771 h 6844842"/>
              <a:gd name="connsiteX579" fmla="*/ 5571969 w 9143999"/>
              <a:gd name="connsiteY579" fmla="*/ 199344 h 6844842"/>
              <a:gd name="connsiteX580" fmla="*/ 124887 w 9143999"/>
              <a:gd name="connsiteY580" fmla="*/ 199559 h 6844842"/>
              <a:gd name="connsiteX581" fmla="*/ 106669 w 9143999"/>
              <a:gd name="connsiteY581" fmla="*/ 187201 h 6844842"/>
              <a:gd name="connsiteX582" fmla="*/ 150677 w 9143999"/>
              <a:gd name="connsiteY582" fmla="*/ 162626 h 6844842"/>
              <a:gd name="connsiteX583" fmla="*/ 147819 w 9143999"/>
              <a:gd name="connsiteY583" fmla="*/ 188344 h 6844842"/>
              <a:gd name="connsiteX584" fmla="*/ 124887 w 9143999"/>
              <a:gd name="connsiteY584" fmla="*/ 199559 h 6844842"/>
              <a:gd name="connsiteX585" fmla="*/ 9019110 w 9143999"/>
              <a:gd name="connsiteY585" fmla="*/ 199559 h 6844842"/>
              <a:gd name="connsiteX586" fmla="*/ 8996178 w 9143999"/>
              <a:gd name="connsiteY586" fmla="*/ 188344 h 6844842"/>
              <a:gd name="connsiteX587" fmla="*/ 8993320 w 9143999"/>
              <a:gd name="connsiteY587" fmla="*/ 162626 h 6844842"/>
              <a:gd name="connsiteX588" fmla="*/ 9037328 w 9143999"/>
              <a:gd name="connsiteY588" fmla="*/ 187201 h 6844842"/>
              <a:gd name="connsiteX589" fmla="*/ 9019110 w 9143999"/>
              <a:gd name="connsiteY589" fmla="*/ 199559 h 6844842"/>
              <a:gd name="connsiteX590" fmla="*/ 2112856 w 9143999"/>
              <a:gd name="connsiteY590" fmla="*/ 199772 h 6844842"/>
              <a:gd name="connsiteX591" fmla="*/ 2091210 w 9143999"/>
              <a:gd name="connsiteY591" fmla="*/ 186056 h 6844842"/>
              <a:gd name="connsiteX592" fmla="*/ 2114070 w 9143999"/>
              <a:gd name="connsiteY592" fmla="*/ 148337 h 6844842"/>
              <a:gd name="connsiteX593" fmla="*/ 2135787 w 9143999"/>
              <a:gd name="connsiteY593" fmla="*/ 187771 h 6844842"/>
              <a:gd name="connsiteX594" fmla="*/ 2112856 w 9143999"/>
              <a:gd name="connsiteY594" fmla="*/ 199772 h 6844842"/>
              <a:gd name="connsiteX595" fmla="*/ 7031141 w 9143999"/>
              <a:gd name="connsiteY595" fmla="*/ 199772 h 6844842"/>
              <a:gd name="connsiteX596" fmla="*/ 7008210 w 9143999"/>
              <a:gd name="connsiteY596" fmla="*/ 187771 h 6844842"/>
              <a:gd name="connsiteX597" fmla="*/ 7029927 w 9143999"/>
              <a:gd name="connsiteY597" fmla="*/ 148337 h 6844842"/>
              <a:gd name="connsiteX598" fmla="*/ 7052787 w 9143999"/>
              <a:gd name="connsiteY598" fmla="*/ 186056 h 6844842"/>
              <a:gd name="connsiteX599" fmla="*/ 7031141 w 9143999"/>
              <a:gd name="connsiteY599" fmla="*/ 199772 h 6844842"/>
              <a:gd name="connsiteX600" fmla="*/ 658051 w 9143999"/>
              <a:gd name="connsiteY600" fmla="*/ 200201 h 6844842"/>
              <a:gd name="connsiteX601" fmla="*/ 635047 w 9143999"/>
              <a:gd name="connsiteY601" fmla="*/ 187771 h 6844842"/>
              <a:gd name="connsiteX602" fmla="*/ 677910 w 9143999"/>
              <a:gd name="connsiteY602" fmla="*/ 160339 h 6844842"/>
              <a:gd name="connsiteX603" fmla="*/ 680196 w 9143999"/>
              <a:gd name="connsiteY603" fmla="*/ 186056 h 6844842"/>
              <a:gd name="connsiteX604" fmla="*/ 658051 w 9143999"/>
              <a:gd name="connsiteY604" fmla="*/ 200201 h 6844842"/>
              <a:gd name="connsiteX605" fmla="*/ 8485946 w 9143999"/>
              <a:gd name="connsiteY605" fmla="*/ 200201 h 6844842"/>
              <a:gd name="connsiteX606" fmla="*/ 8463801 w 9143999"/>
              <a:gd name="connsiteY606" fmla="*/ 186056 h 6844842"/>
              <a:gd name="connsiteX607" fmla="*/ 8466087 w 9143999"/>
              <a:gd name="connsiteY607" fmla="*/ 160339 h 6844842"/>
              <a:gd name="connsiteX608" fmla="*/ 8508950 w 9143999"/>
              <a:gd name="connsiteY608" fmla="*/ 187771 h 6844842"/>
              <a:gd name="connsiteX609" fmla="*/ 8485946 w 9143999"/>
              <a:gd name="connsiteY609" fmla="*/ 200201 h 6844842"/>
              <a:gd name="connsiteX610" fmla="*/ 3844070 w 9143999"/>
              <a:gd name="connsiteY610" fmla="*/ 200701 h 6844842"/>
              <a:gd name="connsiteX611" fmla="*/ 3820710 w 9143999"/>
              <a:gd name="connsiteY611" fmla="*/ 199202 h 6844842"/>
              <a:gd name="connsiteX612" fmla="*/ 3808137 w 9143999"/>
              <a:gd name="connsiteY612" fmla="*/ 174056 h 6844842"/>
              <a:gd name="connsiteX613" fmla="*/ 3822996 w 9143999"/>
              <a:gd name="connsiteY613" fmla="*/ 148338 h 6844842"/>
              <a:gd name="connsiteX614" fmla="*/ 3860144 w 9143999"/>
              <a:gd name="connsiteY614" fmla="*/ 187200 h 6844842"/>
              <a:gd name="connsiteX615" fmla="*/ 3844070 w 9143999"/>
              <a:gd name="connsiteY615" fmla="*/ 200701 h 6844842"/>
              <a:gd name="connsiteX616" fmla="*/ 5299927 w 9143999"/>
              <a:gd name="connsiteY616" fmla="*/ 200701 h 6844842"/>
              <a:gd name="connsiteX617" fmla="*/ 5283853 w 9143999"/>
              <a:gd name="connsiteY617" fmla="*/ 187200 h 6844842"/>
              <a:gd name="connsiteX618" fmla="*/ 5321001 w 9143999"/>
              <a:gd name="connsiteY618" fmla="*/ 148338 h 6844842"/>
              <a:gd name="connsiteX619" fmla="*/ 5335860 w 9143999"/>
              <a:gd name="connsiteY619" fmla="*/ 174056 h 6844842"/>
              <a:gd name="connsiteX620" fmla="*/ 5323287 w 9143999"/>
              <a:gd name="connsiteY620" fmla="*/ 199202 h 6844842"/>
              <a:gd name="connsiteX621" fmla="*/ 5299927 w 9143999"/>
              <a:gd name="connsiteY621" fmla="*/ 200701 h 6844842"/>
              <a:gd name="connsiteX622" fmla="*/ 3711559 w 9143999"/>
              <a:gd name="connsiteY622" fmla="*/ 202899 h 6844842"/>
              <a:gd name="connsiteX623" fmla="*/ 3688333 w 9143999"/>
              <a:gd name="connsiteY623" fmla="*/ 201488 h 6844842"/>
              <a:gd name="connsiteX624" fmla="*/ 3671188 w 9143999"/>
              <a:gd name="connsiteY624" fmla="*/ 170055 h 6844842"/>
              <a:gd name="connsiteX625" fmla="*/ 3724337 w 9143999"/>
              <a:gd name="connsiteY625" fmla="*/ 152910 h 6844842"/>
              <a:gd name="connsiteX626" fmla="*/ 3711559 w 9143999"/>
              <a:gd name="connsiteY626" fmla="*/ 202899 h 6844842"/>
              <a:gd name="connsiteX627" fmla="*/ 5432438 w 9143999"/>
              <a:gd name="connsiteY627" fmla="*/ 202899 h 6844842"/>
              <a:gd name="connsiteX628" fmla="*/ 5419660 w 9143999"/>
              <a:gd name="connsiteY628" fmla="*/ 152910 h 6844842"/>
              <a:gd name="connsiteX629" fmla="*/ 5472809 w 9143999"/>
              <a:gd name="connsiteY629" fmla="*/ 170055 h 6844842"/>
              <a:gd name="connsiteX630" fmla="*/ 5455664 w 9143999"/>
              <a:gd name="connsiteY630" fmla="*/ 201488 h 6844842"/>
              <a:gd name="connsiteX631" fmla="*/ 5432438 w 9143999"/>
              <a:gd name="connsiteY631" fmla="*/ 202899 h 6844842"/>
              <a:gd name="connsiteX632" fmla="*/ 2514995 w 9143999"/>
              <a:gd name="connsiteY632" fmla="*/ 204273 h 6844842"/>
              <a:gd name="connsiteX633" fmla="*/ 2501493 w 9143999"/>
              <a:gd name="connsiteY633" fmla="*/ 201487 h 6844842"/>
              <a:gd name="connsiteX634" fmla="*/ 2478633 w 9143999"/>
              <a:gd name="connsiteY634" fmla="*/ 174055 h 6844842"/>
              <a:gd name="connsiteX635" fmla="*/ 2490635 w 9143999"/>
              <a:gd name="connsiteY635" fmla="*/ 154624 h 6844842"/>
              <a:gd name="connsiteX636" fmla="*/ 2518067 w 9143999"/>
              <a:gd name="connsiteY636" fmla="*/ 145480 h 6844842"/>
              <a:gd name="connsiteX637" fmla="*/ 2528925 w 9143999"/>
              <a:gd name="connsiteY637" fmla="*/ 196343 h 6844842"/>
              <a:gd name="connsiteX638" fmla="*/ 2514995 w 9143999"/>
              <a:gd name="connsiteY638" fmla="*/ 204273 h 6844842"/>
              <a:gd name="connsiteX639" fmla="*/ 6629002 w 9143999"/>
              <a:gd name="connsiteY639" fmla="*/ 204273 h 6844842"/>
              <a:gd name="connsiteX640" fmla="*/ 6615072 w 9143999"/>
              <a:gd name="connsiteY640" fmla="*/ 196343 h 6844842"/>
              <a:gd name="connsiteX641" fmla="*/ 6625930 w 9143999"/>
              <a:gd name="connsiteY641" fmla="*/ 145480 h 6844842"/>
              <a:gd name="connsiteX642" fmla="*/ 6653362 w 9143999"/>
              <a:gd name="connsiteY642" fmla="*/ 154624 h 6844842"/>
              <a:gd name="connsiteX643" fmla="*/ 6665364 w 9143999"/>
              <a:gd name="connsiteY643" fmla="*/ 174055 h 6844842"/>
              <a:gd name="connsiteX644" fmla="*/ 6642504 w 9143999"/>
              <a:gd name="connsiteY644" fmla="*/ 201487 h 6844842"/>
              <a:gd name="connsiteX645" fmla="*/ 6629002 w 9143999"/>
              <a:gd name="connsiteY645" fmla="*/ 204273 h 6844842"/>
              <a:gd name="connsiteX646" fmla="*/ 910665 w 9143999"/>
              <a:gd name="connsiteY646" fmla="*/ 204919 h 6844842"/>
              <a:gd name="connsiteX647" fmla="*/ 888375 w 9143999"/>
              <a:gd name="connsiteY647" fmla="*/ 163199 h 6844842"/>
              <a:gd name="connsiteX648" fmla="*/ 906663 w 9143999"/>
              <a:gd name="connsiteY648" fmla="*/ 144911 h 6844842"/>
              <a:gd name="connsiteX649" fmla="*/ 935810 w 9143999"/>
              <a:gd name="connsiteY649" fmla="*/ 142625 h 6844842"/>
              <a:gd name="connsiteX650" fmla="*/ 910665 w 9143999"/>
              <a:gd name="connsiteY650" fmla="*/ 204919 h 6844842"/>
              <a:gd name="connsiteX651" fmla="*/ 8233332 w 9143999"/>
              <a:gd name="connsiteY651" fmla="*/ 204919 h 6844842"/>
              <a:gd name="connsiteX652" fmla="*/ 8208187 w 9143999"/>
              <a:gd name="connsiteY652" fmla="*/ 142625 h 6844842"/>
              <a:gd name="connsiteX653" fmla="*/ 8237334 w 9143999"/>
              <a:gd name="connsiteY653" fmla="*/ 144911 h 6844842"/>
              <a:gd name="connsiteX654" fmla="*/ 8255622 w 9143999"/>
              <a:gd name="connsiteY654" fmla="*/ 163199 h 6844842"/>
              <a:gd name="connsiteX655" fmla="*/ 8233332 w 9143999"/>
              <a:gd name="connsiteY655" fmla="*/ 204919 h 6844842"/>
              <a:gd name="connsiteX656" fmla="*/ 1981552 w 9143999"/>
              <a:gd name="connsiteY656" fmla="*/ 210702 h 6844842"/>
              <a:gd name="connsiteX657" fmla="*/ 1956549 w 9143999"/>
              <a:gd name="connsiteY657" fmla="*/ 196915 h 6844842"/>
              <a:gd name="connsiteX658" fmla="*/ 1942262 w 9143999"/>
              <a:gd name="connsiteY658" fmla="*/ 174055 h 6844842"/>
              <a:gd name="connsiteX659" fmla="*/ 1980552 w 9143999"/>
              <a:gd name="connsiteY659" fmla="*/ 136908 h 6844842"/>
              <a:gd name="connsiteX660" fmla="*/ 2005698 w 9143999"/>
              <a:gd name="connsiteY660" fmla="*/ 199201 h 6844842"/>
              <a:gd name="connsiteX661" fmla="*/ 1981552 w 9143999"/>
              <a:gd name="connsiteY661" fmla="*/ 210702 h 6844842"/>
              <a:gd name="connsiteX662" fmla="*/ 7162445 w 9143999"/>
              <a:gd name="connsiteY662" fmla="*/ 210702 h 6844842"/>
              <a:gd name="connsiteX663" fmla="*/ 7138299 w 9143999"/>
              <a:gd name="connsiteY663" fmla="*/ 199201 h 6844842"/>
              <a:gd name="connsiteX664" fmla="*/ 7163445 w 9143999"/>
              <a:gd name="connsiteY664" fmla="*/ 136908 h 6844842"/>
              <a:gd name="connsiteX665" fmla="*/ 7201735 w 9143999"/>
              <a:gd name="connsiteY665" fmla="*/ 174055 h 6844842"/>
              <a:gd name="connsiteX666" fmla="*/ 7187448 w 9143999"/>
              <a:gd name="connsiteY666" fmla="*/ 196915 h 6844842"/>
              <a:gd name="connsiteX667" fmla="*/ 7162445 w 9143999"/>
              <a:gd name="connsiteY667" fmla="*/ 210702 h 6844842"/>
              <a:gd name="connsiteX668" fmla="*/ 2644230 w 9143999"/>
              <a:gd name="connsiteY668" fmla="*/ 210707 h 6844842"/>
              <a:gd name="connsiteX669" fmla="*/ 2619583 w 9143999"/>
              <a:gd name="connsiteY669" fmla="*/ 200920 h 6844842"/>
              <a:gd name="connsiteX670" fmla="*/ 2609868 w 9143999"/>
              <a:gd name="connsiteY670" fmla="*/ 170631 h 6844842"/>
              <a:gd name="connsiteX671" fmla="*/ 2627584 w 9143999"/>
              <a:gd name="connsiteY671" fmla="*/ 140341 h 6844842"/>
              <a:gd name="connsiteX672" fmla="*/ 2660731 w 9143999"/>
              <a:gd name="connsiteY672" fmla="*/ 140913 h 6844842"/>
              <a:gd name="connsiteX673" fmla="*/ 2669304 w 9143999"/>
              <a:gd name="connsiteY673" fmla="*/ 200349 h 6844842"/>
              <a:gd name="connsiteX674" fmla="*/ 2644230 w 9143999"/>
              <a:gd name="connsiteY674" fmla="*/ 210707 h 6844842"/>
              <a:gd name="connsiteX675" fmla="*/ 6499767 w 9143999"/>
              <a:gd name="connsiteY675" fmla="*/ 210707 h 6844842"/>
              <a:gd name="connsiteX676" fmla="*/ 6474693 w 9143999"/>
              <a:gd name="connsiteY676" fmla="*/ 200349 h 6844842"/>
              <a:gd name="connsiteX677" fmla="*/ 6483266 w 9143999"/>
              <a:gd name="connsiteY677" fmla="*/ 140913 h 6844842"/>
              <a:gd name="connsiteX678" fmla="*/ 6516413 w 9143999"/>
              <a:gd name="connsiteY678" fmla="*/ 140341 h 6844842"/>
              <a:gd name="connsiteX679" fmla="*/ 6534129 w 9143999"/>
              <a:gd name="connsiteY679" fmla="*/ 170631 h 6844842"/>
              <a:gd name="connsiteX680" fmla="*/ 6524414 w 9143999"/>
              <a:gd name="connsiteY680" fmla="*/ 200920 h 6844842"/>
              <a:gd name="connsiteX681" fmla="*/ 6499767 w 9143999"/>
              <a:gd name="connsiteY681" fmla="*/ 210707 h 6844842"/>
              <a:gd name="connsiteX682" fmla="*/ 2384257 w 9143999"/>
              <a:gd name="connsiteY682" fmla="*/ 211063 h 6844842"/>
              <a:gd name="connsiteX683" fmla="*/ 2353110 w 9143999"/>
              <a:gd name="connsiteY683" fmla="*/ 200919 h 6844842"/>
              <a:gd name="connsiteX684" fmla="*/ 2395972 w 9143999"/>
              <a:gd name="connsiteY684" fmla="*/ 139196 h 6844842"/>
              <a:gd name="connsiteX685" fmla="*/ 2410260 w 9143999"/>
              <a:gd name="connsiteY685" fmla="*/ 191203 h 6844842"/>
              <a:gd name="connsiteX686" fmla="*/ 2384257 w 9143999"/>
              <a:gd name="connsiteY686" fmla="*/ 211063 h 6844842"/>
              <a:gd name="connsiteX687" fmla="*/ 6759740 w 9143999"/>
              <a:gd name="connsiteY687" fmla="*/ 211063 h 6844842"/>
              <a:gd name="connsiteX688" fmla="*/ 6733737 w 9143999"/>
              <a:gd name="connsiteY688" fmla="*/ 191203 h 6844842"/>
              <a:gd name="connsiteX689" fmla="*/ 6748025 w 9143999"/>
              <a:gd name="connsiteY689" fmla="*/ 139196 h 6844842"/>
              <a:gd name="connsiteX690" fmla="*/ 6790887 w 9143999"/>
              <a:gd name="connsiteY690" fmla="*/ 200919 h 6844842"/>
              <a:gd name="connsiteX691" fmla="*/ 6759740 w 9143999"/>
              <a:gd name="connsiteY691" fmla="*/ 211063 h 6844842"/>
              <a:gd name="connsiteX692" fmla="*/ 3032739 w 9143999"/>
              <a:gd name="connsiteY692" fmla="*/ 215686 h 6844842"/>
              <a:gd name="connsiteX693" fmla="*/ 3010432 w 9143999"/>
              <a:gd name="connsiteY693" fmla="*/ 203774 h 6844842"/>
              <a:gd name="connsiteX694" fmla="*/ 3017290 w 9143999"/>
              <a:gd name="connsiteY694" fmla="*/ 135766 h 6844842"/>
              <a:gd name="connsiteX695" fmla="*/ 3085298 w 9143999"/>
              <a:gd name="connsiteY695" fmla="*/ 174056 h 6844842"/>
              <a:gd name="connsiteX696" fmla="*/ 3032739 w 9143999"/>
              <a:gd name="connsiteY696" fmla="*/ 215686 h 6844842"/>
              <a:gd name="connsiteX697" fmla="*/ 6111258 w 9143999"/>
              <a:gd name="connsiteY697" fmla="*/ 215686 h 6844842"/>
              <a:gd name="connsiteX698" fmla="*/ 6058699 w 9143999"/>
              <a:gd name="connsiteY698" fmla="*/ 174056 h 6844842"/>
              <a:gd name="connsiteX699" fmla="*/ 6126707 w 9143999"/>
              <a:gd name="connsiteY699" fmla="*/ 135766 h 6844842"/>
              <a:gd name="connsiteX700" fmla="*/ 6133565 w 9143999"/>
              <a:gd name="connsiteY700" fmla="*/ 203774 h 6844842"/>
              <a:gd name="connsiteX701" fmla="*/ 6111258 w 9143999"/>
              <a:gd name="connsiteY701" fmla="*/ 215686 h 6844842"/>
              <a:gd name="connsiteX702" fmla="*/ 788501 w 9143999"/>
              <a:gd name="connsiteY702" fmla="*/ 215774 h 6844842"/>
              <a:gd name="connsiteX703" fmla="*/ 766283 w 9143999"/>
              <a:gd name="connsiteY703" fmla="*/ 200344 h 6844842"/>
              <a:gd name="connsiteX704" fmla="*/ 763997 w 9143999"/>
              <a:gd name="connsiteY704" fmla="*/ 146623 h 6844842"/>
              <a:gd name="connsiteX705" fmla="*/ 806860 w 9143999"/>
              <a:gd name="connsiteY705" fmla="*/ 140908 h 6844842"/>
              <a:gd name="connsiteX706" fmla="*/ 812004 w 9143999"/>
              <a:gd name="connsiteY706" fmla="*/ 202059 h 6844842"/>
              <a:gd name="connsiteX707" fmla="*/ 788501 w 9143999"/>
              <a:gd name="connsiteY707" fmla="*/ 215774 h 6844842"/>
              <a:gd name="connsiteX708" fmla="*/ 8355496 w 9143999"/>
              <a:gd name="connsiteY708" fmla="*/ 215774 h 6844842"/>
              <a:gd name="connsiteX709" fmla="*/ 8331993 w 9143999"/>
              <a:gd name="connsiteY709" fmla="*/ 202059 h 6844842"/>
              <a:gd name="connsiteX710" fmla="*/ 8337137 w 9143999"/>
              <a:gd name="connsiteY710" fmla="*/ 140908 h 6844842"/>
              <a:gd name="connsiteX711" fmla="*/ 8380000 w 9143999"/>
              <a:gd name="connsiteY711" fmla="*/ 146623 h 6844842"/>
              <a:gd name="connsiteX712" fmla="*/ 8377714 w 9143999"/>
              <a:gd name="connsiteY712" fmla="*/ 200344 h 6844842"/>
              <a:gd name="connsiteX713" fmla="*/ 8355496 w 9143999"/>
              <a:gd name="connsiteY713" fmla="*/ 215774 h 6844842"/>
              <a:gd name="connsiteX714" fmla="*/ 4102544 w 9143999"/>
              <a:gd name="connsiteY714" fmla="*/ 215845 h 6844842"/>
              <a:gd name="connsiteX715" fmla="*/ 4080898 w 9143999"/>
              <a:gd name="connsiteY715" fmla="*/ 206630 h 6844842"/>
              <a:gd name="connsiteX716" fmla="*/ 4078040 w 9143999"/>
              <a:gd name="connsiteY716" fmla="*/ 142051 h 6844842"/>
              <a:gd name="connsiteX717" fmla="*/ 4122046 w 9143999"/>
              <a:gd name="connsiteY717" fmla="*/ 142051 h 6844842"/>
              <a:gd name="connsiteX718" fmla="*/ 4135762 w 9143999"/>
              <a:gd name="connsiteY718" fmla="*/ 172912 h 6844842"/>
              <a:gd name="connsiteX719" fmla="*/ 4122046 w 9143999"/>
              <a:gd name="connsiteY719" fmla="*/ 204916 h 6844842"/>
              <a:gd name="connsiteX720" fmla="*/ 4102544 w 9143999"/>
              <a:gd name="connsiteY720" fmla="*/ 215845 h 6844842"/>
              <a:gd name="connsiteX721" fmla="*/ 5041453 w 9143999"/>
              <a:gd name="connsiteY721" fmla="*/ 215845 h 6844842"/>
              <a:gd name="connsiteX722" fmla="*/ 5021951 w 9143999"/>
              <a:gd name="connsiteY722" fmla="*/ 204916 h 6844842"/>
              <a:gd name="connsiteX723" fmla="*/ 5008235 w 9143999"/>
              <a:gd name="connsiteY723" fmla="*/ 172912 h 6844842"/>
              <a:gd name="connsiteX724" fmla="*/ 5021951 w 9143999"/>
              <a:gd name="connsiteY724" fmla="*/ 142051 h 6844842"/>
              <a:gd name="connsiteX725" fmla="*/ 5065957 w 9143999"/>
              <a:gd name="connsiteY725" fmla="*/ 142051 h 6844842"/>
              <a:gd name="connsiteX726" fmla="*/ 5063099 w 9143999"/>
              <a:gd name="connsiteY726" fmla="*/ 206630 h 6844842"/>
              <a:gd name="connsiteX727" fmla="*/ 5041453 w 9143999"/>
              <a:gd name="connsiteY727" fmla="*/ 215845 h 6844842"/>
              <a:gd name="connsiteX728" fmla="*/ 1840401 w 9143999"/>
              <a:gd name="connsiteY728" fmla="*/ 216515 h 6844842"/>
              <a:gd name="connsiteX729" fmla="*/ 1817880 w 9143999"/>
              <a:gd name="connsiteY729" fmla="*/ 203773 h 6844842"/>
              <a:gd name="connsiteX730" fmla="*/ 1848169 w 9143999"/>
              <a:gd name="connsiteY730" fmla="*/ 131192 h 6844842"/>
              <a:gd name="connsiteX731" fmla="*/ 1891032 w 9143999"/>
              <a:gd name="connsiteY731" fmla="*/ 175769 h 6844842"/>
              <a:gd name="connsiteX732" fmla="*/ 1840401 w 9143999"/>
              <a:gd name="connsiteY732" fmla="*/ 216515 h 6844842"/>
              <a:gd name="connsiteX733" fmla="*/ 7303596 w 9143999"/>
              <a:gd name="connsiteY733" fmla="*/ 216515 h 6844842"/>
              <a:gd name="connsiteX734" fmla="*/ 7252965 w 9143999"/>
              <a:gd name="connsiteY734" fmla="*/ 175769 h 6844842"/>
              <a:gd name="connsiteX735" fmla="*/ 7295828 w 9143999"/>
              <a:gd name="connsiteY735" fmla="*/ 131192 h 6844842"/>
              <a:gd name="connsiteX736" fmla="*/ 7326117 w 9143999"/>
              <a:gd name="connsiteY736" fmla="*/ 203773 h 6844842"/>
              <a:gd name="connsiteX737" fmla="*/ 7303596 w 9143999"/>
              <a:gd name="connsiteY737" fmla="*/ 216515 h 6844842"/>
              <a:gd name="connsiteX738" fmla="*/ 3436148 w 9143999"/>
              <a:gd name="connsiteY738" fmla="*/ 216917 h 6844842"/>
              <a:gd name="connsiteX739" fmla="*/ 3403573 w 9143999"/>
              <a:gd name="connsiteY739" fmla="*/ 202058 h 6844842"/>
              <a:gd name="connsiteX740" fmla="*/ 3391571 w 9143999"/>
              <a:gd name="connsiteY740" fmla="*/ 174054 h 6844842"/>
              <a:gd name="connsiteX741" fmla="*/ 3403573 w 9143999"/>
              <a:gd name="connsiteY741" fmla="*/ 146051 h 6844842"/>
              <a:gd name="connsiteX742" fmla="*/ 3440149 w 9143999"/>
              <a:gd name="connsiteY742" fmla="*/ 131192 h 6844842"/>
              <a:gd name="connsiteX743" fmla="*/ 3473867 w 9143999"/>
              <a:gd name="connsiteY743" fmla="*/ 145479 h 6844842"/>
              <a:gd name="connsiteX744" fmla="*/ 3436148 w 9143999"/>
              <a:gd name="connsiteY744" fmla="*/ 216917 h 6844842"/>
              <a:gd name="connsiteX745" fmla="*/ 5707849 w 9143999"/>
              <a:gd name="connsiteY745" fmla="*/ 216917 h 6844842"/>
              <a:gd name="connsiteX746" fmla="*/ 5670130 w 9143999"/>
              <a:gd name="connsiteY746" fmla="*/ 145479 h 6844842"/>
              <a:gd name="connsiteX747" fmla="*/ 5703848 w 9143999"/>
              <a:gd name="connsiteY747" fmla="*/ 131192 h 6844842"/>
              <a:gd name="connsiteX748" fmla="*/ 5740424 w 9143999"/>
              <a:gd name="connsiteY748" fmla="*/ 146051 h 6844842"/>
              <a:gd name="connsiteX749" fmla="*/ 5752426 w 9143999"/>
              <a:gd name="connsiteY749" fmla="*/ 174054 h 6844842"/>
              <a:gd name="connsiteX750" fmla="*/ 5740424 w 9143999"/>
              <a:gd name="connsiteY750" fmla="*/ 202058 h 6844842"/>
              <a:gd name="connsiteX751" fmla="*/ 5707849 w 9143999"/>
              <a:gd name="connsiteY751" fmla="*/ 216917 h 6844842"/>
              <a:gd name="connsiteX752" fmla="*/ 2112925 w 9143999"/>
              <a:gd name="connsiteY752" fmla="*/ 313813 h 6844842"/>
              <a:gd name="connsiteX753" fmla="*/ 2104924 w 9143999"/>
              <a:gd name="connsiteY753" fmla="*/ 308098 h 6844842"/>
              <a:gd name="connsiteX754" fmla="*/ 2116925 w 9143999"/>
              <a:gd name="connsiteY754" fmla="*/ 302383 h 6844842"/>
              <a:gd name="connsiteX755" fmla="*/ 2124926 w 9143999"/>
              <a:gd name="connsiteY755" fmla="*/ 308098 h 6844842"/>
              <a:gd name="connsiteX756" fmla="*/ 2112925 w 9143999"/>
              <a:gd name="connsiteY756" fmla="*/ 313813 h 6844842"/>
              <a:gd name="connsiteX757" fmla="*/ 7031072 w 9143999"/>
              <a:gd name="connsiteY757" fmla="*/ 313813 h 6844842"/>
              <a:gd name="connsiteX758" fmla="*/ 7019071 w 9143999"/>
              <a:gd name="connsiteY758" fmla="*/ 308098 h 6844842"/>
              <a:gd name="connsiteX759" fmla="*/ 7027072 w 9143999"/>
              <a:gd name="connsiteY759" fmla="*/ 302383 h 6844842"/>
              <a:gd name="connsiteX760" fmla="*/ 7039073 w 9143999"/>
              <a:gd name="connsiteY760" fmla="*/ 308098 h 6844842"/>
              <a:gd name="connsiteX761" fmla="*/ 7031072 w 9143999"/>
              <a:gd name="connsiteY761" fmla="*/ 313813 h 6844842"/>
              <a:gd name="connsiteX762" fmla="*/ 1056617 w 9143999"/>
              <a:gd name="connsiteY762" fmla="*/ 318023 h 6844842"/>
              <a:gd name="connsiteX763" fmla="*/ 1044760 w 9143999"/>
              <a:gd name="connsiteY763" fmla="*/ 316094 h 6844842"/>
              <a:gd name="connsiteX764" fmla="*/ 1052189 w 9143999"/>
              <a:gd name="connsiteY764" fmla="*/ 303521 h 6844842"/>
              <a:gd name="connsiteX765" fmla="*/ 1064190 w 9143999"/>
              <a:gd name="connsiteY765" fmla="*/ 310951 h 6844842"/>
              <a:gd name="connsiteX766" fmla="*/ 1056617 w 9143999"/>
              <a:gd name="connsiteY766" fmla="*/ 318023 h 6844842"/>
              <a:gd name="connsiteX767" fmla="*/ 8087380 w 9143999"/>
              <a:gd name="connsiteY767" fmla="*/ 318023 h 6844842"/>
              <a:gd name="connsiteX768" fmla="*/ 8079807 w 9143999"/>
              <a:gd name="connsiteY768" fmla="*/ 310951 h 6844842"/>
              <a:gd name="connsiteX769" fmla="*/ 8091808 w 9143999"/>
              <a:gd name="connsiteY769" fmla="*/ 303521 h 6844842"/>
              <a:gd name="connsiteX770" fmla="*/ 8099237 w 9143999"/>
              <a:gd name="connsiteY770" fmla="*/ 316094 h 6844842"/>
              <a:gd name="connsiteX771" fmla="*/ 8087380 w 9143999"/>
              <a:gd name="connsiteY771" fmla="*/ 318023 h 6844842"/>
              <a:gd name="connsiteX772" fmla="*/ 129967 w 9143999"/>
              <a:gd name="connsiteY772" fmla="*/ 318243 h 6844842"/>
              <a:gd name="connsiteX773" fmla="*/ 113535 w 9143999"/>
              <a:gd name="connsiteY773" fmla="*/ 313814 h 6844842"/>
              <a:gd name="connsiteX774" fmla="*/ 115249 w 9143999"/>
              <a:gd name="connsiteY774" fmla="*/ 301241 h 6844842"/>
              <a:gd name="connsiteX775" fmla="*/ 142112 w 9143999"/>
              <a:gd name="connsiteY775" fmla="*/ 308099 h 6844842"/>
              <a:gd name="connsiteX776" fmla="*/ 129967 w 9143999"/>
              <a:gd name="connsiteY776" fmla="*/ 318243 h 6844842"/>
              <a:gd name="connsiteX777" fmla="*/ 1187773 w 9143999"/>
              <a:gd name="connsiteY777" fmla="*/ 318243 h 6844842"/>
              <a:gd name="connsiteX778" fmla="*/ 1174843 w 9143999"/>
              <a:gd name="connsiteY778" fmla="*/ 313814 h 6844842"/>
              <a:gd name="connsiteX779" fmla="*/ 1176557 w 9143999"/>
              <a:gd name="connsiteY779" fmla="*/ 301241 h 6844842"/>
              <a:gd name="connsiteX780" fmla="*/ 1199417 w 9143999"/>
              <a:gd name="connsiteY780" fmla="*/ 309813 h 6844842"/>
              <a:gd name="connsiteX781" fmla="*/ 1187773 w 9143999"/>
              <a:gd name="connsiteY781" fmla="*/ 318243 h 6844842"/>
              <a:gd name="connsiteX782" fmla="*/ 7956224 w 9143999"/>
              <a:gd name="connsiteY782" fmla="*/ 318243 h 6844842"/>
              <a:gd name="connsiteX783" fmla="*/ 7944580 w 9143999"/>
              <a:gd name="connsiteY783" fmla="*/ 309813 h 6844842"/>
              <a:gd name="connsiteX784" fmla="*/ 7967440 w 9143999"/>
              <a:gd name="connsiteY784" fmla="*/ 301241 h 6844842"/>
              <a:gd name="connsiteX785" fmla="*/ 7969154 w 9143999"/>
              <a:gd name="connsiteY785" fmla="*/ 313814 h 6844842"/>
              <a:gd name="connsiteX786" fmla="*/ 7956224 w 9143999"/>
              <a:gd name="connsiteY786" fmla="*/ 318243 h 6844842"/>
              <a:gd name="connsiteX787" fmla="*/ 9014030 w 9143999"/>
              <a:gd name="connsiteY787" fmla="*/ 318243 h 6844842"/>
              <a:gd name="connsiteX788" fmla="*/ 9001885 w 9143999"/>
              <a:gd name="connsiteY788" fmla="*/ 308099 h 6844842"/>
              <a:gd name="connsiteX789" fmla="*/ 9028748 w 9143999"/>
              <a:gd name="connsiteY789" fmla="*/ 301241 h 6844842"/>
              <a:gd name="connsiteX790" fmla="*/ 9030462 w 9143999"/>
              <a:gd name="connsiteY790" fmla="*/ 313814 h 6844842"/>
              <a:gd name="connsiteX791" fmla="*/ 9014030 w 9143999"/>
              <a:gd name="connsiteY791" fmla="*/ 318243 h 6844842"/>
              <a:gd name="connsiteX792" fmla="*/ 4100758 w 9143999"/>
              <a:gd name="connsiteY792" fmla="*/ 318384 h 6844842"/>
              <a:gd name="connsiteX793" fmla="*/ 4085470 w 9143999"/>
              <a:gd name="connsiteY793" fmla="*/ 314956 h 6844842"/>
              <a:gd name="connsiteX794" fmla="*/ 4108330 w 9143999"/>
              <a:gd name="connsiteY794" fmla="*/ 298954 h 6844842"/>
              <a:gd name="connsiteX795" fmla="*/ 4115188 w 9143999"/>
              <a:gd name="connsiteY795" fmla="*/ 309812 h 6844842"/>
              <a:gd name="connsiteX796" fmla="*/ 4100758 w 9143999"/>
              <a:gd name="connsiteY796" fmla="*/ 318384 h 6844842"/>
              <a:gd name="connsiteX797" fmla="*/ 5043239 w 9143999"/>
              <a:gd name="connsiteY797" fmla="*/ 318384 h 6844842"/>
              <a:gd name="connsiteX798" fmla="*/ 5028809 w 9143999"/>
              <a:gd name="connsiteY798" fmla="*/ 309812 h 6844842"/>
              <a:gd name="connsiteX799" fmla="*/ 5035667 w 9143999"/>
              <a:gd name="connsiteY799" fmla="*/ 298954 h 6844842"/>
              <a:gd name="connsiteX800" fmla="*/ 5058527 w 9143999"/>
              <a:gd name="connsiteY800" fmla="*/ 314956 h 6844842"/>
              <a:gd name="connsiteX801" fmla="*/ 5043239 w 9143999"/>
              <a:gd name="connsiteY801" fmla="*/ 318384 h 6844842"/>
              <a:gd name="connsiteX802" fmla="*/ 3304912 w 9143999"/>
              <a:gd name="connsiteY802" fmla="*/ 318392 h 6844842"/>
              <a:gd name="connsiteX803" fmla="*/ 3294625 w 9143999"/>
              <a:gd name="connsiteY803" fmla="*/ 305247 h 6844842"/>
              <a:gd name="connsiteX804" fmla="*/ 3304912 w 9143999"/>
              <a:gd name="connsiteY804" fmla="*/ 292103 h 6844842"/>
              <a:gd name="connsiteX805" fmla="*/ 3314628 w 9143999"/>
              <a:gd name="connsiteY805" fmla="*/ 305247 h 6844842"/>
              <a:gd name="connsiteX806" fmla="*/ 3304912 w 9143999"/>
              <a:gd name="connsiteY806" fmla="*/ 318392 h 6844842"/>
              <a:gd name="connsiteX807" fmla="*/ 5839085 w 9143999"/>
              <a:gd name="connsiteY807" fmla="*/ 318392 h 6844842"/>
              <a:gd name="connsiteX808" fmla="*/ 5829369 w 9143999"/>
              <a:gd name="connsiteY808" fmla="*/ 305247 h 6844842"/>
              <a:gd name="connsiteX809" fmla="*/ 5839085 w 9143999"/>
              <a:gd name="connsiteY809" fmla="*/ 292103 h 6844842"/>
              <a:gd name="connsiteX810" fmla="*/ 5849372 w 9143999"/>
              <a:gd name="connsiteY810" fmla="*/ 305247 h 6844842"/>
              <a:gd name="connsiteX811" fmla="*/ 5839085 w 9143999"/>
              <a:gd name="connsiteY811" fmla="*/ 318392 h 6844842"/>
              <a:gd name="connsiteX812" fmla="*/ 3966809 w 9143999"/>
              <a:gd name="connsiteY812" fmla="*/ 318396 h 6844842"/>
              <a:gd name="connsiteX813" fmla="*/ 3950807 w 9143999"/>
              <a:gd name="connsiteY813" fmla="*/ 309252 h 6844842"/>
              <a:gd name="connsiteX814" fmla="*/ 3973667 w 9143999"/>
              <a:gd name="connsiteY814" fmla="*/ 288678 h 6844842"/>
              <a:gd name="connsiteX815" fmla="*/ 3980525 w 9143999"/>
              <a:gd name="connsiteY815" fmla="*/ 305252 h 6844842"/>
              <a:gd name="connsiteX816" fmla="*/ 3966809 w 9143999"/>
              <a:gd name="connsiteY816" fmla="*/ 318396 h 6844842"/>
              <a:gd name="connsiteX817" fmla="*/ 5177188 w 9143999"/>
              <a:gd name="connsiteY817" fmla="*/ 318396 h 6844842"/>
              <a:gd name="connsiteX818" fmla="*/ 5163472 w 9143999"/>
              <a:gd name="connsiteY818" fmla="*/ 305252 h 6844842"/>
              <a:gd name="connsiteX819" fmla="*/ 5170330 w 9143999"/>
              <a:gd name="connsiteY819" fmla="*/ 288678 h 6844842"/>
              <a:gd name="connsiteX820" fmla="*/ 5193190 w 9143999"/>
              <a:gd name="connsiteY820" fmla="*/ 309252 h 6844842"/>
              <a:gd name="connsiteX821" fmla="*/ 5177188 w 9143999"/>
              <a:gd name="connsiteY821" fmla="*/ 318396 h 6844842"/>
              <a:gd name="connsiteX822" fmla="*/ 1320435 w 9143999"/>
              <a:gd name="connsiteY822" fmla="*/ 319327 h 6844842"/>
              <a:gd name="connsiteX823" fmla="*/ 1306076 w 9143999"/>
              <a:gd name="connsiteY823" fmla="*/ 313826 h 6844842"/>
              <a:gd name="connsiteX824" fmla="*/ 1309505 w 9143999"/>
              <a:gd name="connsiteY824" fmla="*/ 296110 h 6844842"/>
              <a:gd name="connsiteX825" fmla="*/ 1315792 w 9143999"/>
              <a:gd name="connsiteY825" fmla="*/ 284108 h 6844842"/>
              <a:gd name="connsiteX826" fmla="*/ 1327222 w 9143999"/>
              <a:gd name="connsiteY826" fmla="*/ 295538 h 6844842"/>
              <a:gd name="connsiteX827" fmla="*/ 1335223 w 9143999"/>
              <a:gd name="connsiteY827" fmla="*/ 313255 h 6844842"/>
              <a:gd name="connsiteX828" fmla="*/ 1320435 w 9143999"/>
              <a:gd name="connsiteY828" fmla="*/ 319327 h 6844842"/>
              <a:gd name="connsiteX829" fmla="*/ 7823562 w 9143999"/>
              <a:gd name="connsiteY829" fmla="*/ 319327 h 6844842"/>
              <a:gd name="connsiteX830" fmla="*/ 7808774 w 9143999"/>
              <a:gd name="connsiteY830" fmla="*/ 313255 h 6844842"/>
              <a:gd name="connsiteX831" fmla="*/ 7816775 w 9143999"/>
              <a:gd name="connsiteY831" fmla="*/ 295538 h 6844842"/>
              <a:gd name="connsiteX832" fmla="*/ 7828205 w 9143999"/>
              <a:gd name="connsiteY832" fmla="*/ 284108 h 6844842"/>
              <a:gd name="connsiteX833" fmla="*/ 7834492 w 9143999"/>
              <a:gd name="connsiteY833" fmla="*/ 296110 h 6844842"/>
              <a:gd name="connsiteX834" fmla="*/ 7837921 w 9143999"/>
              <a:gd name="connsiteY834" fmla="*/ 313826 h 6844842"/>
              <a:gd name="connsiteX835" fmla="*/ 7823562 w 9143999"/>
              <a:gd name="connsiteY835" fmla="*/ 319327 h 6844842"/>
              <a:gd name="connsiteX836" fmla="*/ 924382 w 9143999"/>
              <a:gd name="connsiteY836" fmla="*/ 319533 h 6844842"/>
              <a:gd name="connsiteX837" fmla="*/ 912952 w 9143999"/>
              <a:gd name="connsiteY837" fmla="*/ 314389 h 6844842"/>
              <a:gd name="connsiteX838" fmla="*/ 923239 w 9143999"/>
              <a:gd name="connsiteY838" fmla="*/ 292672 h 6844842"/>
              <a:gd name="connsiteX839" fmla="*/ 924382 w 9143999"/>
              <a:gd name="connsiteY839" fmla="*/ 319533 h 6844842"/>
              <a:gd name="connsiteX840" fmla="*/ 2640729 w 9143999"/>
              <a:gd name="connsiteY840" fmla="*/ 319533 h 6844842"/>
              <a:gd name="connsiteX841" fmla="*/ 2628156 w 9143999"/>
              <a:gd name="connsiteY841" fmla="*/ 306960 h 6844842"/>
              <a:gd name="connsiteX842" fmla="*/ 2657874 w 9143999"/>
              <a:gd name="connsiteY842" fmla="*/ 299531 h 6844842"/>
              <a:gd name="connsiteX843" fmla="*/ 2640729 w 9143999"/>
              <a:gd name="connsiteY843" fmla="*/ 319533 h 6844842"/>
              <a:gd name="connsiteX844" fmla="*/ 6503268 w 9143999"/>
              <a:gd name="connsiteY844" fmla="*/ 319533 h 6844842"/>
              <a:gd name="connsiteX845" fmla="*/ 6486123 w 9143999"/>
              <a:gd name="connsiteY845" fmla="*/ 299531 h 6844842"/>
              <a:gd name="connsiteX846" fmla="*/ 6515841 w 9143999"/>
              <a:gd name="connsiteY846" fmla="*/ 306960 h 6844842"/>
              <a:gd name="connsiteX847" fmla="*/ 6503268 w 9143999"/>
              <a:gd name="connsiteY847" fmla="*/ 319533 h 6844842"/>
              <a:gd name="connsiteX848" fmla="*/ 8219615 w 9143999"/>
              <a:gd name="connsiteY848" fmla="*/ 319533 h 6844842"/>
              <a:gd name="connsiteX849" fmla="*/ 8220758 w 9143999"/>
              <a:gd name="connsiteY849" fmla="*/ 292672 h 6844842"/>
              <a:gd name="connsiteX850" fmla="*/ 8231045 w 9143999"/>
              <a:gd name="connsiteY850" fmla="*/ 314389 h 6844842"/>
              <a:gd name="connsiteX851" fmla="*/ 8219615 w 9143999"/>
              <a:gd name="connsiteY851" fmla="*/ 319533 h 6844842"/>
              <a:gd name="connsiteX852" fmla="*/ 3571956 w 9143999"/>
              <a:gd name="connsiteY852" fmla="*/ 319538 h 6844842"/>
              <a:gd name="connsiteX853" fmla="*/ 3554811 w 9143999"/>
              <a:gd name="connsiteY853" fmla="*/ 314395 h 6844842"/>
              <a:gd name="connsiteX854" fmla="*/ 3580529 w 9143999"/>
              <a:gd name="connsiteY854" fmla="*/ 288677 h 6844842"/>
              <a:gd name="connsiteX855" fmla="*/ 3585672 w 9143999"/>
              <a:gd name="connsiteY855" fmla="*/ 305822 h 6844842"/>
              <a:gd name="connsiteX856" fmla="*/ 3571956 w 9143999"/>
              <a:gd name="connsiteY856" fmla="*/ 319538 h 6844842"/>
              <a:gd name="connsiteX857" fmla="*/ 5572041 w 9143999"/>
              <a:gd name="connsiteY857" fmla="*/ 319538 h 6844842"/>
              <a:gd name="connsiteX858" fmla="*/ 5558325 w 9143999"/>
              <a:gd name="connsiteY858" fmla="*/ 305822 h 6844842"/>
              <a:gd name="connsiteX859" fmla="*/ 5563468 w 9143999"/>
              <a:gd name="connsiteY859" fmla="*/ 288677 h 6844842"/>
              <a:gd name="connsiteX860" fmla="*/ 5589186 w 9143999"/>
              <a:gd name="connsiteY860" fmla="*/ 314395 h 6844842"/>
              <a:gd name="connsiteX861" fmla="*/ 5572041 w 9143999"/>
              <a:gd name="connsiteY861" fmla="*/ 319538 h 6844842"/>
              <a:gd name="connsiteX862" fmla="*/ 1453033 w 9143999"/>
              <a:gd name="connsiteY862" fmla="*/ 324605 h 6844842"/>
              <a:gd name="connsiteX863" fmla="*/ 1441317 w 9143999"/>
              <a:gd name="connsiteY863" fmla="*/ 320105 h 6844842"/>
              <a:gd name="connsiteX864" fmla="*/ 1449889 w 9143999"/>
              <a:gd name="connsiteY864" fmla="*/ 286386 h 6844842"/>
              <a:gd name="connsiteX865" fmla="*/ 1463034 w 9143999"/>
              <a:gd name="connsiteY865" fmla="*/ 316676 h 6844842"/>
              <a:gd name="connsiteX866" fmla="*/ 1453033 w 9143999"/>
              <a:gd name="connsiteY866" fmla="*/ 324605 h 6844842"/>
              <a:gd name="connsiteX867" fmla="*/ 7690964 w 9143999"/>
              <a:gd name="connsiteY867" fmla="*/ 324605 h 6844842"/>
              <a:gd name="connsiteX868" fmla="*/ 7680963 w 9143999"/>
              <a:gd name="connsiteY868" fmla="*/ 316676 h 6844842"/>
              <a:gd name="connsiteX869" fmla="*/ 7694108 w 9143999"/>
              <a:gd name="connsiteY869" fmla="*/ 286386 h 6844842"/>
              <a:gd name="connsiteX870" fmla="*/ 7702680 w 9143999"/>
              <a:gd name="connsiteY870" fmla="*/ 320105 h 6844842"/>
              <a:gd name="connsiteX871" fmla="*/ 7690964 w 9143999"/>
              <a:gd name="connsiteY871" fmla="*/ 324605 h 6844842"/>
              <a:gd name="connsiteX872" fmla="*/ 0 w 9143999"/>
              <a:gd name="connsiteY872" fmla="*/ 326497 h 6844842"/>
              <a:gd name="connsiteX873" fmla="*/ 0 w 9143999"/>
              <a:gd name="connsiteY873" fmla="*/ 286992 h 6844842"/>
              <a:gd name="connsiteX874" fmla="*/ 12957 w 9143999"/>
              <a:gd name="connsiteY874" fmla="*/ 292641 h 6844842"/>
              <a:gd name="connsiteX875" fmla="*/ 19441 w 9143999"/>
              <a:gd name="connsiteY875" fmla="*/ 306955 h 6844842"/>
              <a:gd name="connsiteX876" fmla="*/ 7354 w 9143999"/>
              <a:gd name="connsiteY876" fmla="*/ 324676 h 6844842"/>
              <a:gd name="connsiteX877" fmla="*/ 9143999 w 9143999"/>
              <a:gd name="connsiteY877" fmla="*/ 326497 h 6844842"/>
              <a:gd name="connsiteX878" fmla="*/ 9136643 w 9143999"/>
              <a:gd name="connsiteY878" fmla="*/ 324676 h 6844842"/>
              <a:gd name="connsiteX879" fmla="*/ 9124556 w 9143999"/>
              <a:gd name="connsiteY879" fmla="*/ 306955 h 6844842"/>
              <a:gd name="connsiteX880" fmla="*/ 9131040 w 9143999"/>
              <a:gd name="connsiteY880" fmla="*/ 292641 h 6844842"/>
              <a:gd name="connsiteX881" fmla="*/ 9143999 w 9143999"/>
              <a:gd name="connsiteY881" fmla="*/ 286991 h 6844842"/>
              <a:gd name="connsiteX882" fmla="*/ 3832330 w 9143999"/>
              <a:gd name="connsiteY882" fmla="*/ 330220 h 6844842"/>
              <a:gd name="connsiteX883" fmla="*/ 3816712 w 9143999"/>
              <a:gd name="connsiteY883" fmla="*/ 323532 h 6844842"/>
              <a:gd name="connsiteX884" fmla="*/ 3824141 w 9143999"/>
              <a:gd name="connsiteY884" fmla="*/ 284099 h 6844842"/>
              <a:gd name="connsiteX885" fmla="*/ 3859574 w 9143999"/>
              <a:gd name="connsiteY885" fmla="*/ 304101 h 6844842"/>
              <a:gd name="connsiteX886" fmla="*/ 3832330 w 9143999"/>
              <a:gd name="connsiteY886" fmla="*/ 330220 h 6844842"/>
              <a:gd name="connsiteX887" fmla="*/ 5311667 w 9143999"/>
              <a:gd name="connsiteY887" fmla="*/ 330220 h 6844842"/>
              <a:gd name="connsiteX888" fmla="*/ 5284423 w 9143999"/>
              <a:gd name="connsiteY888" fmla="*/ 304101 h 6844842"/>
              <a:gd name="connsiteX889" fmla="*/ 5319856 w 9143999"/>
              <a:gd name="connsiteY889" fmla="*/ 284099 h 6844842"/>
              <a:gd name="connsiteX890" fmla="*/ 5327285 w 9143999"/>
              <a:gd name="connsiteY890" fmla="*/ 323532 h 6844842"/>
              <a:gd name="connsiteX891" fmla="*/ 5311667 w 9143999"/>
              <a:gd name="connsiteY891" fmla="*/ 330220 h 6844842"/>
              <a:gd name="connsiteX892" fmla="*/ 795578 w 9143999"/>
              <a:gd name="connsiteY892" fmla="*/ 335392 h 6844842"/>
              <a:gd name="connsiteX893" fmla="*/ 770290 w 9143999"/>
              <a:gd name="connsiteY893" fmla="*/ 328106 h 6844842"/>
              <a:gd name="connsiteX894" fmla="*/ 776005 w 9143999"/>
              <a:gd name="connsiteY894" fmla="*/ 279528 h 6844842"/>
              <a:gd name="connsiteX895" fmla="*/ 814867 w 9143999"/>
              <a:gd name="connsiteY895" fmla="*/ 317819 h 6844842"/>
              <a:gd name="connsiteX896" fmla="*/ 795578 w 9143999"/>
              <a:gd name="connsiteY896" fmla="*/ 335392 h 6844842"/>
              <a:gd name="connsiteX897" fmla="*/ 8348419 w 9143999"/>
              <a:gd name="connsiteY897" fmla="*/ 335392 h 6844842"/>
              <a:gd name="connsiteX898" fmla="*/ 8329130 w 9143999"/>
              <a:gd name="connsiteY898" fmla="*/ 317819 h 6844842"/>
              <a:gd name="connsiteX899" fmla="*/ 8367992 w 9143999"/>
              <a:gd name="connsiteY899" fmla="*/ 279528 h 6844842"/>
              <a:gd name="connsiteX900" fmla="*/ 8373707 w 9143999"/>
              <a:gd name="connsiteY900" fmla="*/ 328106 h 6844842"/>
              <a:gd name="connsiteX901" fmla="*/ 8348419 w 9143999"/>
              <a:gd name="connsiteY901" fmla="*/ 335392 h 6844842"/>
              <a:gd name="connsiteX902" fmla="*/ 3441863 w 9143999"/>
              <a:gd name="connsiteY902" fmla="*/ 335541 h 6844842"/>
              <a:gd name="connsiteX903" fmla="*/ 3416145 w 9143999"/>
              <a:gd name="connsiteY903" fmla="*/ 329826 h 6844842"/>
              <a:gd name="connsiteX904" fmla="*/ 3419003 w 9143999"/>
              <a:gd name="connsiteY904" fmla="*/ 284678 h 6844842"/>
              <a:gd name="connsiteX905" fmla="*/ 3447578 w 9143999"/>
              <a:gd name="connsiteY905" fmla="*/ 273248 h 6844842"/>
              <a:gd name="connsiteX906" fmla="*/ 3466437 w 9143999"/>
              <a:gd name="connsiteY906" fmla="*/ 317253 h 6844842"/>
              <a:gd name="connsiteX907" fmla="*/ 3441863 w 9143999"/>
              <a:gd name="connsiteY907" fmla="*/ 335541 h 6844842"/>
              <a:gd name="connsiteX908" fmla="*/ 5702134 w 9143999"/>
              <a:gd name="connsiteY908" fmla="*/ 335541 h 6844842"/>
              <a:gd name="connsiteX909" fmla="*/ 5677560 w 9143999"/>
              <a:gd name="connsiteY909" fmla="*/ 317253 h 6844842"/>
              <a:gd name="connsiteX910" fmla="*/ 5696419 w 9143999"/>
              <a:gd name="connsiteY910" fmla="*/ 273248 h 6844842"/>
              <a:gd name="connsiteX911" fmla="*/ 5724994 w 9143999"/>
              <a:gd name="connsiteY911" fmla="*/ 284678 h 6844842"/>
              <a:gd name="connsiteX912" fmla="*/ 5727852 w 9143999"/>
              <a:gd name="connsiteY912" fmla="*/ 329826 h 6844842"/>
              <a:gd name="connsiteX913" fmla="*/ 5702134 w 9143999"/>
              <a:gd name="connsiteY913" fmla="*/ 335541 h 6844842"/>
              <a:gd name="connsiteX914" fmla="*/ 4498036 w 9143999"/>
              <a:gd name="connsiteY914" fmla="*/ 335887 h 6844842"/>
              <a:gd name="connsiteX915" fmla="*/ 4480891 w 9143999"/>
              <a:gd name="connsiteY915" fmla="*/ 324671 h 6844842"/>
              <a:gd name="connsiteX916" fmla="*/ 4472318 w 9143999"/>
              <a:gd name="connsiteY916" fmla="*/ 304097 h 6844842"/>
              <a:gd name="connsiteX917" fmla="*/ 4475747 w 9143999"/>
              <a:gd name="connsiteY917" fmla="*/ 290953 h 6844842"/>
              <a:gd name="connsiteX918" fmla="*/ 4508894 w 9143999"/>
              <a:gd name="connsiteY918" fmla="*/ 284666 h 6844842"/>
              <a:gd name="connsiteX919" fmla="*/ 4515181 w 9143999"/>
              <a:gd name="connsiteY919" fmla="*/ 323528 h 6844842"/>
              <a:gd name="connsiteX920" fmla="*/ 4498036 w 9143999"/>
              <a:gd name="connsiteY920" fmla="*/ 335887 h 6844842"/>
              <a:gd name="connsiteX921" fmla="*/ 4645961 w 9143999"/>
              <a:gd name="connsiteY921" fmla="*/ 335887 h 6844842"/>
              <a:gd name="connsiteX922" fmla="*/ 4628816 w 9143999"/>
              <a:gd name="connsiteY922" fmla="*/ 323528 h 6844842"/>
              <a:gd name="connsiteX923" fmla="*/ 4635103 w 9143999"/>
              <a:gd name="connsiteY923" fmla="*/ 284666 h 6844842"/>
              <a:gd name="connsiteX924" fmla="*/ 4668250 w 9143999"/>
              <a:gd name="connsiteY924" fmla="*/ 290953 h 6844842"/>
              <a:gd name="connsiteX925" fmla="*/ 4671679 w 9143999"/>
              <a:gd name="connsiteY925" fmla="*/ 304097 h 6844842"/>
              <a:gd name="connsiteX926" fmla="*/ 4663106 w 9143999"/>
              <a:gd name="connsiteY926" fmla="*/ 324671 h 6844842"/>
              <a:gd name="connsiteX927" fmla="*/ 4645961 w 9143999"/>
              <a:gd name="connsiteY927" fmla="*/ 335887 h 6844842"/>
              <a:gd name="connsiteX928" fmla="*/ 4362229 w 9143999"/>
              <a:gd name="connsiteY928" fmla="*/ 336172 h 6844842"/>
              <a:gd name="connsiteX929" fmla="*/ 4348513 w 9143999"/>
              <a:gd name="connsiteY929" fmla="*/ 326385 h 6844842"/>
              <a:gd name="connsiteX930" fmla="*/ 4376516 w 9143999"/>
              <a:gd name="connsiteY930" fmla="*/ 284665 h 6844842"/>
              <a:gd name="connsiteX931" fmla="*/ 4379374 w 9143999"/>
              <a:gd name="connsiteY931" fmla="*/ 330957 h 6844842"/>
              <a:gd name="connsiteX932" fmla="*/ 4362229 w 9143999"/>
              <a:gd name="connsiteY932" fmla="*/ 336172 h 6844842"/>
              <a:gd name="connsiteX933" fmla="*/ 4781768 w 9143999"/>
              <a:gd name="connsiteY933" fmla="*/ 336172 h 6844842"/>
              <a:gd name="connsiteX934" fmla="*/ 4764623 w 9143999"/>
              <a:gd name="connsiteY934" fmla="*/ 330957 h 6844842"/>
              <a:gd name="connsiteX935" fmla="*/ 4767481 w 9143999"/>
              <a:gd name="connsiteY935" fmla="*/ 284665 h 6844842"/>
              <a:gd name="connsiteX936" fmla="*/ 4795484 w 9143999"/>
              <a:gd name="connsiteY936" fmla="*/ 326385 h 6844842"/>
              <a:gd name="connsiteX937" fmla="*/ 4781768 w 9143999"/>
              <a:gd name="connsiteY937" fmla="*/ 336172 h 6844842"/>
              <a:gd name="connsiteX938" fmla="*/ 393437 w 9143999"/>
              <a:gd name="connsiteY938" fmla="*/ 336173 h 6844842"/>
              <a:gd name="connsiteX939" fmla="*/ 377147 w 9143999"/>
              <a:gd name="connsiteY939" fmla="*/ 326386 h 6844842"/>
              <a:gd name="connsiteX940" fmla="*/ 405154 w 9143999"/>
              <a:gd name="connsiteY940" fmla="*/ 284666 h 6844842"/>
              <a:gd name="connsiteX941" fmla="*/ 409727 w 9143999"/>
              <a:gd name="connsiteY941" fmla="*/ 327529 h 6844842"/>
              <a:gd name="connsiteX942" fmla="*/ 393437 w 9143999"/>
              <a:gd name="connsiteY942" fmla="*/ 336173 h 6844842"/>
              <a:gd name="connsiteX943" fmla="*/ 8750560 w 9143999"/>
              <a:gd name="connsiteY943" fmla="*/ 336173 h 6844842"/>
              <a:gd name="connsiteX944" fmla="*/ 8734270 w 9143999"/>
              <a:gd name="connsiteY944" fmla="*/ 327529 h 6844842"/>
              <a:gd name="connsiteX945" fmla="*/ 8738843 w 9143999"/>
              <a:gd name="connsiteY945" fmla="*/ 284666 h 6844842"/>
              <a:gd name="connsiteX946" fmla="*/ 8766850 w 9143999"/>
              <a:gd name="connsiteY946" fmla="*/ 326386 h 6844842"/>
              <a:gd name="connsiteX947" fmla="*/ 8750560 w 9143999"/>
              <a:gd name="connsiteY947" fmla="*/ 336173 h 6844842"/>
              <a:gd name="connsiteX948" fmla="*/ 2906773 w 9143999"/>
              <a:gd name="connsiteY948" fmla="*/ 336177 h 6844842"/>
              <a:gd name="connsiteX949" fmla="*/ 2886056 w 9143999"/>
              <a:gd name="connsiteY949" fmla="*/ 322390 h 6844842"/>
              <a:gd name="connsiteX950" fmla="*/ 2921489 w 9143999"/>
              <a:gd name="connsiteY950" fmla="*/ 280099 h 6844842"/>
              <a:gd name="connsiteX951" fmla="*/ 2928347 w 9143999"/>
              <a:gd name="connsiteY951" fmla="*/ 329819 h 6844842"/>
              <a:gd name="connsiteX952" fmla="*/ 2906773 w 9143999"/>
              <a:gd name="connsiteY952" fmla="*/ 336177 h 6844842"/>
              <a:gd name="connsiteX953" fmla="*/ 6237224 w 9143999"/>
              <a:gd name="connsiteY953" fmla="*/ 336177 h 6844842"/>
              <a:gd name="connsiteX954" fmla="*/ 6215650 w 9143999"/>
              <a:gd name="connsiteY954" fmla="*/ 329819 h 6844842"/>
              <a:gd name="connsiteX955" fmla="*/ 6222508 w 9143999"/>
              <a:gd name="connsiteY955" fmla="*/ 280099 h 6844842"/>
              <a:gd name="connsiteX956" fmla="*/ 6257941 w 9143999"/>
              <a:gd name="connsiteY956" fmla="*/ 322390 h 6844842"/>
              <a:gd name="connsiteX957" fmla="*/ 6237224 w 9143999"/>
              <a:gd name="connsiteY957" fmla="*/ 336177 h 6844842"/>
              <a:gd name="connsiteX958" fmla="*/ 2778822 w 9143999"/>
              <a:gd name="connsiteY958" fmla="*/ 336679 h 6844842"/>
              <a:gd name="connsiteX959" fmla="*/ 2753676 w 9143999"/>
              <a:gd name="connsiteY959" fmla="*/ 329821 h 6844842"/>
              <a:gd name="connsiteX960" fmla="*/ 2758819 w 9143999"/>
              <a:gd name="connsiteY960" fmla="*/ 279529 h 6844842"/>
              <a:gd name="connsiteX961" fmla="*/ 2803968 w 9143999"/>
              <a:gd name="connsiteY961" fmla="*/ 320105 h 6844842"/>
              <a:gd name="connsiteX962" fmla="*/ 2778822 w 9143999"/>
              <a:gd name="connsiteY962" fmla="*/ 336679 h 6844842"/>
              <a:gd name="connsiteX963" fmla="*/ 6365175 w 9143999"/>
              <a:gd name="connsiteY963" fmla="*/ 336679 h 6844842"/>
              <a:gd name="connsiteX964" fmla="*/ 6340029 w 9143999"/>
              <a:gd name="connsiteY964" fmla="*/ 320105 h 6844842"/>
              <a:gd name="connsiteX965" fmla="*/ 6385178 w 9143999"/>
              <a:gd name="connsiteY965" fmla="*/ 279529 h 6844842"/>
              <a:gd name="connsiteX966" fmla="*/ 6390321 w 9143999"/>
              <a:gd name="connsiteY966" fmla="*/ 329821 h 6844842"/>
              <a:gd name="connsiteX967" fmla="*/ 6365175 w 9143999"/>
              <a:gd name="connsiteY967" fmla="*/ 336679 h 6844842"/>
              <a:gd name="connsiteX968" fmla="*/ 2364949 w 9143999"/>
              <a:gd name="connsiteY968" fmla="*/ 336884 h 6844842"/>
              <a:gd name="connsiteX969" fmla="*/ 2357109 w 9143999"/>
              <a:gd name="connsiteY969" fmla="*/ 332678 h 6844842"/>
              <a:gd name="connsiteX970" fmla="*/ 2358823 w 9143999"/>
              <a:gd name="connsiteY970" fmla="*/ 285244 h 6844842"/>
              <a:gd name="connsiteX971" fmla="*/ 2398828 w 9143999"/>
              <a:gd name="connsiteY971" fmla="*/ 285244 h 6844842"/>
              <a:gd name="connsiteX972" fmla="*/ 2401114 w 9143999"/>
              <a:gd name="connsiteY972" fmla="*/ 324106 h 6844842"/>
              <a:gd name="connsiteX973" fmla="*/ 2364949 w 9143999"/>
              <a:gd name="connsiteY973" fmla="*/ 336884 h 6844842"/>
              <a:gd name="connsiteX974" fmla="*/ 6779048 w 9143999"/>
              <a:gd name="connsiteY974" fmla="*/ 336884 h 6844842"/>
              <a:gd name="connsiteX975" fmla="*/ 6742883 w 9143999"/>
              <a:gd name="connsiteY975" fmla="*/ 324106 h 6844842"/>
              <a:gd name="connsiteX976" fmla="*/ 6745169 w 9143999"/>
              <a:gd name="connsiteY976" fmla="*/ 285244 h 6844842"/>
              <a:gd name="connsiteX977" fmla="*/ 6785174 w 9143999"/>
              <a:gd name="connsiteY977" fmla="*/ 285244 h 6844842"/>
              <a:gd name="connsiteX978" fmla="*/ 6786888 w 9143999"/>
              <a:gd name="connsiteY978" fmla="*/ 332678 h 6844842"/>
              <a:gd name="connsiteX979" fmla="*/ 6779048 w 9143999"/>
              <a:gd name="connsiteY979" fmla="*/ 336884 h 6844842"/>
              <a:gd name="connsiteX980" fmla="*/ 3178674 w 9143999"/>
              <a:gd name="connsiteY980" fmla="*/ 341323 h 6844842"/>
              <a:gd name="connsiteX981" fmla="*/ 3153670 w 9143999"/>
              <a:gd name="connsiteY981" fmla="*/ 336680 h 6844842"/>
              <a:gd name="connsiteX982" fmla="*/ 3140525 w 9143999"/>
              <a:gd name="connsiteY982" fmla="*/ 309248 h 6844842"/>
              <a:gd name="connsiteX983" fmla="*/ 3196533 w 9143999"/>
              <a:gd name="connsiteY983" fmla="*/ 281244 h 6844842"/>
              <a:gd name="connsiteX984" fmla="*/ 3197676 w 9143999"/>
              <a:gd name="connsiteY984" fmla="*/ 330965 h 6844842"/>
              <a:gd name="connsiteX985" fmla="*/ 3178674 w 9143999"/>
              <a:gd name="connsiteY985" fmla="*/ 341323 h 6844842"/>
              <a:gd name="connsiteX986" fmla="*/ 5965323 w 9143999"/>
              <a:gd name="connsiteY986" fmla="*/ 341323 h 6844842"/>
              <a:gd name="connsiteX987" fmla="*/ 5946321 w 9143999"/>
              <a:gd name="connsiteY987" fmla="*/ 330965 h 6844842"/>
              <a:gd name="connsiteX988" fmla="*/ 5947464 w 9143999"/>
              <a:gd name="connsiteY988" fmla="*/ 281244 h 6844842"/>
              <a:gd name="connsiteX989" fmla="*/ 6003472 w 9143999"/>
              <a:gd name="connsiteY989" fmla="*/ 309248 h 6844842"/>
              <a:gd name="connsiteX990" fmla="*/ 5990327 w 9143999"/>
              <a:gd name="connsiteY990" fmla="*/ 336680 h 6844842"/>
              <a:gd name="connsiteX991" fmla="*/ 5965323 w 9143999"/>
              <a:gd name="connsiteY991" fmla="*/ 341323 h 6844842"/>
              <a:gd name="connsiteX992" fmla="*/ 3043860 w 9143999"/>
              <a:gd name="connsiteY992" fmla="*/ 341635 h 6844842"/>
              <a:gd name="connsiteX993" fmla="*/ 3016151 w 9143999"/>
              <a:gd name="connsiteY993" fmla="*/ 333250 h 6844842"/>
              <a:gd name="connsiteX994" fmla="*/ 3016722 w 9143999"/>
              <a:gd name="connsiteY994" fmla="*/ 280672 h 6844842"/>
              <a:gd name="connsiteX995" fmla="*/ 3066443 w 9143999"/>
              <a:gd name="connsiteY995" fmla="*/ 283530 h 6844842"/>
              <a:gd name="connsiteX996" fmla="*/ 3043860 w 9143999"/>
              <a:gd name="connsiteY996" fmla="*/ 341635 h 6844842"/>
              <a:gd name="connsiteX997" fmla="*/ 6100137 w 9143999"/>
              <a:gd name="connsiteY997" fmla="*/ 341635 h 6844842"/>
              <a:gd name="connsiteX998" fmla="*/ 6077554 w 9143999"/>
              <a:gd name="connsiteY998" fmla="*/ 283530 h 6844842"/>
              <a:gd name="connsiteX999" fmla="*/ 6127275 w 9143999"/>
              <a:gd name="connsiteY999" fmla="*/ 280672 h 6844842"/>
              <a:gd name="connsiteX1000" fmla="*/ 6127846 w 9143999"/>
              <a:gd name="connsiteY1000" fmla="*/ 333250 h 6844842"/>
              <a:gd name="connsiteX1001" fmla="*/ 6100137 w 9143999"/>
              <a:gd name="connsiteY1001" fmla="*/ 341635 h 6844842"/>
              <a:gd name="connsiteX1002" fmla="*/ 2512137 w 9143999"/>
              <a:gd name="connsiteY1002" fmla="*/ 341966 h 6844842"/>
              <a:gd name="connsiteX1003" fmla="*/ 2485491 w 9143999"/>
              <a:gd name="connsiteY1003" fmla="*/ 333251 h 6844842"/>
              <a:gd name="connsiteX1004" fmla="*/ 2514637 w 9143999"/>
              <a:gd name="connsiteY1004" fmla="*/ 268100 h 6844842"/>
              <a:gd name="connsiteX1005" fmla="*/ 2535783 w 9143999"/>
              <a:gd name="connsiteY1005" fmla="*/ 330965 h 6844842"/>
              <a:gd name="connsiteX1006" fmla="*/ 2512137 w 9143999"/>
              <a:gd name="connsiteY1006" fmla="*/ 341966 h 6844842"/>
              <a:gd name="connsiteX1007" fmla="*/ 6631860 w 9143999"/>
              <a:gd name="connsiteY1007" fmla="*/ 341966 h 6844842"/>
              <a:gd name="connsiteX1008" fmla="*/ 6608214 w 9143999"/>
              <a:gd name="connsiteY1008" fmla="*/ 330965 h 6844842"/>
              <a:gd name="connsiteX1009" fmla="*/ 6629360 w 9143999"/>
              <a:gd name="connsiteY1009" fmla="*/ 268100 h 6844842"/>
              <a:gd name="connsiteX1010" fmla="*/ 6658506 w 9143999"/>
              <a:gd name="connsiteY1010" fmla="*/ 333251 h 6844842"/>
              <a:gd name="connsiteX1011" fmla="*/ 6631860 w 9143999"/>
              <a:gd name="connsiteY1011" fmla="*/ 341966 h 6844842"/>
              <a:gd name="connsiteX1012" fmla="*/ 1579768 w 9143999"/>
              <a:gd name="connsiteY1012" fmla="*/ 342037 h 6844842"/>
              <a:gd name="connsiteX1013" fmla="*/ 1561123 w 9143999"/>
              <a:gd name="connsiteY1013" fmla="*/ 333250 h 6844842"/>
              <a:gd name="connsiteX1014" fmla="*/ 1559980 w 9143999"/>
              <a:gd name="connsiteY1014" fmla="*/ 279529 h 6844842"/>
              <a:gd name="connsiteX1015" fmla="*/ 1617130 w 9143999"/>
              <a:gd name="connsiteY1015" fmla="*/ 308676 h 6844842"/>
              <a:gd name="connsiteX1016" fmla="*/ 1602271 w 9143999"/>
              <a:gd name="connsiteY1016" fmla="*/ 336679 h 6844842"/>
              <a:gd name="connsiteX1017" fmla="*/ 1579768 w 9143999"/>
              <a:gd name="connsiteY1017" fmla="*/ 342037 h 6844842"/>
              <a:gd name="connsiteX1018" fmla="*/ 7564229 w 9143999"/>
              <a:gd name="connsiteY1018" fmla="*/ 342037 h 6844842"/>
              <a:gd name="connsiteX1019" fmla="*/ 7541726 w 9143999"/>
              <a:gd name="connsiteY1019" fmla="*/ 336679 h 6844842"/>
              <a:gd name="connsiteX1020" fmla="*/ 7526867 w 9143999"/>
              <a:gd name="connsiteY1020" fmla="*/ 308676 h 6844842"/>
              <a:gd name="connsiteX1021" fmla="*/ 7584017 w 9143999"/>
              <a:gd name="connsiteY1021" fmla="*/ 279529 h 6844842"/>
              <a:gd name="connsiteX1022" fmla="*/ 7582874 w 9143999"/>
              <a:gd name="connsiteY1022" fmla="*/ 333250 h 6844842"/>
              <a:gd name="connsiteX1023" fmla="*/ 7564229 w 9143999"/>
              <a:gd name="connsiteY1023" fmla="*/ 342037 h 6844842"/>
              <a:gd name="connsiteX1024" fmla="*/ 650200 w 9143999"/>
              <a:gd name="connsiteY1024" fmla="*/ 342099 h 6844842"/>
              <a:gd name="connsiteX1025" fmla="*/ 629913 w 9143999"/>
              <a:gd name="connsiteY1025" fmla="*/ 330964 h 6844842"/>
              <a:gd name="connsiteX1026" fmla="*/ 624769 w 9143999"/>
              <a:gd name="connsiteY1026" fmla="*/ 289244 h 6844842"/>
              <a:gd name="connsiteX1027" fmla="*/ 659060 w 9143999"/>
              <a:gd name="connsiteY1027" fmla="*/ 268099 h 6844842"/>
              <a:gd name="connsiteX1028" fmla="*/ 693920 w 9143999"/>
              <a:gd name="connsiteY1028" fmla="*/ 308104 h 6844842"/>
              <a:gd name="connsiteX1029" fmla="*/ 650200 w 9143999"/>
              <a:gd name="connsiteY1029" fmla="*/ 342099 h 6844842"/>
              <a:gd name="connsiteX1030" fmla="*/ 8493797 w 9143999"/>
              <a:gd name="connsiteY1030" fmla="*/ 342099 h 6844842"/>
              <a:gd name="connsiteX1031" fmla="*/ 8450077 w 9143999"/>
              <a:gd name="connsiteY1031" fmla="*/ 308104 h 6844842"/>
              <a:gd name="connsiteX1032" fmla="*/ 8484937 w 9143999"/>
              <a:gd name="connsiteY1032" fmla="*/ 268099 h 6844842"/>
              <a:gd name="connsiteX1033" fmla="*/ 8519228 w 9143999"/>
              <a:gd name="connsiteY1033" fmla="*/ 289244 h 6844842"/>
              <a:gd name="connsiteX1034" fmla="*/ 8514084 w 9143999"/>
              <a:gd name="connsiteY1034" fmla="*/ 330964 h 6844842"/>
              <a:gd name="connsiteX1035" fmla="*/ 8493797 w 9143999"/>
              <a:gd name="connsiteY1035" fmla="*/ 342099 h 6844842"/>
              <a:gd name="connsiteX1036" fmla="*/ 1846810 w 9143999"/>
              <a:gd name="connsiteY1036" fmla="*/ 343393 h 6844842"/>
              <a:gd name="connsiteX1037" fmla="*/ 1816735 w 9143999"/>
              <a:gd name="connsiteY1037" fmla="*/ 324105 h 6844842"/>
              <a:gd name="connsiteX1038" fmla="*/ 1816735 w 9143999"/>
              <a:gd name="connsiteY1038" fmla="*/ 288101 h 6844842"/>
              <a:gd name="connsiteX1039" fmla="*/ 1879029 w 9143999"/>
              <a:gd name="connsiteY1039" fmla="*/ 284672 h 6844842"/>
              <a:gd name="connsiteX1040" fmla="*/ 1879029 w 9143999"/>
              <a:gd name="connsiteY1040" fmla="*/ 327534 h 6844842"/>
              <a:gd name="connsiteX1041" fmla="*/ 1846810 w 9143999"/>
              <a:gd name="connsiteY1041" fmla="*/ 343393 h 6844842"/>
              <a:gd name="connsiteX1042" fmla="*/ 7297187 w 9143999"/>
              <a:gd name="connsiteY1042" fmla="*/ 343393 h 6844842"/>
              <a:gd name="connsiteX1043" fmla="*/ 7264968 w 9143999"/>
              <a:gd name="connsiteY1043" fmla="*/ 327534 h 6844842"/>
              <a:gd name="connsiteX1044" fmla="*/ 7264968 w 9143999"/>
              <a:gd name="connsiteY1044" fmla="*/ 284672 h 6844842"/>
              <a:gd name="connsiteX1045" fmla="*/ 7327262 w 9143999"/>
              <a:gd name="connsiteY1045" fmla="*/ 288101 h 6844842"/>
              <a:gd name="connsiteX1046" fmla="*/ 7327262 w 9143999"/>
              <a:gd name="connsiteY1046" fmla="*/ 324105 h 6844842"/>
              <a:gd name="connsiteX1047" fmla="*/ 7297187 w 9143999"/>
              <a:gd name="connsiteY1047" fmla="*/ 343393 h 6844842"/>
              <a:gd name="connsiteX1048" fmla="*/ 3698266 w 9143999"/>
              <a:gd name="connsiteY1048" fmla="*/ 347461 h 6844842"/>
              <a:gd name="connsiteX1049" fmla="*/ 3674048 w 9143999"/>
              <a:gd name="connsiteY1049" fmla="*/ 333245 h 6844842"/>
              <a:gd name="connsiteX1050" fmla="*/ 3666047 w 9143999"/>
              <a:gd name="connsiteY1050" fmla="*/ 289240 h 6844842"/>
              <a:gd name="connsiteX1051" fmla="*/ 3703195 w 9143999"/>
              <a:gd name="connsiteY1051" fmla="*/ 268094 h 6844842"/>
              <a:gd name="connsiteX1052" fmla="*/ 3739771 w 9143999"/>
              <a:gd name="connsiteY1052" fmla="*/ 309242 h 6844842"/>
              <a:gd name="connsiteX1053" fmla="*/ 3725483 w 9143999"/>
              <a:gd name="connsiteY1053" fmla="*/ 338960 h 6844842"/>
              <a:gd name="connsiteX1054" fmla="*/ 3698266 w 9143999"/>
              <a:gd name="connsiteY1054" fmla="*/ 347461 h 6844842"/>
              <a:gd name="connsiteX1055" fmla="*/ 5445731 w 9143999"/>
              <a:gd name="connsiteY1055" fmla="*/ 347461 h 6844842"/>
              <a:gd name="connsiteX1056" fmla="*/ 5418514 w 9143999"/>
              <a:gd name="connsiteY1056" fmla="*/ 338960 h 6844842"/>
              <a:gd name="connsiteX1057" fmla="*/ 5404226 w 9143999"/>
              <a:gd name="connsiteY1057" fmla="*/ 309242 h 6844842"/>
              <a:gd name="connsiteX1058" fmla="*/ 5440802 w 9143999"/>
              <a:gd name="connsiteY1058" fmla="*/ 268094 h 6844842"/>
              <a:gd name="connsiteX1059" fmla="*/ 5477950 w 9143999"/>
              <a:gd name="connsiteY1059" fmla="*/ 289240 h 6844842"/>
              <a:gd name="connsiteX1060" fmla="*/ 5469949 w 9143999"/>
              <a:gd name="connsiteY1060" fmla="*/ 333245 h 6844842"/>
              <a:gd name="connsiteX1061" fmla="*/ 5445731 w 9143999"/>
              <a:gd name="connsiteY1061" fmla="*/ 347461 h 6844842"/>
              <a:gd name="connsiteX1062" fmla="*/ 519246 w 9143999"/>
              <a:gd name="connsiteY1062" fmla="*/ 348102 h 6844842"/>
              <a:gd name="connsiteX1063" fmla="*/ 499815 w 9143999"/>
              <a:gd name="connsiteY1063" fmla="*/ 334958 h 6844842"/>
              <a:gd name="connsiteX1064" fmla="*/ 527819 w 9143999"/>
              <a:gd name="connsiteY1064" fmla="*/ 269235 h 6844842"/>
              <a:gd name="connsiteX1065" fmla="*/ 561538 w 9143999"/>
              <a:gd name="connsiteY1065" fmla="*/ 322385 h 6844842"/>
              <a:gd name="connsiteX1066" fmla="*/ 519246 w 9143999"/>
              <a:gd name="connsiteY1066" fmla="*/ 348102 h 6844842"/>
              <a:gd name="connsiteX1067" fmla="*/ 8624751 w 9143999"/>
              <a:gd name="connsiteY1067" fmla="*/ 348102 h 6844842"/>
              <a:gd name="connsiteX1068" fmla="*/ 8582459 w 9143999"/>
              <a:gd name="connsiteY1068" fmla="*/ 322385 h 6844842"/>
              <a:gd name="connsiteX1069" fmla="*/ 8616178 w 9143999"/>
              <a:gd name="connsiteY1069" fmla="*/ 269235 h 6844842"/>
              <a:gd name="connsiteX1070" fmla="*/ 8644182 w 9143999"/>
              <a:gd name="connsiteY1070" fmla="*/ 334958 h 6844842"/>
              <a:gd name="connsiteX1071" fmla="*/ 8624751 w 9143999"/>
              <a:gd name="connsiteY1071" fmla="*/ 348102 h 6844842"/>
              <a:gd name="connsiteX1072" fmla="*/ 2242596 w 9143999"/>
              <a:gd name="connsiteY1072" fmla="*/ 352676 h 6844842"/>
              <a:gd name="connsiteX1073" fmla="*/ 2216735 w 9143999"/>
              <a:gd name="connsiteY1073" fmla="*/ 333816 h 6844842"/>
              <a:gd name="connsiteX1074" fmla="*/ 2216163 w 9143999"/>
              <a:gd name="connsiteY1074" fmla="*/ 278381 h 6844842"/>
              <a:gd name="connsiteX1075" fmla="*/ 2252168 w 9143999"/>
              <a:gd name="connsiteY1075" fmla="*/ 264665 h 6844842"/>
              <a:gd name="connsiteX1076" fmla="*/ 2286458 w 9143999"/>
              <a:gd name="connsiteY1076" fmla="*/ 306384 h 6844842"/>
              <a:gd name="connsiteX1077" fmla="*/ 2269313 w 9143999"/>
              <a:gd name="connsiteY1077" fmla="*/ 340674 h 6844842"/>
              <a:gd name="connsiteX1078" fmla="*/ 2242596 w 9143999"/>
              <a:gd name="connsiteY1078" fmla="*/ 352676 h 6844842"/>
              <a:gd name="connsiteX1079" fmla="*/ 6901401 w 9143999"/>
              <a:gd name="connsiteY1079" fmla="*/ 352676 h 6844842"/>
              <a:gd name="connsiteX1080" fmla="*/ 6874684 w 9143999"/>
              <a:gd name="connsiteY1080" fmla="*/ 340674 h 6844842"/>
              <a:gd name="connsiteX1081" fmla="*/ 6857539 w 9143999"/>
              <a:gd name="connsiteY1081" fmla="*/ 306384 h 6844842"/>
              <a:gd name="connsiteX1082" fmla="*/ 6891829 w 9143999"/>
              <a:gd name="connsiteY1082" fmla="*/ 264665 h 6844842"/>
              <a:gd name="connsiteX1083" fmla="*/ 6927834 w 9143999"/>
              <a:gd name="connsiteY1083" fmla="*/ 278381 h 6844842"/>
              <a:gd name="connsiteX1084" fmla="*/ 6927262 w 9143999"/>
              <a:gd name="connsiteY1084" fmla="*/ 333816 h 6844842"/>
              <a:gd name="connsiteX1085" fmla="*/ 6901401 w 9143999"/>
              <a:gd name="connsiteY1085" fmla="*/ 352676 h 6844842"/>
              <a:gd name="connsiteX1086" fmla="*/ 4237069 w 9143999"/>
              <a:gd name="connsiteY1086" fmla="*/ 352677 h 6844842"/>
              <a:gd name="connsiteX1087" fmla="*/ 4216138 w 9143999"/>
              <a:gd name="connsiteY1087" fmla="*/ 348105 h 6844842"/>
              <a:gd name="connsiteX1088" fmla="*/ 4188135 w 9143999"/>
              <a:gd name="connsiteY1088" fmla="*/ 310386 h 6844842"/>
              <a:gd name="connsiteX1089" fmla="*/ 4201851 w 9143999"/>
              <a:gd name="connsiteY1089" fmla="*/ 277239 h 6844842"/>
              <a:gd name="connsiteX1090" fmla="*/ 4233283 w 9143999"/>
              <a:gd name="connsiteY1090" fmla="*/ 262380 h 6844842"/>
              <a:gd name="connsiteX1091" fmla="*/ 4256715 w 9143999"/>
              <a:gd name="connsiteY1091" fmla="*/ 340104 h 6844842"/>
              <a:gd name="connsiteX1092" fmla="*/ 4237069 w 9143999"/>
              <a:gd name="connsiteY1092" fmla="*/ 352677 h 6844842"/>
              <a:gd name="connsiteX1093" fmla="*/ 4906928 w 9143999"/>
              <a:gd name="connsiteY1093" fmla="*/ 352677 h 6844842"/>
              <a:gd name="connsiteX1094" fmla="*/ 4887282 w 9143999"/>
              <a:gd name="connsiteY1094" fmla="*/ 340104 h 6844842"/>
              <a:gd name="connsiteX1095" fmla="*/ 4910714 w 9143999"/>
              <a:gd name="connsiteY1095" fmla="*/ 262380 h 6844842"/>
              <a:gd name="connsiteX1096" fmla="*/ 4942146 w 9143999"/>
              <a:gd name="connsiteY1096" fmla="*/ 277239 h 6844842"/>
              <a:gd name="connsiteX1097" fmla="*/ 4955862 w 9143999"/>
              <a:gd name="connsiteY1097" fmla="*/ 310386 h 6844842"/>
              <a:gd name="connsiteX1098" fmla="*/ 4927859 w 9143999"/>
              <a:gd name="connsiteY1098" fmla="*/ 348105 h 6844842"/>
              <a:gd name="connsiteX1099" fmla="*/ 4906928 w 9143999"/>
              <a:gd name="connsiteY1099" fmla="*/ 352677 h 6844842"/>
              <a:gd name="connsiteX1100" fmla="*/ 262644 w 9143999"/>
              <a:gd name="connsiteY1100" fmla="*/ 352816 h 6844842"/>
              <a:gd name="connsiteX1101" fmla="*/ 237357 w 9143999"/>
              <a:gd name="connsiteY1101" fmla="*/ 341815 h 6844842"/>
              <a:gd name="connsiteX1102" fmla="*/ 221356 w 9143999"/>
              <a:gd name="connsiteY1102" fmla="*/ 287522 h 6844842"/>
              <a:gd name="connsiteX1103" fmla="*/ 274501 w 9143999"/>
              <a:gd name="connsiteY1103" fmla="*/ 268663 h 6844842"/>
              <a:gd name="connsiteX1104" fmla="*/ 299072 w 9143999"/>
              <a:gd name="connsiteY1104" fmla="*/ 308096 h 6844842"/>
              <a:gd name="connsiteX1105" fmla="*/ 283644 w 9143999"/>
              <a:gd name="connsiteY1105" fmla="*/ 340672 h 6844842"/>
              <a:gd name="connsiteX1106" fmla="*/ 262644 w 9143999"/>
              <a:gd name="connsiteY1106" fmla="*/ 352816 h 6844842"/>
              <a:gd name="connsiteX1107" fmla="*/ 8881353 w 9143999"/>
              <a:gd name="connsiteY1107" fmla="*/ 352816 h 6844842"/>
              <a:gd name="connsiteX1108" fmla="*/ 8860353 w 9143999"/>
              <a:gd name="connsiteY1108" fmla="*/ 340672 h 6844842"/>
              <a:gd name="connsiteX1109" fmla="*/ 8844925 w 9143999"/>
              <a:gd name="connsiteY1109" fmla="*/ 308096 h 6844842"/>
              <a:gd name="connsiteX1110" fmla="*/ 8869496 w 9143999"/>
              <a:gd name="connsiteY1110" fmla="*/ 268663 h 6844842"/>
              <a:gd name="connsiteX1111" fmla="*/ 8922641 w 9143999"/>
              <a:gd name="connsiteY1111" fmla="*/ 287522 h 6844842"/>
              <a:gd name="connsiteX1112" fmla="*/ 8906640 w 9143999"/>
              <a:gd name="connsiteY1112" fmla="*/ 341815 h 6844842"/>
              <a:gd name="connsiteX1113" fmla="*/ 8881353 w 9143999"/>
              <a:gd name="connsiteY1113" fmla="*/ 352816 h 6844842"/>
              <a:gd name="connsiteX1114" fmla="*/ 1715507 w 9143999"/>
              <a:gd name="connsiteY1114" fmla="*/ 353175 h 6844842"/>
              <a:gd name="connsiteX1115" fmla="*/ 1686074 w 9143999"/>
              <a:gd name="connsiteY1115" fmla="*/ 333815 h 6844842"/>
              <a:gd name="connsiteX1116" fmla="*/ 1680359 w 9143999"/>
              <a:gd name="connsiteY1116" fmla="*/ 279523 h 6844842"/>
              <a:gd name="connsiteX1117" fmla="*/ 1751797 w 9143999"/>
              <a:gd name="connsiteY1117" fmla="*/ 276094 h 6844842"/>
              <a:gd name="connsiteX1118" fmla="*/ 1744939 w 9143999"/>
              <a:gd name="connsiteY1118" fmla="*/ 339530 h 6844842"/>
              <a:gd name="connsiteX1119" fmla="*/ 1715507 w 9143999"/>
              <a:gd name="connsiteY1119" fmla="*/ 353175 h 6844842"/>
              <a:gd name="connsiteX1120" fmla="*/ 7428490 w 9143999"/>
              <a:gd name="connsiteY1120" fmla="*/ 353175 h 6844842"/>
              <a:gd name="connsiteX1121" fmla="*/ 7399058 w 9143999"/>
              <a:gd name="connsiteY1121" fmla="*/ 339530 h 6844842"/>
              <a:gd name="connsiteX1122" fmla="*/ 7392200 w 9143999"/>
              <a:gd name="connsiteY1122" fmla="*/ 276094 h 6844842"/>
              <a:gd name="connsiteX1123" fmla="*/ 7463638 w 9143999"/>
              <a:gd name="connsiteY1123" fmla="*/ 279523 h 6844842"/>
              <a:gd name="connsiteX1124" fmla="*/ 7457923 w 9143999"/>
              <a:gd name="connsiteY1124" fmla="*/ 333815 h 6844842"/>
              <a:gd name="connsiteX1125" fmla="*/ 7428490 w 9143999"/>
              <a:gd name="connsiteY1125" fmla="*/ 353175 h 6844842"/>
              <a:gd name="connsiteX1126" fmla="*/ 1978189 w 9143999"/>
              <a:gd name="connsiteY1126" fmla="*/ 354036 h 6844842"/>
              <a:gd name="connsiteX1127" fmla="*/ 1948542 w 9143999"/>
              <a:gd name="connsiteY1127" fmla="*/ 338962 h 6844842"/>
              <a:gd name="connsiteX1128" fmla="*/ 1965116 w 9143999"/>
              <a:gd name="connsiteY1128" fmla="*/ 262953 h 6844842"/>
              <a:gd name="connsiteX1129" fmla="*/ 2012550 w 9143999"/>
              <a:gd name="connsiteY1129" fmla="*/ 339534 h 6844842"/>
              <a:gd name="connsiteX1130" fmla="*/ 1978189 w 9143999"/>
              <a:gd name="connsiteY1130" fmla="*/ 354036 h 6844842"/>
              <a:gd name="connsiteX1131" fmla="*/ 7165808 w 9143999"/>
              <a:gd name="connsiteY1131" fmla="*/ 354036 h 6844842"/>
              <a:gd name="connsiteX1132" fmla="*/ 7131447 w 9143999"/>
              <a:gd name="connsiteY1132" fmla="*/ 339534 h 6844842"/>
              <a:gd name="connsiteX1133" fmla="*/ 7178881 w 9143999"/>
              <a:gd name="connsiteY1133" fmla="*/ 262953 h 6844842"/>
              <a:gd name="connsiteX1134" fmla="*/ 7195455 w 9143999"/>
              <a:gd name="connsiteY1134" fmla="*/ 338962 h 6844842"/>
              <a:gd name="connsiteX1135" fmla="*/ 7165808 w 9143999"/>
              <a:gd name="connsiteY1135" fmla="*/ 354036 h 6844842"/>
              <a:gd name="connsiteX1136" fmla="*/ 3046294 w 9143999"/>
              <a:gd name="connsiteY1136" fmla="*/ 448577 h 6844842"/>
              <a:gd name="connsiteX1137" fmla="*/ 3036150 w 9143999"/>
              <a:gd name="connsiteY1137" fmla="*/ 447291 h 6844842"/>
              <a:gd name="connsiteX1138" fmla="*/ 3042436 w 9143999"/>
              <a:gd name="connsiteY1138" fmla="*/ 429003 h 6844842"/>
              <a:gd name="connsiteX1139" fmla="*/ 3052152 w 9143999"/>
              <a:gd name="connsiteY1139" fmla="*/ 438719 h 6844842"/>
              <a:gd name="connsiteX1140" fmla="*/ 3046294 w 9143999"/>
              <a:gd name="connsiteY1140" fmla="*/ 448577 h 6844842"/>
              <a:gd name="connsiteX1141" fmla="*/ 6097703 w 9143999"/>
              <a:gd name="connsiteY1141" fmla="*/ 448577 h 6844842"/>
              <a:gd name="connsiteX1142" fmla="*/ 6091845 w 9143999"/>
              <a:gd name="connsiteY1142" fmla="*/ 438719 h 6844842"/>
              <a:gd name="connsiteX1143" fmla="*/ 6101561 w 9143999"/>
              <a:gd name="connsiteY1143" fmla="*/ 429003 h 6844842"/>
              <a:gd name="connsiteX1144" fmla="*/ 6107847 w 9143999"/>
              <a:gd name="connsiteY1144" fmla="*/ 447291 h 6844842"/>
              <a:gd name="connsiteX1145" fmla="*/ 6097703 w 9143999"/>
              <a:gd name="connsiteY1145" fmla="*/ 448577 h 6844842"/>
              <a:gd name="connsiteX1146" fmla="*/ 3572811 w 9143999"/>
              <a:gd name="connsiteY1146" fmla="*/ 449440 h 6844842"/>
              <a:gd name="connsiteX1147" fmla="*/ 3559381 w 9143999"/>
              <a:gd name="connsiteY1147" fmla="*/ 442153 h 6844842"/>
              <a:gd name="connsiteX1148" fmla="*/ 3563381 w 9143999"/>
              <a:gd name="connsiteY1148" fmla="*/ 427294 h 6844842"/>
              <a:gd name="connsiteX1149" fmla="*/ 3582812 w 9143999"/>
              <a:gd name="connsiteY1149" fmla="*/ 437010 h 6844842"/>
              <a:gd name="connsiteX1150" fmla="*/ 3572811 w 9143999"/>
              <a:gd name="connsiteY1150" fmla="*/ 449440 h 6844842"/>
              <a:gd name="connsiteX1151" fmla="*/ 5571186 w 9143999"/>
              <a:gd name="connsiteY1151" fmla="*/ 449440 h 6844842"/>
              <a:gd name="connsiteX1152" fmla="*/ 5561185 w 9143999"/>
              <a:gd name="connsiteY1152" fmla="*/ 437010 h 6844842"/>
              <a:gd name="connsiteX1153" fmla="*/ 5580616 w 9143999"/>
              <a:gd name="connsiteY1153" fmla="*/ 427294 h 6844842"/>
              <a:gd name="connsiteX1154" fmla="*/ 5584616 w 9143999"/>
              <a:gd name="connsiteY1154" fmla="*/ 442153 h 6844842"/>
              <a:gd name="connsiteX1155" fmla="*/ 5571186 w 9143999"/>
              <a:gd name="connsiteY1155" fmla="*/ 449440 h 6844842"/>
              <a:gd name="connsiteX1156" fmla="*/ 3440717 w 9143999"/>
              <a:gd name="connsiteY1156" fmla="*/ 450725 h 6844842"/>
              <a:gd name="connsiteX1157" fmla="*/ 3429858 w 9143999"/>
              <a:gd name="connsiteY1157" fmla="*/ 443296 h 6844842"/>
              <a:gd name="connsiteX1158" fmla="*/ 3442431 w 9143999"/>
              <a:gd name="connsiteY1158" fmla="*/ 424436 h 6844842"/>
              <a:gd name="connsiteX1159" fmla="*/ 3440717 w 9143999"/>
              <a:gd name="connsiteY1159" fmla="*/ 450725 h 6844842"/>
              <a:gd name="connsiteX1160" fmla="*/ 5703280 w 9143999"/>
              <a:gd name="connsiteY1160" fmla="*/ 450725 h 6844842"/>
              <a:gd name="connsiteX1161" fmla="*/ 5701566 w 9143999"/>
              <a:gd name="connsiteY1161" fmla="*/ 424436 h 6844842"/>
              <a:gd name="connsiteX1162" fmla="*/ 5714139 w 9143999"/>
              <a:gd name="connsiteY1162" fmla="*/ 443296 h 6844842"/>
              <a:gd name="connsiteX1163" fmla="*/ 5703280 w 9143999"/>
              <a:gd name="connsiteY1163" fmla="*/ 450725 h 6844842"/>
              <a:gd name="connsiteX1164" fmla="*/ 530894 w 9143999"/>
              <a:gd name="connsiteY1164" fmla="*/ 453366 h 6844842"/>
              <a:gd name="connsiteX1165" fmla="*/ 516963 w 9143999"/>
              <a:gd name="connsiteY1165" fmla="*/ 451294 h 6844842"/>
              <a:gd name="connsiteX1166" fmla="*/ 526108 w 9143999"/>
              <a:gd name="connsiteY1166" fmla="*/ 423291 h 6844842"/>
              <a:gd name="connsiteX1167" fmla="*/ 537538 w 9143999"/>
              <a:gd name="connsiteY1167" fmla="*/ 437007 h 6844842"/>
              <a:gd name="connsiteX1168" fmla="*/ 530894 w 9143999"/>
              <a:gd name="connsiteY1168" fmla="*/ 453366 h 6844842"/>
              <a:gd name="connsiteX1169" fmla="*/ 8613103 w 9143999"/>
              <a:gd name="connsiteY1169" fmla="*/ 453366 h 6844842"/>
              <a:gd name="connsiteX1170" fmla="*/ 8606459 w 9143999"/>
              <a:gd name="connsiteY1170" fmla="*/ 437007 h 6844842"/>
              <a:gd name="connsiteX1171" fmla="*/ 8617889 w 9143999"/>
              <a:gd name="connsiteY1171" fmla="*/ 423291 h 6844842"/>
              <a:gd name="connsiteX1172" fmla="*/ 8627034 w 9143999"/>
              <a:gd name="connsiteY1172" fmla="*/ 451294 h 6844842"/>
              <a:gd name="connsiteX1173" fmla="*/ 8613103 w 9143999"/>
              <a:gd name="connsiteY1173" fmla="*/ 453366 h 6844842"/>
              <a:gd name="connsiteX1174" fmla="*/ 394799 w 9143999"/>
              <a:gd name="connsiteY1174" fmla="*/ 455435 h 6844842"/>
              <a:gd name="connsiteX1175" fmla="*/ 381154 w 9143999"/>
              <a:gd name="connsiteY1175" fmla="*/ 448434 h 6844842"/>
              <a:gd name="connsiteX1176" fmla="*/ 394299 w 9143999"/>
              <a:gd name="connsiteY1176" fmla="*/ 423288 h 6844842"/>
              <a:gd name="connsiteX1177" fmla="*/ 404587 w 9143999"/>
              <a:gd name="connsiteY1177" fmla="*/ 439290 h 6844842"/>
              <a:gd name="connsiteX1178" fmla="*/ 394799 w 9143999"/>
              <a:gd name="connsiteY1178" fmla="*/ 455435 h 6844842"/>
              <a:gd name="connsiteX1179" fmla="*/ 8749198 w 9143999"/>
              <a:gd name="connsiteY1179" fmla="*/ 455435 h 6844842"/>
              <a:gd name="connsiteX1180" fmla="*/ 8739410 w 9143999"/>
              <a:gd name="connsiteY1180" fmla="*/ 439290 h 6844842"/>
              <a:gd name="connsiteX1181" fmla="*/ 8749698 w 9143999"/>
              <a:gd name="connsiteY1181" fmla="*/ 423288 h 6844842"/>
              <a:gd name="connsiteX1182" fmla="*/ 8762843 w 9143999"/>
              <a:gd name="connsiteY1182" fmla="*/ 448434 h 6844842"/>
              <a:gd name="connsiteX1183" fmla="*/ 8749198 w 9143999"/>
              <a:gd name="connsiteY1183" fmla="*/ 455435 h 6844842"/>
              <a:gd name="connsiteX1184" fmla="*/ 1848884 w 9143999"/>
              <a:gd name="connsiteY1184" fmla="*/ 456079 h 6844842"/>
              <a:gd name="connsiteX1185" fmla="*/ 1837311 w 9143999"/>
              <a:gd name="connsiteY1185" fmla="*/ 447864 h 6844842"/>
              <a:gd name="connsiteX1186" fmla="*/ 1848169 w 9143999"/>
              <a:gd name="connsiteY1186" fmla="*/ 422146 h 6844842"/>
              <a:gd name="connsiteX1187" fmla="*/ 1859599 w 9143999"/>
              <a:gd name="connsiteY1187" fmla="*/ 445006 h 6844842"/>
              <a:gd name="connsiteX1188" fmla="*/ 1848884 w 9143999"/>
              <a:gd name="connsiteY1188" fmla="*/ 456079 h 6844842"/>
              <a:gd name="connsiteX1189" fmla="*/ 2244662 w 9143999"/>
              <a:gd name="connsiteY1189" fmla="*/ 456079 h 6844842"/>
              <a:gd name="connsiteX1190" fmla="*/ 2231017 w 9143999"/>
              <a:gd name="connsiteY1190" fmla="*/ 447864 h 6844842"/>
              <a:gd name="connsiteX1191" fmla="*/ 2247590 w 9143999"/>
              <a:gd name="connsiteY1191" fmla="*/ 422146 h 6844842"/>
              <a:gd name="connsiteX1192" fmla="*/ 2261306 w 9143999"/>
              <a:gd name="connsiteY1192" fmla="*/ 448435 h 6844842"/>
              <a:gd name="connsiteX1193" fmla="*/ 2244662 w 9143999"/>
              <a:gd name="connsiteY1193" fmla="*/ 456079 h 6844842"/>
              <a:gd name="connsiteX1194" fmla="*/ 6899335 w 9143999"/>
              <a:gd name="connsiteY1194" fmla="*/ 456079 h 6844842"/>
              <a:gd name="connsiteX1195" fmla="*/ 6882691 w 9143999"/>
              <a:gd name="connsiteY1195" fmla="*/ 448435 h 6844842"/>
              <a:gd name="connsiteX1196" fmla="*/ 6896407 w 9143999"/>
              <a:gd name="connsiteY1196" fmla="*/ 422146 h 6844842"/>
              <a:gd name="connsiteX1197" fmla="*/ 6912980 w 9143999"/>
              <a:gd name="connsiteY1197" fmla="*/ 447864 h 6844842"/>
              <a:gd name="connsiteX1198" fmla="*/ 6899335 w 9143999"/>
              <a:gd name="connsiteY1198" fmla="*/ 456079 h 6844842"/>
              <a:gd name="connsiteX1199" fmla="*/ 7295113 w 9143999"/>
              <a:gd name="connsiteY1199" fmla="*/ 456079 h 6844842"/>
              <a:gd name="connsiteX1200" fmla="*/ 7284398 w 9143999"/>
              <a:gd name="connsiteY1200" fmla="*/ 445006 h 6844842"/>
              <a:gd name="connsiteX1201" fmla="*/ 7295828 w 9143999"/>
              <a:gd name="connsiteY1201" fmla="*/ 422146 h 6844842"/>
              <a:gd name="connsiteX1202" fmla="*/ 7306686 w 9143999"/>
              <a:gd name="connsiteY1202" fmla="*/ 447864 h 6844842"/>
              <a:gd name="connsiteX1203" fmla="*/ 7295113 w 9143999"/>
              <a:gd name="connsiteY1203" fmla="*/ 456079 h 6844842"/>
              <a:gd name="connsiteX1204" fmla="*/ 1582266 w 9143999"/>
              <a:gd name="connsiteY1204" fmla="*/ 456435 h 6844842"/>
              <a:gd name="connsiteX1205" fmla="*/ 1565693 w 9143999"/>
              <a:gd name="connsiteY1205" fmla="*/ 439290 h 6844842"/>
              <a:gd name="connsiteX1206" fmla="*/ 1582266 w 9143999"/>
              <a:gd name="connsiteY1206" fmla="*/ 422145 h 6844842"/>
              <a:gd name="connsiteX1207" fmla="*/ 1602269 w 9143999"/>
              <a:gd name="connsiteY1207" fmla="*/ 430718 h 6844842"/>
              <a:gd name="connsiteX1208" fmla="*/ 1582266 w 9143999"/>
              <a:gd name="connsiteY1208" fmla="*/ 456435 h 6844842"/>
              <a:gd name="connsiteX1209" fmla="*/ 7561731 w 9143999"/>
              <a:gd name="connsiteY1209" fmla="*/ 456435 h 6844842"/>
              <a:gd name="connsiteX1210" fmla="*/ 7541728 w 9143999"/>
              <a:gd name="connsiteY1210" fmla="*/ 430718 h 6844842"/>
              <a:gd name="connsiteX1211" fmla="*/ 7561731 w 9143999"/>
              <a:gd name="connsiteY1211" fmla="*/ 422145 h 6844842"/>
              <a:gd name="connsiteX1212" fmla="*/ 7578304 w 9143999"/>
              <a:gd name="connsiteY1212" fmla="*/ 439290 h 6844842"/>
              <a:gd name="connsiteX1213" fmla="*/ 7561731 w 9143999"/>
              <a:gd name="connsiteY1213" fmla="*/ 456435 h 6844842"/>
              <a:gd name="connsiteX1214" fmla="*/ 3704334 w 9143999"/>
              <a:gd name="connsiteY1214" fmla="*/ 459294 h 6844842"/>
              <a:gd name="connsiteX1215" fmla="*/ 3689475 w 9143999"/>
              <a:gd name="connsiteY1215" fmla="*/ 455293 h 6844842"/>
              <a:gd name="connsiteX1216" fmla="*/ 3711192 w 9143999"/>
              <a:gd name="connsiteY1216" fmla="*/ 419289 h 6844842"/>
              <a:gd name="connsiteX1217" fmla="*/ 3722622 w 9143999"/>
              <a:gd name="connsiteY1217" fmla="*/ 439863 h 6844842"/>
              <a:gd name="connsiteX1218" fmla="*/ 3717478 w 9143999"/>
              <a:gd name="connsiteY1218" fmla="*/ 456436 h 6844842"/>
              <a:gd name="connsiteX1219" fmla="*/ 3704334 w 9143999"/>
              <a:gd name="connsiteY1219" fmla="*/ 459294 h 6844842"/>
              <a:gd name="connsiteX1220" fmla="*/ 5439663 w 9143999"/>
              <a:gd name="connsiteY1220" fmla="*/ 459294 h 6844842"/>
              <a:gd name="connsiteX1221" fmla="*/ 5426519 w 9143999"/>
              <a:gd name="connsiteY1221" fmla="*/ 456436 h 6844842"/>
              <a:gd name="connsiteX1222" fmla="*/ 5421375 w 9143999"/>
              <a:gd name="connsiteY1222" fmla="*/ 439863 h 6844842"/>
              <a:gd name="connsiteX1223" fmla="*/ 5432805 w 9143999"/>
              <a:gd name="connsiteY1223" fmla="*/ 419289 h 6844842"/>
              <a:gd name="connsiteX1224" fmla="*/ 5454522 w 9143999"/>
              <a:gd name="connsiteY1224" fmla="*/ 455293 h 6844842"/>
              <a:gd name="connsiteX1225" fmla="*/ 5439663 w 9143999"/>
              <a:gd name="connsiteY1225" fmla="*/ 459294 h 6844842"/>
              <a:gd name="connsiteX1226" fmla="*/ 3300949 w 9143999"/>
              <a:gd name="connsiteY1226" fmla="*/ 460846 h 6844842"/>
              <a:gd name="connsiteX1227" fmla="*/ 3287197 w 9143999"/>
              <a:gd name="connsiteY1227" fmla="*/ 451863 h 6844842"/>
              <a:gd name="connsiteX1228" fmla="*/ 3289483 w 9143999"/>
              <a:gd name="connsiteY1228" fmla="*/ 422145 h 6844842"/>
              <a:gd name="connsiteX1229" fmla="*/ 3328917 w 9143999"/>
              <a:gd name="connsiteY1229" fmla="*/ 435290 h 6844842"/>
              <a:gd name="connsiteX1230" fmla="*/ 3300949 w 9143999"/>
              <a:gd name="connsiteY1230" fmla="*/ 460846 h 6844842"/>
              <a:gd name="connsiteX1231" fmla="*/ 5843048 w 9143999"/>
              <a:gd name="connsiteY1231" fmla="*/ 460846 h 6844842"/>
              <a:gd name="connsiteX1232" fmla="*/ 5815080 w 9143999"/>
              <a:gd name="connsiteY1232" fmla="*/ 435290 h 6844842"/>
              <a:gd name="connsiteX1233" fmla="*/ 5854514 w 9143999"/>
              <a:gd name="connsiteY1233" fmla="*/ 422145 h 6844842"/>
              <a:gd name="connsiteX1234" fmla="*/ 5856800 w 9143999"/>
              <a:gd name="connsiteY1234" fmla="*/ 451863 h 6844842"/>
              <a:gd name="connsiteX1235" fmla="*/ 5843048 w 9143999"/>
              <a:gd name="connsiteY1235" fmla="*/ 460846 h 6844842"/>
              <a:gd name="connsiteX1236" fmla="*/ 1452598 w 9143999"/>
              <a:gd name="connsiteY1236" fmla="*/ 461085 h 6844842"/>
              <a:gd name="connsiteX1237" fmla="*/ 1431024 w 9143999"/>
              <a:gd name="connsiteY1237" fmla="*/ 454156 h 6844842"/>
              <a:gd name="connsiteX1238" fmla="*/ 1461314 w 9143999"/>
              <a:gd name="connsiteY1238" fmla="*/ 414151 h 6844842"/>
              <a:gd name="connsiteX1239" fmla="*/ 1476744 w 9143999"/>
              <a:gd name="connsiteY1239" fmla="*/ 449584 h 6844842"/>
              <a:gd name="connsiteX1240" fmla="*/ 1452598 w 9143999"/>
              <a:gd name="connsiteY1240" fmla="*/ 461085 h 6844842"/>
              <a:gd name="connsiteX1241" fmla="*/ 7691399 w 9143999"/>
              <a:gd name="connsiteY1241" fmla="*/ 461085 h 6844842"/>
              <a:gd name="connsiteX1242" fmla="*/ 7667253 w 9143999"/>
              <a:gd name="connsiteY1242" fmla="*/ 449584 h 6844842"/>
              <a:gd name="connsiteX1243" fmla="*/ 7682683 w 9143999"/>
              <a:gd name="connsiteY1243" fmla="*/ 414151 h 6844842"/>
              <a:gd name="connsiteX1244" fmla="*/ 7712973 w 9143999"/>
              <a:gd name="connsiteY1244" fmla="*/ 454156 h 6844842"/>
              <a:gd name="connsiteX1245" fmla="*/ 7691399 w 9143999"/>
              <a:gd name="connsiteY1245" fmla="*/ 461085 h 6844842"/>
              <a:gd name="connsiteX1246" fmla="*/ 4101183 w 9143999"/>
              <a:gd name="connsiteY1246" fmla="*/ 461507 h 6844842"/>
              <a:gd name="connsiteX1247" fmla="*/ 4089467 w 9143999"/>
              <a:gd name="connsiteY1247" fmla="*/ 457578 h 6844842"/>
              <a:gd name="connsiteX1248" fmla="*/ 4081466 w 9143999"/>
              <a:gd name="connsiteY1248" fmla="*/ 429574 h 6844842"/>
              <a:gd name="connsiteX1249" fmla="*/ 4113470 w 9143999"/>
              <a:gd name="connsiteY1249" fmla="*/ 422145 h 6844842"/>
              <a:gd name="connsiteX1250" fmla="*/ 4112899 w 9143999"/>
              <a:gd name="connsiteY1250" fmla="*/ 453006 h 6844842"/>
              <a:gd name="connsiteX1251" fmla="*/ 4101183 w 9143999"/>
              <a:gd name="connsiteY1251" fmla="*/ 461507 h 6844842"/>
              <a:gd name="connsiteX1252" fmla="*/ 5042814 w 9143999"/>
              <a:gd name="connsiteY1252" fmla="*/ 461507 h 6844842"/>
              <a:gd name="connsiteX1253" fmla="*/ 5031098 w 9143999"/>
              <a:gd name="connsiteY1253" fmla="*/ 453006 h 6844842"/>
              <a:gd name="connsiteX1254" fmla="*/ 5030527 w 9143999"/>
              <a:gd name="connsiteY1254" fmla="*/ 422145 h 6844842"/>
              <a:gd name="connsiteX1255" fmla="*/ 5062531 w 9143999"/>
              <a:gd name="connsiteY1255" fmla="*/ 429574 h 6844842"/>
              <a:gd name="connsiteX1256" fmla="*/ 5054530 w 9143999"/>
              <a:gd name="connsiteY1256" fmla="*/ 457578 h 6844842"/>
              <a:gd name="connsiteX1257" fmla="*/ 5042814 w 9143999"/>
              <a:gd name="connsiteY1257" fmla="*/ 461507 h 6844842"/>
              <a:gd name="connsiteX1258" fmla="*/ 4235137 w 9143999"/>
              <a:gd name="connsiteY1258" fmla="*/ 461654 h 6844842"/>
              <a:gd name="connsiteX1259" fmla="*/ 4214420 w 9143999"/>
              <a:gd name="connsiteY1259" fmla="*/ 455296 h 6844842"/>
              <a:gd name="connsiteX1260" fmla="*/ 4241280 w 9143999"/>
              <a:gd name="connsiteY1260" fmla="*/ 415863 h 6844842"/>
              <a:gd name="connsiteX1261" fmla="*/ 4253282 w 9143999"/>
              <a:gd name="connsiteY1261" fmla="*/ 451296 h 6844842"/>
              <a:gd name="connsiteX1262" fmla="*/ 4235137 w 9143999"/>
              <a:gd name="connsiteY1262" fmla="*/ 461654 h 6844842"/>
              <a:gd name="connsiteX1263" fmla="*/ 4908860 w 9143999"/>
              <a:gd name="connsiteY1263" fmla="*/ 461654 h 6844842"/>
              <a:gd name="connsiteX1264" fmla="*/ 4890715 w 9143999"/>
              <a:gd name="connsiteY1264" fmla="*/ 451296 h 6844842"/>
              <a:gd name="connsiteX1265" fmla="*/ 4902717 w 9143999"/>
              <a:gd name="connsiteY1265" fmla="*/ 415863 h 6844842"/>
              <a:gd name="connsiteX1266" fmla="*/ 4929577 w 9143999"/>
              <a:gd name="connsiteY1266" fmla="*/ 455296 h 6844842"/>
              <a:gd name="connsiteX1267" fmla="*/ 4908860 w 9143999"/>
              <a:gd name="connsiteY1267" fmla="*/ 461654 h 6844842"/>
              <a:gd name="connsiteX1268" fmla="*/ 2643161 w 9143999"/>
              <a:gd name="connsiteY1268" fmla="*/ 461727 h 6844842"/>
              <a:gd name="connsiteX1269" fmla="*/ 2625301 w 9143999"/>
              <a:gd name="connsiteY1269" fmla="*/ 451869 h 6844842"/>
              <a:gd name="connsiteX1270" fmla="*/ 2629873 w 9143999"/>
              <a:gd name="connsiteY1270" fmla="*/ 418722 h 6844842"/>
              <a:gd name="connsiteX1271" fmla="*/ 2655591 w 9143999"/>
              <a:gd name="connsiteY1271" fmla="*/ 419293 h 6844842"/>
              <a:gd name="connsiteX1272" fmla="*/ 2660163 w 9143999"/>
              <a:gd name="connsiteY1272" fmla="*/ 455298 h 6844842"/>
              <a:gd name="connsiteX1273" fmla="*/ 2643161 w 9143999"/>
              <a:gd name="connsiteY1273" fmla="*/ 461727 h 6844842"/>
              <a:gd name="connsiteX1274" fmla="*/ 6500836 w 9143999"/>
              <a:gd name="connsiteY1274" fmla="*/ 461727 h 6844842"/>
              <a:gd name="connsiteX1275" fmla="*/ 6483834 w 9143999"/>
              <a:gd name="connsiteY1275" fmla="*/ 455298 h 6844842"/>
              <a:gd name="connsiteX1276" fmla="*/ 6488406 w 9143999"/>
              <a:gd name="connsiteY1276" fmla="*/ 419293 h 6844842"/>
              <a:gd name="connsiteX1277" fmla="*/ 6514124 w 9143999"/>
              <a:gd name="connsiteY1277" fmla="*/ 418722 h 6844842"/>
              <a:gd name="connsiteX1278" fmla="*/ 6518696 w 9143999"/>
              <a:gd name="connsiteY1278" fmla="*/ 451869 h 6844842"/>
              <a:gd name="connsiteX1279" fmla="*/ 6500836 w 9143999"/>
              <a:gd name="connsiteY1279" fmla="*/ 461727 h 6844842"/>
              <a:gd name="connsiteX1280" fmla="*/ 789867 w 9143999"/>
              <a:gd name="connsiteY1280" fmla="*/ 467295 h 6844842"/>
              <a:gd name="connsiteX1281" fmla="*/ 770865 w 9143999"/>
              <a:gd name="connsiteY1281" fmla="*/ 457580 h 6844842"/>
              <a:gd name="connsiteX1282" fmla="*/ 774294 w 9143999"/>
              <a:gd name="connsiteY1282" fmla="*/ 415289 h 6844842"/>
              <a:gd name="connsiteX1283" fmla="*/ 809727 w 9143999"/>
              <a:gd name="connsiteY1283" fmla="*/ 456437 h 6844842"/>
              <a:gd name="connsiteX1284" fmla="*/ 789867 w 9143999"/>
              <a:gd name="connsiteY1284" fmla="*/ 467295 h 6844842"/>
              <a:gd name="connsiteX1285" fmla="*/ 8354130 w 9143999"/>
              <a:gd name="connsiteY1285" fmla="*/ 467295 h 6844842"/>
              <a:gd name="connsiteX1286" fmla="*/ 8334270 w 9143999"/>
              <a:gd name="connsiteY1286" fmla="*/ 456437 h 6844842"/>
              <a:gd name="connsiteX1287" fmla="*/ 8369703 w 9143999"/>
              <a:gd name="connsiteY1287" fmla="*/ 415289 h 6844842"/>
              <a:gd name="connsiteX1288" fmla="*/ 8373132 w 9143999"/>
              <a:gd name="connsiteY1288" fmla="*/ 457580 h 6844842"/>
              <a:gd name="connsiteX1289" fmla="*/ 8354130 w 9143999"/>
              <a:gd name="connsiteY1289" fmla="*/ 467295 h 6844842"/>
              <a:gd name="connsiteX1290" fmla="*/ 3967949 w 9143999"/>
              <a:gd name="connsiteY1290" fmla="*/ 467865 h 6844842"/>
              <a:gd name="connsiteX1291" fmla="*/ 3951947 w 9143999"/>
              <a:gd name="connsiteY1291" fmla="*/ 458721 h 6844842"/>
              <a:gd name="connsiteX1292" fmla="*/ 3939374 w 9143999"/>
              <a:gd name="connsiteY1292" fmla="*/ 439862 h 6844842"/>
              <a:gd name="connsiteX1293" fmla="*/ 3969092 w 9143999"/>
              <a:gd name="connsiteY1293" fmla="*/ 410715 h 6844842"/>
              <a:gd name="connsiteX1294" fmla="*/ 3996524 w 9143999"/>
              <a:gd name="connsiteY1294" fmla="*/ 441005 h 6844842"/>
              <a:gd name="connsiteX1295" fmla="*/ 3967949 w 9143999"/>
              <a:gd name="connsiteY1295" fmla="*/ 467865 h 6844842"/>
              <a:gd name="connsiteX1296" fmla="*/ 5176048 w 9143999"/>
              <a:gd name="connsiteY1296" fmla="*/ 467865 h 6844842"/>
              <a:gd name="connsiteX1297" fmla="*/ 5147473 w 9143999"/>
              <a:gd name="connsiteY1297" fmla="*/ 441005 h 6844842"/>
              <a:gd name="connsiteX1298" fmla="*/ 5174905 w 9143999"/>
              <a:gd name="connsiteY1298" fmla="*/ 410715 h 6844842"/>
              <a:gd name="connsiteX1299" fmla="*/ 5204623 w 9143999"/>
              <a:gd name="connsiteY1299" fmla="*/ 439862 h 6844842"/>
              <a:gd name="connsiteX1300" fmla="*/ 5192050 w 9143999"/>
              <a:gd name="connsiteY1300" fmla="*/ 458721 h 6844842"/>
              <a:gd name="connsiteX1301" fmla="*/ 5176048 w 9143999"/>
              <a:gd name="connsiteY1301" fmla="*/ 467865 h 6844842"/>
              <a:gd name="connsiteX1302" fmla="*/ 4363873 w 9143999"/>
              <a:gd name="connsiteY1302" fmla="*/ 470368 h 6844842"/>
              <a:gd name="connsiteX1303" fmla="*/ 4351372 w 9143999"/>
              <a:gd name="connsiteY1303" fmla="*/ 464439 h 6844842"/>
              <a:gd name="connsiteX1304" fmla="*/ 4349086 w 9143999"/>
              <a:gd name="connsiteY1304" fmla="*/ 414719 h 6844842"/>
              <a:gd name="connsiteX1305" fmla="*/ 4381090 w 9143999"/>
              <a:gd name="connsiteY1305" fmla="*/ 415862 h 6844842"/>
              <a:gd name="connsiteX1306" fmla="*/ 4375946 w 9143999"/>
              <a:gd name="connsiteY1306" fmla="*/ 465582 h 6844842"/>
              <a:gd name="connsiteX1307" fmla="*/ 4363873 w 9143999"/>
              <a:gd name="connsiteY1307" fmla="*/ 470368 h 6844842"/>
              <a:gd name="connsiteX1308" fmla="*/ 4780124 w 9143999"/>
              <a:gd name="connsiteY1308" fmla="*/ 470368 h 6844842"/>
              <a:gd name="connsiteX1309" fmla="*/ 4768051 w 9143999"/>
              <a:gd name="connsiteY1309" fmla="*/ 465582 h 6844842"/>
              <a:gd name="connsiteX1310" fmla="*/ 4762907 w 9143999"/>
              <a:gd name="connsiteY1310" fmla="*/ 415862 h 6844842"/>
              <a:gd name="connsiteX1311" fmla="*/ 4794911 w 9143999"/>
              <a:gd name="connsiteY1311" fmla="*/ 414719 h 6844842"/>
              <a:gd name="connsiteX1312" fmla="*/ 4792625 w 9143999"/>
              <a:gd name="connsiteY1312" fmla="*/ 464439 h 6844842"/>
              <a:gd name="connsiteX1313" fmla="*/ 4780124 w 9143999"/>
              <a:gd name="connsiteY1313" fmla="*/ 470368 h 6844842"/>
              <a:gd name="connsiteX1314" fmla="*/ 2912560 w 9143999"/>
              <a:gd name="connsiteY1314" fmla="*/ 472153 h 6844842"/>
              <a:gd name="connsiteX1315" fmla="*/ 2887771 w 9143999"/>
              <a:gd name="connsiteY1315" fmla="*/ 465010 h 6844842"/>
              <a:gd name="connsiteX1316" fmla="*/ 2881485 w 9143999"/>
              <a:gd name="connsiteY1316" fmla="*/ 419290 h 6844842"/>
              <a:gd name="connsiteX1317" fmla="*/ 2935206 w 9143999"/>
              <a:gd name="connsiteY1317" fmla="*/ 423862 h 6844842"/>
              <a:gd name="connsiteX1318" fmla="*/ 2935206 w 9143999"/>
              <a:gd name="connsiteY1318" fmla="*/ 455294 h 6844842"/>
              <a:gd name="connsiteX1319" fmla="*/ 2912560 w 9143999"/>
              <a:gd name="connsiteY1319" fmla="*/ 472153 h 6844842"/>
              <a:gd name="connsiteX1320" fmla="*/ 6231437 w 9143999"/>
              <a:gd name="connsiteY1320" fmla="*/ 472153 h 6844842"/>
              <a:gd name="connsiteX1321" fmla="*/ 6208791 w 9143999"/>
              <a:gd name="connsiteY1321" fmla="*/ 455294 h 6844842"/>
              <a:gd name="connsiteX1322" fmla="*/ 6208791 w 9143999"/>
              <a:gd name="connsiteY1322" fmla="*/ 423862 h 6844842"/>
              <a:gd name="connsiteX1323" fmla="*/ 6262512 w 9143999"/>
              <a:gd name="connsiteY1323" fmla="*/ 419290 h 6844842"/>
              <a:gd name="connsiteX1324" fmla="*/ 6256226 w 9143999"/>
              <a:gd name="connsiteY1324" fmla="*/ 465010 h 6844842"/>
              <a:gd name="connsiteX1325" fmla="*/ 6231437 w 9143999"/>
              <a:gd name="connsiteY1325" fmla="*/ 472153 h 6844842"/>
              <a:gd name="connsiteX1326" fmla="*/ 926316 w 9143999"/>
              <a:gd name="connsiteY1326" fmla="*/ 472367 h 6844842"/>
              <a:gd name="connsiteX1327" fmla="*/ 898105 w 9143999"/>
              <a:gd name="connsiteY1327" fmla="*/ 459294 h 6844842"/>
              <a:gd name="connsiteX1328" fmla="*/ 894101 w 9143999"/>
              <a:gd name="connsiteY1328" fmla="*/ 424433 h 6844842"/>
              <a:gd name="connsiteX1329" fmla="*/ 922106 w 9143999"/>
              <a:gd name="connsiteY1329" fmla="*/ 406145 h 6844842"/>
              <a:gd name="connsiteX1330" fmla="*/ 948963 w 9143999"/>
              <a:gd name="connsiteY1330" fmla="*/ 454151 h 6844842"/>
              <a:gd name="connsiteX1331" fmla="*/ 926316 w 9143999"/>
              <a:gd name="connsiteY1331" fmla="*/ 472367 h 6844842"/>
              <a:gd name="connsiteX1332" fmla="*/ 8217681 w 9143999"/>
              <a:gd name="connsiteY1332" fmla="*/ 472367 h 6844842"/>
              <a:gd name="connsiteX1333" fmla="*/ 8195034 w 9143999"/>
              <a:gd name="connsiteY1333" fmla="*/ 454151 h 6844842"/>
              <a:gd name="connsiteX1334" fmla="*/ 8221891 w 9143999"/>
              <a:gd name="connsiteY1334" fmla="*/ 406145 h 6844842"/>
              <a:gd name="connsiteX1335" fmla="*/ 8249896 w 9143999"/>
              <a:gd name="connsiteY1335" fmla="*/ 424433 h 6844842"/>
              <a:gd name="connsiteX1336" fmla="*/ 8245892 w 9143999"/>
              <a:gd name="connsiteY1336" fmla="*/ 459294 h 6844842"/>
              <a:gd name="connsiteX1337" fmla="*/ 8217681 w 9143999"/>
              <a:gd name="connsiteY1337" fmla="*/ 472367 h 6844842"/>
              <a:gd name="connsiteX1338" fmla="*/ 3170674 w 9143999"/>
              <a:gd name="connsiteY1338" fmla="*/ 472581 h 6844842"/>
              <a:gd name="connsiteX1339" fmla="*/ 3153100 w 9143999"/>
              <a:gd name="connsiteY1339" fmla="*/ 460437 h 6844842"/>
              <a:gd name="connsiteX1340" fmla="*/ 3149671 w 9143999"/>
              <a:gd name="connsiteY1340" fmla="*/ 419289 h 6844842"/>
              <a:gd name="connsiteX1341" fmla="*/ 3197105 w 9143999"/>
              <a:gd name="connsiteY1341" fmla="*/ 419860 h 6844842"/>
              <a:gd name="connsiteX1342" fmla="*/ 3189104 w 9143999"/>
              <a:gd name="connsiteY1342" fmla="*/ 463294 h 6844842"/>
              <a:gd name="connsiteX1343" fmla="*/ 3170674 w 9143999"/>
              <a:gd name="connsiteY1343" fmla="*/ 472581 h 6844842"/>
              <a:gd name="connsiteX1344" fmla="*/ 5973323 w 9143999"/>
              <a:gd name="connsiteY1344" fmla="*/ 472581 h 6844842"/>
              <a:gd name="connsiteX1345" fmla="*/ 5954893 w 9143999"/>
              <a:gd name="connsiteY1345" fmla="*/ 463294 h 6844842"/>
              <a:gd name="connsiteX1346" fmla="*/ 5946892 w 9143999"/>
              <a:gd name="connsiteY1346" fmla="*/ 419860 h 6844842"/>
              <a:gd name="connsiteX1347" fmla="*/ 5994326 w 9143999"/>
              <a:gd name="connsiteY1347" fmla="*/ 419289 h 6844842"/>
              <a:gd name="connsiteX1348" fmla="*/ 5990897 w 9143999"/>
              <a:gd name="connsiteY1348" fmla="*/ 460437 h 6844842"/>
              <a:gd name="connsiteX1349" fmla="*/ 5973323 w 9143999"/>
              <a:gd name="connsiteY1349" fmla="*/ 472581 h 6844842"/>
              <a:gd name="connsiteX1350" fmla="*/ 658852 w 9143999"/>
              <a:gd name="connsiteY1350" fmla="*/ 472652 h 6844842"/>
              <a:gd name="connsiteX1351" fmla="*/ 639061 w 9143999"/>
              <a:gd name="connsiteY1351" fmla="*/ 461580 h 6844842"/>
              <a:gd name="connsiteX1352" fmla="*/ 637347 w 9143999"/>
              <a:gd name="connsiteY1352" fmla="*/ 417574 h 6844842"/>
              <a:gd name="connsiteX1353" fmla="*/ 677924 w 9143999"/>
              <a:gd name="connsiteY1353" fmla="*/ 419289 h 6844842"/>
              <a:gd name="connsiteX1354" fmla="*/ 675637 w 9143999"/>
              <a:gd name="connsiteY1354" fmla="*/ 461008 h 6844842"/>
              <a:gd name="connsiteX1355" fmla="*/ 658852 w 9143999"/>
              <a:gd name="connsiteY1355" fmla="*/ 472652 h 6844842"/>
              <a:gd name="connsiteX1356" fmla="*/ 8485145 w 9143999"/>
              <a:gd name="connsiteY1356" fmla="*/ 472652 h 6844842"/>
              <a:gd name="connsiteX1357" fmla="*/ 8468360 w 9143999"/>
              <a:gd name="connsiteY1357" fmla="*/ 461008 h 6844842"/>
              <a:gd name="connsiteX1358" fmla="*/ 8466073 w 9143999"/>
              <a:gd name="connsiteY1358" fmla="*/ 419289 h 6844842"/>
              <a:gd name="connsiteX1359" fmla="*/ 8506650 w 9143999"/>
              <a:gd name="connsiteY1359" fmla="*/ 417574 h 6844842"/>
              <a:gd name="connsiteX1360" fmla="*/ 8504936 w 9143999"/>
              <a:gd name="connsiteY1360" fmla="*/ 461580 h 6844842"/>
              <a:gd name="connsiteX1361" fmla="*/ 8485145 w 9143999"/>
              <a:gd name="connsiteY1361" fmla="*/ 472652 h 6844842"/>
              <a:gd name="connsiteX1362" fmla="*/ 1980547 w 9143999"/>
              <a:gd name="connsiteY1362" fmla="*/ 472722 h 6844842"/>
              <a:gd name="connsiteX1363" fmla="*/ 1965116 w 9143999"/>
              <a:gd name="connsiteY1363" fmla="*/ 462149 h 6844842"/>
              <a:gd name="connsiteX1364" fmla="*/ 1967973 w 9143999"/>
              <a:gd name="connsiteY1364" fmla="*/ 413000 h 6844842"/>
              <a:gd name="connsiteX1365" fmla="*/ 1995977 w 9143999"/>
              <a:gd name="connsiteY1365" fmla="*/ 414715 h 6844842"/>
              <a:gd name="connsiteX1366" fmla="*/ 1997691 w 9143999"/>
              <a:gd name="connsiteY1366" fmla="*/ 461006 h 6844842"/>
              <a:gd name="connsiteX1367" fmla="*/ 1980547 w 9143999"/>
              <a:gd name="connsiteY1367" fmla="*/ 472722 h 6844842"/>
              <a:gd name="connsiteX1368" fmla="*/ 7163450 w 9143999"/>
              <a:gd name="connsiteY1368" fmla="*/ 472722 h 6844842"/>
              <a:gd name="connsiteX1369" fmla="*/ 7146306 w 9143999"/>
              <a:gd name="connsiteY1369" fmla="*/ 461006 h 6844842"/>
              <a:gd name="connsiteX1370" fmla="*/ 7148020 w 9143999"/>
              <a:gd name="connsiteY1370" fmla="*/ 414715 h 6844842"/>
              <a:gd name="connsiteX1371" fmla="*/ 7176024 w 9143999"/>
              <a:gd name="connsiteY1371" fmla="*/ 413000 h 6844842"/>
              <a:gd name="connsiteX1372" fmla="*/ 7178881 w 9143999"/>
              <a:gd name="connsiteY1372" fmla="*/ 462149 h 6844842"/>
              <a:gd name="connsiteX1373" fmla="*/ 7163450 w 9143999"/>
              <a:gd name="connsiteY1373" fmla="*/ 472722 h 6844842"/>
              <a:gd name="connsiteX1374" fmla="*/ 1182188 w 9143999"/>
              <a:gd name="connsiteY1374" fmla="*/ 472832 h 6844842"/>
              <a:gd name="connsiteX1375" fmla="*/ 1164552 w 9143999"/>
              <a:gd name="connsiteY1375" fmla="*/ 463295 h 6844842"/>
              <a:gd name="connsiteX1376" fmla="*/ 1161694 w 9143999"/>
              <a:gd name="connsiteY1376" fmla="*/ 411860 h 6844842"/>
              <a:gd name="connsiteX1377" fmla="*/ 1223416 w 9143999"/>
              <a:gd name="connsiteY1377" fmla="*/ 435863 h 6844842"/>
              <a:gd name="connsiteX1378" fmla="*/ 1182188 w 9143999"/>
              <a:gd name="connsiteY1378" fmla="*/ 472832 h 6844842"/>
              <a:gd name="connsiteX1379" fmla="*/ 7961809 w 9143999"/>
              <a:gd name="connsiteY1379" fmla="*/ 472832 h 6844842"/>
              <a:gd name="connsiteX1380" fmla="*/ 7920581 w 9143999"/>
              <a:gd name="connsiteY1380" fmla="*/ 435863 h 6844842"/>
              <a:gd name="connsiteX1381" fmla="*/ 7982303 w 9143999"/>
              <a:gd name="connsiteY1381" fmla="*/ 411860 h 6844842"/>
              <a:gd name="connsiteX1382" fmla="*/ 7979445 w 9143999"/>
              <a:gd name="connsiteY1382" fmla="*/ 463295 h 6844842"/>
              <a:gd name="connsiteX1383" fmla="*/ 7961809 w 9143999"/>
              <a:gd name="connsiteY1383" fmla="*/ 472832 h 6844842"/>
              <a:gd name="connsiteX1384" fmla="*/ 1050835 w 9143999"/>
              <a:gd name="connsiteY1384" fmla="*/ 472867 h 6844842"/>
              <a:gd name="connsiteX1385" fmla="*/ 1030476 w 9143999"/>
              <a:gd name="connsiteY1385" fmla="*/ 458151 h 6844842"/>
              <a:gd name="connsiteX1386" fmla="*/ 1029904 w 9143999"/>
              <a:gd name="connsiteY1386" fmla="*/ 419860 h 6844842"/>
              <a:gd name="connsiteX1387" fmla="*/ 1076763 w 9143999"/>
              <a:gd name="connsiteY1387" fmla="*/ 415288 h 6844842"/>
              <a:gd name="connsiteX1388" fmla="*/ 1073335 w 9143999"/>
              <a:gd name="connsiteY1388" fmla="*/ 461008 h 6844842"/>
              <a:gd name="connsiteX1389" fmla="*/ 1050835 w 9143999"/>
              <a:gd name="connsiteY1389" fmla="*/ 472867 h 6844842"/>
              <a:gd name="connsiteX1390" fmla="*/ 8093162 w 9143999"/>
              <a:gd name="connsiteY1390" fmla="*/ 472867 h 6844842"/>
              <a:gd name="connsiteX1391" fmla="*/ 8070662 w 9143999"/>
              <a:gd name="connsiteY1391" fmla="*/ 461008 h 6844842"/>
              <a:gd name="connsiteX1392" fmla="*/ 8067234 w 9143999"/>
              <a:gd name="connsiteY1392" fmla="*/ 415288 h 6844842"/>
              <a:gd name="connsiteX1393" fmla="*/ 8114093 w 9143999"/>
              <a:gd name="connsiteY1393" fmla="*/ 419860 h 6844842"/>
              <a:gd name="connsiteX1394" fmla="*/ 8113521 w 9143999"/>
              <a:gd name="connsiteY1394" fmla="*/ 458151 h 6844842"/>
              <a:gd name="connsiteX1395" fmla="*/ 8093162 w 9143999"/>
              <a:gd name="connsiteY1395" fmla="*/ 472867 h 6844842"/>
              <a:gd name="connsiteX1396" fmla="*/ 2112570 w 9143999"/>
              <a:gd name="connsiteY1396" fmla="*/ 472938 h 6844842"/>
              <a:gd name="connsiteX1397" fmla="*/ 2091781 w 9143999"/>
              <a:gd name="connsiteY1397" fmla="*/ 460437 h 6844842"/>
              <a:gd name="connsiteX1398" fmla="*/ 2092353 w 9143999"/>
              <a:gd name="connsiteY1398" fmla="*/ 417574 h 6844842"/>
              <a:gd name="connsiteX1399" fmla="*/ 2135215 w 9143999"/>
              <a:gd name="connsiteY1399" fmla="*/ 418146 h 6844842"/>
              <a:gd name="connsiteX1400" fmla="*/ 2134644 w 9143999"/>
              <a:gd name="connsiteY1400" fmla="*/ 461008 h 6844842"/>
              <a:gd name="connsiteX1401" fmla="*/ 2112570 w 9143999"/>
              <a:gd name="connsiteY1401" fmla="*/ 472938 h 6844842"/>
              <a:gd name="connsiteX1402" fmla="*/ 2371973 w 9143999"/>
              <a:gd name="connsiteY1402" fmla="*/ 472938 h 6844842"/>
              <a:gd name="connsiteX1403" fmla="*/ 2350827 w 9143999"/>
              <a:gd name="connsiteY1403" fmla="*/ 459293 h 6844842"/>
              <a:gd name="connsiteX1404" fmla="*/ 2341683 w 9143999"/>
              <a:gd name="connsiteY1404" fmla="*/ 439291 h 6844842"/>
              <a:gd name="connsiteX1405" fmla="*/ 2350827 w 9143999"/>
              <a:gd name="connsiteY1405" fmla="*/ 419288 h 6844842"/>
              <a:gd name="connsiteX1406" fmla="*/ 2379402 w 9143999"/>
              <a:gd name="connsiteY1406" fmla="*/ 405001 h 6844842"/>
              <a:gd name="connsiteX1407" fmla="*/ 2396547 w 9143999"/>
              <a:gd name="connsiteY1407" fmla="*/ 469009 h 6844842"/>
              <a:gd name="connsiteX1408" fmla="*/ 2371973 w 9143999"/>
              <a:gd name="connsiteY1408" fmla="*/ 472938 h 6844842"/>
              <a:gd name="connsiteX1409" fmla="*/ 6772024 w 9143999"/>
              <a:gd name="connsiteY1409" fmla="*/ 472938 h 6844842"/>
              <a:gd name="connsiteX1410" fmla="*/ 6747450 w 9143999"/>
              <a:gd name="connsiteY1410" fmla="*/ 469009 h 6844842"/>
              <a:gd name="connsiteX1411" fmla="*/ 6764595 w 9143999"/>
              <a:gd name="connsiteY1411" fmla="*/ 405001 h 6844842"/>
              <a:gd name="connsiteX1412" fmla="*/ 6793170 w 9143999"/>
              <a:gd name="connsiteY1412" fmla="*/ 419288 h 6844842"/>
              <a:gd name="connsiteX1413" fmla="*/ 6802314 w 9143999"/>
              <a:gd name="connsiteY1413" fmla="*/ 439291 h 6844842"/>
              <a:gd name="connsiteX1414" fmla="*/ 6793170 w 9143999"/>
              <a:gd name="connsiteY1414" fmla="*/ 459293 h 6844842"/>
              <a:gd name="connsiteX1415" fmla="*/ 6772024 w 9143999"/>
              <a:gd name="connsiteY1415" fmla="*/ 472938 h 6844842"/>
              <a:gd name="connsiteX1416" fmla="*/ 7031427 w 9143999"/>
              <a:gd name="connsiteY1416" fmla="*/ 472938 h 6844842"/>
              <a:gd name="connsiteX1417" fmla="*/ 7009353 w 9143999"/>
              <a:gd name="connsiteY1417" fmla="*/ 461008 h 6844842"/>
              <a:gd name="connsiteX1418" fmla="*/ 7008782 w 9143999"/>
              <a:gd name="connsiteY1418" fmla="*/ 418146 h 6844842"/>
              <a:gd name="connsiteX1419" fmla="*/ 7051644 w 9143999"/>
              <a:gd name="connsiteY1419" fmla="*/ 417574 h 6844842"/>
              <a:gd name="connsiteX1420" fmla="*/ 7052216 w 9143999"/>
              <a:gd name="connsiteY1420" fmla="*/ 460437 h 6844842"/>
              <a:gd name="connsiteX1421" fmla="*/ 7031427 w 9143999"/>
              <a:gd name="connsiteY1421" fmla="*/ 472938 h 6844842"/>
              <a:gd name="connsiteX1422" fmla="*/ 1320365 w 9143999"/>
              <a:gd name="connsiteY1422" fmla="*/ 472939 h 6844842"/>
              <a:gd name="connsiteX1423" fmla="*/ 1297505 w 9143999"/>
              <a:gd name="connsiteY1423" fmla="*/ 462152 h 6844842"/>
              <a:gd name="connsiteX1424" fmla="*/ 1295219 w 9143999"/>
              <a:gd name="connsiteY1424" fmla="*/ 417575 h 6844842"/>
              <a:gd name="connsiteX1425" fmla="*/ 1345511 w 9143999"/>
              <a:gd name="connsiteY1425" fmla="*/ 419290 h 6844842"/>
              <a:gd name="connsiteX1426" fmla="*/ 1343225 w 9143999"/>
              <a:gd name="connsiteY1426" fmla="*/ 461009 h 6844842"/>
              <a:gd name="connsiteX1427" fmla="*/ 1320365 w 9143999"/>
              <a:gd name="connsiteY1427" fmla="*/ 472939 h 6844842"/>
              <a:gd name="connsiteX1428" fmla="*/ 7823632 w 9143999"/>
              <a:gd name="connsiteY1428" fmla="*/ 472939 h 6844842"/>
              <a:gd name="connsiteX1429" fmla="*/ 7800772 w 9143999"/>
              <a:gd name="connsiteY1429" fmla="*/ 461009 h 6844842"/>
              <a:gd name="connsiteX1430" fmla="*/ 7798486 w 9143999"/>
              <a:gd name="connsiteY1430" fmla="*/ 419290 h 6844842"/>
              <a:gd name="connsiteX1431" fmla="*/ 7848778 w 9143999"/>
              <a:gd name="connsiteY1431" fmla="*/ 417575 h 6844842"/>
              <a:gd name="connsiteX1432" fmla="*/ 7846492 w 9143999"/>
              <a:gd name="connsiteY1432" fmla="*/ 462152 h 6844842"/>
              <a:gd name="connsiteX1433" fmla="*/ 7823632 w 9143999"/>
              <a:gd name="connsiteY1433" fmla="*/ 472939 h 6844842"/>
              <a:gd name="connsiteX1434" fmla="*/ 0 w 9143999"/>
              <a:gd name="connsiteY1434" fmla="*/ 473117 h 6844842"/>
              <a:gd name="connsiteX1435" fmla="*/ 0 w 9143999"/>
              <a:gd name="connsiteY1435" fmla="*/ 405296 h 6844842"/>
              <a:gd name="connsiteX1436" fmla="*/ 16806 w 9143999"/>
              <a:gd name="connsiteY1436" fmla="*/ 408215 h 6844842"/>
              <a:gd name="connsiteX1437" fmla="*/ 28025 w 9143999"/>
              <a:gd name="connsiteY1437" fmla="*/ 422145 h 6844842"/>
              <a:gd name="connsiteX1438" fmla="*/ 28025 w 9143999"/>
              <a:gd name="connsiteY1438" fmla="*/ 456435 h 6844842"/>
              <a:gd name="connsiteX1439" fmla="*/ 16877 w 9143999"/>
              <a:gd name="connsiteY1439" fmla="*/ 470366 h 6844842"/>
              <a:gd name="connsiteX1440" fmla="*/ 9143999 w 9143999"/>
              <a:gd name="connsiteY1440" fmla="*/ 473117 h 6844842"/>
              <a:gd name="connsiteX1441" fmla="*/ 9127120 w 9143999"/>
              <a:gd name="connsiteY1441" fmla="*/ 470366 h 6844842"/>
              <a:gd name="connsiteX1442" fmla="*/ 9115972 w 9143999"/>
              <a:gd name="connsiteY1442" fmla="*/ 456435 h 6844842"/>
              <a:gd name="connsiteX1443" fmla="*/ 9115972 w 9143999"/>
              <a:gd name="connsiteY1443" fmla="*/ 422145 h 6844842"/>
              <a:gd name="connsiteX1444" fmla="*/ 9127191 w 9143999"/>
              <a:gd name="connsiteY1444" fmla="*/ 408215 h 6844842"/>
              <a:gd name="connsiteX1445" fmla="*/ 9143999 w 9143999"/>
              <a:gd name="connsiteY1445" fmla="*/ 405295 h 6844842"/>
              <a:gd name="connsiteX1446" fmla="*/ 4499754 w 9143999"/>
              <a:gd name="connsiteY1446" fmla="*/ 473582 h 6844842"/>
              <a:gd name="connsiteX1447" fmla="*/ 4468322 w 9143999"/>
              <a:gd name="connsiteY1447" fmla="*/ 463295 h 6844842"/>
              <a:gd name="connsiteX1448" fmla="*/ 4499754 w 9143999"/>
              <a:gd name="connsiteY1448" fmla="*/ 403288 h 6844842"/>
              <a:gd name="connsiteX1449" fmla="*/ 4527186 w 9143999"/>
              <a:gd name="connsiteY1449" fmla="*/ 458723 h 6844842"/>
              <a:gd name="connsiteX1450" fmla="*/ 4499754 w 9143999"/>
              <a:gd name="connsiteY1450" fmla="*/ 473582 h 6844842"/>
              <a:gd name="connsiteX1451" fmla="*/ 4644243 w 9143999"/>
              <a:gd name="connsiteY1451" fmla="*/ 473582 h 6844842"/>
              <a:gd name="connsiteX1452" fmla="*/ 4616811 w 9143999"/>
              <a:gd name="connsiteY1452" fmla="*/ 458723 h 6844842"/>
              <a:gd name="connsiteX1453" fmla="*/ 4644243 w 9143999"/>
              <a:gd name="connsiteY1453" fmla="*/ 403288 h 6844842"/>
              <a:gd name="connsiteX1454" fmla="*/ 4675675 w 9143999"/>
              <a:gd name="connsiteY1454" fmla="*/ 463295 h 6844842"/>
              <a:gd name="connsiteX1455" fmla="*/ 4644243 w 9143999"/>
              <a:gd name="connsiteY1455" fmla="*/ 473582 h 6844842"/>
              <a:gd name="connsiteX1456" fmla="*/ 1722343 w 9143999"/>
              <a:gd name="connsiteY1456" fmla="*/ 473676 h 6844842"/>
              <a:gd name="connsiteX1457" fmla="*/ 1705858 w 9143999"/>
              <a:gd name="connsiteY1457" fmla="*/ 472722 h 6844842"/>
              <a:gd name="connsiteX1458" fmla="*/ 1687784 w 9143999"/>
              <a:gd name="connsiteY1458" fmla="*/ 459292 h 6844842"/>
              <a:gd name="connsiteX1459" fmla="*/ 1683212 w 9143999"/>
              <a:gd name="connsiteY1459" fmla="*/ 426145 h 6844842"/>
              <a:gd name="connsiteX1460" fmla="*/ 1710644 w 9143999"/>
              <a:gd name="connsiteY1460" fmla="*/ 406142 h 6844842"/>
              <a:gd name="connsiteX1461" fmla="*/ 1754078 w 9143999"/>
              <a:gd name="connsiteY1461" fmla="*/ 439289 h 6844842"/>
              <a:gd name="connsiteX1462" fmla="*/ 1722343 w 9143999"/>
              <a:gd name="connsiteY1462" fmla="*/ 473676 h 6844842"/>
              <a:gd name="connsiteX1463" fmla="*/ 7421654 w 9143999"/>
              <a:gd name="connsiteY1463" fmla="*/ 473676 h 6844842"/>
              <a:gd name="connsiteX1464" fmla="*/ 7389919 w 9143999"/>
              <a:gd name="connsiteY1464" fmla="*/ 439289 h 6844842"/>
              <a:gd name="connsiteX1465" fmla="*/ 7433353 w 9143999"/>
              <a:gd name="connsiteY1465" fmla="*/ 406142 h 6844842"/>
              <a:gd name="connsiteX1466" fmla="*/ 7460785 w 9143999"/>
              <a:gd name="connsiteY1466" fmla="*/ 426145 h 6844842"/>
              <a:gd name="connsiteX1467" fmla="*/ 7456213 w 9143999"/>
              <a:gd name="connsiteY1467" fmla="*/ 459292 h 6844842"/>
              <a:gd name="connsiteX1468" fmla="*/ 7438139 w 9143999"/>
              <a:gd name="connsiteY1468" fmla="*/ 472722 h 6844842"/>
              <a:gd name="connsiteX1469" fmla="*/ 7421654 w 9143999"/>
              <a:gd name="connsiteY1469" fmla="*/ 473676 h 6844842"/>
              <a:gd name="connsiteX1470" fmla="*/ 129367 w 9143999"/>
              <a:gd name="connsiteY1470" fmla="*/ 476626 h 6844842"/>
              <a:gd name="connsiteX1471" fmla="*/ 112398 w 9143999"/>
              <a:gd name="connsiteY1471" fmla="*/ 473581 h 6844842"/>
              <a:gd name="connsiteX1472" fmla="*/ 107255 w 9143999"/>
              <a:gd name="connsiteY1472" fmla="*/ 407858 h 6844842"/>
              <a:gd name="connsiteX1473" fmla="*/ 164413 w 9143999"/>
              <a:gd name="connsiteY1473" fmla="*/ 447292 h 6844842"/>
              <a:gd name="connsiteX1474" fmla="*/ 129367 w 9143999"/>
              <a:gd name="connsiteY1474" fmla="*/ 476626 h 6844842"/>
              <a:gd name="connsiteX1475" fmla="*/ 9014630 w 9143999"/>
              <a:gd name="connsiteY1475" fmla="*/ 476626 h 6844842"/>
              <a:gd name="connsiteX1476" fmla="*/ 8979584 w 9143999"/>
              <a:gd name="connsiteY1476" fmla="*/ 447292 h 6844842"/>
              <a:gd name="connsiteX1477" fmla="*/ 9036742 w 9143999"/>
              <a:gd name="connsiteY1477" fmla="*/ 407858 h 6844842"/>
              <a:gd name="connsiteX1478" fmla="*/ 9031599 w 9143999"/>
              <a:gd name="connsiteY1478" fmla="*/ 473581 h 6844842"/>
              <a:gd name="connsiteX1479" fmla="*/ 9014630 w 9143999"/>
              <a:gd name="connsiteY1479" fmla="*/ 476626 h 6844842"/>
              <a:gd name="connsiteX1480" fmla="*/ 2508634 w 9143999"/>
              <a:gd name="connsiteY1480" fmla="*/ 478652 h 6844842"/>
              <a:gd name="connsiteX1481" fmla="*/ 2491203 w 9143999"/>
              <a:gd name="connsiteY1481" fmla="*/ 472437 h 6844842"/>
              <a:gd name="connsiteX1482" fmla="*/ 2495203 w 9143999"/>
              <a:gd name="connsiteY1482" fmla="*/ 405000 h 6844842"/>
              <a:gd name="connsiteX1483" fmla="*/ 2544352 w 9143999"/>
              <a:gd name="connsiteY1483" fmla="*/ 419859 h 6844842"/>
              <a:gd name="connsiteX1484" fmla="*/ 2546638 w 9143999"/>
              <a:gd name="connsiteY1484" fmla="*/ 451863 h 6844842"/>
              <a:gd name="connsiteX1485" fmla="*/ 2526064 w 9143999"/>
              <a:gd name="connsiteY1485" fmla="*/ 474152 h 6844842"/>
              <a:gd name="connsiteX1486" fmla="*/ 2508634 w 9143999"/>
              <a:gd name="connsiteY1486" fmla="*/ 478652 h 6844842"/>
              <a:gd name="connsiteX1487" fmla="*/ 6635363 w 9143999"/>
              <a:gd name="connsiteY1487" fmla="*/ 478652 h 6844842"/>
              <a:gd name="connsiteX1488" fmla="*/ 6617933 w 9143999"/>
              <a:gd name="connsiteY1488" fmla="*/ 474152 h 6844842"/>
              <a:gd name="connsiteX1489" fmla="*/ 6597359 w 9143999"/>
              <a:gd name="connsiteY1489" fmla="*/ 451863 h 6844842"/>
              <a:gd name="connsiteX1490" fmla="*/ 6599645 w 9143999"/>
              <a:gd name="connsiteY1490" fmla="*/ 419859 h 6844842"/>
              <a:gd name="connsiteX1491" fmla="*/ 6648794 w 9143999"/>
              <a:gd name="connsiteY1491" fmla="*/ 405000 h 6844842"/>
              <a:gd name="connsiteX1492" fmla="*/ 6652794 w 9143999"/>
              <a:gd name="connsiteY1492" fmla="*/ 472437 h 6844842"/>
              <a:gd name="connsiteX1493" fmla="*/ 6635363 w 9143999"/>
              <a:gd name="connsiteY1493" fmla="*/ 478652 h 6844842"/>
              <a:gd name="connsiteX1494" fmla="*/ 3837145 w 9143999"/>
              <a:gd name="connsiteY1494" fmla="*/ 484155 h 6844842"/>
              <a:gd name="connsiteX1495" fmla="*/ 3816713 w 9143999"/>
              <a:gd name="connsiteY1495" fmla="*/ 475868 h 6844842"/>
              <a:gd name="connsiteX1496" fmla="*/ 3790995 w 9143999"/>
              <a:gd name="connsiteY1496" fmla="*/ 437577 h 6844842"/>
              <a:gd name="connsiteX1497" fmla="*/ 3833858 w 9143999"/>
              <a:gd name="connsiteY1497" fmla="*/ 393572 h 6844842"/>
              <a:gd name="connsiteX1498" fmla="*/ 3861862 w 9143999"/>
              <a:gd name="connsiteY1498" fmla="*/ 405573 h 6844842"/>
              <a:gd name="connsiteX1499" fmla="*/ 3876721 w 9143999"/>
              <a:gd name="connsiteY1499" fmla="*/ 439863 h 6844842"/>
              <a:gd name="connsiteX1500" fmla="*/ 3858433 w 9143999"/>
              <a:gd name="connsiteY1500" fmla="*/ 473582 h 6844842"/>
              <a:gd name="connsiteX1501" fmla="*/ 3837145 w 9143999"/>
              <a:gd name="connsiteY1501" fmla="*/ 484155 h 6844842"/>
              <a:gd name="connsiteX1502" fmla="*/ 5306852 w 9143999"/>
              <a:gd name="connsiteY1502" fmla="*/ 484155 h 6844842"/>
              <a:gd name="connsiteX1503" fmla="*/ 5285564 w 9143999"/>
              <a:gd name="connsiteY1503" fmla="*/ 473582 h 6844842"/>
              <a:gd name="connsiteX1504" fmla="*/ 5267276 w 9143999"/>
              <a:gd name="connsiteY1504" fmla="*/ 439863 h 6844842"/>
              <a:gd name="connsiteX1505" fmla="*/ 5282135 w 9143999"/>
              <a:gd name="connsiteY1505" fmla="*/ 405573 h 6844842"/>
              <a:gd name="connsiteX1506" fmla="*/ 5310139 w 9143999"/>
              <a:gd name="connsiteY1506" fmla="*/ 393572 h 6844842"/>
              <a:gd name="connsiteX1507" fmla="*/ 5353002 w 9143999"/>
              <a:gd name="connsiteY1507" fmla="*/ 437577 h 6844842"/>
              <a:gd name="connsiteX1508" fmla="*/ 5327284 w 9143999"/>
              <a:gd name="connsiteY1508" fmla="*/ 475868 h 6844842"/>
              <a:gd name="connsiteX1509" fmla="*/ 5306852 w 9143999"/>
              <a:gd name="connsiteY1509" fmla="*/ 484155 h 6844842"/>
              <a:gd name="connsiteX1510" fmla="*/ 2771682 w 9143999"/>
              <a:gd name="connsiteY1510" fmla="*/ 484225 h 6844842"/>
              <a:gd name="connsiteX1511" fmla="*/ 2747393 w 9143999"/>
              <a:gd name="connsiteY1511" fmla="*/ 470152 h 6844842"/>
              <a:gd name="connsiteX1512" fmla="*/ 2744535 w 9143999"/>
              <a:gd name="connsiteY1512" fmla="*/ 407858 h 6844842"/>
              <a:gd name="connsiteX1513" fmla="*/ 2801685 w 9143999"/>
              <a:gd name="connsiteY1513" fmla="*/ 403858 h 6844842"/>
              <a:gd name="connsiteX1514" fmla="*/ 2797685 w 9143999"/>
              <a:gd name="connsiteY1514" fmla="*/ 476438 h 6844842"/>
              <a:gd name="connsiteX1515" fmla="*/ 2771682 w 9143999"/>
              <a:gd name="connsiteY1515" fmla="*/ 484225 h 6844842"/>
              <a:gd name="connsiteX1516" fmla="*/ 6372315 w 9143999"/>
              <a:gd name="connsiteY1516" fmla="*/ 484225 h 6844842"/>
              <a:gd name="connsiteX1517" fmla="*/ 6346312 w 9143999"/>
              <a:gd name="connsiteY1517" fmla="*/ 476438 h 6844842"/>
              <a:gd name="connsiteX1518" fmla="*/ 6342312 w 9143999"/>
              <a:gd name="connsiteY1518" fmla="*/ 403858 h 6844842"/>
              <a:gd name="connsiteX1519" fmla="*/ 6399462 w 9143999"/>
              <a:gd name="connsiteY1519" fmla="*/ 407858 h 6844842"/>
              <a:gd name="connsiteX1520" fmla="*/ 6396604 w 9143999"/>
              <a:gd name="connsiteY1520" fmla="*/ 470152 h 6844842"/>
              <a:gd name="connsiteX1521" fmla="*/ 6372315 w 9143999"/>
              <a:gd name="connsiteY1521" fmla="*/ 484225 h 6844842"/>
              <a:gd name="connsiteX1522" fmla="*/ 259076 w 9143999"/>
              <a:gd name="connsiteY1522" fmla="*/ 484443 h 6844842"/>
              <a:gd name="connsiteX1523" fmla="*/ 228220 w 9143999"/>
              <a:gd name="connsiteY1523" fmla="*/ 470727 h 6844842"/>
              <a:gd name="connsiteX1524" fmla="*/ 242504 w 9143999"/>
              <a:gd name="connsiteY1524" fmla="*/ 396432 h 6844842"/>
              <a:gd name="connsiteX1525" fmla="*/ 293361 w 9143999"/>
              <a:gd name="connsiteY1525" fmla="*/ 409005 h 6844842"/>
              <a:gd name="connsiteX1526" fmla="*/ 289933 w 9143999"/>
              <a:gd name="connsiteY1526" fmla="*/ 470727 h 6844842"/>
              <a:gd name="connsiteX1527" fmla="*/ 259076 w 9143999"/>
              <a:gd name="connsiteY1527" fmla="*/ 484443 h 6844842"/>
              <a:gd name="connsiteX1528" fmla="*/ 8884921 w 9143999"/>
              <a:gd name="connsiteY1528" fmla="*/ 484443 h 6844842"/>
              <a:gd name="connsiteX1529" fmla="*/ 8854064 w 9143999"/>
              <a:gd name="connsiteY1529" fmla="*/ 470727 h 6844842"/>
              <a:gd name="connsiteX1530" fmla="*/ 8850636 w 9143999"/>
              <a:gd name="connsiteY1530" fmla="*/ 409005 h 6844842"/>
              <a:gd name="connsiteX1531" fmla="*/ 8901493 w 9143999"/>
              <a:gd name="connsiteY1531" fmla="*/ 396432 h 6844842"/>
              <a:gd name="connsiteX1532" fmla="*/ 8915777 w 9143999"/>
              <a:gd name="connsiteY1532" fmla="*/ 470727 h 6844842"/>
              <a:gd name="connsiteX1533" fmla="*/ 8884921 w 9143999"/>
              <a:gd name="connsiteY1533" fmla="*/ 484443 h 6844842"/>
              <a:gd name="connsiteX1534" fmla="*/ 3967949 w 9143999"/>
              <a:gd name="connsiteY1534" fmla="*/ 581911 h 6844842"/>
              <a:gd name="connsiteX1535" fmla="*/ 3958805 w 9143999"/>
              <a:gd name="connsiteY1535" fmla="*/ 575625 h 6844842"/>
              <a:gd name="connsiteX1536" fmla="*/ 3974236 w 9143999"/>
              <a:gd name="connsiteY1536" fmla="*/ 563052 h 6844842"/>
              <a:gd name="connsiteX1537" fmla="*/ 3967949 w 9143999"/>
              <a:gd name="connsiteY1537" fmla="*/ 581911 h 6844842"/>
              <a:gd name="connsiteX1538" fmla="*/ 4230425 w 9143999"/>
              <a:gd name="connsiteY1538" fmla="*/ 581911 h 6844842"/>
              <a:gd name="connsiteX1539" fmla="*/ 4221281 w 9143999"/>
              <a:gd name="connsiteY1539" fmla="*/ 575625 h 6844842"/>
              <a:gd name="connsiteX1540" fmla="*/ 4236712 w 9143999"/>
              <a:gd name="connsiteY1540" fmla="*/ 563052 h 6844842"/>
              <a:gd name="connsiteX1541" fmla="*/ 4230425 w 9143999"/>
              <a:gd name="connsiteY1541" fmla="*/ 581911 h 6844842"/>
              <a:gd name="connsiteX1542" fmla="*/ 4913572 w 9143999"/>
              <a:gd name="connsiteY1542" fmla="*/ 581911 h 6844842"/>
              <a:gd name="connsiteX1543" fmla="*/ 4907285 w 9143999"/>
              <a:gd name="connsiteY1543" fmla="*/ 563052 h 6844842"/>
              <a:gd name="connsiteX1544" fmla="*/ 4922716 w 9143999"/>
              <a:gd name="connsiteY1544" fmla="*/ 575625 h 6844842"/>
              <a:gd name="connsiteX1545" fmla="*/ 4913572 w 9143999"/>
              <a:gd name="connsiteY1545" fmla="*/ 581911 h 6844842"/>
              <a:gd name="connsiteX1546" fmla="*/ 5176048 w 9143999"/>
              <a:gd name="connsiteY1546" fmla="*/ 581911 h 6844842"/>
              <a:gd name="connsiteX1547" fmla="*/ 5169761 w 9143999"/>
              <a:gd name="connsiteY1547" fmla="*/ 563052 h 6844842"/>
              <a:gd name="connsiteX1548" fmla="*/ 5185192 w 9143999"/>
              <a:gd name="connsiteY1548" fmla="*/ 575625 h 6844842"/>
              <a:gd name="connsiteX1549" fmla="*/ 5176048 w 9143999"/>
              <a:gd name="connsiteY1549" fmla="*/ 581911 h 6844842"/>
              <a:gd name="connsiteX1550" fmla="*/ 1851528 w 9143999"/>
              <a:gd name="connsiteY1550" fmla="*/ 585698 h 6844842"/>
              <a:gd name="connsiteX1551" fmla="*/ 1837883 w 9143999"/>
              <a:gd name="connsiteY1551" fmla="*/ 584198 h 6844842"/>
              <a:gd name="connsiteX1552" fmla="*/ 1843598 w 9143999"/>
              <a:gd name="connsiteY1552" fmla="*/ 556766 h 6844842"/>
              <a:gd name="connsiteX1553" fmla="*/ 1861314 w 9143999"/>
              <a:gd name="connsiteY1553" fmla="*/ 573911 h 6844842"/>
              <a:gd name="connsiteX1554" fmla="*/ 1851528 w 9143999"/>
              <a:gd name="connsiteY1554" fmla="*/ 585698 h 6844842"/>
              <a:gd name="connsiteX1555" fmla="*/ 7292469 w 9143999"/>
              <a:gd name="connsiteY1555" fmla="*/ 585698 h 6844842"/>
              <a:gd name="connsiteX1556" fmla="*/ 7282683 w 9143999"/>
              <a:gd name="connsiteY1556" fmla="*/ 573911 h 6844842"/>
              <a:gd name="connsiteX1557" fmla="*/ 7300399 w 9143999"/>
              <a:gd name="connsiteY1557" fmla="*/ 556766 h 6844842"/>
              <a:gd name="connsiteX1558" fmla="*/ 7306114 w 9143999"/>
              <a:gd name="connsiteY1558" fmla="*/ 584198 h 6844842"/>
              <a:gd name="connsiteX1559" fmla="*/ 7292469 w 9143999"/>
              <a:gd name="connsiteY1559" fmla="*/ 585698 h 6844842"/>
              <a:gd name="connsiteX1560" fmla="*/ 662280 w 9143999"/>
              <a:gd name="connsiteY1560" fmla="*/ 585982 h 6844842"/>
              <a:gd name="connsiteX1561" fmla="*/ 645349 w 9143999"/>
              <a:gd name="connsiteY1561" fmla="*/ 584197 h 6844842"/>
              <a:gd name="connsiteX1562" fmla="*/ 645919 w 9143999"/>
              <a:gd name="connsiteY1562" fmla="*/ 556765 h 6844842"/>
              <a:gd name="connsiteX1563" fmla="*/ 663636 w 9143999"/>
              <a:gd name="connsiteY1563" fmla="*/ 557336 h 6844842"/>
              <a:gd name="connsiteX1564" fmla="*/ 674492 w 9143999"/>
              <a:gd name="connsiteY1564" fmla="*/ 572767 h 6844842"/>
              <a:gd name="connsiteX1565" fmla="*/ 662280 w 9143999"/>
              <a:gd name="connsiteY1565" fmla="*/ 585982 h 6844842"/>
              <a:gd name="connsiteX1566" fmla="*/ 8481717 w 9143999"/>
              <a:gd name="connsiteY1566" fmla="*/ 585982 h 6844842"/>
              <a:gd name="connsiteX1567" fmla="*/ 8469505 w 9143999"/>
              <a:gd name="connsiteY1567" fmla="*/ 572767 h 6844842"/>
              <a:gd name="connsiteX1568" fmla="*/ 8480361 w 9143999"/>
              <a:gd name="connsiteY1568" fmla="*/ 557336 h 6844842"/>
              <a:gd name="connsiteX1569" fmla="*/ 8498078 w 9143999"/>
              <a:gd name="connsiteY1569" fmla="*/ 556765 h 6844842"/>
              <a:gd name="connsiteX1570" fmla="*/ 8498648 w 9143999"/>
              <a:gd name="connsiteY1570" fmla="*/ 584197 h 6844842"/>
              <a:gd name="connsiteX1571" fmla="*/ 8481717 w 9143999"/>
              <a:gd name="connsiteY1571" fmla="*/ 585982 h 6844842"/>
              <a:gd name="connsiteX1572" fmla="*/ 1317153 w 9143999"/>
              <a:gd name="connsiteY1572" fmla="*/ 587266 h 6844842"/>
              <a:gd name="connsiteX1573" fmla="*/ 1307223 w 9143999"/>
              <a:gd name="connsiteY1573" fmla="*/ 576764 h 6844842"/>
              <a:gd name="connsiteX1574" fmla="*/ 1321510 w 9143999"/>
              <a:gd name="connsiteY1574" fmla="*/ 559048 h 6844842"/>
              <a:gd name="connsiteX1575" fmla="*/ 1328368 w 9143999"/>
              <a:gd name="connsiteY1575" fmla="*/ 578479 h 6844842"/>
              <a:gd name="connsiteX1576" fmla="*/ 1317153 w 9143999"/>
              <a:gd name="connsiteY1576" fmla="*/ 587266 h 6844842"/>
              <a:gd name="connsiteX1577" fmla="*/ 7826844 w 9143999"/>
              <a:gd name="connsiteY1577" fmla="*/ 587266 h 6844842"/>
              <a:gd name="connsiteX1578" fmla="*/ 7815629 w 9143999"/>
              <a:gd name="connsiteY1578" fmla="*/ 578479 h 6844842"/>
              <a:gd name="connsiteX1579" fmla="*/ 7822487 w 9143999"/>
              <a:gd name="connsiteY1579" fmla="*/ 559048 h 6844842"/>
              <a:gd name="connsiteX1580" fmla="*/ 7836774 w 9143999"/>
              <a:gd name="connsiteY1580" fmla="*/ 576764 h 6844842"/>
              <a:gd name="connsiteX1581" fmla="*/ 7826844 w 9143999"/>
              <a:gd name="connsiteY1581" fmla="*/ 587266 h 6844842"/>
              <a:gd name="connsiteX1582" fmla="*/ 3701901 w 9143999"/>
              <a:gd name="connsiteY1582" fmla="*/ 587342 h 6844842"/>
              <a:gd name="connsiteX1583" fmla="*/ 3690613 w 9143999"/>
              <a:gd name="connsiteY1583" fmla="*/ 579056 h 6844842"/>
              <a:gd name="connsiteX1584" fmla="*/ 3698614 w 9143999"/>
              <a:gd name="connsiteY1584" fmla="*/ 553338 h 6844842"/>
              <a:gd name="connsiteX1585" fmla="*/ 3714045 w 9143999"/>
              <a:gd name="connsiteY1585" fmla="*/ 561339 h 6844842"/>
              <a:gd name="connsiteX1586" fmla="*/ 3717474 w 9143999"/>
              <a:gd name="connsiteY1586" fmla="*/ 578484 h 6844842"/>
              <a:gd name="connsiteX1587" fmla="*/ 3701901 w 9143999"/>
              <a:gd name="connsiteY1587" fmla="*/ 587342 h 6844842"/>
              <a:gd name="connsiteX1588" fmla="*/ 5442096 w 9143999"/>
              <a:gd name="connsiteY1588" fmla="*/ 587342 h 6844842"/>
              <a:gd name="connsiteX1589" fmla="*/ 5426523 w 9143999"/>
              <a:gd name="connsiteY1589" fmla="*/ 578484 h 6844842"/>
              <a:gd name="connsiteX1590" fmla="*/ 5429952 w 9143999"/>
              <a:gd name="connsiteY1590" fmla="*/ 561339 h 6844842"/>
              <a:gd name="connsiteX1591" fmla="*/ 5445383 w 9143999"/>
              <a:gd name="connsiteY1591" fmla="*/ 553338 h 6844842"/>
              <a:gd name="connsiteX1592" fmla="*/ 5453384 w 9143999"/>
              <a:gd name="connsiteY1592" fmla="*/ 579056 h 6844842"/>
              <a:gd name="connsiteX1593" fmla="*/ 5442096 w 9143999"/>
              <a:gd name="connsiteY1593" fmla="*/ 587342 h 6844842"/>
              <a:gd name="connsiteX1594" fmla="*/ 1983263 w 9143999"/>
              <a:gd name="connsiteY1594" fmla="*/ 587910 h 6844842"/>
              <a:gd name="connsiteX1595" fmla="*/ 1968547 w 9143999"/>
              <a:gd name="connsiteY1595" fmla="*/ 577909 h 6844842"/>
              <a:gd name="connsiteX1596" fmla="*/ 1974262 w 9143999"/>
              <a:gd name="connsiteY1596" fmla="*/ 560764 h 6844842"/>
              <a:gd name="connsiteX1597" fmla="*/ 1993693 w 9143999"/>
              <a:gd name="connsiteY1597" fmla="*/ 573909 h 6844842"/>
              <a:gd name="connsiteX1598" fmla="*/ 1983263 w 9143999"/>
              <a:gd name="connsiteY1598" fmla="*/ 587910 h 6844842"/>
              <a:gd name="connsiteX1599" fmla="*/ 7160734 w 9143999"/>
              <a:gd name="connsiteY1599" fmla="*/ 587910 h 6844842"/>
              <a:gd name="connsiteX1600" fmla="*/ 7150304 w 9143999"/>
              <a:gd name="connsiteY1600" fmla="*/ 573909 h 6844842"/>
              <a:gd name="connsiteX1601" fmla="*/ 7169735 w 9143999"/>
              <a:gd name="connsiteY1601" fmla="*/ 560764 h 6844842"/>
              <a:gd name="connsiteX1602" fmla="*/ 7175450 w 9143999"/>
              <a:gd name="connsiteY1602" fmla="*/ 577909 h 6844842"/>
              <a:gd name="connsiteX1603" fmla="*/ 7160734 w 9143999"/>
              <a:gd name="connsiteY1603" fmla="*/ 587910 h 6844842"/>
              <a:gd name="connsiteX1604" fmla="*/ 0 w 9143999"/>
              <a:gd name="connsiteY1604" fmla="*/ 589729 h 6844842"/>
              <a:gd name="connsiteX1605" fmla="*/ 0 w 9143999"/>
              <a:gd name="connsiteY1605" fmla="*/ 550938 h 6844842"/>
              <a:gd name="connsiteX1606" fmla="*/ 8588 w 9143999"/>
              <a:gd name="connsiteY1606" fmla="*/ 556766 h 6844842"/>
              <a:gd name="connsiteX1607" fmla="*/ 14305 w 9143999"/>
              <a:gd name="connsiteY1607" fmla="*/ 581341 h 6844842"/>
              <a:gd name="connsiteX1608" fmla="*/ 9143999 w 9143999"/>
              <a:gd name="connsiteY1608" fmla="*/ 589730 h 6844842"/>
              <a:gd name="connsiteX1609" fmla="*/ 9129692 w 9143999"/>
              <a:gd name="connsiteY1609" fmla="*/ 581341 h 6844842"/>
              <a:gd name="connsiteX1610" fmla="*/ 9135409 w 9143999"/>
              <a:gd name="connsiteY1610" fmla="*/ 556766 h 6844842"/>
              <a:gd name="connsiteX1611" fmla="*/ 9143999 w 9143999"/>
              <a:gd name="connsiteY1611" fmla="*/ 550937 h 6844842"/>
              <a:gd name="connsiteX1612" fmla="*/ 2380972 w 9143999"/>
              <a:gd name="connsiteY1612" fmla="*/ 591767 h 6844842"/>
              <a:gd name="connsiteX1613" fmla="*/ 2365684 w 9143999"/>
              <a:gd name="connsiteY1613" fmla="*/ 586481 h 6844842"/>
              <a:gd name="connsiteX1614" fmla="*/ 2369685 w 9143999"/>
              <a:gd name="connsiteY1614" fmla="*/ 553906 h 6844842"/>
              <a:gd name="connsiteX1615" fmla="*/ 2395402 w 9143999"/>
              <a:gd name="connsiteY1615" fmla="*/ 580766 h 6844842"/>
              <a:gd name="connsiteX1616" fmla="*/ 2380972 w 9143999"/>
              <a:gd name="connsiteY1616" fmla="*/ 591767 h 6844842"/>
              <a:gd name="connsiteX1617" fmla="*/ 6763025 w 9143999"/>
              <a:gd name="connsiteY1617" fmla="*/ 591767 h 6844842"/>
              <a:gd name="connsiteX1618" fmla="*/ 6748595 w 9143999"/>
              <a:gd name="connsiteY1618" fmla="*/ 580766 h 6844842"/>
              <a:gd name="connsiteX1619" fmla="*/ 6774312 w 9143999"/>
              <a:gd name="connsiteY1619" fmla="*/ 553906 h 6844842"/>
              <a:gd name="connsiteX1620" fmla="*/ 6778313 w 9143999"/>
              <a:gd name="connsiteY1620" fmla="*/ 586481 h 6844842"/>
              <a:gd name="connsiteX1621" fmla="*/ 6763025 w 9143999"/>
              <a:gd name="connsiteY1621" fmla="*/ 591767 h 6844842"/>
              <a:gd name="connsiteX1622" fmla="*/ 3032010 w 9143999"/>
              <a:gd name="connsiteY1622" fmla="*/ 592343 h 6844842"/>
              <a:gd name="connsiteX1623" fmla="*/ 3024723 w 9143999"/>
              <a:gd name="connsiteY1623" fmla="*/ 589914 h 6844842"/>
              <a:gd name="connsiteX1624" fmla="*/ 3029867 w 9143999"/>
              <a:gd name="connsiteY1624" fmla="*/ 552766 h 6844842"/>
              <a:gd name="connsiteX1625" fmla="*/ 3057870 w 9143999"/>
              <a:gd name="connsiteY1625" fmla="*/ 573912 h 6844842"/>
              <a:gd name="connsiteX1626" fmla="*/ 3043583 w 9143999"/>
              <a:gd name="connsiteY1626" fmla="*/ 592200 h 6844842"/>
              <a:gd name="connsiteX1627" fmla="*/ 3032010 w 9143999"/>
              <a:gd name="connsiteY1627" fmla="*/ 592343 h 6844842"/>
              <a:gd name="connsiteX1628" fmla="*/ 6111987 w 9143999"/>
              <a:gd name="connsiteY1628" fmla="*/ 592343 h 6844842"/>
              <a:gd name="connsiteX1629" fmla="*/ 6100414 w 9143999"/>
              <a:gd name="connsiteY1629" fmla="*/ 592200 h 6844842"/>
              <a:gd name="connsiteX1630" fmla="*/ 6086127 w 9143999"/>
              <a:gd name="connsiteY1630" fmla="*/ 573912 h 6844842"/>
              <a:gd name="connsiteX1631" fmla="*/ 6114130 w 9143999"/>
              <a:gd name="connsiteY1631" fmla="*/ 552766 h 6844842"/>
              <a:gd name="connsiteX1632" fmla="*/ 6119274 w 9143999"/>
              <a:gd name="connsiteY1632" fmla="*/ 589914 h 6844842"/>
              <a:gd name="connsiteX1633" fmla="*/ 6111987 w 9143999"/>
              <a:gd name="connsiteY1633" fmla="*/ 592343 h 6844842"/>
              <a:gd name="connsiteX1634" fmla="*/ 786583 w 9143999"/>
              <a:gd name="connsiteY1634" fmla="*/ 592838 h 6844842"/>
              <a:gd name="connsiteX1635" fmla="*/ 774867 w 9143999"/>
              <a:gd name="connsiteY1635" fmla="*/ 579622 h 6844842"/>
              <a:gd name="connsiteX1636" fmla="*/ 789155 w 9143999"/>
              <a:gd name="connsiteY1636" fmla="*/ 553333 h 6844842"/>
              <a:gd name="connsiteX1637" fmla="*/ 803443 w 9143999"/>
              <a:gd name="connsiteY1637" fmla="*/ 580765 h 6844842"/>
              <a:gd name="connsiteX1638" fmla="*/ 786583 w 9143999"/>
              <a:gd name="connsiteY1638" fmla="*/ 592838 h 6844842"/>
              <a:gd name="connsiteX1639" fmla="*/ 2245232 w 9143999"/>
              <a:gd name="connsiteY1639" fmla="*/ 592838 h 6844842"/>
              <a:gd name="connsiteX1640" fmla="*/ 2233302 w 9143999"/>
              <a:gd name="connsiteY1640" fmla="*/ 584765 h 6844842"/>
              <a:gd name="connsiteX1641" fmla="*/ 2260734 w 9143999"/>
              <a:gd name="connsiteY1641" fmla="*/ 560191 h 6844842"/>
              <a:gd name="connsiteX1642" fmla="*/ 2258448 w 9143999"/>
              <a:gd name="connsiteY1642" fmla="*/ 584194 h 6844842"/>
              <a:gd name="connsiteX1643" fmla="*/ 2245232 w 9143999"/>
              <a:gd name="connsiteY1643" fmla="*/ 592838 h 6844842"/>
              <a:gd name="connsiteX1644" fmla="*/ 6898765 w 9143999"/>
              <a:gd name="connsiteY1644" fmla="*/ 592838 h 6844842"/>
              <a:gd name="connsiteX1645" fmla="*/ 6885549 w 9143999"/>
              <a:gd name="connsiteY1645" fmla="*/ 584194 h 6844842"/>
              <a:gd name="connsiteX1646" fmla="*/ 6883263 w 9143999"/>
              <a:gd name="connsiteY1646" fmla="*/ 560191 h 6844842"/>
              <a:gd name="connsiteX1647" fmla="*/ 6910695 w 9143999"/>
              <a:gd name="connsiteY1647" fmla="*/ 584765 h 6844842"/>
              <a:gd name="connsiteX1648" fmla="*/ 6898765 w 9143999"/>
              <a:gd name="connsiteY1648" fmla="*/ 592838 h 6844842"/>
              <a:gd name="connsiteX1649" fmla="*/ 8357414 w 9143999"/>
              <a:gd name="connsiteY1649" fmla="*/ 592838 h 6844842"/>
              <a:gd name="connsiteX1650" fmla="*/ 8340554 w 9143999"/>
              <a:gd name="connsiteY1650" fmla="*/ 580765 h 6844842"/>
              <a:gd name="connsiteX1651" fmla="*/ 8354842 w 9143999"/>
              <a:gd name="connsiteY1651" fmla="*/ 553333 h 6844842"/>
              <a:gd name="connsiteX1652" fmla="*/ 8369130 w 9143999"/>
              <a:gd name="connsiteY1652" fmla="*/ 579622 h 6844842"/>
              <a:gd name="connsiteX1653" fmla="*/ 8357414 w 9143999"/>
              <a:gd name="connsiteY1653" fmla="*/ 592838 h 6844842"/>
              <a:gd name="connsiteX1654" fmla="*/ 2911630 w 9143999"/>
              <a:gd name="connsiteY1654" fmla="*/ 592917 h 6844842"/>
              <a:gd name="connsiteX1655" fmla="*/ 2890627 w 9143999"/>
              <a:gd name="connsiteY1655" fmla="*/ 586488 h 6844842"/>
              <a:gd name="connsiteX1656" fmla="*/ 2896342 w 9143999"/>
              <a:gd name="connsiteY1656" fmla="*/ 551055 h 6844842"/>
              <a:gd name="connsiteX1657" fmla="*/ 2922631 w 9143999"/>
              <a:gd name="connsiteY1657" fmla="*/ 555627 h 6844842"/>
              <a:gd name="connsiteX1658" fmla="*/ 2930061 w 9143999"/>
              <a:gd name="connsiteY1658" fmla="*/ 581344 h 6844842"/>
              <a:gd name="connsiteX1659" fmla="*/ 2911630 w 9143999"/>
              <a:gd name="connsiteY1659" fmla="*/ 592917 h 6844842"/>
              <a:gd name="connsiteX1660" fmla="*/ 6232367 w 9143999"/>
              <a:gd name="connsiteY1660" fmla="*/ 592917 h 6844842"/>
              <a:gd name="connsiteX1661" fmla="*/ 6213936 w 9143999"/>
              <a:gd name="connsiteY1661" fmla="*/ 581344 h 6844842"/>
              <a:gd name="connsiteX1662" fmla="*/ 6221366 w 9143999"/>
              <a:gd name="connsiteY1662" fmla="*/ 555627 h 6844842"/>
              <a:gd name="connsiteX1663" fmla="*/ 6247655 w 9143999"/>
              <a:gd name="connsiteY1663" fmla="*/ 551055 h 6844842"/>
              <a:gd name="connsiteX1664" fmla="*/ 6253370 w 9143999"/>
              <a:gd name="connsiteY1664" fmla="*/ 586488 h 6844842"/>
              <a:gd name="connsiteX1665" fmla="*/ 6232367 w 9143999"/>
              <a:gd name="connsiteY1665" fmla="*/ 592917 h 6844842"/>
              <a:gd name="connsiteX1666" fmla="*/ 2637576 w 9143999"/>
              <a:gd name="connsiteY1666" fmla="*/ 592996 h 6844842"/>
              <a:gd name="connsiteX1667" fmla="*/ 2629298 w 9143999"/>
              <a:gd name="connsiteY1667" fmla="*/ 585334 h 6844842"/>
              <a:gd name="connsiteX1668" fmla="*/ 2628155 w 9143999"/>
              <a:gd name="connsiteY1668" fmla="*/ 566475 h 6844842"/>
              <a:gd name="connsiteX1669" fmla="*/ 2660159 w 9143999"/>
              <a:gd name="connsiteY1669" fmla="*/ 566475 h 6844842"/>
              <a:gd name="connsiteX1670" fmla="*/ 2637576 w 9143999"/>
              <a:gd name="connsiteY1670" fmla="*/ 592996 h 6844842"/>
              <a:gd name="connsiteX1671" fmla="*/ 6506421 w 9143999"/>
              <a:gd name="connsiteY1671" fmla="*/ 592996 h 6844842"/>
              <a:gd name="connsiteX1672" fmla="*/ 6483838 w 9143999"/>
              <a:gd name="connsiteY1672" fmla="*/ 566475 h 6844842"/>
              <a:gd name="connsiteX1673" fmla="*/ 6515842 w 9143999"/>
              <a:gd name="connsiteY1673" fmla="*/ 566475 h 6844842"/>
              <a:gd name="connsiteX1674" fmla="*/ 6514699 w 9143999"/>
              <a:gd name="connsiteY1674" fmla="*/ 585334 h 6844842"/>
              <a:gd name="connsiteX1675" fmla="*/ 6506421 w 9143999"/>
              <a:gd name="connsiteY1675" fmla="*/ 592996 h 6844842"/>
              <a:gd name="connsiteX1676" fmla="*/ 3570811 w 9143999"/>
              <a:gd name="connsiteY1676" fmla="*/ 593341 h 6844842"/>
              <a:gd name="connsiteX1677" fmla="*/ 3553666 w 9143999"/>
              <a:gd name="connsiteY1677" fmla="*/ 585340 h 6844842"/>
              <a:gd name="connsiteX1678" fmla="*/ 3583384 w 9143999"/>
              <a:gd name="connsiteY1678" fmla="*/ 554479 h 6844842"/>
              <a:gd name="connsiteX1679" fmla="*/ 3570811 w 9143999"/>
              <a:gd name="connsiteY1679" fmla="*/ 593341 h 6844842"/>
              <a:gd name="connsiteX1680" fmla="*/ 5573186 w 9143999"/>
              <a:gd name="connsiteY1680" fmla="*/ 593341 h 6844842"/>
              <a:gd name="connsiteX1681" fmla="*/ 5560613 w 9143999"/>
              <a:gd name="connsiteY1681" fmla="*/ 554479 h 6844842"/>
              <a:gd name="connsiteX1682" fmla="*/ 5590331 w 9143999"/>
              <a:gd name="connsiteY1682" fmla="*/ 585340 h 6844842"/>
              <a:gd name="connsiteX1683" fmla="*/ 5573186 w 9143999"/>
              <a:gd name="connsiteY1683" fmla="*/ 593341 h 6844842"/>
              <a:gd name="connsiteX1684" fmla="*/ 3179676 w 9143999"/>
              <a:gd name="connsiteY1684" fmla="*/ 597630 h 6844842"/>
              <a:gd name="connsiteX1685" fmla="*/ 3158816 w 9143999"/>
              <a:gd name="connsiteY1685" fmla="*/ 595058 h 6844842"/>
              <a:gd name="connsiteX1686" fmla="*/ 3149672 w 9143999"/>
              <a:gd name="connsiteY1686" fmla="*/ 556196 h 6844842"/>
              <a:gd name="connsiteX1687" fmla="*/ 3195392 w 9143999"/>
              <a:gd name="connsiteY1687" fmla="*/ 556196 h 6844842"/>
              <a:gd name="connsiteX1688" fmla="*/ 3195392 w 9143999"/>
              <a:gd name="connsiteY1688" fmla="*/ 584771 h 6844842"/>
              <a:gd name="connsiteX1689" fmla="*/ 3179676 w 9143999"/>
              <a:gd name="connsiteY1689" fmla="*/ 597630 h 6844842"/>
              <a:gd name="connsiteX1690" fmla="*/ 5964321 w 9143999"/>
              <a:gd name="connsiteY1690" fmla="*/ 597630 h 6844842"/>
              <a:gd name="connsiteX1691" fmla="*/ 5948605 w 9143999"/>
              <a:gd name="connsiteY1691" fmla="*/ 584771 h 6844842"/>
              <a:gd name="connsiteX1692" fmla="*/ 5948605 w 9143999"/>
              <a:gd name="connsiteY1692" fmla="*/ 556196 h 6844842"/>
              <a:gd name="connsiteX1693" fmla="*/ 5994325 w 9143999"/>
              <a:gd name="connsiteY1693" fmla="*/ 556196 h 6844842"/>
              <a:gd name="connsiteX1694" fmla="*/ 5985181 w 9143999"/>
              <a:gd name="connsiteY1694" fmla="*/ 595058 h 6844842"/>
              <a:gd name="connsiteX1695" fmla="*/ 5964321 w 9143999"/>
              <a:gd name="connsiteY1695" fmla="*/ 597630 h 6844842"/>
              <a:gd name="connsiteX1696" fmla="*/ 1725007 w 9143999"/>
              <a:gd name="connsiteY1696" fmla="*/ 598985 h 6844842"/>
              <a:gd name="connsiteX1697" fmla="*/ 1700932 w 9143999"/>
              <a:gd name="connsiteY1697" fmla="*/ 595628 h 6844842"/>
              <a:gd name="connsiteX1698" fmla="*/ 1718648 w 9143999"/>
              <a:gd name="connsiteY1698" fmla="*/ 541907 h 6844842"/>
              <a:gd name="connsiteX1699" fmla="*/ 1742651 w 9143999"/>
              <a:gd name="connsiteY1699" fmla="*/ 581340 h 6844842"/>
              <a:gd name="connsiteX1700" fmla="*/ 1725007 w 9143999"/>
              <a:gd name="connsiteY1700" fmla="*/ 598985 h 6844842"/>
              <a:gd name="connsiteX1701" fmla="*/ 7418990 w 9143999"/>
              <a:gd name="connsiteY1701" fmla="*/ 598985 h 6844842"/>
              <a:gd name="connsiteX1702" fmla="*/ 7401346 w 9143999"/>
              <a:gd name="connsiteY1702" fmla="*/ 581340 h 6844842"/>
              <a:gd name="connsiteX1703" fmla="*/ 7425349 w 9143999"/>
              <a:gd name="connsiteY1703" fmla="*/ 541907 h 6844842"/>
              <a:gd name="connsiteX1704" fmla="*/ 7443065 w 9143999"/>
              <a:gd name="connsiteY1704" fmla="*/ 595628 h 6844842"/>
              <a:gd name="connsiteX1705" fmla="*/ 7418990 w 9143999"/>
              <a:gd name="connsiteY1705" fmla="*/ 598985 h 6844842"/>
              <a:gd name="connsiteX1706" fmla="*/ 259079 w 9143999"/>
              <a:gd name="connsiteY1706" fmla="*/ 599057 h 6844842"/>
              <a:gd name="connsiteX1707" fmla="*/ 239652 w 9143999"/>
              <a:gd name="connsiteY1707" fmla="*/ 589913 h 6844842"/>
              <a:gd name="connsiteX1708" fmla="*/ 240794 w 9143999"/>
              <a:gd name="connsiteY1708" fmla="*/ 551623 h 6844842"/>
              <a:gd name="connsiteX1709" fmla="*/ 278507 w 9143999"/>
              <a:gd name="connsiteY1709" fmla="*/ 551051 h 6844842"/>
              <a:gd name="connsiteX1710" fmla="*/ 259079 w 9143999"/>
              <a:gd name="connsiteY1710" fmla="*/ 599057 h 6844842"/>
              <a:gd name="connsiteX1711" fmla="*/ 4495749 w 9143999"/>
              <a:gd name="connsiteY1711" fmla="*/ 599057 h 6844842"/>
              <a:gd name="connsiteX1712" fmla="*/ 4480319 w 9143999"/>
              <a:gd name="connsiteY1712" fmla="*/ 592771 h 6844842"/>
              <a:gd name="connsiteX1713" fmla="*/ 4495178 w 9143999"/>
              <a:gd name="connsiteY1713" fmla="*/ 541907 h 6844842"/>
              <a:gd name="connsiteX1714" fmla="*/ 4527182 w 9143999"/>
              <a:gd name="connsiteY1714" fmla="*/ 572197 h 6844842"/>
              <a:gd name="connsiteX1715" fmla="*/ 4495749 w 9143999"/>
              <a:gd name="connsiteY1715" fmla="*/ 599057 h 6844842"/>
              <a:gd name="connsiteX1716" fmla="*/ 4648248 w 9143999"/>
              <a:gd name="connsiteY1716" fmla="*/ 599057 h 6844842"/>
              <a:gd name="connsiteX1717" fmla="*/ 4616815 w 9143999"/>
              <a:gd name="connsiteY1717" fmla="*/ 572197 h 6844842"/>
              <a:gd name="connsiteX1718" fmla="*/ 4648819 w 9143999"/>
              <a:gd name="connsiteY1718" fmla="*/ 541907 h 6844842"/>
              <a:gd name="connsiteX1719" fmla="*/ 4663678 w 9143999"/>
              <a:gd name="connsiteY1719" fmla="*/ 592771 h 6844842"/>
              <a:gd name="connsiteX1720" fmla="*/ 4648248 w 9143999"/>
              <a:gd name="connsiteY1720" fmla="*/ 599057 h 6844842"/>
              <a:gd name="connsiteX1721" fmla="*/ 8884918 w 9143999"/>
              <a:gd name="connsiteY1721" fmla="*/ 599057 h 6844842"/>
              <a:gd name="connsiteX1722" fmla="*/ 8865490 w 9143999"/>
              <a:gd name="connsiteY1722" fmla="*/ 551051 h 6844842"/>
              <a:gd name="connsiteX1723" fmla="*/ 8903203 w 9143999"/>
              <a:gd name="connsiteY1723" fmla="*/ 551623 h 6844842"/>
              <a:gd name="connsiteX1724" fmla="*/ 8904345 w 9143999"/>
              <a:gd name="connsiteY1724" fmla="*/ 589913 h 6844842"/>
              <a:gd name="connsiteX1725" fmla="*/ 8884918 w 9143999"/>
              <a:gd name="connsiteY1725" fmla="*/ 599057 h 6844842"/>
              <a:gd name="connsiteX1726" fmla="*/ 3310408 w 9143999"/>
              <a:gd name="connsiteY1726" fmla="*/ 603053 h 6844842"/>
              <a:gd name="connsiteX1727" fmla="*/ 3290048 w 9143999"/>
              <a:gd name="connsiteY1727" fmla="*/ 600767 h 6844842"/>
              <a:gd name="connsiteX1728" fmla="*/ 3277475 w 9143999"/>
              <a:gd name="connsiteY1728" fmla="*/ 555619 h 6844842"/>
              <a:gd name="connsiteX1729" fmla="*/ 3304336 w 9143999"/>
              <a:gd name="connsiteY1729" fmla="*/ 543046 h 6844842"/>
              <a:gd name="connsiteX1730" fmla="*/ 3334054 w 9143999"/>
              <a:gd name="connsiteY1730" fmla="*/ 560191 h 6844842"/>
              <a:gd name="connsiteX1731" fmla="*/ 3329482 w 9143999"/>
              <a:gd name="connsiteY1731" fmla="*/ 589909 h 6844842"/>
              <a:gd name="connsiteX1732" fmla="*/ 3310408 w 9143999"/>
              <a:gd name="connsiteY1732" fmla="*/ 603053 h 6844842"/>
              <a:gd name="connsiteX1733" fmla="*/ 5833589 w 9143999"/>
              <a:gd name="connsiteY1733" fmla="*/ 603053 h 6844842"/>
              <a:gd name="connsiteX1734" fmla="*/ 5814515 w 9143999"/>
              <a:gd name="connsiteY1734" fmla="*/ 589909 h 6844842"/>
              <a:gd name="connsiteX1735" fmla="*/ 5809943 w 9143999"/>
              <a:gd name="connsiteY1735" fmla="*/ 560191 h 6844842"/>
              <a:gd name="connsiteX1736" fmla="*/ 5839661 w 9143999"/>
              <a:gd name="connsiteY1736" fmla="*/ 543046 h 6844842"/>
              <a:gd name="connsiteX1737" fmla="*/ 5866522 w 9143999"/>
              <a:gd name="connsiteY1737" fmla="*/ 555619 h 6844842"/>
              <a:gd name="connsiteX1738" fmla="*/ 5853949 w 9143999"/>
              <a:gd name="connsiteY1738" fmla="*/ 600767 h 6844842"/>
              <a:gd name="connsiteX1739" fmla="*/ 5833589 w 9143999"/>
              <a:gd name="connsiteY1739" fmla="*/ 603053 h 6844842"/>
              <a:gd name="connsiteX1740" fmla="*/ 4097552 w 9143999"/>
              <a:gd name="connsiteY1740" fmla="*/ 603109 h 6844842"/>
              <a:gd name="connsiteX1741" fmla="*/ 4078041 w 9143999"/>
              <a:gd name="connsiteY1741" fmla="*/ 595055 h 6844842"/>
              <a:gd name="connsiteX1742" fmla="*/ 4098043 w 9143999"/>
              <a:gd name="connsiteY1742" fmla="*/ 540191 h 6844842"/>
              <a:gd name="connsiteX1743" fmla="*/ 4133476 w 9143999"/>
              <a:gd name="connsiteY1743" fmla="*/ 570481 h 6844842"/>
              <a:gd name="connsiteX1744" fmla="*/ 4097552 w 9143999"/>
              <a:gd name="connsiteY1744" fmla="*/ 603109 h 6844842"/>
              <a:gd name="connsiteX1745" fmla="*/ 5046445 w 9143999"/>
              <a:gd name="connsiteY1745" fmla="*/ 603109 h 6844842"/>
              <a:gd name="connsiteX1746" fmla="*/ 5010521 w 9143999"/>
              <a:gd name="connsiteY1746" fmla="*/ 570481 h 6844842"/>
              <a:gd name="connsiteX1747" fmla="*/ 5045954 w 9143999"/>
              <a:gd name="connsiteY1747" fmla="*/ 540191 h 6844842"/>
              <a:gd name="connsiteX1748" fmla="*/ 5065956 w 9143999"/>
              <a:gd name="connsiteY1748" fmla="*/ 595055 h 6844842"/>
              <a:gd name="connsiteX1749" fmla="*/ 5046445 w 9143999"/>
              <a:gd name="connsiteY1749" fmla="*/ 603109 h 6844842"/>
              <a:gd name="connsiteX1750" fmla="*/ 395019 w 9143999"/>
              <a:gd name="connsiteY1750" fmla="*/ 604126 h 6844842"/>
              <a:gd name="connsiteX1751" fmla="*/ 374298 w 9143999"/>
              <a:gd name="connsiteY1751" fmla="*/ 595625 h 6844842"/>
              <a:gd name="connsiteX1752" fmla="*/ 393161 w 9143999"/>
              <a:gd name="connsiteY1752" fmla="*/ 540761 h 6844842"/>
              <a:gd name="connsiteX1753" fmla="*/ 413167 w 9143999"/>
              <a:gd name="connsiteY1753" fmla="*/ 593339 h 6844842"/>
              <a:gd name="connsiteX1754" fmla="*/ 395019 w 9143999"/>
              <a:gd name="connsiteY1754" fmla="*/ 604126 h 6844842"/>
              <a:gd name="connsiteX1755" fmla="*/ 8748978 w 9143999"/>
              <a:gd name="connsiteY1755" fmla="*/ 604126 h 6844842"/>
              <a:gd name="connsiteX1756" fmla="*/ 8730830 w 9143999"/>
              <a:gd name="connsiteY1756" fmla="*/ 593339 h 6844842"/>
              <a:gd name="connsiteX1757" fmla="*/ 8750836 w 9143999"/>
              <a:gd name="connsiteY1757" fmla="*/ 540761 h 6844842"/>
              <a:gd name="connsiteX1758" fmla="*/ 8769699 w 9143999"/>
              <a:gd name="connsiteY1758" fmla="*/ 595625 h 6844842"/>
              <a:gd name="connsiteX1759" fmla="*/ 8748978 w 9143999"/>
              <a:gd name="connsiteY1759" fmla="*/ 604126 h 6844842"/>
              <a:gd name="connsiteX1760" fmla="*/ 3832072 w 9143999"/>
              <a:gd name="connsiteY1760" fmla="*/ 610416 h 6844842"/>
              <a:gd name="connsiteX1761" fmla="*/ 3803568 w 9143999"/>
              <a:gd name="connsiteY1761" fmla="*/ 593342 h 6844842"/>
              <a:gd name="connsiteX1762" fmla="*/ 3806997 w 9143999"/>
              <a:gd name="connsiteY1762" fmla="*/ 545908 h 6844842"/>
              <a:gd name="connsiteX1763" fmla="*/ 3862433 w 9143999"/>
              <a:gd name="connsiteY1763" fmla="*/ 544765 h 6844842"/>
              <a:gd name="connsiteX1764" fmla="*/ 3863576 w 9143999"/>
              <a:gd name="connsiteY1764" fmla="*/ 597914 h 6844842"/>
              <a:gd name="connsiteX1765" fmla="*/ 3832072 w 9143999"/>
              <a:gd name="connsiteY1765" fmla="*/ 610416 h 6844842"/>
              <a:gd name="connsiteX1766" fmla="*/ 5311925 w 9143999"/>
              <a:gd name="connsiteY1766" fmla="*/ 610416 h 6844842"/>
              <a:gd name="connsiteX1767" fmla="*/ 5280421 w 9143999"/>
              <a:gd name="connsiteY1767" fmla="*/ 597914 h 6844842"/>
              <a:gd name="connsiteX1768" fmla="*/ 5281564 w 9143999"/>
              <a:gd name="connsiteY1768" fmla="*/ 544765 h 6844842"/>
              <a:gd name="connsiteX1769" fmla="*/ 5337000 w 9143999"/>
              <a:gd name="connsiteY1769" fmla="*/ 545908 h 6844842"/>
              <a:gd name="connsiteX1770" fmla="*/ 5340429 w 9143999"/>
              <a:gd name="connsiteY1770" fmla="*/ 593342 h 6844842"/>
              <a:gd name="connsiteX1771" fmla="*/ 5311925 w 9143999"/>
              <a:gd name="connsiteY1771" fmla="*/ 610416 h 6844842"/>
              <a:gd name="connsiteX1772" fmla="*/ 1584555 w 9143999"/>
              <a:gd name="connsiteY1772" fmla="*/ 610480 h 6844842"/>
              <a:gd name="connsiteX1773" fmla="*/ 1563409 w 9143999"/>
              <a:gd name="connsiteY1773" fmla="*/ 598479 h 6844842"/>
              <a:gd name="connsiteX1774" fmla="*/ 1592556 w 9143999"/>
              <a:gd name="connsiteY1774" fmla="*/ 539043 h 6844842"/>
              <a:gd name="connsiteX1775" fmla="*/ 1617130 w 9143999"/>
              <a:gd name="connsiteY1775" fmla="*/ 571047 h 6844842"/>
              <a:gd name="connsiteX1776" fmla="*/ 1584555 w 9143999"/>
              <a:gd name="connsiteY1776" fmla="*/ 610480 h 6844842"/>
              <a:gd name="connsiteX1777" fmla="*/ 7559442 w 9143999"/>
              <a:gd name="connsiteY1777" fmla="*/ 610480 h 6844842"/>
              <a:gd name="connsiteX1778" fmla="*/ 7526867 w 9143999"/>
              <a:gd name="connsiteY1778" fmla="*/ 571047 h 6844842"/>
              <a:gd name="connsiteX1779" fmla="*/ 7551441 w 9143999"/>
              <a:gd name="connsiteY1779" fmla="*/ 539043 h 6844842"/>
              <a:gd name="connsiteX1780" fmla="*/ 7580588 w 9143999"/>
              <a:gd name="connsiteY1780" fmla="*/ 598479 h 6844842"/>
              <a:gd name="connsiteX1781" fmla="*/ 7559442 w 9143999"/>
              <a:gd name="connsiteY1781" fmla="*/ 610480 h 6844842"/>
              <a:gd name="connsiteX1782" fmla="*/ 127837 w 9143999"/>
              <a:gd name="connsiteY1782" fmla="*/ 610481 h 6844842"/>
              <a:gd name="connsiteX1783" fmla="*/ 102687 w 9143999"/>
              <a:gd name="connsiteY1783" fmla="*/ 599623 h 6844842"/>
              <a:gd name="connsiteX1784" fmla="*/ 94684 w 9143999"/>
              <a:gd name="connsiteY1784" fmla="*/ 567047 h 6844842"/>
              <a:gd name="connsiteX1785" fmla="*/ 112403 w 9143999"/>
              <a:gd name="connsiteY1785" fmla="*/ 539615 h 6844842"/>
              <a:gd name="connsiteX1786" fmla="*/ 143842 w 9143999"/>
              <a:gd name="connsiteY1786" fmla="*/ 539615 h 6844842"/>
              <a:gd name="connsiteX1787" fmla="*/ 160990 w 9143999"/>
              <a:gd name="connsiteY1787" fmla="*/ 567047 h 6844842"/>
              <a:gd name="connsiteX1788" fmla="*/ 127837 w 9143999"/>
              <a:gd name="connsiteY1788" fmla="*/ 610481 h 6844842"/>
              <a:gd name="connsiteX1789" fmla="*/ 2510636 w 9143999"/>
              <a:gd name="connsiteY1789" fmla="*/ 610481 h 6844842"/>
              <a:gd name="connsiteX1790" fmla="*/ 2487205 w 9143999"/>
              <a:gd name="connsiteY1790" fmla="*/ 596194 h 6844842"/>
              <a:gd name="connsiteX1791" fmla="*/ 2484347 w 9143999"/>
              <a:gd name="connsiteY1791" fmla="*/ 547616 h 6844842"/>
              <a:gd name="connsiteX1792" fmla="*/ 2547212 w 9143999"/>
              <a:gd name="connsiteY1792" fmla="*/ 572191 h 6844842"/>
              <a:gd name="connsiteX1793" fmla="*/ 2510636 w 9143999"/>
              <a:gd name="connsiteY1793" fmla="*/ 610481 h 6844842"/>
              <a:gd name="connsiteX1794" fmla="*/ 6633361 w 9143999"/>
              <a:gd name="connsiteY1794" fmla="*/ 610481 h 6844842"/>
              <a:gd name="connsiteX1795" fmla="*/ 6596785 w 9143999"/>
              <a:gd name="connsiteY1795" fmla="*/ 572191 h 6844842"/>
              <a:gd name="connsiteX1796" fmla="*/ 6659650 w 9143999"/>
              <a:gd name="connsiteY1796" fmla="*/ 547616 h 6844842"/>
              <a:gd name="connsiteX1797" fmla="*/ 6656792 w 9143999"/>
              <a:gd name="connsiteY1797" fmla="*/ 596194 h 6844842"/>
              <a:gd name="connsiteX1798" fmla="*/ 6633361 w 9143999"/>
              <a:gd name="connsiteY1798" fmla="*/ 610481 h 6844842"/>
              <a:gd name="connsiteX1799" fmla="*/ 9016160 w 9143999"/>
              <a:gd name="connsiteY1799" fmla="*/ 610481 h 6844842"/>
              <a:gd name="connsiteX1800" fmla="*/ 8983007 w 9143999"/>
              <a:gd name="connsiteY1800" fmla="*/ 567047 h 6844842"/>
              <a:gd name="connsiteX1801" fmla="*/ 9000155 w 9143999"/>
              <a:gd name="connsiteY1801" fmla="*/ 539615 h 6844842"/>
              <a:gd name="connsiteX1802" fmla="*/ 9031594 w 9143999"/>
              <a:gd name="connsiteY1802" fmla="*/ 539615 h 6844842"/>
              <a:gd name="connsiteX1803" fmla="*/ 9049313 w 9143999"/>
              <a:gd name="connsiteY1803" fmla="*/ 567047 h 6844842"/>
              <a:gd name="connsiteX1804" fmla="*/ 9041310 w 9143999"/>
              <a:gd name="connsiteY1804" fmla="*/ 599623 h 6844842"/>
              <a:gd name="connsiteX1805" fmla="*/ 9016160 w 9143999"/>
              <a:gd name="connsiteY1805" fmla="*/ 610481 h 6844842"/>
              <a:gd name="connsiteX1806" fmla="*/ 524401 w 9143999"/>
              <a:gd name="connsiteY1806" fmla="*/ 610487 h 6844842"/>
              <a:gd name="connsiteX1807" fmla="*/ 496398 w 9143999"/>
              <a:gd name="connsiteY1807" fmla="*/ 597914 h 6844842"/>
              <a:gd name="connsiteX1808" fmla="*/ 487254 w 9143999"/>
              <a:gd name="connsiteY1808" fmla="*/ 566481 h 6844842"/>
              <a:gd name="connsiteX1809" fmla="*/ 504399 w 9143999"/>
              <a:gd name="connsiteY1809" fmla="*/ 539049 h 6844842"/>
              <a:gd name="connsiteX1810" fmla="*/ 548976 w 9143999"/>
              <a:gd name="connsiteY1810" fmla="*/ 541907 h 6844842"/>
              <a:gd name="connsiteX1811" fmla="*/ 524401 w 9143999"/>
              <a:gd name="connsiteY1811" fmla="*/ 610487 h 6844842"/>
              <a:gd name="connsiteX1812" fmla="*/ 8619596 w 9143999"/>
              <a:gd name="connsiteY1812" fmla="*/ 610487 h 6844842"/>
              <a:gd name="connsiteX1813" fmla="*/ 8595021 w 9143999"/>
              <a:gd name="connsiteY1813" fmla="*/ 541907 h 6844842"/>
              <a:gd name="connsiteX1814" fmla="*/ 8639598 w 9143999"/>
              <a:gd name="connsiteY1814" fmla="*/ 539049 h 6844842"/>
              <a:gd name="connsiteX1815" fmla="*/ 8656743 w 9143999"/>
              <a:gd name="connsiteY1815" fmla="*/ 566481 h 6844842"/>
              <a:gd name="connsiteX1816" fmla="*/ 8647599 w 9143999"/>
              <a:gd name="connsiteY1816" fmla="*/ 597914 h 6844842"/>
              <a:gd name="connsiteX1817" fmla="*/ 8619596 w 9143999"/>
              <a:gd name="connsiteY1817" fmla="*/ 610487 h 6844842"/>
              <a:gd name="connsiteX1818" fmla="*/ 1052049 w 9143999"/>
              <a:gd name="connsiteY1818" fmla="*/ 610492 h 6844842"/>
              <a:gd name="connsiteX1819" fmla="*/ 1023047 w 9143999"/>
              <a:gd name="connsiteY1819" fmla="*/ 601348 h 6844842"/>
              <a:gd name="connsiteX1820" fmla="*/ 1029332 w 9143999"/>
              <a:gd name="connsiteY1820" fmla="*/ 536769 h 6844842"/>
              <a:gd name="connsiteX1821" fmla="*/ 1072762 w 9143999"/>
              <a:gd name="connsiteY1821" fmla="*/ 535054 h 6844842"/>
              <a:gd name="connsiteX1822" fmla="*/ 1081904 w 9143999"/>
              <a:gd name="connsiteY1822" fmla="*/ 600777 h 6844842"/>
              <a:gd name="connsiteX1823" fmla="*/ 1052049 w 9143999"/>
              <a:gd name="connsiteY1823" fmla="*/ 610492 h 6844842"/>
              <a:gd name="connsiteX1824" fmla="*/ 1452170 w 9143999"/>
              <a:gd name="connsiteY1824" fmla="*/ 610492 h 6844842"/>
              <a:gd name="connsiteX1825" fmla="*/ 1421309 w 9143999"/>
              <a:gd name="connsiteY1825" fmla="*/ 600205 h 6844842"/>
              <a:gd name="connsiteX1826" fmla="*/ 1427024 w 9143999"/>
              <a:gd name="connsiteY1826" fmla="*/ 537912 h 6844842"/>
              <a:gd name="connsiteX1827" fmla="*/ 1479030 w 9143999"/>
              <a:gd name="connsiteY1827" fmla="*/ 541341 h 6844842"/>
              <a:gd name="connsiteX1828" fmla="*/ 1485317 w 9143999"/>
              <a:gd name="connsiteY1828" fmla="*/ 591061 h 6844842"/>
              <a:gd name="connsiteX1829" fmla="*/ 1452170 w 9143999"/>
              <a:gd name="connsiteY1829" fmla="*/ 610492 h 6844842"/>
              <a:gd name="connsiteX1830" fmla="*/ 7691827 w 9143999"/>
              <a:gd name="connsiteY1830" fmla="*/ 610492 h 6844842"/>
              <a:gd name="connsiteX1831" fmla="*/ 7658680 w 9143999"/>
              <a:gd name="connsiteY1831" fmla="*/ 591061 h 6844842"/>
              <a:gd name="connsiteX1832" fmla="*/ 7664967 w 9143999"/>
              <a:gd name="connsiteY1832" fmla="*/ 541341 h 6844842"/>
              <a:gd name="connsiteX1833" fmla="*/ 7716973 w 9143999"/>
              <a:gd name="connsiteY1833" fmla="*/ 537912 h 6844842"/>
              <a:gd name="connsiteX1834" fmla="*/ 7722688 w 9143999"/>
              <a:gd name="connsiteY1834" fmla="*/ 600205 h 6844842"/>
              <a:gd name="connsiteX1835" fmla="*/ 7691827 w 9143999"/>
              <a:gd name="connsiteY1835" fmla="*/ 610492 h 6844842"/>
              <a:gd name="connsiteX1836" fmla="*/ 8091948 w 9143999"/>
              <a:gd name="connsiteY1836" fmla="*/ 610492 h 6844842"/>
              <a:gd name="connsiteX1837" fmla="*/ 8062093 w 9143999"/>
              <a:gd name="connsiteY1837" fmla="*/ 600777 h 6844842"/>
              <a:gd name="connsiteX1838" fmla="*/ 8071235 w 9143999"/>
              <a:gd name="connsiteY1838" fmla="*/ 535054 h 6844842"/>
              <a:gd name="connsiteX1839" fmla="*/ 8114665 w 9143999"/>
              <a:gd name="connsiteY1839" fmla="*/ 536769 h 6844842"/>
              <a:gd name="connsiteX1840" fmla="*/ 8120950 w 9143999"/>
              <a:gd name="connsiteY1840" fmla="*/ 601348 h 6844842"/>
              <a:gd name="connsiteX1841" fmla="*/ 8091948 w 9143999"/>
              <a:gd name="connsiteY1841" fmla="*/ 610492 h 6844842"/>
              <a:gd name="connsiteX1842" fmla="*/ 924395 w 9143999"/>
              <a:gd name="connsiteY1842" fmla="*/ 610701 h 6844842"/>
              <a:gd name="connsiteX1843" fmla="*/ 893536 w 9143999"/>
              <a:gd name="connsiteY1843" fmla="*/ 597342 h 6844842"/>
              <a:gd name="connsiteX1844" fmla="*/ 892963 w 9143999"/>
              <a:gd name="connsiteY1844" fmla="*/ 545336 h 6844842"/>
              <a:gd name="connsiteX1845" fmla="*/ 946111 w 9143999"/>
              <a:gd name="connsiteY1845" fmla="*/ 542478 h 6844842"/>
              <a:gd name="connsiteX1846" fmla="*/ 951827 w 9143999"/>
              <a:gd name="connsiteY1846" fmla="*/ 596199 h 6844842"/>
              <a:gd name="connsiteX1847" fmla="*/ 924395 w 9143999"/>
              <a:gd name="connsiteY1847" fmla="*/ 610701 h 6844842"/>
              <a:gd name="connsiteX1848" fmla="*/ 8219602 w 9143999"/>
              <a:gd name="connsiteY1848" fmla="*/ 610701 h 6844842"/>
              <a:gd name="connsiteX1849" fmla="*/ 8192170 w 9143999"/>
              <a:gd name="connsiteY1849" fmla="*/ 596199 h 6844842"/>
              <a:gd name="connsiteX1850" fmla="*/ 8197886 w 9143999"/>
              <a:gd name="connsiteY1850" fmla="*/ 542478 h 6844842"/>
              <a:gd name="connsiteX1851" fmla="*/ 8251034 w 9143999"/>
              <a:gd name="connsiteY1851" fmla="*/ 545336 h 6844842"/>
              <a:gd name="connsiteX1852" fmla="*/ 8250461 w 9143999"/>
              <a:gd name="connsiteY1852" fmla="*/ 597342 h 6844842"/>
              <a:gd name="connsiteX1853" fmla="*/ 8219602 w 9143999"/>
              <a:gd name="connsiteY1853" fmla="*/ 610701 h 6844842"/>
              <a:gd name="connsiteX1854" fmla="*/ 3439216 w 9143999"/>
              <a:gd name="connsiteY1854" fmla="*/ 610992 h 6844842"/>
              <a:gd name="connsiteX1855" fmla="*/ 3406998 w 9143999"/>
              <a:gd name="connsiteY1855" fmla="*/ 600205 h 6844842"/>
              <a:gd name="connsiteX1856" fmla="*/ 3397282 w 9143999"/>
              <a:gd name="connsiteY1856" fmla="*/ 569915 h 6844842"/>
              <a:gd name="connsiteX1857" fmla="*/ 3414427 w 9143999"/>
              <a:gd name="connsiteY1857" fmla="*/ 537340 h 6844842"/>
              <a:gd name="connsiteX1858" fmla="*/ 3466434 w 9143999"/>
              <a:gd name="connsiteY1858" fmla="*/ 541340 h 6844842"/>
              <a:gd name="connsiteX1859" fmla="*/ 3471006 w 9143999"/>
              <a:gd name="connsiteY1859" fmla="*/ 595633 h 6844842"/>
              <a:gd name="connsiteX1860" fmla="*/ 3439216 w 9143999"/>
              <a:gd name="connsiteY1860" fmla="*/ 610992 h 6844842"/>
              <a:gd name="connsiteX1861" fmla="*/ 5704781 w 9143999"/>
              <a:gd name="connsiteY1861" fmla="*/ 610992 h 6844842"/>
              <a:gd name="connsiteX1862" fmla="*/ 5672991 w 9143999"/>
              <a:gd name="connsiteY1862" fmla="*/ 595633 h 6844842"/>
              <a:gd name="connsiteX1863" fmla="*/ 5677563 w 9143999"/>
              <a:gd name="connsiteY1863" fmla="*/ 541340 h 6844842"/>
              <a:gd name="connsiteX1864" fmla="*/ 5729570 w 9143999"/>
              <a:gd name="connsiteY1864" fmla="*/ 537340 h 6844842"/>
              <a:gd name="connsiteX1865" fmla="*/ 5746715 w 9143999"/>
              <a:gd name="connsiteY1865" fmla="*/ 569915 h 6844842"/>
              <a:gd name="connsiteX1866" fmla="*/ 5736999 w 9143999"/>
              <a:gd name="connsiteY1866" fmla="*/ 600205 h 6844842"/>
              <a:gd name="connsiteX1867" fmla="*/ 5704781 w 9143999"/>
              <a:gd name="connsiteY1867" fmla="*/ 610992 h 6844842"/>
              <a:gd name="connsiteX1868" fmla="*/ 1186059 w 9143999"/>
              <a:gd name="connsiteY1868" fmla="*/ 611420 h 6844842"/>
              <a:gd name="connsiteX1869" fmla="*/ 1152555 w 9143999"/>
              <a:gd name="connsiteY1869" fmla="*/ 596204 h 6844842"/>
              <a:gd name="connsiteX1870" fmla="*/ 1159413 w 9143999"/>
              <a:gd name="connsiteY1870" fmla="*/ 540197 h 6844842"/>
              <a:gd name="connsiteX1871" fmla="*/ 1214277 w 9143999"/>
              <a:gd name="connsiteY1871" fmla="*/ 539054 h 6844842"/>
              <a:gd name="connsiteX1872" fmla="*/ 1219992 w 9143999"/>
              <a:gd name="connsiteY1872" fmla="*/ 597918 h 6844842"/>
              <a:gd name="connsiteX1873" fmla="*/ 1186059 w 9143999"/>
              <a:gd name="connsiteY1873" fmla="*/ 611420 h 6844842"/>
              <a:gd name="connsiteX1874" fmla="*/ 7957938 w 9143999"/>
              <a:gd name="connsiteY1874" fmla="*/ 611420 h 6844842"/>
              <a:gd name="connsiteX1875" fmla="*/ 7924005 w 9143999"/>
              <a:gd name="connsiteY1875" fmla="*/ 597918 h 6844842"/>
              <a:gd name="connsiteX1876" fmla="*/ 7929720 w 9143999"/>
              <a:gd name="connsiteY1876" fmla="*/ 539054 h 6844842"/>
              <a:gd name="connsiteX1877" fmla="*/ 7984584 w 9143999"/>
              <a:gd name="connsiteY1877" fmla="*/ 540197 h 6844842"/>
              <a:gd name="connsiteX1878" fmla="*/ 7991442 w 9143999"/>
              <a:gd name="connsiteY1878" fmla="*/ 596204 h 6844842"/>
              <a:gd name="connsiteX1879" fmla="*/ 7957938 w 9143999"/>
              <a:gd name="connsiteY1879" fmla="*/ 611420 h 6844842"/>
              <a:gd name="connsiteX1880" fmla="*/ 4378320 w 9143999"/>
              <a:gd name="connsiteY1880" fmla="*/ 613453 h 6844842"/>
              <a:gd name="connsiteX1881" fmla="*/ 4344512 w 9143999"/>
              <a:gd name="connsiteY1881" fmla="*/ 612203 h 6844842"/>
              <a:gd name="connsiteX1882" fmla="*/ 4321652 w 9143999"/>
              <a:gd name="connsiteY1882" fmla="*/ 570483 h 6844842"/>
              <a:gd name="connsiteX1883" fmla="*/ 4394233 w 9143999"/>
              <a:gd name="connsiteY1883" fmla="*/ 537908 h 6844842"/>
              <a:gd name="connsiteX1884" fmla="*/ 4378320 w 9143999"/>
              <a:gd name="connsiteY1884" fmla="*/ 613453 h 6844842"/>
              <a:gd name="connsiteX1885" fmla="*/ 4765677 w 9143999"/>
              <a:gd name="connsiteY1885" fmla="*/ 613453 h 6844842"/>
              <a:gd name="connsiteX1886" fmla="*/ 4749764 w 9143999"/>
              <a:gd name="connsiteY1886" fmla="*/ 537908 h 6844842"/>
              <a:gd name="connsiteX1887" fmla="*/ 4822345 w 9143999"/>
              <a:gd name="connsiteY1887" fmla="*/ 570483 h 6844842"/>
              <a:gd name="connsiteX1888" fmla="*/ 4799485 w 9143999"/>
              <a:gd name="connsiteY1888" fmla="*/ 612203 h 6844842"/>
              <a:gd name="connsiteX1889" fmla="*/ 4765677 w 9143999"/>
              <a:gd name="connsiteY1889" fmla="*/ 613453 h 6844842"/>
              <a:gd name="connsiteX1890" fmla="*/ 2124784 w 9143999"/>
              <a:gd name="connsiteY1890" fmla="*/ 614489 h 6844842"/>
              <a:gd name="connsiteX1891" fmla="*/ 2082064 w 9143999"/>
              <a:gd name="connsiteY1891" fmla="*/ 601916 h 6844842"/>
              <a:gd name="connsiteX1892" fmla="*/ 2082064 w 9143999"/>
              <a:gd name="connsiteY1892" fmla="*/ 539622 h 6844842"/>
              <a:gd name="connsiteX1893" fmla="*/ 2155216 w 9143999"/>
              <a:gd name="connsiteY1893" fmla="*/ 552195 h 6844842"/>
              <a:gd name="connsiteX1894" fmla="*/ 2158074 w 9143999"/>
              <a:gd name="connsiteY1894" fmla="*/ 582485 h 6844842"/>
              <a:gd name="connsiteX1895" fmla="*/ 2124784 w 9143999"/>
              <a:gd name="connsiteY1895" fmla="*/ 614489 h 6844842"/>
              <a:gd name="connsiteX1896" fmla="*/ 7019213 w 9143999"/>
              <a:gd name="connsiteY1896" fmla="*/ 614489 h 6844842"/>
              <a:gd name="connsiteX1897" fmla="*/ 6985923 w 9143999"/>
              <a:gd name="connsiteY1897" fmla="*/ 582485 h 6844842"/>
              <a:gd name="connsiteX1898" fmla="*/ 6988781 w 9143999"/>
              <a:gd name="connsiteY1898" fmla="*/ 552195 h 6844842"/>
              <a:gd name="connsiteX1899" fmla="*/ 7061933 w 9143999"/>
              <a:gd name="connsiteY1899" fmla="*/ 539622 h 6844842"/>
              <a:gd name="connsiteX1900" fmla="*/ 7061933 w 9143999"/>
              <a:gd name="connsiteY1900" fmla="*/ 601916 h 6844842"/>
              <a:gd name="connsiteX1901" fmla="*/ 7019213 w 9143999"/>
              <a:gd name="connsiteY1901" fmla="*/ 614489 h 6844842"/>
              <a:gd name="connsiteX1902" fmla="*/ 2773181 w 9143999"/>
              <a:gd name="connsiteY1902" fmla="*/ 615774 h 6844842"/>
              <a:gd name="connsiteX1903" fmla="*/ 2743963 w 9143999"/>
              <a:gd name="connsiteY1903" fmla="*/ 601344 h 6844842"/>
              <a:gd name="connsiteX1904" fmla="*/ 2743963 w 9143999"/>
              <a:gd name="connsiteY1904" fmla="*/ 540193 h 6844842"/>
              <a:gd name="connsiteX1905" fmla="*/ 2803971 w 9143999"/>
              <a:gd name="connsiteY1905" fmla="*/ 535621 h 6844842"/>
              <a:gd name="connsiteX1906" fmla="*/ 2804542 w 9143999"/>
              <a:gd name="connsiteY1906" fmla="*/ 605344 h 6844842"/>
              <a:gd name="connsiteX1907" fmla="*/ 2773181 w 9143999"/>
              <a:gd name="connsiteY1907" fmla="*/ 615774 h 6844842"/>
              <a:gd name="connsiteX1908" fmla="*/ 6370816 w 9143999"/>
              <a:gd name="connsiteY1908" fmla="*/ 615774 h 6844842"/>
              <a:gd name="connsiteX1909" fmla="*/ 6339455 w 9143999"/>
              <a:gd name="connsiteY1909" fmla="*/ 605344 h 6844842"/>
              <a:gd name="connsiteX1910" fmla="*/ 6340026 w 9143999"/>
              <a:gd name="connsiteY1910" fmla="*/ 535621 h 6844842"/>
              <a:gd name="connsiteX1911" fmla="*/ 6400034 w 9143999"/>
              <a:gd name="connsiteY1911" fmla="*/ 540193 h 6844842"/>
              <a:gd name="connsiteX1912" fmla="*/ 6400034 w 9143999"/>
              <a:gd name="connsiteY1912" fmla="*/ 601344 h 6844842"/>
              <a:gd name="connsiteX1913" fmla="*/ 6370816 w 9143999"/>
              <a:gd name="connsiteY1913" fmla="*/ 615774 h 6844842"/>
              <a:gd name="connsiteX1914" fmla="*/ 1456173 w 9143999"/>
              <a:gd name="connsiteY1914" fmla="*/ 712884 h 6844842"/>
              <a:gd name="connsiteX1915" fmla="*/ 1444171 w 9143999"/>
              <a:gd name="connsiteY1915" fmla="*/ 709670 h 6844842"/>
              <a:gd name="connsiteX1916" fmla="*/ 1455030 w 9143999"/>
              <a:gd name="connsiteY1916" fmla="*/ 695954 h 6844842"/>
              <a:gd name="connsiteX1917" fmla="*/ 1463031 w 9143999"/>
              <a:gd name="connsiteY1917" fmla="*/ 704527 h 6844842"/>
              <a:gd name="connsiteX1918" fmla="*/ 1456173 w 9143999"/>
              <a:gd name="connsiteY1918" fmla="*/ 712884 h 6844842"/>
              <a:gd name="connsiteX1919" fmla="*/ 7687824 w 9143999"/>
              <a:gd name="connsiteY1919" fmla="*/ 712884 h 6844842"/>
              <a:gd name="connsiteX1920" fmla="*/ 7680966 w 9143999"/>
              <a:gd name="connsiteY1920" fmla="*/ 704527 h 6844842"/>
              <a:gd name="connsiteX1921" fmla="*/ 7688967 w 9143999"/>
              <a:gd name="connsiteY1921" fmla="*/ 695954 h 6844842"/>
              <a:gd name="connsiteX1922" fmla="*/ 7699826 w 9143999"/>
              <a:gd name="connsiteY1922" fmla="*/ 709670 h 6844842"/>
              <a:gd name="connsiteX1923" fmla="*/ 7687824 w 9143999"/>
              <a:gd name="connsiteY1923" fmla="*/ 712884 h 6844842"/>
              <a:gd name="connsiteX1924" fmla="*/ 786447 w 9143999"/>
              <a:gd name="connsiteY1924" fmla="*/ 713031 h 6844842"/>
              <a:gd name="connsiteX1925" fmla="*/ 778303 w 9143999"/>
              <a:gd name="connsiteY1925" fmla="*/ 705102 h 6844842"/>
              <a:gd name="connsiteX1926" fmla="*/ 782874 w 9143999"/>
              <a:gd name="connsiteY1926" fmla="*/ 693672 h 6844842"/>
              <a:gd name="connsiteX1927" fmla="*/ 798876 w 9143999"/>
              <a:gd name="connsiteY1927" fmla="*/ 706816 h 6844842"/>
              <a:gd name="connsiteX1928" fmla="*/ 786447 w 9143999"/>
              <a:gd name="connsiteY1928" fmla="*/ 713031 h 6844842"/>
              <a:gd name="connsiteX1929" fmla="*/ 8357550 w 9143999"/>
              <a:gd name="connsiteY1929" fmla="*/ 713031 h 6844842"/>
              <a:gd name="connsiteX1930" fmla="*/ 8345121 w 9143999"/>
              <a:gd name="connsiteY1930" fmla="*/ 706816 h 6844842"/>
              <a:gd name="connsiteX1931" fmla="*/ 8361123 w 9143999"/>
              <a:gd name="connsiteY1931" fmla="*/ 693672 h 6844842"/>
              <a:gd name="connsiteX1932" fmla="*/ 8365694 w 9143999"/>
              <a:gd name="connsiteY1932" fmla="*/ 705102 h 6844842"/>
              <a:gd name="connsiteX1933" fmla="*/ 8357550 w 9143999"/>
              <a:gd name="connsiteY1933" fmla="*/ 713031 h 6844842"/>
              <a:gd name="connsiteX1934" fmla="*/ 3699767 w 9143999"/>
              <a:gd name="connsiteY1934" fmla="*/ 713099 h 6844842"/>
              <a:gd name="connsiteX1935" fmla="*/ 3688337 w 9143999"/>
              <a:gd name="connsiteY1935" fmla="*/ 704526 h 6844842"/>
              <a:gd name="connsiteX1936" fmla="*/ 3699767 w 9143999"/>
              <a:gd name="connsiteY1936" fmla="*/ 695953 h 6844842"/>
              <a:gd name="connsiteX1937" fmla="*/ 3711197 w 9143999"/>
              <a:gd name="connsiteY1937" fmla="*/ 704526 h 6844842"/>
              <a:gd name="connsiteX1938" fmla="*/ 3699767 w 9143999"/>
              <a:gd name="connsiteY1938" fmla="*/ 713099 h 6844842"/>
              <a:gd name="connsiteX1939" fmla="*/ 5444230 w 9143999"/>
              <a:gd name="connsiteY1939" fmla="*/ 713099 h 6844842"/>
              <a:gd name="connsiteX1940" fmla="*/ 5432800 w 9143999"/>
              <a:gd name="connsiteY1940" fmla="*/ 704526 h 6844842"/>
              <a:gd name="connsiteX1941" fmla="*/ 5444230 w 9143999"/>
              <a:gd name="connsiteY1941" fmla="*/ 695953 h 6844842"/>
              <a:gd name="connsiteX1942" fmla="*/ 5455660 w 9143999"/>
              <a:gd name="connsiteY1942" fmla="*/ 704526 h 6844842"/>
              <a:gd name="connsiteX1943" fmla="*/ 5444230 w 9143999"/>
              <a:gd name="connsiteY1943" fmla="*/ 713099 h 6844842"/>
              <a:gd name="connsiteX1944" fmla="*/ 2510065 w 9143999"/>
              <a:gd name="connsiteY1944" fmla="*/ 713103 h 6844842"/>
              <a:gd name="connsiteX1945" fmla="*/ 2495777 w 9143999"/>
              <a:gd name="connsiteY1945" fmla="*/ 705102 h 6844842"/>
              <a:gd name="connsiteX1946" fmla="*/ 2519209 w 9143999"/>
              <a:gd name="connsiteY1946" fmla="*/ 693672 h 6844842"/>
              <a:gd name="connsiteX1947" fmla="*/ 2510065 w 9143999"/>
              <a:gd name="connsiteY1947" fmla="*/ 713103 h 6844842"/>
              <a:gd name="connsiteX1948" fmla="*/ 6633932 w 9143999"/>
              <a:gd name="connsiteY1948" fmla="*/ 713103 h 6844842"/>
              <a:gd name="connsiteX1949" fmla="*/ 6624788 w 9143999"/>
              <a:gd name="connsiteY1949" fmla="*/ 693672 h 6844842"/>
              <a:gd name="connsiteX1950" fmla="*/ 6648220 w 9143999"/>
              <a:gd name="connsiteY1950" fmla="*/ 705102 h 6844842"/>
              <a:gd name="connsiteX1951" fmla="*/ 6633932 w 9143999"/>
              <a:gd name="connsiteY1951" fmla="*/ 713103 h 6844842"/>
              <a:gd name="connsiteX1952" fmla="*/ 1323723 w 9143999"/>
              <a:gd name="connsiteY1952" fmla="*/ 714891 h 6844842"/>
              <a:gd name="connsiteX1953" fmla="*/ 1310079 w 9143999"/>
              <a:gd name="connsiteY1953" fmla="*/ 711962 h 6844842"/>
              <a:gd name="connsiteX1954" fmla="*/ 1309507 w 9143999"/>
              <a:gd name="connsiteY1954" fmla="*/ 694817 h 6844842"/>
              <a:gd name="connsiteX1955" fmla="*/ 1323795 w 9143999"/>
              <a:gd name="connsiteY1955" fmla="*/ 690817 h 6844842"/>
              <a:gd name="connsiteX1956" fmla="*/ 1331796 w 9143999"/>
              <a:gd name="connsiteY1956" fmla="*/ 704533 h 6844842"/>
              <a:gd name="connsiteX1957" fmla="*/ 1323723 w 9143999"/>
              <a:gd name="connsiteY1957" fmla="*/ 714891 h 6844842"/>
              <a:gd name="connsiteX1958" fmla="*/ 7820274 w 9143999"/>
              <a:gd name="connsiteY1958" fmla="*/ 714891 h 6844842"/>
              <a:gd name="connsiteX1959" fmla="*/ 7812201 w 9143999"/>
              <a:gd name="connsiteY1959" fmla="*/ 704533 h 6844842"/>
              <a:gd name="connsiteX1960" fmla="*/ 7820202 w 9143999"/>
              <a:gd name="connsiteY1960" fmla="*/ 690817 h 6844842"/>
              <a:gd name="connsiteX1961" fmla="*/ 7834490 w 9143999"/>
              <a:gd name="connsiteY1961" fmla="*/ 694817 h 6844842"/>
              <a:gd name="connsiteX1962" fmla="*/ 7833918 w 9143999"/>
              <a:gd name="connsiteY1962" fmla="*/ 711962 h 6844842"/>
              <a:gd name="connsiteX1963" fmla="*/ 7820274 w 9143999"/>
              <a:gd name="connsiteY1963" fmla="*/ 714891 h 6844842"/>
              <a:gd name="connsiteX1964" fmla="*/ 0 w 9143999"/>
              <a:gd name="connsiteY1964" fmla="*/ 715969 h 6844842"/>
              <a:gd name="connsiteX1965" fmla="*/ 0 w 9143999"/>
              <a:gd name="connsiteY1965" fmla="*/ 688773 h 6844842"/>
              <a:gd name="connsiteX1966" fmla="*/ 7446 w 9143999"/>
              <a:gd name="connsiteY1966" fmla="*/ 693032 h 6844842"/>
              <a:gd name="connsiteX1967" fmla="*/ 10304 w 9143999"/>
              <a:gd name="connsiteY1967" fmla="*/ 709676 h 6844842"/>
              <a:gd name="connsiteX1968" fmla="*/ 9143999 w 9143999"/>
              <a:gd name="connsiteY1968" fmla="*/ 715970 h 6844842"/>
              <a:gd name="connsiteX1969" fmla="*/ 9133693 w 9143999"/>
              <a:gd name="connsiteY1969" fmla="*/ 709676 h 6844842"/>
              <a:gd name="connsiteX1970" fmla="*/ 9136550 w 9143999"/>
              <a:gd name="connsiteY1970" fmla="*/ 693032 h 6844842"/>
              <a:gd name="connsiteX1971" fmla="*/ 9143999 w 9143999"/>
              <a:gd name="connsiteY1971" fmla="*/ 688772 h 6844842"/>
              <a:gd name="connsiteX1972" fmla="*/ 1058769 w 9143999"/>
              <a:gd name="connsiteY1972" fmla="*/ 716603 h 6844842"/>
              <a:gd name="connsiteX1973" fmla="*/ 1040771 w 9143999"/>
              <a:gd name="connsiteY1973" fmla="*/ 713103 h 6844842"/>
              <a:gd name="connsiteX1974" fmla="*/ 1038485 w 9143999"/>
              <a:gd name="connsiteY1974" fmla="*/ 697673 h 6844842"/>
              <a:gd name="connsiteX1975" fmla="*/ 1066485 w 9143999"/>
              <a:gd name="connsiteY1975" fmla="*/ 701673 h 6844842"/>
              <a:gd name="connsiteX1976" fmla="*/ 1058769 w 9143999"/>
              <a:gd name="connsiteY1976" fmla="*/ 716603 h 6844842"/>
              <a:gd name="connsiteX1977" fmla="*/ 8085228 w 9143999"/>
              <a:gd name="connsiteY1977" fmla="*/ 716603 h 6844842"/>
              <a:gd name="connsiteX1978" fmla="*/ 8077512 w 9143999"/>
              <a:gd name="connsiteY1978" fmla="*/ 701673 h 6844842"/>
              <a:gd name="connsiteX1979" fmla="*/ 8105512 w 9143999"/>
              <a:gd name="connsiteY1979" fmla="*/ 697673 h 6844842"/>
              <a:gd name="connsiteX1980" fmla="*/ 8103226 w 9143999"/>
              <a:gd name="connsiteY1980" fmla="*/ 713103 h 6844842"/>
              <a:gd name="connsiteX1981" fmla="*/ 8085228 w 9143999"/>
              <a:gd name="connsiteY1981" fmla="*/ 716603 h 6844842"/>
              <a:gd name="connsiteX1982" fmla="*/ 3838999 w 9143999"/>
              <a:gd name="connsiteY1982" fmla="*/ 717100 h 6844842"/>
              <a:gd name="connsiteX1983" fmla="*/ 3826426 w 9143999"/>
              <a:gd name="connsiteY1983" fmla="*/ 711385 h 6844842"/>
              <a:gd name="connsiteX1984" fmla="*/ 3839571 w 9143999"/>
              <a:gd name="connsiteY1984" fmla="*/ 692526 h 6844842"/>
              <a:gd name="connsiteX1985" fmla="*/ 3838999 w 9143999"/>
              <a:gd name="connsiteY1985" fmla="*/ 717100 h 6844842"/>
              <a:gd name="connsiteX1986" fmla="*/ 5304998 w 9143999"/>
              <a:gd name="connsiteY1986" fmla="*/ 717100 h 6844842"/>
              <a:gd name="connsiteX1987" fmla="*/ 5304426 w 9143999"/>
              <a:gd name="connsiteY1987" fmla="*/ 692526 h 6844842"/>
              <a:gd name="connsiteX1988" fmla="*/ 5317571 w 9143999"/>
              <a:gd name="connsiteY1988" fmla="*/ 711385 h 6844842"/>
              <a:gd name="connsiteX1989" fmla="*/ 5304998 w 9143999"/>
              <a:gd name="connsiteY1989" fmla="*/ 717100 h 6844842"/>
              <a:gd name="connsiteX1990" fmla="*/ 1712003 w 9143999"/>
              <a:gd name="connsiteY1990" fmla="*/ 718319 h 6844842"/>
              <a:gd name="connsiteX1991" fmla="*/ 1704930 w 9143999"/>
              <a:gd name="connsiteY1991" fmla="*/ 710247 h 6844842"/>
              <a:gd name="connsiteX1992" fmla="*/ 1715217 w 9143999"/>
              <a:gd name="connsiteY1992" fmla="*/ 685672 h 6844842"/>
              <a:gd name="connsiteX1993" fmla="*/ 1727790 w 9143999"/>
              <a:gd name="connsiteY1993" fmla="*/ 697674 h 6844842"/>
              <a:gd name="connsiteX1994" fmla="*/ 1725504 w 9143999"/>
              <a:gd name="connsiteY1994" fmla="*/ 713104 h 6844842"/>
              <a:gd name="connsiteX1995" fmla="*/ 1712003 w 9143999"/>
              <a:gd name="connsiteY1995" fmla="*/ 718319 h 6844842"/>
              <a:gd name="connsiteX1996" fmla="*/ 7431994 w 9143999"/>
              <a:gd name="connsiteY1996" fmla="*/ 718319 h 6844842"/>
              <a:gd name="connsiteX1997" fmla="*/ 7418493 w 9143999"/>
              <a:gd name="connsiteY1997" fmla="*/ 713104 h 6844842"/>
              <a:gd name="connsiteX1998" fmla="*/ 7416207 w 9143999"/>
              <a:gd name="connsiteY1998" fmla="*/ 697674 h 6844842"/>
              <a:gd name="connsiteX1999" fmla="*/ 7428780 w 9143999"/>
              <a:gd name="connsiteY1999" fmla="*/ 685672 h 6844842"/>
              <a:gd name="connsiteX2000" fmla="*/ 7439067 w 9143999"/>
              <a:gd name="connsiteY2000" fmla="*/ 710247 h 6844842"/>
              <a:gd name="connsiteX2001" fmla="*/ 7431994 w 9143999"/>
              <a:gd name="connsiteY2001" fmla="*/ 718319 h 6844842"/>
              <a:gd name="connsiteX2002" fmla="*/ 3566423 w 9143999"/>
              <a:gd name="connsiteY2002" fmla="*/ 723170 h 6844842"/>
              <a:gd name="connsiteX2003" fmla="*/ 3557672 w 9143999"/>
              <a:gd name="connsiteY2003" fmla="*/ 716527 h 6844842"/>
              <a:gd name="connsiteX2004" fmla="*/ 3568530 w 9143999"/>
              <a:gd name="connsiteY2004" fmla="*/ 687380 h 6844842"/>
              <a:gd name="connsiteX2005" fmla="*/ 3582818 w 9143999"/>
              <a:gd name="connsiteY2005" fmla="*/ 704525 h 6844842"/>
              <a:gd name="connsiteX2006" fmla="*/ 3566423 w 9143999"/>
              <a:gd name="connsiteY2006" fmla="*/ 723170 h 6844842"/>
              <a:gd name="connsiteX2007" fmla="*/ 5577574 w 9143999"/>
              <a:gd name="connsiteY2007" fmla="*/ 723170 h 6844842"/>
              <a:gd name="connsiteX2008" fmla="*/ 5561179 w 9143999"/>
              <a:gd name="connsiteY2008" fmla="*/ 704525 h 6844842"/>
              <a:gd name="connsiteX2009" fmla="*/ 5575467 w 9143999"/>
              <a:gd name="connsiteY2009" fmla="*/ 687380 h 6844842"/>
              <a:gd name="connsiteX2010" fmla="*/ 5586325 w 9143999"/>
              <a:gd name="connsiteY2010" fmla="*/ 716527 h 6844842"/>
              <a:gd name="connsiteX2011" fmla="*/ 5577574 w 9143999"/>
              <a:gd name="connsiteY2011" fmla="*/ 723170 h 6844842"/>
              <a:gd name="connsiteX2012" fmla="*/ 4228776 w 9143999"/>
              <a:gd name="connsiteY2012" fmla="*/ 724176 h 6844842"/>
              <a:gd name="connsiteX2013" fmla="*/ 4215560 w 9143999"/>
              <a:gd name="connsiteY2013" fmla="*/ 709675 h 6844842"/>
              <a:gd name="connsiteX2014" fmla="*/ 4240706 w 9143999"/>
              <a:gd name="connsiteY2014" fmla="*/ 682243 h 6844842"/>
              <a:gd name="connsiteX2015" fmla="*/ 4247564 w 9143999"/>
              <a:gd name="connsiteY2015" fmla="*/ 715961 h 6844842"/>
              <a:gd name="connsiteX2016" fmla="*/ 4228776 w 9143999"/>
              <a:gd name="connsiteY2016" fmla="*/ 724176 h 6844842"/>
              <a:gd name="connsiteX2017" fmla="*/ 4915221 w 9143999"/>
              <a:gd name="connsiteY2017" fmla="*/ 724176 h 6844842"/>
              <a:gd name="connsiteX2018" fmla="*/ 4896433 w 9143999"/>
              <a:gd name="connsiteY2018" fmla="*/ 715961 h 6844842"/>
              <a:gd name="connsiteX2019" fmla="*/ 4903291 w 9143999"/>
              <a:gd name="connsiteY2019" fmla="*/ 682243 h 6844842"/>
              <a:gd name="connsiteX2020" fmla="*/ 4928437 w 9143999"/>
              <a:gd name="connsiteY2020" fmla="*/ 709675 h 6844842"/>
              <a:gd name="connsiteX2021" fmla="*/ 4915221 w 9143999"/>
              <a:gd name="connsiteY2021" fmla="*/ 724176 h 6844842"/>
              <a:gd name="connsiteX2022" fmla="*/ 392667 w 9143999"/>
              <a:gd name="connsiteY2022" fmla="*/ 726675 h 6844842"/>
              <a:gd name="connsiteX2023" fmla="*/ 380020 w 9143999"/>
              <a:gd name="connsiteY2023" fmla="*/ 721103 h 6844842"/>
              <a:gd name="connsiteX2024" fmla="*/ 378877 w 9143999"/>
              <a:gd name="connsiteY2024" fmla="*/ 687384 h 6844842"/>
              <a:gd name="connsiteX2025" fmla="*/ 412602 w 9143999"/>
              <a:gd name="connsiteY2025" fmla="*/ 694814 h 6844842"/>
              <a:gd name="connsiteX2026" fmla="*/ 405743 w 9143999"/>
              <a:gd name="connsiteY2026" fmla="*/ 717674 h 6844842"/>
              <a:gd name="connsiteX2027" fmla="*/ 392667 w 9143999"/>
              <a:gd name="connsiteY2027" fmla="*/ 726675 h 6844842"/>
              <a:gd name="connsiteX2028" fmla="*/ 8751330 w 9143999"/>
              <a:gd name="connsiteY2028" fmla="*/ 726675 h 6844842"/>
              <a:gd name="connsiteX2029" fmla="*/ 8738254 w 9143999"/>
              <a:gd name="connsiteY2029" fmla="*/ 717674 h 6844842"/>
              <a:gd name="connsiteX2030" fmla="*/ 8731395 w 9143999"/>
              <a:gd name="connsiteY2030" fmla="*/ 694814 h 6844842"/>
              <a:gd name="connsiteX2031" fmla="*/ 8765120 w 9143999"/>
              <a:gd name="connsiteY2031" fmla="*/ 687384 h 6844842"/>
              <a:gd name="connsiteX2032" fmla="*/ 8763977 w 9143999"/>
              <a:gd name="connsiteY2032" fmla="*/ 721103 h 6844842"/>
              <a:gd name="connsiteX2033" fmla="*/ 8751330 w 9143999"/>
              <a:gd name="connsiteY2033" fmla="*/ 726675 h 6844842"/>
              <a:gd name="connsiteX2034" fmla="*/ 2115784 w 9143999"/>
              <a:gd name="connsiteY2034" fmla="*/ 729108 h 6844842"/>
              <a:gd name="connsiteX2035" fmla="*/ 2091210 w 9143999"/>
              <a:gd name="connsiteY2035" fmla="*/ 722250 h 6844842"/>
              <a:gd name="connsiteX2036" fmla="*/ 2103211 w 9143999"/>
              <a:gd name="connsiteY2036" fmla="*/ 678816 h 6844842"/>
              <a:gd name="connsiteX2037" fmla="*/ 2131786 w 9143999"/>
              <a:gd name="connsiteY2037" fmla="*/ 682817 h 6844842"/>
              <a:gd name="connsiteX2038" fmla="*/ 2138644 w 9143999"/>
              <a:gd name="connsiteY2038" fmla="*/ 711392 h 6844842"/>
              <a:gd name="connsiteX2039" fmla="*/ 2115784 w 9143999"/>
              <a:gd name="connsiteY2039" fmla="*/ 729108 h 6844842"/>
              <a:gd name="connsiteX2040" fmla="*/ 7028213 w 9143999"/>
              <a:gd name="connsiteY2040" fmla="*/ 729108 h 6844842"/>
              <a:gd name="connsiteX2041" fmla="*/ 7005353 w 9143999"/>
              <a:gd name="connsiteY2041" fmla="*/ 711392 h 6844842"/>
              <a:gd name="connsiteX2042" fmla="*/ 7012211 w 9143999"/>
              <a:gd name="connsiteY2042" fmla="*/ 682817 h 6844842"/>
              <a:gd name="connsiteX2043" fmla="*/ 7040786 w 9143999"/>
              <a:gd name="connsiteY2043" fmla="*/ 678816 h 6844842"/>
              <a:gd name="connsiteX2044" fmla="*/ 7052787 w 9143999"/>
              <a:gd name="connsiteY2044" fmla="*/ 722250 h 6844842"/>
              <a:gd name="connsiteX2045" fmla="*/ 7028213 w 9143999"/>
              <a:gd name="connsiteY2045" fmla="*/ 729108 h 6844842"/>
              <a:gd name="connsiteX2046" fmla="*/ 3965731 w 9143999"/>
              <a:gd name="connsiteY2046" fmla="*/ 729745 h 6844842"/>
              <a:gd name="connsiteX2047" fmla="*/ 3951372 w 9143999"/>
              <a:gd name="connsiteY2047" fmla="*/ 722244 h 6844842"/>
              <a:gd name="connsiteX2048" fmla="*/ 3946229 w 9143999"/>
              <a:gd name="connsiteY2048" fmla="*/ 697670 h 6844842"/>
              <a:gd name="connsiteX2049" fmla="*/ 3987377 w 9143999"/>
              <a:gd name="connsiteY2049" fmla="*/ 690812 h 6844842"/>
              <a:gd name="connsiteX2050" fmla="*/ 3983948 w 9143999"/>
              <a:gd name="connsiteY2050" fmla="*/ 717101 h 6844842"/>
              <a:gd name="connsiteX2051" fmla="*/ 3965731 w 9143999"/>
              <a:gd name="connsiteY2051" fmla="*/ 729745 h 6844842"/>
              <a:gd name="connsiteX2052" fmla="*/ 5178266 w 9143999"/>
              <a:gd name="connsiteY2052" fmla="*/ 729745 h 6844842"/>
              <a:gd name="connsiteX2053" fmla="*/ 5160049 w 9143999"/>
              <a:gd name="connsiteY2053" fmla="*/ 717101 h 6844842"/>
              <a:gd name="connsiteX2054" fmla="*/ 5156620 w 9143999"/>
              <a:gd name="connsiteY2054" fmla="*/ 690812 h 6844842"/>
              <a:gd name="connsiteX2055" fmla="*/ 5197768 w 9143999"/>
              <a:gd name="connsiteY2055" fmla="*/ 697670 h 6844842"/>
              <a:gd name="connsiteX2056" fmla="*/ 5192625 w 9143999"/>
              <a:gd name="connsiteY2056" fmla="*/ 722244 h 6844842"/>
              <a:gd name="connsiteX2057" fmla="*/ 5178266 w 9143999"/>
              <a:gd name="connsiteY2057" fmla="*/ 729745 h 6844842"/>
              <a:gd name="connsiteX2058" fmla="*/ 121749 w 9143999"/>
              <a:gd name="connsiteY2058" fmla="*/ 729838 h 6844842"/>
              <a:gd name="connsiteX2059" fmla="*/ 103261 w 9143999"/>
              <a:gd name="connsiteY2059" fmla="*/ 718247 h 6844842"/>
              <a:gd name="connsiteX2060" fmla="*/ 114122 w 9143999"/>
              <a:gd name="connsiteY2060" fmla="*/ 678242 h 6844842"/>
              <a:gd name="connsiteX2061" fmla="*/ 154706 w 9143999"/>
              <a:gd name="connsiteY2061" fmla="*/ 693673 h 6844842"/>
              <a:gd name="connsiteX2062" fmla="*/ 121749 w 9143999"/>
              <a:gd name="connsiteY2062" fmla="*/ 729838 h 6844842"/>
              <a:gd name="connsiteX2063" fmla="*/ 9022248 w 9143999"/>
              <a:gd name="connsiteY2063" fmla="*/ 729838 h 6844842"/>
              <a:gd name="connsiteX2064" fmla="*/ 8989291 w 9143999"/>
              <a:gd name="connsiteY2064" fmla="*/ 693673 h 6844842"/>
              <a:gd name="connsiteX2065" fmla="*/ 9029875 w 9143999"/>
              <a:gd name="connsiteY2065" fmla="*/ 678242 h 6844842"/>
              <a:gd name="connsiteX2066" fmla="*/ 9040736 w 9143999"/>
              <a:gd name="connsiteY2066" fmla="*/ 718247 h 6844842"/>
              <a:gd name="connsiteX2067" fmla="*/ 9022248 w 9143999"/>
              <a:gd name="connsiteY2067" fmla="*/ 729838 h 6844842"/>
              <a:gd name="connsiteX2068" fmla="*/ 1191260 w 9143999"/>
              <a:gd name="connsiteY2068" fmla="*/ 730025 h 6844842"/>
              <a:gd name="connsiteX2069" fmla="*/ 1178908 w 9143999"/>
              <a:gd name="connsiteY2069" fmla="*/ 729662 h 6844842"/>
              <a:gd name="connsiteX2070" fmla="*/ 1165129 w 9143999"/>
              <a:gd name="connsiteY2070" fmla="*/ 715384 h 6844842"/>
              <a:gd name="connsiteX2071" fmla="*/ 1187418 w 9143999"/>
              <a:gd name="connsiteY2071" fmla="*/ 679951 h 6844842"/>
              <a:gd name="connsiteX2072" fmla="*/ 1208563 w 9143999"/>
              <a:gd name="connsiteY2072" fmla="*/ 693096 h 6844842"/>
              <a:gd name="connsiteX2073" fmla="*/ 1191260 w 9143999"/>
              <a:gd name="connsiteY2073" fmla="*/ 730025 h 6844842"/>
              <a:gd name="connsiteX2074" fmla="*/ 7952737 w 9143999"/>
              <a:gd name="connsiteY2074" fmla="*/ 730025 h 6844842"/>
              <a:gd name="connsiteX2075" fmla="*/ 7935434 w 9143999"/>
              <a:gd name="connsiteY2075" fmla="*/ 693096 h 6844842"/>
              <a:gd name="connsiteX2076" fmla="*/ 7956579 w 9143999"/>
              <a:gd name="connsiteY2076" fmla="*/ 679951 h 6844842"/>
              <a:gd name="connsiteX2077" fmla="*/ 7978868 w 9143999"/>
              <a:gd name="connsiteY2077" fmla="*/ 715384 h 6844842"/>
              <a:gd name="connsiteX2078" fmla="*/ 7965089 w 9143999"/>
              <a:gd name="connsiteY2078" fmla="*/ 729662 h 6844842"/>
              <a:gd name="connsiteX2079" fmla="*/ 7952737 w 9143999"/>
              <a:gd name="connsiteY2079" fmla="*/ 730025 h 6844842"/>
              <a:gd name="connsiteX2080" fmla="*/ 2372719 w 9143999"/>
              <a:gd name="connsiteY2080" fmla="*/ 730236 h 6844842"/>
              <a:gd name="connsiteX2081" fmla="*/ 2359396 w 9143999"/>
              <a:gd name="connsiteY2081" fmla="*/ 722244 h 6844842"/>
              <a:gd name="connsiteX2082" fmla="*/ 2354252 w 9143999"/>
              <a:gd name="connsiteY2082" fmla="*/ 697669 h 6844842"/>
              <a:gd name="connsiteX2083" fmla="*/ 2404544 w 9143999"/>
              <a:gd name="connsiteY2083" fmla="*/ 703956 h 6844842"/>
              <a:gd name="connsiteX2084" fmla="*/ 2372719 w 9143999"/>
              <a:gd name="connsiteY2084" fmla="*/ 730236 h 6844842"/>
              <a:gd name="connsiteX2085" fmla="*/ 6771278 w 9143999"/>
              <a:gd name="connsiteY2085" fmla="*/ 730236 h 6844842"/>
              <a:gd name="connsiteX2086" fmla="*/ 6739453 w 9143999"/>
              <a:gd name="connsiteY2086" fmla="*/ 703956 h 6844842"/>
              <a:gd name="connsiteX2087" fmla="*/ 6789745 w 9143999"/>
              <a:gd name="connsiteY2087" fmla="*/ 697669 h 6844842"/>
              <a:gd name="connsiteX2088" fmla="*/ 6784601 w 9143999"/>
              <a:gd name="connsiteY2088" fmla="*/ 722244 h 6844842"/>
              <a:gd name="connsiteX2089" fmla="*/ 6771278 w 9143999"/>
              <a:gd name="connsiteY2089" fmla="*/ 730236 h 6844842"/>
              <a:gd name="connsiteX2090" fmla="*/ 1847598 w 9143999"/>
              <a:gd name="connsiteY2090" fmla="*/ 730243 h 6844842"/>
              <a:gd name="connsiteX2091" fmla="*/ 1835025 w 9143999"/>
              <a:gd name="connsiteY2091" fmla="*/ 717670 h 6844842"/>
              <a:gd name="connsiteX2092" fmla="*/ 1833311 w 9143999"/>
              <a:gd name="connsiteY2092" fmla="*/ 690809 h 6844842"/>
              <a:gd name="connsiteX2093" fmla="*/ 1867601 w 9143999"/>
              <a:gd name="connsiteY2093" fmla="*/ 694810 h 6844842"/>
              <a:gd name="connsiteX2094" fmla="*/ 1860171 w 9143999"/>
              <a:gd name="connsiteY2094" fmla="*/ 718241 h 6844842"/>
              <a:gd name="connsiteX2095" fmla="*/ 7296399 w 9143999"/>
              <a:gd name="connsiteY2095" fmla="*/ 730243 h 6844842"/>
              <a:gd name="connsiteX2096" fmla="*/ 7283826 w 9143999"/>
              <a:gd name="connsiteY2096" fmla="*/ 718241 h 6844842"/>
              <a:gd name="connsiteX2097" fmla="*/ 7276396 w 9143999"/>
              <a:gd name="connsiteY2097" fmla="*/ 694810 h 6844842"/>
              <a:gd name="connsiteX2098" fmla="*/ 7310686 w 9143999"/>
              <a:gd name="connsiteY2098" fmla="*/ 690809 h 6844842"/>
              <a:gd name="connsiteX2099" fmla="*/ 7308972 w 9143999"/>
              <a:gd name="connsiteY2099" fmla="*/ 717670 h 6844842"/>
              <a:gd name="connsiteX2100" fmla="*/ 3435004 w 9143999"/>
              <a:gd name="connsiteY2100" fmla="*/ 730248 h 6844842"/>
              <a:gd name="connsiteX2101" fmla="*/ 3414430 w 9143999"/>
              <a:gd name="connsiteY2101" fmla="*/ 718247 h 6844842"/>
              <a:gd name="connsiteX2102" fmla="*/ 3454435 w 9143999"/>
              <a:gd name="connsiteY2102" fmla="*/ 678813 h 6844842"/>
              <a:gd name="connsiteX2103" fmla="*/ 3459007 w 9143999"/>
              <a:gd name="connsiteY2103" fmla="*/ 723390 h 6844842"/>
              <a:gd name="connsiteX2104" fmla="*/ 3435004 w 9143999"/>
              <a:gd name="connsiteY2104" fmla="*/ 730248 h 6844842"/>
              <a:gd name="connsiteX2105" fmla="*/ 5708993 w 9143999"/>
              <a:gd name="connsiteY2105" fmla="*/ 730248 h 6844842"/>
              <a:gd name="connsiteX2106" fmla="*/ 5684990 w 9143999"/>
              <a:gd name="connsiteY2106" fmla="*/ 723390 h 6844842"/>
              <a:gd name="connsiteX2107" fmla="*/ 5689562 w 9143999"/>
              <a:gd name="connsiteY2107" fmla="*/ 678813 h 6844842"/>
              <a:gd name="connsiteX2108" fmla="*/ 5729567 w 9143999"/>
              <a:gd name="connsiteY2108" fmla="*/ 718247 h 6844842"/>
              <a:gd name="connsiteX2109" fmla="*/ 5708993 w 9143999"/>
              <a:gd name="connsiteY2109" fmla="*/ 730248 h 6844842"/>
              <a:gd name="connsiteX2110" fmla="*/ 2904345 w 9143999"/>
              <a:gd name="connsiteY2110" fmla="*/ 730319 h 6844842"/>
              <a:gd name="connsiteX2111" fmla="*/ 2883771 w 9143999"/>
              <a:gd name="connsiteY2111" fmla="*/ 718818 h 6844842"/>
              <a:gd name="connsiteX2112" fmla="*/ 2921490 w 9143999"/>
              <a:gd name="connsiteY2112" fmla="*/ 678242 h 6844842"/>
              <a:gd name="connsiteX2113" fmla="*/ 2928348 w 9143999"/>
              <a:gd name="connsiteY2113" fmla="*/ 723390 h 6844842"/>
              <a:gd name="connsiteX2114" fmla="*/ 2904345 w 9143999"/>
              <a:gd name="connsiteY2114" fmla="*/ 730319 h 6844842"/>
              <a:gd name="connsiteX2115" fmla="*/ 6239652 w 9143999"/>
              <a:gd name="connsiteY2115" fmla="*/ 730319 h 6844842"/>
              <a:gd name="connsiteX2116" fmla="*/ 6215649 w 9143999"/>
              <a:gd name="connsiteY2116" fmla="*/ 723390 h 6844842"/>
              <a:gd name="connsiteX2117" fmla="*/ 6222507 w 9143999"/>
              <a:gd name="connsiteY2117" fmla="*/ 678242 h 6844842"/>
              <a:gd name="connsiteX2118" fmla="*/ 6260226 w 9143999"/>
              <a:gd name="connsiteY2118" fmla="*/ 718818 h 6844842"/>
              <a:gd name="connsiteX2119" fmla="*/ 6239652 w 9143999"/>
              <a:gd name="connsiteY2119" fmla="*/ 730319 h 6844842"/>
              <a:gd name="connsiteX2120" fmla="*/ 259301 w 9143999"/>
              <a:gd name="connsiteY2120" fmla="*/ 730603 h 6844842"/>
              <a:gd name="connsiteX2121" fmla="*/ 236232 w 9143999"/>
              <a:gd name="connsiteY2121" fmla="*/ 719387 h 6844842"/>
              <a:gd name="connsiteX2122" fmla="*/ 243661 w 9143999"/>
              <a:gd name="connsiteY2122" fmla="*/ 682240 h 6844842"/>
              <a:gd name="connsiteX2123" fmla="*/ 281942 w 9143999"/>
              <a:gd name="connsiteY2123" fmla="*/ 718244 h 6844842"/>
              <a:gd name="connsiteX2124" fmla="*/ 259301 w 9143999"/>
              <a:gd name="connsiteY2124" fmla="*/ 730603 h 6844842"/>
              <a:gd name="connsiteX2125" fmla="*/ 8884696 w 9143999"/>
              <a:gd name="connsiteY2125" fmla="*/ 730603 h 6844842"/>
              <a:gd name="connsiteX2126" fmla="*/ 8862055 w 9143999"/>
              <a:gd name="connsiteY2126" fmla="*/ 718244 h 6844842"/>
              <a:gd name="connsiteX2127" fmla="*/ 8900336 w 9143999"/>
              <a:gd name="connsiteY2127" fmla="*/ 682240 h 6844842"/>
              <a:gd name="connsiteX2128" fmla="*/ 8907765 w 9143999"/>
              <a:gd name="connsiteY2128" fmla="*/ 719387 h 6844842"/>
              <a:gd name="connsiteX2129" fmla="*/ 8884696 w 9143999"/>
              <a:gd name="connsiteY2129" fmla="*/ 730603 h 6844842"/>
              <a:gd name="connsiteX2130" fmla="*/ 911830 w 9143999"/>
              <a:gd name="connsiteY2130" fmla="*/ 733895 h 6844842"/>
              <a:gd name="connsiteX2131" fmla="*/ 898691 w 9143999"/>
              <a:gd name="connsiteY2131" fmla="*/ 725108 h 6844842"/>
              <a:gd name="connsiteX2132" fmla="*/ 886680 w 9143999"/>
              <a:gd name="connsiteY2132" fmla="*/ 704534 h 6844842"/>
              <a:gd name="connsiteX2133" fmla="*/ 922688 w 9143999"/>
              <a:gd name="connsiteY2133" fmla="*/ 667386 h 6844842"/>
              <a:gd name="connsiteX2134" fmla="*/ 951833 w 9143999"/>
              <a:gd name="connsiteY2134" fmla="*/ 703391 h 6844842"/>
              <a:gd name="connsiteX2135" fmla="*/ 928396 w 9143999"/>
              <a:gd name="connsiteY2135" fmla="*/ 733680 h 6844842"/>
              <a:gd name="connsiteX2136" fmla="*/ 911830 w 9143999"/>
              <a:gd name="connsiteY2136" fmla="*/ 733895 h 6844842"/>
              <a:gd name="connsiteX2137" fmla="*/ 8232167 w 9143999"/>
              <a:gd name="connsiteY2137" fmla="*/ 733895 h 6844842"/>
              <a:gd name="connsiteX2138" fmla="*/ 8215601 w 9143999"/>
              <a:gd name="connsiteY2138" fmla="*/ 733680 h 6844842"/>
              <a:gd name="connsiteX2139" fmla="*/ 8192164 w 9143999"/>
              <a:gd name="connsiteY2139" fmla="*/ 703391 h 6844842"/>
              <a:gd name="connsiteX2140" fmla="*/ 8221309 w 9143999"/>
              <a:gd name="connsiteY2140" fmla="*/ 667386 h 6844842"/>
              <a:gd name="connsiteX2141" fmla="*/ 8257317 w 9143999"/>
              <a:gd name="connsiteY2141" fmla="*/ 704534 h 6844842"/>
              <a:gd name="connsiteX2142" fmla="*/ 8245306 w 9143999"/>
              <a:gd name="connsiteY2142" fmla="*/ 725108 h 6844842"/>
              <a:gd name="connsiteX2143" fmla="*/ 8232167 w 9143999"/>
              <a:gd name="connsiteY2143" fmla="*/ 733895 h 6844842"/>
              <a:gd name="connsiteX2144" fmla="*/ 2778821 w 9143999"/>
              <a:gd name="connsiteY2144" fmla="*/ 735176 h 6844842"/>
              <a:gd name="connsiteX2145" fmla="*/ 2757104 w 9143999"/>
              <a:gd name="connsiteY2145" fmla="*/ 729676 h 6844842"/>
              <a:gd name="connsiteX2146" fmla="*/ 2746817 w 9143999"/>
              <a:gd name="connsiteY2146" fmla="*/ 702244 h 6844842"/>
              <a:gd name="connsiteX2147" fmla="*/ 2762247 w 9143999"/>
              <a:gd name="connsiteY2147" fmla="*/ 673669 h 6844842"/>
              <a:gd name="connsiteX2148" fmla="*/ 2791965 w 9143999"/>
              <a:gd name="connsiteY2148" fmla="*/ 677669 h 6844842"/>
              <a:gd name="connsiteX2149" fmla="*/ 2798823 w 9143999"/>
              <a:gd name="connsiteY2149" fmla="*/ 723961 h 6844842"/>
              <a:gd name="connsiteX2150" fmla="*/ 2778821 w 9143999"/>
              <a:gd name="connsiteY2150" fmla="*/ 735176 h 6844842"/>
              <a:gd name="connsiteX2151" fmla="*/ 6365176 w 9143999"/>
              <a:gd name="connsiteY2151" fmla="*/ 735176 h 6844842"/>
              <a:gd name="connsiteX2152" fmla="*/ 6345174 w 9143999"/>
              <a:gd name="connsiteY2152" fmla="*/ 723961 h 6844842"/>
              <a:gd name="connsiteX2153" fmla="*/ 6352032 w 9143999"/>
              <a:gd name="connsiteY2153" fmla="*/ 677669 h 6844842"/>
              <a:gd name="connsiteX2154" fmla="*/ 6381750 w 9143999"/>
              <a:gd name="connsiteY2154" fmla="*/ 673669 h 6844842"/>
              <a:gd name="connsiteX2155" fmla="*/ 6397180 w 9143999"/>
              <a:gd name="connsiteY2155" fmla="*/ 702244 h 6844842"/>
              <a:gd name="connsiteX2156" fmla="*/ 6386893 w 9143999"/>
              <a:gd name="connsiteY2156" fmla="*/ 729676 h 6844842"/>
              <a:gd name="connsiteX2157" fmla="*/ 6365176 w 9143999"/>
              <a:gd name="connsiteY2157" fmla="*/ 735176 h 6844842"/>
              <a:gd name="connsiteX2158" fmla="*/ 3301837 w 9143999"/>
              <a:gd name="connsiteY2158" fmla="*/ 737820 h 6844842"/>
              <a:gd name="connsiteX2159" fmla="*/ 3286049 w 9143999"/>
              <a:gd name="connsiteY2159" fmla="*/ 726819 h 6844842"/>
              <a:gd name="connsiteX2160" fmla="*/ 3274619 w 9143999"/>
              <a:gd name="connsiteY2160" fmla="*/ 697673 h 6844842"/>
              <a:gd name="connsiteX2161" fmla="*/ 3304337 w 9143999"/>
              <a:gd name="connsiteY2161" fmla="*/ 667383 h 6844842"/>
              <a:gd name="connsiteX2162" fmla="*/ 3326626 w 9143999"/>
              <a:gd name="connsiteY2162" fmla="*/ 680528 h 6844842"/>
              <a:gd name="connsiteX2163" fmla="*/ 3318053 w 9143999"/>
              <a:gd name="connsiteY2163" fmla="*/ 732534 h 6844842"/>
              <a:gd name="connsiteX2164" fmla="*/ 3301837 w 9143999"/>
              <a:gd name="connsiteY2164" fmla="*/ 737820 h 6844842"/>
              <a:gd name="connsiteX2165" fmla="*/ 5842160 w 9143999"/>
              <a:gd name="connsiteY2165" fmla="*/ 737820 h 6844842"/>
              <a:gd name="connsiteX2166" fmla="*/ 5825944 w 9143999"/>
              <a:gd name="connsiteY2166" fmla="*/ 732534 h 6844842"/>
              <a:gd name="connsiteX2167" fmla="*/ 5817371 w 9143999"/>
              <a:gd name="connsiteY2167" fmla="*/ 680528 h 6844842"/>
              <a:gd name="connsiteX2168" fmla="*/ 5839660 w 9143999"/>
              <a:gd name="connsiteY2168" fmla="*/ 667383 h 6844842"/>
              <a:gd name="connsiteX2169" fmla="*/ 5869378 w 9143999"/>
              <a:gd name="connsiteY2169" fmla="*/ 697673 h 6844842"/>
              <a:gd name="connsiteX2170" fmla="*/ 5857948 w 9143999"/>
              <a:gd name="connsiteY2170" fmla="*/ 726819 h 6844842"/>
              <a:gd name="connsiteX2171" fmla="*/ 5842160 w 9143999"/>
              <a:gd name="connsiteY2171" fmla="*/ 737820 h 6844842"/>
              <a:gd name="connsiteX2172" fmla="*/ 1981192 w 9143999"/>
              <a:gd name="connsiteY2172" fmla="*/ 740822 h 6844842"/>
              <a:gd name="connsiteX2173" fmla="*/ 1963976 w 9143999"/>
              <a:gd name="connsiteY2173" fmla="*/ 732536 h 6844842"/>
              <a:gd name="connsiteX2174" fmla="*/ 1944545 w 9143999"/>
              <a:gd name="connsiteY2174" fmla="*/ 709104 h 6844842"/>
              <a:gd name="connsiteX2175" fmla="*/ 1958832 w 9143999"/>
              <a:gd name="connsiteY2175" fmla="*/ 677672 h 6844842"/>
              <a:gd name="connsiteX2176" fmla="*/ 2001695 w 9143999"/>
              <a:gd name="connsiteY2176" fmla="*/ 675957 h 6844842"/>
              <a:gd name="connsiteX2177" fmla="*/ 1995408 w 9143999"/>
              <a:gd name="connsiteY2177" fmla="*/ 735393 h 6844842"/>
              <a:gd name="connsiteX2178" fmla="*/ 1981192 w 9143999"/>
              <a:gd name="connsiteY2178" fmla="*/ 740822 h 6844842"/>
              <a:gd name="connsiteX2179" fmla="*/ 7162805 w 9143999"/>
              <a:gd name="connsiteY2179" fmla="*/ 740822 h 6844842"/>
              <a:gd name="connsiteX2180" fmla="*/ 7148589 w 9143999"/>
              <a:gd name="connsiteY2180" fmla="*/ 735393 h 6844842"/>
              <a:gd name="connsiteX2181" fmla="*/ 7142302 w 9143999"/>
              <a:gd name="connsiteY2181" fmla="*/ 675957 h 6844842"/>
              <a:gd name="connsiteX2182" fmla="*/ 7185165 w 9143999"/>
              <a:gd name="connsiteY2182" fmla="*/ 677672 h 6844842"/>
              <a:gd name="connsiteX2183" fmla="*/ 7199452 w 9143999"/>
              <a:gd name="connsiteY2183" fmla="*/ 709104 h 6844842"/>
              <a:gd name="connsiteX2184" fmla="*/ 7180021 w 9143999"/>
              <a:gd name="connsiteY2184" fmla="*/ 732536 h 6844842"/>
              <a:gd name="connsiteX2185" fmla="*/ 7162805 w 9143999"/>
              <a:gd name="connsiteY2185" fmla="*/ 740822 h 6844842"/>
              <a:gd name="connsiteX2186" fmla="*/ 4498183 w 9143999"/>
              <a:gd name="connsiteY2186" fmla="*/ 740893 h 6844842"/>
              <a:gd name="connsiteX2187" fmla="*/ 4473465 w 9143999"/>
              <a:gd name="connsiteY2187" fmla="*/ 729678 h 6844842"/>
              <a:gd name="connsiteX2188" fmla="*/ 4474036 w 9143999"/>
              <a:gd name="connsiteY2188" fmla="*/ 675957 h 6844842"/>
              <a:gd name="connsiteX2189" fmla="*/ 4518042 w 9143999"/>
              <a:gd name="connsiteY2189" fmla="*/ 673671 h 6844842"/>
              <a:gd name="connsiteX2190" fmla="*/ 4520328 w 9143999"/>
              <a:gd name="connsiteY2190" fmla="*/ 730250 h 6844842"/>
              <a:gd name="connsiteX2191" fmla="*/ 4498183 w 9143999"/>
              <a:gd name="connsiteY2191" fmla="*/ 740893 h 6844842"/>
              <a:gd name="connsiteX2192" fmla="*/ 4645814 w 9143999"/>
              <a:gd name="connsiteY2192" fmla="*/ 740893 h 6844842"/>
              <a:gd name="connsiteX2193" fmla="*/ 4623669 w 9143999"/>
              <a:gd name="connsiteY2193" fmla="*/ 730250 h 6844842"/>
              <a:gd name="connsiteX2194" fmla="*/ 4625955 w 9143999"/>
              <a:gd name="connsiteY2194" fmla="*/ 673671 h 6844842"/>
              <a:gd name="connsiteX2195" fmla="*/ 4669961 w 9143999"/>
              <a:gd name="connsiteY2195" fmla="*/ 675957 h 6844842"/>
              <a:gd name="connsiteX2196" fmla="*/ 4670532 w 9143999"/>
              <a:gd name="connsiteY2196" fmla="*/ 729678 h 6844842"/>
              <a:gd name="connsiteX2197" fmla="*/ 4645814 w 9143999"/>
              <a:gd name="connsiteY2197" fmla="*/ 740893 h 6844842"/>
              <a:gd name="connsiteX2198" fmla="*/ 3173029 w 9143999"/>
              <a:gd name="connsiteY2198" fmla="*/ 740960 h 6844842"/>
              <a:gd name="connsiteX2199" fmla="*/ 3153098 w 9143999"/>
              <a:gd name="connsiteY2199" fmla="*/ 732530 h 6844842"/>
              <a:gd name="connsiteX2200" fmla="*/ 3140525 w 9143999"/>
              <a:gd name="connsiteY2200" fmla="*/ 703384 h 6844842"/>
              <a:gd name="connsiteX2201" fmla="*/ 3194817 w 9143999"/>
              <a:gd name="connsiteY2201" fmla="*/ 676523 h 6844842"/>
              <a:gd name="connsiteX2202" fmla="*/ 3194246 w 9143999"/>
              <a:gd name="connsiteY2202" fmla="*/ 729673 h 6844842"/>
              <a:gd name="connsiteX2203" fmla="*/ 3173029 w 9143999"/>
              <a:gd name="connsiteY2203" fmla="*/ 740960 h 6844842"/>
              <a:gd name="connsiteX2204" fmla="*/ 5970968 w 9143999"/>
              <a:gd name="connsiteY2204" fmla="*/ 740960 h 6844842"/>
              <a:gd name="connsiteX2205" fmla="*/ 5949751 w 9143999"/>
              <a:gd name="connsiteY2205" fmla="*/ 729673 h 6844842"/>
              <a:gd name="connsiteX2206" fmla="*/ 5949180 w 9143999"/>
              <a:gd name="connsiteY2206" fmla="*/ 676523 h 6844842"/>
              <a:gd name="connsiteX2207" fmla="*/ 6003472 w 9143999"/>
              <a:gd name="connsiteY2207" fmla="*/ 703384 h 6844842"/>
              <a:gd name="connsiteX2208" fmla="*/ 5990899 w 9143999"/>
              <a:gd name="connsiteY2208" fmla="*/ 732530 h 6844842"/>
              <a:gd name="connsiteX2209" fmla="*/ 5970968 w 9143999"/>
              <a:gd name="connsiteY2209" fmla="*/ 740960 h 6844842"/>
              <a:gd name="connsiteX2210" fmla="*/ 4363590 w 9143999"/>
              <a:gd name="connsiteY2210" fmla="*/ 741179 h 6844842"/>
              <a:gd name="connsiteX2211" fmla="*/ 4336515 w 9143999"/>
              <a:gd name="connsiteY2211" fmla="*/ 727392 h 6844842"/>
              <a:gd name="connsiteX2212" fmla="*/ 4336515 w 9143999"/>
              <a:gd name="connsiteY2212" fmla="*/ 679386 h 6844842"/>
              <a:gd name="connsiteX2213" fmla="*/ 4390236 w 9143999"/>
              <a:gd name="connsiteY2213" fmla="*/ 675386 h 6844842"/>
              <a:gd name="connsiteX2214" fmla="*/ 4390236 w 9143999"/>
              <a:gd name="connsiteY2214" fmla="*/ 731393 h 6844842"/>
              <a:gd name="connsiteX2215" fmla="*/ 4363590 w 9143999"/>
              <a:gd name="connsiteY2215" fmla="*/ 741179 h 6844842"/>
              <a:gd name="connsiteX2216" fmla="*/ 4780407 w 9143999"/>
              <a:gd name="connsiteY2216" fmla="*/ 741179 h 6844842"/>
              <a:gd name="connsiteX2217" fmla="*/ 4753761 w 9143999"/>
              <a:gd name="connsiteY2217" fmla="*/ 731393 h 6844842"/>
              <a:gd name="connsiteX2218" fmla="*/ 4753761 w 9143999"/>
              <a:gd name="connsiteY2218" fmla="*/ 675386 h 6844842"/>
              <a:gd name="connsiteX2219" fmla="*/ 4807482 w 9143999"/>
              <a:gd name="connsiteY2219" fmla="*/ 679386 h 6844842"/>
              <a:gd name="connsiteX2220" fmla="*/ 4807482 w 9143999"/>
              <a:gd name="connsiteY2220" fmla="*/ 727392 h 6844842"/>
              <a:gd name="connsiteX2221" fmla="*/ 4780407 w 9143999"/>
              <a:gd name="connsiteY2221" fmla="*/ 741179 h 6844842"/>
              <a:gd name="connsiteX2222" fmla="*/ 3039508 w 9143999"/>
              <a:gd name="connsiteY2222" fmla="*/ 746533 h 6844842"/>
              <a:gd name="connsiteX2223" fmla="*/ 3018433 w 9143999"/>
              <a:gd name="connsiteY2223" fmla="*/ 735389 h 6844842"/>
              <a:gd name="connsiteX2224" fmla="*/ 3016719 w 9143999"/>
              <a:gd name="connsiteY2224" fmla="*/ 672524 h 6844842"/>
              <a:gd name="connsiteX2225" fmla="*/ 3075583 w 9143999"/>
              <a:gd name="connsiteY2225" fmla="*/ 685097 h 6844842"/>
              <a:gd name="connsiteX2226" fmla="*/ 3058438 w 9143999"/>
              <a:gd name="connsiteY2226" fmla="*/ 737103 h 6844842"/>
              <a:gd name="connsiteX2227" fmla="*/ 3039508 w 9143999"/>
              <a:gd name="connsiteY2227" fmla="*/ 746533 h 6844842"/>
              <a:gd name="connsiteX2228" fmla="*/ 6104489 w 9143999"/>
              <a:gd name="connsiteY2228" fmla="*/ 746533 h 6844842"/>
              <a:gd name="connsiteX2229" fmla="*/ 6085559 w 9143999"/>
              <a:gd name="connsiteY2229" fmla="*/ 737103 h 6844842"/>
              <a:gd name="connsiteX2230" fmla="*/ 6068414 w 9143999"/>
              <a:gd name="connsiteY2230" fmla="*/ 685097 h 6844842"/>
              <a:gd name="connsiteX2231" fmla="*/ 6127278 w 9143999"/>
              <a:gd name="connsiteY2231" fmla="*/ 672524 h 6844842"/>
              <a:gd name="connsiteX2232" fmla="*/ 6125564 w 9143999"/>
              <a:gd name="connsiteY2232" fmla="*/ 735389 h 6844842"/>
              <a:gd name="connsiteX2233" fmla="*/ 6104489 w 9143999"/>
              <a:gd name="connsiteY2233" fmla="*/ 746533 h 6844842"/>
              <a:gd name="connsiteX2234" fmla="*/ 2243449 w 9143999"/>
              <a:gd name="connsiteY2234" fmla="*/ 746604 h 6844842"/>
              <a:gd name="connsiteX2235" fmla="*/ 2225875 w 9143999"/>
              <a:gd name="connsiteY2235" fmla="*/ 735960 h 6844842"/>
              <a:gd name="connsiteX2236" fmla="*/ 2212731 w 9143999"/>
              <a:gd name="connsiteY2236" fmla="*/ 685668 h 6844842"/>
              <a:gd name="connsiteX2237" fmla="*/ 2272167 w 9143999"/>
              <a:gd name="connsiteY2237" fmla="*/ 674810 h 6844842"/>
              <a:gd name="connsiteX2238" fmla="*/ 2265309 w 9143999"/>
              <a:gd name="connsiteY2238" fmla="*/ 735389 h 6844842"/>
              <a:gd name="connsiteX2239" fmla="*/ 2243449 w 9143999"/>
              <a:gd name="connsiteY2239" fmla="*/ 746604 h 6844842"/>
              <a:gd name="connsiteX2240" fmla="*/ 6900548 w 9143999"/>
              <a:gd name="connsiteY2240" fmla="*/ 746604 h 6844842"/>
              <a:gd name="connsiteX2241" fmla="*/ 6878688 w 9143999"/>
              <a:gd name="connsiteY2241" fmla="*/ 735389 h 6844842"/>
              <a:gd name="connsiteX2242" fmla="*/ 6871830 w 9143999"/>
              <a:gd name="connsiteY2242" fmla="*/ 674810 h 6844842"/>
              <a:gd name="connsiteX2243" fmla="*/ 6931266 w 9143999"/>
              <a:gd name="connsiteY2243" fmla="*/ 685668 h 6844842"/>
              <a:gd name="connsiteX2244" fmla="*/ 6918122 w 9143999"/>
              <a:gd name="connsiteY2244" fmla="*/ 735960 h 6844842"/>
              <a:gd name="connsiteX2245" fmla="*/ 6900548 w 9143999"/>
              <a:gd name="connsiteY2245" fmla="*/ 746604 h 6844842"/>
              <a:gd name="connsiteX2246" fmla="*/ 521332 w 9143999"/>
              <a:gd name="connsiteY2246" fmla="*/ 746675 h 6844842"/>
              <a:gd name="connsiteX2247" fmla="*/ 502114 w 9143999"/>
              <a:gd name="connsiteY2247" fmla="*/ 735388 h 6844842"/>
              <a:gd name="connsiteX2248" fmla="*/ 487258 w 9143999"/>
              <a:gd name="connsiteY2248" fmla="*/ 705099 h 6844842"/>
              <a:gd name="connsiteX2249" fmla="*/ 524975 w 9143999"/>
              <a:gd name="connsiteY2249" fmla="*/ 661665 h 6844842"/>
              <a:gd name="connsiteX2250" fmla="*/ 563839 w 9143999"/>
              <a:gd name="connsiteY2250" fmla="*/ 694240 h 6844842"/>
              <a:gd name="connsiteX2251" fmla="*/ 539263 w 9143999"/>
              <a:gd name="connsiteY2251" fmla="*/ 741675 h 6844842"/>
              <a:gd name="connsiteX2252" fmla="*/ 521332 w 9143999"/>
              <a:gd name="connsiteY2252" fmla="*/ 746675 h 6844842"/>
              <a:gd name="connsiteX2253" fmla="*/ 8622665 w 9143999"/>
              <a:gd name="connsiteY2253" fmla="*/ 746675 h 6844842"/>
              <a:gd name="connsiteX2254" fmla="*/ 8604734 w 9143999"/>
              <a:gd name="connsiteY2254" fmla="*/ 741675 h 6844842"/>
              <a:gd name="connsiteX2255" fmla="*/ 8580158 w 9143999"/>
              <a:gd name="connsiteY2255" fmla="*/ 694240 h 6844842"/>
              <a:gd name="connsiteX2256" fmla="*/ 8619022 w 9143999"/>
              <a:gd name="connsiteY2256" fmla="*/ 661665 h 6844842"/>
              <a:gd name="connsiteX2257" fmla="*/ 8656739 w 9143999"/>
              <a:gd name="connsiteY2257" fmla="*/ 705099 h 6844842"/>
              <a:gd name="connsiteX2258" fmla="*/ 8641883 w 9143999"/>
              <a:gd name="connsiteY2258" fmla="*/ 735388 h 6844842"/>
              <a:gd name="connsiteX2259" fmla="*/ 8622665 w 9143999"/>
              <a:gd name="connsiteY2259" fmla="*/ 746675 h 6844842"/>
              <a:gd name="connsiteX2260" fmla="*/ 2641731 w 9143999"/>
              <a:gd name="connsiteY2260" fmla="*/ 746818 h 6844842"/>
              <a:gd name="connsiteX2261" fmla="*/ 2613299 w 9143999"/>
              <a:gd name="connsiteY2261" fmla="*/ 729673 h 6844842"/>
              <a:gd name="connsiteX2262" fmla="*/ 2609870 w 9143999"/>
              <a:gd name="connsiteY2262" fmla="*/ 680524 h 6844842"/>
              <a:gd name="connsiteX2263" fmla="*/ 2641302 w 9143999"/>
              <a:gd name="connsiteY2263" fmla="*/ 661665 h 6844842"/>
              <a:gd name="connsiteX2264" fmla="*/ 2671020 w 9143999"/>
              <a:gd name="connsiteY2264" fmla="*/ 734817 h 6844842"/>
              <a:gd name="connsiteX2265" fmla="*/ 2641731 w 9143999"/>
              <a:gd name="connsiteY2265" fmla="*/ 746818 h 6844842"/>
              <a:gd name="connsiteX2266" fmla="*/ 6502266 w 9143999"/>
              <a:gd name="connsiteY2266" fmla="*/ 746818 h 6844842"/>
              <a:gd name="connsiteX2267" fmla="*/ 6472977 w 9143999"/>
              <a:gd name="connsiteY2267" fmla="*/ 734817 h 6844842"/>
              <a:gd name="connsiteX2268" fmla="*/ 6502695 w 9143999"/>
              <a:gd name="connsiteY2268" fmla="*/ 661665 h 6844842"/>
              <a:gd name="connsiteX2269" fmla="*/ 6534127 w 9143999"/>
              <a:gd name="connsiteY2269" fmla="*/ 680524 h 6844842"/>
              <a:gd name="connsiteX2270" fmla="*/ 6530698 w 9143999"/>
              <a:gd name="connsiteY2270" fmla="*/ 729673 h 6844842"/>
              <a:gd name="connsiteX2271" fmla="*/ 6502266 w 9143999"/>
              <a:gd name="connsiteY2271" fmla="*/ 746818 h 6844842"/>
              <a:gd name="connsiteX2272" fmla="*/ 4100683 w 9143999"/>
              <a:gd name="connsiteY2272" fmla="*/ 747175 h 6844842"/>
              <a:gd name="connsiteX2273" fmla="*/ 4071750 w 9143999"/>
              <a:gd name="connsiteY2273" fmla="*/ 734245 h 6844842"/>
              <a:gd name="connsiteX2274" fmla="*/ 4068321 w 9143999"/>
              <a:gd name="connsiteY2274" fmla="*/ 674238 h 6844842"/>
              <a:gd name="connsiteX2275" fmla="*/ 4132901 w 9143999"/>
              <a:gd name="connsiteY2275" fmla="*/ 678238 h 6844842"/>
              <a:gd name="connsiteX2276" fmla="*/ 4130043 w 9143999"/>
              <a:gd name="connsiteY2276" fmla="*/ 729673 h 6844842"/>
              <a:gd name="connsiteX2277" fmla="*/ 4100683 w 9143999"/>
              <a:gd name="connsiteY2277" fmla="*/ 747175 h 6844842"/>
              <a:gd name="connsiteX2278" fmla="*/ 5043314 w 9143999"/>
              <a:gd name="connsiteY2278" fmla="*/ 747175 h 6844842"/>
              <a:gd name="connsiteX2279" fmla="*/ 5013954 w 9143999"/>
              <a:gd name="connsiteY2279" fmla="*/ 729673 h 6844842"/>
              <a:gd name="connsiteX2280" fmla="*/ 5011096 w 9143999"/>
              <a:gd name="connsiteY2280" fmla="*/ 678238 h 6844842"/>
              <a:gd name="connsiteX2281" fmla="*/ 5075676 w 9143999"/>
              <a:gd name="connsiteY2281" fmla="*/ 674238 h 6844842"/>
              <a:gd name="connsiteX2282" fmla="*/ 5072247 w 9143999"/>
              <a:gd name="connsiteY2282" fmla="*/ 734245 h 6844842"/>
              <a:gd name="connsiteX2283" fmla="*/ 5043314 w 9143999"/>
              <a:gd name="connsiteY2283" fmla="*/ 747175 h 6844842"/>
              <a:gd name="connsiteX2284" fmla="*/ 1586268 w 9143999"/>
              <a:gd name="connsiteY2284" fmla="*/ 747393 h 6844842"/>
              <a:gd name="connsiteX2285" fmla="*/ 1553121 w 9143999"/>
              <a:gd name="connsiteY2285" fmla="*/ 737678 h 6844842"/>
              <a:gd name="connsiteX2286" fmla="*/ 1542262 w 9143999"/>
              <a:gd name="connsiteY2286" fmla="*/ 683957 h 6844842"/>
              <a:gd name="connsiteX2287" fmla="*/ 1626273 w 9143999"/>
              <a:gd name="connsiteY2287" fmla="*/ 686814 h 6844842"/>
              <a:gd name="connsiteX2288" fmla="*/ 1623415 w 9143999"/>
              <a:gd name="connsiteY2288" fmla="*/ 726819 h 6844842"/>
              <a:gd name="connsiteX2289" fmla="*/ 1586268 w 9143999"/>
              <a:gd name="connsiteY2289" fmla="*/ 747393 h 6844842"/>
              <a:gd name="connsiteX2290" fmla="*/ 7557729 w 9143999"/>
              <a:gd name="connsiteY2290" fmla="*/ 747393 h 6844842"/>
              <a:gd name="connsiteX2291" fmla="*/ 7520582 w 9143999"/>
              <a:gd name="connsiteY2291" fmla="*/ 726819 h 6844842"/>
              <a:gd name="connsiteX2292" fmla="*/ 7517724 w 9143999"/>
              <a:gd name="connsiteY2292" fmla="*/ 686814 h 6844842"/>
              <a:gd name="connsiteX2293" fmla="*/ 7601735 w 9143999"/>
              <a:gd name="connsiteY2293" fmla="*/ 683957 h 6844842"/>
              <a:gd name="connsiteX2294" fmla="*/ 7590876 w 9143999"/>
              <a:gd name="connsiteY2294" fmla="*/ 737678 h 6844842"/>
              <a:gd name="connsiteX2295" fmla="*/ 7557729 w 9143999"/>
              <a:gd name="connsiteY2295" fmla="*/ 747393 h 6844842"/>
              <a:gd name="connsiteX2296" fmla="*/ 657935 w 9143999"/>
              <a:gd name="connsiteY2296" fmla="*/ 747604 h 6844842"/>
              <a:gd name="connsiteX2297" fmla="*/ 627644 w 9143999"/>
              <a:gd name="connsiteY2297" fmla="*/ 729673 h 6844842"/>
              <a:gd name="connsiteX2298" fmla="*/ 624786 w 9143999"/>
              <a:gd name="connsiteY2298" fmla="*/ 678238 h 6844842"/>
              <a:gd name="connsiteX2299" fmla="*/ 656219 w 9143999"/>
              <a:gd name="connsiteY2299" fmla="*/ 661664 h 6844842"/>
              <a:gd name="connsiteX2300" fmla="*/ 686506 w 9143999"/>
              <a:gd name="connsiteY2300" fmla="*/ 732530 h 6844842"/>
              <a:gd name="connsiteX2301" fmla="*/ 657935 w 9143999"/>
              <a:gd name="connsiteY2301" fmla="*/ 747604 h 6844842"/>
              <a:gd name="connsiteX2302" fmla="*/ 8486062 w 9143999"/>
              <a:gd name="connsiteY2302" fmla="*/ 747604 h 6844842"/>
              <a:gd name="connsiteX2303" fmla="*/ 8457491 w 9143999"/>
              <a:gd name="connsiteY2303" fmla="*/ 732530 h 6844842"/>
              <a:gd name="connsiteX2304" fmla="*/ 8487778 w 9143999"/>
              <a:gd name="connsiteY2304" fmla="*/ 661664 h 6844842"/>
              <a:gd name="connsiteX2305" fmla="*/ 8519211 w 9143999"/>
              <a:gd name="connsiteY2305" fmla="*/ 678238 h 6844842"/>
              <a:gd name="connsiteX2306" fmla="*/ 8516353 w 9143999"/>
              <a:gd name="connsiteY2306" fmla="*/ 729673 h 6844842"/>
              <a:gd name="connsiteX2307" fmla="*/ 8486062 w 9143999"/>
              <a:gd name="connsiteY2307" fmla="*/ 747604 h 6844842"/>
              <a:gd name="connsiteX2308" fmla="*/ 127843 w 9143999"/>
              <a:gd name="connsiteY2308" fmla="*/ 844285 h 6844842"/>
              <a:gd name="connsiteX2309" fmla="*/ 116411 w 9143999"/>
              <a:gd name="connsiteY2309" fmla="*/ 838570 h 6844842"/>
              <a:gd name="connsiteX2310" fmla="*/ 127843 w 9143999"/>
              <a:gd name="connsiteY2310" fmla="*/ 832855 h 6844842"/>
              <a:gd name="connsiteX2311" fmla="*/ 139276 w 9143999"/>
              <a:gd name="connsiteY2311" fmla="*/ 838570 h 6844842"/>
              <a:gd name="connsiteX2312" fmla="*/ 127843 w 9143999"/>
              <a:gd name="connsiteY2312" fmla="*/ 844285 h 6844842"/>
              <a:gd name="connsiteX2313" fmla="*/ 3171962 w 9143999"/>
              <a:gd name="connsiteY2313" fmla="*/ 844285 h 6844842"/>
              <a:gd name="connsiteX2314" fmla="*/ 3163389 w 9143999"/>
              <a:gd name="connsiteY2314" fmla="*/ 838570 h 6844842"/>
              <a:gd name="connsiteX2315" fmla="*/ 3171962 w 9143999"/>
              <a:gd name="connsiteY2315" fmla="*/ 832855 h 6844842"/>
              <a:gd name="connsiteX2316" fmla="*/ 3180535 w 9143999"/>
              <a:gd name="connsiteY2316" fmla="*/ 838570 h 6844842"/>
              <a:gd name="connsiteX2317" fmla="*/ 3171962 w 9143999"/>
              <a:gd name="connsiteY2317" fmla="*/ 844285 h 6844842"/>
              <a:gd name="connsiteX2318" fmla="*/ 5972035 w 9143999"/>
              <a:gd name="connsiteY2318" fmla="*/ 844285 h 6844842"/>
              <a:gd name="connsiteX2319" fmla="*/ 5963462 w 9143999"/>
              <a:gd name="connsiteY2319" fmla="*/ 838570 h 6844842"/>
              <a:gd name="connsiteX2320" fmla="*/ 5972035 w 9143999"/>
              <a:gd name="connsiteY2320" fmla="*/ 832855 h 6844842"/>
              <a:gd name="connsiteX2321" fmla="*/ 5980608 w 9143999"/>
              <a:gd name="connsiteY2321" fmla="*/ 838570 h 6844842"/>
              <a:gd name="connsiteX2322" fmla="*/ 5972035 w 9143999"/>
              <a:gd name="connsiteY2322" fmla="*/ 844285 h 6844842"/>
              <a:gd name="connsiteX2323" fmla="*/ 9016154 w 9143999"/>
              <a:gd name="connsiteY2323" fmla="*/ 844285 h 6844842"/>
              <a:gd name="connsiteX2324" fmla="*/ 9004721 w 9143999"/>
              <a:gd name="connsiteY2324" fmla="*/ 838570 h 6844842"/>
              <a:gd name="connsiteX2325" fmla="*/ 9016154 w 9143999"/>
              <a:gd name="connsiteY2325" fmla="*/ 832855 h 6844842"/>
              <a:gd name="connsiteX2326" fmla="*/ 9027586 w 9143999"/>
              <a:gd name="connsiteY2326" fmla="*/ 838570 h 6844842"/>
              <a:gd name="connsiteX2327" fmla="*/ 9016154 w 9143999"/>
              <a:gd name="connsiteY2327" fmla="*/ 844285 h 6844842"/>
              <a:gd name="connsiteX2328" fmla="*/ 393167 w 9143999"/>
              <a:gd name="connsiteY2328" fmla="*/ 849869 h 6844842"/>
              <a:gd name="connsiteX2329" fmla="*/ 376018 w 9143999"/>
              <a:gd name="connsiteY2329" fmla="*/ 844297 h 6844842"/>
              <a:gd name="connsiteX2330" fmla="*/ 393167 w 9143999"/>
              <a:gd name="connsiteY2330" fmla="*/ 815722 h 6844842"/>
              <a:gd name="connsiteX2331" fmla="*/ 410316 w 9143999"/>
              <a:gd name="connsiteY2331" fmla="*/ 844297 h 6844842"/>
              <a:gd name="connsiteX2332" fmla="*/ 393167 w 9143999"/>
              <a:gd name="connsiteY2332" fmla="*/ 849869 h 6844842"/>
              <a:gd name="connsiteX2333" fmla="*/ 8750830 w 9143999"/>
              <a:gd name="connsiteY2333" fmla="*/ 849869 h 6844842"/>
              <a:gd name="connsiteX2334" fmla="*/ 8733681 w 9143999"/>
              <a:gd name="connsiteY2334" fmla="*/ 844297 h 6844842"/>
              <a:gd name="connsiteX2335" fmla="*/ 8750830 w 9143999"/>
              <a:gd name="connsiteY2335" fmla="*/ 815722 h 6844842"/>
              <a:gd name="connsiteX2336" fmla="*/ 8767979 w 9143999"/>
              <a:gd name="connsiteY2336" fmla="*/ 844297 h 6844842"/>
              <a:gd name="connsiteX2337" fmla="*/ 8750830 w 9143999"/>
              <a:gd name="connsiteY2337" fmla="*/ 849869 h 6844842"/>
              <a:gd name="connsiteX2338" fmla="*/ 789665 w 9143999"/>
              <a:gd name="connsiteY2338" fmla="*/ 849938 h 6844842"/>
              <a:gd name="connsiteX2339" fmla="*/ 775449 w 9143999"/>
              <a:gd name="connsiteY2339" fmla="*/ 844294 h 6844842"/>
              <a:gd name="connsiteX2340" fmla="*/ 792022 w 9143999"/>
              <a:gd name="connsiteY2340" fmla="*/ 819148 h 6844842"/>
              <a:gd name="connsiteX2341" fmla="*/ 803452 w 9143999"/>
              <a:gd name="connsiteY2341" fmla="*/ 844866 h 6844842"/>
              <a:gd name="connsiteX2342" fmla="*/ 789665 w 9143999"/>
              <a:gd name="connsiteY2342" fmla="*/ 849938 h 6844842"/>
              <a:gd name="connsiteX2343" fmla="*/ 8354332 w 9143999"/>
              <a:gd name="connsiteY2343" fmla="*/ 849938 h 6844842"/>
              <a:gd name="connsiteX2344" fmla="*/ 8340545 w 9143999"/>
              <a:gd name="connsiteY2344" fmla="*/ 844866 h 6844842"/>
              <a:gd name="connsiteX2345" fmla="*/ 8351975 w 9143999"/>
              <a:gd name="connsiteY2345" fmla="*/ 819148 h 6844842"/>
              <a:gd name="connsiteX2346" fmla="*/ 8368548 w 9143999"/>
              <a:gd name="connsiteY2346" fmla="*/ 844294 h 6844842"/>
              <a:gd name="connsiteX2347" fmla="*/ 8354332 w 9143999"/>
              <a:gd name="connsiteY2347" fmla="*/ 849938 h 6844842"/>
              <a:gd name="connsiteX2348" fmla="*/ 3043577 w 9143999"/>
              <a:gd name="connsiteY2348" fmla="*/ 849999 h 6844842"/>
              <a:gd name="connsiteX2349" fmla="*/ 3034433 w 9143999"/>
              <a:gd name="connsiteY2349" fmla="*/ 843713 h 6844842"/>
              <a:gd name="connsiteX2350" fmla="*/ 3049864 w 9143999"/>
              <a:gd name="connsiteY2350" fmla="*/ 831140 h 6844842"/>
              <a:gd name="connsiteX2351" fmla="*/ 3043577 w 9143999"/>
              <a:gd name="connsiteY2351" fmla="*/ 849999 h 6844842"/>
              <a:gd name="connsiteX2352" fmla="*/ 6100420 w 9143999"/>
              <a:gd name="connsiteY2352" fmla="*/ 849999 h 6844842"/>
              <a:gd name="connsiteX2353" fmla="*/ 6094133 w 9143999"/>
              <a:gd name="connsiteY2353" fmla="*/ 831140 h 6844842"/>
              <a:gd name="connsiteX2354" fmla="*/ 6109564 w 9143999"/>
              <a:gd name="connsiteY2354" fmla="*/ 843713 h 6844842"/>
              <a:gd name="connsiteX2355" fmla="*/ 6100420 w 9143999"/>
              <a:gd name="connsiteY2355" fmla="*/ 849999 h 6844842"/>
              <a:gd name="connsiteX2356" fmla="*/ 2378827 w 9143999"/>
              <a:gd name="connsiteY2356" fmla="*/ 850003 h 6844842"/>
              <a:gd name="connsiteX2357" fmla="*/ 2371398 w 9143999"/>
              <a:gd name="connsiteY2357" fmla="*/ 837430 h 6844842"/>
              <a:gd name="connsiteX2358" fmla="*/ 2378827 w 9143999"/>
              <a:gd name="connsiteY2358" fmla="*/ 824286 h 6844842"/>
              <a:gd name="connsiteX2359" fmla="*/ 2386257 w 9143999"/>
              <a:gd name="connsiteY2359" fmla="*/ 837430 h 6844842"/>
              <a:gd name="connsiteX2360" fmla="*/ 2378827 w 9143999"/>
              <a:gd name="connsiteY2360" fmla="*/ 850003 h 6844842"/>
              <a:gd name="connsiteX2361" fmla="*/ 6765170 w 9143999"/>
              <a:gd name="connsiteY2361" fmla="*/ 850003 h 6844842"/>
              <a:gd name="connsiteX2362" fmla="*/ 6757740 w 9143999"/>
              <a:gd name="connsiteY2362" fmla="*/ 837430 h 6844842"/>
              <a:gd name="connsiteX2363" fmla="*/ 6765170 w 9143999"/>
              <a:gd name="connsiteY2363" fmla="*/ 824286 h 6844842"/>
              <a:gd name="connsiteX2364" fmla="*/ 6772599 w 9143999"/>
              <a:gd name="connsiteY2364" fmla="*/ 837430 h 6844842"/>
              <a:gd name="connsiteX2365" fmla="*/ 6765170 w 9143999"/>
              <a:gd name="connsiteY2365" fmla="*/ 850003 h 6844842"/>
              <a:gd name="connsiteX2366" fmla="*/ 4234635 w 9143999"/>
              <a:gd name="connsiteY2366" fmla="*/ 854222 h 6844842"/>
              <a:gd name="connsiteX2367" fmla="*/ 4219562 w 9143999"/>
              <a:gd name="connsiteY2367" fmla="*/ 847722 h 6844842"/>
              <a:gd name="connsiteX2368" fmla="*/ 4229849 w 9143999"/>
              <a:gd name="connsiteY2368" fmla="*/ 815718 h 6844842"/>
              <a:gd name="connsiteX2369" fmla="*/ 4249280 w 9143999"/>
              <a:gd name="connsiteY2369" fmla="*/ 843150 h 6844842"/>
              <a:gd name="connsiteX2370" fmla="*/ 4234635 w 9143999"/>
              <a:gd name="connsiteY2370" fmla="*/ 854222 h 6844842"/>
              <a:gd name="connsiteX2371" fmla="*/ 4909362 w 9143999"/>
              <a:gd name="connsiteY2371" fmla="*/ 854222 h 6844842"/>
              <a:gd name="connsiteX2372" fmla="*/ 4894717 w 9143999"/>
              <a:gd name="connsiteY2372" fmla="*/ 843150 h 6844842"/>
              <a:gd name="connsiteX2373" fmla="*/ 4914148 w 9143999"/>
              <a:gd name="connsiteY2373" fmla="*/ 815718 h 6844842"/>
              <a:gd name="connsiteX2374" fmla="*/ 4924435 w 9143999"/>
              <a:gd name="connsiteY2374" fmla="*/ 847722 h 6844842"/>
              <a:gd name="connsiteX2375" fmla="*/ 4909362 w 9143999"/>
              <a:gd name="connsiteY2375" fmla="*/ 854222 h 6844842"/>
              <a:gd name="connsiteX2376" fmla="*/ 1057697 w 9143999"/>
              <a:gd name="connsiteY2376" fmla="*/ 855007 h 6844842"/>
              <a:gd name="connsiteX2377" fmla="*/ 1041912 w 9143999"/>
              <a:gd name="connsiteY2377" fmla="*/ 850578 h 6844842"/>
              <a:gd name="connsiteX2378" fmla="*/ 1048769 w 9143999"/>
              <a:gd name="connsiteY2378" fmla="*/ 816860 h 6844842"/>
              <a:gd name="connsiteX2379" fmla="*/ 1068768 w 9143999"/>
              <a:gd name="connsiteY2379" fmla="*/ 844863 h 6844842"/>
              <a:gd name="connsiteX2380" fmla="*/ 1057697 w 9143999"/>
              <a:gd name="connsiteY2380" fmla="*/ 855007 h 6844842"/>
              <a:gd name="connsiteX2381" fmla="*/ 8086300 w 9143999"/>
              <a:gd name="connsiteY2381" fmla="*/ 855007 h 6844842"/>
              <a:gd name="connsiteX2382" fmla="*/ 8075229 w 9143999"/>
              <a:gd name="connsiteY2382" fmla="*/ 844863 h 6844842"/>
              <a:gd name="connsiteX2383" fmla="*/ 8095228 w 9143999"/>
              <a:gd name="connsiteY2383" fmla="*/ 816860 h 6844842"/>
              <a:gd name="connsiteX2384" fmla="*/ 8102085 w 9143999"/>
              <a:gd name="connsiteY2384" fmla="*/ 850578 h 6844842"/>
              <a:gd name="connsiteX2385" fmla="*/ 8086300 w 9143999"/>
              <a:gd name="connsiteY2385" fmla="*/ 855007 h 6844842"/>
              <a:gd name="connsiteX2386" fmla="*/ 2646944 w 9143999"/>
              <a:gd name="connsiteY2386" fmla="*/ 855364 h 6844842"/>
              <a:gd name="connsiteX2387" fmla="*/ 2627013 w 9143999"/>
              <a:gd name="connsiteY2387" fmla="*/ 847149 h 6844842"/>
              <a:gd name="connsiteX2388" fmla="*/ 2641872 w 9143999"/>
              <a:gd name="connsiteY2388" fmla="*/ 816859 h 6844842"/>
              <a:gd name="connsiteX2389" fmla="*/ 2663018 w 9143999"/>
              <a:gd name="connsiteY2389" fmla="*/ 827146 h 6844842"/>
              <a:gd name="connsiteX2390" fmla="*/ 2663018 w 9143999"/>
              <a:gd name="connsiteY2390" fmla="*/ 847720 h 6844842"/>
              <a:gd name="connsiteX2391" fmla="*/ 2646944 w 9143999"/>
              <a:gd name="connsiteY2391" fmla="*/ 855364 h 6844842"/>
              <a:gd name="connsiteX2392" fmla="*/ 6497053 w 9143999"/>
              <a:gd name="connsiteY2392" fmla="*/ 855364 h 6844842"/>
              <a:gd name="connsiteX2393" fmla="*/ 6480979 w 9143999"/>
              <a:gd name="connsiteY2393" fmla="*/ 847720 h 6844842"/>
              <a:gd name="connsiteX2394" fmla="*/ 6480979 w 9143999"/>
              <a:gd name="connsiteY2394" fmla="*/ 827146 h 6844842"/>
              <a:gd name="connsiteX2395" fmla="*/ 6502125 w 9143999"/>
              <a:gd name="connsiteY2395" fmla="*/ 816859 h 6844842"/>
              <a:gd name="connsiteX2396" fmla="*/ 6516984 w 9143999"/>
              <a:gd name="connsiteY2396" fmla="*/ 847149 h 6844842"/>
              <a:gd name="connsiteX2397" fmla="*/ 6497053 w 9143999"/>
              <a:gd name="connsiteY2397" fmla="*/ 855364 h 6844842"/>
              <a:gd name="connsiteX2398" fmla="*/ 4364515 w 9143999"/>
              <a:gd name="connsiteY2398" fmla="*/ 855718 h 6844842"/>
              <a:gd name="connsiteX2399" fmla="*/ 4351371 w 9143999"/>
              <a:gd name="connsiteY2399" fmla="*/ 850575 h 6844842"/>
              <a:gd name="connsiteX2400" fmla="*/ 4345656 w 9143999"/>
              <a:gd name="connsiteY2400" fmla="*/ 832287 h 6844842"/>
              <a:gd name="connsiteX2401" fmla="*/ 4364515 w 9143999"/>
              <a:gd name="connsiteY2401" fmla="*/ 818571 h 6844842"/>
              <a:gd name="connsiteX2402" fmla="*/ 4383375 w 9143999"/>
              <a:gd name="connsiteY2402" fmla="*/ 832287 h 6844842"/>
              <a:gd name="connsiteX2403" fmla="*/ 4364515 w 9143999"/>
              <a:gd name="connsiteY2403" fmla="*/ 855718 h 6844842"/>
              <a:gd name="connsiteX2404" fmla="*/ 4779482 w 9143999"/>
              <a:gd name="connsiteY2404" fmla="*/ 855718 h 6844842"/>
              <a:gd name="connsiteX2405" fmla="*/ 4760622 w 9143999"/>
              <a:gd name="connsiteY2405" fmla="*/ 832287 h 6844842"/>
              <a:gd name="connsiteX2406" fmla="*/ 4779482 w 9143999"/>
              <a:gd name="connsiteY2406" fmla="*/ 818571 h 6844842"/>
              <a:gd name="connsiteX2407" fmla="*/ 4798341 w 9143999"/>
              <a:gd name="connsiteY2407" fmla="*/ 832287 h 6844842"/>
              <a:gd name="connsiteX2408" fmla="*/ 4792626 w 9143999"/>
              <a:gd name="connsiteY2408" fmla="*/ 850575 h 6844842"/>
              <a:gd name="connsiteX2409" fmla="*/ 4779482 w 9143999"/>
              <a:gd name="connsiteY2409" fmla="*/ 855718 h 6844842"/>
              <a:gd name="connsiteX2410" fmla="*/ 2246593 w 9143999"/>
              <a:gd name="connsiteY2410" fmla="*/ 861005 h 6844842"/>
              <a:gd name="connsiteX2411" fmla="*/ 2231591 w 9143999"/>
              <a:gd name="connsiteY2411" fmla="*/ 851147 h 6844842"/>
              <a:gd name="connsiteX2412" fmla="*/ 2233306 w 9143999"/>
              <a:gd name="connsiteY2412" fmla="*/ 815714 h 6844842"/>
              <a:gd name="connsiteX2413" fmla="*/ 2260738 w 9143999"/>
              <a:gd name="connsiteY2413" fmla="*/ 854576 h 6844842"/>
              <a:gd name="connsiteX2414" fmla="*/ 2246593 w 9143999"/>
              <a:gd name="connsiteY2414" fmla="*/ 861005 h 6844842"/>
              <a:gd name="connsiteX2415" fmla="*/ 6897404 w 9143999"/>
              <a:gd name="connsiteY2415" fmla="*/ 861005 h 6844842"/>
              <a:gd name="connsiteX2416" fmla="*/ 6883259 w 9143999"/>
              <a:gd name="connsiteY2416" fmla="*/ 854576 h 6844842"/>
              <a:gd name="connsiteX2417" fmla="*/ 6910691 w 9143999"/>
              <a:gd name="connsiteY2417" fmla="*/ 815714 h 6844842"/>
              <a:gd name="connsiteX2418" fmla="*/ 6912406 w 9143999"/>
              <a:gd name="connsiteY2418" fmla="*/ 851147 h 6844842"/>
              <a:gd name="connsiteX2419" fmla="*/ 6897404 w 9143999"/>
              <a:gd name="connsiteY2419" fmla="*/ 861005 h 6844842"/>
              <a:gd name="connsiteX2420" fmla="*/ 521764 w 9143999"/>
              <a:gd name="connsiteY2420" fmla="*/ 863719 h 6844842"/>
              <a:gd name="connsiteX2421" fmla="*/ 510119 w 9143999"/>
              <a:gd name="connsiteY2421" fmla="*/ 855718 h 6844842"/>
              <a:gd name="connsiteX2422" fmla="*/ 507833 w 9143999"/>
              <a:gd name="connsiteY2422" fmla="*/ 819142 h 6844842"/>
              <a:gd name="connsiteX2423" fmla="*/ 546697 w 9143999"/>
              <a:gd name="connsiteY2423" fmla="*/ 822571 h 6844842"/>
              <a:gd name="connsiteX2424" fmla="*/ 532980 w 9143999"/>
              <a:gd name="connsiteY2424" fmla="*/ 861433 h 6844842"/>
              <a:gd name="connsiteX2425" fmla="*/ 521764 w 9143999"/>
              <a:gd name="connsiteY2425" fmla="*/ 863719 h 6844842"/>
              <a:gd name="connsiteX2426" fmla="*/ 8622233 w 9143999"/>
              <a:gd name="connsiteY2426" fmla="*/ 863719 h 6844842"/>
              <a:gd name="connsiteX2427" fmla="*/ 8611017 w 9143999"/>
              <a:gd name="connsiteY2427" fmla="*/ 861433 h 6844842"/>
              <a:gd name="connsiteX2428" fmla="*/ 8597300 w 9143999"/>
              <a:gd name="connsiteY2428" fmla="*/ 822571 h 6844842"/>
              <a:gd name="connsiteX2429" fmla="*/ 8636164 w 9143999"/>
              <a:gd name="connsiteY2429" fmla="*/ 819142 h 6844842"/>
              <a:gd name="connsiteX2430" fmla="*/ 8633878 w 9143999"/>
              <a:gd name="connsiteY2430" fmla="*/ 855718 h 6844842"/>
              <a:gd name="connsiteX2431" fmla="*/ 8622233 w 9143999"/>
              <a:gd name="connsiteY2431" fmla="*/ 863719 h 6844842"/>
              <a:gd name="connsiteX2432" fmla="*/ 1451530 w 9143999"/>
              <a:gd name="connsiteY2432" fmla="*/ 866364 h 6844842"/>
              <a:gd name="connsiteX2433" fmla="*/ 1433885 w 9143999"/>
              <a:gd name="connsiteY2433" fmla="*/ 855148 h 6844842"/>
              <a:gd name="connsiteX2434" fmla="*/ 1425312 w 9143999"/>
              <a:gd name="connsiteY2434" fmla="*/ 834574 h 6844842"/>
              <a:gd name="connsiteX2435" fmla="*/ 1428741 w 9143999"/>
              <a:gd name="connsiteY2435" fmla="*/ 821430 h 6844842"/>
              <a:gd name="connsiteX2436" fmla="*/ 1440171 w 9143999"/>
              <a:gd name="connsiteY2436" fmla="*/ 810000 h 6844842"/>
              <a:gd name="connsiteX2437" fmla="*/ 1465889 w 9143999"/>
              <a:gd name="connsiteY2437" fmla="*/ 813429 h 6844842"/>
              <a:gd name="connsiteX2438" fmla="*/ 1468746 w 9143999"/>
              <a:gd name="connsiteY2438" fmla="*/ 855720 h 6844842"/>
              <a:gd name="connsiteX2439" fmla="*/ 1451530 w 9143999"/>
              <a:gd name="connsiteY2439" fmla="*/ 866364 h 6844842"/>
              <a:gd name="connsiteX2440" fmla="*/ 7692467 w 9143999"/>
              <a:gd name="connsiteY2440" fmla="*/ 866364 h 6844842"/>
              <a:gd name="connsiteX2441" fmla="*/ 7675251 w 9143999"/>
              <a:gd name="connsiteY2441" fmla="*/ 855720 h 6844842"/>
              <a:gd name="connsiteX2442" fmla="*/ 7678108 w 9143999"/>
              <a:gd name="connsiteY2442" fmla="*/ 813429 h 6844842"/>
              <a:gd name="connsiteX2443" fmla="*/ 7703826 w 9143999"/>
              <a:gd name="connsiteY2443" fmla="*/ 810000 h 6844842"/>
              <a:gd name="connsiteX2444" fmla="*/ 7715256 w 9143999"/>
              <a:gd name="connsiteY2444" fmla="*/ 821430 h 6844842"/>
              <a:gd name="connsiteX2445" fmla="*/ 7718685 w 9143999"/>
              <a:gd name="connsiteY2445" fmla="*/ 834574 h 6844842"/>
              <a:gd name="connsiteX2446" fmla="*/ 7710112 w 9143999"/>
              <a:gd name="connsiteY2446" fmla="*/ 855148 h 6844842"/>
              <a:gd name="connsiteX2447" fmla="*/ 7692467 w 9143999"/>
              <a:gd name="connsiteY2447" fmla="*/ 866364 h 6844842"/>
              <a:gd name="connsiteX2448" fmla="*/ 1324294 w 9143999"/>
              <a:gd name="connsiteY2448" fmla="*/ 866513 h 6844842"/>
              <a:gd name="connsiteX2449" fmla="*/ 1299219 w 9143999"/>
              <a:gd name="connsiteY2449" fmla="*/ 862584 h 6844842"/>
              <a:gd name="connsiteX2450" fmla="*/ 1288932 w 9143999"/>
              <a:gd name="connsiteY2450" fmla="*/ 842582 h 6844842"/>
              <a:gd name="connsiteX2451" fmla="*/ 1298076 w 9143999"/>
              <a:gd name="connsiteY2451" fmla="*/ 812292 h 6844842"/>
              <a:gd name="connsiteX2452" fmla="*/ 1342081 w 9143999"/>
              <a:gd name="connsiteY2452" fmla="*/ 811721 h 6844842"/>
              <a:gd name="connsiteX2453" fmla="*/ 1345510 w 9143999"/>
              <a:gd name="connsiteY2453" fmla="*/ 854583 h 6844842"/>
              <a:gd name="connsiteX2454" fmla="*/ 1324294 w 9143999"/>
              <a:gd name="connsiteY2454" fmla="*/ 866513 h 6844842"/>
              <a:gd name="connsiteX2455" fmla="*/ 7819703 w 9143999"/>
              <a:gd name="connsiteY2455" fmla="*/ 866513 h 6844842"/>
              <a:gd name="connsiteX2456" fmla="*/ 7798487 w 9143999"/>
              <a:gd name="connsiteY2456" fmla="*/ 854583 h 6844842"/>
              <a:gd name="connsiteX2457" fmla="*/ 7801916 w 9143999"/>
              <a:gd name="connsiteY2457" fmla="*/ 811721 h 6844842"/>
              <a:gd name="connsiteX2458" fmla="*/ 7845921 w 9143999"/>
              <a:gd name="connsiteY2458" fmla="*/ 812292 h 6844842"/>
              <a:gd name="connsiteX2459" fmla="*/ 7855065 w 9143999"/>
              <a:gd name="connsiteY2459" fmla="*/ 842582 h 6844842"/>
              <a:gd name="connsiteX2460" fmla="*/ 7844778 w 9143999"/>
              <a:gd name="connsiteY2460" fmla="*/ 862584 h 6844842"/>
              <a:gd name="connsiteX2461" fmla="*/ 7819703 w 9143999"/>
              <a:gd name="connsiteY2461" fmla="*/ 866513 h 6844842"/>
              <a:gd name="connsiteX2462" fmla="*/ 2115000 w 9143999"/>
              <a:gd name="connsiteY2462" fmla="*/ 866650 h 6844842"/>
              <a:gd name="connsiteX2463" fmla="*/ 2094640 w 9143999"/>
              <a:gd name="connsiteY2463" fmla="*/ 856864 h 6844842"/>
              <a:gd name="connsiteX2464" fmla="*/ 2096926 w 9143999"/>
              <a:gd name="connsiteY2464" fmla="*/ 812287 h 6844842"/>
              <a:gd name="connsiteX2465" fmla="*/ 2123786 w 9143999"/>
              <a:gd name="connsiteY2465" fmla="*/ 810572 h 6844842"/>
              <a:gd name="connsiteX2466" fmla="*/ 2134073 w 9143999"/>
              <a:gd name="connsiteY2466" fmla="*/ 852863 h 6844842"/>
              <a:gd name="connsiteX2467" fmla="*/ 2115000 w 9143999"/>
              <a:gd name="connsiteY2467" fmla="*/ 866650 h 6844842"/>
              <a:gd name="connsiteX2468" fmla="*/ 7028997 w 9143999"/>
              <a:gd name="connsiteY2468" fmla="*/ 866650 h 6844842"/>
              <a:gd name="connsiteX2469" fmla="*/ 7009924 w 9143999"/>
              <a:gd name="connsiteY2469" fmla="*/ 852863 h 6844842"/>
              <a:gd name="connsiteX2470" fmla="*/ 7020211 w 9143999"/>
              <a:gd name="connsiteY2470" fmla="*/ 810572 h 6844842"/>
              <a:gd name="connsiteX2471" fmla="*/ 7047071 w 9143999"/>
              <a:gd name="connsiteY2471" fmla="*/ 812287 h 6844842"/>
              <a:gd name="connsiteX2472" fmla="*/ 7049357 w 9143999"/>
              <a:gd name="connsiteY2472" fmla="*/ 856864 h 6844842"/>
              <a:gd name="connsiteX2473" fmla="*/ 7028997 w 9143999"/>
              <a:gd name="connsiteY2473" fmla="*/ 866650 h 6844842"/>
              <a:gd name="connsiteX2474" fmla="*/ 655719 w 9143999"/>
              <a:gd name="connsiteY2474" fmla="*/ 866799 h 6844842"/>
              <a:gd name="connsiteX2475" fmla="*/ 631071 w 9143999"/>
              <a:gd name="connsiteY2475" fmla="*/ 860298 h 6844842"/>
              <a:gd name="connsiteX2476" fmla="*/ 636788 w 9143999"/>
              <a:gd name="connsiteY2476" fmla="*/ 807720 h 6844842"/>
              <a:gd name="connsiteX2477" fmla="*/ 680221 w 9143999"/>
              <a:gd name="connsiteY2477" fmla="*/ 811721 h 6844842"/>
              <a:gd name="connsiteX2478" fmla="*/ 682505 w 9143999"/>
              <a:gd name="connsiteY2478" fmla="*/ 857441 h 6844842"/>
              <a:gd name="connsiteX2479" fmla="*/ 655719 w 9143999"/>
              <a:gd name="connsiteY2479" fmla="*/ 866799 h 6844842"/>
              <a:gd name="connsiteX2480" fmla="*/ 8488278 w 9143999"/>
              <a:gd name="connsiteY2480" fmla="*/ 866799 h 6844842"/>
              <a:gd name="connsiteX2481" fmla="*/ 8461492 w 9143999"/>
              <a:gd name="connsiteY2481" fmla="*/ 857441 h 6844842"/>
              <a:gd name="connsiteX2482" fmla="*/ 8463776 w 9143999"/>
              <a:gd name="connsiteY2482" fmla="*/ 811721 h 6844842"/>
              <a:gd name="connsiteX2483" fmla="*/ 8507209 w 9143999"/>
              <a:gd name="connsiteY2483" fmla="*/ 807720 h 6844842"/>
              <a:gd name="connsiteX2484" fmla="*/ 8512926 w 9143999"/>
              <a:gd name="connsiteY2484" fmla="*/ 860298 h 6844842"/>
              <a:gd name="connsiteX2485" fmla="*/ 8488278 w 9143999"/>
              <a:gd name="connsiteY2485" fmla="*/ 866799 h 6844842"/>
              <a:gd name="connsiteX2486" fmla="*/ 3966235 w 9143999"/>
              <a:gd name="connsiteY2486" fmla="*/ 867145 h 6844842"/>
              <a:gd name="connsiteX2487" fmla="*/ 3950804 w 9143999"/>
              <a:gd name="connsiteY2487" fmla="*/ 855715 h 6844842"/>
              <a:gd name="connsiteX2488" fmla="*/ 3939374 w 9143999"/>
              <a:gd name="connsiteY2488" fmla="*/ 836284 h 6844842"/>
              <a:gd name="connsiteX2489" fmla="*/ 3967949 w 9143999"/>
              <a:gd name="connsiteY2489" fmla="*/ 809995 h 6844842"/>
              <a:gd name="connsiteX2490" fmla="*/ 3996524 w 9143999"/>
              <a:gd name="connsiteY2490" fmla="*/ 835141 h 6844842"/>
              <a:gd name="connsiteX2491" fmla="*/ 3966235 w 9143999"/>
              <a:gd name="connsiteY2491" fmla="*/ 867145 h 6844842"/>
              <a:gd name="connsiteX2492" fmla="*/ 4099182 w 9143999"/>
              <a:gd name="connsiteY2492" fmla="*/ 867145 h 6844842"/>
              <a:gd name="connsiteX2493" fmla="*/ 4085466 w 9143999"/>
              <a:gd name="connsiteY2493" fmla="*/ 858001 h 6844842"/>
              <a:gd name="connsiteX2494" fmla="*/ 4099182 w 9143999"/>
              <a:gd name="connsiteY2494" fmla="*/ 809995 h 6844842"/>
              <a:gd name="connsiteX2495" fmla="*/ 4127757 w 9143999"/>
              <a:gd name="connsiteY2495" fmla="*/ 836284 h 6844842"/>
              <a:gd name="connsiteX2496" fmla="*/ 4099182 w 9143999"/>
              <a:gd name="connsiteY2496" fmla="*/ 867145 h 6844842"/>
              <a:gd name="connsiteX2497" fmla="*/ 5044815 w 9143999"/>
              <a:gd name="connsiteY2497" fmla="*/ 867145 h 6844842"/>
              <a:gd name="connsiteX2498" fmla="*/ 5016240 w 9143999"/>
              <a:gd name="connsiteY2498" fmla="*/ 836284 h 6844842"/>
              <a:gd name="connsiteX2499" fmla="*/ 5044815 w 9143999"/>
              <a:gd name="connsiteY2499" fmla="*/ 809995 h 6844842"/>
              <a:gd name="connsiteX2500" fmla="*/ 5058531 w 9143999"/>
              <a:gd name="connsiteY2500" fmla="*/ 858001 h 6844842"/>
              <a:gd name="connsiteX2501" fmla="*/ 5044815 w 9143999"/>
              <a:gd name="connsiteY2501" fmla="*/ 867145 h 6844842"/>
              <a:gd name="connsiteX2502" fmla="*/ 5177762 w 9143999"/>
              <a:gd name="connsiteY2502" fmla="*/ 867145 h 6844842"/>
              <a:gd name="connsiteX2503" fmla="*/ 5147473 w 9143999"/>
              <a:gd name="connsiteY2503" fmla="*/ 835141 h 6844842"/>
              <a:gd name="connsiteX2504" fmla="*/ 5176048 w 9143999"/>
              <a:gd name="connsiteY2504" fmla="*/ 809995 h 6844842"/>
              <a:gd name="connsiteX2505" fmla="*/ 5204623 w 9143999"/>
              <a:gd name="connsiteY2505" fmla="*/ 836284 h 6844842"/>
              <a:gd name="connsiteX2506" fmla="*/ 5193193 w 9143999"/>
              <a:gd name="connsiteY2506" fmla="*/ 855715 h 6844842"/>
              <a:gd name="connsiteX2507" fmla="*/ 5177762 w 9143999"/>
              <a:gd name="connsiteY2507" fmla="*/ 867145 h 6844842"/>
              <a:gd name="connsiteX2508" fmla="*/ 920399 w 9143999"/>
              <a:gd name="connsiteY2508" fmla="*/ 867151 h 6844842"/>
              <a:gd name="connsiteX2509" fmla="*/ 898120 w 9143999"/>
              <a:gd name="connsiteY2509" fmla="*/ 852292 h 6844842"/>
              <a:gd name="connsiteX2510" fmla="*/ 903831 w 9143999"/>
              <a:gd name="connsiteY2510" fmla="*/ 812859 h 6844842"/>
              <a:gd name="connsiteX2511" fmla="*/ 948405 w 9143999"/>
              <a:gd name="connsiteY2511" fmla="*/ 831718 h 6844842"/>
              <a:gd name="connsiteX2512" fmla="*/ 920399 w 9143999"/>
              <a:gd name="connsiteY2512" fmla="*/ 867151 h 6844842"/>
              <a:gd name="connsiteX2513" fmla="*/ 8223598 w 9143999"/>
              <a:gd name="connsiteY2513" fmla="*/ 867151 h 6844842"/>
              <a:gd name="connsiteX2514" fmla="*/ 8195592 w 9143999"/>
              <a:gd name="connsiteY2514" fmla="*/ 831718 h 6844842"/>
              <a:gd name="connsiteX2515" fmla="*/ 8240166 w 9143999"/>
              <a:gd name="connsiteY2515" fmla="*/ 812859 h 6844842"/>
              <a:gd name="connsiteX2516" fmla="*/ 8245877 w 9143999"/>
              <a:gd name="connsiteY2516" fmla="*/ 852292 h 6844842"/>
              <a:gd name="connsiteX2517" fmla="*/ 8223598 w 9143999"/>
              <a:gd name="connsiteY2517" fmla="*/ 867151 h 6844842"/>
              <a:gd name="connsiteX2518" fmla="*/ 2911345 w 9143999"/>
              <a:gd name="connsiteY2518" fmla="*/ 871938 h 6844842"/>
              <a:gd name="connsiteX2519" fmla="*/ 2890056 w 9143999"/>
              <a:gd name="connsiteY2519" fmla="*/ 865438 h 6844842"/>
              <a:gd name="connsiteX2520" fmla="*/ 2879198 w 9143999"/>
              <a:gd name="connsiteY2520" fmla="*/ 812860 h 6844842"/>
              <a:gd name="connsiteX2521" fmla="*/ 2935205 w 9143999"/>
              <a:gd name="connsiteY2521" fmla="*/ 811145 h 6844842"/>
              <a:gd name="connsiteX2522" fmla="*/ 2931776 w 9143999"/>
              <a:gd name="connsiteY2522" fmla="*/ 860866 h 6844842"/>
              <a:gd name="connsiteX2523" fmla="*/ 2911345 w 9143999"/>
              <a:gd name="connsiteY2523" fmla="*/ 871938 h 6844842"/>
              <a:gd name="connsiteX2524" fmla="*/ 6232652 w 9143999"/>
              <a:gd name="connsiteY2524" fmla="*/ 871938 h 6844842"/>
              <a:gd name="connsiteX2525" fmla="*/ 6212221 w 9143999"/>
              <a:gd name="connsiteY2525" fmla="*/ 860866 h 6844842"/>
              <a:gd name="connsiteX2526" fmla="*/ 6208792 w 9143999"/>
              <a:gd name="connsiteY2526" fmla="*/ 811145 h 6844842"/>
              <a:gd name="connsiteX2527" fmla="*/ 6264799 w 9143999"/>
              <a:gd name="connsiteY2527" fmla="*/ 812860 h 6844842"/>
              <a:gd name="connsiteX2528" fmla="*/ 6253941 w 9143999"/>
              <a:gd name="connsiteY2528" fmla="*/ 865438 h 6844842"/>
              <a:gd name="connsiteX2529" fmla="*/ 6232652 w 9143999"/>
              <a:gd name="connsiteY2529" fmla="*/ 871938 h 6844842"/>
              <a:gd name="connsiteX2530" fmla="*/ 3570315 w 9143999"/>
              <a:gd name="connsiteY2530" fmla="*/ 872153 h 6844842"/>
              <a:gd name="connsiteX2531" fmla="*/ 3549098 w 9143999"/>
              <a:gd name="connsiteY2531" fmla="*/ 860866 h 6844842"/>
              <a:gd name="connsiteX2532" fmla="*/ 3534239 w 9143999"/>
              <a:gd name="connsiteY2532" fmla="*/ 836291 h 6844842"/>
              <a:gd name="connsiteX2533" fmla="*/ 3572530 w 9143999"/>
              <a:gd name="connsiteY2533" fmla="*/ 798572 h 6844842"/>
              <a:gd name="connsiteX2534" fmla="*/ 3590246 w 9143999"/>
              <a:gd name="connsiteY2534" fmla="*/ 863723 h 6844842"/>
              <a:gd name="connsiteX2535" fmla="*/ 3570315 w 9143999"/>
              <a:gd name="connsiteY2535" fmla="*/ 872153 h 6844842"/>
              <a:gd name="connsiteX2536" fmla="*/ 5573682 w 9143999"/>
              <a:gd name="connsiteY2536" fmla="*/ 872153 h 6844842"/>
              <a:gd name="connsiteX2537" fmla="*/ 5553751 w 9143999"/>
              <a:gd name="connsiteY2537" fmla="*/ 863723 h 6844842"/>
              <a:gd name="connsiteX2538" fmla="*/ 5571467 w 9143999"/>
              <a:gd name="connsiteY2538" fmla="*/ 798572 h 6844842"/>
              <a:gd name="connsiteX2539" fmla="*/ 5609758 w 9143999"/>
              <a:gd name="connsiteY2539" fmla="*/ 836291 h 6844842"/>
              <a:gd name="connsiteX2540" fmla="*/ 5594899 w 9143999"/>
              <a:gd name="connsiteY2540" fmla="*/ 860866 h 6844842"/>
              <a:gd name="connsiteX2541" fmla="*/ 5573682 w 9143999"/>
              <a:gd name="connsiteY2541" fmla="*/ 872153 h 6844842"/>
              <a:gd name="connsiteX2542" fmla="*/ 1718502 w 9143999"/>
              <a:gd name="connsiteY2542" fmla="*/ 872223 h 6844842"/>
              <a:gd name="connsiteX2543" fmla="*/ 1698070 w 9143999"/>
              <a:gd name="connsiteY2543" fmla="*/ 863151 h 6844842"/>
              <a:gd name="connsiteX2544" fmla="*/ 1691784 w 9143999"/>
              <a:gd name="connsiteY2544" fmla="*/ 814002 h 6844842"/>
              <a:gd name="connsiteX2545" fmla="*/ 1741504 w 9143999"/>
              <a:gd name="connsiteY2545" fmla="*/ 811716 h 6844842"/>
              <a:gd name="connsiteX2546" fmla="*/ 1739790 w 9143999"/>
              <a:gd name="connsiteY2546" fmla="*/ 858579 h 6844842"/>
              <a:gd name="connsiteX2547" fmla="*/ 1718502 w 9143999"/>
              <a:gd name="connsiteY2547" fmla="*/ 872223 h 6844842"/>
              <a:gd name="connsiteX2548" fmla="*/ 7425495 w 9143999"/>
              <a:gd name="connsiteY2548" fmla="*/ 872223 h 6844842"/>
              <a:gd name="connsiteX2549" fmla="*/ 7404207 w 9143999"/>
              <a:gd name="connsiteY2549" fmla="*/ 858579 h 6844842"/>
              <a:gd name="connsiteX2550" fmla="*/ 7402493 w 9143999"/>
              <a:gd name="connsiteY2550" fmla="*/ 811716 h 6844842"/>
              <a:gd name="connsiteX2551" fmla="*/ 7452213 w 9143999"/>
              <a:gd name="connsiteY2551" fmla="*/ 814002 h 6844842"/>
              <a:gd name="connsiteX2552" fmla="*/ 7445927 w 9143999"/>
              <a:gd name="connsiteY2552" fmla="*/ 863151 h 6844842"/>
              <a:gd name="connsiteX2553" fmla="*/ 7425495 w 9143999"/>
              <a:gd name="connsiteY2553" fmla="*/ 872223 h 6844842"/>
              <a:gd name="connsiteX2554" fmla="*/ 1982622 w 9143999"/>
              <a:gd name="connsiteY2554" fmla="*/ 872295 h 6844842"/>
              <a:gd name="connsiteX2555" fmla="*/ 1957119 w 9143999"/>
              <a:gd name="connsiteY2555" fmla="*/ 860865 h 6844842"/>
              <a:gd name="connsiteX2556" fmla="*/ 1955404 w 9143999"/>
              <a:gd name="connsiteY2556" fmla="*/ 811144 h 6844842"/>
              <a:gd name="connsiteX2557" fmla="*/ 2007411 w 9143999"/>
              <a:gd name="connsiteY2557" fmla="*/ 811144 h 6844842"/>
              <a:gd name="connsiteX2558" fmla="*/ 2005125 w 9143999"/>
              <a:gd name="connsiteY2558" fmla="*/ 861436 h 6844842"/>
              <a:gd name="connsiteX2559" fmla="*/ 1982622 w 9143999"/>
              <a:gd name="connsiteY2559" fmla="*/ 872295 h 6844842"/>
              <a:gd name="connsiteX2560" fmla="*/ 7161375 w 9143999"/>
              <a:gd name="connsiteY2560" fmla="*/ 872295 h 6844842"/>
              <a:gd name="connsiteX2561" fmla="*/ 7138872 w 9143999"/>
              <a:gd name="connsiteY2561" fmla="*/ 861436 h 6844842"/>
              <a:gd name="connsiteX2562" fmla="*/ 7136586 w 9143999"/>
              <a:gd name="connsiteY2562" fmla="*/ 811144 h 6844842"/>
              <a:gd name="connsiteX2563" fmla="*/ 7188593 w 9143999"/>
              <a:gd name="connsiteY2563" fmla="*/ 811144 h 6844842"/>
              <a:gd name="connsiteX2564" fmla="*/ 7186878 w 9143999"/>
              <a:gd name="connsiteY2564" fmla="*/ 860865 h 6844842"/>
              <a:gd name="connsiteX2565" fmla="*/ 7161375 w 9143999"/>
              <a:gd name="connsiteY2565" fmla="*/ 872295 h 6844842"/>
              <a:gd name="connsiteX2566" fmla="*/ 260232 w 9143999"/>
              <a:gd name="connsiteY2566" fmla="*/ 872866 h 6844842"/>
              <a:gd name="connsiteX2567" fmla="*/ 236235 w 9143999"/>
              <a:gd name="connsiteY2567" fmla="*/ 861436 h 6844842"/>
              <a:gd name="connsiteX2568" fmla="*/ 258519 w 9143999"/>
              <a:gd name="connsiteY2568" fmla="*/ 798570 h 6844842"/>
              <a:gd name="connsiteX2569" fmla="*/ 299084 w 9143999"/>
              <a:gd name="connsiteY2569" fmla="*/ 836290 h 6844842"/>
              <a:gd name="connsiteX2570" fmla="*/ 260232 w 9143999"/>
              <a:gd name="connsiteY2570" fmla="*/ 872866 h 6844842"/>
              <a:gd name="connsiteX2571" fmla="*/ 8883765 w 9143999"/>
              <a:gd name="connsiteY2571" fmla="*/ 872866 h 6844842"/>
              <a:gd name="connsiteX2572" fmla="*/ 8844913 w 9143999"/>
              <a:gd name="connsiteY2572" fmla="*/ 836290 h 6844842"/>
              <a:gd name="connsiteX2573" fmla="*/ 8885478 w 9143999"/>
              <a:gd name="connsiteY2573" fmla="*/ 798570 h 6844842"/>
              <a:gd name="connsiteX2574" fmla="*/ 8907762 w 9143999"/>
              <a:gd name="connsiteY2574" fmla="*/ 861436 h 6844842"/>
              <a:gd name="connsiteX2575" fmla="*/ 8883765 w 9143999"/>
              <a:gd name="connsiteY2575" fmla="*/ 872866 h 6844842"/>
              <a:gd name="connsiteX2576" fmla="*/ 3842072 w 9143999"/>
              <a:gd name="connsiteY2576" fmla="*/ 873935 h 6844842"/>
              <a:gd name="connsiteX2577" fmla="*/ 3821284 w 9143999"/>
              <a:gd name="connsiteY2577" fmla="*/ 872292 h 6844842"/>
              <a:gd name="connsiteX2578" fmla="*/ 3799567 w 9143999"/>
              <a:gd name="connsiteY2578" fmla="*/ 853433 h 6844842"/>
              <a:gd name="connsiteX2579" fmla="*/ 3800710 w 9143999"/>
              <a:gd name="connsiteY2579" fmla="*/ 820286 h 6844842"/>
              <a:gd name="connsiteX2580" fmla="*/ 3863003 w 9143999"/>
              <a:gd name="connsiteY2580" fmla="*/ 810570 h 6844842"/>
              <a:gd name="connsiteX2581" fmla="*/ 3864146 w 9143999"/>
              <a:gd name="connsiteY2581" fmla="*/ 859719 h 6844842"/>
              <a:gd name="connsiteX2582" fmla="*/ 3842072 w 9143999"/>
              <a:gd name="connsiteY2582" fmla="*/ 873935 h 6844842"/>
              <a:gd name="connsiteX2583" fmla="*/ 5301925 w 9143999"/>
              <a:gd name="connsiteY2583" fmla="*/ 873935 h 6844842"/>
              <a:gd name="connsiteX2584" fmla="*/ 5279851 w 9143999"/>
              <a:gd name="connsiteY2584" fmla="*/ 859719 h 6844842"/>
              <a:gd name="connsiteX2585" fmla="*/ 5280994 w 9143999"/>
              <a:gd name="connsiteY2585" fmla="*/ 810570 h 6844842"/>
              <a:gd name="connsiteX2586" fmla="*/ 5343287 w 9143999"/>
              <a:gd name="connsiteY2586" fmla="*/ 820286 h 6844842"/>
              <a:gd name="connsiteX2587" fmla="*/ 5344430 w 9143999"/>
              <a:gd name="connsiteY2587" fmla="*/ 853433 h 6844842"/>
              <a:gd name="connsiteX2588" fmla="*/ 5322713 w 9143999"/>
              <a:gd name="connsiteY2588" fmla="*/ 872292 h 6844842"/>
              <a:gd name="connsiteX2589" fmla="*/ 5301925 w 9143999"/>
              <a:gd name="connsiteY2589" fmla="*/ 873935 h 6844842"/>
              <a:gd name="connsiteX2590" fmla="*/ 0 w 9143999"/>
              <a:gd name="connsiteY2590" fmla="*/ 875716 h 6844842"/>
              <a:gd name="connsiteX2591" fmla="*/ 0 w 9143999"/>
              <a:gd name="connsiteY2591" fmla="*/ 798952 h 6844842"/>
              <a:gd name="connsiteX2592" fmla="*/ 15814 w 9143999"/>
              <a:gd name="connsiteY2592" fmla="*/ 801639 h 6844842"/>
              <a:gd name="connsiteX2593" fmla="*/ 27465 w 9143999"/>
              <a:gd name="connsiteY2593" fmla="*/ 812854 h 6844842"/>
              <a:gd name="connsiteX2594" fmla="*/ 9736 w 9143999"/>
              <a:gd name="connsiteY2594" fmla="*/ 871719 h 6844842"/>
              <a:gd name="connsiteX2595" fmla="*/ 9143999 w 9143999"/>
              <a:gd name="connsiteY2595" fmla="*/ 875717 h 6844842"/>
              <a:gd name="connsiteX2596" fmla="*/ 9134261 w 9143999"/>
              <a:gd name="connsiteY2596" fmla="*/ 871719 h 6844842"/>
              <a:gd name="connsiteX2597" fmla="*/ 9116532 w 9143999"/>
              <a:gd name="connsiteY2597" fmla="*/ 812854 h 6844842"/>
              <a:gd name="connsiteX2598" fmla="*/ 9128182 w 9143999"/>
              <a:gd name="connsiteY2598" fmla="*/ 801639 h 6844842"/>
              <a:gd name="connsiteX2599" fmla="*/ 9143999 w 9143999"/>
              <a:gd name="connsiteY2599" fmla="*/ 798952 h 6844842"/>
              <a:gd name="connsiteX2600" fmla="*/ 3434431 w 9143999"/>
              <a:gd name="connsiteY2600" fmla="*/ 877576 h 6844842"/>
              <a:gd name="connsiteX2601" fmla="*/ 3415000 w 9143999"/>
              <a:gd name="connsiteY2601" fmla="*/ 863718 h 6844842"/>
              <a:gd name="connsiteX2602" fmla="*/ 3436717 w 9143999"/>
              <a:gd name="connsiteY2602" fmla="*/ 798567 h 6844842"/>
              <a:gd name="connsiteX2603" fmla="*/ 3453862 w 9143999"/>
              <a:gd name="connsiteY2603" fmla="*/ 870004 h 6844842"/>
              <a:gd name="connsiteX2604" fmla="*/ 3434431 w 9143999"/>
              <a:gd name="connsiteY2604" fmla="*/ 877576 h 6844842"/>
              <a:gd name="connsiteX2605" fmla="*/ 5709566 w 9143999"/>
              <a:gd name="connsiteY2605" fmla="*/ 877576 h 6844842"/>
              <a:gd name="connsiteX2606" fmla="*/ 5690135 w 9143999"/>
              <a:gd name="connsiteY2606" fmla="*/ 870004 h 6844842"/>
              <a:gd name="connsiteX2607" fmla="*/ 5707280 w 9143999"/>
              <a:gd name="connsiteY2607" fmla="*/ 798567 h 6844842"/>
              <a:gd name="connsiteX2608" fmla="*/ 5728997 w 9143999"/>
              <a:gd name="connsiteY2608" fmla="*/ 863718 h 6844842"/>
              <a:gd name="connsiteX2609" fmla="*/ 5709566 w 9143999"/>
              <a:gd name="connsiteY2609" fmla="*/ 877576 h 6844842"/>
              <a:gd name="connsiteX2610" fmla="*/ 4496384 w 9143999"/>
              <a:gd name="connsiteY2610" fmla="*/ 877791 h 6844842"/>
              <a:gd name="connsiteX2611" fmla="*/ 4477453 w 9143999"/>
              <a:gd name="connsiteY2611" fmla="*/ 867147 h 6844842"/>
              <a:gd name="connsiteX2612" fmla="*/ 4458593 w 9143999"/>
              <a:gd name="connsiteY2612" fmla="*/ 836857 h 6844842"/>
              <a:gd name="connsiteX2613" fmla="*/ 4500884 w 9143999"/>
              <a:gd name="connsiteY2613" fmla="*/ 798567 h 6844842"/>
              <a:gd name="connsiteX2614" fmla="*/ 4528316 w 9143999"/>
              <a:gd name="connsiteY2614" fmla="*/ 812854 h 6844842"/>
              <a:gd name="connsiteX2615" fmla="*/ 4542604 w 9143999"/>
              <a:gd name="connsiteY2615" fmla="*/ 827142 h 6844842"/>
              <a:gd name="connsiteX2616" fmla="*/ 4550033 w 9143999"/>
              <a:gd name="connsiteY2616" fmla="*/ 835714 h 6844842"/>
              <a:gd name="connsiteX2617" fmla="*/ 4542032 w 9143999"/>
              <a:gd name="connsiteY2617" fmla="*/ 844287 h 6844842"/>
              <a:gd name="connsiteX2618" fmla="*/ 4530031 w 9143999"/>
              <a:gd name="connsiteY2618" fmla="*/ 854574 h 6844842"/>
              <a:gd name="connsiteX2619" fmla="*/ 4512314 w 9143999"/>
              <a:gd name="connsiteY2619" fmla="*/ 871719 h 6844842"/>
              <a:gd name="connsiteX2620" fmla="*/ 4496384 w 9143999"/>
              <a:gd name="connsiteY2620" fmla="*/ 877791 h 6844842"/>
              <a:gd name="connsiteX2621" fmla="*/ 4647613 w 9143999"/>
              <a:gd name="connsiteY2621" fmla="*/ 877791 h 6844842"/>
              <a:gd name="connsiteX2622" fmla="*/ 4631683 w 9143999"/>
              <a:gd name="connsiteY2622" fmla="*/ 871719 h 6844842"/>
              <a:gd name="connsiteX2623" fmla="*/ 4613966 w 9143999"/>
              <a:gd name="connsiteY2623" fmla="*/ 854574 h 6844842"/>
              <a:gd name="connsiteX2624" fmla="*/ 4601965 w 9143999"/>
              <a:gd name="connsiteY2624" fmla="*/ 844287 h 6844842"/>
              <a:gd name="connsiteX2625" fmla="*/ 4593964 w 9143999"/>
              <a:gd name="connsiteY2625" fmla="*/ 835714 h 6844842"/>
              <a:gd name="connsiteX2626" fmla="*/ 4601393 w 9143999"/>
              <a:gd name="connsiteY2626" fmla="*/ 827142 h 6844842"/>
              <a:gd name="connsiteX2627" fmla="*/ 4615681 w 9143999"/>
              <a:gd name="connsiteY2627" fmla="*/ 812854 h 6844842"/>
              <a:gd name="connsiteX2628" fmla="*/ 4643113 w 9143999"/>
              <a:gd name="connsiteY2628" fmla="*/ 798567 h 6844842"/>
              <a:gd name="connsiteX2629" fmla="*/ 4685404 w 9143999"/>
              <a:gd name="connsiteY2629" fmla="*/ 836857 h 6844842"/>
              <a:gd name="connsiteX2630" fmla="*/ 4666544 w 9143999"/>
              <a:gd name="connsiteY2630" fmla="*/ 867147 h 6844842"/>
              <a:gd name="connsiteX2631" fmla="*/ 4647613 w 9143999"/>
              <a:gd name="connsiteY2631" fmla="*/ 877791 h 6844842"/>
              <a:gd name="connsiteX2632" fmla="*/ 2775682 w 9143999"/>
              <a:gd name="connsiteY2632" fmla="*/ 877794 h 6844842"/>
              <a:gd name="connsiteX2633" fmla="*/ 2750822 w 9143999"/>
              <a:gd name="connsiteY2633" fmla="*/ 867150 h 6844842"/>
              <a:gd name="connsiteX2634" fmla="*/ 2738820 w 9143999"/>
              <a:gd name="connsiteY2634" fmla="*/ 815715 h 6844842"/>
              <a:gd name="connsiteX2635" fmla="*/ 2810829 w 9143999"/>
              <a:gd name="connsiteY2635" fmla="*/ 812286 h 6844842"/>
              <a:gd name="connsiteX2636" fmla="*/ 2800542 w 9143999"/>
              <a:gd name="connsiteY2636" fmla="*/ 866578 h 6844842"/>
              <a:gd name="connsiteX2637" fmla="*/ 2775682 w 9143999"/>
              <a:gd name="connsiteY2637" fmla="*/ 877794 h 6844842"/>
              <a:gd name="connsiteX2638" fmla="*/ 6368315 w 9143999"/>
              <a:gd name="connsiteY2638" fmla="*/ 877794 h 6844842"/>
              <a:gd name="connsiteX2639" fmla="*/ 6343455 w 9143999"/>
              <a:gd name="connsiteY2639" fmla="*/ 866578 h 6844842"/>
              <a:gd name="connsiteX2640" fmla="*/ 6333168 w 9143999"/>
              <a:gd name="connsiteY2640" fmla="*/ 812286 h 6844842"/>
              <a:gd name="connsiteX2641" fmla="*/ 6405177 w 9143999"/>
              <a:gd name="connsiteY2641" fmla="*/ 815715 h 6844842"/>
              <a:gd name="connsiteX2642" fmla="*/ 6393175 w 9143999"/>
              <a:gd name="connsiteY2642" fmla="*/ 867150 h 6844842"/>
              <a:gd name="connsiteX2643" fmla="*/ 6368315 w 9143999"/>
              <a:gd name="connsiteY2643" fmla="*/ 877794 h 6844842"/>
              <a:gd name="connsiteX2644" fmla="*/ 1187272 w 9143999"/>
              <a:gd name="connsiteY2644" fmla="*/ 877937 h 6844842"/>
              <a:gd name="connsiteX2645" fmla="*/ 1160555 w 9143999"/>
              <a:gd name="connsiteY2645" fmla="*/ 867151 h 6844842"/>
              <a:gd name="connsiteX2646" fmla="*/ 1177700 w 9143999"/>
              <a:gd name="connsiteY2646" fmla="*/ 795713 h 6844842"/>
              <a:gd name="connsiteX2647" fmla="*/ 1214847 w 9143999"/>
              <a:gd name="connsiteY2647" fmla="*/ 864293 h 6844842"/>
              <a:gd name="connsiteX2648" fmla="*/ 1187272 w 9143999"/>
              <a:gd name="connsiteY2648" fmla="*/ 877937 h 6844842"/>
              <a:gd name="connsiteX2649" fmla="*/ 7956725 w 9143999"/>
              <a:gd name="connsiteY2649" fmla="*/ 877937 h 6844842"/>
              <a:gd name="connsiteX2650" fmla="*/ 7929150 w 9143999"/>
              <a:gd name="connsiteY2650" fmla="*/ 864293 h 6844842"/>
              <a:gd name="connsiteX2651" fmla="*/ 7966297 w 9143999"/>
              <a:gd name="connsiteY2651" fmla="*/ 795713 h 6844842"/>
              <a:gd name="connsiteX2652" fmla="*/ 7983442 w 9143999"/>
              <a:gd name="connsiteY2652" fmla="*/ 867151 h 6844842"/>
              <a:gd name="connsiteX2653" fmla="*/ 7956725 w 9143999"/>
              <a:gd name="connsiteY2653" fmla="*/ 877937 h 6844842"/>
              <a:gd name="connsiteX2654" fmla="*/ 3698049 w 9143999"/>
              <a:gd name="connsiteY2654" fmla="*/ 878579 h 6844842"/>
              <a:gd name="connsiteX2655" fmla="*/ 3678047 w 9143999"/>
              <a:gd name="connsiteY2655" fmla="*/ 867149 h 6844842"/>
              <a:gd name="connsiteX2656" fmla="*/ 3668331 w 9143999"/>
              <a:gd name="connsiteY2656" fmla="*/ 814000 h 6844842"/>
              <a:gd name="connsiteX2657" fmla="*/ 3740912 w 9143999"/>
              <a:gd name="connsiteY2657" fmla="*/ 848861 h 6844842"/>
              <a:gd name="connsiteX2658" fmla="*/ 3698049 w 9143999"/>
              <a:gd name="connsiteY2658" fmla="*/ 878579 h 6844842"/>
              <a:gd name="connsiteX2659" fmla="*/ 5445948 w 9143999"/>
              <a:gd name="connsiteY2659" fmla="*/ 878579 h 6844842"/>
              <a:gd name="connsiteX2660" fmla="*/ 5403085 w 9143999"/>
              <a:gd name="connsiteY2660" fmla="*/ 848861 h 6844842"/>
              <a:gd name="connsiteX2661" fmla="*/ 5475666 w 9143999"/>
              <a:gd name="connsiteY2661" fmla="*/ 814000 h 6844842"/>
              <a:gd name="connsiteX2662" fmla="*/ 5465950 w 9143999"/>
              <a:gd name="connsiteY2662" fmla="*/ 867149 h 6844842"/>
              <a:gd name="connsiteX2663" fmla="*/ 5445948 w 9143999"/>
              <a:gd name="connsiteY2663" fmla="*/ 878579 h 6844842"/>
              <a:gd name="connsiteX2664" fmla="*/ 2514847 w 9143999"/>
              <a:gd name="connsiteY2664" fmla="*/ 883150 h 6844842"/>
              <a:gd name="connsiteX2665" fmla="*/ 2488915 w 9143999"/>
              <a:gd name="connsiteY2665" fmla="*/ 874577 h 6844842"/>
              <a:gd name="connsiteX2666" fmla="*/ 2470055 w 9143999"/>
              <a:gd name="connsiteY2666" fmla="*/ 820856 h 6844842"/>
              <a:gd name="connsiteX2667" fmla="*/ 2550065 w 9143999"/>
              <a:gd name="connsiteY2667" fmla="*/ 816284 h 6844842"/>
              <a:gd name="connsiteX2668" fmla="*/ 2540350 w 9143999"/>
              <a:gd name="connsiteY2668" fmla="*/ 867719 h 6844842"/>
              <a:gd name="connsiteX2669" fmla="*/ 2514847 w 9143999"/>
              <a:gd name="connsiteY2669" fmla="*/ 883150 h 6844842"/>
              <a:gd name="connsiteX2670" fmla="*/ 6629150 w 9143999"/>
              <a:gd name="connsiteY2670" fmla="*/ 883150 h 6844842"/>
              <a:gd name="connsiteX2671" fmla="*/ 6603647 w 9143999"/>
              <a:gd name="connsiteY2671" fmla="*/ 867719 h 6844842"/>
              <a:gd name="connsiteX2672" fmla="*/ 6593932 w 9143999"/>
              <a:gd name="connsiteY2672" fmla="*/ 816284 h 6844842"/>
              <a:gd name="connsiteX2673" fmla="*/ 6673942 w 9143999"/>
              <a:gd name="connsiteY2673" fmla="*/ 820856 h 6844842"/>
              <a:gd name="connsiteX2674" fmla="*/ 6655082 w 9143999"/>
              <a:gd name="connsiteY2674" fmla="*/ 874577 h 6844842"/>
              <a:gd name="connsiteX2675" fmla="*/ 6629150 w 9143999"/>
              <a:gd name="connsiteY2675" fmla="*/ 883150 h 6844842"/>
              <a:gd name="connsiteX2676" fmla="*/ 3304912 w 9143999"/>
              <a:gd name="connsiteY2676" fmla="*/ 883292 h 6844842"/>
              <a:gd name="connsiteX2677" fmla="*/ 3278051 w 9143999"/>
              <a:gd name="connsiteY2677" fmla="*/ 869433 h 6844842"/>
              <a:gd name="connsiteX2678" fmla="*/ 3303769 w 9143999"/>
              <a:gd name="connsiteY2678" fmla="*/ 792852 h 6844842"/>
              <a:gd name="connsiteX2679" fmla="*/ 3331772 w 9143999"/>
              <a:gd name="connsiteY2679" fmla="*/ 870576 h 6844842"/>
              <a:gd name="connsiteX2680" fmla="*/ 3304912 w 9143999"/>
              <a:gd name="connsiteY2680" fmla="*/ 883292 h 6844842"/>
              <a:gd name="connsiteX2681" fmla="*/ 5839085 w 9143999"/>
              <a:gd name="connsiteY2681" fmla="*/ 883292 h 6844842"/>
              <a:gd name="connsiteX2682" fmla="*/ 5812225 w 9143999"/>
              <a:gd name="connsiteY2682" fmla="*/ 870576 h 6844842"/>
              <a:gd name="connsiteX2683" fmla="*/ 5840228 w 9143999"/>
              <a:gd name="connsiteY2683" fmla="*/ 792852 h 6844842"/>
              <a:gd name="connsiteX2684" fmla="*/ 5865946 w 9143999"/>
              <a:gd name="connsiteY2684" fmla="*/ 869433 h 6844842"/>
              <a:gd name="connsiteX2685" fmla="*/ 5839085 w 9143999"/>
              <a:gd name="connsiteY2685" fmla="*/ 883292 h 6844842"/>
              <a:gd name="connsiteX2686" fmla="*/ 1847098 w 9143999"/>
              <a:gd name="connsiteY2686" fmla="*/ 883295 h 6844842"/>
              <a:gd name="connsiteX2687" fmla="*/ 1824166 w 9143999"/>
              <a:gd name="connsiteY2687" fmla="*/ 872294 h 6844842"/>
              <a:gd name="connsiteX2688" fmla="*/ 1805307 w 9143999"/>
              <a:gd name="connsiteY2688" fmla="*/ 839718 h 6844842"/>
              <a:gd name="connsiteX2689" fmla="*/ 1832739 w 9143999"/>
              <a:gd name="connsiteY2689" fmla="*/ 796284 h 6844842"/>
              <a:gd name="connsiteX2690" fmla="*/ 1869886 w 9143999"/>
              <a:gd name="connsiteY2690" fmla="*/ 796856 h 6844842"/>
              <a:gd name="connsiteX2691" fmla="*/ 1868743 w 9143999"/>
              <a:gd name="connsiteY2691" fmla="*/ 874580 h 6844842"/>
              <a:gd name="connsiteX2692" fmla="*/ 1847098 w 9143999"/>
              <a:gd name="connsiteY2692" fmla="*/ 883295 h 6844842"/>
              <a:gd name="connsiteX2693" fmla="*/ 7296899 w 9143999"/>
              <a:gd name="connsiteY2693" fmla="*/ 883295 h 6844842"/>
              <a:gd name="connsiteX2694" fmla="*/ 7275254 w 9143999"/>
              <a:gd name="connsiteY2694" fmla="*/ 874580 h 6844842"/>
              <a:gd name="connsiteX2695" fmla="*/ 7274111 w 9143999"/>
              <a:gd name="connsiteY2695" fmla="*/ 796856 h 6844842"/>
              <a:gd name="connsiteX2696" fmla="*/ 7311258 w 9143999"/>
              <a:gd name="connsiteY2696" fmla="*/ 796284 h 6844842"/>
              <a:gd name="connsiteX2697" fmla="*/ 7338690 w 9143999"/>
              <a:gd name="connsiteY2697" fmla="*/ 839718 h 6844842"/>
              <a:gd name="connsiteX2698" fmla="*/ 7319831 w 9143999"/>
              <a:gd name="connsiteY2698" fmla="*/ 872294 h 6844842"/>
              <a:gd name="connsiteX2699" fmla="*/ 7296899 w 9143999"/>
              <a:gd name="connsiteY2699" fmla="*/ 883295 h 6844842"/>
              <a:gd name="connsiteX2700" fmla="*/ 1578338 w 9143999"/>
              <a:gd name="connsiteY2700" fmla="*/ 883433 h 6844842"/>
              <a:gd name="connsiteX2701" fmla="*/ 1558264 w 9143999"/>
              <a:gd name="connsiteY2701" fmla="*/ 870003 h 6844842"/>
              <a:gd name="connsiteX2702" fmla="*/ 1573695 w 9143999"/>
              <a:gd name="connsiteY2702" fmla="*/ 795708 h 6844842"/>
              <a:gd name="connsiteX2703" fmla="*/ 1622272 w 9143999"/>
              <a:gd name="connsiteY2703" fmla="*/ 817996 h 6844842"/>
              <a:gd name="connsiteX2704" fmla="*/ 1600555 w 9143999"/>
              <a:gd name="connsiteY2704" fmla="*/ 874575 h 6844842"/>
              <a:gd name="connsiteX2705" fmla="*/ 1578338 w 9143999"/>
              <a:gd name="connsiteY2705" fmla="*/ 883433 h 6844842"/>
              <a:gd name="connsiteX2706" fmla="*/ 7565659 w 9143999"/>
              <a:gd name="connsiteY2706" fmla="*/ 883433 h 6844842"/>
              <a:gd name="connsiteX2707" fmla="*/ 7543442 w 9143999"/>
              <a:gd name="connsiteY2707" fmla="*/ 874575 h 6844842"/>
              <a:gd name="connsiteX2708" fmla="*/ 7521725 w 9143999"/>
              <a:gd name="connsiteY2708" fmla="*/ 817996 h 6844842"/>
              <a:gd name="connsiteX2709" fmla="*/ 7570302 w 9143999"/>
              <a:gd name="connsiteY2709" fmla="*/ 795708 h 6844842"/>
              <a:gd name="connsiteX2710" fmla="*/ 7585733 w 9143999"/>
              <a:gd name="connsiteY2710" fmla="*/ 870003 h 6844842"/>
              <a:gd name="connsiteX2711" fmla="*/ 7565659 w 9143999"/>
              <a:gd name="connsiteY2711" fmla="*/ 883433 h 6844842"/>
              <a:gd name="connsiteX2712" fmla="*/ 1054482 w 9143999"/>
              <a:gd name="connsiteY2712" fmla="*/ 978841 h 6844842"/>
              <a:gd name="connsiteX2713" fmla="*/ 1047625 w 9143999"/>
              <a:gd name="connsiteY2713" fmla="*/ 973769 h 6844842"/>
              <a:gd name="connsiteX2714" fmla="*/ 1049339 w 9143999"/>
              <a:gd name="connsiteY2714" fmla="*/ 958339 h 6844842"/>
              <a:gd name="connsiteX2715" fmla="*/ 1063051 w 9143999"/>
              <a:gd name="connsiteY2715" fmla="*/ 973198 h 6844842"/>
              <a:gd name="connsiteX2716" fmla="*/ 1054482 w 9143999"/>
              <a:gd name="connsiteY2716" fmla="*/ 978841 h 6844842"/>
              <a:gd name="connsiteX2717" fmla="*/ 8089515 w 9143999"/>
              <a:gd name="connsiteY2717" fmla="*/ 978841 h 6844842"/>
              <a:gd name="connsiteX2718" fmla="*/ 8080946 w 9143999"/>
              <a:gd name="connsiteY2718" fmla="*/ 973198 h 6844842"/>
              <a:gd name="connsiteX2719" fmla="*/ 8094658 w 9143999"/>
              <a:gd name="connsiteY2719" fmla="*/ 958339 h 6844842"/>
              <a:gd name="connsiteX2720" fmla="*/ 8096372 w 9143999"/>
              <a:gd name="connsiteY2720" fmla="*/ 973769 h 6844842"/>
              <a:gd name="connsiteX2721" fmla="*/ 8089515 w 9143999"/>
              <a:gd name="connsiteY2721" fmla="*/ 978841 h 6844842"/>
              <a:gd name="connsiteX2722" fmla="*/ 127848 w 9143999"/>
              <a:gd name="connsiteY2722" fmla="*/ 981197 h 6844842"/>
              <a:gd name="connsiteX2723" fmla="*/ 118132 w 9143999"/>
              <a:gd name="connsiteY2723" fmla="*/ 972053 h 6844842"/>
              <a:gd name="connsiteX2724" fmla="*/ 134138 w 9143999"/>
              <a:gd name="connsiteY2724" fmla="*/ 956623 h 6844842"/>
              <a:gd name="connsiteX2725" fmla="*/ 127848 w 9143999"/>
              <a:gd name="connsiteY2725" fmla="*/ 981197 h 6844842"/>
              <a:gd name="connsiteX2726" fmla="*/ 1982832 w 9143999"/>
              <a:gd name="connsiteY2726" fmla="*/ 981197 h 6844842"/>
              <a:gd name="connsiteX2727" fmla="*/ 1974259 w 9143999"/>
              <a:gd name="connsiteY2727" fmla="*/ 971482 h 6844842"/>
              <a:gd name="connsiteX2728" fmla="*/ 1988547 w 9143999"/>
              <a:gd name="connsiteY2728" fmla="*/ 956623 h 6844842"/>
              <a:gd name="connsiteX2729" fmla="*/ 1982832 w 9143999"/>
              <a:gd name="connsiteY2729" fmla="*/ 981197 h 6844842"/>
              <a:gd name="connsiteX2730" fmla="*/ 7161165 w 9143999"/>
              <a:gd name="connsiteY2730" fmla="*/ 981197 h 6844842"/>
              <a:gd name="connsiteX2731" fmla="*/ 7155450 w 9143999"/>
              <a:gd name="connsiteY2731" fmla="*/ 956623 h 6844842"/>
              <a:gd name="connsiteX2732" fmla="*/ 7169738 w 9143999"/>
              <a:gd name="connsiteY2732" fmla="*/ 971482 h 6844842"/>
              <a:gd name="connsiteX2733" fmla="*/ 7161165 w 9143999"/>
              <a:gd name="connsiteY2733" fmla="*/ 981197 h 6844842"/>
              <a:gd name="connsiteX2734" fmla="*/ 9016149 w 9143999"/>
              <a:gd name="connsiteY2734" fmla="*/ 981197 h 6844842"/>
              <a:gd name="connsiteX2735" fmla="*/ 9009859 w 9143999"/>
              <a:gd name="connsiteY2735" fmla="*/ 956623 h 6844842"/>
              <a:gd name="connsiteX2736" fmla="*/ 9025865 w 9143999"/>
              <a:gd name="connsiteY2736" fmla="*/ 972053 h 6844842"/>
              <a:gd name="connsiteX2737" fmla="*/ 9016149 w 9143999"/>
              <a:gd name="connsiteY2737" fmla="*/ 981197 h 6844842"/>
              <a:gd name="connsiteX2738" fmla="*/ 3574244 w 9143999"/>
              <a:gd name="connsiteY2738" fmla="*/ 985052 h 6844842"/>
              <a:gd name="connsiteX2739" fmla="*/ 3557099 w 9143999"/>
              <a:gd name="connsiteY2739" fmla="*/ 978908 h 6844842"/>
              <a:gd name="connsiteX2740" fmla="*/ 3571386 w 9143999"/>
              <a:gd name="connsiteY2740" fmla="*/ 952619 h 6844842"/>
              <a:gd name="connsiteX2741" fmla="*/ 3584531 w 9143999"/>
              <a:gd name="connsiteY2741" fmla="*/ 968050 h 6844842"/>
              <a:gd name="connsiteX2742" fmla="*/ 3574244 w 9143999"/>
              <a:gd name="connsiteY2742" fmla="*/ 985052 h 6844842"/>
              <a:gd name="connsiteX2743" fmla="*/ 5569753 w 9143999"/>
              <a:gd name="connsiteY2743" fmla="*/ 985052 h 6844842"/>
              <a:gd name="connsiteX2744" fmla="*/ 5559466 w 9143999"/>
              <a:gd name="connsiteY2744" fmla="*/ 968050 h 6844842"/>
              <a:gd name="connsiteX2745" fmla="*/ 5572611 w 9143999"/>
              <a:gd name="connsiteY2745" fmla="*/ 952619 h 6844842"/>
              <a:gd name="connsiteX2746" fmla="*/ 5586898 w 9143999"/>
              <a:gd name="connsiteY2746" fmla="*/ 978908 h 6844842"/>
              <a:gd name="connsiteX2747" fmla="*/ 5569753 w 9143999"/>
              <a:gd name="connsiteY2747" fmla="*/ 985052 h 6844842"/>
              <a:gd name="connsiteX2748" fmla="*/ 3438436 w 9143999"/>
              <a:gd name="connsiteY2748" fmla="*/ 985766 h 6844842"/>
              <a:gd name="connsiteX2749" fmla="*/ 3422434 w 9143999"/>
              <a:gd name="connsiteY2749" fmla="*/ 978908 h 6844842"/>
              <a:gd name="connsiteX2750" fmla="*/ 3438436 w 9143999"/>
              <a:gd name="connsiteY2750" fmla="*/ 953762 h 6844842"/>
              <a:gd name="connsiteX2751" fmla="*/ 3451580 w 9143999"/>
              <a:gd name="connsiteY2751" fmla="*/ 969764 h 6844842"/>
              <a:gd name="connsiteX2752" fmla="*/ 3438436 w 9143999"/>
              <a:gd name="connsiteY2752" fmla="*/ 985766 h 6844842"/>
              <a:gd name="connsiteX2753" fmla="*/ 5705561 w 9143999"/>
              <a:gd name="connsiteY2753" fmla="*/ 985766 h 6844842"/>
              <a:gd name="connsiteX2754" fmla="*/ 5692417 w 9143999"/>
              <a:gd name="connsiteY2754" fmla="*/ 969764 h 6844842"/>
              <a:gd name="connsiteX2755" fmla="*/ 5705561 w 9143999"/>
              <a:gd name="connsiteY2755" fmla="*/ 953762 h 6844842"/>
              <a:gd name="connsiteX2756" fmla="*/ 5721563 w 9143999"/>
              <a:gd name="connsiteY2756" fmla="*/ 978908 h 6844842"/>
              <a:gd name="connsiteX2757" fmla="*/ 5705561 w 9143999"/>
              <a:gd name="connsiteY2757" fmla="*/ 985766 h 6844842"/>
              <a:gd name="connsiteX2758" fmla="*/ 2764609 w 9143999"/>
              <a:gd name="connsiteY2758" fmla="*/ 985914 h 6844842"/>
              <a:gd name="connsiteX2759" fmla="*/ 2756536 w 9143999"/>
              <a:gd name="connsiteY2759" fmla="*/ 983485 h 6844842"/>
              <a:gd name="connsiteX2760" fmla="*/ 2752536 w 9143999"/>
              <a:gd name="connsiteY2760" fmla="*/ 966340 h 6844842"/>
              <a:gd name="connsiteX2761" fmla="*/ 2766823 w 9143999"/>
              <a:gd name="connsiteY2761" fmla="*/ 949195 h 6844842"/>
              <a:gd name="connsiteX2762" fmla="*/ 2797113 w 9143999"/>
              <a:gd name="connsiteY2762" fmla="*/ 968054 h 6844842"/>
              <a:gd name="connsiteX2763" fmla="*/ 2778253 w 9143999"/>
              <a:gd name="connsiteY2763" fmla="*/ 985771 h 6844842"/>
              <a:gd name="connsiteX2764" fmla="*/ 2764609 w 9143999"/>
              <a:gd name="connsiteY2764" fmla="*/ 985914 h 6844842"/>
              <a:gd name="connsiteX2765" fmla="*/ 6379388 w 9143999"/>
              <a:gd name="connsiteY2765" fmla="*/ 985914 h 6844842"/>
              <a:gd name="connsiteX2766" fmla="*/ 6365744 w 9143999"/>
              <a:gd name="connsiteY2766" fmla="*/ 985771 h 6844842"/>
              <a:gd name="connsiteX2767" fmla="*/ 6346884 w 9143999"/>
              <a:gd name="connsiteY2767" fmla="*/ 968054 h 6844842"/>
              <a:gd name="connsiteX2768" fmla="*/ 6377174 w 9143999"/>
              <a:gd name="connsiteY2768" fmla="*/ 949195 h 6844842"/>
              <a:gd name="connsiteX2769" fmla="*/ 6391461 w 9143999"/>
              <a:gd name="connsiteY2769" fmla="*/ 966340 h 6844842"/>
              <a:gd name="connsiteX2770" fmla="*/ 6387461 w 9143999"/>
              <a:gd name="connsiteY2770" fmla="*/ 983485 h 6844842"/>
              <a:gd name="connsiteX2771" fmla="*/ 6379388 w 9143999"/>
              <a:gd name="connsiteY2771" fmla="*/ 985914 h 6844842"/>
              <a:gd name="connsiteX2772" fmla="*/ 2245877 w 9143999"/>
              <a:gd name="connsiteY2772" fmla="*/ 986408 h 6844842"/>
              <a:gd name="connsiteX2773" fmla="*/ 2237304 w 9143999"/>
              <a:gd name="connsiteY2773" fmla="*/ 982908 h 6844842"/>
              <a:gd name="connsiteX2774" fmla="*/ 2233304 w 9143999"/>
              <a:gd name="connsiteY2774" fmla="*/ 965763 h 6844842"/>
              <a:gd name="connsiteX2775" fmla="*/ 2244734 w 9143999"/>
              <a:gd name="connsiteY2775" fmla="*/ 952618 h 6844842"/>
              <a:gd name="connsiteX2776" fmla="*/ 2256164 w 9143999"/>
              <a:gd name="connsiteY2776" fmla="*/ 978336 h 6844842"/>
              <a:gd name="connsiteX2777" fmla="*/ 2245877 w 9143999"/>
              <a:gd name="connsiteY2777" fmla="*/ 986408 h 6844842"/>
              <a:gd name="connsiteX2778" fmla="*/ 6898120 w 9143999"/>
              <a:gd name="connsiteY2778" fmla="*/ 986408 h 6844842"/>
              <a:gd name="connsiteX2779" fmla="*/ 6887833 w 9143999"/>
              <a:gd name="connsiteY2779" fmla="*/ 978336 h 6844842"/>
              <a:gd name="connsiteX2780" fmla="*/ 6899263 w 9143999"/>
              <a:gd name="connsiteY2780" fmla="*/ 952618 h 6844842"/>
              <a:gd name="connsiteX2781" fmla="*/ 6910693 w 9143999"/>
              <a:gd name="connsiteY2781" fmla="*/ 965763 h 6844842"/>
              <a:gd name="connsiteX2782" fmla="*/ 6906693 w 9143999"/>
              <a:gd name="connsiteY2782" fmla="*/ 982908 h 6844842"/>
              <a:gd name="connsiteX2783" fmla="*/ 6898120 w 9143999"/>
              <a:gd name="connsiteY2783" fmla="*/ 986408 h 6844842"/>
              <a:gd name="connsiteX2784" fmla="*/ 3972453 w 9143999"/>
              <a:gd name="connsiteY2784" fmla="*/ 986479 h 6844842"/>
              <a:gd name="connsiteX2785" fmla="*/ 3956522 w 9143999"/>
              <a:gd name="connsiteY2785" fmla="*/ 978335 h 6844842"/>
              <a:gd name="connsiteX2786" fmla="*/ 3967952 w 9143999"/>
              <a:gd name="connsiteY2786" fmla="*/ 952618 h 6844842"/>
              <a:gd name="connsiteX2787" fmla="*/ 3979382 w 9143999"/>
              <a:gd name="connsiteY2787" fmla="*/ 969763 h 6844842"/>
              <a:gd name="connsiteX2788" fmla="*/ 3972453 w 9143999"/>
              <a:gd name="connsiteY2788" fmla="*/ 986479 h 6844842"/>
              <a:gd name="connsiteX2789" fmla="*/ 5171544 w 9143999"/>
              <a:gd name="connsiteY2789" fmla="*/ 986479 h 6844842"/>
              <a:gd name="connsiteX2790" fmla="*/ 5164615 w 9143999"/>
              <a:gd name="connsiteY2790" fmla="*/ 969763 h 6844842"/>
              <a:gd name="connsiteX2791" fmla="*/ 5176045 w 9143999"/>
              <a:gd name="connsiteY2791" fmla="*/ 952618 h 6844842"/>
              <a:gd name="connsiteX2792" fmla="*/ 5187475 w 9143999"/>
              <a:gd name="connsiteY2792" fmla="*/ 978335 h 6844842"/>
              <a:gd name="connsiteX2793" fmla="*/ 5171544 w 9143999"/>
              <a:gd name="connsiteY2793" fmla="*/ 986479 h 6844842"/>
              <a:gd name="connsiteX2794" fmla="*/ 3037295 w 9143999"/>
              <a:gd name="connsiteY2794" fmla="*/ 986912 h 6844842"/>
              <a:gd name="connsiteX2795" fmla="*/ 3021865 w 9143999"/>
              <a:gd name="connsiteY2795" fmla="*/ 968624 h 6844842"/>
              <a:gd name="connsiteX2796" fmla="*/ 3039010 w 9143999"/>
              <a:gd name="connsiteY2796" fmla="*/ 948050 h 6844842"/>
              <a:gd name="connsiteX2797" fmla="*/ 3058441 w 9143999"/>
              <a:gd name="connsiteY2797" fmla="*/ 960623 h 6844842"/>
              <a:gd name="connsiteX2798" fmla="*/ 3037295 w 9143999"/>
              <a:gd name="connsiteY2798" fmla="*/ 986912 h 6844842"/>
              <a:gd name="connsiteX2799" fmla="*/ 6106702 w 9143999"/>
              <a:gd name="connsiteY2799" fmla="*/ 986912 h 6844842"/>
              <a:gd name="connsiteX2800" fmla="*/ 6085556 w 9143999"/>
              <a:gd name="connsiteY2800" fmla="*/ 960623 h 6844842"/>
              <a:gd name="connsiteX2801" fmla="*/ 6104987 w 9143999"/>
              <a:gd name="connsiteY2801" fmla="*/ 948050 h 6844842"/>
              <a:gd name="connsiteX2802" fmla="*/ 6122132 w 9143999"/>
              <a:gd name="connsiteY2802" fmla="*/ 968624 h 6844842"/>
              <a:gd name="connsiteX2803" fmla="*/ 6106702 w 9143999"/>
              <a:gd name="connsiteY2803" fmla="*/ 986912 h 6844842"/>
              <a:gd name="connsiteX2804" fmla="*/ 1855814 w 9143999"/>
              <a:gd name="connsiteY2804" fmla="*/ 988339 h 6844842"/>
              <a:gd name="connsiteX2805" fmla="*/ 1832739 w 9143999"/>
              <a:gd name="connsiteY2805" fmla="*/ 981767 h 6844842"/>
              <a:gd name="connsiteX2806" fmla="*/ 1842455 w 9143999"/>
              <a:gd name="connsiteY2806" fmla="*/ 949192 h 6844842"/>
              <a:gd name="connsiteX2807" fmla="*/ 1871601 w 9143999"/>
              <a:gd name="connsiteY2807" fmla="*/ 974338 h 6844842"/>
              <a:gd name="connsiteX2808" fmla="*/ 1855814 w 9143999"/>
              <a:gd name="connsiteY2808" fmla="*/ 988339 h 6844842"/>
              <a:gd name="connsiteX2809" fmla="*/ 7288183 w 9143999"/>
              <a:gd name="connsiteY2809" fmla="*/ 988339 h 6844842"/>
              <a:gd name="connsiteX2810" fmla="*/ 7272396 w 9143999"/>
              <a:gd name="connsiteY2810" fmla="*/ 974338 h 6844842"/>
              <a:gd name="connsiteX2811" fmla="*/ 7301542 w 9143999"/>
              <a:gd name="connsiteY2811" fmla="*/ 949192 h 6844842"/>
              <a:gd name="connsiteX2812" fmla="*/ 7311258 w 9143999"/>
              <a:gd name="connsiteY2812" fmla="*/ 981767 h 6844842"/>
              <a:gd name="connsiteX2813" fmla="*/ 7288183 w 9143999"/>
              <a:gd name="connsiteY2813" fmla="*/ 988339 h 6844842"/>
              <a:gd name="connsiteX2814" fmla="*/ 654869 w 9143999"/>
              <a:gd name="connsiteY2814" fmla="*/ 992200 h 6844842"/>
              <a:gd name="connsiteX2815" fmla="*/ 639080 w 9143999"/>
              <a:gd name="connsiteY2815" fmla="*/ 983485 h 6844842"/>
              <a:gd name="connsiteX2816" fmla="*/ 639080 w 9143999"/>
              <a:gd name="connsiteY2816" fmla="*/ 953767 h 6844842"/>
              <a:gd name="connsiteX2817" fmla="*/ 678514 w 9143999"/>
              <a:gd name="connsiteY2817" fmla="*/ 960053 h 6844842"/>
              <a:gd name="connsiteX2818" fmla="*/ 672795 w 9143999"/>
              <a:gd name="connsiteY2818" fmla="*/ 984628 h 6844842"/>
              <a:gd name="connsiteX2819" fmla="*/ 654869 w 9143999"/>
              <a:gd name="connsiteY2819" fmla="*/ 992200 h 6844842"/>
              <a:gd name="connsiteX2820" fmla="*/ 8489128 w 9143999"/>
              <a:gd name="connsiteY2820" fmla="*/ 992200 h 6844842"/>
              <a:gd name="connsiteX2821" fmla="*/ 8471202 w 9143999"/>
              <a:gd name="connsiteY2821" fmla="*/ 984628 h 6844842"/>
              <a:gd name="connsiteX2822" fmla="*/ 8465483 w 9143999"/>
              <a:gd name="connsiteY2822" fmla="*/ 960053 h 6844842"/>
              <a:gd name="connsiteX2823" fmla="*/ 8504917 w 9143999"/>
              <a:gd name="connsiteY2823" fmla="*/ 953767 h 6844842"/>
              <a:gd name="connsiteX2824" fmla="*/ 8504917 w 9143999"/>
              <a:gd name="connsiteY2824" fmla="*/ 983485 h 6844842"/>
              <a:gd name="connsiteX2825" fmla="*/ 8489128 w 9143999"/>
              <a:gd name="connsiteY2825" fmla="*/ 992200 h 6844842"/>
              <a:gd name="connsiteX2826" fmla="*/ 2379614 w 9143999"/>
              <a:gd name="connsiteY2826" fmla="*/ 992273 h 6844842"/>
              <a:gd name="connsiteX2827" fmla="*/ 2359968 w 9143999"/>
              <a:gd name="connsiteY2827" fmla="*/ 985773 h 6844842"/>
              <a:gd name="connsiteX2828" fmla="*/ 2365683 w 9143999"/>
              <a:gd name="connsiteY2828" fmla="*/ 944625 h 6844842"/>
              <a:gd name="connsiteX2829" fmla="*/ 2390258 w 9143999"/>
              <a:gd name="connsiteY2829" fmla="*/ 943482 h 6844842"/>
              <a:gd name="connsiteX2830" fmla="*/ 2398830 w 9143999"/>
              <a:gd name="connsiteY2830" fmla="*/ 984630 h 6844842"/>
              <a:gd name="connsiteX2831" fmla="*/ 2379614 w 9143999"/>
              <a:gd name="connsiteY2831" fmla="*/ 992273 h 6844842"/>
              <a:gd name="connsiteX2832" fmla="*/ 6764383 w 9143999"/>
              <a:gd name="connsiteY2832" fmla="*/ 992273 h 6844842"/>
              <a:gd name="connsiteX2833" fmla="*/ 6745167 w 9143999"/>
              <a:gd name="connsiteY2833" fmla="*/ 984630 h 6844842"/>
              <a:gd name="connsiteX2834" fmla="*/ 6753739 w 9143999"/>
              <a:gd name="connsiteY2834" fmla="*/ 943482 h 6844842"/>
              <a:gd name="connsiteX2835" fmla="*/ 6778314 w 9143999"/>
              <a:gd name="connsiteY2835" fmla="*/ 944625 h 6844842"/>
              <a:gd name="connsiteX2836" fmla="*/ 6784029 w 9143999"/>
              <a:gd name="connsiteY2836" fmla="*/ 985773 h 6844842"/>
              <a:gd name="connsiteX2837" fmla="*/ 6764383 w 9143999"/>
              <a:gd name="connsiteY2837" fmla="*/ 992273 h 6844842"/>
              <a:gd name="connsiteX2838" fmla="*/ 793121 w 9143999"/>
              <a:gd name="connsiteY2838" fmla="*/ 992423 h 6844842"/>
              <a:gd name="connsiteX2839" fmla="*/ 771459 w 9143999"/>
              <a:gd name="connsiteY2839" fmla="*/ 986342 h 6844842"/>
              <a:gd name="connsiteX2840" fmla="*/ 771459 w 9143999"/>
              <a:gd name="connsiteY2840" fmla="*/ 950909 h 6844842"/>
              <a:gd name="connsiteX2841" fmla="*/ 805176 w 9143999"/>
              <a:gd name="connsiteY2841" fmla="*/ 948623 h 6844842"/>
              <a:gd name="connsiteX2842" fmla="*/ 793121 w 9143999"/>
              <a:gd name="connsiteY2842" fmla="*/ 992423 h 6844842"/>
              <a:gd name="connsiteX2843" fmla="*/ 8350876 w 9143999"/>
              <a:gd name="connsiteY2843" fmla="*/ 992423 h 6844842"/>
              <a:gd name="connsiteX2844" fmla="*/ 8338821 w 9143999"/>
              <a:gd name="connsiteY2844" fmla="*/ 948623 h 6844842"/>
              <a:gd name="connsiteX2845" fmla="*/ 8372538 w 9143999"/>
              <a:gd name="connsiteY2845" fmla="*/ 950909 h 6844842"/>
              <a:gd name="connsiteX2846" fmla="*/ 8372538 w 9143999"/>
              <a:gd name="connsiteY2846" fmla="*/ 986342 h 6844842"/>
              <a:gd name="connsiteX2847" fmla="*/ 8350876 w 9143999"/>
              <a:gd name="connsiteY2847" fmla="*/ 992423 h 6844842"/>
              <a:gd name="connsiteX2848" fmla="*/ 2113498 w 9143999"/>
              <a:gd name="connsiteY2848" fmla="*/ 992628 h 6844842"/>
              <a:gd name="connsiteX2849" fmla="*/ 2092924 w 9143999"/>
              <a:gd name="connsiteY2849" fmla="*/ 980626 h 6844842"/>
              <a:gd name="connsiteX2850" fmla="*/ 2103783 w 9143999"/>
              <a:gd name="connsiteY2850" fmla="*/ 944622 h 6844842"/>
              <a:gd name="connsiteX2851" fmla="*/ 2138644 w 9143999"/>
              <a:gd name="connsiteY2851" fmla="*/ 960052 h 6844842"/>
              <a:gd name="connsiteX2852" fmla="*/ 2113498 w 9143999"/>
              <a:gd name="connsiteY2852" fmla="*/ 992628 h 6844842"/>
              <a:gd name="connsiteX2853" fmla="*/ 7030499 w 9143999"/>
              <a:gd name="connsiteY2853" fmla="*/ 992628 h 6844842"/>
              <a:gd name="connsiteX2854" fmla="*/ 7005353 w 9143999"/>
              <a:gd name="connsiteY2854" fmla="*/ 960052 h 6844842"/>
              <a:gd name="connsiteX2855" fmla="*/ 7040214 w 9143999"/>
              <a:gd name="connsiteY2855" fmla="*/ 944622 h 6844842"/>
              <a:gd name="connsiteX2856" fmla="*/ 7051073 w 9143999"/>
              <a:gd name="connsiteY2856" fmla="*/ 980626 h 6844842"/>
              <a:gd name="connsiteX2857" fmla="*/ 7030499 w 9143999"/>
              <a:gd name="connsiteY2857" fmla="*/ 992628 h 6844842"/>
              <a:gd name="connsiteX2858" fmla="*/ 1323867 w 9143999"/>
              <a:gd name="connsiteY2858" fmla="*/ 997271 h 6844842"/>
              <a:gd name="connsiteX2859" fmla="*/ 1302078 w 9143999"/>
              <a:gd name="connsiteY2859" fmla="*/ 992056 h 6844842"/>
              <a:gd name="connsiteX2860" fmla="*/ 1303221 w 9143999"/>
              <a:gd name="connsiteY2860" fmla="*/ 944050 h 6844842"/>
              <a:gd name="connsiteX2861" fmla="*/ 1340940 w 9143999"/>
              <a:gd name="connsiteY2861" fmla="*/ 984055 h 6844842"/>
              <a:gd name="connsiteX2862" fmla="*/ 1323867 w 9143999"/>
              <a:gd name="connsiteY2862" fmla="*/ 997271 h 6844842"/>
              <a:gd name="connsiteX2863" fmla="*/ 7820130 w 9143999"/>
              <a:gd name="connsiteY2863" fmla="*/ 997271 h 6844842"/>
              <a:gd name="connsiteX2864" fmla="*/ 7803057 w 9143999"/>
              <a:gd name="connsiteY2864" fmla="*/ 984055 h 6844842"/>
              <a:gd name="connsiteX2865" fmla="*/ 7840776 w 9143999"/>
              <a:gd name="connsiteY2865" fmla="*/ 944050 h 6844842"/>
              <a:gd name="connsiteX2866" fmla="*/ 7841919 w 9143999"/>
              <a:gd name="connsiteY2866" fmla="*/ 992056 h 6844842"/>
              <a:gd name="connsiteX2867" fmla="*/ 7820130 w 9143999"/>
              <a:gd name="connsiteY2867" fmla="*/ 997271 h 6844842"/>
              <a:gd name="connsiteX2868" fmla="*/ 2903845 w 9143999"/>
              <a:gd name="connsiteY2868" fmla="*/ 997485 h 6844842"/>
              <a:gd name="connsiteX2869" fmla="*/ 2886057 w 9143999"/>
              <a:gd name="connsiteY2869" fmla="*/ 984055 h 6844842"/>
              <a:gd name="connsiteX2870" fmla="*/ 2898630 w 9143999"/>
              <a:gd name="connsiteY2870" fmla="*/ 940049 h 6844842"/>
              <a:gd name="connsiteX2871" fmla="*/ 2923776 w 9143999"/>
              <a:gd name="connsiteY2871" fmla="*/ 944050 h 6844842"/>
              <a:gd name="connsiteX2872" fmla="*/ 2925491 w 9143999"/>
              <a:gd name="connsiteY2872" fmla="*/ 990341 h 6844842"/>
              <a:gd name="connsiteX2873" fmla="*/ 2903845 w 9143999"/>
              <a:gd name="connsiteY2873" fmla="*/ 997485 h 6844842"/>
              <a:gd name="connsiteX2874" fmla="*/ 6240152 w 9143999"/>
              <a:gd name="connsiteY2874" fmla="*/ 997485 h 6844842"/>
              <a:gd name="connsiteX2875" fmla="*/ 6218506 w 9143999"/>
              <a:gd name="connsiteY2875" fmla="*/ 990341 h 6844842"/>
              <a:gd name="connsiteX2876" fmla="*/ 6220221 w 9143999"/>
              <a:gd name="connsiteY2876" fmla="*/ 944050 h 6844842"/>
              <a:gd name="connsiteX2877" fmla="*/ 6245367 w 9143999"/>
              <a:gd name="connsiteY2877" fmla="*/ 940049 h 6844842"/>
              <a:gd name="connsiteX2878" fmla="*/ 6257940 w 9143999"/>
              <a:gd name="connsiteY2878" fmla="*/ 984055 h 6844842"/>
              <a:gd name="connsiteX2879" fmla="*/ 6240152 w 9143999"/>
              <a:gd name="connsiteY2879" fmla="*/ 997485 h 6844842"/>
              <a:gd name="connsiteX2880" fmla="*/ 1452101 w 9143999"/>
              <a:gd name="connsiteY2880" fmla="*/ 997556 h 6844842"/>
              <a:gd name="connsiteX2881" fmla="*/ 1433885 w 9143999"/>
              <a:gd name="connsiteY2881" fmla="*/ 986340 h 6844842"/>
              <a:gd name="connsiteX2882" fmla="*/ 1425312 w 9143999"/>
              <a:gd name="connsiteY2882" fmla="*/ 965766 h 6844842"/>
              <a:gd name="connsiteX2883" fmla="*/ 1428741 w 9143999"/>
              <a:gd name="connsiteY2883" fmla="*/ 952622 h 6844842"/>
              <a:gd name="connsiteX2884" fmla="*/ 1440171 w 9143999"/>
              <a:gd name="connsiteY2884" fmla="*/ 941192 h 6844842"/>
              <a:gd name="connsiteX2885" fmla="*/ 1465889 w 9143999"/>
              <a:gd name="connsiteY2885" fmla="*/ 945192 h 6844842"/>
              <a:gd name="connsiteX2886" fmla="*/ 1469889 w 9143999"/>
              <a:gd name="connsiteY2886" fmla="*/ 988626 h 6844842"/>
              <a:gd name="connsiteX2887" fmla="*/ 1452101 w 9143999"/>
              <a:gd name="connsiteY2887" fmla="*/ 997556 h 6844842"/>
              <a:gd name="connsiteX2888" fmla="*/ 7691896 w 9143999"/>
              <a:gd name="connsiteY2888" fmla="*/ 997556 h 6844842"/>
              <a:gd name="connsiteX2889" fmla="*/ 7674108 w 9143999"/>
              <a:gd name="connsiteY2889" fmla="*/ 988626 h 6844842"/>
              <a:gd name="connsiteX2890" fmla="*/ 7678108 w 9143999"/>
              <a:gd name="connsiteY2890" fmla="*/ 945192 h 6844842"/>
              <a:gd name="connsiteX2891" fmla="*/ 7703826 w 9143999"/>
              <a:gd name="connsiteY2891" fmla="*/ 941192 h 6844842"/>
              <a:gd name="connsiteX2892" fmla="*/ 7715256 w 9143999"/>
              <a:gd name="connsiteY2892" fmla="*/ 952622 h 6844842"/>
              <a:gd name="connsiteX2893" fmla="*/ 7718685 w 9143999"/>
              <a:gd name="connsiteY2893" fmla="*/ 965766 h 6844842"/>
              <a:gd name="connsiteX2894" fmla="*/ 7710112 w 9143999"/>
              <a:gd name="connsiteY2894" fmla="*/ 986340 h 6844842"/>
              <a:gd name="connsiteX2895" fmla="*/ 7691896 w 9143999"/>
              <a:gd name="connsiteY2895" fmla="*/ 997556 h 6844842"/>
              <a:gd name="connsiteX2896" fmla="*/ 1581412 w 9143999"/>
              <a:gd name="connsiteY2896" fmla="*/ 997558 h 6844842"/>
              <a:gd name="connsiteX2897" fmla="*/ 1565695 w 9143999"/>
              <a:gd name="connsiteY2897" fmla="*/ 985771 h 6844842"/>
              <a:gd name="connsiteX2898" fmla="*/ 1567410 w 9143999"/>
              <a:gd name="connsiteY2898" fmla="*/ 948052 h 6844842"/>
              <a:gd name="connsiteX2899" fmla="*/ 1602271 w 9143999"/>
              <a:gd name="connsiteY2899" fmla="*/ 949766 h 6844842"/>
              <a:gd name="connsiteX2900" fmla="*/ 1598842 w 9143999"/>
              <a:gd name="connsiteY2900" fmla="*/ 989200 h 6844842"/>
              <a:gd name="connsiteX2901" fmla="*/ 1581412 w 9143999"/>
              <a:gd name="connsiteY2901" fmla="*/ 997558 h 6844842"/>
              <a:gd name="connsiteX2902" fmla="*/ 7562585 w 9143999"/>
              <a:gd name="connsiteY2902" fmla="*/ 997558 h 6844842"/>
              <a:gd name="connsiteX2903" fmla="*/ 7545155 w 9143999"/>
              <a:gd name="connsiteY2903" fmla="*/ 989200 h 6844842"/>
              <a:gd name="connsiteX2904" fmla="*/ 7541726 w 9143999"/>
              <a:gd name="connsiteY2904" fmla="*/ 949766 h 6844842"/>
              <a:gd name="connsiteX2905" fmla="*/ 7576587 w 9143999"/>
              <a:gd name="connsiteY2905" fmla="*/ 948052 h 6844842"/>
              <a:gd name="connsiteX2906" fmla="*/ 7578302 w 9143999"/>
              <a:gd name="connsiteY2906" fmla="*/ 985771 h 6844842"/>
              <a:gd name="connsiteX2907" fmla="*/ 7562585 w 9143999"/>
              <a:gd name="connsiteY2907" fmla="*/ 997558 h 6844842"/>
              <a:gd name="connsiteX2908" fmla="*/ 521485 w 9143999"/>
              <a:gd name="connsiteY2908" fmla="*/ 997843 h 6844842"/>
              <a:gd name="connsiteX2909" fmla="*/ 500411 w 9143999"/>
              <a:gd name="connsiteY2909" fmla="*/ 983484 h 6844842"/>
              <a:gd name="connsiteX2910" fmla="*/ 500411 w 9143999"/>
              <a:gd name="connsiteY2910" fmla="*/ 953766 h 6844842"/>
              <a:gd name="connsiteX2911" fmla="*/ 543845 w 9143999"/>
              <a:gd name="connsiteY2911" fmla="*/ 946336 h 6844842"/>
              <a:gd name="connsiteX2912" fmla="*/ 545560 w 9143999"/>
              <a:gd name="connsiteY2912" fmla="*/ 988627 h 6844842"/>
              <a:gd name="connsiteX2913" fmla="*/ 521485 w 9143999"/>
              <a:gd name="connsiteY2913" fmla="*/ 997843 h 6844842"/>
              <a:gd name="connsiteX2914" fmla="*/ 8622512 w 9143999"/>
              <a:gd name="connsiteY2914" fmla="*/ 997843 h 6844842"/>
              <a:gd name="connsiteX2915" fmla="*/ 8598437 w 9143999"/>
              <a:gd name="connsiteY2915" fmla="*/ 988627 h 6844842"/>
              <a:gd name="connsiteX2916" fmla="*/ 8600152 w 9143999"/>
              <a:gd name="connsiteY2916" fmla="*/ 946336 h 6844842"/>
              <a:gd name="connsiteX2917" fmla="*/ 8643586 w 9143999"/>
              <a:gd name="connsiteY2917" fmla="*/ 953766 h 6844842"/>
              <a:gd name="connsiteX2918" fmla="*/ 8643586 w 9143999"/>
              <a:gd name="connsiteY2918" fmla="*/ 983484 h 6844842"/>
              <a:gd name="connsiteX2919" fmla="*/ 8622512 w 9143999"/>
              <a:gd name="connsiteY2919" fmla="*/ 997843 h 6844842"/>
              <a:gd name="connsiteX2920" fmla="*/ 925199 w 9143999"/>
              <a:gd name="connsiteY2920" fmla="*/ 999207 h 6844842"/>
              <a:gd name="connsiteX2921" fmla="*/ 910693 w 9143999"/>
              <a:gd name="connsiteY2921" fmla="*/ 996627 h 6844842"/>
              <a:gd name="connsiteX2922" fmla="*/ 896410 w 9143999"/>
              <a:gd name="connsiteY2922" fmla="*/ 953765 h 6844842"/>
              <a:gd name="connsiteX2923" fmla="*/ 934692 w 9143999"/>
              <a:gd name="connsiteY2923" fmla="*/ 940049 h 6844842"/>
              <a:gd name="connsiteX2924" fmla="*/ 949552 w 9143999"/>
              <a:gd name="connsiteY2924" fmla="*/ 966338 h 6844842"/>
              <a:gd name="connsiteX2925" fmla="*/ 925199 w 9143999"/>
              <a:gd name="connsiteY2925" fmla="*/ 999207 h 6844842"/>
              <a:gd name="connsiteX2926" fmla="*/ 8218798 w 9143999"/>
              <a:gd name="connsiteY2926" fmla="*/ 999207 h 6844842"/>
              <a:gd name="connsiteX2927" fmla="*/ 8194445 w 9143999"/>
              <a:gd name="connsiteY2927" fmla="*/ 966338 h 6844842"/>
              <a:gd name="connsiteX2928" fmla="*/ 8209305 w 9143999"/>
              <a:gd name="connsiteY2928" fmla="*/ 940049 h 6844842"/>
              <a:gd name="connsiteX2929" fmla="*/ 8247587 w 9143999"/>
              <a:gd name="connsiteY2929" fmla="*/ 953765 h 6844842"/>
              <a:gd name="connsiteX2930" fmla="*/ 8233304 w 9143999"/>
              <a:gd name="connsiteY2930" fmla="*/ 996627 h 6844842"/>
              <a:gd name="connsiteX2931" fmla="*/ 8218798 w 9143999"/>
              <a:gd name="connsiteY2931" fmla="*/ 999207 h 6844842"/>
              <a:gd name="connsiteX2932" fmla="*/ 0 w 9143999"/>
              <a:gd name="connsiteY2932" fmla="*/ 1000901 h 6844842"/>
              <a:gd name="connsiteX2933" fmla="*/ 0 w 9143999"/>
              <a:gd name="connsiteY2933" fmla="*/ 936867 h 6844842"/>
              <a:gd name="connsiteX2934" fmla="*/ 18323 w 9143999"/>
              <a:gd name="connsiteY2934" fmla="*/ 942331 h 6844842"/>
              <a:gd name="connsiteX2935" fmla="*/ 14891 w 9143999"/>
              <a:gd name="connsiteY2935" fmla="*/ 994338 h 6844842"/>
              <a:gd name="connsiteX2936" fmla="*/ 9143999 w 9143999"/>
              <a:gd name="connsiteY2936" fmla="*/ 1000902 h 6844842"/>
              <a:gd name="connsiteX2937" fmla="*/ 9129106 w 9143999"/>
              <a:gd name="connsiteY2937" fmla="*/ 994338 h 6844842"/>
              <a:gd name="connsiteX2938" fmla="*/ 9125674 w 9143999"/>
              <a:gd name="connsiteY2938" fmla="*/ 942331 h 6844842"/>
              <a:gd name="connsiteX2939" fmla="*/ 9143999 w 9143999"/>
              <a:gd name="connsiteY2939" fmla="*/ 936867 h 6844842"/>
              <a:gd name="connsiteX2940" fmla="*/ 1719428 w 9143999"/>
              <a:gd name="connsiteY2940" fmla="*/ 1002340 h 6844842"/>
              <a:gd name="connsiteX2941" fmla="*/ 1695211 w 9143999"/>
              <a:gd name="connsiteY2941" fmla="*/ 993768 h 6844842"/>
              <a:gd name="connsiteX2942" fmla="*/ 1693496 w 9143999"/>
              <a:gd name="connsiteY2942" fmla="*/ 941761 h 6844842"/>
              <a:gd name="connsiteX2943" fmla="*/ 1747217 w 9143999"/>
              <a:gd name="connsiteY2943" fmla="*/ 953763 h 6844842"/>
              <a:gd name="connsiteX2944" fmla="*/ 1744931 w 9143999"/>
              <a:gd name="connsiteY2944" fmla="*/ 985195 h 6844842"/>
              <a:gd name="connsiteX2945" fmla="*/ 1719428 w 9143999"/>
              <a:gd name="connsiteY2945" fmla="*/ 1002340 h 6844842"/>
              <a:gd name="connsiteX2946" fmla="*/ 7424569 w 9143999"/>
              <a:gd name="connsiteY2946" fmla="*/ 1002340 h 6844842"/>
              <a:gd name="connsiteX2947" fmla="*/ 7399066 w 9143999"/>
              <a:gd name="connsiteY2947" fmla="*/ 985195 h 6844842"/>
              <a:gd name="connsiteX2948" fmla="*/ 7396780 w 9143999"/>
              <a:gd name="connsiteY2948" fmla="*/ 953763 h 6844842"/>
              <a:gd name="connsiteX2949" fmla="*/ 7450501 w 9143999"/>
              <a:gd name="connsiteY2949" fmla="*/ 941761 h 6844842"/>
              <a:gd name="connsiteX2950" fmla="*/ 7448786 w 9143999"/>
              <a:gd name="connsiteY2950" fmla="*/ 993768 h 6844842"/>
              <a:gd name="connsiteX2951" fmla="*/ 7424569 w 9143999"/>
              <a:gd name="connsiteY2951" fmla="*/ 1002340 h 6844842"/>
              <a:gd name="connsiteX2952" fmla="*/ 3175177 w 9143999"/>
              <a:gd name="connsiteY2952" fmla="*/ 1003125 h 6844842"/>
              <a:gd name="connsiteX2953" fmla="*/ 3155388 w 9143999"/>
              <a:gd name="connsiteY2953" fmla="*/ 992052 h 6844842"/>
              <a:gd name="connsiteX2954" fmla="*/ 3150816 w 9143999"/>
              <a:gd name="connsiteY2954" fmla="*/ 945189 h 6844842"/>
              <a:gd name="connsiteX2955" fmla="*/ 3193679 w 9143999"/>
              <a:gd name="connsiteY2955" fmla="*/ 945761 h 6844842"/>
              <a:gd name="connsiteX2956" fmla="*/ 3191964 w 9143999"/>
              <a:gd name="connsiteY2956" fmla="*/ 991481 h 6844842"/>
              <a:gd name="connsiteX2957" fmla="*/ 3175177 w 9143999"/>
              <a:gd name="connsiteY2957" fmla="*/ 1003125 h 6844842"/>
              <a:gd name="connsiteX2958" fmla="*/ 5968820 w 9143999"/>
              <a:gd name="connsiteY2958" fmla="*/ 1003125 h 6844842"/>
              <a:gd name="connsiteX2959" fmla="*/ 5952033 w 9143999"/>
              <a:gd name="connsiteY2959" fmla="*/ 991481 h 6844842"/>
              <a:gd name="connsiteX2960" fmla="*/ 5950318 w 9143999"/>
              <a:gd name="connsiteY2960" fmla="*/ 945761 h 6844842"/>
              <a:gd name="connsiteX2961" fmla="*/ 5993181 w 9143999"/>
              <a:gd name="connsiteY2961" fmla="*/ 945189 h 6844842"/>
              <a:gd name="connsiteX2962" fmla="*/ 5988609 w 9143999"/>
              <a:gd name="connsiteY2962" fmla="*/ 992052 h 6844842"/>
              <a:gd name="connsiteX2963" fmla="*/ 5968820 w 9143999"/>
              <a:gd name="connsiteY2963" fmla="*/ 1003125 h 6844842"/>
              <a:gd name="connsiteX2964" fmla="*/ 2506500 w 9143999"/>
              <a:gd name="connsiteY2964" fmla="*/ 1003267 h 6844842"/>
              <a:gd name="connsiteX2965" fmla="*/ 2484354 w 9143999"/>
              <a:gd name="connsiteY2965" fmla="*/ 983479 h 6844842"/>
              <a:gd name="connsiteX2966" fmla="*/ 2471781 w 9143999"/>
              <a:gd name="connsiteY2966" fmla="*/ 963476 h 6844842"/>
              <a:gd name="connsiteX2967" fmla="*/ 2484926 w 9143999"/>
              <a:gd name="connsiteY2967" fmla="*/ 949189 h 6844842"/>
              <a:gd name="connsiteX2968" fmla="*/ 2532360 w 9143999"/>
              <a:gd name="connsiteY2968" fmla="*/ 944617 h 6844842"/>
              <a:gd name="connsiteX2969" fmla="*/ 2531217 w 9143999"/>
              <a:gd name="connsiteY2969" fmla="*/ 994337 h 6844842"/>
              <a:gd name="connsiteX2970" fmla="*/ 2506500 w 9143999"/>
              <a:gd name="connsiteY2970" fmla="*/ 1003267 h 6844842"/>
              <a:gd name="connsiteX2971" fmla="*/ 6637497 w 9143999"/>
              <a:gd name="connsiteY2971" fmla="*/ 1003267 h 6844842"/>
              <a:gd name="connsiteX2972" fmla="*/ 6612780 w 9143999"/>
              <a:gd name="connsiteY2972" fmla="*/ 994337 h 6844842"/>
              <a:gd name="connsiteX2973" fmla="*/ 6611637 w 9143999"/>
              <a:gd name="connsiteY2973" fmla="*/ 944617 h 6844842"/>
              <a:gd name="connsiteX2974" fmla="*/ 6659071 w 9143999"/>
              <a:gd name="connsiteY2974" fmla="*/ 949189 h 6844842"/>
              <a:gd name="connsiteX2975" fmla="*/ 6672216 w 9143999"/>
              <a:gd name="connsiteY2975" fmla="*/ 963476 h 6844842"/>
              <a:gd name="connsiteX2976" fmla="*/ 6659643 w 9143999"/>
              <a:gd name="connsiteY2976" fmla="*/ 983479 h 6844842"/>
              <a:gd name="connsiteX2977" fmla="*/ 6637497 w 9143999"/>
              <a:gd name="connsiteY2977" fmla="*/ 1003267 h 6844842"/>
              <a:gd name="connsiteX2978" fmla="*/ 4235918 w 9143999"/>
              <a:gd name="connsiteY2978" fmla="*/ 1003338 h 6844842"/>
              <a:gd name="connsiteX2979" fmla="*/ 4210415 w 9143999"/>
              <a:gd name="connsiteY2979" fmla="*/ 996052 h 6844842"/>
              <a:gd name="connsiteX2980" fmla="*/ 4207557 w 9143999"/>
              <a:gd name="connsiteY2980" fmla="*/ 944617 h 6844842"/>
              <a:gd name="connsiteX2981" fmla="*/ 4259564 w 9143999"/>
              <a:gd name="connsiteY2981" fmla="*/ 948617 h 6844842"/>
              <a:gd name="connsiteX2982" fmla="*/ 4258421 w 9143999"/>
              <a:gd name="connsiteY2982" fmla="*/ 989194 h 6844842"/>
              <a:gd name="connsiteX2983" fmla="*/ 4235918 w 9143999"/>
              <a:gd name="connsiteY2983" fmla="*/ 1003338 h 6844842"/>
              <a:gd name="connsiteX2984" fmla="*/ 4908079 w 9143999"/>
              <a:gd name="connsiteY2984" fmla="*/ 1003338 h 6844842"/>
              <a:gd name="connsiteX2985" fmla="*/ 4885576 w 9143999"/>
              <a:gd name="connsiteY2985" fmla="*/ 989194 h 6844842"/>
              <a:gd name="connsiteX2986" fmla="*/ 4884433 w 9143999"/>
              <a:gd name="connsiteY2986" fmla="*/ 948617 h 6844842"/>
              <a:gd name="connsiteX2987" fmla="*/ 4936440 w 9143999"/>
              <a:gd name="connsiteY2987" fmla="*/ 944617 h 6844842"/>
              <a:gd name="connsiteX2988" fmla="*/ 4933582 w 9143999"/>
              <a:gd name="connsiteY2988" fmla="*/ 996052 h 6844842"/>
              <a:gd name="connsiteX2989" fmla="*/ 4908079 w 9143999"/>
              <a:gd name="connsiteY2989" fmla="*/ 1003338 h 6844842"/>
              <a:gd name="connsiteX2990" fmla="*/ 4092248 w 9143999"/>
              <a:gd name="connsiteY2990" fmla="*/ 1003668 h 6844842"/>
              <a:gd name="connsiteX2991" fmla="*/ 4074612 w 9143999"/>
              <a:gd name="connsiteY2991" fmla="*/ 993766 h 6844842"/>
              <a:gd name="connsiteX2992" fmla="*/ 4100901 w 9143999"/>
              <a:gd name="connsiteY2992" fmla="*/ 935473 h 6844842"/>
              <a:gd name="connsiteX2993" fmla="*/ 4133476 w 9143999"/>
              <a:gd name="connsiteY2993" fmla="*/ 969191 h 6844842"/>
              <a:gd name="connsiteX2994" fmla="*/ 4092248 w 9143999"/>
              <a:gd name="connsiteY2994" fmla="*/ 1003668 h 6844842"/>
              <a:gd name="connsiteX2995" fmla="*/ 5051749 w 9143999"/>
              <a:gd name="connsiteY2995" fmla="*/ 1003668 h 6844842"/>
              <a:gd name="connsiteX2996" fmla="*/ 5010521 w 9143999"/>
              <a:gd name="connsiteY2996" fmla="*/ 969191 h 6844842"/>
              <a:gd name="connsiteX2997" fmla="*/ 5043096 w 9143999"/>
              <a:gd name="connsiteY2997" fmla="*/ 935473 h 6844842"/>
              <a:gd name="connsiteX2998" fmla="*/ 5069385 w 9143999"/>
              <a:gd name="connsiteY2998" fmla="*/ 993766 h 6844842"/>
              <a:gd name="connsiteX2999" fmla="*/ 5051749 w 9143999"/>
              <a:gd name="connsiteY2999" fmla="*/ 1003668 h 6844842"/>
              <a:gd name="connsiteX3000" fmla="*/ 4497826 w 9143999"/>
              <a:gd name="connsiteY3000" fmla="*/ 1003700 h 6844842"/>
              <a:gd name="connsiteX3001" fmla="*/ 4467750 w 9143999"/>
              <a:gd name="connsiteY3001" fmla="*/ 991484 h 6844842"/>
              <a:gd name="connsiteX3002" fmla="*/ 4490039 w 9143999"/>
              <a:gd name="connsiteY3002" fmla="*/ 932048 h 6844842"/>
              <a:gd name="connsiteX3003" fmla="*/ 4526615 w 9143999"/>
              <a:gd name="connsiteY3003" fmla="*/ 986341 h 6844842"/>
              <a:gd name="connsiteX3004" fmla="*/ 4497826 w 9143999"/>
              <a:gd name="connsiteY3004" fmla="*/ 1003700 h 6844842"/>
              <a:gd name="connsiteX3005" fmla="*/ 4646171 w 9143999"/>
              <a:gd name="connsiteY3005" fmla="*/ 1003700 h 6844842"/>
              <a:gd name="connsiteX3006" fmla="*/ 4617382 w 9143999"/>
              <a:gd name="connsiteY3006" fmla="*/ 986341 h 6844842"/>
              <a:gd name="connsiteX3007" fmla="*/ 4653958 w 9143999"/>
              <a:gd name="connsiteY3007" fmla="*/ 932048 h 6844842"/>
              <a:gd name="connsiteX3008" fmla="*/ 4676247 w 9143999"/>
              <a:gd name="connsiteY3008" fmla="*/ 991484 h 6844842"/>
              <a:gd name="connsiteX3009" fmla="*/ 4646171 w 9143999"/>
              <a:gd name="connsiteY3009" fmla="*/ 1003700 h 6844842"/>
              <a:gd name="connsiteX3010" fmla="*/ 3703763 w 9143999"/>
              <a:gd name="connsiteY3010" fmla="*/ 1004052 h 6844842"/>
              <a:gd name="connsiteX3011" fmla="*/ 3683760 w 9143999"/>
              <a:gd name="connsiteY3011" fmla="*/ 994908 h 6844842"/>
              <a:gd name="connsiteX3012" fmla="*/ 3703763 w 9143999"/>
              <a:gd name="connsiteY3012" fmla="*/ 935472 h 6844842"/>
              <a:gd name="connsiteX3013" fmla="*/ 3734052 w 9143999"/>
              <a:gd name="connsiteY3013" fmla="*/ 967476 h 6844842"/>
              <a:gd name="connsiteX3014" fmla="*/ 3703763 w 9143999"/>
              <a:gd name="connsiteY3014" fmla="*/ 1004052 h 6844842"/>
              <a:gd name="connsiteX3015" fmla="*/ 5440234 w 9143999"/>
              <a:gd name="connsiteY3015" fmla="*/ 1004052 h 6844842"/>
              <a:gd name="connsiteX3016" fmla="*/ 5409945 w 9143999"/>
              <a:gd name="connsiteY3016" fmla="*/ 967476 h 6844842"/>
              <a:gd name="connsiteX3017" fmla="*/ 5440234 w 9143999"/>
              <a:gd name="connsiteY3017" fmla="*/ 935472 h 6844842"/>
              <a:gd name="connsiteX3018" fmla="*/ 5460237 w 9143999"/>
              <a:gd name="connsiteY3018" fmla="*/ 994908 h 6844842"/>
              <a:gd name="connsiteX3019" fmla="*/ 5440234 w 9143999"/>
              <a:gd name="connsiteY3019" fmla="*/ 1004052 h 6844842"/>
              <a:gd name="connsiteX3020" fmla="*/ 3838426 w 9143999"/>
              <a:gd name="connsiteY3020" fmla="*/ 1004269 h 6844842"/>
              <a:gd name="connsiteX3021" fmla="*/ 3808136 w 9143999"/>
              <a:gd name="connsiteY3021" fmla="*/ 991482 h 6844842"/>
              <a:gd name="connsiteX3022" fmla="*/ 3834425 w 9143999"/>
              <a:gd name="connsiteY3022" fmla="*/ 933189 h 6844842"/>
              <a:gd name="connsiteX3023" fmla="*/ 3865858 w 9143999"/>
              <a:gd name="connsiteY3023" fmla="*/ 947476 h 6844842"/>
              <a:gd name="connsiteX3024" fmla="*/ 3865286 w 9143999"/>
              <a:gd name="connsiteY3024" fmla="*/ 985767 h 6844842"/>
              <a:gd name="connsiteX3025" fmla="*/ 3838426 w 9143999"/>
              <a:gd name="connsiteY3025" fmla="*/ 1004269 h 6844842"/>
              <a:gd name="connsiteX3026" fmla="*/ 5305571 w 9143999"/>
              <a:gd name="connsiteY3026" fmla="*/ 1004269 h 6844842"/>
              <a:gd name="connsiteX3027" fmla="*/ 5278711 w 9143999"/>
              <a:gd name="connsiteY3027" fmla="*/ 985767 h 6844842"/>
              <a:gd name="connsiteX3028" fmla="*/ 5278139 w 9143999"/>
              <a:gd name="connsiteY3028" fmla="*/ 947476 h 6844842"/>
              <a:gd name="connsiteX3029" fmla="*/ 5309572 w 9143999"/>
              <a:gd name="connsiteY3029" fmla="*/ 933189 h 6844842"/>
              <a:gd name="connsiteX3030" fmla="*/ 5335861 w 9143999"/>
              <a:gd name="connsiteY3030" fmla="*/ 991482 h 6844842"/>
              <a:gd name="connsiteX3031" fmla="*/ 5305571 w 9143999"/>
              <a:gd name="connsiteY3031" fmla="*/ 1004269 h 6844842"/>
              <a:gd name="connsiteX3032" fmla="*/ 3311769 w 9143999"/>
              <a:gd name="connsiteY3032" fmla="*/ 1008628 h 6844842"/>
              <a:gd name="connsiteX3033" fmla="*/ 3290624 w 9143999"/>
              <a:gd name="connsiteY3033" fmla="*/ 1004056 h 6844842"/>
              <a:gd name="connsiteX3034" fmla="*/ 3268907 w 9143999"/>
              <a:gd name="connsiteY3034" fmla="*/ 981767 h 6844842"/>
              <a:gd name="connsiteX3035" fmla="*/ 3268907 w 9143999"/>
              <a:gd name="connsiteY3035" fmla="*/ 950906 h 6844842"/>
              <a:gd name="connsiteX3036" fmla="*/ 3322628 w 9143999"/>
              <a:gd name="connsiteY3036" fmla="*/ 932618 h 6844842"/>
              <a:gd name="connsiteX3037" fmla="*/ 3331200 w 9143999"/>
              <a:gd name="connsiteY3037" fmla="*/ 997769 h 6844842"/>
              <a:gd name="connsiteX3038" fmla="*/ 3311769 w 9143999"/>
              <a:gd name="connsiteY3038" fmla="*/ 1008628 h 6844842"/>
              <a:gd name="connsiteX3039" fmla="*/ 5832228 w 9143999"/>
              <a:gd name="connsiteY3039" fmla="*/ 1008628 h 6844842"/>
              <a:gd name="connsiteX3040" fmla="*/ 5812797 w 9143999"/>
              <a:gd name="connsiteY3040" fmla="*/ 997769 h 6844842"/>
              <a:gd name="connsiteX3041" fmla="*/ 5821369 w 9143999"/>
              <a:gd name="connsiteY3041" fmla="*/ 932618 h 6844842"/>
              <a:gd name="connsiteX3042" fmla="*/ 5875090 w 9143999"/>
              <a:gd name="connsiteY3042" fmla="*/ 950906 h 6844842"/>
              <a:gd name="connsiteX3043" fmla="*/ 5875090 w 9143999"/>
              <a:gd name="connsiteY3043" fmla="*/ 981767 h 6844842"/>
              <a:gd name="connsiteX3044" fmla="*/ 5853373 w 9143999"/>
              <a:gd name="connsiteY3044" fmla="*/ 1004056 h 6844842"/>
              <a:gd name="connsiteX3045" fmla="*/ 5832228 w 9143999"/>
              <a:gd name="connsiteY3045" fmla="*/ 1008628 h 6844842"/>
              <a:gd name="connsiteX3046" fmla="*/ 2640514 w 9143999"/>
              <a:gd name="connsiteY3046" fmla="*/ 1009199 h 6844842"/>
              <a:gd name="connsiteX3047" fmla="*/ 2623012 w 9143999"/>
              <a:gd name="connsiteY3047" fmla="*/ 1004056 h 6844842"/>
              <a:gd name="connsiteX3048" fmla="*/ 2607010 w 9143999"/>
              <a:gd name="connsiteY3048" fmla="*/ 953193 h 6844842"/>
              <a:gd name="connsiteX3049" fmla="*/ 2624155 w 9143999"/>
              <a:gd name="connsiteY3049" fmla="*/ 933190 h 6844842"/>
              <a:gd name="connsiteX3050" fmla="*/ 2658445 w 9143999"/>
              <a:gd name="connsiteY3050" fmla="*/ 932047 h 6844842"/>
              <a:gd name="connsiteX3051" fmla="*/ 2679019 w 9143999"/>
              <a:gd name="connsiteY3051" fmla="*/ 982911 h 6844842"/>
              <a:gd name="connsiteX3052" fmla="*/ 2658445 w 9143999"/>
              <a:gd name="connsiteY3052" fmla="*/ 1004056 h 6844842"/>
              <a:gd name="connsiteX3053" fmla="*/ 2640514 w 9143999"/>
              <a:gd name="connsiteY3053" fmla="*/ 1009199 h 6844842"/>
              <a:gd name="connsiteX3054" fmla="*/ 6503483 w 9143999"/>
              <a:gd name="connsiteY3054" fmla="*/ 1009199 h 6844842"/>
              <a:gd name="connsiteX3055" fmla="*/ 6485552 w 9143999"/>
              <a:gd name="connsiteY3055" fmla="*/ 1004056 h 6844842"/>
              <a:gd name="connsiteX3056" fmla="*/ 6464978 w 9143999"/>
              <a:gd name="connsiteY3056" fmla="*/ 982911 h 6844842"/>
              <a:gd name="connsiteX3057" fmla="*/ 6485552 w 9143999"/>
              <a:gd name="connsiteY3057" fmla="*/ 932047 h 6844842"/>
              <a:gd name="connsiteX3058" fmla="*/ 6519842 w 9143999"/>
              <a:gd name="connsiteY3058" fmla="*/ 933190 h 6844842"/>
              <a:gd name="connsiteX3059" fmla="*/ 6536987 w 9143999"/>
              <a:gd name="connsiteY3059" fmla="*/ 953193 h 6844842"/>
              <a:gd name="connsiteX3060" fmla="*/ 6520985 w 9143999"/>
              <a:gd name="connsiteY3060" fmla="*/ 1004056 h 6844842"/>
              <a:gd name="connsiteX3061" fmla="*/ 6503483 w 9143999"/>
              <a:gd name="connsiteY3061" fmla="*/ 1009199 h 6844842"/>
              <a:gd name="connsiteX3062" fmla="*/ 262587 w 9143999"/>
              <a:gd name="connsiteY3062" fmla="*/ 1009272 h 6844842"/>
              <a:gd name="connsiteX3063" fmla="*/ 237395 w 9143999"/>
              <a:gd name="connsiteY3063" fmla="*/ 1005772 h 6844842"/>
              <a:gd name="connsiteX3064" fmla="*/ 213397 w 9143999"/>
              <a:gd name="connsiteY3064" fmla="*/ 964624 h 6844842"/>
              <a:gd name="connsiteX3065" fmla="*/ 228254 w 9143999"/>
              <a:gd name="connsiteY3065" fmla="*/ 941764 h 6844842"/>
              <a:gd name="connsiteX3066" fmla="*/ 301955 w 9143999"/>
              <a:gd name="connsiteY3066" fmla="*/ 962338 h 6844842"/>
              <a:gd name="connsiteX3067" fmla="*/ 262587 w 9143999"/>
              <a:gd name="connsiteY3067" fmla="*/ 1009272 h 6844842"/>
              <a:gd name="connsiteX3068" fmla="*/ 8881410 w 9143999"/>
              <a:gd name="connsiteY3068" fmla="*/ 1009272 h 6844842"/>
              <a:gd name="connsiteX3069" fmla="*/ 8842042 w 9143999"/>
              <a:gd name="connsiteY3069" fmla="*/ 962338 h 6844842"/>
              <a:gd name="connsiteX3070" fmla="*/ 8915743 w 9143999"/>
              <a:gd name="connsiteY3070" fmla="*/ 941764 h 6844842"/>
              <a:gd name="connsiteX3071" fmla="*/ 8930600 w 9143999"/>
              <a:gd name="connsiteY3071" fmla="*/ 964624 h 6844842"/>
              <a:gd name="connsiteX3072" fmla="*/ 8906602 w 9143999"/>
              <a:gd name="connsiteY3072" fmla="*/ 1005772 h 6844842"/>
              <a:gd name="connsiteX3073" fmla="*/ 8881410 w 9143999"/>
              <a:gd name="connsiteY3073" fmla="*/ 1009272 h 6844842"/>
              <a:gd name="connsiteX3074" fmla="*/ 4357872 w 9143999"/>
              <a:gd name="connsiteY3074" fmla="*/ 1014417 h 6844842"/>
              <a:gd name="connsiteX3075" fmla="*/ 4331940 w 9143999"/>
              <a:gd name="connsiteY3075" fmla="*/ 998344 h 6844842"/>
              <a:gd name="connsiteX3076" fmla="*/ 4318224 w 9143999"/>
              <a:gd name="connsiteY3076" fmla="*/ 972055 h 6844842"/>
              <a:gd name="connsiteX3077" fmla="*/ 4321653 w 9143999"/>
              <a:gd name="connsiteY3077" fmla="*/ 952052 h 6844842"/>
              <a:gd name="connsiteX3078" fmla="*/ 4370231 w 9143999"/>
              <a:gd name="connsiteY3078" fmla="*/ 918334 h 6844842"/>
              <a:gd name="connsiteX3079" fmla="*/ 4409093 w 9143999"/>
              <a:gd name="connsiteY3079" fmla="*/ 953767 h 6844842"/>
              <a:gd name="connsiteX3080" fmla="*/ 4386804 w 9143999"/>
              <a:gd name="connsiteY3080" fmla="*/ 1008631 h 6844842"/>
              <a:gd name="connsiteX3081" fmla="*/ 4357872 w 9143999"/>
              <a:gd name="connsiteY3081" fmla="*/ 1014417 h 6844842"/>
              <a:gd name="connsiteX3082" fmla="*/ 4786125 w 9143999"/>
              <a:gd name="connsiteY3082" fmla="*/ 1014417 h 6844842"/>
              <a:gd name="connsiteX3083" fmla="*/ 4757193 w 9143999"/>
              <a:gd name="connsiteY3083" fmla="*/ 1008631 h 6844842"/>
              <a:gd name="connsiteX3084" fmla="*/ 4734904 w 9143999"/>
              <a:gd name="connsiteY3084" fmla="*/ 953767 h 6844842"/>
              <a:gd name="connsiteX3085" fmla="*/ 4773766 w 9143999"/>
              <a:gd name="connsiteY3085" fmla="*/ 918334 h 6844842"/>
              <a:gd name="connsiteX3086" fmla="*/ 4822344 w 9143999"/>
              <a:gd name="connsiteY3086" fmla="*/ 952052 h 6844842"/>
              <a:gd name="connsiteX3087" fmla="*/ 4825773 w 9143999"/>
              <a:gd name="connsiteY3087" fmla="*/ 972055 h 6844842"/>
              <a:gd name="connsiteX3088" fmla="*/ 4812057 w 9143999"/>
              <a:gd name="connsiteY3088" fmla="*/ 998344 h 6844842"/>
              <a:gd name="connsiteX3089" fmla="*/ 4786125 w 9143999"/>
              <a:gd name="connsiteY3089" fmla="*/ 1014417 h 6844842"/>
              <a:gd name="connsiteX3090" fmla="*/ 395322 w 9143999"/>
              <a:gd name="connsiteY3090" fmla="*/ 1014631 h 6844842"/>
              <a:gd name="connsiteX3091" fmla="*/ 366881 w 9143999"/>
              <a:gd name="connsiteY3091" fmla="*/ 1006916 h 6844842"/>
              <a:gd name="connsiteX3092" fmla="*/ 368597 w 9143999"/>
              <a:gd name="connsiteY3092" fmla="*/ 927477 h 6844842"/>
              <a:gd name="connsiteX3093" fmla="*/ 420612 w 9143999"/>
              <a:gd name="connsiteY3093" fmla="*/ 931478 h 6844842"/>
              <a:gd name="connsiteX3094" fmla="*/ 421189 w 9143999"/>
              <a:gd name="connsiteY3094" fmla="*/ 1003487 h 6844842"/>
              <a:gd name="connsiteX3095" fmla="*/ 395322 w 9143999"/>
              <a:gd name="connsiteY3095" fmla="*/ 1014631 h 6844842"/>
              <a:gd name="connsiteX3096" fmla="*/ 8748675 w 9143999"/>
              <a:gd name="connsiteY3096" fmla="*/ 1014631 h 6844842"/>
              <a:gd name="connsiteX3097" fmla="*/ 8722808 w 9143999"/>
              <a:gd name="connsiteY3097" fmla="*/ 1003487 h 6844842"/>
              <a:gd name="connsiteX3098" fmla="*/ 8723385 w 9143999"/>
              <a:gd name="connsiteY3098" fmla="*/ 931478 h 6844842"/>
              <a:gd name="connsiteX3099" fmla="*/ 8775400 w 9143999"/>
              <a:gd name="connsiteY3099" fmla="*/ 927477 h 6844842"/>
              <a:gd name="connsiteX3100" fmla="*/ 8777116 w 9143999"/>
              <a:gd name="connsiteY3100" fmla="*/ 1006916 h 6844842"/>
              <a:gd name="connsiteX3101" fmla="*/ 8748675 w 9143999"/>
              <a:gd name="connsiteY3101" fmla="*/ 1014631 h 6844842"/>
              <a:gd name="connsiteX3102" fmla="*/ 4226999 w 9143999"/>
              <a:gd name="connsiteY3102" fmla="*/ 1105530 h 6844842"/>
              <a:gd name="connsiteX3103" fmla="*/ 4220141 w 9143999"/>
              <a:gd name="connsiteY3103" fmla="*/ 1099815 h 6844842"/>
              <a:gd name="connsiteX3104" fmla="*/ 4236714 w 9143999"/>
              <a:gd name="connsiteY3104" fmla="*/ 1098100 h 6844842"/>
              <a:gd name="connsiteX3105" fmla="*/ 4226999 w 9143999"/>
              <a:gd name="connsiteY3105" fmla="*/ 1105530 h 6844842"/>
              <a:gd name="connsiteX3106" fmla="*/ 4916998 w 9143999"/>
              <a:gd name="connsiteY3106" fmla="*/ 1105530 h 6844842"/>
              <a:gd name="connsiteX3107" fmla="*/ 4907283 w 9143999"/>
              <a:gd name="connsiteY3107" fmla="*/ 1098100 h 6844842"/>
              <a:gd name="connsiteX3108" fmla="*/ 4923856 w 9143999"/>
              <a:gd name="connsiteY3108" fmla="*/ 1099815 h 6844842"/>
              <a:gd name="connsiteX3109" fmla="*/ 4916998 w 9143999"/>
              <a:gd name="connsiteY3109" fmla="*/ 1105530 h 6844842"/>
              <a:gd name="connsiteX3110" fmla="*/ 3571955 w 9143999"/>
              <a:gd name="connsiteY3110" fmla="*/ 1106674 h 6844842"/>
              <a:gd name="connsiteX3111" fmla="*/ 3557096 w 9143999"/>
              <a:gd name="connsiteY3111" fmla="*/ 1097530 h 6844842"/>
              <a:gd name="connsiteX3112" fmla="*/ 3569669 w 9143999"/>
              <a:gd name="connsiteY3112" fmla="*/ 1090672 h 6844842"/>
              <a:gd name="connsiteX3113" fmla="*/ 3571955 w 9143999"/>
              <a:gd name="connsiteY3113" fmla="*/ 1106674 h 6844842"/>
              <a:gd name="connsiteX3114" fmla="*/ 5572042 w 9143999"/>
              <a:gd name="connsiteY3114" fmla="*/ 1106674 h 6844842"/>
              <a:gd name="connsiteX3115" fmla="*/ 5574328 w 9143999"/>
              <a:gd name="connsiteY3115" fmla="*/ 1090672 h 6844842"/>
              <a:gd name="connsiteX3116" fmla="*/ 5586901 w 9143999"/>
              <a:gd name="connsiteY3116" fmla="*/ 1097530 h 6844842"/>
              <a:gd name="connsiteX3117" fmla="*/ 5572042 w 9143999"/>
              <a:gd name="connsiteY3117" fmla="*/ 1106674 h 6844842"/>
              <a:gd name="connsiteX3118" fmla="*/ 1312938 w 9143999"/>
              <a:gd name="connsiteY3118" fmla="*/ 1108388 h 6844842"/>
              <a:gd name="connsiteX3119" fmla="*/ 1308937 w 9143999"/>
              <a:gd name="connsiteY3119" fmla="*/ 1096958 h 6844842"/>
              <a:gd name="connsiteX3120" fmla="*/ 1328368 w 9143999"/>
              <a:gd name="connsiteY3120" fmla="*/ 1094672 h 6844842"/>
              <a:gd name="connsiteX3121" fmla="*/ 1312938 w 9143999"/>
              <a:gd name="connsiteY3121" fmla="*/ 1108388 h 6844842"/>
              <a:gd name="connsiteX3122" fmla="*/ 7831059 w 9143999"/>
              <a:gd name="connsiteY3122" fmla="*/ 1108388 h 6844842"/>
              <a:gd name="connsiteX3123" fmla="*/ 7815629 w 9143999"/>
              <a:gd name="connsiteY3123" fmla="*/ 1094672 h 6844842"/>
              <a:gd name="connsiteX3124" fmla="*/ 7835060 w 9143999"/>
              <a:gd name="connsiteY3124" fmla="*/ 1096958 h 6844842"/>
              <a:gd name="connsiteX3125" fmla="*/ 7831059 w 9143999"/>
              <a:gd name="connsiteY3125" fmla="*/ 1108388 h 6844842"/>
              <a:gd name="connsiteX3126" fmla="*/ 4500753 w 9143999"/>
              <a:gd name="connsiteY3126" fmla="*/ 1110458 h 6844842"/>
              <a:gd name="connsiteX3127" fmla="*/ 4488323 w 9143999"/>
              <a:gd name="connsiteY3127" fmla="*/ 1104957 h 6844842"/>
              <a:gd name="connsiteX3128" fmla="*/ 4499753 w 9143999"/>
              <a:gd name="connsiteY3128" fmla="*/ 1089527 h 6844842"/>
              <a:gd name="connsiteX3129" fmla="*/ 4508897 w 9143999"/>
              <a:gd name="connsiteY3129" fmla="*/ 1099242 h 6844842"/>
              <a:gd name="connsiteX3130" fmla="*/ 4500753 w 9143999"/>
              <a:gd name="connsiteY3130" fmla="*/ 1110458 h 6844842"/>
              <a:gd name="connsiteX3131" fmla="*/ 4643244 w 9143999"/>
              <a:gd name="connsiteY3131" fmla="*/ 1110458 h 6844842"/>
              <a:gd name="connsiteX3132" fmla="*/ 4635100 w 9143999"/>
              <a:gd name="connsiteY3132" fmla="*/ 1099242 h 6844842"/>
              <a:gd name="connsiteX3133" fmla="*/ 4644244 w 9143999"/>
              <a:gd name="connsiteY3133" fmla="*/ 1089527 h 6844842"/>
              <a:gd name="connsiteX3134" fmla="*/ 4655674 w 9143999"/>
              <a:gd name="connsiteY3134" fmla="*/ 1104957 h 6844842"/>
              <a:gd name="connsiteX3135" fmla="*/ 4643244 w 9143999"/>
              <a:gd name="connsiteY3135" fmla="*/ 1110458 h 6844842"/>
              <a:gd name="connsiteX3136" fmla="*/ 2376830 w 9143999"/>
              <a:gd name="connsiteY3136" fmla="*/ 1111956 h 6844842"/>
              <a:gd name="connsiteX3137" fmla="*/ 2367972 w 9143999"/>
              <a:gd name="connsiteY3137" fmla="*/ 1103812 h 6844842"/>
              <a:gd name="connsiteX3138" fmla="*/ 2373687 w 9143999"/>
              <a:gd name="connsiteY3138" fmla="*/ 1091239 h 6844842"/>
              <a:gd name="connsiteX3139" fmla="*/ 2385688 w 9143999"/>
              <a:gd name="connsiteY3139" fmla="*/ 1103812 h 6844842"/>
              <a:gd name="connsiteX3140" fmla="*/ 2376830 w 9143999"/>
              <a:gd name="connsiteY3140" fmla="*/ 1111956 h 6844842"/>
              <a:gd name="connsiteX3141" fmla="*/ 6767167 w 9143999"/>
              <a:gd name="connsiteY3141" fmla="*/ 1111956 h 6844842"/>
              <a:gd name="connsiteX3142" fmla="*/ 6758309 w 9143999"/>
              <a:gd name="connsiteY3142" fmla="*/ 1103812 h 6844842"/>
              <a:gd name="connsiteX3143" fmla="*/ 6770310 w 9143999"/>
              <a:gd name="connsiteY3143" fmla="*/ 1091239 h 6844842"/>
              <a:gd name="connsiteX3144" fmla="*/ 6776025 w 9143999"/>
              <a:gd name="connsiteY3144" fmla="*/ 1103812 h 6844842"/>
              <a:gd name="connsiteX3145" fmla="*/ 6767167 w 9143999"/>
              <a:gd name="connsiteY3145" fmla="*/ 1111956 h 6844842"/>
              <a:gd name="connsiteX3146" fmla="*/ 3832713 w 9143999"/>
              <a:gd name="connsiteY3146" fmla="*/ 1115170 h 6844842"/>
              <a:gd name="connsiteX3147" fmla="*/ 3825283 w 9143999"/>
              <a:gd name="connsiteY3147" fmla="*/ 1109527 h 6844842"/>
              <a:gd name="connsiteX3148" fmla="*/ 3840142 w 9143999"/>
              <a:gd name="connsiteY3148" fmla="*/ 1087810 h 6844842"/>
              <a:gd name="connsiteX3149" fmla="*/ 3840142 w 9143999"/>
              <a:gd name="connsiteY3149" fmla="*/ 1111813 h 6844842"/>
              <a:gd name="connsiteX3150" fmla="*/ 3832713 w 9143999"/>
              <a:gd name="connsiteY3150" fmla="*/ 1115170 h 6844842"/>
              <a:gd name="connsiteX3151" fmla="*/ 5311284 w 9143999"/>
              <a:gd name="connsiteY3151" fmla="*/ 1115170 h 6844842"/>
              <a:gd name="connsiteX3152" fmla="*/ 5303855 w 9143999"/>
              <a:gd name="connsiteY3152" fmla="*/ 1111813 h 6844842"/>
              <a:gd name="connsiteX3153" fmla="*/ 5303855 w 9143999"/>
              <a:gd name="connsiteY3153" fmla="*/ 1087810 h 6844842"/>
              <a:gd name="connsiteX3154" fmla="*/ 5318714 w 9143999"/>
              <a:gd name="connsiteY3154" fmla="*/ 1109527 h 6844842"/>
              <a:gd name="connsiteX3155" fmla="*/ 5311284 w 9143999"/>
              <a:gd name="connsiteY3155" fmla="*/ 1115170 h 6844842"/>
              <a:gd name="connsiteX3156" fmla="*/ 257460 w 9143999"/>
              <a:gd name="connsiteY3156" fmla="*/ 1117309 h 6844842"/>
              <a:gd name="connsiteX3157" fmla="*/ 251676 w 9143999"/>
              <a:gd name="connsiteY3157" fmla="*/ 1114095 h 6844842"/>
              <a:gd name="connsiteX3158" fmla="*/ 258532 w 9143999"/>
              <a:gd name="connsiteY3158" fmla="*/ 1089520 h 6844842"/>
              <a:gd name="connsiteX3159" fmla="*/ 267101 w 9143999"/>
              <a:gd name="connsiteY3159" fmla="*/ 1108951 h 6844842"/>
              <a:gd name="connsiteX3160" fmla="*/ 257460 w 9143999"/>
              <a:gd name="connsiteY3160" fmla="*/ 1117309 h 6844842"/>
              <a:gd name="connsiteX3161" fmla="*/ 8886537 w 9143999"/>
              <a:gd name="connsiteY3161" fmla="*/ 1117309 h 6844842"/>
              <a:gd name="connsiteX3162" fmla="*/ 8876896 w 9143999"/>
              <a:gd name="connsiteY3162" fmla="*/ 1108951 h 6844842"/>
              <a:gd name="connsiteX3163" fmla="*/ 8885465 w 9143999"/>
              <a:gd name="connsiteY3163" fmla="*/ 1089520 h 6844842"/>
              <a:gd name="connsiteX3164" fmla="*/ 8892321 w 9143999"/>
              <a:gd name="connsiteY3164" fmla="*/ 1114095 h 6844842"/>
              <a:gd name="connsiteX3165" fmla="*/ 8886537 w 9143999"/>
              <a:gd name="connsiteY3165" fmla="*/ 1117309 h 6844842"/>
              <a:gd name="connsiteX3166" fmla="*/ 1451317 w 9143999"/>
              <a:gd name="connsiteY3166" fmla="*/ 1117525 h 6844842"/>
              <a:gd name="connsiteX3167" fmla="*/ 1440173 w 9143999"/>
              <a:gd name="connsiteY3167" fmla="*/ 1106667 h 6844842"/>
              <a:gd name="connsiteX3168" fmla="*/ 1444745 w 9143999"/>
              <a:gd name="connsiteY3168" fmla="*/ 1090093 h 6844842"/>
              <a:gd name="connsiteX3169" fmla="*/ 1462461 w 9143999"/>
              <a:gd name="connsiteY3169" fmla="*/ 1107810 h 6844842"/>
              <a:gd name="connsiteX3170" fmla="*/ 1451317 w 9143999"/>
              <a:gd name="connsiteY3170" fmla="*/ 1117525 h 6844842"/>
              <a:gd name="connsiteX3171" fmla="*/ 7692680 w 9143999"/>
              <a:gd name="connsiteY3171" fmla="*/ 1117525 h 6844842"/>
              <a:gd name="connsiteX3172" fmla="*/ 7681536 w 9143999"/>
              <a:gd name="connsiteY3172" fmla="*/ 1107810 h 6844842"/>
              <a:gd name="connsiteX3173" fmla="*/ 7699252 w 9143999"/>
              <a:gd name="connsiteY3173" fmla="*/ 1090093 h 6844842"/>
              <a:gd name="connsiteX3174" fmla="*/ 7703824 w 9143999"/>
              <a:gd name="connsiteY3174" fmla="*/ 1106667 h 6844842"/>
              <a:gd name="connsiteX3175" fmla="*/ 7692680 w 9143999"/>
              <a:gd name="connsiteY3175" fmla="*/ 1117525 h 6844842"/>
              <a:gd name="connsiteX3176" fmla="*/ 3704333 w 9143999"/>
              <a:gd name="connsiteY3176" fmla="*/ 1122673 h 6844842"/>
              <a:gd name="connsiteX3177" fmla="*/ 3685474 w 9143999"/>
              <a:gd name="connsiteY3177" fmla="*/ 1112957 h 6844842"/>
              <a:gd name="connsiteX3178" fmla="*/ 3699190 w 9143999"/>
              <a:gd name="connsiteY3178" fmla="*/ 1078096 h 6844842"/>
              <a:gd name="connsiteX3179" fmla="*/ 3704333 w 9143999"/>
              <a:gd name="connsiteY3179" fmla="*/ 1122673 h 6844842"/>
              <a:gd name="connsiteX3180" fmla="*/ 5439664 w 9143999"/>
              <a:gd name="connsiteY3180" fmla="*/ 1122673 h 6844842"/>
              <a:gd name="connsiteX3181" fmla="*/ 5444807 w 9143999"/>
              <a:gd name="connsiteY3181" fmla="*/ 1078096 h 6844842"/>
              <a:gd name="connsiteX3182" fmla="*/ 5458523 w 9143999"/>
              <a:gd name="connsiteY3182" fmla="*/ 1112957 h 6844842"/>
              <a:gd name="connsiteX3183" fmla="*/ 5439664 w 9143999"/>
              <a:gd name="connsiteY3183" fmla="*/ 1122673 h 6844842"/>
              <a:gd name="connsiteX3184" fmla="*/ 3172962 w 9143999"/>
              <a:gd name="connsiteY3184" fmla="*/ 1123392 h 6844842"/>
              <a:gd name="connsiteX3185" fmla="*/ 3153102 w 9143999"/>
              <a:gd name="connsiteY3185" fmla="*/ 1111819 h 6844842"/>
              <a:gd name="connsiteX3186" fmla="*/ 3154817 w 9143999"/>
              <a:gd name="connsiteY3186" fmla="*/ 1086102 h 6844842"/>
              <a:gd name="connsiteX3187" fmla="*/ 3189107 w 9143999"/>
              <a:gd name="connsiteY3187" fmla="*/ 1086102 h 6844842"/>
              <a:gd name="connsiteX3188" fmla="*/ 3191964 w 9143999"/>
              <a:gd name="connsiteY3188" fmla="*/ 1111819 h 6844842"/>
              <a:gd name="connsiteX3189" fmla="*/ 3172962 w 9143999"/>
              <a:gd name="connsiteY3189" fmla="*/ 1123392 h 6844842"/>
              <a:gd name="connsiteX3190" fmla="*/ 5971035 w 9143999"/>
              <a:gd name="connsiteY3190" fmla="*/ 1123392 h 6844842"/>
              <a:gd name="connsiteX3191" fmla="*/ 5952033 w 9143999"/>
              <a:gd name="connsiteY3191" fmla="*/ 1111819 h 6844842"/>
              <a:gd name="connsiteX3192" fmla="*/ 5954890 w 9143999"/>
              <a:gd name="connsiteY3192" fmla="*/ 1086102 h 6844842"/>
              <a:gd name="connsiteX3193" fmla="*/ 5989180 w 9143999"/>
              <a:gd name="connsiteY3193" fmla="*/ 1086102 h 6844842"/>
              <a:gd name="connsiteX3194" fmla="*/ 5990895 w 9143999"/>
              <a:gd name="connsiteY3194" fmla="*/ 1111819 h 6844842"/>
              <a:gd name="connsiteX3195" fmla="*/ 5971035 w 9143999"/>
              <a:gd name="connsiteY3195" fmla="*/ 1123392 h 6844842"/>
              <a:gd name="connsiteX3196" fmla="*/ 3957054 w 9143999"/>
              <a:gd name="connsiteY3196" fmla="*/ 1123621 h 6844842"/>
              <a:gd name="connsiteX3197" fmla="*/ 3947374 w 9143999"/>
              <a:gd name="connsiteY3197" fmla="*/ 1115245 h 6844842"/>
              <a:gd name="connsiteX3198" fmla="*/ 3959947 w 9143999"/>
              <a:gd name="connsiteY3198" fmla="*/ 1075811 h 6844842"/>
              <a:gd name="connsiteX3199" fmla="*/ 3990808 w 9143999"/>
              <a:gd name="connsiteY3199" fmla="*/ 1100957 h 6844842"/>
              <a:gd name="connsiteX3200" fmla="*/ 3957054 w 9143999"/>
              <a:gd name="connsiteY3200" fmla="*/ 1123621 h 6844842"/>
              <a:gd name="connsiteX3201" fmla="*/ 5186943 w 9143999"/>
              <a:gd name="connsiteY3201" fmla="*/ 1123621 h 6844842"/>
              <a:gd name="connsiteX3202" fmla="*/ 5153189 w 9143999"/>
              <a:gd name="connsiteY3202" fmla="*/ 1100957 h 6844842"/>
              <a:gd name="connsiteX3203" fmla="*/ 5184050 w 9143999"/>
              <a:gd name="connsiteY3203" fmla="*/ 1075811 h 6844842"/>
              <a:gd name="connsiteX3204" fmla="*/ 5196623 w 9143999"/>
              <a:gd name="connsiteY3204" fmla="*/ 1115245 h 6844842"/>
              <a:gd name="connsiteX3205" fmla="*/ 5186943 w 9143999"/>
              <a:gd name="connsiteY3205" fmla="*/ 1123621 h 6844842"/>
              <a:gd name="connsiteX3206" fmla="*/ 1189131 w 9143999"/>
              <a:gd name="connsiteY3206" fmla="*/ 1123677 h 6844842"/>
              <a:gd name="connsiteX3207" fmla="*/ 1164556 w 9143999"/>
              <a:gd name="connsiteY3207" fmla="*/ 1119819 h 6844842"/>
              <a:gd name="connsiteX3208" fmla="*/ 1168557 w 9143999"/>
              <a:gd name="connsiteY3208" fmla="*/ 1078100 h 6844842"/>
              <a:gd name="connsiteX3209" fmla="*/ 1210276 w 9143999"/>
              <a:gd name="connsiteY3209" fmla="*/ 1114676 h 6844842"/>
              <a:gd name="connsiteX3210" fmla="*/ 1189131 w 9143999"/>
              <a:gd name="connsiteY3210" fmla="*/ 1123677 h 6844842"/>
              <a:gd name="connsiteX3211" fmla="*/ 7954866 w 9143999"/>
              <a:gd name="connsiteY3211" fmla="*/ 1123677 h 6844842"/>
              <a:gd name="connsiteX3212" fmla="*/ 7933721 w 9143999"/>
              <a:gd name="connsiteY3212" fmla="*/ 1114676 h 6844842"/>
              <a:gd name="connsiteX3213" fmla="*/ 7975440 w 9143999"/>
              <a:gd name="connsiteY3213" fmla="*/ 1078100 h 6844842"/>
              <a:gd name="connsiteX3214" fmla="*/ 7979441 w 9143999"/>
              <a:gd name="connsiteY3214" fmla="*/ 1119819 h 6844842"/>
              <a:gd name="connsiteX3215" fmla="*/ 7954866 w 9143999"/>
              <a:gd name="connsiteY3215" fmla="*/ 1123677 h 6844842"/>
              <a:gd name="connsiteX3216" fmla="*/ 2113498 w 9143999"/>
              <a:gd name="connsiteY3216" fmla="*/ 1123820 h 6844842"/>
              <a:gd name="connsiteX3217" fmla="*/ 2092924 w 9143999"/>
              <a:gd name="connsiteY3217" fmla="*/ 1109532 h 6844842"/>
              <a:gd name="connsiteX3218" fmla="*/ 2116927 w 9143999"/>
              <a:gd name="connsiteY3218" fmla="*/ 1072384 h 6844842"/>
              <a:gd name="connsiteX3219" fmla="*/ 2134072 w 9143999"/>
              <a:gd name="connsiteY3219" fmla="*/ 1110104 h 6844842"/>
              <a:gd name="connsiteX3220" fmla="*/ 2113498 w 9143999"/>
              <a:gd name="connsiteY3220" fmla="*/ 1123820 h 6844842"/>
              <a:gd name="connsiteX3221" fmla="*/ 7030499 w 9143999"/>
              <a:gd name="connsiteY3221" fmla="*/ 1123820 h 6844842"/>
              <a:gd name="connsiteX3222" fmla="*/ 7009925 w 9143999"/>
              <a:gd name="connsiteY3222" fmla="*/ 1110104 h 6844842"/>
              <a:gd name="connsiteX3223" fmla="*/ 7027070 w 9143999"/>
              <a:gd name="connsiteY3223" fmla="*/ 1072384 h 6844842"/>
              <a:gd name="connsiteX3224" fmla="*/ 7051073 w 9143999"/>
              <a:gd name="connsiteY3224" fmla="*/ 1109532 h 6844842"/>
              <a:gd name="connsiteX3225" fmla="*/ 7030499 w 9143999"/>
              <a:gd name="connsiteY3225" fmla="*/ 1123820 h 6844842"/>
              <a:gd name="connsiteX3226" fmla="*/ 2649372 w 9143999"/>
              <a:gd name="connsiteY3226" fmla="*/ 1128031 h 6844842"/>
              <a:gd name="connsiteX3227" fmla="*/ 2631584 w 9143999"/>
              <a:gd name="connsiteY3227" fmla="*/ 1125531 h 6844842"/>
              <a:gd name="connsiteX3228" fmla="*/ 2642442 w 9143999"/>
              <a:gd name="connsiteY3228" fmla="*/ 1072381 h 6844842"/>
              <a:gd name="connsiteX3229" fmla="*/ 2662445 w 9143999"/>
              <a:gd name="connsiteY3229" fmla="*/ 1119816 h 6844842"/>
              <a:gd name="connsiteX3230" fmla="*/ 2649372 w 9143999"/>
              <a:gd name="connsiteY3230" fmla="*/ 1128031 h 6844842"/>
              <a:gd name="connsiteX3231" fmla="*/ 6494625 w 9143999"/>
              <a:gd name="connsiteY3231" fmla="*/ 1128031 h 6844842"/>
              <a:gd name="connsiteX3232" fmla="*/ 6481552 w 9143999"/>
              <a:gd name="connsiteY3232" fmla="*/ 1119816 h 6844842"/>
              <a:gd name="connsiteX3233" fmla="*/ 6501555 w 9143999"/>
              <a:gd name="connsiteY3233" fmla="*/ 1072381 h 6844842"/>
              <a:gd name="connsiteX3234" fmla="*/ 6512413 w 9143999"/>
              <a:gd name="connsiteY3234" fmla="*/ 1125531 h 6844842"/>
              <a:gd name="connsiteX3235" fmla="*/ 6494625 w 9143999"/>
              <a:gd name="connsiteY3235" fmla="*/ 1128031 h 6844842"/>
              <a:gd name="connsiteX3236" fmla="*/ 3432835 w 9143999"/>
              <a:gd name="connsiteY3236" fmla="*/ 1128699 h 6844842"/>
              <a:gd name="connsiteX3237" fmla="*/ 3417860 w 9143999"/>
              <a:gd name="connsiteY3237" fmla="*/ 1120386 h 6844842"/>
              <a:gd name="connsiteX3238" fmla="*/ 3436148 w 9143999"/>
              <a:gd name="connsiteY3238" fmla="*/ 1072380 h 6844842"/>
              <a:gd name="connsiteX3239" fmla="*/ 3465866 w 9143999"/>
              <a:gd name="connsiteY3239" fmla="*/ 1102098 h 6844842"/>
              <a:gd name="connsiteX3240" fmla="*/ 3432835 w 9143999"/>
              <a:gd name="connsiteY3240" fmla="*/ 1128699 h 6844842"/>
              <a:gd name="connsiteX3241" fmla="*/ 5711162 w 9143999"/>
              <a:gd name="connsiteY3241" fmla="*/ 1128699 h 6844842"/>
              <a:gd name="connsiteX3242" fmla="*/ 5678131 w 9143999"/>
              <a:gd name="connsiteY3242" fmla="*/ 1102098 h 6844842"/>
              <a:gd name="connsiteX3243" fmla="*/ 5707849 w 9143999"/>
              <a:gd name="connsiteY3243" fmla="*/ 1072380 h 6844842"/>
              <a:gd name="connsiteX3244" fmla="*/ 5726137 w 9143999"/>
              <a:gd name="connsiteY3244" fmla="*/ 1120386 h 6844842"/>
              <a:gd name="connsiteX3245" fmla="*/ 5711162 w 9143999"/>
              <a:gd name="connsiteY3245" fmla="*/ 1128699 h 6844842"/>
              <a:gd name="connsiteX3246" fmla="*/ 3039937 w 9143999"/>
              <a:gd name="connsiteY3246" fmla="*/ 1128887 h 6844842"/>
              <a:gd name="connsiteX3247" fmla="*/ 3020720 w 9143999"/>
              <a:gd name="connsiteY3247" fmla="*/ 1118101 h 6844842"/>
              <a:gd name="connsiteX3248" fmla="*/ 3018434 w 9143999"/>
              <a:gd name="connsiteY3248" fmla="*/ 1084954 h 6844842"/>
              <a:gd name="connsiteX3249" fmla="*/ 3066440 w 9143999"/>
              <a:gd name="connsiteY3249" fmla="*/ 1091240 h 6844842"/>
              <a:gd name="connsiteX3250" fmla="*/ 3061297 w 9143999"/>
              <a:gd name="connsiteY3250" fmla="*/ 1118672 h 6844842"/>
              <a:gd name="connsiteX3251" fmla="*/ 3039937 w 9143999"/>
              <a:gd name="connsiteY3251" fmla="*/ 1128887 h 6844842"/>
              <a:gd name="connsiteX3252" fmla="*/ 6104060 w 9143999"/>
              <a:gd name="connsiteY3252" fmla="*/ 1128887 h 6844842"/>
              <a:gd name="connsiteX3253" fmla="*/ 6082700 w 9143999"/>
              <a:gd name="connsiteY3253" fmla="*/ 1118672 h 6844842"/>
              <a:gd name="connsiteX3254" fmla="*/ 6077557 w 9143999"/>
              <a:gd name="connsiteY3254" fmla="*/ 1091240 h 6844842"/>
              <a:gd name="connsiteX3255" fmla="*/ 6125563 w 9143999"/>
              <a:gd name="connsiteY3255" fmla="*/ 1084954 h 6844842"/>
              <a:gd name="connsiteX3256" fmla="*/ 6123277 w 9143999"/>
              <a:gd name="connsiteY3256" fmla="*/ 1118101 h 6844842"/>
              <a:gd name="connsiteX3257" fmla="*/ 6104060 w 9143999"/>
              <a:gd name="connsiteY3257" fmla="*/ 1128887 h 6844842"/>
              <a:gd name="connsiteX3258" fmla="*/ 2251879 w 9143999"/>
              <a:gd name="connsiteY3258" fmla="*/ 1128959 h 6844842"/>
              <a:gd name="connsiteX3259" fmla="*/ 2227019 w 9143999"/>
              <a:gd name="connsiteY3259" fmla="*/ 1118672 h 6844842"/>
              <a:gd name="connsiteX3260" fmla="*/ 2219018 w 9143999"/>
              <a:gd name="connsiteY3260" fmla="*/ 1091812 h 6844842"/>
              <a:gd name="connsiteX3261" fmla="*/ 2268167 w 9143999"/>
              <a:gd name="connsiteY3261" fmla="*/ 1084382 h 6844842"/>
              <a:gd name="connsiteX3262" fmla="*/ 2269881 w 9143999"/>
              <a:gd name="connsiteY3262" fmla="*/ 1113529 h 6844842"/>
              <a:gd name="connsiteX3263" fmla="*/ 2251879 w 9143999"/>
              <a:gd name="connsiteY3263" fmla="*/ 1128959 h 6844842"/>
              <a:gd name="connsiteX3264" fmla="*/ 6892118 w 9143999"/>
              <a:gd name="connsiteY3264" fmla="*/ 1128959 h 6844842"/>
              <a:gd name="connsiteX3265" fmla="*/ 6874116 w 9143999"/>
              <a:gd name="connsiteY3265" fmla="*/ 1113529 h 6844842"/>
              <a:gd name="connsiteX3266" fmla="*/ 6875830 w 9143999"/>
              <a:gd name="connsiteY3266" fmla="*/ 1084382 h 6844842"/>
              <a:gd name="connsiteX3267" fmla="*/ 6924979 w 9143999"/>
              <a:gd name="connsiteY3267" fmla="*/ 1091812 h 6844842"/>
              <a:gd name="connsiteX3268" fmla="*/ 6916978 w 9143999"/>
              <a:gd name="connsiteY3268" fmla="*/ 1118672 h 6844842"/>
              <a:gd name="connsiteX3269" fmla="*/ 6892118 w 9143999"/>
              <a:gd name="connsiteY3269" fmla="*/ 1128959 h 6844842"/>
              <a:gd name="connsiteX3270" fmla="*/ 2896915 w 9143999"/>
              <a:gd name="connsiteY3270" fmla="*/ 1128960 h 6844842"/>
              <a:gd name="connsiteX3271" fmla="*/ 2899772 w 9143999"/>
              <a:gd name="connsiteY3271" fmla="*/ 1071238 h 6844842"/>
              <a:gd name="connsiteX3272" fmla="*/ 2922632 w 9143999"/>
              <a:gd name="connsiteY3272" fmla="*/ 1072953 h 6844842"/>
              <a:gd name="connsiteX3273" fmla="*/ 2922632 w 9143999"/>
              <a:gd name="connsiteY3273" fmla="*/ 1127817 h 6844842"/>
              <a:gd name="connsiteX3274" fmla="*/ 2896915 w 9143999"/>
              <a:gd name="connsiteY3274" fmla="*/ 1128960 h 6844842"/>
              <a:gd name="connsiteX3275" fmla="*/ 6247082 w 9143999"/>
              <a:gd name="connsiteY3275" fmla="*/ 1128960 h 6844842"/>
              <a:gd name="connsiteX3276" fmla="*/ 6221365 w 9143999"/>
              <a:gd name="connsiteY3276" fmla="*/ 1127817 h 6844842"/>
              <a:gd name="connsiteX3277" fmla="*/ 6221365 w 9143999"/>
              <a:gd name="connsiteY3277" fmla="*/ 1072953 h 6844842"/>
              <a:gd name="connsiteX3278" fmla="*/ 6244225 w 9143999"/>
              <a:gd name="connsiteY3278" fmla="*/ 1071238 h 6844842"/>
              <a:gd name="connsiteX3279" fmla="*/ 6247082 w 9143999"/>
              <a:gd name="connsiteY3279" fmla="*/ 1128960 h 6844842"/>
              <a:gd name="connsiteX3280" fmla="*/ 1057149 w 9143999"/>
              <a:gd name="connsiteY3280" fmla="*/ 1129450 h 6844842"/>
              <a:gd name="connsiteX3281" fmla="*/ 1033918 w 9143999"/>
              <a:gd name="connsiteY3281" fmla="*/ 1123244 h 6844842"/>
              <a:gd name="connsiteX3282" fmla="*/ 1029341 w 9143999"/>
              <a:gd name="connsiteY3282" fmla="*/ 1083239 h 6844842"/>
              <a:gd name="connsiteX3283" fmla="*/ 1080769 w 9143999"/>
              <a:gd name="connsiteY3283" fmla="*/ 1083239 h 6844842"/>
              <a:gd name="connsiteX3284" fmla="*/ 1057149 w 9143999"/>
              <a:gd name="connsiteY3284" fmla="*/ 1129450 h 6844842"/>
              <a:gd name="connsiteX3285" fmla="*/ 8086848 w 9143999"/>
              <a:gd name="connsiteY3285" fmla="*/ 1129450 h 6844842"/>
              <a:gd name="connsiteX3286" fmla="*/ 8063228 w 9143999"/>
              <a:gd name="connsiteY3286" fmla="*/ 1083239 h 6844842"/>
              <a:gd name="connsiteX3287" fmla="*/ 8114656 w 9143999"/>
              <a:gd name="connsiteY3287" fmla="*/ 1083239 h 6844842"/>
              <a:gd name="connsiteX3288" fmla="*/ 8110079 w 9143999"/>
              <a:gd name="connsiteY3288" fmla="*/ 1123244 h 6844842"/>
              <a:gd name="connsiteX3289" fmla="*/ 8086848 w 9143999"/>
              <a:gd name="connsiteY3289" fmla="*/ 1129450 h 6844842"/>
              <a:gd name="connsiteX3290" fmla="*/ 526128 w 9143999"/>
              <a:gd name="connsiteY3290" fmla="*/ 1129529 h 6844842"/>
              <a:gd name="connsiteX3291" fmla="*/ 508984 w 9143999"/>
              <a:gd name="connsiteY3291" fmla="*/ 1123243 h 6844842"/>
              <a:gd name="connsiteX3292" fmla="*/ 523843 w 9143999"/>
              <a:gd name="connsiteY3292" fmla="*/ 1072379 h 6844842"/>
              <a:gd name="connsiteX3293" fmla="*/ 555848 w 9143999"/>
              <a:gd name="connsiteY3293" fmla="*/ 1099811 h 6844842"/>
              <a:gd name="connsiteX3294" fmla="*/ 526128 w 9143999"/>
              <a:gd name="connsiteY3294" fmla="*/ 1129529 h 6844842"/>
              <a:gd name="connsiteX3295" fmla="*/ 8617869 w 9143999"/>
              <a:gd name="connsiteY3295" fmla="*/ 1129529 h 6844842"/>
              <a:gd name="connsiteX3296" fmla="*/ 8588149 w 9143999"/>
              <a:gd name="connsiteY3296" fmla="*/ 1099811 h 6844842"/>
              <a:gd name="connsiteX3297" fmla="*/ 8620154 w 9143999"/>
              <a:gd name="connsiteY3297" fmla="*/ 1072379 h 6844842"/>
              <a:gd name="connsiteX3298" fmla="*/ 8635013 w 9143999"/>
              <a:gd name="connsiteY3298" fmla="*/ 1123243 h 6844842"/>
              <a:gd name="connsiteX3299" fmla="*/ 8617869 w 9143999"/>
              <a:gd name="connsiteY3299" fmla="*/ 1129529 h 6844842"/>
              <a:gd name="connsiteX3300" fmla="*/ 1585555 w 9143999"/>
              <a:gd name="connsiteY3300" fmla="*/ 1134531 h 6844842"/>
              <a:gd name="connsiteX3301" fmla="*/ 1561695 w 9143999"/>
              <a:gd name="connsiteY3301" fmla="*/ 1125530 h 6844842"/>
              <a:gd name="connsiteX3302" fmla="*/ 1586841 w 9143999"/>
              <a:gd name="connsiteY3302" fmla="*/ 1066666 h 6844842"/>
              <a:gd name="connsiteX3303" fmla="*/ 1606843 w 9143999"/>
              <a:gd name="connsiteY3303" fmla="*/ 1125530 h 6844842"/>
              <a:gd name="connsiteX3304" fmla="*/ 1585555 w 9143999"/>
              <a:gd name="connsiteY3304" fmla="*/ 1134531 h 6844842"/>
              <a:gd name="connsiteX3305" fmla="*/ 7558442 w 9143999"/>
              <a:gd name="connsiteY3305" fmla="*/ 1134531 h 6844842"/>
              <a:gd name="connsiteX3306" fmla="*/ 7537154 w 9143999"/>
              <a:gd name="connsiteY3306" fmla="*/ 1125530 h 6844842"/>
              <a:gd name="connsiteX3307" fmla="*/ 7557156 w 9143999"/>
              <a:gd name="connsiteY3307" fmla="*/ 1066666 h 6844842"/>
              <a:gd name="connsiteX3308" fmla="*/ 7582302 w 9143999"/>
              <a:gd name="connsiteY3308" fmla="*/ 1125530 h 6844842"/>
              <a:gd name="connsiteX3309" fmla="*/ 7558442 w 9143999"/>
              <a:gd name="connsiteY3309" fmla="*/ 1134531 h 6844842"/>
              <a:gd name="connsiteX3310" fmla="*/ 124212 w 9143999"/>
              <a:gd name="connsiteY3310" fmla="*/ 1134745 h 6844842"/>
              <a:gd name="connsiteX3311" fmla="*/ 102702 w 9143999"/>
              <a:gd name="connsiteY3311" fmla="*/ 1124387 h 6844842"/>
              <a:gd name="connsiteX3312" fmla="*/ 112421 w 9143999"/>
              <a:gd name="connsiteY3312" fmla="*/ 1072380 h 6844842"/>
              <a:gd name="connsiteX3313" fmla="*/ 143863 w 9143999"/>
              <a:gd name="connsiteY3313" fmla="*/ 1072380 h 6844842"/>
              <a:gd name="connsiteX3314" fmla="*/ 149580 w 9143999"/>
              <a:gd name="connsiteY3314" fmla="*/ 1124958 h 6844842"/>
              <a:gd name="connsiteX3315" fmla="*/ 124212 w 9143999"/>
              <a:gd name="connsiteY3315" fmla="*/ 1134745 h 6844842"/>
              <a:gd name="connsiteX3316" fmla="*/ 9019785 w 9143999"/>
              <a:gd name="connsiteY3316" fmla="*/ 1134745 h 6844842"/>
              <a:gd name="connsiteX3317" fmla="*/ 8994417 w 9143999"/>
              <a:gd name="connsiteY3317" fmla="*/ 1124958 h 6844842"/>
              <a:gd name="connsiteX3318" fmla="*/ 9000134 w 9143999"/>
              <a:gd name="connsiteY3318" fmla="*/ 1072380 h 6844842"/>
              <a:gd name="connsiteX3319" fmla="*/ 9031576 w 9143999"/>
              <a:gd name="connsiteY3319" fmla="*/ 1072380 h 6844842"/>
              <a:gd name="connsiteX3320" fmla="*/ 9041295 w 9143999"/>
              <a:gd name="connsiteY3320" fmla="*/ 1124387 h 6844842"/>
              <a:gd name="connsiteX3321" fmla="*/ 9019785 w 9143999"/>
              <a:gd name="connsiteY3321" fmla="*/ 1134745 h 6844842"/>
              <a:gd name="connsiteX3322" fmla="*/ 391467 w 9143999"/>
              <a:gd name="connsiteY3322" fmla="*/ 1135244 h 6844842"/>
              <a:gd name="connsiteX3323" fmla="*/ 372030 w 9143999"/>
              <a:gd name="connsiteY3323" fmla="*/ 1125529 h 6844842"/>
              <a:gd name="connsiteX3324" fmla="*/ 362310 w 9143999"/>
              <a:gd name="connsiteY3324" fmla="*/ 1087238 h 6844842"/>
              <a:gd name="connsiteX3325" fmla="*/ 403472 w 9143999"/>
              <a:gd name="connsiteY3325" fmla="*/ 1069522 h 6844842"/>
              <a:gd name="connsiteX3326" fmla="*/ 424620 w 9143999"/>
              <a:gd name="connsiteY3326" fmla="*/ 1105526 h 6844842"/>
              <a:gd name="connsiteX3327" fmla="*/ 391467 w 9143999"/>
              <a:gd name="connsiteY3327" fmla="*/ 1135244 h 6844842"/>
              <a:gd name="connsiteX3328" fmla="*/ 8752530 w 9143999"/>
              <a:gd name="connsiteY3328" fmla="*/ 1135244 h 6844842"/>
              <a:gd name="connsiteX3329" fmla="*/ 8719377 w 9143999"/>
              <a:gd name="connsiteY3329" fmla="*/ 1105526 h 6844842"/>
              <a:gd name="connsiteX3330" fmla="*/ 8740525 w 9143999"/>
              <a:gd name="connsiteY3330" fmla="*/ 1069522 h 6844842"/>
              <a:gd name="connsiteX3331" fmla="*/ 8781687 w 9143999"/>
              <a:gd name="connsiteY3331" fmla="*/ 1087238 h 6844842"/>
              <a:gd name="connsiteX3332" fmla="*/ 8771967 w 9143999"/>
              <a:gd name="connsiteY3332" fmla="*/ 1125529 h 6844842"/>
              <a:gd name="connsiteX3333" fmla="*/ 8752530 w 9143999"/>
              <a:gd name="connsiteY3333" fmla="*/ 1135244 h 6844842"/>
              <a:gd name="connsiteX3334" fmla="*/ 921481 w 9143999"/>
              <a:gd name="connsiteY3334" fmla="*/ 1136029 h 6844842"/>
              <a:gd name="connsiteX3335" fmla="*/ 904982 w 9143999"/>
              <a:gd name="connsiteY3335" fmla="*/ 1126099 h 6844842"/>
              <a:gd name="connsiteX3336" fmla="*/ 898133 w 9143999"/>
              <a:gd name="connsiteY3336" fmla="*/ 1079236 h 6844842"/>
              <a:gd name="connsiteX3337" fmla="*/ 943842 w 9143999"/>
              <a:gd name="connsiteY3337" fmla="*/ 1078093 h 6844842"/>
              <a:gd name="connsiteX3338" fmla="*/ 932408 w 9143999"/>
              <a:gd name="connsiteY3338" fmla="*/ 1133529 h 6844842"/>
              <a:gd name="connsiteX3339" fmla="*/ 921481 w 9143999"/>
              <a:gd name="connsiteY3339" fmla="*/ 1136029 h 6844842"/>
              <a:gd name="connsiteX3340" fmla="*/ 8222516 w 9143999"/>
              <a:gd name="connsiteY3340" fmla="*/ 1136029 h 6844842"/>
              <a:gd name="connsiteX3341" fmla="*/ 8211589 w 9143999"/>
              <a:gd name="connsiteY3341" fmla="*/ 1133529 h 6844842"/>
              <a:gd name="connsiteX3342" fmla="*/ 8200155 w 9143999"/>
              <a:gd name="connsiteY3342" fmla="*/ 1078093 h 6844842"/>
              <a:gd name="connsiteX3343" fmla="*/ 8245864 w 9143999"/>
              <a:gd name="connsiteY3343" fmla="*/ 1079236 h 6844842"/>
              <a:gd name="connsiteX3344" fmla="*/ 8239015 w 9143999"/>
              <a:gd name="connsiteY3344" fmla="*/ 1126099 h 6844842"/>
              <a:gd name="connsiteX3345" fmla="*/ 8222516 w 9143999"/>
              <a:gd name="connsiteY3345" fmla="*/ 1136029 h 6844842"/>
              <a:gd name="connsiteX3346" fmla="*/ 0 w 9143999"/>
              <a:gd name="connsiteY3346" fmla="*/ 1138034 h 6844842"/>
              <a:gd name="connsiteX3347" fmla="*/ 0 w 9143999"/>
              <a:gd name="connsiteY3347" fmla="*/ 1063574 h 6844842"/>
              <a:gd name="connsiteX3348" fmla="*/ 18327 w 9143999"/>
              <a:gd name="connsiteY3348" fmla="*/ 1072379 h 6844842"/>
              <a:gd name="connsiteX3349" fmla="*/ 18899 w 9143999"/>
              <a:gd name="connsiteY3349" fmla="*/ 1126100 h 6844842"/>
              <a:gd name="connsiteX3350" fmla="*/ 9143999 w 9143999"/>
              <a:gd name="connsiteY3350" fmla="*/ 1138035 h 6844842"/>
              <a:gd name="connsiteX3351" fmla="*/ 9125098 w 9143999"/>
              <a:gd name="connsiteY3351" fmla="*/ 1126100 h 6844842"/>
              <a:gd name="connsiteX3352" fmla="*/ 9125670 w 9143999"/>
              <a:gd name="connsiteY3352" fmla="*/ 1072379 h 6844842"/>
              <a:gd name="connsiteX3353" fmla="*/ 9143999 w 9143999"/>
              <a:gd name="connsiteY3353" fmla="*/ 1063573 h 6844842"/>
              <a:gd name="connsiteX3354" fmla="*/ 2772964 w 9143999"/>
              <a:gd name="connsiteY3354" fmla="*/ 1139956 h 6844842"/>
              <a:gd name="connsiteX3355" fmla="*/ 2755390 w 9143999"/>
              <a:gd name="connsiteY3355" fmla="*/ 1126669 h 6844842"/>
              <a:gd name="connsiteX3356" fmla="*/ 2741103 w 9143999"/>
              <a:gd name="connsiteY3356" fmla="*/ 1105524 h 6844842"/>
              <a:gd name="connsiteX3357" fmla="*/ 2806825 w 9143999"/>
              <a:gd name="connsiteY3357" fmla="*/ 1086093 h 6844842"/>
              <a:gd name="connsiteX3358" fmla="*/ 2791395 w 9143999"/>
              <a:gd name="connsiteY3358" fmla="*/ 1131813 h 6844842"/>
              <a:gd name="connsiteX3359" fmla="*/ 2772964 w 9143999"/>
              <a:gd name="connsiteY3359" fmla="*/ 1139956 h 6844842"/>
              <a:gd name="connsiteX3360" fmla="*/ 6371033 w 9143999"/>
              <a:gd name="connsiteY3360" fmla="*/ 1139956 h 6844842"/>
              <a:gd name="connsiteX3361" fmla="*/ 6352602 w 9143999"/>
              <a:gd name="connsiteY3361" fmla="*/ 1131813 h 6844842"/>
              <a:gd name="connsiteX3362" fmla="*/ 6337172 w 9143999"/>
              <a:gd name="connsiteY3362" fmla="*/ 1086093 h 6844842"/>
              <a:gd name="connsiteX3363" fmla="*/ 6402894 w 9143999"/>
              <a:gd name="connsiteY3363" fmla="*/ 1105524 h 6844842"/>
              <a:gd name="connsiteX3364" fmla="*/ 6388607 w 9143999"/>
              <a:gd name="connsiteY3364" fmla="*/ 1126669 h 6844842"/>
              <a:gd name="connsiteX3365" fmla="*/ 6371033 w 9143999"/>
              <a:gd name="connsiteY3365" fmla="*/ 1139956 h 6844842"/>
              <a:gd name="connsiteX3366" fmla="*/ 4099685 w 9143999"/>
              <a:gd name="connsiteY3366" fmla="*/ 1139959 h 6844842"/>
              <a:gd name="connsiteX3367" fmla="*/ 4078040 w 9143999"/>
              <a:gd name="connsiteY3367" fmla="*/ 1131244 h 6844842"/>
              <a:gd name="connsiteX3368" fmla="*/ 4079183 w 9143999"/>
              <a:gd name="connsiteY3368" fmla="*/ 1070094 h 6844842"/>
              <a:gd name="connsiteX3369" fmla="*/ 4121474 w 9143999"/>
              <a:gd name="connsiteY3369" fmla="*/ 1071808 h 6844842"/>
              <a:gd name="connsiteX3370" fmla="*/ 4120902 w 9143999"/>
              <a:gd name="connsiteY3370" fmla="*/ 1130673 h 6844842"/>
              <a:gd name="connsiteX3371" fmla="*/ 4099685 w 9143999"/>
              <a:gd name="connsiteY3371" fmla="*/ 1139959 h 6844842"/>
              <a:gd name="connsiteX3372" fmla="*/ 5044312 w 9143999"/>
              <a:gd name="connsiteY3372" fmla="*/ 1139959 h 6844842"/>
              <a:gd name="connsiteX3373" fmla="*/ 5023095 w 9143999"/>
              <a:gd name="connsiteY3373" fmla="*/ 1130673 h 6844842"/>
              <a:gd name="connsiteX3374" fmla="*/ 5022523 w 9143999"/>
              <a:gd name="connsiteY3374" fmla="*/ 1071808 h 6844842"/>
              <a:gd name="connsiteX3375" fmla="*/ 5064814 w 9143999"/>
              <a:gd name="connsiteY3375" fmla="*/ 1070094 h 6844842"/>
              <a:gd name="connsiteX3376" fmla="*/ 5065957 w 9143999"/>
              <a:gd name="connsiteY3376" fmla="*/ 1131244 h 6844842"/>
              <a:gd name="connsiteX3377" fmla="*/ 5044312 w 9143999"/>
              <a:gd name="connsiteY3377" fmla="*/ 1139959 h 6844842"/>
              <a:gd name="connsiteX3378" fmla="*/ 4364235 w 9143999"/>
              <a:gd name="connsiteY3378" fmla="*/ 1140103 h 6844842"/>
              <a:gd name="connsiteX3379" fmla="*/ 4338232 w 9143999"/>
              <a:gd name="connsiteY3379" fmla="*/ 1124387 h 6844842"/>
              <a:gd name="connsiteX3380" fmla="*/ 4321658 w 9143999"/>
              <a:gd name="connsiteY3380" fmla="*/ 1100956 h 6844842"/>
              <a:gd name="connsiteX3381" fmla="*/ 4363378 w 9143999"/>
              <a:gd name="connsiteY3381" fmla="*/ 1060951 h 6844842"/>
              <a:gd name="connsiteX3382" fmla="*/ 4386809 w 9143999"/>
              <a:gd name="connsiteY3382" fmla="*/ 1072952 h 6844842"/>
              <a:gd name="connsiteX3383" fmla="*/ 4388524 w 9143999"/>
              <a:gd name="connsiteY3383" fmla="*/ 1128388 h 6844842"/>
              <a:gd name="connsiteX3384" fmla="*/ 4364235 w 9143999"/>
              <a:gd name="connsiteY3384" fmla="*/ 1140103 h 6844842"/>
              <a:gd name="connsiteX3385" fmla="*/ 4779762 w 9143999"/>
              <a:gd name="connsiteY3385" fmla="*/ 1140103 h 6844842"/>
              <a:gd name="connsiteX3386" fmla="*/ 4755473 w 9143999"/>
              <a:gd name="connsiteY3386" fmla="*/ 1128388 h 6844842"/>
              <a:gd name="connsiteX3387" fmla="*/ 4757188 w 9143999"/>
              <a:gd name="connsiteY3387" fmla="*/ 1072952 h 6844842"/>
              <a:gd name="connsiteX3388" fmla="*/ 4780619 w 9143999"/>
              <a:gd name="connsiteY3388" fmla="*/ 1060951 h 6844842"/>
              <a:gd name="connsiteX3389" fmla="*/ 4822339 w 9143999"/>
              <a:gd name="connsiteY3389" fmla="*/ 1100956 h 6844842"/>
              <a:gd name="connsiteX3390" fmla="*/ 4805765 w 9143999"/>
              <a:gd name="connsiteY3390" fmla="*/ 1124387 h 6844842"/>
              <a:gd name="connsiteX3391" fmla="*/ 4779762 w 9143999"/>
              <a:gd name="connsiteY3391" fmla="*/ 1140103 h 6844842"/>
              <a:gd name="connsiteX3392" fmla="*/ 2508708 w 9143999"/>
              <a:gd name="connsiteY3392" fmla="*/ 1140244 h 6844842"/>
              <a:gd name="connsiteX3393" fmla="*/ 2484919 w 9143999"/>
              <a:gd name="connsiteY3393" fmla="*/ 1127243 h 6844842"/>
              <a:gd name="connsiteX3394" fmla="*/ 2494063 w 9143999"/>
              <a:gd name="connsiteY3394" fmla="*/ 1070664 h 6844842"/>
              <a:gd name="connsiteX3395" fmla="*/ 2525495 w 9143999"/>
              <a:gd name="connsiteY3395" fmla="*/ 1067235 h 6844842"/>
              <a:gd name="connsiteX3396" fmla="*/ 2532925 w 9143999"/>
              <a:gd name="connsiteY3396" fmla="*/ 1126671 h 6844842"/>
              <a:gd name="connsiteX3397" fmla="*/ 2508708 w 9143999"/>
              <a:gd name="connsiteY3397" fmla="*/ 1140244 h 6844842"/>
              <a:gd name="connsiteX3398" fmla="*/ 6635289 w 9143999"/>
              <a:gd name="connsiteY3398" fmla="*/ 1140244 h 6844842"/>
              <a:gd name="connsiteX3399" fmla="*/ 6611072 w 9143999"/>
              <a:gd name="connsiteY3399" fmla="*/ 1126671 h 6844842"/>
              <a:gd name="connsiteX3400" fmla="*/ 6618502 w 9143999"/>
              <a:gd name="connsiteY3400" fmla="*/ 1067235 h 6844842"/>
              <a:gd name="connsiteX3401" fmla="*/ 6649934 w 9143999"/>
              <a:gd name="connsiteY3401" fmla="*/ 1070664 h 6844842"/>
              <a:gd name="connsiteX3402" fmla="*/ 6659078 w 9143999"/>
              <a:gd name="connsiteY3402" fmla="*/ 1127243 h 6844842"/>
              <a:gd name="connsiteX3403" fmla="*/ 6635289 w 9143999"/>
              <a:gd name="connsiteY3403" fmla="*/ 1140244 h 6844842"/>
              <a:gd name="connsiteX3404" fmla="*/ 1847023 w 9143999"/>
              <a:gd name="connsiteY3404" fmla="*/ 1140959 h 6844842"/>
              <a:gd name="connsiteX3405" fmla="*/ 1823591 w 9143999"/>
              <a:gd name="connsiteY3405" fmla="*/ 1127815 h 6844842"/>
              <a:gd name="connsiteX3406" fmla="*/ 1811018 w 9143999"/>
              <a:gd name="connsiteY3406" fmla="*/ 1100383 h 6844842"/>
              <a:gd name="connsiteX3407" fmla="*/ 1847594 w 9143999"/>
              <a:gd name="connsiteY3407" fmla="*/ 1060949 h 6844842"/>
              <a:gd name="connsiteX3408" fmla="*/ 1891028 w 9143999"/>
              <a:gd name="connsiteY3408" fmla="*/ 1100954 h 6844842"/>
              <a:gd name="connsiteX3409" fmla="*/ 1847023 w 9143999"/>
              <a:gd name="connsiteY3409" fmla="*/ 1140959 h 6844842"/>
              <a:gd name="connsiteX3410" fmla="*/ 7296974 w 9143999"/>
              <a:gd name="connsiteY3410" fmla="*/ 1140959 h 6844842"/>
              <a:gd name="connsiteX3411" fmla="*/ 7252969 w 9143999"/>
              <a:gd name="connsiteY3411" fmla="*/ 1100954 h 6844842"/>
              <a:gd name="connsiteX3412" fmla="*/ 7296403 w 9143999"/>
              <a:gd name="connsiteY3412" fmla="*/ 1060949 h 6844842"/>
              <a:gd name="connsiteX3413" fmla="*/ 7332979 w 9143999"/>
              <a:gd name="connsiteY3413" fmla="*/ 1100383 h 6844842"/>
              <a:gd name="connsiteX3414" fmla="*/ 7320406 w 9143999"/>
              <a:gd name="connsiteY3414" fmla="*/ 1127815 h 6844842"/>
              <a:gd name="connsiteX3415" fmla="*/ 7296974 w 9143999"/>
              <a:gd name="connsiteY3415" fmla="*/ 1140959 h 6844842"/>
              <a:gd name="connsiteX3416" fmla="*/ 788039 w 9143999"/>
              <a:gd name="connsiteY3416" fmla="*/ 1140964 h 6844842"/>
              <a:gd name="connsiteX3417" fmla="*/ 756036 w 9143999"/>
              <a:gd name="connsiteY3417" fmla="*/ 1126105 h 6844842"/>
              <a:gd name="connsiteX3418" fmla="*/ 758322 w 9143999"/>
              <a:gd name="connsiteY3418" fmla="*/ 1070670 h 6844842"/>
              <a:gd name="connsiteX3419" fmla="*/ 829759 w 9143999"/>
              <a:gd name="connsiteY3419" fmla="*/ 1102102 h 6844842"/>
              <a:gd name="connsiteX3420" fmla="*/ 788039 w 9143999"/>
              <a:gd name="connsiteY3420" fmla="*/ 1140964 h 6844842"/>
              <a:gd name="connsiteX3421" fmla="*/ 8355958 w 9143999"/>
              <a:gd name="connsiteY3421" fmla="*/ 1140964 h 6844842"/>
              <a:gd name="connsiteX3422" fmla="*/ 8314238 w 9143999"/>
              <a:gd name="connsiteY3422" fmla="*/ 1102102 h 6844842"/>
              <a:gd name="connsiteX3423" fmla="*/ 8385675 w 9143999"/>
              <a:gd name="connsiteY3423" fmla="*/ 1070670 h 6844842"/>
              <a:gd name="connsiteX3424" fmla="*/ 8387961 w 9143999"/>
              <a:gd name="connsiteY3424" fmla="*/ 1126105 h 6844842"/>
              <a:gd name="connsiteX3425" fmla="*/ 8355958 w 9143999"/>
              <a:gd name="connsiteY3425" fmla="*/ 1140964 h 6844842"/>
              <a:gd name="connsiteX3426" fmla="*/ 1983619 w 9143999"/>
              <a:gd name="connsiteY3426" fmla="*/ 1141321 h 6844842"/>
              <a:gd name="connsiteX3427" fmla="*/ 1951971 w 9143999"/>
              <a:gd name="connsiteY3427" fmla="*/ 1130677 h 6844842"/>
              <a:gd name="connsiteX3428" fmla="*/ 1957115 w 9143999"/>
              <a:gd name="connsiteY3428" fmla="*/ 1067240 h 6844842"/>
              <a:gd name="connsiteX3429" fmla="*/ 2007407 w 9143999"/>
              <a:gd name="connsiteY3429" fmla="*/ 1069526 h 6844842"/>
              <a:gd name="connsiteX3430" fmla="*/ 2013122 w 9143999"/>
              <a:gd name="connsiteY3430" fmla="*/ 1126677 h 6844842"/>
              <a:gd name="connsiteX3431" fmla="*/ 1983619 w 9143999"/>
              <a:gd name="connsiteY3431" fmla="*/ 1141321 h 6844842"/>
              <a:gd name="connsiteX3432" fmla="*/ 7160378 w 9143999"/>
              <a:gd name="connsiteY3432" fmla="*/ 1141321 h 6844842"/>
              <a:gd name="connsiteX3433" fmla="*/ 7130875 w 9143999"/>
              <a:gd name="connsiteY3433" fmla="*/ 1126677 h 6844842"/>
              <a:gd name="connsiteX3434" fmla="*/ 7136590 w 9143999"/>
              <a:gd name="connsiteY3434" fmla="*/ 1069526 h 6844842"/>
              <a:gd name="connsiteX3435" fmla="*/ 7186882 w 9143999"/>
              <a:gd name="connsiteY3435" fmla="*/ 1067240 h 6844842"/>
              <a:gd name="connsiteX3436" fmla="*/ 7192026 w 9143999"/>
              <a:gd name="connsiteY3436" fmla="*/ 1130677 h 6844842"/>
              <a:gd name="connsiteX3437" fmla="*/ 7160378 w 9143999"/>
              <a:gd name="connsiteY3437" fmla="*/ 1141321 h 6844842"/>
              <a:gd name="connsiteX3438" fmla="*/ 1727438 w 9143999"/>
              <a:gd name="connsiteY3438" fmla="*/ 1142962 h 6844842"/>
              <a:gd name="connsiteX3439" fmla="*/ 1696934 w 9143999"/>
              <a:gd name="connsiteY3439" fmla="*/ 1142676 h 6844842"/>
              <a:gd name="connsiteX3440" fmla="*/ 1668359 w 9143999"/>
              <a:gd name="connsiteY3440" fmla="*/ 1102100 h 6844842"/>
              <a:gd name="connsiteX3441" fmla="*/ 1680932 w 9143999"/>
              <a:gd name="connsiteY3441" fmla="*/ 1072382 h 6844842"/>
              <a:gd name="connsiteX3442" fmla="*/ 1717508 w 9143999"/>
              <a:gd name="connsiteY3442" fmla="*/ 1055237 h 6844842"/>
              <a:gd name="connsiteX3443" fmla="*/ 1750655 w 9143999"/>
              <a:gd name="connsiteY3443" fmla="*/ 1067810 h 6844842"/>
              <a:gd name="connsiteX3444" fmla="*/ 1752370 w 9143999"/>
              <a:gd name="connsiteY3444" fmla="*/ 1131246 h 6844842"/>
              <a:gd name="connsiteX3445" fmla="*/ 1727438 w 9143999"/>
              <a:gd name="connsiteY3445" fmla="*/ 1142962 h 6844842"/>
              <a:gd name="connsiteX3446" fmla="*/ 7416559 w 9143999"/>
              <a:gd name="connsiteY3446" fmla="*/ 1142962 h 6844842"/>
              <a:gd name="connsiteX3447" fmla="*/ 7391627 w 9143999"/>
              <a:gd name="connsiteY3447" fmla="*/ 1131246 h 6844842"/>
              <a:gd name="connsiteX3448" fmla="*/ 7393342 w 9143999"/>
              <a:gd name="connsiteY3448" fmla="*/ 1067810 h 6844842"/>
              <a:gd name="connsiteX3449" fmla="*/ 7426489 w 9143999"/>
              <a:gd name="connsiteY3449" fmla="*/ 1055237 h 6844842"/>
              <a:gd name="connsiteX3450" fmla="*/ 7463065 w 9143999"/>
              <a:gd name="connsiteY3450" fmla="*/ 1072382 h 6844842"/>
              <a:gd name="connsiteX3451" fmla="*/ 7475638 w 9143999"/>
              <a:gd name="connsiteY3451" fmla="*/ 1102100 h 6844842"/>
              <a:gd name="connsiteX3452" fmla="*/ 7447063 w 9143999"/>
              <a:gd name="connsiteY3452" fmla="*/ 1142676 h 6844842"/>
              <a:gd name="connsiteX3453" fmla="*/ 7416559 w 9143999"/>
              <a:gd name="connsiteY3453" fmla="*/ 1142962 h 6844842"/>
              <a:gd name="connsiteX3454" fmla="*/ 3314342 w 9143999"/>
              <a:gd name="connsiteY3454" fmla="*/ 1143320 h 6844842"/>
              <a:gd name="connsiteX3455" fmla="*/ 3284910 w 9143999"/>
              <a:gd name="connsiteY3455" fmla="*/ 1140963 h 6844842"/>
              <a:gd name="connsiteX3456" fmla="*/ 3273480 w 9143999"/>
              <a:gd name="connsiteY3456" fmla="*/ 1067811 h 6844842"/>
              <a:gd name="connsiteX3457" fmla="*/ 3337488 w 9143999"/>
              <a:gd name="connsiteY3457" fmla="*/ 1066668 h 6844842"/>
              <a:gd name="connsiteX3458" fmla="*/ 3340345 w 9143999"/>
              <a:gd name="connsiteY3458" fmla="*/ 1132390 h 6844842"/>
              <a:gd name="connsiteX3459" fmla="*/ 3314342 w 9143999"/>
              <a:gd name="connsiteY3459" fmla="*/ 1143320 h 6844842"/>
              <a:gd name="connsiteX3460" fmla="*/ 5829655 w 9143999"/>
              <a:gd name="connsiteY3460" fmla="*/ 1143320 h 6844842"/>
              <a:gd name="connsiteX3461" fmla="*/ 5803652 w 9143999"/>
              <a:gd name="connsiteY3461" fmla="*/ 1132390 h 6844842"/>
              <a:gd name="connsiteX3462" fmla="*/ 5806509 w 9143999"/>
              <a:gd name="connsiteY3462" fmla="*/ 1066668 h 6844842"/>
              <a:gd name="connsiteX3463" fmla="*/ 5870517 w 9143999"/>
              <a:gd name="connsiteY3463" fmla="*/ 1067811 h 6844842"/>
              <a:gd name="connsiteX3464" fmla="*/ 5859087 w 9143999"/>
              <a:gd name="connsiteY3464" fmla="*/ 1140963 h 6844842"/>
              <a:gd name="connsiteX3465" fmla="*/ 5829655 w 9143999"/>
              <a:gd name="connsiteY3465" fmla="*/ 1143320 h 6844842"/>
              <a:gd name="connsiteX3466" fmla="*/ 3701479 w 9143999"/>
              <a:gd name="connsiteY3466" fmla="*/ 1242429 h 6844842"/>
              <a:gd name="connsiteX3467" fmla="*/ 3688335 w 9143999"/>
              <a:gd name="connsiteY3467" fmla="*/ 1234999 h 6844842"/>
              <a:gd name="connsiteX3468" fmla="*/ 3701479 w 9143999"/>
              <a:gd name="connsiteY3468" fmla="*/ 1227570 h 6844842"/>
              <a:gd name="connsiteX3469" fmla="*/ 3714052 w 9143999"/>
              <a:gd name="connsiteY3469" fmla="*/ 1234999 h 6844842"/>
              <a:gd name="connsiteX3470" fmla="*/ 3701479 w 9143999"/>
              <a:gd name="connsiteY3470" fmla="*/ 1242429 h 6844842"/>
              <a:gd name="connsiteX3471" fmla="*/ 5442518 w 9143999"/>
              <a:gd name="connsiteY3471" fmla="*/ 1242429 h 6844842"/>
              <a:gd name="connsiteX3472" fmla="*/ 5429945 w 9143999"/>
              <a:gd name="connsiteY3472" fmla="*/ 1234999 h 6844842"/>
              <a:gd name="connsiteX3473" fmla="*/ 5442518 w 9143999"/>
              <a:gd name="connsiteY3473" fmla="*/ 1227570 h 6844842"/>
              <a:gd name="connsiteX3474" fmla="*/ 5455662 w 9143999"/>
              <a:gd name="connsiteY3474" fmla="*/ 1234999 h 6844842"/>
              <a:gd name="connsiteX3475" fmla="*/ 5442518 w 9143999"/>
              <a:gd name="connsiteY3475" fmla="*/ 1242429 h 6844842"/>
              <a:gd name="connsiteX3476" fmla="*/ 1186273 w 9143999"/>
              <a:gd name="connsiteY3476" fmla="*/ 1243574 h 6844842"/>
              <a:gd name="connsiteX3477" fmla="*/ 1173129 w 9143999"/>
              <a:gd name="connsiteY3477" fmla="*/ 1233858 h 6844842"/>
              <a:gd name="connsiteX3478" fmla="*/ 1186273 w 9143999"/>
              <a:gd name="connsiteY3478" fmla="*/ 1223571 h 6844842"/>
              <a:gd name="connsiteX3479" fmla="*/ 1199418 w 9143999"/>
              <a:gd name="connsiteY3479" fmla="*/ 1233858 h 6844842"/>
              <a:gd name="connsiteX3480" fmla="*/ 1186273 w 9143999"/>
              <a:gd name="connsiteY3480" fmla="*/ 1243574 h 6844842"/>
              <a:gd name="connsiteX3481" fmla="*/ 2644156 w 9143999"/>
              <a:gd name="connsiteY3481" fmla="*/ 1243574 h 6844842"/>
              <a:gd name="connsiteX3482" fmla="*/ 2628154 w 9143999"/>
              <a:gd name="connsiteY3482" fmla="*/ 1233858 h 6844842"/>
              <a:gd name="connsiteX3483" fmla="*/ 2644156 w 9143999"/>
              <a:gd name="connsiteY3483" fmla="*/ 1223571 h 6844842"/>
              <a:gd name="connsiteX3484" fmla="*/ 2660158 w 9143999"/>
              <a:gd name="connsiteY3484" fmla="*/ 1233858 h 6844842"/>
              <a:gd name="connsiteX3485" fmla="*/ 2644156 w 9143999"/>
              <a:gd name="connsiteY3485" fmla="*/ 1243574 h 6844842"/>
              <a:gd name="connsiteX3486" fmla="*/ 6499841 w 9143999"/>
              <a:gd name="connsiteY3486" fmla="*/ 1243574 h 6844842"/>
              <a:gd name="connsiteX3487" fmla="*/ 6483839 w 9143999"/>
              <a:gd name="connsiteY3487" fmla="*/ 1233858 h 6844842"/>
              <a:gd name="connsiteX3488" fmla="*/ 6499841 w 9143999"/>
              <a:gd name="connsiteY3488" fmla="*/ 1223571 h 6844842"/>
              <a:gd name="connsiteX3489" fmla="*/ 6515843 w 9143999"/>
              <a:gd name="connsiteY3489" fmla="*/ 1233858 h 6844842"/>
              <a:gd name="connsiteX3490" fmla="*/ 6499841 w 9143999"/>
              <a:gd name="connsiteY3490" fmla="*/ 1243574 h 6844842"/>
              <a:gd name="connsiteX3491" fmla="*/ 7957724 w 9143999"/>
              <a:gd name="connsiteY3491" fmla="*/ 1243574 h 6844842"/>
              <a:gd name="connsiteX3492" fmla="*/ 7944579 w 9143999"/>
              <a:gd name="connsiteY3492" fmla="*/ 1233858 h 6844842"/>
              <a:gd name="connsiteX3493" fmla="*/ 7957724 w 9143999"/>
              <a:gd name="connsiteY3493" fmla="*/ 1223571 h 6844842"/>
              <a:gd name="connsiteX3494" fmla="*/ 7970868 w 9143999"/>
              <a:gd name="connsiteY3494" fmla="*/ 1233858 h 6844842"/>
              <a:gd name="connsiteX3495" fmla="*/ 7957724 w 9143999"/>
              <a:gd name="connsiteY3495" fmla="*/ 1243574 h 6844842"/>
              <a:gd name="connsiteX3496" fmla="*/ 3041870 w 9143999"/>
              <a:gd name="connsiteY3496" fmla="*/ 1243576 h 6844842"/>
              <a:gd name="connsiteX3497" fmla="*/ 3024725 w 9143999"/>
              <a:gd name="connsiteY3497" fmla="*/ 1240147 h 6844842"/>
              <a:gd name="connsiteX3498" fmla="*/ 3041298 w 9143999"/>
              <a:gd name="connsiteY3498" fmla="*/ 1220716 h 6844842"/>
              <a:gd name="connsiteX3499" fmla="*/ 3055014 w 9143999"/>
              <a:gd name="connsiteY3499" fmla="*/ 1232146 h 6844842"/>
              <a:gd name="connsiteX3500" fmla="*/ 3041870 w 9143999"/>
              <a:gd name="connsiteY3500" fmla="*/ 1243576 h 6844842"/>
              <a:gd name="connsiteX3501" fmla="*/ 6102127 w 9143999"/>
              <a:gd name="connsiteY3501" fmla="*/ 1243576 h 6844842"/>
              <a:gd name="connsiteX3502" fmla="*/ 6088983 w 9143999"/>
              <a:gd name="connsiteY3502" fmla="*/ 1232146 h 6844842"/>
              <a:gd name="connsiteX3503" fmla="*/ 6102699 w 9143999"/>
              <a:gd name="connsiteY3503" fmla="*/ 1220716 h 6844842"/>
              <a:gd name="connsiteX3504" fmla="*/ 6119272 w 9143999"/>
              <a:gd name="connsiteY3504" fmla="*/ 1240147 h 6844842"/>
              <a:gd name="connsiteX3505" fmla="*/ 6102127 w 9143999"/>
              <a:gd name="connsiteY3505" fmla="*/ 1243576 h 6844842"/>
              <a:gd name="connsiteX3506" fmla="*/ 4106118 w 9143999"/>
              <a:gd name="connsiteY3506" fmla="*/ 1246932 h 6844842"/>
              <a:gd name="connsiteX3507" fmla="*/ 4088902 w 9143999"/>
              <a:gd name="connsiteY3507" fmla="*/ 1244146 h 6844842"/>
              <a:gd name="connsiteX3508" fmla="*/ 4099189 w 9143999"/>
              <a:gd name="connsiteY3508" fmla="*/ 1217857 h 6844842"/>
              <a:gd name="connsiteX3509" fmla="*/ 4113476 w 9143999"/>
              <a:gd name="connsiteY3509" fmla="*/ 1232145 h 6844842"/>
              <a:gd name="connsiteX3510" fmla="*/ 4106118 w 9143999"/>
              <a:gd name="connsiteY3510" fmla="*/ 1246932 h 6844842"/>
              <a:gd name="connsiteX3511" fmla="*/ 5037879 w 9143999"/>
              <a:gd name="connsiteY3511" fmla="*/ 1246932 h 6844842"/>
              <a:gd name="connsiteX3512" fmla="*/ 5030521 w 9143999"/>
              <a:gd name="connsiteY3512" fmla="*/ 1232145 h 6844842"/>
              <a:gd name="connsiteX3513" fmla="*/ 5044808 w 9143999"/>
              <a:gd name="connsiteY3513" fmla="*/ 1217857 h 6844842"/>
              <a:gd name="connsiteX3514" fmla="*/ 5055095 w 9143999"/>
              <a:gd name="connsiteY3514" fmla="*/ 1244146 h 6844842"/>
              <a:gd name="connsiteX3515" fmla="*/ 5037879 w 9143999"/>
              <a:gd name="connsiteY3515" fmla="*/ 1246932 h 6844842"/>
              <a:gd name="connsiteX3516" fmla="*/ 4369347 w 9143999"/>
              <a:gd name="connsiteY3516" fmla="*/ 1248323 h 6844842"/>
              <a:gd name="connsiteX3517" fmla="*/ 4351943 w 9143999"/>
              <a:gd name="connsiteY3517" fmla="*/ 1245296 h 6844842"/>
              <a:gd name="connsiteX3518" fmla="*/ 4355372 w 9143999"/>
              <a:gd name="connsiteY3518" fmla="*/ 1218435 h 6844842"/>
              <a:gd name="connsiteX3519" fmla="*/ 4375374 w 9143999"/>
              <a:gd name="connsiteY3519" fmla="*/ 1217864 h 6844842"/>
              <a:gd name="connsiteX3520" fmla="*/ 4369347 w 9143999"/>
              <a:gd name="connsiteY3520" fmla="*/ 1248323 h 6844842"/>
              <a:gd name="connsiteX3521" fmla="*/ 4774650 w 9143999"/>
              <a:gd name="connsiteY3521" fmla="*/ 1248323 h 6844842"/>
              <a:gd name="connsiteX3522" fmla="*/ 4768623 w 9143999"/>
              <a:gd name="connsiteY3522" fmla="*/ 1217864 h 6844842"/>
              <a:gd name="connsiteX3523" fmla="*/ 4788625 w 9143999"/>
              <a:gd name="connsiteY3523" fmla="*/ 1218435 h 6844842"/>
              <a:gd name="connsiteX3524" fmla="*/ 4792054 w 9143999"/>
              <a:gd name="connsiteY3524" fmla="*/ 1245296 h 6844842"/>
              <a:gd name="connsiteX3525" fmla="*/ 4774650 w 9143999"/>
              <a:gd name="connsiteY3525" fmla="*/ 1248323 h 6844842"/>
              <a:gd name="connsiteX3526" fmla="*/ 1584483 w 9143999"/>
              <a:gd name="connsiteY3526" fmla="*/ 1248362 h 6844842"/>
              <a:gd name="connsiteX3527" fmla="*/ 1567981 w 9143999"/>
              <a:gd name="connsiteY3527" fmla="*/ 1240718 h 6844842"/>
              <a:gd name="connsiteX3528" fmla="*/ 1573124 w 9143999"/>
              <a:gd name="connsiteY3528" fmla="*/ 1222430 h 6844842"/>
              <a:gd name="connsiteX3529" fmla="*/ 1598842 w 9143999"/>
              <a:gd name="connsiteY3529" fmla="*/ 1233289 h 6844842"/>
              <a:gd name="connsiteX3530" fmla="*/ 1584483 w 9143999"/>
              <a:gd name="connsiteY3530" fmla="*/ 1248362 h 6844842"/>
              <a:gd name="connsiteX3531" fmla="*/ 7559514 w 9143999"/>
              <a:gd name="connsiteY3531" fmla="*/ 1248362 h 6844842"/>
              <a:gd name="connsiteX3532" fmla="*/ 7545155 w 9143999"/>
              <a:gd name="connsiteY3532" fmla="*/ 1233289 h 6844842"/>
              <a:gd name="connsiteX3533" fmla="*/ 7570873 w 9143999"/>
              <a:gd name="connsiteY3533" fmla="*/ 1222430 h 6844842"/>
              <a:gd name="connsiteX3534" fmla="*/ 7576016 w 9143999"/>
              <a:gd name="connsiteY3534" fmla="*/ 1240718 h 6844842"/>
              <a:gd name="connsiteX3535" fmla="*/ 7559514 w 9143999"/>
              <a:gd name="connsiteY3535" fmla="*/ 1248362 h 6844842"/>
              <a:gd name="connsiteX3536" fmla="*/ 1319866 w 9143999"/>
              <a:gd name="connsiteY3536" fmla="*/ 1248721 h 6844842"/>
              <a:gd name="connsiteX3537" fmla="*/ 1309507 w 9143999"/>
              <a:gd name="connsiteY3537" fmla="*/ 1241292 h 6844842"/>
              <a:gd name="connsiteX3538" fmla="*/ 1318080 w 9143999"/>
              <a:gd name="connsiteY3538" fmla="*/ 1215003 h 6844842"/>
              <a:gd name="connsiteX3539" fmla="*/ 1330653 w 9143999"/>
              <a:gd name="connsiteY3539" fmla="*/ 1242435 h 6844842"/>
              <a:gd name="connsiteX3540" fmla="*/ 1319866 w 9143999"/>
              <a:gd name="connsiteY3540" fmla="*/ 1248721 h 6844842"/>
              <a:gd name="connsiteX3541" fmla="*/ 7824131 w 9143999"/>
              <a:gd name="connsiteY3541" fmla="*/ 1248721 h 6844842"/>
              <a:gd name="connsiteX3542" fmla="*/ 7813344 w 9143999"/>
              <a:gd name="connsiteY3542" fmla="*/ 1242435 h 6844842"/>
              <a:gd name="connsiteX3543" fmla="*/ 7825917 w 9143999"/>
              <a:gd name="connsiteY3543" fmla="*/ 1215003 h 6844842"/>
              <a:gd name="connsiteX3544" fmla="*/ 7834490 w 9143999"/>
              <a:gd name="connsiteY3544" fmla="*/ 1241292 h 6844842"/>
              <a:gd name="connsiteX3545" fmla="*/ 7824131 w 9143999"/>
              <a:gd name="connsiteY3545" fmla="*/ 1248721 h 6844842"/>
              <a:gd name="connsiteX3546" fmla="*/ 658521 w 9143999"/>
              <a:gd name="connsiteY3546" fmla="*/ 1249078 h 6844842"/>
              <a:gd name="connsiteX3547" fmla="*/ 643655 w 9143999"/>
              <a:gd name="connsiteY3547" fmla="*/ 1240720 h 6844842"/>
              <a:gd name="connsiteX3548" fmla="*/ 654518 w 9143999"/>
              <a:gd name="connsiteY3548" fmla="*/ 1215002 h 6844842"/>
              <a:gd name="connsiteX3549" fmla="*/ 673373 w 9143999"/>
              <a:gd name="connsiteY3549" fmla="*/ 1240720 h 6844842"/>
              <a:gd name="connsiteX3550" fmla="*/ 658521 w 9143999"/>
              <a:gd name="connsiteY3550" fmla="*/ 1249078 h 6844842"/>
              <a:gd name="connsiteX3551" fmla="*/ 8485476 w 9143999"/>
              <a:gd name="connsiteY3551" fmla="*/ 1249078 h 6844842"/>
              <a:gd name="connsiteX3552" fmla="*/ 8470624 w 9143999"/>
              <a:gd name="connsiteY3552" fmla="*/ 1240720 h 6844842"/>
              <a:gd name="connsiteX3553" fmla="*/ 8489479 w 9143999"/>
              <a:gd name="connsiteY3553" fmla="*/ 1215002 h 6844842"/>
              <a:gd name="connsiteX3554" fmla="*/ 8500342 w 9143999"/>
              <a:gd name="connsiteY3554" fmla="*/ 1240720 h 6844842"/>
              <a:gd name="connsiteX3555" fmla="*/ 8485476 w 9143999"/>
              <a:gd name="connsiteY3555" fmla="*/ 1249078 h 6844842"/>
              <a:gd name="connsiteX3556" fmla="*/ 787464 w 9143999"/>
              <a:gd name="connsiteY3556" fmla="*/ 1255006 h 6844842"/>
              <a:gd name="connsiteX3557" fmla="*/ 773749 w 9143999"/>
              <a:gd name="connsiteY3557" fmla="*/ 1243576 h 6844842"/>
              <a:gd name="connsiteX3558" fmla="*/ 773749 w 9143999"/>
              <a:gd name="connsiteY3558" fmla="*/ 1220716 h 6844842"/>
              <a:gd name="connsiteX3559" fmla="*/ 787464 w 9143999"/>
              <a:gd name="connsiteY3559" fmla="*/ 1209286 h 6844842"/>
              <a:gd name="connsiteX3560" fmla="*/ 804039 w 9143999"/>
              <a:gd name="connsiteY3560" fmla="*/ 1220716 h 6844842"/>
              <a:gd name="connsiteX3561" fmla="*/ 804039 w 9143999"/>
              <a:gd name="connsiteY3561" fmla="*/ 1243576 h 6844842"/>
              <a:gd name="connsiteX3562" fmla="*/ 787464 w 9143999"/>
              <a:gd name="connsiteY3562" fmla="*/ 1255006 h 6844842"/>
              <a:gd name="connsiteX3563" fmla="*/ 8356533 w 9143999"/>
              <a:gd name="connsiteY3563" fmla="*/ 1255006 h 6844842"/>
              <a:gd name="connsiteX3564" fmla="*/ 8339958 w 9143999"/>
              <a:gd name="connsiteY3564" fmla="*/ 1243576 h 6844842"/>
              <a:gd name="connsiteX3565" fmla="*/ 8339958 w 9143999"/>
              <a:gd name="connsiteY3565" fmla="*/ 1220716 h 6844842"/>
              <a:gd name="connsiteX3566" fmla="*/ 8356533 w 9143999"/>
              <a:gd name="connsiteY3566" fmla="*/ 1209286 h 6844842"/>
              <a:gd name="connsiteX3567" fmla="*/ 8370248 w 9143999"/>
              <a:gd name="connsiteY3567" fmla="*/ 1220716 h 6844842"/>
              <a:gd name="connsiteX3568" fmla="*/ 8370248 w 9143999"/>
              <a:gd name="connsiteY3568" fmla="*/ 1243576 h 6844842"/>
              <a:gd name="connsiteX3569" fmla="*/ 8356533 w 9143999"/>
              <a:gd name="connsiteY3569" fmla="*/ 1255006 h 6844842"/>
              <a:gd name="connsiteX3570" fmla="*/ 123683 w 9143999"/>
              <a:gd name="connsiteY3570" fmla="*/ 1259003 h 6844842"/>
              <a:gd name="connsiteX3571" fmla="*/ 109570 w 9143999"/>
              <a:gd name="connsiteY3571" fmla="*/ 1247573 h 6844842"/>
              <a:gd name="connsiteX3572" fmla="*/ 127292 w 9143999"/>
              <a:gd name="connsiteY3572" fmla="*/ 1209283 h 6844842"/>
              <a:gd name="connsiteX3573" fmla="*/ 148445 w 9143999"/>
              <a:gd name="connsiteY3573" fmla="*/ 1222999 h 6844842"/>
              <a:gd name="connsiteX3574" fmla="*/ 123683 w 9143999"/>
              <a:gd name="connsiteY3574" fmla="*/ 1259003 h 6844842"/>
              <a:gd name="connsiteX3575" fmla="*/ 9020314 w 9143999"/>
              <a:gd name="connsiteY3575" fmla="*/ 1259003 h 6844842"/>
              <a:gd name="connsiteX3576" fmla="*/ 8995552 w 9143999"/>
              <a:gd name="connsiteY3576" fmla="*/ 1222999 h 6844842"/>
              <a:gd name="connsiteX3577" fmla="*/ 9016705 w 9143999"/>
              <a:gd name="connsiteY3577" fmla="*/ 1209283 h 6844842"/>
              <a:gd name="connsiteX3578" fmla="*/ 9034427 w 9143999"/>
              <a:gd name="connsiteY3578" fmla="*/ 1247573 h 6844842"/>
              <a:gd name="connsiteX3579" fmla="*/ 9020314 w 9143999"/>
              <a:gd name="connsiteY3579" fmla="*/ 1259003 h 6844842"/>
              <a:gd name="connsiteX3580" fmla="*/ 4503466 w 9143999"/>
              <a:gd name="connsiteY3580" fmla="*/ 1259506 h 6844842"/>
              <a:gd name="connsiteX3581" fmla="*/ 4471176 w 9143999"/>
              <a:gd name="connsiteY3581" fmla="*/ 1247005 h 6844842"/>
              <a:gd name="connsiteX3582" fmla="*/ 4493464 w 9143999"/>
              <a:gd name="connsiteY3582" fmla="*/ 1204714 h 6844842"/>
              <a:gd name="connsiteX3583" fmla="*/ 4527183 w 9143999"/>
              <a:gd name="connsiteY3583" fmla="*/ 1232146 h 6844842"/>
              <a:gd name="connsiteX3584" fmla="*/ 4503466 w 9143999"/>
              <a:gd name="connsiteY3584" fmla="*/ 1259506 h 6844842"/>
              <a:gd name="connsiteX3585" fmla="*/ 4640531 w 9143999"/>
              <a:gd name="connsiteY3585" fmla="*/ 1259506 h 6844842"/>
              <a:gd name="connsiteX3586" fmla="*/ 4616814 w 9143999"/>
              <a:gd name="connsiteY3586" fmla="*/ 1232146 h 6844842"/>
              <a:gd name="connsiteX3587" fmla="*/ 4650533 w 9143999"/>
              <a:gd name="connsiteY3587" fmla="*/ 1204714 h 6844842"/>
              <a:gd name="connsiteX3588" fmla="*/ 4672821 w 9143999"/>
              <a:gd name="connsiteY3588" fmla="*/ 1247005 h 6844842"/>
              <a:gd name="connsiteX3589" fmla="*/ 4640531 w 9143999"/>
              <a:gd name="connsiteY3589" fmla="*/ 1259506 h 6844842"/>
              <a:gd name="connsiteX3590" fmla="*/ 2513848 w 9143999"/>
              <a:gd name="connsiteY3590" fmla="*/ 1260073 h 6844842"/>
              <a:gd name="connsiteX3591" fmla="*/ 2499203 w 9143999"/>
              <a:gd name="connsiteY3591" fmla="*/ 1253287 h 6844842"/>
              <a:gd name="connsiteX3592" fmla="*/ 2491202 w 9143999"/>
              <a:gd name="connsiteY3592" fmla="*/ 1229284 h 6844842"/>
              <a:gd name="connsiteX3593" fmla="*/ 2508347 w 9143999"/>
              <a:gd name="connsiteY3593" fmla="*/ 1210424 h 6844842"/>
              <a:gd name="connsiteX3594" fmla="*/ 2531207 w 9143999"/>
              <a:gd name="connsiteY3594" fmla="*/ 1222997 h 6844842"/>
              <a:gd name="connsiteX3595" fmla="*/ 2527206 w 9143999"/>
              <a:gd name="connsiteY3595" fmla="*/ 1249286 h 6844842"/>
              <a:gd name="connsiteX3596" fmla="*/ 2513848 w 9143999"/>
              <a:gd name="connsiteY3596" fmla="*/ 1260073 h 6844842"/>
              <a:gd name="connsiteX3597" fmla="*/ 6630149 w 9143999"/>
              <a:gd name="connsiteY3597" fmla="*/ 1260073 h 6844842"/>
              <a:gd name="connsiteX3598" fmla="*/ 6616791 w 9143999"/>
              <a:gd name="connsiteY3598" fmla="*/ 1249286 h 6844842"/>
              <a:gd name="connsiteX3599" fmla="*/ 6612790 w 9143999"/>
              <a:gd name="connsiteY3599" fmla="*/ 1222997 h 6844842"/>
              <a:gd name="connsiteX3600" fmla="*/ 6635650 w 9143999"/>
              <a:gd name="connsiteY3600" fmla="*/ 1210424 h 6844842"/>
              <a:gd name="connsiteX3601" fmla="*/ 6652795 w 9143999"/>
              <a:gd name="connsiteY3601" fmla="*/ 1229284 h 6844842"/>
              <a:gd name="connsiteX3602" fmla="*/ 6644794 w 9143999"/>
              <a:gd name="connsiteY3602" fmla="*/ 1253287 h 6844842"/>
              <a:gd name="connsiteX3603" fmla="*/ 6630149 w 9143999"/>
              <a:gd name="connsiteY3603" fmla="*/ 1260073 h 6844842"/>
              <a:gd name="connsiteX3604" fmla="*/ 395041 w 9143999"/>
              <a:gd name="connsiteY3604" fmla="*/ 1260074 h 6844842"/>
              <a:gd name="connsiteX3605" fmla="*/ 377748 w 9143999"/>
              <a:gd name="connsiteY3605" fmla="*/ 1254430 h 6844842"/>
              <a:gd name="connsiteX3606" fmla="*/ 374317 w 9143999"/>
              <a:gd name="connsiteY3606" fmla="*/ 1216140 h 6844842"/>
              <a:gd name="connsiteX3607" fmla="*/ 413193 w 9143999"/>
              <a:gd name="connsiteY3607" fmla="*/ 1220140 h 6844842"/>
              <a:gd name="connsiteX3608" fmla="*/ 409763 w 9143999"/>
              <a:gd name="connsiteY3608" fmla="*/ 1251573 h 6844842"/>
              <a:gd name="connsiteX3609" fmla="*/ 395041 w 9143999"/>
              <a:gd name="connsiteY3609" fmla="*/ 1260074 h 6844842"/>
              <a:gd name="connsiteX3610" fmla="*/ 8748956 w 9143999"/>
              <a:gd name="connsiteY3610" fmla="*/ 1260074 h 6844842"/>
              <a:gd name="connsiteX3611" fmla="*/ 8734234 w 9143999"/>
              <a:gd name="connsiteY3611" fmla="*/ 1251573 h 6844842"/>
              <a:gd name="connsiteX3612" fmla="*/ 8730804 w 9143999"/>
              <a:gd name="connsiteY3612" fmla="*/ 1220140 h 6844842"/>
              <a:gd name="connsiteX3613" fmla="*/ 8769680 w 9143999"/>
              <a:gd name="connsiteY3613" fmla="*/ 1216140 h 6844842"/>
              <a:gd name="connsiteX3614" fmla="*/ 8766249 w 9143999"/>
              <a:gd name="connsiteY3614" fmla="*/ 1254430 h 6844842"/>
              <a:gd name="connsiteX3615" fmla="*/ 8748956 w 9143999"/>
              <a:gd name="connsiteY3615" fmla="*/ 1260074 h 6844842"/>
              <a:gd name="connsiteX3616" fmla="*/ 1982261 w 9143999"/>
              <a:gd name="connsiteY3616" fmla="*/ 1260286 h 6844842"/>
              <a:gd name="connsiteX3617" fmla="*/ 1962830 w 9143999"/>
              <a:gd name="connsiteY3617" fmla="*/ 1248713 h 6844842"/>
              <a:gd name="connsiteX3618" fmla="*/ 1982261 w 9143999"/>
              <a:gd name="connsiteY3618" fmla="*/ 1212137 h 6844842"/>
              <a:gd name="connsiteX3619" fmla="*/ 2001692 w 9143999"/>
              <a:gd name="connsiteY3619" fmla="*/ 1248713 h 6844842"/>
              <a:gd name="connsiteX3620" fmla="*/ 1982261 w 9143999"/>
              <a:gd name="connsiteY3620" fmla="*/ 1260286 h 6844842"/>
              <a:gd name="connsiteX3621" fmla="*/ 7161736 w 9143999"/>
              <a:gd name="connsiteY3621" fmla="*/ 1260286 h 6844842"/>
              <a:gd name="connsiteX3622" fmla="*/ 7142305 w 9143999"/>
              <a:gd name="connsiteY3622" fmla="*/ 1248713 h 6844842"/>
              <a:gd name="connsiteX3623" fmla="*/ 7161736 w 9143999"/>
              <a:gd name="connsiteY3623" fmla="*/ 1212137 h 6844842"/>
              <a:gd name="connsiteX3624" fmla="*/ 7181167 w 9143999"/>
              <a:gd name="connsiteY3624" fmla="*/ 1248713 h 6844842"/>
              <a:gd name="connsiteX3625" fmla="*/ 7161736 w 9143999"/>
              <a:gd name="connsiteY3625" fmla="*/ 1260286 h 6844842"/>
              <a:gd name="connsiteX3626" fmla="*/ 3571167 w 9143999"/>
              <a:gd name="connsiteY3626" fmla="*/ 1260362 h 6844842"/>
              <a:gd name="connsiteX3627" fmla="*/ 3548521 w 9143999"/>
              <a:gd name="connsiteY3627" fmla="*/ 1247004 h 6844842"/>
              <a:gd name="connsiteX3628" fmla="*/ 3589669 w 9143999"/>
              <a:gd name="connsiteY3628" fmla="*/ 1216714 h 6844842"/>
              <a:gd name="connsiteX3629" fmla="*/ 3594241 w 9143999"/>
              <a:gd name="connsiteY3629" fmla="*/ 1245861 h 6844842"/>
              <a:gd name="connsiteX3630" fmla="*/ 3571167 w 9143999"/>
              <a:gd name="connsiteY3630" fmla="*/ 1260362 h 6844842"/>
              <a:gd name="connsiteX3631" fmla="*/ 5572830 w 9143999"/>
              <a:gd name="connsiteY3631" fmla="*/ 1260362 h 6844842"/>
              <a:gd name="connsiteX3632" fmla="*/ 5549756 w 9143999"/>
              <a:gd name="connsiteY3632" fmla="*/ 1245861 h 6844842"/>
              <a:gd name="connsiteX3633" fmla="*/ 5554328 w 9143999"/>
              <a:gd name="connsiteY3633" fmla="*/ 1216714 h 6844842"/>
              <a:gd name="connsiteX3634" fmla="*/ 5595476 w 9143999"/>
              <a:gd name="connsiteY3634" fmla="*/ 1247004 h 6844842"/>
              <a:gd name="connsiteX3635" fmla="*/ 5572830 w 9143999"/>
              <a:gd name="connsiteY3635" fmla="*/ 1260362 h 6844842"/>
              <a:gd name="connsiteX3636" fmla="*/ 1717507 w 9143999"/>
              <a:gd name="connsiteY3636" fmla="*/ 1260719 h 6844842"/>
              <a:gd name="connsiteX3637" fmla="*/ 1694647 w 9143999"/>
              <a:gd name="connsiteY3637" fmla="*/ 1249861 h 6844842"/>
              <a:gd name="connsiteX3638" fmla="*/ 1724365 w 9143999"/>
              <a:gd name="connsiteY3638" fmla="*/ 1207570 h 6844842"/>
              <a:gd name="connsiteX3639" fmla="*/ 1717507 w 9143999"/>
              <a:gd name="connsiteY3639" fmla="*/ 1260719 h 6844842"/>
              <a:gd name="connsiteX3640" fmla="*/ 7426490 w 9143999"/>
              <a:gd name="connsiteY3640" fmla="*/ 1260719 h 6844842"/>
              <a:gd name="connsiteX3641" fmla="*/ 7419632 w 9143999"/>
              <a:gd name="connsiteY3641" fmla="*/ 1207570 h 6844842"/>
              <a:gd name="connsiteX3642" fmla="*/ 7449350 w 9143999"/>
              <a:gd name="connsiteY3642" fmla="*/ 1249861 h 6844842"/>
              <a:gd name="connsiteX3643" fmla="*/ 7426490 w 9143999"/>
              <a:gd name="connsiteY3643" fmla="*/ 1260719 h 6844842"/>
              <a:gd name="connsiteX3644" fmla="*/ 3965094 w 9143999"/>
              <a:gd name="connsiteY3644" fmla="*/ 1260723 h 6844842"/>
              <a:gd name="connsiteX3645" fmla="*/ 3939948 w 9143999"/>
              <a:gd name="connsiteY3645" fmla="*/ 1245864 h 6844842"/>
              <a:gd name="connsiteX3646" fmla="*/ 3941662 w 9143999"/>
              <a:gd name="connsiteY3646" fmla="*/ 1217860 h 6844842"/>
              <a:gd name="connsiteX3647" fmla="*/ 3996526 w 9143999"/>
              <a:gd name="connsiteY3647" fmla="*/ 1231576 h 6844842"/>
              <a:gd name="connsiteX3648" fmla="*/ 3965094 w 9143999"/>
              <a:gd name="connsiteY3648" fmla="*/ 1260723 h 6844842"/>
              <a:gd name="connsiteX3649" fmla="*/ 5178903 w 9143999"/>
              <a:gd name="connsiteY3649" fmla="*/ 1260723 h 6844842"/>
              <a:gd name="connsiteX3650" fmla="*/ 5147471 w 9143999"/>
              <a:gd name="connsiteY3650" fmla="*/ 1231576 h 6844842"/>
              <a:gd name="connsiteX3651" fmla="*/ 5202335 w 9143999"/>
              <a:gd name="connsiteY3651" fmla="*/ 1217860 h 6844842"/>
              <a:gd name="connsiteX3652" fmla="*/ 5204049 w 9143999"/>
              <a:gd name="connsiteY3652" fmla="*/ 1245864 h 6844842"/>
              <a:gd name="connsiteX3653" fmla="*/ 5178903 w 9143999"/>
              <a:gd name="connsiteY3653" fmla="*/ 1260723 h 6844842"/>
              <a:gd name="connsiteX3654" fmla="*/ 2907202 w 9143999"/>
              <a:gd name="connsiteY3654" fmla="*/ 1260724 h 6844842"/>
              <a:gd name="connsiteX3655" fmla="*/ 2881484 w 9143999"/>
              <a:gd name="connsiteY3655" fmla="*/ 1251580 h 6844842"/>
              <a:gd name="connsiteX3656" fmla="*/ 2892343 w 9143999"/>
              <a:gd name="connsiteY3656" fmla="*/ 1205860 h 6844842"/>
              <a:gd name="connsiteX3657" fmla="*/ 2935205 w 9143999"/>
              <a:gd name="connsiteY3657" fmla="*/ 1247008 h 6844842"/>
              <a:gd name="connsiteX3658" fmla="*/ 2907202 w 9143999"/>
              <a:gd name="connsiteY3658" fmla="*/ 1260724 h 6844842"/>
              <a:gd name="connsiteX3659" fmla="*/ 6236795 w 9143999"/>
              <a:gd name="connsiteY3659" fmla="*/ 1260724 h 6844842"/>
              <a:gd name="connsiteX3660" fmla="*/ 6208792 w 9143999"/>
              <a:gd name="connsiteY3660" fmla="*/ 1247008 h 6844842"/>
              <a:gd name="connsiteX3661" fmla="*/ 6251654 w 9143999"/>
              <a:gd name="connsiteY3661" fmla="*/ 1205860 h 6844842"/>
              <a:gd name="connsiteX3662" fmla="*/ 6262513 w 9143999"/>
              <a:gd name="connsiteY3662" fmla="*/ 1251580 h 6844842"/>
              <a:gd name="connsiteX3663" fmla="*/ 6236795 w 9143999"/>
              <a:gd name="connsiteY3663" fmla="*/ 1260724 h 6844842"/>
              <a:gd name="connsiteX3664" fmla="*/ 2120597 w 9143999"/>
              <a:gd name="connsiteY3664" fmla="*/ 1261046 h 6844842"/>
              <a:gd name="connsiteX3665" fmla="*/ 2104925 w 9143999"/>
              <a:gd name="connsiteY3665" fmla="*/ 1260725 h 6844842"/>
              <a:gd name="connsiteX3666" fmla="*/ 2099781 w 9143999"/>
              <a:gd name="connsiteY3666" fmla="*/ 1205861 h 6844842"/>
              <a:gd name="connsiteX3667" fmla="*/ 2128356 w 9143999"/>
              <a:gd name="connsiteY3667" fmla="*/ 1205861 h 6844842"/>
              <a:gd name="connsiteX3668" fmla="*/ 2146073 w 9143999"/>
              <a:gd name="connsiteY3668" fmla="*/ 1224720 h 6844842"/>
              <a:gd name="connsiteX3669" fmla="*/ 2120597 w 9143999"/>
              <a:gd name="connsiteY3669" fmla="*/ 1261046 h 6844842"/>
              <a:gd name="connsiteX3670" fmla="*/ 7023400 w 9143999"/>
              <a:gd name="connsiteY3670" fmla="*/ 1261046 h 6844842"/>
              <a:gd name="connsiteX3671" fmla="*/ 6997924 w 9143999"/>
              <a:gd name="connsiteY3671" fmla="*/ 1224720 h 6844842"/>
              <a:gd name="connsiteX3672" fmla="*/ 7015641 w 9143999"/>
              <a:gd name="connsiteY3672" fmla="*/ 1205861 h 6844842"/>
              <a:gd name="connsiteX3673" fmla="*/ 7044216 w 9143999"/>
              <a:gd name="connsiteY3673" fmla="*/ 1205861 h 6844842"/>
              <a:gd name="connsiteX3674" fmla="*/ 7039072 w 9143999"/>
              <a:gd name="connsiteY3674" fmla="*/ 1260725 h 6844842"/>
              <a:gd name="connsiteX3675" fmla="*/ 7023400 w 9143999"/>
              <a:gd name="connsiteY3675" fmla="*/ 1261046 h 6844842"/>
              <a:gd name="connsiteX3676" fmla="*/ 2253946 w 9143999"/>
              <a:gd name="connsiteY3676" fmla="*/ 1264937 h 6844842"/>
              <a:gd name="connsiteX3677" fmla="*/ 2226442 w 9143999"/>
              <a:gd name="connsiteY3677" fmla="*/ 1262437 h 6844842"/>
              <a:gd name="connsiteX3678" fmla="*/ 2230443 w 9143999"/>
              <a:gd name="connsiteY3678" fmla="*/ 1201287 h 6844842"/>
              <a:gd name="connsiteX3679" fmla="*/ 2272734 w 9143999"/>
              <a:gd name="connsiteY3679" fmla="*/ 1212717 h 6844842"/>
              <a:gd name="connsiteX3680" fmla="*/ 2273305 w 9143999"/>
              <a:gd name="connsiteY3680" fmla="*/ 1255008 h 6844842"/>
              <a:gd name="connsiteX3681" fmla="*/ 2253946 w 9143999"/>
              <a:gd name="connsiteY3681" fmla="*/ 1264937 h 6844842"/>
              <a:gd name="connsiteX3682" fmla="*/ 6890051 w 9143999"/>
              <a:gd name="connsiteY3682" fmla="*/ 1264937 h 6844842"/>
              <a:gd name="connsiteX3683" fmla="*/ 6870692 w 9143999"/>
              <a:gd name="connsiteY3683" fmla="*/ 1255008 h 6844842"/>
              <a:gd name="connsiteX3684" fmla="*/ 6871263 w 9143999"/>
              <a:gd name="connsiteY3684" fmla="*/ 1212717 h 6844842"/>
              <a:gd name="connsiteX3685" fmla="*/ 6913554 w 9143999"/>
              <a:gd name="connsiteY3685" fmla="*/ 1201287 h 6844842"/>
              <a:gd name="connsiteX3686" fmla="*/ 6917555 w 9143999"/>
              <a:gd name="connsiteY3686" fmla="*/ 1262437 h 6844842"/>
              <a:gd name="connsiteX3687" fmla="*/ 6890051 w 9143999"/>
              <a:gd name="connsiteY3687" fmla="*/ 1264937 h 6844842"/>
              <a:gd name="connsiteX3688" fmla="*/ 1846313 w 9143999"/>
              <a:gd name="connsiteY3688" fmla="*/ 1265795 h 6844842"/>
              <a:gd name="connsiteX3689" fmla="*/ 1828168 w 9143999"/>
              <a:gd name="connsiteY3689" fmla="*/ 1255008 h 6844842"/>
              <a:gd name="connsiteX3690" fmla="*/ 1816737 w 9143999"/>
              <a:gd name="connsiteY3690" fmla="*/ 1232148 h 6844842"/>
              <a:gd name="connsiteX3691" fmla="*/ 1847027 w 9143999"/>
              <a:gd name="connsiteY3691" fmla="*/ 1197858 h 6844842"/>
              <a:gd name="connsiteX3692" fmla="*/ 1879603 w 9143999"/>
              <a:gd name="connsiteY3692" fmla="*/ 1232148 h 6844842"/>
              <a:gd name="connsiteX3693" fmla="*/ 1867030 w 9143999"/>
              <a:gd name="connsiteY3693" fmla="*/ 1257294 h 6844842"/>
              <a:gd name="connsiteX3694" fmla="*/ 1846313 w 9143999"/>
              <a:gd name="connsiteY3694" fmla="*/ 1265795 h 6844842"/>
              <a:gd name="connsiteX3695" fmla="*/ 7297684 w 9143999"/>
              <a:gd name="connsiteY3695" fmla="*/ 1265795 h 6844842"/>
              <a:gd name="connsiteX3696" fmla="*/ 7276967 w 9143999"/>
              <a:gd name="connsiteY3696" fmla="*/ 1257294 h 6844842"/>
              <a:gd name="connsiteX3697" fmla="*/ 7264394 w 9143999"/>
              <a:gd name="connsiteY3697" fmla="*/ 1232148 h 6844842"/>
              <a:gd name="connsiteX3698" fmla="*/ 7296970 w 9143999"/>
              <a:gd name="connsiteY3698" fmla="*/ 1197858 h 6844842"/>
              <a:gd name="connsiteX3699" fmla="*/ 7327260 w 9143999"/>
              <a:gd name="connsiteY3699" fmla="*/ 1232148 h 6844842"/>
              <a:gd name="connsiteX3700" fmla="*/ 7315829 w 9143999"/>
              <a:gd name="connsiteY3700" fmla="*/ 1255008 h 6844842"/>
              <a:gd name="connsiteX3701" fmla="*/ 7297684 w 9143999"/>
              <a:gd name="connsiteY3701" fmla="*/ 1265795 h 6844842"/>
              <a:gd name="connsiteX3702" fmla="*/ 523175 w 9143999"/>
              <a:gd name="connsiteY3702" fmla="*/ 1265823 h 6844842"/>
              <a:gd name="connsiteX3703" fmla="*/ 499853 w 9143999"/>
              <a:gd name="connsiteY3703" fmla="*/ 1257295 h 6844842"/>
              <a:gd name="connsiteX3704" fmla="*/ 516426 w 9143999"/>
              <a:gd name="connsiteY3704" fmla="*/ 1197859 h 6844842"/>
              <a:gd name="connsiteX3705" fmla="*/ 557575 w 9143999"/>
              <a:gd name="connsiteY3705" fmla="*/ 1221862 h 6844842"/>
              <a:gd name="connsiteX3706" fmla="*/ 523175 w 9143999"/>
              <a:gd name="connsiteY3706" fmla="*/ 1265823 h 6844842"/>
              <a:gd name="connsiteX3707" fmla="*/ 8620822 w 9143999"/>
              <a:gd name="connsiteY3707" fmla="*/ 1265823 h 6844842"/>
              <a:gd name="connsiteX3708" fmla="*/ 8586422 w 9143999"/>
              <a:gd name="connsiteY3708" fmla="*/ 1221862 h 6844842"/>
              <a:gd name="connsiteX3709" fmla="*/ 8627571 w 9143999"/>
              <a:gd name="connsiteY3709" fmla="*/ 1197859 h 6844842"/>
              <a:gd name="connsiteX3710" fmla="*/ 8644144 w 9143999"/>
              <a:gd name="connsiteY3710" fmla="*/ 1257295 h 6844842"/>
              <a:gd name="connsiteX3711" fmla="*/ 8620822 w 9143999"/>
              <a:gd name="connsiteY3711" fmla="*/ 1265823 h 6844842"/>
              <a:gd name="connsiteX3712" fmla="*/ 259329 w 9143999"/>
              <a:gd name="connsiteY3712" fmla="*/ 1266008 h 6844842"/>
              <a:gd name="connsiteX3713" fmla="*/ 239118 w 9143999"/>
              <a:gd name="connsiteY3713" fmla="*/ 1258436 h 6844842"/>
              <a:gd name="connsiteX3714" fmla="*/ 261970 w 9143999"/>
              <a:gd name="connsiteY3714" fmla="*/ 1197857 h 6844842"/>
              <a:gd name="connsiteX3715" fmla="*/ 280823 w 9143999"/>
              <a:gd name="connsiteY3715" fmla="*/ 1257293 h 6844842"/>
              <a:gd name="connsiteX3716" fmla="*/ 259329 w 9143999"/>
              <a:gd name="connsiteY3716" fmla="*/ 1266008 h 6844842"/>
              <a:gd name="connsiteX3717" fmla="*/ 8884668 w 9143999"/>
              <a:gd name="connsiteY3717" fmla="*/ 1266008 h 6844842"/>
              <a:gd name="connsiteX3718" fmla="*/ 8863174 w 9143999"/>
              <a:gd name="connsiteY3718" fmla="*/ 1257293 h 6844842"/>
              <a:gd name="connsiteX3719" fmla="*/ 8882027 w 9143999"/>
              <a:gd name="connsiteY3719" fmla="*/ 1197857 h 6844842"/>
              <a:gd name="connsiteX3720" fmla="*/ 8904879 w 9143999"/>
              <a:gd name="connsiteY3720" fmla="*/ 1258436 h 6844842"/>
              <a:gd name="connsiteX3721" fmla="*/ 8884668 w 9143999"/>
              <a:gd name="connsiteY3721" fmla="*/ 1266008 h 6844842"/>
              <a:gd name="connsiteX3722" fmla="*/ 1051638 w 9143999"/>
              <a:gd name="connsiteY3722" fmla="*/ 1266435 h 6844842"/>
              <a:gd name="connsiteX3723" fmla="*/ 1029921 w 9143999"/>
              <a:gd name="connsiteY3723" fmla="*/ 1251576 h 6844842"/>
              <a:gd name="connsiteX3724" fmla="*/ 1031068 w 9143999"/>
              <a:gd name="connsiteY3724" fmla="*/ 1210428 h 6844842"/>
              <a:gd name="connsiteX3725" fmla="*/ 1073919 w 9143999"/>
              <a:gd name="connsiteY3725" fmla="*/ 1206999 h 6844842"/>
              <a:gd name="connsiteX3726" fmla="*/ 1051638 w 9143999"/>
              <a:gd name="connsiteY3726" fmla="*/ 1266435 h 6844842"/>
              <a:gd name="connsiteX3727" fmla="*/ 8092359 w 9143999"/>
              <a:gd name="connsiteY3727" fmla="*/ 1266435 h 6844842"/>
              <a:gd name="connsiteX3728" fmla="*/ 8070078 w 9143999"/>
              <a:gd name="connsiteY3728" fmla="*/ 1206999 h 6844842"/>
              <a:gd name="connsiteX3729" fmla="*/ 8112929 w 9143999"/>
              <a:gd name="connsiteY3729" fmla="*/ 1210428 h 6844842"/>
              <a:gd name="connsiteX3730" fmla="*/ 8114076 w 9143999"/>
              <a:gd name="connsiteY3730" fmla="*/ 1251576 h 6844842"/>
              <a:gd name="connsiteX3731" fmla="*/ 8092359 w 9143999"/>
              <a:gd name="connsiteY3731" fmla="*/ 1266435 h 6844842"/>
              <a:gd name="connsiteX3732" fmla="*/ 920984 w 9143999"/>
              <a:gd name="connsiteY3732" fmla="*/ 1266436 h 6844842"/>
              <a:gd name="connsiteX3733" fmla="*/ 898139 w 9143999"/>
              <a:gd name="connsiteY3733" fmla="*/ 1253863 h 6844842"/>
              <a:gd name="connsiteX3734" fmla="*/ 886693 w 9143999"/>
              <a:gd name="connsiteY3734" fmla="*/ 1232146 h 6844842"/>
              <a:gd name="connsiteX3735" fmla="*/ 922700 w 9143999"/>
              <a:gd name="connsiteY3735" fmla="*/ 1197856 h 6844842"/>
              <a:gd name="connsiteX3736" fmla="*/ 955277 w 9143999"/>
              <a:gd name="connsiteY3736" fmla="*/ 1232146 h 6844842"/>
              <a:gd name="connsiteX3737" fmla="*/ 920984 w 9143999"/>
              <a:gd name="connsiteY3737" fmla="*/ 1266436 h 6844842"/>
              <a:gd name="connsiteX3738" fmla="*/ 1451603 w 9143999"/>
              <a:gd name="connsiteY3738" fmla="*/ 1266436 h 6844842"/>
              <a:gd name="connsiteX3739" fmla="*/ 1428743 w 9143999"/>
              <a:gd name="connsiteY3739" fmla="*/ 1255006 h 6844842"/>
              <a:gd name="connsiteX3740" fmla="*/ 1417313 w 9143999"/>
              <a:gd name="connsiteY3740" fmla="*/ 1233289 h 6844842"/>
              <a:gd name="connsiteX3741" fmla="*/ 1451032 w 9143999"/>
              <a:gd name="connsiteY3741" fmla="*/ 1197856 h 6844842"/>
              <a:gd name="connsiteX3742" fmla="*/ 1485893 w 9143999"/>
              <a:gd name="connsiteY3742" fmla="*/ 1232146 h 6844842"/>
              <a:gd name="connsiteX3743" fmla="*/ 1451603 w 9143999"/>
              <a:gd name="connsiteY3743" fmla="*/ 1266436 h 6844842"/>
              <a:gd name="connsiteX3744" fmla="*/ 7692394 w 9143999"/>
              <a:gd name="connsiteY3744" fmla="*/ 1266436 h 6844842"/>
              <a:gd name="connsiteX3745" fmla="*/ 7658104 w 9143999"/>
              <a:gd name="connsiteY3745" fmla="*/ 1232146 h 6844842"/>
              <a:gd name="connsiteX3746" fmla="*/ 7692965 w 9143999"/>
              <a:gd name="connsiteY3746" fmla="*/ 1197856 h 6844842"/>
              <a:gd name="connsiteX3747" fmla="*/ 7726684 w 9143999"/>
              <a:gd name="connsiteY3747" fmla="*/ 1233289 h 6844842"/>
              <a:gd name="connsiteX3748" fmla="*/ 7715254 w 9143999"/>
              <a:gd name="connsiteY3748" fmla="*/ 1255006 h 6844842"/>
              <a:gd name="connsiteX3749" fmla="*/ 7692394 w 9143999"/>
              <a:gd name="connsiteY3749" fmla="*/ 1266436 h 6844842"/>
              <a:gd name="connsiteX3750" fmla="*/ 8223013 w 9143999"/>
              <a:gd name="connsiteY3750" fmla="*/ 1266436 h 6844842"/>
              <a:gd name="connsiteX3751" fmla="*/ 8188720 w 9143999"/>
              <a:gd name="connsiteY3751" fmla="*/ 1232146 h 6844842"/>
              <a:gd name="connsiteX3752" fmla="*/ 8221297 w 9143999"/>
              <a:gd name="connsiteY3752" fmla="*/ 1197856 h 6844842"/>
              <a:gd name="connsiteX3753" fmla="*/ 8257304 w 9143999"/>
              <a:gd name="connsiteY3753" fmla="*/ 1232146 h 6844842"/>
              <a:gd name="connsiteX3754" fmla="*/ 8245858 w 9143999"/>
              <a:gd name="connsiteY3754" fmla="*/ 1253863 h 6844842"/>
              <a:gd name="connsiteX3755" fmla="*/ 8223013 w 9143999"/>
              <a:gd name="connsiteY3755" fmla="*/ 1266436 h 6844842"/>
              <a:gd name="connsiteX3756" fmla="*/ 0 w 9143999"/>
              <a:gd name="connsiteY3756" fmla="*/ 1269610 h 6844842"/>
              <a:gd name="connsiteX3757" fmla="*/ 0 w 9143999"/>
              <a:gd name="connsiteY3757" fmla="*/ 1195602 h 6844842"/>
              <a:gd name="connsiteX3758" fmla="*/ 1461 w 9143999"/>
              <a:gd name="connsiteY3758" fmla="*/ 1195212 h 6844842"/>
              <a:gd name="connsiteX3759" fmla="*/ 22908 w 9143999"/>
              <a:gd name="connsiteY3759" fmla="*/ 1212142 h 6844842"/>
              <a:gd name="connsiteX3760" fmla="*/ 10321 w 9143999"/>
              <a:gd name="connsiteY3760" fmla="*/ 1265863 h 6844842"/>
              <a:gd name="connsiteX3761" fmla="*/ 9143999 w 9143999"/>
              <a:gd name="connsiteY3761" fmla="*/ 1269611 h 6844842"/>
              <a:gd name="connsiteX3762" fmla="*/ 9133676 w 9143999"/>
              <a:gd name="connsiteY3762" fmla="*/ 1265863 h 6844842"/>
              <a:gd name="connsiteX3763" fmla="*/ 9121089 w 9143999"/>
              <a:gd name="connsiteY3763" fmla="*/ 1212142 h 6844842"/>
              <a:gd name="connsiteX3764" fmla="*/ 9142535 w 9143999"/>
              <a:gd name="connsiteY3764" fmla="*/ 1195212 h 6844842"/>
              <a:gd name="connsiteX3765" fmla="*/ 9143999 w 9143999"/>
              <a:gd name="connsiteY3765" fmla="*/ 1195603 h 6844842"/>
              <a:gd name="connsiteX3766" fmla="*/ 3171314 w 9143999"/>
              <a:gd name="connsiteY3766" fmla="*/ 1271152 h 6844842"/>
              <a:gd name="connsiteX3767" fmla="*/ 3153669 w 9143999"/>
              <a:gd name="connsiteY3767" fmla="*/ 1262437 h 6844842"/>
              <a:gd name="connsiteX3768" fmla="*/ 3175386 w 9143999"/>
              <a:gd name="connsiteY3768" fmla="*/ 1192143 h 6844842"/>
              <a:gd name="connsiteX3769" fmla="*/ 3209104 w 9143999"/>
              <a:gd name="connsiteY3769" fmla="*/ 1236720 h 6844842"/>
              <a:gd name="connsiteX3770" fmla="*/ 3191959 w 9143999"/>
              <a:gd name="connsiteY3770" fmla="*/ 1263580 h 6844842"/>
              <a:gd name="connsiteX3771" fmla="*/ 3171314 w 9143999"/>
              <a:gd name="connsiteY3771" fmla="*/ 1271152 h 6844842"/>
              <a:gd name="connsiteX3772" fmla="*/ 5972683 w 9143999"/>
              <a:gd name="connsiteY3772" fmla="*/ 1271152 h 6844842"/>
              <a:gd name="connsiteX3773" fmla="*/ 5952038 w 9143999"/>
              <a:gd name="connsiteY3773" fmla="*/ 1263580 h 6844842"/>
              <a:gd name="connsiteX3774" fmla="*/ 5934893 w 9143999"/>
              <a:gd name="connsiteY3774" fmla="*/ 1236720 h 6844842"/>
              <a:gd name="connsiteX3775" fmla="*/ 5968611 w 9143999"/>
              <a:gd name="connsiteY3775" fmla="*/ 1192143 h 6844842"/>
              <a:gd name="connsiteX3776" fmla="*/ 5990328 w 9143999"/>
              <a:gd name="connsiteY3776" fmla="*/ 1262437 h 6844842"/>
              <a:gd name="connsiteX3777" fmla="*/ 5972683 w 9143999"/>
              <a:gd name="connsiteY3777" fmla="*/ 1271152 h 6844842"/>
              <a:gd name="connsiteX3778" fmla="*/ 2375975 w 9143999"/>
              <a:gd name="connsiteY3778" fmla="*/ 1272151 h 6844842"/>
              <a:gd name="connsiteX3779" fmla="*/ 2350829 w 9143999"/>
              <a:gd name="connsiteY3779" fmla="*/ 1254435 h 6844842"/>
              <a:gd name="connsiteX3780" fmla="*/ 2335970 w 9143999"/>
              <a:gd name="connsiteY3780" fmla="*/ 1232146 h 6844842"/>
              <a:gd name="connsiteX3781" fmla="*/ 2375975 w 9143999"/>
              <a:gd name="connsiteY3781" fmla="*/ 1192141 h 6844842"/>
              <a:gd name="connsiteX3782" fmla="*/ 2415980 w 9143999"/>
              <a:gd name="connsiteY3782" fmla="*/ 1232146 h 6844842"/>
              <a:gd name="connsiteX3783" fmla="*/ 2375975 w 9143999"/>
              <a:gd name="connsiteY3783" fmla="*/ 1272151 h 6844842"/>
              <a:gd name="connsiteX3784" fmla="*/ 6768022 w 9143999"/>
              <a:gd name="connsiteY3784" fmla="*/ 1272151 h 6844842"/>
              <a:gd name="connsiteX3785" fmla="*/ 6728017 w 9143999"/>
              <a:gd name="connsiteY3785" fmla="*/ 1232146 h 6844842"/>
              <a:gd name="connsiteX3786" fmla="*/ 6768022 w 9143999"/>
              <a:gd name="connsiteY3786" fmla="*/ 1192141 h 6844842"/>
              <a:gd name="connsiteX3787" fmla="*/ 6808027 w 9143999"/>
              <a:gd name="connsiteY3787" fmla="*/ 1232146 h 6844842"/>
              <a:gd name="connsiteX3788" fmla="*/ 6793168 w 9143999"/>
              <a:gd name="connsiteY3788" fmla="*/ 1254435 h 6844842"/>
              <a:gd name="connsiteX3789" fmla="*/ 6768022 w 9143999"/>
              <a:gd name="connsiteY3789" fmla="*/ 1272151 h 6844842"/>
              <a:gd name="connsiteX3790" fmla="*/ 3431574 w 9143999"/>
              <a:gd name="connsiteY3790" fmla="*/ 1273293 h 6844842"/>
              <a:gd name="connsiteX3791" fmla="*/ 3397284 w 9143999"/>
              <a:gd name="connsiteY3791" fmla="*/ 1232145 h 6844842"/>
              <a:gd name="connsiteX3792" fmla="*/ 3437861 w 9143999"/>
              <a:gd name="connsiteY3792" fmla="*/ 1192140 h 6844842"/>
              <a:gd name="connsiteX3793" fmla="*/ 3479009 w 9143999"/>
              <a:gd name="connsiteY3793" fmla="*/ 1227001 h 6844842"/>
              <a:gd name="connsiteX3794" fmla="*/ 3450434 w 9143999"/>
              <a:gd name="connsiteY3794" fmla="*/ 1272721 h 6844842"/>
              <a:gd name="connsiteX3795" fmla="*/ 3431574 w 9143999"/>
              <a:gd name="connsiteY3795" fmla="*/ 1273293 h 6844842"/>
              <a:gd name="connsiteX3796" fmla="*/ 5712423 w 9143999"/>
              <a:gd name="connsiteY3796" fmla="*/ 1273293 h 6844842"/>
              <a:gd name="connsiteX3797" fmla="*/ 5693563 w 9143999"/>
              <a:gd name="connsiteY3797" fmla="*/ 1272721 h 6844842"/>
              <a:gd name="connsiteX3798" fmla="*/ 5664988 w 9143999"/>
              <a:gd name="connsiteY3798" fmla="*/ 1227001 h 6844842"/>
              <a:gd name="connsiteX3799" fmla="*/ 5706136 w 9143999"/>
              <a:gd name="connsiteY3799" fmla="*/ 1192140 h 6844842"/>
              <a:gd name="connsiteX3800" fmla="*/ 5746713 w 9143999"/>
              <a:gd name="connsiteY3800" fmla="*/ 1232145 h 6844842"/>
              <a:gd name="connsiteX3801" fmla="*/ 5712423 w 9143999"/>
              <a:gd name="connsiteY3801" fmla="*/ 1273293 h 6844842"/>
              <a:gd name="connsiteX3802" fmla="*/ 2773893 w 9143999"/>
              <a:gd name="connsiteY3802" fmla="*/ 1277076 h 6844842"/>
              <a:gd name="connsiteX3803" fmla="*/ 2750819 w 9143999"/>
              <a:gd name="connsiteY3803" fmla="*/ 1263575 h 6844842"/>
              <a:gd name="connsiteX3804" fmla="*/ 2773107 w 9143999"/>
              <a:gd name="connsiteY3804" fmla="*/ 1192137 h 6844842"/>
              <a:gd name="connsiteX3805" fmla="*/ 2798253 w 9143999"/>
              <a:gd name="connsiteY3805" fmla="*/ 1265289 h 6844842"/>
              <a:gd name="connsiteX3806" fmla="*/ 2773893 w 9143999"/>
              <a:gd name="connsiteY3806" fmla="*/ 1277076 h 6844842"/>
              <a:gd name="connsiteX3807" fmla="*/ 6370104 w 9143999"/>
              <a:gd name="connsiteY3807" fmla="*/ 1277076 h 6844842"/>
              <a:gd name="connsiteX3808" fmla="*/ 6345744 w 9143999"/>
              <a:gd name="connsiteY3808" fmla="*/ 1265289 h 6844842"/>
              <a:gd name="connsiteX3809" fmla="*/ 6370890 w 9143999"/>
              <a:gd name="connsiteY3809" fmla="*/ 1192137 h 6844842"/>
              <a:gd name="connsiteX3810" fmla="*/ 6393178 w 9143999"/>
              <a:gd name="connsiteY3810" fmla="*/ 1263575 h 6844842"/>
              <a:gd name="connsiteX3811" fmla="*/ 6370104 w 9143999"/>
              <a:gd name="connsiteY3811" fmla="*/ 1277076 h 6844842"/>
              <a:gd name="connsiteX3812" fmla="*/ 4239799 w 9143999"/>
              <a:gd name="connsiteY3812" fmla="*/ 1277202 h 6844842"/>
              <a:gd name="connsiteX3813" fmla="*/ 4220210 w 9143999"/>
              <a:gd name="connsiteY3813" fmla="*/ 1277024 h 6844842"/>
              <a:gd name="connsiteX3814" fmla="*/ 4197278 w 9143999"/>
              <a:gd name="connsiteY3814" fmla="*/ 1262433 h 6844842"/>
              <a:gd name="connsiteX3815" fmla="*/ 4195563 w 9143999"/>
              <a:gd name="connsiteY3815" fmla="*/ 1203568 h 6844842"/>
              <a:gd name="connsiteX3816" fmla="*/ 4230425 w 9143999"/>
              <a:gd name="connsiteY3816" fmla="*/ 1189281 h 6844842"/>
              <a:gd name="connsiteX3817" fmla="*/ 4276145 w 9143999"/>
              <a:gd name="connsiteY3817" fmla="*/ 1234429 h 6844842"/>
              <a:gd name="connsiteX3818" fmla="*/ 4239799 w 9143999"/>
              <a:gd name="connsiteY3818" fmla="*/ 1277202 h 6844842"/>
              <a:gd name="connsiteX3819" fmla="*/ 4904198 w 9143999"/>
              <a:gd name="connsiteY3819" fmla="*/ 1277202 h 6844842"/>
              <a:gd name="connsiteX3820" fmla="*/ 4867852 w 9143999"/>
              <a:gd name="connsiteY3820" fmla="*/ 1234429 h 6844842"/>
              <a:gd name="connsiteX3821" fmla="*/ 4913572 w 9143999"/>
              <a:gd name="connsiteY3821" fmla="*/ 1189281 h 6844842"/>
              <a:gd name="connsiteX3822" fmla="*/ 4948434 w 9143999"/>
              <a:gd name="connsiteY3822" fmla="*/ 1203568 h 6844842"/>
              <a:gd name="connsiteX3823" fmla="*/ 4946719 w 9143999"/>
              <a:gd name="connsiteY3823" fmla="*/ 1262433 h 6844842"/>
              <a:gd name="connsiteX3824" fmla="*/ 4923787 w 9143999"/>
              <a:gd name="connsiteY3824" fmla="*/ 1277024 h 6844842"/>
              <a:gd name="connsiteX3825" fmla="*/ 4904198 w 9143999"/>
              <a:gd name="connsiteY3825" fmla="*/ 1277202 h 6844842"/>
              <a:gd name="connsiteX3826" fmla="*/ 3304911 w 9143999"/>
              <a:gd name="connsiteY3826" fmla="*/ 1277861 h 6844842"/>
              <a:gd name="connsiteX3827" fmla="*/ 3279765 w 9143999"/>
              <a:gd name="connsiteY3827" fmla="*/ 1258430 h 6844842"/>
              <a:gd name="connsiteX3828" fmla="*/ 3279194 w 9143999"/>
              <a:gd name="connsiteY3828" fmla="*/ 1205280 h 6844842"/>
              <a:gd name="connsiteX3829" fmla="*/ 3333486 w 9143999"/>
              <a:gd name="connsiteY3829" fmla="*/ 1205280 h 6844842"/>
              <a:gd name="connsiteX3830" fmla="*/ 3328343 w 9143999"/>
              <a:gd name="connsiteY3830" fmla="*/ 1263002 h 6844842"/>
              <a:gd name="connsiteX3831" fmla="*/ 3304911 w 9143999"/>
              <a:gd name="connsiteY3831" fmla="*/ 1277861 h 6844842"/>
              <a:gd name="connsiteX3832" fmla="*/ 5839086 w 9143999"/>
              <a:gd name="connsiteY3832" fmla="*/ 1277861 h 6844842"/>
              <a:gd name="connsiteX3833" fmla="*/ 5815654 w 9143999"/>
              <a:gd name="connsiteY3833" fmla="*/ 1263002 h 6844842"/>
              <a:gd name="connsiteX3834" fmla="*/ 5810511 w 9143999"/>
              <a:gd name="connsiteY3834" fmla="*/ 1205280 h 6844842"/>
              <a:gd name="connsiteX3835" fmla="*/ 5864803 w 9143999"/>
              <a:gd name="connsiteY3835" fmla="*/ 1205280 h 6844842"/>
              <a:gd name="connsiteX3836" fmla="*/ 5864232 w 9143999"/>
              <a:gd name="connsiteY3836" fmla="*/ 1258430 h 6844842"/>
              <a:gd name="connsiteX3837" fmla="*/ 5839086 w 9143999"/>
              <a:gd name="connsiteY3837" fmla="*/ 1277861 h 6844842"/>
              <a:gd name="connsiteX3838" fmla="*/ 3835355 w 9143999"/>
              <a:gd name="connsiteY3838" fmla="*/ 1278009 h 6844842"/>
              <a:gd name="connsiteX3839" fmla="*/ 3802422 w 9143999"/>
              <a:gd name="connsiteY3839" fmla="*/ 1265293 h 6844842"/>
              <a:gd name="connsiteX3840" fmla="*/ 3800136 w 9143999"/>
              <a:gd name="connsiteY3840" fmla="*/ 1201285 h 6844842"/>
              <a:gd name="connsiteX3841" fmla="*/ 3875574 w 9143999"/>
              <a:gd name="connsiteY3841" fmla="*/ 1209857 h 6844842"/>
              <a:gd name="connsiteX3842" fmla="*/ 3867002 w 9143999"/>
              <a:gd name="connsiteY3842" fmla="*/ 1267579 h 6844842"/>
              <a:gd name="connsiteX3843" fmla="*/ 3835355 w 9143999"/>
              <a:gd name="connsiteY3843" fmla="*/ 1278009 h 6844842"/>
              <a:gd name="connsiteX3844" fmla="*/ 5308642 w 9143999"/>
              <a:gd name="connsiteY3844" fmla="*/ 1278009 h 6844842"/>
              <a:gd name="connsiteX3845" fmla="*/ 5276995 w 9143999"/>
              <a:gd name="connsiteY3845" fmla="*/ 1267579 h 6844842"/>
              <a:gd name="connsiteX3846" fmla="*/ 5268423 w 9143999"/>
              <a:gd name="connsiteY3846" fmla="*/ 1209857 h 6844842"/>
              <a:gd name="connsiteX3847" fmla="*/ 5343861 w 9143999"/>
              <a:gd name="connsiteY3847" fmla="*/ 1201285 h 6844842"/>
              <a:gd name="connsiteX3848" fmla="*/ 5341575 w 9143999"/>
              <a:gd name="connsiteY3848" fmla="*/ 1265293 h 6844842"/>
              <a:gd name="connsiteX3849" fmla="*/ 5308642 w 9143999"/>
              <a:gd name="connsiteY3849" fmla="*/ 1278009 h 6844842"/>
              <a:gd name="connsiteX3850" fmla="*/ 1585694 w 9143999"/>
              <a:gd name="connsiteY3850" fmla="*/ 1374757 h 6844842"/>
              <a:gd name="connsiteX3851" fmla="*/ 1577121 w 9143999"/>
              <a:gd name="connsiteY3851" fmla="*/ 1369042 h 6844842"/>
              <a:gd name="connsiteX3852" fmla="*/ 1585694 w 9143999"/>
              <a:gd name="connsiteY3852" fmla="*/ 1363327 h 6844842"/>
              <a:gd name="connsiteX3853" fmla="*/ 1594267 w 9143999"/>
              <a:gd name="connsiteY3853" fmla="*/ 1369042 h 6844842"/>
              <a:gd name="connsiteX3854" fmla="*/ 1585694 w 9143999"/>
              <a:gd name="connsiteY3854" fmla="*/ 1374757 h 6844842"/>
              <a:gd name="connsiteX3855" fmla="*/ 7558303 w 9143999"/>
              <a:gd name="connsiteY3855" fmla="*/ 1374757 h 6844842"/>
              <a:gd name="connsiteX3856" fmla="*/ 7549730 w 9143999"/>
              <a:gd name="connsiteY3856" fmla="*/ 1369042 h 6844842"/>
              <a:gd name="connsiteX3857" fmla="*/ 7558303 w 9143999"/>
              <a:gd name="connsiteY3857" fmla="*/ 1363327 h 6844842"/>
              <a:gd name="connsiteX3858" fmla="*/ 7566876 w 9143999"/>
              <a:gd name="connsiteY3858" fmla="*/ 1369042 h 6844842"/>
              <a:gd name="connsiteX3859" fmla="*/ 7558303 w 9143999"/>
              <a:gd name="connsiteY3859" fmla="*/ 1374757 h 6844842"/>
              <a:gd name="connsiteX3860" fmla="*/ 3046439 w 9143999"/>
              <a:gd name="connsiteY3860" fmla="*/ 1378765 h 6844842"/>
              <a:gd name="connsiteX3861" fmla="*/ 3033295 w 9143999"/>
              <a:gd name="connsiteY3861" fmla="*/ 1375907 h 6844842"/>
              <a:gd name="connsiteX3862" fmla="*/ 3043010 w 9143999"/>
              <a:gd name="connsiteY3862" fmla="*/ 1353047 h 6844842"/>
              <a:gd name="connsiteX3863" fmla="*/ 3046439 w 9143999"/>
              <a:gd name="connsiteY3863" fmla="*/ 1378765 h 6844842"/>
              <a:gd name="connsiteX3864" fmla="*/ 6097558 w 9143999"/>
              <a:gd name="connsiteY3864" fmla="*/ 1378765 h 6844842"/>
              <a:gd name="connsiteX3865" fmla="*/ 6100987 w 9143999"/>
              <a:gd name="connsiteY3865" fmla="*/ 1353047 h 6844842"/>
              <a:gd name="connsiteX3866" fmla="*/ 6110702 w 9143999"/>
              <a:gd name="connsiteY3866" fmla="*/ 1375907 h 6844842"/>
              <a:gd name="connsiteX3867" fmla="*/ 6097558 w 9143999"/>
              <a:gd name="connsiteY3867" fmla="*/ 1378765 h 6844842"/>
              <a:gd name="connsiteX3868" fmla="*/ 3572811 w 9143999"/>
              <a:gd name="connsiteY3868" fmla="*/ 1379050 h 6844842"/>
              <a:gd name="connsiteX3869" fmla="*/ 3559380 w 9143999"/>
              <a:gd name="connsiteY3869" fmla="*/ 1371907 h 6844842"/>
              <a:gd name="connsiteX3870" fmla="*/ 3561666 w 9143999"/>
              <a:gd name="connsiteY3870" fmla="*/ 1356476 h 6844842"/>
              <a:gd name="connsiteX3871" fmla="*/ 3584526 w 9143999"/>
              <a:gd name="connsiteY3871" fmla="*/ 1367335 h 6844842"/>
              <a:gd name="connsiteX3872" fmla="*/ 3572811 w 9143999"/>
              <a:gd name="connsiteY3872" fmla="*/ 1379050 h 6844842"/>
              <a:gd name="connsiteX3873" fmla="*/ 5571186 w 9143999"/>
              <a:gd name="connsiteY3873" fmla="*/ 1379050 h 6844842"/>
              <a:gd name="connsiteX3874" fmla="*/ 5559471 w 9143999"/>
              <a:gd name="connsiteY3874" fmla="*/ 1367335 h 6844842"/>
              <a:gd name="connsiteX3875" fmla="*/ 5582331 w 9143999"/>
              <a:gd name="connsiteY3875" fmla="*/ 1356476 h 6844842"/>
              <a:gd name="connsiteX3876" fmla="*/ 5584617 w 9143999"/>
              <a:gd name="connsiteY3876" fmla="*/ 1371907 h 6844842"/>
              <a:gd name="connsiteX3877" fmla="*/ 5571186 w 9143999"/>
              <a:gd name="connsiteY3877" fmla="*/ 1379050 h 6844842"/>
              <a:gd name="connsiteX3878" fmla="*/ 260259 w 9143999"/>
              <a:gd name="connsiteY3878" fmla="*/ 1379338 h 6844842"/>
              <a:gd name="connsiteX3879" fmla="*/ 247691 w 9143999"/>
              <a:gd name="connsiteY3879" fmla="*/ 1366765 h 6844842"/>
              <a:gd name="connsiteX3880" fmla="*/ 267685 w 9143999"/>
              <a:gd name="connsiteY3880" fmla="*/ 1355335 h 6844842"/>
              <a:gd name="connsiteX3881" fmla="*/ 260259 w 9143999"/>
              <a:gd name="connsiteY3881" fmla="*/ 1379338 h 6844842"/>
              <a:gd name="connsiteX3882" fmla="*/ 8883738 w 9143999"/>
              <a:gd name="connsiteY3882" fmla="*/ 1379338 h 6844842"/>
              <a:gd name="connsiteX3883" fmla="*/ 8876312 w 9143999"/>
              <a:gd name="connsiteY3883" fmla="*/ 1355335 h 6844842"/>
              <a:gd name="connsiteX3884" fmla="*/ 8896306 w 9143999"/>
              <a:gd name="connsiteY3884" fmla="*/ 1366765 h 6844842"/>
              <a:gd name="connsiteX3885" fmla="*/ 8883738 w 9143999"/>
              <a:gd name="connsiteY3885" fmla="*/ 1379338 h 6844842"/>
              <a:gd name="connsiteX3886" fmla="*/ 3701477 w 9143999"/>
              <a:gd name="connsiteY3886" fmla="*/ 1379339 h 6844842"/>
              <a:gd name="connsiteX3887" fmla="*/ 3688333 w 9143999"/>
              <a:gd name="connsiteY3887" fmla="*/ 1366766 h 6844842"/>
              <a:gd name="connsiteX3888" fmla="*/ 3708335 w 9143999"/>
              <a:gd name="connsiteY3888" fmla="*/ 1349621 h 6844842"/>
              <a:gd name="connsiteX3889" fmla="*/ 3701477 w 9143999"/>
              <a:gd name="connsiteY3889" fmla="*/ 1379339 h 6844842"/>
              <a:gd name="connsiteX3890" fmla="*/ 5442520 w 9143999"/>
              <a:gd name="connsiteY3890" fmla="*/ 1379339 h 6844842"/>
              <a:gd name="connsiteX3891" fmla="*/ 5435662 w 9143999"/>
              <a:gd name="connsiteY3891" fmla="*/ 1349621 h 6844842"/>
              <a:gd name="connsiteX3892" fmla="*/ 5455664 w 9143999"/>
              <a:gd name="connsiteY3892" fmla="*/ 1366766 h 6844842"/>
              <a:gd name="connsiteX3893" fmla="*/ 5442520 w 9143999"/>
              <a:gd name="connsiteY3893" fmla="*/ 1379339 h 6844842"/>
              <a:gd name="connsiteX3894" fmla="*/ 2379973 w 9143999"/>
              <a:gd name="connsiteY3894" fmla="*/ 1380192 h 6844842"/>
              <a:gd name="connsiteX3895" fmla="*/ 2369114 w 9143999"/>
              <a:gd name="connsiteY3895" fmla="*/ 1373620 h 6844842"/>
              <a:gd name="connsiteX3896" fmla="*/ 2379401 w 9143999"/>
              <a:gd name="connsiteY3896" fmla="*/ 1351903 h 6844842"/>
              <a:gd name="connsiteX3897" fmla="*/ 2387402 w 9143999"/>
              <a:gd name="connsiteY3897" fmla="*/ 1366191 h 6844842"/>
              <a:gd name="connsiteX3898" fmla="*/ 2379973 w 9143999"/>
              <a:gd name="connsiteY3898" fmla="*/ 1380192 h 6844842"/>
              <a:gd name="connsiteX3899" fmla="*/ 6764024 w 9143999"/>
              <a:gd name="connsiteY3899" fmla="*/ 1380192 h 6844842"/>
              <a:gd name="connsiteX3900" fmla="*/ 6756595 w 9143999"/>
              <a:gd name="connsiteY3900" fmla="*/ 1366191 h 6844842"/>
              <a:gd name="connsiteX3901" fmla="*/ 6764596 w 9143999"/>
              <a:gd name="connsiteY3901" fmla="*/ 1351903 h 6844842"/>
              <a:gd name="connsiteX3902" fmla="*/ 6774883 w 9143999"/>
              <a:gd name="connsiteY3902" fmla="*/ 1373620 h 6844842"/>
              <a:gd name="connsiteX3903" fmla="*/ 6764024 w 9143999"/>
              <a:gd name="connsiteY3903" fmla="*/ 1380192 h 6844842"/>
              <a:gd name="connsiteX3904" fmla="*/ 1847594 w 9143999"/>
              <a:gd name="connsiteY3904" fmla="*/ 1380482 h 6844842"/>
              <a:gd name="connsiteX3905" fmla="*/ 1835021 w 9143999"/>
              <a:gd name="connsiteY3905" fmla="*/ 1365052 h 6844842"/>
              <a:gd name="connsiteX3906" fmla="*/ 1862453 w 9143999"/>
              <a:gd name="connsiteY3906" fmla="*/ 1357622 h 6844842"/>
              <a:gd name="connsiteX3907" fmla="*/ 1847594 w 9143999"/>
              <a:gd name="connsiteY3907" fmla="*/ 1380482 h 6844842"/>
              <a:gd name="connsiteX3908" fmla="*/ 7296403 w 9143999"/>
              <a:gd name="connsiteY3908" fmla="*/ 1380482 h 6844842"/>
              <a:gd name="connsiteX3909" fmla="*/ 7281544 w 9143999"/>
              <a:gd name="connsiteY3909" fmla="*/ 1357622 h 6844842"/>
              <a:gd name="connsiteX3910" fmla="*/ 7308976 w 9143999"/>
              <a:gd name="connsiteY3910" fmla="*/ 1365052 h 6844842"/>
              <a:gd name="connsiteX3911" fmla="*/ 7296403 w 9143999"/>
              <a:gd name="connsiteY3911" fmla="*/ 1380482 h 6844842"/>
              <a:gd name="connsiteX3912" fmla="*/ 3836715 w 9143999"/>
              <a:gd name="connsiteY3912" fmla="*/ 1380484 h 6844842"/>
              <a:gd name="connsiteX3913" fmla="*/ 3816141 w 9143999"/>
              <a:gd name="connsiteY3913" fmla="*/ 1371912 h 6844842"/>
              <a:gd name="connsiteX3914" fmla="*/ 3839001 w 9143999"/>
              <a:gd name="connsiteY3914" fmla="*/ 1347337 h 6844842"/>
              <a:gd name="connsiteX3915" fmla="*/ 3852717 w 9143999"/>
              <a:gd name="connsiteY3915" fmla="*/ 1365054 h 6844842"/>
              <a:gd name="connsiteX3916" fmla="*/ 3836715 w 9143999"/>
              <a:gd name="connsiteY3916" fmla="*/ 1380484 h 6844842"/>
              <a:gd name="connsiteX3917" fmla="*/ 5307282 w 9143999"/>
              <a:gd name="connsiteY3917" fmla="*/ 1380484 h 6844842"/>
              <a:gd name="connsiteX3918" fmla="*/ 5291280 w 9143999"/>
              <a:gd name="connsiteY3918" fmla="*/ 1365054 h 6844842"/>
              <a:gd name="connsiteX3919" fmla="*/ 5304996 w 9143999"/>
              <a:gd name="connsiteY3919" fmla="*/ 1347337 h 6844842"/>
              <a:gd name="connsiteX3920" fmla="*/ 5327856 w 9143999"/>
              <a:gd name="connsiteY3920" fmla="*/ 1371912 h 6844842"/>
              <a:gd name="connsiteX3921" fmla="*/ 5307282 w 9143999"/>
              <a:gd name="connsiteY3921" fmla="*/ 1380484 h 6844842"/>
              <a:gd name="connsiteX3922" fmla="*/ 4373016 w 9143999"/>
              <a:gd name="connsiteY3922" fmla="*/ 1380625 h 6844842"/>
              <a:gd name="connsiteX3923" fmla="*/ 4352513 w 9143999"/>
              <a:gd name="connsiteY3923" fmla="*/ 1377625 h 6844842"/>
              <a:gd name="connsiteX3924" fmla="*/ 4347941 w 9143999"/>
              <a:gd name="connsiteY3924" fmla="*/ 1359337 h 6844842"/>
              <a:gd name="connsiteX3925" fmla="*/ 4384517 w 9143999"/>
              <a:gd name="connsiteY3925" fmla="*/ 1367338 h 6844842"/>
              <a:gd name="connsiteX3926" fmla="*/ 4373016 w 9143999"/>
              <a:gd name="connsiteY3926" fmla="*/ 1380625 h 6844842"/>
              <a:gd name="connsiteX3927" fmla="*/ 4770981 w 9143999"/>
              <a:gd name="connsiteY3927" fmla="*/ 1380625 h 6844842"/>
              <a:gd name="connsiteX3928" fmla="*/ 4759480 w 9143999"/>
              <a:gd name="connsiteY3928" fmla="*/ 1367338 h 6844842"/>
              <a:gd name="connsiteX3929" fmla="*/ 4796056 w 9143999"/>
              <a:gd name="connsiteY3929" fmla="*/ 1359337 h 6844842"/>
              <a:gd name="connsiteX3930" fmla="*/ 4791484 w 9143999"/>
              <a:gd name="connsiteY3930" fmla="*/ 1377625 h 6844842"/>
              <a:gd name="connsiteX3931" fmla="*/ 4770981 w 9143999"/>
              <a:gd name="connsiteY3931" fmla="*/ 1380625 h 6844842"/>
              <a:gd name="connsiteX3932" fmla="*/ 1326081 w 9143999"/>
              <a:gd name="connsiteY3932" fmla="*/ 1382196 h 6844842"/>
              <a:gd name="connsiteX3933" fmla="*/ 1306079 w 9143999"/>
              <a:gd name="connsiteY3933" fmla="*/ 1376481 h 6844842"/>
              <a:gd name="connsiteX3934" fmla="*/ 1322081 w 9143999"/>
              <a:gd name="connsiteY3934" fmla="*/ 1347334 h 6844842"/>
              <a:gd name="connsiteX3935" fmla="*/ 1326081 w 9143999"/>
              <a:gd name="connsiteY3935" fmla="*/ 1382196 h 6844842"/>
              <a:gd name="connsiteX3936" fmla="*/ 7817916 w 9143999"/>
              <a:gd name="connsiteY3936" fmla="*/ 1382196 h 6844842"/>
              <a:gd name="connsiteX3937" fmla="*/ 7821916 w 9143999"/>
              <a:gd name="connsiteY3937" fmla="*/ 1347334 h 6844842"/>
              <a:gd name="connsiteX3938" fmla="*/ 7837918 w 9143999"/>
              <a:gd name="connsiteY3938" fmla="*/ 1376481 h 6844842"/>
              <a:gd name="connsiteX3939" fmla="*/ 7817916 w 9143999"/>
              <a:gd name="connsiteY3939" fmla="*/ 1382196 h 6844842"/>
              <a:gd name="connsiteX3940" fmla="*/ 1194489 w 9143999"/>
              <a:gd name="connsiteY3940" fmla="*/ 1384121 h 6844842"/>
              <a:gd name="connsiteX3941" fmla="*/ 1173129 w 9143999"/>
              <a:gd name="connsiteY3941" fmla="*/ 1381049 h 6844842"/>
              <a:gd name="connsiteX3942" fmla="*/ 1167414 w 9143999"/>
              <a:gd name="connsiteY3942" fmla="*/ 1362761 h 6844842"/>
              <a:gd name="connsiteX3943" fmla="*/ 1187988 w 9143999"/>
              <a:gd name="connsiteY3943" fmla="*/ 1347331 h 6844842"/>
              <a:gd name="connsiteX3944" fmla="*/ 1205133 w 9143999"/>
              <a:gd name="connsiteY3944" fmla="*/ 1364476 h 6844842"/>
              <a:gd name="connsiteX3945" fmla="*/ 1194489 w 9143999"/>
              <a:gd name="connsiteY3945" fmla="*/ 1384121 h 6844842"/>
              <a:gd name="connsiteX3946" fmla="*/ 7949508 w 9143999"/>
              <a:gd name="connsiteY3946" fmla="*/ 1384121 h 6844842"/>
              <a:gd name="connsiteX3947" fmla="*/ 7938864 w 9143999"/>
              <a:gd name="connsiteY3947" fmla="*/ 1364476 h 6844842"/>
              <a:gd name="connsiteX3948" fmla="*/ 7956009 w 9143999"/>
              <a:gd name="connsiteY3948" fmla="*/ 1347331 h 6844842"/>
              <a:gd name="connsiteX3949" fmla="*/ 7976583 w 9143999"/>
              <a:gd name="connsiteY3949" fmla="*/ 1362761 h 6844842"/>
              <a:gd name="connsiteX3950" fmla="*/ 7970868 w 9143999"/>
              <a:gd name="connsiteY3950" fmla="*/ 1381049 h 6844842"/>
              <a:gd name="connsiteX3951" fmla="*/ 7949508 w 9143999"/>
              <a:gd name="connsiteY3951" fmla="*/ 1384121 h 6844842"/>
              <a:gd name="connsiteX3952" fmla="*/ 390591 w 9143999"/>
              <a:gd name="connsiteY3952" fmla="*/ 1385024 h 6844842"/>
              <a:gd name="connsiteX3953" fmla="*/ 376611 w 9143999"/>
              <a:gd name="connsiteY3953" fmla="*/ 1378764 h 6844842"/>
              <a:gd name="connsiteX3954" fmla="*/ 372609 w 9143999"/>
              <a:gd name="connsiteY3954" fmla="*/ 1358190 h 6844842"/>
              <a:gd name="connsiteX3955" fmla="*/ 412058 w 9143999"/>
              <a:gd name="connsiteY3955" fmla="*/ 1362762 h 6844842"/>
              <a:gd name="connsiteX3956" fmla="*/ 390591 w 9143999"/>
              <a:gd name="connsiteY3956" fmla="*/ 1385024 h 6844842"/>
              <a:gd name="connsiteX3957" fmla="*/ 8753406 w 9143999"/>
              <a:gd name="connsiteY3957" fmla="*/ 1385024 h 6844842"/>
              <a:gd name="connsiteX3958" fmla="*/ 8731939 w 9143999"/>
              <a:gd name="connsiteY3958" fmla="*/ 1362762 h 6844842"/>
              <a:gd name="connsiteX3959" fmla="*/ 8771388 w 9143999"/>
              <a:gd name="connsiteY3959" fmla="*/ 1358190 h 6844842"/>
              <a:gd name="connsiteX3960" fmla="*/ 8767386 w 9143999"/>
              <a:gd name="connsiteY3960" fmla="*/ 1378764 h 6844842"/>
              <a:gd name="connsiteX3961" fmla="*/ 8753406 w 9143999"/>
              <a:gd name="connsiteY3961" fmla="*/ 1385024 h 6844842"/>
              <a:gd name="connsiteX3962" fmla="*/ 2109970 w 9143999"/>
              <a:gd name="connsiteY3962" fmla="*/ 1385149 h 6844842"/>
              <a:gd name="connsiteX3963" fmla="*/ 2096924 w 9143999"/>
              <a:gd name="connsiteY3963" fmla="*/ 1378193 h 6844842"/>
              <a:gd name="connsiteX3964" fmla="*/ 2093495 w 9143999"/>
              <a:gd name="connsiteY3964" fmla="*/ 1357619 h 6844842"/>
              <a:gd name="connsiteX3965" fmla="*/ 2134643 w 9143999"/>
              <a:gd name="connsiteY3965" fmla="*/ 1355333 h 6844842"/>
              <a:gd name="connsiteX3966" fmla="*/ 2109970 w 9143999"/>
              <a:gd name="connsiteY3966" fmla="*/ 1385149 h 6844842"/>
              <a:gd name="connsiteX3967" fmla="*/ 7034027 w 9143999"/>
              <a:gd name="connsiteY3967" fmla="*/ 1385149 h 6844842"/>
              <a:gd name="connsiteX3968" fmla="*/ 7009354 w 9143999"/>
              <a:gd name="connsiteY3968" fmla="*/ 1355333 h 6844842"/>
              <a:gd name="connsiteX3969" fmla="*/ 7050502 w 9143999"/>
              <a:gd name="connsiteY3969" fmla="*/ 1357619 h 6844842"/>
              <a:gd name="connsiteX3970" fmla="*/ 7047073 w 9143999"/>
              <a:gd name="connsiteY3970" fmla="*/ 1378193 h 6844842"/>
              <a:gd name="connsiteX3971" fmla="*/ 7034027 w 9143999"/>
              <a:gd name="connsiteY3971" fmla="*/ 1385149 h 6844842"/>
              <a:gd name="connsiteX3972" fmla="*/ 1451603 w 9143999"/>
              <a:gd name="connsiteY3972" fmla="*/ 1391043 h 6844842"/>
              <a:gd name="connsiteX3973" fmla="*/ 1438458 w 9143999"/>
              <a:gd name="connsiteY3973" fmla="*/ 1383328 h 6844842"/>
              <a:gd name="connsiteX3974" fmla="*/ 1429886 w 9143999"/>
              <a:gd name="connsiteY3974" fmla="*/ 1362183 h 6844842"/>
              <a:gd name="connsiteX3975" fmla="*/ 1451603 w 9143999"/>
              <a:gd name="connsiteY3975" fmla="*/ 1349038 h 6844842"/>
              <a:gd name="connsiteX3976" fmla="*/ 1473320 w 9143999"/>
              <a:gd name="connsiteY3976" fmla="*/ 1362183 h 6844842"/>
              <a:gd name="connsiteX3977" fmla="*/ 1464747 w 9143999"/>
              <a:gd name="connsiteY3977" fmla="*/ 1383328 h 6844842"/>
              <a:gd name="connsiteX3978" fmla="*/ 1451603 w 9143999"/>
              <a:gd name="connsiteY3978" fmla="*/ 1391043 h 6844842"/>
              <a:gd name="connsiteX3979" fmla="*/ 7692394 w 9143999"/>
              <a:gd name="connsiteY3979" fmla="*/ 1391043 h 6844842"/>
              <a:gd name="connsiteX3980" fmla="*/ 7679250 w 9143999"/>
              <a:gd name="connsiteY3980" fmla="*/ 1383328 h 6844842"/>
              <a:gd name="connsiteX3981" fmla="*/ 7670677 w 9143999"/>
              <a:gd name="connsiteY3981" fmla="*/ 1362183 h 6844842"/>
              <a:gd name="connsiteX3982" fmla="*/ 7692394 w 9143999"/>
              <a:gd name="connsiteY3982" fmla="*/ 1349038 h 6844842"/>
              <a:gd name="connsiteX3983" fmla="*/ 7714111 w 9143999"/>
              <a:gd name="connsiteY3983" fmla="*/ 1362183 h 6844842"/>
              <a:gd name="connsiteX3984" fmla="*/ 7705539 w 9143999"/>
              <a:gd name="connsiteY3984" fmla="*/ 1383328 h 6844842"/>
              <a:gd name="connsiteX3985" fmla="*/ 7692394 w 9143999"/>
              <a:gd name="connsiteY3985" fmla="*/ 1391043 h 6844842"/>
              <a:gd name="connsiteX3986" fmla="*/ 1052352 w 9143999"/>
              <a:gd name="connsiteY3986" fmla="*/ 1391551 h 6844842"/>
              <a:gd name="connsiteX3987" fmla="*/ 1036207 w 9143999"/>
              <a:gd name="connsiteY3987" fmla="*/ 1385051 h 6844842"/>
              <a:gd name="connsiteX3988" fmla="*/ 1055064 w 9143999"/>
              <a:gd name="connsiteY3988" fmla="*/ 1340474 h 6844842"/>
              <a:gd name="connsiteX3989" fmla="*/ 1071060 w 9143999"/>
              <a:gd name="connsiteY3989" fmla="*/ 1383908 h 6844842"/>
              <a:gd name="connsiteX3990" fmla="*/ 1052352 w 9143999"/>
              <a:gd name="connsiteY3990" fmla="*/ 1391551 h 6844842"/>
              <a:gd name="connsiteX3991" fmla="*/ 8091645 w 9143999"/>
              <a:gd name="connsiteY3991" fmla="*/ 1391551 h 6844842"/>
              <a:gd name="connsiteX3992" fmla="*/ 8072937 w 9143999"/>
              <a:gd name="connsiteY3992" fmla="*/ 1383908 h 6844842"/>
              <a:gd name="connsiteX3993" fmla="*/ 8088933 w 9143999"/>
              <a:gd name="connsiteY3993" fmla="*/ 1340474 h 6844842"/>
              <a:gd name="connsiteX3994" fmla="*/ 8107790 w 9143999"/>
              <a:gd name="connsiteY3994" fmla="*/ 1385051 h 6844842"/>
              <a:gd name="connsiteX3995" fmla="*/ 8091645 w 9143999"/>
              <a:gd name="connsiteY3995" fmla="*/ 1391551 h 6844842"/>
              <a:gd name="connsiteX3996" fmla="*/ 0 w 9143999"/>
              <a:gd name="connsiteY3996" fmla="*/ 1393884 h 6844842"/>
              <a:gd name="connsiteX3997" fmla="*/ 0 w 9143999"/>
              <a:gd name="connsiteY3997" fmla="*/ 1338868 h 6844842"/>
              <a:gd name="connsiteX3998" fmla="*/ 7460 w 9143999"/>
              <a:gd name="connsiteY3998" fmla="*/ 1341615 h 6844842"/>
              <a:gd name="connsiteX3999" fmla="*/ 13182 w 9143999"/>
              <a:gd name="connsiteY3999" fmla="*/ 1383906 h 6844842"/>
              <a:gd name="connsiteX4000" fmla="*/ 9143999 w 9143999"/>
              <a:gd name="connsiteY4000" fmla="*/ 1393885 h 6844842"/>
              <a:gd name="connsiteX4001" fmla="*/ 9130815 w 9143999"/>
              <a:gd name="connsiteY4001" fmla="*/ 1383906 h 6844842"/>
              <a:gd name="connsiteX4002" fmla="*/ 9136537 w 9143999"/>
              <a:gd name="connsiteY4002" fmla="*/ 1341615 h 6844842"/>
              <a:gd name="connsiteX4003" fmla="*/ 9143999 w 9143999"/>
              <a:gd name="connsiteY4003" fmla="*/ 1338867 h 6844842"/>
              <a:gd name="connsiteX4004" fmla="*/ 4496892 w 9143999"/>
              <a:gd name="connsiteY4004" fmla="*/ 1394411 h 6844842"/>
              <a:gd name="connsiteX4005" fmla="*/ 4481461 w 9143999"/>
              <a:gd name="connsiteY4005" fmla="*/ 1386196 h 6844842"/>
              <a:gd name="connsiteX4006" fmla="*/ 4479175 w 9143999"/>
              <a:gd name="connsiteY4006" fmla="*/ 1343905 h 6844842"/>
              <a:gd name="connsiteX4007" fmla="*/ 4510036 w 9143999"/>
              <a:gd name="connsiteY4007" fmla="*/ 1343334 h 6844842"/>
              <a:gd name="connsiteX4008" fmla="*/ 4517466 w 9143999"/>
              <a:gd name="connsiteY4008" fmla="*/ 1381624 h 6844842"/>
              <a:gd name="connsiteX4009" fmla="*/ 4496892 w 9143999"/>
              <a:gd name="connsiteY4009" fmla="*/ 1394411 h 6844842"/>
              <a:gd name="connsiteX4010" fmla="*/ 4647105 w 9143999"/>
              <a:gd name="connsiteY4010" fmla="*/ 1394411 h 6844842"/>
              <a:gd name="connsiteX4011" fmla="*/ 4626531 w 9143999"/>
              <a:gd name="connsiteY4011" fmla="*/ 1381624 h 6844842"/>
              <a:gd name="connsiteX4012" fmla="*/ 4633961 w 9143999"/>
              <a:gd name="connsiteY4012" fmla="*/ 1343334 h 6844842"/>
              <a:gd name="connsiteX4013" fmla="*/ 4664822 w 9143999"/>
              <a:gd name="connsiteY4013" fmla="*/ 1343905 h 6844842"/>
              <a:gd name="connsiteX4014" fmla="*/ 4662536 w 9143999"/>
              <a:gd name="connsiteY4014" fmla="*/ 1386196 h 6844842"/>
              <a:gd name="connsiteX4015" fmla="*/ 4647105 w 9143999"/>
              <a:gd name="connsiteY4015" fmla="*/ 1394411 h 6844842"/>
              <a:gd name="connsiteX4016" fmla="*/ 921561 w 9143999"/>
              <a:gd name="connsiteY4016" fmla="*/ 1396910 h 6844842"/>
              <a:gd name="connsiteX4017" fmla="*/ 903851 w 9143999"/>
              <a:gd name="connsiteY4017" fmla="*/ 1386194 h 6844842"/>
              <a:gd name="connsiteX4018" fmla="*/ 892420 w 9143999"/>
              <a:gd name="connsiteY4018" fmla="*/ 1367335 h 6844842"/>
              <a:gd name="connsiteX4019" fmla="*/ 919844 w 9143999"/>
              <a:gd name="connsiteY4019" fmla="*/ 1334759 h 6844842"/>
              <a:gd name="connsiteX4020" fmla="*/ 939281 w 9143999"/>
              <a:gd name="connsiteY4020" fmla="*/ 1387909 h 6844842"/>
              <a:gd name="connsiteX4021" fmla="*/ 921561 w 9143999"/>
              <a:gd name="connsiteY4021" fmla="*/ 1396910 h 6844842"/>
              <a:gd name="connsiteX4022" fmla="*/ 8222436 w 9143999"/>
              <a:gd name="connsiteY4022" fmla="*/ 1396910 h 6844842"/>
              <a:gd name="connsiteX4023" fmla="*/ 8204716 w 9143999"/>
              <a:gd name="connsiteY4023" fmla="*/ 1387909 h 6844842"/>
              <a:gd name="connsiteX4024" fmla="*/ 8224153 w 9143999"/>
              <a:gd name="connsiteY4024" fmla="*/ 1334759 h 6844842"/>
              <a:gd name="connsiteX4025" fmla="*/ 8251577 w 9143999"/>
              <a:gd name="connsiteY4025" fmla="*/ 1367335 h 6844842"/>
              <a:gd name="connsiteX4026" fmla="*/ 8240146 w 9143999"/>
              <a:gd name="connsiteY4026" fmla="*/ 1386194 h 6844842"/>
              <a:gd name="connsiteX4027" fmla="*/ 8222436 w 9143999"/>
              <a:gd name="connsiteY4027" fmla="*/ 1396910 h 6844842"/>
              <a:gd name="connsiteX4028" fmla="*/ 788045 w 9143999"/>
              <a:gd name="connsiteY4028" fmla="*/ 1397051 h 6844842"/>
              <a:gd name="connsiteX4029" fmla="*/ 770900 w 9143999"/>
              <a:gd name="connsiteY4029" fmla="*/ 1387336 h 6844842"/>
              <a:gd name="connsiteX4030" fmla="*/ 771472 w 9143999"/>
              <a:gd name="connsiteY4030" fmla="*/ 1344473 h 6844842"/>
              <a:gd name="connsiteX4031" fmla="*/ 808618 w 9143999"/>
              <a:gd name="connsiteY4031" fmla="*/ 1345045 h 6844842"/>
              <a:gd name="connsiteX4032" fmla="*/ 806901 w 9143999"/>
              <a:gd name="connsiteY4032" fmla="*/ 1386193 h 6844842"/>
              <a:gd name="connsiteX4033" fmla="*/ 788045 w 9143999"/>
              <a:gd name="connsiteY4033" fmla="*/ 1397051 h 6844842"/>
              <a:gd name="connsiteX4034" fmla="*/ 8355952 w 9143999"/>
              <a:gd name="connsiteY4034" fmla="*/ 1397051 h 6844842"/>
              <a:gd name="connsiteX4035" fmla="*/ 8337096 w 9143999"/>
              <a:gd name="connsiteY4035" fmla="*/ 1386193 h 6844842"/>
              <a:gd name="connsiteX4036" fmla="*/ 8335379 w 9143999"/>
              <a:gd name="connsiteY4036" fmla="*/ 1345045 h 6844842"/>
              <a:gd name="connsiteX4037" fmla="*/ 8372525 w 9143999"/>
              <a:gd name="connsiteY4037" fmla="*/ 1344473 h 6844842"/>
              <a:gd name="connsiteX4038" fmla="*/ 8373097 w 9143999"/>
              <a:gd name="connsiteY4038" fmla="*/ 1387336 h 6844842"/>
              <a:gd name="connsiteX4039" fmla="*/ 8355952 w 9143999"/>
              <a:gd name="connsiteY4039" fmla="*/ 1397051 h 6844842"/>
              <a:gd name="connsiteX4040" fmla="*/ 4094472 w 9143999"/>
              <a:gd name="connsiteY4040" fmla="*/ 1397057 h 6844842"/>
              <a:gd name="connsiteX4041" fmla="*/ 4074041 w 9143999"/>
              <a:gd name="connsiteY4041" fmla="*/ 1385056 h 6844842"/>
              <a:gd name="connsiteX4042" fmla="*/ 4078041 w 9143999"/>
              <a:gd name="connsiteY4042" fmla="*/ 1341622 h 6844842"/>
              <a:gd name="connsiteX4043" fmla="*/ 4120904 w 9143999"/>
              <a:gd name="connsiteY4043" fmla="*/ 1342193 h 6844842"/>
              <a:gd name="connsiteX4044" fmla="*/ 4120904 w 9143999"/>
              <a:gd name="connsiteY4044" fmla="*/ 1388485 h 6844842"/>
              <a:gd name="connsiteX4045" fmla="*/ 4094472 w 9143999"/>
              <a:gd name="connsiteY4045" fmla="*/ 1397057 h 6844842"/>
              <a:gd name="connsiteX4046" fmla="*/ 5049525 w 9143999"/>
              <a:gd name="connsiteY4046" fmla="*/ 1397057 h 6844842"/>
              <a:gd name="connsiteX4047" fmla="*/ 5023093 w 9143999"/>
              <a:gd name="connsiteY4047" fmla="*/ 1388485 h 6844842"/>
              <a:gd name="connsiteX4048" fmla="*/ 5023093 w 9143999"/>
              <a:gd name="connsiteY4048" fmla="*/ 1342193 h 6844842"/>
              <a:gd name="connsiteX4049" fmla="*/ 5065956 w 9143999"/>
              <a:gd name="connsiteY4049" fmla="*/ 1341622 h 6844842"/>
              <a:gd name="connsiteX4050" fmla="*/ 5069956 w 9143999"/>
              <a:gd name="connsiteY4050" fmla="*/ 1385056 h 6844842"/>
              <a:gd name="connsiteX4051" fmla="*/ 5049525 w 9143999"/>
              <a:gd name="connsiteY4051" fmla="*/ 1397057 h 6844842"/>
              <a:gd name="connsiteX4052" fmla="*/ 2779321 w 9143999"/>
              <a:gd name="connsiteY4052" fmla="*/ 1397198 h 6844842"/>
              <a:gd name="connsiteX4053" fmla="*/ 2755961 w 9143999"/>
              <a:gd name="connsiteY4053" fmla="*/ 1388483 h 6844842"/>
              <a:gd name="connsiteX4054" fmla="*/ 2761676 w 9143999"/>
              <a:gd name="connsiteY4054" fmla="*/ 1337048 h 6844842"/>
              <a:gd name="connsiteX4055" fmla="*/ 2791394 w 9143999"/>
              <a:gd name="connsiteY4055" fmla="*/ 1338763 h 6844842"/>
              <a:gd name="connsiteX4056" fmla="*/ 2800538 w 9143999"/>
              <a:gd name="connsiteY4056" fmla="*/ 1382768 h 6844842"/>
              <a:gd name="connsiteX4057" fmla="*/ 2779321 w 9143999"/>
              <a:gd name="connsiteY4057" fmla="*/ 1397198 h 6844842"/>
              <a:gd name="connsiteX4058" fmla="*/ 6364676 w 9143999"/>
              <a:gd name="connsiteY4058" fmla="*/ 1397198 h 6844842"/>
              <a:gd name="connsiteX4059" fmla="*/ 6343459 w 9143999"/>
              <a:gd name="connsiteY4059" fmla="*/ 1382768 h 6844842"/>
              <a:gd name="connsiteX4060" fmla="*/ 6352603 w 9143999"/>
              <a:gd name="connsiteY4060" fmla="*/ 1338763 h 6844842"/>
              <a:gd name="connsiteX4061" fmla="*/ 6382321 w 9143999"/>
              <a:gd name="connsiteY4061" fmla="*/ 1337048 h 6844842"/>
              <a:gd name="connsiteX4062" fmla="*/ 6388036 w 9143999"/>
              <a:gd name="connsiteY4062" fmla="*/ 1388483 h 6844842"/>
              <a:gd name="connsiteX4063" fmla="*/ 6364676 w 9143999"/>
              <a:gd name="connsiteY4063" fmla="*/ 1397198 h 6844842"/>
              <a:gd name="connsiteX4064" fmla="*/ 1716932 w 9143999"/>
              <a:gd name="connsiteY4064" fmla="*/ 1397628 h 6844842"/>
              <a:gd name="connsiteX4065" fmla="*/ 1688928 w 9143999"/>
              <a:gd name="connsiteY4065" fmla="*/ 1385055 h 6844842"/>
              <a:gd name="connsiteX4066" fmla="*/ 1688928 w 9143999"/>
              <a:gd name="connsiteY4066" fmla="*/ 1343336 h 6844842"/>
              <a:gd name="connsiteX4067" fmla="*/ 1741506 w 9143999"/>
              <a:gd name="connsiteY4067" fmla="*/ 1342193 h 6844842"/>
              <a:gd name="connsiteX4068" fmla="*/ 1744935 w 9143999"/>
              <a:gd name="connsiteY4068" fmla="*/ 1385055 h 6844842"/>
              <a:gd name="connsiteX4069" fmla="*/ 1716932 w 9143999"/>
              <a:gd name="connsiteY4069" fmla="*/ 1397628 h 6844842"/>
              <a:gd name="connsiteX4070" fmla="*/ 2248158 w 9143999"/>
              <a:gd name="connsiteY4070" fmla="*/ 1397628 h 6844842"/>
              <a:gd name="connsiteX4071" fmla="*/ 2223584 w 9143999"/>
              <a:gd name="connsiteY4071" fmla="*/ 1390770 h 6844842"/>
              <a:gd name="connsiteX4072" fmla="*/ 2223012 w 9143999"/>
              <a:gd name="connsiteY4072" fmla="*/ 1343336 h 6844842"/>
              <a:gd name="connsiteX4073" fmla="*/ 2272733 w 9143999"/>
              <a:gd name="connsiteY4073" fmla="*/ 1343907 h 6844842"/>
              <a:gd name="connsiteX4074" fmla="*/ 2277305 w 9143999"/>
              <a:gd name="connsiteY4074" fmla="*/ 1378197 h 6844842"/>
              <a:gd name="connsiteX4075" fmla="*/ 2248158 w 9143999"/>
              <a:gd name="connsiteY4075" fmla="*/ 1397628 h 6844842"/>
              <a:gd name="connsiteX4076" fmla="*/ 6895839 w 9143999"/>
              <a:gd name="connsiteY4076" fmla="*/ 1397628 h 6844842"/>
              <a:gd name="connsiteX4077" fmla="*/ 6866692 w 9143999"/>
              <a:gd name="connsiteY4077" fmla="*/ 1378197 h 6844842"/>
              <a:gd name="connsiteX4078" fmla="*/ 6871264 w 9143999"/>
              <a:gd name="connsiteY4078" fmla="*/ 1343907 h 6844842"/>
              <a:gd name="connsiteX4079" fmla="*/ 6920985 w 9143999"/>
              <a:gd name="connsiteY4079" fmla="*/ 1343336 h 6844842"/>
              <a:gd name="connsiteX4080" fmla="*/ 6920413 w 9143999"/>
              <a:gd name="connsiteY4080" fmla="*/ 1390770 h 6844842"/>
              <a:gd name="connsiteX4081" fmla="*/ 6895839 w 9143999"/>
              <a:gd name="connsiteY4081" fmla="*/ 1397628 h 6844842"/>
              <a:gd name="connsiteX4082" fmla="*/ 7427065 w 9143999"/>
              <a:gd name="connsiteY4082" fmla="*/ 1397628 h 6844842"/>
              <a:gd name="connsiteX4083" fmla="*/ 7399062 w 9143999"/>
              <a:gd name="connsiteY4083" fmla="*/ 1385055 h 6844842"/>
              <a:gd name="connsiteX4084" fmla="*/ 7402491 w 9143999"/>
              <a:gd name="connsiteY4084" fmla="*/ 1342193 h 6844842"/>
              <a:gd name="connsiteX4085" fmla="*/ 7455069 w 9143999"/>
              <a:gd name="connsiteY4085" fmla="*/ 1343336 h 6844842"/>
              <a:gd name="connsiteX4086" fmla="*/ 7455069 w 9143999"/>
              <a:gd name="connsiteY4086" fmla="*/ 1385055 h 6844842"/>
              <a:gd name="connsiteX4087" fmla="*/ 7427065 w 9143999"/>
              <a:gd name="connsiteY4087" fmla="*/ 1397628 h 6844842"/>
              <a:gd name="connsiteX4088" fmla="*/ 2512282 w 9143999"/>
              <a:gd name="connsiteY4088" fmla="*/ 1397840 h 6844842"/>
              <a:gd name="connsiteX4089" fmla="*/ 2484922 w 9143999"/>
              <a:gd name="connsiteY4089" fmla="*/ 1382767 h 6844842"/>
              <a:gd name="connsiteX4090" fmla="*/ 2482636 w 9143999"/>
              <a:gd name="connsiteY4090" fmla="*/ 1351335 h 6844842"/>
              <a:gd name="connsiteX4091" fmla="*/ 2527213 w 9143999"/>
              <a:gd name="connsiteY4091" fmla="*/ 1338190 h 6844842"/>
              <a:gd name="connsiteX4092" fmla="*/ 2535785 w 9143999"/>
              <a:gd name="connsiteY4092" fmla="*/ 1386768 h 6844842"/>
              <a:gd name="connsiteX4093" fmla="*/ 2512282 w 9143999"/>
              <a:gd name="connsiteY4093" fmla="*/ 1397840 h 6844842"/>
              <a:gd name="connsiteX4094" fmla="*/ 6631715 w 9143999"/>
              <a:gd name="connsiteY4094" fmla="*/ 1397840 h 6844842"/>
              <a:gd name="connsiteX4095" fmla="*/ 6608212 w 9143999"/>
              <a:gd name="connsiteY4095" fmla="*/ 1386768 h 6844842"/>
              <a:gd name="connsiteX4096" fmla="*/ 6616784 w 9143999"/>
              <a:gd name="connsiteY4096" fmla="*/ 1338190 h 6844842"/>
              <a:gd name="connsiteX4097" fmla="*/ 6661361 w 9143999"/>
              <a:gd name="connsiteY4097" fmla="*/ 1351335 h 6844842"/>
              <a:gd name="connsiteX4098" fmla="*/ 6659075 w 9143999"/>
              <a:gd name="connsiteY4098" fmla="*/ 1382767 h 6844842"/>
              <a:gd name="connsiteX4099" fmla="*/ 6631715 w 9143999"/>
              <a:gd name="connsiteY4099" fmla="*/ 1397840 h 6844842"/>
              <a:gd name="connsiteX4100" fmla="*/ 4231349 w 9143999"/>
              <a:gd name="connsiteY4100" fmla="*/ 1397914 h 6844842"/>
              <a:gd name="connsiteX4101" fmla="*/ 4205274 w 9143999"/>
              <a:gd name="connsiteY4101" fmla="*/ 1385056 h 6844842"/>
              <a:gd name="connsiteX4102" fmla="*/ 4196130 w 9143999"/>
              <a:gd name="connsiteY4102" fmla="*/ 1365625 h 6844842"/>
              <a:gd name="connsiteX4103" fmla="*/ 4233278 w 9143999"/>
              <a:gd name="connsiteY4103" fmla="*/ 1329049 h 6844842"/>
              <a:gd name="connsiteX4104" fmla="*/ 4270426 w 9143999"/>
              <a:gd name="connsiteY4104" fmla="*/ 1365625 h 6844842"/>
              <a:gd name="connsiteX4105" fmla="*/ 4259567 w 9143999"/>
              <a:gd name="connsiteY4105" fmla="*/ 1385056 h 6844842"/>
              <a:gd name="connsiteX4106" fmla="*/ 4231349 w 9143999"/>
              <a:gd name="connsiteY4106" fmla="*/ 1397914 h 6844842"/>
              <a:gd name="connsiteX4107" fmla="*/ 4912648 w 9143999"/>
              <a:gd name="connsiteY4107" fmla="*/ 1397914 h 6844842"/>
              <a:gd name="connsiteX4108" fmla="*/ 4884430 w 9143999"/>
              <a:gd name="connsiteY4108" fmla="*/ 1385056 h 6844842"/>
              <a:gd name="connsiteX4109" fmla="*/ 4873571 w 9143999"/>
              <a:gd name="connsiteY4109" fmla="*/ 1365625 h 6844842"/>
              <a:gd name="connsiteX4110" fmla="*/ 4910719 w 9143999"/>
              <a:gd name="connsiteY4110" fmla="*/ 1329049 h 6844842"/>
              <a:gd name="connsiteX4111" fmla="*/ 4947867 w 9143999"/>
              <a:gd name="connsiteY4111" fmla="*/ 1365625 h 6844842"/>
              <a:gd name="connsiteX4112" fmla="*/ 4938723 w 9143999"/>
              <a:gd name="connsiteY4112" fmla="*/ 1385056 h 6844842"/>
              <a:gd name="connsiteX4113" fmla="*/ 4912648 w 9143999"/>
              <a:gd name="connsiteY4113" fmla="*/ 1397914 h 6844842"/>
              <a:gd name="connsiteX4114" fmla="*/ 139373 w 9143999"/>
              <a:gd name="connsiteY4114" fmla="*/ 1400412 h 6844842"/>
              <a:gd name="connsiteX4115" fmla="*/ 106713 w 9143999"/>
              <a:gd name="connsiteY4115" fmla="*/ 1397626 h 6844842"/>
              <a:gd name="connsiteX4116" fmla="*/ 93564 w 9143999"/>
              <a:gd name="connsiteY4116" fmla="*/ 1354764 h 6844842"/>
              <a:gd name="connsiteX4117" fmla="*/ 141017 w 9143999"/>
              <a:gd name="connsiteY4117" fmla="*/ 1328475 h 6844842"/>
              <a:gd name="connsiteX4118" fmla="*/ 162171 w 9143999"/>
              <a:gd name="connsiteY4118" fmla="*/ 1380481 h 6844842"/>
              <a:gd name="connsiteX4119" fmla="*/ 139373 w 9143999"/>
              <a:gd name="connsiteY4119" fmla="*/ 1400412 h 6844842"/>
              <a:gd name="connsiteX4120" fmla="*/ 9004624 w 9143999"/>
              <a:gd name="connsiteY4120" fmla="*/ 1400412 h 6844842"/>
              <a:gd name="connsiteX4121" fmla="*/ 8981826 w 9143999"/>
              <a:gd name="connsiteY4121" fmla="*/ 1380481 h 6844842"/>
              <a:gd name="connsiteX4122" fmla="*/ 9002980 w 9143999"/>
              <a:gd name="connsiteY4122" fmla="*/ 1328475 h 6844842"/>
              <a:gd name="connsiteX4123" fmla="*/ 9050433 w 9143999"/>
              <a:gd name="connsiteY4123" fmla="*/ 1354764 h 6844842"/>
              <a:gd name="connsiteX4124" fmla="*/ 9037284 w 9143999"/>
              <a:gd name="connsiteY4124" fmla="*/ 1397626 h 6844842"/>
              <a:gd name="connsiteX4125" fmla="*/ 9004624 w 9143999"/>
              <a:gd name="connsiteY4125" fmla="*/ 1400412 h 6844842"/>
              <a:gd name="connsiteX4126" fmla="*/ 1982049 w 9143999"/>
              <a:gd name="connsiteY4126" fmla="*/ 1402696 h 6844842"/>
              <a:gd name="connsiteX4127" fmla="*/ 1961117 w 9143999"/>
              <a:gd name="connsiteY4127" fmla="*/ 1397624 h 6844842"/>
              <a:gd name="connsiteX4128" fmla="*/ 1948544 w 9143999"/>
              <a:gd name="connsiteY4128" fmla="*/ 1346761 h 6844842"/>
              <a:gd name="connsiteX4129" fmla="*/ 1980548 w 9143999"/>
              <a:gd name="connsiteY4129" fmla="*/ 1330187 h 6844842"/>
              <a:gd name="connsiteX4130" fmla="*/ 2013124 w 9143999"/>
              <a:gd name="connsiteY4130" fmla="*/ 1345618 h 6844842"/>
              <a:gd name="connsiteX4131" fmla="*/ 1999979 w 9143999"/>
              <a:gd name="connsiteY4131" fmla="*/ 1397053 h 6844842"/>
              <a:gd name="connsiteX4132" fmla="*/ 1982049 w 9143999"/>
              <a:gd name="connsiteY4132" fmla="*/ 1402696 h 6844842"/>
              <a:gd name="connsiteX4133" fmla="*/ 7161948 w 9143999"/>
              <a:gd name="connsiteY4133" fmla="*/ 1402696 h 6844842"/>
              <a:gd name="connsiteX4134" fmla="*/ 7144018 w 9143999"/>
              <a:gd name="connsiteY4134" fmla="*/ 1397053 h 6844842"/>
              <a:gd name="connsiteX4135" fmla="*/ 7130873 w 9143999"/>
              <a:gd name="connsiteY4135" fmla="*/ 1345618 h 6844842"/>
              <a:gd name="connsiteX4136" fmla="*/ 7163449 w 9143999"/>
              <a:gd name="connsiteY4136" fmla="*/ 1330187 h 6844842"/>
              <a:gd name="connsiteX4137" fmla="*/ 7195453 w 9143999"/>
              <a:gd name="connsiteY4137" fmla="*/ 1346761 h 6844842"/>
              <a:gd name="connsiteX4138" fmla="*/ 7182880 w 9143999"/>
              <a:gd name="connsiteY4138" fmla="*/ 1397624 h 6844842"/>
              <a:gd name="connsiteX4139" fmla="*/ 7161948 w 9143999"/>
              <a:gd name="connsiteY4139" fmla="*/ 1402696 h 6844842"/>
              <a:gd name="connsiteX4140" fmla="*/ 2916836 w 9143999"/>
              <a:gd name="connsiteY4140" fmla="*/ 1402842 h 6844842"/>
              <a:gd name="connsiteX4141" fmla="*/ 2900106 w 9143999"/>
              <a:gd name="connsiteY4141" fmla="*/ 1402527 h 6844842"/>
              <a:gd name="connsiteX4142" fmla="*/ 2879201 w 9143999"/>
              <a:gd name="connsiteY4142" fmla="*/ 1390195 h 6844842"/>
              <a:gd name="connsiteX4143" fmla="*/ 2877486 w 9143999"/>
              <a:gd name="connsiteY4143" fmla="*/ 1341046 h 6844842"/>
              <a:gd name="connsiteX4144" fmla="*/ 2909490 w 9143999"/>
              <a:gd name="connsiteY4144" fmla="*/ 1327901 h 6844842"/>
              <a:gd name="connsiteX4145" fmla="*/ 2946638 w 9143999"/>
              <a:gd name="connsiteY4145" fmla="*/ 1366763 h 6844842"/>
              <a:gd name="connsiteX4146" fmla="*/ 2916836 w 9143999"/>
              <a:gd name="connsiteY4146" fmla="*/ 1402842 h 6844842"/>
              <a:gd name="connsiteX4147" fmla="*/ 6227161 w 9143999"/>
              <a:gd name="connsiteY4147" fmla="*/ 1402842 h 6844842"/>
              <a:gd name="connsiteX4148" fmla="*/ 6197359 w 9143999"/>
              <a:gd name="connsiteY4148" fmla="*/ 1366763 h 6844842"/>
              <a:gd name="connsiteX4149" fmla="*/ 6234507 w 9143999"/>
              <a:gd name="connsiteY4149" fmla="*/ 1327901 h 6844842"/>
              <a:gd name="connsiteX4150" fmla="*/ 6266511 w 9143999"/>
              <a:gd name="connsiteY4150" fmla="*/ 1341046 h 6844842"/>
              <a:gd name="connsiteX4151" fmla="*/ 6264796 w 9143999"/>
              <a:gd name="connsiteY4151" fmla="*/ 1390195 h 6844842"/>
              <a:gd name="connsiteX4152" fmla="*/ 6243891 w 9143999"/>
              <a:gd name="connsiteY4152" fmla="*/ 1402527 h 6844842"/>
              <a:gd name="connsiteX4153" fmla="*/ 6227161 w 9143999"/>
              <a:gd name="connsiteY4153" fmla="*/ 1402842 h 6844842"/>
              <a:gd name="connsiteX4154" fmla="*/ 3298806 w 9143999"/>
              <a:gd name="connsiteY4154" fmla="*/ 1407045 h 6844842"/>
              <a:gd name="connsiteX4155" fmla="*/ 3275767 w 9143999"/>
              <a:gd name="connsiteY4155" fmla="*/ 1393053 h 6844842"/>
              <a:gd name="connsiteX4156" fmla="*/ 3275196 w 9143999"/>
              <a:gd name="connsiteY4156" fmla="*/ 1335331 h 6844842"/>
              <a:gd name="connsiteX4157" fmla="*/ 3346062 w 9143999"/>
              <a:gd name="connsiteY4157" fmla="*/ 1362763 h 6844842"/>
              <a:gd name="connsiteX4158" fmla="*/ 3298806 w 9143999"/>
              <a:gd name="connsiteY4158" fmla="*/ 1407045 h 6844842"/>
              <a:gd name="connsiteX4159" fmla="*/ 5845191 w 9143999"/>
              <a:gd name="connsiteY4159" fmla="*/ 1407045 h 6844842"/>
              <a:gd name="connsiteX4160" fmla="*/ 5797935 w 9143999"/>
              <a:gd name="connsiteY4160" fmla="*/ 1362763 h 6844842"/>
              <a:gd name="connsiteX4161" fmla="*/ 5868801 w 9143999"/>
              <a:gd name="connsiteY4161" fmla="*/ 1335331 h 6844842"/>
              <a:gd name="connsiteX4162" fmla="*/ 5868230 w 9143999"/>
              <a:gd name="connsiteY4162" fmla="*/ 1393053 h 6844842"/>
              <a:gd name="connsiteX4163" fmla="*/ 5845191 w 9143999"/>
              <a:gd name="connsiteY4163" fmla="*/ 1407045 h 6844842"/>
              <a:gd name="connsiteX4164" fmla="*/ 3442574 w 9143999"/>
              <a:gd name="connsiteY4164" fmla="*/ 1407839 h 6844842"/>
              <a:gd name="connsiteX4165" fmla="*/ 3413284 w 9143999"/>
              <a:gd name="connsiteY4165" fmla="*/ 1399910 h 6844842"/>
              <a:gd name="connsiteX4166" fmla="*/ 3397282 w 9143999"/>
              <a:gd name="connsiteY4166" fmla="*/ 1366191 h 6844842"/>
              <a:gd name="connsiteX4167" fmla="*/ 3409855 w 9143999"/>
              <a:gd name="connsiteY4167" fmla="*/ 1332473 h 6844842"/>
              <a:gd name="connsiteX4168" fmla="*/ 3468720 w 9143999"/>
              <a:gd name="connsiteY4168" fmla="*/ 1337616 h 6844842"/>
              <a:gd name="connsiteX4169" fmla="*/ 3467577 w 9143999"/>
              <a:gd name="connsiteY4169" fmla="*/ 1393052 h 6844842"/>
              <a:gd name="connsiteX4170" fmla="*/ 3442574 w 9143999"/>
              <a:gd name="connsiteY4170" fmla="*/ 1407839 h 6844842"/>
              <a:gd name="connsiteX4171" fmla="*/ 5701423 w 9143999"/>
              <a:gd name="connsiteY4171" fmla="*/ 1407839 h 6844842"/>
              <a:gd name="connsiteX4172" fmla="*/ 5676420 w 9143999"/>
              <a:gd name="connsiteY4172" fmla="*/ 1393052 h 6844842"/>
              <a:gd name="connsiteX4173" fmla="*/ 5675277 w 9143999"/>
              <a:gd name="connsiteY4173" fmla="*/ 1337616 h 6844842"/>
              <a:gd name="connsiteX4174" fmla="*/ 5734142 w 9143999"/>
              <a:gd name="connsiteY4174" fmla="*/ 1332473 h 6844842"/>
              <a:gd name="connsiteX4175" fmla="*/ 5746715 w 9143999"/>
              <a:gd name="connsiteY4175" fmla="*/ 1366191 h 6844842"/>
              <a:gd name="connsiteX4176" fmla="*/ 5730713 w 9143999"/>
              <a:gd name="connsiteY4176" fmla="*/ 1399910 h 6844842"/>
              <a:gd name="connsiteX4177" fmla="*/ 5701423 w 9143999"/>
              <a:gd name="connsiteY4177" fmla="*/ 1407839 h 6844842"/>
              <a:gd name="connsiteX4178" fmla="*/ 661891 w 9143999"/>
              <a:gd name="connsiteY4178" fmla="*/ 1407840 h 6844842"/>
              <a:gd name="connsiteX4179" fmla="*/ 637385 w 9143999"/>
              <a:gd name="connsiteY4179" fmla="*/ 1402197 h 6844842"/>
              <a:gd name="connsiteX4180" fmla="*/ 635102 w 9143999"/>
              <a:gd name="connsiteY4180" fmla="*/ 1329617 h 6844842"/>
              <a:gd name="connsiteX4181" fmla="*/ 696248 w 9143999"/>
              <a:gd name="connsiteY4181" fmla="*/ 1358763 h 6844842"/>
              <a:gd name="connsiteX4182" fmla="*/ 684251 w 9143999"/>
              <a:gd name="connsiteY4182" fmla="*/ 1394196 h 6844842"/>
              <a:gd name="connsiteX4183" fmla="*/ 661891 w 9143999"/>
              <a:gd name="connsiteY4183" fmla="*/ 1407840 h 6844842"/>
              <a:gd name="connsiteX4184" fmla="*/ 8482106 w 9143999"/>
              <a:gd name="connsiteY4184" fmla="*/ 1407840 h 6844842"/>
              <a:gd name="connsiteX4185" fmla="*/ 8459746 w 9143999"/>
              <a:gd name="connsiteY4185" fmla="*/ 1394196 h 6844842"/>
              <a:gd name="connsiteX4186" fmla="*/ 8447749 w 9143999"/>
              <a:gd name="connsiteY4186" fmla="*/ 1358763 h 6844842"/>
              <a:gd name="connsiteX4187" fmla="*/ 8508895 w 9143999"/>
              <a:gd name="connsiteY4187" fmla="*/ 1329617 h 6844842"/>
              <a:gd name="connsiteX4188" fmla="*/ 8506612 w 9143999"/>
              <a:gd name="connsiteY4188" fmla="*/ 1402197 h 6844842"/>
              <a:gd name="connsiteX4189" fmla="*/ 8482106 w 9143999"/>
              <a:gd name="connsiteY4189" fmla="*/ 1407840 h 6844842"/>
              <a:gd name="connsiteX4190" fmla="*/ 3962803 w 9143999"/>
              <a:gd name="connsiteY4190" fmla="*/ 1409051 h 6844842"/>
              <a:gd name="connsiteX4191" fmla="*/ 3942801 w 9143999"/>
              <a:gd name="connsiteY4191" fmla="*/ 1397050 h 6844842"/>
              <a:gd name="connsiteX4192" fmla="*/ 3929085 w 9143999"/>
              <a:gd name="connsiteY4192" fmla="*/ 1361045 h 6844842"/>
              <a:gd name="connsiteX4193" fmla="*/ 3946801 w 9143999"/>
              <a:gd name="connsiteY4193" fmla="*/ 1330184 h 6844842"/>
              <a:gd name="connsiteX4194" fmla="*/ 4003951 w 9143999"/>
              <a:gd name="connsiteY4194" fmla="*/ 1347901 h 6844842"/>
              <a:gd name="connsiteX4195" fmla="*/ 4005094 w 9143999"/>
              <a:gd name="connsiteY4195" fmla="*/ 1380476 h 6844842"/>
              <a:gd name="connsiteX4196" fmla="*/ 3962803 w 9143999"/>
              <a:gd name="connsiteY4196" fmla="*/ 1409051 h 6844842"/>
              <a:gd name="connsiteX4197" fmla="*/ 5181194 w 9143999"/>
              <a:gd name="connsiteY4197" fmla="*/ 1409051 h 6844842"/>
              <a:gd name="connsiteX4198" fmla="*/ 5138903 w 9143999"/>
              <a:gd name="connsiteY4198" fmla="*/ 1380476 h 6844842"/>
              <a:gd name="connsiteX4199" fmla="*/ 5140046 w 9143999"/>
              <a:gd name="connsiteY4199" fmla="*/ 1347901 h 6844842"/>
              <a:gd name="connsiteX4200" fmla="*/ 5197196 w 9143999"/>
              <a:gd name="connsiteY4200" fmla="*/ 1330184 h 6844842"/>
              <a:gd name="connsiteX4201" fmla="*/ 5214912 w 9143999"/>
              <a:gd name="connsiteY4201" fmla="*/ 1361045 h 6844842"/>
              <a:gd name="connsiteX4202" fmla="*/ 5201196 w 9143999"/>
              <a:gd name="connsiteY4202" fmla="*/ 1397050 h 6844842"/>
              <a:gd name="connsiteX4203" fmla="*/ 5181194 w 9143999"/>
              <a:gd name="connsiteY4203" fmla="*/ 1409051 h 6844842"/>
              <a:gd name="connsiteX4204" fmla="*/ 522713 w 9143999"/>
              <a:gd name="connsiteY4204" fmla="*/ 1409052 h 6844842"/>
              <a:gd name="connsiteX4205" fmla="*/ 503855 w 9143999"/>
              <a:gd name="connsiteY4205" fmla="*/ 1400479 h 6844842"/>
              <a:gd name="connsiteX4206" fmla="*/ 511854 w 9143999"/>
              <a:gd name="connsiteY4206" fmla="*/ 1326756 h 6844842"/>
              <a:gd name="connsiteX4207" fmla="*/ 562150 w 9143999"/>
              <a:gd name="connsiteY4207" fmla="*/ 1382763 h 6844842"/>
              <a:gd name="connsiteX4208" fmla="*/ 522713 w 9143999"/>
              <a:gd name="connsiteY4208" fmla="*/ 1409052 h 6844842"/>
              <a:gd name="connsiteX4209" fmla="*/ 8621284 w 9143999"/>
              <a:gd name="connsiteY4209" fmla="*/ 1409052 h 6844842"/>
              <a:gd name="connsiteX4210" fmla="*/ 8581847 w 9143999"/>
              <a:gd name="connsiteY4210" fmla="*/ 1382763 h 6844842"/>
              <a:gd name="connsiteX4211" fmla="*/ 8632143 w 9143999"/>
              <a:gd name="connsiteY4211" fmla="*/ 1326756 h 6844842"/>
              <a:gd name="connsiteX4212" fmla="*/ 8640142 w 9143999"/>
              <a:gd name="connsiteY4212" fmla="*/ 1400479 h 6844842"/>
              <a:gd name="connsiteX4213" fmla="*/ 8621284 w 9143999"/>
              <a:gd name="connsiteY4213" fmla="*/ 1409052 h 6844842"/>
              <a:gd name="connsiteX4214" fmla="*/ 2643229 w 9143999"/>
              <a:gd name="connsiteY4214" fmla="*/ 1413838 h 6844842"/>
              <a:gd name="connsiteX4215" fmla="*/ 2623012 w 9143999"/>
              <a:gd name="connsiteY4215" fmla="*/ 1403337 h 6844842"/>
              <a:gd name="connsiteX4216" fmla="*/ 2604152 w 9143999"/>
              <a:gd name="connsiteY4216" fmla="*/ 1346759 h 6844842"/>
              <a:gd name="connsiteX4217" fmla="*/ 2660159 w 9143999"/>
              <a:gd name="connsiteY4217" fmla="*/ 1325613 h 6844842"/>
              <a:gd name="connsiteX4218" fmla="*/ 2661302 w 9143999"/>
              <a:gd name="connsiteY4218" fmla="*/ 1405052 h 6844842"/>
              <a:gd name="connsiteX4219" fmla="*/ 2643229 w 9143999"/>
              <a:gd name="connsiteY4219" fmla="*/ 1413838 h 6844842"/>
              <a:gd name="connsiteX4220" fmla="*/ 6500768 w 9143999"/>
              <a:gd name="connsiteY4220" fmla="*/ 1413838 h 6844842"/>
              <a:gd name="connsiteX4221" fmla="*/ 6482695 w 9143999"/>
              <a:gd name="connsiteY4221" fmla="*/ 1405052 h 6844842"/>
              <a:gd name="connsiteX4222" fmla="*/ 6483838 w 9143999"/>
              <a:gd name="connsiteY4222" fmla="*/ 1325613 h 6844842"/>
              <a:gd name="connsiteX4223" fmla="*/ 6539845 w 9143999"/>
              <a:gd name="connsiteY4223" fmla="*/ 1346759 h 6844842"/>
              <a:gd name="connsiteX4224" fmla="*/ 6520985 w 9143999"/>
              <a:gd name="connsiteY4224" fmla="*/ 1403337 h 6844842"/>
              <a:gd name="connsiteX4225" fmla="*/ 6500768 w 9143999"/>
              <a:gd name="connsiteY4225" fmla="*/ 1413838 h 6844842"/>
              <a:gd name="connsiteX4226" fmla="*/ 3969449 w 9143999"/>
              <a:gd name="connsiteY4226" fmla="*/ 1509528 h 6844842"/>
              <a:gd name="connsiteX4227" fmla="*/ 3962234 w 9143999"/>
              <a:gd name="connsiteY4227" fmla="*/ 1503099 h 6844842"/>
              <a:gd name="connsiteX4228" fmla="*/ 3961091 w 9143999"/>
              <a:gd name="connsiteY4228" fmla="*/ 1487668 h 6844842"/>
              <a:gd name="connsiteX4229" fmla="*/ 3975378 w 9143999"/>
              <a:gd name="connsiteY4229" fmla="*/ 1503099 h 6844842"/>
              <a:gd name="connsiteX4230" fmla="*/ 3969449 w 9143999"/>
              <a:gd name="connsiteY4230" fmla="*/ 1509528 h 6844842"/>
              <a:gd name="connsiteX4231" fmla="*/ 5174548 w 9143999"/>
              <a:gd name="connsiteY4231" fmla="*/ 1509528 h 6844842"/>
              <a:gd name="connsiteX4232" fmla="*/ 5168619 w 9143999"/>
              <a:gd name="connsiteY4232" fmla="*/ 1503099 h 6844842"/>
              <a:gd name="connsiteX4233" fmla="*/ 5182906 w 9143999"/>
              <a:gd name="connsiteY4233" fmla="*/ 1487668 h 6844842"/>
              <a:gd name="connsiteX4234" fmla="*/ 5181763 w 9143999"/>
              <a:gd name="connsiteY4234" fmla="*/ 1503099 h 6844842"/>
              <a:gd name="connsiteX4235" fmla="*/ 5174548 w 9143999"/>
              <a:gd name="connsiteY4235" fmla="*/ 1509528 h 6844842"/>
              <a:gd name="connsiteX4236" fmla="*/ 923209 w 9143999"/>
              <a:gd name="connsiteY4236" fmla="*/ 1509672 h 6844842"/>
              <a:gd name="connsiteX4237" fmla="*/ 912994 w 9143999"/>
              <a:gd name="connsiteY4237" fmla="*/ 1503100 h 6844842"/>
              <a:gd name="connsiteX4238" fmla="*/ 924421 w 9143999"/>
              <a:gd name="connsiteY4238" fmla="*/ 1483097 h 6844842"/>
              <a:gd name="connsiteX4239" fmla="*/ 931272 w 9143999"/>
              <a:gd name="connsiteY4239" fmla="*/ 1495670 h 6844842"/>
              <a:gd name="connsiteX4240" fmla="*/ 923209 w 9143999"/>
              <a:gd name="connsiteY4240" fmla="*/ 1509672 h 6844842"/>
              <a:gd name="connsiteX4241" fmla="*/ 8220788 w 9143999"/>
              <a:gd name="connsiteY4241" fmla="*/ 1509672 h 6844842"/>
              <a:gd name="connsiteX4242" fmla="*/ 8212725 w 9143999"/>
              <a:gd name="connsiteY4242" fmla="*/ 1495670 h 6844842"/>
              <a:gd name="connsiteX4243" fmla="*/ 8219576 w 9143999"/>
              <a:gd name="connsiteY4243" fmla="*/ 1483097 h 6844842"/>
              <a:gd name="connsiteX4244" fmla="*/ 8231003 w 9143999"/>
              <a:gd name="connsiteY4244" fmla="*/ 1503100 h 6844842"/>
              <a:gd name="connsiteX4245" fmla="*/ 8220788 w 9143999"/>
              <a:gd name="connsiteY4245" fmla="*/ 1509672 h 6844842"/>
              <a:gd name="connsiteX4246" fmla="*/ 2117288 w 9143999"/>
              <a:gd name="connsiteY4246" fmla="*/ 1510098 h 6844842"/>
              <a:gd name="connsiteX4247" fmla="*/ 2100357 w 9143999"/>
              <a:gd name="connsiteY4247" fmla="*/ 1508241 h 6844842"/>
              <a:gd name="connsiteX4248" fmla="*/ 2096356 w 9143999"/>
              <a:gd name="connsiteY4248" fmla="*/ 1493382 h 6844842"/>
              <a:gd name="connsiteX4249" fmla="*/ 2112358 w 9143999"/>
              <a:gd name="connsiteY4249" fmla="*/ 1484238 h 6844842"/>
              <a:gd name="connsiteX4250" fmla="*/ 2127789 w 9143999"/>
              <a:gd name="connsiteY4250" fmla="*/ 1497383 h 6844842"/>
              <a:gd name="connsiteX4251" fmla="*/ 2117288 w 9143999"/>
              <a:gd name="connsiteY4251" fmla="*/ 1510098 h 6844842"/>
              <a:gd name="connsiteX4252" fmla="*/ 7026709 w 9143999"/>
              <a:gd name="connsiteY4252" fmla="*/ 1510098 h 6844842"/>
              <a:gd name="connsiteX4253" fmla="*/ 7016208 w 9143999"/>
              <a:gd name="connsiteY4253" fmla="*/ 1497383 h 6844842"/>
              <a:gd name="connsiteX4254" fmla="*/ 7031639 w 9143999"/>
              <a:gd name="connsiteY4254" fmla="*/ 1484238 h 6844842"/>
              <a:gd name="connsiteX4255" fmla="*/ 7047641 w 9143999"/>
              <a:gd name="connsiteY4255" fmla="*/ 1493382 h 6844842"/>
              <a:gd name="connsiteX4256" fmla="*/ 7043640 w 9143999"/>
              <a:gd name="connsiteY4256" fmla="*/ 1508241 h 6844842"/>
              <a:gd name="connsiteX4257" fmla="*/ 7026709 w 9143999"/>
              <a:gd name="connsiteY4257" fmla="*/ 1510098 h 6844842"/>
              <a:gd name="connsiteX4258" fmla="*/ 1187702 w 9143999"/>
              <a:gd name="connsiteY4258" fmla="*/ 1510242 h 6844842"/>
              <a:gd name="connsiteX4259" fmla="*/ 1174272 w 9143999"/>
              <a:gd name="connsiteY4259" fmla="*/ 1503099 h 6844842"/>
              <a:gd name="connsiteX4260" fmla="*/ 1176558 w 9143999"/>
              <a:gd name="connsiteY4260" fmla="*/ 1487668 h 6844842"/>
              <a:gd name="connsiteX4261" fmla="*/ 1199418 w 9143999"/>
              <a:gd name="connsiteY4261" fmla="*/ 1498527 h 6844842"/>
              <a:gd name="connsiteX4262" fmla="*/ 1187702 w 9143999"/>
              <a:gd name="connsiteY4262" fmla="*/ 1510242 h 6844842"/>
              <a:gd name="connsiteX4263" fmla="*/ 7956295 w 9143999"/>
              <a:gd name="connsiteY4263" fmla="*/ 1510242 h 6844842"/>
              <a:gd name="connsiteX4264" fmla="*/ 7944579 w 9143999"/>
              <a:gd name="connsiteY4264" fmla="*/ 1498527 h 6844842"/>
              <a:gd name="connsiteX4265" fmla="*/ 7967439 w 9143999"/>
              <a:gd name="connsiteY4265" fmla="*/ 1487668 h 6844842"/>
              <a:gd name="connsiteX4266" fmla="*/ 7969725 w 9143999"/>
              <a:gd name="connsiteY4266" fmla="*/ 1503099 h 6844842"/>
              <a:gd name="connsiteX4267" fmla="*/ 7956295 w 9143999"/>
              <a:gd name="connsiteY4267" fmla="*/ 1510242 h 6844842"/>
              <a:gd name="connsiteX4268" fmla="*/ 3044725 w 9143999"/>
              <a:gd name="connsiteY4268" fmla="*/ 1511670 h 6844842"/>
              <a:gd name="connsiteX4269" fmla="*/ 3030437 w 9143999"/>
              <a:gd name="connsiteY4269" fmla="*/ 1507669 h 6844842"/>
              <a:gd name="connsiteX4270" fmla="*/ 3026436 w 9143999"/>
              <a:gd name="connsiteY4270" fmla="*/ 1493382 h 6844842"/>
              <a:gd name="connsiteX4271" fmla="*/ 3040724 w 9143999"/>
              <a:gd name="connsiteY4271" fmla="*/ 1483094 h 6844842"/>
              <a:gd name="connsiteX4272" fmla="*/ 3055012 w 9143999"/>
              <a:gd name="connsiteY4272" fmla="*/ 1497382 h 6844842"/>
              <a:gd name="connsiteX4273" fmla="*/ 3044725 w 9143999"/>
              <a:gd name="connsiteY4273" fmla="*/ 1511670 h 6844842"/>
              <a:gd name="connsiteX4274" fmla="*/ 6099272 w 9143999"/>
              <a:gd name="connsiteY4274" fmla="*/ 1511670 h 6844842"/>
              <a:gd name="connsiteX4275" fmla="*/ 6088985 w 9143999"/>
              <a:gd name="connsiteY4275" fmla="*/ 1497382 h 6844842"/>
              <a:gd name="connsiteX4276" fmla="*/ 6103273 w 9143999"/>
              <a:gd name="connsiteY4276" fmla="*/ 1483094 h 6844842"/>
              <a:gd name="connsiteX4277" fmla="*/ 6117561 w 9143999"/>
              <a:gd name="connsiteY4277" fmla="*/ 1493382 h 6844842"/>
              <a:gd name="connsiteX4278" fmla="*/ 6113560 w 9143999"/>
              <a:gd name="connsiteY4278" fmla="*/ 1507669 h 6844842"/>
              <a:gd name="connsiteX4279" fmla="*/ 6099272 w 9143999"/>
              <a:gd name="connsiteY4279" fmla="*/ 1511670 h 6844842"/>
              <a:gd name="connsiteX4280" fmla="*/ 392620 w 9143999"/>
              <a:gd name="connsiteY4280" fmla="*/ 1515239 h 6844842"/>
              <a:gd name="connsiteX4281" fmla="*/ 385187 w 9143999"/>
              <a:gd name="connsiteY4281" fmla="*/ 1509381 h 6844842"/>
              <a:gd name="connsiteX4282" fmla="*/ 394335 w 9143999"/>
              <a:gd name="connsiteY4282" fmla="*/ 1484235 h 6844842"/>
              <a:gd name="connsiteX4283" fmla="*/ 400053 w 9143999"/>
              <a:gd name="connsiteY4283" fmla="*/ 1508238 h 6844842"/>
              <a:gd name="connsiteX4284" fmla="*/ 392620 w 9143999"/>
              <a:gd name="connsiteY4284" fmla="*/ 1515239 h 6844842"/>
              <a:gd name="connsiteX4285" fmla="*/ 8751377 w 9143999"/>
              <a:gd name="connsiteY4285" fmla="*/ 1515239 h 6844842"/>
              <a:gd name="connsiteX4286" fmla="*/ 8743944 w 9143999"/>
              <a:gd name="connsiteY4286" fmla="*/ 1508238 h 6844842"/>
              <a:gd name="connsiteX4287" fmla="*/ 8749662 w 9143999"/>
              <a:gd name="connsiteY4287" fmla="*/ 1484235 h 6844842"/>
              <a:gd name="connsiteX4288" fmla="*/ 8758810 w 9143999"/>
              <a:gd name="connsiteY4288" fmla="*/ 1509381 h 6844842"/>
              <a:gd name="connsiteX4289" fmla="*/ 8751377 w 9143999"/>
              <a:gd name="connsiteY4289" fmla="*/ 1515239 h 6844842"/>
              <a:gd name="connsiteX4290" fmla="*/ 3173672 w 9143999"/>
              <a:gd name="connsiteY4290" fmla="*/ 1516242 h 6844842"/>
              <a:gd name="connsiteX4291" fmla="*/ 3157670 w 9143999"/>
              <a:gd name="connsiteY4291" fmla="*/ 1500811 h 6844842"/>
              <a:gd name="connsiteX4292" fmla="*/ 3181101 w 9143999"/>
              <a:gd name="connsiteY4292" fmla="*/ 1480237 h 6844842"/>
              <a:gd name="connsiteX4293" fmla="*/ 3173672 w 9143999"/>
              <a:gd name="connsiteY4293" fmla="*/ 1516242 h 6844842"/>
              <a:gd name="connsiteX4294" fmla="*/ 5970325 w 9143999"/>
              <a:gd name="connsiteY4294" fmla="*/ 1516242 h 6844842"/>
              <a:gd name="connsiteX4295" fmla="*/ 5962896 w 9143999"/>
              <a:gd name="connsiteY4295" fmla="*/ 1480237 h 6844842"/>
              <a:gd name="connsiteX4296" fmla="*/ 5986327 w 9143999"/>
              <a:gd name="connsiteY4296" fmla="*/ 1500811 h 6844842"/>
              <a:gd name="connsiteX4297" fmla="*/ 5970325 w 9143999"/>
              <a:gd name="connsiteY4297" fmla="*/ 1516242 h 6844842"/>
              <a:gd name="connsiteX4298" fmla="*/ 4236139 w 9143999"/>
              <a:gd name="connsiteY4298" fmla="*/ 1516246 h 6844842"/>
              <a:gd name="connsiteX4299" fmla="*/ 4214422 w 9143999"/>
              <a:gd name="connsiteY4299" fmla="*/ 1510531 h 6844842"/>
              <a:gd name="connsiteX4300" fmla="*/ 4242426 w 9143999"/>
              <a:gd name="connsiteY4300" fmla="*/ 1477384 h 6844842"/>
              <a:gd name="connsiteX4301" fmla="*/ 4236139 w 9143999"/>
              <a:gd name="connsiteY4301" fmla="*/ 1516246 h 6844842"/>
              <a:gd name="connsiteX4302" fmla="*/ 4907858 w 9143999"/>
              <a:gd name="connsiteY4302" fmla="*/ 1516246 h 6844842"/>
              <a:gd name="connsiteX4303" fmla="*/ 4901571 w 9143999"/>
              <a:gd name="connsiteY4303" fmla="*/ 1477384 h 6844842"/>
              <a:gd name="connsiteX4304" fmla="*/ 4929575 w 9143999"/>
              <a:gd name="connsiteY4304" fmla="*/ 1510531 h 6844842"/>
              <a:gd name="connsiteX4305" fmla="*/ 4907858 w 9143999"/>
              <a:gd name="connsiteY4305" fmla="*/ 1516246 h 6844842"/>
              <a:gd name="connsiteX4306" fmla="*/ 1983905 w 9143999"/>
              <a:gd name="connsiteY4306" fmla="*/ 1516809 h 6844842"/>
              <a:gd name="connsiteX4307" fmla="*/ 1971975 w 9143999"/>
              <a:gd name="connsiteY4307" fmla="*/ 1510522 h 6844842"/>
              <a:gd name="connsiteX4308" fmla="*/ 1978833 w 9143999"/>
              <a:gd name="connsiteY4308" fmla="*/ 1483090 h 6844842"/>
              <a:gd name="connsiteX4309" fmla="*/ 1993692 w 9143999"/>
              <a:gd name="connsiteY4309" fmla="*/ 1505950 h 6844842"/>
              <a:gd name="connsiteX4310" fmla="*/ 1983905 w 9143999"/>
              <a:gd name="connsiteY4310" fmla="*/ 1516809 h 6844842"/>
              <a:gd name="connsiteX4311" fmla="*/ 7160092 w 9143999"/>
              <a:gd name="connsiteY4311" fmla="*/ 1516809 h 6844842"/>
              <a:gd name="connsiteX4312" fmla="*/ 7150305 w 9143999"/>
              <a:gd name="connsiteY4312" fmla="*/ 1505950 h 6844842"/>
              <a:gd name="connsiteX4313" fmla="*/ 7165164 w 9143999"/>
              <a:gd name="connsiteY4313" fmla="*/ 1483090 h 6844842"/>
              <a:gd name="connsiteX4314" fmla="*/ 7172022 w 9143999"/>
              <a:gd name="connsiteY4314" fmla="*/ 1510522 h 6844842"/>
              <a:gd name="connsiteX4315" fmla="*/ 7160092 w 9143999"/>
              <a:gd name="connsiteY4315" fmla="*/ 1516809 h 6844842"/>
              <a:gd name="connsiteX4316" fmla="*/ 3439148 w 9143999"/>
              <a:gd name="connsiteY4316" fmla="*/ 1516883 h 6844842"/>
              <a:gd name="connsiteX4317" fmla="*/ 3421288 w 9143999"/>
              <a:gd name="connsiteY4317" fmla="*/ 1510525 h 6844842"/>
              <a:gd name="connsiteX4318" fmla="*/ 3448720 w 9143999"/>
              <a:gd name="connsiteY4318" fmla="*/ 1483093 h 6844842"/>
              <a:gd name="connsiteX4319" fmla="*/ 3454435 w 9143999"/>
              <a:gd name="connsiteY4319" fmla="*/ 1506525 h 6844842"/>
              <a:gd name="connsiteX4320" fmla="*/ 3439148 w 9143999"/>
              <a:gd name="connsiteY4320" fmla="*/ 1516883 h 6844842"/>
              <a:gd name="connsiteX4321" fmla="*/ 5704849 w 9143999"/>
              <a:gd name="connsiteY4321" fmla="*/ 1516883 h 6844842"/>
              <a:gd name="connsiteX4322" fmla="*/ 5689562 w 9143999"/>
              <a:gd name="connsiteY4322" fmla="*/ 1506525 h 6844842"/>
              <a:gd name="connsiteX4323" fmla="*/ 5695277 w 9143999"/>
              <a:gd name="connsiteY4323" fmla="*/ 1483093 h 6844842"/>
              <a:gd name="connsiteX4324" fmla="*/ 5722709 w 9143999"/>
              <a:gd name="connsiteY4324" fmla="*/ 1510525 h 6844842"/>
              <a:gd name="connsiteX4325" fmla="*/ 5704849 w 9143999"/>
              <a:gd name="connsiteY4325" fmla="*/ 1516883 h 6844842"/>
              <a:gd name="connsiteX4326" fmla="*/ 1317007 w 9143999"/>
              <a:gd name="connsiteY4326" fmla="*/ 1517023 h 6844842"/>
              <a:gd name="connsiteX4327" fmla="*/ 1306077 w 9143999"/>
              <a:gd name="connsiteY4327" fmla="*/ 1505950 h 6844842"/>
              <a:gd name="connsiteX4328" fmla="*/ 1320936 w 9143999"/>
              <a:gd name="connsiteY4328" fmla="*/ 1483090 h 6844842"/>
              <a:gd name="connsiteX4329" fmla="*/ 1331795 w 9143999"/>
              <a:gd name="connsiteY4329" fmla="*/ 1508808 h 6844842"/>
              <a:gd name="connsiteX4330" fmla="*/ 1317007 w 9143999"/>
              <a:gd name="connsiteY4330" fmla="*/ 1517023 h 6844842"/>
              <a:gd name="connsiteX4331" fmla="*/ 7826990 w 9143999"/>
              <a:gd name="connsiteY4331" fmla="*/ 1517023 h 6844842"/>
              <a:gd name="connsiteX4332" fmla="*/ 7812202 w 9143999"/>
              <a:gd name="connsiteY4332" fmla="*/ 1508808 h 6844842"/>
              <a:gd name="connsiteX4333" fmla="*/ 7823061 w 9143999"/>
              <a:gd name="connsiteY4333" fmla="*/ 1483090 h 6844842"/>
              <a:gd name="connsiteX4334" fmla="*/ 7837920 w 9143999"/>
              <a:gd name="connsiteY4334" fmla="*/ 1505950 h 6844842"/>
              <a:gd name="connsiteX4335" fmla="*/ 7826990 w 9143999"/>
              <a:gd name="connsiteY4335" fmla="*/ 1517023 h 6844842"/>
              <a:gd name="connsiteX4336" fmla="*/ 3306052 w 9143999"/>
              <a:gd name="connsiteY4336" fmla="*/ 1517379 h 6844842"/>
              <a:gd name="connsiteX4337" fmla="*/ 3294622 w 9143999"/>
              <a:gd name="connsiteY4337" fmla="*/ 1505949 h 6844842"/>
              <a:gd name="connsiteX4338" fmla="*/ 3306052 w 9143999"/>
              <a:gd name="connsiteY4338" fmla="*/ 1483089 h 6844842"/>
              <a:gd name="connsiteX4339" fmla="*/ 3320340 w 9143999"/>
              <a:gd name="connsiteY4339" fmla="*/ 1488804 h 6844842"/>
              <a:gd name="connsiteX4340" fmla="*/ 3306052 w 9143999"/>
              <a:gd name="connsiteY4340" fmla="*/ 1517379 h 6844842"/>
              <a:gd name="connsiteX4341" fmla="*/ 5837945 w 9143999"/>
              <a:gd name="connsiteY4341" fmla="*/ 1517379 h 6844842"/>
              <a:gd name="connsiteX4342" fmla="*/ 5823657 w 9143999"/>
              <a:gd name="connsiteY4342" fmla="*/ 1488804 h 6844842"/>
              <a:gd name="connsiteX4343" fmla="*/ 5837945 w 9143999"/>
              <a:gd name="connsiteY4343" fmla="*/ 1483089 h 6844842"/>
              <a:gd name="connsiteX4344" fmla="*/ 5849375 w 9143999"/>
              <a:gd name="connsiteY4344" fmla="*/ 1505949 h 6844842"/>
              <a:gd name="connsiteX4345" fmla="*/ 5837945 w 9143999"/>
              <a:gd name="connsiteY4345" fmla="*/ 1517379 h 6844842"/>
              <a:gd name="connsiteX4346" fmla="*/ 1448455 w 9143999"/>
              <a:gd name="connsiteY4346" fmla="*/ 1522746 h 6844842"/>
              <a:gd name="connsiteX4347" fmla="*/ 1432739 w 9143999"/>
              <a:gd name="connsiteY4347" fmla="*/ 1519103 h 6844842"/>
              <a:gd name="connsiteX4348" fmla="*/ 1428739 w 9143999"/>
              <a:gd name="connsiteY4348" fmla="*/ 1496243 h 6844842"/>
              <a:gd name="connsiteX4349" fmla="*/ 1467601 w 9143999"/>
              <a:gd name="connsiteY4349" fmla="*/ 1479098 h 6844842"/>
              <a:gd name="connsiteX4350" fmla="*/ 1469315 w 9143999"/>
              <a:gd name="connsiteY4350" fmla="*/ 1517388 h 6844842"/>
              <a:gd name="connsiteX4351" fmla="*/ 1448455 w 9143999"/>
              <a:gd name="connsiteY4351" fmla="*/ 1522746 h 6844842"/>
              <a:gd name="connsiteX4352" fmla="*/ 7695542 w 9143999"/>
              <a:gd name="connsiteY4352" fmla="*/ 1522746 h 6844842"/>
              <a:gd name="connsiteX4353" fmla="*/ 7674682 w 9143999"/>
              <a:gd name="connsiteY4353" fmla="*/ 1517388 h 6844842"/>
              <a:gd name="connsiteX4354" fmla="*/ 7676396 w 9143999"/>
              <a:gd name="connsiteY4354" fmla="*/ 1479098 h 6844842"/>
              <a:gd name="connsiteX4355" fmla="*/ 7715258 w 9143999"/>
              <a:gd name="connsiteY4355" fmla="*/ 1496243 h 6844842"/>
              <a:gd name="connsiteX4356" fmla="*/ 7711258 w 9143999"/>
              <a:gd name="connsiteY4356" fmla="*/ 1519103 h 6844842"/>
              <a:gd name="connsiteX4357" fmla="*/ 7695542 w 9143999"/>
              <a:gd name="connsiteY4357" fmla="*/ 1522746 h 6844842"/>
              <a:gd name="connsiteX4358" fmla="*/ 0 w 9143999"/>
              <a:gd name="connsiteY4358" fmla="*/ 1525288 h 6844842"/>
              <a:gd name="connsiteX4359" fmla="*/ 0 w 9143999"/>
              <a:gd name="connsiteY4359" fmla="*/ 1470226 h 6844842"/>
              <a:gd name="connsiteX4360" fmla="*/ 12609 w 9143999"/>
              <a:gd name="connsiteY4360" fmla="*/ 1479095 h 6844842"/>
              <a:gd name="connsiteX4361" fmla="*/ 10893 w 9143999"/>
              <a:gd name="connsiteY4361" fmla="*/ 1519672 h 6844842"/>
              <a:gd name="connsiteX4362" fmla="*/ 9143999 w 9143999"/>
              <a:gd name="connsiteY4362" fmla="*/ 1525289 h 6844842"/>
              <a:gd name="connsiteX4363" fmla="*/ 9133104 w 9143999"/>
              <a:gd name="connsiteY4363" fmla="*/ 1519672 h 6844842"/>
              <a:gd name="connsiteX4364" fmla="*/ 9131388 w 9143999"/>
              <a:gd name="connsiteY4364" fmla="*/ 1479095 h 6844842"/>
              <a:gd name="connsiteX4365" fmla="*/ 9143999 w 9143999"/>
              <a:gd name="connsiteY4365" fmla="*/ 1470225 h 6844842"/>
              <a:gd name="connsiteX4366" fmla="*/ 2504368 w 9143999"/>
              <a:gd name="connsiteY4366" fmla="*/ 1528127 h 6844842"/>
              <a:gd name="connsiteX4367" fmla="*/ 2488348 w 9143999"/>
              <a:gd name="connsiteY4367" fmla="*/ 1518528 h 6844842"/>
              <a:gd name="connsiteX4368" fmla="*/ 2488919 w 9143999"/>
              <a:gd name="connsiteY4368" fmla="*/ 1475666 h 6844842"/>
              <a:gd name="connsiteX4369" fmla="*/ 2541497 w 9143999"/>
              <a:gd name="connsiteY4369" fmla="*/ 1500240 h 6844842"/>
              <a:gd name="connsiteX4370" fmla="*/ 2504368 w 9143999"/>
              <a:gd name="connsiteY4370" fmla="*/ 1528127 h 6844842"/>
              <a:gd name="connsiteX4371" fmla="*/ 6639629 w 9143999"/>
              <a:gd name="connsiteY4371" fmla="*/ 1528127 h 6844842"/>
              <a:gd name="connsiteX4372" fmla="*/ 6602500 w 9143999"/>
              <a:gd name="connsiteY4372" fmla="*/ 1500240 h 6844842"/>
              <a:gd name="connsiteX4373" fmla="*/ 6655078 w 9143999"/>
              <a:gd name="connsiteY4373" fmla="*/ 1475666 h 6844842"/>
              <a:gd name="connsiteX4374" fmla="*/ 6655649 w 9143999"/>
              <a:gd name="connsiteY4374" fmla="*/ 1518528 h 6844842"/>
              <a:gd name="connsiteX4375" fmla="*/ 6639629 w 9143999"/>
              <a:gd name="connsiteY4375" fmla="*/ 1528127 h 6844842"/>
              <a:gd name="connsiteX4376" fmla="*/ 3836999 w 9143999"/>
              <a:gd name="connsiteY4376" fmla="*/ 1528173 h 6844842"/>
              <a:gd name="connsiteX4377" fmla="*/ 3818997 w 9143999"/>
              <a:gd name="connsiteY4377" fmla="*/ 1521386 h 6844842"/>
              <a:gd name="connsiteX4378" fmla="*/ 3810996 w 9143999"/>
              <a:gd name="connsiteY4378" fmla="*/ 1479667 h 6844842"/>
              <a:gd name="connsiteX4379" fmla="*/ 3856144 w 9143999"/>
              <a:gd name="connsiteY4379" fmla="*/ 1478524 h 6844842"/>
              <a:gd name="connsiteX4380" fmla="*/ 3855001 w 9143999"/>
              <a:gd name="connsiteY4380" fmla="*/ 1519100 h 6844842"/>
              <a:gd name="connsiteX4381" fmla="*/ 3836999 w 9143999"/>
              <a:gd name="connsiteY4381" fmla="*/ 1528173 h 6844842"/>
              <a:gd name="connsiteX4382" fmla="*/ 5306998 w 9143999"/>
              <a:gd name="connsiteY4382" fmla="*/ 1528173 h 6844842"/>
              <a:gd name="connsiteX4383" fmla="*/ 5288996 w 9143999"/>
              <a:gd name="connsiteY4383" fmla="*/ 1519100 h 6844842"/>
              <a:gd name="connsiteX4384" fmla="*/ 5287853 w 9143999"/>
              <a:gd name="connsiteY4384" fmla="*/ 1478524 h 6844842"/>
              <a:gd name="connsiteX4385" fmla="*/ 5333001 w 9143999"/>
              <a:gd name="connsiteY4385" fmla="*/ 1479667 h 6844842"/>
              <a:gd name="connsiteX4386" fmla="*/ 5325000 w 9143999"/>
              <a:gd name="connsiteY4386" fmla="*/ 1521386 h 6844842"/>
              <a:gd name="connsiteX4387" fmla="*/ 5306998 w 9143999"/>
              <a:gd name="connsiteY4387" fmla="*/ 1528173 h 6844842"/>
              <a:gd name="connsiteX4388" fmla="*/ 4096106 w 9143999"/>
              <a:gd name="connsiteY4388" fmla="*/ 1532815 h 6844842"/>
              <a:gd name="connsiteX4389" fmla="*/ 4077469 w 9143999"/>
              <a:gd name="connsiteY4389" fmla="*/ 1521385 h 6844842"/>
              <a:gd name="connsiteX4390" fmla="*/ 4091185 w 9143999"/>
              <a:gd name="connsiteY4390" fmla="*/ 1463663 h 6844842"/>
              <a:gd name="connsiteX4391" fmla="*/ 4133476 w 9143999"/>
              <a:gd name="connsiteY4391" fmla="*/ 1496810 h 6844842"/>
              <a:gd name="connsiteX4392" fmla="*/ 4096106 w 9143999"/>
              <a:gd name="connsiteY4392" fmla="*/ 1532815 h 6844842"/>
              <a:gd name="connsiteX4393" fmla="*/ 5047891 w 9143999"/>
              <a:gd name="connsiteY4393" fmla="*/ 1532815 h 6844842"/>
              <a:gd name="connsiteX4394" fmla="*/ 5010521 w 9143999"/>
              <a:gd name="connsiteY4394" fmla="*/ 1496810 h 6844842"/>
              <a:gd name="connsiteX4395" fmla="*/ 5052812 w 9143999"/>
              <a:gd name="connsiteY4395" fmla="*/ 1463663 h 6844842"/>
              <a:gd name="connsiteX4396" fmla="*/ 5066528 w 9143999"/>
              <a:gd name="connsiteY4396" fmla="*/ 1521385 h 6844842"/>
              <a:gd name="connsiteX4397" fmla="*/ 5047891 w 9143999"/>
              <a:gd name="connsiteY4397" fmla="*/ 1532815 h 6844842"/>
              <a:gd name="connsiteX4398" fmla="*/ 525729 w 9143999"/>
              <a:gd name="connsiteY4398" fmla="*/ 1533303 h 6844842"/>
              <a:gd name="connsiteX4399" fmla="*/ 508434 w 9143999"/>
              <a:gd name="connsiteY4399" fmla="*/ 1528240 h 6844842"/>
              <a:gd name="connsiteX4400" fmla="*/ 523863 w 9143999"/>
              <a:gd name="connsiteY4400" fmla="*/ 1465946 h 6844842"/>
              <a:gd name="connsiteX4401" fmla="*/ 555870 w 9143999"/>
              <a:gd name="connsiteY4401" fmla="*/ 1497379 h 6844842"/>
              <a:gd name="connsiteX4402" fmla="*/ 525729 w 9143999"/>
              <a:gd name="connsiteY4402" fmla="*/ 1533303 h 6844842"/>
              <a:gd name="connsiteX4403" fmla="*/ 8618268 w 9143999"/>
              <a:gd name="connsiteY4403" fmla="*/ 1533303 h 6844842"/>
              <a:gd name="connsiteX4404" fmla="*/ 8588127 w 9143999"/>
              <a:gd name="connsiteY4404" fmla="*/ 1497379 h 6844842"/>
              <a:gd name="connsiteX4405" fmla="*/ 8620134 w 9143999"/>
              <a:gd name="connsiteY4405" fmla="*/ 1465946 h 6844842"/>
              <a:gd name="connsiteX4406" fmla="*/ 8635563 w 9143999"/>
              <a:gd name="connsiteY4406" fmla="*/ 1528240 h 6844842"/>
              <a:gd name="connsiteX4407" fmla="*/ 8618268 w 9143999"/>
              <a:gd name="connsiteY4407" fmla="*/ 1533303 h 6844842"/>
              <a:gd name="connsiteX4408" fmla="*/ 2251449 w 9143999"/>
              <a:gd name="connsiteY4408" fmla="*/ 1533311 h 6844842"/>
              <a:gd name="connsiteX4409" fmla="*/ 2222445 w 9143999"/>
              <a:gd name="connsiteY4409" fmla="*/ 1519667 h 6844842"/>
              <a:gd name="connsiteX4410" fmla="*/ 2217301 w 9143999"/>
              <a:gd name="connsiteY4410" fmla="*/ 1480233 h 6844842"/>
              <a:gd name="connsiteX4411" fmla="*/ 2245305 w 9143999"/>
              <a:gd name="connsiteY4411" fmla="*/ 1465946 h 6844842"/>
              <a:gd name="connsiteX4412" fmla="*/ 2279595 w 9143999"/>
              <a:gd name="connsiteY4412" fmla="*/ 1505379 h 6844842"/>
              <a:gd name="connsiteX4413" fmla="*/ 2251449 w 9143999"/>
              <a:gd name="connsiteY4413" fmla="*/ 1533311 h 6844842"/>
              <a:gd name="connsiteX4414" fmla="*/ 6892548 w 9143999"/>
              <a:gd name="connsiteY4414" fmla="*/ 1533311 h 6844842"/>
              <a:gd name="connsiteX4415" fmla="*/ 6864402 w 9143999"/>
              <a:gd name="connsiteY4415" fmla="*/ 1505379 h 6844842"/>
              <a:gd name="connsiteX4416" fmla="*/ 6898692 w 9143999"/>
              <a:gd name="connsiteY4416" fmla="*/ 1465946 h 6844842"/>
              <a:gd name="connsiteX4417" fmla="*/ 6926696 w 9143999"/>
              <a:gd name="connsiteY4417" fmla="*/ 1480233 h 6844842"/>
              <a:gd name="connsiteX4418" fmla="*/ 6921552 w 9143999"/>
              <a:gd name="connsiteY4418" fmla="*/ 1519667 h 6844842"/>
              <a:gd name="connsiteX4419" fmla="*/ 6892548 w 9143999"/>
              <a:gd name="connsiteY4419" fmla="*/ 1533311 h 6844842"/>
              <a:gd name="connsiteX4420" fmla="*/ 3700762 w 9143999"/>
              <a:gd name="connsiteY4420" fmla="*/ 1533884 h 6844842"/>
              <a:gd name="connsiteX4421" fmla="*/ 3677473 w 9143999"/>
              <a:gd name="connsiteY4421" fmla="*/ 1519668 h 6844842"/>
              <a:gd name="connsiteX4422" fmla="*/ 3672330 w 9143999"/>
              <a:gd name="connsiteY4422" fmla="*/ 1480235 h 6844842"/>
              <a:gd name="connsiteX4423" fmla="*/ 3711192 w 9143999"/>
              <a:gd name="connsiteY4423" fmla="*/ 1465376 h 6844842"/>
              <a:gd name="connsiteX4424" fmla="*/ 3726622 w 9143999"/>
              <a:gd name="connsiteY4424" fmla="*/ 1521954 h 6844842"/>
              <a:gd name="connsiteX4425" fmla="*/ 3700762 w 9143999"/>
              <a:gd name="connsiteY4425" fmla="*/ 1533884 h 6844842"/>
              <a:gd name="connsiteX4426" fmla="*/ 5443235 w 9143999"/>
              <a:gd name="connsiteY4426" fmla="*/ 1533884 h 6844842"/>
              <a:gd name="connsiteX4427" fmla="*/ 5417375 w 9143999"/>
              <a:gd name="connsiteY4427" fmla="*/ 1521954 h 6844842"/>
              <a:gd name="connsiteX4428" fmla="*/ 5432805 w 9143999"/>
              <a:gd name="connsiteY4428" fmla="*/ 1465376 h 6844842"/>
              <a:gd name="connsiteX4429" fmla="*/ 5471667 w 9143999"/>
              <a:gd name="connsiteY4429" fmla="*/ 1480235 h 6844842"/>
              <a:gd name="connsiteX4430" fmla="*/ 5466524 w 9143999"/>
              <a:gd name="connsiteY4430" fmla="*/ 1519668 h 6844842"/>
              <a:gd name="connsiteX4431" fmla="*/ 5443235 w 9143999"/>
              <a:gd name="connsiteY4431" fmla="*/ 1533884 h 6844842"/>
              <a:gd name="connsiteX4432" fmla="*/ 1717716 w 9143999"/>
              <a:gd name="connsiteY4432" fmla="*/ 1533954 h 6844842"/>
              <a:gd name="connsiteX4433" fmla="*/ 1698070 w 9143999"/>
              <a:gd name="connsiteY4433" fmla="*/ 1525382 h 6844842"/>
              <a:gd name="connsiteX4434" fmla="*/ 1692355 w 9143999"/>
              <a:gd name="connsiteY4434" fmla="*/ 1472804 h 6844842"/>
              <a:gd name="connsiteX4435" fmla="*/ 1744933 w 9143999"/>
              <a:gd name="connsiteY4435" fmla="*/ 1480234 h 6844842"/>
              <a:gd name="connsiteX4436" fmla="*/ 1733503 w 9143999"/>
              <a:gd name="connsiteY4436" fmla="*/ 1525382 h 6844842"/>
              <a:gd name="connsiteX4437" fmla="*/ 1717716 w 9143999"/>
              <a:gd name="connsiteY4437" fmla="*/ 1533954 h 6844842"/>
              <a:gd name="connsiteX4438" fmla="*/ 7426281 w 9143999"/>
              <a:gd name="connsiteY4438" fmla="*/ 1533954 h 6844842"/>
              <a:gd name="connsiteX4439" fmla="*/ 7410494 w 9143999"/>
              <a:gd name="connsiteY4439" fmla="*/ 1525382 h 6844842"/>
              <a:gd name="connsiteX4440" fmla="*/ 7399064 w 9143999"/>
              <a:gd name="connsiteY4440" fmla="*/ 1480234 h 6844842"/>
              <a:gd name="connsiteX4441" fmla="*/ 7451642 w 9143999"/>
              <a:gd name="connsiteY4441" fmla="*/ 1472804 h 6844842"/>
              <a:gd name="connsiteX4442" fmla="*/ 7445927 w 9143999"/>
              <a:gd name="connsiteY4442" fmla="*/ 1525382 h 6844842"/>
              <a:gd name="connsiteX4443" fmla="*/ 7426281 w 9143999"/>
              <a:gd name="connsiteY4443" fmla="*/ 1533954 h 6844842"/>
              <a:gd name="connsiteX4444" fmla="*/ 2641156 w 9143999"/>
              <a:gd name="connsiteY4444" fmla="*/ 1534026 h 6844842"/>
              <a:gd name="connsiteX4445" fmla="*/ 2619582 w 9143999"/>
              <a:gd name="connsiteY4445" fmla="*/ 1524239 h 6844842"/>
              <a:gd name="connsiteX4446" fmla="*/ 2616725 w 9143999"/>
              <a:gd name="connsiteY4446" fmla="*/ 1472804 h 6844842"/>
              <a:gd name="connsiteX4447" fmla="*/ 2672732 w 9143999"/>
              <a:gd name="connsiteY4447" fmla="*/ 1476804 h 6844842"/>
              <a:gd name="connsiteX4448" fmla="*/ 2665302 w 9143999"/>
              <a:gd name="connsiteY4448" fmla="*/ 1521953 h 6844842"/>
              <a:gd name="connsiteX4449" fmla="*/ 2641156 w 9143999"/>
              <a:gd name="connsiteY4449" fmla="*/ 1534026 h 6844842"/>
              <a:gd name="connsiteX4450" fmla="*/ 6502841 w 9143999"/>
              <a:gd name="connsiteY4450" fmla="*/ 1534026 h 6844842"/>
              <a:gd name="connsiteX4451" fmla="*/ 6478695 w 9143999"/>
              <a:gd name="connsiteY4451" fmla="*/ 1521953 h 6844842"/>
              <a:gd name="connsiteX4452" fmla="*/ 6471265 w 9143999"/>
              <a:gd name="connsiteY4452" fmla="*/ 1476804 h 6844842"/>
              <a:gd name="connsiteX4453" fmla="*/ 6527272 w 9143999"/>
              <a:gd name="connsiteY4453" fmla="*/ 1472804 h 6844842"/>
              <a:gd name="connsiteX4454" fmla="*/ 6524415 w 9143999"/>
              <a:gd name="connsiteY4454" fmla="*/ 1524239 h 6844842"/>
              <a:gd name="connsiteX4455" fmla="*/ 6502841 w 9143999"/>
              <a:gd name="connsiteY4455" fmla="*/ 1534026 h 6844842"/>
              <a:gd name="connsiteX4456" fmla="*/ 656751 w 9143999"/>
              <a:gd name="connsiteY4456" fmla="*/ 1534246 h 6844842"/>
              <a:gd name="connsiteX4457" fmla="*/ 631102 w 9143999"/>
              <a:gd name="connsiteY4457" fmla="*/ 1527674 h 6844842"/>
              <a:gd name="connsiteX4458" fmla="*/ 643100 w 9143999"/>
              <a:gd name="connsiteY4458" fmla="*/ 1463094 h 6844842"/>
              <a:gd name="connsiteX4459" fmla="*/ 676819 w 9143999"/>
              <a:gd name="connsiteY4459" fmla="*/ 1463666 h 6844842"/>
              <a:gd name="connsiteX4460" fmla="*/ 692822 w 9143999"/>
              <a:gd name="connsiteY4460" fmla="*/ 1494527 h 6844842"/>
              <a:gd name="connsiteX4461" fmla="*/ 683683 w 9143999"/>
              <a:gd name="connsiteY4461" fmla="*/ 1525388 h 6844842"/>
              <a:gd name="connsiteX4462" fmla="*/ 656751 w 9143999"/>
              <a:gd name="connsiteY4462" fmla="*/ 1534246 h 6844842"/>
              <a:gd name="connsiteX4463" fmla="*/ 8487246 w 9143999"/>
              <a:gd name="connsiteY4463" fmla="*/ 1534246 h 6844842"/>
              <a:gd name="connsiteX4464" fmla="*/ 8460314 w 9143999"/>
              <a:gd name="connsiteY4464" fmla="*/ 1525388 h 6844842"/>
              <a:gd name="connsiteX4465" fmla="*/ 8451175 w 9143999"/>
              <a:gd name="connsiteY4465" fmla="*/ 1494527 h 6844842"/>
              <a:gd name="connsiteX4466" fmla="*/ 8467178 w 9143999"/>
              <a:gd name="connsiteY4466" fmla="*/ 1463666 h 6844842"/>
              <a:gd name="connsiteX4467" fmla="*/ 8500897 w 9143999"/>
              <a:gd name="connsiteY4467" fmla="*/ 1463094 h 6844842"/>
              <a:gd name="connsiteX4468" fmla="*/ 8512895 w 9143999"/>
              <a:gd name="connsiteY4468" fmla="*/ 1527674 h 6844842"/>
              <a:gd name="connsiteX4469" fmla="*/ 8487246 w 9143999"/>
              <a:gd name="connsiteY4469" fmla="*/ 1534246 h 6844842"/>
              <a:gd name="connsiteX4470" fmla="*/ 3570242 w 9143999"/>
              <a:gd name="connsiteY4470" fmla="*/ 1534525 h 6844842"/>
              <a:gd name="connsiteX4471" fmla="*/ 3549097 w 9143999"/>
              <a:gd name="connsiteY4471" fmla="*/ 1522523 h 6844842"/>
              <a:gd name="connsiteX4472" fmla="*/ 3543382 w 9143999"/>
              <a:gd name="connsiteY4472" fmla="*/ 1478518 h 6844842"/>
              <a:gd name="connsiteX4473" fmla="*/ 3602818 w 9143999"/>
              <a:gd name="connsiteY4473" fmla="*/ 1498520 h 6844842"/>
              <a:gd name="connsiteX4474" fmla="*/ 3570242 w 9143999"/>
              <a:gd name="connsiteY4474" fmla="*/ 1534525 h 6844842"/>
              <a:gd name="connsiteX4475" fmla="*/ 5573755 w 9143999"/>
              <a:gd name="connsiteY4475" fmla="*/ 1534525 h 6844842"/>
              <a:gd name="connsiteX4476" fmla="*/ 5541179 w 9143999"/>
              <a:gd name="connsiteY4476" fmla="*/ 1498520 h 6844842"/>
              <a:gd name="connsiteX4477" fmla="*/ 5600615 w 9143999"/>
              <a:gd name="connsiteY4477" fmla="*/ 1478518 h 6844842"/>
              <a:gd name="connsiteX4478" fmla="*/ 5594900 w 9143999"/>
              <a:gd name="connsiteY4478" fmla="*/ 1522523 h 6844842"/>
              <a:gd name="connsiteX4479" fmla="*/ 5573755 w 9143999"/>
              <a:gd name="connsiteY4479" fmla="*/ 1534525 h 6844842"/>
              <a:gd name="connsiteX4480" fmla="*/ 1848170 w 9143999"/>
              <a:gd name="connsiteY4480" fmla="*/ 1534527 h 6844842"/>
              <a:gd name="connsiteX4481" fmla="*/ 1820166 w 9143999"/>
              <a:gd name="connsiteY4481" fmla="*/ 1520240 h 6844842"/>
              <a:gd name="connsiteX4482" fmla="*/ 1848170 w 9143999"/>
              <a:gd name="connsiteY4482" fmla="*/ 1463661 h 6844842"/>
              <a:gd name="connsiteX4483" fmla="*/ 1876173 w 9143999"/>
              <a:gd name="connsiteY4483" fmla="*/ 1520240 h 6844842"/>
              <a:gd name="connsiteX4484" fmla="*/ 1848170 w 9143999"/>
              <a:gd name="connsiteY4484" fmla="*/ 1534527 h 6844842"/>
              <a:gd name="connsiteX4485" fmla="*/ 7295827 w 9143999"/>
              <a:gd name="connsiteY4485" fmla="*/ 1534527 h 6844842"/>
              <a:gd name="connsiteX4486" fmla="*/ 7267824 w 9143999"/>
              <a:gd name="connsiteY4486" fmla="*/ 1520240 h 6844842"/>
              <a:gd name="connsiteX4487" fmla="*/ 7295827 w 9143999"/>
              <a:gd name="connsiteY4487" fmla="*/ 1463661 h 6844842"/>
              <a:gd name="connsiteX4488" fmla="*/ 7323831 w 9143999"/>
              <a:gd name="connsiteY4488" fmla="*/ 1520240 h 6844842"/>
              <a:gd name="connsiteX4489" fmla="*/ 7295827 w 9143999"/>
              <a:gd name="connsiteY4489" fmla="*/ 1534527 h 6844842"/>
              <a:gd name="connsiteX4490" fmla="*/ 127873 w 9143999"/>
              <a:gd name="connsiteY4490" fmla="*/ 1534530 h 6844842"/>
              <a:gd name="connsiteX4491" fmla="*/ 102716 w 9143999"/>
              <a:gd name="connsiteY4491" fmla="*/ 1523672 h 6844842"/>
              <a:gd name="connsiteX4492" fmla="*/ 112435 w 9143999"/>
              <a:gd name="connsiteY4492" fmla="*/ 1465950 h 6844842"/>
              <a:gd name="connsiteX4493" fmla="*/ 143881 w 9143999"/>
              <a:gd name="connsiteY4493" fmla="*/ 1465950 h 6844842"/>
              <a:gd name="connsiteX4494" fmla="*/ 127873 w 9143999"/>
              <a:gd name="connsiteY4494" fmla="*/ 1534530 h 6844842"/>
              <a:gd name="connsiteX4495" fmla="*/ 9016124 w 9143999"/>
              <a:gd name="connsiteY4495" fmla="*/ 1534530 h 6844842"/>
              <a:gd name="connsiteX4496" fmla="*/ 9000116 w 9143999"/>
              <a:gd name="connsiteY4496" fmla="*/ 1465950 h 6844842"/>
              <a:gd name="connsiteX4497" fmla="*/ 9031562 w 9143999"/>
              <a:gd name="connsiteY4497" fmla="*/ 1465950 h 6844842"/>
              <a:gd name="connsiteX4498" fmla="*/ 9041281 w 9143999"/>
              <a:gd name="connsiteY4498" fmla="*/ 1523672 h 6844842"/>
              <a:gd name="connsiteX4499" fmla="*/ 9016124 w 9143999"/>
              <a:gd name="connsiteY4499" fmla="*/ 1534530 h 6844842"/>
              <a:gd name="connsiteX4500" fmla="*/ 2388347 w 9143999"/>
              <a:gd name="connsiteY4500" fmla="*/ 1536407 h 6844842"/>
              <a:gd name="connsiteX4501" fmla="*/ 2364540 w 9143999"/>
              <a:gd name="connsiteY4501" fmla="*/ 1536247 h 6844842"/>
              <a:gd name="connsiteX4502" fmla="*/ 2335965 w 9143999"/>
              <a:gd name="connsiteY4502" fmla="*/ 1496813 h 6844842"/>
              <a:gd name="connsiteX4503" fmla="*/ 2374256 w 9143999"/>
              <a:gd name="connsiteY4503" fmla="*/ 1454522 h 6844842"/>
              <a:gd name="connsiteX4504" fmla="*/ 2417118 w 9143999"/>
              <a:gd name="connsiteY4504" fmla="*/ 1479668 h 6844842"/>
              <a:gd name="connsiteX4505" fmla="*/ 2388347 w 9143999"/>
              <a:gd name="connsiteY4505" fmla="*/ 1536407 h 6844842"/>
              <a:gd name="connsiteX4506" fmla="*/ 6755650 w 9143999"/>
              <a:gd name="connsiteY4506" fmla="*/ 1536407 h 6844842"/>
              <a:gd name="connsiteX4507" fmla="*/ 6726879 w 9143999"/>
              <a:gd name="connsiteY4507" fmla="*/ 1479668 h 6844842"/>
              <a:gd name="connsiteX4508" fmla="*/ 6769741 w 9143999"/>
              <a:gd name="connsiteY4508" fmla="*/ 1454522 h 6844842"/>
              <a:gd name="connsiteX4509" fmla="*/ 6808032 w 9143999"/>
              <a:gd name="connsiteY4509" fmla="*/ 1496813 h 6844842"/>
              <a:gd name="connsiteX4510" fmla="*/ 6779457 w 9143999"/>
              <a:gd name="connsiteY4510" fmla="*/ 1536247 h 6844842"/>
              <a:gd name="connsiteX4511" fmla="*/ 6755650 w 9143999"/>
              <a:gd name="connsiteY4511" fmla="*/ 1536407 h 6844842"/>
              <a:gd name="connsiteX4512" fmla="*/ 2781400 w 9143999"/>
              <a:gd name="connsiteY4512" fmla="*/ 1539245 h 6844842"/>
              <a:gd name="connsiteX4513" fmla="*/ 2758254 w 9143999"/>
              <a:gd name="connsiteY4513" fmla="*/ 1536245 h 6844842"/>
              <a:gd name="connsiteX4514" fmla="*/ 2729679 w 9143999"/>
              <a:gd name="connsiteY4514" fmla="*/ 1499098 h 6844842"/>
              <a:gd name="connsiteX4515" fmla="*/ 2744538 w 9143999"/>
              <a:gd name="connsiteY4515" fmla="*/ 1472237 h 6844842"/>
              <a:gd name="connsiteX4516" fmla="*/ 2801116 w 9143999"/>
              <a:gd name="connsiteY4516" fmla="*/ 1463665 h 6844842"/>
              <a:gd name="connsiteX4517" fmla="*/ 2802831 w 9143999"/>
              <a:gd name="connsiteY4517" fmla="*/ 1531102 h 6844842"/>
              <a:gd name="connsiteX4518" fmla="*/ 2781400 w 9143999"/>
              <a:gd name="connsiteY4518" fmla="*/ 1539245 h 6844842"/>
              <a:gd name="connsiteX4519" fmla="*/ 6362597 w 9143999"/>
              <a:gd name="connsiteY4519" fmla="*/ 1539245 h 6844842"/>
              <a:gd name="connsiteX4520" fmla="*/ 6341166 w 9143999"/>
              <a:gd name="connsiteY4520" fmla="*/ 1531102 h 6844842"/>
              <a:gd name="connsiteX4521" fmla="*/ 6342881 w 9143999"/>
              <a:gd name="connsiteY4521" fmla="*/ 1463665 h 6844842"/>
              <a:gd name="connsiteX4522" fmla="*/ 6399459 w 9143999"/>
              <a:gd name="connsiteY4522" fmla="*/ 1472237 h 6844842"/>
              <a:gd name="connsiteX4523" fmla="*/ 6414318 w 9143999"/>
              <a:gd name="connsiteY4523" fmla="*/ 1499098 h 6844842"/>
              <a:gd name="connsiteX4524" fmla="*/ 6385743 w 9143999"/>
              <a:gd name="connsiteY4524" fmla="*/ 1536245 h 6844842"/>
              <a:gd name="connsiteX4525" fmla="*/ 6362597 w 9143999"/>
              <a:gd name="connsiteY4525" fmla="*/ 1539245 h 6844842"/>
              <a:gd name="connsiteX4526" fmla="*/ 1581123 w 9143999"/>
              <a:gd name="connsiteY4526" fmla="*/ 1539674 h 6844842"/>
              <a:gd name="connsiteX4527" fmla="*/ 1562263 w 9143999"/>
              <a:gd name="connsiteY4527" fmla="*/ 1534531 h 6844842"/>
              <a:gd name="connsiteX4528" fmla="*/ 1563406 w 9143999"/>
              <a:gd name="connsiteY4528" fmla="*/ 1460807 h 6844842"/>
              <a:gd name="connsiteX4529" fmla="*/ 1622271 w 9143999"/>
              <a:gd name="connsiteY4529" fmla="*/ 1481953 h 6844842"/>
              <a:gd name="connsiteX4530" fmla="*/ 1581123 w 9143999"/>
              <a:gd name="connsiteY4530" fmla="*/ 1539674 h 6844842"/>
              <a:gd name="connsiteX4531" fmla="*/ 7562874 w 9143999"/>
              <a:gd name="connsiteY4531" fmla="*/ 1539674 h 6844842"/>
              <a:gd name="connsiteX4532" fmla="*/ 7521726 w 9143999"/>
              <a:gd name="connsiteY4532" fmla="*/ 1481953 h 6844842"/>
              <a:gd name="connsiteX4533" fmla="*/ 7580591 w 9143999"/>
              <a:gd name="connsiteY4533" fmla="*/ 1460807 h 6844842"/>
              <a:gd name="connsiteX4534" fmla="*/ 7581734 w 9143999"/>
              <a:gd name="connsiteY4534" fmla="*/ 1534531 h 6844842"/>
              <a:gd name="connsiteX4535" fmla="*/ 7562874 w 9143999"/>
              <a:gd name="connsiteY4535" fmla="*/ 1539674 h 6844842"/>
              <a:gd name="connsiteX4536" fmla="*/ 1062048 w 9143999"/>
              <a:gd name="connsiteY4536" fmla="*/ 1540836 h 6844842"/>
              <a:gd name="connsiteX4537" fmla="*/ 1033927 w 9143999"/>
              <a:gd name="connsiteY4537" fmla="*/ 1536818 h 6844842"/>
              <a:gd name="connsiteX4538" fmla="*/ 1012782 w 9143999"/>
              <a:gd name="connsiteY4538" fmla="*/ 1511101 h 6844842"/>
              <a:gd name="connsiteX4539" fmla="*/ 1016782 w 9143999"/>
              <a:gd name="connsiteY4539" fmla="*/ 1475096 h 6844842"/>
              <a:gd name="connsiteX4540" fmla="*/ 1095626 w 9143999"/>
              <a:gd name="connsiteY4540" fmla="*/ 1480240 h 6844842"/>
              <a:gd name="connsiteX4541" fmla="*/ 1062048 w 9143999"/>
              <a:gd name="connsiteY4541" fmla="*/ 1540836 h 6844842"/>
              <a:gd name="connsiteX4542" fmla="*/ 8081949 w 9143999"/>
              <a:gd name="connsiteY4542" fmla="*/ 1540836 h 6844842"/>
              <a:gd name="connsiteX4543" fmla="*/ 8048371 w 9143999"/>
              <a:gd name="connsiteY4543" fmla="*/ 1480240 h 6844842"/>
              <a:gd name="connsiteX4544" fmla="*/ 8127215 w 9143999"/>
              <a:gd name="connsiteY4544" fmla="*/ 1475096 h 6844842"/>
              <a:gd name="connsiteX4545" fmla="*/ 8131215 w 9143999"/>
              <a:gd name="connsiteY4545" fmla="*/ 1511101 h 6844842"/>
              <a:gd name="connsiteX4546" fmla="*/ 8110070 w 9143999"/>
              <a:gd name="connsiteY4546" fmla="*/ 1536818 h 6844842"/>
              <a:gd name="connsiteX4547" fmla="*/ 8081949 w 9143999"/>
              <a:gd name="connsiteY4547" fmla="*/ 1540836 h 6844842"/>
              <a:gd name="connsiteX4548" fmla="*/ 2906770 w 9143999"/>
              <a:gd name="connsiteY4548" fmla="*/ 1542105 h 6844842"/>
              <a:gd name="connsiteX4549" fmla="*/ 2888910 w 9143999"/>
              <a:gd name="connsiteY4549" fmla="*/ 1535676 h 6844842"/>
              <a:gd name="connsiteX4550" fmla="*/ 2867765 w 9143999"/>
              <a:gd name="connsiteY4550" fmla="*/ 1499672 h 6844842"/>
              <a:gd name="connsiteX4551" fmla="*/ 2885481 w 9143999"/>
              <a:gd name="connsiteY4551" fmla="*/ 1460810 h 6844842"/>
              <a:gd name="connsiteX4552" fmla="*/ 2934630 w 9143999"/>
              <a:gd name="connsiteY4552" fmla="*/ 1463667 h 6844842"/>
              <a:gd name="connsiteX4553" fmla="*/ 2920343 w 9143999"/>
              <a:gd name="connsiteY4553" fmla="*/ 1539105 h 6844842"/>
              <a:gd name="connsiteX4554" fmla="*/ 2906770 w 9143999"/>
              <a:gd name="connsiteY4554" fmla="*/ 1542105 h 6844842"/>
              <a:gd name="connsiteX4555" fmla="*/ 6237227 w 9143999"/>
              <a:gd name="connsiteY4555" fmla="*/ 1542105 h 6844842"/>
              <a:gd name="connsiteX4556" fmla="*/ 6223654 w 9143999"/>
              <a:gd name="connsiteY4556" fmla="*/ 1539105 h 6844842"/>
              <a:gd name="connsiteX4557" fmla="*/ 6209367 w 9143999"/>
              <a:gd name="connsiteY4557" fmla="*/ 1463667 h 6844842"/>
              <a:gd name="connsiteX4558" fmla="*/ 6258516 w 9143999"/>
              <a:gd name="connsiteY4558" fmla="*/ 1460810 h 6844842"/>
              <a:gd name="connsiteX4559" fmla="*/ 6276232 w 9143999"/>
              <a:gd name="connsiteY4559" fmla="*/ 1499672 h 6844842"/>
              <a:gd name="connsiteX4560" fmla="*/ 6255087 w 9143999"/>
              <a:gd name="connsiteY4560" fmla="*/ 1535676 h 6844842"/>
              <a:gd name="connsiteX4561" fmla="*/ 6237227 w 9143999"/>
              <a:gd name="connsiteY4561" fmla="*/ 1542105 h 6844842"/>
              <a:gd name="connsiteX4562" fmla="*/ 4368374 w 9143999"/>
              <a:gd name="connsiteY4562" fmla="*/ 1544817 h 6844842"/>
              <a:gd name="connsiteX4563" fmla="*/ 4346800 w 9143999"/>
              <a:gd name="connsiteY4563" fmla="*/ 1537960 h 6844842"/>
              <a:gd name="connsiteX4564" fmla="*/ 4321653 w 9143999"/>
              <a:gd name="connsiteY4564" fmla="*/ 1491668 h 6844842"/>
              <a:gd name="connsiteX4565" fmla="*/ 4341085 w 9143999"/>
              <a:gd name="connsiteY4565" fmla="*/ 1460807 h 6844842"/>
              <a:gd name="connsiteX4566" fmla="*/ 4393663 w 9143999"/>
              <a:gd name="connsiteY4566" fmla="*/ 1461950 h 6844842"/>
              <a:gd name="connsiteX4567" fmla="*/ 4407379 w 9143999"/>
              <a:gd name="connsiteY4567" fmla="*/ 1499098 h 6844842"/>
              <a:gd name="connsiteX4568" fmla="*/ 4389091 w 9143999"/>
              <a:gd name="connsiteY4568" fmla="*/ 1534531 h 6844842"/>
              <a:gd name="connsiteX4569" fmla="*/ 4368374 w 9143999"/>
              <a:gd name="connsiteY4569" fmla="*/ 1544817 h 6844842"/>
              <a:gd name="connsiteX4570" fmla="*/ 4775623 w 9143999"/>
              <a:gd name="connsiteY4570" fmla="*/ 1544817 h 6844842"/>
              <a:gd name="connsiteX4571" fmla="*/ 4754906 w 9143999"/>
              <a:gd name="connsiteY4571" fmla="*/ 1534531 h 6844842"/>
              <a:gd name="connsiteX4572" fmla="*/ 4736618 w 9143999"/>
              <a:gd name="connsiteY4572" fmla="*/ 1499098 h 6844842"/>
              <a:gd name="connsiteX4573" fmla="*/ 4750334 w 9143999"/>
              <a:gd name="connsiteY4573" fmla="*/ 1461950 h 6844842"/>
              <a:gd name="connsiteX4574" fmla="*/ 4802912 w 9143999"/>
              <a:gd name="connsiteY4574" fmla="*/ 1460807 h 6844842"/>
              <a:gd name="connsiteX4575" fmla="*/ 4822344 w 9143999"/>
              <a:gd name="connsiteY4575" fmla="*/ 1491668 h 6844842"/>
              <a:gd name="connsiteX4576" fmla="*/ 4797197 w 9143999"/>
              <a:gd name="connsiteY4576" fmla="*/ 1537960 h 6844842"/>
              <a:gd name="connsiteX4577" fmla="*/ 4775623 w 9143999"/>
              <a:gd name="connsiteY4577" fmla="*/ 1544817 h 6844842"/>
              <a:gd name="connsiteX4578" fmla="*/ 4493817 w 9143999"/>
              <a:gd name="connsiteY4578" fmla="*/ 1545175 h 6844842"/>
              <a:gd name="connsiteX4579" fmla="*/ 4467742 w 9143999"/>
              <a:gd name="connsiteY4579" fmla="*/ 1531673 h 6844842"/>
              <a:gd name="connsiteX4580" fmla="*/ 4467170 w 9143999"/>
              <a:gd name="connsiteY4580" fmla="*/ 1463093 h 6844842"/>
              <a:gd name="connsiteX4581" fmla="*/ 4523177 w 9143999"/>
              <a:gd name="connsiteY4581" fmla="*/ 1460236 h 6844842"/>
              <a:gd name="connsiteX4582" fmla="*/ 4543751 w 9143999"/>
              <a:gd name="connsiteY4582" fmla="*/ 1471666 h 6844842"/>
              <a:gd name="connsiteX4583" fmla="*/ 4550038 w 9143999"/>
              <a:gd name="connsiteY4583" fmla="*/ 1496240 h 6844842"/>
              <a:gd name="connsiteX4584" fmla="*/ 4527178 w 9143999"/>
              <a:gd name="connsiteY4584" fmla="*/ 1533388 h 6844842"/>
              <a:gd name="connsiteX4585" fmla="*/ 4493817 w 9143999"/>
              <a:gd name="connsiteY4585" fmla="*/ 1545175 h 6844842"/>
              <a:gd name="connsiteX4586" fmla="*/ 4650180 w 9143999"/>
              <a:gd name="connsiteY4586" fmla="*/ 1545175 h 6844842"/>
              <a:gd name="connsiteX4587" fmla="*/ 4616819 w 9143999"/>
              <a:gd name="connsiteY4587" fmla="*/ 1533388 h 6844842"/>
              <a:gd name="connsiteX4588" fmla="*/ 4593959 w 9143999"/>
              <a:gd name="connsiteY4588" fmla="*/ 1496240 h 6844842"/>
              <a:gd name="connsiteX4589" fmla="*/ 4600246 w 9143999"/>
              <a:gd name="connsiteY4589" fmla="*/ 1471666 h 6844842"/>
              <a:gd name="connsiteX4590" fmla="*/ 4620820 w 9143999"/>
              <a:gd name="connsiteY4590" fmla="*/ 1460236 h 6844842"/>
              <a:gd name="connsiteX4591" fmla="*/ 4676827 w 9143999"/>
              <a:gd name="connsiteY4591" fmla="*/ 1463093 h 6844842"/>
              <a:gd name="connsiteX4592" fmla="*/ 4676255 w 9143999"/>
              <a:gd name="connsiteY4592" fmla="*/ 1531673 h 6844842"/>
              <a:gd name="connsiteX4593" fmla="*/ 4650180 w 9143999"/>
              <a:gd name="connsiteY4593" fmla="*/ 1545175 h 6844842"/>
              <a:gd name="connsiteX4594" fmla="*/ 259132 w 9143999"/>
              <a:gd name="connsiteY4594" fmla="*/ 1545960 h 6844842"/>
              <a:gd name="connsiteX4595" fmla="*/ 237996 w 9143999"/>
              <a:gd name="connsiteY4595" fmla="*/ 1534530 h 6844842"/>
              <a:gd name="connsiteX4596" fmla="*/ 239138 w 9143999"/>
              <a:gd name="connsiteY4596" fmla="*/ 1456806 h 6844842"/>
              <a:gd name="connsiteX4597" fmla="*/ 273984 w 9143999"/>
              <a:gd name="connsiteY4597" fmla="*/ 1456234 h 6844842"/>
              <a:gd name="connsiteX4598" fmla="*/ 280269 w 9143999"/>
              <a:gd name="connsiteY4598" fmla="*/ 1534530 h 6844842"/>
              <a:gd name="connsiteX4599" fmla="*/ 259132 w 9143999"/>
              <a:gd name="connsiteY4599" fmla="*/ 1545960 h 6844842"/>
              <a:gd name="connsiteX4600" fmla="*/ 8884865 w 9143999"/>
              <a:gd name="connsiteY4600" fmla="*/ 1545960 h 6844842"/>
              <a:gd name="connsiteX4601" fmla="*/ 8863728 w 9143999"/>
              <a:gd name="connsiteY4601" fmla="*/ 1534530 h 6844842"/>
              <a:gd name="connsiteX4602" fmla="*/ 8870013 w 9143999"/>
              <a:gd name="connsiteY4602" fmla="*/ 1456234 h 6844842"/>
              <a:gd name="connsiteX4603" fmla="*/ 8904859 w 9143999"/>
              <a:gd name="connsiteY4603" fmla="*/ 1456806 h 6844842"/>
              <a:gd name="connsiteX4604" fmla="*/ 8906001 w 9143999"/>
              <a:gd name="connsiteY4604" fmla="*/ 1534530 h 6844842"/>
              <a:gd name="connsiteX4605" fmla="*/ 8884865 w 9143999"/>
              <a:gd name="connsiteY4605" fmla="*/ 1545960 h 6844842"/>
              <a:gd name="connsiteX4606" fmla="*/ 921563 w 9143999"/>
              <a:gd name="connsiteY4606" fmla="*/ 1636005 h 6844842"/>
              <a:gd name="connsiteX4607" fmla="*/ 915281 w 9143999"/>
              <a:gd name="connsiteY4607" fmla="*/ 1628575 h 6844842"/>
              <a:gd name="connsiteX4608" fmla="*/ 921563 w 9143999"/>
              <a:gd name="connsiteY4608" fmla="*/ 1621146 h 6844842"/>
              <a:gd name="connsiteX4609" fmla="*/ 927843 w 9143999"/>
              <a:gd name="connsiteY4609" fmla="*/ 1628575 h 6844842"/>
              <a:gd name="connsiteX4610" fmla="*/ 921563 w 9143999"/>
              <a:gd name="connsiteY4610" fmla="*/ 1636005 h 6844842"/>
              <a:gd name="connsiteX4611" fmla="*/ 8222434 w 9143999"/>
              <a:gd name="connsiteY4611" fmla="*/ 1636005 h 6844842"/>
              <a:gd name="connsiteX4612" fmla="*/ 8216154 w 9143999"/>
              <a:gd name="connsiteY4612" fmla="*/ 1628575 h 6844842"/>
              <a:gd name="connsiteX4613" fmla="*/ 8222434 w 9143999"/>
              <a:gd name="connsiteY4613" fmla="*/ 1621146 h 6844842"/>
              <a:gd name="connsiteX4614" fmla="*/ 8228716 w 9143999"/>
              <a:gd name="connsiteY4614" fmla="*/ 1628575 h 6844842"/>
              <a:gd name="connsiteX4615" fmla="*/ 8222434 w 9143999"/>
              <a:gd name="connsiteY4615" fmla="*/ 1636005 h 6844842"/>
              <a:gd name="connsiteX4616" fmla="*/ 3573099 w 9143999"/>
              <a:gd name="connsiteY4616" fmla="*/ 1636932 h 6844842"/>
              <a:gd name="connsiteX4617" fmla="*/ 3561097 w 9143999"/>
              <a:gd name="connsiteY4617" fmla="*/ 1633718 h 6844842"/>
              <a:gd name="connsiteX4618" fmla="*/ 3571956 w 9143999"/>
              <a:gd name="connsiteY4618" fmla="*/ 1620002 h 6844842"/>
              <a:gd name="connsiteX4619" fmla="*/ 3579957 w 9143999"/>
              <a:gd name="connsiteY4619" fmla="*/ 1628575 h 6844842"/>
              <a:gd name="connsiteX4620" fmla="*/ 3573099 w 9143999"/>
              <a:gd name="connsiteY4620" fmla="*/ 1636932 h 6844842"/>
              <a:gd name="connsiteX4621" fmla="*/ 5570898 w 9143999"/>
              <a:gd name="connsiteY4621" fmla="*/ 1636932 h 6844842"/>
              <a:gd name="connsiteX4622" fmla="*/ 5564040 w 9143999"/>
              <a:gd name="connsiteY4622" fmla="*/ 1628575 h 6844842"/>
              <a:gd name="connsiteX4623" fmla="*/ 5572041 w 9143999"/>
              <a:gd name="connsiteY4623" fmla="*/ 1620002 h 6844842"/>
              <a:gd name="connsiteX4624" fmla="*/ 5582900 w 9143999"/>
              <a:gd name="connsiteY4624" fmla="*/ 1633718 h 6844842"/>
              <a:gd name="connsiteX4625" fmla="*/ 5570898 w 9143999"/>
              <a:gd name="connsiteY4625" fmla="*/ 1636932 h 6844842"/>
              <a:gd name="connsiteX4626" fmla="*/ 0 w 9143999"/>
              <a:gd name="connsiteY4626" fmla="*/ 1636991 h 6844842"/>
              <a:gd name="connsiteX4627" fmla="*/ 0 w 9143999"/>
              <a:gd name="connsiteY4627" fmla="*/ 1622917 h 6844842"/>
              <a:gd name="connsiteX4628" fmla="*/ 2030 w 9143999"/>
              <a:gd name="connsiteY4628" fmla="*/ 1622930 h 6844842"/>
              <a:gd name="connsiteX4629" fmla="*/ 8031 w 9143999"/>
              <a:gd name="connsiteY4629" fmla="*/ 1632002 h 6844842"/>
              <a:gd name="connsiteX4630" fmla="*/ 9143999 w 9143999"/>
              <a:gd name="connsiteY4630" fmla="*/ 1636992 h 6844842"/>
              <a:gd name="connsiteX4631" fmla="*/ 9135966 w 9143999"/>
              <a:gd name="connsiteY4631" fmla="*/ 1632002 h 6844842"/>
              <a:gd name="connsiteX4632" fmla="*/ 9141967 w 9143999"/>
              <a:gd name="connsiteY4632" fmla="*/ 1622930 h 6844842"/>
              <a:gd name="connsiteX4633" fmla="*/ 9143999 w 9143999"/>
              <a:gd name="connsiteY4633" fmla="*/ 1622917 h 6844842"/>
              <a:gd name="connsiteX4634" fmla="*/ 1717220 w 9143999"/>
              <a:gd name="connsiteY4634" fmla="*/ 1637145 h 6844842"/>
              <a:gd name="connsiteX4635" fmla="*/ 1705504 w 9143999"/>
              <a:gd name="connsiteY4635" fmla="*/ 1632002 h 6844842"/>
              <a:gd name="connsiteX4636" fmla="*/ 1708362 w 9143999"/>
              <a:gd name="connsiteY4636" fmla="*/ 1622858 h 6844842"/>
              <a:gd name="connsiteX4637" fmla="*/ 1725507 w 9143999"/>
              <a:gd name="connsiteY4637" fmla="*/ 1632002 h 6844842"/>
              <a:gd name="connsiteX4638" fmla="*/ 1717220 w 9143999"/>
              <a:gd name="connsiteY4638" fmla="*/ 1637145 h 6844842"/>
              <a:gd name="connsiteX4639" fmla="*/ 7426777 w 9143999"/>
              <a:gd name="connsiteY4639" fmla="*/ 1637145 h 6844842"/>
              <a:gd name="connsiteX4640" fmla="*/ 7418490 w 9143999"/>
              <a:gd name="connsiteY4640" fmla="*/ 1632002 h 6844842"/>
              <a:gd name="connsiteX4641" fmla="*/ 7435635 w 9143999"/>
              <a:gd name="connsiteY4641" fmla="*/ 1622858 h 6844842"/>
              <a:gd name="connsiteX4642" fmla="*/ 7438493 w 9143999"/>
              <a:gd name="connsiteY4642" fmla="*/ 1632002 h 6844842"/>
              <a:gd name="connsiteX4643" fmla="*/ 7426777 w 9143999"/>
              <a:gd name="connsiteY4643" fmla="*/ 1637145 h 6844842"/>
              <a:gd name="connsiteX4644" fmla="*/ 1982261 w 9143999"/>
              <a:gd name="connsiteY4644" fmla="*/ 1637147 h 6844842"/>
              <a:gd name="connsiteX4645" fmla="*/ 1973689 w 9143999"/>
              <a:gd name="connsiteY4645" fmla="*/ 1632004 h 6844842"/>
              <a:gd name="connsiteX4646" fmla="*/ 1987976 w 9143999"/>
              <a:gd name="connsiteY4646" fmla="*/ 1622860 h 6844842"/>
              <a:gd name="connsiteX4647" fmla="*/ 1982261 w 9143999"/>
              <a:gd name="connsiteY4647" fmla="*/ 1637147 h 6844842"/>
              <a:gd name="connsiteX4648" fmla="*/ 7161736 w 9143999"/>
              <a:gd name="connsiteY4648" fmla="*/ 1637147 h 6844842"/>
              <a:gd name="connsiteX4649" fmla="*/ 7156021 w 9143999"/>
              <a:gd name="connsiteY4649" fmla="*/ 1622860 h 6844842"/>
              <a:gd name="connsiteX4650" fmla="*/ 7170308 w 9143999"/>
              <a:gd name="connsiteY4650" fmla="*/ 1632004 h 6844842"/>
              <a:gd name="connsiteX4651" fmla="*/ 7161736 w 9143999"/>
              <a:gd name="connsiteY4651" fmla="*/ 1637147 h 6844842"/>
              <a:gd name="connsiteX4652" fmla="*/ 1454747 w 9143999"/>
              <a:gd name="connsiteY4652" fmla="*/ 1640572 h 6844842"/>
              <a:gd name="connsiteX4653" fmla="*/ 1444174 w 9143999"/>
              <a:gd name="connsiteY4653" fmla="*/ 1639429 h 6844842"/>
              <a:gd name="connsiteX4654" fmla="*/ 1452175 w 9143999"/>
              <a:gd name="connsiteY4654" fmla="*/ 1619998 h 6844842"/>
              <a:gd name="connsiteX4655" fmla="*/ 1461890 w 9143999"/>
              <a:gd name="connsiteY4655" fmla="*/ 1629714 h 6844842"/>
              <a:gd name="connsiteX4656" fmla="*/ 1454747 w 9143999"/>
              <a:gd name="connsiteY4656" fmla="*/ 1640572 h 6844842"/>
              <a:gd name="connsiteX4657" fmla="*/ 3440435 w 9143999"/>
              <a:gd name="connsiteY4657" fmla="*/ 1640572 h 6844842"/>
              <a:gd name="connsiteX4658" fmla="*/ 3429862 w 9143999"/>
              <a:gd name="connsiteY4658" fmla="*/ 1639429 h 6844842"/>
              <a:gd name="connsiteX4659" fmla="*/ 3437863 w 9143999"/>
              <a:gd name="connsiteY4659" fmla="*/ 1619998 h 6844842"/>
              <a:gd name="connsiteX4660" fmla="*/ 3447578 w 9143999"/>
              <a:gd name="connsiteY4660" fmla="*/ 1629714 h 6844842"/>
              <a:gd name="connsiteX4661" fmla="*/ 3440435 w 9143999"/>
              <a:gd name="connsiteY4661" fmla="*/ 1640572 h 6844842"/>
              <a:gd name="connsiteX4662" fmla="*/ 5703562 w 9143999"/>
              <a:gd name="connsiteY4662" fmla="*/ 1640572 h 6844842"/>
              <a:gd name="connsiteX4663" fmla="*/ 5696419 w 9143999"/>
              <a:gd name="connsiteY4663" fmla="*/ 1629714 h 6844842"/>
              <a:gd name="connsiteX4664" fmla="*/ 5706134 w 9143999"/>
              <a:gd name="connsiteY4664" fmla="*/ 1619998 h 6844842"/>
              <a:gd name="connsiteX4665" fmla="*/ 5714135 w 9143999"/>
              <a:gd name="connsiteY4665" fmla="*/ 1639429 h 6844842"/>
              <a:gd name="connsiteX4666" fmla="*/ 5703562 w 9143999"/>
              <a:gd name="connsiteY4666" fmla="*/ 1640572 h 6844842"/>
              <a:gd name="connsiteX4667" fmla="*/ 7689250 w 9143999"/>
              <a:gd name="connsiteY4667" fmla="*/ 1640572 h 6844842"/>
              <a:gd name="connsiteX4668" fmla="*/ 7682107 w 9143999"/>
              <a:gd name="connsiteY4668" fmla="*/ 1629714 h 6844842"/>
              <a:gd name="connsiteX4669" fmla="*/ 7691822 w 9143999"/>
              <a:gd name="connsiteY4669" fmla="*/ 1619998 h 6844842"/>
              <a:gd name="connsiteX4670" fmla="*/ 7699823 w 9143999"/>
              <a:gd name="connsiteY4670" fmla="*/ 1639429 h 6844842"/>
              <a:gd name="connsiteX4671" fmla="*/ 7689250 w 9143999"/>
              <a:gd name="connsiteY4671" fmla="*/ 1640572 h 6844842"/>
              <a:gd name="connsiteX4672" fmla="*/ 3046301 w 9143999"/>
              <a:gd name="connsiteY4672" fmla="*/ 1646072 h 6844842"/>
              <a:gd name="connsiteX4673" fmla="*/ 3031013 w 9143999"/>
              <a:gd name="connsiteY4673" fmla="*/ 1642286 h 6844842"/>
              <a:gd name="connsiteX4674" fmla="*/ 3032727 w 9143999"/>
              <a:gd name="connsiteY4674" fmla="*/ 1617140 h 6844842"/>
              <a:gd name="connsiteX4675" fmla="*/ 3053873 w 9143999"/>
              <a:gd name="connsiteY4675" fmla="*/ 1634857 h 6844842"/>
              <a:gd name="connsiteX4676" fmla="*/ 3046301 w 9143999"/>
              <a:gd name="connsiteY4676" fmla="*/ 1646072 h 6844842"/>
              <a:gd name="connsiteX4677" fmla="*/ 6097696 w 9143999"/>
              <a:gd name="connsiteY4677" fmla="*/ 1646072 h 6844842"/>
              <a:gd name="connsiteX4678" fmla="*/ 6090124 w 9143999"/>
              <a:gd name="connsiteY4678" fmla="*/ 1634857 h 6844842"/>
              <a:gd name="connsiteX4679" fmla="*/ 6111270 w 9143999"/>
              <a:gd name="connsiteY4679" fmla="*/ 1617140 h 6844842"/>
              <a:gd name="connsiteX4680" fmla="*/ 6112984 w 9143999"/>
              <a:gd name="connsiteY4680" fmla="*/ 1642286 h 6844842"/>
              <a:gd name="connsiteX4681" fmla="*/ 6097696 w 9143999"/>
              <a:gd name="connsiteY4681" fmla="*/ 1646072 h 6844842"/>
              <a:gd name="connsiteX4682" fmla="*/ 134811 w 9143999"/>
              <a:gd name="connsiteY4682" fmla="*/ 1646212 h 6844842"/>
              <a:gd name="connsiteX4683" fmla="*/ 117587 w 9143999"/>
              <a:gd name="connsiteY4683" fmla="*/ 1643426 h 6844842"/>
              <a:gd name="connsiteX4684" fmla="*/ 127878 w 9143999"/>
              <a:gd name="connsiteY4684" fmla="*/ 1617137 h 6844842"/>
              <a:gd name="connsiteX4685" fmla="*/ 142172 w 9143999"/>
              <a:gd name="connsiteY4685" fmla="*/ 1631425 h 6844842"/>
              <a:gd name="connsiteX4686" fmla="*/ 134811 w 9143999"/>
              <a:gd name="connsiteY4686" fmla="*/ 1646212 h 6844842"/>
              <a:gd name="connsiteX4687" fmla="*/ 9009186 w 9143999"/>
              <a:gd name="connsiteY4687" fmla="*/ 1646212 h 6844842"/>
              <a:gd name="connsiteX4688" fmla="*/ 9001825 w 9143999"/>
              <a:gd name="connsiteY4688" fmla="*/ 1631425 h 6844842"/>
              <a:gd name="connsiteX4689" fmla="*/ 9016119 w 9143999"/>
              <a:gd name="connsiteY4689" fmla="*/ 1617137 h 6844842"/>
              <a:gd name="connsiteX4690" fmla="*/ 9026410 w 9143999"/>
              <a:gd name="connsiteY4690" fmla="*/ 1643426 h 6844842"/>
              <a:gd name="connsiteX4691" fmla="*/ 9009186 w 9143999"/>
              <a:gd name="connsiteY4691" fmla="*/ 1646212 h 6844842"/>
              <a:gd name="connsiteX4692" fmla="*/ 2514784 w 9143999"/>
              <a:gd name="connsiteY4692" fmla="*/ 1646500 h 6844842"/>
              <a:gd name="connsiteX4693" fmla="*/ 2498639 w 9143999"/>
              <a:gd name="connsiteY4693" fmla="*/ 1639428 h 6844842"/>
              <a:gd name="connsiteX4694" fmla="*/ 2498067 w 9143999"/>
              <a:gd name="connsiteY4694" fmla="*/ 1621140 h 6844842"/>
              <a:gd name="connsiteX4695" fmla="*/ 2523213 w 9143999"/>
              <a:gd name="connsiteY4695" fmla="*/ 1632570 h 6844842"/>
              <a:gd name="connsiteX4696" fmla="*/ 2514784 w 9143999"/>
              <a:gd name="connsiteY4696" fmla="*/ 1646500 h 6844842"/>
              <a:gd name="connsiteX4697" fmla="*/ 6629213 w 9143999"/>
              <a:gd name="connsiteY4697" fmla="*/ 1646500 h 6844842"/>
              <a:gd name="connsiteX4698" fmla="*/ 6620784 w 9143999"/>
              <a:gd name="connsiteY4698" fmla="*/ 1632570 h 6844842"/>
              <a:gd name="connsiteX4699" fmla="*/ 6645930 w 9143999"/>
              <a:gd name="connsiteY4699" fmla="*/ 1621140 h 6844842"/>
              <a:gd name="connsiteX4700" fmla="*/ 6645358 w 9143999"/>
              <a:gd name="connsiteY4700" fmla="*/ 1639428 h 6844842"/>
              <a:gd name="connsiteX4701" fmla="*/ 6629213 w 9143999"/>
              <a:gd name="connsiteY4701" fmla="*/ 1646500 h 6844842"/>
              <a:gd name="connsiteX4702" fmla="*/ 3172529 w 9143999"/>
              <a:gd name="connsiteY4702" fmla="*/ 1647214 h 6844842"/>
              <a:gd name="connsiteX4703" fmla="*/ 3159955 w 9143999"/>
              <a:gd name="connsiteY4703" fmla="*/ 1640571 h 6844842"/>
              <a:gd name="connsiteX4704" fmla="*/ 3186244 w 9143999"/>
              <a:gd name="connsiteY4704" fmla="*/ 1619997 h 6844842"/>
              <a:gd name="connsiteX4705" fmla="*/ 3188530 w 9143999"/>
              <a:gd name="connsiteY4705" fmla="*/ 1635427 h 6844842"/>
              <a:gd name="connsiteX4706" fmla="*/ 3172529 w 9143999"/>
              <a:gd name="connsiteY4706" fmla="*/ 1647214 h 6844842"/>
              <a:gd name="connsiteX4707" fmla="*/ 5971468 w 9143999"/>
              <a:gd name="connsiteY4707" fmla="*/ 1647214 h 6844842"/>
              <a:gd name="connsiteX4708" fmla="*/ 5955467 w 9143999"/>
              <a:gd name="connsiteY4708" fmla="*/ 1635427 h 6844842"/>
              <a:gd name="connsiteX4709" fmla="*/ 5957753 w 9143999"/>
              <a:gd name="connsiteY4709" fmla="*/ 1619997 h 6844842"/>
              <a:gd name="connsiteX4710" fmla="*/ 5984042 w 9143999"/>
              <a:gd name="connsiteY4710" fmla="*/ 1640571 h 6844842"/>
              <a:gd name="connsiteX4711" fmla="*/ 5971468 w 9143999"/>
              <a:gd name="connsiteY4711" fmla="*/ 1647214 h 6844842"/>
              <a:gd name="connsiteX4712" fmla="*/ 4100330 w 9143999"/>
              <a:gd name="connsiteY4712" fmla="*/ 1647432 h 6844842"/>
              <a:gd name="connsiteX4713" fmla="*/ 4083756 w 9143999"/>
              <a:gd name="connsiteY4713" fmla="*/ 1639431 h 6844842"/>
              <a:gd name="connsiteX4714" fmla="*/ 4102616 w 9143999"/>
              <a:gd name="connsiteY4714" fmla="*/ 1611428 h 6844842"/>
              <a:gd name="connsiteX4715" fmla="*/ 4100330 w 9143999"/>
              <a:gd name="connsiteY4715" fmla="*/ 1647432 h 6844842"/>
              <a:gd name="connsiteX4716" fmla="*/ 5043667 w 9143999"/>
              <a:gd name="connsiteY4716" fmla="*/ 1647432 h 6844842"/>
              <a:gd name="connsiteX4717" fmla="*/ 5041381 w 9143999"/>
              <a:gd name="connsiteY4717" fmla="*/ 1611428 h 6844842"/>
              <a:gd name="connsiteX4718" fmla="*/ 5060241 w 9143999"/>
              <a:gd name="connsiteY4718" fmla="*/ 1639431 h 6844842"/>
              <a:gd name="connsiteX4719" fmla="*/ 5043667 w 9143999"/>
              <a:gd name="connsiteY4719" fmla="*/ 1647432 h 6844842"/>
              <a:gd name="connsiteX4720" fmla="*/ 2112070 w 9143999"/>
              <a:gd name="connsiteY4720" fmla="*/ 1647928 h 6844842"/>
              <a:gd name="connsiteX4721" fmla="*/ 2102068 w 9143999"/>
              <a:gd name="connsiteY4721" fmla="*/ 1639999 h 6844842"/>
              <a:gd name="connsiteX4722" fmla="*/ 2114641 w 9143999"/>
              <a:gd name="connsiteY4722" fmla="*/ 1615425 h 6844842"/>
              <a:gd name="connsiteX4723" fmla="*/ 2123785 w 9143999"/>
              <a:gd name="connsiteY4723" fmla="*/ 1643428 h 6844842"/>
              <a:gd name="connsiteX4724" fmla="*/ 2112070 w 9143999"/>
              <a:gd name="connsiteY4724" fmla="*/ 1647928 h 6844842"/>
              <a:gd name="connsiteX4725" fmla="*/ 7031927 w 9143999"/>
              <a:gd name="connsiteY4725" fmla="*/ 1647928 h 6844842"/>
              <a:gd name="connsiteX4726" fmla="*/ 7020212 w 9143999"/>
              <a:gd name="connsiteY4726" fmla="*/ 1643428 h 6844842"/>
              <a:gd name="connsiteX4727" fmla="*/ 7029356 w 9143999"/>
              <a:gd name="connsiteY4727" fmla="*/ 1615425 h 6844842"/>
              <a:gd name="connsiteX4728" fmla="*/ 7041929 w 9143999"/>
              <a:gd name="connsiteY4728" fmla="*/ 1639999 h 6844842"/>
              <a:gd name="connsiteX4729" fmla="*/ 7031927 w 9143999"/>
              <a:gd name="connsiteY4729" fmla="*/ 1647928 h 6844842"/>
              <a:gd name="connsiteX4730" fmla="*/ 4365447 w 9143999"/>
              <a:gd name="connsiteY4730" fmla="*/ 1648144 h 6844842"/>
              <a:gd name="connsiteX4731" fmla="*/ 4351945 w 9143999"/>
              <a:gd name="connsiteY4731" fmla="*/ 1637714 h 6844842"/>
              <a:gd name="connsiteX4732" fmla="*/ 4351945 w 9143999"/>
              <a:gd name="connsiteY4732" fmla="*/ 1620569 h 6844842"/>
              <a:gd name="connsiteX4733" fmla="*/ 4375948 w 9143999"/>
              <a:gd name="connsiteY4733" fmla="*/ 1637143 h 6844842"/>
              <a:gd name="connsiteX4734" fmla="*/ 4365447 w 9143999"/>
              <a:gd name="connsiteY4734" fmla="*/ 1648144 h 6844842"/>
              <a:gd name="connsiteX4735" fmla="*/ 4778550 w 9143999"/>
              <a:gd name="connsiteY4735" fmla="*/ 1648144 h 6844842"/>
              <a:gd name="connsiteX4736" fmla="*/ 4768049 w 9143999"/>
              <a:gd name="connsiteY4736" fmla="*/ 1637143 h 6844842"/>
              <a:gd name="connsiteX4737" fmla="*/ 4792052 w 9143999"/>
              <a:gd name="connsiteY4737" fmla="*/ 1620569 h 6844842"/>
              <a:gd name="connsiteX4738" fmla="*/ 4792052 w 9143999"/>
              <a:gd name="connsiteY4738" fmla="*/ 1637714 h 6844842"/>
              <a:gd name="connsiteX4739" fmla="*/ 4778550 w 9143999"/>
              <a:gd name="connsiteY4739" fmla="*/ 1648144 h 6844842"/>
              <a:gd name="connsiteX4740" fmla="*/ 1848169 w 9143999"/>
              <a:gd name="connsiteY4740" fmla="*/ 1648571 h 6844842"/>
              <a:gd name="connsiteX4741" fmla="*/ 1836739 w 9143999"/>
              <a:gd name="connsiteY4741" fmla="*/ 1637141 h 6844842"/>
              <a:gd name="connsiteX4742" fmla="*/ 1848169 w 9143999"/>
              <a:gd name="connsiteY4742" fmla="*/ 1614281 h 6844842"/>
              <a:gd name="connsiteX4743" fmla="*/ 1859599 w 9143999"/>
              <a:gd name="connsiteY4743" fmla="*/ 1619996 h 6844842"/>
              <a:gd name="connsiteX4744" fmla="*/ 1848169 w 9143999"/>
              <a:gd name="connsiteY4744" fmla="*/ 1648571 h 6844842"/>
              <a:gd name="connsiteX4745" fmla="*/ 7295828 w 9143999"/>
              <a:gd name="connsiteY4745" fmla="*/ 1648571 h 6844842"/>
              <a:gd name="connsiteX4746" fmla="*/ 7284398 w 9143999"/>
              <a:gd name="connsiteY4746" fmla="*/ 1619996 h 6844842"/>
              <a:gd name="connsiteX4747" fmla="*/ 7295828 w 9143999"/>
              <a:gd name="connsiteY4747" fmla="*/ 1614281 h 6844842"/>
              <a:gd name="connsiteX4748" fmla="*/ 7307258 w 9143999"/>
              <a:gd name="connsiteY4748" fmla="*/ 1637141 h 6844842"/>
              <a:gd name="connsiteX4749" fmla="*/ 7295828 w 9143999"/>
              <a:gd name="connsiteY4749" fmla="*/ 1648571 h 6844842"/>
              <a:gd name="connsiteX4750" fmla="*/ 3969523 w 9143999"/>
              <a:gd name="connsiteY4750" fmla="*/ 1652357 h 6844842"/>
              <a:gd name="connsiteX4751" fmla="*/ 3957093 w 9143999"/>
              <a:gd name="connsiteY4751" fmla="*/ 1644571 h 6844842"/>
              <a:gd name="connsiteX4752" fmla="*/ 3947949 w 9143999"/>
              <a:gd name="connsiteY4752" fmla="*/ 1624568 h 6844842"/>
              <a:gd name="connsiteX4753" fmla="*/ 3977096 w 9143999"/>
              <a:gd name="connsiteY4753" fmla="*/ 1614853 h 6844842"/>
              <a:gd name="connsiteX4754" fmla="*/ 3977667 w 9143999"/>
              <a:gd name="connsiteY4754" fmla="*/ 1645142 h 6844842"/>
              <a:gd name="connsiteX4755" fmla="*/ 3969523 w 9143999"/>
              <a:gd name="connsiteY4755" fmla="*/ 1652357 h 6844842"/>
              <a:gd name="connsiteX4756" fmla="*/ 5174474 w 9143999"/>
              <a:gd name="connsiteY4756" fmla="*/ 1652357 h 6844842"/>
              <a:gd name="connsiteX4757" fmla="*/ 5166330 w 9143999"/>
              <a:gd name="connsiteY4757" fmla="*/ 1645142 h 6844842"/>
              <a:gd name="connsiteX4758" fmla="*/ 5166901 w 9143999"/>
              <a:gd name="connsiteY4758" fmla="*/ 1614853 h 6844842"/>
              <a:gd name="connsiteX4759" fmla="*/ 5196048 w 9143999"/>
              <a:gd name="connsiteY4759" fmla="*/ 1624568 h 6844842"/>
              <a:gd name="connsiteX4760" fmla="*/ 5186904 w 9143999"/>
              <a:gd name="connsiteY4760" fmla="*/ 1644571 h 6844842"/>
              <a:gd name="connsiteX4761" fmla="*/ 5174474 w 9143999"/>
              <a:gd name="connsiteY4761" fmla="*/ 1652357 h 6844842"/>
              <a:gd name="connsiteX4762" fmla="*/ 791484 w 9143999"/>
              <a:gd name="connsiteY4762" fmla="*/ 1653149 h 6844842"/>
              <a:gd name="connsiteX4763" fmla="*/ 765769 w 9143999"/>
              <a:gd name="connsiteY4763" fmla="*/ 1640576 h 6844842"/>
              <a:gd name="connsiteX4764" fmla="*/ 769770 w 9143999"/>
              <a:gd name="connsiteY4764" fmla="*/ 1614287 h 6844842"/>
              <a:gd name="connsiteX4765" fmla="*/ 811487 w 9143999"/>
              <a:gd name="connsiteY4765" fmla="*/ 1635433 h 6844842"/>
              <a:gd name="connsiteX4766" fmla="*/ 791484 w 9143999"/>
              <a:gd name="connsiteY4766" fmla="*/ 1653149 h 6844842"/>
              <a:gd name="connsiteX4767" fmla="*/ 8352513 w 9143999"/>
              <a:gd name="connsiteY4767" fmla="*/ 1653149 h 6844842"/>
              <a:gd name="connsiteX4768" fmla="*/ 8332510 w 9143999"/>
              <a:gd name="connsiteY4768" fmla="*/ 1635433 h 6844842"/>
              <a:gd name="connsiteX4769" fmla="*/ 8374227 w 9143999"/>
              <a:gd name="connsiteY4769" fmla="*/ 1614287 h 6844842"/>
              <a:gd name="connsiteX4770" fmla="*/ 8378228 w 9143999"/>
              <a:gd name="connsiteY4770" fmla="*/ 1640576 h 6844842"/>
              <a:gd name="connsiteX4771" fmla="*/ 8352513 w 9143999"/>
              <a:gd name="connsiteY4771" fmla="*/ 1653149 h 6844842"/>
              <a:gd name="connsiteX4772" fmla="*/ 2777685 w 9143999"/>
              <a:gd name="connsiteY4772" fmla="*/ 1653150 h 6844842"/>
              <a:gd name="connsiteX4773" fmla="*/ 2753111 w 9143999"/>
              <a:gd name="connsiteY4773" fmla="*/ 1646292 h 6844842"/>
              <a:gd name="connsiteX4774" fmla="*/ 2766827 w 9143999"/>
              <a:gd name="connsiteY4774" fmla="*/ 1605144 h 6844842"/>
              <a:gd name="connsiteX4775" fmla="*/ 2797116 w 9143999"/>
              <a:gd name="connsiteY4775" fmla="*/ 1629718 h 6844842"/>
              <a:gd name="connsiteX4776" fmla="*/ 2777685 w 9143999"/>
              <a:gd name="connsiteY4776" fmla="*/ 1653150 h 6844842"/>
              <a:gd name="connsiteX4777" fmla="*/ 6366312 w 9143999"/>
              <a:gd name="connsiteY4777" fmla="*/ 1653150 h 6844842"/>
              <a:gd name="connsiteX4778" fmla="*/ 6346881 w 9143999"/>
              <a:gd name="connsiteY4778" fmla="*/ 1629718 h 6844842"/>
              <a:gd name="connsiteX4779" fmla="*/ 6377170 w 9143999"/>
              <a:gd name="connsiteY4779" fmla="*/ 1605144 h 6844842"/>
              <a:gd name="connsiteX4780" fmla="*/ 6390886 w 9143999"/>
              <a:gd name="connsiteY4780" fmla="*/ 1646292 h 6844842"/>
              <a:gd name="connsiteX4781" fmla="*/ 6366312 w 9143999"/>
              <a:gd name="connsiteY4781" fmla="*/ 1653150 h 6844842"/>
              <a:gd name="connsiteX4782" fmla="*/ 3700021 w 9143999"/>
              <a:gd name="connsiteY4782" fmla="*/ 1653341 h 6844842"/>
              <a:gd name="connsiteX4783" fmla="*/ 3688332 w 9143999"/>
              <a:gd name="connsiteY4783" fmla="*/ 1645715 h 6844842"/>
              <a:gd name="connsiteX4784" fmla="*/ 3684903 w 9143999"/>
              <a:gd name="connsiteY4784" fmla="*/ 1622284 h 6844842"/>
              <a:gd name="connsiteX4785" fmla="*/ 3704334 w 9143999"/>
              <a:gd name="connsiteY4785" fmla="*/ 1609711 h 6844842"/>
              <a:gd name="connsiteX4786" fmla="*/ 3721479 w 9143999"/>
              <a:gd name="connsiteY4786" fmla="*/ 1624570 h 6844842"/>
              <a:gd name="connsiteX4787" fmla="*/ 3700021 w 9143999"/>
              <a:gd name="connsiteY4787" fmla="*/ 1653341 h 6844842"/>
              <a:gd name="connsiteX4788" fmla="*/ 5443976 w 9143999"/>
              <a:gd name="connsiteY4788" fmla="*/ 1653341 h 6844842"/>
              <a:gd name="connsiteX4789" fmla="*/ 5422518 w 9143999"/>
              <a:gd name="connsiteY4789" fmla="*/ 1624570 h 6844842"/>
              <a:gd name="connsiteX4790" fmla="*/ 5439663 w 9143999"/>
              <a:gd name="connsiteY4790" fmla="*/ 1609711 h 6844842"/>
              <a:gd name="connsiteX4791" fmla="*/ 5459094 w 9143999"/>
              <a:gd name="connsiteY4791" fmla="*/ 1622284 h 6844842"/>
              <a:gd name="connsiteX4792" fmla="*/ 5455665 w 9143999"/>
              <a:gd name="connsiteY4792" fmla="*/ 1645715 h 6844842"/>
              <a:gd name="connsiteX4793" fmla="*/ 5443976 w 9143999"/>
              <a:gd name="connsiteY4793" fmla="*/ 1653341 h 6844842"/>
              <a:gd name="connsiteX4794" fmla="*/ 260059 w 9143999"/>
              <a:gd name="connsiteY4794" fmla="*/ 1653501 h 6844842"/>
              <a:gd name="connsiteX4795" fmla="*/ 248850 w 9143999"/>
              <a:gd name="connsiteY4795" fmla="*/ 1647429 h 6844842"/>
              <a:gd name="connsiteX4796" fmla="*/ 267700 w 9143999"/>
              <a:gd name="connsiteY4796" fmla="*/ 1610853 h 6844842"/>
              <a:gd name="connsiteX4797" fmla="*/ 273412 w 9143999"/>
              <a:gd name="connsiteY4797" fmla="*/ 1642857 h 6844842"/>
              <a:gd name="connsiteX4798" fmla="*/ 260059 w 9143999"/>
              <a:gd name="connsiteY4798" fmla="*/ 1653501 h 6844842"/>
              <a:gd name="connsiteX4799" fmla="*/ 8883938 w 9143999"/>
              <a:gd name="connsiteY4799" fmla="*/ 1653501 h 6844842"/>
              <a:gd name="connsiteX4800" fmla="*/ 8870585 w 9143999"/>
              <a:gd name="connsiteY4800" fmla="*/ 1642857 h 6844842"/>
              <a:gd name="connsiteX4801" fmla="*/ 8876297 w 9143999"/>
              <a:gd name="connsiteY4801" fmla="*/ 1610853 h 6844842"/>
              <a:gd name="connsiteX4802" fmla="*/ 8895147 w 9143999"/>
              <a:gd name="connsiteY4802" fmla="*/ 1647429 h 6844842"/>
              <a:gd name="connsiteX4803" fmla="*/ 8883938 w 9143999"/>
              <a:gd name="connsiteY4803" fmla="*/ 1653501 h 6844842"/>
              <a:gd name="connsiteX4804" fmla="*/ 2241947 w 9143999"/>
              <a:gd name="connsiteY4804" fmla="*/ 1653573 h 6844842"/>
              <a:gd name="connsiteX4805" fmla="*/ 2231017 w 9143999"/>
              <a:gd name="connsiteY4805" fmla="*/ 1642286 h 6844842"/>
              <a:gd name="connsiteX4806" fmla="*/ 2260735 w 9143999"/>
              <a:gd name="connsiteY4806" fmla="*/ 1615425 h 6844842"/>
              <a:gd name="connsiteX4807" fmla="*/ 2256734 w 9143999"/>
              <a:gd name="connsiteY4807" fmla="*/ 1648572 h 6844842"/>
              <a:gd name="connsiteX4808" fmla="*/ 2241947 w 9143999"/>
              <a:gd name="connsiteY4808" fmla="*/ 1653573 h 6844842"/>
              <a:gd name="connsiteX4809" fmla="*/ 6902050 w 9143999"/>
              <a:gd name="connsiteY4809" fmla="*/ 1653573 h 6844842"/>
              <a:gd name="connsiteX4810" fmla="*/ 6887263 w 9143999"/>
              <a:gd name="connsiteY4810" fmla="*/ 1648572 h 6844842"/>
              <a:gd name="connsiteX4811" fmla="*/ 6883262 w 9143999"/>
              <a:gd name="connsiteY4811" fmla="*/ 1615425 h 6844842"/>
              <a:gd name="connsiteX4812" fmla="*/ 6912980 w 9143999"/>
              <a:gd name="connsiteY4812" fmla="*/ 1642286 h 6844842"/>
              <a:gd name="connsiteX4813" fmla="*/ 6902050 w 9143999"/>
              <a:gd name="connsiteY4813" fmla="*/ 1653573 h 6844842"/>
              <a:gd name="connsiteX4814" fmla="*/ 2645945 w 9143999"/>
              <a:gd name="connsiteY4814" fmla="*/ 1654076 h 6844842"/>
              <a:gd name="connsiteX4815" fmla="*/ 2628157 w 9143999"/>
              <a:gd name="connsiteY4815" fmla="*/ 1647433 h 6844842"/>
              <a:gd name="connsiteX4816" fmla="*/ 2628728 w 9143999"/>
              <a:gd name="connsiteY4816" fmla="*/ 1612000 h 6844842"/>
              <a:gd name="connsiteX4817" fmla="*/ 2660732 w 9143999"/>
              <a:gd name="connsiteY4817" fmla="*/ 1644004 h 6844842"/>
              <a:gd name="connsiteX4818" fmla="*/ 2645945 w 9143999"/>
              <a:gd name="connsiteY4818" fmla="*/ 1654076 h 6844842"/>
              <a:gd name="connsiteX4819" fmla="*/ 6498052 w 9143999"/>
              <a:gd name="connsiteY4819" fmla="*/ 1654076 h 6844842"/>
              <a:gd name="connsiteX4820" fmla="*/ 6483265 w 9143999"/>
              <a:gd name="connsiteY4820" fmla="*/ 1644004 h 6844842"/>
              <a:gd name="connsiteX4821" fmla="*/ 6515269 w 9143999"/>
              <a:gd name="connsiteY4821" fmla="*/ 1612000 h 6844842"/>
              <a:gd name="connsiteX4822" fmla="*/ 6515840 w 9143999"/>
              <a:gd name="connsiteY4822" fmla="*/ 1647433 h 6844842"/>
              <a:gd name="connsiteX4823" fmla="*/ 6498052 w 9143999"/>
              <a:gd name="connsiteY4823" fmla="*/ 1654076 h 6844842"/>
              <a:gd name="connsiteX4824" fmla="*/ 4229851 w 9143999"/>
              <a:gd name="connsiteY4824" fmla="*/ 1654291 h 6844842"/>
              <a:gd name="connsiteX4825" fmla="*/ 4204133 w 9143999"/>
              <a:gd name="connsiteY4825" fmla="*/ 1638861 h 6844842"/>
              <a:gd name="connsiteX4826" fmla="*/ 4229279 w 9143999"/>
              <a:gd name="connsiteY4826" fmla="*/ 1603999 h 6844842"/>
              <a:gd name="connsiteX4827" fmla="*/ 4257854 w 9143999"/>
              <a:gd name="connsiteY4827" fmla="*/ 1640575 h 6844842"/>
              <a:gd name="connsiteX4828" fmla="*/ 4229851 w 9143999"/>
              <a:gd name="connsiteY4828" fmla="*/ 1654291 h 6844842"/>
              <a:gd name="connsiteX4829" fmla="*/ 4914146 w 9143999"/>
              <a:gd name="connsiteY4829" fmla="*/ 1654291 h 6844842"/>
              <a:gd name="connsiteX4830" fmla="*/ 4886143 w 9143999"/>
              <a:gd name="connsiteY4830" fmla="*/ 1640575 h 6844842"/>
              <a:gd name="connsiteX4831" fmla="*/ 4914718 w 9143999"/>
              <a:gd name="connsiteY4831" fmla="*/ 1603999 h 6844842"/>
              <a:gd name="connsiteX4832" fmla="*/ 4939864 w 9143999"/>
              <a:gd name="connsiteY4832" fmla="*/ 1638861 h 6844842"/>
              <a:gd name="connsiteX4833" fmla="*/ 4914146 w 9143999"/>
              <a:gd name="connsiteY4833" fmla="*/ 1654291 h 6844842"/>
              <a:gd name="connsiteX4834" fmla="*/ 2381867 w 9143999"/>
              <a:gd name="connsiteY4834" fmla="*/ 1658984 h 6844842"/>
              <a:gd name="connsiteX4835" fmla="*/ 2365686 w 9143999"/>
              <a:gd name="connsiteY4835" fmla="*/ 1656002 h 6844842"/>
              <a:gd name="connsiteX4836" fmla="*/ 2353113 w 9143999"/>
              <a:gd name="connsiteY4836" fmla="*/ 1617140 h 6844842"/>
              <a:gd name="connsiteX4837" fmla="*/ 2379973 w 9143999"/>
              <a:gd name="connsiteY4837" fmla="*/ 1603996 h 6844842"/>
              <a:gd name="connsiteX4838" fmla="*/ 2403405 w 9143999"/>
              <a:gd name="connsiteY4838" fmla="*/ 1625713 h 6844842"/>
              <a:gd name="connsiteX4839" fmla="*/ 2381867 w 9143999"/>
              <a:gd name="connsiteY4839" fmla="*/ 1658984 h 6844842"/>
              <a:gd name="connsiteX4840" fmla="*/ 6762130 w 9143999"/>
              <a:gd name="connsiteY4840" fmla="*/ 1658984 h 6844842"/>
              <a:gd name="connsiteX4841" fmla="*/ 6740592 w 9143999"/>
              <a:gd name="connsiteY4841" fmla="*/ 1625713 h 6844842"/>
              <a:gd name="connsiteX4842" fmla="*/ 6764024 w 9143999"/>
              <a:gd name="connsiteY4842" fmla="*/ 1603996 h 6844842"/>
              <a:gd name="connsiteX4843" fmla="*/ 6790884 w 9143999"/>
              <a:gd name="connsiteY4843" fmla="*/ 1617140 h 6844842"/>
              <a:gd name="connsiteX4844" fmla="*/ 6778311 w 9143999"/>
              <a:gd name="connsiteY4844" fmla="*/ 1656002 h 6844842"/>
              <a:gd name="connsiteX4845" fmla="*/ 6762130 w 9143999"/>
              <a:gd name="connsiteY4845" fmla="*/ 1658984 h 6844842"/>
              <a:gd name="connsiteX4846" fmla="*/ 1052429 w 9143999"/>
              <a:gd name="connsiteY4846" fmla="*/ 1659504 h 6844842"/>
              <a:gd name="connsiteX4847" fmla="*/ 1032790 w 9143999"/>
              <a:gd name="connsiteY4847" fmla="*/ 1649146 h 6844842"/>
              <a:gd name="connsiteX4848" fmla="*/ 1040218 w 9143999"/>
              <a:gd name="connsiteY4848" fmla="*/ 1605141 h 6844842"/>
              <a:gd name="connsiteX4849" fmla="*/ 1075063 w 9143999"/>
              <a:gd name="connsiteY4849" fmla="*/ 1649718 h 6844842"/>
              <a:gd name="connsiteX4850" fmla="*/ 1052429 w 9143999"/>
              <a:gd name="connsiteY4850" fmla="*/ 1659504 h 6844842"/>
              <a:gd name="connsiteX4851" fmla="*/ 8091568 w 9143999"/>
              <a:gd name="connsiteY4851" fmla="*/ 1659504 h 6844842"/>
              <a:gd name="connsiteX4852" fmla="*/ 8068934 w 9143999"/>
              <a:gd name="connsiteY4852" fmla="*/ 1649718 h 6844842"/>
              <a:gd name="connsiteX4853" fmla="*/ 8103779 w 9143999"/>
              <a:gd name="connsiteY4853" fmla="*/ 1605141 h 6844842"/>
              <a:gd name="connsiteX4854" fmla="*/ 8111207 w 9143999"/>
              <a:gd name="connsiteY4854" fmla="*/ 1649146 h 6844842"/>
              <a:gd name="connsiteX4855" fmla="*/ 8091568 w 9143999"/>
              <a:gd name="connsiteY4855" fmla="*/ 1659504 h 6844842"/>
              <a:gd name="connsiteX4856" fmla="*/ 1184497 w 9143999"/>
              <a:gd name="connsiteY4856" fmla="*/ 1659995 h 6844842"/>
              <a:gd name="connsiteX4857" fmla="*/ 1165129 w 9143999"/>
              <a:gd name="connsiteY4857" fmla="*/ 1653718 h 6844842"/>
              <a:gd name="connsiteX4858" fmla="*/ 1168558 w 9143999"/>
              <a:gd name="connsiteY4858" fmla="*/ 1605140 h 6844842"/>
              <a:gd name="connsiteX4859" fmla="*/ 1216564 w 9143999"/>
              <a:gd name="connsiteY4859" fmla="*/ 1628572 h 6844842"/>
              <a:gd name="connsiteX4860" fmla="*/ 1184497 w 9143999"/>
              <a:gd name="connsiteY4860" fmla="*/ 1659995 h 6844842"/>
              <a:gd name="connsiteX4861" fmla="*/ 7959500 w 9143999"/>
              <a:gd name="connsiteY4861" fmla="*/ 1659995 h 6844842"/>
              <a:gd name="connsiteX4862" fmla="*/ 7927433 w 9143999"/>
              <a:gd name="connsiteY4862" fmla="*/ 1628572 h 6844842"/>
              <a:gd name="connsiteX4863" fmla="*/ 7975439 w 9143999"/>
              <a:gd name="connsiteY4863" fmla="*/ 1605140 h 6844842"/>
              <a:gd name="connsiteX4864" fmla="*/ 7978868 w 9143999"/>
              <a:gd name="connsiteY4864" fmla="*/ 1653718 h 6844842"/>
              <a:gd name="connsiteX4865" fmla="*/ 7959500 w 9143999"/>
              <a:gd name="connsiteY4865" fmla="*/ 1659995 h 6844842"/>
              <a:gd name="connsiteX4866" fmla="*/ 2907203 w 9143999"/>
              <a:gd name="connsiteY4866" fmla="*/ 1665005 h 6844842"/>
              <a:gd name="connsiteX4867" fmla="*/ 2884914 w 9143999"/>
              <a:gd name="connsiteY4867" fmla="*/ 1652575 h 6844842"/>
              <a:gd name="connsiteX4868" fmla="*/ 2883771 w 9143999"/>
              <a:gd name="connsiteY4868" fmla="*/ 1605712 h 6844842"/>
              <a:gd name="connsiteX4869" fmla="*/ 2929491 w 9143999"/>
              <a:gd name="connsiteY4869" fmla="*/ 1654290 h 6844842"/>
              <a:gd name="connsiteX4870" fmla="*/ 2907203 w 9143999"/>
              <a:gd name="connsiteY4870" fmla="*/ 1665005 h 6844842"/>
              <a:gd name="connsiteX4871" fmla="*/ 3838070 w 9143999"/>
              <a:gd name="connsiteY4871" fmla="*/ 1665005 h 6844842"/>
              <a:gd name="connsiteX4872" fmla="*/ 3814995 w 9143999"/>
              <a:gd name="connsiteY4872" fmla="*/ 1656576 h 6844842"/>
              <a:gd name="connsiteX4873" fmla="*/ 3802422 w 9143999"/>
              <a:gd name="connsiteY4873" fmla="*/ 1628573 h 6844842"/>
              <a:gd name="connsiteX4874" fmla="*/ 3820139 w 9143999"/>
              <a:gd name="connsiteY4874" fmla="*/ 1599998 h 6844842"/>
              <a:gd name="connsiteX4875" fmla="*/ 3851571 w 9143999"/>
              <a:gd name="connsiteY4875" fmla="*/ 1599426 h 6844842"/>
              <a:gd name="connsiteX4876" fmla="*/ 3859001 w 9143999"/>
              <a:gd name="connsiteY4876" fmla="*/ 1652004 h 6844842"/>
              <a:gd name="connsiteX4877" fmla="*/ 3838070 w 9143999"/>
              <a:gd name="connsiteY4877" fmla="*/ 1665005 h 6844842"/>
              <a:gd name="connsiteX4878" fmla="*/ 5305927 w 9143999"/>
              <a:gd name="connsiteY4878" fmla="*/ 1665005 h 6844842"/>
              <a:gd name="connsiteX4879" fmla="*/ 5284996 w 9143999"/>
              <a:gd name="connsiteY4879" fmla="*/ 1652004 h 6844842"/>
              <a:gd name="connsiteX4880" fmla="*/ 5292426 w 9143999"/>
              <a:gd name="connsiteY4880" fmla="*/ 1599426 h 6844842"/>
              <a:gd name="connsiteX4881" fmla="*/ 5323858 w 9143999"/>
              <a:gd name="connsiteY4881" fmla="*/ 1599998 h 6844842"/>
              <a:gd name="connsiteX4882" fmla="*/ 5341575 w 9143999"/>
              <a:gd name="connsiteY4882" fmla="*/ 1628573 h 6844842"/>
              <a:gd name="connsiteX4883" fmla="*/ 5329002 w 9143999"/>
              <a:gd name="connsiteY4883" fmla="*/ 1656576 h 6844842"/>
              <a:gd name="connsiteX4884" fmla="*/ 5305927 w 9143999"/>
              <a:gd name="connsiteY4884" fmla="*/ 1665005 h 6844842"/>
              <a:gd name="connsiteX4885" fmla="*/ 6236794 w 9143999"/>
              <a:gd name="connsiteY4885" fmla="*/ 1665005 h 6844842"/>
              <a:gd name="connsiteX4886" fmla="*/ 6214506 w 9143999"/>
              <a:gd name="connsiteY4886" fmla="*/ 1654290 h 6844842"/>
              <a:gd name="connsiteX4887" fmla="*/ 6260226 w 9143999"/>
              <a:gd name="connsiteY4887" fmla="*/ 1605712 h 6844842"/>
              <a:gd name="connsiteX4888" fmla="*/ 6259083 w 9143999"/>
              <a:gd name="connsiteY4888" fmla="*/ 1652575 h 6844842"/>
              <a:gd name="connsiteX4889" fmla="*/ 6236794 w 9143999"/>
              <a:gd name="connsiteY4889" fmla="*/ 1665005 h 6844842"/>
              <a:gd name="connsiteX4890" fmla="*/ 3304553 w 9143999"/>
              <a:gd name="connsiteY4890" fmla="*/ 1665076 h 6844842"/>
              <a:gd name="connsiteX4891" fmla="*/ 3283193 w 9143999"/>
              <a:gd name="connsiteY4891" fmla="*/ 1654289 h 6844842"/>
              <a:gd name="connsiteX4892" fmla="*/ 3330627 w 9143999"/>
              <a:gd name="connsiteY4892" fmla="*/ 1606854 h 6844842"/>
              <a:gd name="connsiteX4893" fmla="*/ 3327198 w 9143999"/>
              <a:gd name="connsiteY4893" fmla="*/ 1653146 h 6844842"/>
              <a:gd name="connsiteX4894" fmla="*/ 3304553 w 9143999"/>
              <a:gd name="connsiteY4894" fmla="*/ 1665076 h 6844842"/>
              <a:gd name="connsiteX4895" fmla="*/ 5839444 w 9143999"/>
              <a:gd name="connsiteY4895" fmla="*/ 1665076 h 6844842"/>
              <a:gd name="connsiteX4896" fmla="*/ 5816799 w 9143999"/>
              <a:gd name="connsiteY4896" fmla="*/ 1653146 h 6844842"/>
              <a:gd name="connsiteX4897" fmla="*/ 5813370 w 9143999"/>
              <a:gd name="connsiteY4897" fmla="*/ 1606854 h 6844842"/>
              <a:gd name="connsiteX4898" fmla="*/ 5860804 w 9143999"/>
              <a:gd name="connsiteY4898" fmla="*/ 1654289 h 6844842"/>
              <a:gd name="connsiteX4899" fmla="*/ 5839444 w 9143999"/>
              <a:gd name="connsiteY4899" fmla="*/ 1665076 h 6844842"/>
              <a:gd name="connsiteX4900" fmla="*/ 1319722 w 9143999"/>
              <a:gd name="connsiteY4900" fmla="*/ 1670432 h 6844842"/>
              <a:gd name="connsiteX4901" fmla="*/ 1295219 w 9143999"/>
              <a:gd name="connsiteY4901" fmla="*/ 1659431 h 6844842"/>
              <a:gd name="connsiteX4902" fmla="*/ 1293505 w 9143999"/>
              <a:gd name="connsiteY4902" fmla="*/ 1603996 h 6844842"/>
              <a:gd name="connsiteX4903" fmla="*/ 1348369 w 9143999"/>
              <a:gd name="connsiteY4903" fmla="*/ 1606282 h 6844842"/>
              <a:gd name="connsiteX4904" fmla="*/ 1343797 w 9143999"/>
              <a:gd name="connsiteY4904" fmla="*/ 1654859 h 6844842"/>
              <a:gd name="connsiteX4905" fmla="*/ 1319722 w 9143999"/>
              <a:gd name="connsiteY4905" fmla="*/ 1670432 h 6844842"/>
              <a:gd name="connsiteX4906" fmla="*/ 7824275 w 9143999"/>
              <a:gd name="connsiteY4906" fmla="*/ 1670432 h 6844842"/>
              <a:gd name="connsiteX4907" fmla="*/ 7800200 w 9143999"/>
              <a:gd name="connsiteY4907" fmla="*/ 1654859 h 6844842"/>
              <a:gd name="connsiteX4908" fmla="*/ 7795628 w 9143999"/>
              <a:gd name="connsiteY4908" fmla="*/ 1606282 h 6844842"/>
              <a:gd name="connsiteX4909" fmla="*/ 7850492 w 9143999"/>
              <a:gd name="connsiteY4909" fmla="*/ 1603996 h 6844842"/>
              <a:gd name="connsiteX4910" fmla="*/ 7848778 w 9143999"/>
              <a:gd name="connsiteY4910" fmla="*/ 1659431 h 6844842"/>
              <a:gd name="connsiteX4911" fmla="*/ 7824275 w 9143999"/>
              <a:gd name="connsiteY4911" fmla="*/ 1670432 h 6844842"/>
              <a:gd name="connsiteX4912" fmla="*/ 394056 w 9143999"/>
              <a:gd name="connsiteY4912" fmla="*/ 1670578 h 6844842"/>
              <a:gd name="connsiteX4913" fmla="*/ 365182 w 9143999"/>
              <a:gd name="connsiteY4913" fmla="*/ 1654862 h 6844842"/>
              <a:gd name="connsiteX4914" fmla="*/ 373187 w 9143999"/>
              <a:gd name="connsiteY4914" fmla="*/ 1597141 h 6844842"/>
              <a:gd name="connsiteX4915" fmla="*/ 425214 w 9143999"/>
              <a:gd name="connsiteY4915" fmla="*/ 1610285 h 6844842"/>
              <a:gd name="connsiteX4916" fmla="*/ 421212 w 9143999"/>
              <a:gd name="connsiteY4916" fmla="*/ 1653719 h 6844842"/>
              <a:gd name="connsiteX4917" fmla="*/ 394056 w 9143999"/>
              <a:gd name="connsiteY4917" fmla="*/ 1670578 h 6844842"/>
              <a:gd name="connsiteX4918" fmla="*/ 8749941 w 9143999"/>
              <a:gd name="connsiteY4918" fmla="*/ 1670578 h 6844842"/>
              <a:gd name="connsiteX4919" fmla="*/ 8722785 w 9143999"/>
              <a:gd name="connsiteY4919" fmla="*/ 1653719 h 6844842"/>
              <a:gd name="connsiteX4920" fmla="*/ 8718783 w 9143999"/>
              <a:gd name="connsiteY4920" fmla="*/ 1610285 h 6844842"/>
              <a:gd name="connsiteX4921" fmla="*/ 8770810 w 9143999"/>
              <a:gd name="connsiteY4921" fmla="*/ 1597141 h 6844842"/>
              <a:gd name="connsiteX4922" fmla="*/ 8778815 w 9143999"/>
              <a:gd name="connsiteY4922" fmla="*/ 1654862 h 6844842"/>
              <a:gd name="connsiteX4923" fmla="*/ 8749941 w 9143999"/>
              <a:gd name="connsiteY4923" fmla="*/ 1670578 h 6844842"/>
              <a:gd name="connsiteX4924" fmla="*/ 1588124 w 9143999"/>
              <a:gd name="connsiteY4924" fmla="*/ 1670579 h 6844842"/>
              <a:gd name="connsiteX4925" fmla="*/ 1561120 w 9143999"/>
              <a:gd name="connsiteY4925" fmla="*/ 1662292 h 6844842"/>
              <a:gd name="connsiteX4926" fmla="*/ 1562263 w 9143999"/>
              <a:gd name="connsiteY4926" fmla="*/ 1597713 h 6844842"/>
              <a:gd name="connsiteX4927" fmla="*/ 1610269 w 9143999"/>
              <a:gd name="connsiteY4927" fmla="*/ 1603428 h 6844842"/>
              <a:gd name="connsiteX4928" fmla="*/ 1610841 w 9143999"/>
              <a:gd name="connsiteY4928" fmla="*/ 1656577 h 6844842"/>
              <a:gd name="connsiteX4929" fmla="*/ 1588124 w 9143999"/>
              <a:gd name="connsiteY4929" fmla="*/ 1670579 h 6844842"/>
              <a:gd name="connsiteX4930" fmla="*/ 7555873 w 9143999"/>
              <a:gd name="connsiteY4930" fmla="*/ 1670579 h 6844842"/>
              <a:gd name="connsiteX4931" fmla="*/ 7533156 w 9143999"/>
              <a:gd name="connsiteY4931" fmla="*/ 1656577 h 6844842"/>
              <a:gd name="connsiteX4932" fmla="*/ 7533728 w 9143999"/>
              <a:gd name="connsiteY4932" fmla="*/ 1603428 h 6844842"/>
              <a:gd name="connsiteX4933" fmla="*/ 7581734 w 9143999"/>
              <a:gd name="connsiteY4933" fmla="*/ 1597713 h 6844842"/>
              <a:gd name="connsiteX4934" fmla="*/ 7582877 w 9143999"/>
              <a:gd name="connsiteY4934" fmla="*/ 1662292 h 6844842"/>
              <a:gd name="connsiteX4935" fmla="*/ 7555873 w 9143999"/>
              <a:gd name="connsiteY4935" fmla="*/ 1670579 h 6844842"/>
              <a:gd name="connsiteX4936" fmla="*/ 4500956 w 9143999"/>
              <a:gd name="connsiteY4936" fmla="*/ 1671080 h 6844842"/>
              <a:gd name="connsiteX4937" fmla="*/ 4471166 w 9143999"/>
              <a:gd name="connsiteY4937" fmla="*/ 1662293 h 6844842"/>
              <a:gd name="connsiteX4938" fmla="*/ 4473452 w 9143999"/>
              <a:gd name="connsiteY4938" fmla="*/ 1597713 h 6844842"/>
              <a:gd name="connsiteX4939" fmla="*/ 4521458 w 9143999"/>
              <a:gd name="connsiteY4939" fmla="*/ 1599999 h 6844842"/>
              <a:gd name="connsiteX4940" fmla="*/ 4542604 w 9143999"/>
              <a:gd name="connsiteY4940" fmla="*/ 1614287 h 6844842"/>
              <a:gd name="connsiteX4941" fmla="*/ 4550033 w 9143999"/>
              <a:gd name="connsiteY4941" fmla="*/ 1628574 h 6844842"/>
              <a:gd name="connsiteX4942" fmla="*/ 4543747 w 9143999"/>
              <a:gd name="connsiteY4942" fmla="*/ 1642862 h 6844842"/>
              <a:gd name="connsiteX4943" fmla="*/ 4526030 w 9143999"/>
              <a:gd name="connsiteY4943" fmla="*/ 1657149 h 6844842"/>
              <a:gd name="connsiteX4944" fmla="*/ 4500956 w 9143999"/>
              <a:gd name="connsiteY4944" fmla="*/ 1671080 h 6844842"/>
              <a:gd name="connsiteX4945" fmla="*/ 4643041 w 9143999"/>
              <a:gd name="connsiteY4945" fmla="*/ 1671080 h 6844842"/>
              <a:gd name="connsiteX4946" fmla="*/ 4617967 w 9143999"/>
              <a:gd name="connsiteY4946" fmla="*/ 1657149 h 6844842"/>
              <a:gd name="connsiteX4947" fmla="*/ 4600250 w 9143999"/>
              <a:gd name="connsiteY4947" fmla="*/ 1642862 h 6844842"/>
              <a:gd name="connsiteX4948" fmla="*/ 4593964 w 9143999"/>
              <a:gd name="connsiteY4948" fmla="*/ 1628574 h 6844842"/>
              <a:gd name="connsiteX4949" fmla="*/ 4601393 w 9143999"/>
              <a:gd name="connsiteY4949" fmla="*/ 1614287 h 6844842"/>
              <a:gd name="connsiteX4950" fmla="*/ 4622539 w 9143999"/>
              <a:gd name="connsiteY4950" fmla="*/ 1599999 h 6844842"/>
              <a:gd name="connsiteX4951" fmla="*/ 4670545 w 9143999"/>
              <a:gd name="connsiteY4951" fmla="*/ 1597713 h 6844842"/>
              <a:gd name="connsiteX4952" fmla="*/ 4672831 w 9143999"/>
              <a:gd name="connsiteY4952" fmla="*/ 1662293 h 6844842"/>
              <a:gd name="connsiteX4953" fmla="*/ 4643041 w 9143999"/>
              <a:gd name="connsiteY4953" fmla="*/ 1671080 h 6844842"/>
              <a:gd name="connsiteX4954" fmla="*/ 664775 w 9143999"/>
              <a:gd name="connsiteY4954" fmla="*/ 1671945 h 6844842"/>
              <a:gd name="connsiteX4955" fmla="*/ 646467 w 9143999"/>
              <a:gd name="connsiteY4955" fmla="*/ 1671069 h 6844842"/>
              <a:gd name="connsiteX4956" fmla="*/ 624823 w 9143999"/>
              <a:gd name="connsiteY4956" fmla="*/ 1656577 h 6844842"/>
              <a:gd name="connsiteX4957" fmla="*/ 628818 w 9143999"/>
              <a:gd name="connsiteY4957" fmla="*/ 1601141 h 6844842"/>
              <a:gd name="connsiteX4958" fmla="*/ 679113 w 9143999"/>
              <a:gd name="connsiteY4958" fmla="*/ 1590283 h 6844842"/>
              <a:gd name="connsiteX4959" fmla="*/ 698545 w 9143999"/>
              <a:gd name="connsiteY4959" fmla="*/ 1632574 h 6844842"/>
              <a:gd name="connsiteX4960" fmla="*/ 664775 w 9143999"/>
              <a:gd name="connsiteY4960" fmla="*/ 1671945 h 6844842"/>
              <a:gd name="connsiteX4961" fmla="*/ 8479222 w 9143999"/>
              <a:gd name="connsiteY4961" fmla="*/ 1671945 h 6844842"/>
              <a:gd name="connsiteX4962" fmla="*/ 8445452 w 9143999"/>
              <a:gd name="connsiteY4962" fmla="*/ 1632574 h 6844842"/>
              <a:gd name="connsiteX4963" fmla="*/ 8464884 w 9143999"/>
              <a:gd name="connsiteY4963" fmla="*/ 1590283 h 6844842"/>
              <a:gd name="connsiteX4964" fmla="*/ 8515179 w 9143999"/>
              <a:gd name="connsiteY4964" fmla="*/ 1601141 h 6844842"/>
              <a:gd name="connsiteX4965" fmla="*/ 8519174 w 9143999"/>
              <a:gd name="connsiteY4965" fmla="*/ 1656577 h 6844842"/>
              <a:gd name="connsiteX4966" fmla="*/ 8497530 w 9143999"/>
              <a:gd name="connsiteY4966" fmla="*/ 1671069 h 6844842"/>
              <a:gd name="connsiteX4967" fmla="*/ 8479222 w 9143999"/>
              <a:gd name="connsiteY4967" fmla="*/ 1671945 h 6844842"/>
              <a:gd name="connsiteX4968" fmla="*/ 535865 w 9143999"/>
              <a:gd name="connsiteY4968" fmla="*/ 1673149 h 6844842"/>
              <a:gd name="connsiteX4969" fmla="*/ 511861 w 9143999"/>
              <a:gd name="connsiteY4969" fmla="*/ 1673149 h 6844842"/>
              <a:gd name="connsiteX4970" fmla="*/ 493001 w 9143999"/>
              <a:gd name="connsiteY4970" fmla="*/ 1598283 h 6844842"/>
              <a:gd name="connsiteX4971" fmla="*/ 547867 w 9143999"/>
              <a:gd name="connsiteY4971" fmla="*/ 1590282 h 6844842"/>
              <a:gd name="connsiteX4972" fmla="*/ 573016 w 9143999"/>
              <a:gd name="connsiteY4972" fmla="*/ 1632573 h 6844842"/>
              <a:gd name="connsiteX4973" fmla="*/ 535865 w 9143999"/>
              <a:gd name="connsiteY4973" fmla="*/ 1673149 h 6844842"/>
              <a:gd name="connsiteX4974" fmla="*/ 8632136 w 9143999"/>
              <a:gd name="connsiteY4974" fmla="*/ 1673149 h 6844842"/>
              <a:gd name="connsiteX4975" fmla="*/ 8608132 w 9143999"/>
              <a:gd name="connsiteY4975" fmla="*/ 1673149 h 6844842"/>
              <a:gd name="connsiteX4976" fmla="*/ 8570981 w 9143999"/>
              <a:gd name="connsiteY4976" fmla="*/ 1632573 h 6844842"/>
              <a:gd name="connsiteX4977" fmla="*/ 8596130 w 9143999"/>
              <a:gd name="connsiteY4977" fmla="*/ 1590282 h 6844842"/>
              <a:gd name="connsiteX4978" fmla="*/ 8650996 w 9143999"/>
              <a:gd name="connsiteY4978" fmla="*/ 1598283 h 6844842"/>
              <a:gd name="connsiteX4979" fmla="*/ 8632136 w 9143999"/>
              <a:gd name="connsiteY4979" fmla="*/ 1673149 h 6844842"/>
              <a:gd name="connsiteX4980" fmla="*/ 1056570 w 9143999"/>
              <a:gd name="connsiteY4980" fmla="*/ 1772763 h 6844842"/>
              <a:gd name="connsiteX4981" fmla="*/ 1043646 w 9143999"/>
              <a:gd name="connsiteY4981" fmla="*/ 1768334 h 6844842"/>
              <a:gd name="connsiteX4982" fmla="*/ 1045358 w 9143999"/>
              <a:gd name="connsiteY4982" fmla="*/ 1755761 h 6844842"/>
              <a:gd name="connsiteX4983" fmla="*/ 1068208 w 9143999"/>
              <a:gd name="connsiteY4983" fmla="*/ 1764333 h 6844842"/>
              <a:gd name="connsiteX4984" fmla="*/ 1056570 w 9143999"/>
              <a:gd name="connsiteY4984" fmla="*/ 1772763 h 6844842"/>
              <a:gd name="connsiteX4985" fmla="*/ 8087427 w 9143999"/>
              <a:gd name="connsiteY4985" fmla="*/ 1772763 h 6844842"/>
              <a:gd name="connsiteX4986" fmla="*/ 8075789 w 9143999"/>
              <a:gd name="connsiteY4986" fmla="*/ 1764333 h 6844842"/>
              <a:gd name="connsiteX4987" fmla="*/ 8098639 w 9143999"/>
              <a:gd name="connsiteY4987" fmla="*/ 1755761 h 6844842"/>
              <a:gd name="connsiteX4988" fmla="*/ 8100351 w 9143999"/>
              <a:gd name="connsiteY4988" fmla="*/ 1768334 h 6844842"/>
              <a:gd name="connsiteX4989" fmla="*/ 8087427 w 9143999"/>
              <a:gd name="connsiteY4989" fmla="*/ 1772763 h 6844842"/>
              <a:gd name="connsiteX4990" fmla="*/ 3304912 w 9143999"/>
              <a:gd name="connsiteY4990" fmla="*/ 1772906 h 6844842"/>
              <a:gd name="connsiteX4991" fmla="*/ 3294625 w 9143999"/>
              <a:gd name="connsiteY4991" fmla="*/ 1762619 h 6844842"/>
              <a:gd name="connsiteX4992" fmla="*/ 3304912 w 9143999"/>
              <a:gd name="connsiteY4992" fmla="*/ 1752332 h 6844842"/>
              <a:gd name="connsiteX4993" fmla="*/ 3314628 w 9143999"/>
              <a:gd name="connsiteY4993" fmla="*/ 1762619 h 6844842"/>
              <a:gd name="connsiteX4994" fmla="*/ 3304912 w 9143999"/>
              <a:gd name="connsiteY4994" fmla="*/ 1772906 h 6844842"/>
              <a:gd name="connsiteX4995" fmla="*/ 3835570 w 9143999"/>
              <a:gd name="connsiteY4995" fmla="*/ 1772906 h 6844842"/>
              <a:gd name="connsiteX4996" fmla="*/ 3825283 w 9143999"/>
              <a:gd name="connsiteY4996" fmla="*/ 1762619 h 6844842"/>
              <a:gd name="connsiteX4997" fmla="*/ 3835570 w 9143999"/>
              <a:gd name="connsiteY4997" fmla="*/ 1752332 h 6844842"/>
              <a:gd name="connsiteX4998" fmla="*/ 3845286 w 9143999"/>
              <a:gd name="connsiteY4998" fmla="*/ 1762619 h 6844842"/>
              <a:gd name="connsiteX4999" fmla="*/ 3835570 w 9143999"/>
              <a:gd name="connsiteY4999" fmla="*/ 1772906 h 6844842"/>
              <a:gd name="connsiteX5000" fmla="*/ 5308427 w 9143999"/>
              <a:gd name="connsiteY5000" fmla="*/ 1772906 h 6844842"/>
              <a:gd name="connsiteX5001" fmla="*/ 5298711 w 9143999"/>
              <a:gd name="connsiteY5001" fmla="*/ 1762619 h 6844842"/>
              <a:gd name="connsiteX5002" fmla="*/ 5308427 w 9143999"/>
              <a:gd name="connsiteY5002" fmla="*/ 1752332 h 6844842"/>
              <a:gd name="connsiteX5003" fmla="*/ 5318714 w 9143999"/>
              <a:gd name="connsiteY5003" fmla="*/ 1762619 h 6844842"/>
              <a:gd name="connsiteX5004" fmla="*/ 5308427 w 9143999"/>
              <a:gd name="connsiteY5004" fmla="*/ 1772906 h 6844842"/>
              <a:gd name="connsiteX5005" fmla="*/ 5839085 w 9143999"/>
              <a:gd name="connsiteY5005" fmla="*/ 1772906 h 6844842"/>
              <a:gd name="connsiteX5006" fmla="*/ 5829369 w 9143999"/>
              <a:gd name="connsiteY5006" fmla="*/ 1762619 h 6844842"/>
              <a:gd name="connsiteX5007" fmla="*/ 5839085 w 9143999"/>
              <a:gd name="connsiteY5007" fmla="*/ 1752332 h 6844842"/>
              <a:gd name="connsiteX5008" fmla="*/ 5849372 w 9143999"/>
              <a:gd name="connsiteY5008" fmla="*/ 1762619 h 6844842"/>
              <a:gd name="connsiteX5009" fmla="*/ 5839085 w 9143999"/>
              <a:gd name="connsiteY5009" fmla="*/ 1772906 h 6844842"/>
              <a:gd name="connsiteX5010" fmla="*/ 3044724 w 9143999"/>
              <a:gd name="connsiteY5010" fmla="*/ 1773976 h 6844842"/>
              <a:gd name="connsiteX5011" fmla="*/ 3028722 w 9143999"/>
              <a:gd name="connsiteY5011" fmla="*/ 1767761 h 6844842"/>
              <a:gd name="connsiteX5012" fmla="*/ 3046438 w 9143999"/>
              <a:gd name="connsiteY5012" fmla="*/ 1752902 h 6844842"/>
              <a:gd name="connsiteX5013" fmla="*/ 3053868 w 9143999"/>
              <a:gd name="connsiteY5013" fmla="*/ 1764332 h 6844842"/>
              <a:gd name="connsiteX5014" fmla="*/ 3044724 w 9143999"/>
              <a:gd name="connsiteY5014" fmla="*/ 1773976 h 6844842"/>
              <a:gd name="connsiteX5015" fmla="*/ 6099273 w 9143999"/>
              <a:gd name="connsiteY5015" fmla="*/ 1773976 h 6844842"/>
              <a:gd name="connsiteX5016" fmla="*/ 6090129 w 9143999"/>
              <a:gd name="connsiteY5016" fmla="*/ 1764332 h 6844842"/>
              <a:gd name="connsiteX5017" fmla="*/ 6097559 w 9143999"/>
              <a:gd name="connsiteY5017" fmla="*/ 1752902 h 6844842"/>
              <a:gd name="connsiteX5018" fmla="*/ 6115275 w 9143999"/>
              <a:gd name="connsiteY5018" fmla="*/ 1767761 h 6844842"/>
              <a:gd name="connsiteX5019" fmla="*/ 6099273 w 9143999"/>
              <a:gd name="connsiteY5019" fmla="*/ 1773976 h 6844842"/>
              <a:gd name="connsiteX5020" fmla="*/ 2247590 w 9143999"/>
              <a:gd name="connsiteY5020" fmla="*/ 1774052 h 6844842"/>
              <a:gd name="connsiteX5021" fmla="*/ 2233303 w 9143999"/>
              <a:gd name="connsiteY5021" fmla="*/ 1763194 h 6844842"/>
              <a:gd name="connsiteX5022" fmla="*/ 2253305 w 9143999"/>
              <a:gd name="connsiteY5022" fmla="*/ 1751192 h 6844842"/>
              <a:gd name="connsiteX5023" fmla="*/ 2247590 w 9143999"/>
              <a:gd name="connsiteY5023" fmla="*/ 1774052 h 6844842"/>
              <a:gd name="connsiteX5024" fmla="*/ 2906059 w 9143999"/>
              <a:gd name="connsiteY5024" fmla="*/ 1774052 h 6844842"/>
              <a:gd name="connsiteX5025" fmla="*/ 2895201 w 9143999"/>
              <a:gd name="connsiteY5025" fmla="*/ 1763194 h 6844842"/>
              <a:gd name="connsiteX5026" fmla="*/ 2915775 w 9143999"/>
              <a:gd name="connsiteY5026" fmla="*/ 1754050 h 6844842"/>
              <a:gd name="connsiteX5027" fmla="*/ 2906059 w 9143999"/>
              <a:gd name="connsiteY5027" fmla="*/ 1774052 h 6844842"/>
              <a:gd name="connsiteX5028" fmla="*/ 6237938 w 9143999"/>
              <a:gd name="connsiteY5028" fmla="*/ 1774052 h 6844842"/>
              <a:gd name="connsiteX5029" fmla="*/ 6228222 w 9143999"/>
              <a:gd name="connsiteY5029" fmla="*/ 1754050 h 6844842"/>
              <a:gd name="connsiteX5030" fmla="*/ 6248796 w 9143999"/>
              <a:gd name="connsiteY5030" fmla="*/ 1763194 h 6844842"/>
              <a:gd name="connsiteX5031" fmla="*/ 6237938 w 9143999"/>
              <a:gd name="connsiteY5031" fmla="*/ 1774052 h 6844842"/>
              <a:gd name="connsiteX5032" fmla="*/ 6896407 w 9143999"/>
              <a:gd name="connsiteY5032" fmla="*/ 1774052 h 6844842"/>
              <a:gd name="connsiteX5033" fmla="*/ 6890692 w 9143999"/>
              <a:gd name="connsiteY5033" fmla="*/ 1751192 h 6844842"/>
              <a:gd name="connsiteX5034" fmla="*/ 6910694 w 9143999"/>
              <a:gd name="connsiteY5034" fmla="*/ 1763194 h 6844842"/>
              <a:gd name="connsiteX5035" fmla="*/ 6896407 w 9143999"/>
              <a:gd name="connsiteY5035" fmla="*/ 1774052 h 6844842"/>
              <a:gd name="connsiteX5036" fmla="*/ 3573816 w 9143999"/>
              <a:gd name="connsiteY5036" fmla="*/ 1778192 h 6844842"/>
              <a:gd name="connsiteX5037" fmla="*/ 3557099 w 9143999"/>
              <a:gd name="connsiteY5037" fmla="*/ 1771191 h 6844842"/>
              <a:gd name="connsiteX5038" fmla="*/ 3558813 w 9143999"/>
              <a:gd name="connsiteY5038" fmla="*/ 1752903 h 6844842"/>
              <a:gd name="connsiteX5039" fmla="*/ 3584531 w 9143999"/>
              <a:gd name="connsiteY5039" fmla="*/ 1763762 h 6844842"/>
              <a:gd name="connsiteX5040" fmla="*/ 3573816 w 9143999"/>
              <a:gd name="connsiteY5040" fmla="*/ 1778192 h 6844842"/>
              <a:gd name="connsiteX5041" fmla="*/ 5570181 w 9143999"/>
              <a:gd name="connsiteY5041" fmla="*/ 1778192 h 6844842"/>
              <a:gd name="connsiteX5042" fmla="*/ 5559466 w 9143999"/>
              <a:gd name="connsiteY5042" fmla="*/ 1763762 h 6844842"/>
              <a:gd name="connsiteX5043" fmla="*/ 5585184 w 9143999"/>
              <a:gd name="connsiteY5043" fmla="*/ 1752903 h 6844842"/>
              <a:gd name="connsiteX5044" fmla="*/ 5586898 w 9143999"/>
              <a:gd name="connsiteY5044" fmla="*/ 1771191 h 6844842"/>
              <a:gd name="connsiteX5045" fmla="*/ 5570181 w 9143999"/>
              <a:gd name="connsiteY5045" fmla="*/ 1778192 h 6844842"/>
              <a:gd name="connsiteX5046" fmla="*/ 402920 w 9143999"/>
              <a:gd name="connsiteY5046" fmla="*/ 1779196 h 6844842"/>
              <a:gd name="connsiteX5047" fmla="*/ 382336 w 9143999"/>
              <a:gd name="connsiteY5047" fmla="*/ 1776910 h 6844842"/>
              <a:gd name="connsiteX5048" fmla="*/ 386339 w 9143999"/>
              <a:gd name="connsiteY5048" fmla="*/ 1743192 h 6844842"/>
              <a:gd name="connsiteX5049" fmla="*/ 405207 w 9143999"/>
              <a:gd name="connsiteY5049" fmla="*/ 1747764 h 6844842"/>
              <a:gd name="connsiteX5050" fmla="*/ 402920 w 9143999"/>
              <a:gd name="connsiteY5050" fmla="*/ 1779196 h 6844842"/>
              <a:gd name="connsiteX5051" fmla="*/ 8741077 w 9143999"/>
              <a:gd name="connsiteY5051" fmla="*/ 1779196 h 6844842"/>
              <a:gd name="connsiteX5052" fmla="*/ 8738790 w 9143999"/>
              <a:gd name="connsiteY5052" fmla="*/ 1747764 h 6844842"/>
              <a:gd name="connsiteX5053" fmla="*/ 8757658 w 9143999"/>
              <a:gd name="connsiteY5053" fmla="*/ 1743192 h 6844842"/>
              <a:gd name="connsiteX5054" fmla="*/ 8761661 w 9143999"/>
              <a:gd name="connsiteY5054" fmla="*/ 1776910 h 6844842"/>
              <a:gd name="connsiteX5055" fmla="*/ 8741077 w 9143999"/>
              <a:gd name="connsiteY5055" fmla="*/ 1779196 h 6844842"/>
              <a:gd name="connsiteX5056" fmla="*/ 3442649 w 9143999"/>
              <a:gd name="connsiteY5056" fmla="*/ 1783550 h 6844842"/>
              <a:gd name="connsiteX5057" fmla="*/ 3424718 w 9143999"/>
              <a:gd name="connsiteY5057" fmla="*/ 1779193 h 6844842"/>
              <a:gd name="connsiteX5058" fmla="*/ 3423003 w 9143999"/>
              <a:gd name="connsiteY5058" fmla="*/ 1745474 h 6844842"/>
              <a:gd name="connsiteX5059" fmla="*/ 3456722 w 9143999"/>
              <a:gd name="connsiteY5059" fmla="*/ 1772906 h 6844842"/>
              <a:gd name="connsiteX5060" fmla="*/ 3442649 w 9143999"/>
              <a:gd name="connsiteY5060" fmla="*/ 1783550 h 6844842"/>
              <a:gd name="connsiteX5061" fmla="*/ 5701348 w 9143999"/>
              <a:gd name="connsiteY5061" fmla="*/ 1783550 h 6844842"/>
              <a:gd name="connsiteX5062" fmla="*/ 5687275 w 9143999"/>
              <a:gd name="connsiteY5062" fmla="*/ 1772906 h 6844842"/>
              <a:gd name="connsiteX5063" fmla="*/ 5720994 w 9143999"/>
              <a:gd name="connsiteY5063" fmla="*/ 1745474 h 6844842"/>
              <a:gd name="connsiteX5064" fmla="*/ 5719279 w 9143999"/>
              <a:gd name="connsiteY5064" fmla="*/ 1779193 h 6844842"/>
              <a:gd name="connsiteX5065" fmla="*/ 5701348 w 9143999"/>
              <a:gd name="connsiteY5065" fmla="*/ 1783550 h 6844842"/>
              <a:gd name="connsiteX5066" fmla="*/ 1186273 w 9143999"/>
              <a:gd name="connsiteY5066" fmla="*/ 1785121 h 6844842"/>
              <a:gd name="connsiteX5067" fmla="*/ 1171985 w 9143999"/>
              <a:gd name="connsiteY5067" fmla="*/ 1776906 h 6844842"/>
              <a:gd name="connsiteX5068" fmla="*/ 1190845 w 9143999"/>
              <a:gd name="connsiteY5068" fmla="*/ 1740901 h 6844842"/>
              <a:gd name="connsiteX5069" fmla="*/ 1200560 w 9143999"/>
              <a:gd name="connsiteY5069" fmla="*/ 1777477 h 6844842"/>
              <a:gd name="connsiteX5070" fmla="*/ 1186273 w 9143999"/>
              <a:gd name="connsiteY5070" fmla="*/ 1785121 h 6844842"/>
              <a:gd name="connsiteX5071" fmla="*/ 7957724 w 9143999"/>
              <a:gd name="connsiteY5071" fmla="*/ 1785121 h 6844842"/>
              <a:gd name="connsiteX5072" fmla="*/ 7943437 w 9143999"/>
              <a:gd name="connsiteY5072" fmla="*/ 1777477 h 6844842"/>
              <a:gd name="connsiteX5073" fmla="*/ 7953152 w 9143999"/>
              <a:gd name="connsiteY5073" fmla="*/ 1740901 h 6844842"/>
              <a:gd name="connsiteX5074" fmla="*/ 7972012 w 9143999"/>
              <a:gd name="connsiteY5074" fmla="*/ 1776906 h 6844842"/>
              <a:gd name="connsiteX5075" fmla="*/ 7957724 w 9143999"/>
              <a:gd name="connsiteY5075" fmla="*/ 1785121 h 6844842"/>
              <a:gd name="connsiteX5076" fmla="*/ 4099186 w 9143999"/>
              <a:gd name="connsiteY5076" fmla="*/ 1785478 h 6844842"/>
              <a:gd name="connsiteX5077" fmla="*/ 4082041 w 9143999"/>
              <a:gd name="connsiteY5077" fmla="*/ 1774048 h 6844842"/>
              <a:gd name="connsiteX5078" fmla="*/ 4099186 w 9143999"/>
              <a:gd name="connsiteY5078" fmla="*/ 1739758 h 6844842"/>
              <a:gd name="connsiteX5079" fmla="*/ 4116331 w 9143999"/>
              <a:gd name="connsiteY5079" fmla="*/ 1751188 h 6844842"/>
              <a:gd name="connsiteX5080" fmla="*/ 4099186 w 9143999"/>
              <a:gd name="connsiteY5080" fmla="*/ 1785478 h 6844842"/>
              <a:gd name="connsiteX5081" fmla="*/ 5044811 w 9143999"/>
              <a:gd name="connsiteY5081" fmla="*/ 1785478 h 6844842"/>
              <a:gd name="connsiteX5082" fmla="*/ 5027666 w 9143999"/>
              <a:gd name="connsiteY5082" fmla="*/ 1751188 h 6844842"/>
              <a:gd name="connsiteX5083" fmla="*/ 5044811 w 9143999"/>
              <a:gd name="connsiteY5083" fmla="*/ 1739758 h 6844842"/>
              <a:gd name="connsiteX5084" fmla="*/ 5061956 w 9143999"/>
              <a:gd name="connsiteY5084" fmla="*/ 1774048 h 6844842"/>
              <a:gd name="connsiteX5085" fmla="*/ 5044811 w 9143999"/>
              <a:gd name="connsiteY5085" fmla="*/ 1785478 h 6844842"/>
              <a:gd name="connsiteX5086" fmla="*/ 0 w 9143999"/>
              <a:gd name="connsiteY5086" fmla="*/ 1787035 h 6844842"/>
              <a:gd name="connsiteX5087" fmla="*/ 0 w 9143999"/>
              <a:gd name="connsiteY5087" fmla="*/ 1742145 h 6844842"/>
              <a:gd name="connsiteX5088" fmla="*/ 7094 w 9143999"/>
              <a:gd name="connsiteY5088" fmla="*/ 1743058 h 6844842"/>
              <a:gd name="connsiteX5089" fmla="*/ 9185 w 9143999"/>
              <a:gd name="connsiteY5089" fmla="*/ 1781474 h 6844842"/>
              <a:gd name="connsiteX5090" fmla="*/ 9143999 w 9143999"/>
              <a:gd name="connsiteY5090" fmla="*/ 1787036 h 6844842"/>
              <a:gd name="connsiteX5091" fmla="*/ 9134812 w 9143999"/>
              <a:gd name="connsiteY5091" fmla="*/ 1781474 h 6844842"/>
              <a:gd name="connsiteX5092" fmla="*/ 9136903 w 9143999"/>
              <a:gd name="connsiteY5092" fmla="*/ 1743058 h 6844842"/>
              <a:gd name="connsiteX5093" fmla="*/ 9143999 w 9143999"/>
              <a:gd name="connsiteY5093" fmla="*/ 1742145 h 6844842"/>
              <a:gd name="connsiteX5094" fmla="*/ 923645 w 9143999"/>
              <a:gd name="connsiteY5094" fmla="*/ 1787904 h 6844842"/>
              <a:gd name="connsiteX5095" fmla="*/ 910717 w 9143999"/>
              <a:gd name="connsiteY5095" fmla="*/ 1782046 h 6844842"/>
              <a:gd name="connsiteX5096" fmla="*/ 899300 w 9143999"/>
              <a:gd name="connsiteY5096" fmla="*/ 1758043 h 6844842"/>
              <a:gd name="connsiteX5097" fmla="*/ 919280 w 9143999"/>
              <a:gd name="connsiteY5097" fmla="*/ 1740898 h 6844842"/>
              <a:gd name="connsiteX5098" fmla="*/ 943859 w 9143999"/>
              <a:gd name="connsiteY5098" fmla="*/ 1751757 h 6844842"/>
              <a:gd name="connsiteX5099" fmla="*/ 937000 w 9143999"/>
              <a:gd name="connsiteY5099" fmla="*/ 1777474 h 6844842"/>
              <a:gd name="connsiteX5100" fmla="*/ 923645 w 9143999"/>
              <a:gd name="connsiteY5100" fmla="*/ 1787904 h 6844842"/>
              <a:gd name="connsiteX5101" fmla="*/ 8220352 w 9143999"/>
              <a:gd name="connsiteY5101" fmla="*/ 1787904 h 6844842"/>
              <a:gd name="connsiteX5102" fmla="*/ 8206997 w 9143999"/>
              <a:gd name="connsiteY5102" fmla="*/ 1777474 h 6844842"/>
              <a:gd name="connsiteX5103" fmla="*/ 8200138 w 9143999"/>
              <a:gd name="connsiteY5103" fmla="*/ 1751757 h 6844842"/>
              <a:gd name="connsiteX5104" fmla="*/ 8224717 w 9143999"/>
              <a:gd name="connsiteY5104" fmla="*/ 1740898 h 6844842"/>
              <a:gd name="connsiteX5105" fmla="*/ 8244697 w 9143999"/>
              <a:gd name="connsiteY5105" fmla="*/ 1758043 h 6844842"/>
              <a:gd name="connsiteX5106" fmla="*/ 8233280 w 9143999"/>
              <a:gd name="connsiteY5106" fmla="*/ 1782046 h 6844842"/>
              <a:gd name="connsiteX5107" fmla="*/ 8220352 w 9143999"/>
              <a:gd name="connsiteY5107" fmla="*/ 1787904 h 6844842"/>
              <a:gd name="connsiteX5108" fmla="*/ 1709381 w 9143999"/>
              <a:gd name="connsiteY5108" fmla="*/ 1789611 h 6844842"/>
              <a:gd name="connsiteX5109" fmla="*/ 1694647 w 9143999"/>
              <a:gd name="connsiteY5109" fmla="*/ 1776904 h 6844842"/>
              <a:gd name="connsiteX5110" fmla="*/ 1699791 w 9143999"/>
              <a:gd name="connsiteY5110" fmla="*/ 1742043 h 6844842"/>
              <a:gd name="connsiteX5111" fmla="*/ 1742653 w 9143999"/>
              <a:gd name="connsiteY5111" fmla="*/ 1756902 h 6844842"/>
              <a:gd name="connsiteX5112" fmla="*/ 1709381 w 9143999"/>
              <a:gd name="connsiteY5112" fmla="*/ 1789611 h 6844842"/>
              <a:gd name="connsiteX5113" fmla="*/ 7434616 w 9143999"/>
              <a:gd name="connsiteY5113" fmla="*/ 1789611 h 6844842"/>
              <a:gd name="connsiteX5114" fmla="*/ 7401344 w 9143999"/>
              <a:gd name="connsiteY5114" fmla="*/ 1756902 h 6844842"/>
              <a:gd name="connsiteX5115" fmla="*/ 7444206 w 9143999"/>
              <a:gd name="connsiteY5115" fmla="*/ 1742043 h 6844842"/>
              <a:gd name="connsiteX5116" fmla="*/ 7449350 w 9143999"/>
              <a:gd name="connsiteY5116" fmla="*/ 1776904 h 6844842"/>
              <a:gd name="connsiteX5117" fmla="*/ 7434616 w 9143999"/>
              <a:gd name="connsiteY5117" fmla="*/ 1789611 h 6844842"/>
              <a:gd name="connsiteX5118" fmla="*/ 4226691 w 9143999"/>
              <a:gd name="connsiteY5118" fmla="*/ 1790103 h 6844842"/>
              <a:gd name="connsiteX5119" fmla="*/ 4210421 w 9143999"/>
              <a:gd name="connsiteY5119" fmla="*/ 1779763 h 6844842"/>
              <a:gd name="connsiteX5120" fmla="*/ 4221280 w 9143999"/>
              <a:gd name="connsiteY5120" fmla="*/ 1736329 h 6844842"/>
              <a:gd name="connsiteX5121" fmla="*/ 4258999 w 9143999"/>
              <a:gd name="connsiteY5121" fmla="*/ 1757474 h 6844842"/>
              <a:gd name="connsiteX5122" fmla="*/ 4226691 w 9143999"/>
              <a:gd name="connsiteY5122" fmla="*/ 1790103 h 6844842"/>
              <a:gd name="connsiteX5123" fmla="*/ 4917306 w 9143999"/>
              <a:gd name="connsiteY5123" fmla="*/ 1790103 h 6844842"/>
              <a:gd name="connsiteX5124" fmla="*/ 4884998 w 9143999"/>
              <a:gd name="connsiteY5124" fmla="*/ 1757474 h 6844842"/>
              <a:gd name="connsiteX5125" fmla="*/ 4922717 w 9143999"/>
              <a:gd name="connsiteY5125" fmla="*/ 1736329 h 6844842"/>
              <a:gd name="connsiteX5126" fmla="*/ 4933576 w 9143999"/>
              <a:gd name="connsiteY5126" fmla="*/ 1779763 h 6844842"/>
              <a:gd name="connsiteX5127" fmla="*/ 4917306 w 9143999"/>
              <a:gd name="connsiteY5127" fmla="*/ 1790103 h 6844842"/>
              <a:gd name="connsiteX5128" fmla="*/ 2105829 w 9143999"/>
              <a:gd name="connsiteY5128" fmla="*/ 1790513 h 6844842"/>
              <a:gd name="connsiteX5129" fmla="*/ 2091782 w 9143999"/>
              <a:gd name="connsiteY5129" fmla="*/ 1779762 h 6844842"/>
              <a:gd name="connsiteX5130" fmla="*/ 2099211 w 9143999"/>
              <a:gd name="connsiteY5130" fmla="*/ 1738614 h 6844842"/>
              <a:gd name="connsiteX5131" fmla="*/ 2142074 w 9143999"/>
              <a:gd name="connsiteY5131" fmla="*/ 1758045 h 6844842"/>
              <a:gd name="connsiteX5132" fmla="*/ 2105829 w 9143999"/>
              <a:gd name="connsiteY5132" fmla="*/ 1790513 h 6844842"/>
              <a:gd name="connsiteX5133" fmla="*/ 7038168 w 9143999"/>
              <a:gd name="connsiteY5133" fmla="*/ 1790513 h 6844842"/>
              <a:gd name="connsiteX5134" fmla="*/ 7001923 w 9143999"/>
              <a:gd name="connsiteY5134" fmla="*/ 1758045 h 6844842"/>
              <a:gd name="connsiteX5135" fmla="*/ 7044786 w 9143999"/>
              <a:gd name="connsiteY5135" fmla="*/ 1738614 h 6844842"/>
              <a:gd name="connsiteX5136" fmla="*/ 7052215 w 9143999"/>
              <a:gd name="connsiteY5136" fmla="*/ 1779762 h 6844842"/>
              <a:gd name="connsiteX5137" fmla="*/ 7038168 w 9143999"/>
              <a:gd name="connsiteY5137" fmla="*/ 1790513 h 6844842"/>
              <a:gd name="connsiteX5138" fmla="*/ 125026 w 9143999"/>
              <a:gd name="connsiteY5138" fmla="*/ 1791189 h 6844842"/>
              <a:gd name="connsiteX5139" fmla="*/ 108444 w 9143999"/>
              <a:gd name="connsiteY5139" fmla="*/ 1776901 h 6844842"/>
              <a:gd name="connsiteX5140" fmla="*/ 129601 w 9143999"/>
              <a:gd name="connsiteY5140" fmla="*/ 1740897 h 6844842"/>
              <a:gd name="connsiteX5141" fmla="*/ 149613 w 9143999"/>
              <a:gd name="connsiteY5141" fmla="*/ 1757470 h 6844842"/>
              <a:gd name="connsiteX5142" fmla="*/ 125026 w 9143999"/>
              <a:gd name="connsiteY5142" fmla="*/ 1791189 h 6844842"/>
              <a:gd name="connsiteX5143" fmla="*/ 9018971 w 9143999"/>
              <a:gd name="connsiteY5143" fmla="*/ 1791189 h 6844842"/>
              <a:gd name="connsiteX5144" fmla="*/ 8994384 w 9143999"/>
              <a:gd name="connsiteY5144" fmla="*/ 1757470 h 6844842"/>
              <a:gd name="connsiteX5145" fmla="*/ 9014396 w 9143999"/>
              <a:gd name="connsiteY5145" fmla="*/ 1740897 h 6844842"/>
              <a:gd name="connsiteX5146" fmla="*/ 9035553 w 9143999"/>
              <a:gd name="connsiteY5146" fmla="*/ 1776901 h 6844842"/>
              <a:gd name="connsiteX5147" fmla="*/ 9018971 w 9143999"/>
              <a:gd name="connsiteY5147" fmla="*/ 1791189 h 6844842"/>
              <a:gd name="connsiteX5148" fmla="*/ 2378828 w 9143999"/>
              <a:gd name="connsiteY5148" fmla="*/ 1791553 h 6844842"/>
              <a:gd name="connsiteX5149" fmla="*/ 2353111 w 9143999"/>
              <a:gd name="connsiteY5149" fmla="*/ 1780338 h 6844842"/>
              <a:gd name="connsiteX5150" fmla="*/ 2361683 w 9143999"/>
              <a:gd name="connsiteY5150" fmla="*/ 1736332 h 6844842"/>
              <a:gd name="connsiteX5151" fmla="*/ 2404546 w 9143999"/>
              <a:gd name="connsiteY5151" fmla="*/ 1779195 h 6844842"/>
              <a:gd name="connsiteX5152" fmla="*/ 2378828 w 9143999"/>
              <a:gd name="connsiteY5152" fmla="*/ 1791553 h 6844842"/>
              <a:gd name="connsiteX5153" fmla="*/ 6765169 w 9143999"/>
              <a:gd name="connsiteY5153" fmla="*/ 1791553 h 6844842"/>
              <a:gd name="connsiteX5154" fmla="*/ 6739451 w 9143999"/>
              <a:gd name="connsiteY5154" fmla="*/ 1779195 h 6844842"/>
              <a:gd name="connsiteX5155" fmla="*/ 6782314 w 9143999"/>
              <a:gd name="connsiteY5155" fmla="*/ 1736332 h 6844842"/>
              <a:gd name="connsiteX5156" fmla="*/ 6790886 w 9143999"/>
              <a:gd name="connsiteY5156" fmla="*/ 1780338 h 6844842"/>
              <a:gd name="connsiteX5157" fmla="*/ 6765169 w 9143999"/>
              <a:gd name="connsiteY5157" fmla="*/ 1791553 h 6844842"/>
              <a:gd name="connsiteX5158" fmla="*/ 3169806 w 9143999"/>
              <a:gd name="connsiteY5158" fmla="*/ 1792778 h 6844842"/>
              <a:gd name="connsiteX5159" fmla="*/ 3153098 w 9143999"/>
              <a:gd name="connsiteY5159" fmla="*/ 1787769 h 6844842"/>
              <a:gd name="connsiteX5160" fmla="*/ 3173100 w 9143999"/>
              <a:gd name="connsiteY5160" fmla="*/ 1728333 h 6844842"/>
              <a:gd name="connsiteX5161" fmla="*/ 3209105 w 9143999"/>
              <a:gd name="connsiteY5161" fmla="*/ 1763766 h 6844842"/>
              <a:gd name="connsiteX5162" fmla="*/ 3169806 w 9143999"/>
              <a:gd name="connsiteY5162" fmla="*/ 1792778 h 6844842"/>
              <a:gd name="connsiteX5163" fmla="*/ 5974191 w 9143999"/>
              <a:gd name="connsiteY5163" fmla="*/ 1792778 h 6844842"/>
              <a:gd name="connsiteX5164" fmla="*/ 5934892 w 9143999"/>
              <a:gd name="connsiteY5164" fmla="*/ 1763766 h 6844842"/>
              <a:gd name="connsiteX5165" fmla="*/ 5970897 w 9143999"/>
              <a:gd name="connsiteY5165" fmla="*/ 1728333 h 6844842"/>
              <a:gd name="connsiteX5166" fmla="*/ 5990899 w 9143999"/>
              <a:gd name="connsiteY5166" fmla="*/ 1787769 h 6844842"/>
              <a:gd name="connsiteX5167" fmla="*/ 5974191 w 9143999"/>
              <a:gd name="connsiteY5167" fmla="*/ 1792778 h 6844842"/>
              <a:gd name="connsiteX5168" fmla="*/ 1990910 w 9143999"/>
              <a:gd name="connsiteY5168" fmla="*/ 1795057 h 6844842"/>
              <a:gd name="connsiteX5169" fmla="*/ 1956548 w 9143999"/>
              <a:gd name="connsiteY5169" fmla="*/ 1782627 h 6844842"/>
              <a:gd name="connsiteX5170" fmla="*/ 1959977 w 9143999"/>
              <a:gd name="connsiteY5170" fmla="*/ 1737478 h 6844842"/>
              <a:gd name="connsiteX5171" fmla="*/ 2002840 w 9143999"/>
              <a:gd name="connsiteY5171" fmla="*/ 1737478 h 6844842"/>
              <a:gd name="connsiteX5172" fmla="*/ 2013698 w 9143999"/>
              <a:gd name="connsiteY5172" fmla="*/ 1767196 h 6844842"/>
              <a:gd name="connsiteX5173" fmla="*/ 1990910 w 9143999"/>
              <a:gd name="connsiteY5173" fmla="*/ 1795057 h 6844842"/>
              <a:gd name="connsiteX5174" fmla="*/ 7153087 w 9143999"/>
              <a:gd name="connsiteY5174" fmla="*/ 1795057 h 6844842"/>
              <a:gd name="connsiteX5175" fmla="*/ 7130299 w 9143999"/>
              <a:gd name="connsiteY5175" fmla="*/ 1767196 h 6844842"/>
              <a:gd name="connsiteX5176" fmla="*/ 7141157 w 9143999"/>
              <a:gd name="connsiteY5176" fmla="*/ 1737478 h 6844842"/>
              <a:gd name="connsiteX5177" fmla="*/ 7184020 w 9143999"/>
              <a:gd name="connsiteY5177" fmla="*/ 1737478 h 6844842"/>
              <a:gd name="connsiteX5178" fmla="*/ 7187449 w 9143999"/>
              <a:gd name="connsiteY5178" fmla="*/ 1782627 h 6844842"/>
              <a:gd name="connsiteX5179" fmla="*/ 7153087 w 9143999"/>
              <a:gd name="connsiteY5179" fmla="*/ 1795057 h 6844842"/>
              <a:gd name="connsiteX5180" fmla="*/ 1328009 w 9143999"/>
              <a:gd name="connsiteY5180" fmla="*/ 1795486 h 6844842"/>
              <a:gd name="connsiteX5181" fmla="*/ 1303220 w 9143999"/>
              <a:gd name="connsiteY5181" fmla="*/ 1792914 h 6844842"/>
              <a:gd name="connsiteX5182" fmla="*/ 1297505 w 9143999"/>
              <a:gd name="connsiteY5182" fmla="*/ 1735192 h 6844842"/>
              <a:gd name="connsiteX5183" fmla="*/ 1338082 w 9143999"/>
              <a:gd name="connsiteY5183" fmla="*/ 1734621 h 6844842"/>
              <a:gd name="connsiteX5184" fmla="*/ 1345511 w 9143999"/>
              <a:gd name="connsiteY5184" fmla="*/ 1782627 h 6844842"/>
              <a:gd name="connsiteX5185" fmla="*/ 1328009 w 9143999"/>
              <a:gd name="connsiteY5185" fmla="*/ 1795486 h 6844842"/>
              <a:gd name="connsiteX5186" fmla="*/ 7815988 w 9143999"/>
              <a:gd name="connsiteY5186" fmla="*/ 1795486 h 6844842"/>
              <a:gd name="connsiteX5187" fmla="*/ 7798486 w 9143999"/>
              <a:gd name="connsiteY5187" fmla="*/ 1782627 h 6844842"/>
              <a:gd name="connsiteX5188" fmla="*/ 7805915 w 9143999"/>
              <a:gd name="connsiteY5188" fmla="*/ 1734621 h 6844842"/>
              <a:gd name="connsiteX5189" fmla="*/ 7846492 w 9143999"/>
              <a:gd name="connsiteY5189" fmla="*/ 1735192 h 6844842"/>
              <a:gd name="connsiteX5190" fmla="*/ 7840777 w 9143999"/>
              <a:gd name="connsiteY5190" fmla="*/ 1792914 h 6844842"/>
              <a:gd name="connsiteX5191" fmla="*/ 7815988 w 9143999"/>
              <a:gd name="connsiteY5191" fmla="*/ 1795486 h 6844842"/>
              <a:gd name="connsiteX5192" fmla="*/ 262351 w 9143999"/>
              <a:gd name="connsiteY5192" fmla="*/ 1796414 h 6844842"/>
              <a:gd name="connsiteX5193" fmla="*/ 236290 w 9143999"/>
              <a:gd name="connsiteY5193" fmla="*/ 1785484 h 6844842"/>
              <a:gd name="connsiteX5194" fmla="*/ 239145 w 9143999"/>
              <a:gd name="connsiteY5194" fmla="*/ 1736907 h 6844842"/>
              <a:gd name="connsiteX5195" fmla="*/ 282557 w 9143999"/>
              <a:gd name="connsiteY5195" fmla="*/ 1739193 h 6844842"/>
              <a:gd name="connsiteX5196" fmla="*/ 287127 w 9143999"/>
              <a:gd name="connsiteY5196" fmla="*/ 1782055 h 6844842"/>
              <a:gd name="connsiteX5197" fmla="*/ 262351 w 9143999"/>
              <a:gd name="connsiteY5197" fmla="*/ 1796414 h 6844842"/>
              <a:gd name="connsiteX5198" fmla="*/ 8881646 w 9143999"/>
              <a:gd name="connsiteY5198" fmla="*/ 1796414 h 6844842"/>
              <a:gd name="connsiteX5199" fmla="*/ 8856870 w 9143999"/>
              <a:gd name="connsiteY5199" fmla="*/ 1782055 h 6844842"/>
              <a:gd name="connsiteX5200" fmla="*/ 8861440 w 9143999"/>
              <a:gd name="connsiteY5200" fmla="*/ 1739193 h 6844842"/>
              <a:gd name="connsiteX5201" fmla="*/ 8904852 w 9143999"/>
              <a:gd name="connsiteY5201" fmla="*/ 1736907 h 6844842"/>
              <a:gd name="connsiteX5202" fmla="*/ 8907707 w 9143999"/>
              <a:gd name="connsiteY5202" fmla="*/ 1785484 h 6844842"/>
              <a:gd name="connsiteX5203" fmla="*/ 8881646 w 9143999"/>
              <a:gd name="connsiteY5203" fmla="*/ 1796414 h 6844842"/>
              <a:gd name="connsiteX5204" fmla="*/ 2648355 w 9143999"/>
              <a:gd name="connsiteY5204" fmla="*/ 1796602 h 6844842"/>
              <a:gd name="connsiteX5205" fmla="*/ 2620155 w 9143999"/>
              <a:gd name="connsiteY5205" fmla="*/ 1790628 h 6844842"/>
              <a:gd name="connsiteX5206" fmla="*/ 2624155 w 9143999"/>
              <a:gd name="connsiteY5206" fmla="*/ 1731763 h 6844842"/>
              <a:gd name="connsiteX5207" fmla="*/ 2665875 w 9143999"/>
              <a:gd name="connsiteY5207" fmla="*/ 1735764 h 6844842"/>
              <a:gd name="connsiteX5208" fmla="*/ 2648355 w 9143999"/>
              <a:gd name="connsiteY5208" fmla="*/ 1796602 h 6844842"/>
              <a:gd name="connsiteX5209" fmla="*/ 6495642 w 9143999"/>
              <a:gd name="connsiteY5209" fmla="*/ 1796602 h 6844842"/>
              <a:gd name="connsiteX5210" fmla="*/ 6478122 w 9143999"/>
              <a:gd name="connsiteY5210" fmla="*/ 1735764 h 6844842"/>
              <a:gd name="connsiteX5211" fmla="*/ 6519842 w 9143999"/>
              <a:gd name="connsiteY5211" fmla="*/ 1731763 h 6844842"/>
              <a:gd name="connsiteX5212" fmla="*/ 6523842 w 9143999"/>
              <a:gd name="connsiteY5212" fmla="*/ 1790628 h 6844842"/>
              <a:gd name="connsiteX5213" fmla="*/ 6495642 w 9143999"/>
              <a:gd name="connsiteY5213" fmla="*/ 1796602 h 6844842"/>
              <a:gd name="connsiteX5214" fmla="*/ 1451602 w 9143999"/>
              <a:gd name="connsiteY5214" fmla="*/ 1796908 h 6844842"/>
              <a:gd name="connsiteX5215" fmla="*/ 1428742 w 9143999"/>
              <a:gd name="connsiteY5215" fmla="*/ 1785478 h 6844842"/>
              <a:gd name="connsiteX5216" fmla="*/ 1453317 w 9143999"/>
              <a:gd name="connsiteY5216" fmla="*/ 1728328 h 6844842"/>
              <a:gd name="connsiteX5217" fmla="*/ 1485892 w 9143999"/>
              <a:gd name="connsiteY5217" fmla="*/ 1763761 h 6844842"/>
              <a:gd name="connsiteX5218" fmla="*/ 1451602 w 9143999"/>
              <a:gd name="connsiteY5218" fmla="*/ 1796908 h 6844842"/>
              <a:gd name="connsiteX5219" fmla="*/ 7692395 w 9143999"/>
              <a:gd name="connsiteY5219" fmla="*/ 1796908 h 6844842"/>
              <a:gd name="connsiteX5220" fmla="*/ 7658105 w 9143999"/>
              <a:gd name="connsiteY5220" fmla="*/ 1763761 h 6844842"/>
              <a:gd name="connsiteX5221" fmla="*/ 7690680 w 9143999"/>
              <a:gd name="connsiteY5221" fmla="*/ 1728328 h 6844842"/>
              <a:gd name="connsiteX5222" fmla="*/ 7715255 w 9143999"/>
              <a:gd name="connsiteY5222" fmla="*/ 1785478 h 6844842"/>
              <a:gd name="connsiteX5223" fmla="*/ 7692395 w 9143999"/>
              <a:gd name="connsiteY5223" fmla="*/ 1796908 h 6844842"/>
              <a:gd name="connsiteX5224" fmla="*/ 517461 w 9143999"/>
              <a:gd name="connsiteY5224" fmla="*/ 1801000 h 6844842"/>
              <a:gd name="connsiteX5225" fmla="*/ 500440 w 9143999"/>
              <a:gd name="connsiteY5225" fmla="*/ 1792910 h 6844842"/>
              <a:gd name="connsiteX5226" fmla="*/ 497583 w 9143999"/>
              <a:gd name="connsiteY5226" fmla="*/ 1732331 h 6844842"/>
              <a:gd name="connsiteX5227" fmla="*/ 559306 w 9143999"/>
              <a:gd name="connsiteY5227" fmla="*/ 1746047 h 6844842"/>
              <a:gd name="connsiteX5228" fmla="*/ 561021 w 9143999"/>
              <a:gd name="connsiteY5228" fmla="*/ 1775765 h 6844842"/>
              <a:gd name="connsiteX5229" fmla="*/ 517461 w 9143999"/>
              <a:gd name="connsiteY5229" fmla="*/ 1801000 h 6844842"/>
              <a:gd name="connsiteX5230" fmla="*/ 8626536 w 9143999"/>
              <a:gd name="connsiteY5230" fmla="*/ 1801000 h 6844842"/>
              <a:gd name="connsiteX5231" fmla="*/ 8582976 w 9143999"/>
              <a:gd name="connsiteY5231" fmla="*/ 1775765 h 6844842"/>
              <a:gd name="connsiteX5232" fmla="*/ 8584691 w 9143999"/>
              <a:gd name="connsiteY5232" fmla="*/ 1746047 h 6844842"/>
              <a:gd name="connsiteX5233" fmla="*/ 8646414 w 9143999"/>
              <a:gd name="connsiteY5233" fmla="*/ 1732331 h 6844842"/>
              <a:gd name="connsiteX5234" fmla="*/ 8643557 w 9143999"/>
              <a:gd name="connsiteY5234" fmla="*/ 1792910 h 6844842"/>
              <a:gd name="connsiteX5235" fmla="*/ 8626536 w 9143999"/>
              <a:gd name="connsiteY5235" fmla="*/ 1801000 h 6844842"/>
              <a:gd name="connsiteX5236" fmla="*/ 3698976 w 9143999"/>
              <a:gd name="connsiteY5236" fmla="*/ 1801553 h 6844842"/>
              <a:gd name="connsiteX5237" fmla="*/ 3680331 w 9143999"/>
              <a:gd name="connsiteY5237" fmla="*/ 1788337 h 6844842"/>
              <a:gd name="connsiteX5238" fmla="*/ 3679759 w 9143999"/>
              <a:gd name="connsiteY5238" fmla="*/ 1736902 h 6844842"/>
              <a:gd name="connsiteX5239" fmla="*/ 3727194 w 9143999"/>
              <a:gd name="connsiteY5239" fmla="*/ 1735759 h 6844842"/>
              <a:gd name="connsiteX5240" fmla="*/ 3721479 w 9143999"/>
              <a:gd name="connsiteY5240" fmla="*/ 1791194 h 6844842"/>
              <a:gd name="connsiteX5241" fmla="*/ 3698976 w 9143999"/>
              <a:gd name="connsiteY5241" fmla="*/ 1801553 h 6844842"/>
              <a:gd name="connsiteX5242" fmla="*/ 5445021 w 9143999"/>
              <a:gd name="connsiteY5242" fmla="*/ 1801553 h 6844842"/>
              <a:gd name="connsiteX5243" fmla="*/ 5422518 w 9143999"/>
              <a:gd name="connsiteY5243" fmla="*/ 1791194 h 6844842"/>
              <a:gd name="connsiteX5244" fmla="*/ 5416803 w 9143999"/>
              <a:gd name="connsiteY5244" fmla="*/ 1735759 h 6844842"/>
              <a:gd name="connsiteX5245" fmla="*/ 5464238 w 9143999"/>
              <a:gd name="connsiteY5245" fmla="*/ 1736902 h 6844842"/>
              <a:gd name="connsiteX5246" fmla="*/ 5463666 w 9143999"/>
              <a:gd name="connsiteY5246" fmla="*/ 1788337 h 6844842"/>
              <a:gd name="connsiteX5247" fmla="*/ 5445021 w 9143999"/>
              <a:gd name="connsiteY5247" fmla="*/ 1801553 h 6844842"/>
              <a:gd name="connsiteX5248" fmla="*/ 2773466 w 9143999"/>
              <a:gd name="connsiteY5248" fmla="*/ 1801695 h 6844842"/>
              <a:gd name="connsiteX5249" fmla="*/ 2750248 w 9143999"/>
              <a:gd name="connsiteY5249" fmla="*/ 1788337 h 6844842"/>
              <a:gd name="connsiteX5250" fmla="*/ 2748534 w 9143999"/>
              <a:gd name="connsiteY5250" fmla="*/ 1735187 h 6844842"/>
              <a:gd name="connsiteX5251" fmla="*/ 2802826 w 9143999"/>
              <a:gd name="connsiteY5251" fmla="*/ 1735759 h 6844842"/>
              <a:gd name="connsiteX5252" fmla="*/ 2798826 w 9143999"/>
              <a:gd name="connsiteY5252" fmla="*/ 1790623 h 6844842"/>
              <a:gd name="connsiteX5253" fmla="*/ 2773466 w 9143999"/>
              <a:gd name="connsiteY5253" fmla="*/ 1801695 h 6844842"/>
              <a:gd name="connsiteX5254" fmla="*/ 6370531 w 9143999"/>
              <a:gd name="connsiteY5254" fmla="*/ 1801695 h 6844842"/>
              <a:gd name="connsiteX5255" fmla="*/ 6345171 w 9143999"/>
              <a:gd name="connsiteY5255" fmla="*/ 1790623 h 6844842"/>
              <a:gd name="connsiteX5256" fmla="*/ 6341171 w 9143999"/>
              <a:gd name="connsiteY5256" fmla="*/ 1735759 h 6844842"/>
              <a:gd name="connsiteX5257" fmla="*/ 6395463 w 9143999"/>
              <a:gd name="connsiteY5257" fmla="*/ 1735187 h 6844842"/>
              <a:gd name="connsiteX5258" fmla="*/ 6393749 w 9143999"/>
              <a:gd name="connsiteY5258" fmla="*/ 1788337 h 6844842"/>
              <a:gd name="connsiteX5259" fmla="*/ 6370531 w 9143999"/>
              <a:gd name="connsiteY5259" fmla="*/ 1801695 h 6844842"/>
              <a:gd name="connsiteX5260" fmla="*/ 657763 w 9143999"/>
              <a:gd name="connsiteY5260" fmla="*/ 1801909 h 6844842"/>
              <a:gd name="connsiteX5261" fmla="*/ 641969 w 9143999"/>
              <a:gd name="connsiteY5261" fmla="*/ 1795194 h 6844842"/>
              <a:gd name="connsiteX5262" fmla="*/ 628255 w 9143999"/>
              <a:gd name="connsiteY5262" fmla="*/ 1740330 h 6844842"/>
              <a:gd name="connsiteX5263" fmla="*/ 679117 w 9143999"/>
              <a:gd name="connsiteY5263" fmla="*/ 1730615 h 6844842"/>
              <a:gd name="connsiteX5264" fmla="*/ 692832 w 9143999"/>
              <a:gd name="connsiteY5264" fmla="*/ 1762619 h 6844842"/>
              <a:gd name="connsiteX5265" fmla="*/ 675684 w 9143999"/>
              <a:gd name="connsiteY5265" fmla="*/ 1794051 h 6844842"/>
              <a:gd name="connsiteX5266" fmla="*/ 657763 w 9143999"/>
              <a:gd name="connsiteY5266" fmla="*/ 1801909 h 6844842"/>
              <a:gd name="connsiteX5267" fmla="*/ 8486234 w 9143999"/>
              <a:gd name="connsiteY5267" fmla="*/ 1801909 h 6844842"/>
              <a:gd name="connsiteX5268" fmla="*/ 8468313 w 9143999"/>
              <a:gd name="connsiteY5268" fmla="*/ 1794051 h 6844842"/>
              <a:gd name="connsiteX5269" fmla="*/ 8451165 w 9143999"/>
              <a:gd name="connsiteY5269" fmla="*/ 1762619 h 6844842"/>
              <a:gd name="connsiteX5270" fmla="*/ 8464880 w 9143999"/>
              <a:gd name="connsiteY5270" fmla="*/ 1730615 h 6844842"/>
              <a:gd name="connsiteX5271" fmla="*/ 8515742 w 9143999"/>
              <a:gd name="connsiteY5271" fmla="*/ 1740330 h 6844842"/>
              <a:gd name="connsiteX5272" fmla="*/ 8502028 w 9143999"/>
              <a:gd name="connsiteY5272" fmla="*/ 1795194 h 6844842"/>
              <a:gd name="connsiteX5273" fmla="*/ 8486234 w 9143999"/>
              <a:gd name="connsiteY5273" fmla="*/ 1801909 h 6844842"/>
              <a:gd name="connsiteX5274" fmla="*/ 4497169 w 9143999"/>
              <a:gd name="connsiteY5274" fmla="*/ 1802766 h 6844842"/>
              <a:gd name="connsiteX5275" fmla="*/ 4468308 w 9143999"/>
              <a:gd name="connsiteY5275" fmla="*/ 1792337 h 6844842"/>
              <a:gd name="connsiteX5276" fmla="*/ 4468880 w 9143999"/>
              <a:gd name="connsiteY5276" fmla="*/ 1732329 h 6844842"/>
              <a:gd name="connsiteX5277" fmla="*/ 4525458 w 9143999"/>
              <a:gd name="connsiteY5277" fmla="*/ 1734044 h 6844842"/>
              <a:gd name="connsiteX5278" fmla="*/ 4542603 w 9143999"/>
              <a:gd name="connsiteY5278" fmla="*/ 1745474 h 6844842"/>
              <a:gd name="connsiteX5279" fmla="*/ 4550033 w 9143999"/>
              <a:gd name="connsiteY5279" fmla="*/ 1759761 h 6844842"/>
              <a:gd name="connsiteX5280" fmla="*/ 4543746 w 9143999"/>
              <a:gd name="connsiteY5280" fmla="*/ 1774049 h 6844842"/>
              <a:gd name="connsiteX5281" fmla="*/ 4526030 w 9143999"/>
              <a:gd name="connsiteY5281" fmla="*/ 1788336 h 6844842"/>
              <a:gd name="connsiteX5282" fmla="*/ 4497169 w 9143999"/>
              <a:gd name="connsiteY5282" fmla="*/ 1802766 h 6844842"/>
              <a:gd name="connsiteX5283" fmla="*/ 4646828 w 9143999"/>
              <a:gd name="connsiteY5283" fmla="*/ 1802766 h 6844842"/>
              <a:gd name="connsiteX5284" fmla="*/ 4617967 w 9143999"/>
              <a:gd name="connsiteY5284" fmla="*/ 1788336 h 6844842"/>
              <a:gd name="connsiteX5285" fmla="*/ 4600251 w 9143999"/>
              <a:gd name="connsiteY5285" fmla="*/ 1774049 h 6844842"/>
              <a:gd name="connsiteX5286" fmla="*/ 4593964 w 9143999"/>
              <a:gd name="connsiteY5286" fmla="*/ 1759761 h 6844842"/>
              <a:gd name="connsiteX5287" fmla="*/ 4601394 w 9143999"/>
              <a:gd name="connsiteY5287" fmla="*/ 1745474 h 6844842"/>
              <a:gd name="connsiteX5288" fmla="*/ 4618539 w 9143999"/>
              <a:gd name="connsiteY5288" fmla="*/ 1734044 h 6844842"/>
              <a:gd name="connsiteX5289" fmla="*/ 4675117 w 9143999"/>
              <a:gd name="connsiteY5289" fmla="*/ 1732329 h 6844842"/>
              <a:gd name="connsiteX5290" fmla="*/ 4675689 w 9143999"/>
              <a:gd name="connsiteY5290" fmla="*/ 1792337 h 6844842"/>
              <a:gd name="connsiteX5291" fmla="*/ 4646828 w 9143999"/>
              <a:gd name="connsiteY5291" fmla="*/ 1802766 h 6844842"/>
              <a:gd name="connsiteX5292" fmla="*/ 1587766 w 9143999"/>
              <a:gd name="connsiteY5292" fmla="*/ 1806978 h 6844842"/>
              <a:gd name="connsiteX5293" fmla="*/ 1563977 w 9143999"/>
              <a:gd name="connsiteY5293" fmla="*/ 1802049 h 6844842"/>
              <a:gd name="connsiteX5294" fmla="*/ 1569121 w 9143999"/>
              <a:gd name="connsiteY5294" fmla="*/ 1722611 h 6844842"/>
              <a:gd name="connsiteX5295" fmla="*/ 1619984 w 9143999"/>
              <a:gd name="connsiteY5295" fmla="*/ 1740327 h 6844842"/>
              <a:gd name="connsiteX5296" fmla="*/ 1611983 w 9143999"/>
              <a:gd name="connsiteY5296" fmla="*/ 1791762 h 6844842"/>
              <a:gd name="connsiteX5297" fmla="*/ 1587766 w 9143999"/>
              <a:gd name="connsiteY5297" fmla="*/ 1806978 h 6844842"/>
              <a:gd name="connsiteX5298" fmla="*/ 7556231 w 9143999"/>
              <a:gd name="connsiteY5298" fmla="*/ 1806978 h 6844842"/>
              <a:gd name="connsiteX5299" fmla="*/ 7532014 w 9143999"/>
              <a:gd name="connsiteY5299" fmla="*/ 1791762 h 6844842"/>
              <a:gd name="connsiteX5300" fmla="*/ 7524013 w 9143999"/>
              <a:gd name="connsiteY5300" fmla="*/ 1740327 h 6844842"/>
              <a:gd name="connsiteX5301" fmla="*/ 7574876 w 9143999"/>
              <a:gd name="connsiteY5301" fmla="*/ 1722611 h 6844842"/>
              <a:gd name="connsiteX5302" fmla="*/ 7580020 w 9143999"/>
              <a:gd name="connsiteY5302" fmla="*/ 1802049 h 6844842"/>
              <a:gd name="connsiteX5303" fmla="*/ 7556231 w 9143999"/>
              <a:gd name="connsiteY5303" fmla="*/ 1806978 h 6844842"/>
              <a:gd name="connsiteX5304" fmla="*/ 3969164 w 9143999"/>
              <a:gd name="connsiteY5304" fmla="*/ 1807120 h 6844842"/>
              <a:gd name="connsiteX5305" fmla="*/ 3946804 w 9143999"/>
              <a:gd name="connsiteY5305" fmla="*/ 1796333 h 6844842"/>
              <a:gd name="connsiteX5306" fmla="*/ 3927944 w 9143999"/>
              <a:gd name="connsiteY5306" fmla="*/ 1763186 h 6844842"/>
              <a:gd name="connsiteX5307" fmla="*/ 3969092 w 9143999"/>
              <a:gd name="connsiteY5307" fmla="*/ 1722610 h 6844842"/>
              <a:gd name="connsiteX5308" fmla="*/ 3990238 w 9143999"/>
              <a:gd name="connsiteY5308" fmla="*/ 1793476 h 6844842"/>
              <a:gd name="connsiteX5309" fmla="*/ 3969164 w 9143999"/>
              <a:gd name="connsiteY5309" fmla="*/ 1807120 h 6844842"/>
              <a:gd name="connsiteX5310" fmla="*/ 5174833 w 9143999"/>
              <a:gd name="connsiteY5310" fmla="*/ 1807120 h 6844842"/>
              <a:gd name="connsiteX5311" fmla="*/ 5153759 w 9143999"/>
              <a:gd name="connsiteY5311" fmla="*/ 1793476 h 6844842"/>
              <a:gd name="connsiteX5312" fmla="*/ 5174905 w 9143999"/>
              <a:gd name="connsiteY5312" fmla="*/ 1722610 h 6844842"/>
              <a:gd name="connsiteX5313" fmla="*/ 5216053 w 9143999"/>
              <a:gd name="connsiteY5313" fmla="*/ 1763186 h 6844842"/>
              <a:gd name="connsiteX5314" fmla="*/ 5197193 w 9143999"/>
              <a:gd name="connsiteY5314" fmla="*/ 1796333 h 6844842"/>
              <a:gd name="connsiteX5315" fmla="*/ 5174833 w 9143999"/>
              <a:gd name="connsiteY5315" fmla="*/ 1807120 h 6844842"/>
              <a:gd name="connsiteX5316" fmla="*/ 4365231 w 9143999"/>
              <a:gd name="connsiteY5316" fmla="*/ 1807621 h 6844842"/>
              <a:gd name="connsiteX5317" fmla="*/ 4337656 w 9143999"/>
              <a:gd name="connsiteY5317" fmla="*/ 1795191 h 6844842"/>
              <a:gd name="connsiteX5318" fmla="*/ 4363945 w 9143999"/>
              <a:gd name="connsiteY5318" fmla="*/ 1720896 h 6844842"/>
              <a:gd name="connsiteX5319" fmla="*/ 4396520 w 9143999"/>
              <a:gd name="connsiteY5319" fmla="*/ 1734041 h 6844842"/>
              <a:gd name="connsiteX5320" fmla="*/ 4391948 w 9143999"/>
              <a:gd name="connsiteY5320" fmla="*/ 1795191 h 6844842"/>
              <a:gd name="connsiteX5321" fmla="*/ 4365231 w 9143999"/>
              <a:gd name="connsiteY5321" fmla="*/ 1807621 h 6844842"/>
              <a:gd name="connsiteX5322" fmla="*/ 4778766 w 9143999"/>
              <a:gd name="connsiteY5322" fmla="*/ 1807621 h 6844842"/>
              <a:gd name="connsiteX5323" fmla="*/ 4752049 w 9143999"/>
              <a:gd name="connsiteY5323" fmla="*/ 1795191 h 6844842"/>
              <a:gd name="connsiteX5324" fmla="*/ 4747477 w 9143999"/>
              <a:gd name="connsiteY5324" fmla="*/ 1734041 h 6844842"/>
              <a:gd name="connsiteX5325" fmla="*/ 4780052 w 9143999"/>
              <a:gd name="connsiteY5325" fmla="*/ 1720896 h 6844842"/>
              <a:gd name="connsiteX5326" fmla="*/ 4806341 w 9143999"/>
              <a:gd name="connsiteY5326" fmla="*/ 1795191 h 6844842"/>
              <a:gd name="connsiteX5327" fmla="*/ 4778766 w 9143999"/>
              <a:gd name="connsiteY5327" fmla="*/ 1807621 h 6844842"/>
              <a:gd name="connsiteX5328" fmla="*/ 1843597 w 9143999"/>
              <a:gd name="connsiteY5328" fmla="*/ 1808333 h 6844842"/>
              <a:gd name="connsiteX5329" fmla="*/ 1821880 w 9143999"/>
              <a:gd name="connsiteY5329" fmla="*/ 1791759 h 6844842"/>
              <a:gd name="connsiteX5330" fmla="*/ 1818451 w 9143999"/>
              <a:gd name="connsiteY5330" fmla="*/ 1735181 h 6844842"/>
              <a:gd name="connsiteX5331" fmla="*/ 1878458 w 9143999"/>
              <a:gd name="connsiteY5331" fmla="*/ 1735752 h 6844842"/>
              <a:gd name="connsiteX5332" fmla="*/ 1869886 w 9143999"/>
              <a:gd name="connsiteY5332" fmla="*/ 1794045 h 6844842"/>
              <a:gd name="connsiteX5333" fmla="*/ 1843597 w 9143999"/>
              <a:gd name="connsiteY5333" fmla="*/ 1808333 h 6844842"/>
              <a:gd name="connsiteX5334" fmla="*/ 7300400 w 9143999"/>
              <a:gd name="connsiteY5334" fmla="*/ 1808333 h 6844842"/>
              <a:gd name="connsiteX5335" fmla="*/ 7274111 w 9143999"/>
              <a:gd name="connsiteY5335" fmla="*/ 1794045 h 6844842"/>
              <a:gd name="connsiteX5336" fmla="*/ 7265539 w 9143999"/>
              <a:gd name="connsiteY5336" fmla="*/ 1735752 h 6844842"/>
              <a:gd name="connsiteX5337" fmla="*/ 7325546 w 9143999"/>
              <a:gd name="connsiteY5337" fmla="*/ 1735181 h 6844842"/>
              <a:gd name="connsiteX5338" fmla="*/ 7322117 w 9143999"/>
              <a:gd name="connsiteY5338" fmla="*/ 1791759 h 6844842"/>
              <a:gd name="connsiteX5339" fmla="*/ 7300400 w 9143999"/>
              <a:gd name="connsiteY5339" fmla="*/ 1808333 h 6844842"/>
              <a:gd name="connsiteX5340" fmla="*/ 789776 w 9143999"/>
              <a:gd name="connsiteY5340" fmla="*/ 1808338 h 6844842"/>
              <a:gd name="connsiteX5341" fmla="*/ 756629 w 9143999"/>
              <a:gd name="connsiteY5341" fmla="*/ 1795193 h 6844842"/>
              <a:gd name="connsiteX5342" fmla="*/ 822350 w 9143999"/>
              <a:gd name="connsiteY5342" fmla="*/ 1731757 h 6844842"/>
              <a:gd name="connsiteX5343" fmla="*/ 833780 w 9143999"/>
              <a:gd name="connsiteY5343" fmla="*/ 1766618 h 6844842"/>
              <a:gd name="connsiteX5344" fmla="*/ 789776 w 9143999"/>
              <a:gd name="connsiteY5344" fmla="*/ 1808338 h 6844842"/>
              <a:gd name="connsiteX5345" fmla="*/ 8354221 w 9143999"/>
              <a:gd name="connsiteY5345" fmla="*/ 1808338 h 6844842"/>
              <a:gd name="connsiteX5346" fmla="*/ 8310217 w 9143999"/>
              <a:gd name="connsiteY5346" fmla="*/ 1766618 h 6844842"/>
              <a:gd name="connsiteX5347" fmla="*/ 8321647 w 9143999"/>
              <a:gd name="connsiteY5347" fmla="*/ 1731757 h 6844842"/>
              <a:gd name="connsiteX5348" fmla="*/ 8387368 w 9143999"/>
              <a:gd name="connsiteY5348" fmla="*/ 1795193 h 6844842"/>
              <a:gd name="connsiteX5349" fmla="*/ 8354221 w 9143999"/>
              <a:gd name="connsiteY5349" fmla="*/ 1808338 h 6844842"/>
              <a:gd name="connsiteX5350" fmla="*/ 2513849 w 9143999"/>
              <a:gd name="connsiteY5350" fmla="*/ 1808910 h 6844842"/>
              <a:gd name="connsiteX5351" fmla="*/ 2480345 w 9143999"/>
              <a:gd name="connsiteY5351" fmla="*/ 1795766 h 6844842"/>
              <a:gd name="connsiteX5352" fmla="*/ 2470058 w 9143999"/>
              <a:gd name="connsiteY5352" fmla="*/ 1743760 h 6844842"/>
              <a:gd name="connsiteX5353" fmla="*/ 2544353 w 9143999"/>
              <a:gd name="connsiteY5353" fmla="*/ 1731187 h 6844842"/>
              <a:gd name="connsiteX5354" fmla="*/ 2546067 w 9143999"/>
              <a:gd name="connsiteY5354" fmla="*/ 1791194 h 6844842"/>
              <a:gd name="connsiteX5355" fmla="*/ 2513849 w 9143999"/>
              <a:gd name="connsiteY5355" fmla="*/ 1808910 h 6844842"/>
              <a:gd name="connsiteX5356" fmla="*/ 6630148 w 9143999"/>
              <a:gd name="connsiteY5356" fmla="*/ 1808910 h 6844842"/>
              <a:gd name="connsiteX5357" fmla="*/ 6597930 w 9143999"/>
              <a:gd name="connsiteY5357" fmla="*/ 1791194 h 6844842"/>
              <a:gd name="connsiteX5358" fmla="*/ 6599644 w 9143999"/>
              <a:gd name="connsiteY5358" fmla="*/ 1731187 h 6844842"/>
              <a:gd name="connsiteX5359" fmla="*/ 6673939 w 9143999"/>
              <a:gd name="connsiteY5359" fmla="*/ 1743760 h 6844842"/>
              <a:gd name="connsiteX5360" fmla="*/ 6663652 w 9143999"/>
              <a:gd name="connsiteY5360" fmla="*/ 1795766 h 6844842"/>
              <a:gd name="connsiteX5361" fmla="*/ 6630148 w 9143999"/>
              <a:gd name="connsiteY5361" fmla="*/ 1808910 h 6844842"/>
              <a:gd name="connsiteX5362" fmla="*/ 0 w 9143999"/>
              <a:gd name="connsiteY5362" fmla="*/ 1900155 h 6844842"/>
              <a:gd name="connsiteX5363" fmla="*/ 0 w 9143999"/>
              <a:gd name="connsiteY5363" fmla="*/ 1893170 h 6844842"/>
              <a:gd name="connsiteX5364" fmla="*/ 2332 w 9143999"/>
              <a:gd name="connsiteY5364" fmla="*/ 1896662 h 6844842"/>
              <a:gd name="connsiteX5365" fmla="*/ 9143999 w 9143999"/>
              <a:gd name="connsiteY5365" fmla="*/ 1900158 h 6844842"/>
              <a:gd name="connsiteX5366" fmla="*/ 9141665 w 9143999"/>
              <a:gd name="connsiteY5366" fmla="*/ 1896662 h 6844842"/>
              <a:gd name="connsiteX5367" fmla="*/ 9143999 w 9143999"/>
              <a:gd name="connsiteY5367" fmla="*/ 1893167 h 6844842"/>
              <a:gd name="connsiteX5368" fmla="*/ 2641303 w 9143999"/>
              <a:gd name="connsiteY5368" fmla="*/ 1905230 h 6844842"/>
              <a:gd name="connsiteX5369" fmla="*/ 2633874 w 9143999"/>
              <a:gd name="connsiteY5369" fmla="*/ 1898944 h 6844842"/>
              <a:gd name="connsiteX5370" fmla="*/ 2641303 w 9143999"/>
              <a:gd name="connsiteY5370" fmla="*/ 1893229 h 6844842"/>
              <a:gd name="connsiteX5371" fmla="*/ 2648733 w 9143999"/>
              <a:gd name="connsiteY5371" fmla="*/ 1898944 h 6844842"/>
              <a:gd name="connsiteX5372" fmla="*/ 2641303 w 9143999"/>
              <a:gd name="connsiteY5372" fmla="*/ 1905230 h 6844842"/>
              <a:gd name="connsiteX5373" fmla="*/ 6502694 w 9143999"/>
              <a:gd name="connsiteY5373" fmla="*/ 1905230 h 6844842"/>
              <a:gd name="connsiteX5374" fmla="*/ 6495264 w 9143999"/>
              <a:gd name="connsiteY5374" fmla="*/ 1898944 h 6844842"/>
              <a:gd name="connsiteX5375" fmla="*/ 6502694 w 9143999"/>
              <a:gd name="connsiteY5375" fmla="*/ 1893229 h 6844842"/>
              <a:gd name="connsiteX5376" fmla="*/ 6510123 w 9143999"/>
              <a:gd name="connsiteY5376" fmla="*/ 1898944 h 6844842"/>
              <a:gd name="connsiteX5377" fmla="*/ 6502694 w 9143999"/>
              <a:gd name="connsiteY5377" fmla="*/ 1905230 h 6844842"/>
              <a:gd name="connsiteX5378" fmla="*/ 789776 w 9143999"/>
              <a:gd name="connsiteY5378" fmla="*/ 1905238 h 6844842"/>
              <a:gd name="connsiteX5379" fmla="*/ 784060 w 9143999"/>
              <a:gd name="connsiteY5379" fmla="*/ 1893237 h 6844842"/>
              <a:gd name="connsiteX5380" fmla="*/ 789776 w 9143999"/>
              <a:gd name="connsiteY5380" fmla="*/ 1885236 h 6844842"/>
              <a:gd name="connsiteX5381" fmla="*/ 795490 w 9143999"/>
              <a:gd name="connsiteY5381" fmla="*/ 1897237 h 6844842"/>
              <a:gd name="connsiteX5382" fmla="*/ 789776 w 9143999"/>
              <a:gd name="connsiteY5382" fmla="*/ 1905238 h 6844842"/>
              <a:gd name="connsiteX5383" fmla="*/ 8354221 w 9143999"/>
              <a:gd name="connsiteY5383" fmla="*/ 1905238 h 6844842"/>
              <a:gd name="connsiteX5384" fmla="*/ 8348507 w 9143999"/>
              <a:gd name="connsiteY5384" fmla="*/ 1897237 h 6844842"/>
              <a:gd name="connsiteX5385" fmla="*/ 8354221 w 9143999"/>
              <a:gd name="connsiteY5385" fmla="*/ 1885236 h 6844842"/>
              <a:gd name="connsiteX5386" fmla="*/ 8359937 w 9143999"/>
              <a:gd name="connsiteY5386" fmla="*/ 1893237 h 6844842"/>
              <a:gd name="connsiteX5387" fmla="*/ 8354221 w 9143999"/>
              <a:gd name="connsiteY5387" fmla="*/ 1905238 h 6844842"/>
              <a:gd name="connsiteX5388" fmla="*/ 2247882 w 9143999"/>
              <a:gd name="connsiteY5388" fmla="*/ 1908450 h 6844842"/>
              <a:gd name="connsiteX5389" fmla="*/ 2237309 w 9143999"/>
              <a:gd name="connsiteY5389" fmla="*/ 1907521 h 6844842"/>
              <a:gd name="connsiteX5390" fmla="*/ 2243596 w 9143999"/>
              <a:gd name="connsiteY5390" fmla="*/ 1883518 h 6844842"/>
              <a:gd name="connsiteX5391" fmla="*/ 2253311 w 9143999"/>
              <a:gd name="connsiteY5391" fmla="*/ 1896091 h 6844842"/>
              <a:gd name="connsiteX5392" fmla="*/ 2247882 w 9143999"/>
              <a:gd name="connsiteY5392" fmla="*/ 1908450 h 6844842"/>
              <a:gd name="connsiteX5393" fmla="*/ 6896115 w 9143999"/>
              <a:gd name="connsiteY5393" fmla="*/ 1908450 h 6844842"/>
              <a:gd name="connsiteX5394" fmla="*/ 6890686 w 9143999"/>
              <a:gd name="connsiteY5394" fmla="*/ 1896091 h 6844842"/>
              <a:gd name="connsiteX5395" fmla="*/ 6900401 w 9143999"/>
              <a:gd name="connsiteY5395" fmla="*/ 1883518 h 6844842"/>
              <a:gd name="connsiteX5396" fmla="*/ 6906688 w 9143999"/>
              <a:gd name="connsiteY5396" fmla="*/ 1907521 h 6844842"/>
              <a:gd name="connsiteX5397" fmla="*/ 6896115 w 9143999"/>
              <a:gd name="connsiteY5397" fmla="*/ 1908450 h 6844842"/>
              <a:gd name="connsiteX5398" fmla="*/ 1189846 w 9143999"/>
              <a:gd name="connsiteY5398" fmla="*/ 1909098 h 6844842"/>
              <a:gd name="connsiteX5399" fmla="*/ 1175987 w 9143999"/>
              <a:gd name="connsiteY5399" fmla="*/ 1907526 h 6844842"/>
              <a:gd name="connsiteX5400" fmla="*/ 1177130 w 9143999"/>
              <a:gd name="connsiteY5400" fmla="*/ 1880094 h 6844842"/>
              <a:gd name="connsiteX5401" fmla="*/ 1199419 w 9143999"/>
              <a:gd name="connsiteY5401" fmla="*/ 1896096 h 6844842"/>
              <a:gd name="connsiteX5402" fmla="*/ 1189846 w 9143999"/>
              <a:gd name="connsiteY5402" fmla="*/ 1909098 h 6844842"/>
              <a:gd name="connsiteX5403" fmla="*/ 7954151 w 9143999"/>
              <a:gd name="connsiteY5403" fmla="*/ 1909098 h 6844842"/>
              <a:gd name="connsiteX5404" fmla="*/ 7944578 w 9143999"/>
              <a:gd name="connsiteY5404" fmla="*/ 1896096 h 6844842"/>
              <a:gd name="connsiteX5405" fmla="*/ 7966867 w 9143999"/>
              <a:gd name="connsiteY5405" fmla="*/ 1880094 h 6844842"/>
              <a:gd name="connsiteX5406" fmla="*/ 7968010 w 9143999"/>
              <a:gd name="connsiteY5406" fmla="*/ 1907526 h 6844842"/>
              <a:gd name="connsiteX5407" fmla="*/ 7954151 w 9143999"/>
              <a:gd name="connsiteY5407" fmla="*/ 1909098 h 6844842"/>
              <a:gd name="connsiteX5408" fmla="*/ 2771191 w 9143999"/>
              <a:gd name="connsiteY5408" fmla="*/ 1909241 h 6844842"/>
              <a:gd name="connsiteX5409" fmla="*/ 2766252 w 9143999"/>
              <a:gd name="connsiteY5409" fmla="*/ 1902955 h 6844842"/>
              <a:gd name="connsiteX5410" fmla="*/ 2777111 w 9143999"/>
              <a:gd name="connsiteY5410" fmla="*/ 1878380 h 6844842"/>
              <a:gd name="connsiteX5411" fmla="*/ 2783969 w 9143999"/>
              <a:gd name="connsiteY5411" fmla="*/ 1893811 h 6844842"/>
              <a:gd name="connsiteX5412" fmla="*/ 2771191 w 9143999"/>
              <a:gd name="connsiteY5412" fmla="*/ 1909241 h 6844842"/>
              <a:gd name="connsiteX5413" fmla="*/ 6372806 w 9143999"/>
              <a:gd name="connsiteY5413" fmla="*/ 1909241 h 6844842"/>
              <a:gd name="connsiteX5414" fmla="*/ 6360028 w 9143999"/>
              <a:gd name="connsiteY5414" fmla="*/ 1893811 h 6844842"/>
              <a:gd name="connsiteX5415" fmla="*/ 6366886 w 9143999"/>
              <a:gd name="connsiteY5415" fmla="*/ 1878380 h 6844842"/>
              <a:gd name="connsiteX5416" fmla="*/ 6377745 w 9143999"/>
              <a:gd name="connsiteY5416" fmla="*/ 1902955 h 6844842"/>
              <a:gd name="connsiteX5417" fmla="*/ 6372806 w 9143999"/>
              <a:gd name="connsiteY5417" fmla="*/ 1909241 h 6844842"/>
              <a:gd name="connsiteX5418" fmla="*/ 3042368 w 9143999"/>
              <a:gd name="connsiteY5418" fmla="*/ 1909955 h 6844842"/>
              <a:gd name="connsiteX5419" fmla="*/ 3028724 w 9143999"/>
              <a:gd name="connsiteY5419" fmla="*/ 1902954 h 6844842"/>
              <a:gd name="connsiteX5420" fmla="*/ 3041868 w 9143999"/>
              <a:gd name="connsiteY5420" fmla="*/ 1877808 h 6844842"/>
              <a:gd name="connsiteX5421" fmla="*/ 3052155 w 9143999"/>
              <a:gd name="connsiteY5421" fmla="*/ 1893810 h 6844842"/>
              <a:gd name="connsiteX5422" fmla="*/ 3042368 w 9143999"/>
              <a:gd name="connsiteY5422" fmla="*/ 1909955 h 6844842"/>
              <a:gd name="connsiteX5423" fmla="*/ 6101629 w 9143999"/>
              <a:gd name="connsiteY5423" fmla="*/ 1909955 h 6844842"/>
              <a:gd name="connsiteX5424" fmla="*/ 6091842 w 9143999"/>
              <a:gd name="connsiteY5424" fmla="*/ 1893810 h 6844842"/>
              <a:gd name="connsiteX5425" fmla="*/ 6102129 w 9143999"/>
              <a:gd name="connsiteY5425" fmla="*/ 1877808 h 6844842"/>
              <a:gd name="connsiteX5426" fmla="*/ 6115273 w 9143999"/>
              <a:gd name="connsiteY5426" fmla="*/ 1902954 h 6844842"/>
              <a:gd name="connsiteX5427" fmla="*/ 6101629 w 9143999"/>
              <a:gd name="connsiteY5427" fmla="*/ 1909955 h 6844842"/>
              <a:gd name="connsiteX5428" fmla="*/ 2909486 w 9143999"/>
              <a:gd name="connsiteY5428" fmla="*/ 1910742 h 6844842"/>
              <a:gd name="connsiteX5429" fmla="*/ 2891770 w 9143999"/>
              <a:gd name="connsiteY5429" fmla="*/ 1902384 h 6844842"/>
              <a:gd name="connsiteX5430" fmla="*/ 2905486 w 9143999"/>
              <a:gd name="connsiteY5430" fmla="*/ 1876666 h 6844842"/>
              <a:gd name="connsiteX5431" fmla="*/ 2927203 w 9143999"/>
              <a:gd name="connsiteY5431" fmla="*/ 1902384 h 6844842"/>
              <a:gd name="connsiteX5432" fmla="*/ 2909486 w 9143999"/>
              <a:gd name="connsiteY5432" fmla="*/ 1910742 h 6844842"/>
              <a:gd name="connsiteX5433" fmla="*/ 6234511 w 9143999"/>
              <a:gd name="connsiteY5433" fmla="*/ 1910742 h 6844842"/>
              <a:gd name="connsiteX5434" fmla="*/ 6216794 w 9143999"/>
              <a:gd name="connsiteY5434" fmla="*/ 1902384 h 6844842"/>
              <a:gd name="connsiteX5435" fmla="*/ 6238511 w 9143999"/>
              <a:gd name="connsiteY5435" fmla="*/ 1876666 h 6844842"/>
              <a:gd name="connsiteX5436" fmla="*/ 6252227 w 9143999"/>
              <a:gd name="connsiteY5436" fmla="*/ 1902384 h 6844842"/>
              <a:gd name="connsiteX5437" fmla="*/ 6234511 w 9143999"/>
              <a:gd name="connsiteY5437" fmla="*/ 1910742 h 6844842"/>
              <a:gd name="connsiteX5438" fmla="*/ 1985118 w 9143999"/>
              <a:gd name="connsiteY5438" fmla="*/ 1910954 h 6844842"/>
              <a:gd name="connsiteX5439" fmla="*/ 1973117 w 9143999"/>
              <a:gd name="connsiteY5439" fmla="*/ 1902382 h 6844842"/>
              <a:gd name="connsiteX5440" fmla="*/ 1983975 w 9143999"/>
              <a:gd name="connsiteY5440" fmla="*/ 1877807 h 6844842"/>
              <a:gd name="connsiteX5441" fmla="*/ 1985118 w 9143999"/>
              <a:gd name="connsiteY5441" fmla="*/ 1910954 h 6844842"/>
              <a:gd name="connsiteX5442" fmla="*/ 7158879 w 9143999"/>
              <a:gd name="connsiteY5442" fmla="*/ 1910954 h 6844842"/>
              <a:gd name="connsiteX5443" fmla="*/ 7160022 w 9143999"/>
              <a:gd name="connsiteY5443" fmla="*/ 1877807 h 6844842"/>
              <a:gd name="connsiteX5444" fmla="*/ 7170880 w 9143999"/>
              <a:gd name="connsiteY5444" fmla="*/ 1902382 h 6844842"/>
              <a:gd name="connsiteX5445" fmla="*/ 7158879 w 9143999"/>
              <a:gd name="connsiteY5445" fmla="*/ 1910954 h 6844842"/>
              <a:gd name="connsiteX5446" fmla="*/ 659123 w 9143999"/>
              <a:gd name="connsiteY5446" fmla="*/ 1910955 h 6844842"/>
              <a:gd name="connsiteX5447" fmla="*/ 641397 w 9143999"/>
              <a:gd name="connsiteY5447" fmla="*/ 1893238 h 6844842"/>
              <a:gd name="connsiteX5448" fmla="*/ 657406 w 9143999"/>
              <a:gd name="connsiteY5448" fmla="*/ 1877808 h 6844842"/>
              <a:gd name="connsiteX5449" fmla="*/ 674539 w 9143999"/>
              <a:gd name="connsiteY5449" fmla="*/ 1895524 h 6844842"/>
              <a:gd name="connsiteX5450" fmla="*/ 659123 w 9143999"/>
              <a:gd name="connsiteY5450" fmla="*/ 1910955 h 6844842"/>
              <a:gd name="connsiteX5451" fmla="*/ 8484874 w 9143999"/>
              <a:gd name="connsiteY5451" fmla="*/ 1910955 h 6844842"/>
              <a:gd name="connsiteX5452" fmla="*/ 8469458 w 9143999"/>
              <a:gd name="connsiteY5452" fmla="*/ 1895524 h 6844842"/>
              <a:gd name="connsiteX5453" fmla="*/ 8486591 w 9143999"/>
              <a:gd name="connsiteY5453" fmla="*/ 1877808 h 6844842"/>
              <a:gd name="connsiteX5454" fmla="*/ 8502600 w 9143999"/>
              <a:gd name="connsiteY5454" fmla="*/ 1893238 h 6844842"/>
              <a:gd name="connsiteX5455" fmla="*/ 8484874 w 9143999"/>
              <a:gd name="connsiteY5455" fmla="*/ 1910955 h 6844842"/>
              <a:gd name="connsiteX5456" fmla="*/ 1319795 w 9143999"/>
              <a:gd name="connsiteY5456" fmla="*/ 1911098 h 6844842"/>
              <a:gd name="connsiteX5457" fmla="*/ 1299792 w 9143999"/>
              <a:gd name="connsiteY5457" fmla="*/ 1902383 h 6844842"/>
              <a:gd name="connsiteX5458" fmla="*/ 1320366 w 9143999"/>
              <a:gd name="connsiteY5458" fmla="*/ 1876666 h 6844842"/>
              <a:gd name="connsiteX5459" fmla="*/ 1339797 w 9143999"/>
              <a:gd name="connsiteY5459" fmla="*/ 1901812 h 6844842"/>
              <a:gd name="connsiteX5460" fmla="*/ 1319795 w 9143999"/>
              <a:gd name="connsiteY5460" fmla="*/ 1911098 h 6844842"/>
              <a:gd name="connsiteX5461" fmla="*/ 7824202 w 9143999"/>
              <a:gd name="connsiteY5461" fmla="*/ 1911098 h 6844842"/>
              <a:gd name="connsiteX5462" fmla="*/ 7804200 w 9143999"/>
              <a:gd name="connsiteY5462" fmla="*/ 1901812 h 6844842"/>
              <a:gd name="connsiteX5463" fmla="*/ 7823631 w 9143999"/>
              <a:gd name="connsiteY5463" fmla="*/ 1876666 h 6844842"/>
              <a:gd name="connsiteX5464" fmla="*/ 7844205 w 9143999"/>
              <a:gd name="connsiteY5464" fmla="*/ 1902383 h 6844842"/>
              <a:gd name="connsiteX5465" fmla="*/ 7824202 w 9143999"/>
              <a:gd name="connsiteY5465" fmla="*/ 1911098 h 6844842"/>
              <a:gd name="connsiteX5466" fmla="*/ 3448506 w 9143999"/>
              <a:gd name="connsiteY5466" fmla="*/ 1914312 h 6844842"/>
              <a:gd name="connsiteX5467" fmla="*/ 3421860 w 9143999"/>
              <a:gd name="connsiteY5467" fmla="*/ 1912669 h 6844842"/>
              <a:gd name="connsiteX5468" fmla="*/ 3428718 w 9143999"/>
              <a:gd name="connsiteY5468" fmla="*/ 1875522 h 6844842"/>
              <a:gd name="connsiteX5469" fmla="*/ 3460150 w 9143999"/>
              <a:gd name="connsiteY5469" fmla="*/ 1896667 h 6844842"/>
              <a:gd name="connsiteX5470" fmla="*/ 3448506 w 9143999"/>
              <a:gd name="connsiteY5470" fmla="*/ 1914312 h 6844842"/>
              <a:gd name="connsiteX5471" fmla="*/ 5695491 w 9143999"/>
              <a:gd name="connsiteY5471" fmla="*/ 1914312 h 6844842"/>
              <a:gd name="connsiteX5472" fmla="*/ 5683847 w 9143999"/>
              <a:gd name="connsiteY5472" fmla="*/ 1896667 h 6844842"/>
              <a:gd name="connsiteX5473" fmla="*/ 5715279 w 9143999"/>
              <a:gd name="connsiteY5473" fmla="*/ 1875522 h 6844842"/>
              <a:gd name="connsiteX5474" fmla="*/ 5722137 w 9143999"/>
              <a:gd name="connsiteY5474" fmla="*/ 1912669 h 6844842"/>
              <a:gd name="connsiteX5475" fmla="*/ 5695491 w 9143999"/>
              <a:gd name="connsiteY5475" fmla="*/ 1914312 h 6844842"/>
              <a:gd name="connsiteX5476" fmla="*/ 259003 w 9143999"/>
              <a:gd name="connsiteY5476" fmla="*/ 1916019 h 6844842"/>
              <a:gd name="connsiteX5477" fmla="*/ 244295 w 9143999"/>
              <a:gd name="connsiteY5477" fmla="*/ 1908662 h 6844842"/>
              <a:gd name="connsiteX5478" fmla="*/ 262573 w 9143999"/>
              <a:gd name="connsiteY5478" fmla="*/ 1879515 h 6844842"/>
              <a:gd name="connsiteX5479" fmla="*/ 272855 w 9143999"/>
              <a:gd name="connsiteY5479" fmla="*/ 1909233 h 6844842"/>
              <a:gd name="connsiteX5480" fmla="*/ 259003 w 9143999"/>
              <a:gd name="connsiteY5480" fmla="*/ 1916019 h 6844842"/>
              <a:gd name="connsiteX5481" fmla="*/ 8884994 w 9143999"/>
              <a:gd name="connsiteY5481" fmla="*/ 1916019 h 6844842"/>
              <a:gd name="connsiteX5482" fmla="*/ 8871142 w 9143999"/>
              <a:gd name="connsiteY5482" fmla="*/ 1909233 h 6844842"/>
              <a:gd name="connsiteX5483" fmla="*/ 8881424 w 9143999"/>
              <a:gd name="connsiteY5483" fmla="*/ 1879515 h 6844842"/>
              <a:gd name="connsiteX5484" fmla="*/ 8899702 w 9143999"/>
              <a:gd name="connsiteY5484" fmla="*/ 1908662 h 6844842"/>
              <a:gd name="connsiteX5485" fmla="*/ 8884994 w 9143999"/>
              <a:gd name="connsiteY5485" fmla="*/ 1916019 h 6844842"/>
              <a:gd name="connsiteX5486" fmla="*/ 920148 w 9143999"/>
              <a:gd name="connsiteY5486" fmla="*/ 1916094 h 6844842"/>
              <a:gd name="connsiteX5487" fmla="*/ 907294 w 9143999"/>
              <a:gd name="connsiteY5487" fmla="*/ 1907522 h 6844842"/>
              <a:gd name="connsiteX5488" fmla="*/ 898165 w 9143999"/>
              <a:gd name="connsiteY5488" fmla="*/ 1894378 h 6844842"/>
              <a:gd name="connsiteX5489" fmla="*/ 924437 w 9143999"/>
              <a:gd name="connsiteY5489" fmla="*/ 1876661 h 6844842"/>
              <a:gd name="connsiteX5490" fmla="*/ 934720 w 9143999"/>
              <a:gd name="connsiteY5490" fmla="*/ 1909237 h 6844842"/>
              <a:gd name="connsiteX5491" fmla="*/ 920148 w 9143999"/>
              <a:gd name="connsiteY5491" fmla="*/ 1916094 h 6844842"/>
              <a:gd name="connsiteX5492" fmla="*/ 8223849 w 9143999"/>
              <a:gd name="connsiteY5492" fmla="*/ 1916094 h 6844842"/>
              <a:gd name="connsiteX5493" fmla="*/ 8209277 w 9143999"/>
              <a:gd name="connsiteY5493" fmla="*/ 1909237 h 6844842"/>
              <a:gd name="connsiteX5494" fmla="*/ 8219560 w 9143999"/>
              <a:gd name="connsiteY5494" fmla="*/ 1876661 h 6844842"/>
              <a:gd name="connsiteX5495" fmla="*/ 8245832 w 9143999"/>
              <a:gd name="connsiteY5495" fmla="*/ 1894378 h 6844842"/>
              <a:gd name="connsiteX5496" fmla="*/ 8236703 w 9143999"/>
              <a:gd name="connsiteY5496" fmla="*/ 1907522 h 6844842"/>
              <a:gd name="connsiteX5497" fmla="*/ 8223849 w 9143999"/>
              <a:gd name="connsiteY5497" fmla="*/ 1916094 h 6844842"/>
              <a:gd name="connsiteX5498" fmla="*/ 3974232 w 9143999"/>
              <a:gd name="connsiteY5498" fmla="*/ 1920166 h 6844842"/>
              <a:gd name="connsiteX5499" fmla="*/ 3954229 w 9143999"/>
              <a:gd name="connsiteY5499" fmla="*/ 1914951 h 6844842"/>
              <a:gd name="connsiteX5500" fmla="*/ 3962230 w 9143999"/>
              <a:gd name="connsiteY5500" fmla="*/ 1872089 h 6844842"/>
              <a:gd name="connsiteX5501" fmla="*/ 3987947 w 9143999"/>
              <a:gd name="connsiteY5501" fmla="*/ 1878947 h 6844842"/>
              <a:gd name="connsiteX5502" fmla="*/ 3990805 w 9143999"/>
              <a:gd name="connsiteY5502" fmla="*/ 1903521 h 6844842"/>
              <a:gd name="connsiteX5503" fmla="*/ 3974232 w 9143999"/>
              <a:gd name="connsiteY5503" fmla="*/ 1920166 h 6844842"/>
              <a:gd name="connsiteX5504" fmla="*/ 5169765 w 9143999"/>
              <a:gd name="connsiteY5504" fmla="*/ 1920166 h 6844842"/>
              <a:gd name="connsiteX5505" fmla="*/ 5153192 w 9143999"/>
              <a:gd name="connsiteY5505" fmla="*/ 1903521 h 6844842"/>
              <a:gd name="connsiteX5506" fmla="*/ 5156050 w 9143999"/>
              <a:gd name="connsiteY5506" fmla="*/ 1878947 h 6844842"/>
              <a:gd name="connsiteX5507" fmla="*/ 5181767 w 9143999"/>
              <a:gd name="connsiteY5507" fmla="*/ 1872089 h 6844842"/>
              <a:gd name="connsiteX5508" fmla="*/ 5189768 w 9143999"/>
              <a:gd name="connsiteY5508" fmla="*/ 1914951 h 6844842"/>
              <a:gd name="connsiteX5509" fmla="*/ 5169765 w 9143999"/>
              <a:gd name="connsiteY5509" fmla="*/ 1920166 h 6844842"/>
              <a:gd name="connsiteX5510" fmla="*/ 120533 w 9143999"/>
              <a:gd name="connsiteY5510" fmla="*/ 1920914 h 6844842"/>
              <a:gd name="connsiteX5511" fmla="*/ 106729 w 9143999"/>
              <a:gd name="connsiteY5511" fmla="*/ 1913815 h 6844842"/>
              <a:gd name="connsiteX5512" fmla="*/ 129031 w 9143999"/>
              <a:gd name="connsiteY5512" fmla="*/ 1865237 h 6844842"/>
              <a:gd name="connsiteX5513" fmla="*/ 156477 w 9143999"/>
              <a:gd name="connsiteY5513" fmla="*/ 1894955 h 6844842"/>
              <a:gd name="connsiteX5514" fmla="*/ 120533 w 9143999"/>
              <a:gd name="connsiteY5514" fmla="*/ 1920914 h 6844842"/>
              <a:gd name="connsiteX5515" fmla="*/ 9023464 w 9143999"/>
              <a:gd name="connsiteY5515" fmla="*/ 1920914 h 6844842"/>
              <a:gd name="connsiteX5516" fmla="*/ 8987520 w 9143999"/>
              <a:gd name="connsiteY5516" fmla="*/ 1894955 h 6844842"/>
              <a:gd name="connsiteX5517" fmla="*/ 9014966 w 9143999"/>
              <a:gd name="connsiteY5517" fmla="*/ 1865237 h 6844842"/>
              <a:gd name="connsiteX5518" fmla="*/ 9037268 w 9143999"/>
              <a:gd name="connsiteY5518" fmla="*/ 1913815 h 6844842"/>
              <a:gd name="connsiteX5519" fmla="*/ 9023464 w 9143999"/>
              <a:gd name="connsiteY5519" fmla="*/ 1920914 h 6844842"/>
              <a:gd name="connsiteX5520" fmla="*/ 1051575 w 9143999"/>
              <a:gd name="connsiteY5520" fmla="*/ 1921523 h 6844842"/>
              <a:gd name="connsiteX5521" fmla="*/ 1037931 w 9143999"/>
              <a:gd name="connsiteY5521" fmla="*/ 1910951 h 6844842"/>
              <a:gd name="connsiteX5522" fmla="*/ 1071639 w 9143999"/>
              <a:gd name="connsiteY5522" fmla="*/ 1880090 h 6844842"/>
              <a:gd name="connsiteX5523" fmla="*/ 1068211 w 9143999"/>
              <a:gd name="connsiteY5523" fmla="*/ 1913237 h 6844842"/>
              <a:gd name="connsiteX5524" fmla="*/ 1051575 w 9143999"/>
              <a:gd name="connsiteY5524" fmla="*/ 1921523 h 6844842"/>
              <a:gd name="connsiteX5525" fmla="*/ 8092422 w 9143999"/>
              <a:gd name="connsiteY5525" fmla="*/ 1921523 h 6844842"/>
              <a:gd name="connsiteX5526" fmla="*/ 8075786 w 9143999"/>
              <a:gd name="connsiteY5526" fmla="*/ 1913237 h 6844842"/>
              <a:gd name="connsiteX5527" fmla="*/ 8072358 w 9143999"/>
              <a:gd name="connsiteY5527" fmla="*/ 1880090 h 6844842"/>
              <a:gd name="connsiteX5528" fmla="*/ 8106066 w 9143999"/>
              <a:gd name="connsiteY5528" fmla="*/ 1910951 h 6844842"/>
              <a:gd name="connsiteX5529" fmla="*/ 8092422 w 9143999"/>
              <a:gd name="connsiteY5529" fmla="*/ 1921523 h 6844842"/>
              <a:gd name="connsiteX5530" fmla="*/ 4499036 w 9143999"/>
              <a:gd name="connsiteY5530" fmla="*/ 1921666 h 6844842"/>
              <a:gd name="connsiteX5531" fmla="*/ 4486034 w 9143999"/>
              <a:gd name="connsiteY5531" fmla="*/ 1916094 h 6844842"/>
              <a:gd name="connsiteX5532" fmla="*/ 4475747 w 9143999"/>
              <a:gd name="connsiteY5532" fmla="*/ 1893805 h 6844842"/>
              <a:gd name="connsiteX5533" fmla="*/ 4490035 w 9143999"/>
              <a:gd name="connsiteY5533" fmla="*/ 1873231 h 6844842"/>
              <a:gd name="connsiteX5534" fmla="*/ 4511180 w 9143999"/>
              <a:gd name="connsiteY5534" fmla="*/ 1912665 h 6844842"/>
              <a:gd name="connsiteX5535" fmla="*/ 4499036 w 9143999"/>
              <a:gd name="connsiteY5535" fmla="*/ 1921666 h 6844842"/>
              <a:gd name="connsiteX5536" fmla="*/ 4644961 w 9143999"/>
              <a:gd name="connsiteY5536" fmla="*/ 1921666 h 6844842"/>
              <a:gd name="connsiteX5537" fmla="*/ 4632817 w 9143999"/>
              <a:gd name="connsiteY5537" fmla="*/ 1912665 h 6844842"/>
              <a:gd name="connsiteX5538" fmla="*/ 4653962 w 9143999"/>
              <a:gd name="connsiteY5538" fmla="*/ 1873231 h 6844842"/>
              <a:gd name="connsiteX5539" fmla="*/ 4668250 w 9143999"/>
              <a:gd name="connsiteY5539" fmla="*/ 1893805 h 6844842"/>
              <a:gd name="connsiteX5540" fmla="*/ 4657963 w 9143999"/>
              <a:gd name="connsiteY5540" fmla="*/ 1916094 h 6844842"/>
              <a:gd name="connsiteX5541" fmla="*/ 4644961 w 9143999"/>
              <a:gd name="connsiteY5541" fmla="*/ 1921666 h 6844842"/>
              <a:gd name="connsiteX5542" fmla="*/ 1711234 w 9143999"/>
              <a:gd name="connsiteY5542" fmla="*/ 1926941 h 6844842"/>
              <a:gd name="connsiteX5543" fmla="*/ 1695214 w 9143999"/>
              <a:gd name="connsiteY5543" fmla="*/ 1917815 h 6844842"/>
              <a:gd name="connsiteX5544" fmla="*/ 1720360 w 9143999"/>
              <a:gd name="connsiteY5544" fmla="*/ 1859522 h 6844842"/>
              <a:gd name="connsiteX5545" fmla="*/ 1748363 w 9143999"/>
              <a:gd name="connsiteY5545" fmla="*/ 1894955 h 6844842"/>
              <a:gd name="connsiteX5546" fmla="*/ 1711234 w 9143999"/>
              <a:gd name="connsiteY5546" fmla="*/ 1926941 h 6844842"/>
              <a:gd name="connsiteX5547" fmla="*/ 7432763 w 9143999"/>
              <a:gd name="connsiteY5547" fmla="*/ 1926941 h 6844842"/>
              <a:gd name="connsiteX5548" fmla="*/ 7395634 w 9143999"/>
              <a:gd name="connsiteY5548" fmla="*/ 1894955 h 6844842"/>
              <a:gd name="connsiteX5549" fmla="*/ 7423637 w 9143999"/>
              <a:gd name="connsiteY5549" fmla="*/ 1859522 h 6844842"/>
              <a:gd name="connsiteX5550" fmla="*/ 7448783 w 9143999"/>
              <a:gd name="connsiteY5550" fmla="*/ 1917815 h 6844842"/>
              <a:gd name="connsiteX5551" fmla="*/ 7432763 w 9143999"/>
              <a:gd name="connsiteY5551" fmla="*/ 1926941 h 6844842"/>
              <a:gd name="connsiteX5552" fmla="*/ 2105838 w 9143999"/>
              <a:gd name="connsiteY5552" fmla="*/ 1927065 h 6844842"/>
              <a:gd name="connsiteX5553" fmla="*/ 2088925 w 9143999"/>
              <a:gd name="connsiteY5553" fmla="*/ 1917814 h 6844842"/>
              <a:gd name="connsiteX5554" fmla="*/ 2079209 w 9143999"/>
              <a:gd name="connsiteY5554" fmla="*/ 1895526 h 6844842"/>
              <a:gd name="connsiteX5555" fmla="*/ 2114071 w 9143999"/>
              <a:gd name="connsiteY5555" fmla="*/ 1859521 h 6844842"/>
              <a:gd name="connsiteX5556" fmla="*/ 2147789 w 9143999"/>
              <a:gd name="connsiteY5556" fmla="*/ 1897812 h 6844842"/>
              <a:gd name="connsiteX5557" fmla="*/ 2105838 w 9143999"/>
              <a:gd name="connsiteY5557" fmla="*/ 1927065 h 6844842"/>
              <a:gd name="connsiteX5558" fmla="*/ 7038159 w 9143999"/>
              <a:gd name="connsiteY5558" fmla="*/ 1927065 h 6844842"/>
              <a:gd name="connsiteX5559" fmla="*/ 6996208 w 9143999"/>
              <a:gd name="connsiteY5559" fmla="*/ 1897812 h 6844842"/>
              <a:gd name="connsiteX5560" fmla="*/ 7029926 w 9143999"/>
              <a:gd name="connsiteY5560" fmla="*/ 1859521 h 6844842"/>
              <a:gd name="connsiteX5561" fmla="*/ 7064788 w 9143999"/>
              <a:gd name="connsiteY5561" fmla="*/ 1895526 h 6844842"/>
              <a:gd name="connsiteX5562" fmla="*/ 7055072 w 9143999"/>
              <a:gd name="connsiteY5562" fmla="*/ 1917814 h 6844842"/>
              <a:gd name="connsiteX5563" fmla="*/ 7038159 w 9143999"/>
              <a:gd name="connsiteY5563" fmla="*/ 1927065 h 6844842"/>
              <a:gd name="connsiteX5564" fmla="*/ 389277 w 9143999"/>
              <a:gd name="connsiteY5564" fmla="*/ 1927244 h 6844842"/>
              <a:gd name="connsiteX5565" fmla="*/ 373195 w 9143999"/>
              <a:gd name="connsiteY5565" fmla="*/ 1916671 h 6844842"/>
              <a:gd name="connsiteX5566" fmla="*/ 374909 w 9143999"/>
              <a:gd name="connsiteY5566" fmla="*/ 1872094 h 6844842"/>
              <a:gd name="connsiteX5567" fmla="*/ 412649 w 9143999"/>
              <a:gd name="connsiteY5567" fmla="*/ 1873237 h 6844842"/>
              <a:gd name="connsiteX5568" fmla="*/ 407503 w 9143999"/>
              <a:gd name="connsiteY5568" fmla="*/ 1922386 h 6844842"/>
              <a:gd name="connsiteX5569" fmla="*/ 389277 w 9143999"/>
              <a:gd name="connsiteY5569" fmla="*/ 1927244 h 6844842"/>
              <a:gd name="connsiteX5570" fmla="*/ 8754720 w 9143999"/>
              <a:gd name="connsiteY5570" fmla="*/ 1927244 h 6844842"/>
              <a:gd name="connsiteX5571" fmla="*/ 8736494 w 9143999"/>
              <a:gd name="connsiteY5571" fmla="*/ 1922386 h 6844842"/>
              <a:gd name="connsiteX5572" fmla="*/ 8731348 w 9143999"/>
              <a:gd name="connsiteY5572" fmla="*/ 1873237 h 6844842"/>
              <a:gd name="connsiteX5573" fmla="*/ 8769088 w 9143999"/>
              <a:gd name="connsiteY5573" fmla="*/ 1872094 h 6844842"/>
              <a:gd name="connsiteX5574" fmla="*/ 8770802 w 9143999"/>
              <a:gd name="connsiteY5574" fmla="*/ 1916671 h 6844842"/>
              <a:gd name="connsiteX5575" fmla="*/ 8754720 w 9143999"/>
              <a:gd name="connsiteY5575" fmla="*/ 1927244 h 6844842"/>
              <a:gd name="connsiteX5576" fmla="*/ 2373402 w 9143999"/>
              <a:gd name="connsiteY5576" fmla="*/ 1927815 h 6844842"/>
              <a:gd name="connsiteX5577" fmla="*/ 2350256 w 9143999"/>
              <a:gd name="connsiteY5577" fmla="*/ 1913242 h 6844842"/>
              <a:gd name="connsiteX5578" fmla="*/ 2349684 w 9143999"/>
              <a:gd name="connsiteY5578" fmla="*/ 1878952 h 6844842"/>
              <a:gd name="connsiteX5579" fmla="*/ 2374830 w 9143999"/>
              <a:gd name="connsiteY5579" fmla="*/ 1859521 h 6844842"/>
              <a:gd name="connsiteX5580" fmla="*/ 2399976 w 9143999"/>
              <a:gd name="connsiteY5580" fmla="*/ 1918386 h 6844842"/>
              <a:gd name="connsiteX5581" fmla="*/ 2373402 w 9143999"/>
              <a:gd name="connsiteY5581" fmla="*/ 1927815 h 6844842"/>
              <a:gd name="connsiteX5582" fmla="*/ 6770595 w 9143999"/>
              <a:gd name="connsiteY5582" fmla="*/ 1927815 h 6844842"/>
              <a:gd name="connsiteX5583" fmla="*/ 6744021 w 9143999"/>
              <a:gd name="connsiteY5583" fmla="*/ 1918386 h 6844842"/>
              <a:gd name="connsiteX5584" fmla="*/ 6769167 w 9143999"/>
              <a:gd name="connsiteY5584" fmla="*/ 1859521 h 6844842"/>
              <a:gd name="connsiteX5585" fmla="*/ 6794313 w 9143999"/>
              <a:gd name="connsiteY5585" fmla="*/ 1878952 h 6844842"/>
              <a:gd name="connsiteX5586" fmla="*/ 6793741 w 9143999"/>
              <a:gd name="connsiteY5586" fmla="*/ 1913242 h 6844842"/>
              <a:gd name="connsiteX5587" fmla="*/ 6770595 w 9143999"/>
              <a:gd name="connsiteY5587" fmla="*/ 1927815 h 6844842"/>
              <a:gd name="connsiteX5588" fmla="*/ 3304912 w 9143999"/>
              <a:gd name="connsiteY5588" fmla="*/ 1928099 h 6844842"/>
              <a:gd name="connsiteX5589" fmla="*/ 3274051 w 9143999"/>
              <a:gd name="connsiteY5589" fmla="*/ 1910383 h 6844842"/>
              <a:gd name="connsiteX5590" fmla="*/ 3276337 w 9143999"/>
              <a:gd name="connsiteY5590" fmla="*/ 1877236 h 6844842"/>
              <a:gd name="connsiteX5591" fmla="*/ 3335773 w 9143999"/>
              <a:gd name="connsiteY5591" fmla="*/ 1912669 h 6844842"/>
              <a:gd name="connsiteX5592" fmla="*/ 3304912 w 9143999"/>
              <a:gd name="connsiteY5592" fmla="*/ 1928099 h 6844842"/>
              <a:gd name="connsiteX5593" fmla="*/ 5839085 w 9143999"/>
              <a:gd name="connsiteY5593" fmla="*/ 1928099 h 6844842"/>
              <a:gd name="connsiteX5594" fmla="*/ 5808224 w 9143999"/>
              <a:gd name="connsiteY5594" fmla="*/ 1912669 h 6844842"/>
              <a:gd name="connsiteX5595" fmla="*/ 5867660 w 9143999"/>
              <a:gd name="connsiteY5595" fmla="*/ 1877236 h 6844842"/>
              <a:gd name="connsiteX5596" fmla="*/ 5869946 w 9143999"/>
              <a:gd name="connsiteY5596" fmla="*/ 1910383 h 6844842"/>
              <a:gd name="connsiteX5597" fmla="*/ 5839085 w 9143999"/>
              <a:gd name="connsiteY5597" fmla="*/ 1928099 h 6844842"/>
              <a:gd name="connsiteX5598" fmla="*/ 1575766 w 9143999"/>
              <a:gd name="connsiteY5598" fmla="*/ 1931103 h 6844842"/>
              <a:gd name="connsiteX5599" fmla="*/ 1562265 w 9143999"/>
              <a:gd name="connsiteY5599" fmla="*/ 1928674 h 6844842"/>
              <a:gd name="connsiteX5600" fmla="*/ 1568551 w 9143999"/>
              <a:gd name="connsiteY5600" fmla="*/ 1859522 h 6844842"/>
              <a:gd name="connsiteX5601" fmla="*/ 1608556 w 9143999"/>
              <a:gd name="connsiteY5601" fmla="*/ 1868095 h 6844842"/>
              <a:gd name="connsiteX5602" fmla="*/ 1591411 w 9143999"/>
              <a:gd name="connsiteY5602" fmla="*/ 1930960 h 6844842"/>
              <a:gd name="connsiteX5603" fmla="*/ 1575766 w 9143999"/>
              <a:gd name="connsiteY5603" fmla="*/ 1931103 h 6844842"/>
              <a:gd name="connsiteX5604" fmla="*/ 7568231 w 9143999"/>
              <a:gd name="connsiteY5604" fmla="*/ 1931103 h 6844842"/>
              <a:gd name="connsiteX5605" fmla="*/ 7552586 w 9143999"/>
              <a:gd name="connsiteY5605" fmla="*/ 1930960 h 6844842"/>
              <a:gd name="connsiteX5606" fmla="*/ 7535441 w 9143999"/>
              <a:gd name="connsiteY5606" fmla="*/ 1868095 h 6844842"/>
              <a:gd name="connsiteX5607" fmla="*/ 7575446 w 9143999"/>
              <a:gd name="connsiteY5607" fmla="*/ 1859522 h 6844842"/>
              <a:gd name="connsiteX5608" fmla="*/ 7581732 w 9143999"/>
              <a:gd name="connsiteY5608" fmla="*/ 1928674 h 6844842"/>
              <a:gd name="connsiteX5609" fmla="*/ 7568231 w 9143999"/>
              <a:gd name="connsiteY5609" fmla="*/ 1931103 h 6844842"/>
              <a:gd name="connsiteX5610" fmla="*/ 4360301 w 9143999"/>
              <a:gd name="connsiteY5610" fmla="*/ 1931385 h 6844842"/>
              <a:gd name="connsiteX5611" fmla="*/ 4350228 w 9143999"/>
              <a:gd name="connsiteY5611" fmla="*/ 1929813 h 6844842"/>
              <a:gd name="connsiteX5612" fmla="*/ 4364516 w 9143999"/>
              <a:gd name="connsiteY5612" fmla="*/ 1858376 h 6844842"/>
              <a:gd name="connsiteX5613" fmla="*/ 4372517 w 9143999"/>
              <a:gd name="connsiteY5613" fmla="*/ 1930385 h 6844842"/>
              <a:gd name="connsiteX5614" fmla="*/ 4360301 w 9143999"/>
              <a:gd name="connsiteY5614" fmla="*/ 1931385 h 6844842"/>
              <a:gd name="connsiteX5615" fmla="*/ 4783696 w 9143999"/>
              <a:gd name="connsiteY5615" fmla="*/ 1931385 h 6844842"/>
              <a:gd name="connsiteX5616" fmla="*/ 4771480 w 9143999"/>
              <a:gd name="connsiteY5616" fmla="*/ 1930385 h 6844842"/>
              <a:gd name="connsiteX5617" fmla="*/ 4779481 w 9143999"/>
              <a:gd name="connsiteY5617" fmla="*/ 1858376 h 6844842"/>
              <a:gd name="connsiteX5618" fmla="*/ 4793769 w 9143999"/>
              <a:gd name="connsiteY5618" fmla="*/ 1929813 h 6844842"/>
              <a:gd name="connsiteX5619" fmla="*/ 4783696 w 9143999"/>
              <a:gd name="connsiteY5619" fmla="*/ 1931385 h 6844842"/>
              <a:gd name="connsiteX5620" fmla="*/ 1456746 w 9143999"/>
              <a:gd name="connsiteY5620" fmla="*/ 1931529 h 6844842"/>
              <a:gd name="connsiteX5621" fmla="*/ 1424170 w 9143999"/>
              <a:gd name="connsiteY5621" fmla="*/ 1920670 h 6844842"/>
              <a:gd name="connsiteX5622" fmla="*/ 1428742 w 9143999"/>
              <a:gd name="connsiteY5622" fmla="*/ 1864663 h 6844842"/>
              <a:gd name="connsiteX5623" fmla="*/ 1485321 w 9143999"/>
              <a:gd name="connsiteY5623" fmla="*/ 1874379 h 6844842"/>
              <a:gd name="connsiteX5624" fmla="*/ 1456746 w 9143999"/>
              <a:gd name="connsiteY5624" fmla="*/ 1931529 h 6844842"/>
              <a:gd name="connsiteX5625" fmla="*/ 7687251 w 9143999"/>
              <a:gd name="connsiteY5625" fmla="*/ 1931529 h 6844842"/>
              <a:gd name="connsiteX5626" fmla="*/ 7658676 w 9143999"/>
              <a:gd name="connsiteY5626" fmla="*/ 1874379 h 6844842"/>
              <a:gd name="connsiteX5627" fmla="*/ 7715255 w 9143999"/>
              <a:gd name="connsiteY5627" fmla="*/ 1864663 h 6844842"/>
              <a:gd name="connsiteX5628" fmla="*/ 7719827 w 9143999"/>
              <a:gd name="connsiteY5628" fmla="*/ 1920670 h 6844842"/>
              <a:gd name="connsiteX5629" fmla="*/ 7687251 w 9143999"/>
              <a:gd name="connsiteY5629" fmla="*/ 1931529 h 6844842"/>
              <a:gd name="connsiteX5630" fmla="*/ 2516706 w 9143999"/>
              <a:gd name="connsiteY5630" fmla="*/ 1932956 h 6844842"/>
              <a:gd name="connsiteX5631" fmla="*/ 2490059 w 9143999"/>
              <a:gd name="connsiteY5631" fmla="*/ 1926384 h 6844842"/>
              <a:gd name="connsiteX5632" fmla="*/ 2495203 w 9143999"/>
              <a:gd name="connsiteY5632" fmla="*/ 1860661 h 6844842"/>
              <a:gd name="connsiteX5633" fmla="*/ 2544352 w 9143999"/>
              <a:gd name="connsiteY5633" fmla="*/ 1877235 h 6844842"/>
              <a:gd name="connsiteX5634" fmla="*/ 2538637 w 9143999"/>
              <a:gd name="connsiteY5634" fmla="*/ 1918954 h 6844842"/>
              <a:gd name="connsiteX5635" fmla="*/ 2516706 w 9143999"/>
              <a:gd name="connsiteY5635" fmla="*/ 1932956 h 6844842"/>
              <a:gd name="connsiteX5636" fmla="*/ 6627291 w 9143999"/>
              <a:gd name="connsiteY5636" fmla="*/ 1932956 h 6844842"/>
              <a:gd name="connsiteX5637" fmla="*/ 6605360 w 9143999"/>
              <a:gd name="connsiteY5637" fmla="*/ 1918954 h 6844842"/>
              <a:gd name="connsiteX5638" fmla="*/ 6599645 w 9143999"/>
              <a:gd name="connsiteY5638" fmla="*/ 1877235 h 6844842"/>
              <a:gd name="connsiteX5639" fmla="*/ 6648794 w 9143999"/>
              <a:gd name="connsiteY5639" fmla="*/ 1860661 h 6844842"/>
              <a:gd name="connsiteX5640" fmla="*/ 6653938 w 9143999"/>
              <a:gd name="connsiteY5640" fmla="*/ 1926384 h 6844842"/>
              <a:gd name="connsiteX5641" fmla="*/ 6627291 w 9143999"/>
              <a:gd name="connsiteY5641" fmla="*/ 1932956 h 6844842"/>
              <a:gd name="connsiteX5642" fmla="*/ 3832715 w 9143999"/>
              <a:gd name="connsiteY5642" fmla="*/ 1933815 h 6844842"/>
              <a:gd name="connsiteX5643" fmla="*/ 3805283 w 9143999"/>
              <a:gd name="connsiteY5643" fmla="*/ 1918956 h 6844842"/>
              <a:gd name="connsiteX5644" fmla="*/ 3790995 w 9143999"/>
              <a:gd name="connsiteY5644" fmla="*/ 1893810 h 6844842"/>
              <a:gd name="connsiteX5645" fmla="*/ 3832715 w 9143999"/>
              <a:gd name="connsiteY5645" fmla="*/ 1853805 h 6844842"/>
              <a:gd name="connsiteX5646" fmla="*/ 3876721 w 9143999"/>
              <a:gd name="connsiteY5646" fmla="*/ 1893810 h 6844842"/>
              <a:gd name="connsiteX5647" fmla="*/ 3832715 w 9143999"/>
              <a:gd name="connsiteY5647" fmla="*/ 1933815 h 6844842"/>
              <a:gd name="connsiteX5648" fmla="*/ 5311282 w 9143999"/>
              <a:gd name="connsiteY5648" fmla="*/ 1933815 h 6844842"/>
              <a:gd name="connsiteX5649" fmla="*/ 5267276 w 9143999"/>
              <a:gd name="connsiteY5649" fmla="*/ 1893810 h 6844842"/>
              <a:gd name="connsiteX5650" fmla="*/ 5311282 w 9143999"/>
              <a:gd name="connsiteY5650" fmla="*/ 1853805 h 6844842"/>
              <a:gd name="connsiteX5651" fmla="*/ 5353002 w 9143999"/>
              <a:gd name="connsiteY5651" fmla="*/ 1893810 h 6844842"/>
              <a:gd name="connsiteX5652" fmla="*/ 5338714 w 9143999"/>
              <a:gd name="connsiteY5652" fmla="*/ 1918956 h 6844842"/>
              <a:gd name="connsiteX5653" fmla="*/ 5311282 w 9143999"/>
              <a:gd name="connsiteY5653" fmla="*/ 1933815 h 6844842"/>
              <a:gd name="connsiteX5654" fmla="*/ 3570186 w 9143999"/>
              <a:gd name="connsiteY5654" fmla="*/ 1934583 h 6844842"/>
              <a:gd name="connsiteX5655" fmla="*/ 3553666 w 9143999"/>
              <a:gd name="connsiteY5655" fmla="*/ 1930957 h 6844842"/>
              <a:gd name="connsiteX5656" fmla="*/ 3557666 w 9143999"/>
              <a:gd name="connsiteY5656" fmla="*/ 1856662 h 6844842"/>
              <a:gd name="connsiteX5657" fmla="*/ 3605672 w 9143999"/>
              <a:gd name="connsiteY5657" fmla="*/ 1874379 h 6844842"/>
              <a:gd name="connsiteX5658" fmla="*/ 3607958 w 9143999"/>
              <a:gd name="connsiteY5658" fmla="*/ 1905811 h 6844842"/>
              <a:gd name="connsiteX5659" fmla="*/ 3570186 w 9143999"/>
              <a:gd name="connsiteY5659" fmla="*/ 1934583 h 6844842"/>
              <a:gd name="connsiteX5660" fmla="*/ 5573811 w 9143999"/>
              <a:gd name="connsiteY5660" fmla="*/ 1934583 h 6844842"/>
              <a:gd name="connsiteX5661" fmla="*/ 5536039 w 9143999"/>
              <a:gd name="connsiteY5661" fmla="*/ 1905811 h 6844842"/>
              <a:gd name="connsiteX5662" fmla="*/ 5538325 w 9143999"/>
              <a:gd name="connsiteY5662" fmla="*/ 1874379 h 6844842"/>
              <a:gd name="connsiteX5663" fmla="*/ 5586331 w 9143999"/>
              <a:gd name="connsiteY5663" fmla="*/ 1856662 h 6844842"/>
              <a:gd name="connsiteX5664" fmla="*/ 5590331 w 9143999"/>
              <a:gd name="connsiteY5664" fmla="*/ 1930957 h 6844842"/>
              <a:gd name="connsiteX5665" fmla="*/ 5573811 w 9143999"/>
              <a:gd name="connsiteY5665" fmla="*/ 1934583 h 6844842"/>
              <a:gd name="connsiteX5666" fmla="*/ 4232068 w 9143999"/>
              <a:gd name="connsiteY5666" fmla="*/ 1935386 h 6844842"/>
              <a:gd name="connsiteX5667" fmla="*/ 4214994 w 9143999"/>
              <a:gd name="connsiteY5667" fmla="*/ 1930957 h 6844842"/>
              <a:gd name="connsiteX5668" fmla="*/ 4203564 w 9143999"/>
              <a:gd name="connsiteY5668" fmla="*/ 1866377 h 6844842"/>
              <a:gd name="connsiteX5669" fmla="*/ 4270430 w 9143999"/>
              <a:gd name="connsiteY5669" fmla="*/ 1892666 h 6844842"/>
              <a:gd name="connsiteX5670" fmla="*/ 4246998 w 9143999"/>
              <a:gd name="connsiteY5670" fmla="*/ 1932100 h 6844842"/>
              <a:gd name="connsiteX5671" fmla="*/ 4232068 w 9143999"/>
              <a:gd name="connsiteY5671" fmla="*/ 1935386 h 6844842"/>
              <a:gd name="connsiteX5672" fmla="*/ 4911929 w 9143999"/>
              <a:gd name="connsiteY5672" fmla="*/ 1935386 h 6844842"/>
              <a:gd name="connsiteX5673" fmla="*/ 4896999 w 9143999"/>
              <a:gd name="connsiteY5673" fmla="*/ 1932100 h 6844842"/>
              <a:gd name="connsiteX5674" fmla="*/ 4873567 w 9143999"/>
              <a:gd name="connsiteY5674" fmla="*/ 1892666 h 6844842"/>
              <a:gd name="connsiteX5675" fmla="*/ 4940433 w 9143999"/>
              <a:gd name="connsiteY5675" fmla="*/ 1866377 h 6844842"/>
              <a:gd name="connsiteX5676" fmla="*/ 4929003 w 9143999"/>
              <a:gd name="connsiteY5676" fmla="*/ 1930957 h 6844842"/>
              <a:gd name="connsiteX5677" fmla="*/ 4911929 w 9143999"/>
              <a:gd name="connsiteY5677" fmla="*/ 1935386 h 6844842"/>
              <a:gd name="connsiteX5678" fmla="*/ 3710837 w 9143999"/>
              <a:gd name="connsiteY5678" fmla="*/ 1938601 h 6844842"/>
              <a:gd name="connsiteX5679" fmla="*/ 3670046 w 9143999"/>
              <a:gd name="connsiteY5679" fmla="*/ 1921242 h 6844842"/>
              <a:gd name="connsiteX5680" fmla="*/ 3674618 w 9143999"/>
              <a:gd name="connsiteY5680" fmla="*/ 1861235 h 6844842"/>
              <a:gd name="connsiteX5681" fmla="*/ 3726053 w 9143999"/>
              <a:gd name="connsiteY5681" fmla="*/ 1858377 h 6844842"/>
              <a:gd name="connsiteX5682" fmla="*/ 3742626 w 9143999"/>
              <a:gd name="connsiteY5682" fmla="*/ 1909241 h 6844842"/>
              <a:gd name="connsiteX5683" fmla="*/ 3710837 w 9143999"/>
              <a:gd name="connsiteY5683" fmla="*/ 1938601 h 6844842"/>
              <a:gd name="connsiteX5684" fmla="*/ 5433160 w 9143999"/>
              <a:gd name="connsiteY5684" fmla="*/ 1938601 h 6844842"/>
              <a:gd name="connsiteX5685" fmla="*/ 5401371 w 9143999"/>
              <a:gd name="connsiteY5685" fmla="*/ 1909241 h 6844842"/>
              <a:gd name="connsiteX5686" fmla="*/ 5417944 w 9143999"/>
              <a:gd name="connsiteY5686" fmla="*/ 1858377 h 6844842"/>
              <a:gd name="connsiteX5687" fmla="*/ 5469379 w 9143999"/>
              <a:gd name="connsiteY5687" fmla="*/ 1861235 h 6844842"/>
              <a:gd name="connsiteX5688" fmla="*/ 5473951 w 9143999"/>
              <a:gd name="connsiteY5688" fmla="*/ 1921242 h 6844842"/>
              <a:gd name="connsiteX5689" fmla="*/ 5433160 w 9143999"/>
              <a:gd name="connsiteY5689" fmla="*/ 1938601 h 6844842"/>
              <a:gd name="connsiteX5690" fmla="*/ 1848170 w 9143999"/>
              <a:gd name="connsiteY5690" fmla="*/ 1942243 h 6844842"/>
              <a:gd name="connsiteX5691" fmla="*/ 1823024 w 9143999"/>
              <a:gd name="connsiteY5691" fmla="*/ 1930385 h 6844842"/>
              <a:gd name="connsiteX5692" fmla="*/ 1869887 w 9143999"/>
              <a:gd name="connsiteY5692" fmla="*/ 1854375 h 6844842"/>
              <a:gd name="connsiteX5693" fmla="*/ 1891032 w 9143999"/>
              <a:gd name="connsiteY5693" fmla="*/ 1897238 h 6844842"/>
              <a:gd name="connsiteX5694" fmla="*/ 1878459 w 9143999"/>
              <a:gd name="connsiteY5694" fmla="*/ 1929242 h 6844842"/>
              <a:gd name="connsiteX5695" fmla="*/ 1848170 w 9143999"/>
              <a:gd name="connsiteY5695" fmla="*/ 1942243 h 6844842"/>
              <a:gd name="connsiteX5696" fmla="*/ 7295827 w 9143999"/>
              <a:gd name="connsiteY5696" fmla="*/ 1942243 h 6844842"/>
              <a:gd name="connsiteX5697" fmla="*/ 7265538 w 9143999"/>
              <a:gd name="connsiteY5697" fmla="*/ 1929242 h 6844842"/>
              <a:gd name="connsiteX5698" fmla="*/ 7252965 w 9143999"/>
              <a:gd name="connsiteY5698" fmla="*/ 1897238 h 6844842"/>
              <a:gd name="connsiteX5699" fmla="*/ 7274110 w 9143999"/>
              <a:gd name="connsiteY5699" fmla="*/ 1854375 h 6844842"/>
              <a:gd name="connsiteX5700" fmla="*/ 7320973 w 9143999"/>
              <a:gd name="connsiteY5700" fmla="*/ 1930385 h 6844842"/>
              <a:gd name="connsiteX5701" fmla="*/ 7295827 w 9143999"/>
              <a:gd name="connsiteY5701" fmla="*/ 1942243 h 6844842"/>
              <a:gd name="connsiteX5702" fmla="*/ 530088 w 9143999"/>
              <a:gd name="connsiteY5702" fmla="*/ 1943598 h 6844842"/>
              <a:gd name="connsiteX5703" fmla="*/ 509014 w 9143999"/>
              <a:gd name="connsiteY5703" fmla="*/ 1936097 h 6844842"/>
              <a:gd name="connsiteX5704" fmla="*/ 495868 w 9143999"/>
              <a:gd name="connsiteY5704" fmla="*/ 1862374 h 6844842"/>
              <a:gd name="connsiteX5705" fmla="*/ 556452 w 9143999"/>
              <a:gd name="connsiteY5705" fmla="*/ 1865803 h 6844842"/>
              <a:gd name="connsiteX5706" fmla="*/ 552451 w 9143999"/>
              <a:gd name="connsiteY5706" fmla="*/ 1925810 h 6844842"/>
              <a:gd name="connsiteX5707" fmla="*/ 530088 w 9143999"/>
              <a:gd name="connsiteY5707" fmla="*/ 1943598 h 6844842"/>
              <a:gd name="connsiteX5708" fmla="*/ 8613909 w 9143999"/>
              <a:gd name="connsiteY5708" fmla="*/ 1943598 h 6844842"/>
              <a:gd name="connsiteX5709" fmla="*/ 8591546 w 9143999"/>
              <a:gd name="connsiteY5709" fmla="*/ 1925810 h 6844842"/>
              <a:gd name="connsiteX5710" fmla="*/ 8587545 w 9143999"/>
              <a:gd name="connsiteY5710" fmla="*/ 1865803 h 6844842"/>
              <a:gd name="connsiteX5711" fmla="*/ 8648129 w 9143999"/>
              <a:gd name="connsiteY5711" fmla="*/ 1862374 h 6844842"/>
              <a:gd name="connsiteX5712" fmla="*/ 8634983 w 9143999"/>
              <a:gd name="connsiteY5712" fmla="*/ 1936097 h 6844842"/>
              <a:gd name="connsiteX5713" fmla="*/ 8613909 w 9143999"/>
              <a:gd name="connsiteY5713" fmla="*/ 1943598 h 6844842"/>
              <a:gd name="connsiteX5714" fmla="*/ 4100471 w 9143999"/>
              <a:gd name="connsiteY5714" fmla="*/ 1944531 h 6844842"/>
              <a:gd name="connsiteX5715" fmla="*/ 4077468 w 9143999"/>
              <a:gd name="connsiteY5715" fmla="*/ 1936102 h 6844842"/>
              <a:gd name="connsiteX5716" fmla="*/ 4056894 w 9143999"/>
              <a:gd name="connsiteY5716" fmla="*/ 1912099 h 6844842"/>
              <a:gd name="connsiteX5717" fmla="*/ 4083755 w 9143999"/>
              <a:gd name="connsiteY5717" fmla="*/ 1850377 h 6844842"/>
              <a:gd name="connsiteX5718" fmla="*/ 4120902 w 9143999"/>
              <a:gd name="connsiteY5718" fmla="*/ 1853806 h 6844842"/>
              <a:gd name="connsiteX5719" fmla="*/ 4124331 w 9143999"/>
              <a:gd name="connsiteY5719" fmla="*/ 1933244 h 6844842"/>
              <a:gd name="connsiteX5720" fmla="*/ 4100471 w 9143999"/>
              <a:gd name="connsiteY5720" fmla="*/ 1944531 h 6844842"/>
              <a:gd name="connsiteX5721" fmla="*/ 5043526 w 9143999"/>
              <a:gd name="connsiteY5721" fmla="*/ 1944531 h 6844842"/>
              <a:gd name="connsiteX5722" fmla="*/ 5019666 w 9143999"/>
              <a:gd name="connsiteY5722" fmla="*/ 1933244 h 6844842"/>
              <a:gd name="connsiteX5723" fmla="*/ 5023095 w 9143999"/>
              <a:gd name="connsiteY5723" fmla="*/ 1853806 h 6844842"/>
              <a:gd name="connsiteX5724" fmla="*/ 5060242 w 9143999"/>
              <a:gd name="connsiteY5724" fmla="*/ 1850377 h 6844842"/>
              <a:gd name="connsiteX5725" fmla="*/ 5087103 w 9143999"/>
              <a:gd name="connsiteY5725" fmla="*/ 1912099 h 6844842"/>
              <a:gd name="connsiteX5726" fmla="*/ 5066529 w 9143999"/>
              <a:gd name="connsiteY5726" fmla="*/ 1936102 h 6844842"/>
              <a:gd name="connsiteX5727" fmla="*/ 5043526 w 9143999"/>
              <a:gd name="connsiteY5727" fmla="*/ 1944531 h 6844842"/>
              <a:gd name="connsiteX5728" fmla="*/ 1584985 w 9143999"/>
              <a:gd name="connsiteY5728" fmla="*/ 2035147 h 6844842"/>
              <a:gd name="connsiteX5729" fmla="*/ 1568554 w 9143999"/>
              <a:gd name="connsiteY5729" fmla="*/ 2030718 h 6844842"/>
              <a:gd name="connsiteX5730" fmla="*/ 1570268 w 9143999"/>
              <a:gd name="connsiteY5730" fmla="*/ 2018145 h 6844842"/>
              <a:gd name="connsiteX5731" fmla="*/ 1597129 w 9143999"/>
              <a:gd name="connsiteY5731" fmla="*/ 2025003 h 6844842"/>
              <a:gd name="connsiteX5732" fmla="*/ 1584985 w 9143999"/>
              <a:gd name="connsiteY5732" fmla="*/ 2035147 h 6844842"/>
              <a:gd name="connsiteX5733" fmla="*/ 7559012 w 9143999"/>
              <a:gd name="connsiteY5733" fmla="*/ 2035147 h 6844842"/>
              <a:gd name="connsiteX5734" fmla="*/ 7546868 w 9143999"/>
              <a:gd name="connsiteY5734" fmla="*/ 2025003 h 6844842"/>
              <a:gd name="connsiteX5735" fmla="*/ 7573729 w 9143999"/>
              <a:gd name="connsiteY5735" fmla="*/ 2018145 h 6844842"/>
              <a:gd name="connsiteX5736" fmla="*/ 7575443 w 9143999"/>
              <a:gd name="connsiteY5736" fmla="*/ 2030718 h 6844842"/>
              <a:gd name="connsiteX5737" fmla="*/ 7559012 w 9143999"/>
              <a:gd name="connsiteY5737" fmla="*/ 2035147 h 6844842"/>
              <a:gd name="connsiteX5738" fmla="*/ 4359942 w 9143999"/>
              <a:gd name="connsiteY5738" fmla="*/ 2038716 h 6844842"/>
              <a:gd name="connsiteX5739" fmla="*/ 4363942 w 9143999"/>
              <a:gd name="connsiteY5739" fmla="*/ 2013570 h 6844842"/>
              <a:gd name="connsiteX5740" fmla="*/ 4375372 w 9143999"/>
              <a:gd name="connsiteY5740" fmla="*/ 2018713 h 6844842"/>
              <a:gd name="connsiteX5741" fmla="*/ 4359942 w 9143999"/>
              <a:gd name="connsiteY5741" fmla="*/ 2038716 h 6844842"/>
              <a:gd name="connsiteX5742" fmla="*/ 4784055 w 9143999"/>
              <a:gd name="connsiteY5742" fmla="*/ 2038716 h 6844842"/>
              <a:gd name="connsiteX5743" fmla="*/ 4768625 w 9143999"/>
              <a:gd name="connsiteY5743" fmla="*/ 2018713 h 6844842"/>
              <a:gd name="connsiteX5744" fmla="*/ 4780055 w 9143999"/>
              <a:gd name="connsiteY5744" fmla="*/ 2013570 h 6844842"/>
              <a:gd name="connsiteX5745" fmla="*/ 4784055 w 9143999"/>
              <a:gd name="connsiteY5745" fmla="*/ 2038716 h 6844842"/>
              <a:gd name="connsiteX5746" fmla="*/ 3706407 w 9143999"/>
              <a:gd name="connsiteY5746" fmla="*/ 2040142 h 6844842"/>
              <a:gd name="connsiteX5747" fmla="*/ 3692334 w 9143999"/>
              <a:gd name="connsiteY5747" fmla="*/ 2038714 h 6844842"/>
              <a:gd name="connsiteX5748" fmla="*/ 3688333 w 9143999"/>
              <a:gd name="connsiteY5748" fmla="*/ 2023855 h 6844842"/>
              <a:gd name="connsiteX5749" fmla="*/ 3703192 w 9143999"/>
              <a:gd name="connsiteY5749" fmla="*/ 2013568 h 6844842"/>
              <a:gd name="connsiteX5750" fmla="*/ 3715765 w 9143999"/>
              <a:gd name="connsiteY5750" fmla="*/ 2026141 h 6844842"/>
              <a:gd name="connsiteX5751" fmla="*/ 3706407 w 9143999"/>
              <a:gd name="connsiteY5751" fmla="*/ 2040142 h 6844842"/>
              <a:gd name="connsiteX5752" fmla="*/ 5437590 w 9143999"/>
              <a:gd name="connsiteY5752" fmla="*/ 2040142 h 6844842"/>
              <a:gd name="connsiteX5753" fmla="*/ 5428232 w 9143999"/>
              <a:gd name="connsiteY5753" fmla="*/ 2026141 h 6844842"/>
              <a:gd name="connsiteX5754" fmla="*/ 5440805 w 9143999"/>
              <a:gd name="connsiteY5754" fmla="*/ 2013568 h 6844842"/>
              <a:gd name="connsiteX5755" fmla="*/ 5455664 w 9143999"/>
              <a:gd name="connsiteY5755" fmla="*/ 2023855 h 6844842"/>
              <a:gd name="connsiteX5756" fmla="*/ 5451663 w 9143999"/>
              <a:gd name="connsiteY5756" fmla="*/ 2038714 h 6844842"/>
              <a:gd name="connsiteX5757" fmla="*/ 5437590 w 9143999"/>
              <a:gd name="connsiteY5757" fmla="*/ 2040142 h 6844842"/>
              <a:gd name="connsiteX5758" fmla="*/ 4500252 w 9143999"/>
              <a:gd name="connsiteY5758" fmla="*/ 2040358 h 6844842"/>
              <a:gd name="connsiteX5759" fmla="*/ 4487751 w 9143999"/>
              <a:gd name="connsiteY5759" fmla="*/ 2031857 h 6844842"/>
              <a:gd name="connsiteX5760" fmla="*/ 4499752 w 9143999"/>
              <a:gd name="connsiteY5760" fmla="*/ 2013569 h 6844842"/>
              <a:gd name="connsiteX5761" fmla="*/ 4508896 w 9143999"/>
              <a:gd name="connsiteY5761" fmla="*/ 2026142 h 6844842"/>
              <a:gd name="connsiteX5762" fmla="*/ 4500252 w 9143999"/>
              <a:gd name="connsiteY5762" fmla="*/ 2040358 h 6844842"/>
              <a:gd name="connsiteX5763" fmla="*/ 4643745 w 9143999"/>
              <a:gd name="connsiteY5763" fmla="*/ 2040358 h 6844842"/>
              <a:gd name="connsiteX5764" fmla="*/ 4635101 w 9143999"/>
              <a:gd name="connsiteY5764" fmla="*/ 2026142 h 6844842"/>
              <a:gd name="connsiteX5765" fmla="*/ 4644245 w 9143999"/>
              <a:gd name="connsiteY5765" fmla="*/ 2013569 h 6844842"/>
              <a:gd name="connsiteX5766" fmla="*/ 4656246 w 9143999"/>
              <a:gd name="connsiteY5766" fmla="*/ 2031857 h 6844842"/>
              <a:gd name="connsiteX5767" fmla="*/ 4643745 w 9143999"/>
              <a:gd name="connsiteY5767" fmla="*/ 2040358 h 6844842"/>
              <a:gd name="connsiteX5768" fmla="*/ 3438719 w 9143999"/>
              <a:gd name="connsiteY5768" fmla="*/ 2040429 h 6844842"/>
              <a:gd name="connsiteX5769" fmla="*/ 3428146 w 9143999"/>
              <a:gd name="connsiteY5769" fmla="*/ 2034143 h 6844842"/>
              <a:gd name="connsiteX5770" fmla="*/ 3440719 w 9143999"/>
              <a:gd name="connsiteY5770" fmla="*/ 2013569 h 6844842"/>
              <a:gd name="connsiteX5771" fmla="*/ 3447577 w 9143999"/>
              <a:gd name="connsiteY5771" fmla="*/ 2026142 h 6844842"/>
              <a:gd name="connsiteX5772" fmla="*/ 3438719 w 9143999"/>
              <a:gd name="connsiteY5772" fmla="*/ 2040429 h 6844842"/>
              <a:gd name="connsiteX5773" fmla="*/ 5705278 w 9143999"/>
              <a:gd name="connsiteY5773" fmla="*/ 2040429 h 6844842"/>
              <a:gd name="connsiteX5774" fmla="*/ 5696420 w 9143999"/>
              <a:gd name="connsiteY5774" fmla="*/ 2026142 h 6844842"/>
              <a:gd name="connsiteX5775" fmla="*/ 5703278 w 9143999"/>
              <a:gd name="connsiteY5775" fmla="*/ 2013569 h 6844842"/>
              <a:gd name="connsiteX5776" fmla="*/ 5715851 w 9143999"/>
              <a:gd name="connsiteY5776" fmla="*/ 2034143 h 6844842"/>
              <a:gd name="connsiteX5777" fmla="*/ 5705278 w 9143999"/>
              <a:gd name="connsiteY5777" fmla="*/ 2040429 h 6844842"/>
              <a:gd name="connsiteX5778" fmla="*/ 2117501 w 9143999"/>
              <a:gd name="connsiteY5778" fmla="*/ 2040642 h 6844842"/>
              <a:gd name="connsiteX5779" fmla="*/ 2100355 w 9143999"/>
              <a:gd name="connsiteY5779" fmla="*/ 2038713 h 6844842"/>
              <a:gd name="connsiteX5780" fmla="*/ 2096355 w 9143999"/>
              <a:gd name="connsiteY5780" fmla="*/ 2023854 h 6844842"/>
              <a:gd name="connsiteX5781" fmla="*/ 2114071 w 9143999"/>
              <a:gd name="connsiteY5781" fmla="*/ 2013567 h 6844842"/>
              <a:gd name="connsiteX5782" fmla="*/ 2129502 w 9143999"/>
              <a:gd name="connsiteY5782" fmla="*/ 2026712 h 6844842"/>
              <a:gd name="connsiteX5783" fmla="*/ 2117501 w 9143999"/>
              <a:gd name="connsiteY5783" fmla="*/ 2040642 h 6844842"/>
              <a:gd name="connsiteX5784" fmla="*/ 7026496 w 9143999"/>
              <a:gd name="connsiteY5784" fmla="*/ 2040642 h 6844842"/>
              <a:gd name="connsiteX5785" fmla="*/ 7014495 w 9143999"/>
              <a:gd name="connsiteY5785" fmla="*/ 2026712 h 6844842"/>
              <a:gd name="connsiteX5786" fmla="*/ 7029926 w 9143999"/>
              <a:gd name="connsiteY5786" fmla="*/ 2013567 h 6844842"/>
              <a:gd name="connsiteX5787" fmla="*/ 7047642 w 9143999"/>
              <a:gd name="connsiteY5787" fmla="*/ 2023854 h 6844842"/>
              <a:gd name="connsiteX5788" fmla="*/ 7043642 w 9143999"/>
              <a:gd name="connsiteY5788" fmla="*/ 2038713 h 6844842"/>
              <a:gd name="connsiteX5789" fmla="*/ 7026496 w 9143999"/>
              <a:gd name="connsiteY5789" fmla="*/ 2040642 h 6844842"/>
              <a:gd name="connsiteX5790" fmla="*/ 1455677 w 9143999"/>
              <a:gd name="connsiteY5790" fmla="*/ 2041642 h 6844842"/>
              <a:gd name="connsiteX5791" fmla="*/ 1440175 w 9143999"/>
              <a:gd name="connsiteY5791" fmla="*/ 2033570 h 6844842"/>
              <a:gd name="connsiteX5792" fmla="*/ 1452177 w 9143999"/>
              <a:gd name="connsiteY5792" fmla="*/ 2013568 h 6844842"/>
              <a:gd name="connsiteX5793" fmla="*/ 1463035 w 9143999"/>
              <a:gd name="connsiteY5793" fmla="*/ 2027855 h 6844842"/>
              <a:gd name="connsiteX5794" fmla="*/ 1455677 w 9143999"/>
              <a:gd name="connsiteY5794" fmla="*/ 2041642 h 6844842"/>
              <a:gd name="connsiteX5795" fmla="*/ 7688320 w 9143999"/>
              <a:gd name="connsiteY5795" fmla="*/ 2041642 h 6844842"/>
              <a:gd name="connsiteX5796" fmla="*/ 7680962 w 9143999"/>
              <a:gd name="connsiteY5796" fmla="*/ 2027855 h 6844842"/>
              <a:gd name="connsiteX5797" fmla="*/ 7691820 w 9143999"/>
              <a:gd name="connsiteY5797" fmla="*/ 2013568 h 6844842"/>
              <a:gd name="connsiteX5798" fmla="*/ 7703822 w 9143999"/>
              <a:gd name="connsiteY5798" fmla="*/ 2033570 h 6844842"/>
              <a:gd name="connsiteX5799" fmla="*/ 7688320 w 9143999"/>
              <a:gd name="connsiteY5799" fmla="*/ 2041642 h 6844842"/>
              <a:gd name="connsiteX5800" fmla="*/ 2380185 w 9143999"/>
              <a:gd name="connsiteY5800" fmla="*/ 2046356 h 6844842"/>
              <a:gd name="connsiteX5801" fmla="*/ 2364540 w 9143999"/>
              <a:gd name="connsiteY5801" fmla="*/ 2039856 h 6844842"/>
              <a:gd name="connsiteX5802" fmla="*/ 2391972 w 9143999"/>
              <a:gd name="connsiteY5802" fmla="*/ 2015853 h 6844842"/>
              <a:gd name="connsiteX5803" fmla="*/ 2395401 w 9143999"/>
              <a:gd name="connsiteY5803" fmla="*/ 2035284 h 6844842"/>
              <a:gd name="connsiteX5804" fmla="*/ 2380185 w 9143999"/>
              <a:gd name="connsiteY5804" fmla="*/ 2046356 h 6844842"/>
              <a:gd name="connsiteX5805" fmla="*/ 6763812 w 9143999"/>
              <a:gd name="connsiteY5805" fmla="*/ 2046356 h 6844842"/>
              <a:gd name="connsiteX5806" fmla="*/ 6748596 w 9143999"/>
              <a:gd name="connsiteY5806" fmla="*/ 2035284 h 6844842"/>
              <a:gd name="connsiteX5807" fmla="*/ 6752025 w 9143999"/>
              <a:gd name="connsiteY5807" fmla="*/ 2015853 h 6844842"/>
              <a:gd name="connsiteX5808" fmla="*/ 6779457 w 9143999"/>
              <a:gd name="connsiteY5808" fmla="*/ 2039856 h 6844842"/>
              <a:gd name="connsiteX5809" fmla="*/ 6763812 w 9143999"/>
              <a:gd name="connsiteY5809" fmla="*/ 2046356 h 6844842"/>
              <a:gd name="connsiteX5810" fmla="*/ 1323222 w 9143999"/>
              <a:gd name="connsiteY5810" fmla="*/ 2046714 h 6844842"/>
              <a:gd name="connsiteX5811" fmla="*/ 1307220 w 9143999"/>
              <a:gd name="connsiteY5811" fmla="*/ 2044428 h 6844842"/>
              <a:gd name="connsiteX5812" fmla="*/ 1308935 w 9143999"/>
              <a:gd name="connsiteY5812" fmla="*/ 2010710 h 6844842"/>
              <a:gd name="connsiteX5813" fmla="*/ 1326651 w 9143999"/>
              <a:gd name="connsiteY5813" fmla="*/ 2010710 h 6844842"/>
              <a:gd name="connsiteX5814" fmla="*/ 1323222 w 9143999"/>
              <a:gd name="connsiteY5814" fmla="*/ 2046714 h 6844842"/>
              <a:gd name="connsiteX5815" fmla="*/ 7820775 w 9143999"/>
              <a:gd name="connsiteY5815" fmla="*/ 2046714 h 6844842"/>
              <a:gd name="connsiteX5816" fmla="*/ 7817346 w 9143999"/>
              <a:gd name="connsiteY5816" fmla="*/ 2010710 h 6844842"/>
              <a:gd name="connsiteX5817" fmla="*/ 7835062 w 9143999"/>
              <a:gd name="connsiteY5817" fmla="*/ 2010710 h 6844842"/>
              <a:gd name="connsiteX5818" fmla="*/ 7836777 w 9143999"/>
              <a:gd name="connsiteY5818" fmla="*/ 2044428 h 6844842"/>
              <a:gd name="connsiteX5819" fmla="*/ 7820775 w 9143999"/>
              <a:gd name="connsiteY5819" fmla="*/ 2046714 h 6844842"/>
              <a:gd name="connsiteX5820" fmla="*/ 1177560 w 9143999"/>
              <a:gd name="connsiteY5820" fmla="*/ 2046863 h 6844842"/>
              <a:gd name="connsiteX5821" fmla="*/ 1170273 w 9143999"/>
              <a:gd name="connsiteY5821" fmla="*/ 2044434 h 6844842"/>
              <a:gd name="connsiteX5822" fmla="*/ 1175417 w 9143999"/>
              <a:gd name="connsiteY5822" fmla="*/ 2007286 h 6844842"/>
              <a:gd name="connsiteX5823" fmla="*/ 1203420 w 9143999"/>
              <a:gd name="connsiteY5823" fmla="*/ 2028432 h 6844842"/>
              <a:gd name="connsiteX5824" fmla="*/ 1189133 w 9143999"/>
              <a:gd name="connsiteY5824" fmla="*/ 2046720 h 6844842"/>
              <a:gd name="connsiteX5825" fmla="*/ 1177560 w 9143999"/>
              <a:gd name="connsiteY5825" fmla="*/ 2046863 h 6844842"/>
              <a:gd name="connsiteX5826" fmla="*/ 7966437 w 9143999"/>
              <a:gd name="connsiteY5826" fmla="*/ 2046863 h 6844842"/>
              <a:gd name="connsiteX5827" fmla="*/ 7954864 w 9143999"/>
              <a:gd name="connsiteY5827" fmla="*/ 2046720 h 6844842"/>
              <a:gd name="connsiteX5828" fmla="*/ 7940577 w 9143999"/>
              <a:gd name="connsiteY5828" fmla="*/ 2028432 h 6844842"/>
              <a:gd name="connsiteX5829" fmla="*/ 7968580 w 9143999"/>
              <a:gd name="connsiteY5829" fmla="*/ 2007286 h 6844842"/>
              <a:gd name="connsiteX5830" fmla="*/ 7973724 w 9143999"/>
              <a:gd name="connsiteY5830" fmla="*/ 2044434 h 6844842"/>
              <a:gd name="connsiteX5831" fmla="*/ 7966437 w 9143999"/>
              <a:gd name="connsiteY5831" fmla="*/ 2046863 h 6844842"/>
              <a:gd name="connsiteX5832" fmla="*/ 2244088 w 9143999"/>
              <a:gd name="connsiteY5832" fmla="*/ 2047140 h 6844842"/>
              <a:gd name="connsiteX5833" fmla="*/ 2232729 w 9143999"/>
              <a:gd name="connsiteY5833" fmla="*/ 2035853 h 6844842"/>
              <a:gd name="connsiteX5834" fmla="*/ 2255017 w 9143999"/>
              <a:gd name="connsiteY5834" fmla="*/ 2014136 h 6844842"/>
              <a:gd name="connsiteX5835" fmla="*/ 2258446 w 9143999"/>
              <a:gd name="connsiteY5835" fmla="*/ 2038710 h 6844842"/>
              <a:gd name="connsiteX5836" fmla="*/ 2244088 w 9143999"/>
              <a:gd name="connsiteY5836" fmla="*/ 2047140 h 6844842"/>
              <a:gd name="connsiteX5837" fmla="*/ 6899909 w 9143999"/>
              <a:gd name="connsiteY5837" fmla="*/ 2047140 h 6844842"/>
              <a:gd name="connsiteX5838" fmla="*/ 6885551 w 9143999"/>
              <a:gd name="connsiteY5838" fmla="*/ 2038710 h 6844842"/>
              <a:gd name="connsiteX5839" fmla="*/ 6888980 w 9143999"/>
              <a:gd name="connsiteY5839" fmla="*/ 2014136 h 6844842"/>
              <a:gd name="connsiteX5840" fmla="*/ 6911268 w 9143999"/>
              <a:gd name="connsiteY5840" fmla="*/ 2035853 h 6844842"/>
              <a:gd name="connsiteX5841" fmla="*/ 6899909 w 9143999"/>
              <a:gd name="connsiteY5841" fmla="*/ 2047140 h 6844842"/>
              <a:gd name="connsiteX5842" fmla="*/ 785425 w 9143999"/>
              <a:gd name="connsiteY5842" fmla="*/ 2047213 h 6844842"/>
              <a:gd name="connsiteX5843" fmla="*/ 775490 w 9143999"/>
              <a:gd name="connsiteY5843" fmla="*/ 2035854 h 6844842"/>
              <a:gd name="connsiteX5844" fmla="*/ 797209 w 9143999"/>
              <a:gd name="connsiteY5844" fmla="*/ 2011280 h 6844842"/>
              <a:gd name="connsiteX5845" fmla="*/ 800068 w 9143999"/>
              <a:gd name="connsiteY5845" fmla="*/ 2040998 h 6844842"/>
              <a:gd name="connsiteX5846" fmla="*/ 785425 w 9143999"/>
              <a:gd name="connsiteY5846" fmla="*/ 2047213 h 6844842"/>
              <a:gd name="connsiteX5847" fmla="*/ 8358572 w 9143999"/>
              <a:gd name="connsiteY5847" fmla="*/ 2047213 h 6844842"/>
              <a:gd name="connsiteX5848" fmla="*/ 8343929 w 9143999"/>
              <a:gd name="connsiteY5848" fmla="*/ 2040998 h 6844842"/>
              <a:gd name="connsiteX5849" fmla="*/ 8346788 w 9143999"/>
              <a:gd name="connsiteY5849" fmla="*/ 2011280 h 6844842"/>
              <a:gd name="connsiteX5850" fmla="*/ 8368507 w 9143999"/>
              <a:gd name="connsiteY5850" fmla="*/ 2035854 h 6844842"/>
              <a:gd name="connsiteX5851" fmla="*/ 8358572 w 9143999"/>
              <a:gd name="connsiteY5851" fmla="*/ 2047213 h 6844842"/>
              <a:gd name="connsiteX5852" fmla="*/ 257511 w 9143999"/>
              <a:gd name="connsiteY5852" fmla="*/ 2047281 h 6844842"/>
              <a:gd name="connsiteX5853" fmla="*/ 247729 w 9143999"/>
              <a:gd name="connsiteY5853" fmla="*/ 2036422 h 6844842"/>
              <a:gd name="connsiteX5854" fmla="*/ 262580 w 9143999"/>
              <a:gd name="connsiteY5854" fmla="*/ 2013562 h 6844842"/>
              <a:gd name="connsiteX5855" fmla="*/ 269434 w 9143999"/>
              <a:gd name="connsiteY5855" fmla="*/ 2040994 h 6844842"/>
              <a:gd name="connsiteX5856" fmla="*/ 257511 w 9143999"/>
              <a:gd name="connsiteY5856" fmla="*/ 2047281 h 6844842"/>
              <a:gd name="connsiteX5857" fmla="*/ 8886486 w 9143999"/>
              <a:gd name="connsiteY5857" fmla="*/ 2047281 h 6844842"/>
              <a:gd name="connsiteX5858" fmla="*/ 8874563 w 9143999"/>
              <a:gd name="connsiteY5858" fmla="*/ 2040994 h 6844842"/>
              <a:gd name="connsiteX5859" fmla="*/ 8881417 w 9143999"/>
              <a:gd name="connsiteY5859" fmla="*/ 2013562 h 6844842"/>
              <a:gd name="connsiteX5860" fmla="*/ 8896268 w 9143999"/>
              <a:gd name="connsiteY5860" fmla="*/ 2036422 h 6844842"/>
              <a:gd name="connsiteX5861" fmla="*/ 8886486 w 9143999"/>
              <a:gd name="connsiteY5861" fmla="*/ 2047281 h 6844842"/>
              <a:gd name="connsiteX5862" fmla="*/ 127963 w 9143999"/>
              <a:gd name="connsiteY5862" fmla="*/ 2047361 h 6844842"/>
              <a:gd name="connsiteX5863" fmla="*/ 110737 w 9143999"/>
              <a:gd name="connsiteY5863" fmla="*/ 2037003 h 6844842"/>
              <a:gd name="connsiteX5864" fmla="*/ 141044 w 9143999"/>
              <a:gd name="connsiteY5864" fmla="*/ 2012428 h 6844842"/>
              <a:gd name="connsiteX5865" fmla="*/ 145619 w 9143999"/>
              <a:gd name="connsiteY5865" fmla="*/ 2035860 h 6844842"/>
              <a:gd name="connsiteX5866" fmla="*/ 127963 w 9143999"/>
              <a:gd name="connsiteY5866" fmla="*/ 2047361 h 6844842"/>
              <a:gd name="connsiteX5867" fmla="*/ 9016034 w 9143999"/>
              <a:gd name="connsiteY5867" fmla="*/ 2047361 h 6844842"/>
              <a:gd name="connsiteX5868" fmla="*/ 8998378 w 9143999"/>
              <a:gd name="connsiteY5868" fmla="*/ 2035860 h 6844842"/>
              <a:gd name="connsiteX5869" fmla="*/ 9002953 w 9143999"/>
              <a:gd name="connsiteY5869" fmla="*/ 2012428 h 6844842"/>
              <a:gd name="connsiteX5870" fmla="*/ 9033260 w 9143999"/>
              <a:gd name="connsiteY5870" fmla="*/ 2037003 h 6844842"/>
              <a:gd name="connsiteX5871" fmla="*/ 9016034 w 9143999"/>
              <a:gd name="connsiteY5871" fmla="*/ 2047361 h 6844842"/>
              <a:gd name="connsiteX5872" fmla="*/ 1718080 w 9143999"/>
              <a:gd name="connsiteY5872" fmla="*/ 2052221 h 6844842"/>
              <a:gd name="connsiteX5873" fmla="*/ 1695220 w 9143999"/>
              <a:gd name="connsiteY5873" fmla="*/ 2043292 h 6844842"/>
              <a:gd name="connsiteX5874" fmla="*/ 1685504 w 9143999"/>
              <a:gd name="connsiteY5874" fmla="*/ 2026718 h 6844842"/>
              <a:gd name="connsiteX5875" fmla="*/ 1723223 w 9143999"/>
              <a:gd name="connsiteY5875" fmla="*/ 1997572 h 6844842"/>
              <a:gd name="connsiteX5876" fmla="*/ 1739225 w 9143999"/>
              <a:gd name="connsiteY5876" fmla="*/ 2041006 h 6844842"/>
              <a:gd name="connsiteX5877" fmla="*/ 1718080 w 9143999"/>
              <a:gd name="connsiteY5877" fmla="*/ 2052221 h 6844842"/>
              <a:gd name="connsiteX5878" fmla="*/ 7425917 w 9143999"/>
              <a:gd name="connsiteY5878" fmla="*/ 2052221 h 6844842"/>
              <a:gd name="connsiteX5879" fmla="*/ 7404772 w 9143999"/>
              <a:gd name="connsiteY5879" fmla="*/ 2041006 h 6844842"/>
              <a:gd name="connsiteX5880" fmla="*/ 7420774 w 9143999"/>
              <a:gd name="connsiteY5880" fmla="*/ 1997572 h 6844842"/>
              <a:gd name="connsiteX5881" fmla="*/ 7458493 w 9143999"/>
              <a:gd name="connsiteY5881" fmla="*/ 2026718 h 6844842"/>
              <a:gd name="connsiteX5882" fmla="*/ 7448777 w 9143999"/>
              <a:gd name="connsiteY5882" fmla="*/ 2043292 h 6844842"/>
              <a:gd name="connsiteX5883" fmla="*/ 7425917 w 9143999"/>
              <a:gd name="connsiteY5883" fmla="*/ 2052221 h 6844842"/>
              <a:gd name="connsiteX5884" fmla="*/ 3043435 w 9143999"/>
              <a:gd name="connsiteY5884" fmla="*/ 2053078 h 6844842"/>
              <a:gd name="connsiteX5885" fmla="*/ 3021861 w 9143999"/>
              <a:gd name="connsiteY5885" fmla="*/ 2046720 h 6844842"/>
              <a:gd name="connsiteX5886" fmla="*/ 3039578 w 9143999"/>
              <a:gd name="connsiteY5886" fmla="*/ 1996428 h 6844842"/>
              <a:gd name="connsiteX5887" fmla="*/ 3062438 w 9143999"/>
              <a:gd name="connsiteY5887" fmla="*/ 2011287 h 6844842"/>
              <a:gd name="connsiteX5888" fmla="*/ 3064152 w 9143999"/>
              <a:gd name="connsiteY5888" fmla="*/ 2039291 h 6844842"/>
              <a:gd name="connsiteX5889" fmla="*/ 3043435 w 9143999"/>
              <a:gd name="connsiteY5889" fmla="*/ 2053078 h 6844842"/>
              <a:gd name="connsiteX5890" fmla="*/ 6100562 w 9143999"/>
              <a:gd name="connsiteY5890" fmla="*/ 2053078 h 6844842"/>
              <a:gd name="connsiteX5891" fmla="*/ 6079845 w 9143999"/>
              <a:gd name="connsiteY5891" fmla="*/ 2039291 h 6844842"/>
              <a:gd name="connsiteX5892" fmla="*/ 6081559 w 9143999"/>
              <a:gd name="connsiteY5892" fmla="*/ 2011287 h 6844842"/>
              <a:gd name="connsiteX5893" fmla="*/ 6104419 w 9143999"/>
              <a:gd name="connsiteY5893" fmla="*/ 1996428 h 6844842"/>
              <a:gd name="connsiteX5894" fmla="*/ 6122136 w 9143999"/>
              <a:gd name="connsiteY5894" fmla="*/ 2046720 h 6844842"/>
              <a:gd name="connsiteX5895" fmla="*/ 6100562 w 9143999"/>
              <a:gd name="connsiteY5895" fmla="*/ 2053078 h 6844842"/>
              <a:gd name="connsiteX5896" fmla="*/ 3839107 w 9143999"/>
              <a:gd name="connsiteY5896" fmla="*/ 2055058 h 6844842"/>
              <a:gd name="connsiteX5897" fmla="*/ 3820140 w 9143999"/>
              <a:gd name="connsiteY5897" fmla="*/ 2050147 h 6844842"/>
              <a:gd name="connsiteX5898" fmla="*/ 3818425 w 9143999"/>
              <a:gd name="connsiteY5898" fmla="*/ 2006141 h 6844842"/>
              <a:gd name="connsiteX5899" fmla="*/ 3856144 w 9143999"/>
              <a:gd name="connsiteY5899" fmla="*/ 2009570 h 6844842"/>
              <a:gd name="connsiteX5900" fmla="*/ 3839107 w 9143999"/>
              <a:gd name="connsiteY5900" fmla="*/ 2055058 h 6844842"/>
              <a:gd name="connsiteX5901" fmla="*/ 5304890 w 9143999"/>
              <a:gd name="connsiteY5901" fmla="*/ 2055058 h 6844842"/>
              <a:gd name="connsiteX5902" fmla="*/ 5287853 w 9143999"/>
              <a:gd name="connsiteY5902" fmla="*/ 2009570 h 6844842"/>
              <a:gd name="connsiteX5903" fmla="*/ 5325572 w 9143999"/>
              <a:gd name="connsiteY5903" fmla="*/ 2006141 h 6844842"/>
              <a:gd name="connsiteX5904" fmla="*/ 5323857 w 9143999"/>
              <a:gd name="connsiteY5904" fmla="*/ 2050147 h 6844842"/>
              <a:gd name="connsiteX5905" fmla="*/ 5304890 w 9143999"/>
              <a:gd name="connsiteY5905" fmla="*/ 2055058 h 6844842"/>
              <a:gd name="connsiteX5906" fmla="*/ 1984189 w 9143999"/>
              <a:gd name="connsiteY5906" fmla="*/ 2055362 h 6844842"/>
              <a:gd name="connsiteX5907" fmla="*/ 1970259 w 9143999"/>
              <a:gd name="connsiteY5907" fmla="*/ 2051290 h 6844842"/>
              <a:gd name="connsiteX5908" fmla="*/ 1978831 w 9143999"/>
              <a:gd name="connsiteY5908" fmla="*/ 1996426 h 6844842"/>
              <a:gd name="connsiteX5909" fmla="*/ 1997691 w 9143999"/>
              <a:gd name="connsiteY5909" fmla="*/ 2049576 h 6844842"/>
              <a:gd name="connsiteX5910" fmla="*/ 1984189 w 9143999"/>
              <a:gd name="connsiteY5910" fmla="*/ 2055362 h 6844842"/>
              <a:gd name="connsiteX5911" fmla="*/ 7159808 w 9143999"/>
              <a:gd name="connsiteY5911" fmla="*/ 2055362 h 6844842"/>
              <a:gd name="connsiteX5912" fmla="*/ 7146306 w 9143999"/>
              <a:gd name="connsiteY5912" fmla="*/ 2049576 h 6844842"/>
              <a:gd name="connsiteX5913" fmla="*/ 7165166 w 9143999"/>
              <a:gd name="connsiteY5913" fmla="*/ 1996426 h 6844842"/>
              <a:gd name="connsiteX5914" fmla="*/ 7173738 w 9143999"/>
              <a:gd name="connsiteY5914" fmla="*/ 2051290 h 6844842"/>
              <a:gd name="connsiteX5915" fmla="*/ 7159808 w 9143999"/>
              <a:gd name="connsiteY5915" fmla="*/ 2055362 h 6844842"/>
              <a:gd name="connsiteX5916" fmla="*/ 397715 w 9143999"/>
              <a:gd name="connsiteY5916" fmla="*/ 2058359 h 6844842"/>
              <a:gd name="connsiteX5917" fmla="*/ 370338 w 9143999"/>
              <a:gd name="connsiteY5917" fmla="*/ 2047858 h 6844842"/>
              <a:gd name="connsiteX5918" fmla="*/ 374913 w 9143999"/>
              <a:gd name="connsiteY5918" fmla="*/ 2000995 h 6844842"/>
              <a:gd name="connsiteX5919" fmla="*/ 419513 w 9143999"/>
              <a:gd name="connsiteY5919" fmla="*/ 2037571 h 6844842"/>
              <a:gd name="connsiteX5920" fmla="*/ 397715 w 9143999"/>
              <a:gd name="connsiteY5920" fmla="*/ 2058359 h 6844842"/>
              <a:gd name="connsiteX5921" fmla="*/ 8746282 w 9143999"/>
              <a:gd name="connsiteY5921" fmla="*/ 2058359 h 6844842"/>
              <a:gd name="connsiteX5922" fmla="*/ 8724484 w 9143999"/>
              <a:gd name="connsiteY5922" fmla="*/ 2037571 h 6844842"/>
              <a:gd name="connsiteX5923" fmla="*/ 8769084 w 9143999"/>
              <a:gd name="connsiteY5923" fmla="*/ 2000995 h 6844842"/>
              <a:gd name="connsiteX5924" fmla="*/ 8773659 w 9143999"/>
              <a:gd name="connsiteY5924" fmla="*/ 2047858 h 6844842"/>
              <a:gd name="connsiteX5925" fmla="*/ 8746282 w 9143999"/>
              <a:gd name="connsiteY5925" fmla="*/ 2058359 h 6844842"/>
              <a:gd name="connsiteX5926" fmla="*/ 2908061 w 9143999"/>
              <a:gd name="connsiteY5926" fmla="*/ 2058360 h 6844842"/>
              <a:gd name="connsiteX5927" fmla="*/ 2890630 w 9143999"/>
              <a:gd name="connsiteY5927" fmla="*/ 2047859 h 6844842"/>
              <a:gd name="connsiteX5928" fmla="*/ 2887201 w 9143999"/>
              <a:gd name="connsiteY5928" fmla="*/ 2008997 h 6844842"/>
              <a:gd name="connsiteX5929" fmla="*/ 2928349 w 9143999"/>
              <a:gd name="connsiteY5929" fmla="*/ 2003282 h 6844842"/>
              <a:gd name="connsiteX5930" fmla="*/ 2925491 w 9143999"/>
              <a:gd name="connsiteY5930" fmla="*/ 2051288 h 6844842"/>
              <a:gd name="connsiteX5931" fmla="*/ 2908061 w 9143999"/>
              <a:gd name="connsiteY5931" fmla="*/ 2058360 h 6844842"/>
              <a:gd name="connsiteX5932" fmla="*/ 6235936 w 9143999"/>
              <a:gd name="connsiteY5932" fmla="*/ 2058360 h 6844842"/>
              <a:gd name="connsiteX5933" fmla="*/ 6218506 w 9143999"/>
              <a:gd name="connsiteY5933" fmla="*/ 2051288 h 6844842"/>
              <a:gd name="connsiteX5934" fmla="*/ 6215648 w 9143999"/>
              <a:gd name="connsiteY5934" fmla="*/ 2003282 h 6844842"/>
              <a:gd name="connsiteX5935" fmla="*/ 6256796 w 9143999"/>
              <a:gd name="connsiteY5935" fmla="*/ 2008997 h 6844842"/>
              <a:gd name="connsiteX5936" fmla="*/ 6253367 w 9143999"/>
              <a:gd name="connsiteY5936" fmla="*/ 2047859 h 6844842"/>
              <a:gd name="connsiteX5937" fmla="*/ 6235936 w 9143999"/>
              <a:gd name="connsiteY5937" fmla="*/ 2058360 h 6844842"/>
              <a:gd name="connsiteX5938" fmla="*/ 0 w 9143999"/>
              <a:gd name="connsiteY5938" fmla="*/ 2061811 h 6844842"/>
              <a:gd name="connsiteX5939" fmla="*/ 0 w 9143999"/>
              <a:gd name="connsiteY5939" fmla="*/ 1993399 h 6844842"/>
              <a:gd name="connsiteX5940" fmla="*/ 12241 w 9143999"/>
              <a:gd name="connsiteY5940" fmla="*/ 1996798 h 6844842"/>
              <a:gd name="connsiteX5941" fmla="*/ 18926 w 9143999"/>
              <a:gd name="connsiteY5941" fmla="*/ 2051287 h 6844842"/>
              <a:gd name="connsiteX5942" fmla="*/ 9143999 w 9143999"/>
              <a:gd name="connsiteY5942" fmla="*/ 2061812 h 6844842"/>
              <a:gd name="connsiteX5943" fmla="*/ 9125071 w 9143999"/>
              <a:gd name="connsiteY5943" fmla="*/ 2051287 h 6844842"/>
              <a:gd name="connsiteX5944" fmla="*/ 9131756 w 9143999"/>
              <a:gd name="connsiteY5944" fmla="*/ 1996798 h 6844842"/>
              <a:gd name="connsiteX5945" fmla="*/ 9143999 w 9143999"/>
              <a:gd name="connsiteY5945" fmla="*/ 1993398 h 6844842"/>
              <a:gd name="connsiteX5946" fmla="*/ 1849166 w 9143999"/>
              <a:gd name="connsiteY5946" fmla="*/ 2064287 h 6844842"/>
              <a:gd name="connsiteX5947" fmla="*/ 1828163 w 9143999"/>
              <a:gd name="connsiteY5947" fmla="*/ 2053571 h 6844842"/>
              <a:gd name="connsiteX5948" fmla="*/ 1843593 w 9143999"/>
              <a:gd name="connsiteY5948" fmla="*/ 1993564 h 6844842"/>
              <a:gd name="connsiteX5949" fmla="*/ 1871025 w 9143999"/>
              <a:gd name="connsiteY5949" fmla="*/ 2004422 h 6844842"/>
              <a:gd name="connsiteX5950" fmla="*/ 1871025 w 9143999"/>
              <a:gd name="connsiteY5950" fmla="*/ 2050142 h 6844842"/>
              <a:gd name="connsiteX5951" fmla="*/ 1849166 w 9143999"/>
              <a:gd name="connsiteY5951" fmla="*/ 2064287 h 6844842"/>
              <a:gd name="connsiteX5952" fmla="*/ 7294831 w 9143999"/>
              <a:gd name="connsiteY5952" fmla="*/ 2064287 h 6844842"/>
              <a:gd name="connsiteX5953" fmla="*/ 7272972 w 9143999"/>
              <a:gd name="connsiteY5953" fmla="*/ 2050142 h 6844842"/>
              <a:gd name="connsiteX5954" fmla="*/ 7272972 w 9143999"/>
              <a:gd name="connsiteY5954" fmla="*/ 2004422 h 6844842"/>
              <a:gd name="connsiteX5955" fmla="*/ 7300404 w 9143999"/>
              <a:gd name="connsiteY5955" fmla="*/ 1993564 h 6844842"/>
              <a:gd name="connsiteX5956" fmla="*/ 7315834 w 9143999"/>
              <a:gd name="connsiteY5956" fmla="*/ 2053571 h 6844842"/>
              <a:gd name="connsiteX5957" fmla="*/ 7294831 w 9143999"/>
              <a:gd name="connsiteY5957" fmla="*/ 2064287 h 6844842"/>
              <a:gd name="connsiteX5958" fmla="*/ 3171603 w 9143999"/>
              <a:gd name="connsiteY5958" fmla="*/ 2064644 h 6844842"/>
              <a:gd name="connsiteX5959" fmla="*/ 3147385 w 9143999"/>
              <a:gd name="connsiteY5959" fmla="*/ 2058144 h 6844842"/>
              <a:gd name="connsiteX5960" fmla="*/ 3138241 w 9143999"/>
              <a:gd name="connsiteY5960" fmla="*/ 2011281 h 6844842"/>
              <a:gd name="connsiteX5961" fmla="*/ 3193677 w 9143999"/>
              <a:gd name="connsiteY5961" fmla="*/ 1995850 h 6844842"/>
              <a:gd name="connsiteX5962" fmla="*/ 3209107 w 9143999"/>
              <a:gd name="connsiteY5962" fmla="*/ 2023854 h 6844842"/>
              <a:gd name="connsiteX5963" fmla="*/ 3198820 w 9143999"/>
              <a:gd name="connsiteY5963" fmla="*/ 2055286 h 6844842"/>
              <a:gd name="connsiteX5964" fmla="*/ 3171603 w 9143999"/>
              <a:gd name="connsiteY5964" fmla="*/ 2064644 h 6844842"/>
              <a:gd name="connsiteX5965" fmla="*/ 5972394 w 9143999"/>
              <a:gd name="connsiteY5965" fmla="*/ 2064644 h 6844842"/>
              <a:gd name="connsiteX5966" fmla="*/ 5945177 w 9143999"/>
              <a:gd name="connsiteY5966" fmla="*/ 2055286 h 6844842"/>
              <a:gd name="connsiteX5967" fmla="*/ 5934890 w 9143999"/>
              <a:gd name="connsiteY5967" fmla="*/ 2023854 h 6844842"/>
              <a:gd name="connsiteX5968" fmla="*/ 5950320 w 9143999"/>
              <a:gd name="connsiteY5968" fmla="*/ 1995850 h 6844842"/>
              <a:gd name="connsiteX5969" fmla="*/ 6005756 w 9143999"/>
              <a:gd name="connsiteY5969" fmla="*/ 2011281 h 6844842"/>
              <a:gd name="connsiteX5970" fmla="*/ 5996612 w 9143999"/>
              <a:gd name="connsiteY5970" fmla="*/ 2058144 h 6844842"/>
              <a:gd name="connsiteX5971" fmla="*/ 5972394 w 9143999"/>
              <a:gd name="connsiteY5971" fmla="*/ 2064644 h 6844842"/>
              <a:gd name="connsiteX5972" fmla="*/ 2511212 w 9143999"/>
              <a:gd name="connsiteY5972" fmla="*/ 2064999 h 6844842"/>
              <a:gd name="connsiteX5973" fmla="*/ 2487209 w 9143999"/>
              <a:gd name="connsiteY5973" fmla="*/ 2050712 h 6844842"/>
              <a:gd name="connsiteX5974" fmla="*/ 2483209 w 9143999"/>
              <a:gd name="connsiteY5974" fmla="*/ 2006706 h 6844842"/>
              <a:gd name="connsiteX5975" fmla="*/ 2527214 w 9143999"/>
              <a:gd name="connsiteY5975" fmla="*/ 1997562 h 6844842"/>
              <a:gd name="connsiteX5976" fmla="*/ 2511212 w 9143999"/>
              <a:gd name="connsiteY5976" fmla="*/ 2064999 h 6844842"/>
              <a:gd name="connsiteX5977" fmla="*/ 6632785 w 9143999"/>
              <a:gd name="connsiteY5977" fmla="*/ 2064999 h 6844842"/>
              <a:gd name="connsiteX5978" fmla="*/ 6616783 w 9143999"/>
              <a:gd name="connsiteY5978" fmla="*/ 1997562 h 6844842"/>
              <a:gd name="connsiteX5979" fmla="*/ 6660788 w 9143999"/>
              <a:gd name="connsiteY5979" fmla="*/ 2006706 h 6844842"/>
              <a:gd name="connsiteX5980" fmla="*/ 6656788 w 9143999"/>
              <a:gd name="connsiteY5980" fmla="*/ 2050712 h 6844842"/>
              <a:gd name="connsiteX5981" fmla="*/ 6632785 w 9143999"/>
              <a:gd name="connsiteY5981" fmla="*/ 2064999 h 6844842"/>
              <a:gd name="connsiteX5982" fmla="*/ 4099186 w 9143999"/>
              <a:gd name="connsiteY5982" fmla="*/ 2065000 h 6844842"/>
              <a:gd name="connsiteX5983" fmla="*/ 4076898 w 9143999"/>
              <a:gd name="connsiteY5983" fmla="*/ 2051284 h 6844842"/>
              <a:gd name="connsiteX5984" fmla="*/ 4084327 w 9143999"/>
              <a:gd name="connsiteY5984" fmla="*/ 1996992 h 6844842"/>
              <a:gd name="connsiteX5985" fmla="*/ 4121475 w 9143999"/>
              <a:gd name="connsiteY5985" fmla="*/ 2051284 h 6844842"/>
              <a:gd name="connsiteX5986" fmla="*/ 4099186 w 9143999"/>
              <a:gd name="connsiteY5986" fmla="*/ 2065000 h 6844842"/>
              <a:gd name="connsiteX5987" fmla="*/ 5044811 w 9143999"/>
              <a:gd name="connsiteY5987" fmla="*/ 2065000 h 6844842"/>
              <a:gd name="connsiteX5988" fmla="*/ 5022522 w 9143999"/>
              <a:gd name="connsiteY5988" fmla="*/ 2051284 h 6844842"/>
              <a:gd name="connsiteX5989" fmla="*/ 5059670 w 9143999"/>
              <a:gd name="connsiteY5989" fmla="*/ 1996992 h 6844842"/>
              <a:gd name="connsiteX5990" fmla="*/ 5067099 w 9143999"/>
              <a:gd name="connsiteY5990" fmla="*/ 2051284 h 6844842"/>
              <a:gd name="connsiteX5991" fmla="*/ 5044811 w 9143999"/>
              <a:gd name="connsiteY5991" fmla="*/ 2065000 h 6844842"/>
              <a:gd name="connsiteX5992" fmla="*/ 1055865 w 9143999"/>
              <a:gd name="connsiteY5992" fmla="*/ 2065221 h 6844842"/>
              <a:gd name="connsiteX5993" fmla="*/ 1026511 w 9143999"/>
              <a:gd name="connsiteY5993" fmla="*/ 2053577 h 6844842"/>
              <a:gd name="connsiteX5994" fmla="*/ 1029936 w 9143999"/>
              <a:gd name="connsiteY5994" fmla="*/ 1995856 h 6844842"/>
              <a:gd name="connsiteX5995" fmla="*/ 1077355 w 9143999"/>
              <a:gd name="connsiteY5995" fmla="*/ 1999285 h 6844842"/>
              <a:gd name="connsiteX5996" fmla="*/ 1083067 w 9143999"/>
              <a:gd name="connsiteY5996" fmla="*/ 2052434 h 6844842"/>
              <a:gd name="connsiteX5997" fmla="*/ 1055865 w 9143999"/>
              <a:gd name="connsiteY5997" fmla="*/ 2065221 h 6844842"/>
              <a:gd name="connsiteX5998" fmla="*/ 8088132 w 9143999"/>
              <a:gd name="connsiteY5998" fmla="*/ 2065221 h 6844842"/>
              <a:gd name="connsiteX5999" fmla="*/ 8060930 w 9143999"/>
              <a:gd name="connsiteY5999" fmla="*/ 2052434 h 6844842"/>
              <a:gd name="connsiteX6000" fmla="*/ 8066642 w 9143999"/>
              <a:gd name="connsiteY6000" fmla="*/ 1999285 h 6844842"/>
              <a:gd name="connsiteX6001" fmla="*/ 8114061 w 9143999"/>
              <a:gd name="connsiteY6001" fmla="*/ 1995856 h 6844842"/>
              <a:gd name="connsiteX6002" fmla="*/ 8117486 w 9143999"/>
              <a:gd name="connsiteY6002" fmla="*/ 2053577 h 6844842"/>
              <a:gd name="connsiteX6003" fmla="*/ 8088132 w 9143999"/>
              <a:gd name="connsiteY6003" fmla="*/ 2065221 h 6844842"/>
              <a:gd name="connsiteX6004" fmla="*/ 2783758 w 9143999"/>
              <a:gd name="connsiteY6004" fmla="*/ 2067436 h 6844842"/>
              <a:gd name="connsiteX6005" fmla="*/ 2758255 w 9143999"/>
              <a:gd name="connsiteY6005" fmla="*/ 2066722 h 6844842"/>
              <a:gd name="connsiteX6006" fmla="*/ 2729679 w 9143999"/>
              <a:gd name="connsiteY6006" fmla="*/ 2026717 h 6844842"/>
              <a:gd name="connsiteX6007" fmla="*/ 2769685 w 9143999"/>
              <a:gd name="connsiteY6007" fmla="*/ 1982140 h 6844842"/>
              <a:gd name="connsiteX6008" fmla="*/ 2799974 w 9143999"/>
              <a:gd name="connsiteY6008" fmla="*/ 1990713 h 6844842"/>
              <a:gd name="connsiteX6009" fmla="*/ 2815405 w 9143999"/>
              <a:gd name="connsiteY6009" fmla="*/ 2027860 h 6844842"/>
              <a:gd name="connsiteX6010" fmla="*/ 2807975 w 9143999"/>
              <a:gd name="connsiteY6010" fmla="*/ 2058721 h 6844842"/>
              <a:gd name="connsiteX6011" fmla="*/ 2783758 w 9143999"/>
              <a:gd name="connsiteY6011" fmla="*/ 2067436 h 6844842"/>
              <a:gd name="connsiteX6012" fmla="*/ 6360239 w 9143999"/>
              <a:gd name="connsiteY6012" fmla="*/ 2067436 h 6844842"/>
              <a:gd name="connsiteX6013" fmla="*/ 6336022 w 9143999"/>
              <a:gd name="connsiteY6013" fmla="*/ 2058721 h 6844842"/>
              <a:gd name="connsiteX6014" fmla="*/ 6328592 w 9143999"/>
              <a:gd name="connsiteY6014" fmla="*/ 2027860 h 6844842"/>
              <a:gd name="connsiteX6015" fmla="*/ 6344023 w 9143999"/>
              <a:gd name="connsiteY6015" fmla="*/ 1990713 h 6844842"/>
              <a:gd name="connsiteX6016" fmla="*/ 6374312 w 9143999"/>
              <a:gd name="connsiteY6016" fmla="*/ 1982140 h 6844842"/>
              <a:gd name="connsiteX6017" fmla="*/ 6414318 w 9143999"/>
              <a:gd name="connsiteY6017" fmla="*/ 2026717 h 6844842"/>
              <a:gd name="connsiteX6018" fmla="*/ 6385742 w 9143999"/>
              <a:gd name="connsiteY6018" fmla="*/ 2066722 h 6844842"/>
              <a:gd name="connsiteX6019" fmla="*/ 6360239 w 9143999"/>
              <a:gd name="connsiteY6019" fmla="*/ 2067436 h 6844842"/>
              <a:gd name="connsiteX6020" fmla="*/ 3310628 w 9143999"/>
              <a:gd name="connsiteY6020" fmla="*/ 2067861 h 6844842"/>
              <a:gd name="connsiteX6021" fmla="*/ 3277481 w 9143999"/>
              <a:gd name="connsiteY6021" fmla="*/ 2054716 h 6844842"/>
              <a:gd name="connsiteX6022" fmla="*/ 3275195 w 9143999"/>
              <a:gd name="connsiteY6022" fmla="*/ 2002710 h 6844842"/>
              <a:gd name="connsiteX6023" fmla="*/ 3346061 w 9143999"/>
              <a:gd name="connsiteY6023" fmla="*/ 2027284 h 6844842"/>
              <a:gd name="connsiteX6024" fmla="*/ 3310628 w 9143999"/>
              <a:gd name="connsiteY6024" fmla="*/ 2067861 h 6844842"/>
              <a:gd name="connsiteX6025" fmla="*/ 5833369 w 9143999"/>
              <a:gd name="connsiteY6025" fmla="*/ 2067861 h 6844842"/>
              <a:gd name="connsiteX6026" fmla="*/ 5797936 w 9143999"/>
              <a:gd name="connsiteY6026" fmla="*/ 2027284 h 6844842"/>
              <a:gd name="connsiteX6027" fmla="*/ 5868802 w 9143999"/>
              <a:gd name="connsiteY6027" fmla="*/ 2002710 h 6844842"/>
              <a:gd name="connsiteX6028" fmla="*/ 5866516 w 9143999"/>
              <a:gd name="connsiteY6028" fmla="*/ 2054716 h 6844842"/>
              <a:gd name="connsiteX6029" fmla="*/ 5833369 w 9143999"/>
              <a:gd name="connsiteY6029" fmla="*/ 2067861 h 6844842"/>
              <a:gd name="connsiteX6030" fmla="*/ 3575954 w 9143999"/>
              <a:gd name="connsiteY6030" fmla="*/ 2068438 h 6844842"/>
              <a:gd name="connsiteX6031" fmla="*/ 3543378 w 9143999"/>
              <a:gd name="connsiteY6031" fmla="*/ 2057580 h 6844842"/>
              <a:gd name="connsiteX6032" fmla="*/ 3531948 w 9143999"/>
              <a:gd name="connsiteY6032" fmla="*/ 2010145 h 6844842"/>
              <a:gd name="connsiteX6033" fmla="*/ 3573096 w 9143999"/>
              <a:gd name="connsiteY6033" fmla="*/ 1979284 h 6844842"/>
              <a:gd name="connsiteX6034" fmla="*/ 3614244 w 9143999"/>
              <a:gd name="connsiteY6034" fmla="*/ 2026147 h 6844842"/>
              <a:gd name="connsiteX6035" fmla="*/ 3575954 w 9143999"/>
              <a:gd name="connsiteY6035" fmla="*/ 2068438 h 6844842"/>
              <a:gd name="connsiteX6036" fmla="*/ 5568043 w 9143999"/>
              <a:gd name="connsiteY6036" fmla="*/ 2068438 h 6844842"/>
              <a:gd name="connsiteX6037" fmla="*/ 5529753 w 9143999"/>
              <a:gd name="connsiteY6037" fmla="*/ 2026147 h 6844842"/>
              <a:gd name="connsiteX6038" fmla="*/ 5570901 w 9143999"/>
              <a:gd name="connsiteY6038" fmla="*/ 1979284 h 6844842"/>
              <a:gd name="connsiteX6039" fmla="*/ 5612049 w 9143999"/>
              <a:gd name="connsiteY6039" fmla="*/ 2010145 h 6844842"/>
              <a:gd name="connsiteX6040" fmla="*/ 5600619 w 9143999"/>
              <a:gd name="connsiteY6040" fmla="*/ 2057580 h 6844842"/>
              <a:gd name="connsiteX6041" fmla="*/ 5568043 w 9143999"/>
              <a:gd name="connsiteY6041" fmla="*/ 2068438 h 6844842"/>
              <a:gd name="connsiteX6042" fmla="*/ 663487 w 9143999"/>
              <a:gd name="connsiteY6042" fmla="*/ 2069507 h 6844842"/>
              <a:gd name="connsiteX6043" fmla="*/ 637982 w 9143999"/>
              <a:gd name="connsiteY6043" fmla="*/ 2065007 h 6844842"/>
              <a:gd name="connsiteX6044" fmla="*/ 618553 w 9143999"/>
              <a:gd name="connsiteY6044" fmla="*/ 2042147 h 6844842"/>
              <a:gd name="connsiteX6045" fmla="*/ 641410 w 9143999"/>
              <a:gd name="connsiteY6045" fmla="*/ 1987854 h 6844842"/>
              <a:gd name="connsiteX6046" fmla="*/ 675696 w 9143999"/>
              <a:gd name="connsiteY6046" fmla="*/ 1988426 h 6844842"/>
              <a:gd name="connsiteX6047" fmla="*/ 684278 w 9143999"/>
              <a:gd name="connsiteY6047" fmla="*/ 2056434 h 6844842"/>
              <a:gd name="connsiteX6048" fmla="*/ 663487 w 9143999"/>
              <a:gd name="connsiteY6048" fmla="*/ 2069507 h 6844842"/>
              <a:gd name="connsiteX6049" fmla="*/ 8480510 w 9143999"/>
              <a:gd name="connsiteY6049" fmla="*/ 2069507 h 6844842"/>
              <a:gd name="connsiteX6050" fmla="*/ 8459719 w 9143999"/>
              <a:gd name="connsiteY6050" fmla="*/ 2056434 h 6844842"/>
              <a:gd name="connsiteX6051" fmla="*/ 8468301 w 9143999"/>
              <a:gd name="connsiteY6051" fmla="*/ 1988426 h 6844842"/>
              <a:gd name="connsiteX6052" fmla="*/ 8502587 w 9143999"/>
              <a:gd name="connsiteY6052" fmla="*/ 1987854 h 6844842"/>
              <a:gd name="connsiteX6053" fmla="*/ 8525444 w 9143999"/>
              <a:gd name="connsiteY6053" fmla="*/ 2042147 h 6844842"/>
              <a:gd name="connsiteX6054" fmla="*/ 8506015 w 9143999"/>
              <a:gd name="connsiteY6054" fmla="*/ 2065007 h 6844842"/>
              <a:gd name="connsiteX6055" fmla="*/ 8480510 w 9143999"/>
              <a:gd name="connsiteY6055" fmla="*/ 2069507 h 6844842"/>
              <a:gd name="connsiteX6056" fmla="*/ 525520 w 9143999"/>
              <a:gd name="connsiteY6056" fmla="*/ 2070079 h 6844842"/>
              <a:gd name="connsiteX6057" fmla="*/ 495874 w 9143999"/>
              <a:gd name="connsiteY6057" fmla="*/ 2056435 h 6844842"/>
              <a:gd name="connsiteX6058" fmla="*/ 510734 w 9143999"/>
              <a:gd name="connsiteY6058" fmla="*/ 1984426 h 6844842"/>
              <a:gd name="connsiteX6059" fmla="*/ 558743 w 9143999"/>
              <a:gd name="connsiteY6059" fmla="*/ 2002714 h 6844842"/>
              <a:gd name="connsiteX6060" fmla="*/ 556457 w 9143999"/>
              <a:gd name="connsiteY6060" fmla="*/ 2054149 h 6844842"/>
              <a:gd name="connsiteX6061" fmla="*/ 525520 w 9143999"/>
              <a:gd name="connsiteY6061" fmla="*/ 2070079 h 6844842"/>
              <a:gd name="connsiteX6062" fmla="*/ 8618477 w 9143999"/>
              <a:gd name="connsiteY6062" fmla="*/ 2070079 h 6844842"/>
              <a:gd name="connsiteX6063" fmla="*/ 8587540 w 9143999"/>
              <a:gd name="connsiteY6063" fmla="*/ 2054149 h 6844842"/>
              <a:gd name="connsiteX6064" fmla="*/ 8585254 w 9143999"/>
              <a:gd name="connsiteY6064" fmla="*/ 2002714 h 6844842"/>
              <a:gd name="connsiteX6065" fmla="*/ 8633263 w 9143999"/>
              <a:gd name="connsiteY6065" fmla="*/ 1984426 h 6844842"/>
              <a:gd name="connsiteX6066" fmla="*/ 8648123 w 9143999"/>
              <a:gd name="connsiteY6066" fmla="*/ 2056435 h 6844842"/>
              <a:gd name="connsiteX6067" fmla="*/ 8618477 w 9143999"/>
              <a:gd name="connsiteY6067" fmla="*/ 2070079 h 6844842"/>
              <a:gd name="connsiteX6068" fmla="*/ 4238140 w 9143999"/>
              <a:gd name="connsiteY6068" fmla="*/ 2070150 h 6844842"/>
              <a:gd name="connsiteX6069" fmla="*/ 4213279 w 9143999"/>
              <a:gd name="connsiteY6069" fmla="*/ 2063292 h 6844842"/>
              <a:gd name="connsiteX6070" fmla="*/ 4188705 w 9143999"/>
              <a:gd name="connsiteY6070" fmla="*/ 2017572 h 6844842"/>
              <a:gd name="connsiteX6071" fmla="*/ 4240711 w 9143999"/>
              <a:gd name="connsiteY6071" fmla="*/ 1981568 h 6844842"/>
              <a:gd name="connsiteX6072" fmla="*/ 4259571 w 9143999"/>
              <a:gd name="connsiteY6072" fmla="*/ 2059863 h 6844842"/>
              <a:gd name="connsiteX6073" fmla="*/ 4238140 w 9143999"/>
              <a:gd name="connsiteY6073" fmla="*/ 2070150 h 6844842"/>
              <a:gd name="connsiteX6074" fmla="*/ 4905857 w 9143999"/>
              <a:gd name="connsiteY6074" fmla="*/ 2070150 h 6844842"/>
              <a:gd name="connsiteX6075" fmla="*/ 4884426 w 9143999"/>
              <a:gd name="connsiteY6075" fmla="*/ 2059863 h 6844842"/>
              <a:gd name="connsiteX6076" fmla="*/ 4903286 w 9143999"/>
              <a:gd name="connsiteY6076" fmla="*/ 1981568 h 6844842"/>
              <a:gd name="connsiteX6077" fmla="*/ 4955292 w 9143999"/>
              <a:gd name="connsiteY6077" fmla="*/ 2017572 h 6844842"/>
              <a:gd name="connsiteX6078" fmla="*/ 4930718 w 9143999"/>
              <a:gd name="connsiteY6078" fmla="*/ 2063292 h 6844842"/>
              <a:gd name="connsiteX6079" fmla="*/ 4905857 w 9143999"/>
              <a:gd name="connsiteY6079" fmla="*/ 2070150 h 6844842"/>
              <a:gd name="connsiteX6080" fmla="*/ 3958234 w 9143999"/>
              <a:gd name="connsiteY6080" fmla="*/ 2071864 h 6844842"/>
              <a:gd name="connsiteX6081" fmla="*/ 3922229 w 9143999"/>
              <a:gd name="connsiteY6081" fmla="*/ 2023858 h 6844842"/>
              <a:gd name="connsiteX6082" fmla="*/ 3968521 w 9143999"/>
              <a:gd name="connsiteY6082" fmla="*/ 1979281 h 6844842"/>
              <a:gd name="connsiteX6083" fmla="*/ 4013669 w 9143999"/>
              <a:gd name="connsiteY6083" fmla="*/ 2028430 h 6844842"/>
              <a:gd name="connsiteX6084" fmla="*/ 3958234 w 9143999"/>
              <a:gd name="connsiteY6084" fmla="*/ 2071864 h 6844842"/>
              <a:gd name="connsiteX6085" fmla="*/ 5185763 w 9143999"/>
              <a:gd name="connsiteY6085" fmla="*/ 2071864 h 6844842"/>
              <a:gd name="connsiteX6086" fmla="*/ 5130328 w 9143999"/>
              <a:gd name="connsiteY6086" fmla="*/ 2028430 h 6844842"/>
              <a:gd name="connsiteX6087" fmla="*/ 5175476 w 9143999"/>
              <a:gd name="connsiteY6087" fmla="*/ 1979281 h 6844842"/>
              <a:gd name="connsiteX6088" fmla="*/ 5221768 w 9143999"/>
              <a:gd name="connsiteY6088" fmla="*/ 2023858 h 6844842"/>
              <a:gd name="connsiteX6089" fmla="*/ 5185763 w 9143999"/>
              <a:gd name="connsiteY6089" fmla="*/ 2071864 h 6844842"/>
              <a:gd name="connsiteX6090" fmla="*/ 2650877 w 9143999"/>
              <a:gd name="connsiteY6090" fmla="*/ 2074718 h 6844842"/>
              <a:gd name="connsiteX6091" fmla="*/ 2627017 w 9143999"/>
              <a:gd name="connsiteY6091" fmla="*/ 2070147 h 6844842"/>
              <a:gd name="connsiteX6092" fmla="*/ 2592727 w 9143999"/>
              <a:gd name="connsiteY6092" fmla="*/ 2023855 h 6844842"/>
              <a:gd name="connsiteX6093" fmla="*/ 2609300 w 9143999"/>
              <a:gd name="connsiteY6093" fmla="*/ 1997566 h 6844842"/>
              <a:gd name="connsiteX6094" fmla="*/ 2673880 w 9143999"/>
              <a:gd name="connsiteY6094" fmla="*/ 1994709 h 6844842"/>
              <a:gd name="connsiteX6095" fmla="*/ 2672165 w 9143999"/>
              <a:gd name="connsiteY6095" fmla="*/ 2058717 h 6844842"/>
              <a:gd name="connsiteX6096" fmla="*/ 2650877 w 9143999"/>
              <a:gd name="connsiteY6096" fmla="*/ 2074718 h 6844842"/>
              <a:gd name="connsiteX6097" fmla="*/ 6493120 w 9143999"/>
              <a:gd name="connsiteY6097" fmla="*/ 2074718 h 6844842"/>
              <a:gd name="connsiteX6098" fmla="*/ 6471832 w 9143999"/>
              <a:gd name="connsiteY6098" fmla="*/ 2058717 h 6844842"/>
              <a:gd name="connsiteX6099" fmla="*/ 6470117 w 9143999"/>
              <a:gd name="connsiteY6099" fmla="*/ 1994709 h 6844842"/>
              <a:gd name="connsiteX6100" fmla="*/ 6534697 w 9143999"/>
              <a:gd name="connsiteY6100" fmla="*/ 1997566 h 6844842"/>
              <a:gd name="connsiteX6101" fmla="*/ 6551270 w 9143999"/>
              <a:gd name="connsiteY6101" fmla="*/ 2023855 h 6844842"/>
              <a:gd name="connsiteX6102" fmla="*/ 6516980 w 9143999"/>
              <a:gd name="connsiteY6102" fmla="*/ 2070147 h 6844842"/>
              <a:gd name="connsiteX6103" fmla="*/ 6493120 w 9143999"/>
              <a:gd name="connsiteY6103" fmla="*/ 2074718 h 6844842"/>
              <a:gd name="connsiteX6104" fmla="*/ 923012 w 9143999"/>
              <a:gd name="connsiteY6104" fmla="*/ 2075504 h 6844842"/>
              <a:gd name="connsiteX6105" fmla="*/ 902736 w 9143999"/>
              <a:gd name="connsiteY6105" fmla="*/ 2067289 h 6844842"/>
              <a:gd name="connsiteX6106" fmla="*/ 890151 w 9143999"/>
              <a:gd name="connsiteY6106" fmla="*/ 1996994 h 6844842"/>
              <a:gd name="connsiteX6107" fmla="*/ 949587 w 9143999"/>
              <a:gd name="connsiteY6107" fmla="*/ 1991851 h 6844842"/>
              <a:gd name="connsiteX6108" fmla="*/ 966728 w 9143999"/>
              <a:gd name="connsiteY6108" fmla="*/ 2022712 h 6844842"/>
              <a:gd name="connsiteX6109" fmla="*/ 943301 w 9143999"/>
              <a:gd name="connsiteY6109" fmla="*/ 2067860 h 6844842"/>
              <a:gd name="connsiteX6110" fmla="*/ 923012 w 9143999"/>
              <a:gd name="connsiteY6110" fmla="*/ 2075504 h 6844842"/>
              <a:gd name="connsiteX6111" fmla="*/ 8220985 w 9143999"/>
              <a:gd name="connsiteY6111" fmla="*/ 2075504 h 6844842"/>
              <a:gd name="connsiteX6112" fmla="*/ 8200696 w 9143999"/>
              <a:gd name="connsiteY6112" fmla="*/ 2067860 h 6844842"/>
              <a:gd name="connsiteX6113" fmla="*/ 8177269 w 9143999"/>
              <a:gd name="connsiteY6113" fmla="*/ 2022712 h 6844842"/>
              <a:gd name="connsiteX6114" fmla="*/ 8194410 w 9143999"/>
              <a:gd name="connsiteY6114" fmla="*/ 1991851 h 6844842"/>
              <a:gd name="connsiteX6115" fmla="*/ 8253846 w 9143999"/>
              <a:gd name="connsiteY6115" fmla="*/ 1996994 h 6844842"/>
              <a:gd name="connsiteX6116" fmla="*/ 8241261 w 9143999"/>
              <a:gd name="connsiteY6116" fmla="*/ 2067289 h 6844842"/>
              <a:gd name="connsiteX6117" fmla="*/ 8220985 w 9143999"/>
              <a:gd name="connsiteY6117" fmla="*/ 2075504 h 6844842"/>
              <a:gd name="connsiteX6118" fmla="*/ 3574235 w 9143999"/>
              <a:gd name="connsiteY6118" fmla="*/ 2167618 h 6844842"/>
              <a:gd name="connsiteX6119" fmla="*/ 3565663 w 9143999"/>
              <a:gd name="connsiteY6119" fmla="*/ 2162475 h 6844842"/>
              <a:gd name="connsiteX6120" fmla="*/ 3579950 w 9143999"/>
              <a:gd name="connsiteY6120" fmla="*/ 2153331 h 6844842"/>
              <a:gd name="connsiteX6121" fmla="*/ 3574235 w 9143999"/>
              <a:gd name="connsiteY6121" fmla="*/ 2167618 h 6844842"/>
              <a:gd name="connsiteX6122" fmla="*/ 5569762 w 9143999"/>
              <a:gd name="connsiteY6122" fmla="*/ 2167618 h 6844842"/>
              <a:gd name="connsiteX6123" fmla="*/ 5564047 w 9143999"/>
              <a:gd name="connsiteY6123" fmla="*/ 2153331 h 6844842"/>
              <a:gd name="connsiteX6124" fmla="*/ 5578334 w 9143999"/>
              <a:gd name="connsiteY6124" fmla="*/ 2162475 h 6844842"/>
              <a:gd name="connsiteX6125" fmla="*/ 5569762 w 9143999"/>
              <a:gd name="connsiteY6125" fmla="*/ 2167618 h 6844842"/>
              <a:gd name="connsiteX6126" fmla="*/ 786932 w 9143999"/>
              <a:gd name="connsiteY6126" fmla="*/ 2167619 h 6844842"/>
              <a:gd name="connsiteX6127" fmla="*/ 778359 w 9143999"/>
              <a:gd name="connsiteY6127" fmla="*/ 2159046 h 6844842"/>
              <a:gd name="connsiteX6128" fmla="*/ 786932 w 9143999"/>
              <a:gd name="connsiteY6128" fmla="*/ 2150473 h 6844842"/>
              <a:gd name="connsiteX6129" fmla="*/ 795505 w 9143999"/>
              <a:gd name="connsiteY6129" fmla="*/ 2159046 h 6844842"/>
              <a:gd name="connsiteX6130" fmla="*/ 786932 w 9143999"/>
              <a:gd name="connsiteY6130" fmla="*/ 2167619 h 6844842"/>
              <a:gd name="connsiteX6131" fmla="*/ 8357065 w 9143999"/>
              <a:gd name="connsiteY6131" fmla="*/ 2167619 h 6844842"/>
              <a:gd name="connsiteX6132" fmla="*/ 8348492 w 9143999"/>
              <a:gd name="connsiteY6132" fmla="*/ 2159046 h 6844842"/>
              <a:gd name="connsiteX6133" fmla="*/ 8357065 w 9143999"/>
              <a:gd name="connsiteY6133" fmla="*/ 2150473 h 6844842"/>
              <a:gd name="connsiteX6134" fmla="*/ 8365638 w 9143999"/>
              <a:gd name="connsiteY6134" fmla="*/ 2159046 h 6844842"/>
              <a:gd name="connsiteX6135" fmla="*/ 8357065 w 9143999"/>
              <a:gd name="connsiteY6135" fmla="*/ 2167619 h 6844842"/>
              <a:gd name="connsiteX6136" fmla="*/ 3165104 w 9143999"/>
              <a:gd name="connsiteY6136" fmla="*/ 2169331 h 6844842"/>
              <a:gd name="connsiteX6137" fmla="*/ 3171962 w 9143999"/>
              <a:gd name="connsiteY6137" fmla="*/ 2150472 h 6844842"/>
              <a:gd name="connsiteX6138" fmla="*/ 3186250 w 9143999"/>
              <a:gd name="connsiteY6138" fmla="*/ 2158473 h 6844842"/>
              <a:gd name="connsiteX6139" fmla="*/ 3165104 w 9143999"/>
              <a:gd name="connsiteY6139" fmla="*/ 2169331 h 6844842"/>
              <a:gd name="connsiteX6140" fmla="*/ 5978893 w 9143999"/>
              <a:gd name="connsiteY6140" fmla="*/ 2169331 h 6844842"/>
              <a:gd name="connsiteX6141" fmla="*/ 5957747 w 9143999"/>
              <a:gd name="connsiteY6141" fmla="*/ 2158473 h 6844842"/>
              <a:gd name="connsiteX6142" fmla="*/ 5972035 w 9143999"/>
              <a:gd name="connsiteY6142" fmla="*/ 2150472 h 6844842"/>
              <a:gd name="connsiteX6143" fmla="*/ 5978893 w 9143999"/>
              <a:gd name="connsiteY6143" fmla="*/ 2169331 h 6844842"/>
              <a:gd name="connsiteX6144" fmla="*/ 261229 w 9143999"/>
              <a:gd name="connsiteY6144" fmla="*/ 2172118 h 6844842"/>
              <a:gd name="connsiteX6145" fmla="*/ 246021 w 9143999"/>
              <a:gd name="connsiteY6145" fmla="*/ 2165332 h 6844842"/>
              <a:gd name="connsiteX6146" fmla="*/ 250020 w 9143999"/>
              <a:gd name="connsiteY6146" fmla="*/ 2151044 h 6844842"/>
              <a:gd name="connsiteX6147" fmla="*/ 275150 w 9143999"/>
              <a:gd name="connsiteY6147" fmla="*/ 2161331 h 6844842"/>
              <a:gd name="connsiteX6148" fmla="*/ 261229 w 9143999"/>
              <a:gd name="connsiteY6148" fmla="*/ 2172118 h 6844842"/>
              <a:gd name="connsiteX6149" fmla="*/ 8882768 w 9143999"/>
              <a:gd name="connsiteY6149" fmla="*/ 2172118 h 6844842"/>
              <a:gd name="connsiteX6150" fmla="*/ 8868847 w 9143999"/>
              <a:gd name="connsiteY6150" fmla="*/ 2161331 h 6844842"/>
              <a:gd name="connsiteX6151" fmla="*/ 8893977 w 9143999"/>
              <a:gd name="connsiteY6151" fmla="*/ 2151044 h 6844842"/>
              <a:gd name="connsiteX6152" fmla="*/ 8897976 w 9143999"/>
              <a:gd name="connsiteY6152" fmla="*/ 2165332 h 6844842"/>
              <a:gd name="connsiteX6153" fmla="*/ 8882768 w 9143999"/>
              <a:gd name="connsiteY6153" fmla="*/ 2172118 h 6844842"/>
              <a:gd name="connsiteX6154" fmla="*/ 4097472 w 9143999"/>
              <a:gd name="connsiteY6154" fmla="*/ 2172762 h 6844842"/>
              <a:gd name="connsiteX6155" fmla="*/ 4089471 w 9143999"/>
              <a:gd name="connsiteY6155" fmla="*/ 2169333 h 6844842"/>
              <a:gd name="connsiteX6156" fmla="*/ 4093471 w 9143999"/>
              <a:gd name="connsiteY6156" fmla="*/ 2147616 h 6844842"/>
              <a:gd name="connsiteX6157" fmla="*/ 4116331 w 9143999"/>
              <a:gd name="connsiteY6157" fmla="*/ 2159046 h 6844842"/>
              <a:gd name="connsiteX6158" fmla="*/ 4097472 w 9143999"/>
              <a:gd name="connsiteY6158" fmla="*/ 2172762 h 6844842"/>
              <a:gd name="connsiteX6159" fmla="*/ 5046525 w 9143999"/>
              <a:gd name="connsiteY6159" fmla="*/ 2172762 h 6844842"/>
              <a:gd name="connsiteX6160" fmla="*/ 5027666 w 9143999"/>
              <a:gd name="connsiteY6160" fmla="*/ 2159046 h 6844842"/>
              <a:gd name="connsiteX6161" fmla="*/ 5050526 w 9143999"/>
              <a:gd name="connsiteY6161" fmla="*/ 2147616 h 6844842"/>
              <a:gd name="connsiteX6162" fmla="*/ 5054526 w 9143999"/>
              <a:gd name="connsiteY6162" fmla="*/ 2169333 h 6844842"/>
              <a:gd name="connsiteX6163" fmla="*/ 5046525 w 9143999"/>
              <a:gd name="connsiteY6163" fmla="*/ 2172762 h 6844842"/>
              <a:gd name="connsiteX6164" fmla="*/ 390283 w 9143999"/>
              <a:gd name="connsiteY6164" fmla="*/ 2172972 h 6844842"/>
              <a:gd name="connsiteX6165" fmla="*/ 382348 w 9143999"/>
              <a:gd name="connsiteY6165" fmla="*/ 2164757 h 6844842"/>
              <a:gd name="connsiteX6166" fmla="*/ 401791 w 9143999"/>
              <a:gd name="connsiteY6166" fmla="*/ 2153327 h 6844842"/>
              <a:gd name="connsiteX6167" fmla="*/ 401219 w 9143999"/>
              <a:gd name="connsiteY6167" fmla="*/ 2165328 h 6844842"/>
              <a:gd name="connsiteX6168" fmla="*/ 390283 w 9143999"/>
              <a:gd name="connsiteY6168" fmla="*/ 2172972 h 6844842"/>
              <a:gd name="connsiteX6169" fmla="*/ 8753714 w 9143999"/>
              <a:gd name="connsiteY6169" fmla="*/ 2172972 h 6844842"/>
              <a:gd name="connsiteX6170" fmla="*/ 8742778 w 9143999"/>
              <a:gd name="connsiteY6170" fmla="*/ 2165328 h 6844842"/>
              <a:gd name="connsiteX6171" fmla="*/ 8742206 w 9143999"/>
              <a:gd name="connsiteY6171" fmla="*/ 2153327 h 6844842"/>
              <a:gd name="connsiteX6172" fmla="*/ 8761649 w 9143999"/>
              <a:gd name="connsiteY6172" fmla="*/ 2164757 h 6844842"/>
              <a:gd name="connsiteX6173" fmla="*/ 8753714 w 9143999"/>
              <a:gd name="connsiteY6173" fmla="*/ 2172972 h 6844842"/>
              <a:gd name="connsiteX6174" fmla="*/ 2113571 w 9143999"/>
              <a:gd name="connsiteY6174" fmla="*/ 2177477 h 6844842"/>
              <a:gd name="connsiteX6175" fmla="*/ 2100355 w 9143999"/>
              <a:gd name="connsiteY6175" fmla="*/ 2175619 h 6844842"/>
              <a:gd name="connsiteX6176" fmla="*/ 2105498 w 9143999"/>
              <a:gd name="connsiteY6176" fmla="*/ 2144758 h 6844842"/>
              <a:gd name="connsiteX6177" fmla="*/ 2127215 w 9143999"/>
              <a:gd name="connsiteY6177" fmla="*/ 2166475 h 6844842"/>
              <a:gd name="connsiteX6178" fmla="*/ 2113571 w 9143999"/>
              <a:gd name="connsiteY6178" fmla="*/ 2177477 h 6844842"/>
              <a:gd name="connsiteX6179" fmla="*/ 7030426 w 9143999"/>
              <a:gd name="connsiteY6179" fmla="*/ 2177477 h 6844842"/>
              <a:gd name="connsiteX6180" fmla="*/ 7016782 w 9143999"/>
              <a:gd name="connsiteY6180" fmla="*/ 2166475 h 6844842"/>
              <a:gd name="connsiteX6181" fmla="*/ 7038499 w 9143999"/>
              <a:gd name="connsiteY6181" fmla="*/ 2144758 h 6844842"/>
              <a:gd name="connsiteX6182" fmla="*/ 7043642 w 9143999"/>
              <a:gd name="connsiteY6182" fmla="*/ 2175619 h 6844842"/>
              <a:gd name="connsiteX6183" fmla="*/ 7030426 w 9143999"/>
              <a:gd name="connsiteY6183" fmla="*/ 2177477 h 6844842"/>
              <a:gd name="connsiteX6184" fmla="*/ 1583984 w 9143999"/>
              <a:gd name="connsiteY6184" fmla="*/ 2177904 h 6844842"/>
              <a:gd name="connsiteX6185" fmla="*/ 1567410 w 9143999"/>
              <a:gd name="connsiteY6185" fmla="*/ 2169903 h 6844842"/>
              <a:gd name="connsiteX6186" fmla="*/ 1586270 w 9143999"/>
              <a:gd name="connsiteY6186" fmla="*/ 2141900 h 6844842"/>
              <a:gd name="connsiteX6187" fmla="*/ 1583984 w 9143999"/>
              <a:gd name="connsiteY6187" fmla="*/ 2177904 h 6844842"/>
              <a:gd name="connsiteX6188" fmla="*/ 7560013 w 9143999"/>
              <a:gd name="connsiteY6188" fmla="*/ 2177904 h 6844842"/>
              <a:gd name="connsiteX6189" fmla="*/ 7557727 w 9143999"/>
              <a:gd name="connsiteY6189" fmla="*/ 2141900 h 6844842"/>
              <a:gd name="connsiteX6190" fmla="*/ 7576587 w 9143999"/>
              <a:gd name="connsiteY6190" fmla="*/ 2169903 h 6844842"/>
              <a:gd name="connsiteX6191" fmla="*/ 7560013 w 9143999"/>
              <a:gd name="connsiteY6191" fmla="*/ 2177904 h 6844842"/>
              <a:gd name="connsiteX6192" fmla="*/ 659705 w 9143999"/>
              <a:gd name="connsiteY6192" fmla="*/ 2177905 h 6844842"/>
              <a:gd name="connsiteX6193" fmla="*/ 643687 w 9143999"/>
              <a:gd name="connsiteY6193" fmla="*/ 2171047 h 6844842"/>
              <a:gd name="connsiteX6194" fmla="*/ 658562 w 9143999"/>
              <a:gd name="connsiteY6194" fmla="*/ 2141901 h 6844842"/>
              <a:gd name="connsiteX6195" fmla="*/ 672839 w 9143999"/>
              <a:gd name="connsiteY6195" fmla="*/ 2159046 h 6844842"/>
              <a:gd name="connsiteX6196" fmla="*/ 659705 w 9143999"/>
              <a:gd name="connsiteY6196" fmla="*/ 2177905 h 6844842"/>
              <a:gd name="connsiteX6197" fmla="*/ 8484292 w 9143999"/>
              <a:gd name="connsiteY6197" fmla="*/ 2177905 h 6844842"/>
              <a:gd name="connsiteX6198" fmla="*/ 8471158 w 9143999"/>
              <a:gd name="connsiteY6198" fmla="*/ 2159046 h 6844842"/>
              <a:gd name="connsiteX6199" fmla="*/ 8485435 w 9143999"/>
              <a:gd name="connsiteY6199" fmla="*/ 2141901 h 6844842"/>
              <a:gd name="connsiteX6200" fmla="*/ 8500310 w 9143999"/>
              <a:gd name="connsiteY6200" fmla="*/ 2171047 h 6844842"/>
              <a:gd name="connsiteX6201" fmla="*/ 8484292 w 9143999"/>
              <a:gd name="connsiteY6201" fmla="*/ 2177905 h 6844842"/>
              <a:gd name="connsiteX6202" fmla="*/ 2770820 w 9143999"/>
              <a:gd name="connsiteY6202" fmla="*/ 2181190 h 6844842"/>
              <a:gd name="connsiteX6203" fmla="*/ 2761676 w 9143999"/>
              <a:gd name="connsiteY6203" fmla="*/ 2172760 h 6844842"/>
              <a:gd name="connsiteX6204" fmla="*/ 2792537 w 9143999"/>
              <a:gd name="connsiteY6204" fmla="*/ 2147614 h 6844842"/>
              <a:gd name="connsiteX6205" fmla="*/ 2781678 w 9143999"/>
              <a:gd name="connsiteY6205" fmla="*/ 2178475 h 6844842"/>
              <a:gd name="connsiteX6206" fmla="*/ 2770820 w 9143999"/>
              <a:gd name="connsiteY6206" fmla="*/ 2181190 h 6844842"/>
              <a:gd name="connsiteX6207" fmla="*/ 6373177 w 9143999"/>
              <a:gd name="connsiteY6207" fmla="*/ 2181190 h 6844842"/>
              <a:gd name="connsiteX6208" fmla="*/ 6362319 w 9143999"/>
              <a:gd name="connsiteY6208" fmla="*/ 2178475 h 6844842"/>
              <a:gd name="connsiteX6209" fmla="*/ 6351460 w 9143999"/>
              <a:gd name="connsiteY6209" fmla="*/ 2147614 h 6844842"/>
              <a:gd name="connsiteX6210" fmla="*/ 6382321 w 9143999"/>
              <a:gd name="connsiteY6210" fmla="*/ 2172760 h 6844842"/>
              <a:gd name="connsiteX6211" fmla="*/ 6373177 w 9143999"/>
              <a:gd name="connsiteY6211" fmla="*/ 2181190 h 6844842"/>
              <a:gd name="connsiteX6212" fmla="*/ 0 w 9143999"/>
              <a:gd name="connsiteY6212" fmla="*/ 2182106 h 6844842"/>
              <a:gd name="connsiteX6213" fmla="*/ 0 w 9143999"/>
              <a:gd name="connsiteY6213" fmla="*/ 2137908 h 6844842"/>
              <a:gd name="connsiteX6214" fmla="*/ 13199 w 9143999"/>
              <a:gd name="connsiteY6214" fmla="*/ 2147045 h 6844842"/>
              <a:gd name="connsiteX6215" fmla="*/ 14344 w 9143999"/>
              <a:gd name="connsiteY6215" fmla="*/ 2172763 h 6844842"/>
              <a:gd name="connsiteX6216" fmla="*/ 9143999 w 9143999"/>
              <a:gd name="connsiteY6216" fmla="*/ 2182108 h 6844842"/>
              <a:gd name="connsiteX6217" fmla="*/ 9129653 w 9143999"/>
              <a:gd name="connsiteY6217" fmla="*/ 2172763 h 6844842"/>
              <a:gd name="connsiteX6218" fmla="*/ 9130798 w 9143999"/>
              <a:gd name="connsiteY6218" fmla="*/ 2147045 h 6844842"/>
              <a:gd name="connsiteX6219" fmla="*/ 9143999 w 9143999"/>
              <a:gd name="connsiteY6219" fmla="*/ 2137907 h 6844842"/>
              <a:gd name="connsiteX6220" fmla="*/ 3835002 w 9143999"/>
              <a:gd name="connsiteY6220" fmla="*/ 2183620 h 6844842"/>
              <a:gd name="connsiteX6221" fmla="*/ 3810428 w 9143999"/>
              <a:gd name="connsiteY6221" fmla="*/ 2176762 h 6844842"/>
              <a:gd name="connsiteX6222" fmla="*/ 3809285 w 9143999"/>
              <a:gd name="connsiteY6222" fmla="*/ 2152188 h 6844842"/>
              <a:gd name="connsiteX6223" fmla="*/ 3833859 w 9143999"/>
              <a:gd name="connsiteY6223" fmla="*/ 2136186 h 6844842"/>
              <a:gd name="connsiteX6224" fmla="*/ 3856719 w 9143999"/>
              <a:gd name="connsiteY6224" fmla="*/ 2159046 h 6844842"/>
              <a:gd name="connsiteX6225" fmla="*/ 3835002 w 9143999"/>
              <a:gd name="connsiteY6225" fmla="*/ 2183620 h 6844842"/>
              <a:gd name="connsiteX6226" fmla="*/ 5308995 w 9143999"/>
              <a:gd name="connsiteY6226" fmla="*/ 2183620 h 6844842"/>
              <a:gd name="connsiteX6227" fmla="*/ 5287278 w 9143999"/>
              <a:gd name="connsiteY6227" fmla="*/ 2159046 h 6844842"/>
              <a:gd name="connsiteX6228" fmla="*/ 5310138 w 9143999"/>
              <a:gd name="connsiteY6228" fmla="*/ 2136186 h 6844842"/>
              <a:gd name="connsiteX6229" fmla="*/ 5334712 w 9143999"/>
              <a:gd name="connsiteY6229" fmla="*/ 2152188 h 6844842"/>
              <a:gd name="connsiteX6230" fmla="*/ 5333569 w 9143999"/>
              <a:gd name="connsiteY6230" fmla="*/ 2176762 h 6844842"/>
              <a:gd name="connsiteX6231" fmla="*/ 5308995 w 9143999"/>
              <a:gd name="connsiteY6231" fmla="*/ 2183620 h 6844842"/>
              <a:gd name="connsiteX6232" fmla="*/ 3043221 w 9143999"/>
              <a:gd name="connsiteY6232" fmla="*/ 2183978 h 6844842"/>
              <a:gd name="connsiteX6233" fmla="*/ 3027576 w 9143999"/>
              <a:gd name="connsiteY6233" fmla="*/ 2177906 h 6844842"/>
              <a:gd name="connsiteX6234" fmla="*/ 3020718 w 9143999"/>
              <a:gd name="connsiteY6234" fmla="*/ 2155617 h 6844842"/>
              <a:gd name="connsiteX6235" fmla="*/ 3056723 w 9143999"/>
              <a:gd name="connsiteY6235" fmla="*/ 2143616 h 6844842"/>
              <a:gd name="connsiteX6236" fmla="*/ 3058437 w 9143999"/>
              <a:gd name="connsiteY6236" fmla="*/ 2169905 h 6844842"/>
              <a:gd name="connsiteX6237" fmla="*/ 3043221 w 9143999"/>
              <a:gd name="connsiteY6237" fmla="*/ 2183978 h 6844842"/>
              <a:gd name="connsiteX6238" fmla="*/ 6100776 w 9143999"/>
              <a:gd name="connsiteY6238" fmla="*/ 2183978 h 6844842"/>
              <a:gd name="connsiteX6239" fmla="*/ 6085560 w 9143999"/>
              <a:gd name="connsiteY6239" fmla="*/ 2169905 h 6844842"/>
              <a:gd name="connsiteX6240" fmla="*/ 6087274 w 9143999"/>
              <a:gd name="connsiteY6240" fmla="*/ 2143616 h 6844842"/>
              <a:gd name="connsiteX6241" fmla="*/ 6123279 w 9143999"/>
              <a:gd name="connsiteY6241" fmla="*/ 2155617 h 6844842"/>
              <a:gd name="connsiteX6242" fmla="*/ 6116421 w 9143999"/>
              <a:gd name="connsiteY6242" fmla="*/ 2177906 h 6844842"/>
              <a:gd name="connsiteX6243" fmla="*/ 6100776 w 9143999"/>
              <a:gd name="connsiteY6243" fmla="*/ 2183978 h 6844842"/>
              <a:gd name="connsiteX6244" fmla="*/ 1316867 w 9143999"/>
              <a:gd name="connsiteY6244" fmla="*/ 2184191 h 6844842"/>
              <a:gd name="connsiteX6245" fmla="*/ 1300936 w 9143999"/>
              <a:gd name="connsiteY6245" fmla="*/ 2172190 h 6844842"/>
              <a:gd name="connsiteX6246" fmla="*/ 1326082 w 9143999"/>
              <a:gd name="connsiteY6246" fmla="*/ 2136185 h 6844842"/>
              <a:gd name="connsiteX6247" fmla="*/ 1334083 w 9143999"/>
              <a:gd name="connsiteY6247" fmla="*/ 2173904 h 6844842"/>
              <a:gd name="connsiteX6248" fmla="*/ 1316867 w 9143999"/>
              <a:gd name="connsiteY6248" fmla="*/ 2184191 h 6844842"/>
              <a:gd name="connsiteX6249" fmla="*/ 7827130 w 9143999"/>
              <a:gd name="connsiteY6249" fmla="*/ 2184191 h 6844842"/>
              <a:gd name="connsiteX6250" fmla="*/ 7809914 w 9143999"/>
              <a:gd name="connsiteY6250" fmla="*/ 2173904 h 6844842"/>
              <a:gd name="connsiteX6251" fmla="*/ 7817915 w 9143999"/>
              <a:gd name="connsiteY6251" fmla="*/ 2136185 h 6844842"/>
              <a:gd name="connsiteX6252" fmla="*/ 7843061 w 9143999"/>
              <a:gd name="connsiteY6252" fmla="*/ 2172190 h 6844842"/>
              <a:gd name="connsiteX6253" fmla="*/ 7827130 w 9143999"/>
              <a:gd name="connsiteY6253" fmla="*/ 2184191 h 6844842"/>
              <a:gd name="connsiteX6254" fmla="*/ 4502323 w 9143999"/>
              <a:gd name="connsiteY6254" fmla="*/ 2184406 h 6844842"/>
              <a:gd name="connsiteX6255" fmla="*/ 4476319 w 9143999"/>
              <a:gd name="connsiteY6255" fmla="*/ 2172190 h 6844842"/>
              <a:gd name="connsiteX6256" fmla="*/ 4492321 w 9143999"/>
              <a:gd name="connsiteY6256" fmla="*/ 2134471 h 6844842"/>
              <a:gd name="connsiteX6257" fmla="*/ 4521468 w 9143999"/>
              <a:gd name="connsiteY6257" fmla="*/ 2158474 h 6844842"/>
              <a:gd name="connsiteX6258" fmla="*/ 4502323 w 9143999"/>
              <a:gd name="connsiteY6258" fmla="*/ 2184406 h 6844842"/>
              <a:gd name="connsiteX6259" fmla="*/ 4641674 w 9143999"/>
              <a:gd name="connsiteY6259" fmla="*/ 2184406 h 6844842"/>
              <a:gd name="connsiteX6260" fmla="*/ 4622529 w 9143999"/>
              <a:gd name="connsiteY6260" fmla="*/ 2158474 h 6844842"/>
              <a:gd name="connsiteX6261" fmla="*/ 4651676 w 9143999"/>
              <a:gd name="connsiteY6261" fmla="*/ 2134471 h 6844842"/>
              <a:gd name="connsiteX6262" fmla="*/ 4667678 w 9143999"/>
              <a:gd name="connsiteY6262" fmla="*/ 2172190 h 6844842"/>
              <a:gd name="connsiteX6263" fmla="*/ 4641674 w 9143999"/>
              <a:gd name="connsiteY6263" fmla="*/ 2184406 h 6844842"/>
              <a:gd name="connsiteX6264" fmla="*/ 524455 w 9143999"/>
              <a:gd name="connsiteY6264" fmla="*/ 2184763 h 6844842"/>
              <a:gd name="connsiteX6265" fmla="*/ 503883 w 9143999"/>
              <a:gd name="connsiteY6265" fmla="*/ 2172762 h 6844842"/>
              <a:gd name="connsiteX6266" fmla="*/ 523313 w 9143999"/>
              <a:gd name="connsiteY6266" fmla="*/ 2133328 h 6844842"/>
              <a:gd name="connsiteX6267" fmla="*/ 545032 w 9143999"/>
              <a:gd name="connsiteY6267" fmla="*/ 2172762 h 6844842"/>
              <a:gd name="connsiteX6268" fmla="*/ 524455 w 9143999"/>
              <a:gd name="connsiteY6268" fmla="*/ 2184763 h 6844842"/>
              <a:gd name="connsiteX6269" fmla="*/ 8619542 w 9143999"/>
              <a:gd name="connsiteY6269" fmla="*/ 2184763 h 6844842"/>
              <a:gd name="connsiteX6270" fmla="*/ 8598965 w 9143999"/>
              <a:gd name="connsiteY6270" fmla="*/ 2172762 h 6844842"/>
              <a:gd name="connsiteX6271" fmla="*/ 8620684 w 9143999"/>
              <a:gd name="connsiteY6271" fmla="*/ 2133328 h 6844842"/>
              <a:gd name="connsiteX6272" fmla="*/ 8640114 w 9143999"/>
              <a:gd name="connsiteY6272" fmla="*/ 2172762 h 6844842"/>
              <a:gd name="connsiteX6273" fmla="*/ 8619542 w 9143999"/>
              <a:gd name="connsiteY6273" fmla="*/ 2184763 h 6844842"/>
              <a:gd name="connsiteX6274" fmla="*/ 127898 w 9143999"/>
              <a:gd name="connsiteY6274" fmla="*/ 2184764 h 6844842"/>
              <a:gd name="connsiteX6275" fmla="*/ 104453 w 9143999"/>
              <a:gd name="connsiteY6275" fmla="*/ 2172762 h 6844842"/>
              <a:gd name="connsiteX6276" fmla="*/ 127898 w 9143999"/>
              <a:gd name="connsiteY6276" fmla="*/ 2133328 h 6844842"/>
              <a:gd name="connsiteX6277" fmla="*/ 151344 w 9143999"/>
              <a:gd name="connsiteY6277" fmla="*/ 2147045 h 6844842"/>
              <a:gd name="connsiteX6278" fmla="*/ 127898 w 9143999"/>
              <a:gd name="connsiteY6278" fmla="*/ 2184764 h 6844842"/>
              <a:gd name="connsiteX6279" fmla="*/ 3964518 w 9143999"/>
              <a:gd name="connsiteY6279" fmla="*/ 2184764 h 6844842"/>
              <a:gd name="connsiteX6280" fmla="*/ 3942801 w 9143999"/>
              <a:gd name="connsiteY6280" fmla="*/ 2170476 h 6844842"/>
              <a:gd name="connsiteX6281" fmla="*/ 3966804 w 9143999"/>
              <a:gd name="connsiteY6281" fmla="*/ 2133328 h 6844842"/>
              <a:gd name="connsiteX6282" fmla="*/ 3996522 w 9143999"/>
              <a:gd name="connsiteY6282" fmla="*/ 2159046 h 6844842"/>
              <a:gd name="connsiteX6283" fmla="*/ 3964518 w 9143999"/>
              <a:gd name="connsiteY6283" fmla="*/ 2184764 h 6844842"/>
              <a:gd name="connsiteX6284" fmla="*/ 4233281 w 9143999"/>
              <a:gd name="connsiteY6284" fmla="*/ 2184764 h 6844842"/>
              <a:gd name="connsiteX6285" fmla="*/ 4206992 w 9143999"/>
              <a:gd name="connsiteY6285" fmla="*/ 2172762 h 6844842"/>
              <a:gd name="connsiteX6286" fmla="*/ 4229852 w 9143999"/>
              <a:gd name="connsiteY6286" fmla="*/ 2133328 h 6844842"/>
              <a:gd name="connsiteX6287" fmla="*/ 4256713 w 9143999"/>
              <a:gd name="connsiteY6287" fmla="*/ 2171048 h 6844842"/>
              <a:gd name="connsiteX6288" fmla="*/ 4233281 w 9143999"/>
              <a:gd name="connsiteY6288" fmla="*/ 2184764 h 6844842"/>
              <a:gd name="connsiteX6289" fmla="*/ 4910716 w 9143999"/>
              <a:gd name="connsiteY6289" fmla="*/ 2184764 h 6844842"/>
              <a:gd name="connsiteX6290" fmla="*/ 4887284 w 9143999"/>
              <a:gd name="connsiteY6290" fmla="*/ 2171048 h 6844842"/>
              <a:gd name="connsiteX6291" fmla="*/ 4914145 w 9143999"/>
              <a:gd name="connsiteY6291" fmla="*/ 2133328 h 6844842"/>
              <a:gd name="connsiteX6292" fmla="*/ 4937005 w 9143999"/>
              <a:gd name="connsiteY6292" fmla="*/ 2172762 h 6844842"/>
              <a:gd name="connsiteX6293" fmla="*/ 4910716 w 9143999"/>
              <a:gd name="connsiteY6293" fmla="*/ 2184764 h 6844842"/>
              <a:gd name="connsiteX6294" fmla="*/ 5179479 w 9143999"/>
              <a:gd name="connsiteY6294" fmla="*/ 2184764 h 6844842"/>
              <a:gd name="connsiteX6295" fmla="*/ 5147475 w 9143999"/>
              <a:gd name="connsiteY6295" fmla="*/ 2159046 h 6844842"/>
              <a:gd name="connsiteX6296" fmla="*/ 5177193 w 9143999"/>
              <a:gd name="connsiteY6296" fmla="*/ 2133328 h 6844842"/>
              <a:gd name="connsiteX6297" fmla="*/ 5201196 w 9143999"/>
              <a:gd name="connsiteY6297" fmla="*/ 2170476 h 6844842"/>
              <a:gd name="connsiteX6298" fmla="*/ 5179479 w 9143999"/>
              <a:gd name="connsiteY6298" fmla="*/ 2184764 h 6844842"/>
              <a:gd name="connsiteX6299" fmla="*/ 9016099 w 9143999"/>
              <a:gd name="connsiteY6299" fmla="*/ 2184764 h 6844842"/>
              <a:gd name="connsiteX6300" fmla="*/ 8992653 w 9143999"/>
              <a:gd name="connsiteY6300" fmla="*/ 2147045 h 6844842"/>
              <a:gd name="connsiteX6301" fmla="*/ 9016099 w 9143999"/>
              <a:gd name="connsiteY6301" fmla="*/ 2133328 h 6844842"/>
              <a:gd name="connsiteX6302" fmla="*/ 9039544 w 9143999"/>
              <a:gd name="connsiteY6302" fmla="*/ 2172762 h 6844842"/>
              <a:gd name="connsiteX6303" fmla="*/ 9016099 w 9143999"/>
              <a:gd name="connsiteY6303" fmla="*/ 2184764 h 6844842"/>
              <a:gd name="connsiteX6304" fmla="*/ 1847598 w 9143999"/>
              <a:gd name="connsiteY6304" fmla="*/ 2185327 h 6844842"/>
              <a:gd name="connsiteX6305" fmla="*/ 1836739 w 9143999"/>
              <a:gd name="connsiteY6305" fmla="*/ 2173325 h 6844842"/>
              <a:gd name="connsiteX6306" fmla="*/ 1832167 w 9143999"/>
              <a:gd name="connsiteY6306" fmla="*/ 2151608 h 6844842"/>
              <a:gd name="connsiteX6307" fmla="*/ 1864743 w 9143999"/>
              <a:gd name="connsiteY6307" fmla="*/ 2151608 h 6844842"/>
              <a:gd name="connsiteX6308" fmla="*/ 1859028 w 9143999"/>
              <a:gd name="connsiteY6308" fmla="*/ 2173325 h 6844842"/>
              <a:gd name="connsiteX6309" fmla="*/ 7296399 w 9143999"/>
              <a:gd name="connsiteY6309" fmla="*/ 2185327 h 6844842"/>
              <a:gd name="connsiteX6310" fmla="*/ 7284969 w 9143999"/>
              <a:gd name="connsiteY6310" fmla="*/ 2173325 h 6844842"/>
              <a:gd name="connsiteX6311" fmla="*/ 7279254 w 9143999"/>
              <a:gd name="connsiteY6311" fmla="*/ 2151608 h 6844842"/>
              <a:gd name="connsiteX6312" fmla="*/ 7311830 w 9143999"/>
              <a:gd name="connsiteY6312" fmla="*/ 2151608 h 6844842"/>
              <a:gd name="connsiteX6313" fmla="*/ 7307258 w 9143999"/>
              <a:gd name="connsiteY6313" fmla="*/ 2173325 h 6844842"/>
              <a:gd name="connsiteX6314" fmla="*/ 1189849 w 9143999"/>
              <a:gd name="connsiteY6314" fmla="*/ 2185334 h 6844842"/>
              <a:gd name="connsiteX6315" fmla="*/ 1163988 w 9143999"/>
              <a:gd name="connsiteY6315" fmla="*/ 2172190 h 6844842"/>
              <a:gd name="connsiteX6316" fmla="*/ 1162845 w 9143999"/>
              <a:gd name="connsiteY6316" fmla="*/ 2147616 h 6844842"/>
              <a:gd name="connsiteX6317" fmla="*/ 1209136 w 9143999"/>
              <a:gd name="connsiteY6317" fmla="*/ 2144758 h 6844842"/>
              <a:gd name="connsiteX6318" fmla="*/ 1209708 w 9143999"/>
              <a:gd name="connsiteY6318" fmla="*/ 2171047 h 6844842"/>
              <a:gd name="connsiteX6319" fmla="*/ 1189849 w 9143999"/>
              <a:gd name="connsiteY6319" fmla="*/ 2185334 h 6844842"/>
              <a:gd name="connsiteX6320" fmla="*/ 7954148 w 9143999"/>
              <a:gd name="connsiteY6320" fmla="*/ 2185334 h 6844842"/>
              <a:gd name="connsiteX6321" fmla="*/ 7934289 w 9143999"/>
              <a:gd name="connsiteY6321" fmla="*/ 2171047 h 6844842"/>
              <a:gd name="connsiteX6322" fmla="*/ 7934861 w 9143999"/>
              <a:gd name="connsiteY6322" fmla="*/ 2144758 h 6844842"/>
              <a:gd name="connsiteX6323" fmla="*/ 7981152 w 9143999"/>
              <a:gd name="connsiteY6323" fmla="*/ 2147616 h 6844842"/>
              <a:gd name="connsiteX6324" fmla="*/ 7980009 w 9143999"/>
              <a:gd name="connsiteY6324" fmla="*/ 2172190 h 6844842"/>
              <a:gd name="connsiteX6325" fmla="*/ 7954148 w 9143999"/>
              <a:gd name="connsiteY6325" fmla="*/ 2185334 h 6844842"/>
              <a:gd name="connsiteX6326" fmla="*/ 3300397 w 9143999"/>
              <a:gd name="connsiteY6326" fmla="*/ 2189346 h 6844842"/>
              <a:gd name="connsiteX6327" fmla="*/ 3283198 w 9143999"/>
              <a:gd name="connsiteY6327" fmla="*/ 2179050 h 6844842"/>
              <a:gd name="connsiteX6328" fmla="*/ 3271767 w 9143999"/>
              <a:gd name="connsiteY6328" fmla="*/ 2159047 h 6844842"/>
              <a:gd name="connsiteX6329" fmla="*/ 3303772 w 9143999"/>
              <a:gd name="connsiteY6329" fmla="*/ 2127615 h 6844842"/>
              <a:gd name="connsiteX6330" fmla="*/ 3334633 w 9143999"/>
              <a:gd name="connsiteY6330" fmla="*/ 2159047 h 6844842"/>
              <a:gd name="connsiteX6331" fmla="*/ 3300397 w 9143999"/>
              <a:gd name="connsiteY6331" fmla="*/ 2189346 h 6844842"/>
              <a:gd name="connsiteX6332" fmla="*/ 5843600 w 9143999"/>
              <a:gd name="connsiteY6332" fmla="*/ 2189346 h 6844842"/>
              <a:gd name="connsiteX6333" fmla="*/ 5809364 w 9143999"/>
              <a:gd name="connsiteY6333" fmla="*/ 2159047 h 6844842"/>
              <a:gd name="connsiteX6334" fmla="*/ 5840225 w 9143999"/>
              <a:gd name="connsiteY6334" fmla="*/ 2127615 h 6844842"/>
              <a:gd name="connsiteX6335" fmla="*/ 5872230 w 9143999"/>
              <a:gd name="connsiteY6335" fmla="*/ 2159047 h 6844842"/>
              <a:gd name="connsiteX6336" fmla="*/ 5860799 w 9143999"/>
              <a:gd name="connsiteY6336" fmla="*/ 2179050 h 6844842"/>
              <a:gd name="connsiteX6337" fmla="*/ 5843600 w 9143999"/>
              <a:gd name="connsiteY6337" fmla="*/ 2189346 h 6844842"/>
              <a:gd name="connsiteX6338" fmla="*/ 2920465 w 9143999"/>
              <a:gd name="connsiteY6338" fmla="*/ 2189494 h 6844842"/>
              <a:gd name="connsiteX6339" fmla="*/ 2898060 w 9143999"/>
              <a:gd name="connsiteY6339" fmla="*/ 2189334 h 6844842"/>
              <a:gd name="connsiteX6340" fmla="*/ 2878629 w 9143999"/>
              <a:gd name="connsiteY6340" fmla="*/ 2172189 h 6844842"/>
              <a:gd name="connsiteX6341" fmla="*/ 2922635 w 9143999"/>
              <a:gd name="connsiteY6341" fmla="*/ 2132755 h 6844842"/>
              <a:gd name="connsiteX6342" fmla="*/ 2920465 w 9143999"/>
              <a:gd name="connsiteY6342" fmla="*/ 2189494 h 6844842"/>
              <a:gd name="connsiteX6343" fmla="*/ 6223532 w 9143999"/>
              <a:gd name="connsiteY6343" fmla="*/ 2189494 h 6844842"/>
              <a:gd name="connsiteX6344" fmla="*/ 6221362 w 9143999"/>
              <a:gd name="connsiteY6344" fmla="*/ 2132755 h 6844842"/>
              <a:gd name="connsiteX6345" fmla="*/ 6265368 w 9143999"/>
              <a:gd name="connsiteY6345" fmla="*/ 2172189 h 6844842"/>
              <a:gd name="connsiteX6346" fmla="*/ 6245937 w 9143999"/>
              <a:gd name="connsiteY6346" fmla="*/ 2189334 h 6844842"/>
              <a:gd name="connsiteX6347" fmla="*/ 6223532 w 9143999"/>
              <a:gd name="connsiteY6347" fmla="*/ 2189494 h 6844842"/>
              <a:gd name="connsiteX6348" fmla="*/ 1982260 w 9143999"/>
              <a:gd name="connsiteY6348" fmla="*/ 2189903 h 6844842"/>
              <a:gd name="connsiteX6349" fmla="*/ 1969687 w 9143999"/>
              <a:gd name="connsiteY6349" fmla="*/ 2186474 h 6844842"/>
              <a:gd name="connsiteX6350" fmla="*/ 1956542 w 9143999"/>
              <a:gd name="connsiteY6350" fmla="*/ 2145326 h 6844842"/>
              <a:gd name="connsiteX6351" fmla="*/ 1978831 w 9143999"/>
              <a:gd name="connsiteY6351" fmla="*/ 2133324 h 6844842"/>
              <a:gd name="connsiteX6352" fmla="*/ 2010835 w 9143999"/>
              <a:gd name="connsiteY6352" fmla="*/ 2159613 h 6844842"/>
              <a:gd name="connsiteX6353" fmla="*/ 1982260 w 9143999"/>
              <a:gd name="connsiteY6353" fmla="*/ 2189903 h 6844842"/>
              <a:gd name="connsiteX6354" fmla="*/ 7161737 w 9143999"/>
              <a:gd name="connsiteY6354" fmla="*/ 2189903 h 6844842"/>
              <a:gd name="connsiteX6355" fmla="*/ 7133162 w 9143999"/>
              <a:gd name="connsiteY6355" fmla="*/ 2159613 h 6844842"/>
              <a:gd name="connsiteX6356" fmla="*/ 7165166 w 9143999"/>
              <a:gd name="connsiteY6356" fmla="*/ 2133324 h 6844842"/>
              <a:gd name="connsiteX6357" fmla="*/ 7187455 w 9143999"/>
              <a:gd name="connsiteY6357" fmla="*/ 2145326 h 6844842"/>
              <a:gd name="connsiteX6358" fmla="*/ 7174310 w 9143999"/>
              <a:gd name="connsiteY6358" fmla="*/ 2186474 h 6844842"/>
              <a:gd name="connsiteX6359" fmla="*/ 7161737 w 9143999"/>
              <a:gd name="connsiteY6359" fmla="*/ 2189903 h 6844842"/>
              <a:gd name="connsiteX6360" fmla="*/ 4367980 w 9143999"/>
              <a:gd name="connsiteY6360" fmla="*/ 2192674 h 6844842"/>
              <a:gd name="connsiteX6361" fmla="*/ 4352514 w 9143999"/>
              <a:gd name="connsiteY6361" fmla="*/ 2188763 h 6844842"/>
              <a:gd name="connsiteX6362" fmla="*/ 4342227 w 9143999"/>
              <a:gd name="connsiteY6362" fmla="*/ 2136756 h 6844842"/>
              <a:gd name="connsiteX6363" fmla="*/ 4395948 w 9143999"/>
              <a:gd name="connsiteY6363" fmla="*/ 2161331 h 6844842"/>
              <a:gd name="connsiteX6364" fmla="*/ 4367980 w 9143999"/>
              <a:gd name="connsiteY6364" fmla="*/ 2192674 h 6844842"/>
              <a:gd name="connsiteX6365" fmla="*/ 4776017 w 9143999"/>
              <a:gd name="connsiteY6365" fmla="*/ 2192674 h 6844842"/>
              <a:gd name="connsiteX6366" fmla="*/ 4748049 w 9143999"/>
              <a:gd name="connsiteY6366" fmla="*/ 2161331 h 6844842"/>
              <a:gd name="connsiteX6367" fmla="*/ 4801770 w 9143999"/>
              <a:gd name="connsiteY6367" fmla="*/ 2136756 h 6844842"/>
              <a:gd name="connsiteX6368" fmla="*/ 4791483 w 9143999"/>
              <a:gd name="connsiteY6368" fmla="*/ 2188763 h 6844842"/>
              <a:gd name="connsiteX6369" fmla="*/ 4776017 w 9143999"/>
              <a:gd name="connsiteY6369" fmla="*/ 2192674 h 6844842"/>
              <a:gd name="connsiteX6370" fmla="*/ 1724609 w 9143999"/>
              <a:gd name="connsiteY6370" fmla="*/ 2193578 h 6844842"/>
              <a:gd name="connsiteX6371" fmla="*/ 1698070 w 9143999"/>
              <a:gd name="connsiteY6371" fmla="*/ 2192194 h 6844842"/>
              <a:gd name="connsiteX6372" fmla="*/ 1684926 w 9143999"/>
              <a:gd name="connsiteY6372" fmla="*/ 2175049 h 6844842"/>
              <a:gd name="connsiteX6373" fmla="*/ 1745505 w 9143999"/>
              <a:gd name="connsiteY6373" fmla="*/ 2136759 h 6844842"/>
              <a:gd name="connsiteX6374" fmla="*/ 1724609 w 9143999"/>
              <a:gd name="connsiteY6374" fmla="*/ 2193578 h 6844842"/>
              <a:gd name="connsiteX6375" fmla="*/ 7419388 w 9143999"/>
              <a:gd name="connsiteY6375" fmla="*/ 2193578 h 6844842"/>
              <a:gd name="connsiteX6376" fmla="*/ 7398492 w 9143999"/>
              <a:gd name="connsiteY6376" fmla="*/ 2136759 h 6844842"/>
              <a:gd name="connsiteX6377" fmla="*/ 7459071 w 9143999"/>
              <a:gd name="connsiteY6377" fmla="*/ 2175049 h 6844842"/>
              <a:gd name="connsiteX6378" fmla="*/ 7445927 w 9143999"/>
              <a:gd name="connsiteY6378" fmla="*/ 2192194 h 6844842"/>
              <a:gd name="connsiteX6379" fmla="*/ 7419388 w 9143999"/>
              <a:gd name="connsiteY6379" fmla="*/ 2193578 h 6844842"/>
              <a:gd name="connsiteX6380" fmla="*/ 1051872 w 9143999"/>
              <a:gd name="connsiteY6380" fmla="*/ 2195260 h 6844842"/>
              <a:gd name="connsiteX6381" fmla="*/ 1031089 w 9143999"/>
              <a:gd name="connsiteY6381" fmla="*/ 2182473 h 6844842"/>
              <a:gd name="connsiteX6382" fmla="*/ 1020807 w 9143999"/>
              <a:gd name="connsiteY6382" fmla="*/ 2152755 h 6844842"/>
              <a:gd name="connsiteX6383" fmla="*/ 1072219 w 9143999"/>
              <a:gd name="connsiteY6383" fmla="*/ 2132181 h 6844842"/>
              <a:gd name="connsiteX6384" fmla="*/ 1072219 w 9143999"/>
              <a:gd name="connsiteY6384" fmla="*/ 2187045 h 6844842"/>
              <a:gd name="connsiteX6385" fmla="*/ 1051872 w 9143999"/>
              <a:gd name="connsiteY6385" fmla="*/ 2195260 h 6844842"/>
              <a:gd name="connsiteX6386" fmla="*/ 8092125 w 9143999"/>
              <a:gd name="connsiteY6386" fmla="*/ 2195260 h 6844842"/>
              <a:gd name="connsiteX6387" fmla="*/ 8071778 w 9143999"/>
              <a:gd name="connsiteY6387" fmla="*/ 2187045 h 6844842"/>
              <a:gd name="connsiteX6388" fmla="*/ 8071778 w 9143999"/>
              <a:gd name="connsiteY6388" fmla="*/ 2132181 h 6844842"/>
              <a:gd name="connsiteX6389" fmla="*/ 8123190 w 9143999"/>
              <a:gd name="connsiteY6389" fmla="*/ 2152755 h 6844842"/>
              <a:gd name="connsiteX6390" fmla="*/ 8112908 w 9143999"/>
              <a:gd name="connsiteY6390" fmla="*/ 2182473 h 6844842"/>
              <a:gd name="connsiteX6391" fmla="*/ 8092125 w 9143999"/>
              <a:gd name="connsiteY6391" fmla="*/ 2195260 h 6844842"/>
              <a:gd name="connsiteX6392" fmla="*/ 2653199 w 9143999"/>
              <a:gd name="connsiteY6392" fmla="*/ 2200561 h 6844842"/>
              <a:gd name="connsiteX6393" fmla="*/ 2622445 w 9143999"/>
              <a:gd name="connsiteY6393" fmla="*/ 2197909 h 6844842"/>
              <a:gd name="connsiteX6394" fmla="*/ 2598442 w 9143999"/>
              <a:gd name="connsiteY6394" fmla="*/ 2154475 h 6844842"/>
              <a:gd name="connsiteX6395" fmla="*/ 2612730 w 9143999"/>
              <a:gd name="connsiteY6395" fmla="*/ 2131043 h 6844842"/>
              <a:gd name="connsiteX6396" fmla="*/ 2672166 w 9143999"/>
              <a:gd name="connsiteY6396" fmla="*/ 2131043 h 6844842"/>
              <a:gd name="connsiteX6397" fmla="*/ 2653199 w 9143999"/>
              <a:gd name="connsiteY6397" fmla="*/ 2200561 h 6844842"/>
              <a:gd name="connsiteX6398" fmla="*/ 6490798 w 9143999"/>
              <a:gd name="connsiteY6398" fmla="*/ 2200561 h 6844842"/>
              <a:gd name="connsiteX6399" fmla="*/ 6471831 w 9143999"/>
              <a:gd name="connsiteY6399" fmla="*/ 2131043 h 6844842"/>
              <a:gd name="connsiteX6400" fmla="*/ 6531267 w 9143999"/>
              <a:gd name="connsiteY6400" fmla="*/ 2131043 h 6844842"/>
              <a:gd name="connsiteX6401" fmla="*/ 6545555 w 9143999"/>
              <a:gd name="connsiteY6401" fmla="*/ 2154475 h 6844842"/>
              <a:gd name="connsiteX6402" fmla="*/ 6521552 w 9143999"/>
              <a:gd name="connsiteY6402" fmla="*/ 2197909 h 6844842"/>
              <a:gd name="connsiteX6403" fmla="*/ 6490798 w 9143999"/>
              <a:gd name="connsiteY6403" fmla="*/ 2200561 h 6844842"/>
              <a:gd name="connsiteX6404" fmla="*/ 2244881 w 9143999"/>
              <a:gd name="connsiteY6404" fmla="*/ 2201267 h 6844842"/>
              <a:gd name="connsiteX6405" fmla="*/ 2219020 w 9143999"/>
              <a:gd name="connsiteY6405" fmla="*/ 2187051 h 6844842"/>
              <a:gd name="connsiteX6406" fmla="*/ 2204733 w 9143999"/>
              <a:gd name="connsiteY6406" fmla="*/ 2159048 h 6844842"/>
              <a:gd name="connsiteX6407" fmla="*/ 2246452 w 9143999"/>
              <a:gd name="connsiteY6407" fmla="*/ 2116185 h 6844842"/>
              <a:gd name="connsiteX6408" fmla="*/ 2271598 w 9143999"/>
              <a:gd name="connsiteY6408" fmla="*/ 2189337 h 6844842"/>
              <a:gd name="connsiteX6409" fmla="*/ 2244881 w 9143999"/>
              <a:gd name="connsiteY6409" fmla="*/ 2201267 h 6844842"/>
              <a:gd name="connsiteX6410" fmla="*/ 6899116 w 9143999"/>
              <a:gd name="connsiteY6410" fmla="*/ 2201267 h 6844842"/>
              <a:gd name="connsiteX6411" fmla="*/ 6872399 w 9143999"/>
              <a:gd name="connsiteY6411" fmla="*/ 2189337 h 6844842"/>
              <a:gd name="connsiteX6412" fmla="*/ 6897545 w 9143999"/>
              <a:gd name="connsiteY6412" fmla="*/ 2116185 h 6844842"/>
              <a:gd name="connsiteX6413" fmla="*/ 6939264 w 9143999"/>
              <a:gd name="connsiteY6413" fmla="*/ 2159048 h 6844842"/>
              <a:gd name="connsiteX6414" fmla="*/ 6924977 w 9143999"/>
              <a:gd name="connsiteY6414" fmla="*/ 2187051 h 6844842"/>
              <a:gd name="connsiteX6415" fmla="*/ 6899116 w 9143999"/>
              <a:gd name="connsiteY6415" fmla="*/ 2201267 h 6844842"/>
              <a:gd name="connsiteX6416" fmla="*/ 922512 w 9143999"/>
              <a:gd name="connsiteY6416" fmla="*/ 2201695 h 6844842"/>
              <a:gd name="connsiteX6417" fmla="*/ 893589 w 9143999"/>
              <a:gd name="connsiteY6417" fmla="*/ 2188765 h 6844842"/>
              <a:gd name="connsiteX6418" fmla="*/ 922160 w 9143999"/>
              <a:gd name="connsiteY6418" fmla="*/ 2116185 h 6844842"/>
              <a:gd name="connsiteX6419" fmla="*/ 966727 w 9143999"/>
              <a:gd name="connsiteY6419" fmla="*/ 2159047 h 6844842"/>
              <a:gd name="connsiteX6420" fmla="*/ 951871 w 9143999"/>
              <a:gd name="connsiteY6420" fmla="*/ 2184193 h 6844842"/>
              <a:gd name="connsiteX6421" fmla="*/ 922512 w 9143999"/>
              <a:gd name="connsiteY6421" fmla="*/ 2201695 h 6844842"/>
              <a:gd name="connsiteX6422" fmla="*/ 1453098 w 9143999"/>
              <a:gd name="connsiteY6422" fmla="*/ 2201695 h 6844842"/>
              <a:gd name="connsiteX6423" fmla="*/ 1424165 w 9143999"/>
              <a:gd name="connsiteY6423" fmla="*/ 2188765 h 6844842"/>
              <a:gd name="connsiteX6424" fmla="*/ 1452740 w 9143999"/>
              <a:gd name="connsiteY6424" fmla="*/ 2116185 h 6844842"/>
              <a:gd name="connsiteX6425" fmla="*/ 1497317 w 9143999"/>
              <a:gd name="connsiteY6425" fmla="*/ 2159047 h 6844842"/>
              <a:gd name="connsiteX6426" fmla="*/ 1482458 w 9143999"/>
              <a:gd name="connsiteY6426" fmla="*/ 2184193 h 6844842"/>
              <a:gd name="connsiteX6427" fmla="*/ 1453098 w 9143999"/>
              <a:gd name="connsiteY6427" fmla="*/ 2201695 h 6844842"/>
              <a:gd name="connsiteX6428" fmla="*/ 7690899 w 9143999"/>
              <a:gd name="connsiteY6428" fmla="*/ 2201695 h 6844842"/>
              <a:gd name="connsiteX6429" fmla="*/ 7661539 w 9143999"/>
              <a:gd name="connsiteY6429" fmla="*/ 2184193 h 6844842"/>
              <a:gd name="connsiteX6430" fmla="*/ 7646680 w 9143999"/>
              <a:gd name="connsiteY6430" fmla="*/ 2159047 h 6844842"/>
              <a:gd name="connsiteX6431" fmla="*/ 7691257 w 9143999"/>
              <a:gd name="connsiteY6431" fmla="*/ 2116185 h 6844842"/>
              <a:gd name="connsiteX6432" fmla="*/ 7719832 w 9143999"/>
              <a:gd name="connsiteY6432" fmla="*/ 2188765 h 6844842"/>
              <a:gd name="connsiteX6433" fmla="*/ 7690899 w 9143999"/>
              <a:gd name="connsiteY6433" fmla="*/ 2201695 h 6844842"/>
              <a:gd name="connsiteX6434" fmla="*/ 8221485 w 9143999"/>
              <a:gd name="connsiteY6434" fmla="*/ 2201695 h 6844842"/>
              <a:gd name="connsiteX6435" fmla="*/ 8192126 w 9143999"/>
              <a:gd name="connsiteY6435" fmla="*/ 2184193 h 6844842"/>
              <a:gd name="connsiteX6436" fmla="*/ 8177270 w 9143999"/>
              <a:gd name="connsiteY6436" fmla="*/ 2159047 h 6844842"/>
              <a:gd name="connsiteX6437" fmla="*/ 8221837 w 9143999"/>
              <a:gd name="connsiteY6437" fmla="*/ 2116185 h 6844842"/>
              <a:gd name="connsiteX6438" fmla="*/ 8250408 w 9143999"/>
              <a:gd name="connsiteY6438" fmla="*/ 2188765 h 6844842"/>
              <a:gd name="connsiteX6439" fmla="*/ 8221485 w 9143999"/>
              <a:gd name="connsiteY6439" fmla="*/ 2201695 h 6844842"/>
              <a:gd name="connsiteX6440" fmla="*/ 2376470 w 9143999"/>
              <a:gd name="connsiteY6440" fmla="*/ 2201838 h 6844842"/>
              <a:gd name="connsiteX6441" fmla="*/ 2348538 w 9143999"/>
              <a:gd name="connsiteY6441" fmla="*/ 2186479 h 6844842"/>
              <a:gd name="connsiteX6442" fmla="*/ 2353110 w 9143999"/>
              <a:gd name="connsiteY6442" fmla="*/ 2128758 h 6844842"/>
              <a:gd name="connsiteX6443" fmla="*/ 2381113 w 9143999"/>
              <a:gd name="connsiteY6443" fmla="*/ 2116185 h 6844842"/>
              <a:gd name="connsiteX6444" fmla="*/ 2421690 w 9143999"/>
              <a:gd name="connsiteY6444" fmla="*/ 2159047 h 6844842"/>
              <a:gd name="connsiteX6445" fmla="*/ 2407402 w 9143999"/>
              <a:gd name="connsiteY6445" fmla="*/ 2187622 h 6844842"/>
              <a:gd name="connsiteX6446" fmla="*/ 2376470 w 9143999"/>
              <a:gd name="connsiteY6446" fmla="*/ 2201838 h 6844842"/>
              <a:gd name="connsiteX6447" fmla="*/ 6767527 w 9143999"/>
              <a:gd name="connsiteY6447" fmla="*/ 2201838 h 6844842"/>
              <a:gd name="connsiteX6448" fmla="*/ 6736595 w 9143999"/>
              <a:gd name="connsiteY6448" fmla="*/ 2187622 h 6844842"/>
              <a:gd name="connsiteX6449" fmla="*/ 6722307 w 9143999"/>
              <a:gd name="connsiteY6449" fmla="*/ 2159047 h 6844842"/>
              <a:gd name="connsiteX6450" fmla="*/ 6762884 w 9143999"/>
              <a:gd name="connsiteY6450" fmla="*/ 2116185 h 6844842"/>
              <a:gd name="connsiteX6451" fmla="*/ 6790887 w 9143999"/>
              <a:gd name="connsiteY6451" fmla="*/ 2128758 h 6844842"/>
              <a:gd name="connsiteX6452" fmla="*/ 6795459 w 9143999"/>
              <a:gd name="connsiteY6452" fmla="*/ 2186479 h 6844842"/>
              <a:gd name="connsiteX6453" fmla="*/ 6767527 w 9143999"/>
              <a:gd name="connsiteY6453" fmla="*/ 2201838 h 6844842"/>
              <a:gd name="connsiteX6454" fmla="*/ 2510632 w 9143999"/>
              <a:gd name="connsiteY6454" fmla="*/ 2201909 h 6844842"/>
              <a:gd name="connsiteX6455" fmla="*/ 2485486 w 9143999"/>
              <a:gd name="connsiteY6455" fmla="*/ 2188764 h 6844842"/>
              <a:gd name="connsiteX6456" fmla="*/ 2509489 w 9143999"/>
              <a:gd name="connsiteY6456" fmla="*/ 2116183 h 6844842"/>
              <a:gd name="connsiteX6457" fmla="*/ 2552923 w 9143999"/>
              <a:gd name="connsiteY6457" fmla="*/ 2156760 h 6844842"/>
              <a:gd name="connsiteX6458" fmla="*/ 2510632 w 9143999"/>
              <a:gd name="connsiteY6458" fmla="*/ 2201909 h 6844842"/>
              <a:gd name="connsiteX6459" fmla="*/ 6633365 w 9143999"/>
              <a:gd name="connsiteY6459" fmla="*/ 2201909 h 6844842"/>
              <a:gd name="connsiteX6460" fmla="*/ 6591074 w 9143999"/>
              <a:gd name="connsiteY6460" fmla="*/ 2156760 h 6844842"/>
              <a:gd name="connsiteX6461" fmla="*/ 6634508 w 9143999"/>
              <a:gd name="connsiteY6461" fmla="*/ 2116183 h 6844842"/>
              <a:gd name="connsiteX6462" fmla="*/ 6658511 w 9143999"/>
              <a:gd name="connsiteY6462" fmla="*/ 2188764 h 6844842"/>
              <a:gd name="connsiteX6463" fmla="*/ 6633365 w 9143999"/>
              <a:gd name="connsiteY6463" fmla="*/ 2201909 h 6844842"/>
              <a:gd name="connsiteX6464" fmla="*/ 3440718 w 9143999"/>
              <a:gd name="connsiteY6464" fmla="*/ 2201910 h 6844842"/>
              <a:gd name="connsiteX6465" fmla="*/ 3411000 w 9143999"/>
              <a:gd name="connsiteY6465" fmla="*/ 2197338 h 6844842"/>
              <a:gd name="connsiteX6466" fmla="*/ 3407000 w 9143999"/>
              <a:gd name="connsiteY6466" fmla="*/ 2124757 h 6844842"/>
              <a:gd name="connsiteX6467" fmla="*/ 3472151 w 9143999"/>
              <a:gd name="connsiteY6467" fmla="*/ 2129329 h 6844842"/>
              <a:gd name="connsiteX6468" fmla="*/ 3473865 w 9143999"/>
              <a:gd name="connsiteY6468" fmla="*/ 2187622 h 6844842"/>
              <a:gd name="connsiteX6469" fmla="*/ 3440718 w 9143999"/>
              <a:gd name="connsiteY6469" fmla="*/ 2201910 h 6844842"/>
              <a:gd name="connsiteX6470" fmla="*/ 5703279 w 9143999"/>
              <a:gd name="connsiteY6470" fmla="*/ 2201910 h 6844842"/>
              <a:gd name="connsiteX6471" fmla="*/ 5670132 w 9143999"/>
              <a:gd name="connsiteY6471" fmla="*/ 2187622 h 6844842"/>
              <a:gd name="connsiteX6472" fmla="*/ 5671846 w 9143999"/>
              <a:gd name="connsiteY6472" fmla="*/ 2129329 h 6844842"/>
              <a:gd name="connsiteX6473" fmla="*/ 5736997 w 9143999"/>
              <a:gd name="connsiteY6473" fmla="*/ 2124757 h 6844842"/>
              <a:gd name="connsiteX6474" fmla="*/ 5732997 w 9143999"/>
              <a:gd name="connsiteY6474" fmla="*/ 2197338 h 6844842"/>
              <a:gd name="connsiteX6475" fmla="*/ 5703279 w 9143999"/>
              <a:gd name="connsiteY6475" fmla="*/ 2201910 h 6844842"/>
              <a:gd name="connsiteX6476" fmla="*/ 3703834 w 9143999"/>
              <a:gd name="connsiteY6476" fmla="*/ 2202195 h 6844842"/>
              <a:gd name="connsiteX6477" fmla="*/ 3672330 w 9143999"/>
              <a:gd name="connsiteY6477" fmla="*/ 2188765 h 6844842"/>
              <a:gd name="connsiteX6478" fmla="*/ 3702048 w 9143999"/>
              <a:gd name="connsiteY6478" fmla="*/ 2116184 h 6844842"/>
              <a:gd name="connsiteX6479" fmla="*/ 3734052 w 9143999"/>
              <a:gd name="connsiteY6479" fmla="*/ 2186479 h 6844842"/>
              <a:gd name="connsiteX6480" fmla="*/ 3703834 w 9143999"/>
              <a:gd name="connsiteY6480" fmla="*/ 2202195 h 6844842"/>
              <a:gd name="connsiteX6481" fmla="*/ 5440163 w 9143999"/>
              <a:gd name="connsiteY6481" fmla="*/ 2202195 h 6844842"/>
              <a:gd name="connsiteX6482" fmla="*/ 5409945 w 9143999"/>
              <a:gd name="connsiteY6482" fmla="*/ 2186479 h 6844842"/>
              <a:gd name="connsiteX6483" fmla="*/ 5441949 w 9143999"/>
              <a:gd name="connsiteY6483" fmla="*/ 2116184 h 6844842"/>
              <a:gd name="connsiteX6484" fmla="*/ 5471667 w 9143999"/>
              <a:gd name="connsiteY6484" fmla="*/ 2188765 h 6844842"/>
              <a:gd name="connsiteX6485" fmla="*/ 5440163 w 9143999"/>
              <a:gd name="connsiteY6485" fmla="*/ 2202195 h 6844842"/>
              <a:gd name="connsiteX6486" fmla="*/ 1582841 w 9143999"/>
              <a:gd name="connsiteY6486" fmla="*/ 2298805 h 6844842"/>
              <a:gd name="connsiteX6487" fmla="*/ 1571411 w 9143999"/>
              <a:gd name="connsiteY6487" fmla="*/ 2293090 h 6844842"/>
              <a:gd name="connsiteX6488" fmla="*/ 1582841 w 9143999"/>
              <a:gd name="connsiteY6488" fmla="*/ 2287375 h 6844842"/>
              <a:gd name="connsiteX6489" fmla="*/ 1594271 w 9143999"/>
              <a:gd name="connsiteY6489" fmla="*/ 2293090 h 6844842"/>
              <a:gd name="connsiteX6490" fmla="*/ 1582841 w 9143999"/>
              <a:gd name="connsiteY6490" fmla="*/ 2298805 h 6844842"/>
              <a:gd name="connsiteX6491" fmla="*/ 7561156 w 9143999"/>
              <a:gd name="connsiteY6491" fmla="*/ 2298805 h 6844842"/>
              <a:gd name="connsiteX6492" fmla="*/ 7549726 w 9143999"/>
              <a:gd name="connsiteY6492" fmla="*/ 2293090 h 6844842"/>
              <a:gd name="connsiteX6493" fmla="*/ 7561156 w 9143999"/>
              <a:gd name="connsiteY6493" fmla="*/ 2287375 h 6844842"/>
              <a:gd name="connsiteX6494" fmla="*/ 7572586 w 9143999"/>
              <a:gd name="connsiteY6494" fmla="*/ 2293090 h 6844842"/>
              <a:gd name="connsiteX6495" fmla="*/ 7561156 w 9143999"/>
              <a:gd name="connsiteY6495" fmla="*/ 2298805 h 6844842"/>
              <a:gd name="connsiteX6496" fmla="*/ 4231000 w 9143999"/>
              <a:gd name="connsiteY6496" fmla="*/ 2301665 h 6844842"/>
              <a:gd name="connsiteX6497" fmla="*/ 4221856 w 9143999"/>
              <a:gd name="connsiteY6497" fmla="*/ 2298808 h 6844842"/>
              <a:gd name="connsiteX6498" fmla="*/ 4231000 w 9143999"/>
              <a:gd name="connsiteY6498" fmla="*/ 2281663 h 6844842"/>
              <a:gd name="connsiteX6499" fmla="*/ 4231000 w 9143999"/>
              <a:gd name="connsiteY6499" fmla="*/ 2301665 h 6844842"/>
              <a:gd name="connsiteX6500" fmla="*/ 4912997 w 9143999"/>
              <a:gd name="connsiteY6500" fmla="*/ 2301665 h 6844842"/>
              <a:gd name="connsiteX6501" fmla="*/ 4912997 w 9143999"/>
              <a:gd name="connsiteY6501" fmla="*/ 2281663 h 6844842"/>
              <a:gd name="connsiteX6502" fmla="*/ 4922141 w 9143999"/>
              <a:gd name="connsiteY6502" fmla="*/ 2298808 h 6844842"/>
              <a:gd name="connsiteX6503" fmla="*/ 4912997 w 9143999"/>
              <a:gd name="connsiteY6503" fmla="*/ 2301665 h 6844842"/>
              <a:gd name="connsiteX6504" fmla="*/ 2773682 w 9143999"/>
              <a:gd name="connsiteY6504" fmla="*/ 2303376 h 6844842"/>
              <a:gd name="connsiteX6505" fmla="*/ 2765109 w 9143999"/>
              <a:gd name="connsiteY6505" fmla="*/ 2294803 h 6844842"/>
              <a:gd name="connsiteX6506" fmla="*/ 2783969 w 9143999"/>
              <a:gd name="connsiteY6506" fmla="*/ 2293089 h 6844842"/>
              <a:gd name="connsiteX6507" fmla="*/ 2773682 w 9143999"/>
              <a:gd name="connsiteY6507" fmla="*/ 2303376 h 6844842"/>
              <a:gd name="connsiteX6508" fmla="*/ 6370315 w 9143999"/>
              <a:gd name="connsiteY6508" fmla="*/ 2303376 h 6844842"/>
              <a:gd name="connsiteX6509" fmla="*/ 6360028 w 9143999"/>
              <a:gd name="connsiteY6509" fmla="*/ 2293089 h 6844842"/>
              <a:gd name="connsiteX6510" fmla="*/ 6378888 w 9143999"/>
              <a:gd name="connsiteY6510" fmla="*/ 2294803 h 6844842"/>
              <a:gd name="connsiteX6511" fmla="*/ 6370315 w 9143999"/>
              <a:gd name="connsiteY6511" fmla="*/ 2303376 h 6844842"/>
              <a:gd name="connsiteX6512" fmla="*/ 3440717 w 9143999"/>
              <a:gd name="connsiteY6512" fmla="*/ 2304447 h 6844842"/>
              <a:gd name="connsiteX6513" fmla="*/ 3429287 w 9143999"/>
              <a:gd name="connsiteY6513" fmla="*/ 2299375 h 6844842"/>
              <a:gd name="connsiteX6514" fmla="*/ 3444718 w 9143999"/>
              <a:gd name="connsiteY6514" fmla="*/ 2285659 h 6844842"/>
              <a:gd name="connsiteX6515" fmla="*/ 3448718 w 9143999"/>
              <a:gd name="connsiteY6515" fmla="*/ 2297089 h 6844842"/>
              <a:gd name="connsiteX6516" fmla="*/ 3440717 w 9143999"/>
              <a:gd name="connsiteY6516" fmla="*/ 2304447 h 6844842"/>
              <a:gd name="connsiteX6517" fmla="*/ 5703280 w 9143999"/>
              <a:gd name="connsiteY6517" fmla="*/ 2304447 h 6844842"/>
              <a:gd name="connsiteX6518" fmla="*/ 5695279 w 9143999"/>
              <a:gd name="connsiteY6518" fmla="*/ 2297089 h 6844842"/>
              <a:gd name="connsiteX6519" fmla="*/ 5699279 w 9143999"/>
              <a:gd name="connsiteY6519" fmla="*/ 2285659 h 6844842"/>
              <a:gd name="connsiteX6520" fmla="*/ 5714710 w 9143999"/>
              <a:gd name="connsiteY6520" fmla="*/ 2299375 h 6844842"/>
              <a:gd name="connsiteX6521" fmla="*/ 5703280 w 9143999"/>
              <a:gd name="connsiteY6521" fmla="*/ 2304447 h 6844842"/>
              <a:gd name="connsiteX6522" fmla="*/ 530464 w 9143999"/>
              <a:gd name="connsiteY6522" fmla="*/ 2307385 h 6844842"/>
              <a:gd name="connsiteX6523" fmla="*/ 514747 w 9143999"/>
              <a:gd name="connsiteY6523" fmla="*/ 2303956 h 6844842"/>
              <a:gd name="connsiteX6524" fmla="*/ 516464 w 9143999"/>
              <a:gd name="connsiteY6524" fmla="*/ 2275381 h 6844842"/>
              <a:gd name="connsiteX6525" fmla="*/ 537610 w 9143999"/>
              <a:gd name="connsiteY6525" fmla="*/ 2293669 h 6844842"/>
              <a:gd name="connsiteX6526" fmla="*/ 530464 w 9143999"/>
              <a:gd name="connsiteY6526" fmla="*/ 2307385 h 6844842"/>
              <a:gd name="connsiteX6527" fmla="*/ 8613533 w 9143999"/>
              <a:gd name="connsiteY6527" fmla="*/ 2307385 h 6844842"/>
              <a:gd name="connsiteX6528" fmla="*/ 8606387 w 9143999"/>
              <a:gd name="connsiteY6528" fmla="*/ 2293669 h 6844842"/>
              <a:gd name="connsiteX6529" fmla="*/ 8627533 w 9143999"/>
              <a:gd name="connsiteY6529" fmla="*/ 2275381 h 6844842"/>
              <a:gd name="connsiteX6530" fmla="*/ 8629250 w 9143999"/>
              <a:gd name="connsiteY6530" fmla="*/ 2303956 h 6844842"/>
              <a:gd name="connsiteX6531" fmla="*/ 8613533 w 9143999"/>
              <a:gd name="connsiteY6531" fmla="*/ 2307385 h 6844842"/>
              <a:gd name="connsiteX6532" fmla="*/ 2380185 w 9143999"/>
              <a:gd name="connsiteY6532" fmla="*/ 2308740 h 6844842"/>
              <a:gd name="connsiteX6533" fmla="*/ 2364540 w 9143999"/>
              <a:gd name="connsiteY6533" fmla="*/ 2302240 h 6844842"/>
              <a:gd name="connsiteX6534" fmla="*/ 2391972 w 9143999"/>
              <a:gd name="connsiteY6534" fmla="*/ 2278237 h 6844842"/>
              <a:gd name="connsiteX6535" fmla="*/ 2395401 w 9143999"/>
              <a:gd name="connsiteY6535" fmla="*/ 2297668 h 6844842"/>
              <a:gd name="connsiteX6536" fmla="*/ 2380185 w 9143999"/>
              <a:gd name="connsiteY6536" fmla="*/ 2308740 h 6844842"/>
              <a:gd name="connsiteX6537" fmla="*/ 6763812 w 9143999"/>
              <a:gd name="connsiteY6537" fmla="*/ 2308740 h 6844842"/>
              <a:gd name="connsiteX6538" fmla="*/ 6748596 w 9143999"/>
              <a:gd name="connsiteY6538" fmla="*/ 2297668 h 6844842"/>
              <a:gd name="connsiteX6539" fmla="*/ 6752025 w 9143999"/>
              <a:gd name="connsiteY6539" fmla="*/ 2278237 h 6844842"/>
              <a:gd name="connsiteX6540" fmla="*/ 6779457 w 9143999"/>
              <a:gd name="connsiteY6540" fmla="*/ 2302240 h 6844842"/>
              <a:gd name="connsiteX6541" fmla="*/ 6763812 w 9143999"/>
              <a:gd name="connsiteY6541" fmla="*/ 2308740 h 6844842"/>
              <a:gd name="connsiteX6542" fmla="*/ 2511211 w 9143999"/>
              <a:gd name="connsiteY6542" fmla="*/ 2309096 h 6844842"/>
              <a:gd name="connsiteX6543" fmla="*/ 2492351 w 9143999"/>
              <a:gd name="connsiteY6543" fmla="*/ 2302238 h 6844842"/>
              <a:gd name="connsiteX6544" fmla="*/ 2510068 w 9143999"/>
              <a:gd name="connsiteY6544" fmla="*/ 2273092 h 6844842"/>
              <a:gd name="connsiteX6545" fmla="*/ 2527213 w 9143999"/>
              <a:gd name="connsiteY6545" fmla="*/ 2290237 h 6844842"/>
              <a:gd name="connsiteX6546" fmla="*/ 2511211 w 9143999"/>
              <a:gd name="connsiteY6546" fmla="*/ 2309096 h 6844842"/>
              <a:gd name="connsiteX6547" fmla="*/ 6632786 w 9143999"/>
              <a:gd name="connsiteY6547" fmla="*/ 2309096 h 6844842"/>
              <a:gd name="connsiteX6548" fmla="*/ 6616784 w 9143999"/>
              <a:gd name="connsiteY6548" fmla="*/ 2290237 h 6844842"/>
              <a:gd name="connsiteX6549" fmla="*/ 6633929 w 9143999"/>
              <a:gd name="connsiteY6549" fmla="*/ 2273092 h 6844842"/>
              <a:gd name="connsiteX6550" fmla="*/ 6651646 w 9143999"/>
              <a:gd name="connsiteY6550" fmla="*/ 2302238 h 6844842"/>
              <a:gd name="connsiteX6551" fmla="*/ 6632786 w 9143999"/>
              <a:gd name="connsiteY6551" fmla="*/ 2309096 h 6844842"/>
              <a:gd name="connsiteX6552" fmla="*/ 0 w 9143999"/>
              <a:gd name="connsiteY6552" fmla="*/ 2313737 h 6844842"/>
              <a:gd name="connsiteX6553" fmla="*/ 0 w 9143999"/>
              <a:gd name="connsiteY6553" fmla="*/ 2271096 h 6844842"/>
              <a:gd name="connsiteX6554" fmla="*/ 6902 w 9143999"/>
              <a:gd name="connsiteY6554" fmla="*/ 2270804 h 6844842"/>
              <a:gd name="connsiteX6555" fmla="*/ 12628 w 9143999"/>
              <a:gd name="connsiteY6555" fmla="*/ 2309094 h 6844842"/>
              <a:gd name="connsiteX6556" fmla="*/ 9143999 w 9143999"/>
              <a:gd name="connsiteY6556" fmla="*/ 2313737 h 6844842"/>
              <a:gd name="connsiteX6557" fmla="*/ 9131369 w 9143999"/>
              <a:gd name="connsiteY6557" fmla="*/ 2309094 h 6844842"/>
              <a:gd name="connsiteX6558" fmla="*/ 9137095 w 9143999"/>
              <a:gd name="connsiteY6558" fmla="*/ 2270804 h 6844842"/>
              <a:gd name="connsiteX6559" fmla="*/ 9143999 w 9143999"/>
              <a:gd name="connsiteY6559" fmla="*/ 2271096 h 6844842"/>
              <a:gd name="connsiteX6560" fmla="*/ 3306053 w 9143999"/>
              <a:gd name="connsiteY6560" fmla="*/ 2315091 h 6844842"/>
              <a:gd name="connsiteX6561" fmla="*/ 3291194 w 9143999"/>
              <a:gd name="connsiteY6561" fmla="*/ 2303947 h 6844842"/>
              <a:gd name="connsiteX6562" fmla="*/ 3306053 w 9143999"/>
              <a:gd name="connsiteY6562" fmla="*/ 2273086 h 6844842"/>
              <a:gd name="connsiteX6563" fmla="*/ 3320912 w 9143999"/>
              <a:gd name="connsiteY6563" fmla="*/ 2303947 h 6844842"/>
              <a:gd name="connsiteX6564" fmla="*/ 3306053 w 9143999"/>
              <a:gd name="connsiteY6564" fmla="*/ 2315091 h 6844842"/>
              <a:gd name="connsiteX6565" fmla="*/ 5837944 w 9143999"/>
              <a:gd name="connsiteY6565" fmla="*/ 2315091 h 6844842"/>
              <a:gd name="connsiteX6566" fmla="*/ 5823085 w 9143999"/>
              <a:gd name="connsiteY6566" fmla="*/ 2303947 h 6844842"/>
              <a:gd name="connsiteX6567" fmla="*/ 5837944 w 9143999"/>
              <a:gd name="connsiteY6567" fmla="*/ 2273086 h 6844842"/>
              <a:gd name="connsiteX6568" fmla="*/ 5852803 w 9143999"/>
              <a:gd name="connsiteY6568" fmla="*/ 2303947 h 6844842"/>
              <a:gd name="connsiteX6569" fmla="*/ 5837944 w 9143999"/>
              <a:gd name="connsiteY6569" fmla="*/ 2315091 h 6844842"/>
              <a:gd name="connsiteX6570" fmla="*/ 922588 w 9143999"/>
              <a:gd name="connsiteY6570" fmla="*/ 2317949 h 6844842"/>
              <a:gd name="connsiteX6571" fmla="*/ 910164 w 9143999"/>
              <a:gd name="connsiteY6571" fmla="*/ 2311948 h 6844842"/>
              <a:gd name="connsiteX6572" fmla="*/ 917012 w 9143999"/>
              <a:gd name="connsiteY6572" fmla="*/ 2271372 h 6844842"/>
              <a:gd name="connsiteX6573" fmla="*/ 935872 w 9143999"/>
              <a:gd name="connsiteY6573" fmla="*/ 2311948 h 6844842"/>
              <a:gd name="connsiteX6574" fmla="*/ 922588 w 9143999"/>
              <a:gd name="connsiteY6574" fmla="*/ 2317949 h 6844842"/>
              <a:gd name="connsiteX6575" fmla="*/ 8221409 w 9143999"/>
              <a:gd name="connsiteY6575" fmla="*/ 2317949 h 6844842"/>
              <a:gd name="connsiteX6576" fmla="*/ 8208125 w 9143999"/>
              <a:gd name="connsiteY6576" fmla="*/ 2311948 h 6844842"/>
              <a:gd name="connsiteX6577" fmla="*/ 8226985 w 9143999"/>
              <a:gd name="connsiteY6577" fmla="*/ 2271372 h 6844842"/>
              <a:gd name="connsiteX6578" fmla="*/ 8233833 w 9143999"/>
              <a:gd name="connsiteY6578" fmla="*/ 2311948 h 6844842"/>
              <a:gd name="connsiteX6579" fmla="*/ 8221409 w 9143999"/>
              <a:gd name="connsiteY6579" fmla="*/ 2317949 h 6844842"/>
              <a:gd name="connsiteX6580" fmla="*/ 3832856 w 9143999"/>
              <a:gd name="connsiteY6580" fmla="*/ 2318093 h 6844842"/>
              <a:gd name="connsiteX6581" fmla="*/ 3820140 w 9143999"/>
              <a:gd name="connsiteY6581" fmla="*/ 2307950 h 6844842"/>
              <a:gd name="connsiteX6582" fmla="*/ 3847001 w 9143999"/>
              <a:gd name="connsiteY6582" fmla="*/ 2270802 h 6844842"/>
              <a:gd name="connsiteX6583" fmla="*/ 3844715 w 9143999"/>
              <a:gd name="connsiteY6583" fmla="*/ 2313665 h 6844842"/>
              <a:gd name="connsiteX6584" fmla="*/ 3832856 w 9143999"/>
              <a:gd name="connsiteY6584" fmla="*/ 2318093 h 6844842"/>
              <a:gd name="connsiteX6585" fmla="*/ 5311141 w 9143999"/>
              <a:gd name="connsiteY6585" fmla="*/ 2318093 h 6844842"/>
              <a:gd name="connsiteX6586" fmla="*/ 5299282 w 9143999"/>
              <a:gd name="connsiteY6586" fmla="*/ 2313665 h 6844842"/>
              <a:gd name="connsiteX6587" fmla="*/ 5296996 w 9143999"/>
              <a:gd name="connsiteY6587" fmla="*/ 2270802 h 6844842"/>
              <a:gd name="connsiteX6588" fmla="*/ 5323857 w 9143999"/>
              <a:gd name="connsiteY6588" fmla="*/ 2307950 h 6844842"/>
              <a:gd name="connsiteX6589" fmla="*/ 5311141 w 9143999"/>
              <a:gd name="connsiteY6589" fmla="*/ 2318093 h 6844842"/>
              <a:gd name="connsiteX6590" fmla="*/ 4100183 w 9143999"/>
              <a:gd name="connsiteY6590" fmla="*/ 2320806 h 6844842"/>
              <a:gd name="connsiteX6591" fmla="*/ 4084895 w 9143999"/>
              <a:gd name="connsiteY6591" fmla="*/ 2310233 h 6844842"/>
              <a:gd name="connsiteX6592" fmla="*/ 4116899 w 9143999"/>
              <a:gd name="connsiteY6592" fmla="*/ 2276515 h 6844842"/>
              <a:gd name="connsiteX6593" fmla="*/ 4116327 w 9143999"/>
              <a:gd name="connsiteY6593" fmla="*/ 2309090 h 6844842"/>
              <a:gd name="connsiteX6594" fmla="*/ 4100183 w 9143999"/>
              <a:gd name="connsiteY6594" fmla="*/ 2320806 h 6844842"/>
              <a:gd name="connsiteX6595" fmla="*/ 5043814 w 9143999"/>
              <a:gd name="connsiteY6595" fmla="*/ 2320806 h 6844842"/>
              <a:gd name="connsiteX6596" fmla="*/ 5027670 w 9143999"/>
              <a:gd name="connsiteY6596" fmla="*/ 2309090 h 6844842"/>
              <a:gd name="connsiteX6597" fmla="*/ 5027098 w 9143999"/>
              <a:gd name="connsiteY6597" fmla="*/ 2276515 h 6844842"/>
              <a:gd name="connsiteX6598" fmla="*/ 5059102 w 9143999"/>
              <a:gd name="connsiteY6598" fmla="*/ 2310233 h 6844842"/>
              <a:gd name="connsiteX6599" fmla="*/ 5043814 w 9143999"/>
              <a:gd name="connsiteY6599" fmla="*/ 2320806 h 6844842"/>
              <a:gd name="connsiteX6600" fmla="*/ 4362229 w 9143999"/>
              <a:gd name="connsiteY6600" fmla="*/ 2321163 h 6844842"/>
              <a:gd name="connsiteX6601" fmla="*/ 4348513 w 9143999"/>
              <a:gd name="connsiteY6601" fmla="*/ 2311377 h 6844842"/>
              <a:gd name="connsiteX6602" fmla="*/ 4376516 w 9143999"/>
              <a:gd name="connsiteY6602" fmla="*/ 2269657 h 6844842"/>
              <a:gd name="connsiteX6603" fmla="*/ 4379374 w 9143999"/>
              <a:gd name="connsiteY6603" fmla="*/ 2315949 h 6844842"/>
              <a:gd name="connsiteX6604" fmla="*/ 4362229 w 9143999"/>
              <a:gd name="connsiteY6604" fmla="*/ 2321163 h 6844842"/>
              <a:gd name="connsiteX6605" fmla="*/ 4781768 w 9143999"/>
              <a:gd name="connsiteY6605" fmla="*/ 2321163 h 6844842"/>
              <a:gd name="connsiteX6606" fmla="*/ 4764623 w 9143999"/>
              <a:gd name="connsiteY6606" fmla="*/ 2315949 h 6844842"/>
              <a:gd name="connsiteX6607" fmla="*/ 4767481 w 9143999"/>
              <a:gd name="connsiteY6607" fmla="*/ 2269657 h 6844842"/>
              <a:gd name="connsiteX6608" fmla="*/ 4795484 w 9143999"/>
              <a:gd name="connsiteY6608" fmla="*/ 2311377 h 6844842"/>
              <a:gd name="connsiteX6609" fmla="*/ 4781768 w 9143999"/>
              <a:gd name="connsiteY6609" fmla="*/ 2321163 h 6844842"/>
              <a:gd name="connsiteX6610" fmla="*/ 3703836 w 9143999"/>
              <a:gd name="connsiteY6610" fmla="*/ 2321309 h 6844842"/>
              <a:gd name="connsiteX6611" fmla="*/ 3680904 w 9143999"/>
              <a:gd name="connsiteY6611" fmla="*/ 2311379 h 6844842"/>
              <a:gd name="connsiteX6612" fmla="*/ 3680332 w 9143999"/>
              <a:gd name="connsiteY6612" fmla="*/ 2273660 h 6844842"/>
              <a:gd name="connsiteX6613" fmla="*/ 3725481 w 9143999"/>
              <a:gd name="connsiteY6613" fmla="*/ 2278232 h 6844842"/>
              <a:gd name="connsiteX6614" fmla="*/ 3725481 w 9143999"/>
              <a:gd name="connsiteY6614" fmla="*/ 2306807 h 6844842"/>
              <a:gd name="connsiteX6615" fmla="*/ 3703836 w 9143999"/>
              <a:gd name="connsiteY6615" fmla="*/ 2321309 h 6844842"/>
              <a:gd name="connsiteX6616" fmla="*/ 5440161 w 9143999"/>
              <a:gd name="connsiteY6616" fmla="*/ 2321309 h 6844842"/>
              <a:gd name="connsiteX6617" fmla="*/ 5418516 w 9143999"/>
              <a:gd name="connsiteY6617" fmla="*/ 2306807 h 6844842"/>
              <a:gd name="connsiteX6618" fmla="*/ 5418516 w 9143999"/>
              <a:gd name="connsiteY6618" fmla="*/ 2278232 h 6844842"/>
              <a:gd name="connsiteX6619" fmla="*/ 5463665 w 9143999"/>
              <a:gd name="connsiteY6619" fmla="*/ 2273660 h 6844842"/>
              <a:gd name="connsiteX6620" fmla="*/ 5463093 w 9143999"/>
              <a:gd name="connsiteY6620" fmla="*/ 2311379 h 6844842"/>
              <a:gd name="connsiteX6621" fmla="*/ 5440161 w 9143999"/>
              <a:gd name="connsiteY6621" fmla="*/ 2321309 h 6844842"/>
              <a:gd name="connsiteX6622" fmla="*/ 1718433 w 9143999"/>
              <a:gd name="connsiteY6622" fmla="*/ 2321383 h 6844842"/>
              <a:gd name="connsiteX6623" fmla="*/ 1695215 w 9143999"/>
              <a:gd name="connsiteY6623" fmla="*/ 2311382 h 6844842"/>
              <a:gd name="connsiteX6624" fmla="*/ 1700359 w 9143999"/>
              <a:gd name="connsiteY6624" fmla="*/ 2267377 h 6844842"/>
              <a:gd name="connsiteX6625" fmla="*/ 1728934 w 9143999"/>
              <a:gd name="connsiteY6625" fmla="*/ 2267377 h 6844842"/>
              <a:gd name="connsiteX6626" fmla="*/ 1740364 w 9143999"/>
              <a:gd name="connsiteY6626" fmla="*/ 2307382 h 6844842"/>
              <a:gd name="connsiteX6627" fmla="*/ 1718433 w 9143999"/>
              <a:gd name="connsiteY6627" fmla="*/ 2321383 h 6844842"/>
              <a:gd name="connsiteX6628" fmla="*/ 7425564 w 9143999"/>
              <a:gd name="connsiteY6628" fmla="*/ 2321383 h 6844842"/>
              <a:gd name="connsiteX6629" fmla="*/ 7403633 w 9143999"/>
              <a:gd name="connsiteY6629" fmla="*/ 2307382 h 6844842"/>
              <a:gd name="connsiteX6630" fmla="*/ 7415063 w 9143999"/>
              <a:gd name="connsiteY6630" fmla="*/ 2267377 h 6844842"/>
              <a:gd name="connsiteX6631" fmla="*/ 7443638 w 9143999"/>
              <a:gd name="connsiteY6631" fmla="*/ 2267377 h 6844842"/>
              <a:gd name="connsiteX6632" fmla="*/ 7448782 w 9143999"/>
              <a:gd name="connsiteY6632" fmla="*/ 2311382 h 6844842"/>
              <a:gd name="connsiteX6633" fmla="*/ 7425564 w 9143999"/>
              <a:gd name="connsiteY6633" fmla="*/ 2321383 h 6844842"/>
              <a:gd name="connsiteX6634" fmla="*/ 1316938 w 9143999"/>
              <a:gd name="connsiteY6634" fmla="*/ 2321669 h 6844842"/>
              <a:gd name="connsiteX6635" fmla="*/ 1291221 w 9143999"/>
              <a:gd name="connsiteY6635" fmla="*/ 2306239 h 6844842"/>
              <a:gd name="connsiteX6636" fmla="*/ 1338084 w 9143999"/>
              <a:gd name="connsiteY6636" fmla="*/ 2267948 h 6844842"/>
              <a:gd name="connsiteX6637" fmla="*/ 1316938 w 9143999"/>
              <a:gd name="connsiteY6637" fmla="*/ 2321669 h 6844842"/>
              <a:gd name="connsiteX6638" fmla="*/ 7827059 w 9143999"/>
              <a:gd name="connsiteY6638" fmla="*/ 2321669 h 6844842"/>
              <a:gd name="connsiteX6639" fmla="*/ 7805913 w 9143999"/>
              <a:gd name="connsiteY6639" fmla="*/ 2267948 h 6844842"/>
              <a:gd name="connsiteX6640" fmla="*/ 7852776 w 9143999"/>
              <a:gd name="connsiteY6640" fmla="*/ 2306239 h 6844842"/>
              <a:gd name="connsiteX6641" fmla="*/ 7827059 w 9143999"/>
              <a:gd name="connsiteY6641" fmla="*/ 2321669 h 6844842"/>
              <a:gd name="connsiteX6642" fmla="*/ 1847596 w 9143999"/>
              <a:gd name="connsiteY6642" fmla="*/ 2321670 h 6844842"/>
              <a:gd name="connsiteX6643" fmla="*/ 1821879 w 9143999"/>
              <a:gd name="connsiteY6643" fmla="*/ 2306239 h 6844842"/>
              <a:gd name="connsiteX6644" fmla="*/ 1868170 w 9143999"/>
              <a:gd name="connsiteY6644" fmla="*/ 2267377 h 6844842"/>
              <a:gd name="connsiteX6645" fmla="*/ 1847596 w 9143999"/>
              <a:gd name="connsiteY6645" fmla="*/ 2321670 h 6844842"/>
              <a:gd name="connsiteX6646" fmla="*/ 7296401 w 9143999"/>
              <a:gd name="connsiteY6646" fmla="*/ 2321670 h 6844842"/>
              <a:gd name="connsiteX6647" fmla="*/ 7275827 w 9143999"/>
              <a:gd name="connsiteY6647" fmla="*/ 2267377 h 6844842"/>
              <a:gd name="connsiteX6648" fmla="*/ 7322118 w 9143999"/>
              <a:gd name="connsiteY6648" fmla="*/ 2306239 h 6844842"/>
              <a:gd name="connsiteX6649" fmla="*/ 7296401 w 9143999"/>
              <a:gd name="connsiteY6649" fmla="*/ 2321670 h 6844842"/>
              <a:gd name="connsiteX6650" fmla="*/ 390934 w 9143999"/>
              <a:gd name="connsiteY6650" fmla="*/ 2321674 h 6844842"/>
              <a:gd name="connsiteX6651" fmla="*/ 362340 w 9143999"/>
              <a:gd name="connsiteY6651" fmla="*/ 2303386 h 6844842"/>
              <a:gd name="connsiteX6652" fmla="*/ 410948 w 9143999"/>
              <a:gd name="connsiteY6652" fmla="*/ 2265095 h 6844842"/>
              <a:gd name="connsiteX6653" fmla="*/ 390934 w 9143999"/>
              <a:gd name="connsiteY6653" fmla="*/ 2321674 h 6844842"/>
              <a:gd name="connsiteX6654" fmla="*/ 8753063 w 9143999"/>
              <a:gd name="connsiteY6654" fmla="*/ 2321674 h 6844842"/>
              <a:gd name="connsiteX6655" fmla="*/ 8733049 w 9143999"/>
              <a:gd name="connsiteY6655" fmla="*/ 2265095 h 6844842"/>
              <a:gd name="connsiteX6656" fmla="*/ 8781657 w 9143999"/>
              <a:gd name="connsiteY6656" fmla="*/ 2303386 h 6844842"/>
              <a:gd name="connsiteX6657" fmla="*/ 8753063 w 9143999"/>
              <a:gd name="connsiteY6657" fmla="*/ 2321674 h 6844842"/>
              <a:gd name="connsiteX6658" fmla="*/ 4493468 w 9143999"/>
              <a:gd name="connsiteY6658" fmla="*/ 2321814 h 6844842"/>
              <a:gd name="connsiteX6659" fmla="*/ 4470036 w 9143999"/>
              <a:gd name="connsiteY6659" fmla="*/ 2310813 h 6844842"/>
              <a:gd name="connsiteX6660" fmla="*/ 4496896 w 9143999"/>
              <a:gd name="connsiteY6660" fmla="*/ 2258806 h 6844842"/>
              <a:gd name="connsiteX6661" fmla="*/ 4520328 w 9143999"/>
              <a:gd name="connsiteY6661" fmla="*/ 2314813 h 6844842"/>
              <a:gd name="connsiteX6662" fmla="*/ 4493468 w 9143999"/>
              <a:gd name="connsiteY6662" fmla="*/ 2321814 h 6844842"/>
              <a:gd name="connsiteX6663" fmla="*/ 4650529 w 9143999"/>
              <a:gd name="connsiteY6663" fmla="*/ 2321814 h 6844842"/>
              <a:gd name="connsiteX6664" fmla="*/ 4623669 w 9143999"/>
              <a:gd name="connsiteY6664" fmla="*/ 2314813 h 6844842"/>
              <a:gd name="connsiteX6665" fmla="*/ 4647101 w 9143999"/>
              <a:gd name="connsiteY6665" fmla="*/ 2258806 h 6844842"/>
              <a:gd name="connsiteX6666" fmla="*/ 4673961 w 9143999"/>
              <a:gd name="connsiteY6666" fmla="*/ 2310813 h 6844842"/>
              <a:gd name="connsiteX6667" fmla="*/ 4650529 w 9143999"/>
              <a:gd name="connsiteY6667" fmla="*/ 2321814 h 6844842"/>
              <a:gd name="connsiteX6668" fmla="*/ 2255200 w 9143999"/>
              <a:gd name="connsiteY6668" fmla="*/ 2323459 h 6844842"/>
              <a:gd name="connsiteX6669" fmla="*/ 2229875 w 9143999"/>
              <a:gd name="connsiteY6669" fmla="*/ 2321673 h 6844842"/>
              <a:gd name="connsiteX6670" fmla="*/ 2226446 w 9143999"/>
              <a:gd name="connsiteY6670" fmla="*/ 2266237 h 6844842"/>
              <a:gd name="connsiteX6671" fmla="*/ 2266451 w 9143999"/>
              <a:gd name="connsiteY6671" fmla="*/ 2266237 h 6844842"/>
              <a:gd name="connsiteX6672" fmla="*/ 2255200 w 9143999"/>
              <a:gd name="connsiteY6672" fmla="*/ 2323459 h 6844842"/>
              <a:gd name="connsiteX6673" fmla="*/ 6888797 w 9143999"/>
              <a:gd name="connsiteY6673" fmla="*/ 2323459 h 6844842"/>
              <a:gd name="connsiteX6674" fmla="*/ 6877546 w 9143999"/>
              <a:gd name="connsiteY6674" fmla="*/ 2266237 h 6844842"/>
              <a:gd name="connsiteX6675" fmla="*/ 6917551 w 9143999"/>
              <a:gd name="connsiteY6675" fmla="*/ 2266237 h 6844842"/>
              <a:gd name="connsiteX6676" fmla="*/ 6914122 w 9143999"/>
              <a:gd name="connsiteY6676" fmla="*/ 2321673 h 6844842"/>
              <a:gd name="connsiteX6677" fmla="*/ 6888797 w 9143999"/>
              <a:gd name="connsiteY6677" fmla="*/ 2323459 h 6844842"/>
              <a:gd name="connsiteX6678" fmla="*/ 1197969 w 9143999"/>
              <a:gd name="connsiteY6678" fmla="*/ 2324725 h 6844842"/>
              <a:gd name="connsiteX6679" fmla="*/ 1168554 w 9143999"/>
              <a:gd name="connsiteY6679" fmla="*/ 2321671 h 6844842"/>
              <a:gd name="connsiteX6680" fmla="*/ 1158267 w 9143999"/>
              <a:gd name="connsiteY6680" fmla="*/ 2271950 h 6844842"/>
              <a:gd name="connsiteX6681" fmla="*/ 1209702 w 9143999"/>
              <a:gd name="connsiteY6681" fmla="*/ 2265092 h 6844842"/>
              <a:gd name="connsiteX6682" fmla="*/ 1197969 w 9143999"/>
              <a:gd name="connsiteY6682" fmla="*/ 2324725 h 6844842"/>
              <a:gd name="connsiteX6683" fmla="*/ 7946028 w 9143999"/>
              <a:gd name="connsiteY6683" fmla="*/ 2324725 h 6844842"/>
              <a:gd name="connsiteX6684" fmla="*/ 7934295 w 9143999"/>
              <a:gd name="connsiteY6684" fmla="*/ 2265092 h 6844842"/>
              <a:gd name="connsiteX6685" fmla="*/ 7985730 w 9143999"/>
              <a:gd name="connsiteY6685" fmla="*/ 2271950 h 6844842"/>
              <a:gd name="connsiteX6686" fmla="*/ 7975443 w 9143999"/>
              <a:gd name="connsiteY6686" fmla="*/ 2321671 h 6844842"/>
              <a:gd name="connsiteX6687" fmla="*/ 7946028 w 9143999"/>
              <a:gd name="connsiteY6687" fmla="*/ 2324725 h 6844842"/>
              <a:gd name="connsiteX6688" fmla="*/ 3576598 w 9143999"/>
              <a:gd name="connsiteY6688" fmla="*/ 2326101 h 6844842"/>
              <a:gd name="connsiteX6689" fmla="*/ 3551380 w 9143999"/>
              <a:gd name="connsiteY6689" fmla="*/ 2323386 h 6844842"/>
              <a:gd name="connsiteX6690" fmla="*/ 3534235 w 9143999"/>
              <a:gd name="connsiteY6690" fmla="*/ 2289668 h 6844842"/>
              <a:gd name="connsiteX6691" fmla="*/ 3596528 w 9143999"/>
              <a:gd name="connsiteY6691" fmla="*/ 2267951 h 6844842"/>
              <a:gd name="connsiteX6692" fmla="*/ 3597100 w 9143999"/>
              <a:gd name="connsiteY6692" fmla="*/ 2315957 h 6844842"/>
              <a:gd name="connsiteX6693" fmla="*/ 3576598 w 9143999"/>
              <a:gd name="connsiteY6693" fmla="*/ 2326101 h 6844842"/>
              <a:gd name="connsiteX6694" fmla="*/ 5567399 w 9143999"/>
              <a:gd name="connsiteY6694" fmla="*/ 2326101 h 6844842"/>
              <a:gd name="connsiteX6695" fmla="*/ 5546897 w 9143999"/>
              <a:gd name="connsiteY6695" fmla="*/ 2315957 h 6844842"/>
              <a:gd name="connsiteX6696" fmla="*/ 5547469 w 9143999"/>
              <a:gd name="connsiteY6696" fmla="*/ 2267951 h 6844842"/>
              <a:gd name="connsiteX6697" fmla="*/ 5609762 w 9143999"/>
              <a:gd name="connsiteY6697" fmla="*/ 2289668 h 6844842"/>
              <a:gd name="connsiteX6698" fmla="*/ 5592617 w 9143999"/>
              <a:gd name="connsiteY6698" fmla="*/ 2323386 h 6844842"/>
              <a:gd name="connsiteX6699" fmla="*/ 5567399 w 9143999"/>
              <a:gd name="connsiteY6699" fmla="*/ 2326101 h 6844842"/>
              <a:gd name="connsiteX6700" fmla="*/ 2639656 w 9143999"/>
              <a:gd name="connsiteY6700" fmla="*/ 2326743 h 6844842"/>
              <a:gd name="connsiteX6701" fmla="*/ 2622439 w 9143999"/>
              <a:gd name="connsiteY6701" fmla="*/ 2318242 h 6844842"/>
              <a:gd name="connsiteX6702" fmla="*/ 2623011 w 9143999"/>
              <a:gd name="connsiteY6702" fmla="*/ 2265664 h 6844842"/>
              <a:gd name="connsiteX6703" fmla="*/ 2665873 w 9143999"/>
              <a:gd name="connsiteY6703" fmla="*/ 2266236 h 6844842"/>
              <a:gd name="connsiteX6704" fmla="*/ 2657301 w 9143999"/>
              <a:gd name="connsiteY6704" fmla="*/ 2321100 h 6844842"/>
              <a:gd name="connsiteX6705" fmla="*/ 2639656 w 9143999"/>
              <a:gd name="connsiteY6705" fmla="*/ 2326743 h 6844842"/>
              <a:gd name="connsiteX6706" fmla="*/ 6504341 w 9143999"/>
              <a:gd name="connsiteY6706" fmla="*/ 2326743 h 6844842"/>
              <a:gd name="connsiteX6707" fmla="*/ 6486696 w 9143999"/>
              <a:gd name="connsiteY6707" fmla="*/ 2321100 h 6844842"/>
              <a:gd name="connsiteX6708" fmla="*/ 6478124 w 9143999"/>
              <a:gd name="connsiteY6708" fmla="*/ 2266236 h 6844842"/>
              <a:gd name="connsiteX6709" fmla="*/ 6520986 w 9143999"/>
              <a:gd name="connsiteY6709" fmla="*/ 2265664 h 6844842"/>
              <a:gd name="connsiteX6710" fmla="*/ 6521558 w 9143999"/>
              <a:gd name="connsiteY6710" fmla="*/ 2318242 h 6844842"/>
              <a:gd name="connsiteX6711" fmla="*/ 6504341 w 9143999"/>
              <a:gd name="connsiteY6711" fmla="*/ 2326743 h 6844842"/>
              <a:gd name="connsiteX6712" fmla="*/ 658570 w 9143999"/>
              <a:gd name="connsiteY6712" fmla="*/ 2327386 h 6844842"/>
              <a:gd name="connsiteX6713" fmla="*/ 636848 w 9143999"/>
              <a:gd name="connsiteY6713" fmla="*/ 2318242 h 6844842"/>
              <a:gd name="connsiteX6714" fmla="*/ 656852 w 9143999"/>
              <a:gd name="connsiteY6714" fmla="*/ 2253090 h 6844842"/>
              <a:gd name="connsiteX6715" fmla="*/ 692850 w 9143999"/>
              <a:gd name="connsiteY6715" fmla="*/ 2294810 h 6844842"/>
              <a:gd name="connsiteX6716" fmla="*/ 658570 w 9143999"/>
              <a:gd name="connsiteY6716" fmla="*/ 2327386 h 6844842"/>
              <a:gd name="connsiteX6717" fmla="*/ 789792 w 9143999"/>
              <a:gd name="connsiteY6717" fmla="*/ 2327386 h 6844842"/>
              <a:gd name="connsiteX6718" fmla="*/ 768076 w 9143999"/>
              <a:gd name="connsiteY6718" fmla="*/ 2318242 h 6844842"/>
              <a:gd name="connsiteX6719" fmla="*/ 793793 w 9143999"/>
              <a:gd name="connsiteY6719" fmla="*/ 2253090 h 6844842"/>
              <a:gd name="connsiteX6720" fmla="*/ 824080 w 9143999"/>
              <a:gd name="connsiteY6720" fmla="*/ 2295382 h 6844842"/>
              <a:gd name="connsiteX6721" fmla="*/ 789792 w 9143999"/>
              <a:gd name="connsiteY6721" fmla="*/ 2327386 h 6844842"/>
              <a:gd name="connsiteX6722" fmla="*/ 8354205 w 9143999"/>
              <a:gd name="connsiteY6722" fmla="*/ 2327386 h 6844842"/>
              <a:gd name="connsiteX6723" fmla="*/ 8319917 w 9143999"/>
              <a:gd name="connsiteY6723" fmla="*/ 2295382 h 6844842"/>
              <a:gd name="connsiteX6724" fmla="*/ 8350204 w 9143999"/>
              <a:gd name="connsiteY6724" fmla="*/ 2253090 h 6844842"/>
              <a:gd name="connsiteX6725" fmla="*/ 8375921 w 9143999"/>
              <a:gd name="connsiteY6725" fmla="*/ 2318242 h 6844842"/>
              <a:gd name="connsiteX6726" fmla="*/ 8354205 w 9143999"/>
              <a:gd name="connsiteY6726" fmla="*/ 2327386 h 6844842"/>
              <a:gd name="connsiteX6727" fmla="*/ 8485427 w 9143999"/>
              <a:gd name="connsiteY6727" fmla="*/ 2327386 h 6844842"/>
              <a:gd name="connsiteX6728" fmla="*/ 8451147 w 9143999"/>
              <a:gd name="connsiteY6728" fmla="*/ 2294810 h 6844842"/>
              <a:gd name="connsiteX6729" fmla="*/ 8487145 w 9143999"/>
              <a:gd name="connsiteY6729" fmla="*/ 2253090 h 6844842"/>
              <a:gd name="connsiteX6730" fmla="*/ 8507149 w 9143999"/>
              <a:gd name="connsiteY6730" fmla="*/ 2318242 h 6844842"/>
              <a:gd name="connsiteX6731" fmla="*/ 8485427 w 9143999"/>
              <a:gd name="connsiteY6731" fmla="*/ 2327386 h 6844842"/>
              <a:gd name="connsiteX6732" fmla="*/ 2908200 w 9143999"/>
              <a:gd name="connsiteY6732" fmla="*/ 2332884 h 6844842"/>
              <a:gd name="connsiteX6733" fmla="*/ 2879196 w 9143999"/>
              <a:gd name="connsiteY6733" fmla="*/ 2319954 h 6844842"/>
              <a:gd name="connsiteX6734" fmla="*/ 2938061 w 9143999"/>
              <a:gd name="connsiteY6734" fmla="*/ 2264518 h 6844842"/>
              <a:gd name="connsiteX6735" fmla="*/ 2938061 w 9143999"/>
              <a:gd name="connsiteY6735" fmla="*/ 2318811 h 6844842"/>
              <a:gd name="connsiteX6736" fmla="*/ 2908200 w 9143999"/>
              <a:gd name="connsiteY6736" fmla="*/ 2332884 h 6844842"/>
              <a:gd name="connsiteX6737" fmla="*/ 6235797 w 9143999"/>
              <a:gd name="connsiteY6737" fmla="*/ 2332884 h 6844842"/>
              <a:gd name="connsiteX6738" fmla="*/ 6205936 w 9143999"/>
              <a:gd name="connsiteY6738" fmla="*/ 2318811 h 6844842"/>
              <a:gd name="connsiteX6739" fmla="*/ 6205936 w 9143999"/>
              <a:gd name="connsiteY6739" fmla="*/ 2264518 h 6844842"/>
              <a:gd name="connsiteX6740" fmla="*/ 6264801 w 9143999"/>
              <a:gd name="connsiteY6740" fmla="*/ 2319954 h 6844842"/>
              <a:gd name="connsiteX6741" fmla="*/ 6235797 w 9143999"/>
              <a:gd name="connsiteY6741" fmla="*/ 2332884 h 6844842"/>
              <a:gd name="connsiteX6742" fmla="*/ 3166353 w 9143999"/>
              <a:gd name="connsiteY6742" fmla="*/ 2337159 h 6844842"/>
              <a:gd name="connsiteX6743" fmla="*/ 3147958 w 9143999"/>
              <a:gd name="connsiteY6743" fmla="*/ 2327953 h 6844842"/>
              <a:gd name="connsiteX6744" fmla="*/ 3149101 w 9143999"/>
              <a:gd name="connsiteY6744" fmla="*/ 2255372 h 6844842"/>
              <a:gd name="connsiteX6745" fmla="*/ 3214252 w 9143999"/>
              <a:gd name="connsiteY6745" fmla="*/ 2305093 h 6844842"/>
              <a:gd name="connsiteX6746" fmla="*/ 3166353 w 9143999"/>
              <a:gd name="connsiteY6746" fmla="*/ 2337159 h 6844842"/>
              <a:gd name="connsiteX6747" fmla="*/ 5977644 w 9143999"/>
              <a:gd name="connsiteY6747" fmla="*/ 2337159 h 6844842"/>
              <a:gd name="connsiteX6748" fmla="*/ 5929745 w 9143999"/>
              <a:gd name="connsiteY6748" fmla="*/ 2305093 h 6844842"/>
              <a:gd name="connsiteX6749" fmla="*/ 5994896 w 9143999"/>
              <a:gd name="connsiteY6749" fmla="*/ 2255372 h 6844842"/>
              <a:gd name="connsiteX6750" fmla="*/ 5996039 w 9143999"/>
              <a:gd name="connsiteY6750" fmla="*/ 2327953 h 6844842"/>
              <a:gd name="connsiteX6751" fmla="*/ 5977644 w 9143999"/>
              <a:gd name="connsiteY6751" fmla="*/ 2337159 h 6844842"/>
              <a:gd name="connsiteX6752" fmla="*/ 125263 w 9143999"/>
              <a:gd name="connsiteY6752" fmla="*/ 2337668 h 6844842"/>
              <a:gd name="connsiteX6753" fmla="*/ 99886 w 9143999"/>
              <a:gd name="connsiteY6753" fmla="*/ 2321095 h 6844842"/>
              <a:gd name="connsiteX6754" fmla="*/ 90736 w 9143999"/>
              <a:gd name="connsiteY6754" fmla="*/ 2270231 h 6844842"/>
              <a:gd name="connsiteX6755" fmla="*/ 167368 w 9143999"/>
              <a:gd name="connsiteY6755" fmla="*/ 2275946 h 6844842"/>
              <a:gd name="connsiteX6756" fmla="*/ 148495 w 9143999"/>
              <a:gd name="connsiteY6756" fmla="*/ 2328524 h 6844842"/>
              <a:gd name="connsiteX6757" fmla="*/ 125263 w 9143999"/>
              <a:gd name="connsiteY6757" fmla="*/ 2337668 h 6844842"/>
              <a:gd name="connsiteX6758" fmla="*/ 9018734 w 9143999"/>
              <a:gd name="connsiteY6758" fmla="*/ 2337668 h 6844842"/>
              <a:gd name="connsiteX6759" fmla="*/ 8995502 w 9143999"/>
              <a:gd name="connsiteY6759" fmla="*/ 2328524 h 6844842"/>
              <a:gd name="connsiteX6760" fmla="*/ 8976629 w 9143999"/>
              <a:gd name="connsiteY6760" fmla="*/ 2275946 h 6844842"/>
              <a:gd name="connsiteX6761" fmla="*/ 9053261 w 9143999"/>
              <a:gd name="connsiteY6761" fmla="*/ 2270231 h 6844842"/>
              <a:gd name="connsiteX6762" fmla="*/ 9044111 w 9143999"/>
              <a:gd name="connsiteY6762" fmla="*/ 2321095 h 6844842"/>
              <a:gd name="connsiteX6763" fmla="*/ 9018734 w 9143999"/>
              <a:gd name="connsiteY6763" fmla="*/ 2337668 h 6844842"/>
              <a:gd name="connsiteX6764" fmla="*/ 1457478 w 9143999"/>
              <a:gd name="connsiteY6764" fmla="*/ 2337766 h 6844842"/>
              <a:gd name="connsiteX6765" fmla="*/ 1424170 w 9143999"/>
              <a:gd name="connsiteY6765" fmla="*/ 2328524 h 6844842"/>
              <a:gd name="connsiteX6766" fmla="*/ 1408168 w 9143999"/>
              <a:gd name="connsiteY6766" fmla="*/ 2297663 h 6844842"/>
              <a:gd name="connsiteX6767" fmla="*/ 1483034 w 9143999"/>
              <a:gd name="connsiteY6767" fmla="*/ 2261659 h 6844842"/>
              <a:gd name="connsiteX6768" fmla="*/ 1457478 w 9143999"/>
              <a:gd name="connsiteY6768" fmla="*/ 2337766 h 6844842"/>
              <a:gd name="connsiteX6769" fmla="*/ 7686519 w 9143999"/>
              <a:gd name="connsiteY6769" fmla="*/ 2337766 h 6844842"/>
              <a:gd name="connsiteX6770" fmla="*/ 7660963 w 9143999"/>
              <a:gd name="connsiteY6770" fmla="*/ 2261659 h 6844842"/>
              <a:gd name="connsiteX6771" fmla="*/ 7735829 w 9143999"/>
              <a:gd name="connsiteY6771" fmla="*/ 2297663 h 6844842"/>
              <a:gd name="connsiteX6772" fmla="*/ 7719827 w 9143999"/>
              <a:gd name="connsiteY6772" fmla="*/ 2328524 h 6844842"/>
              <a:gd name="connsiteX6773" fmla="*/ 7686519 w 9143999"/>
              <a:gd name="connsiteY6773" fmla="*/ 2337766 h 6844842"/>
              <a:gd name="connsiteX6774" fmla="*/ 3042296 w 9143999"/>
              <a:gd name="connsiteY6774" fmla="*/ 2338239 h 6844842"/>
              <a:gd name="connsiteX6775" fmla="*/ 3017292 w 9143999"/>
              <a:gd name="connsiteY6775" fmla="*/ 2330238 h 6844842"/>
              <a:gd name="connsiteX6776" fmla="*/ 2998433 w 9143999"/>
              <a:gd name="connsiteY6776" fmla="*/ 2305092 h 6844842"/>
              <a:gd name="connsiteX6777" fmla="*/ 3080157 w 9143999"/>
              <a:gd name="connsiteY6777" fmla="*/ 2270231 h 6844842"/>
              <a:gd name="connsiteX6778" fmla="*/ 3068156 w 9143999"/>
              <a:gd name="connsiteY6778" fmla="*/ 2327381 h 6844842"/>
              <a:gd name="connsiteX6779" fmla="*/ 3042296 w 9143999"/>
              <a:gd name="connsiteY6779" fmla="*/ 2338239 h 6844842"/>
              <a:gd name="connsiteX6780" fmla="*/ 6101701 w 9143999"/>
              <a:gd name="connsiteY6780" fmla="*/ 2338239 h 6844842"/>
              <a:gd name="connsiteX6781" fmla="*/ 6075841 w 9143999"/>
              <a:gd name="connsiteY6781" fmla="*/ 2327381 h 6844842"/>
              <a:gd name="connsiteX6782" fmla="*/ 6063840 w 9143999"/>
              <a:gd name="connsiteY6782" fmla="*/ 2270231 h 6844842"/>
              <a:gd name="connsiteX6783" fmla="*/ 6145564 w 9143999"/>
              <a:gd name="connsiteY6783" fmla="*/ 2305092 h 6844842"/>
              <a:gd name="connsiteX6784" fmla="*/ 6126705 w 9143999"/>
              <a:gd name="connsiteY6784" fmla="*/ 2330238 h 6844842"/>
              <a:gd name="connsiteX6785" fmla="*/ 6101701 w 9143999"/>
              <a:gd name="connsiteY6785" fmla="*/ 2338239 h 6844842"/>
              <a:gd name="connsiteX6786" fmla="*/ 260742 w 9143999"/>
              <a:gd name="connsiteY6786" fmla="*/ 2338382 h 6844842"/>
              <a:gd name="connsiteX6787" fmla="*/ 228903 w 9143999"/>
              <a:gd name="connsiteY6787" fmla="*/ 2324523 h 6844842"/>
              <a:gd name="connsiteX6788" fmla="*/ 226048 w 9143999"/>
              <a:gd name="connsiteY6788" fmla="*/ 2261658 h 6844842"/>
              <a:gd name="connsiteX6789" fmla="*/ 263170 w 9143999"/>
              <a:gd name="connsiteY6789" fmla="*/ 2249085 h 6844842"/>
              <a:gd name="connsiteX6790" fmla="*/ 303148 w 9143999"/>
              <a:gd name="connsiteY6790" fmla="*/ 2286233 h 6844842"/>
              <a:gd name="connsiteX6791" fmla="*/ 291726 w 9143999"/>
              <a:gd name="connsiteY6791" fmla="*/ 2323952 h 6844842"/>
              <a:gd name="connsiteX6792" fmla="*/ 260742 w 9143999"/>
              <a:gd name="connsiteY6792" fmla="*/ 2338382 h 6844842"/>
              <a:gd name="connsiteX6793" fmla="*/ 8883255 w 9143999"/>
              <a:gd name="connsiteY6793" fmla="*/ 2338382 h 6844842"/>
              <a:gd name="connsiteX6794" fmla="*/ 8852271 w 9143999"/>
              <a:gd name="connsiteY6794" fmla="*/ 2323952 h 6844842"/>
              <a:gd name="connsiteX6795" fmla="*/ 8840849 w 9143999"/>
              <a:gd name="connsiteY6795" fmla="*/ 2286233 h 6844842"/>
              <a:gd name="connsiteX6796" fmla="*/ 8880827 w 9143999"/>
              <a:gd name="connsiteY6796" fmla="*/ 2249085 h 6844842"/>
              <a:gd name="connsiteX6797" fmla="*/ 8917949 w 9143999"/>
              <a:gd name="connsiteY6797" fmla="*/ 2261658 h 6844842"/>
              <a:gd name="connsiteX6798" fmla="*/ 8915094 w 9143999"/>
              <a:gd name="connsiteY6798" fmla="*/ 2324523 h 6844842"/>
              <a:gd name="connsiteX6799" fmla="*/ 8883255 w 9143999"/>
              <a:gd name="connsiteY6799" fmla="*/ 2338382 h 6844842"/>
              <a:gd name="connsiteX6800" fmla="*/ 3970231 w 9143999"/>
              <a:gd name="connsiteY6800" fmla="*/ 2338808 h 6844842"/>
              <a:gd name="connsiteX6801" fmla="*/ 3946799 w 9143999"/>
              <a:gd name="connsiteY6801" fmla="*/ 2326806 h 6844842"/>
              <a:gd name="connsiteX6802" fmla="*/ 3927939 w 9143999"/>
              <a:gd name="connsiteY6802" fmla="*/ 2293659 h 6844842"/>
              <a:gd name="connsiteX6803" fmla="*/ 4000520 w 9143999"/>
              <a:gd name="connsiteY6803" fmla="*/ 2267942 h 6844842"/>
              <a:gd name="connsiteX6804" fmla="*/ 4013665 w 9143999"/>
              <a:gd name="connsiteY6804" fmla="*/ 2292516 h 6844842"/>
              <a:gd name="connsiteX6805" fmla="*/ 3970231 w 9143999"/>
              <a:gd name="connsiteY6805" fmla="*/ 2338808 h 6844842"/>
              <a:gd name="connsiteX6806" fmla="*/ 5173766 w 9143999"/>
              <a:gd name="connsiteY6806" fmla="*/ 2338808 h 6844842"/>
              <a:gd name="connsiteX6807" fmla="*/ 5130332 w 9143999"/>
              <a:gd name="connsiteY6807" fmla="*/ 2292516 h 6844842"/>
              <a:gd name="connsiteX6808" fmla="*/ 5143477 w 9143999"/>
              <a:gd name="connsiteY6808" fmla="*/ 2267942 h 6844842"/>
              <a:gd name="connsiteX6809" fmla="*/ 5216058 w 9143999"/>
              <a:gd name="connsiteY6809" fmla="*/ 2293659 h 6844842"/>
              <a:gd name="connsiteX6810" fmla="*/ 5197198 w 9143999"/>
              <a:gd name="connsiteY6810" fmla="*/ 2326806 h 6844842"/>
              <a:gd name="connsiteX6811" fmla="*/ 5173766 w 9143999"/>
              <a:gd name="connsiteY6811" fmla="*/ 2338808 h 6844842"/>
              <a:gd name="connsiteX6812" fmla="*/ 1978118 w 9143999"/>
              <a:gd name="connsiteY6812" fmla="*/ 2338883 h 6844842"/>
              <a:gd name="connsiteX6813" fmla="*/ 1948542 w 9143999"/>
              <a:gd name="connsiteY6813" fmla="*/ 2323952 h 6844842"/>
              <a:gd name="connsiteX6814" fmla="*/ 1943970 w 9143999"/>
              <a:gd name="connsiteY6814" fmla="*/ 2262230 h 6844842"/>
              <a:gd name="connsiteX6815" fmla="*/ 1974831 w 9143999"/>
              <a:gd name="connsiteY6815" fmla="*/ 2249086 h 6844842"/>
              <a:gd name="connsiteX6816" fmla="*/ 2013122 w 9143999"/>
              <a:gd name="connsiteY6816" fmla="*/ 2261659 h 6844842"/>
              <a:gd name="connsiteX6817" fmla="*/ 2011979 w 9143999"/>
              <a:gd name="connsiteY6817" fmla="*/ 2323381 h 6844842"/>
              <a:gd name="connsiteX6818" fmla="*/ 1978118 w 9143999"/>
              <a:gd name="connsiteY6818" fmla="*/ 2338883 h 6844842"/>
              <a:gd name="connsiteX6819" fmla="*/ 7165879 w 9143999"/>
              <a:gd name="connsiteY6819" fmla="*/ 2338883 h 6844842"/>
              <a:gd name="connsiteX6820" fmla="*/ 7132018 w 9143999"/>
              <a:gd name="connsiteY6820" fmla="*/ 2323381 h 6844842"/>
              <a:gd name="connsiteX6821" fmla="*/ 7130875 w 9143999"/>
              <a:gd name="connsiteY6821" fmla="*/ 2261659 h 6844842"/>
              <a:gd name="connsiteX6822" fmla="*/ 7169166 w 9143999"/>
              <a:gd name="connsiteY6822" fmla="*/ 2249086 h 6844842"/>
              <a:gd name="connsiteX6823" fmla="*/ 7200027 w 9143999"/>
              <a:gd name="connsiteY6823" fmla="*/ 2262230 h 6844842"/>
              <a:gd name="connsiteX6824" fmla="*/ 7195455 w 9143999"/>
              <a:gd name="connsiteY6824" fmla="*/ 2323952 h 6844842"/>
              <a:gd name="connsiteX6825" fmla="*/ 7165879 w 9143999"/>
              <a:gd name="connsiteY6825" fmla="*/ 2338883 h 6844842"/>
              <a:gd name="connsiteX6826" fmla="*/ 2113428 w 9143999"/>
              <a:gd name="connsiteY6826" fmla="*/ 2339025 h 6844842"/>
              <a:gd name="connsiteX6827" fmla="*/ 2082067 w 9143999"/>
              <a:gd name="connsiteY6827" fmla="*/ 2323952 h 6844842"/>
              <a:gd name="connsiteX6828" fmla="*/ 2071209 w 9143999"/>
              <a:gd name="connsiteY6828" fmla="*/ 2270231 h 6844842"/>
              <a:gd name="connsiteX6829" fmla="*/ 2155219 w 9143999"/>
              <a:gd name="connsiteY6829" fmla="*/ 2271374 h 6844842"/>
              <a:gd name="connsiteX6830" fmla="*/ 2144361 w 9143999"/>
              <a:gd name="connsiteY6830" fmla="*/ 2324523 h 6844842"/>
              <a:gd name="connsiteX6831" fmla="*/ 2113428 w 9143999"/>
              <a:gd name="connsiteY6831" fmla="*/ 2339025 h 6844842"/>
              <a:gd name="connsiteX6832" fmla="*/ 7030569 w 9143999"/>
              <a:gd name="connsiteY6832" fmla="*/ 2339025 h 6844842"/>
              <a:gd name="connsiteX6833" fmla="*/ 6999636 w 9143999"/>
              <a:gd name="connsiteY6833" fmla="*/ 2324523 h 6844842"/>
              <a:gd name="connsiteX6834" fmla="*/ 6988778 w 9143999"/>
              <a:gd name="connsiteY6834" fmla="*/ 2271374 h 6844842"/>
              <a:gd name="connsiteX6835" fmla="*/ 7072788 w 9143999"/>
              <a:gd name="connsiteY6835" fmla="*/ 2270231 h 6844842"/>
              <a:gd name="connsiteX6836" fmla="*/ 7061930 w 9143999"/>
              <a:gd name="connsiteY6836" fmla="*/ 2323952 h 6844842"/>
              <a:gd name="connsiteX6837" fmla="*/ 7030569 w 9143999"/>
              <a:gd name="connsiteY6837" fmla="*/ 2339025 h 6844842"/>
              <a:gd name="connsiteX6838" fmla="*/ 2646874 w 9143999"/>
              <a:gd name="connsiteY6838" fmla="*/ 2433569 h 6844842"/>
              <a:gd name="connsiteX6839" fmla="*/ 2636730 w 9143999"/>
              <a:gd name="connsiteY6839" fmla="*/ 2432283 h 6844842"/>
              <a:gd name="connsiteX6840" fmla="*/ 2643016 w 9143999"/>
              <a:gd name="connsiteY6840" fmla="*/ 2413995 h 6844842"/>
              <a:gd name="connsiteX6841" fmla="*/ 2652732 w 9143999"/>
              <a:gd name="connsiteY6841" fmla="*/ 2423711 h 6844842"/>
              <a:gd name="connsiteX6842" fmla="*/ 2646874 w 9143999"/>
              <a:gd name="connsiteY6842" fmla="*/ 2433569 h 6844842"/>
              <a:gd name="connsiteX6843" fmla="*/ 6497123 w 9143999"/>
              <a:gd name="connsiteY6843" fmla="*/ 2433569 h 6844842"/>
              <a:gd name="connsiteX6844" fmla="*/ 6491265 w 9143999"/>
              <a:gd name="connsiteY6844" fmla="*/ 2423711 h 6844842"/>
              <a:gd name="connsiteX6845" fmla="*/ 6500981 w 9143999"/>
              <a:gd name="connsiteY6845" fmla="*/ 2413995 h 6844842"/>
              <a:gd name="connsiteX6846" fmla="*/ 6507267 w 9143999"/>
              <a:gd name="connsiteY6846" fmla="*/ 2432283 h 6844842"/>
              <a:gd name="connsiteX6847" fmla="*/ 6497123 w 9143999"/>
              <a:gd name="connsiteY6847" fmla="*/ 2433569 h 6844842"/>
              <a:gd name="connsiteX6848" fmla="*/ 260891 w 9143999"/>
              <a:gd name="connsiteY6848" fmla="*/ 2435070 h 6844842"/>
              <a:gd name="connsiteX6849" fmla="*/ 251753 w 9143999"/>
              <a:gd name="connsiteY6849" fmla="*/ 2431713 h 6844842"/>
              <a:gd name="connsiteX6850" fmla="*/ 256322 w 9143999"/>
              <a:gd name="connsiteY6850" fmla="*/ 2412853 h 6844842"/>
              <a:gd name="connsiteX6851" fmla="*/ 264888 w 9143999"/>
              <a:gd name="connsiteY6851" fmla="*/ 2424283 h 6844842"/>
              <a:gd name="connsiteX6852" fmla="*/ 260891 w 9143999"/>
              <a:gd name="connsiteY6852" fmla="*/ 2435070 h 6844842"/>
              <a:gd name="connsiteX6853" fmla="*/ 8883106 w 9143999"/>
              <a:gd name="connsiteY6853" fmla="*/ 2435070 h 6844842"/>
              <a:gd name="connsiteX6854" fmla="*/ 8879109 w 9143999"/>
              <a:gd name="connsiteY6854" fmla="*/ 2424283 h 6844842"/>
              <a:gd name="connsiteX6855" fmla="*/ 8887675 w 9143999"/>
              <a:gd name="connsiteY6855" fmla="*/ 2412853 h 6844842"/>
              <a:gd name="connsiteX6856" fmla="*/ 8892244 w 9143999"/>
              <a:gd name="connsiteY6856" fmla="*/ 2431713 h 6844842"/>
              <a:gd name="connsiteX6857" fmla="*/ 8883106 w 9143999"/>
              <a:gd name="connsiteY6857" fmla="*/ 2435070 h 6844842"/>
              <a:gd name="connsiteX6858" fmla="*/ 2514136 w 9143999"/>
              <a:gd name="connsiteY6858" fmla="*/ 2439499 h 6844842"/>
              <a:gd name="connsiteX6859" fmla="*/ 2502063 w 9143999"/>
              <a:gd name="connsiteY6859" fmla="*/ 2431141 h 6844842"/>
              <a:gd name="connsiteX6860" fmla="*/ 2504920 w 9143999"/>
              <a:gd name="connsiteY6860" fmla="*/ 2412282 h 6844842"/>
              <a:gd name="connsiteX6861" fmla="*/ 2523208 w 9143999"/>
              <a:gd name="connsiteY6861" fmla="*/ 2427712 h 6844842"/>
              <a:gd name="connsiteX6862" fmla="*/ 2514136 w 9143999"/>
              <a:gd name="connsiteY6862" fmla="*/ 2439499 h 6844842"/>
              <a:gd name="connsiteX6863" fmla="*/ 6629861 w 9143999"/>
              <a:gd name="connsiteY6863" fmla="*/ 2439499 h 6844842"/>
              <a:gd name="connsiteX6864" fmla="*/ 6620789 w 9143999"/>
              <a:gd name="connsiteY6864" fmla="*/ 2427712 h 6844842"/>
              <a:gd name="connsiteX6865" fmla="*/ 6639077 w 9143999"/>
              <a:gd name="connsiteY6865" fmla="*/ 2412282 h 6844842"/>
              <a:gd name="connsiteX6866" fmla="*/ 6641934 w 9143999"/>
              <a:gd name="connsiteY6866" fmla="*/ 2431141 h 6844842"/>
              <a:gd name="connsiteX6867" fmla="*/ 6629861 w 9143999"/>
              <a:gd name="connsiteY6867" fmla="*/ 2439499 h 6844842"/>
              <a:gd name="connsiteX6868" fmla="*/ 657430 w 9143999"/>
              <a:gd name="connsiteY6868" fmla="*/ 2440285 h 6844842"/>
              <a:gd name="connsiteX6869" fmla="*/ 641419 w 9143999"/>
              <a:gd name="connsiteY6869" fmla="*/ 2424283 h 6844842"/>
              <a:gd name="connsiteX6870" fmla="*/ 657430 w 9143999"/>
              <a:gd name="connsiteY6870" fmla="*/ 2408281 h 6844842"/>
              <a:gd name="connsiteX6871" fmla="*/ 672847 w 9143999"/>
              <a:gd name="connsiteY6871" fmla="*/ 2424283 h 6844842"/>
              <a:gd name="connsiteX6872" fmla="*/ 657430 w 9143999"/>
              <a:gd name="connsiteY6872" fmla="*/ 2440285 h 6844842"/>
              <a:gd name="connsiteX6873" fmla="*/ 8486567 w 9143999"/>
              <a:gd name="connsiteY6873" fmla="*/ 2440285 h 6844842"/>
              <a:gd name="connsiteX6874" fmla="*/ 8471150 w 9143999"/>
              <a:gd name="connsiteY6874" fmla="*/ 2424283 h 6844842"/>
              <a:gd name="connsiteX6875" fmla="*/ 8486567 w 9143999"/>
              <a:gd name="connsiteY6875" fmla="*/ 2408281 h 6844842"/>
              <a:gd name="connsiteX6876" fmla="*/ 8502578 w 9143999"/>
              <a:gd name="connsiteY6876" fmla="*/ 2424283 h 6844842"/>
              <a:gd name="connsiteX6877" fmla="*/ 8486567 w 9143999"/>
              <a:gd name="connsiteY6877" fmla="*/ 2440285 h 6844842"/>
              <a:gd name="connsiteX6878" fmla="*/ 129054 w 9143999"/>
              <a:gd name="connsiteY6878" fmla="*/ 2440286 h 6844842"/>
              <a:gd name="connsiteX6879" fmla="*/ 113041 w 9143999"/>
              <a:gd name="connsiteY6879" fmla="*/ 2433428 h 6844842"/>
              <a:gd name="connsiteX6880" fmla="*/ 129054 w 9143999"/>
              <a:gd name="connsiteY6880" fmla="*/ 2408282 h 6844842"/>
              <a:gd name="connsiteX6881" fmla="*/ 142207 w 9143999"/>
              <a:gd name="connsiteY6881" fmla="*/ 2424284 h 6844842"/>
              <a:gd name="connsiteX6882" fmla="*/ 129054 w 9143999"/>
              <a:gd name="connsiteY6882" fmla="*/ 2440286 h 6844842"/>
              <a:gd name="connsiteX6883" fmla="*/ 790940 w 9143999"/>
              <a:gd name="connsiteY6883" fmla="*/ 2440286 h 6844842"/>
              <a:gd name="connsiteX6884" fmla="*/ 774940 w 9143999"/>
              <a:gd name="connsiteY6884" fmla="*/ 2433428 h 6844842"/>
              <a:gd name="connsiteX6885" fmla="*/ 790940 w 9143999"/>
              <a:gd name="connsiteY6885" fmla="*/ 2408282 h 6844842"/>
              <a:gd name="connsiteX6886" fmla="*/ 804084 w 9143999"/>
              <a:gd name="connsiteY6886" fmla="*/ 2424284 h 6844842"/>
              <a:gd name="connsiteX6887" fmla="*/ 790940 w 9143999"/>
              <a:gd name="connsiteY6887" fmla="*/ 2440286 h 6844842"/>
              <a:gd name="connsiteX6888" fmla="*/ 1190272 w 9143999"/>
              <a:gd name="connsiteY6888" fmla="*/ 2440286 h 6844842"/>
              <a:gd name="connsiteX6889" fmla="*/ 1174270 w 9143999"/>
              <a:gd name="connsiteY6889" fmla="*/ 2433428 h 6844842"/>
              <a:gd name="connsiteX6890" fmla="*/ 1190272 w 9143999"/>
              <a:gd name="connsiteY6890" fmla="*/ 2408282 h 6844842"/>
              <a:gd name="connsiteX6891" fmla="*/ 1203416 w 9143999"/>
              <a:gd name="connsiteY6891" fmla="*/ 2424284 h 6844842"/>
              <a:gd name="connsiteX6892" fmla="*/ 1190272 w 9143999"/>
              <a:gd name="connsiteY6892" fmla="*/ 2440286 h 6844842"/>
              <a:gd name="connsiteX6893" fmla="*/ 7953725 w 9143999"/>
              <a:gd name="connsiteY6893" fmla="*/ 2440286 h 6844842"/>
              <a:gd name="connsiteX6894" fmla="*/ 7940581 w 9143999"/>
              <a:gd name="connsiteY6894" fmla="*/ 2424284 h 6844842"/>
              <a:gd name="connsiteX6895" fmla="*/ 7953725 w 9143999"/>
              <a:gd name="connsiteY6895" fmla="*/ 2408282 h 6844842"/>
              <a:gd name="connsiteX6896" fmla="*/ 7969727 w 9143999"/>
              <a:gd name="connsiteY6896" fmla="*/ 2433428 h 6844842"/>
              <a:gd name="connsiteX6897" fmla="*/ 7953725 w 9143999"/>
              <a:gd name="connsiteY6897" fmla="*/ 2440286 h 6844842"/>
              <a:gd name="connsiteX6898" fmla="*/ 8353057 w 9143999"/>
              <a:gd name="connsiteY6898" fmla="*/ 2440286 h 6844842"/>
              <a:gd name="connsiteX6899" fmla="*/ 8339913 w 9143999"/>
              <a:gd name="connsiteY6899" fmla="*/ 2424284 h 6844842"/>
              <a:gd name="connsiteX6900" fmla="*/ 8353057 w 9143999"/>
              <a:gd name="connsiteY6900" fmla="*/ 2408282 h 6844842"/>
              <a:gd name="connsiteX6901" fmla="*/ 8369057 w 9143999"/>
              <a:gd name="connsiteY6901" fmla="*/ 2433428 h 6844842"/>
              <a:gd name="connsiteX6902" fmla="*/ 8353057 w 9143999"/>
              <a:gd name="connsiteY6902" fmla="*/ 2440286 h 6844842"/>
              <a:gd name="connsiteX6903" fmla="*/ 9014943 w 9143999"/>
              <a:gd name="connsiteY6903" fmla="*/ 2440286 h 6844842"/>
              <a:gd name="connsiteX6904" fmla="*/ 9001790 w 9143999"/>
              <a:gd name="connsiteY6904" fmla="*/ 2424284 h 6844842"/>
              <a:gd name="connsiteX6905" fmla="*/ 9014943 w 9143999"/>
              <a:gd name="connsiteY6905" fmla="*/ 2408282 h 6844842"/>
              <a:gd name="connsiteX6906" fmla="*/ 9030956 w 9143999"/>
              <a:gd name="connsiteY6906" fmla="*/ 2433428 h 6844842"/>
              <a:gd name="connsiteX6907" fmla="*/ 9014943 w 9143999"/>
              <a:gd name="connsiteY6907" fmla="*/ 2440286 h 6844842"/>
              <a:gd name="connsiteX6908" fmla="*/ 4487040 w 9143999"/>
              <a:gd name="connsiteY6908" fmla="*/ 2440431 h 6844842"/>
              <a:gd name="connsiteX6909" fmla="*/ 4479753 w 9143999"/>
              <a:gd name="connsiteY6909" fmla="*/ 2438002 h 6844842"/>
              <a:gd name="connsiteX6910" fmla="*/ 4507756 w 9143999"/>
              <a:gd name="connsiteY6910" fmla="*/ 2407713 h 6844842"/>
              <a:gd name="connsiteX6911" fmla="*/ 4498612 w 9143999"/>
              <a:gd name="connsiteY6911" fmla="*/ 2440288 h 6844842"/>
              <a:gd name="connsiteX6912" fmla="*/ 4487040 w 9143999"/>
              <a:gd name="connsiteY6912" fmla="*/ 2440431 h 6844842"/>
              <a:gd name="connsiteX6913" fmla="*/ 4656957 w 9143999"/>
              <a:gd name="connsiteY6913" fmla="*/ 2440431 h 6844842"/>
              <a:gd name="connsiteX6914" fmla="*/ 4645385 w 9143999"/>
              <a:gd name="connsiteY6914" fmla="*/ 2440288 h 6844842"/>
              <a:gd name="connsiteX6915" fmla="*/ 4636241 w 9143999"/>
              <a:gd name="connsiteY6915" fmla="*/ 2407713 h 6844842"/>
              <a:gd name="connsiteX6916" fmla="*/ 4664244 w 9143999"/>
              <a:gd name="connsiteY6916" fmla="*/ 2438002 h 6844842"/>
              <a:gd name="connsiteX6917" fmla="*/ 4656957 w 9143999"/>
              <a:gd name="connsiteY6917" fmla="*/ 2440431 h 6844842"/>
              <a:gd name="connsiteX6918" fmla="*/ 918159 w 9143999"/>
              <a:gd name="connsiteY6918" fmla="*/ 2441071 h 6844842"/>
              <a:gd name="connsiteX6919" fmla="*/ 902176 w 9143999"/>
              <a:gd name="connsiteY6919" fmla="*/ 2434570 h 6844842"/>
              <a:gd name="connsiteX6920" fmla="*/ 923312 w 9143999"/>
              <a:gd name="connsiteY6920" fmla="*/ 2407138 h 6844842"/>
              <a:gd name="connsiteX6921" fmla="*/ 937595 w 9143999"/>
              <a:gd name="connsiteY6921" fmla="*/ 2433427 h 6844842"/>
              <a:gd name="connsiteX6922" fmla="*/ 918159 w 9143999"/>
              <a:gd name="connsiteY6922" fmla="*/ 2441071 h 6844842"/>
              <a:gd name="connsiteX6923" fmla="*/ 8225838 w 9143999"/>
              <a:gd name="connsiteY6923" fmla="*/ 2441071 h 6844842"/>
              <a:gd name="connsiteX6924" fmla="*/ 8206402 w 9143999"/>
              <a:gd name="connsiteY6924" fmla="*/ 2433427 h 6844842"/>
              <a:gd name="connsiteX6925" fmla="*/ 8220685 w 9143999"/>
              <a:gd name="connsiteY6925" fmla="*/ 2407138 h 6844842"/>
              <a:gd name="connsiteX6926" fmla="*/ 8241821 w 9143999"/>
              <a:gd name="connsiteY6926" fmla="*/ 2434570 h 6844842"/>
              <a:gd name="connsiteX6927" fmla="*/ 8225838 w 9143999"/>
              <a:gd name="connsiteY6927" fmla="*/ 2441071 h 6844842"/>
              <a:gd name="connsiteX6928" fmla="*/ 3308264 w 9143999"/>
              <a:gd name="connsiteY6928" fmla="*/ 2441214 h 6844842"/>
              <a:gd name="connsiteX6929" fmla="*/ 3291191 w 9143999"/>
              <a:gd name="connsiteY6929" fmla="*/ 2432856 h 6844842"/>
              <a:gd name="connsiteX6930" fmla="*/ 3305478 w 9143999"/>
              <a:gd name="connsiteY6930" fmla="*/ 2407138 h 6844842"/>
              <a:gd name="connsiteX6931" fmla="*/ 3324909 w 9143999"/>
              <a:gd name="connsiteY6931" fmla="*/ 2434570 h 6844842"/>
              <a:gd name="connsiteX6932" fmla="*/ 3308264 w 9143999"/>
              <a:gd name="connsiteY6932" fmla="*/ 2441214 h 6844842"/>
              <a:gd name="connsiteX6933" fmla="*/ 5835733 w 9143999"/>
              <a:gd name="connsiteY6933" fmla="*/ 2441214 h 6844842"/>
              <a:gd name="connsiteX6934" fmla="*/ 5819088 w 9143999"/>
              <a:gd name="connsiteY6934" fmla="*/ 2434570 h 6844842"/>
              <a:gd name="connsiteX6935" fmla="*/ 5838519 w 9143999"/>
              <a:gd name="connsiteY6935" fmla="*/ 2407138 h 6844842"/>
              <a:gd name="connsiteX6936" fmla="*/ 5852806 w 9143999"/>
              <a:gd name="connsiteY6936" fmla="*/ 2432856 h 6844842"/>
              <a:gd name="connsiteX6937" fmla="*/ 5835733 w 9143999"/>
              <a:gd name="connsiteY6937" fmla="*/ 2441214 h 6844842"/>
              <a:gd name="connsiteX6938" fmla="*/ 1586842 w 9143999"/>
              <a:gd name="connsiteY6938" fmla="*/ 2441427 h 6844842"/>
              <a:gd name="connsiteX6939" fmla="*/ 1571411 w 9143999"/>
              <a:gd name="connsiteY6939" fmla="*/ 2432283 h 6844842"/>
              <a:gd name="connsiteX6940" fmla="*/ 1573126 w 9143999"/>
              <a:gd name="connsiteY6940" fmla="*/ 2413995 h 6844842"/>
              <a:gd name="connsiteX6941" fmla="*/ 1591985 w 9143999"/>
              <a:gd name="connsiteY6941" fmla="*/ 2413995 h 6844842"/>
              <a:gd name="connsiteX6942" fmla="*/ 1586842 w 9143999"/>
              <a:gd name="connsiteY6942" fmla="*/ 2441427 h 6844842"/>
              <a:gd name="connsiteX6943" fmla="*/ 7557155 w 9143999"/>
              <a:gd name="connsiteY6943" fmla="*/ 2441427 h 6844842"/>
              <a:gd name="connsiteX6944" fmla="*/ 7552012 w 9143999"/>
              <a:gd name="connsiteY6944" fmla="*/ 2413995 h 6844842"/>
              <a:gd name="connsiteX6945" fmla="*/ 7570871 w 9143999"/>
              <a:gd name="connsiteY6945" fmla="*/ 2413995 h 6844842"/>
              <a:gd name="connsiteX6946" fmla="*/ 7572586 w 9143999"/>
              <a:gd name="connsiteY6946" fmla="*/ 2432283 h 6844842"/>
              <a:gd name="connsiteX6947" fmla="*/ 7557155 w 9143999"/>
              <a:gd name="connsiteY6947" fmla="*/ 2441427 h 6844842"/>
              <a:gd name="connsiteX6948" fmla="*/ 2257382 w 9143999"/>
              <a:gd name="connsiteY6948" fmla="*/ 2444927 h 6844842"/>
              <a:gd name="connsiteX6949" fmla="*/ 2232164 w 9143999"/>
              <a:gd name="connsiteY6949" fmla="*/ 2440856 h 6844842"/>
              <a:gd name="connsiteX6950" fmla="*/ 2253310 w 9143999"/>
              <a:gd name="connsiteY6950" fmla="*/ 2403708 h 6844842"/>
              <a:gd name="connsiteX6951" fmla="*/ 2267597 w 9143999"/>
              <a:gd name="connsiteY6951" fmla="*/ 2423711 h 6844842"/>
              <a:gd name="connsiteX6952" fmla="*/ 2257382 w 9143999"/>
              <a:gd name="connsiteY6952" fmla="*/ 2444927 h 6844842"/>
              <a:gd name="connsiteX6953" fmla="*/ 6886615 w 9143999"/>
              <a:gd name="connsiteY6953" fmla="*/ 2444927 h 6844842"/>
              <a:gd name="connsiteX6954" fmla="*/ 6876400 w 9143999"/>
              <a:gd name="connsiteY6954" fmla="*/ 2423711 h 6844842"/>
              <a:gd name="connsiteX6955" fmla="*/ 6890687 w 9143999"/>
              <a:gd name="connsiteY6955" fmla="*/ 2403708 h 6844842"/>
              <a:gd name="connsiteX6956" fmla="*/ 6911833 w 9143999"/>
              <a:gd name="connsiteY6956" fmla="*/ 2440856 h 6844842"/>
              <a:gd name="connsiteX6957" fmla="*/ 6886615 w 9143999"/>
              <a:gd name="connsiteY6957" fmla="*/ 2444927 h 6844842"/>
              <a:gd name="connsiteX6958" fmla="*/ 4229568 w 9143999"/>
              <a:gd name="connsiteY6958" fmla="*/ 2446571 h 6844842"/>
              <a:gd name="connsiteX6959" fmla="*/ 4216709 w 9143999"/>
              <a:gd name="connsiteY6959" fmla="*/ 2437999 h 6844842"/>
              <a:gd name="connsiteX6960" fmla="*/ 4219566 w 9143999"/>
              <a:gd name="connsiteY6960" fmla="*/ 2409424 h 6844842"/>
              <a:gd name="connsiteX6961" fmla="*/ 4240712 w 9143999"/>
              <a:gd name="connsiteY6961" fmla="*/ 2404852 h 6844842"/>
              <a:gd name="connsiteX6962" fmla="*/ 4244141 w 9143999"/>
              <a:gd name="connsiteY6962" fmla="*/ 2439713 h 6844842"/>
              <a:gd name="connsiteX6963" fmla="*/ 4229568 w 9143999"/>
              <a:gd name="connsiteY6963" fmla="*/ 2446571 h 6844842"/>
              <a:gd name="connsiteX6964" fmla="*/ 4914429 w 9143999"/>
              <a:gd name="connsiteY6964" fmla="*/ 2446571 h 6844842"/>
              <a:gd name="connsiteX6965" fmla="*/ 4899856 w 9143999"/>
              <a:gd name="connsiteY6965" fmla="*/ 2439713 h 6844842"/>
              <a:gd name="connsiteX6966" fmla="*/ 4903285 w 9143999"/>
              <a:gd name="connsiteY6966" fmla="*/ 2404852 h 6844842"/>
              <a:gd name="connsiteX6967" fmla="*/ 4924431 w 9143999"/>
              <a:gd name="connsiteY6967" fmla="*/ 2409424 h 6844842"/>
              <a:gd name="connsiteX6968" fmla="*/ 4927288 w 9143999"/>
              <a:gd name="connsiteY6968" fmla="*/ 2437999 h 6844842"/>
              <a:gd name="connsiteX6969" fmla="*/ 4914429 w 9143999"/>
              <a:gd name="connsiteY6969" fmla="*/ 2446571 h 6844842"/>
              <a:gd name="connsiteX6970" fmla="*/ 3175747 w 9143999"/>
              <a:gd name="connsiteY6970" fmla="*/ 2446856 h 6844842"/>
              <a:gd name="connsiteX6971" fmla="*/ 3155387 w 9143999"/>
              <a:gd name="connsiteY6971" fmla="*/ 2435140 h 6844842"/>
              <a:gd name="connsiteX6972" fmla="*/ 3167389 w 9143999"/>
              <a:gd name="connsiteY6972" fmla="*/ 2403708 h 6844842"/>
              <a:gd name="connsiteX6973" fmla="*/ 3193106 w 9143999"/>
              <a:gd name="connsiteY6973" fmla="*/ 2432854 h 6844842"/>
              <a:gd name="connsiteX6974" fmla="*/ 3175747 w 9143999"/>
              <a:gd name="connsiteY6974" fmla="*/ 2446856 h 6844842"/>
              <a:gd name="connsiteX6975" fmla="*/ 5968250 w 9143999"/>
              <a:gd name="connsiteY6975" fmla="*/ 2446856 h 6844842"/>
              <a:gd name="connsiteX6976" fmla="*/ 5950891 w 9143999"/>
              <a:gd name="connsiteY6976" fmla="*/ 2432854 h 6844842"/>
              <a:gd name="connsiteX6977" fmla="*/ 5976608 w 9143999"/>
              <a:gd name="connsiteY6977" fmla="*/ 2403708 h 6844842"/>
              <a:gd name="connsiteX6978" fmla="*/ 5988610 w 9143999"/>
              <a:gd name="connsiteY6978" fmla="*/ 2435140 h 6844842"/>
              <a:gd name="connsiteX6979" fmla="*/ 5968250 w 9143999"/>
              <a:gd name="connsiteY6979" fmla="*/ 2446856 h 6844842"/>
              <a:gd name="connsiteX6980" fmla="*/ 0 w 9143999"/>
              <a:gd name="connsiteY6980" fmla="*/ 2447587 h 6844842"/>
              <a:gd name="connsiteX6981" fmla="*/ 0 w 9143999"/>
              <a:gd name="connsiteY6981" fmla="*/ 2399750 h 6844842"/>
              <a:gd name="connsiteX6982" fmla="*/ 8623 w 9143999"/>
              <a:gd name="connsiteY6982" fmla="*/ 2404855 h 6844842"/>
              <a:gd name="connsiteX6983" fmla="*/ 9768 w 9143999"/>
              <a:gd name="connsiteY6983" fmla="*/ 2442574 h 6844842"/>
              <a:gd name="connsiteX6984" fmla="*/ 9143999 w 9143999"/>
              <a:gd name="connsiteY6984" fmla="*/ 2447588 h 6844842"/>
              <a:gd name="connsiteX6985" fmla="*/ 9134229 w 9143999"/>
              <a:gd name="connsiteY6985" fmla="*/ 2442574 h 6844842"/>
              <a:gd name="connsiteX6986" fmla="*/ 9135374 w 9143999"/>
              <a:gd name="connsiteY6986" fmla="*/ 2404855 h 6844842"/>
              <a:gd name="connsiteX6987" fmla="*/ 9143999 w 9143999"/>
              <a:gd name="connsiteY6987" fmla="*/ 2399749 h 6844842"/>
              <a:gd name="connsiteX6988" fmla="*/ 391696 w 9143999"/>
              <a:gd name="connsiteY6988" fmla="*/ 2451599 h 6844842"/>
              <a:gd name="connsiteX6989" fmla="*/ 376639 w 9143999"/>
              <a:gd name="connsiteY6989" fmla="*/ 2445429 h 6844842"/>
              <a:gd name="connsiteX6990" fmla="*/ 380070 w 9143999"/>
              <a:gd name="connsiteY6990" fmla="*/ 2399709 h 6844842"/>
              <a:gd name="connsiteX6991" fmla="*/ 418949 w 9143999"/>
              <a:gd name="connsiteY6991" fmla="*/ 2423712 h 6844842"/>
              <a:gd name="connsiteX6992" fmla="*/ 391696 w 9143999"/>
              <a:gd name="connsiteY6992" fmla="*/ 2451599 h 6844842"/>
              <a:gd name="connsiteX6993" fmla="*/ 8752301 w 9143999"/>
              <a:gd name="connsiteY6993" fmla="*/ 2451599 h 6844842"/>
              <a:gd name="connsiteX6994" fmla="*/ 8725048 w 9143999"/>
              <a:gd name="connsiteY6994" fmla="*/ 2423712 h 6844842"/>
              <a:gd name="connsiteX6995" fmla="*/ 8763927 w 9143999"/>
              <a:gd name="connsiteY6995" fmla="*/ 2399709 h 6844842"/>
              <a:gd name="connsiteX6996" fmla="*/ 8767358 w 9143999"/>
              <a:gd name="connsiteY6996" fmla="*/ 2445429 h 6844842"/>
              <a:gd name="connsiteX6997" fmla="*/ 8752301 w 9143999"/>
              <a:gd name="connsiteY6997" fmla="*/ 2451599 h 6844842"/>
              <a:gd name="connsiteX6998" fmla="*/ 4363444 w 9143999"/>
              <a:gd name="connsiteY6998" fmla="*/ 2452072 h 6844842"/>
              <a:gd name="connsiteX6999" fmla="*/ 4348513 w 9143999"/>
              <a:gd name="connsiteY6999" fmla="*/ 2442571 h 6844842"/>
              <a:gd name="connsiteX7000" fmla="*/ 4350227 w 9143999"/>
              <a:gd name="connsiteY7000" fmla="*/ 2404280 h 6844842"/>
              <a:gd name="connsiteX7001" fmla="*/ 4375945 w 9143999"/>
              <a:gd name="connsiteY7001" fmla="*/ 2401423 h 6844842"/>
              <a:gd name="connsiteX7002" fmla="*/ 4380517 w 9143999"/>
              <a:gd name="connsiteY7002" fmla="*/ 2444857 h 6844842"/>
              <a:gd name="connsiteX7003" fmla="*/ 4363444 w 9143999"/>
              <a:gd name="connsiteY7003" fmla="*/ 2452072 h 6844842"/>
              <a:gd name="connsiteX7004" fmla="*/ 4780553 w 9143999"/>
              <a:gd name="connsiteY7004" fmla="*/ 2452072 h 6844842"/>
              <a:gd name="connsiteX7005" fmla="*/ 4763480 w 9143999"/>
              <a:gd name="connsiteY7005" fmla="*/ 2444857 h 6844842"/>
              <a:gd name="connsiteX7006" fmla="*/ 4768052 w 9143999"/>
              <a:gd name="connsiteY7006" fmla="*/ 2401423 h 6844842"/>
              <a:gd name="connsiteX7007" fmla="*/ 4793770 w 9143999"/>
              <a:gd name="connsiteY7007" fmla="*/ 2404280 h 6844842"/>
              <a:gd name="connsiteX7008" fmla="*/ 4795484 w 9143999"/>
              <a:gd name="connsiteY7008" fmla="*/ 2442571 h 6844842"/>
              <a:gd name="connsiteX7009" fmla="*/ 4780553 w 9143999"/>
              <a:gd name="connsiteY7009" fmla="*/ 2452072 h 6844842"/>
              <a:gd name="connsiteX7010" fmla="*/ 3561349 w 9143999"/>
              <a:gd name="connsiteY7010" fmla="*/ 2456529 h 6844842"/>
              <a:gd name="connsiteX7011" fmla="*/ 3544525 w 9143999"/>
              <a:gd name="connsiteY7011" fmla="*/ 2444287 h 6844842"/>
              <a:gd name="connsiteX7012" fmla="*/ 3543382 w 9143999"/>
              <a:gd name="connsiteY7012" fmla="*/ 2402567 h 6844842"/>
              <a:gd name="connsiteX7013" fmla="*/ 3602818 w 9143999"/>
              <a:gd name="connsiteY7013" fmla="*/ 2425427 h 6844842"/>
              <a:gd name="connsiteX7014" fmla="*/ 3561349 w 9143999"/>
              <a:gd name="connsiteY7014" fmla="*/ 2456529 h 6844842"/>
              <a:gd name="connsiteX7015" fmla="*/ 5582648 w 9143999"/>
              <a:gd name="connsiteY7015" fmla="*/ 2456529 h 6844842"/>
              <a:gd name="connsiteX7016" fmla="*/ 5541179 w 9143999"/>
              <a:gd name="connsiteY7016" fmla="*/ 2425427 h 6844842"/>
              <a:gd name="connsiteX7017" fmla="*/ 5600615 w 9143999"/>
              <a:gd name="connsiteY7017" fmla="*/ 2402567 h 6844842"/>
              <a:gd name="connsiteX7018" fmla="*/ 5599472 w 9143999"/>
              <a:gd name="connsiteY7018" fmla="*/ 2444287 h 6844842"/>
              <a:gd name="connsiteX7019" fmla="*/ 5582648 w 9143999"/>
              <a:gd name="connsiteY7019" fmla="*/ 2456529 h 6844842"/>
              <a:gd name="connsiteX7020" fmla="*/ 2378899 w 9143999"/>
              <a:gd name="connsiteY7020" fmla="*/ 2457643 h 6844842"/>
              <a:gd name="connsiteX7021" fmla="*/ 2359396 w 9143999"/>
              <a:gd name="connsiteY7021" fmla="*/ 2444856 h 6844842"/>
              <a:gd name="connsiteX7022" fmla="*/ 2364540 w 9143999"/>
              <a:gd name="connsiteY7022" fmla="*/ 2395707 h 6844842"/>
              <a:gd name="connsiteX7023" fmla="*/ 2404545 w 9143999"/>
              <a:gd name="connsiteY7023" fmla="*/ 2413424 h 6844842"/>
              <a:gd name="connsiteX7024" fmla="*/ 2398830 w 9143999"/>
              <a:gd name="connsiteY7024" fmla="*/ 2444285 h 6844842"/>
              <a:gd name="connsiteX7025" fmla="*/ 2378899 w 9143999"/>
              <a:gd name="connsiteY7025" fmla="*/ 2457643 h 6844842"/>
              <a:gd name="connsiteX7026" fmla="*/ 6765098 w 9143999"/>
              <a:gd name="connsiteY7026" fmla="*/ 2457643 h 6844842"/>
              <a:gd name="connsiteX7027" fmla="*/ 6745167 w 9143999"/>
              <a:gd name="connsiteY7027" fmla="*/ 2444285 h 6844842"/>
              <a:gd name="connsiteX7028" fmla="*/ 6739452 w 9143999"/>
              <a:gd name="connsiteY7028" fmla="*/ 2413424 h 6844842"/>
              <a:gd name="connsiteX7029" fmla="*/ 6779457 w 9143999"/>
              <a:gd name="connsiteY7029" fmla="*/ 2395707 h 6844842"/>
              <a:gd name="connsiteX7030" fmla="*/ 6784601 w 9143999"/>
              <a:gd name="connsiteY7030" fmla="*/ 2444856 h 6844842"/>
              <a:gd name="connsiteX7031" fmla="*/ 6765098 w 9143999"/>
              <a:gd name="connsiteY7031" fmla="*/ 2457643 h 6844842"/>
              <a:gd name="connsiteX7032" fmla="*/ 2112355 w 9143999"/>
              <a:gd name="connsiteY7032" fmla="*/ 2458002 h 6844842"/>
              <a:gd name="connsiteX7033" fmla="*/ 2088924 w 9143999"/>
              <a:gd name="connsiteY7033" fmla="*/ 2448287 h 6844842"/>
              <a:gd name="connsiteX7034" fmla="*/ 2114641 w 9143999"/>
              <a:gd name="connsiteY7034" fmla="*/ 2389994 h 6844842"/>
              <a:gd name="connsiteX7035" fmla="*/ 2137501 w 9143999"/>
              <a:gd name="connsiteY7035" fmla="*/ 2448858 h 6844842"/>
              <a:gd name="connsiteX7036" fmla="*/ 2112355 w 9143999"/>
              <a:gd name="connsiteY7036" fmla="*/ 2458002 h 6844842"/>
              <a:gd name="connsiteX7037" fmla="*/ 7031642 w 9143999"/>
              <a:gd name="connsiteY7037" fmla="*/ 2458002 h 6844842"/>
              <a:gd name="connsiteX7038" fmla="*/ 7006496 w 9143999"/>
              <a:gd name="connsiteY7038" fmla="*/ 2448858 h 6844842"/>
              <a:gd name="connsiteX7039" fmla="*/ 7029356 w 9143999"/>
              <a:gd name="connsiteY7039" fmla="*/ 2389994 h 6844842"/>
              <a:gd name="connsiteX7040" fmla="*/ 7055073 w 9143999"/>
              <a:gd name="connsiteY7040" fmla="*/ 2448287 h 6844842"/>
              <a:gd name="connsiteX7041" fmla="*/ 7031642 w 9143999"/>
              <a:gd name="connsiteY7041" fmla="*/ 2458002 h 6844842"/>
              <a:gd name="connsiteX7042" fmla="*/ 3692269 w 9143999"/>
              <a:gd name="connsiteY7042" fmla="*/ 2458054 h 6844842"/>
              <a:gd name="connsiteX7043" fmla="*/ 3674615 w 9143999"/>
              <a:gd name="connsiteY7043" fmla="*/ 2445999 h 6844842"/>
              <a:gd name="connsiteX7044" fmla="*/ 3702047 w 9143999"/>
              <a:gd name="connsiteY7044" fmla="*/ 2389992 h 6844842"/>
              <a:gd name="connsiteX7045" fmla="*/ 3739766 w 9143999"/>
              <a:gd name="connsiteY7045" fmla="*/ 2425425 h 6844842"/>
              <a:gd name="connsiteX7046" fmla="*/ 3692269 w 9143999"/>
              <a:gd name="connsiteY7046" fmla="*/ 2458054 h 6844842"/>
              <a:gd name="connsiteX7047" fmla="*/ 5451728 w 9143999"/>
              <a:gd name="connsiteY7047" fmla="*/ 2458054 h 6844842"/>
              <a:gd name="connsiteX7048" fmla="*/ 5404231 w 9143999"/>
              <a:gd name="connsiteY7048" fmla="*/ 2425425 h 6844842"/>
              <a:gd name="connsiteX7049" fmla="*/ 5441950 w 9143999"/>
              <a:gd name="connsiteY7049" fmla="*/ 2389992 h 6844842"/>
              <a:gd name="connsiteX7050" fmla="*/ 5469382 w 9143999"/>
              <a:gd name="connsiteY7050" fmla="*/ 2445999 h 6844842"/>
              <a:gd name="connsiteX7051" fmla="*/ 5451728 w 9143999"/>
              <a:gd name="connsiteY7051" fmla="*/ 2458054 h 6844842"/>
              <a:gd name="connsiteX7052" fmla="*/ 3433933 w 9143999"/>
              <a:gd name="connsiteY7052" fmla="*/ 2458073 h 6844842"/>
              <a:gd name="connsiteX7053" fmla="*/ 3418431 w 9143999"/>
              <a:gd name="connsiteY7053" fmla="*/ 2448286 h 6844842"/>
              <a:gd name="connsiteX7054" fmla="*/ 3438434 w 9143999"/>
              <a:gd name="connsiteY7054" fmla="*/ 2389993 h 6844842"/>
              <a:gd name="connsiteX7055" fmla="*/ 3453293 w 9143999"/>
              <a:gd name="connsiteY7055" fmla="*/ 2449429 h 6844842"/>
              <a:gd name="connsiteX7056" fmla="*/ 3433933 w 9143999"/>
              <a:gd name="connsiteY7056" fmla="*/ 2458073 h 6844842"/>
              <a:gd name="connsiteX7057" fmla="*/ 5710064 w 9143999"/>
              <a:gd name="connsiteY7057" fmla="*/ 2458073 h 6844842"/>
              <a:gd name="connsiteX7058" fmla="*/ 5690704 w 9143999"/>
              <a:gd name="connsiteY7058" fmla="*/ 2449429 h 6844842"/>
              <a:gd name="connsiteX7059" fmla="*/ 5705563 w 9143999"/>
              <a:gd name="connsiteY7059" fmla="*/ 2389993 h 6844842"/>
              <a:gd name="connsiteX7060" fmla="*/ 5725566 w 9143999"/>
              <a:gd name="connsiteY7060" fmla="*/ 2448286 h 6844842"/>
              <a:gd name="connsiteX7061" fmla="*/ 5710064 w 9143999"/>
              <a:gd name="connsiteY7061" fmla="*/ 2458073 h 6844842"/>
              <a:gd name="connsiteX7062" fmla="*/ 1053663 w 9143999"/>
              <a:gd name="connsiteY7062" fmla="*/ 2458144 h 6844842"/>
              <a:gd name="connsiteX7063" fmla="*/ 1027666 w 9143999"/>
              <a:gd name="connsiteY7063" fmla="*/ 2448286 h 6844842"/>
              <a:gd name="connsiteX7064" fmla="*/ 1027093 w 9143999"/>
              <a:gd name="connsiteY7064" fmla="*/ 2399137 h 6844842"/>
              <a:gd name="connsiteX7065" fmla="*/ 1079647 w 9143999"/>
              <a:gd name="connsiteY7065" fmla="*/ 2396851 h 6844842"/>
              <a:gd name="connsiteX7066" fmla="*/ 1086500 w 9143999"/>
              <a:gd name="connsiteY7066" fmla="*/ 2424283 h 6844842"/>
              <a:gd name="connsiteX7067" fmla="*/ 1079647 w 9143999"/>
              <a:gd name="connsiteY7067" fmla="*/ 2451715 h 6844842"/>
              <a:gd name="connsiteX7068" fmla="*/ 1053663 w 9143999"/>
              <a:gd name="connsiteY7068" fmla="*/ 2458144 h 6844842"/>
              <a:gd name="connsiteX7069" fmla="*/ 8090334 w 9143999"/>
              <a:gd name="connsiteY7069" fmla="*/ 2458144 h 6844842"/>
              <a:gd name="connsiteX7070" fmla="*/ 8064350 w 9143999"/>
              <a:gd name="connsiteY7070" fmla="*/ 2451715 h 6844842"/>
              <a:gd name="connsiteX7071" fmla="*/ 8057497 w 9143999"/>
              <a:gd name="connsiteY7071" fmla="*/ 2424283 h 6844842"/>
              <a:gd name="connsiteX7072" fmla="*/ 8064350 w 9143999"/>
              <a:gd name="connsiteY7072" fmla="*/ 2396851 h 6844842"/>
              <a:gd name="connsiteX7073" fmla="*/ 8116904 w 9143999"/>
              <a:gd name="connsiteY7073" fmla="*/ 2399137 h 6844842"/>
              <a:gd name="connsiteX7074" fmla="*/ 8116331 w 9143999"/>
              <a:gd name="connsiteY7074" fmla="*/ 2448286 h 6844842"/>
              <a:gd name="connsiteX7075" fmla="*/ 8090334 w 9143999"/>
              <a:gd name="connsiteY7075" fmla="*/ 2458144 h 6844842"/>
              <a:gd name="connsiteX7076" fmla="*/ 1456103 w 9143999"/>
              <a:gd name="connsiteY7076" fmla="*/ 2458216 h 6844842"/>
              <a:gd name="connsiteX7077" fmla="*/ 1428742 w 9143999"/>
              <a:gd name="connsiteY7077" fmla="*/ 2446000 h 6844842"/>
              <a:gd name="connsiteX7078" fmla="*/ 1425885 w 9143999"/>
              <a:gd name="connsiteY7078" fmla="*/ 2407138 h 6844842"/>
              <a:gd name="connsiteX7079" fmla="*/ 1474462 w 9143999"/>
              <a:gd name="connsiteY7079" fmla="*/ 2401423 h 6844842"/>
              <a:gd name="connsiteX7080" fmla="*/ 1479606 w 9143999"/>
              <a:gd name="connsiteY7080" fmla="*/ 2437428 h 6844842"/>
              <a:gd name="connsiteX7081" fmla="*/ 1456103 w 9143999"/>
              <a:gd name="connsiteY7081" fmla="*/ 2458216 h 6844842"/>
              <a:gd name="connsiteX7082" fmla="*/ 7687894 w 9143999"/>
              <a:gd name="connsiteY7082" fmla="*/ 2458216 h 6844842"/>
              <a:gd name="connsiteX7083" fmla="*/ 7664391 w 9143999"/>
              <a:gd name="connsiteY7083" fmla="*/ 2437428 h 6844842"/>
              <a:gd name="connsiteX7084" fmla="*/ 7669535 w 9143999"/>
              <a:gd name="connsiteY7084" fmla="*/ 2401423 h 6844842"/>
              <a:gd name="connsiteX7085" fmla="*/ 7718112 w 9143999"/>
              <a:gd name="connsiteY7085" fmla="*/ 2407138 h 6844842"/>
              <a:gd name="connsiteX7086" fmla="*/ 7715255 w 9143999"/>
              <a:gd name="connsiteY7086" fmla="*/ 2446000 h 6844842"/>
              <a:gd name="connsiteX7087" fmla="*/ 7687894 w 9143999"/>
              <a:gd name="connsiteY7087" fmla="*/ 2458216 h 6844842"/>
              <a:gd name="connsiteX7088" fmla="*/ 4099258 w 9143999"/>
              <a:gd name="connsiteY7088" fmla="*/ 2458287 h 6844842"/>
              <a:gd name="connsiteX7089" fmla="*/ 4074612 w 9143999"/>
              <a:gd name="connsiteY7089" fmla="*/ 2448286 h 6844842"/>
              <a:gd name="connsiteX7090" fmla="*/ 4099187 w 9143999"/>
              <a:gd name="connsiteY7090" fmla="*/ 2389993 h 6844842"/>
              <a:gd name="connsiteX7091" fmla="*/ 4124333 w 9143999"/>
              <a:gd name="connsiteY7091" fmla="*/ 2399137 h 6844842"/>
              <a:gd name="connsiteX7092" fmla="*/ 4133477 w 9143999"/>
              <a:gd name="connsiteY7092" fmla="*/ 2424283 h 6844842"/>
              <a:gd name="connsiteX7093" fmla="*/ 4124333 w 9143999"/>
              <a:gd name="connsiteY7093" fmla="*/ 2449429 h 6844842"/>
              <a:gd name="connsiteX7094" fmla="*/ 4099258 w 9143999"/>
              <a:gd name="connsiteY7094" fmla="*/ 2458287 h 6844842"/>
              <a:gd name="connsiteX7095" fmla="*/ 5044739 w 9143999"/>
              <a:gd name="connsiteY7095" fmla="*/ 2458287 h 6844842"/>
              <a:gd name="connsiteX7096" fmla="*/ 5019664 w 9143999"/>
              <a:gd name="connsiteY7096" fmla="*/ 2449429 h 6844842"/>
              <a:gd name="connsiteX7097" fmla="*/ 5010520 w 9143999"/>
              <a:gd name="connsiteY7097" fmla="*/ 2424283 h 6844842"/>
              <a:gd name="connsiteX7098" fmla="*/ 5019664 w 9143999"/>
              <a:gd name="connsiteY7098" fmla="*/ 2399137 h 6844842"/>
              <a:gd name="connsiteX7099" fmla="*/ 5044810 w 9143999"/>
              <a:gd name="connsiteY7099" fmla="*/ 2389993 h 6844842"/>
              <a:gd name="connsiteX7100" fmla="*/ 5069385 w 9143999"/>
              <a:gd name="connsiteY7100" fmla="*/ 2448286 h 6844842"/>
              <a:gd name="connsiteX7101" fmla="*/ 5044739 w 9143999"/>
              <a:gd name="connsiteY7101" fmla="*/ 2458287 h 6844842"/>
              <a:gd name="connsiteX7102" fmla="*/ 1711786 w 9143999"/>
              <a:gd name="connsiteY7102" fmla="*/ 2458572 h 6844842"/>
              <a:gd name="connsiteX7103" fmla="*/ 1684925 w 9143999"/>
              <a:gd name="connsiteY7103" fmla="*/ 2443141 h 6844842"/>
              <a:gd name="connsiteX7104" fmla="*/ 1683782 w 9143999"/>
              <a:gd name="connsiteY7104" fmla="*/ 2409994 h 6844842"/>
              <a:gd name="connsiteX7105" fmla="*/ 1710643 w 9143999"/>
              <a:gd name="connsiteY7105" fmla="*/ 2391135 h 6844842"/>
              <a:gd name="connsiteX7106" fmla="*/ 1754077 w 9143999"/>
              <a:gd name="connsiteY7106" fmla="*/ 2424282 h 6844842"/>
              <a:gd name="connsiteX7107" fmla="*/ 1711786 w 9143999"/>
              <a:gd name="connsiteY7107" fmla="*/ 2458572 h 6844842"/>
              <a:gd name="connsiteX7108" fmla="*/ 7432211 w 9143999"/>
              <a:gd name="connsiteY7108" fmla="*/ 2458572 h 6844842"/>
              <a:gd name="connsiteX7109" fmla="*/ 7389920 w 9143999"/>
              <a:gd name="connsiteY7109" fmla="*/ 2424282 h 6844842"/>
              <a:gd name="connsiteX7110" fmla="*/ 7433354 w 9143999"/>
              <a:gd name="connsiteY7110" fmla="*/ 2391135 h 6844842"/>
              <a:gd name="connsiteX7111" fmla="*/ 7460215 w 9143999"/>
              <a:gd name="connsiteY7111" fmla="*/ 2409994 h 6844842"/>
              <a:gd name="connsiteX7112" fmla="*/ 7459072 w 9143999"/>
              <a:gd name="connsiteY7112" fmla="*/ 2443141 h 6844842"/>
              <a:gd name="connsiteX7113" fmla="*/ 7432211 w 9143999"/>
              <a:gd name="connsiteY7113" fmla="*/ 2458572 h 6844842"/>
              <a:gd name="connsiteX7114" fmla="*/ 2909773 w 9143999"/>
              <a:gd name="connsiteY7114" fmla="*/ 2459215 h 6844842"/>
              <a:gd name="connsiteX7115" fmla="*/ 2881483 w 9143999"/>
              <a:gd name="connsiteY7115" fmla="*/ 2445999 h 6844842"/>
              <a:gd name="connsiteX7116" fmla="*/ 2911201 w 9143999"/>
              <a:gd name="connsiteY7116" fmla="*/ 2389992 h 6844842"/>
              <a:gd name="connsiteX7117" fmla="*/ 2938633 w 9143999"/>
              <a:gd name="connsiteY7117" fmla="*/ 2409423 h 6844842"/>
              <a:gd name="connsiteX7118" fmla="*/ 2938062 w 9143999"/>
              <a:gd name="connsiteY7118" fmla="*/ 2443713 h 6844842"/>
              <a:gd name="connsiteX7119" fmla="*/ 2909773 w 9143999"/>
              <a:gd name="connsiteY7119" fmla="*/ 2459215 h 6844842"/>
              <a:gd name="connsiteX7120" fmla="*/ 6234224 w 9143999"/>
              <a:gd name="connsiteY7120" fmla="*/ 2459215 h 6844842"/>
              <a:gd name="connsiteX7121" fmla="*/ 6205935 w 9143999"/>
              <a:gd name="connsiteY7121" fmla="*/ 2443713 h 6844842"/>
              <a:gd name="connsiteX7122" fmla="*/ 6205364 w 9143999"/>
              <a:gd name="connsiteY7122" fmla="*/ 2409423 h 6844842"/>
              <a:gd name="connsiteX7123" fmla="*/ 6232796 w 9143999"/>
              <a:gd name="connsiteY7123" fmla="*/ 2389992 h 6844842"/>
              <a:gd name="connsiteX7124" fmla="*/ 6262514 w 9143999"/>
              <a:gd name="connsiteY7124" fmla="*/ 2445999 h 6844842"/>
              <a:gd name="connsiteX7125" fmla="*/ 6234224 w 9143999"/>
              <a:gd name="connsiteY7125" fmla="*/ 2459215 h 6844842"/>
              <a:gd name="connsiteX7126" fmla="*/ 2758252 w 9143999"/>
              <a:gd name="connsiteY7126" fmla="*/ 2460289 h 6844842"/>
              <a:gd name="connsiteX7127" fmla="*/ 2739392 w 9143999"/>
              <a:gd name="connsiteY7127" fmla="*/ 2443716 h 6844842"/>
              <a:gd name="connsiteX7128" fmla="*/ 2738821 w 9143999"/>
              <a:gd name="connsiteY7128" fmla="*/ 2409997 h 6844842"/>
              <a:gd name="connsiteX7129" fmla="*/ 2813687 w 9143999"/>
              <a:gd name="connsiteY7129" fmla="*/ 2436858 h 6844842"/>
              <a:gd name="connsiteX7130" fmla="*/ 2758252 w 9143999"/>
              <a:gd name="connsiteY7130" fmla="*/ 2460289 h 6844842"/>
              <a:gd name="connsiteX7131" fmla="*/ 6385745 w 9143999"/>
              <a:gd name="connsiteY7131" fmla="*/ 2460289 h 6844842"/>
              <a:gd name="connsiteX7132" fmla="*/ 6330310 w 9143999"/>
              <a:gd name="connsiteY7132" fmla="*/ 2436858 h 6844842"/>
              <a:gd name="connsiteX7133" fmla="*/ 6405176 w 9143999"/>
              <a:gd name="connsiteY7133" fmla="*/ 2409997 h 6844842"/>
              <a:gd name="connsiteX7134" fmla="*/ 6404605 w 9143999"/>
              <a:gd name="connsiteY7134" fmla="*/ 2443716 h 6844842"/>
              <a:gd name="connsiteX7135" fmla="*/ 6385745 w 9143999"/>
              <a:gd name="connsiteY7135" fmla="*/ 2460289 h 6844842"/>
              <a:gd name="connsiteX7136" fmla="*/ 525610 w 9143999"/>
              <a:gd name="connsiteY7136" fmla="*/ 2463714 h 6844842"/>
              <a:gd name="connsiteX7137" fmla="*/ 515892 w 9143999"/>
              <a:gd name="connsiteY7137" fmla="*/ 2460285 h 6844842"/>
              <a:gd name="connsiteX7138" fmla="*/ 501034 w 9143999"/>
              <a:gd name="connsiteY7138" fmla="*/ 2396848 h 6844842"/>
              <a:gd name="connsiteX7139" fmla="*/ 556475 w 9143999"/>
              <a:gd name="connsiteY7139" fmla="*/ 2402563 h 6844842"/>
              <a:gd name="connsiteX7140" fmla="*/ 541042 w 9143999"/>
              <a:gd name="connsiteY7140" fmla="*/ 2458570 h 6844842"/>
              <a:gd name="connsiteX7141" fmla="*/ 525610 w 9143999"/>
              <a:gd name="connsiteY7141" fmla="*/ 2463714 h 6844842"/>
              <a:gd name="connsiteX7142" fmla="*/ 8618387 w 9143999"/>
              <a:gd name="connsiteY7142" fmla="*/ 2463714 h 6844842"/>
              <a:gd name="connsiteX7143" fmla="*/ 8602955 w 9143999"/>
              <a:gd name="connsiteY7143" fmla="*/ 2458570 h 6844842"/>
              <a:gd name="connsiteX7144" fmla="*/ 8587522 w 9143999"/>
              <a:gd name="connsiteY7144" fmla="*/ 2402563 h 6844842"/>
              <a:gd name="connsiteX7145" fmla="*/ 8642963 w 9143999"/>
              <a:gd name="connsiteY7145" fmla="*/ 2396848 h 6844842"/>
              <a:gd name="connsiteX7146" fmla="*/ 8628105 w 9143999"/>
              <a:gd name="connsiteY7146" fmla="*/ 2460285 h 6844842"/>
              <a:gd name="connsiteX7147" fmla="*/ 8618387 w 9143999"/>
              <a:gd name="connsiteY7147" fmla="*/ 2463714 h 6844842"/>
              <a:gd name="connsiteX7148" fmla="*/ 1982759 w 9143999"/>
              <a:gd name="connsiteY7148" fmla="*/ 2469146 h 6844842"/>
              <a:gd name="connsiteX7149" fmla="*/ 1953684 w 9143999"/>
              <a:gd name="connsiteY7149" fmla="*/ 2459145 h 6844842"/>
              <a:gd name="connsiteX7150" fmla="*/ 1939396 w 9143999"/>
              <a:gd name="connsiteY7150" fmla="*/ 2424283 h 6844842"/>
              <a:gd name="connsiteX7151" fmla="*/ 1953684 w 9143999"/>
              <a:gd name="connsiteY7151" fmla="*/ 2389422 h 6844842"/>
              <a:gd name="connsiteX7152" fmla="*/ 2010262 w 9143999"/>
              <a:gd name="connsiteY7152" fmla="*/ 2393422 h 6844842"/>
              <a:gd name="connsiteX7153" fmla="*/ 2011405 w 9143999"/>
              <a:gd name="connsiteY7153" fmla="*/ 2453430 h 6844842"/>
              <a:gd name="connsiteX7154" fmla="*/ 1982759 w 9143999"/>
              <a:gd name="connsiteY7154" fmla="*/ 2469146 h 6844842"/>
              <a:gd name="connsiteX7155" fmla="*/ 7161238 w 9143999"/>
              <a:gd name="connsiteY7155" fmla="*/ 2469146 h 6844842"/>
              <a:gd name="connsiteX7156" fmla="*/ 7132592 w 9143999"/>
              <a:gd name="connsiteY7156" fmla="*/ 2453430 h 6844842"/>
              <a:gd name="connsiteX7157" fmla="*/ 7133735 w 9143999"/>
              <a:gd name="connsiteY7157" fmla="*/ 2393422 h 6844842"/>
              <a:gd name="connsiteX7158" fmla="*/ 7190313 w 9143999"/>
              <a:gd name="connsiteY7158" fmla="*/ 2389422 h 6844842"/>
              <a:gd name="connsiteX7159" fmla="*/ 7204601 w 9143999"/>
              <a:gd name="connsiteY7159" fmla="*/ 2424283 h 6844842"/>
              <a:gd name="connsiteX7160" fmla="*/ 7190313 w 9143999"/>
              <a:gd name="connsiteY7160" fmla="*/ 2459145 h 6844842"/>
              <a:gd name="connsiteX7161" fmla="*/ 7161238 w 9143999"/>
              <a:gd name="connsiteY7161" fmla="*/ 2469146 h 6844842"/>
              <a:gd name="connsiteX7162" fmla="*/ 3968518 w 9143999"/>
              <a:gd name="connsiteY7162" fmla="*/ 2469432 h 6844842"/>
              <a:gd name="connsiteX7163" fmla="*/ 3947372 w 9143999"/>
              <a:gd name="connsiteY7163" fmla="*/ 2463146 h 6844842"/>
              <a:gd name="connsiteX7164" fmla="*/ 3967946 w 9143999"/>
              <a:gd name="connsiteY7164" fmla="*/ 2378564 h 6844842"/>
              <a:gd name="connsiteX7165" fmla="*/ 4013666 w 9143999"/>
              <a:gd name="connsiteY7165" fmla="*/ 2424284 h 6844842"/>
              <a:gd name="connsiteX7166" fmla="*/ 3968518 w 9143999"/>
              <a:gd name="connsiteY7166" fmla="*/ 2469432 h 6844842"/>
              <a:gd name="connsiteX7167" fmla="*/ 5175479 w 9143999"/>
              <a:gd name="connsiteY7167" fmla="*/ 2469432 h 6844842"/>
              <a:gd name="connsiteX7168" fmla="*/ 5130331 w 9143999"/>
              <a:gd name="connsiteY7168" fmla="*/ 2424284 h 6844842"/>
              <a:gd name="connsiteX7169" fmla="*/ 5176051 w 9143999"/>
              <a:gd name="connsiteY7169" fmla="*/ 2378564 h 6844842"/>
              <a:gd name="connsiteX7170" fmla="*/ 5196625 w 9143999"/>
              <a:gd name="connsiteY7170" fmla="*/ 2463146 h 6844842"/>
              <a:gd name="connsiteX7171" fmla="*/ 5175479 w 9143999"/>
              <a:gd name="connsiteY7171" fmla="*/ 2469432 h 6844842"/>
              <a:gd name="connsiteX7172" fmla="*/ 1316080 w 9143999"/>
              <a:gd name="connsiteY7172" fmla="*/ 2469649 h 6844842"/>
              <a:gd name="connsiteX7173" fmla="*/ 1287219 w 9143999"/>
              <a:gd name="connsiteY7173" fmla="*/ 2456862 h 6844842"/>
              <a:gd name="connsiteX7174" fmla="*/ 1274646 w 9143999"/>
              <a:gd name="connsiteY7174" fmla="*/ 2423715 h 6844842"/>
              <a:gd name="connsiteX7175" fmla="*/ 1294649 w 9143999"/>
              <a:gd name="connsiteY7175" fmla="*/ 2385425 h 6844842"/>
              <a:gd name="connsiteX7176" fmla="*/ 1339797 w 9143999"/>
              <a:gd name="connsiteY7176" fmla="*/ 2383710 h 6844842"/>
              <a:gd name="connsiteX7177" fmla="*/ 1346655 w 9143999"/>
              <a:gd name="connsiteY7177" fmla="*/ 2459720 h 6844842"/>
              <a:gd name="connsiteX7178" fmla="*/ 1316080 w 9143999"/>
              <a:gd name="connsiteY7178" fmla="*/ 2469649 h 6844842"/>
              <a:gd name="connsiteX7179" fmla="*/ 7827917 w 9143999"/>
              <a:gd name="connsiteY7179" fmla="*/ 2469649 h 6844842"/>
              <a:gd name="connsiteX7180" fmla="*/ 7797342 w 9143999"/>
              <a:gd name="connsiteY7180" fmla="*/ 2459720 h 6844842"/>
              <a:gd name="connsiteX7181" fmla="*/ 7804200 w 9143999"/>
              <a:gd name="connsiteY7181" fmla="*/ 2383710 h 6844842"/>
              <a:gd name="connsiteX7182" fmla="*/ 7849348 w 9143999"/>
              <a:gd name="connsiteY7182" fmla="*/ 2385425 h 6844842"/>
              <a:gd name="connsiteX7183" fmla="*/ 7869351 w 9143999"/>
              <a:gd name="connsiteY7183" fmla="*/ 2423715 h 6844842"/>
              <a:gd name="connsiteX7184" fmla="*/ 7856778 w 9143999"/>
              <a:gd name="connsiteY7184" fmla="*/ 2456862 h 6844842"/>
              <a:gd name="connsiteX7185" fmla="*/ 7827917 w 9143999"/>
              <a:gd name="connsiteY7185" fmla="*/ 2469649 h 6844842"/>
              <a:gd name="connsiteX7186" fmla="*/ 3835211 w 9143999"/>
              <a:gd name="connsiteY7186" fmla="*/ 2474785 h 6844842"/>
              <a:gd name="connsiteX7187" fmla="*/ 3813280 w 9143999"/>
              <a:gd name="connsiteY7187" fmla="*/ 2462569 h 6844842"/>
              <a:gd name="connsiteX7188" fmla="*/ 3832139 w 9143999"/>
              <a:gd name="connsiteY7188" fmla="*/ 2378558 h 6844842"/>
              <a:gd name="connsiteX7189" fmla="*/ 3856714 w 9143999"/>
              <a:gd name="connsiteY7189" fmla="*/ 2464283 h 6844842"/>
              <a:gd name="connsiteX7190" fmla="*/ 3835211 w 9143999"/>
              <a:gd name="connsiteY7190" fmla="*/ 2474785 h 6844842"/>
              <a:gd name="connsiteX7191" fmla="*/ 5308786 w 9143999"/>
              <a:gd name="connsiteY7191" fmla="*/ 2474785 h 6844842"/>
              <a:gd name="connsiteX7192" fmla="*/ 5287283 w 9143999"/>
              <a:gd name="connsiteY7192" fmla="*/ 2464283 h 6844842"/>
              <a:gd name="connsiteX7193" fmla="*/ 5311858 w 9143999"/>
              <a:gd name="connsiteY7193" fmla="*/ 2378558 h 6844842"/>
              <a:gd name="connsiteX7194" fmla="*/ 5330717 w 9143999"/>
              <a:gd name="connsiteY7194" fmla="*/ 2462569 h 6844842"/>
              <a:gd name="connsiteX7195" fmla="*/ 5308786 w 9143999"/>
              <a:gd name="connsiteY7195" fmla="*/ 2474785 h 6844842"/>
              <a:gd name="connsiteX7196" fmla="*/ 127911 w 9143999"/>
              <a:gd name="connsiteY7196" fmla="*/ 2561189 h 6844842"/>
              <a:gd name="connsiteX7197" fmla="*/ 119333 w 9143999"/>
              <a:gd name="connsiteY7197" fmla="*/ 2555474 h 6844842"/>
              <a:gd name="connsiteX7198" fmla="*/ 127911 w 9143999"/>
              <a:gd name="connsiteY7198" fmla="*/ 2549759 h 6844842"/>
              <a:gd name="connsiteX7199" fmla="*/ 136490 w 9143999"/>
              <a:gd name="connsiteY7199" fmla="*/ 2555474 h 6844842"/>
              <a:gd name="connsiteX7200" fmla="*/ 127911 w 9143999"/>
              <a:gd name="connsiteY7200" fmla="*/ 2561189 h 6844842"/>
              <a:gd name="connsiteX7201" fmla="*/ 9016086 w 9143999"/>
              <a:gd name="connsiteY7201" fmla="*/ 2561189 h 6844842"/>
              <a:gd name="connsiteX7202" fmla="*/ 9007507 w 9143999"/>
              <a:gd name="connsiteY7202" fmla="*/ 2555474 h 6844842"/>
              <a:gd name="connsiteX7203" fmla="*/ 9016086 w 9143999"/>
              <a:gd name="connsiteY7203" fmla="*/ 2549759 h 6844842"/>
              <a:gd name="connsiteX7204" fmla="*/ 9024664 w 9143999"/>
              <a:gd name="connsiteY7204" fmla="*/ 2555474 h 6844842"/>
              <a:gd name="connsiteX7205" fmla="*/ 9016086 w 9143999"/>
              <a:gd name="connsiteY7205" fmla="*/ 2561189 h 6844842"/>
              <a:gd name="connsiteX7206" fmla="*/ 397231 w 9143999"/>
              <a:gd name="connsiteY7206" fmla="*/ 2562333 h 6844842"/>
              <a:gd name="connsiteX7207" fmla="*/ 387508 w 9143999"/>
              <a:gd name="connsiteY7207" fmla="*/ 2561190 h 6844842"/>
              <a:gd name="connsiteX7208" fmla="*/ 389224 w 9143999"/>
              <a:gd name="connsiteY7208" fmla="*/ 2548617 h 6844842"/>
              <a:gd name="connsiteX7209" fmla="*/ 398946 w 9143999"/>
              <a:gd name="connsiteY7209" fmla="*/ 2549760 h 6844842"/>
              <a:gd name="connsiteX7210" fmla="*/ 397231 w 9143999"/>
              <a:gd name="connsiteY7210" fmla="*/ 2562333 h 6844842"/>
              <a:gd name="connsiteX7211" fmla="*/ 8746766 w 9143999"/>
              <a:gd name="connsiteY7211" fmla="*/ 2562333 h 6844842"/>
              <a:gd name="connsiteX7212" fmla="*/ 8745051 w 9143999"/>
              <a:gd name="connsiteY7212" fmla="*/ 2549760 h 6844842"/>
              <a:gd name="connsiteX7213" fmla="*/ 8754773 w 9143999"/>
              <a:gd name="connsiteY7213" fmla="*/ 2548617 h 6844842"/>
              <a:gd name="connsiteX7214" fmla="*/ 8756489 w 9143999"/>
              <a:gd name="connsiteY7214" fmla="*/ 2561190 h 6844842"/>
              <a:gd name="connsiteX7215" fmla="*/ 8746766 w 9143999"/>
              <a:gd name="connsiteY7215" fmla="*/ 2562333 h 6844842"/>
              <a:gd name="connsiteX7216" fmla="*/ 1852027 w 9143999"/>
              <a:gd name="connsiteY7216" fmla="*/ 2563049 h 6844842"/>
              <a:gd name="connsiteX7217" fmla="*/ 1843026 w 9143999"/>
              <a:gd name="connsiteY7217" fmla="*/ 2562907 h 6844842"/>
              <a:gd name="connsiteX7218" fmla="*/ 1848169 w 9143999"/>
              <a:gd name="connsiteY7218" fmla="*/ 2544047 h 6844842"/>
              <a:gd name="connsiteX7219" fmla="*/ 1856742 w 9143999"/>
              <a:gd name="connsiteY7219" fmla="*/ 2552048 h 6844842"/>
              <a:gd name="connsiteX7220" fmla="*/ 1852027 w 9143999"/>
              <a:gd name="connsiteY7220" fmla="*/ 2563049 h 6844842"/>
              <a:gd name="connsiteX7221" fmla="*/ 2913343 w 9143999"/>
              <a:gd name="connsiteY7221" fmla="*/ 2563049 h 6844842"/>
              <a:gd name="connsiteX7222" fmla="*/ 2904342 w 9143999"/>
              <a:gd name="connsiteY7222" fmla="*/ 2562907 h 6844842"/>
              <a:gd name="connsiteX7223" fmla="*/ 2909485 w 9143999"/>
              <a:gd name="connsiteY7223" fmla="*/ 2544047 h 6844842"/>
              <a:gd name="connsiteX7224" fmla="*/ 2918058 w 9143999"/>
              <a:gd name="connsiteY7224" fmla="*/ 2552048 h 6844842"/>
              <a:gd name="connsiteX7225" fmla="*/ 2913343 w 9143999"/>
              <a:gd name="connsiteY7225" fmla="*/ 2563049 h 6844842"/>
              <a:gd name="connsiteX7226" fmla="*/ 6230654 w 9143999"/>
              <a:gd name="connsiteY7226" fmla="*/ 2563049 h 6844842"/>
              <a:gd name="connsiteX7227" fmla="*/ 6225939 w 9143999"/>
              <a:gd name="connsiteY7227" fmla="*/ 2552048 h 6844842"/>
              <a:gd name="connsiteX7228" fmla="*/ 6234512 w 9143999"/>
              <a:gd name="connsiteY7228" fmla="*/ 2544047 h 6844842"/>
              <a:gd name="connsiteX7229" fmla="*/ 6239655 w 9143999"/>
              <a:gd name="connsiteY7229" fmla="*/ 2562907 h 6844842"/>
              <a:gd name="connsiteX7230" fmla="*/ 6230654 w 9143999"/>
              <a:gd name="connsiteY7230" fmla="*/ 2563049 h 6844842"/>
              <a:gd name="connsiteX7231" fmla="*/ 7291970 w 9143999"/>
              <a:gd name="connsiteY7231" fmla="*/ 2563049 h 6844842"/>
              <a:gd name="connsiteX7232" fmla="*/ 7287255 w 9143999"/>
              <a:gd name="connsiteY7232" fmla="*/ 2552048 h 6844842"/>
              <a:gd name="connsiteX7233" fmla="*/ 7295828 w 9143999"/>
              <a:gd name="connsiteY7233" fmla="*/ 2544047 h 6844842"/>
              <a:gd name="connsiteX7234" fmla="*/ 7300971 w 9143999"/>
              <a:gd name="connsiteY7234" fmla="*/ 2562907 h 6844842"/>
              <a:gd name="connsiteX7235" fmla="*/ 7291970 w 9143999"/>
              <a:gd name="connsiteY7235" fmla="*/ 2563049 h 6844842"/>
              <a:gd name="connsiteX7236" fmla="*/ 3699764 w 9143999"/>
              <a:gd name="connsiteY7236" fmla="*/ 2566618 h 6844842"/>
              <a:gd name="connsiteX7237" fmla="*/ 3690620 w 9143999"/>
              <a:gd name="connsiteY7237" fmla="*/ 2560617 h 6844842"/>
              <a:gd name="connsiteX7238" fmla="*/ 3707765 w 9143999"/>
              <a:gd name="connsiteY7238" fmla="*/ 2547473 h 6844842"/>
              <a:gd name="connsiteX7239" fmla="*/ 3710622 w 9143999"/>
              <a:gd name="connsiteY7239" fmla="*/ 2558903 h 6844842"/>
              <a:gd name="connsiteX7240" fmla="*/ 3699764 w 9143999"/>
              <a:gd name="connsiteY7240" fmla="*/ 2566618 h 6844842"/>
              <a:gd name="connsiteX7241" fmla="*/ 5444233 w 9143999"/>
              <a:gd name="connsiteY7241" fmla="*/ 2566618 h 6844842"/>
              <a:gd name="connsiteX7242" fmla="*/ 5433375 w 9143999"/>
              <a:gd name="connsiteY7242" fmla="*/ 2558903 h 6844842"/>
              <a:gd name="connsiteX7243" fmla="*/ 5436232 w 9143999"/>
              <a:gd name="connsiteY7243" fmla="*/ 2547473 h 6844842"/>
              <a:gd name="connsiteX7244" fmla="*/ 5453377 w 9143999"/>
              <a:gd name="connsiteY7244" fmla="*/ 2560617 h 6844842"/>
              <a:gd name="connsiteX7245" fmla="*/ 5444233 w 9143999"/>
              <a:gd name="connsiteY7245" fmla="*/ 2566618 h 6844842"/>
              <a:gd name="connsiteX7246" fmla="*/ 3441003 w 9143999"/>
              <a:gd name="connsiteY7246" fmla="*/ 2566619 h 6844842"/>
              <a:gd name="connsiteX7247" fmla="*/ 3429859 w 9143999"/>
              <a:gd name="connsiteY7247" fmla="*/ 2558904 h 6844842"/>
              <a:gd name="connsiteX7248" fmla="*/ 3441289 w 9143999"/>
              <a:gd name="connsiteY7248" fmla="*/ 2544045 h 6844842"/>
              <a:gd name="connsiteX7249" fmla="*/ 3448718 w 9143999"/>
              <a:gd name="connsiteY7249" fmla="*/ 2555475 h 6844842"/>
              <a:gd name="connsiteX7250" fmla="*/ 3441003 w 9143999"/>
              <a:gd name="connsiteY7250" fmla="*/ 2566619 h 6844842"/>
              <a:gd name="connsiteX7251" fmla="*/ 5702994 w 9143999"/>
              <a:gd name="connsiteY7251" fmla="*/ 2566619 h 6844842"/>
              <a:gd name="connsiteX7252" fmla="*/ 5695279 w 9143999"/>
              <a:gd name="connsiteY7252" fmla="*/ 2555475 h 6844842"/>
              <a:gd name="connsiteX7253" fmla="*/ 5702708 w 9143999"/>
              <a:gd name="connsiteY7253" fmla="*/ 2544045 h 6844842"/>
              <a:gd name="connsiteX7254" fmla="*/ 5714138 w 9143999"/>
              <a:gd name="connsiteY7254" fmla="*/ 2558904 h 6844842"/>
              <a:gd name="connsiteX7255" fmla="*/ 5702994 w 9143999"/>
              <a:gd name="connsiteY7255" fmla="*/ 2566619 h 6844842"/>
              <a:gd name="connsiteX7256" fmla="*/ 1717430 w 9143999"/>
              <a:gd name="connsiteY7256" fmla="*/ 2576902 h 6844842"/>
              <a:gd name="connsiteX7257" fmla="*/ 1703214 w 9143999"/>
              <a:gd name="connsiteY7257" fmla="*/ 2567472 h 6844842"/>
              <a:gd name="connsiteX7258" fmla="*/ 1731789 w 9143999"/>
              <a:gd name="connsiteY7258" fmla="*/ 2547470 h 6844842"/>
              <a:gd name="connsiteX7259" fmla="*/ 1732932 w 9143999"/>
              <a:gd name="connsiteY7259" fmla="*/ 2565758 h 6844842"/>
              <a:gd name="connsiteX7260" fmla="*/ 1717430 w 9143999"/>
              <a:gd name="connsiteY7260" fmla="*/ 2576902 h 6844842"/>
              <a:gd name="connsiteX7261" fmla="*/ 7426567 w 9143999"/>
              <a:gd name="connsiteY7261" fmla="*/ 2576902 h 6844842"/>
              <a:gd name="connsiteX7262" fmla="*/ 7411065 w 9143999"/>
              <a:gd name="connsiteY7262" fmla="*/ 2565758 h 6844842"/>
              <a:gd name="connsiteX7263" fmla="*/ 7412208 w 9143999"/>
              <a:gd name="connsiteY7263" fmla="*/ 2547470 h 6844842"/>
              <a:gd name="connsiteX7264" fmla="*/ 7440783 w 9143999"/>
              <a:gd name="connsiteY7264" fmla="*/ 2567472 h 6844842"/>
              <a:gd name="connsiteX7265" fmla="*/ 7426567 w 9143999"/>
              <a:gd name="connsiteY7265" fmla="*/ 2576902 h 6844842"/>
              <a:gd name="connsiteX7266" fmla="*/ 3170031 w 9143999"/>
              <a:gd name="connsiteY7266" fmla="*/ 2577899 h 6844842"/>
              <a:gd name="connsiteX7267" fmla="*/ 3157101 w 9143999"/>
              <a:gd name="connsiteY7267" fmla="*/ 2566327 h 6844842"/>
              <a:gd name="connsiteX7268" fmla="*/ 3179961 w 9143999"/>
              <a:gd name="connsiteY7268" fmla="*/ 2541181 h 6844842"/>
              <a:gd name="connsiteX7269" fmla="*/ 3185104 w 9143999"/>
              <a:gd name="connsiteY7269" fmla="*/ 2571470 h 6844842"/>
              <a:gd name="connsiteX7270" fmla="*/ 3170031 w 9143999"/>
              <a:gd name="connsiteY7270" fmla="*/ 2577899 h 6844842"/>
              <a:gd name="connsiteX7271" fmla="*/ 3831927 w 9143999"/>
              <a:gd name="connsiteY7271" fmla="*/ 2577899 h 6844842"/>
              <a:gd name="connsiteX7272" fmla="*/ 3818997 w 9143999"/>
              <a:gd name="connsiteY7272" fmla="*/ 2566327 h 6844842"/>
              <a:gd name="connsiteX7273" fmla="*/ 3841857 w 9143999"/>
              <a:gd name="connsiteY7273" fmla="*/ 2541181 h 6844842"/>
              <a:gd name="connsiteX7274" fmla="*/ 3847000 w 9143999"/>
              <a:gd name="connsiteY7274" fmla="*/ 2571470 h 6844842"/>
              <a:gd name="connsiteX7275" fmla="*/ 3831927 w 9143999"/>
              <a:gd name="connsiteY7275" fmla="*/ 2577899 h 6844842"/>
              <a:gd name="connsiteX7276" fmla="*/ 5312070 w 9143999"/>
              <a:gd name="connsiteY7276" fmla="*/ 2577899 h 6844842"/>
              <a:gd name="connsiteX7277" fmla="*/ 5296997 w 9143999"/>
              <a:gd name="connsiteY7277" fmla="*/ 2571470 h 6844842"/>
              <a:gd name="connsiteX7278" fmla="*/ 5302140 w 9143999"/>
              <a:gd name="connsiteY7278" fmla="*/ 2541181 h 6844842"/>
              <a:gd name="connsiteX7279" fmla="*/ 5325000 w 9143999"/>
              <a:gd name="connsiteY7279" fmla="*/ 2566327 h 6844842"/>
              <a:gd name="connsiteX7280" fmla="*/ 5312070 w 9143999"/>
              <a:gd name="connsiteY7280" fmla="*/ 2577899 h 6844842"/>
              <a:gd name="connsiteX7281" fmla="*/ 5973966 w 9143999"/>
              <a:gd name="connsiteY7281" fmla="*/ 2577899 h 6844842"/>
              <a:gd name="connsiteX7282" fmla="*/ 5958893 w 9143999"/>
              <a:gd name="connsiteY7282" fmla="*/ 2571470 h 6844842"/>
              <a:gd name="connsiteX7283" fmla="*/ 5964036 w 9143999"/>
              <a:gd name="connsiteY7283" fmla="*/ 2541181 h 6844842"/>
              <a:gd name="connsiteX7284" fmla="*/ 5986896 w 9143999"/>
              <a:gd name="connsiteY7284" fmla="*/ 2566327 h 6844842"/>
              <a:gd name="connsiteX7285" fmla="*/ 5973966 w 9143999"/>
              <a:gd name="connsiteY7285" fmla="*/ 2577899 h 6844842"/>
              <a:gd name="connsiteX7286" fmla="*/ 2246664 w 9143999"/>
              <a:gd name="connsiteY7286" fmla="*/ 2578047 h 6844842"/>
              <a:gd name="connsiteX7287" fmla="*/ 2227018 w 9143999"/>
              <a:gd name="connsiteY7287" fmla="*/ 2566332 h 6844842"/>
              <a:gd name="connsiteX7288" fmla="*/ 2232162 w 9143999"/>
              <a:gd name="connsiteY7288" fmla="*/ 2542900 h 6844842"/>
              <a:gd name="connsiteX7289" fmla="*/ 2255593 w 9143999"/>
              <a:gd name="connsiteY7289" fmla="*/ 2537757 h 6844842"/>
              <a:gd name="connsiteX7290" fmla="*/ 2264166 w 9143999"/>
              <a:gd name="connsiteY7290" fmla="*/ 2569189 h 6844842"/>
              <a:gd name="connsiteX7291" fmla="*/ 2246664 w 9143999"/>
              <a:gd name="connsiteY7291" fmla="*/ 2578047 h 6844842"/>
              <a:gd name="connsiteX7292" fmla="*/ 6897333 w 9143999"/>
              <a:gd name="connsiteY7292" fmla="*/ 2578047 h 6844842"/>
              <a:gd name="connsiteX7293" fmla="*/ 6879831 w 9143999"/>
              <a:gd name="connsiteY7293" fmla="*/ 2569189 h 6844842"/>
              <a:gd name="connsiteX7294" fmla="*/ 6888404 w 9143999"/>
              <a:gd name="connsiteY7294" fmla="*/ 2537757 h 6844842"/>
              <a:gd name="connsiteX7295" fmla="*/ 6911835 w 9143999"/>
              <a:gd name="connsiteY7295" fmla="*/ 2542900 h 6844842"/>
              <a:gd name="connsiteX7296" fmla="*/ 6916979 w 9143999"/>
              <a:gd name="connsiteY7296" fmla="*/ 2566332 h 6844842"/>
              <a:gd name="connsiteX7297" fmla="*/ 6897333 w 9143999"/>
              <a:gd name="connsiteY7297" fmla="*/ 2578047 h 6844842"/>
              <a:gd name="connsiteX7298" fmla="*/ 1451603 w 9143999"/>
              <a:gd name="connsiteY7298" fmla="*/ 2578334 h 6844842"/>
              <a:gd name="connsiteX7299" fmla="*/ 1435601 w 9143999"/>
              <a:gd name="connsiteY7299" fmla="*/ 2571476 h 6844842"/>
              <a:gd name="connsiteX7300" fmla="*/ 1442459 w 9143999"/>
              <a:gd name="connsiteY7300" fmla="*/ 2537186 h 6844842"/>
              <a:gd name="connsiteX7301" fmla="*/ 1465319 w 9143999"/>
              <a:gd name="connsiteY7301" fmla="*/ 2540043 h 6844842"/>
              <a:gd name="connsiteX7302" fmla="*/ 1451603 w 9143999"/>
              <a:gd name="connsiteY7302" fmla="*/ 2578334 h 6844842"/>
              <a:gd name="connsiteX7303" fmla="*/ 3037866 w 9143999"/>
              <a:gd name="connsiteY7303" fmla="*/ 2578334 h 6844842"/>
              <a:gd name="connsiteX7304" fmla="*/ 3021864 w 9143999"/>
              <a:gd name="connsiteY7304" fmla="*/ 2557188 h 6844842"/>
              <a:gd name="connsiteX7305" fmla="*/ 3039009 w 9143999"/>
              <a:gd name="connsiteY7305" fmla="*/ 2533757 h 6844842"/>
              <a:gd name="connsiteX7306" fmla="*/ 3058440 w 9143999"/>
              <a:gd name="connsiteY7306" fmla="*/ 2546330 h 6844842"/>
              <a:gd name="connsiteX7307" fmla="*/ 3037866 w 9143999"/>
              <a:gd name="connsiteY7307" fmla="*/ 2578334 h 6844842"/>
              <a:gd name="connsiteX7308" fmla="*/ 6106131 w 9143999"/>
              <a:gd name="connsiteY7308" fmla="*/ 2578334 h 6844842"/>
              <a:gd name="connsiteX7309" fmla="*/ 6085557 w 9143999"/>
              <a:gd name="connsiteY7309" fmla="*/ 2546330 h 6844842"/>
              <a:gd name="connsiteX7310" fmla="*/ 6104988 w 9143999"/>
              <a:gd name="connsiteY7310" fmla="*/ 2533757 h 6844842"/>
              <a:gd name="connsiteX7311" fmla="*/ 6122133 w 9143999"/>
              <a:gd name="connsiteY7311" fmla="*/ 2557188 h 6844842"/>
              <a:gd name="connsiteX7312" fmla="*/ 6106131 w 9143999"/>
              <a:gd name="connsiteY7312" fmla="*/ 2578334 h 6844842"/>
              <a:gd name="connsiteX7313" fmla="*/ 7692394 w 9143999"/>
              <a:gd name="connsiteY7313" fmla="*/ 2578334 h 6844842"/>
              <a:gd name="connsiteX7314" fmla="*/ 7678678 w 9143999"/>
              <a:gd name="connsiteY7314" fmla="*/ 2540043 h 6844842"/>
              <a:gd name="connsiteX7315" fmla="*/ 7701538 w 9143999"/>
              <a:gd name="connsiteY7315" fmla="*/ 2537186 h 6844842"/>
              <a:gd name="connsiteX7316" fmla="*/ 7708396 w 9143999"/>
              <a:gd name="connsiteY7316" fmla="*/ 2571476 h 6844842"/>
              <a:gd name="connsiteX7317" fmla="*/ 7692394 w 9143999"/>
              <a:gd name="connsiteY7317" fmla="*/ 2578334 h 6844842"/>
              <a:gd name="connsiteX7318" fmla="*/ 1187702 w 9143999"/>
              <a:gd name="connsiteY7318" fmla="*/ 2578624 h 6844842"/>
              <a:gd name="connsiteX7319" fmla="*/ 1165128 w 9143999"/>
              <a:gd name="connsiteY7319" fmla="*/ 2564051 h 6844842"/>
              <a:gd name="connsiteX7320" fmla="*/ 1170272 w 9143999"/>
              <a:gd name="connsiteY7320" fmla="*/ 2537762 h 6844842"/>
              <a:gd name="connsiteX7321" fmla="*/ 1208562 w 9143999"/>
              <a:gd name="connsiteY7321" fmla="*/ 2569194 h 6844842"/>
              <a:gd name="connsiteX7322" fmla="*/ 1187702 w 9143999"/>
              <a:gd name="connsiteY7322" fmla="*/ 2578624 h 6844842"/>
              <a:gd name="connsiteX7323" fmla="*/ 7956295 w 9143999"/>
              <a:gd name="connsiteY7323" fmla="*/ 2578624 h 6844842"/>
              <a:gd name="connsiteX7324" fmla="*/ 7935435 w 9143999"/>
              <a:gd name="connsiteY7324" fmla="*/ 2569194 h 6844842"/>
              <a:gd name="connsiteX7325" fmla="*/ 7973725 w 9143999"/>
              <a:gd name="connsiteY7325" fmla="*/ 2537762 h 6844842"/>
              <a:gd name="connsiteX7326" fmla="*/ 7978869 w 9143999"/>
              <a:gd name="connsiteY7326" fmla="*/ 2564051 h 6844842"/>
              <a:gd name="connsiteX7327" fmla="*/ 7956295 w 9143999"/>
              <a:gd name="connsiteY7327" fmla="*/ 2578624 h 6844842"/>
              <a:gd name="connsiteX7328" fmla="*/ 3302053 w 9143999"/>
              <a:gd name="connsiteY7328" fmla="*/ 2580610 h 6844842"/>
              <a:gd name="connsiteX7329" fmla="*/ 3294623 w 9143999"/>
              <a:gd name="connsiteY7329" fmla="*/ 2567465 h 6844842"/>
              <a:gd name="connsiteX7330" fmla="*/ 3295766 w 9143999"/>
              <a:gd name="connsiteY7330" fmla="*/ 2546320 h 6844842"/>
              <a:gd name="connsiteX7331" fmla="*/ 3314054 w 9143999"/>
              <a:gd name="connsiteY7331" fmla="*/ 2545748 h 6844842"/>
              <a:gd name="connsiteX7332" fmla="*/ 3312911 w 9143999"/>
              <a:gd name="connsiteY7332" fmla="*/ 2566894 h 6844842"/>
              <a:gd name="connsiteX7333" fmla="*/ 5841944 w 9143999"/>
              <a:gd name="connsiteY7333" fmla="*/ 2580610 h 6844842"/>
              <a:gd name="connsiteX7334" fmla="*/ 5831086 w 9143999"/>
              <a:gd name="connsiteY7334" fmla="*/ 2566894 h 6844842"/>
              <a:gd name="connsiteX7335" fmla="*/ 5829943 w 9143999"/>
              <a:gd name="connsiteY7335" fmla="*/ 2545748 h 6844842"/>
              <a:gd name="connsiteX7336" fmla="*/ 5848231 w 9143999"/>
              <a:gd name="connsiteY7336" fmla="*/ 2546320 h 6844842"/>
              <a:gd name="connsiteX7337" fmla="*/ 5849374 w 9143999"/>
              <a:gd name="connsiteY7337" fmla="*/ 2567465 h 6844842"/>
              <a:gd name="connsiteX7338" fmla="*/ 3575095 w 9143999"/>
              <a:gd name="connsiteY7338" fmla="*/ 2583192 h 6844842"/>
              <a:gd name="connsiteX7339" fmla="*/ 3552520 w 9143999"/>
              <a:gd name="connsiteY7339" fmla="*/ 2577192 h 6844842"/>
              <a:gd name="connsiteX7340" fmla="*/ 3566808 w 9143999"/>
              <a:gd name="connsiteY7340" fmla="*/ 2526900 h 6844842"/>
              <a:gd name="connsiteX7341" fmla="*/ 3589096 w 9143999"/>
              <a:gd name="connsiteY7341" fmla="*/ 2538901 h 6844842"/>
              <a:gd name="connsiteX7342" fmla="*/ 3595954 w 9143999"/>
              <a:gd name="connsiteY7342" fmla="*/ 2563476 h 6844842"/>
              <a:gd name="connsiteX7343" fmla="*/ 3575095 w 9143999"/>
              <a:gd name="connsiteY7343" fmla="*/ 2583192 h 6844842"/>
              <a:gd name="connsiteX7344" fmla="*/ 5568902 w 9143999"/>
              <a:gd name="connsiteY7344" fmla="*/ 2583192 h 6844842"/>
              <a:gd name="connsiteX7345" fmla="*/ 5548043 w 9143999"/>
              <a:gd name="connsiteY7345" fmla="*/ 2563476 h 6844842"/>
              <a:gd name="connsiteX7346" fmla="*/ 5554901 w 9143999"/>
              <a:gd name="connsiteY7346" fmla="*/ 2538901 h 6844842"/>
              <a:gd name="connsiteX7347" fmla="*/ 5577189 w 9143999"/>
              <a:gd name="connsiteY7347" fmla="*/ 2526900 h 6844842"/>
              <a:gd name="connsiteX7348" fmla="*/ 5591477 w 9143999"/>
              <a:gd name="connsiteY7348" fmla="*/ 2577192 h 6844842"/>
              <a:gd name="connsiteX7349" fmla="*/ 5568902 w 9143999"/>
              <a:gd name="connsiteY7349" fmla="*/ 2583192 h 6844842"/>
              <a:gd name="connsiteX7350" fmla="*/ 2508708 w 9143999"/>
              <a:gd name="connsiteY7350" fmla="*/ 2583764 h 6844842"/>
              <a:gd name="connsiteX7351" fmla="*/ 2487205 w 9143999"/>
              <a:gd name="connsiteY7351" fmla="*/ 2570334 h 6844842"/>
              <a:gd name="connsiteX7352" fmla="*/ 2487205 w 9143999"/>
              <a:gd name="connsiteY7352" fmla="*/ 2541759 h 6844842"/>
              <a:gd name="connsiteX7353" fmla="*/ 2531782 w 9143999"/>
              <a:gd name="connsiteY7353" fmla="*/ 2537187 h 6844842"/>
              <a:gd name="connsiteX7354" fmla="*/ 2532353 w 9143999"/>
              <a:gd name="connsiteY7354" fmla="*/ 2574906 h 6844842"/>
              <a:gd name="connsiteX7355" fmla="*/ 2508708 w 9143999"/>
              <a:gd name="connsiteY7355" fmla="*/ 2583764 h 6844842"/>
              <a:gd name="connsiteX7356" fmla="*/ 6635289 w 9143999"/>
              <a:gd name="connsiteY7356" fmla="*/ 2583764 h 6844842"/>
              <a:gd name="connsiteX7357" fmla="*/ 6611644 w 9143999"/>
              <a:gd name="connsiteY7357" fmla="*/ 2574906 h 6844842"/>
              <a:gd name="connsiteX7358" fmla="*/ 6612215 w 9143999"/>
              <a:gd name="connsiteY7358" fmla="*/ 2537187 h 6844842"/>
              <a:gd name="connsiteX7359" fmla="*/ 6656792 w 9143999"/>
              <a:gd name="connsiteY7359" fmla="*/ 2541759 h 6844842"/>
              <a:gd name="connsiteX7360" fmla="*/ 6656792 w 9143999"/>
              <a:gd name="connsiteY7360" fmla="*/ 2570334 h 6844842"/>
              <a:gd name="connsiteX7361" fmla="*/ 6635289 w 9143999"/>
              <a:gd name="connsiteY7361" fmla="*/ 2583764 h 6844842"/>
              <a:gd name="connsiteX7362" fmla="*/ 1982260 w 9143999"/>
              <a:gd name="connsiteY7362" fmla="*/ 2584049 h 6844842"/>
              <a:gd name="connsiteX7363" fmla="*/ 1962829 w 9143999"/>
              <a:gd name="connsiteY7363" fmla="*/ 2574905 h 6844842"/>
              <a:gd name="connsiteX7364" fmla="*/ 1978831 w 9143999"/>
              <a:gd name="connsiteY7364" fmla="*/ 2526899 h 6844842"/>
              <a:gd name="connsiteX7365" fmla="*/ 2010835 w 9143999"/>
              <a:gd name="connsiteY7365" fmla="*/ 2557189 h 6844842"/>
              <a:gd name="connsiteX7366" fmla="*/ 1982260 w 9143999"/>
              <a:gd name="connsiteY7366" fmla="*/ 2584049 h 6844842"/>
              <a:gd name="connsiteX7367" fmla="*/ 4232711 w 9143999"/>
              <a:gd name="connsiteY7367" fmla="*/ 2584049 h 6844842"/>
              <a:gd name="connsiteX7368" fmla="*/ 4213280 w 9143999"/>
              <a:gd name="connsiteY7368" fmla="*/ 2572619 h 6844842"/>
              <a:gd name="connsiteX7369" fmla="*/ 4201850 w 9143999"/>
              <a:gd name="connsiteY7369" fmla="*/ 2556617 h 6844842"/>
              <a:gd name="connsiteX7370" fmla="*/ 4230425 w 9143999"/>
              <a:gd name="connsiteY7370" fmla="*/ 2526899 h 6844842"/>
              <a:gd name="connsiteX7371" fmla="*/ 4259000 w 9143999"/>
              <a:gd name="connsiteY7371" fmla="*/ 2555474 h 6844842"/>
              <a:gd name="connsiteX7372" fmla="*/ 4232711 w 9143999"/>
              <a:gd name="connsiteY7372" fmla="*/ 2584049 h 6844842"/>
              <a:gd name="connsiteX7373" fmla="*/ 4911286 w 9143999"/>
              <a:gd name="connsiteY7373" fmla="*/ 2584049 h 6844842"/>
              <a:gd name="connsiteX7374" fmla="*/ 4884997 w 9143999"/>
              <a:gd name="connsiteY7374" fmla="*/ 2555474 h 6844842"/>
              <a:gd name="connsiteX7375" fmla="*/ 4913572 w 9143999"/>
              <a:gd name="connsiteY7375" fmla="*/ 2526899 h 6844842"/>
              <a:gd name="connsiteX7376" fmla="*/ 4942147 w 9143999"/>
              <a:gd name="connsiteY7376" fmla="*/ 2556617 h 6844842"/>
              <a:gd name="connsiteX7377" fmla="*/ 4930717 w 9143999"/>
              <a:gd name="connsiteY7377" fmla="*/ 2572619 h 6844842"/>
              <a:gd name="connsiteX7378" fmla="*/ 4911286 w 9143999"/>
              <a:gd name="connsiteY7378" fmla="*/ 2584049 h 6844842"/>
              <a:gd name="connsiteX7379" fmla="*/ 7161737 w 9143999"/>
              <a:gd name="connsiteY7379" fmla="*/ 2584049 h 6844842"/>
              <a:gd name="connsiteX7380" fmla="*/ 7133162 w 9143999"/>
              <a:gd name="connsiteY7380" fmla="*/ 2557189 h 6844842"/>
              <a:gd name="connsiteX7381" fmla="*/ 7165166 w 9143999"/>
              <a:gd name="connsiteY7381" fmla="*/ 2526899 h 6844842"/>
              <a:gd name="connsiteX7382" fmla="*/ 7181168 w 9143999"/>
              <a:gd name="connsiteY7382" fmla="*/ 2574905 h 6844842"/>
              <a:gd name="connsiteX7383" fmla="*/ 7161737 w 9143999"/>
              <a:gd name="connsiteY7383" fmla="*/ 2584049 h 6844842"/>
              <a:gd name="connsiteX7384" fmla="*/ 1048953 w 9143999"/>
              <a:gd name="connsiteY7384" fmla="*/ 2588904 h 6844842"/>
              <a:gd name="connsiteX7385" fmla="*/ 1029947 w 9143999"/>
              <a:gd name="connsiteY7385" fmla="*/ 2574902 h 6844842"/>
              <a:gd name="connsiteX7386" fmla="*/ 1027093 w 9143999"/>
              <a:gd name="connsiteY7386" fmla="*/ 2539469 h 6844842"/>
              <a:gd name="connsiteX7387" fmla="*/ 1079647 w 9143999"/>
              <a:gd name="connsiteY7387" fmla="*/ 2533754 h 6844842"/>
              <a:gd name="connsiteX7388" fmla="*/ 1072224 w 9143999"/>
              <a:gd name="connsiteY7388" fmla="*/ 2580617 h 6844842"/>
              <a:gd name="connsiteX7389" fmla="*/ 1048953 w 9143999"/>
              <a:gd name="connsiteY7389" fmla="*/ 2588904 h 6844842"/>
              <a:gd name="connsiteX7390" fmla="*/ 8095044 w 9143999"/>
              <a:gd name="connsiteY7390" fmla="*/ 2588904 h 6844842"/>
              <a:gd name="connsiteX7391" fmla="*/ 8071773 w 9143999"/>
              <a:gd name="connsiteY7391" fmla="*/ 2580617 h 6844842"/>
              <a:gd name="connsiteX7392" fmla="*/ 8064350 w 9143999"/>
              <a:gd name="connsiteY7392" fmla="*/ 2533754 h 6844842"/>
              <a:gd name="connsiteX7393" fmla="*/ 8116904 w 9143999"/>
              <a:gd name="connsiteY7393" fmla="*/ 2539469 h 6844842"/>
              <a:gd name="connsiteX7394" fmla="*/ 8114050 w 9143999"/>
              <a:gd name="connsiteY7394" fmla="*/ 2574902 h 6844842"/>
              <a:gd name="connsiteX7395" fmla="*/ 8095044 w 9143999"/>
              <a:gd name="connsiteY7395" fmla="*/ 2588904 h 6844842"/>
              <a:gd name="connsiteX7396" fmla="*/ 4099685 w 9143999"/>
              <a:gd name="connsiteY7396" fmla="*/ 2588975 h 6844842"/>
              <a:gd name="connsiteX7397" fmla="*/ 4078611 w 9143999"/>
              <a:gd name="connsiteY7397" fmla="*/ 2575473 h 6844842"/>
              <a:gd name="connsiteX7398" fmla="*/ 4073467 w 9143999"/>
              <a:gd name="connsiteY7398" fmla="*/ 2544041 h 6844842"/>
              <a:gd name="connsiteX7399" fmla="*/ 4123759 w 9143999"/>
              <a:gd name="connsiteY7399" fmla="*/ 2537183 h 6844842"/>
              <a:gd name="connsiteX7400" fmla="*/ 4120330 w 9143999"/>
              <a:gd name="connsiteY7400" fmla="*/ 2577188 h 6844842"/>
              <a:gd name="connsiteX7401" fmla="*/ 4099685 w 9143999"/>
              <a:gd name="connsiteY7401" fmla="*/ 2588975 h 6844842"/>
              <a:gd name="connsiteX7402" fmla="*/ 5044312 w 9143999"/>
              <a:gd name="connsiteY7402" fmla="*/ 2588975 h 6844842"/>
              <a:gd name="connsiteX7403" fmla="*/ 5023667 w 9143999"/>
              <a:gd name="connsiteY7403" fmla="*/ 2577188 h 6844842"/>
              <a:gd name="connsiteX7404" fmla="*/ 5020238 w 9143999"/>
              <a:gd name="connsiteY7404" fmla="*/ 2537183 h 6844842"/>
              <a:gd name="connsiteX7405" fmla="*/ 5070530 w 9143999"/>
              <a:gd name="connsiteY7405" fmla="*/ 2544041 h 6844842"/>
              <a:gd name="connsiteX7406" fmla="*/ 5065386 w 9143999"/>
              <a:gd name="connsiteY7406" fmla="*/ 2575473 h 6844842"/>
              <a:gd name="connsiteX7407" fmla="*/ 5044312 w 9143999"/>
              <a:gd name="connsiteY7407" fmla="*/ 2588975 h 6844842"/>
              <a:gd name="connsiteX7408" fmla="*/ 258255 w 9143999"/>
              <a:gd name="connsiteY7408" fmla="*/ 2589117 h 6844842"/>
              <a:gd name="connsiteX7409" fmla="*/ 240336 w 9143999"/>
              <a:gd name="connsiteY7409" fmla="*/ 2579473 h 6844842"/>
              <a:gd name="connsiteX7410" fmla="*/ 237481 w 9143999"/>
              <a:gd name="connsiteY7410" fmla="*/ 2533753 h 6844842"/>
              <a:gd name="connsiteX7411" fmla="*/ 262608 w 9143999"/>
              <a:gd name="connsiteY7411" fmla="*/ 2526895 h 6844842"/>
              <a:gd name="connsiteX7412" fmla="*/ 287164 w 9143999"/>
              <a:gd name="connsiteY7412" fmla="*/ 2544612 h 6844842"/>
              <a:gd name="connsiteX7413" fmla="*/ 279169 w 9143999"/>
              <a:gd name="connsiteY7413" fmla="*/ 2576044 h 6844842"/>
              <a:gd name="connsiteX7414" fmla="*/ 258255 w 9143999"/>
              <a:gd name="connsiteY7414" fmla="*/ 2589117 h 6844842"/>
              <a:gd name="connsiteX7415" fmla="*/ 522540 w 9143999"/>
              <a:gd name="connsiteY7415" fmla="*/ 2589117 h 6844842"/>
              <a:gd name="connsiteX7416" fmla="*/ 505611 w 9143999"/>
              <a:gd name="connsiteY7416" fmla="*/ 2578330 h 6844842"/>
              <a:gd name="connsiteX7417" fmla="*/ 524468 w 9143999"/>
              <a:gd name="connsiteY7417" fmla="*/ 2526895 h 6844842"/>
              <a:gd name="connsiteX7418" fmla="*/ 541616 w 9143999"/>
              <a:gd name="connsiteY7418" fmla="*/ 2580616 h 6844842"/>
              <a:gd name="connsiteX7419" fmla="*/ 522540 w 9143999"/>
              <a:gd name="connsiteY7419" fmla="*/ 2589117 h 6844842"/>
              <a:gd name="connsiteX7420" fmla="*/ 8621457 w 9143999"/>
              <a:gd name="connsiteY7420" fmla="*/ 2589117 h 6844842"/>
              <a:gd name="connsiteX7421" fmla="*/ 8602381 w 9143999"/>
              <a:gd name="connsiteY7421" fmla="*/ 2580616 h 6844842"/>
              <a:gd name="connsiteX7422" fmla="*/ 8619529 w 9143999"/>
              <a:gd name="connsiteY7422" fmla="*/ 2526895 h 6844842"/>
              <a:gd name="connsiteX7423" fmla="*/ 8638386 w 9143999"/>
              <a:gd name="connsiteY7423" fmla="*/ 2578330 h 6844842"/>
              <a:gd name="connsiteX7424" fmla="*/ 8621457 w 9143999"/>
              <a:gd name="connsiteY7424" fmla="*/ 2589117 h 6844842"/>
              <a:gd name="connsiteX7425" fmla="*/ 8885742 w 9143999"/>
              <a:gd name="connsiteY7425" fmla="*/ 2589117 h 6844842"/>
              <a:gd name="connsiteX7426" fmla="*/ 8864828 w 9143999"/>
              <a:gd name="connsiteY7426" fmla="*/ 2576044 h 6844842"/>
              <a:gd name="connsiteX7427" fmla="*/ 8856833 w 9143999"/>
              <a:gd name="connsiteY7427" fmla="*/ 2544612 h 6844842"/>
              <a:gd name="connsiteX7428" fmla="*/ 8881389 w 9143999"/>
              <a:gd name="connsiteY7428" fmla="*/ 2526895 h 6844842"/>
              <a:gd name="connsiteX7429" fmla="*/ 8906516 w 9143999"/>
              <a:gd name="connsiteY7429" fmla="*/ 2533753 h 6844842"/>
              <a:gd name="connsiteX7430" fmla="*/ 8903661 w 9143999"/>
              <a:gd name="connsiteY7430" fmla="*/ 2579473 h 6844842"/>
              <a:gd name="connsiteX7431" fmla="*/ 8885742 w 9143999"/>
              <a:gd name="connsiteY7431" fmla="*/ 2589117 h 6844842"/>
              <a:gd name="connsiteX7432" fmla="*/ 4492897 w 9143999"/>
              <a:gd name="connsiteY7432" fmla="*/ 2590902 h 6844842"/>
              <a:gd name="connsiteX7433" fmla="*/ 4464321 w 9143999"/>
              <a:gd name="connsiteY7433" fmla="*/ 2555469 h 6844842"/>
              <a:gd name="connsiteX7434" fmla="*/ 4495754 w 9143999"/>
              <a:gd name="connsiteY7434" fmla="*/ 2525751 h 6844842"/>
              <a:gd name="connsiteX7435" fmla="*/ 4527187 w 9143999"/>
              <a:gd name="connsiteY7435" fmla="*/ 2554897 h 6844842"/>
              <a:gd name="connsiteX7436" fmla="*/ 4492897 w 9143999"/>
              <a:gd name="connsiteY7436" fmla="*/ 2590902 h 6844842"/>
              <a:gd name="connsiteX7437" fmla="*/ 4651100 w 9143999"/>
              <a:gd name="connsiteY7437" fmla="*/ 2590902 h 6844842"/>
              <a:gd name="connsiteX7438" fmla="*/ 4616810 w 9143999"/>
              <a:gd name="connsiteY7438" fmla="*/ 2554897 h 6844842"/>
              <a:gd name="connsiteX7439" fmla="*/ 4648243 w 9143999"/>
              <a:gd name="connsiteY7439" fmla="*/ 2525751 h 6844842"/>
              <a:gd name="connsiteX7440" fmla="*/ 4679676 w 9143999"/>
              <a:gd name="connsiteY7440" fmla="*/ 2555469 h 6844842"/>
              <a:gd name="connsiteX7441" fmla="*/ 4651100 w 9143999"/>
              <a:gd name="connsiteY7441" fmla="*/ 2590902 h 6844842"/>
              <a:gd name="connsiteX7442" fmla="*/ 781828 w 9143999"/>
              <a:gd name="connsiteY7442" fmla="*/ 2593963 h 6844842"/>
              <a:gd name="connsiteX7443" fmla="*/ 761226 w 9143999"/>
              <a:gd name="connsiteY7443" fmla="*/ 2582908 h 6844842"/>
              <a:gd name="connsiteX7444" fmla="*/ 764656 w 9143999"/>
              <a:gd name="connsiteY7444" fmla="*/ 2527472 h 6844842"/>
              <a:gd name="connsiteX7445" fmla="*/ 789803 w 9143999"/>
              <a:gd name="connsiteY7445" fmla="*/ 2515471 h 6844842"/>
              <a:gd name="connsiteX7446" fmla="*/ 829804 w 9143999"/>
              <a:gd name="connsiteY7446" fmla="*/ 2554904 h 6844842"/>
              <a:gd name="connsiteX7447" fmla="*/ 781828 w 9143999"/>
              <a:gd name="connsiteY7447" fmla="*/ 2593963 h 6844842"/>
              <a:gd name="connsiteX7448" fmla="*/ 8362169 w 9143999"/>
              <a:gd name="connsiteY7448" fmla="*/ 2593963 h 6844842"/>
              <a:gd name="connsiteX7449" fmla="*/ 8314193 w 9143999"/>
              <a:gd name="connsiteY7449" fmla="*/ 2554904 h 6844842"/>
              <a:gd name="connsiteX7450" fmla="*/ 8354194 w 9143999"/>
              <a:gd name="connsiteY7450" fmla="*/ 2515471 h 6844842"/>
              <a:gd name="connsiteX7451" fmla="*/ 8379341 w 9143999"/>
              <a:gd name="connsiteY7451" fmla="*/ 2527472 h 6844842"/>
              <a:gd name="connsiteX7452" fmla="*/ 8382771 w 9143999"/>
              <a:gd name="connsiteY7452" fmla="*/ 2582908 h 6844842"/>
              <a:gd name="connsiteX7453" fmla="*/ 8362169 w 9143999"/>
              <a:gd name="connsiteY7453" fmla="*/ 2593963 h 6844842"/>
              <a:gd name="connsiteX7454" fmla="*/ 2644801 w 9143999"/>
              <a:gd name="connsiteY7454" fmla="*/ 2594618 h 6844842"/>
              <a:gd name="connsiteX7455" fmla="*/ 2623012 w 9143999"/>
              <a:gd name="connsiteY7455" fmla="*/ 2585760 h 6844842"/>
              <a:gd name="connsiteX7456" fmla="*/ 2641871 w 9143999"/>
              <a:gd name="connsiteY7456" fmla="*/ 2521180 h 6844842"/>
              <a:gd name="connsiteX7457" fmla="*/ 2665303 w 9143999"/>
              <a:gd name="connsiteY7457" fmla="*/ 2582902 h 6844842"/>
              <a:gd name="connsiteX7458" fmla="*/ 2644801 w 9143999"/>
              <a:gd name="connsiteY7458" fmla="*/ 2594618 h 6844842"/>
              <a:gd name="connsiteX7459" fmla="*/ 6499196 w 9143999"/>
              <a:gd name="connsiteY7459" fmla="*/ 2594618 h 6844842"/>
              <a:gd name="connsiteX7460" fmla="*/ 6478694 w 9143999"/>
              <a:gd name="connsiteY7460" fmla="*/ 2582902 h 6844842"/>
              <a:gd name="connsiteX7461" fmla="*/ 6502126 w 9143999"/>
              <a:gd name="connsiteY7461" fmla="*/ 2521180 h 6844842"/>
              <a:gd name="connsiteX7462" fmla="*/ 6520985 w 9143999"/>
              <a:gd name="connsiteY7462" fmla="*/ 2585760 h 6844842"/>
              <a:gd name="connsiteX7463" fmla="*/ 6499196 w 9143999"/>
              <a:gd name="connsiteY7463" fmla="*/ 2594618 h 6844842"/>
              <a:gd name="connsiteX7464" fmla="*/ 1316648 w 9143999"/>
              <a:gd name="connsiteY7464" fmla="*/ 2594976 h 6844842"/>
              <a:gd name="connsiteX7465" fmla="*/ 1291787 w 9143999"/>
              <a:gd name="connsiteY7465" fmla="*/ 2578331 h 6844842"/>
              <a:gd name="connsiteX7466" fmla="*/ 1348366 w 9143999"/>
              <a:gd name="connsiteY7466" fmla="*/ 2536040 h 6844842"/>
              <a:gd name="connsiteX7467" fmla="*/ 1344937 w 9143999"/>
              <a:gd name="connsiteY7467" fmla="*/ 2579474 h 6844842"/>
              <a:gd name="connsiteX7468" fmla="*/ 1316648 w 9143999"/>
              <a:gd name="connsiteY7468" fmla="*/ 2594976 h 6844842"/>
              <a:gd name="connsiteX7469" fmla="*/ 7827349 w 9143999"/>
              <a:gd name="connsiteY7469" fmla="*/ 2594976 h 6844842"/>
              <a:gd name="connsiteX7470" fmla="*/ 7799060 w 9143999"/>
              <a:gd name="connsiteY7470" fmla="*/ 2579474 h 6844842"/>
              <a:gd name="connsiteX7471" fmla="*/ 7795631 w 9143999"/>
              <a:gd name="connsiteY7471" fmla="*/ 2536040 h 6844842"/>
              <a:gd name="connsiteX7472" fmla="*/ 7852210 w 9143999"/>
              <a:gd name="connsiteY7472" fmla="*/ 2578331 h 6844842"/>
              <a:gd name="connsiteX7473" fmla="*/ 7827349 w 9143999"/>
              <a:gd name="connsiteY7473" fmla="*/ 2594976 h 6844842"/>
              <a:gd name="connsiteX7474" fmla="*/ 920026 w 9143999"/>
              <a:gd name="connsiteY7474" fmla="*/ 2595973 h 6844842"/>
              <a:gd name="connsiteX7475" fmla="*/ 891888 w 9143999"/>
              <a:gd name="connsiteY7475" fmla="*/ 2574899 h 6844842"/>
              <a:gd name="connsiteX7476" fmla="*/ 879314 w 9143999"/>
              <a:gd name="connsiteY7476" fmla="*/ 2554325 h 6844842"/>
              <a:gd name="connsiteX7477" fmla="*/ 890743 w 9143999"/>
              <a:gd name="connsiteY7477" fmla="*/ 2539466 h 6844842"/>
              <a:gd name="connsiteX7478" fmla="*/ 949028 w 9143999"/>
              <a:gd name="connsiteY7478" fmla="*/ 2533180 h 6844842"/>
              <a:gd name="connsiteX7479" fmla="*/ 949028 w 9143999"/>
              <a:gd name="connsiteY7479" fmla="*/ 2580614 h 6844842"/>
              <a:gd name="connsiteX7480" fmla="*/ 920026 w 9143999"/>
              <a:gd name="connsiteY7480" fmla="*/ 2595973 h 6844842"/>
              <a:gd name="connsiteX7481" fmla="*/ 8223971 w 9143999"/>
              <a:gd name="connsiteY7481" fmla="*/ 2595973 h 6844842"/>
              <a:gd name="connsiteX7482" fmla="*/ 8194969 w 9143999"/>
              <a:gd name="connsiteY7482" fmla="*/ 2580614 h 6844842"/>
              <a:gd name="connsiteX7483" fmla="*/ 8194969 w 9143999"/>
              <a:gd name="connsiteY7483" fmla="*/ 2533180 h 6844842"/>
              <a:gd name="connsiteX7484" fmla="*/ 8253254 w 9143999"/>
              <a:gd name="connsiteY7484" fmla="*/ 2539466 h 6844842"/>
              <a:gd name="connsiteX7485" fmla="*/ 8264683 w 9143999"/>
              <a:gd name="connsiteY7485" fmla="*/ 2554325 h 6844842"/>
              <a:gd name="connsiteX7486" fmla="*/ 8252109 w 9143999"/>
              <a:gd name="connsiteY7486" fmla="*/ 2574899 h 6844842"/>
              <a:gd name="connsiteX7487" fmla="*/ 8223971 w 9143999"/>
              <a:gd name="connsiteY7487" fmla="*/ 2595973 h 6844842"/>
              <a:gd name="connsiteX7488" fmla="*/ 4353086 w 9143999"/>
              <a:gd name="connsiteY7488" fmla="*/ 2596626 h 6844842"/>
              <a:gd name="connsiteX7489" fmla="*/ 4321653 w 9143999"/>
              <a:gd name="connsiteY7489" fmla="*/ 2554335 h 6844842"/>
              <a:gd name="connsiteX7490" fmla="*/ 4364516 w 9143999"/>
              <a:gd name="connsiteY7490" fmla="*/ 2509758 h 6844842"/>
              <a:gd name="connsiteX7491" fmla="*/ 4407379 w 9143999"/>
              <a:gd name="connsiteY7491" fmla="*/ 2554335 h 6844842"/>
              <a:gd name="connsiteX7492" fmla="*/ 4353086 w 9143999"/>
              <a:gd name="connsiteY7492" fmla="*/ 2596626 h 6844842"/>
              <a:gd name="connsiteX7493" fmla="*/ 4790911 w 9143999"/>
              <a:gd name="connsiteY7493" fmla="*/ 2596626 h 6844842"/>
              <a:gd name="connsiteX7494" fmla="*/ 4736618 w 9143999"/>
              <a:gd name="connsiteY7494" fmla="*/ 2554335 h 6844842"/>
              <a:gd name="connsiteX7495" fmla="*/ 4779481 w 9143999"/>
              <a:gd name="connsiteY7495" fmla="*/ 2509758 h 6844842"/>
              <a:gd name="connsiteX7496" fmla="*/ 4822344 w 9143999"/>
              <a:gd name="connsiteY7496" fmla="*/ 2554335 h 6844842"/>
              <a:gd name="connsiteX7497" fmla="*/ 4790911 w 9143999"/>
              <a:gd name="connsiteY7497" fmla="*/ 2596626 h 6844842"/>
              <a:gd name="connsiteX7498" fmla="*/ 1590143 w 9143999"/>
              <a:gd name="connsiteY7498" fmla="*/ 2597447 h 6844842"/>
              <a:gd name="connsiteX7499" fmla="*/ 1566837 w 9143999"/>
              <a:gd name="connsiteY7499" fmla="*/ 2597197 h 6844842"/>
              <a:gd name="connsiteX7500" fmla="*/ 1545120 w 9143999"/>
              <a:gd name="connsiteY7500" fmla="*/ 2577195 h 6844842"/>
              <a:gd name="connsiteX7501" fmla="*/ 1543405 w 9143999"/>
              <a:gd name="connsiteY7501" fmla="*/ 2543476 h 6844842"/>
              <a:gd name="connsiteX7502" fmla="*/ 1584553 w 9143999"/>
              <a:gd name="connsiteY7502" fmla="*/ 2509758 h 6844842"/>
              <a:gd name="connsiteX7503" fmla="*/ 1628559 w 9143999"/>
              <a:gd name="connsiteY7503" fmla="*/ 2556621 h 6844842"/>
              <a:gd name="connsiteX7504" fmla="*/ 1590143 w 9143999"/>
              <a:gd name="connsiteY7504" fmla="*/ 2597447 h 6844842"/>
              <a:gd name="connsiteX7505" fmla="*/ 7553854 w 9143999"/>
              <a:gd name="connsiteY7505" fmla="*/ 2597447 h 6844842"/>
              <a:gd name="connsiteX7506" fmla="*/ 7515438 w 9143999"/>
              <a:gd name="connsiteY7506" fmla="*/ 2556621 h 6844842"/>
              <a:gd name="connsiteX7507" fmla="*/ 7559444 w 9143999"/>
              <a:gd name="connsiteY7507" fmla="*/ 2509758 h 6844842"/>
              <a:gd name="connsiteX7508" fmla="*/ 7600592 w 9143999"/>
              <a:gd name="connsiteY7508" fmla="*/ 2543476 h 6844842"/>
              <a:gd name="connsiteX7509" fmla="*/ 7598877 w 9143999"/>
              <a:gd name="connsiteY7509" fmla="*/ 2577195 h 6844842"/>
              <a:gd name="connsiteX7510" fmla="*/ 7577160 w 9143999"/>
              <a:gd name="connsiteY7510" fmla="*/ 2597197 h 6844842"/>
              <a:gd name="connsiteX7511" fmla="*/ 7553854 w 9143999"/>
              <a:gd name="connsiteY7511" fmla="*/ 2597447 h 6844842"/>
              <a:gd name="connsiteX7512" fmla="*/ 0 w 9143999"/>
              <a:gd name="connsiteY7512" fmla="*/ 2600433 h 6844842"/>
              <a:gd name="connsiteX7513" fmla="*/ 0 w 9143999"/>
              <a:gd name="connsiteY7513" fmla="*/ 2511391 h 6844842"/>
              <a:gd name="connsiteX7514" fmla="*/ 10758 w 9143999"/>
              <a:gd name="connsiteY7514" fmla="*/ 2513773 h 6844842"/>
              <a:gd name="connsiteX7515" fmla="*/ 42340 w 9143999"/>
              <a:gd name="connsiteY7515" fmla="*/ 2556046 h 6844842"/>
              <a:gd name="connsiteX7516" fmla="*/ 13661 w 9143999"/>
              <a:gd name="connsiteY7516" fmla="*/ 2597355 h 6844842"/>
              <a:gd name="connsiteX7517" fmla="*/ 9143999 w 9143999"/>
              <a:gd name="connsiteY7517" fmla="*/ 2600433 h 6844842"/>
              <a:gd name="connsiteX7518" fmla="*/ 9130336 w 9143999"/>
              <a:gd name="connsiteY7518" fmla="*/ 2597355 h 6844842"/>
              <a:gd name="connsiteX7519" fmla="*/ 9101657 w 9143999"/>
              <a:gd name="connsiteY7519" fmla="*/ 2556046 h 6844842"/>
              <a:gd name="connsiteX7520" fmla="*/ 9133239 w 9143999"/>
              <a:gd name="connsiteY7520" fmla="*/ 2513773 h 6844842"/>
              <a:gd name="connsiteX7521" fmla="*/ 9143999 w 9143999"/>
              <a:gd name="connsiteY7521" fmla="*/ 2511391 h 6844842"/>
              <a:gd name="connsiteX7522" fmla="*/ 3970161 w 9143999"/>
              <a:gd name="connsiteY7522" fmla="*/ 2600766 h 6844842"/>
              <a:gd name="connsiteX7523" fmla="*/ 3938800 w 9143999"/>
              <a:gd name="connsiteY7523" fmla="*/ 2590337 h 6844842"/>
              <a:gd name="connsiteX7524" fmla="*/ 3925084 w 9143999"/>
              <a:gd name="connsiteY7524" fmla="*/ 2555475 h 6844842"/>
              <a:gd name="connsiteX7525" fmla="*/ 3999379 w 9143999"/>
              <a:gd name="connsiteY7525" fmla="*/ 2525186 h 6844842"/>
              <a:gd name="connsiteX7526" fmla="*/ 3999379 w 9143999"/>
              <a:gd name="connsiteY7526" fmla="*/ 2586336 h 6844842"/>
              <a:gd name="connsiteX7527" fmla="*/ 3970161 w 9143999"/>
              <a:gd name="connsiteY7527" fmla="*/ 2600766 h 6844842"/>
              <a:gd name="connsiteX7528" fmla="*/ 5173836 w 9143999"/>
              <a:gd name="connsiteY7528" fmla="*/ 2600766 h 6844842"/>
              <a:gd name="connsiteX7529" fmla="*/ 5144618 w 9143999"/>
              <a:gd name="connsiteY7529" fmla="*/ 2586336 h 6844842"/>
              <a:gd name="connsiteX7530" fmla="*/ 5144618 w 9143999"/>
              <a:gd name="connsiteY7530" fmla="*/ 2525186 h 6844842"/>
              <a:gd name="connsiteX7531" fmla="*/ 5218913 w 9143999"/>
              <a:gd name="connsiteY7531" fmla="*/ 2555475 h 6844842"/>
              <a:gd name="connsiteX7532" fmla="*/ 5205197 w 9143999"/>
              <a:gd name="connsiteY7532" fmla="*/ 2590337 h 6844842"/>
              <a:gd name="connsiteX7533" fmla="*/ 5173836 w 9143999"/>
              <a:gd name="connsiteY7533" fmla="*/ 2600766 h 6844842"/>
              <a:gd name="connsiteX7534" fmla="*/ 2372026 w 9143999"/>
              <a:gd name="connsiteY7534" fmla="*/ 2601792 h 6844842"/>
              <a:gd name="connsiteX7535" fmla="*/ 2348541 w 9143999"/>
              <a:gd name="connsiteY7535" fmla="*/ 2591479 h 6844842"/>
              <a:gd name="connsiteX7536" fmla="*/ 2344540 w 9143999"/>
              <a:gd name="connsiteY7536" fmla="*/ 2527471 h 6844842"/>
              <a:gd name="connsiteX7537" fmla="*/ 2421693 w 9143999"/>
              <a:gd name="connsiteY7537" fmla="*/ 2557189 h 6844842"/>
              <a:gd name="connsiteX7538" fmla="*/ 2372026 w 9143999"/>
              <a:gd name="connsiteY7538" fmla="*/ 2601792 h 6844842"/>
              <a:gd name="connsiteX7539" fmla="*/ 6771971 w 9143999"/>
              <a:gd name="connsiteY7539" fmla="*/ 2601792 h 6844842"/>
              <a:gd name="connsiteX7540" fmla="*/ 6722304 w 9143999"/>
              <a:gd name="connsiteY7540" fmla="*/ 2557189 h 6844842"/>
              <a:gd name="connsiteX7541" fmla="*/ 6799457 w 9143999"/>
              <a:gd name="connsiteY7541" fmla="*/ 2527471 h 6844842"/>
              <a:gd name="connsiteX7542" fmla="*/ 6795456 w 9143999"/>
              <a:gd name="connsiteY7542" fmla="*/ 2591479 h 6844842"/>
              <a:gd name="connsiteX7543" fmla="*/ 6771971 w 9143999"/>
              <a:gd name="connsiteY7543" fmla="*/ 2601792 h 6844842"/>
              <a:gd name="connsiteX7544" fmla="*/ 2115000 w 9143999"/>
              <a:gd name="connsiteY7544" fmla="*/ 2605833 h 6844842"/>
              <a:gd name="connsiteX7545" fmla="*/ 2095212 w 9143999"/>
              <a:gd name="connsiteY7545" fmla="*/ 2597761 h 6844842"/>
              <a:gd name="connsiteX7546" fmla="*/ 2071209 w 9143999"/>
              <a:gd name="connsiteY7546" fmla="*/ 2573187 h 6844842"/>
              <a:gd name="connsiteX7547" fmla="*/ 2071209 w 9143999"/>
              <a:gd name="connsiteY7547" fmla="*/ 2540611 h 6844842"/>
              <a:gd name="connsiteX7548" fmla="*/ 2116357 w 9143999"/>
              <a:gd name="connsiteY7548" fmla="*/ 2509750 h 6844842"/>
              <a:gd name="connsiteX7549" fmla="*/ 2136931 w 9143999"/>
              <a:gd name="connsiteY7549" fmla="*/ 2593761 h 6844842"/>
              <a:gd name="connsiteX7550" fmla="*/ 2115000 w 9143999"/>
              <a:gd name="connsiteY7550" fmla="*/ 2605833 h 6844842"/>
              <a:gd name="connsiteX7551" fmla="*/ 7028997 w 9143999"/>
              <a:gd name="connsiteY7551" fmla="*/ 2605833 h 6844842"/>
              <a:gd name="connsiteX7552" fmla="*/ 7007066 w 9143999"/>
              <a:gd name="connsiteY7552" fmla="*/ 2593761 h 6844842"/>
              <a:gd name="connsiteX7553" fmla="*/ 7027640 w 9143999"/>
              <a:gd name="connsiteY7553" fmla="*/ 2509750 h 6844842"/>
              <a:gd name="connsiteX7554" fmla="*/ 7072788 w 9143999"/>
              <a:gd name="connsiteY7554" fmla="*/ 2540611 h 6844842"/>
              <a:gd name="connsiteX7555" fmla="*/ 7072788 w 9143999"/>
              <a:gd name="connsiteY7555" fmla="*/ 2573187 h 6844842"/>
              <a:gd name="connsiteX7556" fmla="*/ 7048785 w 9143999"/>
              <a:gd name="connsiteY7556" fmla="*/ 2597761 h 6844842"/>
              <a:gd name="connsiteX7557" fmla="*/ 7028997 w 9143999"/>
              <a:gd name="connsiteY7557" fmla="*/ 2605833 h 6844842"/>
              <a:gd name="connsiteX7558" fmla="*/ 256905 w 9143999"/>
              <a:gd name="connsiteY7558" fmla="*/ 2696949 h 6844842"/>
              <a:gd name="connsiteX7559" fmla="*/ 247768 w 9143999"/>
              <a:gd name="connsiteY7559" fmla="*/ 2689519 h 6844842"/>
              <a:gd name="connsiteX7560" fmla="*/ 258047 w 9143999"/>
              <a:gd name="connsiteY7560" fmla="*/ 2682090 h 6844842"/>
              <a:gd name="connsiteX7561" fmla="*/ 256905 w 9143999"/>
              <a:gd name="connsiteY7561" fmla="*/ 2696949 h 6844842"/>
              <a:gd name="connsiteX7562" fmla="*/ 8887092 w 9143999"/>
              <a:gd name="connsiteY7562" fmla="*/ 2696949 h 6844842"/>
              <a:gd name="connsiteX7563" fmla="*/ 8885950 w 9143999"/>
              <a:gd name="connsiteY7563" fmla="*/ 2682090 h 6844842"/>
              <a:gd name="connsiteX7564" fmla="*/ 8896229 w 9143999"/>
              <a:gd name="connsiteY7564" fmla="*/ 2689519 h 6844842"/>
              <a:gd name="connsiteX7565" fmla="*/ 8887092 w 9143999"/>
              <a:gd name="connsiteY7565" fmla="*/ 2696949 h 6844842"/>
              <a:gd name="connsiteX7566" fmla="*/ 1982261 w 9143999"/>
              <a:gd name="connsiteY7566" fmla="*/ 2698091 h 6844842"/>
              <a:gd name="connsiteX7567" fmla="*/ 1970831 w 9143999"/>
              <a:gd name="connsiteY7567" fmla="*/ 2689518 h 6844842"/>
              <a:gd name="connsiteX7568" fmla="*/ 1982261 w 9143999"/>
              <a:gd name="connsiteY7568" fmla="*/ 2680945 h 6844842"/>
              <a:gd name="connsiteX7569" fmla="*/ 1993691 w 9143999"/>
              <a:gd name="connsiteY7569" fmla="*/ 2689518 h 6844842"/>
              <a:gd name="connsiteX7570" fmla="*/ 1982261 w 9143999"/>
              <a:gd name="connsiteY7570" fmla="*/ 2698091 h 6844842"/>
              <a:gd name="connsiteX7571" fmla="*/ 7161736 w 9143999"/>
              <a:gd name="connsiteY7571" fmla="*/ 2698091 h 6844842"/>
              <a:gd name="connsiteX7572" fmla="*/ 7150306 w 9143999"/>
              <a:gd name="connsiteY7572" fmla="*/ 2689518 h 6844842"/>
              <a:gd name="connsiteX7573" fmla="*/ 7161736 w 9143999"/>
              <a:gd name="connsiteY7573" fmla="*/ 2680945 h 6844842"/>
              <a:gd name="connsiteX7574" fmla="*/ 7173166 w 9143999"/>
              <a:gd name="connsiteY7574" fmla="*/ 2689518 h 6844842"/>
              <a:gd name="connsiteX7575" fmla="*/ 7161736 w 9143999"/>
              <a:gd name="connsiteY7575" fmla="*/ 2698091 h 6844842"/>
              <a:gd name="connsiteX7576" fmla="*/ 792661 w 9143999"/>
              <a:gd name="connsiteY7576" fmla="*/ 2700379 h 6844842"/>
              <a:gd name="connsiteX7577" fmla="*/ 780089 w 9143999"/>
              <a:gd name="connsiteY7577" fmla="*/ 2694664 h 6844842"/>
              <a:gd name="connsiteX7578" fmla="*/ 794947 w 9143999"/>
              <a:gd name="connsiteY7578" fmla="*/ 2677519 h 6844842"/>
              <a:gd name="connsiteX7579" fmla="*/ 792661 w 9143999"/>
              <a:gd name="connsiteY7579" fmla="*/ 2700379 h 6844842"/>
              <a:gd name="connsiteX7580" fmla="*/ 8351336 w 9143999"/>
              <a:gd name="connsiteY7580" fmla="*/ 2700379 h 6844842"/>
              <a:gd name="connsiteX7581" fmla="*/ 8349050 w 9143999"/>
              <a:gd name="connsiteY7581" fmla="*/ 2677519 h 6844842"/>
              <a:gd name="connsiteX7582" fmla="*/ 8363908 w 9143999"/>
              <a:gd name="connsiteY7582" fmla="*/ 2694664 h 6844842"/>
              <a:gd name="connsiteX7583" fmla="*/ 8351336 w 9143999"/>
              <a:gd name="connsiteY7583" fmla="*/ 2700379 h 6844842"/>
              <a:gd name="connsiteX7584" fmla="*/ 3177605 w 9143999"/>
              <a:gd name="connsiteY7584" fmla="*/ 2702663 h 6844842"/>
              <a:gd name="connsiteX7585" fmla="*/ 3158816 w 9143999"/>
              <a:gd name="connsiteY7585" fmla="*/ 2696948 h 6844842"/>
              <a:gd name="connsiteX7586" fmla="*/ 3175390 w 9143999"/>
              <a:gd name="connsiteY7586" fmla="*/ 2676374 h 6844842"/>
              <a:gd name="connsiteX7587" fmla="*/ 3189106 w 9143999"/>
              <a:gd name="connsiteY7587" fmla="*/ 2689519 h 6844842"/>
              <a:gd name="connsiteX7588" fmla="*/ 3177605 w 9143999"/>
              <a:gd name="connsiteY7588" fmla="*/ 2702663 h 6844842"/>
              <a:gd name="connsiteX7589" fmla="*/ 5966392 w 9143999"/>
              <a:gd name="connsiteY7589" fmla="*/ 2702663 h 6844842"/>
              <a:gd name="connsiteX7590" fmla="*/ 5954891 w 9143999"/>
              <a:gd name="connsiteY7590" fmla="*/ 2689519 h 6844842"/>
              <a:gd name="connsiteX7591" fmla="*/ 5968607 w 9143999"/>
              <a:gd name="connsiteY7591" fmla="*/ 2676374 h 6844842"/>
              <a:gd name="connsiteX7592" fmla="*/ 5985181 w 9143999"/>
              <a:gd name="connsiteY7592" fmla="*/ 2696948 h 6844842"/>
              <a:gd name="connsiteX7593" fmla="*/ 5966392 w 9143999"/>
              <a:gd name="connsiteY7593" fmla="*/ 2702663 h 6844842"/>
              <a:gd name="connsiteX7594" fmla="*/ 2645801 w 9143999"/>
              <a:gd name="connsiteY7594" fmla="*/ 2703092 h 6844842"/>
              <a:gd name="connsiteX7595" fmla="*/ 2629299 w 9143999"/>
              <a:gd name="connsiteY7595" fmla="*/ 2695234 h 6844842"/>
              <a:gd name="connsiteX7596" fmla="*/ 2631585 w 9143999"/>
              <a:gd name="connsiteY7596" fmla="*/ 2679804 h 6844842"/>
              <a:gd name="connsiteX7597" fmla="*/ 2658445 w 9143999"/>
              <a:gd name="connsiteY7597" fmla="*/ 2689519 h 6844842"/>
              <a:gd name="connsiteX7598" fmla="*/ 2645801 w 9143999"/>
              <a:gd name="connsiteY7598" fmla="*/ 2703092 h 6844842"/>
              <a:gd name="connsiteX7599" fmla="*/ 6498196 w 9143999"/>
              <a:gd name="connsiteY7599" fmla="*/ 2703092 h 6844842"/>
              <a:gd name="connsiteX7600" fmla="*/ 6485552 w 9143999"/>
              <a:gd name="connsiteY7600" fmla="*/ 2689519 h 6844842"/>
              <a:gd name="connsiteX7601" fmla="*/ 6512412 w 9143999"/>
              <a:gd name="connsiteY7601" fmla="*/ 2679804 h 6844842"/>
              <a:gd name="connsiteX7602" fmla="*/ 6514698 w 9143999"/>
              <a:gd name="connsiteY7602" fmla="*/ 2695234 h 6844842"/>
              <a:gd name="connsiteX7603" fmla="*/ 6498196 w 9143999"/>
              <a:gd name="connsiteY7603" fmla="*/ 2703092 h 6844842"/>
              <a:gd name="connsiteX7604" fmla="*/ 2772963 w 9143999"/>
              <a:gd name="connsiteY7604" fmla="*/ 2703381 h 6844842"/>
              <a:gd name="connsiteX7605" fmla="*/ 2765105 w 9143999"/>
              <a:gd name="connsiteY7605" fmla="*/ 2696952 h 6844842"/>
              <a:gd name="connsiteX7606" fmla="*/ 2764533 w 9143999"/>
              <a:gd name="connsiteY7606" fmla="*/ 2679807 h 6844842"/>
              <a:gd name="connsiteX7607" fmla="*/ 2781107 w 9143999"/>
              <a:gd name="connsiteY7607" fmla="*/ 2675235 h 6844842"/>
              <a:gd name="connsiteX7608" fmla="*/ 2783393 w 9143999"/>
              <a:gd name="connsiteY7608" fmla="*/ 2700381 h 6844842"/>
              <a:gd name="connsiteX7609" fmla="*/ 2772963 w 9143999"/>
              <a:gd name="connsiteY7609" fmla="*/ 2703381 h 6844842"/>
              <a:gd name="connsiteX7610" fmla="*/ 6371034 w 9143999"/>
              <a:gd name="connsiteY7610" fmla="*/ 2703381 h 6844842"/>
              <a:gd name="connsiteX7611" fmla="*/ 6360604 w 9143999"/>
              <a:gd name="connsiteY7611" fmla="*/ 2700381 h 6844842"/>
              <a:gd name="connsiteX7612" fmla="*/ 6362890 w 9143999"/>
              <a:gd name="connsiteY7612" fmla="*/ 2675235 h 6844842"/>
              <a:gd name="connsiteX7613" fmla="*/ 6379464 w 9143999"/>
              <a:gd name="connsiteY7613" fmla="*/ 2679807 h 6844842"/>
              <a:gd name="connsiteX7614" fmla="*/ 6378892 w 9143999"/>
              <a:gd name="connsiteY7614" fmla="*/ 2696952 h 6844842"/>
              <a:gd name="connsiteX7615" fmla="*/ 6371034 w 9143999"/>
              <a:gd name="connsiteY7615" fmla="*/ 2703381 h 6844842"/>
              <a:gd name="connsiteX7616" fmla="*/ 1453532 w 9143999"/>
              <a:gd name="connsiteY7616" fmla="*/ 2707450 h 6844842"/>
              <a:gd name="connsiteX7617" fmla="*/ 1441316 w 9143999"/>
              <a:gd name="connsiteY7617" fmla="*/ 2702663 h 6844842"/>
              <a:gd name="connsiteX7618" fmla="*/ 1443602 w 9143999"/>
              <a:gd name="connsiteY7618" fmla="*/ 2675231 h 6844842"/>
              <a:gd name="connsiteX7619" fmla="*/ 1465319 w 9143999"/>
              <a:gd name="connsiteY7619" fmla="*/ 2696377 h 6844842"/>
              <a:gd name="connsiteX7620" fmla="*/ 1453532 w 9143999"/>
              <a:gd name="connsiteY7620" fmla="*/ 2707450 h 6844842"/>
              <a:gd name="connsiteX7621" fmla="*/ 7690465 w 9143999"/>
              <a:gd name="connsiteY7621" fmla="*/ 2707450 h 6844842"/>
              <a:gd name="connsiteX7622" fmla="*/ 7678678 w 9143999"/>
              <a:gd name="connsiteY7622" fmla="*/ 2696377 h 6844842"/>
              <a:gd name="connsiteX7623" fmla="*/ 7700395 w 9143999"/>
              <a:gd name="connsiteY7623" fmla="*/ 2675231 h 6844842"/>
              <a:gd name="connsiteX7624" fmla="*/ 7702681 w 9143999"/>
              <a:gd name="connsiteY7624" fmla="*/ 2702663 h 6844842"/>
              <a:gd name="connsiteX7625" fmla="*/ 7690465 w 9143999"/>
              <a:gd name="connsiteY7625" fmla="*/ 2707450 h 6844842"/>
              <a:gd name="connsiteX7626" fmla="*/ 390515 w 9143999"/>
              <a:gd name="connsiteY7626" fmla="*/ 2708950 h 6844842"/>
              <a:gd name="connsiteX7627" fmla="*/ 378934 w 9143999"/>
              <a:gd name="connsiteY7627" fmla="*/ 2700949 h 6844842"/>
              <a:gd name="connsiteX7628" fmla="*/ 406386 w 9143999"/>
              <a:gd name="connsiteY7628" fmla="*/ 2676946 h 6844842"/>
              <a:gd name="connsiteX7629" fmla="*/ 404671 w 9143999"/>
              <a:gd name="connsiteY7629" fmla="*/ 2698091 h 6844842"/>
              <a:gd name="connsiteX7630" fmla="*/ 390515 w 9143999"/>
              <a:gd name="connsiteY7630" fmla="*/ 2708950 h 6844842"/>
              <a:gd name="connsiteX7631" fmla="*/ 8753482 w 9143999"/>
              <a:gd name="connsiteY7631" fmla="*/ 2708950 h 6844842"/>
              <a:gd name="connsiteX7632" fmla="*/ 8739326 w 9143999"/>
              <a:gd name="connsiteY7632" fmla="*/ 2698091 h 6844842"/>
              <a:gd name="connsiteX7633" fmla="*/ 8737611 w 9143999"/>
              <a:gd name="connsiteY7633" fmla="*/ 2676946 h 6844842"/>
              <a:gd name="connsiteX7634" fmla="*/ 8765063 w 9143999"/>
              <a:gd name="connsiteY7634" fmla="*/ 2700949 h 6844842"/>
              <a:gd name="connsiteX7635" fmla="*/ 8753482 w 9143999"/>
              <a:gd name="connsiteY7635" fmla="*/ 2708950 h 6844842"/>
              <a:gd name="connsiteX7636" fmla="*/ 3438939 w 9143999"/>
              <a:gd name="connsiteY7636" fmla="*/ 2712665 h 6844842"/>
              <a:gd name="connsiteX7637" fmla="*/ 3427008 w 9143999"/>
              <a:gd name="connsiteY7637" fmla="*/ 2703807 h 6844842"/>
              <a:gd name="connsiteX7638" fmla="*/ 3425865 w 9143999"/>
              <a:gd name="connsiteY7638" fmla="*/ 2672374 h 6844842"/>
              <a:gd name="connsiteX7639" fmla="*/ 3447011 w 9143999"/>
              <a:gd name="connsiteY7639" fmla="*/ 2706093 h 6844842"/>
              <a:gd name="connsiteX7640" fmla="*/ 3438939 w 9143999"/>
              <a:gd name="connsiteY7640" fmla="*/ 2712665 h 6844842"/>
              <a:gd name="connsiteX7641" fmla="*/ 5705058 w 9143999"/>
              <a:gd name="connsiteY7641" fmla="*/ 2712665 h 6844842"/>
              <a:gd name="connsiteX7642" fmla="*/ 5696986 w 9143999"/>
              <a:gd name="connsiteY7642" fmla="*/ 2706093 h 6844842"/>
              <a:gd name="connsiteX7643" fmla="*/ 5718132 w 9143999"/>
              <a:gd name="connsiteY7643" fmla="*/ 2672374 h 6844842"/>
              <a:gd name="connsiteX7644" fmla="*/ 5716989 w 9143999"/>
              <a:gd name="connsiteY7644" fmla="*/ 2703807 h 6844842"/>
              <a:gd name="connsiteX7645" fmla="*/ 5705058 w 9143999"/>
              <a:gd name="connsiteY7645" fmla="*/ 2712665 h 6844842"/>
              <a:gd name="connsiteX7646" fmla="*/ 3699462 w 9143999"/>
              <a:gd name="connsiteY7646" fmla="*/ 2714057 h 6844842"/>
              <a:gd name="connsiteX7647" fmla="*/ 3685478 w 9143999"/>
              <a:gd name="connsiteY7647" fmla="*/ 2703806 h 6844842"/>
              <a:gd name="connsiteX7648" fmla="*/ 3682621 w 9143999"/>
              <a:gd name="connsiteY7648" fmla="*/ 2677517 h 6844842"/>
              <a:gd name="connsiteX7649" fmla="*/ 3704909 w 9143999"/>
              <a:gd name="connsiteY7649" fmla="*/ 2664944 h 6844842"/>
              <a:gd name="connsiteX7650" fmla="*/ 3721483 w 9143999"/>
              <a:gd name="connsiteY7650" fmla="*/ 2686089 h 6844842"/>
              <a:gd name="connsiteX7651" fmla="*/ 3699462 w 9143999"/>
              <a:gd name="connsiteY7651" fmla="*/ 2714057 h 6844842"/>
              <a:gd name="connsiteX7652" fmla="*/ 5444535 w 9143999"/>
              <a:gd name="connsiteY7652" fmla="*/ 2714057 h 6844842"/>
              <a:gd name="connsiteX7653" fmla="*/ 5422514 w 9143999"/>
              <a:gd name="connsiteY7653" fmla="*/ 2686089 h 6844842"/>
              <a:gd name="connsiteX7654" fmla="*/ 5439088 w 9143999"/>
              <a:gd name="connsiteY7654" fmla="*/ 2664944 h 6844842"/>
              <a:gd name="connsiteX7655" fmla="*/ 5461376 w 9143999"/>
              <a:gd name="connsiteY7655" fmla="*/ 2677517 h 6844842"/>
              <a:gd name="connsiteX7656" fmla="*/ 5458519 w 9143999"/>
              <a:gd name="connsiteY7656" fmla="*/ 2703806 h 6844842"/>
              <a:gd name="connsiteX7657" fmla="*/ 5444535 w 9143999"/>
              <a:gd name="connsiteY7657" fmla="*/ 2714057 h 6844842"/>
              <a:gd name="connsiteX7658" fmla="*/ 4235000 w 9143999"/>
              <a:gd name="connsiteY7658" fmla="*/ 2714092 h 6844842"/>
              <a:gd name="connsiteX7659" fmla="*/ 4210997 w 9143999"/>
              <a:gd name="connsiteY7659" fmla="*/ 2703234 h 6844842"/>
              <a:gd name="connsiteX7660" fmla="*/ 4233857 w 9143999"/>
              <a:gd name="connsiteY7660" fmla="*/ 2666658 h 6844842"/>
              <a:gd name="connsiteX7661" fmla="*/ 4250431 w 9143999"/>
              <a:gd name="connsiteY7661" fmla="*/ 2689518 h 6844842"/>
              <a:gd name="connsiteX7662" fmla="*/ 4235000 w 9143999"/>
              <a:gd name="connsiteY7662" fmla="*/ 2714092 h 6844842"/>
              <a:gd name="connsiteX7663" fmla="*/ 4908997 w 9143999"/>
              <a:gd name="connsiteY7663" fmla="*/ 2714092 h 6844842"/>
              <a:gd name="connsiteX7664" fmla="*/ 4893566 w 9143999"/>
              <a:gd name="connsiteY7664" fmla="*/ 2689518 h 6844842"/>
              <a:gd name="connsiteX7665" fmla="*/ 4910140 w 9143999"/>
              <a:gd name="connsiteY7665" fmla="*/ 2666658 h 6844842"/>
              <a:gd name="connsiteX7666" fmla="*/ 4933000 w 9143999"/>
              <a:gd name="connsiteY7666" fmla="*/ 2703234 h 6844842"/>
              <a:gd name="connsiteX7667" fmla="*/ 4908997 w 9143999"/>
              <a:gd name="connsiteY7667" fmla="*/ 2714092 h 6844842"/>
              <a:gd name="connsiteX7668" fmla="*/ 3969451 w 9143999"/>
              <a:gd name="connsiteY7668" fmla="*/ 2714309 h 6844842"/>
              <a:gd name="connsiteX7669" fmla="*/ 3955377 w 9143999"/>
              <a:gd name="connsiteY7669" fmla="*/ 2708951 h 6844842"/>
              <a:gd name="connsiteX7670" fmla="*/ 3945090 w 9143999"/>
              <a:gd name="connsiteY7670" fmla="*/ 2690663 h 6844842"/>
              <a:gd name="connsiteX7671" fmla="*/ 3986238 w 9143999"/>
              <a:gd name="connsiteY7671" fmla="*/ 2678090 h 6844842"/>
              <a:gd name="connsiteX7672" fmla="*/ 3982238 w 9143999"/>
              <a:gd name="connsiteY7672" fmla="*/ 2703807 h 6844842"/>
              <a:gd name="connsiteX7673" fmla="*/ 3969451 w 9143999"/>
              <a:gd name="connsiteY7673" fmla="*/ 2714309 h 6844842"/>
              <a:gd name="connsiteX7674" fmla="*/ 5174546 w 9143999"/>
              <a:gd name="connsiteY7674" fmla="*/ 2714309 h 6844842"/>
              <a:gd name="connsiteX7675" fmla="*/ 5161759 w 9143999"/>
              <a:gd name="connsiteY7675" fmla="*/ 2703807 h 6844842"/>
              <a:gd name="connsiteX7676" fmla="*/ 5157759 w 9143999"/>
              <a:gd name="connsiteY7676" fmla="*/ 2678090 h 6844842"/>
              <a:gd name="connsiteX7677" fmla="*/ 5198907 w 9143999"/>
              <a:gd name="connsiteY7677" fmla="*/ 2690663 h 6844842"/>
              <a:gd name="connsiteX7678" fmla="*/ 5188620 w 9143999"/>
              <a:gd name="connsiteY7678" fmla="*/ 2708951 h 6844842"/>
              <a:gd name="connsiteX7679" fmla="*/ 5174546 w 9143999"/>
              <a:gd name="connsiteY7679" fmla="*/ 2714309 h 6844842"/>
              <a:gd name="connsiteX7680" fmla="*/ 2517137 w 9143999"/>
              <a:gd name="connsiteY7680" fmla="*/ 2714379 h 6844842"/>
              <a:gd name="connsiteX7681" fmla="*/ 2489490 w 9143999"/>
              <a:gd name="connsiteY7681" fmla="*/ 2703235 h 6844842"/>
              <a:gd name="connsiteX7682" fmla="*/ 2508921 w 9143999"/>
              <a:gd name="connsiteY7682" fmla="*/ 2663801 h 6844842"/>
              <a:gd name="connsiteX7683" fmla="*/ 2535782 w 9143999"/>
              <a:gd name="connsiteY7683" fmla="*/ 2689519 h 6844842"/>
              <a:gd name="connsiteX7684" fmla="*/ 2517137 w 9143999"/>
              <a:gd name="connsiteY7684" fmla="*/ 2714379 h 6844842"/>
              <a:gd name="connsiteX7685" fmla="*/ 6626860 w 9143999"/>
              <a:gd name="connsiteY7685" fmla="*/ 2714379 h 6844842"/>
              <a:gd name="connsiteX7686" fmla="*/ 6608215 w 9143999"/>
              <a:gd name="connsiteY7686" fmla="*/ 2689519 h 6844842"/>
              <a:gd name="connsiteX7687" fmla="*/ 6635076 w 9143999"/>
              <a:gd name="connsiteY7687" fmla="*/ 2663801 h 6844842"/>
              <a:gd name="connsiteX7688" fmla="*/ 6654507 w 9143999"/>
              <a:gd name="connsiteY7688" fmla="*/ 2703235 h 6844842"/>
              <a:gd name="connsiteX7689" fmla="*/ 6626860 w 9143999"/>
              <a:gd name="connsiteY7689" fmla="*/ 2714379 h 6844842"/>
              <a:gd name="connsiteX7690" fmla="*/ 3834215 w 9143999"/>
              <a:gd name="connsiteY7690" fmla="*/ 2714664 h 6844842"/>
              <a:gd name="connsiteX7691" fmla="*/ 3817856 w 9143999"/>
              <a:gd name="connsiteY7691" fmla="*/ 2704949 h 6844842"/>
              <a:gd name="connsiteX7692" fmla="*/ 3818427 w 9143999"/>
              <a:gd name="connsiteY7692" fmla="*/ 2673516 h 6844842"/>
              <a:gd name="connsiteX7693" fmla="*/ 3855003 w 9143999"/>
              <a:gd name="connsiteY7693" fmla="*/ 2678088 h 6844842"/>
              <a:gd name="connsiteX7694" fmla="*/ 3851003 w 9143999"/>
              <a:gd name="connsiteY7694" fmla="*/ 2703806 h 6844842"/>
              <a:gd name="connsiteX7695" fmla="*/ 3834215 w 9143999"/>
              <a:gd name="connsiteY7695" fmla="*/ 2714664 h 6844842"/>
              <a:gd name="connsiteX7696" fmla="*/ 5309782 w 9143999"/>
              <a:gd name="connsiteY7696" fmla="*/ 2714664 h 6844842"/>
              <a:gd name="connsiteX7697" fmla="*/ 5292994 w 9143999"/>
              <a:gd name="connsiteY7697" fmla="*/ 2703806 h 6844842"/>
              <a:gd name="connsiteX7698" fmla="*/ 5288994 w 9143999"/>
              <a:gd name="connsiteY7698" fmla="*/ 2678088 h 6844842"/>
              <a:gd name="connsiteX7699" fmla="*/ 5325570 w 9143999"/>
              <a:gd name="connsiteY7699" fmla="*/ 2673516 h 6844842"/>
              <a:gd name="connsiteX7700" fmla="*/ 5326141 w 9143999"/>
              <a:gd name="connsiteY7700" fmla="*/ 2704949 h 6844842"/>
              <a:gd name="connsiteX7701" fmla="*/ 5309782 w 9143999"/>
              <a:gd name="connsiteY7701" fmla="*/ 2714664 h 6844842"/>
              <a:gd name="connsiteX7702" fmla="*/ 3570811 w 9143999"/>
              <a:gd name="connsiteY7702" fmla="*/ 2715022 h 6844842"/>
              <a:gd name="connsiteX7703" fmla="*/ 3550808 w 9143999"/>
              <a:gd name="connsiteY7703" fmla="*/ 2703235 h 6844842"/>
              <a:gd name="connsiteX7704" fmla="*/ 3570811 w 9143999"/>
              <a:gd name="connsiteY7704" fmla="*/ 2663802 h 6844842"/>
              <a:gd name="connsiteX7705" fmla="*/ 3590813 w 9143999"/>
              <a:gd name="connsiteY7705" fmla="*/ 2701521 h 6844842"/>
              <a:gd name="connsiteX7706" fmla="*/ 3570811 w 9143999"/>
              <a:gd name="connsiteY7706" fmla="*/ 2715022 h 6844842"/>
              <a:gd name="connsiteX7707" fmla="*/ 5573186 w 9143999"/>
              <a:gd name="connsiteY7707" fmla="*/ 2715022 h 6844842"/>
              <a:gd name="connsiteX7708" fmla="*/ 5553184 w 9143999"/>
              <a:gd name="connsiteY7708" fmla="*/ 2701521 h 6844842"/>
              <a:gd name="connsiteX7709" fmla="*/ 5573186 w 9143999"/>
              <a:gd name="connsiteY7709" fmla="*/ 2663802 h 6844842"/>
              <a:gd name="connsiteX7710" fmla="*/ 5593189 w 9143999"/>
              <a:gd name="connsiteY7710" fmla="*/ 2703235 h 6844842"/>
              <a:gd name="connsiteX7711" fmla="*/ 5573186 w 9143999"/>
              <a:gd name="connsiteY7711" fmla="*/ 2715022 h 6844842"/>
              <a:gd name="connsiteX7712" fmla="*/ 4496750 w 9143999"/>
              <a:gd name="connsiteY7712" fmla="*/ 2715167 h 6844842"/>
              <a:gd name="connsiteX7713" fmla="*/ 4474032 w 9143999"/>
              <a:gd name="connsiteY7713" fmla="*/ 2711238 h 6844842"/>
              <a:gd name="connsiteX7714" fmla="*/ 4470032 w 9143999"/>
              <a:gd name="connsiteY7714" fmla="*/ 2688378 h 6844842"/>
              <a:gd name="connsiteX7715" fmla="*/ 4484891 w 9143999"/>
              <a:gd name="connsiteY7715" fmla="*/ 2663232 h 6844842"/>
              <a:gd name="connsiteX7716" fmla="*/ 4520324 w 9143999"/>
              <a:gd name="connsiteY7716" fmla="*/ 2708381 h 6844842"/>
              <a:gd name="connsiteX7717" fmla="*/ 4496750 w 9143999"/>
              <a:gd name="connsiteY7717" fmla="*/ 2715167 h 6844842"/>
              <a:gd name="connsiteX7718" fmla="*/ 4647247 w 9143999"/>
              <a:gd name="connsiteY7718" fmla="*/ 2715167 h 6844842"/>
              <a:gd name="connsiteX7719" fmla="*/ 4623673 w 9143999"/>
              <a:gd name="connsiteY7719" fmla="*/ 2708381 h 6844842"/>
              <a:gd name="connsiteX7720" fmla="*/ 4659106 w 9143999"/>
              <a:gd name="connsiteY7720" fmla="*/ 2663232 h 6844842"/>
              <a:gd name="connsiteX7721" fmla="*/ 4673965 w 9143999"/>
              <a:gd name="connsiteY7721" fmla="*/ 2688378 h 6844842"/>
              <a:gd name="connsiteX7722" fmla="*/ 4669965 w 9143999"/>
              <a:gd name="connsiteY7722" fmla="*/ 2711238 h 6844842"/>
              <a:gd name="connsiteX7723" fmla="*/ 4647247 w 9143999"/>
              <a:gd name="connsiteY7723" fmla="*/ 2715167 h 6844842"/>
              <a:gd name="connsiteX7724" fmla="*/ 519897 w 9143999"/>
              <a:gd name="connsiteY7724" fmla="*/ 2715236 h 6844842"/>
              <a:gd name="connsiteX7725" fmla="*/ 501038 w 9143999"/>
              <a:gd name="connsiteY7725" fmla="*/ 2701520 h 6844842"/>
              <a:gd name="connsiteX7726" fmla="*/ 521039 w 9143999"/>
              <a:gd name="connsiteY7726" fmla="*/ 2663800 h 6844842"/>
              <a:gd name="connsiteX7727" fmla="*/ 555906 w 9143999"/>
              <a:gd name="connsiteY7727" fmla="*/ 2690661 h 6844842"/>
              <a:gd name="connsiteX7728" fmla="*/ 519897 w 9143999"/>
              <a:gd name="connsiteY7728" fmla="*/ 2715236 h 6844842"/>
              <a:gd name="connsiteX7729" fmla="*/ 8624100 w 9143999"/>
              <a:gd name="connsiteY7729" fmla="*/ 2715236 h 6844842"/>
              <a:gd name="connsiteX7730" fmla="*/ 8588091 w 9143999"/>
              <a:gd name="connsiteY7730" fmla="*/ 2690661 h 6844842"/>
              <a:gd name="connsiteX7731" fmla="*/ 8622958 w 9143999"/>
              <a:gd name="connsiteY7731" fmla="*/ 2663800 h 6844842"/>
              <a:gd name="connsiteX7732" fmla="*/ 8642959 w 9143999"/>
              <a:gd name="connsiteY7732" fmla="*/ 2701520 h 6844842"/>
              <a:gd name="connsiteX7733" fmla="*/ 8624100 w 9143999"/>
              <a:gd name="connsiteY7733" fmla="*/ 2715236 h 6844842"/>
              <a:gd name="connsiteX7734" fmla="*/ 921025 w 9143999"/>
              <a:gd name="connsiteY7734" fmla="*/ 2715239 h 6844842"/>
              <a:gd name="connsiteX7735" fmla="*/ 896476 w 9143999"/>
              <a:gd name="connsiteY7735" fmla="*/ 2700380 h 6844842"/>
              <a:gd name="connsiteX7736" fmla="*/ 896476 w 9143999"/>
              <a:gd name="connsiteY7736" fmla="*/ 2675234 h 6844842"/>
              <a:gd name="connsiteX7737" fmla="*/ 949602 w 9143999"/>
              <a:gd name="connsiteY7737" fmla="*/ 2683235 h 6844842"/>
              <a:gd name="connsiteX7738" fmla="*/ 921025 w 9143999"/>
              <a:gd name="connsiteY7738" fmla="*/ 2715239 h 6844842"/>
              <a:gd name="connsiteX7739" fmla="*/ 8222972 w 9143999"/>
              <a:gd name="connsiteY7739" fmla="*/ 2715239 h 6844842"/>
              <a:gd name="connsiteX7740" fmla="*/ 8194395 w 9143999"/>
              <a:gd name="connsiteY7740" fmla="*/ 2683235 h 6844842"/>
              <a:gd name="connsiteX7741" fmla="*/ 8247521 w 9143999"/>
              <a:gd name="connsiteY7741" fmla="*/ 2675234 h 6844842"/>
              <a:gd name="connsiteX7742" fmla="*/ 8247521 w 9143999"/>
              <a:gd name="connsiteY7742" fmla="*/ 2700380 h 6844842"/>
              <a:gd name="connsiteX7743" fmla="*/ 8222972 w 9143999"/>
              <a:gd name="connsiteY7743" fmla="*/ 2715239 h 6844842"/>
              <a:gd name="connsiteX7744" fmla="*/ 3309192 w 9143999"/>
              <a:gd name="connsiteY7744" fmla="*/ 2720237 h 6844842"/>
              <a:gd name="connsiteX7745" fmla="*/ 3287761 w 9143999"/>
              <a:gd name="connsiteY7745" fmla="*/ 2714665 h 6844842"/>
              <a:gd name="connsiteX7746" fmla="*/ 3284332 w 9143999"/>
              <a:gd name="connsiteY7746" fmla="*/ 2664945 h 6844842"/>
              <a:gd name="connsiteX7747" fmla="*/ 3331195 w 9143999"/>
              <a:gd name="connsiteY7747" fmla="*/ 2672374 h 6844842"/>
              <a:gd name="connsiteX7748" fmla="*/ 3328909 w 9143999"/>
              <a:gd name="connsiteY7748" fmla="*/ 2709522 h 6844842"/>
              <a:gd name="connsiteX7749" fmla="*/ 3309192 w 9143999"/>
              <a:gd name="connsiteY7749" fmla="*/ 2720237 h 6844842"/>
              <a:gd name="connsiteX7750" fmla="*/ 5834805 w 9143999"/>
              <a:gd name="connsiteY7750" fmla="*/ 2720237 h 6844842"/>
              <a:gd name="connsiteX7751" fmla="*/ 5815088 w 9143999"/>
              <a:gd name="connsiteY7751" fmla="*/ 2709522 h 6844842"/>
              <a:gd name="connsiteX7752" fmla="*/ 5812802 w 9143999"/>
              <a:gd name="connsiteY7752" fmla="*/ 2672374 h 6844842"/>
              <a:gd name="connsiteX7753" fmla="*/ 5859665 w 9143999"/>
              <a:gd name="connsiteY7753" fmla="*/ 2664945 h 6844842"/>
              <a:gd name="connsiteX7754" fmla="*/ 5856236 w 9143999"/>
              <a:gd name="connsiteY7754" fmla="*/ 2714665 h 6844842"/>
              <a:gd name="connsiteX7755" fmla="*/ 5834805 w 9143999"/>
              <a:gd name="connsiteY7755" fmla="*/ 2720237 h 6844842"/>
              <a:gd name="connsiteX7756" fmla="*/ 124346 w 9143999"/>
              <a:gd name="connsiteY7756" fmla="*/ 2720458 h 6844842"/>
              <a:gd name="connsiteX7757" fmla="*/ 103328 w 9143999"/>
              <a:gd name="connsiteY7757" fmla="*/ 2710671 h 6844842"/>
              <a:gd name="connsiteX7758" fmla="*/ 107903 w 9143999"/>
              <a:gd name="connsiteY7758" fmla="*/ 2661522 h 6844842"/>
              <a:gd name="connsiteX7759" fmla="*/ 149654 w 9143999"/>
              <a:gd name="connsiteY7759" fmla="*/ 2665522 h 6844842"/>
              <a:gd name="connsiteX7760" fmla="*/ 149654 w 9143999"/>
              <a:gd name="connsiteY7760" fmla="*/ 2711814 h 6844842"/>
              <a:gd name="connsiteX7761" fmla="*/ 124346 w 9143999"/>
              <a:gd name="connsiteY7761" fmla="*/ 2720458 h 6844842"/>
              <a:gd name="connsiteX7762" fmla="*/ 9019651 w 9143999"/>
              <a:gd name="connsiteY7762" fmla="*/ 2720458 h 6844842"/>
              <a:gd name="connsiteX7763" fmla="*/ 8994343 w 9143999"/>
              <a:gd name="connsiteY7763" fmla="*/ 2711814 h 6844842"/>
              <a:gd name="connsiteX7764" fmla="*/ 8994343 w 9143999"/>
              <a:gd name="connsiteY7764" fmla="*/ 2665522 h 6844842"/>
              <a:gd name="connsiteX7765" fmla="*/ 9036094 w 9143999"/>
              <a:gd name="connsiteY7765" fmla="*/ 2661522 h 6844842"/>
              <a:gd name="connsiteX7766" fmla="*/ 9040669 w 9143999"/>
              <a:gd name="connsiteY7766" fmla="*/ 2710671 h 6844842"/>
              <a:gd name="connsiteX7767" fmla="*/ 9019651 w 9143999"/>
              <a:gd name="connsiteY7767" fmla="*/ 2720458 h 6844842"/>
              <a:gd name="connsiteX7768" fmla="*/ 2909488 w 9143999"/>
              <a:gd name="connsiteY7768" fmla="*/ 2720952 h 6844842"/>
              <a:gd name="connsiteX7769" fmla="*/ 2891772 w 9143999"/>
              <a:gd name="connsiteY7769" fmla="*/ 2716380 h 6844842"/>
              <a:gd name="connsiteX7770" fmla="*/ 2878627 w 9143999"/>
              <a:gd name="connsiteY7770" fmla="*/ 2676375 h 6844842"/>
              <a:gd name="connsiteX7771" fmla="*/ 2937492 w 9143999"/>
              <a:gd name="connsiteY7771" fmla="*/ 2678090 h 6844842"/>
              <a:gd name="connsiteX7772" fmla="*/ 2909488 w 9143999"/>
              <a:gd name="connsiteY7772" fmla="*/ 2720952 h 6844842"/>
              <a:gd name="connsiteX7773" fmla="*/ 6234509 w 9143999"/>
              <a:gd name="connsiteY7773" fmla="*/ 2720952 h 6844842"/>
              <a:gd name="connsiteX7774" fmla="*/ 6206505 w 9143999"/>
              <a:gd name="connsiteY7774" fmla="*/ 2678090 h 6844842"/>
              <a:gd name="connsiteX7775" fmla="*/ 6265370 w 9143999"/>
              <a:gd name="connsiteY7775" fmla="*/ 2676375 h 6844842"/>
              <a:gd name="connsiteX7776" fmla="*/ 6252225 w 9143999"/>
              <a:gd name="connsiteY7776" fmla="*/ 2716380 h 6844842"/>
              <a:gd name="connsiteX7777" fmla="*/ 6234509 w 9143999"/>
              <a:gd name="connsiteY7777" fmla="*/ 2720952 h 6844842"/>
              <a:gd name="connsiteX7778" fmla="*/ 1188216 w 9143999"/>
              <a:gd name="connsiteY7778" fmla="*/ 2721688 h 6844842"/>
              <a:gd name="connsiteX7779" fmla="*/ 1170267 w 9143999"/>
              <a:gd name="connsiteY7779" fmla="*/ 2717527 h 6844842"/>
              <a:gd name="connsiteX7780" fmla="*/ 1189127 w 9143999"/>
              <a:gd name="connsiteY7780" fmla="*/ 2652376 h 6844842"/>
              <a:gd name="connsiteX7781" fmla="*/ 1223417 w 9143999"/>
              <a:gd name="connsiteY7781" fmla="*/ 2690667 h 6844842"/>
              <a:gd name="connsiteX7782" fmla="*/ 1188216 w 9143999"/>
              <a:gd name="connsiteY7782" fmla="*/ 2721688 h 6844842"/>
              <a:gd name="connsiteX7783" fmla="*/ 7955781 w 9143999"/>
              <a:gd name="connsiteY7783" fmla="*/ 2721688 h 6844842"/>
              <a:gd name="connsiteX7784" fmla="*/ 7920580 w 9143999"/>
              <a:gd name="connsiteY7784" fmla="*/ 2690667 h 6844842"/>
              <a:gd name="connsiteX7785" fmla="*/ 7954870 w 9143999"/>
              <a:gd name="connsiteY7785" fmla="*/ 2652376 h 6844842"/>
              <a:gd name="connsiteX7786" fmla="*/ 7973730 w 9143999"/>
              <a:gd name="connsiteY7786" fmla="*/ 2717527 h 6844842"/>
              <a:gd name="connsiteX7787" fmla="*/ 7955781 w 9143999"/>
              <a:gd name="connsiteY7787" fmla="*/ 2721688 h 6844842"/>
              <a:gd name="connsiteX7788" fmla="*/ 1046530 w 9143999"/>
              <a:gd name="connsiteY7788" fmla="*/ 2722098 h 6844842"/>
              <a:gd name="connsiteX7789" fmla="*/ 1030526 w 9143999"/>
              <a:gd name="connsiteY7789" fmla="*/ 2663805 h 6844842"/>
              <a:gd name="connsiteX7790" fmla="*/ 1086504 w 9143999"/>
              <a:gd name="connsiteY7790" fmla="*/ 2691237 h 6844842"/>
              <a:gd name="connsiteX7791" fmla="*/ 1071085 w 9143999"/>
              <a:gd name="connsiteY7791" fmla="*/ 2716955 h 6844842"/>
              <a:gd name="connsiteX7792" fmla="*/ 1046530 w 9143999"/>
              <a:gd name="connsiteY7792" fmla="*/ 2722098 h 6844842"/>
              <a:gd name="connsiteX7793" fmla="*/ 8097467 w 9143999"/>
              <a:gd name="connsiteY7793" fmla="*/ 2722098 h 6844842"/>
              <a:gd name="connsiteX7794" fmla="*/ 8072912 w 9143999"/>
              <a:gd name="connsiteY7794" fmla="*/ 2716955 h 6844842"/>
              <a:gd name="connsiteX7795" fmla="*/ 8057493 w 9143999"/>
              <a:gd name="connsiteY7795" fmla="*/ 2691237 h 6844842"/>
              <a:gd name="connsiteX7796" fmla="*/ 8113471 w 9143999"/>
              <a:gd name="connsiteY7796" fmla="*/ 2663805 h 6844842"/>
              <a:gd name="connsiteX7797" fmla="*/ 8097467 w 9143999"/>
              <a:gd name="connsiteY7797" fmla="*/ 2722098 h 6844842"/>
              <a:gd name="connsiteX7798" fmla="*/ 2113498 w 9143999"/>
              <a:gd name="connsiteY7798" fmla="*/ 2726666 h 6844842"/>
              <a:gd name="connsiteX7799" fmla="*/ 2091781 w 9143999"/>
              <a:gd name="connsiteY7799" fmla="*/ 2716379 h 6844842"/>
              <a:gd name="connsiteX7800" fmla="*/ 2098067 w 9143999"/>
              <a:gd name="connsiteY7800" fmla="*/ 2659229 h 6844842"/>
              <a:gd name="connsiteX7801" fmla="*/ 2129500 w 9143999"/>
              <a:gd name="connsiteY7801" fmla="*/ 2658086 h 6844842"/>
              <a:gd name="connsiteX7802" fmla="*/ 2135215 w 9143999"/>
              <a:gd name="connsiteY7802" fmla="*/ 2716379 h 6844842"/>
              <a:gd name="connsiteX7803" fmla="*/ 2113498 w 9143999"/>
              <a:gd name="connsiteY7803" fmla="*/ 2726666 h 6844842"/>
              <a:gd name="connsiteX7804" fmla="*/ 7030499 w 9143999"/>
              <a:gd name="connsiteY7804" fmla="*/ 2726666 h 6844842"/>
              <a:gd name="connsiteX7805" fmla="*/ 7008782 w 9143999"/>
              <a:gd name="connsiteY7805" fmla="*/ 2716379 h 6844842"/>
              <a:gd name="connsiteX7806" fmla="*/ 7014497 w 9143999"/>
              <a:gd name="connsiteY7806" fmla="*/ 2658086 h 6844842"/>
              <a:gd name="connsiteX7807" fmla="*/ 7045930 w 9143999"/>
              <a:gd name="connsiteY7807" fmla="*/ 2659229 h 6844842"/>
              <a:gd name="connsiteX7808" fmla="*/ 7052216 w 9143999"/>
              <a:gd name="connsiteY7808" fmla="*/ 2716379 h 6844842"/>
              <a:gd name="connsiteX7809" fmla="*/ 7030499 w 9143999"/>
              <a:gd name="connsiteY7809" fmla="*/ 2726666 h 6844842"/>
              <a:gd name="connsiteX7810" fmla="*/ 1722255 w 9143999"/>
              <a:gd name="connsiteY7810" fmla="*/ 2728037 h 6844842"/>
              <a:gd name="connsiteX7811" fmla="*/ 1704360 w 9143999"/>
              <a:gd name="connsiteY7811" fmla="*/ 2726099 h 6844842"/>
              <a:gd name="connsiteX7812" fmla="*/ 1679785 w 9143999"/>
              <a:gd name="connsiteY7812" fmla="*/ 2677521 h 6844842"/>
              <a:gd name="connsiteX7813" fmla="*/ 1719790 w 9143999"/>
              <a:gd name="connsiteY7813" fmla="*/ 2646660 h 6844842"/>
              <a:gd name="connsiteX7814" fmla="*/ 1754080 w 9143999"/>
              <a:gd name="connsiteY7814" fmla="*/ 2690666 h 6844842"/>
              <a:gd name="connsiteX7815" fmla="*/ 1722255 w 9143999"/>
              <a:gd name="connsiteY7815" fmla="*/ 2728037 h 6844842"/>
              <a:gd name="connsiteX7816" fmla="*/ 7421742 w 9143999"/>
              <a:gd name="connsiteY7816" fmla="*/ 2728037 h 6844842"/>
              <a:gd name="connsiteX7817" fmla="*/ 7389917 w 9143999"/>
              <a:gd name="connsiteY7817" fmla="*/ 2690666 h 6844842"/>
              <a:gd name="connsiteX7818" fmla="*/ 7424207 w 9143999"/>
              <a:gd name="connsiteY7818" fmla="*/ 2646660 h 6844842"/>
              <a:gd name="connsiteX7819" fmla="*/ 7464212 w 9143999"/>
              <a:gd name="connsiteY7819" fmla="*/ 2677521 h 6844842"/>
              <a:gd name="connsiteX7820" fmla="*/ 7439637 w 9143999"/>
              <a:gd name="connsiteY7820" fmla="*/ 2726099 h 6844842"/>
              <a:gd name="connsiteX7821" fmla="*/ 7421742 w 9143999"/>
              <a:gd name="connsiteY7821" fmla="*/ 2728037 h 6844842"/>
              <a:gd name="connsiteX7822" fmla="*/ 0 w 9143999"/>
              <a:gd name="connsiteY7822" fmla="*/ 2730766 h 6844842"/>
              <a:gd name="connsiteX7823" fmla="*/ 0 w 9143999"/>
              <a:gd name="connsiteY7823" fmla="*/ 2648125 h 6844842"/>
              <a:gd name="connsiteX7824" fmla="*/ 8669 w 9143999"/>
              <a:gd name="connsiteY7824" fmla="*/ 2650942 h 6844842"/>
              <a:gd name="connsiteX7825" fmla="*/ 36676 w 9143999"/>
              <a:gd name="connsiteY7825" fmla="*/ 2689518 h 6844842"/>
              <a:gd name="connsiteX7826" fmla="*/ 8428 w 9143999"/>
              <a:gd name="connsiteY7826" fmla="*/ 2728095 h 6844842"/>
              <a:gd name="connsiteX7827" fmla="*/ 9143999 w 9143999"/>
              <a:gd name="connsiteY7827" fmla="*/ 2730766 h 6844842"/>
              <a:gd name="connsiteX7828" fmla="*/ 9135569 w 9143999"/>
              <a:gd name="connsiteY7828" fmla="*/ 2728095 h 6844842"/>
              <a:gd name="connsiteX7829" fmla="*/ 9107321 w 9143999"/>
              <a:gd name="connsiteY7829" fmla="*/ 2689518 h 6844842"/>
              <a:gd name="connsiteX7830" fmla="*/ 9135328 w 9143999"/>
              <a:gd name="connsiteY7830" fmla="*/ 2650942 h 6844842"/>
              <a:gd name="connsiteX7831" fmla="*/ 9143999 w 9143999"/>
              <a:gd name="connsiteY7831" fmla="*/ 2648125 h 6844842"/>
              <a:gd name="connsiteX7832" fmla="*/ 1326705 w 9143999"/>
              <a:gd name="connsiteY7832" fmla="*/ 2730800 h 6844842"/>
              <a:gd name="connsiteX7833" fmla="*/ 1308536 w 9143999"/>
              <a:gd name="connsiteY7833" fmla="*/ 2730114 h 6844842"/>
              <a:gd name="connsiteX7834" fmla="*/ 1287221 w 9143999"/>
              <a:gd name="connsiteY7834" fmla="*/ 2715237 h 6844842"/>
              <a:gd name="connsiteX7835" fmla="*/ 1287792 w 9143999"/>
              <a:gd name="connsiteY7835" fmla="*/ 2662088 h 6844842"/>
              <a:gd name="connsiteX7836" fmla="*/ 1360373 w 9143999"/>
              <a:gd name="connsiteY7836" fmla="*/ 2690091 h 6844842"/>
              <a:gd name="connsiteX7837" fmla="*/ 1326705 w 9143999"/>
              <a:gd name="connsiteY7837" fmla="*/ 2730800 h 6844842"/>
              <a:gd name="connsiteX7838" fmla="*/ 7817292 w 9143999"/>
              <a:gd name="connsiteY7838" fmla="*/ 2730800 h 6844842"/>
              <a:gd name="connsiteX7839" fmla="*/ 7783624 w 9143999"/>
              <a:gd name="connsiteY7839" fmla="*/ 2690091 h 6844842"/>
              <a:gd name="connsiteX7840" fmla="*/ 7856205 w 9143999"/>
              <a:gd name="connsiteY7840" fmla="*/ 2662088 h 6844842"/>
              <a:gd name="connsiteX7841" fmla="*/ 7856776 w 9143999"/>
              <a:gd name="connsiteY7841" fmla="*/ 2715237 h 6844842"/>
              <a:gd name="connsiteX7842" fmla="*/ 7835461 w 9143999"/>
              <a:gd name="connsiteY7842" fmla="*/ 2730114 h 6844842"/>
              <a:gd name="connsiteX7843" fmla="*/ 7817292 w 9143999"/>
              <a:gd name="connsiteY7843" fmla="*/ 2730800 h 6844842"/>
              <a:gd name="connsiteX7844" fmla="*/ 1594410 w 9143999"/>
              <a:gd name="connsiteY7844" fmla="*/ 2731452 h 6844842"/>
              <a:gd name="connsiteX7845" fmla="*/ 1549119 w 9143999"/>
              <a:gd name="connsiteY7845" fmla="*/ 2717522 h 6844842"/>
              <a:gd name="connsiteX7846" fmla="*/ 1546261 w 9143999"/>
              <a:gd name="connsiteY7846" fmla="*/ 2660943 h 6844842"/>
              <a:gd name="connsiteX7847" fmla="*/ 1582837 w 9143999"/>
              <a:gd name="connsiteY7847" fmla="*/ 2646656 h 6844842"/>
              <a:gd name="connsiteX7848" fmla="*/ 1622842 w 9143999"/>
              <a:gd name="connsiteY7848" fmla="*/ 2666658 h 6844842"/>
              <a:gd name="connsiteX7849" fmla="*/ 1631986 w 9143999"/>
              <a:gd name="connsiteY7849" fmla="*/ 2696948 h 6844842"/>
              <a:gd name="connsiteX7850" fmla="*/ 1594410 w 9143999"/>
              <a:gd name="connsiteY7850" fmla="*/ 2731452 h 6844842"/>
              <a:gd name="connsiteX7851" fmla="*/ 7549587 w 9143999"/>
              <a:gd name="connsiteY7851" fmla="*/ 2731452 h 6844842"/>
              <a:gd name="connsiteX7852" fmla="*/ 7512011 w 9143999"/>
              <a:gd name="connsiteY7852" fmla="*/ 2696948 h 6844842"/>
              <a:gd name="connsiteX7853" fmla="*/ 7521155 w 9143999"/>
              <a:gd name="connsiteY7853" fmla="*/ 2666658 h 6844842"/>
              <a:gd name="connsiteX7854" fmla="*/ 7561160 w 9143999"/>
              <a:gd name="connsiteY7854" fmla="*/ 2646656 h 6844842"/>
              <a:gd name="connsiteX7855" fmla="*/ 7597736 w 9143999"/>
              <a:gd name="connsiteY7855" fmla="*/ 2660943 h 6844842"/>
              <a:gd name="connsiteX7856" fmla="*/ 7594878 w 9143999"/>
              <a:gd name="connsiteY7856" fmla="*/ 2717522 h 6844842"/>
              <a:gd name="connsiteX7857" fmla="*/ 7549587 w 9143999"/>
              <a:gd name="connsiteY7857" fmla="*/ 2731452 h 6844842"/>
              <a:gd name="connsiteX7858" fmla="*/ 4102042 w 9143999"/>
              <a:gd name="connsiteY7858" fmla="*/ 2731523 h 6844842"/>
              <a:gd name="connsiteX7859" fmla="*/ 4080896 w 9143999"/>
              <a:gd name="connsiteY7859" fmla="*/ 2722093 h 6844842"/>
              <a:gd name="connsiteX7860" fmla="*/ 4064894 w 9143999"/>
              <a:gd name="connsiteY7860" fmla="*/ 2689518 h 6844842"/>
              <a:gd name="connsiteX7861" fmla="*/ 4082611 w 9143999"/>
              <a:gd name="connsiteY7861" fmla="*/ 2655799 h 6844842"/>
              <a:gd name="connsiteX7862" fmla="*/ 4114615 w 9143999"/>
              <a:gd name="connsiteY7862" fmla="*/ 2652942 h 6844842"/>
              <a:gd name="connsiteX7863" fmla="*/ 4119758 w 9143999"/>
              <a:gd name="connsiteY7863" fmla="*/ 2722093 h 6844842"/>
              <a:gd name="connsiteX7864" fmla="*/ 4102042 w 9143999"/>
              <a:gd name="connsiteY7864" fmla="*/ 2731523 h 6844842"/>
              <a:gd name="connsiteX7865" fmla="*/ 5041955 w 9143999"/>
              <a:gd name="connsiteY7865" fmla="*/ 2731523 h 6844842"/>
              <a:gd name="connsiteX7866" fmla="*/ 5024239 w 9143999"/>
              <a:gd name="connsiteY7866" fmla="*/ 2722093 h 6844842"/>
              <a:gd name="connsiteX7867" fmla="*/ 5029382 w 9143999"/>
              <a:gd name="connsiteY7867" fmla="*/ 2652942 h 6844842"/>
              <a:gd name="connsiteX7868" fmla="*/ 5061386 w 9143999"/>
              <a:gd name="connsiteY7868" fmla="*/ 2655799 h 6844842"/>
              <a:gd name="connsiteX7869" fmla="*/ 5079103 w 9143999"/>
              <a:gd name="connsiteY7869" fmla="*/ 2689518 h 6844842"/>
              <a:gd name="connsiteX7870" fmla="*/ 5063101 w 9143999"/>
              <a:gd name="connsiteY7870" fmla="*/ 2722093 h 6844842"/>
              <a:gd name="connsiteX7871" fmla="*/ 5041955 w 9143999"/>
              <a:gd name="connsiteY7871" fmla="*/ 2731523 h 6844842"/>
              <a:gd name="connsiteX7872" fmla="*/ 2247665 w 9143999"/>
              <a:gd name="connsiteY7872" fmla="*/ 2731595 h 6844842"/>
              <a:gd name="connsiteX7873" fmla="*/ 2225876 w 9143999"/>
              <a:gd name="connsiteY7873" fmla="*/ 2720951 h 6844842"/>
              <a:gd name="connsiteX7874" fmla="*/ 2213303 w 9143999"/>
              <a:gd name="connsiteY7874" fmla="*/ 2670087 h 6844842"/>
              <a:gd name="connsiteX7875" fmla="*/ 2283598 w 9143999"/>
              <a:gd name="connsiteY7875" fmla="*/ 2687804 h 6844842"/>
              <a:gd name="connsiteX7876" fmla="*/ 2269882 w 9143999"/>
              <a:gd name="connsiteY7876" fmla="*/ 2720379 h 6844842"/>
              <a:gd name="connsiteX7877" fmla="*/ 2247665 w 9143999"/>
              <a:gd name="connsiteY7877" fmla="*/ 2731595 h 6844842"/>
              <a:gd name="connsiteX7878" fmla="*/ 6896332 w 9143999"/>
              <a:gd name="connsiteY7878" fmla="*/ 2731595 h 6844842"/>
              <a:gd name="connsiteX7879" fmla="*/ 6874115 w 9143999"/>
              <a:gd name="connsiteY7879" fmla="*/ 2720379 h 6844842"/>
              <a:gd name="connsiteX7880" fmla="*/ 6860399 w 9143999"/>
              <a:gd name="connsiteY7880" fmla="*/ 2687804 h 6844842"/>
              <a:gd name="connsiteX7881" fmla="*/ 6930694 w 9143999"/>
              <a:gd name="connsiteY7881" fmla="*/ 2670087 h 6844842"/>
              <a:gd name="connsiteX7882" fmla="*/ 6918121 w 9143999"/>
              <a:gd name="connsiteY7882" fmla="*/ 2720951 h 6844842"/>
              <a:gd name="connsiteX7883" fmla="*/ 6896332 w 9143999"/>
              <a:gd name="connsiteY7883" fmla="*/ 2731595 h 6844842"/>
              <a:gd name="connsiteX7884" fmla="*/ 4363586 w 9143999"/>
              <a:gd name="connsiteY7884" fmla="*/ 2732167 h 6844842"/>
              <a:gd name="connsiteX7885" fmla="*/ 4334225 w 9143999"/>
              <a:gd name="connsiteY7885" fmla="*/ 2719237 h 6844842"/>
              <a:gd name="connsiteX7886" fmla="*/ 4362800 w 9143999"/>
              <a:gd name="connsiteY7886" fmla="*/ 2646657 h 6844842"/>
              <a:gd name="connsiteX7887" fmla="*/ 4394233 w 9143999"/>
              <a:gd name="connsiteY7887" fmla="*/ 2719809 h 6844842"/>
              <a:gd name="connsiteX7888" fmla="*/ 4363586 w 9143999"/>
              <a:gd name="connsiteY7888" fmla="*/ 2732167 h 6844842"/>
              <a:gd name="connsiteX7889" fmla="*/ 4780411 w 9143999"/>
              <a:gd name="connsiteY7889" fmla="*/ 2732167 h 6844842"/>
              <a:gd name="connsiteX7890" fmla="*/ 4749764 w 9143999"/>
              <a:gd name="connsiteY7890" fmla="*/ 2719809 h 6844842"/>
              <a:gd name="connsiteX7891" fmla="*/ 4781197 w 9143999"/>
              <a:gd name="connsiteY7891" fmla="*/ 2646657 h 6844842"/>
              <a:gd name="connsiteX7892" fmla="*/ 4809772 w 9143999"/>
              <a:gd name="connsiteY7892" fmla="*/ 2719237 h 6844842"/>
              <a:gd name="connsiteX7893" fmla="*/ 4780411 w 9143999"/>
              <a:gd name="connsiteY7893" fmla="*/ 2732167 h 6844842"/>
              <a:gd name="connsiteX7894" fmla="*/ 3044149 w 9143999"/>
              <a:gd name="connsiteY7894" fmla="*/ 2732381 h 6844842"/>
              <a:gd name="connsiteX7895" fmla="*/ 3013859 w 9143999"/>
              <a:gd name="connsiteY7895" fmla="*/ 2722665 h 6844842"/>
              <a:gd name="connsiteX7896" fmla="*/ 2999572 w 9143999"/>
              <a:gd name="connsiteY7896" fmla="*/ 2675802 h 6844842"/>
              <a:gd name="connsiteX7897" fmla="*/ 3044720 w 9143999"/>
              <a:gd name="connsiteY7897" fmla="*/ 2646655 h 6844842"/>
              <a:gd name="connsiteX7898" fmla="*/ 3077867 w 9143999"/>
              <a:gd name="connsiteY7898" fmla="*/ 2670087 h 6844842"/>
              <a:gd name="connsiteX7899" fmla="*/ 3089869 w 9143999"/>
              <a:gd name="connsiteY7899" fmla="*/ 2692947 h 6844842"/>
              <a:gd name="connsiteX7900" fmla="*/ 3077867 w 9143999"/>
              <a:gd name="connsiteY7900" fmla="*/ 2712950 h 6844842"/>
              <a:gd name="connsiteX7901" fmla="*/ 3044149 w 9143999"/>
              <a:gd name="connsiteY7901" fmla="*/ 2732381 h 6844842"/>
              <a:gd name="connsiteX7902" fmla="*/ 6099848 w 9143999"/>
              <a:gd name="connsiteY7902" fmla="*/ 2732381 h 6844842"/>
              <a:gd name="connsiteX7903" fmla="*/ 6066130 w 9143999"/>
              <a:gd name="connsiteY7903" fmla="*/ 2712950 h 6844842"/>
              <a:gd name="connsiteX7904" fmla="*/ 6054128 w 9143999"/>
              <a:gd name="connsiteY7904" fmla="*/ 2692947 h 6844842"/>
              <a:gd name="connsiteX7905" fmla="*/ 6066130 w 9143999"/>
              <a:gd name="connsiteY7905" fmla="*/ 2670087 h 6844842"/>
              <a:gd name="connsiteX7906" fmla="*/ 6099277 w 9143999"/>
              <a:gd name="connsiteY7906" fmla="*/ 2646655 h 6844842"/>
              <a:gd name="connsiteX7907" fmla="*/ 6144425 w 9143999"/>
              <a:gd name="connsiteY7907" fmla="*/ 2675802 h 6844842"/>
              <a:gd name="connsiteX7908" fmla="*/ 6130138 w 9143999"/>
              <a:gd name="connsiteY7908" fmla="*/ 2722665 h 6844842"/>
              <a:gd name="connsiteX7909" fmla="*/ 6099848 w 9143999"/>
              <a:gd name="connsiteY7909" fmla="*/ 2732381 h 6844842"/>
              <a:gd name="connsiteX7910" fmla="*/ 655728 w 9143999"/>
              <a:gd name="connsiteY7910" fmla="*/ 2732383 h 6844842"/>
              <a:gd name="connsiteX7911" fmla="*/ 618580 w 9143999"/>
              <a:gd name="connsiteY7911" fmla="*/ 2712381 h 6844842"/>
              <a:gd name="connsiteX7912" fmla="*/ 623151 w 9143999"/>
              <a:gd name="connsiteY7912" fmla="*/ 2659231 h 6844842"/>
              <a:gd name="connsiteX7913" fmla="*/ 691152 w 9143999"/>
              <a:gd name="connsiteY7913" fmla="*/ 2660946 h 6844842"/>
              <a:gd name="connsiteX7914" fmla="*/ 692296 w 9143999"/>
              <a:gd name="connsiteY7914" fmla="*/ 2715810 h 6844842"/>
              <a:gd name="connsiteX7915" fmla="*/ 655728 w 9143999"/>
              <a:gd name="connsiteY7915" fmla="*/ 2732383 h 6844842"/>
              <a:gd name="connsiteX7916" fmla="*/ 8488269 w 9143999"/>
              <a:gd name="connsiteY7916" fmla="*/ 2732383 h 6844842"/>
              <a:gd name="connsiteX7917" fmla="*/ 8451701 w 9143999"/>
              <a:gd name="connsiteY7917" fmla="*/ 2715810 h 6844842"/>
              <a:gd name="connsiteX7918" fmla="*/ 8452845 w 9143999"/>
              <a:gd name="connsiteY7918" fmla="*/ 2660946 h 6844842"/>
              <a:gd name="connsiteX7919" fmla="*/ 8520846 w 9143999"/>
              <a:gd name="connsiteY7919" fmla="*/ 2659231 h 6844842"/>
              <a:gd name="connsiteX7920" fmla="*/ 8525417 w 9143999"/>
              <a:gd name="connsiteY7920" fmla="*/ 2712381 h 6844842"/>
              <a:gd name="connsiteX7921" fmla="*/ 8488269 w 9143999"/>
              <a:gd name="connsiteY7921" fmla="*/ 2732383 h 6844842"/>
              <a:gd name="connsiteX7922" fmla="*/ 2378256 w 9143999"/>
              <a:gd name="connsiteY7922" fmla="*/ 2732385 h 6844842"/>
              <a:gd name="connsiteX7923" fmla="*/ 2345681 w 9143999"/>
              <a:gd name="connsiteY7923" fmla="*/ 2722098 h 6844842"/>
              <a:gd name="connsiteX7924" fmla="*/ 2346252 w 9143999"/>
              <a:gd name="connsiteY7924" fmla="*/ 2656375 h 6844842"/>
              <a:gd name="connsiteX7925" fmla="*/ 2421690 w 9143999"/>
              <a:gd name="connsiteY7925" fmla="*/ 2687236 h 6844842"/>
              <a:gd name="connsiteX7926" fmla="*/ 2378256 w 9143999"/>
              <a:gd name="connsiteY7926" fmla="*/ 2732385 h 6844842"/>
              <a:gd name="connsiteX7927" fmla="*/ 6765741 w 9143999"/>
              <a:gd name="connsiteY7927" fmla="*/ 2732385 h 6844842"/>
              <a:gd name="connsiteX7928" fmla="*/ 6722307 w 9143999"/>
              <a:gd name="connsiteY7928" fmla="*/ 2687236 h 6844842"/>
              <a:gd name="connsiteX7929" fmla="*/ 6797745 w 9143999"/>
              <a:gd name="connsiteY7929" fmla="*/ 2656375 h 6844842"/>
              <a:gd name="connsiteX7930" fmla="*/ 6798316 w 9143999"/>
              <a:gd name="connsiteY7930" fmla="*/ 2722098 h 6844842"/>
              <a:gd name="connsiteX7931" fmla="*/ 6765741 w 9143999"/>
              <a:gd name="connsiteY7931" fmla="*/ 2732385 h 6844842"/>
              <a:gd name="connsiteX7932" fmla="*/ 1848525 w 9143999"/>
              <a:gd name="connsiteY7932" fmla="*/ 2732883 h 6844842"/>
              <a:gd name="connsiteX7933" fmla="*/ 1815021 w 9143999"/>
              <a:gd name="connsiteY7933" fmla="*/ 2722096 h 6844842"/>
              <a:gd name="connsiteX7934" fmla="*/ 1816736 w 9143999"/>
              <a:gd name="connsiteY7934" fmla="*/ 2655231 h 6844842"/>
              <a:gd name="connsiteX7935" fmla="*/ 1880744 w 9143999"/>
              <a:gd name="connsiteY7935" fmla="*/ 2656945 h 6844842"/>
              <a:gd name="connsiteX7936" fmla="*/ 1882458 w 9143999"/>
              <a:gd name="connsiteY7936" fmla="*/ 2720953 h 6844842"/>
              <a:gd name="connsiteX7937" fmla="*/ 1848525 w 9143999"/>
              <a:gd name="connsiteY7937" fmla="*/ 2732883 h 6844842"/>
              <a:gd name="connsiteX7938" fmla="*/ 7295472 w 9143999"/>
              <a:gd name="connsiteY7938" fmla="*/ 2732883 h 6844842"/>
              <a:gd name="connsiteX7939" fmla="*/ 7261539 w 9143999"/>
              <a:gd name="connsiteY7939" fmla="*/ 2720953 h 6844842"/>
              <a:gd name="connsiteX7940" fmla="*/ 7263253 w 9143999"/>
              <a:gd name="connsiteY7940" fmla="*/ 2656945 h 6844842"/>
              <a:gd name="connsiteX7941" fmla="*/ 7327261 w 9143999"/>
              <a:gd name="connsiteY7941" fmla="*/ 2655231 h 6844842"/>
              <a:gd name="connsiteX7942" fmla="*/ 7328976 w 9143999"/>
              <a:gd name="connsiteY7942" fmla="*/ 2722096 h 6844842"/>
              <a:gd name="connsiteX7943" fmla="*/ 7295472 w 9143999"/>
              <a:gd name="connsiteY7943" fmla="*/ 2732883 h 6844842"/>
              <a:gd name="connsiteX7944" fmla="*/ 1185345 w 9143999"/>
              <a:gd name="connsiteY7944" fmla="*/ 2834568 h 6844842"/>
              <a:gd name="connsiteX7945" fmla="*/ 1173700 w 9143999"/>
              <a:gd name="connsiteY7945" fmla="*/ 2825853 h 6844842"/>
              <a:gd name="connsiteX7946" fmla="*/ 1177129 w 9143999"/>
              <a:gd name="connsiteY7946" fmla="*/ 2810422 h 6844842"/>
              <a:gd name="connsiteX7947" fmla="*/ 1198275 w 9143999"/>
              <a:gd name="connsiteY7947" fmla="*/ 2828710 h 6844842"/>
              <a:gd name="connsiteX7948" fmla="*/ 1185345 w 9143999"/>
              <a:gd name="connsiteY7948" fmla="*/ 2834568 h 6844842"/>
              <a:gd name="connsiteX7949" fmla="*/ 7958652 w 9143999"/>
              <a:gd name="connsiteY7949" fmla="*/ 2834568 h 6844842"/>
              <a:gd name="connsiteX7950" fmla="*/ 7945722 w 9143999"/>
              <a:gd name="connsiteY7950" fmla="*/ 2828710 h 6844842"/>
              <a:gd name="connsiteX7951" fmla="*/ 7966868 w 9143999"/>
              <a:gd name="connsiteY7951" fmla="*/ 2810422 h 6844842"/>
              <a:gd name="connsiteX7952" fmla="*/ 7970297 w 9143999"/>
              <a:gd name="connsiteY7952" fmla="*/ 2825853 h 6844842"/>
              <a:gd name="connsiteX7953" fmla="*/ 7958652 w 9143999"/>
              <a:gd name="connsiteY7953" fmla="*/ 2834568 h 6844842"/>
              <a:gd name="connsiteX7954" fmla="*/ 4498607 w 9143999"/>
              <a:gd name="connsiteY7954" fmla="*/ 2834997 h 6844842"/>
              <a:gd name="connsiteX7955" fmla="*/ 4488892 w 9143999"/>
              <a:gd name="connsiteY7955" fmla="*/ 2825853 h 6844842"/>
              <a:gd name="connsiteX7956" fmla="*/ 4504894 w 9143999"/>
              <a:gd name="connsiteY7956" fmla="*/ 2810423 h 6844842"/>
              <a:gd name="connsiteX7957" fmla="*/ 4498607 w 9143999"/>
              <a:gd name="connsiteY7957" fmla="*/ 2834997 h 6844842"/>
              <a:gd name="connsiteX7958" fmla="*/ 4645390 w 9143999"/>
              <a:gd name="connsiteY7958" fmla="*/ 2834997 h 6844842"/>
              <a:gd name="connsiteX7959" fmla="*/ 4639103 w 9143999"/>
              <a:gd name="connsiteY7959" fmla="*/ 2810423 h 6844842"/>
              <a:gd name="connsiteX7960" fmla="*/ 4655105 w 9143999"/>
              <a:gd name="connsiteY7960" fmla="*/ 2825853 h 6844842"/>
              <a:gd name="connsiteX7961" fmla="*/ 4645390 w 9143999"/>
              <a:gd name="connsiteY7961" fmla="*/ 2834997 h 6844842"/>
              <a:gd name="connsiteX7962" fmla="*/ 524479 w 9143999"/>
              <a:gd name="connsiteY7962" fmla="*/ 2835002 h 6844842"/>
              <a:gd name="connsiteX7963" fmla="*/ 506198 w 9143999"/>
              <a:gd name="connsiteY7963" fmla="*/ 2825858 h 6844842"/>
              <a:gd name="connsiteX7964" fmla="*/ 511907 w 9143999"/>
              <a:gd name="connsiteY7964" fmla="*/ 2808142 h 6844842"/>
              <a:gd name="connsiteX7965" fmla="*/ 538768 w 9143999"/>
              <a:gd name="connsiteY7965" fmla="*/ 2820715 h 6844842"/>
              <a:gd name="connsiteX7966" fmla="*/ 524479 w 9143999"/>
              <a:gd name="connsiteY7966" fmla="*/ 2835002 h 6844842"/>
              <a:gd name="connsiteX7967" fmla="*/ 2378827 w 9143999"/>
              <a:gd name="connsiteY7967" fmla="*/ 2835002 h 6844842"/>
              <a:gd name="connsiteX7968" fmla="*/ 2364539 w 9143999"/>
              <a:gd name="connsiteY7968" fmla="*/ 2820715 h 6844842"/>
              <a:gd name="connsiteX7969" fmla="*/ 2387971 w 9143999"/>
              <a:gd name="connsiteY7969" fmla="*/ 2806999 h 6844842"/>
              <a:gd name="connsiteX7970" fmla="*/ 2378827 w 9143999"/>
              <a:gd name="connsiteY7970" fmla="*/ 2835002 h 6844842"/>
              <a:gd name="connsiteX7971" fmla="*/ 6765170 w 9143999"/>
              <a:gd name="connsiteY7971" fmla="*/ 2835002 h 6844842"/>
              <a:gd name="connsiteX7972" fmla="*/ 6756026 w 9143999"/>
              <a:gd name="connsiteY7972" fmla="*/ 2806999 h 6844842"/>
              <a:gd name="connsiteX7973" fmla="*/ 6779458 w 9143999"/>
              <a:gd name="connsiteY7973" fmla="*/ 2820715 h 6844842"/>
              <a:gd name="connsiteX7974" fmla="*/ 6765170 w 9143999"/>
              <a:gd name="connsiteY7974" fmla="*/ 2835002 h 6844842"/>
              <a:gd name="connsiteX7975" fmla="*/ 8619518 w 9143999"/>
              <a:gd name="connsiteY7975" fmla="*/ 2835002 h 6844842"/>
              <a:gd name="connsiteX7976" fmla="*/ 8605229 w 9143999"/>
              <a:gd name="connsiteY7976" fmla="*/ 2820715 h 6844842"/>
              <a:gd name="connsiteX7977" fmla="*/ 8632090 w 9143999"/>
              <a:gd name="connsiteY7977" fmla="*/ 2808142 h 6844842"/>
              <a:gd name="connsiteX7978" fmla="*/ 8637799 w 9143999"/>
              <a:gd name="connsiteY7978" fmla="*/ 2825858 h 6844842"/>
              <a:gd name="connsiteX7979" fmla="*/ 8619518 w 9143999"/>
              <a:gd name="connsiteY7979" fmla="*/ 2835002 h 6844842"/>
              <a:gd name="connsiteX7980" fmla="*/ 0 w 9143999"/>
              <a:gd name="connsiteY7980" fmla="*/ 2837744 h 6844842"/>
              <a:gd name="connsiteX7981" fmla="*/ 0 w 9143999"/>
              <a:gd name="connsiteY7981" fmla="*/ 2804773 h 6844842"/>
              <a:gd name="connsiteX7982" fmla="*/ 8138 w 9143999"/>
              <a:gd name="connsiteY7982" fmla="*/ 2806350 h 6844842"/>
              <a:gd name="connsiteX7983" fmla="*/ 10929 w 9143999"/>
              <a:gd name="connsiteY7983" fmla="*/ 2820709 h 6844842"/>
              <a:gd name="connsiteX7984" fmla="*/ 8067 w 9143999"/>
              <a:gd name="connsiteY7984" fmla="*/ 2834853 h 6844842"/>
              <a:gd name="connsiteX7985" fmla="*/ 9143999 w 9143999"/>
              <a:gd name="connsiteY7985" fmla="*/ 2837745 h 6844842"/>
              <a:gd name="connsiteX7986" fmla="*/ 9135930 w 9143999"/>
              <a:gd name="connsiteY7986" fmla="*/ 2834853 h 6844842"/>
              <a:gd name="connsiteX7987" fmla="*/ 9133068 w 9143999"/>
              <a:gd name="connsiteY7987" fmla="*/ 2820709 h 6844842"/>
              <a:gd name="connsiteX7988" fmla="*/ 9135859 w 9143999"/>
              <a:gd name="connsiteY7988" fmla="*/ 2806350 h 6844842"/>
              <a:gd name="connsiteX7989" fmla="*/ 9143999 w 9143999"/>
              <a:gd name="connsiteY7989" fmla="*/ 2804773 h 6844842"/>
              <a:gd name="connsiteX7990" fmla="*/ 1323562 w 9143999"/>
              <a:gd name="connsiteY7990" fmla="*/ 2838973 h 6844842"/>
              <a:gd name="connsiteX7991" fmla="*/ 1304935 w 9143999"/>
              <a:gd name="connsiteY7991" fmla="*/ 2836714 h 6844842"/>
              <a:gd name="connsiteX7992" fmla="*/ 1297506 w 9143999"/>
              <a:gd name="connsiteY7992" fmla="*/ 2820140 h 6844842"/>
              <a:gd name="connsiteX7993" fmla="*/ 1334653 w 9143999"/>
              <a:gd name="connsiteY7993" fmla="*/ 2806424 h 6844842"/>
              <a:gd name="connsiteX7994" fmla="*/ 1323562 w 9143999"/>
              <a:gd name="connsiteY7994" fmla="*/ 2838973 h 6844842"/>
              <a:gd name="connsiteX7995" fmla="*/ 7820435 w 9143999"/>
              <a:gd name="connsiteY7995" fmla="*/ 2838973 h 6844842"/>
              <a:gd name="connsiteX7996" fmla="*/ 7809344 w 9143999"/>
              <a:gd name="connsiteY7996" fmla="*/ 2806424 h 6844842"/>
              <a:gd name="connsiteX7997" fmla="*/ 7846491 w 9143999"/>
              <a:gd name="connsiteY7997" fmla="*/ 2820140 h 6844842"/>
              <a:gd name="connsiteX7998" fmla="*/ 7839062 w 9143999"/>
              <a:gd name="connsiteY7998" fmla="*/ 2836714 h 6844842"/>
              <a:gd name="connsiteX7999" fmla="*/ 7820435 w 9143999"/>
              <a:gd name="connsiteY7999" fmla="*/ 2838973 h 6844842"/>
              <a:gd name="connsiteX8000" fmla="*/ 925526 w 9143999"/>
              <a:gd name="connsiteY8000" fmla="*/ 2839072 h 6844842"/>
              <a:gd name="connsiteX8001" fmla="*/ 907320 w 9143999"/>
              <a:gd name="connsiteY8001" fmla="*/ 2833285 h 6844842"/>
              <a:gd name="connsiteX8002" fmla="*/ 903328 w 9143999"/>
              <a:gd name="connsiteY8002" fmla="*/ 2813283 h 6844842"/>
              <a:gd name="connsiteX8003" fmla="*/ 938754 w 9143999"/>
              <a:gd name="connsiteY8003" fmla="*/ 2809854 h 6844842"/>
              <a:gd name="connsiteX8004" fmla="*/ 939901 w 9143999"/>
              <a:gd name="connsiteY8004" fmla="*/ 2828142 h 6844842"/>
              <a:gd name="connsiteX8005" fmla="*/ 925526 w 9143999"/>
              <a:gd name="connsiteY8005" fmla="*/ 2839072 h 6844842"/>
              <a:gd name="connsiteX8006" fmla="*/ 8218471 w 9143999"/>
              <a:gd name="connsiteY8006" fmla="*/ 2839072 h 6844842"/>
              <a:gd name="connsiteX8007" fmla="*/ 8204096 w 9143999"/>
              <a:gd name="connsiteY8007" fmla="*/ 2828142 h 6844842"/>
              <a:gd name="connsiteX8008" fmla="*/ 8205243 w 9143999"/>
              <a:gd name="connsiteY8008" fmla="*/ 2809854 h 6844842"/>
              <a:gd name="connsiteX8009" fmla="*/ 8240669 w 9143999"/>
              <a:gd name="connsiteY8009" fmla="*/ 2813283 h 6844842"/>
              <a:gd name="connsiteX8010" fmla="*/ 8236677 w 9143999"/>
              <a:gd name="connsiteY8010" fmla="*/ 2833285 h 6844842"/>
              <a:gd name="connsiteX8011" fmla="*/ 8218471 w 9143999"/>
              <a:gd name="connsiteY8011" fmla="*/ 2839072 h 6844842"/>
              <a:gd name="connsiteX8012" fmla="*/ 2910138 w 9143999"/>
              <a:gd name="connsiteY8012" fmla="*/ 2839561 h 6844842"/>
              <a:gd name="connsiteX8013" fmla="*/ 2896341 w 9143999"/>
              <a:gd name="connsiteY8013" fmla="*/ 2835569 h 6844842"/>
              <a:gd name="connsiteX8014" fmla="*/ 2890626 w 9143999"/>
              <a:gd name="connsiteY8014" fmla="*/ 2817281 h 6844842"/>
              <a:gd name="connsiteX8015" fmla="*/ 2925487 w 9143999"/>
              <a:gd name="connsiteY8015" fmla="*/ 2813281 h 6844842"/>
              <a:gd name="connsiteX8016" fmla="*/ 2910138 w 9143999"/>
              <a:gd name="connsiteY8016" fmla="*/ 2839561 h 6844842"/>
              <a:gd name="connsiteX8017" fmla="*/ 6233859 w 9143999"/>
              <a:gd name="connsiteY8017" fmla="*/ 2839561 h 6844842"/>
              <a:gd name="connsiteX8018" fmla="*/ 6218510 w 9143999"/>
              <a:gd name="connsiteY8018" fmla="*/ 2813281 h 6844842"/>
              <a:gd name="connsiteX8019" fmla="*/ 6253371 w 9143999"/>
              <a:gd name="connsiteY8019" fmla="*/ 2817281 h 6844842"/>
              <a:gd name="connsiteX8020" fmla="*/ 6247656 w 9143999"/>
              <a:gd name="connsiteY8020" fmla="*/ 2835569 h 6844842"/>
              <a:gd name="connsiteX8021" fmla="*/ 6233859 w 9143999"/>
              <a:gd name="connsiteY8021" fmla="*/ 2839561 h 6844842"/>
              <a:gd name="connsiteX8022" fmla="*/ 656586 w 9143999"/>
              <a:gd name="connsiteY8022" fmla="*/ 2840500 h 6844842"/>
              <a:gd name="connsiteX8023" fmla="*/ 638577 w 9143999"/>
              <a:gd name="connsiteY8023" fmla="*/ 2834427 h 6844842"/>
              <a:gd name="connsiteX8024" fmla="*/ 638008 w 9143999"/>
              <a:gd name="connsiteY8024" fmla="*/ 2814425 h 6844842"/>
              <a:gd name="connsiteX8025" fmla="*/ 658017 w 9143999"/>
              <a:gd name="connsiteY8025" fmla="*/ 2800709 h 6844842"/>
              <a:gd name="connsiteX8026" fmla="*/ 674573 w 9143999"/>
              <a:gd name="connsiteY8026" fmla="*/ 2831570 h 6844842"/>
              <a:gd name="connsiteX8027" fmla="*/ 656586 w 9143999"/>
              <a:gd name="connsiteY8027" fmla="*/ 2840500 h 6844842"/>
              <a:gd name="connsiteX8028" fmla="*/ 8487411 w 9143999"/>
              <a:gd name="connsiteY8028" fmla="*/ 2840500 h 6844842"/>
              <a:gd name="connsiteX8029" fmla="*/ 8469424 w 9143999"/>
              <a:gd name="connsiteY8029" fmla="*/ 2831570 h 6844842"/>
              <a:gd name="connsiteX8030" fmla="*/ 8485980 w 9143999"/>
              <a:gd name="connsiteY8030" fmla="*/ 2800709 h 6844842"/>
              <a:gd name="connsiteX8031" fmla="*/ 8505989 w 9143999"/>
              <a:gd name="connsiteY8031" fmla="*/ 2814425 h 6844842"/>
              <a:gd name="connsiteX8032" fmla="*/ 8505420 w 9143999"/>
              <a:gd name="connsiteY8032" fmla="*/ 2834427 h 6844842"/>
              <a:gd name="connsiteX8033" fmla="*/ 8487411 w 9143999"/>
              <a:gd name="connsiteY8033" fmla="*/ 2840500 h 6844842"/>
              <a:gd name="connsiteX8034" fmla="*/ 1709935 w 9143999"/>
              <a:gd name="connsiteY8034" fmla="*/ 2845329 h 6844842"/>
              <a:gd name="connsiteX8035" fmla="*/ 1698076 w 9143999"/>
              <a:gd name="connsiteY8035" fmla="*/ 2834997 h 6844842"/>
              <a:gd name="connsiteX8036" fmla="*/ 1702648 w 9143999"/>
              <a:gd name="connsiteY8036" fmla="*/ 2800707 h 6844842"/>
              <a:gd name="connsiteX8037" fmla="*/ 1736938 w 9143999"/>
              <a:gd name="connsiteY8037" fmla="*/ 2817281 h 6844842"/>
              <a:gd name="connsiteX8038" fmla="*/ 1709935 w 9143999"/>
              <a:gd name="connsiteY8038" fmla="*/ 2845329 h 6844842"/>
              <a:gd name="connsiteX8039" fmla="*/ 7434062 w 9143999"/>
              <a:gd name="connsiteY8039" fmla="*/ 2845329 h 6844842"/>
              <a:gd name="connsiteX8040" fmla="*/ 7407059 w 9143999"/>
              <a:gd name="connsiteY8040" fmla="*/ 2817281 h 6844842"/>
              <a:gd name="connsiteX8041" fmla="*/ 7441349 w 9143999"/>
              <a:gd name="connsiteY8041" fmla="*/ 2800707 h 6844842"/>
              <a:gd name="connsiteX8042" fmla="*/ 7445921 w 9143999"/>
              <a:gd name="connsiteY8042" fmla="*/ 2834997 h 6844842"/>
              <a:gd name="connsiteX8043" fmla="*/ 7434062 w 9143999"/>
              <a:gd name="connsiteY8043" fmla="*/ 2845329 h 6844842"/>
              <a:gd name="connsiteX8044" fmla="*/ 3044154 w 9143999"/>
              <a:gd name="connsiteY8044" fmla="*/ 2846422 h 6844842"/>
              <a:gd name="connsiteX8045" fmla="*/ 3031009 w 9143999"/>
              <a:gd name="connsiteY8045" fmla="*/ 2840136 h 6844842"/>
              <a:gd name="connsiteX8046" fmla="*/ 3020722 w 9143999"/>
              <a:gd name="connsiteY8046" fmla="*/ 2817276 h 6844842"/>
              <a:gd name="connsiteX8047" fmla="*/ 3039582 w 9143999"/>
              <a:gd name="connsiteY8047" fmla="*/ 2801845 h 6844842"/>
              <a:gd name="connsiteX8048" fmla="*/ 3059584 w 9143999"/>
              <a:gd name="connsiteY8048" fmla="*/ 2816704 h 6844842"/>
              <a:gd name="connsiteX8049" fmla="*/ 3044154 w 9143999"/>
              <a:gd name="connsiteY8049" fmla="*/ 2846422 h 6844842"/>
              <a:gd name="connsiteX8050" fmla="*/ 6099843 w 9143999"/>
              <a:gd name="connsiteY8050" fmla="*/ 2846422 h 6844842"/>
              <a:gd name="connsiteX8051" fmla="*/ 6084413 w 9143999"/>
              <a:gd name="connsiteY8051" fmla="*/ 2816704 h 6844842"/>
              <a:gd name="connsiteX8052" fmla="*/ 6104415 w 9143999"/>
              <a:gd name="connsiteY8052" fmla="*/ 2801845 h 6844842"/>
              <a:gd name="connsiteX8053" fmla="*/ 6123275 w 9143999"/>
              <a:gd name="connsiteY8053" fmla="*/ 2817276 h 6844842"/>
              <a:gd name="connsiteX8054" fmla="*/ 6112988 w 9143999"/>
              <a:gd name="connsiteY8054" fmla="*/ 2840136 h 6844842"/>
              <a:gd name="connsiteX8055" fmla="*/ 6099843 w 9143999"/>
              <a:gd name="connsiteY8055" fmla="*/ 2846422 h 6844842"/>
              <a:gd name="connsiteX8056" fmla="*/ 3311983 w 9143999"/>
              <a:gd name="connsiteY8056" fmla="*/ 2851071 h 6844842"/>
              <a:gd name="connsiteX8057" fmla="*/ 3287193 w 9143999"/>
              <a:gd name="connsiteY8057" fmla="*/ 2841856 h 6844842"/>
              <a:gd name="connsiteX8058" fmla="*/ 3292337 w 9143999"/>
              <a:gd name="connsiteY8058" fmla="*/ 2794993 h 6844842"/>
              <a:gd name="connsiteX8059" fmla="*/ 3331199 w 9143999"/>
              <a:gd name="connsiteY8059" fmla="*/ 2833283 h 6844842"/>
              <a:gd name="connsiteX8060" fmla="*/ 3311983 w 9143999"/>
              <a:gd name="connsiteY8060" fmla="*/ 2851071 h 6844842"/>
              <a:gd name="connsiteX8061" fmla="*/ 5832014 w 9143999"/>
              <a:gd name="connsiteY8061" fmla="*/ 2851071 h 6844842"/>
              <a:gd name="connsiteX8062" fmla="*/ 5812798 w 9143999"/>
              <a:gd name="connsiteY8062" fmla="*/ 2833283 h 6844842"/>
              <a:gd name="connsiteX8063" fmla="*/ 5851660 w 9143999"/>
              <a:gd name="connsiteY8063" fmla="*/ 2794993 h 6844842"/>
              <a:gd name="connsiteX8064" fmla="*/ 5856804 w 9143999"/>
              <a:gd name="connsiteY8064" fmla="*/ 2841856 h 6844842"/>
              <a:gd name="connsiteX8065" fmla="*/ 5832014 w 9143999"/>
              <a:gd name="connsiteY8065" fmla="*/ 2851071 h 6844842"/>
              <a:gd name="connsiteX8066" fmla="*/ 2645301 w 9143999"/>
              <a:gd name="connsiteY8066" fmla="*/ 2851636 h 6844842"/>
              <a:gd name="connsiteX8067" fmla="*/ 2625298 w 9143999"/>
              <a:gd name="connsiteY8067" fmla="*/ 2841850 h 6844842"/>
              <a:gd name="connsiteX8068" fmla="*/ 2652730 w 9143999"/>
              <a:gd name="connsiteY8068" fmla="*/ 2797273 h 6844842"/>
              <a:gd name="connsiteX8069" fmla="*/ 2663589 w 9143999"/>
              <a:gd name="connsiteY8069" fmla="*/ 2837849 h 6844842"/>
              <a:gd name="connsiteX8070" fmla="*/ 2645301 w 9143999"/>
              <a:gd name="connsiteY8070" fmla="*/ 2851636 h 6844842"/>
              <a:gd name="connsiteX8071" fmla="*/ 6498696 w 9143999"/>
              <a:gd name="connsiteY8071" fmla="*/ 2851636 h 6844842"/>
              <a:gd name="connsiteX8072" fmla="*/ 6480408 w 9143999"/>
              <a:gd name="connsiteY8072" fmla="*/ 2837849 h 6844842"/>
              <a:gd name="connsiteX8073" fmla="*/ 6491267 w 9143999"/>
              <a:gd name="connsiteY8073" fmla="*/ 2797273 h 6844842"/>
              <a:gd name="connsiteX8074" fmla="*/ 6518699 w 9143999"/>
              <a:gd name="connsiteY8074" fmla="*/ 2841850 h 6844842"/>
              <a:gd name="connsiteX8075" fmla="*/ 6498696 w 9143999"/>
              <a:gd name="connsiteY8075" fmla="*/ 2851636 h 6844842"/>
              <a:gd name="connsiteX8076" fmla="*/ 4364801 w 9143999"/>
              <a:gd name="connsiteY8076" fmla="*/ 2851642 h 6844842"/>
              <a:gd name="connsiteX8077" fmla="*/ 4348513 w 9143999"/>
              <a:gd name="connsiteY8077" fmla="*/ 2841855 h 6844842"/>
              <a:gd name="connsiteX8078" fmla="*/ 4352514 w 9143999"/>
              <a:gd name="connsiteY8078" fmla="*/ 2797849 h 6844842"/>
              <a:gd name="connsiteX8079" fmla="*/ 4378231 w 9143999"/>
              <a:gd name="connsiteY8079" fmla="*/ 2796135 h 6844842"/>
              <a:gd name="connsiteX8080" fmla="*/ 4381089 w 9143999"/>
              <a:gd name="connsiteY8080" fmla="*/ 2842998 h 6844842"/>
              <a:gd name="connsiteX8081" fmla="*/ 4364801 w 9143999"/>
              <a:gd name="connsiteY8081" fmla="*/ 2851642 h 6844842"/>
              <a:gd name="connsiteX8082" fmla="*/ 4779196 w 9143999"/>
              <a:gd name="connsiteY8082" fmla="*/ 2851642 h 6844842"/>
              <a:gd name="connsiteX8083" fmla="*/ 4762908 w 9143999"/>
              <a:gd name="connsiteY8083" fmla="*/ 2842998 h 6844842"/>
              <a:gd name="connsiteX8084" fmla="*/ 4765766 w 9143999"/>
              <a:gd name="connsiteY8084" fmla="*/ 2796135 h 6844842"/>
              <a:gd name="connsiteX8085" fmla="*/ 4791483 w 9143999"/>
              <a:gd name="connsiteY8085" fmla="*/ 2797849 h 6844842"/>
              <a:gd name="connsiteX8086" fmla="*/ 4795484 w 9143999"/>
              <a:gd name="connsiteY8086" fmla="*/ 2841855 h 6844842"/>
              <a:gd name="connsiteX8087" fmla="*/ 4779196 w 9143999"/>
              <a:gd name="connsiteY8087" fmla="*/ 2851642 h 6844842"/>
              <a:gd name="connsiteX8088" fmla="*/ 3439005 w 9143999"/>
              <a:gd name="connsiteY8088" fmla="*/ 2852147 h 6844842"/>
              <a:gd name="connsiteX8089" fmla="*/ 3409859 w 9143999"/>
              <a:gd name="connsiteY8089" fmla="*/ 2840717 h 6844842"/>
              <a:gd name="connsiteX8090" fmla="*/ 3417288 w 9143999"/>
              <a:gd name="connsiteY8090" fmla="*/ 2794997 h 6844842"/>
              <a:gd name="connsiteX8091" fmla="*/ 3447006 w 9143999"/>
              <a:gd name="connsiteY8091" fmla="*/ 2786996 h 6844842"/>
              <a:gd name="connsiteX8092" fmla="*/ 3467009 w 9143999"/>
              <a:gd name="connsiteY8092" fmla="*/ 2837860 h 6844842"/>
              <a:gd name="connsiteX8093" fmla="*/ 3439005 w 9143999"/>
              <a:gd name="connsiteY8093" fmla="*/ 2852147 h 6844842"/>
              <a:gd name="connsiteX8094" fmla="*/ 5704992 w 9143999"/>
              <a:gd name="connsiteY8094" fmla="*/ 2852147 h 6844842"/>
              <a:gd name="connsiteX8095" fmla="*/ 5676988 w 9143999"/>
              <a:gd name="connsiteY8095" fmla="*/ 2837860 h 6844842"/>
              <a:gd name="connsiteX8096" fmla="*/ 5696991 w 9143999"/>
              <a:gd name="connsiteY8096" fmla="*/ 2786996 h 6844842"/>
              <a:gd name="connsiteX8097" fmla="*/ 5726709 w 9143999"/>
              <a:gd name="connsiteY8097" fmla="*/ 2794997 h 6844842"/>
              <a:gd name="connsiteX8098" fmla="*/ 5734138 w 9143999"/>
              <a:gd name="connsiteY8098" fmla="*/ 2840717 h 6844842"/>
              <a:gd name="connsiteX8099" fmla="*/ 5704992 w 9143999"/>
              <a:gd name="connsiteY8099" fmla="*/ 2852147 h 6844842"/>
              <a:gd name="connsiteX8100" fmla="*/ 1982839 w 9143999"/>
              <a:gd name="connsiteY8100" fmla="*/ 2852148 h 6844842"/>
              <a:gd name="connsiteX8101" fmla="*/ 1951406 w 9143999"/>
              <a:gd name="connsiteY8101" fmla="*/ 2837861 h 6844842"/>
              <a:gd name="connsiteX8102" fmla="*/ 1942262 w 9143999"/>
              <a:gd name="connsiteY8102" fmla="*/ 2818430 h 6844842"/>
              <a:gd name="connsiteX8103" fmla="*/ 1982267 w 9143999"/>
              <a:gd name="connsiteY8103" fmla="*/ 2783568 h 6844842"/>
              <a:gd name="connsiteX8104" fmla="*/ 2011414 w 9143999"/>
              <a:gd name="connsiteY8104" fmla="*/ 2837289 h 6844842"/>
              <a:gd name="connsiteX8105" fmla="*/ 1982839 w 9143999"/>
              <a:gd name="connsiteY8105" fmla="*/ 2852148 h 6844842"/>
              <a:gd name="connsiteX8106" fmla="*/ 2774249 w 9143999"/>
              <a:gd name="connsiteY8106" fmla="*/ 2852148 h 6844842"/>
              <a:gd name="connsiteX8107" fmla="*/ 2746817 w 9143999"/>
              <a:gd name="connsiteY8107" fmla="*/ 2835575 h 6844842"/>
              <a:gd name="connsiteX8108" fmla="*/ 2763962 w 9143999"/>
              <a:gd name="connsiteY8108" fmla="*/ 2789283 h 6844842"/>
              <a:gd name="connsiteX8109" fmla="*/ 2798252 w 9143999"/>
              <a:gd name="connsiteY8109" fmla="*/ 2796141 h 6844842"/>
              <a:gd name="connsiteX8110" fmla="*/ 2774249 w 9143999"/>
              <a:gd name="connsiteY8110" fmla="*/ 2852148 h 6844842"/>
              <a:gd name="connsiteX8111" fmla="*/ 6369748 w 9143999"/>
              <a:gd name="connsiteY8111" fmla="*/ 2852148 h 6844842"/>
              <a:gd name="connsiteX8112" fmla="*/ 6345745 w 9143999"/>
              <a:gd name="connsiteY8112" fmla="*/ 2796141 h 6844842"/>
              <a:gd name="connsiteX8113" fmla="*/ 6380035 w 9143999"/>
              <a:gd name="connsiteY8113" fmla="*/ 2789283 h 6844842"/>
              <a:gd name="connsiteX8114" fmla="*/ 6397180 w 9143999"/>
              <a:gd name="connsiteY8114" fmla="*/ 2835575 h 6844842"/>
              <a:gd name="connsiteX8115" fmla="*/ 6369748 w 9143999"/>
              <a:gd name="connsiteY8115" fmla="*/ 2852148 h 6844842"/>
              <a:gd name="connsiteX8116" fmla="*/ 7161158 w 9143999"/>
              <a:gd name="connsiteY8116" fmla="*/ 2852148 h 6844842"/>
              <a:gd name="connsiteX8117" fmla="*/ 7132583 w 9143999"/>
              <a:gd name="connsiteY8117" fmla="*/ 2837289 h 6844842"/>
              <a:gd name="connsiteX8118" fmla="*/ 7161730 w 9143999"/>
              <a:gd name="connsiteY8118" fmla="*/ 2783568 h 6844842"/>
              <a:gd name="connsiteX8119" fmla="*/ 7201735 w 9143999"/>
              <a:gd name="connsiteY8119" fmla="*/ 2818430 h 6844842"/>
              <a:gd name="connsiteX8120" fmla="*/ 7192591 w 9143999"/>
              <a:gd name="connsiteY8120" fmla="*/ 2837861 h 6844842"/>
              <a:gd name="connsiteX8121" fmla="*/ 7161158 w 9143999"/>
              <a:gd name="connsiteY8121" fmla="*/ 2852148 h 6844842"/>
              <a:gd name="connsiteX8122" fmla="*/ 3572243 w 9143999"/>
              <a:gd name="connsiteY8122" fmla="*/ 2852291 h 6844842"/>
              <a:gd name="connsiteX8123" fmla="*/ 3543954 w 9143999"/>
              <a:gd name="connsiteY8123" fmla="*/ 2841861 h 6844842"/>
              <a:gd name="connsiteX8124" fmla="*/ 3549097 w 9143999"/>
              <a:gd name="connsiteY8124" fmla="*/ 2795570 h 6844842"/>
              <a:gd name="connsiteX8125" fmla="*/ 3590245 w 9143999"/>
              <a:gd name="connsiteY8125" fmla="*/ 2796713 h 6844842"/>
              <a:gd name="connsiteX8126" fmla="*/ 3597103 w 9143999"/>
              <a:gd name="connsiteY8126" fmla="*/ 2841290 h 6844842"/>
              <a:gd name="connsiteX8127" fmla="*/ 3572243 w 9143999"/>
              <a:gd name="connsiteY8127" fmla="*/ 2852291 h 6844842"/>
              <a:gd name="connsiteX8128" fmla="*/ 5571754 w 9143999"/>
              <a:gd name="connsiteY8128" fmla="*/ 2852291 h 6844842"/>
              <a:gd name="connsiteX8129" fmla="*/ 5546894 w 9143999"/>
              <a:gd name="connsiteY8129" fmla="*/ 2841290 h 6844842"/>
              <a:gd name="connsiteX8130" fmla="*/ 5553752 w 9143999"/>
              <a:gd name="connsiteY8130" fmla="*/ 2796713 h 6844842"/>
              <a:gd name="connsiteX8131" fmla="*/ 5594900 w 9143999"/>
              <a:gd name="connsiteY8131" fmla="*/ 2795570 h 6844842"/>
              <a:gd name="connsiteX8132" fmla="*/ 5600043 w 9143999"/>
              <a:gd name="connsiteY8132" fmla="*/ 2841861 h 6844842"/>
              <a:gd name="connsiteX8133" fmla="*/ 5571754 w 9143999"/>
              <a:gd name="connsiteY8133" fmla="*/ 2852291 h 6844842"/>
              <a:gd name="connsiteX8134" fmla="*/ 391666 w 9143999"/>
              <a:gd name="connsiteY8134" fmla="*/ 2852790 h 6844842"/>
              <a:gd name="connsiteX8135" fmla="*/ 362924 w 9143999"/>
              <a:gd name="connsiteY8135" fmla="*/ 2840717 h 6844842"/>
              <a:gd name="connsiteX8136" fmla="*/ 369217 w 9143999"/>
              <a:gd name="connsiteY8136" fmla="*/ 2798426 h 6844842"/>
              <a:gd name="connsiteX8137" fmla="*/ 397815 w 9143999"/>
              <a:gd name="connsiteY8137" fmla="*/ 2785853 h 6844842"/>
              <a:gd name="connsiteX8138" fmla="*/ 421817 w 9143999"/>
              <a:gd name="connsiteY8138" fmla="*/ 2806427 h 6844842"/>
              <a:gd name="connsiteX8139" fmla="*/ 421261 w 9143999"/>
              <a:gd name="connsiteY8139" fmla="*/ 2837860 h 6844842"/>
              <a:gd name="connsiteX8140" fmla="*/ 391666 w 9143999"/>
              <a:gd name="connsiteY8140" fmla="*/ 2852790 h 6844842"/>
              <a:gd name="connsiteX8141" fmla="*/ 8752331 w 9143999"/>
              <a:gd name="connsiteY8141" fmla="*/ 2852790 h 6844842"/>
              <a:gd name="connsiteX8142" fmla="*/ 8722736 w 9143999"/>
              <a:gd name="connsiteY8142" fmla="*/ 2837860 h 6844842"/>
              <a:gd name="connsiteX8143" fmla="*/ 8722180 w 9143999"/>
              <a:gd name="connsiteY8143" fmla="*/ 2806427 h 6844842"/>
              <a:gd name="connsiteX8144" fmla="*/ 8746182 w 9143999"/>
              <a:gd name="connsiteY8144" fmla="*/ 2785853 h 6844842"/>
              <a:gd name="connsiteX8145" fmla="*/ 8774780 w 9143999"/>
              <a:gd name="connsiteY8145" fmla="*/ 2798426 h 6844842"/>
              <a:gd name="connsiteX8146" fmla="*/ 8781073 w 9143999"/>
              <a:gd name="connsiteY8146" fmla="*/ 2840717 h 6844842"/>
              <a:gd name="connsiteX8147" fmla="*/ 8752331 w 9143999"/>
              <a:gd name="connsiteY8147" fmla="*/ 2852790 h 6844842"/>
              <a:gd name="connsiteX8148" fmla="*/ 1848169 w 9143999"/>
              <a:gd name="connsiteY8148" fmla="*/ 2853216 h 6844842"/>
              <a:gd name="connsiteX8149" fmla="*/ 1821880 w 9143999"/>
              <a:gd name="connsiteY8149" fmla="*/ 2838429 h 6844842"/>
              <a:gd name="connsiteX8150" fmla="*/ 1837310 w 9143999"/>
              <a:gd name="connsiteY8150" fmla="*/ 2789280 h 6844842"/>
              <a:gd name="connsiteX8151" fmla="*/ 1874458 w 9143999"/>
              <a:gd name="connsiteY8151" fmla="*/ 2838429 h 6844842"/>
              <a:gd name="connsiteX8152" fmla="*/ 1848169 w 9143999"/>
              <a:gd name="connsiteY8152" fmla="*/ 2853216 h 6844842"/>
              <a:gd name="connsiteX8153" fmla="*/ 7295828 w 9143999"/>
              <a:gd name="connsiteY8153" fmla="*/ 2853216 h 6844842"/>
              <a:gd name="connsiteX8154" fmla="*/ 7269539 w 9143999"/>
              <a:gd name="connsiteY8154" fmla="*/ 2838429 h 6844842"/>
              <a:gd name="connsiteX8155" fmla="*/ 7306687 w 9143999"/>
              <a:gd name="connsiteY8155" fmla="*/ 2789280 h 6844842"/>
              <a:gd name="connsiteX8156" fmla="*/ 7322117 w 9143999"/>
              <a:gd name="connsiteY8156" fmla="*/ 2838429 h 6844842"/>
              <a:gd name="connsiteX8157" fmla="*/ 7295828 w 9143999"/>
              <a:gd name="connsiteY8157" fmla="*/ 2853216 h 6844842"/>
              <a:gd name="connsiteX8158" fmla="*/ 3957166 w 9143999"/>
              <a:gd name="connsiteY8158" fmla="*/ 2855073 h 6844842"/>
              <a:gd name="connsiteX8159" fmla="*/ 3942236 w 9143999"/>
              <a:gd name="connsiteY8159" fmla="*/ 2843572 h 6844842"/>
              <a:gd name="connsiteX8160" fmla="*/ 3941093 w 9143999"/>
              <a:gd name="connsiteY8160" fmla="*/ 2796138 h 6844842"/>
              <a:gd name="connsiteX8161" fmla="*/ 3990813 w 9143999"/>
              <a:gd name="connsiteY8161" fmla="*/ 2794995 h 6844842"/>
              <a:gd name="connsiteX8162" fmla="*/ 3972525 w 9143999"/>
              <a:gd name="connsiteY8162" fmla="*/ 2855002 h 6844842"/>
              <a:gd name="connsiteX8163" fmla="*/ 3957166 w 9143999"/>
              <a:gd name="connsiteY8163" fmla="*/ 2855073 h 6844842"/>
              <a:gd name="connsiteX8164" fmla="*/ 5186831 w 9143999"/>
              <a:gd name="connsiteY8164" fmla="*/ 2855073 h 6844842"/>
              <a:gd name="connsiteX8165" fmla="*/ 5171472 w 9143999"/>
              <a:gd name="connsiteY8165" fmla="*/ 2855002 h 6844842"/>
              <a:gd name="connsiteX8166" fmla="*/ 5153184 w 9143999"/>
              <a:gd name="connsiteY8166" fmla="*/ 2794995 h 6844842"/>
              <a:gd name="connsiteX8167" fmla="*/ 5202904 w 9143999"/>
              <a:gd name="connsiteY8167" fmla="*/ 2796138 h 6844842"/>
              <a:gd name="connsiteX8168" fmla="*/ 5201761 w 9143999"/>
              <a:gd name="connsiteY8168" fmla="*/ 2843572 h 6844842"/>
              <a:gd name="connsiteX8169" fmla="*/ 5186831 w 9143999"/>
              <a:gd name="connsiteY8169" fmla="*/ 2855073 h 6844842"/>
              <a:gd name="connsiteX8170" fmla="*/ 4102759 w 9143999"/>
              <a:gd name="connsiteY8170" fmla="*/ 2857074 h 6844842"/>
              <a:gd name="connsiteX8171" fmla="*/ 4082042 w 9143999"/>
              <a:gd name="connsiteY8171" fmla="*/ 2850430 h 6844842"/>
              <a:gd name="connsiteX8172" fmla="*/ 4095758 w 9143999"/>
              <a:gd name="connsiteY8172" fmla="*/ 2783564 h 6844842"/>
              <a:gd name="connsiteX8173" fmla="*/ 4133477 w 9143999"/>
              <a:gd name="connsiteY8173" fmla="*/ 2820712 h 6844842"/>
              <a:gd name="connsiteX8174" fmla="*/ 4120904 w 9143999"/>
              <a:gd name="connsiteY8174" fmla="*/ 2848715 h 6844842"/>
              <a:gd name="connsiteX8175" fmla="*/ 4102759 w 9143999"/>
              <a:gd name="connsiteY8175" fmla="*/ 2857074 h 6844842"/>
              <a:gd name="connsiteX8176" fmla="*/ 5041238 w 9143999"/>
              <a:gd name="connsiteY8176" fmla="*/ 2857074 h 6844842"/>
              <a:gd name="connsiteX8177" fmla="*/ 5023093 w 9143999"/>
              <a:gd name="connsiteY8177" fmla="*/ 2848715 h 6844842"/>
              <a:gd name="connsiteX8178" fmla="*/ 5010520 w 9143999"/>
              <a:gd name="connsiteY8178" fmla="*/ 2820712 h 6844842"/>
              <a:gd name="connsiteX8179" fmla="*/ 5048239 w 9143999"/>
              <a:gd name="connsiteY8179" fmla="*/ 2783564 h 6844842"/>
              <a:gd name="connsiteX8180" fmla="*/ 5061955 w 9143999"/>
              <a:gd name="connsiteY8180" fmla="*/ 2850430 h 6844842"/>
              <a:gd name="connsiteX8181" fmla="*/ 5041238 w 9143999"/>
              <a:gd name="connsiteY8181" fmla="*/ 2857074 h 6844842"/>
              <a:gd name="connsiteX8182" fmla="*/ 254487 w 9143999"/>
              <a:gd name="connsiteY8182" fmla="*/ 2857216 h 6844842"/>
              <a:gd name="connsiteX8183" fmla="*/ 233501 w 9143999"/>
              <a:gd name="connsiteY8183" fmla="*/ 2843572 h 6844842"/>
              <a:gd name="connsiteX8184" fmla="*/ 230645 w 9143999"/>
              <a:gd name="connsiteY8184" fmla="*/ 2802424 h 6844842"/>
              <a:gd name="connsiteX8185" fmla="*/ 286607 w 9143999"/>
              <a:gd name="connsiteY8185" fmla="*/ 2796709 h 6844842"/>
              <a:gd name="connsiteX8186" fmla="*/ 278042 w 9143999"/>
              <a:gd name="connsiteY8186" fmla="*/ 2851573 h 6844842"/>
              <a:gd name="connsiteX8187" fmla="*/ 254487 w 9143999"/>
              <a:gd name="connsiteY8187" fmla="*/ 2857216 h 6844842"/>
              <a:gd name="connsiteX8188" fmla="*/ 8889510 w 9143999"/>
              <a:gd name="connsiteY8188" fmla="*/ 2857216 h 6844842"/>
              <a:gd name="connsiteX8189" fmla="*/ 8865955 w 9143999"/>
              <a:gd name="connsiteY8189" fmla="*/ 2851573 h 6844842"/>
              <a:gd name="connsiteX8190" fmla="*/ 8857390 w 9143999"/>
              <a:gd name="connsiteY8190" fmla="*/ 2796709 h 6844842"/>
              <a:gd name="connsiteX8191" fmla="*/ 8913352 w 9143999"/>
              <a:gd name="connsiteY8191" fmla="*/ 2802424 h 6844842"/>
              <a:gd name="connsiteX8192" fmla="*/ 8910496 w 9143999"/>
              <a:gd name="connsiteY8192" fmla="*/ 2843572 h 6844842"/>
              <a:gd name="connsiteX8193" fmla="*/ 8889510 w 9143999"/>
              <a:gd name="connsiteY8193" fmla="*/ 2857216 h 6844842"/>
              <a:gd name="connsiteX8194" fmla="*/ 2113499 w 9143999"/>
              <a:gd name="connsiteY8194" fmla="*/ 2857858 h 6844842"/>
              <a:gd name="connsiteX8195" fmla="*/ 2091782 w 9143999"/>
              <a:gd name="connsiteY8195" fmla="*/ 2848714 h 6844842"/>
              <a:gd name="connsiteX8196" fmla="*/ 2089496 w 9143999"/>
              <a:gd name="connsiteY8196" fmla="*/ 2793279 h 6844842"/>
              <a:gd name="connsiteX8197" fmla="*/ 2147789 w 9143999"/>
              <a:gd name="connsiteY8197" fmla="*/ 2822425 h 6844842"/>
              <a:gd name="connsiteX8198" fmla="*/ 2113499 w 9143999"/>
              <a:gd name="connsiteY8198" fmla="*/ 2857858 h 6844842"/>
              <a:gd name="connsiteX8199" fmla="*/ 7030498 w 9143999"/>
              <a:gd name="connsiteY8199" fmla="*/ 2857858 h 6844842"/>
              <a:gd name="connsiteX8200" fmla="*/ 6996208 w 9143999"/>
              <a:gd name="connsiteY8200" fmla="*/ 2822425 h 6844842"/>
              <a:gd name="connsiteX8201" fmla="*/ 7054501 w 9143999"/>
              <a:gd name="connsiteY8201" fmla="*/ 2793279 h 6844842"/>
              <a:gd name="connsiteX8202" fmla="*/ 7052215 w 9143999"/>
              <a:gd name="connsiteY8202" fmla="*/ 2848714 h 6844842"/>
              <a:gd name="connsiteX8203" fmla="*/ 7030498 w 9143999"/>
              <a:gd name="connsiteY8203" fmla="*/ 2857858 h 6844842"/>
              <a:gd name="connsiteX8204" fmla="*/ 3693995 w 9143999"/>
              <a:gd name="connsiteY8204" fmla="*/ 2861293 h 6844842"/>
              <a:gd name="connsiteX8205" fmla="*/ 3674046 w 9143999"/>
              <a:gd name="connsiteY8205" fmla="*/ 2849283 h 6844842"/>
              <a:gd name="connsiteX8206" fmla="*/ 3702621 w 9143999"/>
              <a:gd name="connsiteY8206" fmla="*/ 2782417 h 6844842"/>
              <a:gd name="connsiteX8207" fmla="*/ 3742054 w 9143999"/>
              <a:gd name="connsiteY8207" fmla="*/ 2825851 h 6844842"/>
              <a:gd name="connsiteX8208" fmla="*/ 3693995 w 9143999"/>
              <a:gd name="connsiteY8208" fmla="*/ 2861293 h 6844842"/>
              <a:gd name="connsiteX8209" fmla="*/ 5450002 w 9143999"/>
              <a:gd name="connsiteY8209" fmla="*/ 2861293 h 6844842"/>
              <a:gd name="connsiteX8210" fmla="*/ 5401943 w 9143999"/>
              <a:gd name="connsiteY8210" fmla="*/ 2825851 h 6844842"/>
              <a:gd name="connsiteX8211" fmla="*/ 5441376 w 9143999"/>
              <a:gd name="connsiteY8211" fmla="*/ 2782417 h 6844842"/>
              <a:gd name="connsiteX8212" fmla="*/ 5469951 w 9143999"/>
              <a:gd name="connsiteY8212" fmla="*/ 2849283 h 6844842"/>
              <a:gd name="connsiteX8213" fmla="*/ 5450002 w 9143999"/>
              <a:gd name="connsiteY8213" fmla="*/ 2861293 h 6844842"/>
              <a:gd name="connsiteX8214" fmla="*/ 781119 w 9143999"/>
              <a:gd name="connsiteY8214" fmla="*/ 2862002 h 6844842"/>
              <a:gd name="connsiteX8215" fmla="*/ 758384 w 9143999"/>
              <a:gd name="connsiteY8215" fmla="*/ 2849286 h 6844842"/>
              <a:gd name="connsiteX8216" fmla="*/ 752667 w 9143999"/>
              <a:gd name="connsiteY8216" fmla="*/ 2801280 h 6844842"/>
              <a:gd name="connsiteX8217" fmla="*/ 829819 w 9143999"/>
              <a:gd name="connsiteY8217" fmla="*/ 2819568 h 6844842"/>
              <a:gd name="connsiteX8218" fmla="*/ 781119 w 9143999"/>
              <a:gd name="connsiteY8218" fmla="*/ 2862002 h 6844842"/>
              <a:gd name="connsiteX8219" fmla="*/ 8362878 w 9143999"/>
              <a:gd name="connsiteY8219" fmla="*/ 2862002 h 6844842"/>
              <a:gd name="connsiteX8220" fmla="*/ 8314178 w 9143999"/>
              <a:gd name="connsiteY8220" fmla="*/ 2819568 h 6844842"/>
              <a:gd name="connsiteX8221" fmla="*/ 8391330 w 9143999"/>
              <a:gd name="connsiteY8221" fmla="*/ 2801280 h 6844842"/>
              <a:gd name="connsiteX8222" fmla="*/ 8385613 w 9143999"/>
              <a:gd name="connsiteY8222" fmla="*/ 2849286 h 6844842"/>
              <a:gd name="connsiteX8223" fmla="*/ 8362878 w 9143999"/>
              <a:gd name="connsiteY8223" fmla="*/ 2862002 h 6844842"/>
              <a:gd name="connsiteX8224" fmla="*/ 2502873 w 9143999"/>
              <a:gd name="connsiteY8224" fmla="*/ 2862322 h 6844842"/>
              <a:gd name="connsiteX8225" fmla="*/ 2486630 w 9143999"/>
              <a:gd name="connsiteY8225" fmla="*/ 2853285 h 6844842"/>
              <a:gd name="connsiteX8226" fmla="*/ 2521491 w 9143999"/>
              <a:gd name="connsiteY8226" fmla="*/ 2781276 h 6844842"/>
              <a:gd name="connsiteX8227" fmla="*/ 2546637 w 9143999"/>
              <a:gd name="connsiteY8227" fmla="*/ 2802422 h 6844842"/>
              <a:gd name="connsiteX8228" fmla="*/ 2548923 w 9143999"/>
              <a:gd name="connsiteY8228" fmla="*/ 2834997 h 6844842"/>
              <a:gd name="connsiteX8229" fmla="*/ 2502873 w 9143999"/>
              <a:gd name="connsiteY8229" fmla="*/ 2862322 h 6844842"/>
              <a:gd name="connsiteX8230" fmla="*/ 6641124 w 9143999"/>
              <a:gd name="connsiteY8230" fmla="*/ 2862322 h 6844842"/>
              <a:gd name="connsiteX8231" fmla="*/ 6595074 w 9143999"/>
              <a:gd name="connsiteY8231" fmla="*/ 2834997 h 6844842"/>
              <a:gd name="connsiteX8232" fmla="*/ 6597360 w 9143999"/>
              <a:gd name="connsiteY8232" fmla="*/ 2802422 h 6844842"/>
              <a:gd name="connsiteX8233" fmla="*/ 6622506 w 9143999"/>
              <a:gd name="connsiteY8233" fmla="*/ 2781276 h 6844842"/>
              <a:gd name="connsiteX8234" fmla="*/ 6657367 w 9143999"/>
              <a:gd name="connsiteY8234" fmla="*/ 2853285 h 6844842"/>
              <a:gd name="connsiteX8235" fmla="*/ 6641124 w 9143999"/>
              <a:gd name="connsiteY8235" fmla="*/ 2862322 h 6844842"/>
              <a:gd name="connsiteX8236" fmla="*/ 3835358 w 9143999"/>
              <a:gd name="connsiteY8236" fmla="*/ 2862570 h 6844842"/>
              <a:gd name="connsiteX8237" fmla="*/ 3807569 w 9143999"/>
              <a:gd name="connsiteY8237" fmla="*/ 2847568 h 6844842"/>
              <a:gd name="connsiteX8238" fmla="*/ 3792710 w 9143999"/>
              <a:gd name="connsiteY8238" fmla="*/ 2817279 h 6844842"/>
              <a:gd name="connsiteX8239" fmla="*/ 3833858 w 9143999"/>
              <a:gd name="connsiteY8239" fmla="*/ 2782417 h 6844842"/>
              <a:gd name="connsiteX8240" fmla="*/ 3861861 w 9143999"/>
              <a:gd name="connsiteY8240" fmla="*/ 2849283 h 6844842"/>
              <a:gd name="connsiteX8241" fmla="*/ 3835358 w 9143999"/>
              <a:gd name="connsiteY8241" fmla="*/ 2862570 h 6844842"/>
              <a:gd name="connsiteX8242" fmla="*/ 5308639 w 9143999"/>
              <a:gd name="connsiteY8242" fmla="*/ 2862570 h 6844842"/>
              <a:gd name="connsiteX8243" fmla="*/ 5282136 w 9143999"/>
              <a:gd name="connsiteY8243" fmla="*/ 2849283 h 6844842"/>
              <a:gd name="connsiteX8244" fmla="*/ 5310139 w 9143999"/>
              <a:gd name="connsiteY8244" fmla="*/ 2782417 h 6844842"/>
              <a:gd name="connsiteX8245" fmla="*/ 5351287 w 9143999"/>
              <a:gd name="connsiteY8245" fmla="*/ 2817279 h 6844842"/>
              <a:gd name="connsiteX8246" fmla="*/ 5336428 w 9143999"/>
              <a:gd name="connsiteY8246" fmla="*/ 2847568 h 6844842"/>
              <a:gd name="connsiteX8247" fmla="*/ 5308639 w 9143999"/>
              <a:gd name="connsiteY8247" fmla="*/ 2862570 h 6844842"/>
              <a:gd name="connsiteX8248" fmla="*/ 4226424 w 9143999"/>
              <a:gd name="connsiteY8248" fmla="*/ 2862857 h 6844842"/>
              <a:gd name="connsiteX8249" fmla="*/ 4204707 w 9143999"/>
              <a:gd name="connsiteY8249" fmla="*/ 2849284 h 6844842"/>
              <a:gd name="connsiteX8250" fmla="*/ 4201278 w 9143999"/>
              <a:gd name="connsiteY8250" fmla="*/ 2795563 h 6844842"/>
              <a:gd name="connsiteX8251" fmla="*/ 4270429 w 9143999"/>
              <a:gd name="connsiteY8251" fmla="*/ 2824138 h 6844842"/>
              <a:gd name="connsiteX8252" fmla="*/ 4253284 w 9143999"/>
              <a:gd name="connsiteY8252" fmla="*/ 2854999 h 6844842"/>
              <a:gd name="connsiteX8253" fmla="*/ 4226424 w 9143999"/>
              <a:gd name="connsiteY8253" fmla="*/ 2862857 h 6844842"/>
              <a:gd name="connsiteX8254" fmla="*/ 4917573 w 9143999"/>
              <a:gd name="connsiteY8254" fmla="*/ 2862857 h 6844842"/>
              <a:gd name="connsiteX8255" fmla="*/ 4890713 w 9143999"/>
              <a:gd name="connsiteY8255" fmla="*/ 2854999 h 6844842"/>
              <a:gd name="connsiteX8256" fmla="*/ 4873568 w 9143999"/>
              <a:gd name="connsiteY8256" fmla="*/ 2824138 h 6844842"/>
              <a:gd name="connsiteX8257" fmla="*/ 4942719 w 9143999"/>
              <a:gd name="connsiteY8257" fmla="*/ 2795563 h 6844842"/>
              <a:gd name="connsiteX8258" fmla="*/ 4939290 w 9143999"/>
              <a:gd name="connsiteY8258" fmla="*/ 2849284 h 6844842"/>
              <a:gd name="connsiteX8259" fmla="*/ 4917573 w 9143999"/>
              <a:gd name="connsiteY8259" fmla="*/ 2862857 h 6844842"/>
              <a:gd name="connsiteX8260" fmla="*/ 1055166 w 9143999"/>
              <a:gd name="connsiteY8260" fmla="*/ 2863071 h 6844842"/>
              <a:gd name="connsiteX8261" fmla="*/ 1025385 w 9143999"/>
              <a:gd name="connsiteY8261" fmla="*/ 2848712 h 6844842"/>
              <a:gd name="connsiteX8262" fmla="*/ 1014528 w 9143999"/>
              <a:gd name="connsiteY8262" fmla="*/ 2816136 h 6844842"/>
              <a:gd name="connsiteX8263" fmla="*/ 1055664 w 9143999"/>
              <a:gd name="connsiteY8263" fmla="*/ 2781275 h 6844842"/>
              <a:gd name="connsiteX8264" fmla="*/ 1087073 w 9143999"/>
              <a:gd name="connsiteY8264" fmla="*/ 2795562 h 6844842"/>
              <a:gd name="connsiteX8265" fmla="*/ 1083645 w 9143999"/>
              <a:gd name="connsiteY8265" fmla="*/ 2848712 h 6844842"/>
              <a:gd name="connsiteX8266" fmla="*/ 1055166 w 9143999"/>
              <a:gd name="connsiteY8266" fmla="*/ 2863071 h 6844842"/>
              <a:gd name="connsiteX8267" fmla="*/ 8088831 w 9143999"/>
              <a:gd name="connsiteY8267" fmla="*/ 2863071 h 6844842"/>
              <a:gd name="connsiteX8268" fmla="*/ 8060352 w 9143999"/>
              <a:gd name="connsiteY8268" fmla="*/ 2848712 h 6844842"/>
              <a:gd name="connsiteX8269" fmla="*/ 8056924 w 9143999"/>
              <a:gd name="connsiteY8269" fmla="*/ 2795562 h 6844842"/>
              <a:gd name="connsiteX8270" fmla="*/ 8088333 w 9143999"/>
              <a:gd name="connsiteY8270" fmla="*/ 2781275 h 6844842"/>
              <a:gd name="connsiteX8271" fmla="*/ 8129469 w 9143999"/>
              <a:gd name="connsiteY8271" fmla="*/ 2816136 h 6844842"/>
              <a:gd name="connsiteX8272" fmla="*/ 8118612 w 9143999"/>
              <a:gd name="connsiteY8272" fmla="*/ 2848712 h 6844842"/>
              <a:gd name="connsiteX8273" fmla="*/ 8088831 w 9143999"/>
              <a:gd name="connsiteY8273" fmla="*/ 2863071 h 6844842"/>
              <a:gd name="connsiteX8274" fmla="*/ 1445885 w 9143999"/>
              <a:gd name="connsiteY8274" fmla="*/ 2865285 h 6844842"/>
              <a:gd name="connsiteX8275" fmla="*/ 1411595 w 9143999"/>
              <a:gd name="connsiteY8275" fmla="*/ 2820137 h 6844842"/>
              <a:gd name="connsiteX8276" fmla="*/ 1491605 w 9143999"/>
              <a:gd name="connsiteY8276" fmla="*/ 2806421 h 6844842"/>
              <a:gd name="connsiteX8277" fmla="*/ 1488176 w 9143999"/>
              <a:gd name="connsiteY8277" fmla="*/ 2838996 h 6844842"/>
              <a:gd name="connsiteX8278" fmla="*/ 1445885 w 9143999"/>
              <a:gd name="connsiteY8278" fmla="*/ 2865285 h 6844842"/>
              <a:gd name="connsiteX8279" fmla="*/ 7698112 w 9143999"/>
              <a:gd name="connsiteY8279" fmla="*/ 2865285 h 6844842"/>
              <a:gd name="connsiteX8280" fmla="*/ 7655821 w 9143999"/>
              <a:gd name="connsiteY8280" fmla="*/ 2838996 h 6844842"/>
              <a:gd name="connsiteX8281" fmla="*/ 7652392 w 9143999"/>
              <a:gd name="connsiteY8281" fmla="*/ 2806421 h 6844842"/>
              <a:gd name="connsiteX8282" fmla="*/ 7732402 w 9143999"/>
              <a:gd name="connsiteY8282" fmla="*/ 2820137 h 6844842"/>
              <a:gd name="connsiteX8283" fmla="*/ 7698112 w 9143999"/>
              <a:gd name="connsiteY8283" fmla="*/ 2865285 h 6844842"/>
              <a:gd name="connsiteX8284" fmla="*/ 2255736 w 9143999"/>
              <a:gd name="connsiteY8284" fmla="*/ 2866930 h 6844842"/>
              <a:gd name="connsiteX8285" fmla="*/ 2215588 w 9143999"/>
              <a:gd name="connsiteY8285" fmla="*/ 2852714 h 6844842"/>
              <a:gd name="connsiteX8286" fmla="*/ 2207587 w 9143999"/>
              <a:gd name="connsiteY8286" fmla="*/ 2798422 h 6844842"/>
              <a:gd name="connsiteX8287" fmla="*/ 2265880 w 9143999"/>
              <a:gd name="connsiteY8287" fmla="*/ 2778419 h 6844842"/>
              <a:gd name="connsiteX8288" fmla="*/ 2288169 w 9143999"/>
              <a:gd name="connsiteY8288" fmla="*/ 2834426 h 6844842"/>
              <a:gd name="connsiteX8289" fmla="*/ 2255736 w 9143999"/>
              <a:gd name="connsiteY8289" fmla="*/ 2866930 h 6844842"/>
              <a:gd name="connsiteX8290" fmla="*/ 6888261 w 9143999"/>
              <a:gd name="connsiteY8290" fmla="*/ 2866930 h 6844842"/>
              <a:gd name="connsiteX8291" fmla="*/ 6855828 w 9143999"/>
              <a:gd name="connsiteY8291" fmla="*/ 2834426 h 6844842"/>
              <a:gd name="connsiteX8292" fmla="*/ 6878117 w 9143999"/>
              <a:gd name="connsiteY8292" fmla="*/ 2778419 h 6844842"/>
              <a:gd name="connsiteX8293" fmla="*/ 6936410 w 9143999"/>
              <a:gd name="connsiteY8293" fmla="*/ 2798422 h 6844842"/>
              <a:gd name="connsiteX8294" fmla="*/ 6928409 w 9143999"/>
              <a:gd name="connsiteY8294" fmla="*/ 2852714 h 6844842"/>
              <a:gd name="connsiteX8295" fmla="*/ 6888261 w 9143999"/>
              <a:gd name="connsiteY8295" fmla="*/ 2866930 h 6844842"/>
              <a:gd name="connsiteX8296" fmla="*/ 3170596 w 9143999"/>
              <a:gd name="connsiteY8296" fmla="*/ 2868373 h 6844842"/>
              <a:gd name="connsiteX8297" fmla="*/ 3151388 w 9143999"/>
              <a:gd name="connsiteY8297" fmla="*/ 2861855 h 6844842"/>
              <a:gd name="connsiteX8298" fmla="*/ 3132528 w 9143999"/>
              <a:gd name="connsiteY8298" fmla="*/ 2838995 h 6844842"/>
              <a:gd name="connsiteX8299" fmla="*/ 3129099 w 9143999"/>
              <a:gd name="connsiteY8299" fmla="*/ 2806419 h 6844842"/>
              <a:gd name="connsiteX8300" fmla="*/ 3146816 w 9143999"/>
              <a:gd name="connsiteY8300" fmla="*/ 2783559 h 6844842"/>
              <a:gd name="connsiteX8301" fmla="*/ 3218253 w 9143999"/>
              <a:gd name="connsiteY8301" fmla="*/ 2826422 h 6844842"/>
              <a:gd name="connsiteX8302" fmla="*/ 3170596 w 9143999"/>
              <a:gd name="connsiteY8302" fmla="*/ 2868373 h 6844842"/>
              <a:gd name="connsiteX8303" fmla="*/ 5973401 w 9143999"/>
              <a:gd name="connsiteY8303" fmla="*/ 2868373 h 6844842"/>
              <a:gd name="connsiteX8304" fmla="*/ 5925744 w 9143999"/>
              <a:gd name="connsiteY8304" fmla="*/ 2826422 h 6844842"/>
              <a:gd name="connsiteX8305" fmla="*/ 5997181 w 9143999"/>
              <a:gd name="connsiteY8305" fmla="*/ 2783559 h 6844842"/>
              <a:gd name="connsiteX8306" fmla="*/ 6014898 w 9143999"/>
              <a:gd name="connsiteY8306" fmla="*/ 2806419 h 6844842"/>
              <a:gd name="connsiteX8307" fmla="*/ 6011469 w 9143999"/>
              <a:gd name="connsiteY8307" fmla="*/ 2838995 h 6844842"/>
              <a:gd name="connsiteX8308" fmla="*/ 5992609 w 9143999"/>
              <a:gd name="connsiteY8308" fmla="*/ 2861855 h 6844842"/>
              <a:gd name="connsiteX8309" fmla="*/ 5973401 w 9143999"/>
              <a:gd name="connsiteY8309" fmla="*/ 2868373 h 6844842"/>
              <a:gd name="connsiteX8310" fmla="*/ 2774254 w 9143999"/>
              <a:gd name="connsiteY8310" fmla="*/ 2965048 h 6844842"/>
              <a:gd name="connsiteX8311" fmla="*/ 2763967 w 9143999"/>
              <a:gd name="connsiteY8311" fmla="*/ 2951903 h 6844842"/>
              <a:gd name="connsiteX8312" fmla="*/ 2774254 w 9143999"/>
              <a:gd name="connsiteY8312" fmla="*/ 2938759 h 6844842"/>
              <a:gd name="connsiteX8313" fmla="*/ 2783970 w 9143999"/>
              <a:gd name="connsiteY8313" fmla="*/ 2951903 h 6844842"/>
              <a:gd name="connsiteX8314" fmla="*/ 2774254 w 9143999"/>
              <a:gd name="connsiteY8314" fmla="*/ 2965048 h 6844842"/>
              <a:gd name="connsiteX8315" fmla="*/ 6369743 w 9143999"/>
              <a:gd name="connsiteY8315" fmla="*/ 2965048 h 6844842"/>
              <a:gd name="connsiteX8316" fmla="*/ 6360027 w 9143999"/>
              <a:gd name="connsiteY8316" fmla="*/ 2951903 h 6844842"/>
              <a:gd name="connsiteX8317" fmla="*/ 6369743 w 9143999"/>
              <a:gd name="connsiteY8317" fmla="*/ 2938759 h 6844842"/>
              <a:gd name="connsiteX8318" fmla="*/ 6380030 w 9143999"/>
              <a:gd name="connsiteY8318" fmla="*/ 2951903 h 6844842"/>
              <a:gd name="connsiteX8319" fmla="*/ 6369743 w 9143999"/>
              <a:gd name="connsiteY8319" fmla="*/ 2965048 h 6844842"/>
              <a:gd name="connsiteX8320" fmla="*/ 1058664 w 9143999"/>
              <a:gd name="connsiteY8320" fmla="*/ 2965757 h 6844842"/>
              <a:gd name="connsiteX8321" fmla="*/ 1049384 w 9143999"/>
              <a:gd name="connsiteY8321" fmla="*/ 2960470 h 6844842"/>
              <a:gd name="connsiteX8322" fmla="*/ 1058521 w 9143999"/>
              <a:gd name="connsiteY8322" fmla="*/ 2943325 h 6844842"/>
              <a:gd name="connsiteX8323" fmla="*/ 1063658 w 9143999"/>
              <a:gd name="connsiteY8323" fmla="*/ 2954755 h 6844842"/>
              <a:gd name="connsiteX8324" fmla="*/ 1058664 w 9143999"/>
              <a:gd name="connsiteY8324" fmla="*/ 2965757 h 6844842"/>
              <a:gd name="connsiteX8325" fmla="*/ 8085333 w 9143999"/>
              <a:gd name="connsiteY8325" fmla="*/ 2965757 h 6844842"/>
              <a:gd name="connsiteX8326" fmla="*/ 8080339 w 9143999"/>
              <a:gd name="connsiteY8326" fmla="*/ 2954755 h 6844842"/>
              <a:gd name="connsiteX8327" fmla="*/ 8085476 w 9143999"/>
              <a:gd name="connsiteY8327" fmla="*/ 2943325 h 6844842"/>
              <a:gd name="connsiteX8328" fmla="*/ 8094613 w 9143999"/>
              <a:gd name="connsiteY8328" fmla="*/ 2960470 h 6844842"/>
              <a:gd name="connsiteX8329" fmla="*/ 8085333 w 9143999"/>
              <a:gd name="connsiteY8329" fmla="*/ 2965757 h 6844842"/>
              <a:gd name="connsiteX8330" fmla="*/ 789817 w 9143999"/>
              <a:gd name="connsiteY8330" fmla="*/ 2966188 h 6844842"/>
              <a:gd name="connsiteX8331" fmla="*/ 780673 w 9143999"/>
              <a:gd name="connsiteY8331" fmla="*/ 2957615 h 6844842"/>
              <a:gd name="connsiteX8332" fmla="*/ 790389 w 9143999"/>
              <a:gd name="connsiteY8332" fmla="*/ 2940470 h 6844842"/>
              <a:gd name="connsiteX8333" fmla="*/ 789817 w 9143999"/>
              <a:gd name="connsiteY8333" fmla="*/ 2966188 h 6844842"/>
              <a:gd name="connsiteX8334" fmla="*/ 8354180 w 9143999"/>
              <a:gd name="connsiteY8334" fmla="*/ 2966188 h 6844842"/>
              <a:gd name="connsiteX8335" fmla="*/ 8353608 w 9143999"/>
              <a:gd name="connsiteY8335" fmla="*/ 2940470 h 6844842"/>
              <a:gd name="connsiteX8336" fmla="*/ 8363324 w 9143999"/>
              <a:gd name="connsiteY8336" fmla="*/ 2957615 h 6844842"/>
              <a:gd name="connsiteX8337" fmla="*/ 8354180 w 9143999"/>
              <a:gd name="connsiteY8337" fmla="*/ 2966188 h 6844842"/>
              <a:gd name="connsiteX8338" fmla="*/ 662026 w 9143999"/>
              <a:gd name="connsiteY8338" fmla="*/ 2967902 h 6844842"/>
              <a:gd name="connsiteX8339" fmla="*/ 647157 w 9143999"/>
              <a:gd name="connsiteY8339" fmla="*/ 2963330 h 6844842"/>
              <a:gd name="connsiteX8340" fmla="*/ 656881 w 9143999"/>
              <a:gd name="connsiteY8340" fmla="*/ 2938756 h 6844842"/>
              <a:gd name="connsiteX8341" fmla="*/ 662026 w 9143999"/>
              <a:gd name="connsiteY8341" fmla="*/ 2967902 h 6844842"/>
              <a:gd name="connsiteX8342" fmla="*/ 8481971 w 9143999"/>
              <a:gd name="connsiteY8342" fmla="*/ 2967902 h 6844842"/>
              <a:gd name="connsiteX8343" fmla="*/ 8487116 w 9143999"/>
              <a:gd name="connsiteY8343" fmla="*/ 2938756 h 6844842"/>
              <a:gd name="connsiteX8344" fmla="*/ 8496840 w 9143999"/>
              <a:gd name="connsiteY8344" fmla="*/ 2963330 h 6844842"/>
              <a:gd name="connsiteX8345" fmla="*/ 8481971 w 9143999"/>
              <a:gd name="connsiteY8345" fmla="*/ 2967902 h 6844842"/>
              <a:gd name="connsiteX8346" fmla="*/ 3043656 w 9143999"/>
              <a:gd name="connsiteY8346" fmla="*/ 2969901 h 6844842"/>
              <a:gd name="connsiteX8347" fmla="*/ 3027011 w 9143999"/>
              <a:gd name="connsiteY8347" fmla="*/ 2964472 h 6844842"/>
              <a:gd name="connsiteX8348" fmla="*/ 3041870 w 9143999"/>
              <a:gd name="connsiteY8348" fmla="*/ 2937611 h 6844842"/>
              <a:gd name="connsiteX8349" fmla="*/ 3053871 w 9143999"/>
              <a:gd name="connsiteY8349" fmla="*/ 2953042 h 6844842"/>
              <a:gd name="connsiteX8350" fmla="*/ 3043656 w 9143999"/>
              <a:gd name="connsiteY8350" fmla="*/ 2969901 h 6844842"/>
              <a:gd name="connsiteX8351" fmla="*/ 6100341 w 9143999"/>
              <a:gd name="connsiteY8351" fmla="*/ 2969901 h 6844842"/>
              <a:gd name="connsiteX8352" fmla="*/ 6090126 w 9143999"/>
              <a:gd name="connsiteY8352" fmla="*/ 2953042 h 6844842"/>
              <a:gd name="connsiteX8353" fmla="*/ 6102127 w 9143999"/>
              <a:gd name="connsiteY8353" fmla="*/ 2937611 h 6844842"/>
              <a:gd name="connsiteX8354" fmla="*/ 6116986 w 9143999"/>
              <a:gd name="connsiteY8354" fmla="*/ 2964472 h 6844842"/>
              <a:gd name="connsiteX8355" fmla="*/ 6100341 w 9143999"/>
              <a:gd name="connsiteY8355" fmla="*/ 2969901 h 6844842"/>
              <a:gd name="connsiteX8356" fmla="*/ 1588343 w 9143999"/>
              <a:gd name="connsiteY8356" fmla="*/ 2970257 h 6844842"/>
              <a:gd name="connsiteX8357" fmla="*/ 1571412 w 9143999"/>
              <a:gd name="connsiteY8357" fmla="*/ 2963899 h 6844842"/>
              <a:gd name="connsiteX8358" fmla="*/ 1583985 w 9143999"/>
              <a:gd name="connsiteY8358" fmla="*/ 2938753 h 6844842"/>
              <a:gd name="connsiteX8359" fmla="*/ 1597130 w 9143999"/>
              <a:gd name="connsiteY8359" fmla="*/ 2954755 h 6844842"/>
              <a:gd name="connsiteX8360" fmla="*/ 1588343 w 9143999"/>
              <a:gd name="connsiteY8360" fmla="*/ 2970257 h 6844842"/>
              <a:gd name="connsiteX8361" fmla="*/ 7555654 w 9143999"/>
              <a:gd name="connsiteY8361" fmla="*/ 2970257 h 6844842"/>
              <a:gd name="connsiteX8362" fmla="*/ 7546867 w 9143999"/>
              <a:gd name="connsiteY8362" fmla="*/ 2954755 h 6844842"/>
              <a:gd name="connsiteX8363" fmla="*/ 7560012 w 9143999"/>
              <a:gd name="connsiteY8363" fmla="*/ 2938753 h 6844842"/>
              <a:gd name="connsiteX8364" fmla="*/ 7572585 w 9143999"/>
              <a:gd name="connsiteY8364" fmla="*/ 2963899 h 6844842"/>
              <a:gd name="connsiteX8365" fmla="*/ 7555654 w 9143999"/>
              <a:gd name="connsiteY8365" fmla="*/ 2970257 h 6844842"/>
              <a:gd name="connsiteX8366" fmla="*/ 2514067 w 9143999"/>
              <a:gd name="connsiteY8366" fmla="*/ 2970475 h 6844842"/>
              <a:gd name="connsiteX8367" fmla="*/ 2494065 w 9143999"/>
              <a:gd name="connsiteY8367" fmla="*/ 2968475 h 6844842"/>
              <a:gd name="connsiteX8368" fmla="*/ 2501494 w 9143999"/>
              <a:gd name="connsiteY8368" fmla="*/ 2934756 h 6844842"/>
              <a:gd name="connsiteX8369" fmla="*/ 2528926 w 9143999"/>
              <a:gd name="connsiteY8369" fmla="*/ 2957045 h 6844842"/>
              <a:gd name="connsiteX8370" fmla="*/ 2514067 w 9143999"/>
              <a:gd name="connsiteY8370" fmla="*/ 2970475 h 6844842"/>
              <a:gd name="connsiteX8371" fmla="*/ 6629930 w 9143999"/>
              <a:gd name="connsiteY8371" fmla="*/ 2970475 h 6844842"/>
              <a:gd name="connsiteX8372" fmla="*/ 6615071 w 9143999"/>
              <a:gd name="connsiteY8372" fmla="*/ 2957045 h 6844842"/>
              <a:gd name="connsiteX8373" fmla="*/ 6642503 w 9143999"/>
              <a:gd name="connsiteY8373" fmla="*/ 2934756 h 6844842"/>
              <a:gd name="connsiteX8374" fmla="*/ 6649932 w 9143999"/>
              <a:gd name="connsiteY8374" fmla="*/ 2968475 h 6844842"/>
              <a:gd name="connsiteX8375" fmla="*/ 6629930 w 9143999"/>
              <a:gd name="connsiteY8375" fmla="*/ 2970475 h 6844842"/>
              <a:gd name="connsiteX8376" fmla="*/ 922037 w 9143999"/>
              <a:gd name="connsiteY8376" fmla="*/ 2970545 h 6844842"/>
              <a:gd name="connsiteX8377" fmla="*/ 904470 w 9143999"/>
              <a:gd name="connsiteY8377" fmla="*/ 2962187 h 6844842"/>
              <a:gd name="connsiteX8378" fmla="*/ 936467 w 9143999"/>
              <a:gd name="connsiteY8378" fmla="*/ 2940470 h 6844842"/>
              <a:gd name="connsiteX8379" fmla="*/ 940476 w 9143999"/>
              <a:gd name="connsiteY8379" fmla="*/ 2958758 h 6844842"/>
              <a:gd name="connsiteX8380" fmla="*/ 922037 w 9143999"/>
              <a:gd name="connsiteY8380" fmla="*/ 2970545 h 6844842"/>
              <a:gd name="connsiteX8381" fmla="*/ 8221960 w 9143999"/>
              <a:gd name="connsiteY8381" fmla="*/ 2970545 h 6844842"/>
              <a:gd name="connsiteX8382" fmla="*/ 8203521 w 9143999"/>
              <a:gd name="connsiteY8382" fmla="*/ 2958758 h 6844842"/>
              <a:gd name="connsiteX8383" fmla="*/ 8207530 w 9143999"/>
              <a:gd name="connsiteY8383" fmla="*/ 2940470 h 6844842"/>
              <a:gd name="connsiteX8384" fmla="*/ 8239527 w 9143999"/>
              <a:gd name="connsiteY8384" fmla="*/ 2962187 h 6844842"/>
              <a:gd name="connsiteX8385" fmla="*/ 8221960 w 9143999"/>
              <a:gd name="connsiteY8385" fmla="*/ 2970545 h 6844842"/>
              <a:gd name="connsiteX8386" fmla="*/ 129075 w 9143999"/>
              <a:gd name="connsiteY8386" fmla="*/ 2970758 h 6844842"/>
              <a:gd name="connsiteX8387" fmla="*/ 113060 w 9143999"/>
              <a:gd name="connsiteY8387" fmla="*/ 2963900 h 6844842"/>
              <a:gd name="connsiteX8388" fmla="*/ 129075 w 9143999"/>
              <a:gd name="connsiteY8388" fmla="*/ 2938754 h 6844842"/>
              <a:gd name="connsiteX8389" fmla="*/ 142230 w 9143999"/>
              <a:gd name="connsiteY8389" fmla="*/ 2954756 h 6844842"/>
              <a:gd name="connsiteX8390" fmla="*/ 129075 w 9143999"/>
              <a:gd name="connsiteY8390" fmla="*/ 2970758 h 6844842"/>
              <a:gd name="connsiteX8391" fmla="*/ 9014922 w 9143999"/>
              <a:gd name="connsiteY8391" fmla="*/ 2970758 h 6844842"/>
              <a:gd name="connsiteX8392" fmla="*/ 9001767 w 9143999"/>
              <a:gd name="connsiteY8392" fmla="*/ 2954756 h 6844842"/>
              <a:gd name="connsiteX8393" fmla="*/ 9014922 w 9143999"/>
              <a:gd name="connsiteY8393" fmla="*/ 2938754 h 6844842"/>
              <a:gd name="connsiteX8394" fmla="*/ 9030937 w 9143999"/>
              <a:gd name="connsiteY8394" fmla="*/ 2963900 h 6844842"/>
              <a:gd name="connsiteX8395" fmla="*/ 9014922 w 9143999"/>
              <a:gd name="connsiteY8395" fmla="*/ 2970758 h 6844842"/>
              <a:gd name="connsiteX8396" fmla="*/ 2380472 w 9143999"/>
              <a:gd name="connsiteY8396" fmla="*/ 2970899 h 6844842"/>
              <a:gd name="connsiteX8397" fmla="*/ 2366828 w 9143999"/>
              <a:gd name="connsiteY8397" fmla="*/ 2963898 h 6844842"/>
              <a:gd name="connsiteX8398" fmla="*/ 2379972 w 9143999"/>
              <a:gd name="connsiteY8398" fmla="*/ 2938752 h 6844842"/>
              <a:gd name="connsiteX8399" fmla="*/ 2390259 w 9143999"/>
              <a:gd name="connsiteY8399" fmla="*/ 2954754 h 6844842"/>
              <a:gd name="connsiteX8400" fmla="*/ 2380472 w 9143999"/>
              <a:gd name="connsiteY8400" fmla="*/ 2970899 h 6844842"/>
              <a:gd name="connsiteX8401" fmla="*/ 2911130 w 9143999"/>
              <a:gd name="connsiteY8401" fmla="*/ 2970899 h 6844842"/>
              <a:gd name="connsiteX8402" fmla="*/ 2897486 w 9143999"/>
              <a:gd name="connsiteY8402" fmla="*/ 2963898 h 6844842"/>
              <a:gd name="connsiteX8403" fmla="*/ 2910630 w 9143999"/>
              <a:gd name="connsiteY8403" fmla="*/ 2938752 h 6844842"/>
              <a:gd name="connsiteX8404" fmla="*/ 2920917 w 9143999"/>
              <a:gd name="connsiteY8404" fmla="*/ 2954754 h 6844842"/>
              <a:gd name="connsiteX8405" fmla="*/ 2911130 w 9143999"/>
              <a:gd name="connsiteY8405" fmla="*/ 2970899 h 6844842"/>
              <a:gd name="connsiteX8406" fmla="*/ 6232867 w 9143999"/>
              <a:gd name="connsiteY8406" fmla="*/ 2970899 h 6844842"/>
              <a:gd name="connsiteX8407" fmla="*/ 6223080 w 9143999"/>
              <a:gd name="connsiteY8407" fmla="*/ 2954754 h 6844842"/>
              <a:gd name="connsiteX8408" fmla="*/ 6233367 w 9143999"/>
              <a:gd name="connsiteY8408" fmla="*/ 2938752 h 6844842"/>
              <a:gd name="connsiteX8409" fmla="*/ 6246511 w 9143999"/>
              <a:gd name="connsiteY8409" fmla="*/ 2963898 h 6844842"/>
              <a:gd name="connsiteX8410" fmla="*/ 6232867 w 9143999"/>
              <a:gd name="connsiteY8410" fmla="*/ 2970899 h 6844842"/>
              <a:gd name="connsiteX8411" fmla="*/ 6763525 w 9143999"/>
              <a:gd name="connsiteY8411" fmla="*/ 2970899 h 6844842"/>
              <a:gd name="connsiteX8412" fmla="*/ 6753738 w 9143999"/>
              <a:gd name="connsiteY8412" fmla="*/ 2954754 h 6844842"/>
              <a:gd name="connsiteX8413" fmla="*/ 6764025 w 9143999"/>
              <a:gd name="connsiteY8413" fmla="*/ 2938752 h 6844842"/>
              <a:gd name="connsiteX8414" fmla="*/ 6777169 w 9143999"/>
              <a:gd name="connsiteY8414" fmla="*/ 2963898 h 6844842"/>
              <a:gd name="connsiteX8415" fmla="*/ 6763525 w 9143999"/>
              <a:gd name="connsiteY8415" fmla="*/ 2970899 h 6844842"/>
              <a:gd name="connsiteX8416" fmla="*/ 254707 w 9143999"/>
              <a:gd name="connsiteY8416" fmla="*/ 2970972 h 6844842"/>
              <a:gd name="connsiteX8417" fmla="*/ 250066 w 9143999"/>
              <a:gd name="connsiteY8417" fmla="*/ 2964471 h 6844842"/>
              <a:gd name="connsiteX8418" fmla="*/ 259203 w 9143999"/>
              <a:gd name="connsiteY8418" fmla="*/ 2937611 h 6844842"/>
              <a:gd name="connsiteX8419" fmla="*/ 263198 w 9143999"/>
              <a:gd name="connsiteY8419" fmla="*/ 2965043 h 6844842"/>
              <a:gd name="connsiteX8420" fmla="*/ 254707 w 9143999"/>
              <a:gd name="connsiteY8420" fmla="*/ 2970972 h 6844842"/>
              <a:gd name="connsiteX8421" fmla="*/ 8889290 w 9143999"/>
              <a:gd name="connsiteY8421" fmla="*/ 2970972 h 6844842"/>
              <a:gd name="connsiteX8422" fmla="*/ 8880799 w 9143999"/>
              <a:gd name="connsiteY8422" fmla="*/ 2965043 h 6844842"/>
              <a:gd name="connsiteX8423" fmla="*/ 8884794 w 9143999"/>
              <a:gd name="connsiteY8423" fmla="*/ 2937611 h 6844842"/>
              <a:gd name="connsiteX8424" fmla="*/ 8893931 w 9143999"/>
              <a:gd name="connsiteY8424" fmla="*/ 2964471 h 6844842"/>
              <a:gd name="connsiteX8425" fmla="*/ 8889290 w 9143999"/>
              <a:gd name="connsiteY8425" fmla="*/ 2970972 h 6844842"/>
              <a:gd name="connsiteX8426" fmla="*/ 392670 w 9143999"/>
              <a:gd name="connsiteY8426" fmla="*/ 2971899 h 6844842"/>
              <a:gd name="connsiteX8427" fmla="*/ 381230 w 9143999"/>
              <a:gd name="connsiteY8427" fmla="*/ 2963327 h 6844842"/>
              <a:gd name="connsiteX8428" fmla="*/ 392670 w 9143999"/>
              <a:gd name="connsiteY8428" fmla="*/ 2937609 h 6844842"/>
              <a:gd name="connsiteX8429" fmla="*/ 404109 w 9143999"/>
              <a:gd name="connsiteY8429" fmla="*/ 2946182 h 6844842"/>
              <a:gd name="connsiteX8430" fmla="*/ 392670 w 9143999"/>
              <a:gd name="connsiteY8430" fmla="*/ 2971899 h 6844842"/>
              <a:gd name="connsiteX8431" fmla="*/ 8751327 w 9143999"/>
              <a:gd name="connsiteY8431" fmla="*/ 2971899 h 6844842"/>
              <a:gd name="connsiteX8432" fmla="*/ 8739888 w 9143999"/>
              <a:gd name="connsiteY8432" fmla="*/ 2946182 h 6844842"/>
              <a:gd name="connsiteX8433" fmla="*/ 8751327 w 9143999"/>
              <a:gd name="connsiteY8433" fmla="*/ 2937609 h 6844842"/>
              <a:gd name="connsiteX8434" fmla="*/ 8762767 w 9143999"/>
              <a:gd name="connsiteY8434" fmla="*/ 2963327 h 6844842"/>
              <a:gd name="connsiteX8435" fmla="*/ 8751327 w 9143999"/>
              <a:gd name="connsiteY8435" fmla="*/ 2971899 h 6844842"/>
              <a:gd name="connsiteX8436" fmla="*/ 1993906 w 9143999"/>
              <a:gd name="connsiteY8436" fmla="*/ 2973687 h 6844842"/>
              <a:gd name="connsiteX8437" fmla="*/ 1966831 w 9143999"/>
              <a:gd name="connsiteY8437" fmla="*/ 2973616 h 6844842"/>
              <a:gd name="connsiteX8438" fmla="*/ 1959401 w 9143999"/>
              <a:gd name="connsiteY8438" fmla="*/ 2954185 h 6844842"/>
              <a:gd name="connsiteX8439" fmla="*/ 1971974 w 9143999"/>
              <a:gd name="connsiteY8439" fmla="*/ 2932468 h 6844842"/>
              <a:gd name="connsiteX8440" fmla="*/ 2005121 w 9143999"/>
              <a:gd name="connsiteY8440" fmla="*/ 2951899 h 6844842"/>
              <a:gd name="connsiteX8441" fmla="*/ 1993906 w 9143999"/>
              <a:gd name="connsiteY8441" fmla="*/ 2973687 h 6844842"/>
              <a:gd name="connsiteX8442" fmla="*/ 7150091 w 9143999"/>
              <a:gd name="connsiteY8442" fmla="*/ 2973687 h 6844842"/>
              <a:gd name="connsiteX8443" fmla="*/ 7138876 w 9143999"/>
              <a:gd name="connsiteY8443" fmla="*/ 2951899 h 6844842"/>
              <a:gd name="connsiteX8444" fmla="*/ 7172023 w 9143999"/>
              <a:gd name="connsiteY8444" fmla="*/ 2932468 h 6844842"/>
              <a:gd name="connsiteX8445" fmla="*/ 7184596 w 9143999"/>
              <a:gd name="connsiteY8445" fmla="*/ 2954185 h 6844842"/>
              <a:gd name="connsiteX8446" fmla="*/ 7177166 w 9143999"/>
              <a:gd name="connsiteY8446" fmla="*/ 2973616 h 6844842"/>
              <a:gd name="connsiteX8447" fmla="*/ 7150091 w 9143999"/>
              <a:gd name="connsiteY8447" fmla="*/ 2973687 h 6844842"/>
              <a:gd name="connsiteX8448" fmla="*/ 3972305 w 9143999"/>
              <a:gd name="connsiteY8448" fmla="*/ 2976260 h 6844842"/>
              <a:gd name="connsiteX8449" fmla="*/ 3952517 w 9143999"/>
              <a:gd name="connsiteY8449" fmla="*/ 2973617 h 6844842"/>
              <a:gd name="connsiteX8450" fmla="*/ 3945087 w 9143999"/>
              <a:gd name="connsiteY8450" fmla="*/ 2954758 h 6844842"/>
              <a:gd name="connsiteX8451" fmla="*/ 3979377 w 9143999"/>
              <a:gd name="connsiteY8451" fmla="*/ 2933041 h 6844842"/>
              <a:gd name="connsiteX8452" fmla="*/ 3987378 w 9143999"/>
              <a:gd name="connsiteY8452" fmla="*/ 2965616 h 6844842"/>
              <a:gd name="connsiteX8453" fmla="*/ 3972305 w 9143999"/>
              <a:gd name="connsiteY8453" fmla="*/ 2976260 h 6844842"/>
              <a:gd name="connsiteX8454" fmla="*/ 4502963 w 9143999"/>
              <a:gd name="connsiteY8454" fmla="*/ 2976260 h 6844842"/>
              <a:gd name="connsiteX8455" fmla="*/ 4483175 w 9143999"/>
              <a:gd name="connsiteY8455" fmla="*/ 2973617 h 6844842"/>
              <a:gd name="connsiteX8456" fmla="*/ 4475745 w 9143999"/>
              <a:gd name="connsiteY8456" fmla="*/ 2954758 h 6844842"/>
              <a:gd name="connsiteX8457" fmla="*/ 4510035 w 9143999"/>
              <a:gd name="connsiteY8457" fmla="*/ 2933041 h 6844842"/>
              <a:gd name="connsiteX8458" fmla="*/ 4518036 w 9143999"/>
              <a:gd name="connsiteY8458" fmla="*/ 2965616 h 6844842"/>
              <a:gd name="connsiteX8459" fmla="*/ 4502963 w 9143999"/>
              <a:gd name="connsiteY8459" fmla="*/ 2976260 h 6844842"/>
              <a:gd name="connsiteX8460" fmla="*/ 4641034 w 9143999"/>
              <a:gd name="connsiteY8460" fmla="*/ 2976260 h 6844842"/>
              <a:gd name="connsiteX8461" fmla="*/ 4625961 w 9143999"/>
              <a:gd name="connsiteY8461" fmla="*/ 2965616 h 6844842"/>
              <a:gd name="connsiteX8462" fmla="*/ 4633962 w 9143999"/>
              <a:gd name="connsiteY8462" fmla="*/ 2933041 h 6844842"/>
              <a:gd name="connsiteX8463" fmla="*/ 4668252 w 9143999"/>
              <a:gd name="connsiteY8463" fmla="*/ 2954758 h 6844842"/>
              <a:gd name="connsiteX8464" fmla="*/ 4660822 w 9143999"/>
              <a:gd name="connsiteY8464" fmla="*/ 2973617 h 6844842"/>
              <a:gd name="connsiteX8465" fmla="*/ 4641034 w 9143999"/>
              <a:gd name="connsiteY8465" fmla="*/ 2976260 h 6844842"/>
              <a:gd name="connsiteX8466" fmla="*/ 5171692 w 9143999"/>
              <a:gd name="connsiteY8466" fmla="*/ 2976260 h 6844842"/>
              <a:gd name="connsiteX8467" fmla="*/ 5156619 w 9143999"/>
              <a:gd name="connsiteY8467" fmla="*/ 2965616 h 6844842"/>
              <a:gd name="connsiteX8468" fmla="*/ 5164620 w 9143999"/>
              <a:gd name="connsiteY8468" fmla="*/ 2933041 h 6844842"/>
              <a:gd name="connsiteX8469" fmla="*/ 5198910 w 9143999"/>
              <a:gd name="connsiteY8469" fmla="*/ 2954758 h 6844842"/>
              <a:gd name="connsiteX8470" fmla="*/ 5191480 w 9143999"/>
              <a:gd name="connsiteY8470" fmla="*/ 2973617 h 6844842"/>
              <a:gd name="connsiteX8471" fmla="*/ 5171692 w 9143999"/>
              <a:gd name="connsiteY8471" fmla="*/ 2976260 h 6844842"/>
              <a:gd name="connsiteX8472" fmla="*/ 0 w 9143999"/>
              <a:gd name="connsiteY8472" fmla="*/ 2979225 h 6844842"/>
              <a:gd name="connsiteX8473" fmla="*/ 0 w 9143999"/>
              <a:gd name="connsiteY8473" fmla="*/ 2927974 h 6844842"/>
              <a:gd name="connsiteX8474" fmla="*/ 15507 w 9143999"/>
              <a:gd name="connsiteY8474" fmla="*/ 2936466 h 6844842"/>
              <a:gd name="connsiteX8475" fmla="*/ 12644 w 9143999"/>
              <a:gd name="connsiteY8475" fmla="*/ 2971899 h 6844842"/>
              <a:gd name="connsiteX8476" fmla="*/ 9143999 w 9143999"/>
              <a:gd name="connsiteY8476" fmla="*/ 2979226 h 6844842"/>
              <a:gd name="connsiteX8477" fmla="*/ 9131353 w 9143999"/>
              <a:gd name="connsiteY8477" fmla="*/ 2971899 h 6844842"/>
              <a:gd name="connsiteX8478" fmla="*/ 9128490 w 9143999"/>
              <a:gd name="connsiteY8478" fmla="*/ 2936466 h 6844842"/>
              <a:gd name="connsiteX8479" fmla="*/ 9143999 w 9143999"/>
              <a:gd name="connsiteY8479" fmla="*/ 2927973 h 6844842"/>
              <a:gd name="connsiteX8480" fmla="*/ 2243451 w 9143999"/>
              <a:gd name="connsiteY8480" fmla="*/ 2982619 h 6844842"/>
              <a:gd name="connsiteX8481" fmla="*/ 2224734 w 9143999"/>
              <a:gd name="connsiteY8481" fmla="*/ 2971904 h 6844842"/>
              <a:gd name="connsiteX8482" fmla="*/ 2236164 w 9143999"/>
              <a:gd name="connsiteY8482" fmla="*/ 2925041 h 6844842"/>
              <a:gd name="connsiteX8483" fmla="*/ 2263024 w 9143999"/>
              <a:gd name="connsiteY8483" fmla="*/ 2973618 h 6844842"/>
              <a:gd name="connsiteX8484" fmla="*/ 2243451 w 9143999"/>
              <a:gd name="connsiteY8484" fmla="*/ 2982619 h 6844842"/>
              <a:gd name="connsiteX8485" fmla="*/ 6900546 w 9143999"/>
              <a:gd name="connsiteY8485" fmla="*/ 2982619 h 6844842"/>
              <a:gd name="connsiteX8486" fmla="*/ 6880973 w 9143999"/>
              <a:gd name="connsiteY8486" fmla="*/ 2973618 h 6844842"/>
              <a:gd name="connsiteX8487" fmla="*/ 6907833 w 9143999"/>
              <a:gd name="connsiteY8487" fmla="*/ 2925041 h 6844842"/>
              <a:gd name="connsiteX8488" fmla="*/ 6919263 w 9143999"/>
              <a:gd name="connsiteY8488" fmla="*/ 2971904 h 6844842"/>
              <a:gd name="connsiteX8489" fmla="*/ 6900546 w 9143999"/>
              <a:gd name="connsiteY8489" fmla="*/ 2982619 h 6844842"/>
              <a:gd name="connsiteX8490" fmla="*/ 2115784 w 9143999"/>
              <a:gd name="connsiteY8490" fmla="*/ 2983332 h 6844842"/>
              <a:gd name="connsiteX8491" fmla="*/ 2097496 w 9143999"/>
              <a:gd name="connsiteY8491" fmla="*/ 2974188 h 6844842"/>
              <a:gd name="connsiteX8492" fmla="*/ 2111212 w 9143999"/>
              <a:gd name="connsiteY8492" fmla="*/ 2924468 h 6844842"/>
              <a:gd name="connsiteX8493" fmla="*/ 2142073 w 9143999"/>
              <a:gd name="connsiteY8493" fmla="*/ 2953043 h 6844842"/>
              <a:gd name="connsiteX8494" fmla="*/ 2115784 w 9143999"/>
              <a:gd name="connsiteY8494" fmla="*/ 2983332 h 6844842"/>
              <a:gd name="connsiteX8495" fmla="*/ 7028213 w 9143999"/>
              <a:gd name="connsiteY8495" fmla="*/ 2983332 h 6844842"/>
              <a:gd name="connsiteX8496" fmla="*/ 7001924 w 9143999"/>
              <a:gd name="connsiteY8496" fmla="*/ 2953043 h 6844842"/>
              <a:gd name="connsiteX8497" fmla="*/ 7032785 w 9143999"/>
              <a:gd name="connsiteY8497" fmla="*/ 2924468 h 6844842"/>
              <a:gd name="connsiteX8498" fmla="*/ 7046501 w 9143999"/>
              <a:gd name="connsiteY8498" fmla="*/ 2974188 h 6844842"/>
              <a:gd name="connsiteX8499" fmla="*/ 7028213 w 9143999"/>
              <a:gd name="connsiteY8499" fmla="*/ 2983332 h 6844842"/>
              <a:gd name="connsiteX8500" fmla="*/ 1450102 w 9143999"/>
              <a:gd name="connsiteY8500" fmla="*/ 2988045 h 6844842"/>
              <a:gd name="connsiteX8501" fmla="*/ 1435601 w 9143999"/>
              <a:gd name="connsiteY8501" fmla="*/ 2979902 h 6844842"/>
              <a:gd name="connsiteX8502" fmla="*/ 1453317 w 9143999"/>
              <a:gd name="connsiteY8502" fmla="*/ 2920466 h 6844842"/>
              <a:gd name="connsiteX8503" fmla="*/ 1465890 w 9143999"/>
              <a:gd name="connsiteY8503" fmla="*/ 2979902 h 6844842"/>
              <a:gd name="connsiteX8504" fmla="*/ 1450102 w 9143999"/>
              <a:gd name="connsiteY8504" fmla="*/ 2988045 h 6844842"/>
              <a:gd name="connsiteX8505" fmla="*/ 7693895 w 9143999"/>
              <a:gd name="connsiteY8505" fmla="*/ 2988045 h 6844842"/>
              <a:gd name="connsiteX8506" fmla="*/ 7678107 w 9143999"/>
              <a:gd name="connsiteY8506" fmla="*/ 2979902 h 6844842"/>
              <a:gd name="connsiteX8507" fmla="*/ 7690680 w 9143999"/>
              <a:gd name="connsiteY8507" fmla="*/ 2920466 h 6844842"/>
              <a:gd name="connsiteX8508" fmla="*/ 7708396 w 9143999"/>
              <a:gd name="connsiteY8508" fmla="*/ 2979902 h 6844842"/>
              <a:gd name="connsiteX8509" fmla="*/ 7693895 w 9143999"/>
              <a:gd name="connsiteY8509" fmla="*/ 2988045 h 6844842"/>
              <a:gd name="connsiteX8510" fmla="*/ 4096043 w 9143999"/>
              <a:gd name="connsiteY8510" fmla="*/ 2988473 h 6844842"/>
              <a:gd name="connsiteX8511" fmla="*/ 4076326 w 9143999"/>
              <a:gd name="connsiteY8511" fmla="*/ 2976472 h 6844842"/>
              <a:gd name="connsiteX8512" fmla="*/ 4100329 w 9143999"/>
              <a:gd name="connsiteY8512" fmla="*/ 2920465 h 6844842"/>
              <a:gd name="connsiteX8513" fmla="*/ 4119188 w 9143999"/>
              <a:gd name="connsiteY8513" fmla="*/ 2979901 h 6844842"/>
              <a:gd name="connsiteX8514" fmla="*/ 4096043 w 9143999"/>
              <a:gd name="connsiteY8514" fmla="*/ 2988473 h 6844842"/>
              <a:gd name="connsiteX8515" fmla="*/ 5047954 w 9143999"/>
              <a:gd name="connsiteY8515" fmla="*/ 2988473 h 6844842"/>
              <a:gd name="connsiteX8516" fmla="*/ 5024809 w 9143999"/>
              <a:gd name="connsiteY8516" fmla="*/ 2979901 h 6844842"/>
              <a:gd name="connsiteX8517" fmla="*/ 5043668 w 9143999"/>
              <a:gd name="connsiteY8517" fmla="*/ 2920465 h 6844842"/>
              <a:gd name="connsiteX8518" fmla="*/ 5067671 w 9143999"/>
              <a:gd name="connsiteY8518" fmla="*/ 2976472 h 6844842"/>
              <a:gd name="connsiteX8519" fmla="*/ 5047954 w 9143999"/>
              <a:gd name="connsiteY8519" fmla="*/ 2988473 h 6844842"/>
              <a:gd name="connsiteX8520" fmla="*/ 4232706 w 9143999"/>
              <a:gd name="connsiteY8520" fmla="*/ 2988474 h 6844842"/>
              <a:gd name="connsiteX8521" fmla="*/ 4214990 w 9143999"/>
              <a:gd name="connsiteY8521" fmla="*/ 2979330 h 6844842"/>
              <a:gd name="connsiteX8522" fmla="*/ 4234992 w 9143999"/>
              <a:gd name="connsiteY8522" fmla="*/ 2920466 h 6844842"/>
              <a:gd name="connsiteX8523" fmla="*/ 4264710 w 9143999"/>
              <a:gd name="connsiteY8523" fmla="*/ 2954756 h 6844842"/>
              <a:gd name="connsiteX8524" fmla="*/ 4232706 w 9143999"/>
              <a:gd name="connsiteY8524" fmla="*/ 2988474 h 6844842"/>
              <a:gd name="connsiteX8525" fmla="*/ 4911291 w 9143999"/>
              <a:gd name="connsiteY8525" fmla="*/ 2988474 h 6844842"/>
              <a:gd name="connsiteX8526" fmla="*/ 4879287 w 9143999"/>
              <a:gd name="connsiteY8526" fmla="*/ 2954756 h 6844842"/>
              <a:gd name="connsiteX8527" fmla="*/ 4909005 w 9143999"/>
              <a:gd name="connsiteY8527" fmla="*/ 2920466 h 6844842"/>
              <a:gd name="connsiteX8528" fmla="*/ 4929007 w 9143999"/>
              <a:gd name="connsiteY8528" fmla="*/ 2979330 h 6844842"/>
              <a:gd name="connsiteX8529" fmla="*/ 4911291 w 9143999"/>
              <a:gd name="connsiteY8529" fmla="*/ 2988474 h 6844842"/>
              <a:gd name="connsiteX8530" fmla="*/ 3561832 w 9143999"/>
              <a:gd name="connsiteY8530" fmla="*/ 2988786 h 6844842"/>
              <a:gd name="connsiteX8531" fmla="*/ 3543954 w 9143999"/>
              <a:gd name="connsiteY8531" fmla="*/ 2978758 h 6844842"/>
              <a:gd name="connsiteX8532" fmla="*/ 3571958 w 9143999"/>
              <a:gd name="connsiteY8532" fmla="*/ 2920465 h 6844842"/>
              <a:gd name="connsiteX8533" fmla="*/ 3602819 w 9143999"/>
              <a:gd name="connsiteY8533" fmla="*/ 2951897 h 6844842"/>
              <a:gd name="connsiteX8534" fmla="*/ 3561832 w 9143999"/>
              <a:gd name="connsiteY8534" fmla="*/ 2988786 h 6844842"/>
              <a:gd name="connsiteX8535" fmla="*/ 5582165 w 9143999"/>
              <a:gd name="connsiteY8535" fmla="*/ 2988786 h 6844842"/>
              <a:gd name="connsiteX8536" fmla="*/ 5541178 w 9143999"/>
              <a:gd name="connsiteY8536" fmla="*/ 2951897 h 6844842"/>
              <a:gd name="connsiteX8537" fmla="*/ 5572039 w 9143999"/>
              <a:gd name="connsiteY8537" fmla="*/ 2920465 h 6844842"/>
              <a:gd name="connsiteX8538" fmla="*/ 5600043 w 9143999"/>
              <a:gd name="connsiteY8538" fmla="*/ 2978758 h 6844842"/>
              <a:gd name="connsiteX8539" fmla="*/ 5582165 w 9143999"/>
              <a:gd name="connsiteY8539" fmla="*/ 2988786 h 6844842"/>
              <a:gd name="connsiteX8540" fmla="*/ 4365659 w 9143999"/>
              <a:gd name="connsiteY8540" fmla="*/ 2988831 h 6844842"/>
              <a:gd name="connsiteX8541" fmla="*/ 4336512 w 9143999"/>
              <a:gd name="connsiteY8541" fmla="*/ 2975329 h 6844842"/>
              <a:gd name="connsiteX8542" fmla="*/ 4337655 w 9143999"/>
              <a:gd name="connsiteY8542" fmla="*/ 2933038 h 6844842"/>
              <a:gd name="connsiteX8543" fmla="*/ 4395948 w 9143999"/>
              <a:gd name="connsiteY8543" fmla="*/ 2938753 h 6844842"/>
              <a:gd name="connsiteX8544" fmla="*/ 4394805 w 9143999"/>
              <a:gd name="connsiteY8544" fmla="*/ 2970186 h 6844842"/>
              <a:gd name="connsiteX8545" fmla="*/ 4365659 w 9143999"/>
              <a:gd name="connsiteY8545" fmla="*/ 2988831 h 6844842"/>
              <a:gd name="connsiteX8546" fmla="*/ 4778338 w 9143999"/>
              <a:gd name="connsiteY8546" fmla="*/ 2988831 h 6844842"/>
              <a:gd name="connsiteX8547" fmla="*/ 4749192 w 9143999"/>
              <a:gd name="connsiteY8547" fmla="*/ 2970186 h 6844842"/>
              <a:gd name="connsiteX8548" fmla="*/ 4748049 w 9143999"/>
              <a:gd name="connsiteY8548" fmla="*/ 2938753 h 6844842"/>
              <a:gd name="connsiteX8549" fmla="*/ 4806342 w 9143999"/>
              <a:gd name="connsiteY8549" fmla="*/ 2933038 h 6844842"/>
              <a:gd name="connsiteX8550" fmla="*/ 4807485 w 9143999"/>
              <a:gd name="connsiteY8550" fmla="*/ 2975329 h 6844842"/>
              <a:gd name="connsiteX8551" fmla="*/ 4778338 w 9143999"/>
              <a:gd name="connsiteY8551" fmla="*/ 2988831 h 6844842"/>
              <a:gd name="connsiteX8552" fmla="*/ 3176325 w 9143999"/>
              <a:gd name="connsiteY8552" fmla="*/ 2988857 h 6844842"/>
              <a:gd name="connsiteX8553" fmla="*/ 3149098 w 9143999"/>
              <a:gd name="connsiteY8553" fmla="*/ 2981044 h 6844842"/>
              <a:gd name="connsiteX8554" fmla="*/ 3146812 w 9143999"/>
              <a:gd name="connsiteY8554" fmla="*/ 2928466 h 6844842"/>
              <a:gd name="connsiteX8555" fmla="*/ 3199390 w 9143999"/>
              <a:gd name="connsiteY8555" fmla="*/ 2930752 h 6844842"/>
              <a:gd name="connsiteX8556" fmla="*/ 3176325 w 9143999"/>
              <a:gd name="connsiteY8556" fmla="*/ 2988857 h 6844842"/>
              <a:gd name="connsiteX8557" fmla="*/ 5967672 w 9143999"/>
              <a:gd name="connsiteY8557" fmla="*/ 2988857 h 6844842"/>
              <a:gd name="connsiteX8558" fmla="*/ 5944607 w 9143999"/>
              <a:gd name="connsiteY8558" fmla="*/ 2930752 h 6844842"/>
              <a:gd name="connsiteX8559" fmla="*/ 5997185 w 9143999"/>
              <a:gd name="connsiteY8559" fmla="*/ 2928466 h 6844842"/>
              <a:gd name="connsiteX8560" fmla="*/ 5994899 w 9143999"/>
              <a:gd name="connsiteY8560" fmla="*/ 2981044 h 6844842"/>
              <a:gd name="connsiteX8561" fmla="*/ 5967672 w 9143999"/>
              <a:gd name="connsiteY8561" fmla="*/ 2988857 h 6844842"/>
              <a:gd name="connsiteX8562" fmla="*/ 3435933 w 9143999"/>
              <a:gd name="connsiteY8562" fmla="*/ 2988906 h 6844842"/>
              <a:gd name="connsiteX8563" fmla="*/ 3407001 w 9143999"/>
              <a:gd name="connsiteY8563" fmla="*/ 2978762 h 6844842"/>
              <a:gd name="connsiteX8564" fmla="*/ 3445291 w 9143999"/>
              <a:gd name="connsiteY8564" fmla="*/ 2917040 h 6844842"/>
              <a:gd name="connsiteX8565" fmla="*/ 3467008 w 9143999"/>
              <a:gd name="connsiteY8565" fmla="*/ 2979333 h 6844842"/>
              <a:gd name="connsiteX8566" fmla="*/ 3435933 w 9143999"/>
              <a:gd name="connsiteY8566" fmla="*/ 2988906 h 6844842"/>
              <a:gd name="connsiteX8567" fmla="*/ 5708064 w 9143999"/>
              <a:gd name="connsiteY8567" fmla="*/ 2988906 h 6844842"/>
              <a:gd name="connsiteX8568" fmla="*/ 5676989 w 9143999"/>
              <a:gd name="connsiteY8568" fmla="*/ 2979333 h 6844842"/>
              <a:gd name="connsiteX8569" fmla="*/ 5698706 w 9143999"/>
              <a:gd name="connsiteY8569" fmla="*/ 2917040 h 6844842"/>
              <a:gd name="connsiteX8570" fmla="*/ 5736996 w 9143999"/>
              <a:gd name="connsiteY8570" fmla="*/ 2978762 h 6844842"/>
              <a:gd name="connsiteX8571" fmla="*/ 5708064 w 9143999"/>
              <a:gd name="connsiteY8571" fmla="*/ 2988906 h 6844842"/>
              <a:gd name="connsiteX8572" fmla="*/ 2640156 w 9143999"/>
              <a:gd name="connsiteY8572" fmla="*/ 2989044 h 6844842"/>
              <a:gd name="connsiteX8573" fmla="*/ 2619582 w 9143999"/>
              <a:gd name="connsiteY8573" fmla="*/ 2978757 h 6844842"/>
              <a:gd name="connsiteX8574" fmla="*/ 2645299 w 9143999"/>
              <a:gd name="connsiteY8574" fmla="*/ 2920464 h 6844842"/>
              <a:gd name="connsiteX8575" fmla="*/ 2678446 w 9143999"/>
              <a:gd name="connsiteY8575" fmla="*/ 2953040 h 6844842"/>
              <a:gd name="connsiteX8576" fmla="*/ 2640156 w 9143999"/>
              <a:gd name="connsiteY8576" fmla="*/ 2989044 h 6844842"/>
              <a:gd name="connsiteX8577" fmla="*/ 3700900 w 9143999"/>
              <a:gd name="connsiteY8577" fmla="*/ 2989044 h 6844842"/>
              <a:gd name="connsiteX8578" fmla="*/ 3680898 w 9143999"/>
              <a:gd name="connsiteY8578" fmla="*/ 2978757 h 6844842"/>
              <a:gd name="connsiteX8579" fmla="*/ 3704329 w 9143999"/>
              <a:gd name="connsiteY8579" fmla="*/ 2920464 h 6844842"/>
              <a:gd name="connsiteX8580" fmla="*/ 3739762 w 9143999"/>
              <a:gd name="connsiteY8580" fmla="*/ 2955897 h 6844842"/>
              <a:gd name="connsiteX8581" fmla="*/ 3700900 w 9143999"/>
              <a:gd name="connsiteY8581" fmla="*/ 2989044 h 6844842"/>
              <a:gd name="connsiteX8582" fmla="*/ 5443097 w 9143999"/>
              <a:gd name="connsiteY8582" fmla="*/ 2989044 h 6844842"/>
              <a:gd name="connsiteX8583" fmla="*/ 5404235 w 9143999"/>
              <a:gd name="connsiteY8583" fmla="*/ 2955897 h 6844842"/>
              <a:gd name="connsiteX8584" fmla="*/ 5439668 w 9143999"/>
              <a:gd name="connsiteY8584" fmla="*/ 2920464 h 6844842"/>
              <a:gd name="connsiteX8585" fmla="*/ 5463099 w 9143999"/>
              <a:gd name="connsiteY8585" fmla="*/ 2978757 h 6844842"/>
              <a:gd name="connsiteX8586" fmla="*/ 5443097 w 9143999"/>
              <a:gd name="connsiteY8586" fmla="*/ 2989044 h 6844842"/>
              <a:gd name="connsiteX8587" fmla="*/ 6503841 w 9143999"/>
              <a:gd name="connsiteY8587" fmla="*/ 2989044 h 6844842"/>
              <a:gd name="connsiteX8588" fmla="*/ 6465551 w 9143999"/>
              <a:gd name="connsiteY8588" fmla="*/ 2953040 h 6844842"/>
              <a:gd name="connsiteX8589" fmla="*/ 6498698 w 9143999"/>
              <a:gd name="connsiteY8589" fmla="*/ 2920464 h 6844842"/>
              <a:gd name="connsiteX8590" fmla="*/ 6524415 w 9143999"/>
              <a:gd name="connsiteY8590" fmla="*/ 2978757 h 6844842"/>
              <a:gd name="connsiteX8591" fmla="*/ 6503841 w 9143999"/>
              <a:gd name="connsiteY8591" fmla="*/ 2989044 h 6844842"/>
              <a:gd name="connsiteX8592" fmla="*/ 525056 w 9143999"/>
              <a:gd name="connsiteY8592" fmla="*/ 2989543 h 6844842"/>
              <a:gd name="connsiteX8593" fmla="*/ 496483 w 9143999"/>
              <a:gd name="connsiteY8593" fmla="*/ 2976470 h 6844842"/>
              <a:gd name="connsiteX8594" fmla="*/ 530771 w 9143999"/>
              <a:gd name="connsiteY8594" fmla="*/ 2921606 h 6844842"/>
              <a:gd name="connsiteX8595" fmla="*/ 558209 w 9143999"/>
              <a:gd name="connsiteY8595" fmla="*/ 2941609 h 6844842"/>
              <a:gd name="connsiteX8596" fmla="*/ 553636 w 9143999"/>
              <a:gd name="connsiteY8596" fmla="*/ 2974756 h 6844842"/>
              <a:gd name="connsiteX8597" fmla="*/ 525056 w 9143999"/>
              <a:gd name="connsiteY8597" fmla="*/ 2989543 h 6844842"/>
              <a:gd name="connsiteX8598" fmla="*/ 8618941 w 9143999"/>
              <a:gd name="connsiteY8598" fmla="*/ 2989543 h 6844842"/>
              <a:gd name="connsiteX8599" fmla="*/ 8590361 w 9143999"/>
              <a:gd name="connsiteY8599" fmla="*/ 2974756 h 6844842"/>
              <a:gd name="connsiteX8600" fmla="*/ 8585788 w 9143999"/>
              <a:gd name="connsiteY8600" fmla="*/ 2941609 h 6844842"/>
              <a:gd name="connsiteX8601" fmla="*/ 8613226 w 9143999"/>
              <a:gd name="connsiteY8601" fmla="*/ 2921606 h 6844842"/>
              <a:gd name="connsiteX8602" fmla="*/ 8647514 w 9143999"/>
              <a:gd name="connsiteY8602" fmla="*/ 2976470 h 6844842"/>
              <a:gd name="connsiteX8603" fmla="*/ 8618941 w 9143999"/>
              <a:gd name="connsiteY8603" fmla="*/ 2989543 h 6844842"/>
              <a:gd name="connsiteX8604" fmla="*/ 1308940 w 9143999"/>
              <a:gd name="connsiteY8604" fmla="*/ 2995907 h 6844842"/>
              <a:gd name="connsiteX8605" fmla="*/ 1274649 w 9143999"/>
              <a:gd name="connsiteY8605" fmla="*/ 2954759 h 6844842"/>
              <a:gd name="connsiteX8606" fmla="*/ 1318655 w 9143999"/>
              <a:gd name="connsiteY8606" fmla="*/ 2909039 h 6844842"/>
              <a:gd name="connsiteX8607" fmla="*/ 1345516 w 9143999"/>
              <a:gd name="connsiteY8607" fmla="*/ 2921040 h 6844842"/>
              <a:gd name="connsiteX8608" fmla="*/ 1360375 w 9143999"/>
              <a:gd name="connsiteY8608" fmla="*/ 2954759 h 6844842"/>
              <a:gd name="connsiteX8609" fmla="*/ 1352945 w 9143999"/>
              <a:gd name="connsiteY8609" fmla="*/ 2982191 h 6844842"/>
              <a:gd name="connsiteX8610" fmla="*/ 1308940 w 9143999"/>
              <a:gd name="connsiteY8610" fmla="*/ 2995907 h 6844842"/>
              <a:gd name="connsiteX8611" fmla="*/ 7835057 w 9143999"/>
              <a:gd name="connsiteY8611" fmla="*/ 2995907 h 6844842"/>
              <a:gd name="connsiteX8612" fmla="*/ 7791052 w 9143999"/>
              <a:gd name="connsiteY8612" fmla="*/ 2982191 h 6844842"/>
              <a:gd name="connsiteX8613" fmla="*/ 7783622 w 9143999"/>
              <a:gd name="connsiteY8613" fmla="*/ 2954759 h 6844842"/>
              <a:gd name="connsiteX8614" fmla="*/ 7798481 w 9143999"/>
              <a:gd name="connsiteY8614" fmla="*/ 2921040 h 6844842"/>
              <a:gd name="connsiteX8615" fmla="*/ 7825342 w 9143999"/>
              <a:gd name="connsiteY8615" fmla="*/ 2909039 h 6844842"/>
              <a:gd name="connsiteX8616" fmla="*/ 7869348 w 9143999"/>
              <a:gd name="connsiteY8616" fmla="*/ 2954759 h 6844842"/>
              <a:gd name="connsiteX8617" fmla="*/ 7835057 w 9143999"/>
              <a:gd name="connsiteY8617" fmla="*/ 2995907 h 6844842"/>
              <a:gd name="connsiteX8618" fmla="*/ 1713651 w 9143999"/>
              <a:gd name="connsiteY8618" fmla="*/ 2999476 h 6844842"/>
              <a:gd name="connsiteX8619" fmla="*/ 1699792 w 9143999"/>
              <a:gd name="connsiteY8619" fmla="*/ 2993618 h 6844842"/>
              <a:gd name="connsiteX8620" fmla="*/ 1668360 w 9143999"/>
              <a:gd name="connsiteY8620" fmla="*/ 2953041 h 6844842"/>
              <a:gd name="connsiteX8621" fmla="*/ 1715223 w 9143999"/>
              <a:gd name="connsiteY8621" fmla="*/ 2909036 h 6844842"/>
              <a:gd name="connsiteX8622" fmla="*/ 1756942 w 9143999"/>
              <a:gd name="connsiteY8622" fmla="*/ 2943326 h 6844842"/>
              <a:gd name="connsiteX8623" fmla="*/ 1733511 w 9143999"/>
              <a:gd name="connsiteY8623" fmla="*/ 2992475 h 6844842"/>
              <a:gd name="connsiteX8624" fmla="*/ 1713651 w 9143999"/>
              <a:gd name="connsiteY8624" fmla="*/ 2999476 h 6844842"/>
              <a:gd name="connsiteX8625" fmla="*/ 7430346 w 9143999"/>
              <a:gd name="connsiteY8625" fmla="*/ 2999476 h 6844842"/>
              <a:gd name="connsiteX8626" fmla="*/ 7410486 w 9143999"/>
              <a:gd name="connsiteY8626" fmla="*/ 2992475 h 6844842"/>
              <a:gd name="connsiteX8627" fmla="*/ 7387055 w 9143999"/>
              <a:gd name="connsiteY8627" fmla="*/ 2943326 h 6844842"/>
              <a:gd name="connsiteX8628" fmla="*/ 7428774 w 9143999"/>
              <a:gd name="connsiteY8628" fmla="*/ 2909036 h 6844842"/>
              <a:gd name="connsiteX8629" fmla="*/ 7475637 w 9143999"/>
              <a:gd name="connsiteY8629" fmla="*/ 2953041 h 6844842"/>
              <a:gd name="connsiteX8630" fmla="*/ 7444205 w 9143999"/>
              <a:gd name="connsiteY8630" fmla="*/ 2993618 h 6844842"/>
              <a:gd name="connsiteX8631" fmla="*/ 7430346 w 9143999"/>
              <a:gd name="connsiteY8631" fmla="*/ 2999476 h 6844842"/>
              <a:gd name="connsiteX8632" fmla="*/ 3305912 w 9143999"/>
              <a:gd name="connsiteY8632" fmla="*/ 2999834 h 6844842"/>
              <a:gd name="connsiteX8633" fmla="*/ 3286052 w 9143999"/>
              <a:gd name="connsiteY8633" fmla="*/ 2993619 h 6844842"/>
              <a:gd name="connsiteX8634" fmla="*/ 3269478 w 9143999"/>
              <a:gd name="connsiteY8634" fmla="*/ 2927325 h 6844842"/>
              <a:gd name="connsiteX8635" fmla="*/ 3326057 w 9143999"/>
              <a:gd name="connsiteY8635" fmla="*/ 2914752 h 6844842"/>
              <a:gd name="connsiteX8636" fmla="*/ 3328343 w 9143999"/>
              <a:gd name="connsiteY8636" fmla="*/ 2991905 h 6844842"/>
              <a:gd name="connsiteX8637" fmla="*/ 3305912 w 9143999"/>
              <a:gd name="connsiteY8637" fmla="*/ 2999834 h 6844842"/>
              <a:gd name="connsiteX8638" fmla="*/ 5838085 w 9143999"/>
              <a:gd name="connsiteY8638" fmla="*/ 2999834 h 6844842"/>
              <a:gd name="connsiteX8639" fmla="*/ 5815654 w 9143999"/>
              <a:gd name="connsiteY8639" fmla="*/ 2991905 h 6844842"/>
              <a:gd name="connsiteX8640" fmla="*/ 5817940 w 9143999"/>
              <a:gd name="connsiteY8640" fmla="*/ 2914752 h 6844842"/>
              <a:gd name="connsiteX8641" fmla="*/ 5874519 w 9143999"/>
              <a:gd name="connsiteY8641" fmla="*/ 2927325 h 6844842"/>
              <a:gd name="connsiteX8642" fmla="*/ 5857945 w 9143999"/>
              <a:gd name="connsiteY8642" fmla="*/ 2993619 h 6844842"/>
              <a:gd name="connsiteX8643" fmla="*/ 5838085 w 9143999"/>
              <a:gd name="connsiteY8643" fmla="*/ 2999834 h 6844842"/>
              <a:gd name="connsiteX8644" fmla="*/ 1185205 w 9143999"/>
              <a:gd name="connsiteY8644" fmla="*/ 2999909 h 6844842"/>
              <a:gd name="connsiteX8645" fmla="*/ 1154273 w 9143999"/>
              <a:gd name="connsiteY8645" fmla="*/ 2982764 h 6844842"/>
              <a:gd name="connsiteX8646" fmla="*/ 1158273 w 9143999"/>
              <a:gd name="connsiteY8646" fmla="*/ 2922756 h 6844842"/>
              <a:gd name="connsiteX8647" fmla="*/ 1211994 w 9143999"/>
              <a:gd name="connsiteY8647" fmla="*/ 2915898 h 6844842"/>
              <a:gd name="connsiteX8648" fmla="*/ 1214852 w 9143999"/>
              <a:gd name="connsiteY8648" fmla="*/ 2986193 h 6844842"/>
              <a:gd name="connsiteX8649" fmla="*/ 1185205 w 9143999"/>
              <a:gd name="connsiteY8649" fmla="*/ 2999909 h 6844842"/>
              <a:gd name="connsiteX8650" fmla="*/ 7958792 w 9143999"/>
              <a:gd name="connsiteY8650" fmla="*/ 2999909 h 6844842"/>
              <a:gd name="connsiteX8651" fmla="*/ 7929145 w 9143999"/>
              <a:gd name="connsiteY8651" fmla="*/ 2986193 h 6844842"/>
              <a:gd name="connsiteX8652" fmla="*/ 7932003 w 9143999"/>
              <a:gd name="connsiteY8652" fmla="*/ 2915898 h 6844842"/>
              <a:gd name="connsiteX8653" fmla="*/ 7985724 w 9143999"/>
              <a:gd name="connsiteY8653" fmla="*/ 2922756 h 6844842"/>
              <a:gd name="connsiteX8654" fmla="*/ 7989724 w 9143999"/>
              <a:gd name="connsiteY8654" fmla="*/ 2982764 h 6844842"/>
              <a:gd name="connsiteX8655" fmla="*/ 7958792 w 9143999"/>
              <a:gd name="connsiteY8655" fmla="*/ 2999909 h 6844842"/>
              <a:gd name="connsiteX8656" fmla="*/ 3833858 w 9143999"/>
              <a:gd name="connsiteY8656" fmla="*/ 3000474 h 6844842"/>
              <a:gd name="connsiteX8657" fmla="*/ 3809855 w 9143999"/>
              <a:gd name="connsiteY8657" fmla="*/ 2989044 h 6844842"/>
              <a:gd name="connsiteX8658" fmla="*/ 3790995 w 9143999"/>
              <a:gd name="connsiteY8658" fmla="*/ 2955326 h 6844842"/>
              <a:gd name="connsiteX8659" fmla="*/ 3855575 w 9143999"/>
              <a:gd name="connsiteY8659" fmla="*/ 2915321 h 6844842"/>
              <a:gd name="connsiteX8660" fmla="*/ 3876721 w 9143999"/>
              <a:gd name="connsiteY8660" fmla="*/ 2956469 h 6844842"/>
              <a:gd name="connsiteX8661" fmla="*/ 3858433 w 9143999"/>
              <a:gd name="connsiteY8661" fmla="*/ 2989044 h 6844842"/>
              <a:gd name="connsiteX8662" fmla="*/ 3833858 w 9143999"/>
              <a:gd name="connsiteY8662" fmla="*/ 3000474 h 6844842"/>
              <a:gd name="connsiteX8663" fmla="*/ 5310139 w 9143999"/>
              <a:gd name="connsiteY8663" fmla="*/ 3000474 h 6844842"/>
              <a:gd name="connsiteX8664" fmla="*/ 5285564 w 9143999"/>
              <a:gd name="connsiteY8664" fmla="*/ 2989044 h 6844842"/>
              <a:gd name="connsiteX8665" fmla="*/ 5267276 w 9143999"/>
              <a:gd name="connsiteY8665" fmla="*/ 2956469 h 6844842"/>
              <a:gd name="connsiteX8666" fmla="*/ 5288422 w 9143999"/>
              <a:gd name="connsiteY8666" fmla="*/ 2915321 h 6844842"/>
              <a:gd name="connsiteX8667" fmla="*/ 5353002 w 9143999"/>
              <a:gd name="connsiteY8667" fmla="*/ 2955326 h 6844842"/>
              <a:gd name="connsiteX8668" fmla="*/ 5334142 w 9143999"/>
              <a:gd name="connsiteY8668" fmla="*/ 2989044 h 6844842"/>
              <a:gd name="connsiteX8669" fmla="*/ 5310139 w 9143999"/>
              <a:gd name="connsiteY8669" fmla="*/ 3000474 h 6844842"/>
              <a:gd name="connsiteX8670" fmla="*/ 4099186 w 9143999"/>
              <a:gd name="connsiteY8670" fmla="*/ 3091664 h 6844842"/>
              <a:gd name="connsiteX8671" fmla="*/ 4089471 w 9143999"/>
              <a:gd name="connsiteY8671" fmla="*/ 3084806 h 6844842"/>
              <a:gd name="connsiteX8672" fmla="*/ 4099186 w 9143999"/>
              <a:gd name="connsiteY8672" fmla="*/ 3077377 h 6844842"/>
              <a:gd name="connsiteX8673" fmla="*/ 4109473 w 9143999"/>
              <a:gd name="connsiteY8673" fmla="*/ 3084806 h 6844842"/>
              <a:gd name="connsiteX8674" fmla="*/ 4099186 w 9143999"/>
              <a:gd name="connsiteY8674" fmla="*/ 3091664 h 6844842"/>
              <a:gd name="connsiteX8675" fmla="*/ 5044811 w 9143999"/>
              <a:gd name="connsiteY8675" fmla="*/ 3091664 h 6844842"/>
              <a:gd name="connsiteX8676" fmla="*/ 5034524 w 9143999"/>
              <a:gd name="connsiteY8676" fmla="*/ 3084806 h 6844842"/>
              <a:gd name="connsiteX8677" fmla="*/ 5044811 w 9143999"/>
              <a:gd name="connsiteY8677" fmla="*/ 3077377 h 6844842"/>
              <a:gd name="connsiteX8678" fmla="*/ 5054526 w 9143999"/>
              <a:gd name="connsiteY8678" fmla="*/ 3084806 h 6844842"/>
              <a:gd name="connsiteX8679" fmla="*/ 5044811 w 9143999"/>
              <a:gd name="connsiteY8679" fmla="*/ 3091664 h 6844842"/>
              <a:gd name="connsiteX8680" fmla="*/ 2382685 w 9143999"/>
              <a:gd name="connsiteY8680" fmla="*/ 3093521 h 6844842"/>
              <a:gd name="connsiteX8681" fmla="*/ 2373684 w 9143999"/>
              <a:gd name="connsiteY8681" fmla="*/ 3093379 h 6844842"/>
              <a:gd name="connsiteX8682" fmla="*/ 2378827 w 9143999"/>
              <a:gd name="connsiteY8682" fmla="*/ 3074519 h 6844842"/>
              <a:gd name="connsiteX8683" fmla="*/ 2387400 w 9143999"/>
              <a:gd name="connsiteY8683" fmla="*/ 3082520 h 6844842"/>
              <a:gd name="connsiteX8684" fmla="*/ 2382685 w 9143999"/>
              <a:gd name="connsiteY8684" fmla="*/ 3093521 h 6844842"/>
              <a:gd name="connsiteX8685" fmla="*/ 6761312 w 9143999"/>
              <a:gd name="connsiteY8685" fmla="*/ 3093521 h 6844842"/>
              <a:gd name="connsiteX8686" fmla="*/ 6756597 w 9143999"/>
              <a:gd name="connsiteY8686" fmla="*/ 3082520 h 6844842"/>
              <a:gd name="connsiteX8687" fmla="*/ 6765170 w 9143999"/>
              <a:gd name="connsiteY8687" fmla="*/ 3074519 h 6844842"/>
              <a:gd name="connsiteX8688" fmla="*/ 6770313 w 9143999"/>
              <a:gd name="connsiteY8688" fmla="*/ 3093379 h 6844842"/>
              <a:gd name="connsiteX8689" fmla="*/ 6761312 w 9143999"/>
              <a:gd name="connsiteY8689" fmla="*/ 3093521 h 6844842"/>
              <a:gd name="connsiteX8690" fmla="*/ 0 w 9143999"/>
              <a:gd name="connsiteY8690" fmla="*/ 3094807 h 6844842"/>
              <a:gd name="connsiteX8691" fmla="*/ 0 w 9143999"/>
              <a:gd name="connsiteY8691" fmla="*/ 3078411 h 6844842"/>
              <a:gd name="connsiteX8692" fmla="*/ 2923 w 9143999"/>
              <a:gd name="connsiteY8692" fmla="*/ 3078803 h 6844842"/>
              <a:gd name="connsiteX8693" fmla="*/ 5774 w 9143999"/>
              <a:gd name="connsiteY8693" fmla="*/ 3091090 h 6844842"/>
              <a:gd name="connsiteX8694" fmla="*/ 9143999 w 9143999"/>
              <a:gd name="connsiteY8694" fmla="*/ 3094808 h 6844842"/>
              <a:gd name="connsiteX8695" fmla="*/ 9138223 w 9143999"/>
              <a:gd name="connsiteY8695" fmla="*/ 3091090 h 6844842"/>
              <a:gd name="connsiteX8696" fmla="*/ 9141073 w 9143999"/>
              <a:gd name="connsiteY8696" fmla="*/ 3078803 h 6844842"/>
              <a:gd name="connsiteX8697" fmla="*/ 9143999 w 9143999"/>
              <a:gd name="connsiteY8697" fmla="*/ 3078410 h 6844842"/>
              <a:gd name="connsiteX8698" fmla="*/ 3175320 w 9143999"/>
              <a:gd name="connsiteY8698" fmla="*/ 3095734 h 6844842"/>
              <a:gd name="connsiteX8699" fmla="*/ 3161675 w 9143999"/>
              <a:gd name="connsiteY8699" fmla="*/ 3093948 h 6844842"/>
              <a:gd name="connsiteX8700" fmla="*/ 3172534 w 9143999"/>
              <a:gd name="connsiteY8700" fmla="*/ 3074517 h 6844842"/>
              <a:gd name="connsiteX8701" fmla="*/ 3185107 w 9143999"/>
              <a:gd name="connsiteY8701" fmla="*/ 3084233 h 6844842"/>
              <a:gd name="connsiteX8702" fmla="*/ 3175320 w 9143999"/>
              <a:gd name="connsiteY8702" fmla="*/ 3095734 h 6844842"/>
              <a:gd name="connsiteX8703" fmla="*/ 5968677 w 9143999"/>
              <a:gd name="connsiteY8703" fmla="*/ 3095734 h 6844842"/>
              <a:gd name="connsiteX8704" fmla="*/ 5958890 w 9143999"/>
              <a:gd name="connsiteY8704" fmla="*/ 3084233 h 6844842"/>
              <a:gd name="connsiteX8705" fmla="*/ 5971463 w 9143999"/>
              <a:gd name="connsiteY8705" fmla="*/ 3074517 h 6844842"/>
              <a:gd name="connsiteX8706" fmla="*/ 5982322 w 9143999"/>
              <a:gd name="connsiteY8706" fmla="*/ 3093948 h 6844842"/>
              <a:gd name="connsiteX8707" fmla="*/ 5968677 w 9143999"/>
              <a:gd name="connsiteY8707" fmla="*/ 3095734 h 6844842"/>
              <a:gd name="connsiteX8708" fmla="*/ 1456389 w 9143999"/>
              <a:gd name="connsiteY8708" fmla="*/ 3096733 h 6844842"/>
              <a:gd name="connsiteX8709" fmla="*/ 1444173 w 9143999"/>
              <a:gd name="connsiteY8709" fmla="*/ 3093376 h 6844842"/>
              <a:gd name="connsiteX8710" fmla="*/ 1451603 w 9143999"/>
              <a:gd name="connsiteY8710" fmla="*/ 3074517 h 6844842"/>
              <a:gd name="connsiteX8711" fmla="*/ 1463033 w 9143999"/>
              <a:gd name="connsiteY8711" fmla="*/ 3085947 h 6844842"/>
              <a:gd name="connsiteX8712" fmla="*/ 1456389 w 9143999"/>
              <a:gd name="connsiteY8712" fmla="*/ 3096733 h 6844842"/>
              <a:gd name="connsiteX8713" fmla="*/ 7687608 w 9143999"/>
              <a:gd name="connsiteY8713" fmla="*/ 3096733 h 6844842"/>
              <a:gd name="connsiteX8714" fmla="*/ 7680964 w 9143999"/>
              <a:gd name="connsiteY8714" fmla="*/ 3085947 h 6844842"/>
              <a:gd name="connsiteX8715" fmla="*/ 7692394 w 9143999"/>
              <a:gd name="connsiteY8715" fmla="*/ 3074517 h 6844842"/>
              <a:gd name="connsiteX8716" fmla="*/ 7699824 w 9143999"/>
              <a:gd name="connsiteY8716" fmla="*/ 3093376 h 6844842"/>
              <a:gd name="connsiteX8717" fmla="*/ 7687608 w 9143999"/>
              <a:gd name="connsiteY8717" fmla="*/ 3096733 h 6844842"/>
              <a:gd name="connsiteX8718" fmla="*/ 2239519 w 9143999"/>
              <a:gd name="connsiteY8718" fmla="*/ 3096806 h 6844842"/>
              <a:gd name="connsiteX8719" fmla="*/ 2233304 w 9143999"/>
              <a:gd name="connsiteY8719" fmla="*/ 3085947 h 6844842"/>
              <a:gd name="connsiteX8720" fmla="*/ 2244162 w 9143999"/>
              <a:gd name="connsiteY8720" fmla="*/ 3074517 h 6844842"/>
              <a:gd name="connsiteX8721" fmla="*/ 2255592 w 9143999"/>
              <a:gd name="connsiteY8721" fmla="*/ 3092234 h 6844842"/>
              <a:gd name="connsiteX8722" fmla="*/ 2239519 w 9143999"/>
              <a:gd name="connsiteY8722" fmla="*/ 3096806 h 6844842"/>
              <a:gd name="connsiteX8723" fmla="*/ 6904478 w 9143999"/>
              <a:gd name="connsiteY8723" fmla="*/ 3096806 h 6844842"/>
              <a:gd name="connsiteX8724" fmla="*/ 6888405 w 9143999"/>
              <a:gd name="connsiteY8724" fmla="*/ 3092234 h 6844842"/>
              <a:gd name="connsiteX8725" fmla="*/ 6899835 w 9143999"/>
              <a:gd name="connsiteY8725" fmla="*/ 3074517 h 6844842"/>
              <a:gd name="connsiteX8726" fmla="*/ 6910693 w 9143999"/>
              <a:gd name="connsiteY8726" fmla="*/ 3085947 h 6844842"/>
              <a:gd name="connsiteX8727" fmla="*/ 6904478 w 9143999"/>
              <a:gd name="connsiteY8727" fmla="*/ 3096806 h 6844842"/>
              <a:gd name="connsiteX8728" fmla="*/ 255279 w 9143999"/>
              <a:gd name="connsiteY8728" fmla="*/ 3097163 h 6844842"/>
              <a:gd name="connsiteX8729" fmla="*/ 247785 w 9143999"/>
              <a:gd name="connsiteY8729" fmla="*/ 3085947 h 6844842"/>
              <a:gd name="connsiteX8730" fmla="*/ 258064 w 9143999"/>
              <a:gd name="connsiteY8730" fmla="*/ 3074517 h 6844842"/>
              <a:gd name="connsiteX8731" fmla="*/ 270054 w 9143999"/>
              <a:gd name="connsiteY8731" fmla="*/ 3089948 h 6844842"/>
              <a:gd name="connsiteX8732" fmla="*/ 255279 w 9143999"/>
              <a:gd name="connsiteY8732" fmla="*/ 3097163 h 6844842"/>
              <a:gd name="connsiteX8733" fmla="*/ 8888718 w 9143999"/>
              <a:gd name="connsiteY8733" fmla="*/ 3097163 h 6844842"/>
              <a:gd name="connsiteX8734" fmla="*/ 8873943 w 9143999"/>
              <a:gd name="connsiteY8734" fmla="*/ 3089948 h 6844842"/>
              <a:gd name="connsiteX8735" fmla="*/ 8885933 w 9143999"/>
              <a:gd name="connsiteY8735" fmla="*/ 3074517 h 6844842"/>
              <a:gd name="connsiteX8736" fmla="*/ 8896212 w 9143999"/>
              <a:gd name="connsiteY8736" fmla="*/ 3085947 h 6844842"/>
              <a:gd name="connsiteX8737" fmla="*/ 8888718 w 9143999"/>
              <a:gd name="connsiteY8737" fmla="*/ 3097163 h 6844842"/>
              <a:gd name="connsiteX8738" fmla="*/ 2512919 w 9143999"/>
              <a:gd name="connsiteY8738" fmla="*/ 3097375 h 6844842"/>
              <a:gd name="connsiteX8739" fmla="*/ 2503775 w 9143999"/>
              <a:gd name="connsiteY8739" fmla="*/ 3091089 h 6844842"/>
              <a:gd name="connsiteX8740" fmla="*/ 2519206 w 9143999"/>
              <a:gd name="connsiteY8740" fmla="*/ 3078516 h 6844842"/>
              <a:gd name="connsiteX8741" fmla="*/ 2512919 w 9143999"/>
              <a:gd name="connsiteY8741" fmla="*/ 3097375 h 6844842"/>
              <a:gd name="connsiteX8742" fmla="*/ 6631078 w 9143999"/>
              <a:gd name="connsiteY8742" fmla="*/ 3097375 h 6844842"/>
              <a:gd name="connsiteX8743" fmla="*/ 6624791 w 9143999"/>
              <a:gd name="connsiteY8743" fmla="*/ 3078516 h 6844842"/>
              <a:gd name="connsiteX8744" fmla="*/ 6640222 w 9143999"/>
              <a:gd name="connsiteY8744" fmla="*/ 3091089 h 6844842"/>
              <a:gd name="connsiteX8745" fmla="*/ 6631078 w 9143999"/>
              <a:gd name="connsiteY8745" fmla="*/ 3097375 h 6844842"/>
              <a:gd name="connsiteX8746" fmla="*/ 3301483 w 9143999"/>
              <a:gd name="connsiteY8746" fmla="*/ 3100160 h 6844842"/>
              <a:gd name="connsiteX8747" fmla="*/ 3295196 w 9143999"/>
              <a:gd name="connsiteY8747" fmla="*/ 3092802 h 6844842"/>
              <a:gd name="connsiteX8748" fmla="*/ 3307198 w 9143999"/>
              <a:gd name="connsiteY8748" fmla="*/ 3074514 h 6844842"/>
              <a:gd name="connsiteX8749" fmla="*/ 3309484 w 9143999"/>
              <a:gd name="connsiteY8749" fmla="*/ 3096803 h 6844842"/>
              <a:gd name="connsiteX8750" fmla="*/ 3301483 w 9143999"/>
              <a:gd name="connsiteY8750" fmla="*/ 3100160 h 6844842"/>
              <a:gd name="connsiteX8751" fmla="*/ 5842514 w 9143999"/>
              <a:gd name="connsiteY8751" fmla="*/ 3100160 h 6844842"/>
              <a:gd name="connsiteX8752" fmla="*/ 5834513 w 9143999"/>
              <a:gd name="connsiteY8752" fmla="*/ 3096803 h 6844842"/>
              <a:gd name="connsiteX8753" fmla="*/ 5836799 w 9143999"/>
              <a:gd name="connsiteY8753" fmla="*/ 3074514 h 6844842"/>
              <a:gd name="connsiteX8754" fmla="*/ 5848801 w 9143999"/>
              <a:gd name="connsiteY8754" fmla="*/ 3092802 h 6844842"/>
              <a:gd name="connsiteX8755" fmla="*/ 5842514 w 9143999"/>
              <a:gd name="connsiteY8755" fmla="*/ 3100160 h 6844842"/>
              <a:gd name="connsiteX8756" fmla="*/ 3446864 w 9143999"/>
              <a:gd name="connsiteY8756" fmla="*/ 3102373 h 6844842"/>
              <a:gd name="connsiteX8757" fmla="*/ 3429290 w 9143999"/>
              <a:gd name="connsiteY8757" fmla="*/ 3101373 h 6844842"/>
              <a:gd name="connsiteX8758" fmla="*/ 3437291 w 9143999"/>
              <a:gd name="connsiteY8758" fmla="*/ 3071655 h 6844842"/>
              <a:gd name="connsiteX8759" fmla="*/ 3453293 w 9143999"/>
              <a:gd name="connsiteY8759" fmla="*/ 3083656 h 6844842"/>
              <a:gd name="connsiteX8760" fmla="*/ 3446864 w 9143999"/>
              <a:gd name="connsiteY8760" fmla="*/ 3102373 h 6844842"/>
              <a:gd name="connsiteX8761" fmla="*/ 5697133 w 9143999"/>
              <a:gd name="connsiteY8761" fmla="*/ 3102373 h 6844842"/>
              <a:gd name="connsiteX8762" fmla="*/ 5690704 w 9143999"/>
              <a:gd name="connsiteY8762" fmla="*/ 3083656 h 6844842"/>
              <a:gd name="connsiteX8763" fmla="*/ 5706706 w 9143999"/>
              <a:gd name="connsiteY8763" fmla="*/ 3071655 h 6844842"/>
              <a:gd name="connsiteX8764" fmla="*/ 5714707 w 9143999"/>
              <a:gd name="connsiteY8764" fmla="*/ 3101373 h 6844842"/>
              <a:gd name="connsiteX8765" fmla="*/ 5697133 w 9143999"/>
              <a:gd name="connsiteY8765" fmla="*/ 3102373 h 6844842"/>
              <a:gd name="connsiteX8766" fmla="*/ 3969523 w 9143999"/>
              <a:gd name="connsiteY8766" fmla="*/ 3102592 h 6844842"/>
              <a:gd name="connsiteX8767" fmla="*/ 3954806 w 9143999"/>
              <a:gd name="connsiteY8767" fmla="*/ 3099092 h 6844842"/>
              <a:gd name="connsiteX8768" fmla="*/ 3973666 w 9143999"/>
              <a:gd name="connsiteY8768" fmla="*/ 3068802 h 6844842"/>
              <a:gd name="connsiteX8769" fmla="*/ 3981667 w 9143999"/>
              <a:gd name="connsiteY8769" fmla="*/ 3094520 h 6844842"/>
              <a:gd name="connsiteX8770" fmla="*/ 3969523 w 9143999"/>
              <a:gd name="connsiteY8770" fmla="*/ 3102592 h 6844842"/>
              <a:gd name="connsiteX8771" fmla="*/ 5174474 w 9143999"/>
              <a:gd name="connsiteY8771" fmla="*/ 3102592 h 6844842"/>
              <a:gd name="connsiteX8772" fmla="*/ 5162330 w 9143999"/>
              <a:gd name="connsiteY8772" fmla="*/ 3094520 h 6844842"/>
              <a:gd name="connsiteX8773" fmla="*/ 5170331 w 9143999"/>
              <a:gd name="connsiteY8773" fmla="*/ 3068802 h 6844842"/>
              <a:gd name="connsiteX8774" fmla="*/ 5189191 w 9143999"/>
              <a:gd name="connsiteY8774" fmla="*/ 3099092 h 6844842"/>
              <a:gd name="connsiteX8775" fmla="*/ 5174474 w 9143999"/>
              <a:gd name="connsiteY8775" fmla="*/ 3102592 h 6844842"/>
              <a:gd name="connsiteX8776" fmla="*/ 2908846 w 9143999"/>
              <a:gd name="connsiteY8776" fmla="*/ 3102660 h 6844842"/>
              <a:gd name="connsiteX8777" fmla="*/ 2895201 w 9143999"/>
              <a:gd name="connsiteY8777" fmla="*/ 3091659 h 6844842"/>
              <a:gd name="connsiteX8778" fmla="*/ 2900345 w 9143999"/>
              <a:gd name="connsiteY8778" fmla="*/ 3075085 h 6844842"/>
              <a:gd name="connsiteX8779" fmla="*/ 2920347 w 9143999"/>
              <a:gd name="connsiteY8779" fmla="*/ 3093945 h 6844842"/>
              <a:gd name="connsiteX8780" fmla="*/ 2908846 w 9143999"/>
              <a:gd name="connsiteY8780" fmla="*/ 3102660 h 6844842"/>
              <a:gd name="connsiteX8781" fmla="*/ 6235151 w 9143999"/>
              <a:gd name="connsiteY8781" fmla="*/ 3102660 h 6844842"/>
              <a:gd name="connsiteX8782" fmla="*/ 6223650 w 9143999"/>
              <a:gd name="connsiteY8782" fmla="*/ 3093945 h 6844842"/>
              <a:gd name="connsiteX8783" fmla="*/ 6243652 w 9143999"/>
              <a:gd name="connsiteY8783" fmla="*/ 3075085 h 6844842"/>
              <a:gd name="connsiteX8784" fmla="*/ 6248796 w 9143999"/>
              <a:gd name="connsiteY8784" fmla="*/ 3091659 h 6844842"/>
              <a:gd name="connsiteX8785" fmla="*/ 6235151 w 9143999"/>
              <a:gd name="connsiteY8785" fmla="*/ 3102660 h 6844842"/>
              <a:gd name="connsiteX8786" fmla="*/ 1317006 w 9143999"/>
              <a:gd name="connsiteY8786" fmla="*/ 3108092 h 6844842"/>
              <a:gd name="connsiteX8787" fmla="*/ 1303218 w 9143999"/>
              <a:gd name="connsiteY8787" fmla="*/ 3097377 h 6844842"/>
              <a:gd name="connsiteX8788" fmla="*/ 1304361 w 9143999"/>
              <a:gd name="connsiteY8788" fmla="*/ 3074517 h 6844842"/>
              <a:gd name="connsiteX8789" fmla="*/ 1334651 w 9143999"/>
              <a:gd name="connsiteY8789" fmla="*/ 3074517 h 6844842"/>
              <a:gd name="connsiteX8790" fmla="*/ 1334651 w 9143999"/>
              <a:gd name="connsiteY8790" fmla="*/ 3097377 h 6844842"/>
              <a:gd name="connsiteX8791" fmla="*/ 1317006 w 9143999"/>
              <a:gd name="connsiteY8791" fmla="*/ 3108092 h 6844842"/>
              <a:gd name="connsiteX8792" fmla="*/ 7826991 w 9143999"/>
              <a:gd name="connsiteY8792" fmla="*/ 3108092 h 6844842"/>
              <a:gd name="connsiteX8793" fmla="*/ 7809346 w 9143999"/>
              <a:gd name="connsiteY8793" fmla="*/ 3097377 h 6844842"/>
              <a:gd name="connsiteX8794" fmla="*/ 7809346 w 9143999"/>
              <a:gd name="connsiteY8794" fmla="*/ 3074517 h 6844842"/>
              <a:gd name="connsiteX8795" fmla="*/ 7839636 w 9143999"/>
              <a:gd name="connsiteY8795" fmla="*/ 3074517 h 6844842"/>
              <a:gd name="connsiteX8796" fmla="*/ 7840779 w 9143999"/>
              <a:gd name="connsiteY8796" fmla="*/ 3097377 h 6844842"/>
              <a:gd name="connsiteX8797" fmla="*/ 7826991 w 9143999"/>
              <a:gd name="connsiteY8797" fmla="*/ 3108092 h 6844842"/>
              <a:gd name="connsiteX8798" fmla="*/ 3701833 w 9143999"/>
              <a:gd name="connsiteY8798" fmla="*/ 3108378 h 6844842"/>
              <a:gd name="connsiteX8799" fmla="*/ 3688331 w 9143999"/>
              <a:gd name="connsiteY8799" fmla="*/ 3100234 h 6844842"/>
              <a:gd name="connsiteX8800" fmla="*/ 3713477 w 9143999"/>
              <a:gd name="connsiteY8800" fmla="*/ 3068230 h 6844842"/>
              <a:gd name="connsiteX8801" fmla="*/ 3715763 w 9143999"/>
              <a:gd name="connsiteY8801" fmla="*/ 3101948 h 6844842"/>
              <a:gd name="connsiteX8802" fmla="*/ 3701833 w 9143999"/>
              <a:gd name="connsiteY8802" fmla="*/ 3108378 h 6844842"/>
              <a:gd name="connsiteX8803" fmla="*/ 5442164 w 9143999"/>
              <a:gd name="connsiteY8803" fmla="*/ 3108378 h 6844842"/>
              <a:gd name="connsiteX8804" fmla="*/ 5428234 w 9143999"/>
              <a:gd name="connsiteY8804" fmla="*/ 3101948 h 6844842"/>
              <a:gd name="connsiteX8805" fmla="*/ 5430520 w 9143999"/>
              <a:gd name="connsiteY8805" fmla="*/ 3068230 h 6844842"/>
              <a:gd name="connsiteX8806" fmla="*/ 5455666 w 9143999"/>
              <a:gd name="connsiteY8806" fmla="*/ 3100234 h 6844842"/>
              <a:gd name="connsiteX8807" fmla="*/ 5442164 w 9143999"/>
              <a:gd name="connsiteY8807" fmla="*/ 3108378 h 6844842"/>
              <a:gd name="connsiteX8808" fmla="*/ 395106 w 9143999"/>
              <a:gd name="connsiteY8808" fmla="*/ 3108518 h 6844842"/>
              <a:gd name="connsiteX8809" fmla="*/ 380092 w 9143999"/>
              <a:gd name="connsiteY8809" fmla="*/ 3101946 h 6844842"/>
              <a:gd name="connsiteX8810" fmla="*/ 401256 w 9143999"/>
              <a:gd name="connsiteY8810" fmla="*/ 3069942 h 6844842"/>
              <a:gd name="connsiteX8811" fmla="*/ 407546 w 9143999"/>
              <a:gd name="connsiteY8811" fmla="*/ 3097945 h 6844842"/>
              <a:gd name="connsiteX8812" fmla="*/ 395106 w 9143999"/>
              <a:gd name="connsiteY8812" fmla="*/ 3108518 h 6844842"/>
              <a:gd name="connsiteX8813" fmla="*/ 8748891 w 9143999"/>
              <a:gd name="connsiteY8813" fmla="*/ 3108518 h 6844842"/>
              <a:gd name="connsiteX8814" fmla="*/ 8736451 w 9143999"/>
              <a:gd name="connsiteY8814" fmla="*/ 3097945 h 6844842"/>
              <a:gd name="connsiteX8815" fmla="*/ 8742741 w 9143999"/>
              <a:gd name="connsiteY8815" fmla="*/ 3069942 h 6844842"/>
              <a:gd name="connsiteX8816" fmla="*/ 8763905 w 9143999"/>
              <a:gd name="connsiteY8816" fmla="*/ 3101946 h 6844842"/>
              <a:gd name="connsiteX8817" fmla="*/ 8748891 w 9143999"/>
              <a:gd name="connsiteY8817" fmla="*/ 3108518 h 6844842"/>
              <a:gd name="connsiteX8818" fmla="*/ 1980404 w 9143999"/>
              <a:gd name="connsiteY8818" fmla="*/ 3108523 h 6844842"/>
              <a:gd name="connsiteX8819" fmla="*/ 1963402 w 9143999"/>
              <a:gd name="connsiteY8819" fmla="*/ 3104808 h 6844842"/>
              <a:gd name="connsiteX8820" fmla="*/ 1971403 w 9143999"/>
              <a:gd name="connsiteY8820" fmla="*/ 3063089 h 6844842"/>
              <a:gd name="connsiteX8821" fmla="*/ 1998263 w 9143999"/>
              <a:gd name="connsiteY8821" fmla="*/ 3101951 h 6844842"/>
              <a:gd name="connsiteX8822" fmla="*/ 1980404 w 9143999"/>
              <a:gd name="connsiteY8822" fmla="*/ 3108523 h 6844842"/>
              <a:gd name="connsiteX8823" fmla="*/ 7163593 w 9143999"/>
              <a:gd name="connsiteY8823" fmla="*/ 3108523 h 6844842"/>
              <a:gd name="connsiteX8824" fmla="*/ 7145734 w 9143999"/>
              <a:gd name="connsiteY8824" fmla="*/ 3101951 h 6844842"/>
              <a:gd name="connsiteX8825" fmla="*/ 7172594 w 9143999"/>
              <a:gd name="connsiteY8825" fmla="*/ 3063089 h 6844842"/>
              <a:gd name="connsiteX8826" fmla="*/ 7180595 w 9143999"/>
              <a:gd name="connsiteY8826" fmla="*/ 3104808 h 6844842"/>
              <a:gd name="connsiteX8827" fmla="*/ 7163593 w 9143999"/>
              <a:gd name="connsiteY8827" fmla="*/ 3108523 h 6844842"/>
              <a:gd name="connsiteX8828" fmla="*/ 1848169 w 9143999"/>
              <a:gd name="connsiteY8828" fmla="*/ 3108806 h 6844842"/>
              <a:gd name="connsiteX8829" fmla="*/ 1831596 w 9143999"/>
              <a:gd name="connsiteY8829" fmla="*/ 3096233 h 6844842"/>
              <a:gd name="connsiteX8830" fmla="*/ 1832167 w 9143999"/>
              <a:gd name="connsiteY8830" fmla="*/ 3073373 h 6844842"/>
              <a:gd name="connsiteX8831" fmla="*/ 1848169 w 9143999"/>
              <a:gd name="connsiteY8831" fmla="*/ 3063086 h 6844842"/>
              <a:gd name="connsiteX8832" fmla="*/ 1864171 w 9143999"/>
              <a:gd name="connsiteY8832" fmla="*/ 3073373 h 6844842"/>
              <a:gd name="connsiteX8833" fmla="*/ 1864743 w 9143999"/>
              <a:gd name="connsiteY8833" fmla="*/ 3096233 h 6844842"/>
              <a:gd name="connsiteX8834" fmla="*/ 1848169 w 9143999"/>
              <a:gd name="connsiteY8834" fmla="*/ 3108806 h 6844842"/>
              <a:gd name="connsiteX8835" fmla="*/ 7295828 w 9143999"/>
              <a:gd name="connsiteY8835" fmla="*/ 3108806 h 6844842"/>
              <a:gd name="connsiteX8836" fmla="*/ 7279254 w 9143999"/>
              <a:gd name="connsiteY8836" fmla="*/ 3096233 h 6844842"/>
              <a:gd name="connsiteX8837" fmla="*/ 7279826 w 9143999"/>
              <a:gd name="connsiteY8837" fmla="*/ 3073373 h 6844842"/>
              <a:gd name="connsiteX8838" fmla="*/ 7295828 w 9143999"/>
              <a:gd name="connsiteY8838" fmla="*/ 3063086 h 6844842"/>
              <a:gd name="connsiteX8839" fmla="*/ 7311830 w 9143999"/>
              <a:gd name="connsiteY8839" fmla="*/ 3073373 h 6844842"/>
              <a:gd name="connsiteX8840" fmla="*/ 7312401 w 9143999"/>
              <a:gd name="connsiteY8840" fmla="*/ 3096233 h 6844842"/>
              <a:gd name="connsiteX8841" fmla="*/ 7295828 w 9143999"/>
              <a:gd name="connsiteY8841" fmla="*/ 3108806 h 6844842"/>
              <a:gd name="connsiteX8842" fmla="*/ 4495750 w 9143999"/>
              <a:gd name="connsiteY8842" fmla="*/ 3108811 h 6844842"/>
              <a:gd name="connsiteX8843" fmla="*/ 4472319 w 9143999"/>
              <a:gd name="connsiteY8843" fmla="*/ 3095095 h 6844842"/>
              <a:gd name="connsiteX8844" fmla="*/ 4517467 w 9143999"/>
              <a:gd name="connsiteY8844" fmla="*/ 3071663 h 6844842"/>
              <a:gd name="connsiteX8845" fmla="*/ 4495750 w 9143999"/>
              <a:gd name="connsiteY8845" fmla="*/ 3108811 h 6844842"/>
              <a:gd name="connsiteX8846" fmla="*/ 4648247 w 9143999"/>
              <a:gd name="connsiteY8846" fmla="*/ 3108811 h 6844842"/>
              <a:gd name="connsiteX8847" fmla="*/ 4626530 w 9143999"/>
              <a:gd name="connsiteY8847" fmla="*/ 3071663 h 6844842"/>
              <a:gd name="connsiteX8848" fmla="*/ 4671678 w 9143999"/>
              <a:gd name="connsiteY8848" fmla="*/ 3095095 h 6844842"/>
              <a:gd name="connsiteX8849" fmla="*/ 4648247 w 9143999"/>
              <a:gd name="connsiteY8849" fmla="*/ 3108811 h 6844842"/>
              <a:gd name="connsiteX8850" fmla="*/ 1186274 w 9143999"/>
              <a:gd name="connsiteY8850" fmla="*/ 3108812 h 6844842"/>
              <a:gd name="connsiteX8851" fmla="*/ 1166271 w 9143999"/>
              <a:gd name="connsiteY8851" fmla="*/ 3096810 h 6844842"/>
              <a:gd name="connsiteX8852" fmla="*/ 1169129 w 9143999"/>
              <a:gd name="connsiteY8852" fmla="*/ 3071093 h 6844842"/>
              <a:gd name="connsiteX8853" fmla="*/ 1186274 w 9143999"/>
              <a:gd name="connsiteY8853" fmla="*/ 3057376 h 6844842"/>
              <a:gd name="connsiteX8854" fmla="*/ 1203419 w 9143999"/>
              <a:gd name="connsiteY8854" fmla="*/ 3071093 h 6844842"/>
              <a:gd name="connsiteX8855" fmla="*/ 1186274 w 9143999"/>
              <a:gd name="connsiteY8855" fmla="*/ 3108812 h 6844842"/>
              <a:gd name="connsiteX8856" fmla="*/ 7957723 w 9143999"/>
              <a:gd name="connsiteY8856" fmla="*/ 3108812 h 6844842"/>
              <a:gd name="connsiteX8857" fmla="*/ 7940578 w 9143999"/>
              <a:gd name="connsiteY8857" fmla="*/ 3071093 h 6844842"/>
              <a:gd name="connsiteX8858" fmla="*/ 7957723 w 9143999"/>
              <a:gd name="connsiteY8858" fmla="*/ 3057376 h 6844842"/>
              <a:gd name="connsiteX8859" fmla="*/ 7974868 w 9143999"/>
              <a:gd name="connsiteY8859" fmla="*/ 3071093 h 6844842"/>
              <a:gd name="connsiteX8860" fmla="*/ 7977726 w 9143999"/>
              <a:gd name="connsiteY8860" fmla="*/ 3096810 h 6844842"/>
              <a:gd name="connsiteX8861" fmla="*/ 7957723 w 9143999"/>
              <a:gd name="connsiteY8861" fmla="*/ 3108812 h 6844842"/>
              <a:gd name="connsiteX8862" fmla="*/ 2113501 w 9143999"/>
              <a:gd name="connsiteY8862" fmla="*/ 3109025 h 6844842"/>
              <a:gd name="connsiteX8863" fmla="*/ 2090641 w 9143999"/>
              <a:gd name="connsiteY8863" fmla="*/ 3097381 h 6844842"/>
              <a:gd name="connsiteX8864" fmla="*/ 2115787 w 9143999"/>
              <a:gd name="connsiteY8864" fmla="*/ 3058519 h 6844842"/>
              <a:gd name="connsiteX8865" fmla="*/ 2134646 w 9143999"/>
              <a:gd name="connsiteY8865" fmla="*/ 3099667 h 6844842"/>
              <a:gd name="connsiteX8866" fmla="*/ 2113501 w 9143999"/>
              <a:gd name="connsiteY8866" fmla="*/ 3109025 h 6844842"/>
              <a:gd name="connsiteX8867" fmla="*/ 7030496 w 9143999"/>
              <a:gd name="connsiteY8867" fmla="*/ 3109025 h 6844842"/>
              <a:gd name="connsiteX8868" fmla="*/ 7009351 w 9143999"/>
              <a:gd name="connsiteY8868" fmla="*/ 3099667 h 6844842"/>
              <a:gd name="connsiteX8869" fmla="*/ 7028210 w 9143999"/>
              <a:gd name="connsiteY8869" fmla="*/ 3058519 h 6844842"/>
              <a:gd name="connsiteX8870" fmla="*/ 7053356 w 9143999"/>
              <a:gd name="connsiteY8870" fmla="*/ 3097381 h 6844842"/>
              <a:gd name="connsiteX8871" fmla="*/ 7030496 w 9143999"/>
              <a:gd name="connsiteY8871" fmla="*/ 3109025 h 6844842"/>
              <a:gd name="connsiteX8872" fmla="*/ 119784 w 9143999"/>
              <a:gd name="connsiteY8872" fmla="*/ 3112888 h 6844842"/>
              <a:gd name="connsiteX8873" fmla="*/ 103339 w 9143999"/>
              <a:gd name="connsiteY8873" fmla="*/ 3104235 h 6844842"/>
              <a:gd name="connsiteX8874" fmla="*/ 103911 w 9143999"/>
              <a:gd name="connsiteY8874" fmla="*/ 3067087 h 6844842"/>
              <a:gd name="connsiteX8875" fmla="*/ 162254 w 9143999"/>
              <a:gd name="connsiteY8875" fmla="*/ 3087090 h 6844842"/>
              <a:gd name="connsiteX8876" fmla="*/ 119784 w 9143999"/>
              <a:gd name="connsiteY8876" fmla="*/ 3112888 h 6844842"/>
              <a:gd name="connsiteX8877" fmla="*/ 9024213 w 9143999"/>
              <a:gd name="connsiteY8877" fmla="*/ 3112888 h 6844842"/>
              <a:gd name="connsiteX8878" fmla="*/ 8981743 w 9143999"/>
              <a:gd name="connsiteY8878" fmla="*/ 3087090 h 6844842"/>
              <a:gd name="connsiteX8879" fmla="*/ 9040086 w 9143999"/>
              <a:gd name="connsiteY8879" fmla="*/ 3067087 h 6844842"/>
              <a:gd name="connsiteX8880" fmla="*/ 9040658 w 9143999"/>
              <a:gd name="connsiteY8880" fmla="*/ 3104235 h 6844842"/>
              <a:gd name="connsiteX8881" fmla="*/ 9024213 w 9143999"/>
              <a:gd name="connsiteY8881" fmla="*/ 3112888 h 6844842"/>
              <a:gd name="connsiteX8882" fmla="*/ 1581696 w 9143999"/>
              <a:gd name="connsiteY8882" fmla="*/ 3119378 h 6844842"/>
              <a:gd name="connsiteX8883" fmla="*/ 1560551 w 9143999"/>
              <a:gd name="connsiteY8883" fmla="*/ 3106519 h 6844842"/>
              <a:gd name="connsiteX8884" fmla="*/ 1569123 w 9143999"/>
              <a:gd name="connsiteY8884" fmla="*/ 3057370 h 6844842"/>
              <a:gd name="connsiteX8885" fmla="*/ 1604556 w 9143999"/>
              <a:gd name="connsiteY8885" fmla="*/ 3109948 h 6844842"/>
              <a:gd name="connsiteX8886" fmla="*/ 1581696 w 9143999"/>
              <a:gd name="connsiteY8886" fmla="*/ 3119378 h 6844842"/>
              <a:gd name="connsiteX8887" fmla="*/ 7562301 w 9143999"/>
              <a:gd name="connsiteY8887" fmla="*/ 3119378 h 6844842"/>
              <a:gd name="connsiteX8888" fmla="*/ 7539441 w 9143999"/>
              <a:gd name="connsiteY8888" fmla="*/ 3109948 h 6844842"/>
              <a:gd name="connsiteX8889" fmla="*/ 7574874 w 9143999"/>
              <a:gd name="connsiteY8889" fmla="*/ 3057370 h 6844842"/>
              <a:gd name="connsiteX8890" fmla="*/ 7583446 w 9143999"/>
              <a:gd name="connsiteY8890" fmla="*/ 3106519 h 6844842"/>
              <a:gd name="connsiteX8891" fmla="*/ 7562301 w 9143999"/>
              <a:gd name="connsiteY8891" fmla="*/ 3119378 h 6844842"/>
              <a:gd name="connsiteX8892" fmla="*/ 3568528 w 9143999"/>
              <a:gd name="connsiteY8892" fmla="*/ 3119665 h 6844842"/>
              <a:gd name="connsiteX8893" fmla="*/ 3547383 w 9143999"/>
              <a:gd name="connsiteY8893" fmla="*/ 3110521 h 6844842"/>
              <a:gd name="connsiteX8894" fmla="*/ 3545668 w 9143999"/>
              <a:gd name="connsiteY8894" fmla="*/ 3063087 h 6844842"/>
              <a:gd name="connsiteX8895" fmla="*/ 3590245 w 9143999"/>
              <a:gd name="connsiteY8895" fmla="*/ 3060801 h 6844842"/>
              <a:gd name="connsiteX8896" fmla="*/ 3568528 w 9143999"/>
              <a:gd name="connsiteY8896" fmla="*/ 3119665 h 6844842"/>
              <a:gd name="connsiteX8897" fmla="*/ 5575469 w 9143999"/>
              <a:gd name="connsiteY8897" fmla="*/ 3119665 h 6844842"/>
              <a:gd name="connsiteX8898" fmla="*/ 5553752 w 9143999"/>
              <a:gd name="connsiteY8898" fmla="*/ 3060801 h 6844842"/>
              <a:gd name="connsiteX8899" fmla="*/ 5598329 w 9143999"/>
              <a:gd name="connsiteY8899" fmla="*/ 3063087 h 6844842"/>
              <a:gd name="connsiteX8900" fmla="*/ 5596614 w 9143999"/>
              <a:gd name="connsiteY8900" fmla="*/ 3110521 h 6844842"/>
              <a:gd name="connsiteX8901" fmla="*/ 5575469 w 9143999"/>
              <a:gd name="connsiteY8901" fmla="*/ 3119665 h 6844842"/>
              <a:gd name="connsiteX8902" fmla="*/ 1715212 w 9143999"/>
              <a:gd name="connsiteY8902" fmla="*/ 3120236 h 6844842"/>
              <a:gd name="connsiteX8903" fmla="*/ 1695210 w 9143999"/>
              <a:gd name="connsiteY8903" fmla="*/ 3109949 h 6844842"/>
              <a:gd name="connsiteX8904" fmla="*/ 1714641 w 9143999"/>
              <a:gd name="connsiteY8904" fmla="*/ 3051656 h 6844842"/>
              <a:gd name="connsiteX8905" fmla="*/ 1754074 w 9143999"/>
              <a:gd name="connsiteY8905" fmla="*/ 3085946 h 6844842"/>
              <a:gd name="connsiteX8906" fmla="*/ 1715212 w 9143999"/>
              <a:gd name="connsiteY8906" fmla="*/ 3120236 h 6844842"/>
              <a:gd name="connsiteX8907" fmla="*/ 7428785 w 9143999"/>
              <a:gd name="connsiteY8907" fmla="*/ 3120236 h 6844842"/>
              <a:gd name="connsiteX8908" fmla="*/ 7389923 w 9143999"/>
              <a:gd name="connsiteY8908" fmla="*/ 3085946 h 6844842"/>
              <a:gd name="connsiteX8909" fmla="*/ 7429356 w 9143999"/>
              <a:gd name="connsiteY8909" fmla="*/ 3051656 h 6844842"/>
              <a:gd name="connsiteX8910" fmla="*/ 7448787 w 9143999"/>
              <a:gd name="connsiteY8910" fmla="*/ 3109949 h 6844842"/>
              <a:gd name="connsiteX8911" fmla="*/ 7428785 w 9143999"/>
              <a:gd name="connsiteY8911" fmla="*/ 3120236 h 6844842"/>
              <a:gd name="connsiteX8912" fmla="*/ 1054532 w 9143999"/>
              <a:gd name="connsiteY8912" fmla="*/ 3122235 h 6844842"/>
              <a:gd name="connsiteX8913" fmla="*/ 1036252 w 9143999"/>
              <a:gd name="connsiteY8913" fmla="*/ 3113377 h 6844842"/>
              <a:gd name="connsiteX8914" fmla="*/ 1019104 w 9143999"/>
              <a:gd name="connsiteY8914" fmla="*/ 3083659 h 6844842"/>
              <a:gd name="connsiteX8915" fmla="*/ 1067666 w 9143999"/>
              <a:gd name="connsiteY8915" fmla="*/ 3055084 h 6844842"/>
              <a:gd name="connsiteX8916" fmla="*/ 1085367 w 9143999"/>
              <a:gd name="connsiteY8916" fmla="*/ 3083087 h 6844842"/>
              <a:gd name="connsiteX8917" fmla="*/ 1071092 w 9143999"/>
              <a:gd name="connsiteY8917" fmla="*/ 3115663 h 6844842"/>
              <a:gd name="connsiteX8918" fmla="*/ 1054532 w 9143999"/>
              <a:gd name="connsiteY8918" fmla="*/ 3122235 h 6844842"/>
              <a:gd name="connsiteX8919" fmla="*/ 8089465 w 9143999"/>
              <a:gd name="connsiteY8919" fmla="*/ 3122235 h 6844842"/>
              <a:gd name="connsiteX8920" fmla="*/ 8072905 w 9143999"/>
              <a:gd name="connsiteY8920" fmla="*/ 3115663 h 6844842"/>
              <a:gd name="connsiteX8921" fmla="*/ 8058630 w 9143999"/>
              <a:gd name="connsiteY8921" fmla="*/ 3083087 h 6844842"/>
              <a:gd name="connsiteX8922" fmla="*/ 8076331 w 9143999"/>
              <a:gd name="connsiteY8922" fmla="*/ 3055084 h 6844842"/>
              <a:gd name="connsiteX8923" fmla="*/ 8124893 w 9143999"/>
              <a:gd name="connsiteY8923" fmla="*/ 3083659 h 6844842"/>
              <a:gd name="connsiteX8924" fmla="*/ 8107745 w 9143999"/>
              <a:gd name="connsiteY8924" fmla="*/ 3113377 h 6844842"/>
              <a:gd name="connsiteX8925" fmla="*/ 8089465 w 9143999"/>
              <a:gd name="connsiteY8925" fmla="*/ 3122235 h 6844842"/>
              <a:gd name="connsiteX8926" fmla="*/ 2646658 w 9143999"/>
              <a:gd name="connsiteY8926" fmla="*/ 3124457 h 6844842"/>
              <a:gd name="connsiteX8927" fmla="*/ 2619012 w 9143999"/>
              <a:gd name="connsiteY8927" fmla="*/ 3117385 h 6844842"/>
              <a:gd name="connsiteX8928" fmla="*/ 2625298 w 9143999"/>
              <a:gd name="connsiteY8928" fmla="*/ 3048805 h 6844842"/>
              <a:gd name="connsiteX8929" fmla="*/ 2659017 w 9143999"/>
              <a:gd name="connsiteY8929" fmla="*/ 3048805 h 6844842"/>
              <a:gd name="connsiteX8930" fmla="*/ 2673876 w 9143999"/>
              <a:gd name="connsiteY8930" fmla="*/ 3108812 h 6844842"/>
              <a:gd name="connsiteX8931" fmla="*/ 2646658 w 9143999"/>
              <a:gd name="connsiteY8931" fmla="*/ 3124457 h 6844842"/>
              <a:gd name="connsiteX8932" fmla="*/ 6497339 w 9143999"/>
              <a:gd name="connsiteY8932" fmla="*/ 3124457 h 6844842"/>
              <a:gd name="connsiteX8933" fmla="*/ 6470121 w 9143999"/>
              <a:gd name="connsiteY8933" fmla="*/ 3108812 h 6844842"/>
              <a:gd name="connsiteX8934" fmla="*/ 6484980 w 9143999"/>
              <a:gd name="connsiteY8934" fmla="*/ 3048805 h 6844842"/>
              <a:gd name="connsiteX8935" fmla="*/ 6518699 w 9143999"/>
              <a:gd name="connsiteY8935" fmla="*/ 3048805 h 6844842"/>
              <a:gd name="connsiteX8936" fmla="*/ 6524985 w 9143999"/>
              <a:gd name="connsiteY8936" fmla="*/ 3117385 h 6844842"/>
              <a:gd name="connsiteX8937" fmla="*/ 6497339 w 9143999"/>
              <a:gd name="connsiteY8937" fmla="*/ 3124457 h 6844842"/>
              <a:gd name="connsiteX8938" fmla="*/ 3842477 w 9143999"/>
              <a:gd name="connsiteY8938" fmla="*/ 3124741 h 6844842"/>
              <a:gd name="connsiteX8939" fmla="*/ 3824161 w 9143999"/>
              <a:gd name="connsiteY8939" fmla="*/ 3124600 h 6844842"/>
              <a:gd name="connsiteX8940" fmla="*/ 3802997 w 9143999"/>
              <a:gd name="connsiteY8940" fmla="*/ 3111099 h 6844842"/>
              <a:gd name="connsiteX8941" fmla="*/ 3790995 w 9143999"/>
              <a:gd name="connsiteY8941" fmla="*/ 3084810 h 6844842"/>
              <a:gd name="connsiteX8942" fmla="*/ 3835001 w 9143999"/>
              <a:gd name="connsiteY8942" fmla="*/ 3040233 h 6844842"/>
              <a:gd name="connsiteX8943" fmla="*/ 3876721 w 9143999"/>
              <a:gd name="connsiteY8943" fmla="*/ 3085381 h 6844842"/>
              <a:gd name="connsiteX8944" fmla="*/ 3842477 w 9143999"/>
              <a:gd name="connsiteY8944" fmla="*/ 3124741 h 6844842"/>
              <a:gd name="connsiteX8945" fmla="*/ 5301520 w 9143999"/>
              <a:gd name="connsiteY8945" fmla="*/ 3124741 h 6844842"/>
              <a:gd name="connsiteX8946" fmla="*/ 5267276 w 9143999"/>
              <a:gd name="connsiteY8946" fmla="*/ 3085381 h 6844842"/>
              <a:gd name="connsiteX8947" fmla="*/ 5308996 w 9143999"/>
              <a:gd name="connsiteY8947" fmla="*/ 3040233 h 6844842"/>
              <a:gd name="connsiteX8948" fmla="*/ 5353002 w 9143999"/>
              <a:gd name="connsiteY8948" fmla="*/ 3084810 h 6844842"/>
              <a:gd name="connsiteX8949" fmla="*/ 5341000 w 9143999"/>
              <a:gd name="connsiteY8949" fmla="*/ 3111099 h 6844842"/>
              <a:gd name="connsiteX8950" fmla="*/ 5319836 w 9143999"/>
              <a:gd name="connsiteY8950" fmla="*/ 3124600 h 6844842"/>
              <a:gd name="connsiteX8951" fmla="*/ 5301520 w 9143999"/>
              <a:gd name="connsiteY8951" fmla="*/ 3124741 h 6844842"/>
              <a:gd name="connsiteX8952" fmla="*/ 3040939 w 9143999"/>
              <a:gd name="connsiteY8952" fmla="*/ 3125166 h 6844842"/>
              <a:gd name="connsiteX8953" fmla="*/ 3016721 w 9143999"/>
              <a:gd name="connsiteY8953" fmla="*/ 3115093 h 6844842"/>
              <a:gd name="connsiteX8954" fmla="*/ 3017864 w 9143999"/>
              <a:gd name="connsiteY8954" fmla="*/ 3055086 h 6844842"/>
              <a:gd name="connsiteX8955" fmla="*/ 3065299 w 9143999"/>
              <a:gd name="connsiteY8955" fmla="*/ 3057372 h 6844842"/>
              <a:gd name="connsiteX8956" fmla="*/ 3064727 w 9143999"/>
              <a:gd name="connsiteY8956" fmla="*/ 3113379 h 6844842"/>
              <a:gd name="connsiteX8957" fmla="*/ 3040939 w 9143999"/>
              <a:gd name="connsiteY8957" fmla="*/ 3125166 h 6844842"/>
              <a:gd name="connsiteX8958" fmla="*/ 6103058 w 9143999"/>
              <a:gd name="connsiteY8958" fmla="*/ 3125166 h 6844842"/>
              <a:gd name="connsiteX8959" fmla="*/ 6079270 w 9143999"/>
              <a:gd name="connsiteY8959" fmla="*/ 3113379 h 6844842"/>
              <a:gd name="connsiteX8960" fmla="*/ 6078698 w 9143999"/>
              <a:gd name="connsiteY8960" fmla="*/ 3057372 h 6844842"/>
              <a:gd name="connsiteX8961" fmla="*/ 6126133 w 9143999"/>
              <a:gd name="connsiteY8961" fmla="*/ 3055086 h 6844842"/>
              <a:gd name="connsiteX8962" fmla="*/ 6127276 w 9143999"/>
              <a:gd name="connsiteY8962" fmla="*/ 3115093 h 6844842"/>
              <a:gd name="connsiteX8963" fmla="*/ 6103058 w 9143999"/>
              <a:gd name="connsiteY8963" fmla="*/ 3125166 h 6844842"/>
              <a:gd name="connsiteX8964" fmla="*/ 2774466 w 9143999"/>
              <a:gd name="connsiteY8964" fmla="*/ 3125315 h 6844842"/>
              <a:gd name="connsiteX8965" fmla="*/ 2747963 w 9143999"/>
              <a:gd name="connsiteY8965" fmla="*/ 3112814 h 6844842"/>
              <a:gd name="connsiteX8966" fmla="*/ 2753106 w 9143999"/>
              <a:gd name="connsiteY8966" fmla="*/ 3055092 h 6844842"/>
              <a:gd name="connsiteX8967" fmla="*/ 2775395 w 9143999"/>
              <a:gd name="connsiteY8967" fmla="*/ 3040233 h 6844842"/>
              <a:gd name="connsiteX8968" fmla="*/ 2797683 w 9143999"/>
              <a:gd name="connsiteY8968" fmla="*/ 3055092 h 6844842"/>
              <a:gd name="connsiteX8969" fmla="*/ 2802255 w 9143999"/>
              <a:gd name="connsiteY8969" fmla="*/ 3113385 h 6844842"/>
              <a:gd name="connsiteX8970" fmla="*/ 2774466 w 9143999"/>
              <a:gd name="connsiteY8970" fmla="*/ 3125315 h 6844842"/>
              <a:gd name="connsiteX8971" fmla="*/ 6369531 w 9143999"/>
              <a:gd name="connsiteY8971" fmla="*/ 3125315 h 6844842"/>
              <a:gd name="connsiteX8972" fmla="*/ 6341742 w 9143999"/>
              <a:gd name="connsiteY8972" fmla="*/ 3113385 h 6844842"/>
              <a:gd name="connsiteX8973" fmla="*/ 6346314 w 9143999"/>
              <a:gd name="connsiteY8973" fmla="*/ 3055092 h 6844842"/>
              <a:gd name="connsiteX8974" fmla="*/ 6368602 w 9143999"/>
              <a:gd name="connsiteY8974" fmla="*/ 3040233 h 6844842"/>
              <a:gd name="connsiteX8975" fmla="*/ 6390891 w 9143999"/>
              <a:gd name="connsiteY8975" fmla="*/ 3055092 h 6844842"/>
              <a:gd name="connsiteX8976" fmla="*/ 6396034 w 9143999"/>
              <a:gd name="connsiteY8976" fmla="*/ 3112814 h 6844842"/>
              <a:gd name="connsiteX8977" fmla="*/ 6369531 w 9143999"/>
              <a:gd name="connsiteY8977" fmla="*/ 3125315 h 6844842"/>
              <a:gd name="connsiteX8978" fmla="*/ 533059 w 9143999"/>
              <a:gd name="connsiteY8978" fmla="*/ 3125379 h 6844842"/>
              <a:gd name="connsiteX8979" fmla="*/ 499914 w 9143999"/>
              <a:gd name="connsiteY8979" fmla="*/ 3115664 h 6844842"/>
              <a:gd name="connsiteX8980" fmla="*/ 488492 w 9143999"/>
              <a:gd name="connsiteY8980" fmla="*/ 3083660 h 6844842"/>
              <a:gd name="connsiteX8981" fmla="*/ 558783 w 9143999"/>
              <a:gd name="connsiteY8981" fmla="*/ 3068801 h 6844842"/>
              <a:gd name="connsiteX8982" fmla="*/ 559353 w 9143999"/>
              <a:gd name="connsiteY8982" fmla="*/ 3102519 h 6844842"/>
              <a:gd name="connsiteX8983" fmla="*/ 533059 w 9143999"/>
              <a:gd name="connsiteY8983" fmla="*/ 3125379 h 6844842"/>
              <a:gd name="connsiteX8984" fmla="*/ 8610938 w 9143999"/>
              <a:gd name="connsiteY8984" fmla="*/ 3125379 h 6844842"/>
              <a:gd name="connsiteX8985" fmla="*/ 8584644 w 9143999"/>
              <a:gd name="connsiteY8985" fmla="*/ 3102519 h 6844842"/>
              <a:gd name="connsiteX8986" fmla="*/ 8585214 w 9143999"/>
              <a:gd name="connsiteY8986" fmla="*/ 3068801 h 6844842"/>
              <a:gd name="connsiteX8987" fmla="*/ 8655505 w 9143999"/>
              <a:gd name="connsiteY8987" fmla="*/ 3083660 h 6844842"/>
              <a:gd name="connsiteX8988" fmla="*/ 8644083 w 9143999"/>
              <a:gd name="connsiteY8988" fmla="*/ 3115664 h 6844842"/>
              <a:gd name="connsiteX8989" fmla="*/ 8610938 w 9143999"/>
              <a:gd name="connsiteY8989" fmla="*/ 3125379 h 6844842"/>
              <a:gd name="connsiteX8990" fmla="*/ 4363587 w 9143999"/>
              <a:gd name="connsiteY8990" fmla="*/ 3125740 h 6844842"/>
              <a:gd name="connsiteX8991" fmla="*/ 4334226 w 9143999"/>
              <a:gd name="connsiteY8991" fmla="*/ 3112810 h 6844842"/>
              <a:gd name="connsiteX8992" fmla="*/ 4350228 w 9143999"/>
              <a:gd name="connsiteY8992" fmla="*/ 3048802 h 6844842"/>
              <a:gd name="connsiteX8993" fmla="*/ 4398234 w 9143999"/>
              <a:gd name="connsiteY8993" fmla="*/ 3064232 h 6844842"/>
              <a:gd name="connsiteX8994" fmla="*/ 4394234 w 9143999"/>
              <a:gd name="connsiteY8994" fmla="*/ 3113381 h 6844842"/>
              <a:gd name="connsiteX8995" fmla="*/ 4363587 w 9143999"/>
              <a:gd name="connsiteY8995" fmla="*/ 3125740 h 6844842"/>
              <a:gd name="connsiteX8996" fmla="*/ 4780410 w 9143999"/>
              <a:gd name="connsiteY8996" fmla="*/ 3125740 h 6844842"/>
              <a:gd name="connsiteX8997" fmla="*/ 4749763 w 9143999"/>
              <a:gd name="connsiteY8997" fmla="*/ 3113381 h 6844842"/>
              <a:gd name="connsiteX8998" fmla="*/ 4745763 w 9143999"/>
              <a:gd name="connsiteY8998" fmla="*/ 3064232 h 6844842"/>
              <a:gd name="connsiteX8999" fmla="*/ 4793769 w 9143999"/>
              <a:gd name="connsiteY8999" fmla="*/ 3048802 h 6844842"/>
              <a:gd name="connsiteX9000" fmla="*/ 4809771 w 9143999"/>
              <a:gd name="connsiteY9000" fmla="*/ 3112810 h 6844842"/>
              <a:gd name="connsiteX9001" fmla="*/ 4780410 w 9143999"/>
              <a:gd name="connsiteY9001" fmla="*/ 3125740 h 6844842"/>
              <a:gd name="connsiteX9002" fmla="*/ 4229281 w 9143999"/>
              <a:gd name="connsiteY9002" fmla="*/ 3125956 h 6844842"/>
              <a:gd name="connsiteX9003" fmla="*/ 4199563 w 9143999"/>
              <a:gd name="connsiteY9003" fmla="*/ 3111669 h 6844842"/>
              <a:gd name="connsiteX9004" fmla="*/ 4205278 w 9143999"/>
              <a:gd name="connsiteY9004" fmla="*/ 3054519 h 6844842"/>
              <a:gd name="connsiteX9005" fmla="*/ 4253856 w 9143999"/>
              <a:gd name="connsiteY9005" fmla="*/ 3049947 h 6844842"/>
              <a:gd name="connsiteX9006" fmla="*/ 4270429 w 9143999"/>
              <a:gd name="connsiteY9006" fmla="*/ 3083665 h 6844842"/>
              <a:gd name="connsiteX9007" fmla="*/ 4229281 w 9143999"/>
              <a:gd name="connsiteY9007" fmla="*/ 3125956 h 6844842"/>
              <a:gd name="connsiteX9008" fmla="*/ 4914716 w 9143999"/>
              <a:gd name="connsiteY9008" fmla="*/ 3125956 h 6844842"/>
              <a:gd name="connsiteX9009" fmla="*/ 4873568 w 9143999"/>
              <a:gd name="connsiteY9009" fmla="*/ 3083665 h 6844842"/>
              <a:gd name="connsiteX9010" fmla="*/ 4890141 w 9143999"/>
              <a:gd name="connsiteY9010" fmla="*/ 3049947 h 6844842"/>
              <a:gd name="connsiteX9011" fmla="*/ 4938719 w 9143999"/>
              <a:gd name="connsiteY9011" fmla="*/ 3054519 h 6844842"/>
              <a:gd name="connsiteX9012" fmla="*/ 4944434 w 9143999"/>
              <a:gd name="connsiteY9012" fmla="*/ 3111669 h 6844842"/>
              <a:gd name="connsiteX9013" fmla="*/ 4914716 w 9143999"/>
              <a:gd name="connsiteY9013" fmla="*/ 3125956 h 6844842"/>
              <a:gd name="connsiteX9014" fmla="*/ 668659 w 9143999"/>
              <a:gd name="connsiteY9014" fmla="*/ 3127811 h 6844842"/>
              <a:gd name="connsiteX9015" fmla="*/ 638597 w 9143999"/>
              <a:gd name="connsiteY9015" fmla="*/ 3126526 h 6844842"/>
              <a:gd name="connsiteX9016" fmla="*/ 615742 w 9143999"/>
              <a:gd name="connsiteY9016" fmla="*/ 3101380 h 6844842"/>
              <a:gd name="connsiteX9017" fmla="*/ 604882 w 9143999"/>
              <a:gd name="connsiteY9017" fmla="*/ 3081377 h 6844842"/>
              <a:gd name="connsiteX9018" fmla="*/ 620883 w 9143999"/>
              <a:gd name="connsiteY9018" fmla="*/ 3060803 h 6844842"/>
              <a:gd name="connsiteX9019" fmla="*/ 656320 w 9143999"/>
              <a:gd name="connsiteY9019" fmla="*/ 3040229 h 6844842"/>
              <a:gd name="connsiteX9020" fmla="*/ 694031 w 9143999"/>
              <a:gd name="connsiteY9020" fmla="*/ 3112810 h 6844842"/>
              <a:gd name="connsiteX9021" fmla="*/ 668659 w 9143999"/>
              <a:gd name="connsiteY9021" fmla="*/ 3127811 h 6844842"/>
              <a:gd name="connsiteX9022" fmla="*/ 8475338 w 9143999"/>
              <a:gd name="connsiteY9022" fmla="*/ 3127811 h 6844842"/>
              <a:gd name="connsiteX9023" fmla="*/ 8449966 w 9143999"/>
              <a:gd name="connsiteY9023" fmla="*/ 3112810 h 6844842"/>
              <a:gd name="connsiteX9024" fmla="*/ 8487677 w 9143999"/>
              <a:gd name="connsiteY9024" fmla="*/ 3040229 h 6844842"/>
              <a:gd name="connsiteX9025" fmla="*/ 8523114 w 9143999"/>
              <a:gd name="connsiteY9025" fmla="*/ 3060803 h 6844842"/>
              <a:gd name="connsiteX9026" fmla="*/ 8539115 w 9143999"/>
              <a:gd name="connsiteY9026" fmla="*/ 3081377 h 6844842"/>
              <a:gd name="connsiteX9027" fmla="*/ 8528255 w 9143999"/>
              <a:gd name="connsiteY9027" fmla="*/ 3101380 h 6844842"/>
              <a:gd name="connsiteX9028" fmla="*/ 8505400 w 9143999"/>
              <a:gd name="connsiteY9028" fmla="*/ 3126526 h 6844842"/>
              <a:gd name="connsiteX9029" fmla="*/ 8475338 w 9143999"/>
              <a:gd name="connsiteY9029" fmla="*/ 3127811 h 6844842"/>
              <a:gd name="connsiteX9030" fmla="*/ 926528 w 9143999"/>
              <a:gd name="connsiteY9030" fmla="*/ 3129811 h 6844842"/>
              <a:gd name="connsiteX9031" fmla="*/ 895344 w 9143999"/>
              <a:gd name="connsiteY9031" fmla="*/ 3118524 h 6844842"/>
              <a:gd name="connsiteX9032" fmla="*/ 923901 w 9143999"/>
              <a:gd name="connsiteY9032" fmla="*/ 3040229 h 6844842"/>
              <a:gd name="connsiteX9033" fmla="*/ 956475 w 9143999"/>
              <a:gd name="connsiteY9033" fmla="*/ 3114524 h 6844842"/>
              <a:gd name="connsiteX9034" fmla="*/ 926528 w 9143999"/>
              <a:gd name="connsiteY9034" fmla="*/ 3129811 h 6844842"/>
              <a:gd name="connsiteX9035" fmla="*/ 8217469 w 9143999"/>
              <a:gd name="connsiteY9035" fmla="*/ 3129811 h 6844842"/>
              <a:gd name="connsiteX9036" fmla="*/ 8187522 w 9143999"/>
              <a:gd name="connsiteY9036" fmla="*/ 3114524 h 6844842"/>
              <a:gd name="connsiteX9037" fmla="*/ 8220096 w 9143999"/>
              <a:gd name="connsiteY9037" fmla="*/ 3040229 h 6844842"/>
              <a:gd name="connsiteX9038" fmla="*/ 8248653 w 9143999"/>
              <a:gd name="connsiteY9038" fmla="*/ 3118524 h 6844842"/>
              <a:gd name="connsiteX9039" fmla="*/ 8217469 w 9143999"/>
              <a:gd name="connsiteY9039" fmla="*/ 3129811 h 6844842"/>
              <a:gd name="connsiteX9040" fmla="*/ 790014 w 9143999"/>
              <a:gd name="connsiteY9040" fmla="*/ 3130349 h 6844842"/>
              <a:gd name="connsiteX9041" fmla="*/ 772682 w 9143999"/>
              <a:gd name="connsiteY9041" fmla="*/ 3127666 h 6844842"/>
              <a:gd name="connsiteX9042" fmla="*/ 744102 w 9143999"/>
              <a:gd name="connsiteY9042" fmla="*/ 3082518 h 6844842"/>
              <a:gd name="connsiteX9043" fmla="*/ 814972 w 9143999"/>
              <a:gd name="connsiteY9043" fmla="*/ 3049371 h 6844842"/>
              <a:gd name="connsiteX9044" fmla="*/ 790014 w 9143999"/>
              <a:gd name="connsiteY9044" fmla="*/ 3130349 h 6844842"/>
              <a:gd name="connsiteX9045" fmla="*/ 8353983 w 9143999"/>
              <a:gd name="connsiteY9045" fmla="*/ 3130349 h 6844842"/>
              <a:gd name="connsiteX9046" fmla="*/ 8329025 w 9143999"/>
              <a:gd name="connsiteY9046" fmla="*/ 3049371 h 6844842"/>
              <a:gd name="connsiteX9047" fmla="*/ 8399895 w 9143999"/>
              <a:gd name="connsiteY9047" fmla="*/ 3082518 h 6844842"/>
              <a:gd name="connsiteX9048" fmla="*/ 8371315 w 9143999"/>
              <a:gd name="connsiteY9048" fmla="*/ 3127666 h 6844842"/>
              <a:gd name="connsiteX9049" fmla="*/ 8353983 w 9143999"/>
              <a:gd name="connsiteY9049" fmla="*/ 3130349 h 6844842"/>
              <a:gd name="connsiteX9050" fmla="*/ 3570241 w 9143999"/>
              <a:gd name="connsiteY9050" fmla="*/ 3227421 h 6844842"/>
              <a:gd name="connsiteX9051" fmla="*/ 3557097 w 9143999"/>
              <a:gd name="connsiteY9051" fmla="*/ 3219991 h 6844842"/>
              <a:gd name="connsiteX9052" fmla="*/ 3570241 w 9143999"/>
              <a:gd name="connsiteY9052" fmla="*/ 3212562 h 6844842"/>
              <a:gd name="connsiteX9053" fmla="*/ 3582814 w 9143999"/>
              <a:gd name="connsiteY9053" fmla="*/ 3219991 h 6844842"/>
              <a:gd name="connsiteX9054" fmla="*/ 3570241 w 9143999"/>
              <a:gd name="connsiteY9054" fmla="*/ 3227421 h 6844842"/>
              <a:gd name="connsiteX9055" fmla="*/ 5573756 w 9143999"/>
              <a:gd name="connsiteY9055" fmla="*/ 3227421 h 6844842"/>
              <a:gd name="connsiteX9056" fmla="*/ 5561183 w 9143999"/>
              <a:gd name="connsiteY9056" fmla="*/ 3219991 h 6844842"/>
              <a:gd name="connsiteX9057" fmla="*/ 5573756 w 9143999"/>
              <a:gd name="connsiteY9057" fmla="*/ 3212562 h 6844842"/>
              <a:gd name="connsiteX9058" fmla="*/ 5586900 w 9143999"/>
              <a:gd name="connsiteY9058" fmla="*/ 3219991 h 6844842"/>
              <a:gd name="connsiteX9059" fmla="*/ 5573756 w 9143999"/>
              <a:gd name="connsiteY9059" fmla="*/ 3227421 h 6844842"/>
              <a:gd name="connsiteX9060" fmla="*/ 1319224 w 9143999"/>
              <a:gd name="connsiteY9060" fmla="*/ 3227426 h 6844842"/>
              <a:gd name="connsiteX9061" fmla="*/ 1308937 w 9143999"/>
              <a:gd name="connsiteY9061" fmla="*/ 3217139 h 6844842"/>
              <a:gd name="connsiteX9062" fmla="*/ 1319224 w 9143999"/>
              <a:gd name="connsiteY9062" fmla="*/ 3206852 h 6844842"/>
              <a:gd name="connsiteX9063" fmla="*/ 1328940 w 9143999"/>
              <a:gd name="connsiteY9063" fmla="*/ 3217139 h 6844842"/>
              <a:gd name="connsiteX9064" fmla="*/ 1319224 w 9143999"/>
              <a:gd name="connsiteY9064" fmla="*/ 3227426 h 6844842"/>
              <a:gd name="connsiteX9065" fmla="*/ 7824773 w 9143999"/>
              <a:gd name="connsiteY9065" fmla="*/ 3227426 h 6844842"/>
              <a:gd name="connsiteX9066" fmla="*/ 7815057 w 9143999"/>
              <a:gd name="connsiteY9066" fmla="*/ 3217139 h 6844842"/>
              <a:gd name="connsiteX9067" fmla="*/ 7824773 w 9143999"/>
              <a:gd name="connsiteY9067" fmla="*/ 3206852 h 6844842"/>
              <a:gd name="connsiteX9068" fmla="*/ 7835060 w 9143999"/>
              <a:gd name="connsiteY9068" fmla="*/ 3217139 h 6844842"/>
              <a:gd name="connsiteX9069" fmla="*/ 7824773 w 9143999"/>
              <a:gd name="connsiteY9069" fmla="*/ 3227426 h 6844842"/>
              <a:gd name="connsiteX9070" fmla="*/ 3967948 w 9143999"/>
              <a:gd name="connsiteY9070" fmla="*/ 3228349 h 6844842"/>
              <a:gd name="connsiteX9071" fmla="*/ 3959375 w 9143999"/>
              <a:gd name="connsiteY9071" fmla="*/ 3222848 h 6844842"/>
              <a:gd name="connsiteX9072" fmla="*/ 3965090 w 9143999"/>
              <a:gd name="connsiteY9072" fmla="*/ 3213704 h 6844842"/>
              <a:gd name="connsiteX9073" fmla="*/ 3976520 w 9143999"/>
              <a:gd name="connsiteY9073" fmla="*/ 3222277 h 6844842"/>
              <a:gd name="connsiteX9074" fmla="*/ 3967948 w 9143999"/>
              <a:gd name="connsiteY9074" fmla="*/ 3228349 h 6844842"/>
              <a:gd name="connsiteX9075" fmla="*/ 5176049 w 9143999"/>
              <a:gd name="connsiteY9075" fmla="*/ 3228349 h 6844842"/>
              <a:gd name="connsiteX9076" fmla="*/ 5167477 w 9143999"/>
              <a:gd name="connsiteY9076" fmla="*/ 3222277 h 6844842"/>
              <a:gd name="connsiteX9077" fmla="*/ 5178907 w 9143999"/>
              <a:gd name="connsiteY9077" fmla="*/ 3213704 h 6844842"/>
              <a:gd name="connsiteX9078" fmla="*/ 5184622 w 9143999"/>
              <a:gd name="connsiteY9078" fmla="*/ 3222848 h 6844842"/>
              <a:gd name="connsiteX9079" fmla="*/ 5176049 w 9143999"/>
              <a:gd name="connsiteY9079" fmla="*/ 3228349 h 6844842"/>
              <a:gd name="connsiteX9080" fmla="*/ 4099186 w 9143999"/>
              <a:gd name="connsiteY9080" fmla="*/ 3228562 h 6844842"/>
              <a:gd name="connsiteX9081" fmla="*/ 4084899 w 9143999"/>
              <a:gd name="connsiteY9081" fmla="*/ 3222847 h 6844842"/>
              <a:gd name="connsiteX9082" fmla="*/ 4108330 w 9143999"/>
              <a:gd name="connsiteY9082" fmla="*/ 3213703 h 6844842"/>
              <a:gd name="connsiteX9083" fmla="*/ 4099186 w 9143999"/>
              <a:gd name="connsiteY9083" fmla="*/ 3228562 h 6844842"/>
              <a:gd name="connsiteX9084" fmla="*/ 5044811 w 9143999"/>
              <a:gd name="connsiteY9084" fmla="*/ 3228562 h 6844842"/>
              <a:gd name="connsiteX9085" fmla="*/ 5035667 w 9143999"/>
              <a:gd name="connsiteY9085" fmla="*/ 3213703 h 6844842"/>
              <a:gd name="connsiteX9086" fmla="*/ 5059098 w 9143999"/>
              <a:gd name="connsiteY9086" fmla="*/ 3222847 h 6844842"/>
              <a:gd name="connsiteX9087" fmla="*/ 5044811 w 9143999"/>
              <a:gd name="connsiteY9087" fmla="*/ 3228562 h 6844842"/>
              <a:gd name="connsiteX9088" fmla="*/ 2378828 w 9143999"/>
              <a:gd name="connsiteY9088" fmla="*/ 3228563 h 6844842"/>
              <a:gd name="connsiteX9089" fmla="*/ 2370255 w 9143999"/>
              <a:gd name="connsiteY9089" fmla="*/ 3219990 h 6844842"/>
              <a:gd name="connsiteX9090" fmla="*/ 2378828 w 9143999"/>
              <a:gd name="connsiteY9090" fmla="*/ 3211417 h 6844842"/>
              <a:gd name="connsiteX9091" fmla="*/ 2387401 w 9143999"/>
              <a:gd name="connsiteY9091" fmla="*/ 3219990 h 6844842"/>
              <a:gd name="connsiteX9092" fmla="*/ 2378828 w 9143999"/>
              <a:gd name="connsiteY9092" fmla="*/ 3228563 h 6844842"/>
              <a:gd name="connsiteX9093" fmla="*/ 6765169 w 9143999"/>
              <a:gd name="connsiteY9093" fmla="*/ 3228563 h 6844842"/>
              <a:gd name="connsiteX9094" fmla="*/ 6756596 w 9143999"/>
              <a:gd name="connsiteY9094" fmla="*/ 3219990 h 6844842"/>
              <a:gd name="connsiteX9095" fmla="*/ 6765169 w 9143999"/>
              <a:gd name="connsiteY9095" fmla="*/ 3211417 h 6844842"/>
              <a:gd name="connsiteX9096" fmla="*/ 6773742 w 9143999"/>
              <a:gd name="connsiteY9096" fmla="*/ 3219990 h 6844842"/>
              <a:gd name="connsiteX9097" fmla="*/ 6765169 w 9143999"/>
              <a:gd name="connsiteY9097" fmla="*/ 3228563 h 6844842"/>
              <a:gd name="connsiteX9098" fmla="*/ 920467 w 9143999"/>
              <a:gd name="connsiteY9098" fmla="*/ 3228567 h 6844842"/>
              <a:gd name="connsiteX9099" fmla="*/ 909621 w 9143999"/>
              <a:gd name="connsiteY9099" fmla="*/ 3219994 h 6844842"/>
              <a:gd name="connsiteX9100" fmla="*/ 932463 w 9143999"/>
              <a:gd name="connsiteY9100" fmla="*/ 3211993 h 6844842"/>
              <a:gd name="connsiteX9101" fmla="*/ 920467 w 9143999"/>
              <a:gd name="connsiteY9101" fmla="*/ 3228567 h 6844842"/>
              <a:gd name="connsiteX9102" fmla="*/ 8223530 w 9143999"/>
              <a:gd name="connsiteY9102" fmla="*/ 3228567 h 6844842"/>
              <a:gd name="connsiteX9103" fmla="*/ 8211534 w 9143999"/>
              <a:gd name="connsiteY9103" fmla="*/ 3211993 h 6844842"/>
              <a:gd name="connsiteX9104" fmla="*/ 8234376 w 9143999"/>
              <a:gd name="connsiteY9104" fmla="*/ 3219994 h 6844842"/>
              <a:gd name="connsiteX9105" fmla="*/ 8223530 w 9143999"/>
              <a:gd name="connsiteY9105" fmla="*/ 3228567 h 6844842"/>
              <a:gd name="connsiteX9106" fmla="*/ 3702620 w 9143999"/>
              <a:gd name="connsiteY9106" fmla="*/ 3228571 h 6844842"/>
              <a:gd name="connsiteX9107" fmla="*/ 3688333 w 9143999"/>
              <a:gd name="connsiteY9107" fmla="*/ 3218284 h 6844842"/>
              <a:gd name="connsiteX9108" fmla="*/ 3706049 w 9143999"/>
              <a:gd name="connsiteY9108" fmla="*/ 3206282 h 6844842"/>
              <a:gd name="connsiteX9109" fmla="*/ 3702620 w 9143999"/>
              <a:gd name="connsiteY9109" fmla="*/ 3228571 h 6844842"/>
              <a:gd name="connsiteX9110" fmla="*/ 5441377 w 9143999"/>
              <a:gd name="connsiteY9110" fmla="*/ 3228571 h 6844842"/>
              <a:gd name="connsiteX9111" fmla="*/ 5437948 w 9143999"/>
              <a:gd name="connsiteY9111" fmla="*/ 3206282 h 6844842"/>
              <a:gd name="connsiteX9112" fmla="*/ 5455664 w 9143999"/>
              <a:gd name="connsiteY9112" fmla="*/ 3218284 h 6844842"/>
              <a:gd name="connsiteX9113" fmla="*/ 5441377 w 9143999"/>
              <a:gd name="connsiteY9113" fmla="*/ 3228571 h 6844842"/>
              <a:gd name="connsiteX9114" fmla="*/ 1053964 w 9143999"/>
              <a:gd name="connsiteY9114" fmla="*/ 3233141 h 6844842"/>
              <a:gd name="connsiteX9115" fmla="*/ 1037972 w 9143999"/>
              <a:gd name="connsiteY9115" fmla="*/ 3228569 h 6844842"/>
              <a:gd name="connsiteX9116" fmla="*/ 1053964 w 9143999"/>
              <a:gd name="connsiteY9116" fmla="*/ 3201137 h 6844842"/>
              <a:gd name="connsiteX9117" fmla="*/ 1053964 w 9143999"/>
              <a:gd name="connsiteY9117" fmla="*/ 3233141 h 6844842"/>
              <a:gd name="connsiteX9118" fmla="*/ 8090033 w 9143999"/>
              <a:gd name="connsiteY9118" fmla="*/ 3233141 h 6844842"/>
              <a:gd name="connsiteX9119" fmla="*/ 8090033 w 9143999"/>
              <a:gd name="connsiteY9119" fmla="*/ 3201137 h 6844842"/>
              <a:gd name="connsiteX9120" fmla="*/ 8106025 w 9143999"/>
              <a:gd name="connsiteY9120" fmla="*/ 3228569 h 6844842"/>
              <a:gd name="connsiteX9121" fmla="*/ 8090033 w 9143999"/>
              <a:gd name="connsiteY9121" fmla="*/ 3233141 h 6844842"/>
              <a:gd name="connsiteX9122" fmla="*/ 3039513 w 9143999"/>
              <a:gd name="connsiteY9122" fmla="*/ 3233354 h 6844842"/>
              <a:gd name="connsiteX9123" fmla="*/ 3023011 w 9143999"/>
              <a:gd name="connsiteY9123" fmla="*/ 3225710 h 6844842"/>
              <a:gd name="connsiteX9124" fmla="*/ 3028154 w 9143999"/>
              <a:gd name="connsiteY9124" fmla="*/ 3207422 h 6844842"/>
              <a:gd name="connsiteX9125" fmla="*/ 3053872 w 9143999"/>
              <a:gd name="connsiteY9125" fmla="*/ 3218281 h 6844842"/>
              <a:gd name="connsiteX9126" fmla="*/ 3039513 w 9143999"/>
              <a:gd name="connsiteY9126" fmla="*/ 3233354 h 6844842"/>
              <a:gd name="connsiteX9127" fmla="*/ 6104484 w 9143999"/>
              <a:gd name="connsiteY9127" fmla="*/ 3233354 h 6844842"/>
              <a:gd name="connsiteX9128" fmla="*/ 6090125 w 9143999"/>
              <a:gd name="connsiteY9128" fmla="*/ 3218281 h 6844842"/>
              <a:gd name="connsiteX9129" fmla="*/ 6115843 w 9143999"/>
              <a:gd name="connsiteY9129" fmla="*/ 3207422 h 6844842"/>
              <a:gd name="connsiteX9130" fmla="*/ 6120986 w 9143999"/>
              <a:gd name="connsiteY9130" fmla="*/ 3225710 h 6844842"/>
              <a:gd name="connsiteX9131" fmla="*/ 6104484 w 9143999"/>
              <a:gd name="connsiteY9131" fmla="*/ 3233354 h 6844842"/>
              <a:gd name="connsiteX9132" fmla="*/ 785608 w 9143999"/>
              <a:gd name="connsiteY9132" fmla="*/ 3239214 h 6844842"/>
              <a:gd name="connsiteX9133" fmla="*/ 773250 w 9143999"/>
              <a:gd name="connsiteY9133" fmla="*/ 3230856 h 6844842"/>
              <a:gd name="connsiteX9134" fmla="*/ 772680 w 9143999"/>
              <a:gd name="connsiteY9134" fmla="*/ 3207996 h 6844842"/>
              <a:gd name="connsiteX9135" fmla="*/ 802968 w 9143999"/>
              <a:gd name="connsiteY9135" fmla="*/ 3204567 h 6844842"/>
              <a:gd name="connsiteX9136" fmla="*/ 801826 w 9143999"/>
              <a:gd name="connsiteY9136" fmla="*/ 3234285 h 6844842"/>
              <a:gd name="connsiteX9137" fmla="*/ 785608 w 9143999"/>
              <a:gd name="connsiteY9137" fmla="*/ 3239214 h 6844842"/>
              <a:gd name="connsiteX9138" fmla="*/ 8358389 w 9143999"/>
              <a:gd name="connsiteY9138" fmla="*/ 3239214 h 6844842"/>
              <a:gd name="connsiteX9139" fmla="*/ 8342171 w 9143999"/>
              <a:gd name="connsiteY9139" fmla="*/ 3234285 h 6844842"/>
              <a:gd name="connsiteX9140" fmla="*/ 8341029 w 9143999"/>
              <a:gd name="connsiteY9140" fmla="*/ 3204567 h 6844842"/>
              <a:gd name="connsiteX9141" fmla="*/ 8371317 w 9143999"/>
              <a:gd name="connsiteY9141" fmla="*/ 3207996 h 6844842"/>
              <a:gd name="connsiteX9142" fmla="*/ 8370747 w 9143999"/>
              <a:gd name="connsiteY9142" fmla="*/ 3230856 h 6844842"/>
              <a:gd name="connsiteX9143" fmla="*/ 8358389 w 9143999"/>
              <a:gd name="connsiteY9143" fmla="*/ 3239214 h 6844842"/>
              <a:gd name="connsiteX9144" fmla="*/ 2514424 w 9143999"/>
              <a:gd name="connsiteY9144" fmla="*/ 3239427 h 6844842"/>
              <a:gd name="connsiteX9145" fmla="*/ 2496922 w 9143999"/>
              <a:gd name="connsiteY9145" fmla="*/ 3233141 h 6844842"/>
              <a:gd name="connsiteX9146" fmla="*/ 2511210 w 9143999"/>
              <a:gd name="connsiteY9146" fmla="*/ 3194279 h 6844842"/>
              <a:gd name="connsiteX9147" fmla="*/ 2527212 w 9143999"/>
              <a:gd name="connsiteY9147" fmla="*/ 3228569 h 6844842"/>
              <a:gd name="connsiteX9148" fmla="*/ 2514424 w 9143999"/>
              <a:gd name="connsiteY9148" fmla="*/ 3239427 h 6844842"/>
              <a:gd name="connsiteX9149" fmla="*/ 6629573 w 9143999"/>
              <a:gd name="connsiteY9149" fmla="*/ 3239427 h 6844842"/>
              <a:gd name="connsiteX9150" fmla="*/ 6616785 w 9143999"/>
              <a:gd name="connsiteY9150" fmla="*/ 3228569 h 6844842"/>
              <a:gd name="connsiteX9151" fmla="*/ 6632787 w 9143999"/>
              <a:gd name="connsiteY9151" fmla="*/ 3194279 h 6844842"/>
              <a:gd name="connsiteX9152" fmla="*/ 6647075 w 9143999"/>
              <a:gd name="connsiteY9152" fmla="*/ 3233141 h 6844842"/>
              <a:gd name="connsiteX9153" fmla="*/ 6629573 w 9143999"/>
              <a:gd name="connsiteY9153" fmla="*/ 3239427 h 6844842"/>
              <a:gd name="connsiteX9154" fmla="*/ 3834140 w 9143999"/>
              <a:gd name="connsiteY9154" fmla="*/ 3239569 h 6844842"/>
              <a:gd name="connsiteX9155" fmla="*/ 3820138 w 9143999"/>
              <a:gd name="connsiteY9155" fmla="*/ 3227996 h 6844842"/>
              <a:gd name="connsiteX9156" fmla="*/ 3824138 w 9143999"/>
              <a:gd name="connsiteY9156" fmla="*/ 3204565 h 6844842"/>
              <a:gd name="connsiteX9157" fmla="*/ 3847570 w 9143999"/>
              <a:gd name="connsiteY9157" fmla="*/ 3206279 h 6844842"/>
              <a:gd name="connsiteX9158" fmla="*/ 3849856 w 9143999"/>
              <a:gd name="connsiteY9158" fmla="*/ 3229711 h 6844842"/>
              <a:gd name="connsiteX9159" fmla="*/ 3834140 w 9143999"/>
              <a:gd name="connsiteY9159" fmla="*/ 3239569 h 6844842"/>
              <a:gd name="connsiteX9160" fmla="*/ 5309857 w 9143999"/>
              <a:gd name="connsiteY9160" fmla="*/ 3239569 h 6844842"/>
              <a:gd name="connsiteX9161" fmla="*/ 5294141 w 9143999"/>
              <a:gd name="connsiteY9161" fmla="*/ 3229711 h 6844842"/>
              <a:gd name="connsiteX9162" fmla="*/ 5296427 w 9143999"/>
              <a:gd name="connsiteY9162" fmla="*/ 3206279 h 6844842"/>
              <a:gd name="connsiteX9163" fmla="*/ 5319859 w 9143999"/>
              <a:gd name="connsiteY9163" fmla="*/ 3204565 h 6844842"/>
              <a:gd name="connsiteX9164" fmla="*/ 5323859 w 9143999"/>
              <a:gd name="connsiteY9164" fmla="*/ 3227996 h 6844842"/>
              <a:gd name="connsiteX9165" fmla="*/ 5309857 w 9143999"/>
              <a:gd name="connsiteY9165" fmla="*/ 3239569 h 6844842"/>
              <a:gd name="connsiteX9166" fmla="*/ 1713003 w 9143999"/>
              <a:gd name="connsiteY9166" fmla="*/ 3239712 h 6844842"/>
              <a:gd name="connsiteX9167" fmla="*/ 1703787 w 9143999"/>
              <a:gd name="connsiteY9167" fmla="*/ 3233140 h 6844842"/>
              <a:gd name="connsiteX9168" fmla="*/ 1704930 w 9143999"/>
              <a:gd name="connsiteY9168" fmla="*/ 3202851 h 6844842"/>
              <a:gd name="connsiteX9169" fmla="*/ 1724933 w 9143999"/>
              <a:gd name="connsiteY9169" fmla="*/ 3202279 h 6844842"/>
              <a:gd name="connsiteX9170" fmla="*/ 1726076 w 9143999"/>
              <a:gd name="connsiteY9170" fmla="*/ 3234283 h 6844842"/>
              <a:gd name="connsiteX9171" fmla="*/ 1713003 w 9143999"/>
              <a:gd name="connsiteY9171" fmla="*/ 3239712 h 6844842"/>
              <a:gd name="connsiteX9172" fmla="*/ 7430994 w 9143999"/>
              <a:gd name="connsiteY9172" fmla="*/ 3239712 h 6844842"/>
              <a:gd name="connsiteX9173" fmla="*/ 7417921 w 9143999"/>
              <a:gd name="connsiteY9173" fmla="*/ 3234283 h 6844842"/>
              <a:gd name="connsiteX9174" fmla="*/ 7419064 w 9143999"/>
              <a:gd name="connsiteY9174" fmla="*/ 3202279 h 6844842"/>
              <a:gd name="connsiteX9175" fmla="*/ 7439067 w 9143999"/>
              <a:gd name="connsiteY9175" fmla="*/ 3202851 h 6844842"/>
              <a:gd name="connsiteX9176" fmla="*/ 7440210 w 9143999"/>
              <a:gd name="connsiteY9176" fmla="*/ 3233140 h 6844842"/>
              <a:gd name="connsiteX9177" fmla="*/ 7430994 w 9143999"/>
              <a:gd name="connsiteY9177" fmla="*/ 3239712 h 6844842"/>
              <a:gd name="connsiteX9178" fmla="*/ 2908344 w 9143999"/>
              <a:gd name="connsiteY9178" fmla="*/ 3245282 h 6844842"/>
              <a:gd name="connsiteX9179" fmla="*/ 2887770 w 9143999"/>
              <a:gd name="connsiteY9179" fmla="*/ 3241710 h 6844842"/>
              <a:gd name="connsiteX9180" fmla="*/ 2883769 w 9143999"/>
              <a:gd name="connsiteY9180" fmla="*/ 3218850 h 6844842"/>
              <a:gd name="connsiteX9181" fmla="*/ 2920917 w 9143999"/>
              <a:gd name="connsiteY9181" fmla="*/ 3194276 h 6844842"/>
              <a:gd name="connsiteX9182" fmla="*/ 2928918 w 9143999"/>
              <a:gd name="connsiteY9182" fmla="*/ 3237710 h 6844842"/>
              <a:gd name="connsiteX9183" fmla="*/ 2908344 w 9143999"/>
              <a:gd name="connsiteY9183" fmla="*/ 3245282 h 6844842"/>
              <a:gd name="connsiteX9184" fmla="*/ 6235653 w 9143999"/>
              <a:gd name="connsiteY9184" fmla="*/ 3245282 h 6844842"/>
              <a:gd name="connsiteX9185" fmla="*/ 6215079 w 9143999"/>
              <a:gd name="connsiteY9185" fmla="*/ 3237710 h 6844842"/>
              <a:gd name="connsiteX9186" fmla="*/ 6223080 w 9143999"/>
              <a:gd name="connsiteY9186" fmla="*/ 3194276 h 6844842"/>
              <a:gd name="connsiteX9187" fmla="*/ 6260228 w 9143999"/>
              <a:gd name="connsiteY9187" fmla="*/ 3218850 h 6844842"/>
              <a:gd name="connsiteX9188" fmla="*/ 6256227 w 9143999"/>
              <a:gd name="connsiteY9188" fmla="*/ 3241710 h 6844842"/>
              <a:gd name="connsiteX9189" fmla="*/ 6235653 w 9143999"/>
              <a:gd name="connsiteY9189" fmla="*/ 3245282 h 6844842"/>
              <a:gd name="connsiteX9190" fmla="*/ 4363158 w 9143999"/>
              <a:gd name="connsiteY9190" fmla="*/ 3245351 h 6844842"/>
              <a:gd name="connsiteX9191" fmla="*/ 4344513 w 9143999"/>
              <a:gd name="connsiteY9191" fmla="*/ 3233707 h 6844842"/>
              <a:gd name="connsiteX9192" fmla="*/ 4341084 w 9143999"/>
              <a:gd name="connsiteY9192" fmla="*/ 3207418 h 6844842"/>
              <a:gd name="connsiteX9193" fmla="*/ 4366230 w 9143999"/>
              <a:gd name="connsiteY9193" fmla="*/ 3195416 h 6844842"/>
              <a:gd name="connsiteX9194" fmla="*/ 4389090 w 9143999"/>
              <a:gd name="connsiteY9194" fmla="*/ 3213133 h 6844842"/>
              <a:gd name="connsiteX9195" fmla="*/ 4383946 w 9143999"/>
              <a:gd name="connsiteY9195" fmla="*/ 3237707 h 6844842"/>
              <a:gd name="connsiteX9196" fmla="*/ 4363158 w 9143999"/>
              <a:gd name="connsiteY9196" fmla="*/ 3245351 h 6844842"/>
              <a:gd name="connsiteX9197" fmla="*/ 4780839 w 9143999"/>
              <a:gd name="connsiteY9197" fmla="*/ 3245351 h 6844842"/>
              <a:gd name="connsiteX9198" fmla="*/ 4760051 w 9143999"/>
              <a:gd name="connsiteY9198" fmla="*/ 3237707 h 6844842"/>
              <a:gd name="connsiteX9199" fmla="*/ 4754907 w 9143999"/>
              <a:gd name="connsiteY9199" fmla="*/ 3213133 h 6844842"/>
              <a:gd name="connsiteX9200" fmla="*/ 4777767 w 9143999"/>
              <a:gd name="connsiteY9200" fmla="*/ 3195416 h 6844842"/>
              <a:gd name="connsiteX9201" fmla="*/ 4802913 w 9143999"/>
              <a:gd name="connsiteY9201" fmla="*/ 3207418 h 6844842"/>
              <a:gd name="connsiteX9202" fmla="*/ 4799484 w 9143999"/>
              <a:gd name="connsiteY9202" fmla="*/ 3233707 h 6844842"/>
              <a:gd name="connsiteX9203" fmla="*/ 4780839 w 9143999"/>
              <a:gd name="connsiteY9203" fmla="*/ 3245351 h 6844842"/>
              <a:gd name="connsiteX9204" fmla="*/ 1849311 w 9143999"/>
              <a:gd name="connsiteY9204" fmla="*/ 3245712 h 6844842"/>
              <a:gd name="connsiteX9205" fmla="*/ 1826451 w 9143999"/>
              <a:gd name="connsiteY9205" fmla="*/ 3241711 h 6844842"/>
              <a:gd name="connsiteX9206" fmla="*/ 1833880 w 9143999"/>
              <a:gd name="connsiteY9206" fmla="*/ 3194277 h 6844842"/>
              <a:gd name="connsiteX9207" fmla="*/ 1875028 w 9143999"/>
              <a:gd name="connsiteY9207" fmla="*/ 3207993 h 6844842"/>
              <a:gd name="connsiteX9208" fmla="*/ 1849311 w 9143999"/>
              <a:gd name="connsiteY9208" fmla="*/ 3245712 h 6844842"/>
              <a:gd name="connsiteX9209" fmla="*/ 7294686 w 9143999"/>
              <a:gd name="connsiteY9209" fmla="*/ 3245712 h 6844842"/>
              <a:gd name="connsiteX9210" fmla="*/ 7268969 w 9143999"/>
              <a:gd name="connsiteY9210" fmla="*/ 3207993 h 6844842"/>
              <a:gd name="connsiteX9211" fmla="*/ 7310117 w 9143999"/>
              <a:gd name="connsiteY9211" fmla="*/ 3194277 h 6844842"/>
              <a:gd name="connsiteX9212" fmla="*/ 7317546 w 9143999"/>
              <a:gd name="connsiteY9212" fmla="*/ 3241711 h 6844842"/>
              <a:gd name="connsiteX9213" fmla="*/ 7294686 w 9143999"/>
              <a:gd name="connsiteY9213" fmla="*/ 3245712 h 6844842"/>
              <a:gd name="connsiteX9214" fmla="*/ 2247593 w 9143999"/>
              <a:gd name="connsiteY9214" fmla="*/ 3245714 h 6844842"/>
              <a:gd name="connsiteX9215" fmla="*/ 2223018 w 9143999"/>
              <a:gd name="connsiteY9215" fmla="*/ 3238856 h 6844842"/>
              <a:gd name="connsiteX9216" fmla="*/ 2225304 w 9143999"/>
              <a:gd name="connsiteY9216" fmla="*/ 3197708 h 6844842"/>
              <a:gd name="connsiteX9217" fmla="*/ 2272167 w 9143999"/>
              <a:gd name="connsiteY9217" fmla="*/ 3231426 h 6844842"/>
              <a:gd name="connsiteX9218" fmla="*/ 2247593 w 9143999"/>
              <a:gd name="connsiteY9218" fmla="*/ 3245714 h 6844842"/>
              <a:gd name="connsiteX9219" fmla="*/ 6896404 w 9143999"/>
              <a:gd name="connsiteY9219" fmla="*/ 3245714 h 6844842"/>
              <a:gd name="connsiteX9220" fmla="*/ 6871830 w 9143999"/>
              <a:gd name="connsiteY9220" fmla="*/ 3231426 h 6844842"/>
              <a:gd name="connsiteX9221" fmla="*/ 6918693 w 9143999"/>
              <a:gd name="connsiteY9221" fmla="*/ 3197708 h 6844842"/>
              <a:gd name="connsiteX9222" fmla="*/ 6920979 w 9143999"/>
              <a:gd name="connsiteY9222" fmla="*/ 3238856 h 6844842"/>
              <a:gd name="connsiteX9223" fmla="*/ 6896404 w 9143999"/>
              <a:gd name="connsiteY9223" fmla="*/ 3245714 h 6844842"/>
              <a:gd name="connsiteX9224" fmla="*/ 3303483 w 9143999"/>
              <a:gd name="connsiteY9224" fmla="*/ 3246000 h 6844842"/>
              <a:gd name="connsiteX9225" fmla="*/ 3279765 w 9143999"/>
              <a:gd name="connsiteY9225" fmla="*/ 3237713 h 6844842"/>
              <a:gd name="connsiteX9226" fmla="*/ 3289481 w 9143999"/>
              <a:gd name="connsiteY9226" fmla="*/ 3192565 h 6844842"/>
              <a:gd name="connsiteX9227" fmla="*/ 3328914 w 9143999"/>
              <a:gd name="connsiteY9227" fmla="*/ 3233713 h 6844842"/>
              <a:gd name="connsiteX9228" fmla="*/ 3303483 w 9143999"/>
              <a:gd name="connsiteY9228" fmla="*/ 3246000 h 6844842"/>
              <a:gd name="connsiteX9229" fmla="*/ 5840514 w 9143999"/>
              <a:gd name="connsiteY9229" fmla="*/ 3246000 h 6844842"/>
              <a:gd name="connsiteX9230" fmla="*/ 5815083 w 9143999"/>
              <a:gd name="connsiteY9230" fmla="*/ 3233713 h 6844842"/>
              <a:gd name="connsiteX9231" fmla="*/ 5854516 w 9143999"/>
              <a:gd name="connsiteY9231" fmla="*/ 3192565 h 6844842"/>
              <a:gd name="connsiteX9232" fmla="*/ 5864232 w 9143999"/>
              <a:gd name="connsiteY9232" fmla="*/ 3237713 h 6844842"/>
              <a:gd name="connsiteX9233" fmla="*/ 5840514 w 9143999"/>
              <a:gd name="connsiteY9233" fmla="*/ 3246000 h 6844842"/>
              <a:gd name="connsiteX9234" fmla="*/ 4236915 w 9143999"/>
              <a:gd name="connsiteY9234" fmla="*/ 3249500 h 6844842"/>
              <a:gd name="connsiteX9235" fmla="*/ 4210983 w 9143999"/>
              <a:gd name="connsiteY9235" fmla="*/ 3243999 h 6844842"/>
              <a:gd name="connsiteX9236" fmla="*/ 4200696 w 9143999"/>
              <a:gd name="connsiteY9236" fmla="*/ 3217710 h 6844842"/>
              <a:gd name="connsiteX9237" fmla="*/ 4260704 w 9143999"/>
              <a:gd name="connsiteY9237" fmla="*/ 3201708 h 6844842"/>
              <a:gd name="connsiteX9238" fmla="*/ 4272705 w 9143999"/>
              <a:gd name="connsiteY9238" fmla="*/ 3217139 h 6844842"/>
              <a:gd name="connsiteX9239" fmla="*/ 4260704 w 9143999"/>
              <a:gd name="connsiteY9239" fmla="*/ 3233141 h 6844842"/>
              <a:gd name="connsiteX9240" fmla="*/ 4236915 w 9143999"/>
              <a:gd name="connsiteY9240" fmla="*/ 3249500 h 6844842"/>
              <a:gd name="connsiteX9241" fmla="*/ 4907082 w 9143999"/>
              <a:gd name="connsiteY9241" fmla="*/ 3249500 h 6844842"/>
              <a:gd name="connsiteX9242" fmla="*/ 4883293 w 9143999"/>
              <a:gd name="connsiteY9242" fmla="*/ 3233141 h 6844842"/>
              <a:gd name="connsiteX9243" fmla="*/ 4871292 w 9143999"/>
              <a:gd name="connsiteY9243" fmla="*/ 3217139 h 6844842"/>
              <a:gd name="connsiteX9244" fmla="*/ 4883293 w 9143999"/>
              <a:gd name="connsiteY9244" fmla="*/ 3201708 h 6844842"/>
              <a:gd name="connsiteX9245" fmla="*/ 4943301 w 9143999"/>
              <a:gd name="connsiteY9245" fmla="*/ 3217710 h 6844842"/>
              <a:gd name="connsiteX9246" fmla="*/ 4933014 w 9143999"/>
              <a:gd name="connsiteY9246" fmla="*/ 3243999 h 6844842"/>
              <a:gd name="connsiteX9247" fmla="*/ 4907082 w 9143999"/>
              <a:gd name="connsiteY9247" fmla="*/ 3249500 h 6844842"/>
              <a:gd name="connsiteX9248" fmla="*/ 1976870 w 9143999"/>
              <a:gd name="connsiteY9248" fmla="*/ 3250097 h 6844842"/>
              <a:gd name="connsiteX9249" fmla="*/ 1959403 w 9143999"/>
              <a:gd name="connsiteY9249" fmla="*/ 3239998 h 6844842"/>
              <a:gd name="connsiteX9250" fmla="*/ 1960546 w 9143999"/>
              <a:gd name="connsiteY9250" fmla="*/ 3191992 h 6844842"/>
              <a:gd name="connsiteX9251" fmla="*/ 2012553 w 9143999"/>
              <a:gd name="connsiteY9251" fmla="*/ 3217709 h 6844842"/>
              <a:gd name="connsiteX9252" fmla="*/ 1976870 w 9143999"/>
              <a:gd name="connsiteY9252" fmla="*/ 3250097 h 6844842"/>
              <a:gd name="connsiteX9253" fmla="*/ 7167127 w 9143999"/>
              <a:gd name="connsiteY9253" fmla="*/ 3250097 h 6844842"/>
              <a:gd name="connsiteX9254" fmla="*/ 7131444 w 9143999"/>
              <a:gd name="connsiteY9254" fmla="*/ 3217709 h 6844842"/>
              <a:gd name="connsiteX9255" fmla="*/ 7183451 w 9143999"/>
              <a:gd name="connsiteY9255" fmla="*/ 3191992 h 6844842"/>
              <a:gd name="connsiteX9256" fmla="*/ 7184594 w 9143999"/>
              <a:gd name="connsiteY9256" fmla="*/ 3239998 h 6844842"/>
              <a:gd name="connsiteX9257" fmla="*/ 7167127 w 9143999"/>
              <a:gd name="connsiteY9257" fmla="*/ 3250097 h 6844842"/>
              <a:gd name="connsiteX9258" fmla="*/ 397614 w 9143999"/>
              <a:gd name="connsiteY9258" fmla="*/ 3250143 h 6844842"/>
              <a:gd name="connsiteX9259" fmla="*/ 378950 w 9143999"/>
              <a:gd name="connsiteY9259" fmla="*/ 3247429 h 6844842"/>
              <a:gd name="connsiteX9260" fmla="*/ 376092 w 9143999"/>
              <a:gd name="connsiteY9260" fmla="*/ 3191993 h 6844842"/>
              <a:gd name="connsiteX9261" fmla="*/ 412126 w 9143999"/>
              <a:gd name="connsiteY9261" fmla="*/ 3194279 h 6844842"/>
              <a:gd name="connsiteX9262" fmla="*/ 413270 w 9143999"/>
              <a:gd name="connsiteY9262" fmla="*/ 3239999 h 6844842"/>
              <a:gd name="connsiteX9263" fmla="*/ 397614 w 9143999"/>
              <a:gd name="connsiteY9263" fmla="*/ 3250143 h 6844842"/>
              <a:gd name="connsiteX9264" fmla="*/ 8746383 w 9143999"/>
              <a:gd name="connsiteY9264" fmla="*/ 3250143 h 6844842"/>
              <a:gd name="connsiteX9265" fmla="*/ 8730727 w 9143999"/>
              <a:gd name="connsiteY9265" fmla="*/ 3239999 h 6844842"/>
              <a:gd name="connsiteX9266" fmla="*/ 8731871 w 9143999"/>
              <a:gd name="connsiteY9266" fmla="*/ 3194279 h 6844842"/>
              <a:gd name="connsiteX9267" fmla="*/ 8767905 w 9143999"/>
              <a:gd name="connsiteY9267" fmla="*/ 3191993 h 6844842"/>
              <a:gd name="connsiteX9268" fmla="*/ 8765047 w 9143999"/>
              <a:gd name="connsiteY9268" fmla="*/ 3247429 h 6844842"/>
              <a:gd name="connsiteX9269" fmla="*/ 8746383 w 9143999"/>
              <a:gd name="connsiteY9269" fmla="*/ 3250143 h 6844842"/>
              <a:gd name="connsiteX9270" fmla="*/ 1452960 w 9143999"/>
              <a:gd name="connsiteY9270" fmla="*/ 3256215 h 6844842"/>
              <a:gd name="connsiteX9271" fmla="*/ 1426457 w 9143999"/>
              <a:gd name="connsiteY9271" fmla="*/ 3245143 h 6844842"/>
              <a:gd name="connsiteX9272" fmla="*/ 1425885 w 9143999"/>
              <a:gd name="connsiteY9272" fmla="*/ 3191422 h 6844842"/>
              <a:gd name="connsiteX9273" fmla="*/ 1477320 w 9143999"/>
              <a:gd name="connsiteY9273" fmla="*/ 3191993 h 6844842"/>
              <a:gd name="connsiteX9274" fmla="*/ 1477320 w 9143999"/>
              <a:gd name="connsiteY9274" fmla="*/ 3242857 h 6844842"/>
              <a:gd name="connsiteX9275" fmla="*/ 1452960 w 9143999"/>
              <a:gd name="connsiteY9275" fmla="*/ 3256215 h 6844842"/>
              <a:gd name="connsiteX9276" fmla="*/ 7691037 w 9143999"/>
              <a:gd name="connsiteY9276" fmla="*/ 3256215 h 6844842"/>
              <a:gd name="connsiteX9277" fmla="*/ 7666677 w 9143999"/>
              <a:gd name="connsiteY9277" fmla="*/ 3242857 h 6844842"/>
              <a:gd name="connsiteX9278" fmla="*/ 7666677 w 9143999"/>
              <a:gd name="connsiteY9278" fmla="*/ 3191993 h 6844842"/>
              <a:gd name="connsiteX9279" fmla="*/ 7718112 w 9143999"/>
              <a:gd name="connsiteY9279" fmla="*/ 3191422 h 6844842"/>
              <a:gd name="connsiteX9280" fmla="*/ 7717540 w 9143999"/>
              <a:gd name="connsiteY9280" fmla="*/ 3245143 h 6844842"/>
              <a:gd name="connsiteX9281" fmla="*/ 7691037 w 9143999"/>
              <a:gd name="connsiteY9281" fmla="*/ 3256215 h 6844842"/>
              <a:gd name="connsiteX9282" fmla="*/ 2109855 w 9143999"/>
              <a:gd name="connsiteY9282" fmla="*/ 3256573 h 6844842"/>
              <a:gd name="connsiteX9283" fmla="*/ 2088352 w 9143999"/>
              <a:gd name="connsiteY9283" fmla="*/ 3246286 h 6844842"/>
              <a:gd name="connsiteX9284" fmla="*/ 2097496 w 9143999"/>
              <a:gd name="connsiteY9284" fmla="*/ 3182849 h 6844842"/>
              <a:gd name="connsiteX9285" fmla="*/ 2128929 w 9143999"/>
              <a:gd name="connsiteY9285" fmla="*/ 3183992 h 6844842"/>
              <a:gd name="connsiteX9286" fmla="*/ 2135215 w 9143999"/>
              <a:gd name="connsiteY9286" fmla="*/ 3248000 h 6844842"/>
              <a:gd name="connsiteX9287" fmla="*/ 2109855 w 9143999"/>
              <a:gd name="connsiteY9287" fmla="*/ 3256573 h 6844842"/>
              <a:gd name="connsiteX9288" fmla="*/ 7034142 w 9143999"/>
              <a:gd name="connsiteY9288" fmla="*/ 3256573 h 6844842"/>
              <a:gd name="connsiteX9289" fmla="*/ 7008782 w 9143999"/>
              <a:gd name="connsiteY9289" fmla="*/ 3248000 h 6844842"/>
              <a:gd name="connsiteX9290" fmla="*/ 7015068 w 9143999"/>
              <a:gd name="connsiteY9290" fmla="*/ 3183992 h 6844842"/>
              <a:gd name="connsiteX9291" fmla="*/ 7046501 w 9143999"/>
              <a:gd name="connsiteY9291" fmla="*/ 3182849 h 6844842"/>
              <a:gd name="connsiteX9292" fmla="*/ 7055645 w 9143999"/>
              <a:gd name="connsiteY9292" fmla="*/ 3246286 h 6844842"/>
              <a:gd name="connsiteX9293" fmla="*/ 7034142 w 9143999"/>
              <a:gd name="connsiteY9293" fmla="*/ 3256573 h 6844842"/>
              <a:gd name="connsiteX9294" fmla="*/ 2784652 w 9143999"/>
              <a:gd name="connsiteY9294" fmla="*/ 3261665 h 6844842"/>
              <a:gd name="connsiteX9295" fmla="*/ 2766942 w 9143999"/>
              <a:gd name="connsiteY9295" fmla="*/ 3261371 h 6844842"/>
              <a:gd name="connsiteX9296" fmla="*/ 2743965 w 9143999"/>
              <a:gd name="connsiteY9296" fmla="*/ 3247423 h 6844842"/>
              <a:gd name="connsiteX9297" fmla="*/ 2776541 w 9143999"/>
              <a:gd name="connsiteY9297" fmla="*/ 3177129 h 6844842"/>
              <a:gd name="connsiteX9298" fmla="*/ 2815403 w 9143999"/>
              <a:gd name="connsiteY9298" fmla="*/ 3219420 h 6844842"/>
              <a:gd name="connsiteX9299" fmla="*/ 2784652 w 9143999"/>
              <a:gd name="connsiteY9299" fmla="*/ 3261665 h 6844842"/>
              <a:gd name="connsiteX9300" fmla="*/ 6359345 w 9143999"/>
              <a:gd name="connsiteY9300" fmla="*/ 3261665 h 6844842"/>
              <a:gd name="connsiteX9301" fmla="*/ 6328594 w 9143999"/>
              <a:gd name="connsiteY9301" fmla="*/ 3219420 h 6844842"/>
              <a:gd name="connsiteX9302" fmla="*/ 6367456 w 9143999"/>
              <a:gd name="connsiteY9302" fmla="*/ 3177129 h 6844842"/>
              <a:gd name="connsiteX9303" fmla="*/ 6400032 w 9143999"/>
              <a:gd name="connsiteY9303" fmla="*/ 3247423 h 6844842"/>
              <a:gd name="connsiteX9304" fmla="*/ 6377055 w 9143999"/>
              <a:gd name="connsiteY9304" fmla="*/ 3261371 h 6844842"/>
              <a:gd name="connsiteX9305" fmla="*/ 6359345 w 9143999"/>
              <a:gd name="connsiteY9305" fmla="*/ 3261665 h 6844842"/>
              <a:gd name="connsiteX9306" fmla="*/ 2648232 w 9143999"/>
              <a:gd name="connsiteY9306" fmla="*/ 3261782 h 6844842"/>
              <a:gd name="connsiteX9307" fmla="*/ 2629872 w 9143999"/>
              <a:gd name="connsiteY9307" fmla="*/ 3255996 h 6844842"/>
              <a:gd name="connsiteX9308" fmla="*/ 2604155 w 9143999"/>
              <a:gd name="connsiteY9308" fmla="*/ 3217134 h 6844842"/>
              <a:gd name="connsiteX9309" fmla="*/ 2645303 w 9143999"/>
              <a:gd name="connsiteY9309" fmla="*/ 3177129 h 6844842"/>
              <a:gd name="connsiteX9310" fmla="*/ 2667020 w 9143999"/>
              <a:gd name="connsiteY9310" fmla="*/ 3250853 h 6844842"/>
              <a:gd name="connsiteX9311" fmla="*/ 2648232 w 9143999"/>
              <a:gd name="connsiteY9311" fmla="*/ 3261782 h 6844842"/>
              <a:gd name="connsiteX9312" fmla="*/ 6495765 w 9143999"/>
              <a:gd name="connsiteY9312" fmla="*/ 3261782 h 6844842"/>
              <a:gd name="connsiteX9313" fmla="*/ 6476977 w 9143999"/>
              <a:gd name="connsiteY9313" fmla="*/ 3250853 h 6844842"/>
              <a:gd name="connsiteX9314" fmla="*/ 6498694 w 9143999"/>
              <a:gd name="connsiteY9314" fmla="*/ 3177129 h 6844842"/>
              <a:gd name="connsiteX9315" fmla="*/ 6539842 w 9143999"/>
              <a:gd name="connsiteY9315" fmla="*/ 3217134 h 6844842"/>
              <a:gd name="connsiteX9316" fmla="*/ 6514125 w 9143999"/>
              <a:gd name="connsiteY9316" fmla="*/ 3255996 h 6844842"/>
              <a:gd name="connsiteX9317" fmla="*/ 6495765 w 9143999"/>
              <a:gd name="connsiteY9317" fmla="*/ 3261782 h 6844842"/>
              <a:gd name="connsiteX9318" fmla="*/ 526205 w 9143999"/>
              <a:gd name="connsiteY9318" fmla="*/ 3261855 h 6844842"/>
              <a:gd name="connsiteX9319" fmla="*/ 500489 w 9143999"/>
              <a:gd name="connsiteY9319" fmla="*/ 3251996 h 6844842"/>
              <a:gd name="connsiteX9320" fmla="*/ 497633 w 9143999"/>
              <a:gd name="connsiteY9320" fmla="*/ 3186845 h 6844842"/>
              <a:gd name="connsiteX9321" fmla="*/ 555357 w 9143999"/>
              <a:gd name="connsiteY9321" fmla="*/ 3191989 h 6844842"/>
              <a:gd name="connsiteX9322" fmla="*/ 551928 w 9143999"/>
              <a:gd name="connsiteY9322" fmla="*/ 3246853 h 6844842"/>
              <a:gd name="connsiteX9323" fmla="*/ 526205 w 9143999"/>
              <a:gd name="connsiteY9323" fmla="*/ 3261855 h 6844842"/>
              <a:gd name="connsiteX9324" fmla="*/ 658540 w 9143999"/>
              <a:gd name="connsiteY9324" fmla="*/ 3261855 h 6844842"/>
              <a:gd name="connsiteX9325" fmla="*/ 644302 w 9143999"/>
              <a:gd name="connsiteY9325" fmla="*/ 3255997 h 6844842"/>
              <a:gd name="connsiteX9326" fmla="*/ 631738 w 9143999"/>
              <a:gd name="connsiteY9326" fmla="*/ 3189703 h 6844842"/>
              <a:gd name="connsiteX9327" fmla="*/ 694604 w 9143999"/>
              <a:gd name="connsiteY9327" fmla="*/ 3207419 h 6844842"/>
              <a:gd name="connsiteX9328" fmla="*/ 675738 w 9143999"/>
              <a:gd name="connsiteY9328" fmla="*/ 3253139 h 6844842"/>
              <a:gd name="connsiteX9329" fmla="*/ 658540 w 9143999"/>
              <a:gd name="connsiteY9329" fmla="*/ 3261855 h 6844842"/>
              <a:gd name="connsiteX9330" fmla="*/ 8485457 w 9143999"/>
              <a:gd name="connsiteY9330" fmla="*/ 3261855 h 6844842"/>
              <a:gd name="connsiteX9331" fmla="*/ 8468259 w 9143999"/>
              <a:gd name="connsiteY9331" fmla="*/ 3253139 h 6844842"/>
              <a:gd name="connsiteX9332" fmla="*/ 8449393 w 9143999"/>
              <a:gd name="connsiteY9332" fmla="*/ 3207419 h 6844842"/>
              <a:gd name="connsiteX9333" fmla="*/ 8512259 w 9143999"/>
              <a:gd name="connsiteY9333" fmla="*/ 3189703 h 6844842"/>
              <a:gd name="connsiteX9334" fmla="*/ 8499695 w 9143999"/>
              <a:gd name="connsiteY9334" fmla="*/ 3255997 h 6844842"/>
              <a:gd name="connsiteX9335" fmla="*/ 8485457 w 9143999"/>
              <a:gd name="connsiteY9335" fmla="*/ 3261855 h 6844842"/>
              <a:gd name="connsiteX9336" fmla="*/ 8617792 w 9143999"/>
              <a:gd name="connsiteY9336" fmla="*/ 3261855 h 6844842"/>
              <a:gd name="connsiteX9337" fmla="*/ 8592069 w 9143999"/>
              <a:gd name="connsiteY9337" fmla="*/ 3246853 h 6844842"/>
              <a:gd name="connsiteX9338" fmla="*/ 8588640 w 9143999"/>
              <a:gd name="connsiteY9338" fmla="*/ 3191989 h 6844842"/>
              <a:gd name="connsiteX9339" fmla="*/ 8646364 w 9143999"/>
              <a:gd name="connsiteY9339" fmla="*/ 3186845 h 6844842"/>
              <a:gd name="connsiteX9340" fmla="*/ 8643508 w 9143999"/>
              <a:gd name="connsiteY9340" fmla="*/ 3251996 h 6844842"/>
              <a:gd name="connsiteX9341" fmla="*/ 8617792 w 9143999"/>
              <a:gd name="connsiteY9341" fmla="*/ 3261855 h 6844842"/>
              <a:gd name="connsiteX9342" fmla="*/ 0 w 9143999"/>
              <a:gd name="connsiteY9342" fmla="*/ 3261975 h 6844842"/>
              <a:gd name="connsiteX9343" fmla="*/ 0 w 9143999"/>
              <a:gd name="connsiteY9343" fmla="*/ 3175997 h 6844842"/>
              <a:gd name="connsiteX9344" fmla="*/ 28800 w 9143999"/>
              <a:gd name="connsiteY9344" fmla="*/ 3186990 h 6844842"/>
              <a:gd name="connsiteX9345" fmla="*/ 42353 w 9143999"/>
              <a:gd name="connsiteY9345" fmla="*/ 3219423 h 6844842"/>
              <a:gd name="connsiteX9346" fmla="*/ 5413 w 9143999"/>
              <a:gd name="connsiteY9346" fmla="*/ 3261928 h 6844842"/>
              <a:gd name="connsiteX9347" fmla="*/ 9143999 w 9143999"/>
              <a:gd name="connsiteY9347" fmla="*/ 3261975 h 6844842"/>
              <a:gd name="connsiteX9348" fmla="*/ 9138584 w 9143999"/>
              <a:gd name="connsiteY9348" fmla="*/ 3261928 h 6844842"/>
              <a:gd name="connsiteX9349" fmla="*/ 9101644 w 9143999"/>
              <a:gd name="connsiteY9349" fmla="*/ 3219423 h 6844842"/>
              <a:gd name="connsiteX9350" fmla="*/ 9115197 w 9143999"/>
              <a:gd name="connsiteY9350" fmla="*/ 3186990 h 6844842"/>
              <a:gd name="connsiteX9351" fmla="*/ 9143999 w 9143999"/>
              <a:gd name="connsiteY9351" fmla="*/ 3175997 h 6844842"/>
              <a:gd name="connsiteX9352" fmla="*/ 4495885 w 9143999"/>
              <a:gd name="connsiteY9352" fmla="*/ 3262211 h 6844842"/>
              <a:gd name="connsiteX9353" fmla="*/ 4469453 w 9143999"/>
              <a:gd name="connsiteY9353" fmla="*/ 3251996 h 6844842"/>
              <a:gd name="connsiteX9354" fmla="*/ 4467167 w 9143999"/>
              <a:gd name="connsiteY9354" fmla="*/ 3188559 h 6844842"/>
              <a:gd name="connsiteX9355" fmla="*/ 4524888 w 9143999"/>
              <a:gd name="connsiteY9355" fmla="*/ 3185702 h 6844842"/>
              <a:gd name="connsiteX9356" fmla="*/ 4539176 w 9143999"/>
              <a:gd name="connsiteY9356" fmla="*/ 3194274 h 6844842"/>
              <a:gd name="connsiteX9357" fmla="*/ 4550034 w 9143999"/>
              <a:gd name="connsiteY9357" fmla="*/ 3217134 h 6844842"/>
              <a:gd name="connsiteX9358" fmla="*/ 4543748 w 9143999"/>
              <a:gd name="connsiteY9358" fmla="*/ 3239994 h 6844842"/>
              <a:gd name="connsiteX9359" fmla="*/ 4523174 w 9143999"/>
              <a:gd name="connsiteY9359" fmla="*/ 3251424 h 6844842"/>
              <a:gd name="connsiteX9360" fmla="*/ 4495885 w 9143999"/>
              <a:gd name="connsiteY9360" fmla="*/ 3262211 h 6844842"/>
              <a:gd name="connsiteX9361" fmla="*/ 4648112 w 9143999"/>
              <a:gd name="connsiteY9361" fmla="*/ 3262211 h 6844842"/>
              <a:gd name="connsiteX9362" fmla="*/ 4620823 w 9143999"/>
              <a:gd name="connsiteY9362" fmla="*/ 3251424 h 6844842"/>
              <a:gd name="connsiteX9363" fmla="*/ 4600249 w 9143999"/>
              <a:gd name="connsiteY9363" fmla="*/ 3239994 h 6844842"/>
              <a:gd name="connsiteX9364" fmla="*/ 4593963 w 9143999"/>
              <a:gd name="connsiteY9364" fmla="*/ 3217134 h 6844842"/>
              <a:gd name="connsiteX9365" fmla="*/ 4604821 w 9143999"/>
              <a:gd name="connsiteY9365" fmla="*/ 3194274 h 6844842"/>
              <a:gd name="connsiteX9366" fmla="*/ 4619109 w 9143999"/>
              <a:gd name="connsiteY9366" fmla="*/ 3185702 h 6844842"/>
              <a:gd name="connsiteX9367" fmla="*/ 4676830 w 9143999"/>
              <a:gd name="connsiteY9367" fmla="*/ 3188559 h 6844842"/>
              <a:gd name="connsiteX9368" fmla="*/ 4674544 w 9143999"/>
              <a:gd name="connsiteY9368" fmla="*/ 3251996 h 6844842"/>
              <a:gd name="connsiteX9369" fmla="*/ 4648112 w 9143999"/>
              <a:gd name="connsiteY9369" fmla="*/ 3262211 h 6844842"/>
              <a:gd name="connsiteX9370" fmla="*/ 1185202 w 9143999"/>
              <a:gd name="connsiteY9370" fmla="*/ 3262284 h 6844842"/>
              <a:gd name="connsiteX9371" fmla="*/ 1158270 w 9143999"/>
              <a:gd name="connsiteY9371" fmla="*/ 3245139 h 6844842"/>
              <a:gd name="connsiteX9372" fmla="*/ 1154841 w 9143999"/>
              <a:gd name="connsiteY9372" fmla="*/ 3189703 h 6844842"/>
              <a:gd name="connsiteX9373" fmla="*/ 1219992 w 9143999"/>
              <a:gd name="connsiteY9373" fmla="*/ 3189703 h 6844842"/>
              <a:gd name="connsiteX9374" fmla="*/ 1214277 w 9143999"/>
              <a:gd name="connsiteY9374" fmla="*/ 3248568 h 6844842"/>
              <a:gd name="connsiteX9375" fmla="*/ 1185202 w 9143999"/>
              <a:gd name="connsiteY9375" fmla="*/ 3262284 h 6844842"/>
              <a:gd name="connsiteX9376" fmla="*/ 7958795 w 9143999"/>
              <a:gd name="connsiteY9376" fmla="*/ 3262284 h 6844842"/>
              <a:gd name="connsiteX9377" fmla="*/ 7929720 w 9143999"/>
              <a:gd name="connsiteY9377" fmla="*/ 3248568 h 6844842"/>
              <a:gd name="connsiteX9378" fmla="*/ 7924005 w 9143999"/>
              <a:gd name="connsiteY9378" fmla="*/ 3189703 h 6844842"/>
              <a:gd name="connsiteX9379" fmla="*/ 7989156 w 9143999"/>
              <a:gd name="connsiteY9379" fmla="*/ 3189703 h 6844842"/>
              <a:gd name="connsiteX9380" fmla="*/ 7985727 w 9143999"/>
              <a:gd name="connsiteY9380" fmla="*/ 3245139 h 6844842"/>
              <a:gd name="connsiteX9381" fmla="*/ 7958795 w 9143999"/>
              <a:gd name="connsiteY9381" fmla="*/ 3262284 h 6844842"/>
              <a:gd name="connsiteX9382" fmla="*/ 257866 w 9143999"/>
              <a:gd name="connsiteY9382" fmla="*/ 3262711 h 6844842"/>
              <a:gd name="connsiteX9383" fmla="*/ 228389 w 9143999"/>
              <a:gd name="connsiteY9383" fmla="*/ 3245137 h 6844842"/>
              <a:gd name="connsiteX9384" fmla="*/ 226675 w 9143999"/>
              <a:gd name="connsiteY9384" fmla="*/ 3192559 h 6844842"/>
              <a:gd name="connsiteX9385" fmla="*/ 259792 w 9143999"/>
              <a:gd name="connsiteY9385" fmla="*/ 3177129 h 6844842"/>
              <a:gd name="connsiteX9386" fmla="*/ 287769 w 9143999"/>
              <a:gd name="connsiteY9386" fmla="*/ 3248566 h 6844842"/>
              <a:gd name="connsiteX9387" fmla="*/ 257866 w 9143999"/>
              <a:gd name="connsiteY9387" fmla="*/ 3262711 h 6844842"/>
              <a:gd name="connsiteX9388" fmla="*/ 8886131 w 9143999"/>
              <a:gd name="connsiteY9388" fmla="*/ 3262711 h 6844842"/>
              <a:gd name="connsiteX9389" fmla="*/ 8856228 w 9143999"/>
              <a:gd name="connsiteY9389" fmla="*/ 3248566 h 6844842"/>
              <a:gd name="connsiteX9390" fmla="*/ 8884205 w 9143999"/>
              <a:gd name="connsiteY9390" fmla="*/ 3177129 h 6844842"/>
              <a:gd name="connsiteX9391" fmla="*/ 8917322 w 9143999"/>
              <a:gd name="connsiteY9391" fmla="*/ 3192559 h 6844842"/>
              <a:gd name="connsiteX9392" fmla="*/ 8915608 w 9143999"/>
              <a:gd name="connsiteY9392" fmla="*/ 3245137 h 6844842"/>
              <a:gd name="connsiteX9393" fmla="*/ 8886131 w 9143999"/>
              <a:gd name="connsiteY9393" fmla="*/ 3262711 h 6844842"/>
              <a:gd name="connsiteX9394" fmla="*/ 129087 w 9143999"/>
              <a:gd name="connsiteY9394" fmla="*/ 3262853 h 6844842"/>
              <a:gd name="connsiteX9395" fmla="*/ 102775 w 9143999"/>
              <a:gd name="connsiteY9395" fmla="*/ 3250851 h 6844842"/>
              <a:gd name="connsiteX9396" fmla="*/ 126798 w 9143999"/>
              <a:gd name="connsiteY9396" fmla="*/ 3177127 h 6844842"/>
              <a:gd name="connsiteX9397" fmla="*/ 167986 w 9143999"/>
              <a:gd name="connsiteY9397" fmla="*/ 3219419 h 6844842"/>
              <a:gd name="connsiteX9398" fmla="*/ 129087 w 9143999"/>
              <a:gd name="connsiteY9398" fmla="*/ 3262853 h 6844842"/>
              <a:gd name="connsiteX9399" fmla="*/ 3437863 w 9143999"/>
              <a:gd name="connsiteY9399" fmla="*/ 3262853 h 6844842"/>
              <a:gd name="connsiteX9400" fmla="*/ 3420146 w 9143999"/>
              <a:gd name="connsiteY9400" fmla="*/ 3253138 h 6844842"/>
              <a:gd name="connsiteX9401" fmla="*/ 3397286 w 9143999"/>
              <a:gd name="connsiteY9401" fmla="*/ 3216562 h 6844842"/>
              <a:gd name="connsiteX9402" fmla="*/ 3457865 w 9143999"/>
              <a:gd name="connsiteY9402" fmla="*/ 3181700 h 6844842"/>
              <a:gd name="connsiteX9403" fmla="*/ 3477296 w 9143999"/>
              <a:gd name="connsiteY9403" fmla="*/ 3221705 h 6844842"/>
              <a:gd name="connsiteX9404" fmla="*/ 3437863 w 9143999"/>
              <a:gd name="connsiteY9404" fmla="*/ 3262853 h 6844842"/>
              <a:gd name="connsiteX9405" fmla="*/ 5706134 w 9143999"/>
              <a:gd name="connsiteY9405" fmla="*/ 3262853 h 6844842"/>
              <a:gd name="connsiteX9406" fmla="*/ 5666701 w 9143999"/>
              <a:gd name="connsiteY9406" fmla="*/ 3221705 h 6844842"/>
              <a:gd name="connsiteX9407" fmla="*/ 5686132 w 9143999"/>
              <a:gd name="connsiteY9407" fmla="*/ 3181700 h 6844842"/>
              <a:gd name="connsiteX9408" fmla="*/ 5746711 w 9143999"/>
              <a:gd name="connsiteY9408" fmla="*/ 3216562 h 6844842"/>
              <a:gd name="connsiteX9409" fmla="*/ 5723851 w 9143999"/>
              <a:gd name="connsiteY9409" fmla="*/ 3253138 h 6844842"/>
              <a:gd name="connsiteX9410" fmla="*/ 5706134 w 9143999"/>
              <a:gd name="connsiteY9410" fmla="*/ 3262853 h 6844842"/>
              <a:gd name="connsiteX9411" fmla="*/ 9014910 w 9143999"/>
              <a:gd name="connsiteY9411" fmla="*/ 3262853 h 6844842"/>
              <a:gd name="connsiteX9412" fmla="*/ 8976011 w 9143999"/>
              <a:gd name="connsiteY9412" fmla="*/ 3219419 h 6844842"/>
              <a:gd name="connsiteX9413" fmla="*/ 9017199 w 9143999"/>
              <a:gd name="connsiteY9413" fmla="*/ 3177127 h 6844842"/>
              <a:gd name="connsiteX9414" fmla="*/ 9041222 w 9143999"/>
              <a:gd name="connsiteY9414" fmla="*/ 3250851 h 6844842"/>
              <a:gd name="connsiteX9415" fmla="*/ 9014910 w 9143999"/>
              <a:gd name="connsiteY9415" fmla="*/ 3262853 h 6844842"/>
              <a:gd name="connsiteX9416" fmla="*/ 3172533 w 9143999"/>
              <a:gd name="connsiteY9416" fmla="*/ 3262857 h 6844842"/>
              <a:gd name="connsiteX9417" fmla="*/ 3135957 w 9143999"/>
              <a:gd name="connsiteY9417" fmla="*/ 3245712 h 6844842"/>
              <a:gd name="connsiteX9418" fmla="*/ 3133100 w 9143999"/>
              <a:gd name="connsiteY9418" fmla="*/ 3194277 h 6844842"/>
              <a:gd name="connsiteX9419" fmla="*/ 3211967 w 9143999"/>
              <a:gd name="connsiteY9419" fmla="*/ 3194848 h 6844842"/>
              <a:gd name="connsiteX9420" fmla="*/ 3208538 w 9143999"/>
              <a:gd name="connsiteY9420" fmla="*/ 3246283 h 6844842"/>
              <a:gd name="connsiteX9421" fmla="*/ 3172533 w 9143999"/>
              <a:gd name="connsiteY9421" fmla="*/ 3262857 h 6844842"/>
              <a:gd name="connsiteX9422" fmla="*/ 5971464 w 9143999"/>
              <a:gd name="connsiteY9422" fmla="*/ 3262857 h 6844842"/>
              <a:gd name="connsiteX9423" fmla="*/ 5935459 w 9143999"/>
              <a:gd name="connsiteY9423" fmla="*/ 3246283 h 6844842"/>
              <a:gd name="connsiteX9424" fmla="*/ 5932030 w 9143999"/>
              <a:gd name="connsiteY9424" fmla="*/ 3194848 h 6844842"/>
              <a:gd name="connsiteX9425" fmla="*/ 6010897 w 9143999"/>
              <a:gd name="connsiteY9425" fmla="*/ 3194277 h 6844842"/>
              <a:gd name="connsiteX9426" fmla="*/ 6008040 w 9143999"/>
              <a:gd name="connsiteY9426" fmla="*/ 3245712 h 6844842"/>
              <a:gd name="connsiteX9427" fmla="*/ 5971464 w 9143999"/>
              <a:gd name="connsiteY9427" fmla="*/ 3262857 h 6844842"/>
              <a:gd name="connsiteX9428" fmla="*/ 1585695 w 9143999"/>
              <a:gd name="connsiteY9428" fmla="*/ 3262858 h 6844842"/>
              <a:gd name="connsiteX9429" fmla="*/ 1554263 w 9143999"/>
              <a:gd name="connsiteY9429" fmla="*/ 3251428 h 6844842"/>
              <a:gd name="connsiteX9430" fmla="*/ 1546262 w 9143999"/>
              <a:gd name="connsiteY9430" fmla="*/ 3194849 h 6844842"/>
              <a:gd name="connsiteX9431" fmla="*/ 1629701 w 9143999"/>
              <a:gd name="connsiteY9431" fmla="*/ 3211994 h 6844842"/>
              <a:gd name="connsiteX9432" fmla="*/ 1619414 w 9143999"/>
              <a:gd name="connsiteY9432" fmla="*/ 3242284 h 6844842"/>
              <a:gd name="connsiteX9433" fmla="*/ 1585695 w 9143999"/>
              <a:gd name="connsiteY9433" fmla="*/ 3262858 h 6844842"/>
              <a:gd name="connsiteX9434" fmla="*/ 7558302 w 9143999"/>
              <a:gd name="connsiteY9434" fmla="*/ 3262858 h 6844842"/>
              <a:gd name="connsiteX9435" fmla="*/ 7524583 w 9143999"/>
              <a:gd name="connsiteY9435" fmla="*/ 3242284 h 6844842"/>
              <a:gd name="connsiteX9436" fmla="*/ 7514296 w 9143999"/>
              <a:gd name="connsiteY9436" fmla="*/ 3211994 h 6844842"/>
              <a:gd name="connsiteX9437" fmla="*/ 7597735 w 9143999"/>
              <a:gd name="connsiteY9437" fmla="*/ 3194849 h 6844842"/>
              <a:gd name="connsiteX9438" fmla="*/ 7589734 w 9143999"/>
              <a:gd name="connsiteY9438" fmla="*/ 3251428 h 6844842"/>
              <a:gd name="connsiteX9439" fmla="*/ 7558302 w 9143999"/>
              <a:gd name="connsiteY9439" fmla="*/ 3262858 h 6844842"/>
              <a:gd name="connsiteX9440" fmla="*/ 1061098 w 9143999"/>
              <a:gd name="connsiteY9440" fmla="*/ 3362757 h 6844842"/>
              <a:gd name="connsiteX9441" fmla="*/ 1047111 w 9143999"/>
              <a:gd name="connsiteY9441" fmla="*/ 3360328 h 6844842"/>
              <a:gd name="connsiteX9442" fmla="*/ 1056246 w 9143999"/>
              <a:gd name="connsiteY9442" fmla="*/ 3338039 h 6844842"/>
              <a:gd name="connsiteX9443" fmla="*/ 1066524 w 9143999"/>
              <a:gd name="connsiteY9443" fmla="*/ 3350612 h 6844842"/>
              <a:gd name="connsiteX9444" fmla="*/ 1061098 w 9143999"/>
              <a:gd name="connsiteY9444" fmla="*/ 3362757 h 6844842"/>
              <a:gd name="connsiteX9445" fmla="*/ 8082899 w 9143999"/>
              <a:gd name="connsiteY9445" fmla="*/ 3362757 h 6844842"/>
              <a:gd name="connsiteX9446" fmla="*/ 8077473 w 9143999"/>
              <a:gd name="connsiteY9446" fmla="*/ 3350612 h 6844842"/>
              <a:gd name="connsiteX9447" fmla="*/ 8087751 w 9143999"/>
              <a:gd name="connsiteY9447" fmla="*/ 3338039 h 6844842"/>
              <a:gd name="connsiteX9448" fmla="*/ 8096886 w 9143999"/>
              <a:gd name="connsiteY9448" fmla="*/ 3360328 h 6844842"/>
              <a:gd name="connsiteX9449" fmla="*/ 8082899 w 9143999"/>
              <a:gd name="connsiteY9449" fmla="*/ 3362757 h 6844842"/>
              <a:gd name="connsiteX9450" fmla="*/ 0 w 9143999"/>
              <a:gd name="connsiteY9450" fmla="*/ 3363129 h 6844842"/>
              <a:gd name="connsiteX9451" fmla="*/ 0 w 9143999"/>
              <a:gd name="connsiteY9451" fmla="*/ 3333416 h 6844842"/>
              <a:gd name="connsiteX9452" fmla="*/ 10510 w 9143999"/>
              <a:gd name="connsiteY9452" fmla="*/ 3341830 h 6844842"/>
              <a:gd name="connsiteX9453" fmla="*/ 10936 w 9143999"/>
              <a:gd name="connsiteY9453" fmla="*/ 3359761 h 6844842"/>
              <a:gd name="connsiteX9454" fmla="*/ 9143999 w 9143999"/>
              <a:gd name="connsiteY9454" fmla="*/ 3363130 h 6844842"/>
              <a:gd name="connsiteX9455" fmla="*/ 9133061 w 9143999"/>
              <a:gd name="connsiteY9455" fmla="*/ 3359761 h 6844842"/>
              <a:gd name="connsiteX9456" fmla="*/ 9133487 w 9143999"/>
              <a:gd name="connsiteY9456" fmla="*/ 3341830 h 6844842"/>
              <a:gd name="connsiteX9457" fmla="*/ 9143999 w 9143999"/>
              <a:gd name="connsiteY9457" fmla="*/ 3333415 h 6844842"/>
              <a:gd name="connsiteX9458" fmla="*/ 1589054 w 9143999"/>
              <a:gd name="connsiteY9458" fmla="*/ 3363684 h 6844842"/>
              <a:gd name="connsiteX9459" fmla="*/ 1575409 w 9143999"/>
              <a:gd name="connsiteY9459" fmla="*/ 3362041 h 6844842"/>
              <a:gd name="connsiteX9460" fmla="*/ 1571409 w 9143999"/>
              <a:gd name="connsiteY9460" fmla="*/ 3347182 h 6844842"/>
              <a:gd name="connsiteX9461" fmla="*/ 1584553 w 9143999"/>
              <a:gd name="connsiteY9461" fmla="*/ 3338038 h 6844842"/>
              <a:gd name="connsiteX9462" fmla="*/ 1597126 w 9143999"/>
              <a:gd name="connsiteY9462" fmla="*/ 3351182 h 6844842"/>
              <a:gd name="connsiteX9463" fmla="*/ 1589054 w 9143999"/>
              <a:gd name="connsiteY9463" fmla="*/ 3363684 h 6844842"/>
              <a:gd name="connsiteX9464" fmla="*/ 7554943 w 9143999"/>
              <a:gd name="connsiteY9464" fmla="*/ 3363684 h 6844842"/>
              <a:gd name="connsiteX9465" fmla="*/ 7546871 w 9143999"/>
              <a:gd name="connsiteY9465" fmla="*/ 3351182 h 6844842"/>
              <a:gd name="connsiteX9466" fmla="*/ 7559444 w 9143999"/>
              <a:gd name="connsiteY9466" fmla="*/ 3338038 h 6844842"/>
              <a:gd name="connsiteX9467" fmla="*/ 7572588 w 9143999"/>
              <a:gd name="connsiteY9467" fmla="*/ 3347182 h 6844842"/>
              <a:gd name="connsiteX9468" fmla="*/ 7568588 w 9143999"/>
              <a:gd name="connsiteY9468" fmla="*/ 3362041 h 6844842"/>
              <a:gd name="connsiteX9469" fmla="*/ 7554943 w 9143999"/>
              <a:gd name="connsiteY9469" fmla="*/ 3363684 h 6844842"/>
              <a:gd name="connsiteX9470" fmla="*/ 3438358 w 9143999"/>
              <a:gd name="connsiteY9470" fmla="*/ 3363685 h 6844842"/>
              <a:gd name="connsiteX9471" fmla="*/ 3433857 w 9143999"/>
              <a:gd name="connsiteY9471" fmla="*/ 3357470 h 6844842"/>
              <a:gd name="connsiteX9472" fmla="*/ 3436143 w 9143999"/>
              <a:gd name="connsiteY9472" fmla="*/ 3341468 h 6844842"/>
              <a:gd name="connsiteX9473" fmla="*/ 3446430 w 9143999"/>
              <a:gd name="connsiteY9473" fmla="*/ 3344897 h 6844842"/>
              <a:gd name="connsiteX9474" fmla="*/ 3444144 w 9143999"/>
              <a:gd name="connsiteY9474" fmla="*/ 3360899 h 6844842"/>
              <a:gd name="connsiteX9475" fmla="*/ 3438358 w 9143999"/>
              <a:gd name="connsiteY9475" fmla="*/ 3363685 h 6844842"/>
              <a:gd name="connsiteX9476" fmla="*/ 5705639 w 9143999"/>
              <a:gd name="connsiteY9476" fmla="*/ 3363685 h 6844842"/>
              <a:gd name="connsiteX9477" fmla="*/ 5699853 w 9143999"/>
              <a:gd name="connsiteY9477" fmla="*/ 3360899 h 6844842"/>
              <a:gd name="connsiteX9478" fmla="*/ 5697567 w 9143999"/>
              <a:gd name="connsiteY9478" fmla="*/ 3344897 h 6844842"/>
              <a:gd name="connsiteX9479" fmla="*/ 5707854 w 9143999"/>
              <a:gd name="connsiteY9479" fmla="*/ 3341468 h 6844842"/>
              <a:gd name="connsiteX9480" fmla="*/ 5710140 w 9143999"/>
              <a:gd name="connsiteY9480" fmla="*/ 3357470 h 6844842"/>
              <a:gd name="connsiteX9481" fmla="*/ 5705639 w 9143999"/>
              <a:gd name="connsiteY9481" fmla="*/ 3363685 h 6844842"/>
              <a:gd name="connsiteX9482" fmla="*/ 3704049 w 9143999"/>
              <a:gd name="connsiteY9482" fmla="*/ 3364187 h 6844842"/>
              <a:gd name="connsiteX9483" fmla="*/ 3690618 w 9143999"/>
              <a:gd name="connsiteY9483" fmla="*/ 3357472 h 6844842"/>
              <a:gd name="connsiteX9484" fmla="*/ 3690618 w 9143999"/>
              <a:gd name="connsiteY9484" fmla="*/ 3339755 h 6844842"/>
              <a:gd name="connsiteX9485" fmla="*/ 3715764 w 9143999"/>
              <a:gd name="connsiteY9485" fmla="*/ 3352900 h 6844842"/>
              <a:gd name="connsiteX9486" fmla="*/ 3704049 w 9143999"/>
              <a:gd name="connsiteY9486" fmla="*/ 3364187 h 6844842"/>
              <a:gd name="connsiteX9487" fmla="*/ 5439948 w 9143999"/>
              <a:gd name="connsiteY9487" fmla="*/ 3364187 h 6844842"/>
              <a:gd name="connsiteX9488" fmla="*/ 5428233 w 9143999"/>
              <a:gd name="connsiteY9488" fmla="*/ 3352900 h 6844842"/>
              <a:gd name="connsiteX9489" fmla="*/ 5453379 w 9143999"/>
              <a:gd name="connsiteY9489" fmla="*/ 3339755 h 6844842"/>
              <a:gd name="connsiteX9490" fmla="*/ 5453379 w 9143999"/>
              <a:gd name="connsiteY9490" fmla="*/ 3357472 h 6844842"/>
              <a:gd name="connsiteX9491" fmla="*/ 5439948 w 9143999"/>
              <a:gd name="connsiteY9491" fmla="*/ 3364187 h 6844842"/>
              <a:gd name="connsiteX9492" fmla="*/ 257510 w 9143999"/>
              <a:gd name="connsiteY9492" fmla="*/ 3364331 h 6844842"/>
              <a:gd name="connsiteX9493" fmla="*/ 248945 w 9143999"/>
              <a:gd name="connsiteY9493" fmla="*/ 3350044 h 6844842"/>
              <a:gd name="connsiteX9494" fmla="*/ 267788 w 9143999"/>
              <a:gd name="connsiteY9494" fmla="*/ 3348329 h 6844842"/>
              <a:gd name="connsiteX9495" fmla="*/ 257510 w 9143999"/>
              <a:gd name="connsiteY9495" fmla="*/ 3364331 h 6844842"/>
              <a:gd name="connsiteX9496" fmla="*/ 3569668 w 9143999"/>
              <a:gd name="connsiteY9496" fmla="*/ 3364331 h 6844842"/>
              <a:gd name="connsiteX9497" fmla="*/ 3557095 w 9143999"/>
              <a:gd name="connsiteY9497" fmla="*/ 3352330 h 6844842"/>
              <a:gd name="connsiteX9498" fmla="*/ 3581669 w 9143999"/>
              <a:gd name="connsiteY9498" fmla="*/ 3336328 h 6844842"/>
              <a:gd name="connsiteX9499" fmla="*/ 3569668 w 9143999"/>
              <a:gd name="connsiteY9499" fmla="*/ 3364331 h 6844842"/>
              <a:gd name="connsiteX9500" fmla="*/ 5574329 w 9143999"/>
              <a:gd name="connsiteY9500" fmla="*/ 3364331 h 6844842"/>
              <a:gd name="connsiteX9501" fmla="*/ 5562328 w 9143999"/>
              <a:gd name="connsiteY9501" fmla="*/ 3336328 h 6844842"/>
              <a:gd name="connsiteX9502" fmla="*/ 5586902 w 9143999"/>
              <a:gd name="connsiteY9502" fmla="*/ 3352330 h 6844842"/>
              <a:gd name="connsiteX9503" fmla="*/ 5574329 w 9143999"/>
              <a:gd name="connsiteY9503" fmla="*/ 3364331 h 6844842"/>
              <a:gd name="connsiteX9504" fmla="*/ 8886487 w 9143999"/>
              <a:gd name="connsiteY9504" fmla="*/ 3364331 h 6844842"/>
              <a:gd name="connsiteX9505" fmla="*/ 8876209 w 9143999"/>
              <a:gd name="connsiteY9505" fmla="*/ 3348329 h 6844842"/>
              <a:gd name="connsiteX9506" fmla="*/ 8895052 w 9143999"/>
              <a:gd name="connsiteY9506" fmla="*/ 3350044 h 6844842"/>
              <a:gd name="connsiteX9507" fmla="*/ 8886487 w 9143999"/>
              <a:gd name="connsiteY9507" fmla="*/ 3364331 h 6844842"/>
              <a:gd name="connsiteX9508" fmla="*/ 3834998 w 9143999"/>
              <a:gd name="connsiteY9508" fmla="*/ 3364332 h 6844842"/>
              <a:gd name="connsiteX9509" fmla="*/ 3825282 w 9143999"/>
              <a:gd name="connsiteY9509" fmla="*/ 3351759 h 6844842"/>
              <a:gd name="connsiteX9510" fmla="*/ 3842999 w 9143999"/>
              <a:gd name="connsiteY9510" fmla="*/ 3337472 h 6844842"/>
              <a:gd name="connsiteX9511" fmla="*/ 3834998 w 9143999"/>
              <a:gd name="connsiteY9511" fmla="*/ 3364332 h 6844842"/>
              <a:gd name="connsiteX9512" fmla="*/ 5308999 w 9143999"/>
              <a:gd name="connsiteY9512" fmla="*/ 3364332 h 6844842"/>
              <a:gd name="connsiteX9513" fmla="*/ 5300998 w 9143999"/>
              <a:gd name="connsiteY9513" fmla="*/ 3337472 h 6844842"/>
              <a:gd name="connsiteX9514" fmla="*/ 5318715 w 9143999"/>
              <a:gd name="connsiteY9514" fmla="*/ 3351759 h 6844842"/>
              <a:gd name="connsiteX9515" fmla="*/ 5308999 w 9143999"/>
              <a:gd name="connsiteY9515" fmla="*/ 3364332 h 6844842"/>
              <a:gd name="connsiteX9516" fmla="*/ 4499533 w 9143999"/>
              <a:gd name="connsiteY9516" fmla="*/ 3365327 h 6844842"/>
              <a:gd name="connsiteX9517" fmla="*/ 4491175 w 9143999"/>
              <a:gd name="connsiteY9517" fmla="*/ 3358040 h 6844842"/>
              <a:gd name="connsiteX9518" fmla="*/ 4493461 w 9143999"/>
              <a:gd name="connsiteY9518" fmla="*/ 3342038 h 6844842"/>
              <a:gd name="connsiteX9519" fmla="*/ 4508320 w 9143999"/>
              <a:gd name="connsiteY9519" fmla="*/ 3356326 h 6844842"/>
              <a:gd name="connsiteX9520" fmla="*/ 4499533 w 9143999"/>
              <a:gd name="connsiteY9520" fmla="*/ 3365327 h 6844842"/>
              <a:gd name="connsiteX9521" fmla="*/ 4644464 w 9143999"/>
              <a:gd name="connsiteY9521" fmla="*/ 3365327 h 6844842"/>
              <a:gd name="connsiteX9522" fmla="*/ 4635677 w 9143999"/>
              <a:gd name="connsiteY9522" fmla="*/ 3356326 h 6844842"/>
              <a:gd name="connsiteX9523" fmla="*/ 4650536 w 9143999"/>
              <a:gd name="connsiteY9523" fmla="*/ 3342038 h 6844842"/>
              <a:gd name="connsiteX9524" fmla="*/ 4652822 w 9143999"/>
              <a:gd name="connsiteY9524" fmla="*/ 3358040 h 6844842"/>
              <a:gd name="connsiteX9525" fmla="*/ 4644464 w 9143999"/>
              <a:gd name="connsiteY9525" fmla="*/ 3365327 h 6844842"/>
              <a:gd name="connsiteX9526" fmla="*/ 1458361 w 9143999"/>
              <a:gd name="connsiteY9526" fmla="*/ 3369591 h 6844842"/>
              <a:gd name="connsiteX9527" fmla="*/ 1436171 w 9143999"/>
              <a:gd name="connsiteY9527" fmla="*/ 3367189 h 6844842"/>
              <a:gd name="connsiteX9528" fmla="*/ 1428741 w 9143999"/>
              <a:gd name="connsiteY9528" fmla="*/ 3351187 h 6844842"/>
              <a:gd name="connsiteX9529" fmla="*/ 1462460 w 9143999"/>
              <a:gd name="connsiteY9529" fmla="*/ 3330613 h 6844842"/>
              <a:gd name="connsiteX9530" fmla="*/ 1458361 w 9143999"/>
              <a:gd name="connsiteY9530" fmla="*/ 3369591 h 6844842"/>
              <a:gd name="connsiteX9531" fmla="*/ 7685636 w 9143999"/>
              <a:gd name="connsiteY9531" fmla="*/ 3369591 h 6844842"/>
              <a:gd name="connsiteX9532" fmla="*/ 7681537 w 9143999"/>
              <a:gd name="connsiteY9532" fmla="*/ 3330613 h 6844842"/>
              <a:gd name="connsiteX9533" fmla="*/ 7715256 w 9143999"/>
              <a:gd name="connsiteY9533" fmla="*/ 3351187 h 6844842"/>
              <a:gd name="connsiteX9534" fmla="*/ 7707826 w 9143999"/>
              <a:gd name="connsiteY9534" fmla="*/ 3367189 h 6844842"/>
              <a:gd name="connsiteX9535" fmla="*/ 7685636 w 9143999"/>
              <a:gd name="connsiteY9535" fmla="*/ 3369591 h 6844842"/>
              <a:gd name="connsiteX9536" fmla="*/ 2115568 w 9143999"/>
              <a:gd name="connsiteY9536" fmla="*/ 3370828 h 6844842"/>
              <a:gd name="connsiteX9537" fmla="*/ 2100352 w 9143999"/>
              <a:gd name="connsiteY9537" fmla="*/ 3367185 h 6844842"/>
              <a:gd name="connsiteX9538" fmla="*/ 2096352 w 9143999"/>
              <a:gd name="connsiteY9538" fmla="*/ 3347182 h 6844842"/>
              <a:gd name="connsiteX9539" fmla="*/ 2112925 w 9143999"/>
              <a:gd name="connsiteY9539" fmla="*/ 3331180 h 6844842"/>
              <a:gd name="connsiteX9540" fmla="*/ 2129499 w 9143999"/>
              <a:gd name="connsiteY9540" fmla="*/ 3362041 h 6844842"/>
              <a:gd name="connsiteX9541" fmla="*/ 2115568 w 9143999"/>
              <a:gd name="connsiteY9541" fmla="*/ 3370828 h 6844842"/>
              <a:gd name="connsiteX9542" fmla="*/ 7028429 w 9143999"/>
              <a:gd name="connsiteY9542" fmla="*/ 3370828 h 6844842"/>
              <a:gd name="connsiteX9543" fmla="*/ 7014498 w 9143999"/>
              <a:gd name="connsiteY9543" fmla="*/ 3362041 h 6844842"/>
              <a:gd name="connsiteX9544" fmla="*/ 7031072 w 9143999"/>
              <a:gd name="connsiteY9544" fmla="*/ 3331180 h 6844842"/>
              <a:gd name="connsiteX9545" fmla="*/ 7047645 w 9143999"/>
              <a:gd name="connsiteY9545" fmla="*/ 3347182 h 6844842"/>
              <a:gd name="connsiteX9546" fmla="*/ 7043645 w 9143999"/>
              <a:gd name="connsiteY9546" fmla="*/ 3367185 h 6844842"/>
              <a:gd name="connsiteX9547" fmla="*/ 7028429 w 9143999"/>
              <a:gd name="connsiteY9547" fmla="*/ 3370828 h 6844842"/>
              <a:gd name="connsiteX9548" fmla="*/ 2640791 w 9143999"/>
              <a:gd name="connsiteY9548" fmla="*/ 3371703 h 6844842"/>
              <a:gd name="connsiteX9549" fmla="*/ 2631013 w 9143999"/>
              <a:gd name="connsiteY9549" fmla="*/ 3367185 h 6844842"/>
              <a:gd name="connsiteX9550" fmla="*/ 2627013 w 9143999"/>
              <a:gd name="connsiteY9550" fmla="*/ 3347182 h 6844842"/>
              <a:gd name="connsiteX9551" fmla="*/ 2643015 w 9143999"/>
              <a:gd name="connsiteY9551" fmla="*/ 3332323 h 6844842"/>
              <a:gd name="connsiteX9552" fmla="*/ 2660160 w 9143999"/>
              <a:gd name="connsiteY9552" fmla="*/ 3347754 h 6844842"/>
              <a:gd name="connsiteX9553" fmla="*/ 2640791 w 9143999"/>
              <a:gd name="connsiteY9553" fmla="*/ 3371703 h 6844842"/>
              <a:gd name="connsiteX9554" fmla="*/ 6503206 w 9143999"/>
              <a:gd name="connsiteY9554" fmla="*/ 3371703 h 6844842"/>
              <a:gd name="connsiteX9555" fmla="*/ 6483837 w 9143999"/>
              <a:gd name="connsiteY9555" fmla="*/ 3347754 h 6844842"/>
              <a:gd name="connsiteX9556" fmla="*/ 6500982 w 9143999"/>
              <a:gd name="connsiteY9556" fmla="*/ 3332323 h 6844842"/>
              <a:gd name="connsiteX9557" fmla="*/ 6516984 w 9143999"/>
              <a:gd name="connsiteY9557" fmla="*/ 3347182 h 6844842"/>
              <a:gd name="connsiteX9558" fmla="*/ 6512984 w 9143999"/>
              <a:gd name="connsiteY9558" fmla="*/ 3367185 h 6844842"/>
              <a:gd name="connsiteX9559" fmla="*/ 6503206 w 9143999"/>
              <a:gd name="connsiteY9559" fmla="*/ 3371703 h 6844842"/>
              <a:gd name="connsiteX9560" fmla="*/ 3044153 w 9143999"/>
              <a:gd name="connsiteY9560" fmla="*/ 3376399 h 6844842"/>
              <a:gd name="connsiteX9561" fmla="*/ 3024151 w 9143999"/>
              <a:gd name="connsiteY9561" fmla="*/ 3367755 h 6844842"/>
              <a:gd name="connsiteX9562" fmla="*/ 3046439 w 9143999"/>
              <a:gd name="connsiteY9562" fmla="*/ 3327750 h 6844842"/>
              <a:gd name="connsiteX9563" fmla="*/ 3060727 w 9143999"/>
              <a:gd name="connsiteY9563" fmla="*/ 3363183 h 6844842"/>
              <a:gd name="connsiteX9564" fmla="*/ 3044153 w 9143999"/>
              <a:gd name="connsiteY9564" fmla="*/ 3376399 h 6844842"/>
              <a:gd name="connsiteX9565" fmla="*/ 6099844 w 9143999"/>
              <a:gd name="connsiteY9565" fmla="*/ 3376399 h 6844842"/>
              <a:gd name="connsiteX9566" fmla="*/ 6083270 w 9143999"/>
              <a:gd name="connsiteY9566" fmla="*/ 3363183 h 6844842"/>
              <a:gd name="connsiteX9567" fmla="*/ 6097558 w 9143999"/>
              <a:gd name="connsiteY9567" fmla="*/ 3327750 h 6844842"/>
              <a:gd name="connsiteX9568" fmla="*/ 6119846 w 9143999"/>
              <a:gd name="connsiteY9568" fmla="*/ 3367755 h 6844842"/>
              <a:gd name="connsiteX9569" fmla="*/ 6099844 w 9143999"/>
              <a:gd name="connsiteY9569" fmla="*/ 3376399 h 6844842"/>
              <a:gd name="connsiteX9570" fmla="*/ 659831 w 9143999"/>
              <a:gd name="connsiteY9570" fmla="*/ 3380901 h 6844842"/>
              <a:gd name="connsiteX9571" fmla="*/ 636325 w 9143999"/>
              <a:gd name="connsiteY9571" fmla="*/ 3368899 h 6844842"/>
              <a:gd name="connsiteX9572" fmla="*/ 643169 w 9143999"/>
              <a:gd name="connsiteY9572" fmla="*/ 3326608 h 6844842"/>
              <a:gd name="connsiteX9573" fmla="*/ 680321 w 9143999"/>
              <a:gd name="connsiteY9573" fmla="*/ 3363756 h 6844842"/>
              <a:gd name="connsiteX9574" fmla="*/ 659831 w 9143999"/>
              <a:gd name="connsiteY9574" fmla="*/ 3380901 h 6844842"/>
              <a:gd name="connsiteX9575" fmla="*/ 8484166 w 9143999"/>
              <a:gd name="connsiteY9575" fmla="*/ 3380901 h 6844842"/>
              <a:gd name="connsiteX9576" fmla="*/ 8463676 w 9143999"/>
              <a:gd name="connsiteY9576" fmla="*/ 3363756 h 6844842"/>
              <a:gd name="connsiteX9577" fmla="*/ 8500828 w 9143999"/>
              <a:gd name="connsiteY9577" fmla="*/ 3326608 h 6844842"/>
              <a:gd name="connsiteX9578" fmla="*/ 8507672 w 9143999"/>
              <a:gd name="connsiteY9578" fmla="*/ 3368899 h 6844842"/>
              <a:gd name="connsiteX9579" fmla="*/ 8484166 w 9143999"/>
              <a:gd name="connsiteY9579" fmla="*/ 3380901 h 6844842"/>
              <a:gd name="connsiteX9580" fmla="*/ 2901694 w 9143999"/>
              <a:gd name="connsiteY9580" fmla="*/ 3381340 h 6844842"/>
              <a:gd name="connsiteX9581" fmla="*/ 2887201 w 9143999"/>
              <a:gd name="connsiteY9581" fmla="*/ 3370044 h 6844842"/>
              <a:gd name="connsiteX9582" fmla="*/ 2888344 w 9143999"/>
              <a:gd name="connsiteY9582" fmla="*/ 3329467 h 6844842"/>
              <a:gd name="connsiteX9583" fmla="*/ 2935207 w 9143999"/>
              <a:gd name="connsiteY9583" fmla="*/ 3352327 h 6844842"/>
              <a:gd name="connsiteX9584" fmla="*/ 2901694 w 9143999"/>
              <a:gd name="connsiteY9584" fmla="*/ 3381340 h 6844842"/>
              <a:gd name="connsiteX9585" fmla="*/ 6242303 w 9143999"/>
              <a:gd name="connsiteY9585" fmla="*/ 3381340 h 6844842"/>
              <a:gd name="connsiteX9586" fmla="*/ 6208790 w 9143999"/>
              <a:gd name="connsiteY9586" fmla="*/ 3352327 h 6844842"/>
              <a:gd name="connsiteX9587" fmla="*/ 6255653 w 9143999"/>
              <a:gd name="connsiteY9587" fmla="*/ 3329467 h 6844842"/>
              <a:gd name="connsiteX9588" fmla="*/ 6256796 w 9143999"/>
              <a:gd name="connsiteY9588" fmla="*/ 3370044 h 6844842"/>
              <a:gd name="connsiteX9589" fmla="*/ 6242303 w 9143999"/>
              <a:gd name="connsiteY9589" fmla="*/ 3381340 h 6844842"/>
              <a:gd name="connsiteX9590" fmla="*/ 3969668 w 9143999"/>
              <a:gd name="connsiteY9590" fmla="*/ 3381478 h 6844842"/>
              <a:gd name="connsiteX9591" fmla="*/ 3937092 w 9143999"/>
              <a:gd name="connsiteY9591" fmla="*/ 3370048 h 6844842"/>
              <a:gd name="connsiteX9592" fmla="*/ 3938235 w 9143999"/>
              <a:gd name="connsiteY9592" fmla="*/ 3326614 h 6844842"/>
              <a:gd name="connsiteX9593" fmla="*/ 3967953 w 9143999"/>
              <a:gd name="connsiteY9593" fmla="*/ 3315184 h 6844842"/>
              <a:gd name="connsiteX9594" fmla="*/ 3998814 w 9143999"/>
              <a:gd name="connsiteY9594" fmla="*/ 3363762 h 6844842"/>
              <a:gd name="connsiteX9595" fmla="*/ 3969668 w 9143999"/>
              <a:gd name="connsiteY9595" fmla="*/ 3381478 h 6844842"/>
              <a:gd name="connsiteX9596" fmla="*/ 5174329 w 9143999"/>
              <a:gd name="connsiteY9596" fmla="*/ 3381478 h 6844842"/>
              <a:gd name="connsiteX9597" fmla="*/ 5145183 w 9143999"/>
              <a:gd name="connsiteY9597" fmla="*/ 3363762 h 6844842"/>
              <a:gd name="connsiteX9598" fmla="*/ 5176044 w 9143999"/>
              <a:gd name="connsiteY9598" fmla="*/ 3315184 h 6844842"/>
              <a:gd name="connsiteX9599" fmla="*/ 5205762 w 9143999"/>
              <a:gd name="connsiteY9599" fmla="*/ 3326614 h 6844842"/>
              <a:gd name="connsiteX9600" fmla="*/ 5206905 w 9143999"/>
              <a:gd name="connsiteY9600" fmla="*/ 3370048 h 6844842"/>
              <a:gd name="connsiteX9601" fmla="*/ 5174329 w 9143999"/>
              <a:gd name="connsiteY9601" fmla="*/ 3381478 h 6844842"/>
              <a:gd name="connsiteX9602" fmla="*/ 387554 w 9143999"/>
              <a:gd name="connsiteY9602" fmla="*/ 3381586 h 6844842"/>
              <a:gd name="connsiteX9603" fmla="*/ 370948 w 9143999"/>
              <a:gd name="connsiteY9603" fmla="*/ 3373478 h 6844842"/>
              <a:gd name="connsiteX9604" fmla="*/ 361794 w 9143999"/>
              <a:gd name="connsiteY9604" fmla="*/ 3350618 h 6844842"/>
              <a:gd name="connsiteX9605" fmla="*/ 393257 w 9143999"/>
              <a:gd name="connsiteY9605" fmla="*/ 3314042 h 6844842"/>
              <a:gd name="connsiteX9606" fmla="*/ 424707 w 9143999"/>
              <a:gd name="connsiteY9606" fmla="*/ 3347189 h 6844842"/>
              <a:gd name="connsiteX9607" fmla="*/ 387554 w 9143999"/>
              <a:gd name="connsiteY9607" fmla="*/ 3381586 h 6844842"/>
              <a:gd name="connsiteX9608" fmla="*/ 8756443 w 9143999"/>
              <a:gd name="connsiteY9608" fmla="*/ 3381586 h 6844842"/>
              <a:gd name="connsiteX9609" fmla="*/ 8719290 w 9143999"/>
              <a:gd name="connsiteY9609" fmla="*/ 3347189 h 6844842"/>
              <a:gd name="connsiteX9610" fmla="*/ 8750740 w 9143999"/>
              <a:gd name="connsiteY9610" fmla="*/ 3314042 h 6844842"/>
              <a:gd name="connsiteX9611" fmla="*/ 8782203 w 9143999"/>
              <a:gd name="connsiteY9611" fmla="*/ 3350618 h 6844842"/>
              <a:gd name="connsiteX9612" fmla="*/ 8773049 w 9143999"/>
              <a:gd name="connsiteY9612" fmla="*/ 3373478 h 6844842"/>
              <a:gd name="connsiteX9613" fmla="*/ 8756443 w 9143999"/>
              <a:gd name="connsiteY9613" fmla="*/ 3381586 h 6844842"/>
              <a:gd name="connsiteX9614" fmla="*/ 2777036 w 9143999"/>
              <a:gd name="connsiteY9614" fmla="*/ 3382334 h 6844842"/>
              <a:gd name="connsiteX9615" fmla="*/ 2749675 w 9143999"/>
              <a:gd name="connsiteY9615" fmla="*/ 3369476 h 6844842"/>
              <a:gd name="connsiteX9616" fmla="*/ 2781679 w 9143999"/>
              <a:gd name="connsiteY9616" fmla="*/ 3315183 h 6844842"/>
              <a:gd name="connsiteX9617" fmla="*/ 2802825 w 9143999"/>
              <a:gd name="connsiteY9617" fmla="*/ 3332900 h 6844842"/>
              <a:gd name="connsiteX9618" fmla="*/ 2803968 w 9143999"/>
              <a:gd name="connsiteY9618" fmla="*/ 3364332 h 6844842"/>
              <a:gd name="connsiteX9619" fmla="*/ 2777036 w 9143999"/>
              <a:gd name="connsiteY9619" fmla="*/ 3382334 h 6844842"/>
              <a:gd name="connsiteX9620" fmla="*/ 6366961 w 9143999"/>
              <a:gd name="connsiteY9620" fmla="*/ 3382334 h 6844842"/>
              <a:gd name="connsiteX9621" fmla="*/ 6340029 w 9143999"/>
              <a:gd name="connsiteY9621" fmla="*/ 3364332 h 6844842"/>
              <a:gd name="connsiteX9622" fmla="*/ 6341172 w 9143999"/>
              <a:gd name="connsiteY9622" fmla="*/ 3332900 h 6844842"/>
              <a:gd name="connsiteX9623" fmla="*/ 6362318 w 9143999"/>
              <a:gd name="connsiteY9623" fmla="*/ 3315183 h 6844842"/>
              <a:gd name="connsiteX9624" fmla="*/ 6394322 w 9143999"/>
              <a:gd name="connsiteY9624" fmla="*/ 3369476 h 6844842"/>
              <a:gd name="connsiteX9625" fmla="*/ 6366961 w 9143999"/>
              <a:gd name="connsiteY9625" fmla="*/ 3382334 h 6844842"/>
              <a:gd name="connsiteX9626" fmla="*/ 1978336 w 9143999"/>
              <a:gd name="connsiteY9626" fmla="*/ 3382477 h 6844842"/>
              <a:gd name="connsiteX9627" fmla="*/ 1954833 w 9143999"/>
              <a:gd name="connsiteY9627" fmla="*/ 3371190 h 6844842"/>
              <a:gd name="connsiteX9628" fmla="*/ 1957119 w 9143999"/>
              <a:gd name="connsiteY9628" fmla="*/ 3328328 h 6844842"/>
              <a:gd name="connsiteX9629" fmla="*/ 2001124 w 9143999"/>
              <a:gd name="connsiteY9629" fmla="*/ 3324327 h 6844842"/>
              <a:gd name="connsiteX9630" fmla="*/ 2003982 w 9143999"/>
              <a:gd name="connsiteY9630" fmla="*/ 3375762 h 6844842"/>
              <a:gd name="connsiteX9631" fmla="*/ 1978336 w 9143999"/>
              <a:gd name="connsiteY9631" fmla="*/ 3382477 h 6844842"/>
              <a:gd name="connsiteX9632" fmla="*/ 7165661 w 9143999"/>
              <a:gd name="connsiteY9632" fmla="*/ 3382477 h 6844842"/>
              <a:gd name="connsiteX9633" fmla="*/ 7140015 w 9143999"/>
              <a:gd name="connsiteY9633" fmla="*/ 3375762 h 6844842"/>
              <a:gd name="connsiteX9634" fmla="*/ 7142873 w 9143999"/>
              <a:gd name="connsiteY9634" fmla="*/ 3324327 h 6844842"/>
              <a:gd name="connsiteX9635" fmla="*/ 7186878 w 9143999"/>
              <a:gd name="connsiteY9635" fmla="*/ 3328328 h 6844842"/>
              <a:gd name="connsiteX9636" fmla="*/ 7189164 w 9143999"/>
              <a:gd name="connsiteY9636" fmla="*/ 3371190 h 6844842"/>
              <a:gd name="connsiteX9637" fmla="*/ 7165661 w 9143999"/>
              <a:gd name="connsiteY9637" fmla="*/ 3382477 h 6844842"/>
              <a:gd name="connsiteX9638" fmla="*/ 3171962 w 9143999"/>
              <a:gd name="connsiteY9638" fmla="*/ 3382615 h 6844842"/>
              <a:gd name="connsiteX9639" fmla="*/ 3152531 w 9143999"/>
              <a:gd name="connsiteY9639" fmla="*/ 3367756 h 6844842"/>
              <a:gd name="connsiteX9640" fmla="*/ 3140529 w 9143999"/>
              <a:gd name="connsiteY9640" fmla="*/ 3347753 h 6844842"/>
              <a:gd name="connsiteX9641" fmla="*/ 3173105 w 9143999"/>
              <a:gd name="connsiteY9641" fmla="*/ 3319749 h 6844842"/>
              <a:gd name="connsiteX9642" fmla="*/ 3203395 w 9143999"/>
              <a:gd name="connsiteY9642" fmla="*/ 3347753 h 6844842"/>
              <a:gd name="connsiteX9643" fmla="*/ 3171962 w 9143999"/>
              <a:gd name="connsiteY9643" fmla="*/ 3382615 h 6844842"/>
              <a:gd name="connsiteX9644" fmla="*/ 5972035 w 9143999"/>
              <a:gd name="connsiteY9644" fmla="*/ 3382615 h 6844842"/>
              <a:gd name="connsiteX9645" fmla="*/ 5940602 w 9143999"/>
              <a:gd name="connsiteY9645" fmla="*/ 3347753 h 6844842"/>
              <a:gd name="connsiteX9646" fmla="*/ 5970892 w 9143999"/>
              <a:gd name="connsiteY9646" fmla="*/ 3319749 h 6844842"/>
              <a:gd name="connsiteX9647" fmla="*/ 6003468 w 9143999"/>
              <a:gd name="connsiteY9647" fmla="*/ 3347753 h 6844842"/>
              <a:gd name="connsiteX9648" fmla="*/ 5991466 w 9143999"/>
              <a:gd name="connsiteY9648" fmla="*/ 3367756 h 6844842"/>
              <a:gd name="connsiteX9649" fmla="*/ 5972035 w 9143999"/>
              <a:gd name="connsiteY9649" fmla="*/ 3382615 h 6844842"/>
              <a:gd name="connsiteX9650" fmla="*/ 525643 w 9143999"/>
              <a:gd name="connsiteY9650" fmla="*/ 3382619 h 6844842"/>
              <a:gd name="connsiteX9651" fmla="*/ 496500 w 9143999"/>
              <a:gd name="connsiteY9651" fmla="*/ 3364903 h 6844842"/>
              <a:gd name="connsiteX9652" fmla="*/ 497072 w 9143999"/>
              <a:gd name="connsiteY9652" fmla="*/ 3331756 h 6844842"/>
              <a:gd name="connsiteX9653" fmla="*/ 550222 w 9143999"/>
              <a:gd name="connsiteY9653" fmla="*/ 3371761 h 6844842"/>
              <a:gd name="connsiteX9654" fmla="*/ 525643 w 9143999"/>
              <a:gd name="connsiteY9654" fmla="*/ 3382619 h 6844842"/>
              <a:gd name="connsiteX9655" fmla="*/ 3307195 w 9143999"/>
              <a:gd name="connsiteY9655" fmla="*/ 3382619 h 6844842"/>
              <a:gd name="connsiteX9656" fmla="*/ 3284335 w 9143999"/>
              <a:gd name="connsiteY9656" fmla="*/ 3375761 h 6844842"/>
              <a:gd name="connsiteX9657" fmla="*/ 3288907 w 9143999"/>
              <a:gd name="connsiteY9657" fmla="*/ 3322612 h 6844842"/>
              <a:gd name="connsiteX9658" fmla="*/ 3314053 w 9143999"/>
              <a:gd name="connsiteY9658" fmla="*/ 3318611 h 6844842"/>
              <a:gd name="connsiteX9659" fmla="*/ 3331769 w 9143999"/>
              <a:gd name="connsiteY9659" fmla="*/ 3364331 h 6844842"/>
              <a:gd name="connsiteX9660" fmla="*/ 3307195 w 9143999"/>
              <a:gd name="connsiteY9660" fmla="*/ 3382619 h 6844842"/>
              <a:gd name="connsiteX9661" fmla="*/ 5836802 w 9143999"/>
              <a:gd name="connsiteY9661" fmla="*/ 3382619 h 6844842"/>
              <a:gd name="connsiteX9662" fmla="*/ 5812228 w 9143999"/>
              <a:gd name="connsiteY9662" fmla="*/ 3364331 h 6844842"/>
              <a:gd name="connsiteX9663" fmla="*/ 5829944 w 9143999"/>
              <a:gd name="connsiteY9663" fmla="*/ 3318611 h 6844842"/>
              <a:gd name="connsiteX9664" fmla="*/ 5855090 w 9143999"/>
              <a:gd name="connsiteY9664" fmla="*/ 3322612 h 6844842"/>
              <a:gd name="connsiteX9665" fmla="*/ 5859662 w 9143999"/>
              <a:gd name="connsiteY9665" fmla="*/ 3375761 h 6844842"/>
              <a:gd name="connsiteX9666" fmla="*/ 5836802 w 9143999"/>
              <a:gd name="connsiteY9666" fmla="*/ 3382619 h 6844842"/>
              <a:gd name="connsiteX9667" fmla="*/ 8618354 w 9143999"/>
              <a:gd name="connsiteY9667" fmla="*/ 3382619 h 6844842"/>
              <a:gd name="connsiteX9668" fmla="*/ 8593775 w 9143999"/>
              <a:gd name="connsiteY9668" fmla="*/ 3371761 h 6844842"/>
              <a:gd name="connsiteX9669" fmla="*/ 8646925 w 9143999"/>
              <a:gd name="connsiteY9669" fmla="*/ 3331756 h 6844842"/>
              <a:gd name="connsiteX9670" fmla="*/ 8647497 w 9143999"/>
              <a:gd name="connsiteY9670" fmla="*/ 3364903 h 6844842"/>
              <a:gd name="connsiteX9671" fmla="*/ 8618354 w 9143999"/>
              <a:gd name="connsiteY9671" fmla="*/ 3382619 h 6844842"/>
              <a:gd name="connsiteX9672" fmla="*/ 4102132 w 9143999"/>
              <a:gd name="connsiteY9672" fmla="*/ 3384939 h 6844842"/>
              <a:gd name="connsiteX9673" fmla="*/ 4083183 w 9143999"/>
              <a:gd name="connsiteY9673" fmla="*/ 3380903 h 6844842"/>
              <a:gd name="connsiteX9674" fmla="*/ 4095756 w 9143999"/>
              <a:gd name="connsiteY9674" fmla="*/ 3315180 h 6844842"/>
              <a:gd name="connsiteX9675" fmla="*/ 4133475 w 9143999"/>
              <a:gd name="connsiteY9675" fmla="*/ 3351185 h 6844842"/>
              <a:gd name="connsiteX9676" fmla="*/ 4102132 w 9143999"/>
              <a:gd name="connsiteY9676" fmla="*/ 3384939 h 6844842"/>
              <a:gd name="connsiteX9677" fmla="*/ 5041865 w 9143999"/>
              <a:gd name="connsiteY9677" fmla="*/ 3384939 h 6844842"/>
              <a:gd name="connsiteX9678" fmla="*/ 5010522 w 9143999"/>
              <a:gd name="connsiteY9678" fmla="*/ 3351185 h 6844842"/>
              <a:gd name="connsiteX9679" fmla="*/ 5048241 w 9143999"/>
              <a:gd name="connsiteY9679" fmla="*/ 3315180 h 6844842"/>
              <a:gd name="connsiteX9680" fmla="*/ 5060814 w 9143999"/>
              <a:gd name="connsiteY9680" fmla="*/ 3380903 h 6844842"/>
              <a:gd name="connsiteX9681" fmla="*/ 5041865 w 9143999"/>
              <a:gd name="connsiteY9681" fmla="*/ 3384939 h 6844842"/>
              <a:gd name="connsiteX9682" fmla="*/ 4368301 w 9143999"/>
              <a:gd name="connsiteY9682" fmla="*/ 3387188 h 6844842"/>
              <a:gd name="connsiteX9683" fmla="*/ 4350227 w 9143999"/>
              <a:gd name="connsiteY9683" fmla="*/ 3384331 h 6844842"/>
              <a:gd name="connsiteX9684" fmla="*/ 4364515 w 9143999"/>
              <a:gd name="connsiteY9684" fmla="*/ 3314036 h 6844842"/>
              <a:gd name="connsiteX9685" fmla="*/ 4392518 w 9143999"/>
              <a:gd name="connsiteY9685" fmla="*/ 3328324 h 6844842"/>
              <a:gd name="connsiteX9686" fmla="*/ 4386803 w 9143999"/>
              <a:gd name="connsiteY9686" fmla="*/ 3376330 h 6844842"/>
              <a:gd name="connsiteX9687" fmla="*/ 4368301 w 9143999"/>
              <a:gd name="connsiteY9687" fmla="*/ 3387188 h 6844842"/>
              <a:gd name="connsiteX9688" fmla="*/ 4775696 w 9143999"/>
              <a:gd name="connsiteY9688" fmla="*/ 3387188 h 6844842"/>
              <a:gd name="connsiteX9689" fmla="*/ 4757194 w 9143999"/>
              <a:gd name="connsiteY9689" fmla="*/ 3376330 h 6844842"/>
              <a:gd name="connsiteX9690" fmla="*/ 4751479 w 9143999"/>
              <a:gd name="connsiteY9690" fmla="*/ 3328324 h 6844842"/>
              <a:gd name="connsiteX9691" fmla="*/ 4779482 w 9143999"/>
              <a:gd name="connsiteY9691" fmla="*/ 3314036 h 6844842"/>
              <a:gd name="connsiteX9692" fmla="*/ 4793770 w 9143999"/>
              <a:gd name="connsiteY9692" fmla="*/ 3384331 h 6844842"/>
              <a:gd name="connsiteX9693" fmla="*/ 4775696 w 9143999"/>
              <a:gd name="connsiteY9693" fmla="*/ 3387188 h 6844842"/>
              <a:gd name="connsiteX9694" fmla="*/ 1318865 w 9143999"/>
              <a:gd name="connsiteY9694" fmla="*/ 3387688 h 6844842"/>
              <a:gd name="connsiteX9695" fmla="*/ 1291790 w 9143999"/>
              <a:gd name="connsiteY9695" fmla="*/ 3376901 h 6844842"/>
              <a:gd name="connsiteX9696" fmla="*/ 1319794 w 9143999"/>
              <a:gd name="connsiteY9696" fmla="*/ 3314036 h 6844842"/>
              <a:gd name="connsiteX9697" fmla="*/ 1351226 w 9143999"/>
              <a:gd name="connsiteY9697" fmla="*/ 3328324 h 6844842"/>
              <a:gd name="connsiteX9698" fmla="*/ 1347226 w 9143999"/>
              <a:gd name="connsiteY9698" fmla="*/ 3375758 h 6844842"/>
              <a:gd name="connsiteX9699" fmla="*/ 1318865 w 9143999"/>
              <a:gd name="connsiteY9699" fmla="*/ 3387688 h 6844842"/>
              <a:gd name="connsiteX9700" fmla="*/ 7825132 w 9143999"/>
              <a:gd name="connsiteY9700" fmla="*/ 3387688 h 6844842"/>
              <a:gd name="connsiteX9701" fmla="*/ 7796771 w 9143999"/>
              <a:gd name="connsiteY9701" fmla="*/ 3375758 h 6844842"/>
              <a:gd name="connsiteX9702" fmla="*/ 7792771 w 9143999"/>
              <a:gd name="connsiteY9702" fmla="*/ 3328324 h 6844842"/>
              <a:gd name="connsiteX9703" fmla="*/ 7824203 w 9143999"/>
              <a:gd name="connsiteY9703" fmla="*/ 3314036 h 6844842"/>
              <a:gd name="connsiteX9704" fmla="*/ 7852207 w 9143999"/>
              <a:gd name="connsiteY9704" fmla="*/ 3376901 h 6844842"/>
              <a:gd name="connsiteX9705" fmla="*/ 7825132 w 9143999"/>
              <a:gd name="connsiteY9705" fmla="*/ 3387688 h 6844842"/>
              <a:gd name="connsiteX9706" fmla="*/ 127089 w 9143999"/>
              <a:gd name="connsiteY9706" fmla="*/ 3387902 h 6844842"/>
              <a:gd name="connsiteX9707" fmla="*/ 106210 w 9143999"/>
              <a:gd name="connsiteY9707" fmla="*/ 3378615 h 6844842"/>
              <a:gd name="connsiteX9708" fmla="*/ 127377 w 9143999"/>
              <a:gd name="connsiteY9708" fmla="*/ 3314036 h 6844842"/>
              <a:gd name="connsiteX9709" fmla="*/ 149685 w 9143999"/>
              <a:gd name="connsiteY9709" fmla="*/ 3379187 h 6844842"/>
              <a:gd name="connsiteX9710" fmla="*/ 127089 w 9143999"/>
              <a:gd name="connsiteY9710" fmla="*/ 3387902 h 6844842"/>
              <a:gd name="connsiteX9711" fmla="*/ 9016908 w 9143999"/>
              <a:gd name="connsiteY9711" fmla="*/ 3387902 h 6844842"/>
              <a:gd name="connsiteX9712" fmla="*/ 8994312 w 9143999"/>
              <a:gd name="connsiteY9712" fmla="*/ 3379187 h 6844842"/>
              <a:gd name="connsiteX9713" fmla="*/ 9016620 w 9143999"/>
              <a:gd name="connsiteY9713" fmla="*/ 3314036 h 6844842"/>
              <a:gd name="connsiteX9714" fmla="*/ 9037787 w 9143999"/>
              <a:gd name="connsiteY9714" fmla="*/ 3378615 h 6844842"/>
              <a:gd name="connsiteX9715" fmla="*/ 9016908 w 9143999"/>
              <a:gd name="connsiteY9715" fmla="*/ 3387902 h 6844842"/>
              <a:gd name="connsiteX9716" fmla="*/ 2252309 w 9143999"/>
              <a:gd name="connsiteY9716" fmla="*/ 3388260 h 6844842"/>
              <a:gd name="connsiteX9717" fmla="*/ 2229877 w 9143999"/>
              <a:gd name="connsiteY9717" fmla="*/ 3386617 h 6844842"/>
              <a:gd name="connsiteX9718" fmla="*/ 2205303 w 9143999"/>
              <a:gd name="connsiteY9718" fmla="*/ 3351184 h 6844842"/>
              <a:gd name="connsiteX9719" fmla="*/ 2235021 w 9143999"/>
              <a:gd name="connsiteY9719" fmla="*/ 3312322 h 6844842"/>
              <a:gd name="connsiteX9720" fmla="*/ 2280169 w 9143999"/>
              <a:gd name="connsiteY9720" fmla="*/ 3327181 h 6844842"/>
              <a:gd name="connsiteX9721" fmla="*/ 2277312 w 9143999"/>
              <a:gd name="connsiteY9721" fmla="*/ 3375759 h 6844842"/>
              <a:gd name="connsiteX9722" fmla="*/ 2252309 w 9143999"/>
              <a:gd name="connsiteY9722" fmla="*/ 3388260 h 6844842"/>
              <a:gd name="connsiteX9723" fmla="*/ 6891688 w 9143999"/>
              <a:gd name="connsiteY9723" fmla="*/ 3388260 h 6844842"/>
              <a:gd name="connsiteX9724" fmla="*/ 6866685 w 9143999"/>
              <a:gd name="connsiteY9724" fmla="*/ 3375759 h 6844842"/>
              <a:gd name="connsiteX9725" fmla="*/ 6863828 w 9143999"/>
              <a:gd name="connsiteY9725" fmla="*/ 3327181 h 6844842"/>
              <a:gd name="connsiteX9726" fmla="*/ 6908976 w 9143999"/>
              <a:gd name="connsiteY9726" fmla="*/ 3312322 h 6844842"/>
              <a:gd name="connsiteX9727" fmla="*/ 6938694 w 9143999"/>
              <a:gd name="connsiteY9727" fmla="*/ 3351184 h 6844842"/>
              <a:gd name="connsiteX9728" fmla="*/ 6914120 w 9143999"/>
              <a:gd name="connsiteY9728" fmla="*/ 3386617 h 6844842"/>
              <a:gd name="connsiteX9729" fmla="*/ 6891688 w 9143999"/>
              <a:gd name="connsiteY9729" fmla="*/ 3388260 h 6844842"/>
              <a:gd name="connsiteX9730" fmla="*/ 789832 w 9143999"/>
              <a:gd name="connsiteY9730" fmla="*/ 3388330 h 6844842"/>
              <a:gd name="connsiteX9731" fmla="*/ 761256 w 9143999"/>
              <a:gd name="connsiteY9731" fmla="*/ 3376900 h 6844842"/>
              <a:gd name="connsiteX9732" fmla="*/ 760113 w 9143999"/>
              <a:gd name="connsiteY9732" fmla="*/ 3323751 h 6844842"/>
              <a:gd name="connsiteX9733" fmla="*/ 820120 w 9143999"/>
              <a:gd name="connsiteY9733" fmla="*/ 3324322 h 6844842"/>
              <a:gd name="connsiteX9734" fmla="*/ 789832 w 9143999"/>
              <a:gd name="connsiteY9734" fmla="*/ 3388330 h 6844842"/>
              <a:gd name="connsiteX9735" fmla="*/ 8354165 w 9143999"/>
              <a:gd name="connsiteY9735" fmla="*/ 3388330 h 6844842"/>
              <a:gd name="connsiteX9736" fmla="*/ 8323877 w 9143999"/>
              <a:gd name="connsiteY9736" fmla="*/ 3324322 h 6844842"/>
              <a:gd name="connsiteX9737" fmla="*/ 8383884 w 9143999"/>
              <a:gd name="connsiteY9737" fmla="*/ 3323751 h 6844842"/>
              <a:gd name="connsiteX9738" fmla="*/ 8382741 w 9143999"/>
              <a:gd name="connsiteY9738" fmla="*/ 3376900 h 6844842"/>
              <a:gd name="connsiteX9739" fmla="*/ 8354165 w 9143999"/>
              <a:gd name="connsiteY9739" fmla="*/ 3388330 h 6844842"/>
              <a:gd name="connsiteX9740" fmla="*/ 1721434 w 9143999"/>
              <a:gd name="connsiteY9740" fmla="*/ 3392974 h 6844842"/>
              <a:gd name="connsiteX9741" fmla="*/ 1695216 w 9143999"/>
              <a:gd name="connsiteY9741" fmla="*/ 3387759 h 6844842"/>
              <a:gd name="connsiteX9742" fmla="*/ 1677500 w 9143999"/>
              <a:gd name="connsiteY9742" fmla="*/ 3366042 h 6844842"/>
              <a:gd name="connsiteX9743" fmla="*/ 1678071 w 9143999"/>
              <a:gd name="connsiteY9743" fmla="*/ 3332895 h 6844842"/>
              <a:gd name="connsiteX9744" fmla="*/ 1754652 w 9143999"/>
              <a:gd name="connsiteY9744" fmla="*/ 3329466 h 6844842"/>
              <a:gd name="connsiteX9745" fmla="*/ 1745508 w 9143999"/>
              <a:gd name="connsiteY9745" fmla="*/ 3379758 h 6844842"/>
              <a:gd name="connsiteX9746" fmla="*/ 1721434 w 9143999"/>
              <a:gd name="connsiteY9746" fmla="*/ 3392974 h 6844842"/>
              <a:gd name="connsiteX9747" fmla="*/ 7422563 w 9143999"/>
              <a:gd name="connsiteY9747" fmla="*/ 3392974 h 6844842"/>
              <a:gd name="connsiteX9748" fmla="*/ 7398489 w 9143999"/>
              <a:gd name="connsiteY9748" fmla="*/ 3379758 h 6844842"/>
              <a:gd name="connsiteX9749" fmla="*/ 7389345 w 9143999"/>
              <a:gd name="connsiteY9749" fmla="*/ 3329466 h 6844842"/>
              <a:gd name="connsiteX9750" fmla="*/ 7465926 w 9143999"/>
              <a:gd name="connsiteY9750" fmla="*/ 3332895 h 6844842"/>
              <a:gd name="connsiteX9751" fmla="*/ 7466497 w 9143999"/>
              <a:gd name="connsiteY9751" fmla="*/ 3366042 h 6844842"/>
              <a:gd name="connsiteX9752" fmla="*/ 7448781 w 9143999"/>
              <a:gd name="connsiteY9752" fmla="*/ 3387759 h 6844842"/>
              <a:gd name="connsiteX9753" fmla="*/ 7422563 w 9143999"/>
              <a:gd name="connsiteY9753" fmla="*/ 3392974 h 6844842"/>
              <a:gd name="connsiteX9754" fmla="*/ 919826 w 9143999"/>
              <a:gd name="connsiteY9754" fmla="*/ 3393043 h 6844842"/>
              <a:gd name="connsiteX9755" fmla="*/ 902208 w 9143999"/>
              <a:gd name="connsiteY9755" fmla="*/ 3383756 h 6844842"/>
              <a:gd name="connsiteX9756" fmla="*/ 886180 w 9143999"/>
              <a:gd name="connsiteY9756" fmla="*/ 3333464 h 6844842"/>
              <a:gd name="connsiteX9757" fmla="*/ 958768 w 9143999"/>
              <a:gd name="connsiteY9757" fmla="*/ 3334036 h 6844842"/>
              <a:gd name="connsiteX9758" fmla="*/ 960480 w 9143999"/>
              <a:gd name="connsiteY9758" fmla="*/ 3363182 h 6844842"/>
              <a:gd name="connsiteX9759" fmla="*/ 937052 w 9143999"/>
              <a:gd name="connsiteY9759" fmla="*/ 3386042 h 6844842"/>
              <a:gd name="connsiteX9760" fmla="*/ 919826 w 9143999"/>
              <a:gd name="connsiteY9760" fmla="*/ 3393043 h 6844842"/>
              <a:gd name="connsiteX9761" fmla="*/ 8224171 w 9143999"/>
              <a:gd name="connsiteY9761" fmla="*/ 3393043 h 6844842"/>
              <a:gd name="connsiteX9762" fmla="*/ 8206945 w 9143999"/>
              <a:gd name="connsiteY9762" fmla="*/ 3386042 h 6844842"/>
              <a:gd name="connsiteX9763" fmla="*/ 8183517 w 9143999"/>
              <a:gd name="connsiteY9763" fmla="*/ 3363182 h 6844842"/>
              <a:gd name="connsiteX9764" fmla="*/ 8185229 w 9143999"/>
              <a:gd name="connsiteY9764" fmla="*/ 3334036 h 6844842"/>
              <a:gd name="connsiteX9765" fmla="*/ 8257817 w 9143999"/>
              <a:gd name="connsiteY9765" fmla="*/ 3333464 h 6844842"/>
              <a:gd name="connsiteX9766" fmla="*/ 8241789 w 9143999"/>
              <a:gd name="connsiteY9766" fmla="*/ 3383756 h 6844842"/>
              <a:gd name="connsiteX9767" fmla="*/ 8224171 w 9143999"/>
              <a:gd name="connsiteY9767" fmla="*/ 3393043 h 6844842"/>
              <a:gd name="connsiteX9768" fmla="*/ 2515920 w 9143999"/>
              <a:gd name="connsiteY9768" fmla="*/ 3398543 h 6844842"/>
              <a:gd name="connsiteX9769" fmla="*/ 2491774 w 9143999"/>
              <a:gd name="connsiteY9769" fmla="*/ 3388899 h 6844842"/>
              <a:gd name="connsiteX9770" fmla="*/ 2494060 w 9143999"/>
              <a:gd name="connsiteY9770" fmla="*/ 3311175 h 6844842"/>
              <a:gd name="connsiteX9771" fmla="*/ 2548352 w 9143999"/>
              <a:gd name="connsiteY9771" fmla="*/ 3327748 h 6844842"/>
              <a:gd name="connsiteX9772" fmla="*/ 2539208 w 9143999"/>
              <a:gd name="connsiteY9772" fmla="*/ 3380326 h 6844842"/>
              <a:gd name="connsiteX9773" fmla="*/ 2515920 w 9143999"/>
              <a:gd name="connsiteY9773" fmla="*/ 3398543 h 6844842"/>
              <a:gd name="connsiteX9774" fmla="*/ 6628077 w 9143999"/>
              <a:gd name="connsiteY9774" fmla="*/ 3398543 h 6844842"/>
              <a:gd name="connsiteX9775" fmla="*/ 6604789 w 9143999"/>
              <a:gd name="connsiteY9775" fmla="*/ 3380326 h 6844842"/>
              <a:gd name="connsiteX9776" fmla="*/ 6595645 w 9143999"/>
              <a:gd name="connsiteY9776" fmla="*/ 3327748 h 6844842"/>
              <a:gd name="connsiteX9777" fmla="*/ 6649937 w 9143999"/>
              <a:gd name="connsiteY9777" fmla="*/ 3311175 h 6844842"/>
              <a:gd name="connsiteX9778" fmla="*/ 6652223 w 9143999"/>
              <a:gd name="connsiteY9778" fmla="*/ 3388899 h 6844842"/>
              <a:gd name="connsiteX9779" fmla="*/ 6628077 w 9143999"/>
              <a:gd name="connsiteY9779" fmla="*/ 3398543 h 6844842"/>
              <a:gd name="connsiteX9780" fmla="*/ 4232712 w 9143999"/>
              <a:gd name="connsiteY9780" fmla="*/ 3398686 h 6844842"/>
              <a:gd name="connsiteX9781" fmla="*/ 4204136 w 9143999"/>
              <a:gd name="connsiteY9781" fmla="*/ 3380327 h 6844842"/>
              <a:gd name="connsiteX9782" fmla="*/ 4184705 w 9143999"/>
              <a:gd name="connsiteY9782" fmla="*/ 3350038 h 6844842"/>
              <a:gd name="connsiteX9783" fmla="*/ 4221281 w 9143999"/>
              <a:gd name="connsiteY9783" fmla="*/ 3308318 h 6844842"/>
              <a:gd name="connsiteX9784" fmla="*/ 4259572 w 9143999"/>
              <a:gd name="connsiteY9784" fmla="*/ 3383185 h 6844842"/>
              <a:gd name="connsiteX9785" fmla="*/ 4232712 w 9143999"/>
              <a:gd name="connsiteY9785" fmla="*/ 3398686 h 6844842"/>
              <a:gd name="connsiteX9786" fmla="*/ 4911285 w 9143999"/>
              <a:gd name="connsiteY9786" fmla="*/ 3398686 h 6844842"/>
              <a:gd name="connsiteX9787" fmla="*/ 4884425 w 9143999"/>
              <a:gd name="connsiteY9787" fmla="*/ 3383185 h 6844842"/>
              <a:gd name="connsiteX9788" fmla="*/ 4922716 w 9143999"/>
              <a:gd name="connsiteY9788" fmla="*/ 3308318 h 6844842"/>
              <a:gd name="connsiteX9789" fmla="*/ 4959292 w 9143999"/>
              <a:gd name="connsiteY9789" fmla="*/ 3350038 h 6844842"/>
              <a:gd name="connsiteX9790" fmla="*/ 4939861 w 9143999"/>
              <a:gd name="connsiteY9790" fmla="*/ 3380327 h 6844842"/>
              <a:gd name="connsiteX9791" fmla="*/ 4911285 w 9143999"/>
              <a:gd name="connsiteY9791" fmla="*/ 3398686 h 6844842"/>
              <a:gd name="connsiteX9792" fmla="*/ 2380471 w 9143999"/>
              <a:gd name="connsiteY9792" fmla="*/ 3398760 h 6844842"/>
              <a:gd name="connsiteX9793" fmla="*/ 2354253 w 9143999"/>
              <a:gd name="connsiteY9793" fmla="*/ 3387759 h 6844842"/>
              <a:gd name="connsiteX9794" fmla="*/ 2337108 w 9143999"/>
              <a:gd name="connsiteY9794" fmla="*/ 3348897 h 6844842"/>
              <a:gd name="connsiteX9795" fmla="*/ 2359396 w 9143999"/>
              <a:gd name="connsiteY9795" fmla="*/ 3311749 h 6844842"/>
              <a:gd name="connsiteX9796" fmla="*/ 2399401 w 9143999"/>
              <a:gd name="connsiteY9796" fmla="*/ 3311749 h 6844842"/>
              <a:gd name="connsiteX9797" fmla="*/ 2420547 w 9143999"/>
              <a:gd name="connsiteY9797" fmla="*/ 3346611 h 6844842"/>
              <a:gd name="connsiteX9798" fmla="*/ 2404545 w 9143999"/>
              <a:gd name="connsiteY9798" fmla="*/ 3384901 h 6844842"/>
              <a:gd name="connsiteX9799" fmla="*/ 2380471 w 9143999"/>
              <a:gd name="connsiteY9799" fmla="*/ 3398760 h 6844842"/>
              <a:gd name="connsiteX9800" fmla="*/ 6763526 w 9143999"/>
              <a:gd name="connsiteY9800" fmla="*/ 3398760 h 6844842"/>
              <a:gd name="connsiteX9801" fmla="*/ 6739452 w 9143999"/>
              <a:gd name="connsiteY9801" fmla="*/ 3384901 h 6844842"/>
              <a:gd name="connsiteX9802" fmla="*/ 6723450 w 9143999"/>
              <a:gd name="connsiteY9802" fmla="*/ 3346611 h 6844842"/>
              <a:gd name="connsiteX9803" fmla="*/ 6744596 w 9143999"/>
              <a:gd name="connsiteY9803" fmla="*/ 3311749 h 6844842"/>
              <a:gd name="connsiteX9804" fmla="*/ 6784601 w 9143999"/>
              <a:gd name="connsiteY9804" fmla="*/ 3311749 h 6844842"/>
              <a:gd name="connsiteX9805" fmla="*/ 6806889 w 9143999"/>
              <a:gd name="connsiteY9805" fmla="*/ 3348897 h 6844842"/>
              <a:gd name="connsiteX9806" fmla="*/ 6789744 w 9143999"/>
              <a:gd name="connsiteY9806" fmla="*/ 3387759 h 6844842"/>
              <a:gd name="connsiteX9807" fmla="*/ 6763526 w 9143999"/>
              <a:gd name="connsiteY9807" fmla="*/ 3398760 h 6844842"/>
              <a:gd name="connsiteX9808" fmla="*/ 1846168 w 9143999"/>
              <a:gd name="connsiteY9808" fmla="*/ 3399117 h 6844842"/>
              <a:gd name="connsiteX9809" fmla="*/ 1819593 w 9143999"/>
              <a:gd name="connsiteY9809" fmla="*/ 3386616 h 6844842"/>
              <a:gd name="connsiteX9810" fmla="*/ 1819022 w 9143999"/>
              <a:gd name="connsiteY9810" fmla="*/ 3316321 h 6844842"/>
              <a:gd name="connsiteX9811" fmla="*/ 1873314 w 9143999"/>
              <a:gd name="connsiteY9811" fmla="*/ 3311178 h 6844842"/>
              <a:gd name="connsiteX9812" fmla="*/ 1872743 w 9143999"/>
              <a:gd name="connsiteY9812" fmla="*/ 3390616 h 6844842"/>
              <a:gd name="connsiteX9813" fmla="*/ 1846168 w 9143999"/>
              <a:gd name="connsiteY9813" fmla="*/ 3399117 h 6844842"/>
              <a:gd name="connsiteX9814" fmla="*/ 7297829 w 9143999"/>
              <a:gd name="connsiteY9814" fmla="*/ 3399117 h 6844842"/>
              <a:gd name="connsiteX9815" fmla="*/ 7271254 w 9143999"/>
              <a:gd name="connsiteY9815" fmla="*/ 3390616 h 6844842"/>
              <a:gd name="connsiteX9816" fmla="*/ 7270683 w 9143999"/>
              <a:gd name="connsiteY9816" fmla="*/ 3311178 h 6844842"/>
              <a:gd name="connsiteX9817" fmla="*/ 7324975 w 9143999"/>
              <a:gd name="connsiteY9817" fmla="*/ 3316321 h 6844842"/>
              <a:gd name="connsiteX9818" fmla="*/ 7324404 w 9143999"/>
              <a:gd name="connsiteY9818" fmla="*/ 3386616 h 6844842"/>
              <a:gd name="connsiteX9819" fmla="*/ 7297829 w 9143999"/>
              <a:gd name="connsiteY9819" fmla="*/ 3399117 h 6844842"/>
              <a:gd name="connsiteX9820" fmla="*/ 1186846 w 9143999"/>
              <a:gd name="connsiteY9820" fmla="*/ 3399757 h 6844842"/>
              <a:gd name="connsiteX9821" fmla="*/ 1161128 w 9143999"/>
              <a:gd name="connsiteY9821" fmla="*/ 3385470 h 6844842"/>
              <a:gd name="connsiteX9822" fmla="*/ 1145698 w 9143999"/>
              <a:gd name="connsiteY9822" fmla="*/ 3332320 h 6844842"/>
              <a:gd name="connsiteX9823" fmla="*/ 1203991 w 9143999"/>
              <a:gd name="connsiteY9823" fmla="*/ 3308889 h 6844842"/>
              <a:gd name="connsiteX9824" fmla="*/ 1229137 w 9143999"/>
              <a:gd name="connsiteY9824" fmla="*/ 3366039 h 6844842"/>
              <a:gd name="connsiteX9825" fmla="*/ 1186846 w 9143999"/>
              <a:gd name="connsiteY9825" fmla="*/ 3399757 h 6844842"/>
              <a:gd name="connsiteX9826" fmla="*/ 7957151 w 9143999"/>
              <a:gd name="connsiteY9826" fmla="*/ 3399757 h 6844842"/>
              <a:gd name="connsiteX9827" fmla="*/ 7914860 w 9143999"/>
              <a:gd name="connsiteY9827" fmla="*/ 3366039 h 6844842"/>
              <a:gd name="connsiteX9828" fmla="*/ 7940006 w 9143999"/>
              <a:gd name="connsiteY9828" fmla="*/ 3308889 h 6844842"/>
              <a:gd name="connsiteX9829" fmla="*/ 7998299 w 9143999"/>
              <a:gd name="connsiteY9829" fmla="*/ 3332320 h 6844842"/>
              <a:gd name="connsiteX9830" fmla="*/ 7982869 w 9143999"/>
              <a:gd name="connsiteY9830" fmla="*/ 3385470 h 6844842"/>
              <a:gd name="connsiteX9831" fmla="*/ 7957151 w 9143999"/>
              <a:gd name="connsiteY9831" fmla="*/ 3399757 h 6844842"/>
              <a:gd name="connsiteX9832" fmla="*/ 3571382 w 9143999"/>
              <a:gd name="connsiteY9832" fmla="*/ 3490939 h 6844842"/>
              <a:gd name="connsiteX9833" fmla="*/ 3562809 w 9143999"/>
              <a:gd name="connsiteY9833" fmla="*/ 3482371 h 6844842"/>
              <a:gd name="connsiteX9834" fmla="*/ 3571382 w 9143999"/>
              <a:gd name="connsiteY9834" fmla="*/ 3473799 h 6844842"/>
              <a:gd name="connsiteX9835" fmla="*/ 3579955 w 9143999"/>
              <a:gd name="connsiteY9835" fmla="*/ 3482371 h 6844842"/>
              <a:gd name="connsiteX9836" fmla="*/ 3571382 w 9143999"/>
              <a:gd name="connsiteY9836" fmla="*/ 3490939 h 6844842"/>
              <a:gd name="connsiteX9837" fmla="*/ 5572615 w 9143999"/>
              <a:gd name="connsiteY9837" fmla="*/ 3490939 h 6844842"/>
              <a:gd name="connsiteX9838" fmla="*/ 5564042 w 9143999"/>
              <a:gd name="connsiteY9838" fmla="*/ 3482371 h 6844842"/>
              <a:gd name="connsiteX9839" fmla="*/ 5572615 w 9143999"/>
              <a:gd name="connsiteY9839" fmla="*/ 3473799 h 6844842"/>
              <a:gd name="connsiteX9840" fmla="*/ 5581188 w 9143999"/>
              <a:gd name="connsiteY9840" fmla="*/ 3482371 h 6844842"/>
              <a:gd name="connsiteX9841" fmla="*/ 5572615 w 9143999"/>
              <a:gd name="connsiteY9841" fmla="*/ 3490939 h 6844842"/>
              <a:gd name="connsiteX9842" fmla="*/ 0 w 9143999"/>
              <a:gd name="connsiteY9842" fmla="*/ 3493923 h 6844842"/>
              <a:gd name="connsiteX9843" fmla="*/ 0 w 9143999"/>
              <a:gd name="connsiteY9843" fmla="*/ 3475753 h 6844842"/>
              <a:gd name="connsiteX9844" fmla="*/ 5922 w 9143999"/>
              <a:gd name="connsiteY9844" fmla="*/ 3476009 h 6844842"/>
              <a:gd name="connsiteX9845" fmla="*/ 6346 w 9143999"/>
              <a:gd name="connsiteY9845" fmla="*/ 3488081 h 6844842"/>
              <a:gd name="connsiteX9846" fmla="*/ 9143999 w 9143999"/>
              <a:gd name="connsiteY9846" fmla="*/ 3493925 h 6844842"/>
              <a:gd name="connsiteX9847" fmla="*/ 9137651 w 9143999"/>
              <a:gd name="connsiteY9847" fmla="*/ 3488081 h 6844842"/>
              <a:gd name="connsiteX9848" fmla="*/ 9138075 w 9143999"/>
              <a:gd name="connsiteY9848" fmla="*/ 3476009 h 6844842"/>
              <a:gd name="connsiteX9849" fmla="*/ 9143999 w 9143999"/>
              <a:gd name="connsiteY9849" fmla="*/ 3475753 h 6844842"/>
              <a:gd name="connsiteX9850" fmla="*/ 924481 w 9143999"/>
              <a:gd name="connsiteY9850" fmla="*/ 3496652 h 6844842"/>
              <a:gd name="connsiteX9851" fmla="*/ 913057 w 9143999"/>
              <a:gd name="connsiteY9851" fmla="*/ 3486943 h 6844842"/>
              <a:gd name="connsiteX9852" fmla="*/ 926182 w 9143999"/>
              <a:gd name="connsiteY9852" fmla="*/ 3470371 h 6844842"/>
              <a:gd name="connsiteX9853" fmla="*/ 924481 w 9143999"/>
              <a:gd name="connsiteY9853" fmla="*/ 3496652 h 6844842"/>
              <a:gd name="connsiteX9854" fmla="*/ 8219516 w 9143999"/>
              <a:gd name="connsiteY9854" fmla="*/ 3496652 h 6844842"/>
              <a:gd name="connsiteX9855" fmla="*/ 8217815 w 9143999"/>
              <a:gd name="connsiteY9855" fmla="*/ 3470371 h 6844842"/>
              <a:gd name="connsiteX9856" fmla="*/ 8230940 w 9143999"/>
              <a:gd name="connsiteY9856" fmla="*/ 3486943 h 6844842"/>
              <a:gd name="connsiteX9857" fmla="*/ 8219516 w 9143999"/>
              <a:gd name="connsiteY9857" fmla="*/ 3496652 h 6844842"/>
              <a:gd name="connsiteX9858" fmla="*/ 2373684 w 9143999"/>
              <a:gd name="connsiteY9858" fmla="*/ 3498370 h 6844842"/>
              <a:gd name="connsiteX9859" fmla="*/ 2378827 w 9143999"/>
              <a:gd name="connsiteY9859" fmla="*/ 3468082 h 6844842"/>
              <a:gd name="connsiteX9860" fmla="*/ 2387400 w 9143999"/>
              <a:gd name="connsiteY9860" fmla="*/ 3481798 h 6844842"/>
              <a:gd name="connsiteX9861" fmla="*/ 2373684 w 9143999"/>
              <a:gd name="connsiteY9861" fmla="*/ 3498370 h 6844842"/>
              <a:gd name="connsiteX9862" fmla="*/ 6770313 w 9143999"/>
              <a:gd name="connsiteY9862" fmla="*/ 3498370 h 6844842"/>
              <a:gd name="connsiteX9863" fmla="*/ 6756597 w 9143999"/>
              <a:gd name="connsiteY9863" fmla="*/ 3481798 h 6844842"/>
              <a:gd name="connsiteX9864" fmla="*/ 6765170 w 9143999"/>
              <a:gd name="connsiteY9864" fmla="*/ 3468082 h 6844842"/>
              <a:gd name="connsiteX9865" fmla="*/ 6770313 w 9143999"/>
              <a:gd name="connsiteY9865" fmla="*/ 3498370 h 6844842"/>
              <a:gd name="connsiteX9866" fmla="*/ 2517067 w 9143999"/>
              <a:gd name="connsiteY9866" fmla="*/ 3498644 h 6844842"/>
              <a:gd name="connsiteX9867" fmla="*/ 2503208 w 9143999"/>
              <a:gd name="connsiteY9867" fmla="*/ 3498370 h 6844842"/>
              <a:gd name="connsiteX9868" fmla="*/ 2495779 w 9143999"/>
              <a:gd name="connsiteY9868" fmla="*/ 3481798 h 6844842"/>
              <a:gd name="connsiteX9869" fmla="*/ 2510638 w 9143999"/>
              <a:gd name="connsiteY9869" fmla="*/ 3468082 h 6844842"/>
              <a:gd name="connsiteX9870" fmla="*/ 2523211 w 9143999"/>
              <a:gd name="connsiteY9870" fmla="*/ 3483511 h 6844842"/>
              <a:gd name="connsiteX9871" fmla="*/ 2517067 w 9143999"/>
              <a:gd name="connsiteY9871" fmla="*/ 3498644 h 6844842"/>
              <a:gd name="connsiteX9872" fmla="*/ 6626930 w 9143999"/>
              <a:gd name="connsiteY9872" fmla="*/ 3498644 h 6844842"/>
              <a:gd name="connsiteX9873" fmla="*/ 6620786 w 9143999"/>
              <a:gd name="connsiteY9873" fmla="*/ 3483511 h 6844842"/>
              <a:gd name="connsiteX9874" fmla="*/ 6633359 w 9143999"/>
              <a:gd name="connsiteY9874" fmla="*/ 3468082 h 6844842"/>
              <a:gd name="connsiteX9875" fmla="*/ 6648218 w 9143999"/>
              <a:gd name="connsiteY9875" fmla="*/ 3481798 h 6844842"/>
              <a:gd name="connsiteX9876" fmla="*/ 6640789 w 9143999"/>
              <a:gd name="connsiteY9876" fmla="*/ 3498370 h 6844842"/>
              <a:gd name="connsiteX9877" fmla="*/ 6626930 w 9143999"/>
              <a:gd name="connsiteY9877" fmla="*/ 3498644 h 6844842"/>
              <a:gd name="connsiteX9878" fmla="*/ 1847455 w 9143999"/>
              <a:gd name="connsiteY9878" fmla="*/ 3499937 h 6844842"/>
              <a:gd name="connsiteX9879" fmla="*/ 1840169 w 9143999"/>
              <a:gd name="connsiteY9879" fmla="*/ 3494358 h 6844842"/>
              <a:gd name="connsiteX9880" fmla="*/ 1848170 w 9143999"/>
              <a:gd name="connsiteY9880" fmla="*/ 3468082 h 6844842"/>
              <a:gd name="connsiteX9881" fmla="*/ 1855599 w 9143999"/>
              <a:gd name="connsiteY9881" fmla="*/ 3494358 h 6844842"/>
              <a:gd name="connsiteX9882" fmla="*/ 1847455 w 9143999"/>
              <a:gd name="connsiteY9882" fmla="*/ 3499937 h 6844842"/>
              <a:gd name="connsiteX9883" fmla="*/ 7296542 w 9143999"/>
              <a:gd name="connsiteY9883" fmla="*/ 3499937 h 6844842"/>
              <a:gd name="connsiteX9884" fmla="*/ 7288398 w 9143999"/>
              <a:gd name="connsiteY9884" fmla="*/ 3494358 h 6844842"/>
              <a:gd name="connsiteX9885" fmla="*/ 7295827 w 9143999"/>
              <a:gd name="connsiteY9885" fmla="*/ 3468082 h 6844842"/>
              <a:gd name="connsiteX9886" fmla="*/ 7303828 w 9143999"/>
              <a:gd name="connsiteY9886" fmla="*/ 3494358 h 6844842"/>
              <a:gd name="connsiteX9887" fmla="*/ 7296542 w 9143999"/>
              <a:gd name="connsiteY9887" fmla="*/ 3499937 h 6844842"/>
              <a:gd name="connsiteX9888" fmla="*/ 1587271 w 9143999"/>
              <a:gd name="connsiteY9888" fmla="*/ 3500714 h 6844842"/>
              <a:gd name="connsiteX9889" fmla="*/ 1569697 w 9143999"/>
              <a:gd name="connsiteY9889" fmla="*/ 3498940 h 6844842"/>
              <a:gd name="connsiteX9890" fmla="*/ 1565696 w 9143999"/>
              <a:gd name="connsiteY9890" fmla="*/ 3481223 h 6844842"/>
              <a:gd name="connsiteX9891" fmla="*/ 1583413 w 9143999"/>
              <a:gd name="connsiteY9891" fmla="*/ 3468080 h 6844842"/>
              <a:gd name="connsiteX9892" fmla="*/ 1598843 w 9143999"/>
              <a:gd name="connsiteY9892" fmla="*/ 3484081 h 6844842"/>
              <a:gd name="connsiteX9893" fmla="*/ 1587271 w 9143999"/>
              <a:gd name="connsiteY9893" fmla="*/ 3500714 h 6844842"/>
              <a:gd name="connsiteX9894" fmla="*/ 2117929 w 9143999"/>
              <a:gd name="connsiteY9894" fmla="*/ 3500714 h 6844842"/>
              <a:gd name="connsiteX9895" fmla="*/ 2100355 w 9143999"/>
              <a:gd name="connsiteY9895" fmla="*/ 3498940 h 6844842"/>
              <a:gd name="connsiteX9896" fmla="*/ 2096354 w 9143999"/>
              <a:gd name="connsiteY9896" fmla="*/ 3481223 h 6844842"/>
              <a:gd name="connsiteX9897" fmla="*/ 2114071 w 9143999"/>
              <a:gd name="connsiteY9897" fmla="*/ 3468080 h 6844842"/>
              <a:gd name="connsiteX9898" fmla="*/ 2129501 w 9143999"/>
              <a:gd name="connsiteY9898" fmla="*/ 3484081 h 6844842"/>
              <a:gd name="connsiteX9899" fmla="*/ 2117929 w 9143999"/>
              <a:gd name="connsiteY9899" fmla="*/ 3500714 h 6844842"/>
              <a:gd name="connsiteX9900" fmla="*/ 7026068 w 9143999"/>
              <a:gd name="connsiteY9900" fmla="*/ 3500714 h 6844842"/>
              <a:gd name="connsiteX9901" fmla="*/ 7014496 w 9143999"/>
              <a:gd name="connsiteY9901" fmla="*/ 3484081 h 6844842"/>
              <a:gd name="connsiteX9902" fmla="*/ 7029926 w 9143999"/>
              <a:gd name="connsiteY9902" fmla="*/ 3468080 h 6844842"/>
              <a:gd name="connsiteX9903" fmla="*/ 7047643 w 9143999"/>
              <a:gd name="connsiteY9903" fmla="*/ 3481223 h 6844842"/>
              <a:gd name="connsiteX9904" fmla="*/ 7043642 w 9143999"/>
              <a:gd name="connsiteY9904" fmla="*/ 3498940 h 6844842"/>
              <a:gd name="connsiteX9905" fmla="*/ 7026068 w 9143999"/>
              <a:gd name="connsiteY9905" fmla="*/ 3500714 h 6844842"/>
              <a:gd name="connsiteX9906" fmla="*/ 7556726 w 9143999"/>
              <a:gd name="connsiteY9906" fmla="*/ 3500714 h 6844842"/>
              <a:gd name="connsiteX9907" fmla="*/ 7545154 w 9143999"/>
              <a:gd name="connsiteY9907" fmla="*/ 3484081 h 6844842"/>
              <a:gd name="connsiteX9908" fmla="*/ 7560584 w 9143999"/>
              <a:gd name="connsiteY9908" fmla="*/ 3468080 h 6844842"/>
              <a:gd name="connsiteX9909" fmla="*/ 7578301 w 9143999"/>
              <a:gd name="connsiteY9909" fmla="*/ 3481223 h 6844842"/>
              <a:gd name="connsiteX9910" fmla="*/ 7574300 w 9143999"/>
              <a:gd name="connsiteY9910" fmla="*/ 3498940 h 6844842"/>
              <a:gd name="connsiteX9911" fmla="*/ 7556726 w 9143999"/>
              <a:gd name="connsiteY9911" fmla="*/ 3500714 h 6844842"/>
              <a:gd name="connsiteX9912" fmla="*/ 4496899 w 9143999"/>
              <a:gd name="connsiteY9912" fmla="*/ 3501225 h 6844842"/>
              <a:gd name="connsiteX9913" fmla="*/ 4478040 w 9143999"/>
              <a:gd name="connsiteY9913" fmla="*/ 3494356 h 6844842"/>
              <a:gd name="connsiteX9914" fmla="*/ 4496899 w 9143999"/>
              <a:gd name="connsiteY9914" fmla="*/ 3469222 h 6844842"/>
              <a:gd name="connsiteX9915" fmla="*/ 4512901 w 9143999"/>
              <a:gd name="connsiteY9915" fmla="*/ 3485224 h 6844842"/>
              <a:gd name="connsiteX9916" fmla="*/ 4496899 w 9143999"/>
              <a:gd name="connsiteY9916" fmla="*/ 3501225 h 6844842"/>
              <a:gd name="connsiteX9917" fmla="*/ 4647098 w 9143999"/>
              <a:gd name="connsiteY9917" fmla="*/ 3501225 h 6844842"/>
              <a:gd name="connsiteX9918" fmla="*/ 4631096 w 9143999"/>
              <a:gd name="connsiteY9918" fmla="*/ 3485224 h 6844842"/>
              <a:gd name="connsiteX9919" fmla="*/ 4647098 w 9143999"/>
              <a:gd name="connsiteY9919" fmla="*/ 3469222 h 6844842"/>
              <a:gd name="connsiteX9920" fmla="*/ 4665957 w 9143999"/>
              <a:gd name="connsiteY9920" fmla="*/ 3494356 h 6844842"/>
              <a:gd name="connsiteX9921" fmla="*/ 4647098 w 9143999"/>
              <a:gd name="connsiteY9921" fmla="*/ 3501225 h 6844842"/>
              <a:gd name="connsiteX9922" fmla="*/ 3295267 w 9143999"/>
              <a:gd name="connsiteY9922" fmla="*/ 3501376 h 6844842"/>
              <a:gd name="connsiteX9923" fmla="*/ 3287194 w 9143999"/>
              <a:gd name="connsiteY9923" fmla="*/ 3498946 h 6844842"/>
              <a:gd name="connsiteX9924" fmla="*/ 3283193 w 9143999"/>
              <a:gd name="connsiteY9924" fmla="*/ 3481802 h 6844842"/>
              <a:gd name="connsiteX9925" fmla="*/ 3320912 w 9143999"/>
              <a:gd name="connsiteY9925" fmla="*/ 3468657 h 6844842"/>
              <a:gd name="connsiteX9926" fmla="*/ 3308911 w 9143999"/>
              <a:gd name="connsiteY9926" fmla="*/ 3501233 h 6844842"/>
              <a:gd name="connsiteX9927" fmla="*/ 3295267 w 9143999"/>
              <a:gd name="connsiteY9927" fmla="*/ 3501376 h 6844842"/>
              <a:gd name="connsiteX9928" fmla="*/ 5848730 w 9143999"/>
              <a:gd name="connsiteY9928" fmla="*/ 3501376 h 6844842"/>
              <a:gd name="connsiteX9929" fmla="*/ 5835086 w 9143999"/>
              <a:gd name="connsiteY9929" fmla="*/ 3501233 h 6844842"/>
              <a:gd name="connsiteX9930" fmla="*/ 5823085 w 9143999"/>
              <a:gd name="connsiteY9930" fmla="*/ 3468657 h 6844842"/>
              <a:gd name="connsiteX9931" fmla="*/ 5860804 w 9143999"/>
              <a:gd name="connsiteY9931" fmla="*/ 3481802 h 6844842"/>
              <a:gd name="connsiteX9932" fmla="*/ 5856803 w 9143999"/>
              <a:gd name="connsiteY9932" fmla="*/ 3498946 h 6844842"/>
              <a:gd name="connsiteX9933" fmla="*/ 5848730 w 9143999"/>
              <a:gd name="connsiteY9933" fmla="*/ 3501376 h 6844842"/>
              <a:gd name="connsiteX9934" fmla="*/ 1185058 w 9143999"/>
              <a:gd name="connsiteY9934" fmla="*/ 3501870 h 6844842"/>
              <a:gd name="connsiteX9935" fmla="*/ 1175985 w 9143999"/>
              <a:gd name="connsiteY9935" fmla="*/ 3498369 h 6844842"/>
              <a:gd name="connsiteX9936" fmla="*/ 1171985 w 9143999"/>
              <a:gd name="connsiteY9936" fmla="*/ 3481225 h 6844842"/>
              <a:gd name="connsiteX9937" fmla="*/ 1185701 w 9143999"/>
              <a:gd name="connsiteY9937" fmla="*/ 3468080 h 6844842"/>
              <a:gd name="connsiteX9938" fmla="*/ 1197131 w 9143999"/>
              <a:gd name="connsiteY9938" fmla="*/ 3493795 h 6844842"/>
              <a:gd name="connsiteX9939" fmla="*/ 1185058 w 9143999"/>
              <a:gd name="connsiteY9939" fmla="*/ 3501870 h 6844842"/>
              <a:gd name="connsiteX9940" fmla="*/ 7958939 w 9143999"/>
              <a:gd name="connsiteY9940" fmla="*/ 3501870 h 6844842"/>
              <a:gd name="connsiteX9941" fmla="*/ 7946866 w 9143999"/>
              <a:gd name="connsiteY9941" fmla="*/ 3493795 h 6844842"/>
              <a:gd name="connsiteX9942" fmla="*/ 7958296 w 9143999"/>
              <a:gd name="connsiteY9942" fmla="*/ 3468080 h 6844842"/>
              <a:gd name="connsiteX9943" fmla="*/ 7972012 w 9143999"/>
              <a:gd name="connsiteY9943" fmla="*/ 3481225 h 6844842"/>
              <a:gd name="connsiteX9944" fmla="*/ 7968012 w 9143999"/>
              <a:gd name="connsiteY9944" fmla="*/ 3498369 h 6844842"/>
              <a:gd name="connsiteX9945" fmla="*/ 7958939 w 9143999"/>
              <a:gd name="connsiteY9945" fmla="*/ 3501870 h 6844842"/>
              <a:gd name="connsiteX9946" fmla="*/ 1328723 w 9143999"/>
              <a:gd name="connsiteY9946" fmla="*/ 3502014 h 6844842"/>
              <a:gd name="connsiteX9947" fmla="*/ 1307221 w 9143999"/>
              <a:gd name="connsiteY9947" fmla="*/ 3501229 h 6844842"/>
              <a:gd name="connsiteX9948" fmla="*/ 1311793 w 9143999"/>
              <a:gd name="connsiteY9948" fmla="*/ 3464653 h 6844842"/>
              <a:gd name="connsiteX9949" fmla="*/ 1342082 w 9143999"/>
              <a:gd name="connsiteY9949" fmla="*/ 3486941 h 6844842"/>
              <a:gd name="connsiteX9950" fmla="*/ 1328723 w 9143999"/>
              <a:gd name="connsiteY9950" fmla="*/ 3502014 h 6844842"/>
              <a:gd name="connsiteX9951" fmla="*/ 7815274 w 9143999"/>
              <a:gd name="connsiteY9951" fmla="*/ 3502014 h 6844842"/>
              <a:gd name="connsiteX9952" fmla="*/ 7801915 w 9143999"/>
              <a:gd name="connsiteY9952" fmla="*/ 3486941 h 6844842"/>
              <a:gd name="connsiteX9953" fmla="*/ 7832204 w 9143999"/>
              <a:gd name="connsiteY9953" fmla="*/ 3464653 h 6844842"/>
              <a:gd name="connsiteX9954" fmla="*/ 7836776 w 9143999"/>
              <a:gd name="connsiteY9954" fmla="*/ 3501229 h 6844842"/>
              <a:gd name="connsiteX9955" fmla="*/ 7815274 w 9143999"/>
              <a:gd name="connsiteY9955" fmla="*/ 3502014 h 6844842"/>
              <a:gd name="connsiteX9956" fmla="*/ 1056251 w 9143999"/>
              <a:gd name="connsiteY9956" fmla="*/ 3502364 h 6844842"/>
              <a:gd name="connsiteX9957" fmla="*/ 1039122 w 9143999"/>
              <a:gd name="connsiteY9957" fmla="*/ 3498372 h 6844842"/>
              <a:gd name="connsiteX9958" fmla="*/ 1046547 w 9143999"/>
              <a:gd name="connsiteY9958" fmla="*/ 3465226 h 6844842"/>
              <a:gd name="connsiteX9959" fmla="*/ 1069383 w 9143999"/>
              <a:gd name="connsiteY9959" fmla="*/ 3485800 h 6844842"/>
              <a:gd name="connsiteX9960" fmla="*/ 1056251 w 9143999"/>
              <a:gd name="connsiteY9960" fmla="*/ 3502364 h 6844842"/>
              <a:gd name="connsiteX9961" fmla="*/ 8087746 w 9143999"/>
              <a:gd name="connsiteY9961" fmla="*/ 3502364 h 6844842"/>
              <a:gd name="connsiteX9962" fmla="*/ 8074614 w 9143999"/>
              <a:gd name="connsiteY9962" fmla="*/ 3485800 h 6844842"/>
              <a:gd name="connsiteX9963" fmla="*/ 8097450 w 9143999"/>
              <a:gd name="connsiteY9963" fmla="*/ 3465226 h 6844842"/>
              <a:gd name="connsiteX9964" fmla="*/ 8104875 w 9143999"/>
              <a:gd name="connsiteY9964" fmla="*/ 3498372 h 6844842"/>
              <a:gd name="connsiteX9965" fmla="*/ 8087746 w 9143999"/>
              <a:gd name="connsiteY9965" fmla="*/ 3502364 h 6844842"/>
              <a:gd name="connsiteX9966" fmla="*/ 4354800 w 9143999"/>
              <a:gd name="connsiteY9966" fmla="*/ 3503517 h 6844842"/>
              <a:gd name="connsiteX9967" fmla="*/ 4341656 w 9143999"/>
              <a:gd name="connsiteY9967" fmla="*/ 3473800 h 6844842"/>
              <a:gd name="connsiteX9968" fmla="*/ 4378803 w 9143999"/>
              <a:gd name="connsiteY9968" fmla="*/ 3466942 h 6844842"/>
              <a:gd name="connsiteX9969" fmla="*/ 4354800 w 9143999"/>
              <a:gd name="connsiteY9969" fmla="*/ 3503517 h 6844842"/>
              <a:gd name="connsiteX9970" fmla="*/ 4789197 w 9143999"/>
              <a:gd name="connsiteY9970" fmla="*/ 3503517 h 6844842"/>
              <a:gd name="connsiteX9971" fmla="*/ 4765194 w 9143999"/>
              <a:gd name="connsiteY9971" fmla="*/ 3466942 h 6844842"/>
              <a:gd name="connsiteX9972" fmla="*/ 4802341 w 9143999"/>
              <a:gd name="connsiteY9972" fmla="*/ 3473800 h 6844842"/>
              <a:gd name="connsiteX9973" fmla="*/ 4789197 w 9143999"/>
              <a:gd name="connsiteY9973" fmla="*/ 3503517 h 6844842"/>
              <a:gd name="connsiteX9974" fmla="*/ 2899771 w 9143999"/>
              <a:gd name="connsiteY9974" fmla="*/ 3504085 h 6844842"/>
              <a:gd name="connsiteX9975" fmla="*/ 2891770 w 9143999"/>
              <a:gd name="connsiteY9975" fmla="*/ 3469225 h 6844842"/>
              <a:gd name="connsiteX9976" fmla="*/ 2932347 w 9143999"/>
              <a:gd name="connsiteY9976" fmla="*/ 3481798 h 6844842"/>
              <a:gd name="connsiteX9977" fmla="*/ 2899771 w 9143999"/>
              <a:gd name="connsiteY9977" fmla="*/ 3504085 h 6844842"/>
              <a:gd name="connsiteX9978" fmla="*/ 6244226 w 9143999"/>
              <a:gd name="connsiteY9978" fmla="*/ 3504085 h 6844842"/>
              <a:gd name="connsiteX9979" fmla="*/ 6211650 w 9143999"/>
              <a:gd name="connsiteY9979" fmla="*/ 3481798 h 6844842"/>
              <a:gd name="connsiteX9980" fmla="*/ 6252227 w 9143999"/>
              <a:gd name="connsiteY9980" fmla="*/ 3469225 h 6844842"/>
              <a:gd name="connsiteX9981" fmla="*/ 6244226 w 9143999"/>
              <a:gd name="connsiteY9981" fmla="*/ 3504085 h 6844842"/>
              <a:gd name="connsiteX9982" fmla="*/ 2636326 w 9143999"/>
              <a:gd name="connsiteY9982" fmla="*/ 3507217 h 6844842"/>
              <a:gd name="connsiteX9983" fmla="*/ 2622440 w 9143999"/>
              <a:gd name="connsiteY9983" fmla="*/ 3501239 h 6844842"/>
              <a:gd name="connsiteX9984" fmla="*/ 2615582 w 9143999"/>
              <a:gd name="connsiteY9984" fmla="*/ 3484094 h 6844842"/>
              <a:gd name="connsiteX9985" fmla="*/ 2641300 w 9143999"/>
              <a:gd name="connsiteY9985" fmla="*/ 3450949 h 6844842"/>
              <a:gd name="connsiteX9986" fmla="*/ 2672732 w 9143999"/>
              <a:gd name="connsiteY9986" fmla="*/ 3483521 h 6844842"/>
              <a:gd name="connsiteX9987" fmla="*/ 2636326 w 9143999"/>
              <a:gd name="connsiteY9987" fmla="*/ 3507217 h 6844842"/>
              <a:gd name="connsiteX9988" fmla="*/ 6507671 w 9143999"/>
              <a:gd name="connsiteY9988" fmla="*/ 3507217 h 6844842"/>
              <a:gd name="connsiteX9989" fmla="*/ 6471265 w 9143999"/>
              <a:gd name="connsiteY9989" fmla="*/ 3483521 h 6844842"/>
              <a:gd name="connsiteX9990" fmla="*/ 6502697 w 9143999"/>
              <a:gd name="connsiteY9990" fmla="*/ 3450949 h 6844842"/>
              <a:gd name="connsiteX9991" fmla="*/ 6528415 w 9143999"/>
              <a:gd name="connsiteY9991" fmla="*/ 3484094 h 6844842"/>
              <a:gd name="connsiteX9992" fmla="*/ 6521557 w 9143999"/>
              <a:gd name="connsiteY9992" fmla="*/ 3501239 h 6844842"/>
              <a:gd name="connsiteX9993" fmla="*/ 6507671 w 9143999"/>
              <a:gd name="connsiteY9993" fmla="*/ 3507217 h 6844842"/>
              <a:gd name="connsiteX9994" fmla="*/ 3698477 w 9143999"/>
              <a:gd name="connsiteY9994" fmla="*/ 3507510 h 6844842"/>
              <a:gd name="connsiteX9995" fmla="*/ 3686047 w 9143999"/>
              <a:gd name="connsiteY9995" fmla="*/ 3495511 h 6844842"/>
              <a:gd name="connsiteX9996" fmla="*/ 3704335 w 9143999"/>
              <a:gd name="connsiteY9996" fmla="*/ 3463507 h 6844842"/>
              <a:gd name="connsiteX9997" fmla="*/ 3713479 w 9143999"/>
              <a:gd name="connsiteY9997" fmla="*/ 3500645 h 6844842"/>
              <a:gd name="connsiteX9998" fmla="*/ 3698477 w 9143999"/>
              <a:gd name="connsiteY9998" fmla="*/ 3507510 h 6844842"/>
              <a:gd name="connsiteX9999" fmla="*/ 5445520 w 9143999"/>
              <a:gd name="connsiteY9999" fmla="*/ 3507510 h 6844842"/>
              <a:gd name="connsiteX10000" fmla="*/ 5430518 w 9143999"/>
              <a:gd name="connsiteY10000" fmla="*/ 3500645 h 6844842"/>
              <a:gd name="connsiteX10001" fmla="*/ 5439662 w 9143999"/>
              <a:gd name="connsiteY10001" fmla="*/ 3463507 h 6844842"/>
              <a:gd name="connsiteX10002" fmla="*/ 5457950 w 9143999"/>
              <a:gd name="connsiteY10002" fmla="*/ 3495511 h 6844842"/>
              <a:gd name="connsiteX10003" fmla="*/ 5445520 w 9143999"/>
              <a:gd name="connsiteY10003" fmla="*/ 3507510 h 6844842"/>
              <a:gd name="connsiteX10004" fmla="*/ 4099186 w 9143999"/>
              <a:gd name="connsiteY10004" fmla="*/ 3508078 h 6844842"/>
              <a:gd name="connsiteX10005" fmla="*/ 4083184 w 9143999"/>
              <a:gd name="connsiteY10005" fmla="*/ 3501231 h 6844842"/>
              <a:gd name="connsiteX10006" fmla="*/ 4084327 w 9143999"/>
              <a:gd name="connsiteY10006" fmla="*/ 3465226 h 6844842"/>
              <a:gd name="connsiteX10007" fmla="*/ 4107187 w 9143999"/>
              <a:gd name="connsiteY10007" fmla="*/ 3461227 h 6844842"/>
              <a:gd name="connsiteX10008" fmla="*/ 4099186 w 9143999"/>
              <a:gd name="connsiteY10008" fmla="*/ 3508078 h 6844842"/>
              <a:gd name="connsiteX10009" fmla="*/ 5044811 w 9143999"/>
              <a:gd name="connsiteY10009" fmla="*/ 3508078 h 6844842"/>
              <a:gd name="connsiteX10010" fmla="*/ 5036810 w 9143999"/>
              <a:gd name="connsiteY10010" fmla="*/ 3461227 h 6844842"/>
              <a:gd name="connsiteX10011" fmla="*/ 5059670 w 9143999"/>
              <a:gd name="connsiteY10011" fmla="*/ 3465226 h 6844842"/>
              <a:gd name="connsiteX10012" fmla="*/ 5060813 w 9143999"/>
              <a:gd name="connsiteY10012" fmla="*/ 3501231 h 6844842"/>
              <a:gd name="connsiteX10013" fmla="*/ 5044811 w 9143999"/>
              <a:gd name="connsiteY10013" fmla="*/ 3508078 h 6844842"/>
              <a:gd name="connsiteX10014" fmla="*/ 389545 w 9143999"/>
              <a:gd name="connsiteY10014" fmla="*/ 3513078 h 6844842"/>
              <a:gd name="connsiteX10015" fmla="*/ 372669 w 9143999"/>
              <a:gd name="connsiteY10015" fmla="*/ 3501801 h 6844842"/>
              <a:gd name="connsiteX10016" fmla="*/ 364661 w 9143999"/>
              <a:gd name="connsiteY10016" fmla="*/ 3477801 h 6844842"/>
              <a:gd name="connsiteX10017" fmla="*/ 393835 w 9143999"/>
              <a:gd name="connsiteY10017" fmla="*/ 3450941 h 6844842"/>
              <a:gd name="connsiteX10018" fmla="*/ 408137 w 9143999"/>
              <a:gd name="connsiteY10018" fmla="*/ 3508079 h 6844842"/>
              <a:gd name="connsiteX10019" fmla="*/ 389545 w 9143999"/>
              <a:gd name="connsiteY10019" fmla="*/ 3513078 h 6844842"/>
              <a:gd name="connsiteX10020" fmla="*/ 8754452 w 9143999"/>
              <a:gd name="connsiteY10020" fmla="*/ 3513078 h 6844842"/>
              <a:gd name="connsiteX10021" fmla="*/ 8735860 w 9143999"/>
              <a:gd name="connsiteY10021" fmla="*/ 3508079 h 6844842"/>
              <a:gd name="connsiteX10022" fmla="*/ 8750162 w 9143999"/>
              <a:gd name="connsiteY10022" fmla="*/ 3450941 h 6844842"/>
              <a:gd name="connsiteX10023" fmla="*/ 8779336 w 9143999"/>
              <a:gd name="connsiteY10023" fmla="*/ 3477801 h 6844842"/>
              <a:gd name="connsiteX10024" fmla="*/ 8771328 w 9143999"/>
              <a:gd name="connsiteY10024" fmla="*/ 3501801 h 6844842"/>
              <a:gd name="connsiteX10025" fmla="*/ 8754452 w 9143999"/>
              <a:gd name="connsiteY10025" fmla="*/ 3513078 h 6844842"/>
              <a:gd name="connsiteX10026" fmla="*/ 2778895 w 9143999"/>
              <a:gd name="connsiteY10026" fmla="*/ 3513151 h 6844842"/>
              <a:gd name="connsiteX10027" fmla="*/ 2759393 w 9143999"/>
              <a:gd name="connsiteY10027" fmla="*/ 3504658 h 6844842"/>
              <a:gd name="connsiteX10028" fmla="*/ 2758250 w 9143999"/>
              <a:gd name="connsiteY10028" fmla="*/ 3459513 h 6844842"/>
              <a:gd name="connsiteX10029" fmla="*/ 2795397 w 9143999"/>
              <a:gd name="connsiteY10029" fmla="*/ 3502364 h 6844842"/>
              <a:gd name="connsiteX10030" fmla="*/ 2778895 w 9143999"/>
              <a:gd name="connsiteY10030" fmla="*/ 3513151 h 6844842"/>
              <a:gd name="connsiteX10031" fmla="*/ 6365102 w 9143999"/>
              <a:gd name="connsiteY10031" fmla="*/ 3513151 h 6844842"/>
              <a:gd name="connsiteX10032" fmla="*/ 6348600 w 9143999"/>
              <a:gd name="connsiteY10032" fmla="*/ 3502364 h 6844842"/>
              <a:gd name="connsiteX10033" fmla="*/ 6385747 w 9143999"/>
              <a:gd name="connsiteY10033" fmla="*/ 3459513 h 6844842"/>
              <a:gd name="connsiteX10034" fmla="*/ 6384604 w 9143999"/>
              <a:gd name="connsiteY10034" fmla="*/ 3504658 h 6844842"/>
              <a:gd name="connsiteX10035" fmla="*/ 6365102 w 9143999"/>
              <a:gd name="connsiteY10035" fmla="*/ 3513151 h 6844842"/>
              <a:gd name="connsiteX10036" fmla="*/ 1715217 w 9143999"/>
              <a:gd name="connsiteY10036" fmla="*/ 3518370 h 6844842"/>
              <a:gd name="connsiteX10037" fmla="*/ 1698644 w 9143999"/>
              <a:gd name="connsiteY10037" fmla="*/ 3508643 h 6844842"/>
              <a:gd name="connsiteX10038" fmla="*/ 1695786 w 9143999"/>
              <a:gd name="connsiteY10038" fmla="*/ 3460652 h 6844842"/>
              <a:gd name="connsiteX10039" fmla="*/ 1738649 w 9143999"/>
              <a:gd name="connsiteY10039" fmla="*/ 3461223 h 6844842"/>
              <a:gd name="connsiteX10040" fmla="*/ 1733505 w 9143999"/>
              <a:gd name="connsiteY10040" fmla="*/ 3507511 h 6844842"/>
              <a:gd name="connsiteX10041" fmla="*/ 1715217 w 9143999"/>
              <a:gd name="connsiteY10041" fmla="*/ 3518370 h 6844842"/>
              <a:gd name="connsiteX10042" fmla="*/ 7428780 w 9143999"/>
              <a:gd name="connsiteY10042" fmla="*/ 3518370 h 6844842"/>
              <a:gd name="connsiteX10043" fmla="*/ 7410492 w 9143999"/>
              <a:gd name="connsiteY10043" fmla="*/ 3507511 h 6844842"/>
              <a:gd name="connsiteX10044" fmla="*/ 7405348 w 9143999"/>
              <a:gd name="connsiteY10044" fmla="*/ 3461223 h 6844842"/>
              <a:gd name="connsiteX10045" fmla="*/ 7448211 w 9143999"/>
              <a:gd name="connsiteY10045" fmla="*/ 3460652 h 6844842"/>
              <a:gd name="connsiteX10046" fmla="*/ 7445353 w 9143999"/>
              <a:gd name="connsiteY10046" fmla="*/ 3508643 h 6844842"/>
              <a:gd name="connsiteX10047" fmla="*/ 7428780 w 9143999"/>
              <a:gd name="connsiteY10047" fmla="*/ 3518370 h 6844842"/>
              <a:gd name="connsiteX10048" fmla="*/ 3035656 w 9143999"/>
              <a:gd name="connsiteY10048" fmla="*/ 3518864 h 6844842"/>
              <a:gd name="connsiteX10049" fmla="*/ 3015582 w 9143999"/>
              <a:gd name="connsiteY10049" fmla="*/ 3504655 h 6844842"/>
              <a:gd name="connsiteX10050" fmla="*/ 3012724 w 9143999"/>
              <a:gd name="connsiteY10050" fmla="*/ 3465223 h 6844842"/>
              <a:gd name="connsiteX10051" fmla="*/ 3063016 w 9143999"/>
              <a:gd name="connsiteY10051" fmla="*/ 3460080 h 6844842"/>
              <a:gd name="connsiteX10052" fmla="*/ 3059587 w 9143999"/>
              <a:gd name="connsiteY10052" fmla="*/ 3510366 h 6844842"/>
              <a:gd name="connsiteX10053" fmla="*/ 3035656 w 9143999"/>
              <a:gd name="connsiteY10053" fmla="*/ 3518864 h 6844842"/>
              <a:gd name="connsiteX10054" fmla="*/ 6108341 w 9143999"/>
              <a:gd name="connsiteY10054" fmla="*/ 3518864 h 6844842"/>
              <a:gd name="connsiteX10055" fmla="*/ 6084410 w 9143999"/>
              <a:gd name="connsiteY10055" fmla="*/ 3510366 h 6844842"/>
              <a:gd name="connsiteX10056" fmla="*/ 6080981 w 9143999"/>
              <a:gd name="connsiteY10056" fmla="*/ 3460080 h 6844842"/>
              <a:gd name="connsiteX10057" fmla="*/ 6131273 w 9143999"/>
              <a:gd name="connsiteY10057" fmla="*/ 3465223 h 6844842"/>
              <a:gd name="connsiteX10058" fmla="*/ 6128415 w 9143999"/>
              <a:gd name="connsiteY10058" fmla="*/ 3504655 h 6844842"/>
              <a:gd name="connsiteX10059" fmla="*/ 6108341 w 9143999"/>
              <a:gd name="connsiteY10059" fmla="*/ 3518864 h 6844842"/>
              <a:gd name="connsiteX10060" fmla="*/ 3961051 w 9143999"/>
              <a:gd name="connsiteY10060" fmla="*/ 3518950 h 6844842"/>
              <a:gd name="connsiteX10061" fmla="*/ 3939950 w 9143999"/>
              <a:gd name="connsiteY10061" fmla="*/ 3504656 h 6844842"/>
              <a:gd name="connsiteX10062" fmla="*/ 3938236 w 9143999"/>
              <a:gd name="connsiteY10062" fmla="*/ 3465223 h 6844842"/>
              <a:gd name="connsiteX10063" fmla="*/ 3999386 w 9143999"/>
              <a:gd name="connsiteY10063" fmla="*/ 3473797 h 6844842"/>
              <a:gd name="connsiteX10064" fmla="*/ 3961051 w 9143999"/>
              <a:gd name="connsiteY10064" fmla="*/ 3518950 h 6844842"/>
              <a:gd name="connsiteX10065" fmla="*/ 5182946 w 9143999"/>
              <a:gd name="connsiteY10065" fmla="*/ 3518950 h 6844842"/>
              <a:gd name="connsiteX10066" fmla="*/ 5144611 w 9143999"/>
              <a:gd name="connsiteY10066" fmla="*/ 3473797 h 6844842"/>
              <a:gd name="connsiteX10067" fmla="*/ 5205761 w 9143999"/>
              <a:gd name="connsiteY10067" fmla="*/ 3465223 h 6844842"/>
              <a:gd name="connsiteX10068" fmla="*/ 5204047 w 9143999"/>
              <a:gd name="connsiteY10068" fmla="*/ 3504656 h 6844842"/>
              <a:gd name="connsiteX10069" fmla="*/ 5182946 w 9143999"/>
              <a:gd name="connsiteY10069" fmla="*/ 3518950 h 6844842"/>
              <a:gd name="connsiteX10070" fmla="*/ 655041 w 9143999"/>
              <a:gd name="connsiteY10070" fmla="*/ 3519011 h 6844842"/>
              <a:gd name="connsiteX10071" fmla="*/ 634039 w 9143999"/>
              <a:gd name="connsiteY10071" fmla="*/ 3509223 h 6844842"/>
              <a:gd name="connsiteX10072" fmla="*/ 658048 w 9143999"/>
              <a:gd name="connsiteY10072" fmla="*/ 3450936 h 6844842"/>
              <a:gd name="connsiteX10073" fmla="*/ 680327 w 9143999"/>
              <a:gd name="connsiteY10073" fmla="*/ 3510366 h 6844842"/>
              <a:gd name="connsiteX10074" fmla="*/ 655041 w 9143999"/>
              <a:gd name="connsiteY10074" fmla="*/ 3519011 h 6844842"/>
              <a:gd name="connsiteX10075" fmla="*/ 8488956 w 9143999"/>
              <a:gd name="connsiteY10075" fmla="*/ 3519011 h 6844842"/>
              <a:gd name="connsiteX10076" fmla="*/ 8463670 w 9143999"/>
              <a:gd name="connsiteY10076" fmla="*/ 3510366 h 6844842"/>
              <a:gd name="connsiteX10077" fmla="*/ 8485949 w 9143999"/>
              <a:gd name="connsiteY10077" fmla="*/ 3450936 h 6844842"/>
              <a:gd name="connsiteX10078" fmla="*/ 8509958 w 9143999"/>
              <a:gd name="connsiteY10078" fmla="*/ 3509223 h 6844842"/>
              <a:gd name="connsiteX10079" fmla="*/ 8488956 w 9143999"/>
              <a:gd name="connsiteY10079" fmla="*/ 3519011 h 6844842"/>
              <a:gd name="connsiteX10080" fmla="*/ 121249 w 9143999"/>
              <a:gd name="connsiteY10080" fmla="*/ 3519165 h 6844842"/>
              <a:gd name="connsiteX10081" fmla="*/ 103354 w 9143999"/>
              <a:gd name="connsiteY10081" fmla="*/ 3509226 h 6844842"/>
              <a:gd name="connsiteX10082" fmla="*/ 93629 w 9143999"/>
              <a:gd name="connsiteY10082" fmla="*/ 3480655 h 6844842"/>
              <a:gd name="connsiteX10083" fmla="*/ 143970 w 9143999"/>
              <a:gd name="connsiteY10083" fmla="*/ 3453795 h 6844842"/>
              <a:gd name="connsiteX10084" fmla="*/ 162277 w 9143999"/>
              <a:gd name="connsiteY10084" fmla="*/ 3481797 h 6844842"/>
              <a:gd name="connsiteX10085" fmla="*/ 121249 w 9143999"/>
              <a:gd name="connsiteY10085" fmla="*/ 3519165 h 6844842"/>
              <a:gd name="connsiteX10086" fmla="*/ 9022748 w 9143999"/>
              <a:gd name="connsiteY10086" fmla="*/ 3519165 h 6844842"/>
              <a:gd name="connsiteX10087" fmla="*/ 8981720 w 9143999"/>
              <a:gd name="connsiteY10087" fmla="*/ 3481797 h 6844842"/>
              <a:gd name="connsiteX10088" fmla="*/ 9000027 w 9143999"/>
              <a:gd name="connsiteY10088" fmla="*/ 3453795 h 6844842"/>
              <a:gd name="connsiteX10089" fmla="*/ 9050368 w 9143999"/>
              <a:gd name="connsiteY10089" fmla="*/ 3480655 h 6844842"/>
              <a:gd name="connsiteX10090" fmla="*/ 9040643 w 9143999"/>
              <a:gd name="connsiteY10090" fmla="*/ 3509226 h 6844842"/>
              <a:gd name="connsiteX10091" fmla="*/ 9022748 w 9143999"/>
              <a:gd name="connsiteY10091" fmla="*/ 3519165 h 6844842"/>
              <a:gd name="connsiteX10092" fmla="*/ 1444988 w 9143999"/>
              <a:gd name="connsiteY10092" fmla="*/ 3519332 h 6844842"/>
              <a:gd name="connsiteX10093" fmla="*/ 1427602 w 9143999"/>
              <a:gd name="connsiteY10093" fmla="*/ 3509798 h 6844842"/>
              <a:gd name="connsiteX10094" fmla="*/ 1421315 w 9143999"/>
              <a:gd name="connsiteY10094" fmla="*/ 3468081 h 6844842"/>
              <a:gd name="connsiteX10095" fmla="*/ 1485895 w 9143999"/>
              <a:gd name="connsiteY10095" fmla="*/ 3482368 h 6844842"/>
              <a:gd name="connsiteX10096" fmla="*/ 1444988 w 9143999"/>
              <a:gd name="connsiteY10096" fmla="*/ 3519332 h 6844842"/>
              <a:gd name="connsiteX10097" fmla="*/ 7699009 w 9143999"/>
              <a:gd name="connsiteY10097" fmla="*/ 3519332 h 6844842"/>
              <a:gd name="connsiteX10098" fmla="*/ 7658102 w 9143999"/>
              <a:gd name="connsiteY10098" fmla="*/ 3482368 h 6844842"/>
              <a:gd name="connsiteX10099" fmla="*/ 7722682 w 9143999"/>
              <a:gd name="connsiteY10099" fmla="*/ 3468081 h 6844842"/>
              <a:gd name="connsiteX10100" fmla="*/ 7716395 w 9143999"/>
              <a:gd name="connsiteY10100" fmla="*/ 3509798 h 6844842"/>
              <a:gd name="connsiteX10101" fmla="*/ 7699009 w 9143999"/>
              <a:gd name="connsiteY10101" fmla="*/ 3519332 h 6844842"/>
              <a:gd name="connsiteX10102" fmla="*/ 3833857 w 9143999"/>
              <a:gd name="connsiteY10102" fmla="*/ 3519503 h 6844842"/>
              <a:gd name="connsiteX10103" fmla="*/ 3813855 w 9143999"/>
              <a:gd name="connsiteY10103" fmla="*/ 3508074 h 6844842"/>
              <a:gd name="connsiteX10104" fmla="*/ 3811569 w 9143999"/>
              <a:gd name="connsiteY10104" fmla="*/ 3463508 h 6844842"/>
              <a:gd name="connsiteX10105" fmla="*/ 3865290 w 9143999"/>
              <a:gd name="connsiteY10105" fmla="*/ 3484654 h 6844842"/>
              <a:gd name="connsiteX10106" fmla="*/ 3833857 w 9143999"/>
              <a:gd name="connsiteY10106" fmla="*/ 3519503 h 6844842"/>
              <a:gd name="connsiteX10107" fmla="*/ 5310140 w 9143999"/>
              <a:gd name="connsiteY10107" fmla="*/ 3519503 h 6844842"/>
              <a:gd name="connsiteX10108" fmla="*/ 5278707 w 9143999"/>
              <a:gd name="connsiteY10108" fmla="*/ 3484654 h 6844842"/>
              <a:gd name="connsiteX10109" fmla="*/ 5332428 w 9143999"/>
              <a:gd name="connsiteY10109" fmla="*/ 3463508 h 6844842"/>
              <a:gd name="connsiteX10110" fmla="*/ 5330142 w 9143999"/>
              <a:gd name="connsiteY10110" fmla="*/ 3508074 h 6844842"/>
              <a:gd name="connsiteX10111" fmla="*/ 5310140 w 9143999"/>
              <a:gd name="connsiteY10111" fmla="*/ 3519503 h 6844842"/>
              <a:gd name="connsiteX10112" fmla="*/ 258446 w 9143999"/>
              <a:gd name="connsiteY10112" fmla="*/ 3520151 h 6844842"/>
              <a:gd name="connsiteX10113" fmla="*/ 230684 w 9143999"/>
              <a:gd name="connsiteY10113" fmla="*/ 3501231 h 6844842"/>
              <a:gd name="connsiteX10114" fmla="*/ 233538 w 9143999"/>
              <a:gd name="connsiteY10114" fmla="*/ 3460084 h 6844842"/>
              <a:gd name="connsiteX10115" fmla="*/ 284352 w 9143999"/>
              <a:gd name="connsiteY10115" fmla="*/ 3457226 h 6844842"/>
              <a:gd name="connsiteX10116" fmla="*/ 288349 w 9143999"/>
              <a:gd name="connsiteY10116" fmla="*/ 3506946 h 6844842"/>
              <a:gd name="connsiteX10117" fmla="*/ 258446 w 9143999"/>
              <a:gd name="connsiteY10117" fmla="*/ 3520151 h 6844842"/>
              <a:gd name="connsiteX10118" fmla="*/ 8885551 w 9143999"/>
              <a:gd name="connsiteY10118" fmla="*/ 3520151 h 6844842"/>
              <a:gd name="connsiteX10119" fmla="*/ 8855648 w 9143999"/>
              <a:gd name="connsiteY10119" fmla="*/ 3506946 h 6844842"/>
              <a:gd name="connsiteX10120" fmla="*/ 8859645 w 9143999"/>
              <a:gd name="connsiteY10120" fmla="*/ 3457226 h 6844842"/>
              <a:gd name="connsiteX10121" fmla="*/ 8910459 w 9143999"/>
              <a:gd name="connsiteY10121" fmla="*/ 3460084 h 6844842"/>
              <a:gd name="connsiteX10122" fmla="*/ 8913313 w 9143999"/>
              <a:gd name="connsiteY10122" fmla="*/ 3501231 h 6844842"/>
              <a:gd name="connsiteX10123" fmla="*/ 8885551 w 9143999"/>
              <a:gd name="connsiteY10123" fmla="*/ 3520151 h 6844842"/>
              <a:gd name="connsiteX10124" fmla="*/ 2256095 w 9143999"/>
              <a:gd name="connsiteY10124" fmla="*/ 3521654 h 6844842"/>
              <a:gd name="connsiteX10125" fmla="*/ 2228734 w 9143999"/>
              <a:gd name="connsiteY10125" fmla="*/ 3519510 h 6844842"/>
              <a:gd name="connsiteX10126" fmla="*/ 2230449 w 9143999"/>
              <a:gd name="connsiteY10126" fmla="*/ 3446942 h 6844842"/>
              <a:gd name="connsiteX10127" fmla="*/ 2266453 w 9143999"/>
              <a:gd name="connsiteY10127" fmla="*/ 3449228 h 6844842"/>
              <a:gd name="connsiteX10128" fmla="*/ 2277883 w 9143999"/>
              <a:gd name="connsiteY10128" fmla="*/ 3509234 h 6844842"/>
              <a:gd name="connsiteX10129" fmla="*/ 2256095 w 9143999"/>
              <a:gd name="connsiteY10129" fmla="*/ 3521654 h 6844842"/>
              <a:gd name="connsiteX10130" fmla="*/ 6887902 w 9143999"/>
              <a:gd name="connsiteY10130" fmla="*/ 3521654 h 6844842"/>
              <a:gd name="connsiteX10131" fmla="*/ 6866114 w 9143999"/>
              <a:gd name="connsiteY10131" fmla="*/ 3509234 h 6844842"/>
              <a:gd name="connsiteX10132" fmla="*/ 6877544 w 9143999"/>
              <a:gd name="connsiteY10132" fmla="*/ 3449228 h 6844842"/>
              <a:gd name="connsiteX10133" fmla="*/ 6913548 w 9143999"/>
              <a:gd name="connsiteY10133" fmla="*/ 3446942 h 6844842"/>
              <a:gd name="connsiteX10134" fmla="*/ 6915263 w 9143999"/>
              <a:gd name="connsiteY10134" fmla="*/ 3519510 h 6844842"/>
              <a:gd name="connsiteX10135" fmla="*/ 6887902 w 9143999"/>
              <a:gd name="connsiteY10135" fmla="*/ 3521654 h 6844842"/>
              <a:gd name="connsiteX10136" fmla="*/ 783766 w 9143999"/>
              <a:gd name="connsiteY10136" fmla="*/ 3522511 h 6844842"/>
              <a:gd name="connsiteX10137" fmla="*/ 772126 w 9143999"/>
              <a:gd name="connsiteY10137" fmla="*/ 3521231 h 6844842"/>
              <a:gd name="connsiteX10138" fmla="*/ 752119 w 9143999"/>
              <a:gd name="connsiteY10138" fmla="*/ 3499508 h 6844842"/>
              <a:gd name="connsiteX10139" fmla="*/ 753262 w 9143999"/>
              <a:gd name="connsiteY10139" fmla="*/ 3464087 h 6844842"/>
              <a:gd name="connsiteX10140" fmla="*/ 812132 w 9143999"/>
              <a:gd name="connsiteY10140" fmla="*/ 3450371 h 6844842"/>
              <a:gd name="connsiteX10141" fmla="*/ 798410 w 9143999"/>
              <a:gd name="connsiteY10141" fmla="*/ 3521231 h 6844842"/>
              <a:gd name="connsiteX10142" fmla="*/ 783766 w 9143999"/>
              <a:gd name="connsiteY10142" fmla="*/ 3522511 h 6844842"/>
              <a:gd name="connsiteX10143" fmla="*/ 8360231 w 9143999"/>
              <a:gd name="connsiteY10143" fmla="*/ 3522511 h 6844842"/>
              <a:gd name="connsiteX10144" fmla="*/ 8345587 w 9143999"/>
              <a:gd name="connsiteY10144" fmla="*/ 3521231 h 6844842"/>
              <a:gd name="connsiteX10145" fmla="*/ 8331865 w 9143999"/>
              <a:gd name="connsiteY10145" fmla="*/ 3450371 h 6844842"/>
              <a:gd name="connsiteX10146" fmla="*/ 8390735 w 9143999"/>
              <a:gd name="connsiteY10146" fmla="*/ 3464087 h 6844842"/>
              <a:gd name="connsiteX10147" fmla="*/ 8391878 w 9143999"/>
              <a:gd name="connsiteY10147" fmla="*/ 3499508 h 6844842"/>
              <a:gd name="connsiteX10148" fmla="*/ 8371871 w 9143999"/>
              <a:gd name="connsiteY10148" fmla="*/ 3521231 h 6844842"/>
              <a:gd name="connsiteX10149" fmla="*/ 8360231 w 9143999"/>
              <a:gd name="connsiteY10149" fmla="*/ 3522511 h 6844842"/>
              <a:gd name="connsiteX10150" fmla="*/ 3432858 w 9143999"/>
              <a:gd name="connsiteY10150" fmla="*/ 3523767 h 6844842"/>
              <a:gd name="connsiteX10151" fmla="*/ 3410426 w 9143999"/>
              <a:gd name="connsiteY10151" fmla="*/ 3516650 h 6844842"/>
              <a:gd name="connsiteX10152" fmla="*/ 3397281 w 9143999"/>
              <a:gd name="connsiteY10152" fmla="*/ 3486374 h 6844842"/>
              <a:gd name="connsiteX10153" fmla="*/ 3401853 w 9143999"/>
              <a:gd name="connsiteY10153" fmla="*/ 3458943 h 6844842"/>
              <a:gd name="connsiteX10154" fmla="*/ 3440716 w 9143999"/>
              <a:gd name="connsiteY10154" fmla="*/ 3439513 h 6844842"/>
              <a:gd name="connsiteX10155" fmla="*/ 3483007 w 9143999"/>
              <a:gd name="connsiteY10155" fmla="*/ 3482946 h 6844842"/>
              <a:gd name="connsiteX10156" fmla="*/ 3432858 w 9143999"/>
              <a:gd name="connsiteY10156" fmla="*/ 3523767 h 6844842"/>
              <a:gd name="connsiteX10157" fmla="*/ 5711139 w 9143999"/>
              <a:gd name="connsiteY10157" fmla="*/ 3523767 h 6844842"/>
              <a:gd name="connsiteX10158" fmla="*/ 5660990 w 9143999"/>
              <a:gd name="connsiteY10158" fmla="*/ 3482946 h 6844842"/>
              <a:gd name="connsiteX10159" fmla="*/ 5703281 w 9143999"/>
              <a:gd name="connsiteY10159" fmla="*/ 3439513 h 6844842"/>
              <a:gd name="connsiteX10160" fmla="*/ 5742144 w 9143999"/>
              <a:gd name="connsiteY10160" fmla="*/ 3458943 h 6844842"/>
              <a:gd name="connsiteX10161" fmla="*/ 5746716 w 9143999"/>
              <a:gd name="connsiteY10161" fmla="*/ 3486374 h 6844842"/>
              <a:gd name="connsiteX10162" fmla="*/ 5733571 w 9143999"/>
              <a:gd name="connsiteY10162" fmla="*/ 3516650 h 6844842"/>
              <a:gd name="connsiteX10163" fmla="*/ 5711139 w 9143999"/>
              <a:gd name="connsiteY10163" fmla="*/ 3523767 h 6844842"/>
              <a:gd name="connsiteX10164" fmla="*/ 1988832 w 9143999"/>
              <a:gd name="connsiteY10164" fmla="*/ 3524440 h 6844842"/>
              <a:gd name="connsiteX10165" fmla="*/ 1953685 w 9143999"/>
              <a:gd name="connsiteY10165" fmla="*/ 3514944 h 6844842"/>
              <a:gd name="connsiteX10166" fmla="*/ 1954828 w 9143999"/>
              <a:gd name="connsiteY10166" fmla="*/ 3450368 h 6844842"/>
              <a:gd name="connsiteX10167" fmla="*/ 2006834 w 9143999"/>
              <a:gd name="connsiteY10167" fmla="*/ 3450939 h 6844842"/>
              <a:gd name="connsiteX10168" fmla="*/ 2018836 w 9143999"/>
              <a:gd name="connsiteY10168" fmla="*/ 3501801 h 6844842"/>
              <a:gd name="connsiteX10169" fmla="*/ 1988832 w 9143999"/>
              <a:gd name="connsiteY10169" fmla="*/ 3524440 h 6844842"/>
              <a:gd name="connsiteX10170" fmla="*/ 7155165 w 9143999"/>
              <a:gd name="connsiteY10170" fmla="*/ 3524440 h 6844842"/>
              <a:gd name="connsiteX10171" fmla="*/ 7125161 w 9143999"/>
              <a:gd name="connsiteY10171" fmla="*/ 3501801 h 6844842"/>
              <a:gd name="connsiteX10172" fmla="*/ 7137163 w 9143999"/>
              <a:gd name="connsiteY10172" fmla="*/ 3450939 h 6844842"/>
              <a:gd name="connsiteX10173" fmla="*/ 7189169 w 9143999"/>
              <a:gd name="connsiteY10173" fmla="*/ 3450368 h 6844842"/>
              <a:gd name="connsiteX10174" fmla="*/ 7190312 w 9143999"/>
              <a:gd name="connsiteY10174" fmla="*/ 3514944 h 6844842"/>
              <a:gd name="connsiteX10175" fmla="*/ 7155165 w 9143999"/>
              <a:gd name="connsiteY10175" fmla="*/ 3524440 h 6844842"/>
              <a:gd name="connsiteX10176" fmla="*/ 4235856 w 9143999"/>
              <a:gd name="connsiteY10176" fmla="*/ 3530227 h 6844842"/>
              <a:gd name="connsiteX10177" fmla="*/ 4209281 w 9143999"/>
              <a:gd name="connsiteY10177" fmla="*/ 3519508 h 6844842"/>
              <a:gd name="connsiteX10178" fmla="*/ 4214424 w 9143999"/>
              <a:gd name="connsiteY10178" fmla="*/ 3441797 h 6844842"/>
              <a:gd name="connsiteX10179" fmla="*/ 4259001 w 9143999"/>
              <a:gd name="connsiteY10179" fmla="*/ 3445796 h 6844842"/>
              <a:gd name="connsiteX10180" fmla="*/ 4273289 w 9143999"/>
              <a:gd name="connsiteY10180" fmla="*/ 3483516 h 6844842"/>
              <a:gd name="connsiteX10181" fmla="*/ 4259001 w 9143999"/>
              <a:gd name="connsiteY10181" fmla="*/ 3519508 h 6844842"/>
              <a:gd name="connsiteX10182" fmla="*/ 4235856 w 9143999"/>
              <a:gd name="connsiteY10182" fmla="*/ 3530227 h 6844842"/>
              <a:gd name="connsiteX10183" fmla="*/ 4908141 w 9143999"/>
              <a:gd name="connsiteY10183" fmla="*/ 3530227 h 6844842"/>
              <a:gd name="connsiteX10184" fmla="*/ 4884996 w 9143999"/>
              <a:gd name="connsiteY10184" fmla="*/ 3519508 h 6844842"/>
              <a:gd name="connsiteX10185" fmla="*/ 4870708 w 9143999"/>
              <a:gd name="connsiteY10185" fmla="*/ 3483516 h 6844842"/>
              <a:gd name="connsiteX10186" fmla="*/ 4884996 w 9143999"/>
              <a:gd name="connsiteY10186" fmla="*/ 3445796 h 6844842"/>
              <a:gd name="connsiteX10187" fmla="*/ 4929573 w 9143999"/>
              <a:gd name="connsiteY10187" fmla="*/ 3441797 h 6844842"/>
              <a:gd name="connsiteX10188" fmla="*/ 4934716 w 9143999"/>
              <a:gd name="connsiteY10188" fmla="*/ 3519508 h 6844842"/>
              <a:gd name="connsiteX10189" fmla="*/ 4908141 w 9143999"/>
              <a:gd name="connsiteY10189" fmla="*/ 3530227 h 6844842"/>
              <a:gd name="connsiteX10190" fmla="*/ 523214 w 9143999"/>
              <a:gd name="connsiteY10190" fmla="*/ 3530370 h 6844842"/>
              <a:gd name="connsiteX10191" fmla="*/ 503353 w 9143999"/>
              <a:gd name="connsiteY10191" fmla="*/ 3522366 h 6844842"/>
              <a:gd name="connsiteX10192" fmla="*/ 503929 w 9143999"/>
              <a:gd name="connsiteY10192" fmla="*/ 3443513 h 6844842"/>
              <a:gd name="connsiteX10193" fmla="*/ 526785 w 9143999"/>
              <a:gd name="connsiteY10193" fmla="*/ 3433796 h 6844842"/>
              <a:gd name="connsiteX10194" fmla="*/ 573087 w 9143999"/>
              <a:gd name="connsiteY10194" fmla="*/ 3481802 h 6844842"/>
              <a:gd name="connsiteX10195" fmla="*/ 540504 w 9143999"/>
              <a:gd name="connsiteY10195" fmla="*/ 3524655 h 6844842"/>
              <a:gd name="connsiteX10196" fmla="*/ 523214 w 9143999"/>
              <a:gd name="connsiteY10196" fmla="*/ 3530370 h 6844842"/>
              <a:gd name="connsiteX10197" fmla="*/ 8620783 w 9143999"/>
              <a:gd name="connsiteY10197" fmla="*/ 3530370 h 6844842"/>
              <a:gd name="connsiteX10198" fmla="*/ 8603493 w 9143999"/>
              <a:gd name="connsiteY10198" fmla="*/ 3524655 h 6844842"/>
              <a:gd name="connsiteX10199" fmla="*/ 8570910 w 9143999"/>
              <a:gd name="connsiteY10199" fmla="*/ 3481802 h 6844842"/>
              <a:gd name="connsiteX10200" fmla="*/ 8617212 w 9143999"/>
              <a:gd name="connsiteY10200" fmla="*/ 3433796 h 6844842"/>
              <a:gd name="connsiteX10201" fmla="*/ 8640068 w 9143999"/>
              <a:gd name="connsiteY10201" fmla="*/ 3443513 h 6844842"/>
              <a:gd name="connsiteX10202" fmla="*/ 8640644 w 9143999"/>
              <a:gd name="connsiteY10202" fmla="*/ 3522366 h 6844842"/>
              <a:gd name="connsiteX10203" fmla="*/ 8620783 w 9143999"/>
              <a:gd name="connsiteY10203" fmla="*/ 3530370 h 6844842"/>
              <a:gd name="connsiteX10204" fmla="*/ 3441861 w 9143999"/>
              <a:gd name="connsiteY10204" fmla="*/ 3621912 h 6844842"/>
              <a:gd name="connsiteX10205" fmla="*/ 3429859 w 9143999"/>
              <a:gd name="connsiteY10205" fmla="*/ 3618696 h 6844842"/>
              <a:gd name="connsiteX10206" fmla="*/ 3440718 w 9143999"/>
              <a:gd name="connsiteY10206" fmla="*/ 3604981 h 6844842"/>
              <a:gd name="connsiteX10207" fmla="*/ 3448719 w 9143999"/>
              <a:gd name="connsiteY10207" fmla="*/ 3613553 h 6844842"/>
              <a:gd name="connsiteX10208" fmla="*/ 3441861 w 9143999"/>
              <a:gd name="connsiteY10208" fmla="*/ 3621912 h 6844842"/>
              <a:gd name="connsiteX10209" fmla="*/ 5702136 w 9143999"/>
              <a:gd name="connsiteY10209" fmla="*/ 3621912 h 6844842"/>
              <a:gd name="connsiteX10210" fmla="*/ 5695278 w 9143999"/>
              <a:gd name="connsiteY10210" fmla="*/ 3613553 h 6844842"/>
              <a:gd name="connsiteX10211" fmla="*/ 5703279 w 9143999"/>
              <a:gd name="connsiteY10211" fmla="*/ 3604981 h 6844842"/>
              <a:gd name="connsiteX10212" fmla="*/ 5714138 w 9143999"/>
              <a:gd name="connsiteY10212" fmla="*/ 3618696 h 6844842"/>
              <a:gd name="connsiteX10213" fmla="*/ 5702136 w 9143999"/>
              <a:gd name="connsiteY10213" fmla="*/ 3621912 h 6844842"/>
              <a:gd name="connsiteX10214" fmla="*/ 1586053 w 9143999"/>
              <a:gd name="connsiteY10214" fmla="*/ 3621981 h 6844842"/>
              <a:gd name="connsiteX10215" fmla="*/ 1574837 w 9143999"/>
              <a:gd name="connsiteY10215" fmla="*/ 3616980 h 6844842"/>
              <a:gd name="connsiteX10216" fmla="*/ 1579409 w 9143999"/>
              <a:gd name="connsiteY10216" fmla="*/ 3608980 h 6844842"/>
              <a:gd name="connsiteX10217" fmla="*/ 1594268 w 9143999"/>
              <a:gd name="connsiteY10217" fmla="*/ 3617550 h 6844842"/>
              <a:gd name="connsiteX10218" fmla="*/ 1586053 w 9143999"/>
              <a:gd name="connsiteY10218" fmla="*/ 3621981 h 6844842"/>
              <a:gd name="connsiteX10219" fmla="*/ 7557944 w 9143999"/>
              <a:gd name="connsiteY10219" fmla="*/ 3621981 h 6844842"/>
              <a:gd name="connsiteX10220" fmla="*/ 7549729 w 9143999"/>
              <a:gd name="connsiteY10220" fmla="*/ 3617550 h 6844842"/>
              <a:gd name="connsiteX10221" fmla="*/ 7564588 w 9143999"/>
              <a:gd name="connsiteY10221" fmla="*/ 3608980 h 6844842"/>
              <a:gd name="connsiteX10222" fmla="*/ 7569160 w 9143999"/>
              <a:gd name="connsiteY10222" fmla="*/ 3616980 h 6844842"/>
              <a:gd name="connsiteX10223" fmla="*/ 7557944 w 9143999"/>
              <a:gd name="connsiteY10223" fmla="*/ 3621981 h 6844842"/>
              <a:gd name="connsiteX10224" fmla="*/ 655187 w 9143999"/>
              <a:gd name="connsiteY10224" fmla="*/ 3622125 h 6844842"/>
              <a:gd name="connsiteX10225" fmla="*/ 647180 w 9143999"/>
              <a:gd name="connsiteY10225" fmla="*/ 3613553 h 6844842"/>
              <a:gd name="connsiteX10226" fmla="*/ 660912 w 9143999"/>
              <a:gd name="connsiteY10226" fmla="*/ 3608411 h 6844842"/>
              <a:gd name="connsiteX10227" fmla="*/ 655187 w 9143999"/>
              <a:gd name="connsiteY10227" fmla="*/ 3622125 h 6844842"/>
              <a:gd name="connsiteX10228" fmla="*/ 923915 w 9143999"/>
              <a:gd name="connsiteY10228" fmla="*/ 3622125 h 6844842"/>
              <a:gd name="connsiteX10229" fmla="*/ 915340 w 9143999"/>
              <a:gd name="connsiteY10229" fmla="*/ 3613553 h 6844842"/>
              <a:gd name="connsiteX10230" fmla="*/ 923915 w 9143999"/>
              <a:gd name="connsiteY10230" fmla="*/ 3604981 h 6844842"/>
              <a:gd name="connsiteX10231" fmla="*/ 932473 w 9143999"/>
              <a:gd name="connsiteY10231" fmla="*/ 3613553 h 6844842"/>
              <a:gd name="connsiteX10232" fmla="*/ 923915 w 9143999"/>
              <a:gd name="connsiteY10232" fmla="*/ 3622125 h 6844842"/>
              <a:gd name="connsiteX10233" fmla="*/ 8220082 w 9143999"/>
              <a:gd name="connsiteY10233" fmla="*/ 3622125 h 6844842"/>
              <a:gd name="connsiteX10234" fmla="*/ 8211524 w 9143999"/>
              <a:gd name="connsiteY10234" fmla="*/ 3613553 h 6844842"/>
              <a:gd name="connsiteX10235" fmla="*/ 8220082 w 9143999"/>
              <a:gd name="connsiteY10235" fmla="*/ 3604981 h 6844842"/>
              <a:gd name="connsiteX10236" fmla="*/ 8228657 w 9143999"/>
              <a:gd name="connsiteY10236" fmla="*/ 3613553 h 6844842"/>
              <a:gd name="connsiteX10237" fmla="*/ 8220082 w 9143999"/>
              <a:gd name="connsiteY10237" fmla="*/ 3622125 h 6844842"/>
              <a:gd name="connsiteX10238" fmla="*/ 8488810 w 9143999"/>
              <a:gd name="connsiteY10238" fmla="*/ 3622125 h 6844842"/>
              <a:gd name="connsiteX10239" fmla="*/ 8483085 w 9143999"/>
              <a:gd name="connsiteY10239" fmla="*/ 3608411 h 6844842"/>
              <a:gd name="connsiteX10240" fmla="*/ 8496817 w 9143999"/>
              <a:gd name="connsiteY10240" fmla="*/ 3613553 h 6844842"/>
              <a:gd name="connsiteX10241" fmla="*/ 8488810 w 9143999"/>
              <a:gd name="connsiteY10241" fmla="*/ 3622125 h 6844842"/>
              <a:gd name="connsiteX10242" fmla="*/ 530291 w 9143999"/>
              <a:gd name="connsiteY10242" fmla="*/ 3625552 h 6844842"/>
              <a:gd name="connsiteX10243" fmla="*/ 516504 w 9143999"/>
              <a:gd name="connsiteY10243" fmla="*/ 3622695 h 6844842"/>
              <a:gd name="connsiteX10244" fmla="*/ 527934 w 9143999"/>
              <a:gd name="connsiteY10244" fmla="*/ 3604978 h 6844842"/>
              <a:gd name="connsiteX10245" fmla="*/ 537652 w 9143999"/>
              <a:gd name="connsiteY10245" fmla="*/ 3614694 h 6844842"/>
              <a:gd name="connsiteX10246" fmla="*/ 530291 w 9143999"/>
              <a:gd name="connsiteY10246" fmla="*/ 3625552 h 6844842"/>
              <a:gd name="connsiteX10247" fmla="*/ 8613706 w 9143999"/>
              <a:gd name="connsiteY10247" fmla="*/ 3625552 h 6844842"/>
              <a:gd name="connsiteX10248" fmla="*/ 8606345 w 9143999"/>
              <a:gd name="connsiteY10248" fmla="*/ 3614694 h 6844842"/>
              <a:gd name="connsiteX10249" fmla="*/ 8616063 w 9143999"/>
              <a:gd name="connsiteY10249" fmla="*/ 3604978 h 6844842"/>
              <a:gd name="connsiteX10250" fmla="*/ 8627493 w 9143999"/>
              <a:gd name="connsiteY10250" fmla="*/ 3622695 h 6844842"/>
              <a:gd name="connsiteX10251" fmla="*/ 8613706 w 9143999"/>
              <a:gd name="connsiteY10251" fmla="*/ 3625552 h 6844842"/>
              <a:gd name="connsiteX10252" fmla="*/ 265439 w 9143999"/>
              <a:gd name="connsiteY10252" fmla="*/ 3626193 h 6844842"/>
              <a:gd name="connsiteX10253" fmla="*/ 251808 w 9143999"/>
              <a:gd name="connsiteY10253" fmla="*/ 3624406 h 6844842"/>
              <a:gd name="connsiteX10254" fmla="*/ 262656 w 9143999"/>
              <a:gd name="connsiteY10254" fmla="*/ 3604977 h 6844842"/>
              <a:gd name="connsiteX10255" fmla="*/ 275216 w 9143999"/>
              <a:gd name="connsiteY10255" fmla="*/ 3614692 h 6844842"/>
              <a:gd name="connsiteX10256" fmla="*/ 265439 w 9143999"/>
              <a:gd name="connsiteY10256" fmla="*/ 3626193 h 6844842"/>
              <a:gd name="connsiteX10257" fmla="*/ 8878558 w 9143999"/>
              <a:gd name="connsiteY10257" fmla="*/ 3626193 h 6844842"/>
              <a:gd name="connsiteX10258" fmla="*/ 8868781 w 9143999"/>
              <a:gd name="connsiteY10258" fmla="*/ 3614692 h 6844842"/>
              <a:gd name="connsiteX10259" fmla="*/ 8881341 w 9143999"/>
              <a:gd name="connsiteY10259" fmla="*/ 3604977 h 6844842"/>
              <a:gd name="connsiteX10260" fmla="*/ 8892189 w 9143999"/>
              <a:gd name="connsiteY10260" fmla="*/ 3624406 h 6844842"/>
              <a:gd name="connsiteX10261" fmla="*/ 8878558 w 9143999"/>
              <a:gd name="connsiteY10261" fmla="*/ 3626193 h 6844842"/>
              <a:gd name="connsiteX10262" fmla="*/ 2379687 w 9143999"/>
              <a:gd name="connsiteY10262" fmla="*/ 3627482 h 6844842"/>
              <a:gd name="connsiteX10263" fmla="*/ 2368542 w 9143999"/>
              <a:gd name="connsiteY10263" fmla="*/ 3619836 h 6844842"/>
              <a:gd name="connsiteX10264" fmla="*/ 2383401 w 9143999"/>
              <a:gd name="connsiteY10264" fmla="*/ 3603267 h 6844842"/>
              <a:gd name="connsiteX10265" fmla="*/ 2387402 w 9143999"/>
              <a:gd name="connsiteY10265" fmla="*/ 3617553 h 6844842"/>
              <a:gd name="connsiteX10266" fmla="*/ 2379687 w 9143999"/>
              <a:gd name="connsiteY10266" fmla="*/ 3627482 h 6844842"/>
              <a:gd name="connsiteX10267" fmla="*/ 6764310 w 9143999"/>
              <a:gd name="connsiteY10267" fmla="*/ 3627482 h 6844842"/>
              <a:gd name="connsiteX10268" fmla="*/ 6756595 w 9143999"/>
              <a:gd name="connsiteY10268" fmla="*/ 3617553 h 6844842"/>
              <a:gd name="connsiteX10269" fmla="*/ 6760596 w 9143999"/>
              <a:gd name="connsiteY10269" fmla="*/ 3603267 h 6844842"/>
              <a:gd name="connsiteX10270" fmla="*/ 6775455 w 9143999"/>
              <a:gd name="connsiteY10270" fmla="*/ 3619836 h 6844842"/>
              <a:gd name="connsiteX10271" fmla="*/ 6764310 w 9143999"/>
              <a:gd name="connsiteY10271" fmla="*/ 3627482 h 6844842"/>
              <a:gd name="connsiteX10272" fmla="*/ 1179411 w 9143999"/>
              <a:gd name="connsiteY10272" fmla="*/ 3629555 h 6844842"/>
              <a:gd name="connsiteX10273" fmla="*/ 1177697 w 9143999"/>
              <a:gd name="connsiteY10273" fmla="*/ 3602120 h 6844842"/>
              <a:gd name="connsiteX10274" fmla="*/ 1206272 w 9143999"/>
              <a:gd name="connsiteY10274" fmla="*/ 3613552 h 6844842"/>
              <a:gd name="connsiteX10275" fmla="*/ 1179411 w 9143999"/>
              <a:gd name="connsiteY10275" fmla="*/ 3629555 h 6844842"/>
              <a:gd name="connsiteX10276" fmla="*/ 7964586 w 9143999"/>
              <a:gd name="connsiteY10276" fmla="*/ 3629555 h 6844842"/>
              <a:gd name="connsiteX10277" fmla="*/ 7937725 w 9143999"/>
              <a:gd name="connsiteY10277" fmla="*/ 3613552 h 6844842"/>
              <a:gd name="connsiteX10278" fmla="*/ 7966300 w 9143999"/>
              <a:gd name="connsiteY10278" fmla="*/ 3602120 h 6844842"/>
              <a:gd name="connsiteX10279" fmla="*/ 7964586 w 9143999"/>
              <a:gd name="connsiteY10279" fmla="*/ 3629555 h 6844842"/>
              <a:gd name="connsiteX10280" fmla="*/ 3970807 w 9143999"/>
              <a:gd name="connsiteY10280" fmla="*/ 3633123 h 6844842"/>
              <a:gd name="connsiteX10281" fmla="*/ 3956519 w 9143999"/>
              <a:gd name="connsiteY10281" fmla="*/ 3624978 h 6844842"/>
              <a:gd name="connsiteX10282" fmla="*/ 3967377 w 9143999"/>
              <a:gd name="connsiteY10282" fmla="*/ 3599262 h 6844842"/>
              <a:gd name="connsiteX10283" fmla="*/ 3981665 w 9143999"/>
              <a:gd name="connsiteY10283" fmla="*/ 3624978 h 6844842"/>
              <a:gd name="connsiteX10284" fmla="*/ 3970807 w 9143999"/>
              <a:gd name="connsiteY10284" fmla="*/ 3633123 h 6844842"/>
              <a:gd name="connsiteX10285" fmla="*/ 5173190 w 9143999"/>
              <a:gd name="connsiteY10285" fmla="*/ 3633123 h 6844842"/>
              <a:gd name="connsiteX10286" fmla="*/ 5162332 w 9143999"/>
              <a:gd name="connsiteY10286" fmla="*/ 3624978 h 6844842"/>
              <a:gd name="connsiteX10287" fmla="*/ 5176620 w 9143999"/>
              <a:gd name="connsiteY10287" fmla="*/ 3599262 h 6844842"/>
              <a:gd name="connsiteX10288" fmla="*/ 5187478 w 9143999"/>
              <a:gd name="connsiteY10288" fmla="*/ 3624978 h 6844842"/>
              <a:gd name="connsiteX10289" fmla="*/ 5173190 w 9143999"/>
              <a:gd name="connsiteY10289" fmla="*/ 3633123 h 6844842"/>
              <a:gd name="connsiteX10290" fmla="*/ 2245161 w 9143999"/>
              <a:gd name="connsiteY10290" fmla="*/ 3633129 h 6844842"/>
              <a:gd name="connsiteX10291" fmla="*/ 2231588 w 9143999"/>
              <a:gd name="connsiteY10291" fmla="*/ 3622127 h 6844842"/>
              <a:gd name="connsiteX10292" fmla="*/ 2236160 w 9143999"/>
              <a:gd name="connsiteY10292" fmla="*/ 3600983 h 6844842"/>
              <a:gd name="connsiteX10293" fmla="*/ 2255591 w 9143999"/>
              <a:gd name="connsiteY10293" fmla="*/ 3601553 h 6844842"/>
              <a:gd name="connsiteX10294" fmla="*/ 2261306 w 9143999"/>
              <a:gd name="connsiteY10294" fmla="*/ 3622697 h 6844842"/>
              <a:gd name="connsiteX10295" fmla="*/ 2245161 w 9143999"/>
              <a:gd name="connsiteY10295" fmla="*/ 3633129 h 6844842"/>
              <a:gd name="connsiteX10296" fmla="*/ 6898836 w 9143999"/>
              <a:gd name="connsiteY10296" fmla="*/ 3633129 h 6844842"/>
              <a:gd name="connsiteX10297" fmla="*/ 6882691 w 9143999"/>
              <a:gd name="connsiteY10297" fmla="*/ 3622697 h 6844842"/>
              <a:gd name="connsiteX10298" fmla="*/ 6888406 w 9143999"/>
              <a:gd name="connsiteY10298" fmla="*/ 3601553 h 6844842"/>
              <a:gd name="connsiteX10299" fmla="*/ 6907837 w 9143999"/>
              <a:gd name="connsiteY10299" fmla="*/ 3600983 h 6844842"/>
              <a:gd name="connsiteX10300" fmla="*/ 6912409 w 9143999"/>
              <a:gd name="connsiteY10300" fmla="*/ 3622127 h 6844842"/>
              <a:gd name="connsiteX10301" fmla="*/ 6898836 w 9143999"/>
              <a:gd name="connsiteY10301" fmla="*/ 3633129 h 6844842"/>
              <a:gd name="connsiteX10302" fmla="*/ 1060464 w 9143999"/>
              <a:gd name="connsiteY10302" fmla="*/ 3636765 h 6844842"/>
              <a:gd name="connsiteX10303" fmla="*/ 1045405 w 9143999"/>
              <a:gd name="connsiteY10303" fmla="*/ 3632980 h 6844842"/>
              <a:gd name="connsiteX10304" fmla="*/ 1047690 w 9143999"/>
              <a:gd name="connsiteY10304" fmla="*/ 3598690 h 6844842"/>
              <a:gd name="connsiteX10305" fmla="*/ 1067099 w 9143999"/>
              <a:gd name="connsiteY10305" fmla="*/ 3602117 h 6844842"/>
              <a:gd name="connsiteX10306" fmla="*/ 1069954 w 9143999"/>
              <a:gd name="connsiteY10306" fmla="*/ 3623832 h 6844842"/>
              <a:gd name="connsiteX10307" fmla="*/ 1060464 w 9143999"/>
              <a:gd name="connsiteY10307" fmla="*/ 3636765 h 6844842"/>
              <a:gd name="connsiteX10308" fmla="*/ 8083533 w 9143999"/>
              <a:gd name="connsiteY10308" fmla="*/ 3636765 h 6844842"/>
              <a:gd name="connsiteX10309" fmla="*/ 8074043 w 9143999"/>
              <a:gd name="connsiteY10309" fmla="*/ 3623832 h 6844842"/>
              <a:gd name="connsiteX10310" fmla="*/ 8076898 w 9143999"/>
              <a:gd name="connsiteY10310" fmla="*/ 3602117 h 6844842"/>
              <a:gd name="connsiteX10311" fmla="*/ 8096307 w 9143999"/>
              <a:gd name="connsiteY10311" fmla="*/ 3598690 h 6844842"/>
              <a:gd name="connsiteX10312" fmla="*/ 8098592 w 9143999"/>
              <a:gd name="connsiteY10312" fmla="*/ 3632980 h 6844842"/>
              <a:gd name="connsiteX10313" fmla="*/ 8083533 w 9143999"/>
              <a:gd name="connsiteY10313" fmla="*/ 3636765 h 6844842"/>
              <a:gd name="connsiteX10314" fmla="*/ 1446493 w 9143999"/>
              <a:gd name="connsiteY10314" fmla="*/ 3638107 h 6844842"/>
              <a:gd name="connsiteX10315" fmla="*/ 1434456 w 9143999"/>
              <a:gd name="connsiteY10315" fmla="*/ 3630698 h 6844842"/>
              <a:gd name="connsiteX10316" fmla="*/ 1443600 w 9143999"/>
              <a:gd name="connsiteY10316" fmla="*/ 3591264 h 6844842"/>
              <a:gd name="connsiteX10317" fmla="*/ 1474461 w 9143999"/>
              <a:gd name="connsiteY10317" fmla="*/ 3616407 h 6844842"/>
              <a:gd name="connsiteX10318" fmla="*/ 1446493 w 9143999"/>
              <a:gd name="connsiteY10318" fmla="*/ 3638107 h 6844842"/>
              <a:gd name="connsiteX10319" fmla="*/ 7697504 w 9143999"/>
              <a:gd name="connsiteY10319" fmla="*/ 3638107 h 6844842"/>
              <a:gd name="connsiteX10320" fmla="*/ 7669536 w 9143999"/>
              <a:gd name="connsiteY10320" fmla="*/ 3616407 h 6844842"/>
              <a:gd name="connsiteX10321" fmla="*/ 7700397 w 9143999"/>
              <a:gd name="connsiteY10321" fmla="*/ 3591264 h 6844842"/>
              <a:gd name="connsiteX10322" fmla="*/ 7709541 w 9143999"/>
              <a:gd name="connsiteY10322" fmla="*/ 3630698 h 6844842"/>
              <a:gd name="connsiteX10323" fmla="*/ 7697504 w 9143999"/>
              <a:gd name="connsiteY10323" fmla="*/ 3638107 h 6844842"/>
              <a:gd name="connsiteX10324" fmla="*/ 4351658 w 9143999"/>
              <a:gd name="connsiteY10324" fmla="*/ 3638271 h 6844842"/>
              <a:gd name="connsiteX10325" fmla="*/ 4342799 w 9143999"/>
              <a:gd name="connsiteY10325" fmla="*/ 3635842 h 6844842"/>
              <a:gd name="connsiteX10326" fmla="*/ 4345657 w 9143999"/>
              <a:gd name="connsiteY10326" fmla="*/ 3594698 h 6844842"/>
              <a:gd name="connsiteX10327" fmla="*/ 4383947 w 9143999"/>
              <a:gd name="connsiteY10327" fmla="*/ 3595839 h 6844842"/>
              <a:gd name="connsiteX10328" fmla="*/ 4389091 w 9143999"/>
              <a:gd name="connsiteY10328" fmla="*/ 3620413 h 6844842"/>
              <a:gd name="connsiteX10329" fmla="*/ 4367374 w 9143999"/>
              <a:gd name="connsiteY10329" fmla="*/ 3638128 h 6844842"/>
              <a:gd name="connsiteX10330" fmla="*/ 4351658 w 9143999"/>
              <a:gd name="connsiteY10330" fmla="*/ 3638271 h 6844842"/>
              <a:gd name="connsiteX10331" fmla="*/ 4792339 w 9143999"/>
              <a:gd name="connsiteY10331" fmla="*/ 3638271 h 6844842"/>
              <a:gd name="connsiteX10332" fmla="*/ 4776623 w 9143999"/>
              <a:gd name="connsiteY10332" fmla="*/ 3638128 h 6844842"/>
              <a:gd name="connsiteX10333" fmla="*/ 4754906 w 9143999"/>
              <a:gd name="connsiteY10333" fmla="*/ 3620413 h 6844842"/>
              <a:gd name="connsiteX10334" fmla="*/ 4760050 w 9143999"/>
              <a:gd name="connsiteY10334" fmla="*/ 3595839 h 6844842"/>
              <a:gd name="connsiteX10335" fmla="*/ 4798340 w 9143999"/>
              <a:gd name="connsiteY10335" fmla="*/ 3594698 h 6844842"/>
              <a:gd name="connsiteX10336" fmla="*/ 4801198 w 9143999"/>
              <a:gd name="connsiteY10336" fmla="*/ 3635842 h 6844842"/>
              <a:gd name="connsiteX10337" fmla="*/ 4792339 w 9143999"/>
              <a:gd name="connsiteY10337" fmla="*/ 3638271 h 6844842"/>
              <a:gd name="connsiteX10338" fmla="*/ 3698477 w 9143999"/>
              <a:gd name="connsiteY10338" fmla="*/ 3638407 h 6844842"/>
              <a:gd name="connsiteX10339" fmla="*/ 3687190 w 9143999"/>
              <a:gd name="connsiteY10339" fmla="*/ 3624978 h 6844842"/>
              <a:gd name="connsiteX10340" fmla="*/ 3689476 w 9143999"/>
              <a:gd name="connsiteY10340" fmla="*/ 3600978 h 6844842"/>
              <a:gd name="connsiteX10341" fmla="*/ 3714050 w 9143999"/>
              <a:gd name="connsiteY10341" fmla="*/ 3627838 h 6844842"/>
              <a:gd name="connsiteX10342" fmla="*/ 3698477 w 9143999"/>
              <a:gd name="connsiteY10342" fmla="*/ 3638407 h 6844842"/>
              <a:gd name="connsiteX10343" fmla="*/ 5445520 w 9143999"/>
              <a:gd name="connsiteY10343" fmla="*/ 3638407 h 6844842"/>
              <a:gd name="connsiteX10344" fmla="*/ 5429947 w 9143999"/>
              <a:gd name="connsiteY10344" fmla="*/ 3627838 h 6844842"/>
              <a:gd name="connsiteX10345" fmla="*/ 5454521 w 9143999"/>
              <a:gd name="connsiteY10345" fmla="*/ 3600978 h 6844842"/>
              <a:gd name="connsiteX10346" fmla="*/ 5456807 w 9143999"/>
              <a:gd name="connsiteY10346" fmla="*/ 3624978 h 6844842"/>
              <a:gd name="connsiteX10347" fmla="*/ 5445520 w 9143999"/>
              <a:gd name="connsiteY10347" fmla="*/ 3638407 h 6844842"/>
              <a:gd name="connsiteX10348" fmla="*/ 789197 w 9143999"/>
              <a:gd name="connsiteY10348" fmla="*/ 3638477 h 6844842"/>
              <a:gd name="connsiteX10349" fmla="*/ 776125 w 9143999"/>
              <a:gd name="connsiteY10349" fmla="*/ 3626692 h 6844842"/>
              <a:gd name="connsiteX10350" fmla="*/ 777268 w 9143999"/>
              <a:gd name="connsiteY10350" fmla="*/ 3603262 h 6844842"/>
              <a:gd name="connsiteX10351" fmla="*/ 803556 w 9143999"/>
              <a:gd name="connsiteY10351" fmla="*/ 3628406 h 6844842"/>
              <a:gd name="connsiteX10352" fmla="*/ 789197 w 9143999"/>
              <a:gd name="connsiteY10352" fmla="*/ 3638477 h 6844842"/>
              <a:gd name="connsiteX10353" fmla="*/ 8354800 w 9143999"/>
              <a:gd name="connsiteY10353" fmla="*/ 3638477 h 6844842"/>
              <a:gd name="connsiteX10354" fmla="*/ 8340441 w 9143999"/>
              <a:gd name="connsiteY10354" fmla="*/ 3628406 h 6844842"/>
              <a:gd name="connsiteX10355" fmla="*/ 8366729 w 9143999"/>
              <a:gd name="connsiteY10355" fmla="*/ 3603262 h 6844842"/>
              <a:gd name="connsiteX10356" fmla="*/ 8367872 w 9143999"/>
              <a:gd name="connsiteY10356" fmla="*/ 3626692 h 6844842"/>
              <a:gd name="connsiteX10357" fmla="*/ 8354800 w 9143999"/>
              <a:gd name="connsiteY10357" fmla="*/ 3638477 h 6844842"/>
              <a:gd name="connsiteX10358" fmla="*/ 3042582 w 9143999"/>
              <a:gd name="connsiteY10358" fmla="*/ 3638551 h 6844842"/>
              <a:gd name="connsiteX10359" fmla="*/ 3026436 w 9143999"/>
              <a:gd name="connsiteY10359" fmla="*/ 3630694 h 6844842"/>
              <a:gd name="connsiteX10360" fmla="*/ 3053297 w 9143999"/>
              <a:gd name="connsiteY10360" fmla="*/ 3600406 h 6844842"/>
              <a:gd name="connsiteX10361" fmla="*/ 3056154 w 9143999"/>
              <a:gd name="connsiteY10361" fmla="*/ 3624978 h 6844842"/>
              <a:gd name="connsiteX10362" fmla="*/ 3042582 w 9143999"/>
              <a:gd name="connsiteY10362" fmla="*/ 3638551 h 6844842"/>
              <a:gd name="connsiteX10363" fmla="*/ 6101415 w 9143999"/>
              <a:gd name="connsiteY10363" fmla="*/ 3638551 h 6844842"/>
              <a:gd name="connsiteX10364" fmla="*/ 6087843 w 9143999"/>
              <a:gd name="connsiteY10364" fmla="*/ 3624978 h 6844842"/>
              <a:gd name="connsiteX10365" fmla="*/ 6090700 w 9143999"/>
              <a:gd name="connsiteY10365" fmla="*/ 3600406 h 6844842"/>
              <a:gd name="connsiteX10366" fmla="*/ 6117561 w 9143999"/>
              <a:gd name="connsiteY10366" fmla="*/ 3630694 h 6844842"/>
              <a:gd name="connsiteX10367" fmla="*/ 6101415 w 9143999"/>
              <a:gd name="connsiteY10367" fmla="*/ 3638551 h 6844842"/>
              <a:gd name="connsiteX10368" fmla="*/ 2645730 w 9143999"/>
              <a:gd name="connsiteY10368" fmla="*/ 3638764 h 6844842"/>
              <a:gd name="connsiteX10369" fmla="*/ 2635014 w 9143999"/>
              <a:gd name="connsiteY10369" fmla="*/ 3634693 h 6844842"/>
              <a:gd name="connsiteX10370" fmla="*/ 2647587 w 9143999"/>
              <a:gd name="connsiteY10370" fmla="*/ 3594691 h 6844842"/>
              <a:gd name="connsiteX10371" fmla="*/ 2655588 w 9143999"/>
              <a:gd name="connsiteY10371" fmla="*/ 3631264 h 6844842"/>
              <a:gd name="connsiteX10372" fmla="*/ 2645730 w 9143999"/>
              <a:gd name="connsiteY10372" fmla="*/ 3638764 h 6844842"/>
              <a:gd name="connsiteX10373" fmla="*/ 6498267 w 9143999"/>
              <a:gd name="connsiteY10373" fmla="*/ 3638764 h 6844842"/>
              <a:gd name="connsiteX10374" fmla="*/ 6488409 w 9143999"/>
              <a:gd name="connsiteY10374" fmla="*/ 3631264 h 6844842"/>
              <a:gd name="connsiteX10375" fmla="*/ 6496410 w 9143999"/>
              <a:gd name="connsiteY10375" fmla="*/ 3594691 h 6844842"/>
              <a:gd name="connsiteX10376" fmla="*/ 6508983 w 9143999"/>
              <a:gd name="connsiteY10376" fmla="*/ 3634693 h 6844842"/>
              <a:gd name="connsiteX10377" fmla="*/ 6498267 w 9143999"/>
              <a:gd name="connsiteY10377" fmla="*/ 3638764 h 6844842"/>
              <a:gd name="connsiteX10378" fmla="*/ 1318796 w 9143999"/>
              <a:gd name="connsiteY10378" fmla="*/ 3638914 h 6844842"/>
              <a:gd name="connsiteX10379" fmla="*/ 1300365 w 9143999"/>
              <a:gd name="connsiteY10379" fmla="*/ 3627843 h 6844842"/>
              <a:gd name="connsiteX10380" fmla="*/ 1299794 w 9143999"/>
              <a:gd name="connsiteY10380" fmla="*/ 3602124 h 6844842"/>
              <a:gd name="connsiteX10381" fmla="*/ 1333512 w 9143999"/>
              <a:gd name="connsiteY10381" fmla="*/ 3598125 h 6844842"/>
              <a:gd name="connsiteX10382" fmla="*/ 1336370 w 9143999"/>
              <a:gd name="connsiteY10382" fmla="*/ 3632413 h 6844842"/>
              <a:gd name="connsiteX10383" fmla="*/ 1318796 w 9143999"/>
              <a:gd name="connsiteY10383" fmla="*/ 3638914 h 6844842"/>
              <a:gd name="connsiteX10384" fmla="*/ 7825201 w 9143999"/>
              <a:gd name="connsiteY10384" fmla="*/ 3638914 h 6844842"/>
              <a:gd name="connsiteX10385" fmla="*/ 7807627 w 9143999"/>
              <a:gd name="connsiteY10385" fmla="*/ 3632413 h 6844842"/>
              <a:gd name="connsiteX10386" fmla="*/ 7810485 w 9143999"/>
              <a:gd name="connsiteY10386" fmla="*/ 3598125 h 6844842"/>
              <a:gd name="connsiteX10387" fmla="*/ 7844203 w 9143999"/>
              <a:gd name="connsiteY10387" fmla="*/ 3602124 h 6844842"/>
              <a:gd name="connsiteX10388" fmla="*/ 7843632 w 9143999"/>
              <a:gd name="connsiteY10388" fmla="*/ 3627843 h 6844842"/>
              <a:gd name="connsiteX10389" fmla="*/ 7825201 w 9143999"/>
              <a:gd name="connsiteY10389" fmla="*/ 3638914 h 6844842"/>
              <a:gd name="connsiteX10390" fmla="*/ 4099187 w 9143999"/>
              <a:gd name="connsiteY10390" fmla="*/ 3639264 h 6844842"/>
              <a:gd name="connsiteX10391" fmla="*/ 4080899 w 9143999"/>
              <a:gd name="connsiteY10391" fmla="*/ 3624978 h 6844842"/>
              <a:gd name="connsiteX10392" fmla="*/ 4082042 w 9143999"/>
              <a:gd name="connsiteY10392" fmla="*/ 3602117 h 6844842"/>
              <a:gd name="connsiteX10393" fmla="*/ 4117475 w 9143999"/>
              <a:gd name="connsiteY10393" fmla="*/ 3624978 h 6844842"/>
              <a:gd name="connsiteX10394" fmla="*/ 4099187 w 9143999"/>
              <a:gd name="connsiteY10394" fmla="*/ 3639264 h 6844842"/>
              <a:gd name="connsiteX10395" fmla="*/ 5044810 w 9143999"/>
              <a:gd name="connsiteY10395" fmla="*/ 3639264 h 6844842"/>
              <a:gd name="connsiteX10396" fmla="*/ 5026522 w 9143999"/>
              <a:gd name="connsiteY10396" fmla="*/ 3624978 h 6844842"/>
              <a:gd name="connsiteX10397" fmla="*/ 5061955 w 9143999"/>
              <a:gd name="connsiteY10397" fmla="*/ 3602117 h 6844842"/>
              <a:gd name="connsiteX10398" fmla="*/ 5063098 w 9143999"/>
              <a:gd name="connsiteY10398" fmla="*/ 3624978 h 6844842"/>
              <a:gd name="connsiteX10399" fmla="*/ 5044810 w 9143999"/>
              <a:gd name="connsiteY10399" fmla="*/ 3639264 h 6844842"/>
              <a:gd name="connsiteX10400" fmla="*/ 4230495 w 9143999"/>
              <a:gd name="connsiteY10400" fmla="*/ 3639484 h 6844842"/>
              <a:gd name="connsiteX10401" fmla="*/ 4207564 w 9143999"/>
              <a:gd name="connsiteY10401" fmla="*/ 3627269 h 6844842"/>
              <a:gd name="connsiteX10402" fmla="*/ 4233281 w 9143999"/>
              <a:gd name="connsiteY10402" fmla="*/ 3587836 h 6844842"/>
              <a:gd name="connsiteX10403" fmla="*/ 4253855 w 9143999"/>
              <a:gd name="connsiteY10403" fmla="*/ 3627269 h 6844842"/>
              <a:gd name="connsiteX10404" fmla="*/ 4230495 w 9143999"/>
              <a:gd name="connsiteY10404" fmla="*/ 3639484 h 6844842"/>
              <a:gd name="connsiteX10405" fmla="*/ 4913502 w 9143999"/>
              <a:gd name="connsiteY10405" fmla="*/ 3639484 h 6844842"/>
              <a:gd name="connsiteX10406" fmla="*/ 4890142 w 9143999"/>
              <a:gd name="connsiteY10406" fmla="*/ 3627269 h 6844842"/>
              <a:gd name="connsiteX10407" fmla="*/ 4910716 w 9143999"/>
              <a:gd name="connsiteY10407" fmla="*/ 3587836 h 6844842"/>
              <a:gd name="connsiteX10408" fmla="*/ 4936433 w 9143999"/>
              <a:gd name="connsiteY10408" fmla="*/ 3627269 h 6844842"/>
              <a:gd name="connsiteX10409" fmla="*/ 4913502 w 9143999"/>
              <a:gd name="connsiteY10409" fmla="*/ 3639484 h 6844842"/>
              <a:gd name="connsiteX10410" fmla="*/ 3303839 w 9143999"/>
              <a:gd name="connsiteY10410" fmla="*/ 3646196 h 6844842"/>
              <a:gd name="connsiteX10411" fmla="*/ 3290623 w 9143999"/>
              <a:gd name="connsiteY10411" fmla="*/ 3643268 h 6844842"/>
              <a:gd name="connsiteX10412" fmla="*/ 3277478 w 9143999"/>
              <a:gd name="connsiteY10412" fmla="*/ 3615266 h 6844842"/>
              <a:gd name="connsiteX10413" fmla="*/ 3319198 w 9143999"/>
              <a:gd name="connsiteY10413" fmla="*/ 3587265 h 6844842"/>
              <a:gd name="connsiteX10414" fmla="*/ 3334628 w 9143999"/>
              <a:gd name="connsiteY10414" fmla="*/ 3612979 h 6844842"/>
              <a:gd name="connsiteX10415" fmla="*/ 3319198 w 9143999"/>
              <a:gd name="connsiteY10415" fmla="*/ 3640982 h 6844842"/>
              <a:gd name="connsiteX10416" fmla="*/ 3303839 w 9143999"/>
              <a:gd name="connsiteY10416" fmla="*/ 3646196 h 6844842"/>
              <a:gd name="connsiteX10417" fmla="*/ 5840158 w 9143999"/>
              <a:gd name="connsiteY10417" fmla="*/ 3646196 h 6844842"/>
              <a:gd name="connsiteX10418" fmla="*/ 5824799 w 9143999"/>
              <a:gd name="connsiteY10418" fmla="*/ 3640982 h 6844842"/>
              <a:gd name="connsiteX10419" fmla="*/ 5809369 w 9143999"/>
              <a:gd name="connsiteY10419" fmla="*/ 3612979 h 6844842"/>
              <a:gd name="connsiteX10420" fmla="*/ 5824799 w 9143999"/>
              <a:gd name="connsiteY10420" fmla="*/ 3587265 h 6844842"/>
              <a:gd name="connsiteX10421" fmla="*/ 5866519 w 9143999"/>
              <a:gd name="connsiteY10421" fmla="*/ 3615266 h 6844842"/>
              <a:gd name="connsiteX10422" fmla="*/ 5853374 w 9143999"/>
              <a:gd name="connsiteY10422" fmla="*/ 3643268 h 6844842"/>
              <a:gd name="connsiteX10423" fmla="*/ 5840158 w 9143999"/>
              <a:gd name="connsiteY10423" fmla="*/ 3646196 h 6844842"/>
              <a:gd name="connsiteX10424" fmla="*/ 127315 w 9143999"/>
              <a:gd name="connsiteY10424" fmla="*/ 3649622 h 6844842"/>
              <a:gd name="connsiteX10425" fmla="*/ 106790 w 9143999"/>
              <a:gd name="connsiteY10425" fmla="*/ 3636975 h 6844842"/>
              <a:gd name="connsiteX10426" fmla="*/ 96492 w 9143999"/>
              <a:gd name="connsiteY10426" fmla="*/ 3607261 h 6844842"/>
              <a:gd name="connsiteX10427" fmla="*/ 147980 w 9143999"/>
              <a:gd name="connsiteY10427" fmla="*/ 3594688 h 6844842"/>
              <a:gd name="connsiteX10428" fmla="*/ 147409 w 9143999"/>
              <a:gd name="connsiteY10428" fmla="*/ 3638690 h 6844842"/>
              <a:gd name="connsiteX10429" fmla="*/ 127315 w 9143999"/>
              <a:gd name="connsiteY10429" fmla="*/ 3649622 h 6844842"/>
              <a:gd name="connsiteX10430" fmla="*/ 9016682 w 9143999"/>
              <a:gd name="connsiteY10430" fmla="*/ 3649622 h 6844842"/>
              <a:gd name="connsiteX10431" fmla="*/ 8996588 w 9143999"/>
              <a:gd name="connsiteY10431" fmla="*/ 3638690 h 6844842"/>
              <a:gd name="connsiteX10432" fmla="*/ 8996017 w 9143999"/>
              <a:gd name="connsiteY10432" fmla="*/ 3594688 h 6844842"/>
              <a:gd name="connsiteX10433" fmla="*/ 9047505 w 9143999"/>
              <a:gd name="connsiteY10433" fmla="*/ 3607261 h 6844842"/>
              <a:gd name="connsiteX10434" fmla="*/ 9037207 w 9143999"/>
              <a:gd name="connsiteY10434" fmla="*/ 3636975 h 6844842"/>
              <a:gd name="connsiteX10435" fmla="*/ 9016682 w 9143999"/>
              <a:gd name="connsiteY10435" fmla="*/ 3649622 h 6844842"/>
              <a:gd name="connsiteX10436" fmla="*/ 2113498 w 9143999"/>
              <a:gd name="connsiteY10436" fmla="*/ 3650693 h 6844842"/>
              <a:gd name="connsiteX10437" fmla="*/ 2091781 w 9143999"/>
              <a:gd name="connsiteY10437" fmla="*/ 3640407 h 6844842"/>
              <a:gd name="connsiteX10438" fmla="*/ 2098068 w 9143999"/>
              <a:gd name="connsiteY10438" fmla="*/ 3587830 h 6844842"/>
              <a:gd name="connsiteX10439" fmla="*/ 2129500 w 9143999"/>
              <a:gd name="connsiteY10439" fmla="*/ 3587830 h 6844842"/>
              <a:gd name="connsiteX10440" fmla="*/ 2135215 w 9143999"/>
              <a:gd name="connsiteY10440" fmla="*/ 3640407 h 6844842"/>
              <a:gd name="connsiteX10441" fmla="*/ 2113498 w 9143999"/>
              <a:gd name="connsiteY10441" fmla="*/ 3650693 h 6844842"/>
              <a:gd name="connsiteX10442" fmla="*/ 7030499 w 9143999"/>
              <a:gd name="connsiteY10442" fmla="*/ 3650693 h 6844842"/>
              <a:gd name="connsiteX10443" fmla="*/ 7008782 w 9143999"/>
              <a:gd name="connsiteY10443" fmla="*/ 3640407 h 6844842"/>
              <a:gd name="connsiteX10444" fmla="*/ 7014497 w 9143999"/>
              <a:gd name="connsiteY10444" fmla="*/ 3587830 h 6844842"/>
              <a:gd name="connsiteX10445" fmla="*/ 7045929 w 9143999"/>
              <a:gd name="connsiteY10445" fmla="*/ 3587830 h 6844842"/>
              <a:gd name="connsiteX10446" fmla="*/ 7052216 w 9143999"/>
              <a:gd name="connsiteY10446" fmla="*/ 3640407 h 6844842"/>
              <a:gd name="connsiteX10447" fmla="*/ 7030499 w 9143999"/>
              <a:gd name="connsiteY10447" fmla="*/ 3650693 h 6844842"/>
              <a:gd name="connsiteX10448" fmla="*/ 0 w 9143999"/>
              <a:gd name="connsiteY10448" fmla="*/ 3654146 h 6844842"/>
              <a:gd name="connsiteX10449" fmla="*/ 0 w 9143999"/>
              <a:gd name="connsiteY10449" fmla="*/ 3572195 h 6844842"/>
              <a:gd name="connsiteX10450" fmla="*/ 3085 w 9143999"/>
              <a:gd name="connsiteY10450" fmla="*/ 3571978 h 6844842"/>
              <a:gd name="connsiteX10451" fmla="*/ 33812 w 9143999"/>
              <a:gd name="connsiteY10451" fmla="*/ 3599266 h 6844842"/>
              <a:gd name="connsiteX10452" fmla="*/ 21830 w 9143999"/>
              <a:gd name="connsiteY10452" fmla="*/ 3647270 h 6844842"/>
              <a:gd name="connsiteX10453" fmla="*/ 9143999 w 9143999"/>
              <a:gd name="connsiteY10453" fmla="*/ 3654147 h 6844842"/>
              <a:gd name="connsiteX10454" fmla="*/ 9122167 w 9143999"/>
              <a:gd name="connsiteY10454" fmla="*/ 3647270 h 6844842"/>
              <a:gd name="connsiteX10455" fmla="*/ 9110185 w 9143999"/>
              <a:gd name="connsiteY10455" fmla="*/ 3599266 h 6844842"/>
              <a:gd name="connsiteX10456" fmla="*/ 9140912 w 9143999"/>
              <a:gd name="connsiteY10456" fmla="*/ 3571978 h 6844842"/>
              <a:gd name="connsiteX10457" fmla="*/ 9143999 w 9143999"/>
              <a:gd name="connsiteY10457" fmla="*/ 3572195 h 6844842"/>
              <a:gd name="connsiteX10458" fmla="*/ 4497813 w 9143999"/>
              <a:gd name="connsiteY10458" fmla="*/ 3655271 h 6844842"/>
              <a:gd name="connsiteX10459" fmla="*/ 4471738 w 9143999"/>
              <a:gd name="connsiteY10459" fmla="*/ 3645554 h 6844842"/>
              <a:gd name="connsiteX10460" fmla="*/ 4458593 w 9143999"/>
              <a:gd name="connsiteY10460" fmla="*/ 3614697 h 6844842"/>
              <a:gd name="connsiteX10461" fmla="*/ 4478596 w 9143999"/>
              <a:gd name="connsiteY10461" fmla="*/ 3582122 h 6844842"/>
              <a:gd name="connsiteX10462" fmla="*/ 4513457 w 9143999"/>
              <a:gd name="connsiteY10462" fmla="*/ 3579266 h 6844842"/>
              <a:gd name="connsiteX10463" fmla="*/ 4531174 w 9143999"/>
              <a:gd name="connsiteY10463" fmla="*/ 3596982 h 6844842"/>
              <a:gd name="connsiteX10464" fmla="*/ 4542032 w 9143999"/>
              <a:gd name="connsiteY10464" fmla="*/ 3604981 h 6844842"/>
              <a:gd name="connsiteX10465" fmla="*/ 4550033 w 9143999"/>
              <a:gd name="connsiteY10465" fmla="*/ 3616983 h 6844842"/>
              <a:gd name="connsiteX10466" fmla="*/ 4545461 w 9143999"/>
              <a:gd name="connsiteY10466" fmla="*/ 3625557 h 6844842"/>
              <a:gd name="connsiteX10467" fmla="*/ 4524316 w 9143999"/>
              <a:gd name="connsiteY10467" fmla="*/ 3639269 h 6844842"/>
              <a:gd name="connsiteX10468" fmla="*/ 4497813 w 9143999"/>
              <a:gd name="connsiteY10468" fmla="*/ 3655271 h 6844842"/>
              <a:gd name="connsiteX10469" fmla="*/ 4646184 w 9143999"/>
              <a:gd name="connsiteY10469" fmla="*/ 3655271 h 6844842"/>
              <a:gd name="connsiteX10470" fmla="*/ 4619681 w 9143999"/>
              <a:gd name="connsiteY10470" fmla="*/ 3639269 h 6844842"/>
              <a:gd name="connsiteX10471" fmla="*/ 4598536 w 9143999"/>
              <a:gd name="connsiteY10471" fmla="*/ 3625557 h 6844842"/>
              <a:gd name="connsiteX10472" fmla="*/ 4593964 w 9143999"/>
              <a:gd name="connsiteY10472" fmla="*/ 3616983 h 6844842"/>
              <a:gd name="connsiteX10473" fmla="*/ 4601965 w 9143999"/>
              <a:gd name="connsiteY10473" fmla="*/ 3604981 h 6844842"/>
              <a:gd name="connsiteX10474" fmla="*/ 4612823 w 9143999"/>
              <a:gd name="connsiteY10474" fmla="*/ 3596982 h 6844842"/>
              <a:gd name="connsiteX10475" fmla="*/ 4630540 w 9143999"/>
              <a:gd name="connsiteY10475" fmla="*/ 3579266 h 6844842"/>
              <a:gd name="connsiteX10476" fmla="*/ 4665401 w 9143999"/>
              <a:gd name="connsiteY10476" fmla="*/ 3582122 h 6844842"/>
              <a:gd name="connsiteX10477" fmla="*/ 4685404 w 9143999"/>
              <a:gd name="connsiteY10477" fmla="*/ 3614697 h 6844842"/>
              <a:gd name="connsiteX10478" fmla="*/ 4672259 w 9143999"/>
              <a:gd name="connsiteY10478" fmla="*/ 3645554 h 6844842"/>
              <a:gd name="connsiteX10479" fmla="*/ 4646184 w 9143999"/>
              <a:gd name="connsiteY10479" fmla="*/ 3655271 h 6844842"/>
              <a:gd name="connsiteX10480" fmla="*/ 3169889 w 9143999"/>
              <a:gd name="connsiteY10480" fmla="*/ 3655480 h 6844842"/>
              <a:gd name="connsiteX10481" fmla="*/ 3146243 w 9143999"/>
              <a:gd name="connsiteY10481" fmla="*/ 3640979 h 6844842"/>
              <a:gd name="connsiteX10482" fmla="*/ 3196535 w 9143999"/>
              <a:gd name="connsiteY10482" fmla="*/ 3585544 h 6844842"/>
              <a:gd name="connsiteX10483" fmla="*/ 3196535 w 9143999"/>
              <a:gd name="connsiteY10483" fmla="*/ 3645550 h 6844842"/>
              <a:gd name="connsiteX10484" fmla="*/ 3169889 w 9143999"/>
              <a:gd name="connsiteY10484" fmla="*/ 3655480 h 6844842"/>
              <a:gd name="connsiteX10485" fmla="*/ 5974108 w 9143999"/>
              <a:gd name="connsiteY10485" fmla="*/ 3655480 h 6844842"/>
              <a:gd name="connsiteX10486" fmla="*/ 5947462 w 9143999"/>
              <a:gd name="connsiteY10486" fmla="*/ 3645550 h 6844842"/>
              <a:gd name="connsiteX10487" fmla="*/ 5947462 w 9143999"/>
              <a:gd name="connsiteY10487" fmla="*/ 3585544 h 6844842"/>
              <a:gd name="connsiteX10488" fmla="*/ 5997754 w 9143999"/>
              <a:gd name="connsiteY10488" fmla="*/ 3640979 h 6844842"/>
              <a:gd name="connsiteX10489" fmla="*/ 5974108 w 9143999"/>
              <a:gd name="connsiteY10489" fmla="*/ 3655480 h 6844842"/>
              <a:gd name="connsiteX10490" fmla="*/ 391910 w 9143999"/>
              <a:gd name="connsiteY10490" fmla="*/ 3655836 h 6844842"/>
              <a:gd name="connsiteX10491" fmla="*/ 365234 w 9143999"/>
              <a:gd name="connsiteY10491" fmla="*/ 3638693 h 6844842"/>
              <a:gd name="connsiteX10492" fmla="*/ 369812 w 9143999"/>
              <a:gd name="connsiteY10492" fmla="*/ 3586689 h 6844842"/>
              <a:gd name="connsiteX10493" fmla="*/ 421288 w 9143999"/>
              <a:gd name="connsiteY10493" fmla="*/ 3593545 h 6844842"/>
              <a:gd name="connsiteX10494" fmla="*/ 417289 w 9143999"/>
              <a:gd name="connsiteY10494" fmla="*/ 3643838 h 6844842"/>
              <a:gd name="connsiteX10495" fmla="*/ 391910 w 9143999"/>
              <a:gd name="connsiteY10495" fmla="*/ 3655836 h 6844842"/>
              <a:gd name="connsiteX10496" fmla="*/ 8752087 w 9143999"/>
              <a:gd name="connsiteY10496" fmla="*/ 3655836 h 6844842"/>
              <a:gd name="connsiteX10497" fmla="*/ 8726708 w 9143999"/>
              <a:gd name="connsiteY10497" fmla="*/ 3643838 h 6844842"/>
              <a:gd name="connsiteX10498" fmla="*/ 8722709 w 9143999"/>
              <a:gd name="connsiteY10498" fmla="*/ 3593545 h 6844842"/>
              <a:gd name="connsiteX10499" fmla="*/ 8774185 w 9143999"/>
              <a:gd name="connsiteY10499" fmla="*/ 3586689 h 6844842"/>
              <a:gd name="connsiteX10500" fmla="*/ 8778763 w 9143999"/>
              <a:gd name="connsiteY10500" fmla="*/ 3638693 h 6844842"/>
              <a:gd name="connsiteX10501" fmla="*/ 8752087 w 9143999"/>
              <a:gd name="connsiteY10501" fmla="*/ 3655836 h 6844842"/>
              <a:gd name="connsiteX10502" fmla="*/ 3837355 w 9143999"/>
              <a:gd name="connsiteY10502" fmla="*/ 3656266 h 6844842"/>
              <a:gd name="connsiteX10503" fmla="*/ 3809280 w 9143999"/>
              <a:gd name="connsiteY10503" fmla="*/ 3643265 h 6844842"/>
              <a:gd name="connsiteX10504" fmla="*/ 3810994 w 9143999"/>
              <a:gd name="connsiteY10504" fmla="*/ 3585544 h 6844842"/>
              <a:gd name="connsiteX10505" fmla="*/ 3864715 w 9143999"/>
              <a:gd name="connsiteY10505" fmla="*/ 3591259 h 6844842"/>
              <a:gd name="connsiteX10506" fmla="*/ 3864144 w 9143999"/>
              <a:gd name="connsiteY10506" fmla="*/ 3639264 h 6844842"/>
              <a:gd name="connsiteX10507" fmla="*/ 3837355 w 9143999"/>
              <a:gd name="connsiteY10507" fmla="*/ 3656266 h 6844842"/>
              <a:gd name="connsiteX10508" fmla="*/ 5306642 w 9143999"/>
              <a:gd name="connsiteY10508" fmla="*/ 3656266 h 6844842"/>
              <a:gd name="connsiteX10509" fmla="*/ 5279853 w 9143999"/>
              <a:gd name="connsiteY10509" fmla="*/ 3639264 h 6844842"/>
              <a:gd name="connsiteX10510" fmla="*/ 5279282 w 9143999"/>
              <a:gd name="connsiteY10510" fmla="*/ 3591259 h 6844842"/>
              <a:gd name="connsiteX10511" fmla="*/ 5333003 w 9143999"/>
              <a:gd name="connsiteY10511" fmla="*/ 3585544 h 6844842"/>
              <a:gd name="connsiteX10512" fmla="*/ 5334717 w 9143999"/>
              <a:gd name="connsiteY10512" fmla="*/ 3643265 h 6844842"/>
              <a:gd name="connsiteX10513" fmla="*/ 5306642 w 9143999"/>
              <a:gd name="connsiteY10513" fmla="*/ 3656266 h 6844842"/>
              <a:gd name="connsiteX10514" fmla="*/ 2512920 w 9143999"/>
              <a:gd name="connsiteY10514" fmla="*/ 3656411 h 6844842"/>
              <a:gd name="connsiteX10515" fmla="*/ 2486631 w 9143999"/>
              <a:gd name="connsiteY10515" fmla="*/ 3651844 h 6844842"/>
              <a:gd name="connsiteX10516" fmla="*/ 2467200 w 9143999"/>
              <a:gd name="connsiteY10516" fmla="*/ 3611839 h 6844842"/>
              <a:gd name="connsiteX10517" fmla="*/ 2479201 w 9143999"/>
              <a:gd name="connsiteY10517" fmla="*/ 3585549 h 6844842"/>
              <a:gd name="connsiteX10518" fmla="*/ 2543781 w 9143999"/>
              <a:gd name="connsiteY10518" fmla="*/ 3588408 h 6844842"/>
              <a:gd name="connsiteX10519" fmla="*/ 2545495 w 9143999"/>
              <a:gd name="connsiteY10519" fmla="*/ 3640985 h 6844842"/>
              <a:gd name="connsiteX10520" fmla="*/ 2512920 w 9143999"/>
              <a:gd name="connsiteY10520" fmla="*/ 3656411 h 6844842"/>
              <a:gd name="connsiteX10521" fmla="*/ 2774826 w 9143999"/>
              <a:gd name="connsiteY10521" fmla="*/ 3656411 h 6844842"/>
              <a:gd name="connsiteX10522" fmla="*/ 2741679 w 9143999"/>
              <a:gd name="connsiteY10522" fmla="*/ 3641557 h 6844842"/>
              <a:gd name="connsiteX10523" fmla="*/ 2744536 w 9143999"/>
              <a:gd name="connsiteY10523" fmla="*/ 3588408 h 6844842"/>
              <a:gd name="connsiteX10524" fmla="*/ 2817117 w 9143999"/>
              <a:gd name="connsiteY10524" fmla="*/ 3612410 h 6844842"/>
              <a:gd name="connsiteX10525" fmla="*/ 2774826 w 9143999"/>
              <a:gd name="connsiteY10525" fmla="*/ 3656411 h 6844842"/>
              <a:gd name="connsiteX10526" fmla="*/ 6369171 w 9143999"/>
              <a:gd name="connsiteY10526" fmla="*/ 3656411 h 6844842"/>
              <a:gd name="connsiteX10527" fmla="*/ 6326880 w 9143999"/>
              <a:gd name="connsiteY10527" fmla="*/ 3612410 h 6844842"/>
              <a:gd name="connsiteX10528" fmla="*/ 6399461 w 9143999"/>
              <a:gd name="connsiteY10528" fmla="*/ 3588408 h 6844842"/>
              <a:gd name="connsiteX10529" fmla="*/ 6402318 w 9143999"/>
              <a:gd name="connsiteY10529" fmla="*/ 3641557 h 6844842"/>
              <a:gd name="connsiteX10530" fmla="*/ 6369171 w 9143999"/>
              <a:gd name="connsiteY10530" fmla="*/ 3656411 h 6844842"/>
              <a:gd name="connsiteX10531" fmla="*/ 6631077 w 9143999"/>
              <a:gd name="connsiteY10531" fmla="*/ 3656411 h 6844842"/>
              <a:gd name="connsiteX10532" fmla="*/ 6598502 w 9143999"/>
              <a:gd name="connsiteY10532" fmla="*/ 3640985 h 6844842"/>
              <a:gd name="connsiteX10533" fmla="*/ 6600216 w 9143999"/>
              <a:gd name="connsiteY10533" fmla="*/ 3588408 h 6844842"/>
              <a:gd name="connsiteX10534" fmla="*/ 6664796 w 9143999"/>
              <a:gd name="connsiteY10534" fmla="*/ 3585549 h 6844842"/>
              <a:gd name="connsiteX10535" fmla="*/ 6676797 w 9143999"/>
              <a:gd name="connsiteY10535" fmla="*/ 3611839 h 6844842"/>
              <a:gd name="connsiteX10536" fmla="*/ 6657366 w 9143999"/>
              <a:gd name="connsiteY10536" fmla="*/ 3651844 h 6844842"/>
              <a:gd name="connsiteX10537" fmla="*/ 6631077 w 9143999"/>
              <a:gd name="connsiteY10537" fmla="*/ 3656411 h 6844842"/>
              <a:gd name="connsiteX10538" fmla="*/ 1849670 w 9143999"/>
              <a:gd name="connsiteY10538" fmla="*/ 3656628 h 6844842"/>
              <a:gd name="connsiteX10539" fmla="*/ 1817880 w 9143999"/>
              <a:gd name="connsiteY10539" fmla="*/ 3643271 h 6844842"/>
              <a:gd name="connsiteX10540" fmla="*/ 1820738 w 9143999"/>
              <a:gd name="connsiteY10540" fmla="*/ 3583838 h 6844842"/>
              <a:gd name="connsiteX10541" fmla="*/ 1878459 w 9143999"/>
              <a:gd name="connsiteY10541" fmla="*/ 3583838 h 6844842"/>
              <a:gd name="connsiteX10542" fmla="*/ 1880174 w 9143999"/>
              <a:gd name="connsiteY10542" fmla="*/ 3643841 h 6844842"/>
              <a:gd name="connsiteX10543" fmla="*/ 1849670 w 9143999"/>
              <a:gd name="connsiteY10543" fmla="*/ 3656628 h 6844842"/>
              <a:gd name="connsiteX10544" fmla="*/ 7294327 w 9143999"/>
              <a:gd name="connsiteY10544" fmla="*/ 3656628 h 6844842"/>
              <a:gd name="connsiteX10545" fmla="*/ 7263823 w 9143999"/>
              <a:gd name="connsiteY10545" fmla="*/ 3643841 h 6844842"/>
              <a:gd name="connsiteX10546" fmla="*/ 7265538 w 9143999"/>
              <a:gd name="connsiteY10546" fmla="*/ 3583838 h 6844842"/>
              <a:gd name="connsiteX10547" fmla="*/ 7323259 w 9143999"/>
              <a:gd name="connsiteY10547" fmla="*/ 3583838 h 6844842"/>
              <a:gd name="connsiteX10548" fmla="*/ 7326117 w 9143999"/>
              <a:gd name="connsiteY10548" fmla="*/ 3643271 h 6844842"/>
              <a:gd name="connsiteX10549" fmla="*/ 7294327 w 9143999"/>
              <a:gd name="connsiteY10549" fmla="*/ 3656628 h 6844842"/>
              <a:gd name="connsiteX10550" fmla="*/ 1982171 w 9143999"/>
              <a:gd name="connsiteY10550" fmla="*/ 3659124 h 6844842"/>
              <a:gd name="connsiteX10551" fmla="*/ 1959400 w 9143999"/>
              <a:gd name="connsiteY10551" fmla="*/ 3654697 h 6844842"/>
              <a:gd name="connsiteX10552" fmla="*/ 1939969 w 9143999"/>
              <a:gd name="connsiteY10552" fmla="*/ 3626122 h 6844842"/>
              <a:gd name="connsiteX10553" fmla="*/ 1946255 w 9143999"/>
              <a:gd name="connsiteY10553" fmla="*/ 3588979 h 6844842"/>
              <a:gd name="connsiteX10554" fmla="*/ 2027980 w 9143999"/>
              <a:gd name="connsiteY10554" fmla="*/ 3614125 h 6844842"/>
              <a:gd name="connsiteX10555" fmla="*/ 1982171 w 9143999"/>
              <a:gd name="connsiteY10555" fmla="*/ 3659124 h 6844842"/>
              <a:gd name="connsiteX10556" fmla="*/ 7161826 w 9143999"/>
              <a:gd name="connsiteY10556" fmla="*/ 3659124 h 6844842"/>
              <a:gd name="connsiteX10557" fmla="*/ 7116017 w 9143999"/>
              <a:gd name="connsiteY10557" fmla="*/ 3614125 h 6844842"/>
              <a:gd name="connsiteX10558" fmla="*/ 7197742 w 9143999"/>
              <a:gd name="connsiteY10558" fmla="*/ 3588979 h 6844842"/>
              <a:gd name="connsiteX10559" fmla="*/ 7204028 w 9143999"/>
              <a:gd name="connsiteY10559" fmla="*/ 3626122 h 6844842"/>
              <a:gd name="connsiteX10560" fmla="*/ 7184597 w 9143999"/>
              <a:gd name="connsiteY10560" fmla="*/ 3654697 h 6844842"/>
              <a:gd name="connsiteX10561" fmla="*/ 7161826 w 9143999"/>
              <a:gd name="connsiteY10561" fmla="*/ 3659124 h 6844842"/>
              <a:gd name="connsiteX10562" fmla="*/ 2904275 w 9143999"/>
              <a:gd name="connsiteY10562" fmla="*/ 3659267 h 6844842"/>
              <a:gd name="connsiteX10563" fmla="*/ 2891773 w 9143999"/>
              <a:gd name="connsiteY10563" fmla="*/ 3656411 h 6844842"/>
              <a:gd name="connsiteX10564" fmla="*/ 2860912 w 9143999"/>
              <a:gd name="connsiteY10564" fmla="*/ 3612979 h 6844842"/>
              <a:gd name="connsiteX10565" fmla="*/ 2906061 w 9143999"/>
              <a:gd name="connsiteY10565" fmla="*/ 3570692 h 6844842"/>
              <a:gd name="connsiteX10566" fmla="*/ 2918062 w 9143999"/>
              <a:gd name="connsiteY10566" fmla="*/ 3658695 h 6844842"/>
              <a:gd name="connsiteX10567" fmla="*/ 2904275 w 9143999"/>
              <a:gd name="connsiteY10567" fmla="*/ 3659267 h 6844842"/>
              <a:gd name="connsiteX10568" fmla="*/ 6239722 w 9143999"/>
              <a:gd name="connsiteY10568" fmla="*/ 3659267 h 6844842"/>
              <a:gd name="connsiteX10569" fmla="*/ 6225935 w 9143999"/>
              <a:gd name="connsiteY10569" fmla="*/ 3658695 h 6844842"/>
              <a:gd name="connsiteX10570" fmla="*/ 6237936 w 9143999"/>
              <a:gd name="connsiteY10570" fmla="*/ 3570692 h 6844842"/>
              <a:gd name="connsiteX10571" fmla="*/ 6283085 w 9143999"/>
              <a:gd name="connsiteY10571" fmla="*/ 3612979 h 6844842"/>
              <a:gd name="connsiteX10572" fmla="*/ 6252224 w 9143999"/>
              <a:gd name="connsiteY10572" fmla="*/ 3656411 h 6844842"/>
              <a:gd name="connsiteX10573" fmla="*/ 6239722 w 9143999"/>
              <a:gd name="connsiteY10573" fmla="*/ 3659267 h 6844842"/>
              <a:gd name="connsiteX10574" fmla="*/ 1705146 w 9143999"/>
              <a:gd name="connsiteY10574" fmla="*/ 3661125 h 6844842"/>
              <a:gd name="connsiteX10575" fmla="*/ 1682643 w 9143999"/>
              <a:gd name="connsiteY10575" fmla="*/ 3646697 h 6844842"/>
              <a:gd name="connsiteX10576" fmla="*/ 1715218 w 9143999"/>
              <a:gd name="connsiteY10576" fmla="*/ 3570690 h 6844842"/>
              <a:gd name="connsiteX10577" fmla="*/ 1760367 w 9143999"/>
              <a:gd name="connsiteY10577" fmla="*/ 3599835 h 6844842"/>
              <a:gd name="connsiteX10578" fmla="*/ 1735792 w 9143999"/>
              <a:gd name="connsiteY10578" fmla="*/ 3655837 h 6844842"/>
              <a:gd name="connsiteX10579" fmla="*/ 1705146 w 9143999"/>
              <a:gd name="connsiteY10579" fmla="*/ 3661125 h 6844842"/>
              <a:gd name="connsiteX10580" fmla="*/ 7438851 w 9143999"/>
              <a:gd name="connsiteY10580" fmla="*/ 3661125 h 6844842"/>
              <a:gd name="connsiteX10581" fmla="*/ 7408205 w 9143999"/>
              <a:gd name="connsiteY10581" fmla="*/ 3655837 h 6844842"/>
              <a:gd name="connsiteX10582" fmla="*/ 7383630 w 9143999"/>
              <a:gd name="connsiteY10582" fmla="*/ 3599835 h 6844842"/>
              <a:gd name="connsiteX10583" fmla="*/ 7428779 w 9143999"/>
              <a:gd name="connsiteY10583" fmla="*/ 3570690 h 6844842"/>
              <a:gd name="connsiteX10584" fmla="*/ 7461354 w 9143999"/>
              <a:gd name="connsiteY10584" fmla="*/ 3646697 h 6844842"/>
              <a:gd name="connsiteX10585" fmla="*/ 7438851 w 9143999"/>
              <a:gd name="connsiteY10585" fmla="*/ 3661125 h 6844842"/>
              <a:gd name="connsiteX10586" fmla="*/ 3569812 w 9143999"/>
              <a:gd name="connsiteY10586" fmla="*/ 3661127 h 6844842"/>
              <a:gd name="connsiteX10587" fmla="*/ 3550810 w 9143999"/>
              <a:gd name="connsiteY10587" fmla="*/ 3658125 h 6844842"/>
              <a:gd name="connsiteX10588" fmla="*/ 3522806 w 9143999"/>
              <a:gd name="connsiteY10588" fmla="*/ 3613548 h 6844842"/>
              <a:gd name="connsiteX10589" fmla="*/ 3534808 w 9143999"/>
              <a:gd name="connsiteY10589" fmla="*/ 3587263 h 6844842"/>
              <a:gd name="connsiteX10590" fmla="*/ 3617104 w 9143999"/>
              <a:gd name="connsiteY10590" fmla="*/ 3605550 h 6844842"/>
              <a:gd name="connsiteX10591" fmla="*/ 3587957 w 9143999"/>
              <a:gd name="connsiteY10591" fmla="*/ 3656408 h 6844842"/>
              <a:gd name="connsiteX10592" fmla="*/ 3569812 w 9143999"/>
              <a:gd name="connsiteY10592" fmla="*/ 3661127 h 6844842"/>
              <a:gd name="connsiteX10593" fmla="*/ 5574185 w 9143999"/>
              <a:gd name="connsiteY10593" fmla="*/ 3661127 h 6844842"/>
              <a:gd name="connsiteX10594" fmla="*/ 5556040 w 9143999"/>
              <a:gd name="connsiteY10594" fmla="*/ 3656408 h 6844842"/>
              <a:gd name="connsiteX10595" fmla="*/ 5526893 w 9143999"/>
              <a:gd name="connsiteY10595" fmla="*/ 3605550 h 6844842"/>
              <a:gd name="connsiteX10596" fmla="*/ 5609189 w 9143999"/>
              <a:gd name="connsiteY10596" fmla="*/ 3587263 h 6844842"/>
              <a:gd name="connsiteX10597" fmla="*/ 5621191 w 9143999"/>
              <a:gd name="connsiteY10597" fmla="*/ 3613548 h 6844842"/>
              <a:gd name="connsiteX10598" fmla="*/ 5593187 w 9143999"/>
              <a:gd name="connsiteY10598" fmla="*/ 3658125 h 6844842"/>
              <a:gd name="connsiteX10599" fmla="*/ 5574185 w 9143999"/>
              <a:gd name="connsiteY10599" fmla="*/ 3661127 h 6844842"/>
              <a:gd name="connsiteX10600" fmla="*/ 790414 w 9143999"/>
              <a:gd name="connsiteY10600" fmla="*/ 3759017 h 6844842"/>
              <a:gd name="connsiteX10601" fmla="*/ 778414 w 9143999"/>
              <a:gd name="connsiteY10601" fmla="*/ 3747016 h 6844842"/>
              <a:gd name="connsiteX10602" fmla="*/ 800133 w 9143999"/>
              <a:gd name="connsiteY10602" fmla="*/ 3749303 h 6844842"/>
              <a:gd name="connsiteX10603" fmla="*/ 790414 w 9143999"/>
              <a:gd name="connsiteY10603" fmla="*/ 3759017 h 6844842"/>
              <a:gd name="connsiteX10604" fmla="*/ 8353583 w 9143999"/>
              <a:gd name="connsiteY10604" fmla="*/ 3759017 h 6844842"/>
              <a:gd name="connsiteX10605" fmla="*/ 8343864 w 9143999"/>
              <a:gd name="connsiteY10605" fmla="*/ 3749303 h 6844842"/>
              <a:gd name="connsiteX10606" fmla="*/ 8365583 w 9143999"/>
              <a:gd name="connsiteY10606" fmla="*/ 3747016 h 6844842"/>
              <a:gd name="connsiteX10607" fmla="*/ 8353583 w 9143999"/>
              <a:gd name="connsiteY10607" fmla="*/ 3759017 h 6844842"/>
              <a:gd name="connsiteX10608" fmla="*/ 258098 w 9143999"/>
              <a:gd name="connsiteY10608" fmla="*/ 3759020 h 6844842"/>
              <a:gd name="connsiteX10609" fmla="*/ 247820 w 9143999"/>
              <a:gd name="connsiteY10609" fmla="*/ 3747589 h 6844842"/>
              <a:gd name="connsiteX10610" fmla="*/ 270086 w 9143999"/>
              <a:gd name="connsiteY10610" fmla="*/ 3743589 h 6844842"/>
              <a:gd name="connsiteX10611" fmla="*/ 258098 w 9143999"/>
              <a:gd name="connsiteY10611" fmla="*/ 3759020 h 6844842"/>
              <a:gd name="connsiteX10612" fmla="*/ 8885899 w 9143999"/>
              <a:gd name="connsiteY10612" fmla="*/ 3759020 h 6844842"/>
              <a:gd name="connsiteX10613" fmla="*/ 8873911 w 9143999"/>
              <a:gd name="connsiteY10613" fmla="*/ 3743589 h 6844842"/>
              <a:gd name="connsiteX10614" fmla="*/ 8896177 w 9143999"/>
              <a:gd name="connsiteY10614" fmla="*/ 3747589 h 6844842"/>
              <a:gd name="connsiteX10615" fmla="*/ 8885899 w 9143999"/>
              <a:gd name="connsiteY10615" fmla="*/ 3759020 h 6844842"/>
              <a:gd name="connsiteX10616" fmla="*/ 3575388 w 9143999"/>
              <a:gd name="connsiteY10616" fmla="*/ 3762378 h 6844842"/>
              <a:gd name="connsiteX10617" fmla="*/ 3557671 w 9143999"/>
              <a:gd name="connsiteY10617" fmla="*/ 3759590 h 6844842"/>
              <a:gd name="connsiteX10618" fmla="*/ 3570244 w 9143999"/>
              <a:gd name="connsiteY10618" fmla="*/ 3731589 h 6844842"/>
              <a:gd name="connsiteX10619" fmla="*/ 3582817 w 9143999"/>
              <a:gd name="connsiteY10619" fmla="*/ 3747589 h 6844842"/>
              <a:gd name="connsiteX10620" fmla="*/ 3575388 w 9143999"/>
              <a:gd name="connsiteY10620" fmla="*/ 3762378 h 6844842"/>
              <a:gd name="connsiteX10621" fmla="*/ 5568609 w 9143999"/>
              <a:gd name="connsiteY10621" fmla="*/ 3762378 h 6844842"/>
              <a:gd name="connsiteX10622" fmla="*/ 5561180 w 9143999"/>
              <a:gd name="connsiteY10622" fmla="*/ 3747589 h 6844842"/>
              <a:gd name="connsiteX10623" fmla="*/ 5573753 w 9143999"/>
              <a:gd name="connsiteY10623" fmla="*/ 3731589 h 6844842"/>
              <a:gd name="connsiteX10624" fmla="*/ 5586326 w 9143999"/>
              <a:gd name="connsiteY10624" fmla="*/ 3759590 h 6844842"/>
              <a:gd name="connsiteX10625" fmla="*/ 5568609 w 9143999"/>
              <a:gd name="connsiteY10625" fmla="*/ 3762378 h 6844842"/>
              <a:gd name="connsiteX10626" fmla="*/ 2246805 w 9143999"/>
              <a:gd name="connsiteY10626" fmla="*/ 3764451 h 6844842"/>
              <a:gd name="connsiteX10627" fmla="*/ 2233874 w 9143999"/>
              <a:gd name="connsiteY10627" fmla="*/ 3756735 h 6844842"/>
              <a:gd name="connsiteX10628" fmla="*/ 2249876 w 9143999"/>
              <a:gd name="connsiteY10628" fmla="*/ 3730448 h 6844842"/>
              <a:gd name="connsiteX10629" fmla="*/ 2260163 w 9143999"/>
              <a:gd name="connsiteY10629" fmla="*/ 3758451 h 6844842"/>
              <a:gd name="connsiteX10630" fmla="*/ 2246805 w 9143999"/>
              <a:gd name="connsiteY10630" fmla="*/ 3764451 h 6844842"/>
              <a:gd name="connsiteX10631" fmla="*/ 6897192 w 9143999"/>
              <a:gd name="connsiteY10631" fmla="*/ 3764451 h 6844842"/>
              <a:gd name="connsiteX10632" fmla="*/ 6883834 w 9143999"/>
              <a:gd name="connsiteY10632" fmla="*/ 3758451 h 6844842"/>
              <a:gd name="connsiteX10633" fmla="*/ 6894121 w 9143999"/>
              <a:gd name="connsiteY10633" fmla="*/ 3730448 h 6844842"/>
              <a:gd name="connsiteX10634" fmla="*/ 6910123 w 9143999"/>
              <a:gd name="connsiteY10634" fmla="*/ 3756735 h 6844842"/>
              <a:gd name="connsiteX10635" fmla="*/ 6897192 w 9143999"/>
              <a:gd name="connsiteY10635" fmla="*/ 3764451 h 6844842"/>
              <a:gd name="connsiteX10636" fmla="*/ 1852312 w 9143999"/>
              <a:gd name="connsiteY10636" fmla="*/ 3765748 h 6844842"/>
              <a:gd name="connsiteX10637" fmla="*/ 1837310 w 9143999"/>
              <a:gd name="connsiteY10637" fmla="*/ 3761308 h 6844842"/>
              <a:gd name="connsiteX10638" fmla="*/ 1832738 w 9143999"/>
              <a:gd name="connsiteY10638" fmla="*/ 3739020 h 6844842"/>
              <a:gd name="connsiteX10639" fmla="*/ 1861313 w 9143999"/>
              <a:gd name="connsiteY10639" fmla="*/ 3731594 h 6844842"/>
              <a:gd name="connsiteX10640" fmla="*/ 1852312 w 9143999"/>
              <a:gd name="connsiteY10640" fmla="*/ 3765748 h 6844842"/>
              <a:gd name="connsiteX10641" fmla="*/ 7291685 w 9143999"/>
              <a:gd name="connsiteY10641" fmla="*/ 3765748 h 6844842"/>
              <a:gd name="connsiteX10642" fmla="*/ 7282684 w 9143999"/>
              <a:gd name="connsiteY10642" fmla="*/ 3731594 h 6844842"/>
              <a:gd name="connsiteX10643" fmla="*/ 7311259 w 9143999"/>
              <a:gd name="connsiteY10643" fmla="*/ 3739020 h 6844842"/>
              <a:gd name="connsiteX10644" fmla="*/ 7306687 w 9143999"/>
              <a:gd name="connsiteY10644" fmla="*/ 3761308 h 6844842"/>
              <a:gd name="connsiteX10645" fmla="*/ 7291685 w 9143999"/>
              <a:gd name="connsiteY10645" fmla="*/ 3765748 h 6844842"/>
              <a:gd name="connsiteX10646" fmla="*/ 1719792 w 9143999"/>
              <a:gd name="connsiteY10646" fmla="*/ 3769307 h 6844842"/>
              <a:gd name="connsiteX10647" fmla="*/ 1699218 w 9143999"/>
              <a:gd name="connsiteY10647" fmla="*/ 3760734 h 6844842"/>
              <a:gd name="connsiteX10648" fmla="*/ 1719220 w 9143999"/>
              <a:gd name="connsiteY10648" fmla="*/ 3725877 h 6844842"/>
              <a:gd name="connsiteX10649" fmla="*/ 1734079 w 9143999"/>
              <a:gd name="connsiteY10649" fmla="*/ 3747589 h 6844842"/>
              <a:gd name="connsiteX10650" fmla="*/ 1719792 w 9143999"/>
              <a:gd name="connsiteY10650" fmla="*/ 3769307 h 6844842"/>
              <a:gd name="connsiteX10651" fmla="*/ 3177106 w 9143999"/>
              <a:gd name="connsiteY10651" fmla="*/ 3769307 h 6844842"/>
              <a:gd name="connsiteX10652" fmla="*/ 3158246 w 9143999"/>
              <a:gd name="connsiteY10652" fmla="*/ 3762449 h 6844842"/>
              <a:gd name="connsiteX10653" fmla="*/ 3154246 w 9143999"/>
              <a:gd name="connsiteY10653" fmla="*/ 3738445 h 6844842"/>
              <a:gd name="connsiteX10654" fmla="*/ 3173677 w 9143999"/>
              <a:gd name="connsiteY10654" fmla="*/ 3725877 h 6844842"/>
              <a:gd name="connsiteX10655" fmla="*/ 3189107 w 9143999"/>
              <a:gd name="connsiteY10655" fmla="*/ 3747589 h 6844842"/>
              <a:gd name="connsiteX10656" fmla="*/ 3177106 w 9143999"/>
              <a:gd name="connsiteY10656" fmla="*/ 3769307 h 6844842"/>
              <a:gd name="connsiteX10657" fmla="*/ 5966891 w 9143999"/>
              <a:gd name="connsiteY10657" fmla="*/ 3769307 h 6844842"/>
              <a:gd name="connsiteX10658" fmla="*/ 5954890 w 9143999"/>
              <a:gd name="connsiteY10658" fmla="*/ 3747589 h 6844842"/>
              <a:gd name="connsiteX10659" fmla="*/ 5970320 w 9143999"/>
              <a:gd name="connsiteY10659" fmla="*/ 3725877 h 6844842"/>
              <a:gd name="connsiteX10660" fmla="*/ 5989751 w 9143999"/>
              <a:gd name="connsiteY10660" fmla="*/ 3738445 h 6844842"/>
              <a:gd name="connsiteX10661" fmla="*/ 5985751 w 9143999"/>
              <a:gd name="connsiteY10661" fmla="*/ 3762449 h 6844842"/>
              <a:gd name="connsiteX10662" fmla="*/ 5966891 w 9143999"/>
              <a:gd name="connsiteY10662" fmla="*/ 3769307 h 6844842"/>
              <a:gd name="connsiteX10663" fmla="*/ 7424205 w 9143999"/>
              <a:gd name="connsiteY10663" fmla="*/ 3769307 h 6844842"/>
              <a:gd name="connsiteX10664" fmla="*/ 7409918 w 9143999"/>
              <a:gd name="connsiteY10664" fmla="*/ 3747589 h 6844842"/>
              <a:gd name="connsiteX10665" fmla="*/ 7424777 w 9143999"/>
              <a:gd name="connsiteY10665" fmla="*/ 3725877 h 6844842"/>
              <a:gd name="connsiteX10666" fmla="*/ 7444779 w 9143999"/>
              <a:gd name="connsiteY10666" fmla="*/ 3760734 h 6844842"/>
              <a:gd name="connsiteX10667" fmla="*/ 7424205 w 9143999"/>
              <a:gd name="connsiteY10667" fmla="*/ 3769307 h 6844842"/>
              <a:gd name="connsiteX10668" fmla="*/ 3045583 w 9143999"/>
              <a:gd name="connsiteY10668" fmla="*/ 3769734 h 6844842"/>
              <a:gd name="connsiteX10669" fmla="*/ 3031010 w 9143999"/>
              <a:gd name="connsiteY10669" fmla="*/ 3764165 h 6844842"/>
              <a:gd name="connsiteX10670" fmla="*/ 3041868 w 9143999"/>
              <a:gd name="connsiteY10670" fmla="*/ 3724734 h 6844842"/>
              <a:gd name="connsiteX10671" fmla="*/ 3055013 w 9143999"/>
              <a:gd name="connsiteY10671" fmla="*/ 3759020 h 6844842"/>
              <a:gd name="connsiteX10672" fmla="*/ 3045583 w 9143999"/>
              <a:gd name="connsiteY10672" fmla="*/ 3769734 h 6844842"/>
              <a:gd name="connsiteX10673" fmla="*/ 6098414 w 9143999"/>
              <a:gd name="connsiteY10673" fmla="*/ 3769734 h 6844842"/>
              <a:gd name="connsiteX10674" fmla="*/ 6088984 w 9143999"/>
              <a:gd name="connsiteY10674" fmla="*/ 3759020 h 6844842"/>
              <a:gd name="connsiteX10675" fmla="*/ 6102129 w 9143999"/>
              <a:gd name="connsiteY10675" fmla="*/ 3724734 h 6844842"/>
              <a:gd name="connsiteX10676" fmla="*/ 6112987 w 9143999"/>
              <a:gd name="connsiteY10676" fmla="*/ 3764165 h 6844842"/>
              <a:gd name="connsiteX10677" fmla="*/ 6098414 w 9143999"/>
              <a:gd name="connsiteY10677" fmla="*/ 3769734 h 6844842"/>
              <a:gd name="connsiteX10678" fmla="*/ 3439720 w 9143999"/>
              <a:gd name="connsiteY10678" fmla="*/ 3769808 h 6844842"/>
              <a:gd name="connsiteX10679" fmla="*/ 3423575 w 9143999"/>
              <a:gd name="connsiteY10679" fmla="*/ 3759592 h 6844842"/>
              <a:gd name="connsiteX10680" fmla="*/ 3420146 w 9143999"/>
              <a:gd name="connsiteY10680" fmla="*/ 3736734 h 6844842"/>
              <a:gd name="connsiteX10681" fmla="*/ 3454436 w 9143999"/>
              <a:gd name="connsiteY10681" fmla="*/ 3736161 h 6844842"/>
              <a:gd name="connsiteX10682" fmla="*/ 3453293 w 9143999"/>
              <a:gd name="connsiteY10682" fmla="*/ 3759020 h 6844842"/>
              <a:gd name="connsiteX10683" fmla="*/ 3439720 w 9143999"/>
              <a:gd name="connsiteY10683" fmla="*/ 3769808 h 6844842"/>
              <a:gd name="connsiteX10684" fmla="*/ 5704277 w 9143999"/>
              <a:gd name="connsiteY10684" fmla="*/ 3769808 h 6844842"/>
              <a:gd name="connsiteX10685" fmla="*/ 5690704 w 9143999"/>
              <a:gd name="connsiteY10685" fmla="*/ 3759020 h 6844842"/>
              <a:gd name="connsiteX10686" fmla="*/ 5689561 w 9143999"/>
              <a:gd name="connsiteY10686" fmla="*/ 3736161 h 6844842"/>
              <a:gd name="connsiteX10687" fmla="*/ 5723851 w 9143999"/>
              <a:gd name="connsiteY10687" fmla="*/ 3736734 h 6844842"/>
              <a:gd name="connsiteX10688" fmla="*/ 5720422 w 9143999"/>
              <a:gd name="connsiteY10688" fmla="*/ 3759592 h 6844842"/>
              <a:gd name="connsiteX10689" fmla="*/ 5704277 w 9143999"/>
              <a:gd name="connsiteY10689" fmla="*/ 3769808 h 6844842"/>
              <a:gd name="connsiteX10690" fmla="*/ 2110068 w 9143999"/>
              <a:gd name="connsiteY10690" fmla="*/ 3770019 h 6844842"/>
              <a:gd name="connsiteX10691" fmla="*/ 2096352 w 9143999"/>
              <a:gd name="connsiteY10691" fmla="*/ 3759020 h 6844842"/>
              <a:gd name="connsiteX10692" fmla="*/ 2096352 w 9143999"/>
              <a:gd name="connsiteY10692" fmla="*/ 3736161 h 6844842"/>
              <a:gd name="connsiteX10693" fmla="*/ 2130642 w 9143999"/>
              <a:gd name="connsiteY10693" fmla="*/ 3735591 h 6844842"/>
              <a:gd name="connsiteX10694" fmla="*/ 2127213 w 9143999"/>
              <a:gd name="connsiteY10694" fmla="*/ 3761306 h 6844842"/>
              <a:gd name="connsiteX10695" fmla="*/ 2110068 w 9143999"/>
              <a:gd name="connsiteY10695" fmla="*/ 3770019 h 6844842"/>
              <a:gd name="connsiteX10696" fmla="*/ 7033929 w 9143999"/>
              <a:gd name="connsiteY10696" fmla="*/ 3770019 h 6844842"/>
              <a:gd name="connsiteX10697" fmla="*/ 7016784 w 9143999"/>
              <a:gd name="connsiteY10697" fmla="*/ 3761306 h 6844842"/>
              <a:gd name="connsiteX10698" fmla="*/ 7013355 w 9143999"/>
              <a:gd name="connsiteY10698" fmla="*/ 3735591 h 6844842"/>
              <a:gd name="connsiteX10699" fmla="*/ 7047645 w 9143999"/>
              <a:gd name="connsiteY10699" fmla="*/ 3736161 h 6844842"/>
              <a:gd name="connsiteX10700" fmla="*/ 7047645 w 9143999"/>
              <a:gd name="connsiteY10700" fmla="*/ 3759020 h 6844842"/>
              <a:gd name="connsiteX10701" fmla="*/ 7033929 w 9143999"/>
              <a:gd name="connsiteY10701" fmla="*/ 3770019 h 6844842"/>
              <a:gd name="connsiteX10702" fmla="*/ 3702619 w 9143999"/>
              <a:gd name="connsiteY10702" fmla="*/ 3770447 h 6844842"/>
              <a:gd name="connsiteX10703" fmla="*/ 3688332 w 9143999"/>
              <a:gd name="connsiteY10703" fmla="*/ 3762446 h 6844842"/>
              <a:gd name="connsiteX10704" fmla="*/ 3683760 w 9143999"/>
              <a:gd name="connsiteY10704" fmla="*/ 3740730 h 6844842"/>
              <a:gd name="connsiteX10705" fmla="*/ 3702619 w 9143999"/>
              <a:gd name="connsiteY10705" fmla="*/ 3727585 h 6844842"/>
              <a:gd name="connsiteX10706" fmla="*/ 3721479 w 9143999"/>
              <a:gd name="connsiteY10706" fmla="*/ 3740730 h 6844842"/>
              <a:gd name="connsiteX10707" fmla="*/ 3702619 w 9143999"/>
              <a:gd name="connsiteY10707" fmla="*/ 3770447 h 6844842"/>
              <a:gd name="connsiteX10708" fmla="*/ 5441378 w 9143999"/>
              <a:gd name="connsiteY10708" fmla="*/ 3770447 h 6844842"/>
              <a:gd name="connsiteX10709" fmla="*/ 5422518 w 9143999"/>
              <a:gd name="connsiteY10709" fmla="*/ 3740730 h 6844842"/>
              <a:gd name="connsiteX10710" fmla="*/ 5441378 w 9143999"/>
              <a:gd name="connsiteY10710" fmla="*/ 3727585 h 6844842"/>
              <a:gd name="connsiteX10711" fmla="*/ 5460237 w 9143999"/>
              <a:gd name="connsiteY10711" fmla="*/ 3740730 h 6844842"/>
              <a:gd name="connsiteX10712" fmla="*/ 5455665 w 9143999"/>
              <a:gd name="connsiteY10712" fmla="*/ 3762446 h 6844842"/>
              <a:gd name="connsiteX10713" fmla="*/ 5441378 w 9143999"/>
              <a:gd name="connsiteY10713" fmla="*/ 3770447 h 6844842"/>
              <a:gd name="connsiteX10714" fmla="*/ 3970237 w 9143999"/>
              <a:gd name="connsiteY10714" fmla="*/ 3775024 h 6844842"/>
              <a:gd name="connsiteX10715" fmla="*/ 3940519 w 9143999"/>
              <a:gd name="connsiteY10715" fmla="*/ 3761882 h 6844842"/>
              <a:gd name="connsiteX10716" fmla="*/ 3953092 w 9143999"/>
              <a:gd name="connsiteY10716" fmla="*/ 3719023 h 6844842"/>
              <a:gd name="connsiteX10717" fmla="*/ 3979381 w 9143999"/>
              <a:gd name="connsiteY10717" fmla="*/ 3719023 h 6844842"/>
              <a:gd name="connsiteX10718" fmla="*/ 3995383 w 9143999"/>
              <a:gd name="connsiteY10718" fmla="*/ 3749879 h 6844842"/>
              <a:gd name="connsiteX10719" fmla="*/ 3970237 w 9143999"/>
              <a:gd name="connsiteY10719" fmla="*/ 3775024 h 6844842"/>
              <a:gd name="connsiteX10720" fmla="*/ 5173760 w 9143999"/>
              <a:gd name="connsiteY10720" fmla="*/ 3775024 h 6844842"/>
              <a:gd name="connsiteX10721" fmla="*/ 5148614 w 9143999"/>
              <a:gd name="connsiteY10721" fmla="*/ 3749879 h 6844842"/>
              <a:gd name="connsiteX10722" fmla="*/ 5164616 w 9143999"/>
              <a:gd name="connsiteY10722" fmla="*/ 3719023 h 6844842"/>
              <a:gd name="connsiteX10723" fmla="*/ 5190905 w 9143999"/>
              <a:gd name="connsiteY10723" fmla="*/ 3719023 h 6844842"/>
              <a:gd name="connsiteX10724" fmla="*/ 5203478 w 9143999"/>
              <a:gd name="connsiteY10724" fmla="*/ 3761882 h 6844842"/>
              <a:gd name="connsiteX10725" fmla="*/ 5173760 w 9143999"/>
              <a:gd name="connsiteY10725" fmla="*/ 3775024 h 6844842"/>
              <a:gd name="connsiteX10726" fmla="*/ 1581122 w 9143999"/>
              <a:gd name="connsiteY10726" fmla="*/ 3775445 h 6844842"/>
              <a:gd name="connsiteX10727" fmla="*/ 1564549 w 9143999"/>
              <a:gd name="connsiteY10727" fmla="*/ 3763017 h 6844842"/>
              <a:gd name="connsiteX10728" fmla="*/ 1597696 w 9143999"/>
              <a:gd name="connsiteY10728" fmla="*/ 3727585 h 6844842"/>
              <a:gd name="connsiteX10729" fmla="*/ 1601125 w 9143999"/>
              <a:gd name="connsiteY10729" fmla="*/ 3766446 h 6844842"/>
              <a:gd name="connsiteX10730" fmla="*/ 1581122 w 9143999"/>
              <a:gd name="connsiteY10730" fmla="*/ 3775445 h 6844842"/>
              <a:gd name="connsiteX10731" fmla="*/ 7562875 w 9143999"/>
              <a:gd name="connsiteY10731" fmla="*/ 3775445 h 6844842"/>
              <a:gd name="connsiteX10732" fmla="*/ 7542872 w 9143999"/>
              <a:gd name="connsiteY10732" fmla="*/ 3766446 h 6844842"/>
              <a:gd name="connsiteX10733" fmla="*/ 7546301 w 9143999"/>
              <a:gd name="connsiteY10733" fmla="*/ 3727585 h 6844842"/>
              <a:gd name="connsiteX10734" fmla="*/ 7579448 w 9143999"/>
              <a:gd name="connsiteY10734" fmla="*/ 3763017 h 6844842"/>
              <a:gd name="connsiteX10735" fmla="*/ 7562875 w 9143999"/>
              <a:gd name="connsiteY10735" fmla="*/ 3775445 h 6844842"/>
              <a:gd name="connsiteX10736" fmla="*/ 1316368 w 9143999"/>
              <a:gd name="connsiteY10736" fmla="*/ 3775514 h 6844842"/>
              <a:gd name="connsiteX10737" fmla="*/ 1300366 w 9143999"/>
              <a:gd name="connsiteY10737" fmla="*/ 3764728 h 6844842"/>
              <a:gd name="connsiteX10738" fmla="*/ 1296365 w 9143999"/>
              <a:gd name="connsiteY10738" fmla="*/ 3738443 h 6844842"/>
              <a:gd name="connsiteX10739" fmla="*/ 1322083 w 9143999"/>
              <a:gd name="connsiteY10739" fmla="*/ 3725869 h 6844842"/>
              <a:gd name="connsiteX10740" fmla="*/ 1342085 w 9143999"/>
              <a:gd name="connsiteY10740" fmla="*/ 3744727 h 6844842"/>
              <a:gd name="connsiteX10741" fmla="*/ 1334084 w 9143999"/>
              <a:gd name="connsiteY10741" fmla="*/ 3768729 h 6844842"/>
              <a:gd name="connsiteX10742" fmla="*/ 1316368 w 9143999"/>
              <a:gd name="connsiteY10742" fmla="*/ 3775514 h 6844842"/>
              <a:gd name="connsiteX10743" fmla="*/ 7827629 w 9143999"/>
              <a:gd name="connsiteY10743" fmla="*/ 3775514 h 6844842"/>
              <a:gd name="connsiteX10744" fmla="*/ 7809913 w 9143999"/>
              <a:gd name="connsiteY10744" fmla="*/ 3768729 h 6844842"/>
              <a:gd name="connsiteX10745" fmla="*/ 7801912 w 9143999"/>
              <a:gd name="connsiteY10745" fmla="*/ 3744727 h 6844842"/>
              <a:gd name="connsiteX10746" fmla="*/ 7821914 w 9143999"/>
              <a:gd name="connsiteY10746" fmla="*/ 3725869 h 6844842"/>
              <a:gd name="connsiteX10747" fmla="*/ 7847632 w 9143999"/>
              <a:gd name="connsiteY10747" fmla="*/ 3738443 h 6844842"/>
              <a:gd name="connsiteX10748" fmla="*/ 7843631 w 9143999"/>
              <a:gd name="connsiteY10748" fmla="*/ 3764728 h 6844842"/>
              <a:gd name="connsiteX10749" fmla="*/ 7827629 w 9143999"/>
              <a:gd name="connsiteY10749" fmla="*/ 3775514 h 6844842"/>
              <a:gd name="connsiteX10750" fmla="*/ 2910341 w 9143999"/>
              <a:gd name="connsiteY10750" fmla="*/ 3775585 h 6844842"/>
              <a:gd name="connsiteX10751" fmla="*/ 2892910 w 9143999"/>
              <a:gd name="connsiteY10751" fmla="*/ 3768729 h 6844842"/>
              <a:gd name="connsiteX10752" fmla="*/ 2884909 w 9143999"/>
              <a:gd name="connsiteY10752" fmla="*/ 3744727 h 6844842"/>
              <a:gd name="connsiteX10753" fmla="*/ 2906055 w 9143999"/>
              <a:gd name="connsiteY10753" fmla="*/ 3725867 h 6844842"/>
              <a:gd name="connsiteX10754" fmla="*/ 2926057 w 9143999"/>
              <a:gd name="connsiteY10754" fmla="*/ 3767012 h 6844842"/>
              <a:gd name="connsiteX10755" fmla="*/ 2910341 w 9143999"/>
              <a:gd name="connsiteY10755" fmla="*/ 3775585 h 6844842"/>
              <a:gd name="connsiteX10756" fmla="*/ 6233656 w 9143999"/>
              <a:gd name="connsiteY10756" fmla="*/ 3775585 h 6844842"/>
              <a:gd name="connsiteX10757" fmla="*/ 6217940 w 9143999"/>
              <a:gd name="connsiteY10757" fmla="*/ 3767012 h 6844842"/>
              <a:gd name="connsiteX10758" fmla="*/ 6237942 w 9143999"/>
              <a:gd name="connsiteY10758" fmla="*/ 3725867 h 6844842"/>
              <a:gd name="connsiteX10759" fmla="*/ 6259088 w 9143999"/>
              <a:gd name="connsiteY10759" fmla="*/ 3744727 h 6844842"/>
              <a:gd name="connsiteX10760" fmla="*/ 6251087 w 9143999"/>
              <a:gd name="connsiteY10760" fmla="*/ 3768729 h 6844842"/>
              <a:gd name="connsiteX10761" fmla="*/ 6233656 w 9143999"/>
              <a:gd name="connsiteY10761" fmla="*/ 3775585 h 6844842"/>
              <a:gd name="connsiteX10762" fmla="*/ 405856 w 9143999"/>
              <a:gd name="connsiteY10762" fmla="*/ 3775600 h 6844842"/>
              <a:gd name="connsiteX10763" fmla="*/ 380683 w 9143999"/>
              <a:gd name="connsiteY10763" fmla="*/ 3775595 h 6844842"/>
              <a:gd name="connsiteX10764" fmla="*/ 379539 w 9143999"/>
              <a:gd name="connsiteY10764" fmla="*/ 3720162 h 6844842"/>
              <a:gd name="connsiteX10765" fmla="*/ 405856 w 9143999"/>
              <a:gd name="connsiteY10765" fmla="*/ 3719589 h 6844842"/>
              <a:gd name="connsiteX10766" fmla="*/ 405856 w 9143999"/>
              <a:gd name="connsiteY10766" fmla="*/ 3775600 h 6844842"/>
              <a:gd name="connsiteX10767" fmla="*/ 8738141 w 9143999"/>
              <a:gd name="connsiteY10767" fmla="*/ 3775600 h 6844842"/>
              <a:gd name="connsiteX10768" fmla="*/ 8738141 w 9143999"/>
              <a:gd name="connsiteY10768" fmla="*/ 3719589 h 6844842"/>
              <a:gd name="connsiteX10769" fmla="*/ 8764458 w 9143999"/>
              <a:gd name="connsiteY10769" fmla="*/ 3720162 h 6844842"/>
              <a:gd name="connsiteX10770" fmla="*/ 8763314 w 9143999"/>
              <a:gd name="connsiteY10770" fmla="*/ 3775595 h 6844842"/>
              <a:gd name="connsiteX10771" fmla="*/ 8738141 w 9143999"/>
              <a:gd name="connsiteY10771" fmla="*/ 3775600 h 6844842"/>
              <a:gd name="connsiteX10772" fmla="*/ 2775968 w 9143999"/>
              <a:gd name="connsiteY10772" fmla="*/ 3775659 h 6844842"/>
              <a:gd name="connsiteX10773" fmla="*/ 2755966 w 9143999"/>
              <a:gd name="connsiteY10773" fmla="*/ 3765304 h 6844842"/>
              <a:gd name="connsiteX10774" fmla="*/ 2763395 w 9143999"/>
              <a:gd name="connsiteY10774" fmla="*/ 3726444 h 6844842"/>
              <a:gd name="connsiteX10775" fmla="*/ 2794256 w 9143999"/>
              <a:gd name="connsiteY10775" fmla="*/ 3764160 h 6844842"/>
              <a:gd name="connsiteX10776" fmla="*/ 2775968 w 9143999"/>
              <a:gd name="connsiteY10776" fmla="*/ 3775659 h 6844842"/>
              <a:gd name="connsiteX10777" fmla="*/ 6368029 w 9143999"/>
              <a:gd name="connsiteY10777" fmla="*/ 3775659 h 6844842"/>
              <a:gd name="connsiteX10778" fmla="*/ 6349741 w 9143999"/>
              <a:gd name="connsiteY10778" fmla="*/ 3764160 h 6844842"/>
              <a:gd name="connsiteX10779" fmla="*/ 6380602 w 9143999"/>
              <a:gd name="connsiteY10779" fmla="*/ 3726444 h 6844842"/>
              <a:gd name="connsiteX10780" fmla="*/ 6388031 w 9143999"/>
              <a:gd name="connsiteY10780" fmla="*/ 3765304 h 6844842"/>
              <a:gd name="connsiteX10781" fmla="*/ 6368029 w 9143999"/>
              <a:gd name="connsiteY10781" fmla="*/ 3775659 h 6844842"/>
              <a:gd name="connsiteX10782" fmla="*/ 2645018 w 9143999"/>
              <a:gd name="connsiteY10782" fmla="*/ 3775873 h 6844842"/>
              <a:gd name="connsiteX10783" fmla="*/ 2625301 w 9143999"/>
              <a:gd name="connsiteY10783" fmla="*/ 3765874 h 6844842"/>
              <a:gd name="connsiteX10784" fmla="*/ 2629302 w 9143999"/>
              <a:gd name="connsiteY10784" fmla="*/ 3727585 h 6844842"/>
              <a:gd name="connsiteX10785" fmla="*/ 2661306 w 9143999"/>
              <a:gd name="connsiteY10785" fmla="*/ 3765304 h 6844842"/>
              <a:gd name="connsiteX10786" fmla="*/ 2645018 w 9143999"/>
              <a:gd name="connsiteY10786" fmla="*/ 3775873 h 6844842"/>
              <a:gd name="connsiteX10787" fmla="*/ 6498979 w 9143999"/>
              <a:gd name="connsiteY10787" fmla="*/ 3775873 h 6844842"/>
              <a:gd name="connsiteX10788" fmla="*/ 6482691 w 9143999"/>
              <a:gd name="connsiteY10788" fmla="*/ 3765304 h 6844842"/>
              <a:gd name="connsiteX10789" fmla="*/ 6514695 w 9143999"/>
              <a:gd name="connsiteY10789" fmla="*/ 3727585 h 6844842"/>
              <a:gd name="connsiteX10790" fmla="*/ 6518696 w 9143999"/>
              <a:gd name="connsiteY10790" fmla="*/ 3765874 h 6844842"/>
              <a:gd name="connsiteX10791" fmla="*/ 6498979 w 9143999"/>
              <a:gd name="connsiteY10791" fmla="*/ 3775873 h 6844842"/>
              <a:gd name="connsiteX10792" fmla="*/ 3307197 w 9143999"/>
              <a:gd name="connsiteY10792" fmla="*/ 3776163 h 6844842"/>
              <a:gd name="connsiteX10793" fmla="*/ 3284337 w 9143999"/>
              <a:gd name="connsiteY10793" fmla="*/ 3769305 h 6844842"/>
              <a:gd name="connsiteX10794" fmla="*/ 3289481 w 9143999"/>
              <a:gd name="connsiteY10794" fmla="*/ 3724729 h 6844842"/>
              <a:gd name="connsiteX10795" fmla="*/ 3332343 w 9143999"/>
              <a:gd name="connsiteY10795" fmla="*/ 3738443 h 6844842"/>
              <a:gd name="connsiteX10796" fmla="*/ 3307197 w 9143999"/>
              <a:gd name="connsiteY10796" fmla="*/ 3776163 h 6844842"/>
              <a:gd name="connsiteX10797" fmla="*/ 5836800 w 9143999"/>
              <a:gd name="connsiteY10797" fmla="*/ 3776163 h 6844842"/>
              <a:gd name="connsiteX10798" fmla="*/ 5811654 w 9143999"/>
              <a:gd name="connsiteY10798" fmla="*/ 3738443 h 6844842"/>
              <a:gd name="connsiteX10799" fmla="*/ 5854516 w 9143999"/>
              <a:gd name="connsiteY10799" fmla="*/ 3724729 h 6844842"/>
              <a:gd name="connsiteX10800" fmla="*/ 5859660 w 9143999"/>
              <a:gd name="connsiteY10800" fmla="*/ 3769305 h 6844842"/>
              <a:gd name="connsiteX10801" fmla="*/ 5836800 w 9143999"/>
              <a:gd name="connsiteY10801" fmla="*/ 3776163 h 6844842"/>
              <a:gd name="connsiteX10802" fmla="*/ 4363944 w 9143999"/>
              <a:gd name="connsiteY10802" fmla="*/ 3776726 h 6844842"/>
              <a:gd name="connsiteX10803" fmla="*/ 4350228 w 9143999"/>
              <a:gd name="connsiteY10803" fmla="*/ 3761871 h 6844842"/>
              <a:gd name="connsiteX10804" fmla="*/ 4347370 w 9143999"/>
              <a:gd name="connsiteY10804" fmla="*/ 3736151 h 6844842"/>
              <a:gd name="connsiteX10805" fmla="*/ 4381660 w 9143999"/>
              <a:gd name="connsiteY10805" fmla="*/ 3736151 h 6844842"/>
              <a:gd name="connsiteX10806" fmla="*/ 4378231 w 9143999"/>
              <a:gd name="connsiteY10806" fmla="*/ 3762441 h 6844842"/>
              <a:gd name="connsiteX10807" fmla="*/ 4780053 w 9143999"/>
              <a:gd name="connsiteY10807" fmla="*/ 3776726 h 6844842"/>
              <a:gd name="connsiteX10808" fmla="*/ 4765766 w 9143999"/>
              <a:gd name="connsiteY10808" fmla="*/ 3762441 h 6844842"/>
              <a:gd name="connsiteX10809" fmla="*/ 4762337 w 9143999"/>
              <a:gd name="connsiteY10809" fmla="*/ 3736151 h 6844842"/>
              <a:gd name="connsiteX10810" fmla="*/ 4796627 w 9143999"/>
              <a:gd name="connsiteY10810" fmla="*/ 3736151 h 6844842"/>
              <a:gd name="connsiteX10811" fmla="*/ 4793769 w 9143999"/>
              <a:gd name="connsiteY10811" fmla="*/ 3761871 h 6844842"/>
              <a:gd name="connsiteX10812" fmla="*/ 1178841 w 9143999"/>
              <a:gd name="connsiteY10812" fmla="*/ 3777307 h 6844842"/>
              <a:gd name="connsiteX10813" fmla="*/ 1174840 w 9143999"/>
              <a:gd name="connsiteY10813" fmla="*/ 3720162 h 6844842"/>
              <a:gd name="connsiteX10814" fmla="*/ 1217703 w 9143999"/>
              <a:gd name="connsiteY10814" fmla="*/ 3736161 h 6844842"/>
              <a:gd name="connsiteX10815" fmla="*/ 1178841 w 9143999"/>
              <a:gd name="connsiteY10815" fmla="*/ 3777307 h 6844842"/>
              <a:gd name="connsiteX10816" fmla="*/ 7965156 w 9143999"/>
              <a:gd name="connsiteY10816" fmla="*/ 3777307 h 6844842"/>
              <a:gd name="connsiteX10817" fmla="*/ 7926294 w 9143999"/>
              <a:gd name="connsiteY10817" fmla="*/ 3736161 h 6844842"/>
              <a:gd name="connsiteX10818" fmla="*/ 7969157 w 9143999"/>
              <a:gd name="connsiteY10818" fmla="*/ 3720162 h 6844842"/>
              <a:gd name="connsiteX10819" fmla="*/ 7965156 w 9143999"/>
              <a:gd name="connsiteY10819" fmla="*/ 3777307 h 6844842"/>
              <a:gd name="connsiteX10820" fmla="*/ 656268 w 9143999"/>
              <a:gd name="connsiteY10820" fmla="*/ 3781312 h 6844842"/>
              <a:gd name="connsiteX10821" fmla="*/ 633476 w 9143999"/>
              <a:gd name="connsiteY10821" fmla="*/ 3774454 h 6844842"/>
              <a:gd name="connsiteX10822" fmla="*/ 642611 w 9143999"/>
              <a:gd name="connsiteY10822" fmla="*/ 3714449 h 6844842"/>
              <a:gd name="connsiteX10823" fmla="*/ 674037 w 9143999"/>
              <a:gd name="connsiteY10823" fmla="*/ 3716738 h 6844842"/>
              <a:gd name="connsiteX10824" fmla="*/ 680334 w 9143999"/>
              <a:gd name="connsiteY10824" fmla="*/ 3772738 h 6844842"/>
              <a:gd name="connsiteX10825" fmla="*/ 656268 w 9143999"/>
              <a:gd name="connsiteY10825" fmla="*/ 3781312 h 6844842"/>
              <a:gd name="connsiteX10826" fmla="*/ 8487729 w 9143999"/>
              <a:gd name="connsiteY10826" fmla="*/ 3781312 h 6844842"/>
              <a:gd name="connsiteX10827" fmla="*/ 8463663 w 9143999"/>
              <a:gd name="connsiteY10827" fmla="*/ 3772738 h 6844842"/>
              <a:gd name="connsiteX10828" fmla="*/ 8469960 w 9143999"/>
              <a:gd name="connsiteY10828" fmla="*/ 3716738 h 6844842"/>
              <a:gd name="connsiteX10829" fmla="*/ 8501386 w 9143999"/>
              <a:gd name="connsiteY10829" fmla="*/ 3714449 h 6844842"/>
              <a:gd name="connsiteX10830" fmla="*/ 8510521 w 9143999"/>
              <a:gd name="connsiteY10830" fmla="*/ 3774454 h 6844842"/>
              <a:gd name="connsiteX10831" fmla="*/ 8487729 w 9143999"/>
              <a:gd name="connsiteY10831" fmla="*/ 3781312 h 6844842"/>
              <a:gd name="connsiteX10832" fmla="*/ 1992695 w 9143999"/>
              <a:gd name="connsiteY10832" fmla="*/ 3781528 h 6844842"/>
              <a:gd name="connsiteX10833" fmla="*/ 1966835 w 9143999"/>
              <a:gd name="connsiteY10833" fmla="*/ 3777315 h 6844842"/>
              <a:gd name="connsiteX10834" fmla="*/ 1968549 w 9143999"/>
              <a:gd name="connsiteY10834" fmla="*/ 3715595 h 6844842"/>
              <a:gd name="connsiteX10835" fmla="*/ 1988552 w 9143999"/>
              <a:gd name="connsiteY10835" fmla="*/ 3704738 h 6844842"/>
              <a:gd name="connsiteX10836" fmla="*/ 2002839 w 9143999"/>
              <a:gd name="connsiteY10836" fmla="*/ 3720739 h 6844842"/>
              <a:gd name="connsiteX10837" fmla="*/ 2010840 w 9143999"/>
              <a:gd name="connsiteY10837" fmla="*/ 3764742 h 6844842"/>
              <a:gd name="connsiteX10838" fmla="*/ 1992695 w 9143999"/>
              <a:gd name="connsiteY10838" fmla="*/ 3781528 h 6844842"/>
              <a:gd name="connsiteX10839" fmla="*/ 7151302 w 9143999"/>
              <a:gd name="connsiteY10839" fmla="*/ 3781528 h 6844842"/>
              <a:gd name="connsiteX10840" fmla="*/ 7133157 w 9143999"/>
              <a:gd name="connsiteY10840" fmla="*/ 3764742 h 6844842"/>
              <a:gd name="connsiteX10841" fmla="*/ 7141158 w 9143999"/>
              <a:gd name="connsiteY10841" fmla="*/ 3720739 h 6844842"/>
              <a:gd name="connsiteX10842" fmla="*/ 7155445 w 9143999"/>
              <a:gd name="connsiteY10842" fmla="*/ 3704738 h 6844842"/>
              <a:gd name="connsiteX10843" fmla="*/ 7175448 w 9143999"/>
              <a:gd name="connsiteY10843" fmla="*/ 3715595 h 6844842"/>
              <a:gd name="connsiteX10844" fmla="*/ 7177162 w 9143999"/>
              <a:gd name="connsiteY10844" fmla="*/ 3777315 h 6844842"/>
              <a:gd name="connsiteX10845" fmla="*/ 7151302 w 9143999"/>
              <a:gd name="connsiteY10845" fmla="*/ 3781528 h 6844842"/>
              <a:gd name="connsiteX10846" fmla="*/ 0 w 9143999"/>
              <a:gd name="connsiteY10846" fmla="*/ 3785174 h 6844842"/>
              <a:gd name="connsiteX10847" fmla="*/ 0 w 9143999"/>
              <a:gd name="connsiteY10847" fmla="*/ 3709988 h 6844842"/>
              <a:gd name="connsiteX10848" fmla="*/ 18972 w 9143999"/>
              <a:gd name="connsiteY10848" fmla="*/ 3722445 h 6844842"/>
              <a:gd name="connsiteX10849" fmla="*/ 9800 w 9143999"/>
              <a:gd name="connsiteY10849" fmla="*/ 3781308 h 6844842"/>
              <a:gd name="connsiteX10850" fmla="*/ 9143999 w 9143999"/>
              <a:gd name="connsiteY10850" fmla="*/ 3785175 h 6844842"/>
              <a:gd name="connsiteX10851" fmla="*/ 9134197 w 9143999"/>
              <a:gd name="connsiteY10851" fmla="*/ 3781308 h 6844842"/>
              <a:gd name="connsiteX10852" fmla="*/ 9125025 w 9143999"/>
              <a:gd name="connsiteY10852" fmla="*/ 3722445 h 6844842"/>
              <a:gd name="connsiteX10853" fmla="*/ 9143999 w 9143999"/>
              <a:gd name="connsiteY10853" fmla="*/ 3709986 h 6844842"/>
              <a:gd name="connsiteX10854" fmla="*/ 526159 w 9143999"/>
              <a:gd name="connsiteY10854" fmla="*/ 3786450 h 6844842"/>
              <a:gd name="connsiteX10855" fmla="*/ 508515 w 9143999"/>
              <a:gd name="connsiteY10855" fmla="*/ 3777305 h 6844842"/>
              <a:gd name="connsiteX10856" fmla="*/ 502222 w 9143999"/>
              <a:gd name="connsiteY10856" fmla="*/ 3724161 h 6844842"/>
              <a:gd name="connsiteX10857" fmla="*/ 543378 w 9143999"/>
              <a:gd name="connsiteY10857" fmla="*/ 3718446 h 6844842"/>
              <a:gd name="connsiteX10858" fmla="*/ 541664 w 9143999"/>
              <a:gd name="connsiteY10858" fmla="*/ 3778450 h 6844842"/>
              <a:gd name="connsiteX10859" fmla="*/ 526159 w 9143999"/>
              <a:gd name="connsiteY10859" fmla="*/ 3786450 h 6844842"/>
              <a:gd name="connsiteX10860" fmla="*/ 8617838 w 9143999"/>
              <a:gd name="connsiteY10860" fmla="*/ 3786450 h 6844842"/>
              <a:gd name="connsiteX10861" fmla="*/ 8602333 w 9143999"/>
              <a:gd name="connsiteY10861" fmla="*/ 3778450 h 6844842"/>
              <a:gd name="connsiteX10862" fmla="*/ 8600619 w 9143999"/>
              <a:gd name="connsiteY10862" fmla="*/ 3718446 h 6844842"/>
              <a:gd name="connsiteX10863" fmla="*/ 8641775 w 9143999"/>
              <a:gd name="connsiteY10863" fmla="*/ 3724161 h 6844842"/>
              <a:gd name="connsiteX10864" fmla="*/ 8635482 w 9143999"/>
              <a:gd name="connsiteY10864" fmla="*/ 3777305 h 6844842"/>
              <a:gd name="connsiteX10865" fmla="*/ 8617838 w 9143999"/>
              <a:gd name="connsiteY10865" fmla="*/ 3786450 h 6844842"/>
              <a:gd name="connsiteX10866" fmla="*/ 3832500 w 9143999"/>
              <a:gd name="connsiteY10866" fmla="*/ 3786665 h 6844842"/>
              <a:gd name="connsiteX10867" fmla="*/ 3810997 w 9143999"/>
              <a:gd name="connsiteY10867" fmla="*/ 3773307 h 6844842"/>
              <a:gd name="connsiteX10868" fmla="*/ 3808711 w 9143999"/>
              <a:gd name="connsiteY10868" fmla="*/ 3724161 h 6844842"/>
              <a:gd name="connsiteX10869" fmla="*/ 3858432 w 9143999"/>
              <a:gd name="connsiteY10869" fmla="*/ 3720731 h 6844842"/>
              <a:gd name="connsiteX10870" fmla="*/ 3856146 w 9143999"/>
              <a:gd name="connsiteY10870" fmla="*/ 3775594 h 6844842"/>
              <a:gd name="connsiteX10871" fmla="*/ 3832500 w 9143999"/>
              <a:gd name="connsiteY10871" fmla="*/ 3786665 h 6844842"/>
              <a:gd name="connsiteX10872" fmla="*/ 5311497 w 9143999"/>
              <a:gd name="connsiteY10872" fmla="*/ 3786665 h 6844842"/>
              <a:gd name="connsiteX10873" fmla="*/ 5287851 w 9143999"/>
              <a:gd name="connsiteY10873" fmla="*/ 3775594 h 6844842"/>
              <a:gd name="connsiteX10874" fmla="*/ 5285565 w 9143999"/>
              <a:gd name="connsiteY10874" fmla="*/ 3720731 h 6844842"/>
              <a:gd name="connsiteX10875" fmla="*/ 5335286 w 9143999"/>
              <a:gd name="connsiteY10875" fmla="*/ 3724161 h 6844842"/>
              <a:gd name="connsiteX10876" fmla="*/ 5333000 w 9143999"/>
              <a:gd name="connsiteY10876" fmla="*/ 3773307 h 6844842"/>
              <a:gd name="connsiteX10877" fmla="*/ 5311497 w 9143999"/>
              <a:gd name="connsiteY10877" fmla="*/ 3786665 h 6844842"/>
              <a:gd name="connsiteX10878" fmla="*/ 2385114 w 9143999"/>
              <a:gd name="connsiteY10878" fmla="*/ 3791875 h 6844842"/>
              <a:gd name="connsiteX10879" fmla="*/ 2363397 w 9143999"/>
              <a:gd name="connsiteY10879" fmla="*/ 3784158 h 6844842"/>
              <a:gd name="connsiteX10880" fmla="*/ 2349110 w 9143999"/>
              <a:gd name="connsiteY10880" fmla="*/ 3720156 h 6844842"/>
              <a:gd name="connsiteX10881" fmla="*/ 2409689 w 9143999"/>
              <a:gd name="connsiteY10881" fmla="*/ 3722442 h 6844842"/>
              <a:gd name="connsiteX10882" fmla="*/ 2405117 w 9143999"/>
              <a:gd name="connsiteY10882" fmla="*/ 3775588 h 6844842"/>
              <a:gd name="connsiteX10883" fmla="*/ 2385114 w 9143999"/>
              <a:gd name="connsiteY10883" fmla="*/ 3791875 h 6844842"/>
              <a:gd name="connsiteX10884" fmla="*/ 6758883 w 9143999"/>
              <a:gd name="connsiteY10884" fmla="*/ 3791875 h 6844842"/>
              <a:gd name="connsiteX10885" fmla="*/ 6738880 w 9143999"/>
              <a:gd name="connsiteY10885" fmla="*/ 3775588 h 6844842"/>
              <a:gd name="connsiteX10886" fmla="*/ 6734308 w 9143999"/>
              <a:gd name="connsiteY10886" fmla="*/ 3722442 h 6844842"/>
              <a:gd name="connsiteX10887" fmla="*/ 6794887 w 9143999"/>
              <a:gd name="connsiteY10887" fmla="*/ 3720156 h 6844842"/>
              <a:gd name="connsiteX10888" fmla="*/ 6780600 w 9143999"/>
              <a:gd name="connsiteY10888" fmla="*/ 3784158 h 6844842"/>
              <a:gd name="connsiteX10889" fmla="*/ 6758883 w 9143999"/>
              <a:gd name="connsiteY10889" fmla="*/ 3791875 h 6844842"/>
              <a:gd name="connsiteX10890" fmla="*/ 2502748 w 9143999"/>
              <a:gd name="connsiteY10890" fmla="*/ 3792078 h 6844842"/>
              <a:gd name="connsiteX10891" fmla="*/ 2486058 w 9143999"/>
              <a:gd name="connsiteY10891" fmla="*/ 3782442 h 6844842"/>
              <a:gd name="connsiteX10892" fmla="*/ 2473485 w 9143999"/>
              <a:gd name="connsiteY10892" fmla="*/ 3729299 h 6844842"/>
              <a:gd name="connsiteX10893" fmla="*/ 2514062 w 9143999"/>
              <a:gd name="connsiteY10893" fmla="*/ 3707581 h 6844842"/>
              <a:gd name="connsiteX10894" fmla="*/ 2547209 w 9143999"/>
              <a:gd name="connsiteY10894" fmla="*/ 3727580 h 6844842"/>
              <a:gd name="connsiteX10895" fmla="*/ 2551209 w 9143999"/>
              <a:gd name="connsiteY10895" fmla="*/ 3761301 h 6844842"/>
              <a:gd name="connsiteX10896" fmla="*/ 2502748 w 9143999"/>
              <a:gd name="connsiteY10896" fmla="*/ 3792078 h 6844842"/>
              <a:gd name="connsiteX10897" fmla="*/ 6641249 w 9143999"/>
              <a:gd name="connsiteY10897" fmla="*/ 3792078 h 6844842"/>
              <a:gd name="connsiteX10898" fmla="*/ 6592788 w 9143999"/>
              <a:gd name="connsiteY10898" fmla="*/ 3761301 h 6844842"/>
              <a:gd name="connsiteX10899" fmla="*/ 6596788 w 9143999"/>
              <a:gd name="connsiteY10899" fmla="*/ 3727580 h 6844842"/>
              <a:gd name="connsiteX10900" fmla="*/ 6629935 w 9143999"/>
              <a:gd name="connsiteY10900" fmla="*/ 3707581 h 6844842"/>
              <a:gd name="connsiteX10901" fmla="*/ 6670512 w 9143999"/>
              <a:gd name="connsiteY10901" fmla="*/ 3729299 h 6844842"/>
              <a:gd name="connsiteX10902" fmla="*/ 6657939 w 9143999"/>
              <a:gd name="connsiteY10902" fmla="*/ 3782442 h 6844842"/>
              <a:gd name="connsiteX10903" fmla="*/ 6641249 w 9143999"/>
              <a:gd name="connsiteY10903" fmla="*/ 3792078 h 6844842"/>
              <a:gd name="connsiteX10904" fmla="*/ 4497884 w 9143999"/>
              <a:gd name="connsiteY10904" fmla="*/ 3792301 h 6844842"/>
              <a:gd name="connsiteX10905" fmla="*/ 4474023 w 9143999"/>
              <a:gd name="connsiteY10905" fmla="*/ 3780156 h 6844842"/>
              <a:gd name="connsiteX10906" fmla="*/ 4468880 w 9143999"/>
              <a:gd name="connsiteY10906" fmla="*/ 3717295 h 6844842"/>
              <a:gd name="connsiteX10907" fmla="*/ 4527173 w 9143999"/>
              <a:gd name="connsiteY10907" fmla="*/ 3721868 h 6844842"/>
              <a:gd name="connsiteX10908" fmla="*/ 4544889 w 9143999"/>
              <a:gd name="connsiteY10908" fmla="*/ 3732727 h 6844842"/>
              <a:gd name="connsiteX10909" fmla="*/ 4550033 w 9143999"/>
              <a:gd name="connsiteY10909" fmla="*/ 3744154 h 6844842"/>
              <a:gd name="connsiteX10910" fmla="*/ 4544889 w 9143999"/>
              <a:gd name="connsiteY10910" fmla="*/ 3759014 h 6844842"/>
              <a:gd name="connsiteX10911" fmla="*/ 4522601 w 9143999"/>
              <a:gd name="connsiteY10911" fmla="*/ 3776161 h 6844842"/>
              <a:gd name="connsiteX10912" fmla="*/ 4497884 w 9143999"/>
              <a:gd name="connsiteY10912" fmla="*/ 3792301 h 6844842"/>
              <a:gd name="connsiteX10913" fmla="*/ 4646113 w 9143999"/>
              <a:gd name="connsiteY10913" fmla="*/ 3792301 h 6844842"/>
              <a:gd name="connsiteX10914" fmla="*/ 4621396 w 9143999"/>
              <a:gd name="connsiteY10914" fmla="*/ 3776161 h 6844842"/>
              <a:gd name="connsiteX10915" fmla="*/ 4599108 w 9143999"/>
              <a:gd name="connsiteY10915" fmla="*/ 3759014 h 6844842"/>
              <a:gd name="connsiteX10916" fmla="*/ 4593964 w 9143999"/>
              <a:gd name="connsiteY10916" fmla="*/ 3744154 h 6844842"/>
              <a:gd name="connsiteX10917" fmla="*/ 4599108 w 9143999"/>
              <a:gd name="connsiteY10917" fmla="*/ 3732727 h 6844842"/>
              <a:gd name="connsiteX10918" fmla="*/ 4616824 w 9143999"/>
              <a:gd name="connsiteY10918" fmla="*/ 3721868 h 6844842"/>
              <a:gd name="connsiteX10919" fmla="*/ 4675117 w 9143999"/>
              <a:gd name="connsiteY10919" fmla="*/ 3717295 h 6844842"/>
              <a:gd name="connsiteX10920" fmla="*/ 4669974 w 9143999"/>
              <a:gd name="connsiteY10920" fmla="*/ 3780156 h 6844842"/>
              <a:gd name="connsiteX10921" fmla="*/ 4646113 w 9143999"/>
              <a:gd name="connsiteY10921" fmla="*/ 3792301 h 6844842"/>
              <a:gd name="connsiteX10922" fmla="*/ 925059 w 9143999"/>
              <a:gd name="connsiteY10922" fmla="*/ 3792444 h 6844842"/>
              <a:gd name="connsiteX10923" fmla="*/ 897093 w 9143999"/>
              <a:gd name="connsiteY10923" fmla="*/ 3780156 h 6844842"/>
              <a:gd name="connsiteX10924" fmla="*/ 890778 w 9143999"/>
              <a:gd name="connsiteY10924" fmla="*/ 3719015 h 6844842"/>
              <a:gd name="connsiteX10925" fmla="*/ 954210 w 9143999"/>
              <a:gd name="connsiteY10925" fmla="*/ 3720727 h 6844842"/>
              <a:gd name="connsiteX10926" fmla="*/ 951357 w 9143999"/>
              <a:gd name="connsiteY10926" fmla="*/ 3777302 h 6844842"/>
              <a:gd name="connsiteX10927" fmla="*/ 925059 w 9143999"/>
              <a:gd name="connsiteY10927" fmla="*/ 3792444 h 6844842"/>
              <a:gd name="connsiteX10928" fmla="*/ 8218938 w 9143999"/>
              <a:gd name="connsiteY10928" fmla="*/ 3792444 h 6844842"/>
              <a:gd name="connsiteX10929" fmla="*/ 8192640 w 9143999"/>
              <a:gd name="connsiteY10929" fmla="*/ 3777302 h 6844842"/>
              <a:gd name="connsiteX10930" fmla="*/ 8189787 w 9143999"/>
              <a:gd name="connsiteY10930" fmla="*/ 3720727 h 6844842"/>
              <a:gd name="connsiteX10931" fmla="*/ 8253219 w 9143999"/>
              <a:gd name="connsiteY10931" fmla="*/ 3719015 h 6844842"/>
              <a:gd name="connsiteX10932" fmla="*/ 8246904 w 9143999"/>
              <a:gd name="connsiteY10932" fmla="*/ 3780156 h 6844842"/>
              <a:gd name="connsiteX10933" fmla="*/ 8218938 w 9143999"/>
              <a:gd name="connsiteY10933" fmla="*/ 3792444 h 6844842"/>
              <a:gd name="connsiteX10934" fmla="*/ 1452814 w 9143999"/>
              <a:gd name="connsiteY10934" fmla="*/ 3792590 h 6844842"/>
              <a:gd name="connsiteX10935" fmla="*/ 1424168 w 9143999"/>
              <a:gd name="connsiteY10935" fmla="*/ 3781877 h 6844842"/>
              <a:gd name="connsiteX10936" fmla="*/ 1458458 w 9143999"/>
              <a:gd name="connsiteY10936" fmla="*/ 3704159 h 6844842"/>
              <a:gd name="connsiteX10937" fmla="*/ 1481889 w 9143999"/>
              <a:gd name="connsiteY10937" fmla="*/ 3780159 h 6844842"/>
              <a:gd name="connsiteX10938" fmla="*/ 1452814 w 9143999"/>
              <a:gd name="connsiteY10938" fmla="*/ 3792590 h 6844842"/>
              <a:gd name="connsiteX10939" fmla="*/ 7691183 w 9143999"/>
              <a:gd name="connsiteY10939" fmla="*/ 3792590 h 6844842"/>
              <a:gd name="connsiteX10940" fmla="*/ 7662108 w 9143999"/>
              <a:gd name="connsiteY10940" fmla="*/ 3780159 h 6844842"/>
              <a:gd name="connsiteX10941" fmla="*/ 7685539 w 9143999"/>
              <a:gd name="connsiteY10941" fmla="*/ 3704159 h 6844842"/>
              <a:gd name="connsiteX10942" fmla="*/ 7719829 w 9143999"/>
              <a:gd name="connsiteY10942" fmla="*/ 3781877 h 6844842"/>
              <a:gd name="connsiteX10943" fmla="*/ 7691183 w 9143999"/>
              <a:gd name="connsiteY10943" fmla="*/ 3792590 h 6844842"/>
              <a:gd name="connsiteX10944" fmla="*/ 1056184 w 9143999"/>
              <a:gd name="connsiteY10944" fmla="*/ 3792732 h 6844842"/>
              <a:gd name="connsiteX10945" fmla="*/ 1027120 w 9143999"/>
              <a:gd name="connsiteY10945" fmla="*/ 3779015 h 6844842"/>
              <a:gd name="connsiteX10946" fmla="*/ 1021411 w 9143999"/>
              <a:gd name="connsiteY10946" fmla="*/ 3720153 h 6844842"/>
              <a:gd name="connsiteX10947" fmla="*/ 1053972 w 9143999"/>
              <a:gd name="connsiteY10947" fmla="*/ 3707581 h 6844842"/>
              <a:gd name="connsiteX10948" fmla="*/ 1088226 w 9143999"/>
              <a:gd name="connsiteY10948" fmla="*/ 3724156 h 6844842"/>
              <a:gd name="connsiteX10949" fmla="*/ 1083086 w 9143999"/>
              <a:gd name="connsiteY10949" fmla="*/ 3775588 h 6844842"/>
              <a:gd name="connsiteX10950" fmla="*/ 1056184 w 9143999"/>
              <a:gd name="connsiteY10950" fmla="*/ 3792732 h 6844842"/>
              <a:gd name="connsiteX10951" fmla="*/ 8087813 w 9143999"/>
              <a:gd name="connsiteY10951" fmla="*/ 3792732 h 6844842"/>
              <a:gd name="connsiteX10952" fmla="*/ 8060911 w 9143999"/>
              <a:gd name="connsiteY10952" fmla="*/ 3775588 h 6844842"/>
              <a:gd name="connsiteX10953" fmla="*/ 8055771 w 9143999"/>
              <a:gd name="connsiteY10953" fmla="*/ 3724156 h 6844842"/>
              <a:gd name="connsiteX10954" fmla="*/ 8090025 w 9143999"/>
              <a:gd name="connsiteY10954" fmla="*/ 3707581 h 6844842"/>
              <a:gd name="connsiteX10955" fmla="*/ 8122586 w 9143999"/>
              <a:gd name="connsiteY10955" fmla="*/ 3720153 h 6844842"/>
              <a:gd name="connsiteX10956" fmla="*/ 8116877 w 9143999"/>
              <a:gd name="connsiteY10956" fmla="*/ 3779015 h 6844842"/>
              <a:gd name="connsiteX10957" fmla="*/ 8087813 w 9143999"/>
              <a:gd name="connsiteY10957" fmla="*/ 3792732 h 6844842"/>
              <a:gd name="connsiteX10958" fmla="*/ 127394 w 9143999"/>
              <a:gd name="connsiteY10958" fmla="*/ 3793308 h 6844842"/>
              <a:gd name="connsiteX10959" fmla="*/ 91352 w 9143999"/>
              <a:gd name="connsiteY10959" fmla="*/ 3775591 h 6844842"/>
              <a:gd name="connsiteX10960" fmla="*/ 93068 w 9143999"/>
              <a:gd name="connsiteY10960" fmla="*/ 3718446 h 6844842"/>
              <a:gd name="connsiteX10961" fmla="*/ 170875 w 9143999"/>
              <a:gd name="connsiteY10961" fmla="*/ 3730448 h 6844842"/>
              <a:gd name="connsiteX10962" fmla="*/ 173163 w 9143999"/>
              <a:gd name="connsiteY10962" fmla="*/ 3760734 h 6844842"/>
              <a:gd name="connsiteX10963" fmla="*/ 127394 w 9143999"/>
              <a:gd name="connsiteY10963" fmla="*/ 3793308 h 6844842"/>
              <a:gd name="connsiteX10964" fmla="*/ 9016603 w 9143999"/>
              <a:gd name="connsiteY10964" fmla="*/ 3793308 h 6844842"/>
              <a:gd name="connsiteX10965" fmla="*/ 8970834 w 9143999"/>
              <a:gd name="connsiteY10965" fmla="*/ 3760734 h 6844842"/>
              <a:gd name="connsiteX10966" fmla="*/ 8973122 w 9143999"/>
              <a:gd name="connsiteY10966" fmla="*/ 3730448 h 6844842"/>
              <a:gd name="connsiteX10967" fmla="*/ 9050929 w 9143999"/>
              <a:gd name="connsiteY10967" fmla="*/ 3718446 h 6844842"/>
              <a:gd name="connsiteX10968" fmla="*/ 9052645 w 9143999"/>
              <a:gd name="connsiteY10968" fmla="*/ 3775591 h 6844842"/>
              <a:gd name="connsiteX10969" fmla="*/ 9016603 w 9143999"/>
              <a:gd name="connsiteY10969" fmla="*/ 3793308 h 6844842"/>
              <a:gd name="connsiteX10970" fmla="*/ 4107972 w 9143999"/>
              <a:gd name="connsiteY10970" fmla="*/ 3793591 h 6844842"/>
              <a:gd name="connsiteX10971" fmla="*/ 4067752 w 9143999"/>
              <a:gd name="connsiteY10971" fmla="*/ 3778450 h 6844842"/>
              <a:gd name="connsiteX10972" fmla="*/ 4053465 w 9143999"/>
              <a:gd name="connsiteY10972" fmla="*/ 3747589 h 6844842"/>
              <a:gd name="connsiteX10973" fmla="*/ 4092898 w 9143999"/>
              <a:gd name="connsiteY10973" fmla="*/ 3701871 h 6844842"/>
              <a:gd name="connsiteX10974" fmla="*/ 4144333 w 9143999"/>
              <a:gd name="connsiteY10974" fmla="*/ 3760731 h 6844842"/>
              <a:gd name="connsiteX10975" fmla="*/ 4107972 w 9143999"/>
              <a:gd name="connsiteY10975" fmla="*/ 3793591 h 6844842"/>
              <a:gd name="connsiteX10976" fmla="*/ 5036025 w 9143999"/>
              <a:gd name="connsiteY10976" fmla="*/ 3793591 h 6844842"/>
              <a:gd name="connsiteX10977" fmla="*/ 4999664 w 9143999"/>
              <a:gd name="connsiteY10977" fmla="*/ 3760731 h 6844842"/>
              <a:gd name="connsiteX10978" fmla="*/ 5051099 w 9143999"/>
              <a:gd name="connsiteY10978" fmla="*/ 3701871 h 6844842"/>
              <a:gd name="connsiteX10979" fmla="*/ 5090532 w 9143999"/>
              <a:gd name="connsiteY10979" fmla="*/ 3747589 h 6844842"/>
              <a:gd name="connsiteX10980" fmla="*/ 5076245 w 9143999"/>
              <a:gd name="connsiteY10980" fmla="*/ 3778450 h 6844842"/>
              <a:gd name="connsiteX10981" fmla="*/ 5036025 w 9143999"/>
              <a:gd name="connsiteY10981" fmla="*/ 3793591 h 6844842"/>
              <a:gd name="connsiteX10982" fmla="*/ 2642444 w 9143999"/>
              <a:gd name="connsiteY10982" fmla="*/ 3889057 h 6844842"/>
              <a:gd name="connsiteX10983" fmla="*/ 2633871 w 9143999"/>
              <a:gd name="connsiteY10983" fmla="*/ 3880485 h 6844842"/>
              <a:gd name="connsiteX10984" fmla="*/ 2644158 w 9143999"/>
              <a:gd name="connsiteY10984" fmla="*/ 3870200 h 6844842"/>
              <a:gd name="connsiteX10985" fmla="*/ 2642444 w 9143999"/>
              <a:gd name="connsiteY10985" fmla="*/ 3889057 h 6844842"/>
              <a:gd name="connsiteX10986" fmla="*/ 6501553 w 9143999"/>
              <a:gd name="connsiteY10986" fmla="*/ 3889057 h 6844842"/>
              <a:gd name="connsiteX10987" fmla="*/ 6499839 w 9143999"/>
              <a:gd name="connsiteY10987" fmla="*/ 3870200 h 6844842"/>
              <a:gd name="connsiteX10988" fmla="*/ 6510126 w 9143999"/>
              <a:gd name="connsiteY10988" fmla="*/ 3880485 h 6844842"/>
              <a:gd name="connsiteX10989" fmla="*/ 6501553 w 9143999"/>
              <a:gd name="connsiteY10989" fmla="*/ 3889057 h 6844842"/>
              <a:gd name="connsiteX10990" fmla="*/ 1712362 w 9143999"/>
              <a:gd name="connsiteY10990" fmla="*/ 3889417 h 6844842"/>
              <a:gd name="connsiteX10991" fmla="*/ 1708361 w 9143999"/>
              <a:gd name="connsiteY10991" fmla="*/ 3878769 h 6844842"/>
              <a:gd name="connsiteX10992" fmla="*/ 1713505 w 9143999"/>
              <a:gd name="connsiteY10992" fmla="*/ 3867343 h 6844842"/>
              <a:gd name="connsiteX10993" fmla="*/ 1721506 w 9143999"/>
              <a:gd name="connsiteY10993" fmla="*/ 3886774 h 6844842"/>
              <a:gd name="connsiteX10994" fmla="*/ 1712362 w 9143999"/>
              <a:gd name="connsiteY10994" fmla="*/ 3889417 h 6844842"/>
              <a:gd name="connsiteX10995" fmla="*/ 7431635 w 9143999"/>
              <a:gd name="connsiteY10995" fmla="*/ 3889417 h 6844842"/>
              <a:gd name="connsiteX10996" fmla="*/ 7422491 w 9143999"/>
              <a:gd name="connsiteY10996" fmla="*/ 3886774 h 6844842"/>
              <a:gd name="connsiteX10997" fmla="*/ 7430492 w 9143999"/>
              <a:gd name="connsiteY10997" fmla="*/ 3867343 h 6844842"/>
              <a:gd name="connsiteX10998" fmla="*/ 7435636 w 9143999"/>
              <a:gd name="connsiteY10998" fmla="*/ 3878769 h 6844842"/>
              <a:gd name="connsiteX10999" fmla="*/ 7431635 w 9143999"/>
              <a:gd name="connsiteY10999" fmla="*/ 3889417 h 6844842"/>
              <a:gd name="connsiteX11000" fmla="*/ 259965 w 9143999"/>
              <a:gd name="connsiteY11000" fmla="*/ 3889774 h 6844842"/>
              <a:gd name="connsiteX11001" fmla="*/ 250688 w 9143999"/>
              <a:gd name="connsiteY11001" fmla="*/ 3884488 h 6844842"/>
              <a:gd name="connsiteX11002" fmla="*/ 259821 w 9143999"/>
              <a:gd name="connsiteY11002" fmla="*/ 3867343 h 6844842"/>
              <a:gd name="connsiteX11003" fmla="*/ 264959 w 9143999"/>
              <a:gd name="connsiteY11003" fmla="*/ 3878769 h 6844842"/>
              <a:gd name="connsiteX11004" fmla="*/ 259965 w 9143999"/>
              <a:gd name="connsiteY11004" fmla="*/ 3889774 h 6844842"/>
              <a:gd name="connsiteX11005" fmla="*/ 8884032 w 9143999"/>
              <a:gd name="connsiteY11005" fmla="*/ 3889774 h 6844842"/>
              <a:gd name="connsiteX11006" fmla="*/ 8879038 w 9143999"/>
              <a:gd name="connsiteY11006" fmla="*/ 3878769 h 6844842"/>
              <a:gd name="connsiteX11007" fmla="*/ 8884176 w 9143999"/>
              <a:gd name="connsiteY11007" fmla="*/ 3867343 h 6844842"/>
              <a:gd name="connsiteX11008" fmla="*/ 8893309 w 9143999"/>
              <a:gd name="connsiteY11008" fmla="*/ 3884488 h 6844842"/>
              <a:gd name="connsiteX11009" fmla="*/ 8884032 w 9143999"/>
              <a:gd name="connsiteY11009" fmla="*/ 3889774 h 6844842"/>
              <a:gd name="connsiteX11010" fmla="*/ 1578837 w 9143999"/>
              <a:gd name="connsiteY11010" fmla="*/ 3891914 h 6844842"/>
              <a:gd name="connsiteX11011" fmla="*/ 1582266 w 9143999"/>
              <a:gd name="connsiteY11011" fmla="*/ 3867340 h 6844842"/>
              <a:gd name="connsiteX11012" fmla="*/ 1597696 w 9143999"/>
              <a:gd name="connsiteY11012" fmla="*/ 3873625 h 6844842"/>
              <a:gd name="connsiteX11013" fmla="*/ 1578837 w 9143999"/>
              <a:gd name="connsiteY11013" fmla="*/ 3891914 h 6844842"/>
              <a:gd name="connsiteX11014" fmla="*/ 7565160 w 9143999"/>
              <a:gd name="connsiteY11014" fmla="*/ 3891914 h 6844842"/>
              <a:gd name="connsiteX11015" fmla="*/ 7546301 w 9143999"/>
              <a:gd name="connsiteY11015" fmla="*/ 3873625 h 6844842"/>
              <a:gd name="connsiteX11016" fmla="*/ 7561731 w 9143999"/>
              <a:gd name="connsiteY11016" fmla="*/ 3867340 h 6844842"/>
              <a:gd name="connsiteX11017" fmla="*/ 7565160 w 9143999"/>
              <a:gd name="connsiteY11017" fmla="*/ 3891914 h 6844842"/>
              <a:gd name="connsiteX11018" fmla="*/ 1988546 w 9143999"/>
              <a:gd name="connsiteY11018" fmla="*/ 3892485 h 6844842"/>
              <a:gd name="connsiteX11019" fmla="*/ 1976544 w 9143999"/>
              <a:gd name="connsiteY11019" fmla="*/ 3887341 h 6844842"/>
              <a:gd name="connsiteX11020" fmla="*/ 1985688 w 9143999"/>
              <a:gd name="connsiteY11020" fmla="*/ 3867338 h 6844842"/>
              <a:gd name="connsiteX11021" fmla="*/ 1988546 w 9143999"/>
              <a:gd name="connsiteY11021" fmla="*/ 3892485 h 6844842"/>
              <a:gd name="connsiteX11022" fmla="*/ 7155451 w 9143999"/>
              <a:gd name="connsiteY11022" fmla="*/ 3892485 h 6844842"/>
              <a:gd name="connsiteX11023" fmla="*/ 7158309 w 9143999"/>
              <a:gd name="connsiteY11023" fmla="*/ 3867338 h 6844842"/>
              <a:gd name="connsiteX11024" fmla="*/ 7167453 w 9143999"/>
              <a:gd name="connsiteY11024" fmla="*/ 3887341 h 6844842"/>
              <a:gd name="connsiteX11025" fmla="*/ 7155451 w 9143999"/>
              <a:gd name="connsiteY11025" fmla="*/ 3892485 h 6844842"/>
              <a:gd name="connsiteX11026" fmla="*/ 0 w 9143999"/>
              <a:gd name="connsiteY11026" fmla="*/ 3893387 h 6844842"/>
              <a:gd name="connsiteX11027" fmla="*/ 0 w 9143999"/>
              <a:gd name="connsiteY11027" fmla="*/ 3864158 h 6844842"/>
              <a:gd name="connsiteX11028" fmla="*/ 7800 w 9143999"/>
              <a:gd name="connsiteY11028" fmla="*/ 3866914 h 6844842"/>
              <a:gd name="connsiteX11029" fmla="*/ 10950 w 9143999"/>
              <a:gd name="connsiteY11029" fmla="*/ 3878772 h 6844842"/>
              <a:gd name="connsiteX11030" fmla="*/ 7800 w 9143999"/>
              <a:gd name="connsiteY11030" fmla="*/ 3890631 h 6844842"/>
              <a:gd name="connsiteX11031" fmla="*/ 9143999 w 9143999"/>
              <a:gd name="connsiteY11031" fmla="*/ 3893388 h 6844842"/>
              <a:gd name="connsiteX11032" fmla="*/ 9136197 w 9143999"/>
              <a:gd name="connsiteY11032" fmla="*/ 3890631 h 6844842"/>
              <a:gd name="connsiteX11033" fmla="*/ 9133047 w 9143999"/>
              <a:gd name="connsiteY11033" fmla="*/ 3878772 h 6844842"/>
              <a:gd name="connsiteX11034" fmla="*/ 9136197 w 9143999"/>
              <a:gd name="connsiteY11034" fmla="*/ 3866914 h 6844842"/>
              <a:gd name="connsiteX11035" fmla="*/ 9143999 w 9143999"/>
              <a:gd name="connsiteY11035" fmla="*/ 3864157 h 6844842"/>
              <a:gd name="connsiteX11036" fmla="*/ 922210 w 9143999"/>
              <a:gd name="connsiteY11036" fmla="*/ 3894771 h 6844842"/>
              <a:gd name="connsiteX11037" fmla="*/ 910790 w 9143999"/>
              <a:gd name="connsiteY11037" fmla="*/ 3880485 h 6844842"/>
              <a:gd name="connsiteX11038" fmla="*/ 923924 w 9143999"/>
              <a:gd name="connsiteY11038" fmla="*/ 3864483 h 6844842"/>
              <a:gd name="connsiteX11039" fmla="*/ 922210 w 9143999"/>
              <a:gd name="connsiteY11039" fmla="*/ 3894771 h 6844842"/>
              <a:gd name="connsiteX11040" fmla="*/ 8221787 w 9143999"/>
              <a:gd name="connsiteY11040" fmla="*/ 3894771 h 6844842"/>
              <a:gd name="connsiteX11041" fmla="*/ 8220073 w 9143999"/>
              <a:gd name="connsiteY11041" fmla="*/ 3864483 h 6844842"/>
              <a:gd name="connsiteX11042" fmla="*/ 8233207 w 9143999"/>
              <a:gd name="connsiteY11042" fmla="*/ 3880485 h 6844842"/>
              <a:gd name="connsiteX11043" fmla="*/ 8221787 w 9143999"/>
              <a:gd name="connsiteY11043" fmla="*/ 3894771 h 6844842"/>
              <a:gd name="connsiteX11044" fmla="*/ 790994 w 9143999"/>
              <a:gd name="connsiteY11044" fmla="*/ 3894774 h 6844842"/>
              <a:gd name="connsiteX11045" fmla="*/ 774994 w 9143999"/>
              <a:gd name="connsiteY11045" fmla="*/ 3887916 h 6844842"/>
              <a:gd name="connsiteX11046" fmla="*/ 790994 w 9143999"/>
              <a:gd name="connsiteY11046" fmla="*/ 3862771 h 6844842"/>
              <a:gd name="connsiteX11047" fmla="*/ 804138 w 9143999"/>
              <a:gd name="connsiteY11047" fmla="*/ 3878772 h 6844842"/>
              <a:gd name="connsiteX11048" fmla="*/ 790994 w 9143999"/>
              <a:gd name="connsiteY11048" fmla="*/ 3894774 h 6844842"/>
              <a:gd name="connsiteX11049" fmla="*/ 2907778 w 9143999"/>
              <a:gd name="connsiteY11049" fmla="*/ 3894774 h 6844842"/>
              <a:gd name="connsiteX11050" fmla="*/ 2891776 w 9143999"/>
              <a:gd name="connsiteY11050" fmla="*/ 3887916 h 6844842"/>
              <a:gd name="connsiteX11051" fmla="*/ 2907778 w 9143999"/>
              <a:gd name="connsiteY11051" fmla="*/ 3862771 h 6844842"/>
              <a:gd name="connsiteX11052" fmla="*/ 2920922 w 9143999"/>
              <a:gd name="connsiteY11052" fmla="*/ 3878772 h 6844842"/>
              <a:gd name="connsiteX11053" fmla="*/ 2907778 w 9143999"/>
              <a:gd name="connsiteY11053" fmla="*/ 3894774 h 6844842"/>
              <a:gd name="connsiteX11054" fmla="*/ 6236219 w 9143999"/>
              <a:gd name="connsiteY11054" fmla="*/ 3894774 h 6844842"/>
              <a:gd name="connsiteX11055" fmla="*/ 6223075 w 9143999"/>
              <a:gd name="connsiteY11055" fmla="*/ 3878772 h 6844842"/>
              <a:gd name="connsiteX11056" fmla="*/ 6236219 w 9143999"/>
              <a:gd name="connsiteY11056" fmla="*/ 3862771 h 6844842"/>
              <a:gd name="connsiteX11057" fmla="*/ 6252221 w 9143999"/>
              <a:gd name="connsiteY11057" fmla="*/ 3887916 h 6844842"/>
              <a:gd name="connsiteX11058" fmla="*/ 6236219 w 9143999"/>
              <a:gd name="connsiteY11058" fmla="*/ 3894774 h 6844842"/>
              <a:gd name="connsiteX11059" fmla="*/ 8353003 w 9143999"/>
              <a:gd name="connsiteY11059" fmla="*/ 3894774 h 6844842"/>
              <a:gd name="connsiteX11060" fmla="*/ 8339859 w 9143999"/>
              <a:gd name="connsiteY11060" fmla="*/ 3878772 h 6844842"/>
              <a:gd name="connsiteX11061" fmla="*/ 8353003 w 9143999"/>
              <a:gd name="connsiteY11061" fmla="*/ 3862771 h 6844842"/>
              <a:gd name="connsiteX11062" fmla="*/ 8369003 w 9143999"/>
              <a:gd name="connsiteY11062" fmla="*/ 3887916 h 6844842"/>
              <a:gd name="connsiteX11063" fmla="*/ 8353003 w 9143999"/>
              <a:gd name="connsiteY11063" fmla="*/ 3894774 h 6844842"/>
              <a:gd name="connsiteX11064" fmla="*/ 526161 w 9143999"/>
              <a:gd name="connsiteY11064" fmla="*/ 3894916 h 6844842"/>
              <a:gd name="connsiteX11065" fmla="*/ 512516 w 9143999"/>
              <a:gd name="connsiteY11065" fmla="*/ 3887912 h 6844842"/>
              <a:gd name="connsiteX11066" fmla="*/ 525659 w 9143999"/>
              <a:gd name="connsiteY11066" fmla="*/ 3862771 h 6844842"/>
              <a:gd name="connsiteX11067" fmla="*/ 535948 w 9143999"/>
              <a:gd name="connsiteY11067" fmla="*/ 3878769 h 6844842"/>
              <a:gd name="connsiteX11068" fmla="*/ 526161 w 9143999"/>
              <a:gd name="connsiteY11068" fmla="*/ 3894916 h 6844842"/>
              <a:gd name="connsiteX11069" fmla="*/ 8617836 w 9143999"/>
              <a:gd name="connsiteY11069" fmla="*/ 3894916 h 6844842"/>
              <a:gd name="connsiteX11070" fmla="*/ 8608049 w 9143999"/>
              <a:gd name="connsiteY11070" fmla="*/ 3878769 h 6844842"/>
              <a:gd name="connsiteX11071" fmla="*/ 8618338 w 9143999"/>
              <a:gd name="connsiteY11071" fmla="*/ 3862771 h 6844842"/>
              <a:gd name="connsiteX11072" fmla="*/ 8631481 w 9143999"/>
              <a:gd name="connsiteY11072" fmla="*/ 3887912 h 6844842"/>
              <a:gd name="connsiteX11073" fmla="*/ 8617836 w 9143999"/>
              <a:gd name="connsiteY11073" fmla="*/ 3894916 h 6844842"/>
              <a:gd name="connsiteX11074" fmla="*/ 2378828 w 9143999"/>
              <a:gd name="connsiteY11074" fmla="*/ 3895912 h 6844842"/>
              <a:gd name="connsiteX11075" fmla="*/ 2371398 w 9143999"/>
              <a:gd name="connsiteY11075" fmla="*/ 3881623 h 6844842"/>
              <a:gd name="connsiteX11076" fmla="*/ 2378828 w 9143999"/>
              <a:gd name="connsiteY11076" fmla="*/ 3866767 h 6844842"/>
              <a:gd name="connsiteX11077" fmla="*/ 2386257 w 9143999"/>
              <a:gd name="connsiteY11077" fmla="*/ 3881623 h 6844842"/>
              <a:gd name="connsiteX11078" fmla="*/ 2378828 w 9143999"/>
              <a:gd name="connsiteY11078" fmla="*/ 3895912 h 6844842"/>
              <a:gd name="connsiteX11079" fmla="*/ 6765169 w 9143999"/>
              <a:gd name="connsiteY11079" fmla="*/ 3895912 h 6844842"/>
              <a:gd name="connsiteX11080" fmla="*/ 6757740 w 9143999"/>
              <a:gd name="connsiteY11080" fmla="*/ 3881623 h 6844842"/>
              <a:gd name="connsiteX11081" fmla="*/ 6765169 w 9143999"/>
              <a:gd name="connsiteY11081" fmla="*/ 3866767 h 6844842"/>
              <a:gd name="connsiteX11082" fmla="*/ 6772599 w 9143999"/>
              <a:gd name="connsiteY11082" fmla="*/ 3881623 h 6844842"/>
              <a:gd name="connsiteX11083" fmla="*/ 6765169 w 9143999"/>
              <a:gd name="connsiteY11083" fmla="*/ 3895912 h 6844842"/>
              <a:gd name="connsiteX11084" fmla="*/ 3440361 w 9143999"/>
              <a:gd name="connsiteY11084" fmla="*/ 3895914 h 6844842"/>
              <a:gd name="connsiteX11085" fmla="*/ 3428145 w 9143999"/>
              <a:gd name="connsiteY11085" fmla="*/ 3887341 h 6844842"/>
              <a:gd name="connsiteX11086" fmla="*/ 3443575 w 9143999"/>
              <a:gd name="connsiteY11086" fmla="*/ 3865052 h 6844842"/>
              <a:gd name="connsiteX11087" fmla="*/ 3448719 w 9143999"/>
              <a:gd name="connsiteY11087" fmla="*/ 3882196 h 6844842"/>
              <a:gd name="connsiteX11088" fmla="*/ 3440361 w 9143999"/>
              <a:gd name="connsiteY11088" fmla="*/ 3895914 h 6844842"/>
              <a:gd name="connsiteX11089" fmla="*/ 3571386 w 9143999"/>
              <a:gd name="connsiteY11089" fmla="*/ 3895914 h 6844842"/>
              <a:gd name="connsiteX11090" fmla="*/ 3553670 w 9143999"/>
              <a:gd name="connsiteY11090" fmla="*/ 3887343 h 6844842"/>
              <a:gd name="connsiteX11091" fmla="*/ 3569672 w 9143999"/>
              <a:gd name="connsiteY11091" fmla="*/ 3862768 h 6844842"/>
              <a:gd name="connsiteX11092" fmla="*/ 3584531 w 9143999"/>
              <a:gd name="connsiteY11092" fmla="*/ 3880485 h 6844842"/>
              <a:gd name="connsiteX11093" fmla="*/ 3571386 w 9143999"/>
              <a:gd name="connsiteY11093" fmla="*/ 3895914 h 6844842"/>
              <a:gd name="connsiteX11094" fmla="*/ 4498610 w 9143999"/>
              <a:gd name="connsiteY11094" fmla="*/ 3895914 h 6844842"/>
              <a:gd name="connsiteX11095" fmla="*/ 4483751 w 9143999"/>
              <a:gd name="connsiteY11095" fmla="*/ 3887343 h 6844842"/>
              <a:gd name="connsiteX11096" fmla="*/ 4498610 w 9143999"/>
              <a:gd name="connsiteY11096" fmla="*/ 3861626 h 6844842"/>
              <a:gd name="connsiteX11097" fmla="*/ 4510040 w 9143999"/>
              <a:gd name="connsiteY11097" fmla="*/ 3878769 h 6844842"/>
              <a:gd name="connsiteX11098" fmla="*/ 4498610 w 9143999"/>
              <a:gd name="connsiteY11098" fmla="*/ 3895914 h 6844842"/>
              <a:gd name="connsiteX11099" fmla="*/ 4645387 w 9143999"/>
              <a:gd name="connsiteY11099" fmla="*/ 3895914 h 6844842"/>
              <a:gd name="connsiteX11100" fmla="*/ 4633957 w 9143999"/>
              <a:gd name="connsiteY11100" fmla="*/ 3878769 h 6844842"/>
              <a:gd name="connsiteX11101" fmla="*/ 4645387 w 9143999"/>
              <a:gd name="connsiteY11101" fmla="*/ 3861626 h 6844842"/>
              <a:gd name="connsiteX11102" fmla="*/ 4660246 w 9143999"/>
              <a:gd name="connsiteY11102" fmla="*/ 3887343 h 6844842"/>
              <a:gd name="connsiteX11103" fmla="*/ 4645387 w 9143999"/>
              <a:gd name="connsiteY11103" fmla="*/ 3895914 h 6844842"/>
              <a:gd name="connsiteX11104" fmla="*/ 5572611 w 9143999"/>
              <a:gd name="connsiteY11104" fmla="*/ 3895914 h 6844842"/>
              <a:gd name="connsiteX11105" fmla="*/ 5559466 w 9143999"/>
              <a:gd name="connsiteY11105" fmla="*/ 3880485 h 6844842"/>
              <a:gd name="connsiteX11106" fmla="*/ 5574325 w 9143999"/>
              <a:gd name="connsiteY11106" fmla="*/ 3862768 h 6844842"/>
              <a:gd name="connsiteX11107" fmla="*/ 5590327 w 9143999"/>
              <a:gd name="connsiteY11107" fmla="*/ 3887343 h 6844842"/>
              <a:gd name="connsiteX11108" fmla="*/ 5572611 w 9143999"/>
              <a:gd name="connsiteY11108" fmla="*/ 3895914 h 6844842"/>
              <a:gd name="connsiteX11109" fmla="*/ 5703636 w 9143999"/>
              <a:gd name="connsiteY11109" fmla="*/ 3895914 h 6844842"/>
              <a:gd name="connsiteX11110" fmla="*/ 5695278 w 9143999"/>
              <a:gd name="connsiteY11110" fmla="*/ 3882196 h 6844842"/>
              <a:gd name="connsiteX11111" fmla="*/ 5700422 w 9143999"/>
              <a:gd name="connsiteY11111" fmla="*/ 3865052 h 6844842"/>
              <a:gd name="connsiteX11112" fmla="*/ 5715852 w 9143999"/>
              <a:gd name="connsiteY11112" fmla="*/ 3887341 h 6844842"/>
              <a:gd name="connsiteX11113" fmla="*/ 5703636 w 9143999"/>
              <a:gd name="connsiteY11113" fmla="*/ 3895914 h 6844842"/>
              <a:gd name="connsiteX11114" fmla="*/ 2515923 w 9143999"/>
              <a:gd name="connsiteY11114" fmla="*/ 3898483 h 6844842"/>
              <a:gd name="connsiteX11115" fmla="*/ 2499778 w 9143999"/>
              <a:gd name="connsiteY11115" fmla="*/ 3897628 h 6844842"/>
              <a:gd name="connsiteX11116" fmla="*/ 2491205 w 9143999"/>
              <a:gd name="connsiteY11116" fmla="*/ 3879910 h 6844842"/>
              <a:gd name="connsiteX11117" fmla="*/ 2508922 w 9143999"/>
              <a:gd name="connsiteY11117" fmla="*/ 3862768 h 6844842"/>
              <a:gd name="connsiteX11118" fmla="*/ 2526067 w 9143999"/>
              <a:gd name="connsiteY11118" fmla="*/ 3889055 h 6844842"/>
              <a:gd name="connsiteX11119" fmla="*/ 2515923 w 9143999"/>
              <a:gd name="connsiteY11119" fmla="*/ 3898483 h 6844842"/>
              <a:gd name="connsiteX11120" fmla="*/ 6628074 w 9143999"/>
              <a:gd name="connsiteY11120" fmla="*/ 3898483 h 6844842"/>
              <a:gd name="connsiteX11121" fmla="*/ 6617930 w 9143999"/>
              <a:gd name="connsiteY11121" fmla="*/ 3889055 h 6844842"/>
              <a:gd name="connsiteX11122" fmla="*/ 6635075 w 9143999"/>
              <a:gd name="connsiteY11122" fmla="*/ 3862768 h 6844842"/>
              <a:gd name="connsiteX11123" fmla="*/ 6652792 w 9143999"/>
              <a:gd name="connsiteY11123" fmla="*/ 3879910 h 6844842"/>
              <a:gd name="connsiteX11124" fmla="*/ 6644219 w 9143999"/>
              <a:gd name="connsiteY11124" fmla="*/ 3897628 h 6844842"/>
              <a:gd name="connsiteX11125" fmla="*/ 6628074 w 9143999"/>
              <a:gd name="connsiteY11125" fmla="*/ 3898483 h 6844842"/>
              <a:gd name="connsiteX11126" fmla="*/ 1185201 w 9143999"/>
              <a:gd name="connsiteY11126" fmla="*/ 3901417 h 6844842"/>
              <a:gd name="connsiteX11127" fmla="*/ 1166270 w 9143999"/>
              <a:gd name="connsiteY11127" fmla="*/ 3889630 h 6844842"/>
              <a:gd name="connsiteX11128" fmla="*/ 1169699 w 9143999"/>
              <a:gd name="connsiteY11128" fmla="*/ 3866772 h 6844842"/>
              <a:gd name="connsiteX11129" fmla="*/ 1207418 w 9143999"/>
              <a:gd name="connsiteY11129" fmla="*/ 3870200 h 6844842"/>
              <a:gd name="connsiteX11130" fmla="*/ 1206275 w 9143999"/>
              <a:gd name="connsiteY11130" fmla="*/ 3893060 h 6844842"/>
              <a:gd name="connsiteX11131" fmla="*/ 1185201 w 9143999"/>
              <a:gd name="connsiteY11131" fmla="*/ 3901417 h 6844842"/>
              <a:gd name="connsiteX11132" fmla="*/ 7958796 w 9143999"/>
              <a:gd name="connsiteY11132" fmla="*/ 3901417 h 6844842"/>
              <a:gd name="connsiteX11133" fmla="*/ 7937722 w 9143999"/>
              <a:gd name="connsiteY11133" fmla="*/ 3893060 h 6844842"/>
              <a:gd name="connsiteX11134" fmla="*/ 7936579 w 9143999"/>
              <a:gd name="connsiteY11134" fmla="*/ 3870200 h 6844842"/>
              <a:gd name="connsiteX11135" fmla="*/ 7974298 w 9143999"/>
              <a:gd name="connsiteY11135" fmla="*/ 3866772 h 6844842"/>
              <a:gd name="connsiteX11136" fmla="*/ 7977727 w 9143999"/>
              <a:gd name="connsiteY11136" fmla="*/ 3889630 h 6844842"/>
              <a:gd name="connsiteX11137" fmla="*/ 7958796 w 9143999"/>
              <a:gd name="connsiteY11137" fmla="*/ 3901417 h 6844842"/>
              <a:gd name="connsiteX11138" fmla="*/ 124374 w 9143999"/>
              <a:gd name="connsiteY11138" fmla="*/ 3902066 h 6844842"/>
              <a:gd name="connsiteX11139" fmla="*/ 114808 w 9143999"/>
              <a:gd name="connsiteY11139" fmla="*/ 3897626 h 6844842"/>
              <a:gd name="connsiteX11140" fmla="*/ 110804 w 9143999"/>
              <a:gd name="connsiteY11140" fmla="*/ 3877623 h 6844842"/>
              <a:gd name="connsiteX11141" fmla="*/ 127967 w 9143999"/>
              <a:gd name="connsiteY11141" fmla="*/ 3861622 h 6844842"/>
              <a:gd name="connsiteX11142" fmla="*/ 145130 w 9143999"/>
              <a:gd name="connsiteY11142" fmla="*/ 3878195 h 6844842"/>
              <a:gd name="connsiteX11143" fmla="*/ 124374 w 9143999"/>
              <a:gd name="connsiteY11143" fmla="*/ 3902066 h 6844842"/>
              <a:gd name="connsiteX11144" fmla="*/ 9019623 w 9143999"/>
              <a:gd name="connsiteY11144" fmla="*/ 3902066 h 6844842"/>
              <a:gd name="connsiteX11145" fmla="*/ 8998867 w 9143999"/>
              <a:gd name="connsiteY11145" fmla="*/ 3878195 h 6844842"/>
              <a:gd name="connsiteX11146" fmla="*/ 9016030 w 9143999"/>
              <a:gd name="connsiteY11146" fmla="*/ 3861622 h 6844842"/>
              <a:gd name="connsiteX11147" fmla="*/ 9033193 w 9143999"/>
              <a:gd name="connsiteY11147" fmla="*/ 3877623 h 6844842"/>
              <a:gd name="connsiteX11148" fmla="*/ 9029189 w 9143999"/>
              <a:gd name="connsiteY11148" fmla="*/ 3897626 h 6844842"/>
              <a:gd name="connsiteX11149" fmla="*/ 9019623 w 9143999"/>
              <a:gd name="connsiteY11149" fmla="*/ 3902066 h 6844842"/>
              <a:gd name="connsiteX11150" fmla="*/ 2771720 w 9143999"/>
              <a:gd name="connsiteY11150" fmla="*/ 3902979 h 6844842"/>
              <a:gd name="connsiteX11151" fmla="*/ 2758825 w 9143999"/>
              <a:gd name="connsiteY11151" fmla="*/ 3895342 h 6844842"/>
              <a:gd name="connsiteX11152" fmla="*/ 2758254 w 9143999"/>
              <a:gd name="connsiteY11152" fmla="*/ 3864483 h 6844842"/>
              <a:gd name="connsiteX11153" fmla="*/ 2783971 w 9143999"/>
              <a:gd name="connsiteY11153" fmla="*/ 3858196 h 6844842"/>
              <a:gd name="connsiteX11154" fmla="*/ 2797116 w 9143999"/>
              <a:gd name="connsiteY11154" fmla="*/ 3879911 h 6844842"/>
              <a:gd name="connsiteX11155" fmla="*/ 2771720 w 9143999"/>
              <a:gd name="connsiteY11155" fmla="*/ 3902979 h 6844842"/>
              <a:gd name="connsiteX11156" fmla="*/ 6372277 w 9143999"/>
              <a:gd name="connsiteY11156" fmla="*/ 3902979 h 6844842"/>
              <a:gd name="connsiteX11157" fmla="*/ 6346881 w 9143999"/>
              <a:gd name="connsiteY11157" fmla="*/ 3879911 h 6844842"/>
              <a:gd name="connsiteX11158" fmla="*/ 6360026 w 9143999"/>
              <a:gd name="connsiteY11158" fmla="*/ 3858196 h 6844842"/>
              <a:gd name="connsiteX11159" fmla="*/ 6385743 w 9143999"/>
              <a:gd name="connsiteY11159" fmla="*/ 3864483 h 6844842"/>
              <a:gd name="connsiteX11160" fmla="*/ 6385172 w 9143999"/>
              <a:gd name="connsiteY11160" fmla="*/ 3895342 h 6844842"/>
              <a:gd name="connsiteX11161" fmla="*/ 6372277 w 9143999"/>
              <a:gd name="connsiteY11161" fmla="*/ 3902979 h 6844842"/>
              <a:gd name="connsiteX11162" fmla="*/ 1455099 w 9143999"/>
              <a:gd name="connsiteY11162" fmla="*/ 3906417 h 6844842"/>
              <a:gd name="connsiteX11163" fmla="*/ 1439026 w 9143999"/>
              <a:gd name="connsiteY11163" fmla="*/ 3901060 h 6844842"/>
              <a:gd name="connsiteX11164" fmla="*/ 1440169 w 9143999"/>
              <a:gd name="connsiteY11164" fmla="*/ 3855912 h 6844842"/>
              <a:gd name="connsiteX11165" fmla="*/ 1465886 w 9143999"/>
              <a:gd name="connsiteY11165" fmla="*/ 3859339 h 6844842"/>
              <a:gd name="connsiteX11166" fmla="*/ 1469887 w 9143999"/>
              <a:gd name="connsiteY11166" fmla="*/ 3897630 h 6844842"/>
              <a:gd name="connsiteX11167" fmla="*/ 1455099 w 9143999"/>
              <a:gd name="connsiteY11167" fmla="*/ 3906417 h 6844842"/>
              <a:gd name="connsiteX11168" fmla="*/ 7688898 w 9143999"/>
              <a:gd name="connsiteY11168" fmla="*/ 3906417 h 6844842"/>
              <a:gd name="connsiteX11169" fmla="*/ 7674110 w 9143999"/>
              <a:gd name="connsiteY11169" fmla="*/ 3897630 h 6844842"/>
              <a:gd name="connsiteX11170" fmla="*/ 7678111 w 9143999"/>
              <a:gd name="connsiteY11170" fmla="*/ 3859339 h 6844842"/>
              <a:gd name="connsiteX11171" fmla="*/ 7703828 w 9143999"/>
              <a:gd name="connsiteY11171" fmla="*/ 3855912 h 6844842"/>
              <a:gd name="connsiteX11172" fmla="*/ 7704971 w 9143999"/>
              <a:gd name="connsiteY11172" fmla="*/ 3901060 h 6844842"/>
              <a:gd name="connsiteX11173" fmla="*/ 7688898 w 9143999"/>
              <a:gd name="connsiteY11173" fmla="*/ 3906417 h 6844842"/>
              <a:gd name="connsiteX11174" fmla="*/ 4102777 w 9143999"/>
              <a:gd name="connsiteY11174" fmla="*/ 3906856 h 6844842"/>
              <a:gd name="connsiteX11175" fmla="*/ 4080899 w 9143999"/>
              <a:gd name="connsiteY11175" fmla="*/ 3899347 h 6844842"/>
              <a:gd name="connsiteX11176" fmla="*/ 4080899 w 9143999"/>
              <a:gd name="connsiteY11176" fmla="*/ 3859916 h 6844842"/>
              <a:gd name="connsiteX11177" fmla="*/ 4118046 w 9143999"/>
              <a:gd name="connsiteY11177" fmla="*/ 3860486 h 6844842"/>
              <a:gd name="connsiteX11178" fmla="*/ 4102777 w 9143999"/>
              <a:gd name="connsiteY11178" fmla="*/ 3906856 h 6844842"/>
              <a:gd name="connsiteX11179" fmla="*/ 5041220 w 9143999"/>
              <a:gd name="connsiteY11179" fmla="*/ 3906856 h 6844842"/>
              <a:gd name="connsiteX11180" fmla="*/ 5025951 w 9143999"/>
              <a:gd name="connsiteY11180" fmla="*/ 3860486 h 6844842"/>
              <a:gd name="connsiteX11181" fmla="*/ 5063098 w 9143999"/>
              <a:gd name="connsiteY11181" fmla="*/ 3859916 h 6844842"/>
              <a:gd name="connsiteX11182" fmla="*/ 5063098 w 9143999"/>
              <a:gd name="connsiteY11182" fmla="*/ 3899347 h 6844842"/>
              <a:gd name="connsiteX11183" fmla="*/ 5041220 w 9143999"/>
              <a:gd name="connsiteY11183" fmla="*/ 3906856 h 6844842"/>
              <a:gd name="connsiteX11184" fmla="*/ 3696922 w 9143999"/>
              <a:gd name="connsiteY11184" fmla="*/ 3911903 h 6844842"/>
              <a:gd name="connsiteX11185" fmla="*/ 3680902 w 9143999"/>
              <a:gd name="connsiteY11185" fmla="*/ 3902777 h 6844842"/>
              <a:gd name="connsiteX11186" fmla="*/ 3700904 w 9143999"/>
              <a:gd name="connsiteY11186" fmla="*/ 3844482 h 6844842"/>
              <a:gd name="connsiteX11187" fmla="*/ 3734051 w 9143999"/>
              <a:gd name="connsiteY11187" fmla="*/ 3879914 h 6844842"/>
              <a:gd name="connsiteX11188" fmla="*/ 3696922 w 9143999"/>
              <a:gd name="connsiteY11188" fmla="*/ 3911903 h 6844842"/>
              <a:gd name="connsiteX11189" fmla="*/ 5447075 w 9143999"/>
              <a:gd name="connsiteY11189" fmla="*/ 3911903 h 6844842"/>
              <a:gd name="connsiteX11190" fmla="*/ 5409946 w 9143999"/>
              <a:gd name="connsiteY11190" fmla="*/ 3879914 h 6844842"/>
              <a:gd name="connsiteX11191" fmla="*/ 5443093 w 9143999"/>
              <a:gd name="connsiteY11191" fmla="*/ 3844482 h 6844842"/>
              <a:gd name="connsiteX11192" fmla="*/ 5463095 w 9143999"/>
              <a:gd name="connsiteY11192" fmla="*/ 3902777 h 6844842"/>
              <a:gd name="connsiteX11193" fmla="*/ 5447075 w 9143999"/>
              <a:gd name="connsiteY11193" fmla="*/ 3911903 h 6844842"/>
              <a:gd name="connsiteX11194" fmla="*/ 3969666 w 9143999"/>
              <a:gd name="connsiteY11194" fmla="*/ 3911920 h 6844842"/>
              <a:gd name="connsiteX11195" fmla="*/ 3942805 w 9143999"/>
              <a:gd name="connsiteY11195" fmla="*/ 3908492 h 6844842"/>
              <a:gd name="connsiteX11196" fmla="*/ 3939948 w 9143999"/>
              <a:gd name="connsiteY11196" fmla="*/ 3859343 h 6844842"/>
              <a:gd name="connsiteX11197" fmla="*/ 3998812 w 9143999"/>
              <a:gd name="connsiteY11197" fmla="*/ 3891920 h 6844842"/>
              <a:gd name="connsiteX11198" fmla="*/ 3969666 w 9143999"/>
              <a:gd name="connsiteY11198" fmla="*/ 3911920 h 6844842"/>
              <a:gd name="connsiteX11199" fmla="*/ 5174331 w 9143999"/>
              <a:gd name="connsiteY11199" fmla="*/ 3911920 h 6844842"/>
              <a:gd name="connsiteX11200" fmla="*/ 5145185 w 9143999"/>
              <a:gd name="connsiteY11200" fmla="*/ 3891920 h 6844842"/>
              <a:gd name="connsiteX11201" fmla="*/ 5204049 w 9143999"/>
              <a:gd name="connsiteY11201" fmla="*/ 3859343 h 6844842"/>
              <a:gd name="connsiteX11202" fmla="*/ 5201192 w 9143999"/>
              <a:gd name="connsiteY11202" fmla="*/ 3908492 h 6844842"/>
              <a:gd name="connsiteX11203" fmla="*/ 5174331 w 9143999"/>
              <a:gd name="connsiteY11203" fmla="*/ 3911920 h 6844842"/>
              <a:gd name="connsiteX11204" fmla="*/ 1321508 w 9143999"/>
              <a:gd name="connsiteY11204" fmla="*/ 3912559 h 6844842"/>
              <a:gd name="connsiteX11205" fmla="*/ 1301505 w 9143999"/>
              <a:gd name="connsiteY11205" fmla="*/ 3902772 h 6844842"/>
              <a:gd name="connsiteX11206" fmla="*/ 1305506 w 9143999"/>
              <a:gd name="connsiteY11206" fmla="*/ 3854196 h 6844842"/>
              <a:gd name="connsiteX11207" fmla="*/ 1334081 w 9143999"/>
              <a:gd name="connsiteY11207" fmla="*/ 3856482 h 6844842"/>
              <a:gd name="connsiteX11208" fmla="*/ 1339796 w 9143999"/>
              <a:gd name="connsiteY11208" fmla="*/ 3900486 h 6844842"/>
              <a:gd name="connsiteX11209" fmla="*/ 1321508 w 9143999"/>
              <a:gd name="connsiteY11209" fmla="*/ 3912559 h 6844842"/>
              <a:gd name="connsiteX11210" fmla="*/ 7822489 w 9143999"/>
              <a:gd name="connsiteY11210" fmla="*/ 3912559 h 6844842"/>
              <a:gd name="connsiteX11211" fmla="*/ 7804201 w 9143999"/>
              <a:gd name="connsiteY11211" fmla="*/ 3900486 h 6844842"/>
              <a:gd name="connsiteX11212" fmla="*/ 7809916 w 9143999"/>
              <a:gd name="connsiteY11212" fmla="*/ 3856482 h 6844842"/>
              <a:gd name="connsiteX11213" fmla="*/ 7838491 w 9143999"/>
              <a:gd name="connsiteY11213" fmla="*/ 3854196 h 6844842"/>
              <a:gd name="connsiteX11214" fmla="*/ 7842492 w 9143999"/>
              <a:gd name="connsiteY11214" fmla="*/ 3902772 h 6844842"/>
              <a:gd name="connsiteX11215" fmla="*/ 7822489 w 9143999"/>
              <a:gd name="connsiteY11215" fmla="*/ 3912559 h 6844842"/>
              <a:gd name="connsiteX11216" fmla="*/ 4233274 w 9143999"/>
              <a:gd name="connsiteY11216" fmla="*/ 3913059 h 6844842"/>
              <a:gd name="connsiteX11217" fmla="*/ 4208699 w 9143999"/>
              <a:gd name="connsiteY11217" fmla="*/ 3906201 h 6844842"/>
              <a:gd name="connsiteX11218" fmla="*/ 4212700 w 9143999"/>
              <a:gd name="connsiteY11218" fmla="*/ 3853626 h 6844842"/>
              <a:gd name="connsiteX11219" fmla="*/ 4260706 w 9143999"/>
              <a:gd name="connsiteY11219" fmla="*/ 3862196 h 6844842"/>
              <a:gd name="connsiteX11220" fmla="*/ 4261277 w 9143999"/>
              <a:gd name="connsiteY11220" fmla="*/ 3895342 h 6844842"/>
              <a:gd name="connsiteX11221" fmla="*/ 4233274 w 9143999"/>
              <a:gd name="connsiteY11221" fmla="*/ 3913059 h 6844842"/>
              <a:gd name="connsiteX11222" fmla="*/ 4910723 w 9143999"/>
              <a:gd name="connsiteY11222" fmla="*/ 3913059 h 6844842"/>
              <a:gd name="connsiteX11223" fmla="*/ 4882720 w 9143999"/>
              <a:gd name="connsiteY11223" fmla="*/ 3895342 h 6844842"/>
              <a:gd name="connsiteX11224" fmla="*/ 4883291 w 9143999"/>
              <a:gd name="connsiteY11224" fmla="*/ 3862196 h 6844842"/>
              <a:gd name="connsiteX11225" fmla="*/ 4931297 w 9143999"/>
              <a:gd name="connsiteY11225" fmla="*/ 3853626 h 6844842"/>
              <a:gd name="connsiteX11226" fmla="*/ 4935298 w 9143999"/>
              <a:gd name="connsiteY11226" fmla="*/ 3906201 h 6844842"/>
              <a:gd name="connsiteX11227" fmla="*/ 4910723 w 9143999"/>
              <a:gd name="connsiteY11227" fmla="*/ 3913059 h 6844842"/>
              <a:gd name="connsiteX11228" fmla="*/ 2250446 w 9143999"/>
              <a:gd name="connsiteY11228" fmla="*/ 3917629 h 6844842"/>
              <a:gd name="connsiteX11229" fmla="*/ 2229300 w 9143999"/>
              <a:gd name="connsiteY11229" fmla="*/ 3913056 h 6844842"/>
              <a:gd name="connsiteX11230" fmla="*/ 2213870 w 9143999"/>
              <a:gd name="connsiteY11230" fmla="*/ 3862194 h 6844842"/>
              <a:gd name="connsiteX11231" fmla="*/ 2241302 w 9143999"/>
              <a:gd name="connsiteY11231" fmla="*/ 3845623 h 6844842"/>
              <a:gd name="connsiteX11232" fmla="*/ 2269877 w 9143999"/>
              <a:gd name="connsiteY11232" fmla="*/ 3906772 h 6844842"/>
              <a:gd name="connsiteX11233" fmla="*/ 2250446 w 9143999"/>
              <a:gd name="connsiteY11233" fmla="*/ 3917629 h 6844842"/>
              <a:gd name="connsiteX11234" fmla="*/ 6893551 w 9143999"/>
              <a:gd name="connsiteY11234" fmla="*/ 3917629 h 6844842"/>
              <a:gd name="connsiteX11235" fmla="*/ 6874120 w 9143999"/>
              <a:gd name="connsiteY11235" fmla="*/ 3906772 h 6844842"/>
              <a:gd name="connsiteX11236" fmla="*/ 6902695 w 9143999"/>
              <a:gd name="connsiteY11236" fmla="*/ 3845623 h 6844842"/>
              <a:gd name="connsiteX11237" fmla="*/ 6930127 w 9143999"/>
              <a:gd name="connsiteY11237" fmla="*/ 3862194 h 6844842"/>
              <a:gd name="connsiteX11238" fmla="*/ 6914697 w 9143999"/>
              <a:gd name="connsiteY11238" fmla="*/ 3913056 h 6844842"/>
              <a:gd name="connsiteX11239" fmla="*/ 6893551 w 9143999"/>
              <a:gd name="connsiteY11239" fmla="*/ 3917629 h 6844842"/>
              <a:gd name="connsiteX11240" fmla="*/ 2115571 w 9143999"/>
              <a:gd name="connsiteY11240" fmla="*/ 3918059 h 6844842"/>
              <a:gd name="connsiteX11241" fmla="*/ 2091782 w 9143999"/>
              <a:gd name="connsiteY11241" fmla="*/ 3909060 h 6844842"/>
              <a:gd name="connsiteX11242" fmla="*/ 2087781 w 9143999"/>
              <a:gd name="connsiteY11242" fmla="*/ 3853054 h 6844842"/>
              <a:gd name="connsiteX11243" fmla="*/ 2118071 w 9143999"/>
              <a:gd name="connsiteY11243" fmla="*/ 3841626 h 6844842"/>
              <a:gd name="connsiteX11244" fmla="*/ 2140359 w 9143999"/>
              <a:gd name="connsiteY11244" fmla="*/ 3851913 h 6844842"/>
              <a:gd name="connsiteX11245" fmla="*/ 2150646 w 9143999"/>
              <a:gd name="connsiteY11245" fmla="*/ 3874200 h 6844842"/>
              <a:gd name="connsiteX11246" fmla="*/ 2139788 w 9143999"/>
              <a:gd name="connsiteY11246" fmla="*/ 3903918 h 6844842"/>
              <a:gd name="connsiteX11247" fmla="*/ 2115571 w 9143999"/>
              <a:gd name="connsiteY11247" fmla="*/ 3918059 h 6844842"/>
              <a:gd name="connsiteX11248" fmla="*/ 7028426 w 9143999"/>
              <a:gd name="connsiteY11248" fmla="*/ 3918059 h 6844842"/>
              <a:gd name="connsiteX11249" fmla="*/ 7004209 w 9143999"/>
              <a:gd name="connsiteY11249" fmla="*/ 3903918 h 6844842"/>
              <a:gd name="connsiteX11250" fmla="*/ 6993351 w 9143999"/>
              <a:gd name="connsiteY11250" fmla="*/ 3874200 h 6844842"/>
              <a:gd name="connsiteX11251" fmla="*/ 7003638 w 9143999"/>
              <a:gd name="connsiteY11251" fmla="*/ 3851913 h 6844842"/>
              <a:gd name="connsiteX11252" fmla="*/ 7025926 w 9143999"/>
              <a:gd name="connsiteY11252" fmla="*/ 3841626 h 6844842"/>
              <a:gd name="connsiteX11253" fmla="*/ 7056216 w 9143999"/>
              <a:gd name="connsiteY11253" fmla="*/ 3853054 h 6844842"/>
              <a:gd name="connsiteX11254" fmla="*/ 7052215 w 9143999"/>
              <a:gd name="connsiteY11254" fmla="*/ 3909060 h 6844842"/>
              <a:gd name="connsiteX11255" fmla="*/ 7028426 w 9143999"/>
              <a:gd name="connsiteY11255" fmla="*/ 3918059 h 6844842"/>
              <a:gd name="connsiteX11256" fmla="*/ 399212 w 9143999"/>
              <a:gd name="connsiteY11256" fmla="*/ 3918487 h 6844842"/>
              <a:gd name="connsiteX11257" fmla="*/ 364669 w 9143999"/>
              <a:gd name="connsiteY11257" fmla="*/ 3904488 h 6844842"/>
              <a:gd name="connsiteX11258" fmla="*/ 360665 w 9143999"/>
              <a:gd name="connsiteY11258" fmla="*/ 3858196 h 6844842"/>
              <a:gd name="connsiteX11259" fmla="*/ 427579 w 9143999"/>
              <a:gd name="connsiteY11259" fmla="*/ 3863913 h 6844842"/>
              <a:gd name="connsiteX11260" fmla="*/ 428145 w 9143999"/>
              <a:gd name="connsiteY11260" fmla="*/ 3894771 h 6844842"/>
              <a:gd name="connsiteX11261" fmla="*/ 399212 w 9143999"/>
              <a:gd name="connsiteY11261" fmla="*/ 3918487 h 6844842"/>
              <a:gd name="connsiteX11262" fmla="*/ 8744785 w 9143999"/>
              <a:gd name="connsiteY11262" fmla="*/ 3918487 h 6844842"/>
              <a:gd name="connsiteX11263" fmla="*/ 8715852 w 9143999"/>
              <a:gd name="connsiteY11263" fmla="*/ 3894771 h 6844842"/>
              <a:gd name="connsiteX11264" fmla="*/ 8716418 w 9143999"/>
              <a:gd name="connsiteY11264" fmla="*/ 3863913 h 6844842"/>
              <a:gd name="connsiteX11265" fmla="*/ 8783332 w 9143999"/>
              <a:gd name="connsiteY11265" fmla="*/ 3858196 h 6844842"/>
              <a:gd name="connsiteX11266" fmla="*/ 8779328 w 9143999"/>
              <a:gd name="connsiteY11266" fmla="*/ 3904488 h 6844842"/>
              <a:gd name="connsiteX11267" fmla="*/ 8744785 w 9143999"/>
              <a:gd name="connsiteY11267" fmla="*/ 3918487 h 6844842"/>
              <a:gd name="connsiteX11268" fmla="*/ 3300414 w 9143999"/>
              <a:gd name="connsiteY11268" fmla="*/ 3923274 h 6844842"/>
              <a:gd name="connsiteX11269" fmla="*/ 3276910 w 9143999"/>
              <a:gd name="connsiteY11269" fmla="*/ 3907346 h 6844842"/>
              <a:gd name="connsiteX11270" fmla="*/ 3282054 w 9143999"/>
              <a:gd name="connsiteY11270" fmla="*/ 3846195 h 6844842"/>
              <a:gd name="connsiteX11271" fmla="*/ 3316344 w 9143999"/>
              <a:gd name="connsiteY11271" fmla="*/ 3839336 h 6844842"/>
              <a:gd name="connsiteX11272" fmla="*/ 3346062 w 9143999"/>
              <a:gd name="connsiteY11272" fmla="*/ 3879339 h 6844842"/>
              <a:gd name="connsiteX11273" fmla="*/ 3327774 w 9143999"/>
              <a:gd name="connsiteY11273" fmla="*/ 3913059 h 6844842"/>
              <a:gd name="connsiteX11274" fmla="*/ 3300414 w 9143999"/>
              <a:gd name="connsiteY11274" fmla="*/ 3923274 h 6844842"/>
              <a:gd name="connsiteX11275" fmla="*/ 5843583 w 9143999"/>
              <a:gd name="connsiteY11275" fmla="*/ 3923274 h 6844842"/>
              <a:gd name="connsiteX11276" fmla="*/ 5816223 w 9143999"/>
              <a:gd name="connsiteY11276" fmla="*/ 3913059 h 6844842"/>
              <a:gd name="connsiteX11277" fmla="*/ 5797935 w 9143999"/>
              <a:gd name="connsiteY11277" fmla="*/ 3879339 h 6844842"/>
              <a:gd name="connsiteX11278" fmla="*/ 5827653 w 9143999"/>
              <a:gd name="connsiteY11278" fmla="*/ 3839336 h 6844842"/>
              <a:gd name="connsiteX11279" fmla="*/ 5861943 w 9143999"/>
              <a:gd name="connsiteY11279" fmla="*/ 3846195 h 6844842"/>
              <a:gd name="connsiteX11280" fmla="*/ 5867087 w 9143999"/>
              <a:gd name="connsiteY11280" fmla="*/ 3907346 h 6844842"/>
              <a:gd name="connsiteX11281" fmla="*/ 5843583 w 9143999"/>
              <a:gd name="connsiteY11281" fmla="*/ 3923274 h 6844842"/>
              <a:gd name="connsiteX11282" fmla="*/ 1048125 w 9143999"/>
              <a:gd name="connsiteY11282" fmla="*/ 3923629 h 6844842"/>
              <a:gd name="connsiteX11283" fmla="*/ 1027125 w 9143999"/>
              <a:gd name="connsiteY11283" fmla="*/ 3910200 h 6844842"/>
              <a:gd name="connsiteX11284" fmla="*/ 1043129 w 9143999"/>
              <a:gd name="connsiteY11284" fmla="*/ 3841051 h 6844842"/>
              <a:gd name="connsiteX11285" fmla="*/ 1092224 w 9143999"/>
              <a:gd name="connsiteY11285" fmla="*/ 3861625 h 6844842"/>
              <a:gd name="connsiteX11286" fmla="*/ 1071672 w 9143999"/>
              <a:gd name="connsiteY11286" fmla="*/ 3918198 h 6844842"/>
              <a:gd name="connsiteX11287" fmla="*/ 1048125 w 9143999"/>
              <a:gd name="connsiteY11287" fmla="*/ 3923629 h 6844842"/>
              <a:gd name="connsiteX11288" fmla="*/ 8095872 w 9143999"/>
              <a:gd name="connsiteY11288" fmla="*/ 3923629 h 6844842"/>
              <a:gd name="connsiteX11289" fmla="*/ 8072325 w 9143999"/>
              <a:gd name="connsiteY11289" fmla="*/ 3918198 h 6844842"/>
              <a:gd name="connsiteX11290" fmla="*/ 8051773 w 9143999"/>
              <a:gd name="connsiteY11290" fmla="*/ 3861625 h 6844842"/>
              <a:gd name="connsiteX11291" fmla="*/ 8100868 w 9143999"/>
              <a:gd name="connsiteY11291" fmla="*/ 3841051 h 6844842"/>
              <a:gd name="connsiteX11292" fmla="*/ 8116872 w 9143999"/>
              <a:gd name="connsiteY11292" fmla="*/ 3910200 h 6844842"/>
              <a:gd name="connsiteX11293" fmla="*/ 8095872 w 9143999"/>
              <a:gd name="connsiteY11293" fmla="*/ 3923629 h 6844842"/>
              <a:gd name="connsiteX11294" fmla="*/ 3832429 w 9143999"/>
              <a:gd name="connsiteY11294" fmla="*/ 3923991 h 6844842"/>
              <a:gd name="connsiteX11295" fmla="*/ 3804711 w 9143999"/>
              <a:gd name="connsiteY11295" fmla="*/ 3910205 h 6844842"/>
              <a:gd name="connsiteX11296" fmla="*/ 3792138 w 9143999"/>
              <a:gd name="connsiteY11296" fmla="*/ 3874200 h 6844842"/>
              <a:gd name="connsiteX11297" fmla="*/ 3814427 w 9143999"/>
              <a:gd name="connsiteY11297" fmla="*/ 3842196 h 6844842"/>
              <a:gd name="connsiteX11298" fmla="*/ 3854432 w 9143999"/>
              <a:gd name="connsiteY11298" fmla="*/ 3842196 h 6844842"/>
              <a:gd name="connsiteX11299" fmla="*/ 3875577 w 9143999"/>
              <a:gd name="connsiteY11299" fmla="*/ 3877056 h 6844842"/>
              <a:gd name="connsiteX11300" fmla="*/ 3861861 w 9143999"/>
              <a:gd name="connsiteY11300" fmla="*/ 3912490 h 6844842"/>
              <a:gd name="connsiteX11301" fmla="*/ 3832429 w 9143999"/>
              <a:gd name="connsiteY11301" fmla="*/ 3923991 h 6844842"/>
              <a:gd name="connsiteX11302" fmla="*/ 5311568 w 9143999"/>
              <a:gd name="connsiteY11302" fmla="*/ 3923991 h 6844842"/>
              <a:gd name="connsiteX11303" fmla="*/ 5282136 w 9143999"/>
              <a:gd name="connsiteY11303" fmla="*/ 3912490 h 6844842"/>
              <a:gd name="connsiteX11304" fmla="*/ 5268420 w 9143999"/>
              <a:gd name="connsiteY11304" fmla="*/ 3877056 h 6844842"/>
              <a:gd name="connsiteX11305" fmla="*/ 5289565 w 9143999"/>
              <a:gd name="connsiteY11305" fmla="*/ 3842196 h 6844842"/>
              <a:gd name="connsiteX11306" fmla="*/ 5329570 w 9143999"/>
              <a:gd name="connsiteY11306" fmla="*/ 3842196 h 6844842"/>
              <a:gd name="connsiteX11307" fmla="*/ 5351859 w 9143999"/>
              <a:gd name="connsiteY11307" fmla="*/ 3874200 h 6844842"/>
              <a:gd name="connsiteX11308" fmla="*/ 5339286 w 9143999"/>
              <a:gd name="connsiteY11308" fmla="*/ 3910205 h 6844842"/>
              <a:gd name="connsiteX11309" fmla="*/ 5311568 w 9143999"/>
              <a:gd name="connsiteY11309" fmla="*/ 3923991 h 6844842"/>
              <a:gd name="connsiteX11310" fmla="*/ 1858242 w 9143999"/>
              <a:gd name="connsiteY11310" fmla="*/ 3926014 h 6844842"/>
              <a:gd name="connsiteX11311" fmla="*/ 1839597 w 9143999"/>
              <a:gd name="connsiteY11311" fmla="*/ 3925632 h 6844842"/>
              <a:gd name="connsiteX11312" fmla="*/ 1821881 w 9143999"/>
              <a:gd name="connsiteY11312" fmla="*/ 3845050 h 6844842"/>
              <a:gd name="connsiteX11313" fmla="*/ 1872744 w 9143999"/>
              <a:gd name="connsiteY11313" fmla="*/ 3844477 h 6844842"/>
              <a:gd name="connsiteX11314" fmla="*/ 1891032 w 9143999"/>
              <a:gd name="connsiteY11314" fmla="*/ 3878196 h 6844842"/>
              <a:gd name="connsiteX11315" fmla="*/ 1858242 w 9143999"/>
              <a:gd name="connsiteY11315" fmla="*/ 3926014 h 6844842"/>
              <a:gd name="connsiteX11316" fmla="*/ 7285755 w 9143999"/>
              <a:gd name="connsiteY11316" fmla="*/ 3926014 h 6844842"/>
              <a:gd name="connsiteX11317" fmla="*/ 7252965 w 9143999"/>
              <a:gd name="connsiteY11317" fmla="*/ 3878196 h 6844842"/>
              <a:gd name="connsiteX11318" fmla="*/ 7271253 w 9143999"/>
              <a:gd name="connsiteY11318" fmla="*/ 3844477 h 6844842"/>
              <a:gd name="connsiteX11319" fmla="*/ 7322116 w 9143999"/>
              <a:gd name="connsiteY11319" fmla="*/ 3845050 h 6844842"/>
              <a:gd name="connsiteX11320" fmla="*/ 7304400 w 9143999"/>
              <a:gd name="connsiteY11320" fmla="*/ 3925632 h 6844842"/>
              <a:gd name="connsiteX11321" fmla="*/ 7285755 w 9143999"/>
              <a:gd name="connsiteY11321" fmla="*/ 3926014 h 6844842"/>
              <a:gd name="connsiteX11322" fmla="*/ 3045223 w 9143999"/>
              <a:gd name="connsiteY11322" fmla="*/ 3928629 h 6844842"/>
              <a:gd name="connsiteX11323" fmla="*/ 3020148 w 9143999"/>
              <a:gd name="connsiteY11323" fmla="*/ 3921629 h 6844842"/>
              <a:gd name="connsiteX11324" fmla="*/ 3016148 w 9143999"/>
              <a:gd name="connsiteY11324" fmla="*/ 3842191 h 6844842"/>
              <a:gd name="connsiteX11325" fmla="*/ 3072726 w 9143999"/>
              <a:gd name="connsiteY11325" fmla="*/ 3849623 h 6844842"/>
              <a:gd name="connsiteX11326" fmla="*/ 3069869 w 9143999"/>
              <a:gd name="connsiteY11326" fmla="*/ 3910772 h 6844842"/>
              <a:gd name="connsiteX11327" fmla="*/ 3045223 w 9143999"/>
              <a:gd name="connsiteY11327" fmla="*/ 3928629 h 6844842"/>
              <a:gd name="connsiteX11328" fmla="*/ 6098774 w 9143999"/>
              <a:gd name="connsiteY11328" fmla="*/ 3928629 h 6844842"/>
              <a:gd name="connsiteX11329" fmla="*/ 6074128 w 9143999"/>
              <a:gd name="connsiteY11329" fmla="*/ 3910772 h 6844842"/>
              <a:gd name="connsiteX11330" fmla="*/ 6071271 w 9143999"/>
              <a:gd name="connsiteY11330" fmla="*/ 3849623 h 6844842"/>
              <a:gd name="connsiteX11331" fmla="*/ 6127849 w 9143999"/>
              <a:gd name="connsiteY11331" fmla="*/ 3842191 h 6844842"/>
              <a:gd name="connsiteX11332" fmla="*/ 6123849 w 9143999"/>
              <a:gd name="connsiteY11332" fmla="*/ 3921629 h 6844842"/>
              <a:gd name="connsiteX11333" fmla="*/ 6098774 w 9143999"/>
              <a:gd name="connsiteY11333" fmla="*/ 3928629 h 6844842"/>
              <a:gd name="connsiteX11334" fmla="*/ 4364302 w 9143999"/>
              <a:gd name="connsiteY11334" fmla="*/ 3929414 h 6844842"/>
              <a:gd name="connsiteX11335" fmla="*/ 4344514 w 9143999"/>
              <a:gd name="connsiteY11335" fmla="*/ 3920484 h 6844842"/>
              <a:gd name="connsiteX11336" fmla="*/ 4321653 w 9143999"/>
              <a:gd name="connsiteY11336" fmla="*/ 3877623 h 6844842"/>
              <a:gd name="connsiteX11337" fmla="*/ 4338227 w 9143999"/>
              <a:gd name="connsiteY11337" fmla="*/ 3845048 h 6844842"/>
              <a:gd name="connsiteX11338" fmla="*/ 4392520 w 9143999"/>
              <a:gd name="connsiteY11338" fmla="*/ 3845048 h 6844842"/>
              <a:gd name="connsiteX11339" fmla="*/ 4407379 w 9143999"/>
              <a:gd name="connsiteY11339" fmla="*/ 3881623 h 6844842"/>
              <a:gd name="connsiteX11340" fmla="*/ 4387948 w 9143999"/>
              <a:gd name="connsiteY11340" fmla="*/ 3918198 h 6844842"/>
              <a:gd name="connsiteX11341" fmla="*/ 4364302 w 9143999"/>
              <a:gd name="connsiteY11341" fmla="*/ 3929414 h 6844842"/>
              <a:gd name="connsiteX11342" fmla="*/ 4779695 w 9143999"/>
              <a:gd name="connsiteY11342" fmla="*/ 3929414 h 6844842"/>
              <a:gd name="connsiteX11343" fmla="*/ 4756049 w 9143999"/>
              <a:gd name="connsiteY11343" fmla="*/ 3918198 h 6844842"/>
              <a:gd name="connsiteX11344" fmla="*/ 4736618 w 9143999"/>
              <a:gd name="connsiteY11344" fmla="*/ 3881623 h 6844842"/>
              <a:gd name="connsiteX11345" fmla="*/ 4751477 w 9143999"/>
              <a:gd name="connsiteY11345" fmla="*/ 3845048 h 6844842"/>
              <a:gd name="connsiteX11346" fmla="*/ 4805770 w 9143999"/>
              <a:gd name="connsiteY11346" fmla="*/ 3845048 h 6844842"/>
              <a:gd name="connsiteX11347" fmla="*/ 4822344 w 9143999"/>
              <a:gd name="connsiteY11347" fmla="*/ 3877623 h 6844842"/>
              <a:gd name="connsiteX11348" fmla="*/ 4799483 w 9143999"/>
              <a:gd name="connsiteY11348" fmla="*/ 3920484 h 6844842"/>
              <a:gd name="connsiteX11349" fmla="*/ 4779695 w 9143999"/>
              <a:gd name="connsiteY11349" fmla="*/ 3929414 h 6844842"/>
              <a:gd name="connsiteX11350" fmla="*/ 3174819 w 9143999"/>
              <a:gd name="connsiteY11350" fmla="*/ 3930199 h 6844842"/>
              <a:gd name="connsiteX11351" fmla="*/ 3149102 w 9143999"/>
              <a:gd name="connsiteY11351" fmla="*/ 3918770 h 6844842"/>
              <a:gd name="connsiteX11352" fmla="*/ 3139958 w 9143999"/>
              <a:gd name="connsiteY11352" fmla="*/ 3849620 h 6844842"/>
              <a:gd name="connsiteX11353" fmla="*/ 3206252 w 9143999"/>
              <a:gd name="connsiteY11353" fmla="*/ 3848476 h 6844842"/>
              <a:gd name="connsiteX11354" fmla="*/ 3218253 w 9143999"/>
              <a:gd name="connsiteY11354" fmla="*/ 3884480 h 6844842"/>
              <a:gd name="connsiteX11355" fmla="*/ 3174819 w 9143999"/>
              <a:gd name="connsiteY11355" fmla="*/ 3930199 h 6844842"/>
              <a:gd name="connsiteX11356" fmla="*/ 5969178 w 9143999"/>
              <a:gd name="connsiteY11356" fmla="*/ 3930199 h 6844842"/>
              <a:gd name="connsiteX11357" fmla="*/ 5925744 w 9143999"/>
              <a:gd name="connsiteY11357" fmla="*/ 3884480 h 6844842"/>
              <a:gd name="connsiteX11358" fmla="*/ 5937745 w 9143999"/>
              <a:gd name="connsiteY11358" fmla="*/ 3848476 h 6844842"/>
              <a:gd name="connsiteX11359" fmla="*/ 6004039 w 9143999"/>
              <a:gd name="connsiteY11359" fmla="*/ 3849620 h 6844842"/>
              <a:gd name="connsiteX11360" fmla="*/ 5994895 w 9143999"/>
              <a:gd name="connsiteY11360" fmla="*/ 3918770 h 6844842"/>
              <a:gd name="connsiteX11361" fmla="*/ 5969178 w 9143999"/>
              <a:gd name="connsiteY11361" fmla="*/ 3930199 h 6844842"/>
              <a:gd name="connsiteX11362" fmla="*/ 2640872 w 9143999"/>
              <a:gd name="connsiteY11362" fmla="*/ 4021314 h 6844842"/>
              <a:gd name="connsiteX11363" fmla="*/ 2632728 w 9143999"/>
              <a:gd name="connsiteY11363" fmla="*/ 4013388 h 6844842"/>
              <a:gd name="connsiteX11364" fmla="*/ 2637300 w 9143999"/>
              <a:gd name="connsiteY11364" fmla="*/ 4001958 h 6844842"/>
              <a:gd name="connsiteX11365" fmla="*/ 2653302 w 9143999"/>
              <a:gd name="connsiteY11365" fmla="*/ 4015102 h 6844842"/>
              <a:gd name="connsiteX11366" fmla="*/ 2640872 w 9143999"/>
              <a:gd name="connsiteY11366" fmla="*/ 4021314 h 6844842"/>
              <a:gd name="connsiteX11367" fmla="*/ 6503125 w 9143999"/>
              <a:gd name="connsiteY11367" fmla="*/ 4021314 h 6844842"/>
              <a:gd name="connsiteX11368" fmla="*/ 6490695 w 9143999"/>
              <a:gd name="connsiteY11368" fmla="*/ 4015102 h 6844842"/>
              <a:gd name="connsiteX11369" fmla="*/ 6506697 w 9143999"/>
              <a:gd name="connsiteY11369" fmla="*/ 4001958 h 6844842"/>
              <a:gd name="connsiteX11370" fmla="*/ 6511269 w 9143999"/>
              <a:gd name="connsiteY11370" fmla="*/ 4013388 h 6844842"/>
              <a:gd name="connsiteX11371" fmla="*/ 6503125 w 9143999"/>
              <a:gd name="connsiteY11371" fmla="*/ 4021314 h 6844842"/>
              <a:gd name="connsiteX11372" fmla="*/ 3298056 w 9143999"/>
              <a:gd name="connsiteY11372" fmla="*/ 4023100 h 6844842"/>
              <a:gd name="connsiteX11373" fmla="*/ 3303199 w 9143999"/>
              <a:gd name="connsiteY11373" fmla="*/ 3998525 h 6844842"/>
              <a:gd name="connsiteX11374" fmla="*/ 3311772 w 9143999"/>
              <a:gd name="connsiteY11374" fmla="*/ 4009385 h 6844842"/>
              <a:gd name="connsiteX11375" fmla="*/ 3298056 w 9143999"/>
              <a:gd name="connsiteY11375" fmla="*/ 4023100 h 6844842"/>
              <a:gd name="connsiteX11376" fmla="*/ 5845941 w 9143999"/>
              <a:gd name="connsiteY11376" fmla="*/ 4023100 h 6844842"/>
              <a:gd name="connsiteX11377" fmla="*/ 5832225 w 9143999"/>
              <a:gd name="connsiteY11377" fmla="*/ 4009385 h 6844842"/>
              <a:gd name="connsiteX11378" fmla="*/ 5840798 w 9143999"/>
              <a:gd name="connsiteY11378" fmla="*/ 3998525 h 6844842"/>
              <a:gd name="connsiteX11379" fmla="*/ 5845941 w 9143999"/>
              <a:gd name="connsiteY11379" fmla="*/ 4023100 h 6844842"/>
              <a:gd name="connsiteX11380" fmla="*/ 3045580 w 9143999"/>
              <a:gd name="connsiteY11380" fmla="*/ 4025244 h 6844842"/>
              <a:gd name="connsiteX11381" fmla="*/ 3032150 w 9143999"/>
              <a:gd name="connsiteY11381" fmla="*/ 4018529 h 6844842"/>
              <a:gd name="connsiteX11382" fmla="*/ 3031007 w 9143999"/>
              <a:gd name="connsiteY11382" fmla="*/ 4003100 h 6844842"/>
              <a:gd name="connsiteX11383" fmla="*/ 3053867 w 9143999"/>
              <a:gd name="connsiteY11383" fmla="*/ 4013956 h 6844842"/>
              <a:gd name="connsiteX11384" fmla="*/ 3045580 w 9143999"/>
              <a:gd name="connsiteY11384" fmla="*/ 4025244 h 6844842"/>
              <a:gd name="connsiteX11385" fmla="*/ 6098417 w 9143999"/>
              <a:gd name="connsiteY11385" fmla="*/ 4025244 h 6844842"/>
              <a:gd name="connsiteX11386" fmla="*/ 6090130 w 9143999"/>
              <a:gd name="connsiteY11386" fmla="*/ 4013956 h 6844842"/>
              <a:gd name="connsiteX11387" fmla="*/ 6112990 w 9143999"/>
              <a:gd name="connsiteY11387" fmla="*/ 4003100 h 6844842"/>
              <a:gd name="connsiteX11388" fmla="*/ 6111847 w 9143999"/>
              <a:gd name="connsiteY11388" fmla="*/ 4018529 h 6844842"/>
              <a:gd name="connsiteX11389" fmla="*/ 6098417 w 9143999"/>
              <a:gd name="connsiteY11389" fmla="*/ 4025244 h 6844842"/>
              <a:gd name="connsiteX11390" fmla="*/ 1852956 w 9143999"/>
              <a:gd name="connsiteY11390" fmla="*/ 4026100 h 6844842"/>
              <a:gd name="connsiteX11391" fmla="*/ 1843598 w 9143999"/>
              <a:gd name="connsiteY11391" fmla="*/ 4023100 h 6844842"/>
              <a:gd name="connsiteX11392" fmla="*/ 1848170 w 9143999"/>
              <a:gd name="connsiteY11392" fmla="*/ 3998525 h 6844842"/>
              <a:gd name="connsiteX11393" fmla="*/ 1856742 w 9143999"/>
              <a:gd name="connsiteY11393" fmla="*/ 4012813 h 6844842"/>
              <a:gd name="connsiteX11394" fmla="*/ 1852956 w 9143999"/>
              <a:gd name="connsiteY11394" fmla="*/ 4026100 h 6844842"/>
              <a:gd name="connsiteX11395" fmla="*/ 7291041 w 9143999"/>
              <a:gd name="connsiteY11395" fmla="*/ 4026100 h 6844842"/>
              <a:gd name="connsiteX11396" fmla="*/ 7287255 w 9143999"/>
              <a:gd name="connsiteY11396" fmla="*/ 4012813 h 6844842"/>
              <a:gd name="connsiteX11397" fmla="*/ 7295827 w 9143999"/>
              <a:gd name="connsiteY11397" fmla="*/ 3998525 h 6844842"/>
              <a:gd name="connsiteX11398" fmla="*/ 7300399 w 9143999"/>
              <a:gd name="connsiteY11398" fmla="*/ 4023100 h 6844842"/>
              <a:gd name="connsiteX11399" fmla="*/ 7291041 w 9143999"/>
              <a:gd name="connsiteY11399" fmla="*/ 4026100 h 6844842"/>
              <a:gd name="connsiteX11400" fmla="*/ 1179412 w 9143999"/>
              <a:gd name="connsiteY11400" fmla="*/ 4028812 h 6844842"/>
              <a:gd name="connsiteX11401" fmla="*/ 1171983 w 9143999"/>
              <a:gd name="connsiteY11401" fmla="*/ 4012239 h 6844842"/>
              <a:gd name="connsiteX11402" fmla="*/ 1187413 w 9143999"/>
              <a:gd name="connsiteY11402" fmla="*/ 3999666 h 6844842"/>
              <a:gd name="connsiteX11403" fmla="*/ 1205130 w 9143999"/>
              <a:gd name="connsiteY11403" fmla="*/ 4011095 h 6844842"/>
              <a:gd name="connsiteX11404" fmla="*/ 1179412 w 9143999"/>
              <a:gd name="connsiteY11404" fmla="*/ 4028812 h 6844842"/>
              <a:gd name="connsiteX11405" fmla="*/ 7964585 w 9143999"/>
              <a:gd name="connsiteY11405" fmla="*/ 4028812 h 6844842"/>
              <a:gd name="connsiteX11406" fmla="*/ 7938867 w 9143999"/>
              <a:gd name="connsiteY11406" fmla="*/ 4011095 h 6844842"/>
              <a:gd name="connsiteX11407" fmla="*/ 7956584 w 9143999"/>
              <a:gd name="connsiteY11407" fmla="*/ 3999666 h 6844842"/>
              <a:gd name="connsiteX11408" fmla="*/ 7972014 w 9143999"/>
              <a:gd name="connsiteY11408" fmla="*/ 4012239 h 6844842"/>
              <a:gd name="connsiteX11409" fmla="*/ 7964585 w 9143999"/>
              <a:gd name="connsiteY11409" fmla="*/ 4028812 h 6844842"/>
              <a:gd name="connsiteX11410" fmla="*/ 2514857 w 9143999"/>
              <a:gd name="connsiteY11410" fmla="*/ 4030741 h 6844842"/>
              <a:gd name="connsiteX11411" fmla="*/ 2499212 w 9143999"/>
              <a:gd name="connsiteY11411" fmla="*/ 4024240 h 6844842"/>
              <a:gd name="connsiteX11412" fmla="*/ 2503212 w 9143999"/>
              <a:gd name="connsiteY11412" fmla="*/ 3999096 h 6844842"/>
              <a:gd name="connsiteX11413" fmla="*/ 2523215 w 9143999"/>
              <a:gd name="connsiteY11413" fmla="*/ 4016239 h 6844842"/>
              <a:gd name="connsiteX11414" fmla="*/ 2514857 w 9143999"/>
              <a:gd name="connsiteY11414" fmla="*/ 4030741 h 6844842"/>
              <a:gd name="connsiteX11415" fmla="*/ 6629140 w 9143999"/>
              <a:gd name="connsiteY11415" fmla="*/ 4030741 h 6844842"/>
              <a:gd name="connsiteX11416" fmla="*/ 6620782 w 9143999"/>
              <a:gd name="connsiteY11416" fmla="*/ 4016239 h 6844842"/>
              <a:gd name="connsiteX11417" fmla="*/ 6640785 w 9143999"/>
              <a:gd name="connsiteY11417" fmla="*/ 3999096 h 6844842"/>
              <a:gd name="connsiteX11418" fmla="*/ 6644785 w 9143999"/>
              <a:gd name="connsiteY11418" fmla="*/ 4024240 h 6844842"/>
              <a:gd name="connsiteX11419" fmla="*/ 6629140 w 9143999"/>
              <a:gd name="connsiteY11419" fmla="*/ 4030741 h 6844842"/>
              <a:gd name="connsiteX11420" fmla="*/ 653772 w 9143999"/>
              <a:gd name="connsiteY11420" fmla="*/ 4032381 h 6844842"/>
              <a:gd name="connsiteX11421" fmla="*/ 645490 w 9143999"/>
              <a:gd name="connsiteY11421" fmla="*/ 4028809 h 6844842"/>
              <a:gd name="connsiteX11422" fmla="*/ 641482 w 9143999"/>
              <a:gd name="connsiteY11422" fmla="*/ 4011664 h 6844842"/>
              <a:gd name="connsiteX11423" fmla="*/ 655776 w 9143999"/>
              <a:gd name="connsiteY11423" fmla="*/ 3998520 h 6844842"/>
              <a:gd name="connsiteX11424" fmla="*/ 667187 w 9143999"/>
              <a:gd name="connsiteY11424" fmla="*/ 4024808 h 6844842"/>
              <a:gd name="connsiteX11425" fmla="*/ 653772 w 9143999"/>
              <a:gd name="connsiteY11425" fmla="*/ 4032381 h 6844842"/>
              <a:gd name="connsiteX11426" fmla="*/ 8490225 w 9143999"/>
              <a:gd name="connsiteY11426" fmla="*/ 4032381 h 6844842"/>
              <a:gd name="connsiteX11427" fmla="*/ 8476810 w 9143999"/>
              <a:gd name="connsiteY11427" fmla="*/ 4024808 h 6844842"/>
              <a:gd name="connsiteX11428" fmla="*/ 8488221 w 9143999"/>
              <a:gd name="connsiteY11428" fmla="*/ 3998520 h 6844842"/>
              <a:gd name="connsiteX11429" fmla="*/ 8502515 w 9143999"/>
              <a:gd name="connsiteY11429" fmla="*/ 4011664 h 6844842"/>
              <a:gd name="connsiteX11430" fmla="*/ 8498507 w 9143999"/>
              <a:gd name="connsiteY11430" fmla="*/ 4028809 h 6844842"/>
              <a:gd name="connsiteX11431" fmla="*/ 8490225 w 9143999"/>
              <a:gd name="connsiteY11431" fmla="*/ 4032381 h 6844842"/>
              <a:gd name="connsiteX11432" fmla="*/ 529094 w 9143999"/>
              <a:gd name="connsiteY11432" fmla="*/ 4032383 h 6844842"/>
              <a:gd name="connsiteX11433" fmla="*/ 511375 w 9143999"/>
              <a:gd name="connsiteY11433" fmla="*/ 4025954 h 6844842"/>
              <a:gd name="connsiteX11434" fmla="*/ 517091 w 9143999"/>
              <a:gd name="connsiteY11434" fmla="*/ 3996236 h 6844842"/>
              <a:gd name="connsiteX11435" fmla="*/ 541669 w 9143999"/>
              <a:gd name="connsiteY11435" fmla="*/ 4020811 h 6844842"/>
              <a:gd name="connsiteX11436" fmla="*/ 529094 w 9143999"/>
              <a:gd name="connsiteY11436" fmla="*/ 4032383 h 6844842"/>
              <a:gd name="connsiteX11437" fmla="*/ 8614903 w 9143999"/>
              <a:gd name="connsiteY11437" fmla="*/ 4032383 h 6844842"/>
              <a:gd name="connsiteX11438" fmla="*/ 8602328 w 9143999"/>
              <a:gd name="connsiteY11438" fmla="*/ 4020811 h 6844842"/>
              <a:gd name="connsiteX11439" fmla="*/ 8626906 w 9143999"/>
              <a:gd name="connsiteY11439" fmla="*/ 3996236 h 6844842"/>
              <a:gd name="connsiteX11440" fmla="*/ 8632622 w 9143999"/>
              <a:gd name="connsiteY11440" fmla="*/ 4025954 h 6844842"/>
              <a:gd name="connsiteX11441" fmla="*/ 8614903 w 9143999"/>
              <a:gd name="connsiteY11441" fmla="*/ 4032383 h 6844842"/>
              <a:gd name="connsiteX11442" fmla="*/ 2774535 w 9143999"/>
              <a:gd name="connsiteY11442" fmla="*/ 4032528 h 6844842"/>
              <a:gd name="connsiteX11443" fmla="*/ 2760533 w 9143999"/>
              <a:gd name="connsiteY11443" fmla="*/ 4024812 h 6844842"/>
              <a:gd name="connsiteX11444" fmla="*/ 2773678 w 9143999"/>
              <a:gd name="connsiteY11444" fmla="*/ 3993954 h 6844842"/>
              <a:gd name="connsiteX11445" fmla="*/ 2791966 w 9143999"/>
              <a:gd name="connsiteY11445" fmla="*/ 4024812 h 6844842"/>
              <a:gd name="connsiteX11446" fmla="*/ 2774535 w 9143999"/>
              <a:gd name="connsiteY11446" fmla="*/ 4032528 h 6844842"/>
              <a:gd name="connsiteX11447" fmla="*/ 6369462 w 9143999"/>
              <a:gd name="connsiteY11447" fmla="*/ 4032528 h 6844842"/>
              <a:gd name="connsiteX11448" fmla="*/ 6352031 w 9143999"/>
              <a:gd name="connsiteY11448" fmla="*/ 4024812 h 6844842"/>
              <a:gd name="connsiteX11449" fmla="*/ 6370319 w 9143999"/>
              <a:gd name="connsiteY11449" fmla="*/ 3993954 h 6844842"/>
              <a:gd name="connsiteX11450" fmla="*/ 6383464 w 9143999"/>
              <a:gd name="connsiteY11450" fmla="*/ 4024812 h 6844842"/>
              <a:gd name="connsiteX11451" fmla="*/ 6369462 w 9143999"/>
              <a:gd name="connsiteY11451" fmla="*/ 4032528 h 6844842"/>
              <a:gd name="connsiteX11452" fmla="*/ 2906632 w 9143999"/>
              <a:gd name="connsiteY11452" fmla="*/ 4032809 h 6844842"/>
              <a:gd name="connsiteX11453" fmla="*/ 2895202 w 9143999"/>
              <a:gd name="connsiteY11453" fmla="*/ 4021377 h 6844842"/>
              <a:gd name="connsiteX11454" fmla="*/ 2906632 w 9143999"/>
              <a:gd name="connsiteY11454" fmla="*/ 3998520 h 6844842"/>
              <a:gd name="connsiteX11455" fmla="*/ 2920920 w 9143999"/>
              <a:gd name="connsiteY11455" fmla="*/ 4004232 h 6844842"/>
              <a:gd name="connsiteX11456" fmla="*/ 2906632 w 9143999"/>
              <a:gd name="connsiteY11456" fmla="*/ 4032809 h 6844842"/>
              <a:gd name="connsiteX11457" fmla="*/ 6237365 w 9143999"/>
              <a:gd name="connsiteY11457" fmla="*/ 4032809 h 6844842"/>
              <a:gd name="connsiteX11458" fmla="*/ 6223077 w 9143999"/>
              <a:gd name="connsiteY11458" fmla="*/ 4004232 h 6844842"/>
              <a:gd name="connsiteX11459" fmla="*/ 6237365 w 9143999"/>
              <a:gd name="connsiteY11459" fmla="*/ 3998520 h 6844842"/>
              <a:gd name="connsiteX11460" fmla="*/ 6248795 w 9143999"/>
              <a:gd name="connsiteY11460" fmla="*/ 4021377 h 6844842"/>
              <a:gd name="connsiteX11461" fmla="*/ 6237365 w 9143999"/>
              <a:gd name="connsiteY11461" fmla="*/ 4032809 h 6844842"/>
              <a:gd name="connsiteX11462" fmla="*/ 1054832 w 9143999"/>
              <a:gd name="connsiteY11462" fmla="*/ 4032812 h 6844842"/>
              <a:gd name="connsiteX11463" fmla="*/ 1037415 w 9143999"/>
              <a:gd name="connsiteY11463" fmla="*/ 4024812 h 6844842"/>
              <a:gd name="connsiteX11464" fmla="*/ 1052835 w 9143999"/>
              <a:gd name="connsiteY11464" fmla="*/ 3993952 h 6844842"/>
              <a:gd name="connsiteX11465" fmla="*/ 1072244 w 9143999"/>
              <a:gd name="connsiteY11465" fmla="*/ 4021956 h 6844842"/>
              <a:gd name="connsiteX11466" fmla="*/ 1054832 w 9143999"/>
              <a:gd name="connsiteY11466" fmla="*/ 4032812 h 6844842"/>
              <a:gd name="connsiteX11467" fmla="*/ 8089165 w 9143999"/>
              <a:gd name="connsiteY11467" fmla="*/ 4032812 h 6844842"/>
              <a:gd name="connsiteX11468" fmla="*/ 8071753 w 9143999"/>
              <a:gd name="connsiteY11468" fmla="*/ 4021956 h 6844842"/>
              <a:gd name="connsiteX11469" fmla="*/ 8091162 w 9143999"/>
              <a:gd name="connsiteY11469" fmla="*/ 3993952 h 6844842"/>
              <a:gd name="connsiteX11470" fmla="*/ 8106582 w 9143999"/>
              <a:gd name="connsiteY11470" fmla="*/ 4024812 h 6844842"/>
              <a:gd name="connsiteX11471" fmla="*/ 8089165 w 9143999"/>
              <a:gd name="connsiteY11471" fmla="*/ 4032812 h 6844842"/>
              <a:gd name="connsiteX11472" fmla="*/ 929638 w 9143999"/>
              <a:gd name="connsiteY11472" fmla="*/ 4036405 h 6844842"/>
              <a:gd name="connsiteX11473" fmla="*/ 905640 w 9143999"/>
              <a:gd name="connsiteY11473" fmla="*/ 4034533 h 6844842"/>
              <a:gd name="connsiteX11474" fmla="*/ 898247 w 9143999"/>
              <a:gd name="connsiteY11474" fmla="*/ 4012816 h 6844842"/>
              <a:gd name="connsiteX11475" fmla="*/ 935923 w 9143999"/>
              <a:gd name="connsiteY11475" fmla="*/ 3989957 h 6844842"/>
              <a:gd name="connsiteX11476" fmla="*/ 929638 w 9143999"/>
              <a:gd name="connsiteY11476" fmla="*/ 4036405 h 6844842"/>
              <a:gd name="connsiteX11477" fmla="*/ 8214359 w 9143999"/>
              <a:gd name="connsiteY11477" fmla="*/ 4036405 h 6844842"/>
              <a:gd name="connsiteX11478" fmla="*/ 8208074 w 9143999"/>
              <a:gd name="connsiteY11478" fmla="*/ 3989957 h 6844842"/>
              <a:gd name="connsiteX11479" fmla="*/ 8245750 w 9143999"/>
              <a:gd name="connsiteY11479" fmla="*/ 4012816 h 6844842"/>
              <a:gd name="connsiteX11480" fmla="*/ 8238357 w 9143999"/>
              <a:gd name="connsiteY11480" fmla="*/ 4034533 h 6844842"/>
              <a:gd name="connsiteX11481" fmla="*/ 8214359 w 9143999"/>
              <a:gd name="connsiteY11481" fmla="*/ 4036405 h 6844842"/>
              <a:gd name="connsiteX11482" fmla="*/ 3565514 w 9143999"/>
              <a:gd name="connsiteY11482" fmla="*/ 4037759 h 6844842"/>
              <a:gd name="connsiteX11483" fmla="*/ 3552521 w 9143999"/>
              <a:gd name="connsiteY11483" fmla="*/ 4031679 h 6844842"/>
              <a:gd name="connsiteX11484" fmla="*/ 3572524 w 9143999"/>
              <a:gd name="connsiteY11484" fmla="*/ 3981387 h 6844842"/>
              <a:gd name="connsiteX11485" fmla="*/ 3597098 w 9143999"/>
              <a:gd name="connsiteY11485" fmla="*/ 4014534 h 6844842"/>
              <a:gd name="connsiteX11486" fmla="*/ 3565514 w 9143999"/>
              <a:gd name="connsiteY11486" fmla="*/ 4037759 h 6844842"/>
              <a:gd name="connsiteX11487" fmla="*/ 5578483 w 9143999"/>
              <a:gd name="connsiteY11487" fmla="*/ 4037759 h 6844842"/>
              <a:gd name="connsiteX11488" fmla="*/ 5546899 w 9143999"/>
              <a:gd name="connsiteY11488" fmla="*/ 4014534 h 6844842"/>
              <a:gd name="connsiteX11489" fmla="*/ 5571473 w 9143999"/>
              <a:gd name="connsiteY11489" fmla="*/ 3981387 h 6844842"/>
              <a:gd name="connsiteX11490" fmla="*/ 5591476 w 9143999"/>
              <a:gd name="connsiteY11490" fmla="*/ 4031679 h 6844842"/>
              <a:gd name="connsiteX11491" fmla="*/ 5578483 w 9143999"/>
              <a:gd name="connsiteY11491" fmla="*/ 4037759 h 6844842"/>
              <a:gd name="connsiteX11492" fmla="*/ 1321222 w 9143999"/>
              <a:gd name="connsiteY11492" fmla="*/ 4043531 h 6844842"/>
              <a:gd name="connsiteX11493" fmla="*/ 1302077 w 9143999"/>
              <a:gd name="connsiteY11493" fmla="*/ 4037958 h 6844842"/>
              <a:gd name="connsiteX11494" fmla="*/ 1298648 w 9143999"/>
              <a:gd name="connsiteY11494" fmla="*/ 3988241 h 6844842"/>
              <a:gd name="connsiteX11495" fmla="*/ 1339796 w 9143999"/>
              <a:gd name="connsiteY11495" fmla="*/ 3993954 h 6844842"/>
              <a:gd name="connsiteX11496" fmla="*/ 1338653 w 9143999"/>
              <a:gd name="connsiteY11496" fmla="*/ 4034530 h 6844842"/>
              <a:gd name="connsiteX11497" fmla="*/ 1321222 w 9143999"/>
              <a:gd name="connsiteY11497" fmla="*/ 4043531 h 6844842"/>
              <a:gd name="connsiteX11498" fmla="*/ 1582483 w 9143999"/>
              <a:gd name="connsiteY11498" fmla="*/ 4043531 h 6844842"/>
              <a:gd name="connsiteX11499" fmla="*/ 1560552 w 9143999"/>
              <a:gd name="connsiteY11499" fmla="*/ 4029385 h 6844842"/>
              <a:gd name="connsiteX11500" fmla="*/ 1559409 w 9143999"/>
              <a:gd name="connsiteY11500" fmla="*/ 3994525 h 6844842"/>
              <a:gd name="connsiteX11501" fmla="*/ 1607415 w 9143999"/>
              <a:gd name="connsiteY11501" fmla="*/ 3991669 h 6844842"/>
              <a:gd name="connsiteX11502" fmla="*/ 1605700 w 9143999"/>
              <a:gd name="connsiteY11502" fmla="*/ 4032814 h 6844842"/>
              <a:gd name="connsiteX11503" fmla="*/ 1582483 w 9143999"/>
              <a:gd name="connsiteY11503" fmla="*/ 4043531 h 6844842"/>
              <a:gd name="connsiteX11504" fmla="*/ 7561514 w 9143999"/>
              <a:gd name="connsiteY11504" fmla="*/ 4043531 h 6844842"/>
              <a:gd name="connsiteX11505" fmla="*/ 7538297 w 9143999"/>
              <a:gd name="connsiteY11505" fmla="*/ 4032814 h 6844842"/>
              <a:gd name="connsiteX11506" fmla="*/ 7536582 w 9143999"/>
              <a:gd name="connsiteY11506" fmla="*/ 3991669 h 6844842"/>
              <a:gd name="connsiteX11507" fmla="*/ 7584588 w 9143999"/>
              <a:gd name="connsiteY11507" fmla="*/ 3994525 h 6844842"/>
              <a:gd name="connsiteX11508" fmla="*/ 7583445 w 9143999"/>
              <a:gd name="connsiteY11508" fmla="*/ 4029385 h 6844842"/>
              <a:gd name="connsiteX11509" fmla="*/ 7561514 w 9143999"/>
              <a:gd name="connsiteY11509" fmla="*/ 4043531 h 6844842"/>
              <a:gd name="connsiteX11510" fmla="*/ 7822775 w 9143999"/>
              <a:gd name="connsiteY11510" fmla="*/ 4043531 h 6844842"/>
              <a:gd name="connsiteX11511" fmla="*/ 7805344 w 9143999"/>
              <a:gd name="connsiteY11511" fmla="*/ 4034530 h 6844842"/>
              <a:gd name="connsiteX11512" fmla="*/ 7804201 w 9143999"/>
              <a:gd name="connsiteY11512" fmla="*/ 3993954 h 6844842"/>
              <a:gd name="connsiteX11513" fmla="*/ 7845349 w 9143999"/>
              <a:gd name="connsiteY11513" fmla="*/ 3988241 h 6844842"/>
              <a:gd name="connsiteX11514" fmla="*/ 7841920 w 9143999"/>
              <a:gd name="connsiteY11514" fmla="*/ 4037958 h 6844842"/>
              <a:gd name="connsiteX11515" fmla="*/ 7822775 w 9143999"/>
              <a:gd name="connsiteY11515" fmla="*/ 4043531 h 6844842"/>
              <a:gd name="connsiteX11516" fmla="*/ 3436005 w 9143999"/>
              <a:gd name="connsiteY11516" fmla="*/ 4043674 h 6844842"/>
              <a:gd name="connsiteX11517" fmla="*/ 3418431 w 9143999"/>
              <a:gd name="connsiteY11517" fmla="*/ 4033957 h 6844842"/>
              <a:gd name="connsiteX11518" fmla="*/ 3456722 w 9143999"/>
              <a:gd name="connsiteY11518" fmla="*/ 3990525 h 6844842"/>
              <a:gd name="connsiteX11519" fmla="*/ 3456150 w 9143999"/>
              <a:gd name="connsiteY11519" fmla="*/ 4036245 h 6844842"/>
              <a:gd name="connsiteX11520" fmla="*/ 3436005 w 9143999"/>
              <a:gd name="connsiteY11520" fmla="*/ 4043674 h 6844842"/>
              <a:gd name="connsiteX11521" fmla="*/ 5707992 w 9143999"/>
              <a:gd name="connsiteY11521" fmla="*/ 4043674 h 6844842"/>
              <a:gd name="connsiteX11522" fmla="*/ 5687847 w 9143999"/>
              <a:gd name="connsiteY11522" fmla="*/ 4036245 h 6844842"/>
              <a:gd name="connsiteX11523" fmla="*/ 5687275 w 9143999"/>
              <a:gd name="connsiteY11523" fmla="*/ 3990525 h 6844842"/>
              <a:gd name="connsiteX11524" fmla="*/ 5725566 w 9143999"/>
              <a:gd name="connsiteY11524" fmla="*/ 4033957 h 6844842"/>
              <a:gd name="connsiteX11525" fmla="*/ 5707992 w 9143999"/>
              <a:gd name="connsiteY11525" fmla="*/ 4043674 h 6844842"/>
              <a:gd name="connsiteX11526" fmla="*/ 396788 w 9143999"/>
              <a:gd name="connsiteY11526" fmla="*/ 4048597 h 6844842"/>
              <a:gd name="connsiteX11527" fmla="*/ 370398 w 9143999"/>
              <a:gd name="connsiteY11527" fmla="*/ 4035095 h 6844842"/>
              <a:gd name="connsiteX11528" fmla="*/ 356095 w 9143999"/>
              <a:gd name="connsiteY11528" fmla="*/ 4009951 h 6844842"/>
              <a:gd name="connsiteX11529" fmla="*/ 396716 w 9143999"/>
              <a:gd name="connsiteY11529" fmla="*/ 3982520 h 6844842"/>
              <a:gd name="connsiteX11530" fmla="*/ 418443 w 9143999"/>
              <a:gd name="connsiteY11530" fmla="*/ 4031665 h 6844842"/>
              <a:gd name="connsiteX11531" fmla="*/ 396788 w 9143999"/>
              <a:gd name="connsiteY11531" fmla="*/ 4048597 h 6844842"/>
              <a:gd name="connsiteX11532" fmla="*/ 8747209 w 9143999"/>
              <a:gd name="connsiteY11532" fmla="*/ 4048597 h 6844842"/>
              <a:gd name="connsiteX11533" fmla="*/ 8725554 w 9143999"/>
              <a:gd name="connsiteY11533" fmla="*/ 4031665 h 6844842"/>
              <a:gd name="connsiteX11534" fmla="*/ 8747281 w 9143999"/>
              <a:gd name="connsiteY11534" fmla="*/ 3982520 h 6844842"/>
              <a:gd name="connsiteX11535" fmla="*/ 8787902 w 9143999"/>
              <a:gd name="connsiteY11535" fmla="*/ 4009951 h 6844842"/>
              <a:gd name="connsiteX11536" fmla="*/ 8773599 w 9143999"/>
              <a:gd name="connsiteY11536" fmla="*/ 4035095 h 6844842"/>
              <a:gd name="connsiteX11537" fmla="*/ 8747209 w 9143999"/>
              <a:gd name="connsiteY11537" fmla="*/ 4048597 h 6844842"/>
              <a:gd name="connsiteX11538" fmla="*/ 0 w 9143999"/>
              <a:gd name="connsiteY11538" fmla="*/ 4048713 h 6844842"/>
              <a:gd name="connsiteX11539" fmla="*/ 0 w 9143999"/>
              <a:gd name="connsiteY11539" fmla="*/ 3977879 h 6844842"/>
              <a:gd name="connsiteX11540" fmla="*/ 19461 w 9143999"/>
              <a:gd name="connsiteY11540" fmla="*/ 3987454 h 6844842"/>
              <a:gd name="connsiteX11541" fmla="*/ 30971 w 9143999"/>
              <a:gd name="connsiteY11541" fmla="*/ 4011669 h 6844842"/>
              <a:gd name="connsiteX11542" fmla="*/ 4288 w 9143999"/>
              <a:gd name="connsiteY11542" fmla="*/ 4048712 h 6844842"/>
              <a:gd name="connsiteX11543" fmla="*/ 9143999 w 9143999"/>
              <a:gd name="connsiteY11543" fmla="*/ 4048713 h 6844842"/>
              <a:gd name="connsiteX11544" fmla="*/ 9139709 w 9143999"/>
              <a:gd name="connsiteY11544" fmla="*/ 4048712 h 6844842"/>
              <a:gd name="connsiteX11545" fmla="*/ 9113026 w 9143999"/>
              <a:gd name="connsiteY11545" fmla="*/ 4011669 h 6844842"/>
              <a:gd name="connsiteX11546" fmla="*/ 9124536 w 9143999"/>
              <a:gd name="connsiteY11546" fmla="*/ 3987454 h 6844842"/>
              <a:gd name="connsiteX11547" fmla="*/ 9143999 w 9143999"/>
              <a:gd name="connsiteY11547" fmla="*/ 3977879 h 6844842"/>
              <a:gd name="connsiteX11548" fmla="*/ 3174958 w 9143999"/>
              <a:gd name="connsiteY11548" fmla="*/ 4049171 h 6844842"/>
              <a:gd name="connsiteX11549" fmla="*/ 3153098 w 9143999"/>
              <a:gd name="connsiteY11549" fmla="*/ 4040813 h 6844842"/>
              <a:gd name="connsiteX11550" fmla="*/ 3154241 w 9143999"/>
              <a:gd name="connsiteY11550" fmla="*/ 3984238 h 6844842"/>
              <a:gd name="connsiteX11551" fmla="*/ 3199390 w 9143999"/>
              <a:gd name="connsiteY11551" fmla="*/ 3991666 h 6844842"/>
              <a:gd name="connsiteX11552" fmla="*/ 3195961 w 9143999"/>
              <a:gd name="connsiteY11552" fmla="*/ 4037385 h 6844842"/>
              <a:gd name="connsiteX11553" fmla="*/ 3174958 w 9143999"/>
              <a:gd name="connsiteY11553" fmla="*/ 4049171 h 6844842"/>
              <a:gd name="connsiteX11554" fmla="*/ 5969039 w 9143999"/>
              <a:gd name="connsiteY11554" fmla="*/ 4049171 h 6844842"/>
              <a:gd name="connsiteX11555" fmla="*/ 5948036 w 9143999"/>
              <a:gd name="connsiteY11555" fmla="*/ 4037385 h 6844842"/>
              <a:gd name="connsiteX11556" fmla="*/ 5944607 w 9143999"/>
              <a:gd name="connsiteY11556" fmla="*/ 3991666 h 6844842"/>
              <a:gd name="connsiteX11557" fmla="*/ 5989756 w 9143999"/>
              <a:gd name="connsiteY11557" fmla="*/ 3984238 h 6844842"/>
              <a:gd name="connsiteX11558" fmla="*/ 5990899 w 9143999"/>
              <a:gd name="connsiteY11558" fmla="*/ 4040813 h 6844842"/>
              <a:gd name="connsiteX11559" fmla="*/ 5969039 w 9143999"/>
              <a:gd name="connsiteY11559" fmla="*/ 4049171 h 6844842"/>
              <a:gd name="connsiteX11560" fmla="*/ 790783 w 9143999"/>
              <a:gd name="connsiteY11560" fmla="*/ 4049244 h 6844842"/>
              <a:gd name="connsiteX11561" fmla="*/ 761850 w 9143999"/>
              <a:gd name="connsiteY11561" fmla="*/ 4035099 h 6844842"/>
              <a:gd name="connsiteX11562" fmla="*/ 756710 w 9143999"/>
              <a:gd name="connsiteY11562" fmla="*/ 3995667 h 6844842"/>
              <a:gd name="connsiteX11563" fmla="*/ 825286 w 9143999"/>
              <a:gd name="connsiteY11563" fmla="*/ 4001381 h 6844842"/>
              <a:gd name="connsiteX11564" fmla="*/ 820142 w 9143999"/>
              <a:gd name="connsiteY11564" fmla="*/ 4031668 h 6844842"/>
              <a:gd name="connsiteX11565" fmla="*/ 790783 w 9143999"/>
              <a:gd name="connsiteY11565" fmla="*/ 4049244 h 6844842"/>
              <a:gd name="connsiteX11566" fmla="*/ 8353214 w 9143999"/>
              <a:gd name="connsiteY11566" fmla="*/ 4049244 h 6844842"/>
              <a:gd name="connsiteX11567" fmla="*/ 8323855 w 9143999"/>
              <a:gd name="connsiteY11567" fmla="*/ 4031668 h 6844842"/>
              <a:gd name="connsiteX11568" fmla="*/ 8318711 w 9143999"/>
              <a:gd name="connsiteY11568" fmla="*/ 4001381 h 6844842"/>
              <a:gd name="connsiteX11569" fmla="*/ 8387287 w 9143999"/>
              <a:gd name="connsiteY11569" fmla="*/ 3995667 h 6844842"/>
              <a:gd name="connsiteX11570" fmla="*/ 8382147 w 9143999"/>
              <a:gd name="connsiteY11570" fmla="*/ 4035099 h 6844842"/>
              <a:gd name="connsiteX11571" fmla="*/ 8353214 w 9143999"/>
              <a:gd name="connsiteY11571" fmla="*/ 4049244 h 6844842"/>
              <a:gd name="connsiteX11572" fmla="*/ 4496041 w 9143999"/>
              <a:gd name="connsiteY11572" fmla="*/ 4049596 h 6844842"/>
              <a:gd name="connsiteX11573" fmla="*/ 4470609 w 9143999"/>
              <a:gd name="connsiteY11573" fmla="*/ 4035097 h 6844842"/>
              <a:gd name="connsiteX11574" fmla="*/ 4470038 w 9143999"/>
              <a:gd name="connsiteY11574" fmla="*/ 3989950 h 6844842"/>
              <a:gd name="connsiteX11575" fmla="*/ 4521473 w 9143999"/>
              <a:gd name="connsiteY11575" fmla="*/ 3984807 h 6844842"/>
              <a:gd name="connsiteX11576" fmla="*/ 4521473 w 9143999"/>
              <a:gd name="connsiteY11576" fmla="*/ 4034524 h 6844842"/>
              <a:gd name="connsiteX11577" fmla="*/ 4496041 w 9143999"/>
              <a:gd name="connsiteY11577" fmla="*/ 4049596 h 6844842"/>
              <a:gd name="connsiteX11578" fmla="*/ 4647956 w 9143999"/>
              <a:gd name="connsiteY11578" fmla="*/ 4049596 h 6844842"/>
              <a:gd name="connsiteX11579" fmla="*/ 4622524 w 9143999"/>
              <a:gd name="connsiteY11579" fmla="*/ 4034524 h 6844842"/>
              <a:gd name="connsiteX11580" fmla="*/ 4622524 w 9143999"/>
              <a:gd name="connsiteY11580" fmla="*/ 3984807 h 6844842"/>
              <a:gd name="connsiteX11581" fmla="*/ 4673959 w 9143999"/>
              <a:gd name="connsiteY11581" fmla="*/ 3989950 h 6844842"/>
              <a:gd name="connsiteX11582" fmla="*/ 4673388 w 9143999"/>
              <a:gd name="connsiteY11582" fmla="*/ 4035097 h 6844842"/>
              <a:gd name="connsiteX11583" fmla="*/ 4647956 w 9143999"/>
              <a:gd name="connsiteY11583" fmla="*/ 4049596 h 6844842"/>
              <a:gd name="connsiteX11584" fmla="*/ 1712934 w 9143999"/>
              <a:gd name="connsiteY11584" fmla="*/ 4049962 h 6844842"/>
              <a:gd name="connsiteX11585" fmla="*/ 1682644 w 9143999"/>
              <a:gd name="connsiteY11585" fmla="*/ 4029959 h 6844842"/>
              <a:gd name="connsiteX11586" fmla="*/ 1703790 w 9143999"/>
              <a:gd name="connsiteY11586" fmla="*/ 3975097 h 6844842"/>
              <a:gd name="connsiteX11587" fmla="*/ 1735794 w 9143999"/>
              <a:gd name="connsiteY11587" fmla="*/ 3979666 h 6844842"/>
              <a:gd name="connsiteX11588" fmla="*/ 1752939 w 9143999"/>
              <a:gd name="connsiteY11588" fmla="*/ 4009388 h 6844842"/>
              <a:gd name="connsiteX11589" fmla="*/ 1712934 w 9143999"/>
              <a:gd name="connsiteY11589" fmla="*/ 4049962 h 6844842"/>
              <a:gd name="connsiteX11590" fmla="*/ 2244734 w 9143999"/>
              <a:gd name="connsiteY11590" fmla="*/ 4049962 h 6844842"/>
              <a:gd name="connsiteX11591" fmla="*/ 2212730 w 9143999"/>
              <a:gd name="connsiteY11591" fmla="*/ 4032244 h 6844842"/>
              <a:gd name="connsiteX11592" fmla="*/ 2230447 w 9143999"/>
              <a:gd name="connsiteY11592" fmla="*/ 3975669 h 6844842"/>
              <a:gd name="connsiteX11593" fmla="*/ 2283596 w 9143999"/>
              <a:gd name="connsiteY11593" fmla="*/ 4006528 h 6844842"/>
              <a:gd name="connsiteX11594" fmla="*/ 2244734 w 9143999"/>
              <a:gd name="connsiteY11594" fmla="*/ 4049962 h 6844842"/>
              <a:gd name="connsiteX11595" fmla="*/ 6899263 w 9143999"/>
              <a:gd name="connsiteY11595" fmla="*/ 4049962 h 6844842"/>
              <a:gd name="connsiteX11596" fmla="*/ 6860401 w 9143999"/>
              <a:gd name="connsiteY11596" fmla="*/ 4006528 h 6844842"/>
              <a:gd name="connsiteX11597" fmla="*/ 6913550 w 9143999"/>
              <a:gd name="connsiteY11597" fmla="*/ 3975669 h 6844842"/>
              <a:gd name="connsiteX11598" fmla="*/ 6931267 w 9143999"/>
              <a:gd name="connsiteY11598" fmla="*/ 4032244 h 6844842"/>
              <a:gd name="connsiteX11599" fmla="*/ 6899263 w 9143999"/>
              <a:gd name="connsiteY11599" fmla="*/ 4049962 h 6844842"/>
              <a:gd name="connsiteX11600" fmla="*/ 7431063 w 9143999"/>
              <a:gd name="connsiteY11600" fmla="*/ 4049962 h 6844842"/>
              <a:gd name="connsiteX11601" fmla="*/ 7391058 w 9143999"/>
              <a:gd name="connsiteY11601" fmla="*/ 4009388 h 6844842"/>
              <a:gd name="connsiteX11602" fmla="*/ 7408203 w 9143999"/>
              <a:gd name="connsiteY11602" fmla="*/ 3979666 h 6844842"/>
              <a:gd name="connsiteX11603" fmla="*/ 7440207 w 9143999"/>
              <a:gd name="connsiteY11603" fmla="*/ 3975097 h 6844842"/>
              <a:gd name="connsiteX11604" fmla="*/ 7461353 w 9143999"/>
              <a:gd name="connsiteY11604" fmla="*/ 4029959 h 6844842"/>
              <a:gd name="connsiteX11605" fmla="*/ 7431063 w 9143999"/>
              <a:gd name="connsiteY11605" fmla="*/ 4049962 h 6844842"/>
              <a:gd name="connsiteX11606" fmla="*/ 3829464 w 9143999"/>
              <a:gd name="connsiteY11606" fmla="*/ 4053631 h 6844842"/>
              <a:gd name="connsiteX11607" fmla="*/ 3806425 w 9143999"/>
              <a:gd name="connsiteY11607" fmla="*/ 4044247 h 6844842"/>
              <a:gd name="connsiteX11608" fmla="*/ 3819570 w 9143999"/>
              <a:gd name="connsiteY11608" fmla="*/ 3972814 h 6844842"/>
              <a:gd name="connsiteX11609" fmla="*/ 3876720 w 9143999"/>
              <a:gd name="connsiteY11609" fmla="*/ 4012244 h 6844842"/>
              <a:gd name="connsiteX11610" fmla="*/ 3829464 w 9143999"/>
              <a:gd name="connsiteY11610" fmla="*/ 4053631 h 6844842"/>
              <a:gd name="connsiteX11611" fmla="*/ 5314533 w 9143999"/>
              <a:gd name="connsiteY11611" fmla="*/ 4053631 h 6844842"/>
              <a:gd name="connsiteX11612" fmla="*/ 5267277 w 9143999"/>
              <a:gd name="connsiteY11612" fmla="*/ 4012244 h 6844842"/>
              <a:gd name="connsiteX11613" fmla="*/ 5324427 w 9143999"/>
              <a:gd name="connsiteY11613" fmla="*/ 3972814 h 6844842"/>
              <a:gd name="connsiteX11614" fmla="*/ 5337572 w 9143999"/>
              <a:gd name="connsiteY11614" fmla="*/ 4044247 h 6844842"/>
              <a:gd name="connsiteX11615" fmla="*/ 5314533 w 9143999"/>
              <a:gd name="connsiteY11615" fmla="*/ 4053631 h 6844842"/>
              <a:gd name="connsiteX11616" fmla="*/ 3962231 w 9143999"/>
              <a:gd name="connsiteY11616" fmla="*/ 4053945 h 6844842"/>
              <a:gd name="connsiteX11617" fmla="*/ 3939943 w 9143999"/>
              <a:gd name="connsiteY11617" fmla="*/ 4045963 h 6844842"/>
              <a:gd name="connsiteX11618" fmla="*/ 3941657 w 9143999"/>
              <a:gd name="connsiteY11618" fmla="*/ 3977386 h 6844842"/>
              <a:gd name="connsiteX11619" fmla="*/ 3973090 w 9143999"/>
              <a:gd name="connsiteY11619" fmla="*/ 3967099 h 6844842"/>
              <a:gd name="connsiteX11620" fmla="*/ 4013666 w 9143999"/>
              <a:gd name="connsiteY11620" fmla="*/ 4011675 h 6844842"/>
              <a:gd name="connsiteX11621" fmla="*/ 3962231 w 9143999"/>
              <a:gd name="connsiteY11621" fmla="*/ 4053945 h 6844842"/>
              <a:gd name="connsiteX11622" fmla="*/ 5181766 w 9143999"/>
              <a:gd name="connsiteY11622" fmla="*/ 4053945 h 6844842"/>
              <a:gd name="connsiteX11623" fmla="*/ 5130331 w 9143999"/>
              <a:gd name="connsiteY11623" fmla="*/ 4011675 h 6844842"/>
              <a:gd name="connsiteX11624" fmla="*/ 5170907 w 9143999"/>
              <a:gd name="connsiteY11624" fmla="*/ 3967099 h 6844842"/>
              <a:gd name="connsiteX11625" fmla="*/ 5202340 w 9143999"/>
              <a:gd name="connsiteY11625" fmla="*/ 3977386 h 6844842"/>
              <a:gd name="connsiteX11626" fmla="*/ 5204054 w 9143999"/>
              <a:gd name="connsiteY11626" fmla="*/ 4045963 h 6844842"/>
              <a:gd name="connsiteX11627" fmla="*/ 5181766 w 9143999"/>
              <a:gd name="connsiteY11627" fmla="*/ 4053945 h 6844842"/>
              <a:gd name="connsiteX11628" fmla="*/ 120036 w 9143999"/>
              <a:gd name="connsiteY11628" fmla="*/ 4054675 h 6844842"/>
              <a:gd name="connsiteX11629" fmla="*/ 102227 w 9143999"/>
              <a:gd name="connsiteY11629" fmla="*/ 4041388 h 6844842"/>
              <a:gd name="connsiteX11630" fmla="*/ 87924 w 9143999"/>
              <a:gd name="connsiteY11630" fmla="*/ 4012813 h 6844842"/>
              <a:gd name="connsiteX11631" fmla="*/ 124542 w 9143999"/>
              <a:gd name="connsiteY11631" fmla="*/ 3969948 h 6844842"/>
              <a:gd name="connsiteX11632" fmla="*/ 165736 w 9143999"/>
              <a:gd name="connsiteY11632" fmla="*/ 4001385 h 6844842"/>
              <a:gd name="connsiteX11633" fmla="*/ 141706 w 9143999"/>
              <a:gd name="connsiteY11633" fmla="*/ 4049959 h 6844842"/>
              <a:gd name="connsiteX11634" fmla="*/ 120036 w 9143999"/>
              <a:gd name="connsiteY11634" fmla="*/ 4054675 h 6844842"/>
              <a:gd name="connsiteX11635" fmla="*/ 9023961 w 9143999"/>
              <a:gd name="connsiteY11635" fmla="*/ 4054675 h 6844842"/>
              <a:gd name="connsiteX11636" fmla="*/ 9002291 w 9143999"/>
              <a:gd name="connsiteY11636" fmla="*/ 4049959 h 6844842"/>
              <a:gd name="connsiteX11637" fmla="*/ 8978261 w 9143999"/>
              <a:gd name="connsiteY11637" fmla="*/ 4001385 h 6844842"/>
              <a:gd name="connsiteX11638" fmla="*/ 9019455 w 9143999"/>
              <a:gd name="connsiteY11638" fmla="*/ 3969948 h 6844842"/>
              <a:gd name="connsiteX11639" fmla="*/ 9056073 w 9143999"/>
              <a:gd name="connsiteY11639" fmla="*/ 4012813 h 6844842"/>
              <a:gd name="connsiteX11640" fmla="*/ 9041770 w 9143999"/>
              <a:gd name="connsiteY11640" fmla="*/ 4041388 h 6844842"/>
              <a:gd name="connsiteX11641" fmla="*/ 9023961 w 9143999"/>
              <a:gd name="connsiteY11641" fmla="*/ 4054675 h 6844842"/>
              <a:gd name="connsiteX11642" fmla="*/ 4228138 w 9143999"/>
              <a:gd name="connsiteY11642" fmla="*/ 4055101 h 6844842"/>
              <a:gd name="connsiteX11643" fmla="*/ 4206421 w 9143999"/>
              <a:gd name="connsiteY11643" fmla="*/ 4044242 h 6844842"/>
              <a:gd name="connsiteX11644" fmla="*/ 4198420 w 9143999"/>
              <a:gd name="connsiteY11644" fmla="*/ 3991669 h 6844842"/>
              <a:gd name="connsiteX11645" fmla="*/ 4257284 w 9143999"/>
              <a:gd name="connsiteY11645" fmla="*/ 3979666 h 6844842"/>
              <a:gd name="connsiteX11646" fmla="*/ 4253284 w 9143999"/>
              <a:gd name="connsiteY11646" fmla="*/ 4047101 h 6844842"/>
              <a:gd name="connsiteX11647" fmla="*/ 4228138 w 9143999"/>
              <a:gd name="connsiteY11647" fmla="*/ 4055101 h 6844842"/>
              <a:gd name="connsiteX11648" fmla="*/ 4915859 w 9143999"/>
              <a:gd name="connsiteY11648" fmla="*/ 4055101 h 6844842"/>
              <a:gd name="connsiteX11649" fmla="*/ 4890713 w 9143999"/>
              <a:gd name="connsiteY11649" fmla="*/ 4047101 h 6844842"/>
              <a:gd name="connsiteX11650" fmla="*/ 4886713 w 9143999"/>
              <a:gd name="connsiteY11650" fmla="*/ 3979666 h 6844842"/>
              <a:gd name="connsiteX11651" fmla="*/ 4945577 w 9143999"/>
              <a:gd name="connsiteY11651" fmla="*/ 3991669 h 6844842"/>
              <a:gd name="connsiteX11652" fmla="*/ 4937576 w 9143999"/>
              <a:gd name="connsiteY11652" fmla="*/ 4044242 h 6844842"/>
              <a:gd name="connsiteX11653" fmla="*/ 4915859 w 9143999"/>
              <a:gd name="connsiteY11653" fmla="*/ 4055101 h 6844842"/>
              <a:gd name="connsiteX11654" fmla="*/ 1446931 w 9143999"/>
              <a:gd name="connsiteY11654" fmla="*/ 4055499 h 6844842"/>
              <a:gd name="connsiteX11655" fmla="*/ 1423598 w 9143999"/>
              <a:gd name="connsiteY11655" fmla="*/ 4045963 h 6844842"/>
              <a:gd name="connsiteX11656" fmla="*/ 1420169 w 9143999"/>
              <a:gd name="connsiteY11656" fmla="*/ 3982530 h 6844842"/>
              <a:gd name="connsiteX11657" fmla="*/ 1474461 w 9143999"/>
              <a:gd name="connsiteY11657" fmla="*/ 3973959 h 6844842"/>
              <a:gd name="connsiteX11658" fmla="*/ 1497321 w 9143999"/>
              <a:gd name="connsiteY11658" fmla="*/ 4013389 h 6844842"/>
              <a:gd name="connsiteX11659" fmla="*/ 1446931 w 9143999"/>
              <a:gd name="connsiteY11659" fmla="*/ 4055499 h 6844842"/>
              <a:gd name="connsiteX11660" fmla="*/ 7697066 w 9143999"/>
              <a:gd name="connsiteY11660" fmla="*/ 4055499 h 6844842"/>
              <a:gd name="connsiteX11661" fmla="*/ 7646676 w 9143999"/>
              <a:gd name="connsiteY11661" fmla="*/ 4013389 h 6844842"/>
              <a:gd name="connsiteX11662" fmla="*/ 7669536 w 9143999"/>
              <a:gd name="connsiteY11662" fmla="*/ 3973959 h 6844842"/>
              <a:gd name="connsiteX11663" fmla="*/ 7723828 w 9143999"/>
              <a:gd name="connsiteY11663" fmla="*/ 3982530 h 6844842"/>
              <a:gd name="connsiteX11664" fmla="*/ 7720399 w 9143999"/>
              <a:gd name="connsiteY11664" fmla="*/ 4045963 h 6844842"/>
              <a:gd name="connsiteX11665" fmla="*/ 7697066 w 9143999"/>
              <a:gd name="connsiteY11665" fmla="*/ 4055499 h 6844842"/>
              <a:gd name="connsiteX11666" fmla="*/ 2113499 w 9143999"/>
              <a:gd name="connsiteY11666" fmla="*/ 4055679 h 6844842"/>
              <a:gd name="connsiteX11667" fmla="*/ 2082067 w 9143999"/>
              <a:gd name="connsiteY11667" fmla="*/ 4041392 h 6844842"/>
              <a:gd name="connsiteX11668" fmla="*/ 2067779 w 9143999"/>
              <a:gd name="connsiteY11668" fmla="*/ 4012816 h 6844842"/>
              <a:gd name="connsiteX11669" fmla="*/ 2113499 w 9143999"/>
              <a:gd name="connsiteY11669" fmla="*/ 3964238 h 6844842"/>
              <a:gd name="connsiteX11670" fmla="*/ 2159219 w 9143999"/>
              <a:gd name="connsiteY11670" fmla="*/ 4013960 h 6844842"/>
              <a:gd name="connsiteX11671" fmla="*/ 2113499 w 9143999"/>
              <a:gd name="connsiteY11671" fmla="*/ 4055679 h 6844842"/>
              <a:gd name="connsiteX11672" fmla="*/ 3697477 w 9143999"/>
              <a:gd name="connsiteY11672" fmla="*/ 4055679 h 6844842"/>
              <a:gd name="connsiteX11673" fmla="*/ 3666045 w 9143999"/>
              <a:gd name="connsiteY11673" fmla="*/ 4039105 h 6844842"/>
              <a:gd name="connsiteX11674" fmla="*/ 3670617 w 9143999"/>
              <a:gd name="connsiteY11674" fmla="*/ 3980813 h 6844842"/>
              <a:gd name="connsiteX11675" fmla="*/ 3743769 w 9143999"/>
              <a:gd name="connsiteY11675" fmla="*/ 3996246 h 6844842"/>
              <a:gd name="connsiteX11676" fmla="*/ 3744912 w 9143999"/>
              <a:gd name="connsiteY11676" fmla="*/ 4028246 h 6844842"/>
              <a:gd name="connsiteX11677" fmla="*/ 3697477 w 9143999"/>
              <a:gd name="connsiteY11677" fmla="*/ 4055679 h 6844842"/>
              <a:gd name="connsiteX11678" fmla="*/ 4098973 w 9143999"/>
              <a:gd name="connsiteY11678" fmla="*/ 4055679 h 6844842"/>
              <a:gd name="connsiteX11679" fmla="*/ 4067755 w 9143999"/>
              <a:gd name="connsiteY11679" fmla="*/ 4040820 h 6844842"/>
              <a:gd name="connsiteX11680" fmla="*/ 4053467 w 9143999"/>
              <a:gd name="connsiteY11680" fmla="*/ 4017390 h 6844842"/>
              <a:gd name="connsiteX11681" fmla="*/ 4100902 w 9143999"/>
              <a:gd name="connsiteY11681" fmla="*/ 3964241 h 6844842"/>
              <a:gd name="connsiteX11682" fmla="*/ 4144907 w 9143999"/>
              <a:gd name="connsiteY11682" fmla="*/ 4012816 h 6844842"/>
              <a:gd name="connsiteX11683" fmla="*/ 4130620 w 9143999"/>
              <a:gd name="connsiteY11683" fmla="*/ 4041392 h 6844842"/>
              <a:gd name="connsiteX11684" fmla="*/ 4098973 w 9143999"/>
              <a:gd name="connsiteY11684" fmla="*/ 4055679 h 6844842"/>
              <a:gd name="connsiteX11685" fmla="*/ 5045024 w 9143999"/>
              <a:gd name="connsiteY11685" fmla="*/ 4055679 h 6844842"/>
              <a:gd name="connsiteX11686" fmla="*/ 5013377 w 9143999"/>
              <a:gd name="connsiteY11686" fmla="*/ 4041392 h 6844842"/>
              <a:gd name="connsiteX11687" fmla="*/ 4999090 w 9143999"/>
              <a:gd name="connsiteY11687" fmla="*/ 4012816 h 6844842"/>
              <a:gd name="connsiteX11688" fmla="*/ 5043095 w 9143999"/>
              <a:gd name="connsiteY11688" fmla="*/ 3964241 h 6844842"/>
              <a:gd name="connsiteX11689" fmla="*/ 5090530 w 9143999"/>
              <a:gd name="connsiteY11689" fmla="*/ 4017390 h 6844842"/>
              <a:gd name="connsiteX11690" fmla="*/ 5076242 w 9143999"/>
              <a:gd name="connsiteY11690" fmla="*/ 4040820 h 6844842"/>
              <a:gd name="connsiteX11691" fmla="*/ 5045024 w 9143999"/>
              <a:gd name="connsiteY11691" fmla="*/ 4055679 h 6844842"/>
              <a:gd name="connsiteX11692" fmla="*/ 5446520 w 9143999"/>
              <a:gd name="connsiteY11692" fmla="*/ 4055679 h 6844842"/>
              <a:gd name="connsiteX11693" fmla="*/ 5399085 w 9143999"/>
              <a:gd name="connsiteY11693" fmla="*/ 4028246 h 6844842"/>
              <a:gd name="connsiteX11694" fmla="*/ 5400228 w 9143999"/>
              <a:gd name="connsiteY11694" fmla="*/ 3996246 h 6844842"/>
              <a:gd name="connsiteX11695" fmla="*/ 5473380 w 9143999"/>
              <a:gd name="connsiteY11695" fmla="*/ 3980813 h 6844842"/>
              <a:gd name="connsiteX11696" fmla="*/ 5477952 w 9143999"/>
              <a:gd name="connsiteY11696" fmla="*/ 4039105 h 6844842"/>
              <a:gd name="connsiteX11697" fmla="*/ 5446520 w 9143999"/>
              <a:gd name="connsiteY11697" fmla="*/ 4055679 h 6844842"/>
              <a:gd name="connsiteX11698" fmla="*/ 7030498 w 9143999"/>
              <a:gd name="connsiteY11698" fmla="*/ 4055679 h 6844842"/>
              <a:gd name="connsiteX11699" fmla="*/ 6984778 w 9143999"/>
              <a:gd name="connsiteY11699" fmla="*/ 4013960 h 6844842"/>
              <a:gd name="connsiteX11700" fmla="*/ 7030498 w 9143999"/>
              <a:gd name="connsiteY11700" fmla="*/ 3964238 h 6844842"/>
              <a:gd name="connsiteX11701" fmla="*/ 7076218 w 9143999"/>
              <a:gd name="connsiteY11701" fmla="*/ 4012816 h 6844842"/>
              <a:gd name="connsiteX11702" fmla="*/ 7061930 w 9143999"/>
              <a:gd name="connsiteY11702" fmla="*/ 4041392 h 6844842"/>
              <a:gd name="connsiteX11703" fmla="*/ 7030498 w 9143999"/>
              <a:gd name="connsiteY11703" fmla="*/ 4055679 h 6844842"/>
              <a:gd name="connsiteX11704" fmla="*/ 2376401 w 9143999"/>
              <a:gd name="connsiteY11704" fmla="*/ 4057390 h 6844842"/>
              <a:gd name="connsiteX11705" fmla="*/ 2358256 w 9143999"/>
              <a:gd name="connsiteY11705" fmla="*/ 4051106 h 6844842"/>
              <a:gd name="connsiteX11706" fmla="*/ 2354255 w 9143999"/>
              <a:gd name="connsiteY11706" fmla="*/ 3973382 h 6844842"/>
              <a:gd name="connsiteX11707" fmla="*/ 2406262 w 9143999"/>
              <a:gd name="connsiteY11707" fmla="*/ 3977383 h 6844842"/>
              <a:gd name="connsiteX11708" fmla="*/ 2421692 w 9143999"/>
              <a:gd name="connsiteY11708" fmla="*/ 4013960 h 6844842"/>
              <a:gd name="connsiteX11709" fmla="*/ 2391974 w 9143999"/>
              <a:gd name="connsiteY11709" fmla="*/ 4055107 h 6844842"/>
              <a:gd name="connsiteX11710" fmla="*/ 2376401 w 9143999"/>
              <a:gd name="connsiteY11710" fmla="*/ 4057390 h 6844842"/>
              <a:gd name="connsiteX11711" fmla="*/ 6767596 w 9143999"/>
              <a:gd name="connsiteY11711" fmla="*/ 4057390 h 6844842"/>
              <a:gd name="connsiteX11712" fmla="*/ 6752023 w 9143999"/>
              <a:gd name="connsiteY11712" fmla="*/ 4055107 h 6844842"/>
              <a:gd name="connsiteX11713" fmla="*/ 6722305 w 9143999"/>
              <a:gd name="connsiteY11713" fmla="*/ 4013960 h 6844842"/>
              <a:gd name="connsiteX11714" fmla="*/ 6737735 w 9143999"/>
              <a:gd name="connsiteY11714" fmla="*/ 3977383 h 6844842"/>
              <a:gd name="connsiteX11715" fmla="*/ 6789742 w 9143999"/>
              <a:gd name="connsiteY11715" fmla="*/ 3973382 h 6844842"/>
              <a:gd name="connsiteX11716" fmla="*/ 6785741 w 9143999"/>
              <a:gd name="connsiteY11716" fmla="*/ 4051106 h 6844842"/>
              <a:gd name="connsiteX11717" fmla="*/ 6767596 w 9143999"/>
              <a:gd name="connsiteY11717" fmla="*/ 4057390 h 6844842"/>
              <a:gd name="connsiteX11718" fmla="*/ 253053 w 9143999"/>
              <a:gd name="connsiteY11718" fmla="*/ 4060247 h 6844842"/>
              <a:gd name="connsiteX11719" fmla="*/ 232431 w 9143999"/>
              <a:gd name="connsiteY11719" fmla="*/ 4046530 h 6844842"/>
              <a:gd name="connsiteX11720" fmla="*/ 229577 w 9143999"/>
              <a:gd name="connsiteY11720" fmla="*/ 3979666 h 6844842"/>
              <a:gd name="connsiteX11721" fmla="*/ 289516 w 9143999"/>
              <a:gd name="connsiteY11721" fmla="*/ 3978526 h 6844842"/>
              <a:gd name="connsiteX11722" fmla="*/ 275815 w 9143999"/>
              <a:gd name="connsiteY11722" fmla="*/ 4055104 h 6844842"/>
              <a:gd name="connsiteX11723" fmla="*/ 253053 w 9143999"/>
              <a:gd name="connsiteY11723" fmla="*/ 4060247 h 6844842"/>
              <a:gd name="connsiteX11724" fmla="*/ 8890944 w 9143999"/>
              <a:gd name="connsiteY11724" fmla="*/ 4060247 h 6844842"/>
              <a:gd name="connsiteX11725" fmla="*/ 8868182 w 9143999"/>
              <a:gd name="connsiteY11725" fmla="*/ 4055104 h 6844842"/>
              <a:gd name="connsiteX11726" fmla="*/ 8854481 w 9143999"/>
              <a:gd name="connsiteY11726" fmla="*/ 3978526 h 6844842"/>
              <a:gd name="connsiteX11727" fmla="*/ 8914420 w 9143999"/>
              <a:gd name="connsiteY11727" fmla="*/ 3979666 h 6844842"/>
              <a:gd name="connsiteX11728" fmla="*/ 8911566 w 9143999"/>
              <a:gd name="connsiteY11728" fmla="*/ 4046530 h 6844842"/>
              <a:gd name="connsiteX11729" fmla="*/ 8890944 w 9143999"/>
              <a:gd name="connsiteY11729" fmla="*/ 4060247 h 6844842"/>
              <a:gd name="connsiteX11730" fmla="*/ 4363371 w 9143999"/>
              <a:gd name="connsiteY11730" fmla="*/ 4061388 h 6844842"/>
              <a:gd name="connsiteX11731" fmla="*/ 4340511 w 9143999"/>
              <a:gd name="connsiteY11731" fmla="*/ 4049957 h 6844842"/>
              <a:gd name="connsiteX11732" fmla="*/ 4364514 w 9143999"/>
              <a:gd name="connsiteY11732" fmla="*/ 3964235 h 6844842"/>
              <a:gd name="connsiteX11733" fmla="*/ 4407948 w 9143999"/>
              <a:gd name="connsiteY11733" fmla="*/ 4028812 h 6844842"/>
              <a:gd name="connsiteX11734" fmla="*/ 4363371 w 9143999"/>
              <a:gd name="connsiteY11734" fmla="*/ 4061388 h 6844842"/>
              <a:gd name="connsiteX11735" fmla="*/ 4780626 w 9143999"/>
              <a:gd name="connsiteY11735" fmla="*/ 4061388 h 6844842"/>
              <a:gd name="connsiteX11736" fmla="*/ 4736049 w 9143999"/>
              <a:gd name="connsiteY11736" fmla="*/ 4028812 h 6844842"/>
              <a:gd name="connsiteX11737" fmla="*/ 4779483 w 9143999"/>
              <a:gd name="connsiteY11737" fmla="*/ 3964235 h 6844842"/>
              <a:gd name="connsiteX11738" fmla="*/ 4803486 w 9143999"/>
              <a:gd name="connsiteY11738" fmla="*/ 4049957 h 6844842"/>
              <a:gd name="connsiteX11739" fmla="*/ 4780626 w 9143999"/>
              <a:gd name="connsiteY11739" fmla="*/ 4061388 h 6844842"/>
              <a:gd name="connsiteX11740" fmla="*/ 129694 w 9143999"/>
              <a:gd name="connsiteY11740" fmla="*/ 4152355 h 6844842"/>
              <a:gd name="connsiteX11741" fmla="*/ 114818 w 9143999"/>
              <a:gd name="connsiteY11741" fmla="*/ 4149139 h 6844842"/>
              <a:gd name="connsiteX11742" fmla="*/ 128551 w 9143999"/>
              <a:gd name="connsiteY11742" fmla="*/ 4135425 h 6844842"/>
              <a:gd name="connsiteX11743" fmla="*/ 139421 w 9143999"/>
              <a:gd name="connsiteY11743" fmla="*/ 4143994 h 6844842"/>
              <a:gd name="connsiteX11744" fmla="*/ 129694 w 9143999"/>
              <a:gd name="connsiteY11744" fmla="*/ 4152355 h 6844842"/>
              <a:gd name="connsiteX11745" fmla="*/ 9014303 w 9143999"/>
              <a:gd name="connsiteY11745" fmla="*/ 4152355 h 6844842"/>
              <a:gd name="connsiteX11746" fmla="*/ 9004576 w 9143999"/>
              <a:gd name="connsiteY11746" fmla="*/ 4143994 h 6844842"/>
              <a:gd name="connsiteX11747" fmla="*/ 9015446 w 9143999"/>
              <a:gd name="connsiteY11747" fmla="*/ 4135425 h 6844842"/>
              <a:gd name="connsiteX11748" fmla="*/ 9029179 w 9143999"/>
              <a:gd name="connsiteY11748" fmla="*/ 4149139 h 6844842"/>
              <a:gd name="connsiteX11749" fmla="*/ 9014303 w 9143999"/>
              <a:gd name="connsiteY11749" fmla="*/ 4152355 h 6844842"/>
              <a:gd name="connsiteX11750" fmla="*/ 1451031 w 9143999"/>
              <a:gd name="connsiteY11750" fmla="*/ 4152567 h 6844842"/>
              <a:gd name="connsiteX11751" fmla="*/ 1441315 w 9143999"/>
              <a:gd name="connsiteY11751" fmla="*/ 4145710 h 6844842"/>
              <a:gd name="connsiteX11752" fmla="*/ 1463032 w 9143999"/>
              <a:gd name="connsiteY11752" fmla="*/ 4143423 h 6844842"/>
              <a:gd name="connsiteX11753" fmla="*/ 1451031 w 9143999"/>
              <a:gd name="connsiteY11753" fmla="*/ 4152567 h 6844842"/>
              <a:gd name="connsiteX11754" fmla="*/ 4098615 w 9143999"/>
              <a:gd name="connsiteY11754" fmla="*/ 4152567 h 6844842"/>
              <a:gd name="connsiteX11755" fmla="*/ 4088899 w 9143999"/>
              <a:gd name="connsiteY11755" fmla="*/ 4145710 h 6844842"/>
              <a:gd name="connsiteX11756" fmla="*/ 4110616 w 9143999"/>
              <a:gd name="connsiteY11756" fmla="*/ 4143423 h 6844842"/>
              <a:gd name="connsiteX11757" fmla="*/ 4098615 w 9143999"/>
              <a:gd name="connsiteY11757" fmla="*/ 4152567 h 6844842"/>
              <a:gd name="connsiteX11758" fmla="*/ 5045382 w 9143999"/>
              <a:gd name="connsiteY11758" fmla="*/ 4152567 h 6844842"/>
              <a:gd name="connsiteX11759" fmla="*/ 5033381 w 9143999"/>
              <a:gd name="connsiteY11759" fmla="*/ 4143423 h 6844842"/>
              <a:gd name="connsiteX11760" fmla="*/ 5055098 w 9143999"/>
              <a:gd name="connsiteY11760" fmla="*/ 4145710 h 6844842"/>
              <a:gd name="connsiteX11761" fmla="*/ 5045382 w 9143999"/>
              <a:gd name="connsiteY11761" fmla="*/ 4152567 h 6844842"/>
              <a:gd name="connsiteX11762" fmla="*/ 7692966 w 9143999"/>
              <a:gd name="connsiteY11762" fmla="*/ 4152567 h 6844842"/>
              <a:gd name="connsiteX11763" fmla="*/ 7680965 w 9143999"/>
              <a:gd name="connsiteY11763" fmla="*/ 4143423 h 6844842"/>
              <a:gd name="connsiteX11764" fmla="*/ 7702682 w 9143999"/>
              <a:gd name="connsiteY11764" fmla="*/ 4145710 h 6844842"/>
              <a:gd name="connsiteX11765" fmla="*/ 7692966 w 9143999"/>
              <a:gd name="connsiteY11765" fmla="*/ 4152567 h 6844842"/>
              <a:gd name="connsiteX11766" fmla="*/ 259262 w 9143999"/>
              <a:gd name="connsiteY11766" fmla="*/ 4152570 h 6844842"/>
              <a:gd name="connsiteX11767" fmla="*/ 247844 w 9143999"/>
              <a:gd name="connsiteY11767" fmla="*/ 4143994 h 6844842"/>
              <a:gd name="connsiteX11768" fmla="*/ 259262 w 9143999"/>
              <a:gd name="connsiteY11768" fmla="*/ 4135425 h 6844842"/>
              <a:gd name="connsiteX11769" fmla="*/ 270678 w 9143999"/>
              <a:gd name="connsiteY11769" fmla="*/ 4143994 h 6844842"/>
              <a:gd name="connsiteX11770" fmla="*/ 259262 w 9143999"/>
              <a:gd name="connsiteY11770" fmla="*/ 4152570 h 6844842"/>
              <a:gd name="connsiteX11771" fmla="*/ 2909486 w 9143999"/>
              <a:gd name="connsiteY11771" fmla="*/ 4152570 h 6844842"/>
              <a:gd name="connsiteX11772" fmla="*/ 2900913 w 9143999"/>
              <a:gd name="connsiteY11772" fmla="*/ 4143994 h 6844842"/>
              <a:gd name="connsiteX11773" fmla="*/ 2909486 w 9143999"/>
              <a:gd name="connsiteY11773" fmla="*/ 4135425 h 6844842"/>
              <a:gd name="connsiteX11774" fmla="*/ 2918059 w 9143999"/>
              <a:gd name="connsiteY11774" fmla="*/ 4143994 h 6844842"/>
              <a:gd name="connsiteX11775" fmla="*/ 2909486 w 9143999"/>
              <a:gd name="connsiteY11775" fmla="*/ 4152570 h 6844842"/>
              <a:gd name="connsiteX11776" fmla="*/ 6234511 w 9143999"/>
              <a:gd name="connsiteY11776" fmla="*/ 4152570 h 6844842"/>
              <a:gd name="connsiteX11777" fmla="*/ 6225938 w 9143999"/>
              <a:gd name="connsiteY11777" fmla="*/ 4143994 h 6844842"/>
              <a:gd name="connsiteX11778" fmla="*/ 6234511 w 9143999"/>
              <a:gd name="connsiteY11778" fmla="*/ 4135425 h 6844842"/>
              <a:gd name="connsiteX11779" fmla="*/ 6243084 w 9143999"/>
              <a:gd name="connsiteY11779" fmla="*/ 4143994 h 6844842"/>
              <a:gd name="connsiteX11780" fmla="*/ 6234511 w 9143999"/>
              <a:gd name="connsiteY11780" fmla="*/ 4152570 h 6844842"/>
              <a:gd name="connsiteX11781" fmla="*/ 8884735 w 9143999"/>
              <a:gd name="connsiteY11781" fmla="*/ 4152570 h 6844842"/>
              <a:gd name="connsiteX11782" fmla="*/ 8873319 w 9143999"/>
              <a:gd name="connsiteY11782" fmla="*/ 4143994 h 6844842"/>
              <a:gd name="connsiteX11783" fmla="*/ 8884735 w 9143999"/>
              <a:gd name="connsiteY11783" fmla="*/ 4135425 h 6844842"/>
              <a:gd name="connsiteX11784" fmla="*/ 8896153 w 9143999"/>
              <a:gd name="connsiteY11784" fmla="*/ 4143994 h 6844842"/>
              <a:gd name="connsiteX11785" fmla="*/ 8884735 w 9143999"/>
              <a:gd name="connsiteY11785" fmla="*/ 4152570 h 6844842"/>
              <a:gd name="connsiteX11786" fmla="*/ 4222421 w 9143999"/>
              <a:gd name="connsiteY11786" fmla="*/ 4154281 h 6844842"/>
              <a:gd name="connsiteX11787" fmla="*/ 4218992 w 9143999"/>
              <a:gd name="connsiteY11787" fmla="*/ 4142853 h 6844842"/>
              <a:gd name="connsiteX11788" fmla="*/ 4244710 w 9143999"/>
              <a:gd name="connsiteY11788" fmla="*/ 4140567 h 6844842"/>
              <a:gd name="connsiteX11789" fmla="*/ 4222421 w 9143999"/>
              <a:gd name="connsiteY11789" fmla="*/ 4154281 h 6844842"/>
              <a:gd name="connsiteX11790" fmla="*/ 4921576 w 9143999"/>
              <a:gd name="connsiteY11790" fmla="*/ 4154281 h 6844842"/>
              <a:gd name="connsiteX11791" fmla="*/ 4899287 w 9143999"/>
              <a:gd name="connsiteY11791" fmla="*/ 4140567 h 6844842"/>
              <a:gd name="connsiteX11792" fmla="*/ 4925005 w 9143999"/>
              <a:gd name="connsiteY11792" fmla="*/ 4142853 h 6844842"/>
              <a:gd name="connsiteX11793" fmla="*/ 4921576 w 9143999"/>
              <a:gd name="connsiteY11793" fmla="*/ 4154281 h 6844842"/>
              <a:gd name="connsiteX11794" fmla="*/ 3443574 w 9143999"/>
              <a:gd name="connsiteY11794" fmla="*/ 4154853 h 6844842"/>
              <a:gd name="connsiteX11795" fmla="*/ 3432144 w 9143999"/>
              <a:gd name="connsiteY11795" fmla="*/ 4150280 h 6844842"/>
              <a:gd name="connsiteX11796" fmla="*/ 3441288 w 9143999"/>
              <a:gd name="connsiteY11796" fmla="*/ 4135421 h 6844842"/>
              <a:gd name="connsiteX11797" fmla="*/ 3443574 w 9143999"/>
              <a:gd name="connsiteY11797" fmla="*/ 4154853 h 6844842"/>
              <a:gd name="connsiteX11798" fmla="*/ 5700423 w 9143999"/>
              <a:gd name="connsiteY11798" fmla="*/ 4154853 h 6844842"/>
              <a:gd name="connsiteX11799" fmla="*/ 5702709 w 9143999"/>
              <a:gd name="connsiteY11799" fmla="*/ 4135421 h 6844842"/>
              <a:gd name="connsiteX11800" fmla="*/ 5711853 w 9143999"/>
              <a:gd name="connsiteY11800" fmla="*/ 4150280 h 6844842"/>
              <a:gd name="connsiteX11801" fmla="*/ 5700423 w 9143999"/>
              <a:gd name="connsiteY11801" fmla="*/ 4154853 h 6844842"/>
              <a:gd name="connsiteX11802" fmla="*/ 789858 w 9143999"/>
              <a:gd name="connsiteY11802" fmla="*/ 4158285 h 6844842"/>
              <a:gd name="connsiteX11803" fmla="*/ 780143 w 9143999"/>
              <a:gd name="connsiteY11803" fmla="*/ 4149137 h 6844842"/>
              <a:gd name="connsiteX11804" fmla="*/ 796144 w 9143999"/>
              <a:gd name="connsiteY11804" fmla="*/ 4133709 h 6844842"/>
              <a:gd name="connsiteX11805" fmla="*/ 789858 w 9143999"/>
              <a:gd name="connsiteY11805" fmla="*/ 4158285 h 6844842"/>
              <a:gd name="connsiteX11806" fmla="*/ 8354139 w 9143999"/>
              <a:gd name="connsiteY11806" fmla="*/ 4158285 h 6844842"/>
              <a:gd name="connsiteX11807" fmla="*/ 8347853 w 9143999"/>
              <a:gd name="connsiteY11807" fmla="*/ 4133709 h 6844842"/>
              <a:gd name="connsiteX11808" fmla="*/ 8363854 w 9143999"/>
              <a:gd name="connsiteY11808" fmla="*/ 4149137 h 6844842"/>
              <a:gd name="connsiteX11809" fmla="*/ 8354139 w 9143999"/>
              <a:gd name="connsiteY11809" fmla="*/ 4158285 h 6844842"/>
              <a:gd name="connsiteX11810" fmla="*/ 2236733 w 9143999"/>
              <a:gd name="connsiteY11810" fmla="*/ 4159997 h 6844842"/>
              <a:gd name="connsiteX11811" fmla="*/ 2233304 w 9143999"/>
              <a:gd name="connsiteY11811" fmla="*/ 4142853 h 6844842"/>
              <a:gd name="connsiteX11812" fmla="*/ 2245877 w 9143999"/>
              <a:gd name="connsiteY11812" fmla="*/ 4130851 h 6844842"/>
              <a:gd name="connsiteX11813" fmla="*/ 2251592 w 9143999"/>
              <a:gd name="connsiteY11813" fmla="*/ 4157709 h 6844842"/>
              <a:gd name="connsiteX11814" fmla="*/ 2236733 w 9143999"/>
              <a:gd name="connsiteY11814" fmla="*/ 4159997 h 6844842"/>
              <a:gd name="connsiteX11815" fmla="*/ 6907264 w 9143999"/>
              <a:gd name="connsiteY11815" fmla="*/ 4159997 h 6844842"/>
              <a:gd name="connsiteX11816" fmla="*/ 6892405 w 9143999"/>
              <a:gd name="connsiteY11816" fmla="*/ 4157709 h 6844842"/>
              <a:gd name="connsiteX11817" fmla="*/ 6898120 w 9143999"/>
              <a:gd name="connsiteY11817" fmla="*/ 4130851 h 6844842"/>
              <a:gd name="connsiteX11818" fmla="*/ 6910693 w 9143999"/>
              <a:gd name="connsiteY11818" fmla="*/ 4142853 h 6844842"/>
              <a:gd name="connsiteX11819" fmla="*/ 6907264 w 9143999"/>
              <a:gd name="connsiteY11819" fmla="*/ 4159997 h 6844842"/>
              <a:gd name="connsiteX11820" fmla="*/ 2380185 w 9143999"/>
              <a:gd name="connsiteY11820" fmla="*/ 4162496 h 6844842"/>
              <a:gd name="connsiteX11821" fmla="*/ 2364540 w 9143999"/>
              <a:gd name="connsiteY11821" fmla="*/ 4155997 h 6844842"/>
              <a:gd name="connsiteX11822" fmla="*/ 2391972 w 9143999"/>
              <a:gd name="connsiteY11822" fmla="*/ 4131995 h 6844842"/>
              <a:gd name="connsiteX11823" fmla="*/ 2395401 w 9143999"/>
              <a:gd name="connsiteY11823" fmla="*/ 4151425 h 6844842"/>
              <a:gd name="connsiteX11824" fmla="*/ 2380185 w 9143999"/>
              <a:gd name="connsiteY11824" fmla="*/ 4162496 h 6844842"/>
              <a:gd name="connsiteX11825" fmla="*/ 6763812 w 9143999"/>
              <a:gd name="connsiteY11825" fmla="*/ 4162496 h 6844842"/>
              <a:gd name="connsiteX11826" fmla="*/ 6748596 w 9143999"/>
              <a:gd name="connsiteY11826" fmla="*/ 4151425 h 6844842"/>
              <a:gd name="connsiteX11827" fmla="*/ 6752025 w 9143999"/>
              <a:gd name="connsiteY11827" fmla="*/ 4131995 h 6844842"/>
              <a:gd name="connsiteX11828" fmla="*/ 6779457 w 9143999"/>
              <a:gd name="connsiteY11828" fmla="*/ 4155997 h 6844842"/>
              <a:gd name="connsiteX11829" fmla="*/ 6763812 w 9143999"/>
              <a:gd name="connsiteY11829" fmla="*/ 4162496 h 6844842"/>
              <a:gd name="connsiteX11830" fmla="*/ 1318363 w 9143999"/>
              <a:gd name="connsiteY11830" fmla="*/ 4162568 h 6844842"/>
              <a:gd name="connsiteX11831" fmla="*/ 1306076 w 9143999"/>
              <a:gd name="connsiteY11831" fmla="*/ 4151997 h 6844842"/>
              <a:gd name="connsiteX11832" fmla="*/ 1310076 w 9143999"/>
              <a:gd name="connsiteY11832" fmla="*/ 4131995 h 6844842"/>
              <a:gd name="connsiteX11833" fmla="*/ 1328936 w 9143999"/>
              <a:gd name="connsiteY11833" fmla="*/ 4131995 h 6844842"/>
              <a:gd name="connsiteX11834" fmla="*/ 1334079 w 9143999"/>
              <a:gd name="connsiteY11834" fmla="*/ 4150851 h 6844842"/>
              <a:gd name="connsiteX11835" fmla="*/ 1318363 w 9143999"/>
              <a:gd name="connsiteY11835" fmla="*/ 4162568 h 6844842"/>
              <a:gd name="connsiteX11836" fmla="*/ 7825634 w 9143999"/>
              <a:gd name="connsiteY11836" fmla="*/ 4162568 h 6844842"/>
              <a:gd name="connsiteX11837" fmla="*/ 7809918 w 9143999"/>
              <a:gd name="connsiteY11837" fmla="*/ 4150851 h 6844842"/>
              <a:gd name="connsiteX11838" fmla="*/ 7815061 w 9143999"/>
              <a:gd name="connsiteY11838" fmla="*/ 4131995 h 6844842"/>
              <a:gd name="connsiteX11839" fmla="*/ 7833921 w 9143999"/>
              <a:gd name="connsiteY11839" fmla="*/ 4131995 h 6844842"/>
              <a:gd name="connsiteX11840" fmla="*/ 7837921 w 9143999"/>
              <a:gd name="connsiteY11840" fmla="*/ 4151997 h 6844842"/>
              <a:gd name="connsiteX11841" fmla="*/ 7825634 w 9143999"/>
              <a:gd name="connsiteY11841" fmla="*/ 4162568 h 6844842"/>
              <a:gd name="connsiteX11842" fmla="*/ 3970237 w 9143999"/>
              <a:gd name="connsiteY11842" fmla="*/ 4163141 h 6844842"/>
              <a:gd name="connsiteX11843" fmla="*/ 3958235 w 9143999"/>
              <a:gd name="connsiteY11843" fmla="*/ 4160000 h 6844842"/>
              <a:gd name="connsiteX11844" fmla="*/ 3957663 w 9143999"/>
              <a:gd name="connsiteY11844" fmla="*/ 4130852 h 6844842"/>
              <a:gd name="connsiteX11845" fmla="*/ 3979380 w 9143999"/>
              <a:gd name="connsiteY11845" fmla="*/ 4135997 h 6844842"/>
              <a:gd name="connsiteX11846" fmla="*/ 3978809 w 9143999"/>
              <a:gd name="connsiteY11846" fmla="*/ 4155997 h 6844842"/>
              <a:gd name="connsiteX11847" fmla="*/ 3970237 w 9143999"/>
              <a:gd name="connsiteY11847" fmla="*/ 4163141 h 6844842"/>
              <a:gd name="connsiteX11848" fmla="*/ 5173760 w 9143999"/>
              <a:gd name="connsiteY11848" fmla="*/ 4163141 h 6844842"/>
              <a:gd name="connsiteX11849" fmla="*/ 5165188 w 9143999"/>
              <a:gd name="connsiteY11849" fmla="*/ 4155997 h 6844842"/>
              <a:gd name="connsiteX11850" fmla="*/ 5164617 w 9143999"/>
              <a:gd name="connsiteY11850" fmla="*/ 4135997 h 6844842"/>
              <a:gd name="connsiteX11851" fmla="*/ 5186334 w 9143999"/>
              <a:gd name="connsiteY11851" fmla="*/ 4130852 h 6844842"/>
              <a:gd name="connsiteX11852" fmla="*/ 5185762 w 9143999"/>
              <a:gd name="connsiteY11852" fmla="*/ 4160000 h 6844842"/>
              <a:gd name="connsiteX11853" fmla="*/ 5173760 w 9143999"/>
              <a:gd name="connsiteY11853" fmla="*/ 4163141 h 6844842"/>
              <a:gd name="connsiteX11854" fmla="*/ 0 w 9143999"/>
              <a:gd name="connsiteY11854" fmla="*/ 4165498 h 6844842"/>
              <a:gd name="connsiteX11855" fmla="*/ 0 w 9143999"/>
              <a:gd name="connsiteY11855" fmla="*/ 4122494 h 6844842"/>
              <a:gd name="connsiteX11856" fmla="*/ 12888 w 9143999"/>
              <a:gd name="connsiteY11856" fmla="*/ 4126353 h 6844842"/>
              <a:gd name="connsiteX11857" fmla="*/ 25282 w 9143999"/>
              <a:gd name="connsiteY11857" fmla="*/ 4143994 h 6844842"/>
              <a:gd name="connsiteX11858" fmla="*/ 11359 w 9143999"/>
              <a:gd name="connsiteY11858" fmla="*/ 4162661 h 6844842"/>
              <a:gd name="connsiteX11859" fmla="*/ 9143999 w 9143999"/>
              <a:gd name="connsiteY11859" fmla="*/ 4165498 h 6844842"/>
              <a:gd name="connsiteX11860" fmla="*/ 9132638 w 9143999"/>
              <a:gd name="connsiteY11860" fmla="*/ 4162661 h 6844842"/>
              <a:gd name="connsiteX11861" fmla="*/ 9118715 w 9143999"/>
              <a:gd name="connsiteY11861" fmla="*/ 4143994 h 6844842"/>
              <a:gd name="connsiteX11862" fmla="*/ 9131109 w 9143999"/>
              <a:gd name="connsiteY11862" fmla="*/ 4126353 h 6844842"/>
              <a:gd name="connsiteX11863" fmla="*/ 9143999 w 9143999"/>
              <a:gd name="connsiteY11863" fmla="*/ 4122493 h 6844842"/>
              <a:gd name="connsiteX11864" fmla="*/ 2649017 w 9143999"/>
              <a:gd name="connsiteY11864" fmla="*/ 4168426 h 6844842"/>
              <a:gd name="connsiteX11865" fmla="*/ 2626442 w 9143999"/>
              <a:gd name="connsiteY11865" fmla="*/ 4157712 h 6844842"/>
              <a:gd name="connsiteX11866" fmla="*/ 2626442 w 9143999"/>
              <a:gd name="connsiteY11866" fmla="*/ 4131995 h 6844842"/>
              <a:gd name="connsiteX11867" fmla="*/ 2663018 w 9143999"/>
              <a:gd name="connsiteY11867" fmla="*/ 4143994 h 6844842"/>
              <a:gd name="connsiteX11868" fmla="*/ 2649017 w 9143999"/>
              <a:gd name="connsiteY11868" fmla="*/ 4168426 h 6844842"/>
              <a:gd name="connsiteX11869" fmla="*/ 6494980 w 9143999"/>
              <a:gd name="connsiteY11869" fmla="*/ 4168426 h 6844842"/>
              <a:gd name="connsiteX11870" fmla="*/ 6480979 w 9143999"/>
              <a:gd name="connsiteY11870" fmla="*/ 4143994 h 6844842"/>
              <a:gd name="connsiteX11871" fmla="*/ 6517555 w 9143999"/>
              <a:gd name="connsiteY11871" fmla="*/ 4131995 h 6844842"/>
              <a:gd name="connsiteX11872" fmla="*/ 6517555 w 9143999"/>
              <a:gd name="connsiteY11872" fmla="*/ 4157712 h 6844842"/>
              <a:gd name="connsiteX11873" fmla="*/ 6494980 w 9143999"/>
              <a:gd name="connsiteY11873" fmla="*/ 4168426 h 6844842"/>
              <a:gd name="connsiteX11874" fmla="*/ 2510635 w 9143999"/>
              <a:gd name="connsiteY11874" fmla="*/ 4168570 h 6844842"/>
              <a:gd name="connsiteX11875" fmla="*/ 2490632 w 9143999"/>
              <a:gd name="connsiteY11875" fmla="*/ 4157141 h 6844842"/>
              <a:gd name="connsiteX11876" fmla="*/ 2530066 w 9143999"/>
              <a:gd name="connsiteY11876" fmla="*/ 4132567 h 6844842"/>
              <a:gd name="connsiteX11877" fmla="*/ 2510635 w 9143999"/>
              <a:gd name="connsiteY11877" fmla="*/ 4168570 h 6844842"/>
              <a:gd name="connsiteX11878" fmla="*/ 6633362 w 9143999"/>
              <a:gd name="connsiteY11878" fmla="*/ 4168570 h 6844842"/>
              <a:gd name="connsiteX11879" fmla="*/ 6613931 w 9143999"/>
              <a:gd name="connsiteY11879" fmla="*/ 4132567 h 6844842"/>
              <a:gd name="connsiteX11880" fmla="*/ 6653365 w 9143999"/>
              <a:gd name="connsiteY11880" fmla="*/ 4157141 h 6844842"/>
              <a:gd name="connsiteX11881" fmla="*/ 6633362 w 9143999"/>
              <a:gd name="connsiteY11881" fmla="*/ 4168570 h 6844842"/>
              <a:gd name="connsiteX11882" fmla="*/ 1053835 w 9143999"/>
              <a:gd name="connsiteY11882" fmla="*/ 4169284 h 6844842"/>
              <a:gd name="connsiteX11883" fmla="*/ 1034557 w 9143999"/>
              <a:gd name="connsiteY11883" fmla="*/ 4157713 h 6844842"/>
              <a:gd name="connsiteX11884" fmla="*/ 1034557 w 9143999"/>
              <a:gd name="connsiteY11884" fmla="*/ 4131995 h 6844842"/>
              <a:gd name="connsiteX11885" fmla="*/ 1072245 w 9143999"/>
              <a:gd name="connsiteY11885" fmla="*/ 4131995 h 6844842"/>
              <a:gd name="connsiteX11886" fmla="*/ 1073956 w 9143999"/>
              <a:gd name="connsiteY11886" fmla="*/ 4157713 h 6844842"/>
              <a:gd name="connsiteX11887" fmla="*/ 1053835 w 9143999"/>
              <a:gd name="connsiteY11887" fmla="*/ 4169284 h 6844842"/>
              <a:gd name="connsiteX11888" fmla="*/ 8090162 w 9143999"/>
              <a:gd name="connsiteY11888" fmla="*/ 4169284 h 6844842"/>
              <a:gd name="connsiteX11889" fmla="*/ 8070041 w 9143999"/>
              <a:gd name="connsiteY11889" fmla="*/ 4157713 h 6844842"/>
              <a:gd name="connsiteX11890" fmla="*/ 8071752 w 9143999"/>
              <a:gd name="connsiteY11890" fmla="*/ 4131995 h 6844842"/>
              <a:gd name="connsiteX11891" fmla="*/ 8109440 w 9143999"/>
              <a:gd name="connsiteY11891" fmla="*/ 4131995 h 6844842"/>
              <a:gd name="connsiteX11892" fmla="*/ 8109440 w 9143999"/>
              <a:gd name="connsiteY11892" fmla="*/ 4157713 h 6844842"/>
              <a:gd name="connsiteX11893" fmla="*/ 8090162 w 9143999"/>
              <a:gd name="connsiteY11893" fmla="*/ 4169284 h 6844842"/>
              <a:gd name="connsiteX11894" fmla="*/ 3042581 w 9143999"/>
              <a:gd name="connsiteY11894" fmla="*/ 4169425 h 6844842"/>
              <a:gd name="connsiteX11895" fmla="*/ 3027579 w 9143999"/>
              <a:gd name="connsiteY11895" fmla="*/ 4162854 h 6844842"/>
              <a:gd name="connsiteX11896" fmla="*/ 3033294 w 9143999"/>
              <a:gd name="connsiteY11896" fmla="*/ 4123425 h 6844842"/>
              <a:gd name="connsiteX11897" fmla="*/ 3053297 w 9143999"/>
              <a:gd name="connsiteY11897" fmla="*/ 4127423 h 6844842"/>
              <a:gd name="connsiteX11898" fmla="*/ 3055011 w 9143999"/>
              <a:gd name="connsiteY11898" fmla="*/ 4158856 h 6844842"/>
              <a:gd name="connsiteX11899" fmla="*/ 3042581 w 9143999"/>
              <a:gd name="connsiteY11899" fmla="*/ 4169425 h 6844842"/>
              <a:gd name="connsiteX11900" fmla="*/ 6101416 w 9143999"/>
              <a:gd name="connsiteY11900" fmla="*/ 4169425 h 6844842"/>
              <a:gd name="connsiteX11901" fmla="*/ 6088986 w 9143999"/>
              <a:gd name="connsiteY11901" fmla="*/ 4158856 h 6844842"/>
              <a:gd name="connsiteX11902" fmla="*/ 6090700 w 9143999"/>
              <a:gd name="connsiteY11902" fmla="*/ 4127423 h 6844842"/>
              <a:gd name="connsiteX11903" fmla="*/ 6110703 w 9143999"/>
              <a:gd name="connsiteY11903" fmla="*/ 4123425 h 6844842"/>
              <a:gd name="connsiteX11904" fmla="*/ 6116418 w 9143999"/>
              <a:gd name="connsiteY11904" fmla="*/ 4162854 h 6844842"/>
              <a:gd name="connsiteX11905" fmla="*/ 6101416 w 9143999"/>
              <a:gd name="connsiteY11905" fmla="*/ 4169425 h 6844842"/>
              <a:gd name="connsiteX11906" fmla="*/ 1585267 w 9143999"/>
              <a:gd name="connsiteY11906" fmla="*/ 4169713 h 6844842"/>
              <a:gd name="connsiteX11907" fmla="*/ 1565121 w 9143999"/>
              <a:gd name="connsiteY11907" fmla="*/ 4157713 h 6844842"/>
              <a:gd name="connsiteX11908" fmla="*/ 1582266 w 9143999"/>
              <a:gd name="connsiteY11908" fmla="*/ 4118284 h 6844842"/>
              <a:gd name="connsiteX11909" fmla="*/ 1604555 w 9143999"/>
              <a:gd name="connsiteY11909" fmla="*/ 4155997 h 6844842"/>
              <a:gd name="connsiteX11910" fmla="*/ 1585267 w 9143999"/>
              <a:gd name="connsiteY11910" fmla="*/ 4169713 h 6844842"/>
              <a:gd name="connsiteX11911" fmla="*/ 1717722 w 9143999"/>
              <a:gd name="connsiteY11911" fmla="*/ 4169713 h 6844842"/>
              <a:gd name="connsiteX11912" fmla="*/ 1695219 w 9143999"/>
              <a:gd name="connsiteY11912" fmla="*/ 4156570 h 6844842"/>
              <a:gd name="connsiteX11913" fmla="*/ 1697505 w 9143999"/>
              <a:gd name="connsiteY11913" fmla="*/ 4130280 h 6844842"/>
              <a:gd name="connsiteX11914" fmla="*/ 1736367 w 9143999"/>
              <a:gd name="connsiteY11914" fmla="*/ 4157141 h 6844842"/>
              <a:gd name="connsiteX11915" fmla="*/ 1717722 w 9143999"/>
              <a:gd name="connsiteY11915" fmla="*/ 4169713 h 6844842"/>
              <a:gd name="connsiteX11916" fmla="*/ 7426275 w 9143999"/>
              <a:gd name="connsiteY11916" fmla="*/ 4169713 h 6844842"/>
              <a:gd name="connsiteX11917" fmla="*/ 7407630 w 9143999"/>
              <a:gd name="connsiteY11917" fmla="*/ 4157141 h 6844842"/>
              <a:gd name="connsiteX11918" fmla="*/ 7446492 w 9143999"/>
              <a:gd name="connsiteY11918" fmla="*/ 4130280 h 6844842"/>
              <a:gd name="connsiteX11919" fmla="*/ 7448778 w 9143999"/>
              <a:gd name="connsiteY11919" fmla="*/ 4156570 h 6844842"/>
              <a:gd name="connsiteX11920" fmla="*/ 7426275 w 9143999"/>
              <a:gd name="connsiteY11920" fmla="*/ 4169713 h 6844842"/>
              <a:gd name="connsiteX11921" fmla="*/ 7558730 w 9143999"/>
              <a:gd name="connsiteY11921" fmla="*/ 4169713 h 6844842"/>
              <a:gd name="connsiteX11922" fmla="*/ 7539442 w 9143999"/>
              <a:gd name="connsiteY11922" fmla="*/ 4155997 h 6844842"/>
              <a:gd name="connsiteX11923" fmla="*/ 7561731 w 9143999"/>
              <a:gd name="connsiteY11923" fmla="*/ 4118284 h 6844842"/>
              <a:gd name="connsiteX11924" fmla="*/ 7578876 w 9143999"/>
              <a:gd name="connsiteY11924" fmla="*/ 4157713 h 6844842"/>
              <a:gd name="connsiteX11925" fmla="*/ 7558730 w 9143999"/>
              <a:gd name="connsiteY11925" fmla="*/ 4169713 h 6844842"/>
              <a:gd name="connsiteX11926" fmla="*/ 655282 w 9143999"/>
              <a:gd name="connsiteY11926" fmla="*/ 4169929 h 6844842"/>
              <a:gd name="connsiteX11927" fmla="*/ 638061 w 9143999"/>
              <a:gd name="connsiteY11927" fmla="*/ 4154284 h 6844842"/>
              <a:gd name="connsiteX11928" fmla="*/ 657502 w 9143999"/>
              <a:gd name="connsiteY11928" fmla="*/ 4119425 h 6844842"/>
              <a:gd name="connsiteX11929" fmla="*/ 676343 w 9143999"/>
              <a:gd name="connsiteY11929" fmla="*/ 4157713 h 6844842"/>
              <a:gd name="connsiteX11930" fmla="*/ 655282 w 9143999"/>
              <a:gd name="connsiteY11930" fmla="*/ 4169929 h 6844842"/>
              <a:gd name="connsiteX11931" fmla="*/ 8488715 w 9143999"/>
              <a:gd name="connsiteY11931" fmla="*/ 4169929 h 6844842"/>
              <a:gd name="connsiteX11932" fmla="*/ 8467654 w 9143999"/>
              <a:gd name="connsiteY11932" fmla="*/ 4157713 h 6844842"/>
              <a:gd name="connsiteX11933" fmla="*/ 8486495 w 9143999"/>
              <a:gd name="connsiteY11933" fmla="*/ 4119425 h 6844842"/>
              <a:gd name="connsiteX11934" fmla="*/ 8505936 w 9143999"/>
              <a:gd name="connsiteY11934" fmla="*/ 4154284 h 6844842"/>
              <a:gd name="connsiteX11935" fmla="*/ 8488715 w 9143999"/>
              <a:gd name="connsiteY11935" fmla="*/ 4169929 h 6844842"/>
              <a:gd name="connsiteX11936" fmla="*/ 1193349 w 9143999"/>
              <a:gd name="connsiteY11936" fmla="*/ 4171284 h 6844842"/>
              <a:gd name="connsiteX11937" fmla="*/ 1169131 w 9143999"/>
              <a:gd name="connsiteY11937" fmla="*/ 4162854 h 6844842"/>
              <a:gd name="connsiteX11938" fmla="*/ 1165131 w 9143999"/>
              <a:gd name="connsiteY11938" fmla="*/ 4127994 h 6844842"/>
              <a:gd name="connsiteX11939" fmla="*/ 1210279 w 9143999"/>
              <a:gd name="connsiteY11939" fmla="*/ 4156568 h 6844842"/>
              <a:gd name="connsiteX11940" fmla="*/ 1193349 w 9143999"/>
              <a:gd name="connsiteY11940" fmla="*/ 4171284 h 6844842"/>
              <a:gd name="connsiteX11941" fmla="*/ 7950648 w 9143999"/>
              <a:gd name="connsiteY11941" fmla="*/ 4171284 h 6844842"/>
              <a:gd name="connsiteX11942" fmla="*/ 7933718 w 9143999"/>
              <a:gd name="connsiteY11942" fmla="*/ 4156568 h 6844842"/>
              <a:gd name="connsiteX11943" fmla="*/ 7978866 w 9143999"/>
              <a:gd name="connsiteY11943" fmla="*/ 4127994 h 6844842"/>
              <a:gd name="connsiteX11944" fmla="*/ 7974866 w 9143999"/>
              <a:gd name="connsiteY11944" fmla="*/ 4162854 h 6844842"/>
              <a:gd name="connsiteX11945" fmla="*/ 7950648 w 9143999"/>
              <a:gd name="connsiteY11945" fmla="*/ 4171284 h 6844842"/>
              <a:gd name="connsiteX11946" fmla="*/ 1976605 w 9143999"/>
              <a:gd name="connsiteY11946" fmla="*/ 4174296 h 6844842"/>
              <a:gd name="connsiteX11947" fmla="*/ 1959406 w 9143999"/>
              <a:gd name="connsiteY11947" fmla="*/ 4164001 h 6844842"/>
              <a:gd name="connsiteX11948" fmla="*/ 1947975 w 9143999"/>
              <a:gd name="connsiteY11948" fmla="*/ 4143994 h 6844842"/>
              <a:gd name="connsiteX11949" fmla="*/ 1979980 w 9143999"/>
              <a:gd name="connsiteY11949" fmla="*/ 4112570 h 6844842"/>
              <a:gd name="connsiteX11950" fmla="*/ 2010841 w 9143999"/>
              <a:gd name="connsiteY11950" fmla="*/ 4143994 h 6844842"/>
              <a:gd name="connsiteX11951" fmla="*/ 1976605 w 9143999"/>
              <a:gd name="connsiteY11951" fmla="*/ 4174296 h 6844842"/>
              <a:gd name="connsiteX11952" fmla="*/ 7167392 w 9143999"/>
              <a:gd name="connsiteY11952" fmla="*/ 4174296 h 6844842"/>
              <a:gd name="connsiteX11953" fmla="*/ 7133156 w 9143999"/>
              <a:gd name="connsiteY11953" fmla="*/ 4143994 h 6844842"/>
              <a:gd name="connsiteX11954" fmla="*/ 7164017 w 9143999"/>
              <a:gd name="connsiteY11954" fmla="*/ 4112570 h 6844842"/>
              <a:gd name="connsiteX11955" fmla="*/ 7196022 w 9143999"/>
              <a:gd name="connsiteY11955" fmla="*/ 4143994 h 6844842"/>
              <a:gd name="connsiteX11956" fmla="*/ 7184591 w 9143999"/>
              <a:gd name="connsiteY11956" fmla="*/ 4164001 h 6844842"/>
              <a:gd name="connsiteX11957" fmla="*/ 7167392 w 9143999"/>
              <a:gd name="connsiteY11957" fmla="*/ 4174296 h 6844842"/>
              <a:gd name="connsiteX11958" fmla="*/ 3830712 w 9143999"/>
              <a:gd name="connsiteY11958" fmla="*/ 4174643 h 6844842"/>
              <a:gd name="connsiteX11959" fmla="*/ 3818424 w 9143999"/>
              <a:gd name="connsiteY11959" fmla="*/ 4169140 h 6844842"/>
              <a:gd name="connsiteX11960" fmla="*/ 3819567 w 9143999"/>
              <a:gd name="connsiteY11960" fmla="*/ 4118284 h 6844842"/>
              <a:gd name="connsiteX11961" fmla="*/ 3861858 w 9143999"/>
              <a:gd name="connsiteY11961" fmla="*/ 4154853 h 6844842"/>
              <a:gd name="connsiteX11962" fmla="*/ 3846428 w 9143999"/>
              <a:gd name="connsiteY11962" fmla="*/ 4172000 h 6844842"/>
              <a:gd name="connsiteX11963" fmla="*/ 3830712 w 9143999"/>
              <a:gd name="connsiteY11963" fmla="*/ 4174643 h 6844842"/>
              <a:gd name="connsiteX11964" fmla="*/ 5313285 w 9143999"/>
              <a:gd name="connsiteY11964" fmla="*/ 4174643 h 6844842"/>
              <a:gd name="connsiteX11965" fmla="*/ 5297569 w 9143999"/>
              <a:gd name="connsiteY11965" fmla="*/ 4172000 h 6844842"/>
              <a:gd name="connsiteX11966" fmla="*/ 5282139 w 9143999"/>
              <a:gd name="connsiteY11966" fmla="*/ 4154853 h 6844842"/>
              <a:gd name="connsiteX11967" fmla="*/ 5324430 w 9143999"/>
              <a:gd name="connsiteY11967" fmla="*/ 4118284 h 6844842"/>
              <a:gd name="connsiteX11968" fmla="*/ 5325573 w 9143999"/>
              <a:gd name="connsiteY11968" fmla="*/ 4169140 h 6844842"/>
              <a:gd name="connsiteX11969" fmla="*/ 5313285 w 9143999"/>
              <a:gd name="connsiteY11969" fmla="*/ 4174643 h 6844842"/>
              <a:gd name="connsiteX11970" fmla="*/ 3703975 w 9143999"/>
              <a:gd name="connsiteY11970" fmla="*/ 4174999 h 6844842"/>
              <a:gd name="connsiteX11971" fmla="*/ 3679758 w 9143999"/>
              <a:gd name="connsiteY11971" fmla="*/ 4166284 h 6844842"/>
              <a:gd name="connsiteX11972" fmla="*/ 3672328 w 9143999"/>
              <a:gd name="connsiteY11972" fmla="*/ 4139424 h 6844842"/>
              <a:gd name="connsiteX11973" fmla="*/ 3692331 w 9143999"/>
              <a:gd name="connsiteY11973" fmla="*/ 4115996 h 6844842"/>
              <a:gd name="connsiteX11974" fmla="*/ 3727764 w 9143999"/>
              <a:gd name="connsiteY11974" fmla="*/ 4160570 h 6844842"/>
              <a:gd name="connsiteX11975" fmla="*/ 3703975 w 9143999"/>
              <a:gd name="connsiteY11975" fmla="*/ 4174999 h 6844842"/>
              <a:gd name="connsiteX11976" fmla="*/ 5440022 w 9143999"/>
              <a:gd name="connsiteY11976" fmla="*/ 4174999 h 6844842"/>
              <a:gd name="connsiteX11977" fmla="*/ 5416233 w 9143999"/>
              <a:gd name="connsiteY11977" fmla="*/ 4160570 h 6844842"/>
              <a:gd name="connsiteX11978" fmla="*/ 5451666 w 9143999"/>
              <a:gd name="connsiteY11978" fmla="*/ 4115996 h 6844842"/>
              <a:gd name="connsiteX11979" fmla="*/ 5471669 w 9143999"/>
              <a:gd name="connsiteY11979" fmla="*/ 4139424 h 6844842"/>
              <a:gd name="connsiteX11980" fmla="*/ 5464239 w 9143999"/>
              <a:gd name="connsiteY11980" fmla="*/ 4166284 h 6844842"/>
              <a:gd name="connsiteX11981" fmla="*/ 5440022 w 9143999"/>
              <a:gd name="connsiteY11981" fmla="*/ 4174999 h 6844842"/>
              <a:gd name="connsiteX11982" fmla="*/ 3169601 w 9143999"/>
              <a:gd name="connsiteY11982" fmla="*/ 4180138 h 6844842"/>
              <a:gd name="connsiteX11983" fmla="*/ 3153098 w 9143999"/>
              <a:gd name="connsiteY11983" fmla="*/ 4170852 h 6844842"/>
              <a:gd name="connsiteX11984" fmla="*/ 3159385 w 9143999"/>
              <a:gd name="connsiteY11984" fmla="*/ 4115991 h 6844842"/>
              <a:gd name="connsiteX11985" fmla="*/ 3207962 w 9143999"/>
              <a:gd name="connsiteY11985" fmla="*/ 4142850 h 6844842"/>
              <a:gd name="connsiteX11986" fmla="*/ 3190817 w 9143999"/>
              <a:gd name="connsiteY11986" fmla="*/ 4169708 h 6844842"/>
              <a:gd name="connsiteX11987" fmla="*/ 3169601 w 9143999"/>
              <a:gd name="connsiteY11987" fmla="*/ 4180138 h 6844842"/>
              <a:gd name="connsiteX11988" fmla="*/ 5974396 w 9143999"/>
              <a:gd name="connsiteY11988" fmla="*/ 4180138 h 6844842"/>
              <a:gd name="connsiteX11989" fmla="*/ 5953180 w 9143999"/>
              <a:gd name="connsiteY11989" fmla="*/ 4169708 h 6844842"/>
              <a:gd name="connsiteX11990" fmla="*/ 5936035 w 9143999"/>
              <a:gd name="connsiteY11990" fmla="*/ 4142850 h 6844842"/>
              <a:gd name="connsiteX11991" fmla="*/ 5984612 w 9143999"/>
              <a:gd name="connsiteY11991" fmla="*/ 4115991 h 6844842"/>
              <a:gd name="connsiteX11992" fmla="*/ 5990899 w 9143999"/>
              <a:gd name="connsiteY11992" fmla="*/ 4170852 h 6844842"/>
              <a:gd name="connsiteX11993" fmla="*/ 5974396 w 9143999"/>
              <a:gd name="connsiteY11993" fmla="*/ 4180138 h 6844842"/>
              <a:gd name="connsiteX11994" fmla="*/ 528172 w 9143999"/>
              <a:gd name="connsiteY11994" fmla="*/ 4180429 h 6844842"/>
              <a:gd name="connsiteX11995" fmla="*/ 508528 w 9143999"/>
              <a:gd name="connsiteY11995" fmla="*/ 4174856 h 6844842"/>
              <a:gd name="connsiteX11996" fmla="*/ 490817 w 9143999"/>
              <a:gd name="connsiteY11996" fmla="*/ 4132567 h 6844842"/>
              <a:gd name="connsiteX11997" fmla="*/ 510814 w 9143999"/>
              <a:gd name="connsiteY11997" fmla="*/ 4114850 h 6844842"/>
              <a:gd name="connsiteX11998" fmla="*/ 541678 w 9143999"/>
              <a:gd name="connsiteY11998" fmla="*/ 4115996 h 6844842"/>
              <a:gd name="connsiteX11999" fmla="*/ 545678 w 9143999"/>
              <a:gd name="connsiteY11999" fmla="*/ 4171426 h 6844842"/>
              <a:gd name="connsiteX12000" fmla="*/ 528172 w 9143999"/>
              <a:gd name="connsiteY12000" fmla="*/ 4180429 h 6844842"/>
              <a:gd name="connsiteX12001" fmla="*/ 8615825 w 9143999"/>
              <a:gd name="connsiteY12001" fmla="*/ 4180429 h 6844842"/>
              <a:gd name="connsiteX12002" fmla="*/ 8598319 w 9143999"/>
              <a:gd name="connsiteY12002" fmla="*/ 4171426 h 6844842"/>
              <a:gd name="connsiteX12003" fmla="*/ 8602319 w 9143999"/>
              <a:gd name="connsiteY12003" fmla="*/ 4115996 h 6844842"/>
              <a:gd name="connsiteX12004" fmla="*/ 8633183 w 9143999"/>
              <a:gd name="connsiteY12004" fmla="*/ 4114850 h 6844842"/>
              <a:gd name="connsiteX12005" fmla="*/ 8653180 w 9143999"/>
              <a:gd name="connsiteY12005" fmla="*/ 4132567 h 6844842"/>
              <a:gd name="connsiteX12006" fmla="*/ 8635469 w 9143999"/>
              <a:gd name="connsiteY12006" fmla="*/ 4174856 h 6844842"/>
              <a:gd name="connsiteX12007" fmla="*/ 8615825 w 9143999"/>
              <a:gd name="connsiteY12007" fmla="*/ 4180429 h 6844842"/>
              <a:gd name="connsiteX12008" fmla="*/ 2113498 w 9143999"/>
              <a:gd name="connsiteY12008" fmla="*/ 4181143 h 6844842"/>
              <a:gd name="connsiteX12009" fmla="*/ 2091781 w 9143999"/>
              <a:gd name="connsiteY12009" fmla="*/ 4170854 h 6844842"/>
              <a:gd name="connsiteX12010" fmla="*/ 2098068 w 9143999"/>
              <a:gd name="connsiteY12010" fmla="*/ 4113708 h 6844842"/>
              <a:gd name="connsiteX12011" fmla="*/ 2129500 w 9143999"/>
              <a:gd name="connsiteY12011" fmla="*/ 4113708 h 6844842"/>
              <a:gd name="connsiteX12012" fmla="*/ 2135215 w 9143999"/>
              <a:gd name="connsiteY12012" fmla="*/ 4170854 h 6844842"/>
              <a:gd name="connsiteX12013" fmla="*/ 2113498 w 9143999"/>
              <a:gd name="connsiteY12013" fmla="*/ 4181143 h 6844842"/>
              <a:gd name="connsiteX12014" fmla="*/ 7030499 w 9143999"/>
              <a:gd name="connsiteY12014" fmla="*/ 4181143 h 6844842"/>
              <a:gd name="connsiteX12015" fmla="*/ 7008782 w 9143999"/>
              <a:gd name="connsiteY12015" fmla="*/ 4170854 h 6844842"/>
              <a:gd name="connsiteX12016" fmla="*/ 7014497 w 9143999"/>
              <a:gd name="connsiteY12016" fmla="*/ 4113708 h 6844842"/>
              <a:gd name="connsiteX12017" fmla="*/ 7045929 w 9143999"/>
              <a:gd name="connsiteY12017" fmla="*/ 4113708 h 6844842"/>
              <a:gd name="connsiteX12018" fmla="*/ 7052216 w 9143999"/>
              <a:gd name="connsiteY12018" fmla="*/ 4170854 h 6844842"/>
              <a:gd name="connsiteX12019" fmla="*/ 7030499 w 9143999"/>
              <a:gd name="connsiteY12019" fmla="*/ 4181143 h 6844842"/>
              <a:gd name="connsiteX12020" fmla="*/ 2780465 w 9143999"/>
              <a:gd name="connsiteY12020" fmla="*/ 4185929 h 6844842"/>
              <a:gd name="connsiteX12021" fmla="*/ 2759390 w 9143999"/>
              <a:gd name="connsiteY12021" fmla="*/ 4177714 h 6844842"/>
              <a:gd name="connsiteX12022" fmla="*/ 2761105 w 9143999"/>
              <a:gd name="connsiteY12022" fmla="*/ 4109138 h 6844842"/>
              <a:gd name="connsiteX12023" fmla="*/ 2786251 w 9143999"/>
              <a:gd name="connsiteY12023" fmla="*/ 4106279 h 6844842"/>
              <a:gd name="connsiteX12024" fmla="*/ 2801110 w 9143999"/>
              <a:gd name="connsiteY12024" fmla="*/ 4171428 h 6844842"/>
              <a:gd name="connsiteX12025" fmla="*/ 2780465 w 9143999"/>
              <a:gd name="connsiteY12025" fmla="*/ 4185929 h 6844842"/>
              <a:gd name="connsiteX12026" fmla="*/ 6363532 w 9143999"/>
              <a:gd name="connsiteY12026" fmla="*/ 4185929 h 6844842"/>
              <a:gd name="connsiteX12027" fmla="*/ 6342887 w 9143999"/>
              <a:gd name="connsiteY12027" fmla="*/ 4171428 h 6844842"/>
              <a:gd name="connsiteX12028" fmla="*/ 6357746 w 9143999"/>
              <a:gd name="connsiteY12028" fmla="*/ 4106279 h 6844842"/>
              <a:gd name="connsiteX12029" fmla="*/ 6382892 w 9143999"/>
              <a:gd name="connsiteY12029" fmla="*/ 4109138 h 6844842"/>
              <a:gd name="connsiteX12030" fmla="*/ 6384607 w 9143999"/>
              <a:gd name="connsiteY12030" fmla="*/ 4177714 h 6844842"/>
              <a:gd name="connsiteX12031" fmla="*/ 6363532 w 9143999"/>
              <a:gd name="connsiteY12031" fmla="*/ 4185929 h 6844842"/>
              <a:gd name="connsiteX12032" fmla="*/ 921648 w 9143999"/>
              <a:gd name="connsiteY12032" fmla="*/ 4186288 h 6844842"/>
              <a:gd name="connsiteX12033" fmla="*/ 895388 w 9143999"/>
              <a:gd name="connsiteY12033" fmla="*/ 4172572 h 6844842"/>
              <a:gd name="connsiteX12034" fmla="*/ 896536 w 9143999"/>
              <a:gd name="connsiteY12034" fmla="*/ 4114283 h 6844842"/>
              <a:gd name="connsiteX12035" fmla="*/ 946220 w 9143999"/>
              <a:gd name="connsiteY12035" fmla="*/ 4113139 h 6844842"/>
              <a:gd name="connsiteX12036" fmla="*/ 947937 w 9143999"/>
              <a:gd name="connsiteY12036" fmla="*/ 4174285 h 6844842"/>
              <a:gd name="connsiteX12037" fmla="*/ 921648 w 9143999"/>
              <a:gd name="connsiteY12037" fmla="*/ 4186288 h 6844842"/>
              <a:gd name="connsiteX12038" fmla="*/ 8222349 w 9143999"/>
              <a:gd name="connsiteY12038" fmla="*/ 4186288 h 6844842"/>
              <a:gd name="connsiteX12039" fmla="*/ 8196060 w 9143999"/>
              <a:gd name="connsiteY12039" fmla="*/ 4174285 h 6844842"/>
              <a:gd name="connsiteX12040" fmla="*/ 8197777 w 9143999"/>
              <a:gd name="connsiteY12040" fmla="*/ 4113139 h 6844842"/>
              <a:gd name="connsiteX12041" fmla="*/ 8247461 w 9143999"/>
              <a:gd name="connsiteY12041" fmla="*/ 4114283 h 6844842"/>
              <a:gd name="connsiteX12042" fmla="*/ 8248609 w 9143999"/>
              <a:gd name="connsiteY12042" fmla="*/ 4172572 h 6844842"/>
              <a:gd name="connsiteX12043" fmla="*/ 8222349 w 9143999"/>
              <a:gd name="connsiteY12043" fmla="*/ 4186288 h 6844842"/>
              <a:gd name="connsiteX12044" fmla="*/ 390998 w 9143999"/>
              <a:gd name="connsiteY12044" fmla="*/ 4186857 h 6844842"/>
              <a:gd name="connsiteX12045" fmla="*/ 366395 w 9143999"/>
              <a:gd name="connsiteY12045" fmla="*/ 4170285 h 6844842"/>
              <a:gd name="connsiteX12046" fmla="*/ 353244 w 9143999"/>
              <a:gd name="connsiteY12046" fmla="*/ 4138281 h 6844842"/>
              <a:gd name="connsiteX12047" fmla="*/ 374978 w 9143999"/>
              <a:gd name="connsiteY12047" fmla="*/ 4110280 h 6844842"/>
              <a:gd name="connsiteX12048" fmla="*/ 406449 w 9143999"/>
              <a:gd name="connsiteY12048" fmla="*/ 4107422 h 6844842"/>
              <a:gd name="connsiteX12049" fmla="*/ 427025 w 9143999"/>
              <a:gd name="connsiteY12049" fmla="*/ 4159426 h 6844842"/>
              <a:gd name="connsiteX12050" fmla="*/ 390998 w 9143999"/>
              <a:gd name="connsiteY12050" fmla="*/ 4186857 h 6844842"/>
              <a:gd name="connsiteX12051" fmla="*/ 3306053 w 9143999"/>
              <a:gd name="connsiteY12051" fmla="*/ 4186857 h 6844842"/>
              <a:gd name="connsiteX12052" fmla="*/ 3280335 w 9143999"/>
              <a:gd name="connsiteY12052" fmla="*/ 4172571 h 6844842"/>
              <a:gd name="connsiteX12053" fmla="*/ 3282621 w 9143999"/>
              <a:gd name="connsiteY12053" fmla="*/ 4113137 h 6844842"/>
              <a:gd name="connsiteX12054" fmla="*/ 3307196 w 9143999"/>
              <a:gd name="connsiteY12054" fmla="*/ 4101135 h 6844842"/>
              <a:gd name="connsiteX12055" fmla="*/ 3346058 w 9143999"/>
              <a:gd name="connsiteY12055" fmla="*/ 4144566 h 6844842"/>
              <a:gd name="connsiteX12056" fmla="*/ 3306053 w 9143999"/>
              <a:gd name="connsiteY12056" fmla="*/ 4186857 h 6844842"/>
              <a:gd name="connsiteX12057" fmla="*/ 5837944 w 9143999"/>
              <a:gd name="connsiteY12057" fmla="*/ 4186857 h 6844842"/>
              <a:gd name="connsiteX12058" fmla="*/ 5797939 w 9143999"/>
              <a:gd name="connsiteY12058" fmla="*/ 4144566 h 6844842"/>
              <a:gd name="connsiteX12059" fmla="*/ 5836801 w 9143999"/>
              <a:gd name="connsiteY12059" fmla="*/ 4101135 h 6844842"/>
              <a:gd name="connsiteX12060" fmla="*/ 5861376 w 9143999"/>
              <a:gd name="connsiteY12060" fmla="*/ 4113137 h 6844842"/>
              <a:gd name="connsiteX12061" fmla="*/ 5863662 w 9143999"/>
              <a:gd name="connsiteY12061" fmla="*/ 4172571 h 6844842"/>
              <a:gd name="connsiteX12062" fmla="*/ 5837944 w 9143999"/>
              <a:gd name="connsiteY12062" fmla="*/ 4186857 h 6844842"/>
              <a:gd name="connsiteX12063" fmla="*/ 8752999 w 9143999"/>
              <a:gd name="connsiteY12063" fmla="*/ 4186857 h 6844842"/>
              <a:gd name="connsiteX12064" fmla="*/ 8716972 w 9143999"/>
              <a:gd name="connsiteY12064" fmla="*/ 4159426 h 6844842"/>
              <a:gd name="connsiteX12065" fmla="*/ 8737548 w 9143999"/>
              <a:gd name="connsiteY12065" fmla="*/ 4107422 h 6844842"/>
              <a:gd name="connsiteX12066" fmla="*/ 8769019 w 9143999"/>
              <a:gd name="connsiteY12066" fmla="*/ 4110280 h 6844842"/>
              <a:gd name="connsiteX12067" fmla="*/ 8790753 w 9143999"/>
              <a:gd name="connsiteY12067" fmla="*/ 4138281 h 6844842"/>
              <a:gd name="connsiteX12068" fmla="*/ 8777602 w 9143999"/>
              <a:gd name="connsiteY12068" fmla="*/ 4170285 h 6844842"/>
              <a:gd name="connsiteX12069" fmla="*/ 8752999 w 9143999"/>
              <a:gd name="connsiteY12069" fmla="*/ 4186857 h 6844842"/>
              <a:gd name="connsiteX12070" fmla="*/ 4362444 w 9143999"/>
              <a:gd name="connsiteY12070" fmla="*/ 4186860 h 6844842"/>
              <a:gd name="connsiteX12071" fmla="*/ 4333655 w 9143999"/>
              <a:gd name="connsiteY12071" fmla="*/ 4172002 h 6844842"/>
              <a:gd name="connsiteX12072" fmla="*/ 4337084 w 9143999"/>
              <a:gd name="connsiteY12072" fmla="*/ 4114283 h 6844842"/>
              <a:gd name="connsiteX12073" fmla="*/ 4394234 w 9143999"/>
              <a:gd name="connsiteY12073" fmla="*/ 4116569 h 6844842"/>
              <a:gd name="connsiteX12074" fmla="*/ 4394234 w 9143999"/>
              <a:gd name="connsiteY12074" fmla="*/ 4174285 h 6844842"/>
              <a:gd name="connsiteX12075" fmla="*/ 4362444 w 9143999"/>
              <a:gd name="connsiteY12075" fmla="*/ 4186860 h 6844842"/>
              <a:gd name="connsiteX12076" fmla="*/ 4781553 w 9143999"/>
              <a:gd name="connsiteY12076" fmla="*/ 4186860 h 6844842"/>
              <a:gd name="connsiteX12077" fmla="*/ 4749763 w 9143999"/>
              <a:gd name="connsiteY12077" fmla="*/ 4174285 h 6844842"/>
              <a:gd name="connsiteX12078" fmla="*/ 4749763 w 9143999"/>
              <a:gd name="connsiteY12078" fmla="*/ 4116569 h 6844842"/>
              <a:gd name="connsiteX12079" fmla="*/ 4806913 w 9143999"/>
              <a:gd name="connsiteY12079" fmla="*/ 4114283 h 6844842"/>
              <a:gd name="connsiteX12080" fmla="*/ 4810342 w 9143999"/>
              <a:gd name="connsiteY12080" fmla="*/ 4172002 h 6844842"/>
              <a:gd name="connsiteX12081" fmla="*/ 4781553 w 9143999"/>
              <a:gd name="connsiteY12081" fmla="*/ 4186860 h 6844842"/>
              <a:gd name="connsiteX12082" fmla="*/ 3563156 w 9143999"/>
              <a:gd name="connsiteY12082" fmla="*/ 4187459 h 6844842"/>
              <a:gd name="connsiteX12083" fmla="*/ 3547949 w 9143999"/>
              <a:gd name="connsiteY12083" fmla="*/ 4182286 h 6844842"/>
              <a:gd name="connsiteX12084" fmla="*/ 3531376 w 9143999"/>
              <a:gd name="connsiteY12084" fmla="*/ 4136567 h 6844842"/>
              <a:gd name="connsiteX12085" fmla="*/ 3599384 w 9143999"/>
              <a:gd name="connsiteY12085" fmla="*/ 4118856 h 6844842"/>
              <a:gd name="connsiteX12086" fmla="*/ 3605671 w 9143999"/>
              <a:gd name="connsiteY12086" fmla="*/ 4163427 h 6844842"/>
              <a:gd name="connsiteX12087" fmla="*/ 3563156 w 9143999"/>
              <a:gd name="connsiteY12087" fmla="*/ 4187459 h 6844842"/>
              <a:gd name="connsiteX12088" fmla="*/ 5580841 w 9143999"/>
              <a:gd name="connsiteY12088" fmla="*/ 4187459 h 6844842"/>
              <a:gd name="connsiteX12089" fmla="*/ 5538326 w 9143999"/>
              <a:gd name="connsiteY12089" fmla="*/ 4163427 h 6844842"/>
              <a:gd name="connsiteX12090" fmla="*/ 5544613 w 9143999"/>
              <a:gd name="connsiteY12090" fmla="*/ 4118856 h 6844842"/>
              <a:gd name="connsiteX12091" fmla="*/ 5612621 w 9143999"/>
              <a:gd name="connsiteY12091" fmla="*/ 4136567 h 6844842"/>
              <a:gd name="connsiteX12092" fmla="*/ 5596048 w 9143999"/>
              <a:gd name="connsiteY12092" fmla="*/ 4182286 h 6844842"/>
              <a:gd name="connsiteX12093" fmla="*/ 5580841 w 9143999"/>
              <a:gd name="connsiteY12093" fmla="*/ 4187459 h 6844842"/>
              <a:gd name="connsiteX12094" fmla="*/ 4497960 w 9143999"/>
              <a:gd name="connsiteY12094" fmla="*/ 4187647 h 6844842"/>
              <a:gd name="connsiteX12095" fmla="*/ 4464884 w 9143999"/>
              <a:gd name="connsiteY12095" fmla="*/ 4172000 h 6844842"/>
              <a:gd name="connsiteX12096" fmla="*/ 4452882 w 9143999"/>
              <a:gd name="connsiteY12096" fmla="*/ 4143994 h 6844842"/>
              <a:gd name="connsiteX12097" fmla="*/ 4464884 w 9143999"/>
              <a:gd name="connsiteY12097" fmla="*/ 4115998 h 6844842"/>
              <a:gd name="connsiteX12098" fmla="*/ 4527178 w 9143999"/>
              <a:gd name="connsiteY12098" fmla="*/ 4112568 h 6844842"/>
              <a:gd name="connsiteX12099" fmla="*/ 4541465 w 9143999"/>
              <a:gd name="connsiteY12099" fmla="*/ 4123997 h 6844842"/>
              <a:gd name="connsiteX12100" fmla="*/ 4550038 w 9143999"/>
              <a:gd name="connsiteY12100" fmla="*/ 4143994 h 6844842"/>
              <a:gd name="connsiteX12101" fmla="*/ 4541465 w 9143999"/>
              <a:gd name="connsiteY12101" fmla="*/ 4163998 h 6844842"/>
              <a:gd name="connsiteX12102" fmla="*/ 4527178 w 9143999"/>
              <a:gd name="connsiteY12102" fmla="*/ 4175429 h 6844842"/>
              <a:gd name="connsiteX12103" fmla="*/ 4497960 w 9143999"/>
              <a:gd name="connsiteY12103" fmla="*/ 4187647 h 6844842"/>
              <a:gd name="connsiteX12104" fmla="*/ 4646037 w 9143999"/>
              <a:gd name="connsiteY12104" fmla="*/ 4187647 h 6844842"/>
              <a:gd name="connsiteX12105" fmla="*/ 4616819 w 9143999"/>
              <a:gd name="connsiteY12105" fmla="*/ 4175429 h 6844842"/>
              <a:gd name="connsiteX12106" fmla="*/ 4602532 w 9143999"/>
              <a:gd name="connsiteY12106" fmla="*/ 4163998 h 6844842"/>
              <a:gd name="connsiteX12107" fmla="*/ 4593959 w 9143999"/>
              <a:gd name="connsiteY12107" fmla="*/ 4143994 h 6844842"/>
              <a:gd name="connsiteX12108" fmla="*/ 4602532 w 9143999"/>
              <a:gd name="connsiteY12108" fmla="*/ 4123997 h 6844842"/>
              <a:gd name="connsiteX12109" fmla="*/ 4616819 w 9143999"/>
              <a:gd name="connsiteY12109" fmla="*/ 4112568 h 6844842"/>
              <a:gd name="connsiteX12110" fmla="*/ 4679113 w 9143999"/>
              <a:gd name="connsiteY12110" fmla="*/ 4115998 h 6844842"/>
              <a:gd name="connsiteX12111" fmla="*/ 4691115 w 9143999"/>
              <a:gd name="connsiteY12111" fmla="*/ 4143994 h 6844842"/>
              <a:gd name="connsiteX12112" fmla="*/ 4679113 w 9143999"/>
              <a:gd name="connsiteY12112" fmla="*/ 4172000 h 6844842"/>
              <a:gd name="connsiteX12113" fmla="*/ 4646037 w 9143999"/>
              <a:gd name="connsiteY12113" fmla="*/ 4187647 h 6844842"/>
              <a:gd name="connsiteX12114" fmla="*/ 1844024 w 9143999"/>
              <a:gd name="connsiteY12114" fmla="*/ 4190143 h 6844842"/>
              <a:gd name="connsiteX12115" fmla="*/ 1833880 w 9143999"/>
              <a:gd name="connsiteY12115" fmla="*/ 4188572 h 6844842"/>
              <a:gd name="connsiteX12116" fmla="*/ 1805305 w 9143999"/>
              <a:gd name="connsiteY12116" fmla="*/ 4143994 h 6844842"/>
              <a:gd name="connsiteX12117" fmla="*/ 1848739 w 9143999"/>
              <a:gd name="connsiteY12117" fmla="*/ 4099995 h 6844842"/>
              <a:gd name="connsiteX12118" fmla="*/ 1856740 w 9143999"/>
              <a:gd name="connsiteY12118" fmla="*/ 4189144 h 6844842"/>
              <a:gd name="connsiteX12119" fmla="*/ 1844024 w 9143999"/>
              <a:gd name="connsiteY12119" fmla="*/ 4190143 h 6844842"/>
              <a:gd name="connsiteX12120" fmla="*/ 7299973 w 9143999"/>
              <a:gd name="connsiteY12120" fmla="*/ 4190143 h 6844842"/>
              <a:gd name="connsiteX12121" fmla="*/ 7287257 w 9143999"/>
              <a:gd name="connsiteY12121" fmla="*/ 4189144 h 6844842"/>
              <a:gd name="connsiteX12122" fmla="*/ 7295258 w 9143999"/>
              <a:gd name="connsiteY12122" fmla="*/ 4099995 h 6844842"/>
              <a:gd name="connsiteX12123" fmla="*/ 7338692 w 9143999"/>
              <a:gd name="connsiteY12123" fmla="*/ 4143994 h 6844842"/>
              <a:gd name="connsiteX12124" fmla="*/ 7310117 w 9143999"/>
              <a:gd name="connsiteY12124" fmla="*/ 4188572 h 6844842"/>
              <a:gd name="connsiteX12125" fmla="*/ 7299973 w 9143999"/>
              <a:gd name="connsiteY12125" fmla="*/ 4190143 h 6844842"/>
              <a:gd name="connsiteX12126" fmla="*/ 3837858 w 9143999"/>
              <a:gd name="connsiteY12126" fmla="*/ 4284899 h 6844842"/>
              <a:gd name="connsiteX12127" fmla="*/ 3828142 w 9143999"/>
              <a:gd name="connsiteY12127" fmla="*/ 4283756 h 6844842"/>
              <a:gd name="connsiteX12128" fmla="*/ 3829857 w 9143999"/>
              <a:gd name="connsiteY12128" fmla="*/ 4271182 h 6844842"/>
              <a:gd name="connsiteX12129" fmla="*/ 3839572 w 9143999"/>
              <a:gd name="connsiteY12129" fmla="*/ 4272323 h 6844842"/>
              <a:gd name="connsiteX12130" fmla="*/ 3837858 w 9143999"/>
              <a:gd name="connsiteY12130" fmla="*/ 4284899 h 6844842"/>
              <a:gd name="connsiteX12131" fmla="*/ 5306139 w 9143999"/>
              <a:gd name="connsiteY12131" fmla="*/ 4284899 h 6844842"/>
              <a:gd name="connsiteX12132" fmla="*/ 5304425 w 9143999"/>
              <a:gd name="connsiteY12132" fmla="*/ 4272323 h 6844842"/>
              <a:gd name="connsiteX12133" fmla="*/ 5314140 w 9143999"/>
              <a:gd name="connsiteY12133" fmla="*/ 4271182 h 6844842"/>
              <a:gd name="connsiteX12134" fmla="*/ 5315855 w 9143999"/>
              <a:gd name="connsiteY12134" fmla="*/ 4283756 h 6844842"/>
              <a:gd name="connsiteX12135" fmla="*/ 5306139 w 9143999"/>
              <a:gd name="connsiteY12135" fmla="*/ 4284899 h 6844842"/>
              <a:gd name="connsiteX12136" fmla="*/ 0 w 9143999"/>
              <a:gd name="connsiteY12136" fmla="*/ 4286781 h 6844842"/>
              <a:gd name="connsiteX12137" fmla="*/ 0 w 9143999"/>
              <a:gd name="connsiteY12137" fmla="*/ 4263202 h 6844842"/>
              <a:gd name="connsiteX12138" fmla="*/ 1805 w 9143999"/>
              <a:gd name="connsiteY12138" fmla="*/ 4263183 h 6844842"/>
              <a:gd name="connsiteX12139" fmla="*/ 8095 w 9143999"/>
              <a:gd name="connsiteY12139" fmla="*/ 4278902 h 6844842"/>
              <a:gd name="connsiteX12140" fmla="*/ 9143999 w 9143999"/>
              <a:gd name="connsiteY12140" fmla="*/ 4286783 h 6844842"/>
              <a:gd name="connsiteX12141" fmla="*/ 9135902 w 9143999"/>
              <a:gd name="connsiteY12141" fmla="*/ 4278902 h 6844842"/>
              <a:gd name="connsiteX12142" fmla="*/ 9142192 w 9143999"/>
              <a:gd name="connsiteY12142" fmla="*/ 4263183 h 6844842"/>
              <a:gd name="connsiteX12143" fmla="*/ 9143999 w 9143999"/>
              <a:gd name="connsiteY12143" fmla="*/ 4263202 h 6844842"/>
              <a:gd name="connsiteX12144" fmla="*/ 1848169 w 9143999"/>
              <a:gd name="connsiteY12144" fmla="*/ 4289469 h 6844842"/>
              <a:gd name="connsiteX12145" fmla="*/ 1840740 w 9143999"/>
              <a:gd name="connsiteY12145" fmla="*/ 4280321 h 6844842"/>
              <a:gd name="connsiteX12146" fmla="*/ 1855599 w 9143999"/>
              <a:gd name="connsiteY12146" fmla="*/ 4279750 h 6844842"/>
              <a:gd name="connsiteX12147" fmla="*/ 1848169 w 9143999"/>
              <a:gd name="connsiteY12147" fmla="*/ 4289469 h 6844842"/>
              <a:gd name="connsiteX12148" fmla="*/ 7295828 w 9143999"/>
              <a:gd name="connsiteY12148" fmla="*/ 4289469 h 6844842"/>
              <a:gd name="connsiteX12149" fmla="*/ 7288398 w 9143999"/>
              <a:gd name="connsiteY12149" fmla="*/ 4279750 h 6844842"/>
              <a:gd name="connsiteX12150" fmla="*/ 7303257 w 9143999"/>
              <a:gd name="connsiteY12150" fmla="*/ 4280321 h 6844842"/>
              <a:gd name="connsiteX12151" fmla="*/ 7295828 w 9143999"/>
              <a:gd name="connsiteY12151" fmla="*/ 4289469 h 6844842"/>
              <a:gd name="connsiteX12152" fmla="*/ 1055696 w 9143999"/>
              <a:gd name="connsiteY12152" fmla="*/ 4289471 h 6844842"/>
              <a:gd name="connsiteX12153" fmla="*/ 1038570 w 9143999"/>
              <a:gd name="connsiteY12153" fmla="*/ 4284897 h 6844842"/>
              <a:gd name="connsiteX12154" fmla="*/ 1040279 w 9143999"/>
              <a:gd name="connsiteY12154" fmla="*/ 4272897 h 6844842"/>
              <a:gd name="connsiteX12155" fmla="*/ 1068252 w 9143999"/>
              <a:gd name="connsiteY12155" fmla="*/ 4279754 h 6844842"/>
              <a:gd name="connsiteX12156" fmla="*/ 1055696 w 9143999"/>
              <a:gd name="connsiteY12156" fmla="*/ 4289471 h 6844842"/>
              <a:gd name="connsiteX12157" fmla="*/ 3967376 w 9143999"/>
              <a:gd name="connsiteY12157" fmla="*/ 4289471 h 6844842"/>
              <a:gd name="connsiteX12158" fmla="*/ 3957661 w 9143999"/>
              <a:gd name="connsiteY12158" fmla="*/ 4279754 h 6844842"/>
              <a:gd name="connsiteX12159" fmla="*/ 3979378 w 9143999"/>
              <a:gd name="connsiteY12159" fmla="*/ 4277469 h 6844842"/>
              <a:gd name="connsiteX12160" fmla="*/ 3967376 w 9143999"/>
              <a:gd name="connsiteY12160" fmla="*/ 4289471 h 6844842"/>
              <a:gd name="connsiteX12161" fmla="*/ 5176621 w 9143999"/>
              <a:gd name="connsiteY12161" fmla="*/ 4289471 h 6844842"/>
              <a:gd name="connsiteX12162" fmla="*/ 5164619 w 9143999"/>
              <a:gd name="connsiteY12162" fmla="*/ 4277469 h 6844842"/>
              <a:gd name="connsiteX12163" fmla="*/ 5186336 w 9143999"/>
              <a:gd name="connsiteY12163" fmla="*/ 4279754 h 6844842"/>
              <a:gd name="connsiteX12164" fmla="*/ 5176621 w 9143999"/>
              <a:gd name="connsiteY12164" fmla="*/ 4289471 h 6844842"/>
              <a:gd name="connsiteX12165" fmla="*/ 8088301 w 9143999"/>
              <a:gd name="connsiteY12165" fmla="*/ 4289471 h 6844842"/>
              <a:gd name="connsiteX12166" fmla="*/ 8075745 w 9143999"/>
              <a:gd name="connsiteY12166" fmla="*/ 4279754 h 6844842"/>
              <a:gd name="connsiteX12167" fmla="*/ 8103718 w 9143999"/>
              <a:gd name="connsiteY12167" fmla="*/ 4272897 h 6844842"/>
              <a:gd name="connsiteX12168" fmla="*/ 8105427 w 9143999"/>
              <a:gd name="connsiteY12168" fmla="*/ 4284897 h 6844842"/>
              <a:gd name="connsiteX12169" fmla="*/ 8088301 w 9143999"/>
              <a:gd name="connsiteY12169" fmla="*/ 4289471 h 6844842"/>
              <a:gd name="connsiteX12170" fmla="*/ 1716932 w 9143999"/>
              <a:gd name="connsiteY12170" fmla="*/ 4289477 h 6844842"/>
              <a:gd name="connsiteX12171" fmla="*/ 1702644 w 9143999"/>
              <a:gd name="connsiteY12171" fmla="*/ 4278615 h 6844842"/>
              <a:gd name="connsiteX12172" fmla="*/ 1722075 w 9143999"/>
              <a:gd name="connsiteY12172" fmla="*/ 4264329 h 6844842"/>
              <a:gd name="connsiteX12173" fmla="*/ 1716932 w 9143999"/>
              <a:gd name="connsiteY12173" fmla="*/ 4289477 h 6844842"/>
              <a:gd name="connsiteX12174" fmla="*/ 3041298 w 9143999"/>
              <a:gd name="connsiteY12174" fmla="*/ 4289477 h 6844842"/>
              <a:gd name="connsiteX12175" fmla="*/ 3023010 w 9143999"/>
              <a:gd name="connsiteY12175" fmla="*/ 4282616 h 6844842"/>
              <a:gd name="connsiteX12176" fmla="*/ 3046442 w 9143999"/>
              <a:gd name="connsiteY12176" fmla="*/ 4262612 h 6844842"/>
              <a:gd name="connsiteX12177" fmla="*/ 3053871 w 9143999"/>
              <a:gd name="connsiteY12177" fmla="*/ 4276901 h 6844842"/>
              <a:gd name="connsiteX12178" fmla="*/ 3041298 w 9143999"/>
              <a:gd name="connsiteY12178" fmla="*/ 4289477 h 6844842"/>
              <a:gd name="connsiteX12179" fmla="*/ 6102699 w 9143999"/>
              <a:gd name="connsiteY12179" fmla="*/ 4289477 h 6844842"/>
              <a:gd name="connsiteX12180" fmla="*/ 6090126 w 9143999"/>
              <a:gd name="connsiteY12180" fmla="*/ 4276901 h 6844842"/>
              <a:gd name="connsiteX12181" fmla="*/ 6097555 w 9143999"/>
              <a:gd name="connsiteY12181" fmla="*/ 4262612 h 6844842"/>
              <a:gd name="connsiteX12182" fmla="*/ 6120987 w 9143999"/>
              <a:gd name="connsiteY12182" fmla="*/ 4282616 h 6844842"/>
              <a:gd name="connsiteX12183" fmla="*/ 6102699 w 9143999"/>
              <a:gd name="connsiteY12183" fmla="*/ 4289477 h 6844842"/>
              <a:gd name="connsiteX12184" fmla="*/ 7427065 w 9143999"/>
              <a:gd name="connsiteY12184" fmla="*/ 4289477 h 6844842"/>
              <a:gd name="connsiteX12185" fmla="*/ 7421922 w 9143999"/>
              <a:gd name="connsiteY12185" fmla="*/ 4264329 h 6844842"/>
              <a:gd name="connsiteX12186" fmla="*/ 7441353 w 9143999"/>
              <a:gd name="connsiteY12186" fmla="*/ 4278615 h 6844842"/>
              <a:gd name="connsiteX12187" fmla="*/ 7427065 w 9143999"/>
              <a:gd name="connsiteY12187" fmla="*/ 4289477 h 6844842"/>
              <a:gd name="connsiteX12188" fmla="*/ 4370874 w 9143999"/>
              <a:gd name="connsiteY12188" fmla="*/ 4290906 h 6844842"/>
              <a:gd name="connsiteX12189" fmla="*/ 4356514 w 9143999"/>
              <a:gd name="connsiteY12189" fmla="*/ 4287762 h 6844842"/>
              <a:gd name="connsiteX12190" fmla="*/ 4357657 w 9143999"/>
              <a:gd name="connsiteY12190" fmla="*/ 4261473 h 6844842"/>
              <a:gd name="connsiteX12191" fmla="*/ 4378803 w 9143999"/>
              <a:gd name="connsiteY12191" fmla="*/ 4278617 h 6844842"/>
              <a:gd name="connsiteX12192" fmla="*/ 4370874 w 9143999"/>
              <a:gd name="connsiteY12192" fmla="*/ 4290906 h 6844842"/>
              <a:gd name="connsiteX12193" fmla="*/ 4773123 w 9143999"/>
              <a:gd name="connsiteY12193" fmla="*/ 4290906 h 6844842"/>
              <a:gd name="connsiteX12194" fmla="*/ 4765194 w 9143999"/>
              <a:gd name="connsiteY12194" fmla="*/ 4278617 h 6844842"/>
              <a:gd name="connsiteX12195" fmla="*/ 4786340 w 9143999"/>
              <a:gd name="connsiteY12195" fmla="*/ 4261473 h 6844842"/>
              <a:gd name="connsiteX12196" fmla="*/ 4787483 w 9143999"/>
              <a:gd name="connsiteY12196" fmla="*/ 4287762 h 6844842"/>
              <a:gd name="connsiteX12197" fmla="*/ 4773123 w 9143999"/>
              <a:gd name="connsiteY12197" fmla="*/ 4290906 h 6844842"/>
              <a:gd name="connsiteX12198" fmla="*/ 3311482 w 9143999"/>
              <a:gd name="connsiteY12198" fmla="*/ 4292976 h 6844842"/>
              <a:gd name="connsiteX12199" fmla="*/ 3292908 w 9143999"/>
              <a:gd name="connsiteY12199" fmla="*/ 4291191 h 6844842"/>
              <a:gd name="connsiteX12200" fmla="*/ 3297480 w 9143999"/>
              <a:gd name="connsiteY12200" fmla="*/ 4260898 h 6844842"/>
              <a:gd name="connsiteX12201" fmla="*/ 3323197 w 9143999"/>
              <a:gd name="connsiteY12201" fmla="*/ 4278045 h 6844842"/>
              <a:gd name="connsiteX12202" fmla="*/ 3311482 w 9143999"/>
              <a:gd name="connsiteY12202" fmla="*/ 4292976 h 6844842"/>
              <a:gd name="connsiteX12203" fmla="*/ 5832515 w 9143999"/>
              <a:gd name="connsiteY12203" fmla="*/ 4292976 h 6844842"/>
              <a:gd name="connsiteX12204" fmla="*/ 5820800 w 9143999"/>
              <a:gd name="connsiteY12204" fmla="*/ 4278045 h 6844842"/>
              <a:gd name="connsiteX12205" fmla="*/ 5846517 w 9143999"/>
              <a:gd name="connsiteY12205" fmla="*/ 4260898 h 6844842"/>
              <a:gd name="connsiteX12206" fmla="*/ 5851089 w 9143999"/>
              <a:gd name="connsiteY12206" fmla="*/ 4291191 h 6844842"/>
              <a:gd name="connsiteX12207" fmla="*/ 5832515 w 9143999"/>
              <a:gd name="connsiteY12207" fmla="*/ 4292976 h 6844842"/>
              <a:gd name="connsiteX12208" fmla="*/ 396008 w 9143999"/>
              <a:gd name="connsiteY12208" fmla="*/ 4294123 h 6844842"/>
              <a:gd name="connsiteX12209" fmla="*/ 380701 w 9143999"/>
              <a:gd name="connsiteY12209" fmla="*/ 4291193 h 6844842"/>
              <a:gd name="connsiteX12210" fmla="*/ 394434 w 9143999"/>
              <a:gd name="connsiteY12210" fmla="*/ 4255188 h 6844842"/>
              <a:gd name="connsiteX12211" fmla="*/ 407021 w 9143999"/>
              <a:gd name="connsiteY12211" fmla="*/ 4287193 h 6844842"/>
              <a:gd name="connsiteX12212" fmla="*/ 396008 w 9143999"/>
              <a:gd name="connsiteY12212" fmla="*/ 4294123 h 6844842"/>
              <a:gd name="connsiteX12213" fmla="*/ 8747989 w 9143999"/>
              <a:gd name="connsiteY12213" fmla="*/ 4294123 h 6844842"/>
              <a:gd name="connsiteX12214" fmla="*/ 8736976 w 9143999"/>
              <a:gd name="connsiteY12214" fmla="*/ 4287193 h 6844842"/>
              <a:gd name="connsiteX12215" fmla="*/ 8749563 w 9143999"/>
              <a:gd name="connsiteY12215" fmla="*/ 4255188 h 6844842"/>
              <a:gd name="connsiteX12216" fmla="*/ 8763296 w 9143999"/>
              <a:gd name="connsiteY12216" fmla="*/ 4291193 h 6844842"/>
              <a:gd name="connsiteX12217" fmla="*/ 8747989 w 9143999"/>
              <a:gd name="connsiteY12217" fmla="*/ 4294123 h 6844842"/>
              <a:gd name="connsiteX12218" fmla="*/ 3439579 w 9143999"/>
              <a:gd name="connsiteY12218" fmla="*/ 4294335 h 6844842"/>
              <a:gd name="connsiteX12219" fmla="*/ 3427577 w 9143999"/>
              <a:gd name="connsiteY12219" fmla="*/ 4291193 h 6844842"/>
              <a:gd name="connsiteX12220" fmla="*/ 3427005 w 9143999"/>
              <a:gd name="connsiteY12220" fmla="*/ 4262046 h 6844842"/>
              <a:gd name="connsiteX12221" fmla="*/ 3448722 w 9143999"/>
              <a:gd name="connsiteY12221" fmla="*/ 4267190 h 6844842"/>
              <a:gd name="connsiteX12222" fmla="*/ 3448151 w 9143999"/>
              <a:gd name="connsiteY12222" fmla="*/ 4287191 h 6844842"/>
              <a:gd name="connsiteX12223" fmla="*/ 3439579 w 9143999"/>
              <a:gd name="connsiteY12223" fmla="*/ 4294335 h 6844842"/>
              <a:gd name="connsiteX12224" fmla="*/ 5704418 w 9143999"/>
              <a:gd name="connsiteY12224" fmla="*/ 4294335 h 6844842"/>
              <a:gd name="connsiteX12225" fmla="*/ 5695846 w 9143999"/>
              <a:gd name="connsiteY12225" fmla="*/ 4287191 h 6844842"/>
              <a:gd name="connsiteX12226" fmla="*/ 5695275 w 9143999"/>
              <a:gd name="connsiteY12226" fmla="*/ 4267190 h 6844842"/>
              <a:gd name="connsiteX12227" fmla="*/ 5716992 w 9143999"/>
              <a:gd name="connsiteY12227" fmla="*/ 4262046 h 6844842"/>
              <a:gd name="connsiteX12228" fmla="*/ 5716420 w 9143999"/>
              <a:gd name="connsiteY12228" fmla="*/ 4291193 h 6844842"/>
              <a:gd name="connsiteX12229" fmla="*/ 5704418 w 9143999"/>
              <a:gd name="connsiteY12229" fmla="*/ 4294335 h 6844842"/>
              <a:gd name="connsiteX12230" fmla="*/ 256128 w 9143999"/>
              <a:gd name="connsiteY12230" fmla="*/ 4294624 h 6844842"/>
              <a:gd name="connsiteX12231" fmla="*/ 248423 w 9143999"/>
              <a:gd name="connsiteY12231" fmla="*/ 4287193 h 6844842"/>
              <a:gd name="connsiteX12232" fmla="*/ 247851 w 9143999"/>
              <a:gd name="connsiteY12232" fmla="*/ 4267190 h 6844842"/>
              <a:gd name="connsiteX12233" fmla="*/ 269542 w 9143999"/>
              <a:gd name="connsiteY12233" fmla="*/ 4262046 h 6844842"/>
              <a:gd name="connsiteX12234" fmla="*/ 267259 w 9143999"/>
              <a:gd name="connsiteY12234" fmla="*/ 4291764 h 6844842"/>
              <a:gd name="connsiteX12235" fmla="*/ 256128 w 9143999"/>
              <a:gd name="connsiteY12235" fmla="*/ 4294624 h 6844842"/>
              <a:gd name="connsiteX12236" fmla="*/ 8887869 w 9143999"/>
              <a:gd name="connsiteY12236" fmla="*/ 4294624 h 6844842"/>
              <a:gd name="connsiteX12237" fmla="*/ 8876738 w 9143999"/>
              <a:gd name="connsiteY12237" fmla="*/ 4291764 h 6844842"/>
              <a:gd name="connsiteX12238" fmla="*/ 8874455 w 9143999"/>
              <a:gd name="connsiteY12238" fmla="*/ 4262046 h 6844842"/>
              <a:gd name="connsiteX12239" fmla="*/ 8896146 w 9143999"/>
              <a:gd name="connsiteY12239" fmla="*/ 4267190 h 6844842"/>
              <a:gd name="connsiteX12240" fmla="*/ 8895574 w 9143999"/>
              <a:gd name="connsiteY12240" fmla="*/ 4287193 h 6844842"/>
              <a:gd name="connsiteX12241" fmla="*/ 8887869 w 9143999"/>
              <a:gd name="connsiteY12241" fmla="*/ 4294624 h 6844842"/>
              <a:gd name="connsiteX12242" fmla="*/ 2115215 w 9143999"/>
              <a:gd name="connsiteY12242" fmla="*/ 4299763 h 6844842"/>
              <a:gd name="connsiteX12243" fmla="*/ 2096356 w 9143999"/>
              <a:gd name="connsiteY12243" fmla="*/ 4290044 h 6844842"/>
              <a:gd name="connsiteX12244" fmla="*/ 2116930 w 9143999"/>
              <a:gd name="connsiteY12244" fmla="*/ 4255181 h 6844842"/>
              <a:gd name="connsiteX12245" fmla="*/ 2129503 w 9143999"/>
              <a:gd name="connsiteY12245" fmla="*/ 4276901 h 6844842"/>
              <a:gd name="connsiteX12246" fmla="*/ 2115215 w 9143999"/>
              <a:gd name="connsiteY12246" fmla="*/ 4299763 h 6844842"/>
              <a:gd name="connsiteX12247" fmla="*/ 7028782 w 9143999"/>
              <a:gd name="connsiteY12247" fmla="*/ 4299763 h 6844842"/>
              <a:gd name="connsiteX12248" fmla="*/ 7014494 w 9143999"/>
              <a:gd name="connsiteY12248" fmla="*/ 4276901 h 6844842"/>
              <a:gd name="connsiteX12249" fmla="*/ 7027067 w 9143999"/>
              <a:gd name="connsiteY12249" fmla="*/ 4255181 h 6844842"/>
              <a:gd name="connsiteX12250" fmla="*/ 7047641 w 9143999"/>
              <a:gd name="connsiteY12250" fmla="*/ 4290044 h 6844842"/>
              <a:gd name="connsiteX12251" fmla="*/ 7028782 w 9143999"/>
              <a:gd name="connsiteY12251" fmla="*/ 4299763 h 6844842"/>
              <a:gd name="connsiteX12252" fmla="*/ 2909059 w 9143999"/>
              <a:gd name="connsiteY12252" fmla="*/ 4300261 h 6844842"/>
              <a:gd name="connsiteX12253" fmla="*/ 2891771 w 9143999"/>
              <a:gd name="connsiteY12253" fmla="*/ 4288899 h 6844842"/>
              <a:gd name="connsiteX12254" fmla="*/ 2887199 w 9143999"/>
              <a:gd name="connsiteY12254" fmla="*/ 4267753 h 6844842"/>
              <a:gd name="connsiteX12255" fmla="*/ 2926061 w 9143999"/>
              <a:gd name="connsiteY12255" fmla="*/ 4267179 h 6844842"/>
              <a:gd name="connsiteX12256" fmla="*/ 2925489 w 9143999"/>
              <a:gd name="connsiteY12256" fmla="*/ 4290614 h 6844842"/>
              <a:gd name="connsiteX12257" fmla="*/ 2909059 w 9143999"/>
              <a:gd name="connsiteY12257" fmla="*/ 4300261 h 6844842"/>
              <a:gd name="connsiteX12258" fmla="*/ 6234938 w 9143999"/>
              <a:gd name="connsiteY12258" fmla="*/ 4300261 h 6844842"/>
              <a:gd name="connsiteX12259" fmla="*/ 6218508 w 9143999"/>
              <a:gd name="connsiteY12259" fmla="*/ 4290614 h 6844842"/>
              <a:gd name="connsiteX12260" fmla="*/ 6217936 w 9143999"/>
              <a:gd name="connsiteY12260" fmla="*/ 4267179 h 6844842"/>
              <a:gd name="connsiteX12261" fmla="*/ 6256798 w 9143999"/>
              <a:gd name="connsiteY12261" fmla="*/ 4267753 h 6844842"/>
              <a:gd name="connsiteX12262" fmla="*/ 6252226 w 9143999"/>
              <a:gd name="connsiteY12262" fmla="*/ 4288899 h 6844842"/>
              <a:gd name="connsiteX12263" fmla="*/ 6234938 w 9143999"/>
              <a:gd name="connsiteY12263" fmla="*/ 4300261 h 6844842"/>
              <a:gd name="connsiteX12264" fmla="*/ 1316653 w 9143999"/>
              <a:gd name="connsiteY12264" fmla="*/ 4300333 h 6844842"/>
              <a:gd name="connsiteX12265" fmla="*/ 1300937 w 9143999"/>
              <a:gd name="connsiteY12265" fmla="*/ 4290044 h 6844842"/>
              <a:gd name="connsiteX12266" fmla="*/ 1322082 w 9143999"/>
              <a:gd name="connsiteY12266" fmla="*/ 4256327 h 6844842"/>
              <a:gd name="connsiteX12267" fmla="*/ 1342085 w 9143999"/>
              <a:gd name="connsiteY12267" fmla="*/ 4271752 h 6844842"/>
              <a:gd name="connsiteX12268" fmla="*/ 1334084 w 9143999"/>
              <a:gd name="connsiteY12268" fmla="*/ 4293473 h 6844842"/>
              <a:gd name="connsiteX12269" fmla="*/ 1316653 w 9143999"/>
              <a:gd name="connsiteY12269" fmla="*/ 4300333 h 6844842"/>
              <a:gd name="connsiteX12270" fmla="*/ 7827344 w 9143999"/>
              <a:gd name="connsiteY12270" fmla="*/ 4300333 h 6844842"/>
              <a:gd name="connsiteX12271" fmla="*/ 7809913 w 9143999"/>
              <a:gd name="connsiteY12271" fmla="*/ 4293473 h 6844842"/>
              <a:gd name="connsiteX12272" fmla="*/ 7801912 w 9143999"/>
              <a:gd name="connsiteY12272" fmla="*/ 4271752 h 6844842"/>
              <a:gd name="connsiteX12273" fmla="*/ 7821915 w 9143999"/>
              <a:gd name="connsiteY12273" fmla="*/ 4256327 h 6844842"/>
              <a:gd name="connsiteX12274" fmla="*/ 7843060 w 9143999"/>
              <a:gd name="connsiteY12274" fmla="*/ 4290044 h 6844842"/>
              <a:gd name="connsiteX12275" fmla="*/ 7827344 w 9143999"/>
              <a:gd name="connsiteY12275" fmla="*/ 4300333 h 6844842"/>
              <a:gd name="connsiteX12276" fmla="*/ 786012 w 9143999"/>
              <a:gd name="connsiteY12276" fmla="*/ 4303044 h 6844842"/>
              <a:gd name="connsiteX12277" fmla="*/ 773298 w 9143999"/>
              <a:gd name="connsiteY12277" fmla="*/ 4292898 h 6844842"/>
              <a:gd name="connsiteX12278" fmla="*/ 768152 w 9143999"/>
              <a:gd name="connsiteY12278" fmla="*/ 4267177 h 6844842"/>
              <a:gd name="connsiteX12279" fmla="*/ 792726 w 9143999"/>
              <a:gd name="connsiteY12279" fmla="*/ 4256322 h 6844842"/>
              <a:gd name="connsiteX12280" fmla="*/ 809871 w 9143999"/>
              <a:gd name="connsiteY12280" fmla="*/ 4274607 h 6844842"/>
              <a:gd name="connsiteX12281" fmla="*/ 797869 w 9143999"/>
              <a:gd name="connsiteY12281" fmla="*/ 4298615 h 6844842"/>
              <a:gd name="connsiteX12282" fmla="*/ 786012 w 9143999"/>
              <a:gd name="connsiteY12282" fmla="*/ 4303044 h 6844842"/>
              <a:gd name="connsiteX12283" fmla="*/ 8357985 w 9143999"/>
              <a:gd name="connsiteY12283" fmla="*/ 4303044 h 6844842"/>
              <a:gd name="connsiteX12284" fmla="*/ 8346128 w 9143999"/>
              <a:gd name="connsiteY12284" fmla="*/ 4298615 h 6844842"/>
              <a:gd name="connsiteX12285" fmla="*/ 8334126 w 9143999"/>
              <a:gd name="connsiteY12285" fmla="*/ 4274607 h 6844842"/>
              <a:gd name="connsiteX12286" fmla="*/ 8351271 w 9143999"/>
              <a:gd name="connsiteY12286" fmla="*/ 4256322 h 6844842"/>
              <a:gd name="connsiteX12287" fmla="*/ 8375845 w 9143999"/>
              <a:gd name="connsiteY12287" fmla="*/ 4267177 h 6844842"/>
              <a:gd name="connsiteX12288" fmla="*/ 8370699 w 9143999"/>
              <a:gd name="connsiteY12288" fmla="*/ 4292898 h 6844842"/>
              <a:gd name="connsiteX12289" fmla="*/ 8357985 w 9143999"/>
              <a:gd name="connsiteY12289" fmla="*/ 4303044 h 6844842"/>
              <a:gd name="connsiteX12290" fmla="*/ 3562532 w 9143999"/>
              <a:gd name="connsiteY12290" fmla="*/ 4305769 h 6844842"/>
              <a:gd name="connsiteX12291" fmla="*/ 3546807 w 9143999"/>
              <a:gd name="connsiteY12291" fmla="*/ 4295193 h 6844842"/>
              <a:gd name="connsiteX12292" fmla="*/ 3554808 w 9143999"/>
              <a:gd name="connsiteY12292" fmla="*/ 4251186 h 6844842"/>
              <a:gd name="connsiteX12293" fmla="*/ 3584526 w 9143999"/>
              <a:gd name="connsiteY12293" fmla="*/ 4251186 h 6844842"/>
              <a:gd name="connsiteX12294" fmla="*/ 3601671 w 9143999"/>
              <a:gd name="connsiteY12294" fmla="*/ 4272329 h 6844842"/>
              <a:gd name="connsiteX12295" fmla="*/ 3562532 w 9143999"/>
              <a:gd name="connsiteY12295" fmla="*/ 4305769 h 6844842"/>
              <a:gd name="connsiteX12296" fmla="*/ 5581465 w 9143999"/>
              <a:gd name="connsiteY12296" fmla="*/ 4305769 h 6844842"/>
              <a:gd name="connsiteX12297" fmla="*/ 5542326 w 9143999"/>
              <a:gd name="connsiteY12297" fmla="*/ 4272329 h 6844842"/>
              <a:gd name="connsiteX12298" fmla="*/ 5559471 w 9143999"/>
              <a:gd name="connsiteY12298" fmla="*/ 4251186 h 6844842"/>
              <a:gd name="connsiteX12299" fmla="*/ 5589189 w 9143999"/>
              <a:gd name="connsiteY12299" fmla="*/ 4251186 h 6844842"/>
              <a:gd name="connsiteX12300" fmla="*/ 5597190 w 9143999"/>
              <a:gd name="connsiteY12300" fmla="*/ 4295193 h 6844842"/>
              <a:gd name="connsiteX12301" fmla="*/ 5581465 w 9143999"/>
              <a:gd name="connsiteY12301" fmla="*/ 4305769 h 6844842"/>
              <a:gd name="connsiteX12302" fmla="*/ 2380685 w 9143999"/>
              <a:gd name="connsiteY12302" fmla="*/ 4305978 h 6844842"/>
              <a:gd name="connsiteX12303" fmla="*/ 2363397 w 9143999"/>
              <a:gd name="connsiteY12303" fmla="*/ 4300333 h 6844842"/>
              <a:gd name="connsiteX12304" fmla="*/ 2365111 w 9143999"/>
              <a:gd name="connsiteY12304" fmla="*/ 4254608 h 6844842"/>
              <a:gd name="connsiteX12305" fmla="*/ 2395401 w 9143999"/>
              <a:gd name="connsiteY12305" fmla="*/ 4297477 h 6844842"/>
              <a:gd name="connsiteX12306" fmla="*/ 2380685 w 9143999"/>
              <a:gd name="connsiteY12306" fmla="*/ 4305978 h 6844842"/>
              <a:gd name="connsiteX12307" fmla="*/ 6763312 w 9143999"/>
              <a:gd name="connsiteY12307" fmla="*/ 4305978 h 6844842"/>
              <a:gd name="connsiteX12308" fmla="*/ 6748596 w 9143999"/>
              <a:gd name="connsiteY12308" fmla="*/ 4297477 h 6844842"/>
              <a:gd name="connsiteX12309" fmla="*/ 6778886 w 9143999"/>
              <a:gd name="connsiteY12309" fmla="*/ 4254608 h 6844842"/>
              <a:gd name="connsiteX12310" fmla="*/ 6780600 w 9143999"/>
              <a:gd name="connsiteY12310" fmla="*/ 4300333 h 6844842"/>
              <a:gd name="connsiteX12311" fmla="*/ 6763312 w 9143999"/>
              <a:gd name="connsiteY12311" fmla="*/ 4305978 h 6844842"/>
              <a:gd name="connsiteX12312" fmla="*/ 1186560 w 9143999"/>
              <a:gd name="connsiteY12312" fmla="*/ 4306120 h 6844842"/>
              <a:gd name="connsiteX12313" fmla="*/ 1170272 w 9143999"/>
              <a:gd name="connsiteY12313" fmla="*/ 4296327 h 6844842"/>
              <a:gd name="connsiteX12314" fmla="*/ 1171415 w 9143999"/>
              <a:gd name="connsiteY12314" fmla="*/ 4258610 h 6844842"/>
              <a:gd name="connsiteX12315" fmla="*/ 1202847 w 9143999"/>
              <a:gd name="connsiteY12315" fmla="*/ 4297474 h 6844842"/>
              <a:gd name="connsiteX12316" fmla="*/ 1186560 w 9143999"/>
              <a:gd name="connsiteY12316" fmla="*/ 4306120 h 6844842"/>
              <a:gd name="connsiteX12317" fmla="*/ 7957437 w 9143999"/>
              <a:gd name="connsiteY12317" fmla="*/ 4306120 h 6844842"/>
              <a:gd name="connsiteX12318" fmla="*/ 7941150 w 9143999"/>
              <a:gd name="connsiteY12318" fmla="*/ 4297474 h 6844842"/>
              <a:gd name="connsiteX12319" fmla="*/ 7972582 w 9143999"/>
              <a:gd name="connsiteY12319" fmla="*/ 4258610 h 6844842"/>
              <a:gd name="connsiteX12320" fmla="*/ 7973725 w 9143999"/>
              <a:gd name="connsiteY12320" fmla="*/ 4296327 h 6844842"/>
              <a:gd name="connsiteX12321" fmla="*/ 7957437 w 9143999"/>
              <a:gd name="connsiteY12321" fmla="*/ 4306120 h 6844842"/>
              <a:gd name="connsiteX12322" fmla="*/ 1978833 w 9143999"/>
              <a:gd name="connsiteY12322" fmla="*/ 4306267 h 6844842"/>
              <a:gd name="connsiteX12323" fmla="*/ 1959401 w 9143999"/>
              <a:gd name="connsiteY12323" fmla="*/ 4295766 h 6844842"/>
              <a:gd name="connsiteX12324" fmla="*/ 1967402 w 9143999"/>
              <a:gd name="connsiteY12324" fmla="*/ 4252326 h 6844842"/>
              <a:gd name="connsiteX12325" fmla="*/ 1995977 w 9143999"/>
              <a:gd name="connsiteY12325" fmla="*/ 4252326 h 6844842"/>
              <a:gd name="connsiteX12326" fmla="*/ 2001692 w 9143999"/>
              <a:gd name="connsiteY12326" fmla="*/ 4297482 h 6844842"/>
              <a:gd name="connsiteX12327" fmla="*/ 1978833 w 9143999"/>
              <a:gd name="connsiteY12327" fmla="*/ 4306267 h 6844842"/>
              <a:gd name="connsiteX12328" fmla="*/ 7165164 w 9143999"/>
              <a:gd name="connsiteY12328" fmla="*/ 4306267 h 6844842"/>
              <a:gd name="connsiteX12329" fmla="*/ 7142305 w 9143999"/>
              <a:gd name="connsiteY12329" fmla="*/ 4297482 h 6844842"/>
              <a:gd name="connsiteX12330" fmla="*/ 7148020 w 9143999"/>
              <a:gd name="connsiteY12330" fmla="*/ 4252326 h 6844842"/>
              <a:gd name="connsiteX12331" fmla="*/ 7176595 w 9143999"/>
              <a:gd name="connsiteY12331" fmla="*/ 4252326 h 6844842"/>
              <a:gd name="connsiteX12332" fmla="*/ 7184596 w 9143999"/>
              <a:gd name="connsiteY12332" fmla="*/ 4295766 h 6844842"/>
              <a:gd name="connsiteX12333" fmla="*/ 7165164 w 9143999"/>
              <a:gd name="connsiteY12333" fmla="*/ 4306267 h 6844842"/>
              <a:gd name="connsiteX12334" fmla="*/ 3176030 w 9143999"/>
              <a:gd name="connsiteY12334" fmla="*/ 4306484 h 6844842"/>
              <a:gd name="connsiteX12335" fmla="*/ 3150241 w 9143999"/>
              <a:gd name="connsiteY12335" fmla="*/ 4296336 h 6844842"/>
              <a:gd name="connsiteX12336" fmla="*/ 3155385 w 9143999"/>
              <a:gd name="connsiteY12336" fmla="*/ 4252898 h 6844842"/>
              <a:gd name="connsiteX12337" fmla="*/ 3198819 w 9143999"/>
              <a:gd name="connsiteY12337" fmla="*/ 4261470 h 6844842"/>
              <a:gd name="connsiteX12338" fmla="*/ 3200533 w 9143999"/>
              <a:gd name="connsiteY12338" fmla="*/ 4291764 h 6844842"/>
              <a:gd name="connsiteX12339" fmla="*/ 3176030 w 9143999"/>
              <a:gd name="connsiteY12339" fmla="*/ 4306484 h 6844842"/>
              <a:gd name="connsiteX12340" fmla="*/ 5967967 w 9143999"/>
              <a:gd name="connsiteY12340" fmla="*/ 4306484 h 6844842"/>
              <a:gd name="connsiteX12341" fmla="*/ 5943464 w 9143999"/>
              <a:gd name="connsiteY12341" fmla="*/ 4291764 h 6844842"/>
              <a:gd name="connsiteX12342" fmla="*/ 5945178 w 9143999"/>
              <a:gd name="connsiteY12342" fmla="*/ 4261470 h 6844842"/>
              <a:gd name="connsiteX12343" fmla="*/ 5988612 w 9143999"/>
              <a:gd name="connsiteY12343" fmla="*/ 4252898 h 6844842"/>
              <a:gd name="connsiteX12344" fmla="*/ 5993756 w 9143999"/>
              <a:gd name="connsiteY12344" fmla="*/ 4296336 h 6844842"/>
              <a:gd name="connsiteX12345" fmla="*/ 5967967 w 9143999"/>
              <a:gd name="connsiteY12345" fmla="*/ 4306484 h 6844842"/>
              <a:gd name="connsiteX12346" fmla="*/ 4495611 w 9143999"/>
              <a:gd name="connsiteY12346" fmla="*/ 4306556 h 6844842"/>
              <a:gd name="connsiteX12347" fmla="*/ 4471179 w 9143999"/>
              <a:gd name="connsiteY12347" fmla="*/ 4295193 h 6844842"/>
              <a:gd name="connsiteX12348" fmla="*/ 4479180 w 9143999"/>
              <a:gd name="connsiteY12348" fmla="*/ 4254615 h 6844842"/>
              <a:gd name="connsiteX12349" fmla="*/ 4508898 w 9143999"/>
              <a:gd name="connsiteY12349" fmla="*/ 4250042 h 6844842"/>
              <a:gd name="connsiteX12350" fmla="*/ 4520900 w 9143999"/>
              <a:gd name="connsiteY12350" fmla="*/ 4298624 h 6844842"/>
              <a:gd name="connsiteX12351" fmla="*/ 4495611 w 9143999"/>
              <a:gd name="connsiteY12351" fmla="*/ 4306556 h 6844842"/>
              <a:gd name="connsiteX12352" fmla="*/ 4648386 w 9143999"/>
              <a:gd name="connsiteY12352" fmla="*/ 4306556 h 6844842"/>
              <a:gd name="connsiteX12353" fmla="*/ 4623097 w 9143999"/>
              <a:gd name="connsiteY12353" fmla="*/ 4298624 h 6844842"/>
              <a:gd name="connsiteX12354" fmla="*/ 4635099 w 9143999"/>
              <a:gd name="connsiteY12354" fmla="*/ 4250042 h 6844842"/>
              <a:gd name="connsiteX12355" fmla="*/ 4664817 w 9143999"/>
              <a:gd name="connsiteY12355" fmla="*/ 4254615 h 6844842"/>
              <a:gd name="connsiteX12356" fmla="*/ 4672818 w 9143999"/>
              <a:gd name="connsiteY12356" fmla="*/ 4295193 h 6844842"/>
              <a:gd name="connsiteX12357" fmla="*/ 4648386 w 9143999"/>
              <a:gd name="connsiteY12357" fmla="*/ 4306556 h 6844842"/>
              <a:gd name="connsiteX12358" fmla="*/ 3699763 w 9143999"/>
              <a:gd name="connsiteY12358" fmla="*/ 4306616 h 6844842"/>
              <a:gd name="connsiteX12359" fmla="*/ 3684332 w 9143999"/>
              <a:gd name="connsiteY12359" fmla="*/ 4291753 h 6844842"/>
              <a:gd name="connsiteX12360" fmla="*/ 3680903 w 9143999"/>
              <a:gd name="connsiteY12360" fmla="*/ 4267176 h 6844842"/>
              <a:gd name="connsiteX12361" fmla="*/ 3722623 w 9143999"/>
              <a:gd name="connsiteY12361" fmla="*/ 4260320 h 6844842"/>
              <a:gd name="connsiteX12362" fmla="*/ 3726052 w 9143999"/>
              <a:gd name="connsiteY12362" fmla="*/ 4274035 h 6844842"/>
              <a:gd name="connsiteX12363" fmla="*/ 3699763 w 9143999"/>
              <a:gd name="connsiteY12363" fmla="*/ 4306616 h 6844842"/>
              <a:gd name="connsiteX12364" fmla="*/ 5444234 w 9143999"/>
              <a:gd name="connsiteY12364" fmla="*/ 4306616 h 6844842"/>
              <a:gd name="connsiteX12365" fmla="*/ 5417945 w 9143999"/>
              <a:gd name="connsiteY12365" fmla="*/ 4274035 h 6844842"/>
              <a:gd name="connsiteX12366" fmla="*/ 5421374 w 9143999"/>
              <a:gd name="connsiteY12366" fmla="*/ 4260320 h 6844842"/>
              <a:gd name="connsiteX12367" fmla="*/ 5463094 w 9143999"/>
              <a:gd name="connsiteY12367" fmla="*/ 4267176 h 6844842"/>
              <a:gd name="connsiteX12368" fmla="*/ 5459665 w 9143999"/>
              <a:gd name="connsiteY12368" fmla="*/ 4291753 h 6844842"/>
              <a:gd name="connsiteX12369" fmla="*/ 5444234 w 9143999"/>
              <a:gd name="connsiteY12369" fmla="*/ 4306616 h 6844842"/>
              <a:gd name="connsiteX12370" fmla="*/ 2507780 w 9143999"/>
              <a:gd name="connsiteY12370" fmla="*/ 4306770 h 6844842"/>
              <a:gd name="connsiteX12371" fmla="*/ 2484348 w 9143999"/>
              <a:gd name="connsiteY12371" fmla="*/ 4295766 h 6844842"/>
              <a:gd name="connsiteX12372" fmla="*/ 2511208 w 9143999"/>
              <a:gd name="connsiteY12372" fmla="*/ 4243756 h 6844842"/>
              <a:gd name="connsiteX12373" fmla="*/ 2534640 w 9143999"/>
              <a:gd name="connsiteY12373" fmla="*/ 4299766 h 6844842"/>
              <a:gd name="connsiteX12374" fmla="*/ 2507780 w 9143999"/>
              <a:gd name="connsiteY12374" fmla="*/ 4306770 h 6844842"/>
              <a:gd name="connsiteX12375" fmla="*/ 6636217 w 9143999"/>
              <a:gd name="connsiteY12375" fmla="*/ 4306770 h 6844842"/>
              <a:gd name="connsiteX12376" fmla="*/ 6609357 w 9143999"/>
              <a:gd name="connsiteY12376" fmla="*/ 4299766 h 6844842"/>
              <a:gd name="connsiteX12377" fmla="*/ 6632789 w 9143999"/>
              <a:gd name="connsiteY12377" fmla="*/ 4243756 h 6844842"/>
              <a:gd name="connsiteX12378" fmla="*/ 6659649 w 9143999"/>
              <a:gd name="connsiteY12378" fmla="*/ 4295766 h 6844842"/>
              <a:gd name="connsiteX12379" fmla="*/ 6636217 w 9143999"/>
              <a:gd name="connsiteY12379" fmla="*/ 4306770 h 6844842"/>
              <a:gd name="connsiteX12380" fmla="*/ 127413 w 9143999"/>
              <a:gd name="connsiteY12380" fmla="*/ 4306911 h 6844842"/>
              <a:gd name="connsiteX12381" fmla="*/ 101664 w 9143999"/>
              <a:gd name="connsiteY12381" fmla="*/ 4292337 h 6844842"/>
              <a:gd name="connsiteX12382" fmla="*/ 116541 w 9143999"/>
              <a:gd name="connsiteY12382" fmla="*/ 4249470 h 6844842"/>
              <a:gd name="connsiteX12383" fmla="*/ 142861 w 9143999"/>
              <a:gd name="connsiteY12383" fmla="*/ 4249470 h 6844842"/>
              <a:gd name="connsiteX12384" fmla="*/ 153162 w 9143999"/>
              <a:gd name="connsiteY12384" fmla="*/ 4292337 h 6844842"/>
              <a:gd name="connsiteX12385" fmla="*/ 127413 w 9143999"/>
              <a:gd name="connsiteY12385" fmla="*/ 4306911 h 6844842"/>
              <a:gd name="connsiteX12386" fmla="*/ 9016584 w 9143999"/>
              <a:gd name="connsiteY12386" fmla="*/ 4306911 h 6844842"/>
              <a:gd name="connsiteX12387" fmla="*/ 8990835 w 9143999"/>
              <a:gd name="connsiteY12387" fmla="*/ 4292337 h 6844842"/>
              <a:gd name="connsiteX12388" fmla="*/ 9001136 w 9143999"/>
              <a:gd name="connsiteY12388" fmla="*/ 4249470 h 6844842"/>
              <a:gd name="connsiteX12389" fmla="*/ 9027456 w 9143999"/>
              <a:gd name="connsiteY12389" fmla="*/ 4249470 h 6844842"/>
              <a:gd name="connsiteX12390" fmla="*/ 9042333 w 9143999"/>
              <a:gd name="connsiteY12390" fmla="*/ 4292337 h 6844842"/>
              <a:gd name="connsiteX12391" fmla="*/ 9016584 w 9143999"/>
              <a:gd name="connsiteY12391" fmla="*/ 4306911 h 6844842"/>
              <a:gd name="connsiteX12392" fmla="*/ 1585269 w 9143999"/>
              <a:gd name="connsiteY12392" fmla="*/ 4307199 h 6844842"/>
              <a:gd name="connsiteX12393" fmla="*/ 1556551 w 9143999"/>
              <a:gd name="connsiteY12393" fmla="*/ 4292337 h 6844842"/>
              <a:gd name="connsiteX12394" fmla="*/ 1567410 w 9143999"/>
              <a:gd name="connsiteY12394" fmla="*/ 4250613 h 6844842"/>
              <a:gd name="connsiteX12395" fmla="*/ 1598842 w 9143999"/>
              <a:gd name="connsiteY12395" fmla="*/ 4249473 h 6844842"/>
              <a:gd name="connsiteX12396" fmla="*/ 1611415 w 9143999"/>
              <a:gd name="connsiteY12396" fmla="*/ 4294622 h 6844842"/>
              <a:gd name="connsiteX12397" fmla="*/ 1585269 w 9143999"/>
              <a:gd name="connsiteY12397" fmla="*/ 4307199 h 6844842"/>
              <a:gd name="connsiteX12398" fmla="*/ 7558728 w 9143999"/>
              <a:gd name="connsiteY12398" fmla="*/ 4307199 h 6844842"/>
              <a:gd name="connsiteX12399" fmla="*/ 7532582 w 9143999"/>
              <a:gd name="connsiteY12399" fmla="*/ 4294622 h 6844842"/>
              <a:gd name="connsiteX12400" fmla="*/ 7545155 w 9143999"/>
              <a:gd name="connsiteY12400" fmla="*/ 4249473 h 6844842"/>
              <a:gd name="connsiteX12401" fmla="*/ 7576587 w 9143999"/>
              <a:gd name="connsiteY12401" fmla="*/ 4250613 h 6844842"/>
              <a:gd name="connsiteX12402" fmla="*/ 7587446 w 9143999"/>
              <a:gd name="connsiteY12402" fmla="*/ 4292337 h 6844842"/>
              <a:gd name="connsiteX12403" fmla="*/ 7558728 w 9143999"/>
              <a:gd name="connsiteY12403" fmla="*/ 4307199 h 6844842"/>
              <a:gd name="connsiteX12404" fmla="*/ 2757103 w 9143999"/>
              <a:gd name="connsiteY12404" fmla="*/ 4308343 h 6844842"/>
              <a:gd name="connsiteX12405" fmla="*/ 2743387 w 9143999"/>
              <a:gd name="connsiteY12405" fmla="*/ 4286050 h 6844842"/>
              <a:gd name="connsiteX12406" fmla="*/ 2753103 w 9143999"/>
              <a:gd name="connsiteY12406" fmla="*/ 4251759 h 6844842"/>
              <a:gd name="connsiteX12407" fmla="*/ 2800537 w 9143999"/>
              <a:gd name="connsiteY12407" fmla="*/ 4252329 h 6844842"/>
              <a:gd name="connsiteX12408" fmla="*/ 2811396 w 9143999"/>
              <a:gd name="connsiteY12408" fmla="*/ 4279190 h 6844842"/>
              <a:gd name="connsiteX12409" fmla="*/ 2757103 w 9143999"/>
              <a:gd name="connsiteY12409" fmla="*/ 4308343 h 6844842"/>
              <a:gd name="connsiteX12410" fmla="*/ 6386894 w 9143999"/>
              <a:gd name="connsiteY12410" fmla="*/ 4308343 h 6844842"/>
              <a:gd name="connsiteX12411" fmla="*/ 6332601 w 9143999"/>
              <a:gd name="connsiteY12411" fmla="*/ 4279190 h 6844842"/>
              <a:gd name="connsiteX12412" fmla="*/ 6343460 w 9143999"/>
              <a:gd name="connsiteY12412" fmla="*/ 4252329 h 6844842"/>
              <a:gd name="connsiteX12413" fmla="*/ 6390894 w 9143999"/>
              <a:gd name="connsiteY12413" fmla="*/ 4251759 h 6844842"/>
              <a:gd name="connsiteX12414" fmla="*/ 6400610 w 9143999"/>
              <a:gd name="connsiteY12414" fmla="*/ 4286050 h 6844842"/>
              <a:gd name="connsiteX12415" fmla="*/ 6386894 w 9143999"/>
              <a:gd name="connsiteY12415" fmla="*/ 4308343 h 6844842"/>
              <a:gd name="connsiteX12416" fmla="*/ 2643157 w 9143999"/>
              <a:gd name="connsiteY12416" fmla="*/ 4311484 h 6844842"/>
              <a:gd name="connsiteX12417" fmla="*/ 2622440 w 9143999"/>
              <a:gd name="connsiteY12417" fmla="*/ 4303194 h 6844842"/>
              <a:gd name="connsiteX12418" fmla="*/ 2623583 w 9143999"/>
              <a:gd name="connsiteY12418" fmla="*/ 4250042 h 6844842"/>
              <a:gd name="connsiteX12419" fmla="*/ 2655016 w 9143999"/>
              <a:gd name="connsiteY12419" fmla="*/ 4246041 h 6844842"/>
              <a:gd name="connsiteX12420" fmla="*/ 2664731 w 9143999"/>
              <a:gd name="connsiteY12420" fmla="*/ 4299194 h 6844842"/>
              <a:gd name="connsiteX12421" fmla="*/ 2643157 w 9143999"/>
              <a:gd name="connsiteY12421" fmla="*/ 4311484 h 6844842"/>
              <a:gd name="connsiteX12422" fmla="*/ 6500840 w 9143999"/>
              <a:gd name="connsiteY12422" fmla="*/ 4311484 h 6844842"/>
              <a:gd name="connsiteX12423" fmla="*/ 6479266 w 9143999"/>
              <a:gd name="connsiteY12423" fmla="*/ 4299194 h 6844842"/>
              <a:gd name="connsiteX12424" fmla="*/ 6488981 w 9143999"/>
              <a:gd name="connsiteY12424" fmla="*/ 4246041 h 6844842"/>
              <a:gd name="connsiteX12425" fmla="*/ 6520414 w 9143999"/>
              <a:gd name="connsiteY12425" fmla="*/ 4250042 h 6844842"/>
              <a:gd name="connsiteX12426" fmla="*/ 6521557 w 9143999"/>
              <a:gd name="connsiteY12426" fmla="*/ 4303194 h 6844842"/>
              <a:gd name="connsiteX12427" fmla="*/ 6500840 w 9143999"/>
              <a:gd name="connsiteY12427" fmla="*/ 4311484 h 6844842"/>
              <a:gd name="connsiteX12428" fmla="*/ 922512 w 9143999"/>
              <a:gd name="connsiteY12428" fmla="*/ 4312126 h 6844842"/>
              <a:gd name="connsiteX12429" fmla="*/ 897115 w 9143999"/>
              <a:gd name="connsiteY12429" fmla="*/ 4302625 h 6844842"/>
              <a:gd name="connsiteX12430" fmla="*/ 894243 w 9143999"/>
              <a:gd name="connsiteY12430" fmla="*/ 4253472 h 6844842"/>
              <a:gd name="connsiteX12431" fmla="*/ 949077 w 9143999"/>
              <a:gd name="connsiteY12431" fmla="*/ 4252901 h 6844842"/>
              <a:gd name="connsiteX12432" fmla="*/ 949656 w 9143999"/>
              <a:gd name="connsiteY12432" fmla="*/ 4299766 h 6844842"/>
              <a:gd name="connsiteX12433" fmla="*/ 922512 w 9143999"/>
              <a:gd name="connsiteY12433" fmla="*/ 4312126 h 6844842"/>
              <a:gd name="connsiteX12434" fmla="*/ 8221485 w 9143999"/>
              <a:gd name="connsiteY12434" fmla="*/ 4312126 h 6844842"/>
              <a:gd name="connsiteX12435" fmla="*/ 8194341 w 9143999"/>
              <a:gd name="connsiteY12435" fmla="*/ 4299766 h 6844842"/>
              <a:gd name="connsiteX12436" fmla="*/ 8194920 w 9143999"/>
              <a:gd name="connsiteY12436" fmla="*/ 4252901 h 6844842"/>
              <a:gd name="connsiteX12437" fmla="*/ 8249754 w 9143999"/>
              <a:gd name="connsiteY12437" fmla="*/ 4253472 h 6844842"/>
              <a:gd name="connsiteX12438" fmla="*/ 8246882 w 9143999"/>
              <a:gd name="connsiteY12438" fmla="*/ 4302625 h 6844842"/>
              <a:gd name="connsiteX12439" fmla="*/ 8221485 w 9143999"/>
              <a:gd name="connsiteY12439" fmla="*/ 4312126 h 6844842"/>
              <a:gd name="connsiteX12440" fmla="*/ 660590 w 9143999"/>
              <a:gd name="connsiteY12440" fmla="*/ 4317481 h 6844842"/>
              <a:gd name="connsiteX12441" fmla="*/ 638638 w 9143999"/>
              <a:gd name="connsiteY12441" fmla="*/ 4311193 h 6844842"/>
              <a:gd name="connsiteX12442" fmla="*/ 618643 w 9143999"/>
              <a:gd name="connsiteY12442" fmla="*/ 4278043 h 6844842"/>
              <a:gd name="connsiteX12443" fmla="*/ 687209 w 9143999"/>
              <a:gd name="connsiteY12443" fmla="*/ 4253467 h 6844842"/>
              <a:gd name="connsiteX12444" fmla="*/ 680361 w 9143999"/>
              <a:gd name="connsiteY12444" fmla="*/ 4308336 h 6844842"/>
              <a:gd name="connsiteX12445" fmla="*/ 660590 w 9143999"/>
              <a:gd name="connsiteY12445" fmla="*/ 4317481 h 6844842"/>
              <a:gd name="connsiteX12446" fmla="*/ 8483407 w 9143999"/>
              <a:gd name="connsiteY12446" fmla="*/ 4317481 h 6844842"/>
              <a:gd name="connsiteX12447" fmla="*/ 8463636 w 9143999"/>
              <a:gd name="connsiteY12447" fmla="*/ 4308336 h 6844842"/>
              <a:gd name="connsiteX12448" fmla="*/ 8456788 w 9143999"/>
              <a:gd name="connsiteY12448" fmla="*/ 4253467 h 6844842"/>
              <a:gd name="connsiteX12449" fmla="*/ 8525354 w 9143999"/>
              <a:gd name="connsiteY12449" fmla="*/ 4278043 h 6844842"/>
              <a:gd name="connsiteX12450" fmla="*/ 8505359 w 9143999"/>
              <a:gd name="connsiteY12450" fmla="*/ 4311193 h 6844842"/>
              <a:gd name="connsiteX12451" fmla="*/ 8483407 w 9143999"/>
              <a:gd name="connsiteY12451" fmla="*/ 4317481 h 6844842"/>
              <a:gd name="connsiteX12452" fmla="*/ 4232995 w 9143999"/>
              <a:gd name="connsiteY12452" fmla="*/ 4322906 h 6844842"/>
              <a:gd name="connsiteX12453" fmla="*/ 4208134 w 9143999"/>
              <a:gd name="connsiteY12453" fmla="*/ 4308901 h 6844842"/>
              <a:gd name="connsiteX12454" fmla="*/ 4230423 w 9143999"/>
              <a:gd name="connsiteY12454" fmla="*/ 4238032 h 6844842"/>
              <a:gd name="connsiteX12455" fmla="*/ 4256140 w 9143999"/>
              <a:gd name="connsiteY12455" fmla="*/ 4311191 h 6844842"/>
              <a:gd name="connsiteX12456" fmla="*/ 4232995 w 9143999"/>
              <a:gd name="connsiteY12456" fmla="*/ 4322906 h 6844842"/>
              <a:gd name="connsiteX12457" fmla="*/ 4911002 w 9143999"/>
              <a:gd name="connsiteY12457" fmla="*/ 4322906 h 6844842"/>
              <a:gd name="connsiteX12458" fmla="*/ 4887857 w 9143999"/>
              <a:gd name="connsiteY12458" fmla="*/ 4311191 h 6844842"/>
              <a:gd name="connsiteX12459" fmla="*/ 4913574 w 9143999"/>
              <a:gd name="connsiteY12459" fmla="*/ 4238032 h 6844842"/>
              <a:gd name="connsiteX12460" fmla="*/ 4935863 w 9143999"/>
              <a:gd name="connsiteY12460" fmla="*/ 4308901 h 6844842"/>
              <a:gd name="connsiteX12461" fmla="*/ 4911002 w 9143999"/>
              <a:gd name="connsiteY12461" fmla="*/ 4322906 h 6844842"/>
              <a:gd name="connsiteX12462" fmla="*/ 1442834 w 9143999"/>
              <a:gd name="connsiteY12462" fmla="*/ 4322958 h 6844842"/>
              <a:gd name="connsiteX12463" fmla="*/ 1419027 w 9143999"/>
              <a:gd name="connsiteY12463" fmla="*/ 4308340 h 6844842"/>
              <a:gd name="connsiteX12464" fmla="*/ 1434458 w 9143999"/>
              <a:gd name="connsiteY12464" fmla="*/ 4235179 h 6844842"/>
              <a:gd name="connsiteX12465" fmla="*/ 1464747 w 9143999"/>
              <a:gd name="connsiteY12465" fmla="*/ 4232894 h 6844842"/>
              <a:gd name="connsiteX12466" fmla="*/ 1497323 w 9143999"/>
              <a:gd name="connsiteY12466" fmla="*/ 4276901 h 6844842"/>
              <a:gd name="connsiteX12467" fmla="*/ 1442834 w 9143999"/>
              <a:gd name="connsiteY12467" fmla="*/ 4322958 h 6844842"/>
              <a:gd name="connsiteX12468" fmla="*/ 7701163 w 9143999"/>
              <a:gd name="connsiteY12468" fmla="*/ 4322958 h 6844842"/>
              <a:gd name="connsiteX12469" fmla="*/ 7646674 w 9143999"/>
              <a:gd name="connsiteY12469" fmla="*/ 4276901 h 6844842"/>
              <a:gd name="connsiteX12470" fmla="*/ 7679250 w 9143999"/>
              <a:gd name="connsiteY12470" fmla="*/ 4232894 h 6844842"/>
              <a:gd name="connsiteX12471" fmla="*/ 7709539 w 9143999"/>
              <a:gd name="connsiteY12471" fmla="*/ 4235179 h 6844842"/>
              <a:gd name="connsiteX12472" fmla="*/ 7724970 w 9143999"/>
              <a:gd name="connsiteY12472" fmla="*/ 4308340 h 6844842"/>
              <a:gd name="connsiteX12473" fmla="*/ 7701163 w 9143999"/>
              <a:gd name="connsiteY12473" fmla="*/ 4322958 h 6844842"/>
              <a:gd name="connsiteX12474" fmla="*/ 4103402 w 9143999"/>
              <a:gd name="connsiteY12474" fmla="*/ 4323119 h 6844842"/>
              <a:gd name="connsiteX12475" fmla="*/ 4082042 w 9143999"/>
              <a:gd name="connsiteY12475" fmla="*/ 4314047 h 6844842"/>
              <a:gd name="connsiteX12476" fmla="*/ 4059182 w 9143999"/>
              <a:gd name="connsiteY12476" fmla="*/ 4278036 h 6844842"/>
              <a:gd name="connsiteX12477" fmla="*/ 4099187 w 9143999"/>
              <a:gd name="connsiteY12477" fmla="*/ 4238032 h 6844842"/>
              <a:gd name="connsiteX12478" fmla="*/ 4130048 w 9143999"/>
              <a:gd name="connsiteY12478" fmla="*/ 4250606 h 6844842"/>
              <a:gd name="connsiteX12479" fmla="*/ 4124333 w 9143999"/>
              <a:gd name="connsiteY12479" fmla="*/ 4309471 h 6844842"/>
              <a:gd name="connsiteX12480" fmla="*/ 4103402 w 9143999"/>
              <a:gd name="connsiteY12480" fmla="*/ 4323119 h 6844842"/>
              <a:gd name="connsiteX12481" fmla="*/ 5040595 w 9143999"/>
              <a:gd name="connsiteY12481" fmla="*/ 4323119 h 6844842"/>
              <a:gd name="connsiteX12482" fmla="*/ 5019664 w 9143999"/>
              <a:gd name="connsiteY12482" fmla="*/ 4309471 h 6844842"/>
              <a:gd name="connsiteX12483" fmla="*/ 5013949 w 9143999"/>
              <a:gd name="connsiteY12483" fmla="*/ 4250606 h 6844842"/>
              <a:gd name="connsiteX12484" fmla="*/ 5044810 w 9143999"/>
              <a:gd name="connsiteY12484" fmla="*/ 4238032 h 6844842"/>
              <a:gd name="connsiteX12485" fmla="*/ 5084815 w 9143999"/>
              <a:gd name="connsiteY12485" fmla="*/ 4278036 h 6844842"/>
              <a:gd name="connsiteX12486" fmla="*/ 5061955 w 9143999"/>
              <a:gd name="connsiteY12486" fmla="*/ 4314047 h 6844842"/>
              <a:gd name="connsiteX12487" fmla="*/ 5040595 w 9143999"/>
              <a:gd name="connsiteY12487" fmla="*/ 4323119 h 6844842"/>
              <a:gd name="connsiteX12488" fmla="*/ 2244380 w 9143999"/>
              <a:gd name="connsiteY12488" fmla="*/ 4323126 h 6844842"/>
              <a:gd name="connsiteX12489" fmla="*/ 2214447 w 9143999"/>
              <a:gd name="connsiteY12489" fmla="*/ 4307766 h 6844842"/>
              <a:gd name="connsiteX12490" fmla="*/ 2213876 w 9143999"/>
              <a:gd name="connsiteY12490" fmla="*/ 4245465 h 6844842"/>
              <a:gd name="connsiteX12491" fmla="*/ 2251595 w 9143999"/>
              <a:gd name="connsiteY12491" fmla="*/ 4234034 h 6844842"/>
              <a:gd name="connsiteX12492" fmla="*/ 2288742 w 9143999"/>
              <a:gd name="connsiteY12492" fmla="*/ 4270610 h 6844842"/>
              <a:gd name="connsiteX12493" fmla="*/ 2275598 w 9143999"/>
              <a:gd name="connsiteY12493" fmla="*/ 4308910 h 6844842"/>
              <a:gd name="connsiteX12494" fmla="*/ 2244380 w 9143999"/>
              <a:gd name="connsiteY12494" fmla="*/ 4323126 h 6844842"/>
              <a:gd name="connsiteX12495" fmla="*/ 6899617 w 9143999"/>
              <a:gd name="connsiteY12495" fmla="*/ 4323126 h 6844842"/>
              <a:gd name="connsiteX12496" fmla="*/ 6868399 w 9143999"/>
              <a:gd name="connsiteY12496" fmla="*/ 4308910 h 6844842"/>
              <a:gd name="connsiteX12497" fmla="*/ 6855255 w 9143999"/>
              <a:gd name="connsiteY12497" fmla="*/ 4270610 h 6844842"/>
              <a:gd name="connsiteX12498" fmla="*/ 6892402 w 9143999"/>
              <a:gd name="connsiteY12498" fmla="*/ 4234034 h 6844842"/>
              <a:gd name="connsiteX12499" fmla="*/ 6930121 w 9143999"/>
              <a:gd name="connsiteY12499" fmla="*/ 4245465 h 6844842"/>
              <a:gd name="connsiteX12500" fmla="*/ 6929550 w 9143999"/>
              <a:gd name="connsiteY12500" fmla="*/ 4307766 h 6844842"/>
              <a:gd name="connsiteX12501" fmla="*/ 6899617 w 9143999"/>
              <a:gd name="connsiteY12501" fmla="*/ 4323126 h 6844842"/>
              <a:gd name="connsiteX12502" fmla="*/ 525600 w 9143999"/>
              <a:gd name="connsiteY12502" fmla="*/ 4323195 h 6844842"/>
              <a:gd name="connsiteX12503" fmla="*/ 495953 w 9143999"/>
              <a:gd name="connsiteY12503" fmla="*/ 4309478 h 6844842"/>
              <a:gd name="connsiteX12504" fmla="*/ 509100 w 9143999"/>
              <a:gd name="connsiteY12504" fmla="*/ 4235179 h 6844842"/>
              <a:gd name="connsiteX12505" fmla="*/ 563400 w 9143999"/>
              <a:gd name="connsiteY12505" fmla="*/ 4255181 h 6844842"/>
              <a:gd name="connsiteX12506" fmla="*/ 556540 w 9143999"/>
              <a:gd name="connsiteY12506" fmla="*/ 4306050 h 6844842"/>
              <a:gd name="connsiteX12507" fmla="*/ 525600 w 9143999"/>
              <a:gd name="connsiteY12507" fmla="*/ 4323195 h 6844842"/>
              <a:gd name="connsiteX12508" fmla="*/ 8618397 w 9143999"/>
              <a:gd name="connsiteY12508" fmla="*/ 4323195 h 6844842"/>
              <a:gd name="connsiteX12509" fmla="*/ 8587457 w 9143999"/>
              <a:gd name="connsiteY12509" fmla="*/ 4306050 h 6844842"/>
              <a:gd name="connsiteX12510" fmla="*/ 8580597 w 9143999"/>
              <a:gd name="connsiteY12510" fmla="*/ 4255181 h 6844842"/>
              <a:gd name="connsiteX12511" fmla="*/ 8634897 w 9143999"/>
              <a:gd name="connsiteY12511" fmla="*/ 4235179 h 6844842"/>
              <a:gd name="connsiteX12512" fmla="*/ 8648044 w 9143999"/>
              <a:gd name="connsiteY12512" fmla="*/ 4309478 h 6844842"/>
              <a:gd name="connsiteX12513" fmla="*/ 8618397 w 9143999"/>
              <a:gd name="connsiteY12513" fmla="*/ 4323195 h 6844842"/>
              <a:gd name="connsiteX12514" fmla="*/ 1451603 w 9143999"/>
              <a:gd name="connsiteY12514" fmla="*/ 4420669 h 6844842"/>
              <a:gd name="connsiteX12515" fmla="*/ 1445888 w 9143999"/>
              <a:gd name="connsiteY12515" fmla="*/ 4409236 h 6844842"/>
              <a:gd name="connsiteX12516" fmla="*/ 1451603 w 9143999"/>
              <a:gd name="connsiteY12516" fmla="*/ 4397811 h 6844842"/>
              <a:gd name="connsiteX12517" fmla="*/ 1457318 w 9143999"/>
              <a:gd name="connsiteY12517" fmla="*/ 4409236 h 6844842"/>
              <a:gd name="connsiteX12518" fmla="*/ 1451603 w 9143999"/>
              <a:gd name="connsiteY12518" fmla="*/ 4420669 h 6844842"/>
              <a:gd name="connsiteX12519" fmla="*/ 7692394 w 9143999"/>
              <a:gd name="connsiteY12519" fmla="*/ 4420669 h 6844842"/>
              <a:gd name="connsiteX12520" fmla="*/ 7686679 w 9143999"/>
              <a:gd name="connsiteY12520" fmla="*/ 4409236 h 6844842"/>
              <a:gd name="connsiteX12521" fmla="*/ 7692394 w 9143999"/>
              <a:gd name="connsiteY12521" fmla="*/ 4397811 h 6844842"/>
              <a:gd name="connsiteX12522" fmla="*/ 7698109 w 9143999"/>
              <a:gd name="connsiteY12522" fmla="*/ 4409236 h 6844842"/>
              <a:gd name="connsiteX12523" fmla="*/ 7692394 w 9143999"/>
              <a:gd name="connsiteY12523" fmla="*/ 4420669 h 6844842"/>
              <a:gd name="connsiteX12524" fmla="*/ 4367372 w 9143999"/>
              <a:gd name="connsiteY12524" fmla="*/ 4423457 h 6844842"/>
              <a:gd name="connsiteX12525" fmla="*/ 4358228 w 9143999"/>
              <a:gd name="connsiteY12525" fmla="*/ 4418387 h 6844842"/>
              <a:gd name="connsiteX12526" fmla="*/ 4367372 w 9143999"/>
              <a:gd name="connsiteY12526" fmla="*/ 4394952 h 6844842"/>
              <a:gd name="connsiteX12527" fmla="*/ 4373087 w 9143999"/>
              <a:gd name="connsiteY12527" fmla="*/ 4409241 h 6844842"/>
              <a:gd name="connsiteX12528" fmla="*/ 4367372 w 9143999"/>
              <a:gd name="connsiteY12528" fmla="*/ 4423457 h 6844842"/>
              <a:gd name="connsiteX12529" fmla="*/ 4776625 w 9143999"/>
              <a:gd name="connsiteY12529" fmla="*/ 4423457 h 6844842"/>
              <a:gd name="connsiteX12530" fmla="*/ 4770910 w 9143999"/>
              <a:gd name="connsiteY12530" fmla="*/ 4409241 h 6844842"/>
              <a:gd name="connsiteX12531" fmla="*/ 4776625 w 9143999"/>
              <a:gd name="connsiteY12531" fmla="*/ 4394952 h 6844842"/>
              <a:gd name="connsiteX12532" fmla="*/ 4785769 w 9143999"/>
              <a:gd name="connsiteY12532" fmla="*/ 4418387 h 6844842"/>
              <a:gd name="connsiteX12533" fmla="*/ 4776625 w 9143999"/>
              <a:gd name="connsiteY12533" fmla="*/ 4423457 h 6844842"/>
              <a:gd name="connsiteX12534" fmla="*/ 0 w 9143999"/>
              <a:gd name="connsiteY12534" fmla="*/ 4424014 h 6844842"/>
              <a:gd name="connsiteX12535" fmla="*/ 0 w 9143999"/>
              <a:gd name="connsiteY12535" fmla="*/ 4395907 h 6844842"/>
              <a:gd name="connsiteX12536" fmla="*/ 10102 w 9143999"/>
              <a:gd name="connsiteY12536" fmla="*/ 4402098 h 6844842"/>
              <a:gd name="connsiteX12537" fmla="*/ 10958 w 9143999"/>
              <a:gd name="connsiteY12537" fmla="*/ 4420672 h 6844842"/>
              <a:gd name="connsiteX12538" fmla="*/ 9143999 w 9143999"/>
              <a:gd name="connsiteY12538" fmla="*/ 4424015 h 6844842"/>
              <a:gd name="connsiteX12539" fmla="*/ 9133039 w 9143999"/>
              <a:gd name="connsiteY12539" fmla="*/ 4420672 h 6844842"/>
              <a:gd name="connsiteX12540" fmla="*/ 9133895 w 9143999"/>
              <a:gd name="connsiteY12540" fmla="*/ 4402098 h 6844842"/>
              <a:gd name="connsiteX12541" fmla="*/ 9143999 w 9143999"/>
              <a:gd name="connsiteY12541" fmla="*/ 4395906 h 6844842"/>
              <a:gd name="connsiteX12542" fmla="*/ 659803 w 9143999"/>
              <a:gd name="connsiteY12542" fmla="*/ 4425247 h 6844842"/>
              <a:gd name="connsiteX12543" fmla="*/ 643766 w 9143999"/>
              <a:gd name="connsiteY12543" fmla="*/ 4418387 h 6844842"/>
              <a:gd name="connsiteX12544" fmla="*/ 659803 w 9143999"/>
              <a:gd name="connsiteY12544" fmla="*/ 4393242 h 6844842"/>
              <a:gd name="connsiteX12545" fmla="*/ 672917 w 9143999"/>
              <a:gd name="connsiteY12545" fmla="*/ 4409241 h 6844842"/>
              <a:gd name="connsiteX12546" fmla="*/ 659803 w 9143999"/>
              <a:gd name="connsiteY12546" fmla="*/ 4425247 h 6844842"/>
              <a:gd name="connsiteX12547" fmla="*/ 1852168 w 9143999"/>
              <a:gd name="connsiteY12547" fmla="*/ 4425247 h 6844842"/>
              <a:gd name="connsiteX12548" fmla="*/ 1836166 w 9143999"/>
              <a:gd name="connsiteY12548" fmla="*/ 4418387 h 6844842"/>
              <a:gd name="connsiteX12549" fmla="*/ 1852168 w 9143999"/>
              <a:gd name="connsiteY12549" fmla="*/ 4393242 h 6844842"/>
              <a:gd name="connsiteX12550" fmla="*/ 1865312 w 9143999"/>
              <a:gd name="connsiteY12550" fmla="*/ 4409241 h 6844842"/>
              <a:gd name="connsiteX12551" fmla="*/ 1852168 w 9143999"/>
              <a:gd name="connsiteY12551" fmla="*/ 4425247 h 6844842"/>
              <a:gd name="connsiteX12552" fmla="*/ 7291829 w 9143999"/>
              <a:gd name="connsiteY12552" fmla="*/ 4425247 h 6844842"/>
              <a:gd name="connsiteX12553" fmla="*/ 7278685 w 9143999"/>
              <a:gd name="connsiteY12553" fmla="*/ 4409241 h 6844842"/>
              <a:gd name="connsiteX12554" fmla="*/ 7291829 w 9143999"/>
              <a:gd name="connsiteY12554" fmla="*/ 4393242 h 6844842"/>
              <a:gd name="connsiteX12555" fmla="*/ 7307831 w 9143999"/>
              <a:gd name="connsiteY12555" fmla="*/ 4418387 h 6844842"/>
              <a:gd name="connsiteX12556" fmla="*/ 7291829 w 9143999"/>
              <a:gd name="connsiteY12556" fmla="*/ 4425247 h 6844842"/>
              <a:gd name="connsiteX12557" fmla="*/ 8484194 w 9143999"/>
              <a:gd name="connsiteY12557" fmla="*/ 4425247 h 6844842"/>
              <a:gd name="connsiteX12558" fmla="*/ 8471080 w 9143999"/>
              <a:gd name="connsiteY12558" fmla="*/ 4409241 h 6844842"/>
              <a:gd name="connsiteX12559" fmla="*/ 8484194 w 9143999"/>
              <a:gd name="connsiteY12559" fmla="*/ 4393242 h 6844842"/>
              <a:gd name="connsiteX12560" fmla="*/ 8500231 w 9143999"/>
              <a:gd name="connsiteY12560" fmla="*/ 4418387 h 6844842"/>
              <a:gd name="connsiteX12561" fmla="*/ 8484194 w 9143999"/>
              <a:gd name="connsiteY12561" fmla="*/ 4425247 h 6844842"/>
              <a:gd name="connsiteX12562" fmla="*/ 3835502 w 9143999"/>
              <a:gd name="connsiteY12562" fmla="*/ 4425387 h 6844842"/>
              <a:gd name="connsiteX12563" fmla="*/ 3821858 w 9143999"/>
              <a:gd name="connsiteY12563" fmla="*/ 4418387 h 6844842"/>
              <a:gd name="connsiteX12564" fmla="*/ 3835002 w 9143999"/>
              <a:gd name="connsiteY12564" fmla="*/ 4393237 h 6844842"/>
              <a:gd name="connsiteX12565" fmla="*/ 3845289 w 9143999"/>
              <a:gd name="connsiteY12565" fmla="*/ 4409236 h 6844842"/>
              <a:gd name="connsiteX12566" fmla="*/ 3835502 w 9143999"/>
              <a:gd name="connsiteY12566" fmla="*/ 4425387 h 6844842"/>
              <a:gd name="connsiteX12567" fmla="*/ 5308495 w 9143999"/>
              <a:gd name="connsiteY12567" fmla="*/ 4425387 h 6844842"/>
              <a:gd name="connsiteX12568" fmla="*/ 5298708 w 9143999"/>
              <a:gd name="connsiteY12568" fmla="*/ 4409236 h 6844842"/>
              <a:gd name="connsiteX12569" fmla="*/ 5308995 w 9143999"/>
              <a:gd name="connsiteY12569" fmla="*/ 4393237 h 6844842"/>
              <a:gd name="connsiteX12570" fmla="*/ 5322139 w 9143999"/>
              <a:gd name="connsiteY12570" fmla="*/ 4418387 h 6844842"/>
              <a:gd name="connsiteX12571" fmla="*/ 5308495 w 9143999"/>
              <a:gd name="connsiteY12571" fmla="*/ 4425387 h 6844842"/>
              <a:gd name="connsiteX12572" fmla="*/ 4232420 w 9143999"/>
              <a:gd name="connsiteY12572" fmla="*/ 4426174 h 6844842"/>
              <a:gd name="connsiteX12573" fmla="*/ 4216132 w 9143999"/>
              <a:gd name="connsiteY12573" fmla="*/ 4414956 h 6844842"/>
              <a:gd name="connsiteX12574" fmla="*/ 4233277 w 9143999"/>
              <a:gd name="connsiteY12574" fmla="*/ 4392097 h 6844842"/>
              <a:gd name="connsiteX12575" fmla="*/ 4250422 w 9143999"/>
              <a:gd name="connsiteY12575" fmla="*/ 4420672 h 6844842"/>
              <a:gd name="connsiteX12576" fmla="*/ 4232420 w 9143999"/>
              <a:gd name="connsiteY12576" fmla="*/ 4426174 h 6844842"/>
              <a:gd name="connsiteX12577" fmla="*/ 4911577 w 9143999"/>
              <a:gd name="connsiteY12577" fmla="*/ 4426174 h 6844842"/>
              <a:gd name="connsiteX12578" fmla="*/ 4893575 w 9143999"/>
              <a:gd name="connsiteY12578" fmla="*/ 4420672 h 6844842"/>
              <a:gd name="connsiteX12579" fmla="*/ 4910720 w 9143999"/>
              <a:gd name="connsiteY12579" fmla="*/ 4392097 h 6844842"/>
              <a:gd name="connsiteX12580" fmla="*/ 4927865 w 9143999"/>
              <a:gd name="connsiteY12580" fmla="*/ 4414956 h 6844842"/>
              <a:gd name="connsiteX12581" fmla="*/ 4911577 w 9143999"/>
              <a:gd name="connsiteY12581" fmla="*/ 4426174 h 6844842"/>
              <a:gd name="connsiteX12582" fmla="*/ 2113499 w 9143999"/>
              <a:gd name="connsiteY12582" fmla="*/ 4426387 h 6844842"/>
              <a:gd name="connsiteX12583" fmla="*/ 2096354 w 9143999"/>
              <a:gd name="connsiteY12583" fmla="*/ 4409236 h 6844842"/>
              <a:gd name="connsiteX12584" fmla="*/ 2113499 w 9143999"/>
              <a:gd name="connsiteY12584" fmla="*/ 4392097 h 6844842"/>
              <a:gd name="connsiteX12585" fmla="*/ 2130644 w 9143999"/>
              <a:gd name="connsiteY12585" fmla="*/ 4409236 h 6844842"/>
              <a:gd name="connsiteX12586" fmla="*/ 2113499 w 9143999"/>
              <a:gd name="connsiteY12586" fmla="*/ 4426387 h 6844842"/>
              <a:gd name="connsiteX12587" fmla="*/ 7030498 w 9143999"/>
              <a:gd name="connsiteY12587" fmla="*/ 4426387 h 6844842"/>
              <a:gd name="connsiteX12588" fmla="*/ 7013353 w 9143999"/>
              <a:gd name="connsiteY12588" fmla="*/ 4409236 h 6844842"/>
              <a:gd name="connsiteX12589" fmla="*/ 7030498 w 9143999"/>
              <a:gd name="connsiteY12589" fmla="*/ 4392097 h 6844842"/>
              <a:gd name="connsiteX12590" fmla="*/ 7047643 w 9143999"/>
              <a:gd name="connsiteY12590" fmla="*/ 4409236 h 6844842"/>
              <a:gd name="connsiteX12591" fmla="*/ 7030498 w 9143999"/>
              <a:gd name="connsiteY12591" fmla="*/ 4426387 h 6844842"/>
              <a:gd name="connsiteX12592" fmla="*/ 2773397 w 9143999"/>
              <a:gd name="connsiteY12592" fmla="*/ 4436394 h 6844842"/>
              <a:gd name="connsiteX12593" fmla="*/ 2756538 w 9143999"/>
              <a:gd name="connsiteY12593" fmla="*/ 4427534 h 6844842"/>
              <a:gd name="connsiteX12594" fmla="*/ 2757681 w 9143999"/>
              <a:gd name="connsiteY12594" fmla="*/ 4389813 h 6844842"/>
              <a:gd name="connsiteX12595" fmla="*/ 2796543 w 9143999"/>
              <a:gd name="connsiteY12595" fmla="*/ 4397813 h 6844842"/>
              <a:gd name="connsiteX12596" fmla="*/ 2773397 w 9143999"/>
              <a:gd name="connsiteY12596" fmla="*/ 4436394 h 6844842"/>
              <a:gd name="connsiteX12597" fmla="*/ 6370600 w 9143999"/>
              <a:gd name="connsiteY12597" fmla="*/ 4436394 h 6844842"/>
              <a:gd name="connsiteX12598" fmla="*/ 6347454 w 9143999"/>
              <a:gd name="connsiteY12598" fmla="*/ 4397813 h 6844842"/>
              <a:gd name="connsiteX12599" fmla="*/ 6386316 w 9143999"/>
              <a:gd name="connsiteY12599" fmla="*/ 4389813 h 6844842"/>
              <a:gd name="connsiteX12600" fmla="*/ 6387459 w 9143999"/>
              <a:gd name="connsiteY12600" fmla="*/ 4427534 h 6844842"/>
              <a:gd name="connsiteX12601" fmla="*/ 6370600 w 9143999"/>
              <a:gd name="connsiteY12601" fmla="*/ 4436394 h 6844842"/>
              <a:gd name="connsiteX12602" fmla="*/ 396439 w 9143999"/>
              <a:gd name="connsiteY12602" fmla="*/ 4436605 h 6844842"/>
              <a:gd name="connsiteX12603" fmla="*/ 380704 w 9143999"/>
              <a:gd name="connsiteY12603" fmla="*/ 4430959 h 6844842"/>
              <a:gd name="connsiteX12604" fmla="*/ 382419 w 9143999"/>
              <a:gd name="connsiteY12604" fmla="*/ 4386952 h 6844842"/>
              <a:gd name="connsiteX12605" fmla="*/ 408742 w 9143999"/>
              <a:gd name="connsiteY12605" fmla="*/ 4428102 h 6844842"/>
              <a:gd name="connsiteX12606" fmla="*/ 396439 w 9143999"/>
              <a:gd name="connsiteY12606" fmla="*/ 4436605 h 6844842"/>
              <a:gd name="connsiteX12607" fmla="*/ 8747558 w 9143999"/>
              <a:gd name="connsiteY12607" fmla="*/ 4436605 h 6844842"/>
              <a:gd name="connsiteX12608" fmla="*/ 8735255 w 9143999"/>
              <a:gd name="connsiteY12608" fmla="*/ 4428102 h 6844842"/>
              <a:gd name="connsiteX12609" fmla="*/ 8761578 w 9143999"/>
              <a:gd name="connsiteY12609" fmla="*/ 4386952 h 6844842"/>
              <a:gd name="connsiteX12610" fmla="*/ 8763293 w 9143999"/>
              <a:gd name="connsiteY12610" fmla="*/ 4430959 h 6844842"/>
              <a:gd name="connsiteX12611" fmla="*/ 8747558 w 9143999"/>
              <a:gd name="connsiteY12611" fmla="*/ 4436605 h 6844842"/>
              <a:gd name="connsiteX12612" fmla="*/ 1186207 w 9143999"/>
              <a:gd name="connsiteY12612" fmla="*/ 4437104 h 6844842"/>
              <a:gd name="connsiteX12613" fmla="*/ 1166847 w 9143999"/>
              <a:gd name="connsiteY12613" fmla="*/ 4425819 h 6844842"/>
              <a:gd name="connsiteX12614" fmla="*/ 1173705 w 9143999"/>
              <a:gd name="connsiteY12614" fmla="*/ 4387524 h 6844842"/>
              <a:gd name="connsiteX12615" fmla="*/ 1199422 w 9143999"/>
              <a:gd name="connsiteY12615" fmla="*/ 4384096 h 6844842"/>
              <a:gd name="connsiteX12616" fmla="*/ 1203423 w 9143999"/>
              <a:gd name="connsiteY12616" fmla="*/ 4428676 h 6844842"/>
              <a:gd name="connsiteX12617" fmla="*/ 1186207 w 9143999"/>
              <a:gd name="connsiteY12617" fmla="*/ 4437104 h 6844842"/>
              <a:gd name="connsiteX12618" fmla="*/ 7957790 w 9143999"/>
              <a:gd name="connsiteY12618" fmla="*/ 4437104 h 6844842"/>
              <a:gd name="connsiteX12619" fmla="*/ 7940574 w 9143999"/>
              <a:gd name="connsiteY12619" fmla="*/ 4428676 h 6844842"/>
              <a:gd name="connsiteX12620" fmla="*/ 7944575 w 9143999"/>
              <a:gd name="connsiteY12620" fmla="*/ 4384096 h 6844842"/>
              <a:gd name="connsiteX12621" fmla="*/ 7970292 w 9143999"/>
              <a:gd name="connsiteY12621" fmla="*/ 4387524 h 6844842"/>
              <a:gd name="connsiteX12622" fmla="*/ 7977150 w 9143999"/>
              <a:gd name="connsiteY12622" fmla="*/ 4425819 h 6844842"/>
              <a:gd name="connsiteX12623" fmla="*/ 7957790 w 9143999"/>
              <a:gd name="connsiteY12623" fmla="*/ 4437104 h 6844842"/>
              <a:gd name="connsiteX12624" fmla="*/ 3170818 w 9143999"/>
              <a:gd name="connsiteY12624" fmla="*/ 4437250 h 6844842"/>
              <a:gd name="connsiteX12625" fmla="*/ 3155959 w 9143999"/>
              <a:gd name="connsiteY12625" fmla="*/ 4427534 h 6844842"/>
              <a:gd name="connsiteX12626" fmla="*/ 3156531 w 9143999"/>
              <a:gd name="connsiteY12626" fmla="*/ 4390385 h 6844842"/>
              <a:gd name="connsiteX12627" fmla="*/ 3187963 w 9143999"/>
              <a:gd name="connsiteY12627" fmla="*/ 4390956 h 6844842"/>
              <a:gd name="connsiteX12628" fmla="*/ 3187392 w 9143999"/>
              <a:gd name="connsiteY12628" fmla="*/ 4428103 h 6844842"/>
              <a:gd name="connsiteX12629" fmla="*/ 3170818 w 9143999"/>
              <a:gd name="connsiteY12629" fmla="*/ 4437250 h 6844842"/>
              <a:gd name="connsiteX12630" fmla="*/ 4098043 w 9143999"/>
              <a:gd name="connsiteY12630" fmla="*/ 4437250 h 6844842"/>
              <a:gd name="connsiteX12631" fmla="*/ 4080327 w 9143999"/>
              <a:gd name="connsiteY12631" fmla="*/ 4427534 h 6844842"/>
              <a:gd name="connsiteX12632" fmla="*/ 4080898 w 9143999"/>
              <a:gd name="connsiteY12632" fmla="*/ 4390385 h 6844842"/>
              <a:gd name="connsiteX12633" fmla="*/ 4118046 w 9143999"/>
              <a:gd name="connsiteY12633" fmla="*/ 4390956 h 6844842"/>
              <a:gd name="connsiteX12634" fmla="*/ 4117474 w 9143999"/>
              <a:gd name="connsiteY12634" fmla="*/ 4428103 h 6844842"/>
              <a:gd name="connsiteX12635" fmla="*/ 4098043 w 9143999"/>
              <a:gd name="connsiteY12635" fmla="*/ 4437250 h 6844842"/>
              <a:gd name="connsiteX12636" fmla="*/ 5045954 w 9143999"/>
              <a:gd name="connsiteY12636" fmla="*/ 4437250 h 6844842"/>
              <a:gd name="connsiteX12637" fmla="*/ 5026523 w 9143999"/>
              <a:gd name="connsiteY12637" fmla="*/ 4428103 h 6844842"/>
              <a:gd name="connsiteX12638" fmla="*/ 5025951 w 9143999"/>
              <a:gd name="connsiteY12638" fmla="*/ 4390956 h 6844842"/>
              <a:gd name="connsiteX12639" fmla="*/ 5063099 w 9143999"/>
              <a:gd name="connsiteY12639" fmla="*/ 4390385 h 6844842"/>
              <a:gd name="connsiteX12640" fmla="*/ 5063670 w 9143999"/>
              <a:gd name="connsiteY12640" fmla="*/ 4427534 h 6844842"/>
              <a:gd name="connsiteX12641" fmla="*/ 5045954 w 9143999"/>
              <a:gd name="connsiteY12641" fmla="*/ 4437250 h 6844842"/>
              <a:gd name="connsiteX12642" fmla="*/ 5973179 w 9143999"/>
              <a:gd name="connsiteY12642" fmla="*/ 4437250 h 6844842"/>
              <a:gd name="connsiteX12643" fmla="*/ 5956605 w 9143999"/>
              <a:gd name="connsiteY12643" fmla="*/ 4428103 h 6844842"/>
              <a:gd name="connsiteX12644" fmla="*/ 5956034 w 9143999"/>
              <a:gd name="connsiteY12644" fmla="*/ 4390956 h 6844842"/>
              <a:gd name="connsiteX12645" fmla="*/ 5987466 w 9143999"/>
              <a:gd name="connsiteY12645" fmla="*/ 4390385 h 6844842"/>
              <a:gd name="connsiteX12646" fmla="*/ 5988038 w 9143999"/>
              <a:gd name="connsiteY12646" fmla="*/ 4427534 h 6844842"/>
              <a:gd name="connsiteX12647" fmla="*/ 5973179 w 9143999"/>
              <a:gd name="connsiteY12647" fmla="*/ 4437250 h 6844842"/>
              <a:gd name="connsiteX12648" fmla="*/ 521743 w 9143999"/>
              <a:gd name="connsiteY12648" fmla="*/ 4437395 h 6844842"/>
              <a:gd name="connsiteX12649" fmla="*/ 503385 w 9143999"/>
              <a:gd name="connsiteY12649" fmla="*/ 4423533 h 6844842"/>
              <a:gd name="connsiteX12650" fmla="*/ 546251 w 9143999"/>
              <a:gd name="connsiteY12650" fmla="*/ 4390956 h 6844842"/>
              <a:gd name="connsiteX12651" fmla="*/ 545679 w 9143999"/>
              <a:gd name="connsiteY12651" fmla="*/ 4428102 h 6844842"/>
              <a:gd name="connsiteX12652" fmla="*/ 521743 w 9143999"/>
              <a:gd name="connsiteY12652" fmla="*/ 4437395 h 6844842"/>
              <a:gd name="connsiteX12653" fmla="*/ 8622254 w 9143999"/>
              <a:gd name="connsiteY12653" fmla="*/ 4437395 h 6844842"/>
              <a:gd name="connsiteX12654" fmla="*/ 8598318 w 9143999"/>
              <a:gd name="connsiteY12654" fmla="*/ 4428102 h 6844842"/>
              <a:gd name="connsiteX12655" fmla="*/ 8597746 w 9143999"/>
              <a:gd name="connsiteY12655" fmla="*/ 4390956 h 6844842"/>
              <a:gd name="connsiteX12656" fmla="*/ 8640612 w 9143999"/>
              <a:gd name="connsiteY12656" fmla="*/ 4423533 h 6844842"/>
              <a:gd name="connsiteX12657" fmla="*/ 8622254 w 9143999"/>
              <a:gd name="connsiteY12657" fmla="*/ 4437395 h 6844842"/>
              <a:gd name="connsiteX12658" fmla="*/ 4497464 w 9143999"/>
              <a:gd name="connsiteY12658" fmla="*/ 4437819 h 6844842"/>
              <a:gd name="connsiteX12659" fmla="*/ 4481462 w 9143999"/>
              <a:gd name="connsiteY12659" fmla="*/ 4426387 h 6844842"/>
              <a:gd name="connsiteX12660" fmla="*/ 4470032 w 9143999"/>
              <a:gd name="connsiteY12660" fmla="*/ 4409236 h 6844842"/>
              <a:gd name="connsiteX12661" fmla="*/ 4497464 w 9143999"/>
              <a:gd name="connsiteY12661" fmla="*/ 4380667 h 6844842"/>
              <a:gd name="connsiteX12662" fmla="*/ 4527182 w 9143999"/>
              <a:gd name="connsiteY12662" fmla="*/ 4409236 h 6844842"/>
              <a:gd name="connsiteX12663" fmla="*/ 4497464 w 9143999"/>
              <a:gd name="connsiteY12663" fmla="*/ 4437819 h 6844842"/>
              <a:gd name="connsiteX12664" fmla="*/ 4646533 w 9143999"/>
              <a:gd name="connsiteY12664" fmla="*/ 4437819 h 6844842"/>
              <a:gd name="connsiteX12665" fmla="*/ 4616815 w 9143999"/>
              <a:gd name="connsiteY12665" fmla="*/ 4409236 h 6844842"/>
              <a:gd name="connsiteX12666" fmla="*/ 4646533 w 9143999"/>
              <a:gd name="connsiteY12666" fmla="*/ 4380667 h 6844842"/>
              <a:gd name="connsiteX12667" fmla="*/ 4673965 w 9143999"/>
              <a:gd name="connsiteY12667" fmla="*/ 4409236 h 6844842"/>
              <a:gd name="connsiteX12668" fmla="*/ 4662535 w 9143999"/>
              <a:gd name="connsiteY12668" fmla="*/ 4426387 h 6844842"/>
              <a:gd name="connsiteX12669" fmla="*/ 4646533 w 9143999"/>
              <a:gd name="connsiteY12669" fmla="*/ 4437819 h 6844842"/>
              <a:gd name="connsiteX12670" fmla="*/ 3437291 w 9143999"/>
              <a:gd name="connsiteY12670" fmla="*/ 4440821 h 6844842"/>
              <a:gd name="connsiteX12671" fmla="*/ 3423003 w 9143999"/>
              <a:gd name="connsiteY12671" fmla="*/ 4429818 h 6844842"/>
              <a:gd name="connsiteX12672" fmla="*/ 3423575 w 9143999"/>
              <a:gd name="connsiteY12672" fmla="*/ 4386952 h 6844842"/>
              <a:gd name="connsiteX12673" fmla="*/ 3452150 w 9143999"/>
              <a:gd name="connsiteY12673" fmla="*/ 4385238 h 6844842"/>
              <a:gd name="connsiteX12674" fmla="*/ 3451578 w 9143999"/>
              <a:gd name="connsiteY12674" fmla="*/ 4433820 h 6844842"/>
              <a:gd name="connsiteX12675" fmla="*/ 3437291 w 9143999"/>
              <a:gd name="connsiteY12675" fmla="*/ 4440821 h 6844842"/>
              <a:gd name="connsiteX12676" fmla="*/ 5706706 w 9143999"/>
              <a:gd name="connsiteY12676" fmla="*/ 4440821 h 6844842"/>
              <a:gd name="connsiteX12677" fmla="*/ 5692419 w 9143999"/>
              <a:gd name="connsiteY12677" fmla="*/ 4433820 h 6844842"/>
              <a:gd name="connsiteX12678" fmla="*/ 5691847 w 9143999"/>
              <a:gd name="connsiteY12678" fmla="*/ 4385238 h 6844842"/>
              <a:gd name="connsiteX12679" fmla="*/ 5720422 w 9143999"/>
              <a:gd name="connsiteY12679" fmla="*/ 4386952 h 6844842"/>
              <a:gd name="connsiteX12680" fmla="*/ 5720994 w 9143999"/>
              <a:gd name="connsiteY12680" fmla="*/ 4429818 h 6844842"/>
              <a:gd name="connsiteX12681" fmla="*/ 5706706 w 9143999"/>
              <a:gd name="connsiteY12681" fmla="*/ 4440821 h 6844842"/>
              <a:gd name="connsiteX12682" fmla="*/ 2912916 w 9143999"/>
              <a:gd name="connsiteY12682" fmla="*/ 4442178 h 6844842"/>
              <a:gd name="connsiteX12683" fmla="*/ 2887770 w 9143999"/>
              <a:gd name="connsiteY12683" fmla="*/ 4433247 h 6844842"/>
              <a:gd name="connsiteX12684" fmla="*/ 2915202 w 9143999"/>
              <a:gd name="connsiteY12684" fmla="*/ 4377239 h 6844842"/>
              <a:gd name="connsiteX12685" fmla="*/ 2934633 w 9143999"/>
              <a:gd name="connsiteY12685" fmla="*/ 4424100 h 6844842"/>
              <a:gd name="connsiteX12686" fmla="*/ 2912916 w 9143999"/>
              <a:gd name="connsiteY12686" fmla="*/ 4442178 h 6844842"/>
              <a:gd name="connsiteX12687" fmla="*/ 6231081 w 9143999"/>
              <a:gd name="connsiteY12687" fmla="*/ 4442178 h 6844842"/>
              <a:gd name="connsiteX12688" fmla="*/ 6209364 w 9143999"/>
              <a:gd name="connsiteY12688" fmla="*/ 4424100 h 6844842"/>
              <a:gd name="connsiteX12689" fmla="*/ 6228795 w 9143999"/>
              <a:gd name="connsiteY12689" fmla="*/ 4377239 h 6844842"/>
              <a:gd name="connsiteX12690" fmla="*/ 6256227 w 9143999"/>
              <a:gd name="connsiteY12690" fmla="*/ 4433247 h 6844842"/>
              <a:gd name="connsiteX12691" fmla="*/ 6231081 w 9143999"/>
              <a:gd name="connsiteY12691" fmla="*/ 4442178 h 6844842"/>
              <a:gd name="connsiteX12692" fmla="*/ 1043659 w 9143999"/>
              <a:gd name="connsiteY12692" fmla="*/ 4442374 h 6844842"/>
              <a:gd name="connsiteX12693" fmla="*/ 1027142 w 9143999"/>
              <a:gd name="connsiteY12693" fmla="*/ 4430961 h 6844842"/>
              <a:gd name="connsiteX12694" fmla="*/ 1017994 w 9143999"/>
              <a:gd name="connsiteY12694" fmla="*/ 4409241 h 6844842"/>
              <a:gd name="connsiteX12695" fmla="*/ 1027142 w 9143999"/>
              <a:gd name="connsiteY12695" fmla="*/ 4387524 h 6844842"/>
              <a:gd name="connsiteX12696" fmla="*/ 1086524 w 9143999"/>
              <a:gd name="connsiteY12696" fmla="*/ 4410382 h 6844842"/>
              <a:gd name="connsiteX12697" fmla="*/ 1043659 w 9143999"/>
              <a:gd name="connsiteY12697" fmla="*/ 4442374 h 6844842"/>
              <a:gd name="connsiteX12698" fmla="*/ 8100338 w 9143999"/>
              <a:gd name="connsiteY12698" fmla="*/ 4442374 h 6844842"/>
              <a:gd name="connsiteX12699" fmla="*/ 8057473 w 9143999"/>
              <a:gd name="connsiteY12699" fmla="*/ 4410382 h 6844842"/>
              <a:gd name="connsiteX12700" fmla="*/ 8116855 w 9143999"/>
              <a:gd name="connsiteY12700" fmla="*/ 4387524 h 6844842"/>
              <a:gd name="connsiteX12701" fmla="*/ 8126003 w 9143999"/>
              <a:gd name="connsiteY12701" fmla="*/ 4409241 h 6844842"/>
              <a:gd name="connsiteX12702" fmla="*/ 8116855 w 9143999"/>
              <a:gd name="connsiteY12702" fmla="*/ 4430961 h 6844842"/>
              <a:gd name="connsiteX12703" fmla="*/ 8100338 w 9143999"/>
              <a:gd name="connsiteY12703" fmla="*/ 4442374 h 6844842"/>
              <a:gd name="connsiteX12704" fmla="*/ 2640799 w 9143999"/>
              <a:gd name="connsiteY12704" fmla="*/ 4442537 h 6844842"/>
              <a:gd name="connsiteX12705" fmla="*/ 2620154 w 9143999"/>
              <a:gd name="connsiteY12705" fmla="*/ 4429248 h 6844842"/>
              <a:gd name="connsiteX12706" fmla="*/ 2624154 w 9143999"/>
              <a:gd name="connsiteY12706" fmla="*/ 4384096 h 6844842"/>
              <a:gd name="connsiteX12707" fmla="*/ 2667588 w 9143999"/>
              <a:gd name="connsiteY12707" fmla="*/ 4388096 h 6844842"/>
              <a:gd name="connsiteX12708" fmla="*/ 2665302 w 9143999"/>
              <a:gd name="connsiteY12708" fmla="*/ 4430961 h 6844842"/>
              <a:gd name="connsiteX12709" fmla="*/ 2640799 w 9143999"/>
              <a:gd name="connsiteY12709" fmla="*/ 4442537 h 6844842"/>
              <a:gd name="connsiteX12710" fmla="*/ 6503198 w 9143999"/>
              <a:gd name="connsiteY12710" fmla="*/ 4442537 h 6844842"/>
              <a:gd name="connsiteX12711" fmla="*/ 6478695 w 9143999"/>
              <a:gd name="connsiteY12711" fmla="*/ 4430961 h 6844842"/>
              <a:gd name="connsiteX12712" fmla="*/ 6476409 w 9143999"/>
              <a:gd name="connsiteY12712" fmla="*/ 4388096 h 6844842"/>
              <a:gd name="connsiteX12713" fmla="*/ 6519843 w 9143999"/>
              <a:gd name="connsiteY12713" fmla="*/ 4384096 h 6844842"/>
              <a:gd name="connsiteX12714" fmla="*/ 6523843 w 9143999"/>
              <a:gd name="connsiteY12714" fmla="*/ 4429248 h 6844842"/>
              <a:gd name="connsiteX12715" fmla="*/ 6503198 w 9143999"/>
              <a:gd name="connsiteY12715" fmla="*/ 4442537 h 6844842"/>
              <a:gd name="connsiteX12716" fmla="*/ 3560144 w 9143999"/>
              <a:gd name="connsiteY12716" fmla="*/ 4442587 h 6844842"/>
              <a:gd name="connsiteX12717" fmla="*/ 3543382 w 9143999"/>
              <a:gd name="connsiteY12717" fmla="*/ 4430961 h 6844842"/>
              <a:gd name="connsiteX12718" fmla="*/ 3545668 w 9143999"/>
              <a:gd name="connsiteY12718" fmla="*/ 4386382 h 6844842"/>
              <a:gd name="connsiteX12719" fmla="*/ 3602818 w 9143999"/>
              <a:gd name="connsiteY12719" fmla="*/ 4408668 h 6844842"/>
              <a:gd name="connsiteX12720" fmla="*/ 3560144 w 9143999"/>
              <a:gd name="connsiteY12720" fmla="*/ 4442587 h 6844842"/>
              <a:gd name="connsiteX12721" fmla="*/ 5583853 w 9143999"/>
              <a:gd name="connsiteY12721" fmla="*/ 4442587 h 6844842"/>
              <a:gd name="connsiteX12722" fmla="*/ 5541179 w 9143999"/>
              <a:gd name="connsiteY12722" fmla="*/ 4408668 h 6844842"/>
              <a:gd name="connsiteX12723" fmla="*/ 5598329 w 9143999"/>
              <a:gd name="connsiteY12723" fmla="*/ 4386382 h 6844842"/>
              <a:gd name="connsiteX12724" fmla="*/ 5600615 w 9143999"/>
              <a:gd name="connsiteY12724" fmla="*/ 4430961 h 6844842"/>
              <a:gd name="connsiteX12725" fmla="*/ 5583853 w 9143999"/>
              <a:gd name="connsiteY12725" fmla="*/ 4442587 h 6844842"/>
              <a:gd name="connsiteX12726" fmla="*/ 921655 w 9143999"/>
              <a:gd name="connsiteY12726" fmla="*/ 4442822 h 6844842"/>
              <a:gd name="connsiteX12727" fmla="*/ 903957 w 9143999"/>
              <a:gd name="connsiteY12727" fmla="*/ 4432106 h 6844842"/>
              <a:gd name="connsiteX12728" fmla="*/ 892525 w 9143999"/>
              <a:gd name="connsiteY12728" fmla="*/ 4409241 h 6844842"/>
              <a:gd name="connsiteX12729" fmla="*/ 919934 w 9143999"/>
              <a:gd name="connsiteY12729" fmla="*/ 4374954 h 6844842"/>
              <a:gd name="connsiteX12730" fmla="*/ 937091 w 9143999"/>
              <a:gd name="connsiteY12730" fmla="*/ 4384096 h 6844842"/>
              <a:gd name="connsiteX12731" fmla="*/ 939385 w 9143999"/>
              <a:gd name="connsiteY12731" fmla="*/ 4433820 h 6844842"/>
              <a:gd name="connsiteX12732" fmla="*/ 921655 w 9143999"/>
              <a:gd name="connsiteY12732" fmla="*/ 4442822 h 6844842"/>
              <a:gd name="connsiteX12733" fmla="*/ 8222342 w 9143999"/>
              <a:gd name="connsiteY12733" fmla="*/ 4442822 h 6844842"/>
              <a:gd name="connsiteX12734" fmla="*/ 8204612 w 9143999"/>
              <a:gd name="connsiteY12734" fmla="*/ 4433820 h 6844842"/>
              <a:gd name="connsiteX12735" fmla="*/ 8206906 w 9143999"/>
              <a:gd name="connsiteY12735" fmla="*/ 4384096 h 6844842"/>
              <a:gd name="connsiteX12736" fmla="*/ 8224063 w 9143999"/>
              <a:gd name="connsiteY12736" fmla="*/ 4374954 h 6844842"/>
              <a:gd name="connsiteX12737" fmla="*/ 8251472 w 9143999"/>
              <a:gd name="connsiteY12737" fmla="*/ 4409241 h 6844842"/>
              <a:gd name="connsiteX12738" fmla="*/ 8240040 w 9143999"/>
              <a:gd name="connsiteY12738" fmla="*/ 4432106 h 6844842"/>
              <a:gd name="connsiteX12739" fmla="*/ 8222342 w 9143999"/>
              <a:gd name="connsiteY12739" fmla="*/ 4442822 h 6844842"/>
              <a:gd name="connsiteX12740" fmla="*/ 2509066 w 9143999"/>
              <a:gd name="connsiteY12740" fmla="*/ 4442892 h 6844842"/>
              <a:gd name="connsiteX12741" fmla="*/ 2490063 w 9143999"/>
              <a:gd name="connsiteY12741" fmla="*/ 4430963 h 6844842"/>
              <a:gd name="connsiteX12742" fmla="*/ 2491777 w 9143999"/>
              <a:gd name="connsiteY12742" fmla="*/ 4387524 h 6844842"/>
              <a:gd name="connsiteX12743" fmla="*/ 2528925 w 9143999"/>
              <a:gd name="connsiteY12743" fmla="*/ 4385811 h 6844842"/>
              <a:gd name="connsiteX12744" fmla="*/ 2528925 w 9143999"/>
              <a:gd name="connsiteY12744" fmla="*/ 4432106 h 6844842"/>
              <a:gd name="connsiteX12745" fmla="*/ 2509066 w 9143999"/>
              <a:gd name="connsiteY12745" fmla="*/ 4442892 h 6844842"/>
              <a:gd name="connsiteX12746" fmla="*/ 6634931 w 9143999"/>
              <a:gd name="connsiteY12746" fmla="*/ 4442892 h 6844842"/>
              <a:gd name="connsiteX12747" fmla="*/ 6615072 w 9143999"/>
              <a:gd name="connsiteY12747" fmla="*/ 4432106 h 6844842"/>
              <a:gd name="connsiteX12748" fmla="*/ 6615072 w 9143999"/>
              <a:gd name="connsiteY12748" fmla="*/ 4385811 h 6844842"/>
              <a:gd name="connsiteX12749" fmla="*/ 6652220 w 9143999"/>
              <a:gd name="connsiteY12749" fmla="*/ 4387524 h 6844842"/>
              <a:gd name="connsiteX12750" fmla="*/ 6653934 w 9143999"/>
              <a:gd name="connsiteY12750" fmla="*/ 4430963 h 6844842"/>
              <a:gd name="connsiteX12751" fmla="*/ 6634931 w 9143999"/>
              <a:gd name="connsiteY12751" fmla="*/ 4442892 h 6844842"/>
              <a:gd name="connsiteX12752" fmla="*/ 120800 w 9143999"/>
              <a:gd name="connsiteY12752" fmla="*/ 4442939 h 6844842"/>
              <a:gd name="connsiteX12753" fmla="*/ 103382 w 9143999"/>
              <a:gd name="connsiteY12753" fmla="*/ 4433247 h 6844842"/>
              <a:gd name="connsiteX12754" fmla="*/ 103956 w 9143999"/>
              <a:gd name="connsiteY12754" fmla="*/ 4384668 h 6844842"/>
              <a:gd name="connsiteX12755" fmla="*/ 162322 w 9143999"/>
              <a:gd name="connsiteY12755" fmla="*/ 4410382 h 6844842"/>
              <a:gd name="connsiteX12756" fmla="*/ 120800 w 9143999"/>
              <a:gd name="connsiteY12756" fmla="*/ 4442939 h 6844842"/>
              <a:gd name="connsiteX12757" fmla="*/ 9023197 w 9143999"/>
              <a:gd name="connsiteY12757" fmla="*/ 4442939 h 6844842"/>
              <a:gd name="connsiteX12758" fmla="*/ 8981675 w 9143999"/>
              <a:gd name="connsiteY12758" fmla="*/ 4410382 h 6844842"/>
              <a:gd name="connsiteX12759" fmla="*/ 9040041 w 9143999"/>
              <a:gd name="connsiteY12759" fmla="*/ 4384668 h 6844842"/>
              <a:gd name="connsiteX12760" fmla="*/ 9040615 w 9143999"/>
              <a:gd name="connsiteY12760" fmla="*/ 4433247 h 6844842"/>
              <a:gd name="connsiteX12761" fmla="*/ 9023197 w 9143999"/>
              <a:gd name="connsiteY12761" fmla="*/ 4442939 h 6844842"/>
              <a:gd name="connsiteX12762" fmla="*/ 1318651 w 9143999"/>
              <a:gd name="connsiteY12762" fmla="*/ 4442962 h 6844842"/>
              <a:gd name="connsiteX12763" fmla="*/ 1301506 w 9143999"/>
              <a:gd name="connsiteY12763" fmla="*/ 4433246 h 6844842"/>
              <a:gd name="connsiteX12764" fmla="*/ 1306078 w 9143999"/>
              <a:gd name="connsiteY12764" fmla="*/ 4382952 h 6844842"/>
              <a:gd name="connsiteX12765" fmla="*/ 1334653 w 9143999"/>
              <a:gd name="connsiteY12765" fmla="*/ 4386377 h 6844842"/>
              <a:gd name="connsiteX12766" fmla="*/ 1337510 w 9143999"/>
              <a:gd name="connsiteY12766" fmla="*/ 4432104 h 6844842"/>
              <a:gd name="connsiteX12767" fmla="*/ 1318651 w 9143999"/>
              <a:gd name="connsiteY12767" fmla="*/ 4442962 h 6844842"/>
              <a:gd name="connsiteX12768" fmla="*/ 7825346 w 9143999"/>
              <a:gd name="connsiteY12768" fmla="*/ 4442962 h 6844842"/>
              <a:gd name="connsiteX12769" fmla="*/ 7806487 w 9143999"/>
              <a:gd name="connsiteY12769" fmla="*/ 4432104 h 6844842"/>
              <a:gd name="connsiteX12770" fmla="*/ 7809344 w 9143999"/>
              <a:gd name="connsiteY12770" fmla="*/ 4386377 h 6844842"/>
              <a:gd name="connsiteX12771" fmla="*/ 7837919 w 9143999"/>
              <a:gd name="connsiteY12771" fmla="*/ 4382952 h 6844842"/>
              <a:gd name="connsiteX12772" fmla="*/ 7842491 w 9143999"/>
              <a:gd name="connsiteY12772" fmla="*/ 4433246 h 6844842"/>
              <a:gd name="connsiteX12773" fmla="*/ 7825346 w 9143999"/>
              <a:gd name="connsiteY12773" fmla="*/ 4442962 h 6844842"/>
              <a:gd name="connsiteX12774" fmla="*/ 1718075 w 9143999"/>
              <a:gd name="connsiteY12774" fmla="*/ 4443533 h 6844842"/>
              <a:gd name="connsiteX12775" fmla="*/ 1698073 w 9143999"/>
              <a:gd name="connsiteY12775" fmla="*/ 4434392 h 6844842"/>
              <a:gd name="connsiteX12776" fmla="*/ 1685499 w 9143999"/>
              <a:gd name="connsiteY12776" fmla="*/ 4411525 h 6844842"/>
              <a:gd name="connsiteX12777" fmla="*/ 1718075 w 9143999"/>
              <a:gd name="connsiteY12777" fmla="*/ 4374950 h 6844842"/>
              <a:gd name="connsiteX12778" fmla="*/ 1748365 w 9143999"/>
              <a:gd name="connsiteY12778" fmla="*/ 4409236 h 6844842"/>
              <a:gd name="connsiteX12779" fmla="*/ 1718075 w 9143999"/>
              <a:gd name="connsiteY12779" fmla="*/ 4443533 h 6844842"/>
              <a:gd name="connsiteX12780" fmla="*/ 7425922 w 9143999"/>
              <a:gd name="connsiteY12780" fmla="*/ 4443533 h 6844842"/>
              <a:gd name="connsiteX12781" fmla="*/ 7395632 w 9143999"/>
              <a:gd name="connsiteY12781" fmla="*/ 4409236 h 6844842"/>
              <a:gd name="connsiteX12782" fmla="*/ 7425922 w 9143999"/>
              <a:gd name="connsiteY12782" fmla="*/ 4374950 h 6844842"/>
              <a:gd name="connsiteX12783" fmla="*/ 7458498 w 9143999"/>
              <a:gd name="connsiteY12783" fmla="*/ 4411525 h 6844842"/>
              <a:gd name="connsiteX12784" fmla="*/ 7445924 w 9143999"/>
              <a:gd name="connsiteY12784" fmla="*/ 4434392 h 6844842"/>
              <a:gd name="connsiteX12785" fmla="*/ 7425922 w 9143999"/>
              <a:gd name="connsiteY12785" fmla="*/ 4443533 h 6844842"/>
              <a:gd name="connsiteX12786" fmla="*/ 1991262 w 9143999"/>
              <a:gd name="connsiteY12786" fmla="*/ 4444609 h 6844842"/>
              <a:gd name="connsiteX12787" fmla="*/ 1967973 w 9143999"/>
              <a:gd name="connsiteY12787" fmla="*/ 4443533 h 6844842"/>
              <a:gd name="connsiteX12788" fmla="*/ 1959972 w 9143999"/>
              <a:gd name="connsiteY12788" fmla="*/ 4379525 h 6844842"/>
              <a:gd name="connsiteX12789" fmla="*/ 2013693 w 9143999"/>
              <a:gd name="connsiteY12789" fmla="*/ 4392669 h 6844842"/>
              <a:gd name="connsiteX12790" fmla="*/ 2011978 w 9143999"/>
              <a:gd name="connsiteY12790" fmla="*/ 4429818 h 6844842"/>
              <a:gd name="connsiteX12791" fmla="*/ 1991262 w 9143999"/>
              <a:gd name="connsiteY12791" fmla="*/ 4444609 h 6844842"/>
              <a:gd name="connsiteX12792" fmla="*/ 7152735 w 9143999"/>
              <a:gd name="connsiteY12792" fmla="*/ 4444609 h 6844842"/>
              <a:gd name="connsiteX12793" fmla="*/ 7132019 w 9143999"/>
              <a:gd name="connsiteY12793" fmla="*/ 4429818 h 6844842"/>
              <a:gd name="connsiteX12794" fmla="*/ 7130304 w 9143999"/>
              <a:gd name="connsiteY12794" fmla="*/ 4392669 h 6844842"/>
              <a:gd name="connsiteX12795" fmla="*/ 7184025 w 9143999"/>
              <a:gd name="connsiteY12795" fmla="*/ 4379525 h 6844842"/>
              <a:gd name="connsiteX12796" fmla="*/ 7176024 w 9143999"/>
              <a:gd name="connsiteY12796" fmla="*/ 4443533 h 6844842"/>
              <a:gd name="connsiteX12797" fmla="*/ 7152735 w 9143999"/>
              <a:gd name="connsiteY12797" fmla="*/ 4444609 h 6844842"/>
              <a:gd name="connsiteX12798" fmla="*/ 3053369 w 9143999"/>
              <a:gd name="connsiteY12798" fmla="*/ 4446965 h 6844842"/>
              <a:gd name="connsiteX12799" fmla="*/ 3016721 w 9143999"/>
              <a:gd name="connsiteY12799" fmla="*/ 4445821 h 6844842"/>
              <a:gd name="connsiteX12800" fmla="*/ 3003576 w 9143999"/>
              <a:gd name="connsiteY12800" fmla="*/ 4422958 h 6844842"/>
              <a:gd name="connsiteX12801" fmla="*/ 3005862 w 9143999"/>
              <a:gd name="connsiteY12801" fmla="*/ 4389238 h 6844842"/>
              <a:gd name="connsiteX12802" fmla="*/ 3078443 w 9143999"/>
              <a:gd name="connsiteY12802" fmla="*/ 4425814 h 6844842"/>
              <a:gd name="connsiteX12803" fmla="*/ 3053369 w 9143999"/>
              <a:gd name="connsiteY12803" fmla="*/ 4446965 h 6844842"/>
              <a:gd name="connsiteX12804" fmla="*/ 6090628 w 9143999"/>
              <a:gd name="connsiteY12804" fmla="*/ 4446965 h 6844842"/>
              <a:gd name="connsiteX12805" fmla="*/ 6065554 w 9143999"/>
              <a:gd name="connsiteY12805" fmla="*/ 4425814 h 6844842"/>
              <a:gd name="connsiteX12806" fmla="*/ 6138135 w 9143999"/>
              <a:gd name="connsiteY12806" fmla="*/ 4389238 h 6844842"/>
              <a:gd name="connsiteX12807" fmla="*/ 6140421 w 9143999"/>
              <a:gd name="connsiteY12807" fmla="*/ 4422958 h 6844842"/>
              <a:gd name="connsiteX12808" fmla="*/ 6127276 w 9143999"/>
              <a:gd name="connsiteY12808" fmla="*/ 4445821 h 6844842"/>
              <a:gd name="connsiteX12809" fmla="*/ 6090628 w 9143999"/>
              <a:gd name="connsiteY12809" fmla="*/ 4446965 h 6844842"/>
              <a:gd name="connsiteX12810" fmla="*/ 3969306 w 9143999"/>
              <a:gd name="connsiteY12810" fmla="*/ 4447250 h 6844842"/>
              <a:gd name="connsiteX12811" fmla="*/ 3940517 w 9143999"/>
              <a:gd name="connsiteY12811" fmla="*/ 4436678 h 6844842"/>
              <a:gd name="connsiteX12812" fmla="*/ 3943374 w 9143999"/>
              <a:gd name="connsiteY12812" fmla="*/ 4380667 h 6844842"/>
              <a:gd name="connsiteX12813" fmla="*/ 3998238 w 9143999"/>
              <a:gd name="connsiteY12813" fmla="*/ 4387524 h 6844842"/>
              <a:gd name="connsiteX12814" fmla="*/ 3997667 w 9143999"/>
              <a:gd name="connsiteY12814" fmla="*/ 4430390 h 6844842"/>
              <a:gd name="connsiteX12815" fmla="*/ 3969306 w 9143999"/>
              <a:gd name="connsiteY12815" fmla="*/ 4447250 h 6844842"/>
              <a:gd name="connsiteX12816" fmla="*/ 5174691 w 9143999"/>
              <a:gd name="connsiteY12816" fmla="*/ 4447250 h 6844842"/>
              <a:gd name="connsiteX12817" fmla="*/ 5146330 w 9143999"/>
              <a:gd name="connsiteY12817" fmla="*/ 4430390 h 6844842"/>
              <a:gd name="connsiteX12818" fmla="*/ 5145759 w 9143999"/>
              <a:gd name="connsiteY12818" fmla="*/ 4387524 h 6844842"/>
              <a:gd name="connsiteX12819" fmla="*/ 5200623 w 9143999"/>
              <a:gd name="connsiteY12819" fmla="*/ 4380667 h 6844842"/>
              <a:gd name="connsiteX12820" fmla="*/ 5203480 w 9143999"/>
              <a:gd name="connsiteY12820" fmla="*/ 4436678 h 6844842"/>
              <a:gd name="connsiteX12821" fmla="*/ 5174691 w 9143999"/>
              <a:gd name="connsiteY12821" fmla="*/ 4447250 h 6844842"/>
              <a:gd name="connsiteX12822" fmla="*/ 3693263 w 9143999"/>
              <a:gd name="connsiteY12822" fmla="*/ 4448749 h 6844842"/>
              <a:gd name="connsiteX12823" fmla="*/ 3674618 w 9143999"/>
              <a:gd name="connsiteY12823" fmla="*/ 4440103 h 6844842"/>
              <a:gd name="connsiteX12824" fmla="*/ 3714623 w 9143999"/>
              <a:gd name="connsiteY12824" fmla="*/ 4371522 h 6844842"/>
              <a:gd name="connsiteX12825" fmla="*/ 3736911 w 9143999"/>
              <a:gd name="connsiteY12825" fmla="*/ 4388096 h 6844842"/>
              <a:gd name="connsiteX12826" fmla="*/ 3720909 w 9143999"/>
              <a:gd name="connsiteY12826" fmla="*/ 4445821 h 6844842"/>
              <a:gd name="connsiteX12827" fmla="*/ 3693263 w 9143999"/>
              <a:gd name="connsiteY12827" fmla="*/ 4448749 h 6844842"/>
              <a:gd name="connsiteX12828" fmla="*/ 5450734 w 9143999"/>
              <a:gd name="connsiteY12828" fmla="*/ 4448749 h 6844842"/>
              <a:gd name="connsiteX12829" fmla="*/ 5423088 w 9143999"/>
              <a:gd name="connsiteY12829" fmla="*/ 4445821 h 6844842"/>
              <a:gd name="connsiteX12830" fmla="*/ 5407086 w 9143999"/>
              <a:gd name="connsiteY12830" fmla="*/ 4388096 h 6844842"/>
              <a:gd name="connsiteX12831" fmla="*/ 5429374 w 9143999"/>
              <a:gd name="connsiteY12831" fmla="*/ 4371522 h 6844842"/>
              <a:gd name="connsiteX12832" fmla="*/ 5469379 w 9143999"/>
              <a:gd name="connsiteY12832" fmla="*/ 4440103 h 6844842"/>
              <a:gd name="connsiteX12833" fmla="*/ 5450734 w 9143999"/>
              <a:gd name="connsiteY12833" fmla="*/ 4448749 h 6844842"/>
              <a:gd name="connsiteX12834" fmla="*/ 1586365 w 9143999"/>
              <a:gd name="connsiteY12834" fmla="*/ 4453608 h 6844842"/>
              <a:gd name="connsiteX12835" fmla="*/ 1565121 w 9143999"/>
              <a:gd name="connsiteY12835" fmla="*/ 4449247 h 6844842"/>
              <a:gd name="connsiteX12836" fmla="*/ 1546262 w 9143999"/>
              <a:gd name="connsiteY12836" fmla="*/ 4429246 h 6844842"/>
              <a:gd name="connsiteX12837" fmla="*/ 1594268 w 9143999"/>
              <a:gd name="connsiteY12837" fmla="*/ 4366374 h 6844842"/>
              <a:gd name="connsiteX12838" fmla="*/ 1628558 w 9143999"/>
              <a:gd name="connsiteY12838" fmla="*/ 4404095 h 6844842"/>
              <a:gd name="connsiteX12839" fmla="*/ 1586365 w 9143999"/>
              <a:gd name="connsiteY12839" fmla="*/ 4453608 h 6844842"/>
              <a:gd name="connsiteX12840" fmla="*/ 7557632 w 9143999"/>
              <a:gd name="connsiteY12840" fmla="*/ 4453608 h 6844842"/>
              <a:gd name="connsiteX12841" fmla="*/ 7515439 w 9143999"/>
              <a:gd name="connsiteY12841" fmla="*/ 4404095 h 6844842"/>
              <a:gd name="connsiteX12842" fmla="*/ 7549729 w 9143999"/>
              <a:gd name="connsiteY12842" fmla="*/ 4366374 h 6844842"/>
              <a:gd name="connsiteX12843" fmla="*/ 7597735 w 9143999"/>
              <a:gd name="connsiteY12843" fmla="*/ 4429246 h 6844842"/>
              <a:gd name="connsiteX12844" fmla="*/ 7578876 w 9143999"/>
              <a:gd name="connsiteY12844" fmla="*/ 4449247 h 6844842"/>
              <a:gd name="connsiteX12845" fmla="*/ 7557632 w 9143999"/>
              <a:gd name="connsiteY12845" fmla="*/ 4453608 h 6844842"/>
              <a:gd name="connsiteX12846" fmla="*/ 2377827 w 9143999"/>
              <a:gd name="connsiteY12846" fmla="*/ 4454177 h 6844842"/>
              <a:gd name="connsiteX12847" fmla="*/ 2351395 w 9143999"/>
              <a:gd name="connsiteY12847" fmla="*/ 4441820 h 6844842"/>
              <a:gd name="connsiteX12848" fmla="*/ 2337107 w 9143999"/>
              <a:gd name="connsiteY12848" fmla="*/ 4406381 h 6844842"/>
              <a:gd name="connsiteX12849" fmla="*/ 2357681 w 9143999"/>
              <a:gd name="connsiteY12849" fmla="*/ 4373234 h 6844842"/>
              <a:gd name="connsiteX12850" fmla="*/ 2393686 w 9143999"/>
              <a:gd name="connsiteY12850" fmla="*/ 4369235 h 6844842"/>
              <a:gd name="connsiteX12851" fmla="*/ 2405116 w 9143999"/>
              <a:gd name="connsiteY12851" fmla="*/ 4442962 h 6844842"/>
              <a:gd name="connsiteX12852" fmla="*/ 2377827 w 9143999"/>
              <a:gd name="connsiteY12852" fmla="*/ 4454177 h 6844842"/>
              <a:gd name="connsiteX12853" fmla="*/ 6766170 w 9143999"/>
              <a:gd name="connsiteY12853" fmla="*/ 4454177 h 6844842"/>
              <a:gd name="connsiteX12854" fmla="*/ 6738881 w 9143999"/>
              <a:gd name="connsiteY12854" fmla="*/ 4442962 h 6844842"/>
              <a:gd name="connsiteX12855" fmla="*/ 6750311 w 9143999"/>
              <a:gd name="connsiteY12855" fmla="*/ 4369235 h 6844842"/>
              <a:gd name="connsiteX12856" fmla="*/ 6786316 w 9143999"/>
              <a:gd name="connsiteY12856" fmla="*/ 4373234 h 6844842"/>
              <a:gd name="connsiteX12857" fmla="*/ 6806890 w 9143999"/>
              <a:gd name="connsiteY12857" fmla="*/ 4406381 h 6844842"/>
              <a:gd name="connsiteX12858" fmla="*/ 6792602 w 9143999"/>
              <a:gd name="connsiteY12858" fmla="*/ 4441820 h 6844842"/>
              <a:gd name="connsiteX12859" fmla="*/ 6766170 w 9143999"/>
              <a:gd name="connsiteY12859" fmla="*/ 4454177 h 6844842"/>
              <a:gd name="connsiteX12860" fmla="*/ 788731 w 9143999"/>
              <a:gd name="connsiteY12860" fmla="*/ 4454254 h 6844842"/>
              <a:gd name="connsiteX12861" fmla="*/ 759017 w 9143999"/>
              <a:gd name="connsiteY12861" fmla="*/ 4442966 h 6844842"/>
              <a:gd name="connsiteX12862" fmla="*/ 789302 w 9143999"/>
              <a:gd name="connsiteY12862" fmla="*/ 4363520 h 6844842"/>
              <a:gd name="connsiteX12863" fmla="*/ 832730 w 9143999"/>
              <a:gd name="connsiteY12863" fmla="*/ 4409241 h 6844842"/>
              <a:gd name="connsiteX12864" fmla="*/ 818445 w 9143999"/>
              <a:gd name="connsiteY12864" fmla="*/ 4444109 h 6844842"/>
              <a:gd name="connsiteX12865" fmla="*/ 788731 w 9143999"/>
              <a:gd name="connsiteY12865" fmla="*/ 4454254 h 6844842"/>
              <a:gd name="connsiteX12866" fmla="*/ 3303558 w 9143999"/>
              <a:gd name="connsiteY12866" fmla="*/ 4454254 h 6844842"/>
              <a:gd name="connsiteX12867" fmla="*/ 3283198 w 9143999"/>
              <a:gd name="connsiteY12867" fmla="*/ 4445248 h 6844842"/>
              <a:gd name="connsiteX12868" fmla="*/ 3260337 w 9143999"/>
              <a:gd name="connsiteY12868" fmla="*/ 4408098 h 6844842"/>
              <a:gd name="connsiteX12869" fmla="*/ 3305486 w 9143999"/>
              <a:gd name="connsiteY12869" fmla="*/ 4363520 h 6844842"/>
              <a:gd name="connsiteX12870" fmla="*/ 3331204 w 9143999"/>
              <a:gd name="connsiteY12870" fmla="*/ 4375523 h 6844842"/>
              <a:gd name="connsiteX12871" fmla="*/ 3346063 w 9143999"/>
              <a:gd name="connsiteY12871" fmla="*/ 4409814 h 6844842"/>
              <a:gd name="connsiteX12872" fmla="*/ 3327775 w 9143999"/>
              <a:gd name="connsiteY12872" fmla="*/ 4443533 h 6844842"/>
              <a:gd name="connsiteX12873" fmla="*/ 3303558 w 9143999"/>
              <a:gd name="connsiteY12873" fmla="*/ 4454254 h 6844842"/>
              <a:gd name="connsiteX12874" fmla="*/ 5840439 w 9143999"/>
              <a:gd name="connsiteY12874" fmla="*/ 4454254 h 6844842"/>
              <a:gd name="connsiteX12875" fmla="*/ 5816222 w 9143999"/>
              <a:gd name="connsiteY12875" fmla="*/ 4443533 h 6844842"/>
              <a:gd name="connsiteX12876" fmla="*/ 5797934 w 9143999"/>
              <a:gd name="connsiteY12876" fmla="*/ 4409814 h 6844842"/>
              <a:gd name="connsiteX12877" fmla="*/ 5812793 w 9143999"/>
              <a:gd name="connsiteY12877" fmla="*/ 4375523 h 6844842"/>
              <a:gd name="connsiteX12878" fmla="*/ 5838511 w 9143999"/>
              <a:gd name="connsiteY12878" fmla="*/ 4363520 h 6844842"/>
              <a:gd name="connsiteX12879" fmla="*/ 5883660 w 9143999"/>
              <a:gd name="connsiteY12879" fmla="*/ 4408098 h 6844842"/>
              <a:gd name="connsiteX12880" fmla="*/ 5860799 w 9143999"/>
              <a:gd name="connsiteY12880" fmla="*/ 4445248 h 6844842"/>
              <a:gd name="connsiteX12881" fmla="*/ 5840439 w 9143999"/>
              <a:gd name="connsiteY12881" fmla="*/ 4454254 h 6844842"/>
              <a:gd name="connsiteX12882" fmla="*/ 8355266 w 9143999"/>
              <a:gd name="connsiteY12882" fmla="*/ 4454254 h 6844842"/>
              <a:gd name="connsiteX12883" fmla="*/ 8325552 w 9143999"/>
              <a:gd name="connsiteY12883" fmla="*/ 4444109 h 6844842"/>
              <a:gd name="connsiteX12884" fmla="*/ 8311267 w 9143999"/>
              <a:gd name="connsiteY12884" fmla="*/ 4409241 h 6844842"/>
              <a:gd name="connsiteX12885" fmla="*/ 8354695 w 9143999"/>
              <a:gd name="connsiteY12885" fmla="*/ 4363520 h 6844842"/>
              <a:gd name="connsiteX12886" fmla="*/ 8384980 w 9143999"/>
              <a:gd name="connsiteY12886" fmla="*/ 4442966 h 6844842"/>
              <a:gd name="connsiteX12887" fmla="*/ 8355266 w 9143999"/>
              <a:gd name="connsiteY12887" fmla="*/ 4454254 h 6844842"/>
              <a:gd name="connsiteX12888" fmla="*/ 264061 w 9143999"/>
              <a:gd name="connsiteY12888" fmla="*/ 4459749 h 6844842"/>
              <a:gd name="connsiteX12889" fmla="*/ 235879 w 9143999"/>
              <a:gd name="connsiteY12889" fmla="*/ 4447534 h 6844842"/>
              <a:gd name="connsiteX12890" fmla="*/ 214759 w 9143999"/>
              <a:gd name="connsiteY12890" fmla="*/ 4412668 h 6844842"/>
              <a:gd name="connsiteX12891" fmla="*/ 243297 w 9143999"/>
              <a:gd name="connsiteY12891" fmla="*/ 4365804 h 6844842"/>
              <a:gd name="connsiteX12892" fmla="*/ 276403 w 9143999"/>
              <a:gd name="connsiteY12892" fmla="*/ 4366374 h 6844842"/>
              <a:gd name="connsiteX12893" fmla="*/ 288390 w 9143999"/>
              <a:gd name="connsiteY12893" fmla="*/ 4444104 h 6844842"/>
              <a:gd name="connsiteX12894" fmla="*/ 264061 w 9143999"/>
              <a:gd name="connsiteY12894" fmla="*/ 4459749 h 6844842"/>
              <a:gd name="connsiteX12895" fmla="*/ 8879936 w 9143999"/>
              <a:gd name="connsiteY12895" fmla="*/ 4459749 h 6844842"/>
              <a:gd name="connsiteX12896" fmla="*/ 8855607 w 9143999"/>
              <a:gd name="connsiteY12896" fmla="*/ 4444104 h 6844842"/>
              <a:gd name="connsiteX12897" fmla="*/ 8867594 w 9143999"/>
              <a:gd name="connsiteY12897" fmla="*/ 4366374 h 6844842"/>
              <a:gd name="connsiteX12898" fmla="*/ 8900700 w 9143999"/>
              <a:gd name="connsiteY12898" fmla="*/ 4365804 h 6844842"/>
              <a:gd name="connsiteX12899" fmla="*/ 8929238 w 9143999"/>
              <a:gd name="connsiteY12899" fmla="*/ 4412668 h 6844842"/>
              <a:gd name="connsiteX12900" fmla="*/ 8908118 w 9143999"/>
              <a:gd name="connsiteY12900" fmla="*/ 4447534 h 6844842"/>
              <a:gd name="connsiteX12901" fmla="*/ 8879936 w 9143999"/>
              <a:gd name="connsiteY12901" fmla="*/ 4459749 h 6844842"/>
              <a:gd name="connsiteX12902" fmla="*/ 2243593 w 9143999"/>
              <a:gd name="connsiteY12902" fmla="*/ 4460679 h 6844842"/>
              <a:gd name="connsiteX12903" fmla="*/ 2217304 w 9143999"/>
              <a:gd name="connsiteY12903" fmla="*/ 4444103 h 6844842"/>
              <a:gd name="connsiteX12904" fmla="*/ 2228734 w 9143999"/>
              <a:gd name="connsiteY12904" fmla="*/ 4365804 h 6844842"/>
              <a:gd name="connsiteX12905" fmla="*/ 2264167 w 9143999"/>
              <a:gd name="connsiteY12905" fmla="*/ 4365804 h 6844842"/>
              <a:gd name="connsiteX12906" fmla="*/ 2289313 w 9143999"/>
              <a:gd name="connsiteY12906" fmla="*/ 4422958 h 6844842"/>
              <a:gd name="connsiteX12907" fmla="*/ 2243593 w 9143999"/>
              <a:gd name="connsiteY12907" fmla="*/ 4460679 h 6844842"/>
              <a:gd name="connsiteX12908" fmla="*/ 6900404 w 9143999"/>
              <a:gd name="connsiteY12908" fmla="*/ 4460679 h 6844842"/>
              <a:gd name="connsiteX12909" fmla="*/ 6854684 w 9143999"/>
              <a:gd name="connsiteY12909" fmla="*/ 4422958 h 6844842"/>
              <a:gd name="connsiteX12910" fmla="*/ 6879830 w 9143999"/>
              <a:gd name="connsiteY12910" fmla="*/ 4365804 h 6844842"/>
              <a:gd name="connsiteX12911" fmla="*/ 6915263 w 9143999"/>
              <a:gd name="connsiteY12911" fmla="*/ 4365804 h 6844842"/>
              <a:gd name="connsiteX12912" fmla="*/ 6926693 w 9143999"/>
              <a:gd name="connsiteY12912" fmla="*/ 4444103 h 6844842"/>
              <a:gd name="connsiteX12913" fmla="*/ 6900404 w 9143999"/>
              <a:gd name="connsiteY12913" fmla="*/ 4460679 h 6844842"/>
              <a:gd name="connsiteX12914" fmla="*/ 1848169 w 9143999"/>
              <a:gd name="connsiteY12914" fmla="*/ 4546151 h 6844842"/>
              <a:gd name="connsiteX12915" fmla="*/ 1840740 w 9143999"/>
              <a:gd name="connsiteY12915" fmla="*/ 4539864 h 6844842"/>
              <a:gd name="connsiteX12916" fmla="*/ 1848169 w 9143999"/>
              <a:gd name="connsiteY12916" fmla="*/ 4534149 h 6844842"/>
              <a:gd name="connsiteX12917" fmla="*/ 1855599 w 9143999"/>
              <a:gd name="connsiteY12917" fmla="*/ 4539864 h 6844842"/>
              <a:gd name="connsiteX12918" fmla="*/ 1848169 w 9143999"/>
              <a:gd name="connsiteY12918" fmla="*/ 4546151 h 6844842"/>
              <a:gd name="connsiteX12919" fmla="*/ 7295828 w 9143999"/>
              <a:gd name="connsiteY12919" fmla="*/ 4546151 h 6844842"/>
              <a:gd name="connsiteX12920" fmla="*/ 7288398 w 9143999"/>
              <a:gd name="connsiteY12920" fmla="*/ 4539864 h 6844842"/>
              <a:gd name="connsiteX12921" fmla="*/ 7295828 w 9143999"/>
              <a:gd name="connsiteY12921" fmla="*/ 4534149 h 6844842"/>
              <a:gd name="connsiteX12922" fmla="*/ 7303257 w 9143999"/>
              <a:gd name="connsiteY12922" fmla="*/ 4539864 h 6844842"/>
              <a:gd name="connsiteX12923" fmla="*/ 7295828 w 9143999"/>
              <a:gd name="connsiteY12923" fmla="*/ 4546151 h 6844842"/>
              <a:gd name="connsiteX12924" fmla="*/ 3163391 w 9143999"/>
              <a:gd name="connsiteY12924" fmla="*/ 4546153 h 6844842"/>
              <a:gd name="connsiteX12925" fmla="*/ 3177678 w 9143999"/>
              <a:gd name="connsiteY12925" fmla="*/ 4533007 h 6844842"/>
              <a:gd name="connsiteX12926" fmla="*/ 3179393 w 9143999"/>
              <a:gd name="connsiteY12926" fmla="*/ 4545007 h 6844842"/>
              <a:gd name="connsiteX12927" fmla="*/ 3163391 w 9143999"/>
              <a:gd name="connsiteY12927" fmla="*/ 4546153 h 6844842"/>
              <a:gd name="connsiteX12928" fmla="*/ 5980606 w 9143999"/>
              <a:gd name="connsiteY12928" fmla="*/ 4546153 h 6844842"/>
              <a:gd name="connsiteX12929" fmla="*/ 5964604 w 9143999"/>
              <a:gd name="connsiteY12929" fmla="*/ 4545007 h 6844842"/>
              <a:gd name="connsiteX12930" fmla="*/ 5966319 w 9143999"/>
              <a:gd name="connsiteY12930" fmla="*/ 4533007 h 6844842"/>
              <a:gd name="connsiteX12931" fmla="*/ 5980606 w 9143999"/>
              <a:gd name="connsiteY12931" fmla="*/ 4546153 h 6844842"/>
              <a:gd name="connsiteX12932" fmla="*/ 3969377 w 9143999"/>
              <a:gd name="connsiteY12932" fmla="*/ 4548868 h 6844842"/>
              <a:gd name="connsiteX12933" fmla="*/ 3962804 w 9143999"/>
              <a:gd name="connsiteY12933" fmla="*/ 4543867 h 6844842"/>
              <a:gd name="connsiteX12934" fmla="*/ 3962233 w 9143999"/>
              <a:gd name="connsiteY12934" fmla="*/ 4531866 h 6844842"/>
              <a:gd name="connsiteX12935" fmla="*/ 3975949 w 9143999"/>
              <a:gd name="connsiteY12935" fmla="*/ 4546153 h 6844842"/>
              <a:gd name="connsiteX12936" fmla="*/ 3969377 w 9143999"/>
              <a:gd name="connsiteY12936" fmla="*/ 4548868 h 6844842"/>
              <a:gd name="connsiteX12937" fmla="*/ 5174620 w 9143999"/>
              <a:gd name="connsiteY12937" fmla="*/ 4548868 h 6844842"/>
              <a:gd name="connsiteX12938" fmla="*/ 5168048 w 9143999"/>
              <a:gd name="connsiteY12938" fmla="*/ 4546153 h 6844842"/>
              <a:gd name="connsiteX12939" fmla="*/ 5181764 w 9143999"/>
              <a:gd name="connsiteY12939" fmla="*/ 4531866 h 6844842"/>
              <a:gd name="connsiteX12940" fmla="*/ 5181193 w 9143999"/>
              <a:gd name="connsiteY12940" fmla="*/ 4543867 h 6844842"/>
              <a:gd name="connsiteX12941" fmla="*/ 5174620 w 9143999"/>
              <a:gd name="connsiteY12941" fmla="*/ 4548868 h 6844842"/>
              <a:gd name="connsiteX12942" fmla="*/ 4367944 w 9143999"/>
              <a:gd name="connsiteY12942" fmla="*/ 4549011 h 6844842"/>
              <a:gd name="connsiteX12943" fmla="*/ 4358800 w 9143999"/>
              <a:gd name="connsiteY12943" fmla="*/ 4546153 h 6844842"/>
              <a:gd name="connsiteX12944" fmla="*/ 4367944 w 9143999"/>
              <a:gd name="connsiteY12944" fmla="*/ 4529008 h 6844842"/>
              <a:gd name="connsiteX12945" fmla="*/ 4367944 w 9143999"/>
              <a:gd name="connsiteY12945" fmla="*/ 4549011 h 6844842"/>
              <a:gd name="connsiteX12946" fmla="*/ 4776053 w 9143999"/>
              <a:gd name="connsiteY12946" fmla="*/ 4549011 h 6844842"/>
              <a:gd name="connsiteX12947" fmla="*/ 4776053 w 9143999"/>
              <a:gd name="connsiteY12947" fmla="*/ 4529008 h 6844842"/>
              <a:gd name="connsiteX12948" fmla="*/ 4785197 w 9143999"/>
              <a:gd name="connsiteY12948" fmla="*/ 4546153 h 6844842"/>
              <a:gd name="connsiteX12949" fmla="*/ 4776053 w 9143999"/>
              <a:gd name="connsiteY12949" fmla="*/ 4549011 h 6844842"/>
              <a:gd name="connsiteX12950" fmla="*/ 1587193 w 9143999"/>
              <a:gd name="connsiteY12950" fmla="*/ 4550581 h 6844842"/>
              <a:gd name="connsiteX12951" fmla="*/ 1574263 w 9143999"/>
              <a:gd name="connsiteY12951" fmla="*/ 4546151 h 6844842"/>
              <a:gd name="connsiteX12952" fmla="*/ 1575977 w 9143999"/>
              <a:gd name="connsiteY12952" fmla="*/ 4533579 h 6844842"/>
              <a:gd name="connsiteX12953" fmla="*/ 1598837 w 9143999"/>
              <a:gd name="connsiteY12953" fmla="*/ 4542147 h 6844842"/>
              <a:gd name="connsiteX12954" fmla="*/ 1587193 w 9143999"/>
              <a:gd name="connsiteY12954" fmla="*/ 4550581 h 6844842"/>
              <a:gd name="connsiteX12955" fmla="*/ 3572881 w 9143999"/>
              <a:gd name="connsiteY12955" fmla="*/ 4550581 h 6844842"/>
              <a:gd name="connsiteX12956" fmla="*/ 3559951 w 9143999"/>
              <a:gd name="connsiteY12956" fmla="*/ 4546151 h 6844842"/>
              <a:gd name="connsiteX12957" fmla="*/ 3561665 w 9143999"/>
              <a:gd name="connsiteY12957" fmla="*/ 4533579 h 6844842"/>
              <a:gd name="connsiteX12958" fmla="*/ 3584525 w 9143999"/>
              <a:gd name="connsiteY12958" fmla="*/ 4542147 h 6844842"/>
              <a:gd name="connsiteX12959" fmla="*/ 3572881 w 9143999"/>
              <a:gd name="connsiteY12959" fmla="*/ 4550581 h 6844842"/>
              <a:gd name="connsiteX12960" fmla="*/ 5571116 w 9143999"/>
              <a:gd name="connsiteY12960" fmla="*/ 4550581 h 6844842"/>
              <a:gd name="connsiteX12961" fmla="*/ 5559472 w 9143999"/>
              <a:gd name="connsiteY12961" fmla="*/ 4542147 h 6844842"/>
              <a:gd name="connsiteX12962" fmla="*/ 5582332 w 9143999"/>
              <a:gd name="connsiteY12962" fmla="*/ 4533579 h 6844842"/>
              <a:gd name="connsiteX12963" fmla="*/ 5584046 w 9143999"/>
              <a:gd name="connsiteY12963" fmla="*/ 4546151 h 6844842"/>
              <a:gd name="connsiteX12964" fmla="*/ 5571116 w 9143999"/>
              <a:gd name="connsiteY12964" fmla="*/ 4550581 h 6844842"/>
              <a:gd name="connsiteX12965" fmla="*/ 7556804 w 9143999"/>
              <a:gd name="connsiteY12965" fmla="*/ 4550581 h 6844842"/>
              <a:gd name="connsiteX12966" fmla="*/ 7545160 w 9143999"/>
              <a:gd name="connsiteY12966" fmla="*/ 4542147 h 6844842"/>
              <a:gd name="connsiteX12967" fmla="*/ 7568020 w 9143999"/>
              <a:gd name="connsiteY12967" fmla="*/ 4533579 h 6844842"/>
              <a:gd name="connsiteX12968" fmla="*/ 7569734 w 9143999"/>
              <a:gd name="connsiteY12968" fmla="*/ 4546151 h 6844842"/>
              <a:gd name="connsiteX12969" fmla="*/ 7556804 w 9143999"/>
              <a:gd name="connsiteY12969" fmla="*/ 4550581 h 6844842"/>
              <a:gd name="connsiteX12970" fmla="*/ 1182416 w 9143999"/>
              <a:gd name="connsiteY12970" fmla="*/ 4551369 h 6844842"/>
              <a:gd name="connsiteX12971" fmla="*/ 1174844 w 9143999"/>
              <a:gd name="connsiteY12971" fmla="*/ 4546151 h 6844842"/>
              <a:gd name="connsiteX12972" fmla="*/ 1186274 w 9143999"/>
              <a:gd name="connsiteY12972" fmla="*/ 4529004 h 6844842"/>
              <a:gd name="connsiteX12973" fmla="*/ 1194275 w 9143999"/>
              <a:gd name="connsiteY12973" fmla="*/ 4546722 h 6844842"/>
              <a:gd name="connsiteX12974" fmla="*/ 1182416 w 9143999"/>
              <a:gd name="connsiteY12974" fmla="*/ 4551369 h 6844842"/>
              <a:gd name="connsiteX12975" fmla="*/ 7961581 w 9143999"/>
              <a:gd name="connsiteY12975" fmla="*/ 4551369 h 6844842"/>
              <a:gd name="connsiteX12976" fmla="*/ 7949722 w 9143999"/>
              <a:gd name="connsiteY12976" fmla="*/ 4546722 h 6844842"/>
              <a:gd name="connsiteX12977" fmla="*/ 7957723 w 9143999"/>
              <a:gd name="connsiteY12977" fmla="*/ 4529004 h 6844842"/>
              <a:gd name="connsiteX12978" fmla="*/ 7969153 w 9143999"/>
              <a:gd name="connsiteY12978" fmla="*/ 4546151 h 6844842"/>
              <a:gd name="connsiteX12979" fmla="*/ 7961581 w 9143999"/>
              <a:gd name="connsiteY12979" fmla="*/ 4551369 h 6844842"/>
              <a:gd name="connsiteX12980" fmla="*/ 3043577 w 9143999"/>
              <a:gd name="connsiteY12980" fmla="*/ 4551867 h 6844842"/>
              <a:gd name="connsiteX12981" fmla="*/ 3034433 w 9143999"/>
              <a:gd name="connsiteY12981" fmla="*/ 4545579 h 6844842"/>
              <a:gd name="connsiteX12982" fmla="*/ 3049864 w 9143999"/>
              <a:gd name="connsiteY12982" fmla="*/ 4533005 h 6844842"/>
              <a:gd name="connsiteX12983" fmla="*/ 3043577 w 9143999"/>
              <a:gd name="connsiteY12983" fmla="*/ 4551867 h 6844842"/>
              <a:gd name="connsiteX12984" fmla="*/ 6100420 w 9143999"/>
              <a:gd name="connsiteY12984" fmla="*/ 4551867 h 6844842"/>
              <a:gd name="connsiteX12985" fmla="*/ 6094133 w 9143999"/>
              <a:gd name="connsiteY12985" fmla="*/ 4533005 h 6844842"/>
              <a:gd name="connsiteX12986" fmla="*/ 6109564 w 9143999"/>
              <a:gd name="connsiteY12986" fmla="*/ 4545579 h 6844842"/>
              <a:gd name="connsiteX12987" fmla="*/ 6100420 w 9143999"/>
              <a:gd name="connsiteY12987" fmla="*/ 4551867 h 6844842"/>
              <a:gd name="connsiteX12988" fmla="*/ 529330 w 9143999"/>
              <a:gd name="connsiteY12988" fmla="*/ 4561223 h 6844842"/>
              <a:gd name="connsiteX12989" fmla="*/ 513685 w 9143999"/>
              <a:gd name="connsiteY12989" fmla="*/ 4554720 h 6844842"/>
              <a:gd name="connsiteX12990" fmla="*/ 516547 w 9143999"/>
              <a:gd name="connsiteY12990" fmla="*/ 4528427 h 6844842"/>
              <a:gd name="connsiteX12991" fmla="*/ 537690 w 9143999"/>
              <a:gd name="connsiteY12991" fmla="*/ 4546715 h 6844842"/>
              <a:gd name="connsiteX12992" fmla="*/ 529330 w 9143999"/>
              <a:gd name="connsiteY12992" fmla="*/ 4561223 h 6844842"/>
              <a:gd name="connsiteX12993" fmla="*/ 8614667 w 9143999"/>
              <a:gd name="connsiteY12993" fmla="*/ 4561223 h 6844842"/>
              <a:gd name="connsiteX12994" fmla="*/ 8606307 w 9143999"/>
              <a:gd name="connsiteY12994" fmla="*/ 4546715 h 6844842"/>
              <a:gd name="connsiteX12995" fmla="*/ 8627450 w 9143999"/>
              <a:gd name="connsiteY12995" fmla="*/ 4528427 h 6844842"/>
              <a:gd name="connsiteX12996" fmla="*/ 8630312 w 9143999"/>
              <a:gd name="connsiteY12996" fmla="*/ 4554720 h 6844842"/>
              <a:gd name="connsiteX12997" fmla="*/ 8614667 w 9143999"/>
              <a:gd name="connsiteY12997" fmla="*/ 4561223 h 6844842"/>
              <a:gd name="connsiteX12998" fmla="*/ 3308197 w 9143999"/>
              <a:gd name="connsiteY12998" fmla="*/ 4562797 h 6844842"/>
              <a:gd name="connsiteX12999" fmla="*/ 3290051 w 9143999"/>
              <a:gd name="connsiteY12999" fmla="*/ 4556439 h 6844842"/>
              <a:gd name="connsiteX13000" fmla="*/ 3294052 w 9143999"/>
              <a:gd name="connsiteY13000" fmla="*/ 4526719 h 6844842"/>
              <a:gd name="connsiteX13001" fmla="*/ 3317483 w 9143999"/>
              <a:gd name="connsiteY13001" fmla="*/ 4527861 h 6844842"/>
              <a:gd name="connsiteX13002" fmla="*/ 3323770 w 9143999"/>
              <a:gd name="connsiteY13002" fmla="*/ 4550722 h 6844842"/>
              <a:gd name="connsiteX13003" fmla="*/ 3308197 w 9143999"/>
              <a:gd name="connsiteY13003" fmla="*/ 4562797 h 6844842"/>
              <a:gd name="connsiteX13004" fmla="*/ 5835800 w 9143999"/>
              <a:gd name="connsiteY13004" fmla="*/ 4562797 h 6844842"/>
              <a:gd name="connsiteX13005" fmla="*/ 5820227 w 9143999"/>
              <a:gd name="connsiteY13005" fmla="*/ 4550722 h 6844842"/>
              <a:gd name="connsiteX13006" fmla="*/ 5826514 w 9143999"/>
              <a:gd name="connsiteY13006" fmla="*/ 4527861 h 6844842"/>
              <a:gd name="connsiteX13007" fmla="*/ 5849945 w 9143999"/>
              <a:gd name="connsiteY13007" fmla="*/ 4526719 h 6844842"/>
              <a:gd name="connsiteX13008" fmla="*/ 5853946 w 9143999"/>
              <a:gd name="connsiteY13008" fmla="*/ 4556439 h 6844842"/>
              <a:gd name="connsiteX13009" fmla="*/ 5835800 w 9143999"/>
              <a:gd name="connsiteY13009" fmla="*/ 4562797 h 6844842"/>
              <a:gd name="connsiteX13010" fmla="*/ 2113499 w 9143999"/>
              <a:gd name="connsiteY13010" fmla="*/ 4563299 h 6844842"/>
              <a:gd name="connsiteX13011" fmla="*/ 2093496 w 9143999"/>
              <a:gd name="connsiteY13011" fmla="*/ 4551867 h 6844842"/>
              <a:gd name="connsiteX13012" fmla="*/ 2113499 w 9143999"/>
              <a:gd name="connsiteY13012" fmla="*/ 4517577 h 6844842"/>
              <a:gd name="connsiteX13013" fmla="*/ 2133501 w 9143999"/>
              <a:gd name="connsiteY13013" fmla="*/ 4551867 h 6844842"/>
              <a:gd name="connsiteX13014" fmla="*/ 2113499 w 9143999"/>
              <a:gd name="connsiteY13014" fmla="*/ 4563299 h 6844842"/>
              <a:gd name="connsiteX13015" fmla="*/ 2506060 w 9143999"/>
              <a:gd name="connsiteY13015" fmla="*/ 4563299 h 6844842"/>
              <a:gd name="connsiteX13016" fmla="*/ 2490058 w 9143999"/>
              <a:gd name="connsiteY13016" fmla="*/ 4549580 h 6844842"/>
              <a:gd name="connsiteX13017" fmla="*/ 2527777 w 9143999"/>
              <a:gd name="connsiteY13017" fmla="*/ 4525574 h 6844842"/>
              <a:gd name="connsiteX13018" fmla="*/ 2506060 w 9143999"/>
              <a:gd name="connsiteY13018" fmla="*/ 4563299 h 6844842"/>
              <a:gd name="connsiteX13019" fmla="*/ 6637937 w 9143999"/>
              <a:gd name="connsiteY13019" fmla="*/ 4563299 h 6844842"/>
              <a:gd name="connsiteX13020" fmla="*/ 6616220 w 9143999"/>
              <a:gd name="connsiteY13020" fmla="*/ 4525574 h 6844842"/>
              <a:gd name="connsiteX13021" fmla="*/ 6653939 w 9143999"/>
              <a:gd name="connsiteY13021" fmla="*/ 4549580 h 6844842"/>
              <a:gd name="connsiteX13022" fmla="*/ 6637937 w 9143999"/>
              <a:gd name="connsiteY13022" fmla="*/ 4563299 h 6844842"/>
              <a:gd name="connsiteX13023" fmla="*/ 7030498 w 9143999"/>
              <a:gd name="connsiteY13023" fmla="*/ 4563299 h 6844842"/>
              <a:gd name="connsiteX13024" fmla="*/ 7010496 w 9143999"/>
              <a:gd name="connsiteY13024" fmla="*/ 4551867 h 6844842"/>
              <a:gd name="connsiteX13025" fmla="*/ 7030498 w 9143999"/>
              <a:gd name="connsiteY13025" fmla="*/ 4517577 h 6844842"/>
              <a:gd name="connsiteX13026" fmla="*/ 7050501 w 9143999"/>
              <a:gd name="connsiteY13026" fmla="*/ 4551867 h 6844842"/>
              <a:gd name="connsiteX13027" fmla="*/ 7030498 w 9143999"/>
              <a:gd name="connsiteY13027" fmla="*/ 4563299 h 6844842"/>
              <a:gd name="connsiteX13028" fmla="*/ 3836107 w 9143999"/>
              <a:gd name="connsiteY13028" fmla="*/ 4563642 h 6844842"/>
              <a:gd name="connsiteX13029" fmla="*/ 3820712 w 9143999"/>
              <a:gd name="connsiteY13029" fmla="*/ 4556439 h 6844842"/>
              <a:gd name="connsiteX13030" fmla="*/ 3826427 w 9143999"/>
              <a:gd name="connsiteY13030" fmla="*/ 4523859 h 6844842"/>
              <a:gd name="connsiteX13031" fmla="*/ 3849287 w 9143999"/>
              <a:gd name="connsiteY13031" fmla="*/ 4529004 h 6844842"/>
              <a:gd name="connsiteX13032" fmla="*/ 3836107 w 9143999"/>
              <a:gd name="connsiteY13032" fmla="*/ 4563642 h 6844842"/>
              <a:gd name="connsiteX13033" fmla="*/ 5307890 w 9143999"/>
              <a:gd name="connsiteY13033" fmla="*/ 4563642 h 6844842"/>
              <a:gd name="connsiteX13034" fmla="*/ 5294710 w 9143999"/>
              <a:gd name="connsiteY13034" fmla="*/ 4529004 h 6844842"/>
              <a:gd name="connsiteX13035" fmla="*/ 5317570 w 9143999"/>
              <a:gd name="connsiteY13035" fmla="*/ 4523859 h 6844842"/>
              <a:gd name="connsiteX13036" fmla="*/ 5323285 w 9143999"/>
              <a:gd name="connsiteY13036" fmla="*/ 4556439 h 6844842"/>
              <a:gd name="connsiteX13037" fmla="*/ 5307890 w 9143999"/>
              <a:gd name="connsiteY13037" fmla="*/ 4563642 h 6844842"/>
              <a:gd name="connsiteX13038" fmla="*/ 2241764 w 9143999"/>
              <a:gd name="connsiteY13038" fmla="*/ 4568329 h 6844842"/>
              <a:gd name="connsiteX13039" fmla="*/ 2225307 w 9143999"/>
              <a:gd name="connsiteY13039" fmla="*/ 4559871 h 6844842"/>
              <a:gd name="connsiteX13040" fmla="*/ 2225307 w 9143999"/>
              <a:gd name="connsiteY13040" fmla="*/ 4524438 h 6844842"/>
              <a:gd name="connsiteX13041" fmla="*/ 2270455 w 9143999"/>
              <a:gd name="connsiteY13041" fmla="*/ 4535292 h 6844842"/>
              <a:gd name="connsiteX13042" fmla="*/ 2241764 w 9143999"/>
              <a:gd name="connsiteY13042" fmla="*/ 4568329 h 6844842"/>
              <a:gd name="connsiteX13043" fmla="*/ 6902233 w 9143999"/>
              <a:gd name="connsiteY13043" fmla="*/ 4568329 h 6844842"/>
              <a:gd name="connsiteX13044" fmla="*/ 6873542 w 9143999"/>
              <a:gd name="connsiteY13044" fmla="*/ 4535292 h 6844842"/>
              <a:gd name="connsiteX13045" fmla="*/ 6918690 w 9143999"/>
              <a:gd name="connsiteY13045" fmla="*/ 4524438 h 6844842"/>
              <a:gd name="connsiteX13046" fmla="*/ 6918690 w 9143999"/>
              <a:gd name="connsiteY13046" fmla="*/ 4559871 h 6844842"/>
              <a:gd name="connsiteX13047" fmla="*/ 6902233 w 9143999"/>
              <a:gd name="connsiteY13047" fmla="*/ 4568329 h 6844842"/>
              <a:gd name="connsiteX13048" fmla="*/ 4098113 w 9143999"/>
              <a:gd name="connsiteY13048" fmla="*/ 4568371 h 6844842"/>
              <a:gd name="connsiteX13049" fmla="*/ 4079182 w 9143999"/>
              <a:gd name="connsiteY13049" fmla="*/ 4555298 h 6844842"/>
              <a:gd name="connsiteX13050" fmla="*/ 4079754 w 9143999"/>
              <a:gd name="connsiteY13050" fmla="*/ 4526149 h 6844842"/>
              <a:gd name="connsiteX13051" fmla="*/ 4120902 w 9143999"/>
              <a:gd name="connsiteY13051" fmla="*/ 4530147 h 6844842"/>
              <a:gd name="connsiteX13052" fmla="*/ 4119187 w 9143999"/>
              <a:gd name="connsiteY13052" fmla="*/ 4557011 h 6844842"/>
              <a:gd name="connsiteX13053" fmla="*/ 4098113 w 9143999"/>
              <a:gd name="connsiteY13053" fmla="*/ 4568371 h 6844842"/>
              <a:gd name="connsiteX13054" fmla="*/ 5045884 w 9143999"/>
              <a:gd name="connsiteY13054" fmla="*/ 4568371 h 6844842"/>
              <a:gd name="connsiteX13055" fmla="*/ 5024810 w 9143999"/>
              <a:gd name="connsiteY13055" fmla="*/ 4557011 h 6844842"/>
              <a:gd name="connsiteX13056" fmla="*/ 5023095 w 9143999"/>
              <a:gd name="connsiteY13056" fmla="*/ 4530147 h 6844842"/>
              <a:gd name="connsiteX13057" fmla="*/ 5064243 w 9143999"/>
              <a:gd name="connsiteY13057" fmla="*/ 4526149 h 6844842"/>
              <a:gd name="connsiteX13058" fmla="*/ 5064815 w 9143999"/>
              <a:gd name="connsiteY13058" fmla="*/ 4555298 h 6844842"/>
              <a:gd name="connsiteX13059" fmla="*/ 5045884 w 9143999"/>
              <a:gd name="connsiteY13059" fmla="*/ 4568371 h 6844842"/>
              <a:gd name="connsiteX13060" fmla="*/ 3435242 w 9143999"/>
              <a:gd name="connsiteY13060" fmla="*/ 4568398 h 6844842"/>
              <a:gd name="connsiteX13061" fmla="*/ 3420713 w 9143999"/>
              <a:gd name="connsiteY13061" fmla="*/ 4563870 h 6844842"/>
              <a:gd name="connsiteX13062" fmla="*/ 3420142 w 9143999"/>
              <a:gd name="connsiteY13062" fmla="*/ 4520430 h 6844842"/>
              <a:gd name="connsiteX13063" fmla="*/ 3465862 w 9143999"/>
              <a:gd name="connsiteY13063" fmla="*/ 4545005 h 6844842"/>
              <a:gd name="connsiteX13064" fmla="*/ 3435242 w 9143999"/>
              <a:gd name="connsiteY13064" fmla="*/ 4568398 h 6844842"/>
              <a:gd name="connsiteX13065" fmla="*/ 5708755 w 9143999"/>
              <a:gd name="connsiteY13065" fmla="*/ 4568398 h 6844842"/>
              <a:gd name="connsiteX13066" fmla="*/ 5678135 w 9143999"/>
              <a:gd name="connsiteY13066" fmla="*/ 4545005 h 6844842"/>
              <a:gd name="connsiteX13067" fmla="*/ 5723855 w 9143999"/>
              <a:gd name="connsiteY13067" fmla="*/ 4520430 h 6844842"/>
              <a:gd name="connsiteX13068" fmla="*/ 5723284 w 9143999"/>
              <a:gd name="connsiteY13068" fmla="*/ 4563870 h 6844842"/>
              <a:gd name="connsiteX13069" fmla="*/ 5708755 w 9143999"/>
              <a:gd name="connsiteY13069" fmla="*/ 4568398 h 6844842"/>
              <a:gd name="connsiteX13070" fmla="*/ 1057055 w 9143999"/>
              <a:gd name="connsiteY13070" fmla="*/ 4568442 h 6844842"/>
              <a:gd name="connsiteX13071" fmla="*/ 1032295 w 9143999"/>
              <a:gd name="connsiteY13071" fmla="*/ 4555298 h 6844842"/>
              <a:gd name="connsiteX13072" fmla="*/ 1032295 w 9143999"/>
              <a:gd name="connsiteY13072" fmla="*/ 4526719 h 6844842"/>
              <a:gd name="connsiteX13073" fmla="*/ 1074533 w 9143999"/>
              <a:gd name="connsiteY13073" fmla="*/ 4525574 h 6844842"/>
              <a:gd name="connsiteX13074" fmla="*/ 1081384 w 9143999"/>
              <a:gd name="connsiteY13074" fmla="*/ 4550724 h 6844842"/>
              <a:gd name="connsiteX13075" fmla="*/ 1057055 w 9143999"/>
              <a:gd name="connsiteY13075" fmla="*/ 4568442 h 6844842"/>
              <a:gd name="connsiteX13076" fmla="*/ 8086942 w 9143999"/>
              <a:gd name="connsiteY13076" fmla="*/ 4568442 h 6844842"/>
              <a:gd name="connsiteX13077" fmla="*/ 8062613 w 9143999"/>
              <a:gd name="connsiteY13077" fmla="*/ 4550724 h 6844842"/>
              <a:gd name="connsiteX13078" fmla="*/ 8069464 w 9143999"/>
              <a:gd name="connsiteY13078" fmla="*/ 4525574 h 6844842"/>
              <a:gd name="connsiteX13079" fmla="*/ 8111702 w 9143999"/>
              <a:gd name="connsiteY13079" fmla="*/ 4526719 h 6844842"/>
              <a:gd name="connsiteX13080" fmla="*/ 8111702 w 9143999"/>
              <a:gd name="connsiteY13080" fmla="*/ 4555298 h 6844842"/>
              <a:gd name="connsiteX13081" fmla="*/ 8086942 w 9143999"/>
              <a:gd name="connsiteY13081" fmla="*/ 4568442 h 6844842"/>
              <a:gd name="connsiteX13082" fmla="*/ 130283 w 9143999"/>
              <a:gd name="connsiteY13082" fmla="*/ 4572725 h 6844842"/>
              <a:gd name="connsiteX13083" fmla="*/ 106250 w 9143999"/>
              <a:gd name="connsiteY13083" fmla="*/ 4563296 h 6844842"/>
              <a:gd name="connsiteX13084" fmla="*/ 103961 w 9143999"/>
              <a:gd name="connsiteY13084" fmla="*/ 4521572 h 6844842"/>
              <a:gd name="connsiteX13085" fmla="*/ 154316 w 9143999"/>
              <a:gd name="connsiteY13085" fmla="*/ 4526713 h 6844842"/>
              <a:gd name="connsiteX13086" fmla="*/ 152600 w 9143999"/>
              <a:gd name="connsiteY13086" fmla="*/ 4556437 h 6844842"/>
              <a:gd name="connsiteX13087" fmla="*/ 130283 w 9143999"/>
              <a:gd name="connsiteY13087" fmla="*/ 4572725 h 6844842"/>
              <a:gd name="connsiteX13088" fmla="*/ 9013714 w 9143999"/>
              <a:gd name="connsiteY13088" fmla="*/ 4572725 h 6844842"/>
              <a:gd name="connsiteX13089" fmla="*/ 8991397 w 9143999"/>
              <a:gd name="connsiteY13089" fmla="*/ 4556437 h 6844842"/>
              <a:gd name="connsiteX13090" fmla="*/ 8989681 w 9143999"/>
              <a:gd name="connsiteY13090" fmla="*/ 4526713 h 6844842"/>
              <a:gd name="connsiteX13091" fmla="*/ 9040036 w 9143999"/>
              <a:gd name="connsiteY13091" fmla="*/ 4521572 h 6844842"/>
              <a:gd name="connsiteX13092" fmla="*/ 9037747 w 9143999"/>
              <a:gd name="connsiteY13092" fmla="*/ 4563296 h 6844842"/>
              <a:gd name="connsiteX13093" fmla="*/ 9013714 w 9143999"/>
              <a:gd name="connsiteY13093" fmla="*/ 4572725 h 6844842"/>
              <a:gd name="connsiteX13094" fmla="*/ 2383326 w 9143999"/>
              <a:gd name="connsiteY13094" fmla="*/ 4573437 h 6844842"/>
              <a:gd name="connsiteX13095" fmla="*/ 2365681 w 9143999"/>
              <a:gd name="connsiteY13095" fmla="*/ 4570723 h 6844842"/>
              <a:gd name="connsiteX13096" fmla="*/ 2353108 w 9143999"/>
              <a:gd name="connsiteY13096" fmla="*/ 4526141 h 6844842"/>
              <a:gd name="connsiteX13097" fmla="*/ 2401114 w 9143999"/>
              <a:gd name="connsiteY13097" fmla="*/ 4524431 h 6844842"/>
              <a:gd name="connsiteX13098" fmla="*/ 2398828 w 9143999"/>
              <a:gd name="connsiteY13098" fmla="*/ 4563294 h 6844842"/>
              <a:gd name="connsiteX13099" fmla="*/ 2383326 w 9143999"/>
              <a:gd name="connsiteY13099" fmla="*/ 4573437 h 6844842"/>
              <a:gd name="connsiteX13100" fmla="*/ 6760671 w 9143999"/>
              <a:gd name="connsiteY13100" fmla="*/ 4573437 h 6844842"/>
              <a:gd name="connsiteX13101" fmla="*/ 6745169 w 9143999"/>
              <a:gd name="connsiteY13101" fmla="*/ 4563294 h 6844842"/>
              <a:gd name="connsiteX13102" fmla="*/ 6742883 w 9143999"/>
              <a:gd name="connsiteY13102" fmla="*/ 4524431 h 6844842"/>
              <a:gd name="connsiteX13103" fmla="*/ 6790889 w 9143999"/>
              <a:gd name="connsiteY13103" fmla="*/ 4526141 h 6844842"/>
              <a:gd name="connsiteX13104" fmla="*/ 6778316 w 9143999"/>
              <a:gd name="connsiteY13104" fmla="*/ 4570723 h 6844842"/>
              <a:gd name="connsiteX13105" fmla="*/ 6760671 w 9143999"/>
              <a:gd name="connsiteY13105" fmla="*/ 4573437 h 6844842"/>
              <a:gd name="connsiteX13106" fmla="*/ 929317 w 9143999"/>
              <a:gd name="connsiteY13106" fmla="*/ 4573543 h 6844842"/>
              <a:gd name="connsiteX13107" fmla="*/ 913238 w 9143999"/>
              <a:gd name="connsiteY13107" fmla="*/ 4573330 h 6844842"/>
              <a:gd name="connsiteX13108" fmla="*/ 895401 w 9143999"/>
              <a:gd name="connsiteY13108" fmla="*/ 4557575 h 6844842"/>
              <a:gd name="connsiteX13109" fmla="*/ 895401 w 9143999"/>
              <a:gd name="connsiteY13109" fmla="*/ 4526713 h 6844842"/>
              <a:gd name="connsiteX13110" fmla="*/ 953093 w 9143999"/>
              <a:gd name="connsiteY13110" fmla="*/ 4531861 h 6844842"/>
              <a:gd name="connsiteX13111" fmla="*/ 929317 w 9143999"/>
              <a:gd name="connsiteY13111" fmla="*/ 4573543 h 6844842"/>
              <a:gd name="connsiteX13112" fmla="*/ 8214680 w 9143999"/>
              <a:gd name="connsiteY13112" fmla="*/ 4573543 h 6844842"/>
              <a:gd name="connsiteX13113" fmla="*/ 8190904 w 9143999"/>
              <a:gd name="connsiteY13113" fmla="*/ 4531861 h 6844842"/>
              <a:gd name="connsiteX13114" fmla="*/ 8248596 w 9143999"/>
              <a:gd name="connsiteY13114" fmla="*/ 4526713 h 6844842"/>
              <a:gd name="connsiteX13115" fmla="*/ 8248596 w 9143999"/>
              <a:gd name="connsiteY13115" fmla="*/ 4557575 h 6844842"/>
              <a:gd name="connsiteX13116" fmla="*/ 8230759 w 9143999"/>
              <a:gd name="connsiteY13116" fmla="*/ 4573330 h 6844842"/>
              <a:gd name="connsiteX13117" fmla="*/ 8214680 w 9143999"/>
              <a:gd name="connsiteY13117" fmla="*/ 4573543 h 6844842"/>
              <a:gd name="connsiteX13118" fmla="*/ 0 w 9143999"/>
              <a:gd name="connsiteY13118" fmla="*/ 4577860 h 6844842"/>
              <a:gd name="connsiteX13119" fmla="*/ 0 w 9143999"/>
              <a:gd name="connsiteY13119" fmla="*/ 4504591 h 6844842"/>
              <a:gd name="connsiteX13120" fmla="*/ 7520 w 9143999"/>
              <a:gd name="connsiteY13120" fmla="*/ 4506145 h 6844842"/>
              <a:gd name="connsiteX13121" fmla="*/ 30427 w 9143999"/>
              <a:gd name="connsiteY13121" fmla="*/ 4527292 h 6844842"/>
              <a:gd name="connsiteX13122" fmla="*/ 8009 w 9143999"/>
              <a:gd name="connsiteY13122" fmla="*/ 4576452 h 6844842"/>
              <a:gd name="connsiteX13123" fmla="*/ 9143999 w 9143999"/>
              <a:gd name="connsiteY13123" fmla="*/ 4577860 h 6844842"/>
              <a:gd name="connsiteX13124" fmla="*/ 9135987 w 9143999"/>
              <a:gd name="connsiteY13124" fmla="*/ 4576452 h 6844842"/>
              <a:gd name="connsiteX13125" fmla="*/ 9113570 w 9143999"/>
              <a:gd name="connsiteY13125" fmla="*/ 4527292 h 6844842"/>
              <a:gd name="connsiteX13126" fmla="*/ 9136477 w 9143999"/>
              <a:gd name="connsiteY13126" fmla="*/ 4506145 h 6844842"/>
              <a:gd name="connsiteX13127" fmla="*/ 9143999 w 9143999"/>
              <a:gd name="connsiteY13127" fmla="*/ 4504590 h 6844842"/>
              <a:gd name="connsiteX13128" fmla="*/ 1317224 w 9143999"/>
              <a:gd name="connsiteY13128" fmla="*/ 4579221 h 6844842"/>
              <a:gd name="connsiteX13129" fmla="*/ 1300364 w 9143999"/>
              <a:gd name="connsiteY13129" fmla="*/ 4566151 h 6844842"/>
              <a:gd name="connsiteX13130" fmla="*/ 1306079 w 9143999"/>
              <a:gd name="connsiteY13130" fmla="*/ 4511854 h 6844842"/>
              <a:gd name="connsiteX13131" fmla="*/ 1348370 w 9143999"/>
              <a:gd name="connsiteY13131" fmla="*/ 4526712 h 6844842"/>
              <a:gd name="connsiteX13132" fmla="*/ 1332368 w 9143999"/>
              <a:gd name="connsiteY13132" fmla="*/ 4573009 h 6844842"/>
              <a:gd name="connsiteX13133" fmla="*/ 1317224 w 9143999"/>
              <a:gd name="connsiteY13133" fmla="*/ 4579221 h 6844842"/>
              <a:gd name="connsiteX13134" fmla="*/ 7826773 w 9143999"/>
              <a:gd name="connsiteY13134" fmla="*/ 4579221 h 6844842"/>
              <a:gd name="connsiteX13135" fmla="*/ 7811629 w 9143999"/>
              <a:gd name="connsiteY13135" fmla="*/ 4573009 h 6844842"/>
              <a:gd name="connsiteX13136" fmla="*/ 7795627 w 9143999"/>
              <a:gd name="connsiteY13136" fmla="*/ 4526712 h 6844842"/>
              <a:gd name="connsiteX13137" fmla="*/ 7837918 w 9143999"/>
              <a:gd name="connsiteY13137" fmla="*/ 4511854 h 6844842"/>
              <a:gd name="connsiteX13138" fmla="*/ 7843633 w 9143999"/>
              <a:gd name="connsiteY13138" fmla="*/ 4566151 h 6844842"/>
              <a:gd name="connsiteX13139" fmla="*/ 7826773 w 9143999"/>
              <a:gd name="connsiteY13139" fmla="*/ 4579221 h 6844842"/>
              <a:gd name="connsiteX13140" fmla="*/ 2773965 w 9143999"/>
              <a:gd name="connsiteY13140" fmla="*/ 4579435 h 6844842"/>
              <a:gd name="connsiteX13141" fmla="*/ 2754820 w 9143999"/>
              <a:gd name="connsiteY13141" fmla="*/ 4565580 h 6844842"/>
              <a:gd name="connsiteX13142" fmla="*/ 2743961 w 9143999"/>
              <a:gd name="connsiteY13142" fmla="*/ 4535857 h 6844842"/>
              <a:gd name="connsiteX13143" fmla="*/ 2775965 w 9143999"/>
              <a:gd name="connsiteY13143" fmla="*/ 4510141 h 6844842"/>
              <a:gd name="connsiteX13144" fmla="*/ 2794825 w 9143999"/>
              <a:gd name="connsiteY13144" fmla="*/ 4568437 h 6844842"/>
              <a:gd name="connsiteX13145" fmla="*/ 2773965 w 9143999"/>
              <a:gd name="connsiteY13145" fmla="*/ 4579435 h 6844842"/>
              <a:gd name="connsiteX13146" fmla="*/ 6370032 w 9143999"/>
              <a:gd name="connsiteY13146" fmla="*/ 4579435 h 6844842"/>
              <a:gd name="connsiteX13147" fmla="*/ 6349172 w 9143999"/>
              <a:gd name="connsiteY13147" fmla="*/ 4568437 h 6844842"/>
              <a:gd name="connsiteX13148" fmla="*/ 6368032 w 9143999"/>
              <a:gd name="connsiteY13148" fmla="*/ 4510141 h 6844842"/>
              <a:gd name="connsiteX13149" fmla="*/ 6400036 w 9143999"/>
              <a:gd name="connsiteY13149" fmla="*/ 4535857 h 6844842"/>
              <a:gd name="connsiteX13150" fmla="*/ 6389177 w 9143999"/>
              <a:gd name="connsiteY13150" fmla="*/ 4565580 h 6844842"/>
              <a:gd name="connsiteX13151" fmla="*/ 6370032 w 9143999"/>
              <a:gd name="connsiteY13151" fmla="*/ 4579435 h 6844842"/>
              <a:gd name="connsiteX13152" fmla="*/ 397805 w 9143999"/>
              <a:gd name="connsiteY13152" fmla="*/ 4579586 h 6844842"/>
              <a:gd name="connsiteX13153" fmla="*/ 368693 w 9143999"/>
              <a:gd name="connsiteY13153" fmla="*/ 4567301 h 6844842"/>
              <a:gd name="connsiteX13154" fmla="*/ 374416 w 9143999"/>
              <a:gd name="connsiteY13154" fmla="*/ 4511860 h 6844842"/>
              <a:gd name="connsiteX13155" fmla="*/ 408750 w 9143999"/>
              <a:gd name="connsiteY13155" fmla="*/ 4509571 h 6844842"/>
              <a:gd name="connsiteX13156" fmla="*/ 423010 w 9143999"/>
              <a:gd name="connsiteY13156" fmla="*/ 4562728 h 6844842"/>
              <a:gd name="connsiteX13157" fmla="*/ 397805 w 9143999"/>
              <a:gd name="connsiteY13157" fmla="*/ 4579586 h 6844842"/>
              <a:gd name="connsiteX13158" fmla="*/ 8746192 w 9143999"/>
              <a:gd name="connsiteY13158" fmla="*/ 4579586 h 6844842"/>
              <a:gd name="connsiteX13159" fmla="*/ 8720987 w 9143999"/>
              <a:gd name="connsiteY13159" fmla="*/ 4562728 h 6844842"/>
              <a:gd name="connsiteX13160" fmla="*/ 8735247 w 9143999"/>
              <a:gd name="connsiteY13160" fmla="*/ 4509571 h 6844842"/>
              <a:gd name="connsiteX13161" fmla="*/ 8769581 w 9143999"/>
              <a:gd name="connsiteY13161" fmla="*/ 4511860 h 6844842"/>
              <a:gd name="connsiteX13162" fmla="*/ 8775304 w 9143999"/>
              <a:gd name="connsiteY13162" fmla="*/ 4567301 h 6844842"/>
              <a:gd name="connsiteX13163" fmla="*/ 8746192 w 9143999"/>
              <a:gd name="connsiteY13163" fmla="*/ 4579586 h 6844842"/>
              <a:gd name="connsiteX13164" fmla="*/ 4223330 w 9143999"/>
              <a:gd name="connsiteY13164" fmla="*/ 4580036 h 6844842"/>
              <a:gd name="connsiteX13165" fmla="*/ 4205274 w 9143999"/>
              <a:gd name="connsiteY13165" fmla="*/ 4567867 h 6844842"/>
              <a:gd name="connsiteX13166" fmla="*/ 4205274 w 9143999"/>
              <a:gd name="connsiteY13166" fmla="*/ 4515285 h 6844842"/>
              <a:gd name="connsiteX13167" fmla="*/ 4270425 w 9143999"/>
              <a:gd name="connsiteY13167" fmla="*/ 4539288 h 6844842"/>
              <a:gd name="connsiteX13168" fmla="*/ 4223330 w 9143999"/>
              <a:gd name="connsiteY13168" fmla="*/ 4580036 h 6844842"/>
              <a:gd name="connsiteX13169" fmla="*/ 4920667 w 9143999"/>
              <a:gd name="connsiteY13169" fmla="*/ 4580036 h 6844842"/>
              <a:gd name="connsiteX13170" fmla="*/ 4873572 w 9143999"/>
              <a:gd name="connsiteY13170" fmla="*/ 4539288 h 6844842"/>
              <a:gd name="connsiteX13171" fmla="*/ 4938723 w 9143999"/>
              <a:gd name="connsiteY13171" fmla="*/ 4515285 h 6844842"/>
              <a:gd name="connsiteX13172" fmla="*/ 4938723 w 9143999"/>
              <a:gd name="connsiteY13172" fmla="*/ 4567867 h 6844842"/>
              <a:gd name="connsiteX13173" fmla="*/ 4920667 w 9143999"/>
              <a:gd name="connsiteY13173" fmla="*/ 4580036 h 6844842"/>
              <a:gd name="connsiteX13174" fmla="*/ 3701550 w 9143999"/>
              <a:gd name="connsiteY13174" fmla="*/ 4580152 h 6844842"/>
              <a:gd name="connsiteX13175" fmla="*/ 3675761 w 9143999"/>
              <a:gd name="connsiteY13175" fmla="*/ 4570728 h 6844842"/>
              <a:gd name="connsiteX13176" fmla="*/ 3666617 w 9143999"/>
              <a:gd name="connsiteY13176" fmla="*/ 4527292 h 6844842"/>
              <a:gd name="connsiteX13177" fmla="*/ 3725482 w 9143999"/>
              <a:gd name="connsiteY13177" fmla="*/ 4509576 h 6844842"/>
              <a:gd name="connsiteX13178" fmla="*/ 3729482 w 9143999"/>
              <a:gd name="connsiteY13178" fmla="*/ 4570728 h 6844842"/>
              <a:gd name="connsiteX13179" fmla="*/ 3701550 w 9143999"/>
              <a:gd name="connsiteY13179" fmla="*/ 4580152 h 6844842"/>
              <a:gd name="connsiteX13180" fmla="*/ 5442447 w 9143999"/>
              <a:gd name="connsiteY13180" fmla="*/ 4580152 h 6844842"/>
              <a:gd name="connsiteX13181" fmla="*/ 5414515 w 9143999"/>
              <a:gd name="connsiteY13181" fmla="*/ 4570728 h 6844842"/>
              <a:gd name="connsiteX13182" fmla="*/ 5418515 w 9143999"/>
              <a:gd name="connsiteY13182" fmla="*/ 4509576 h 6844842"/>
              <a:gd name="connsiteX13183" fmla="*/ 5477380 w 9143999"/>
              <a:gd name="connsiteY13183" fmla="*/ 4527292 h 6844842"/>
              <a:gd name="connsiteX13184" fmla="*/ 5468236 w 9143999"/>
              <a:gd name="connsiteY13184" fmla="*/ 4570728 h 6844842"/>
              <a:gd name="connsiteX13185" fmla="*/ 5442447 w 9143999"/>
              <a:gd name="connsiteY13185" fmla="*/ 4580152 h 6844842"/>
              <a:gd name="connsiteX13186" fmla="*/ 259286 w 9143999"/>
              <a:gd name="connsiteY13186" fmla="*/ 4580441 h 6844842"/>
              <a:gd name="connsiteX13187" fmla="*/ 227895 w 9143999"/>
              <a:gd name="connsiteY13187" fmla="*/ 4561584 h 6844842"/>
              <a:gd name="connsiteX13188" fmla="*/ 227323 w 9143999"/>
              <a:gd name="connsiteY13188" fmla="*/ 4524433 h 6844842"/>
              <a:gd name="connsiteX13189" fmla="*/ 280975 w 9143999"/>
              <a:gd name="connsiteY13189" fmla="*/ 4510142 h 6844842"/>
              <a:gd name="connsiteX13190" fmla="*/ 259286 w 9143999"/>
              <a:gd name="connsiteY13190" fmla="*/ 4580441 h 6844842"/>
              <a:gd name="connsiteX13191" fmla="*/ 8884711 w 9143999"/>
              <a:gd name="connsiteY13191" fmla="*/ 4580441 h 6844842"/>
              <a:gd name="connsiteX13192" fmla="*/ 8863022 w 9143999"/>
              <a:gd name="connsiteY13192" fmla="*/ 4510142 h 6844842"/>
              <a:gd name="connsiteX13193" fmla="*/ 8916674 w 9143999"/>
              <a:gd name="connsiteY13193" fmla="*/ 4524433 h 6844842"/>
              <a:gd name="connsiteX13194" fmla="*/ 8916102 w 9143999"/>
              <a:gd name="connsiteY13194" fmla="*/ 4561584 h 6844842"/>
              <a:gd name="connsiteX13195" fmla="*/ 8884711 w 9143999"/>
              <a:gd name="connsiteY13195" fmla="*/ 4580441 h 6844842"/>
              <a:gd name="connsiteX13196" fmla="*/ 4495456 w 9143999"/>
              <a:gd name="connsiteY13196" fmla="*/ 4580593 h 6844842"/>
              <a:gd name="connsiteX13197" fmla="*/ 4463738 w 9143999"/>
              <a:gd name="connsiteY13197" fmla="*/ 4571306 h 6844842"/>
              <a:gd name="connsiteX13198" fmla="*/ 4467738 w 9143999"/>
              <a:gd name="connsiteY13198" fmla="*/ 4509010 h 6844842"/>
              <a:gd name="connsiteX13199" fmla="*/ 4520888 w 9143999"/>
              <a:gd name="connsiteY13199" fmla="*/ 4508438 h 6844842"/>
              <a:gd name="connsiteX13200" fmla="*/ 4543176 w 9143999"/>
              <a:gd name="connsiteY13200" fmla="*/ 4523297 h 6844842"/>
              <a:gd name="connsiteX13201" fmla="*/ 4550034 w 9143999"/>
              <a:gd name="connsiteY13201" fmla="*/ 4543298 h 6844842"/>
              <a:gd name="connsiteX13202" fmla="*/ 4542033 w 9143999"/>
              <a:gd name="connsiteY13202" fmla="*/ 4563304 h 6844842"/>
              <a:gd name="connsiteX13203" fmla="*/ 4527174 w 9143999"/>
              <a:gd name="connsiteY13203" fmla="*/ 4571877 h 6844842"/>
              <a:gd name="connsiteX13204" fmla="*/ 4495456 w 9143999"/>
              <a:gd name="connsiteY13204" fmla="*/ 4580593 h 6844842"/>
              <a:gd name="connsiteX13205" fmla="*/ 4648541 w 9143999"/>
              <a:gd name="connsiteY13205" fmla="*/ 4580593 h 6844842"/>
              <a:gd name="connsiteX13206" fmla="*/ 4616823 w 9143999"/>
              <a:gd name="connsiteY13206" fmla="*/ 4571877 h 6844842"/>
              <a:gd name="connsiteX13207" fmla="*/ 4601964 w 9143999"/>
              <a:gd name="connsiteY13207" fmla="*/ 4563304 h 6844842"/>
              <a:gd name="connsiteX13208" fmla="*/ 4593963 w 9143999"/>
              <a:gd name="connsiteY13208" fmla="*/ 4543298 h 6844842"/>
              <a:gd name="connsiteX13209" fmla="*/ 4600821 w 9143999"/>
              <a:gd name="connsiteY13209" fmla="*/ 4523297 h 6844842"/>
              <a:gd name="connsiteX13210" fmla="*/ 4623109 w 9143999"/>
              <a:gd name="connsiteY13210" fmla="*/ 4508438 h 6844842"/>
              <a:gd name="connsiteX13211" fmla="*/ 4676259 w 9143999"/>
              <a:gd name="connsiteY13211" fmla="*/ 4509010 h 6844842"/>
              <a:gd name="connsiteX13212" fmla="*/ 4680259 w 9143999"/>
              <a:gd name="connsiteY13212" fmla="*/ 4571306 h 6844842"/>
              <a:gd name="connsiteX13213" fmla="*/ 4648541 w 9143999"/>
              <a:gd name="connsiteY13213" fmla="*/ 4580593 h 6844842"/>
              <a:gd name="connsiteX13214" fmla="*/ 2910562 w 9143999"/>
              <a:gd name="connsiteY13214" fmla="*/ 4580731 h 6844842"/>
              <a:gd name="connsiteX13215" fmla="*/ 2879201 w 9143999"/>
              <a:gd name="connsiteY13215" fmla="*/ 4567301 h 6844842"/>
              <a:gd name="connsiteX13216" fmla="*/ 2895203 w 9143999"/>
              <a:gd name="connsiteY13216" fmla="*/ 4506145 h 6844842"/>
              <a:gd name="connsiteX13217" fmla="*/ 2928350 w 9143999"/>
              <a:gd name="connsiteY13217" fmla="*/ 4510148 h 6844842"/>
              <a:gd name="connsiteX13218" fmla="*/ 2938065 w 9143999"/>
              <a:gd name="connsiteY13218" fmla="*/ 4566730 h 6844842"/>
              <a:gd name="connsiteX13219" fmla="*/ 2910562 w 9143999"/>
              <a:gd name="connsiteY13219" fmla="*/ 4580731 h 6844842"/>
              <a:gd name="connsiteX13220" fmla="*/ 6233435 w 9143999"/>
              <a:gd name="connsiteY13220" fmla="*/ 4580731 h 6844842"/>
              <a:gd name="connsiteX13221" fmla="*/ 6205932 w 9143999"/>
              <a:gd name="connsiteY13221" fmla="*/ 4566730 h 6844842"/>
              <a:gd name="connsiteX13222" fmla="*/ 6215647 w 9143999"/>
              <a:gd name="connsiteY13222" fmla="*/ 4510148 h 6844842"/>
              <a:gd name="connsiteX13223" fmla="*/ 6248794 w 9143999"/>
              <a:gd name="connsiteY13223" fmla="*/ 4506145 h 6844842"/>
              <a:gd name="connsiteX13224" fmla="*/ 6264796 w 9143999"/>
              <a:gd name="connsiteY13224" fmla="*/ 4567301 h 6844842"/>
              <a:gd name="connsiteX13225" fmla="*/ 6233435 w 9143999"/>
              <a:gd name="connsiteY13225" fmla="*/ 4580731 h 6844842"/>
              <a:gd name="connsiteX13226" fmla="*/ 661546 w 9143999"/>
              <a:gd name="connsiteY13226" fmla="*/ 4583026 h 6844842"/>
              <a:gd name="connsiteX13227" fmla="*/ 639792 w 9143999"/>
              <a:gd name="connsiteY13227" fmla="*/ 4582161 h 6844842"/>
              <a:gd name="connsiteX13228" fmla="*/ 612943 w 9143999"/>
              <a:gd name="connsiteY13228" fmla="*/ 4537582 h 6844842"/>
              <a:gd name="connsiteX13229" fmla="*/ 656954 w 9143999"/>
              <a:gd name="connsiteY13229" fmla="*/ 4494721 h 6844842"/>
              <a:gd name="connsiteX13230" fmla="*/ 698664 w 9143999"/>
              <a:gd name="connsiteY13230" fmla="*/ 4539867 h 6844842"/>
              <a:gd name="connsiteX13231" fmla="*/ 661546 w 9143999"/>
              <a:gd name="connsiteY13231" fmla="*/ 4583026 h 6844842"/>
              <a:gd name="connsiteX13232" fmla="*/ 8482451 w 9143999"/>
              <a:gd name="connsiteY13232" fmla="*/ 4583026 h 6844842"/>
              <a:gd name="connsiteX13233" fmla="*/ 8445333 w 9143999"/>
              <a:gd name="connsiteY13233" fmla="*/ 4539867 h 6844842"/>
              <a:gd name="connsiteX13234" fmla="*/ 8487043 w 9143999"/>
              <a:gd name="connsiteY13234" fmla="*/ 4494721 h 6844842"/>
              <a:gd name="connsiteX13235" fmla="*/ 8531054 w 9143999"/>
              <a:gd name="connsiteY13235" fmla="*/ 4537582 h 6844842"/>
              <a:gd name="connsiteX13236" fmla="*/ 8504205 w 9143999"/>
              <a:gd name="connsiteY13236" fmla="*/ 4582161 h 6844842"/>
              <a:gd name="connsiteX13237" fmla="*/ 8482451 w 9143999"/>
              <a:gd name="connsiteY13237" fmla="*/ 4583026 h 6844842"/>
              <a:gd name="connsiteX13238" fmla="*/ 2652445 w 9143999"/>
              <a:gd name="connsiteY13238" fmla="*/ 4584661 h 6844842"/>
              <a:gd name="connsiteX13239" fmla="*/ 2620726 w 9143999"/>
              <a:gd name="connsiteY13239" fmla="*/ 4582161 h 6844842"/>
              <a:gd name="connsiteX13240" fmla="*/ 2598438 w 9143999"/>
              <a:gd name="connsiteY13240" fmla="*/ 4537007 h 6844842"/>
              <a:gd name="connsiteX13241" fmla="*/ 2643586 w 9143999"/>
              <a:gd name="connsiteY13241" fmla="*/ 4494721 h 6844842"/>
              <a:gd name="connsiteX13242" fmla="*/ 2675019 w 9143999"/>
              <a:gd name="connsiteY13242" fmla="*/ 4512436 h 6844842"/>
              <a:gd name="connsiteX13243" fmla="*/ 2675590 w 9143999"/>
              <a:gd name="connsiteY13243" fmla="*/ 4571303 h 6844842"/>
              <a:gd name="connsiteX13244" fmla="*/ 2652445 w 9143999"/>
              <a:gd name="connsiteY13244" fmla="*/ 4584661 h 6844842"/>
              <a:gd name="connsiteX13245" fmla="*/ 6491552 w 9143999"/>
              <a:gd name="connsiteY13245" fmla="*/ 4584661 h 6844842"/>
              <a:gd name="connsiteX13246" fmla="*/ 6468407 w 9143999"/>
              <a:gd name="connsiteY13246" fmla="*/ 4571303 h 6844842"/>
              <a:gd name="connsiteX13247" fmla="*/ 6468978 w 9143999"/>
              <a:gd name="connsiteY13247" fmla="*/ 4512436 h 6844842"/>
              <a:gd name="connsiteX13248" fmla="*/ 6500411 w 9143999"/>
              <a:gd name="connsiteY13248" fmla="*/ 4494721 h 6844842"/>
              <a:gd name="connsiteX13249" fmla="*/ 6545559 w 9143999"/>
              <a:gd name="connsiteY13249" fmla="*/ 4537007 h 6844842"/>
              <a:gd name="connsiteX13250" fmla="*/ 6523271 w 9143999"/>
              <a:gd name="connsiteY13250" fmla="*/ 4582161 h 6844842"/>
              <a:gd name="connsiteX13251" fmla="*/ 6491552 w 9143999"/>
              <a:gd name="connsiteY13251" fmla="*/ 4584661 h 6844842"/>
              <a:gd name="connsiteX13252" fmla="*/ 1985787 w 9143999"/>
              <a:gd name="connsiteY13252" fmla="*/ 4585000 h 6844842"/>
              <a:gd name="connsiteX13253" fmla="*/ 1957685 w 9143999"/>
              <a:gd name="connsiteY13253" fmla="*/ 4582161 h 6844842"/>
              <a:gd name="connsiteX13254" fmla="*/ 1948541 w 9143999"/>
              <a:gd name="connsiteY13254" fmla="*/ 4509576 h 6844842"/>
              <a:gd name="connsiteX13255" fmla="*/ 2027979 w 9143999"/>
              <a:gd name="connsiteY13255" fmla="*/ 4542721 h 6844842"/>
              <a:gd name="connsiteX13256" fmla="*/ 1985787 w 9143999"/>
              <a:gd name="connsiteY13256" fmla="*/ 4585000 h 6844842"/>
              <a:gd name="connsiteX13257" fmla="*/ 7158210 w 9143999"/>
              <a:gd name="connsiteY13257" fmla="*/ 4585000 h 6844842"/>
              <a:gd name="connsiteX13258" fmla="*/ 7116018 w 9143999"/>
              <a:gd name="connsiteY13258" fmla="*/ 4542721 h 6844842"/>
              <a:gd name="connsiteX13259" fmla="*/ 7195456 w 9143999"/>
              <a:gd name="connsiteY13259" fmla="*/ 4509576 h 6844842"/>
              <a:gd name="connsiteX13260" fmla="*/ 7186312 w 9143999"/>
              <a:gd name="connsiteY13260" fmla="*/ 4582161 h 6844842"/>
              <a:gd name="connsiteX13261" fmla="*/ 7158210 w 9143999"/>
              <a:gd name="connsiteY13261" fmla="*/ 4585000 h 6844842"/>
              <a:gd name="connsiteX13262" fmla="*/ 791812 w 9143999"/>
              <a:gd name="connsiteY13262" fmla="*/ 4585089 h 6844842"/>
              <a:gd name="connsiteX13263" fmla="*/ 771024 w 9143999"/>
              <a:gd name="connsiteY13263" fmla="*/ 4582161 h 6844842"/>
              <a:gd name="connsiteX13264" fmla="*/ 744154 w 9143999"/>
              <a:gd name="connsiteY13264" fmla="*/ 4535292 h 6844842"/>
              <a:gd name="connsiteX13265" fmla="*/ 789312 w 9143999"/>
              <a:gd name="connsiteY13265" fmla="*/ 4494721 h 6844842"/>
              <a:gd name="connsiteX13266" fmla="*/ 815028 w 9143999"/>
              <a:gd name="connsiteY13266" fmla="*/ 4506719 h 6844842"/>
              <a:gd name="connsiteX13267" fmla="*/ 829884 w 9143999"/>
              <a:gd name="connsiteY13267" fmla="*/ 4539293 h 6844842"/>
              <a:gd name="connsiteX13268" fmla="*/ 808743 w 9143999"/>
              <a:gd name="connsiteY13268" fmla="*/ 4579871 h 6844842"/>
              <a:gd name="connsiteX13269" fmla="*/ 791812 w 9143999"/>
              <a:gd name="connsiteY13269" fmla="*/ 4585089 h 6844842"/>
              <a:gd name="connsiteX13270" fmla="*/ 8352185 w 9143999"/>
              <a:gd name="connsiteY13270" fmla="*/ 4585089 h 6844842"/>
              <a:gd name="connsiteX13271" fmla="*/ 8335254 w 9143999"/>
              <a:gd name="connsiteY13271" fmla="*/ 4579871 h 6844842"/>
              <a:gd name="connsiteX13272" fmla="*/ 8314113 w 9143999"/>
              <a:gd name="connsiteY13272" fmla="*/ 4539293 h 6844842"/>
              <a:gd name="connsiteX13273" fmla="*/ 8328969 w 9143999"/>
              <a:gd name="connsiteY13273" fmla="*/ 4506719 h 6844842"/>
              <a:gd name="connsiteX13274" fmla="*/ 8354685 w 9143999"/>
              <a:gd name="connsiteY13274" fmla="*/ 4494721 h 6844842"/>
              <a:gd name="connsiteX13275" fmla="*/ 8399843 w 9143999"/>
              <a:gd name="connsiteY13275" fmla="*/ 4535292 h 6844842"/>
              <a:gd name="connsiteX13276" fmla="*/ 8372973 w 9143999"/>
              <a:gd name="connsiteY13276" fmla="*/ 4582161 h 6844842"/>
              <a:gd name="connsiteX13277" fmla="*/ 8352185 w 9143999"/>
              <a:gd name="connsiteY13277" fmla="*/ 4585089 h 6844842"/>
              <a:gd name="connsiteX13278" fmla="*/ 1460297 w 9143999"/>
              <a:gd name="connsiteY13278" fmla="*/ 4585262 h 6844842"/>
              <a:gd name="connsiteX13279" fmla="*/ 1440421 w 9143999"/>
              <a:gd name="connsiteY13279" fmla="*/ 4585227 h 6844842"/>
              <a:gd name="connsiteX13280" fmla="*/ 1417311 w 9143999"/>
              <a:gd name="connsiteY13280" fmla="*/ 4570728 h 6844842"/>
              <a:gd name="connsiteX13281" fmla="*/ 1408167 w 9143999"/>
              <a:gd name="connsiteY13281" fmla="*/ 4534720 h 6844842"/>
              <a:gd name="connsiteX13282" fmla="*/ 1497321 w 9143999"/>
              <a:gd name="connsiteY13282" fmla="*/ 4542147 h 6844842"/>
              <a:gd name="connsiteX13283" fmla="*/ 1460297 w 9143999"/>
              <a:gd name="connsiteY13283" fmla="*/ 4585262 h 6844842"/>
              <a:gd name="connsiteX13284" fmla="*/ 7683700 w 9143999"/>
              <a:gd name="connsiteY13284" fmla="*/ 4585262 h 6844842"/>
              <a:gd name="connsiteX13285" fmla="*/ 7646676 w 9143999"/>
              <a:gd name="connsiteY13285" fmla="*/ 4542147 h 6844842"/>
              <a:gd name="connsiteX13286" fmla="*/ 7735830 w 9143999"/>
              <a:gd name="connsiteY13286" fmla="*/ 4534720 h 6844842"/>
              <a:gd name="connsiteX13287" fmla="*/ 7726686 w 9143999"/>
              <a:gd name="connsiteY13287" fmla="*/ 4570728 h 6844842"/>
              <a:gd name="connsiteX13288" fmla="*/ 7703576 w 9143999"/>
              <a:gd name="connsiteY13288" fmla="*/ 4585227 h 6844842"/>
              <a:gd name="connsiteX13289" fmla="*/ 7683700 w 9143999"/>
              <a:gd name="connsiteY13289" fmla="*/ 4585262 h 6844842"/>
              <a:gd name="connsiteX13290" fmla="*/ 1715791 w 9143999"/>
              <a:gd name="connsiteY13290" fmla="*/ 4681914 h 6844842"/>
              <a:gd name="connsiteX13291" fmla="*/ 1702647 w 9143999"/>
              <a:gd name="connsiteY13291" fmla="*/ 4674481 h 6844842"/>
              <a:gd name="connsiteX13292" fmla="*/ 1715791 w 9143999"/>
              <a:gd name="connsiteY13292" fmla="*/ 4667049 h 6844842"/>
              <a:gd name="connsiteX13293" fmla="*/ 1728364 w 9143999"/>
              <a:gd name="connsiteY13293" fmla="*/ 4674481 h 6844842"/>
              <a:gd name="connsiteX13294" fmla="*/ 1715791 w 9143999"/>
              <a:gd name="connsiteY13294" fmla="*/ 4681914 h 6844842"/>
              <a:gd name="connsiteX13295" fmla="*/ 7428206 w 9143999"/>
              <a:gd name="connsiteY13295" fmla="*/ 4681914 h 6844842"/>
              <a:gd name="connsiteX13296" fmla="*/ 7415633 w 9143999"/>
              <a:gd name="connsiteY13296" fmla="*/ 4674481 h 6844842"/>
              <a:gd name="connsiteX13297" fmla="*/ 7428206 w 9143999"/>
              <a:gd name="connsiteY13297" fmla="*/ 4667049 h 6844842"/>
              <a:gd name="connsiteX13298" fmla="*/ 7441350 w 9143999"/>
              <a:gd name="connsiteY13298" fmla="*/ 4674481 h 6844842"/>
              <a:gd name="connsiteX13299" fmla="*/ 7428206 w 9143999"/>
              <a:gd name="connsiteY13299" fmla="*/ 4681914 h 6844842"/>
              <a:gd name="connsiteX13300" fmla="*/ 2378828 w 9143999"/>
              <a:gd name="connsiteY13300" fmla="*/ 4683058 h 6844842"/>
              <a:gd name="connsiteX13301" fmla="*/ 2370255 w 9143999"/>
              <a:gd name="connsiteY13301" fmla="*/ 4674481 h 6844842"/>
              <a:gd name="connsiteX13302" fmla="*/ 2378828 w 9143999"/>
              <a:gd name="connsiteY13302" fmla="*/ 4665906 h 6844842"/>
              <a:gd name="connsiteX13303" fmla="*/ 2387401 w 9143999"/>
              <a:gd name="connsiteY13303" fmla="*/ 4674481 h 6844842"/>
              <a:gd name="connsiteX13304" fmla="*/ 2378828 w 9143999"/>
              <a:gd name="connsiteY13304" fmla="*/ 4683058 h 6844842"/>
              <a:gd name="connsiteX13305" fmla="*/ 6765169 w 9143999"/>
              <a:gd name="connsiteY13305" fmla="*/ 4683058 h 6844842"/>
              <a:gd name="connsiteX13306" fmla="*/ 6756596 w 9143999"/>
              <a:gd name="connsiteY13306" fmla="*/ 4674481 h 6844842"/>
              <a:gd name="connsiteX13307" fmla="*/ 6765169 w 9143999"/>
              <a:gd name="connsiteY13307" fmla="*/ 4665906 h 6844842"/>
              <a:gd name="connsiteX13308" fmla="*/ 6773742 w 9143999"/>
              <a:gd name="connsiteY13308" fmla="*/ 4674481 h 6844842"/>
              <a:gd name="connsiteX13309" fmla="*/ 6765169 w 9143999"/>
              <a:gd name="connsiteY13309" fmla="*/ 4683058 h 6844842"/>
              <a:gd name="connsiteX13310" fmla="*/ 261714 w 9143999"/>
              <a:gd name="connsiteY13310" fmla="*/ 4685054 h 6844842"/>
              <a:gd name="connsiteX13311" fmla="*/ 250157 w 9143999"/>
              <a:gd name="connsiteY13311" fmla="*/ 4680196 h 6844842"/>
              <a:gd name="connsiteX13312" fmla="*/ 250157 w 9143999"/>
              <a:gd name="connsiteY13312" fmla="*/ 4666479 h 6844842"/>
              <a:gd name="connsiteX13313" fmla="*/ 270704 w 9143999"/>
              <a:gd name="connsiteY13313" fmla="*/ 4674481 h 6844842"/>
              <a:gd name="connsiteX13314" fmla="*/ 261714 w 9143999"/>
              <a:gd name="connsiteY13314" fmla="*/ 4685054 h 6844842"/>
              <a:gd name="connsiteX13315" fmla="*/ 8882283 w 9143999"/>
              <a:gd name="connsiteY13315" fmla="*/ 4685054 h 6844842"/>
              <a:gd name="connsiteX13316" fmla="*/ 8873293 w 9143999"/>
              <a:gd name="connsiteY13316" fmla="*/ 4674481 h 6844842"/>
              <a:gd name="connsiteX13317" fmla="*/ 8893840 w 9143999"/>
              <a:gd name="connsiteY13317" fmla="*/ 4666479 h 6844842"/>
              <a:gd name="connsiteX13318" fmla="*/ 8893840 w 9143999"/>
              <a:gd name="connsiteY13318" fmla="*/ 4680196 h 6844842"/>
              <a:gd name="connsiteX13319" fmla="*/ 8882283 w 9143999"/>
              <a:gd name="connsiteY13319" fmla="*/ 4685054 h 6844842"/>
              <a:gd name="connsiteX13320" fmla="*/ 1988476 w 9143999"/>
              <a:gd name="connsiteY13320" fmla="*/ 4685193 h 6844842"/>
              <a:gd name="connsiteX13321" fmla="*/ 1977688 w 9143999"/>
              <a:gd name="connsiteY13321" fmla="*/ 4681914 h 6844842"/>
              <a:gd name="connsiteX13322" fmla="*/ 1982260 w 9143999"/>
              <a:gd name="connsiteY13322" fmla="*/ 4665905 h 6844842"/>
              <a:gd name="connsiteX13323" fmla="*/ 1993690 w 9143999"/>
              <a:gd name="connsiteY13323" fmla="*/ 4673909 h 6844842"/>
              <a:gd name="connsiteX13324" fmla="*/ 1988476 w 9143999"/>
              <a:gd name="connsiteY13324" fmla="*/ 4685193 h 6844842"/>
              <a:gd name="connsiteX13325" fmla="*/ 7155521 w 9143999"/>
              <a:gd name="connsiteY13325" fmla="*/ 4685193 h 6844842"/>
              <a:gd name="connsiteX13326" fmla="*/ 7150307 w 9143999"/>
              <a:gd name="connsiteY13326" fmla="*/ 4673909 h 6844842"/>
              <a:gd name="connsiteX13327" fmla="*/ 7161737 w 9143999"/>
              <a:gd name="connsiteY13327" fmla="*/ 4665905 h 6844842"/>
              <a:gd name="connsiteX13328" fmla="*/ 7166309 w 9143999"/>
              <a:gd name="connsiteY13328" fmla="*/ 4681914 h 6844842"/>
              <a:gd name="connsiteX13329" fmla="*/ 7155521 w 9143999"/>
              <a:gd name="connsiteY13329" fmla="*/ 4685193 h 6844842"/>
              <a:gd name="connsiteX13330" fmla="*/ 3570172 w 9143999"/>
              <a:gd name="connsiteY13330" fmla="*/ 4687768 h 6844842"/>
              <a:gd name="connsiteX13331" fmla="*/ 3553669 w 9143999"/>
              <a:gd name="connsiteY13331" fmla="*/ 4680769 h 6844842"/>
              <a:gd name="connsiteX13332" fmla="*/ 3571957 w 9143999"/>
              <a:gd name="connsiteY13332" fmla="*/ 4660193 h 6844842"/>
              <a:gd name="connsiteX13333" fmla="*/ 3584530 w 9143999"/>
              <a:gd name="connsiteY13333" fmla="*/ 4673337 h 6844842"/>
              <a:gd name="connsiteX13334" fmla="*/ 3570172 w 9143999"/>
              <a:gd name="connsiteY13334" fmla="*/ 4687768 h 6844842"/>
              <a:gd name="connsiteX13335" fmla="*/ 5573825 w 9143999"/>
              <a:gd name="connsiteY13335" fmla="*/ 4687768 h 6844842"/>
              <a:gd name="connsiteX13336" fmla="*/ 5559467 w 9143999"/>
              <a:gd name="connsiteY13336" fmla="*/ 4673337 h 6844842"/>
              <a:gd name="connsiteX13337" fmla="*/ 5572040 w 9143999"/>
              <a:gd name="connsiteY13337" fmla="*/ 4660193 h 6844842"/>
              <a:gd name="connsiteX13338" fmla="*/ 5590328 w 9143999"/>
              <a:gd name="connsiteY13338" fmla="*/ 4680769 h 6844842"/>
              <a:gd name="connsiteX13339" fmla="*/ 5573825 w 9143999"/>
              <a:gd name="connsiteY13339" fmla="*/ 4687768 h 6844842"/>
              <a:gd name="connsiteX13340" fmla="*/ 4226348 w 9143999"/>
              <a:gd name="connsiteY13340" fmla="*/ 4688055 h 6844842"/>
              <a:gd name="connsiteX13341" fmla="*/ 4220705 w 9143999"/>
              <a:gd name="connsiteY13341" fmla="*/ 4679624 h 6844842"/>
              <a:gd name="connsiteX13342" fmla="*/ 4237850 w 9143999"/>
              <a:gd name="connsiteY13342" fmla="*/ 4663624 h 6844842"/>
              <a:gd name="connsiteX13343" fmla="*/ 4238421 w 9143999"/>
              <a:gd name="connsiteY13343" fmla="*/ 4685340 h 6844842"/>
              <a:gd name="connsiteX13344" fmla="*/ 4226348 w 9143999"/>
              <a:gd name="connsiteY13344" fmla="*/ 4688055 h 6844842"/>
              <a:gd name="connsiteX13345" fmla="*/ 4917649 w 9143999"/>
              <a:gd name="connsiteY13345" fmla="*/ 4688055 h 6844842"/>
              <a:gd name="connsiteX13346" fmla="*/ 4905576 w 9143999"/>
              <a:gd name="connsiteY13346" fmla="*/ 4685340 h 6844842"/>
              <a:gd name="connsiteX13347" fmla="*/ 4906147 w 9143999"/>
              <a:gd name="connsiteY13347" fmla="*/ 4663624 h 6844842"/>
              <a:gd name="connsiteX13348" fmla="*/ 4923292 w 9143999"/>
              <a:gd name="connsiteY13348" fmla="*/ 4679624 h 6844842"/>
              <a:gd name="connsiteX13349" fmla="*/ 4917649 w 9143999"/>
              <a:gd name="connsiteY13349" fmla="*/ 4688055 h 6844842"/>
              <a:gd name="connsiteX13350" fmla="*/ 3969094 w 9143999"/>
              <a:gd name="connsiteY13350" fmla="*/ 4692633 h 6844842"/>
              <a:gd name="connsiteX13351" fmla="*/ 3954807 w 9143999"/>
              <a:gd name="connsiteY13351" fmla="*/ 4684203 h 6844842"/>
              <a:gd name="connsiteX13352" fmla="*/ 3956521 w 9143999"/>
              <a:gd name="connsiteY13352" fmla="*/ 4663052 h 6844842"/>
              <a:gd name="connsiteX13353" fmla="*/ 3978238 w 9143999"/>
              <a:gd name="connsiteY13353" fmla="*/ 4661909 h 6844842"/>
              <a:gd name="connsiteX13354" fmla="*/ 3981667 w 9143999"/>
              <a:gd name="connsiteY13354" fmla="*/ 4681343 h 6844842"/>
              <a:gd name="connsiteX13355" fmla="*/ 3969094 w 9143999"/>
              <a:gd name="connsiteY13355" fmla="*/ 4692633 h 6844842"/>
              <a:gd name="connsiteX13356" fmla="*/ 5174903 w 9143999"/>
              <a:gd name="connsiteY13356" fmla="*/ 4692633 h 6844842"/>
              <a:gd name="connsiteX13357" fmla="*/ 5162330 w 9143999"/>
              <a:gd name="connsiteY13357" fmla="*/ 4681343 h 6844842"/>
              <a:gd name="connsiteX13358" fmla="*/ 5165759 w 9143999"/>
              <a:gd name="connsiteY13358" fmla="*/ 4661909 h 6844842"/>
              <a:gd name="connsiteX13359" fmla="*/ 5187476 w 9143999"/>
              <a:gd name="connsiteY13359" fmla="*/ 4663052 h 6844842"/>
              <a:gd name="connsiteX13360" fmla="*/ 5189190 w 9143999"/>
              <a:gd name="connsiteY13360" fmla="*/ 4684203 h 6844842"/>
              <a:gd name="connsiteX13361" fmla="*/ 5174903 w 9143999"/>
              <a:gd name="connsiteY13361" fmla="*/ 4692633 h 6844842"/>
              <a:gd name="connsiteX13362" fmla="*/ 2114643 w 9143999"/>
              <a:gd name="connsiteY13362" fmla="*/ 4693345 h 6844842"/>
              <a:gd name="connsiteX13363" fmla="*/ 2098641 w 9143999"/>
              <a:gd name="connsiteY13363" fmla="*/ 4686484 h 6844842"/>
              <a:gd name="connsiteX13364" fmla="*/ 2113500 w 9143999"/>
              <a:gd name="connsiteY13364" fmla="*/ 4657337 h 6844842"/>
              <a:gd name="connsiteX13365" fmla="*/ 2127788 w 9143999"/>
              <a:gd name="connsiteY13365" fmla="*/ 4674481 h 6844842"/>
              <a:gd name="connsiteX13366" fmla="*/ 2114643 w 9143999"/>
              <a:gd name="connsiteY13366" fmla="*/ 4693345 h 6844842"/>
              <a:gd name="connsiteX13367" fmla="*/ 7029354 w 9143999"/>
              <a:gd name="connsiteY13367" fmla="*/ 4693345 h 6844842"/>
              <a:gd name="connsiteX13368" fmla="*/ 7016209 w 9143999"/>
              <a:gd name="connsiteY13368" fmla="*/ 4674481 h 6844842"/>
              <a:gd name="connsiteX13369" fmla="*/ 7030497 w 9143999"/>
              <a:gd name="connsiteY13369" fmla="*/ 4657337 h 6844842"/>
              <a:gd name="connsiteX13370" fmla="*/ 7045356 w 9143999"/>
              <a:gd name="connsiteY13370" fmla="*/ 4686484 h 6844842"/>
              <a:gd name="connsiteX13371" fmla="*/ 7029354 w 9143999"/>
              <a:gd name="connsiteY13371" fmla="*/ 4693345 h 6844842"/>
              <a:gd name="connsiteX13372" fmla="*/ 2776249 w 9143999"/>
              <a:gd name="connsiteY13372" fmla="*/ 4693843 h 6844842"/>
              <a:gd name="connsiteX13373" fmla="*/ 2765105 w 9143999"/>
              <a:gd name="connsiteY13373" fmla="*/ 4687631 h 6844842"/>
              <a:gd name="connsiteX13374" fmla="*/ 2766820 w 9143999"/>
              <a:gd name="connsiteY13374" fmla="*/ 4660193 h 6844842"/>
              <a:gd name="connsiteX13375" fmla="*/ 2786822 w 9143999"/>
              <a:gd name="connsiteY13375" fmla="*/ 4663048 h 6844842"/>
              <a:gd name="connsiteX13376" fmla="*/ 2789108 w 9143999"/>
              <a:gd name="connsiteY13376" fmla="*/ 4684203 h 6844842"/>
              <a:gd name="connsiteX13377" fmla="*/ 2776249 w 9143999"/>
              <a:gd name="connsiteY13377" fmla="*/ 4693843 h 6844842"/>
              <a:gd name="connsiteX13378" fmla="*/ 6367748 w 9143999"/>
              <a:gd name="connsiteY13378" fmla="*/ 4693843 h 6844842"/>
              <a:gd name="connsiteX13379" fmla="*/ 6354889 w 9143999"/>
              <a:gd name="connsiteY13379" fmla="*/ 4684203 h 6844842"/>
              <a:gd name="connsiteX13380" fmla="*/ 6357175 w 9143999"/>
              <a:gd name="connsiteY13380" fmla="*/ 4663048 h 6844842"/>
              <a:gd name="connsiteX13381" fmla="*/ 6377177 w 9143999"/>
              <a:gd name="connsiteY13381" fmla="*/ 4660193 h 6844842"/>
              <a:gd name="connsiteX13382" fmla="*/ 6378892 w 9143999"/>
              <a:gd name="connsiteY13382" fmla="*/ 4687631 h 6844842"/>
              <a:gd name="connsiteX13383" fmla="*/ 6367748 w 9143999"/>
              <a:gd name="connsiteY13383" fmla="*/ 4693843 h 6844842"/>
              <a:gd name="connsiteX13384" fmla="*/ 1188416 w 9143999"/>
              <a:gd name="connsiteY13384" fmla="*/ 4694062 h 6844842"/>
              <a:gd name="connsiteX13385" fmla="*/ 1169128 w 9143999"/>
              <a:gd name="connsiteY13385" fmla="*/ 4683630 h 6844842"/>
              <a:gd name="connsiteX13386" fmla="*/ 1182272 w 9143999"/>
              <a:gd name="connsiteY13386" fmla="*/ 4648771 h 6844842"/>
              <a:gd name="connsiteX13387" fmla="*/ 1205132 w 9143999"/>
              <a:gd name="connsiteY13387" fmla="*/ 4677915 h 6844842"/>
              <a:gd name="connsiteX13388" fmla="*/ 1188416 w 9143999"/>
              <a:gd name="connsiteY13388" fmla="*/ 4694062 h 6844842"/>
              <a:gd name="connsiteX13389" fmla="*/ 7955581 w 9143999"/>
              <a:gd name="connsiteY13389" fmla="*/ 4694062 h 6844842"/>
              <a:gd name="connsiteX13390" fmla="*/ 7938865 w 9143999"/>
              <a:gd name="connsiteY13390" fmla="*/ 4677915 h 6844842"/>
              <a:gd name="connsiteX13391" fmla="*/ 7961725 w 9143999"/>
              <a:gd name="connsiteY13391" fmla="*/ 4648771 h 6844842"/>
              <a:gd name="connsiteX13392" fmla="*/ 7974869 w 9143999"/>
              <a:gd name="connsiteY13392" fmla="*/ 4683630 h 6844842"/>
              <a:gd name="connsiteX13393" fmla="*/ 7955581 w 9143999"/>
              <a:gd name="connsiteY13393" fmla="*/ 4694062 h 6844842"/>
              <a:gd name="connsiteX13394" fmla="*/ 4364658 w 9143999"/>
              <a:gd name="connsiteY13394" fmla="*/ 4694127 h 6844842"/>
              <a:gd name="connsiteX13395" fmla="*/ 4351942 w 9143999"/>
              <a:gd name="connsiteY13395" fmla="*/ 4684203 h 6844842"/>
              <a:gd name="connsiteX13396" fmla="*/ 4364515 w 9143999"/>
              <a:gd name="connsiteY13396" fmla="*/ 4654477 h 6844842"/>
              <a:gd name="connsiteX13397" fmla="*/ 4378231 w 9143999"/>
              <a:gd name="connsiteY13397" fmla="*/ 4686484 h 6844842"/>
              <a:gd name="connsiteX13398" fmla="*/ 4364658 w 9143999"/>
              <a:gd name="connsiteY13398" fmla="*/ 4694127 h 6844842"/>
              <a:gd name="connsiteX13399" fmla="*/ 4779339 w 9143999"/>
              <a:gd name="connsiteY13399" fmla="*/ 4694127 h 6844842"/>
              <a:gd name="connsiteX13400" fmla="*/ 4765766 w 9143999"/>
              <a:gd name="connsiteY13400" fmla="*/ 4686484 h 6844842"/>
              <a:gd name="connsiteX13401" fmla="*/ 4779482 w 9143999"/>
              <a:gd name="connsiteY13401" fmla="*/ 4654477 h 6844842"/>
              <a:gd name="connsiteX13402" fmla="*/ 4792055 w 9143999"/>
              <a:gd name="connsiteY13402" fmla="*/ 4684203 h 6844842"/>
              <a:gd name="connsiteX13403" fmla="*/ 4779339 w 9143999"/>
              <a:gd name="connsiteY13403" fmla="*/ 4694127 h 6844842"/>
              <a:gd name="connsiteX13404" fmla="*/ 3175390 w 9143999"/>
              <a:gd name="connsiteY13404" fmla="*/ 4699410 h 6844842"/>
              <a:gd name="connsiteX13405" fmla="*/ 3162245 w 9143999"/>
              <a:gd name="connsiteY13405" fmla="*/ 4693915 h 6844842"/>
              <a:gd name="connsiteX13406" fmla="*/ 3179390 w 9143999"/>
              <a:gd name="connsiteY13406" fmla="*/ 4651050 h 6844842"/>
              <a:gd name="connsiteX13407" fmla="*/ 3185105 w 9143999"/>
              <a:gd name="connsiteY13407" fmla="*/ 4693345 h 6844842"/>
              <a:gd name="connsiteX13408" fmla="*/ 3175390 w 9143999"/>
              <a:gd name="connsiteY13408" fmla="*/ 4699410 h 6844842"/>
              <a:gd name="connsiteX13409" fmla="*/ 5968607 w 9143999"/>
              <a:gd name="connsiteY13409" fmla="*/ 4699410 h 6844842"/>
              <a:gd name="connsiteX13410" fmla="*/ 5958892 w 9143999"/>
              <a:gd name="connsiteY13410" fmla="*/ 4693345 h 6844842"/>
              <a:gd name="connsiteX13411" fmla="*/ 5964607 w 9143999"/>
              <a:gd name="connsiteY13411" fmla="*/ 4651050 h 6844842"/>
              <a:gd name="connsiteX13412" fmla="*/ 5981752 w 9143999"/>
              <a:gd name="connsiteY13412" fmla="*/ 4693915 h 6844842"/>
              <a:gd name="connsiteX13413" fmla="*/ 5968607 w 9143999"/>
              <a:gd name="connsiteY13413" fmla="*/ 4699410 h 6844842"/>
              <a:gd name="connsiteX13414" fmla="*/ 4102687 w 9143999"/>
              <a:gd name="connsiteY13414" fmla="*/ 4699484 h 6844842"/>
              <a:gd name="connsiteX13415" fmla="*/ 4086041 w 9143999"/>
              <a:gd name="connsiteY13415" fmla="*/ 4688193 h 6844842"/>
              <a:gd name="connsiteX13416" fmla="*/ 4107187 w 9143999"/>
              <a:gd name="connsiteY13416" fmla="*/ 4652188 h 6844842"/>
              <a:gd name="connsiteX13417" fmla="*/ 4116331 w 9143999"/>
              <a:gd name="connsiteY13417" fmla="*/ 4685912 h 6844842"/>
              <a:gd name="connsiteX13418" fmla="*/ 4102687 w 9143999"/>
              <a:gd name="connsiteY13418" fmla="*/ 4699484 h 6844842"/>
              <a:gd name="connsiteX13419" fmla="*/ 5041310 w 9143999"/>
              <a:gd name="connsiteY13419" fmla="*/ 4699484 h 6844842"/>
              <a:gd name="connsiteX13420" fmla="*/ 5027666 w 9143999"/>
              <a:gd name="connsiteY13420" fmla="*/ 4685912 h 6844842"/>
              <a:gd name="connsiteX13421" fmla="*/ 5036810 w 9143999"/>
              <a:gd name="connsiteY13421" fmla="*/ 4652188 h 6844842"/>
              <a:gd name="connsiteX13422" fmla="*/ 5057956 w 9143999"/>
              <a:gd name="connsiteY13422" fmla="*/ 4688193 h 6844842"/>
              <a:gd name="connsiteX13423" fmla="*/ 5041310 w 9143999"/>
              <a:gd name="connsiteY13423" fmla="*/ 4699484 h 6844842"/>
              <a:gd name="connsiteX13424" fmla="*/ 524540 w 9143999"/>
              <a:gd name="connsiteY13424" fmla="*/ 4699770 h 6844842"/>
              <a:gd name="connsiteX13425" fmla="*/ 504541 w 9143999"/>
              <a:gd name="connsiteY13425" fmla="*/ 4688203 h 6844842"/>
              <a:gd name="connsiteX13426" fmla="*/ 501107 w 9143999"/>
              <a:gd name="connsiteY13426" fmla="*/ 4662480 h 6844842"/>
              <a:gd name="connsiteX13427" fmla="*/ 546834 w 9143999"/>
              <a:gd name="connsiteY13427" fmla="*/ 4660765 h 6844842"/>
              <a:gd name="connsiteX13428" fmla="*/ 546263 w 9143999"/>
              <a:gd name="connsiteY13428" fmla="*/ 4686484 h 6844842"/>
              <a:gd name="connsiteX13429" fmla="*/ 524540 w 9143999"/>
              <a:gd name="connsiteY13429" fmla="*/ 4699770 h 6844842"/>
              <a:gd name="connsiteX13430" fmla="*/ 8619457 w 9143999"/>
              <a:gd name="connsiteY13430" fmla="*/ 4699770 h 6844842"/>
              <a:gd name="connsiteX13431" fmla="*/ 8597734 w 9143999"/>
              <a:gd name="connsiteY13431" fmla="*/ 4686484 h 6844842"/>
              <a:gd name="connsiteX13432" fmla="*/ 8597163 w 9143999"/>
              <a:gd name="connsiteY13432" fmla="*/ 4660765 h 6844842"/>
              <a:gd name="connsiteX13433" fmla="*/ 8642890 w 9143999"/>
              <a:gd name="connsiteY13433" fmla="*/ 4662480 h 6844842"/>
              <a:gd name="connsiteX13434" fmla="*/ 8639456 w 9143999"/>
              <a:gd name="connsiteY13434" fmla="*/ 4688203 h 6844842"/>
              <a:gd name="connsiteX13435" fmla="*/ 8619457 w 9143999"/>
              <a:gd name="connsiteY13435" fmla="*/ 4699770 h 6844842"/>
              <a:gd name="connsiteX13436" fmla="*/ 791024 w 9143999"/>
              <a:gd name="connsiteY13436" fmla="*/ 4700201 h 6844842"/>
              <a:gd name="connsiteX13437" fmla="*/ 768165 w 9143999"/>
              <a:gd name="connsiteY13437" fmla="*/ 4693345 h 6844842"/>
              <a:gd name="connsiteX13438" fmla="*/ 769308 w 9143999"/>
              <a:gd name="connsiteY13438" fmla="*/ 4655048 h 6844842"/>
              <a:gd name="connsiteX13439" fmla="*/ 793310 w 9143999"/>
              <a:gd name="connsiteY13439" fmla="*/ 4649906 h 6844842"/>
              <a:gd name="connsiteX13440" fmla="*/ 791024 w 9143999"/>
              <a:gd name="connsiteY13440" fmla="*/ 4700201 h 6844842"/>
              <a:gd name="connsiteX13441" fmla="*/ 8352973 w 9143999"/>
              <a:gd name="connsiteY13441" fmla="*/ 4700201 h 6844842"/>
              <a:gd name="connsiteX13442" fmla="*/ 8350687 w 9143999"/>
              <a:gd name="connsiteY13442" fmla="*/ 4649906 h 6844842"/>
              <a:gd name="connsiteX13443" fmla="*/ 8374689 w 9143999"/>
              <a:gd name="connsiteY13443" fmla="*/ 4655048 h 6844842"/>
              <a:gd name="connsiteX13444" fmla="*/ 8375832 w 9143999"/>
              <a:gd name="connsiteY13444" fmla="*/ 4693345 h 6844842"/>
              <a:gd name="connsiteX13445" fmla="*/ 8352973 w 9143999"/>
              <a:gd name="connsiteY13445" fmla="*/ 4700201 h 6844842"/>
              <a:gd name="connsiteX13446" fmla="*/ 2504349 w 9143999"/>
              <a:gd name="connsiteY13446" fmla="*/ 4701917 h 6844842"/>
              <a:gd name="connsiteX13447" fmla="*/ 2484347 w 9143999"/>
              <a:gd name="connsiteY13447" fmla="*/ 4662480 h 6844842"/>
              <a:gd name="connsiteX13448" fmla="*/ 2538639 w 9143999"/>
              <a:gd name="connsiteY13448" fmla="*/ 4683630 h 6844842"/>
              <a:gd name="connsiteX13449" fmla="*/ 2504349 w 9143999"/>
              <a:gd name="connsiteY13449" fmla="*/ 4701917 h 6844842"/>
              <a:gd name="connsiteX13450" fmla="*/ 6639648 w 9143999"/>
              <a:gd name="connsiteY13450" fmla="*/ 4701917 h 6844842"/>
              <a:gd name="connsiteX13451" fmla="*/ 6605358 w 9143999"/>
              <a:gd name="connsiteY13451" fmla="*/ 4683630 h 6844842"/>
              <a:gd name="connsiteX13452" fmla="*/ 6659650 w 9143999"/>
              <a:gd name="connsiteY13452" fmla="*/ 4662480 h 6844842"/>
              <a:gd name="connsiteX13453" fmla="*/ 6639648 w 9143999"/>
              <a:gd name="connsiteY13453" fmla="*/ 4701917 h 6844842"/>
              <a:gd name="connsiteX13454" fmla="*/ 1048478 w 9143999"/>
              <a:gd name="connsiteY13454" fmla="*/ 4703355 h 6844842"/>
              <a:gd name="connsiteX13455" fmla="*/ 1033432 w 9143999"/>
              <a:gd name="connsiteY13455" fmla="*/ 4695632 h 6844842"/>
              <a:gd name="connsiteX13456" fmla="*/ 1033999 w 9143999"/>
              <a:gd name="connsiteY13456" fmla="*/ 4652769 h 6844842"/>
              <a:gd name="connsiteX13457" fmla="*/ 1086521 w 9143999"/>
              <a:gd name="connsiteY13457" fmla="*/ 4675627 h 6844842"/>
              <a:gd name="connsiteX13458" fmla="*/ 1048478 w 9143999"/>
              <a:gd name="connsiteY13458" fmla="*/ 4703355 h 6844842"/>
              <a:gd name="connsiteX13459" fmla="*/ 8095519 w 9143999"/>
              <a:gd name="connsiteY13459" fmla="*/ 4703355 h 6844842"/>
              <a:gd name="connsiteX13460" fmla="*/ 8057476 w 9143999"/>
              <a:gd name="connsiteY13460" fmla="*/ 4675627 h 6844842"/>
              <a:gd name="connsiteX13461" fmla="*/ 8109998 w 9143999"/>
              <a:gd name="connsiteY13461" fmla="*/ 4652769 h 6844842"/>
              <a:gd name="connsiteX13462" fmla="*/ 8110565 w 9143999"/>
              <a:gd name="connsiteY13462" fmla="*/ 4695632 h 6844842"/>
              <a:gd name="connsiteX13463" fmla="*/ 8095519 w 9143999"/>
              <a:gd name="connsiteY13463" fmla="*/ 4703355 h 6844842"/>
              <a:gd name="connsiteX13464" fmla="*/ 1582912 w 9143999"/>
              <a:gd name="connsiteY13464" fmla="*/ 4705638 h 6844842"/>
              <a:gd name="connsiteX13465" fmla="*/ 1558266 w 9143999"/>
              <a:gd name="connsiteY13465" fmla="*/ 4695632 h 6844842"/>
              <a:gd name="connsiteX13466" fmla="*/ 1561123 w 9143999"/>
              <a:gd name="connsiteY13466" fmla="*/ 4648771 h 6844842"/>
              <a:gd name="connsiteX13467" fmla="*/ 1602843 w 9143999"/>
              <a:gd name="connsiteY13467" fmla="*/ 4646483 h 6844842"/>
              <a:gd name="connsiteX13468" fmla="*/ 1607986 w 9143999"/>
              <a:gd name="connsiteY13468" fmla="*/ 4696778 h 6844842"/>
              <a:gd name="connsiteX13469" fmla="*/ 1582912 w 9143999"/>
              <a:gd name="connsiteY13469" fmla="*/ 4705638 h 6844842"/>
              <a:gd name="connsiteX13470" fmla="*/ 7561085 w 9143999"/>
              <a:gd name="connsiteY13470" fmla="*/ 4705638 h 6844842"/>
              <a:gd name="connsiteX13471" fmla="*/ 7536011 w 9143999"/>
              <a:gd name="connsiteY13471" fmla="*/ 4696778 h 6844842"/>
              <a:gd name="connsiteX13472" fmla="*/ 7541154 w 9143999"/>
              <a:gd name="connsiteY13472" fmla="*/ 4646483 h 6844842"/>
              <a:gd name="connsiteX13473" fmla="*/ 7582874 w 9143999"/>
              <a:gd name="connsiteY13473" fmla="*/ 4648771 h 6844842"/>
              <a:gd name="connsiteX13474" fmla="*/ 7585731 w 9143999"/>
              <a:gd name="connsiteY13474" fmla="*/ 4695632 h 6844842"/>
              <a:gd name="connsiteX13475" fmla="*/ 7561085 w 9143999"/>
              <a:gd name="connsiteY13475" fmla="*/ 4705638 h 6844842"/>
              <a:gd name="connsiteX13476" fmla="*/ 3701672 w 9143999"/>
              <a:gd name="connsiteY13476" fmla="*/ 4710766 h 6844842"/>
              <a:gd name="connsiteX13477" fmla="*/ 3682044 w 9143999"/>
              <a:gd name="connsiteY13477" fmla="*/ 4705924 h 6844842"/>
              <a:gd name="connsiteX13478" fmla="*/ 3668328 w 9143999"/>
              <a:gd name="connsiteY13478" fmla="*/ 4660197 h 6844842"/>
              <a:gd name="connsiteX13479" fmla="*/ 3686045 w 9143999"/>
              <a:gd name="connsiteY13479" fmla="*/ 4640197 h 6844842"/>
              <a:gd name="connsiteX13480" fmla="*/ 3719763 w 9143999"/>
              <a:gd name="connsiteY13480" fmla="*/ 4643053 h 6844842"/>
              <a:gd name="connsiteX13481" fmla="*/ 3739766 w 9143999"/>
              <a:gd name="connsiteY13481" fmla="*/ 4671628 h 6844842"/>
              <a:gd name="connsiteX13482" fmla="*/ 3701672 w 9143999"/>
              <a:gd name="connsiteY13482" fmla="*/ 4710766 h 6844842"/>
              <a:gd name="connsiteX13483" fmla="*/ 5442325 w 9143999"/>
              <a:gd name="connsiteY13483" fmla="*/ 4710766 h 6844842"/>
              <a:gd name="connsiteX13484" fmla="*/ 5404231 w 9143999"/>
              <a:gd name="connsiteY13484" fmla="*/ 4671628 h 6844842"/>
              <a:gd name="connsiteX13485" fmla="*/ 5424234 w 9143999"/>
              <a:gd name="connsiteY13485" fmla="*/ 4643053 h 6844842"/>
              <a:gd name="connsiteX13486" fmla="*/ 5457952 w 9143999"/>
              <a:gd name="connsiteY13486" fmla="*/ 4640197 h 6844842"/>
              <a:gd name="connsiteX13487" fmla="*/ 5475669 w 9143999"/>
              <a:gd name="connsiteY13487" fmla="*/ 4660197 h 6844842"/>
              <a:gd name="connsiteX13488" fmla="*/ 5461953 w 9143999"/>
              <a:gd name="connsiteY13488" fmla="*/ 4705924 h 6844842"/>
              <a:gd name="connsiteX13489" fmla="*/ 5442325 w 9143999"/>
              <a:gd name="connsiteY13489" fmla="*/ 4710766 h 6844842"/>
              <a:gd name="connsiteX13490" fmla="*/ 1457175 w 9143999"/>
              <a:gd name="connsiteY13490" fmla="*/ 4710845 h 6844842"/>
              <a:gd name="connsiteX13491" fmla="*/ 1437315 w 9143999"/>
              <a:gd name="connsiteY13491" fmla="*/ 4704773 h 6844842"/>
              <a:gd name="connsiteX13492" fmla="*/ 1430457 w 9143999"/>
              <a:gd name="connsiteY13492" fmla="*/ 4649908 h 6844842"/>
              <a:gd name="connsiteX13493" fmla="*/ 1473320 w 9143999"/>
              <a:gd name="connsiteY13493" fmla="*/ 4648763 h 6844842"/>
              <a:gd name="connsiteX13494" fmla="*/ 1474463 w 9143999"/>
              <a:gd name="connsiteY13494" fmla="*/ 4700201 h 6844842"/>
              <a:gd name="connsiteX13495" fmla="*/ 1457175 w 9143999"/>
              <a:gd name="connsiteY13495" fmla="*/ 4710845 h 6844842"/>
              <a:gd name="connsiteX13496" fmla="*/ 7686822 w 9143999"/>
              <a:gd name="connsiteY13496" fmla="*/ 4710845 h 6844842"/>
              <a:gd name="connsiteX13497" fmla="*/ 7669534 w 9143999"/>
              <a:gd name="connsiteY13497" fmla="*/ 4700201 h 6844842"/>
              <a:gd name="connsiteX13498" fmla="*/ 7670677 w 9143999"/>
              <a:gd name="connsiteY13498" fmla="*/ 4648763 h 6844842"/>
              <a:gd name="connsiteX13499" fmla="*/ 7713540 w 9143999"/>
              <a:gd name="connsiteY13499" fmla="*/ 4649908 h 6844842"/>
              <a:gd name="connsiteX13500" fmla="*/ 7706682 w 9143999"/>
              <a:gd name="connsiteY13500" fmla="*/ 4704773 h 6844842"/>
              <a:gd name="connsiteX13501" fmla="*/ 7686822 w 9143999"/>
              <a:gd name="connsiteY13501" fmla="*/ 4710845 h 6844842"/>
              <a:gd name="connsiteX13502" fmla="*/ 2245733 w 9143999"/>
              <a:gd name="connsiteY13502" fmla="*/ 4710992 h 6844842"/>
              <a:gd name="connsiteX13503" fmla="*/ 2221873 w 9143999"/>
              <a:gd name="connsiteY13503" fmla="*/ 4700201 h 6844842"/>
              <a:gd name="connsiteX13504" fmla="*/ 2225873 w 9143999"/>
              <a:gd name="connsiteY13504" fmla="*/ 4646480 h 6844842"/>
              <a:gd name="connsiteX13505" fmla="*/ 2256163 w 9143999"/>
              <a:gd name="connsiteY13505" fmla="*/ 4640767 h 6844842"/>
              <a:gd name="connsiteX13506" fmla="*/ 2270450 w 9143999"/>
              <a:gd name="connsiteY13506" fmla="*/ 4697348 h 6844842"/>
              <a:gd name="connsiteX13507" fmla="*/ 2245733 w 9143999"/>
              <a:gd name="connsiteY13507" fmla="*/ 4710992 h 6844842"/>
              <a:gd name="connsiteX13508" fmla="*/ 6898264 w 9143999"/>
              <a:gd name="connsiteY13508" fmla="*/ 4710992 h 6844842"/>
              <a:gd name="connsiteX13509" fmla="*/ 6873547 w 9143999"/>
              <a:gd name="connsiteY13509" fmla="*/ 4697348 h 6844842"/>
              <a:gd name="connsiteX13510" fmla="*/ 6887834 w 9143999"/>
              <a:gd name="connsiteY13510" fmla="*/ 4640767 h 6844842"/>
              <a:gd name="connsiteX13511" fmla="*/ 6918124 w 9143999"/>
              <a:gd name="connsiteY13511" fmla="*/ 4646480 h 6844842"/>
              <a:gd name="connsiteX13512" fmla="*/ 6922124 w 9143999"/>
              <a:gd name="connsiteY13512" fmla="*/ 4700201 h 6844842"/>
              <a:gd name="connsiteX13513" fmla="*/ 6898264 w 9143999"/>
              <a:gd name="connsiteY13513" fmla="*/ 4710992 h 6844842"/>
              <a:gd name="connsiteX13514" fmla="*/ 657382 w 9143999"/>
              <a:gd name="connsiteY13514" fmla="*/ 4711061 h 6844842"/>
              <a:gd name="connsiteX13515" fmla="*/ 636944 w 9143999"/>
              <a:gd name="connsiteY13515" fmla="*/ 4702484 h 6844842"/>
              <a:gd name="connsiteX13516" fmla="*/ 655233 w 9143999"/>
              <a:gd name="connsiteY13516" fmla="*/ 4637334 h 6844842"/>
              <a:gd name="connsiteX13517" fmla="*/ 692940 w 9143999"/>
              <a:gd name="connsiteY13517" fmla="*/ 4674481 h 6844842"/>
              <a:gd name="connsiteX13518" fmla="*/ 678657 w 9143999"/>
              <a:gd name="connsiteY13518" fmla="*/ 4702484 h 6844842"/>
              <a:gd name="connsiteX13519" fmla="*/ 657382 w 9143999"/>
              <a:gd name="connsiteY13519" fmla="*/ 4711061 h 6844842"/>
              <a:gd name="connsiteX13520" fmla="*/ 8486615 w 9143999"/>
              <a:gd name="connsiteY13520" fmla="*/ 4711061 h 6844842"/>
              <a:gd name="connsiteX13521" fmla="*/ 8465340 w 9143999"/>
              <a:gd name="connsiteY13521" fmla="*/ 4702484 h 6844842"/>
              <a:gd name="connsiteX13522" fmla="*/ 8451057 w 9143999"/>
              <a:gd name="connsiteY13522" fmla="*/ 4674481 h 6844842"/>
              <a:gd name="connsiteX13523" fmla="*/ 8488764 w 9143999"/>
              <a:gd name="connsiteY13523" fmla="*/ 4637334 h 6844842"/>
              <a:gd name="connsiteX13524" fmla="*/ 8507053 w 9143999"/>
              <a:gd name="connsiteY13524" fmla="*/ 4702484 h 6844842"/>
              <a:gd name="connsiteX13525" fmla="*/ 8486615 w 9143999"/>
              <a:gd name="connsiteY13525" fmla="*/ 4711061 h 6844842"/>
              <a:gd name="connsiteX13526" fmla="*/ 391585 w 9143999"/>
              <a:gd name="connsiteY13526" fmla="*/ 4711631 h 6844842"/>
              <a:gd name="connsiteX13527" fmla="*/ 367550 w 9143999"/>
              <a:gd name="connsiteY13527" fmla="*/ 4700201 h 6844842"/>
              <a:gd name="connsiteX13528" fmla="*/ 392158 w 9143999"/>
              <a:gd name="connsiteY13528" fmla="*/ 4637334 h 6844842"/>
              <a:gd name="connsiteX13529" fmla="*/ 430463 w 9143999"/>
              <a:gd name="connsiteY13529" fmla="*/ 4674481 h 6844842"/>
              <a:gd name="connsiteX13530" fmla="*/ 391585 w 9143999"/>
              <a:gd name="connsiteY13530" fmla="*/ 4711631 h 6844842"/>
              <a:gd name="connsiteX13531" fmla="*/ 924522 w 9143999"/>
              <a:gd name="connsiteY13531" fmla="*/ 4711631 h 6844842"/>
              <a:gd name="connsiteX13532" fmla="*/ 901694 w 9143999"/>
              <a:gd name="connsiteY13532" fmla="*/ 4699629 h 6844842"/>
              <a:gd name="connsiteX13533" fmla="*/ 886795 w 9143999"/>
              <a:gd name="connsiteY13533" fmla="*/ 4675054 h 6844842"/>
              <a:gd name="connsiteX13534" fmla="*/ 922810 w 9143999"/>
              <a:gd name="connsiteY13534" fmla="*/ 4637334 h 6844842"/>
              <a:gd name="connsiteX13535" fmla="*/ 955386 w 9143999"/>
              <a:gd name="connsiteY13535" fmla="*/ 4674481 h 6844842"/>
              <a:gd name="connsiteX13536" fmla="*/ 924522 w 9143999"/>
              <a:gd name="connsiteY13536" fmla="*/ 4711631 h 6844842"/>
              <a:gd name="connsiteX13537" fmla="*/ 8219475 w 9143999"/>
              <a:gd name="connsiteY13537" fmla="*/ 4711631 h 6844842"/>
              <a:gd name="connsiteX13538" fmla="*/ 8188611 w 9143999"/>
              <a:gd name="connsiteY13538" fmla="*/ 4674481 h 6844842"/>
              <a:gd name="connsiteX13539" fmla="*/ 8221187 w 9143999"/>
              <a:gd name="connsiteY13539" fmla="*/ 4637334 h 6844842"/>
              <a:gd name="connsiteX13540" fmla="*/ 8257202 w 9143999"/>
              <a:gd name="connsiteY13540" fmla="*/ 4675054 h 6844842"/>
              <a:gd name="connsiteX13541" fmla="*/ 8242303 w 9143999"/>
              <a:gd name="connsiteY13541" fmla="*/ 4699629 h 6844842"/>
              <a:gd name="connsiteX13542" fmla="*/ 8219475 w 9143999"/>
              <a:gd name="connsiteY13542" fmla="*/ 4711631 h 6844842"/>
              <a:gd name="connsiteX13543" fmla="*/ 8752412 w 9143999"/>
              <a:gd name="connsiteY13543" fmla="*/ 4711631 h 6844842"/>
              <a:gd name="connsiteX13544" fmla="*/ 8713534 w 9143999"/>
              <a:gd name="connsiteY13544" fmla="*/ 4674481 h 6844842"/>
              <a:gd name="connsiteX13545" fmla="*/ 8751839 w 9143999"/>
              <a:gd name="connsiteY13545" fmla="*/ 4637334 h 6844842"/>
              <a:gd name="connsiteX13546" fmla="*/ 8776447 w 9143999"/>
              <a:gd name="connsiteY13546" fmla="*/ 4700201 h 6844842"/>
              <a:gd name="connsiteX13547" fmla="*/ 8752412 w 9143999"/>
              <a:gd name="connsiteY13547" fmla="*/ 4711631 h 6844842"/>
              <a:gd name="connsiteX13548" fmla="*/ 3297842 w 9143999"/>
              <a:gd name="connsiteY13548" fmla="*/ 4715751 h 6844842"/>
              <a:gd name="connsiteX13549" fmla="*/ 3274624 w 9143999"/>
              <a:gd name="connsiteY13549" fmla="*/ 4703055 h 6844842"/>
              <a:gd name="connsiteX13550" fmla="*/ 3273481 w 9143999"/>
              <a:gd name="connsiteY13550" fmla="*/ 4647052 h 6844842"/>
              <a:gd name="connsiteX13551" fmla="*/ 3346062 w 9143999"/>
              <a:gd name="connsiteY13551" fmla="*/ 4671628 h 6844842"/>
              <a:gd name="connsiteX13552" fmla="*/ 3297842 w 9143999"/>
              <a:gd name="connsiteY13552" fmla="*/ 4715751 h 6844842"/>
              <a:gd name="connsiteX13553" fmla="*/ 5846155 w 9143999"/>
              <a:gd name="connsiteY13553" fmla="*/ 4715751 h 6844842"/>
              <a:gd name="connsiteX13554" fmla="*/ 5797935 w 9143999"/>
              <a:gd name="connsiteY13554" fmla="*/ 4671628 h 6844842"/>
              <a:gd name="connsiteX13555" fmla="*/ 5870516 w 9143999"/>
              <a:gd name="connsiteY13555" fmla="*/ 4647052 h 6844842"/>
              <a:gd name="connsiteX13556" fmla="*/ 5869373 w 9143999"/>
              <a:gd name="connsiteY13556" fmla="*/ 4703055 h 6844842"/>
              <a:gd name="connsiteX13557" fmla="*/ 5846155 w 9143999"/>
              <a:gd name="connsiteY13557" fmla="*/ 4715751 h 6844842"/>
              <a:gd name="connsiteX13558" fmla="*/ 1839919 w 9143999"/>
              <a:gd name="connsiteY13558" fmla="*/ 4716204 h 6844842"/>
              <a:gd name="connsiteX13559" fmla="*/ 1817880 w 9143999"/>
              <a:gd name="connsiteY13559" fmla="*/ 4704201 h 6844842"/>
              <a:gd name="connsiteX13560" fmla="*/ 1848741 w 9143999"/>
              <a:gd name="connsiteY13560" fmla="*/ 4631624 h 6844842"/>
              <a:gd name="connsiteX13561" fmla="*/ 1891032 w 9143999"/>
              <a:gd name="connsiteY13561" fmla="*/ 4675054 h 6844842"/>
              <a:gd name="connsiteX13562" fmla="*/ 1839919 w 9143999"/>
              <a:gd name="connsiteY13562" fmla="*/ 4716204 h 6844842"/>
              <a:gd name="connsiteX13563" fmla="*/ 7304078 w 9143999"/>
              <a:gd name="connsiteY13563" fmla="*/ 4716204 h 6844842"/>
              <a:gd name="connsiteX13564" fmla="*/ 7252965 w 9143999"/>
              <a:gd name="connsiteY13564" fmla="*/ 4675054 h 6844842"/>
              <a:gd name="connsiteX13565" fmla="*/ 7295256 w 9143999"/>
              <a:gd name="connsiteY13565" fmla="*/ 4631624 h 6844842"/>
              <a:gd name="connsiteX13566" fmla="*/ 7326117 w 9143999"/>
              <a:gd name="connsiteY13566" fmla="*/ 4704201 h 6844842"/>
              <a:gd name="connsiteX13567" fmla="*/ 7304078 w 9143999"/>
              <a:gd name="connsiteY13567" fmla="*/ 4716204 h 6844842"/>
              <a:gd name="connsiteX13568" fmla="*/ 3433643 w 9143999"/>
              <a:gd name="connsiteY13568" fmla="*/ 4716418 h 6844842"/>
              <a:gd name="connsiteX13569" fmla="*/ 3409854 w 9143999"/>
              <a:gd name="connsiteY13569" fmla="*/ 4704201 h 6844842"/>
              <a:gd name="connsiteX13570" fmla="*/ 3439000 w 9143999"/>
              <a:gd name="connsiteY13570" fmla="*/ 4631624 h 6844842"/>
              <a:gd name="connsiteX13571" fmla="*/ 3483006 w 9143999"/>
              <a:gd name="connsiteY13571" fmla="*/ 4671628 h 6844842"/>
              <a:gd name="connsiteX13572" fmla="*/ 3457860 w 9143999"/>
              <a:gd name="connsiteY13572" fmla="*/ 4712779 h 6844842"/>
              <a:gd name="connsiteX13573" fmla="*/ 3433643 w 9143999"/>
              <a:gd name="connsiteY13573" fmla="*/ 4716418 h 6844842"/>
              <a:gd name="connsiteX13574" fmla="*/ 5710354 w 9143999"/>
              <a:gd name="connsiteY13574" fmla="*/ 4716418 h 6844842"/>
              <a:gd name="connsiteX13575" fmla="*/ 5686137 w 9143999"/>
              <a:gd name="connsiteY13575" fmla="*/ 4712779 h 6844842"/>
              <a:gd name="connsiteX13576" fmla="*/ 5660991 w 9143999"/>
              <a:gd name="connsiteY13576" fmla="*/ 4671628 h 6844842"/>
              <a:gd name="connsiteX13577" fmla="*/ 5704997 w 9143999"/>
              <a:gd name="connsiteY13577" fmla="*/ 4631624 h 6844842"/>
              <a:gd name="connsiteX13578" fmla="*/ 5734143 w 9143999"/>
              <a:gd name="connsiteY13578" fmla="*/ 4704201 h 6844842"/>
              <a:gd name="connsiteX13579" fmla="*/ 5710354 w 9143999"/>
              <a:gd name="connsiteY13579" fmla="*/ 4716418 h 6844842"/>
              <a:gd name="connsiteX13580" fmla="*/ 0 w 9143999"/>
              <a:gd name="connsiteY13580" fmla="*/ 4716536 h 6844842"/>
              <a:gd name="connsiteX13581" fmla="*/ 0 w 9143999"/>
              <a:gd name="connsiteY13581" fmla="*/ 4632433 h 6844842"/>
              <a:gd name="connsiteX13582" fmla="*/ 16194 w 9143999"/>
              <a:gd name="connsiteY13582" fmla="*/ 4634549 h 6844842"/>
              <a:gd name="connsiteX13583" fmla="*/ 30427 w 9143999"/>
              <a:gd name="connsiteY13583" fmla="*/ 4646478 h 6844842"/>
              <a:gd name="connsiteX13584" fmla="*/ 42376 w 9143999"/>
              <a:gd name="connsiteY13584" fmla="*/ 4674481 h 6844842"/>
              <a:gd name="connsiteX13585" fmla="*/ 30427 w 9143999"/>
              <a:gd name="connsiteY13585" fmla="*/ 4702484 h 6844842"/>
              <a:gd name="connsiteX13586" fmla="*/ 16194 w 9143999"/>
              <a:gd name="connsiteY13586" fmla="*/ 4714418 h 6844842"/>
              <a:gd name="connsiteX13587" fmla="*/ 9143999 w 9143999"/>
              <a:gd name="connsiteY13587" fmla="*/ 4716536 h 6844842"/>
              <a:gd name="connsiteX13588" fmla="*/ 9127803 w 9143999"/>
              <a:gd name="connsiteY13588" fmla="*/ 4714418 h 6844842"/>
              <a:gd name="connsiteX13589" fmla="*/ 9113570 w 9143999"/>
              <a:gd name="connsiteY13589" fmla="*/ 4702484 h 6844842"/>
              <a:gd name="connsiteX13590" fmla="*/ 9101621 w 9143999"/>
              <a:gd name="connsiteY13590" fmla="*/ 4674481 h 6844842"/>
              <a:gd name="connsiteX13591" fmla="*/ 9113570 w 9143999"/>
              <a:gd name="connsiteY13591" fmla="*/ 4646478 h 6844842"/>
              <a:gd name="connsiteX13592" fmla="*/ 9127803 w 9143999"/>
              <a:gd name="connsiteY13592" fmla="*/ 4634549 h 6844842"/>
              <a:gd name="connsiteX13593" fmla="*/ 9143999 w 9143999"/>
              <a:gd name="connsiteY13593" fmla="*/ 4632433 h 6844842"/>
              <a:gd name="connsiteX13594" fmla="*/ 3832429 w 9143999"/>
              <a:gd name="connsiteY13594" fmla="*/ 4716563 h 6844842"/>
              <a:gd name="connsiteX13595" fmla="*/ 3805282 w 9143999"/>
              <a:gd name="connsiteY13595" fmla="*/ 4701917 h 6844842"/>
              <a:gd name="connsiteX13596" fmla="*/ 3805282 w 9143999"/>
              <a:gd name="connsiteY13596" fmla="*/ 4645905 h 6844842"/>
              <a:gd name="connsiteX13597" fmla="*/ 3864147 w 9143999"/>
              <a:gd name="connsiteY13597" fmla="*/ 4644764 h 6844842"/>
              <a:gd name="connsiteX13598" fmla="*/ 3861289 w 9143999"/>
              <a:gd name="connsiteY13598" fmla="*/ 4704201 h 6844842"/>
              <a:gd name="connsiteX13599" fmla="*/ 3832429 w 9143999"/>
              <a:gd name="connsiteY13599" fmla="*/ 4716563 h 6844842"/>
              <a:gd name="connsiteX13600" fmla="*/ 5311568 w 9143999"/>
              <a:gd name="connsiteY13600" fmla="*/ 4716563 h 6844842"/>
              <a:gd name="connsiteX13601" fmla="*/ 5282708 w 9143999"/>
              <a:gd name="connsiteY13601" fmla="*/ 4704201 h 6844842"/>
              <a:gd name="connsiteX13602" fmla="*/ 5279850 w 9143999"/>
              <a:gd name="connsiteY13602" fmla="*/ 4644764 h 6844842"/>
              <a:gd name="connsiteX13603" fmla="*/ 5338715 w 9143999"/>
              <a:gd name="connsiteY13603" fmla="*/ 4645905 h 6844842"/>
              <a:gd name="connsiteX13604" fmla="*/ 5338715 w 9143999"/>
              <a:gd name="connsiteY13604" fmla="*/ 4701917 h 6844842"/>
              <a:gd name="connsiteX13605" fmla="*/ 5311568 w 9143999"/>
              <a:gd name="connsiteY13605" fmla="*/ 4716563 h 6844842"/>
              <a:gd name="connsiteX13606" fmla="*/ 4499741 w 9143999"/>
              <a:gd name="connsiteY13606" fmla="*/ 4716638 h 6844842"/>
              <a:gd name="connsiteX13607" fmla="*/ 4473451 w 9143999"/>
              <a:gd name="connsiteY13607" fmla="*/ 4705345 h 6844842"/>
              <a:gd name="connsiteX13608" fmla="*/ 4471737 w 9143999"/>
              <a:gd name="connsiteY13608" fmla="*/ 4644191 h 6844842"/>
              <a:gd name="connsiteX13609" fmla="*/ 4521457 w 9143999"/>
              <a:gd name="connsiteY13609" fmla="*/ 4645905 h 6844842"/>
              <a:gd name="connsiteX13610" fmla="*/ 4542603 w 9143999"/>
              <a:gd name="connsiteY13610" fmla="*/ 4660193 h 6844842"/>
              <a:gd name="connsiteX13611" fmla="*/ 4550032 w 9143999"/>
              <a:gd name="connsiteY13611" fmla="*/ 4674481 h 6844842"/>
              <a:gd name="connsiteX13612" fmla="*/ 4542603 w 9143999"/>
              <a:gd name="connsiteY13612" fmla="*/ 4688772 h 6844842"/>
              <a:gd name="connsiteX13613" fmla="*/ 4522600 w 9143999"/>
              <a:gd name="connsiteY13613" fmla="*/ 4703055 h 6844842"/>
              <a:gd name="connsiteX13614" fmla="*/ 4499741 w 9143999"/>
              <a:gd name="connsiteY13614" fmla="*/ 4716638 h 6844842"/>
              <a:gd name="connsiteX13615" fmla="*/ 4644256 w 9143999"/>
              <a:gd name="connsiteY13615" fmla="*/ 4716638 h 6844842"/>
              <a:gd name="connsiteX13616" fmla="*/ 4621397 w 9143999"/>
              <a:gd name="connsiteY13616" fmla="*/ 4703055 h 6844842"/>
              <a:gd name="connsiteX13617" fmla="*/ 4601394 w 9143999"/>
              <a:gd name="connsiteY13617" fmla="*/ 4688772 h 6844842"/>
              <a:gd name="connsiteX13618" fmla="*/ 4593965 w 9143999"/>
              <a:gd name="connsiteY13618" fmla="*/ 4674481 h 6844842"/>
              <a:gd name="connsiteX13619" fmla="*/ 4601394 w 9143999"/>
              <a:gd name="connsiteY13619" fmla="*/ 4660193 h 6844842"/>
              <a:gd name="connsiteX13620" fmla="*/ 4622540 w 9143999"/>
              <a:gd name="connsiteY13620" fmla="*/ 4645905 h 6844842"/>
              <a:gd name="connsiteX13621" fmla="*/ 4672260 w 9143999"/>
              <a:gd name="connsiteY13621" fmla="*/ 4644191 h 6844842"/>
              <a:gd name="connsiteX13622" fmla="*/ 4670546 w 9143999"/>
              <a:gd name="connsiteY13622" fmla="*/ 4705345 h 6844842"/>
              <a:gd name="connsiteX13623" fmla="*/ 4644256 w 9143999"/>
              <a:gd name="connsiteY13623" fmla="*/ 4716638 h 6844842"/>
              <a:gd name="connsiteX13624" fmla="*/ 128929 w 9143999"/>
              <a:gd name="connsiteY13624" fmla="*/ 4717061 h 6844842"/>
              <a:gd name="connsiteX13625" fmla="*/ 100532 w 9143999"/>
              <a:gd name="connsiteY13625" fmla="*/ 4704201 h 6844842"/>
              <a:gd name="connsiteX13626" fmla="*/ 129145 w 9143999"/>
              <a:gd name="connsiteY13626" fmla="*/ 4631624 h 6844842"/>
              <a:gd name="connsiteX13627" fmla="*/ 168058 w 9143999"/>
              <a:gd name="connsiteY13627" fmla="*/ 4674481 h 6844842"/>
              <a:gd name="connsiteX13628" fmla="*/ 156040 w 9143999"/>
              <a:gd name="connsiteY13628" fmla="*/ 4702484 h 6844842"/>
              <a:gd name="connsiteX13629" fmla="*/ 128929 w 9143999"/>
              <a:gd name="connsiteY13629" fmla="*/ 4717061 h 6844842"/>
              <a:gd name="connsiteX13630" fmla="*/ 9015068 w 9143999"/>
              <a:gd name="connsiteY13630" fmla="*/ 4717061 h 6844842"/>
              <a:gd name="connsiteX13631" fmla="*/ 8987957 w 9143999"/>
              <a:gd name="connsiteY13631" fmla="*/ 4702484 h 6844842"/>
              <a:gd name="connsiteX13632" fmla="*/ 8975939 w 9143999"/>
              <a:gd name="connsiteY13632" fmla="*/ 4674481 h 6844842"/>
              <a:gd name="connsiteX13633" fmla="*/ 9014852 w 9143999"/>
              <a:gd name="connsiteY13633" fmla="*/ 4631624 h 6844842"/>
              <a:gd name="connsiteX13634" fmla="*/ 9043465 w 9143999"/>
              <a:gd name="connsiteY13634" fmla="*/ 4704201 h 6844842"/>
              <a:gd name="connsiteX13635" fmla="*/ 9015068 w 9143999"/>
              <a:gd name="connsiteY13635" fmla="*/ 4717061 h 6844842"/>
              <a:gd name="connsiteX13636" fmla="*/ 2643588 w 9143999"/>
              <a:gd name="connsiteY13636" fmla="*/ 4717349 h 6844842"/>
              <a:gd name="connsiteX13637" fmla="*/ 2604154 w 9143999"/>
              <a:gd name="connsiteY13637" fmla="*/ 4697348 h 6844842"/>
              <a:gd name="connsiteX13638" fmla="*/ 2609298 w 9143999"/>
              <a:gd name="connsiteY13638" fmla="*/ 4643621 h 6844842"/>
              <a:gd name="connsiteX13639" fmla="*/ 2644159 w 9143999"/>
              <a:gd name="connsiteY13639" fmla="*/ 4629908 h 6844842"/>
              <a:gd name="connsiteX13640" fmla="*/ 2680164 w 9143999"/>
              <a:gd name="connsiteY13640" fmla="*/ 4700775 h 6844842"/>
              <a:gd name="connsiteX13641" fmla="*/ 2643588 w 9143999"/>
              <a:gd name="connsiteY13641" fmla="*/ 4717349 h 6844842"/>
              <a:gd name="connsiteX13642" fmla="*/ 2906056 w 9143999"/>
              <a:gd name="connsiteY13642" fmla="*/ 4717349 h 6844842"/>
              <a:gd name="connsiteX13643" fmla="*/ 2879195 w 9143999"/>
              <a:gd name="connsiteY13643" fmla="*/ 4704201 h 6844842"/>
              <a:gd name="connsiteX13644" fmla="*/ 2909485 w 9143999"/>
              <a:gd name="connsiteY13644" fmla="*/ 4631620 h 6844842"/>
              <a:gd name="connsiteX13645" fmla="*/ 2952347 w 9143999"/>
              <a:gd name="connsiteY13645" fmla="*/ 4674481 h 6844842"/>
              <a:gd name="connsiteX13646" fmla="*/ 2906056 w 9143999"/>
              <a:gd name="connsiteY13646" fmla="*/ 4717349 h 6844842"/>
              <a:gd name="connsiteX13647" fmla="*/ 3040723 w 9143999"/>
              <a:gd name="connsiteY13647" fmla="*/ 4717349 h 6844842"/>
              <a:gd name="connsiteX13648" fmla="*/ 3009290 w 9143999"/>
              <a:gd name="connsiteY13648" fmla="*/ 4704773 h 6844842"/>
              <a:gd name="connsiteX13649" fmla="*/ 3017291 w 9143999"/>
              <a:gd name="connsiteY13649" fmla="*/ 4636192 h 6844842"/>
              <a:gd name="connsiteX13650" fmla="*/ 3072155 w 9143999"/>
              <a:gd name="connsiteY13650" fmla="*/ 4644191 h 6844842"/>
              <a:gd name="connsiteX13651" fmla="*/ 3040723 w 9143999"/>
              <a:gd name="connsiteY13651" fmla="*/ 4717349 h 6844842"/>
              <a:gd name="connsiteX13652" fmla="*/ 6103274 w 9143999"/>
              <a:gd name="connsiteY13652" fmla="*/ 4717349 h 6844842"/>
              <a:gd name="connsiteX13653" fmla="*/ 6071842 w 9143999"/>
              <a:gd name="connsiteY13653" fmla="*/ 4644191 h 6844842"/>
              <a:gd name="connsiteX13654" fmla="*/ 6126706 w 9143999"/>
              <a:gd name="connsiteY13654" fmla="*/ 4636192 h 6844842"/>
              <a:gd name="connsiteX13655" fmla="*/ 6134707 w 9143999"/>
              <a:gd name="connsiteY13655" fmla="*/ 4704773 h 6844842"/>
              <a:gd name="connsiteX13656" fmla="*/ 6103274 w 9143999"/>
              <a:gd name="connsiteY13656" fmla="*/ 4717349 h 6844842"/>
              <a:gd name="connsiteX13657" fmla="*/ 6237941 w 9143999"/>
              <a:gd name="connsiteY13657" fmla="*/ 4717349 h 6844842"/>
              <a:gd name="connsiteX13658" fmla="*/ 6191650 w 9143999"/>
              <a:gd name="connsiteY13658" fmla="*/ 4674481 h 6844842"/>
              <a:gd name="connsiteX13659" fmla="*/ 6234512 w 9143999"/>
              <a:gd name="connsiteY13659" fmla="*/ 4631620 h 6844842"/>
              <a:gd name="connsiteX13660" fmla="*/ 6264802 w 9143999"/>
              <a:gd name="connsiteY13660" fmla="*/ 4704201 h 6844842"/>
              <a:gd name="connsiteX13661" fmla="*/ 6237941 w 9143999"/>
              <a:gd name="connsiteY13661" fmla="*/ 4717349 h 6844842"/>
              <a:gd name="connsiteX13662" fmla="*/ 6500409 w 9143999"/>
              <a:gd name="connsiteY13662" fmla="*/ 4717349 h 6844842"/>
              <a:gd name="connsiteX13663" fmla="*/ 6463833 w 9143999"/>
              <a:gd name="connsiteY13663" fmla="*/ 4700775 h 6844842"/>
              <a:gd name="connsiteX13664" fmla="*/ 6499838 w 9143999"/>
              <a:gd name="connsiteY13664" fmla="*/ 4629908 h 6844842"/>
              <a:gd name="connsiteX13665" fmla="*/ 6534699 w 9143999"/>
              <a:gd name="connsiteY13665" fmla="*/ 4643621 h 6844842"/>
              <a:gd name="connsiteX13666" fmla="*/ 6539843 w 9143999"/>
              <a:gd name="connsiteY13666" fmla="*/ 4697348 h 6844842"/>
              <a:gd name="connsiteX13667" fmla="*/ 6500409 w 9143999"/>
              <a:gd name="connsiteY13667" fmla="*/ 4717349 h 6844842"/>
              <a:gd name="connsiteX13668" fmla="*/ 1321155 w 9143999"/>
              <a:gd name="connsiteY13668" fmla="*/ 4717987 h 6844842"/>
              <a:gd name="connsiteX13669" fmla="*/ 1287222 w 9143999"/>
              <a:gd name="connsiteY13669" fmla="*/ 4704201 h 6844842"/>
              <a:gd name="connsiteX13670" fmla="*/ 1321512 w 9143999"/>
              <a:gd name="connsiteY13670" fmla="*/ 4631620 h 6844842"/>
              <a:gd name="connsiteX13671" fmla="*/ 1350659 w 9143999"/>
              <a:gd name="connsiteY13671" fmla="*/ 4641906 h 6844842"/>
              <a:gd name="connsiteX13672" fmla="*/ 1351230 w 9143999"/>
              <a:gd name="connsiteY13672" fmla="*/ 4703055 h 6844842"/>
              <a:gd name="connsiteX13673" fmla="*/ 1321155 w 9143999"/>
              <a:gd name="connsiteY13673" fmla="*/ 4717987 h 6844842"/>
              <a:gd name="connsiteX13674" fmla="*/ 7822842 w 9143999"/>
              <a:gd name="connsiteY13674" fmla="*/ 4717987 h 6844842"/>
              <a:gd name="connsiteX13675" fmla="*/ 7792767 w 9143999"/>
              <a:gd name="connsiteY13675" fmla="*/ 4703055 h 6844842"/>
              <a:gd name="connsiteX13676" fmla="*/ 7793338 w 9143999"/>
              <a:gd name="connsiteY13676" fmla="*/ 4641906 h 6844842"/>
              <a:gd name="connsiteX13677" fmla="*/ 7822485 w 9143999"/>
              <a:gd name="connsiteY13677" fmla="*/ 4631620 h 6844842"/>
              <a:gd name="connsiteX13678" fmla="*/ 7856775 w 9143999"/>
              <a:gd name="connsiteY13678" fmla="*/ 4704201 h 6844842"/>
              <a:gd name="connsiteX13679" fmla="*/ 7822842 w 9143999"/>
              <a:gd name="connsiteY13679" fmla="*/ 4717987 h 6844842"/>
              <a:gd name="connsiteX13680" fmla="*/ 2241882 w 9143999"/>
              <a:gd name="connsiteY13680" fmla="*/ 4814170 h 6844842"/>
              <a:gd name="connsiteX13681" fmla="*/ 2236738 w 9143999"/>
              <a:gd name="connsiteY13681" fmla="*/ 4805599 h 6844842"/>
              <a:gd name="connsiteX13682" fmla="*/ 2245311 w 9143999"/>
              <a:gd name="connsiteY13682" fmla="*/ 4800455 h 6844842"/>
              <a:gd name="connsiteX13683" fmla="*/ 2241882 w 9143999"/>
              <a:gd name="connsiteY13683" fmla="*/ 4814170 h 6844842"/>
              <a:gd name="connsiteX13684" fmla="*/ 6902115 w 9143999"/>
              <a:gd name="connsiteY13684" fmla="*/ 4814170 h 6844842"/>
              <a:gd name="connsiteX13685" fmla="*/ 6898686 w 9143999"/>
              <a:gd name="connsiteY13685" fmla="*/ 4800455 h 6844842"/>
              <a:gd name="connsiteX13686" fmla="*/ 6907259 w 9143999"/>
              <a:gd name="connsiteY13686" fmla="*/ 4805599 h 6844842"/>
              <a:gd name="connsiteX13687" fmla="*/ 6902115 w 9143999"/>
              <a:gd name="connsiteY13687" fmla="*/ 4814170 h 6844842"/>
              <a:gd name="connsiteX13688" fmla="*/ 3572881 w 9143999"/>
              <a:gd name="connsiteY13688" fmla="*/ 4818595 h 6844842"/>
              <a:gd name="connsiteX13689" fmla="*/ 3559951 w 9143999"/>
              <a:gd name="connsiteY13689" fmla="*/ 4814166 h 6844842"/>
              <a:gd name="connsiteX13690" fmla="*/ 3561665 w 9143999"/>
              <a:gd name="connsiteY13690" fmla="*/ 4801595 h 6844842"/>
              <a:gd name="connsiteX13691" fmla="*/ 3584525 w 9143999"/>
              <a:gd name="connsiteY13691" fmla="*/ 4810163 h 6844842"/>
              <a:gd name="connsiteX13692" fmla="*/ 3572881 w 9143999"/>
              <a:gd name="connsiteY13692" fmla="*/ 4818595 h 6844842"/>
              <a:gd name="connsiteX13693" fmla="*/ 5571116 w 9143999"/>
              <a:gd name="connsiteY13693" fmla="*/ 4818595 h 6844842"/>
              <a:gd name="connsiteX13694" fmla="*/ 5559472 w 9143999"/>
              <a:gd name="connsiteY13694" fmla="*/ 4810163 h 6844842"/>
              <a:gd name="connsiteX13695" fmla="*/ 5582332 w 9143999"/>
              <a:gd name="connsiteY13695" fmla="*/ 4801595 h 6844842"/>
              <a:gd name="connsiteX13696" fmla="*/ 5584046 w 9143999"/>
              <a:gd name="connsiteY13696" fmla="*/ 4814166 h 6844842"/>
              <a:gd name="connsiteX13697" fmla="*/ 5571116 w 9143999"/>
              <a:gd name="connsiteY13697" fmla="*/ 4818595 h 6844842"/>
              <a:gd name="connsiteX13698" fmla="*/ 391589 w 9143999"/>
              <a:gd name="connsiteY13698" fmla="*/ 4818733 h 6844842"/>
              <a:gd name="connsiteX13699" fmla="*/ 385867 w 9143999"/>
              <a:gd name="connsiteY13699" fmla="*/ 4811876 h 6844842"/>
              <a:gd name="connsiteX13700" fmla="*/ 393306 w 9143999"/>
              <a:gd name="connsiteY13700" fmla="*/ 4802163 h 6844842"/>
              <a:gd name="connsiteX13701" fmla="*/ 391589 w 9143999"/>
              <a:gd name="connsiteY13701" fmla="*/ 4818733 h 6844842"/>
              <a:gd name="connsiteX13702" fmla="*/ 8752408 w 9143999"/>
              <a:gd name="connsiteY13702" fmla="*/ 4818733 h 6844842"/>
              <a:gd name="connsiteX13703" fmla="*/ 8750691 w 9143999"/>
              <a:gd name="connsiteY13703" fmla="*/ 4802163 h 6844842"/>
              <a:gd name="connsiteX13704" fmla="*/ 8758130 w 9143999"/>
              <a:gd name="connsiteY13704" fmla="*/ 4811876 h 6844842"/>
              <a:gd name="connsiteX13705" fmla="*/ 8752408 w 9143999"/>
              <a:gd name="connsiteY13705" fmla="*/ 4818733 h 6844842"/>
              <a:gd name="connsiteX13706" fmla="*/ 2643016 w 9143999"/>
              <a:gd name="connsiteY13706" fmla="*/ 4818738 h 6844842"/>
              <a:gd name="connsiteX13707" fmla="*/ 2632729 w 9143999"/>
              <a:gd name="connsiteY13707" fmla="*/ 4808453 h 6844842"/>
              <a:gd name="connsiteX13708" fmla="*/ 2643016 w 9143999"/>
              <a:gd name="connsiteY13708" fmla="*/ 4798166 h 6844842"/>
              <a:gd name="connsiteX13709" fmla="*/ 2652732 w 9143999"/>
              <a:gd name="connsiteY13709" fmla="*/ 4808453 h 6844842"/>
              <a:gd name="connsiteX13710" fmla="*/ 2643016 w 9143999"/>
              <a:gd name="connsiteY13710" fmla="*/ 4818738 h 6844842"/>
              <a:gd name="connsiteX13711" fmla="*/ 6500981 w 9143999"/>
              <a:gd name="connsiteY13711" fmla="*/ 4818738 h 6844842"/>
              <a:gd name="connsiteX13712" fmla="*/ 6491265 w 9143999"/>
              <a:gd name="connsiteY13712" fmla="*/ 4808453 h 6844842"/>
              <a:gd name="connsiteX13713" fmla="*/ 6500981 w 9143999"/>
              <a:gd name="connsiteY13713" fmla="*/ 4798166 h 6844842"/>
              <a:gd name="connsiteX13714" fmla="*/ 6511268 w 9143999"/>
              <a:gd name="connsiteY13714" fmla="*/ 4808453 h 6844842"/>
              <a:gd name="connsiteX13715" fmla="*/ 6500981 w 9143999"/>
              <a:gd name="connsiteY13715" fmla="*/ 4818738 h 6844842"/>
              <a:gd name="connsiteX13716" fmla="*/ 2513780 w 9143999"/>
              <a:gd name="connsiteY13716" fmla="*/ 4819885 h 6844842"/>
              <a:gd name="connsiteX13717" fmla="*/ 2498063 w 9143999"/>
              <a:gd name="connsiteY13717" fmla="*/ 4813597 h 6844842"/>
              <a:gd name="connsiteX13718" fmla="*/ 2503207 w 9143999"/>
              <a:gd name="connsiteY13718" fmla="*/ 4798740 h 6844842"/>
              <a:gd name="connsiteX13719" fmla="*/ 2524352 w 9143999"/>
              <a:gd name="connsiteY13719" fmla="*/ 4809025 h 6844842"/>
              <a:gd name="connsiteX13720" fmla="*/ 2513780 w 9143999"/>
              <a:gd name="connsiteY13720" fmla="*/ 4819885 h 6844842"/>
              <a:gd name="connsiteX13721" fmla="*/ 4498607 w 9143999"/>
              <a:gd name="connsiteY13721" fmla="*/ 4819885 h 6844842"/>
              <a:gd name="connsiteX13722" fmla="*/ 4487177 w 9143999"/>
              <a:gd name="connsiteY13722" fmla="*/ 4809025 h 6844842"/>
              <a:gd name="connsiteX13723" fmla="*/ 4506608 w 9143999"/>
              <a:gd name="connsiteY13723" fmla="*/ 4795312 h 6844842"/>
              <a:gd name="connsiteX13724" fmla="*/ 4498607 w 9143999"/>
              <a:gd name="connsiteY13724" fmla="*/ 4819885 h 6844842"/>
              <a:gd name="connsiteX13725" fmla="*/ 4645390 w 9143999"/>
              <a:gd name="connsiteY13725" fmla="*/ 4819885 h 6844842"/>
              <a:gd name="connsiteX13726" fmla="*/ 4637389 w 9143999"/>
              <a:gd name="connsiteY13726" fmla="*/ 4795312 h 6844842"/>
              <a:gd name="connsiteX13727" fmla="*/ 4656820 w 9143999"/>
              <a:gd name="connsiteY13727" fmla="*/ 4809025 h 6844842"/>
              <a:gd name="connsiteX13728" fmla="*/ 4645390 w 9143999"/>
              <a:gd name="connsiteY13728" fmla="*/ 4819885 h 6844842"/>
              <a:gd name="connsiteX13729" fmla="*/ 6630217 w 9143999"/>
              <a:gd name="connsiteY13729" fmla="*/ 4819885 h 6844842"/>
              <a:gd name="connsiteX13730" fmla="*/ 6619645 w 9143999"/>
              <a:gd name="connsiteY13730" fmla="*/ 4809025 h 6844842"/>
              <a:gd name="connsiteX13731" fmla="*/ 6640790 w 9143999"/>
              <a:gd name="connsiteY13731" fmla="*/ 4798740 h 6844842"/>
              <a:gd name="connsiteX13732" fmla="*/ 6645934 w 9143999"/>
              <a:gd name="connsiteY13732" fmla="*/ 4813597 h 6844842"/>
              <a:gd name="connsiteX13733" fmla="*/ 6630217 w 9143999"/>
              <a:gd name="connsiteY13733" fmla="*/ 4819885 h 6844842"/>
              <a:gd name="connsiteX13734" fmla="*/ 3702045 w 9143999"/>
              <a:gd name="connsiteY13734" fmla="*/ 4819887 h 6844842"/>
              <a:gd name="connsiteX13735" fmla="*/ 3688329 w 9143999"/>
              <a:gd name="connsiteY13735" fmla="*/ 4805601 h 6844842"/>
              <a:gd name="connsiteX13736" fmla="*/ 3716904 w 9143999"/>
              <a:gd name="connsiteY13736" fmla="*/ 4799885 h 6844842"/>
              <a:gd name="connsiteX13737" fmla="*/ 3702045 w 9143999"/>
              <a:gd name="connsiteY13737" fmla="*/ 4819887 h 6844842"/>
              <a:gd name="connsiteX13738" fmla="*/ 5441952 w 9143999"/>
              <a:gd name="connsiteY13738" fmla="*/ 4819887 h 6844842"/>
              <a:gd name="connsiteX13739" fmla="*/ 5427093 w 9143999"/>
              <a:gd name="connsiteY13739" fmla="*/ 4799885 h 6844842"/>
              <a:gd name="connsiteX13740" fmla="*/ 5455668 w 9143999"/>
              <a:gd name="connsiteY13740" fmla="*/ 4805601 h 6844842"/>
              <a:gd name="connsiteX13741" fmla="*/ 5441952 w 9143999"/>
              <a:gd name="connsiteY13741" fmla="*/ 4819887 h 6844842"/>
              <a:gd name="connsiteX13742" fmla="*/ 921090 w 9143999"/>
              <a:gd name="connsiteY13742" fmla="*/ 4819892 h 6844842"/>
              <a:gd name="connsiteX13743" fmla="*/ 906817 w 9143999"/>
              <a:gd name="connsiteY13743" fmla="*/ 4814177 h 6844842"/>
              <a:gd name="connsiteX13744" fmla="*/ 921090 w 9143999"/>
              <a:gd name="connsiteY13744" fmla="*/ 4785603 h 6844842"/>
              <a:gd name="connsiteX13745" fmla="*/ 935380 w 9143999"/>
              <a:gd name="connsiteY13745" fmla="*/ 4814177 h 6844842"/>
              <a:gd name="connsiteX13746" fmla="*/ 921090 w 9143999"/>
              <a:gd name="connsiteY13746" fmla="*/ 4819892 h 6844842"/>
              <a:gd name="connsiteX13747" fmla="*/ 8222907 w 9143999"/>
              <a:gd name="connsiteY13747" fmla="*/ 4819892 h 6844842"/>
              <a:gd name="connsiteX13748" fmla="*/ 8208617 w 9143999"/>
              <a:gd name="connsiteY13748" fmla="*/ 4814177 h 6844842"/>
              <a:gd name="connsiteX13749" fmla="*/ 8222907 w 9143999"/>
              <a:gd name="connsiteY13749" fmla="*/ 4785603 h 6844842"/>
              <a:gd name="connsiteX13750" fmla="*/ 8237180 w 9143999"/>
              <a:gd name="connsiteY13750" fmla="*/ 4814177 h 6844842"/>
              <a:gd name="connsiteX13751" fmla="*/ 8222907 w 9143999"/>
              <a:gd name="connsiteY13751" fmla="*/ 4819892 h 6844842"/>
              <a:gd name="connsiteX13752" fmla="*/ 2366254 w 9143999"/>
              <a:gd name="connsiteY13752" fmla="*/ 4821599 h 6844842"/>
              <a:gd name="connsiteX13753" fmla="*/ 2367397 w 9143999"/>
              <a:gd name="connsiteY13753" fmla="*/ 4791312 h 6844842"/>
              <a:gd name="connsiteX13754" fmla="*/ 2398830 w 9143999"/>
              <a:gd name="connsiteY13754" fmla="*/ 4802172 h 6844842"/>
              <a:gd name="connsiteX13755" fmla="*/ 2366254 w 9143999"/>
              <a:gd name="connsiteY13755" fmla="*/ 4821599 h 6844842"/>
              <a:gd name="connsiteX13756" fmla="*/ 6777743 w 9143999"/>
              <a:gd name="connsiteY13756" fmla="*/ 4821599 h 6844842"/>
              <a:gd name="connsiteX13757" fmla="*/ 6745167 w 9143999"/>
              <a:gd name="connsiteY13757" fmla="*/ 4802172 h 6844842"/>
              <a:gd name="connsiteX13758" fmla="*/ 6776600 w 9143999"/>
              <a:gd name="connsiteY13758" fmla="*/ 4791312 h 6844842"/>
              <a:gd name="connsiteX13759" fmla="*/ 6777743 w 9143999"/>
              <a:gd name="connsiteY13759" fmla="*/ 4821599 h 6844842"/>
              <a:gd name="connsiteX13760" fmla="*/ 4366160 w 9143999"/>
              <a:gd name="connsiteY13760" fmla="*/ 4824049 h 6844842"/>
              <a:gd name="connsiteX13761" fmla="*/ 4351372 w 9143999"/>
              <a:gd name="connsiteY13761" fmla="*/ 4820459 h 6844842"/>
              <a:gd name="connsiteX13762" fmla="*/ 4357087 w 9143999"/>
              <a:gd name="connsiteY13762" fmla="*/ 4789029 h 6844842"/>
              <a:gd name="connsiteX13763" fmla="*/ 4377089 w 9143999"/>
              <a:gd name="connsiteY13763" fmla="*/ 4793031 h 6844842"/>
              <a:gd name="connsiteX13764" fmla="*/ 4366160 w 9143999"/>
              <a:gd name="connsiteY13764" fmla="*/ 4824049 h 6844842"/>
              <a:gd name="connsiteX13765" fmla="*/ 4777837 w 9143999"/>
              <a:gd name="connsiteY13765" fmla="*/ 4824049 h 6844842"/>
              <a:gd name="connsiteX13766" fmla="*/ 4766908 w 9143999"/>
              <a:gd name="connsiteY13766" fmla="*/ 4793031 h 6844842"/>
              <a:gd name="connsiteX13767" fmla="*/ 4786910 w 9143999"/>
              <a:gd name="connsiteY13767" fmla="*/ 4789029 h 6844842"/>
              <a:gd name="connsiteX13768" fmla="*/ 4792625 w 9143999"/>
              <a:gd name="connsiteY13768" fmla="*/ 4820459 h 6844842"/>
              <a:gd name="connsiteX13769" fmla="*/ 4777837 w 9143999"/>
              <a:gd name="connsiteY13769" fmla="*/ 4824049 h 6844842"/>
              <a:gd name="connsiteX13770" fmla="*/ 2109775 w 9143999"/>
              <a:gd name="connsiteY13770" fmla="*/ 4825469 h 6844842"/>
              <a:gd name="connsiteX13771" fmla="*/ 2097497 w 9143999"/>
              <a:gd name="connsiteY13771" fmla="*/ 4818172 h 6844842"/>
              <a:gd name="connsiteX13772" fmla="*/ 2094639 w 9143999"/>
              <a:gd name="connsiteY13772" fmla="*/ 4798173 h 6844842"/>
              <a:gd name="connsiteX13773" fmla="*/ 2132358 w 9143999"/>
              <a:gd name="connsiteY13773" fmla="*/ 4796458 h 6844842"/>
              <a:gd name="connsiteX13774" fmla="*/ 2109775 w 9143999"/>
              <a:gd name="connsiteY13774" fmla="*/ 4825469 h 6844842"/>
              <a:gd name="connsiteX13775" fmla="*/ 7034222 w 9143999"/>
              <a:gd name="connsiteY13775" fmla="*/ 4825469 h 6844842"/>
              <a:gd name="connsiteX13776" fmla="*/ 7011639 w 9143999"/>
              <a:gd name="connsiteY13776" fmla="*/ 4796458 h 6844842"/>
              <a:gd name="connsiteX13777" fmla="*/ 7049358 w 9143999"/>
              <a:gd name="connsiteY13777" fmla="*/ 4798173 h 6844842"/>
              <a:gd name="connsiteX13778" fmla="*/ 7046500 w 9143999"/>
              <a:gd name="connsiteY13778" fmla="*/ 4818172 h 6844842"/>
              <a:gd name="connsiteX13779" fmla="*/ 7034222 w 9143999"/>
              <a:gd name="connsiteY13779" fmla="*/ 4825469 h 6844842"/>
              <a:gd name="connsiteX13780" fmla="*/ 785670 w 9143999"/>
              <a:gd name="connsiteY13780" fmla="*/ 4827527 h 6844842"/>
              <a:gd name="connsiteX13781" fmla="*/ 775594 w 9143999"/>
              <a:gd name="connsiteY13781" fmla="*/ 4820456 h 6844842"/>
              <a:gd name="connsiteX13782" fmla="*/ 772738 w 9143999"/>
              <a:gd name="connsiteY13782" fmla="*/ 4797598 h 6844842"/>
              <a:gd name="connsiteX13783" fmla="*/ 807021 w 9143999"/>
              <a:gd name="connsiteY13783" fmla="*/ 4797027 h 6844842"/>
              <a:gd name="connsiteX13784" fmla="*/ 796169 w 9143999"/>
              <a:gd name="connsiteY13784" fmla="*/ 4825598 h 6844842"/>
              <a:gd name="connsiteX13785" fmla="*/ 785670 w 9143999"/>
              <a:gd name="connsiteY13785" fmla="*/ 4827527 h 6844842"/>
              <a:gd name="connsiteX13786" fmla="*/ 8358327 w 9143999"/>
              <a:gd name="connsiteY13786" fmla="*/ 4827527 h 6844842"/>
              <a:gd name="connsiteX13787" fmla="*/ 8347828 w 9143999"/>
              <a:gd name="connsiteY13787" fmla="*/ 4825598 h 6844842"/>
              <a:gd name="connsiteX13788" fmla="*/ 8336976 w 9143999"/>
              <a:gd name="connsiteY13788" fmla="*/ 4797027 h 6844842"/>
              <a:gd name="connsiteX13789" fmla="*/ 8371259 w 9143999"/>
              <a:gd name="connsiteY13789" fmla="*/ 4797598 h 6844842"/>
              <a:gd name="connsiteX13790" fmla="*/ 8368403 w 9143999"/>
              <a:gd name="connsiteY13790" fmla="*/ 4820456 h 6844842"/>
              <a:gd name="connsiteX13791" fmla="*/ 8358327 w 9143999"/>
              <a:gd name="connsiteY13791" fmla="*/ 4827527 h 6844842"/>
              <a:gd name="connsiteX13792" fmla="*/ 1455675 w 9143999"/>
              <a:gd name="connsiteY13792" fmla="*/ 4830595 h 6844842"/>
              <a:gd name="connsiteX13793" fmla="*/ 1437887 w 9143999"/>
              <a:gd name="connsiteY13793" fmla="*/ 4823880 h 6844842"/>
              <a:gd name="connsiteX13794" fmla="*/ 1429886 w 9143999"/>
              <a:gd name="connsiteY13794" fmla="*/ 4802167 h 6844842"/>
              <a:gd name="connsiteX13795" fmla="*/ 1450460 w 9143999"/>
              <a:gd name="connsiteY13795" fmla="*/ 4786737 h 6844842"/>
              <a:gd name="connsiteX13796" fmla="*/ 1468748 w 9143999"/>
              <a:gd name="connsiteY13796" fmla="*/ 4817594 h 6844842"/>
              <a:gd name="connsiteX13797" fmla="*/ 1455675 w 9143999"/>
              <a:gd name="connsiteY13797" fmla="*/ 4830595 h 6844842"/>
              <a:gd name="connsiteX13798" fmla="*/ 7688322 w 9143999"/>
              <a:gd name="connsiteY13798" fmla="*/ 4830595 h 6844842"/>
              <a:gd name="connsiteX13799" fmla="*/ 7675249 w 9143999"/>
              <a:gd name="connsiteY13799" fmla="*/ 4817594 h 6844842"/>
              <a:gd name="connsiteX13800" fmla="*/ 7693537 w 9143999"/>
              <a:gd name="connsiteY13800" fmla="*/ 4786737 h 6844842"/>
              <a:gd name="connsiteX13801" fmla="*/ 7714111 w 9143999"/>
              <a:gd name="connsiteY13801" fmla="*/ 4802167 h 6844842"/>
              <a:gd name="connsiteX13802" fmla="*/ 7706110 w 9143999"/>
              <a:gd name="connsiteY13802" fmla="*/ 4823880 h 6844842"/>
              <a:gd name="connsiteX13803" fmla="*/ 7688322 w 9143999"/>
              <a:gd name="connsiteY13803" fmla="*/ 4830595 h 6844842"/>
              <a:gd name="connsiteX13804" fmla="*/ 1183612 w 9143999"/>
              <a:gd name="connsiteY13804" fmla="*/ 4831131 h 6844842"/>
              <a:gd name="connsiteX13805" fmla="*/ 1171985 w 9143999"/>
              <a:gd name="connsiteY13805" fmla="*/ 4823308 h 6844842"/>
              <a:gd name="connsiteX13806" fmla="*/ 1167413 w 9143999"/>
              <a:gd name="connsiteY13806" fmla="*/ 4801594 h 6844842"/>
              <a:gd name="connsiteX13807" fmla="*/ 1187987 w 9143999"/>
              <a:gd name="connsiteY13807" fmla="*/ 4786736 h 6844842"/>
              <a:gd name="connsiteX13808" fmla="*/ 1206275 w 9143999"/>
              <a:gd name="connsiteY13808" fmla="*/ 4804452 h 6844842"/>
              <a:gd name="connsiteX13809" fmla="*/ 1183612 w 9143999"/>
              <a:gd name="connsiteY13809" fmla="*/ 4831131 h 6844842"/>
              <a:gd name="connsiteX13810" fmla="*/ 7960385 w 9143999"/>
              <a:gd name="connsiteY13810" fmla="*/ 4831131 h 6844842"/>
              <a:gd name="connsiteX13811" fmla="*/ 7937722 w 9143999"/>
              <a:gd name="connsiteY13811" fmla="*/ 4804452 h 6844842"/>
              <a:gd name="connsiteX13812" fmla="*/ 7956010 w 9143999"/>
              <a:gd name="connsiteY13812" fmla="*/ 4786736 h 6844842"/>
              <a:gd name="connsiteX13813" fmla="*/ 7976584 w 9143999"/>
              <a:gd name="connsiteY13813" fmla="*/ 4801594 h 6844842"/>
              <a:gd name="connsiteX13814" fmla="*/ 7972012 w 9143999"/>
              <a:gd name="connsiteY13814" fmla="*/ 4823308 h 6844842"/>
              <a:gd name="connsiteX13815" fmla="*/ 7960385 w 9143999"/>
              <a:gd name="connsiteY13815" fmla="*/ 4831131 h 6844842"/>
              <a:gd name="connsiteX13816" fmla="*/ 660897 w 9143999"/>
              <a:gd name="connsiteY13816" fmla="*/ 4835241 h 6844842"/>
              <a:gd name="connsiteX13817" fmla="*/ 636953 w 9143999"/>
              <a:gd name="connsiteY13817" fmla="*/ 4823882 h 6844842"/>
              <a:gd name="connsiteX13818" fmla="*/ 634672 w 9143999"/>
              <a:gd name="connsiteY13818" fmla="*/ 4789595 h 6844842"/>
              <a:gd name="connsiteX13819" fmla="*/ 679239 w 9143999"/>
              <a:gd name="connsiteY13819" fmla="*/ 4791881 h 6844842"/>
              <a:gd name="connsiteX13820" fmla="*/ 680956 w 9143999"/>
              <a:gd name="connsiteY13820" fmla="*/ 4818742 h 6844842"/>
              <a:gd name="connsiteX13821" fmla="*/ 660897 w 9143999"/>
              <a:gd name="connsiteY13821" fmla="*/ 4835241 h 6844842"/>
              <a:gd name="connsiteX13822" fmla="*/ 8483100 w 9143999"/>
              <a:gd name="connsiteY13822" fmla="*/ 4835241 h 6844842"/>
              <a:gd name="connsiteX13823" fmla="*/ 8463041 w 9143999"/>
              <a:gd name="connsiteY13823" fmla="*/ 4818742 h 6844842"/>
              <a:gd name="connsiteX13824" fmla="*/ 8464758 w 9143999"/>
              <a:gd name="connsiteY13824" fmla="*/ 4791881 h 6844842"/>
              <a:gd name="connsiteX13825" fmla="*/ 8509325 w 9143999"/>
              <a:gd name="connsiteY13825" fmla="*/ 4789595 h 6844842"/>
              <a:gd name="connsiteX13826" fmla="*/ 8507044 w 9143999"/>
              <a:gd name="connsiteY13826" fmla="*/ 4823882 h 6844842"/>
              <a:gd name="connsiteX13827" fmla="*/ 8483100 w 9143999"/>
              <a:gd name="connsiteY13827" fmla="*/ 4835241 h 6844842"/>
              <a:gd name="connsiteX13828" fmla="*/ 1843026 w 9143999"/>
              <a:gd name="connsiteY13828" fmla="*/ 4836026 h 6844842"/>
              <a:gd name="connsiteX13829" fmla="*/ 1831596 w 9143999"/>
              <a:gd name="connsiteY13829" fmla="*/ 4822738 h 6844842"/>
              <a:gd name="connsiteX13830" fmla="*/ 1834454 w 9143999"/>
              <a:gd name="connsiteY13830" fmla="*/ 4785023 h 6844842"/>
              <a:gd name="connsiteX13831" fmla="*/ 1859600 w 9143999"/>
              <a:gd name="connsiteY13831" fmla="*/ 4827881 h 6844842"/>
              <a:gd name="connsiteX13832" fmla="*/ 1843026 w 9143999"/>
              <a:gd name="connsiteY13832" fmla="*/ 4836026 h 6844842"/>
              <a:gd name="connsiteX13833" fmla="*/ 7300971 w 9143999"/>
              <a:gd name="connsiteY13833" fmla="*/ 4836026 h 6844842"/>
              <a:gd name="connsiteX13834" fmla="*/ 7284397 w 9143999"/>
              <a:gd name="connsiteY13834" fmla="*/ 4827881 h 6844842"/>
              <a:gd name="connsiteX13835" fmla="*/ 7309543 w 9143999"/>
              <a:gd name="connsiteY13835" fmla="*/ 4785023 h 6844842"/>
              <a:gd name="connsiteX13836" fmla="*/ 7312401 w 9143999"/>
              <a:gd name="connsiteY13836" fmla="*/ 4822738 h 6844842"/>
              <a:gd name="connsiteX13837" fmla="*/ 7300971 w 9143999"/>
              <a:gd name="connsiteY13837" fmla="*/ 4836026 h 6844842"/>
              <a:gd name="connsiteX13838" fmla="*/ 2910130 w 9143999"/>
              <a:gd name="connsiteY13838" fmla="*/ 4836099 h 6844842"/>
              <a:gd name="connsiteX13839" fmla="*/ 2894056 w 9143999"/>
              <a:gd name="connsiteY13839" fmla="*/ 4830741 h 6844842"/>
              <a:gd name="connsiteX13840" fmla="*/ 2896914 w 9143999"/>
              <a:gd name="connsiteY13840" fmla="*/ 4781594 h 6844842"/>
              <a:gd name="connsiteX13841" fmla="*/ 2924917 w 9143999"/>
              <a:gd name="connsiteY13841" fmla="*/ 4827311 h 6844842"/>
              <a:gd name="connsiteX13842" fmla="*/ 2910130 w 9143999"/>
              <a:gd name="connsiteY13842" fmla="*/ 4836099 h 6844842"/>
              <a:gd name="connsiteX13843" fmla="*/ 6233867 w 9143999"/>
              <a:gd name="connsiteY13843" fmla="*/ 4836099 h 6844842"/>
              <a:gd name="connsiteX13844" fmla="*/ 6219080 w 9143999"/>
              <a:gd name="connsiteY13844" fmla="*/ 4827311 h 6844842"/>
              <a:gd name="connsiteX13845" fmla="*/ 6247083 w 9143999"/>
              <a:gd name="connsiteY13845" fmla="*/ 4781594 h 6844842"/>
              <a:gd name="connsiteX13846" fmla="*/ 6249941 w 9143999"/>
              <a:gd name="connsiteY13846" fmla="*/ 4830741 h 6844842"/>
              <a:gd name="connsiteX13847" fmla="*/ 6233867 w 9143999"/>
              <a:gd name="connsiteY13847" fmla="*/ 4836099 h 6844842"/>
              <a:gd name="connsiteX13848" fmla="*/ 2771969 w 9143999"/>
              <a:gd name="connsiteY13848" fmla="*/ 4836382 h 6844842"/>
              <a:gd name="connsiteX13849" fmla="*/ 2755966 w 9143999"/>
              <a:gd name="connsiteY13849" fmla="*/ 4824453 h 6844842"/>
              <a:gd name="connsiteX13850" fmla="*/ 2758252 w 9143999"/>
              <a:gd name="connsiteY13850" fmla="*/ 4788451 h 6844842"/>
              <a:gd name="connsiteX13851" fmla="*/ 2791399 w 9143999"/>
              <a:gd name="connsiteY13851" fmla="*/ 4823880 h 6844842"/>
              <a:gd name="connsiteX13852" fmla="*/ 2771969 w 9143999"/>
              <a:gd name="connsiteY13852" fmla="*/ 4836382 h 6844842"/>
              <a:gd name="connsiteX13853" fmla="*/ 3041792 w 9143999"/>
              <a:gd name="connsiteY13853" fmla="*/ 4836382 h 6844842"/>
              <a:gd name="connsiteX13854" fmla="*/ 3024146 w 9143999"/>
              <a:gd name="connsiteY13854" fmla="*/ 4827881 h 6844842"/>
              <a:gd name="connsiteX13855" fmla="*/ 3021860 w 9143999"/>
              <a:gd name="connsiteY13855" fmla="*/ 4786737 h 6844842"/>
              <a:gd name="connsiteX13856" fmla="*/ 3063008 w 9143999"/>
              <a:gd name="connsiteY13856" fmla="*/ 4792452 h 6844842"/>
              <a:gd name="connsiteX13857" fmla="*/ 3060722 w 9143999"/>
              <a:gd name="connsiteY13857" fmla="*/ 4825594 h 6844842"/>
              <a:gd name="connsiteX13858" fmla="*/ 3041792 w 9143999"/>
              <a:gd name="connsiteY13858" fmla="*/ 4836382 h 6844842"/>
              <a:gd name="connsiteX13859" fmla="*/ 6102205 w 9143999"/>
              <a:gd name="connsiteY13859" fmla="*/ 4836382 h 6844842"/>
              <a:gd name="connsiteX13860" fmla="*/ 6083275 w 9143999"/>
              <a:gd name="connsiteY13860" fmla="*/ 4825594 h 6844842"/>
              <a:gd name="connsiteX13861" fmla="*/ 6080989 w 9143999"/>
              <a:gd name="connsiteY13861" fmla="*/ 4792452 h 6844842"/>
              <a:gd name="connsiteX13862" fmla="*/ 6122137 w 9143999"/>
              <a:gd name="connsiteY13862" fmla="*/ 4786737 h 6844842"/>
              <a:gd name="connsiteX13863" fmla="*/ 6119851 w 9143999"/>
              <a:gd name="connsiteY13863" fmla="*/ 4827881 h 6844842"/>
              <a:gd name="connsiteX13864" fmla="*/ 6102205 w 9143999"/>
              <a:gd name="connsiteY13864" fmla="*/ 4836382 h 6844842"/>
              <a:gd name="connsiteX13865" fmla="*/ 6372028 w 9143999"/>
              <a:gd name="connsiteY13865" fmla="*/ 4836382 h 6844842"/>
              <a:gd name="connsiteX13866" fmla="*/ 6352598 w 9143999"/>
              <a:gd name="connsiteY13866" fmla="*/ 4823880 h 6844842"/>
              <a:gd name="connsiteX13867" fmla="*/ 6385745 w 9143999"/>
              <a:gd name="connsiteY13867" fmla="*/ 4788451 h 6844842"/>
              <a:gd name="connsiteX13868" fmla="*/ 6388031 w 9143999"/>
              <a:gd name="connsiteY13868" fmla="*/ 4824453 h 6844842"/>
              <a:gd name="connsiteX13869" fmla="*/ 6372028 w 9143999"/>
              <a:gd name="connsiteY13869" fmla="*/ 4836382 h 6844842"/>
              <a:gd name="connsiteX13870" fmla="*/ 1584626 w 9143999"/>
              <a:gd name="connsiteY13870" fmla="*/ 4836454 h 6844842"/>
              <a:gd name="connsiteX13871" fmla="*/ 1565695 w 9143999"/>
              <a:gd name="connsiteY13871" fmla="*/ 4824453 h 6844842"/>
              <a:gd name="connsiteX13872" fmla="*/ 1565124 w 9143999"/>
              <a:gd name="connsiteY13872" fmla="*/ 4790737 h 6844842"/>
              <a:gd name="connsiteX13873" fmla="*/ 1591984 w 9143999"/>
              <a:gd name="connsiteY13873" fmla="*/ 4782737 h 6844842"/>
              <a:gd name="connsiteX13874" fmla="*/ 1602271 w 9143999"/>
              <a:gd name="connsiteY13874" fmla="*/ 4826167 h 6844842"/>
              <a:gd name="connsiteX13875" fmla="*/ 1584626 w 9143999"/>
              <a:gd name="connsiteY13875" fmla="*/ 4836454 h 6844842"/>
              <a:gd name="connsiteX13876" fmla="*/ 7559371 w 9143999"/>
              <a:gd name="connsiteY13876" fmla="*/ 4836454 h 6844842"/>
              <a:gd name="connsiteX13877" fmla="*/ 7541726 w 9143999"/>
              <a:gd name="connsiteY13877" fmla="*/ 4826167 h 6844842"/>
              <a:gd name="connsiteX13878" fmla="*/ 7552013 w 9143999"/>
              <a:gd name="connsiteY13878" fmla="*/ 4782737 h 6844842"/>
              <a:gd name="connsiteX13879" fmla="*/ 7578873 w 9143999"/>
              <a:gd name="connsiteY13879" fmla="*/ 4790737 h 6844842"/>
              <a:gd name="connsiteX13880" fmla="*/ 7578302 w 9143999"/>
              <a:gd name="connsiteY13880" fmla="*/ 4824453 h 6844842"/>
              <a:gd name="connsiteX13881" fmla="*/ 7559371 w 9143999"/>
              <a:gd name="connsiteY13881" fmla="*/ 4836454 h 6844842"/>
              <a:gd name="connsiteX13882" fmla="*/ 128935 w 9143999"/>
              <a:gd name="connsiteY13882" fmla="*/ 4836524 h 6844842"/>
              <a:gd name="connsiteX13883" fmla="*/ 109120 w 9143999"/>
              <a:gd name="connsiteY13883" fmla="*/ 4826737 h 6844842"/>
              <a:gd name="connsiteX13884" fmla="*/ 142311 w 9143999"/>
              <a:gd name="connsiteY13884" fmla="*/ 4784451 h 6844842"/>
              <a:gd name="connsiteX13885" fmla="*/ 147462 w 9143999"/>
              <a:gd name="connsiteY13885" fmla="*/ 4822736 h 6844842"/>
              <a:gd name="connsiteX13886" fmla="*/ 128935 w 9143999"/>
              <a:gd name="connsiteY13886" fmla="*/ 4836524 h 6844842"/>
              <a:gd name="connsiteX13887" fmla="*/ 9015062 w 9143999"/>
              <a:gd name="connsiteY13887" fmla="*/ 4836524 h 6844842"/>
              <a:gd name="connsiteX13888" fmla="*/ 8996535 w 9143999"/>
              <a:gd name="connsiteY13888" fmla="*/ 4822736 h 6844842"/>
              <a:gd name="connsiteX13889" fmla="*/ 9001686 w 9143999"/>
              <a:gd name="connsiteY13889" fmla="*/ 4784451 h 6844842"/>
              <a:gd name="connsiteX13890" fmla="*/ 9034877 w 9143999"/>
              <a:gd name="connsiteY13890" fmla="*/ 4826737 h 6844842"/>
              <a:gd name="connsiteX13891" fmla="*/ 9015062 w 9143999"/>
              <a:gd name="connsiteY13891" fmla="*/ 4836524 h 6844842"/>
              <a:gd name="connsiteX13892" fmla="*/ 3834742 w 9143999"/>
              <a:gd name="connsiteY13892" fmla="*/ 4836538 h 6844842"/>
              <a:gd name="connsiteX13893" fmla="*/ 3818427 w 9143999"/>
              <a:gd name="connsiteY13893" fmla="*/ 4830742 h 6844842"/>
              <a:gd name="connsiteX13894" fmla="*/ 3820142 w 9143999"/>
              <a:gd name="connsiteY13894" fmla="*/ 4780453 h 6844842"/>
              <a:gd name="connsiteX13895" fmla="*/ 3859575 w 9143999"/>
              <a:gd name="connsiteY13895" fmla="*/ 4805600 h 6844842"/>
              <a:gd name="connsiteX13896" fmla="*/ 3834742 w 9143999"/>
              <a:gd name="connsiteY13896" fmla="*/ 4836538 h 6844842"/>
              <a:gd name="connsiteX13897" fmla="*/ 5309255 w 9143999"/>
              <a:gd name="connsiteY13897" fmla="*/ 4836538 h 6844842"/>
              <a:gd name="connsiteX13898" fmla="*/ 5284422 w 9143999"/>
              <a:gd name="connsiteY13898" fmla="*/ 4805600 h 6844842"/>
              <a:gd name="connsiteX13899" fmla="*/ 5323855 w 9143999"/>
              <a:gd name="connsiteY13899" fmla="*/ 4780453 h 6844842"/>
              <a:gd name="connsiteX13900" fmla="*/ 5325570 w 9143999"/>
              <a:gd name="connsiteY13900" fmla="*/ 4830742 h 6844842"/>
              <a:gd name="connsiteX13901" fmla="*/ 5309255 w 9143999"/>
              <a:gd name="connsiteY13901" fmla="*/ 4836538 h 6844842"/>
              <a:gd name="connsiteX13902" fmla="*/ 525551 w 9143999"/>
              <a:gd name="connsiteY13902" fmla="*/ 4837246 h 6844842"/>
              <a:gd name="connsiteX13903" fmla="*/ 499979 w 9143999"/>
              <a:gd name="connsiteY13903" fmla="*/ 4825600 h 6844842"/>
              <a:gd name="connsiteX13904" fmla="*/ 503405 w 9143999"/>
              <a:gd name="connsiteY13904" fmla="*/ 4783884 h 6844842"/>
              <a:gd name="connsiteX13905" fmla="*/ 550273 w 9143999"/>
              <a:gd name="connsiteY13905" fmla="*/ 4826173 h 6844842"/>
              <a:gd name="connsiteX13906" fmla="*/ 525551 w 9143999"/>
              <a:gd name="connsiteY13906" fmla="*/ 4837246 h 6844842"/>
              <a:gd name="connsiteX13907" fmla="*/ 8618446 w 9143999"/>
              <a:gd name="connsiteY13907" fmla="*/ 4837246 h 6844842"/>
              <a:gd name="connsiteX13908" fmla="*/ 8593724 w 9143999"/>
              <a:gd name="connsiteY13908" fmla="*/ 4826173 h 6844842"/>
              <a:gd name="connsiteX13909" fmla="*/ 8640592 w 9143999"/>
              <a:gd name="connsiteY13909" fmla="*/ 4783884 h 6844842"/>
              <a:gd name="connsiteX13910" fmla="*/ 8644018 w 9143999"/>
              <a:gd name="connsiteY13910" fmla="*/ 4825600 h 6844842"/>
              <a:gd name="connsiteX13911" fmla="*/ 8618446 w 9143999"/>
              <a:gd name="connsiteY13911" fmla="*/ 4837246 h 6844842"/>
              <a:gd name="connsiteX13912" fmla="*/ 0 w 9143999"/>
              <a:gd name="connsiteY13912" fmla="*/ 4841291 h 6844842"/>
              <a:gd name="connsiteX13913" fmla="*/ 0 w 9143999"/>
              <a:gd name="connsiteY13913" fmla="*/ 4769980 h 6844842"/>
              <a:gd name="connsiteX13914" fmla="*/ 5272 w 9143999"/>
              <a:gd name="connsiteY13914" fmla="*/ 4770269 h 6844842"/>
              <a:gd name="connsiteX13915" fmla="*/ 31575 w 9143999"/>
              <a:gd name="connsiteY13915" fmla="*/ 4797028 h 6844842"/>
              <a:gd name="connsiteX13916" fmla="*/ 17279 w 9143999"/>
              <a:gd name="connsiteY13916" fmla="*/ 4838175 h 6844842"/>
              <a:gd name="connsiteX13917" fmla="*/ 9143999 w 9143999"/>
              <a:gd name="connsiteY13917" fmla="*/ 4841291 h 6844842"/>
              <a:gd name="connsiteX13918" fmla="*/ 9126718 w 9143999"/>
              <a:gd name="connsiteY13918" fmla="*/ 4838175 h 6844842"/>
              <a:gd name="connsiteX13919" fmla="*/ 9112422 w 9143999"/>
              <a:gd name="connsiteY13919" fmla="*/ 4797028 h 6844842"/>
              <a:gd name="connsiteX13920" fmla="*/ 9138725 w 9143999"/>
              <a:gd name="connsiteY13920" fmla="*/ 4770269 h 6844842"/>
              <a:gd name="connsiteX13921" fmla="*/ 9143999 w 9143999"/>
              <a:gd name="connsiteY13921" fmla="*/ 4769980 h 6844842"/>
              <a:gd name="connsiteX13922" fmla="*/ 3174245 w 9143999"/>
              <a:gd name="connsiteY13922" fmla="*/ 4842175 h 6844842"/>
              <a:gd name="connsiteX13923" fmla="*/ 3153671 w 9143999"/>
              <a:gd name="connsiteY13923" fmla="*/ 4837032 h 6844842"/>
              <a:gd name="connsiteX13924" fmla="*/ 3171959 w 9143999"/>
              <a:gd name="connsiteY13924" fmla="*/ 4768457 h 6844842"/>
              <a:gd name="connsiteX13925" fmla="*/ 3209106 w 9143999"/>
              <a:gd name="connsiteY13925" fmla="*/ 4806174 h 6844842"/>
              <a:gd name="connsiteX13926" fmla="*/ 3174245 w 9143999"/>
              <a:gd name="connsiteY13926" fmla="*/ 4842175 h 6844842"/>
              <a:gd name="connsiteX13927" fmla="*/ 5969752 w 9143999"/>
              <a:gd name="connsiteY13927" fmla="*/ 4842175 h 6844842"/>
              <a:gd name="connsiteX13928" fmla="*/ 5934891 w 9143999"/>
              <a:gd name="connsiteY13928" fmla="*/ 4806174 h 6844842"/>
              <a:gd name="connsiteX13929" fmla="*/ 5972038 w 9143999"/>
              <a:gd name="connsiteY13929" fmla="*/ 4768457 h 6844842"/>
              <a:gd name="connsiteX13930" fmla="*/ 5990326 w 9143999"/>
              <a:gd name="connsiteY13930" fmla="*/ 4837032 h 6844842"/>
              <a:gd name="connsiteX13931" fmla="*/ 5969752 w 9143999"/>
              <a:gd name="connsiteY13931" fmla="*/ 4842175 h 6844842"/>
              <a:gd name="connsiteX13932" fmla="*/ 3446867 w 9143999"/>
              <a:gd name="connsiteY13932" fmla="*/ 4842460 h 6844842"/>
              <a:gd name="connsiteX13933" fmla="*/ 3411576 w 9143999"/>
              <a:gd name="connsiteY13933" fmla="*/ 4828459 h 6844842"/>
              <a:gd name="connsiteX13934" fmla="*/ 3409290 w 9143999"/>
              <a:gd name="connsiteY13934" fmla="*/ 4783313 h 6844842"/>
              <a:gd name="connsiteX13935" fmla="*/ 3471012 w 9143999"/>
              <a:gd name="connsiteY13935" fmla="*/ 4815314 h 6844842"/>
              <a:gd name="connsiteX13936" fmla="*/ 3446867 w 9143999"/>
              <a:gd name="connsiteY13936" fmla="*/ 4842460 h 6844842"/>
              <a:gd name="connsiteX13937" fmla="*/ 5697130 w 9143999"/>
              <a:gd name="connsiteY13937" fmla="*/ 4842460 h 6844842"/>
              <a:gd name="connsiteX13938" fmla="*/ 5672985 w 9143999"/>
              <a:gd name="connsiteY13938" fmla="*/ 4815314 h 6844842"/>
              <a:gd name="connsiteX13939" fmla="*/ 5734707 w 9143999"/>
              <a:gd name="connsiteY13939" fmla="*/ 4783313 h 6844842"/>
              <a:gd name="connsiteX13940" fmla="*/ 5732421 w 9143999"/>
              <a:gd name="connsiteY13940" fmla="*/ 4828459 h 6844842"/>
              <a:gd name="connsiteX13941" fmla="*/ 5697130 w 9143999"/>
              <a:gd name="connsiteY13941" fmla="*/ 4842460 h 6844842"/>
              <a:gd name="connsiteX13942" fmla="*/ 4229279 w 9143999"/>
              <a:gd name="connsiteY13942" fmla="*/ 4842744 h 6844842"/>
              <a:gd name="connsiteX13943" fmla="*/ 4201847 w 9143999"/>
              <a:gd name="connsiteY13943" fmla="*/ 4824456 h 6844842"/>
              <a:gd name="connsiteX13944" fmla="*/ 4200704 w 9143999"/>
              <a:gd name="connsiteY13944" fmla="*/ 4788456 h 6844842"/>
              <a:gd name="connsiteX13945" fmla="*/ 4270427 w 9143999"/>
              <a:gd name="connsiteY13945" fmla="*/ 4809597 h 6844842"/>
              <a:gd name="connsiteX13946" fmla="*/ 4229279 w 9143999"/>
              <a:gd name="connsiteY13946" fmla="*/ 4842744 h 6844842"/>
              <a:gd name="connsiteX13947" fmla="*/ 4914718 w 9143999"/>
              <a:gd name="connsiteY13947" fmla="*/ 4842744 h 6844842"/>
              <a:gd name="connsiteX13948" fmla="*/ 4873570 w 9143999"/>
              <a:gd name="connsiteY13948" fmla="*/ 4809597 h 6844842"/>
              <a:gd name="connsiteX13949" fmla="*/ 4943293 w 9143999"/>
              <a:gd name="connsiteY13949" fmla="*/ 4788456 h 6844842"/>
              <a:gd name="connsiteX13950" fmla="*/ 4942150 w 9143999"/>
              <a:gd name="connsiteY13950" fmla="*/ 4824456 h 6844842"/>
              <a:gd name="connsiteX13951" fmla="*/ 4914718 w 9143999"/>
              <a:gd name="connsiteY13951" fmla="*/ 4842744 h 6844842"/>
              <a:gd name="connsiteX13952" fmla="*/ 1715932 w 9143999"/>
              <a:gd name="connsiteY13952" fmla="*/ 4846957 h 6844842"/>
              <a:gd name="connsiteX13953" fmla="*/ 1698644 w 9143999"/>
              <a:gd name="connsiteY13953" fmla="*/ 4841026 h 6844842"/>
              <a:gd name="connsiteX13954" fmla="*/ 1713503 w 9143999"/>
              <a:gd name="connsiteY13954" fmla="*/ 4769594 h 6844842"/>
              <a:gd name="connsiteX13955" fmla="*/ 1754080 w 9143999"/>
              <a:gd name="connsiteY13955" fmla="*/ 4806740 h 6844842"/>
              <a:gd name="connsiteX13956" fmla="*/ 1735792 w 9143999"/>
              <a:gd name="connsiteY13956" fmla="*/ 4837026 h 6844842"/>
              <a:gd name="connsiteX13957" fmla="*/ 1715932 w 9143999"/>
              <a:gd name="connsiteY13957" fmla="*/ 4846957 h 6844842"/>
              <a:gd name="connsiteX13958" fmla="*/ 7428065 w 9143999"/>
              <a:gd name="connsiteY13958" fmla="*/ 4846957 h 6844842"/>
              <a:gd name="connsiteX13959" fmla="*/ 7408205 w 9143999"/>
              <a:gd name="connsiteY13959" fmla="*/ 4837026 h 6844842"/>
              <a:gd name="connsiteX13960" fmla="*/ 7389917 w 9143999"/>
              <a:gd name="connsiteY13960" fmla="*/ 4806740 h 6844842"/>
              <a:gd name="connsiteX13961" fmla="*/ 7430494 w 9143999"/>
              <a:gd name="connsiteY13961" fmla="*/ 4769594 h 6844842"/>
              <a:gd name="connsiteX13962" fmla="*/ 7445353 w 9143999"/>
              <a:gd name="connsiteY13962" fmla="*/ 4841026 h 6844842"/>
              <a:gd name="connsiteX13963" fmla="*/ 7428065 w 9143999"/>
              <a:gd name="connsiteY13963" fmla="*/ 4846957 h 6844842"/>
              <a:gd name="connsiteX13964" fmla="*/ 3299337 w 9143999"/>
              <a:gd name="connsiteY13964" fmla="*/ 4847527 h 6844842"/>
              <a:gd name="connsiteX13965" fmla="*/ 3280334 w 9143999"/>
              <a:gd name="connsiteY13965" fmla="*/ 4834169 h 6844842"/>
              <a:gd name="connsiteX13966" fmla="*/ 3304337 w 9143999"/>
              <a:gd name="connsiteY13966" fmla="*/ 4768451 h 6844842"/>
              <a:gd name="connsiteX13967" fmla="*/ 3322625 w 9143999"/>
              <a:gd name="connsiteY13967" fmla="*/ 4839884 h 6844842"/>
              <a:gd name="connsiteX13968" fmla="*/ 3299337 w 9143999"/>
              <a:gd name="connsiteY13968" fmla="*/ 4847527 h 6844842"/>
              <a:gd name="connsiteX13969" fmla="*/ 5844660 w 9143999"/>
              <a:gd name="connsiteY13969" fmla="*/ 4847527 h 6844842"/>
              <a:gd name="connsiteX13970" fmla="*/ 5821372 w 9143999"/>
              <a:gd name="connsiteY13970" fmla="*/ 4839884 h 6844842"/>
              <a:gd name="connsiteX13971" fmla="*/ 5839660 w 9143999"/>
              <a:gd name="connsiteY13971" fmla="*/ 4768451 h 6844842"/>
              <a:gd name="connsiteX13972" fmla="*/ 5863663 w 9143999"/>
              <a:gd name="connsiteY13972" fmla="*/ 4834169 h 6844842"/>
              <a:gd name="connsiteX13973" fmla="*/ 5844660 w 9143999"/>
              <a:gd name="connsiteY13973" fmla="*/ 4847527 h 6844842"/>
              <a:gd name="connsiteX13974" fmla="*/ 255304 w 9143999"/>
              <a:gd name="connsiteY13974" fmla="*/ 4847743 h 6844842"/>
              <a:gd name="connsiteX13975" fmla="*/ 233618 w 9143999"/>
              <a:gd name="connsiteY13975" fmla="*/ 4834169 h 6844842"/>
              <a:gd name="connsiteX13976" fmla="*/ 259301 w 9143999"/>
              <a:gd name="connsiteY13976" fmla="*/ 4768451 h 6844842"/>
              <a:gd name="connsiteX13977" fmla="*/ 299251 w 9143999"/>
              <a:gd name="connsiteY13977" fmla="*/ 4810166 h 6844842"/>
              <a:gd name="connsiteX13978" fmla="*/ 282129 w 9143999"/>
              <a:gd name="connsiteY13978" fmla="*/ 4839884 h 6844842"/>
              <a:gd name="connsiteX13979" fmla="*/ 255304 w 9143999"/>
              <a:gd name="connsiteY13979" fmla="*/ 4847743 h 6844842"/>
              <a:gd name="connsiteX13980" fmla="*/ 8888693 w 9143999"/>
              <a:gd name="connsiteY13980" fmla="*/ 4847743 h 6844842"/>
              <a:gd name="connsiteX13981" fmla="*/ 8861868 w 9143999"/>
              <a:gd name="connsiteY13981" fmla="*/ 4839884 h 6844842"/>
              <a:gd name="connsiteX13982" fmla="*/ 8844746 w 9143999"/>
              <a:gd name="connsiteY13982" fmla="*/ 4810166 h 6844842"/>
              <a:gd name="connsiteX13983" fmla="*/ 8884696 w 9143999"/>
              <a:gd name="connsiteY13983" fmla="*/ 4768451 h 6844842"/>
              <a:gd name="connsiteX13984" fmla="*/ 8910379 w 9143999"/>
              <a:gd name="connsiteY13984" fmla="*/ 4834169 h 6844842"/>
              <a:gd name="connsiteX13985" fmla="*/ 8888693 w 9143999"/>
              <a:gd name="connsiteY13985" fmla="*/ 4847743 h 6844842"/>
              <a:gd name="connsiteX13986" fmla="*/ 3965091 w 9143999"/>
              <a:gd name="connsiteY13986" fmla="*/ 4847884 h 6844842"/>
              <a:gd name="connsiteX13987" fmla="*/ 3940516 w 9143999"/>
              <a:gd name="connsiteY13987" fmla="*/ 4835311 h 6844842"/>
              <a:gd name="connsiteX13988" fmla="*/ 3938230 w 9143999"/>
              <a:gd name="connsiteY13988" fmla="*/ 4778165 h 6844842"/>
              <a:gd name="connsiteX13989" fmla="*/ 3998238 w 9143999"/>
              <a:gd name="connsiteY13989" fmla="*/ 4778736 h 6844842"/>
              <a:gd name="connsiteX13990" fmla="*/ 3993094 w 9143999"/>
              <a:gd name="connsiteY13990" fmla="*/ 4836454 h 6844842"/>
              <a:gd name="connsiteX13991" fmla="*/ 3965091 w 9143999"/>
              <a:gd name="connsiteY13991" fmla="*/ 4847884 h 6844842"/>
              <a:gd name="connsiteX13992" fmla="*/ 5178906 w 9143999"/>
              <a:gd name="connsiteY13992" fmla="*/ 4847884 h 6844842"/>
              <a:gd name="connsiteX13993" fmla="*/ 5150903 w 9143999"/>
              <a:gd name="connsiteY13993" fmla="*/ 4836454 h 6844842"/>
              <a:gd name="connsiteX13994" fmla="*/ 5145759 w 9143999"/>
              <a:gd name="connsiteY13994" fmla="*/ 4778736 h 6844842"/>
              <a:gd name="connsiteX13995" fmla="*/ 5205767 w 9143999"/>
              <a:gd name="connsiteY13995" fmla="*/ 4778165 h 6844842"/>
              <a:gd name="connsiteX13996" fmla="*/ 5203481 w 9143999"/>
              <a:gd name="connsiteY13996" fmla="*/ 4835311 h 6844842"/>
              <a:gd name="connsiteX13997" fmla="*/ 5178906 w 9143999"/>
              <a:gd name="connsiteY13997" fmla="*/ 4847884 h 6844842"/>
              <a:gd name="connsiteX13998" fmla="*/ 1977473 w 9143999"/>
              <a:gd name="connsiteY13998" fmla="*/ 4853241 h 6844842"/>
              <a:gd name="connsiteX13999" fmla="*/ 1955970 w 9143999"/>
              <a:gd name="connsiteY13999" fmla="*/ 4840453 h 6844842"/>
              <a:gd name="connsiteX14000" fmla="*/ 1949683 w 9143999"/>
              <a:gd name="connsiteY14000" fmla="*/ 4775877 h 6844842"/>
              <a:gd name="connsiteX14001" fmla="*/ 2015977 w 9143999"/>
              <a:gd name="connsiteY14001" fmla="*/ 4779879 h 6844842"/>
              <a:gd name="connsiteX14002" fmla="*/ 1999404 w 9143999"/>
              <a:gd name="connsiteY14002" fmla="*/ 4845027 h 6844842"/>
              <a:gd name="connsiteX14003" fmla="*/ 1977473 w 9143999"/>
              <a:gd name="connsiteY14003" fmla="*/ 4853241 h 6844842"/>
              <a:gd name="connsiteX14004" fmla="*/ 7166524 w 9143999"/>
              <a:gd name="connsiteY14004" fmla="*/ 4853241 h 6844842"/>
              <a:gd name="connsiteX14005" fmla="*/ 7144593 w 9143999"/>
              <a:gd name="connsiteY14005" fmla="*/ 4845027 h 6844842"/>
              <a:gd name="connsiteX14006" fmla="*/ 7128020 w 9143999"/>
              <a:gd name="connsiteY14006" fmla="*/ 4779879 h 6844842"/>
              <a:gd name="connsiteX14007" fmla="*/ 7194314 w 9143999"/>
              <a:gd name="connsiteY14007" fmla="*/ 4775877 h 6844842"/>
              <a:gd name="connsiteX14008" fmla="*/ 7188027 w 9143999"/>
              <a:gd name="connsiteY14008" fmla="*/ 4840453 h 6844842"/>
              <a:gd name="connsiteX14009" fmla="*/ 7166524 w 9143999"/>
              <a:gd name="connsiteY14009" fmla="*/ 4853241 h 6844842"/>
              <a:gd name="connsiteX14010" fmla="*/ 4100187 w 9143999"/>
              <a:gd name="connsiteY14010" fmla="*/ 4853456 h 6844842"/>
              <a:gd name="connsiteX14011" fmla="*/ 4071184 w 9143999"/>
              <a:gd name="connsiteY14011" fmla="*/ 4837597 h 6844842"/>
              <a:gd name="connsiteX14012" fmla="*/ 4062040 w 9143999"/>
              <a:gd name="connsiteY14012" fmla="*/ 4786166 h 6844842"/>
              <a:gd name="connsiteX14013" fmla="*/ 4130620 w 9143999"/>
              <a:gd name="connsiteY14013" fmla="*/ 4777594 h 6844842"/>
              <a:gd name="connsiteX14014" fmla="*/ 4128334 w 9143999"/>
              <a:gd name="connsiteY14014" fmla="*/ 4837597 h 6844842"/>
              <a:gd name="connsiteX14015" fmla="*/ 4100187 w 9143999"/>
              <a:gd name="connsiteY14015" fmla="*/ 4853456 h 6844842"/>
              <a:gd name="connsiteX14016" fmla="*/ 5043810 w 9143999"/>
              <a:gd name="connsiteY14016" fmla="*/ 4853456 h 6844842"/>
              <a:gd name="connsiteX14017" fmla="*/ 5015663 w 9143999"/>
              <a:gd name="connsiteY14017" fmla="*/ 4837597 h 6844842"/>
              <a:gd name="connsiteX14018" fmla="*/ 5013377 w 9143999"/>
              <a:gd name="connsiteY14018" fmla="*/ 4777594 h 6844842"/>
              <a:gd name="connsiteX14019" fmla="*/ 5081957 w 9143999"/>
              <a:gd name="connsiteY14019" fmla="*/ 4786166 h 6844842"/>
              <a:gd name="connsiteX14020" fmla="*/ 5072813 w 9143999"/>
              <a:gd name="connsiteY14020" fmla="*/ 4837597 h 6844842"/>
              <a:gd name="connsiteX14021" fmla="*/ 5043810 w 9143999"/>
              <a:gd name="connsiteY14021" fmla="*/ 4853456 h 6844842"/>
              <a:gd name="connsiteX14022" fmla="*/ 1320938 w 9143999"/>
              <a:gd name="connsiteY14022" fmla="*/ 4853532 h 6844842"/>
              <a:gd name="connsiteX14023" fmla="*/ 1290648 w 9143999"/>
              <a:gd name="connsiteY14023" fmla="*/ 4841031 h 6844842"/>
              <a:gd name="connsiteX14024" fmla="*/ 1302650 w 9143999"/>
              <a:gd name="connsiteY14024" fmla="*/ 4763310 h 6844842"/>
              <a:gd name="connsiteX14025" fmla="*/ 1336940 w 9143999"/>
              <a:gd name="connsiteY14025" fmla="*/ 4765025 h 6844842"/>
              <a:gd name="connsiteX14026" fmla="*/ 1347798 w 9143999"/>
              <a:gd name="connsiteY14026" fmla="*/ 4841602 h 6844842"/>
              <a:gd name="connsiteX14027" fmla="*/ 1320938 w 9143999"/>
              <a:gd name="connsiteY14027" fmla="*/ 4853532 h 6844842"/>
              <a:gd name="connsiteX14028" fmla="*/ 7823059 w 9143999"/>
              <a:gd name="connsiteY14028" fmla="*/ 4853532 h 6844842"/>
              <a:gd name="connsiteX14029" fmla="*/ 7796199 w 9143999"/>
              <a:gd name="connsiteY14029" fmla="*/ 4841602 h 6844842"/>
              <a:gd name="connsiteX14030" fmla="*/ 7807057 w 9143999"/>
              <a:gd name="connsiteY14030" fmla="*/ 4765025 h 6844842"/>
              <a:gd name="connsiteX14031" fmla="*/ 7841347 w 9143999"/>
              <a:gd name="connsiteY14031" fmla="*/ 4763310 h 6844842"/>
              <a:gd name="connsiteX14032" fmla="*/ 7853349 w 9143999"/>
              <a:gd name="connsiteY14032" fmla="*/ 4841031 h 6844842"/>
              <a:gd name="connsiteX14033" fmla="*/ 7823059 w 9143999"/>
              <a:gd name="connsiteY14033" fmla="*/ 4853532 h 6844842"/>
              <a:gd name="connsiteX14034" fmla="*/ 1319224 w 9143999"/>
              <a:gd name="connsiteY14034" fmla="*/ 4949932 h 6844842"/>
              <a:gd name="connsiteX14035" fmla="*/ 1308937 w 9143999"/>
              <a:gd name="connsiteY14035" fmla="*/ 4936787 h 6844842"/>
              <a:gd name="connsiteX14036" fmla="*/ 1319224 w 9143999"/>
              <a:gd name="connsiteY14036" fmla="*/ 4923643 h 6844842"/>
              <a:gd name="connsiteX14037" fmla="*/ 1328940 w 9143999"/>
              <a:gd name="connsiteY14037" fmla="*/ 4936787 h 6844842"/>
              <a:gd name="connsiteX14038" fmla="*/ 1319224 w 9143999"/>
              <a:gd name="connsiteY14038" fmla="*/ 4949932 h 6844842"/>
              <a:gd name="connsiteX14039" fmla="*/ 7824773 w 9143999"/>
              <a:gd name="connsiteY14039" fmla="*/ 4949932 h 6844842"/>
              <a:gd name="connsiteX14040" fmla="*/ 7815057 w 9143999"/>
              <a:gd name="connsiteY14040" fmla="*/ 4936787 h 6844842"/>
              <a:gd name="connsiteX14041" fmla="*/ 7824773 w 9143999"/>
              <a:gd name="connsiteY14041" fmla="*/ 4923643 h 6844842"/>
              <a:gd name="connsiteX14042" fmla="*/ 7835060 w 9143999"/>
              <a:gd name="connsiteY14042" fmla="*/ 4936787 h 6844842"/>
              <a:gd name="connsiteX14043" fmla="*/ 7824773 w 9143999"/>
              <a:gd name="connsiteY14043" fmla="*/ 4949932 h 6844842"/>
              <a:gd name="connsiteX14044" fmla="*/ 3045296 w 9143999"/>
              <a:gd name="connsiteY14044" fmla="*/ 4950425 h 6844842"/>
              <a:gd name="connsiteX14045" fmla="*/ 3036152 w 9143999"/>
              <a:gd name="connsiteY14045" fmla="*/ 4947066 h 6844842"/>
              <a:gd name="connsiteX14046" fmla="*/ 3040724 w 9143999"/>
              <a:gd name="connsiteY14046" fmla="*/ 4928208 h 6844842"/>
              <a:gd name="connsiteX14047" fmla="*/ 3049296 w 9143999"/>
              <a:gd name="connsiteY14047" fmla="*/ 4939638 h 6844842"/>
              <a:gd name="connsiteX14048" fmla="*/ 3045296 w 9143999"/>
              <a:gd name="connsiteY14048" fmla="*/ 4950425 h 6844842"/>
              <a:gd name="connsiteX14049" fmla="*/ 3575954 w 9143999"/>
              <a:gd name="connsiteY14049" fmla="*/ 4950425 h 6844842"/>
              <a:gd name="connsiteX14050" fmla="*/ 3566810 w 9143999"/>
              <a:gd name="connsiteY14050" fmla="*/ 4947066 h 6844842"/>
              <a:gd name="connsiteX14051" fmla="*/ 3571382 w 9143999"/>
              <a:gd name="connsiteY14051" fmla="*/ 4928208 h 6844842"/>
              <a:gd name="connsiteX14052" fmla="*/ 3579954 w 9143999"/>
              <a:gd name="connsiteY14052" fmla="*/ 4939638 h 6844842"/>
              <a:gd name="connsiteX14053" fmla="*/ 3575954 w 9143999"/>
              <a:gd name="connsiteY14053" fmla="*/ 4950425 h 6844842"/>
              <a:gd name="connsiteX14054" fmla="*/ 5568043 w 9143999"/>
              <a:gd name="connsiteY14054" fmla="*/ 4950425 h 6844842"/>
              <a:gd name="connsiteX14055" fmla="*/ 5564043 w 9143999"/>
              <a:gd name="connsiteY14055" fmla="*/ 4939638 h 6844842"/>
              <a:gd name="connsiteX14056" fmla="*/ 5572615 w 9143999"/>
              <a:gd name="connsiteY14056" fmla="*/ 4928208 h 6844842"/>
              <a:gd name="connsiteX14057" fmla="*/ 5577187 w 9143999"/>
              <a:gd name="connsiteY14057" fmla="*/ 4947066 h 6844842"/>
              <a:gd name="connsiteX14058" fmla="*/ 5568043 w 9143999"/>
              <a:gd name="connsiteY14058" fmla="*/ 4950425 h 6844842"/>
              <a:gd name="connsiteX14059" fmla="*/ 6098701 w 9143999"/>
              <a:gd name="connsiteY14059" fmla="*/ 4950425 h 6844842"/>
              <a:gd name="connsiteX14060" fmla="*/ 6094701 w 9143999"/>
              <a:gd name="connsiteY14060" fmla="*/ 4939638 h 6844842"/>
              <a:gd name="connsiteX14061" fmla="*/ 6103273 w 9143999"/>
              <a:gd name="connsiteY14061" fmla="*/ 4928208 h 6844842"/>
              <a:gd name="connsiteX14062" fmla="*/ 6107845 w 9143999"/>
              <a:gd name="connsiteY14062" fmla="*/ 4947066 h 6844842"/>
              <a:gd name="connsiteX14063" fmla="*/ 6098701 w 9143999"/>
              <a:gd name="connsiteY14063" fmla="*/ 4950425 h 6844842"/>
              <a:gd name="connsiteX14064" fmla="*/ 2378827 w 9143999"/>
              <a:gd name="connsiteY14064" fmla="*/ 4951068 h 6844842"/>
              <a:gd name="connsiteX14065" fmla="*/ 2371398 w 9143999"/>
              <a:gd name="connsiteY14065" fmla="*/ 4938496 h 6844842"/>
              <a:gd name="connsiteX14066" fmla="*/ 2378827 w 9143999"/>
              <a:gd name="connsiteY14066" fmla="*/ 4925354 h 6844842"/>
              <a:gd name="connsiteX14067" fmla="*/ 2386257 w 9143999"/>
              <a:gd name="connsiteY14067" fmla="*/ 4938496 h 6844842"/>
              <a:gd name="connsiteX14068" fmla="*/ 2378827 w 9143999"/>
              <a:gd name="connsiteY14068" fmla="*/ 4951068 h 6844842"/>
              <a:gd name="connsiteX14069" fmla="*/ 6765170 w 9143999"/>
              <a:gd name="connsiteY14069" fmla="*/ 4951068 h 6844842"/>
              <a:gd name="connsiteX14070" fmla="*/ 6757740 w 9143999"/>
              <a:gd name="connsiteY14070" fmla="*/ 4938496 h 6844842"/>
              <a:gd name="connsiteX14071" fmla="*/ 6765170 w 9143999"/>
              <a:gd name="connsiteY14071" fmla="*/ 4925354 h 6844842"/>
              <a:gd name="connsiteX14072" fmla="*/ 6772599 w 9143999"/>
              <a:gd name="connsiteY14072" fmla="*/ 4938496 h 6844842"/>
              <a:gd name="connsiteX14073" fmla="*/ 6765170 w 9143999"/>
              <a:gd name="connsiteY14073" fmla="*/ 4951068 h 6844842"/>
              <a:gd name="connsiteX14074" fmla="*/ 128584 w 9143999"/>
              <a:gd name="connsiteY14074" fmla="*/ 4951071 h 6844842"/>
              <a:gd name="connsiteX14075" fmla="*/ 114277 w 9143999"/>
              <a:gd name="connsiteY14075" fmla="*/ 4945928 h 6844842"/>
              <a:gd name="connsiteX14076" fmla="*/ 127440 w 9143999"/>
              <a:gd name="connsiteY14076" fmla="*/ 4923641 h 6844842"/>
              <a:gd name="connsiteX14077" fmla="*/ 138312 w 9143999"/>
              <a:gd name="connsiteY14077" fmla="*/ 4938499 h 6844842"/>
              <a:gd name="connsiteX14078" fmla="*/ 128584 w 9143999"/>
              <a:gd name="connsiteY14078" fmla="*/ 4951071 h 6844842"/>
              <a:gd name="connsiteX14079" fmla="*/ 9015413 w 9143999"/>
              <a:gd name="connsiteY14079" fmla="*/ 4951071 h 6844842"/>
              <a:gd name="connsiteX14080" fmla="*/ 9005685 w 9143999"/>
              <a:gd name="connsiteY14080" fmla="*/ 4938499 h 6844842"/>
              <a:gd name="connsiteX14081" fmla="*/ 9016557 w 9143999"/>
              <a:gd name="connsiteY14081" fmla="*/ 4923641 h 6844842"/>
              <a:gd name="connsiteX14082" fmla="*/ 9029720 w 9143999"/>
              <a:gd name="connsiteY14082" fmla="*/ 4945928 h 6844842"/>
              <a:gd name="connsiteX14083" fmla="*/ 9015413 w 9143999"/>
              <a:gd name="connsiteY14083" fmla="*/ 4951071 h 6844842"/>
              <a:gd name="connsiteX14084" fmla="*/ 0 w 9143999"/>
              <a:gd name="connsiteY14084" fmla="*/ 4953993 h 6844842"/>
              <a:gd name="connsiteX14085" fmla="*/ 0 w 9143999"/>
              <a:gd name="connsiteY14085" fmla="*/ 4925281 h 6844842"/>
              <a:gd name="connsiteX14086" fmla="*/ 7678 w 9143999"/>
              <a:gd name="connsiteY14086" fmla="*/ 4927779 h 6844842"/>
              <a:gd name="connsiteX14087" fmla="*/ 10972 w 9143999"/>
              <a:gd name="connsiteY14087" fmla="*/ 4939636 h 6844842"/>
              <a:gd name="connsiteX14088" fmla="*/ 7678 w 9143999"/>
              <a:gd name="connsiteY14088" fmla="*/ 4951494 h 6844842"/>
              <a:gd name="connsiteX14089" fmla="*/ 9143999 w 9143999"/>
              <a:gd name="connsiteY14089" fmla="*/ 4953993 h 6844842"/>
              <a:gd name="connsiteX14090" fmla="*/ 9136319 w 9143999"/>
              <a:gd name="connsiteY14090" fmla="*/ 4951494 h 6844842"/>
              <a:gd name="connsiteX14091" fmla="*/ 9133025 w 9143999"/>
              <a:gd name="connsiteY14091" fmla="*/ 4939636 h 6844842"/>
              <a:gd name="connsiteX14092" fmla="*/ 9136319 w 9143999"/>
              <a:gd name="connsiteY14092" fmla="*/ 4927779 h 6844842"/>
              <a:gd name="connsiteX14093" fmla="*/ 9143999 w 9143999"/>
              <a:gd name="connsiteY14093" fmla="*/ 4925280 h 6844842"/>
              <a:gd name="connsiteX14094" fmla="*/ 1981695 w 9143999"/>
              <a:gd name="connsiteY14094" fmla="*/ 4955642 h 6844842"/>
              <a:gd name="connsiteX14095" fmla="*/ 1963407 w 9143999"/>
              <a:gd name="connsiteY14095" fmla="*/ 4948782 h 6844842"/>
              <a:gd name="connsiteX14096" fmla="*/ 1981695 w 9143999"/>
              <a:gd name="connsiteY14096" fmla="*/ 4923638 h 6844842"/>
              <a:gd name="connsiteX14097" fmla="*/ 1996554 w 9143999"/>
              <a:gd name="connsiteY14097" fmla="*/ 4939640 h 6844842"/>
              <a:gd name="connsiteX14098" fmla="*/ 1981695 w 9143999"/>
              <a:gd name="connsiteY14098" fmla="*/ 4955642 h 6844842"/>
              <a:gd name="connsiteX14099" fmla="*/ 7162302 w 9143999"/>
              <a:gd name="connsiteY14099" fmla="*/ 4955642 h 6844842"/>
              <a:gd name="connsiteX14100" fmla="*/ 7147443 w 9143999"/>
              <a:gd name="connsiteY14100" fmla="*/ 4939640 h 6844842"/>
              <a:gd name="connsiteX14101" fmla="*/ 7162302 w 9143999"/>
              <a:gd name="connsiteY14101" fmla="*/ 4923638 h 6844842"/>
              <a:gd name="connsiteX14102" fmla="*/ 7180590 w 9143999"/>
              <a:gd name="connsiteY14102" fmla="*/ 4948782 h 6844842"/>
              <a:gd name="connsiteX14103" fmla="*/ 7162302 w 9143999"/>
              <a:gd name="connsiteY14103" fmla="*/ 4955642 h 6844842"/>
              <a:gd name="connsiteX14104" fmla="*/ 3170816 w 9143999"/>
              <a:gd name="connsiteY14104" fmla="*/ 4956209 h 6844842"/>
              <a:gd name="connsiteX14105" fmla="*/ 3161672 w 9143999"/>
              <a:gd name="connsiteY14105" fmla="*/ 4952782 h 6844842"/>
              <a:gd name="connsiteX14106" fmla="*/ 3157671 w 9143999"/>
              <a:gd name="connsiteY14106" fmla="*/ 4935637 h 6844842"/>
              <a:gd name="connsiteX14107" fmla="*/ 3173102 w 9143999"/>
              <a:gd name="connsiteY14107" fmla="*/ 4923638 h 6844842"/>
              <a:gd name="connsiteX14108" fmla="*/ 3183389 w 9143999"/>
              <a:gd name="connsiteY14108" fmla="*/ 4947639 h 6844842"/>
              <a:gd name="connsiteX14109" fmla="*/ 3170816 w 9143999"/>
              <a:gd name="connsiteY14109" fmla="*/ 4956209 h 6844842"/>
              <a:gd name="connsiteX14110" fmla="*/ 5973181 w 9143999"/>
              <a:gd name="connsiteY14110" fmla="*/ 4956209 h 6844842"/>
              <a:gd name="connsiteX14111" fmla="*/ 5960608 w 9143999"/>
              <a:gd name="connsiteY14111" fmla="*/ 4947639 h 6844842"/>
              <a:gd name="connsiteX14112" fmla="*/ 5970895 w 9143999"/>
              <a:gd name="connsiteY14112" fmla="*/ 4923638 h 6844842"/>
              <a:gd name="connsiteX14113" fmla="*/ 5986326 w 9143999"/>
              <a:gd name="connsiteY14113" fmla="*/ 4935637 h 6844842"/>
              <a:gd name="connsiteX14114" fmla="*/ 5982325 w 9143999"/>
              <a:gd name="connsiteY14114" fmla="*/ 4952782 h 6844842"/>
              <a:gd name="connsiteX14115" fmla="*/ 5973181 w 9143999"/>
              <a:gd name="connsiteY14115" fmla="*/ 4956209 h 6844842"/>
              <a:gd name="connsiteX14116" fmla="*/ 1586842 w 9143999"/>
              <a:gd name="connsiteY14116" fmla="*/ 4956780 h 6844842"/>
              <a:gd name="connsiteX14117" fmla="*/ 1569696 w 9143999"/>
              <a:gd name="connsiteY14117" fmla="*/ 4952780 h 6844842"/>
              <a:gd name="connsiteX14118" fmla="*/ 1565696 w 9143999"/>
              <a:gd name="connsiteY14118" fmla="*/ 4935637 h 6844842"/>
              <a:gd name="connsiteX14119" fmla="*/ 1582841 w 9143999"/>
              <a:gd name="connsiteY14119" fmla="*/ 4922491 h 6844842"/>
              <a:gd name="connsiteX14120" fmla="*/ 1599986 w 9143999"/>
              <a:gd name="connsiteY14120" fmla="*/ 4939636 h 6844842"/>
              <a:gd name="connsiteX14121" fmla="*/ 1586842 w 9143999"/>
              <a:gd name="connsiteY14121" fmla="*/ 4956780 h 6844842"/>
              <a:gd name="connsiteX14122" fmla="*/ 7557155 w 9143999"/>
              <a:gd name="connsiteY14122" fmla="*/ 4956780 h 6844842"/>
              <a:gd name="connsiteX14123" fmla="*/ 7544011 w 9143999"/>
              <a:gd name="connsiteY14123" fmla="*/ 4939636 h 6844842"/>
              <a:gd name="connsiteX14124" fmla="*/ 7561156 w 9143999"/>
              <a:gd name="connsiteY14124" fmla="*/ 4922491 h 6844842"/>
              <a:gd name="connsiteX14125" fmla="*/ 7578301 w 9143999"/>
              <a:gd name="connsiteY14125" fmla="*/ 4935637 h 6844842"/>
              <a:gd name="connsiteX14126" fmla="*/ 7574301 w 9143999"/>
              <a:gd name="connsiteY14126" fmla="*/ 4952780 h 6844842"/>
              <a:gd name="connsiteX14127" fmla="*/ 7557155 w 9143999"/>
              <a:gd name="connsiteY14127" fmla="*/ 4956780 h 6844842"/>
              <a:gd name="connsiteX14128" fmla="*/ 1051516 w 9143999"/>
              <a:gd name="connsiteY14128" fmla="*/ 4961192 h 6844842"/>
              <a:gd name="connsiteX14129" fmla="*/ 1039150 w 9143999"/>
              <a:gd name="connsiteY14129" fmla="*/ 4953925 h 6844842"/>
              <a:gd name="connsiteX14130" fmla="*/ 1042011 w 9143999"/>
              <a:gd name="connsiteY14130" fmla="*/ 4919065 h 6844842"/>
              <a:gd name="connsiteX14131" fmla="*/ 1061415 w 9143999"/>
              <a:gd name="connsiteY14131" fmla="*/ 4919065 h 6844842"/>
              <a:gd name="connsiteX14132" fmla="*/ 1075111 w 9143999"/>
              <a:gd name="connsiteY14132" fmla="*/ 4935637 h 6844842"/>
              <a:gd name="connsiteX14133" fmla="*/ 1051516 w 9143999"/>
              <a:gd name="connsiteY14133" fmla="*/ 4961192 h 6844842"/>
              <a:gd name="connsiteX14134" fmla="*/ 8092481 w 9143999"/>
              <a:gd name="connsiteY14134" fmla="*/ 4961192 h 6844842"/>
              <a:gd name="connsiteX14135" fmla="*/ 8068886 w 9143999"/>
              <a:gd name="connsiteY14135" fmla="*/ 4935637 h 6844842"/>
              <a:gd name="connsiteX14136" fmla="*/ 8082582 w 9143999"/>
              <a:gd name="connsiteY14136" fmla="*/ 4919065 h 6844842"/>
              <a:gd name="connsiteX14137" fmla="*/ 8101986 w 9143999"/>
              <a:gd name="connsiteY14137" fmla="*/ 4919065 h 6844842"/>
              <a:gd name="connsiteX14138" fmla="*/ 8104847 w 9143999"/>
              <a:gd name="connsiteY14138" fmla="*/ 4953925 h 6844842"/>
              <a:gd name="connsiteX14139" fmla="*/ 8092481 w 9143999"/>
              <a:gd name="connsiteY14139" fmla="*/ 4961192 h 6844842"/>
              <a:gd name="connsiteX14140" fmla="*/ 2115638 w 9143999"/>
              <a:gd name="connsiteY14140" fmla="*/ 4962001 h 6844842"/>
              <a:gd name="connsiteX14141" fmla="*/ 2097492 w 9143999"/>
              <a:gd name="connsiteY14141" fmla="*/ 4955642 h 6844842"/>
              <a:gd name="connsiteX14142" fmla="*/ 2102636 w 9143999"/>
              <a:gd name="connsiteY14142" fmla="*/ 4916785 h 6844842"/>
              <a:gd name="connsiteX14143" fmla="*/ 2128353 w 9143999"/>
              <a:gd name="connsiteY14143" fmla="*/ 4919639 h 6844842"/>
              <a:gd name="connsiteX14144" fmla="*/ 2132925 w 9143999"/>
              <a:gd name="connsiteY14144" fmla="*/ 4949930 h 6844842"/>
              <a:gd name="connsiteX14145" fmla="*/ 2115638 w 9143999"/>
              <a:gd name="connsiteY14145" fmla="*/ 4962001 h 6844842"/>
              <a:gd name="connsiteX14146" fmla="*/ 7028359 w 9143999"/>
              <a:gd name="connsiteY14146" fmla="*/ 4962001 h 6844842"/>
              <a:gd name="connsiteX14147" fmla="*/ 7011072 w 9143999"/>
              <a:gd name="connsiteY14147" fmla="*/ 4949930 h 6844842"/>
              <a:gd name="connsiteX14148" fmla="*/ 7015644 w 9143999"/>
              <a:gd name="connsiteY14148" fmla="*/ 4919639 h 6844842"/>
              <a:gd name="connsiteX14149" fmla="*/ 7041361 w 9143999"/>
              <a:gd name="connsiteY14149" fmla="*/ 4916785 h 6844842"/>
              <a:gd name="connsiteX14150" fmla="*/ 7046505 w 9143999"/>
              <a:gd name="connsiteY14150" fmla="*/ 4955642 h 6844842"/>
              <a:gd name="connsiteX14151" fmla="*/ 7028359 w 9143999"/>
              <a:gd name="connsiteY14151" fmla="*/ 4962001 h 6844842"/>
              <a:gd name="connsiteX14152" fmla="*/ 4233389 w 9143999"/>
              <a:gd name="connsiteY14152" fmla="*/ 4963197 h 6844842"/>
              <a:gd name="connsiteX14153" fmla="*/ 4215565 w 9143999"/>
              <a:gd name="connsiteY14153" fmla="*/ 4957929 h 6844842"/>
              <a:gd name="connsiteX14154" fmla="*/ 4214422 w 9143999"/>
              <a:gd name="connsiteY14154" fmla="*/ 4922499 h 6844842"/>
              <a:gd name="connsiteX14155" fmla="*/ 4250427 w 9143999"/>
              <a:gd name="connsiteY14155" fmla="*/ 4924783 h 6844842"/>
              <a:gd name="connsiteX14156" fmla="*/ 4233389 w 9143999"/>
              <a:gd name="connsiteY14156" fmla="*/ 4963197 h 6844842"/>
              <a:gd name="connsiteX14157" fmla="*/ 4910608 w 9143999"/>
              <a:gd name="connsiteY14157" fmla="*/ 4963197 h 6844842"/>
              <a:gd name="connsiteX14158" fmla="*/ 4893570 w 9143999"/>
              <a:gd name="connsiteY14158" fmla="*/ 4924783 h 6844842"/>
              <a:gd name="connsiteX14159" fmla="*/ 4929575 w 9143999"/>
              <a:gd name="connsiteY14159" fmla="*/ 4922499 h 6844842"/>
              <a:gd name="connsiteX14160" fmla="*/ 4928432 w 9143999"/>
              <a:gd name="connsiteY14160" fmla="*/ 4957929 h 6844842"/>
              <a:gd name="connsiteX14161" fmla="*/ 4910608 w 9143999"/>
              <a:gd name="connsiteY14161" fmla="*/ 4963197 h 6844842"/>
              <a:gd name="connsiteX14162" fmla="*/ 1723006 w 9143999"/>
              <a:gd name="connsiteY14162" fmla="*/ 4966359 h 6844842"/>
              <a:gd name="connsiteX14163" fmla="*/ 1698646 w 9143999"/>
              <a:gd name="connsiteY14163" fmla="*/ 4959642 h 6844842"/>
              <a:gd name="connsiteX14164" fmla="*/ 1699217 w 9143999"/>
              <a:gd name="connsiteY14164" fmla="*/ 4917355 h 6844842"/>
              <a:gd name="connsiteX14165" fmla="*/ 1724935 w 9143999"/>
              <a:gd name="connsiteY14165" fmla="*/ 4910497 h 6844842"/>
              <a:gd name="connsiteX14166" fmla="*/ 1740937 w 9143999"/>
              <a:gd name="connsiteY14166" fmla="*/ 4951644 h 6844842"/>
              <a:gd name="connsiteX14167" fmla="*/ 1723006 w 9143999"/>
              <a:gd name="connsiteY14167" fmla="*/ 4966359 h 6844842"/>
              <a:gd name="connsiteX14168" fmla="*/ 7420991 w 9143999"/>
              <a:gd name="connsiteY14168" fmla="*/ 4966359 h 6844842"/>
              <a:gd name="connsiteX14169" fmla="*/ 7403060 w 9143999"/>
              <a:gd name="connsiteY14169" fmla="*/ 4951644 h 6844842"/>
              <a:gd name="connsiteX14170" fmla="*/ 7419062 w 9143999"/>
              <a:gd name="connsiteY14170" fmla="*/ 4910497 h 6844842"/>
              <a:gd name="connsiteX14171" fmla="*/ 7444780 w 9143999"/>
              <a:gd name="connsiteY14171" fmla="*/ 4917355 h 6844842"/>
              <a:gd name="connsiteX14172" fmla="*/ 7445351 w 9143999"/>
              <a:gd name="connsiteY14172" fmla="*/ 4959642 h 6844842"/>
              <a:gd name="connsiteX14173" fmla="*/ 7420991 w 9143999"/>
              <a:gd name="connsiteY14173" fmla="*/ 4966359 h 6844842"/>
              <a:gd name="connsiteX14174" fmla="*/ 3699968 w 9143999"/>
              <a:gd name="connsiteY14174" fmla="*/ 4967625 h 6844842"/>
              <a:gd name="connsiteX14175" fmla="*/ 3680903 w 9143999"/>
              <a:gd name="connsiteY14175" fmla="*/ 4957929 h 6844842"/>
              <a:gd name="connsiteX14176" fmla="*/ 3684904 w 9143999"/>
              <a:gd name="connsiteY14176" fmla="*/ 4917354 h 6844842"/>
              <a:gd name="connsiteX14177" fmla="*/ 3728338 w 9143999"/>
              <a:gd name="connsiteY14177" fmla="*/ 4925355 h 6844842"/>
              <a:gd name="connsiteX14178" fmla="*/ 3699968 w 9143999"/>
              <a:gd name="connsiteY14178" fmla="*/ 4967625 h 6844842"/>
              <a:gd name="connsiteX14179" fmla="*/ 5444029 w 9143999"/>
              <a:gd name="connsiteY14179" fmla="*/ 4967625 h 6844842"/>
              <a:gd name="connsiteX14180" fmla="*/ 5415659 w 9143999"/>
              <a:gd name="connsiteY14180" fmla="*/ 4925355 h 6844842"/>
              <a:gd name="connsiteX14181" fmla="*/ 5459093 w 9143999"/>
              <a:gd name="connsiteY14181" fmla="*/ 4917354 h 6844842"/>
              <a:gd name="connsiteX14182" fmla="*/ 5463094 w 9143999"/>
              <a:gd name="connsiteY14182" fmla="*/ 4957929 h 6844842"/>
              <a:gd name="connsiteX14183" fmla="*/ 5444029 w 9143999"/>
              <a:gd name="connsiteY14183" fmla="*/ 4967625 h 6844842"/>
              <a:gd name="connsiteX14184" fmla="*/ 2648873 w 9143999"/>
              <a:gd name="connsiteY14184" fmla="*/ 4969431 h 6844842"/>
              <a:gd name="connsiteX14185" fmla="*/ 2624155 w 9143999"/>
              <a:gd name="connsiteY14185" fmla="*/ 4961357 h 6844842"/>
              <a:gd name="connsiteX14186" fmla="*/ 2623012 w 9143999"/>
              <a:gd name="connsiteY14186" fmla="*/ 4917926 h 6844842"/>
              <a:gd name="connsiteX14187" fmla="*/ 2666446 w 9143999"/>
              <a:gd name="connsiteY14187" fmla="*/ 4919068 h 6844842"/>
              <a:gd name="connsiteX14188" fmla="*/ 2669304 w 9143999"/>
              <a:gd name="connsiteY14188" fmla="*/ 4950500 h 6844842"/>
              <a:gd name="connsiteX14189" fmla="*/ 2648873 w 9143999"/>
              <a:gd name="connsiteY14189" fmla="*/ 4969431 h 6844842"/>
              <a:gd name="connsiteX14190" fmla="*/ 6495124 w 9143999"/>
              <a:gd name="connsiteY14190" fmla="*/ 4969431 h 6844842"/>
              <a:gd name="connsiteX14191" fmla="*/ 6474693 w 9143999"/>
              <a:gd name="connsiteY14191" fmla="*/ 4950500 h 6844842"/>
              <a:gd name="connsiteX14192" fmla="*/ 6477551 w 9143999"/>
              <a:gd name="connsiteY14192" fmla="*/ 4919068 h 6844842"/>
              <a:gd name="connsiteX14193" fmla="*/ 6520985 w 9143999"/>
              <a:gd name="connsiteY14193" fmla="*/ 4917926 h 6844842"/>
              <a:gd name="connsiteX14194" fmla="*/ 6519842 w 9143999"/>
              <a:gd name="connsiteY14194" fmla="*/ 4961357 h 6844842"/>
              <a:gd name="connsiteX14195" fmla="*/ 6495124 w 9143999"/>
              <a:gd name="connsiteY14195" fmla="*/ 4969431 h 6844842"/>
              <a:gd name="connsiteX14196" fmla="*/ 2509207 w 9143999"/>
              <a:gd name="connsiteY14196" fmla="*/ 4973070 h 6844842"/>
              <a:gd name="connsiteX14197" fmla="*/ 2491205 w 9143999"/>
              <a:gd name="connsiteY14197" fmla="*/ 4960783 h 6844842"/>
              <a:gd name="connsiteX14198" fmla="*/ 2487776 w 9143999"/>
              <a:gd name="connsiteY14198" fmla="*/ 4919637 h 6844842"/>
              <a:gd name="connsiteX14199" fmla="*/ 2531782 w 9143999"/>
              <a:gd name="connsiteY14199" fmla="*/ 4915635 h 6844842"/>
              <a:gd name="connsiteX14200" fmla="*/ 2528924 w 9143999"/>
              <a:gd name="connsiteY14200" fmla="*/ 4963070 h 6844842"/>
              <a:gd name="connsiteX14201" fmla="*/ 2509207 w 9143999"/>
              <a:gd name="connsiteY14201" fmla="*/ 4973070 h 6844842"/>
              <a:gd name="connsiteX14202" fmla="*/ 3964023 w 9143999"/>
              <a:gd name="connsiteY14202" fmla="*/ 4973070 h 6844842"/>
              <a:gd name="connsiteX14203" fmla="*/ 3946235 w 9143999"/>
              <a:gd name="connsiteY14203" fmla="*/ 4960783 h 6844842"/>
              <a:gd name="connsiteX14204" fmla="*/ 3942806 w 9143999"/>
              <a:gd name="connsiteY14204" fmla="*/ 4919637 h 6844842"/>
              <a:gd name="connsiteX14205" fmla="*/ 3996527 w 9143999"/>
              <a:gd name="connsiteY14205" fmla="*/ 4939638 h 6844842"/>
              <a:gd name="connsiteX14206" fmla="*/ 3983954 w 9143999"/>
              <a:gd name="connsiteY14206" fmla="*/ 4964783 h 6844842"/>
              <a:gd name="connsiteX14207" fmla="*/ 3964023 w 9143999"/>
              <a:gd name="connsiteY14207" fmla="*/ 4973070 h 6844842"/>
              <a:gd name="connsiteX14208" fmla="*/ 5179974 w 9143999"/>
              <a:gd name="connsiteY14208" fmla="*/ 4973070 h 6844842"/>
              <a:gd name="connsiteX14209" fmla="*/ 5160043 w 9143999"/>
              <a:gd name="connsiteY14209" fmla="*/ 4964783 h 6844842"/>
              <a:gd name="connsiteX14210" fmla="*/ 5147470 w 9143999"/>
              <a:gd name="connsiteY14210" fmla="*/ 4939638 h 6844842"/>
              <a:gd name="connsiteX14211" fmla="*/ 5201191 w 9143999"/>
              <a:gd name="connsiteY14211" fmla="*/ 4919637 h 6844842"/>
              <a:gd name="connsiteX14212" fmla="*/ 5197762 w 9143999"/>
              <a:gd name="connsiteY14212" fmla="*/ 4960783 h 6844842"/>
              <a:gd name="connsiteX14213" fmla="*/ 5179974 w 9143999"/>
              <a:gd name="connsiteY14213" fmla="*/ 4973070 h 6844842"/>
              <a:gd name="connsiteX14214" fmla="*/ 6634790 w 9143999"/>
              <a:gd name="connsiteY14214" fmla="*/ 4973070 h 6844842"/>
              <a:gd name="connsiteX14215" fmla="*/ 6615073 w 9143999"/>
              <a:gd name="connsiteY14215" fmla="*/ 4963070 h 6844842"/>
              <a:gd name="connsiteX14216" fmla="*/ 6612215 w 9143999"/>
              <a:gd name="connsiteY14216" fmla="*/ 4915635 h 6844842"/>
              <a:gd name="connsiteX14217" fmla="*/ 6656221 w 9143999"/>
              <a:gd name="connsiteY14217" fmla="*/ 4919637 h 6844842"/>
              <a:gd name="connsiteX14218" fmla="*/ 6652792 w 9143999"/>
              <a:gd name="connsiteY14218" fmla="*/ 4960783 h 6844842"/>
              <a:gd name="connsiteX14219" fmla="*/ 6634790 w 9143999"/>
              <a:gd name="connsiteY14219" fmla="*/ 4973070 h 6844842"/>
              <a:gd name="connsiteX14220" fmla="*/ 651723 w 9143999"/>
              <a:gd name="connsiteY14220" fmla="*/ 4973357 h 6844842"/>
              <a:gd name="connsiteX14221" fmla="*/ 634099 w 9143999"/>
              <a:gd name="connsiteY14221" fmla="*/ 4963640 h 6844842"/>
              <a:gd name="connsiteX14222" fmla="*/ 659825 w 9143999"/>
              <a:gd name="connsiteY14222" fmla="*/ 4905350 h 6844842"/>
              <a:gd name="connsiteX14223" fmla="*/ 692950 w 9143999"/>
              <a:gd name="connsiteY14223" fmla="*/ 4937352 h 6844842"/>
              <a:gd name="connsiteX14224" fmla="*/ 651723 w 9143999"/>
              <a:gd name="connsiteY14224" fmla="*/ 4973357 h 6844842"/>
              <a:gd name="connsiteX14225" fmla="*/ 8492274 w 9143999"/>
              <a:gd name="connsiteY14225" fmla="*/ 4973357 h 6844842"/>
              <a:gd name="connsiteX14226" fmla="*/ 8451047 w 9143999"/>
              <a:gd name="connsiteY14226" fmla="*/ 4937352 h 6844842"/>
              <a:gd name="connsiteX14227" fmla="*/ 8484172 w 9143999"/>
              <a:gd name="connsiteY14227" fmla="*/ 4905350 h 6844842"/>
              <a:gd name="connsiteX14228" fmla="*/ 8509898 w 9143999"/>
              <a:gd name="connsiteY14228" fmla="*/ 4963640 h 6844842"/>
              <a:gd name="connsiteX14229" fmla="*/ 8492274 w 9143999"/>
              <a:gd name="connsiteY14229" fmla="*/ 4973357 h 6844842"/>
              <a:gd name="connsiteX14230" fmla="*/ 2248733 w 9143999"/>
              <a:gd name="connsiteY14230" fmla="*/ 4973428 h 6844842"/>
              <a:gd name="connsiteX14231" fmla="*/ 2225873 w 9143999"/>
              <a:gd name="connsiteY14231" fmla="*/ 4963640 h 6844842"/>
              <a:gd name="connsiteX14232" fmla="*/ 2223015 w 9143999"/>
              <a:gd name="connsiteY14232" fmla="*/ 4912208 h 6844842"/>
              <a:gd name="connsiteX14233" fmla="*/ 2269307 w 9143999"/>
              <a:gd name="connsiteY14233" fmla="*/ 4915635 h 6844842"/>
              <a:gd name="connsiteX14234" fmla="*/ 2269878 w 9143999"/>
              <a:gd name="connsiteY14234" fmla="*/ 4959638 h 6844842"/>
              <a:gd name="connsiteX14235" fmla="*/ 2248733 w 9143999"/>
              <a:gd name="connsiteY14235" fmla="*/ 4973428 h 6844842"/>
              <a:gd name="connsiteX14236" fmla="*/ 6895264 w 9143999"/>
              <a:gd name="connsiteY14236" fmla="*/ 4973428 h 6844842"/>
              <a:gd name="connsiteX14237" fmla="*/ 6874119 w 9143999"/>
              <a:gd name="connsiteY14237" fmla="*/ 4959638 h 6844842"/>
              <a:gd name="connsiteX14238" fmla="*/ 6874690 w 9143999"/>
              <a:gd name="connsiteY14238" fmla="*/ 4915635 h 6844842"/>
              <a:gd name="connsiteX14239" fmla="*/ 6920982 w 9143999"/>
              <a:gd name="connsiteY14239" fmla="*/ 4912208 h 6844842"/>
              <a:gd name="connsiteX14240" fmla="*/ 6918124 w 9143999"/>
              <a:gd name="connsiteY14240" fmla="*/ 4963640 h 6844842"/>
              <a:gd name="connsiteX14241" fmla="*/ 6895264 w 9143999"/>
              <a:gd name="connsiteY14241" fmla="*/ 4973428 h 6844842"/>
              <a:gd name="connsiteX14242" fmla="*/ 258160 w 9143999"/>
              <a:gd name="connsiteY14242" fmla="*/ 4973926 h 6844842"/>
              <a:gd name="connsiteX14243" fmla="*/ 240470 w 9143999"/>
              <a:gd name="connsiteY14243" fmla="*/ 4963639 h 6844842"/>
              <a:gd name="connsiteX14244" fmla="*/ 262155 w 9143999"/>
              <a:gd name="connsiteY14244" fmla="*/ 4905348 h 6844842"/>
              <a:gd name="connsiteX14245" fmla="*/ 293544 w 9143999"/>
              <a:gd name="connsiteY14245" fmla="*/ 4941351 h 6844842"/>
              <a:gd name="connsiteX14246" fmla="*/ 258160 w 9143999"/>
              <a:gd name="connsiteY14246" fmla="*/ 4973926 h 6844842"/>
              <a:gd name="connsiteX14247" fmla="*/ 2775396 w 9143999"/>
              <a:gd name="connsiteY14247" fmla="*/ 4973926 h 6844842"/>
              <a:gd name="connsiteX14248" fmla="*/ 2750250 w 9143999"/>
              <a:gd name="connsiteY14248" fmla="*/ 4961353 h 6844842"/>
              <a:gd name="connsiteX14249" fmla="*/ 2741106 w 9143999"/>
              <a:gd name="connsiteY14249" fmla="*/ 4939636 h 6844842"/>
              <a:gd name="connsiteX14250" fmla="*/ 2799970 w 9143999"/>
              <a:gd name="connsiteY14250" fmla="*/ 4915633 h 6844842"/>
              <a:gd name="connsiteX14251" fmla="*/ 2775396 w 9143999"/>
              <a:gd name="connsiteY14251" fmla="*/ 4973926 h 6844842"/>
              <a:gd name="connsiteX14252" fmla="*/ 6368601 w 9143999"/>
              <a:gd name="connsiteY14252" fmla="*/ 4973926 h 6844842"/>
              <a:gd name="connsiteX14253" fmla="*/ 6344027 w 9143999"/>
              <a:gd name="connsiteY14253" fmla="*/ 4915633 h 6844842"/>
              <a:gd name="connsiteX14254" fmla="*/ 6402891 w 9143999"/>
              <a:gd name="connsiteY14254" fmla="*/ 4939636 h 6844842"/>
              <a:gd name="connsiteX14255" fmla="*/ 6393747 w 9143999"/>
              <a:gd name="connsiteY14255" fmla="*/ 4961353 h 6844842"/>
              <a:gd name="connsiteX14256" fmla="*/ 6368601 w 9143999"/>
              <a:gd name="connsiteY14256" fmla="*/ 4973926 h 6844842"/>
              <a:gd name="connsiteX14257" fmla="*/ 8885837 w 9143999"/>
              <a:gd name="connsiteY14257" fmla="*/ 4973926 h 6844842"/>
              <a:gd name="connsiteX14258" fmla="*/ 8850453 w 9143999"/>
              <a:gd name="connsiteY14258" fmla="*/ 4941351 h 6844842"/>
              <a:gd name="connsiteX14259" fmla="*/ 8881842 w 9143999"/>
              <a:gd name="connsiteY14259" fmla="*/ 4905348 h 6844842"/>
              <a:gd name="connsiteX14260" fmla="*/ 8903527 w 9143999"/>
              <a:gd name="connsiteY14260" fmla="*/ 4963639 h 6844842"/>
              <a:gd name="connsiteX14261" fmla="*/ 8885837 w 9143999"/>
              <a:gd name="connsiteY14261" fmla="*/ 4973926 h 6844842"/>
              <a:gd name="connsiteX14262" fmla="*/ 3835926 w 9143999"/>
              <a:gd name="connsiteY14262" fmla="*/ 4974072 h 6844842"/>
              <a:gd name="connsiteX14263" fmla="*/ 3806422 w 9143999"/>
              <a:gd name="connsiteY14263" fmla="*/ 4963643 h 6844842"/>
              <a:gd name="connsiteX14264" fmla="*/ 3805279 w 9143999"/>
              <a:gd name="connsiteY14264" fmla="*/ 4914493 h 6844842"/>
              <a:gd name="connsiteX14265" fmla="*/ 3865858 w 9143999"/>
              <a:gd name="connsiteY14265" fmla="*/ 4917354 h 6844842"/>
              <a:gd name="connsiteX14266" fmla="*/ 3865858 w 9143999"/>
              <a:gd name="connsiteY14266" fmla="*/ 4961357 h 6844842"/>
              <a:gd name="connsiteX14267" fmla="*/ 3835926 w 9143999"/>
              <a:gd name="connsiteY14267" fmla="*/ 4974072 h 6844842"/>
              <a:gd name="connsiteX14268" fmla="*/ 5308071 w 9143999"/>
              <a:gd name="connsiteY14268" fmla="*/ 4974072 h 6844842"/>
              <a:gd name="connsiteX14269" fmla="*/ 5278139 w 9143999"/>
              <a:gd name="connsiteY14269" fmla="*/ 4961357 h 6844842"/>
              <a:gd name="connsiteX14270" fmla="*/ 5278139 w 9143999"/>
              <a:gd name="connsiteY14270" fmla="*/ 4917354 h 6844842"/>
              <a:gd name="connsiteX14271" fmla="*/ 5338718 w 9143999"/>
              <a:gd name="connsiteY14271" fmla="*/ 4914493 h 6844842"/>
              <a:gd name="connsiteX14272" fmla="*/ 5337575 w 9143999"/>
              <a:gd name="connsiteY14272" fmla="*/ 4963643 h 6844842"/>
              <a:gd name="connsiteX14273" fmla="*/ 5308071 w 9143999"/>
              <a:gd name="connsiteY14273" fmla="*/ 4974072 h 6844842"/>
              <a:gd name="connsiteX14274" fmla="*/ 3307196 w 9143999"/>
              <a:gd name="connsiteY14274" fmla="*/ 4974287 h 6844842"/>
              <a:gd name="connsiteX14275" fmla="*/ 3275763 w 9143999"/>
              <a:gd name="connsiteY14275" fmla="*/ 4963643 h 6844842"/>
              <a:gd name="connsiteX14276" fmla="*/ 3330627 w 9143999"/>
              <a:gd name="connsiteY14276" fmla="*/ 4911066 h 6844842"/>
              <a:gd name="connsiteX14277" fmla="*/ 3336914 w 9143999"/>
              <a:gd name="connsiteY14277" fmla="*/ 4961357 h 6844842"/>
              <a:gd name="connsiteX14278" fmla="*/ 3307196 w 9143999"/>
              <a:gd name="connsiteY14278" fmla="*/ 4974287 h 6844842"/>
              <a:gd name="connsiteX14279" fmla="*/ 5836801 w 9143999"/>
              <a:gd name="connsiteY14279" fmla="*/ 4974287 h 6844842"/>
              <a:gd name="connsiteX14280" fmla="*/ 5807083 w 9143999"/>
              <a:gd name="connsiteY14280" fmla="*/ 4961357 h 6844842"/>
              <a:gd name="connsiteX14281" fmla="*/ 5813370 w 9143999"/>
              <a:gd name="connsiteY14281" fmla="*/ 4911066 h 6844842"/>
              <a:gd name="connsiteX14282" fmla="*/ 5868234 w 9143999"/>
              <a:gd name="connsiteY14282" fmla="*/ 4963643 h 6844842"/>
              <a:gd name="connsiteX14283" fmla="*/ 5836801 w 9143999"/>
              <a:gd name="connsiteY14283" fmla="*/ 4974287 h 6844842"/>
              <a:gd name="connsiteX14284" fmla="*/ 775029 w 9143999"/>
              <a:gd name="connsiteY14284" fmla="*/ 4975643 h 6844842"/>
              <a:gd name="connsiteX14285" fmla="*/ 749885 w 9143999"/>
              <a:gd name="connsiteY14285" fmla="*/ 4935067 h 6844842"/>
              <a:gd name="connsiteX14286" fmla="*/ 808181 w 9143999"/>
              <a:gd name="connsiteY14286" fmla="*/ 4905921 h 6844842"/>
              <a:gd name="connsiteX14287" fmla="*/ 829892 w 9143999"/>
              <a:gd name="connsiteY14287" fmla="*/ 4940211 h 6844842"/>
              <a:gd name="connsiteX14288" fmla="*/ 775029 w 9143999"/>
              <a:gd name="connsiteY14288" fmla="*/ 4975643 h 6844842"/>
              <a:gd name="connsiteX14289" fmla="*/ 3425859 w 9143999"/>
              <a:gd name="connsiteY14289" fmla="*/ 4975643 h 6844842"/>
              <a:gd name="connsiteX14290" fmla="*/ 3408714 w 9143999"/>
              <a:gd name="connsiteY14290" fmla="*/ 4911066 h 6844842"/>
              <a:gd name="connsiteX14291" fmla="*/ 3460720 w 9143999"/>
              <a:gd name="connsiteY14291" fmla="*/ 4907063 h 6844842"/>
              <a:gd name="connsiteX14292" fmla="*/ 3474436 w 9143999"/>
              <a:gd name="connsiteY14292" fmla="*/ 4952782 h 6844842"/>
              <a:gd name="connsiteX14293" fmla="*/ 3425859 w 9143999"/>
              <a:gd name="connsiteY14293" fmla="*/ 4975643 h 6844842"/>
              <a:gd name="connsiteX14294" fmla="*/ 5718138 w 9143999"/>
              <a:gd name="connsiteY14294" fmla="*/ 4975643 h 6844842"/>
              <a:gd name="connsiteX14295" fmla="*/ 5669561 w 9143999"/>
              <a:gd name="connsiteY14295" fmla="*/ 4952782 h 6844842"/>
              <a:gd name="connsiteX14296" fmla="*/ 5683277 w 9143999"/>
              <a:gd name="connsiteY14296" fmla="*/ 4907063 h 6844842"/>
              <a:gd name="connsiteX14297" fmla="*/ 5735283 w 9143999"/>
              <a:gd name="connsiteY14297" fmla="*/ 4911066 h 6844842"/>
              <a:gd name="connsiteX14298" fmla="*/ 5718138 w 9143999"/>
              <a:gd name="connsiteY14298" fmla="*/ 4975643 h 6844842"/>
              <a:gd name="connsiteX14299" fmla="*/ 8368968 w 9143999"/>
              <a:gd name="connsiteY14299" fmla="*/ 4975643 h 6844842"/>
              <a:gd name="connsiteX14300" fmla="*/ 8314105 w 9143999"/>
              <a:gd name="connsiteY14300" fmla="*/ 4940211 h 6844842"/>
              <a:gd name="connsiteX14301" fmla="*/ 8335816 w 9143999"/>
              <a:gd name="connsiteY14301" fmla="*/ 4905921 h 6844842"/>
              <a:gd name="connsiteX14302" fmla="*/ 8394112 w 9143999"/>
              <a:gd name="connsiteY14302" fmla="*/ 4935067 h 6844842"/>
              <a:gd name="connsiteX14303" fmla="*/ 8368968 w 9143999"/>
              <a:gd name="connsiteY14303" fmla="*/ 4975643 h 6844842"/>
              <a:gd name="connsiteX14304" fmla="*/ 2903048 w 9143999"/>
              <a:gd name="connsiteY14304" fmla="*/ 4977779 h 6844842"/>
              <a:gd name="connsiteX14305" fmla="*/ 2881483 w 9143999"/>
              <a:gd name="connsiteY14305" fmla="*/ 4967643 h 6844842"/>
              <a:gd name="connsiteX14306" fmla="*/ 2880340 w 9143999"/>
              <a:gd name="connsiteY14306" fmla="*/ 4911066 h 6844842"/>
              <a:gd name="connsiteX14307" fmla="*/ 2938633 w 9143999"/>
              <a:gd name="connsiteY14307" fmla="*/ 4911637 h 6844842"/>
              <a:gd name="connsiteX14308" fmla="*/ 2950063 w 9143999"/>
              <a:gd name="connsiteY14308" fmla="*/ 4942497 h 6844842"/>
              <a:gd name="connsiteX14309" fmla="*/ 2903048 w 9143999"/>
              <a:gd name="connsiteY14309" fmla="*/ 4977779 h 6844842"/>
              <a:gd name="connsiteX14310" fmla="*/ 6240949 w 9143999"/>
              <a:gd name="connsiteY14310" fmla="*/ 4977779 h 6844842"/>
              <a:gd name="connsiteX14311" fmla="*/ 6193934 w 9143999"/>
              <a:gd name="connsiteY14311" fmla="*/ 4942497 h 6844842"/>
              <a:gd name="connsiteX14312" fmla="*/ 6205364 w 9143999"/>
              <a:gd name="connsiteY14312" fmla="*/ 4911637 h 6844842"/>
              <a:gd name="connsiteX14313" fmla="*/ 6263657 w 9143999"/>
              <a:gd name="connsiteY14313" fmla="*/ 4911066 h 6844842"/>
              <a:gd name="connsiteX14314" fmla="*/ 6262514 w 9143999"/>
              <a:gd name="connsiteY14314" fmla="*/ 4967643 h 6844842"/>
              <a:gd name="connsiteX14315" fmla="*/ 6240949 w 9143999"/>
              <a:gd name="connsiteY14315" fmla="*/ 4977779 h 6844842"/>
              <a:gd name="connsiteX14316" fmla="*/ 384568 w 9143999"/>
              <a:gd name="connsiteY14316" fmla="*/ 4979523 h 6844842"/>
              <a:gd name="connsiteX14317" fmla="*/ 361837 w 9143999"/>
              <a:gd name="connsiteY14317" fmla="*/ 4968218 h 6844842"/>
              <a:gd name="connsiteX14318" fmla="*/ 365270 w 9143999"/>
              <a:gd name="connsiteY14318" fmla="*/ 4905927 h 6844842"/>
              <a:gd name="connsiteX14319" fmla="*/ 417910 w 9143999"/>
              <a:gd name="connsiteY14319" fmla="*/ 4905356 h 6844842"/>
              <a:gd name="connsiteX14320" fmla="*/ 436195 w 9143999"/>
              <a:gd name="connsiteY14320" fmla="*/ 4935641 h 6844842"/>
              <a:gd name="connsiteX14321" fmla="*/ 384568 w 9143999"/>
              <a:gd name="connsiteY14321" fmla="*/ 4979523 h 6844842"/>
              <a:gd name="connsiteX14322" fmla="*/ 8759429 w 9143999"/>
              <a:gd name="connsiteY14322" fmla="*/ 4979523 h 6844842"/>
              <a:gd name="connsiteX14323" fmla="*/ 8707802 w 9143999"/>
              <a:gd name="connsiteY14323" fmla="*/ 4935641 h 6844842"/>
              <a:gd name="connsiteX14324" fmla="*/ 8726087 w 9143999"/>
              <a:gd name="connsiteY14324" fmla="*/ 4905356 h 6844842"/>
              <a:gd name="connsiteX14325" fmla="*/ 8778727 w 9143999"/>
              <a:gd name="connsiteY14325" fmla="*/ 4905927 h 6844842"/>
              <a:gd name="connsiteX14326" fmla="*/ 8782160 w 9143999"/>
              <a:gd name="connsiteY14326" fmla="*/ 4968218 h 6844842"/>
              <a:gd name="connsiteX14327" fmla="*/ 8759429 w 9143999"/>
              <a:gd name="connsiteY14327" fmla="*/ 4979523 h 6844842"/>
              <a:gd name="connsiteX14328" fmla="*/ 1849312 w 9143999"/>
              <a:gd name="connsiteY14328" fmla="*/ 4979646 h 6844842"/>
              <a:gd name="connsiteX14329" fmla="*/ 1817879 w 9143999"/>
              <a:gd name="connsiteY14329" fmla="*/ 4968218 h 6844842"/>
              <a:gd name="connsiteX14330" fmla="*/ 1821880 w 9143999"/>
              <a:gd name="connsiteY14330" fmla="*/ 4905927 h 6844842"/>
              <a:gd name="connsiteX14331" fmla="*/ 1848169 w 9143999"/>
              <a:gd name="connsiteY14331" fmla="*/ 4893923 h 6844842"/>
              <a:gd name="connsiteX14332" fmla="*/ 1874458 w 9143999"/>
              <a:gd name="connsiteY14332" fmla="*/ 4905927 h 6844842"/>
              <a:gd name="connsiteX14333" fmla="*/ 1849312 w 9143999"/>
              <a:gd name="connsiteY14333" fmla="*/ 4979646 h 6844842"/>
              <a:gd name="connsiteX14334" fmla="*/ 7294685 w 9143999"/>
              <a:gd name="connsiteY14334" fmla="*/ 4979646 h 6844842"/>
              <a:gd name="connsiteX14335" fmla="*/ 7269539 w 9143999"/>
              <a:gd name="connsiteY14335" fmla="*/ 4905927 h 6844842"/>
              <a:gd name="connsiteX14336" fmla="*/ 7295828 w 9143999"/>
              <a:gd name="connsiteY14336" fmla="*/ 4893923 h 6844842"/>
              <a:gd name="connsiteX14337" fmla="*/ 7322117 w 9143999"/>
              <a:gd name="connsiteY14337" fmla="*/ 4905927 h 6844842"/>
              <a:gd name="connsiteX14338" fmla="*/ 7326118 w 9143999"/>
              <a:gd name="connsiteY14338" fmla="*/ 4968218 h 6844842"/>
              <a:gd name="connsiteX14339" fmla="*/ 7294685 w 9143999"/>
              <a:gd name="connsiteY14339" fmla="*/ 4979646 h 6844842"/>
              <a:gd name="connsiteX14340" fmla="*/ 927424 w 9143999"/>
              <a:gd name="connsiteY14340" fmla="*/ 4984215 h 6844842"/>
              <a:gd name="connsiteX14341" fmla="*/ 899989 w 9143999"/>
              <a:gd name="connsiteY14341" fmla="*/ 4978502 h 6844842"/>
              <a:gd name="connsiteX14342" fmla="*/ 902837 w 9143999"/>
              <a:gd name="connsiteY14342" fmla="*/ 4897923 h 6844842"/>
              <a:gd name="connsiteX14343" fmla="*/ 957107 w 9143999"/>
              <a:gd name="connsiteY14343" fmla="*/ 4909924 h 6844842"/>
              <a:gd name="connsiteX14344" fmla="*/ 951961 w 9143999"/>
              <a:gd name="connsiteY14344" fmla="*/ 4971073 h 6844842"/>
              <a:gd name="connsiteX14345" fmla="*/ 927424 w 9143999"/>
              <a:gd name="connsiteY14345" fmla="*/ 4984215 h 6844842"/>
              <a:gd name="connsiteX14346" fmla="*/ 8216573 w 9143999"/>
              <a:gd name="connsiteY14346" fmla="*/ 4984215 h 6844842"/>
              <a:gd name="connsiteX14347" fmla="*/ 8192036 w 9143999"/>
              <a:gd name="connsiteY14347" fmla="*/ 4971073 h 6844842"/>
              <a:gd name="connsiteX14348" fmla="*/ 8186890 w 9143999"/>
              <a:gd name="connsiteY14348" fmla="*/ 4909924 h 6844842"/>
              <a:gd name="connsiteX14349" fmla="*/ 8241160 w 9143999"/>
              <a:gd name="connsiteY14349" fmla="*/ 4897923 h 6844842"/>
              <a:gd name="connsiteX14350" fmla="*/ 8244008 w 9143999"/>
              <a:gd name="connsiteY14350" fmla="*/ 4978502 h 6844842"/>
              <a:gd name="connsiteX14351" fmla="*/ 8216573 w 9143999"/>
              <a:gd name="connsiteY14351" fmla="*/ 4984215 h 6844842"/>
              <a:gd name="connsiteX14352" fmla="*/ 525767 w 9143999"/>
              <a:gd name="connsiteY14352" fmla="*/ 4984359 h 6844842"/>
              <a:gd name="connsiteX14353" fmla="*/ 496554 w 9143999"/>
              <a:gd name="connsiteY14353" fmla="*/ 4971073 h 6844842"/>
              <a:gd name="connsiteX14354" fmla="*/ 507979 w 9143999"/>
              <a:gd name="connsiteY14354" fmla="*/ 4897350 h 6844842"/>
              <a:gd name="connsiteX14355" fmla="*/ 561138 w 9143999"/>
              <a:gd name="connsiteY14355" fmla="*/ 4914493 h 6844842"/>
              <a:gd name="connsiteX14356" fmla="*/ 555422 w 9143999"/>
              <a:gd name="connsiteY14356" fmla="*/ 4967643 h 6844842"/>
              <a:gd name="connsiteX14357" fmla="*/ 525767 w 9143999"/>
              <a:gd name="connsiteY14357" fmla="*/ 4984359 h 6844842"/>
              <a:gd name="connsiteX14358" fmla="*/ 8618230 w 9143999"/>
              <a:gd name="connsiteY14358" fmla="*/ 4984359 h 6844842"/>
              <a:gd name="connsiteX14359" fmla="*/ 8588575 w 9143999"/>
              <a:gd name="connsiteY14359" fmla="*/ 4967643 h 6844842"/>
              <a:gd name="connsiteX14360" fmla="*/ 8582859 w 9143999"/>
              <a:gd name="connsiteY14360" fmla="*/ 4914493 h 6844842"/>
              <a:gd name="connsiteX14361" fmla="*/ 8636018 w 9143999"/>
              <a:gd name="connsiteY14361" fmla="*/ 4897350 h 6844842"/>
              <a:gd name="connsiteX14362" fmla="*/ 8647443 w 9143999"/>
              <a:gd name="connsiteY14362" fmla="*/ 4971073 h 6844842"/>
              <a:gd name="connsiteX14363" fmla="*/ 8618230 w 9143999"/>
              <a:gd name="connsiteY14363" fmla="*/ 4984359 h 6844842"/>
              <a:gd name="connsiteX14364" fmla="*/ 4497460 w 9143999"/>
              <a:gd name="connsiteY14364" fmla="*/ 4984787 h 6844842"/>
              <a:gd name="connsiteX14365" fmla="*/ 4480315 w 9143999"/>
              <a:gd name="connsiteY14365" fmla="*/ 4977928 h 6844842"/>
              <a:gd name="connsiteX14366" fmla="*/ 4452882 w 9143999"/>
              <a:gd name="connsiteY14366" fmla="*/ 4929924 h 6844842"/>
              <a:gd name="connsiteX14367" fmla="*/ 4494602 w 9143999"/>
              <a:gd name="connsiteY14367" fmla="*/ 4893920 h 6844842"/>
              <a:gd name="connsiteX14368" fmla="*/ 4524320 w 9143999"/>
              <a:gd name="connsiteY14368" fmla="*/ 4908205 h 6844842"/>
              <a:gd name="connsiteX14369" fmla="*/ 4546609 w 9143999"/>
              <a:gd name="connsiteY14369" fmla="*/ 4918496 h 6844842"/>
              <a:gd name="connsiteX14370" fmla="*/ 4550038 w 9143999"/>
              <a:gd name="connsiteY14370" fmla="*/ 4935637 h 6844842"/>
              <a:gd name="connsiteX14371" fmla="*/ 4541465 w 9143999"/>
              <a:gd name="connsiteY14371" fmla="*/ 4956781 h 6844842"/>
              <a:gd name="connsiteX14372" fmla="*/ 4528892 w 9143999"/>
              <a:gd name="connsiteY14372" fmla="*/ 4964783 h 6844842"/>
              <a:gd name="connsiteX14373" fmla="*/ 4497460 w 9143999"/>
              <a:gd name="connsiteY14373" fmla="*/ 4984787 h 6844842"/>
              <a:gd name="connsiteX14374" fmla="*/ 4646537 w 9143999"/>
              <a:gd name="connsiteY14374" fmla="*/ 4984787 h 6844842"/>
              <a:gd name="connsiteX14375" fmla="*/ 4615105 w 9143999"/>
              <a:gd name="connsiteY14375" fmla="*/ 4964783 h 6844842"/>
              <a:gd name="connsiteX14376" fmla="*/ 4602532 w 9143999"/>
              <a:gd name="connsiteY14376" fmla="*/ 4956781 h 6844842"/>
              <a:gd name="connsiteX14377" fmla="*/ 4593959 w 9143999"/>
              <a:gd name="connsiteY14377" fmla="*/ 4935637 h 6844842"/>
              <a:gd name="connsiteX14378" fmla="*/ 4597388 w 9143999"/>
              <a:gd name="connsiteY14378" fmla="*/ 4918496 h 6844842"/>
              <a:gd name="connsiteX14379" fmla="*/ 4619677 w 9143999"/>
              <a:gd name="connsiteY14379" fmla="*/ 4908205 h 6844842"/>
              <a:gd name="connsiteX14380" fmla="*/ 4649395 w 9143999"/>
              <a:gd name="connsiteY14380" fmla="*/ 4893920 h 6844842"/>
              <a:gd name="connsiteX14381" fmla="*/ 4691115 w 9143999"/>
              <a:gd name="connsiteY14381" fmla="*/ 4929924 h 6844842"/>
              <a:gd name="connsiteX14382" fmla="*/ 4663682 w 9143999"/>
              <a:gd name="connsiteY14382" fmla="*/ 4977928 h 6844842"/>
              <a:gd name="connsiteX14383" fmla="*/ 4646537 w 9143999"/>
              <a:gd name="connsiteY14383" fmla="*/ 4984787 h 6844842"/>
              <a:gd name="connsiteX14384" fmla="*/ 4364516 w 9143999"/>
              <a:gd name="connsiteY14384" fmla="*/ 4985357 h 6844842"/>
              <a:gd name="connsiteX14385" fmla="*/ 4340513 w 9143999"/>
              <a:gd name="connsiteY14385" fmla="*/ 4973926 h 6844842"/>
              <a:gd name="connsiteX14386" fmla="*/ 4321653 w 9143999"/>
              <a:gd name="connsiteY14386" fmla="*/ 4940780 h 6844842"/>
              <a:gd name="connsiteX14387" fmla="*/ 4394806 w 9143999"/>
              <a:gd name="connsiteY14387" fmla="*/ 4904777 h 6844842"/>
              <a:gd name="connsiteX14388" fmla="*/ 4407379 w 9143999"/>
              <a:gd name="connsiteY14388" fmla="*/ 4939065 h 6844842"/>
              <a:gd name="connsiteX14389" fmla="*/ 4389091 w 9143999"/>
              <a:gd name="connsiteY14389" fmla="*/ 4973926 h 6844842"/>
              <a:gd name="connsiteX14390" fmla="*/ 4364516 w 9143999"/>
              <a:gd name="connsiteY14390" fmla="*/ 4985357 h 6844842"/>
              <a:gd name="connsiteX14391" fmla="*/ 4779481 w 9143999"/>
              <a:gd name="connsiteY14391" fmla="*/ 4985357 h 6844842"/>
              <a:gd name="connsiteX14392" fmla="*/ 4754906 w 9143999"/>
              <a:gd name="connsiteY14392" fmla="*/ 4973926 h 6844842"/>
              <a:gd name="connsiteX14393" fmla="*/ 4736618 w 9143999"/>
              <a:gd name="connsiteY14393" fmla="*/ 4939065 h 6844842"/>
              <a:gd name="connsiteX14394" fmla="*/ 4749191 w 9143999"/>
              <a:gd name="connsiteY14394" fmla="*/ 4904777 h 6844842"/>
              <a:gd name="connsiteX14395" fmla="*/ 4822344 w 9143999"/>
              <a:gd name="connsiteY14395" fmla="*/ 4940780 h 6844842"/>
              <a:gd name="connsiteX14396" fmla="*/ 4803484 w 9143999"/>
              <a:gd name="connsiteY14396" fmla="*/ 4973926 h 6844842"/>
              <a:gd name="connsiteX14397" fmla="*/ 4779481 w 9143999"/>
              <a:gd name="connsiteY14397" fmla="*/ 4985357 h 6844842"/>
              <a:gd name="connsiteX14398" fmla="*/ 1451603 w 9143999"/>
              <a:gd name="connsiteY14398" fmla="*/ 4985362 h 6844842"/>
              <a:gd name="connsiteX14399" fmla="*/ 1420742 w 9143999"/>
              <a:gd name="connsiteY14399" fmla="*/ 4971075 h 6844842"/>
              <a:gd name="connsiteX14400" fmla="*/ 1422456 w 9143999"/>
              <a:gd name="connsiteY14400" fmla="*/ 4904782 h 6844842"/>
              <a:gd name="connsiteX14401" fmla="*/ 1479606 w 9143999"/>
              <a:gd name="connsiteY14401" fmla="*/ 4903067 h 6844842"/>
              <a:gd name="connsiteX14402" fmla="*/ 1497323 w 9143999"/>
              <a:gd name="connsiteY14402" fmla="*/ 4937358 h 6844842"/>
              <a:gd name="connsiteX14403" fmla="*/ 1451603 w 9143999"/>
              <a:gd name="connsiteY14403" fmla="*/ 4985362 h 6844842"/>
              <a:gd name="connsiteX14404" fmla="*/ 7692394 w 9143999"/>
              <a:gd name="connsiteY14404" fmla="*/ 4985362 h 6844842"/>
              <a:gd name="connsiteX14405" fmla="*/ 7646674 w 9143999"/>
              <a:gd name="connsiteY14405" fmla="*/ 4937358 h 6844842"/>
              <a:gd name="connsiteX14406" fmla="*/ 7664391 w 9143999"/>
              <a:gd name="connsiteY14406" fmla="*/ 4903067 h 6844842"/>
              <a:gd name="connsiteX14407" fmla="*/ 7721541 w 9143999"/>
              <a:gd name="connsiteY14407" fmla="*/ 4904782 h 6844842"/>
              <a:gd name="connsiteX14408" fmla="*/ 7723255 w 9143999"/>
              <a:gd name="connsiteY14408" fmla="*/ 4971075 h 6844842"/>
              <a:gd name="connsiteX14409" fmla="*/ 7692394 w 9143999"/>
              <a:gd name="connsiteY14409" fmla="*/ 4985362 h 6844842"/>
              <a:gd name="connsiteX14410" fmla="*/ 4498606 w 9143999"/>
              <a:gd name="connsiteY14410" fmla="*/ 5075972 h 6844842"/>
              <a:gd name="connsiteX14411" fmla="*/ 4494034 w 9143999"/>
              <a:gd name="connsiteY14411" fmla="*/ 5071396 h 6844842"/>
              <a:gd name="connsiteX14412" fmla="*/ 4504893 w 9143999"/>
              <a:gd name="connsiteY14412" fmla="*/ 5069112 h 6844842"/>
              <a:gd name="connsiteX14413" fmla="*/ 4498606 w 9143999"/>
              <a:gd name="connsiteY14413" fmla="*/ 5075972 h 6844842"/>
              <a:gd name="connsiteX14414" fmla="*/ 4645391 w 9143999"/>
              <a:gd name="connsiteY14414" fmla="*/ 5075972 h 6844842"/>
              <a:gd name="connsiteX14415" fmla="*/ 4639104 w 9143999"/>
              <a:gd name="connsiteY14415" fmla="*/ 5069112 h 6844842"/>
              <a:gd name="connsiteX14416" fmla="*/ 4649963 w 9143999"/>
              <a:gd name="connsiteY14416" fmla="*/ 5071396 h 6844842"/>
              <a:gd name="connsiteX14417" fmla="*/ 4645391 w 9143999"/>
              <a:gd name="connsiteY14417" fmla="*/ 5075972 h 6844842"/>
              <a:gd name="connsiteX14418" fmla="*/ 527409 w 9143999"/>
              <a:gd name="connsiteY14418" fmla="*/ 5076545 h 6844842"/>
              <a:gd name="connsiteX14419" fmla="*/ 518838 w 9143999"/>
              <a:gd name="connsiteY14419" fmla="*/ 5071404 h 6844842"/>
              <a:gd name="connsiteX14420" fmla="*/ 533126 w 9143999"/>
              <a:gd name="connsiteY14420" fmla="*/ 5062258 h 6844842"/>
              <a:gd name="connsiteX14421" fmla="*/ 527409 w 9143999"/>
              <a:gd name="connsiteY14421" fmla="*/ 5076545 h 6844842"/>
              <a:gd name="connsiteX14422" fmla="*/ 1186847 w 9143999"/>
              <a:gd name="connsiteY14422" fmla="*/ 5076545 h 6844842"/>
              <a:gd name="connsiteX14423" fmla="*/ 1177703 w 9143999"/>
              <a:gd name="connsiteY14423" fmla="*/ 5067401 h 6844842"/>
              <a:gd name="connsiteX14424" fmla="*/ 1184561 w 9143999"/>
              <a:gd name="connsiteY14424" fmla="*/ 5060544 h 6844842"/>
              <a:gd name="connsiteX14425" fmla="*/ 1186847 w 9143999"/>
              <a:gd name="connsiteY14425" fmla="*/ 5076545 h 6844842"/>
              <a:gd name="connsiteX14426" fmla="*/ 2775969 w 9143999"/>
              <a:gd name="connsiteY14426" fmla="*/ 5076545 h 6844842"/>
              <a:gd name="connsiteX14427" fmla="*/ 2766825 w 9143999"/>
              <a:gd name="connsiteY14427" fmla="*/ 5071403 h 6844842"/>
              <a:gd name="connsiteX14428" fmla="*/ 2777684 w 9143999"/>
              <a:gd name="connsiteY14428" fmla="*/ 5063400 h 6844842"/>
              <a:gd name="connsiteX14429" fmla="*/ 2775969 w 9143999"/>
              <a:gd name="connsiteY14429" fmla="*/ 5076545 h 6844842"/>
              <a:gd name="connsiteX14430" fmla="*/ 6368028 w 9143999"/>
              <a:gd name="connsiteY14430" fmla="*/ 5076545 h 6844842"/>
              <a:gd name="connsiteX14431" fmla="*/ 6366313 w 9143999"/>
              <a:gd name="connsiteY14431" fmla="*/ 5063400 h 6844842"/>
              <a:gd name="connsiteX14432" fmla="*/ 6377172 w 9143999"/>
              <a:gd name="connsiteY14432" fmla="*/ 5071403 h 6844842"/>
              <a:gd name="connsiteX14433" fmla="*/ 6368028 w 9143999"/>
              <a:gd name="connsiteY14433" fmla="*/ 5076545 h 6844842"/>
              <a:gd name="connsiteX14434" fmla="*/ 7957150 w 9143999"/>
              <a:gd name="connsiteY14434" fmla="*/ 5076545 h 6844842"/>
              <a:gd name="connsiteX14435" fmla="*/ 7959436 w 9143999"/>
              <a:gd name="connsiteY14435" fmla="*/ 5060544 h 6844842"/>
              <a:gd name="connsiteX14436" fmla="*/ 7966294 w 9143999"/>
              <a:gd name="connsiteY14436" fmla="*/ 5067401 h 6844842"/>
              <a:gd name="connsiteX14437" fmla="*/ 7957150 w 9143999"/>
              <a:gd name="connsiteY14437" fmla="*/ 5076545 h 6844842"/>
              <a:gd name="connsiteX14438" fmla="*/ 8616588 w 9143999"/>
              <a:gd name="connsiteY14438" fmla="*/ 5076545 h 6844842"/>
              <a:gd name="connsiteX14439" fmla="*/ 8610871 w 9143999"/>
              <a:gd name="connsiteY14439" fmla="*/ 5062258 h 6844842"/>
              <a:gd name="connsiteX14440" fmla="*/ 8625159 w 9143999"/>
              <a:gd name="connsiteY14440" fmla="*/ 5071404 h 6844842"/>
              <a:gd name="connsiteX14441" fmla="*/ 8616588 w 9143999"/>
              <a:gd name="connsiteY14441" fmla="*/ 5076545 h 6844842"/>
              <a:gd name="connsiteX14442" fmla="*/ 0 w 9143999"/>
              <a:gd name="connsiteY14442" fmla="*/ 5078523 h 6844842"/>
              <a:gd name="connsiteX14443" fmla="*/ 0 w 9143999"/>
              <a:gd name="connsiteY14443" fmla="*/ 5059455 h 6844842"/>
              <a:gd name="connsiteX14444" fmla="*/ 118 w 9143999"/>
              <a:gd name="connsiteY14444" fmla="*/ 5059398 h 6844842"/>
              <a:gd name="connsiteX14445" fmla="*/ 6953 w 9143999"/>
              <a:gd name="connsiteY14445" fmla="*/ 5069115 h 6844842"/>
              <a:gd name="connsiteX14446" fmla="*/ 9143999 w 9143999"/>
              <a:gd name="connsiteY14446" fmla="*/ 5078526 h 6844842"/>
              <a:gd name="connsiteX14447" fmla="*/ 9137044 w 9143999"/>
              <a:gd name="connsiteY14447" fmla="*/ 5069115 h 6844842"/>
              <a:gd name="connsiteX14448" fmla="*/ 9143879 w 9143999"/>
              <a:gd name="connsiteY14448" fmla="*/ 5059398 h 6844842"/>
              <a:gd name="connsiteX14449" fmla="*/ 9143999 w 9143999"/>
              <a:gd name="connsiteY14449" fmla="*/ 5059456 h 6844842"/>
              <a:gd name="connsiteX14450" fmla="*/ 3308770 w 9143999"/>
              <a:gd name="connsiteY14450" fmla="*/ 5080114 h 6844842"/>
              <a:gd name="connsiteX14451" fmla="*/ 3298626 w 9143999"/>
              <a:gd name="connsiteY14451" fmla="*/ 5078826 h 6844842"/>
              <a:gd name="connsiteX14452" fmla="*/ 3304912 w 9143999"/>
              <a:gd name="connsiteY14452" fmla="*/ 5060538 h 6844842"/>
              <a:gd name="connsiteX14453" fmla="*/ 3314628 w 9143999"/>
              <a:gd name="connsiteY14453" fmla="*/ 5070255 h 6844842"/>
              <a:gd name="connsiteX14454" fmla="*/ 3308770 w 9143999"/>
              <a:gd name="connsiteY14454" fmla="*/ 5080114 h 6844842"/>
              <a:gd name="connsiteX14455" fmla="*/ 5835227 w 9143999"/>
              <a:gd name="connsiteY14455" fmla="*/ 5080114 h 6844842"/>
              <a:gd name="connsiteX14456" fmla="*/ 5829369 w 9143999"/>
              <a:gd name="connsiteY14456" fmla="*/ 5070255 h 6844842"/>
              <a:gd name="connsiteX14457" fmla="*/ 5839085 w 9143999"/>
              <a:gd name="connsiteY14457" fmla="*/ 5060538 h 6844842"/>
              <a:gd name="connsiteX14458" fmla="*/ 5845371 w 9143999"/>
              <a:gd name="connsiteY14458" fmla="*/ 5078826 h 6844842"/>
              <a:gd name="connsiteX14459" fmla="*/ 5835227 w 9143999"/>
              <a:gd name="connsiteY14459" fmla="*/ 5080114 h 6844842"/>
              <a:gd name="connsiteX14460" fmla="*/ 1058492 w 9143999"/>
              <a:gd name="connsiteY14460" fmla="*/ 5080612 h 6844842"/>
              <a:gd name="connsiteX14461" fmla="*/ 1044865 w 9143999"/>
              <a:gd name="connsiteY14461" fmla="*/ 5078827 h 6844842"/>
              <a:gd name="connsiteX14462" fmla="*/ 1055711 w 9143999"/>
              <a:gd name="connsiteY14462" fmla="*/ 5059397 h 6844842"/>
              <a:gd name="connsiteX14463" fmla="*/ 1068264 w 9143999"/>
              <a:gd name="connsiteY14463" fmla="*/ 5069112 h 6844842"/>
              <a:gd name="connsiteX14464" fmla="*/ 1058492 w 9143999"/>
              <a:gd name="connsiteY14464" fmla="*/ 5080612 h 6844842"/>
              <a:gd name="connsiteX14465" fmla="*/ 8085505 w 9143999"/>
              <a:gd name="connsiteY14465" fmla="*/ 5080612 h 6844842"/>
              <a:gd name="connsiteX14466" fmla="*/ 8075733 w 9143999"/>
              <a:gd name="connsiteY14466" fmla="*/ 5069112 h 6844842"/>
              <a:gd name="connsiteX14467" fmla="*/ 8088286 w 9143999"/>
              <a:gd name="connsiteY14467" fmla="*/ 5059397 h 6844842"/>
              <a:gd name="connsiteX14468" fmla="*/ 8099132 w 9143999"/>
              <a:gd name="connsiteY14468" fmla="*/ 5078827 h 6844842"/>
              <a:gd name="connsiteX14469" fmla="*/ 8085505 w 9143999"/>
              <a:gd name="connsiteY14469" fmla="*/ 5080612 h 6844842"/>
              <a:gd name="connsiteX14470" fmla="*/ 3570813 w 9143999"/>
              <a:gd name="connsiteY14470" fmla="*/ 5080829 h 6844842"/>
              <a:gd name="connsiteX14471" fmla="*/ 3555383 w 9143999"/>
              <a:gd name="connsiteY14471" fmla="*/ 5074829 h 6844842"/>
              <a:gd name="connsiteX14472" fmla="*/ 3572528 w 9143999"/>
              <a:gd name="connsiteY14472" fmla="*/ 5059398 h 6844842"/>
              <a:gd name="connsiteX14473" fmla="*/ 3584529 w 9143999"/>
              <a:gd name="connsiteY14473" fmla="*/ 5069686 h 6844842"/>
              <a:gd name="connsiteX14474" fmla="*/ 3570813 w 9143999"/>
              <a:gd name="connsiteY14474" fmla="*/ 5080829 h 6844842"/>
              <a:gd name="connsiteX14475" fmla="*/ 5573184 w 9143999"/>
              <a:gd name="connsiteY14475" fmla="*/ 5080829 h 6844842"/>
              <a:gd name="connsiteX14476" fmla="*/ 5559468 w 9143999"/>
              <a:gd name="connsiteY14476" fmla="*/ 5069686 h 6844842"/>
              <a:gd name="connsiteX14477" fmla="*/ 5571469 w 9143999"/>
              <a:gd name="connsiteY14477" fmla="*/ 5059398 h 6844842"/>
              <a:gd name="connsiteX14478" fmla="*/ 5588614 w 9143999"/>
              <a:gd name="connsiteY14478" fmla="*/ 5074829 h 6844842"/>
              <a:gd name="connsiteX14479" fmla="*/ 5573184 w 9143999"/>
              <a:gd name="connsiteY14479" fmla="*/ 5080829 h 6844842"/>
              <a:gd name="connsiteX14480" fmla="*/ 130161 w 9143999"/>
              <a:gd name="connsiteY14480" fmla="*/ 5080972 h 6844842"/>
              <a:gd name="connsiteX14481" fmla="*/ 113706 w 9143999"/>
              <a:gd name="connsiteY14481" fmla="*/ 5076541 h 6844842"/>
              <a:gd name="connsiteX14482" fmla="*/ 115425 w 9143999"/>
              <a:gd name="connsiteY14482" fmla="*/ 5063969 h 6844842"/>
              <a:gd name="connsiteX14483" fmla="*/ 142322 w 9143999"/>
              <a:gd name="connsiteY14483" fmla="*/ 5070827 h 6844842"/>
              <a:gd name="connsiteX14484" fmla="*/ 130161 w 9143999"/>
              <a:gd name="connsiteY14484" fmla="*/ 5080972 h 6844842"/>
              <a:gd name="connsiteX14485" fmla="*/ 9013836 w 9143999"/>
              <a:gd name="connsiteY14485" fmla="*/ 5080972 h 6844842"/>
              <a:gd name="connsiteX14486" fmla="*/ 9001675 w 9143999"/>
              <a:gd name="connsiteY14486" fmla="*/ 5070827 h 6844842"/>
              <a:gd name="connsiteX14487" fmla="*/ 9028572 w 9143999"/>
              <a:gd name="connsiteY14487" fmla="*/ 5063969 h 6844842"/>
              <a:gd name="connsiteX14488" fmla="*/ 9030291 w 9143999"/>
              <a:gd name="connsiteY14488" fmla="*/ 5076541 h 6844842"/>
              <a:gd name="connsiteX14489" fmla="*/ 9013836 w 9143999"/>
              <a:gd name="connsiteY14489" fmla="*/ 5080972 h 6844842"/>
              <a:gd name="connsiteX14490" fmla="*/ 1322084 w 9143999"/>
              <a:gd name="connsiteY14490" fmla="*/ 5081614 h 6844842"/>
              <a:gd name="connsiteX14491" fmla="*/ 1312940 w 9143999"/>
              <a:gd name="connsiteY14491" fmla="*/ 5078257 h 6844842"/>
              <a:gd name="connsiteX14492" fmla="*/ 1317512 w 9143999"/>
              <a:gd name="connsiteY14492" fmla="*/ 5059397 h 6844842"/>
              <a:gd name="connsiteX14493" fmla="*/ 1326084 w 9143999"/>
              <a:gd name="connsiteY14493" fmla="*/ 5070827 h 6844842"/>
              <a:gd name="connsiteX14494" fmla="*/ 1322084 w 9143999"/>
              <a:gd name="connsiteY14494" fmla="*/ 5081614 h 6844842"/>
              <a:gd name="connsiteX14495" fmla="*/ 7821913 w 9143999"/>
              <a:gd name="connsiteY14495" fmla="*/ 5081614 h 6844842"/>
              <a:gd name="connsiteX14496" fmla="*/ 7817913 w 9143999"/>
              <a:gd name="connsiteY14496" fmla="*/ 5070827 h 6844842"/>
              <a:gd name="connsiteX14497" fmla="*/ 7826485 w 9143999"/>
              <a:gd name="connsiteY14497" fmla="*/ 5059397 h 6844842"/>
              <a:gd name="connsiteX14498" fmla="*/ 7831057 w 9143999"/>
              <a:gd name="connsiteY14498" fmla="*/ 5078257 h 6844842"/>
              <a:gd name="connsiteX14499" fmla="*/ 7821913 w 9143999"/>
              <a:gd name="connsiteY14499" fmla="*/ 5081614 h 6844842"/>
              <a:gd name="connsiteX14500" fmla="*/ 1713861 w 9143999"/>
              <a:gd name="connsiteY14500" fmla="*/ 5081970 h 6844842"/>
              <a:gd name="connsiteX14501" fmla="*/ 1706645 w 9143999"/>
              <a:gd name="connsiteY14501" fmla="*/ 5078257 h 6844842"/>
              <a:gd name="connsiteX14502" fmla="*/ 1713503 w 9143999"/>
              <a:gd name="connsiteY14502" fmla="*/ 5059397 h 6844842"/>
              <a:gd name="connsiteX14503" fmla="*/ 1724933 w 9143999"/>
              <a:gd name="connsiteY14503" fmla="*/ 5077114 h 6844842"/>
              <a:gd name="connsiteX14504" fmla="*/ 1713861 w 9143999"/>
              <a:gd name="connsiteY14504" fmla="*/ 5081970 h 6844842"/>
              <a:gd name="connsiteX14505" fmla="*/ 7430136 w 9143999"/>
              <a:gd name="connsiteY14505" fmla="*/ 5081970 h 6844842"/>
              <a:gd name="connsiteX14506" fmla="*/ 7419064 w 9143999"/>
              <a:gd name="connsiteY14506" fmla="*/ 5077114 h 6844842"/>
              <a:gd name="connsiteX14507" fmla="*/ 7430494 w 9143999"/>
              <a:gd name="connsiteY14507" fmla="*/ 5059397 h 6844842"/>
              <a:gd name="connsiteX14508" fmla="*/ 7437352 w 9143999"/>
              <a:gd name="connsiteY14508" fmla="*/ 5078257 h 6844842"/>
              <a:gd name="connsiteX14509" fmla="*/ 7430136 w 9143999"/>
              <a:gd name="connsiteY14509" fmla="*/ 5081970 h 6844842"/>
              <a:gd name="connsiteX14510" fmla="*/ 924885 w 9143999"/>
              <a:gd name="connsiteY14510" fmla="*/ 5082042 h 6844842"/>
              <a:gd name="connsiteX14511" fmla="*/ 912543 w 9143999"/>
              <a:gd name="connsiteY14511" fmla="*/ 5076541 h 6844842"/>
              <a:gd name="connsiteX14512" fmla="*/ 924531 w 9143999"/>
              <a:gd name="connsiteY14512" fmla="*/ 5059397 h 6844842"/>
              <a:gd name="connsiteX14513" fmla="*/ 932519 w 9143999"/>
              <a:gd name="connsiteY14513" fmla="*/ 5070827 h 6844842"/>
              <a:gd name="connsiteX14514" fmla="*/ 924885 w 9143999"/>
              <a:gd name="connsiteY14514" fmla="*/ 5082042 h 6844842"/>
              <a:gd name="connsiteX14515" fmla="*/ 8219112 w 9143999"/>
              <a:gd name="connsiteY14515" fmla="*/ 5082042 h 6844842"/>
              <a:gd name="connsiteX14516" fmla="*/ 8211478 w 9143999"/>
              <a:gd name="connsiteY14516" fmla="*/ 5070827 h 6844842"/>
              <a:gd name="connsiteX14517" fmla="*/ 8219466 w 9143999"/>
              <a:gd name="connsiteY14517" fmla="*/ 5059397 h 6844842"/>
              <a:gd name="connsiteX14518" fmla="*/ 8231454 w 9143999"/>
              <a:gd name="connsiteY14518" fmla="*/ 5076541 h 6844842"/>
              <a:gd name="connsiteX14519" fmla="*/ 8219112 w 9143999"/>
              <a:gd name="connsiteY14519" fmla="*/ 5082042 h 6844842"/>
              <a:gd name="connsiteX14520" fmla="*/ 4363801 w 9143999"/>
              <a:gd name="connsiteY14520" fmla="*/ 5085538 h 6844842"/>
              <a:gd name="connsiteX14521" fmla="*/ 4356514 w 9143999"/>
              <a:gd name="connsiteY14521" fmla="*/ 5079968 h 6844842"/>
              <a:gd name="connsiteX14522" fmla="*/ 4364515 w 9143999"/>
              <a:gd name="connsiteY14522" fmla="*/ 5059395 h 6844842"/>
              <a:gd name="connsiteX14523" fmla="*/ 4371944 w 9143999"/>
              <a:gd name="connsiteY14523" fmla="*/ 5079968 h 6844842"/>
              <a:gd name="connsiteX14524" fmla="*/ 4363801 w 9143999"/>
              <a:gd name="connsiteY14524" fmla="*/ 5085538 h 6844842"/>
              <a:gd name="connsiteX14525" fmla="*/ 4780196 w 9143999"/>
              <a:gd name="connsiteY14525" fmla="*/ 5085538 h 6844842"/>
              <a:gd name="connsiteX14526" fmla="*/ 4772053 w 9143999"/>
              <a:gd name="connsiteY14526" fmla="*/ 5079968 h 6844842"/>
              <a:gd name="connsiteX14527" fmla="*/ 4779482 w 9143999"/>
              <a:gd name="connsiteY14527" fmla="*/ 5059395 h 6844842"/>
              <a:gd name="connsiteX14528" fmla="*/ 4787483 w 9143999"/>
              <a:gd name="connsiteY14528" fmla="*/ 5079968 h 6844842"/>
              <a:gd name="connsiteX14529" fmla="*/ 4780196 w 9143999"/>
              <a:gd name="connsiteY14529" fmla="*/ 5085538 h 6844842"/>
              <a:gd name="connsiteX14530" fmla="*/ 788245 w 9143999"/>
              <a:gd name="connsiteY14530" fmla="*/ 5087179 h 6844842"/>
              <a:gd name="connsiteX14531" fmla="*/ 782461 w 9143999"/>
              <a:gd name="connsiteY14531" fmla="*/ 5083967 h 6844842"/>
              <a:gd name="connsiteX14532" fmla="*/ 789319 w 9143999"/>
              <a:gd name="connsiteY14532" fmla="*/ 5059390 h 6844842"/>
              <a:gd name="connsiteX14533" fmla="*/ 797889 w 9143999"/>
              <a:gd name="connsiteY14533" fmla="*/ 5078822 h 6844842"/>
              <a:gd name="connsiteX14534" fmla="*/ 788245 w 9143999"/>
              <a:gd name="connsiteY14534" fmla="*/ 5087179 h 6844842"/>
              <a:gd name="connsiteX14535" fmla="*/ 8355752 w 9143999"/>
              <a:gd name="connsiteY14535" fmla="*/ 5087179 h 6844842"/>
              <a:gd name="connsiteX14536" fmla="*/ 8346108 w 9143999"/>
              <a:gd name="connsiteY14536" fmla="*/ 5078822 h 6844842"/>
              <a:gd name="connsiteX14537" fmla="*/ 8354678 w 9143999"/>
              <a:gd name="connsiteY14537" fmla="*/ 5059390 h 6844842"/>
              <a:gd name="connsiteX14538" fmla="*/ 8361536 w 9143999"/>
              <a:gd name="connsiteY14538" fmla="*/ 5083967 h 6844842"/>
              <a:gd name="connsiteX14539" fmla="*/ 8355752 w 9143999"/>
              <a:gd name="connsiteY14539" fmla="*/ 5087179 h 6844842"/>
              <a:gd name="connsiteX14540" fmla="*/ 2519144 w 9143999"/>
              <a:gd name="connsiteY14540" fmla="*/ 5089109 h 6844842"/>
              <a:gd name="connsiteX14541" fmla="*/ 2500927 w 9143999"/>
              <a:gd name="connsiteY14541" fmla="*/ 5082253 h 6844842"/>
              <a:gd name="connsiteX14542" fmla="*/ 2498641 w 9143999"/>
              <a:gd name="connsiteY14542" fmla="*/ 5062249 h 6844842"/>
              <a:gd name="connsiteX14543" fmla="*/ 2523215 w 9143999"/>
              <a:gd name="connsiteY14543" fmla="*/ 5070252 h 6844842"/>
              <a:gd name="connsiteX14544" fmla="*/ 2519144 w 9143999"/>
              <a:gd name="connsiteY14544" fmla="*/ 5089109 h 6844842"/>
              <a:gd name="connsiteX14545" fmla="*/ 6624853 w 9143999"/>
              <a:gd name="connsiteY14545" fmla="*/ 5089109 h 6844842"/>
              <a:gd name="connsiteX14546" fmla="*/ 6620782 w 9143999"/>
              <a:gd name="connsiteY14546" fmla="*/ 5070252 h 6844842"/>
              <a:gd name="connsiteX14547" fmla="*/ 6645356 w 9143999"/>
              <a:gd name="connsiteY14547" fmla="*/ 5062249 h 6844842"/>
              <a:gd name="connsiteX14548" fmla="*/ 6643070 w 9143999"/>
              <a:gd name="connsiteY14548" fmla="*/ 5082253 h 6844842"/>
              <a:gd name="connsiteX14549" fmla="*/ 6624853 w 9143999"/>
              <a:gd name="connsiteY14549" fmla="*/ 5089109 h 6844842"/>
              <a:gd name="connsiteX14550" fmla="*/ 2375029 w 9143999"/>
              <a:gd name="connsiteY14550" fmla="*/ 5092361 h 6844842"/>
              <a:gd name="connsiteX14551" fmla="*/ 2362259 w 9143999"/>
              <a:gd name="connsiteY14551" fmla="*/ 5084542 h 6844842"/>
              <a:gd name="connsiteX14552" fmla="*/ 2365116 w 9143999"/>
              <a:gd name="connsiteY14552" fmla="*/ 5055965 h 6844842"/>
              <a:gd name="connsiteX14553" fmla="*/ 2397692 w 9143999"/>
              <a:gd name="connsiteY14553" fmla="*/ 5070827 h 6844842"/>
              <a:gd name="connsiteX14554" fmla="*/ 2375029 w 9143999"/>
              <a:gd name="connsiteY14554" fmla="*/ 5092361 h 6844842"/>
              <a:gd name="connsiteX14555" fmla="*/ 6768968 w 9143999"/>
              <a:gd name="connsiteY14555" fmla="*/ 5092361 h 6844842"/>
              <a:gd name="connsiteX14556" fmla="*/ 6746305 w 9143999"/>
              <a:gd name="connsiteY14556" fmla="*/ 5070827 h 6844842"/>
              <a:gd name="connsiteX14557" fmla="*/ 6778881 w 9143999"/>
              <a:gd name="connsiteY14557" fmla="*/ 5055965 h 6844842"/>
              <a:gd name="connsiteX14558" fmla="*/ 6781738 w 9143999"/>
              <a:gd name="connsiteY14558" fmla="*/ 5084542 h 6844842"/>
              <a:gd name="connsiteX14559" fmla="*/ 6768968 w 9143999"/>
              <a:gd name="connsiteY14559" fmla="*/ 5092361 h 6844842"/>
              <a:gd name="connsiteX14560" fmla="*/ 2116357 w 9143999"/>
              <a:gd name="connsiteY14560" fmla="*/ 5092540 h 6844842"/>
              <a:gd name="connsiteX14561" fmla="*/ 2100355 w 9143999"/>
              <a:gd name="connsiteY14561" fmla="*/ 5090255 h 6844842"/>
              <a:gd name="connsiteX14562" fmla="*/ 2104356 w 9143999"/>
              <a:gd name="connsiteY14562" fmla="*/ 5054252 h 6844842"/>
              <a:gd name="connsiteX14563" fmla="*/ 2129502 w 9143999"/>
              <a:gd name="connsiteY14563" fmla="*/ 5073112 h 6844842"/>
              <a:gd name="connsiteX14564" fmla="*/ 2116357 w 9143999"/>
              <a:gd name="connsiteY14564" fmla="*/ 5092540 h 6844842"/>
              <a:gd name="connsiteX14565" fmla="*/ 7027640 w 9143999"/>
              <a:gd name="connsiteY14565" fmla="*/ 5092540 h 6844842"/>
              <a:gd name="connsiteX14566" fmla="*/ 7014495 w 9143999"/>
              <a:gd name="connsiteY14566" fmla="*/ 5073112 h 6844842"/>
              <a:gd name="connsiteX14567" fmla="*/ 7039641 w 9143999"/>
              <a:gd name="connsiteY14567" fmla="*/ 5054252 h 6844842"/>
              <a:gd name="connsiteX14568" fmla="*/ 7043642 w 9143999"/>
              <a:gd name="connsiteY14568" fmla="*/ 5090255 h 6844842"/>
              <a:gd name="connsiteX14569" fmla="*/ 7027640 w 9143999"/>
              <a:gd name="connsiteY14569" fmla="*/ 5092540 h 6844842"/>
              <a:gd name="connsiteX14570" fmla="*/ 2246456 w 9143999"/>
              <a:gd name="connsiteY14570" fmla="*/ 5092547 h 6844842"/>
              <a:gd name="connsiteX14571" fmla="*/ 2221881 w 9143999"/>
              <a:gd name="connsiteY14571" fmla="*/ 5081691 h 6844842"/>
              <a:gd name="connsiteX14572" fmla="*/ 2229882 w 9143999"/>
              <a:gd name="connsiteY14572" fmla="*/ 5054258 h 6844842"/>
              <a:gd name="connsiteX14573" fmla="*/ 2264744 w 9143999"/>
              <a:gd name="connsiteY14573" fmla="*/ 5071404 h 6844842"/>
              <a:gd name="connsiteX14574" fmla="*/ 2246456 w 9143999"/>
              <a:gd name="connsiteY14574" fmla="*/ 5092547 h 6844842"/>
              <a:gd name="connsiteX14575" fmla="*/ 6897541 w 9143999"/>
              <a:gd name="connsiteY14575" fmla="*/ 5092547 h 6844842"/>
              <a:gd name="connsiteX14576" fmla="*/ 6879253 w 9143999"/>
              <a:gd name="connsiteY14576" fmla="*/ 5071404 h 6844842"/>
              <a:gd name="connsiteX14577" fmla="*/ 6914115 w 9143999"/>
              <a:gd name="connsiteY14577" fmla="*/ 5054258 h 6844842"/>
              <a:gd name="connsiteX14578" fmla="*/ 6922116 w 9143999"/>
              <a:gd name="connsiteY14578" fmla="*/ 5081691 h 6844842"/>
              <a:gd name="connsiteX14579" fmla="*/ 6897541 w 9143999"/>
              <a:gd name="connsiteY14579" fmla="*/ 5092547 h 6844842"/>
              <a:gd name="connsiteX14580" fmla="*/ 257097 w 9143999"/>
              <a:gd name="connsiteY14580" fmla="*/ 5093176 h 6844842"/>
              <a:gd name="connsiteX14581" fmla="*/ 248467 w 9143999"/>
              <a:gd name="connsiteY14581" fmla="*/ 5081104 h 6844842"/>
              <a:gd name="connsiteX14582" fmla="*/ 266728 w 9143999"/>
              <a:gd name="connsiteY14582" fmla="*/ 5057103 h 6844842"/>
              <a:gd name="connsiteX14583" fmla="*/ 269581 w 9143999"/>
              <a:gd name="connsiteY14583" fmla="*/ 5086819 h 6844842"/>
              <a:gd name="connsiteX14584" fmla="*/ 257097 w 9143999"/>
              <a:gd name="connsiteY14584" fmla="*/ 5093176 h 6844842"/>
              <a:gd name="connsiteX14585" fmla="*/ 8886900 w 9143999"/>
              <a:gd name="connsiteY14585" fmla="*/ 5093176 h 6844842"/>
              <a:gd name="connsiteX14586" fmla="*/ 8874416 w 9143999"/>
              <a:gd name="connsiteY14586" fmla="*/ 5086819 h 6844842"/>
              <a:gd name="connsiteX14587" fmla="*/ 8877269 w 9143999"/>
              <a:gd name="connsiteY14587" fmla="*/ 5057103 h 6844842"/>
              <a:gd name="connsiteX14588" fmla="*/ 8895530 w 9143999"/>
              <a:gd name="connsiteY14588" fmla="*/ 5081104 h 6844842"/>
              <a:gd name="connsiteX14589" fmla="*/ 8886900 w 9143999"/>
              <a:gd name="connsiteY14589" fmla="*/ 5093176 h 6844842"/>
              <a:gd name="connsiteX14590" fmla="*/ 3032936 w 9143999"/>
              <a:gd name="connsiteY14590" fmla="*/ 5093189 h 6844842"/>
              <a:gd name="connsiteX14591" fmla="*/ 3018434 w 9143999"/>
              <a:gd name="connsiteY14591" fmla="*/ 5084546 h 6844842"/>
              <a:gd name="connsiteX14592" fmla="*/ 3033293 w 9143999"/>
              <a:gd name="connsiteY14592" fmla="*/ 5044543 h 6844842"/>
              <a:gd name="connsiteX14593" fmla="*/ 3057296 w 9143999"/>
              <a:gd name="connsiteY14593" fmla="*/ 5090261 h 6844842"/>
              <a:gd name="connsiteX14594" fmla="*/ 3032936 w 9143999"/>
              <a:gd name="connsiteY14594" fmla="*/ 5093189 h 6844842"/>
              <a:gd name="connsiteX14595" fmla="*/ 6111061 w 9143999"/>
              <a:gd name="connsiteY14595" fmla="*/ 5093189 h 6844842"/>
              <a:gd name="connsiteX14596" fmla="*/ 6086701 w 9143999"/>
              <a:gd name="connsiteY14596" fmla="*/ 5090261 h 6844842"/>
              <a:gd name="connsiteX14597" fmla="*/ 6110704 w 9143999"/>
              <a:gd name="connsiteY14597" fmla="*/ 5044543 h 6844842"/>
              <a:gd name="connsiteX14598" fmla="*/ 6125563 w 9143999"/>
              <a:gd name="connsiteY14598" fmla="*/ 5084546 h 6844842"/>
              <a:gd name="connsiteX14599" fmla="*/ 6111061 w 9143999"/>
              <a:gd name="connsiteY14599" fmla="*/ 5093189 h 6844842"/>
              <a:gd name="connsiteX14600" fmla="*/ 4233280 w 9143999"/>
              <a:gd name="connsiteY14600" fmla="*/ 5093541 h 6844842"/>
              <a:gd name="connsiteX14601" fmla="*/ 4211563 w 9143999"/>
              <a:gd name="connsiteY14601" fmla="*/ 5089685 h 6844842"/>
              <a:gd name="connsiteX14602" fmla="*/ 4218421 w 9143999"/>
              <a:gd name="connsiteY14602" fmla="*/ 5051398 h 6844842"/>
              <a:gd name="connsiteX14603" fmla="*/ 4253282 w 9143999"/>
              <a:gd name="connsiteY14603" fmla="*/ 5082829 h 6844842"/>
              <a:gd name="connsiteX14604" fmla="*/ 4233280 w 9143999"/>
              <a:gd name="connsiteY14604" fmla="*/ 5093541 h 6844842"/>
              <a:gd name="connsiteX14605" fmla="*/ 4910717 w 9143999"/>
              <a:gd name="connsiteY14605" fmla="*/ 5093541 h 6844842"/>
              <a:gd name="connsiteX14606" fmla="*/ 4890715 w 9143999"/>
              <a:gd name="connsiteY14606" fmla="*/ 5082829 h 6844842"/>
              <a:gd name="connsiteX14607" fmla="*/ 4925576 w 9143999"/>
              <a:gd name="connsiteY14607" fmla="*/ 5051398 h 6844842"/>
              <a:gd name="connsiteX14608" fmla="*/ 4932434 w 9143999"/>
              <a:gd name="connsiteY14608" fmla="*/ 5089685 h 6844842"/>
              <a:gd name="connsiteX14609" fmla="*/ 4910717 w 9143999"/>
              <a:gd name="connsiteY14609" fmla="*/ 5093541 h 6844842"/>
              <a:gd name="connsiteX14610" fmla="*/ 1982264 w 9143999"/>
              <a:gd name="connsiteY14610" fmla="*/ 5093683 h 6844842"/>
              <a:gd name="connsiteX14611" fmla="*/ 1964548 w 9143999"/>
              <a:gd name="connsiteY14611" fmla="*/ 5081684 h 6844842"/>
              <a:gd name="connsiteX14612" fmla="*/ 1970263 w 9143999"/>
              <a:gd name="connsiteY14612" fmla="*/ 5057682 h 6844842"/>
              <a:gd name="connsiteX14613" fmla="*/ 1991408 w 9143999"/>
              <a:gd name="connsiteY14613" fmla="*/ 5054823 h 6844842"/>
              <a:gd name="connsiteX14614" fmla="*/ 1982264 w 9143999"/>
              <a:gd name="connsiteY14614" fmla="*/ 5093683 h 6844842"/>
              <a:gd name="connsiteX14615" fmla="*/ 7161733 w 9143999"/>
              <a:gd name="connsiteY14615" fmla="*/ 5093683 h 6844842"/>
              <a:gd name="connsiteX14616" fmla="*/ 7152589 w 9143999"/>
              <a:gd name="connsiteY14616" fmla="*/ 5054823 h 6844842"/>
              <a:gd name="connsiteX14617" fmla="*/ 7173734 w 9143999"/>
              <a:gd name="connsiteY14617" fmla="*/ 5057682 h 6844842"/>
              <a:gd name="connsiteX14618" fmla="*/ 7179449 w 9143999"/>
              <a:gd name="connsiteY14618" fmla="*/ 5081684 h 6844842"/>
              <a:gd name="connsiteX14619" fmla="*/ 7161733 w 9143999"/>
              <a:gd name="connsiteY14619" fmla="*/ 5093683 h 6844842"/>
              <a:gd name="connsiteX14620" fmla="*/ 1848740 w 9143999"/>
              <a:gd name="connsiteY14620" fmla="*/ 5093686 h 6844842"/>
              <a:gd name="connsiteX14621" fmla="*/ 1824737 w 9143999"/>
              <a:gd name="connsiteY14621" fmla="*/ 5078833 h 6844842"/>
              <a:gd name="connsiteX14622" fmla="*/ 1832738 w 9143999"/>
              <a:gd name="connsiteY14622" fmla="*/ 5052541 h 6844842"/>
              <a:gd name="connsiteX14623" fmla="*/ 1871600 w 9143999"/>
              <a:gd name="connsiteY14623" fmla="*/ 5062828 h 6844842"/>
              <a:gd name="connsiteX14624" fmla="*/ 1848740 w 9143999"/>
              <a:gd name="connsiteY14624" fmla="*/ 5093686 h 6844842"/>
              <a:gd name="connsiteX14625" fmla="*/ 7295257 w 9143999"/>
              <a:gd name="connsiteY14625" fmla="*/ 5093686 h 6844842"/>
              <a:gd name="connsiteX14626" fmla="*/ 7272397 w 9143999"/>
              <a:gd name="connsiteY14626" fmla="*/ 5062828 h 6844842"/>
              <a:gd name="connsiteX14627" fmla="*/ 7311259 w 9143999"/>
              <a:gd name="connsiteY14627" fmla="*/ 5052541 h 6844842"/>
              <a:gd name="connsiteX14628" fmla="*/ 7319260 w 9143999"/>
              <a:gd name="connsiteY14628" fmla="*/ 5078833 h 6844842"/>
              <a:gd name="connsiteX14629" fmla="*/ 7295257 w 9143999"/>
              <a:gd name="connsiteY14629" fmla="*/ 5093686 h 6844842"/>
              <a:gd name="connsiteX14630" fmla="*/ 3830786 w 9143999"/>
              <a:gd name="connsiteY14630" fmla="*/ 5098614 h 6844842"/>
              <a:gd name="connsiteX14631" fmla="*/ 3818427 w 9143999"/>
              <a:gd name="connsiteY14631" fmla="*/ 5093112 h 6844842"/>
              <a:gd name="connsiteX14632" fmla="*/ 3814998 w 9143999"/>
              <a:gd name="connsiteY14632" fmla="*/ 5049112 h 6844842"/>
              <a:gd name="connsiteX14633" fmla="*/ 3833858 w 9143999"/>
              <a:gd name="connsiteY14633" fmla="*/ 5042253 h 6844842"/>
              <a:gd name="connsiteX14634" fmla="*/ 3859575 w 9143999"/>
              <a:gd name="connsiteY14634" fmla="*/ 5074256 h 6844842"/>
              <a:gd name="connsiteX14635" fmla="*/ 3847002 w 9143999"/>
              <a:gd name="connsiteY14635" fmla="*/ 5095971 h 6844842"/>
              <a:gd name="connsiteX14636" fmla="*/ 3830786 w 9143999"/>
              <a:gd name="connsiteY14636" fmla="*/ 5098614 h 6844842"/>
              <a:gd name="connsiteX14637" fmla="*/ 5313211 w 9143999"/>
              <a:gd name="connsiteY14637" fmla="*/ 5098614 h 6844842"/>
              <a:gd name="connsiteX14638" fmla="*/ 5296995 w 9143999"/>
              <a:gd name="connsiteY14638" fmla="*/ 5095971 h 6844842"/>
              <a:gd name="connsiteX14639" fmla="*/ 5284422 w 9143999"/>
              <a:gd name="connsiteY14639" fmla="*/ 5074256 h 6844842"/>
              <a:gd name="connsiteX14640" fmla="*/ 5310139 w 9143999"/>
              <a:gd name="connsiteY14640" fmla="*/ 5042253 h 6844842"/>
              <a:gd name="connsiteX14641" fmla="*/ 5328999 w 9143999"/>
              <a:gd name="connsiteY14641" fmla="*/ 5049112 h 6844842"/>
              <a:gd name="connsiteX14642" fmla="*/ 5325570 w 9143999"/>
              <a:gd name="connsiteY14642" fmla="*/ 5093112 h 6844842"/>
              <a:gd name="connsiteX14643" fmla="*/ 5313211 w 9143999"/>
              <a:gd name="connsiteY14643" fmla="*/ 5098614 h 6844842"/>
              <a:gd name="connsiteX14644" fmla="*/ 1449887 w 9143999"/>
              <a:gd name="connsiteY14644" fmla="*/ 5098826 h 6844842"/>
              <a:gd name="connsiteX14645" fmla="*/ 1439600 w 9143999"/>
              <a:gd name="connsiteY14645" fmla="*/ 5095397 h 6844842"/>
              <a:gd name="connsiteX14646" fmla="*/ 1444172 w 9143999"/>
              <a:gd name="connsiteY14646" fmla="*/ 5044537 h 6844842"/>
              <a:gd name="connsiteX14647" fmla="*/ 1465317 w 9143999"/>
              <a:gd name="connsiteY14647" fmla="*/ 5093683 h 6844842"/>
              <a:gd name="connsiteX14648" fmla="*/ 1449887 w 9143999"/>
              <a:gd name="connsiteY14648" fmla="*/ 5098826 h 6844842"/>
              <a:gd name="connsiteX14649" fmla="*/ 3964306 w 9143999"/>
              <a:gd name="connsiteY14649" fmla="*/ 5098826 h 6844842"/>
              <a:gd name="connsiteX14650" fmla="*/ 3948518 w 9143999"/>
              <a:gd name="connsiteY14650" fmla="*/ 5090255 h 6844842"/>
              <a:gd name="connsiteX14651" fmla="*/ 3945089 w 9143999"/>
              <a:gd name="connsiteY14651" fmla="*/ 5053111 h 6844842"/>
              <a:gd name="connsiteX14652" fmla="*/ 3986808 w 9143999"/>
              <a:gd name="connsiteY14652" fmla="*/ 5052539 h 6844842"/>
              <a:gd name="connsiteX14653" fmla="*/ 3983951 w 9143999"/>
              <a:gd name="connsiteY14653" fmla="*/ 5090255 h 6844842"/>
              <a:gd name="connsiteX14654" fmla="*/ 3964306 w 9143999"/>
              <a:gd name="connsiteY14654" fmla="*/ 5098826 h 6844842"/>
              <a:gd name="connsiteX14655" fmla="*/ 5179691 w 9143999"/>
              <a:gd name="connsiteY14655" fmla="*/ 5098826 h 6844842"/>
              <a:gd name="connsiteX14656" fmla="*/ 5160046 w 9143999"/>
              <a:gd name="connsiteY14656" fmla="*/ 5090255 h 6844842"/>
              <a:gd name="connsiteX14657" fmla="*/ 5157189 w 9143999"/>
              <a:gd name="connsiteY14657" fmla="*/ 5052539 h 6844842"/>
              <a:gd name="connsiteX14658" fmla="*/ 5198908 w 9143999"/>
              <a:gd name="connsiteY14658" fmla="*/ 5053111 h 6844842"/>
              <a:gd name="connsiteX14659" fmla="*/ 5195479 w 9143999"/>
              <a:gd name="connsiteY14659" fmla="*/ 5090255 h 6844842"/>
              <a:gd name="connsiteX14660" fmla="*/ 5179691 w 9143999"/>
              <a:gd name="connsiteY14660" fmla="*/ 5098826 h 6844842"/>
              <a:gd name="connsiteX14661" fmla="*/ 7694110 w 9143999"/>
              <a:gd name="connsiteY14661" fmla="*/ 5098826 h 6844842"/>
              <a:gd name="connsiteX14662" fmla="*/ 7678680 w 9143999"/>
              <a:gd name="connsiteY14662" fmla="*/ 5093683 h 6844842"/>
              <a:gd name="connsiteX14663" fmla="*/ 7699825 w 9143999"/>
              <a:gd name="connsiteY14663" fmla="*/ 5044537 h 6844842"/>
              <a:gd name="connsiteX14664" fmla="*/ 7704397 w 9143999"/>
              <a:gd name="connsiteY14664" fmla="*/ 5095397 h 6844842"/>
              <a:gd name="connsiteX14665" fmla="*/ 7694110 w 9143999"/>
              <a:gd name="connsiteY14665" fmla="*/ 5098826 h 6844842"/>
              <a:gd name="connsiteX14666" fmla="*/ 1583979 w 9143999"/>
              <a:gd name="connsiteY14666" fmla="*/ 5099039 h 6844842"/>
              <a:gd name="connsiteX14667" fmla="*/ 1563977 w 9143999"/>
              <a:gd name="connsiteY14667" fmla="*/ 5089112 h 6844842"/>
              <a:gd name="connsiteX14668" fmla="*/ 1564548 w 9143999"/>
              <a:gd name="connsiteY14668" fmla="*/ 5051967 h 6844842"/>
              <a:gd name="connsiteX14669" fmla="*/ 1607982 w 9143999"/>
              <a:gd name="connsiteY14669" fmla="*/ 5054823 h 6844842"/>
              <a:gd name="connsiteX14670" fmla="*/ 1605696 w 9143999"/>
              <a:gd name="connsiteY14670" fmla="*/ 5087971 h 6844842"/>
              <a:gd name="connsiteX14671" fmla="*/ 1583979 w 9143999"/>
              <a:gd name="connsiteY14671" fmla="*/ 5099039 h 6844842"/>
              <a:gd name="connsiteX14672" fmla="*/ 7560018 w 9143999"/>
              <a:gd name="connsiteY14672" fmla="*/ 5099039 h 6844842"/>
              <a:gd name="connsiteX14673" fmla="*/ 7538301 w 9143999"/>
              <a:gd name="connsiteY14673" fmla="*/ 5087971 h 6844842"/>
              <a:gd name="connsiteX14674" fmla="*/ 7536015 w 9143999"/>
              <a:gd name="connsiteY14674" fmla="*/ 5054823 h 6844842"/>
              <a:gd name="connsiteX14675" fmla="*/ 7579449 w 9143999"/>
              <a:gd name="connsiteY14675" fmla="*/ 5051967 h 6844842"/>
              <a:gd name="connsiteX14676" fmla="*/ 7580020 w 9143999"/>
              <a:gd name="connsiteY14676" fmla="*/ 5089112 h 6844842"/>
              <a:gd name="connsiteX14677" fmla="*/ 7560018 w 9143999"/>
              <a:gd name="connsiteY14677" fmla="*/ 5099039 h 6844842"/>
              <a:gd name="connsiteX14678" fmla="*/ 393318 w 9143999"/>
              <a:gd name="connsiteY14678" fmla="*/ 5099397 h 6844842"/>
              <a:gd name="connsiteX14679" fmla="*/ 366418 w 9143999"/>
              <a:gd name="connsiteY14679" fmla="*/ 5085112 h 6844842"/>
              <a:gd name="connsiteX14680" fmla="*/ 393318 w 9143999"/>
              <a:gd name="connsiteY14680" fmla="*/ 5042251 h 6844842"/>
              <a:gd name="connsiteX14681" fmla="*/ 419050 w 9143999"/>
              <a:gd name="connsiteY14681" fmla="*/ 5056537 h 6844842"/>
              <a:gd name="connsiteX14682" fmla="*/ 419050 w 9143999"/>
              <a:gd name="connsiteY14682" fmla="*/ 5085112 h 6844842"/>
              <a:gd name="connsiteX14683" fmla="*/ 393318 w 9143999"/>
              <a:gd name="connsiteY14683" fmla="*/ 5099397 h 6844842"/>
              <a:gd name="connsiteX14684" fmla="*/ 8750679 w 9143999"/>
              <a:gd name="connsiteY14684" fmla="*/ 5099397 h 6844842"/>
              <a:gd name="connsiteX14685" fmla="*/ 8724947 w 9143999"/>
              <a:gd name="connsiteY14685" fmla="*/ 5085112 h 6844842"/>
              <a:gd name="connsiteX14686" fmla="*/ 8724947 w 9143999"/>
              <a:gd name="connsiteY14686" fmla="*/ 5056537 h 6844842"/>
              <a:gd name="connsiteX14687" fmla="*/ 8750679 w 9143999"/>
              <a:gd name="connsiteY14687" fmla="*/ 5042251 h 6844842"/>
              <a:gd name="connsiteX14688" fmla="*/ 8777579 w 9143999"/>
              <a:gd name="connsiteY14688" fmla="*/ 5085112 h 6844842"/>
              <a:gd name="connsiteX14689" fmla="*/ 8750679 w 9143999"/>
              <a:gd name="connsiteY14689" fmla="*/ 5099397 h 6844842"/>
              <a:gd name="connsiteX14690" fmla="*/ 2914847 w 9143999"/>
              <a:gd name="connsiteY14690" fmla="*/ 5105413 h 6844842"/>
              <a:gd name="connsiteX14691" fmla="*/ 2897488 w 9143999"/>
              <a:gd name="connsiteY14691" fmla="*/ 5103966 h 6844842"/>
              <a:gd name="connsiteX14692" fmla="*/ 2878057 w 9143999"/>
              <a:gd name="connsiteY14692" fmla="*/ 5057105 h 6844842"/>
              <a:gd name="connsiteX14693" fmla="*/ 2938636 w 9143999"/>
              <a:gd name="connsiteY14693" fmla="*/ 5057679 h 6844842"/>
              <a:gd name="connsiteX14694" fmla="*/ 2914847 w 9143999"/>
              <a:gd name="connsiteY14694" fmla="*/ 5105413 h 6844842"/>
              <a:gd name="connsiteX14695" fmla="*/ 6229150 w 9143999"/>
              <a:gd name="connsiteY14695" fmla="*/ 5105413 h 6844842"/>
              <a:gd name="connsiteX14696" fmla="*/ 6205361 w 9143999"/>
              <a:gd name="connsiteY14696" fmla="*/ 5057679 h 6844842"/>
              <a:gd name="connsiteX14697" fmla="*/ 6265940 w 9143999"/>
              <a:gd name="connsiteY14697" fmla="*/ 5057105 h 6844842"/>
              <a:gd name="connsiteX14698" fmla="*/ 6246509 w 9143999"/>
              <a:gd name="connsiteY14698" fmla="*/ 5103966 h 6844842"/>
              <a:gd name="connsiteX14699" fmla="*/ 6229150 w 9143999"/>
              <a:gd name="connsiteY14699" fmla="*/ 5105413 h 6844842"/>
              <a:gd name="connsiteX14700" fmla="*/ 3437649 w 9143999"/>
              <a:gd name="connsiteY14700" fmla="*/ 5110035 h 6844842"/>
              <a:gd name="connsiteX14701" fmla="*/ 3411574 w 9143999"/>
              <a:gd name="connsiteY14701" fmla="*/ 5096535 h 6844842"/>
              <a:gd name="connsiteX14702" fmla="*/ 3410431 w 9143999"/>
              <a:gd name="connsiteY14702" fmla="*/ 5049107 h 6844842"/>
              <a:gd name="connsiteX14703" fmla="*/ 3465866 w 9143999"/>
              <a:gd name="connsiteY14703" fmla="*/ 5049107 h 6844842"/>
              <a:gd name="connsiteX14704" fmla="*/ 3462437 w 9143999"/>
              <a:gd name="connsiteY14704" fmla="*/ 5093107 h 6844842"/>
              <a:gd name="connsiteX14705" fmla="*/ 3437649 w 9143999"/>
              <a:gd name="connsiteY14705" fmla="*/ 5110035 h 6844842"/>
              <a:gd name="connsiteX14706" fmla="*/ 5706348 w 9143999"/>
              <a:gd name="connsiteY14706" fmla="*/ 5110035 h 6844842"/>
              <a:gd name="connsiteX14707" fmla="*/ 5681560 w 9143999"/>
              <a:gd name="connsiteY14707" fmla="*/ 5093107 h 6844842"/>
              <a:gd name="connsiteX14708" fmla="*/ 5678131 w 9143999"/>
              <a:gd name="connsiteY14708" fmla="*/ 5049107 h 6844842"/>
              <a:gd name="connsiteX14709" fmla="*/ 5733566 w 9143999"/>
              <a:gd name="connsiteY14709" fmla="*/ 5049107 h 6844842"/>
              <a:gd name="connsiteX14710" fmla="*/ 5732423 w 9143999"/>
              <a:gd name="connsiteY14710" fmla="*/ 5096535 h 6844842"/>
              <a:gd name="connsiteX14711" fmla="*/ 5706348 w 9143999"/>
              <a:gd name="connsiteY14711" fmla="*/ 5110035 h 6844842"/>
              <a:gd name="connsiteX14712" fmla="*/ 2639444 w 9143999"/>
              <a:gd name="connsiteY14712" fmla="*/ 5110112 h 6844842"/>
              <a:gd name="connsiteX14713" fmla="*/ 2616155 w 9143999"/>
              <a:gd name="connsiteY14713" fmla="*/ 5095968 h 6844842"/>
              <a:gd name="connsiteX14714" fmla="*/ 2615584 w 9143999"/>
              <a:gd name="connsiteY14714" fmla="*/ 5042252 h 6844842"/>
              <a:gd name="connsiteX14715" fmla="*/ 2680163 w 9143999"/>
              <a:gd name="connsiteY14715" fmla="*/ 5058826 h 6844842"/>
              <a:gd name="connsiteX14716" fmla="*/ 2665304 w 9143999"/>
              <a:gd name="connsiteY14716" fmla="*/ 5106255 h 6844842"/>
              <a:gd name="connsiteX14717" fmla="*/ 2639444 w 9143999"/>
              <a:gd name="connsiteY14717" fmla="*/ 5110112 h 6844842"/>
              <a:gd name="connsiteX14718" fmla="*/ 6504553 w 9143999"/>
              <a:gd name="connsiteY14718" fmla="*/ 5110112 h 6844842"/>
              <a:gd name="connsiteX14719" fmla="*/ 6478693 w 9143999"/>
              <a:gd name="connsiteY14719" fmla="*/ 5106255 h 6844842"/>
              <a:gd name="connsiteX14720" fmla="*/ 6463834 w 9143999"/>
              <a:gd name="connsiteY14720" fmla="*/ 5058826 h 6844842"/>
              <a:gd name="connsiteX14721" fmla="*/ 6528413 w 9143999"/>
              <a:gd name="connsiteY14721" fmla="*/ 5042252 h 6844842"/>
              <a:gd name="connsiteX14722" fmla="*/ 6527842 w 9143999"/>
              <a:gd name="connsiteY14722" fmla="*/ 5095968 h 6844842"/>
              <a:gd name="connsiteX14723" fmla="*/ 6504553 w 9143999"/>
              <a:gd name="connsiteY14723" fmla="*/ 5110112 h 6844842"/>
              <a:gd name="connsiteX14724" fmla="*/ 3703119 w 9143999"/>
              <a:gd name="connsiteY14724" fmla="*/ 5110179 h 6844842"/>
              <a:gd name="connsiteX14725" fmla="*/ 3679187 w 9143999"/>
              <a:gd name="connsiteY14725" fmla="*/ 5095964 h 6844842"/>
              <a:gd name="connsiteX14726" fmla="*/ 3705476 w 9143999"/>
              <a:gd name="connsiteY14726" fmla="*/ 5036529 h 6844842"/>
              <a:gd name="connsiteX14727" fmla="*/ 3726622 w 9143999"/>
              <a:gd name="connsiteY14727" fmla="*/ 5098249 h 6844842"/>
              <a:gd name="connsiteX14728" fmla="*/ 3703119 w 9143999"/>
              <a:gd name="connsiteY14728" fmla="*/ 5110179 h 6844842"/>
              <a:gd name="connsiteX14729" fmla="*/ 4098114 w 9143999"/>
              <a:gd name="connsiteY14729" fmla="*/ 5110179 h 6844842"/>
              <a:gd name="connsiteX14730" fmla="*/ 4077468 w 9143999"/>
              <a:gd name="connsiteY14730" fmla="*/ 5097679 h 6844842"/>
              <a:gd name="connsiteX14731" fmla="*/ 4122617 w 9143999"/>
              <a:gd name="connsiteY14731" fmla="*/ 5042246 h 6844842"/>
              <a:gd name="connsiteX14732" fmla="*/ 4120902 w 9143999"/>
              <a:gd name="connsiteY14732" fmla="*/ 5099965 h 6844842"/>
              <a:gd name="connsiteX14733" fmla="*/ 4098114 w 9143999"/>
              <a:gd name="connsiteY14733" fmla="*/ 5110179 h 6844842"/>
              <a:gd name="connsiteX14734" fmla="*/ 5045883 w 9143999"/>
              <a:gd name="connsiteY14734" fmla="*/ 5110179 h 6844842"/>
              <a:gd name="connsiteX14735" fmla="*/ 5023095 w 9143999"/>
              <a:gd name="connsiteY14735" fmla="*/ 5099965 h 6844842"/>
              <a:gd name="connsiteX14736" fmla="*/ 5021380 w 9143999"/>
              <a:gd name="connsiteY14736" fmla="*/ 5042246 h 6844842"/>
              <a:gd name="connsiteX14737" fmla="*/ 5066529 w 9143999"/>
              <a:gd name="connsiteY14737" fmla="*/ 5097679 h 6844842"/>
              <a:gd name="connsiteX14738" fmla="*/ 5045883 w 9143999"/>
              <a:gd name="connsiteY14738" fmla="*/ 5110179 h 6844842"/>
              <a:gd name="connsiteX14739" fmla="*/ 5440878 w 9143999"/>
              <a:gd name="connsiteY14739" fmla="*/ 5110179 h 6844842"/>
              <a:gd name="connsiteX14740" fmla="*/ 5417375 w 9143999"/>
              <a:gd name="connsiteY14740" fmla="*/ 5098249 h 6844842"/>
              <a:gd name="connsiteX14741" fmla="*/ 5438521 w 9143999"/>
              <a:gd name="connsiteY14741" fmla="*/ 5036529 h 6844842"/>
              <a:gd name="connsiteX14742" fmla="*/ 5464810 w 9143999"/>
              <a:gd name="connsiteY14742" fmla="*/ 5095964 h 6844842"/>
              <a:gd name="connsiteX14743" fmla="*/ 5440878 w 9143999"/>
              <a:gd name="connsiteY14743" fmla="*/ 5110179 h 6844842"/>
              <a:gd name="connsiteX14744" fmla="*/ 673658 w 9143999"/>
              <a:gd name="connsiteY14744" fmla="*/ 5113257 h 6844842"/>
              <a:gd name="connsiteX14745" fmla="*/ 641534 w 9143999"/>
              <a:gd name="connsiteY14745" fmla="*/ 5112543 h 6844842"/>
              <a:gd name="connsiteX14746" fmla="*/ 612961 w 9143999"/>
              <a:gd name="connsiteY14746" fmla="*/ 5070255 h 6844842"/>
              <a:gd name="connsiteX14747" fmla="*/ 657547 w 9143999"/>
              <a:gd name="connsiteY14747" fmla="*/ 5025108 h 6844842"/>
              <a:gd name="connsiteX14748" fmla="*/ 696395 w 9143999"/>
              <a:gd name="connsiteY14748" fmla="*/ 5092542 h 6844842"/>
              <a:gd name="connsiteX14749" fmla="*/ 673658 w 9143999"/>
              <a:gd name="connsiteY14749" fmla="*/ 5113257 h 6844842"/>
              <a:gd name="connsiteX14750" fmla="*/ 8470339 w 9143999"/>
              <a:gd name="connsiteY14750" fmla="*/ 5113257 h 6844842"/>
              <a:gd name="connsiteX14751" fmla="*/ 8447602 w 9143999"/>
              <a:gd name="connsiteY14751" fmla="*/ 5092542 h 6844842"/>
              <a:gd name="connsiteX14752" fmla="*/ 8486450 w 9143999"/>
              <a:gd name="connsiteY14752" fmla="*/ 5025108 h 6844842"/>
              <a:gd name="connsiteX14753" fmla="*/ 8531036 w 9143999"/>
              <a:gd name="connsiteY14753" fmla="*/ 5070255 h 6844842"/>
              <a:gd name="connsiteX14754" fmla="*/ 8502463 w 9143999"/>
              <a:gd name="connsiteY14754" fmla="*/ 5112543 h 6844842"/>
              <a:gd name="connsiteX14755" fmla="*/ 8470339 w 9143999"/>
              <a:gd name="connsiteY14755" fmla="*/ 5113257 h 6844842"/>
              <a:gd name="connsiteX14756" fmla="*/ 3182599 w 9143999"/>
              <a:gd name="connsiteY14756" fmla="*/ 5114115 h 6844842"/>
              <a:gd name="connsiteX14757" fmla="*/ 3151389 w 9143999"/>
              <a:gd name="connsiteY14757" fmla="*/ 5112543 h 6844842"/>
              <a:gd name="connsiteX14758" fmla="*/ 3123386 w 9143999"/>
              <a:gd name="connsiteY14758" fmla="*/ 5069115 h 6844842"/>
              <a:gd name="connsiteX14759" fmla="*/ 3138245 w 9143999"/>
              <a:gd name="connsiteY14759" fmla="*/ 5042824 h 6844842"/>
              <a:gd name="connsiteX14760" fmla="*/ 3214826 w 9143999"/>
              <a:gd name="connsiteY14760" fmla="*/ 5053686 h 6844842"/>
              <a:gd name="connsiteX14761" fmla="*/ 3182599 w 9143999"/>
              <a:gd name="connsiteY14761" fmla="*/ 5114115 h 6844842"/>
              <a:gd name="connsiteX14762" fmla="*/ 5961398 w 9143999"/>
              <a:gd name="connsiteY14762" fmla="*/ 5114115 h 6844842"/>
              <a:gd name="connsiteX14763" fmla="*/ 5929171 w 9143999"/>
              <a:gd name="connsiteY14763" fmla="*/ 5053686 h 6844842"/>
              <a:gd name="connsiteX14764" fmla="*/ 6005752 w 9143999"/>
              <a:gd name="connsiteY14764" fmla="*/ 5042824 h 6844842"/>
              <a:gd name="connsiteX14765" fmla="*/ 6020611 w 9143999"/>
              <a:gd name="connsiteY14765" fmla="*/ 5069115 h 6844842"/>
              <a:gd name="connsiteX14766" fmla="*/ 5992608 w 9143999"/>
              <a:gd name="connsiteY14766" fmla="*/ 5112543 h 6844842"/>
              <a:gd name="connsiteX14767" fmla="*/ 5961398 w 9143999"/>
              <a:gd name="connsiteY14767" fmla="*/ 5114115 h 6844842"/>
              <a:gd name="connsiteX14768" fmla="*/ 788185 w 9143999"/>
              <a:gd name="connsiteY14768" fmla="*/ 5212295 h 6844842"/>
              <a:gd name="connsiteX14769" fmla="*/ 778469 w 9143999"/>
              <a:gd name="connsiteY14769" fmla="*/ 5205439 h 6844842"/>
              <a:gd name="connsiteX14770" fmla="*/ 790469 w 9143999"/>
              <a:gd name="connsiteY14770" fmla="*/ 5196294 h 6844842"/>
              <a:gd name="connsiteX14771" fmla="*/ 788185 w 9143999"/>
              <a:gd name="connsiteY14771" fmla="*/ 5212295 h 6844842"/>
              <a:gd name="connsiteX14772" fmla="*/ 8355812 w 9143999"/>
              <a:gd name="connsiteY14772" fmla="*/ 5212295 h 6844842"/>
              <a:gd name="connsiteX14773" fmla="*/ 8353528 w 9143999"/>
              <a:gd name="connsiteY14773" fmla="*/ 5196294 h 6844842"/>
              <a:gd name="connsiteX14774" fmla="*/ 8365528 w 9143999"/>
              <a:gd name="connsiteY14774" fmla="*/ 5205439 h 6844842"/>
              <a:gd name="connsiteX14775" fmla="*/ 8355812 w 9143999"/>
              <a:gd name="connsiteY14775" fmla="*/ 5212295 h 6844842"/>
              <a:gd name="connsiteX14776" fmla="*/ 3832141 w 9143999"/>
              <a:gd name="connsiteY14776" fmla="*/ 5213014 h 6844842"/>
              <a:gd name="connsiteX14777" fmla="*/ 3825283 w 9143999"/>
              <a:gd name="connsiteY14777" fmla="*/ 5205442 h 6844842"/>
              <a:gd name="connsiteX14778" fmla="*/ 3830427 w 9143999"/>
              <a:gd name="connsiteY14778" fmla="*/ 5194010 h 6844842"/>
              <a:gd name="connsiteX14779" fmla="*/ 3844143 w 9143999"/>
              <a:gd name="connsiteY14779" fmla="*/ 5209441 h 6844842"/>
              <a:gd name="connsiteX14780" fmla="*/ 3832141 w 9143999"/>
              <a:gd name="connsiteY14780" fmla="*/ 5213014 h 6844842"/>
              <a:gd name="connsiteX14781" fmla="*/ 5311856 w 9143999"/>
              <a:gd name="connsiteY14781" fmla="*/ 5213014 h 6844842"/>
              <a:gd name="connsiteX14782" fmla="*/ 5299854 w 9143999"/>
              <a:gd name="connsiteY14782" fmla="*/ 5209441 h 6844842"/>
              <a:gd name="connsiteX14783" fmla="*/ 5313570 w 9143999"/>
              <a:gd name="connsiteY14783" fmla="*/ 5194010 h 6844842"/>
              <a:gd name="connsiteX14784" fmla="*/ 5318714 w 9143999"/>
              <a:gd name="connsiteY14784" fmla="*/ 5205442 h 6844842"/>
              <a:gd name="connsiteX14785" fmla="*/ 5311856 w 9143999"/>
              <a:gd name="connsiteY14785" fmla="*/ 5213014 h 6844842"/>
              <a:gd name="connsiteX14786" fmla="*/ 2243949 w 9143999"/>
              <a:gd name="connsiteY14786" fmla="*/ 5213301 h 6844842"/>
              <a:gd name="connsiteX14787" fmla="*/ 2233305 w 9143999"/>
              <a:gd name="connsiteY14787" fmla="*/ 5205442 h 6844842"/>
              <a:gd name="connsiteX14788" fmla="*/ 2239020 w 9143999"/>
              <a:gd name="connsiteY14788" fmla="*/ 5193440 h 6844842"/>
              <a:gd name="connsiteX14789" fmla="*/ 2258451 w 9143999"/>
              <a:gd name="connsiteY14789" fmla="*/ 5208297 h 6844842"/>
              <a:gd name="connsiteX14790" fmla="*/ 2243949 w 9143999"/>
              <a:gd name="connsiteY14790" fmla="*/ 5213301 h 6844842"/>
              <a:gd name="connsiteX14791" fmla="*/ 6900048 w 9143999"/>
              <a:gd name="connsiteY14791" fmla="*/ 5213301 h 6844842"/>
              <a:gd name="connsiteX14792" fmla="*/ 6885546 w 9143999"/>
              <a:gd name="connsiteY14792" fmla="*/ 5208297 h 6844842"/>
              <a:gd name="connsiteX14793" fmla="*/ 6904977 w 9143999"/>
              <a:gd name="connsiteY14793" fmla="*/ 5193440 h 6844842"/>
              <a:gd name="connsiteX14794" fmla="*/ 6910692 w 9143999"/>
              <a:gd name="connsiteY14794" fmla="*/ 5205442 h 6844842"/>
              <a:gd name="connsiteX14795" fmla="*/ 6900048 w 9143999"/>
              <a:gd name="connsiteY14795" fmla="*/ 5213301 h 6844842"/>
              <a:gd name="connsiteX14796" fmla="*/ 1848170 w 9143999"/>
              <a:gd name="connsiteY14796" fmla="*/ 5213438 h 6844842"/>
              <a:gd name="connsiteX14797" fmla="*/ 1839597 w 9143999"/>
              <a:gd name="connsiteY14797" fmla="*/ 5204865 h 6844842"/>
              <a:gd name="connsiteX14798" fmla="*/ 1848170 w 9143999"/>
              <a:gd name="connsiteY14798" fmla="*/ 5196292 h 6844842"/>
              <a:gd name="connsiteX14799" fmla="*/ 1856743 w 9143999"/>
              <a:gd name="connsiteY14799" fmla="*/ 5204865 h 6844842"/>
              <a:gd name="connsiteX14800" fmla="*/ 1848170 w 9143999"/>
              <a:gd name="connsiteY14800" fmla="*/ 5213438 h 6844842"/>
              <a:gd name="connsiteX14801" fmla="*/ 7295827 w 9143999"/>
              <a:gd name="connsiteY14801" fmla="*/ 5213438 h 6844842"/>
              <a:gd name="connsiteX14802" fmla="*/ 7287254 w 9143999"/>
              <a:gd name="connsiteY14802" fmla="*/ 5204865 h 6844842"/>
              <a:gd name="connsiteX14803" fmla="*/ 7295827 w 9143999"/>
              <a:gd name="connsiteY14803" fmla="*/ 5196292 h 6844842"/>
              <a:gd name="connsiteX14804" fmla="*/ 7304400 w 9143999"/>
              <a:gd name="connsiteY14804" fmla="*/ 5204865 h 6844842"/>
              <a:gd name="connsiteX14805" fmla="*/ 7295827 w 9143999"/>
              <a:gd name="connsiteY14805" fmla="*/ 5213438 h 6844842"/>
              <a:gd name="connsiteX14806" fmla="*/ 2378827 w 9143999"/>
              <a:gd name="connsiteY14806" fmla="*/ 5213443 h 6844842"/>
              <a:gd name="connsiteX14807" fmla="*/ 2368540 w 9143999"/>
              <a:gd name="connsiteY14807" fmla="*/ 5210013 h 6844842"/>
              <a:gd name="connsiteX14808" fmla="*/ 2378827 w 9143999"/>
              <a:gd name="connsiteY14808" fmla="*/ 5190584 h 6844842"/>
              <a:gd name="connsiteX14809" fmla="*/ 2389114 w 9143999"/>
              <a:gd name="connsiteY14809" fmla="*/ 5210013 h 6844842"/>
              <a:gd name="connsiteX14810" fmla="*/ 2378827 w 9143999"/>
              <a:gd name="connsiteY14810" fmla="*/ 5213443 h 6844842"/>
              <a:gd name="connsiteX14811" fmla="*/ 6765170 w 9143999"/>
              <a:gd name="connsiteY14811" fmla="*/ 5213443 h 6844842"/>
              <a:gd name="connsiteX14812" fmla="*/ 6754883 w 9143999"/>
              <a:gd name="connsiteY14812" fmla="*/ 5210013 h 6844842"/>
              <a:gd name="connsiteX14813" fmla="*/ 6765170 w 9143999"/>
              <a:gd name="connsiteY14813" fmla="*/ 5190584 h 6844842"/>
              <a:gd name="connsiteX14814" fmla="*/ 6775457 w 9143999"/>
              <a:gd name="connsiteY14814" fmla="*/ 5210013 h 6844842"/>
              <a:gd name="connsiteX14815" fmla="*/ 6765170 w 9143999"/>
              <a:gd name="connsiteY14815" fmla="*/ 5213443 h 6844842"/>
              <a:gd name="connsiteX14816" fmla="*/ 1323438 w 9143999"/>
              <a:gd name="connsiteY14816" fmla="*/ 5215297 h 6844842"/>
              <a:gd name="connsiteX14817" fmla="*/ 1309508 w 9143999"/>
              <a:gd name="connsiteY14817" fmla="*/ 5211727 h 6844842"/>
              <a:gd name="connsiteX14818" fmla="*/ 1322652 w 9143999"/>
              <a:gd name="connsiteY14818" fmla="*/ 5192296 h 6844842"/>
              <a:gd name="connsiteX14819" fmla="*/ 1331796 w 9143999"/>
              <a:gd name="connsiteY14819" fmla="*/ 5204297 h 6844842"/>
              <a:gd name="connsiteX14820" fmla="*/ 1323438 w 9143999"/>
              <a:gd name="connsiteY14820" fmla="*/ 5215297 h 6844842"/>
              <a:gd name="connsiteX14821" fmla="*/ 7820559 w 9143999"/>
              <a:gd name="connsiteY14821" fmla="*/ 5215297 h 6844842"/>
              <a:gd name="connsiteX14822" fmla="*/ 7812201 w 9143999"/>
              <a:gd name="connsiteY14822" fmla="*/ 5204297 h 6844842"/>
              <a:gd name="connsiteX14823" fmla="*/ 7821345 w 9143999"/>
              <a:gd name="connsiteY14823" fmla="*/ 5192296 h 6844842"/>
              <a:gd name="connsiteX14824" fmla="*/ 7834489 w 9143999"/>
              <a:gd name="connsiteY14824" fmla="*/ 5211727 h 6844842"/>
              <a:gd name="connsiteX14825" fmla="*/ 7820559 w 9143999"/>
              <a:gd name="connsiteY14825" fmla="*/ 5215297 h 6844842"/>
              <a:gd name="connsiteX14826" fmla="*/ 1719147 w 9143999"/>
              <a:gd name="connsiteY14826" fmla="*/ 5218587 h 6844842"/>
              <a:gd name="connsiteX14827" fmla="*/ 1706645 w 9143999"/>
              <a:gd name="connsiteY14827" fmla="*/ 5215155 h 6844842"/>
              <a:gd name="connsiteX14828" fmla="*/ 1708931 w 9143999"/>
              <a:gd name="connsiteY14828" fmla="*/ 5187155 h 6844842"/>
              <a:gd name="connsiteX14829" fmla="*/ 1729505 w 9143999"/>
              <a:gd name="connsiteY14829" fmla="*/ 5210015 h 6844842"/>
              <a:gd name="connsiteX14830" fmla="*/ 1719147 w 9143999"/>
              <a:gd name="connsiteY14830" fmla="*/ 5218587 h 6844842"/>
              <a:gd name="connsiteX14831" fmla="*/ 7424850 w 9143999"/>
              <a:gd name="connsiteY14831" fmla="*/ 5218587 h 6844842"/>
              <a:gd name="connsiteX14832" fmla="*/ 7414492 w 9143999"/>
              <a:gd name="connsiteY14832" fmla="*/ 5210015 h 6844842"/>
              <a:gd name="connsiteX14833" fmla="*/ 7435066 w 9143999"/>
              <a:gd name="connsiteY14833" fmla="*/ 5187155 h 6844842"/>
              <a:gd name="connsiteX14834" fmla="*/ 7437352 w 9143999"/>
              <a:gd name="connsiteY14834" fmla="*/ 5215155 h 6844842"/>
              <a:gd name="connsiteX14835" fmla="*/ 7424850 w 9143999"/>
              <a:gd name="connsiteY14835" fmla="*/ 5218587 h 6844842"/>
              <a:gd name="connsiteX14836" fmla="*/ 3171101 w 9143999"/>
              <a:gd name="connsiteY14836" fmla="*/ 5218800 h 6844842"/>
              <a:gd name="connsiteX14837" fmla="*/ 3159957 w 9143999"/>
              <a:gd name="connsiteY14837" fmla="*/ 5210588 h 6844842"/>
              <a:gd name="connsiteX14838" fmla="*/ 3168529 w 9143999"/>
              <a:gd name="connsiteY14838" fmla="*/ 5184867 h 6844842"/>
              <a:gd name="connsiteX14839" fmla="*/ 3183388 w 9143999"/>
              <a:gd name="connsiteY14839" fmla="*/ 5194013 h 6844842"/>
              <a:gd name="connsiteX14840" fmla="*/ 3185674 w 9143999"/>
              <a:gd name="connsiteY14840" fmla="*/ 5211159 h 6844842"/>
              <a:gd name="connsiteX14841" fmla="*/ 3171101 w 9143999"/>
              <a:gd name="connsiteY14841" fmla="*/ 5218800 h 6844842"/>
              <a:gd name="connsiteX14842" fmla="*/ 5972896 w 9143999"/>
              <a:gd name="connsiteY14842" fmla="*/ 5218800 h 6844842"/>
              <a:gd name="connsiteX14843" fmla="*/ 5958323 w 9143999"/>
              <a:gd name="connsiteY14843" fmla="*/ 5211159 h 6844842"/>
              <a:gd name="connsiteX14844" fmla="*/ 5960609 w 9143999"/>
              <a:gd name="connsiteY14844" fmla="*/ 5194013 h 6844842"/>
              <a:gd name="connsiteX14845" fmla="*/ 5975468 w 9143999"/>
              <a:gd name="connsiteY14845" fmla="*/ 5184867 h 6844842"/>
              <a:gd name="connsiteX14846" fmla="*/ 5984040 w 9143999"/>
              <a:gd name="connsiteY14846" fmla="*/ 5210588 h 6844842"/>
              <a:gd name="connsiteX14847" fmla="*/ 5972896 w 9143999"/>
              <a:gd name="connsiteY14847" fmla="*/ 5218800 h 6844842"/>
              <a:gd name="connsiteX14848" fmla="*/ 2908704 w 9143999"/>
              <a:gd name="connsiteY14848" fmla="*/ 5219933 h 6844842"/>
              <a:gd name="connsiteX14849" fmla="*/ 2898060 w 9143999"/>
              <a:gd name="connsiteY14849" fmla="*/ 5215726 h 6844842"/>
              <a:gd name="connsiteX14850" fmla="*/ 2892917 w 9143999"/>
              <a:gd name="connsiteY14850" fmla="*/ 5197439 h 6844842"/>
              <a:gd name="connsiteX14851" fmla="*/ 2920920 w 9143999"/>
              <a:gd name="connsiteY14851" fmla="*/ 5196869 h 6844842"/>
              <a:gd name="connsiteX14852" fmla="*/ 2908704 w 9143999"/>
              <a:gd name="connsiteY14852" fmla="*/ 5219933 h 6844842"/>
              <a:gd name="connsiteX14853" fmla="*/ 6235293 w 9143999"/>
              <a:gd name="connsiteY14853" fmla="*/ 5219933 h 6844842"/>
              <a:gd name="connsiteX14854" fmla="*/ 6223077 w 9143999"/>
              <a:gd name="connsiteY14854" fmla="*/ 5196869 h 6844842"/>
              <a:gd name="connsiteX14855" fmla="*/ 6251080 w 9143999"/>
              <a:gd name="connsiteY14855" fmla="*/ 5197439 h 6844842"/>
              <a:gd name="connsiteX14856" fmla="*/ 6245937 w 9143999"/>
              <a:gd name="connsiteY14856" fmla="*/ 5215726 h 6844842"/>
              <a:gd name="connsiteX14857" fmla="*/ 6235293 w 9143999"/>
              <a:gd name="connsiteY14857" fmla="*/ 5219933 h 6844842"/>
              <a:gd name="connsiteX14858" fmla="*/ 530357 w 9143999"/>
              <a:gd name="connsiteY14858" fmla="*/ 5222011 h 6844842"/>
              <a:gd name="connsiteX14859" fmla="*/ 513139 w 9143999"/>
              <a:gd name="connsiteY14859" fmla="*/ 5215724 h 6844842"/>
              <a:gd name="connsiteX14860" fmla="*/ 507995 w 9143999"/>
              <a:gd name="connsiteY14860" fmla="*/ 5197436 h 6844842"/>
              <a:gd name="connsiteX14861" fmla="*/ 525140 w 9143999"/>
              <a:gd name="connsiteY14861" fmla="*/ 5187720 h 6844842"/>
              <a:gd name="connsiteX14862" fmla="*/ 536000 w 9143999"/>
              <a:gd name="connsiteY14862" fmla="*/ 5204294 h 6844842"/>
              <a:gd name="connsiteX14863" fmla="*/ 530357 w 9143999"/>
              <a:gd name="connsiteY14863" fmla="*/ 5222011 h 6844842"/>
              <a:gd name="connsiteX14864" fmla="*/ 8613640 w 9143999"/>
              <a:gd name="connsiteY14864" fmla="*/ 5222011 h 6844842"/>
              <a:gd name="connsiteX14865" fmla="*/ 8607997 w 9143999"/>
              <a:gd name="connsiteY14865" fmla="*/ 5204294 h 6844842"/>
              <a:gd name="connsiteX14866" fmla="*/ 8618857 w 9143999"/>
              <a:gd name="connsiteY14866" fmla="*/ 5187720 h 6844842"/>
              <a:gd name="connsiteX14867" fmla="*/ 8636002 w 9143999"/>
              <a:gd name="connsiteY14867" fmla="*/ 5197436 h 6844842"/>
              <a:gd name="connsiteX14868" fmla="*/ 8630858 w 9143999"/>
              <a:gd name="connsiteY14868" fmla="*/ 5215724 h 6844842"/>
              <a:gd name="connsiteX14869" fmla="*/ 8613640 w 9143999"/>
              <a:gd name="connsiteY14869" fmla="*/ 5222011 h 6844842"/>
              <a:gd name="connsiteX14870" fmla="*/ 656689 w 9143999"/>
              <a:gd name="connsiteY14870" fmla="*/ 5223588 h 6844842"/>
              <a:gd name="connsiteX14871" fmla="*/ 642667 w 9143999"/>
              <a:gd name="connsiteY14871" fmla="*/ 5215158 h 6844842"/>
              <a:gd name="connsiteX14872" fmla="*/ 656402 w 9143999"/>
              <a:gd name="connsiteY14872" fmla="*/ 5180297 h 6844842"/>
              <a:gd name="connsiteX14873" fmla="*/ 672375 w 9143999"/>
              <a:gd name="connsiteY14873" fmla="*/ 5212302 h 6844842"/>
              <a:gd name="connsiteX14874" fmla="*/ 656689 w 9143999"/>
              <a:gd name="connsiteY14874" fmla="*/ 5223588 h 6844842"/>
              <a:gd name="connsiteX14875" fmla="*/ 8487308 w 9143999"/>
              <a:gd name="connsiteY14875" fmla="*/ 5223588 h 6844842"/>
              <a:gd name="connsiteX14876" fmla="*/ 8471622 w 9143999"/>
              <a:gd name="connsiteY14876" fmla="*/ 5212302 h 6844842"/>
              <a:gd name="connsiteX14877" fmla="*/ 8487595 w 9143999"/>
              <a:gd name="connsiteY14877" fmla="*/ 5180297 h 6844842"/>
              <a:gd name="connsiteX14878" fmla="*/ 8501330 w 9143999"/>
              <a:gd name="connsiteY14878" fmla="*/ 5215158 h 6844842"/>
              <a:gd name="connsiteX14879" fmla="*/ 8487308 w 9143999"/>
              <a:gd name="connsiteY14879" fmla="*/ 5223588 h 6844842"/>
              <a:gd name="connsiteX14880" fmla="*/ 3700619 w 9143999"/>
              <a:gd name="connsiteY14880" fmla="*/ 5223659 h 6844842"/>
              <a:gd name="connsiteX14881" fmla="*/ 3685474 w 9143999"/>
              <a:gd name="connsiteY14881" fmla="*/ 5214017 h 6844842"/>
              <a:gd name="connsiteX14882" fmla="*/ 3703762 w 9143999"/>
              <a:gd name="connsiteY14882" fmla="*/ 5180297 h 6844842"/>
              <a:gd name="connsiteX14883" fmla="*/ 3719192 w 9143999"/>
              <a:gd name="connsiteY14883" fmla="*/ 5212302 h 6844842"/>
              <a:gd name="connsiteX14884" fmla="*/ 3700619 w 9143999"/>
              <a:gd name="connsiteY14884" fmla="*/ 5223659 h 6844842"/>
              <a:gd name="connsiteX14885" fmla="*/ 5443378 w 9143999"/>
              <a:gd name="connsiteY14885" fmla="*/ 5223659 h 6844842"/>
              <a:gd name="connsiteX14886" fmla="*/ 5424805 w 9143999"/>
              <a:gd name="connsiteY14886" fmla="*/ 5212302 h 6844842"/>
              <a:gd name="connsiteX14887" fmla="*/ 5440235 w 9143999"/>
              <a:gd name="connsiteY14887" fmla="*/ 5180297 h 6844842"/>
              <a:gd name="connsiteX14888" fmla="*/ 5458523 w 9143999"/>
              <a:gd name="connsiteY14888" fmla="*/ 5214017 h 6844842"/>
              <a:gd name="connsiteX14889" fmla="*/ 5443378 w 9143999"/>
              <a:gd name="connsiteY14889" fmla="*/ 5223659 h 6844842"/>
              <a:gd name="connsiteX14890" fmla="*/ 2776250 w 9143999"/>
              <a:gd name="connsiteY14890" fmla="*/ 5224159 h 6844842"/>
              <a:gd name="connsiteX14891" fmla="*/ 2765105 w 9143999"/>
              <a:gd name="connsiteY14891" fmla="*/ 5218013 h 6844842"/>
              <a:gd name="connsiteX14892" fmla="*/ 2765676 w 9143999"/>
              <a:gd name="connsiteY14892" fmla="*/ 5187725 h 6844842"/>
              <a:gd name="connsiteX14893" fmla="*/ 2786250 w 9143999"/>
              <a:gd name="connsiteY14893" fmla="*/ 5190011 h 6844842"/>
              <a:gd name="connsiteX14894" fmla="*/ 2789108 w 9143999"/>
              <a:gd name="connsiteY14894" fmla="*/ 5214014 h 6844842"/>
              <a:gd name="connsiteX14895" fmla="*/ 2776250 w 9143999"/>
              <a:gd name="connsiteY14895" fmla="*/ 5224159 h 6844842"/>
              <a:gd name="connsiteX14896" fmla="*/ 6367747 w 9143999"/>
              <a:gd name="connsiteY14896" fmla="*/ 5224159 h 6844842"/>
              <a:gd name="connsiteX14897" fmla="*/ 6354889 w 9143999"/>
              <a:gd name="connsiteY14897" fmla="*/ 5214014 h 6844842"/>
              <a:gd name="connsiteX14898" fmla="*/ 6357747 w 9143999"/>
              <a:gd name="connsiteY14898" fmla="*/ 5190011 h 6844842"/>
              <a:gd name="connsiteX14899" fmla="*/ 6378321 w 9143999"/>
              <a:gd name="connsiteY14899" fmla="*/ 5187725 h 6844842"/>
              <a:gd name="connsiteX14900" fmla="*/ 6378892 w 9143999"/>
              <a:gd name="connsiteY14900" fmla="*/ 5218013 h 6844842"/>
              <a:gd name="connsiteX14901" fmla="*/ 6367747 w 9143999"/>
              <a:gd name="connsiteY14901" fmla="*/ 5224159 h 6844842"/>
              <a:gd name="connsiteX14902" fmla="*/ 4234065 w 9143999"/>
              <a:gd name="connsiteY14902" fmla="*/ 5224446 h 6844842"/>
              <a:gd name="connsiteX14903" fmla="*/ 4220134 w 9143999"/>
              <a:gd name="connsiteY14903" fmla="*/ 5218013 h 6844842"/>
              <a:gd name="connsiteX14904" fmla="*/ 4237851 w 9143999"/>
              <a:gd name="connsiteY14904" fmla="*/ 5182583 h 6844842"/>
              <a:gd name="connsiteX14905" fmla="*/ 4247566 w 9143999"/>
              <a:gd name="connsiteY14905" fmla="*/ 5216299 h 6844842"/>
              <a:gd name="connsiteX14906" fmla="*/ 4234065 w 9143999"/>
              <a:gd name="connsiteY14906" fmla="*/ 5224446 h 6844842"/>
              <a:gd name="connsiteX14907" fmla="*/ 4909932 w 9143999"/>
              <a:gd name="connsiteY14907" fmla="*/ 5224446 h 6844842"/>
              <a:gd name="connsiteX14908" fmla="*/ 4896431 w 9143999"/>
              <a:gd name="connsiteY14908" fmla="*/ 5216299 h 6844842"/>
              <a:gd name="connsiteX14909" fmla="*/ 4906146 w 9143999"/>
              <a:gd name="connsiteY14909" fmla="*/ 5182583 h 6844842"/>
              <a:gd name="connsiteX14910" fmla="*/ 4923863 w 9143999"/>
              <a:gd name="connsiteY14910" fmla="*/ 5218013 h 6844842"/>
              <a:gd name="connsiteX14911" fmla="*/ 4909932 w 9143999"/>
              <a:gd name="connsiteY14911" fmla="*/ 5224446 h 6844842"/>
              <a:gd name="connsiteX14912" fmla="*/ 4101256 w 9143999"/>
              <a:gd name="connsiteY14912" fmla="*/ 5224516 h 6844842"/>
              <a:gd name="connsiteX14913" fmla="*/ 4086040 w 9143999"/>
              <a:gd name="connsiteY14913" fmla="*/ 5220871 h 6844842"/>
              <a:gd name="connsiteX14914" fmla="*/ 4090612 w 9143999"/>
              <a:gd name="connsiteY14914" fmla="*/ 5182581 h 6844842"/>
              <a:gd name="connsiteX14915" fmla="*/ 4115187 w 9143999"/>
              <a:gd name="connsiteY14915" fmla="*/ 5215726 h 6844842"/>
              <a:gd name="connsiteX14916" fmla="*/ 4101256 w 9143999"/>
              <a:gd name="connsiteY14916" fmla="*/ 5224516 h 6844842"/>
              <a:gd name="connsiteX14917" fmla="*/ 5042741 w 9143999"/>
              <a:gd name="connsiteY14917" fmla="*/ 5224516 h 6844842"/>
              <a:gd name="connsiteX14918" fmla="*/ 5028810 w 9143999"/>
              <a:gd name="connsiteY14918" fmla="*/ 5215726 h 6844842"/>
              <a:gd name="connsiteX14919" fmla="*/ 5053385 w 9143999"/>
              <a:gd name="connsiteY14919" fmla="*/ 5182581 h 6844842"/>
              <a:gd name="connsiteX14920" fmla="*/ 5057957 w 9143999"/>
              <a:gd name="connsiteY14920" fmla="*/ 5220871 h 6844842"/>
              <a:gd name="connsiteX14921" fmla="*/ 5042741 w 9143999"/>
              <a:gd name="connsiteY14921" fmla="*/ 5224516 h 6844842"/>
              <a:gd name="connsiteX14922" fmla="*/ 3574527 w 9143999"/>
              <a:gd name="connsiteY14922" fmla="*/ 5229654 h 6844842"/>
              <a:gd name="connsiteX14923" fmla="*/ 3557096 w 9143999"/>
              <a:gd name="connsiteY14923" fmla="*/ 5219151 h 6844842"/>
              <a:gd name="connsiteX14924" fmla="*/ 3568526 w 9143999"/>
              <a:gd name="connsiteY14924" fmla="*/ 5182003 h 6844842"/>
              <a:gd name="connsiteX14925" fmla="*/ 3586814 w 9143999"/>
              <a:gd name="connsiteY14925" fmla="*/ 5215723 h 6844842"/>
              <a:gd name="connsiteX14926" fmla="*/ 3574527 w 9143999"/>
              <a:gd name="connsiteY14926" fmla="*/ 5229654 h 6844842"/>
              <a:gd name="connsiteX14927" fmla="*/ 5569470 w 9143999"/>
              <a:gd name="connsiteY14927" fmla="*/ 5229654 h 6844842"/>
              <a:gd name="connsiteX14928" fmla="*/ 5557183 w 9143999"/>
              <a:gd name="connsiteY14928" fmla="*/ 5215723 h 6844842"/>
              <a:gd name="connsiteX14929" fmla="*/ 5575471 w 9143999"/>
              <a:gd name="connsiteY14929" fmla="*/ 5182003 h 6844842"/>
              <a:gd name="connsiteX14930" fmla="*/ 5586901 w 9143999"/>
              <a:gd name="connsiteY14930" fmla="*/ 5219151 h 6844842"/>
              <a:gd name="connsiteX14931" fmla="*/ 5569470 w 9143999"/>
              <a:gd name="connsiteY14931" fmla="*/ 5229654 h 6844842"/>
              <a:gd name="connsiteX14932" fmla="*/ 3439718 w 9143999"/>
              <a:gd name="connsiteY14932" fmla="*/ 5229939 h 6844842"/>
              <a:gd name="connsiteX14933" fmla="*/ 3421287 w 9143999"/>
              <a:gd name="connsiteY14933" fmla="*/ 5223725 h 6844842"/>
              <a:gd name="connsiteX14934" fmla="*/ 3425859 w 9143999"/>
              <a:gd name="connsiteY14934" fmla="*/ 5182003 h 6844842"/>
              <a:gd name="connsiteX14935" fmla="*/ 3457291 w 9143999"/>
              <a:gd name="connsiteY14935" fmla="*/ 5216867 h 6844842"/>
              <a:gd name="connsiteX14936" fmla="*/ 3439718 w 9143999"/>
              <a:gd name="connsiteY14936" fmla="*/ 5229939 h 6844842"/>
              <a:gd name="connsiteX14937" fmla="*/ 5704279 w 9143999"/>
              <a:gd name="connsiteY14937" fmla="*/ 5229939 h 6844842"/>
              <a:gd name="connsiteX14938" fmla="*/ 5686706 w 9143999"/>
              <a:gd name="connsiteY14938" fmla="*/ 5216867 h 6844842"/>
              <a:gd name="connsiteX14939" fmla="*/ 5718138 w 9143999"/>
              <a:gd name="connsiteY14939" fmla="*/ 5182003 h 6844842"/>
              <a:gd name="connsiteX14940" fmla="*/ 5722710 w 9143999"/>
              <a:gd name="connsiteY14940" fmla="*/ 5223725 h 6844842"/>
              <a:gd name="connsiteX14941" fmla="*/ 5704279 w 9143999"/>
              <a:gd name="connsiteY14941" fmla="*/ 5229939 h 6844842"/>
              <a:gd name="connsiteX14942" fmla="*/ 3041223 w 9143999"/>
              <a:gd name="connsiteY14942" fmla="*/ 5230162 h 6844842"/>
              <a:gd name="connsiteX14943" fmla="*/ 3018434 w 9143999"/>
              <a:gd name="connsiteY14943" fmla="*/ 5218587 h 6844842"/>
              <a:gd name="connsiteX14944" fmla="*/ 3053867 w 9143999"/>
              <a:gd name="connsiteY14944" fmla="*/ 5178581 h 6844842"/>
              <a:gd name="connsiteX14945" fmla="*/ 3063583 w 9143999"/>
              <a:gd name="connsiteY14945" fmla="*/ 5216871 h 6844842"/>
              <a:gd name="connsiteX14946" fmla="*/ 3041223 w 9143999"/>
              <a:gd name="connsiteY14946" fmla="*/ 5230162 h 6844842"/>
              <a:gd name="connsiteX14947" fmla="*/ 6102774 w 9143999"/>
              <a:gd name="connsiteY14947" fmla="*/ 5230162 h 6844842"/>
              <a:gd name="connsiteX14948" fmla="*/ 6080414 w 9143999"/>
              <a:gd name="connsiteY14948" fmla="*/ 5216871 h 6844842"/>
              <a:gd name="connsiteX14949" fmla="*/ 6090130 w 9143999"/>
              <a:gd name="connsiteY14949" fmla="*/ 5178581 h 6844842"/>
              <a:gd name="connsiteX14950" fmla="*/ 6125563 w 9143999"/>
              <a:gd name="connsiteY14950" fmla="*/ 5218587 h 6844842"/>
              <a:gd name="connsiteX14951" fmla="*/ 6102774 w 9143999"/>
              <a:gd name="connsiteY14951" fmla="*/ 5230162 h 6844842"/>
              <a:gd name="connsiteX14952" fmla="*/ 396185 w 9143999"/>
              <a:gd name="connsiteY14952" fmla="*/ 5230226 h 6844842"/>
              <a:gd name="connsiteX14953" fmla="*/ 374435 w 9143999"/>
              <a:gd name="connsiteY14953" fmla="*/ 5223725 h 6844842"/>
              <a:gd name="connsiteX14954" fmla="*/ 393322 w 9143999"/>
              <a:gd name="connsiteY14954" fmla="*/ 5180291 h 6844842"/>
              <a:gd name="connsiteX14955" fmla="*/ 414495 w 9143999"/>
              <a:gd name="connsiteY14955" fmla="*/ 5215724 h 6844842"/>
              <a:gd name="connsiteX14956" fmla="*/ 396185 w 9143999"/>
              <a:gd name="connsiteY14956" fmla="*/ 5230226 h 6844842"/>
              <a:gd name="connsiteX14957" fmla="*/ 1051788 w 9143999"/>
              <a:gd name="connsiteY14957" fmla="*/ 5230226 h 6844842"/>
              <a:gd name="connsiteX14958" fmla="*/ 1035154 w 9143999"/>
              <a:gd name="connsiteY14958" fmla="*/ 5215724 h 6844842"/>
              <a:gd name="connsiteX14959" fmla="*/ 1073971 w 9143999"/>
              <a:gd name="connsiteY14959" fmla="*/ 5191148 h 6844842"/>
              <a:gd name="connsiteX14960" fmla="*/ 1072262 w 9143999"/>
              <a:gd name="connsiteY14960" fmla="*/ 5216867 h 6844842"/>
              <a:gd name="connsiteX14961" fmla="*/ 1051788 w 9143999"/>
              <a:gd name="connsiteY14961" fmla="*/ 5230226 h 6844842"/>
              <a:gd name="connsiteX14962" fmla="*/ 8092209 w 9143999"/>
              <a:gd name="connsiteY14962" fmla="*/ 5230226 h 6844842"/>
              <a:gd name="connsiteX14963" fmla="*/ 8071735 w 9143999"/>
              <a:gd name="connsiteY14963" fmla="*/ 5216867 h 6844842"/>
              <a:gd name="connsiteX14964" fmla="*/ 8070026 w 9143999"/>
              <a:gd name="connsiteY14964" fmla="*/ 5191148 h 6844842"/>
              <a:gd name="connsiteX14965" fmla="*/ 8108843 w 9143999"/>
              <a:gd name="connsiteY14965" fmla="*/ 5215724 h 6844842"/>
              <a:gd name="connsiteX14966" fmla="*/ 8092209 w 9143999"/>
              <a:gd name="connsiteY14966" fmla="*/ 5230226 h 6844842"/>
              <a:gd name="connsiteX14967" fmla="*/ 8747812 w 9143999"/>
              <a:gd name="connsiteY14967" fmla="*/ 5230226 h 6844842"/>
              <a:gd name="connsiteX14968" fmla="*/ 8729502 w 9143999"/>
              <a:gd name="connsiteY14968" fmla="*/ 5215724 h 6844842"/>
              <a:gd name="connsiteX14969" fmla="*/ 8750675 w 9143999"/>
              <a:gd name="connsiteY14969" fmla="*/ 5180291 h 6844842"/>
              <a:gd name="connsiteX14970" fmla="*/ 8769562 w 9143999"/>
              <a:gd name="connsiteY14970" fmla="*/ 5223725 h 6844842"/>
              <a:gd name="connsiteX14971" fmla="*/ 8747812 w 9143999"/>
              <a:gd name="connsiteY14971" fmla="*/ 5230226 h 6844842"/>
              <a:gd name="connsiteX14972" fmla="*/ 1592908 w 9143999"/>
              <a:gd name="connsiteY14972" fmla="*/ 5230442 h 6844842"/>
              <a:gd name="connsiteX14973" fmla="*/ 1573120 w 9143999"/>
              <a:gd name="connsiteY14973" fmla="*/ 5230015 h 6844842"/>
              <a:gd name="connsiteX14974" fmla="*/ 1590837 w 9143999"/>
              <a:gd name="connsiteY14974" fmla="*/ 5175722 h 6844842"/>
              <a:gd name="connsiteX14975" fmla="*/ 1611411 w 9143999"/>
              <a:gd name="connsiteY14975" fmla="*/ 5216298 h 6844842"/>
              <a:gd name="connsiteX14976" fmla="*/ 1592908 w 9143999"/>
              <a:gd name="connsiteY14976" fmla="*/ 5230442 h 6844842"/>
              <a:gd name="connsiteX14977" fmla="*/ 7551089 w 9143999"/>
              <a:gd name="connsiteY14977" fmla="*/ 5230442 h 6844842"/>
              <a:gd name="connsiteX14978" fmla="*/ 7532586 w 9143999"/>
              <a:gd name="connsiteY14978" fmla="*/ 5216298 h 6844842"/>
              <a:gd name="connsiteX14979" fmla="*/ 7553160 w 9143999"/>
              <a:gd name="connsiteY14979" fmla="*/ 5175722 h 6844842"/>
              <a:gd name="connsiteX14980" fmla="*/ 7570877 w 9143999"/>
              <a:gd name="connsiteY14980" fmla="*/ 5230015 h 6844842"/>
              <a:gd name="connsiteX14981" fmla="*/ 7551089 w 9143999"/>
              <a:gd name="connsiteY14981" fmla="*/ 5230442 h 6844842"/>
              <a:gd name="connsiteX14982" fmla="*/ 1186274 w 9143999"/>
              <a:gd name="connsiteY14982" fmla="*/ 5230588 h 6844842"/>
              <a:gd name="connsiteX14983" fmla="*/ 1161699 w 9143999"/>
              <a:gd name="connsiteY14983" fmla="*/ 5223730 h 6844842"/>
              <a:gd name="connsiteX14984" fmla="*/ 1183988 w 9143999"/>
              <a:gd name="connsiteY14984" fmla="*/ 5173440 h 6844842"/>
              <a:gd name="connsiteX14985" fmla="*/ 1217706 w 9143999"/>
              <a:gd name="connsiteY14985" fmla="*/ 5200870 h 6844842"/>
              <a:gd name="connsiteX14986" fmla="*/ 1186274 w 9143999"/>
              <a:gd name="connsiteY14986" fmla="*/ 5230588 h 6844842"/>
              <a:gd name="connsiteX14987" fmla="*/ 7957723 w 9143999"/>
              <a:gd name="connsiteY14987" fmla="*/ 5230588 h 6844842"/>
              <a:gd name="connsiteX14988" fmla="*/ 7926291 w 9143999"/>
              <a:gd name="connsiteY14988" fmla="*/ 5200870 h 6844842"/>
              <a:gd name="connsiteX14989" fmla="*/ 7960009 w 9143999"/>
              <a:gd name="connsiteY14989" fmla="*/ 5173440 h 6844842"/>
              <a:gd name="connsiteX14990" fmla="*/ 7982298 w 9143999"/>
              <a:gd name="connsiteY14990" fmla="*/ 5223730 h 6844842"/>
              <a:gd name="connsiteX14991" fmla="*/ 7957723 w 9143999"/>
              <a:gd name="connsiteY14991" fmla="*/ 5230588 h 6844842"/>
              <a:gd name="connsiteX14992" fmla="*/ 2120231 w 9143999"/>
              <a:gd name="connsiteY14992" fmla="*/ 5232394 h 6844842"/>
              <a:gd name="connsiteX14993" fmla="*/ 2098067 w 9143999"/>
              <a:gd name="connsiteY14993" fmla="*/ 5230588 h 6844842"/>
              <a:gd name="connsiteX14994" fmla="*/ 2081494 w 9143999"/>
              <a:gd name="connsiteY14994" fmla="*/ 5210015 h 6844842"/>
              <a:gd name="connsiteX14995" fmla="*/ 2092924 w 9143999"/>
              <a:gd name="connsiteY14995" fmla="*/ 5181439 h 6844842"/>
              <a:gd name="connsiteX14996" fmla="*/ 2123213 w 9143999"/>
              <a:gd name="connsiteY14996" fmla="*/ 5174012 h 6844842"/>
              <a:gd name="connsiteX14997" fmla="*/ 2143216 w 9143999"/>
              <a:gd name="connsiteY14997" fmla="*/ 5186583 h 6844842"/>
              <a:gd name="connsiteX14998" fmla="*/ 2120231 w 9143999"/>
              <a:gd name="connsiteY14998" fmla="*/ 5232394 h 6844842"/>
              <a:gd name="connsiteX14999" fmla="*/ 7023766 w 9143999"/>
              <a:gd name="connsiteY14999" fmla="*/ 5232394 h 6844842"/>
              <a:gd name="connsiteX15000" fmla="*/ 7000781 w 9143999"/>
              <a:gd name="connsiteY15000" fmla="*/ 5186583 h 6844842"/>
              <a:gd name="connsiteX15001" fmla="*/ 7020784 w 9143999"/>
              <a:gd name="connsiteY15001" fmla="*/ 5174012 h 6844842"/>
              <a:gd name="connsiteX15002" fmla="*/ 7051073 w 9143999"/>
              <a:gd name="connsiteY15002" fmla="*/ 5181439 h 6844842"/>
              <a:gd name="connsiteX15003" fmla="*/ 7062503 w 9143999"/>
              <a:gd name="connsiteY15003" fmla="*/ 5210015 h 6844842"/>
              <a:gd name="connsiteX15004" fmla="*/ 7045930 w 9143999"/>
              <a:gd name="connsiteY15004" fmla="*/ 5230588 h 6844842"/>
              <a:gd name="connsiteX15005" fmla="*/ 7023766 w 9143999"/>
              <a:gd name="connsiteY15005" fmla="*/ 5232394 h 6844842"/>
              <a:gd name="connsiteX15006" fmla="*/ 927219 w 9143999"/>
              <a:gd name="connsiteY15006" fmla="*/ 5235016 h 6844842"/>
              <a:gd name="connsiteX15007" fmla="*/ 909124 w 9143999"/>
              <a:gd name="connsiteY15007" fmla="*/ 5232298 h 6844842"/>
              <a:gd name="connsiteX15008" fmla="*/ 893129 w 9143999"/>
              <a:gd name="connsiteY15008" fmla="*/ 5215725 h 6844842"/>
              <a:gd name="connsiteX15009" fmla="*/ 943403 w 9143999"/>
              <a:gd name="connsiteY15009" fmla="*/ 5178579 h 6844842"/>
              <a:gd name="connsiteX15010" fmla="*/ 941128 w 9143999"/>
              <a:gd name="connsiteY15010" fmla="*/ 5228299 h 6844842"/>
              <a:gd name="connsiteX15011" fmla="*/ 927219 w 9143999"/>
              <a:gd name="connsiteY15011" fmla="*/ 5235016 h 6844842"/>
              <a:gd name="connsiteX15012" fmla="*/ 8216778 w 9143999"/>
              <a:gd name="connsiteY15012" fmla="*/ 5235016 h 6844842"/>
              <a:gd name="connsiteX15013" fmla="*/ 8202869 w 9143999"/>
              <a:gd name="connsiteY15013" fmla="*/ 5228299 h 6844842"/>
              <a:gd name="connsiteX15014" fmla="*/ 8200594 w 9143999"/>
              <a:gd name="connsiteY15014" fmla="*/ 5178579 h 6844842"/>
              <a:gd name="connsiteX15015" fmla="*/ 8250868 w 9143999"/>
              <a:gd name="connsiteY15015" fmla="*/ 5215725 h 6844842"/>
              <a:gd name="connsiteX15016" fmla="*/ 8234873 w 9143999"/>
              <a:gd name="connsiteY15016" fmla="*/ 5232298 h 6844842"/>
              <a:gd name="connsiteX15017" fmla="*/ 8216778 w 9143999"/>
              <a:gd name="connsiteY15017" fmla="*/ 5235016 h 6844842"/>
              <a:gd name="connsiteX15018" fmla="*/ 4361584 w 9143999"/>
              <a:gd name="connsiteY15018" fmla="*/ 5235874 h 6844842"/>
              <a:gd name="connsiteX15019" fmla="*/ 4342224 w 9143999"/>
              <a:gd name="connsiteY15019" fmla="*/ 5227160 h 6844842"/>
              <a:gd name="connsiteX15020" fmla="*/ 4347368 w 9143999"/>
              <a:gd name="connsiteY15020" fmla="*/ 5175725 h 6844842"/>
              <a:gd name="connsiteX15021" fmla="*/ 4391373 w 9143999"/>
              <a:gd name="connsiteY15021" fmla="*/ 5185440 h 6844842"/>
              <a:gd name="connsiteX15022" fmla="*/ 4395945 w 9143999"/>
              <a:gd name="connsiteY15022" fmla="*/ 5214014 h 6844842"/>
              <a:gd name="connsiteX15023" fmla="*/ 4382229 w 9143999"/>
              <a:gd name="connsiteY15023" fmla="*/ 5231732 h 6844842"/>
              <a:gd name="connsiteX15024" fmla="*/ 4361584 w 9143999"/>
              <a:gd name="connsiteY15024" fmla="*/ 5235874 h 6844842"/>
              <a:gd name="connsiteX15025" fmla="*/ 4782413 w 9143999"/>
              <a:gd name="connsiteY15025" fmla="*/ 5235874 h 6844842"/>
              <a:gd name="connsiteX15026" fmla="*/ 4761768 w 9143999"/>
              <a:gd name="connsiteY15026" fmla="*/ 5231732 h 6844842"/>
              <a:gd name="connsiteX15027" fmla="*/ 4748052 w 9143999"/>
              <a:gd name="connsiteY15027" fmla="*/ 5214014 h 6844842"/>
              <a:gd name="connsiteX15028" fmla="*/ 4752624 w 9143999"/>
              <a:gd name="connsiteY15028" fmla="*/ 5185440 h 6844842"/>
              <a:gd name="connsiteX15029" fmla="*/ 4796629 w 9143999"/>
              <a:gd name="connsiteY15029" fmla="*/ 5175725 h 6844842"/>
              <a:gd name="connsiteX15030" fmla="*/ 4801773 w 9143999"/>
              <a:gd name="connsiteY15030" fmla="*/ 5227160 h 6844842"/>
              <a:gd name="connsiteX15031" fmla="*/ 4782413 w 9143999"/>
              <a:gd name="connsiteY15031" fmla="*/ 5235874 h 6844842"/>
              <a:gd name="connsiteX15032" fmla="*/ 2514282 w 9143999"/>
              <a:gd name="connsiteY15032" fmla="*/ 5240872 h 6844842"/>
              <a:gd name="connsiteX15033" fmla="*/ 2494637 w 9143999"/>
              <a:gd name="connsiteY15033" fmla="*/ 5232871 h 6844842"/>
              <a:gd name="connsiteX15034" fmla="*/ 2484921 w 9143999"/>
              <a:gd name="connsiteY15034" fmla="*/ 5181434 h 6844842"/>
              <a:gd name="connsiteX15035" fmla="*/ 2542643 w 9143999"/>
              <a:gd name="connsiteY15035" fmla="*/ 5201439 h 6844842"/>
              <a:gd name="connsiteX15036" fmla="*/ 2530070 w 9143999"/>
              <a:gd name="connsiteY15036" fmla="*/ 5231729 h 6844842"/>
              <a:gd name="connsiteX15037" fmla="*/ 2514282 w 9143999"/>
              <a:gd name="connsiteY15037" fmla="*/ 5240872 h 6844842"/>
              <a:gd name="connsiteX15038" fmla="*/ 6629715 w 9143999"/>
              <a:gd name="connsiteY15038" fmla="*/ 5240872 h 6844842"/>
              <a:gd name="connsiteX15039" fmla="*/ 6613927 w 9143999"/>
              <a:gd name="connsiteY15039" fmla="*/ 5231729 h 6844842"/>
              <a:gd name="connsiteX15040" fmla="*/ 6601354 w 9143999"/>
              <a:gd name="connsiteY15040" fmla="*/ 5201439 h 6844842"/>
              <a:gd name="connsiteX15041" fmla="*/ 6659076 w 9143999"/>
              <a:gd name="connsiteY15041" fmla="*/ 5181434 h 6844842"/>
              <a:gd name="connsiteX15042" fmla="*/ 6649360 w 9143999"/>
              <a:gd name="connsiteY15042" fmla="*/ 5232871 h 6844842"/>
              <a:gd name="connsiteX15043" fmla="*/ 6629715 w 9143999"/>
              <a:gd name="connsiteY15043" fmla="*/ 5240872 h 6844842"/>
              <a:gd name="connsiteX15044" fmla="*/ 119440 w 9143999"/>
              <a:gd name="connsiteY15044" fmla="*/ 5242018 h 6844842"/>
              <a:gd name="connsiteX15045" fmla="*/ 91395 w 9143999"/>
              <a:gd name="connsiteY15045" fmla="*/ 5206012 h 6844842"/>
              <a:gd name="connsiteX15046" fmla="*/ 101697 w 9143999"/>
              <a:gd name="connsiteY15046" fmla="*/ 5176296 h 6844842"/>
              <a:gd name="connsiteX15047" fmla="*/ 149775 w 9143999"/>
              <a:gd name="connsiteY15047" fmla="*/ 5172296 h 6844842"/>
              <a:gd name="connsiteX15048" fmla="*/ 119440 w 9143999"/>
              <a:gd name="connsiteY15048" fmla="*/ 5242018 h 6844842"/>
              <a:gd name="connsiteX15049" fmla="*/ 9024557 w 9143999"/>
              <a:gd name="connsiteY15049" fmla="*/ 5242018 h 6844842"/>
              <a:gd name="connsiteX15050" fmla="*/ 8994222 w 9143999"/>
              <a:gd name="connsiteY15050" fmla="*/ 5172296 h 6844842"/>
              <a:gd name="connsiteX15051" fmla="*/ 9042300 w 9143999"/>
              <a:gd name="connsiteY15051" fmla="*/ 5176296 h 6844842"/>
              <a:gd name="connsiteX15052" fmla="*/ 9052602 w 9143999"/>
              <a:gd name="connsiteY15052" fmla="*/ 5206012 h 6844842"/>
              <a:gd name="connsiteX15053" fmla="*/ 9024557 w 9143999"/>
              <a:gd name="connsiteY15053" fmla="*/ 5242018 h 6844842"/>
              <a:gd name="connsiteX15054" fmla="*/ 7169 w 9143999"/>
              <a:gd name="connsiteY15054" fmla="*/ 5242158 h 6844842"/>
              <a:gd name="connsiteX15055" fmla="*/ 0 w 9143999"/>
              <a:gd name="connsiteY15055" fmla="*/ 5240815 h 6844842"/>
              <a:gd name="connsiteX15056" fmla="*/ 0 w 9143999"/>
              <a:gd name="connsiteY15056" fmla="*/ 5165708 h 6844842"/>
              <a:gd name="connsiteX15057" fmla="*/ 9248 w 9143999"/>
              <a:gd name="connsiteY15057" fmla="*/ 5166292 h 6844842"/>
              <a:gd name="connsiteX15058" fmla="*/ 28172 w 9143999"/>
              <a:gd name="connsiteY15058" fmla="*/ 5184864 h 6844842"/>
              <a:gd name="connsiteX15059" fmla="*/ 28172 w 9143999"/>
              <a:gd name="connsiteY15059" fmla="*/ 5219153 h 6844842"/>
              <a:gd name="connsiteX15060" fmla="*/ 7169 w 9143999"/>
              <a:gd name="connsiteY15060" fmla="*/ 5242158 h 6844842"/>
              <a:gd name="connsiteX15061" fmla="*/ 9136828 w 9143999"/>
              <a:gd name="connsiteY15061" fmla="*/ 5242158 h 6844842"/>
              <a:gd name="connsiteX15062" fmla="*/ 9115825 w 9143999"/>
              <a:gd name="connsiteY15062" fmla="*/ 5219153 h 6844842"/>
              <a:gd name="connsiteX15063" fmla="*/ 9115825 w 9143999"/>
              <a:gd name="connsiteY15063" fmla="*/ 5184864 h 6844842"/>
              <a:gd name="connsiteX15064" fmla="*/ 9134749 w 9143999"/>
              <a:gd name="connsiteY15064" fmla="*/ 5166292 h 6844842"/>
              <a:gd name="connsiteX15065" fmla="*/ 9143999 w 9143999"/>
              <a:gd name="connsiteY15065" fmla="*/ 5165708 h 6844842"/>
              <a:gd name="connsiteX15066" fmla="*/ 9143999 w 9143999"/>
              <a:gd name="connsiteY15066" fmla="*/ 5240815 h 6844842"/>
              <a:gd name="connsiteX15067" fmla="*/ 1450317 w 9143999"/>
              <a:gd name="connsiteY15067" fmla="*/ 5246585 h 6844842"/>
              <a:gd name="connsiteX15068" fmla="*/ 1427599 w 9143999"/>
              <a:gd name="connsiteY15068" fmla="*/ 5234586 h 6844842"/>
              <a:gd name="connsiteX15069" fmla="*/ 1452174 w 9143999"/>
              <a:gd name="connsiteY15069" fmla="*/ 5162005 h 6844842"/>
              <a:gd name="connsiteX15070" fmla="*/ 1485321 w 9143999"/>
              <a:gd name="connsiteY15070" fmla="*/ 5183149 h 6844842"/>
              <a:gd name="connsiteX15071" fmla="*/ 1473891 w 9143999"/>
              <a:gd name="connsiteY15071" fmla="*/ 5232871 h 6844842"/>
              <a:gd name="connsiteX15072" fmla="*/ 1450317 w 9143999"/>
              <a:gd name="connsiteY15072" fmla="*/ 5246585 h 6844842"/>
              <a:gd name="connsiteX15073" fmla="*/ 7693680 w 9143999"/>
              <a:gd name="connsiteY15073" fmla="*/ 5246585 h 6844842"/>
              <a:gd name="connsiteX15074" fmla="*/ 7670106 w 9143999"/>
              <a:gd name="connsiteY15074" fmla="*/ 5232871 h 6844842"/>
              <a:gd name="connsiteX15075" fmla="*/ 7658676 w 9143999"/>
              <a:gd name="connsiteY15075" fmla="*/ 5183149 h 6844842"/>
              <a:gd name="connsiteX15076" fmla="*/ 7691823 w 9143999"/>
              <a:gd name="connsiteY15076" fmla="*/ 5162005 h 6844842"/>
              <a:gd name="connsiteX15077" fmla="*/ 7716398 w 9143999"/>
              <a:gd name="connsiteY15077" fmla="*/ 5234586 h 6844842"/>
              <a:gd name="connsiteX15078" fmla="*/ 7693680 w 9143999"/>
              <a:gd name="connsiteY15078" fmla="*/ 5246585 h 6844842"/>
              <a:gd name="connsiteX15079" fmla="*/ 3295431 w 9143999"/>
              <a:gd name="connsiteY15079" fmla="*/ 5247032 h 6844842"/>
              <a:gd name="connsiteX15080" fmla="*/ 3272910 w 9143999"/>
              <a:gd name="connsiteY15080" fmla="*/ 5234585 h 6844842"/>
              <a:gd name="connsiteX15081" fmla="*/ 3307200 w 9143999"/>
              <a:gd name="connsiteY15081" fmla="*/ 5162005 h 6844842"/>
              <a:gd name="connsiteX15082" fmla="*/ 3346062 w 9143999"/>
              <a:gd name="connsiteY15082" fmla="*/ 5203152 h 6844842"/>
              <a:gd name="connsiteX15083" fmla="*/ 3295431 w 9143999"/>
              <a:gd name="connsiteY15083" fmla="*/ 5247032 h 6844842"/>
              <a:gd name="connsiteX15084" fmla="*/ 5848566 w 9143999"/>
              <a:gd name="connsiteY15084" fmla="*/ 5247032 h 6844842"/>
              <a:gd name="connsiteX15085" fmla="*/ 5797935 w 9143999"/>
              <a:gd name="connsiteY15085" fmla="*/ 5203152 h 6844842"/>
              <a:gd name="connsiteX15086" fmla="*/ 5836797 w 9143999"/>
              <a:gd name="connsiteY15086" fmla="*/ 5162005 h 6844842"/>
              <a:gd name="connsiteX15087" fmla="*/ 5871087 w 9143999"/>
              <a:gd name="connsiteY15087" fmla="*/ 5234585 h 6844842"/>
              <a:gd name="connsiteX15088" fmla="*/ 5848566 w 9143999"/>
              <a:gd name="connsiteY15088" fmla="*/ 5247032 h 6844842"/>
              <a:gd name="connsiteX15089" fmla="*/ 3971446 w 9143999"/>
              <a:gd name="connsiteY15089" fmla="*/ 5247085 h 6844842"/>
              <a:gd name="connsiteX15090" fmla="*/ 3941085 w 9143999"/>
              <a:gd name="connsiteY15090" fmla="*/ 5238012 h 6844842"/>
              <a:gd name="connsiteX15091" fmla="*/ 3927940 w 9143999"/>
              <a:gd name="connsiteY15091" fmla="*/ 5204865 h 6844842"/>
              <a:gd name="connsiteX15092" fmla="*/ 3968517 w 9143999"/>
              <a:gd name="connsiteY15092" fmla="*/ 5162005 h 6844842"/>
              <a:gd name="connsiteX15093" fmla="*/ 4001092 w 9143999"/>
              <a:gd name="connsiteY15093" fmla="*/ 5179149 h 6844842"/>
              <a:gd name="connsiteX15094" fmla="*/ 3998806 w 9143999"/>
              <a:gd name="connsiteY15094" fmla="*/ 5230012 h 6844842"/>
              <a:gd name="connsiteX15095" fmla="*/ 3971446 w 9143999"/>
              <a:gd name="connsiteY15095" fmla="*/ 5247085 h 6844842"/>
              <a:gd name="connsiteX15096" fmla="*/ 5172551 w 9143999"/>
              <a:gd name="connsiteY15096" fmla="*/ 5247085 h 6844842"/>
              <a:gd name="connsiteX15097" fmla="*/ 5145191 w 9143999"/>
              <a:gd name="connsiteY15097" fmla="*/ 5230012 h 6844842"/>
              <a:gd name="connsiteX15098" fmla="*/ 5142905 w 9143999"/>
              <a:gd name="connsiteY15098" fmla="*/ 5179149 h 6844842"/>
              <a:gd name="connsiteX15099" fmla="*/ 5175480 w 9143999"/>
              <a:gd name="connsiteY15099" fmla="*/ 5162005 h 6844842"/>
              <a:gd name="connsiteX15100" fmla="*/ 5216057 w 9143999"/>
              <a:gd name="connsiteY15100" fmla="*/ 5204865 h 6844842"/>
              <a:gd name="connsiteX15101" fmla="*/ 5202912 w 9143999"/>
              <a:gd name="connsiteY15101" fmla="*/ 5238012 h 6844842"/>
              <a:gd name="connsiteX15102" fmla="*/ 5172551 w 9143999"/>
              <a:gd name="connsiteY15102" fmla="*/ 5247085 h 6844842"/>
              <a:gd name="connsiteX15103" fmla="*/ 4496172 w 9143999"/>
              <a:gd name="connsiteY15103" fmla="*/ 5247444 h 6844842"/>
              <a:gd name="connsiteX15104" fmla="*/ 4468883 w 9143999"/>
              <a:gd name="connsiteY15104" fmla="*/ 5238012 h 6844842"/>
              <a:gd name="connsiteX15105" fmla="*/ 4458596 w 9143999"/>
              <a:gd name="connsiteY15105" fmla="*/ 5187152 h 6844842"/>
              <a:gd name="connsiteX15106" fmla="*/ 4500315 w 9143999"/>
              <a:gd name="connsiteY15106" fmla="*/ 5162005 h 6844842"/>
              <a:gd name="connsiteX15107" fmla="*/ 4524890 w 9143999"/>
              <a:gd name="connsiteY15107" fmla="*/ 5170575 h 6844842"/>
              <a:gd name="connsiteX15108" fmla="*/ 4539177 w 9143999"/>
              <a:gd name="connsiteY15108" fmla="*/ 5179149 h 6844842"/>
              <a:gd name="connsiteX15109" fmla="*/ 4550036 w 9143999"/>
              <a:gd name="connsiteY15109" fmla="*/ 5202009 h 6844842"/>
              <a:gd name="connsiteX15110" fmla="*/ 4542606 w 9143999"/>
              <a:gd name="connsiteY15110" fmla="*/ 5224869 h 6844842"/>
              <a:gd name="connsiteX15111" fmla="*/ 4524318 w 9143999"/>
              <a:gd name="connsiteY15111" fmla="*/ 5236299 h 6844842"/>
              <a:gd name="connsiteX15112" fmla="*/ 4496172 w 9143999"/>
              <a:gd name="connsiteY15112" fmla="*/ 5247444 h 6844842"/>
              <a:gd name="connsiteX15113" fmla="*/ 4647825 w 9143999"/>
              <a:gd name="connsiteY15113" fmla="*/ 5247444 h 6844842"/>
              <a:gd name="connsiteX15114" fmla="*/ 4619679 w 9143999"/>
              <a:gd name="connsiteY15114" fmla="*/ 5236299 h 6844842"/>
              <a:gd name="connsiteX15115" fmla="*/ 4601391 w 9143999"/>
              <a:gd name="connsiteY15115" fmla="*/ 5224869 h 6844842"/>
              <a:gd name="connsiteX15116" fmla="*/ 4593961 w 9143999"/>
              <a:gd name="connsiteY15116" fmla="*/ 5202009 h 6844842"/>
              <a:gd name="connsiteX15117" fmla="*/ 4604820 w 9143999"/>
              <a:gd name="connsiteY15117" fmla="*/ 5179149 h 6844842"/>
              <a:gd name="connsiteX15118" fmla="*/ 4619107 w 9143999"/>
              <a:gd name="connsiteY15118" fmla="*/ 5170575 h 6844842"/>
              <a:gd name="connsiteX15119" fmla="*/ 4643682 w 9143999"/>
              <a:gd name="connsiteY15119" fmla="*/ 5162005 h 6844842"/>
              <a:gd name="connsiteX15120" fmla="*/ 4685401 w 9143999"/>
              <a:gd name="connsiteY15120" fmla="*/ 5187152 h 6844842"/>
              <a:gd name="connsiteX15121" fmla="*/ 4675114 w 9143999"/>
              <a:gd name="connsiteY15121" fmla="*/ 5238012 h 6844842"/>
              <a:gd name="connsiteX15122" fmla="*/ 4647825 w 9143999"/>
              <a:gd name="connsiteY15122" fmla="*/ 5247444 h 6844842"/>
              <a:gd name="connsiteX15123" fmla="*/ 1983404 w 9143999"/>
              <a:gd name="connsiteY15123" fmla="*/ 5247726 h 6844842"/>
              <a:gd name="connsiteX15124" fmla="*/ 1957115 w 9143999"/>
              <a:gd name="connsiteY15124" fmla="*/ 5235727 h 6844842"/>
              <a:gd name="connsiteX15125" fmla="*/ 1982833 w 9143999"/>
              <a:gd name="connsiteY15125" fmla="*/ 5162003 h 6844842"/>
              <a:gd name="connsiteX15126" fmla="*/ 2022266 w 9143999"/>
              <a:gd name="connsiteY15126" fmla="*/ 5203151 h 6844842"/>
              <a:gd name="connsiteX15127" fmla="*/ 1983404 w 9143999"/>
              <a:gd name="connsiteY15127" fmla="*/ 5247726 h 6844842"/>
              <a:gd name="connsiteX15128" fmla="*/ 7160593 w 9143999"/>
              <a:gd name="connsiteY15128" fmla="*/ 5247726 h 6844842"/>
              <a:gd name="connsiteX15129" fmla="*/ 7121731 w 9143999"/>
              <a:gd name="connsiteY15129" fmla="*/ 5203151 h 6844842"/>
              <a:gd name="connsiteX15130" fmla="*/ 7161164 w 9143999"/>
              <a:gd name="connsiteY15130" fmla="*/ 5162003 h 6844842"/>
              <a:gd name="connsiteX15131" fmla="*/ 7186882 w 9143999"/>
              <a:gd name="connsiteY15131" fmla="*/ 5235727 h 6844842"/>
              <a:gd name="connsiteX15132" fmla="*/ 7160593 w 9143999"/>
              <a:gd name="connsiteY15132" fmla="*/ 5247726 h 6844842"/>
              <a:gd name="connsiteX15133" fmla="*/ 2649444 w 9143999"/>
              <a:gd name="connsiteY15133" fmla="*/ 5247941 h 6844842"/>
              <a:gd name="connsiteX15134" fmla="*/ 2610439 w 9143999"/>
              <a:gd name="connsiteY15134" fmla="*/ 5231152 h 6844842"/>
              <a:gd name="connsiteX15135" fmla="*/ 2610439 w 9143999"/>
              <a:gd name="connsiteY15135" fmla="*/ 5176860 h 6844842"/>
              <a:gd name="connsiteX15136" fmla="*/ 2645872 w 9143999"/>
              <a:gd name="connsiteY15136" fmla="*/ 5163145 h 6844842"/>
              <a:gd name="connsiteX15137" fmla="*/ 2680162 w 9143999"/>
              <a:gd name="connsiteY15137" fmla="*/ 5183718 h 6844842"/>
              <a:gd name="connsiteX15138" fmla="*/ 2684162 w 9143999"/>
              <a:gd name="connsiteY15138" fmla="*/ 5219723 h 6844842"/>
              <a:gd name="connsiteX15139" fmla="*/ 2649444 w 9143999"/>
              <a:gd name="connsiteY15139" fmla="*/ 5247941 h 6844842"/>
              <a:gd name="connsiteX15140" fmla="*/ 6494553 w 9143999"/>
              <a:gd name="connsiteY15140" fmla="*/ 5247941 h 6844842"/>
              <a:gd name="connsiteX15141" fmla="*/ 6459835 w 9143999"/>
              <a:gd name="connsiteY15141" fmla="*/ 5219723 h 6844842"/>
              <a:gd name="connsiteX15142" fmla="*/ 6463835 w 9143999"/>
              <a:gd name="connsiteY15142" fmla="*/ 5183718 h 6844842"/>
              <a:gd name="connsiteX15143" fmla="*/ 6498125 w 9143999"/>
              <a:gd name="connsiteY15143" fmla="*/ 5163145 h 6844842"/>
              <a:gd name="connsiteX15144" fmla="*/ 6533558 w 9143999"/>
              <a:gd name="connsiteY15144" fmla="*/ 5176860 h 6844842"/>
              <a:gd name="connsiteX15145" fmla="*/ 6533558 w 9143999"/>
              <a:gd name="connsiteY15145" fmla="*/ 5231152 h 6844842"/>
              <a:gd name="connsiteX15146" fmla="*/ 6494553 w 9143999"/>
              <a:gd name="connsiteY15146" fmla="*/ 5247941 h 6844842"/>
              <a:gd name="connsiteX15147" fmla="*/ 260462 w 9143999"/>
              <a:gd name="connsiteY15147" fmla="*/ 5248303 h 6844842"/>
              <a:gd name="connsiteX15148" fmla="*/ 226223 w 9143999"/>
              <a:gd name="connsiteY15148" fmla="*/ 5234586 h 6844842"/>
              <a:gd name="connsiteX15149" fmla="*/ 224511 w 9143999"/>
              <a:gd name="connsiteY15149" fmla="*/ 5174006 h 6844842"/>
              <a:gd name="connsiteX15150" fmla="*/ 294132 w 9143999"/>
              <a:gd name="connsiteY15150" fmla="*/ 5172862 h 6844842"/>
              <a:gd name="connsiteX15151" fmla="*/ 292989 w 9143999"/>
              <a:gd name="connsiteY15151" fmla="*/ 5232872 h 6844842"/>
              <a:gd name="connsiteX15152" fmla="*/ 260462 w 9143999"/>
              <a:gd name="connsiteY15152" fmla="*/ 5248303 h 6844842"/>
              <a:gd name="connsiteX15153" fmla="*/ 8883535 w 9143999"/>
              <a:gd name="connsiteY15153" fmla="*/ 5248303 h 6844842"/>
              <a:gd name="connsiteX15154" fmla="*/ 8851008 w 9143999"/>
              <a:gd name="connsiteY15154" fmla="*/ 5232872 h 6844842"/>
              <a:gd name="connsiteX15155" fmla="*/ 8849865 w 9143999"/>
              <a:gd name="connsiteY15155" fmla="*/ 5172862 h 6844842"/>
              <a:gd name="connsiteX15156" fmla="*/ 8919486 w 9143999"/>
              <a:gd name="connsiteY15156" fmla="*/ 5174006 h 6844842"/>
              <a:gd name="connsiteX15157" fmla="*/ 8917774 w 9143999"/>
              <a:gd name="connsiteY15157" fmla="*/ 5234586 h 6844842"/>
              <a:gd name="connsiteX15158" fmla="*/ 8883535 w 9143999"/>
              <a:gd name="connsiteY15158" fmla="*/ 5248303 h 6844842"/>
              <a:gd name="connsiteX15159" fmla="*/ 1983976 w 9143999"/>
              <a:gd name="connsiteY15159" fmla="*/ 5348626 h 6844842"/>
              <a:gd name="connsiteX15160" fmla="*/ 1974260 w 9143999"/>
              <a:gd name="connsiteY15160" fmla="*/ 5345197 h 6844842"/>
              <a:gd name="connsiteX15161" fmla="*/ 1984547 w 9143999"/>
              <a:gd name="connsiteY15161" fmla="*/ 5323481 h 6844842"/>
              <a:gd name="connsiteX15162" fmla="*/ 1983976 w 9143999"/>
              <a:gd name="connsiteY15162" fmla="*/ 5348626 h 6844842"/>
              <a:gd name="connsiteX15163" fmla="*/ 7160021 w 9143999"/>
              <a:gd name="connsiteY15163" fmla="*/ 5348626 h 6844842"/>
              <a:gd name="connsiteX15164" fmla="*/ 7159450 w 9143999"/>
              <a:gd name="connsiteY15164" fmla="*/ 5323481 h 6844842"/>
              <a:gd name="connsiteX15165" fmla="*/ 7169737 w 9143999"/>
              <a:gd name="connsiteY15165" fmla="*/ 5345197 h 6844842"/>
              <a:gd name="connsiteX15166" fmla="*/ 7160021 w 9143999"/>
              <a:gd name="connsiteY15166" fmla="*/ 5348626 h 6844842"/>
              <a:gd name="connsiteX15167" fmla="*/ 3968802 w 9143999"/>
              <a:gd name="connsiteY15167" fmla="*/ 5348764 h 6844842"/>
              <a:gd name="connsiteX15168" fmla="*/ 3964515 w 9143999"/>
              <a:gd name="connsiteY15168" fmla="*/ 5342334 h 6844842"/>
              <a:gd name="connsiteX15169" fmla="*/ 3974802 w 9143999"/>
              <a:gd name="connsiteY15169" fmla="*/ 5332047 h 6844842"/>
              <a:gd name="connsiteX15170" fmla="*/ 3974802 w 9143999"/>
              <a:gd name="connsiteY15170" fmla="*/ 5345765 h 6844842"/>
              <a:gd name="connsiteX15171" fmla="*/ 3968802 w 9143999"/>
              <a:gd name="connsiteY15171" fmla="*/ 5348764 h 6844842"/>
              <a:gd name="connsiteX15172" fmla="*/ 5175195 w 9143999"/>
              <a:gd name="connsiteY15172" fmla="*/ 5348764 h 6844842"/>
              <a:gd name="connsiteX15173" fmla="*/ 5169195 w 9143999"/>
              <a:gd name="connsiteY15173" fmla="*/ 5345765 h 6844842"/>
              <a:gd name="connsiteX15174" fmla="*/ 5169195 w 9143999"/>
              <a:gd name="connsiteY15174" fmla="*/ 5332047 h 6844842"/>
              <a:gd name="connsiteX15175" fmla="*/ 5179482 w 9143999"/>
              <a:gd name="connsiteY15175" fmla="*/ 5342334 h 6844842"/>
              <a:gd name="connsiteX15176" fmla="*/ 5175195 w 9143999"/>
              <a:gd name="connsiteY15176" fmla="*/ 5348764 h 6844842"/>
              <a:gd name="connsiteX15177" fmla="*/ 126308 w 9143999"/>
              <a:gd name="connsiteY15177" fmla="*/ 5349196 h 6844842"/>
              <a:gd name="connsiteX15178" fmla="*/ 111999 w 9143999"/>
              <a:gd name="connsiteY15178" fmla="*/ 5337766 h 6844842"/>
              <a:gd name="connsiteX15179" fmla="*/ 142334 w 9143999"/>
              <a:gd name="connsiteY15179" fmla="*/ 5336051 h 6844842"/>
              <a:gd name="connsiteX15180" fmla="*/ 126308 w 9143999"/>
              <a:gd name="connsiteY15180" fmla="*/ 5349196 h 6844842"/>
              <a:gd name="connsiteX15181" fmla="*/ 2246449 w 9143999"/>
              <a:gd name="connsiteY15181" fmla="*/ 5349196 h 6844842"/>
              <a:gd name="connsiteX15182" fmla="*/ 2233305 w 9143999"/>
              <a:gd name="connsiteY15182" fmla="*/ 5336055 h 6844842"/>
              <a:gd name="connsiteX15183" fmla="*/ 2246449 w 9143999"/>
              <a:gd name="connsiteY15183" fmla="*/ 5322908 h 6844842"/>
              <a:gd name="connsiteX15184" fmla="*/ 2259022 w 9143999"/>
              <a:gd name="connsiteY15184" fmla="*/ 5336055 h 6844842"/>
              <a:gd name="connsiteX15185" fmla="*/ 2246449 w 9143999"/>
              <a:gd name="connsiteY15185" fmla="*/ 5349196 h 6844842"/>
              <a:gd name="connsiteX15186" fmla="*/ 6897548 w 9143999"/>
              <a:gd name="connsiteY15186" fmla="*/ 5349196 h 6844842"/>
              <a:gd name="connsiteX15187" fmla="*/ 6884975 w 9143999"/>
              <a:gd name="connsiteY15187" fmla="*/ 5336055 h 6844842"/>
              <a:gd name="connsiteX15188" fmla="*/ 6897548 w 9143999"/>
              <a:gd name="connsiteY15188" fmla="*/ 5322908 h 6844842"/>
              <a:gd name="connsiteX15189" fmla="*/ 6910692 w 9143999"/>
              <a:gd name="connsiteY15189" fmla="*/ 5336055 h 6844842"/>
              <a:gd name="connsiteX15190" fmla="*/ 6897548 w 9143999"/>
              <a:gd name="connsiteY15190" fmla="*/ 5349196 h 6844842"/>
              <a:gd name="connsiteX15191" fmla="*/ 9017689 w 9143999"/>
              <a:gd name="connsiteY15191" fmla="*/ 5349196 h 6844842"/>
              <a:gd name="connsiteX15192" fmla="*/ 9001663 w 9143999"/>
              <a:gd name="connsiteY15192" fmla="*/ 5336051 h 6844842"/>
              <a:gd name="connsiteX15193" fmla="*/ 9031998 w 9143999"/>
              <a:gd name="connsiteY15193" fmla="*/ 5337766 h 6844842"/>
              <a:gd name="connsiteX15194" fmla="*/ 9017689 w 9143999"/>
              <a:gd name="connsiteY15194" fmla="*/ 5349196 h 6844842"/>
              <a:gd name="connsiteX15195" fmla="*/ 2643157 w 9143999"/>
              <a:gd name="connsiteY15195" fmla="*/ 5349909 h 6844842"/>
              <a:gd name="connsiteX15196" fmla="*/ 2629298 w 9143999"/>
              <a:gd name="connsiteY15196" fmla="*/ 5341765 h 6844842"/>
              <a:gd name="connsiteX15197" fmla="*/ 2644157 w 9143999"/>
              <a:gd name="connsiteY15197" fmla="*/ 5321768 h 6844842"/>
              <a:gd name="connsiteX15198" fmla="*/ 2657873 w 9143999"/>
              <a:gd name="connsiteY15198" fmla="*/ 5345196 h 6844842"/>
              <a:gd name="connsiteX15199" fmla="*/ 2643157 w 9143999"/>
              <a:gd name="connsiteY15199" fmla="*/ 5349909 h 6844842"/>
              <a:gd name="connsiteX15200" fmla="*/ 6500840 w 9143999"/>
              <a:gd name="connsiteY15200" fmla="*/ 5349909 h 6844842"/>
              <a:gd name="connsiteX15201" fmla="*/ 6486124 w 9143999"/>
              <a:gd name="connsiteY15201" fmla="*/ 5345196 h 6844842"/>
              <a:gd name="connsiteX15202" fmla="*/ 6499840 w 9143999"/>
              <a:gd name="connsiteY15202" fmla="*/ 5321768 h 6844842"/>
              <a:gd name="connsiteX15203" fmla="*/ 6514699 w 9143999"/>
              <a:gd name="connsiteY15203" fmla="*/ 5341765 h 6844842"/>
              <a:gd name="connsiteX15204" fmla="*/ 6500840 w 9143999"/>
              <a:gd name="connsiteY15204" fmla="*/ 5349909 h 6844842"/>
              <a:gd name="connsiteX15205" fmla="*/ 3440362 w 9143999"/>
              <a:gd name="connsiteY15205" fmla="*/ 5350053 h 6844842"/>
              <a:gd name="connsiteX15206" fmla="*/ 3428146 w 9143999"/>
              <a:gd name="connsiteY15206" fmla="*/ 5341765 h 6844842"/>
              <a:gd name="connsiteX15207" fmla="*/ 3440719 w 9143999"/>
              <a:gd name="connsiteY15207" fmla="*/ 5321766 h 6844842"/>
              <a:gd name="connsiteX15208" fmla="*/ 3448720 w 9143999"/>
              <a:gd name="connsiteY15208" fmla="*/ 5336055 h 6844842"/>
              <a:gd name="connsiteX15209" fmla="*/ 3440362 w 9143999"/>
              <a:gd name="connsiteY15209" fmla="*/ 5350053 h 6844842"/>
              <a:gd name="connsiteX15210" fmla="*/ 5703635 w 9143999"/>
              <a:gd name="connsiteY15210" fmla="*/ 5350053 h 6844842"/>
              <a:gd name="connsiteX15211" fmla="*/ 5695277 w 9143999"/>
              <a:gd name="connsiteY15211" fmla="*/ 5336055 h 6844842"/>
              <a:gd name="connsiteX15212" fmla="*/ 5703278 w 9143999"/>
              <a:gd name="connsiteY15212" fmla="*/ 5321766 h 6844842"/>
              <a:gd name="connsiteX15213" fmla="*/ 5715851 w 9143999"/>
              <a:gd name="connsiteY15213" fmla="*/ 5341765 h 6844842"/>
              <a:gd name="connsiteX15214" fmla="*/ 5703635 w 9143999"/>
              <a:gd name="connsiteY15214" fmla="*/ 5350053 h 6844842"/>
              <a:gd name="connsiteX15215" fmla="*/ 2775398 w 9143999"/>
              <a:gd name="connsiteY15215" fmla="*/ 5350337 h 6844842"/>
              <a:gd name="connsiteX15216" fmla="*/ 2766254 w 9143999"/>
              <a:gd name="connsiteY15216" fmla="*/ 5341762 h 6844842"/>
              <a:gd name="connsiteX15217" fmla="*/ 2775970 w 9143999"/>
              <a:gd name="connsiteY15217" fmla="*/ 5324623 h 6844842"/>
              <a:gd name="connsiteX15218" fmla="*/ 2775398 w 9143999"/>
              <a:gd name="connsiteY15218" fmla="*/ 5350337 h 6844842"/>
              <a:gd name="connsiteX15219" fmla="*/ 6368599 w 9143999"/>
              <a:gd name="connsiteY15219" fmla="*/ 5350337 h 6844842"/>
              <a:gd name="connsiteX15220" fmla="*/ 6368027 w 9143999"/>
              <a:gd name="connsiteY15220" fmla="*/ 5324623 h 6844842"/>
              <a:gd name="connsiteX15221" fmla="*/ 6377743 w 9143999"/>
              <a:gd name="connsiteY15221" fmla="*/ 5341762 h 6844842"/>
              <a:gd name="connsiteX15222" fmla="*/ 6368599 w 9143999"/>
              <a:gd name="connsiteY15222" fmla="*/ 5350337 h 6844842"/>
              <a:gd name="connsiteX15223" fmla="*/ 3040724 w 9143999"/>
              <a:gd name="connsiteY15223" fmla="*/ 5350345 h 6844842"/>
              <a:gd name="connsiteX15224" fmla="*/ 3026436 w 9143999"/>
              <a:gd name="connsiteY15224" fmla="*/ 5336627 h 6844842"/>
              <a:gd name="connsiteX15225" fmla="*/ 3049868 w 9143999"/>
              <a:gd name="connsiteY15225" fmla="*/ 5319485 h 6844842"/>
              <a:gd name="connsiteX15226" fmla="*/ 3055012 w 9143999"/>
              <a:gd name="connsiteY15226" fmla="*/ 5336627 h 6844842"/>
              <a:gd name="connsiteX15227" fmla="*/ 3040724 w 9143999"/>
              <a:gd name="connsiteY15227" fmla="*/ 5350345 h 6844842"/>
              <a:gd name="connsiteX15228" fmla="*/ 6103273 w 9143999"/>
              <a:gd name="connsiteY15228" fmla="*/ 5350345 h 6844842"/>
              <a:gd name="connsiteX15229" fmla="*/ 6088985 w 9143999"/>
              <a:gd name="connsiteY15229" fmla="*/ 5336627 h 6844842"/>
              <a:gd name="connsiteX15230" fmla="*/ 6094129 w 9143999"/>
              <a:gd name="connsiteY15230" fmla="*/ 5319485 h 6844842"/>
              <a:gd name="connsiteX15231" fmla="*/ 6117561 w 9143999"/>
              <a:gd name="connsiteY15231" fmla="*/ 5336627 h 6844842"/>
              <a:gd name="connsiteX15232" fmla="*/ 6103273 w 9143999"/>
              <a:gd name="connsiteY15232" fmla="*/ 5350345 h 6844842"/>
              <a:gd name="connsiteX15233" fmla="*/ 1319838 w 9143999"/>
              <a:gd name="connsiteY15233" fmla="*/ 5354929 h 6844842"/>
              <a:gd name="connsiteX15234" fmla="*/ 1303791 w 9143999"/>
              <a:gd name="connsiteY15234" fmla="*/ 5350911 h 6844842"/>
              <a:gd name="connsiteX15235" fmla="*/ 1299791 w 9143999"/>
              <a:gd name="connsiteY15235" fmla="*/ 5330911 h 6844842"/>
              <a:gd name="connsiteX15236" fmla="*/ 1338081 w 9143999"/>
              <a:gd name="connsiteY15236" fmla="*/ 5325196 h 6844842"/>
              <a:gd name="connsiteX15237" fmla="*/ 1319838 w 9143999"/>
              <a:gd name="connsiteY15237" fmla="*/ 5354929 h 6844842"/>
              <a:gd name="connsiteX15238" fmla="*/ 7824159 w 9143999"/>
              <a:gd name="connsiteY15238" fmla="*/ 5354929 h 6844842"/>
              <a:gd name="connsiteX15239" fmla="*/ 7805916 w 9143999"/>
              <a:gd name="connsiteY15239" fmla="*/ 5325196 h 6844842"/>
              <a:gd name="connsiteX15240" fmla="*/ 7844206 w 9143999"/>
              <a:gd name="connsiteY15240" fmla="*/ 5330911 h 6844842"/>
              <a:gd name="connsiteX15241" fmla="*/ 7840206 w 9143999"/>
              <a:gd name="connsiteY15241" fmla="*/ 5350911 h 6844842"/>
              <a:gd name="connsiteX15242" fmla="*/ 7824159 w 9143999"/>
              <a:gd name="connsiteY15242" fmla="*/ 5354929 h 6844842"/>
              <a:gd name="connsiteX15243" fmla="*/ 1450013 w 9143999"/>
              <a:gd name="connsiteY15243" fmla="*/ 5355469 h 6844842"/>
              <a:gd name="connsiteX15244" fmla="*/ 1435600 w 9143999"/>
              <a:gd name="connsiteY15244" fmla="*/ 5350909 h 6844842"/>
              <a:gd name="connsiteX15245" fmla="*/ 1429885 w 9143999"/>
              <a:gd name="connsiteY15245" fmla="*/ 5332624 h 6844842"/>
              <a:gd name="connsiteX15246" fmla="*/ 1451602 w 9143999"/>
              <a:gd name="connsiteY15246" fmla="*/ 5318909 h 6844842"/>
              <a:gd name="connsiteX15247" fmla="*/ 1473319 w 9143999"/>
              <a:gd name="connsiteY15247" fmla="*/ 5329194 h 6844842"/>
              <a:gd name="connsiteX15248" fmla="*/ 1450013 w 9143999"/>
              <a:gd name="connsiteY15248" fmla="*/ 5355469 h 6844842"/>
              <a:gd name="connsiteX15249" fmla="*/ 7693984 w 9143999"/>
              <a:gd name="connsiteY15249" fmla="*/ 5355469 h 6844842"/>
              <a:gd name="connsiteX15250" fmla="*/ 7670678 w 9143999"/>
              <a:gd name="connsiteY15250" fmla="*/ 5329194 h 6844842"/>
              <a:gd name="connsiteX15251" fmla="*/ 7692395 w 9143999"/>
              <a:gd name="connsiteY15251" fmla="*/ 5318909 h 6844842"/>
              <a:gd name="connsiteX15252" fmla="*/ 7714112 w 9143999"/>
              <a:gd name="connsiteY15252" fmla="*/ 5332624 h 6844842"/>
              <a:gd name="connsiteX15253" fmla="*/ 7708397 w 9143999"/>
              <a:gd name="connsiteY15253" fmla="*/ 5350909 h 6844842"/>
              <a:gd name="connsiteX15254" fmla="*/ 7693984 w 9143999"/>
              <a:gd name="connsiteY15254" fmla="*/ 5355469 h 6844842"/>
              <a:gd name="connsiteX15255" fmla="*/ 3699689 w 9143999"/>
              <a:gd name="connsiteY15255" fmla="*/ 5355623 h 6844842"/>
              <a:gd name="connsiteX15256" fmla="*/ 3689473 w 9143999"/>
              <a:gd name="connsiteY15256" fmla="*/ 5348625 h 6844842"/>
              <a:gd name="connsiteX15257" fmla="*/ 3686615 w 9143999"/>
              <a:gd name="connsiteY15257" fmla="*/ 5328051 h 6844842"/>
              <a:gd name="connsiteX15258" fmla="*/ 3719191 w 9143999"/>
              <a:gd name="connsiteY15258" fmla="*/ 5329194 h 6844842"/>
              <a:gd name="connsiteX15259" fmla="*/ 3714619 w 9143999"/>
              <a:gd name="connsiteY15259" fmla="*/ 5348055 h 6844842"/>
              <a:gd name="connsiteX15260" fmla="*/ 3699689 w 9143999"/>
              <a:gd name="connsiteY15260" fmla="*/ 5355623 h 6844842"/>
              <a:gd name="connsiteX15261" fmla="*/ 5444308 w 9143999"/>
              <a:gd name="connsiteY15261" fmla="*/ 5355623 h 6844842"/>
              <a:gd name="connsiteX15262" fmla="*/ 5429378 w 9143999"/>
              <a:gd name="connsiteY15262" fmla="*/ 5348055 h 6844842"/>
              <a:gd name="connsiteX15263" fmla="*/ 5424806 w 9143999"/>
              <a:gd name="connsiteY15263" fmla="*/ 5329194 h 6844842"/>
              <a:gd name="connsiteX15264" fmla="*/ 5457382 w 9143999"/>
              <a:gd name="connsiteY15264" fmla="*/ 5328051 h 6844842"/>
              <a:gd name="connsiteX15265" fmla="*/ 5454524 w 9143999"/>
              <a:gd name="connsiteY15265" fmla="*/ 5348625 h 6844842"/>
              <a:gd name="connsiteX15266" fmla="*/ 5444308 w 9143999"/>
              <a:gd name="connsiteY15266" fmla="*/ 5355623 h 6844842"/>
              <a:gd name="connsiteX15267" fmla="*/ 4098899 w 9143999"/>
              <a:gd name="connsiteY15267" fmla="*/ 5355836 h 6844842"/>
              <a:gd name="connsiteX15268" fmla="*/ 4084326 w 9143999"/>
              <a:gd name="connsiteY15268" fmla="*/ 5348055 h 6844842"/>
              <a:gd name="connsiteX15269" fmla="*/ 4099756 w 9143999"/>
              <a:gd name="connsiteY15269" fmla="*/ 5317194 h 6844842"/>
              <a:gd name="connsiteX15270" fmla="*/ 4115187 w 9143999"/>
              <a:gd name="connsiteY15270" fmla="*/ 5346911 h 6844842"/>
              <a:gd name="connsiteX15271" fmla="*/ 4098899 w 9143999"/>
              <a:gd name="connsiteY15271" fmla="*/ 5355836 h 6844842"/>
              <a:gd name="connsiteX15272" fmla="*/ 5045098 w 9143999"/>
              <a:gd name="connsiteY15272" fmla="*/ 5355836 h 6844842"/>
              <a:gd name="connsiteX15273" fmla="*/ 5028810 w 9143999"/>
              <a:gd name="connsiteY15273" fmla="*/ 5346911 h 6844842"/>
              <a:gd name="connsiteX15274" fmla="*/ 5044241 w 9143999"/>
              <a:gd name="connsiteY15274" fmla="*/ 5317194 h 6844842"/>
              <a:gd name="connsiteX15275" fmla="*/ 5059671 w 9143999"/>
              <a:gd name="connsiteY15275" fmla="*/ 5348055 h 6844842"/>
              <a:gd name="connsiteX15276" fmla="*/ 5045098 w 9143999"/>
              <a:gd name="connsiteY15276" fmla="*/ 5355836 h 6844842"/>
              <a:gd name="connsiteX15277" fmla="*/ 0 w 9143999"/>
              <a:gd name="connsiteY15277" fmla="*/ 5358239 h 6844842"/>
              <a:gd name="connsiteX15278" fmla="*/ 0 w 9143999"/>
              <a:gd name="connsiteY15278" fmla="*/ 5318160 h 6844842"/>
              <a:gd name="connsiteX15279" fmla="*/ 12991 w 9143999"/>
              <a:gd name="connsiteY15279" fmla="*/ 5320975 h 6844842"/>
              <a:gd name="connsiteX15280" fmla="*/ 18439 w 9143999"/>
              <a:gd name="connsiteY15280" fmla="*/ 5332047 h 6844842"/>
              <a:gd name="connsiteX15281" fmla="*/ 12056 w 9143999"/>
              <a:gd name="connsiteY15281" fmla="*/ 5353141 h 6844842"/>
              <a:gd name="connsiteX15282" fmla="*/ 9143999 w 9143999"/>
              <a:gd name="connsiteY15282" fmla="*/ 5358240 h 6844842"/>
              <a:gd name="connsiteX15283" fmla="*/ 9131940 w 9143999"/>
              <a:gd name="connsiteY15283" fmla="*/ 5353141 h 6844842"/>
              <a:gd name="connsiteX15284" fmla="*/ 9125558 w 9143999"/>
              <a:gd name="connsiteY15284" fmla="*/ 5332047 h 6844842"/>
              <a:gd name="connsiteX15285" fmla="*/ 9131006 w 9143999"/>
              <a:gd name="connsiteY15285" fmla="*/ 5320975 h 6844842"/>
              <a:gd name="connsiteX15286" fmla="*/ 9143999 w 9143999"/>
              <a:gd name="connsiteY15286" fmla="*/ 5318159 h 6844842"/>
              <a:gd name="connsiteX15287" fmla="*/ 4229424 w 9143999"/>
              <a:gd name="connsiteY15287" fmla="*/ 5361047 h 6844842"/>
              <a:gd name="connsiteX15288" fmla="*/ 4215565 w 9143999"/>
              <a:gd name="connsiteY15288" fmla="*/ 5349760 h 6844842"/>
              <a:gd name="connsiteX15289" fmla="*/ 4233853 w 9143999"/>
              <a:gd name="connsiteY15289" fmla="*/ 5318903 h 6844842"/>
              <a:gd name="connsiteX15290" fmla="*/ 4252141 w 9143999"/>
              <a:gd name="connsiteY15290" fmla="*/ 5332616 h 6844842"/>
              <a:gd name="connsiteX15291" fmla="*/ 4244140 w 9143999"/>
              <a:gd name="connsiteY15291" fmla="*/ 5354332 h 6844842"/>
              <a:gd name="connsiteX15292" fmla="*/ 4229424 w 9143999"/>
              <a:gd name="connsiteY15292" fmla="*/ 5361047 h 6844842"/>
              <a:gd name="connsiteX15293" fmla="*/ 4914573 w 9143999"/>
              <a:gd name="connsiteY15293" fmla="*/ 5361047 h 6844842"/>
              <a:gd name="connsiteX15294" fmla="*/ 4899857 w 9143999"/>
              <a:gd name="connsiteY15294" fmla="*/ 5354332 h 6844842"/>
              <a:gd name="connsiteX15295" fmla="*/ 4891856 w 9143999"/>
              <a:gd name="connsiteY15295" fmla="*/ 5332616 h 6844842"/>
              <a:gd name="connsiteX15296" fmla="*/ 4910144 w 9143999"/>
              <a:gd name="connsiteY15296" fmla="*/ 5318903 h 6844842"/>
              <a:gd name="connsiteX15297" fmla="*/ 4928432 w 9143999"/>
              <a:gd name="connsiteY15297" fmla="*/ 5349760 h 6844842"/>
              <a:gd name="connsiteX15298" fmla="*/ 4914573 w 9143999"/>
              <a:gd name="connsiteY15298" fmla="*/ 5361047 h 6844842"/>
              <a:gd name="connsiteX15299" fmla="*/ 3833858 w 9143999"/>
              <a:gd name="connsiteY15299" fmla="*/ 5361766 h 6844842"/>
              <a:gd name="connsiteX15300" fmla="*/ 3814999 w 9143999"/>
              <a:gd name="connsiteY15300" fmla="*/ 5354909 h 6844842"/>
              <a:gd name="connsiteX15301" fmla="*/ 3845860 w 9143999"/>
              <a:gd name="connsiteY15301" fmla="*/ 5315480 h 6844842"/>
              <a:gd name="connsiteX15302" fmla="*/ 3833858 w 9143999"/>
              <a:gd name="connsiteY15302" fmla="*/ 5361766 h 6844842"/>
              <a:gd name="connsiteX15303" fmla="*/ 5310139 w 9143999"/>
              <a:gd name="connsiteY15303" fmla="*/ 5361766 h 6844842"/>
              <a:gd name="connsiteX15304" fmla="*/ 5298137 w 9143999"/>
              <a:gd name="connsiteY15304" fmla="*/ 5315480 h 6844842"/>
              <a:gd name="connsiteX15305" fmla="*/ 5328998 w 9143999"/>
              <a:gd name="connsiteY15305" fmla="*/ 5354909 h 6844842"/>
              <a:gd name="connsiteX15306" fmla="*/ 5310139 w 9143999"/>
              <a:gd name="connsiteY15306" fmla="*/ 5361766 h 6844842"/>
              <a:gd name="connsiteX15307" fmla="*/ 1044887 w 9143999"/>
              <a:gd name="connsiteY15307" fmla="*/ 5365061 h 6844842"/>
              <a:gd name="connsiteX15308" fmla="*/ 1028294 w 9143999"/>
              <a:gd name="connsiteY15308" fmla="*/ 5353202 h 6844842"/>
              <a:gd name="connsiteX15309" fmla="*/ 1018013 w 9143999"/>
              <a:gd name="connsiteY15309" fmla="*/ 5334918 h 6844842"/>
              <a:gd name="connsiteX15310" fmla="*/ 1051727 w 9143999"/>
              <a:gd name="connsiteY15310" fmla="*/ 5298915 h 6844842"/>
              <a:gd name="connsiteX15311" fmla="*/ 1086534 w 9143999"/>
              <a:gd name="connsiteY15311" fmla="*/ 5335489 h 6844842"/>
              <a:gd name="connsiteX15312" fmla="*/ 1044887 w 9143999"/>
              <a:gd name="connsiteY15312" fmla="*/ 5365061 h 6844842"/>
              <a:gd name="connsiteX15313" fmla="*/ 8099110 w 9143999"/>
              <a:gd name="connsiteY15313" fmla="*/ 5365061 h 6844842"/>
              <a:gd name="connsiteX15314" fmla="*/ 8057463 w 9143999"/>
              <a:gd name="connsiteY15314" fmla="*/ 5335489 h 6844842"/>
              <a:gd name="connsiteX15315" fmla="*/ 8092270 w 9143999"/>
              <a:gd name="connsiteY15315" fmla="*/ 5298915 h 6844842"/>
              <a:gd name="connsiteX15316" fmla="*/ 8125984 w 9143999"/>
              <a:gd name="connsiteY15316" fmla="*/ 5334918 h 6844842"/>
              <a:gd name="connsiteX15317" fmla="*/ 8115703 w 9143999"/>
              <a:gd name="connsiteY15317" fmla="*/ 5353202 h 6844842"/>
              <a:gd name="connsiteX15318" fmla="*/ 8099110 w 9143999"/>
              <a:gd name="connsiteY15318" fmla="*/ 5365061 h 6844842"/>
              <a:gd name="connsiteX15319" fmla="*/ 2375471 w 9143999"/>
              <a:gd name="connsiteY15319" fmla="*/ 5366619 h 6844842"/>
              <a:gd name="connsiteX15320" fmla="*/ 2362826 w 9143999"/>
              <a:gd name="connsiteY15320" fmla="*/ 5357192 h 6844842"/>
              <a:gd name="connsiteX15321" fmla="*/ 2353111 w 9143999"/>
              <a:gd name="connsiteY15321" fmla="*/ 5331476 h 6844842"/>
              <a:gd name="connsiteX15322" fmla="*/ 2368541 w 9143999"/>
              <a:gd name="connsiteY15322" fmla="*/ 5312617 h 6844842"/>
              <a:gd name="connsiteX15323" fmla="*/ 2391973 w 9143999"/>
              <a:gd name="connsiteY15323" fmla="*/ 5357192 h 6844842"/>
              <a:gd name="connsiteX15324" fmla="*/ 2375471 w 9143999"/>
              <a:gd name="connsiteY15324" fmla="*/ 5366619 h 6844842"/>
              <a:gd name="connsiteX15325" fmla="*/ 6768526 w 9143999"/>
              <a:gd name="connsiteY15325" fmla="*/ 5366619 h 6844842"/>
              <a:gd name="connsiteX15326" fmla="*/ 6752024 w 9143999"/>
              <a:gd name="connsiteY15326" fmla="*/ 5357192 h 6844842"/>
              <a:gd name="connsiteX15327" fmla="*/ 6775456 w 9143999"/>
              <a:gd name="connsiteY15327" fmla="*/ 5312617 h 6844842"/>
              <a:gd name="connsiteX15328" fmla="*/ 6790886 w 9143999"/>
              <a:gd name="connsiteY15328" fmla="*/ 5331476 h 6844842"/>
              <a:gd name="connsiteX15329" fmla="*/ 6781171 w 9143999"/>
              <a:gd name="connsiteY15329" fmla="*/ 5357192 h 6844842"/>
              <a:gd name="connsiteX15330" fmla="*/ 6768526 w 9143999"/>
              <a:gd name="connsiteY15330" fmla="*/ 5366619 h 6844842"/>
              <a:gd name="connsiteX15331" fmla="*/ 2508420 w 9143999"/>
              <a:gd name="connsiteY15331" fmla="*/ 5366624 h 6844842"/>
              <a:gd name="connsiteX15332" fmla="*/ 2490632 w 9143999"/>
              <a:gd name="connsiteY15332" fmla="*/ 5352623 h 6844842"/>
              <a:gd name="connsiteX15333" fmla="*/ 2484345 w 9143999"/>
              <a:gd name="connsiteY15333" fmla="*/ 5326908 h 6844842"/>
              <a:gd name="connsiteX15334" fmla="*/ 2527208 w 9143999"/>
              <a:gd name="connsiteY15334" fmla="*/ 5313765 h 6844842"/>
              <a:gd name="connsiteX15335" fmla="*/ 2528351 w 9143999"/>
              <a:gd name="connsiteY15335" fmla="*/ 5354909 h 6844842"/>
              <a:gd name="connsiteX15336" fmla="*/ 2508420 w 9143999"/>
              <a:gd name="connsiteY15336" fmla="*/ 5366624 h 6844842"/>
              <a:gd name="connsiteX15337" fmla="*/ 6635577 w 9143999"/>
              <a:gd name="connsiteY15337" fmla="*/ 5366624 h 6844842"/>
              <a:gd name="connsiteX15338" fmla="*/ 6615646 w 9143999"/>
              <a:gd name="connsiteY15338" fmla="*/ 5354909 h 6844842"/>
              <a:gd name="connsiteX15339" fmla="*/ 6616789 w 9143999"/>
              <a:gd name="connsiteY15339" fmla="*/ 5313765 h 6844842"/>
              <a:gd name="connsiteX15340" fmla="*/ 6659652 w 9143999"/>
              <a:gd name="connsiteY15340" fmla="*/ 5326908 h 6844842"/>
              <a:gd name="connsiteX15341" fmla="*/ 6653365 w 9143999"/>
              <a:gd name="connsiteY15341" fmla="*/ 5352623 h 6844842"/>
              <a:gd name="connsiteX15342" fmla="*/ 6635577 w 9143999"/>
              <a:gd name="connsiteY15342" fmla="*/ 5366624 h 6844842"/>
              <a:gd name="connsiteX15343" fmla="*/ 656551 w 9143999"/>
              <a:gd name="connsiteY15343" fmla="*/ 5366763 h 6844842"/>
              <a:gd name="connsiteX15344" fmla="*/ 639815 w 9143999"/>
              <a:gd name="connsiteY15344" fmla="*/ 5357192 h 6844842"/>
              <a:gd name="connsiteX15345" fmla="*/ 630109 w 9143999"/>
              <a:gd name="connsiteY15345" fmla="*/ 5335479 h 6844842"/>
              <a:gd name="connsiteX15346" fmla="*/ 679255 w 9143999"/>
              <a:gd name="connsiteY15346" fmla="*/ 5324619 h 6844842"/>
              <a:gd name="connsiteX15347" fmla="*/ 675816 w 9143999"/>
              <a:gd name="connsiteY15347" fmla="*/ 5353190 h 6844842"/>
              <a:gd name="connsiteX15348" fmla="*/ 656551 w 9143999"/>
              <a:gd name="connsiteY15348" fmla="*/ 5366763 h 6844842"/>
              <a:gd name="connsiteX15349" fmla="*/ 8487446 w 9143999"/>
              <a:gd name="connsiteY15349" fmla="*/ 5366763 h 6844842"/>
              <a:gd name="connsiteX15350" fmla="*/ 8468181 w 9143999"/>
              <a:gd name="connsiteY15350" fmla="*/ 5353190 h 6844842"/>
              <a:gd name="connsiteX15351" fmla="*/ 8464742 w 9143999"/>
              <a:gd name="connsiteY15351" fmla="*/ 5324619 h 6844842"/>
              <a:gd name="connsiteX15352" fmla="*/ 8513888 w 9143999"/>
              <a:gd name="connsiteY15352" fmla="*/ 5335479 h 6844842"/>
              <a:gd name="connsiteX15353" fmla="*/ 8504182 w 9143999"/>
              <a:gd name="connsiteY15353" fmla="*/ 5357192 h 6844842"/>
              <a:gd name="connsiteX15354" fmla="*/ 8487446 w 9143999"/>
              <a:gd name="connsiteY15354" fmla="*/ 5366763 h 6844842"/>
              <a:gd name="connsiteX15355" fmla="*/ 522282 w 9143999"/>
              <a:gd name="connsiteY15355" fmla="*/ 5366841 h 6844842"/>
              <a:gd name="connsiteX15356" fmla="*/ 502273 w 9143999"/>
              <a:gd name="connsiteY15356" fmla="*/ 5354912 h 6844842"/>
              <a:gd name="connsiteX15357" fmla="*/ 503424 w 9143999"/>
              <a:gd name="connsiteY15357" fmla="*/ 5314340 h 6844842"/>
              <a:gd name="connsiteX15358" fmla="*/ 546290 w 9143999"/>
              <a:gd name="connsiteY15358" fmla="*/ 5314910 h 6844842"/>
              <a:gd name="connsiteX15359" fmla="*/ 545719 w 9143999"/>
              <a:gd name="connsiteY15359" fmla="*/ 5357766 h 6844842"/>
              <a:gd name="connsiteX15360" fmla="*/ 522282 w 9143999"/>
              <a:gd name="connsiteY15360" fmla="*/ 5366841 h 6844842"/>
              <a:gd name="connsiteX15361" fmla="*/ 8621715 w 9143999"/>
              <a:gd name="connsiteY15361" fmla="*/ 5366841 h 6844842"/>
              <a:gd name="connsiteX15362" fmla="*/ 8598278 w 9143999"/>
              <a:gd name="connsiteY15362" fmla="*/ 5357766 h 6844842"/>
              <a:gd name="connsiteX15363" fmla="*/ 8597707 w 9143999"/>
              <a:gd name="connsiteY15363" fmla="*/ 5314910 h 6844842"/>
              <a:gd name="connsiteX15364" fmla="*/ 8640573 w 9143999"/>
              <a:gd name="connsiteY15364" fmla="*/ 5314340 h 6844842"/>
              <a:gd name="connsiteX15365" fmla="*/ 8641724 w 9143999"/>
              <a:gd name="connsiteY15365" fmla="*/ 5354912 h 6844842"/>
              <a:gd name="connsiteX15366" fmla="*/ 8621715 w 9143999"/>
              <a:gd name="connsiteY15366" fmla="*/ 5366841 h 6844842"/>
              <a:gd name="connsiteX15367" fmla="*/ 4495753 w 9143999"/>
              <a:gd name="connsiteY15367" fmla="*/ 5367480 h 6844842"/>
              <a:gd name="connsiteX15368" fmla="*/ 4472893 w 9143999"/>
              <a:gd name="connsiteY15368" fmla="*/ 5352050 h 6844842"/>
              <a:gd name="connsiteX15369" fmla="*/ 4471750 w 9143999"/>
              <a:gd name="connsiteY15369" fmla="*/ 5322337 h 6844842"/>
              <a:gd name="connsiteX15370" fmla="*/ 4516327 w 9143999"/>
              <a:gd name="connsiteY15370" fmla="*/ 5313765 h 6844842"/>
              <a:gd name="connsiteX15371" fmla="*/ 4495753 w 9143999"/>
              <a:gd name="connsiteY15371" fmla="*/ 5367480 h 6844842"/>
              <a:gd name="connsiteX15372" fmla="*/ 4648244 w 9143999"/>
              <a:gd name="connsiteY15372" fmla="*/ 5367480 h 6844842"/>
              <a:gd name="connsiteX15373" fmla="*/ 4627670 w 9143999"/>
              <a:gd name="connsiteY15373" fmla="*/ 5313765 h 6844842"/>
              <a:gd name="connsiteX15374" fmla="*/ 4672247 w 9143999"/>
              <a:gd name="connsiteY15374" fmla="*/ 5322337 h 6844842"/>
              <a:gd name="connsiteX15375" fmla="*/ 4671104 w 9143999"/>
              <a:gd name="connsiteY15375" fmla="*/ 5352050 h 6844842"/>
              <a:gd name="connsiteX15376" fmla="*/ 4648244 w 9143999"/>
              <a:gd name="connsiteY15376" fmla="*/ 5367480 h 6844842"/>
              <a:gd name="connsiteX15377" fmla="*/ 396760 w 9143999"/>
              <a:gd name="connsiteY15377" fmla="*/ 5367487 h 6844842"/>
              <a:gd name="connsiteX15378" fmla="*/ 371003 w 9143999"/>
              <a:gd name="connsiteY15378" fmla="*/ 5354914 h 6844842"/>
              <a:gd name="connsiteX15379" fmla="*/ 376155 w 9143999"/>
              <a:gd name="connsiteY15379" fmla="*/ 5310341 h 6844842"/>
              <a:gd name="connsiteX15380" fmla="*/ 400767 w 9143999"/>
              <a:gd name="connsiteY15380" fmla="*/ 5302342 h 6844842"/>
              <a:gd name="connsiteX15381" fmla="*/ 396760 w 9143999"/>
              <a:gd name="connsiteY15381" fmla="*/ 5367487 h 6844842"/>
              <a:gd name="connsiteX15382" fmla="*/ 8747237 w 9143999"/>
              <a:gd name="connsiteY15382" fmla="*/ 5367487 h 6844842"/>
              <a:gd name="connsiteX15383" fmla="*/ 8743230 w 9143999"/>
              <a:gd name="connsiteY15383" fmla="*/ 5302342 h 6844842"/>
              <a:gd name="connsiteX15384" fmla="*/ 8767842 w 9143999"/>
              <a:gd name="connsiteY15384" fmla="*/ 5310341 h 6844842"/>
              <a:gd name="connsiteX15385" fmla="*/ 8772994 w 9143999"/>
              <a:gd name="connsiteY15385" fmla="*/ 5354914 h 6844842"/>
              <a:gd name="connsiteX15386" fmla="*/ 8747237 w 9143999"/>
              <a:gd name="connsiteY15386" fmla="*/ 5367487 h 6844842"/>
              <a:gd name="connsiteX15387" fmla="*/ 3164502 w 9143999"/>
              <a:gd name="connsiteY15387" fmla="*/ 5367897 h 6844842"/>
              <a:gd name="connsiteX15388" fmla="*/ 3147383 w 9143999"/>
              <a:gd name="connsiteY15388" fmla="*/ 5360629 h 6844842"/>
              <a:gd name="connsiteX15389" fmla="*/ 3173101 w 9143999"/>
              <a:gd name="connsiteY15389" fmla="*/ 5298912 h 6844842"/>
              <a:gd name="connsiteX15390" fmla="*/ 3209105 w 9143999"/>
              <a:gd name="connsiteY15390" fmla="*/ 5337200 h 6844842"/>
              <a:gd name="connsiteX15391" fmla="*/ 3164502 w 9143999"/>
              <a:gd name="connsiteY15391" fmla="*/ 5367897 h 6844842"/>
              <a:gd name="connsiteX15392" fmla="*/ 5979495 w 9143999"/>
              <a:gd name="connsiteY15392" fmla="*/ 5367897 h 6844842"/>
              <a:gd name="connsiteX15393" fmla="*/ 5934892 w 9143999"/>
              <a:gd name="connsiteY15393" fmla="*/ 5337200 h 6844842"/>
              <a:gd name="connsiteX15394" fmla="*/ 5970896 w 9143999"/>
              <a:gd name="connsiteY15394" fmla="*/ 5298912 h 6844842"/>
              <a:gd name="connsiteX15395" fmla="*/ 5996614 w 9143999"/>
              <a:gd name="connsiteY15395" fmla="*/ 5360629 h 6844842"/>
              <a:gd name="connsiteX15396" fmla="*/ 5979495 w 9143999"/>
              <a:gd name="connsiteY15396" fmla="*/ 5367897 h 6844842"/>
              <a:gd name="connsiteX15397" fmla="*/ 2116499 w 9143999"/>
              <a:gd name="connsiteY15397" fmla="*/ 5371269 h 6844842"/>
              <a:gd name="connsiteX15398" fmla="*/ 2087781 w 9143999"/>
              <a:gd name="connsiteY15398" fmla="*/ 5365769 h 6844842"/>
              <a:gd name="connsiteX15399" fmla="*/ 2077494 w 9143999"/>
              <a:gd name="connsiteY15399" fmla="*/ 5335483 h 6844842"/>
              <a:gd name="connsiteX15400" fmla="*/ 2113499 w 9143999"/>
              <a:gd name="connsiteY15400" fmla="*/ 5298910 h 6844842"/>
              <a:gd name="connsiteX15401" fmla="*/ 2149503 w 9143999"/>
              <a:gd name="connsiteY15401" fmla="*/ 5334911 h 6844842"/>
              <a:gd name="connsiteX15402" fmla="*/ 2144360 w 9143999"/>
              <a:gd name="connsiteY15402" fmla="*/ 5361769 h 6844842"/>
              <a:gd name="connsiteX15403" fmla="*/ 2116499 w 9143999"/>
              <a:gd name="connsiteY15403" fmla="*/ 5371269 h 6844842"/>
              <a:gd name="connsiteX15404" fmla="*/ 7027498 w 9143999"/>
              <a:gd name="connsiteY15404" fmla="*/ 5371269 h 6844842"/>
              <a:gd name="connsiteX15405" fmla="*/ 6999637 w 9143999"/>
              <a:gd name="connsiteY15405" fmla="*/ 5361769 h 6844842"/>
              <a:gd name="connsiteX15406" fmla="*/ 6994494 w 9143999"/>
              <a:gd name="connsiteY15406" fmla="*/ 5334911 h 6844842"/>
              <a:gd name="connsiteX15407" fmla="*/ 7030498 w 9143999"/>
              <a:gd name="connsiteY15407" fmla="*/ 5298910 h 6844842"/>
              <a:gd name="connsiteX15408" fmla="*/ 7066503 w 9143999"/>
              <a:gd name="connsiteY15408" fmla="*/ 5335483 h 6844842"/>
              <a:gd name="connsiteX15409" fmla="*/ 7056216 w 9143999"/>
              <a:gd name="connsiteY15409" fmla="*/ 5365769 h 6844842"/>
              <a:gd name="connsiteX15410" fmla="*/ 7027498 w 9143999"/>
              <a:gd name="connsiteY15410" fmla="*/ 5371269 h 6844842"/>
              <a:gd name="connsiteX15411" fmla="*/ 1719605 w 9143999"/>
              <a:gd name="connsiteY15411" fmla="*/ 5372164 h 6844842"/>
              <a:gd name="connsiteX15412" fmla="*/ 1696932 w 9143999"/>
              <a:gd name="connsiteY15412" fmla="*/ 5369770 h 6844842"/>
              <a:gd name="connsiteX15413" fmla="*/ 1680930 w 9143999"/>
              <a:gd name="connsiteY15413" fmla="*/ 5350340 h 6844842"/>
              <a:gd name="connsiteX15414" fmla="*/ 1682645 w 9143999"/>
              <a:gd name="connsiteY15414" fmla="*/ 5316625 h 6844842"/>
              <a:gd name="connsiteX15415" fmla="*/ 1713506 w 9143999"/>
              <a:gd name="connsiteY15415" fmla="*/ 5298910 h 6844842"/>
              <a:gd name="connsiteX15416" fmla="*/ 1754082 w 9143999"/>
              <a:gd name="connsiteY15416" fmla="*/ 5337766 h 6844842"/>
              <a:gd name="connsiteX15417" fmla="*/ 1719605 w 9143999"/>
              <a:gd name="connsiteY15417" fmla="*/ 5372164 h 6844842"/>
              <a:gd name="connsiteX15418" fmla="*/ 7424392 w 9143999"/>
              <a:gd name="connsiteY15418" fmla="*/ 5372164 h 6844842"/>
              <a:gd name="connsiteX15419" fmla="*/ 7389915 w 9143999"/>
              <a:gd name="connsiteY15419" fmla="*/ 5337766 h 6844842"/>
              <a:gd name="connsiteX15420" fmla="*/ 7430491 w 9143999"/>
              <a:gd name="connsiteY15420" fmla="*/ 5298910 h 6844842"/>
              <a:gd name="connsiteX15421" fmla="*/ 7461352 w 9143999"/>
              <a:gd name="connsiteY15421" fmla="*/ 5316625 h 6844842"/>
              <a:gd name="connsiteX15422" fmla="*/ 7463067 w 9143999"/>
              <a:gd name="connsiteY15422" fmla="*/ 5350340 h 6844842"/>
              <a:gd name="connsiteX15423" fmla="*/ 7447065 w 9143999"/>
              <a:gd name="connsiteY15423" fmla="*/ 5369770 h 6844842"/>
              <a:gd name="connsiteX15424" fmla="*/ 7424392 w 9143999"/>
              <a:gd name="connsiteY15424" fmla="*/ 5372164 h 6844842"/>
              <a:gd name="connsiteX15425" fmla="*/ 4368655 w 9143999"/>
              <a:gd name="connsiteY15425" fmla="*/ 5372413 h 6844842"/>
              <a:gd name="connsiteX15426" fmla="*/ 4338794 w 9143999"/>
              <a:gd name="connsiteY15426" fmla="*/ 5361768 h 6844842"/>
              <a:gd name="connsiteX15427" fmla="*/ 4364512 w 9143999"/>
              <a:gd name="connsiteY15427" fmla="*/ 5298910 h 6844842"/>
              <a:gd name="connsiteX15428" fmla="*/ 4395944 w 9143999"/>
              <a:gd name="connsiteY15428" fmla="*/ 5318910 h 6844842"/>
              <a:gd name="connsiteX15429" fmla="*/ 4397659 w 9143999"/>
              <a:gd name="connsiteY15429" fmla="*/ 5352626 h 6844842"/>
              <a:gd name="connsiteX15430" fmla="*/ 4368655 w 9143999"/>
              <a:gd name="connsiteY15430" fmla="*/ 5372413 h 6844842"/>
              <a:gd name="connsiteX15431" fmla="*/ 4775342 w 9143999"/>
              <a:gd name="connsiteY15431" fmla="*/ 5372413 h 6844842"/>
              <a:gd name="connsiteX15432" fmla="*/ 4746338 w 9143999"/>
              <a:gd name="connsiteY15432" fmla="*/ 5352626 h 6844842"/>
              <a:gd name="connsiteX15433" fmla="*/ 4748053 w 9143999"/>
              <a:gd name="connsiteY15433" fmla="*/ 5318910 h 6844842"/>
              <a:gd name="connsiteX15434" fmla="*/ 4779485 w 9143999"/>
              <a:gd name="connsiteY15434" fmla="*/ 5298910 h 6844842"/>
              <a:gd name="connsiteX15435" fmla="*/ 4805203 w 9143999"/>
              <a:gd name="connsiteY15435" fmla="*/ 5361768 h 6844842"/>
              <a:gd name="connsiteX15436" fmla="*/ 4775342 w 9143999"/>
              <a:gd name="connsiteY15436" fmla="*/ 5372413 h 6844842"/>
              <a:gd name="connsiteX15437" fmla="*/ 1186841 w 9143999"/>
              <a:gd name="connsiteY15437" fmla="*/ 5373199 h 6844842"/>
              <a:gd name="connsiteX15438" fmla="*/ 1167410 w 9143999"/>
              <a:gd name="connsiteY15438" fmla="*/ 5364053 h 6844842"/>
              <a:gd name="connsiteX15439" fmla="*/ 1163981 w 9143999"/>
              <a:gd name="connsiteY15439" fmla="*/ 5308050 h 6844842"/>
              <a:gd name="connsiteX15440" fmla="*/ 1223417 w 9143999"/>
              <a:gd name="connsiteY15440" fmla="*/ 5335481 h 6844842"/>
              <a:gd name="connsiteX15441" fmla="*/ 1186841 w 9143999"/>
              <a:gd name="connsiteY15441" fmla="*/ 5373199 h 6844842"/>
              <a:gd name="connsiteX15442" fmla="*/ 7957156 w 9143999"/>
              <a:gd name="connsiteY15442" fmla="*/ 5373199 h 6844842"/>
              <a:gd name="connsiteX15443" fmla="*/ 7920580 w 9143999"/>
              <a:gd name="connsiteY15443" fmla="*/ 5335481 h 6844842"/>
              <a:gd name="connsiteX15444" fmla="*/ 7980016 w 9143999"/>
              <a:gd name="connsiteY15444" fmla="*/ 5308050 h 6844842"/>
              <a:gd name="connsiteX15445" fmla="*/ 7976587 w 9143999"/>
              <a:gd name="connsiteY15445" fmla="*/ 5364053 h 6844842"/>
              <a:gd name="connsiteX15446" fmla="*/ 7957156 w 9143999"/>
              <a:gd name="connsiteY15446" fmla="*/ 5373199 h 6844842"/>
              <a:gd name="connsiteX15447" fmla="*/ 1582551 w 9143999"/>
              <a:gd name="connsiteY15447" fmla="*/ 5377378 h 6844842"/>
              <a:gd name="connsiteX15448" fmla="*/ 1561691 w 9143999"/>
              <a:gd name="connsiteY15448" fmla="*/ 5372053 h 6844842"/>
              <a:gd name="connsiteX15449" fmla="*/ 1561119 w 9143999"/>
              <a:gd name="connsiteY15449" fmla="*/ 5298338 h 6844842"/>
              <a:gd name="connsiteX15450" fmla="*/ 1626270 w 9143999"/>
              <a:gd name="connsiteY15450" fmla="*/ 5342338 h 6844842"/>
              <a:gd name="connsiteX15451" fmla="*/ 1582551 w 9143999"/>
              <a:gd name="connsiteY15451" fmla="*/ 5377378 h 6844842"/>
              <a:gd name="connsiteX15452" fmla="*/ 7561446 w 9143999"/>
              <a:gd name="connsiteY15452" fmla="*/ 5377378 h 6844842"/>
              <a:gd name="connsiteX15453" fmla="*/ 7517727 w 9143999"/>
              <a:gd name="connsiteY15453" fmla="*/ 5342338 h 6844842"/>
              <a:gd name="connsiteX15454" fmla="*/ 7582878 w 9143999"/>
              <a:gd name="connsiteY15454" fmla="*/ 5298338 h 6844842"/>
              <a:gd name="connsiteX15455" fmla="*/ 7582306 w 9143999"/>
              <a:gd name="connsiteY15455" fmla="*/ 5372053 h 6844842"/>
              <a:gd name="connsiteX15456" fmla="*/ 7561446 w 9143999"/>
              <a:gd name="connsiteY15456" fmla="*/ 5377378 h 6844842"/>
              <a:gd name="connsiteX15457" fmla="*/ 1854314 w 9143999"/>
              <a:gd name="connsiteY15457" fmla="*/ 5377413 h 6844842"/>
              <a:gd name="connsiteX15458" fmla="*/ 1836169 w 9143999"/>
              <a:gd name="connsiteY15458" fmla="*/ 5373197 h 6844842"/>
              <a:gd name="connsiteX15459" fmla="*/ 1805308 w 9143999"/>
              <a:gd name="connsiteY15459" fmla="*/ 5333194 h 6844842"/>
              <a:gd name="connsiteX15460" fmla="*/ 1816738 w 9143999"/>
              <a:gd name="connsiteY15460" fmla="*/ 5311478 h 6844842"/>
              <a:gd name="connsiteX15461" fmla="*/ 1880175 w 9143999"/>
              <a:gd name="connsiteY15461" fmla="*/ 5310335 h 6844842"/>
              <a:gd name="connsiteX15462" fmla="*/ 1873317 w 9143999"/>
              <a:gd name="connsiteY15462" fmla="*/ 5364052 h 6844842"/>
              <a:gd name="connsiteX15463" fmla="*/ 1854314 w 9143999"/>
              <a:gd name="connsiteY15463" fmla="*/ 5377413 h 6844842"/>
              <a:gd name="connsiteX15464" fmla="*/ 7289683 w 9143999"/>
              <a:gd name="connsiteY15464" fmla="*/ 5377413 h 6844842"/>
              <a:gd name="connsiteX15465" fmla="*/ 7270680 w 9143999"/>
              <a:gd name="connsiteY15465" fmla="*/ 5364052 h 6844842"/>
              <a:gd name="connsiteX15466" fmla="*/ 7263822 w 9143999"/>
              <a:gd name="connsiteY15466" fmla="*/ 5310335 h 6844842"/>
              <a:gd name="connsiteX15467" fmla="*/ 7327259 w 9143999"/>
              <a:gd name="connsiteY15467" fmla="*/ 5311478 h 6844842"/>
              <a:gd name="connsiteX15468" fmla="*/ 7338689 w 9143999"/>
              <a:gd name="connsiteY15468" fmla="*/ 5333194 h 6844842"/>
              <a:gd name="connsiteX15469" fmla="*/ 7307828 w 9143999"/>
              <a:gd name="connsiteY15469" fmla="*/ 5373197 h 6844842"/>
              <a:gd name="connsiteX15470" fmla="*/ 7289683 w 9143999"/>
              <a:gd name="connsiteY15470" fmla="*/ 5377413 h 6844842"/>
              <a:gd name="connsiteX15471" fmla="*/ 260468 w 9143999"/>
              <a:gd name="connsiteY15471" fmla="*/ 5377909 h 6844842"/>
              <a:gd name="connsiteX15472" fmla="*/ 245062 w 9143999"/>
              <a:gd name="connsiteY15472" fmla="*/ 5372051 h 6844842"/>
              <a:gd name="connsiteX15473" fmla="*/ 228513 w 9143999"/>
              <a:gd name="connsiteY15473" fmla="*/ 5313190 h 6844842"/>
              <a:gd name="connsiteX15474" fmla="*/ 259328 w 9143999"/>
              <a:gd name="connsiteY15474" fmla="*/ 5298902 h 6844842"/>
              <a:gd name="connsiteX15475" fmla="*/ 299272 w 9143999"/>
              <a:gd name="connsiteY15475" fmla="*/ 5337763 h 6844842"/>
              <a:gd name="connsiteX15476" fmla="*/ 281012 w 9143999"/>
              <a:gd name="connsiteY15476" fmla="*/ 5367479 h 6844842"/>
              <a:gd name="connsiteX15477" fmla="*/ 260468 w 9143999"/>
              <a:gd name="connsiteY15477" fmla="*/ 5377909 h 6844842"/>
              <a:gd name="connsiteX15478" fmla="*/ 8883529 w 9143999"/>
              <a:gd name="connsiteY15478" fmla="*/ 5377909 h 6844842"/>
              <a:gd name="connsiteX15479" fmla="*/ 8862985 w 9143999"/>
              <a:gd name="connsiteY15479" fmla="*/ 5367479 h 6844842"/>
              <a:gd name="connsiteX15480" fmla="*/ 8844725 w 9143999"/>
              <a:gd name="connsiteY15480" fmla="*/ 5337763 h 6844842"/>
              <a:gd name="connsiteX15481" fmla="*/ 8884669 w 9143999"/>
              <a:gd name="connsiteY15481" fmla="*/ 5298902 h 6844842"/>
              <a:gd name="connsiteX15482" fmla="*/ 8915484 w 9143999"/>
              <a:gd name="connsiteY15482" fmla="*/ 5313190 h 6844842"/>
              <a:gd name="connsiteX15483" fmla="*/ 8898935 w 9143999"/>
              <a:gd name="connsiteY15483" fmla="*/ 5372051 h 6844842"/>
              <a:gd name="connsiteX15484" fmla="*/ 8883529 w 9143999"/>
              <a:gd name="connsiteY15484" fmla="*/ 5377909 h 6844842"/>
              <a:gd name="connsiteX15485" fmla="*/ 921830 w 9143999"/>
              <a:gd name="connsiteY15485" fmla="*/ 5378124 h 6844842"/>
              <a:gd name="connsiteX15486" fmla="*/ 897158 w 9143999"/>
              <a:gd name="connsiteY15486" fmla="*/ 5366906 h 6844842"/>
              <a:gd name="connsiteX15487" fmla="*/ 881111 w 9143999"/>
              <a:gd name="connsiteY15487" fmla="*/ 5336620 h 6844842"/>
              <a:gd name="connsiteX15488" fmla="*/ 924541 w 9143999"/>
              <a:gd name="connsiteY15488" fmla="*/ 5298902 h 6844842"/>
              <a:gd name="connsiteX15489" fmla="*/ 957120 w 9143999"/>
              <a:gd name="connsiteY15489" fmla="*/ 5316047 h 6844842"/>
              <a:gd name="connsiteX15490" fmla="*/ 945687 w 9143999"/>
              <a:gd name="connsiteY15490" fmla="*/ 5367479 h 6844842"/>
              <a:gd name="connsiteX15491" fmla="*/ 921830 w 9143999"/>
              <a:gd name="connsiteY15491" fmla="*/ 5378124 h 6844842"/>
              <a:gd name="connsiteX15492" fmla="*/ 8222167 w 9143999"/>
              <a:gd name="connsiteY15492" fmla="*/ 5378124 h 6844842"/>
              <a:gd name="connsiteX15493" fmla="*/ 8198310 w 9143999"/>
              <a:gd name="connsiteY15493" fmla="*/ 5367479 h 6844842"/>
              <a:gd name="connsiteX15494" fmla="*/ 8186877 w 9143999"/>
              <a:gd name="connsiteY15494" fmla="*/ 5316047 h 6844842"/>
              <a:gd name="connsiteX15495" fmla="*/ 8219456 w 9143999"/>
              <a:gd name="connsiteY15495" fmla="*/ 5298902 h 6844842"/>
              <a:gd name="connsiteX15496" fmla="*/ 8262886 w 9143999"/>
              <a:gd name="connsiteY15496" fmla="*/ 5336620 h 6844842"/>
              <a:gd name="connsiteX15497" fmla="*/ 8246839 w 9143999"/>
              <a:gd name="connsiteY15497" fmla="*/ 5366906 h 6844842"/>
              <a:gd name="connsiteX15498" fmla="*/ 8222167 w 9143999"/>
              <a:gd name="connsiteY15498" fmla="*/ 5378124 h 6844842"/>
              <a:gd name="connsiteX15499" fmla="*/ 3302698 w 9143999"/>
              <a:gd name="connsiteY15499" fmla="*/ 5378198 h 6844842"/>
              <a:gd name="connsiteX15500" fmla="*/ 3281481 w 9143999"/>
              <a:gd name="connsiteY15500" fmla="*/ 5367482 h 6844842"/>
              <a:gd name="connsiteX15501" fmla="*/ 3269479 w 9143999"/>
              <a:gd name="connsiteY15501" fmla="*/ 5316625 h 6844842"/>
              <a:gd name="connsiteX15502" fmla="*/ 3346060 w 9143999"/>
              <a:gd name="connsiteY15502" fmla="*/ 5337196 h 6844842"/>
              <a:gd name="connsiteX15503" fmla="*/ 3327772 w 9143999"/>
              <a:gd name="connsiteY15503" fmla="*/ 5367482 h 6844842"/>
              <a:gd name="connsiteX15504" fmla="*/ 3302698 w 9143999"/>
              <a:gd name="connsiteY15504" fmla="*/ 5378198 h 6844842"/>
              <a:gd name="connsiteX15505" fmla="*/ 5841299 w 9143999"/>
              <a:gd name="connsiteY15505" fmla="*/ 5378198 h 6844842"/>
              <a:gd name="connsiteX15506" fmla="*/ 5816225 w 9143999"/>
              <a:gd name="connsiteY15506" fmla="*/ 5367482 h 6844842"/>
              <a:gd name="connsiteX15507" fmla="*/ 5797937 w 9143999"/>
              <a:gd name="connsiteY15507" fmla="*/ 5337196 h 6844842"/>
              <a:gd name="connsiteX15508" fmla="*/ 5874518 w 9143999"/>
              <a:gd name="connsiteY15508" fmla="*/ 5316625 h 6844842"/>
              <a:gd name="connsiteX15509" fmla="*/ 5862516 w 9143999"/>
              <a:gd name="connsiteY15509" fmla="*/ 5367482 h 6844842"/>
              <a:gd name="connsiteX15510" fmla="*/ 5841299 w 9143999"/>
              <a:gd name="connsiteY15510" fmla="*/ 5378198 h 6844842"/>
              <a:gd name="connsiteX15511" fmla="*/ 3570525 w 9143999"/>
              <a:gd name="connsiteY15511" fmla="*/ 5378485 h 6844842"/>
              <a:gd name="connsiteX15512" fmla="*/ 3541093 w 9143999"/>
              <a:gd name="connsiteY15512" fmla="*/ 5367482 h 6844842"/>
              <a:gd name="connsiteX15513" fmla="*/ 3556523 w 9143999"/>
              <a:gd name="connsiteY15513" fmla="*/ 5296050 h 6844842"/>
              <a:gd name="connsiteX15514" fmla="*/ 3605672 w 9143999"/>
              <a:gd name="connsiteY15514" fmla="*/ 5316052 h 6844842"/>
              <a:gd name="connsiteX15515" fmla="*/ 3599957 w 9143999"/>
              <a:gd name="connsiteY15515" fmla="*/ 5364623 h 6844842"/>
              <a:gd name="connsiteX15516" fmla="*/ 3570525 w 9143999"/>
              <a:gd name="connsiteY15516" fmla="*/ 5378485 h 6844842"/>
              <a:gd name="connsiteX15517" fmla="*/ 5573472 w 9143999"/>
              <a:gd name="connsiteY15517" fmla="*/ 5378485 h 6844842"/>
              <a:gd name="connsiteX15518" fmla="*/ 5544040 w 9143999"/>
              <a:gd name="connsiteY15518" fmla="*/ 5364623 h 6844842"/>
              <a:gd name="connsiteX15519" fmla="*/ 5538325 w 9143999"/>
              <a:gd name="connsiteY15519" fmla="*/ 5316052 h 6844842"/>
              <a:gd name="connsiteX15520" fmla="*/ 5587474 w 9143999"/>
              <a:gd name="connsiteY15520" fmla="*/ 5296050 h 6844842"/>
              <a:gd name="connsiteX15521" fmla="*/ 5602904 w 9143999"/>
              <a:gd name="connsiteY15521" fmla="*/ 5367482 h 6844842"/>
              <a:gd name="connsiteX15522" fmla="*/ 5573472 w 9143999"/>
              <a:gd name="connsiteY15522" fmla="*/ 5378485 h 6844842"/>
              <a:gd name="connsiteX15523" fmla="*/ 783905 w 9143999"/>
              <a:gd name="connsiteY15523" fmla="*/ 5383625 h 6844842"/>
              <a:gd name="connsiteX15524" fmla="*/ 761902 w 9143999"/>
              <a:gd name="connsiteY15524" fmla="*/ 5369765 h 6844842"/>
              <a:gd name="connsiteX15525" fmla="*/ 787620 w 9143999"/>
              <a:gd name="connsiteY15525" fmla="*/ 5293188 h 6844842"/>
              <a:gd name="connsiteX15526" fmla="*/ 807627 w 9143999"/>
              <a:gd name="connsiteY15526" fmla="*/ 5376053 h 6844842"/>
              <a:gd name="connsiteX15527" fmla="*/ 783905 w 9143999"/>
              <a:gd name="connsiteY15527" fmla="*/ 5383625 h 6844842"/>
              <a:gd name="connsiteX15528" fmla="*/ 8360092 w 9143999"/>
              <a:gd name="connsiteY15528" fmla="*/ 5383625 h 6844842"/>
              <a:gd name="connsiteX15529" fmla="*/ 8336370 w 9143999"/>
              <a:gd name="connsiteY15529" fmla="*/ 5376053 h 6844842"/>
              <a:gd name="connsiteX15530" fmla="*/ 8356377 w 9143999"/>
              <a:gd name="connsiteY15530" fmla="*/ 5293188 h 6844842"/>
              <a:gd name="connsiteX15531" fmla="*/ 8382095 w 9143999"/>
              <a:gd name="connsiteY15531" fmla="*/ 5369765 h 6844842"/>
              <a:gd name="connsiteX15532" fmla="*/ 8360092 w 9143999"/>
              <a:gd name="connsiteY15532" fmla="*/ 5383625 h 6844842"/>
              <a:gd name="connsiteX15533" fmla="*/ 2910141 w 9143999"/>
              <a:gd name="connsiteY15533" fmla="*/ 5383887 h 6844842"/>
              <a:gd name="connsiteX15534" fmla="*/ 2883200 w 9143999"/>
              <a:gd name="connsiteY15534" fmla="*/ 5376055 h 6844842"/>
              <a:gd name="connsiteX15535" fmla="*/ 2890630 w 9143999"/>
              <a:gd name="connsiteY15535" fmla="*/ 5292623 h 6844842"/>
              <a:gd name="connsiteX15536" fmla="*/ 2928920 w 9143999"/>
              <a:gd name="connsiteY15536" fmla="*/ 5296620 h 6844842"/>
              <a:gd name="connsiteX15537" fmla="*/ 2951209 w 9143999"/>
              <a:gd name="connsiteY15537" fmla="*/ 5332055 h 6844842"/>
              <a:gd name="connsiteX15538" fmla="*/ 2910141 w 9143999"/>
              <a:gd name="connsiteY15538" fmla="*/ 5383887 h 6844842"/>
              <a:gd name="connsiteX15539" fmla="*/ 6233856 w 9143999"/>
              <a:gd name="connsiteY15539" fmla="*/ 5383887 h 6844842"/>
              <a:gd name="connsiteX15540" fmla="*/ 6192788 w 9143999"/>
              <a:gd name="connsiteY15540" fmla="*/ 5332055 h 6844842"/>
              <a:gd name="connsiteX15541" fmla="*/ 6215077 w 9143999"/>
              <a:gd name="connsiteY15541" fmla="*/ 5296620 h 6844842"/>
              <a:gd name="connsiteX15542" fmla="*/ 6253367 w 9143999"/>
              <a:gd name="connsiteY15542" fmla="*/ 5292623 h 6844842"/>
              <a:gd name="connsiteX15543" fmla="*/ 6260797 w 9143999"/>
              <a:gd name="connsiteY15543" fmla="*/ 5376055 h 6844842"/>
              <a:gd name="connsiteX15544" fmla="*/ 6233856 w 9143999"/>
              <a:gd name="connsiteY15544" fmla="*/ 5383887 h 6844842"/>
              <a:gd name="connsiteX15545" fmla="*/ 3438287 w 9143999"/>
              <a:gd name="connsiteY15545" fmla="*/ 5474175 h 6844842"/>
              <a:gd name="connsiteX15546" fmla="*/ 3431572 w 9143999"/>
              <a:gd name="connsiteY15546" fmla="*/ 5467818 h 6844842"/>
              <a:gd name="connsiteX15547" fmla="*/ 3440716 w 9143999"/>
              <a:gd name="connsiteY15547" fmla="*/ 5458672 h 6844842"/>
              <a:gd name="connsiteX15548" fmla="*/ 3447574 w 9143999"/>
              <a:gd name="connsiteY15548" fmla="*/ 5465530 h 6844842"/>
              <a:gd name="connsiteX15549" fmla="*/ 3438287 w 9143999"/>
              <a:gd name="connsiteY15549" fmla="*/ 5474175 h 6844842"/>
              <a:gd name="connsiteX15550" fmla="*/ 5705710 w 9143999"/>
              <a:gd name="connsiteY15550" fmla="*/ 5474175 h 6844842"/>
              <a:gd name="connsiteX15551" fmla="*/ 5696423 w 9143999"/>
              <a:gd name="connsiteY15551" fmla="*/ 5465530 h 6844842"/>
              <a:gd name="connsiteX15552" fmla="*/ 5703281 w 9143999"/>
              <a:gd name="connsiteY15552" fmla="*/ 5458672 h 6844842"/>
              <a:gd name="connsiteX15553" fmla="*/ 5712425 w 9143999"/>
              <a:gd name="connsiteY15553" fmla="*/ 5467818 h 6844842"/>
              <a:gd name="connsiteX15554" fmla="*/ 5705710 w 9143999"/>
              <a:gd name="connsiteY15554" fmla="*/ 5474175 h 6844842"/>
              <a:gd name="connsiteX15555" fmla="*/ 3571814 w 9143999"/>
              <a:gd name="connsiteY15555" fmla="*/ 5475747 h 6844842"/>
              <a:gd name="connsiteX15556" fmla="*/ 3559384 w 9143999"/>
              <a:gd name="connsiteY15556" fmla="*/ 5469534 h 6844842"/>
              <a:gd name="connsiteX15557" fmla="*/ 3575386 w 9143999"/>
              <a:gd name="connsiteY15557" fmla="*/ 5456391 h 6844842"/>
              <a:gd name="connsiteX15558" fmla="*/ 3579958 w 9143999"/>
              <a:gd name="connsiteY15558" fmla="*/ 5467819 h 6844842"/>
              <a:gd name="connsiteX15559" fmla="*/ 3571814 w 9143999"/>
              <a:gd name="connsiteY15559" fmla="*/ 5475747 h 6844842"/>
              <a:gd name="connsiteX15560" fmla="*/ 5572183 w 9143999"/>
              <a:gd name="connsiteY15560" fmla="*/ 5475747 h 6844842"/>
              <a:gd name="connsiteX15561" fmla="*/ 5564039 w 9143999"/>
              <a:gd name="connsiteY15561" fmla="*/ 5467819 h 6844842"/>
              <a:gd name="connsiteX15562" fmla="*/ 5568611 w 9143999"/>
              <a:gd name="connsiteY15562" fmla="*/ 5456391 h 6844842"/>
              <a:gd name="connsiteX15563" fmla="*/ 5584613 w 9143999"/>
              <a:gd name="connsiteY15563" fmla="*/ 5469534 h 6844842"/>
              <a:gd name="connsiteX15564" fmla="*/ 5572183 w 9143999"/>
              <a:gd name="connsiteY15564" fmla="*/ 5475747 h 6844842"/>
              <a:gd name="connsiteX15565" fmla="*/ 529427 w 9143999"/>
              <a:gd name="connsiteY15565" fmla="*/ 5479676 h 6844842"/>
              <a:gd name="connsiteX15566" fmla="*/ 515996 w 9143999"/>
              <a:gd name="connsiteY15566" fmla="*/ 5472961 h 6844842"/>
              <a:gd name="connsiteX15567" fmla="*/ 514852 w 9143999"/>
              <a:gd name="connsiteY15567" fmla="*/ 5457529 h 6844842"/>
              <a:gd name="connsiteX15568" fmla="*/ 537717 w 9143999"/>
              <a:gd name="connsiteY15568" fmla="*/ 5468388 h 6844842"/>
              <a:gd name="connsiteX15569" fmla="*/ 529427 w 9143999"/>
              <a:gd name="connsiteY15569" fmla="*/ 5479676 h 6844842"/>
              <a:gd name="connsiteX15570" fmla="*/ 8614570 w 9143999"/>
              <a:gd name="connsiteY15570" fmla="*/ 5479676 h 6844842"/>
              <a:gd name="connsiteX15571" fmla="*/ 8606280 w 9143999"/>
              <a:gd name="connsiteY15571" fmla="*/ 5468388 h 6844842"/>
              <a:gd name="connsiteX15572" fmla="*/ 8629145 w 9143999"/>
              <a:gd name="connsiteY15572" fmla="*/ 5457529 h 6844842"/>
              <a:gd name="connsiteX15573" fmla="*/ 8628001 w 9143999"/>
              <a:gd name="connsiteY15573" fmla="*/ 5472961 h 6844842"/>
              <a:gd name="connsiteX15574" fmla="*/ 8614570 w 9143999"/>
              <a:gd name="connsiteY15574" fmla="*/ 5479676 h 6844842"/>
              <a:gd name="connsiteX15575" fmla="*/ 259331 w 9143999"/>
              <a:gd name="connsiteY15575" fmla="*/ 5481529 h 6844842"/>
              <a:gd name="connsiteX15576" fmla="*/ 249631 w 9143999"/>
              <a:gd name="connsiteY15576" fmla="*/ 5472386 h 6844842"/>
              <a:gd name="connsiteX15577" fmla="*/ 265606 w 9143999"/>
              <a:gd name="connsiteY15577" fmla="*/ 5456958 h 6844842"/>
              <a:gd name="connsiteX15578" fmla="*/ 259331 w 9143999"/>
              <a:gd name="connsiteY15578" fmla="*/ 5481529 h 6844842"/>
              <a:gd name="connsiteX15579" fmla="*/ 8884666 w 9143999"/>
              <a:gd name="connsiteY15579" fmla="*/ 5481529 h 6844842"/>
              <a:gd name="connsiteX15580" fmla="*/ 8878391 w 9143999"/>
              <a:gd name="connsiteY15580" fmla="*/ 5456958 h 6844842"/>
              <a:gd name="connsiteX15581" fmla="*/ 8894366 w 9143999"/>
              <a:gd name="connsiteY15581" fmla="*/ 5472386 h 6844842"/>
              <a:gd name="connsiteX15582" fmla="*/ 8884666 w 9143999"/>
              <a:gd name="connsiteY15582" fmla="*/ 5481529 h 6844842"/>
              <a:gd name="connsiteX15583" fmla="*/ 4104689 w 9143999"/>
              <a:gd name="connsiteY15583" fmla="*/ 5485596 h 6844842"/>
              <a:gd name="connsiteX15584" fmla="*/ 4087758 w 9143999"/>
              <a:gd name="connsiteY15584" fmla="*/ 5479241 h 6844842"/>
              <a:gd name="connsiteX15585" fmla="*/ 4100331 w 9143999"/>
              <a:gd name="connsiteY15585" fmla="*/ 5454094 h 6844842"/>
              <a:gd name="connsiteX15586" fmla="*/ 4113476 w 9143999"/>
              <a:gd name="connsiteY15586" fmla="*/ 5470094 h 6844842"/>
              <a:gd name="connsiteX15587" fmla="*/ 4104689 w 9143999"/>
              <a:gd name="connsiteY15587" fmla="*/ 5485596 h 6844842"/>
              <a:gd name="connsiteX15588" fmla="*/ 5039308 w 9143999"/>
              <a:gd name="connsiteY15588" fmla="*/ 5485596 h 6844842"/>
              <a:gd name="connsiteX15589" fmla="*/ 5030521 w 9143999"/>
              <a:gd name="connsiteY15589" fmla="*/ 5470094 h 6844842"/>
              <a:gd name="connsiteX15590" fmla="*/ 5043666 w 9143999"/>
              <a:gd name="connsiteY15590" fmla="*/ 5454094 h 6844842"/>
              <a:gd name="connsiteX15591" fmla="*/ 5056239 w 9143999"/>
              <a:gd name="connsiteY15591" fmla="*/ 5479241 h 6844842"/>
              <a:gd name="connsiteX15592" fmla="*/ 5039308 w 9143999"/>
              <a:gd name="connsiteY15592" fmla="*/ 5485596 h 6844842"/>
              <a:gd name="connsiteX15593" fmla="*/ 393615 w 9143999"/>
              <a:gd name="connsiteY15593" fmla="*/ 5485675 h 6844842"/>
              <a:gd name="connsiteX15594" fmla="*/ 377303 w 9143999"/>
              <a:gd name="connsiteY15594" fmla="*/ 5483816 h 6844842"/>
              <a:gd name="connsiteX15595" fmla="*/ 385316 w 9143999"/>
              <a:gd name="connsiteY15595" fmla="*/ 5450099 h 6844842"/>
              <a:gd name="connsiteX15596" fmla="*/ 409927 w 9143999"/>
              <a:gd name="connsiteY15596" fmla="*/ 5474672 h 6844842"/>
              <a:gd name="connsiteX15597" fmla="*/ 393615 w 9143999"/>
              <a:gd name="connsiteY15597" fmla="*/ 5485675 h 6844842"/>
              <a:gd name="connsiteX15598" fmla="*/ 8750382 w 9143999"/>
              <a:gd name="connsiteY15598" fmla="*/ 5485675 h 6844842"/>
              <a:gd name="connsiteX15599" fmla="*/ 8734070 w 9143999"/>
              <a:gd name="connsiteY15599" fmla="*/ 5474672 h 6844842"/>
              <a:gd name="connsiteX15600" fmla="*/ 8758681 w 9143999"/>
              <a:gd name="connsiteY15600" fmla="*/ 5450099 h 6844842"/>
              <a:gd name="connsiteX15601" fmla="*/ 8766694 w 9143999"/>
              <a:gd name="connsiteY15601" fmla="*/ 5483816 h 6844842"/>
              <a:gd name="connsiteX15602" fmla="*/ 8750382 w 9143999"/>
              <a:gd name="connsiteY15602" fmla="*/ 5485675 h 6844842"/>
              <a:gd name="connsiteX15603" fmla="*/ 3835572 w 9143999"/>
              <a:gd name="connsiteY15603" fmla="*/ 5486100 h 6844842"/>
              <a:gd name="connsiteX15604" fmla="*/ 3822427 w 9143999"/>
              <a:gd name="connsiteY15604" fmla="*/ 5475810 h 6844842"/>
              <a:gd name="connsiteX15605" fmla="*/ 3839572 w 9143999"/>
              <a:gd name="connsiteY15605" fmla="*/ 5455238 h 6844842"/>
              <a:gd name="connsiteX15606" fmla="*/ 3835572 w 9143999"/>
              <a:gd name="connsiteY15606" fmla="*/ 5486100 h 6844842"/>
              <a:gd name="connsiteX15607" fmla="*/ 5308425 w 9143999"/>
              <a:gd name="connsiteY15607" fmla="*/ 5486100 h 6844842"/>
              <a:gd name="connsiteX15608" fmla="*/ 5304425 w 9143999"/>
              <a:gd name="connsiteY15608" fmla="*/ 5455238 h 6844842"/>
              <a:gd name="connsiteX15609" fmla="*/ 5321570 w 9143999"/>
              <a:gd name="connsiteY15609" fmla="*/ 5475810 h 6844842"/>
              <a:gd name="connsiteX15610" fmla="*/ 5308425 w 9143999"/>
              <a:gd name="connsiteY15610" fmla="*/ 5486100 h 6844842"/>
              <a:gd name="connsiteX15611" fmla="*/ 1839455 w 9143999"/>
              <a:gd name="connsiteY15611" fmla="*/ 5486245 h 6844842"/>
              <a:gd name="connsiteX15612" fmla="*/ 1832168 w 9143999"/>
              <a:gd name="connsiteY15612" fmla="*/ 5483814 h 6844842"/>
              <a:gd name="connsiteX15613" fmla="*/ 1839026 w 9143999"/>
              <a:gd name="connsiteY15613" fmla="*/ 5452957 h 6844842"/>
              <a:gd name="connsiteX15614" fmla="*/ 1867030 w 9143999"/>
              <a:gd name="connsiteY15614" fmla="*/ 5469529 h 6844842"/>
              <a:gd name="connsiteX15615" fmla="*/ 1851028 w 9143999"/>
              <a:gd name="connsiteY15615" fmla="*/ 5486101 h 6844842"/>
              <a:gd name="connsiteX15616" fmla="*/ 1839455 w 9143999"/>
              <a:gd name="connsiteY15616" fmla="*/ 5486245 h 6844842"/>
              <a:gd name="connsiteX15617" fmla="*/ 1970693 w 9143999"/>
              <a:gd name="connsiteY15617" fmla="*/ 5486245 h 6844842"/>
              <a:gd name="connsiteX15618" fmla="*/ 1963406 w 9143999"/>
              <a:gd name="connsiteY15618" fmla="*/ 5483814 h 6844842"/>
              <a:gd name="connsiteX15619" fmla="*/ 1970264 w 9143999"/>
              <a:gd name="connsiteY15619" fmla="*/ 5452957 h 6844842"/>
              <a:gd name="connsiteX15620" fmla="*/ 1998268 w 9143999"/>
              <a:gd name="connsiteY15620" fmla="*/ 5469529 h 6844842"/>
              <a:gd name="connsiteX15621" fmla="*/ 1982266 w 9143999"/>
              <a:gd name="connsiteY15621" fmla="*/ 5486101 h 6844842"/>
              <a:gd name="connsiteX15622" fmla="*/ 1970693 w 9143999"/>
              <a:gd name="connsiteY15622" fmla="*/ 5486245 h 6844842"/>
              <a:gd name="connsiteX15623" fmla="*/ 7173304 w 9143999"/>
              <a:gd name="connsiteY15623" fmla="*/ 5486245 h 6844842"/>
              <a:gd name="connsiteX15624" fmla="*/ 7161731 w 9143999"/>
              <a:gd name="connsiteY15624" fmla="*/ 5486101 h 6844842"/>
              <a:gd name="connsiteX15625" fmla="*/ 7145729 w 9143999"/>
              <a:gd name="connsiteY15625" fmla="*/ 5469529 h 6844842"/>
              <a:gd name="connsiteX15626" fmla="*/ 7173733 w 9143999"/>
              <a:gd name="connsiteY15626" fmla="*/ 5452957 h 6844842"/>
              <a:gd name="connsiteX15627" fmla="*/ 7180591 w 9143999"/>
              <a:gd name="connsiteY15627" fmla="*/ 5483814 h 6844842"/>
              <a:gd name="connsiteX15628" fmla="*/ 7173304 w 9143999"/>
              <a:gd name="connsiteY15628" fmla="*/ 5486245 h 6844842"/>
              <a:gd name="connsiteX15629" fmla="*/ 7304542 w 9143999"/>
              <a:gd name="connsiteY15629" fmla="*/ 5486245 h 6844842"/>
              <a:gd name="connsiteX15630" fmla="*/ 7292969 w 9143999"/>
              <a:gd name="connsiteY15630" fmla="*/ 5486101 h 6844842"/>
              <a:gd name="connsiteX15631" fmla="*/ 7276967 w 9143999"/>
              <a:gd name="connsiteY15631" fmla="*/ 5469529 h 6844842"/>
              <a:gd name="connsiteX15632" fmla="*/ 7304971 w 9143999"/>
              <a:gd name="connsiteY15632" fmla="*/ 5452957 h 6844842"/>
              <a:gd name="connsiteX15633" fmla="*/ 7311829 w 9143999"/>
              <a:gd name="connsiteY15633" fmla="*/ 5483814 h 6844842"/>
              <a:gd name="connsiteX15634" fmla="*/ 7304542 w 9143999"/>
              <a:gd name="connsiteY15634" fmla="*/ 5486245 h 6844842"/>
              <a:gd name="connsiteX15635" fmla="*/ 3305697 w 9143999"/>
              <a:gd name="connsiteY15635" fmla="*/ 5486958 h 6844842"/>
              <a:gd name="connsiteX15636" fmla="*/ 3288337 w 9143999"/>
              <a:gd name="connsiteY15636" fmla="*/ 5474669 h 6844842"/>
              <a:gd name="connsiteX15637" fmla="*/ 3291766 w 9143999"/>
              <a:gd name="connsiteY15637" fmla="*/ 5455240 h 6844842"/>
              <a:gd name="connsiteX15638" fmla="*/ 3322627 w 9143999"/>
              <a:gd name="connsiteY15638" fmla="*/ 5476957 h 6844842"/>
              <a:gd name="connsiteX15639" fmla="*/ 3305697 w 9143999"/>
              <a:gd name="connsiteY15639" fmla="*/ 5486958 h 6844842"/>
              <a:gd name="connsiteX15640" fmla="*/ 5838300 w 9143999"/>
              <a:gd name="connsiteY15640" fmla="*/ 5486958 h 6844842"/>
              <a:gd name="connsiteX15641" fmla="*/ 5821370 w 9143999"/>
              <a:gd name="connsiteY15641" fmla="*/ 5476957 h 6844842"/>
              <a:gd name="connsiteX15642" fmla="*/ 5852231 w 9143999"/>
              <a:gd name="connsiteY15642" fmla="*/ 5455240 h 6844842"/>
              <a:gd name="connsiteX15643" fmla="*/ 5855660 w 9143999"/>
              <a:gd name="connsiteY15643" fmla="*/ 5474669 h 6844842"/>
              <a:gd name="connsiteX15644" fmla="*/ 5838300 w 9143999"/>
              <a:gd name="connsiteY15644" fmla="*/ 5486958 h 6844842"/>
              <a:gd name="connsiteX15645" fmla="*/ 1583410 w 9143999"/>
              <a:gd name="connsiteY15645" fmla="*/ 5487244 h 6844842"/>
              <a:gd name="connsiteX15646" fmla="*/ 1563979 w 9143999"/>
              <a:gd name="connsiteY15646" fmla="*/ 5474672 h 6844842"/>
              <a:gd name="connsiteX15647" fmla="*/ 1601698 w 9143999"/>
              <a:gd name="connsiteY15647" fmla="*/ 5459240 h 6844842"/>
              <a:gd name="connsiteX15648" fmla="*/ 1583410 w 9143999"/>
              <a:gd name="connsiteY15648" fmla="*/ 5487244 h 6844842"/>
              <a:gd name="connsiteX15649" fmla="*/ 7560587 w 9143999"/>
              <a:gd name="connsiteY15649" fmla="*/ 5487244 h 6844842"/>
              <a:gd name="connsiteX15650" fmla="*/ 7542299 w 9143999"/>
              <a:gd name="connsiteY15650" fmla="*/ 5459240 h 6844842"/>
              <a:gd name="connsiteX15651" fmla="*/ 7580018 w 9143999"/>
              <a:gd name="connsiteY15651" fmla="*/ 5474672 h 6844842"/>
              <a:gd name="connsiteX15652" fmla="*/ 7560587 w 9143999"/>
              <a:gd name="connsiteY15652" fmla="*/ 5487244 h 6844842"/>
              <a:gd name="connsiteX15653" fmla="*/ 928518 w 9143999"/>
              <a:gd name="connsiteY15653" fmla="*/ 5488961 h 6844842"/>
              <a:gd name="connsiteX15654" fmla="*/ 908559 w 9143999"/>
              <a:gd name="connsiteY15654" fmla="*/ 5486675 h 6844842"/>
              <a:gd name="connsiteX15655" fmla="*/ 910275 w 9143999"/>
              <a:gd name="connsiteY15655" fmla="*/ 5448386 h 6844842"/>
              <a:gd name="connsiteX15656" fmla="*/ 935972 w 9143999"/>
              <a:gd name="connsiteY15656" fmla="*/ 5450099 h 6844842"/>
              <a:gd name="connsiteX15657" fmla="*/ 945115 w 9143999"/>
              <a:gd name="connsiteY15657" fmla="*/ 5479247 h 6844842"/>
              <a:gd name="connsiteX15658" fmla="*/ 928518 w 9143999"/>
              <a:gd name="connsiteY15658" fmla="*/ 5488961 h 6844842"/>
              <a:gd name="connsiteX15659" fmla="*/ 8215479 w 9143999"/>
              <a:gd name="connsiteY15659" fmla="*/ 5488961 h 6844842"/>
              <a:gd name="connsiteX15660" fmla="*/ 8198882 w 9143999"/>
              <a:gd name="connsiteY15660" fmla="*/ 5479247 h 6844842"/>
              <a:gd name="connsiteX15661" fmla="*/ 8208025 w 9143999"/>
              <a:gd name="connsiteY15661" fmla="*/ 5450099 h 6844842"/>
              <a:gd name="connsiteX15662" fmla="*/ 8233722 w 9143999"/>
              <a:gd name="connsiteY15662" fmla="*/ 5448386 h 6844842"/>
              <a:gd name="connsiteX15663" fmla="*/ 8235438 w 9143999"/>
              <a:gd name="connsiteY15663" fmla="*/ 5486675 h 6844842"/>
              <a:gd name="connsiteX15664" fmla="*/ 8215479 w 9143999"/>
              <a:gd name="connsiteY15664" fmla="*/ 5488961 h 6844842"/>
              <a:gd name="connsiteX15665" fmla="*/ 1196131 w 9143999"/>
              <a:gd name="connsiteY15665" fmla="*/ 5491533 h 6844842"/>
              <a:gd name="connsiteX15666" fmla="*/ 1176557 w 9143999"/>
              <a:gd name="connsiteY15666" fmla="*/ 5488961 h 6844842"/>
              <a:gd name="connsiteX15667" fmla="*/ 1170842 w 9143999"/>
              <a:gd name="connsiteY15667" fmla="*/ 5451242 h 6844842"/>
              <a:gd name="connsiteX15668" fmla="*/ 1197131 w 9143999"/>
              <a:gd name="connsiteY15668" fmla="*/ 5449528 h 6844842"/>
              <a:gd name="connsiteX15669" fmla="*/ 1206275 w 9143999"/>
              <a:gd name="connsiteY15669" fmla="*/ 5482103 h 6844842"/>
              <a:gd name="connsiteX15670" fmla="*/ 1196131 w 9143999"/>
              <a:gd name="connsiteY15670" fmla="*/ 5491533 h 6844842"/>
              <a:gd name="connsiteX15671" fmla="*/ 7947866 w 9143999"/>
              <a:gd name="connsiteY15671" fmla="*/ 5491533 h 6844842"/>
              <a:gd name="connsiteX15672" fmla="*/ 7937722 w 9143999"/>
              <a:gd name="connsiteY15672" fmla="*/ 5482103 h 6844842"/>
              <a:gd name="connsiteX15673" fmla="*/ 7946866 w 9143999"/>
              <a:gd name="connsiteY15673" fmla="*/ 5449528 h 6844842"/>
              <a:gd name="connsiteX15674" fmla="*/ 7973155 w 9143999"/>
              <a:gd name="connsiteY15674" fmla="*/ 5451242 h 6844842"/>
              <a:gd name="connsiteX15675" fmla="*/ 7967440 w 9143999"/>
              <a:gd name="connsiteY15675" fmla="*/ 5488961 h 6844842"/>
              <a:gd name="connsiteX15676" fmla="*/ 7947866 w 9143999"/>
              <a:gd name="connsiteY15676" fmla="*/ 5491533 h 6844842"/>
              <a:gd name="connsiteX15677" fmla="*/ 654549 w 9143999"/>
              <a:gd name="connsiteY15677" fmla="*/ 5492453 h 6844842"/>
              <a:gd name="connsiteX15678" fmla="*/ 636976 w 9143999"/>
              <a:gd name="connsiteY15678" fmla="*/ 5486107 h 6844842"/>
              <a:gd name="connsiteX15679" fmla="*/ 642111 w 9143999"/>
              <a:gd name="connsiteY15679" fmla="*/ 5446672 h 6844842"/>
              <a:gd name="connsiteX15680" fmla="*/ 681536 w 9143999"/>
              <a:gd name="connsiteY15680" fmla="*/ 5455243 h 6844842"/>
              <a:gd name="connsiteX15681" fmla="*/ 654549 w 9143999"/>
              <a:gd name="connsiteY15681" fmla="*/ 5492453 h 6844842"/>
              <a:gd name="connsiteX15682" fmla="*/ 8489448 w 9143999"/>
              <a:gd name="connsiteY15682" fmla="*/ 5492453 h 6844842"/>
              <a:gd name="connsiteX15683" fmla="*/ 8462461 w 9143999"/>
              <a:gd name="connsiteY15683" fmla="*/ 5455243 h 6844842"/>
              <a:gd name="connsiteX15684" fmla="*/ 8501886 w 9143999"/>
              <a:gd name="connsiteY15684" fmla="*/ 5446672 h 6844842"/>
              <a:gd name="connsiteX15685" fmla="*/ 8507021 w 9143999"/>
              <a:gd name="connsiteY15685" fmla="*/ 5486107 h 6844842"/>
              <a:gd name="connsiteX15686" fmla="*/ 8489448 w 9143999"/>
              <a:gd name="connsiteY15686" fmla="*/ 5492453 h 6844842"/>
              <a:gd name="connsiteX15687" fmla="*/ 4235924 w 9143999"/>
              <a:gd name="connsiteY15687" fmla="*/ 5492675 h 6844842"/>
              <a:gd name="connsiteX15688" fmla="*/ 4214421 w 9143999"/>
              <a:gd name="connsiteY15688" fmla="*/ 5486102 h 6844842"/>
              <a:gd name="connsiteX15689" fmla="*/ 4216136 w 9143999"/>
              <a:gd name="connsiteY15689" fmla="*/ 5447239 h 6844842"/>
              <a:gd name="connsiteX15690" fmla="*/ 4252712 w 9143999"/>
              <a:gd name="connsiteY15690" fmla="*/ 5480388 h 6844842"/>
              <a:gd name="connsiteX15691" fmla="*/ 4235924 w 9143999"/>
              <a:gd name="connsiteY15691" fmla="*/ 5492675 h 6844842"/>
              <a:gd name="connsiteX15692" fmla="*/ 4908073 w 9143999"/>
              <a:gd name="connsiteY15692" fmla="*/ 5492675 h 6844842"/>
              <a:gd name="connsiteX15693" fmla="*/ 4891285 w 9143999"/>
              <a:gd name="connsiteY15693" fmla="*/ 5480388 h 6844842"/>
              <a:gd name="connsiteX15694" fmla="*/ 4927861 w 9143999"/>
              <a:gd name="connsiteY15694" fmla="*/ 5447239 h 6844842"/>
              <a:gd name="connsiteX15695" fmla="*/ 4929576 w 9143999"/>
              <a:gd name="connsiteY15695" fmla="*/ 5486102 h 6844842"/>
              <a:gd name="connsiteX15696" fmla="*/ 4908073 w 9143999"/>
              <a:gd name="connsiteY15696" fmla="*/ 5492675 h 6844842"/>
              <a:gd name="connsiteX15697" fmla="*/ 2639515 w 9143999"/>
              <a:gd name="connsiteY15697" fmla="*/ 5497818 h 6844842"/>
              <a:gd name="connsiteX15698" fmla="*/ 2621870 w 9143999"/>
              <a:gd name="connsiteY15698" fmla="*/ 5483816 h 6844842"/>
              <a:gd name="connsiteX15699" fmla="*/ 2625871 w 9143999"/>
              <a:gd name="connsiteY15699" fmla="*/ 5446099 h 6844842"/>
              <a:gd name="connsiteX15700" fmla="*/ 2663590 w 9143999"/>
              <a:gd name="connsiteY15700" fmla="*/ 5450099 h 6844842"/>
              <a:gd name="connsiteX15701" fmla="*/ 2660161 w 9143999"/>
              <a:gd name="connsiteY15701" fmla="*/ 5489531 h 6844842"/>
              <a:gd name="connsiteX15702" fmla="*/ 2639515 w 9143999"/>
              <a:gd name="connsiteY15702" fmla="*/ 5497818 h 6844842"/>
              <a:gd name="connsiteX15703" fmla="*/ 6504482 w 9143999"/>
              <a:gd name="connsiteY15703" fmla="*/ 5497818 h 6844842"/>
              <a:gd name="connsiteX15704" fmla="*/ 6483836 w 9143999"/>
              <a:gd name="connsiteY15704" fmla="*/ 5489531 h 6844842"/>
              <a:gd name="connsiteX15705" fmla="*/ 6480407 w 9143999"/>
              <a:gd name="connsiteY15705" fmla="*/ 5450099 h 6844842"/>
              <a:gd name="connsiteX15706" fmla="*/ 6518126 w 9143999"/>
              <a:gd name="connsiteY15706" fmla="*/ 5446099 h 6844842"/>
              <a:gd name="connsiteX15707" fmla="*/ 6522127 w 9143999"/>
              <a:gd name="connsiteY15707" fmla="*/ 5483816 h 6844842"/>
              <a:gd name="connsiteX15708" fmla="*/ 6504482 w 9143999"/>
              <a:gd name="connsiteY15708" fmla="*/ 5497818 h 6844842"/>
              <a:gd name="connsiteX15709" fmla="*/ 4363801 w 9143999"/>
              <a:gd name="connsiteY15709" fmla="*/ 5498035 h 6844842"/>
              <a:gd name="connsiteX15710" fmla="*/ 4349084 w 9143999"/>
              <a:gd name="connsiteY15710" fmla="*/ 5492391 h 6844842"/>
              <a:gd name="connsiteX15711" fmla="*/ 4366229 w 9143999"/>
              <a:gd name="connsiteY15711" fmla="*/ 5435813 h 6844842"/>
              <a:gd name="connsiteX15712" fmla="*/ 4379374 w 9143999"/>
              <a:gd name="connsiteY15712" fmla="*/ 5492962 h 6844842"/>
              <a:gd name="connsiteX15713" fmla="*/ 4363801 w 9143999"/>
              <a:gd name="connsiteY15713" fmla="*/ 5498035 h 6844842"/>
              <a:gd name="connsiteX15714" fmla="*/ 4780196 w 9143999"/>
              <a:gd name="connsiteY15714" fmla="*/ 5498035 h 6844842"/>
              <a:gd name="connsiteX15715" fmla="*/ 4764623 w 9143999"/>
              <a:gd name="connsiteY15715" fmla="*/ 5492962 h 6844842"/>
              <a:gd name="connsiteX15716" fmla="*/ 4777768 w 9143999"/>
              <a:gd name="connsiteY15716" fmla="*/ 5435813 h 6844842"/>
              <a:gd name="connsiteX15717" fmla="*/ 4794913 w 9143999"/>
              <a:gd name="connsiteY15717" fmla="*/ 5492391 h 6844842"/>
              <a:gd name="connsiteX15718" fmla="*/ 4780196 w 9143999"/>
              <a:gd name="connsiteY15718" fmla="*/ 5498035 h 6844842"/>
              <a:gd name="connsiteX15719" fmla="*/ 1461228 w 9143999"/>
              <a:gd name="connsiteY15719" fmla="*/ 5498184 h 6844842"/>
              <a:gd name="connsiteX15720" fmla="*/ 1441886 w 9143999"/>
              <a:gd name="connsiteY15720" fmla="*/ 5498103 h 6844842"/>
              <a:gd name="connsiteX15721" fmla="*/ 1447601 w 9143999"/>
              <a:gd name="connsiteY15721" fmla="*/ 5435809 h 6844842"/>
              <a:gd name="connsiteX15722" fmla="*/ 1471033 w 9143999"/>
              <a:gd name="connsiteY15722" fmla="*/ 5446670 h 6844842"/>
              <a:gd name="connsiteX15723" fmla="*/ 1461228 w 9143999"/>
              <a:gd name="connsiteY15723" fmla="*/ 5498184 h 6844842"/>
              <a:gd name="connsiteX15724" fmla="*/ 7682769 w 9143999"/>
              <a:gd name="connsiteY15724" fmla="*/ 5498184 h 6844842"/>
              <a:gd name="connsiteX15725" fmla="*/ 7672964 w 9143999"/>
              <a:gd name="connsiteY15725" fmla="*/ 5446670 h 6844842"/>
              <a:gd name="connsiteX15726" fmla="*/ 7696396 w 9143999"/>
              <a:gd name="connsiteY15726" fmla="*/ 5435809 h 6844842"/>
              <a:gd name="connsiteX15727" fmla="*/ 7702111 w 9143999"/>
              <a:gd name="connsiteY15727" fmla="*/ 5498103 h 6844842"/>
              <a:gd name="connsiteX15728" fmla="*/ 7682769 w 9143999"/>
              <a:gd name="connsiteY15728" fmla="*/ 5498184 h 6844842"/>
              <a:gd name="connsiteX15729" fmla="*/ 3038091 w 9143999"/>
              <a:gd name="connsiteY15729" fmla="*/ 5503537 h 6844842"/>
              <a:gd name="connsiteX15730" fmla="*/ 3016151 w 9143999"/>
              <a:gd name="connsiteY15730" fmla="*/ 5491241 h 6844842"/>
              <a:gd name="connsiteX15731" fmla="*/ 3047012 w 9143999"/>
              <a:gd name="connsiteY15731" fmla="*/ 5436949 h 6844842"/>
              <a:gd name="connsiteX15732" fmla="*/ 3072729 w 9143999"/>
              <a:gd name="connsiteY15732" fmla="*/ 5455238 h 6844842"/>
              <a:gd name="connsiteX15733" fmla="*/ 3038091 w 9143999"/>
              <a:gd name="connsiteY15733" fmla="*/ 5503537 h 6844842"/>
              <a:gd name="connsiteX15734" fmla="*/ 6105906 w 9143999"/>
              <a:gd name="connsiteY15734" fmla="*/ 5503537 h 6844842"/>
              <a:gd name="connsiteX15735" fmla="*/ 6071268 w 9143999"/>
              <a:gd name="connsiteY15735" fmla="*/ 5455238 h 6844842"/>
              <a:gd name="connsiteX15736" fmla="*/ 6096985 w 9143999"/>
              <a:gd name="connsiteY15736" fmla="*/ 5436949 h 6844842"/>
              <a:gd name="connsiteX15737" fmla="*/ 6127846 w 9143999"/>
              <a:gd name="connsiteY15737" fmla="*/ 5491241 h 6844842"/>
              <a:gd name="connsiteX15738" fmla="*/ 6105906 w 9143999"/>
              <a:gd name="connsiteY15738" fmla="*/ 5503537 h 6844842"/>
              <a:gd name="connsiteX15739" fmla="*/ 4494110 w 9143999"/>
              <a:gd name="connsiteY15739" fmla="*/ 5503599 h 6844842"/>
              <a:gd name="connsiteX15740" fmla="*/ 4475750 w 9143999"/>
              <a:gd name="connsiteY15740" fmla="*/ 5491813 h 6844842"/>
              <a:gd name="connsiteX15741" fmla="*/ 4500325 w 9143999"/>
              <a:gd name="connsiteY15741" fmla="*/ 5435806 h 6844842"/>
              <a:gd name="connsiteX15742" fmla="*/ 4514612 w 9143999"/>
              <a:gd name="connsiteY15742" fmla="*/ 5495241 h 6844842"/>
              <a:gd name="connsiteX15743" fmla="*/ 4494110 w 9143999"/>
              <a:gd name="connsiteY15743" fmla="*/ 5503599 h 6844842"/>
              <a:gd name="connsiteX15744" fmla="*/ 4649887 w 9143999"/>
              <a:gd name="connsiteY15744" fmla="*/ 5503599 h 6844842"/>
              <a:gd name="connsiteX15745" fmla="*/ 4629385 w 9143999"/>
              <a:gd name="connsiteY15745" fmla="*/ 5495241 h 6844842"/>
              <a:gd name="connsiteX15746" fmla="*/ 4643672 w 9143999"/>
              <a:gd name="connsiteY15746" fmla="*/ 5435806 h 6844842"/>
              <a:gd name="connsiteX15747" fmla="*/ 4668247 w 9143999"/>
              <a:gd name="connsiteY15747" fmla="*/ 5491813 h 6844842"/>
              <a:gd name="connsiteX15748" fmla="*/ 4649887 w 9143999"/>
              <a:gd name="connsiteY15748" fmla="*/ 5503599 h 6844842"/>
              <a:gd name="connsiteX15749" fmla="*/ 1052367 w 9143999"/>
              <a:gd name="connsiteY15749" fmla="*/ 5504034 h 6844842"/>
              <a:gd name="connsiteX15750" fmla="*/ 1024879 w 9143999"/>
              <a:gd name="connsiteY15750" fmla="*/ 5497533 h 6844842"/>
              <a:gd name="connsiteX15751" fmla="*/ 1018013 w 9143999"/>
              <a:gd name="connsiteY15751" fmla="*/ 5466100 h 6844842"/>
              <a:gd name="connsiteX15752" fmla="*/ 1054577 w 9143999"/>
              <a:gd name="connsiteY15752" fmla="*/ 5430097 h 6844842"/>
              <a:gd name="connsiteX15753" fmla="*/ 1081968 w 9143999"/>
              <a:gd name="connsiteY15753" fmla="*/ 5494677 h 6844842"/>
              <a:gd name="connsiteX15754" fmla="*/ 1052367 w 9143999"/>
              <a:gd name="connsiteY15754" fmla="*/ 5504034 h 6844842"/>
              <a:gd name="connsiteX15755" fmla="*/ 8091630 w 9143999"/>
              <a:gd name="connsiteY15755" fmla="*/ 5504034 h 6844842"/>
              <a:gd name="connsiteX15756" fmla="*/ 8062029 w 9143999"/>
              <a:gd name="connsiteY15756" fmla="*/ 5494677 h 6844842"/>
              <a:gd name="connsiteX15757" fmla="*/ 8089420 w 9143999"/>
              <a:gd name="connsiteY15757" fmla="*/ 5430097 h 6844842"/>
              <a:gd name="connsiteX15758" fmla="*/ 8125984 w 9143999"/>
              <a:gd name="connsiteY15758" fmla="*/ 5466100 h 6844842"/>
              <a:gd name="connsiteX15759" fmla="*/ 8119118 w 9143999"/>
              <a:gd name="connsiteY15759" fmla="*/ 5497533 h 6844842"/>
              <a:gd name="connsiteX15760" fmla="*/ 8091630 w 9143999"/>
              <a:gd name="connsiteY15760" fmla="*/ 5504034 h 6844842"/>
              <a:gd name="connsiteX15761" fmla="*/ 3172174 w 9143999"/>
              <a:gd name="connsiteY15761" fmla="*/ 5504244 h 6844842"/>
              <a:gd name="connsiteX15762" fmla="*/ 3145670 w 9143999"/>
              <a:gd name="connsiteY15762" fmla="*/ 5495245 h 6844842"/>
              <a:gd name="connsiteX15763" fmla="*/ 3145099 w 9143999"/>
              <a:gd name="connsiteY15763" fmla="*/ 5440379 h 6844842"/>
              <a:gd name="connsiteX15764" fmla="*/ 3199963 w 9143999"/>
              <a:gd name="connsiteY15764" fmla="*/ 5440950 h 6844842"/>
              <a:gd name="connsiteX15765" fmla="*/ 3199963 w 9143999"/>
              <a:gd name="connsiteY15765" fmla="*/ 5495245 h 6844842"/>
              <a:gd name="connsiteX15766" fmla="*/ 3172174 w 9143999"/>
              <a:gd name="connsiteY15766" fmla="*/ 5504244 h 6844842"/>
              <a:gd name="connsiteX15767" fmla="*/ 5971823 w 9143999"/>
              <a:gd name="connsiteY15767" fmla="*/ 5504244 h 6844842"/>
              <a:gd name="connsiteX15768" fmla="*/ 5944034 w 9143999"/>
              <a:gd name="connsiteY15768" fmla="*/ 5495245 h 6844842"/>
              <a:gd name="connsiteX15769" fmla="*/ 5944034 w 9143999"/>
              <a:gd name="connsiteY15769" fmla="*/ 5440950 h 6844842"/>
              <a:gd name="connsiteX15770" fmla="*/ 5998898 w 9143999"/>
              <a:gd name="connsiteY15770" fmla="*/ 5440379 h 6844842"/>
              <a:gd name="connsiteX15771" fmla="*/ 5998327 w 9143999"/>
              <a:gd name="connsiteY15771" fmla="*/ 5495245 h 6844842"/>
              <a:gd name="connsiteX15772" fmla="*/ 5971823 w 9143999"/>
              <a:gd name="connsiteY15772" fmla="*/ 5504244 h 6844842"/>
              <a:gd name="connsiteX15773" fmla="*/ 789906 w 9143999"/>
              <a:gd name="connsiteY15773" fmla="*/ 5504382 h 6844842"/>
              <a:gd name="connsiteX15774" fmla="*/ 773906 w 9143999"/>
              <a:gd name="connsiteY15774" fmla="*/ 5495241 h 6844842"/>
              <a:gd name="connsiteX15775" fmla="*/ 768192 w 9143999"/>
              <a:gd name="connsiteY15775" fmla="*/ 5442661 h 6844842"/>
              <a:gd name="connsiteX15776" fmla="*/ 812198 w 9143999"/>
              <a:gd name="connsiteY15776" fmla="*/ 5449519 h 6844842"/>
              <a:gd name="connsiteX15777" fmla="*/ 817911 w 9143999"/>
              <a:gd name="connsiteY15777" fmla="*/ 5476952 h 6844842"/>
              <a:gd name="connsiteX15778" fmla="*/ 789906 w 9143999"/>
              <a:gd name="connsiteY15778" fmla="*/ 5504382 h 6844842"/>
              <a:gd name="connsiteX15779" fmla="*/ 2246446 w 9143999"/>
              <a:gd name="connsiteY15779" fmla="*/ 5504382 h 6844842"/>
              <a:gd name="connsiteX15780" fmla="*/ 2229301 w 9143999"/>
              <a:gd name="connsiteY15780" fmla="*/ 5493528 h 6844842"/>
              <a:gd name="connsiteX15781" fmla="*/ 2247589 w 9143999"/>
              <a:gd name="connsiteY15781" fmla="*/ 5435806 h 6844842"/>
              <a:gd name="connsiteX15782" fmla="*/ 2279022 w 9143999"/>
              <a:gd name="connsiteY15782" fmla="*/ 5468952 h 6844842"/>
              <a:gd name="connsiteX15783" fmla="*/ 2246446 w 9143999"/>
              <a:gd name="connsiteY15783" fmla="*/ 5504382 h 6844842"/>
              <a:gd name="connsiteX15784" fmla="*/ 6897551 w 9143999"/>
              <a:gd name="connsiteY15784" fmla="*/ 5504382 h 6844842"/>
              <a:gd name="connsiteX15785" fmla="*/ 6864975 w 9143999"/>
              <a:gd name="connsiteY15785" fmla="*/ 5468952 h 6844842"/>
              <a:gd name="connsiteX15786" fmla="*/ 6896408 w 9143999"/>
              <a:gd name="connsiteY15786" fmla="*/ 5435806 h 6844842"/>
              <a:gd name="connsiteX15787" fmla="*/ 6914696 w 9143999"/>
              <a:gd name="connsiteY15787" fmla="*/ 5493528 h 6844842"/>
              <a:gd name="connsiteX15788" fmla="*/ 6897551 w 9143999"/>
              <a:gd name="connsiteY15788" fmla="*/ 5504382 h 6844842"/>
              <a:gd name="connsiteX15789" fmla="*/ 8354091 w 9143999"/>
              <a:gd name="connsiteY15789" fmla="*/ 5504382 h 6844842"/>
              <a:gd name="connsiteX15790" fmla="*/ 8326086 w 9143999"/>
              <a:gd name="connsiteY15790" fmla="*/ 5476952 h 6844842"/>
              <a:gd name="connsiteX15791" fmla="*/ 8331799 w 9143999"/>
              <a:gd name="connsiteY15791" fmla="*/ 5449519 h 6844842"/>
              <a:gd name="connsiteX15792" fmla="*/ 8375805 w 9143999"/>
              <a:gd name="connsiteY15792" fmla="*/ 5442661 h 6844842"/>
              <a:gd name="connsiteX15793" fmla="*/ 8370091 w 9143999"/>
              <a:gd name="connsiteY15793" fmla="*/ 5495241 h 6844842"/>
              <a:gd name="connsiteX15794" fmla="*/ 8354091 w 9143999"/>
              <a:gd name="connsiteY15794" fmla="*/ 5504382 h 6844842"/>
              <a:gd name="connsiteX15795" fmla="*/ 2378827 w 9143999"/>
              <a:gd name="connsiteY15795" fmla="*/ 5504386 h 6844842"/>
              <a:gd name="connsiteX15796" fmla="*/ 2350823 w 9143999"/>
              <a:gd name="connsiteY15796" fmla="*/ 5490099 h 6844842"/>
              <a:gd name="connsiteX15797" fmla="*/ 2350252 w 9143999"/>
              <a:gd name="connsiteY15797" fmla="*/ 5444951 h 6844842"/>
              <a:gd name="connsiteX15798" fmla="*/ 2415974 w 9143999"/>
              <a:gd name="connsiteY15798" fmla="*/ 5465524 h 6844842"/>
              <a:gd name="connsiteX15799" fmla="*/ 2378827 w 9143999"/>
              <a:gd name="connsiteY15799" fmla="*/ 5504386 h 6844842"/>
              <a:gd name="connsiteX15800" fmla="*/ 6765170 w 9143999"/>
              <a:gd name="connsiteY15800" fmla="*/ 5504386 h 6844842"/>
              <a:gd name="connsiteX15801" fmla="*/ 6728023 w 9143999"/>
              <a:gd name="connsiteY15801" fmla="*/ 5465524 h 6844842"/>
              <a:gd name="connsiteX15802" fmla="*/ 6793745 w 9143999"/>
              <a:gd name="connsiteY15802" fmla="*/ 5444951 h 6844842"/>
              <a:gd name="connsiteX15803" fmla="*/ 6793174 w 9143999"/>
              <a:gd name="connsiteY15803" fmla="*/ 5490099 h 6844842"/>
              <a:gd name="connsiteX15804" fmla="*/ 6765170 w 9143999"/>
              <a:gd name="connsiteY15804" fmla="*/ 5504386 h 6844842"/>
              <a:gd name="connsiteX15805" fmla="*/ 2113500 w 9143999"/>
              <a:gd name="connsiteY15805" fmla="*/ 5504388 h 6844842"/>
              <a:gd name="connsiteX15806" fmla="*/ 2088925 w 9143999"/>
              <a:gd name="connsiteY15806" fmla="*/ 5494102 h 6844842"/>
              <a:gd name="connsiteX15807" fmla="*/ 2126644 w 9143999"/>
              <a:gd name="connsiteY15807" fmla="*/ 5433526 h 6844842"/>
              <a:gd name="connsiteX15808" fmla="*/ 2146647 w 9143999"/>
              <a:gd name="connsiteY15808" fmla="*/ 5460952 h 6844842"/>
              <a:gd name="connsiteX15809" fmla="*/ 2113500 w 9143999"/>
              <a:gd name="connsiteY15809" fmla="*/ 5504388 h 6844842"/>
              <a:gd name="connsiteX15810" fmla="*/ 7030497 w 9143999"/>
              <a:gd name="connsiteY15810" fmla="*/ 5504388 h 6844842"/>
              <a:gd name="connsiteX15811" fmla="*/ 6997350 w 9143999"/>
              <a:gd name="connsiteY15811" fmla="*/ 5460952 h 6844842"/>
              <a:gd name="connsiteX15812" fmla="*/ 7017353 w 9143999"/>
              <a:gd name="connsiteY15812" fmla="*/ 5433526 h 6844842"/>
              <a:gd name="connsiteX15813" fmla="*/ 7055072 w 9143999"/>
              <a:gd name="connsiteY15813" fmla="*/ 5494102 h 6844842"/>
              <a:gd name="connsiteX15814" fmla="*/ 7030497 w 9143999"/>
              <a:gd name="connsiteY15814" fmla="*/ 5504388 h 6844842"/>
              <a:gd name="connsiteX15815" fmla="*/ 2513493 w 9143999"/>
              <a:gd name="connsiteY15815" fmla="*/ 5504390 h 6844842"/>
              <a:gd name="connsiteX15816" fmla="*/ 2482632 w 9143999"/>
              <a:gd name="connsiteY15816" fmla="*/ 5494104 h 6844842"/>
              <a:gd name="connsiteX15817" fmla="*/ 2485489 w 9143999"/>
              <a:gd name="connsiteY15817" fmla="*/ 5439238 h 6844842"/>
              <a:gd name="connsiteX15818" fmla="*/ 2544354 w 9143999"/>
              <a:gd name="connsiteY15818" fmla="*/ 5487244 h 6844842"/>
              <a:gd name="connsiteX15819" fmla="*/ 2513493 w 9143999"/>
              <a:gd name="connsiteY15819" fmla="*/ 5504390 h 6844842"/>
              <a:gd name="connsiteX15820" fmla="*/ 2910703 w 9143999"/>
              <a:gd name="connsiteY15820" fmla="*/ 5504390 h 6844842"/>
              <a:gd name="connsiteX15821" fmla="*/ 2882628 w 9143999"/>
              <a:gd name="connsiteY15821" fmla="*/ 5494675 h 6844842"/>
              <a:gd name="connsiteX15822" fmla="*/ 2880342 w 9143999"/>
              <a:gd name="connsiteY15822" fmla="*/ 5445527 h 6844842"/>
              <a:gd name="connsiteX15823" fmla="*/ 2932348 w 9143999"/>
              <a:gd name="connsiteY15823" fmla="*/ 5444382 h 6844842"/>
              <a:gd name="connsiteX15824" fmla="*/ 2937492 w 9143999"/>
              <a:gd name="connsiteY15824" fmla="*/ 5490103 h 6844842"/>
              <a:gd name="connsiteX15825" fmla="*/ 2910703 w 9143999"/>
              <a:gd name="connsiteY15825" fmla="*/ 5504390 h 6844842"/>
              <a:gd name="connsiteX15826" fmla="*/ 6233294 w 9143999"/>
              <a:gd name="connsiteY15826" fmla="*/ 5504390 h 6844842"/>
              <a:gd name="connsiteX15827" fmla="*/ 6206505 w 9143999"/>
              <a:gd name="connsiteY15827" fmla="*/ 5490103 h 6844842"/>
              <a:gd name="connsiteX15828" fmla="*/ 6211649 w 9143999"/>
              <a:gd name="connsiteY15828" fmla="*/ 5444382 h 6844842"/>
              <a:gd name="connsiteX15829" fmla="*/ 6263655 w 9143999"/>
              <a:gd name="connsiteY15829" fmla="*/ 5445527 h 6844842"/>
              <a:gd name="connsiteX15830" fmla="*/ 6261369 w 9143999"/>
              <a:gd name="connsiteY15830" fmla="*/ 5494675 h 6844842"/>
              <a:gd name="connsiteX15831" fmla="*/ 6233294 w 9143999"/>
              <a:gd name="connsiteY15831" fmla="*/ 5504390 h 6844842"/>
              <a:gd name="connsiteX15832" fmla="*/ 6630504 w 9143999"/>
              <a:gd name="connsiteY15832" fmla="*/ 5504390 h 6844842"/>
              <a:gd name="connsiteX15833" fmla="*/ 6599643 w 9143999"/>
              <a:gd name="connsiteY15833" fmla="*/ 5487244 h 6844842"/>
              <a:gd name="connsiteX15834" fmla="*/ 6658508 w 9143999"/>
              <a:gd name="connsiteY15834" fmla="*/ 5439238 h 6844842"/>
              <a:gd name="connsiteX15835" fmla="*/ 6661365 w 9143999"/>
              <a:gd name="connsiteY15835" fmla="*/ 5494104 h 6844842"/>
              <a:gd name="connsiteX15836" fmla="*/ 6630504 w 9143999"/>
              <a:gd name="connsiteY15836" fmla="*/ 5504390 h 6844842"/>
              <a:gd name="connsiteX15837" fmla="*/ 2785540 w 9143999"/>
              <a:gd name="connsiteY15837" fmla="*/ 5506391 h 6844842"/>
              <a:gd name="connsiteX15838" fmla="*/ 2758251 w 9143999"/>
              <a:gd name="connsiteY15838" fmla="*/ 5506108 h 6844842"/>
              <a:gd name="connsiteX15839" fmla="*/ 2750250 w 9143999"/>
              <a:gd name="connsiteY15839" fmla="*/ 5437527 h 6844842"/>
              <a:gd name="connsiteX15840" fmla="*/ 2798256 w 9143999"/>
              <a:gd name="connsiteY15840" fmla="*/ 5432955 h 6844842"/>
              <a:gd name="connsiteX15841" fmla="*/ 2815401 w 9143999"/>
              <a:gd name="connsiteY15841" fmla="*/ 5463243 h 6844842"/>
              <a:gd name="connsiteX15842" fmla="*/ 2808543 w 9143999"/>
              <a:gd name="connsiteY15842" fmla="*/ 5494678 h 6844842"/>
              <a:gd name="connsiteX15843" fmla="*/ 2785540 w 9143999"/>
              <a:gd name="connsiteY15843" fmla="*/ 5506391 h 6844842"/>
              <a:gd name="connsiteX15844" fmla="*/ 6358457 w 9143999"/>
              <a:gd name="connsiteY15844" fmla="*/ 5506391 h 6844842"/>
              <a:gd name="connsiteX15845" fmla="*/ 6335454 w 9143999"/>
              <a:gd name="connsiteY15845" fmla="*/ 5494678 h 6844842"/>
              <a:gd name="connsiteX15846" fmla="*/ 6328596 w 9143999"/>
              <a:gd name="connsiteY15846" fmla="*/ 5463243 h 6844842"/>
              <a:gd name="connsiteX15847" fmla="*/ 6345741 w 9143999"/>
              <a:gd name="connsiteY15847" fmla="*/ 5432955 h 6844842"/>
              <a:gd name="connsiteX15848" fmla="*/ 6393747 w 9143999"/>
              <a:gd name="connsiteY15848" fmla="*/ 5437527 h 6844842"/>
              <a:gd name="connsiteX15849" fmla="*/ 6385746 w 9143999"/>
              <a:gd name="connsiteY15849" fmla="*/ 5506108 h 6844842"/>
              <a:gd name="connsiteX15850" fmla="*/ 6358457 w 9143999"/>
              <a:gd name="connsiteY15850" fmla="*/ 5506391 h 6844842"/>
              <a:gd name="connsiteX15851" fmla="*/ 1325817 w 9143999"/>
              <a:gd name="connsiteY15851" fmla="*/ 5506467 h 6844842"/>
              <a:gd name="connsiteX15852" fmla="*/ 1308940 w 9143999"/>
              <a:gd name="connsiteY15852" fmla="*/ 5506102 h 6844842"/>
              <a:gd name="connsiteX15853" fmla="*/ 1274649 w 9143999"/>
              <a:gd name="connsiteY15853" fmla="*/ 5470098 h 6844842"/>
              <a:gd name="connsiteX15854" fmla="*/ 1319227 w 9143999"/>
              <a:gd name="connsiteY15854" fmla="*/ 5430094 h 6844842"/>
              <a:gd name="connsiteX15855" fmla="*/ 1360375 w 9143999"/>
              <a:gd name="connsiteY15855" fmla="*/ 5467812 h 6844842"/>
              <a:gd name="connsiteX15856" fmla="*/ 1325817 w 9143999"/>
              <a:gd name="connsiteY15856" fmla="*/ 5506467 h 6844842"/>
              <a:gd name="connsiteX15857" fmla="*/ 7818180 w 9143999"/>
              <a:gd name="connsiteY15857" fmla="*/ 5506467 h 6844842"/>
              <a:gd name="connsiteX15858" fmla="*/ 7783622 w 9143999"/>
              <a:gd name="connsiteY15858" fmla="*/ 5467812 h 6844842"/>
              <a:gd name="connsiteX15859" fmla="*/ 7824770 w 9143999"/>
              <a:gd name="connsiteY15859" fmla="*/ 5430094 h 6844842"/>
              <a:gd name="connsiteX15860" fmla="*/ 7869348 w 9143999"/>
              <a:gd name="connsiteY15860" fmla="*/ 5470098 h 6844842"/>
              <a:gd name="connsiteX15861" fmla="*/ 7835057 w 9143999"/>
              <a:gd name="connsiteY15861" fmla="*/ 5506102 h 6844842"/>
              <a:gd name="connsiteX15862" fmla="*/ 7818180 w 9143999"/>
              <a:gd name="connsiteY15862" fmla="*/ 5506467 h 6844842"/>
              <a:gd name="connsiteX15863" fmla="*/ 114010 w 9143999"/>
              <a:gd name="connsiteY15863" fmla="*/ 5508247 h 6844842"/>
              <a:gd name="connsiteX15864" fmla="*/ 99986 w 9143999"/>
              <a:gd name="connsiteY15864" fmla="*/ 5499248 h 6844842"/>
              <a:gd name="connsiteX15865" fmla="*/ 92545 w 9143999"/>
              <a:gd name="connsiteY15865" fmla="*/ 5443811 h 6844842"/>
              <a:gd name="connsiteX15866" fmla="*/ 130896 w 9143999"/>
              <a:gd name="connsiteY15866" fmla="*/ 5424381 h 6844842"/>
              <a:gd name="connsiteX15867" fmla="*/ 168100 w 9143999"/>
              <a:gd name="connsiteY15867" fmla="*/ 5468959 h 6844842"/>
              <a:gd name="connsiteX15868" fmla="*/ 133185 w 9143999"/>
              <a:gd name="connsiteY15868" fmla="*/ 5507821 h 6844842"/>
              <a:gd name="connsiteX15869" fmla="*/ 114010 w 9143999"/>
              <a:gd name="connsiteY15869" fmla="*/ 5508247 h 6844842"/>
              <a:gd name="connsiteX15870" fmla="*/ 9029987 w 9143999"/>
              <a:gd name="connsiteY15870" fmla="*/ 5508247 h 6844842"/>
              <a:gd name="connsiteX15871" fmla="*/ 9010812 w 9143999"/>
              <a:gd name="connsiteY15871" fmla="*/ 5507821 h 6844842"/>
              <a:gd name="connsiteX15872" fmla="*/ 8975897 w 9143999"/>
              <a:gd name="connsiteY15872" fmla="*/ 5468959 h 6844842"/>
              <a:gd name="connsiteX15873" fmla="*/ 9013101 w 9143999"/>
              <a:gd name="connsiteY15873" fmla="*/ 5424381 h 6844842"/>
              <a:gd name="connsiteX15874" fmla="*/ 9051452 w 9143999"/>
              <a:gd name="connsiteY15874" fmla="*/ 5443811 h 6844842"/>
              <a:gd name="connsiteX15875" fmla="*/ 9044011 w 9143999"/>
              <a:gd name="connsiteY15875" fmla="*/ 5499248 h 6844842"/>
              <a:gd name="connsiteX15876" fmla="*/ 9029987 w 9143999"/>
              <a:gd name="connsiteY15876" fmla="*/ 5508247 h 6844842"/>
              <a:gd name="connsiteX15877" fmla="*/ 3709153 w 9143999"/>
              <a:gd name="connsiteY15877" fmla="*/ 5509356 h 6844842"/>
              <a:gd name="connsiteX15878" fmla="*/ 3688337 w 9143999"/>
              <a:gd name="connsiteY15878" fmla="*/ 5506108 h 6844842"/>
              <a:gd name="connsiteX15879" fmla="*/ 3659762 w 9143999"/>
              <a:gd name="connsiteY15879" fmla="*/ 5466673 h 6844842"/>
              <a:gd name="connsiteX15880" fmla="*/ 3698053 w 9143999"/>
              <a:gd name="connsiteY15880" fmla="*/ 5424381 h 6844842"/>
              <a:gd name="connsiteX15881" fmla="*/ 3722627 w 9143999"/>
              <a:gd name="connsiteY15881" fmla="*/ 5432955 h 6844842"/>
              <a:gd name="connsiteX15882" fmla="*/ 3739772 w 9143999"/>
              <a:gd name="connsiteY15882" fmla="*/ 5467243 h 6844842"/>
              <a:gd name="connsiteX15883" fmla="*/ 3709153 w 9143999"/>
              <a:gd name="connsiteY15883" fmla="*/ 5509356 h 6844842"/>
              <a:gd name="connsiteX15884" fmla="*/ 5434844 w 9143999"/>
              <a:gd name="connsiteY15884" fmla="*/ 5509356 h 6844842"/>
              <a:gd name="connsiteX15885" fmla="*/ 5404225 w 9143999"/>
              <a:gd name="connsiteY15885" fmla="*/ 5467243 h 6844842"/>
              <a:gd name="connsiteX15886" fmla="*/ 5421370 w 9143999"/>
              <a:gd name="connsiteY15886" fmla="*/ 5432955 h 6844842"/>
              <a:gd name="connsiteX15887" fmla="*/ 5445944 w 9143999"/>
              <a:gd name="connsiteY15887" fmla="*/ 5424381 h 6844842"/>
              <a:gd name="connsiteX15888" fmla="*/ 5484235 w 9143999"/>
              <a:gd name="connsiteY15888" fmla="*/ 5466673 h 6844842"/>
              <a:gd name="connsiteX15889" fmla="*/ 5455660 w 9143999"/>
              <a:gd name="connsiteY15889" fmla="*/ 5506108 h 6844842"/>
              <a:gd name="connsiteX15890" fmla="*/ 5434844 w 9143999"/>
              <a:gd name="connsiteY15890" fmla="*/ 5509356 h 6844842"/>
              <a:gd name="connsiteX15891" fmla="*/ 0 w 9143999"/>
              <a:gd name="connsiteY15891" fmla="*/ 5512718 h 6844842"/>
              <a:gd name="connsiteX15892" fmla="*/ 0 w 9143999"/>
              <a:gd name="connsiteY15892" fmla="*/ 5421028 h 6844842"/>
              <a:gd name="connsiteX15893" fmla="*/ 4419 w 9143999"/>
              <a:gd name="connsiteY15893" fmla="*/ 5421372 h 6844842"/>
              <a:gd name="connsiteX15894" fmla="*/ 24760 w 9143999"/>
              <a:gd name="connsiteY15894" fmla="*/ 5433526 h 6844842"/>
              <a:gd name="connsiteX15895" fmla="*/ 19020 w 9143999"/>
              <a:gd name="connsiteY15895" fmla="*/ 5507247 h 6844842"/>
              <a:gd name="connsiteX15896" fmla="*/ 9143999 w 9143999"/>
              <a:gd name="connsiteY15896" fmla="*/ 5512718 h 6844842"/>
              <a:gd name="connsiteX15897" fmla="*/ 9124977 w 9143999"/>
              <a:gd name="connsiteY15897" fmla="*/ 5507247 h 6844842"/>
              <a:gd name="connsiteX15898" fmla="*/ 9119237 w 9143999"/>
              <a:gd name="connsiteY15898" fmla="*/ 5433526 h 6844842"/>
              <a:gd name="connsiteX15899" fmla="*/ 9139578 w 9143999"/>
              <a:gd name="connsiteY15899" fmla="*/ 5421372 h 6844842"/>
              <a:gd name="connsiteX15900" fmla="*/ 9143999 w 9143999"/>
              <a:gd name="connsiteY15900" fmla="*/ 5421028 h 6844842"/>
              <a:gd name="connsiteX15901" fmla="*/ 3971663 w 9143999"/>
              <a:gd name="connsiteY15901" fmla="*/ 5514604 h 6844842"/>
              <a:gd name="connsiteX15902" fmla="*/ 3946802 w 9143999"/>
              <a:gd name="connsiteY15902" fmla="*/ 5507247 h 6844842"/>
              <a:gd name="connsiteX15903" fmla="*/ 3953660 w 9143999"/>
              <a:gd name="connsiteY15903" fmla="*/ 5424378 h 6844842"/>
              <a:gd name="connsiteX15904" fmla="*/ 4013668 w 9143999"/>
              <a:gd name="connsiteY15904" fmla="*/ 5467815 h 6844842"/>
              <a:gd name="connsiteX15905" fmla="*/ 3994808 w 9143999"/>
              <a:gd name="connsiteY15905" fmla="*/ 5500957 h 6844842"/>
              <a:gd name="connsiteX15906" fmla="*/ 3971663 w 9143999"/>
              <a:gd name="connsiteY15906" fmla="*/ 5514604 h 6844842"/>
              <a:gd name="connsiteX15907" fmla="*/ 5172334 w 9143999"/>
              <a:gd name="connsiteY15907" fmla="*/ 5514604 h 6844842"/>
              <a:gd name="connsiteX15908" fmla="*/ 5149189 w 9143999"/>
              <a:gd name="connsiteY15908" fmla="*/ 5500957 h 6844842"/>
              <a:gd name="connsiteX15909" fmla="*/ 5130329 w 9143999"/>
              <a:gd name="connsiteY15909" fmla="*/ 5467815 h 6844842"/>
              <a:gd name="connsiteX15910" fmla="*/ 5190337 w 9143999"/>
              <a:gd name="connsiteY15910" fmla="*/ 5424378 h 6844842"/>
              <a:gd name="connsiteX15911" fmla="*/ 5197195 w 9143999"/>
              <a:gd name="connsiteY15911" fmla="*/ 5507247 h 6844842"/>
              <a:gd name="connsiteX15912" fmla="*/ 5172334 w 9143999"/>
              <a:gd name="connsiteY15912" fmla="*/ 5514604 h 6844842"/>
              <a:gd name="connsiteX15913" fmla="*/ 1715150 w 9143999"/>
              <a:gd name="connsiteY15913" fmla="*/ 5515107 h 6844842"/>
              <a:gd name="connsiteX15914" fmla="*/ 1692933 w 9143999"/>
              <a:gd name="connsiteY15914" fmla="*/ 5504963 h 6844842"/>
              <a:gd name="connsiteX15915" fmla="*/ 1694647 w 9143999"/>
              <a:gd name="connsiteY15915" fmla="*/ 5429524 h 6844842"/>
              <a:gd name="connsiteX15916" fmla="*/ 1734652 w 9143999"/>
              <a:gd name="connsiteY15916" fmla="*/ 5427239 h 6844842"/>
              <a:gd name="connsiteX15917" fmla="*/ 1736938 w 9143999"/>
              <a:gd name="connsiteY15917" fmla="*/ 5507247 h 6844842"/>
              <a:gd name="connsiteX15918" fmla="*/ 1715150 w 9143999"/>
              <a:gd name="connsiteY15918" fmla="*/ 5515107 h 6844842"/>
              <a:gd name="connsiteX15919" fmla="*/ 7428847 w 9143999"/>
              <a:gd name="connsiteY15919" fmla="*/ 5515107 h 6844842"/>
              <a:gd name="connsiteX15920" fmla="*/ 7407059 w 9143999"/>
              <a:gd name="connsiteY15920" fmla="*/ 5507247 h 6844842"/>
              <a:gd name="connsiteX15921" fmla="*/ 7409345 w 9143999"/>
              <a:gd name="connsiteY15921" fmla="*/ 5427239 h 6844842"/>
              <a:gd name="connsiteX15922" fmla="*/ 7449350 w 9143999"/>
              <a:gd name="connsiteY15922" fmla="*/ 5429524 h 6844842"/>
              <a:gd name="connsiteX15923" fmla="*/ 7451064 w 9143999"/>
              <a:gd name="connsiteY15923" fmla="*/ 5504963 h 6844842"/>
              <a:gd name="connsiteX15924" fmla="*/ 7428847 w 9143999"/>
              <a:gd name="connsiteY15924" fmla="*/ 5515107 h 6844842"/>
              <a:gd name="connsiteX15925" fmla="*/ 128323 w 9143999"/>
              <a:gd name="connsiteY15925" fmla="*/ 5606935 h 6844842"/>
              <a:gd name="connsiteX15926" fmla="*/ 113726 w 9143999"/>
              <a:gd name="connsiteY15926" fmla="*/ 5601293 h 6844842"/>
              <a:gd name="connsiteX15927" fmla="*/ 133760 w 9143999"/>
              <a:gd name="connsiteY15927" fmla="*/ 5592722 h 6844842"/>
              <a:gd name="connsiteX15928" fmla="*/ 139485 w 9143999"/>
              <a:gd name="connsiteY15928" fmla="*/ 5601864 h 6844842"/>
              <a:gd name="connsiteX15929" fmla="*/ 128323 w 9143999"/>
              <a:gd name="connsiteY15929" fmla="*/ 5606935 h 6844842"/>
              <a:gd name="connsiteX15930" fmla="*/ 2641303 w 9143999"/>
              <a:gd name="connsiteY15930" fmla="*/ 5606935 h 6844842"/>
              <a:gd name="connsiteX15931" fmla="*/ 2629873 w 9143999"/>
              <a:gd name="connsiteY15931" fmla="*/ 5601293 h 6844842"/>
              <a:gd name="connsiteX15932" fmla="*/ 2649876 w 9143999"/>
              <a:gd name="connsiteY15932" fmla="*/ 5592722 h 6844842"/>
              <a:gd name="connsiteX15933" fmla="*/ 2652733 w 9143999"/>
              <a:gd name="connsiteY15933" fmla="*/ 5601864 h 6844842"/>
              <a:gd name="connsiteX15934" fmla="*/ 2641303 w 9143999"/>
              <a:gd name="connsiteY15934" fmla="*/ 5606935 h 6844842"/>
              <a:gd name="connsiteX15935" fmla="*/ 6502694 w 9143999"/>
              <a:gd name="connsiteY15935" fmla="*/ 5606935 h 6844842"/>
              <a:gd name="connsiteX15936" fmla="*/ 6491264 w 9143999"/>
              <a:gd name="connsiteY15936" fmla="*/ 5601864 h 6844842"/>
              <a:gd name="connsiteX15937" fmla="*/ 6494121 w 9143999"/>
              <a:gd name="connsiteY15937" fmla="*/ 5592722 h 6844842"/>
              <a:gd name="connsiteX15938" fmla="*/ 6514124 w 9143999"/>
              <a:gd name="connsiteY15938" fmla="*/ 5601293 h 6844842"/>
              <a:gd name="connsiteX15939" fmla="*/ 6502694 w 9143999"/>
              <a:gd name="connsiteY15939" fmla="*/ 5606935 h 6844842"/>
              <a:gd name="connsiteX15940" fmla="*/ 9015674 w 9143999"/>
              <a:gd name="connsiteY15940" fmla="*/ 5606935 h 6844842"/>
              <a:gd name="connsiteX15941" fmla="*/ 9004512 w 9143999"/>
              <a:gd name="connsiteY15941" fmla="*/ 5601864 h 6844842"/>
              <a:gd name="connsiteX15942" fmla="*/ 9010237 w 9143999"/>
              <a:gd name="connsiteY15942" fmla="*/ 5592722 h 6844842"/>
              <a:gd name="connsiteX15943" fmla="*/ 9030271 w 9143999"/>
              <a:gd name="connsiteY15943" fmla="*/ 5601293 h 6844842"/>
              <a:gd name="connsiteX15944" fmla="*/ 9015674 w 9143999"/>
              <a:gd name="connsiteY15944" fmla="*/ 5606935 h 6844842"/>
              <a:gd name="connsiteX15945" fmla="*/ 527428 w 9143999"/>
              <a:gd name="connsiteY15945" fmla="*/ 5607008 h 6844842"/>
              <a:gd name="connsiteX15946" fmla="*/ 518860 w 9143999"/>
              <a:gd name="connsiteY15946" fmla="*/ 5601865 h 6844842"/>
              <a:gd name="connsiteX15947" fmla="*/ 533145 w 9143999"/>
              <a:gd name="connsiteY15947" fmla="*/ 5592722 h 6844842"/>
              <a:gd name="connsiteX15948" fmla="*/ 527428 w 9143999"/>
              <a:gd name="connsiteY15948" fmla="*/ 5607008 h 6844842"/>
              <a:gd name="connsiteX15949" fmla="*/ 4099187 w 9143999"/>
              <a:gd name="connsiteY15949" fmla="*/ 5607008 h 6844842"/>
              <a:gd name="connsiteX15950" fmla="*/ 4087757 w 9143999"/>
              <a:gd name="connsiteY15950" fmla="*/ 5598435 h 6844842"/>
              <a:gd name="connsiteX15951" fmla="*/ 4099187 w 9143999"/>
              <a:gd name="connsiteY15951" fmla="*/ 5589863 h 6844842"/>
              <a:gd name="connsiteX15952" fmla="*/ 4110617 w 9143999"/>
              <a:gd name="connsiteY15952" fmla="*/ 5598435 h 6844842"/>
              <a:gd name="connsiteX15953" fmla="*/ 4099187 w 9143999"/>
              <a:gd name="connsiteY15953" fmla="*/ 5607008 h 6844842"/>
              <a:gd name="connsiteX15954" fmla="*/ 5044810 w 9143999"/>
              <a:gd name="connsiteY15954" fmla="*/ 5607008 h 6844842"/>
              <a:gd name="connsiteX15955" fmla="*/ 5033380 w 9143999"/>
              <a:gd name="connsiteY15955" fmla="*/ 5598435 h 6844842"/>
              <a:gd name="connsiteX15956" fmla="*/ 5044810 w 9143999"/>
              <a:gd name="connsiteY15956" fmla="*/ 5589863 h 6844842"/>
              <a:gd name="connsiteX15957" fmla="*/ 5056240 w 9143999"/>
              <a:gd name="connsiteY15957" fmla="*/ 5598435 h 6844842"/>
              <a:gd name="connsiteX15958" fmla="*/ 5044810 w 9143999"/>
              <a:gd name="connsiteY15958" fmla="*/ 5607008 h 6844842"/>
              <a:gd name="connsiteX15959" fmla="*/ 8616569 w 9143999"/>
              <a:gd name="connsiteY15959" fmla="*/ 5607008 h 6844842"/>
              <a:gd name="connsiteX15960" fmla="*/ 8610852 w 9143999"/>
              <a:gd name="connsiteY15960" fmla="*/ 5592722 h 6844842"/>
              <a:gd name="connsiteX15961" fmla="*/ 8625137 w 9143999"/>
              <a:gd name="connsiteY15961" fmla="*/ 5601865 h 6844842"/>
              <a:gd name="connsiteX15962" fmla="*/ 8616569 w 9143999"/>
              <a:gd name="connsiteY15962" fmla="*/ 5607008 h 6844842"/>
              <a:gd name="connsiteX15963" fmla="*/ 792770 w 9143999"/>
              <a:gd name="connsiteY15963" fmla="*/ 5609292 h 6844842"/>
              <a:gd name="connsiteX15964" fmla="*/ 780198 w 9143999"/>
              <a:gd name="connsiteY15964" fmla="*/ 5603578 h 6844842"/>
              <a:gd name="connsiteX15965" fmla="*/ 792770 w 9143999"/>
              <a:gd name="connsiteY15965" fmla="*/ 5591577 h 6844842"/>
              <a:gd name="connsiteX15966" fmla="*/ 792770 w 9143999"/>
              <a:gd name="connsiteY15966" fmla="*/ 5609292 h 6844842"/>
              <a:gd name="connsiteX15967" fmla="*/ 8351227 w 9143999"/>
              <a:gd name="connsiteY15967" fmla="*/ 5609292 h 6844842"/>
              <a:gd name="connsiteX15968" fmla="*/ 8351227 w 9143999"/>
              <a:gd name="connsiteY15968" fmla="*/ 5591577 h 6844842"/>
              <a:gd name="connsiteX15969" fmla="*/ 8363799 w 9143999"/>
              <a:gd name="connsiteY15969" fmla="*/ 5603578 h 6844842"/>
              <a:gd name="connsiteX15970" fmla="*/ 8351227 w 9143999"/>
              <a:gd name="connsiteY15970" fmla="*/ 5609292 h 6844842"/>
              <a:gd name="connsiteX15971" fmla="*/ 1984407 w 9143999"/>
              <a:gd name="connsiteY15971" fmla="*/ 5610791 h 6844842"/>
              <a:gd name="connsiteX15972" fmla="*/ 1971977 w 9143999"/>
              <a:gd name="connsiteY15972" fmla="*/ 5605291 h 6844842"/>
              <a:gd name="connsiteX15973" fmla="*/ 1983407 w 9143999"/>
              <a:gd name="connsiteY15973" fmla="*/ 5589862 h 6844842"/>
              <a:gd name="connsiteX15974" fmla="*/ 1992551 w 9143999"/>
              <a:gd name="connsiteY15974" fmla="*/ 5599577 h 6844842"/>
              <a:gd name="connsiteX15975" fmla="*/ 1984407 w 9143999"/>
              <a:gd name="connsiteY15975" fmla="*/ 5610791 h 6844842"/>
              <a:gd name="connsiteX15976" fmla="*/ 7159590 w 9143999"/>
              <a:gd name="connsiteY15976" fmla="*/ 5610791 h 6844842"/>
              <a:gd name="connsiteX15977" fmla="*/ 7151446 w 9143999"/>
              <a:gd name="connsiteY15977" fmla="*/ 5599577 h 6844842"/>
              <a:gd name="connsiteX15978" fmla="*/ 7160590 w 9143999"/>
              <a:gd name="connsiteY15978" fmla="*/ 5589862 h 6844842"/>
              <a:gd name="connsiteX15979" fmla="*/ 7172020 w 9143999"/>
              <a:gd name="connsiteY15979" fmla="*/ 5605291 h 6844842"/>
              <a:gd name="connsiteX15980" fmla="*/ 7159590 w 9143999"/>
              <a:gd name="connsiteY15980" fmla="*/ 5610791 h 6844842"/>
              <a:gd name="connsiteX15981" fmla="*/ 657135 w 9143999"/>
              <a:gd name="connsiteY15981" fmla="*/ 5612364 h 6844842"/>
              <a:gd name="connsiteX15982" fmla="*/ 645558 w 9143999"/>
              <a:gd name="connsiteY15982" fmla="*/ 5608718 h 6844842"/>
              <a:gd name="connsiteX15983" fmla="*/ 654698 w 9143999"/>
              <a:gd name="connsiteY15983" fmla="*/ 5589860 h 6844842"/>
              <a:gd name="connsiteX15984" fmla="*/ 669518 w 9143999"/>
              <a:gd name="connsiteY15984" fmla="*/ 5605289 h 6844842"/>
              <a:gd name="connsiteX15985" fmla="*/ 657135 w 9143999"/>
              <a:gd name="connsiteY15985" fmla="*/ 5612364 h 6844842"/>
              <a:gd name="connsiteX15986" fmla="*/ 8486862 w 9143999"/>
              <a:gd name="connsiteY15986" fmla="*/ 5612364 h 6844842"/>
              <a:gd name="connsiteX15987" fmla="*/ 8474479 w 9143999"/>
              <a:gd name="connsiteY15987" fmla="*/ 5605289 h 6844842"/>
              <a:gd name="connsiteX15988" fmla="*/ 8489299 w 9143999"/>
              <a:gd name="connsiteY15988" fmla="*/ 5589860 h 6844842"/>
              <a:gd name="connsiteX15989" fmla="*/ 8498439 w 9143999"/>
              <a:gd name="connsiteY15989" fmla="*/ 5608718 h 6844842"/>
              <a:gd name="connsiteX15990" fmla="*/ 8486862 w 9143999"/>
              <a:gd name="connsiteY15990" fmla="*/ 5612364 h 6844842"/>
              <a:gd name="connsiteX15991" fmla="*/ 1057935 w 9143999"/>
              <a:gd name="connsiteY15991" fmla="*/ 5616720 h 6844842"/>
              <a:gd name="connsiteX15992" fmla="*/ 1042027 w 9143999"/>
              <a:gd name="connsiteY15992" fmla="*/ 5611575 h 6844842"/>
              <a:gd name="connsiteX15993" fmla="*/ 1047166 w 9143999"/>
              <a:gd name="connsiteY15993" fmla="*/ 5587001 h 6844842"/>
              <a:gd name="connsiteX15994" fmla="*/ 1068277 w 9143999"/>
              <a:gd name="connsiteY15994" fmla="*/ 5604720 h 6844842"/>
              <a:gd name="connsiteX15995" fmla="*/ 1057935 w 9143999"/>
              <a:gd name="connsiteY15995" fmla="*/ 5616720 h 6844842"/>
              <a:gd name="connsiteX15996" fmla="*/ 8086062 w 9143999"/>
              <a:gd name="connsiteY15996" fmla="*/ 5616720 h 6844842"/>
              <a:gd name="connsiteX15997" fmla="*/ 8075720 w 9143999"/>
              <a:gd name="connsiteY15997" fmla="*/ 5604720 h 6844842"/>
              <a:gd name="connsiteX15998" fmla="*/ 8096831 w 9143999"/>
              <a:gd name="connsiteY15998" fmla="*/ 5587001 h 6844842"/>
              <a:gd name="connsiteX15999" fmla="*/ 8101970 w 9143999"/>
              <a:gd name="connsiteY15999" fmla="*/ 5611575 h 6844842"/>
              <a:gd name="connsiteX16000" fmla="*/ 8086062 w 9143999"/>
              <a:gd name="connsiteY16000" fmla="*/ 5616720 h 6844842"/>
              <a:gd name="connsiteX16001" fmla="*/ 3043158 w 9143999"/>
              <a:gd name="connsiteY16001" fmla="*/ 5616862 h 6844842"/>
              <a:gd name="connsiteX16002" fmla="*/ 3026441 w 9143999"/>
              <a:gd name="connsiteY16002" fmla="*/ 5609862 h 6844842"/>
              <a:gd name="connsiteX16003" fmla="*/ 3028155 w 9143999"/>
              <a:gd name="connsiteY16003" fmla="*/ 5591575 h 6844842"/>
              <a:gd name="connsiteX16004" fmla="*/ 3053873 w 9143999"/>
              <a:gd name="connsiteY16004" fmla="*/ 5602432 h 6844842"/>
              <a:gd name="connsiteX16005" fmla="*/ 3043158 w 9143999"/>
              <a:gd name="connsiteY16005" fmla="*/ 5616862 h 6844842"/>
              <a:gd name="connsiteX16006" fmla="*/ 6100839 w 9143999"/>
              <a:gd name="connsiteY16006" fmla="*/ 5616862 h 6844842"/>
              <a:gd name="connsiteX16007" fmla="*/ 6090124 w 9143999"/>
              <a:gd name="connsiteY16007" fmla="*/ 5602432 h 6844842"/>
              <a:gd name="connsiteX16008" fmla="*/ 6115842 w 9143999"/>
              <a:gd name="connsiteY16008" fmla="*/ 5591575 h 6844842"/>
              <a:gd name="connsiteX16009" fmla="*/ 6117556 w 9143999"/>
              <a:gd name="connsiteY16009" fmla="*/ 5609862 h 6844842"/>
              <a:gd name="connsiteX16010" fmla="*/ 6100839 w 9143999"/>
              <a:gd name="connsiteY16010" fmla="*/ 5616862 h 6844842"/>
              <a:gd name="connsiteX16011" fmla="*/ 3967378 w 9143999"/>
              <a:gd name="connsiteY16011" fmla="*/ 5618434 h 6844842"/>
              <a:gd name="connsiteX16012" fmla="*/ 3953090 w 9143999"/>
              <a:gd name="connsiteY16012" fmla="*/ 5609862 h 6844842"/>
              <a:gd name="connsiteX16013" fmla="*/ 3967378 w 9143999"/>
              <a:gd name="connsiteY16013" fmla="*/ 5584142 h 6844842"/>
              <a:gd name="connsiteX16014" fmla="*/ 3981665 w 9143999"/>
              <a:gd name="connsiteY16014" fmla="*/ 5609862 h 6844842"/>
              <a:gd name="connsiteX16015" fmla="*/ 3967378 w 9143999"/>
              <a:gd name="connsiteY16015" fmla="*/ 5618434 h 6844842"/>
              <a:gd name="connsiteX16016" fmla="*/ 5176619 w 9143999"/>
              <a:gd name="connsiteY16016" fmla="*/ 5618434 h 6844842"/>
              <a:gd name="connsiteX16017" fmla="*/ 5162332 w 9143999"/>
              <a:gd name="connsiteY16017" fmla="*/ 5609862 h 6844842"/>
              <a:gd name="connsiteX16018" fmla="*/ 5176619 w 9143999"/>
              <a:gd name="connsiteY16018" fmla="*/ 5584142 h 6844842"/>
              <a:gd name="connsiteX16019" fmla="*/ 5190907 w 9143999"/>
              <a:gd name="connsiteY16019" fmla="*/ 5609862 h 6844842"/>
              <a:gd name="connsiteX16020" fmla="*/ 5176619 w 9143999"/>
              <a:gd name="connsiteY16020" fmla="*/ 5618434 h 6844842"/>
              <a:gd name="connsiteX16021" fmla="*/ 2512495 w 9143999"/>
              <a:gd name="connsiteY16021" fmla="*/ 5623432 h 6844842"/>
              <a:gd name="connsiteX16022" fmla="*/ 2496922 w 9143999"/>
              <a:gd name="connsiteY16022" fmla="*/ 5617291 h 6844842"/>
              <a:gd name="connsiteX16023" fmla="*/ 2502065 w 9143999"/>
              <a:gd name="connsiteY16023" fmla="*/ 5583571 h 6844842"/>
              <a:gd name="connsiteX16024" fmla="*/ 2523211 w 9143999"/>
              <a:gd name="connsiteY16024" fmla="*/ 5586428 h 6844842"/>
              <a:gd name="connsiteX16025" fmla="*/ 2525497 w 9143999"/>
              <a:gd name="connsiteY16025" fmla="*/ 5609861 h 6844842"/>
              <a:gd name="connsiteX16026" fmla="*/ 2512495 w 9143999"/>
              <a:gd name="connsiteY16026" fmla="*/ 5623432 h 6844842"/>
              <a:gd name="connsiteX16027" fmla="*/ 6631502 w 9143999"/>
              <a:gd name="connsiteY16027" fmla="*/ 5623432 h 6844842"/>
              <a:gd name="connsiteX16028" fmla="*/ 6618500 w 9143999"/>
              <a:gd name="connsiteY16028" fmla="*/ 5609861 h 6844842"/>
              <a:gd name="connsiteX16029" fmla="*/ 6620786 w 9143999"/>
              <a:gd name="connsiteY16029" fmla="*/ 5586428 h 6844842"/>
              <a:gd name="connsiteX16030" fmla="*/ 6641932 w 9143999"/>
              <a:gd name="connsiteY16030" fmla="*/ 5583571 h 6844842"/>
              <a:gd name="connsiteX16031" fmla="*/ 6647075 w 9143999"/>
              <a:gd name="connsiteY16031" fmla="*/ 5617291 h 6844842"/>
              <a:gd name="connsiteX16032" fmla="*/ 6631502 w 9143999"/>
              <a:gd name="connsiteY16032" fmla="*/ 5623432 h 6844842"/>
              <a:gd name="connsiteX16033" fmla="*/ 1713788 w 9143999"/>
              <a:gd name="connsiteY16033" fmla="*/ 5623571 h 6844842"/>
              <a:gd name="connsiteX16034" fmla="*/ 1702643 w 9143999"/>
              <a:gd name="connsiteY16034" fmla="*/ 5613286 h 6844842"/>
              <a:gd name="connsiteX16035" fmla="*/ 1719217 w 9143999"/>
              <a:gd name="connsiteY16035" fmla="*/ 5585283 h 6844842"/>
              <a:gd name="connsiteX16036" fmla="*/ 1728361 w 9143999"/>
              <a:gd name="connsiteY16036" fmla="*/ 5615001 h 6844842"/>
              <a:gd name="connsiteX16037" fmla="*/ 1713788 w 9143999"/>
              <a:gd name="connsiteY16037" fmla="*/ 5623571 h 6844842"/>
              <a:gd name="connsiteX16038" fmla="*/ 7430209 w 9143999"/>
              <a:gd name="connsiteY16038" fmla="*/ 5623571 h 6844842"/>
              <a:gd name="connsiteX16039" fmla="*/ 7415636 w 9143999"/>
              <a:gd name="connsiteY16039" fmla="*/ 5615001 h 6844842"/>
              <a:gd name="connsiteX16040" fmla="*/ 7424780 w 9143999"/>
              <a:gd name="connsiteY16040" fmla="*/ 5585283 h 6844842"/>
              <a:gd name="connsiteX16041" fmla="*/ 7441354 w 9143999"/>
              <a:gd name="connsiteY16041" fmla="*/ 5613286 h 6844842"/>
              <a:gd name="connsiteX16042" fmla="*/ 7430209 w 9143999"/>
              <a:gd name="connsiteY16042" fmla="*/ 5623571 h 6844842"/>
              <a:gd name="connsiteX16043" fmla="*/ 1318579 w 9143999"/>
              <a:gd name="connsiteY16043" fmla="*/ 5623650 h 6844842"/>
              <a:gd name="connsiteX16044" fmla="*/ 1304363 w 9143999"/>
              <a:gd name="connsiteY16044" fmla="*/ 5617295 h 6844842"/>
              <a:gd name="connsiteX16045" fmla="*/ 1307792 w 9143999"/>
              <a:gd name="connsiteY16045" fmla="*/ 5582432 h 6844842"/>
              <a:gd name="connsiteX16046" fmla="*/ 1330652 w 9143999"/>
              <a:gd name="connsiteY16046" fmla="*/ 5584146 h 6844842"/>
              <a:gd name="connsiteX16047" fmla="*/ 1334081 w 9143999"/>
              <a:gd name="connsiteY16047" fmla="*/ 5615008 h 6844842"/>
              <a:gd name="connsiteX16048" fmla="*/ 1318579 w 9143999"/>
              <a:gd name="connsiteY16048" fmla="*/ 5623650 h 6844842"/>
              <a:gd name="connsiteX16049" fmla="*/ 7825418 w 9143999"/>
              <a:gd name="connsiteY16049" fmla="*/ 5623650 h 6844842"/>
              <a:gd name="connsiteX16050" fmla="*/ 7809916 w 9143999"/>
              <a:gd name="connsiteY16050" fmla="*/ 5615008 h 6844842"/>
              <a:gd name="connsiteX16051" fmla="*/ 7813345 w 9143999"/>
              <a:gd name="connsiteY16051" fmla="*/ 5584146 h 6844842"/>
              <a:gd name="connsiteX16052" fmla="*/ 7836205 w 9143999"/>
              <a:gd name="connsiteY16052" fmla="*/ 5582432 h 6844842"/>
              <a:gd name="connsiteX16053" fmla="*/ 7839634 w 9143999"/>
              <a:gd name="connsiteY16053" fmla="*/ 5617295 h 6844842"/>
              <a:gd name="connsiteX16054" fmla="*/ 7825418 w 9143999"/>
              <a:gd name="connsiteY16054" fmla="*/ 5623650 h 6844842"/>
              <a:gd name="connsiteX16055" fmla="*/ 3701833 w 9143999"/>
              <a:gd name="connsiteY16055" fmla="*/ 5623720 h 6844842"/>
              <a:gd name="connsiteX16056" fmla="*/ 3688331 w 9143999"/>
              <a:gd name="connsiteY16056" fmla="*/ 5615575 h 6844842"/>
              <a:gd name="connsiteX16057" fmla="*/ 3713477 w 9143999"/>
              <a:gd name="connsiteY16057" fmla="*/ 5583571 h 6844842"/>
              <a:gd name="connsiteX16058" fmla="*/ 3715763 w 9143999"/>
              <a:gd name="connsiteY16058" fmla="*/ 5617291 h 6844842"/>
              <a:gd name="connsiteX16059" fmla="*/ 3701833 w 9143999"/>
              <a:gd name="connsiteY16059" fmla="*/ 5623720 h 6844842"/>
              <a:gd name="connsiteX16060" fmla="*/ 5442164 w 9143999"/>
              <a:gd name="connsiteY16060" fmla="*/ 5623720 h 6844842"/>
              <a:gd name="connsiteX16061" fmla="*/ 5428234 w 9143999"/>
              <a:gd name="connsiteY16061" fmla="*/ 5617291 h 6844842"/>
              <a:gd name="connsiteX16062" fmla="*/ 5430520 w 9143999"/>
              <a:gd name="connsiteY16062" fmla="*/ 5583571 h 6844842"/>
              <a:gd name="connsiteX16063" fmla="*/ 5455666 w 9143999"/>
              <a:gd name="connsiteY16063" fmla="*/ 5615575 h 6844842"/>
              <a:gd name="connsiteX16064" fmla="*/ 5442164 w 9143999"/>
              <a:gd name="connsiteY16064" fmla="*/ 5623720 h 6844842"/>
              <a:gd name="connsiteX16065" fmla="*/ 2114068 w 9143999"/>
              <a:gd name="connsiteY16065" fmla="*/ 5624155 h 6844842"/>
              <a:gd name="connsiteX16066" fmla="*/ 2092923 w 9143999"/>
              <a:gd name="connsiteY16066" fmla="*/ 5610437 h 6844842"/>
              <a:gd name="connsiteX16067" fmla="*/ 2131785 w 9143999"/>
              <a:gd name="connsiteY16067" fmla="*/ 5585865 h 6844842"/>
              <a:gd name="connsiteX16068" fmla="*/ 2114068 w 9143999"/>
              <a:gd name="connsiteY16068" fmla="*/ 5624155 h 6844842"/>
              <a:gd name="connsiteX16069" fmla="*/ 7029929 w 9143999"/>
              <a:gd name="connsiteY16069" fmla="*/ 5624155 h 6844842"/>
              <a:gd name="connsiteX16070" fmla="*/ 7012212 w 9143999"/>
              <a:gd name="connsiteY16070" fmla="*/ 5585865 h 6844842"/>
              <a:gd name="connsiteX16071" fmla="*/ 7051074 w 9143999"/>
              <a:gd name="connsiteY16071" fmla="*/ 5610437 h 6844842"/>
              <a:gd name="connsiteX16072" fmla="*/ 7029929 w 9143999"/>
              <a:gd name="connsiteY16072" fmla="*/ 5624155 h 6844842"/>
              <a:gd name="connsiteX16073" fmla="*/ 4491963 w 9143999"/>
              <a:gd name="connsiteY16073" fmla="*/ 5624370 h 6844842"/>
              <a:gd name="connsiteX16074" fmla="*/ 4473460 w 9143999"/>
              <a:gd name="connsiteY16074" fmla="*/ 5609867 h 6844842"/>
              <a:gd name="connsiteX16075" fmla="*/ 4519180 w 9143999"/>
              <a:gd name="connsiteY16075" fmla="*/ 5587007 h 6844842"/>
              <a:gd name="connsiteX16076" fmla="*/ 4518609 w 9143999"/>
              <a:gd name="connsiteY16076" fmla="*/ 5612725 h 6844842"/>
              <a:gd name="connsiteX16077" fmla="*/ 4491963 w 9143999"/>
              <a:gd name="connsiteY16077" fmla="*/ 5624370 h 6844842"/>
              <a:gd name="connsiteX16078" fmla="*/ 4652034 w 9143999"/>
              <a:gd name="connsiteY16078" fmla="*/ 5624370 h 6844842"/>
              <a:gd name="connsiteX16079" fmla="*/ 4625388 w 9143999"/>
              <a:gd name="connsiteY16079" fmla="*/ 5612725 h 6844842"/>
              <a:gd name="connsiteX16080" fmla="*/ 4624817 w 9143999"/>
              <a:gd name="connsiteY16080" fmla="*/ 5587007 h 6844842"/>
              <a:gd name="connsiteX16081" fmla="*/ 4670537 w 9143999"/>
              <a:gd name="connsiteY16081" fmla="*/ 5609867 h 6844842"/>
              <a:gd name="connsiteX16082" fmla="*/ 4652034 w 9143999"/>
              <a:gd name="connsiteY16082" fmla="*/ 5624370 h 6844842"/>
              <a:gd name="connsiteX16083" fmla="*/ 2377972 w 9143999"/>
              <a:gd name="connsiteY16083" fmla="*/ 5624816 h 6844842"/>
              <a:gd name="connsiteX16084" fmla="*/ 2359969 w 9143999"/>
              <a:gd name="connsiteY16084" fmla="*/ 5617295 h 6844842"/>
              <a:gd name="connsiteX16085" fmla="*/ 2363398 w 9143999"/>
              <a:gd name="connsiteY16085" fmla="*/ 5582435 h 6844842"/>
              <a:gd name="connsiteX16086" fmla="*/ 2395974 w 9143999"/>
              <a:gd name="connsiteY16086" fmla="*/ 5584149 h 6844842"/>
              <a:gd name="connsiteX16087" fmla="*/ 2377972 w 9143999"/>
              <a:gd name="connsiteY16087" fmla="*/ 5624816 h 6844842"/>
              <a:gd name="connsiteX16088" fmla="*/ 2908630 w 9143999"/>
              <a:gd name="connsiteY16088" fmla="*/ 5624816 h 6844842"/>
              <a:gd name="connsiteX16089" fmla="*/ 2890627 w 9143999"/>
              <a:gd name="connsiteY16089" fmla="*/ 5617295 h 6844842"/>
              <a:gd name="connsiteX16090" fmla="*/ 2894056 w 9143999"/>
              <a:gd name="connsiteY16090" fmla="*/ 5582435 h 6844842"/>
              <a:gd name="connsiteX16091" fmla="*/ 2926632 w 9143999"/>
              <a:gd name="connsiteY16091" fmla="*/ 5584149 h 6844842"/>
              <a:gd name="connsiteX16092" fmla="*/ 2908630 w 9143999"/>
              <a:gd name="connsiteY16092" fmla="*/ 5624816 h 6844842"/>
              <a:gd name="connsiteX16093" fmla="*/ 6235367 w 9143999"/>
              <a:gd name="connsiteY16093" fmla="*/ 5624816 h 6844842"/>
              <a:gd name="connsiteX16094" fmla="*/ 6217365 w 9143999"/>
              <a:gd name="connsiteY16094" fmla="*/ 5584149 h 6844842"/>
              <a:gd name="connsiteX16095" fmla="*/ 6249941 w 9143999"/>
              <a:gd name="connsiteY16095" fmla="*/ 5582435 h 6844842"/>
              <a:gd name="connsiteX16096" fmla="*/ 6253370 w 9143999"/>
              <a:gd name="connsiteY16096" fmla="*/ 5617295 h 6844842"/>
              <a:gd name="connsiteX16097" fmla="*/ 6235367 w 9143999"/>
              <a:gd name="connsiteY16097" fmla="*/ 5624816 h 6844842"/>
              <a:gd name="connsiteX16098" fmla="*/ 6766025 w 9143999"/>
              <a:gd name="connsiteY16098" fmla="*/ 5624816 h 6844842"/>
              <a:gd name="connsiteX16099" fmla="*/ 6748023 w 9143999"/>
              <a:gd name="connsiteY16099" fmla="*/ 5584149 h 6844842"/>
              <a:gd name="connsiteX16100" fmla="*/ 6780599 w 9143999"/>
              <a:gd name="connsiteY16100" fmla="*/ 5582435 h 6844842"/>
              <a:gd name="connsiteX16101" fmla="*/ 6784028 w 9143999"/>
              <a:gd name="connsiteY16101" fmla="*/ 5617295 h 6844842"/>
              <a:gd name="connsiteX16102" fmla="*/ 6766025 w 9143999"/>
              <a:gd name="connsiteY16102" fmla="*/ 5624816 h 6844842"/>
              <a:gd name="connsiteX16103" fmla="*/ 1442457 w 9143999"/>
              <a:gd name="connsiteY16103" fmla="*/ 5625867 h 6844842"/>
              <a:gd name="connsiteX16104" fmla="*/ 1448172 w 9143999"/>
              <a:gd name="connsiteY16104" fmla="*/ 5572717 h 6844842"/>
              <a:gd name="connsiteX16105" fmla="*/ 1479033 w 9143999"/>
              <a:gd name="connsiteY16105" fmla="*/ 5603008 h 6844842"/>
              <a:gd name="connsiteX16106" fmla="*/ 1442457 w 9143999"/>
              <a:gd name="connsiteY16106" fmla="*/ 5625867 h 6844842"/>
              <a:gd name="connsiteX16107" fmla="*/ 7701540 w 9143999"/>
              <a:gd name="connsiteY16107" fmla="*/ 5625867 h 6844842"/>
              <a:gd name="connsiteX16108" fmla="*/ 7664964 w 9143999"/>
              <a:gd name="connsiteY16108" fmla="*/ 5603008 h 6844842"/>
              <a:gd name="connsiteX16109" fmla="*/ 7695825 w 9143999"/>
              <a:gd name="connsiteY16109" fmla="*/ 5572717 h 6844842"/>
              <a:gd name="connsiteX16110" fmla="*/ 7701540 w 9143999"/>
              <a:gd name="connsiteY16110" fmla="*/ 5625867 h 6844842"/>
              <a:gd name="connsiteX16111" fmla="*/ 2248950 w 9143999"/>
              <a:gd name="connsiteY16111" fmla="*/ 5629150 h 6844842"/>
              <a:gd name="connsiteX16112" fmla="*/ 2229305 w 9143999"/>
              <a:gd name="connsiteY16112" fmla="*/ 5624151 h 6844842"/>
              <a:gd name="connsiteX16113" fmla="*/ 2244735 w 9143999"/>
              <a:gd name="connsiteY16113" fmla="*/ 5572715 h 6844842"/>
              <a:gd name="connsiteX16114" fmla="*/ 2263023 w 9143999"/>
              <a:gd name="connsiteY16114" fmla="*/ 5623007 h 6844842"/>
              <a:gd name="connsiteX16115" fmla="*/ 2248950 w 9143999"/>
              <a:gd name="connsiteY16115" fmla="*/ 5629150 h 6844842"/>
              <a:gd name="connsiteX16116" fmla="*/ 6895047 w 9143999"/>
              <a:gd name="connsiteY16116" fmla="*/ 5629150 h 6844842"/>
              <a:gd name="connsiteX16117" fmla="*/ 6880974 w 9143999"/>
              <a:gd name="connsiteY16117" fmla="*/ 5623007 h 6844842"/>
              <a:gd name="connsiteX16118" fmla="*/ 6899262 w 9143999"/>
              <a:gd name="connsiteY16118" fmla="*/ 5572715 h 6844842"/>
              <a:gd name="connsiteX16119" fmla="*/ 6914692 w 9143999"/>
              <a:gd name="connsiteY16119" fmla="*/ 5624151 h 6844842"/>
              <a:gd name="connsiteX16120" fmla="*/ 6895047 w 9143999"/>
              <a:gd name="connsiteY16120" fmla="*/ 5629150 h 6844842"/>
              <a:gd name="connsiteX16121" fmla="*/ 1191203 w 9143999"/>
              <a:gd name="connsiteY16121" fmla="*/ 5629640 h 6844842"/>
              <a:gd name="connsiteX16122" fmla="*/ 1170272 w 9143999"/>
              <a:gd name="connsiteY16122" fmla="*/ 5626435 h 6844842"/>
              <a:gd name="connsiteX16123" fmla="*/ 1162842 w 9143999"/>
              <a:gd name="connsiteY16123" fmla="*/ 5578999 h 6844842"/>
              <a:gd name="connsiteX16124" fmla="*/ 1213706 w 9143999"/>
              <a:gd name="connsiteY16124" fmla="*/ 5584716 h 6844842"/>
              <a:gd name="connsiteX16125" fmla="*/ 1191203 w 9143999"/>
              <a:gd name="connsiteY16125" fmla="*/ 5629640 h 6844842"/>
              <a:gd name="connsiteX16126" fmla="*/ 7952794 w 9143999"/>
              <a:gd name="connsiteY16126" fmla="*/ 5629640 h 6844842"/>
              <a:gd name="connsiteX16127" fmla="*/ 7930291 w 9143999"/>
              <a:gd name="connsiteY16127" fmla="*/ 5584716 h 6844842"/>
              <a:gd name="connsiteX16128" fmla="*/ 7981155 w 9143999"/>
              <a:gd name="connsiteY16128" fmla="*/ 5578999 h 6844842"/>
              <a:gd name="connsiteX16129" fmla="*/ 7973725 w 9143999"/>
              <a:gd name="connsiteY16129" fmla="*/ 5626435 h 6844842"/>
              <a:gd name="connsiteX16130" fmla="*/ 7952794 w 9143999"/>
              <a:gd name="connsiteY16130" fmla="*/ 5629640 h 6844842"/>
              <a:gd name="connsiteX16131" fmla="*/ 1586265 w 9143999"/>
              <a:gd name="connsiteY16131" fmla="*/ 5629864 h 6844842"/>
              <a:gd name="connsiteX16132" fmla="*/ 1563976 w 9143999"/>
              <a:gd name="connsiteY16132" fmla="*/ 5619577 h 6844842"/>
              <a:gd name="connsiteX16133" fmla="*/ 1561119 w 9143999"/>
              <a:gd name="connsiteY16133" fmla="*/ 5579570 h 6844842"/>
              <a:gd name="connsiteX16134" fmla="*/ 1617126 w 9143999"/>
              <a:gd name="connsiteY16134" fmla="*/ 5597290 h 6844842"/>
              <a:gd name="connsiteX16135" fmla="*/ 1586265 w 9143999"/>
              <a:gd name="connsiteY16135" fmla="*/ 5629864 h 6844842"/>
              <a:gd name="connsiteX16136" fmla="*/ 7557732 w 9143999"/>
              <a:gd name="connsiteY16136" fmla="*/ 5629864 h 6844842"/>
              <a:gd name="connsiteX16137" fmla="*/ 7526871 w 9143999"/>
              <a:gd name="connsiteY16137" fmla="*/ 5597290 h 6844842"/>
              <a:gd name="connsiteX16138" fmla="*/ 7582878 w 9143999"/>
              <a:gd name="connsiteY16138" fmla="*/ 5579570 h 6844842"/>
              <a:gd name="connsiteX16139" fmla="*/ 7580021 w 9143999"/>
              <a:gd name="connsiteY16139" fmla="*/ 5619577 h 6844842"/>
              <a:gd name="connsiteX16140" fmla="*/ 7557732 w 9143999"/>
              <a:gd name="connsiteY16140" fmla="*/ 5629864 h 6844842"/>
              <a:gd name="connsiteX16141" fmla="*/ 399419 w 9143999"/>
              <a:gd name="connsiteY16141" fmla="*/ 5634722 h 6844842"/>
              <a:gd name="connsiteX16142" fmla="*/ 377310 w 9143999"/>
              <a:gd name="connsiteY16142" fmla="*/ 5629292 h 6844842"/>
              <a:gd name="connsiteX16143" fmla="*/ 379028 w 9143999"/>
              <a:gd name="connsiteY16143" fmla="*/ 5569856 h 6844842"/>
              <a:gd name="connsiteX16144" fmla="*/ 416796 w 9143999"/>
              <a:gd name="connsiteY16144" fmla="*/ 5621292 h 6844842"/>
              <a:gd name="connsiteX16145" fmla="*/ 399419 w 9143999"/>
              <a:gd name="connsiteY16145" fmla="*/ 5634722 h 6844842"/>
              <a:gd name="connsiteX16146" fmla="*/ 8744578 w 9143999"/>
              <a:gd name="connsiteY16146" fmla="*/ 5634722 h 6844842"/>
              <a:gd name="connsiteX16147" fmla="*/ 8727201 w 9143999"/>
              <a:gd name="connsiteY16147" fmla="*/ 5621292 h 6844842"/>
              <a:gd name="connsiteX16148" fmla="*/ 8764969 w 9143999"/>
              <a:gd name="connsiteY16148" fmla="*/ 5569856 h 6844842"/>
              <a:gd name="connsiteX16149" fmla="*/ 8766687 w 9143999"/>
              <a:gd name="connsiteY16149" fmla="*/ 5629292 h 6844842"/>
              <a:gd name="connsiteX16150" fmla="*/ 8744578 w 9143999"/>
              <a:gd name="connsiteY16150" fmla="*/ 5634722 h 6844842"/>
              <a:gd name="connsiteX16151" fmla="*/ 2773108 w 9143999"/>
              <a:gd name="connsiteY16151" fmla="*/ 5634933 h 6844842"/>
              <a:gd name="connsiteX16152" fmla="*/ 2759392 w 9143999"/>
              <a:gd name="connsiteY16152" fmla="*/ 5625861 h 6844842"/>
              <a:gd name="connsiteX16153" fmla="*/ 2783395 w 9143999"/>
              <a:gd name="connsiteY16153" fmla="*/ 5570427 h 6844842"/>
              <a:gd name="connsiteX16154" fmla="*/ 2786824 w 9143999"/>
              <a:gd name="connsiteY16154" fmla="*/ 5629864 h 6844842"/>
              <a:gd name="connsiteX16155" fmla="*/ 2773108 w 9143999"/>
              <a:gd name="connsiteY16155" fmla="*/ 5634933 h 6844842"/>
              <a:gd name="connsiteX16156" fmla="*/ 6370889 w 9143999"/>
              <a:gd name="connsiteY16156" fmla="*/ 5634933 h 6844842"/>
              <a:gd name="connsiteX16157" fmla="*/ 6357173 w 9143999"/>
              <a:gd name="connsiteY16157" fmla="*/ 5629864 h 6844842"/>
              <a:gd name="connsiteX16158" fmla="*/ 6360602 w 9143999"/>
              <a:gd name="connsiteY16158" fmla="*/ 5570427 h 6844842"/>
              <a:gd name="connsiteX16159" fmla="*/ 6384605 w 9143999"/>
              <a:gd name="connsiteY16159" fmla="*/ 5625861 h 6844842"/>
              <a:gd name="connsiteX16160" fmla="*/ 6370889 w 9143999"/>
              <a:gd name="connsiteY16160" fmla="*/ 5634933 h 6844842"/>
              <a:gd name="connsiteX16161" fmla="*/ 4231564 w 9143999"/>
              <a:gd name="connsiteY16161" fmla="*/ 5635577 h 6844842"/>
              <a:gd name="connsiteX16162" fmla="*/ 4207561 w 9143999"/>
              <a:gd name="connsiteY16162" fmla="*/ 5624147 h 6844842"/>
              <a:gd name="connsiteX16163" fmla="*/ 4196130 w 9143999"/>
              <a:gd name="connsiteY16163" fmla="*/ 5601290 h 6844842"/>
              <a:gd name="connsiteX16164" fmla="*/ 4232135 w 9143999"/>
              <a:gd name="connsiteY16164" fmla="*/ 5566996 h 6844842"/>
              <a:gd name="connsiteX16165" fmla="*/ 4270426 w 9143999"/>
              <a:gd name="connsiteY16165" fmla="*/ 5601860 h 6844842"/>
              <a:gd name="connsiteX16166" fmla="*/ 4231564 w 9143999"/>
              <a:gd name="connsiteY16166" fmla="*/ 5635577 h 6844842"/>
              <a:gd name="connsiteX16167" fmla="*/ 4912433 w 9143999"/>
              <a:gd name="connsiteY16167" fmla="*/ 5635577 h 6844842"/>
              <a:gd name="connsiteX16168" fmla="*/ 4873571 w 9143999"/>
              <a:gd name="connsiteY16168" fmla="*/ 5601860 h 6844842"/>
              <a:gd name="connsiteX16169" fmla="*/ 4911862 w 9143999"/>
              <a:gd name="connsiteY16169" fmla="*/ 5566996 h 6844842"/>
              <a:gd name="connsiteX16170" fmla="*/ 4947867 w 9143999"/>
              <a:gd name="connsiteY16170" fmla="*/ 5601290 h 6844842"/>
              <a:gd name="connsiteX16171" fmla="*/ 4936436 w 9143999"/>
              <a:gd name="connsiteY16171" fmla="*/ 5624147 h 6844842"/>
              <a:gd name="connsiteX16172" fmla="*/ 4912433 w 9143999"/>
              <a:gd name="connsiteY16172" fmla="*/ 5635577 h 6844842"/>
              <a:gd name="connsiteX16173" fmla="*/ 3831424 w 9143999"/>
              <a:gd name="connsiteY16173" fmla="*/ 5637362 h 6844842"/>
              <a:gd name="connsiteX16174" fmla="*/ 3817279 w 9143999"/>
              <a:gd name="connsiteY16174" fmla="*/ 5629290 h 6844842"/>
              <a:gd name="connsiteX16175" fmla="*/ 3833853 w 9143999"/>
              <a:gd name="connsiteY16175" fmla="*/ 5566995 h 6844842"/>
              <a:gd name="connsiteX16176" fmla="*/ 3871000 w 9143999"/>
              <a:gd name="connsiteY16176" fmla="*/ 5598430 h 6844842"/>
              <a:gd name="connsiteX16177" fmla="*/ 3842997 w 9143999"/>
              <a:gd name="connsiteY16177" fmla="*/ 5635574 h 6844842"/>
              <a:gd name="connsiteX16178" fmla="*/ 3831424 w 9143999"/>
              <a:gd name="connsiteY16178" fmla="*/ 5637362 h 6844842"/>
              <a:gd name="connsiteX16179" fmla="*/ 5312573 w 9143999"/>
              <a:gd name="connsiteY16179" fmla="*/ 5637362 h 6844842"/>
              <a:gd name="connsiteX16180" fmla="*/ 5301000 w 9143999"/>
              <a:gd name="connsiteY16180" fmla="*/ 5635574 h 6844842"/>
              <a:gd name="connsiteX16181" fmla="*/ 5272997 w 9143999"/>
              <a:gd name="connsiteY16181" fmla="*/ 5598430 h 6844842"/>
              <a:gd name="connsiteX16182" fmla="*/ 5310144 w 9143999"/>
              <a:gd name="connsiteY16182" fmla="*/ 5566995 h 6844842"/>
              <a:gd name="connsiteX16183" fmla="*/ 5326718 w 9143999"/>
              <a:gd name="connsiteY16183" fmla="*/ 5629290 h 6844842"/>
              <a:gd name="connsiteX16184" fmla="*/ 5312573 w 9143999"/>
              <a:gd name="connsiteY16184" fmla="*/ 5637362 h 6844842"/>
              <a:gd name="connsiteX16185" fmla="*/ 3441580 w 9143999"/>
              <a:gd name="connsiteY16185" fmla="*/ 5639078 h 6844842"/>
              <a:gd name="connsiteX16186" fmla="*/ 3415577 w 9143999"/>
              <a:gd name="connsiteY16186" fmla="*/ 5624721 h 6844842"/>
              <a:gd name="connsiteX16187" fmla="*/ 3406433 w 9143999"/>
              <a:gd name="connsiteY16187" fmla="*/ 5585286 h 6844842"/>
              <a:gd name="connsiteX16188" fmla="*/ 3450438 w 9143999"/>
              <a:gd name="connsiteY16188" fmla="*/ 5567571 h 6844842"/>
              <a:gd name="connsiteX16189" fmla="*/ 3464154 w 9143999"/>
              <a:gd name="connsiteY16189" fmla="*/ 5619577 h 6844842"/>
              <a:gd name="connsiteX16190" fmla="*/ 3441580 w 9143999"/>
              <a:gd name="connsiteY16190" fmla="*/ 5639078 h 6844842"/>
              <a:gd name="connsiteX16191" fmla="*/ 5702417 w 9143999"/>
              <a:gd name="connsiteY16191" fmla="*/ 5639078 h 6844842"/>
              <a:gd name="connsiteX16192" fmla="*/ 5679843 w 9143999"/>
              <a:gd name="connsiteY16192" fmla="*/ 5619577 h 6844842"/>
              <a:gd name="connsiteX16193" fmla="*/ 5693559 w 9143999"/>
              <a:gd name="connsiteY16193" fmla="*/ 5567571 h 6844842"/>
              <a:gd name="connsiteX16194" fmla="*/ 5737564 w 9143999"/>
              <a:gd name="connsiteY16194" fmla="*/ 5585286 h 6844842"/>
              <a:gd name="connsiteX16195" fmla="*/ 5728420 w 9143999"/>
              <a:gd name="connsiteY16195" fmla="*/ 5624721 h 6844842"/>
              <a:gd name="connsiteX16196" fmla="*/ 5702417 w 9143999"/>
              <a:gd name="connsiteY16196" fmla="*/ 5639078 h 6844842"/>
              <a:gd name="connsiteX16197" fmla="*/ 931118 w 9143999"/>
              <a:gd name="connsiteY16197" fmla="*/ 5640113 h 6844842"/>
              <a:gd name="connsiteX16198" fmla="*/ 914520 w 9143999"/>
              <a:gd name="connsiteY16198" fmla="*/ 5639968 h 6844842"/>
              <a:gd name="connsiteX16199" fmla="*/ 893716 w 9143999"/>
              <a:gd name="connsiteY16199" fmla="*/ 5625867 h 6844842"/>
              <a:gd name="connsiteX16200" fmla="*/ 894294 w 9143999"/>
              <a:gd name="connsiteY16200" fmla="*/ 5574429 h 6844842"/>
              <a:gd name="connsiteX16201" fmla="*/ 941142 w 9143999"/>
              <a:gd name="connsiteY16201" fmla="*/ 5567001 h 6844842"/>
              <a:gd name="connsiteX16202" fmla="*/ 961126 w 9143999"/>
              <a:gd name="connsiteY16202" fmla="*/ 5597290 h 6844842"/>
              <a:gd name="connsiteX16203" fmla="*/ 931118 w 9143999"/>
              <a:gd name="connsiteY16203" fmla="*/ 5640113 h 6844842"/>
              <a:gd name="connsiteX16204" fmla="*/ 8212879 w 9143999"/>
              <a:gd name="connsiteY16204" fmla="*/ 5640113 h 6844842"/>
              <a:gd name="connsiteX16205" fmla="*/ 8182871 w 9143999"/>
              <a:gd name="connsiteY16205" fmla="*/ 5597290 h 6844842"/>
              <a:gd name="connsiteX16206" fmla="*/ 8202855 w 9143999"/>
              <a:gd name="connsiteY16206" fmla="*/ 5567001 h 6844842"/>
              <a:gd name="connsiteX16207" fmla="*/ 8249703 w 9143999"/>
              <a:gd name="connsiteY16207" fmla="*/ 5574429 h 6844842"/>
              <a:gd name="connsiteX16208" fmla="*/ 8250281 w 9143999"/>
              <a:gd name="connsiteY16208" fmla="*/ 5625867 h 6844842"/>
              <a:gd name="connsiteX16209" fmla="*/ 8229477 w 9143999"/>
              <a:gd name="connsiteY16209" fmla="*/ 5639968 h 6844842"/>
              <a:gd name="connsiteX16210" fmla="*/ 8212879 w 9143999"/>
              <a:gd name="connsiteY16210" fmla="*/ 5640113 h 6844842"/>
              <a:gd name="connsiteX16211" fmla="*/ 3171314 w 9143999"/>
              <a:gd name="connsiteY16211" fmla="*/ 5640290 h 6844842"/>
              <a:gd name="connsiteX16212" fmla="*/ 3153669 w 9143999"/>
              <a:gd name="connsiteY16212" fmla="*/ 5630429 h 6844842"/>
              <a:gd name="connsiteX16213" fmla="*/ 3147383 w 9143999"/>
              <a:gd name="connsiteY16213" fmla="*/ 5573852 h 6844842"/>
              <a:gd name="connsiteX16214" fmla="*/ 3199389 w 9143999"/>
              <a:gd name="connsiteY16214" fmla="*/ 5577280 h 6844842"/>
              <a:gd name="connsiteX16215" fmla="*/ 3191960 w 9143999"/>
              <a:gd name="connsiteY16215" fmla="*/ 5628718 h 6844842"/>
              <a:gd name="connsiteX16216" fmla="*/ 3171314 w 9143999"/>
              <a:gd name="connsiteY16216" fmla="*/ 5640290 h 6844842"/>
              <a:gd name="connsiteX16217" fmla="*/ 5972683 w 9143999"/>
              <a:gd name="connsiteY16217" fmla="*/ 5640290 h 6844842"/>
              <a:gd name="connsiteX16218" fmla="*/ 5952037 w 9143999"/>
              <a:gd name="connsiteY16218" fmla="*/ 5628718 h 6844842"/>
              <a:gd name="connsiteX16219" fmla="*/ 5944608 w 9143999"/>
              <a:gd name="connsiteY16219" fmla="*/ 5577280 h 6844842"/>
              <a:gd name="connsiteX16220" fmla="*/ 5996614 w 9143999"/>
              <a:gd name="connsiteY16220" fmla="*/ 5573852 h 6844842"/>
              <a:gd name="connsiteX16221" fmla="*/ 5990328 w 9143999"/>
              <a:gd name="connsiteY16221" fmla="*/ 5630429 h 6844842"/>
              <a:gd name="connsiteX16222" fmla="*/ 5972683 w 9143999"/>
              <a:gd name="connsiteY16222" fmla="*/ 5640290 h 6844842"/>
              <a:gd name="connsiteX16223" fmla="*/ 256777 w 9143999"/>
              <a:gd name="connsiteY16223" fmla="*/ 5641371 h 6844842"/>
              <a:gd name="connsiteX16224" fmla="*/ 226251 w 9143999"/>
              <a:gd name="connsiteY16224" fmla="*/ 5625867 h 6844842"/>
              <a:gd name="connsiteX16225" fmla="*/ 230245 w 9143999"/>
              <a:gd name="connsiteY16225" fmla="*/ 5572146 h 6844842"/>
              <a:gd name="connsiteX16226" fmla="*/ 284450 w 9143999"/>
              <a:gd name="connsiteY16226" fmla="*/ 5567576 h 6844842"/>
              <a:gd name="connsiteX16227" fmla="*/ 289016 w 9143999"/>
              <a:gd name="connsiteY16227" fmla="*/ 5631583 h 6844842"/>
              <a:gd name="connsiteX16228" fmla="*/ 256777 w 9143999"/>
              <a:gd name="connsiteY16228" fmla="*/ 5641371 h 6844842"/>
              <a:gd name="connsiteX16229" fmla="*/ 8887220 w 9143999"/>
              <a:gd name="connsiteY16229" fmla="*/ 5641371 h 6844842"/>
              <a:gd name="connsiteX16230" fmla="*/ 8854981 w 9143999"/>
              <a:gd name="connsiteY16230" fmla="*/ 5631583 h 6844842"/>
              <a:gd name="connsiteX16231" fmla="*/ 8859547 w 9143999"/>
              <a:gd name="connsiteY16231" fmla="*/ 5567576 h 6844842"/>
              <a:gd name="connsiteX16232" fmla="*/ 8913752 w 9143999"/>
              <a:gd name="connsiteY16232" fmla="*/ 5572146 h 6844842"/>
              <a:gd name="connsiteX16233" fmla="*/ 8917746 w 9143999"/>
              <a:gd name="connsiteY16233" fmla="*/ 5625867 h 6844842"/>
              <a:gd name="connsiteX16234" fmla="*/ 8887220 w 9143999"/>
              <a:gd name="connsiteY16234" fmla="*/ 5641371 h 6844842"/>
              <a:gd name="connsiteX16235" fmla="*/ 4366016 w 9143999"/>
              <a:gd name="connsiteY16235" fmla="*/ 5641515 h 6844842"/>
              <a:gd name="connsiteX16236" fmla="*/ 4334226 w 9143999"/>
              <a:gd name="connsiteY16236" fmla="*/ 5628155 h 6844842"/>
              <a:gd name="connsiteX16237" fmla="*/ 4338798 w 9143999"/>
              <a:gd name="connsiteY16237" fmla="*/ 5568148 h 6844842"/>
              <a:gd name="connsiteX16238" fmla="*/ 4394805 w 9143999"/>
              <a:gd name="connsiteY16238" fmla="*/ 5572720 h 6844842"/>
              <a:gd name="connsiteX16239" fmla="*/ 4396520 w 9143999"/>
              <a:gd name="connsiteY16239" fmla="*/ 5628727 h 6844842"/>
              <a:gd name="connsiteX16240" fmla="*/ 4366016 w 9143999"/>
              <a:gd name="connsiteY16240" fmla="*/ 5641515 h 6844842"/>
              <a:gd name="connsiteX16241" fmla="*/ 4777981 w 9143999"/>
              <a:gd name="connsiteY16241" fmla="*/ 5641515 h 6844842"/>
              <a:gd name="connsiteX16242" fmla="*/ 4747477 w 9143999"/>
              <a:gd name="connsiteY16242" fmla="*/ 5628727 h 6844842"/>
              <a:gd name="connsiteX16243" fmla="*/ 4749192 w 9143999"/>
              <a:gd name="connsiteY16243" fmla="*/ 5572720 h 6844842"/>
              <a:gd name="connsiteX16244" fmla="*/ 4805199 w 9143999"/>
              <a:gd name="connsiteY16244" fmla="*/ 5568148 h 6844842"/>
              <a:gd name="connsiteX16245" fmla="*/ 4809771 w 9143999"/>
              <a:gd name="connsiteY16245" fmla="*/ 5628155 h 6844842"/>
              <a:gd name="connsiteX16246" fmla="*/ 4777981 w 9143999"/>
              <a:gd name="connsiteY16246" fmla="*/ 5641515 h 6844842"/>
              <a:gd name="connsiteX16247" fmla="*/ 0 w 9143999"/>
              <a:gd name="connsiteY16247" fmla="*/ 5641516 h 6844842"/>
              <a:gd name="connsiteX16248" fmla="*/ 0 w 9143999"/>
              <a:gd name="connsiteY16248" fmla="*/ 5556534 h 6844842"/>
              <a:gd name="connsiteX16249" fmla="*/ 27616 w 9143999"/>
              <a:gd name="connsiteY16249" fmla="*/ 5573289 h 6844842"/>
              <a:gd name="connsiteX16250" fmla="*/ 30453 w 9143999"/>
              <a:gd name="connsiteY16250" fmla="*/ 5626439 h 6844842"/>
              <a:gd name="connsiteX16251" fmla="*/ 15224 w 9143999"/>
              <a:gd name="connsiteY16251" fmla="*/ 5638325 h 6844842"/>
              <a:gd name="connsiteX16252" fmla="*/ 9143999 w 9143999"/>
              <a:gd name="connsiteY16252" fmla="*/ 5641517 h 6844842"/>
              <a:gd name="connsiteX16253" fmla="*/ 9128773 w 9143999"/>
              <a:gd name="connsiteY16253" fmla="*/ 5638325 h 6844842"/>
              <a:gd name="connsiteX16254" fmla="*/ 9113544 w 9143999"/>
              <a:gd name="connsiteY16254" fmla="*/ 5626439 h 6844842"/>
              <a:gd name="connsiteX16255" fmla="*/ 9116381 w 9143999"/>
              <a:gd name="connsiteY16255" fmla="*/ 5573289 h 6844842"/>
              <a:gd name="connsiteX16256" fmla="*/ 9143999 w 9143999"/>
              <a:gd name="connsiteY16256" fmla="*/ 5556532 h 6844842"/>
              <a:gd name="connsiteX16257" fmla="*/ 3554236 w 9143999"/>
              <a:gd name="connsiteY16257" fmla="*/ 5643013 h 6844842"/>
              <a:gd name="connsiteX16258" fmla="*/ 3534805 w 9143999"/>
              <a:gd name="connsiteY16258" fmla="*/ 5570429 h 6844842"/>
              <a:gd name="connsiteX16259" fmla="*/ 3571381 w 9143999"/>
              <a:gd name="connsiteY16259" fmla="*/ 5555569 h 6844842"/>
              <a:gd name="connsiteX16260" fmla="*/ 3607957 w 9143999"/>
              <a:gd name="connsiteY16260" fmla="*/ 5575002 h 6844842"/>
              <a:gd name="connsiteX16261" fmla="*/ 3608529 w 9143999"/>
              <a:gd name="connsiteY16261" fmla="*/ 5628723 h 6844842"/>
              <a:gd name="connsiteX16262" fmla="*/ 3554236 w 9143999"/>
              <a:gd name="connsiteY16262" fmla="*/ 5643013 h 6844842"/>
              <a:gd name="connsiteX16263" fmla="*/ 5589761 w 9143999"/>
              <a:gd name="connsiteY16263" fmla="*/ 5643013 h 6844842"/>
              <a:gd name="connsiteX16264" fmla="*/ 5535468 w 9143999"/>
              <a:gd name="connsiteY16264" fmla="*/ 5628723 h 6844842"/>
              <a:gd name="connsiteX16265" fmla="*/ 5536040 w 9143999"/>
              <a:gd name="connsiteY16265" fmla="*/ 5575002 h 6844842"/>
              <a:gd name="connsiteX16266" fmla="*/ 5572616 w 9143999"/>
              <a:gd name="connsiteY16266" fmla="*/ 5555569 h 6844842"/>
              <a:gd name="connsiteX16267" fmla="*/ 5609192 w 9143999"/>
              <a:gd name="connsiteY16267" fmla="*/ 5570429 h 6844842"/>
              <a:gd name="connsiteX16268" fmla="*/ 5589761 w 9143999"/>
              <a:gd name="connsiteY16268" fmla="*/ 5643013 h 6844842"/>
              <a:gd name="connsiteX16269" fmla="*/ 3312770 w 9143999"/>
              <a:gd name="connsiteY16269" fmla="*/ 5645225 h 6844842"/>
              <a:gd name="connsiteX16270" fmla="*/ 3288909 w 9143999"/>
              <a:gd name="connsiteY16270" fmla="*/ 5643009 h 6844842"/>
              <a:gd name="connsiteX16271" fmla="*/ 3260334 w 9143999"/>
              <a:gd name="connsiteY16271" fmla="*/ 5602432 h 6844842"/>
              <a:gd name="connsiteX16272" fmla="*/ 3272336 w 9143999"/>
              <a:gd name="connsiteY16272" fmla="*/ 5572143 h 6844842"/>
              <a:gd name="connsiteX16273" fmla="*/ 3348917 w 9143999"/>
              <a:gd name="connsiteY16273" fmla="*/ 5593861 h 6844842"/>
              <a:gd name="connsiteX16274" fmla="*/ 3335772 w 9143999"/>
              <a:gd name="connsiteY16274" fmla="*/ 5629864 h 6844842"/>
              <a:gd name="connsiteX16275" fmla="*/ 3312770 w 9143999"/>
              <a:gd name="connsiteY16275" fmla="*/ 5645225 h 6844842"/>
              <a:gd name="connsiteX16276" fmla="*/ 5831227 w 9143999"/>
              <a:gd name="connsiteY16276" fmla="*/ 5645225 h 6844842"/>
              <a:gd name="connsiteX16277" fmla="*/ 5808225 w 9143999"/>
              <a:gd name="connsiteY16277" fmla="*/ 5629864 h 6844842"/>
              <a:gd name="connsiteX16278" fmla="*/ 5795080 w 9143999"/>
              <a:gd name="connsiteY16278" fmla="*/ 5593861 h 6844842"/>
              <a:gd name="connsiteX16279" fmla="*/ 5871661 w 9143999"/>
              <a:gd name="connsiteY16279" fmla="*/ 5572143 h 6844842"/>
              <a:gd name="connsiteX16280" fmla="*/ 5883663 w 9143999"/>
              <a:gd name="connsiteY16280" fmla="*/ 5602432 h 6844842"/>
              <a:gd name="connsiteX16281" fmla="*/ 5855088 w 9143999"/>
              <a:gd name="connsiteY16281" fmla="*/ 5643009 h 6844842"/>
              <a:gd name="connsiteX16282" fmla="*/ 5831227 w 9143999"/>
              <a:gd name="connsiteY16282" fmla="*/ 5645225 h 6844842"/>
              <a:gd name="connsiteX16283" fmla="*/ 1849169 w 9143999"/>
              <a:gd name="connsiteY16283" fmla="*/ 5646151 h 6844842"/>
              <a:gd name="connsiteX16284" fmla="*/ 1820165 w 9143999"/>
              <a:gd name="connsiteY16284" fmla="*/ 5635008 h 6844842"/>
              <a:gd name="connsiteX16285" fmla="*/ 1805306 w 9143999"/>
              <a:gd name="connsiteY16285" fmla="*/ 5600718 h 6844842"/>
              <a:gd name="connsiteX16286" fmla="*/ 1849883 w 9143999"/>
              <a:gd name="connsiteY16286" fmla="*/ 5555568 h 6844842"/>
              <a:gd name="connsiteX16287" fmla="*/ 1892746 w 9143999"/>
              <a:gd name="connsiteY16287" fmla="*/ 5599005 h 6844842"/>
              <a:gd name="connsiteX16288" fmla="*/ 1877315 w 9143999"/>
              <a:gd name="connsiteY16288" fmla="*/ 5633295 h 6844842"/>
              <a:gd name="connsiteX16289" fmla="*/ 1849169 w 9143999"/>
              <a:gd name="connsiteY16289" fmla="*/ 5646151 h 6844842"/>
              <a:gd name="connsiteX16290" fmla="*/ 7294828 w 9143999"/>
              <a:gd name="connsiteY16290" fmla="*/ 5646151 h 6844842"/>
              <a:gd name="connsiteX16291" fmla="*/ 7266682 w 9143999"/>
              <a:gd name="connsiteY16291" fmla="*/ 5633295 h 6844842"/>
              <a:gd name="connsiteX16292" fmla="*/ 7251251 w 9143999"/>
              <a:gd name="connsiteY16292" fmla="*/ 5599005 h 6844842"/>
              <a:gd name="connsiteX16293" fmla="*/ 7294114 w 9143999"/>
              <a:gd name="connsiteY16293" fmla="*/ 5555568 h 6844842"/>
              <a:gd name="connsiteX16294" fmla="*/ 7338691 w 9143999"/>
              <a:gd name="connsiteY16294" fmla="*/ 5600718 h 6844842"/>
              <a:gd name="connsiteX16295" fmla="*/ 7323832 w 9143999"/>
              <a:gd name="connsiteY16295" fmla="*/ 5635008 h 6844842"/>
              <a:gd name="connsiteX16296" fmla="*/ 7294828 w 9143999"/>
              <a:gd name="connsiteY16296" fmla="*/ 5646151 h 6844842"/>
              <a:gd name="connsiteX16297" fmla="*/ 4232137 w 9143999"/>
              <a:gd name="connsiteY16297" fmla="*/ 5742771 h 6844842"/>
              <a:gd name="connsiteX16298" fmla="*/ 4218993 w 9143999"/>
              <a:gd name="connsiteY16298" fmla="*/ 5732485 h 6844842"/>
              <a:gd name="connsiteX16299" fmla="*/ 4232137 w 9143999"/>
              <a:gd name="connsiteY16299" fmla="*/ 5722202 h 6844842"/>
              <a:gd name="connsiteX16300" fmla="*/ 4244710 w 9143999"/>
              <a:gd name="connsiteY16300" fmla="*/ 5732485 h 6844842"/>
              <a:gd name="connsiteX16301" fmla="*/ 4232137 w 9143999"/>
              <a:gd name="connsiteY16301" fmla="*/ 5742771 h 6844842"/>
              <a:gd name="connsiteX16302" fmla="*/ 4911860 w 9143999"/>
              <a:gd name="connsiteY16302" fmla="*/ 5742771 h 6844842"/>
              <a:gd name="connsiteX16303" fmla="*/ 4899287 w 9143999"/>
              <a:gd name="connsiteY16303" fmla="*/ 5732485 h 6844842"/>
              <a:gd name="connsiteX16304" fmla="*/ 4911860 w 9143999"/>
              <a:gd name="connsiteY16304" fmla="*/ 5722202 h 6844842"/>
              <a:gd name="connsiteX16305" fmla="*/ 4925004 w 9143999"/>
              <a:gd name="connsiteY16305" fmla="*/ 5732485 h 6844842"/>
              <a:gd name="connsiteX16306" fmla="*/ 4911860 w 9143999"/>
              <a:gd name="connsiteY16306" fmla="*/ 5742771 h 6844842"/>
              <a:gd name="connsiteX16307" fmla="*/ 1713291 w 9143999"/>
              <a:gd name="connsiteY16307" fmla="*/ 5743769 h 6844842"/>
              <a:gd name="connsiteX16308" fmla="*/ 1702647 w 9143999"/>
              <a:gd name="connsiteY16308" fmla="*/ 5735912 h 6844842"/>
              <a:gd name="connsiteX16309" fmla="*/ 1708362 w 9143999"/>
              <a:gd name="connsiteY16309" fmla="*/ 5723913 h 6844842"/>
              <a:gd name="connsiteX16310" fmla="*/ 1727793 w 9143999"/>
              <a:gd name="connsiteY16310" fmla="*/ 5738769 h 6844842"/>
              <a:gd name="connsiteX16311" fmla="*/ 1713291 w 9143999"/>
              <a:gd name="connsiteY16311" fmla="*/ 5743769 h 6844842"/>
              <a:gd name="connsiteX16312" fmla="*/ 7430706 w 9143999"/>
              <a:gd name="connsiteY16312" fmla="*/ 5743769 h 6844842"/>
              <a:gd name="connsiteX16313" fmla="*/ 7416204 w 9143999"/>
              <a:gd name="connsiteY16313" fmla="*/ 5738769 h 6844842"/>
              <a:gd name="connsiteX16314" fmla="*/ 7435635 w 9143999"/>
              <a:gd name="connsiteY16314" fmla="*/ 5723913 h 6844842"/>
              <a:gd name="connsiteX16315" fmla="*/ 7441350 w 9143999"/>
              <a:gd name="connsiteY16315" fmla="*/ 5735912 h 6844842"/>
              <a:gd name="connsiteX16316" fmla="*/ 7430706 w 9143999"/>
              <a:gd name="connsiteY16316" fmla="*/ 5743769 h 6844842"/>
              <a:gd name="connsiteX16317" fmla="*/ 2513565 w 9143999"/>
              <a:gd name="connsiteY16317" fmla="*/ 5743771 h 6844842"/>
              <a:gd name="connsiteX16318" fmla="*/ 2498063 w 9143999"/>
              <a:gd name="connsiteY16318" fmla="*/ 5737629 h 6844842"/>
              <a:gd name="connsiteX16319" fmla="*/ 2515208 w 9143999"/>
              <a:gd name="connsiteY16319" fmla="*/ 5722773 h 6844842"/>
              <a:gd name="connsiteX16320" fmla="*/ 2524352 w 9143999"/>
              <a:gd name="connsiteY16320" fmla="*/ 5735342 h 6844842"/>
              <a:gd name="connsiteX16321" fmla="*/ 2513565 w 9143999"/>
              <a:gd name="connsiteY16321" fmla="*/ 5743771 h 6844842"/>
              <a:gd name="connsiteX16322" fmla="*/ 6630432 w 9143999"/>
              <a:gd name="connsiteY16322" fmla="*/ 5743771 h 6844842"/>
              <a:gd name="connsiteX16323" fmla="*/ 6619645 w 9143999"/>
              <a:gd name="connsiteY16323" fmla="*/ 5735342 h 6844842"/>
              <a:gd name="connsiteX16324" fmla="*/ 6628789 w 9143999"/>
              <a:gd name="connsiteY16324" fmla="*/ 5722773 h 6844842"/>
              <a:gd name="connsiteX16325" fmla="*/ 6645934 w 9143999"/>
              <a:gd name="connsiteY16325" fmla="*/ 5737629 h 6844842"/>
              <a:gd name="connsiteX16326" fmla="*/ 6630432 w 9143999"/>
              <a:gd name="connsiteY16326" fmla="*/ 5743771 h 6844842"/>
              <a:gd name="connsiteX16327" fmla="*/ 2378827 w 9143999"/>
              <a:gd name="connsiteY16327" fmla="*/ 5743909 h 6844842"/>
              <a:gd name="connsiteX16328" fmla="*/ 2371398 w 9143999"/>
              <a:gd name="connsiteY16328" fmla="*/ 5734767 h 6844842"/>
              <a:gd name="connsiteX16329" fmla="*/ 2386257 w 9143999"/>
              <a:gd name="connsiteY16329" fmla="*/ 5734196 h 6844842"/>
              <a:gd name="connsiteX16330" fmla="*/ 2378827 w 9143999"/>
              <a:gd name="connsiteY16330" fmla="*/ 5743909 h 6844842"/>
              <a:gd name="connsiteX16331" fmla="*/ 6765170 w 9143999"/>
              <a:gd name="connsiteY16331" fmla="*/ 5743909 h 6844842"/>
              <a:gd name="connsiteX16332" fmla="*/ 6757740 w 9143999"/>
              <a:gd name="connsiteY16332" fmla="*/ 5734196 h 6844842"/>
              <a:gd name="connsiteX16333" fmla="*/ 6772599 w 9143999"/>
              <a:gd name="connsiteY16333" fmla="*/ 5734767 h 6844842"/>
              <a:gd name="connsiteX16334" fmla="*/ 6765170 w 9143999"/>
              <a:gd name="connsiteY16334" fmla="*/ 5743909 h 6844842"/>
              <a:gd name="connsiteX16335" fmla="*/ 1055724 w 9143999"/>
              <a:gd name="connsiteY16335" fmla="*/ 5743912 h 6844842"/>
              <a:gd name="connsiteX16336" fmla="*/ 1038602 w 9143999"/>
              <a:gd name="connsiteY16336" fmla="*/ 5738768 h 6844842"/>
              <a:gd name="connsiteX16337" fmla="*/ 1060859 w 9143999"/>
              <a:gd name="connsiteY16337" fmla="*/ 5723343 h 6844842"/>
              <a:gd name="connsiteX16338" fmla="*/ 1055724 w 9143999"/>
              <a:gd name="connsiteY16338" fmla="*/ 5743912 h 6844842"/>
              <a:gd name="connsiteX16339" fmla="*/ 1982260 w 9143999"/>
              <a:gd name="connsiteY16339" fmla="*/ 5743912 h 6844842"/>
              <a:gd name="connsiteX16340" fmla="*/ 1971973 w 9143999"/>
              <a:gd name="connsiteY16340" fmla="*/ 5734198 h 6844842"/>
              <a:gd name="connsiteX16341" fmla="*/ 1982260 w 9143999"/>
              <a:gd name="connsiteY16341" fmla="*/ 5723912 h 6844842"/>
              <a:gd name="connsiteX16342" fmla="*/ 1992547 w 9143999"/>
              <a:gd name="connsiteY16342" fmla="*/ 5734198 h 6844842"/>
              <a:gd name="connsiteX16343" fmla="*/ 1982260 w 9143999"/>
              <a:gd name="connsiteY16343" fmla="*/ 5743912 h 6844842"/>
              <a:gd name="connsiteX16344" fmla="*/ 2244736 w 9143999"/>
              <a:gd name="connsiteY16344" fmla="*/ 5743912 h 6844842"/>
              <a:gd name="connsiteX16345" fmla="*/ 2234449 w 9143999"/>
              <a:gd name="connsiteY16345" fmla="*/ 5734198 h 6844842"/>
              <a:gd name="connsiteX16346" fmla="*/ 2244736 w 9143999"/>
              <a:gd name="connsiteY16346" fmla="*/ 5723912 h 6844842"/>
              <a:gd name="connsiteX16347" fmla="*/ 2255023 w 9143999"/>
              <a:gd name="connsiteY16347" fmla="*/ 5734198 h 6844842"/>
              <a:gd name="connsiteX16348" fmla="*/ 2244736 w 9143999"/>
              <a:gd name="connsiteY16348" fmla="*/ 5743912 h 6844842"/>
              <a:gd name="connsiteX16349" fmla="*/ 6899261 w 9143999"/>
              <a:gd name="connsiteY16349" fmla="*/ 5743912 h 6844842"/>
              <a:gd name="connsiteX16350" fmla="*/ 6888974 w 9143999"/>
              <a:gd name="connsiteY16350" fmla="*/ 5734198 h 6844842"/>
              <a:gd name="connsiteX16351" fmla="*/ 6899261 w 9143999"/>
              <a:gd name="connsiteY16351" fmla="*/ 5723912 h 6844842"/>
              <a:gd name="connsiteX16352" fmla="*/ 6909548 w 9143999"/>
              <a:gd name="connsiteY16352" fmla="*/ 5734198 h 6844842"/>
              <a:gd name="connsiteX16353" fmla="*/ 6899261 w 9143999"/>
              <a:gd name="connsiteY16353" fmla="*/ 5743912 h 6844842"/>
              <a:gd name="connsiteX16354" fmla="*/ 7161737 w 9143999"/>
              <a:gd name="connsiteY16354" fmla="*/ 5743912 h 6844842"/>
              <a:gd name="connsiteX16355" fmla="*/ 7151450 w 9143999"/>
              <a:gd name="connsiteY16355" fmla="*/ 5734198 h 6844842"/>
              <a:gd name="connsiteX16356" fmla="*/ 7161737 w 9143999"/>
              <a:gd name="connsiteY16356" fmla="*/ 5723912 h 6844842"/>
              <a:gd name="connsiteX16357" fmla="*/ 7172024 w 9143999"/>
              <a:gd name="connsiteY16357" fmla="*/ 5734198 h 6844842"/>
              <a:gd name="connsiteX16358" fmla="*/ 7161737 w 9143999"/>
              <a:gd name="connsiteY16358" fmla="*/ 5743912 h 6844842"/>
              <a:gd name="connsiteX16359" fmla="*/ 8088273 w 9143999"/>
              <a:gd name="connsiteY16359" fmla="*/ 5743912 h 6844842"/>
              <a:gd name="connsiteX16360" fmla="*/ 8083138 w 9143999"/>
              <a:gd name="connsiteY16360" fmla="*/ 5723343 h 6844842"/>
              <a:gd name="connsiteX16361" fmla="*/ 8105395 w 9143999"/>
              <a:gd name="connsiteY16361" fmla="*/ 5738768 h 6844842"/>
              <a:gd name="connsiteX16362" fmla="*/ 8088273 w 9143999"/>
              <a:gd name="connsiteY16362" fmla="*/ 5743912 h 6844842"/>
              <a:gd name="connsiteX16363" fmla="*/ 3302196 w 9143999"/>
              <a:gd name="connsiteY16363" fmla="*/ 5746682 h 6844842"/>
              <a:gd name="connsiteX16364" fmla="*/ 3296909 w 9143999"/>
              <a:gd name="connsiteY16364" fmla="*/ 5741059 h 6844842"/>
              <a:gd name="connsiteX16365" fmla="*/ 3307767 w 9143999"/>
              <a:gd name="connsiteY16365" fmla="*/ 5716490 h 6844842"/>
              <a:gd name="connsiteX16366" fmla="*/ 3316340 w 9143999"/>
              <a:gd name="connsiteY16366" fmla="*/ 5730774 h 6844842"/>
              <a:gd name="connsiteX16367" fmla="*/ 3302196 w 9143999"/>
              <a:gd name="connsiteY16367" fmla="*/ 5746682 h 6844842"/>
              <a:gd name="connsiteX16368" fmla="*/ 5841801 w 9143999"/>
              <a:gd name="connsiteY16368" fmla="*/ 5746682 h 6844842"/>
              <a:gd name="connsiteX16369" fmla="*/ 5827657 w 9143999"/>
              <a:gd name="connsiteY16369" fmla="*/ 5730774 h 6844842"/>
              <a:gd name="connsiteX16370" fmla="*/ 5836230 w 9143999"/>
              <a:gd name="connsiteY16370" fmla="*/ 5716490 h 6844842"/>
              <a:gd name="connsiteX16371" fmla="*/ 5847088 w 9143999"/>
              <a:gd name="connsiteY16371" fmla="*/ 5741059 h 6844842"/>
              <a:gd name="connsiteX16372" fmla="*/ 5841801 w 9143999"/>
              <a:gd name="connsiteY16372" fmla="*/ 5746682 h 6844842"/>
              <a:gd name="connsiteX16373" fmla="*/ 129188 w 9143999"/>
              <a:gd name="connsiteY16373" fmla="*/ 5748487 h 6844842"/>
              <a:gd name="connsiteX16374" fmla="*/ 113161 w 9143999"/>
              <a:gd name="connsiteY16374" fmla="*/ 5741627 h 6844842"/>
              <a:gd name="connsiteX16375" fmla="*/ 129188 w 9143999"/>
              <a:gd name="connsiteY16375" fmla="*/ 5716489 h 6844842"/>
              <a:gd name="connsiteX16376" fmla="*/ 142353 w 9143999"/>
              <a:gd name="connsiteY16376" fmla="*/ 5732488 h 6844842"/>
              <a:gd name="connsiteX16377" fmla="*/ 129188 w 9143999"/>
              <a:gd name="connsiteY16377" fmla="*/ 5748487 h 6844842"/>
              <a:gd name="connsiteX16378" fmla="*/ 9014809 w 9143999"/>
              <a:gd name="connsiteY16378" fmla="*/ 5748487 h 6844842"/>
              <a:gd name="connsiteX16379" fmla="*/ 9001644 w 9143999"/>
              <a:gd name="connsiteY16379" fmla="*/ 5732488 h 6844842"/>
              <a:gd name="connsiteX16380" fmla="*/ 9014809 w 9143999"/>
              <a:gd name="connsiteY16380" fmla="*/ 5716489 h 6844842"/>
              <a:gd name="connsiteX16381" fmla="*/ 9030836 w 9143999"/>
              <a:gd name="connsiteY16381" fmla="*/ 5741627 h 6844842"/>
              <a:gd name="connsiteX16382" fmla="*/ 9014809 w 9143999"/>
              <a:gd name="connsiteY16382" fmla="*/ 5748487 h 6844842"/>
              <a:gd name="connsiteX16383" fmla="*/ 3169671 w 9143999"/>
              <a:gd name="connsiteY16383" fmla="*/ 5749129 h 6844842"/>
              <a:gd name="connsiteX16384" fmla="*/ 3159955 w 9143999"/>
              <a:gd name="connsiteY16384" fmla="*/ 5741057 h 6844842"/>
              <a:gd name="connsiteX16385" fmla="*/ 3188530 w 9143999"/>
              <a:gd name="connsiteY16385" fmla="*/ 5728485 h 6844842"/>
              <a:gd name="connsiteX16386" fmla="*/ 3186244 w 9143999"/>
              <a:gd name="connsiteY16386" fmla="*/ 5743916 h 6844842"/>
              <a:gd name="connsiteX16387" fmla="*/ 3169671 w 9143999"/>
              <a:gd name="connsiteY16387" fmla="*/ 5749129 h 6844842"/>
              <a:gd name="connsiteX16388" fmla="*/ 3696902 w 9143999"/>
              <a:gd name="connsiteY16388" fmla="*/ 5749129 h 6844842"/>
              <a:gd name="connsiteX16389" fmla="*/ 3690616 w 9143999"/>
              <a:gd name="connsiteY16389" fmla="*/ 5741057 h 6844842"/>
              <a:gd name="connsiteX16390" fmla="*/ 3716905 w 9143999"/>
              <a:gd name="connsiteY16390" fmla="*/ 5726770 h 6844842"/>
              <a:gd name="connsiteX16391" fmla="*/ 3711761 w 9143999"/>
              <a:gd name="connsiteY16391" fmla="*/ 5743916 h 6844842"/>
              <a:gd name="connsiteX16392" fmla="*/ 3696902 w 9143999"/>
              <a:gd name="connsiteY16392" fmla="*/ 5749129 h 6844842"/>
              <a:gd name="connsiteX16393" fmla="*/ 5447095 w 9143999"/>
              <a:gd name="connsiteY16393" fmla="*/ 5749129 h 6844842"/>
              <a:gd name="connsiteX16394" fmla="*/ 5432236 w 9143999"/>
              <a:gd name="connsiteY16394" fmla="*/ 5743916 h 6844842"/>
              <a:gd name="connsiteX16395" fmla="*/ 5427092 w 9143999"/>
              <a:gd name="connsiteY16395" fmla="*/ 5726770 h 6844842"/>
              <a:gd name="connsiteX16396" fmla="*/ 5453381 w 9143999"/>
              <a:gd name="connsiteY16396" fmla="*/ 5741057 h 6844842"/>
              <a:gd name="connsiteX16397" fmla="*/ 5447095 w 9143999"/>
              <a:gd name="connsiteY16397" fmla="*/ 5749129 h 6844842"/>
              <a:gd name="connsiteX16398" fmla="*/ 5974326 w 9143999"/>
              <a:gd name="connsiteY16398" fmla="*/ 5749129 h 6844842"/>
              <a:gd name="connsiteX16399" fmla="*/ 5957753 w 9143999"/>
              <a:gd name="connsiteY16399" fmla="*/ 5743916 h 6844842"/>
              <a:gd name="connsiteX16400" fmla="*/ 5955467 w 9143999"/>
              <a:gd name="connsiteY16400" fmla="*/ 5728485 h 6844842"/>
              <a:gd name="connsiteX16401" fmla="*/ 5984042 w 9143999"/>
              <a:gd name="connsiteY16401" fmla="*/ 5741057 h 6844842"/>
              <a:gd name="connsiteX16402" fmla="*/ 5974326 w 9143999"/>
              <a:gd name="connsiteY16402" fmla="*/ 5749129 h 6844842"/>
              <a:gd name="connsiteX16403" fmla="*/ 2774822 w 9143999"/>
              <a:gd name="connsiteY16403" fmla="*/ 5754702 h 6844842"/>
              <a:gd name="connsiteX16404" fmla="*/ 2761677 w 9143999"/>
              <a:gd name="connsiteY16404" fmla="*/ 5744487 h 6844842"/>
              <a:gd name="connsiteX16405" fmla="*/ 2758248 w 9143999"/>
              <a:gd name="connsiteY16405" fmla="*/ 5721629 h 6844842"/>
              <a:gd name="connsiteX16406" fmla="*/ 2793681 w 9143999"/>
              <a:gd name="connsiteY16406" fmla="*/ 5724487 h 6844842"/>
              <a:gd name="connsiteX16407" fmla="*/ 2789681 w 9143999"/>
              <a:gd name="connsiteY16407" fmla="*/ 5747344 h 6844842"/>
              <a:gd name="connsiteX16408" fmla="*/ 2774822 w 9143999"/>
              <a:gd name="connsiteY16408" fmla="*/ 5754702 h 6844842"/>
              <a:gd name="connsiteX16409" fmla="*/ 6369175 w 9143999"/>
              <a:gd name="connsiteY16409" fmla="*/ 5754702 h 6844842"/>
              <a:gd name="connsiteX16410" fmla="*/ 6354316 w 9143999"/>
              <a:gd name="connsiteY16410" fmla="*/ 5747344 h 6844842"/>
              <a:gd name="connsiteX16411" fmla="*/ 6350316 w 9143999"/>
              <a:gd name="connsiteY16411" fmla="*/ 5724487 h 6844842"/>
              <a:gd name="connsiteX16412" fmla="*/ 6385749 w 9143999"/>
              <a:gd name="connsiteY16412" fmla="*/ 5721629 h 6844842"/>
              <a:gd name="connsiteX16413" fmla="*/ 6382320 w 9143999"/>
              <a:gd name="connsiteY16413" fmla="*/ 5744487 h 6844842"/>
              <a:gd name="connsiteX16414" fmla="*/ 6369175 w 9143999"/>
              <a:gd name="connsiteY16414" fmla="*/ 5754702 h 6844842"/>
              <a:gd name="connsiteX16415" fmla="*/ 1578267 w 9143999"/>
              <a:gd name="connsiteY16415" fmla="*/ 5757056 h 6844842"/>
              <a:gd name="connsiteX16416" fmla="*/ 1585696 w 9143999"/>
              <a:gd name="connsiteY16416" fmla="*/ 5709625 h 6844842"/>
              <a:gd name="connsiteX16417" fmla="*/ 1602841 w 9143999"/>
              <a:gd name="connsiteY16417" fmla="*/ 5743339 h 6844842"/>
              <a:gd name="connsiteX16418" fmla="*/ 1578267 w 9143999"/>
              <a:gd name="connsiteY16418" fmla="*/ 5757056 h 6844842"/>
              <a:gd name="connsiteX16419" fmla="*/ 3832569 w 9143999"/>
              <a:gd name="connsiteY16419" fmla="*/ 5757056 h 6844842"/>
              <a:gd name="connsiteX16420" fmla="*/ 3820139 w 9143999"/>
              <a:gd name="connsiteY16420" fmla="*/ 5747341 h 6844842"/>
              <a:gd name="connsiteX16421" fmla="*/ 3817281 w 9143999"/>
              <a:gd name="connsiteY16421" fmla="*/ 5722199 h 6844842"/>
              <a:gd name="connsiteX16422" fmla="*/ 3853857 w 9143999"/>
              <a:gd name="connsiteY16422" fmla="*/ 5720482 h 6844842"/>
              <a:gd name="connsiteX16423" fmla="*/ 3845856 w 9143999"/>
              <a:gd name="connsiteY16423" fmla="*/ 5751341 h 6844842"/>
              <a:gd name="connsiteX16424" fmla="*/ 3832569 w 9143999"/>
              <a:gd name="connsiteY16424" fmla="*/ 5757056 h 6844842"/>
              <a:gd name="connsiteX16425" fmla="*/ 5311428 w 9143999"/>
              <a:gd name="connsiteY16425" fmla="*/ 5757056 h 6844842"/>
              <a:gd name="connsiteX16426" fmla="*/ 5298141 w 9143999"/>
              <a:gd name="connsiteY16426" fmla="*/ 5751341 h 6844842"/>
              <a:gd name="connsiteX16427" fmla="*/ 5290140 w 9143999"/>
              <a:gd name="connsiteY16427" fmla="*/ 5720482 h 6844842"/>
              <a:gd name="connsiteX16428" fmla="*/ 5326716 w 9143999"/>
              <a:gd name="connsiteY16428" fmla="*/ 5722199 h 6844842"/>
              <a:gd name="connsiteX16429" fmla="*/ 5323858 w 9143999"/>
              <a:gd name="connsiteY16429" fmla="*/ 5747341 h 6844842"/>
              <a:gd name="connsiteX16430" fmla="*/ 5311428 w 9143999"/>
              <a:gd name="connsiteY16430" fmla="*/ 5757056 h 6844842"/>
              <a:gd name="connsiteX16431" fmla="*/ 7565730 w 9143999"/>
              <a:gd name="connsiteY16431" fmla="*/ 5757056 h 6844842"/>
              <a:gd name="connsiteX16432" fmla="*/ 7541156 w 9143999"/>
              <a:gd name="connsiteY16432" fmla="*/ 5743339 h 6844842"/>
              <a:gd name="connsiteX16433" fmla="*/ 7558301 w 9143999"/>
              <a:gd name="connsiteY16433" fmla="*/ 5709625 h 6844842"/>
              <a:gd name="connsiteX16434" fmla="*/ 7565730 w 9143999"/>
              <a:gd name="connsiteY16434" fmla="*/ 5757056 h 6844842"/>
              <a:gd name="connsiteX16435" fmla="*/ 923285 w 9143999"/>
              <a:gd name="connsiteY16435" fmla="*/ 5757198 h 6844842"/>
              <a:gd name="connsiteX16436" fmla="*/ 910288 w 9143999"/>
              <a:gd name="connsiteY16436" fmla="*/ 5750197 h 6844842"/>
              <a:gd name="connsiteX16437" fmla="*/ 915983 w 9143999"/>
              <a:gd name="connsiteY16437" fmla="*/ 5712482 h 6844842"/>
              <a:gd name="connsiteX16438" fmla="*/ 933687 w 9143999"/>
              <a:gd name="connsiteY16438" fmla="*/ 5751341 h 6844842"/>
              <a:gd name="connsiteX16439" fmla="*/ 923285 w 9143999"/>
              <a:gd name="connsiteY16439" fmla="*/ 5757198 h 6844842"/>
              <a:gd name="connsiteX16440" fmla="*/ 8220712 w 9143999"/>
              <a:gd name="connsiteY16440" fmla="*/ 5757198 h 6844842"/>
              <a:gd name="connsiteX16441" fmla="*/ 8210310 w 9143999"/>
              <a:gd name="connsiteY16441" fmla="*/ 5751341 h 6844842"/>
              <a:gd name="connsiteX16442" fmla="*/ 8228014 w 9143999"/>
              <a:gd name="connsiteY16442" fmla="*/ 5712482 h 6844842"/>
              <a:gd name="connsiteX16443" fmla="*/ 8233709 w 9143999"/>
              <a:gd name="connsiteY16443" fmla="*/ 5750197 h 6844842"/>
              <a:gd name="connsiteX16444" fmla="*/ 8220712 w 9143999"/>
              <a:gd name="connsiteY16444" fmla="*/ 5757198 h 6844842"/>
              <a:gd name="connsiteX16445" fmla="*/ 1191641 w 9143999"/>
              <a:gd name="connsiteY16445" fmla="*/ 5758528 h 6844842"/>
              <a:gd name="connsiteX16446" fmla="*/ 1180559 w 9143999"/>
              <a:gd name="connsiteY16446" fmla="*/ 5756482 h 6844842"/>
              <a:gd name="connsiteX16447" fmla="*/ 1167415 w 9143999"/>
              <a:gd name="connsiteY16447" fmla="*/ 5721627 h 6844842"/>
              <a:gd name="connsiteX16448" fmla="*/ 1205705 w 9143999"/>
              <a:gd name="connsiteY16448" fmla="*/ 5722770 h 6844842"/>
              <a:gd name="connsiteX16449" fmla="*/ 1191641 w 9143999"/>
              <a:gd name="connsiteY16449" fmla="*/ 5758528 h 6844842"/>
              <a:gd name="connsiteX16450" fmla="*/ 7952356 w 9143999"/>
              <a:gd name="connsiteY16450" fmla="*/ 5758528 h 6844842"/>
              <a:gd name="connsiteX16451" fmla="*/ 7938292 w 9143999"/>
              <a:gd name="connsiteY16451" fmla="*/ 5722770 h 6844842"/>
              <a:gd name="connsiteX16452" fmla="*/ 7976582 w 9143999"/>
              <a:gd name="connsiteY16452" fmla="*/ 5721627 h 6844842"/>
              <a:gd name="connsiteX16453" fmla="*/ 7963438 w 9143999"/>
              <a:gd name="connsiteY16453" fmla="*/ 5756482 h 6844842"/>
              <a:gd name="connsiteX16454" fmla="*/ 7952356 w 9143999"/>
              <a:gd name="connsiteY16454" fmla="*/ 5758528 h 6844842"/>
              <a:gd name="connsiteX16455" fmla="*/ 4090560 w 9143999"/>
              <a:gd name="connsiteY16455" fmla="*/ 5759498 h 6844842"/>
              <a:gd name="connsiteX16456" fmla="*/ 4072897 w 9143999"/>
              <a:gd name="connsiteY16456" fmla="*/ 5749058 h 6844842"/>
              <a:gd name="connsiteX16457" fmla="*/ 4071183 w 9143999"/>
              <a:gd name="connsiteY16457" fmla="*/ 5722199 h 6844842"/>
              <a:gd name="connsiteX16458" fmla="*/ 4133476 w 9143999"/>
              <a:gd name="connsiteY16458" fmla="*/ 5733054 h 6844842"/>
              <a:gd name="connsiteX16459" fmla="*/ 4090560 w 9143999"/>
              <a:gd name="connsiteY16459" fmla="*/ 5759498 h 6844842"/>
              <a:gd name="connsiteX16460" fmla="*/ 5053437 w 9143999"/>
              <a:gd name="connsiteY16460" fmla="*/ 5759498 h 6844842"/>
              <a:gd name="connsiteX16461" fmla="*/ 5010521 w 9143999"/>
              <a:gd name="connsiteY16461" fmla="*/ 5733054 h 6844842"/>
              <a:gd name="connsiteX16462" fmla="*/ 5072814 w 9143999"/>
              <a:gd name="connsiteY16462" fmla="*/ 5722199 h 6844842"/>
              <a:gd name="connsiteX16463" fmla="*/ 5071100 w 9143999"/>
              <a:gd name="connsiteY16463" fmla="*/ 5749058 h 6844842"/>
              <a:gd name="connsiteX16464" fmla="*/ 5053437 w 9143999"/>
              <a:gd name="connsiteY16464" fmla="*/ 5759498 h 6844842"/>
              <a:gd name="connsiteX16465" fmla="*/ 3439286 w 9143999"/>
              <a:gd name="connsiteY16465" fmla="*/ 5760408 h 6844842"/>
              <a:gd name="connsiteX16466" fmla="*/ 3420712 w 9143999"/>
              <a:gd name="connsiteY16466" fmla="*/ 5753051 h 6844842"/>
              <a:gd name="connsiteX16467" fmla="*/ 3415568 w 9143999"/>
              <a:gd name="connsiteY16467" fmla="*/ 5728479 h 6844842"/>
              <a:gd name="connsiteX16468" fmla="*/ 3440143 w 9143999"/>
              <a:gd name="connsiteY16468" fmla="*/ 5712477 h 6844842"/>
              <a:gd name="connsiteX16469" fmla="*/ 3457859 w 9143999"/>
              <a:gd name="connsiteY16469" fmla="*/ 5746763 h 6844842"/>
              <a:gd name="connsiteX16470" fmla="*/ 3439286 w 9143999"/>
              <a:gd name="connsiteY16470" fmla="*/ 5760408 h 6844842"/>
              <a:gd name="connsiteX16471" fmla="*/ 5704711 w 9143999"/>
              <a:gd name="connsiteY16471" fmla="*/ 5760408 h 6844842"/>
              <a:gd name="connsiteX16472" fmla="*/ 5686138 w 9143999"/>
              <a:gd name="connsiteY16472" fmla="*/ 5746763 h 6844842"/>
              <a:gd name="connsiteX16473" fmla="*/ 5703854 w 9143999"/>
              <a:gd name="connsiteY16473" fmla="*/ 5712477 h 6844842"/>
              <a:gd name="connsiteX16474" fmla="*/ 5728429 w 9143999"/>
              <a:gd name="connsiteY16474" fmla="*/ 5728479 h 6844842"/>
              <a:gd name="connsiteX16475" fmla="*/ 5723285 w 9143999"/>
              <a:gd name="connsiteY16475" fmla="*/ 5753051 h 6844842"/>
              <a:gd name="connsiteX16476" fmla="*/ 5704711 w 9143999"/>
              <a:gd name="connsiteY16476" fmla="*/ 5760408 h 6844842"/>
              <a:gd name="connsiteX16477" fmla="*/ 2908199 w 9143999"/>
              <a:gd name="connsiteY16477" fmla="*/ 5760412 h 6844842"/>
              <a:gd name="connsiteX16478" fmla="*/ 2892340 w 9143999"/>
              <a:gd name="connsiteY16478" fmla="*/ 5751911 h 6844842"/>
              <a:gd name="connsiteX16479" fmla="*/ 2884910 w 9143999"/>
              <a:gd name="connsiteY16479" fmla="*/ 5727339 h 6844842"/>
              <a:gd name="connsiteX16480" fmla="*/ 2902627 w 9143999"/>
              <a:gd name="connsiteY16480" fmla="*/ 5710763 h 6844842"/>
              <a:gd name="connsiteX16481" fmla="*/ 2924915 w 9143999"/>
              <a:gd name="connsiteY16481" fmla="*/ 5751338 h 6844842"/>
              <a:gd name="connsiteX16482" fmla="*/ 2908199 w 9143999"/>
              <a:gd name="connsiteY16482" fmla="*/ 5760412 h 6844842"/>
              <a:gd name="connsiteX16483" fmla="*/ 6235798 w 9143999"/>
              <a:gd name="connsiteY16483" fmla="*/ 5760412 h 6844842"/>
              <a:gd name="connsiteX16484" fmla="*/ 6219082 w 9143999"/>
              <a:gd name="connsiteY16484" fmla="*/ 5751338 h 6844842"/>
              <a:gd name="connsiteX16485" fmla="*/ 6241370 w 9143999"/>
              <a:gd name="connsiteY16485" fmla="*/ 5710763 h 6844842"/>
              <a:gd name="connsiteX16486" fmla="*/ 6259087 w 9143999"/>
              <a:gd name="connsiteY16486" fmla="*/ 5727339 h 6844842"/>
              <a:gd name="connsiteX16487" fmla="*/ 6251657 w 9143999"/>
              <a:gd name="connsiteY16487" fmla="*/ 5751911 h 6844842"/>
              <a:gd name="connsiteX16488" fmla="*/ 6235798 w 9143999"/>
              <a:gd name="connsiteY16488" fmla="*/ 5760412 h 6844842"/>
              <a:gd name="connsiteX16489" fmla="*/ 392195 w 9143999"/>
              <a:gd name="connsiteY16489" fmla="*/ 5760483 h 6844842"/>
              <a:gd name="connsiteX16490" fmla="*/ 377312 w 9143999"/>
              <a:gd name="connsiteY16490" fmla="*/ 5750769 h 6844842"/>
              <a:gd name="connsiteX16491" fmla="*/ 393340 w 9143999"/>
              <a:gd name="connsiteY16491" fmla="*/ 5709622 h 6844842"/>
              <a:gd name="connsiteX16492" fmla="*/ 408795 w 9143999"/>
              <a:gd name="connsiteY16492" fmla="*/ 5751338 h 6844842"/>
              <a:gd name="connsiteX16493" fmla="*/ 392195 w 9143999"/>
              <a:gd name="connsiteY16493" fmla="*/ 5760483 h 6844842"/>
              <a:gd name="connsiteX16494" fmla="*/ 8751802 w 9143999"/>
              <a:gd name="connsiteY16494" fmla="*/ 5760483 h 6844842"/>
              <a:gd name="connsiteX16495" fmla="*/ 8735202 w 9143999"/>
              <a:gd name="connsiteY16495" fmla="*/ 5751338 h 6844842"/>
              <a:gd name="connsiteX16496" fmla="*/ 8750657 w 9143999"/>
              <a:gd name="connsiteY16496" fmla="*/ 5709622 h 6844842"/>
              <a:gd name="connsiteX16497" fmla="*/ 8766685 w 9143999"/>
              <a:gd name="connsiteY16497" fmla="*/ 5750769 h 6844842"/>
              <a:gd name="connsiteX16498" fmla="*/ 8751802 w 9143999"/>
              <a:gd name="connsiteY16498" fmla="*/ 5760483 h 6844842"/>
              <a:gd name="connsiteX16499" fmla="*/ 2642588 w 9143999"/>
              <a:gd name="connsiteY16499" fmla="*/ 5760487 h 6844842"/>
              <a:gd name="connsiteX16500" fmla="*/ 2619585 w 9143999"/>
              <a:gd name="connsiteY16500" fmla="*/ 5746771 h 6844842"/>
              <a:gd name="connsiteX16501" fmla="*/ 2623585 w 9143999"/>
              <a:gd name="connsiteY16501" fmla="*/ 5717058 h 6844842"/>
              <a:gd name="connsiteX16502" fmla="*/ 2652160 w 9143999"/>
              <a:gd name="connsiteY16502" fmla="*/ 5708482 h 6844842"/>
              <a:gd name="connsiteX16503" fmla="*/ 2664733 w 9143999"/>
              <a:gd name="connsiteY16503" fmla="*/ 5746771 h 6844842"/>
              <a:gd name="connsiteX16504" fmla="*/ 2642588 w 9143999"/>
              <a:gd name="connsiteY16504" fmla="*/ 5760487 h 6844842"/>
              <a:gd name="connsiteX16505" fmla="*/ 6501409 w 9143999"/>
              <a:gd name="connsiteY16505" fmla="*/ 5760487 h 6844842"/>
              <a:gd name="connsiteX16506" fmla="*/ 6479264 w 9143999"/>
              <a:gd name="connsiteY16506" fmla="*/ 5746771 h 6844842"/>
              <a:gd name="connsiteX16507" fmla="*/ 6491837 w 9143999"/>
              <a:gd name="connsiteY16507" fmla="*/ 5708482 h 6844842"/>
              <a:gd name="connsiteX16508" fmla="*/ 6520412 w 9143999"/>
              <a:gd name="connsiteY16508" fmla="*/ 5717058 h 6844842"/>
              <a:gd name="connsiteX16509" fmla="*/ 6524412 w 9143999"/>
              <a:gd name="connsiteY16509" fmla="*/ 5746771 h 6844842"/>
              <a:gd name="connsiteX16510" fmla="*/ 6501409 w 9143999"/>
              <a:gd name="connsiteY16510" fmla="*/ 5760487 h 6844842"/>
              <a:gd name="connsiteX16511" fmla="*/ 3570526 w 9143999"/>
              <a:gd name="connsiteY16511" fmla="*/ 5760554 h 6844842"/>
              <a:gd name="connsiteX16512" fmla="*/ 3554238 w 9143999"/>
              <a:gd name="connsiteY16512" fmla="*/ 5747338 h 6844842"/>
              <a:gd name="connsiteX16513" fmla="*/ 3570811 w 9143999"/>
              <a:gd name="connsiteY16513" fmla="*/ 5709622 h 6844842"/>
              <a:gd name="connsiteX16514" fmla="*/ 3586813 w 9143999"/>
              <a:gd name="connsiteY16514" fmla="*/ 5748482 h 6844842"/>
              <a:gd name="connsiteX16515" fmla="*/ 3570526 w 9143999"/>
              <a:gd name="connsiteY16515" fmla="*/ 5760554 h 6844842"/>
              <a:gd name="connsiteX16516" fmla="*/ 5573471 w 9143999"/>
              <a:gd name="connsiteY16516" fmla="*/ 5760554 h 6844842"/>
              <a:gd name="connsiteX16517" fmla="*/ 5557184 w 9143999"/>
              <a:gd name="connsiteY16517" fmla="*/ 5748482 h 6844842"/>
              <a:gd name="connsiteX16518" fmla="*/ 5573186 w 9143999"/>
              <a:gd name="connsiteY16518" fmla="*/ 5709622 h 6844842"/>
              <a:gd name="connsiteX16519" fmla="*/ 5589759 w 9143999"/>
              <a:gd name="connsiteY16519" fmla="*/ 5747338 h 6844842"/>
              <a:gd name="connsiteX16520" fmla="*/ 5573471 w 9143999"/>
              <a:gd name="connsiteY16520" fmla="*/ 5760554 h 6844842"/>
              <a:gd name="connsiteX16521" fmla="*/ 791991 w 9143999"/>
              <a:gd name="connsiteY16521" fmla="*/ 5760988 h 6844842"/>
              <a:gd name="connsiteX16522" fmla="*/ 768203 w 9143999"/>
              <a:gd name="connsiteY16522" fmla="*/ 5754201 h 6844842"/>
              <a:gd name="connsiteX16523" fmla="*/ 775631 w 9143999"/>
              <a:gd name="connsiteY16523" fmla="*/ 5708481 h 6844842"/>
              <a:gd name="connsiteX16524" fmla="*/ 812780 w 9143999"/>
              <a:gd name="connsiteY16524" fmla="*/ 5750199 h 6844842"/>
              <a:gd name="connsiteX16525" fmla="*/ 791991 w 9143999"/>
              <a:gd name="connsiteY16525" fmla="*/ 5760988 h 6844842"/>
              <a:gd name="connsiteX16526" fmla="*/ 8352006 w 9143999"/>
              <a:gd name="connsiteY16526" fmla="*/ 5760988 h 6844842"/>
              <a:gd name="connsiteX16527" fmla="*/ 8331217 w 9143999"/>
              <a:gd name="connsiteY16527" fmla="*/ 5750199 h 6844842"/>
              <a:gd name="connsiteX16528" fmla="*/ 8368366 w 9143999"/>
              <a:gd name="connsiteY16528" fmla="*/ 5708481 h 6844842"/>
              <a:gd name="connsiteX16529" fmla="*/ 8375794 w 9143999"/>
              <a:gd name="connsiteY16529" fmla="*/ 5754201 h 6844842"/>
              <a:gd name="connsiteX16530" fmla="*/ 8352006 w 9143999"/>
              <a:gd name="connsiteY16530" fmla="*/ 5760988 h 6844842"/>
              <a:gd name="connsiteX16531" fmla="*/ 2113499 w 9143999"/>
              <a:gd name="connsiteY16531" fmla="*/ 5761053 h 6844842"/>
              <a:gd name="connsiteX16532" fmla="*/ 2099783 w 9143999"/>
              <a:gd name="connsiteY16532" fmla="*/ 5751910 h 6844842"/>
              <a:gd name="connsiteX16533" fmla="*/ 2113499 w 9143999"/>
              <a:gd name="connsiteY16533" fmla="*/ 5709620 h 6844842"/>
              <a:gd name="connsiteX16534" fmla="*/ 2136359 w 9143999"/>
              <a:gd name="connsiteY16534" fmla="*/ 5735334 h 6844842"/>
              <a:gd name="connsiteX16535" fmla="*/ 2113499 w 9143999"/>
              <a:gd name="connsiteY16535" fmla="*/ 5761053 h 6844842"/>
              <a:gd name="connsiteX16536" fmla="*/ 7030498 w 9143999"/>
              <a:gd name="connsiteY16536" fmla="*/ 5761053 h 6844842"/>
              <a:gd name="connsiteX16537" fmla="*/ 7007638 w 9143999"/>
              <a:gd name="connsiteY16537" fmla="*/ 5735334 h 6844842"/>
              <a:gd name="connsiteX16538" fmla="*/ 7030498 w 9143999"/>
              <a:gd name="connsiteY16538" fmla="*/ 5709620 h 6844842"/>
              <a:gd name="connsiteX16539" fmla="*/ 7044214 w 9143999"/>
              <a:gd name="connsiteY16539" fmla="*/ 5751910 h 6844842"/>
              <a:gd name="connsiteX16540" fmla="*/ 7030498 w 9143999"/>
              <a:gd name="connsiteY16540" fmla="*/ 5761053 h 6844842"/>
              <a:gd name="connsiteX16541" fmla="*/ 1449885 w 9143999"/>
              <a:gd name="connsiteY16541" fmla="*/ 5761059 h 6844842"/>
              <a:gd name="connsiteX16542" fmla="*/ 1432169 w 9143999"/>
              <a:gd name="connsiteY16542" fmla="*/ 5747912 h 6844842"/>
              <a:gd name="connsiteX16543" fmla="*/ 1441884 w 9143999"/>
              <a:gd name="connsiteY16543" fmla="*/ 5707336 h 6844842"/>
              <a:gd name="connsiteX16544" fmla="*/ 1480175 w 9143999"/>
              <a:gd name="connsiteY16544" fmla="*/ 5731909 h 6844842"/>
              <a:gd name="connsiteX16545" fmla="*/ 1449885 w 9143999"/>
              <a:gd name="connsiteY16545" fmla="*/ 5761059 h 6844842"/>
              <a:gd name="connsiteX16546" fmla="*/ 7694112 w 9143999"/>
              <a:gd name="connsiteY16546" fmla="*/ 5761059 h 6844842"/>
              <a:gd name="connsiteX16547" fmla="*/ 7663822 w 9143999"/>
              <a:gd name="connsiteY16547" fmla="*/ 5731909 h 6844842"/>
              <a:gd name="connsiteX16548" fmla="*/ 7702113 w 9143999"/>
              <a:gd name="connsiteY16548" fmla="*/ 5707336 h 6844842"/>
              <a:gd name="connsiteX16549" fmla="*/ 7711828 w 9143999"/>
              <a:gd name="connsiteY16549" fmla="*/ 5747912 h 6844842"/>
              <a:gd name="connsiteX16550" fmla="*/ 7694112 w 9143999"/>
              <a:gd name="connsiteY16550" fmla="*/ 5761059 h 6844842"/>
              <a:gd name="connsiteX16551" fmla="*/ 659862 w 9143999"/>
              <a:gd name="connsiteY16551" fmla="*/ 5766773 h 6844842"/>
              <a:gd name="connsiteX16552" fmla="*/ 636986 w 9143999"/>
              <a:gd name="connsiteY16552" fmla="*/ 5757630 h 6844842"/>
              <a:gd name="connsiteX16553" fmla="*/ 656423 w 9143999"/>
              <a:gd name="connsiteY16553" fmla="*/ 5698197 h 6844842"/>
              <a:gd name="connsiteX16554" fmla="*/ 692981 w 9143999"/>
              <a:gd name="connsiteY16554" fmla="*/ 5732485 h 6844842"/>
              <a:gd name="connsiteX16555" fmla="*/ 659862 w 9143999"/>
              <a:gd name="connsiteY16555" fmla="*/ 5766773 h 6844842"/>
              <a:gd name="connsiteX16556" fmla="*/ 8484135 w 9143999"/>
              <a:gd name="connsiteY16556" fmla="*/ 5766773 h 6844842"/>
              <a:gd name="connsiteX16557" fmla="*/ 8451016 w 9143999"/>
              <a:gd name="connsiteY16557" fmla="*/ 5732485 h 6844842"/>
              <a:gd name="connsiteX16558" fmla="*/ 8487574 w 9143999"/>
              <a:gd name="connsiteY16558" fmla="*/ 5698197 h 6844842"/>
              <a:gd name="connsiteX16559" fmla="*/ 8507011 w 9143999"/>
              <a:gd name="connsiteY16559" fmla="*/ 5757630 h 6844842"/>
              <a:gd name="connsiteX16560" fmla="*/ 8484135 w 9143999"/>
              <a:gd name="connsiteY16560" fmla="*/ 5766773 h 6844842"/>
              <a:gd name="connsiteX16561" fmla="*/ 1848169 w 9143999"/>
              <a:gd name="connsiteY16561" fmla="*/ 5766775 h 6844842"/>
              <a:gd name="connsiteX16562" fmla="*/ 1830452 w 9143999"/>
              <a:gd name="connsiteY16562" fmla="*/ 5762204 h 6844842"/>
              <a:gd name="connsiteX16563" fmla="*/ 1834453 w 9143999"/>
              <a:gd name="connsiteY16563" fmla="*/ 5702196 h 6844842"/>
              <a:gd name="connsiteX16564" fmla="*/ 1877315 w 9143999"/>
              <a:gd name="connsiteY16564" fmla="*/ 5718203 h 6844842"/>
              <a:gd name="connsiteX16565" fmla="*/ 1848169 w 9143999"/>
              <a:gd name="connsiteY16565" fmla="*/ 5766775 h 6844842"/>
              <a:gd name="connsiteX16566" fmla="*/ 7295828 w 9143999"/>
              <a:gd name="connsiteY16566" fmla="*/ 5766775 h 6844842"/>
              <a:gd name="connsiteX16567" fmla="*/ 7266682 w 9143999"/>
              <a:gd name="connsiteY16567" fmla="*/ 5718203 h 6844842"/>
              <a:gd name="connsiteX16568" fmla="*/ 7309544 w 9143999"/>
              <a:gd name="connsiteY16568" fmla="*/ 5702196 h 6844842"/>
              <a:gd name="connsiteX16569" fmla="*/ 7313545 w 9143999"/>
              <a:gd name="connsiteY16569" fmla="*/ 5762204 h 6844842"/>
              <a:gd name="connsiteX16570" fmla="*/ 7295828 w 9143999"/>
              <a:gd name="connsiteY16570" fmla="*/ 5766775 h 6844842"/>
              <a:gd name="connsiteX16571" fmla="*/ 3968378 w 9143999"/>
              <a:gd name="connsiteY16571" fmla="*/ 5771561 h 6844842"/>
              <a:gd name="connsiteX16572" fmla="*/ 3942803 w 9143999"/>
              <a:gd name="connsiteY16572" fmla="*/ 5760489 h 6844842"/>
              <a:gd name="connsiteX16573" fmla="*/ 3941089 w 9143999"/>
              <a:gd name="connsiteY16573" fmla="*/ 5705053 h 6844842"/>
              <a:gd name="connsiteX16574" fmla="*/ 3999382 w 9143999"/>
              <a:gd name="connsiteY16574" fmla="*/ 5715916 h 6844842"/>
              <a:gd name="connsiteX16575" fmla="*/ 3993095 w 9143999"/>
              <a:gd name="connsiteY16575" fmla="*/ 5758204 h 6844842"/>
              <a:gd name="connsiteX16576" fmla="*/ 3968378 w 9143999"/>
              <a:gd name="connsiteY16576" fmla="*/ 5771561 h 6844842"/>
              <a:gd name="connsiteX16577" fmla="*/ 5175619 w 9143999"/>
              <a:gd name="connsiteY16577" fmla="*/ 5771561 h 6844842"/>
              <a:gd name="connsiteX16578" fmla="*/ 5150902 w 9143999"/>
              <a:gd name="connsiteY16578" fmla="*/ 5758204 h 6844842"/>
              <a:gd name="connsiteX16579" fmla="*/ 5144615 w 9143999"/>
              <a:gd name="connsiteY16579" fmla="*/ 5715916 h 6844842"/>
              <a:gd name="connsiteX16580" fmla="*/ 5202908 w 9143999"/>
              <a:gd name="connsiteY16580" fmla="*/ 5705053 h 6844842"/>
              <a:gd name="connsiteX16581" fmla="*/ 5201194 w 9143999"/>
              <a:gd name="connsiteY16581" fmla="*/ 5760489 h 6844842"/>
              <a:gd name="connsiteX16582" fmla="*/ 5175619 w 9143999"/>
              <a:gd name="connsiteY16582" fmla="*/ 5771561 h 6844842"/>
              <a:gd name="connsiteX16583" fmla="*/ 4533 w 9143999"/>
              <a:gd name="connsiteY16583" fmla="*/ 5776558 h 6844842"/>
              <a:gd name="connsiteX16584" fmla="*/ 0 w 9143999"/>
              <a:gd name="connsiteY16584" fmla="*/ 5776532 h 6844842"/>
              <a:gd name="connsiteX16585" fmla="*/ 0 w 9143999"/>
              <a:gd name="connsiteY16585" fmla="*/ 5693858 h 6844842"/>
              <a:gd name="connsiteX16586" fmla="*/ 19526 w 9143999"/>
              <a:gd name="connsiteY16586" fmla="*/ 5698476 h 6844842"/>
              <a:gd name="connsiteX16587" fmla="*/ 32732 w 9143999"/>
              <a:gd name="connsiteY16587" fmla="*/ 5713623 h 6844842"/>
              <a:gd name="connsiteX16588" fmla="*/ 33871 w 9143999"/>
              <a:gd name="connsiteY16588" fmla="*/ 5749053 h 6844842"/>
              <a:gd name="connsiteX16589" fmla="*/ 4533 w 9143999"/>
              <a:gd name="connsiteY16589" fmla="*/ 5776558 h 6844842"/>
              <a:gd name="connsiteX16590" fmla="*/ 9139464 w 9143999"/>
              <a:gd name="connsiteY16590" fmla="*/ 5776558 h 6844842"/>
              <a:gd name="connsiteX16591" fmla="*/ 9110126 w 9143999"/>
              <a:gd name="connsiteY16591" fmla="*/ 5749053 h 6844842"/>
              <a:gd name="connsiteX16592" fmla="*/ 9111265 w 9143999"/>
              <a:gd name="connsiteY16592" fmla="*/ 5713623 h 6844842"/>
              <a:gd name="connsiteX16593" fmla="*/ 9124471 w 9143999"/>
              <a:gd name="connsiteY16593" fmla="*/ 5698476 h 6844842"/>
              <a:gd name="connsiteX16594" fmla="*/ 9143999 w 9143999"/>
              <a:gd name="connsiteY16594" fmla="*/ 5693858 h 6844842"/>
              <a:gd name="connsiteX16595" fmla="*/ 9143999 w 9143999"/>
              <a:gd name="connsiteY16595" fmla="*/ 5776532 h 6844842"/>
              <a:gd name="connsiteX16596" fmla="*/ 527440 w 9143999"/>
              <a:gd name="connsiteY16596" fmla="*/ 5777629 h 6844842"/>
              <a:gd name="connsiteX16597" fmla="*/ 506302 w 9143999"/>
              <a:gd name="connsiteY16597" fmla="*/ 5766199 h 6844842"/>
              <a:gd name="connsiteX16598" fmla="*/ 487446 w 9143999"/>
              <a:gd name="connsiteY16598" fmla="*/ 5735909 h 6844842"/>
              <a:gd name="connsiteX16599" fmla="*/ 553164 w 9143999"/>
              <a:gd name="connsiteY16599" fmla="*/ 5707334 h 6844842"/>
              <a:gd name="connsiteX16600" fmla="*/ 561168 w 9143999"/>
              <a:gd name="connsiteY16600" fmla="*/ 5745623 h 6844842"/>
              <a:gd name="connsiteX16601" fmla="*/ 527440 w 9143999"/>
              <a:gd name="connsiteY16601" fmla="*/ 5777629 h 6844842"/>
              <a:gd name="connsiteX16602" fmla="*/ 1317940 w 9143999"/>
              <a:gd name="connsiteY16602" fmla="*/ 5777629 h 6844842"/>
              <a:gd name="connsiteX16603" fmla="*/ 1289508 w 9143999"/>
              <a:gd name="connsiteY16603" fmla="*/ 5760483 h 6844842"/>
              <a:gd name="connsiteX16604" fmla="*/ 1286650 w 9143999"/>
              <a:gd name="connsiteY16604" fmla="*/ 5707334 h 6844842"/>
              <a:gd name="connsiteX16605" fmla="*/ 1351230 w 9143999"/>
              <a:gd name="connsiteY16605" fmla="*/ 5706763 h 6844842"/>
              <a:gd name="connsiteX16606" fmla="*/ 1347229 w 9143999"/>
              <a:gd name="connsiteY16606" fmla="*/ 5765627 h 6844842"/>
              <a:gd name="connsiteX16607" fmla="*/ 1317940 w 9143999"/>
              <a:gd name="connsiteY16607" fmla="*/ 5777629 h 6844842"/>
              <a:gd name="connsiteX16608" fmla="*/ 7826057 w 9143999"/>
              <a:gd name="connsiteY16608" fmla="*/ 5777629 h 6844842"/>
              <a:gd name="connsiteX16609" fmla="*/ 7796768 w 9143999"/>
              <a:gd name="connsiteY16609" fmla="*/ 5765627 h 6844842"/>
              <a:gd name="connsiteX16610" fmla="*/ 7792767 w 9143999"/>
              <a:gd name="connsiteY16610" fmla="*/ 5706763 h 6844842"/>
              <a:gd name="connsiteX16611" fmla="*/ 7857347 w 9143999"/>
              <a:gd name="connsiteY16611" fmla="*/ 5707334 h 6844842"/>
              <a:gd name="connsiteX16612" fmla="*/ 7854489 w 9143999"/>
              <a:gd name="connsiteY16612" fmla="*/ 5760483 h 6844842"/>
              <a:gd name="connsiteX16613" fmla="*/ 7826057 w 9143999"/>
              <a:gd name="connsiteY16613" fmla="*/ 5777629 h 6844842"/>
              <a:gd name="connsiteX16614" fmla="*/ 8616557 w 9143999"/>
              <a:gd name="connsiteY16614" fmla="*/ 5777629 h 6844842"/>
              <a:gd name="connsiteX16615" fmla="*/ 8582829 w 9143999"/>
              <a:gd name="connsiteY16615" fmla="*/ 5745623 h 6844842"/>
              <a:gd name="connsiteX16616" fmla="*/ 8590833 w 9143999"/>
              <a:gd name="connsiteY16616" fmla="*/ 5707334 h 6844842"/>
              <a:gd name="connsiteX16617" fmla="*/ 8656551 w 9143999"/>
              <a:gd name="connsiteY16617" fmla="*/ 5735909 h 6844842"/>
              <a:gd name="connsiteX16618" fmla="*/ 8637695 w 9143999"/>
              <a:gd name="connsiteY16618" fmla="*/ 5766199 h 6844842"/>
              <a:gd name="connsiteX16619" fmla="*/ 8616557 w 9143999"/>
              <a:gd name="connsiteY16619" fmla="*/ 5777629 h 6844842"/>
              <a:gd name="connsiteX16620" fmla="*/ 250114 w 9143999"/>
              <a:gd name="connsiteY16620" fmla="*/ 5778079 h 6844842"/>
              <a:gd name="connsiteX16621" fmla="*/ 226258 w 9143999"/>
              <a:gd name="connsiteY16621" fmla="*/ 5765059 h 6844842"/>
              <a:gd name="connsiteX16622" fmla="*/ 228540 w 9143999"/>
              <a:gd name="connsiteY16622" fmla="*/ 5698765 h 6844842"/>
              <a:gd name="connsiteX16623" fmla="*/ 304995 w 9143999"/>
              <a:gd name="connsiteY16623" fmla="*/ 5734198 h 6844842"/>
              <a:gd name="connsiteX16624" fmla="*/ 250114 w 9143999"/>
              <a:gd name="connsiteY16624" fmla="*/ 5778079 h 6844842"/>
              <a:gd name="connsiteX16625" fmla="*/ 8893883 w 9143999"/>
              <a:gd name="connsiteY16625" fmla="*/ 5778079 h 6844842"/>
              <a:gd name="connsiteX16626" fmla="*/ 8839002 w 9143999"/>
              <a:gd name="connsiteY16626" fmla="*/ 5734198 h 6844842"/>
              <a:gd name="connsiteX16627" fmla="*/ 8915457 w 9143999"/>
              <a:gd name="connsiteY16627" fmla="*/ 5698765 h 6844842"/>
              <a:gd name="connsiteX16628" fmla="*/ 8917739 w 9143999"/>
              <a:gd name="connsiteY16628" fmla="*/ 5765059 h 6844842"/>
              <a:gd name="connsiteX16629" fmla="*/ 8893883 w 9143999"/>
              <a:gd name="connsiteY16629" fmla="*/ 5778079 h 6844842"/>
              <a:gd name="connsiteX16630" fmla="*/ 4364515 w 9143999"/>
              <a:gd name="connsiteY16630" fmla="*/ 5778199 h 6844842"/>
              <a:gd name="connsiteX16631" fmla="*/ 4338226 w 9143999"/>
              <a:gd name="connsiteY16631" fmla="*/ 5761624 h 6844842"/>
              <a:gd name="connsiteX16632" fmla="*/ 4333654 w 9143999"/>
              <a:gd name="connsiteY16632" fmla="*/ 5707334 h 6844842"/>
              <a:gd name="connsiteX16633" fmla="*/ 4407377 w 9143999"/>
              <a:gd name="connsiteY16633" fmla="*/ 5731907 h 6844842"/>
              <a:gd name="connsiteX16634" fmla="*/ 4364515 w 9143999"/>
              <a:gd name="connsiteY16634" fmla="*/ 5778199 h 6844842"/>
              <a:gd name="connsiteX16635" fmla="*/ 4779482 w 9143999"/>
              <a:gd name="connsiteY16635" fmla="*/ 5778199 h 6844842"/>
              <a:gd name="connsiteX16636" fmla="*/ 4736620 w 9143999"/>
              <a:gd name="connsiteY16636" fmla="*/ 5731907 h 6844842"/>
              <a:gd name="connsiteX16637" fmla="*/ 4810343 w 9143999"/>
              <a:gd name="connsiteY16637" fmla="*/ 5707334 h 6844842"/>
              <a:gd name="connsiteX16638" fmla="*/ 4805771 w 9143999"/>
              <a:gd name="connsiteY16638" fmla="*/ 5761624 h 6844842"/>
              <a:gd name="connsiteX16639" fmla="*/ 4779482 w 9143999"/>
              <a:gd name="connsiteY16639" fmla="*/ 5778199 h 6844842"/>
              <a:gd name="connsiteX16640" fmla="*/ 4499173 w 9143999"/>
              <a:gd name="connsiteY16640" fmla="*/ 5778205 h 6844842"/>
              <a:gd name="connsiteX16641" fmla="*/ 4464311 w 9143999"/>
              <a:gd name="connsiteY16641" fmla="*/ 5762773 h 6844842"/>
              <a:gd name="connsiteX16642" fmla="*/ 4454596 w 9143999"/>
              <a:gd name="connsiteY16642" fmla="*/ 5724485 h 6844842"/>
              <a:gd name="connsiteX16643" fmla="*/ 4491743 w 9143999"/>
              <a:gd name="connsiteY16643" fmla="*/ 5688480 h 6844842"/>
              <a:gd name="connsiteX16644" fmla="*/ 4526605 w 9143999"/>
              <a:gd name="connsiteY16644" fmla="*/ 5697623 h 6844842"/>
              <a:gd name="connsiteX16645" fmla="*/ 4544321 w 9143999"/>
              <a:gd name="connsiteY16645" fmla="*/ 5709625 h 6844842"/>
              <a:gd name="connsiteX16646" fmla="*/ 4550036 w 9143999"/>
              <a:gd name="connsiteY16646" fmla="*/ 5735340 h 6844842"/>
              <a:gd name="connsiteX16647" fmla="*/ 4539178 w 9143999"/>
              <a:gd name="connsiteY16647" fmla="*/ 5761059 h 6844842"/>
              <a:gd name="connsiteX16648" fmla="*/ 4524890 w 9143999"/>
              <a:gd name="connsiteY16648" fmla="*/ 5769630 h 6844842"/>
              <a:gd name="connsiteX16649" fmla="*/ 4499173 w 9143999"/>
              <a:gd name="connsiteY16649" fmla="*/ 5778205 h 6844842"/>
              <a:gd name="connsiteX16650" fmla="*/ 4644824 w 9143999"/>
              <a:gd name="connsiteY16650" fmla="*/ 5778205 h 6844842"/>
              <a:gd name="connsiteX16651" fmla="*/ 4619107 w 9143999"/>
              <a:gd name="connsiteY16651" fmla="*/ 5769630 h 6844842"/>
              <a:gd name="connsiteX16652" fmla="*/ 4604819 w 9143999"/>
              <a:gd name="connsiteY16652" fmla="*/ 5761059 h 6844842"/>
              <a:gd name="connsiteX16653" fmla="*/ 4593961 w 9143999"/>
              <a:gd name="connsiteY16653" fmla="*/ 5735340 h 6844842"/>
              <a:gd name="connsiteX16654" fmla="*/ 4599676 w 9143999"/>
              <a:gd name="connsiteY16654" fmla="*/ 5709625 h 6844842"/>
              <a:gd name="connsiteX16655" fmla="*/ 4617392 w 9143999"/>
              <a:gd name="connsiteY16655" fmla="*/ 5697623 h 6844842"/>
              <a:gd name="connsiteX16656" fmla="*/ 4652254 w 9143999"/>
              <a:gd name="connsiteY16656" fmla="*/ 5688480 h 6844842"/>
              <a:gd name="connsiteX16657" fmla="*/ 4689401 w 9143999"/>
              <a:gd name="connsiteY16657" fmla="*/ 5724485 h 6844842"/>
              <a:gd name="connsiteX16658" fmla="*/ 4679686 w 9143999"/>
              <a:gd name="connsiteY16658" fmla="*/ 5762773 h 6844842"/>
              <a:gd name="connsiteX16659" fmla="*/ 4644824 w 9143999"/>
              <a:gd name="connsiteY16659" fmla="*/ 5778205 h 6844842"/>
              <a:gd name="connsiteX16660" fmla="*/ 3042294 w 9143999"/>
              <a:gd name="connsiteY16660" fmla="*/ 5778348 h 6844842"/>
              <a:gd name="connsiteX16661" fmla="*/ 3013861 w 9143999"/>
              <a:gd name="connsiteY16661" fmla="*/ 5768487 h 6844842"/>
              <a:gd name="connsiteX16662" fmla="*/ 3000717 w 9143999"/>
              <a:gd name="connsiteY16662" fmla="*/ 5713627 h 6844842"/>
              <a:gd name="connsiteX16663" fmla="*/ 3083584 w 9143999"/>
              <a:gd name="connsiteY16663" fmla="*/ 5715343 h 6844842"/>
              <a:gd name="connsiteX16664" fmla="*/ 3071583 w 9143999"/>
              <a:gd name="connsiteY16664" fmla="*/ 5763345 h 6844842"/>
              <a:gd name="connsiteX16665" fmla="*/ 3042294 w 9143999"/>
              <a:gd name="connsiteY16665" fmla="*/ 5778348 h 6844842"/>
              <a:gd name="connsiteX16666" fmla="*/ 6101703 w 9143999"/>
              <a:gd name="connsiteY16666" fmla="*/ 5778348 h 6844842"/>
              <a:gd name="connsiteX16667" fmla="*/ 6072414 w 9143999"/>
              <a:gd name="connsiteY16667" fmla="*/ 5763345 h 6844842"/>
              <a:gd name="connsiteX16668" fmla="*/ 6060413 w 9143999"/>
              <a:gd name="connsiteY16668" fmla="*/ 5715343 h 6844842"/>
              <a:gd name="connsiteX16669" fmla="*/ 6143280 w 9143999"/>
              <a:gd name="connsiteY16669" fmla="*/ 5713627 h 6844842"/>
              <a:gd name="connsiteX16670" fmla="*/ 6130136 w 9143999"/>
              <a:gd name="connsiteY16670" fmla="*/ 5768487 h 6844842"/>
              <a:gd name="connsiteX16671" fmla="*/ 6101703 w 9143999"/>
              <a:gd name="connsiteY16671" fmla="*/ 5778348 h 6844842"/>
              <a:gd name="connsiteX16672" fmla="*/ 1052298 w 9143999"/>
              <a:gd name="connsiteY16672" fmla="*/ 5875091 h 6844842"/>
              <a:gd name="connsiteX16673" fmla="*/ 1051157 w 9143999"/>
              <a:gd name="connsiteY16673" fmla="*/ 5862518 h 6844842"/>
              <a:gd name="connsiteX16674" fmla="*/ 1064849 w 9143999"/>
              <a:gd name="connsiteY16674" fmla="*/ 5862518 h 6844842"/>
              <a:gd name="connsiteX16675" fmla="*/ 1052298 w 9143999"/>
              <a:gd name="connsiteY16675" fmla="*/ 5875091 h 6844842"/>
              <a:gd name="connsiteX16676" fmla="*/ 8091699 w 9143999"/>
              <a:gd name="connsiteY16676" fmla="*/ 5875091 h 6844842"/>
              <a:gd name="connsiteX16677" fmla="*/ 8079148 w 9143999"/>
              <a:gd name="connsiteY16677" fmla="*/ 5862518 h 6844842"/>
              <a:gd name="connsiteX16678" fmla="*/ 8092840 w 9143999"/>
              <a:gd name="connsiteY16678" fmla="*/ 5862518 h 6844842"/>
              <a:gd name="connsiteX16679" fmla="*/ 8091699 w 9143999"/>
              <a:gd name="connsiteY16679" fmla="*/ 5875091 h 6844842"/>
              <a:gd name="connsiteX16680" fmla="*/ 3043577 w 9143999"/>
              <a:gd name="connsiteY16680" fmla="*/ 5875094 h 6844842"/>
              <a:gd name="connsiteX16681" fmla="*/ 3037862 w 9143999"/>
              <a:gd name="connsiteY16681" fmla="*/ 5866522 h 6844842"/>
              <a:gd name="connsiteX16682" fmla="*/ 3043577 w 9143999"/>
              <a:gd name="connsiteY16682" fmla="*/ 5857948 h 6844842"/>
              <a:gd name="connsiteX16683" fmla="*/ 3049292 w 9143999"/>
              <a:gd name="connsiteY16683" fmla="*/ 5866522 h 6844842"/>
              <a:gd name="connsiteX16684" fmla="*/ 3043577 w 9143999"/>
              <a:gd name="connsiteY16684" fmla="*/ 5875094 h 6844842"/>
              <a:gd name="connsiteX16685" fmla="*/ 6100420 w 9143999"/>
              <a:gd name="connsiteY16685" fmla="*/ 5875094 h 6844842"/>
              <a:gd name="connsiteX16686" fmla="*/ 6094705 w 9143999"/>
              <a:gd name="connsiteY16686" fmla="*/ 5866522 h 6844842"/>
              <a:gd name="connsiteX16687" fmla="*/ 6100420 w 9143999"/>
              <a:gd name="connsiteY16687" fmla="*/ 5857948 h 6844842"/>
              <a:gd name="connsiteX16688" fmla="*/ 6106135 w 9143999"/>
              <a:gd name="connsiteY16688" fmla="*/ 5866522 h 6844842"/>
              <a:gd name="connsiteX16689" fmla="*/ 6100420 w 9143999"/>
              <a:gd name="connsiteY16689" fmla="*/ 5875094 h 6844842"/>
              <a:gd name="connsiteX16690" fmla="*/ 2245023 w 9143999"/>
              <a:gd name="connsiteY16690" fmla="*/ 5879237 h 6844842"/>
              <a:gd name="connsiteX16691" fmla="*/ 2235593 w 9143999"/>
              <a:gd name="connsiteY16691" fmla="*/ 5872238 h 6844842"/>
              <a:gd name="connsiteX16692" fmla="*/ 2250452 w 9143999"/>
              <a:gd name="connsiteY16692" fmla="*/ 5857949 h 6844842"/>
              <a:gd name="connsiteX16693" fmla="*/ 2254452 w 9143999"/>
              <a:gd name="connsiteY16693" fmla="*/ 5871665 h 6844842"/>
              <a:gd name="connsiteX16694" fmla="*/ 2245023 w 9143999"/>
              <a:gd name="connsiteY16694" fmla="*/ 5879237 h 6844842"/>
              <a:gd name="connsiteX16695" fmla="*/ 6898974 w 9143999"/>
              <a:gd name="connsiteY16695" fmla="*/ 5879237 h 6844842"/>
              <a:gd name="connsiteX16696" fmla="*/ 6889545 w 9143999"/>
              <a:gd name="connsiteY16696" fmla="*/ 5871665 h 6844842"/>
              <a:gd name="connsiteX16697" fmla="*/ 6893545 w 9143999"/>
              <a:gd name="connsiteY16697" fmla="*/ 5857949 h 6844842"/>
              <a:gd name="connsiteX16698" fmla="*/ 6908404 w 9143999"/>
              <a:gd name="connsiteY16698" fmla="*/ 5872238 h 6844842"/>
              <a:gd name="connsiteX16699" fmla="*/ 6898974 w 9143999"/>
              <a:gd name="connsiteY16699" fmla="*/ 5879237 h 6844842"/>
              <a:gd name="connsiteX16700" fmla="*/ 788208 w 9143999"/>
              <a:gd name="connsiteY16700" fmla="*/ 5879669 h 6844842"/>
              <a:gd name="connsiteX16701" fmla="*/ 778495 w 9143999"/>
              <a:gd name="connsiteY16701" fmla="*/ 5867097 h 6844842"/>
              <a:gd name="connsiteX16702" fmla="*/ 795064 w 9143999"/>
              <a:gd name="connsiteY16702" fmla="*/ 5851666 h 6844842"/>
              <a:gd name="connsiteX16703" fmla="*/ 788208 w 9143999"/>
              <a:gd name="connsiteY16703" fmla="*/ 5879669 h 6844842"/>
              <a:gd name="connsiteX16704" fmla="*/ 8355789 w 9143999"/>
              <a:gd name="connsiteY16704" fmla="*/ 5879669 h 6844842"/>
              <a:gd name="connsiteX16705" fmla="*/ 8348933 w 9143999"/>
              <a:gd name="connsiteY16705" fmla="*/ 5851666 h 6844842"/>
              <a:gd name="connsiteX16706" fmla="*/ 8365502 w 9143999"/>
              <a:gd name="connsiteY16706" fmla="*/ 5867097 h 6844842"/>
              <a:gd name="connsiteX16707" fmla="*/ 8355789 w 9143999"/>
              <a:gd name="connsiteY16707" fmla="*/ 5879669 h 6844842"/>
              <a:gd name="connsiteX16708" fmla="*/ 4231424 w 9143999"/>
              <a:gd name="connsiteY16708" fmla="*/ 5880448 h 6844842"/>
              <a:gd name="connsiteX16709" fmla="*/ 4221851 w 9143999"/>
              <a:gd name="connsiteY16709" fmla="*/ 5875089 h 6844842"/>
              <a:gd name="connsiteX16710" fmla="*/ 4222994 w 9143999"/>
              <a:gd name="connsiteY16710" fmla="*/ 5861374 h 6844842"/>
              <a:gd name="connsiteX16711" fmla="*/ 4240139 w 9143999"/>
              <a:gd name="connsiteY16711" fmla="*/ 5871660 h 6844842"/>
              <a:gd name="connsiteX16712" fmla="*/ 4231424 w 9143999"/>
              <a:gd name="connsiteY16712" fmla="*/ 5880448 h 6844842"/>
              <a:gd name="connsiteX16713" fmla="*/ 4912573 w 9143999"/>
              <a:gd name="connsiteY16713" fmla="*/ 5880448 h 6844842"/>
              <a:gd name="connsiteX16714" fmla="*/ 4903858 w 9143999"/>
              <a:gd name="connsiteY16714" fmla="*/ 5871660 h 6844842"/>
              <a:gd name="connsiteX16715" fmla="*/ 4921003 w 9143999"/>
              <a:gd name="connsiteY16715" fmla="*/ 5861374 h 6844842"/>
              <a:gd name="connsiteX16716" fmla="*/ 4922146 w 9143999"/>
              <a:gd name="connsiteY16716" fmla="*/ 5875089 h 6844842"/>
              <a:gd name="connsiteX16717" fmla="*/ 4912573 w 9143999"/>
              <a:gd name="connsiteY16717" fmla="*/ 5880448 h 6844842"/>
              <a:gd name="connsiteX16718" fmla="*/ 2512923 w 9143999"/>
              <a:gd name="connsiteY16718" fmla="*/ 5880808 h 6844842"/>
              <a:gd name="connsiteX16719" fmla="*/ 2498064 w 9143999"/>
              <a:gd name="connsiteY16719" fmla="*/ 5872236 h 6844842"/>
              <a:gd name="connsiteX16720" fmla="*/ 2513494 w 9143999"/>
              <a:gd name="connsiteY16720" fmla="*/ 5852234 h 6844842"/>
              <a:gd name="connsiteX16721" fmla="*/ 2524353 w 9143999"/>
              <a:gd name="connsiteY16721" fmla="*/ 5866522 h 6844842"/>
              <a:gd name="connsiteX16722" fmla="*/ 2512923 w 9143999"/>
              <a:gd name="connsiteY16722" fmla="*/ 5880808 h 6844842"/>
              <a:gd name="connsiteX16723" fmla="*/ 6631074 w 9143999"/>
              <a:gd name="connsiteY16723" fmla="*/ 5880808 h 6844842"/>
              <a:gd name="connsiteX16724" fmla="*/ 6619644 w 9143999"/>
              <a:gd name="connsiteY16724" fmla="*/ 5866522 h 6844842"/>
              <a:gd name="connsiteX16725" fmla="*/ 6630503 w 9143999"/>
              <a:gd name="connsiteY16725" fmla="*/ 5852234 h 6844842"/>
              <a:gd name="connsiteX16726" fmla="*/ 6645933 w 9143999"/>
              <a:gd name="connsiteY16726" fmla="*/ 5872236 h 6844842"/>
              <a:gd name="connsiteX16727" fmla="*/ 6631074 w 9143999"/>
              <a:gd name="connsiteY16727" fmla="*/ 5880808 h 6844842"/>
              <a:gd name="connsiteX16728" fmla="*/ 4102044 w 9143999"/>
              <a:gd name="connsiteY16728" fmla="*/ 5880812 h 6844842"/>
              <a:gd name="connsiteX16729" fmla="*/ 4084328 w 9143999"/>
              <a:gd name="connsiteY16729" fmla="*/ 5872242 h 6844842"/>
              <a:gd name="connsiteX16730" fmla="*/ 4100330 w 9143999"/>
              <a:gd name="connsiteY16730" fmla="*/ 5847666 h 6844842"/>
              <a:gd name="connsiteX16731" fmla="*/ 4115189 w 9143999"/>
              <a:gd name="connsiteY16731" fmla="*/ 5865384 h 6844842"/>
              <a:gd name="connsiteX16732" fmla="*/ 4102044 w 9143999"/>
              <a:gd name="connsiteY16732" fmla="*/ 5880812 h 6844842"/>
              <a:gd name="connsiteX16733" fmla="*/ 5041953 w 9143999"/>
              <a:gd name="connsiteY16733" fmla="*/ 5880812 h 6844842"/>
              <a:gd name="connsiteX16734" fmla="*/ 5028808 w 9143999"/>
              <a:gd name="connsiteY16734" fmla="*/ 5865384 h 6844842"/>
              <a:gd name="connsiteX16735" fmla="*/ 5043667 w 9143999"/>
              <a:gd name="connsiteY16735" fmla="*/ 5847666 h 6844842"/>
              <a:gd name="connsiteX16736" fmla="*/ 5059669 w 9143999"/>
              <a:gd name="connsiteY16736" fmla="*/ 5872242 h 6844842"/>
              <a:gd name="connsiteX16737" fmla="*/ 5041953 w 9143999"/>
              <a:gd name="connsiteY16737" fmla="*/ 5880812 h 6844842"/>
              <a:gd name="connsiteX16738" fmla="*/ 3571597 w 9143999"/>
              <a:gd name="connsiteY16738" fmla="*/ 5884809 h 6844842"/>
              <a:gd name="connsiteX16739" fmla="*/ 3555380 w 9143999"/>
              <a:gd name="connsiteY16739" fmla="*/ 5883095 h 6844842"/>
              <a:gd name="connsiteX16740" fmla="*/ 3551380 w 9143999"/>
              <a:gd name="connsiteY16740" fmla="*/ 5862521 h 6844842"/>
              <a:gd name="connsiteX16741" fmla="*/ 3568525 w 9143999"/>
              <a:gd name="connsiteY16741" fmla="*/ 5846520 h 6844842"/>
              <a:gd name="connsiteX16742" fmla="*/ 3587384 w 9143999"/>
              <a:gd name="connsiteY16742" fmla="*/ 5874523 h 6844842"/>
              <a:gd name="connsiteX16743" fmla="*/ 3571597 w 9143999"/>
              <a:gd name="connsiteY16743" fmla="*/ 5884809 h 6844842"/>
              <a:gd name="connsiteX16744" fmla="*/ 5572400 w 9143999"/>
              <a:gd name="connsiteY16744" fmla="*/ 5884809 h 6844842"/>
              <a:gd name="connsiteX16745" fmla="*/ 5556613 w 9143999"/>
              <a:gd name="connsiteY16745" fmla="*/ 5874523 h 6844842"/>
              <a:gd name="connsiteX16746" fmla="*/ 5575472 w 9143999"/>
              <a:gd name="connsiteY16746" fmla="*/ 5846520 h 6844842"/>
              <a:gd name="connsiteX16747" fmla="*/ 5592617 w 9143999"/>
              <a:gd name="connsiteY16747" fmla="*/ 5862521 h 6844842"/>
              <a:gd name="connsiteX16748" fmla="*/ 5588617 w 9143999"/>
              <a:gd name="connsiteY16748" fmla="*/ 5883095 h 6844842"/>
              <a:gd name="connsiteX16749" fmla="*/ 5572400 w 9143999"/>
              <a:gd name="connsiteY16749" fmla="*/ 5884809 h 6844842"/>
              <a:gd name="connsiteX16750" fmla="*/ 122929 w 9143999"/>
              <a:gd name="connsiteY16750" fmla="*/ 5885590 h 6844842"/>
              <a:gd name="connsiteX16751" fmla="*/ 110871 w 9143999"/>
              <a:gd name="connsiteY16751" fmla="*/ 5877955 h 6844842"/>
              <a:gd name="connsiteX16752" fmla="*/ 120031 w 9143999"/>
              <a:gd name="connsiteY16752" fmla="*/ 5844238 h 6844842"/>
              <a:gd name="connsiteX16753" fmla="*/ 150942 w 9143999"/>
              <a:gd name="connsiteY16753" fmla="*/ 5862525 h 6844842"/>
              <a:gd name="connsiteX16754" fmla="*/ 122929 w 9143999"/>
              <a:gd name="connsiteY16754" fmla="*/ 5885590 h 6844842"/>
              <a:gd name="connsiteX16755" fmla="*/ 9021068 w 9143999"/>
              <a:gd name="connsiteY16755" fmla="*/ 5885590 h 6844842"/>
              <a:gd name="connsiteX16756" fmla="*/ 8993055 w 9143999"/>
              <a:gd name="connsiteY16756" fmla="*/ 5862525 h 6844842"/>
              <a:gd name="connsiteX16757" fmla="*/ 9023966 w 9143999"/>
              <a:gd name="connsiteY16757" fmla="*/ 5844238 h 6844842"/>
              <a:gd name="connsiteX16758" fmla="*/ 9033126 w 9143999"/>
              <a:gd name="connsiteY16758" fmla="*/ 5877955 h 6844842"/>
              <a:gd name="connsiteX16759" fmla="*/ 9021068 w 9143999"/>
              <a:gd name="connsiteY16759" fmla="*/ 5885590 h 6844842"/>
              <a:gd name="connsiteX16760" fmla="*/ 1846668 w 9143999"/>
              <a:gd name="connsiteY16760" fmla="*/ 5886168 h 6844842"/>
              <a:gd name="connsiteX16761" fmla="*/ 1831595 w 9143999"/>
              <a:gd name="connsiteY16761" fmla="*/ 5879096 h 6844842"/>
              <a:gd name="connsiteX16762" fmla="*/ 1861313 w 9143999"/>
              <a:gd name="connsiteY16762" fmla="*/ 5849950 h 6844842"/>
              <a:gd name="connsiteX16763" fmla="*/ 1863028 w 9143999"/>
              <a:gd name="connsiteY16763" fmla="*/ 5880810 h 6844842"/>
              <a:gd name="connsiteX16764" fmla="*/ 1846668 w 9143999"/>
              <a:gd name="connsiteY16764" fmla="*/ 5886168 h 6844842"/>
              <a:gd name="connsiteX16765" fmla="*/ 7297329 w 9143999"/>
              <a:gd name="connsiteY16765" fmla="*/ 5886168 h 6844842"/>
              <a:gd name="connsiteX16766" fmla="*/ 7280969 w 9143999"/>
              <a:gd name="connsiteY16766" fmla="*/ 5880810 h 6844842"/>
              <a:gd name="connsiteX16767" fmla="*/ 7282684 w 9143999"/>
              <a:gd name="connsiteY16767" fmla="*/ 5849950 h 6844842"/>
              <a:gd name="connsiteX16768" fmla="*/ 7312402 w 9143999"/>
              <a:gd name="connsiteY16768" fmla="*/ 5879096 h 6844842"/>
              <a:gd name="connsiteX16769" fmla="*/ 7297329 w 9143999"/>
              <a:gd name="connsiteY16769" fmla="*/ 5886168 h 6844842"/>
              <a:gd name="connsiteX16770" fmla="*/ 257045 w 9143999"/>
              <a:gd name="connsiteY16770" fmla="*/ 5887618 h 6844842"/>
              <a:gd name="connsiteX16771" fmla="*/ 245090 w 9143999"/>
              <a:gd name="connsiteY16771" fmla="*/ 5880805 h 6844842"/>
              <a:gd name="connsiteX16772" fmla="*/ 259353 w 9143999"/>
              <a:gd name="connsiteY16772" fmla="*/ 5849372 h 6844842"/>
              <a:gd name="connsiteX16773" fmla="*/ 281034 w 9143999"/>
              <a:gd name="connsiteY16773" fmla="*/ 5864232 h 6844842"/>
              <a:gd name="connsiteX16774" fmla="*/ 257045 w 9143999"/>
              <a:gd name="connsiteY16774" fmla="*/ 5887618 h 6844842"/>
              <a:gd name="connsiteX16775" fmla="*/ 8886952 w 9143999"/>
              <a:gd name="connsiteY16775" fmla="*/ 5887618 h 6844842"/>
              <a:gd name="connsiteX16776" fmla="*/ 8862963 w 9143999"/>
              <a:gd name="connsiteY16776" fmla="*/ 5864232 h 6844842"/>
              <a:gd name="connsiteX16777" fmla="*/ 8884644 w 9143999"/>
              <a:gd name="connsiteY16777" fmla="*/ 5849372 h 6844842"/>
              <a:gd name="connsiteX16778" fmla="*/ 8898907 w 9143999"/>
              <a:gd name="connsiteY16778" fmla="*/ 5880805 h 6844842"/>
              <a:gd name="connsiteX16779" fmla="*/ 8886952 w 9143999"/>
              <a:gd name="connsiteY16779" fmla="*/ 5887618 h 6844842"/>
              <a:gd name="connsiteX16780" fmla="*/ 1713400 w 9143999"/>
              <a:gd name="connsiteY16780" fmla="*/ 5891088 h 6844842"/>
              <a:gd name="connsiteX16781" fmla="*/ 1694648 w 9143999"/>
              <a:gd name="connsiteY16781" fmla="*/ 5880810 h 6844842"/>
              <a:gd name="connsiteX16782" fmla="*/ 1693505 w 9143999"/>
              <a:gd name="connsiteY16782" fmla="*/ 5855094 h 6844842"/>
              <a:gd name="connsiteX16783" fmla="*/ 1737510 w 9143999"/>
              <a:gd name="connsiteY16783" fmla="*/ 5854522 h 6844842"/>
              <a:gd name="connsiteX16784" fmla="*/ 1713400 w 9143999"/>
              <a:gd name="connsiteY16784" fmla="*/ 5891088 h 6844842"/>
              <a:gd name="connsiteX16785" fmla="*/ 7430597 w 9143999"/>
              <a:gd name="connsiteY16785" fmla="*/ 5891088 h 6844842"/>
              <a:gd name="connsiteX16786" fmla="*/ 7406487 w 9143999"/>
              <a:gd name="connsiteY16786" fmla="*/ 5854522 h 6844842"/>
              <a:gd name="connsiteX16787" fmla="*/ 7450492 w 9143999"/>
              <a:gd name="connsiteY16787" fmla="*/ 5855094 h 6844842"/>
              <a:gd name="connsiteX16788" fmla="*/ 7449349 w 9143999"/>
              <a:gd name="connsiteY16788" fmla="*/ 5880810 h 6844842"/>
              <a:gd name="connsiteX16789" fmla="*/ 7430597 w 9143999"/>
              <a:gd name="connsiteY16789" fmla="*/ 5891088 h 6844842"/>
              <a:gd name="connsiteX16790" fmla="*/ 657505 w 9143999"/>
              <a:gd name="connsiteY16790" fmla="*/ 5891669 h 6844842"/>
              <a:gd name="connsiteX16791" fmla="*/ 637558 w 9143999"/>
              <a:gd name="connsiteY16791" fmla="*/ 5883668 h 6844842"/>
              <a:gd name="connsiteX16792" fmla="*/ 655282 w 9143999"/>
              <a:gd name="connsiteY16792" fmla="*/ 5839663 h 6844842"/>
              <a:gd name="connsiteX16793" fmla="*/ 677559 w 9143999"/>
              <a:gd name="connsiteY16793" fmla="*/ 5853379 h 6844842"/>
              <a:gd name="connsiteX16794" fmla="*/ 678705 w 9143999"/>
              <a:gd name="connsiteY16794" fmla="*/ 5880810 h 6844842"/>
              <a:gd name="connsiteX16795" fmla="*/ 657505 w 9143999"/>
              <a:gd name="connsiteY16795" fmla="*/ 5891669 h 6844842"/>
              <a:gd name="connsiteX16796" fmla="*/ 8486492 w 9143999"/>
              <a:gd name="connsiteY16796" fmla="*/ 5891669 h 6844842"/>
              <a:gd name="connsiteX16797" fmla="*/ 8465292 w 9143999"/>
              <a:gd name="connsiteY16797" fmla="*/ 5880810 h 6844842"/>
              <a:gd name="connsiteX16798" fmla="*/ 8466438 w 9143999"/>
              <a:gd name="connsiteY16798" fmla="*/ 5853379 h 6844842"/>
              <a:gd name="connsiteX16799" fmla="*/ 8488715 w 9143999"/>
              <a:gd name="connsiteY16799" fmla="*/ 5839663 h 6844842"/>
              <a:gd name="connsiteX16800" fmla="*/ 8506439 w 9143999"/>
              <a:gd name="connsiteY16800" fmla="*/ 5883668 h 6844842"/>
              <a:gd name="connsiteX16801" fmla="*/ 8486492 w 9143999"/>
              <a:gd name="connsiteY16801" fmla="*/ 5891669 h 6844842"/>
              <a:gd name="connsiteX16802" fmla="*/ 922414 w 9143999"/>
              <a:gd name="connsiteY16802" fmla="*/ 5891951 h 6844842"/>
              <a:gd name="connsiteX16803" fmla="*/ 905134 w 9143999"/>
              <a:gd name="connsiteY16803" fmla="*/ 5885379 h 6844842"/>
              <a:gd name="connsiteX16804" fmla="*/ 898327 w 9143999"/>
              <a:gd name="connsiteY16804" fmla="*/ 5862521 h 6844842"/>
              <a:gd name="connsiteX16805" fmla="*/ 913706 w 9143999"/>
              <a:gd name="connsiteY16805" fmla="*/ 5843088 h 6844842"/>
              <a:gd name="connsiteX16806" fmla="*/ 940578 w 9143999"/>
              <a:gd name="connsiteY16806" fmla="*/ 5881379 h 6844842"/>
              <a:gd name="connsiteX16807" fmla="*/ 922414 w 9143999"/>
              <a:gd name="connsiteY16807" fmla="*/ 5891951 h 6844842"/>
              <a:gd name="connsiteX16808" fmla="*/ 8221583 w 9143999"/>
              <a:gd name="connsiteY16808" fmla="*/ 5891951 h 6844842"/>
              <a:gd name="connsiteX16809" fmla="*/ 8203419 w 9143999"/>
              <a:gd name="connsiteY16809" fmla="*/ 5881379 h 6844842"/>
              <a:gd name="connsiteX16810" fmla="*/ 8230291 w 9143999"/>
              <a:gd name="connsiteY16810" fmla="*/ 5843088 h 6844842"/>
              <a:gd name="connsiteX16811" fmla="*/ 8245670 w 9143999"/>
              <a:gd name="connsiteY16811" fmla="*/ 5862521 h 6844842"/>
              <a:gd name="connsiteX16812" fmla="*/ 8238863 w 9143999"/>
              <a:gd name="connsiteY16812" fmla="*/ 5885379 h 6844842"/>
              <a:gd name="connsiteX16813" fmla="*/ 8221583 w 9143999"/>
              <a:gd name="connsiteY16813" fmla="*/ 5891951 h 6844842"/>
              <a:gd name="connsiteX16814" fmla="*/ 392700 w 9143999"/>
              <a:gd name="connsiteY16814" fmla="*/ 5894739 h 6844842"/>
              <a:gd name="connsiteX16815" fmla="*/ 380178 w 9143999"/>
              <a:gd name="connsiteY16815" fmla="*/ 5888810 h 6844842"/>
              <a:gd name="connsiteX16816" fmla="*/ 407083 w 9143999"/>
              <a:gd name="connsiteY16816" fmla="*/ 5841948 h 6844842"/>
              <a:gd name="connsiteX16817" fmla="*/ 404794 w 9143999"/>
              <a:gd name="connsiteY16817" fmla="*/ 5889954 h 6844842"/>
              <a:gd name="connsiteX16818" fmla="*/ 392700 w 9143999"/>
              <a:gd name="connsiteY16818" fmla="*/ 5894739 h 6844842"/>
              <a:gd name="connsiteX16819" fmla="*/ 8751297 w 9143999"/>
              <a:gd name="connsiteY16819" fmla="*/ 5894739 h 6844842"/>
              <a:gd name="connsiteX16820" fmla="*/ 8739203 w 9143999"/>
              <a:gd name="connsiteY16820" fmla="*/ 5889954 h 6844842"/>
              <a:gd name="connsiteX16821" fmla="*/ 8736914 w 9143999"/>
              <a:gd name="connsiteY16821" fmla="*/ 5841948 h 6844842"/>
              <a:gd name="connsiteX16822" fmla="*/ 8763819 w 9143999"/>
              <a:gd name="connsiteY16822" fmla="*/ 5888810 h 6844842"/>
              <a:gd name="connsiteX16823" fmla="*/ 8751297 w 9143999"/>
              <a:gd name="connsiteY16823" fmla="*/ 5894739 h 6844842"/>
              <a:gd name="connsiteX16824" fmla="*/ 0 w 9143999"/>
              <a:gd name="connsiteY16824" fmla="*/ 5896214 h 6844842"/>
              <a:gd name="connsiteX16825" fmla="*/ 0 w 9143999"/>
              <a:gd name="connsiteY16825" fmla="*/ 5833006 h 6844842"/>
              <a:gd name="connsiteX16826" fmla="*/ 15587 w 9143999"/>
              <a:gd name="connsiteY16826" fmla="*/ 5839668 h 6844842"/>
              <a:gd name="connsiteX16827" fmla="*/ 18459 w 9143999"/>
              <a:gd name="connsiteY16827" fmla="*/ 5891101 h 6844842"/>
              <a:gd name="connsiteX16828" fmla="*/ 9143999 w 9143999"/>
              <a:gd name="connsiteY16828" fmla="*/ 5896215 h 6844842"/>
              <a:gd name="connsiteX16829" fmla="*/ 9125538 w 9143999"/>
              <a:gd name="connsiteY16829" fmla="*/ 5891101 h 6844842"/>
              <a:gd name="connsiteX16830" fmla="*/ 9128410 w 9143999"/>
              <a:gd name="connsiteY16830" fmla="*/ 5839668 h 6844842"/>
              <a:gd name="connsiteX16831" fmla="*/ 9143999 w 9143999"/>
              <a:gd name="connsiteY16831" fmla="*/ 5833005 h 6844842"/>
              <a:gd name="connsiteX16832" fmla="*/ 3166023 w 9143999"/>
              <a:gd name="connsiteY16832" fmla="*/ 5896436 h 6844842"/>
              <a:gd name="connsiteX16833" fmla="*/ 3150244 w 9143999"/>
              <a:gd name="connsiteY16833" fmla="*/ 5887667 h 6844842"/>
              <a:gd name="connsiteX16834" fmla="*/ 3173104 w 9143999"/>
              <a:gd name="connsiteY16834" fmla="*/ 5835090 h 6844842"/>
              <a:gd name="connsiteX16835" fmla="*/ 3203394 w 9143999"/>
              <a:gd name="connsiteY16835" fmla="*/ 5867665 h 6844842"/>
              <a:gd name="connsiteX16836" fmla="*/ 3166023 w 9143999"/>
              <a:gd name="connsiteY16836" fmla="*/ 5896436 h 6844842"/>
              <a:gd name="connsiteX16837" fmla="*/ 5977974 w 9143999"/>
              <a:gd name="connsiteY16837" fmla="*/ 5896436 h 6844842"/>
              <a:gd name="connsiteX16838" fmla="*/ 5940603 w 9143999"/>
              <a:gd name="connsiteY16838" fmla="*/ 5867665 h 6844842"/>
              <a:gd name="connsiteX16839" fmla="*/ 5970893 w 9143999"/>
              <a:gd name="connsiteY16839" fmla="*/ 5835090 h 6844842"/>
              <a:gd name="connsiteX16840" fmla="*/ 5993753 w 9143999"/>
              <a:gd name="connsiteY16840" fmla="*/ 5887667 h 6844842"/>
              <a:gd name="connsiteX16841" fmla="*/ 5977974 w 9143999"/>
              <a:gd name="connsiteY16841" fmla="*/ 5896436 h 6844842"/>
              <a:gd name="connsiteX16842" fmla="*/ 2775395 w 9143999"/>
              <a:gd name="connsiteY16842" fmla="*/ 5896740 h 6844842"/>
              <a:gd name="connsiteX16843" fmla="*/ 2759964 w 9143999"/>
              <a:gd name="connsiteY16843" fmla="*/ 5887095 h 6844842"/>
              <a:gd name="connsiteX16844" fmla="*/ 2761107 w 9143999"/>
              <a:gd name="connsiteY16844" fmla="*/ 5843091 h 6844842"/>
              <a:gd name="connsiteX16845" fmla="*/ 2789682 w 9143999"/>
              <a:gd name="connsiteY16845" fmla="*/ 5843091 h 6844842"/>
              <a:gd name="connsiteX16846" fmla="*/ 2790825 w 9143999"/>
              <a:gd name="connsiteY16846" fmla="*/ 5885381 h 6844842"/>
              <a:gd name="connsiteX16847" fmla="*/ 2775395 w 9143999"/>
              <a:gd name="connsiteY16847" fmla="*/ 5896740 h 6844842"/>
              <a:gd name="connsiteX16848" fmla="*/ 6368602 w 9143999"/>
              <a:gd name="connsiteY16848" fmla="*/ 5896740 h 6844842"/>
              <a:gd name="connsiteX16849" fmla="*/ 6353172 w 9143999"/>
              <a:gd name="connsiteY16849" fmla="*/ 5885381 h 6844842"/>
              <a:gd name="connsiteX16850" fmla="*/ 6354315 w 9143999"/>
              <a:gd name="connsiteY16850" fmla="*/ 5843091 h 6844842"/>
              <a:gd name="connsiteX16851" fmla="*/ 6382890 w 9143999"/>
              <a:gd name="connsiteY16851" fmla="*/ 5843091 h 6844842"/>
              <a:gd name="connsiteX16852" fmla="*/ 6384033 w 9143999"/>
              <a:gd name="connsiteY16852" fmla="*/ 5887095 h 6844842"/>
              <a:gd name="connsiteX16853" fmla="*/ 6368602 w 9143999"/>
              <a:gd name="connsiteY16853" fmla="*/ 5896740 h 6844842"/>
              <a:gd name="connsiteX16854" fmla="*/ 1453321 w 9143999"/>
              <a:gd name="connsiteY16854" fmla="*/ 5896814 h 6844842"/>
              <a:gd name="connsiteX16855" fmla="*/ 1420174 w 9143999"/>
              <a:gd name="connsiteY16855" fmla="*/ 5880243 h 6844842"/>
              <a:gd name="connsiteX16856" fmla="*/ 1421889 w 9143999"/>
              <a:gd name="connsiteY16856" fmla="*/ 5847096 h 6844842"/>
              <a:gd name="connsiteX16857" fmla="*/ 1482468 w 9143999"/>
              <a:gd name="connsiteY16857" fmla="*/ 5879100 h 6844842"/>
              <a:gd name="connsiteX16858" fmla="*/ 1453321 w 9143999"/>
              <a:gd name="connsiteY16858" fmla="*/ 5896814 h 6844842"/>
              <a:gd name="connsiteX16859" fmla="*/ 7690676 w 9143999"/>
              <a:gd name="connsiteY16859" fmla="*/ 5896814 h 6844842"/>
              <a:gd name="connsiteX16860" fmla="*/ 7661529 w 9143999"/>
              <a:gd name="connsiteY16860" fmla="*/ 5879100 h 6844842"/>
              <a:gd name="connsiteX16861" fmla="*/ 7722108 w 9143999"/>
              <a:gd name="connsiteY16861" fmla="*/ 5847096 h 6844842"/>
              <a:gd name="connsiteX16862" fmla="*/ 7723823 w 9143999"/>
              <a:gd name="connsiteY16862" fmla="*/ 5880243 h 6844842"/>
              <a:gd name="connsiteX16863" fmla="*/ 7690676 w 9143999"/>
              <a:gd name="connsiteY16863" fmla="*/ 5896814 h 6844842"/>
              <a:gd name="connsiteX16864" fmla="*/ 4500898 w 9143999"/>
              <a:gd name="connsiteY16864" fmla="*/ 5896817 h 6844842"/>
              <a:gd name="connsiteX16865" fmla="*/ 4468323 w 9143999"/>
              <a:gd name="connsiteY16865" fmla="*/ 5887673 h 6844842"/>
              <a:gd name="connsiteX16866" fmla="*/ 4495755 w 9143999"/>
              <a:gd name="connsiteY16866" fmla="*/ 5829381 h 6844842"/>
              <a:gd name="connsiteX16867" fmla="*/ 4529473 w 9143999"/>
              <a:gd name="connsiteY16867" fmla="*/ 5876814 h 6844842"/>
              <a:gd name="connsiteX16868" fmla="*/ 4500898 w 9143999"/>
              <a:gd name="connsiteY16868" fmla="*/ 5896817 h 6844842"/>
              <a:gd name="connsiteX16869" fmla="*/ 4643099 w 9143999"/>
              <a:gd name="connsiteY16869" fmla="*/ 5896817 h 6844842"/>
              <a:gd name="connsiteX16870" fmla="*/ 4614524 w 9143999"/>
              <a:gd name="connsiteY16870" fmla="*/ 5876814 h 6844842"/>
              <a:gd name="connsiteX16871" fmla="*/ 4648242 w 9143999"/>
              <a:gd name="connsiteY16871" fmla="*/ 5829381 h 6844842"/>
              <a:gd name="connsiteX16872" fmla="*/ 4675674 w 9143999"/>
              <a:gd name="connsiteY16872" fmla="*/ 5887673 h 6844842"/>
              <a:gd name="connsiteX16873" fmla="*/ 4643099 w 9143999"/>
              <a:gd name="connsiteY16873" fmla="*/ 5896817 h 6844842"/>
              <a:gd name="connsiteX16874" fmla="*/ 1978118 w 9143999"/>
              <a:gd name="connsiteY16874" fmla="*/ 5897381 h 6844842"/>
              <a:gd name="connsiteX16875" fmla="*/ 1962830 w 9143999"/>
              <a:gd name="connsiteY16875" fmla="*/ 5885380 h 6844842"/>
              <a:gd name="connsiteX16876" fmla="*/ 1967974 w 9143999"/>
              <a:gd name="connsiteY16876" fmla="*/ 5843090 h 6844842"/>
              <a:gd name="connsiteX16877" fmla="*/ 1996549 w 9143999"/>
              <a:gd name="connsiteY16877" fmla="*/ 5843090 h 6844842"/>
              <a:gd name="connsiteX16878" fmla="*/ 1997692 w 9143999"/>
              <a:gd name="connsiteY16878" fmla="*/ 5885380 h 6844842"/>
              <a:gd name="connsiteX16879" fmla="*/ 1978118 w 9143999"/>
              <a:gd name="connsiteY16879" fmla="*/ 5897381 h 6844842"/>
              <a:gd name="connsiteX16880" fmla="*/ 2377685 w 9143999"/>
              <a:gd name="connsiteY16880" fmla="*/ 5897381 h 6844842"/>
              <a:gd name="connsiteX16881" fmla="*/ 2362826 w 9143999"/>
              <a:gd name="connsiteY16881" fmla="*/ 5887665 h 6844842"/>
              <a:gd name="connsiteX16882" fmla="*/ 2390829 w 9143999"/>
              <a:gd name="connsiteY16882" fmla="*/ 5840233 h 6844842"/>
              <a:gd name="connsiteX16883" fmla="*/ 2394258 w 9143999"/>
              <a:gd name="connsiteY16883" fmla="*/ 5888238 h 6844842"/>
              <a:gd name="connsiteX16884" fmla="*/ 2377685 w 9143999"/>
              <a:gd name="connsiteY16884" fmla="*/ 5897381 h 6844842"/>
              <a:gd name="connsiteX16885" fmla="*/ 6766312 w 9143999"/>
              <a:gd name="connsiteY16885" fmla="*/ 5897381 h 6844842"/>
              <a:gd name="connsiteX16886" fmla="*/ 6749739 w 9143999"/>
              <a:gd name="connsiteY16886" fmla="*/ 5888238 h 6844842"/>
              <a:gd name="connsiteX16887" fmla="*/ 6753168 w 9143999"/>
              <a:gd name="connsiteY16887" fmla="*/ 5840233 h 6844842"/>
              <a:gd name="connsiteX16888" fmla="*/ 6781171 w 9143999"/>
              <a:gd name="connsiteY16888" fmla="*/ 5887665 h 6844842"/>
              <a:gd name="connsiteX16889" fmla="*/ 6766312 w 9143999"/>
              <a:gd name="connsiteY16889" fmla="*/ 5897381 h 6844842"/>
              <a:gd name="connsiteX16890" fmla="*/ 7165879 w 9143999"/>
              <a:gd name="connsiteY16890" fmla="*/ 5897381 h 6844842"/>
              <a:gd name="connsiteX16891" fmla="*/ 7146305 w 9143999"/>
              <a:gd name="connsiteY16891" fmla="*/ 5885380 h 6844842"/>
              <a:gd name="connsiteX16892" fmla="*/ 7147448 w 9143999"/>
              <a:gd name="connsiteY16892" fmla="*/ 5843090 h 6844842"/>
              <a:gd name="connsiteX16893" fmla="*/ 7176023 w 9143999"/>
              <a:gd name="connsiteY16893" fmla="*/ 5843090 h 6844842"/>
              <a:gd name="connsiteX16894" fmla="*/ 7181167 w 9143999"/>
              <a:gd name="connsiteY16894" fmla="*/ 5885380 h 6844842"/>
              <a:gd name="connsiteX16895" fmla="*/ 7165879 w 9143999"/>
              <a:gd name="connsiteY16895" fmla="*/ 5897381 h 6844842"/>
              <a:gd name="connsiteX16896" fmla="*/ 523086 w 9143999"/>
              <a:gd name="connsiteY16896" fmla="*/ 5897382 h 6844842"/>
              <a:gd name="connsiteX16897" fmla="*/ 504589 w 9143999"/>
              <a:gd name="connsiteY16897" fmla="*/ 5885381 h 6844842"/>
              <a:gd name="connsiteX16898" fmla="*/ 507438 w 9143999"/>
              <a:gd name="connsiteY16898" fmla="*/ 5844234 h 6844842"/>
              <a:gd name="connsiteX16899" fmla="*/ 546311 w 9143999"/>
              <a:gd name="connsiteY16899" fmla="*/ 5845377 h 6844842"/>
              <a:gd name="connsiteX16900" fmla="*/ 542880 w 9143999"/>
              <a:gd name="connsiteY16900" fmla="*/ 5885381 h 6844842"/>
              <a:gd name="connsiteX16901" fmla="*/ 523086 w 9143999"/>
              <a:gd name="connsiteY16901" fmla="*/ 5897382 h 6844842"/>
              <a:gd name="connsiteX16902" fmla="*/ 8620911 w 9143999"/>
              <a:gd name="connsiteY16902" fmla="*/ 5897382 h 6844842"/>
              <a:gd name="connsiteX16903" fmla="*/ 8601117 w 9143999"/>
              <a:gd name="connsiteY16903" fmla="*/ 5885381 h 6844842"/>
              <a:gd name="connsiteX16904" fmla="*/ 8597686 w 9143999"/>
              <a:gd name="connsiteY16904" fmla="*/ 5845377 h 6844842"/>
              <a:gd name="connsiteX16905" fmla="*/ 8636559 w 9143999"/>
              <a:gd name="connsiteY16905" fmla="*/ 5844234 h 6844842"/>
              <a:gd name="connsiteX16906" fmla="*/ 8639408 w 9143999"/>
              <a:gd name="connsiteY16906" fmla="*/ 5885381 h 6844842"/>
              <a:gd name="connsiteX16907" fmla="*/ 8620911 w 9143999"/>
              <a:gd name="connsiteY16907" fmla="*/ 5897382 h 6844842"/>
              <a:gd name="connsiteX16908" fmla="*/ 4365658 w 9143999"/>
              <a:gd name="connsiteY16908" fmla="*/ 5897746 h 6844842"/>
              <a:gd name="connsiteX16909" fmla="*/ 4336511 w 9143999"/>
              <a:gd name="connsiteY16909" fmla="*/ 5883671 h 6844842"/>
              <a:gd name="connsiteX16910" fmla="*/ 4343940 w 9143999"/>
              <a:gd name="connsiteY16910" fmla="*/ 5838524 h 6844842"/>
              <a:gd name="connsiteX16911" fmla="*/ 4392518 w 9143999"/>
              <a:gd name="connsiteY16911" fmla="*/ 5848240 h 6844842"/>
              <a:gd name="connsiteX16912" fmla="*/ 4394804 w 9143999"/>
              <a:gd name="connsiteY16912" fmla="*/ 5879672 h 6844842"/>
              <a:gd name="connsiteX16913" fmla="*/ 4365658 w 9143999"/>
              <a:gd name="connsiteY16913" fmla="*/ 5897746 h 6844842"/>
              <a:gd name="connsiteX16914" fmla="*/ 4778339 w 9143999"/>
              <a:gd name="connsiteY16914" fmla="*/ 5897746 h 6844842"/>
              <a:gd name="connsiteX16915" fmla="*/ 4749193 w 9143999"/>
              <a:gd name="connsiteY16915" fmla="*/ 5879672 h 6844842"/>
              <a:gd name="connsiteX16916" fmla="*/ 4751479 w 9143999"/>
              <a:gd name="connsiteY16916" fmla="*/ 5848240 h 6844842"/>
              <a:gd name="connsiteX16917" fmla="*/ 4800057 w 9143999"/>
              <a:gd name="connsiteY16917" fmla="*/ 5838524 h 6844842"/>
              <a:gd name="connsiteX16918" fmla="*/ 4807486 w 9143999"/>
              <a:gd name="connsiteY16918" fmla="*/ 5883671 h 6844842"/>
              <a:gd name="connsiteX16919" fmla="*/ 4778339 w 9143999"/>
              <a:gd name="connsiteY16919" fmla="*/ 5897746 h 6844842"/>
              <a:gd name="connsiteX16920" fmla="*/ 3833858 w 9143999"/>
              <a:gd name="connsiteY16920" fmla="*/ 5897814 h 6844842"/>
              <a:gd name="connsiteX16921" fmla="*/ 3810426 w 9143999"/>
              <a:gd name="connsiteY16921" fmla="*/ 5883669 h 6844842"/>
              <a:gd name="connsiteX16922" fmla="*/ 3822427 w 9143999"/>
              <a:gd name="connsiteY16922" fmla="*/ 5837379 h 6844842"/>
              <a:gd name="connsiteX16923" fmla="*/ 3857289 w 9143999"/>
              <a:gd name="connsiteY16923" fmla="*/ 5883669 h 6844842"/>
              <a:gd name="connsiteX16924" fmla="*/ 3833858 w 9143999"/>
              <a:gd name="connsiteY16924" fmla="*/ 5897814 h 6844842"/>
              <a:gd name="connsiteX16925" fmla="*/ 5310139 w 9143999"/>
              <a:gd name="connsiteY16925" fmla="*/ 5897814 h 6844842"/>
              <a:gd name="connsiteX16926" fmla="*/ 5286708 w 9143999"/>
              <a:gd name="connsiteY16926" fmla="*/ 5883669 h 6844842"/>
              <a:gd name="connsiteX16927" fmla="*/ 5321570 w 9143999"/>
              <a:gd name="connsiteY16927" fmla="*/ 5837379 h 6844842"/>
              <a:gd name="connsiteX16928" fmla="*/ 5333571 w 9143999"/>
              <a:gd name="connsiteY16928" fmla="*/ 5883669 h 6844842"/>
              <a:gd name="connsiteX16929" fmla="*/ 5310139 w 9143999"/>
              <a:gd name="connsiteY16929" fmla="*/ 5897814 h 6844842"/>
              <a:gd name="connsiteX16930" fmla="*/ 3705188 w 9143999"/>
              <a:gd name="connsiteY16930" fmla="*/ 5897887 h 6844842"/>
              <a:gd name="connsiteX16931" fmla="*/ 3678041 w 9143999"/>
              <a:gd name="connsiteY16931" fmla="*/ 5891099 h 6844842"/>
              <a:gd name="connsiteX16932" fmla="*/ 3681470 w 9143999"/>
              <a:gd name="connsiteY16932" fmla="*/ 5839095 h 6844842"/>
              <a:gd name="connsiteX16933" fmla="*/ 3727190 w 9143999"/>
              <a:gd name="connsiteY16933" fmla="*/ 5842524 h 6844842"/>
              <a:gd name="connsiteX16934" fmla="*/ 3730619 w 9143999"/>
              <a:gd name="connsiteY16934" fmla="*/ 5883671 h 6844842"/>
              <a:gd name="connsiteX16935" fmla="*/ 3705188 w 9143999"/>
              <a:gd name="connsiteY16935" fmla="*/ 5897887 h 6844842"/>
              <a:gd name="connsiteX16936" fmla="*/ 5438809 w 9143999"/>
              <a:gd name="connsiteY16936" fmla="*/ 5897887 h 6844842"/>
              <a:gd name="connsiteX16937" fmla="*/ 5413378 w 9143999"/>
              <a:gd name="connsiteY16937" fmla="*/ 5883671 h 6844842"/>
              <a:gd name="connsiteX16938" fmla="*/ 5416807 w 9143999"/>
              <a:gd name="connsiteY16938" fmla="*/ 5842524 h 6844842"/>
              <a:gd name="connsiteX16939" fmla="*/ 5462527 w 9143999"/>
              <a:gd name="connsiteY16939" fmla="*/ 5839095 h 6844842"/>
              <a:gd name="connsiteX16940" fmla="*/ 5465956 w 9143999"/>
              <a:gd name="connsiteY16940" fmla="*/ 5891099 h 6844842"/>
              <a:gd name="connsiteX16941" fmla="*/ 5438809 w 9143999"/>
              <a:gd name="connsiteY16941" fmla="*/ 5897887 h 6844842"/>
              <a:gd name="connsiteX16942" fmla="*/ 2910058 w 9143999"/>
              <a:gd name="connsiteY16942" fmla="*/ 5897959 h 6844842"/>
              <a:gd name="connsiteX16943" fmla="*/ 2882054 w 9143999"/>
              <a:gd name="connsiteY16943" fmla="*/ 5887671 h 6844842"/>
              <a:gd name="connsiteX16944" fmla="*/ 2882626 w 9143999"/>
              <a:gd name="connsiteY16944" fmla="*/ 5841953 h 6844842"/>
              <a:gd name="connsiteX16945" fmla="*/ 2936347 w 9143999"/>
              <a:gd name="connsiteY16945" fmla="*/ 5847096 h 6844842"/>
              <a:gd name="connsiteX16946" fmla="*/ 2938633 w 9143999"/>
              <a:gd name="connsiteY16946" fmla="*/ 5880241 h 6844842"/>
              <a:gd name="connsiteX16947" fmla="*/ 2910058 w 9143999"/>
              <a:gd name="connsiteY16947" fmla="*/ 5897959 h 6844842"/>
              <a:gd name="connsiteX16948" fmla="*/ 6233939 w 9143999"/>
              <a:gd name="connsiteY16948" fmla="*/ 5897959 h 6844842"/>
              <a:gd name="connsiteX16949" fmla="*/ 6205364 w 9143999"/>
              <a:gd name="connsiteY16949" fmla="*/ 5880241 h 6844842"/>
              <a:gd name="connsiteX16950" fmla="*/ 6207650 w 9143999"/>
              <a:gd name="connsiteY16950" fmla="*/ 5847096 h 6844842"/>
              <a:gd name="connsiteX16951" fmla="*/ 6261371 w 9143999"/>
              <a:gd name="connsiteY16951" fmla="*/ 5841953 h 6844842"/>
              <a:gd name="connsiteX16952" fmla="*/ 6261943 w 9143999"/>
              <a:gd name="connsiteY16952" fmla="*/ 5887671 h 6844842"/>
              <a:gd name="connsiteX16953" fmla="*/ 6233939 w 9143999"/>
              <a:gd name="connsiteY16953" fmla="*/ 5897959 h 6844842"/>
              <a:gd name="connsiteX16954" fmla="*/ 2113498 w 9143999"/>
              <a:gd name="connsiteY16954" fmla="*/ 5897960 h 6844842"/>
              <a:gd name="connsiteX16955" fmla="*/ 2091210 w 9143999"/>
              <a:gd name="connsiteY16955" fmla="*/ 5884245 h 6844842"/>
              <a:gd name="connsiteX16956" fmla="*/ 2098068 w 9143999"/>
              <a:gd name="connsiteY16956" fmla="*/ 5839097 h 6844842"/>
              <a:gd name="connsiteX16957" fmla="*/ 2113498 w 9143999"/>
              <a:gd name="connsiteY16957" fmla="*/ 5827095 h 6844842"/>
              <a:gd name="connsiteX16958" fmla="*/ 2129500 w 9143999"/>
              <a:gd name="connsiteY16958" fmla="*/ 5839097 h 6844842"/>
              <a:gd name="connsiteX16959" fmla="*/ 2146645 w 9143999"/>
              <a:gd name="connsiteY16959" fmla="*/ 5860243 h 6844842"/>
              <a:gd name="connsiteX16960" fmla="*/ 2113498 w 9143999"/>
              <a:gd name="connsiteY16960" fmla="*/ 5897960 h 6844842"/>
              <a:gd name="connsiteX16961" fmla="*/ 7030499 w 9143999"/>
              <a:gd name="connsiteY16961" fmla="*/ 5897960 h 6844842"/>
              <a:gd name="connsiteX16962" fmla="*/ 6997352 w 9143999"/>
              <a:gd name="connsiteY16962" fmla="*/ 5860243 h 6844842"/>
              <a:gd name="connsiteX16963" fmla="*/ 7014497 w 9143999"/>
              <a:gd name="connsiteY16963" fmla="*/ 5839097 h 6844842"/>
              <a:gd name="connsiteX16964" fmla="*/ 7030499 w 9143999"/>
              <a:gd name="connsiteY16964" fmla="*/ 5827095 h 6844842"/>
              <a:gd name="connsiteX16965" fmla="*/ 7045929 w 9143999"/>
              <a:gd name="connsiteY16965" fmla="*/ 5839097 h 6844842"/>
              <a:gd name="connsiteX16966" fmla="*/ 7052787 w 9143999"/>
              <a:gd name="connsiteY16966" fmla="*/ 5884245 h 6844842"/>
              <a:gd name="connsiteX16967" fmla="*/ 7030499 w 9143999"/>
              <a:gd name="connsiteY16967" fmla="*/ 5897960 h 6844842"/>
              <a:gd name="connsiteX16968" fmla="*/ 3968165 w 9143999"/>
              <a:gd name="connsiteY16968" fmla="*/ 5898815 h 6844842"/>
              <a:gd name="connsiteX16969" fmla="*/ 3937089 w 9143999"/>
              <a:gd name="connsiteY16969" fmla="*/ 5885385 h 6844842"/>
              <a:gd name="connsiteX16970" fmla="*/ 3941661 w 9143999"/>
              <a:gd name="connsiteY16970" fmla="*/ 5841380 h 6844842"/>
              <a:gd name="connsiteX16971" fmla="*/ 3998240 w 9143999"/>
              <a:gd name="connsiteY16971" fmla="*/ 5850525 h 6844842"/>
              <a:gd name="connsiteX16972" fmla="*/ 3998811 w 9143999"/>
              <a:gd name="connsiteY16972" fmla="*/ 5883099 h 6844842"/>
              <a:gd name="connsiteX16973" fmla="*/ 3968165 w 9143999"/>
              <a:gd name="connsiteY16973" fmla="*/ 5898815 h 6844842"/>
              <a:gd name="connsiteX16974" fmla="*/ 5175832 w 9143999"/>
              <a:gd name="connsiteY16974" fmla="*/ 5898815 h 6844842"/>
              <a:gd name="connsiteX16975" fmla="*/ 5145186 w 9143999"/>
              <a:gd name="connsiteY16975" fmla="*/ 5883099 h 6844842"/>
              <a:gd name="connsiteX16976" fmla="*/ 5145757 w 9143999"/>
              <a:gd name="connsiteY16976" fmla="*/ 5850525 h 6844842"/>
              <a:gd name="connsiteX16977" fmla="*/ 5202336 w 9143999"/>
              <a:gd name="connsiteY16977" fmla="*/ 5841380 h 6844842"/>
              <a:gd name="connsiteX16978" fmla="*/ 5206908 w 9143999"/>
              <a:gd name="connsiteY16978" fmla="*/ 5885385 h 6844842"/>
              <a:gd name="connsiteX16979" fmla="*/ 5175832 w 9143999"/>
              <a:gd name="connsiteY16979" fmla="*/ 5898815 h 6844842"/>
              <a:gd name="connsiteX16980" fmla="*/ 1187168 w 9143999"/>
              <a:gd name="connsiteY16980" fmla="*/ 5905343 h 6844842"/>
              <a:gd name="connsiteX16981" fmla="*/ 1171414 w 9143999"/>
              <a:gd name="connsiteY16981" fmla="*/ 5900814 h 6844842"/>
              <a:gd name="connsiteX16982" fmla="*/ 1149697 w 9143999"/>
              <a:gd name="connsiteY16982" fmla="*/ 5879096 h 6844842"/>
              <a:gd name="connsiteX16983" fmla="*/ 1208562 w 9143999"/>
              <a:gd name="connsiteY16983" fmla="*/ 5831664 h 6844842"/>
              <a:gd name="connsiteX16984" fmla="*/ 1187168 w 9143999"/>
              <a:gd name="connsiteY16984" fmla="*/ 5905343 h 6844842"/>
              <a:gd name="connsiteX16985" fmla="*/ 7956829 w 9143999"/>
              <a:gd name="connsiteY16985" fmla="*/ 5905343 h 6844842"/>
              <a:gd name="connsiteX16986" fmla="*/ 7935435 w 9143999"/>
              <a:gd name="connsiteY16986" fmla="*/ 5831664 h 6844842"/>
              <a:gd name="connsiteX16987" fmla="*/ 7994300 w 9143999"/>
              <a:gd name="connsiteY16987" fmla="*/ 5879096 h 6844842"/>
              <a:gd name="connsiteX16988" fmla="*/ 7972583 w 9143999"/>
              <a:gd name="connsiteY16988" fmla="*/ 5900814 h 6844842"/>
              <a:gd name="connsiteX16989" fmla="*/ 7956829 w 9143999"/>
              <a:gd name="connsiteY16989" fmla="*/ 5905343 h 6844842"/>
              <a:gd name="connsiteX16990" fmla="*/ 1313010 w 9143999"/>
              <a:gd name="connsiteY16990" fmla="*/ 5908384 h 6844842"/>
              <a:gd name="connsiteX16991" fmla="*/ 1291222 w 9143999"/>
              <a:gd name="connsiteY16991" fmla="*/ 5892809 h 6844842"/>
              <a:gd name="connsiteX16992" fmla="*/ 1288936 w 9143999"/>
              <a:gd name="connsiteY16992" fmla="*/ 5839089 h 6844842"/>
              <a:gd name="connsiteX16993" fmla="*/ 1345514 w 9143999"/>
              <a:gd name="connsiteY16993" fmla="*/ 5835661 h 6844842"/>
              <a:gd name="connsiteX16994" fmla="*/ 1336942 w 9143999"/>
              <a:gd name="connsiteY16994" fmla="*/ 5900813 h 6844842"/>
              <a:gd name="connsiteX16995" fmla="*/ 1313010 w 9143999"/>
              <a:gd name="connsiteY16995" fmla="*/ 5908384 h 6844842"/>
              <a:gd name="connsiteX16996" fmla="*/ 7830987 w 9143999"/>
              <a:gd name="connsiteY16996" fmla="*/ 5908384 h 6844842"/>
              <a:gd name="connsiteX16997" fmla="*/ 7807055 w 9143999"/>
              <a:gd name="connsiteY16997" fmla="*/ 5900813 h 6844842"/>
              <a:gd name="connsiteX16998" fmla="*/ 7798483 w 9143999"/>
              <a:gd name="connsiteY16998" fmla="*/ 5835661 h 6844842"/>
              <a:gd name="connsiteX16999" fmla="*/ 7855061 w 9143999"/>
              <a:gd name="connsiteY16999" fmla="*/ 5839089 h 6844842"/>
              <a:gd name="connsiteX17000" fmla="*/ 7852775 w 9143999"/>
              <a:gd name="connsiteY17000" fmla="*/ 5892809 h 6844842"/>
              <a:gd name="connsiteX17001" fmla="*/ 7830987 w 9143999"/>
              <a:gd name="connsiteY17001" fmla="*/ 5908384 h 6844842"/>
              <a:gd name="connsiteX17002" fmla="*/ 1578623 w 9143999"/>
              <a:gd name="connsiteY17002" fmla="*/ 5908528 h 6844842"/>
              <a:gd name="connsiteX17003" fmla="*/ 1557692 w 9143999"/>
              <a:gd name="connsiteY17003" fmla="*/ 5895097 h 6844842"/>
              <a:gd name="connsiteX17004" fmla="*/ 1548548 w 9143999"/>
              <a:gd name="connsiteY17004" fmla="*/ 5844234 h 6844842"/>
              <a:gd name="connsiteX17005" fmla="*/ 1620557 w 9143999"/>
              <a:gd name="connsiteY17005" fmla="*/ 5849378 h 6844842"/>
              <a:gd name="connsiteX17006" fmla="*/ 1601698 w 9143999"/>
              <a:gd name="connsiteY17006" fmla="*/ 5903099 h 6844842"/>
              <a:gd name="connsiteX17007" fmla="*/ 1578623 w 9143999"/>
              <a:gd name="connsiteY17007" fmla="*/ 5908528 h 6844842"/>
              <a:gd name="connsiteX17008" fmla="*/ 7565374 w 9143999"/>
              <a:gd name="connsiteY17008" fmla="*/ 5908528 h 6844842"/>
              <a:gd name="connsiteX17009" fmla="*/ 7542299 w 9143999"/>
              <a:gd name="connsiteY17009" fmla="*/ 5903099 h 6844842"/>
              <a:gd name="connsiteX17010" fmla="*/ 7523440 w 9143999"/>
              <a:gd name="connsiteY17010" fmla="*/ 5849378 h 6844842"/>
              <a:gd name="connsiteX17011" fmla="*/ 7595449 w 9143999"/>
              <a:gd name="connsiteY17011" fmla="*/ 5844234 h 6844842"/>
              <a:gd name="connsiteX17012" fmla="*/ 7586305 w 9143999"/>
              <a:gd name="connsiteY17012" fmla="*/ 5895097 h 6844842"/>
              <a:gd name="connsiteX17013" fmla="*/ 7565374 w 9143999"/>
              <a:gd name="connsiteY17013" fmla="*/ 5908528 h 6844842"/>
              <a:gd name="connsiteX17014" fmla="*/ 3303769 w 9143999"/>
              <a:gd name="connsiteY17014" fmla="*/ 5914241 h 6844842"/>
              <a:gd name="connsiteX17015" fmla="*/ 3278051 w 9143999"/>
              <a:gd name="connsiteY17015" fmla="*/ 5900238 h 6844842"/>
              <a:gd name="connsiteX17016" fmla="*/ 3327771 w 9143999"/>
              <a:gd name="connsiteY17016" fmla="*/ 5825944 h 6844842"/>
              <a:gd name="connsiteX17017" fmla="*/ 3327771 w 9143999"/>
              <a:gd name="connsiteY17017" fmla="*/ 5905955 h 6844842"/>
              <a:gd name="connsiteX17018" fmla="*/ 3303769 w 9143999"/>
              <a:gd name="connsiteY17018" fmla="*/ 5914241 h 6844842"/>
              <a:gd name="connsiteX17019" fmla="*/ 5840228 w 9143999"/>
              <a:gd name="connsiteY17019" fmla="*/ 5914241 h 6844842"/>
              <a:gd name="connsiteX17020" fmla="*/ 5816226 w 9143999"/>
              <a:gd name="connsiteY17020" fmla="*/ 5905955 h 6844842"/>
              <a:gd name="connsiteX17021" fmla="*/ 5816226 w 9143999"/>
              <a:gd name="connsiteY17021" fmla="*/ 5825944 h 6844842"/>
              <a:gd name="connsiteX17022" fmla="*/ 5865946 w 9143999"/>
              <a:gd name="connsiteY17022" fmla="*/ 5900238 h 6844842"/>
              <a:gd name="connsiteX17023" fmla="*/ 5840228 w 9143999"/>
              <a:gd name="connsiteY17023" fmla="*/ 5914241 h 6844842"/>
              <a:gd name="connsiteX17024" fmla="*/ 1585694 w 9143999"/>
              <a:gd name="connsiteY17024" fmla="*/ 6000573 h 6844842"/>
              <a:gd name="connsiteX17025" fmla="*/ 1577121 w 9143999"/>
              <a:gd name="connsiteY17025" fmla="*/ 5994858 h 6844842"/>
              <a:gd name="connsiteX17026" fmla="*/ 1585694 w 9143999"/>
              <a:gd name="connsiteY17026" fmla="*/ 5989144 h 6844842"/>
              <a:gd name="connsiteX17027" fmla="*/ 1594267 w 9143999"/>
              <a:gd name="connsiteY17027" fmla="*/ 5994858 h 6844842"/>
              <a:gd name="connsiteX17028" fmla="*/ 1585694 w 9143999"/>
              <a:gd name="connsiteY17028" fmla="*/ 6000573 h 6844842"/>
              <a:gd name="connsiteX17029" fmla="*/ 7558303 w 9143999"/>
              <a:gd name="connsiteY17029" fmla="*/ 6000573 h 6844842"/>
              <a:gd name="connsiteX17030" fmla="*/ 7549730 w 9143999"/>
              <a:gd name="connsiteY17030" fmla="*/ 5994858 h 6844842"/>
              <a:gd name="connsiteX17031" fmla="*/ 7558303 w 9143999"/>
              <a:gd name="connsiteY17031" fmla="*/ 5989144 h 6844842"/>
              <a:gd name="connsiteX17032" fmla="*/ 7566876 w 9143999"/>
              <a:gd name="connsiteY17032" fmla="*/ 5994858 h 6844842"/>
              <a:gd name="connsiteX17033" fmla="*/ 7558303 w 9143999"/>
              <a:gd name="connsiteY17033" fmla="*/ 6000573 h 6844842"/>
              <a:gd name="connsiteX17034" fmla="*/ 1983761 w 9143999"/>
              <a:gd name="connsiteY17034" fmla="*/ 6009856 h 6844842"/>
              <a:gd name="connsiteX17035" fmla="*/ 1976546 w 9143999"/>
              <a:gd name="connsiteY17035" fmla="*/ 6003424 h 6844842"/>
              <a:gd name="connsiteX17036" fmla="*/ 1975403 w 9143999"/>
              <a:gd name="connsiteY17036" fmla="*/ 5987996 h 6844842"/>
              <a:gd name="connsiteX17037" fmla="*/ 1989690 w 9143999"/>
              <a:gd name="connsiteY17037" fmla="*/ 6003424 h 6844842"/>
              <a:gd name="connsiteX17038" fmla="*/ 1983761 w 9143999"/>
              <a:gd name="connsiteY17038" fmla="*/ 6009856 h 6844842"/>
              <a:gd name="connsiteX17039" fmla="*/ 7160236 w 9143999"/>
              <a:gd name="connsiteY17039" fmla="*/ 6009856 h 6844842"/>
              <a:gd name="connsiteX17040" fmla="*/ 7154307 w 9143999"/>
              <a:gd name="connsiteY17040" fmla="*/ 6003424 h 6844842"/>
              <a:gd name="connsiteX17041" fmla="*/ 7168594 w 9143999"/>
              <a:gd name="connsiteY17041" fmla="*/ 5987996 h 6844842"/>
              <a:gd name="connsiteX17042" fmla="*/ 7167451 w 9143999"/>
              <a:gd name="connsiteY17042" fmla="*/ 6003424 h 6844842"/>
              <a:gd name="connsiteX17043" fmla="*/ 7160236 w 9143999"/>
              <a:gd name="connsiteY17043" fmla="*/ 6009856 h 6844842"/>
              <a:gd name="connsiteX17044" fmla="*/ 785426 w 9143999"/>
              <a:gd name="connsiteY17044" fmla="*/ 6010926 h 6844842"/>
              <a:gd name="connsiteX17045" fmla="*/ 780781 w 9143999"/>
              <a:gd name="connsiteY17045" fmla="*/ 6003996 h 6844842"/>
              <a:gd name="connsiteX17046" fmla="*/ 783639 w 9143999"/>
              <a:gd name="connsiteY17046" fmla="*/ 5987426 h 6844842"/>
              <a:gd name="connsiteX17047" fmla="*/ 796783 w 9143999"/>
              <a:gd name="connsiteY17047" fmla="*/ 5987996 h 6844842"/>
              <a:gd name="connsiteX17048" fmla="*/ 793925 w 9143999"/>
              <a:gd name="connsiteY17048" fmla="*/ 6004566 h 6844842"/>
              <a:gd name="connsiteX17049" fmla="*/ 785426 w 9143999"/>
              <a:gd name="connsiteY17049" fmla="*/ 6010926 h 6844842"/>
              <a:gd name="connsiteX17050" fmla="*/ 8358571 w 9143999"/>
              <a:gd name="connsiteY17050" fmla="*/ 6010926 h 6844842"/>
              <a:gd name="connsiteX17051" fmla="*/ 8350072 w 9143999"/>
              <a:gd name="connsiteY17051" fmla="*/ 6004566 h 6844842"/>
              <a:gd name="connsiteX17052" fmla="*/ 8347214 w 9143999"/>
              <a:gd name="connsiteY17052" fmla="*/ 5987996 h 6844842"/>
              <a:gd name="connsiteX17053" fmla="*/ 8360358 w 9143999"/>
              <a:gd name="connsiteY17053" fmla="*/ 5987426 h 6844842"/>
              <a:gd name="connsiteX17054" fmla="*/ 8363216 w 9143999"/>
              <a:gd name="connsiteY17054" fmla="*/ 6003996 h 6844842"/>
              <a:gd name="connsiteX17055" fmla="*/ 8358571 w 9143999"/>
              <a:gd name="connsiteY17055" fmla="*/ 6010926 h 6844842"/>
              <a:gd name="connsiteX17056" fmla="*/ 0 w 9143999"/>
              <a:gd name="connsiteY17056" fmla="*/ 6014570 h 6844842"/>
              <a:gd name="connsiteX17057" fmla="*/ 0 w 9143999"/>
              <a:gd name="connsiteY17057" fmla="*/ 5984096 h 6844842"/>
              <a:gd name="connsiteX17058" fmla="*/ 9845 w 9143999"/>
              <a:gd name="connsiteY17058" fmla="*/ 5989708 h 6844842"/>
              <a:gd name="connsiteX17059" fmla="*/ 11286 w 9143999"/>
              <a:gd name="connsiteY17059" fmla="*/ 6008851 h 6844842"/>
              <a:gd name="connsiteX17060" fmla="*/ 9143999 w 9143999"/>
              <a:gd name="connsiteY17060" fmla="*/ 6014571 h 6844842"/>
              <a:gd name="connsiteX17061" fmla="*/ 9132711 w 9143999"/>
              <a:gd name="connsiteY17061" fmla="*/ 6008851 h 6844842"/>
              <a:gd name="connsiteX17062" fmla="*/ 9134152 w 9143999"/>
              <a:gd name="connsiteY17062" fmla="*/ 5989708 h 6844842"/>
              <a:gd name="connsiteX17063" fmla="*/ 9143999 w 9143999"/>
              <a:gd name="connsiteY17063" fmla="*/ 5984095 h 6844842"/>
              <a:gd name="connsiteX17064" fmla="*/ 3832070 w 9143999"/>
              <a:gd name="connsiteY17064" fmla="*/ 6014639 h 6844842"/>
              <a:gd name="connsiteX17065" fmla="*/ 3825283 w 9143999"/>
              <a:gd name="connsiteY17065" fmla="*/ 6006279 h 6844842"/>
              <a:gd name="connsiteX17066" fmla="*/ 3838999 w 9143999"/>
              <a:gd name="connsiteY17066" fmla="*/ 5985136 h 6844842"/>
              <a:gd name="connsiteX17067" fmla="*/ 3840142 w 9143999"/>
              <a:gd name="connsiteY17067" fmla="*/ 6011424 h 6844842"/>
              <a:gd name="connsiteX17068" fmla="*/ 3832070 w 9143999"/>
              <a:gd name="connsiteY17068" fmla="*/ 6014639 h 6844842"/>
              <a:gd name="connsiteX17069" fmla="*/ 5311927 w 9143999"/>
              <a:gd name="connsiteY17069" fmla="*/ 6014639 h 6844842"/>
              <a:gd name="connsiteX17070" fmla="*/ 5303855 w 9143999"/>
              <a:gd name="connsiteY17070" fmla="*/ 6011424 h 6844842"/>
              <a:gd name="connsiteX17071" fmla="*/ 5304998 w 9143999"/>
              <a:gd name="connsiteY17071" fmla="*/ 5985136 h 6844842"/>
              <a:gd name="connsiteX17072" fmla="*/ 5318714 w 9143999"/>
              <a:gd name="connsiteY17072" fmla="*/ 6006279 h 6844842"/>
              <a:gd name="connsiteX17073" fmla="*/ 5311927 w 9143999"/>
              <a:gd name="connsiteY17073" fmla="*/ 6014639 h 6844842"/>
              <a:gd name="connsiteX17074" fmla="*/ 2650446 w 9143999"/>
              <a:gd name="connsiteY17074" fmla="*/ 6015995 h 6844842"/>
              <a:gd name="connsiteX17075" fmla="*/ 2633872 w 9143999"/>
              <a:gd name="connsiteY17075" fmla="*/ 6010850 h 6844842"/>
              <a:gd name="connsiteX17076" fmla="*/ 2627014 w 9143999"/>
              <a:gd name="connsiteY17076" fmla="*/ 5993134 h 6844842"/>
              <a:gd name="connsiteX17077" fmla="*/ 2643016 w 9143999"/>
              <a:gd name="connsiteY17077" fmla="*/ 5984564 h 6844842"/>
              <a:gd name="connsiteX17078" fmla="*/ 2658447 w 9143999"/>
              <a:gd name="connsiteY17078" fmla="*/ 6000564 h 6844842"/>
              <a:gd name="connsiteX17079" fmla="*/ 2650446 w 9143999"/>
              <a:gd name="connsiteY17079" fmla="*/ 6015995 h 6844842"/>
              <a:gd name="connsiteX17080" fmla="*/ 6493551 w 9143999"/>
              <a:gd name="connsiteY17080" fmla="*/ 6015995 h 6844842"/>
              <a:gd name="connsiteX17081" fmla="*/ 6485550 w 9143999"/>
              <a:gd name="connsiteY17081" fmla="*/ 6000564 h 6844842"/>
              <a:gd name="connsiteX17082" fmla="*/ 6500981 w 9143999"/>
              <a:gd name="connsiteY17082" fmla="*/ 5984564 h 6844842"/>
              <a:gd name="connsiteX17083" fmla="*/ 6516983 w 9143999"/>
              <a:gd name="connsiteY17083" fmla="*/ 5993134 h 6844842"/>
              <a:gd name="connsiteX17084" fmla="*/ 6510125 w 9143999"/>
              <a:gd name="connsiteY17084" fmla="*/ 6010850 h 6844842"/>
              <a:gd name="connsiteX17085" fmla="*/ 6493551 w 9143999"/>
              <a:gd name="connsiteY17085" fmla="*/ 6015995 h 6844842"/>
              <a:gd name="connsiteX17086" fmla="*/ 661585 w 9143999"/>
              <a:gd name="connsiteY17086" fmla="*/ 6016563 h 6844842"/>
              <a:gd name="connsiteX17087" fmla="*/ 645576 w 9143999"/>
              <a:gd name="connsiteY17087" fmla="*/ 6014279 h 6844842"/>
              <a:gd name="connsiteX17088" fmla="*/ 641562 w 9143999"/>
              <a:gd name="connsiteY17088" fmla="*/ 5996564 h 6844842"/>
              <a:gd name="connsiteX17089" fmla="*/ 657581 w 9143999"/>
              <a:gd name="connsiteY17089" fmla="*/ 5984562 h 6844842"/>
              <a:gd name="connsiteX17090" fmla="*/ 672974 w 9143999"/>
              <a:gd name="connsiteY17090" fmla="*/ 6000563 h 6844842"/>
              <a:gd name="connsiteX17091" fmla="*/ 661585 w 9143999"/>
              <a:gd name="connsiteY17091" fmla="*/ 6016563 h 6844842"/>
              <a:gd name="connsiteX17092" fmla="*/ 8482412 w 9143999"/>
              <a:gd name="connsiteY17092" fmla="*/ 6016563 h 6844842"/>
              <a:gd name="connsiteX17093" fmla="*/ 8471023 w 9143999"/>
              <a:gd name="connsiteY17093" fmla="*/ 6000563 h 6844842"/>
              <a:gd name="connsiteX17094" fmla="*/ 8486416 w 9143999"/>
              <a:gd name="connsiteY17094" fmla="*/ 5984562 h 6844842"/>
              <a:gd name="connsiteX17095" fmla="*/ 8502435 w 9143999"/>
              <a:gd name="connsiteY17095" fmla="*/ 5996564 h 6844842"/>
              <a:gd name="connsiteX17096" fmla="*/ 8498421 w 9143999"/>
              <a:gd name="connsiteY17096" fmla="*/ 6014279 h 6844842"/>
              <a:gd name="connsiteX17097" fmla="*/ 8482412 w 9143999"/>
              <a:gd name="connsiteY17097" fmla="*/ 6016563 h 6844842"/>
              <a:gd name="connsiteX17098" fmla="*/ 3964378 w 9143999"/>
              <a:gd name="connsiteY17098" fmla="*/ 6017495 h 6844842"/>
              <a:gd name="connsiteX17099" fmla="*/ 3947375 w 9143999"/>
              <a:gd name="connsiteY17099" fmla="*/ 6009708 h 6844842"/>
              <a:gd name="connsiteX17100" fmla="*/ 3964520 w 9143999"/>
              <a:gd name="connsiteY17100" fmla="*/ 5980566 h 6844842"/>
              <a:gd name="connsiteX17101" fmla="*/ 3985666 w 9143999"/>
              <a:gd name="connsiteY17101" fmla="*/ 6008567 h 6844842"/>
              <a:gd name="connsiteX17102" fmla="*/ 3964378 w 9143999"/>
              <a:gd name="connsiteY17102" fmla="*/ 6017495 h 6844842"/>
              <a:gd name="connsiteX17103" fmla="*/ 5179619 w 9143999"/>
              <a:gd name="connsiteY17103" fmla="*/ 6017495 h 6844842"/>
              <a:gd name="connsiteX17104" fmla="*/ 5158331 w 9143999"/>
              <a:gd name="connsiteY17104" fmla="*/ 6008567 h 6844842"/>
              <a:gd name="connsiteX17105" fmla="*/ 5179477 w 9143999"/>
              <a:gd name="connsiteY17105" fmla="*/ 5980566 h 6844842"/>
              <a:gd name="connsiteX17106" fmla="*/ 5196622 w 9143999"/>
              <a:gd name="connsiteY17106" fmla="*/ 6009708 h 6844842"/>
              <a:gd name="connsiteX17107" fmla="*/ 5179619 w 9143999"/>
              <a:gd name="connsiteY17107" fmla="*/ 6017495 h 6844842"/>
              <a:gd name="connsiteX17108" fmla="*/ 1320364 w 9143999"/>
              <a:gd name="connsiteY17108" fmla="*/ 6017709 h 6844842"/>
              <a:gd name="connsiteX17109" fmla="*/ 1304362 w 9143999"/>
              <a:gd name="connsiteY17109" fmla="*/ 6010853 h 6844842"/>
              <a:gd name="connsiteX17110" fmla="*/ 1308934 w 9143999"/>
              <a:gd name="connsiteY17110" fmla="*/ 5980566 h 6844842"/>
              <a:gd name="connsiteX17111" fmla="*/ 1343224 w 9143999"/>
              <a:gd name="connsiteY17111" fmla="*/ 5996566 h 6844842"/>
              <a:gd name="connsiteX17112" fmla="*/ 1320364 w 9143999"/>
              <a:gd name="connsiteY17112" fmla="*/ 6017709 h 6844842"/>
              <a:gd name="connsiteX17113" fmla="*/ 7823633 w 9143999"/>
              <a:gd name="connsiteY17113" fmla="*/ 6017709 h 6844842"/>
              <a:gd name="connsiteX17114" fmla="*/ 7800773 w 9143999"/>
              <a:gd name="connsiteY17114" fmla="*/ 5996566 h 6844842"/>
              <a:gd name="connsiteX17115" fmla="*/ 7835063 w 9143999"/>
              <a:gd name="connsiteY17115" fmla="*/ 5980566 h 6844842"/>
              <a:gd name="connsiteX17116" fmla="*/ 7839635 w 9143999"/>
              <a:gd name="connsiteY17116" fmla="*/ 6010853 h 6844842"/>
              <a:gd name="connsiteX17117" fmla="*/ 7823633 w 9143999"/>
              <a:gd name="connsiteY17117" fmla="*/ 6017709 h 6844842"/>
              <a:gd name="connsiteX17118" fmla="*/ 2113713 w 9143999"/>
              <a:gd name="connsiteY17118" fmla="*/ 6018210 h 6844842"/>
              <a:gd name="connsiteX17119" fmla="*/ 2094639 w 9143999"/>
              <a:gd name="connsiteY17119" fmla="*/ 6006850 h 6844842"/>
              <a:gd name="connsiteX17120" fmla="*/ 2112927 w 9143999"/>
              <a:gd name="connsiteY17120" fmla="*/ 5977710 h 6844842"/>
              <a:gd name="connsiteX17121" fmla="*/ 2132358 w 9143999"/>
              <a:gd name="connsiteY17121" fmla="*/ 6005139 h 6844842"/>
              <a:gd name="connsiteX17122" fmla="*/ 2113713 w 9143999"/>
              <a:gd name="connsiteY17122" fmla="*/ 6018210 h 6844842"/>
              <a:gd name="connsiteX17123" fmla="*/ 7030284 w 9143999"/>
              <a:gd name="connsiteY17123" fmla="*/ 6018210 h 6844842"/>
              <a:gd name="connsiteX17124" fmla="*/ 7011639 w 9143999"/>
              <a:gd name="connsiteY17124" fmla="*/ 6005139 h 6844842"/>
              <a:gd name="connsiteX17125" fmla="*/ 7031070 w 9143999"/>
              <a:gd name="connsiteY17125" fmla="*/ 5977710 h 6844842"/>
              <a:gd name="connsiteX17126" fmla="*/ 7049358 w 9143999"/>
              <a:gd name="connsiteY17126" fmla="*/ 6006850 h 6844842"/>
              <a:gd name="connsiteX17127" fmla="*/ 7030284 w 9143999"/>
              <a:gd name="connsiteY17127" fmla="*/ 6018210 h 6844842"/>
              <a:gd name="connsiteX17128" fmla="*/ 124617 w 9143999"/>
              <a:gd name="connsiteY17128" fmla="*/ 6022998 h 6844842"/>
              <a:gd name="connsiteX17129" fmla="*/ 110878 w 9143999"/>
              <a:gd name="connsiteY17129" fmla="*/ 6015425 h 6844842"/>
              <a:gd name="connsiteX17130" fmla="*/ 118319 w 9143999"/>
              <a:gd name="connsiteY17130" fmla="*/ 5975423 h 6844842"/>
              <a:gd name="connsiteX17131" fmla="*/ 141791 w 9143999"/>
              <a:gd name="connsiteY17131" fmla="*/ 6015999 h 6844842"/>
              <a:gd name="connsiteX17132" fmla="*/ 124617 w 9143999"/>
              <a:gd name="connsiteY17132" fmla="*/ 6022998 h 6844842"/>
              <a:gd name="connsiteX17133" fmla="*/ 9019380 w 9143999"/>
              <a:gd name="connsiteY17133" fmla="*/ 6022998 h 6844842"/>
              <a:gd name="connsiteX17134" fmla="*/ 9002206 w 9143999"/>
              <a:gd name="connsiteY17134" fmla="*/ 6015999 h 6844842"/>
              <a:gd name="connsiteX17135" fmla="*/ 9025678 w 9143999"/>
              <a:gd name="connsiteY17135" fmla="*/ 5975423 h 6844842"/>
              <a:gd name="connsiteX17136" fmla="*/ 9033119 w 9143999"/>
              <a:gd name="connsiteY17136" fmla="*/ 6015425 h 6844842"/>
              <a:gd name="connsiteX17137" fmla="*/ 9019380 w 9143999"/>
              <a:gd name="connsiteY17137" fmla="*/ 6022998 h 6844842"/>
              <a:gd name="connsiteX17138" fmla="*/ 399565 w 9143999"/>
              <a:gd name="connsiteY17138" fmla="*/ 6023511 h 6844842"/>
              <a:gd name="connsiteX17139" fmla="*/ 380754 w 9143999"/>
              <a:gd name="connsiteY17139" fmla="*/ 6021717 h 6844842"/>
              <a:gd name="connsiteX17140" fmla="*/ 377892 w 9143999"/>
              <a:gd name="connsiteY17140" fmla="*/ 5975999 h 6844842"/>
              <a:gd name="connsiteX17141" fmla="*/ 409950 w 9143999"/>
              <a:gd name="connsiteY17141" fmla="*/ 5977142 h 6844842"/>
              <a:gd name="connsiteX17142" fmla="*/ 399565 w 9143999"/>
              <a:gd name="connsiteY17142" fmla="*/ 6023511 h 6844842"/>
              <a:gd name="connsiteX17143" fmla="*/ 8744432 w 9143999"/>
              <a:gd name="connsiteY17143" fmla="*/ 6023511 h 6844842"/>
              <a:gd name="connsiteX17144" fmla="*/ 8734047 w 9143999"/>
              <a:gd name="connsiteY17144" fmla="*/ 5977142 h 6844842"/>
              <a:gd name="connsiteX17145" fmla="*/ 8766105 w 9143999"/>
              <a:gd name="connsiteY17145" fmla="*/ 5975999 h 6844842"/>
              <a:gd name="connsiteX17146" fmla="*/ 8763243 w 9143999"/>
              <a:gd name="connsiteY17146" fmla="*/ 6021717 h 6844842"/>
              <a:gd name="connsiteX17147" fmla="*/ 8744432 w 9143999"/>
              <a:gd name="connsiteY17147" fmla="*/ 6023511 h 6844842"/>
              <a:gd name="connsiteX17148" fmla="*/ 1847813 w 9143999"/>
              <a:gd name="connsiteY17148" fmla="*/ 6025145 h 6844842"/>
              <a:gd name="connsiteX17149" fmla="*/ 1835597 w 9143999"/>
              <a:gd name="connsiteY17149" fmla="*/ 6019431 h 6844842"/>
              <a:gd name="connsiteX17150" fmla="*/ 1832740 w 9143999"/>
              <a:gd name="connsiteY17150" fmla="*/ 5975997 h 6844842"/>
              <a:gd name="connsiteX17151" fmla="*/ 1864744 w 9143999"/>
              <a:gd name="connsiteY17151" fmla="*/ 5977141 h 6844842"/>
              <a:gd name="connsiteX17152" fmla="*/ 1859600 w 9143999"/>
              <a:gd name="connsiteY17152" fmla="*/ 6020572 h 6844842"/>
              <a:gd name="connsiteX17153" fmla="*/ 1847813 w 9143999"/>
              <a:gd name="connsiteY17153" fmla="*/ 6025145 h 6844842"/>
              <a:gd name="connsiteX17154" fmla="*/ 7296184 w 9143999"/>
              <a:gd name="connsiteY17154" fmla="*/ 6025145 h 6844842"/>
              <a:gd name="connsiteX17155" fmla="*/ 7284397 w 9143999"/>
              <a:gd name="connsiteY17155" fmla="*/ 6020572 h 6844842"/>
              <a:gd name="connsiteX17156" fmla="*/ 7279253 w 9143999"/>
              <a:gd name="connsiteY17156" fmla="*/ 5977141 h 6844842"/>
              <a:gd name="connsiteX17157" fmla="*/ 7311257 w 9143999"/>
              <a:gd name="connsiteY17157" fmla="*/ 5975997 h 6844842"/>
              <a:gd name="connsiteX17158" fmla="*/ 7308400 w 9143999"/>
              <a:gd name="connsiteY17158" fmla="*/ 6019431 h 6844842"/>
              <a:gd name="connsiteX17159" fmla="*/ 7296184 w 9143999"/>
              <a:gd name="connsiteY17159" fmla="*/ 6025145 h 6844842"/>
              <a:gd name="connsiteX17160" fmla="*/ 3174384 w 9143999"/>
              <a:gd name="connsiteY17160" fmla="*/ 6027500 h 6844842"/>
              <a:gd name="connsiteX17161" fmla="*/ 3150237 w 9143999"/>
              <a:gd name="connsiteY17161" fmla="*/ 6018856 h 6844842"/>
              <a:gd name="connsiteX17162" fmla="*/ 3150809 w 9143999"/>
              <a:gd name="connsiteY17162" fmla="*/ 5975996 h 6844842"/>
              <a:gd name="connsiteX17163" fmla="*/ 3197672 w 9143999"/>
              <a:gd name="connsiteY17163" fmla="*/ 5980569 h 6844842"/>
              <a:gd name="connsiteX17164" fmla="*/ 3211388 w 9143999"/>
              <a:gd name="connsiteY17164" fmla="*/ 5994855 h 6844842"/>
              <a:gd name="connsiteX17165" fmla="*/ 3199386 w 9143999"/>
              <a:gd name="connsiteY17165" fmla="*/ 6010857 h 6844842"/>
              <a:gd name="connsiteX17166" fmla="*/ 3174384 w 9143999"/>
              <a:gd name="connsiteY17166" fmla="*/ 6027500 h 6844842"/>
              <a:gd name="connsiteX17167" fmla="*/ 5969613 w 9143999"/>
              <a:gd name="connsiteY17167" fmla="*/ 6027500 h 6844842"/>
              <a:gd name="connsiteX17168" fmla="*/ 5944611 w 9143999"/>
              <a:gd name="connsiteY17168" fmla="*/ 6010857 h 6844842"/>
              <a:gd name="connsiteX17169" fmla="*/ 5932609 w 9143999"/>
              <a:gd name="connsiteY17169" fmla="*/ 5994855 h 6844842"/>
              <a:gd name="connsiteX17170" fmla="*/ 5946325 w 9143999"/>
              <a:gd name="connsiteY17170" fmla="*/ 5980569 h 6844842"/>
              <a:gd name="connsiteX17171" fmla="*/ 5993188 w 9143999"/>
              <a:gd name="connsiteY17171" fmla="*/ 5975996 h 6844842"/>
              <a:gd name="connsiteX17172" fmla="*/ 5993760 w 9143999"/>
              <a:gd name="connsiteY17172" fmla="*/ 6018856 h 6844842"/>
              <a:gd name="connsiteX17173" fmla="*/ 5969613 w 9143999"/>
              <a:gd name="connsiteY17173" fmla="*/ 6027500 h 6844842"/>
              <a:gd name="connsiteX17174" fmla="*/ 917396 w 9143999"/>
              <a:gd name="connsiteY17174" fmla="*/ 6028348 h 6844842"/>
              <a:gd name="connsiteX17175" fmla="*/ 902310 w 9143999"/>
              <a:gd name="connsiteY17175" fmla="*/ 6018856 h 6844842"/>
              <a:gd name="connsiteX17176" fmla="*/ 902876 w 9143999"/>
              <a:gd name="connsiteY17176" fmla="*/ 5975995 h 6844842"/>
              <a:gd name="connsiteX17177" fmla="*/ 949708 w 9143999"/>
              <a:gd name="connsiteY17177" fmla="*/ 5998854 h 6844842"/>
              <a:gd name="connsiteX17178" fmla="*/ 917396 w 9143999"/>
              <a:gd name="connsiteY17178" fmla="*/ 6028348 h 6844842"/>
              <a:gd name="connsiteX17179" fmla="*/ 8226601 w 9143999"/>
              <a:gd name="connsiteY17179" fmla="*/ 6028348 h 6844842"/>
              <a:gd name="connsiteX17180" fmla="*/ 8194289 w 9143999"/>
              <a:gd name="connsiteY17180" fmla="*/ 5998854 h 6844842"/>
              <a:gd name="connsiteX17181" fmla="*/ 8241121 w 9143999"/>
              <a:gd name="connsiteY17181" fmla="*/ 5975995 h 6844842"/>
              <a:gd name="connsiteX17182" fmla="*/ 8241687 w 9143999"/>
              <a:gd name="connsiteY17182" fmla="*/ 6018856 h 6844842"/>
              <a:gd name="connsiteX17183" fmla="*/ 8226601 w 9143999"/>
              <a:gd name="connsiteY17183" fmla="*/ 6028348 h 6844842"/>
              <a:gd name="connsiteX17184" fmla="*/ 2375401 w 9143999"/>
              <a:gd name="connsiteY17184" fmla="*/ 6029142 h 6844842"/>
              <a:gd name="connsiteX17185" fmla="*/ 2358827 w 9143999"/>
              <a:gd name="connsiteY17185" fmla="*/ 6017712 h 6844842"/>
              <a:gd name="connsiteX17186" fmla="*/ 2356541 w 9143999"/>
              <a:gd name="connsiteY17186" fmla="*/ 5978853 h 6844842"/>
              <a:gd name="connsiteX17187" fmla="*/ 2401690 w 9143999"/>
              <a:gd name="connsiteY17187" fmla="*/ 5979994 h 6844842"/>
              <a:gd name="connsiteX17188" fmla="*/ 2375401 w 9143999"/>
              <a:gd name="connsiteY17188" fmla="*/ 6029142 h 6844842"/>
              <a:gd name="connsiteX17189" fmla="*/ 6768596 w 9143999"/>
              <a:gd name="connsiteY17189" fmla="*/ 6029142 h 6844842"/>
              <a:gd name="connsiteX17190" fmla="*/ 6742307 w 9143999"/>
              <a:gd name="connsiteY17190" fmla="*/ 5979994 h 6844842"/>
              <a:gd name="connsiteX17191" fmla="*/ 6787456 w 9143999"/>
              <a:gd name="connsiteY17191" fmla="*/ 5978853 h 6844842"/>
              <a:gd name="connsiteX17192" fmla="*/ 6785170 w 9143999"/>
              <a:gd name="connsiteY17192" fmla="*/ 6017712 h 6844842"/>
              <a:gd name="connsiteX17193" fmla="*/ 6768596 w 9143999"/>
              <a:gd name="connsiteY17193" fmla="*/ 6029142 h 6844842"/>
              <a:gd name="connsiteX17194" fmla="*/ 4099686 w 9143999"/>
              <a:gd name="connsiteY17194" fmla="*/ 6033782 h 6844842"/>
              <a:gd name="connsiteX17195" fmla="*/ 4078041 w 9143999"/>
              <a:gd name="connsiteY17195" fmla="*/ 6025137 h 6844842"/>
              <a:gd name="connsiteX17196" fmla="*/ 4070611 w 9143999"/>
              <a:gd name="connsiteY17196" fmla="*/ 5977134 h 6844842"/>
              <a:gd name="connsiteX17197" fmla="*/ 4126618 w 9143999"/>
              <a:gd name="connsiteY17197" fmla="*/ 5973133 h 6844842"/>
              <a:gd name="connsiteX17198" fmla="*/ 4120903 w 9143999"/>
              <a:gd name="connsiteY17198" fmla="*/ 6023994 h 6844842"/>
              <a:gd name="connsiteX17199" fmla="*/ 4099686 w 9143999"/>
              <a:gd name="connsiteY17199" fmla="*/ 6033782 h 6844842"/>
              <a:gd name="connsiteX17200" fmla="*/ 5044311 w 9143999"/>
              <a:gd name="connsiteY17200" fmla="*/ 6033782 h 6844842"/>
              <a:gd name="connsiteX17201" fmla="*/ 5023094 w 9143999"/>
              <a:gd name="connsiteY17201" fmla="*/ 6023994 h 6844842"/>
              <a:gd name="connsiteX17202" fmla="*/ 5017379 w 9143999"/>
              <a:gd name="connsiteY17202" fmla="*/ 5973133 h 6844842"/>
              <a:gd name="connsiteX17203" fmla="*/ 5073386 w 9143999"/>
              <a:gd name="connsiteY17203" fmla="*/ 5977134 h 6844842"/>
              <a:gd name="connsiteX17204" fmla="*/ 5065956 w 9143999"/>
              <a:gd name="connsiteY17204" fmla="*/ 6025137 h 6844842"/>
              <a:gd name="connsiteX17205" fmla="*/ 5044311 w 9143999"/>
              <a:gd name="connsiteY17205" fmla="*/ 6033782 h 6844842"/>
              <a:gd name="connsiteX17206" fmla="*/ 3038726 w 9143999"/>
              <a:gd name="connsiteY17206" fmla="*/ 6033853 h 6844842"/>
              <a:gd name="connsiteX17207" fmla="*/ 3018437 w 9143999"/>
              <a:gd name="connsiteY17207" fmla="*/ 6017138 h 6844842"/>
              <a:gd name="connsiteX17208" fmla="*/ 3012151 w 9143999"/>
              <a:gd name="connsiteY17208" fmla="*/ 5982849 h 6844842"/>
              <a:gd name="connsiteX17209" fmla="*/ 3062443 w 9143999"/>
              <a:gd name="connsiteY17209" fmla="*/ 5976562 h 6844842"/>
              <a:gd name="connsiteX17210" fmla="*/ 3059014 w 9143999"/>
              <a:gd name="connsiteY17210" fmla="*/ 6022280 h 6844842"/>
              <a:gd name="connsiteX17211" fmla="*/ 3038726 w 9143999"/>
              <a:gd name="connsiteY17211" fmla="*/ 6033853 h 6844842"/>
              <a:gd name="connsiteX17212" fmla="*/ 6105271 w 9143999"/>
              <a:gd name="connsiteY17212" fmla="*/ 6033853 h 6844842"/>
              <a:gd name="connsiteX17213" fmla="*/ 6084983 w 9143999"/>
              <a:gd name="connsiteY17213" fmla="*/ 6022280 h 6844842"/>
              <a:gd name="connsiteX17214" fmla="*/ 6081554 w 9143999"/>
              <a:gd name="connsiteY17214" fmla="*/ 5976562 h 6844842"/>
              <a:gd name="connsiteX17215" fmla="*/ 6131846 w 9143999"/>
              <a:gd name="connsiteY17215" fmla="*/ 5982849 h 6844842"/>
              <a:gd name="connsiteX17216" fmla="*/ 6125560 w 9143999"/>
              <a:gd name="connsiteY17216" fmla="*/ 6017138 h 6844842"/>
              <a:gd name="connsiteX17217" fmla="*/ 6105271 w 9143999"/>
              <a:gd name="connsiteY17217" fmla="*/ 6033853 h 6844842"/>
              <a:gd name="connsiteX17218" fmla="*/ 526522 w 9143999"/>
              <a:gd name="connsiteY17218" fmla="*/ 6033924 h 6844842"/>
              <a:gd name="connsiteX17219" fmla="*/ 508021 w 9143999"/>
              <a:gd name="connsiteY17219" fmla="*/ 6022851 h 6844842"/>
              <a:gd name="connsiteX17220" fmla="*/ 503451 w 9143999"/>
              <a:gd name="connsiteY17220" fmla="*/ 5975990 h 6844842"/>
              <a:gd name="connsiteX17221" fmla="*/ 546317 w 9143999"/>
              <a:gd name="connsiteY17221" fmla="*/ 5976562 h 6844842"/>
              <a:gd name="connsiteX17222" fmla="*/ 542887 w 9143999"/>
              <a:gd name="connsiteY17222" fmla="*/ 6022280 h 6844842"/>
              <a:gd name="connsiteX17223" fmla="*/ 526522 w 9143999"/>
              <a:gd name="connsiteY17223" fmla="*/ 6033924 h 6844842"/>
              <a:gd name="connsiteX17224" fmla="*/ 8617475 w 9143999"/>
              <a:gd name="connsiteY17224" fmla="*/ 6033924 h 6844842"/>
              <a:gd name="connsiteX17225" fmla="*/ 8601110 w 9143999"/>
              <a:gd name="connsiteY17225" fmla="*/ 6022280 h 6844842"/>
              <a:gd name="connsiteX17226" fmla="*/ 8597680 w 9143999"/>
              <a:gd name="connsiteY17226" fmla="*/ 5976562 h 6844842"/>
              <a:gd name="connsiteX17227" fmla="*/ 8640546 w 9143999"/>
              <a:gd name="connsiteY17227" fmla="*/ 5975990 h 6844842"/>
              <a:gd name="connsiteX17228" fmla="*/ 8635976 w 9143999"/>
              <a:gd name="connsiteY17228" fmla="*/ 6022851 h 6844842"/>
              <a:gd name="connsiteX17229" fmla="*/ 8617475 w 9143999"/>
              <a:gd name="connsiteY17229" fmla="*/ 6033924 h 6844842"/>
              <a:gd name="connsiteX17230" fmla="*/ 1450673 w 9143999"/>
              <a:gd name="connsiteY17230" fmla="*/ 6033994 h 6844842"/>
              <a:gd name="connsiteX17231" fmla="*/ 1435029 w 9143999"/>
              <a:gd name="connsiteY17231" fmla="*/ 6021134 h 6844842"/>
              <a:gd name="connsiteX17232" fmla="*/ 1461318 w 9143999"/>
              <a:gd name="connsiteY17232" fmla="*/ 5969703 h 6844842"/>
              <a:gd name="connsiteX17233" fmla="*/ 1467604 w 9143999"/>
              <a:gd name="connsiteY17233" fmla="*/ 6024563 h 6844842"/>
              <a:gd name="connsiteX17234" fmla="*/ 1450673 w 9143999"/>
              <a:gd name="connsiteY17234" fmla="*/ 6033994 h 6844842"/>
              <a:gd name="connsiteX17235" fmla="*/ 7693324 w 9143999"/>
              <a:gd name="connsiteY17235" fmla="*/ 6033994 h 6844842"/>
              <a:gd name="connsiteX17236" fmla="*/ 7676393 w 9143999"/>
              <a:gd name="connsiteY17236" fmla="*/ 6024563 h 6844842"/>
              <a:gd name="connsiteX17237" fmla="*/ 7682679 w 9143999"/>
              <a:gd name="connsiteY17237" fmla="*/ 5969703 h 6844842"/>
              <a:gd name="connsiteX17238" fmla="*/ 7708968 w 9143999"/>
              <a:gd name="connsiteY17238" fmla="*/ 6021134 h 6844842"/>
              <a:gd name="connsiteX17239" fmla="*/ 7693324 w 9143999"/>
              <a:gd name="connsiteY17239" fmla="*/ 6033994 h 6844842"/>
              <a:gd name="connsiteX17240" fmla="*/ 2775678 w 9143999"/>
              <a:gd name="connsiteY17240" fmla="*/ 6034209 h 6844842"/>
              <a:gd name="connsiteX17241" fmla="*/ 2758247 w 9143999"/>
              <a:gd name="connsiteY17241" fmla="*/ 6024565 h 6844842"/>
              <a:gd name="connsiteX17242" fmla="*/ 2752532 w 9143999"/>
              <a:gd name="connsiteY17242" fmla="*/ 5974847 h 6844842"/>
              <a:gd name="connsiteX17243" fmla="*/ 2800538 w 9143999"/>
              <a:gd name="connsiteY17243" fmla="*/ 5978848 h 6844842"/>
              <a:gd name="connsiteX17244" fmla="*/ 2794823 w 9143999"/>
              <a:gd name="connsiteY17244" fmla="*/ 6022851 h 6844842"/>
              <a:gd name="connsiteX17245" fmla="*/ 2775678 w 9143999"/>
              <a:gd name="connsiteY17245" fmla="*/ 6034209 h 6844842"/>
              <a:gd name="connsiteX17246" fmla="*/ 6368319 w 9143999"/>
              <a:gd name="connsiteY17246" fmla="*/ 6034209 h 6844842"/>
              <a:gd name="connsiteX17247" fmla="*/ 6349174 w 9143999"/>
              <a:gd name="connsiteY17247" fmla="*/ 6022851 h 6844842"/>
              <a:gd name="connsiteX17248" fmla="*/ 6343459 w 9143999"/>
              <a:gd name="connsiteY17248" fmla="*/ 5978848 h 6844842"/>
              <a:gd name="connsiteX17249" fmla="*/ 6391465 w 9143999"/>
              <a:gd name="connsiteY17249" fmla="*/ 5974847 h 6844842"/>
              <a:gd name="connsiteX17250" fmla="*/ 6385750 w 9143999"/>
              <a:gd name="connsiteY17250" fmla="*/ 6024565 h 6844842"/>
              <a:gd name="connsiteX17251" fmla="*/ 6368319 w 9143999"/>
              <a:gd name="connsiteY17251" fmla="*/ 6034209 h 6844842"/>
              <a:gd name="connsiteX17252" fmla="*/ 3437290 w 9143999"/>
              <a:gd name="connsiteY17252" fmla="*/ 6034211 h 6844842"/>
              <a:gd name="connsiteX17253" fmla="*/ 3414430 w 9143999"/>
              <a:gd name="connsiteY17253" fmla="*/ 6022282 h 6844842"/>
              <a:gd name="connsiteX17254" fmla="*/ 3437290 w 9143999"/>
              <a:gd name="connsiteY17254" fmla="*/ 5964564 h 6844842"/>
              <a:gd name="connsiteX17255" fmla="*/ 3460150 w 9143999"/>
              <a:gd name="connsiteY17255" fmla="*/ 6023426 h 6844842"/>
              <a:gd name="connsiteX17256" fmla="*/ 3437290 w 9143999"/>
              <a:gd name="connsiteY17256" fmla="*/ 6034211 h 6844842"/>
              <a:gd name="connsiteX17257" fmla="*/ 5706707 w 9143999"/>
              <a:gd name="connsiteY17257" fmla="*/ 6034211 h 6844842"/>
              <a:gd name="connsiteX17258" fmla="*/ 5683847 w 9143999"/>
              <a:gd name="connsiteY17258" fmla="*/ 6023426 h 6844842"/>
              <a:gd name="connsiteX17259" fmla="*/ 5706707 w 9143999"/>
              <a:gd name="connsiteY17259" fmla="*/ 5964564 h 6844842"/>
              <a:gd name="connsiteX17260" fmla="*/ 5729567 w 9143999"/>
              <a:gd name="connsiteY17260" fmla="*/ 6022282 h 6844842"/>
              <a:gd name="connsiteX17261" fmla="*/ 5706707 w 9143999"/>
              <a:gd name="connsiteY17261" fmla="*/ 6034211 h 6844842"/>
              <a:gd name="connsiteX17262" fmla="*/ 1715216 w 9143999"/>
              <a:gd name="connsiteY17262" fmla="*/ 6034287 h 6844842"/>
              <a:gd name="connsiteX17263" fmla="*/ 1691213 w 9143999"/>
              <a:gd name="connsiteY17263" fmla="*/ 6022285 h 6844842"/>
              <a:gd name="connsiteX17264" fmla="*/ 1682069 w 9143999"/>
              <a:gd name="connsiteY17264" fmla="*/ 5991997 h 6844842"/>
              <a:gd name="connsiteX17265" fmla="*/ 1741505 w 9143999"/>
              <a:gd name="connsiteY17265" fmla="*/ 5971996 h 6844842"/>
              <a:gd name="connsiteX17266" fmla="*/ 1740934 w 9143999"/>
              <a:gd name="connsiteY17266" fmla="*/ 6022285 h 6844842"/>
              <a:gd name="connsiteX17267" fmla="*/ 1715216 w 9143999"/>
              <a:gd name="connsiteY17267" fmla="*/ 6034287 h 6844842"/>
              <a:gd name="connsiteX17268" fmla="*/ 7428781 w 9143999"/>
              <a:gd name="connsiteY17268" fmla="*/ 6034287 h 6844842"/>
              <a:gd name="connsiteX17269" fmla="*/ 7403063 w 9143999"/>
              <a:gd name="connsiteY17269" fmla="*/ 6022285 h 6844842"/>
              <a:gd name="connsiteX17270" fmla="*/ 7402492 w 9143999"/>
              <a:gd name="connsiteY17270" fmla="*/ 5971996 h 6844842"/>
              <a:gd name="connsiteX17271" fmla="*/ 7461928 w 9143999"/>
              <a:gd name="connsiteY17271" fmla="*/ 5991997 h 6844842"/>
              <a:gd name="connsiteX17272" fmla="*/ 7452784 w 9143999"/>
              <a:gd name="connsiteY17272" fmla="*/ 6022285 h 6844842"/>
              <a:gd name="connsiteX17273" fmla="*/ 7428781 w 9143999"/>
              <a:gd name="connsiteY17273" fmla="*/ 6034287 h 6844842"/>
              <a:gd name="connsiteX17274" fmla="*/ 2246446 w 9143999"/>
              <a:gd name="connsiteY17274" fmla="*/ 6034850 h 6844842"/>
              <a:gd name="connsiteX17275" fmla="*/ 2229301 w 9143999"/>
              <a:gd name="connsiteY17275" fmla="*/ 6023992 h 6844842"/>
              <a:gd name="connsiteX17276" fmla="*/ 2247589 w 9143999"/>
              <a:gd name="connsiteY17276" fmla="*/ 5966274 h 6844842"/>
              <a:gd name="connsiteX17277" fmla="*/ 2279022 w 9143999"/>
              <a:gd name="connsiteY17277" fmla="*/ 5999419 h 6844842"/>
              <a:gd name="connsiteX17278" fmla="*/ 2246446 w 9143999"/>
              <a:gd name="connsiteY17278" fmla="*/ 6034850 h 6844842"/>
              <a:gd name="connsiteX17279" fmla="*/ 3567956 w 9143999"/>
              <a:gd name="connsiteY17279" fmla="*/ 6034850 h 6844842"/>
              <a:gd name="connsiteX17280" fmla="*/ 3548525 w 9143999"/>
              <a:gd name="connsiteY17280" fmla="*/ 6020563 h 6844842"/>
              <a:gd name="connsiteX17281" fmla="*/ 3543382 w 9143999"/>
              <a:gd name="connsiteY17281" fmla="*/ 5980561 h 6844842"/>
              <a:gd name="connsiteX17282" fmla="*/ 3602818 w 9143999"/>
              <a:gd name="connsiteY17282" fmla="*/ 5999419 h 6844842"/>
              <a:gd name="connsiteX17283" fmla="*/ 3567956 w 9143999"/>
              <a:gd name="connsiteY17283" fmla="*/ 6034850 h 6844842"/>
              <a:gd name="connsiteX17284" fmla="*/ 5576041 w 9143999"/>
              <a:gd name="connsiteY17284" fmla="*/ 6034850 h 6844842"/>
              <a:gd name="connsiteX17285" fmla="*/ 5541179 w 9143999"/>
              <a:gd name="connsiteY17285" fmla="*/ 5999419 h 6844842"/>
              <a:gd name="connsiteX17286" fmla="*/ 5600615 w 9143999"/>
              <a:gd name="connsiteY17286" fmla="*/ 5980561 h 6844842"/>
              <a:gd name="connsiteX17287" fmla="*/ 5595472 w 9143999"/>
              <a:gd name="connsiteY17287" fmla="*/ 6020563 h 6844842"/>
              <a:gd name="connsiteX17288" fmla="*/ 5576041 w 9143999"/>
              <a:gd name="connsiteY17288" fmla="*/ 6034850 h 6844842"/>
              <a:gd name="connsiteX17289" fmla="*/ 6897551 w 9143999"/>
              <a:gd name="connsiteY17289" fmla="*/ 6034850 h 6844842"/>
              <a:gd name="connsiteX17290" fmla="*/ 6864975 w 9143999"/>
              <a:gd name="connsiteY17290" fmla="*/ 5999419 h 6844842"/>
              <a:gd name="connsiteX17291" fmla="*/ 6896408 w 9143999"/>
              <a:gd name="connsiteY17291" fmla="*/ 5966274 h 6844842"/>
              <a:gd name="connsiteX17292" fmla="*/ 6914696 w 9143999"/>
              <a:gd name="connsiteY17292" fmla="*/ 6023992 h 6844842"/>
              <a:gd name="connsiteX17293" fmla="*/ 6897551 w 9143999"/>
              <a:gd name="connsiteY17293" fmla="*/ 6034850 h 6844842"/>
              <a:gd name="connsiteX17294" fmla="*/ 4364515 w 9143999"/>
              <a:gd name="connsiteY17294" fmla="*/ 6034853 h 6844842"/>
              <a:gd name="connsiteX17295" fmla="*/ 4339369 w 9143999"/>
              <a:gd name="connsiteY17295" fmla="*/ 6019993 h 6844842"/>
              <a:gd name="connsiteX17296" fmla="*/ 4338798 w 9143999"/>
              <a:gd name="connsiteY17296" fmla="*/ 5974849 h 6844842"/>
              <a:gd name="connsiteX17297" fmla="*/ 4401663 w 9143999"/>
              <a:gd name="connsiteY17297" fmla="*/ 5995420 h 6844842"/>
              <a:gd name="connsiteX17298" fmla="*/ 4364515 w 9143999"/>
              <a:gd name="connsiteY17298" fmla="*/ 6034853 h 6844842"/>
              <a:gd name="connsiteX17299" fmla="*/ 4779482 w 9143999"/>
              <a:gd name="connsiteY17299" fmla="*/ 6034853 h 6844842"/>
              <a:gd name="connsiteX17300" fmla="*/ 4742334 w 9143999"/>
              <a:gd name="connsiteY17300" fmla="*/ 5995420 h 6844842"/>
              <a:gd name="connsiteX17301" fmla="*/ 4805199 w 9143999"/>
              <a:gd name="connsiteY17301" fmla="*/ 5974849 h 6844842"/>
              <a:gd name="connsiteX17302" fmla="*/ 4804628 w 9143999"/>
              <a:gd name="connsiteY17302" fmla="*/ 6019993 h 6844842"/>
              <a:gd name="connsiteX17303" fmla="*/ 4779482 w 9143999"/>
              <a:gd name="connsiteY17303" fmla="*/ 6034853 h 6844842"/>
              <a:gd name="connsiteX17304" fmla="*/ 1184558 w 9143999"/>
              <a:gd name="connsiteY17304" fmla="*/ 6034856 h 6844842"/>
              <a:gd name="connsiteX17305" fmla="*/ 1158269 w 9143999"/>
              <a:gd name="connsiteY17305" fmla="*/ 6022282 h 6844842"/>
              <a:gd name="connsiteX17306" fmla="*/ 1160555 w 9143999"/>
              <a:gd name="connsiteY17306" fmla="*/ 5971994 h 6844842"/>
              <a:gd name="connsiteX17307" fmla="*/ 1223420 w 9143999"/>
              <a:gd name="connsiteY17307" fmla="*/ 5997138 h 6844842"/>
              <a:gd name="connsiteX17308" fmla="*/ 1184558 w 9143999"/>
              <a:gd name="connsiteY17308" fmla="*/ 6034856 h 6844842"/>
              <a:gd name="connsiteX17309" fmla="*/ 7959439 w 9143999"/>
              <a:gd name="connsiteY17309" fmla="*/ 6034856 h 6844842"/>
              <a:gd name="connsiteX17310" fmla="*/ 7920577 w 9143999"/>
              <a:gd name="connsiteY17310" fmla="*/ 5997138 h 6844842"/>
              <a:gd name="connsiteX17311" fmla="*/ 7983442 w 9143999"/>
              <a:gd name="connsiteY17311" fmla="*/ 5971994 h 6844842"/>
              <a:gd name="connsiteX17312" fmla="*/ 7985728 w 9143999"/>
              <a:gd name="connsiteY17312" fmla="*/ 6022282 h 6844842"/>
              <a:gd name="connsiteX17313" fmla="*/ 7959439 w 9143999"/>
              <a:gd name="connsiteY17313" fmla="*/ 6034856 h 6844842"/>
              <a:gd name="connsiteX17314" fmla="*/ 3306766 w 9143999"/>
              <a:gd name="connsiteY17314" fmla="*/ 6035141 h 6844842"/>
              <a:gd name="connsiteX17315" fmla="*/ 3280905 w 9143999"/>
              <a:gd name="connsiteY17315" fmla="*/ 6022282 h 6844842"/>
              <a:gd name="connsiteX17316" fmla="*/ 3276333 w 9143999"/>
              <a:gd name="connsiteY17316" fmla="*/ 5973708 h 6844842"/>
              <a:gd name="connsiteX17317" fmla="*/ 3325482 w 9143999"/>
              <a:gd name="connsiteY17317" fmla="*/ 5967993 h 6844842"/>
              <a:gd name="connsiteX17318" fmla="*/ 3333483 w 9143999"/>
              <a:gd name="connsiteY17318" fmla="*/ 6017139 h 6844842"/>
              <a:gd name="connsiteX17319" fmla="*/ 3306766 w 9143999"/>
              <a:gd name="connsiteY17319" fmla="*/ 6035141 h 6844842"/>
              <a:gd name="connsiteX17320" fmla="*/ 5837231 w 9143999"/>
              <a:gd name="connsiteY17320" fmla="*/ 6035141 h 6844842"/>
              <a:gd name="connsiteX17321" fmla="*/ 5810514 w 9143999"/>
              <a:gd name="connsiteY17321" fmla="*/ 6017139 h 6844842"/>
              <a:gd name="connsiteX17322" fmla="*/ 5818515 w 9143999"/>
              <a:gd name="connsiteY17322" fmla="*/ 5967993 h 6844842"/>
              <a:gd name="connsiteX17323" fmla="*/ 5867664 w 9143999"/>
              <a:gd name="connsiteY17323" fmla="*/ 5973708 h 6844842"/>
              <a:gd name="connsiteX17324" fmla="*/ 5863092 w 9143999"/>
              <a:gd name="connsiteY17324" fmla="*/ 6022282 h 6844842"/>
              <a:gd name="connsiteX17325" fmla="*/ 5837231 w 9143999"/>
              <a:gd name="connsiteY17325" fmla="*/ 6035141 h 6844842"/>
              <a:gd name="connsiteX17326" fmla="*/ 2511067 w 9143999"/>
              <a:gd name="connsiteY17326" fmla="*/ 6035142 h 6844842"/>
              <a:gd name="connsiteX17327" fmla="*/ 2483206 w 9143999"/>
              <a:gd name="connsiteY17327" fmla="*/ 6020571 h 6844842"/>
              <a:gd name="connsiteX17328" fmla="*/ 2484349 w 9143999"/>
              <a:gd name="connsiteY17328" fmla="*/ 5971994 h 6844842"/>
              <a:gd name="connsiteX17329" fmla="*/ 2538070 w 9143999"/>
              <a:gd name="connsiteY17329" fmla="*/ 6022284 h 6844842"/>
              <a:gd name="connsiteX17330" fmla="*/ 2511067 w 9143999"/>
              <a:gd name="connsiteY17330" fmla="*/ 6035142 h 6844842"/>
              <a:gd name="connsiteX17331" fmla="*/ 6632930 w 9143999"/>
              <a:gd name="connsiteY17331" fmla="*/ 6035142 h 6844842"/>
              <a:gd name="connsiteX17332" fmla="*/ 6605927 w 9143999"/>
              <a:gd name="connsiteY17332" fmla="*/ 6022284 h 6844842"/>
              <a:gd name="connsiteX17333" fmla="*/ 6659648 w 9143999"/>
              <a:gd name="connsiteY17333" fmla="*/ 5971994 h 6844842"/>
              <a:gd name="connsiteX17334" fmla="*/ 6660791 w 9143999"/>
              <a:gd name="connsiteY17334" fmla="*/ 6020571 h 6844842"/>
              <a:gd name="connsiteX17335" fmla="*/ 6632930 w 9143999"/>
              <a:gd name="connsiteY17335" fmla="*/ 6035142 h 6844842"/>
              <a:gd name="connsiteX17336" fmla="*/ 2898056 w 9143999"/>
              <a:gd name="connsiteY17336" fmla="*/ 6036003 h 6844842"/>
              <a:gd name="connsiteX17337" fmla="*/ 2880911 w 9143999"/>
              <a:gd name="connsiteY17337" fmla="*/ 5969140 h 6844842"/>
              <a:gd name="connsiteX17338" fmla="*/ 2937490 w 9143999"/>
              <a:gd name="connsiteY17338" fmla="*/ 5972569 h 6844842"/>
              <a:gd name="connsiteX17339" fmla="*/ 2942062 w 9143999"/>
              <a:gd name="connsiteY17339" fmla="*/ 6021145 h 6844842"/>
              <a:gd name="connsiteX17340" fmla="*/ 2898056 w 9143999"/>
              <a:gd name="connsiteY17340" fmla="*/ 6036003 h 6844842"/>
              <a:gd name="connsiteX17341" fmla="*/ 6245941 w 9143999"/>
              <a:gd name="connsiteY17341" fmla="*/ 6036003 h 6844842"/>
              <a:gd name="connsiteX17342" fmla="*/ 6201935 w 9143999"/>
              <a:gd name="connsiteY17342" fmla="*/ 6021145 h 6844842"/>
              <a:gd name="connsiteX17343" fmla="*/ 6206507 w 9143999"/>
              <a:gd name="connsiteY17343" fmla="*/ 5972569 h 6844842"/>
              <a:gd name="connsiteX17344" fmla="*/ 6263086 w 9143999"/>
              <a:gd name="connsiteY17344" fmla="*/ 5969140 h 6844842"/>
              <a:gd name="connsiteX17345" fmla="*/ 6245941 w 9143999"/>
              <a:gd name="connsiteY17345" fmla="*/ 6036003 h 6844842"/>
              <a:gd name="connsiteX17346" fmla="*/ 4507459 w 9143999"/>
              <a:gd name="connsiteY17346" fmla="*/ 6036865 h 6844842"/>
              <a:gd name="connsiteX17347" fmla="*/ 4475740 w 9143999"/>
              <a:gd name="connsiteY17347" fmla="*/ 6035436 h 6844842"/>
              <a:gd name="connsiteX17348" fmla="*/ 4482027 w 9143999"/>
              <a:gd name="connsiteY17348" fmla="*/ 5957715 h 6844842"/>
              <a:gd name="connsiteX17349" fmla="*/ 4515174 w 9143999"/>
              <a:gd name="connsiteY17349" fmla="*/ 5960001 h 6844842"/>
              <a:gd name="connsiteX17350" fmla="*/ 4540320 w 9143999"/>
              <a:gd name="connsiteY17350" fmla="*/ 5976003 h 6844842"/>
              <a:gd name="connsiteX17351" fmla="*/ 4541463 w 9143999"/>
              <a:gd name="connsiteY17351" fmla="*/ 6017718 h 6844842"/>
              <a:gd name="connsiteX17352" fmla="*/ 4528890 w 9143999"/>
              <a:gd name="connsiteY17352" fmla="*/ 6026293 h 6844842"/>
              <a:gd name="connsiteX17353" fmla="*/ 4507459 w 9143999"/>
              <a:gd name="connsiteY17353" fmla="*/ 6036865 h 6844842"/>
              <a:gd name="connsiteX17354" fmla="*/ 4636538 w 9143999"/>
              <a:gd name="connsiteY17354" fmla="*/ 6036865 h 6844842"/>
              <a:gd name="connsiteX17355" fmla="*/ 4615107 w 9143999"/>
              <a:gd name="connsiteY17355" fmla="*/ 6026293 h 6844842"/>
              <a:gd name="connsiteX17356" fmla="*/ 4602534 w 9143999"/>
              <a:gd name="connsiteY17356" fmla="*/ 6017718 h 6844842"/>
              <a:gd name="connsiteX17357" fmla="*/ 4603677 w 9143999"/>
              <a:gd name="connsiteY17357" fmla="*/ 5976003 h 6844842"/>
              <a:gd name="connsiteX17358" fmla="*/ 4628823 w 9143999"/>
              <a:gd name="connsiteY17358" fmla="*/ 5960001 h 6844842"/>
              <a:gd name="connsiteX17359" fmla="*/ 4661970 w 9143999"/>
              <a:gd name="connsiteY17359" fmla="*/ 5957715 h 6844842"/>
              <a:gd name="connsiteX17360" fmla="*/ 4668257 w 9143999"/>
              <a:gd name="connsiteY17360" fmla="*/ 6035436 h 6844842"/>
              <a:gd name="connsiteX17361" fmla="*/ 4636538 w 9143999"/>
              <a:gd name="connsiteY17361" fmla="*/ 6036865 h 6844842"/>
              <a:gd name="connsiteX17362" fmla="*/ 3709909 w 9143999"/>
              <a:gd name="connsiteY17362" fmla="*/ 6038852 h 6844842"/>
              <a:gd name="connsiteX17363" fmla="*/ 3682048 w 9143999"/>
              <a:gd name="connsiteY17363" fmla="*/ 6036576 h 6844842"/>
              <a:gd name="connsiteX17364" fmla="*/ 3658045 w 9143999"/>
              <a:gd name="connsiteY17364" fmla="*/ 5991430 h 6844842"/>
              <a:gd name="connsiteX17365" fmla="*/ 3697479 w 9143999"/>
              <a:gd name="connsiteY17365" fmla="*/ 5952569 h 6844842"/>
              <a:gd name="connsiteX17366" fmla="*/ 3742056 w 9143999"/>
              <a:gd name="connsiteY17366" fmla="*/ 5986859 h 6844842"/>
              <a:gd name="connsiteX17367" fmla="*/ 3709909 w 9143999"/>
              <a:gd name="connsiteY17367" fmla="*/ 6038852 h 6844842"/>
              <a:gd name="connsiteX17368" fmla="*/ 5434088 w 9143999"/>
              <a:gd name="connsiteY17368" fmla="*/ 6038852 h 6844842"/>
              <a:gd name="connsiteX17369" fmla="*/ 5401941 w 9143999"/>
              <a:gd name="connsiteY17369" fmla="*/ 5986859 h 6844842"/>
              <a:gd name="connsiteX17370" fmla="*/ 5446518 w 9143999"/>
              <a:gd name="connsiteY17370" fmla="*/ 5952569 h 6844842"/>
              <a:gd name="connsiteX17371" fmla="*/ 5485952 w 9143999"/>
              <a:gd name="connsiteY17371" fmla="*/ 5991430 h 6844842"/>
              <a:gd name="connsiteX17372" fmla="*/ 5461949 w 9143999"/>
              <a:gd name="connsiteY17372" fmla="*/ 6036576 h 6844842"/>
              <a:gd name="connsiteX17373" fmla="*/ 5434088 w 9143999"/>
              <a:gd name="connsiteY17373" fmla="*/ 6038852 h 6844842"/>
              <a:gd name="connsiteX17374" fmla="*/ 1056299 w 9143999"/>
              <a:gd name="connsiteY17374" fmla="*/ 6040006 h 6844842"/>
              <a:gd name="connsiteX17375" fmla="*/ 1030598 w 9143999"/>
              <a:gd name="connsiteY17375" fmla="*/ 6036578 h 6844842"/>
              <a:gd name="connsiteX17376" fmla="*/ 1010033 w 9143999"/>
              <a:gd name="connsiteY17376" fmla="*/ 5986289 h 6844842"/>
              <a:gd name="connsiteX17377" fmla="*/ 1055159 w 9143999"/>
              <a:gd name="connsiteY17377" fmla="*/ 5949142 h 6844842"/>
              <a:gd name="connsiteX17378" fmla="*/ 1103670 w 9143999"/>
              <a:gd name="connsiteY17378" fmla="*/ 5999433 h 6844842"/>
              <a:gd name="connsiteX17379" fmla="*/ 1056299 w 9143999"/>
              <a:gd name="connsiteY17379" fmla="*/ 6040006 h 6844842"/>
              <a:gd name="connsiteX17380" fmla="*/ 8087698 w 9143999"/>
              <a:gd name="connsiteY17380" fmla="*/ 6040006 h 6844842"/>
              <a:gd name="connsiteX17381" fmla="*/ 8040327 w 9143999"/>
              <a:gd name="connsiteY17381" fmla="*/ 5999433 h 6844842"/>
              <a:gd name="connsiteX17382" fmla="*/ 8088838 w 9143999"/>
              <a:gd name="connsiteY17382" fmla="*/ 5949142 h 6844842"/>
              <a:gd name="connsiteX17383" fmla="*/ 8133964 w 9143999"/>
              <a:gd name="connsiteY17383" fmla="*/ 5986289 h 6844842"/>
              <a:gd name="connsiteX17384" fmla="*/ 8113399 w 9143999"/>
              <a:gd name="connsiteY17384" fmla="*/ 6036578 h 6844842"/>
              <a:gd name="connsiteX17385" fmla="*/ 8087698 w 9143999"/>
              <a:gd name="connsiteY17385" fmla="*/ 6040006 h 6844842"/>
              <a:gd name="connsiteX17386" fmla="*/ 266993 w 9143999"/>
              <a:gd name="connsiteY17386" fmla="*/ 6040292 h 6844842"/>
              <a:gd name="connsiteX17387" fmla="*/ 227983 w 9143999"/>
              <a:gd name="connsiteY17387" fmla="*/ 6026291 h 6844842"/>
              <a:gd name="connsiteX17388" fmla="*/ 231408 w 9143999"/>
              <a:gd name="connsiteY17388" fmla="*/ 5964001 h 6844842"/>
              <a:gd name="connsiteX17389" fmla="*/ 290171 w 9143999"/>
              <a:gd name="connsiteY17389" fmla="*/ 5966857 h 6844842"/>
              <a:gd name="connsiteX17390" fmla="*/ 298728 w 9143999"/>
              <a:gd name="connsiteY17390" fmla="*/ 6020004 h 6844842"/>
              <a:gd name="connsiteX17391" fmla="*/ 266993 w 9143999"/>
              <a:gd name="connsiteY17391" fmla="*/ 6040292 h 6844842"/>
              <a:gd name="connsiteX17392" fmla="*/ 8877004 w 9143999"/>
              <a:gd name="connsiteY17392" fmla="*/ 6040292 h 6844842"/>
              <a:gd name="connsiteX17393" fmla="*/ 8845269 w 9143999"/>
              <a:gd name="connsiteY17393" fmla="*/ 6020004 h 6844842"/>
              <a:gd name="connsiteX17394" fmla="*/ 8853826 w 9143999"/>
              <a:gd name="connsiteY17394" fmla="*/ 5966857 h 6844842"/>
              <a:gd name="connsiteX17395" fmla="*/ 8912589 w 9143999"/>
              <a:gd name="connsiteY17395" fmla="*/ 5964001 h 6844842"/>
              <a:gd name="connsiteX17396" fmla="*/ 8916014 w 9143999"/>
              <a:gd name="connsiteY17396" fmla="*/ 6026291 h 6844842"/>
              <a:gd name="connsiteX17397" fmla="*/ 8877004 w 9143999"/>
              <a:gd name="connsiteY17397" fmla="*/ 6040292 h 6844842"/>
              <a:gd name="connsiteX17398" fmla="*/ 4229423 w 9143999"/>
              <a:gd name="connsiteY17398" fmla="*/ 6045716 h 6844842"/>
              <a:gd name="connsiteX17399" fmla="*/ 4202419 w 9143999"/>
              <a:gd name="connsiteY17399" fmla="*/ 6031428 h 6844842"/>
              <a:gd name="connsiteX17400" fmla="*/ 4200705 w 9143999"/>
              <a:gd name="connsiteY17400" fmla="*/ 5964566 h 6844842"/>
              <a:gd name="connsiteX17401" fmla="*/ 4273857 w 9143999"/>
              <a:gd name="connsiteY17401" fmla="*/ 5978282 h 6844842"/>
              <a:gd name="connsiteX17402" fmla="*/ 4255569 w 9143999"/>
              <a:gd name="connsiteY17402" fmla="*/ 6037714 h 6844842"/>
              <a:gd name="connsiteX17403" fmla="*/ 4229423 w 9143999"/>
              <a:gd name="connsiteY17403" fmla="*/ 6045716 h 6844842"/>
              <a:gd name="connsiteX17404" fmla="*/ 4914574 w 9143999"/>
              <a:gd name="connsiteY17404" fmla="*/ 6045716 h 6844842"/>
              <a:gd name="connsiteX17405" fmla="*/ 4888428 w 9143999"/>
              <a:gd name="connsiteY17405" fmla="*/ 6037714 h 6844842"/>
              <a:gd name="connsiteX17406" fmla="*/ 4870140 w 9143999"/>
              <a:gd name="connsiteY17406" fmla="*/ 5978282 h 6844842"/>
              <a:gd name="connsiteX17407" fmla="*/ 4943292 w 9143999"/>
              <a:gd name="connsiteY17407" fmla="*/ 5964566 h 6844842"/>
              <a:gd name="connsiteX17408" fmla="*/ 4941578 w 9143999"/>
              <a:gd name="connsiteY17408" fmla="*/ 6031428 h 6844842"/>
              <a:gd name="connsiteX17409" fmla="*/ 4914574 w 9143999"/>
              <a:gd name="connsiteY17409" fmla="*/ 6045716 h 6844842"/>
              <a:gd name="connsiteX17410" fmla="*/ 393350 w 9143999"/>
              <a:gd name="connsiteY17410" fmla="*/ 6137469 h 6844842"/>
              <a:gd name="connsiteX17411" fmla="*/ 385908 w 9143999"/>
              <a:gd name="connsiteY17411" fmla="*/ 6131183 h 6844842"/>
              <a:gd name="connsiteX17412" fmla="*/ 393350 w 9143999"/>
              <a:gd name="connsiteY17412" fmla="*/ 6125469 h 6844842"/>
              <a:gd name="connsiteX17413" fmla="*/ 400793 w 9143999"/>
              <a:gd name="connsiteY17413" fmla="*/ 6131183 h 6844842"/>
              <a:gd name="connsiteX17414" fmla="*/ 393350 w 9143999"/>
              <a:gd name="connsiteY17414" fmla="*/ 6137469 h 6844842"/>
              <a:gd name="connsiteX17415" fmla="*/ 8750647 w 9143999"/>
              <a:gd name="connsiteY17415" fmla="*/ 6137469 h 6844842"/>
              <a:gd name="connsiteX17416" fmla="*/ 8743204 w 9143999"/>
              <a:gd name="connsiteY17416" fmla="*/ 6131183 h 6844842"/>
              <a:gd name="connsiteX17417" fmla="*/ 8750647 w 9143999"/>
              <a:gd name="connsiteY17417" fmla="*/ 6125469 h 6844842"/>
              <a:gd name="connsiteX17418" fmla="*/ 8758089 w 9143999"/>
              <a:gd name="connsiteY17418" fmla="*/ 6131183 h 6844842"/>
              <a:gd name="connsiteX17419" fmla="*/ 8750647 w 9143999"/>
              <a:gd name="connsiteY17419" fmla="*/ 6137469 h 6844842"/>
              <a:gd name="connsiteX17420" fmla="*/ 2244165 w 9143999"/>
              <a:gd name="connsiteY17420" fmla="*/ 6137472 h 6844842"/>
              <a:gd name="connsiteX17421" fmla="*/ 2234449 w 9143999"/>
              <a:gd name="connsiteY17421" fmla="*/ 6130615 h 6844842"/>
              <a:gd name="connsiteX17422" fmla="*/ 2256166 w 9143999"/>
              <a:gd name="connsiteY17422" fmla="*/ 6128329 h 6844842"/>
              <a:gd name="connsiteX17423" fmla="*/ 2244165 w 9143999"/>
              <a:gd name="connsiteY17423" fmla="*/ 6137472 h 6844842"/>
              <a:gd name="connsiteX17424" fmla="*/ 2512919 w 9143999"/>
              <a:gd name="connsiteY17424" fmla="*/ 6137472 h 6844842"/>
              <a:gd name="connsiteX17425" fmla="*/ 2504347 w 9143999"/>
              <a:gd name="connsiteY17425" fmla="*/ 6132330 h 6844842"/>
              <a:gd name="connsiteX17426" fmla="*/ 2518634 w 9143999"/>
              <a:gd name="connsiteY17426" fmla="*/ 6123187 h 6844842"/>
              <a:gd name="connsiteX17427" fmla="*/ 2512919 w 9143999"/>
              <a:gd name="connsiteY17427" fmla="*/ 6137472 h 6844842"/>
              <a:gd name="connsiteX17428" fmla="*/ 6631078 w 9143999"/>
              <a:gd name="connsiteY17428" fmla="*/ 6137472 h 6844842"/>
              <a:gd name="connsiteX17429" fmla="*/ 6625363 w 9143999"/>
              <a:gd name="connsiteY17429" fmla="*/ 6123187 h 6844842"/>
              <a:gd name="connsiteX17430" fmla="*/ 6639650 w 9143999"/>
              <a:gd name="connsiteY17430" fmla="*/ 6132330 h 6844842"/>
              <a:gd name="connsiteX17431" fmla="*/ 6631078 w 9143999"/>
              <a:gd name="connsiteY17431" fmla="*/ 6137472 h 6844842"/>
              <a:gd name="connsiteX17432" fmla="*/ 6899832 w 9143999"/>
              <a:gd name="connsiteY17432" fmla="*/ 6137472 h 6844842"/>
              <a:gd name="connsiteX17433" fmla="*/ 6887831 w 9143999"/>
              <a:gd name="connsiteY17433" fmla="*/ 6128329 h 6844842"/>
              <a:gd name="connsiteX17434" fmla="*/ 6909548 w 9143999"/>
              <a:gd name="connsiteY17434" fmla="*/ 6130615 h 6844842"/>
              <a:gd name="connsiteX17435" fmla="*/ 6899832 w 9143999"/>
              <a:gd name="connsiteY17435" fmla="*/ 6137472 h 6844842"/>
              <a:gd name="connsiteX17436" fmla="*/ 4368373 w 9143999"/>
              <a:gd name="connsiteY17436" fmla="*/ 6139328 h 6844842"/>
              <a:gd name="connsiteX17437" fmla="*/ 4359372 w 9143999"/>
              <a:gd name="connsiteY17437" fmla="*/ 6139185 h 6844842"/>
              <a:gd name="connsiteX17438" fmla="*/ 4364515 w 9143999"/>
              <a:gd name="connsiteY17438" fmla="*/ 6120326 h 6844842"/>
              <a:gd name="connsiteX17439" fmla="*/ 4373088 w 9143999"/>
              <a:gd name="connsiteY17439" fmla="*/ 6128327 h 6844842"/>
              <a:gd name="connsiteX17440" fmla="*/ 4368373 w 9143999"/>
              <a:gd name="connsiteY17440" fmla="*/ 6139328 h 6844842"/>
              <a:gd name="connsiteX17441" fmla="*/ 4775624 w 9143999"/>
              <a:gd name="connsiteY17441" fmla="*/ 6139328 h 6844842"/>
              <a:gd name="connsiteX17442" fmla="*/ 4770909 w 9143999"/>
              <a:gd name="connsiteY17442" fmla="*/ 6128327 h 6844842"/>
              <a:gd name="connsiteX17443" fmla="*/ 4779482 w 9143999"/>
              <a:gd name="connsiteY17443" fmla="*/ 6120326 h 6844842"/>
              <a:gd name="connsiteX17444" fmla="*/ 4784625 w 9143999"/>
              <a:gd name="connsiteY17444" fmla="*/ 6139185 h 6844842"/>
              <a:gd name="connsiteX17445" fmla="*/ 4775624 w 9143999"/>
              <a:gd name="connsiteY17445" fmla="*/ 6139328 h 6844842"/>
              <a:gd name="connsiteX17446" fmla="*/ 2376830 w 9143999"/>
              <a:gd name="connsiteY17446" fmla="*/ 6142755 h 6844842"/>
              <a:gd name="connsiteX17447" fmla="*/ 2367972 w 9143999"/>
              <a:gd name="connsiteY17447" fmla="*/ 6134610 h 6844842"/>
              <a:gd name="connsiteX17448" fmla="*/ 2373687 w 9143999"/>
              <a:gd name="connsiteY17448" fmla="*/ 6122038 h 6844842"/>
              <a:gd name="connsiteX17449" fmla="*/ 2385688 w 9143999"/>
              <a:gd name="connsiteY17449" fmla="*/ 6134610 h 6844842"/>
              <a:gd name="connsiteX17450" fmla="*/ 2376830 w 9143999"/>
              <a:gd name="connsiteY17450" fmla="*/ 6142755 h 6844842"/>
              <a:gd name="connsiteX17451" fmla="*/ 6767167 w 9143999"/>
              <a:gd name="connsiteY17451" fmla="*/ 6142755 h 6844842"/>
              <a:gd name="connsiteX17452" fmla="*/ 6758309 w 9143999"/>
              <a:gd name="connsiteY17452" fmla="*/ 6134610 h 6844842"/>
              <a:gd name="connsiteX17453" fmla="*/ 6770310 w 9143999"/>
              <a:gd name="connsiteY17453" fmla="*/ 6122038 h 6844842"/>
              <a:gd name="connsiteX17454" fmla="*/ 6776025 w 9143999"/>
              <a:gd name="connsiteY17454" fmla="*/ 6134610 h 6844842"/>
              <a:gd name="connsiteX17455" fmla="*/ 6767167 w 9143999"/>
              <a:gd name="connsiteY17455" fmla="*/ 6142755 h 6844842"/>
              <a:gd name="connsiteX17456" fmla="*/ 1716001 w 9143999"/>
              <a:gd name="connsiteY17456" fmla="*/ 6142974 h 6844842"/>
              <a:gd name="connsiteX17457" fmla="*/ 1704356 w 9143999"/>
              <a:gd name="connsiteY17457" fmla="*/ 6134043 h 6844842"/>
              <a:gd name="connsiteX17458" fmla="*/ 1725502 w 9143999"/>
              <a:gd name="connsiteY17458" fmla="*/ 6120328 h 6844842"/>
              <a:gd name="connsiteX17459" fmla="*/ 1730645 w 9143999"/>
              <a:gd name="connsiteY17459" fmla="*/ 6135187 h 6844842"/>
              <a:gd name="connsiteX17460" fmla="*/ 1716001 w 9143999"/>
              <a:gd name="connsiteY17460" fmla="*/ 6142974 h 6844842"/>
              <a:gd name="connsiteX17461" fmla="*/ 7427996 w 9143999"/>
              <a:gd name="connsiteY17461" fmla="*/ 6142974 h 6844842"/>
              <a:gd name="connsiteX17462" fmla="*/ 7413352 w 9143999"/>
              <a:gd name="connsiteY17462" fmla="*/ 6135187 h 6844842"/>
              <a:gd name="connsiteX17463" fmla="*/ 7418495 w 9143999"/>
              <a:gd name="connsiteY17463" fmla="*/ 6120328 h 6844842"/>
              <a:gd name="connsiteX17464" fmla="*/ 7439641 w 9143999"/>
              <a:gd name="connsiteY17464" fmla="*/ 6134043 h 6844842"/>
              <a:gd name="connsiteX17465" fmla="*/ 7427996 w 9143999"/>
              <a:gd name="connsiteY17465" fmla="*/ 6142974 h 6844842"/>
              <a:gd name="connsiteX17466" fmla="*/ 1061869 w 9143999"/>
              <a:gd name="connsiteY17466" fmla="*/ 6144399 h 6844842"/>
              <a:gd name="connsiteX17467" fmla="*/ 1044895 w 9143999"/>
              <a:gd name="connsiteY17467" fmla="*/ 6142042 h 6844842"/>
              <a:gd name="connsiteX17468" fmla="*/ 1046607 w 9143999"/>
              <a:gd name="connsiteY17468" fmla="*/ 6117468 h 6844842"/>
              <a:gd name="connsiteX17469" fmla="*/ 1069428 w 9143999"/>
              <a:gd name="connsiteY17469" fmla="*/ 6131754 h 6844842"/>
              <a:gd name="connsiteX17470" fmla="*/ 1061869 w 9143999"/>
              <a:gd name="connsiteY17470" fmla="*/ 6144399 h 6844842"/>
              <a:gd name="connsiteX17471" fmla="*/ 8082128 w 9143999"/>
              <a:gd name="connsiteY17471" fmla="*/ 6144399 h 6844842"/>
              <a:gd name="connsiteX17472" fmla="*/ 8074569 w 9143999"/>
              <a:gd name="connsiteY17472" fmla="*/ 6131754 h 6844842"/>
              <a:gd name="connsiteX17473" fmla="*/ 8097390 w 9143999"/>
              <a:gd name="connsiteY17473" fmla="*/ 6117468 h 6844842"/>
              <a:gd name="connsiteX17474" fmla="*/ 8099102 w 9143999"/>
              <a:gd name="connsiteY17474" fmla="*/ 6142042 h 6844842"/>
              <a:gd name="connsiteX17475" fmla="*/ 8082128 w 9143999"/>
              <a:gd name="connsiteY17475" fmla="*/ 6144399 h 6844842"/>
              <a:gd name="connsiteX17476" fmla="*/ 3045873 w 9143999"/>
              <a:gd name="connsiteY17476" fmla="*/ 6146541 h 6844842"/>
              <a:gd name="connsiteX17477" fmla="*/ 3029299 w 9143999"/>
              <a:gd name="connsiteY17477" fmla="*/ 6140897 h 6844842"/>
              <a:gd name="connsiteX17478" fmla="*/ 3027584 w 9143999"/>
              <a:gd name="connsiteY17478" fmla="*/ 6122610 h 6844842"/>
              <a:gd name="connsiteX17479" fmla="*/ 3053873 w 9143999"/>
              <a:gd name="connsiteY17479" fmla="*/ 6132896 h 6844842"/>
              <a:gd name="connsiteX17480" fmla="*/ 3045873 w 9143999"/>
              <a:gd name="connsiteY17480" fmla="*/ 6146541 h 6844842"/>
              <a:gd name="connsiteX17481" fmla="*/ 6098124 w 9143999"/>
              <a:gd name="connsiteY17481" fmla="*/ 6146541 h 6844842"/>
              <a:gd name="connsiteX17482" fmla="*/ 6090124 w 9143999"/>
              <a:gd name="connsiteY17482" fmla="*/ 6132896 h 6844842"/>
              <a:gd name="connsiteX17483" fmla="*/ 6116413 w 9143999"/>
              <a:gd name="connsiteY17483" fmla="*/ 6122610 h 6844842"/>
              <a:gd name="connsiteX17484" fmla="*/ 6114698 w 9143999"/>
              <a:gd name="connsiteY17484" fmla="*/ 6140897 h 6844842"/>
              <a:gd name="connsiteX17485" fmla="*/ 6098124 w 9143999"/>
              <a:gd name="connsiteY17485" fmla="*/ 6146541 h 6844842"/>
              <a:gd name="connsiteX17486" fmla="*/ 3972307 w 9143999"/>
              <a:gd name="connsiteY17486" fmla="*/ 6148260 h 6844842"/>
              <a:gd name="connsiteX17487" fmla="*/ 3957662 w 9143999"/>
              <a:gd name="connsiteY17487" fmla="*/ 6142044 h 6844842"/>
              <a:gd name="connsiteX17488" fmla="*/ 3959948 w 9143999"/>
              <a:gd name="connsiteY17488" fmla="*/ 6114613 h 6844842"/>
              <a:gd name="connsiteX17489" fmla="*/ 3982237 w 9143999"/>
              <a:gd name="connsiteY17489" fmla="*/ 6136902 h 6844842"/>
              <a:gd name="connsiteX17490" fmla="*/ 3972307 w 9143999"/>
              <a:gd name="connsiteY17490" fmla="*/ 6148260 h 6844842"/>
              <a:gd name="connsiteX17491" fmla="*/ 5171690 w 9143999"/>
              <a:gd name="connsiteY17491" fmla="*/ 6148260 h 6844842"/>
              <a:gd name="connsiteX17492" fmla="*/ 5161760 w 9143999"/>
              <a:gd name="connsiteY17492" fmla="*/ 6136902 h 6844842"/>
              <a:gd name="connsiteX17493" fmla="*/ 5184049 w 9143999"/>
              <a:gd name="connsiteY17493" fmla="*/ 6114613 h 6844842"/>
              <a:gd name="connsiteX17494" fmla="*/ 5186335 w 9143999"/>
              <a:gd name="connsiteY17494" fmla="*/ 6142044 h 6844842"/>
              <a:gd name="connsiteX17495" fmla="*/ 5171690 w 9143999"/>
              <a:gd name="connsiteY17495" fmla="*/ 6148260 h 6844842"/>
              <a:gd name="connsiteX17496" fmla="*/ 788357 w 9143999"/>
              <a:gd name="connsiteY17496" fmla="*/ 6148467 h 6844842"/>
              <a:gd name="connsiteX17497" fmla="*/ 779071 w 9143999"/>
              <a:gd name="connsiteY17497" fmla="*/ 6138609 h 6844842"/>
              <a:gd name="connsiteX17498" fmla="*/ 795069 w 9143999"/>
              <a:gd name="connsiteY17498" fmla="*/ 6117465 h 6844842"/>
              <a:gd name="connsiteX17499" fmla="*/ 800225 w 9143999"/>
              <a:gd name="connsiteY17499" fmla="*/ 6142039 h 6844842"/>
              <a:gd name="connsiteX17500" fmla="*/ 788357 w 9143999"/>
              <a:gd name="connsiteY17500" fmla="*/ 6148467 h 6844842"/>
              <a:gd name="connsiteX17501" fmla="*/ 8355640 w 9143999"/>
              <a:gd name="connsiteY17501" fmla="*/ 6148467 h 6844842"/>
              <a:gd name="connsiteX17502" fmla="*/ 8343772 w 9143999"/>
              <a:gd name="connsiteY17502" fmla="*/ 6142039 h 6844842"/>
              <a:gd name="connsiteX17503" fmla="*/ 8348928 w 9143999"/>
              <a:gd name="connsiteY17503" fmla="*/ 6117465 h 6844842"/>
              <a:gd name="connsiteX17504" fmla="*/ 8364926 w 9143999"/>
              <a:gd name="connsiteY17504" fmla="*/ 6138609 h 6844842"/>
              <a:gd name="connsiteX17505" fmla="*/ 8355640 w 9143999"/>
              <a:gd name="connsiteY17505" fmla="*/ 6148467 h 6844842"/>
              <a:gd name="connsiteX17506" fmla="*/ 0 w 9143999"/>
              <a:gd name="connsiteY17506" fmla="*/ 6150875 h 6844842"/>
              <a:gd name="connsiteX17507" fmla="*/ 0 w 9143999"/>
              <a:gd name="connsiteY17507" fmla="*/ 6106496 h 6844842"/>
              <a:gd name="connsiteX17508" fmla="*/ 9269 w 9143999"/>
              <a:gd name="connsiteY17508" fmla="*/ 6112899 h 6844842"/>
              <a:gd name="connsiteX17509" fmla="*/ 15016 w 9143999"/>
              <a:gd name="connsiteY17509" fmla="*/ 6140331 h 6844842"/>
              <a:gd name="connsiteX17510" fmla="*/ 9143999 w 9143999"/>
              <a:gd name="connsiteY17510" fmla="*/ 6150876 h 6844842"/>
              <a:gd name="connsiteX17511" fmla="*/ 9128981 w 9143999"/>
              <a:gd name="connsiteY17511" fmla="*/ 6140331 h 6844842"/>
              <a:gd name="connsiteX17512" fmla="*/ 9134728 w 9143999"/>
              <a:gd name="connsiteY17512" fmla="*/ 6112899 h 6844842"/>
              <a:gd name="connsiteX17513" fmla="*/ 9143999 w 9143999"/>
              <a:gd name="connsiteY17513" fmla="*/ 6106495 h 6844842"/>
              <a:gd name="connsiteX17514" fmla="*/ 3835068 w 9143999"/>
              <a:gd name="connsiteY17514" fmla="*/ 6153976 h 6844842"/>
              <a:gd name="connsiteX17515" fmla="*/ 3820709 w 9143999"/>
              <a:gd name="connsiteY17515" fmla="*/ 6147761 h 6844842"/>
              <a:gd name="connsiteX17516" fmla="*/ 3822995 w 9143999"/>
              <a:gd name="connsiteY17516" fmla="*/ 6111756 h 6844842"/>
              <a:gd name="connsiteX17517" fmla="*/ 3840712 w 9143999"/>
              <a:gd name="connsiteY17517" fmla="*/ 6106613 h 6844842"/>
              <a:gd name="connsiteX17518" fmla="*/ 3851570 w 9143999"/>
              <a:gd name="connsiteY17518" fmla="*/ 6142617 h 6844842"/>
              <a:gd name="connsiteX17519" fmla="*/ 3835068 w 9143999"/>
              <a:gd name="connsiteY17519" fmla="*/ 6153976 h 6844842"/>
              <a:gd name="connsiteX17520" fmla="*/ 4229566 w 9143999"/>
              <a:gd name="connsiteY17520" fmla="*/ 6153976 h 6844842"/>
              <a:gd name="connsiteX17521" fmla="*/ 4214421 w 9143999"/>
              <a:gd name="connsiteY17521" fmla="*/ 6142620 h 6844842"/>
              <a:gd name="connsiteX17522" fmla="*/ 4216136 w 9143999"/>
              <a:gd name="connsiteY17522" fmla="*/ 6116901 h 6844842"/>
              <a:gd name="connsiteX17523" fmla="*/ 4244139 w 9143999"/>
              <a:gd name="connsiteY17523" fmla="*/ 6112329 h 6844842"/>
              <a:gd name="connsiteX17524" fmla="*/ 4246425 w 9143999"/>
              <a:gd name="connsiteY17524" fmla="*/ 6147762 h 6844842"/>
              <a:gd name="connsiteX17525" fmla="*/ 4229566 w 9143999"/>
              <a:gd name="connsiteY17525" fmla="*/ 6153976 h 6844842"/>
              <a:gd name="connsiteX17526" fmla="*/ 4914431 w 9143999"/>
              <a:gd name="connsiteY17526" fmla="*/ 6153976 h 6844842"/>
              <a:gd name="connsiteX17527" fmla="*/ 4897572 w 9143999"/>
              <a:gd name="connsiteY17527" fmla="*/ 6147762 h 6844842"/>
              <a:gd name="connsiteX17528" fmla="*/ 4899858 w 9143999"/>
              <a:gd name="connsiteY17528" fmla="*/ 6112329 h 6844842"/>
              <a:gd name="connsiteX17529" fmla="*/ 4927861 w 9143999"/>
              <a:gd name="connsiteY17529" fmla="*/ 6116901 h 6844842"/>
              <a:gd name="connsiteX17530" fmla="*/ 4929576 w 9143999"/>
              <a:gd name="connsiteY17530" fmla="*/ 6142620 h 6844842"/>
              <a:gd name="connsiteX17531" fmla="*/ 4914431 w 9143999"/>
              <a:gd name="connsiteY17531" fmla="*/ 6153976 h 6844842"/>
              <a:gd name="connsiteX17532" fmla="*/ 5308929 w 9143999"/>
              <a:gd name="connsiteY17532" fmla="*/ 6153976 h 6844842"/>
              <a:gd name="connsiteX17533" fmla="*/ 5292427 w 9143999"/>
              <a:gd name="connsiteY17533" fmla="*/ 6142617 h 6844842"/>
              <a:gd name="connsiteX17534" fmla="*/ 5303285 w 9143999"/>
              <a:gd name="connsiteY17534" fmla="*/ 6106613 h 6844842"/>
              <a:gd name="connsiteX17535" fmla="*/ 5321002 w 9143999"/>
              <a:gd name="connsiteY17535" fmla="*/ 6111756 h 6844842"/>
              <a:gd name="connsiteX17536" fmla="*/ 5323288 w 9143999"/>
              <a:gd name="connsiteY17536" fmla="*/ 6147761 h 6844842"/>
              <a:gd name="connsiteX17537" fmla="*/ 5308929 w 9143999"/>
              <a:gd name="connsiteY17537" fmla="*/ 6153976 h 6844842"/>
              <a:gd name="connsiteX17538" fmla="*/ 4499039 w 9143999"/>
              <a:gd name="connsiteY17538" fmla="*/ 6154118 h 6844842"/>
              <a:gd name="connsiteX17539" fmla="*/ 4481465 w 9143999"/>
              <a:gd name="connsiteY17539" fmla="*/ 6146616 h 6844842"/>
              <a:gd name="connsiteX17540" fmla="*/ 4488894 w 9143999"/>
              <a:gd name="connsiteY17540" fmla="*/ 6106613 h 6844842"/>
              <a:gd name="connsiteX17541" fmla="*/ 4514040 w 9143999"/>
              <a:gd name="connsiteY17541" fmla="*/ 6141474 h 6844842"/>
              <a:gd name="connsiteX17542" fmla="*/ 4499039 w 9143999"/>
              <a:gd name="connsiteY17542" fmla="*/ 6154118 h 6844842"/>
              <a:gd name="connsiteX17543" fmla="*/ 4644958 w 9143999"/>
              <a:gd name="connsiteY17543" fmla="*/ 6154118 h 6844842"/>
              <a:gd name="connsiteX17544" fmla="*/ 4629957 w 9143999"/>
              <a:gd name="connsiteY17544" fmla="*/ 6141474 h 6844842"/>
              <a:gd name="connsiteX17545" fmla="*/ 4655103 w 9143999"/>
              <a:gd name="connsiteY17545" fmla="*/ 6106613 h 6844842"/>
              <a:gd name="connsiteX17546" fmla="*/ 4662532 w 9143999"/>
              <a:gd name="connsiteY17546" fmla="*/ 6146616 h 6844842"/>
              <a:gd name="connsiteX17547" fmla="*/ 4644958 w 9143999"/>
              <a:gd name="connsiteY17547" fmla="*/ 6154118 h 6844842"/>
              <a:gd name="connsiteX17548" fmla="*/ 921208 w 9143999"/>
              <a:gd name="connsiteY17548" fmla="*/ 6154260 h 6844842"/>
              <a:gd name="connsiteX17549" fmla="*/ 905140 w 9143999"/>
              <a:gd name="connsiteY17549" fmla="*/ 6147759 h 6844842"/>
              <a:gd name="connsiteX17550" fmla="*/ 938291 w 9143999"/>
              <a:gd name="connsiteY17550" fmla="*/ 6111755 h 6844842"/>
              <a:gd name="connsiteX17551" fmla="*/ 939439 w 9143999"/>
              <a:gd name="connsiteY17551" fmla="*/ 6144902 h 6844842"/>
              <a:gd name="connsiteX17552" fmla="*/ 921208 w 9143999"/>
              <a:gd name="connsiteY17552" fmla="*/ 6154260 h 6844842"/>
              <a:gd name="connsiteX17553" fmla="*/ 8222789 w 9143999"/>
              <a:gd name="connsiteY17553" fmla="*/ 6154260 h 6844842"/>
              <a:gd name="connsiteX17554" fmla="*/ 8204558 w 9143999"/>
              <a:gd name="connsiteY17554" fmla="*/ 6144902 h 6844842"/>
              <a:gd name="connsiteX17555" fmla="*/ 8205706 w 9143999"/>
              <a:gd name="connsiteY17555" fmla="*/ 6111755 h 6844842"/>
              <a:gd name="connsiteX17556" fmla="*/ 8238857 w 9143999"/>
              <a:gd name="connsiteY17556" fmla="*/ 6147759 h 6844842"/>
              <a:gd name="connsiteX17557" fmla="*/ 8222789 w 9143999"/>
              <a:gd name="connsiteY17557" fmla="*/ 6154260 h 6844842"/>
              <a:gd name="connsiteX17558" fmla="*/ 1584126 w 9143999"/>
              <a:gd name="connsiteY17558" fmla="*/ 6154476 h 6844842"/>
              <a:gd name="connsiteX17559" fmla="*/ 1561123 w 9143999"/>
              <a:gd name="connsiteY17559" fmla="*/ 6143190 h 6844842"/>
              <a:gd name="connsiteX17560" fmla="*/ 1583983 w 9143999"/>
              <a:gd name="connsiteY17560" fmla="*/ 6103185 h 6844842"/>
              <a:gd name="connsiteX17561" fmla="*/ 1606271 w 9143999"/>
              <a:gd name="connsiteY17561" fmla="*/ 6142617 h 6844842"/>
              <a:gd name="connsiteX17562" fmla="*/ 1584126 w 9143999"/>
              <a:gd name="connsiteY17562" fmla="*/ 6154476 h 6844842"/>
              <a:gd name="connsiteX17563" fmla="*/ 7559871 w 9143999"/>
              <a:gd name="connsiteY17563" fmla="*/ 6154476 h 6844842"/>
              <a:gd name="connsiteX17564" fmla="*/ 7537726 w 9143999"/>
              <a:gd name="connsiteY17564" fmla="*/ 6142617 h 6844842"/>
              <a:gd name="connsiteX17565" fmla="*/ 7560014 w 9143999"/>
              <a:gd name="connsiteY17565" fmla="*/ 6103185 h 6844842"/>
              <a:gd name="connsiteX17566" fmla="*/ 7582874 w 9143999"/>
              <a:gd name="connsiteY17566" fmla="*/ 6143190 h 6844842"/>
              <a:gd name="connsiteX17567" fmla="*/ 7559871 w 9143999"/>
              <a:gd name="connsiteY17567" fmla="*/ 6154476 h 6844842"/>
              <a:gd name="connsiteX17568" fmla="*/ 4095286 w 9143999"/>
              <a:gd name="connsiteY17568" fmla="*/ 6154511 h 6844842"/>
              <a:gd name="connsiteX17569" fmla="*/ 4082043 w 9143999"/>
              <a:gd name="connsiteY17569" fmla="*/ 6143760 h 6844842"/>
              <a:gd name="connsiteX17570" fmla="*/ 4085472 w 9143999"/>
              <a:gd name="connsiteY17570" fmla="*/ 6112328 h 6844842"/>
              <a:gd name="connsiteX17571" fmla="*/ 4116905 w 9143999"/>
              <a:gd name="connsiteY17571" fmla="*/ 6116899 h 6844842"/>
              <a:gd name="connsiteX17572" fmla="*/ 4095286 w 9143999"/>
              <a:gd name="connsiteY17572" fmla="*/ 6154511 h 6844842"/>
              <a:gd name="connsiteX17573" fmla="*/ 5048711 w 9143999"/>
              <a:gd name="connsiteY17573" fmla="*/ 6154511 h 6844842"/>
              <a:gd name="connsiteX17574" fmla="*/ 5027092 w 9143999"/>
              <a:gd name="connsiteY17574" fmla="*/ 6116899 h 6844842"/>
              <a:gd name="connsiteX17575" fmla="*/ 5058525 w 9143999"/>
              <a:gd name="connsiteY17575" fmla="*/ 6112328 h 6844842"/>
              <a:gd name="connsiteX17576" fmla="*/ 5061954 w 9143999"/>
              <a:gd name="connsiteY17576" fmla="*/ 6143760 h 6844842"/>
              <a:gd name="connsiteX17577" fmla="*/ 5048711 w 9143999"/>
              <a:gd name="connsiteY17577" fmla="*/ 6154511 h 6844842"/>
              <a:gd name="connsiteX17578" fmla="*/ 3166534 w 9143999"/>
              <a:gd name="connsiteY17578" fmla="*/ 6159330 h 6844842"/>
              <a:gd name="connsiteX17579" fmla="*/ 3151961 w 9143999"/>
              <a:gd name="connsiteY17579" fmla="*/ 6148899 h 6844842"/>
              <a:gd name="connsiteX17580" fmla="*/ 3149675 w 9143999"/>
              <a:gd name="connsiteY17580" fmla="*/ 6115753 h 6844842"/>
              <a:gd name="connsiteX17581" fmla="*/ 3174249 w 9143999"/>
              <a:gd name="connsiteY17581" fmla="*/ 6103180 h 6844842"/>
              <a:gd name="connsiteX17582" fmla="*/ 3182822 w 9143999"/>
              <a:gd name="connsiteY17582" fmla="*/ 6156900 h 6844842"/>
              <a:gd name="connsiteX17583" fmla="*/ 3166534 w 9143999"/>
              <a:gd name="connsiteY17583" fmla="*/ 6159330 h 6844842"/>
              <a:gd name="connsiteX17584" fmla="*/ 5977463 w 9143999"/>
              <a:gd name="connsiteY17584" fmla="*/ 6159330 h 6844842"/>
              <a:gd name="connsiteX17585" fmla="*/ 5961175 w 9143999"/>
              <a:gd name="connsiteY17585" fmla="*/ 6156900 h 6844842"/>
              <a:gd name="connsiteX17586" fmla="*/ 5969748 w 9143999"/>
              <a:gd name="connsiteY17586" fmla="*/ 6103180 h 6844842"/>
              <a:gd name="connsiteX17587" fmla="*/ 5994322 w 9143999"/>
              <a:gd name="connsiteY17587" fmla="*/ 6115753 h 6844842"/>
              <a:gd name="connsiteX17588" fmla="*/ 5992036 w 9143999"/>
              <a:gd name="connsiteY17588" fmla="*/ 6148899 h 6844842"/>
              <a:gd name="connsiteX17589" fmla="*/ 5977463 w 9143999"/>
              <a:gd name="connsiteY17589" fmla="*/ 6159330 h 6844842"/>
              <a:gd name="connsiteX17590" fmla="*/ 2782179 w 9143999"/>
              <a:gd name="connsiteY17590" fmla="*/ 6159476 h 6844842"/>
              <a:gd name="connsiteX17591" fmla="*/ 2757104 w 9143999"/>
              <a:gd name="connsiteY17591" fmla="*/ 6154049 h 6844842"/>
              <a:gd name="connsiteX17592" fmla="*/ 2758819 w 9143999"/>
              <a:gd name="connsiteY17592" fmla="*/ 6103184 h 6844842"/>
              <a:gd name="connsiteX17593" fmla="*/ 2801681 w 9143999"/>
              <a:gd name="connsiteY17593" fmla="*/ 6146047 h 6844842"/>
              <a:gd name="connsiteX17594" fmla="*/ 2782179 w 9143999"/>
              <a:gd name="connsiteY17594" fmla="*/ 6159476 h 6844842"/>
              <a:gd name="connsiteX17595" fmla="*/ 6361818 w 9143999"/>
              <a:gd name="connsiteY17595" fmla="*/ 6159476 h 6844842"/>
              <a:gd name="connsiteX17596" fmla="*/ 6342316 w 9143999"/>
              <a:gd name="connsiteY17596" fmla="*/ 6146047 h 6844842"/>
              <a:gd name="connsiteX17597" fmla="*/ 6385178 w 9143999"/>
              <a:gd name="connsiteY17597" fmla="*/ 6103184 h 6844842"/>
              <a:gd name="connsiteX17598" fmla="*/ 6386893 w 9143999"/>
              <a:gd name="connsiteY17598" fmla="*/ 6154049 h 6844842"/>
              <a:gd name="connsiteX17599" fmla="*/ 6361818 w 9143999"/>
              <a:gd name="connsiteY17599" fmla="*/ 6159476 h 6844842"/>
              <a:gd name="connsiteX17600" fmla="*/ 3707694 w 9143999"/>
              <a:gd name="connsiteY17600" fmla="*/ 6159757 h 6844842"/>
              <a:gd name="connsiteX17601" fmla="*/ 3683762 w 9143999"/>
              <a:gd name="connsiteY17601" fmla="*/ 6151185 h 6844842"/>
              <a:gd name="connsiteX17602" fmla="*/ 3678047 w 9143999"/>
              <a:gd name="connsiteY17602" fmla="*/ 6110038 h 6844842"/>
              <a:gd name="connsiteX17603" fmla="*/ 3702621 w 9143999"/>
              <a:gd name="connsiteY17603" fmla="*/ 6103179 h 6844842"/>
              <a:gd name="connsiteX17604" fmla="*/ 3726053 w 9143999"/>
              <a:gd name="connsiteY17604" fmla="*/ 6146042 h 6844842"/>
              <a:gd name="connsiteX17605" fmla="*/ 3707694 w 9143999"/>
              <a:gd name="connsiteY17605" fmla="*/ 6159757 h 6844842"/>
              <a:gd name="connsiteX17606" fmla="*/ 5436303 w 9143999"/>
              <a:gd name="connsiteY17606" fmla="*/ 6159757 h 6844842"/>
              <a:gd name="connsiteX17607" fmla="*/ 5417944 w 9143999"/>
              <a:gd name="connsiteY17607" fmla="*/ 6146042 h 6844842"/>
              <a:gd name="connsiteX17608" fmla="*/ 5441376 w 9143999"/>
              <a:gd name="connsiteY17608" fmla="*/ 6103179 h 6844842"/>
              <a:gd name="connsiteX17609" fmla="*/ 5465950 w 9143999"/>
              <a:gd name="connsiteY17609" fmla="*/ 6110038 h 6844842"/>
              <a:gd name="connsiteX17610" fmla="*/ 5460235 w 9143999"/>
              <a:gd name="connsiteY17610" fmla="*/ 6151185 h 6844842"/>
              <a:gd name="connsiteX17611" fmla="*/ 5436303 w 9143999"/>
              <a:gd name="connsiteY17611" fmla="*/ 6159757 h 6844842"/>
              <a:gd name="connsiteX17612" fmla="*/ 2112356 w 9143999"/>
              <a:gd name="connsiteY17612" fmla="*/ 6159758 h 6844842"/>
              <a:gd name="connsiteX17613" fmla="*/ 2094639 w 9143999"/>
              <a:gd name="connsiteY17613" fmla="*/ 6150042 h 6844842"/>
              <a:gd name="connsiteX17614" fmla="*/ 2113499 w 9143999"/>
              <a:gd name="connsiteY17614" fmla="*/ 6103180 h 6844842"/>
              <a:gd name="connsiteX17615" fmla="*/ 2131787 w 9143999"/>
              <a:gd name="connsiteY17615" fmla="*/ 6150613 h 6844842"/>
              <a:gd name="connsiteX17616" fmla="*/ 2112356 w 9143999"/>
              <a:gd name="connsiteY17616" fmla="*/ 6159758 h 6844842"/>
              <a:gd name="connsiteX17617" fmla="*/ 7031641 w 9143999"/>
              <a:gd name="connsiteY17617" fmla="*/ 6159758 h 6844842"/>
              <a:gd name="connsiteX17618" fmla="*/ 7012210 w 9143999"/>
              <a:gd name="connsiteY17618" fmla="*/ 6150613 h 6844842"/>
              <a:gd name="connsiteX17619" fmla="*/ 7030498 w 9143999"/>
              <a:gd name="connsiteY17619" fmla="*/ 6103180 h 6844842"/>
              <a:gd name="connsiteX17620" fmla="*/ 7049358 w 9143999"/>
              <a:gd name="connsiteY17620" fmla="*/ 6150042 h 6844842"/>
              <a:gd name="connsiteX17621" fmla="*/ 7031641 w 9143999"/>
              <a:gd name="connsiteY17621" fmla="*/ 6159758 h 6844842"/>
              <a:gd name="connsiteX17622" fmla="*/ 1444505 w 9143999"/>
              <a:gd name="connsiteY17622" fmla="*/ 6159922 h 6844842"/>
              <a:gd name="connsiteX17623" fmla="*/ 1425315 w 9143999"/>
              <a:gd name="connsiteY17623" fmla="*/ 6146044 h 6844842"/>
              <a:gd name="connsiteX17624" fmla="*/ 1423029 w 9143999"/>
              <a:gd name="connsiteY17624" fmla="*/ 6117469 h 6844842"/>
              <a:gd name="connsiteX17625" fmla="*/ 1480750 w 9143999"/>
              <a:gd name="connsiteY17625" fmla="*/ 6118613 h 6844842"/>
              <a:gd name="connsiteX17626" fmla="*/ 1444505 w 9143999"/>
              <a:gd name="connsiteY17626" fmla="*/ 6159922 h 6844842"/>
              <a:gd name="connsiteX17627" fmla="*/ 7699492 w 9143999"/>
              <a:gd name="connsiteY17627" fmla="*/ 6159922 h 6844842"/>
              <a:gd name="connsiteX17628" fmla="*/ 7663247 w 9143999"/>
              <a:gd name="connsiteY17628" fmla="*/ 6118613 h 6844842"/>
              <a:gd name="connsiteX17629" fmla="*/ 7720968 w 9143999"/>
              <a:gd name="connsiteY17629" fmla="*/ 6117469 h 6844842"/>
              <a:gd name="connsiteX17630" fmla="*/ 7718682 w 9143999"/>
              <a:gd name="connsiteY17630" fmla="*/ 6146044 h 6844842"/>
              <a:gd name="connsiteX17631" fmla="*/ 7699492 w 9143999"/>
              <a:gd name="connsiteY17631" fmla="*/ 6159922 h 6844842"/>
              <a:gd name="connsiteX17632" fmla="*/ 2907704 w 9143999"/>
              <a:gd name="connsiteY17632" fmla="*/ 6160917 h 6844842"/>
              <a:gd name="connsiteX17633" fmla="*/ 2891773 w 9143999"/>
              <a:gd name="connsiteY17633" fmla="*/ 6155755 h 6844842"/>
              <a:gd name="connsiteX17634" fmla="*/ 2883772 w 9143999"/>
              <a:gd name="connsiteY17634" fmla="*/ 6114607 h 6844842"/>
              <a:gd name="connsiteX17635" fmla="*/ 2911204 w 9143999"/>
              <a:gd name="connsiteY17635" fmla="*/ 6104322 h 6844842"/>
              <a:gd name="connsiteX17636" fmla="*/ 2934064 w 9143999"/>
              <a:gd name="connsiteY17636" fmla="*/ 6126038 h 6844842"/>
              <a:gd name="connsiteX17637" fmla="*/ 2907704 w 9143999"/>
              <a:gd name="connsiteY17637" fmla="*/ 6160917 h 6844842"/>
              <a:gd name="connsiteX17638" fmla="*/ 6236293 w 9143999"/>
              <a:gd name="connsiteY17638" fmla="*/ 6160917 h 6844842"/>
              <a:gd name="connsiteX17639" fmla="*/ 6209933 w 9143999"/>
              <a:gd name="connsiteY17639" fmla="*/ 6126038 h 6844842"/>
              <a:gd name="connsiteX17640" fmla="*/ 6232793 w 9143999"/>
              <a:gd name="connsiteY17640" fmla="*/ 6104322 h 6844842"/>
              <a:gd name="connsiteX17641" fmla="*/ 6260225 w 9143999"/>
              <a:gd name="connsiteY17641" fmla="*/ 6114607 h 6844842"/>
              <a:gd name="connsiteX17642" fmla="*/ 6252224 w 9143999"/>
              <a:gd name="connsiteY17642" fmla="*/ 6155755 h 6844842"/>
              <a:gd name="connsiteX17643" fmla="*/ 6236293 w 9143999"/>
              <a:gd name="connsiteY17643" fmla="*/ 6160917 h 6844842"/>
              <a:gd name="connsiteX17644" fmla="*/ 658464 w 9143999"/>
              <a:gd name="connsiteY17644" fmla="*/ 6161556 h 6844842"/>
              <a:gd name="connsiteX17645" fmla="*/ 639847 w 9143999"/>
              <a:gd name="connsiteY17645" fmla="*/ 6156903 h 6844842"/>
              <a:gd name="connsiteX17646" fmla="*/ 657586 w 9143999"/>
              <a:gd name="connsiteY17646" fmla="*/ 6097467 h 6844842"/>
              <a:gd name="connsiteX17647" fmla="*/ 692997 w 9143999"/>
              <a:gd name="connsiteY17647" fmla="*/ 6130615 h 6844842"/>
              <a:gd name="connsiteX17648" fmla="*/ 658464 w 9143999"/>
              <a:gd name="connsiteY17648" fmla="*/ 6161556 h 6844842"/>
              <a:gd name="connsiteX17649" fmla="*/ 8485533 w 9143999"/>
              <a:gd name="connsiteY17649" fmla="*/ 6161556 h 6844842"/>
              <a:gd name="connsiteX17650" fmla="*/ 8451000 w 9143999"/>
              <a:gd name="connsiteY17650" fmla="*/ 6130615 h 6844842"/>
              <a:gd name="connsiteX17651" fmla="*/ 8486411 w 9143999"/>
              <a:gd name="connsiteY17651" fmla="*/ 6097467 h 6844842"/>
              <a:gd name="connsiteX17652" fmla="*/ 8504150 w 9143999"/>
              <a:gd name="connsiteY17652" fmla="*/ 6156903 h 6844842"/>
              <a:gd name="connsiteX17653" fmla="*/ 8485533 w 9143999"/>
              <a:gd name="connsiteY17653" fmla="*/ 6161556 h 6844842"/>
              <a:gd name="connsiteX17654" fmla="*/ 263622 w 9143999"/>
              <a:gd name="connsiteY17654" fmla="*/ 6163902 h 6844842"/>
              <a:gd name="connsiteX17655" fmla="*/ 243387 w 9143999"/>
              <a:gd name="connsiteY17655" fmla="*/ 6162044 h 6844842"/>
              <a:gd name="connsiteX17656" fmla="*/ 249093 w 9143999"/>
              <a:gd name="connsiteY17656" fmla="*/ 6098037 h 6844842"/>
              <a:gd name="connsiteX17657" fmla="*/ 295874 w 9143999"/>
              <a:gd name="connsiteY17657" fmla="*/ 6121469 h 6844842"/>
              <a:gd name="connsiteX17658" fmla="*/ 263622 w 9143999"/>
              <a:gd name="connsiteY17658" fmla="*/ 6163902 h 6844842"/>
              <a:gd name="connsiteX17659" fmla="*/ 8880375 w 9143999"/>
              <a:gd name="connsiteY17659" fmla="*/ 6163902 h 6844842"/>
              <a:gd name="connsiteX17660" fmla="*/ 8848123 w 9143999"/>
              <a:gd name="connsiteY17660" fmla="*/ 6121469 h 6844842"/>
              <a:gd name="connsiteX17661" fmla="*/ 8894904 w 9143999"/>
              <a:gd name="connsiteY17661" fmla="*/ 6098037 h 6844842"/>
              <a:gd name="connsiteX17662" fmla="*/ 8900610 w 9143999"/>
              <a:gd name="connsiteY17662" fmla="*/ 6162044 h 6844842"/>
              <a:gd name="connsiteX17663" fmla="*/ 8880375 w 9143999"/>
              <a:gd name="connsiteY17663" fmla="*/ 6163902 h 6844842"/>
              <a:gd name="connsiteX17664" fmla="*/ 120627 w 9143999"/>
              <a:gd name="connsiteY17664" fmla="*/ 6165126 h 6844842"/>
              <a:gd name="connsiteX17665" fmla="*/ 103443 w 9143999"/>
              <a:gd name="connsiteY17665" fmla="*/ 6155760 h 6844842"/>
              <a:gd name="connsiteX17666" fmla="*/ 93711 w 9143999"/>
              <a:gd name="connsiteY17666" fmla="*/ 6127184 h 6844842"/>
              <a:gd name="connsiteX17667" fmla="*/ 141228 w 9143999"/>
              <a:gd name="connsiteY17667" fmla="*/ 6098040 h 6844842"/>
              <a:gd name="connsiteX17668" fmla="*/ 162410 w 9143999"/>
              <a:gd name="connsiteY17668" fmla="*/ 6132899 h 6844842"/>
              <a:gd name="connsiteX17669" fmla="*/ 120627 w 9143999"/>
              <a:gd name="connsiteY17669" fmla="*/ 6165126 h 6844842"/>
              <a:gd name="connsiteX17670" fmla="*/ 9023370 w 9143999"/>
              <a:gd name="connsiteY17670" fmla="*/ 6165126 h 6844842"/>
              <a:gd name="connsiteX17671" fmla="*/ 8981587 w 9143999"/>
              <a:gd name="connsiteY17671" fmla="*/ 6132899 h 6844842"/>
              <a:gd name="connsiteX17672" fmla="*/ 9002769 w 9143999"/>
              <a:gd name="connsiteY17672" fmla="*/ 6098040 h 6844842"/>
              <a:gd name="connsiteX17673" fmla="*/ 9050286 w 9143999"/>
              <a:gd name="connsiteY17673" fmla="*/ 6127184 h 6844842"/>
              <a:gd name="connsiteX17674" fmla="*/ 9040554 w 9143999"/>
              <a:gd name="connsiteY17674" fmla="*/ 6155760 h 6844842"/>
              <a:gd name="connsiteX17675" fmla="*/ 9023370 w 9143999"/>
              <a:gd name="connsiteY17675" fmla="*/ 6165126 h 6844842"/>
              <a:gd name="connsiteX17676" fmla="*/ 1317793 w 9143999"/>
              <a:gd name="connsiteY17676" fmla="*/ 6165262 h 6844842"/>
              <a:gd name="connsiteX17677" fmla="*/ 1297505 w 9143999"/>
              <a:gd name="connsiteY17677" fmla="*/ 6154618 h 6844842"/>
              <a:gd name="connsiteX17678" fmla="*/ 1301505 w 9143999"/>
              <a:gd name="connsiteY17678" fmla="*/ 6100325 h 6844842"/>
              <a:gd name="connsiteX17679" fmla="*/ 1331223 w 9143999"/>
              <a:gd name="connsiteY17679" fmla="*/ 6098040 h 6844842"/>
              <a:gd name="connsiteX17680" fmla="*/ 1351797 w 9143999"/>
              <a:gd name="connsiteY17680" fmla="*/ 6122616 h 6844842"/>
              <a:gd name="connsiteX17681" fmla="*/ 1341510 w 9143999"/>
              <a:gd name="connsiteY17681" fmla="*/ 6152332 h 6844842"/>
              <a:gd name="connsiteX17682" fmla="*/ 1317793 w 9143999"/>
              <a:gd name="connsiteY17682" fmla="*/ 6165262 h 6844842"/>
              <a:gd name="connsiteX17683" fmla="*/ 7826204 w 9143999"/>
              <a:gd name="connsiteY17683" fmla="*/ 6165262 h 6844842"/>
              <a:gd name="connsiteX17684" fmla="*/ 7802487 w 9143999"/>
              <a:gd name="connsiteY17684" fmla="*/ 6152332 h 6844842"/>
              <a:gd name="connsiteX17685" fmla="*/ 7792200 w 9143999"/>
              <a:gd name="connsiteY17685" fmla="*/ 6122616 h 6844842"/>
              <a:gd name="connsiteX17686" fmla="*/ 7812774 w 9143999"/>
              <a:gd name="connsiteY17686" fmla="*/ 6098040 h 6844842"/>
              <a:gd name="connsiteX17687" fmla="*/ 7842492 w 9143999"/>
              <a:gd name="connsiteY17687" fmla="*/ 6100325 h 6844842"/>
              <a:gd name="connsiteX17688" fmla="*/ 7846492 w 9143999"/>
              <a:gd name="connsiteY17688" fmla="*/ 6154618 h 6844842"/>
              <a:gd name="connsiteX17689" fmla="*/ 7826204 w 9143999"/>
              <a:gd name="connsiteY17689" fmla="*/ 6165262 h 6844842"/>
              <a:gd name="connsiteX17690" fmla="*/ 3310482 w 9143999"/>
              <a:gd name="connsiteY17690" fmla="*/ 6167475 h 6844842"/>
              <a:gd name="connsiteX17691" fmla="*/ 3289480 w 9143999"/>
              <a:gd name="connsiteY17691" fmla="*/ 6162046 h 6844842"/>
              <a:gd name="connsiteX17692" fmla="*/ 3271763 w 9143999"/>
              <a:gd name="connsiteY17692" fmla="*/ 6143186 h 6844842"/>
              <a:gd name="connsiteX17693" fmla="*/ 3298624 w 9143999"/>
              <a:gd name="connsiteY17693" fmla="*/ 6094037 h 6844842"/>
              <a:gd name="connsiteX17694" fmla="*/ 3329485 w 9143999"/>
              <a:gd name="connsiteY17694" fmla="*/ 6107754 h 6844842"/>
              <a:gd name="connsiteX17695" fmla="*/ 3330628 w 9143999"/>
              <a:gd name="connsiteY17695" fmla="*/ 6155760 h 6844842"/>
              <a:gd name="connsiteX17696" fmla="*/ 3310482 w 9143999"/>
              <a:gd name="connsiteY17696" fmla="*/ 6167475 h 6844842"/>
              <a:gd name="connsiteX17697" fmla="*/ 5833515 w 9143999"/>
              <a:gd name="connsiteY17697" fmla="*/ 6167475 h 6844842"/>
              <a:gd name="connsiteX17698" fmla="*/ 5813369 w 9143999"/>
              <a:gd name="connsiteY17698" fmla="*/ 6155760 h 6844842"/>
              <a:gd name="connsiteX17699" fmla="*/ 5814512 w 9143999"/>
              <a:gd name="connsiteY17699" fmla="*/ 6107754 h 6844842"/>
              <a:gd name="connsiteX17700" fmla="*/ 5845373 w 9143999"/>
              <a:gd name="connsiteY17700" fmla="*/ 6094037 h 6844842"/>
              <a:gd name="connsiteX17701" fmla="*/ 5872234 w 9143999"/>
              <a:gd name="connsiteY17701" fmla="*/ 6143186 h 6844842"/>
              <a:gd name="connsiteX17702" fmla="*/ 5854517 w 9143999"/>
              <a:gd name="connsiteY17702" fmla="*/ 6162046 h 6844842"/>
              <a:gd name="connsiteX17703" fmla="*/ 5833515 w 9143999"/>
              <a:gd name="connsiteY17703" fmla="*/ 6167475 h 6844842"/>
              <a:gd name="connsiteX17704" fmla="*/ 3440507 w 9143999"/>
              <a:gd name="connsiteY17704" fmla="*/ 6167975 h 6844842"/>
              <a:gd name="connsiteX17705" fmla="*/ 3413860 w 9143999"/>
              <a:gd name="connsiteY17705" fmla="*/ 6154616 h 6844842"/>
              <a:gd name="connsiteX17706" fmla="*/ 3412146 w 9143999"/>
              <a:gd name="connsiteY17706" fmla="*/ 6106039 h 6844842"/>
              <a:gd name="connsiteX17707" fmla="*/ 3459009 w 9143999"/>
              <a:gd name="connsiteY17707" fmla="*/ 6102039 h 6844842"/>
              <a:gd name="connsiteX17708" fmla="*/ 3465867 w 9143999"/>
              <a:gd name="connsiteY17708" fmla="*/ 6150044 h 6844842"/>
              <a:gd name="connsiteX17709" fmla="*/ 3440507 w 9143999"/>
              <a:gd name="connsiteY17709" fmla="*/ 6167975 h 6844842"/>
              <a:gd name="connsiteX17710" fmla="*/ 5703490 w 9143999"/>
              <a:gd name="connsiteY17710" fmla="*/ 6167975 h 6844842"/>
              <a:gd name="connsiteX17711" fmla="*/ 5678130 w 9143999"/>
              <a:gd name="connsiteY17711" fmla="*/ 6150044 h 6844842"/>
              <a:gd name="connsiteX17712" fmla="*/ 5684988 w 9143999"/>
              <a:gd name="connsiteY17712" fmla="*/ 6102039 h 6844842"/>
              <a:gd name="connsiteX17713" fmla="*/ 5731851 w 9143999"/>
              <a:gd name="connsiteY17713" fmla="*/ 6106039 h 6844842"/>
              <a:gd name="connsiteX17714" fmla="*/ 5730137 w 9143999"/>
              <a:gd name="connsiteY17714" fmla="*/ 6154616 h 6844842"/>
              <a:gd name="connsiteX17715" fmla="*/ 5703490 w 9143999"/>
              <a:gd name="connsiteY17715" fmla="*/ 6167975 h 6844842"/>
              <a:gd name="connsiteX17716" fmla="*/ 1982689 w 9143999"/>
              <a:gd name="connsiteY17716" fmla="*/ 6171192 h 6844842"/>
              <a:gd name="connsiteX17717" fmla="*/ 1955400 w 9143999"/>
              <a:gd name="connsiteY17717" fmla="*/ 6160904 h 6844842"/>
              <a:gd name="connsiteX17718" fmla="*/ 1957115 w 9143999"/>
              <a:gd name="connsiteY17718" fmla="*/ 6098040 h 6844842"/>
              <a:gd name="connsiteX17719" fmla="*/ 2007978 w 9143999"/>
              <a:gd name="connsiteY17719" fmla="*/ 6100899 h 6844842"/>
              <a:gd name="connsiteX17720" fmla="*/ 2009121 w 9143999"/>
              <a:gd name="connsiteY17720" fmla="*/ 6159190 h 6844842"/>
              <a:gd name="connsiteX17721" fmla="*/ 1982689 w 9143999"/>
              <a:gd name="connsiteY17721" fmla="*/ 6171192 h 6844842"/>
              <a:gd name="connsiteX17722" fmla="*/ 7161308 w 9143999"/>
              <a:gd name="connsiteY17722" fmla="*/ 6171192 h 6844842"/>
              <a:gd name="connsiteX17723" fmla="*/ 7134876 w 9143999"/>
              <a:gd name="connsiteY17723" fmla="*/ 6159190 h 6844842"/>
              <a:gd name="connsiteX17724" fmla="*/ 7136019 w 9143999"/>
              <a:gd name="connsiteY17724" fmla="*/ 6100899 h 6844842"/>
              <a:gd name="connsiteX17725" fmla="*/ 7186882 w 9143999"/>
              <a:gd name="connsiteY17725" fmla="*/ 6098040 h 6844842"/>
              <a:gd name="connsiteX17726" fmla="*/ 7188597 w 9143999"/>
              <a:gd name="connsiteY17726" fmla="*/ 6160904 h 6844842"/>
              <a:gd name="connsiteX17727" fmla="*/ 7161308 w 9143999"/>
              <a:gd name="connsiteY17727" fmla="*/ 6171192 h 6844842"/>
              <a:gd name="connsiteX17728" fmla="*/ 1848169 w 9143999"/>
              <a:gd name="connsiteY17728" fmla="*/ 6171763 h 6844842"/>
              <a:gd name="connsiteX17729" fmla="*/ 1815022 w 9143999"/>
              <a:gd name="connsiteY17729" fmla="*/ 6161477 h 6844842"/>
              <a:gd name="connsiteX17730" fmla="*/ 1815593 w 9143999"/>
              <a:gd name="connsiteY17730" fmla="*/ 6095754 h 6844842"/>
              <a:gd name="connsiteX17731" fmla="*/ 1849312 w 9143999"/>
              <a:gd name="connsiteY17731" fmla="*/ 6086037 h 6844842"/>
              <a:gd name="connsiteX17732" fmla="*/ 1892174 w 9143999"/>
              <a:gd name="connsiteY17732" fmla="*/ 6128901 h 6844842"/>
              <a:gd name="connsiteX17733" fmla="*/ 1848169 w 9143999"/>
              <a:gd name="connsiteY17733" fmla="*/ 6171763 h 6844842"/>
              <a:gd name="connsiteX17734" fmla="*/ 3572524 w 9143999"/>
              <a:gd name="connsiteY17734" fmla="*/ 6171763 h 6844842"/>
              <a:gd name="connsiteX17735" fmla="*/ 3547950 w 9143999"/>
              <a:gd name="connsiteY17735" fmla="*/ 6167192 h 6844842"/>
              <a:gd name="connsiteX17736" fmla="*/ 3531376 w 9143999"/>
              <a:gd name="connsiteY17736" fmla="*/ 6120328 h 6844842"/>
              <a:gd name="connsiteX17737" fmla="*/ 3573096 w 9143999"/>
              <a:gd name="connsiteY17737" fmla="*/ 6086037 h 6844842"/>
              <a:gd name="connsiteX17738" fmla="*/ 3611386 w 9143999"/>
              <a:gd name="connsiteY17738" fmla="*/ 6124901 h 6844842"/>
              <a:gd name="connsiteX17739" fmla="*/ 3572524 w 9143999"/>
              <a:gd name="connsiteY17739" fmla="*/ 6171763 h 6844842"/>
              <a:gd name="connsiteX17740" fmla="*/ 5571473 w 9143999"/>
              <a:gd name="connsiteY17740" fmla="*/ 6171763 h 6844842"/>
              <a:gd name="connsiteX17741" fmla="*/ 5532611 w 9143999"/>
              <a:gd name="connsiteY17741" fmla="*/ 6124901 h 6844842"/>
              <a:gd name="connsiteX17742" fmla="*/ 5570901 w 9143999"/>
              <a:gd name="connsiteY17742" fmla="*/ 6086037 h 6844842"/>
              <a:gd name="connsiteX17743" fmla="*/ 5612621 w 9143999"/>
              <a:gd name="connsiteY17743" fmla="*/ 6120328 h 6844842"/>
              <a:gd name="connsiteX17744" fmla="*/ 5596047 w 9143999"/>
              <a:gd name="connsiteY17744" fmla="*/ 6167192 h 6844842"/>
              <a:gd name="connsiteX17745" fmla="*/ 5571473 w 9143999"/>
              <a:gd name="connsiteY17745" fmla="*/ 6171763 h 6844842"/>
              <a:gd name="connsiteX17746" fmla="*/ 7295828 w 9143999"/>
              <a:gd name="connsiteY17746" fmla="*/ 6171763 h 6844842"/>
              <a:gd name="connsiteX17747" fmla="*/ 7251823 w 9143999"/>
              <a:gd name="connsiteY17747" fmla="*/ 6128901 h 6844842"/>
              <a:gd name="connsiteX17748" fmla="*/ 7294685 w 9143999"/>
              <a:gd name="connsiteY17748" fmla="*/ 6086037 h 6844842"/>
              <a:gd name="connsiteX17749" fmla="*/ 7328404 w 9143999"/>
              <a:gd name="connsiteY17749" fmla="*/ 6095754 h 6844842"/>
              <a:gd name="connsiteX17750" fmla="*/ 7328975 w 9143999"/>
              <a:gd name="connsiteY17750" fmla="*/ 6161477 h 6844842"/>
              <a:gd name="connsiteX17751" fmla="*/ 7295828 w 9143999"/>
              <a:gd name="connsiteY17751" fmla="*/ 6171763 h 6844842"/>
              <a:gd name="connsiteX17752" fmla="*/ 1186275 w 9143999"/>
              <a:gd name="connsiteY17752" fmla="*/ 6171765 h 6844842"/>
              <a:gd name="connsiteX17753" fmla="*/ 1152556 w 9143999"/>
              <a:gd name="connsiteY17753" fmla="*/ 6157477 h 6844842"/>
              <a:gd name="connsiteX17754" fmla="*/ 1155414 w 9143999"/>
              <a:gd name="connsiteY17754" fmla="*/ 6100899 h 6844842"/>
              <a:gd name="connsiteX17755" fmla="*/ 1226851 w 9143999"/>
              <a:gd name="connsiteY17755" fmla="*/ 6136331 h 6844842"/>
              <a:gd name="connsiteX17756" fmla="*/ 1186275 w 9143999"/>
              <a:gd name="connsiteY17756" fmla="*/ 6171765 h 6844842"/>
              <a:gd name="connsiteX17757" fmla="*/ 7957722 w 9143999"/>
              <a:gd name="connsiteY17757" fmla="*/ 6171765 h 6844842"/>
              <a:gd name="connsiteX17758" fmla="*/ 7917146 w 9143999"/>
              <a:gd name="connsiteY17758" fmla="*/ 6136331 h 6844842"/>
              <a:gd name="connsiteX17759" fmla="*/ 7988583 w 9143999"/>
              <a:gd name="connsiteY17759" fmla="*/ 6100899 h 6844842"/>
              <a:gd name="connsiteX17760" fmla="*/ 7991441 w 9143999"/>
              <a:gd name="connsiteY17760" fmla="*/ 6157477 h 6844842"/>
              <a:gd name="connsiteX17761" fmla="*/ 7957722 w 9143999"/>
              <a:gd name="connsiteY17761" fmla="*/ 6171765 h 6844842"/>
              <a:gd name="connsiteX17762" fmla="*/ 524951 w 9143999"/>
              <a:gd name="connsiteY17762" fmla="*/ 6172834 h 6844842"/>
              <a:gd name="connsiteX17763" fmla="*/ 490890 w 9143999"/>
              <a:gd name="connsiteY17763" fmla="*/ 6159189 h 6844842"/>
              <a:gd name="connsiteX17764" fmla="*/ 481720 w 9143999"/>
              <a:gd name="connsiteY17764" fmla="*/ 6127757 h 6844842"/>
              <a:gd name="connsiteX17765" fmla="*/ 526310 w 9143999"/>
              <a:gd name="connsiteY17765" fmla="*/ 6086037 h 6844842"/>
              <a:gd name="connsiteX17766" fmla="*/ 560612 w 9143999"/>
              <a:gd name="connsiteY17766" fmla="*/ 6103183 h 6844842"/>
              <a:gd name="connsiteX17767" fmla="*/ 561183 w 9143999"/>
              <a:gd name="connsiteY17767" fmla="*/ 6156903 h 6844842"/>
              <a:gd name="connsiteX17768" fmla="*/ 524951 w 9143999"/>
              <a:gd name="connsiteY17768" fmla="*/ 6172834 h 6844842"/>
              <a:gd name="connsiteX17769" fmla="*/ 8619046 w 9143999"/>
              <a:gd name="connsiteY17769" fmla="*/ 6172834 h 6844842"/>
              <a:gd name="connsiteX17770" fmla="*/ 8582814 w 9143999"/>
              <a:gd name="connsiteY17770" fmla="*/ 6156903 h 6844842"/>
              <a:gd name="connsiteX17771" fmla="*/ 8583385 w 9143999"/>
              <a:gd name="connsiteY17771" fmla="*/ 6103183 h 6844842"/>
              <a:gd name="connsiteX17772" fmla="*/ 8617687 w 9143999"/>
              <a:gd name="connsiteY17772" fmla="*/ 6086037 h 6844842"/>
              <a:gd name="connsiteX17773" fmla="*/ 8662277 w 9143999"/>
              <a:gd name="connsiteY17773" fmla="*/ 6127757 h 6844842"/>
              <a:gd name="connsiteX17774" fmla="*/ 8653107 w 9143999"/>
              <a:gd name="connsiteY17774" fmla="*/ 6159189 h 6844842"/>
              <a:gd name="connsiteX17775" fmla="*/ 8619046 w 9143999"/>
              <a:gd name="connsiteY17775" fmla="*/ 6172834 h 6844842"/>
              <a:gd name="connsiteX17776" fmla="*/ 2645918 w 9143999"/>
              <a:gd name="connsiteY17776" fmla="*/ 6174314 h 6844842"/>
              <a:gd name="connsiteX17777" fmla="*/ 2623585 w 9143999"/>
              <a:gd name="connsiteY17777" fmla="*/ 6171761 h 6844842"/>
              <a:gd name="connsiteX17778" fmla="*/ 2596724 w 9143999"/>
              <a:gd name="connsiteY17778" fmla="*/ 6120898 h 6844842"/>
              <a:gd name="connsiteX17779" fmla="*/ 2645302 w 9143999"/>
              <a:gd name="connsiteY17779" fmla="*/ 6086037 h 6844842"/>
              <a:gd name="connsiteX17780" fmla="*/ 2678449 w 9143999"/>
              <a:gd name="connsiteY17780" fmla="*/ 6104895 h 6844842"/>
              <a:gd name="connsiteX17781" fmla="*/ 2689879 w 9143999"/>
              <a:gd name="connsiteY17781" fmla="*/ 6134614 h 6844842"/>
              <a:gd name="connsiteX17782" fmla="*/ 2645918 w 9143999"/>
              <a:gd name="connsiteY17782" fmla="*/ 6174314 h 6844842"/>
              <a:gd name="connsiteX17783" fmla="*/ 6498079 w 9143999"/>
              <a:gd name="connsiteY17783" fmla="*/ 6174314 h 6844842"/>
              <a:gd name="connsiteX17784" fmla="*/ 6454118 w 9143999"/>
              <a:gd name="connsiteY17784" fmla="*/ 6134614 h 6844842"/>
              <a:gd name="connsiteX17785" fmla="*/ 6465548 w 9143999"/>
              <a:gd name="connsiteY17785" fmla="*/ 6104895 h 6844842"/>
              <a:gd name="connsiteX17786" fmla="*/ 6498695 w 9143999"/>
              <a:gd name="connsiteY17786" fmla="*/ 6086037 h 6844842"/>
              <a:gd name="connsiteX17787" fmla="*/ 6547273 w 9143999"/>
              <a:gd name="connsiteY17787" fmla="*/ 6120898 h 6844842"/>
              <a:gd name="connsiteX17788" fmla="*/ 6520412 w 9143999"/>
              <a:gd name="connsiteY17788" fmla="*/ 6171761 h 6844842"/>
              <a:gd name="connsiteX17789" fmla="*/ 6498079 w 9143999"/>
              <a:gd name="connsiteY17789" fmla="*/ 6174314 h 6844842"/>
              <a:gd name="connsiteX17790" fmla="*/ 1983401 w 9143999"/>
              <a:gd name="connsiteY17790" fmla="*/ 6273228 h 6844842"/>
              <a:gd name="connsiteX17791" fmla="*/ 1977686 w 9143999"/>
              <a:gd name="connsiteY17791" fmla="*/ 6266370 h 6844842"/>
              <a:gd name="connsiteX17792" fmla="*/ 1985116 w 9143999"/>
              <a:gd name="connsiteY17792" fmla="*/ 6256657 h 6844842"/>
              <a:gd name="connsiteX17793" fmla="*/ 1983401 w 9143999"/>
              <a:gd name="connsiteY17793" fmla="*/ 6273228 h 6844842"/>
              <a:gd name="connsiteX17794" fmla="*/ 7160596 w 9143999"/>
              <a:gd name="connsiteY17794" fmla="*/ 6273228 h 6844842"/>
              <a:gd name="connsiteX17795" fmla="*/ 7158881 w 9143999"/>
              <a:gd name="connsiteY17795" fmla="*/ 6256657 h 6844842"/>
              <a:gd name="connsiteX17796" fmla="*/ 7166311 w 9143999"/>
              <a:gd name="connsiteY17796" fmla="*/ 6266370 h 6844842"/>
              <a:gd name="connsiteX17797" fmla="*/ 7160596 w 9143999"/>
              <a:gd name="connsiteY17797" fmla="*/ 6273228 h 6844842"/>
              <a:gd name="connsiteX17798" fmla="*/ 2511206 w 9143999"/>
              <a:gd name="connsiteY17798" fmla="*/ 6273230 h 6844842"/>
              <a:gd name="connsiteX17799" fmla="*/ 2502633 w 9143999"/>
              <a:gd name="connsiteY17799" fmla="*/ 6264659 h 6844842"/>
              <a:gd name="connsiteX17800" fmla="*/ 2512920 w 9143999"/>
              <a:gd name="connsiteY17800" fmla="*/ 6254372 h 6844842"/>
              <a:gd name="connsiteX17801" fmla="*/ 2511206 w 9143999"/>
              <a:gd name="connsiteY17801" fmla="*/ 6273230 h 6844842"/>
              <a:gd name="connsiteX17802" fmla="*/ 3569669 w 9143999"/>
              <a:gd name="connsiteY17802" fmla="*/ 6273230 h 6844842"/>
              <a:gd name="connsiteX17803" fmla="*/ 3558239 w 9143999"/>
              <a:gd name="connsiteY17803" fmla="*/ 6264659 h 6844842"/>
              <a:gd name="connsiteX17804" fmla="*/ 3582814 w 9143999"/>
              <a:gd name="connsiteY17804" fmla="*/ 6262943 h 6844842"/>
              <a:gd name="connsiteX17805" fmla="*/ 3569669 w 9143999"/>
              <a:gd name="connsiteY17805" fmla="*/ 6273230 h 6844842"/>
              <a:gd name="connsiteX17806" fmla="*/ 5574328 w 9143999"/>
              <a:gd name="connsiteY17806" fmla="*/ 6273230 h 6844842"/>
              <a:gd name="connsiteX17807" fmla="*/ 5561183 w 9143999"/>
              <a:gd name="connsiteY17807" fmla="*/ 6262943 h 6844842"/>
              <a:gd name="connsiteX17808" fmla="*/ 5585758 w 9143999"/>
              <a:gd name="connsiteY17808" fmla="*/ 6264659 h 6844842"/>
              <a:gd name="connsiteX17809" fmla="*/ 5574328 w 9143999"/>
              <a:gd name="connsiteY17809" fmla="*/ 6273230 h 6844842"/>
              <a:gd name="connsiteX17810" fmla="*/ 6632791 w 9143999"/>
              <a:gd name="connsiteY17810" fmla="*/ 6273230 h 6844842"/>
              <a:gd name="connsiteX17811" fmla="*/ 6631077 w 9143999"/>
              <a:gd name="connsiteY17811" fmla="*/ 6254372 h 6844842"/>
              <a:gd name="connsiteX17812" fmla="*/ 6641364 w 9143999"/>
              <a:gd name="connsiteY17812" fmla="*/ 6264659 h 6844842"/>
              <a:gd name="connsiteX17813" fmla="*/ 6632791 w 9143999"/>
              <a:gd name="connsiteY17813" fmla="*/ 6273230 h 6844842"/>
              <a:gd name="connsiteX17814" fmla="*/ 658808 w 9143999"/>
              <a:gd name="connsiteY17814" fmla="*/ 6274095 h 6844842"/>
              <a:gd name="connsiteX17815" fmla="*/ 645006 w 9143999"/>
              <a:gd name="connsiteY17815" fmla="*/ 6269237 h 6844842"/>
              <a:gd name="connsiteX17816" fmla="*/ 655869 w 9143999"/>
              <a:gd name="connsiteY17816" fmla="*/ 6245808 h 6844842"/>
              <a:gd name="connsiteX17817" fmla="*/ 672980 w 9143999"/>
              <a:gd name="connsiteY17817" fmla="*/ 6268668 h 6844842"/>
              <a:gd name="connsiteX17818" fmla="*/ 658808 w 9143999"/>
              <a:gd name="connsiteY17818" fmla="*/ 6274095 h 6844842"/>
              <a:gd name="connsiteX17819" fmla="*/ 8485189 w 9143999"/>
              <a:gd name="connsiteY17819" fmla="*/ 6274095 h 6844842"/>
              <a:gd name="connsiteX17820" fmla="*/ 8471017 w 9143999"/>
              <a:gd name="connsiteY17820" fmla="*/ 6268668 h 6844842"/>
              <a:gd name="connsiteX17821" fmla="*/ 8488128 w 9143999"/>
              <a:gd name="connsiteY17821" fmla="*/ 6245808 h 6844842"/>
              <a:gd name="connsiteX17822" fmla="*/ 8498991 w 9143999"/>
              <a:gd name="connsiteY17822" fmla="*/ 6269237 h 6844842"/>
              <a:gd name="connsiteX17823" fmla="*/ 8485189 w 9143999"/>
              <a:gd name="connsiteY17823" fmla="*/ 6274095 h 6844842"/>
              <a:gd name="connsiteX17824" fmla="*/ 3436006 w 9143999"/>
              <a:gd name="connsiteY17824" fmla="*/ 6274308 h 6844842"/>
              <a:gd name="connsiteX17825" fmla="*/ 3423004 w 9143999"/>
              <a:gd name="connsiteY17825" fmla="*/ 6268665 h 6844842"/>
              <a:gd name="connsiteX17826" fmla="*/ 3440149 w 9143999"/>
              <a:gd name="connsiteY17826" fmla="*/ 6245806 h 6844842"/>
              <a:gd name="connsiteX17827" fmla="*/ 3449864 w 9143999"/>
              <a:gd name="connsiteY17827" fmla="*/ 6270952 h 6844842"/>
              <a:gd name="connsiteX17828" fmla="*/ 3436006 w 9143999"/>
              <a:gd name="connsiteY17828" fmla="*/ 6274308 h 6844842"/>
              <a:gd name="connsiteX17829" fmla="*/ 5707991 w 9143999"/>
              <a:gd name="connsiteY17829" fmla="*/ 6274308 h 6844842"/>
              <a:gd name="connsiteX17830" fmla="*/ 5694133 w 9143999"/>
              <a:gd name="connsiteY17830" fmla="*/ 6270952 h 6844842"/>
              <a:gd name="connsiteX17831" fmla="*/ 5703848 w 9143999"/>
              <a:gd name="connsiteY17831" fmla="*/ 6245806 h 6844842"/>
              <a:gd name="connsiteX17832" fmla="*/ 5720993 w 9143999"/>
              <a:gd name="connsiteY17832" fmla="*/ 6268665 h 6844842"/>
              <a:gd name="connsiteX17833" fmla="*/ 5707991 w 9143999"/>
              <a:gd name="connsiteY17833" fmla="*/ 6274308 h 6844842"/>
              <a:gd name="connsiteX17834" fmla="*/ 4099187 w 9143999"/>
              <a:gd name="connsiteY17834" fmla="*/ 6274377 h 6844842"/>
              <a:gd name="connsiteX17835" fmla="*/ 4083185 w 9143999"/>
              <a:gd name="connsiteY17835" fmla="*/ 6261804 h 6844842"/>
              <a:gd name="connsiteX17836" fmla="*/ 4099187 w 9143999"/>
              <a:gd name="connsiteY17836" fmla="*/ 6248661 h 6844842"/>
              <a:gd name="connsiteX17837" fmla="*/ 4115189 w 9143999"/>
              <a:gd name="connsiteY17837" fmla="*/ 6261804 h 6844842"/>
              <a:gd name="connsiteX17838" fmla="*/ 4099187 w 9143999"/>
              <a:gd name="connsiteY17838" fmla="*/ 6274377 h 6844842"/>
              <a:gd name="connsiteX17839" fmla="*/ 5044810 w 9143999"/>
              <a:gd name="connsiteY17839" fmla="*/ 6274377 h 6844842"/>
              <a:gd name="connsiteX17840" fmla="*/ 5028808 w 9143999"/>
              <a:gd name="connsiteY17840" fmla="*/ 6261804 h 6844842"/>
              <a:gd name="connsiteX17841" fmla="*/ 5044810 w 9143999"/>
              <a:gd name="connsiteY17841" fmla="*/ 6248661 h 6844842"/>
              <a:gd name="connsiteX17842" fmla="*/ 5060812 w 9143999"/>
              <a:gd name="connsiteY17842" fmla="*/ 6261804 h 6844842"/>
              <a:gd name="connsiteX17843" fmla="*/ 5044810 w 9143999"/>
              <a:gd name="connsiteY17843" fmla="*/ 6274377 h 6844842"/>
              <a:gd name="connsiteX17844" fmla="*/ 1320940 w 9143999"/>
              <a:gd name="connsiteY17844" fmla="*/ 6274379 h 6844842"/>
              <a:gd name="connsiteX17845" fmla="*/ 1306652 w 9143999"/>
              <a:gd name="connsiteY17845" fmla="*/ 6269236 h 6844842"/>
              <a:gd name="connsiteX17846" fmla="*/ 1319797 w 9143999"/>
              <a:gd name="connsiteY17846" fmla="*/ 6246950 h 6844842"/>
              <a:gd name="connsiteX17847" fmla="*/ 1330655 w 9143999"/>
              <a:gd name="connsiteY17847" fmla="*/ 6261807 h 6844842"/>
              <a:gd name="connsiteX17848" fmla="*/ 1320940 w 9143999"/>
              <a:gd name="connsiteY17848" fmla="*/ 6274379 h 6844842"/>
              <a:gd name="connsiteX17849" fmla="*/ 2375400 w 9143999"/>
              <a:gd name="connsiteY17849" fmla="*/ 6274379 h 6844842"/>
              <a:gd name="connsiteX17850" fmla="*/ 2365684 w 9143999"/>
              <a:gd name="connsiteY17850" fmla="*/ 6261807 h 6844842"/>
              <a:gd name="connsiteX17851" fmla="*/ 2389687 w 9143999"/>
              <a:gd name="connsiteY17851" fmla="*/ 6254378 h 6844842"/>
              <a:gd name="connsiteX17852" fmla="*/ 2375400 w 9143999"/>
              <a:gd name="connsiteY17852" fmla="*/ 6274379 h 6844842"/>
              <a:gd name="connsiteX17853" fmla="*/ 6768597 w 9143999"/>
              <a:gd name="connsiteY17853" fmla="*/ 6274379 h 6844842"/>
              <a:gd name="connsiteX17854" fmla="*/ 6754310 w 9143999"/>
              <a:gd name="connsiteY17854" fmla="*/ 6254378 h 6844842"/>
              <a:gd name="connsiteX17855" fmla="*/ 6778313 w 9143999"/>
              <a:gd name="connsiteY17855" fmla="*/ 6261807 h 6844842"/>
              <a:gd name="connsiteX17856" fmla="*/ 6768597 w 9143999"/>
              <a:gd name="connsiteY17856" fmla="*/ 6274379 h 6844842"/>
              <a:gd name="connsiteX17857" fmla="*/ 7823057 w 9143999"/>
              <a:gd name="connsiteY17857" fmla="*/ 6274379 h 6844842"/>
              <a:gd name="connsiteX17858" fmla="*/ 7813342 w 9143999"/>
              <a:gd name="connsiteY17858" fmla="*/ 6261807 h 6844842"/>
              <a:gd name="connsiteX17859" fmla="*/ 7824200 w 9143999"/>
              <a:gd name="connsiteY17859" fmla="*/ 6246950 h 6844842"/>
              <a:gd name="connsiteX17860" fmla="*/ 7837345 w 9143999"/>
              <a:gd name="connsiteY17860" fmla="*/ 6269236 h 6844842"/>
              <a:gd name="connsiteX17861" fmla="*/ 7823057 w 9143999"/>
              <a:gd name="connsiteY17861" fmla="*/ 6274379 h 6844842"/>
              <a:gd name="connsiteX17862" fmla="*/ 3973811 w 9143999"/>
              <a:gd name="connsiteY17862" fmla="*/ 6276447 h 6844842"/>
              <a:gd name="connsiteX17863" fmla="*/ 3958809 w 9143999"/>
              <a:gd name="connsiteY17863" fmla="*/ 6271519 h 6844842"/>
              <a:gd name="connsiteX17864" fmla="*/ 3957666 w 9143999"/>
              <a:gd name="connsiteY17864" fmla="*/ 6253803 h 6844842"/>
              <a:gd name="connsiteX17865" fmla="*/ 3979383 w 9143999"/>
              <a:gd name="connsiteY17865" fmla="*/ 6262947 h 6844842"/>
              <a:gd name="connsiteX17866" fmla="*/ 3973811 w 9143999"/>
              <a:gd name="connsiteY17866" fmla="*/ 6276447 h 6844842"/>
              <a:gd name="connsiteX17867" fmla="*/ 5170186 w 9143999"/>
              <a:gd name="connsiteY17867" fmla="*/ 6276447 h 6844842"/>
              <a:gd name="connsiteX17868" fmla="*/ 5164614 w 9143999"/>
              <a:gd name="connsiteY17868" fmla="*/ 6262947 h 6844842"/>
              <a:gd name="connsiteX17869" fmla="*/ 5186331 w 9143999"/>
              <a:gd name="connsiteY17869" fmla="*/ 6253803 h 6844842"/>
              <a:gd name="connsiteX17870" fmla="*/ 5185188 w 9143999"/>
              <a:gd name="connsiteY17870" fmla="*/ 6271519 h 6844842"/>
              <a:gd name="connsiteX17871" fmla="*/ 5170186 w 9143999"/>
              <a:gd name="connsiteY17871" fmla="*/ 6276447 h 6844842"/>
              <a:gd name="connsiteX17872" fmla="*/ 3306124 w 9143999"/>
              <a:gd name="connsiteY17872" fmla="*/ 6279739 h 6844842"/>
              <a:gd name="connsiteX17873" fmla="*/ 3289479 w 9143999"/>
              <a:gd name="connsiteY17873" fmla="*/ 6272095 h 6844842"/>
              <a:gd name="connsiteX17874" fmla="*/ 3288907 w 9143999"/>
              <a:gd name="connsiteY17874" fmla="*/ 6252094 h 6844842"/>
              <a:gd name="connsiteX17875" fmla="*/ 3320340 w 9143999"/>
              <a:gd name="connsiteY17875" fmla="*/ 6251522 h 6844842"/>
              <a:gd name="connsiteX17876" fmla="*/ 3323197 w 9143999"/>
              <a:gd name="connsiteY17876" fmla="*/ 6271523 h 6844842"/>
              <a:gd name="connsiteX17877" fmla="*/ 3306124 w 9143999"/>
              <a:gd name="connsiteY17877" fmla="*/ 6279739 h 6844842"/>
              <a:gd name="connsiteX17878" fmla="*/ 5837873 w 9143999"/>
              <a:gd name="connsiteY17878" fmla="*/ 6279739 h 6844842"/>
              <a:gd name="connsiteX17879" fmla="*/ 5820800 w 9143999"/>
              <a:gd name="connsiteY17879" fmla="*/ 6271523 h 6844842"/>
              <a:gd name="connsiteX17880" fmla="*/ 5823657 w 9143999"/>
              <a:gd name="connsiteY17880" fmla="*/ 6251522 h 6844842"/>
              <a:gd name="connsiteX17881" fmla="*/ 5855090 w 9143999"/>
              <a:gd name="connsiteY17881" fmla="*/ 6252094 h 6844842"/>
              <a:gd name="connsiteX17882" fmla="*/ 5854518 w 9143999"/>
              <a:gd name="connsiteY17882" fmla="*/ 6272095 h 6844842"/>
              <a:gd name="connsiteX17883" fmla="*/ 5837873 w 9143999"/>
              <a:gd name="connsiteY17883" fmla="*/ 6279739 h 6844842"/>
              <a:gd name="connsiteX17884" fmla="*/ 261649 w 9143999"/>
              <a:gd name="connsiteY17884" fmla="*/ 6280093 h 6844842"/>
              <a:gd name="connsiteX17885" fmla="*/ 244533 w 9143999"/>
              <a:gd name="connsiteY17885" fmla="*/ 6271522 h 6844842"/>
              <a:gd name="connsiteX17886" fmla="*/ 274770 w 9143999"/>
              <a:gd name="connsiteY17886" fmla="*/ 6247520 h 6844842"/>
              <a:gd name="connsiteX17887" fmla="*/ 261649 w 9143999"/>
              <a:gd name="connsiteY17887" fmla="*/ 6280093 h 6844842"/>
              <a:gd name="connsiteX17888" fmla="*/ 8882348 w 9143999"/>
              <a:gd name="connsiteY17888" fmla="*/ 6280093 h 6844842"/>
              <a:gd name="connsiteX17889" fmla="*/ 8869227 w 9143999"/>
              <a:gd name="connsiteY17889" fmla="*/ 6247520 h 6844842"/>
              <a:gd name="connsiteX17890" fmla="*/ 8899464 w 9143999"/>
              <a:gd name="connsiteY17890" fmla="*/ 6271522 h 6844842"/>
              <a:gd name="connsiteX17891" fmla="*/ 8882348 w 9143999"/>
              <a:gd name="connsiteY17891" fmla="*/ 6280093 h 6844842"/>
              <a:gd name="connsiteX17892" fmla="*/ 1577856 w 9143999"/>
              <a:gd name="connsiteY17892" fmla="*/ 6285234 h 6844842"/>
              <a:gd name="connsiteX17893" fmla="*/ 1565694 w 9143999"/>
              <a:gd name="connsiteY17893" fmla="*/ 6274375 h 6844842"/>
              <a:gd name="connsiteX17894" fmla="*/ 1585697 w 9143999"/>
              <a:gd name="connsiteY17894" fmla="*/ 6240087 h 6844842"/>
              <a:gd name="connsiteX17895" fmla="*/ 1603413 w 9143999"/>
              <a:gd name="connsiteY17895" fmla="*/ 6254374 h 6844842"/>
              <a:gd name="connsiteX17896" fmla="*/ 1577856 w 9143999"/>
              <a:gd name="connsiteY17896" fmla="*/ 6285234 h 6844842"/>
              <a:gd name="connsiteX17897" fmla="*/ 7566141 w 9143999"/>
              <a:gd name="connsiteY17897" fmla="*/ 6285234 h 6844842"/>
              <a:gd name="connsiteX17898" fmla="*/ 7540584 w 9143999"/>
              <a:gd name="connsiteY17898" fmla="*/ 6254374 h 6844842"/>
              <a:gd name="connsiteX17899" fmla="*/ 7558300 w 9143999"/>
              <a:gd name="connsiteY17899" fmla="*/ 6240087 h 6844842"/>
              <a:gd name="connsiteX17900" fmla="*/ 7578303 w 9143999"/>
              <a:gd name="connsiteY17900" fmla="*/ 6274375 h 6844842"/>
              <a:gd name="connsiteX17901" fmla="*/ 7566141 w 9143999"/>
              <a:gd name="connsiteY17901" fmla="*/ 6285234 h 6844842"/>
              <a:gd name="connsiteX17902" fmla="*/ 4491749 w 9143999"/>
              <a:gd name="connsiteY17902" fmla="*/ 6287519 h 6844842"/>
              <a:gd name="connsiteX17903" fmla="*/ 4478033 w 9143999"/>
              <a:gd name="connsiteY17903" fmla="*/ 6248656 h 6844842"/>
              <a:gd name="connsiteX17904" fmla="*/ 4514609 w 9143999"/>
              <a:gd name="connsiteY17904" fmla="*/ 6246943 h 6844842"/>
              <a:gd name="connsiteX17905" fmla="*/ 4491749 w 9143999"/>
              <a:gd name="connsiteY17905" fmla="*/ 6287519 h 6844842"/>
              <a:gd name="connsiteX17906" fmla="*/ 4652248 w 9143999"/>
              <a:gd name="connsiteY17906" fmla="*/ 6287519 h 6844842"/>
              <a:gd name="connsiteX17907" fmla="*/ 4629388 w 9143999"/>
              <a:gd name="connsiteY17907" fmla="*/ 6246943 h 6844842"/>
              <a:gd name="connsiteX17908" fmla="*/ 4665964 w 9143999"/>
              <a:gd name="connsiteY17908" fmla="*/ 6248656 h 6844842"/>
              <a:gd name="connsiteX17909" fmla="*/ 4652248 w 9143999"/>
              <a:gd name="connsiteY17909" fmla="*/ 6287519 h 6844842"/>
              <a:gd name="connsiteX17910" fmla="*/ 0 w 9143999"/>
              <a:gd name="connsiteY17910" fmla="*/ 6289573 h 6844842"/>
              <a:gd name="connsiteX17911" fmla="*/ 0 w 9143999"/>
              <a:gd name="connsiteY17911" fmla="*/ 6232619 h 6844842"/>
              <a:gd name="connsiteX17912" fmla="*/ 10425 w 9143999"/>
              <a:gd name="connsiteY17912" fmla="*/ 6237233 h 6844842"/>
              <a:gd name="connsiteX17913" fmla="*/ 18464 w 9143999"/>
              <a:gd name="connsiteY17913" fmla="*/ 6284664 h 6844842"/>
              <a:gd name="connsiteX17914" fmla="*/ 9143999 w 9143999"/>
              <a:gd name="connsiteY17914" fmla="*/ 6289574 h 6844842"/>
              <a:gd name="connsiteX17915" fmla="*/ 9125533 w 9143999"/>
              <a:gd name="connsiteY17915" fmla="*/ 6284664 h 6844842"/>
              <a:gd name="connsiteX17916" fmla="*/ 9133572 w 9143999"/>
              <a:gd name="connsiteY17916" fmla="*/ 6237233 h 6844842"/>
              <a:gd name="connsiteX17917" fmla="*/ 9143999 w 9143999"/>
              <a:gd name="connsiteY17917" fmla="*/ 6232618 h 6844842"/>
              <a:gd name="connsiteX17918" fmla="*/ 2118427 w 9143999"/>
              <a:gd name="connsiteY17918" fmla="*/ 6289730 h 6844842"/>
              <a:gd name="connsiteX17919" fmla="*/ 2099782 w 9143999"/>
              <a:gd name="connsiteY17919" fmla="*/ 6280656 h 6844842"/>
              <a:gd name="connsiteX17920" fmla="*/ 2091781 w 9143999"/>
              <a:gd name="connsiteY17920" fmla="*/ 6256084 h 6844842"/>
              <a:gd name="connsiteX17921" fmla="*/ 2112355 w 9143999"/>
              <a:gd name="connsiteY17921" fmla="*/ 6241224 h 6844842"/>
              <a:gd name="connsiteX17922" fmla="*/ 2132357 w 9143999"/>
              <a:gd name="connsiteY17922" fmla="*/ 6272656 h 6844842"/>
              <a:gd name="connsiteX17923" fmla="*/ 2118427 w 9143999"/>
              <a:gd name="connsiteY17923" fmla="*/ 6289730 h 6844842"/>
              <a:gd name="connsiteX17924" fmla="*/ 7025570 w 9143999"/>
              <a:gd name="connsiteY17924" fmla="*/ 6289730 h 6844842"/>
              <a:gd name="connsiteX17925" fmla="*/ 7011640 w 9143999"/>
              <a:gd name="connsiteY17925" fmla="*/ 6272656 h 6844842"/>
              <a:gd name="connsiteX17926" fmla="*/ 7031642 w 9143999"/>
              <a:gd name="connsiteY17926" fmla="*/ 6241224 h 6844842"/>
              <a:gd name="connsiteX17927" fmla="*/ 7052216 w 9143999"/>
              <a:gd name="connsiteY17927" fmla="*/ 6256084 h 6844842"/>
              <a:gd name="connsiteX17928" fmla="*/ 7044215 w 9143999"/>
              <a:gd name="connsiteY17928" fmla="*/ 6280656 h 6844842"/>
              <a:gd name="connsiteX17929" fmla="*/ 7025570 w 9143999"/>
              <a:gd name="connsiteY17929" fmla="*/ 6289730 h 6844842"/>
              <a:gd name="connsiteX17930" fmla="*/ 1045384 w 9143999"/>
              <a:gd name="connsiteY17930" fmla="*/ 6290459 h 6844842"/>
              <a:gd name="connsiteX17931" fmla="*/ 1030606 w 9143999"/>
              <a:gd name="connsiteY17931" fmla="*/ 6280090 h 6844842"/>
              <a:gd name="connsiteX17932" fmla="*/ 1051168 w 9143999"/>
              <a:gd name="connsiteY17932" fmla="*/ 6234372 h 6844842"/>
              <a:gd name="connsiteX17933" fmla="*/ 1086539 w 9143999"/>
              <a:gd name="connsiteY17933" fmla="*/ 6259517 h 6844842"/>
              <a:gd name="connsiteX17934" fmla="*/ 1045384 w 9143999"/>
              <a:gd name="connsiteY17934" fmla="*/ 6290459 h 6844842"/>
              <a:gd name="connsiteX17935" fmla="*/ 8098613 w 9143999"/>
              <a:gd name="connsiteY17935" fmla="*/ 6290459 h 6844842"/>
              <a:gd name="connsiteX17936" fmla="*/ 8057458 w 9143999"/>
              <a:gd name="connsiteY17936" fmla="*/ 6259517 h 6844842"/>
              <a:gd name="connsiteX17937" fmla="*/ 8092829 w 9143999"/>
              <a:gd name="connsiteY17937" fmla="*/ 6234372 h 6844842"/>
              <a:gd name="connsiteX17938" fmla="*/ 8113391 w 9143999"/>
              <a:gd name="connsiteY17938" fmla="*/ 6280090 h 6844842"/>
              <a:gd name="connsiteX17939" fmla="*/ 8098613 w 9143999"/>
              <a:gd name="connsiteY17939" fmla="*/ 6290459 h 6844842"/>
              <a:gd name="connsiteX17940" fmla="*/ 3038294 w 9143999"/>
              <a:gd name="connsiteY17940" fmla="*/ 6290658 h 6844842"/>
              <a:gd name="connsiteX17941" fmla="*/ 3023006 w 9143999"/>
              <a:gd name="connsiteY17941" fmla="*/ 6277226 h 6844842"/>
              <a:gd name="connsiteX17942" fmla="*/ 3052724 w 9143999"/>
              <a:gd name="connsiteY17942" fmla="*/ 6242367 h 6844842"/>
              <a:gd name="connsiteX17943" fmla="*/ 3056153 w 9143999"/>
              <a:gd name="connsiteY17943" fmla="*/ 6281800 h 6844842"/>
              <a:gd name="connsiteX17944" fmla="*/ 3038294 w 9143999"/>
              <a:gd name="connsiteY17944" fmla="*/ 6290658 h 6844842"/>
              <a:gd name="connsiteX17945" fmla="*/ 6105703 w 9143999"/>
              <a:gd name="connsiteY17945" fmla="*/ 6290658 h 6844842"/>
              <a:gd name="connsiteX17946" fmla="*/ 6087844 w 9143999"/>
              <a:gd name="connsiteY17946" fmla="*/ 6281800 h 6844842"/>
              <a:gd name="connsiteX17947" fmla="*/ 6091273 w 9143999"/>
              <a:gd name="connsiteY17947" fmla="*/ 6242367 h 6844842"/>
              <a:gd name="connsiteX17948" fmla="*/ 6120991 w 9143999"/>
              <a:gd name="connsiteY17948" fmla="*/ 6277226 h 6844842"/>
              <a:gd name="connsiteX17949" fmla="*/ 6105703 w 9143999"/>
              <a:gd name="connsiteY17949" fmla="*/ 6290658 h 6844842"/>
              <a:gd name="connsiteX17950" fmla="*/ 4366658 w 9143999"/>
              <a:gd name="connsiteY17950" fmla="*/ 6291094 h 6844842"/>
              <a:gd name="connsiteX17951" fmla="*/ 4345655 w 9143999"/>
              <a:gd name="connsiteY17951" fmla="*/ 6284664 h 6844842"/>
              <a:gd name="connsiteX17952" fmla="*/ 4375373 w 9143999"/>
              <a:gd name="connsiteY17952" fmla="*/ 6236088 h 6844842"/>
              <a:gd name="connsiteX17953" fmla="*/ 4386803 w 9143999"/>
              <a:gd name="connsiteY17953" fmla="*/ 6279521 h 6844842"/>
              <a:gd name="connsiteX17954" fmla="*/ 4366658 w 9143999"/>
              <a:gd name="connsiteY17954" fmla="*/ 6291094 h 6844842"/>
              <a:gd name="connsiteX17955" fmla="*/ 4777339 w 9143999"/>
              <a:gd name="connsiteY17955" fmla="*/ 6291094 h 6844842"/>
              <a:gd name="connsiteX17956" fmla="*/ 4757194 w 9143999"/>
              <a:gd name="connsiteY17956" fmla="*/ 6279521 h 6844842"/>
              <a:gd name="connsiteX17957" fmla="*/ 4768624 w 9143999"/>
              <a:gd name="connsiteY17957" fmla="*/ 6236088 h 6844842"/>
              <a:gd name="connsiteX17958" fmla="*/ 4798342 w 9143999"/>
              <a:gd name="connsiteY17958" fmla="*/ 6284664 h 6844842"/>
              <a:gd name="connsiteX17959" fmla="*/ 4777339 w 9143999"/>
              <a:gd name="connsiteY17959" fmla="*/ 6291094 h 6844842"/>
              <a:gd name="connsiteX17960" fmla="*/ 525170 w 9143999"/>
              <a:gd name="connsiteY17960" fmla="*/ 6291234 h 6844842"/>
              <a:gd name="connsiteX17961" fmla="*/ 504600 w 9143999"/>
              <a:gd name="connsiteY17961" fmla="*/ 6280660 h 6844842"/>
              <a:gd name="connsiteX17962" fmla="*/ 530315 w 9143999"/>
              <a:gd name="connsiteY17962" fmla="*/ 6236657 h 6844842"/>
              <a:gd name="connsiteX17963" fmla="*/ 547465 w 9143999"/>
              <a:gd name="connsiteY17963" fmla="*/ 6277803 h 6844842"/>
              <a:gd name="connsiteX17964" fmla="*/ 525170 w 9143999"/>
              <a:gd name="connsiteY17964" fmla="*/ 6291234 h 6844842"/>
              <a:gd name="connsiteX17965" fmla="*/ 8618827 w 9143999"/>
              <a:gd name="connsiteY17965" fmla="*/ 6291234 h 6844842"/>
              <a:gd name="connsiteX17966" fmla="*/ 8596532 w 9143999"/>
              <a:gd name="connsiteY17966" fmla="*/ 6277803 h 6844842"/>
              <a:gd name="connsiteX17967" fmla="*/ 8613682 w 9143999"/>
              <a:gd name="connsiteY17967" fmla="*/ 6236657 h 6844842"/>
              <a:gd name="connsiteX17968" fmla="*/ 8639397 w 9143999"/>
              <a:gd name="connsiteY17968" fmla="*/ 6280660 h 6844842"/>
              <a:gd name="connsiteX17969" fmla="*/ 8618827 w 9143999"/>
              <a:gd name="connsiteY17969" fmla="*/ 6291234 h 6844842"/>
              <a:gd name="connsiteX17970" fmla="*/ 789366 w 9143999"/>
              <a:gd name="connsiteY17970" fmla="*/ 6291524 h 6844842"/>
              <a:gd name="connsiteX17971" fmla="*/ 765361 w 9143999"/>
              <a:gd name="connsiteY17971" fmla="*/ 6287525 h 6844842"/>
              <a:gd name="connsiteX17972" fmla="*/ 767075 w 9143999"/>
              <a:gd name="connsiteY17972" fmla="*/ 6240091 h 6844842"/>
              <a:gd name="connsiteX17973" fmla="*/ 812795 w 9143999"/>
              <a:gd name="connsiteY17973" fmla="*/ 6242950 h 6844842"/>
              <a:gd name="connsiteX17974" fmla="*/ 818508 w 9143999"/>
              <a:gd name="connsiteY17974" fmla="*/ 6274379 h 6844842"/>
              <a:gd name="connsiteX17975" fmla="*/ 789366 w 9143999"/>
              <a:gd name="connsiteY17975" fmla="*/ 6291524 h 6844842"/>
              <a:gd name="connsiteX17976" fmla="*/ 8354631 w 9143999"/>
              <a:gd name="connsiteY17976" fmla="*/ 6291524 h 6844842"/>
              <a:gd name="connsiteX17977" fmla="*/ 8325489 w 9143999"/>
              <a:gd name="connsiteY17977" fmla="*/ 6274379 h 6844842"/>
              <a:gd name="connsiteX17978" fmla="*/ 8331202 w 9143999"/>
              <a:gd name="connsiteY17978" fmla="*/ 6242950 h 6844842"/>
              <a:gd name="connsiteX17979" fmla="*/ 8376922 w 9143999"/>
              <a:gd name="connsiteY17979" fmla="*/ 6240091 h 6844842"/>
              <a:gd name="connsiteX17980" fmla="*/ 8378636 w 9143999"/>
              <a:gd name="connsiteY17980" fmla="*/ 6287525 h 6844842"/>
              <a:gd name="connsiteX17981" fmla="*/ 8354631 w 9143999"/>
              <a:gd name="connsiteY17981" fmla="*/ 6291524 h 6844842"/>
              <a:gd name="connsiteX17982" fmla="*/ 2788821 w 9143999"/>
              <a:gd name="connsiteY17982" fmla="*/ 6291739 h 6844842"/>
              <a:gd name="connsiteX17983" fmla="*/ 2763961 w 9143999"/>
              <a:gd name="connsiteY17983" fmla="*/ 6291523 h 6844842"/>
              <a:gd name="connsiteX17984" fmla="*/ 2747959 w 9143999"/>
              <a:gd name="connsiteY17984" fmla="*/ 6265233 h 6844842"/>
              <a:gd name="connsiteX17985" fmla="*/ 2761103 w 9143999"/>
              <a:gd name="connsiteY17985" fmla="*/ 6234374 h 6844842"/>
              <a:gd name="connsiteX17986" fmla="*/ 2789678 w 9143999"/>
              <a:gd name="connsiteY17986" fmla="*/ 6234374 h 6844842"/>
              <a:gd name="connsiteX17987" fmla="*/ 2803394 w 9143999"/>
              <a:gd name="connsiteY17987" fmla="*/ 6276092 h 6844842"/>
              <a:gd name="connsiteX17988" fmla="*/ 2788821 w 9143999"/>
              <a:gd name="connsiteY17988" fmla="*/ 6291739 h 6844842"/>
              <a:gd name="connsiteX17989" fmla="*/ 6355176 w 9143999"/>
              <a:gd name="connsiteY17989" fmla="*/ 6291739 h 6844842"/>
              <a:gd name="connsiteX17990" fmla="*/ 6340603 w 9143999"/>
              <a:gd name="connsiteY17990" fmla="*/ 6276092 h 6844842"/>
              <a:gd name="connsiteX17991" fmla="*/ 6354319 w 9143999"/>
              <a:gd name="connsiteY17991" fmla="*/ 6234374 h 6844842"/>
              <a:gd name="connsiteX17992" fmla="*/ 6382894 w 9143999"/>
              <a:gd name="connsiteY17992" fmla="*/ 6234374 h 6844842"/>
              <a:gd name="connsiteX17993" fmla="*/ 6396038 w 9143999"/>
              <a:gd name="connsiteY17993" fmla="*/ 6265233 h 6844842"/>
              <a:gd name="connsiteX17994" fmla="*/ 6380036 w 9143999"/>
              <a:gd name="connsiteY17994" fmla="*/ 6291523 h 6844842"/>
              <a:gd name="connsiteX17995" fmla="*/ 6355176 w 9143999"/>
              <a:gd name="connsiteY17995" fmla="*/ 6291739 h 6844842"/>
              <a:gd name="connsiteX17996" fmla="*/ 4233064 w 9143999"/>
              <a:gd name="connsiteY17996" fmla="*/ 6292237 h 6844842"/>
              <a:gd name="connsiteX17997" fmla="*/ 4207561 w 9143999"/>
              <a:gd name="connsiteY17997" fmla="*/ 6280664 h 6844842"/>
              <a:gd name="connsiteX17998" fmla="*/ 4218419 w 9143999"/>
              <a:gd name="connsiteY17998" fmla="*/ 6237233 h 6844842"/>
              <a:gd name="connsiteX17999" fmla="*/ 4258996 w 9143999"/>
              <a:gd name="connsiteY17999" fmla="*/ 6249233 h 6844842"/>
              <a:gd name="connsiteX18000" fmla="*/ 4258996 w 9143999"/>
              <a:gd name="connsiteY18000" fmla="*/ 6277235 h 6844842"/>
              <a:gd name="connsiteX18001" fmla="*/ 4233064 w 9143999"/>
              <a:gd name="connsiteY18001" fmla="*/ 6292237 h 6844842"/>
              <a:gd name="connsiteX18002" fmla="*/ 4910933 w 9143999"/>
              <a:gd name="connsiteY18002" fmla="*/ 6292237 h 6844842"/>
              <a:gd name="connsiteX18003" fmla="*/ 4885001 w 9143999"/>
              <a:gd name="connsiteY18003" fmla="*/ 6277235 h 6844842"/>
              <a:gd name="connsiteX18004" fmla="*/ 4885001 w 9143999"/>
              <a:gd name="connsiteY18004" fmla="*/ 6249233 h 6844842"/>
              <a:gd name="connsiteX18005" fmla="*/ 4925578 w 9143999"/>
              <a:gd name="connsiteY18005" fmla="*/ 6237233 h 6844842"/>
              <a:gd name="connsiteX18006" fmla="*/ 4936436 w 9143999"/>
              <a:gd name="connsiteY18006" fmla="*/ 6280664 h 6844842"/>
              <a:gd name="connsiteX18007" fmla="*/ 4910933 w 9143999"/>
              <a:gd name="connsiteY18007" fmla="*/ 6292237 h 6844842"/>
              <a:gd name="connsiteX18008" fmla="*/ 384772 w 9143999"/>
              <a:gd name="connsiteY18008" fmla="*/ 6292667 h 6844842"/>
              <a:gd name="connsiteX18009" fmla="*/ 372179 w 9143999"/>
              <a:gd name="connsiteY18009" fmla="*/ 6238375 h 6844842"/>
              <a:gd name="connsiteX18010" fmla="*/ 416815 w 9143999"/>
              <a:gd name="connsiteY18010" fmla="*/ 6243520 h 6844842"/>
              <a:gd name="connsiteX18011" fmla="*/ 384772 w 9143999"/>
              <a:gd name="connsiteY18011" fmla="*/ 6292667 h 6844842"/>
              <a:gd name="connsiteX18012" fmla="*/ 8759225 w 9143999"/>
              <a:gd name="connsiteY18012" fmla="*/ 6292667 h 6844842"/>
              <a:gd name="connsiteX18013" fmla="*/ 8727182 w 9143999"/>
              <a:gd name="connsiteY18013" fmla="*/ 6243520 h 6844842"/>
              <a:gd name="connsiteX18014" fmla="*/ 8771818 w 9143999"/>
              <a:gd name="connsiteY18014" fmla="*/ 6238375 h 6844842"/>
              <a:gd name="connsiteX18015" fmla="*/ 8759225 w 9143999"/>
              <a:gd name="connsiteY18015" fmla="*/ 6292667 h 6844842"/>
              <a:gd name="connsiteX18016" fmla="*/ 2914632 w 9143999"/>
              <a:gd name="connsiteY18016" fmla="*/ 6295739 h 6844842"/>
              <a:gd name="connsiteX18017" fmla="*/ 2894630 w 9143999"/>
              <a:gd name="connsiteY18017" fmla="*/ 6293239 h 6844842"/>
              <a:gd name="connsiteX18018" fmla="*/ 2875199 w 9143999"/>
              <a:gd name="connsiteY18018" fmla="*/ 6252091 h 6844842"/>
              <a:gd name="connsiteX18019" fmla="*/ 2894630 w 9143999"/>
              <a:gd name="connsiteY18019" fmla="*/ 6232662 h 6844842"/>
              <a:gd name="connsiteX18020" fmla="*/ 2926062 w 9143999"/>
              <a:gd name="connsiteY18020" fmla="*/ 6234947 h 6844842"/>
              <a:gd name="connsiteX18021" fmla="*/ 2929491 w 9143999"/>
              <a:gd name="connsiteY18021" fmla="*/ 6285809 h 6844842"/>
              <a:gd name="connsiteX18022" fmla="*/ 2914632 w 9143999"/>
              <a:gd name="connsiteY18022" fmla="*/ 6295739 h 6844842"/>
              <a:gd name="connsiteX18023" fmla="*/ 6229365 w 9143999"/>
              <a:gd name="connsiteY18023" fmla="*/ 6295739 h 6844842"/>
              <a:gd name="connsiteX18024" fmla="*/ 6214506 w 9143999"/>
              <a:gd name="connsiteY18024" fmla="*/ 6285809 h 6844842"/>
              <a:gd name="connsiteX18025" fmla="*/ 6217935 w 9143999"/>
              <a:gd name="connsiteY18025" fmla="*/ 6234947 h 6844842"/>
              <a:gd name="connsiteX18026" fmla="*/ 6249367 w 9143999"/>
              <a:gd name="connsiteY18026" fmla="*/ 6232662 h 6844842"/>
              <a:gd name="connsiteX18027" fmla="*/ 6268798 w 9143999"/>
              <a:gd name="connsiteY18027" fmla="*/ 6252091 h 6844842"/>
              <a:gd name="connsiteX18028" fmla="*/ 6249367 w 9143999"/>
              <a:gd name="connsiteY18028" fmla="*/ 6293239 h 6844842"/>
              <a:gd name="connsiteX18029" fmla="*/ 6229365 w 9143999"/>
              <a:gd name="connsiteY18029" fmla="*/ 6295739 h 6844842"/>
              <a:gd name="connsiteX18030" fmla="*/ 1451602 w 9143999"/>
              <a:gd name="connsiteY18030" fmla="*/ 6297241 h 6844842"/>
              <a:gd name="connsiteX18031" fmla="*/ 1428742 w 9143999"/>
              <a:gd name="connsiteY18031" fmla="*/ 6285811 h 6844842"/>
              <a:gd name="connsiteX18032" fmla="*/ 1432171 w 9143999"/>
              <a:gd name="connsiteY18032" fmla="*/ 6234948 h 6844842"/>
              <a:gd name="connsiteX18033" fmla="*/ 1452745 w 9143999"/>
              <a:gd name="connsiteY18033" fmla="*/ 6222944 h 6844842"/>
              <a:gd name="connsiteX18034" fmla="*/ 1485892 w 9143999"/>
              <a:gd name="connsiteY18034" fmla="*/ 6262950 h 6844842"/>
              <a:gd name="connsiteX18035" fmla="*/ 1451602 w 9143999"/>
              <a:gd name="connsiteY18035" fmla="*/ 6297241 h 6844842"/>
              <a:gd name="connsiteX18036" fmla="*/ 7692395 w 9143999"/>
              <a:gd name="connsiteY18036" fmla="*/ 6297241 h 6844842"/>
              <a:gd name="connsiteX18037" fmla="*/ 7658105 w 9143999"/>
              <a:gd name="connsiteY18037" fmla="*/ 6262950 h 6844842"/>
              <a:gd name="connsiteX18038" fmla="*/ 7691252 w 9143999"/>
              <a:gd name="connsiteY18038" fmla="*/ 6222944 h 6844842"/>
              <a:gd name="connsiteX18039" fmla="*/ 7711826 w 9143999"/>
              <a:gd name="connsiteY18039" fmla="*/ 6234948 h 6844842"/>
              <a:gd name="connsiteX18040" fmla="*/ 7715255 w 9143999"/>
              <a:gd name="connsiteY18040" fmla="*/ 6285811 h 6844842"/>
              <a:gd name="connsiteX18041" fmla="*/ 7692395 w 9143999"/>
              <a:gd name="connsiteY18041" fmla="*/ 6297241 h 6844842"/>
              <a:gd name="connsiteX18042" fmla="*/ 922917 w 9143999"/>
              <a:gd name="connsiteY18042" fmla="*/ 6299239 h 6844842"/>
              <a:gd name="connsiteX18043" fmla="*/ 912017 w 9143999"/>
              <a:gd name="connsiteY18043" fmla="*/ 6296667 h 6844842"/>
              <a:gd name="connsiteX18044" fmla="*/ 881144 w 9143999"/>
              <a:gd name="connsiteY18044" fmla="*/ 6259520 h 6844842"/>
              <a:gd name="connsiteX18045" fmla="*/ 921717 w 9143999"/>
              <a:gd name="connsiteY18045" fmla="*/ 6222943 h 6844842"/>
              <a:gd name="connsiteX18046" fmla="*/ 961147 w 9143999"/>
              <a:gd name="connsiteY18046" fmla="*/ 6260661 h 6844842"/>
              <a:gd name="connsiteX18047" fmla="*/ 932557 w 9143999"/>
              <a:gd name="connsiteY18047" fmla="*/ 6298382 h 6844842"/>
              <a:gd name="connsiteX18048" fmla="*/ 922917 w 9143999"/>
              <a:gd name="connsiteY18048" fmla="*/ 6299239 h 6844842"/>
              <a:gd name="connsiteX18049" fmla="*/ 8221080 w 9143999"/>
              <a:gd name="connsiteY18049" fmla="*/ 6299239 h 6844842"/>
              <a:gd name="connsiteX18050" fmla="*/ 8211440 w 9143999"/>
              <a:gd name="connsiteY18050" fmla="*/ 6298382 h 6844842"/>
              <a:gd name="connsiteX18051" fmla="*/ 8182850 w 9143999"/>
              <a:gd name="connsiteY18051" fmla="*/ 6260661 h 6844842"/>
              <a:gd name="connsiteX18052" fmla="*/ 8222280 w 9143999"/>
              <a:gd name="connsiteY18052" fmla="*/ 6222943 h 6844842"/>
              <a:gd name="connsiteX18053" fmla="*/ 8262853 w 9143999"/>
              <a:gd name="connsiteY18053" fmla="*/ 6259520 h 6844842"/>
              <a:gd name="connsiteX18054" fmla="*/ 8231980 w 9143999"/>
              <a:gd name="connsiteY18054" fmla="*/ 6296667 h 6844842"/>
              <a:gd name="connsiteX18055" fmla="*/ 8221080 w 9143999"/>
              <a:gd name="connsiteY18055" fmla="*/ 6299239 h 6844842"/>
              <a:gd name="connsiteX18056" fmla="*/ 128281 w 9143999"/>
              <a:gd name="connsiteY18056" fmla="*/ 6302022 h 6844842"/>
              <a:gd name="connsiteX18057" fmla="*/ 107456 w 9143999"/>
              <a:gd name="connsiteY18057" fmla="*/ 6292666 h 6844842"/>
              <a:gd name="connsiteX18058" fmla="*/ 127494 w 9143999"/>
              <a:gd name="connsiteY18058" fmla="*/ 6222942 h 6844842"/>
              <a:gd name="connsiteX18059" fmla="*/ 150394 w 9143999"/>
              <a:gd name="connsiteY18059" fmla="*/ 6292094 h 6844842"/>
              <a:gd name="connsiteX18060" fmla="*/ 128281 w 9143999"/>
              <a:gd name="connsiteY18060" fmla="*/ 6302022 h 6844842"/>
              <a:gd name="connsiteX18061" fmla="*/ 1189201 w 9143999"/>
              <a:gd name="connsiteY18061" fmla="*/ 6302022 h 6844842"/>
              <a:gd name="connsiteX18062" fmla="*/ 1167984 w 9143999"/>
              <a:gd name="connsiteY18062" fmla="*/ 6296093 h 6844842"/>
              <a:gd name="connsiteX18063" fmla="*/ 1158840 w 9143999"/>
              <a:gd name="connsiteY18063" fmla="*/ 6240658 h 6844842"/>
              <a:gd name="connsiteX18064" fmla="*/ 1223420 w 9143999"/>
              <a:gd name="connsiteY18064" fmla="*/ 6262946 h 6844842"/>
              <a:gd name="connsiteX18065" fmla="*/ 1209132 w 9143999"/>
              <a:gd name="connsiteY18065" fmla="*/ 6293807 h 6844842"/>
              <a:gd name="connsiteX18066" fmla="*/ 1189201 w 9143999"/>
              <a:gd name="connsiteY18066" fmla="*/ 6302022 h 6844842"/>
              <a:gd name="connsiteX18067" fmla="*/ 7954796 w 9143999"/>
              <a:gd name="connsiteY18067" fmla="*/ 6302022 h 6844842"/>
              <a:gd name="connsiteX18068" fmla="*/ 7934865 w 9143999"/>
              <a:gd name="connsiteY18068" fmla="*/ 6293807 h 6844842"/>
              <a:gd name="connsiteX18069" fmla="*/ 7920577 w 9143999"/>
              <a:gd name="connsiteY18069" fmla="*/ 6262946 h 6844842"/>
              <a:gd name="connsiteX18070" fmla="*/ 7985157 w 9143999"/>
              <a:gd name="connsiteY18070" fmla="*/ 6240658 h 6844842"/>
              <a:gd name="connsiteX18071" fmla="*/ 7976013 w 9143999"/>
              <a:gd name="connsiteY18071" fmla="*/ 6296093 h 6844842"/>
              <a:gd name="connsiteX18072" fmla="*/ 7954796 w 9143999"/>
              <a:gd name="connsiteY18072" fmla="*/ 6302022 h 6844842"/>
              <a:gd name="connsiteX18073" fmla="*/ 9015716 w 9143999"/>
              <a:gd name="connsiteY18073" fmla="*/ 6302022 h 6844842"/>
              <a:gd name="connsiteX18074" fmla="*/ 8993603 w 9143999"/>
              <a:gd name="connsiteY18074" fmla="*/ 6292094 h 6844842"/>
              <a:gd name="connsiteX18075" fmla="*/ 9016503 w 9143999"/>
              <a:gd name="connsiteY18075" fmla="*/ 6222942 h 6844842"/>
              <a:gd name="connsiteX18076" fmla="*/ 9036541 w 9143999"/>
              <a:gd name="connsiteY18076" fmla="*/ 6292666 h 6844842"/>
              <a:gd name="connsiteX18077" fmla="*/ 9015716 w 9143999"/>
              <a:gd name="connsiteY18077" fmla="*/ 6302022 h 6844842"/>
              <a:gd name="connsiteX18078" fmla="*/ 2240021 w 9143999"/>
              <a:gd name="connsiteY18078" fmla="*/ 6302308 h 6844842"/>
              <a:gd name="connsiteX18079" fmla="*/ 2219019 w 9143999"/>
              <a:gd name="connsiteY18079" fmla="*/ 6288664 h 6844842"/>
              <a:gd name="connsiteX18080" fmla="*/ 2216733 w 9143999"/>
              <a:gd name="connsiteY18080" fmla="*/ 6237802 h 6844842"/>
              <a:gd name="connsiteX18081" fmla="*/ 2284741 w 9143999"/>
              <a:gd name="connsiteY18081" fmla="*/ 6262947 h 6844842"/>
              <a:gd name="connsiteX18082" fmla="*/ 2263596 w 9143999"/>
              <a:gd name="connsiteY18082" fmla="*/ 6296664 h 6844842"/>
              <a:gd name="connsiteX18083" fmla="*/ 2240021 w 9143999"/>
              <a:gd name="connsiteY18083" fmla="*/ 6302308 h 6844842"/>
              <a:gd name="connsiteX18084" fmla="*/ 6903976 w 9143999"/>
              <a:gd name="connsiteY18084" fmla="*/ 6302308 h 6844842"/>
              <a:gd name="connsiteX18085" fmla="*/ 6880401 w 9143999"/>
              <a:gd name="connsiteY18085" fmla="*/ 6296664 h 6844842"/>
              <a:gd name="connsiteX18086" fmla="*/ 6859256 w 9143999"/>
              <a:gd name="connsiteY18086" fmla="*/ 6262947 h 6844842"/>
              <a:gd name="connsiteX18087" fmla="*/ 6927264 w 9143999"/>
              <a:gd name="connsiteY18087" fmla="*/ 6237802 h 6844842"/>
              <a:gd name="connsiteX18088" fmla="*/ 6924978 w 9143999"/>
              <a:gd name="connsiteY18088" fmla="*/ 6288664 h 6844842"/>
              <a:gd name="connsiteX18089" fmla="*/ 6903976 w 9143999"/>
              <a:gd name="connsiteY18089" fmla="*/ 6302308 h 6844842"/>
              <a:gd name="connsiteX18090" fmla="*/ 1847741 w 9143999"/>
              <a:gd name="connsiteY18090" fmla="*/ 6302522 h 6844842"/>
              <a:gd name="connsiteX18091" fmla="*/ 1819595 w 9143999"/>
              <a:gd name="connsiteY18091" fmla="*/ 6288092 h 6844842"/>
              <a:gd name="connsiteX18092" fmla="*/ 1817309 w 9143999"/>
              <a:gd name="connsiteY18092" fmla="*/ 6237802 h 6844842"/>
              <a:gd name="connsiteX18093" fmla="*/ 1848170 w 9143999"/>
              <a:gd name="connsiteY18093" fmla="*/ 6222942 h 6844842"/>
              <a:gd name="connsiteX18094" fmla="*/ 1879031 w 9143999"/>
              <a:gd name="connsiteY18094" fmla="*/ 6237802 h 6844842"/>
              <a:gd name="connsiteX18095" fmla="*/ 1876745 w 9143999"/>
              <a:gd name="connsiteY18095" fmla="*/ 6288664 h 6844842"/>
              <a:gd name="connsiteX18096" fmla="*/ 1847741 w 9143999"/>
              <a:gd name="connsiteY18096" fmla="*/ 6302522 h 6844842"/>
              <a:gd name="connsiteX18097" fmla="*/ 7296256 w 9143999"/>
              <a:gd name="connsiteY18097" fmla="*/ 6302522 h 6844842"/>
              <a:gd name="connsiteX18098" fmla="*/ 7267252 w 9143999"/>
              <a:gd name="connsiteY18098" fmla="*/ 6288664 h 6844842"/>
              <a:gd name="connsiteX18099" fmla="*/ 7264966 w 9143999"/>
              <a:gd name="connsiteY18099" fmla="*/ 6237802 h 6844842"/>
              <a:gd name="connsiteX18100" fmla="*/ 7295827 w 9143999"/>
              <a:gd name="connsiteY18100" fmla="*/ 6222942 h 6844842"/>
              <a:gd name="connsiteX18101" fmla="*/ 7326688 w 9143999"/>
              <a:gd name="connsiteY18101" fmla="*/ 6237802 h 6844842"/>
              <a:gd name="connsiteX18102" fmla="*/ 7324402 w 9143999"/>
              <a:gd name="connsiteY18102" fmla="*/ 6288092 h 6844842"/>
              <a:gd name="connsiteX18103" fmla="*/ 7296256 w 9143999"/>
              <a:gd name="connsiteY18103" fmla="*/ 6302522 h 6844842"/>
              <a:gd name="connsiteX18104" fmla="*/ 3830714 w 9143999"/>
              <a:gd name="connsiteY18104" fmla="*/ 6307518 h 6844842"/>
              <a:gd name="connsiteX18105" fmla="*/ 3807568 w 9143999"/>
              <a:gd name="connsiteY18105" fmla="*/ 6292089 h 6844842"/>
              <a:gd name="connsiteX18106" fmla="*/ 3802996 w 9143999"/>
              <a:gd name="connsiteY18106" fmla="*/ 6237796 h 6844842"/>
              <a:gd name="connsiteX18107" fmla="*/ 3876719 w 9143999"/>
              <a:gd name="connsiteY18107" fmla="*/ 6262941 h 6844842"/>
              <a:gd name="connsiteX18108" fmla="*/ 3853859 w 9143999"/>
              <a:gd name="connsiteY18108" fmla="*/ 6298947 h 6844842"/>
              <a:gd name="connsiteX18109" fmla="*/ 3830714 w 9143999"/>
              <a:gd name="connsiteY18109" fmla="*/ 6307518 h 6844842"/>
              <a:gd name="connsiteX18110" fmla="*/ 5313283 w 9143999"/>
              <a:gd name="connsiteY18110" fmla="*/ 6307518 h 6844842"/>
              <a:gd name="connsiteX18111" fmla="*/ 5290138 w 9143999"/>
              <a:gd name="connsiteY18111" fmla="*/ 6298947 h 6844842"/>
              <a:gd name="connsiteX18112" fmla="*/ 5267278 w 9143999"/>
              <a:gd name="connsiteY18112" fmla="*/ 6262941 h 6844842"/>
              <a:gd name="connsiteX18113" fmla="*/ 5341001 w 9143999"/>
              <a:gd name="connsiteY18113" fmla="*/ 6237796 h 6844842"/>
              <a:gd name="connsiteX18114" fmla="*/ 5336429 w 9143999"/>
              <a:gd name="connsiteY18114" fmla="*/ 6292089 h 6844842"/>
              <a:gd name="connsiteX18115" fmla="*/ 5313283 w 9143999"/>
              <a:gd name="connsiteY18115" fmla="*/ 6307518 h 6844842"/>
              <a:gd name="connsiteX18116" fmla="*/ 3702621 w 9143999"/>
              <a:gd name="connsiteY18116" fmla="*/ 6308091 h 6844842"/>
              <a:gd name="connsiteX18117" fmla="*/ 3675760 w 9143999"/>
              <a:gd name="connsiteY18117" fmla="*/ 6296662 h 6844842"/>
              <a:gd name="connsiteX18118" fmla="*/ 3670617 w 9143999"/>
              <a:gd name="connsiteY18118" fmla="*/ 6234370 h 6844842"/>
              <a:gd name="connsiteX18119" fmla="*/ 3735768 w 9143999"/>
              <a:gd name="connsiteY18119" fmla="*/ 6234940 h 6844842"/>
              <a:gd name="connsiteX18120" fmla="*/ 3702621 w 9143999"/>
              <a:gd name="connsiteY18120" fmla="*/ 6308091 h 6844842"/>
              <a:gd name="connsiteX18121" fmla="*/ 5441376 w 9143999"/>
              <a:gd name="connsiteY18121" fmla="*/ 6308091 h 6844842"/>
              <a:gd name="connsiteX18122" fmla="*/ 5408229 w 9143999"/>
              <a:gd name="connsiteY18122" fmla="*/ 6234940 h 6844842"/>
              <a:gd name="connsiteX18123" fmla="*/ 5473380 w 9143999"/>
              <a:gd name="connsiteY18123" fmla="*/ 6234370 h 6844842"/>
              <a:gd name="connsiteX18124" fmla="*/ 5468237 w 9143999"/>
              <a:gd name="connsiteY18124" fmla="*/ 6296662 h 6844842"/>
              <a:gd name="connsiteX18125" fmla="*/ 5441376 w 9143999"/>
              <a:gd name="connsiteY18125" fmla="*/ 6308091 h 6844842"/>
              <a:gd name="connsiteX18126" fmla="*/ 3171961 w 9143999"/>
              <a:gd name="connsiteY18126" fmla="*/ 6308664 h 6844842"/>
              <a:gd name="connsiteX18127" fmla="*/ 3138243 w 9143999"/>
              <a:gd name="connsiteY18127" fmla="*/ 6290948 h 6844842"/>
              <a:gd name="connsiteX18128" fmla="*/ 3133099 w 9143999"/>
              <a:gd name="connsiteY18128" fmla="*/ 6240085 h 6844842"/>
              <a:gd name="connsiteX18129" fmla="*/ 3173676 w 9143999"/>
              <a:gd name="connsiteY18129" fmla="*/ 6217225 h 6844842"/>
              <a:gd name="connsiteX18130" fmla="*/ 3220539 w 9143999"/>
              <a:gd name="connsiteY18130" fmla="*/ 6260659 h 6844842"/>
              <a:gd name="connsiteX18131" fmla="*/ 3171961 w 9143999"/>
              <a:gd name="connsiteY18131" fmla="*/ 6308664 h 6844842"/>
              <a:gd name="connsiteX18132" fmla="*/ 5972036 w 9143999"/>
              <a:gd name="connsiteY18132" fmla="*/ 6308664 h 6844842"/>
              <a:gd name="connsiteX18133" fmla="*/ 5923458 w 9143999"/>
              <a:gd name="connsiteY18133" fmla="*/ 6260659 h 6844842"/>
              <a:gd name="connsiteX18134" fmla="*/ 5970321 w 9143999"/>
              <a:gd name="connsiteY18134" fmla="*/ 6217225 h 6844842"/>
              <a:gd name="connsiteX18135" fmla="*/ 6010898 w 9143999"/>
              <a:gd name="connsiteY18135" fmla="*/ 6240085 h 6844842"/>
              <a:gd name="connsiteX18136" fmla="*/ 6005754 w 9143999"/>
              <a:gd name="connsiteY18136" fmla="*/ 6290948 h 6844842"/>
              <a:gd name="connsiteX18137" fmla="*/ 5972036 w 9143999"/>
              <a:gd name="connsiteY18137" fmla="*/ 6308664 h 6844842"/>
              <a:gd name="connsiteX18138" fmla="*/ 2643659 w 9143999"/>
              <a:gd name="connsiteY18138" fmla="*/ 6308666 h 6844842"/>
              <a:gd name="connsiteX18139" fmla="*/ 2614441 w 9143999"/>
              <a:gd name="connsiteY18139" fmla="*/ 6298950 h 6844842"/>
              <a:gd name="connsiteX18140" fmla="*/ 2601868 w 9143999"/>
              <a:gd name="connsiteY18140" fmla="*/ 6242945 h 6844842"/>
              <a:gd name="connsiteX18141" fmla="*/ 2675592 w 9143999"/>
              <a:gd name="connsiteY18141" fmla="*/ 6232086 h 6844842"/>
              <a:gd name="connsiteX18142" fmla="*/ 2675020 w 9143999"/>
              <a:gd name="connsiteY18142" fmla="*/ 6290952 h 6844842"/>
              <a:gd name="connsiteX18143" fmla="*/ 2643659 w 9143999"/>
              <a:gd name="connsiteY18143" fmla="*/ 6308666 h 6844842"/>
              <a:gd name="connsiteX18144" fmla="*/ 6500338 w 9143999"/>
              <a:gd name="connsiteY18144" fmla="*/ 6308666 h 6844842"/>
              <a:gd name="connsiteX18145" fmla="*/ 6468977 w 9143999"/>
              <a:gd name="connsiteY18145" fmla="*/ 6290952 h 6844842"/>
              <a:gd name="connsiteX18146" fmla="*/ 6468405 w 9143999"/>
              <a:gd name="connsiteY18146" fmla="*/ 6232086 h 6844842"/>
              <a:gd name="connsiteX18147" fmla="*/ 6542129 w 9143999"/>
              <a:gd name="connsiteY18147" fmla="*/ 6242945 h 6844842"/>
              <a:gd name="connsiteX18148" fmla="*/ 6529556 w 9143999"/>
              <a:gd name="connsiteY18148" fmla="*/ 6298950 h 6844842"/>
              <a:gd name="connsiteX18149" fmla="*/ 6500338 w 9143999"/>
              <a:gd name="connsiteY18149" fmla="*/ 6308666 h 6844842"/>
              <a:gd name="connsiteX18150" fmla="*/ 3044295 w 9143999"/>
              <a:gd name="connsiteY18150" fmla="*/ 6405142 h 6844842"/>
              <a:gd name="connsiteX18151" fmla="*/ 3035008 w 9143999"/>
              <a:gd name="connsiteY18151" fmla="*/ 6399855 h 6844842"/>
              <a:gd name="connsiteX18152" fmla="*/ 3044152 w 9143999"/>
              <a:gd name="connsiteY18152" fmla="*/ 6382710 h 6844842"/>
              <a:gd name="connsiteX18153" fmla="*/ 3049295 w 9143999"/>
              <a:gd name="connsiteY18153" fmla="*/ 6394141 h 6844842"/>
              <a:gd name="connsiteX18154" fmla="*/ 3044295 w 9143999"/>
              <a:gd name="connsiteY18154" fmla="*/ 6405142 h 6844842"/>
              <a:gd name="connsiteX18155" fmla="*/ 6099702 w 9143999"/>
              <a:gd name="connsiteY18155" fmla="*/ 6405142 h 6844842"/>
              <a:gd name="connsiteX18156" fmla="*/ 6094702 w 9143999"/>
              <a:gd name="connsiteY18156" fmla="*/ 6394141 h 6844842"/>
              <a:gd name="connsiteX18157" fmla="*/ 6099845 w 9143999"/>
              <a:gd name="connsiteY18157" fmla="*/ 6382710 h 6844842"/>
              <a:gd name="connsiteX18158" fmla="*/ 6108989 w 9143999"/>
              <a:gd name="connsiteY18158" fmla="*/ 6399855 h 6844842"/>
              <a:gd name="connsiteX18159" fmla="*/ 6099702 w 9143999"/>
              <a:gd name="connsiteY18159" fmla="*/ 6405142 h 6844842"/>
              <a:gd name="connsiteX18160" fmla="*/ 4102972 w 9143999"/>
              <a:gd name="connsiteY18160" fmla="*/ 6405355 h 6844842"/>
              <a:gd name="connsiteX18161" fmla="*/ 4090613 w 9143999"/>
              <a:gd name="connsiteY18161" fmla="*/ 6399855 h 6844842"/>
              <a:gd name="connsiteX18162" fmla="*/ 4102615 w 9143999"/>
              <a:gd name="connsiteY18162" fmla="*/ 6382710 h 6844842"/>
              <a:gd name="connsiteX18163" fmla="*/ 4110616 w 9143999"/>
              <a:gd name="connsiteY18163" fmla="*/ 6394141 h 6844842"/>
              <a:gd name="connsiteX18164" fmla="*/ 4102972 w 9143999"/>
              <a:gd name="connsiteY18164" fmla="*/ 6405355 h 6844842"/>
              <a:gd name="connsiteX18165" fmla="*/ 5041025 w 9143999"/>
              <a:gd name="connsiteY18165" fmla="*/ 6405355 h 6844842"/>
              <a:gd name="connsiteX18166" fmla="*/ 5033381 w 9143999"/>
              <a:gd name="connsiteY18166" fmla="*/ 6394141 h 6844842"/>
              <a:gd name="connsiteX18167" fmla="*/ 5041382 w 9143999"/>
              <a:gd name="connsiteY18167" fmla="*/ 6382710 h 6844842"/>
              <a:gd name="connsiteX18168" fmla="*/ 5053384 w 9143999"/>
              <a:gd name="connsiteY18168" fmla="*/ 6399855 h 6844842"/>
              <a:gd name="connsiteX18169" fmla="*/ 5041025 w 9143999"/>
              <a:gd name="connsiteY18169" fmla="*/ 6405355 h 6844842"/>
              <a:gd name="connsiteX18170" fmla="*/ 1193127 w 9143999"/>
              <a:gd name="connsiteY18170" fmla="*/ 6409571 h 6844842"/>
              <a:gd name="connsiteX18171" fmla="*/ 1175982 w 9143999"/>
              <a:gd name="connsiteY18171" fmla="*/ 6407856 h 6844842"/>
              <a:gd name="connsiteX18172" fmla="*/ 1177697 w 9143999"/>
              <a:gd name="connsiteY18172" fmla="*/ 6379854 h 6844842"/>
              <a:gd name="connsiteX18173" fmla="*/ 1205129 w 9143999"/>
              <a:gd name="connsiteY18173" fmla="*/ 6395856 h 6844842"/>
              <a:gd name="connsiteX18174" fmla="*/ 1193127 w 9143999"/>
              <a:gd name="connsiteY18174" fmla="*/ 6409571 h 6844842"/>
              <a:gd name="connsiteX18175" fmla="*/ 7950870 w 9143999"/>
              <a:gd name="connsiteY18175" fmla="*/ 6409571 h 6844842"/>
              <a:gd name="connsiteX18176" fmla="*/ 7938868 w 9143999"/>
              <a:gd name="connsiteY18176" fmla="*/ 6395856 h 6844842"/>
              <a:gd name="connsiteX18177" fmla="*/ 7966300 w 9143999"/>
              <a:gd name="connsiteY18177" fmla="*/ 6379854 h 6844842"/>
              <a:gd name="connsiteX18178" fmla="*/ 7968015 w 9143999"/>
              <a:gd name="connsiteY18178" fmla="*/ 6407856 h 6844842"/>
              <a:gd name="connsiteX18179" fmla="*/ 7950870 w 9143999"/>
              <a:gd name="connsiteY18179" fmla="*/ 6409571 h 6844842"/>
              <a:gd name="connsiteX18180" fmla="*/ 1452748 w 9143999"/>
              <a:gd name="connsiteY18180" fmla="*/ 6410143 h 6844842"/>
              <a:gd name="connsiteX18181" fmla="*/ 1436746 w 9143999"/>
              <a:gd name="connsiteY18181" fmla="*/ 6403285 h 6844842"/>
              <a:gd name="connsiteX18182" fmla="*/ 1452748 w 9143999"/>
              <a:gd name="connsiteY18182" fmla="*/ 6378139 h 6844842"/>
              <a:gd name="connsiteX18183" fmla="*/ 1465892 w 9143999"/>
              <a:gd name="connsiteY18183" fmla="*/ 6394141 h 6844842"/>
              <a:gd name="connsiteX18184" fmla="*/ 1452748 w 9143999"/>
              <a:gd name="connsiteY18184" fmla="*/ 6410143 h 6844842"/>
              <a:gd name="connsiteX18185" fmla="*/ 7691249 w 9143999"/>
              <a:gd name="connsiteY18185" fmla="*/ 6410143 h 6844842"/>
              <a:gd name="connsiteX18186" fmla="*/ 7678105 w 9143999"/>
              <a:gd name="connsiteY18186" fmla="*/ 6394141 h 6844842"/>
              <a:gd name="connsiteX18187" fmla="*/ 7691249 w 9143999"/>
              <a:gd name="connsiteY18187" fmla="*/ 6378139 h 6844842"/>
              <a:gd name="connsiteX18188" fmla="*/ 7707251 w 9143999"/>
              <a:gd name="connsiteY18188" fmla="*/ 6403285 h 6844842"/>
              <a:gd name="connsiteX18189" fmla="*/ 7691249 w 9143999"/>
              <a:gd name="connsiteY18189" fmla="*/ 6410143 h 6844842"/>
              <a:gd name="connsiteX18190" fmla="*/ 3970812 w 9143999"/>
              <a:gd name="connsiteY18190" fmla="*/ 6410214 h 6844842"/>
              <a:gd name="connsiteX18191" fmla="*/ 3950809 w 9143999"/>
              <a:gd name="connsiteY18191" fmla="*/ 6402713 h 6844842"/>
              <a:gd name="connsiteX18192" fmla="*/ 3950809 w 9143999"/>
              <a:gd name="connsiteY18192" fmla="*/ 6385568 h 6844842"/>
              <a:gd name="connsiteX18193" fmla="*/ 3982241 w 9143999"/>
              <a:gd name="connsiteY18193" fmla="*/ 6394141 h 6844842"/>
              <a:gd name="connsiteX18194" fmla="*/ 3970812 w 9143999"/>
              <a:gd name="connsiteY18194" fmla="*/ 6410214 h 6844842"/>
              <a:gd name="connsiteX18195" fmla="*/ 5173185 w 9143999"/>
              <a:gd name="connsiteY18195" fmla="*/ 6410214 h 6844842"/>
              <a:gd name="connsiteX18196" fmla="*/ 5161756 w 9143999"/>
              <a:gd name="connsiteY18196" fmla="*/ 6394141 h 6844842"/>
              <a:gd name="connsiteX18197" fmla="*/ 5193188 w 9143999"/>
              <a:gd name="connsiteY18197" fmla="*/ 6385568 h 6844842"/>
              <a:gd name="connsiteX18198" fmla="*/ 5193188 w 9143999"/>
              <a:gd name="connsiteY18198" fmla="*/ 6402713 h 6844842"/>
              <a:gd name="connsiteX18199" fmla="*/ 5173185 w 9143999"/>
              <a:gd name="connsiteY18199" fmla="*/ 6410214 h 6844842"/>
              <a:gd name="connsiteX18200" fmla="*/ 923086 w 9143999"/>
              <a:gd name="connsiteY18200" fmla="*/ 6410999 h 6844842"/>
              <a:gd name="connsiteX18201" fmla="*/ 912015 w 9143999"/>
              <a:gd name="connsiteY18201" fmla="*/ 6402713 h 6844842"/>
              <a:gd name="connsiteX18202" fmla="*/ 923442 w 9143999"/>
              <a:gd name="connsiteY18202" fmla="*/ 6376996 h 6844842"/>
              <a:gd name="connsiteX18203" fmla="*/ 935425 w 9143999"/>
              <a:gd name="connsiteY18203" fmla="*/ 6405570 h 6844842"/>
              <a:gd name="connsiteX18204" fmla="*/ 923086 w 9143999"/>
              <a:gd name="connsiteY18204" fmla="*/ 6410999 h 6844842"/>
              <a:gd name="connsiteX18205" fmla="*/ 8220911 w 9143999"/>
              <a:gd name="connsiteY18205" fmla="*/ 6410999 h 6844842"/>
              <a:gd name="connsiteX18206" fmla="*/ 8208572 w 9143999"/>
              <a:gd name="connsiteY18206" fmla="*/ 6405570 h 6844842"/>
              <a:gd name="connsiteX18207" fmla="*/ 8220555 w 9143999"/>
              <a:gd name="connsiteY18207" fmla="*/ 6376996 h 6844842"/>
              <a:gd name="connsiteX18208" fmla="*/ 8231982 w 9143999"/>
              <a:gd name="connsiteY18208" fmla="*/ 6402713 h 6844842"/>
              <a:gd name="connsiteX18209" fmla="*/ 8220911 w 9143999"/>
              <a:gd name="connsiteY18209" fmla="*/ 6410999 h 6844842"/>
              <a:gd name="connsiteX18210" fmla="*/ 3170814 w 9143999"/>
              <a:gd name="connsiteY18210" fmla="*/ 6411284 h 6844842"/>
              <a:gd name="connsiteX18211" fmla="*/ 3159956 w 9143999"/>
              <a:gd name="connsiteY18211" fmla="*/ 6402712 h 6844842"/>
              <a:gd name="connsiteX18212" fmla="*/ 3170814 w 9143999"/>
              <a:gd name="connsiteY18212" fmla="*/ 6376995 h 6844842"/>
              <a:gd name="connsiteX18213" fmla="*/ 3186245 w 9143999"/>
              <a:gd name="connsiteY18213" fmla="*/ 6385566 h 6844842"/>
              <a:gd name="connsiteX18214" fmla="*/ 3186245 w 9143999"/>
              <a:gd name="connsiteY18214" fmla="*/ 6402712 h 6844842"/>
              <a:gd name="connsiteX18215" fmla="*/ 3170814 w 9143999"/>
              <a:gd name="connsiteY18215" fmla="*/ 6411284 h 6844842"/>
              <a:gd name="connsiteX18216" fmla="*/ 5973183 w 9143999"/>
              <a:gd name="connsiteY18216" fmla="*/ 6411284 h 6844842"/>
              <a:gd name="connsiteX18217" fmla="*/ 5957752 w 9143999"/>
              <a:gd name="connsiteY18217" fmla="*/ 6402712 h 6844842"/>
              <a:gd name="connsiteX18218" fmla="*/ 5957752 w 9143999"/>
              <a:gd name="connsiteY18218" fmla="*/ 6385566 h 6844842"/>
              <a:gd name="connsiteX18219" fmla="*/ 5973183 w 9143999"/>
              <a:gd name="connsiteY18219" fmla="*/ 6376995 h 6844842"/>
              <a:gd name="connsiteX18220" fmla="*/ 5984041 w 9143999"/>
              <a:gd name="connsiteY18220" fmla="*/ 6402712 h 6844842"/>
              <a:gd name="connsiteX18221" fmla="*/ 5973183 w 9143999"/>
              <a:gd name="connsiteY18221" fmla="*/ 6411284 h 6844842"/>
              <a:gd name="connsiteX18222" fmla="*/ 3700682 w 9143999"/>
              <a:gd name="connsiteY18222" fmla="*/ 6416561 h 6844842"/>
              <a:gd name="connsiteX18223" fmla="*/ 3689475 w 9143999"/>
              <a:gd name="connsiteY18223" fmla="*/ 6410140 h 6844842"/>
              <a:gd name="connsiteX18224" fmla="*/ 3711192 w 9143999"/>
              <a:gd name="connsiteY18224" fmla="*/ 6374136 h 6844842"/>
              <a:gd name="connsiteX18225" fmla="*/ 3722622 w 9143999"/>
              <a:gd name="connsiteY18225" fmla="*/ 6394138 h 6844842"/>
              <a:gd name="connsiteX18226" fmla="*/ 3700682 w 9143999"/>
              <a:gd name="connsiteY18226" fmla="*/ 6416561 h 6844842"/>
              <a:gd name="connsiteX18227" fmla="*/ 5443315 w 9143999"/>
              <a:gd name="connsiteY18227" fmla="*/ 6416561 h 6844842"/>
              <a:gd name="connsiteX18228" fmla="*/ 5421375 w 9143999"/>
              <a:gd name="connsiteY18228" fmla="*/ 6394138 h 6844842"/>
              <a:gd name="connsiteX18229" fmla="*/ 5432805 w 9143999"/>
              <a:gd name="connsiteY18229" fmla="*/ 6374136 h 6844842"/>
              <a:gd name="connsiteX18230" fmla="*/ 5454522 w 9143999"/>
              <a:gd name="connsiteY18230" fmla="*/ 6410140 h 6844842"/>
              <a:gd name="connsiteX18231" fmla="*/ 5443315 w 9143999"/>
              <a:gd name="connsiteY18231" fmla="*/ 6416561 h 6844842"/>
              <a:gd name="connsiteX18232" fmla="*/ 2505159 w 9143999"/>
              <a:gd name="connsiteY18232" fmla="*/ 6417123 h 6844842"/>
              <a:gd name="connsiteX18233" fmla="*/ 2494059 w 9143999"/>
              <a:gd name="connsiteY18233" fmla="*/ 6412998 h 6844842"/>
              <a:gd name="connsiteX18234" fmla="*/ 2501489 w 9143999"/>
              <a:gd name="connsiteY18234" fmla="*/ 6374136 h 6844842"/>
              <a:gd name="connsiteX18235" fmla="*/ 2535779 w 9143999"/>
              <a:gd name="connsiteY18235" fmla="*/ 6394139 h 6844842"/>
              <a:gd name="connsiteX18236" fmla="*/ 2505159 w 9143999"/>
              <a:gd name="connsiteY18236" fmla="*/ 6417123 h 6844842"/>
              <a:gd name="connsiteX18237" fmla="*/ 6638838 w 9143999"/>
              <a:gd name="connsiteY18237" fmla="*/ 6417123 h 6844842"/>
              <a:gd name="connsiteX18238" fmla="*/ 6608218 w 9143999"/>
              <a:gd name="connsiteY18238" fmla="*/ 6394139 h 6844842"/>
              <a:gd name="connsiteX18239" fmla="*/ 6642508 w 9143999"/>
              <a:gd name="connsiteY18239" fmla="*/ 6374136 h 6844842"/>
              <a:gd name="connsiteX18240" fmla="*/ 6649938 w 9143999"/>
              <a:gd name="connsiteY18240" fmla="*/ 6412998 h 6844842"/>
              <a:gd name="connsiteX18241" fmla="*/ 6638838 w 9143999"/>
              <a:gd name="connsiteY18241" fmla="*/ 6417123 h 6844842"/>
              <a:gd name="connsiteX18242" fmla="*/ 3442744 w 9143999"/>
              <a:gd name="connsiteY18242" fmla="*/ 6417310 h 6844842"/>
              <a:gd name="connsiteX18243" fmla="*/ 3427572 w 9143999"/>
              <a:gd name="connsiteY18243" fmla="*/ 6415283 h 6844842"/>
              <a:gd name="connsiteX18244" fmla="*/ 3423000 w 9143999"/>
              <a:gd name="connsiteY18244" fmla="*/ 6376994 h 6844842"/>
              <a:gd name="connsiteX18245" fmla="*/ 3462433 w 9143999"/>
              <a:gd name="connsiteY18245" fmla="*/ 6385566 h 6844842"/>
              <a:gd name="connsiteX18246" fmla="*/ 3442744 w 9143999"/>
              <a:gd name="connsiteY18246" fmla="*/ 6417310 h 6844842"/>
              <a:gd name="connsiteX18247" fmla="*/ 5701253 w 9143999"/>
              <a:gd name="connsiteY18247" fmla="*/ 6417310 h 6844842"/>
              <a:gd name="connsiteX18248" fmla="*/ 5681564 w 9143999"/>
              <a:gd name="connsiteY18248" fmla="*/ 6385566 h 6844842"/>
              <a:gd name="connsiteX18249" fmla="*/ 5720997 w 9143999"/>
              <a:gd name="connsiteY18249" fmla="*/ 6376994 h 6844842"/>
              <a:gd name="connsiteX18250" fmla="*/ 5716425 w 9143999"/>
              <a:gd name="connsiteY18250" fmla="*/ 6415283 h 6844842"/>
              <a:gd name="connsiteX18251" fmla="*/ 5701253 w 9143999"/>
              <a:gd name="connsiteY18251" fmla="*/ 6417310 h 6844842"/>
              <a:gd name="connsiteX18252" fmla="*/ 0 w 9143999"/>
              <a:gd name="connsiteY18252" fmla="*/ 6420744 h 6844842"/>
              <a:gd name="connsiteX18253" fmla="*/ 0 w 9143999"/>
              <a:gd name="connsiteY18253" fmla="*/ 6367327 h 6844842"/>
              <a:gd name="connsiteX18254" fmla="*/ 15596 w 9143999"/>
              <a:gd name="connsiteY18254" fmla="*/ 6375853 h 6844842"/>
              <a:gd name="connsiteX18255" fmla="*/ 15018 w 9143999"/>
              <a:gd name="connsiteY18255" fmla="*/ 6412999 h 6844842"/>
              <a:gd name="connsiteX18256" fmla="*/ 9143999 w 9143999"/>
              <a:gd name="connsiteY18256" fmla="*/ 6420745 h 6844842"/>
              <a:gd name="connsiteX18257" fmla="*/ 9128979 w 9143999"/>
              <a:gd name="connsiteY18257" fmla="*/ 6412999 h 6844842"/>
              <a:gd name="connsiteX18258" fmla="*/ 9128401 w 9143999"/>
              <a:gd name="connsiteY18258" fmla="*/ 6375853 h 6844842"/>
              <a:gd name="connsiteX18259" fmla="*/ 9143999 w 9143999"/>
              <a:gd name="connsiteY18259" fmla="*/ 6367326 h 6844842"/>
              <a:gd name="connsiteX18260" fmla="*/ 2380258 w 9143999"/>
              <a:gd name="connsiteY18260" fmla="*/ 6421852 h 6844842"/>
              <a:gd name="connsiteX18261" fmla="*/ 2363398 w 9143999"/>
              <a:gd name="connsiteY18261" fmla="*/ 6414708 h 6844842"/>
              <a:gd name="connsiteX18262" fmla="*/ 2353111 w 9143999"/>
              <a:gd name="connsiteY18262" fmla="*/ 6392421 h 6844842"/>
              <a:gd name="connsiteX18263" fmla="*/ 2368542 w 9143999"/>
              <a:gd name="connsiteY18263" fmla="*/ 6373561 h 6844842"/>
              <a:gd name="connsiteX18264" fmla="*/ 2395402 w 9143999"/>
              <a:gd name="connsiteY18264" fmla="*/ 6411851 h 6844842"/>
              <a:gd name="connsiteX18265" fmla="*/ 2380258 w 9143999"/>
              <a:gd name="connsiteY18265" fmla="*/ 6421852 h 6844842"/>
              <a:gd name="connsiteX18266" fmla="*/ 6763739 w 9143999"/>
              <a:gd name="connsiteY18266" fmla="*/ 6421852 h 6844842"/>
              <a:gd name="connsiteX18267" fmla="*/ 6748595 w 9143999"/>
              <a:gd name="connsiteY18267" fmla="*/ 6411851 h 6844842"/>
              <a:gd name="connsiteX18268" fmla="*/ 6775455 w 9143999"/>
              <a:gd name="connsiteY18268" fmla="*/ 6373561 h 6844842"/>
              <a:gd name="connsiteX18269" fmla="*/ 6790886 w 9143999"/>
              <a:gd name="connsiteY18269" fmla="*/ 6392421 h 6844842"/>
              <a:gd name="connsiteX18270" fmla="*/ 6780599 w 9143999"/>
              <a:gd name="connsiteY18270" fmla="*/ 6414708 h 6844842"/>
              <a:gd name="connsiteX18271" fmla="*/ 6763739 w 9143999"/>
              <a:gd name="connsiteY18271" fmla="*/ 6421852 h 6844842"/>
              <a:gd name="connsiteX18272" fmla="*/ 791373 w 9143999"/>
              <a:gd name="connsiteY18272" fmla="*/ 6422072 h 6844842"/>
              <a:gd name="connsiteX18273" fmla="*/ 771659 w 9143999"/>
              <a:gd name="connsiteY18273" fmla="*/ 6414712 h 6844842"/>
              <a:gd name="connsiteX18274" fmla="*/ 772802 w 9143999"/>
              <a:gd name="connsiteY18274" fmla="*/ 6374138 h 6844842"/>
              <a:gd name="connsiteX18275" fmla="*/ 809374 w 9143999"/>
              <a:gd name="connsiteY18275" fmla="*/ 6411856 h 6844842"/>
              <a:gd name="connsiteX18276" fmla="*/ 791373 w 9143999"/>
              <a:gd name="connsiteY18276" fmla="*/ 6422072 h 6844842"/>
              <a:gd name="connsiteX18277" fmla="*/ 1847026 w 9143999"/>
              <a:gd name="connsiteY18277" fmla="*/ 6422072 h 6844842"/>
              <a:gd name="connsiteX18278" fmla="*/ 1832739 w 9143999"/>
              <a:gd name="connsiteY18278" fmla="*/ 6414714 h 6844842"/>
              <a:gd name="connsiteX18279" fmla="*/ 1833882 w 9143999"/>
              <a:gd name="connsiteY18279" fmla="*/ 6374138 h 6844842"/>
              <a:gd name="connsiteX18280" fmla="*/ 1859599 w 9143999"/>
              <a:gd name="connsiteY18280" fmla="*/ 6371281 h 6844842"/>
              <a:gd name="connsiteX18281" fmla="*/ 1863028 w 9143999"/>
              <a:gd name="connsiteY18281" fmla="*/ 6417000 h 6844842"/>
              <a:gd name="connsiteX18282" fmla="*/ 1847026 w 9143999"/>
              <a:gd name="connsiteY18282" fmla="*/ 6422072 h 6844842"/>
              <a:gd name="connsiteX18283" fmla="*/ 3832714 w 9143999"/>
              <a:gd name="connsiteY18283" fmla="*/ 6422072 h 6844842"/>
              <a:gd name="connsiteX18284" fmla="*/ 3818426 w 9143999"/>
              <a:gd name="connsiteY18284" fmla="*/ 6414714 h 6844842"/>
              <a:gd name="connsiteX18285" fmla="*/ 3819569 w 9143999"/>
              <a:gd name="connsiteY18285" fmla="*/ 6374138 h 6844842"/>
              <a:gd name="connsiteX18286" fmla="*/ 3845287 w 9143999"/>
              <a:gd name="connsiteY18286" fmla="*/ 6370138 h 6844842"/>
              <a:gd name="connsiteX18287" fmla="*/ 3848716 w 9143999"/>
              <a:gd name="connsiteY18287" fmla="*/ 6417000 h 6844842"/>
              <a:gd name="connsiteX18288" fmla="*/ 3832714 w 9143999"/>
              <a:gd name="connsiteY18288" fmla="*/ 6422072 h 6844842"/>
              <a:gd name="connsiteX18289" fmla="*/ 5311283 w 9143999"/>
              <a:gd name="connsiteY18289" fmla="*/ 6422072 h 6844842"/>
              <a:gd name="connsiteX18290" fmla="*/ 5295281 w 9143999"/>
              <a:gd name="connsiteY18290" fmla="*/ 6417000 h 6844842"/>
              <a:gd name="connsiteX18291" fmla="*/ 5298710 w 9143999"/>
              <a:gd name="connsiteY18291" fmla="*/ 6370138 h 6844842"/>
              <a:gd name="connsiteX18292" fmla="*/ 5324428 w 9143999"/>
              <a:gd name="connsiteY18292" fmla="*/ 6374138 h 6844842"/>
              <a:gd name="connsiteX18293" fmla="*/ 5325571 w 9143999"/>
              <a:gd name="connsiteY18293" fmla="*/ 6414714 h 6844842"/>
              <a:gd name="connsiteX18294" fmla="*/ 5311283 w 9143999"/>
              <a:gd name="connsiteY18294" fmla="*/ 6422072 h 6844842"/>
              <a:gd name="connsiteX18295" fmla="*/ 7296971 w 9143999"/>
              <a:gd name="connsiteY18295" fmla="*/ 6422072 h 6844842"/>
              <a:gd name="connsiteX18296" fmla="*/ 7280969 w 9143999"/>
              <a:gd name="connsiteY18296" fmla="*/ 6417000 h 6844842"/>
              <a:gd name="connsiteX18297" fmla="*/ 7284398 w 9143999"/>
              <a:gd name="connsiteY18297" fmla="*/ 6371281 h 6844842"/>
              <a:gd name="connsiteX18298" fmla="*/ 7310115 w 9143999"/>
              <a:gd name="connsiteY18298" fmla="*/ 6374138 h 6844842"/>
              <a:gd name="connsiteX18299" fmla="*/ 7311258 w 9143999"/>
              <a:gd name="connsiteY18299" fmla="*/ 6414714 h 6844842"/>
              <a:gd name="connsiteX18300" fmla="*/ 7296971 w 9143999"/>
              <a:gd name="connsiteY18300" fmla="*/ 6422072 h 6844842"/>
              <a:gd name="connsiteX18301" fmla="*/ 8352624 w 9143999"/>
              <a:gd name="connsiteY18301" fmla="*/ 6422072 h 6844842"/>
              <a:gd name="connsiteX18302" fmla="*/ 8334623 w 9143999"/>
              <a:gd name="connsiteY18302" fmla="*/ 6411856 h 6844842"/>
              <a:gd name="connsiteX18303" fmla="*/ 8371195 w 9143999"/>
              <a:gd name="connsiteY18303" fmla="*/ 6374138 h 6844842"/>
              <a:gd name="connsiteX18304" fmla="*/ 8372338 w 9143999"/>
              <a:gd name="connsiteY18304" fmla="*/ 6414712 h 6844842"/>
              <a:gd name="connsiteX18305" fmla="*/ 8352624 w 9143999"/>
              <a:gd name="connsiteY18305" fmla="*/ 6422072 h 6844842"/>
              <a:gd name="connsiteX18306" fmla="*/ 392076 w 9143999"/>
              <a:gd name="connsiteY18306" fmla="*/ 6424783 h 6844842"/>
              <a:gd name="connsiteX18307" fmla="*/ 379626 w 9143999"/>
              <a:gd name="connsiteY18307" fmla="*/ 6419282 h 6844842"/>
              <a:gd name="connsiteX18308" fmla="*/ 381916 w 9143999"/>
              <a:gd name="connsiteY18308" fmla="*/ 6370134 h 6844842"/>
              <a:gd name="connsiteX18309" fmla="*/ 405385 w 9143999"/>
              <a:gd name="connsiteY18309" fmla="*/ 6418710 h 6844842"/>
              <a:gd name="connsiteX18310" fmla="*/ 392076 w 9143999"/>
              <a:gd name="connsiteY18310" fmla="*/ 6424783 h 6844842"/>
              <a:gd name="connsiteX18311" fmla="*/ 8751921 w 9143999"/>
              <a:gd name="connsiteY18311" fmla="*/ 6424783 h 6844842"/>
              <a:gd name="connsiteX18312" fmla="*/ 8738612 w 9143999"/>
              <a:gd name="connsiteY18312" fmla="*/ 6418710 h 6844842"/>
              <a:gd name="connsiteX18313" fmla="*/ 8762081 w 9143999"/>
              <a:gd name="connsiteY18313" fmla="*/ 6370134 h 6844842"/>
              <a:gd name="connsiteX18314" fmla="*/ 8764371 w 9143999"/>
              <a:gd name="connsiteY18314" fmla="*/ 6419282 h 6844842"/>
              <a:gd name="connsiteX18315" fmla="*/ 8751921 w 9143999"/>
              <a:gd name="connsiteY18315" fmla="*/ 6424783 h 6844842"/>
              <a:gd name="connsiteX18316" fmla="*/ 1983980 w 9143999"/>
              <a:gd name="connsiteY18316" fmla="*/ 6427288 h 6844842"/>
              <a:gd name="connsiteX18317" fmla="*/ 1951405 w 9143999"/>
              <a:gd name="connsiteY18317" fmla="*/ 6415858 h 6844842"/>
              <a:gd name="connsiteX18318" fmla="*/ 1951405 w 9143999"/>
              <a:gd name="connsiteY18318" fmla="*/ 6374139 h 6844842"/>
              <a:gd name="connsiteX18319" fmla="*/ 1979980 w 9143999"/>
              <a:gd name="connsiteY18319" fmla="*/ 6359851 h 6844842"/>
              <a:gd name="connsiteX18320" fmla="*/ 2013127 w 9143999"/>
              <a:gd name="connsiteY18320" fmla="*/ 6407285 h 6844842"/>
              <a:gd name="connsiteX18321" fmla="*/ 1983980 w 9143999"/>
              <a:gd name="connsiteY18321" fmla="*/ 6427288 h 6844842"/>
              <a:gd name="connsiteX18322" fmla="*/ 7160017 w 9143999"/>
              <a:gd name="connsiteY18322" fmla="*/ 6427288 h 6844842"/>
              <a:gd name="connsiteX18323" fmla="*/ 7130870 w 9143999"/>
              <a:gd name="connsiteY18323" fmla="*/ 6407285 h 6844842"/>
              <a:gd name="connsiteX18324" fmla="*/ 7164017 w 9143999"/>
              <a:gd name="connsiteY18324" fmla="*/ 6359851 h 6844842"/>
              <a:gd name="connsiteX18325" fmla="*/ 7192592 w 9143999"/>
              <a:gd name="connsiteY18325" fmla="*/ 6374139 h 6844842"/>
              <a:gd name="connsiteX18326" fmla="*/ 7192592 w 9143999"/>
              <a:gd name="connsiteY18326" fmla="*/ 6415858 h 6844842"/>
              <a:gd name="connsiteX18327" fmla="*/ 7160017 w 9143999"/>
              <a:gd name="connsiteY18327" fmla="*/ 6427288 h 6844842"/>
              <a:gd name="connsiteX18328" fmla="*/ 2105837 w 9143999"/>
              <a:gd name="connsiteY18328" fmla="*/ 6427384 h 6844842"/>
              <a:gd name="connsiteX18329" fmla="*/ 2088924 w 9143999"/>
              <a:gd name="connsiteY18329" fmla="*/ 6418141 h 6844842"/>
              <a:gd name="connsiteX18330" fmla="*/ 2090067 w 9143999"/>
              <a:gd name="connsiteY18330" fmla="*/ 6372994 h 6844842"/>
              <a:gd name="connsiteX18331" fmla="*/ 2147788 w 9143999"/>
              <a:gd name="connsiteY18331" fmla="*/ 6397568 h 6844842"/>
              <a:gd name="connsiteX18332" fmla="*/ 2105837 w 9143999"/>
              <a:gd name="connsiteY18332" fmla="*/ 6427384 h 6844842"/>
              <a:gd name="connsiteX18333" fmla="*/ 7038160 w 9143999"/>
              <a:gd name="connsiteY18333" fmla="*/ 6427384 h 6844842"/>
              <a:gd name="connsiteX18334" fmla="*/ 6996209 w 9143999"/>
              <a:gd name="connsiteY18334" fmla="*/ 6397568 h 6844842"/>
              <a:gd name="connsiteX18335" fmla="*/ 7053930 w 9143999"/>
              <a:gd name="connsiteY18335" fmla="*/ 6372994 h 6844842"/>
              <a:gd name="connsiteX18336" fmla="*/ 7055073 w 9143999"/>
              <a:gd name="connsiteY18336" fmla="*/ 6418141 h 6844842"/>
              <a:gd name="connsiteX18337" fmla="*/ 7038160 w 9143999"/>
              <a:gd name="connsiteY18337" fmla="*/ 6427384 h 6844842"/>
              <a:gd name="connsiteX18338" fmla="*/ 659107 w 9143999"/>
              <a:gd name="connsiteY18338" fmla="*/ 6427497 h 6844842"/>
              <a:gd name="connsiteX18339" fmla="*/ 639290 w 9143999"/>
              <a:gd name="connsiteY18339" fmla="*/ 6416424 h 6844842"/>
              <a:gd name="connsiteX18340" fmla="*/ 638722 w 9143999"/>
              <a:gd name="connsiteY18340" fmla="*/ 6374705 h 6844842"/>
              <a:gd name="connsiteX18341" fmla="*/ 677586 w 9143999"/>
              <a:gd name="connsiteY18341" fmla="*/ 6375847 h 6844842"/>
              <a:gd name="connsiteX18342" fmla="*/ 675863 w 9143999"/>
              <a:gd name="connsiteY18342" fmla="*/ 6415852 h 6844842"/>
              <a:gd name="connsiteX18343" fmla="*/ 659107 w 9143999"/>
              <a:gd name="connsiteY18343" fmla="*/ 6427497 h 6844842"/>
              <a:gd name="connsiteX18344" fmla="*/ 8484890 w 9143999"/>
              <a:gd name="connsiteY18344" fmla="*/ 6427497 h 6844842"/>
              <a:gd name="connsiteX18345" fmla="*/ 8468134 w 9143999"/>
              <a:gd name="connsiteY18345" fmla="*/ 6415852 h 6844842"/>
              <a:gd name="connsiteX18346" fmla="*/ 8466411 w 9143999"/>
              <a:gd name="connsiteY18346" fmla="*/ 6375847 h 6844842"/>
              <a:gd name="connsiteX18347" fmla="*/ 8505275 w 9143999"/>
              <a:gd name="connsiteY18347" fmla="*/ 6374705 h 6844842"/>
              <a:gd name="connsiteX18348" fmla="*/ 8504707 w 9143999"/>
              <a:gd name="connsiteY18348" fmla="*/ 6416424 h 6844842"/>
              <a:gd name="connsiteX18349" fmla="*/ 8484890 w 9143999"/>
              <a:gd name="connsiteY18349" fmla="*/ 6427497 h 6844842"/>
              <a:gd name="connsiteX18350" fmla="*/ 1050106 w 9143999"/>
              <a:gd name="connsiteY18350" fmla="*/ 6427787 h 6844842"/>
              <a:gd name="connsiteX18351" fmla="*/ 1030031 w 9143999"/>
              <a:gd name="connsiteY18351" fmla="*/ 6413571 h 6844842"/>
              <a:gd name="connsiteX18352" fmla="*/ 1018039 w 9143999"/>
              <a:gd name="connsiteY18352" fmla="*/ 6394141 h 6844842"/>
              <a:gd name="connsiteX18353" fmla="*/ 1050036 w 9143999"/>
              <a:gd name="connsiteY18353" fmla="*/ 6359851 h 6844842"/>
              <a:gd name="connsiteX18354" fmla="*/ 1073996 w 9143999"/>
              <a:gd name="connsiteY18354" fmla="*/ 6419286 h 6844842"/>
              <a:gd name="connsiteX18355" fmla="*/ 1050106 w 9143999"/>
              <a:gd name="connsiteY18355" fmla="*/ 6427787 h 6844842"/>
              <a:gd name="connsiteX18356" fmla="*/ 8093891 w 9143999"/>
              <a:gd name="connsiteY18356" fmla="*/ 6427787 h 6844842"/>
              <a:gd name="connsiteX18357" fmla="*/ 8070001 w 9143999"/>
              <a:gd name="connsiteY18357" fmla="*/ 6419286 h 6844842"/>
              <a:gd name="connsiteX18358" fmla="*/ 8093961 w 9143999"/>
              <a:gd name="connsiteY18358" fmla="*/ 6359851 h 6844842"/>
              <a:gd name="connsiteX18359" fmla="*/ 8125958 w 9143999"/>
              <a:gd name="connsiteY18359" fmla="*/ 6394141 h 6844842"/>
              <a:gd name="connsiteX18360" fmla="*/ 8113966 w 9143999"/>
              <a:gd name="connsiteY18360" fmla="*/ 6413571 h 6844842"/>
              <a:gd name="connsiteX18361" fmla="*/ 8093891 w 9143999"/>
              <a:gd name="connsiteY18361" fmla="*/ 6427787 h 6844842"/>
              <a:gd name="connsiteX18362" fmla="*/ 1317149 w 9143999"/>
              <a:gd name="connsiteY18362" fmla="*/ 6428072 h 6844842"/>
              <a:gd name="connsiteX18363" fmla="*/ 1294075 w 9143999"/>
              <a:gd name="connsiteY18363" fmla="*/ 6414141 h 6844842"/>
              <a:gd name="connsiteX18364" fmla="*/ 1328365 w 9143999"/>
              <a:gd name="connsiteY18364" fmla="*/ 6362136 h 6844842"/>
              <a:gd name="connsiteX18365" fmla="*/ 1354654 w 9143999"/>
              <a:gd name="connsiteY18365" fmla="*/ 6399282 h 6844842"/>
              <a:gd name="connsiteX18366" fmla="*/ 1343224 w 9143999"/>
              <a:gd name="connsiteY18366" fmla="*/ 6415856 h 6844842"/>
              <a:gd name="connsiteX18367" fmla="*/ 1317149 w 9143999"/>
              <a:gd name="connsiteY18367" fmla="*/ 6428072 h 6844842"/>
              <a:gd name="connsiteX18368" fmla="*/ 7826848 w 9143999"/>
              <a:gd name="connsiteY18368" fmla="*/ 6428072 h 6844842"/>
              <a:gd name="connsiteX18369" fmla="*/ 7800773 w 9143999"/>
              <a:gd name="connsiteY18369" fmla="*/ 6415856 h 6844842"/>
              <a:gd name="connsiteX18370" fmla="*/ 7789343 w 9143999"/>
              <a:gd name="connsiteY18370" fmla="*/ 6399282 h 6844842"/>
              <a:gd name="connsiteX18371" fmla="*/ 7815632 w 9143999"/>
              <a:gd name="connsiteY18371" fmla="*/ 6362136 h 6844842"/>
              <a:gd name="connsiteX18372" fmla="*/ 7849922 w 9143999"/>
              <a:gd name="connsiteY18372" fmla="*/ 6414141 h 6844842"/>
              <a:gd name="connsiteX18373" fmla="*/ 7826848 w 9143999"/>
              <a:gd name="connsiteY18373" fmla="*/ 6428072 h 6844842"/>
              <a:gd name="connsiteX18374" fmla="*/ 4499755 w 9143999"/>
              <a:gd name="connsiteY18374" fmla="*/ 6428428 h 6844842"/>
              <a:gd name="connsiteX18375" fmla="*/ 4468322 w 9143999"/>
              <a:gd name="connsiteY18375" fmla="*/ 6418141 h 6844842"/>
              <a:gd name="connsiteX18376" fmla="*/ 4502041 w 9143999"/>
              <a:gd name="connsiteY18376" fmla="*/ 6360992 h 6844842"/>
              <a:gd name="connsiteX18377" fmla="*/ 4529473 w 9143999"/>
              <a:gd name="connsiteY18377" fmla="*/ 6381565 h 6844842"/>
              <a:gd name="connsiteX18378" fmla="*/ 4499755 w 9143999"/>
              <a:gd name="connsiteY18378" fmla="*/ 6428428 h 6844842"/>
              <a:gd name="connsiteX18379" fmla="*/ 4644242 w 9143999"/>
              <a:gd name="connsiteY18379" fmla="*/ 6428428 h 6844842"/>
              <a:gd name="connsiteX18380" fmla="*/ 4614524 w 9143999"/>
              <a:gd name="connsiteY18380" fmla="*/ 6381565 h 6844842"/>
              <a:gd name="connsiteX18381" fmla="*/ 4641956 w 9143999"/>
              <a:gd name="connsiteY18381" fmla="*/ 6360992 h 6844842"/>
              <a:gd name="connsiteX18382" fmla="*/ 4675675 w 9143999"/>
              <a:gd name="connsiteY18382" fmla="*/ 6418141 h 6844842"/>
              <a:gd name="connsiteX18383" fmla="*/ 4644242 w 9143999"/>
              <a:gd name="connsiteY18383" fmla="*/ 6428428 h 6844842"/>
              <a:gd name="connsiteX18384" fmla="*/ 128073 w 9143999"/>
              <a:gd name="connsiteY18384" fmla="*/ 6428429 h 6844842"/>
              <a:gd name="connsiteX18385" fmla="*/ 102882 w 9143999"/>
              <a:gd name="connsiteY18385" fmla="*/ 6415856 h 6844842"/>
              <a:gd name="connsiteX18386" fmla="*/ 93721 w 9143999"/>
              <a:gd name="connsiteY18386" fmla="*/ 6392996 h 6844842"/>
              <a:gd name="connsiteX18387" fmla="*/ 125212 w 9143999"/>
              <a:gd name="connsiteY18387" fmla="*/ 6359850 h 6844842"/>
              <a:gd name="connsiteX18388" fmla="*/ 162425 w 9143999"/>
              <a:gd name="connsiteY18388" fmla="*/ 6394711 h 6844842"/>
              <a:gd name="connsiteX18389" fmla="*/ 128073 w 9143999"/>
              <a:gd name="connsiteY18389" fmla="*/ 6428429 h 6844842"/>
              <a:gd name="connsiteX18390" fmla="*/ 1711786 w 9143999"/>
              <a:gd name="connsiteY18390" fmla="*/ 6428429 h 6844842"/>
              <a:gd name="connsiteX18391" fmla="*/ 1684926 w 9143999"/>
              <a:gd name="connsiteY18391" fmla="*/ 6412999 h 6844842"/>
              <a:gd name="connsiteX18392" fmla="*/ 1692927 w 9143999"/>
              <a:gd name="connsiteY18392" fmla="*/ 6364422 h 6844842"/>
              <a:gd name="connsiteX18393" fmla="*/ 1744362 w 9143999"/>
              <a:gd name="connsiteY18393" fmla="*/ 6370137 h 6844842"/>
              <a:gd name="connsiteX18394" fmla="*/ 1711786 w 9143999"/>
              <a:gd name="connsiteY18394" fmla="*/ 6428429 h 6844842"/>
              <a:gd name="connsiteX18395" fmla="*/ 7432211 w 9143999"/>
              <a:gd name="connsiteY18395" fmla="*/ 6428429 h 6844842"/>
              <a:gd name="connsiteX18396" fmla="*/ 7399635 w 9143999"/>
              <a:gd name="connsiteY18396" fmla="*/ 6370137 h 6844842"/>
              <a:gd name="connsiteX18397" fmla="*/ 7451070 w 9143999"/>
              <a:gd name="connsiteY18397" fmla="*/ 6364422 h 6844842"/>
              <a:gd name="connsiteX18398" fmla="*/ 7459071 w 9143999"/>
              <a:gd name="connsiteY18398" fmla="*/ 6412999 h 6844842"/>
              <a:gd name="connsiteX18399" fmla="*/ 7432211 w 9143999"/>
              <a:gd name="connsiteY18399" fmla="*/ 6428429 h 6844842"/>
              <a:gd name="connsiteX18400" fmla="*/ 9015924 w 9143999"/>
              <a:gd name="connsiteY18400" fmla="*/ 6428429 h 6844842"/>
              <a:gd name="connsiteX18401" fmla="*/ 8981572 w 9143999"/>
              <a:gd name="connsiteY18401" fmla="*/ 6394711 h 6844842"/>
              <a:gd name="connsiteX18402" fmla="*/ 9018785 w 9143999"/>
              <a:gd name="connsiteY18402" fmla="*/ 6359850 h 6844842"/>
              <a:gd name="connsiteX18403" fmla="*/ 9050276 w 9143999"/>
              <a:gd name="connsiteY18403" fmla="*/ 6392996 h 6844842"/>
              <a:gd name="connsiteX18404" fmla="*/ 9041115 w 9143999"/>
              <a:gd name="connsiteY18404" fmla="*/ 6415856 h 6844842"/>
              <a:gd name="connsiteX18405" fmla="*/ 9015924 w 9143999"/>
              <a:gd name="connsiteY18405" fmla="*/ 6428429 h 6844842"/>
              <a:gd name="connsiteX18406" fmla="*/ 3306054 w 9143999"/>
              <a:gd name="connsiteY18406" fmla="*/ 6428501 h 6844842"/>
              <a:gd name="connsiteX18407" fmla="*/ 3280907 w 9143999"/>
              <a:gd name="connsiteY18407" fmla="*/ 6415857 h 6844842"/>
              <a:gd name="connsiteX18408" fmla="*/ 3271763 w 9143999"/>
              <a:gd name="connsiteY18408" fmla="*/ 6394141 h 6844842"/>
              <a:gd name="connsiteX18409" fmla="*/ 3302624 w 9143999"/>
              <a:gd name="connsiteY18409" fmla="*/ 6359851 h 6844842"/>
              <a:gd name="connsiteX18410" fmla="*/ 3340343 w 9143999"/>
              <a:gd name="connsiteY18410" fmla="*/ 6392998 h 6844842"/>
              <a:gd name="connsiteX18411" fmla="*/ 3331199 w 9143999"/>
              <a:gd name="connsiteY18411" fmla="*/ 6414142 h 6844842"/>
              <a:gd name="connsiteX18412" fmla="*/ 3306054 w 9143999"/>
              <a:gd name="connsiteY18412" fmla="*/ 6428501 h 6844842"/>
              <a:gd name="connsiteX18413" fmla="*/ 5837943 w 9143999"/>
              <a:gd name="connsiteY18413" fmla="*/ 6428501 h 6844842"/>
              <a:gd name="connsiteX18414" fmla="*/ 5812798 w 9143999"/>
              <a:gd name="connsiteY18414" fmla="*/ 6414142 h 6844842"/>
              <a:gd name="connsiteX18415" fmla="*/ 5803654 w 9143999"/>
              <a:gd name="connsiteY18415" fmla="*/ 6392998 h 6844842"/>
              <a:gd name="connsiteX18416" fmla="*/ 5841373 w 9143999"/>
              <a:gd name="connsiteY18416" fmla="*/ 6359851 h 6844842"/>
              <a:gd name="connsiteX18417" fmla="*/ 5872234 w 9143999"/>
              <a:gd name="connsiteY18417" fmla="*/ 6394141 h 6844842"/>
              <a:gd name="connsiteX18418" fmla="*/ 5863090 w 9143999"/>
              <a:gd name="connsiteY18418" fmla="*/ 6415857 h 6844842"/>
              <a:gd name="connsiteX18419" fmla="*/ 5837943 w 9143999"/>
              <a:gd name="connsiteY18419" fmla="*/ 6428501 h 6844842"/>
              <a:gd name="connsiteX18420" fmla="*/ 2909420 w 9143999"/>
              <a:gd name="connsiteY18420" fmla="*/ 6428930 h 6844842"/>
              <a:gd name="connsiteX18421" fmla="*/ 2881487 w 9143999"/>
              <a:gd name="connsiteY18421" fmla="*/ 6415856 h 6844842"/>
              <a:gd name="connsiteX18422" fmla="*/ 2872343 w 9143999"/>
              <a:gd name="connsiteY18422" fmla="*/ 6394139 h 6844842"/>
              <a:gd name="connsiteX18423" fmla="*/ 2906062 w 9143999"/>
              <a:gd name="connsiteY18423" fmla="*/ 6359850 h 6844842"/>
              <a:gd name="connsiteX18424" fmla="*/ 2935208 w 9143999"/>
              <a:gd name="connsiteY18424" fmla="*/ 6417571 h 6844842"/>
              <a:gd name="connsiteX18425" fmla="*/ 2909420 w 9143999"/>
              <a:gd name="connsiteY18425" fmla="*/ 6428930 h 6844842"/>
              <a:gd name="connsiteX18426" fmla="*/ 6234577 w 9143999"/>
              <a:gd name="connsiteY18426" fmla="*/ 6428930 h 6844842"/>
              <a:gd name="connsiteX18427" fmla="*/ 6208789 w 9143999"/>
              <a:gd name="connsiteY18427" fmla="*/ 6417571 h 6844842"/>
              <a:gd name="connsiteX18428" fmla="*/ 6237935 w 9143999"/>
              <a:gd name="connsiteY18428" fmla="*/ 6359850 h 6844842"/>
              <a:gd name="connsiteX18429" fmla="*/ 6271654 w 9143999"/>
              <a:gd name="connsiteY18429" fmla="*/ 6394139 h 6844842"/>
              <a:gd name="connsiteX18430" fmla="*/ 6262510 w 9143999"/>
              <a:gd name="connsiteY18430" fmla="*/ 6415856 h 6844842"/>
              <a:gd name="connsiteX18431" fmla="*/ 6234577 w 9143999"/>
              <a:gd name="connsiteY18431" fmla="*/ 6428930 h 6844842"/>
              <a:gd name="connsiteX18432" fmla="*/ 4363444 w 9143999"/>
              <a:gd name="connsiteY18432" fmla="*/ 6429572 h 6844842"/>
              <a:gd name="connsiteX18433" fmla="*/ 4335940 w 9143999"/>
              <a:gd name="connsiteY18433" fmla="*/ 6411284 h 6844842"/>
              <a:gd name="connsiteX18434" fmla="*/ 4333654 w 9143999"/>
              <a:gd name="connsiteY18434" fmla="*/ 6380994 h 6844842"/>
              <a:gd name="connsiteX18435" fmla="*/ 4369087 w 9143999"/>
              <a:gd name="connsiteY18435" fmla="*/ 6359850 h 6844842"/>
              <a:gd name="connsiteX18436" fmla="*/ 4393661 w 9143999"/>
              <a:gd name="connsiteY18436" fmla="*/ 6379280 h 6844842"/>
              <a:gd name="connsiteX18437" fmla="*/ 4393090 w 9143999"/>
              <a:gd name="connsiteY18437" fmla="*/ 6413570 h 6844842"/>
              <a:gd name="connsiteX18438" fmla="*/ 4363444 w 9143999"/>
              <a:gd name="connsiteY18438" fmla="*/ 6429572 h 6844842"/>
              <a:gd name="connsiteX18439" fmla="*/ 4780553 w 9143999"/>
              <a:gd name="connsiteY18439" fmla="*/ 6429572 h 6844842"/>
              <a:gd name="connsiteX18440" fmla="*/ 4750907 w 9143999"/>
              <a:gd name="connsiteY18440" fmla="*/ 6413570 h 6844842"/>
              <a:gd name="connsiteX18441" fmla="*/ 4750336 w 9143999"/>
              <a:gd name="connsiteY18441" fmla="*/ 6379280 h 6844842"/>
              <a:gd name="connsiteX18442" fmla="*/ 4774910 w 9143999"/>
              <a:gd name="connsiteY18442" fmla="*/ 6359850 h 6844842"/>
              <a:gd name="connsiteX18443" fmla="*/ 4810343 w 9143999"/>
              <a:gd name="connsiteY18443" fmla="*/ 6380994 h 6844842"/>
              <a:gd name="connsiteX18444" fmla="*/ 4808057 w 9143999"/>
              <a:gd name="connsiteY18444" fmla="*/ 6411284 h 6844842"/>
              <a:gd name="connsiteX18445" fmla="*/ 4780553 w 9143999"/>
              <a:gd name="connsiteY18445" fmla="*/ 6429572 h 6844842"/>
              <a:gd name="connsiteX18446" fmla="*/ 2249780 w 9143999"/>
              <a:gd name="connsiteY18446" fmla="*/ 6432562 h 6844842"/>
              <a:gd name="connsiteX18447" fmla="*/ 2226447 w 9143999"/>
              <a:gd name="connsiteY18447" fmla="*/ 6430143 h 6844842"/>
              <a:gd name="connsiteX18448" fmla="*/ 2209302 w 9143999"/>
              <a:gd name="connsiteY18448" fmla="*/ 6379280 h 6844842"/>
              <a:gd name="connsiteX18449" fmla="*/ 2284740 w 9143999"/>
              <a:gd name="connsiteY18449" fmla="*/ 6394711 h 6844842"/>
              <a:gd name="connsiteX18450" fmla="*/ 2249780 w 9143999"/>
              <a:gd name="connsiteY18450" fmla="*/ 6432562 h 6844842"/>
              <a:gd name="connsiteX18451" fmla="*/ 6894217 w 9143999"/>
              <a:gd name="connsiteY18451" fmla="*/ 6432562 h 6844842"/>
              <a:gd name="connsiteX18452" fmla="*/ 6859257 w 9143999"/>
              <a:gd name="connsiteY18452" fmla="*/ 6394711 h 6844842"/>
              <a:gd name="connsiteX18453" fmla="*/ 6934695 w 9143999"/>
              <a:gd name="connsiteY18453" fmla="*/ 6379280 h 6844842"/>
              <a:gd name="connsiteX18454" fmla="*/ 6917550 w 9143999"/>
              <a:gd name="connsiteY18454" fmla="*/ 6430143 h 6844842"/>
              <a:gd name="connsiteX18455" fmla="*/ 6894217 w 9143999"/>
              <a:gd name="connsiteY18455" fmla="*/ 6432562 h 6844842"/>
              <a:gd name="connsiteX18456" fmla="*/ 1588242 w 9143999"/>
              <a:gd name="connsiteY18456" fmla="*/ 6433204 h 6844842"/>
              <a:gd name="connsiteX18457" fmla="*/ 1561694 w 9143999"/>
              <a:gd name="connsiteY18457" fmla="*/ 6425569 h 6844842"/>
              <a:gd name="connsiteX18458" fmla="*/ 1551407 w 9143999"/>
              <a:gd name="connsiteY18458" fmla="*/ 6373563 h 6844842"/>
              <a:gd name="connsiteX18459" fmla="*/ 1614843 w 9143999"/>
              <a:gd name="connsiteY18459" fmla="*/ 6374135 h 6844842"/>
              <a:gd name="connsiteX18460" fmla="*/ 1588242 w 9143999"/>
              <a:gd name="connsiteY18460" fmla="*/ 6433204 h 6844842"/>
              <a:gd name="connsiteX18461" fmla="*/ 7555755 w 9143999"/>
              <a:gd name="connsiteY18461" fmla="*/ 6433204 h 6844842"/>
              <a:gd name="connsiteX18462" fmla="*/ 7529154 w 9143999"/>
              <a:gd name="connsiteY18462" fmla="*/ 6374135 h 6844842"/>
              <a:gd name="connsiteX18463" fmla="*/ 7592590 w 9143999"/>
              <a:gd name="connsiteY18463" fmla="*/ 6373563 h 6844842"/>
              <a:gd name="connsiteX18464" fmla="*/ 7582303 w 9143999"/>
              <a:gd name="connsiteY18464" fmla="*/ 6425569 h 6844842"/>
              <a:gd name="connsiteX18465" fmla="*/ 7555755 w 9143999"/>
              <a:gd name="connsiteY18465" fmla="*/ 6433204 h 6844842"/>
              <a:gd name="connsiteX18466" fmla="*/ 528678 w 9143999"/>
              <a:gd name="connsiteY18466" fmla="*/ 6433572 h 6844842"/>
              <a:gd name="connsiteX18467" fmla="*/ 498315 w 9143999"/>
              <a:gd name="connsiteY18467" fmla="*/ 6428430 h 6844842"/>
              <a:gd name="connsiteX18468" fmla="*/ 486325 w 9143999"/>
              <a:gd name="connsiteY18468" fmla="*/ 6379852 h 6844842"/>
              <a:gd name="connsiteX18469" fmla="*/ 560623 w 9143999"/>
              <a:gd name="connsiteY18469" fmla="*/ 6374138 h 6844842"/>
              <a:gd name="connsiteX18470" fmla="*/ 556049 w 9143999"/>
              <a:gd name="connsiteY18470" fmla="*/ 6421572 h 6844842"/>
              <a:gd name="connsiteX18471" fmla="*/ 528678 w 9143999"/>
              <a:gd name="connsiteY18471" fmla="*/ 6433572 h 6844842"/>
              <a:gd name="connsiteX18472" fmla="*/ 8615319 w 9143999"/>
              <a:gd name="connsiteY18472" fmla="*/ 6433572 h 6844842"/>
              <a:gd name="connsiteX18473" fmla="*/ 8587948 w 9143999"/>
              <a:gd name="connsiteY18473" fmla="*/ 6421572 h 6844842"/>
              <a:gd name="connsiteX18474" fmla="*/ 8583374 w 9143999"/>
              <a:gd name="connsiteY18474" fmla="*/ 6374138 h 6844842"/>
              <a:gd name="connsiteX18475" fmla="*/ 8657672 w 9143999"/>
              <a:gd name="connsiteY18475" fmla="*/ 6379852 h 6844842"/>
              <a:gd name="connsiteX18476" fmla="*/ 8645682 w 9143999"/>
              <a:gd name="connsiteY18476" fmla="*/ 6428430 h 6844842"/>
              <a:gd name="connsiteX18477" fmla="*/ 8615319 w 9143999"/>
              <a:gd name="connsiteY18477" fmla="*/ 6433572 h 6844842"/>
              <a:gd name="connsiteX18478" fmla="*/ 2776971 w 9143999"/>
              <a:gd name="connsiteY18478" fmla="*/ 6438497 h 6844842"/>
              <a:gd name="connsiteX18479" fmla="*/ 2761111 w 9143999"/>
              <a:gd name="connsiteY18479" fmla="*/ 6433569 h 6844842"/>
              <a:gd name="connsiteX18480" fmla="*/ 2738823 w 9143999"/>
              <a:gd name="connsiteY18480" fmla="*/ 6412995 h 6844842"/>
              <a:gd name="connsiteX18481" fmla="*/ 2738251 w 9143999"/>
              <a:gd name="connsiteY18481" fmla="*/ 6378706 h 6844842"/>
              <a:gd name="connsiteX18482" fmla="*/ 2787972 w 9143999"/>
              <a:gd name="connsiteY18482" fmla="*/ 6356989 h 6844842"/>
              <a:gd name="connsiteX18483" fmla="*/ 2815404 w 9143999"/>
              <a:gd name="connsiteY18483" fmla="*/ 6394707 h 6844842"/>
              <a:gd name="connsiteX18484" fmla="*/ 2797116 w 9143999"/>
              <a:gd name="connsiteY18484" fmla="*/ 6428425 h 6844842"/>
              <a:gd name="connsiteX18485" fmla="*/ 2776971 w 9143999"/>
              <a:gd name="connsiteY18485" fmla="*/ 6438497 h 6844842"/>
              <a:gd name="connsiteX18486" fmla="*/ 6367026 w 9143999"/>
              <a:gd name="connsiteY18486" fmla="*/ 6438497 h 6844842"/>
              <a:gd name="connsiteX18487" fmla="*/ 6346881 w 9143999"/>
              <a:gd name="connsiteY18487" fmla="*/ 6428425 h 6844842"/>
              <a:gd name="connsiteX18488" fmla="*/ 6328593 w 9143999"/>
              <a:gd name="connsiteY18488" fmla="*/ 6394707 h 6844842"/>
              <a:gd name="connsiteX18489" fmla="*/ 6356025 w 9143999"/>
              <a:gd name="connsiteY18489" fmla="*/ 6356989 h 6844842"/>
              <a:gd name="connsiteX18490" fmla="*/ 6405746 w 9143999"/>
              <a:gd name="connsiteY18490" fmla="*/ 6378706 h 6844842"/>
              <a:gd name="connsiteX18491" fmla="*/ 6405174 w 9143999"/>
              <a:gd name="connsiteY18491" fmla="*/ 6412995 h 6844842"/>
              <a:gd name="connsiteX18492" fmla="*/ 6382886 w 9143999"/>
              <a:gd name="connsiteY18492" fmla="*/ 6433569 h 6844842"/>
              <a:gd name="connsiteX18493" fmla="*/ 6367026 w 9143999"/>
              <a:gd name="connsiteY18493" fmla="*/ 6438497 h 6844842"/>
              <a:gd name="connsiteX18494" fmla="*/ 260530 w 9143999"/>
              <a:gd name="connsiteY18494" fmla="*/ 6438583 h 6844842"/>
              <a:gd name="connsiteX18495" fmla="*/ 235423 w 9143999"/>
              <a:gd name="connsiteY18495" fmla="*/ 6430717 h 6844842"/>
              <a:gd name="connsiteX18496" fmla="*/ 236562 w 9143999"/>
              <a:gd name="connsiteY18496" fmla="*/ 6356994 h 6844842"/>
              <a:gd name="connsiteX18497" fmla="*/ 287905 w 9143999"/>
              <a:gd name="connsiteY18497" fmla="*/ 6359280 h 6844842"/>
              <a:gd name="connsiteX18498" fmla="*/ 302167 w 9143999"/>
              <a:gd name="connsiteY18498" fmla="*/ 6394141 h 6844842"/>
              <a:gd name="connsiteX18499" fmla="*/ 260530 w 9143999"/>
              <a:gd name="connsiteY18499" fmla="*/ 6438583 h 6844842"/>
              <a:gd name="connsiteX18500" fmla="*/ 8883467 w 9143999"/>
              <a:gd name="connsiteY18500" fmla="*/ 6438583 h 6844842"/>
              <a:gd name="connsiteX18501" fmla="*/ 8841830 w 9143999"/>
              <a:gd name="connsiteY18501" fmla="*/ 6394141 h 6844842"/>
              <a:gd name="connsiteX18502" fmla="*/ 8856092 w 9143999"/>
              <a:gd name="connsiteY18502" fmla="*/ 6359280 h 6844842"/>
              <a:gd name="connsiteX18503" fmla="*/ 8907435 w 9143999"/>
              <a:gd name="connsiteY18503" fmla="*/ 6356994 h 6844842"/>
              <a:gd name="connsiteX18504" fmla="*/ 8908574 w 9143999"/>
              <a:gd name="connsiteY18504" fmla="*/ 6430717 h 6844842"/>
              <a:gd name="connsiteX18505" fmla="*/ 8883467 w 9143999"/>
              <a:gd name="connsiteY18505" fmla="*/ 6438583 h 6844842"/>
              <a:gd name="connsiteX18506" fmla="*/ 3576312 w 9143999"/>
              <a:gd name="connsiteY18506" fmla="*/ 6438646 h 6844842"/>
              <a:gd name="connsiteX18507" fmla="*/ 3547951 w 9143999"/>
              <a:gd name="connsiteY18507" fmla="*/ 6433003 h 6844842"/>
              <a:gd name="connsiteX18508" fmla="*/ 3553095 w 9143999"/>
              <a:gd name="connsiteY18508" fmla="*/ 6354136 h 6844842"/>
              <a:gd name="connsiteX18509" fmla="*/ 3578241 w 9143999"/>
              <a:gd name="connsiteY18509" fmla="*/ 6348421 h 6844842"/>
              <a:gd name="connsiteX18510" fmla="*/ 3614245 w 9143999"/>
              <a:gd name="connsiteY18510" fmla="*/ 6394141 h 6844842"/>
              <a:gd name="connsiteX18511" fmla="*/ 3599958 w 9143999"/>
              <a:gd name="connsiteY18511" fmla="*/ 6425002 h 6844842"/>
              <a:gd name="connsiteX18512" fmla="*/ 3576312 w 9143999"/>
              <a:gd name="connsiteY18512" fmla="*/ 6438646 h 6844842"/>
              <a:gd name="connsiteX18513" fmla="*/ 5567685 w 9143999"/>
              <a:gd name="connsiteY18513" fmla="*/ 6438646 h 6844842"/>
              <a:gd name="connsiteX18514" fmla="*/ 5544039 w 9143999"/>
              <a:gd name="connsiteY18514" fmla="*/ 6425002 h 6844842"/>
              <a:gd name="connsiteX18515" fmla="*/ 5529752 w 9143999"/>
              <a:gd name="connsiteY18515" fmla="*/ 6394141 h 6844842"/>
              <a:gd name="connsiteX18516" fmla="*/ 5565756 w 9143999"/>
              <a:gd name="connsiteY18516" fmla="*/ 6348421 h 6844842"/>
              <a:gd name="connsiteX18517" fmla="*/ 5590902 w 9143999"/>
              <a:gd name="connsiteY18517" fmla="*/ 6354136 h 6844842"/>
              <a:gd name="connsiteX18518" fmla="*/ 5596046 w 9143999"/>
              <a:gd name="connsiteY18518" fmla="*/ 6433003 h 6844842"/>
              <a:gd name="connsiteX18519" fmla="*/ 5567685 w 9143999"/>
              <a:gd name="connsiteY18519" fmla="*/ 6438646 h 6844842"/>
              <a:gd name="connsiteX18520" fmla="*/ 2643087 w 9143999"/>
              <a:gd name="connsiteY18520" fmla="*/ 6439072 h 6844842"/>
              <a:gd name="connsiteX18521" fmla="*/ 2623584 w 9143999"/>
              <a:gd name="connsiteY18521" fmla="*/ 6433000 h 6844842"/>
              <a:gd name="connsiteX18522" fmla="*/ 2604725 w 9143999"/>
              <a:gd name="connsiteY18522" fmla="*/ 6379851 h 6844842"/>
              <a:gd name="connsiteX18523" fmla="*/ 2657303 w 9143999"/>
              <a:gd name="connsiteY18523" fmla="*/ 6354704 h 6844842"/>
              <a:gd name="connsiteX18524" fmla="*/ 2663018 w 9143999"/>
              <a:gd name="connsiteY18524" fmla="*/ 6433571 h 6844842"/>
              <a:gd name="connsiteX18525" fmla="*/ 2643087 w 9143999"/>
              <a:gd name="connsiteY18525" fmla="*/ 6439072 h 6844842"/>
              <a:gd name="connsiteX18526" fmla="*/ 6500910 w 9143999"/>
              <a:gd name="connsiteY18526" fmla="*/ 6439072 h 6844842"/>
              <a:gd name="connsiteX18527" fmla="*/ 6480979 w 9143999"/>
              <a:gd name="connsiteY18527" fmla="*/ 6433571 h 6844842"/>
              <a:gd name="connsiteX18528" fmla="*/ 6486694 w 9143999"/>
              <a:gd name="connsiteY18528" fmla="*/ 6354704 h 6844842"/>
              <a:gd name="connsiteX18529" fmla="*/ 6539272 w 9143999"/>
              <a:gd name="connsiteY18529" fmla="*/ 6379851 h 6844842"/>
              <a:gd name="connsiteX18530" fmla="*/ 6520413 w 9143999"/>
              <a:gd name="connsiteY18530" fmla="*/ 6433000 h 6844842"/>
              <a:gd name="connsiteX18531" fmla="*/ 6500910 w 9143999"/>
              <a:gd name="connsiteY18531" fmla="*/ 6439072 h 6844842"/>
              <a:gd name="connsiteX18532" fmla="*/ 128074 w 9143999"/>
              <a:gd name="connsiteY18532" fmla="*/ 6531044 h 6844842"/>
              <a:gd name="connsiteX18533" fmla="*/ 119487 w 9143999"/>
              <a:gd name="connsiteY18533" fmla="*/ 6525329 h 6844842"/>
              <a:gd name="connsiteX18534" fmla="*/ 128074 w 9143999"/>
              <a:gd name="connsiteY18534" fmla="*/ 6519614 h 6844842"/>
              <a:gd name="connsiteX18535" fmla="*/ 136662 w 9143999"/>
              <a:gd name="connsiteY18535" fmla="*/ 6525329 h 6844842"/>
              <a:gd name="connsiteX18536" fmla="*/ 128074 w 9143999"/>
              <a:gd name="connsiteY18536" fmla="*/ 6531044 h 6844842"/>
              <a:gd name="connsiteX18537" fmla="*/ 9015923 w 9143999"/>
              <a:gd name="connsiteY18537" fmla="*/ 6531044 h 6844842"/>
              <a:gd name="connsiteX18538" fmla="*/ 9007335 w 9143999"/>
              <a:gd name="connsiteY18538" fmla="*/ 6525329 h 6844842"/>
              <a:gd name="connsiteX18539" fmla="*/ 9015923 w 9143999"/>
              <a:gd name="connsiteY18539" fmla="*/ 6519614 h 6844842"/>
              <a:gd name="connsiteX18540" fmla="*/ 9024510 w 9143999"/>
              <a:gd name="connsiteY18540" fmla="*/ 6525329 h 6844842"/>
              <a:gd name="connsiteX18541" fmla="*/ 9015923 w 9143999"/>
              <a:gd name="connsiteY18541" fmla="*/ 6531044 h 6844842"/>
              <a:gd name="connsiteX18542" fmla="*/ 2382828 w 9143999"/>
              <a:gd name="connsiteY18542" fmla="*/ 6532188 h 6844842"/>
              <a:gd name="connsiteX18543" fmla="*/ 2373112 w 9143999"/>
              <a:gd name="connsiteY18543" fmla="*/ 6531044 h 6844842"/>
              <a:gd name="connsiteX18544" fmla="*/ 2374827 w 9143999"/>
              <a:gd name="connsiteY18544" fmla="*/ 6518472 h 6844842"/>
              <a:gd name="connsiteX18545" fmla="*/ 2384542 w 9143999"/>
              <a:gd name="connsiteY18545" fmla="*/ 6519615 h 6844842"/>
              <a:gd name="connsiteX18546" fmla="*/ 2382828 w 9143999"/>
              <a:gd name="connsiteY18546" fmla="*/ 6532188 h 6844842"/>
              <a:gd name="connsiteX18547" fmla="*/ 2913486 w 9143999"/>
              <a:gd name="connsiteY18547" fmla="*/ 6532188 h 6844842"/>
              <a:gd name="connsiteX18548" fmla="*/ 2903770 w 9143999"/>
              <a:gd name="connsiteY18548" fmla="*/ 6531044 h 6844842"/>
              <a:gd name="connsiteX18549" fmla="*/ 2905485 w 9143999"/>
              <a:gd name="connsiteY18549" fmla="*/ 6518472 h 6844842"/>
              <a:gd name="connsiteX18550" fmla="*/ 2915200 w 9143999"/>
              <a:gd name="connsiteY18550" fmla="*/ 6519615 h 6844842"/>
              <a:gd name="connsiteX18551" fmla="*/ 2913486 w 9143999"/>
              <a:gd name="connsiteY18551" fmla="*/ 6532188 h 6844842"/>
              <a:gd name="connsiteX18552" fmla="*/ 3444144 w 9143999"/>
              <a:gd name="connsiteY18552" fmla="*/ 6532188 h 6844842"/>
              <a:gd name="connsiteX18553" fmla="*/ 3434428 w 9143999"/>
              <a:gd name="connsiteY18553" fmla="*/ 6531044 h 6844842"/>
              <a:gd name="connsiteX18554" fmla="*/ 3436143 w 9143999"/>
              <a:gd name="connsiteY18554" fmla="*/ 6518472 h 6844842"/>
              <a:gd name="connsiteX18555" fmla="*/ 3445858 w 9143999"/>
              <a:gd name="connsiteY18555" fmla="*/ 6519615 h 6844842"/>
              <a:gd name="connsiteX18556" fmla="*/ 3444144 w 9143999"/>
              <a:gd name="connsiteY18556" fmla="*/ 6532188 h 6844842"/>
              <a:gd name="connsiteX18557" fmla="*/ 4368516 w 9143999"/>
              <a:gd name="connsiteY18557" fmla="*/ 6532188 h 6844842"/>
              <a:gd name="connsiteX18558" fmla="*/ 4358800 w 9143999"/>
              <a:gd name="connsiteY18558" fmla="*/ 6531044 h 6844842"/>
              <a:gd name="connsiteX18559" fmla="*/ 4360515 w 9143999"/>
              <a:gd name="connsiteY18559" fmla="*/ 6518472 h 6844842"/>
              <a:gd name="connsiteX18560" fmla="*/ 4370230 w 9143999"/>
              <a:gd name="connsiteY18560" fmla="*/ 6519615 h 6844842"/>
              <a:gd name="connsiteX18561" fmla="*/ 4368516 w 9143999"/>
              <a:gd name="connsiteY18561" fmla="*/ 6532188 h 6844842"/>
              <a:gd name="connsiteX18562" fmla="*/ 4775481 w 9143999"/>
              <a:gd name="connsiteY18562" fmla="*/ 6532188 h 6844842"/>
              <a:gd name="connsiteX18563" fmla="*/ 4773767 w 9143999"/>
              <a:gd name="connsiteY18563" fmla="*/ 6519615 h 6844842"/>
              <a:gd name="connsiteX18564" fmla="*/ 4783482 w 9143999"/>
              <a:gd name="connsiteY18564" fmla="*/ 6518472 h 6844842"/>
              <a:gd name="connsiteX18565" fmla="*/ 4785197 w 9143999"/>
              <a:gd name="connsiteY18565" fmla="*/ 6531044 h 6844842"/>
              <a:gd name="connsiteX18566" fmla="*/ 4775481 w 9143999"/>
              <a:gd name="connsiteY18566" fmla="*/ 6532188 h 6844842"/>
              <a:gd name="connsiteX18567" fmla="*/ 5699853 w 9143999"/>
              <a:gd name="connsiteY18567" fmla="*/ 6532188 h 6844842"/>
              <a:gd name="connsiteX18568" fmla="*/ 5698139 w 9143999"/>
              <a:gd name="connsiteY18568" fmla="*/ 6519615 h 6844842"/>
              <a:gd name="connsiteX18569" fmla="*/ 5707854 w 9143999"/>
              <a:gd name="connsiteY18569" fmla="*/ 6518472 h 6844842"/>
              <a:gd name="connsiteX18570" fmla="*/ 5709569 w 9143999"/>
              <a:gd name="connsiteY18570" fmla="*/ 6531044 h 6844842"/>
              <a:gd name="connsiteX18571" fmla="*/ 5699853 w 9143999"/>
              <a:gd name="connsiteY18571" fmla="*/ 6532188 h 6844842"/>
              <a:gd name="connsiteX18572" fmla="*/ 6230511 w 9143999"/>
              <a:gd name="connsiteY18572" fmla="*/ 6532188 h 6844842"/>
              <a:gd name="connsiteX18573" fmla="*/ 6228797 w 9143999"/>
              <a:gd name="connsiteY18573" fmla="*/ 6519615 h 6844842"/>
              <a:gd name="connsiteX18574" fmla="*/ 6238512 w 9143999"/>
              <a:gd name="connsiteY18574" fmla="*/ 6518472 h 6844842"/>
              <a:gd name="connsiteX18575" fmla="*/ 6240227 w 9143999"/>
              <a:gd name="connsiteY18575" fmla="*/ 6531044 h 6844842"/>
              <a:gd name="connsiteX18576" fmla="*/ 6230511 w 9143999"/>
              <a:gd name="connsiteY18576" fmla="*/ 6532188 h 6844842"/>
              <a:gd name="connsiteX18577" fmla="*/ 6761169 w 9143999"/>
              <a:gd name="connsiteY18577" fmla="*/ 6532188 h 6844842"/>
              <a:gd name="connsiteX18578" fmla="*/ 6759455 w 9143999"/>
              <a:gd name="connsiteY18578" fmla="*/ 6519615 h 6844842"/>
              <a:gd name="connsiteX18579" fmla="*/ 6769170 w 9143999"/>
              <a:gd name="connsiteY18579" fmla="*/ 6518472 h 6844842"/>
              <a:gd name="connsiteX18580" fmla="*/ 6770885 w 9143999"/>
              <a:gd name="connsiteY18580" fmla="*/ 6531044 h 6844842"/>
              <a:gd name="connsiteX18581" fmla="*/ 6761169 w 9143999"/>
              <a:gd name="connsiteY18581" fmla="*/ 6532188 h 6844842"/>
              <a:gd name="connsiteX18582" fmla="*/ 1058306 w 9143999"/>
              <a:gd name="connsiteY18582" fmla="*/ 6535116 h 6844842"/>
              <a:gd name="connsiteX18583" fmla="*/ 1044900 w 9143999"/>
              <a:gd name="connsiteY18583" fmla="*/ 6533330 h 6844842"/>
              <a:gd name="connsiteX18584" fmla="*/ 1054027 w 9143999"/>
              <a:gd name="connsiteY18584" fmla="*/ 6515043 h 6844842"/>
              <a:gd name="connsiteX18585" fmla="*/ 1066579 w 9143999"/>
              <a:gd name="connsiteY18585" fmla="*/ 6525330 h 6844842"/>
              <a:gd name="connsiteX18586" fmla="*/ 1058306 w 9143999"/>
              <a:gd name="connsiteY18586" fmla="*/ 6535116 h 6844842"/>
              <a:gd name="connsiteX18587" fmla="*/ 8085691 w 9143999"/>
              <a:gd name="connsiteY18587" fmla="*/ 6535116 h 6844842"/>
              <a:gd name="connsiteX18588" fmla="*/ 8077418 w 9143999"/>
              <a:gd name="connsiteY18588" fmla="*/ 6525330 h 6844842"/>
              <a:gd name="connsiteX18589" fmla="*/ 8089970 w 9143999"/>
              <a:gd name="connsiteY18589" fmla="*/ 6515043 h 6844842"/>
              <a:gd name="connsiteX18590" fmla="*/ 8099097 w 9143999"/>
              <a:gd name="connsiteY18590" fmla="*/ 6533330 h 6844842"/>
              <a:gd name="connsiteX18591" fmla="*/ 8085691 w 9143999"/>
              <a:gd name="connsiteY18591" fmla="*/ 6535116 h 6844842"/>
              <a:gd name="connsiteX18592" fmla="*/ 1183416 w 9143999"/>
              <a:gd name="connsiteY18592" fmla="*/ 6536401 h 6844842"/>
              <a:gd name="connsiteX18593" fmla="*/ 1175987 w 9143999"/>
              <a:gd name="connsiteY18593" fmla="*/ 6528186 h 6844842"/>
              <a:gd name="connsiteX18594" fmla="*/ 1191417 w 9143999"/>
              <a:gd name="connsiteY18594" fmla="*/ 6517327 h 6844842"/>
              <a:gd name="connsiteX18595" fmla="*/ 1194275 w 9143999"/>
              <a:gd name="connsiteY18595" fmla="*/ 6528757 h 6844842"/>
              <a:gd name="connsiteX18596" fmla="*/ 1183416 w 9143999"/>
              <a:gd name="connsiteY18596" fmla="*/ 6536401 h 6844842"/>
              <a:gd name="connsiteX18597" fmla="*/ 7960581 w 9143999"/>
              <a:gd name="connsiteY18597" fmla="*/ 6536401 h 6844842"/>
              <a:gd name="connsiteX18598" fmla="*/ 7949722 w 9143999"/>
              <a:gd name="connsiteY18598" fmla="*/ 6528757 h 6844842"/>
              <a:gd name="connsiteX18599" fmla="*/ 7952580 w 9143999"/>
              <a:gd name="connsiteY18599" fmla="*/ 6517327 h 6844842"/>
              <a:gd name="connsiteX18600" fmla="*/ 7968010 w 9143999"/>
              <a:gd name="connsiteY18600" fmla="*/ 6528186 h 6844842"/>
              <a:gd name="connsiteX18601" fmla="*/ 7960581 w 9143999"/>
              <a:gd name="connsiteY18601" fmla="*/ 6536401 h 6844842"/>
              <a:gd name="connsiteX18602" fmla="*/ 655346 w 9143999"/>
              <a:gd name="connsiteY18602" fmla="*/ 6541871 h 6844842"/>
              <a:gd name="connsiteX18603" fmla="*/ 645594 w 9143999"/>
              <a:gd name="connsiteY18603" fmla="*/ 6538469 h 6844842"/>
              <a:gd name="connsiteX18604" fmla="*/ 641576 w 9143999"/>
              <a:gd name="connsiteY18604" fmla="*/ 6524181 h 6844842"/>
              <a:gd name="connsiteX18605" fmla="*/ 672993 w 9143999"/>
              <a:gd name="connsiteY18605" fmla="*/ 6519610 h 6844842"/>
              <a:gd name="connsiteX18606" fmla="*/ 655346 w 9143999"/>
              <a:gd name="connsiteY18606" fmla="*/ 6541871 h 6844842"/>
              <a:gd name="connsiteX18607" fmla="*/ 8488651 w 9143999"/>
              <a:gd name="connsiteY18607" fmla="*/ 6541871 h 6844842"/>
              <a:gd name="connsiteX18608" fmla="*/ 8471004 w 9143999"/>
              <a:gd name="connsiteY18608" fmla="*/ 6519610 h 6844842"/>
              <a:gd name="connsiteX18609" fmla="*/ 8502421 w 9143999"/>
              <a:gd name="connsiteY18609" fmla="*/ 6524181 h 6844842"/>
              <a:gd name="connsiteX18610" fmla="*/ 8498403 w 9143999"/>
              <a:gd name="connsiteY18610" fmla="*/ 6538469 h 6844842"/>
              <a:gd name="connsiteX18611" fmla="*/ 8488651 w 9143999"/>
              <a:gd name="connsiteY18611" fmla="*/ 6541871 h 6844842"/>
              <a:gd name="connsiteX18612" fmla="*/ 1715218 w 9143999"/>
              <a:gd name="connsiteY18612" fmla="*/ 6541968 h 6844842"/>
              <a:gd name="connsiteX18613" fmla="*/ 1706646 w 9143999"/>
              <a:gd name="connsiteY18613" fmla="*/ 6538468 h 6844842"/>
              <a:gd name="connsiteX18614" fmla="*/ 1713504 w 9143999"/>
              <a:gd name="connsiteY18614" fmla="*/ 6513895 h 6844842"/>
              <a:gd name="connsiteX18615" fmla="*/ 1725505 w 9143999"/>
              <a:gd name="connsiteY18615" fmla="*/ 6533896 h 6844842"/>
              <a:gd name="connsiteX18616" fmla="*/ 1715218 w 9143999"/>
              <a:gd name="connsiteY18616" fmla="*/ 6541968 h 6844842"/>
              <a:gd name="connsiteX18617" fmla="*/ 3304411 w 9143999"/>
              <a:gd name="connsiteY18617" fmla="*/ 6541968 h 6844842"/>
              <a:gd name="connsiteX18618" fmla="*/ 3294624 w 9143999"/>
              <a:gd name="connsiteY18618" fmla="*/ 6528754 h 6844842"/>
              <a:gd name="connsiteX18619" fmla="*/ 3306625 w 9143999"/>
              <a:gd name="connsiteY18619" fmla="*/ 6513895 h 6844842"/>
              <a:gd name="connsiteX18620" fmla="*/ 3316341 w 9143999"/>
              <a:gd name="connsiteY18620" fmla="*/ 6526468 h 6844842"/>
              <a:gd name="connsiteX18621" fmla="*/ 3304411 w 9143999"/>
              <a:gd name="connsiteY18621" fmla="*/ 6541968 h 6844842"/>
              <a:gd name="connsiteX18622" fmla="*/ 5839586 w 9143999"/>
              <a:gd name="connsiteY18622" fmla="*/ 6541968 h 6844842"/>
              <a:gd name="connsiteX18623" fmla="*/ 5827656 w 9143999"/>
              <a:gd name="connsiteY18623" fmla="*/ 6526468 h 6844842"/>
              <a:gd name="connsiteX18624" fmla="*/ 5837372 w 9143999"/>
              <a:gd name="connsiteY18624" fmla="*/ 6513895 h 6844842"/>
              <a:gd name="connsiteX18625" fmla="*/ 5849373 w 9143999"/>
              <a:gd name="connsiteY18625" fmla="*/ 6528754 h 6844842"/>
              <a:gd name="connsiteX18626" fmla="*/ 5839586 w 9143999"/>
              <a:gd name="connsiteY18626" fmla="*/ 6541968 h 6844842"/>
              <a:gd name="connsiteX18627" fmla="*/ 7428779 w 9143999"/>
              <a:gd name="connsiteY18627" fmla="*/ 6541968 h 6844842"/>
              <a:gd name="connsiteX18628" fmla="*/ 7418492 w 9143999"/>
              <a:gd name="connsiteY18628" fmla="*/ 6533896 h 6844842"/>
              <a:gd name="connsiteX18629" fmla="*/ 7430493 w 9143999"/>
              <a:gd name="connsiteY18629" fmla="*/ 6513895 h 6844842"/>
              <a:gd name="connsiteX18630" fmla="*/ 7437351 w 9143999"/>
              <a:gd name="connsiteY18630" fmla="*/ 6538468 h 6844842"/>
              <a:gd name="connsiteX18631" fmla="*/ 7428779 w 9143999"/>
              <a:gd name="connsiteY18631" fmla="*/ 6541968 h 6844842"/>
              <a:gd name="connsiteX18632" fmla="*/ 3969522 w 9143999"/>
              <a:gd name="connsiteY18632" fmla="*/ 6542043 h 6844842"/>
              <a:gd name="connsiteX18633" fmla="*/ 3954806 w 9143999"/>
              <a:gd name="connsiteY18633" fmla="*/ 6538471 h 6844842"/>
              <a:gd name="connsiteX18634" fmla="*/ 3960521 w 9143999"/>
              <a:gd name="connsiteY18634" fmla="*/ 6511612 h 6844842"/>
              <a:gd name="connsiteX18635" fmla="*/ 3977666 w 9143999"/>
              <a:gd name="connsiteY18635" fmla="*/ 6515612 h 6844842"/>
              <a:gd name="connsiteX18636" fmla="*/ 3981666 w 9143999"/>
              <a:gd name="connsiteY18636" fmla="*/ 6532756 h 6844842"/>
              <a:gd name="connsiteX18637" fmla="*/ 3969522 w 9143999"/>
              <a:gd name="connsiteY18637" fmla="*/ 6542043 h 6844842"/>
              <a:gd name="connsiteX18638" fmla="*/ 5174475 w 9143999"/>
              <a:gd name="connsiteY18638" fmla="*/ 6542043 h 6844842"/>
              <a:gd name="connsiteX18639" fmla="*/ 5162331 w 9143999"/>
              <a:gd name="connsiteY18639" fmla="*/ 6532756 h 6844842"/>
              <a:gd name="connsiteX18640" fmla="*/ 5166331 w 9143999"/>
              <a:gd name="connsiteY18640" fmla="*/ 6515612 h 6844842"/>
              <a:gd name="connsiteX18641" fmla="*/ 5183476 w 9143999"/>
              <a:gd name="connsiteY18641" fmla="*/ 6511612 h 6844842"/>
              <a:gd name="connsiteX18642" fmla="*/ 5189191 w 9143999"/>
              <a:gd name="connsiteY18642" fmla="*/ 6538471 h 6844842"/>
              <a:gd name="connsiteX18643" fmla="*/ 5174475 w 9143999"/>
              <a:gd name="connsiteY18643" fmla="*/ 6542043 h 6844842"/>
              <a:gd name="connsiteX18644" fmla="*/ 4499755 w 9143999"/>
              <a:gd name="connsiteY18644" fmla="*/ 6542467 h 6844842"/>
              <a:gd name="connsiteX18645" fmla="*/ 4485467 w 9143999"/>
              <a:gd name="connsiteY18645" fmla="*/ 6538467 h 6844842"/>
              <a:gd name="connsiteX18646" fmla="*/ 4481466 w 9143999"/>
              <a:gd name="connsiteY18646" fmla="*/ 6524180 h 6844842"/>
              <a:gd name="connsiteX18647" fmla="*/ 4495754 w 9143999"/>
              <a:gd name="connsiteY18647" fmla="*/ 6513893 h 6844842"/>
              <a:gd name="connsiteX18648" fmla="*/ 4510042 w 9143999"/>
              <a:gd name="connsiteY18648" fmla="*/ 6528181 h 6844842"/>
              <a:gd name="connsiteX18649" fmla="*/ 4499755 w 9143999"/>
              <a:gd name="connsiteY18649" fmla="*/ 6542467 h 6844842"/>
              <a:gd name="connsiteX18650" fmla="*/ 4644242 w 9143999"/>
              <a:gd name="connsiteY18650" fmla="*/ 6542467 h 6844842"/>
              <a:gd name="connsiteX18651" fmla="*/ 4633955 w 9143999"/>
              <a:gd name="connsiteY18651" fmla="*/ 6528181 h 6844842"/>
              <a:gd name="connsiteX18652" fmla="*/ 4648243 w 9143999"/>
              <a:gd name="connsiteY18652" fmla="*/ 6513893 h 6844842"/>
              <a:gd name="connsiteX18653" fmla="*/ 4662531 w 9143999"/>
              <a:gd name="connsiteY18653" fmla="*/ 6524180 h 6844842"/>
              <a:gd name="connsiteX18654" fmla="*/ 4658530 w 9143999"/>
              <a:gd name="connsiteY18654" fmla="*/ 6538467 h 6844842"/>
              <a:gd name="connsiteX18655" fmla="*/ 4644242 w 9143999"/>
              <a:gd name="connsiteY18655" fmla="*/ 6542467 h 6844842"/>
              <a:gd name="connsiteX18656" fmla="*/ 0 w 9143999"/>
              <a:gd name="connsiteY18656" fmla="*/ 6546346 h 6844842"/>
              <a:gd name="connsiteX18657" fmla="*/ 0 w 9143999"/>
              <a:gd name="connsiteY18657" fmla="*/ 6512052 h 6844842"/>
              <a:gd name="connsiteX18658" fmla="*/ 6563 w 9143999"/>
              <a:gd name="connsiteY18658" fmla="*/ 6517179 h 6844842"/>
              <a:gd name="connsiteX18659" fmla="*/ 7555 w 9143999"/>
              <a:gd name="connsiteY18659" fmla="*/ 6537324 h 6844842"/>
              <a:gd name="connsiteX18660" fmla="*/ 9143999 w 9143999"/>
              <a:gd name="connsiteY18660" fmla="*/ 6546348 h 6844842"/>
              <a:gd name="connsiteX18661" fmla="*/ 9136442 w 9143999"/>
              <a:gd name="connsiteY18661" fmla="*/ 6537324 h 6844842"/>
              <a:gd name="connsiteX18662" fmla="*/ 9137433 w 9143999"/>
              <a:gd name="connsiteY18662" fmla="*/ 6517179 h 6844842"/>
              <a:gd name="connsiteX18663" fmla="*/ 9143999 w 9143999"/>
              <a:gd name="connsiteY18663" fmla="*/ 6512050 h 6844842"/>
              <a:gd name="connsiteX18664" fmla="*/ 4100331 w 9143999"/>
              <a:gd name="connsiteY18664" fmla="*/ 6547039 h 6844842"/>
              <a:gd name="connsiteX18665" fmla="*/ 4084329 w 9143999"/>
              <a:gd name="connsiteY18665" fmla="*/ 6540181 h 6844842"/>
              <a:gd name="connsiteX18666" fmla="*/ 4099188 w 9143999"/>
              <a:gd name="connsiteY18666" fmla="*/ 6511036 h 6844842"/>
              <a:gd name="connsiteX18667" fmla="*/ 4113476 w 9143999"/>
              <a:gd name="connsiteY18667" fmla="*/ 6528181 h 6844842"/>
              <a:gd name="connsiteX18668" fmla="*/ 4100331 w 9143999"/>
              <a:gd name="connsiteY18668" fmla="*/ 6547039 h 6844842"/>
              <a:gd name="connsiteX18669" fmla="*/ 5043666 w 9143999"/>
              <a:gd name="connsiteY18669" fmla="*/ 6547039 h 6844842"/>
              <a:gd name="connsiteX18670" fmla="*/ 5030521 w 9143999"/>
              <a:gd name="connsiteY18670" fmla="*/ 6528181 h 6844842"/>
              <a:gd name="connsiteX18671" fmla="*/ 5044809 w 9143999"/>
              <a:gd name="connsiteY18671" fmla="*/ 6511036 h 6844842"/>
              <a:gd name="connsiteX18672" fmla="*/ 5059668 w 9143999"/>
              <a:gd name="connsiteY18672" fmla="*/ 6540181 h 6844842"/>
              <a:gd name="connsiteX18673" fmla="*/ 5043666 w 9143999"/>
              <a:gd name="connsiteY18673" fmla="*/ 6547039 h 6844842"/>
              <a:gd name="connsiteX18674" fmla="*/ 1982553 w 9143999"/>
              <a:gd name="connsiteY18674" fmla="*/ 6547610 h 6844842"/>
              <a:gd name="connsiteX18675" fmla="*/ 1968551 w 9143999"/>
              <a:gd name="connsiteY18675" fmla="*/ 6539037 h 6844842"/>
              <a:gd name="connsiteX18676" fmla="*/ 1971980 w 9143999"/>
              <a:gd name="connsiteY18676" fmla="*/ 6513321 h 6844842"/>
              <a:gd name="connsiteX18677" fmla="*/ 1991411 w 9143999"/>
              <a:gd name="connsiteY18677" fmla="*/ 6516750 h 6844842"/>
              <a:gd name="connsiteX18678" fmla="*/ 1993125 w 9143999"/>
              <a:gd name="connsiteY18678" fmla="*/ 6537323 h 6844842"/>
              <a:gd name="connsiteX18679" fmla="*/ 1982553 w 9143999"/>
              <a:gd name="connsiteY18679" fmla="*/ 6547610 h 6844842"/>
              <a:gd name="connsiteX18680" fmla="*/ 7161444 w 9143999"/>
              <a:gd name="connsiteY18680" fmla="*/ 6547610 h 6844842"/>
              <a:gd name="connsiteX18681" fmla="*/ 7150872 w 9143999"/>
              <a:gd name="connsiteY18681" fmla="*/ 6537323 h 6844842"/>
              <a:gd name="connsiteX18682" fmla="*/ 7152586 w 9143999"/>
              <a:gd name="connsiteY18682" fmla="*/ 6516750 h 6844842"/>
              <a:gd name="connsiteX18683" fmla="*/ 7172017 w 9143999"/>
              <a:gd name="connsiteY18683" fmla="*/ 6513321 h 6844842"/>
              <a:gd name="connsiteX18684" fmla="*/ 7175446 w 9143999"/>
              <a:gd name="connsiteY18684" fmla="*/ 6539037 h 6844842"/>
              <a:gd name="connsiteX18685" fmla="*/ 7161444 w 9143999"/>
              <a:gd name="connsiteY18685" fmla="*/ 6547610 h 6844842"/>
              <a:gd name="connsiteX18686" fmla="*/ 393366 w 9143999"/>
              <a:gd name="connsiteY18686" fmla="*/ 6548188 h 6844842"/>
              <a:gd name="connsiteX18687" fmla="*/ 373330 w 9143999"/>
              <a:gd name="connsiteY18687" fmla="*/ 6536187 h 6844842"/>
              <a:gd name="connsiteX18688" fmla="*/ 376765 w 9143999"/>
              <a:gd name="connsiteY18688" fmla="*/ 6513327 h 6844842"/>
              <a:gd name="connsiteX18689" fmla="*/ 393366 w 9143999"/>
              <a:gd name="connsiteY18689" fmla="*/ 6502469 h 6844842"/>
              <a:gd name="connsiteX18690" fmla="*/ 409971 w 9143999"/>
              <a:gd name="connsiteY18690" fmla="*/ 6513327 h 6844842"/>
              <a:gd name="connsiteX18691" fmla="*/ 393366 w 9143999"/>
              <a:gd name="connsiteY18691" fmla="*/ 6548188 h 6844842"/>
              <a:gd name="connsiteX18692" fmla="*/ 8750631 w 9143999"/>
              <a:gd name="connsiteY18692" fmla="*/ 6548188 h 6844842"/>
              <a:gd name="connsiteX18693" fmla="*/ 8734026 w 9143999"/>
              <a:gd name="connsiteY18693" fmla="*/ 6513327 h 6844842"/>
              <a:gd name="connsiteX18694" fmla="*/ 8750631 w 9143999"/>
              <a:gd name="connsiteY18694" fmla="*/ 6502469 h 6844842"/>
              <a:gd name="connsiteX18695" fmla="*/ 8767232 w 9143999"/>
              <a:gd name="connsiteY18695" fmla="*/ 6513327 h 6844842"/>
              <a:gd name="connsiteX18696" fmla="*/ 8770667 w 9143999"/>
              <a:gd name="connsiteY18696" fmla="*/ 6536187 h 6844842"/>
              <a:gd name="connsiteX18697" fmla="*/ 8750631 w 9143999"/>
              <a:gd name="connsiteY18697" fmla="*/ 6548188 h 6844842"/>
              <a:gd name="connsiteX18698" fmla="*/ 263951 w 9143999"/>
              <a:gd name="connsiteY18698" fmla="*/ 6551046 h 6844842"/>
              <a:gd name="connsiteX18699" fmla="*/ 243414 w 9143999"/>
              <a:gd name="connsiteY18699" fmla="*/ 6545331 h 6844842"/>
              <a:gd name="connsiteX18700" fmla="*/ 244554 w 9143999"/>
              <a:gd name="connsiteY18700" fmla="*/ 6508756 h 6844842"/>
              <a:gd name="connsiteX18701" fmla="*/ 282205 w 9143999"/>
              <a:gd name="connsiteY18701" fmla="*/ 6528187 h 6844842"/>
              <a:gd name="connsiteX18702" fmla="*/ 277070 w 9143999"/>
              <a:gd name="connsiteY18702" fmla="*/ 6548188 h 6844842"/>
              <a:gd name="connsiteX18703" fmla="*/ 263951 w 9143999"/>
              <a:gd name="connsiteY18703" fmla="*/ 6551046 h 6844842"/>
              <a:gd name="connsiteX18704" fmla="*/ 8880046 w 9143999"/>
              <a:gd name="connsiteY18704" fmla="*/ 6551046 h 6844842"/>
              <a:gd name="connsiteX18705" fmla="*/ 8866927 w 9143999"/>
              <a:gd name="connsiteY18705" fmla="*/ 6548188 h 6844842"/>
              <a:gd name="connsiteX18706" fmla="*/ 8861792 w 9143999"/>
              <a:gd name="connsiteY18706" fmla="*/ 6528187 h 6844842"/>
              <a:gd name="connsiteX18707" fmla="*/ 8899443 w 9143999"/>
              <a:gd name="connsiteY18707" fmla="*/ 6508756 h 6844842"/>
              <a:gd name="connsiteX18708" fmla="*/ 8900583 w 9143999"/>
              <a:gd name="connsiteY18708" fmla="*/ 6545331 h 6844842"/>
              <a:gd name="connsiteX18709" fmla="*/ 8880046 w 9143999"/>
              <a:gd name="connsiteY18709" fmla="*/ 6551046 h 6844842"/>
              <a:gd name="connsiteX18710" fmla="*/ 3572453 w 9143999"/>
              <a:gd name="connsiteY18710" fmla="*/ 6553190 h 6844842"/>
              <a:gd name="connsiteX18711" fmla="*/ 3555951 w 9143999"/>
              <a:gd name="connsiteY18711" fmla="*/ 6547617 h 6844842"/>
              <a:gd name="connsiteX18712" fmla="*/ 3557665 w 9143999"/>
              <a:gd name="connsiteY18712" fmla="*/ 6504756 h 6844842"/>
              <a:gd name="connsiteX18713" fmla="*/ 3594241 w 9143999"/>
              <a:gd name="connsiteY18713" fmla="*/ 6522472 h 6844842"/>
              <a:gd name="connsiteX18714" fmla="*/ 3588526 w 9143999"/>
              <a:gd name="connsiteY18714" fmla="*/ 6545903 h 6844842"/>
              <a:gd name="connsiteX18715" fmla="*/ 3572453 w 9143999"/>
              <a:gd name="connsiteY18715" fmla="*/ 6553190 h 6844842"/>
              <a:gd name="connsiteX18716" fmla="*/ 5571544 w 9143999"/>
              <a:gd name="connsiteY18716" fmla="*/ 6553190 h 6844842"/>
              <a:gd name="connsiteX18717" fmla="*/ 5555471 w 9143999"/>
              <a:gd name="connsiteY18717" fmla="*/ 6545903 h 6844842"/>
              <a:gd name="connsiteX18718" fmla="*/ 5549756 w 9143999"/>
              <a:gd name="connsiteY18718" fmla="*/ 6522472 h 6844842"/>
              <a:gd name="connsiteX18719" fmla="*/ 5586332 w 9143999"/>
              <a:gd name="connsiteY18719" fmla="*/ 6504756 h 6844842"/>
              <a:gd name="connsiteX18720" fmla="*/ 5588046 w 9143999"/>
              <a:gd name="connsiteY18720" fmla="*/ 6547617 h 6844842"/>
              <a:gd name="connsiteX18721" fmla="*/ 5571544 w 9143999"/>
              <a:gd name="connsiteY18721" fmla="*/ 6553190 h 6844842"/>
              <a:gd name="connsiteX18722" fmla="*/ 2505570 w 9143999"/>
              <a:gd name="connsiteY18722" fmla="*/ 6553485 h 6844842"/>
              <a:gd name="connsiteX18723" fmla="*/ 2491202 w 9143999"/>
              <a:gd name="connsiteY18723" fmla="*/ 6547047 h 6844842"/>
              <a:gd name="connsiteX18724" fmla="*/ 2509490 w 9143999"/>
              <a:gd name="connsiteY18724" fmla="*/ 6496755 h 6844842"/>
              <a:gd name="connsiteX18725" fmla="*/ 2541494 w 9143999"/>
              <a:gd name="connsiteY18725" fmla="*/ 6527045 h 6844842"/>
              <a:gd name="connsiteX18726" fmla="*/ 2505570 w 9143999"/>
              <a:gd name="connsiteY18726" fmla="*/ 6553485 h 6844842"/>
              <a:gd name="connsiteX18727" fmla="*/ 6638427 w 9143999"/>
              <a:gd name="connsiteY18727" fmla="*/ 6553485 h 6844842"/>
              <a:gd name="connsiteX18728" fmla="*/ 6602503 w 9143999"/>
              <a:gd name="connsiteY18728" fmla="*/ 6527045 h 6844842"/>
              <a:gd name="connsiteX18729" fmla="*/ 6634507 w 9143999"/>
              <a:gd name="connsiteY18729" fmla="*/ 6496755 h 6844842"/>
              <a:gd name="connsiteX18730" fmla="*/ 6652795 w 9143999"/>
              <a:gd name="connsiteY18730" fmla="*/ 6547047 h 6844842"/>
              <a:gd name="connsiteX18731" fmla="*/ 6638427 w 9143999"/>
              <a:gd name="connsiteY18731" fmla="*/ 6553485 h 6844842"/>
              <a:gd name="connsiteX18732" fmla="*/ 2772943 w 9143999"/>
              <a:gd name="connsiteY18732" fmla="*/ 6553511 h 6844842"/>
              <a:gd name="connsiteX18733" fmla="*/ 2757111 w 9143999"/>
              <a:gd name="connsiteY18733" fmla="*/ 6547617 h 6844842"/>
              <a:gd name="connsiteX18734" fmla="*/ 2757111 w 9143999"/>
              <a:gd name="connsiteY18734" fmla="*/ 6506470 h 6844842"/>
              <a:gd name="connsiteX18735" fmla="*/ 2798259 w 9143999"/>
              <a:gd name="connsiteY18735" fmla="*/ 6528759 h 6844842"/>
              <a:gd name="connsiteX18736" fmla="*/ 2772943 w 9143999"/>
              <a:gd name="connsiteY18736" fmla="*/ 6553511 h 6844842"/>
              <a:gd name="connsiteX18737" fmla="*/ 6371054 w 9143999"/>
              <a:gd name="connsiteY18737" fmla="*/ 6553511 h 6844842"/>
              <a:gd name="connsiteX18738" fmla="*/ 6345738 w 9143999"/>
              <a:gd name="connsiteY18738" fmla="*/ 6528759 h 6844842"/>
              <a:gd name="connsiteX18739" fmla="*/ 6386886 w 9143999"/>
              <a:gd name="connsiteY18739" fmla="*/ 6506470 h 6844842"/>
              <a:gd name="connsiteX18740" fmla="*/ 6386886 w 9143999"/>
              <a:gd name="connsiteY18740" fmla="*/ 6547617 h 6844842"/>
              <a:gd name="connsiteX18741" fmla="*/ 6371054 w 9143999"/>
              <a:gd name="connsiteY18741" fmla="*/ 6553511 h 6844842"/>
              <a:gd name="connsiteX18742" fmla="*/ 2113498 w 9143999"/>
              <a:gd name="connsiteY18742" fmla="*/ 6553903 h 6844842"/>
              <a:gd name="connsiteX18743" fmla="*/ 2091781 w 9143999"/>
              <a:gd name="connsiteY18743" fmla="*/ 6547045 h 6844842"/>
              <a:gd name="connsiteX18744" fmla="*/ 2095210 w 9143999"/>
              <a:gd name="connsiteY18744" fmla="*/ 6506469 h 6844842"/>
              <a:gd name="connsiteX18745" fmla="*/ 2132358 w 9143999"/>
              <a:gd name="connsiteY18745" fmla="*/ 6507041 h 6844842"/>
              <a:gd name="connsiteX18746" fmla="*/ 2113498 w 9143999"/>
              <a:gd name="connsiteY18746" fmla="*/ 6553903 h 6844842"/>
              <a:gd name="connsiteX18747" fmla="*/ 7030499 w 9143999"/>
              <a:gd name="connsiteY18747" fmla="*/ 6553903 h 6844842"/>
              <a:gd name="connsiteX18748" fmla="*/ 7011639 w 9143999"/>
              <a:gd name="connsiteY18748" fmla="*/ 6507041 h 6844842"/>
              <a:gd name="connsiteX18749" fmla="*/ 7048787 w 9143999"/>
              <a:gd name="connsiteY18749" fmla="*/ 6506469 h 6844842"/>
              <a:gd name="connsiteX18750" fmla="*/ 7052216 w 9143999"/>
              <a:gd name="connsiteY18750" fmla="*/ 6547045 h 6844842"/>
              <a:gd name="connsiteX18751" fmla="*/ 7030499 w 9143999"/>
              <a:gd name="connsiteY18751" fmla="*/ 6553903 h 6844842"/>
              <a:gd name="connsiteX18752" fmla="*/ 1859097 w 9143999"/>
              <a:gd name="connsiteY18752" fmla="*/ 6554617 h 6844842"/>
              <a:gd name="connsiteX18753" fmla="*/ 1835022 w 9143999"/>
              <a:gd name="connsiteY18753" fmla="*/ 6552188 h 6844842"/>
              <a:gd name="connsiteX18754" fmla="*/ 1829307 w 9143999"/>
              <a:gd name="connsiteY18754" fmla="*/ 6503612 h 6844842"/>
              <a:gd name="connsiteX18755" fmla="*/ 1875027 w 9143999"/>
              <a:gd name="connsiteY18755" fmla="*/ 6539042 h 6844842"/>
              <a:gd name="connsiteX18756" fmla="*/ 1859097 w 9143999"/>
              <a:gd name="connsiteY18756" fmla="*/ 6554617 h 6844842"/>
              <a:gd name="connsiteX18757" fmla="*/ 7284900 w 9143999"/>
              <a:gd name="connsiteY18757" fmla="*/ 6554617 h 6844842"/>
              <a:gd name="connsiteX18758" fmla="*/ 7268970 w 9143999"/>
              <a:gd name="connsiteY18758" fmla="*/ 6539042 h 6844842"/>
              <a:gd name="connsiteX18759" fmla="*/ 7314690 w 9143999"/>
              <a:gd name="connsiteY18759" fmla="*/ 6503612 h 6844842"/>
              <a:gd name="connsiteX18760" fmla="*/ 7308975 w 9143999"/>
              <a:gd name="connsiteY18760" fmla="*/ 6552188 h 6844842"/>
              <a:gd name="connsiteX18761" fmla="*/ 7284900 w 9143999"/>
              <a:gd name="connsiteY18761" fmla="*/ 6554617 h 6844842"/>
              <a:gd name="connsiteX18762" fmla="*/ 3696681 w 9143999"/>
              <a:gd name="connsiteY18762" fmla="*/ 6558096 h 6844842"/>
              <a:gd name="connsiteX18763" fmla="*/ 3680902 w 9143999"/>
              <a:gd name="connsiteY18763" fmla="*/ 6549327 h 6844842"/>
              <a:gd name="connsiteX18764" fmla="*/ 3703762 w 9143999"/>
              <a:gd name="connsiteY18764" fmla="*/ 6496751 h 6844842"/>
              <a:gd name="connsiteX18765" fmla="*/ 3734052 w 9143999"/>
              <a:gd name="connsiteY18765" fmla="*/ 6529325 h 6844842"/>
              <a:gd name="connsiteX18766" fmla="*/ 3696681 w 9143999"/>
              <a:gd name="connsiteY18766" fmla="*/ 6558096 h 6844842"/>
              <a:gd name="connsiteX18767" fmla="*/ 5447316 w 9143999"/>
              <a:gd name="connsiteY18767" fmla="*/ 6558096 h 6844842"/>
              <a:gd name="connsiteX18768" fmla="*/ 5409945 w 9143999"/>
              <a:gd name="connsiteY18768" fmla="*/ 6529325 h 6844842"/>
              <a:gd name="connsiteX18769" fmla="*/ 5440235 w 9143999"/>
              <a:gd name="connsiteY18769" fmla="*/ 6496751 h 6844842"/>
              <a:gd name="connsiteX18770" fmla="*/ 5463095 w 9143999"/>
              <a:gd name="connsiteY18770" fmla="*/ 6549327 h 6844842"/>
              <a:gd name="connsiteX18771" fmla="*/ 5447316 w 9143999"/>
              <a:gd name="connsiteY18771" fmla="*/ 6558096 h 6844842"/>
              <a:gd name="connsiteX18772" fmla="*/ 3830999 w 9143999"/>
              <a:gd name="connsiteY18772" fmla="*/ 6558971 h 6844842"/>
              <a:gd name="connsiteX18773" fmla="*/ 3810424 w 9143999"/>
              <a:gd name="connsiteY18773" fmla="*/ 6545327 h 6844842"/>
              <a:gd name="connsiteX18774" fmla="*/ 3805852 w 9143999"/>
              <a:gd name="connsiteY18774" fmla="*/ 6518467 h 6844842"/>
              <a:gd name="connsiteX18775" fmla="*/ 3837856 w 9143999"/>
              <a:gd name="connsiteY18775" fmla="*/ 6496751 h 6844842"/>
              <a:gd name="connsiteX18776" fmla="*/ 3855001 w 9143999"/>
              <a:gd name="connsiteY18776" fmla="*/ 6549899 h 6844842"/>
              <a:gd name="connsiteX18777" fmla="*/ 3830999 w 9143999"/>
              <a:gd name="connsiteY18777" fmla="*/ 6558971 h 6844842"/>
              <a:gd name="connsiteX18778" fmla="*/ 5312998 w 9143999"/>
              <a:gd name="connsiteY18778" fmla="*/ 6558971 h 6844842"/>
              <a:gd name="connsiteX18779" fmla="*/ 5288996 w 9143999"/>
              <a:gd name="connsiteY18779" fmla="*/ 6549899 h 6844842"/>
              <a:gd name="connsiteX18780" fmla="*/ 5306141 w 9143999"/>
              <a:gd name="connsiteY18780" fmla="*/ 6496751 h 6844842"/>
              <a:gd name="connsiteX18781" fmla="*/ 5338145 w 9143999"/>
              <a:gd name="connsiteY18781" fmla="*/ 6518467 h 6844842"/>
              <a:gd name="connsiteX18782" fmla="*/ 5333573 w 9143999"/>
              <a:gd name="connsiteY18782" fmla="*/ 6545327 h 6844842"/>
              <a:gd name="connsiteX18783" fmla="*/ 5312998 w 9143999"/>
              <a:gd name="connsiteY18783" fmla="*/ 6558971 h 6844842"/>
              <a:gd name="connsiteX18784" fmla="*/ 3035865 w 9143999"/>
              <a:gd name="connsiteY18784" fmla="*/ 6559114 h 6844842"/>
              <a:gd name="connsiteX18785" fmla="*/ 3019006 w 9143999"/>
              <a:gd name="connsiteY18785" fmla="*/ 6549327 h 6844842"/>
              <a:gd name="connsiteX18786" fmla="*/ 3039580 w 9143999"/>
              <a:gd name="connsiteY18786" fmla="*/ 6496751 h 6844842"/>
              <a:gd name="connsiteX18787" fmla="*/ 3057868 w 9143999"/>
              <a:gd name="connsiteY18787" fmla="*/ 6550470 h 6844842"/>
              <a:gd name="connsiteX18788" fmla="*/ 3035865 w 9143999"/>
              <a:gd name="connsiteY18788" fmla="*/ 6559114 h 6844842"/>
              <a:gd name="connsiteX18789" fmla="*/ 6108132 w 9143999"/>
              <a:gd name="connsiteY18789" fmla="*/ 6559114 h 6844842"/>
              <a:gd name="connsiteX18790" fmla="*/ 6086129 w 9143999"/>
              <a:gd name="connsiteY18790" fmla="*/ 6550470 h 6844842"/>
              <a:gd name="connsiteX18791" fmla="*/ 6104417 w 9143999"/>
              <a:gd name="connsiteY18791" fmla="*/ 6496751 h 6844842"/>
              <a:gd name="connsiteX18792" fmla="*/ 6124991 w 9143999"/>
              <a:gd name="connsiteY18792" fmla="*/ 6549327 h 6844842"/>
              <a:gd name="connsiteX18793" fmla="*/ 6108132 w 9143999"/>
              <a:gd name="connsiteY18793" fmla="*/ 6559114 h 6844842"/>
              <a:gd name="connsiteX18794" fmla="*/ 4241134 w 9143999"/>
              <a:gd name="connsiteY18794" fmla="*/ 6559541 h 6844842"/>
              <a:gd name="connsiteX18795" fmla="*/ 4217273 w 9143999"/>
              <a:gd name="connsiteY18795" fmla="*/ 6555040 h 6844842"/>
              <a:gd name="connsiteX18796" fmla="*/ 4201843 w 9143999"/>
              <a:gd name="connsiteY18796" fmla="*/ 6528181 h 6844842"/>
              <a:gd name="connsiteX18797" fmla="*/ 4233275 w 9143999"/>
              <a:gd name="connsiteY18797" fmla="*/ 6496748 h 6844842"/>
              <a:gd name="connsiteX18798" fmla="*/ 4260707 w 9143999"/>
              <a:gd name="connsiteY18798" fmla="*/ 6511607 h 6844842"/>
              <a:gd name="connsiteX18799" fmla="*/ 4262422 w 9143999"/>
              <a:gd name="connsiteY18799" fmla="*/ 6539610 h 6844842"/>
              <a:gd name="connsiteX18800" fmla="*/ 4241134 w 9143999"/>
              <a:gd name="connsiteY18800" fmla="*/ 6559541 h 6844842"/>
              <a:gd name="connsiteX18801" fmla="*/ 4902863 w 9143999"/>
              <a:gd name="connsiteY18801" fmla="*/ 6559541 h 6844842"/>
              <a:gd name="connsiteX18802" fmla="*/ 4881575 w 9143999"/>
              <a:gd name="connsiteY18802" fmla="*/ 6539610 h 6844842"/>
              <a:gd name="connsiteX18803" fmla="*/ 4883290 w 9143999"/>
              <a:gd name="connsiteY18803" fmla="*/ 6511607 h 6844842"/>
              <a:gd name="connsiteX18804" fmla="*/ 4910722 w 9143999"/>
              <a:gd name="connsiteY18804" fmla="*/ 6496748 h 6844842"/>
              <a:gd name="connsiteX18805" fmla="*/ 4942154 w 9143999"/>
              <a:gd name="connsiteY18805" fmla="*/ 6528181 h 6844842"/>
              <a:gd name="connsiteX18806" fmla="*/ 4926724 w 9143999"/>
              <a:gd name="connsiteY18806" fmla="*/ 6555040 h 6844842"/>
              <a:gd name="connsiteX18807" fmla="*/ 4902863 w 9143999"/>
              <a:gd name="connsiteY18807" fmla="*/ 6559541 h 6844842"/>
              <a:gd name="connsiteX18808" fmla="*/ 3170602 w 9143999"/>
              <a:gd name="connsiteY18808" fmla="*/ 6564615 h 6844842"/>
              <a:gd name="connsiteX18809" fmla="*/ 3146813 w 9143999"/>
              <a:gd name="connsiteY18809" fmla="*/ 6550470 h 6844842"/>
              <a:gd name="connsiteX18810" fmla="*/ 3171959 w 9143999"/>
              <a:gd name="connsiteY18810" fmla="*/ 6491035 h 6844842"/>
              <a:gd name="connsiteX18811" fmla="*/ 3196534 w 9143999"/>
              <a:gd name="connsiteY18811" fmla="*/ 6553899 h 6844842"/>
              <a:gd name="connsiteX18812" fmla="*/ 3170602 w 9143999"/>
              <a:gd name="connsiteY18812" fmla="*/ 6564615 h 6844842"/>
              <a:gd name="connsiteX18813" fmla="*/ 5973395 w 9143999"/>
              <a:gd name="connsiteY18813" fmla="*/ 6564615 h 6844842"/>
              <a:gd name="connsiteX18814" fmla="*/ 5947463 w 9143999"/>
              <a:gd name="connsiteY18814" fmla="*/ 6553899 h 6844842"/>
              <a:gd name="connsiteX18815" fmla="*/ 5972038 w 9143999"/>
              <a:gd name="connsiteY18815" fmla="*/ 6491035 h 6844842"/>
              <a:gd name="connsiteX18816" fmla="*/ 5997184 w 9143999"/>
              <a:gd name="connsiteY18816" fmla="*/ 6550470 h 6844842"/>
              <a:gd name="connsiteX18817" fmla="*/ 5973395 w 9143999"/>
              <a:gd name="connsiteY18817" fmla="*/ 6564615 h 6844842"/>
              <a:gd name="connsiteX18818" fmla="*/ 521537 w 9143999"/>
              <a:gd name="connsiteY18818" fmla="*/ 6564762 h 6844842"/>
              <a:gd name="connsiteX18819" fmla="*/ 497183 w 9143999"/>
              <a:gd name="connsiteY18819" fmla="*/ 6555047 h 6844842"/>
              <a:gd name="connsiteX18820" fmla="*/ 501737 w 9143999"/>
              <a:gd name="connsiteY18820" fmla="*/ 6494470 h 6844842"/>
              <a:gd name="connsiteX18821" fmla="*/ 526322 w 9143999"/>
              <a:gd name="connsiteY18821" fmla="*/ 6485327 h 6844842"/>
              <a:gd name="connsiteX18822" fmla="*/ 567487 w 9143999"/>
              <a:gd name="connsiteY18822" fmla="*/ 6523616 h 6844842"/>
              <a:gd name="connsiteX18823" fmla="*/ 548048 w 9143999"/>
              <a:gd name="connsiteY18823" fmla="*/ 6560762 h 6844842"/>
              <a:gd name="connsiteX18824" fmla="*/ 521537 w 9143999"/>
              <a:gd name="connsiteY18824" fmla="*/ 6564762 h 6844842"/>
              <a:gd name="connsiteX18825" fmla="*/ 8622460 w 9143999"/>
              <a:gd name="connsiteY18825" fmla="*/ 6564762 h 6844842"/>
              <a:gd name="connsiteX18826" fmla="*/ 8595949 w 9143999"/>
              <a:gd name="connsiteY18826" fmla="*/ 6560762 h 6844842"/>
              <a:gd name="connsiteX18827" fmla="*/ 8576510 w 9143999"/>
              <a:gd name="connsiteY18827" fmla="*/ 6523616 h 6844842"/>
              <a:gd name="connsiteX18828" fmla="*/ 8617675 w 9143999"/>
              <a:gd name="connsiteY18828" fmla="*/ 6485327 h 6844842"/>
              <a:gd name="connsiteX18829" fmla="*/ 8642260 w 9143999"/>
              <a:gd name="connsiteY18829" fmla="*/ 6494470 h 6844842"/>
              <a:gd name="connsiteX18830" fmla="*/ 8646814 w 9143999"/>
              <a:gd name="connsiteY18830" fmla="*/ 6555047 h 6844842"/>
              <a:gd name="connsiteX18831" fmla="*/ 8622460 w 9143999"/>
              <a:gd name="connsiteY18831" fmla="*/ 6564762 h 6844842"/>
              <a:gd name="connsiteX18832" fmla="*/ 2636018 w 9143999"/>
              <a:gd name="connsiteY18832" fmla="*/ 6565009 h 6844842"/>
              <a:gd name="connsiteX18833" fmla="*/ 2615587 w 9143999"/>
              <a:gd name="connsiteY18833" fmla="*/ 6552758 h 6844842"/>
              <a:gd name="connsiteX18834" fmla="*/ 2604156 w 9143999"/>
              <a:gd name="connsiteY18834" fmla="*/ 6534470 h 6844842"/>
              <a:gd name="connsiteX18835" fmla="*/ 2624731 w 9143999"/>
              <a:gd name="connsiteY18835" fmla="*/ 6493895 h 6844842"/>
              <a:gd name="connsiteX18836" fmla="*/ 2658449 w 9143999"/>
              <a:gd name="connsiteY18836" fmla="*/ 6493324 h 6844842"/>
              <a:gd name="connsiteX18837" fmla="*/ 2678452 w 9143999"/>
              <a:gd name="connsiteY18837" fmla="*/ 6524184 h 6844842"/>
              <a:gd name="connsiteX18838" fmla="*/ 2636018 w 9143999"/>
              <a:gd name="connsiteY18838" fmla="*/ 6565009 h 6844842"/>
              <a:gd name="connsiteX18839" fmla="*/ 6507979 w 9143999"/>
              <a:gd name="connsiteY18839" fmla="*/ 6565009 h 6844842"/>
              <a:gd name="connsiteX18840" fmla="*/ 6465545 w 9143999"/>
              <a:gd name="connsiteY18840" fmla="*/ 6524184 h 6844842"/>
              <a:gd name="connsiteX18841" fmla="*/ 6485548 w 9143999"/>
              <a:gd name="connsiteY18841" fmla="*/ 6493324 h 6844842"/>
              <a:gd name="connsiteX18842" fmla="*/ 6519266 w 9143999"/>
              <a:gd name="connsiteY18842" fmla="*/ 6493895 h 6844842"/>
              <a:gd name="connsiteX18843" fmla="*/ 6539841 w 9143999"/>
              <a:gd name="connsiteY18843" fmla="*/ 6534470 h 6844842"/>
              <a:gd name="connsiteX18844" fmla="*/ 6528410 w 9143999"/>
              <a:gd name="connsiteY18844" fmla="*/ 6552758 h 6844842"/>
              <a:gd name="connsiteX18845" fmla="*/ 6507979 w 9143999"/>
              <a:gd name="connsiteY18845" fmla="*/ 6565009 h 6844842"/>
              <a:gd name="connsiteX18846" fmla="*/ 794090 w 9143999"/>
              <a:gd name="connsiteY18846" fmla="*/ 6565040 h 6844842"/>
              <a:gd name="connsiteX18847" fmla="*/ 767088 w 9143999"/>
              <a:gd name="connsiteY18847" fmla="*/ 6553896 h 6844842"/>
              <a:gd name="connsiteX18848" fmla="*/ 760220 w 9143999"/>
              <a:gd name="connsiteY18848" fmla="*/ 6504177 h 6844842"/>
              <a:gd name="connsiteX18849" fmla="*/ 806511 w 9143999"/>
              <a:gd name="connsiteY18849" fmla="*/ 6496177 h 6844842"/>
              <a:gd name="connsiteX18850" fmla="*/ 818517 w 9143999"/>
              <a:gd name="connsiteY18850" fmla="*/ 6545324 h 6844842"/>
              <a:gd name="connsiteX18851" fmla="*/ 794090 w 9143999"/>
              <a:gd name="connsiteY18851" fmla="*/ 6565040 h 6844842"/>
              <a:gd name="connsiteX18852" fmla="*/ 8349907 w 9143999"/>
              <a:gd name="connsiteY18852" fmla="*/ 6565040 h 6844842"/>
              <a:gd name="connsiteX18853" fmla="*/ 8325480 w 9143999"/>
              <a:gd name="connsiteY18853" fmla="*/ 6545324 h 6844842"/>
              <a:gd name="connsiteX18854" fmla="*/ 8337486 w 9143999"/>
              <a:gd name="connsiteY18854" fmla="*/ 6496177 h 6844842"/>
              <a:gd name="connsiteX18855" fmla="*/ 8383777 w 9143999"/>
              <a:gd name="connsiteY18855" fmla="*/ 6504177 h 6844842"/>
              <a:gd name="connsiteX18856" fmla="*/ 8376909 w 9143999"/>
              <a:gd name="connsiteY18856" fmla="*/ 6553896 h 6844842"/>
              <a:gd name="connsiteX18857" fmla="*/ 8349907 w 9143999"/>
              <a:gd name="connsiteY18857" fmla="*/ 6565040 h 6844842"/>
              <a:gd name="connsiteX18858" fmla="*/ 1315790 w 9143999"/>
              <a:gd name="connsiteY18858" fmla="*/ 6565327 h 6844842"/>
              <a:gd name="connsiteX18859" fmla="*/ 1288930 w 9143999"/>
              <a:gd name="connsiteY18859" fmla="*/ 6548183 h 6844842"/>
              <a:gd name="connsiteX18860" fmla="*/ 1320362 w 9143999"/>
              <a:gd name="connsiteY18860" fmla="*/ 6491034 h 6844842"/>
              <a:gd name="connsiteX18861" fmla="*/ 1360367 w 9143999"/>
              <a:gd name="connsiteY18861" fmla="*/ 6531039 h 6844842"/>
              <a:gd name="connsiteX18862" fmla="*/ 1315790 w 9143999"/>
              <a:gd name="connsiteY18862" fmla="*/ 6565327 h 6844842"/>
              <a:gd name="connsiteX18863" fmla="*/ 7828207 w 9143999"/>
              <a:gd name="connsiteY18863" fmla="*/ 6565327 h 6844842"/>
              <a:gd name="connsiteX18864" fmla="*/ 7783630 w 9143999"/>
              <a:gd name="connsiteY18864" fmla="*/ 6531039 h 6844842"/>
              <a:gd name="connsiteX18865" fmla="*/ 7823635 w 9143999"/>
              <a:gd name="connsiteY18865" fmla="*/ 6491034 h 6844842"/>
              <a:gd name="connsiteX18866" fmla="*/ 7855067 w 9143999"/>
              <a:gd name="connsiteY18866" fmla="*/ 6548183 h 6844842"/>
              <a:gd name="connsiteX18867" fmla="*/ 7828207 w 9143999"/>
              <a:gd name="connsiteY18867" fmla="*/ 6565327 h 6844842"/>
              <a:gd name="connsiteX18868" fmla="*/ 2242237 w 9143999"/>
              <a:gd name="connsiteY18868" fmla="*/ 6565334 h 6844842"/>
              <a:gd name="connsiteX18869" fmla="*/ 2213876 w 9143999"/>
              <a:gd name="connsiteY18869" fmla="*/ 6551046 h 6844842"/>
              <a:gd name="connsiteX18870" fmla="*/ 2219019 w 9143999"/>
              <a:gd name="connsiteY18870" fmla="*/ 6499612 h 6844842"/>
              <a:gd name="connsiteX18871" fmla="*/ 2272169 w 9143999"/>
              <a:gd name="connsiteY18871" fmla="*/ 6496754 h 6844842"/>
              <a:gd name="connsiteX18872" fmla="*/ 2274455 w 9143999"/>
              <a:gd name="connsiteY18872" fmla="*/ 6555618 h 6844842"/>
              <a:gd name="connsiteX18873" fmla="*/ 2242237 w 9143999"/>
              <a:gd name="connsiteY18873" fmla="*/ 6565334 h 6844842"/>
              <a:gd name="connsiteX18874" fmla="*/ 6901760 w 9143999"/>
              <a:gd name="connsiteY18874" fmla="*/ 6565334 h 6844842"/>
              <a:gd name="connsiteX18875" fmla="*/ 6869542 w 9143999"/>
              <a:gd name="connsiteY18875" fmla="*/ 6555618 h 6844842"/>
              <a:gd name="connsiteX18876" fmla="*/ 6871828 w 9143999"/>
              <a:gd name="connsiteY18876" fmla="*/ 6496754 h 6844842"/>
              <a:gd name="connsiteX18877" fmla="*/ 6924978 w 9143999"/>
              <a:gd name="connsiteY18877" fmla="*/ 6499612 h 6844842"/>
              <a:gd name="connsiteX18878" fmla="*/ 6930121 w 9143999"/>
              <a:gd name="connsiteY18878" fmla="*/ 6551046 h 6844842"/>
              <a:gd name="connsiteX18879" fmla="*/ 6901760 w 9143999"/>
              <a:gd name="connsiteY18879" fmla="*/ 6565334 h 6844842"/>
              <a:gd name="connsiteX18880" fmla="*/ 1566837 w 9143999"/>
              <a:gd name="connsiteY18880" fmla="*/ 6566479 h 6844842"/>
              <a:gd name="connsiteX18881" fmla="*/ 1545691 w 9143999"/>
              <a:gd name="connsiteY18881" fmla="*/ 6544762 h 6844842"/>
              <a:gd name="connsiteX18882" fmla="*/ 1563979 w 9143999"/>
              <a:gd name="connsiteY18882" fmla="*/ 6488757 h 6844842"/>
              <a:gd name="connsiteX18883" fmla="*/ 1599412 w 9143999"/>
              <a:gd name="connsiteY18883" fmla="*/ 6488757 h 6844842"/>
              <a:gd name="connsiteX18884" fmla="*/ 1620558 w 9143999"/>
              <a:gd name="connsiteY18884" fmla="*/ 6549906 h 6844842"/>
              <a:gd name="connsiteX18885" fmla="*/ 1566837 w 9143999"/>
              <a:gd name="connsiteY18885" fmla="*/ 6566479 h 6844842"/>
              <a:gd name="connsiteX18886" fmla="*/ 7577160 w 9143999"/>
              <a:gd name="connsiteY18886" fmla="*/ 6566479 h 6844842"/>
              <a:gd name="connsiteX18887" fmla="*/ 7523439 w 9143999"/>
              <a:gd name="connsiteY18887" fmla="*/ 6549906 h 6844842"/>
              <a:gd name="connsiteX18888" fmla="*/ 7544585 w 9143999"/>
              <a:gd name="connsiteY18888" fmla="*/ 6488757 h 6844842"/>
              <a:gd name="connsiteX18889" fmla="*/ 7580018 w 9143999"/>
              <a:gd name="connsiteY18889" fmla="*/ 6488757 h 6844842"/>
              <a:gd name="connsiteX18890" fmla="*/ 7598306 w 9143999"/>
              <a:gd name="connsiteY18890" fmla="*/ 6544762 h 6844842"/>
              <a:gd name="connsiteX18891" fmla="*/ 7577160 w 9143999"/>
              <a:gd name="connsiteY18891" fmla="*/ 6566479 h 6844842"/>
              <a:gd name="connsiteX18892" fmla="*/ 1453885 w 9143999"/>
              <a:gd name="connsiteY18892" fmla="*/ 6568765 h 6844842"/>
              <a:gd name="connsiteX18893" fmla="*/ 1426453 w 9143999"/>
              <a:gd name="connsiteY18893" fmla="*/ 6558478 h 6844842"/>
              <a:gd name="connsiteX18894" fmla="*/ 1426453 w 9143999"/>
              <a:gd name="connsiteY18894" fmla="*/ 6493329 h 6844842"/>
              <a:gd name="connsiteX18895" fmla="*/ 1453314 w 9143999"/>
              <a:gd name="connsiteY18895" fmla="*/ 6479613 h 6844842"/>
              <a:gd name="connsiteX18896" fmla="*/ 1497319 w 9143999"/>
              <a:gd name="connsiteY18896" fmla="*/ 6522474 h 6844842"/>
              <a:gd name="connsiteX18897" fmla="*/ 1471602 w 9143999"/>
              <a:gd name="connsiteY18897" fmla="*/ 6565336 h 6844842"/>
              <a:gd name="connsiteX18898" fmla="*/ 1453885 w 9143999"/>
              <a:gd name="connsiteY18898" fmla="*/ 6568765 h 6844842"/>
              <a:gd name="connsiteX18899" fmla="*/ 7690112 w 9143999"/>
              <a:gd name="connsiteY18899" fmla="*/ 6568765 h 6844842"/>
              <a:gd name="connsiteX18900" fmla="*/ 7672395 w 9143999"/>
              <a:gd name="connsiteY18900" fmla="*/ 6565336 h 6844842"/>
              <a:gd name="connsiteX18901" fmla="*/ 7646678 w 9143999"/>
              <a:gd name="connsiteY18901" fmla="*/ 6522474 h 6844842"/>
              <a:gd name="connsiteX18902" fmla="*/ 7690683 w 9143999"/>
              <a:gd name="connsiteY18902" fmla="*/ 6479613 h 6844842"/>
              <a:gd name="connsiteX18903" fmla="*/ 7717544 w 9143999"/>
              <a:gd name="connsiteY18903" fmla="*/ 6493329 h 6844842"/>
              <a:gd name="connsiteX18904" fmla="*/ 7717544 w 9143999"/>
              <a:gd name="connsiteY18904" fmla="*/ 6558478 h 6844842"/>
              <a:gd name="connsiteX18905" fmla="*/ 7690112 w 9143999"/>
              <a:gd name="connsiteY18905" fmla="*/ 6568765 h 6844842"/>
              <a:gd name="connsiteX18906" fmla="*/ 925389 w 9143999"/>
              <a:gd name="connsiteY18906" fmla="*/ 6570174 h 6844842"/>
              <a:gd name="connsiteX18907" fmla="*/ 899489 w 9143999"/>
              <a:gd name="connsiteY18907" fmla="*/ 6565335 h 6844842"/>
              <a:gd name="connsiteX18908" fmla="*/ 878873 w 9143999"/>
              <a:gd name="connsiteY18908" fmla="*/ 6517330 h 6844842"/>
              <a:gd name="connsiteX18909" fmla="*/ 919427 w 9143999"/>
              <a:gd name="connsiteY18909" fmla="*/ 6479613 h 6844842"/>
              <a:gd name="connsiteX18910" fmla="*/ 949724 w 9143999"/>
              <a:gd name="connsiteY18910" fmla="*/ 6492185 h 6844842"/>
              <a:gd name="connsiteX18911" fmla="*/ 966864 w 9143999"/>
              <a:gd name="connsiteY18911" fmla="*/ 6525330 h 6844842"/>
              <a:gd name="connsiteX18912" fmla="*/ 925389 w 9143999"/>
              <a:gd name="connsiteY18912" fmla="*/ 6570174 h 6844842"/>
              <a:gd name="connsiteX18913" fmla="*/ 8218608 w 9143999"/>
              <a:gd name="connsiteY18913" fmla="*/ 6570174 h 6844842"/>
              <a:gd name="connsiteX18914" fmla="*/ 8177133 w 9143999"/>
              <a:gd name="connsiteY18914" fmla="*/ 6525330 h 6844842"/>
              <a:gd name="connsiteX18915" fmla="*/ 8194273 w 9143999"/>
              <a:gd name="connsiteY18915" fmla="*/ 6492185 h 6844842"/>
              <a:gd name="connsiteX18916" fmla="*/ 8224570 w 9143999"/>
              <a:gd name="connsiteY18916" fmla="*/ 6479613 h 6844842"/>
              <a:gd name="connsiteX18917" fmla="*/ 8265124 w 9143999"/>
              <a:gd name="connsiteY18917" fmla="*/ 6517330 h 6844842"/>
              <a:gd name="connsiteX18918" fmla="*/ 8244508 w 9143999"/>
              <a:gd name="connsiteY18918" fmla="*/ 6565335 h 6844842"/>
              <a:gd name="connsiteX18919" fmla="*/ 8218608 w 9143999"/>
              <a:gd name="connsiteY18919" fmla="*/ 6570174 h 6844842"/>
              <a:gd name="connsiteX18920" fmla="*/ 2514636 w 9143999"/>
              <a:gd name="connsiteY18920" fmla="*/ 6667728 h 6844842"/>
              <a:gd name="connsiteX18921" fmla="*/ 2499777 w 9143999"/>
              <a:gd name="connsiteY18921" fmla="*/ 6664514 h 6844842"/>
              <a:gd name="connsiteX18922" fmla="*/ 2513493 w 9143999"/>
              <a:gd name="connsiteY18922" fmla="*/ 6650798 h 6844842"/>
              <a:gd name="connsiteX18923" fmla="*/ 2524351 w 9143999"/>
              <a:gd name="connsiteY18923" fmla="*/ 6659371 h 6844842"/>
              <a:gd name="connsiteX18924" fmla="*/ 2514636 w 9143999"/>
              <a:gd name="connsiteY18924" fmla="*/ 6667728 h 6844842"/>
              <a:gd name="connsiteX18925" fmla="*/ 6629361 w 9143999"/>
              <a:gd name="connsiteY18925" fmla="*/ 6667728 h 6844842"/>
              <a:gd name="connsiteX18926" fmla="*/ 6619646 w 9143999"/>
              <a:gd name="connsiteY18926" fmla="*/ 6659371 h 6844842"/>
              <a:gd name="connsiteX18927" fmla="*/ 6630504 w 9143999"/>
              <a:gd name="connsiteY18927" fmla="*/ 6650798 h 6844842"/>
              <a:gd name="connsiteX18928" fmla="*/ 6644220 w 9143999"/>
              <a:gd name="connsiteY18928" fmla="*/ 6664514 h 6844842"/>
              <a:gd name="connsiteX18929" fmla="*/ 6629361 w 9143999"/>
              <a:gd name="connsiteY18929" fmla="*/ 6667728 h 6844842"/>
              <a:gd name="connsiteX18930" fmla="*/ 3171961 w 9143999"/>
              <a:gd name="connsiteY18930" fmla="*/ 6667870 h 6844842"/>
              <a:gd name="connsiteX18931" fmla="*/ 3160531 w 9143999"/>
              <a:gd name="connsiteY18931" fmla="*/ 6662227 h 6844842"/>
              <a:gd name="connsiteX18932" fmla="*/ 3180534 w 9143999"/>
              <a:gd name="connsiteY18932" fmla="*/ 6653654 h 6844842"/>
              <a:gd name="connsiteX18933" fmla="*/ 3183391 w 9143999"/>
              <a:gd name="connsiteY18933" fmla="*/ 6662798 h 6844842"/>
              <a:gd name="connsiteX18934" fmla="*/ 3171961 w 9143999"/>
              <a:gd name="connsiteY18934" fmla="*/ 6667870 h 6844842"/>
              <a:gd name="connsiteX18935" fmla="*/ 5972036 w 9143999"/>
              <a:gd name="connsiteY18935" fmla="*/ 6667870 h 6844842"/>
              <a:gd name="connsiteX18936" fmla="*/ 5960606 w 9143999"/>
              <a:gd name="connsiteY18936" fmla="*/ 6662798 h 6844842"/>
              <a:gd name="connsiteX18937" fmla="*/ 5963463 w 9143999"/>
              <a:gd name="connsiteY18937" fmla="*/ 6653654 h 6844842"/>
              <a:gd name="connsiteX18938" fmla="*/ 5983466 w 9143999"/>
              <a:gd name="connsiteY18938" fmla="*/ 6662227 h 6844842"/>
              <a:gd name="connsiteX18939" fmla="*/ 5972036 w 9143999"/>
              <a:gd name="connsiteY18939" fmla="*/ 6667870 h 6844842"/>
              <a:gd name="connsiteX18940" fmla="*/ 4498607 w 9143999"/>
              <a:gd name="connsiteY18940" fmla="*/ 6667942 h 6844842"/>
              <a:gd name="connsiteX18941" fmla="*/ 4487177 w 9143999"/>
              <a:gd name="connsiteY18941" fmla="*/ 6659370 h 6844842"/>
              <a:gd name="connsiteX18942" fmla="*/ 4498607 w 9143999"/>
              <a:gd name="connsiteY18942" fmla="*/ 6650797 h 6844842"/>
              <a:gd name="connsiteX18943" fmla="*/ 4510037 w 9143999"/>
              <a:gd name="connsiteY18943" fmla="*/ 6659370 h 6844842"/>
              <a:gd name="connsiteX18944" fmla="*/ 4498607 w 9143999"/>
              <a:gd name="connsiteY18944" fmla="*/ 6667942 h 6844842"/>
              <a:gd name="connsiteX18945" fmla="*/ 4645390 w 9143999"/>
              <a:gd name="connsiteY18945" fmla="*/ 6667942 h 6844842"/>
              <a:gd name="connsiteX18946" fmla="*/ 4633960 w 9143999"/>
              <a:gd name="connsiteY18946" fmla="*/ 6659370 h 6844842"/>
              <a:gd name="connsiteX18947" fmla="*/ 4645390 w 9143999"/>
              <a:gd name="connsiteY18947" fmla="*/ 6650797 h 6844842"/>
              <a:gd name="connsiteX18948" fmla="*/ 4656820 w 9143999"/>
              <a:gd name="connsiteY18948" fmla="*/ 6659370 h 6844842"/>
              <a:gd name="connsiteX18949" fmla="*/ 4645390 w 9143999"/>
              <a:gd name="connsiteY18949" fmla="*/ 6667942 h 6844842"/>
              <a:gd name="connsiteX18950" fmla="*/ 4365945 w 9143999"/>
              <a:gd name="connsiteY18950" fmla="*/ 6672230 h 6844842"/>
              <a:gd name="connsiteX18951" fmla="*/ 4352514 w 9143999"/>
              <a:gd name="connsiteY18951" fmla="*/ 6665087 h 6844842"/>
              <a:gd name="connsiteX18952" fmla="*/ 4354800 w 9143999"/>
              <a:gd name="connsiteY18952" fmla="*/ 6649656 h 6844842"/>
              <a:gd name="connsiteX18953" fmla="*/ 4377660 w 9143999"/>
              <a:gd name="connsiteY18953" fmla="*/ 6660515 h 6844842"/>
              <a:gd name="connsiteX18954" fmla="*/ 4365945 w 9143999"/>
              <a:gd name="connsiteY18954" fmla="*/ 6672230 h 6844842"/>
              <a:gd name="connsiteX18955" fmla="*/ 4778052 w 9143999"/>
              <a:gd name="connsiteY18955" fmla="*/ 6672230 h 6844842"/>
              <a:gd name="connsiteX18956" fmla="*/ 4766337 w 9143999"/>
              <a:gd name="connsiteY18956" fmla="*/ 6660515 h 6844842"/>
              <a:gd name="connsiteX18957" fmla="*/ 4789197 w 9143999"/>
              <a:gd name="connsiteY18957" fmla="*/ 6649656 h 6844842"/>
              <a:gd name="connsiteX18958" fmla="*/ 4791483 w 9143999"/>
              <a:gd name="connsiteY18958" fmla="*/ 6665087 h 6844842"/>
              <a:gd name="connsiteX18959" fmla="*/ 4778052 w 9143999"/>
              <a:gd name="connsiteY18959" fmla="*/ 6672230 h 6844842"/>
              <a:gd name="connsiteX18960" fmla="*/ 0 w 9143999"/>
              <a:gd name="connsiteY18960" fmla="*/ 6672444 h 6844842"/>
              <a:gd name="connsiteX18961" fmla="*/ 0 w 9143999"/>
              <a:gd name="connsiteY18961" fmla="*/ 6646143 h 6844842"/>
              <a:gd name="connsiteX18962" fmla="*/ 5703 w 9143999"/>
              <a:gd name="connsiteY18962" fmla="*/ 6648368 h 6844842"/>
              <a:gd name="connsiteX18963" fmla="*/ 8135 w 9143999"/>
              <a:gd name="connsiteY18963" fmla="*/ 6659370 h 6844842"/>
              <a:gd name="connsiteX18964" fmla="*/ 5631 w 9143999"/>
              <a:gd name="connsiteY18964" fmla="*/ 6670371 h 6844842"/>
              <a:gd name="connsiteX18965" fmla="*/ 9143999 w 9143999"/>
              <a:gd name="connsiteY18965" fmla="*/ 6672445 h 6844842"/>
              <a:gd name="connsiteX18966" fmla="*/ 9138366 w 9143999"/>
              <a:gd name="connsiteY18966" fmla="*/ 6670371 h 6844842"/>
              <a:gd name="connsiteX18967" fmla="*/ 9135862 w 9143999"/>
              <a:gd name="connsiteY18967" fmla="*/ 6659370 h 6844842"/>
              <a:gd name="connsiteX18968" fmla="*/ 9138294 w 9143999"/>
              <a:gd name="connsiteY18968" fmla="*/ 6648368 h 6844842"/>
              <a:gd name="connsiteX18969" fmla="*/ 9143999 w 9143999"/>
              <a:gd name="connsiteY18969" fmla="*/ 6646142 h 6844842"/>
              <a:gd name="connsiteX18970" fmla="*/ 660401 w 9143999"/>
              <a:gd name="connsiteY18970" fmla="*/ 6672944 h 6844842"/>
              <a:gd name="connsiteX18971" fmla="*/ 643848 w 9143999"/>
              <a:gd name="connsiteY18971" fmla="*/ 6665086 h 6844842"/>
              <a:gd name="connsiteX18972" fmla="*/ 646158 w 9143999"/>
              <a:gd name="connsiteY18972" fmla="*/ 6649656 h 6844842"/>
              <a:gd name="connsiteX18973" fmla="*/ 672999 w 9143999"/>
              <a:gd name="connsiteY18973" fmla="*/ 6659371 h 6844842"/>
              <a:gd name="connsiteX18974" fmla="*/ 660401 w 9143999"/>
              <a:gd name="connsiteY18974" fmla="*/ 6672944 h 6844842"/>
              <a:gd name="connsiteX18975" fmla="*/ 8483596 w 9143999"/>
              <a:gd name="connsiteY18975" fmla="*/ 6672944 h 6844842"/>
              <a:gd name="connsiteX18976" fmla="*/ 8470998 w 9143999"/>
              <a:gd name="connsiteY18976" fmla="*/ 6659371 h 6844842"/>
              <a:gd name="connsiteX18977" fmla="*/ 8497839 w 9143999"/>
              <a:gd name="connsiteY18977" fmla="*/ 6649656 h 6844842"/>
              <a:gd name="connsiteX18978" fmla="*/ 8500149 w 9143999"/>
              <a:gd name="connsiteY18978" fmla="*/ 6665086 h 6844842"/>
              <a:gd name="connsiteX18979" fmla="*/ 8483596 w 9143999"/>
              <a:gd name="connsiteY18979" fmla="*/ 6672944 h 6844842"/>
              <a:gd name="connsiteX18980" fmla="*/ 2243805 w 9143999"/>
              <a:gd name="connsiteY18980" fmla="*/ 6673228 h 6844842"/>
              <a:gd name="connsiteX18981" fmla="*/ 2235018 w 9143999"/>
              <a:gd name="connsiteY18981" fmla="*/ 6664513 h 6844842"/>
              <a:gd name="connsiteX18982" fmla="*/ 2253306 w 9143999"/>
              <a:gd name="connsiteY18982" fmla="*/ 6650797 h 6844842"/>
              <a:gd name="connsiteX18983" fmla="*/ 2255592 w 9143999"/>
              <a:gd name="connsiteY18983" fmla="*/ 6665656 h 6844842"/>
              <a:gd name="connsiteX18984" fmla="*/ 2243805 w 9143999"/>
              <a:gd name="connsiteY18984" fmla="*/ 6673228 h 6844842"/>
              <a:gd name="connsiteX18985" fmla="*/ 6900192 w 9143999"/>
              <a:gd name="connsiteY18985" fmla="*/ 6673228 h 6844842"/>
              <a:gd name="connsiteX18986" fmla="*/ 6888405 w 9143999"/>
              <a:gd name="connsiteY18986" fmla="*/ 6665656 h 6844842"/>
              <a:gd name="connsiteX18987" fmla="*/ 6890691 w 9143999"/>
              <a:gd name="connsiteY18987" fmla="*/ 6650797 h 6844842"/>
              <a:gd name="connsiteX18988" fmla="*/ 6908979 w 9143999"/>
              <a:gd name="connsiteY18988" fmla="*/ 6664513 h 6844842"/>
              <a:gd name="connsiteX18989" fmla="*/ 6900192 w 9143999"/>
              <a:gd name="connsiteY18989" fmla="*/ 6673228 h 6844842"/>
              <a:gd name="connsiteX18990" fmla="*/ 3968309 w 9143999"/>
              <a:gd name="connsiteY18990" fmla="*/ 6673444 h 6844842"/>
              <a:gd name="connsiteX18991" fmla="*/ 3951950 w 9143999"/>
              <a:gd name="connsiteY18991" fmla="*/ 6666801 h 6844842"/>
              <a:gd name="connsiteX18992" fmla="*/ 3967952 w 9143999"/>
              <a:gd name="connsiteY18992" fmla="*/ 6645084 h 6844842"/>
              <a:gd name="connsiteX18993" fmla="*/ 3981668 w 9143999"/>
              <a:gd name="connsiteY18993" fmla="*/ 6668515 h 6844842"/>
              <a:gd name="connsiteX18994" fmla="*/ 3968309 w 9143999"/>
              <a:gd name="connsiteY18994" fmla="*/ 6673444 h 6844842"/>
              <a:gd name="connsiteX18995" fmla="*/ 5175688 w 9143999"/>
              <a:gd name="connsiteY18995" fmla="*/ 6673444 h 6844842"/>
              <a:gd name="connsiteX18996" fmla="*/ 5162329 w 9143999"/>
              <a:gd name="connsiteY18996" fmla="*/ 6668515 h 6844842"/>
              <a:gd name="connsiteX18997" fmla="*/ 5176045 w 9143999"/>
              <a:gd name="connsiteY18997" fmla="*/ 6645084 h 6844842"/>
              <a:gd name="connsiteX18998" fmla="*/ 5192047 w 9143999"/>
              <a:gd name="connsiteY18998" fmla="*/ 6666801 h 6844842"/>
              <a:gd name="connsiteX18999" fmla="*/ 5175688 w 9143999"/>
              <a:gd name="connsiteY18999" fmla="*/ 6673444 h 6844842"/>
              <a:gd name="connsiteX19000" fmla="*/ 2775395 w 9143999"/>
              <a:gd name="connsiteY19000" fmla="*/ 6673657 h 6844842"/>
              <a:gd name="connsiteX19001" fmla="*/ 2765680 w 9143999"/>
              <a:gd name="connsiteY19001" fmla="*/ 6664513 h 6844842"/>
              <a:gd name="connsiteX19002" fmla="*/ 2781682 w 9143999"/>
              <a:gd name="connsiteY19002" fmla="*/ 6649083 h 6844842"/>
              <a:gd name="connsiteX19003" fmla="*/ 2775395 w 9143999"/>
              <a:gd name="connsiteY19003" fmla="*/ 6673657 h 6844842"/>
              <a:gd name="connsiteX19004" fmla="*/ 6368602 w 9143999"/>
              <a:gd name="connsiteY19004" fmla="*/ 6673657 h 6844842"/>
              <a:gd name="connsiteX19005" fmla="*/ 6362315 w 9143999"/>
              <a:gd name="connsiteY19005" fmla="*/ 6649083 h 6844842"/>
              <a:gd name="connsiteX19006" fmla="*/ 6378317 w 9143999"/>
              <a:gd name="connsiteY19006" fmla="*/ 6664513 h 6844842"/>
              <a:gd name="connsiteX19007" fmla="*/ 6368602 w 9143999"/>
              <a:gd name="connsiteY19007" fmla="*/ 6673657 h 6844842"/>
              <a:gd name="connsiteX19008" fmla="*/ 525972 w 9143999"/>
              <a:gd name="connsiteY19008" fmla="*/ 6677873 h 6844842"/>
              <a:gd name="connsiteX19009" fmla="*/ 510327 w 9143999"/>
              <a:gd name="connsiteY19009" fmla="*/ 6671372 h 6844842"/>
              <a:gd name="connsiteX19010" fmla="*/ 537763 w 9143999"/>
              <a:gd name="connsiteY19010" fmla="*/ 6647369 h 6844842"/>
              <a:gd name="connsiteX19011" fmla="*/ 541193 w 9143999"/>
              <a:gd name="connsiteY19011" fmla="*/ 6666800 h 6844842"/>
              <a:gd name="connsiteX19012" fmla="*/ 525972 w 9143999"/>
              <a:gd name="connsiteY19012" fmla="*/ 6677873 h 6844842"/>
              <a:gd name="connsiteX19013" fmla="*/ 8618025 w 9143999"/>
              <a:gd name="connsiteY19013" fmla="*/ 6677873 h 6844842"/>
              <a:gd name="connsiteX19014" fmla="*/ 8602804 w 9143999"/>
              <a:gd name="connsiteY19014" fmla="*/ 6666800 h 6844842"/>
              <a:gd name="connsiteX19015" fmla="*/ 8606234 w 9143999"/>
              <a:gd name="connsiteY19015" fmla="*/ 6647369 h 6844842"/>
              <a:gd name="connsiteX19016" fmla="*/ 8633670 w 9143999"/>
              <a:gd name="connsiteY19016" fmla="*/ 6671372 h 6844842"/>
              <a:gd name="connsiteX19017" fmla="*/ 8618025 w 9143999"/>
              <a:gd name="connsiteY19017" fmla="*/ 6677873 h 6844842"/>
              <a:gd name="connsiteX19018" fmla="*/ 128514 w 9143999"/>
              <a:gd name="connsiteY19018" fmla="*/ 6679300 h 6844842"/>
              <a:gd name="connsiteX19019" fmla="*/ 113198 w 9143999"/>
              <a:gd name="connsiteY19019" fmla="*/ 6671371 h 6844842"/>
              <a:gd name="connsiteX19020" fmla="*/ 124649 w 9143999"/>
              <a:gd name="connsiteY19020" fmla="*/ 6640510 h 6844842"/>
              <a:gd name="connsiteX19021" fmla="*/ 142970 w 9143999"/>
              <a:gd name="connsiteY19021" fmla="*/ 6664513 h 6844842"/>
              <a:gd name="connsiteX19022" fmla="*/ 128514 w 9143999"/>
              <a:gd name="connsiteY19022" fmla="*/ 6679300 h 6844842"/>
              <a:gd name="connsiteX19023" fmla="*/ 9015483 w 9143999"/>
              <a:gd name="connsiteY19023" fmla="*/ 6679300 h 6844842"/>
              <a:gd name="connsiteX19024" fmla="*/ 9001027 w 9143999"/>
              <a:gd name="connsiteY19024" fmla="*/ 6664513 h 6844842"/>
              <a:gd name="connsiteX19025" fmla="*/ 9019348 w 9143999"/>
              <a:gd name="connsiteY19025" fmla="*/ 6640510 h 6844842"/>
              <a:gd name="connsiteX19026" fmla="*/ 9030799 w 9143999"/>
              <a:gd name="connsiteY19026" fmla="*/ 6671371 h 6844842"/>
              <a:gd name="connsiteX19027" fmla="*/ 9015483 w 9143999"/>
              <a:gd name="connsiteY19027" fmla="*/ 6679300 h 6844842"/>
              <a:gd name="connsiteX19028" fmla="*/ 2371395 w 9143999"/>
              <a:gd name="connsiteY19028" fmla="*/ 6681092 h 6844842"/>
              <a:gd name="connsiteX19029" fmla="*/ 2358822 w 9143999"/>
              <a:gd name="connsiteY19029" fmla="*/ 6668519 h 6844842"/>
              <a:gd name="connsiteX19030" fmla="*/ 2366823 w 9143999"/>
              <a:gd name="connsiteY19030" fmla="*/ 6645659 h 6844842"/>
              <a:gd name="connsiteX19031" fmla="*/ 2379396 w 9143999"/>
              <a:gd name="connsiteY19031" fmla="*/ 6633658 h 6844842"/>
              <a:gd name="connsiteX19032" fmla="*/ 2391969 w 9143999"/>
              <a:gd name="connsiteY19032" fmla="*/ 6646802 h 6844842"/>
              <a:gd name="connsiteX19033" fmla="*/ 2404542 w 9143999"/>
              <a:gd name="connsiteY19033" fmla="*/ 6659946 h 6844842"/>
              <a:gd name="connsiteX19034" fmla="*/ 2391969 w 9143999"/>
              <a:gd name="connsiteY19034" fmla="*/ 6671948 h 6844842"/>
              <a:gd name="connsiteX19035" fmla="*/ 2371395 w 9143999"/>
              <a:gd name="connsiteY19035" fmla="*/ 6681092 h 6844842"/>
              <a:gd name="connsiteX19036" fmla="*/ 6772602 w 9143999"/>
              <a:gd name="connsiteY19036" fmla="*/ 6681092 h 6844842"/>
              <a:gd name="connsiteX19037" fmla="*/ 6752028 w 9143999"/>
              <a:gd name="connsiteY19037" fmla="*/ 6671948 h 6844842"/>
              <a:gd name="connsiteX19038" fmla="*/ 6739455 w 9143999"/>
              <a:gd name="connsiteY19038" fmla="*/ 6659946 h 6844842"/>
              <a:gd name="connsiteX19039" fmla="*/ 6752028 w 9143999"/>
              <a:gd name="connsiteY19039" fmla="*/ 6646802 h 6844842"/>
              <a:gd name="connsiteX19040" fmla="*/ 6764601 w 9143999"/>
              <a:gd name="connsiteY19040" fmla="*/ 6633658 h 6844842"/>
              <a:gd name="connsiteX19041" fmla="*/ 6777174 w 9143999"/>
              <a:gd name="connsiteY19041" fmla="*/ 6645659 h 6844842"/>
              <a:gd name="connsiteX19042" fmla="*/ 6785175 w 9143999"/>
              <a:gd name="connsiteY19042" fmla="*/ 6668519 h 6844842"/>
              <a:gd name="connsiteX19043" fmla="*/ 6772602 w 9143999"/>
              <a:gd name="connsiteY19043" fmla="*/ 6681092 h 6844842"/>
              <a:gd name="connsiteX19044" fmla="*/ 3041363 w 9143999"/>
              <a:gd name="connsiteY19044" fmla="*/ 6684160 h 6844842"/>
              <a:gd name="connsiteX19045" fmla="*/ 3020718 w 9143999"/>
              <a:gd name="connsiteY19045" fmla="*/ 6673088 h 6844842"/>
              <a:gd name="connsiteX19046" fmla="*/ 3063009 w 9143999"/>
              <a:gd name="connsiteY19046" fmla="*/ 6646227 h 6844842"/>
              <a:gd name="connsiteX19047" fmla="*/ 3064152 w 9143999"/>
              <a:gd name="connsiteY19047" fmla="*/ 6670802 h 6844842"/>
              <a:gd name="connsiteX19048" fmla="*/ 3041363 w 9143999"/>
              <a:gd name="connsiteY19048" fmla="*/ 6684160 h 6844842"/>
              <a:gd name="connsiteX19049" fmla="*/ 6102634 w 9143999"/>
              <a:gd name="connsiteY19049" fmla="*/ 6684160 h 6844842"/>
              <a:gd name="connsiteX19050" fmla="*/ 6079845 w 9143999"/>
              <a:gd name="connsiteY19050" fmla="*/ 6670802 h 6844842"/>
              <a:gd name="connsiteX19051" fmla="*/ 6080988 w 9143999"/>
              <a:gd name="connsiteY19051" fmla="*/ 6646227 h 6844842"/>
              <a:gd name="connsiteX19052" fmla="*/ 6123279 w 9143999"/>
              <a:gd name="connsiteY19052" fmla="*/ 6673088 h 6844842"/>
              <a:gd name="connsiteX19053" fmla="*/ 6102634 w 9143999"/>
              <a:gd name="connsiteY19053" fmla="*/ 6684160 h 6844842"/>
              <a:gd name="connsiteX19054" fmla="*/ 2907272 w 9143999"/>
              <a:gd name="connsiteY19054" fmla="*/ 6684517 h 6844842"/>
              <a:gd name="connsiteX19055" fmla="*/ 2889484 w 9143999"/>
              <a:gd name="connsiteY19055" fmla="*/ 6677088 h 6844842"/>
              <a:gd name="connsiteX19056" fmla="*/ 2916344 w 9143999"/>
              <a:gd name="connsiteY19056" fmla="*/ 6637083 h 6844842"/>
              <a:gd name="connsiteX19057" fmla="*/ 2927203 w 9143999"/>
              <a:gd name="connsiteY19057" fmla="*/ 6673086 h 6844842"/>
              <a:gd name="connsiteX19058" fmla="*/ 2907272 w 9143999"/>
              <a:gd name="connsiteY19058" fmla="*/ 6684517 h 6844842"/>
              <a:gd name="connsiteX19059" fmla="*/ 3305413 w 9143999"/>
              <a:gd name="connsiteY19059" fmla="*/ 6684517 h 6844842"/>
              <a:gd name="connsiteX19060" fmla="*/ 3285482 w 9143999"/>
              <a:gd name="connsiteY19060" fmla="*/ 6673086 h 6844842"/>
              <a:gd name="connsiteX19061" fmla="*/ 3296340 w 9143999"/>
              <a:gd name="connsiteY19061" fmla="*/ 6637083 h 6844842"/>
              <a:gd name="connsiteX19062" fmla="*/ 3323201 w 9143999"/>
              <a:gd name="connsiteY19062" fmla="*/ 6677088 h 6844842"/>
              <a:gd name="connsiteX19063" fmla="*/ 3305413 w 9143999"/>
              <a:gd name="connsiteY19063" fmla="*/ 6684517 h 6844842"/>
              <a:gd name="connsiteX19064" fmla="*/ 5838584 w 9143999"/>
              <a:gd name="connsiteY19064" fmla="*/ 6684517 h 6844842"/>
              <a:gd name="connsiteX19065" fmla="*/ 5820796 w 9143999"/>
              <a:gd name="connsiteY19065" fmla="*/ 6677088 h 6844842"/>
              <a:gd name="connsiteX19066" fmla="*/ 5847657 w 9143999"/>
              <a:gd name="connsiteY19066" fmla="*/ 6637083 h 6844842"/>
              <a:gd name="connsiteX19067" fmla="*/ 5858515 w 9143999"/>
              <a:gd name="connsiteY19067" fmla="*/ 6673086 h 6844842"/>
              <a:gd name="connsiteX19068" fmla="*/ 5838584 w 9143999"/>
              <a:gd name="connsiteY19068" fmla="*/ 6684517 h 6844842"/>
              <a:gd name="connsiteX19069" fmla="*/ 6236725 w 9143999"/>
              <a:gd name="connsiteY19069" fmla="*/ 6684517 h 6844842"/>
              <a:gd name="connsiteX19070" fmla="*/ 6216794 w 9143999"/>
              <a:gd name="connsiteY19070" fmla="*/ 6673086 h 6844842"/>
              <a:gd name="connsiteX19071" fmla="*/ 6227653 w 9143999"/>
              <a:gd name="connsiteY19071" fmla="*/ 6637083 h 6844842"/>
              <a:gd name="connsiteX19072" fmla="*/ 6254513 w 9143999"/>
              <a:gd name="connsiteY19072" fmla="*/ 6677088 h 6844842"/>
              <a:gd name="connsiteX19073" fmla="*/ 6236725 w 9143999"/>
              <a:gd name="connsiteY19073" fmla="*/ 6684517 h 6844842"/>
              <a:gd name="connsiteX19074" fmla="*/ 396234 w 9143999"/>
              <a:gd name="connsiteY19074" fmla="*/ 6684730 h 6844842"/>
              <a:gd name="connsiteX19075" fmla="*/ 374479 w 9143999"/>
              <a:gd name="connsiteY19075" fmla="*/ 6678230 h 6844842"/>
              <a:gd name="connsiteX19076" fmla="*/ 396806 w 9143999"/>
              <a:gd name="connsiteY19076" fmla="*/ 6634796 h 6844842"/>
              <a:gd name="connsiteX19077" fmla="*/ 414554 w 9143999"/>
              <a:gd name="connsiteY19077" fmla="*/ 6670229 h 6844842"/>
              <a:gd name="connsiteX19078" fmla="*/ 396234 w 9143999"/>
              <a:gd name="connsiteY19078" fmla="*/ 6684730 h 6844842"/>
              <a:gd name="connsiteX19079" fmla="*/ 8747763 w 9143999"/>
              <a:gd name="connsiteY19079" fmla="*/ 6684730 h 6844842"/>
              <a:gd name="connsiteX19080" fmla="*/ 8729443 w 9143999"/>
              <a:gd name="connsiteY19080" fmla="*/ 6670229 h 6844842"/>
              <a:gd name="connsiteX19081" fmla="*/ 8747191 w 9143999"/>
              <a:gd name="connsiteY19081" fmla="*/ 6634796 h 6844842"/>
              <a:gd name="connsiteX19082" fmla="*/ 8769518 w 9143999"/>
              <a:gd name="connsiteY19082" fmla="*/ 6678230 h 6844842"/>
              <a:gd name="connsiteX19083" fmla="*/ 8747763 w 9143999"/>
              <a:gd name="connsiteY19083" fmla="*/ 6684730 h 6844842"/>
              <a:gd name="connsiteX19084" fmla="*/ 3570811 w 9143999"/>
              <a:gd name="connsiteY19084" fmla="*/ 6684874 h 6844842"/>
              <a:gd name="connsiteX19085" fmla="*/ 3550808 w 9143999"/>
              <a:gd name="connsiteY19085" fmla="*/ 6673086 h 6844842"/>
              <a:gd name="connsiteX19086" fmla="*/ 3570811 w 9143999"/>
              <a:gd name="connsiteY19086" fmla="*/ 6633655 h 6844842"/>
              <a:gd name="connsiteX19087" fmla="*/ 3590813 w 9143999"/>
              <a:gd name="connsiteY19087" fmla="*/ 6671373 h 6844842"/>
              <a:gd name="connsiteX19088" fmla="*/ 3570811 w 9143999"/>
              <a:gd name="connsiteY19088" fmla="*/ 6684874 h 6844842"/>
              <a:gd name="connsiteX19089" fmla="*/ 5573186 w 9143999"/>
              <a:gd name="connsiteY19089" fmla="*/ 6684874 h 6844842"/>
              <a:gd name="connsiteX19090" fmla="*/ 5553184 w 9143999"/>
              <a:gd name="connsiteY19090" fmla="*/ 6671373 h 6844842"/>
              <a:gd name="connsiteX19091" fmla="*/ 5573186 w 9143999"/>
              <a:gd name="connsiteY19091" fmla="*/ 6633655 h 6844842"/>
              <a:gd name="connsiteX19092" fmla="*/ 5593189 w 9143999"/>
              <a:gd name="connsiteY19092" fmla="*/ 6673086 h 6844842"/>
              <a:gd name="connsiteX19093" fmla="*/ 5573186 w 9143999"/>
              <a:gd name="connsiteY19093" fmla="*/ 6684874 h 6844842"/>
              <a:gd name="connsiteX19094" fmla="*/ 2643590 w 9143999"/>
              <a:gd name="connsiteY19094" fmla="*/ 6685087 h 6844842"/>
              <a:gd name="connsiteX19095" fmla="*/ 2630446 w 9143999"/>
              <a:gd name="connsiteY19095" fmla="*/ 6675944 h 6844842"/>
              <a:gd name="connsiteX19096" fmla="*/ 2621301 w 9143999"/>
              <a:gd name="connsiteY19096" fmla="*/ 6659370 h 6844842"/>
              <a:gd name="connsiteX19097" fmla="*/ 2643590 w 9143999"/>
              <a:gd name="connsiteY19097" fmla="*/ 6633652 h 6844842"/>
              <a:gd name="connsiteX19098" fmla="*/ 2661307 w 9143999"/>
              <a:gd name="connsiteY19098" fmla="*/ 6659370 h 6844842"/>
              <a:gd name="connsiteX19099" fmla="*/ 2643590 w 9143999"/>
              <a:gd name="connsiteY19099" fmla="*/ 6685087 h 6844842"/>
              <a:gd name="connsiteX19100" fmla="*/ 6500407 w 9143999"/>
              <a:gd name="connsiteY19100" fmla="*/ 6685087 h 6844842"/>
              <a:gd name="connsiteX19101" fmla="*/ 6482690 w 9143999"/>
              <a:gd name="connsiteY19101" fmla="*/ 6659370 h 6844842"/>
              <a:gd name="connsiteX19102" fmla="*/ 6500407 w 9143999"/>
              <a:gd name="connsiteY19102" fmla="*/ 6633652 h 6844842"/>
              <a:gd name="connsiteX19103" fmla="*/ 6522696 w 9143999"/>
              <a:gd name="connsiteY19103" fmla="*/ 6659370 h 6844842"/>
              <a:gd name="connsiteX19104" fmla="*/ 6513551 w 9143999"/>
              <a:gd name="connsiteY19104" fmla="*/ 6675944 h 6844842"/>
              <a:gd name="connsiteX19105" fmla="*/ 6500407 w 9143999"/>
              <a:gd name="connsiteY19105" fmla="*/ 6685087 h 6844842"/>
              <a:gd name="connsiteX19106" fmla="*/ 1582838 w 9143999"/>
              <a:gd name="connsiteY19106" fmla="*/ 6685088 h 6844842"/>
              <a:gd name="connsiteX19107" fmla="*/ 1559406 w 9143999"/>
              <a:gd name="connsiteY19107" fmla="*/ 6673086 h 6844842"/>
              <a:gd name="connsiteX19108" fmla="*/ 1607412 w 9143999"/>
              <a:gd name="connsiteY19108" fmla="*/ 6647369 h 6844842"/>
              <a:gd name="connsiteX19109" fmla="*/ 1607984 w 9143999"/>
              <a:gd name="connsiteY19109" fmla="*/ 6673086 h 6844842"/>
              <a:gd name="connsiteX19110" fmla="*/ 1582838 w 9143999"/>
              <a:gd name="connsiteY19110" fmla="*/ 6685088 h 6844842"/>
              <a:gd name="connsiteX19111" fmla="*/ 7561159 w 9143999"/>
              <a:gd name="connsiteY19111" fmla="*/ 6685088 h 6844842"/>
              <a:gd name="connsiteX19112" fmla="*/ 7536013 w 9143999"/>
              <a:gd name="connsiteY19112" fmla="*/ 6673086 h 6844842"/>
              <a:gd name="connsiteX19113" fmla="*/ 7536585 w 9143999"/>
              <a:gd name="connsiteY19113" fmla="*/ 6647369 h 6844842"/>
              <a:gd name="connsiteX19114" fmla="*/ 7584591 w 9143999"/>
              <a:gd name="connsiteY19114" fmla="*/ 6673086 h 6844842"/>
              <a:gd name="connsiteX19115" fmla="*/ 7561159 w 9143999"/>
              <a:gd name="connsiteY19115" fmla="*/ 6685088 h 6844842"/>
              <a:gd name="connsiteX19116" fmla="*/ 3702407 w 9143999"/>
              <a:gd name="connsiteY19116" fmla="*/ 6685585 h 6844842"/>
              <a:gd name="connsiteX19117" fmla="*/ 3681476 w 9143999"/>
              <a:gd name="connsiteY19117" fmla="*/ 6670799 h 6844842"/>
              <a:gd name="connsiteX19118" fmla="*/ 3685476 w 9143999"/>
              <a:gd name="connsiteY19118" fmla="*/ 6645081 h 6844842"/>
              <a:gd name="connsiteX19119" fmla="*/ 3722052 w 9143999"/>
              <a:gd name="connsiteY19119" fmla="*/ 6672513 h 6844842"/>
              <a:gd name="connsiteX19120" fmla="*/ 3702407 w 9143999"/>
              <a:gd name="connsiteY19120" fmla="*/ 6685585 h 6844842"/>
              <a:gd name="connsiteX19121" fmla="*/ 5441590 w 9143999"/>
              <a:gd name="connsiteY19121" fmla="*/ 6685585 h 6844842"/>
              <a:gd name="connsiteX19122" fmla="*/ 5421945 w 9143999"/>
              <a:gd name="connsiteY19122" fmla="*/ 6672513 h 6844842"/>
              <a:gd name="connsiteX19123" fmla="*/ 5458521 w 9143999"/>
              <a:gd name="connsiteY19123" fmla="*/ 6645081 h 6844842"/>
              <a:gd name="connsiteX19124" fmla="*/ 5462521 w 9143999"/>
              <a:gd name="connsiteY19124" fmla="*/ 6670799 h 6844842"/>
              <a:gd name="connsiteX19125" fmla="*/ 5441590 w 9143999"/>
              <a:gd name="connsiteY19125" fmla="*/ 6685585 h 6844842"/>
              <a:gd name="connsiteX19126" fmla="*/ 789954 w 9143999"/>
              <a:gd name="connsiteY19126" fmla="*/ 6685941 h 6844842"/>
              <a:gd name="connsiteX19127" fmla="*/ 765951 w 9143999"/>
              <a:gd name="connsiteY19127" fmla="*/ 6670225 h 6844842"/>
              <a:gd name="connsiteX19128" fmla="*/ 789954 w 9143999"/>
              <a:gd name="connsiteY19128" fmla="*/ 6636508 h 6844842"/>
              <a:gd name="connsiteX19129" fmla="*/ 812243 w 9143999"/>
              <a:gd name="connsiteY19129" fmla="*/ 6672511 h 6844842"/>
              <a:gd name="connsiteX19130" fmla="*/ 789954 w 9143999"/>
              <a:gd name="connsiteY19130" fmla="*/ 6685941 h 6844842"/>
              <a:gd name="connsiteX19131" fmla="*/ 8354043 w 9143999"/>
              <a:gd name="connsiteY19131" fmla="*/ 6685941 h 6844842"/>
              <a:gd name="connsiteX19132" fmla="*/ 8331754 w 9143999"/>
              <a:gd name="connsiteY19132" fmla="*/ 6672511 h 6844842"/>
              <a:gd name="connsiteX19133" fmla="*/ 8354043 w 9143999"/>
              <a:gd name="connsiteY19133" fmla="*/ 6636508 h 6844842"/>
              <a:gd name="connsiteX19134" fmla="*/ 8378046 w 9143999"/>
              <a:gd name="connsiteY19134" fmla="*/ 6670225 h 6844842"/>
              <a:gd name="connsiteX19135" fmla="*/ 8354043 w 9143999"/>
              <a:gd name="connsiteY19135" fmla="*/ 6685941 h 6844842"/>
              <a:gd name="connsiteX19136" fmla="*/ 1976605 w 9143999"/>
              <a:gd name="connsiteY19136" fmla="*/ 6689669 h 6844842"/>
              <a:gd name="connsiteX19137" fmla="*/ 1959406 w 9143999"/>
              <a:gd name="connsiteY19137" fmla="*/ 6679374 h 6844842"/>
              <a:gd name="connsiteX19138" fmla="*/ 1947975 w 9143999"/>
              <a:gd name="connsiteY19138" fmla="*/ 6659371 h 6844842"/>
              <a:gd name="connsiteX19139" fmla="*/ 1979980 w 9143999"/>
              <a:gd name="connsiteY19139" fmla="*/ 6627940 h 6844842"/>
              <a:gd name="connsiteX19140" fmla="*/ 2010841 w 9143999"/>
              <a:gd name="connsiteY19140" fmla="*/ 6659371 h 6844842"/>
              <a:gd name="connsiteX19141" fmla="*/ 1976605 w 9143999"/>
              <a:gd name="connsiteY19141" fmla="*/ 6689669 h 6844842"/>
              <a:gd name="connsiteX19142" fmla="*/ 7167392 w 9143999"/>
              <a:gd name="connsiteY19142" fmla="*/ 6689669 h 6844842"/>
              <a:gd name="connsiteX19143" fmla="*/ 7133156 w 9143999"/>
              <a:gd name="connsiteY19143" fmla="*/ 6659371 h 6844842"/>
              <a:gd name="connsiteX19144" fmla="*/ 7164017 w 9143999"/>
              <a:gd name="connsiteY19144" fmla="*/ 6627940 h 6844842"/>
              <a:gd name="connsiteX19145" fmla="*/ 7196022 w 9143999"/>
              <a:gd name="connsiteY19145" fmla="*/ 6659371 h 6844842"/>
              <a:gd name="connsiteX19146" fmla="*/ 7184591 w 9143999"/>
              <a:gd name="connsiteY19146" fmla="*/ 6679374 h 6844842"/>
              <a:gd name="connsiteX19147" fmla="*/ 7167392 w 9143999"/>
              <a:gd name="connsiteY19147" fmla="*/ 6689669 h 6844842"/>
              <a:gd name="connsiteX19148" fmla="*/ 4097183 w 9143999"/>
              <a:gd name="connsiteY19148" fmla="*/ 6690088 h 6844842"/>
              <a:gd name="connsiteX19149" fmla="*/ 4083181 w 9143999"/>
              <a:gd name="connsiteY19149" fmla="*/ 6681659 h 6844842"/>
              <a:gd name="connsiteX19150" fmla="*/ 4088896 w 9143999"/>
              <a:gd name="connsiteY19150" fmla="*/ 6633654 h 6844842"/>
              <a:gd name="connsiteX19151" fmla="*/ 4119757 w 9143999"/>
              <a:gd name="connsiteY19151" fmla="*/ 6639940 h 6844842"/>
              <a:gd name="connsiteX19152" fmla="*/ 4112899 w 9143999"/>
              <a:gd name="connsiteY19152" fmla="*/ 6683945 h 6844842"/>
              <a:gd name="connsiteX19153" fmla="*/ 4097183 w 9143999"/>
              <a:gd name="connsiteY19153" fmla="*/ 6690088 h 6844842"/>
              <a:gd name="connsiteX19154" fmla="*/ 5046814 w 9143999"/>
              <a:gd name="connsiteY19154" fmla="*/ 6690088 h 6844842"/>
              <a:gd name="connsiteX19155" fmla="*/ 5031098 w 9143999"/>
              <a:gd name="connsiteY19155" fmla="*/ 6683945 h 6844842"/>
              <a:gd name="connsiteX19156" fmla="*/ 5024240 w 9143999"/>
              <a:gd name="connsiteY19156" fmla="*/ 6639940 h 6844842"/>
              <a:gd name="connsiteX19157" fmla="*/ 5055101 w 9143999"/>
              <a:gd name="connsiteY19157" fmla="*/ 6633654 h 6844842"/>
              <a:gd name="connsiteX19158" fmla="*/ 5060816 w 9143999"/>
              <a:gd name="connsiteY19158" fmla="*/ 6681659 h 6844842"/>
              <a:gd name="connsiteX19159" fmla="*/ 5046814 w 9143999"/>
              <a:gd name="connsiteY19159" fmla="*/ 6690088 h 6844842"/>
              <a:gd name="connsiteX19160" fmla="*/ 1323820 w 9143999"/>
              <a:gd name="connsiteY19160" fmla="*/ 6691267 h 6844842"/>
              <a:gd name="connsiteX19161" fmla="*/ 1304934 w 9143999"/>
              <a:gd name="connsiteY19161" fmla="*/ 6689660 h 6844842"/>
              <a:gd name="connsiteX19162" fmla="*/ 1307220 w 9143999"/>
              <a:gd name="connsiteY19162" fmla="*/ 6628511 h 6844842"/>
              <a:gd name="connsiteX19163" fmla="*/ 1351225 w 9143999"/>
              <a:gd name="connsiteY19163" fmla="*/ 6648513 h 6844842"/>
              <a:gd name="connsiteX19164" fmla="*/ 1323820 w 9143999"/>
              <a:gd name="connsiteY19164" fmla="*/ 6691267 h 6844842"/>
              <a:gd name="connsiteX19165" fmla="*/ 7820177 w 9143999"/>
              <a:gd name="connsiteY19165" fmla="*/ 6691267 h 6844842"/>
              <a:gd name="connsiteX19166" fmla="*/ 7792772 w 9143999"/>
              <a:gd name="connsiteY19166" fmla="*/ 6648513 h 6844842"/>
              <a:gd name="connsiteX19167" fmla="*/ 7836777 w 9143999"/>
              <a:gd name="connsiteY19167" fmla="*/ 6628511 h 6844842"/>
              <a:gd name="connsiteX19168" fmla="*/ 7839063 w 9143999"/>
              <a:gd name="connsiteY19168" fmla="*/ 6689660 h 6844842"/>
              <a:gd name="connsiteX19169" fmla="*/ 7820177 w 9143999"/>
              <a:gd name="connsiteY19169" fmla="*/ 6691267 h 6844842"/>
              <a:gd name="connsiteX19170" fmla="*/ 1719356 w 9143999"/>
              <a:gd name="connsiteY19170" fmla="*/ 6695518 h 6844842"/>
              <a:gd name="connsiteX19171" fmla="*/ 1698639 w 9143999"/>
              <a:gd name="connsiteY19171" fmla="*/ 6686802 h 6844842"/>
              <a:gd name="connsiteX19172" fmla="*/ 1700354 w 9143999"/>
              <a:gd name="connsiteY19172" fmla="*/ 6629654 h 6844842"/>
              <a:gd name="connsiteX19173" fmla="*/ 1730072 w 9143999"/>
              <a:gd name="connsiteY19173" fmla="*/ 6629083 h 6844842"/>
              <a:gd name="connsiteX19174" fmla="*/ 1751217 w 9143999"/>
              <a:gd name="connsiteY19174" fmla="*/ 6653656 h 6844842"/>
              <a:gd name="connsiteX19175" fmla="*/ 1740930 w 9143999"/>
              <a:gd name="connsiteY19175" fmla="*/ 6682803 h 6844842"/>
              <a:gd name="connsiteX19176" fmla="*/ 1719356 w 9143999"/>
              <a:gd name="connsiteY19176" fmla="*/ 6695518 h 6844842"/>
              <a:gd name="connsiteX19177" fmla="*/ 7424641 w 9143999"/>
              <a:gd name="connsiteY19177" fmla="*/ 6695518 h 6844842"/>
              <a:gd name="connsiteX19178" fmla="*/ 7403067 w 9143999"/>
              <a:gd name="connsiteY19178" fmla="*/ 6682803 h 6844842"/>
              <a:gd name="connsiteX19179" fmla="*/ 7392780 w 9143999"/>
              <a:gd name="connsiteY19179" fmla="*/ 6653656 h 6844842"/>
              <a:gd name="connsiteX19180" fmla="*/ 7413925 w 9143999"/>
              <a:gd name="connsiteY19180" fmla="*/ 6629083 h 6844842"/>
              <a:gd name="connsiteX19181" fmla="*/ 7443643 w 9143999"/>
              <a:gd name="connsiteY19181" fmla="*/ 6629654 h 6844842"/>
              <a:gd name="connsiteX19182" fmla="*/ 7445358 w 9143999"/>
              <a:gd name="connsiteY19182" fmla="*/ 6686802 h 6844842"/>
              <a:gd name="connsiteX19183" fmla="*/ 7424641 w 9143999"/>
              <a:gd name="connsiteY19183" fmla="*/ 6695518 h 6844842"/>
              <a:gd name="connsiteX19184" fmla="*/ 2113498 w 9143999"/>
              <a:gd name="connsiteY19184" fmla="*/ 6696516 h 6844842"/>
              <a:gd name="connsiteX19185" fmla="*/ 2091781 w 9143999"/>
              <a:gd name="connsiteY19185" fmla="*/ 6686229 h 6844842"/>
              <a:gd name="connsiteX19186" fmla="*/ 2098068 w 9143999"/>
              <a:gd name="connsiteY19186" fmla="*/ 6629081 h 6844842"/>
              <a:gd name="connsiteX19187" fmla="*/ 2129500 w 9143999"/>
              <a:gd name="connsiteY19187" fmla="*/ 6629081 h 6844842"/>
              <a:gd name="connsiteX19188" fmla="*/ 2135215 w 9143999"/>
              <a:gd name="connsiteY19188" fmla="*/ 6686229 h 6844842"/>
              <a:gd name="connsiteX19189" fmla="*/ 2113498 w 9143999"/>
              <a:gd name="connsiteY19189" fmla="*/ 6696516 h 6844842"/>
              <a:gd name="connsiteX19190" fmla="*/ 7030499 w 9143999"/>
              <a:gd name="connsiteY19190" fmla="*/ 6696516 h 6844842"/>
              <a:gd name="connsiteX19191" fmla="*/ 7008782 w 9143999"/>
              <a:gd name="connsiteY19191" fmla="*/ 6686229 h 6844842"/>
              <a:gd name="connsiteX19192" fmla="*/ 7014497 w 9143999"/>
              <a:gd name="connsiteY19192" fmla="*/ 6629081 h 6844842"/>
              <a:gd name="connsiteX19193" fmla="*/ 7045929 w 9143999"/>
              <a:gd name="connsiteY19193" fmla="*/ 6629081 h 6844842"/>
              <a:gd name="connsiteX19194" fmla="*/ 7052216 w 9143999"/>
              <a:gd name="connsiteY19194" fmla="*/ 6686229 h 6844842"/>
              <a:gd name="connsiteX19195" fmla="*/ 7030499 w 9143999"/>
              <a:gd name="connsiteY19195" fmla="*/ 6696516 h 6844842"/>
              <a:gd name="connsiteX19196" fmla="*/ 4230989 w 9143999"/>
              <a:gd name="connsiteY19196" fmla="*/ 6696517 h 6844842"/>
              <a:gd name="connsiteX19197" fmla="*/ 4210987 w 9143999"/>
              <a:gd name="connsiteY19197" fmla="*/ 6687944 h 6844842"/>
              <a:gd name="connsiteX19198" fmla="*/ 4232132 w 9143999"/>
              <a:gd name="connsiteY19198" fmla="*/ 6622223 h 6844842"/>
              <a:gd name="connsiteX19199" fmla="*/ 4270423 w 9143999"/>
              <a:gd name="connsiteY19199" fmla="*/ 6661656 h 6844842"/>
              <a:gd name="connsiteX19200" fmla="*/ 4230989 w 9143999"/>
              <a:gd name="connsiteY19200" fmla="*/ 6696517 h 6844842"/>
              <a:gd name="connsiteX19201" fmla="*/ 4913008 w 9143999"/>
              <a:gd name="connsiteY19201" fmla="*/ 6696517 h 6844842"/>
              <a:gd name="connsiteX19202" fmla="*/ 4873574 w 9143999"/>
              <a:gd name="connsiteY19202" fmla="*/ 6661656 h 6844842"/>
              <a:gd name="connsiteX19203" fmla="*/ 4911865 w 9143999"/>
              <a:gd name="connsiteY19203" fmla="*/ 6622223 h 6844842"/>
              <a:gd name="connsiteX19204" fmla="*/ 4933010 w 9143999"/>
              <a:gd name="connsiteY19204" fmla="*/ 6687944 h 6844842"/>
              <a:gd name="connsiteX19205" fmla="*/ 4913008 w 9143999"/>
              <a:gd name="connsiteY19205" fmla="*/ 6696517 h 6844842"/>
              <a:gd name="connsiteX19206" fmla="*/ 261667 w 9143999"/>
              <a:gd name="connsiteY19206" fmla="*/ 6701159 h 6844842"/>
              <a:gd name="connsiteX19207" fmla="*/ 239990 w 9143999"/>
              <a:gd name="connsiteY19207" fmla="*/ 6690229 h 6844842"/>
              <a:gd name="connsiteX19208" fmla="*/ 242272 w 9143999"/>
              <a:gd name="connsiteY19208" fmla="*/ 6627937 h 6844842"/>
              <a:gd name="connsiteX19209" fmla="*/ 286765 w 9143999"/>
              <a:gd name="connsiteY19209" fmla="*/ 6635367 h 6844842"/>
              <a:gd name="connsiteX19210" fmla="*/ 283343 w 9143999"/>
              <a:gd name="connsiteY19210" fmla="*/ 6686800 h 6844842"/>
              <a:gd name="connsiteX19211" fmla="*/ 261667 w 9143999"/>
              <a:gd name="connsiteY19211" fmla="*/ 6701159 h 6844842"/>
              <a:gd name="connsiteX19212" fmla="*/ 8882330 w 9143999"/>
              <a:gd name="connsiteY19212" fmla="*/ 6701159 h 6844842"/>
              <a:gd name="connsiteX19213" fmla="*/ 8860654 w 9143999"/>
              <a:gd name="connsiteY19213" fmla="*/ 6686800 h 6844842"/>
              <a:gd name="connsiteX19214" fmla="*/ 8857232 w 9143999"/>
              <a:gd name="connsiteY19214" fmla="*/ 6635367 h 6844842"/>
              <a:gd name="connsiteX19215" fmla="*/ 8901725 w 9143999"/>
              <a:gd name="connsiteY19215" fmla="*/ 6627937 h 6844842"/>
              <a:gd name="connsiteX19216" fmla="*/ 8904007 w 9143999"/>
              <a:gd name="connsiteY19216" fmla="*/ 6690229 h 6844842"/>
              <a:gd name="connsiteX19217" fmla="*/ 8882330 w 9143999"/>
              <a:gd name="connsiteY19217" fmla="*/ 6701159 h 6844842"/>
              <a:gd name="connsiteX19218" fmla="*/ 1444035 w 9143999"/>
              <a:gd name="connsiteY19218" fmla="*/ 6701678 h 6844842"/>
              <a:gd name="connsiteX19219" fmla="*/ 1421880 w 9143999"/>
              <a:gd name="connsiteY19219" fmla="*/ 6691373 h 6844842"/>
              <a:gd name="connsiteX19220" fmla="*/ 1423023 w 9143999"/>
              <a:gd name="connsiteY19220" fmla="*/ 6626224 h 6844842"/>
              <a:gd name="connsiteX19221" fmla="*/ 1497318 w 9143999"/>
              <a:gd name="connsiteY19221" fmla="*/ 6656513 h 6844842"/>
              <a:gd name="connsiteX19222" fmla="*/ 1444035 w 9143999"/>
              <a:gd name="connsiteY19222" fmla="*/ 6701678 h 6844842"/>
              <a:gd name="connsiteX19223" fmla="*/ 7699962 w 9143999"/>
              <a:gd name="connsiteY19223" fmla="*/ 6701678 h 6844842"/>
              <a:gd name="connsiteX19224" fmla="*/ 7646679 w 9143999"/>
              <a:gd name="connsiteY19224" fmla="*/ 6656513 h 6844842"/>
              <a:gd name="connsiteX19225" fmla="*/ 7720974 w 9143999"/>
              <a:gd name="connsiteY19225" fmla="*/ 6626224 h 6844842"/>
              <a:gd name="connsiteX19226" fmla="*/ 7722117 w 9143999"/>
              <a:gd name="connsiteY19226" fmla="*/ 6691373 h 6844842"/>
              <a:gd name="connsiteX19227" fmla="*/ 7699962 w 9143999"/>
              <a:gd name="connsiteY19227" fmla="*/ 6701678 h 6844842"/>
              <a:gd name="connsiteX19228" fmla="*/ 1050101 w 9143999"/>
              <a:gd name="connsiteY19228" fmla="*/ 6702232 h 6844842"/>
              <a:gd name="connsiteX19229" fmla="*/ 1023771 w 9143999"/>
              <a:gd name="connsiteY19229" fmla="*/ 6686802 h 6844842"/>
              <a:gd name="connsiteX19230" fmla="*/ 1014619 w 9143999"/>
              <a:gd name="connsiteY19230" fmla="*/ 6654228 h 6844842"/>
              <a:gd name="connsiteX19231" fmla="*/ 1089967 w 9143999"/>
              <a:gd name="connsiteY19231" fmla="*/ 6640512 h 6844842"/>
              <a:gd name="connsiteX19232" fmla="*/ 1050101 w 9143999"/>
              <a:gd name="connsiteY19232" fmla="*/ 6702232 h 6844842"/>
              <a:gd name="connsiteX19233" fmla="*/ 1847027 w 9143999"/>
              <a:gd name="connsiteY19233" fmla="*/ 6702232 h 6844842"/>
              <a:gd name="connsiteX19234" fmla="*/ 1820167 w 9143999"/>
              <a:gd name="connsiteY19234" fmla="*/ 6684516 h 6844842"/>
              <a:gd name="connsiteX19235" fmla="*/ 1805307 w 9143999"/>
              <a:gd name="connsiteY19235" fmla="*/ 6659370 h 6844842"/>
              <a:gd name="connsiteX19236" fmla="*/ 1847027 w 9143999"/>
              <a:gd name="connsiteY19236" fmla="*/ 6616509 h 6844842"/>
              <a:gd name="connsiteX19237" fmla="*/ 1891033 w 9143999"/>
              <a:gd name="connsiteY19237" fmla="*/ 6659370 h 6844842"/>
              <a:gd name="connsiteX19238" fmla="*/ 1847027 w 9143999"/>
              <a:gd name="connsiteY19238" fmla="*/ 6702232 h 6844842"/>
              <a:gd name="connsiteX19239" fmla="*/ 3437858 w 9143999"/>
              <a:gd name="connsiteY19239" fmla="*/ 6702232 h 6844842"/>
              <a:gd name="connsiteX19240" fmla="*/ 3406997 w 9143999"/>
              <a:gd name="connsiteY19240" fmla="*/ 6691945 h 6844842"/>
              <a:gd name="connsiteX19241" fmla="*/ 3407569 w 9143999"/>
              <a:gd name="connsiteY19241" fmla="*/ 6626224 h 6844842"/>
              <a:gd name="connsiteX19242" fmla="*/ 3471005 w 9143999"/>
              <a:gd name="connsiteY19242" fmla="*/ 6631368 h 6844842"/>
              <a:gd name="connsiteX19243" fmla="*/ 3437858 w 9143999"/>
              <a:gd name="connsiteY19243" fmla="*/ 6702232 h 6844842"/>
              <a:gd name="connsiteX19244" fmla="*/ 5706139 w 9143999"/>
              <a:gd name="connsiteY19244" fmla="*/ 6702232 h 6844842"/>
              <a:gd name="connsiteX19245" fmla="*/ 5672992 w 9143999"/>
              <a:gd name="connsiteY19245" fmla="*/ 6631368 h 6844842"/>
              <a:gd name="connsiteX19246" fmla="*/ 5736428 w 9143999"/>
              <a:gd name="connsiteY19246" fmla="*/ 6626224 h 6844842"/>
              <a:gd name="connsiteX19247" fmla="*/ 5737000 w 9143999"/>
              <a:gd name="connsiteY19247" fmla="*/ 6691945 h 6844842"/>
              <a:gd name="connsiteX19248" fmla="*/ 5706139 w 9143999"/>
              <a:gd name="connsiteY19248" fmla="*/ 6702232 h 6844842"/>
              <a:gd name="connsiteX19249" fmla="*/ 7296970 w 9143999"/>
              <a:gd name="connsiteY19249" fmla="*/ 6702232 h 6844842"/>
              <a:gd name="connsiteX19250" fmla="*/ 7252964 w 9143999"/>
              <a:gd name="connsiteY19250" fmla="*/ 6659370 h 6844842"/>
              <a:gd name="connsiteX19251" fmla="*/ 7296970 w 9143999"/>
              <a:gd name="connsiteY19251" fmla="*/ 6616509 h 6844842"/>
              <a:gd name="connsiteX19252" fmla="*/ 7338690 w 9143999"/>
              <a:gd name="connsiteY19252" fmla="*/ 6659370 h 6844842"/>
              <a:gd name="connsiteX19253" fmla="*/ 7323830 w 9143999"/>
              <a:gd name="connsiteY19253" fmla="*/ 6684516 h 6844842"/>
              <a:gd name="connsiteX19254" fmla="*/ 7296970 w 9143999"/>
              <a:gd name="connsiteY19254" fmla="*/ 6702232 h 6844842"/>
              <a:gd name="connsiteX19255" fmla="*/ 8093896 w 9143999"/>
              <a:gd name="connsiteY19255" fmla="*/ 6702232 h 6844842"/>
              <a:gd name="connsiteX19256" fmla="*/ 8054030 w 9143999"/>
              <a:gd name="connsiteY19256" fmla="*/ 6640512 h 6844842"/>
              <a:gd name="connsiteX19257" fmla="*/ 8129378 w 9143999"/>
              <a:gd name="connsiteY19257" fmla="*/ 6654228 h 6844842"/>
              <a:gd name="connsiteX19258" fmla="*/ 8120226 w 9143999"/>
              <a:gd name="connsiteY19258" fmla="*/ 6686802 h 6844842"/>
              <a:gd name="connsiteX19259" fmla="*/ 8093896 w 9143999"/>
              <a:gd name="connsiteY19259" fmla="*/ 6702232 h 6844842"/>
              <a:gd name="connsiteX19260" fmla="*/ 1181474 w 9143999"/>
              <a:gd name="connsiteY19260" fmla="*/ 6702289 h 6844842"/>
              <a:gd name="connsiteX19261" fmla="*/ 1165699 w 9143999"/>
              <a:gd name="connsiteY19261" fmla="*/ 6696518 h 6844842"/>
              <a:gd name="connsiteX19262" fmla="*/ 1149125 w 9143999"/>
              <a:gd name="connsiteY19262" fmla="*/ 6674230 h 6844842"/>
              <a:gd name="connsiteX19263" fmla="*/ 1213705 w 9143999"/>
              <a:gd name="connsiteY19263" fmla="*/ 6626797 h 6844842"/>
              <a:gd name="connsiteX19264" fmla="*/ 1181474 w 9143999"/>
              <a:gd name="connsiteY19264" fmla="*/ 6702289 h 6844842"/>
              <a:gd name="connsiteX19265" fmla="*/ 7962523 w 9143999"/>
              <a:gd name="connsiteY19265" fmla="*/ 6702289 h 6844842"/>
              <a:gd name="connsiteX19266" fmla="*/ 7930292 w 9143999"/>
              <a:gd name="connsiteY19266" fmla="*/ 6626797 h 6844842"/>
              <a:gd name="connsiteX19267" fmla="*/ 7994872 w 9143999"/>
              <a:gd name="connsiteY19267" fmla="*/ 6674230 h 6844842"/>
              <a:gd name="connsiteX19268" fmla="*/ 7978298 w 9143999"/>
              <a:gd name="connsiteY19268" fmla="*/ 6696518 h 6844842"/>
              <a:gd name="connsiteX19269" fmla="*/ 7962523 w 9143999"/>
              <a:gd name="connsiteY19269" fmla="*/ 6702289 h 6844842"/>
              <a:gd name="connsiteX19270" fmla="*/ 912166 w 9143999"/>
              <a:gd name="connsiteY19270" fmla="*/ 6702616 h 6844842"/>
              <a:gd name="connsiteX19271" fmla="*/ 890301 w 9143999"/>
              <a:gd name="connsiteY19271" fmla="*/ 6691374 h 6844842"/>
              <a:gd name="connsiteX19272" fmla="*/ 889728 w 9143999"/>
              <a:gd name="connsiteY19272" fmla="*/ 6627940 h 6844842"/>
              <a:gd name="connsiteX19273" fmla="*/ 966868 w 9143999"/>
              <a:gd name="connsiteY19273" fmla="*/ 6659942 h 6844842"/>
              <a:gd name="connsiteX19274" fmla="*/ 912166 w 9143999"/>
              <a:gd name="connsiteY19274" fmla="*/ 6702616 h 6844842"/>
              <a:gd name="connsiteX19275" fmla="*/ 8231831 w 9143999"/>
              <a:gd name="connsiteY19275" fmla="*/ 6702616 h 6844842"/>
              <a:gd name="connsiteX19276" fmla="*/ 8177129 w 9143999"/>
              <a:gd name="connsiteY19276" fmla="*/ 6659942 h 6844842"/>
              <a:gd name="connsiteX19277" fmla="*/ 8254269 w 9143999"/>
              <a:gd name="connsiteY19277" fmla="*/ 6627940 h 6844842"/>
              <a:gd name="connsiteX19278" fmla="*/ 8253696 w 9143999"/>
              <a:gd name="connsiteY19278" fmla="*/ 6691374 h 6844842"/>
              <a:gd name="connsiteX19279" fmla="*/ 8231831 w 9143999"/>
              <a:gd name="connsiteY19279" fmla="*/ 6702616 h 6844842"/>
              <a:gd name="connsiteX19280" fmla="*/ 3844413 w 9143999"/>
              <a:gd name="connsiteY19280" fmla="*/ 6703989 h 6844842"/>
              <a:gd name="connsiteX19281" fmla="*/ 3822999 w 9143999"/>
              <a:gd name="connsiteY19281" fmla="*/ 6703373 h 6844842"/>
              <a:gd name="connsiteX19282" fmla="*/ 3800139 w 9143999"/>
              <a:gd name="connsiteY19282" fmla="*/ 6629080 h 6844842"/>
              <a:gd name="connsiteX19283" fmla="*/ 3833286 w 9143999"/>
              <a:gd name="connsiteY19283" fmla="*/ 6616508 h 6844842"/>
              <a:gd name="connsiteX19284" fmla="*/ 3876720 w 9143999"/>
              <a:gd name="connsiteY19284" fmla="*/ 6660512 h 6844842"/>
              <a:gd name="connsiteX19285" fmla="*/ 3844413 w 9143999"/>
              <a:gd name="connsiteY19285" fmla="*/ 6703989 h 6844842"/>
              <a:gd name="connsiteX19286" fmla="*/ 5299584 w 9143999"/>
              <a:gd name="connsiteY19286" fmla="*/ 6703989 h 6844842"/>
              <a:gd name="connsiteX19287" fmla="*/ 5267277 w 9143999"/>
              <a:gd name="connsiteY19287" fmla="*/ 6660512 h 6844842"/>
              <a:gd name="connsiteX19288" fmla="*/ 5310711 w 9143999"/>
              <a:gd name="connsiteY19288" fmla="*/ 6616508 h 6844842"/>
              <a:gd name="connsiteX19289" fmla="*/ 5343858 w 9143999"/>
              <a:gd name="connsiteY19289" fmla="*/ 6629080 h 6844842"/>
              <a:gd name="connsiteX19290" fmla="*/ 5320998 w 9143999"/>
              <a:gd name="connsiteY19290" fmla="*/ 6703373 h 6844842"/>
              <a:gd name="connsiteX19291" fmla="*/ 5299584 w 9143999"/>
              <a:gd name="connsiteY19291" fmla="*/ 6703989 h 6844842"/>
              <a:gd name="connsiteX19292" fmla="*/ 3304340 w 9143999"/>
              <a:gd name="connsiteY19292" fmla="*/ 6803702 h 6844842"/>
              <a:gd name="connsiteX19293" fmla="*/ 3294624 w 9143999"/>
              <a:gd name="connsiteY19293" fmla="*/ 6793987 h 6844842"/>
              <a:gd name="connsiteX19294" fmla="*/ 3312341 w 9143999"/>
              <a:gd name="connsiteY19294" fmla="*/ 6782557 h 6844842"/>
              <a:gd name="connsiteX19295" fmla="*/ 3304340 w 9143999"/>
              <a:gd name="connsiteY19295" fmla="*/ 6803702 h 6844842"/>
              <a:gd name="connsiteX19296" fmla="*/ 5839657 w 9143999"/>
              <a:gd name="connsiteY19296" fmla="*/ 6803702 h 6844842"/>
              <a:gd name="connsiteX19297" fmla="*/ 5831656 w 9143999"/>
              <a:gd name="connsiteY19297" fmla="*/ 6782557 h 6844842"/>
              <a:gd name="connsiteX19298" fmla="*/ 5849373 w 9143999"/>
              <a:gd name="connsiteY19298" fmla="*/ 6793987 h 6844842"/>
              <a:gd name="connsiteX19299" fmla="*/ 5839657 w 9143999"/>
              <a:gd name="connsiteY19299" fmla="*/ 6803702 h 6844842"/>
              <a:gd name="connsiteX19300" fmla="*/ 2644228 w 9143999"/>
              <a:gd name="connsiteY19300" fmla="*/ 6804561 h 6844842"/>
              <a:gd name="connsiteX19301" fmla="*/ 2630441 w 9143999"/>
              <a:gd name="connsiteY19301" fmla="*/ 6799703 h 6844842"/>
              <a:gd name="connsiteX19302" fmla="*/ 2641299 w 9143999"/>
              <a:gd name="connsiteY19302" fmla="*/ 6776273 h 6844842"/>
              <a:gd name="connsiteX19303" fmla="*/ 2658444 w 9143999"/>
              <a:gd name="connsiteY19303" fmla="*/ 6799132 h 6844842"/>
              <a:gd name="connsiteX19304" fmla="*/ 2644228 w 9143999"/>
              <a:gd name="connsiteY19304" fmla="*/ 6804561 h 6844842"/>
              <a:gd name="connsiteX19305" fmla="*/ 6499769 w 9143999"/>
              <a:gd name="connsiteY19305" fmla="*/ 6804561 h 6844842"/>
              <a:gd name="connsiteX19306" fmla="*/ 6485553 w 9143999"/>
              <a:gd name="connsiteY19306" fmla="*/ 6799132 h 6844842"/>
              <a:gd name="connsiteX19307" fmla="*/ 6502698 w 9143999"/>
              <a:gd name="connsiteY19307" fmla="*/ 6776273 h 6844842"/>
              <a:gd name="connsiteX19308" fmla="*/ 6513556 w 9143999"/>
              <a:gd name="connsiteY19308" fmla="*/ 6799703 h 6844842"/>
              <a:gd name="connsiteX19309" fmla="*/ 6499769 w 9143999"/>
              <a:gd name="connsiteY19309" fmla="*/ 6804561 h 6844842"/>
              <a:gd name="connsiteX19310" fmla="*/ 3043577 w 9143999"/>
              <a:gd name="connsiteY19310" fmla="*/ 6804839 h 6844842"/>
              <a:gd name="connsiteX19311" fmla="*/ 3034433 w 9143999"/>
              <a:gd name="connsiteY19311" fmla="*/ 6798553 h 6844842"/>
              <a:gd name="connsiteX19312" fmla="*/ 3049864 w 9143999"/>
              <a:gd name="connsiteY19312" fmla="*/ 6785981 h 6844842"/>
              <a:gd name="connsiteX19313" fmla="*/ 3043577 w 9143999"/>
              <a:gd name="connsiteY19313" fmla="*/ 6804839 h 6844842"/>
              <a:gd name="connsiteX19314" fmla="*/ 6100420 w 9143999"/>
              <a:gd name="connsiteY19314" fmla="*/ 6804839 h 6844842"/>
              <a:gd name="connsiteX19315" fmla="*/ 6094133 w 9143999"/>
              <a:gd name="connsiteY19315" fmla="*/ 6785981 h 6844842"/>
              <a:gd name="connsiteX19316" fmla="*/ 6109564 w 9143999"/>
              <a:gd name="connsiteY19316" fmla="*/ 6798553 h 6844842"/>
              <a:gd name="connsiteX19317" fmla="*/ 6100420 w 9143999"/>
              <a:gd name="connsiteY19317" fmla="*/ 6804839 h 6844842"/>
              <a:gd name="connsiteX19318" fmla="*/ 3171388 w 9143999"/>
              <a:gd name="connsiteY19318" fmla="*/ 6804845 h 6844842"/>
              <a:gd name="connsiteX19319" fmla="*/ 3157672 w 9143999"/>
              <a:gd name="connsiteY19319" fmla="*/ 6793415 h 6844842"/>
              <a:gd name="connsiteX19320" fmla="*/ 3183961 w 9143999"/>
              <a:gd name="connsiteY19320" fmla="*/ 6784844 h 6844842"/>
              <a:gd name="connsiteX19321" fmla="*/ 3171388 w 9143999"/>
              <a:gd name="connsiteY19321" fmla="*/ 6804845 h 6844842"/>
              <a:gd name="connsiteX19322" fmla="*/ 5972609 w 9143999"/>
              <a:gd name="connsiteY19322" fmla="*/ 6804845 h 6844842"/>
              <a:gd name="connsiteX19323" fmla="*/ 5960036 w 9143999"/>
              <a:gd name="connsiteY19323" fmla="*/ 6784844 h 6844842"/>
              <a:gd name="connsiteX19324" fmla="*/ 5986325 w 9143999"/>
              <a:gd name="connsiteY19324" fmla="*/ 6793415 h 6844842"/>
              <a:gd name="connsiteX19325" fmla="*/ 5972609 w 9143999"/>
              <a:gd name="connsiteY19325" fmla="*/ 6804845 h 6844842"/>
              <a:gd name="connsiteX19326" fmla="*/ 655894 w 9143999"/>
              <a:gd name="connsiteY19326" fmla="*/ 6804850 h 6844842"/>
              <a:gd name="connsiteX19327" fmla="*/ 641593 w 9143999"/>
              <a:gd name="connsiteY19327" fmla="*/ 6790564 h 6844842"/>
              <a:gd name="connsiteX19328" fmla="*/ 668428 w 9143999"/>
              <a:gd name="connsiteY19328" fmla="*/ 6777991 h 6844842"/>
              <a:gd name="connsiteX19329" fmla="*/ 655894 w 9143999"/>
              <a:gd name="connsiteY19329" fmla="*/ 6804850 h 6844842"/>
              <a:gd name="connsiteX19330" fmla="*/ 8488103 w 9143999"/>
              <a:gd name="connsiteY19330" fmla="*/ 6804850 h 6844842"/>
              <a:gd name="connsiteX19331" fmla="*/ 8475569 w 9143999"/>
              <a:gd name="connsiteY19331" fmla="*/ 6777991 h 6844842"/>
              <a:gd name="connsiteX19332" fmla="*/ 8502404 w 9143999"/>
              <a:gd name="connsiteY19332" fmla="*/ 6790564 h 6844842"/>
              <a:gd name="connsiteX19333" fmla="*/ 8488103 w 9143999"/>
              <a:gd name="connsiteY19333" fmla="*/ 6804850 h 6844842"/>
              <a:gd name="connsiteX19334" fmla="*/ 2915348 w 9143999"/>
              <a:gd name="connsiteY19334" fmla="*/ 6806420 h 6844842"/>
              <a:gd name="connsiteX19335" fmla="*/ 2897488 w 9143999"/>
              <a:gd name="connsiteY19335" fmla="*/ 6802562 h 6844842"/>
              <a:gd name="connsiteX19336" fmla="*/ 2904346 w 9143999"/>
              <a:gd name="connsiteY19336" fmla="*/ 6772274 h 6844842"/>
              <a:gd name="connsiteX19337" fmla="*/ 2923777 w 9143999"/>
              <a:gd name="connsiteY19337" fmla="*/ 6793990 h 6844842"/>
              <a:gd name="connsiteX19338" fmla="*/ 2915348 w 9143999"/>
              <a:gd name="connsiteY19338" fmla="*/ 6806420 h 6844842"/>
              <a:gd name="connsiteX19339" fmla="*/ 6228649 w 9143999"/>
              <a:gd name="connsiteY19339" fmla="*/ 6806420 h 6844842"/>
              <a:gd name="connsiteX19340" fmla="*/ 6220220 w 9143999"/>
              <a:gd name="connsiteY19340" fmla="*/ 6793990 h 6844842"/>
              <a:gd name="connsiteX19341" fmla="*/ 6239651 w 9143999"/>
              <a:gd name="connsiteY19341" fmla="*/ 6772274 h 6844842"/>
              <a:gd name="connsiteX19342" fmla="*/ 6246509 w 9143999"/>
              <a:gd name="connsiteY19342" fmla="*/ 6802562 h 6844842"/>
              <a:gd name="connsiteX19343" fmla="*/ 6228649 w 9143999"/>
              <a:gd name="connsiteY19343" fmla="*/ 6806420 h 6844842"/>
              <a:gd name="connsiteX19344" fmla="*/ 1851106 w 9143999"/>
              <a:gd name="connsiteY19344" fmla="*/ 6806992 h 6844842"/>
              <a:gd name="connsiteX19345" fmla="*/ 1836738 w 9143999"/>
              <a:gd name="connsiteY19345" fmla="*/ 6802563 h 6844842"/>
              <a:gd name="connsiteX19346" fmla="*/ 1833309 w 9143999"/>
              <a:gd name="connsiteY19346" fmla="*/ 6783133 h 6844842"/>
              <a:gd name="connsiteX19347" fmla="*/ 1861313 w 9143999"/>
              <a:gd name="connsiteY19347" fmla="*/ 6777418 h 6844842"/>
              <a:gd name="connsiteX19348" fmla="*/ 1851106 w 9143999"/>
              <a:gd name="connsiteY19348" fmla="*/ 6806992 h 6844842"/>
              <a:gd name="connsiteX19349" fmla="*/ 7292891 w 9143999"/>
              <a:gd name="connsiteY19349" fmla="*/ 6806992 h 6844842"/>
              <a:gd name="connsiteX19350" fmla="*/ 7282684 w 9143999"/>
              <a:gd name="connsiteY19350" fmla="*/ 6777418 h 6844842"/>
              <a:gd name="connsiteX19351" fmla="*/ 7310688 w 9143999"/>
              <a:gd name="connsiteY19351" fmla="*/ 6783133 h 6844842"/>
              <a:gd name="connsiteX19352" fmla="*/ 7307259 w 9143999"/>
              <a:gd name="connsiteY19352" fmla="*/ 6802563 h 6844842"/>
              <a:gd name="connsiteX19353" fmla="*/ 7292891 w 9143999"/>
              <a:gd name="connsiteY19353" fmla="*/ 6806992 h 6844842"/>
              <a:gd name="connsiteX19354" fmla="*/ 2773680 w 9143999"/>
              <a:gd name="connsiteY19354" fmla="*/ 6809988 h 6844842"/>
              <a:gd name="connsiteX19355" fmla="*/ 2765679 w 9143999"/>
              <a:gd name="connsiteY19355" fmla="*/ 6806559 h 6844842"/>
              <a:gd name="connsiteX19356" fmla="*/ 2766250 w 9143999"/>
              <a:gd name="connsiteY19356" fmla="*/ 6776842 h 6844842"/>
              <a:gd name="connsiteX19357" fmla="*/ 2792539 w 9143999"/>
              <a:gd name="connsiteY19357" fmla="*/ 6790557 h 6844842"/>
              <a:gd name="connsiteX19358" fmla="*/ 2773680 w 9143999"/>
              <a:gd name="connsiteY19358" fmla="*/ 6809988 h 6844842"/>
              <a:gd name="connsiteX19359" fmla="*/ 6370317 w 9143999"/>
              <a:gd name="connsiteY19359" fmla="*/ 6809988 h 6844842"/>
              <a:gd name="connsiteX19360" fmla="*/ 6351458 w 9143999"/>
              <a:gd name="connsiteY19360" fmla="*/ 6790557 h 6844842"/>
              <a:gd name="connsiteX19361" fmla="*/ 6377747 w 9143999"/>
              <a:gd name="connsiteY19361" fmla="*/ 6776842 h 6844842"/>
              <a:gd name="connsiteX19362" fmla="*/ 6378318 w 9143999"/>
              <a:gd name="connsiteY19362" fmla="*/ 6806559 h 6844842"/>
              <a:gd name="connsiteX19363" fmla="*/ 6370317 w 9143999"/>
              <a:gd name="connsiteY19363" fmla="*/ 6809988 h 6844842"/>
              <a:gd name="connsiteX19364" fmla="*/ 527837 w 9143999"/>
              <a:gd name="connsiteY19364" fmla="*/ 6810275 h 6844842"/>
              <a:gd name="connsiteX19365" fmla="*/ 512621 w 9143999"/>
              <a:gd name="connsiteY19365" fmla="*/ 6802560 h 6844842"/>
              <a:gd name="connsiteX19366" fmla="*/ 508049 w 9143999"/>
              <a:gd name="connsiteY19366" fmla="*/ 6783701 h 6844842"/>
              <a:gd name="connsiteX19367" fmla="*/ 538913 w 9143999"/>
              <a:gd name="connsiteY19367" fmla="*/ 6781987 h 6844842"/>
              <a:gd name="connsiteX19368" fmla="*/ 538340 w 9143999"/>
              <a:gd name="connsiteY19368" fmla="*/ 6802560 h 6844842"/>
              <a:gd name="connsiteX19369" fmla="*/ 527837 w 9143999"/>
              <a:gd name="connsiteY19369" fmla="*/ 6810275 h 6844842"/>
              <a:gd name="connsiteX19370" fmla="*/ 8616160 w 9143999"/>
              <a:gd name="connsiteY19370" fmla="*/ 6810275 h 6844842"/>
              <a:gd name="connsiteX19371" fmla="*/ 8605657 w 9143999"/>
              <a:gd name="connsiteY19371" fmla="*/ 6802560 h 6844842"/>
              <a:gd name="connsiteX19372" fmla="*/ 8605084 w 9143999"/>
              <a:gd name="connsiteY19372" fmla="*/ 6781987 h 6844842"/>
              <a:gd name="connsiteX19373" fmla="*/ 8635948 w 9143999"/>
              <a:gd name="connsiteY19373" fmla="*/ 6783701 h 6844842"/>
              <a:gd name="connsiteX19374" fmla="*/ 8631376 w 9143999"/>
              <a:gd name="connsiteY19374" fmla="*/ 6802560 h 6844842"/>
              <a:gd name="connsiteX19375" fmla="*/ 8616160 w 9143999"/>
              <a:gd name="connsiteY19375" fmla="*/ 6810275 h 6844842"/>
              <a:gd name="connsiteX19376" fmla="*/ 1716434 w 9143999"/>
              <a:gd name="connsiteY19376" fmla="*/ 6815842 h 6844842"/>
              <a:gd name="connsiteX19377" fmla="*/ 1700360 w 9143999"/>
              <a:gd name="connsiteY19377" fmla="*/ 6805413 h 6844842"/>
              <a:gd name="connsiteX19378" fmla="*/ 1718648 w 9143999"/>
              <a:gd name="connsiteY19378" fmla="*/ 6771695 h 6844842"/>
              <a:gd name="connsiteX19379" fmla="*/ 1731221 w 9143999"/>
              <a:gd name="connsiteY19379" fmla="*/ 6808270 h 6844842"/>
              <a:gd name="connsiteX19380" fmla="*/ 1716434 w 9143999"/>
              <a:gd name="connsiteY19380" fmla="*/ 6815842 h 6844842"/>
              <a:gd name="connsiteX19381" fmla="*/ 7427563 w 9143999"/>
              <a:gd name="connsiteY19381" fmla="*/ 6815842 h 6844842"/>
              <a:gd name="connsiteX19382" fmla="*/ 7412776 w 9143999"/>
              <a:gd name="connsiteY19382" fmla="*/ 6808270 h 6844842"/>
              <a:gd name="connsiteX19383" fmla="*/ 7425349 w 9143999"/>
              <a:gd name="connsiteY19383" fmla="*/ 6771695 h 6844842"/>
              <a:gd name="connsiteX19384" fmla="*/ 7443637 w 9143999"/>
              <a:gd name="connsiteY19384" fmla="*/ 6805413 h 6844842"/>
              <a:gd name="connsiteX19385" fmla="*/ 7427563 w 9143999"/>
              <a:gd name="connsiteY19385" fmla="*/ 6815842 h 6844842"/>
              <a:gd name="connsiteX19386" fmla="*/ 2378827 w 9143999"/>
              <a:gd name="connsiteY19386" fmla="*/ 6816268 h 6844842"/>
              <a:gd name="connsiteX19387" fmla="*/ 2361111 w 9143999"/>
              <a:gd name="connsiteY19387" fmla="*/ 6804266 h 6844842"/>
              <a:gd name="connsiteX19388" fmla="*/ 2378827 w 9143999"/>
              <a:gd name="connsiteY19388" fmla="*/ 6773405 h 6844842"/>
              <a:gd name="connsiteX19389" fmla="*/ 2396544 w 9143999"/>
              <a:gd name="connsiteY19389" fmla="*/ 6804266 h 6844842"/>
              <a:gd name="connsiteX19390" fmla="*/ 2378827 w 9143999"/>
              <a:gd name="connsiteY19390" fmla="*/ 6816268 h 6844842"/>
              <a:gd name="connsiteX19391" fmla="*/ 4364515 w 9143999"/>
              <a:gd name="connsiteY19391" fmla="*/ 6816268 h 6844842"/>
              <a:gd name="connsiteX19392" fmla="*/ 4346799 w 9143999"/>
              <a:gd name="connsiteY19392" fmla="*/ 6804266 h 6844842"/>
              <a:gd name="connsiteX19393" fmla="*/ 4364515 w 9143999"/>
              <a:gd name="connsiteY19393" fmla="*/ 6773405 h 6844842"/>
              <a:gd name="connsiteX19394" fmla="*/ 4382232 w 9143999"/>
              <a:gd name="connsiteY19394" fmla="*/ 6804266 h 6844842"/>
              <a:gd name="connsiteX19395" fmla="*/ 4364515 w 9143999"/>
              <a:gd name="connsiteY19395" fmla="*/ 6816268 h 6844842"/>
              <a:gd name="connsiteX19396" fmla="*/ 4779482 w 9143999"/>
              <a:gd name="connsiteY19396" fmla="*/ 6816268 h 6844842"/>
              <a:gd name="connsiteX19397" fmla="*/ 4761765 w 9143999"/>
              <a:gd name="connsiteY19397" fmla="*/ 6804266 h 6844842"/>
              <a:gd name="connsiteX19398" fmla="*/ 4779482 w 9143999"/>
              <a:gd name="connsiteY19398" fmla="*/ 6773405 h 6844842"/>
              <a:gd name="connsiteX19399" fmla="*/ 4797198 w 9143999"/>
              <a:gd name="connsiteY19399" fmla="*/ 6804266 h 6844842"/>
              <a:gd name="connsiteX19400" fmla="*/ 4779482 w 9143999"/>
              <a:gd name="connsiteY19400" fmla="*/ 6816268 h 6844842"/>
              <a:gd name="connsiteX19401" fmla="*/ 6765170 w 9143999"/>
              <a:gd name="connsiteY19401" fmla="*/ 6816268 h 6844842"/>
              <a:gd name="connsiteX19402" fmla="*/ 6747453 w 9143999"/>
              <a:gd name="connsiteY19402" fmla="*/ 6804266 h 6844842"/>
              <a:gd name="connsiteX19403" fmla="*/ 6765170 w 9143999"/>
              <a:gd name="connsiteY19403" fmla="*/ 6773405 h 6844842"/>
              <a:gd name="connsiteX19404" fmla="*/ 6782886 w 9143999"/>
              <a:gd name="connsiteY19404" fmla="*/ 6804266 h 6844842"/>
              <a:gd name="connsiteX19405" fmla="*/ 6765170 w 9143999"/>
              <a:gd name="connsiteY19405" fmla="*/ 6816268 h 6844842"/>
              <a:gd name="connsiteX19406" fmla="*/ 1316871 w 9143999"/>
              <a:gd name="connsiteY19406" fmla="*/ 6818770 h 6844842"/>
              <a:gd name="connsiteX19407" fmla="*/ 1304370 w 9143999"/>
              <a:gd name="connsiteY19407" fmla="*/ 6812841 h 6844842"/>
              <a:gd name="connsiteX19408" fmla="*/ 1291797 w 9143999"/>
              <a:gd name="connsiteY19408" fmla="*/ 6793410 h 6844842"/>
              <a:gd name="connsiteX19409" fmla="*/ 1328373 w 9143999"/>
              <a:gd name="connsiteY19409" fmla="*/ 6769979 h 6844842"/>
              <a:gd name="connsiteX19410" fmla="*/ 1328944 w 9143999"/>
              <a:gd name="connsiteY19410" fmla="*/ 6813983 h 6844842"/>
              <a:gd name="connsiteX19411" fmla="*/ 1316871 w 9143999"/>
              <a:gd name="connsiteY19411" fmla="*/ 6818770 h 6844842"/>
              <a:gd name="connsiteX19412" fmla="*/ 7827126 w 9143999"/>
              <a:gd name="connsiteY19412" fmla="*/ 6818770 h 6844842"/>
              <a:gd name="connsiteX19413" fmla="*/ 7815053 w 9143999"/>
              <a:gd name="connsiteY19413" fmla="*/ 6813983 h 6844842"/>
              <a:gd name="connsiteX19414" fmla="*/ 7815624 w 9143999"/>
              <a:gd name="connsiteY19414" fmla="*/ 6769979 h 6844842"/>
              <a:gd name="connsiteX19415" fmla="*/ 7852200 w 9143999"/>
              <a:gd name="connsiteY19415" fmla="*/ 6793410 h 6844842"/>
              <a:gd name="connsiteX19416" fmla="*/ 7839627 w 9143999"/>
              <a:gd name="connsiteY19416" fmla="*/ 6812841 h 6844842"/>
              <a:gd name="connsiteX19417" fmla="*/ 7827126 w 9143999"/>
              <a:gd name="connsiteY19417" fmla="*/ 6818770 h 6844842"/>
              <a:gd name="connsiteX19418" fmla="*/ 2115356 w 9143999"/>
              <a:gd name="connsiteY19418" fmla="*/ 6820129 h 6844842"/>
              <a:gd name="connsiteX19419" fmla="*/ 2094639 w 9143999"/>
              <a:gd name="connsiteY19419" fmla="*/ 6811700 h 6844842"/>
              <a:gd name="connsiteX19420" fmla="*/ 2095210 w 9143999"/>
              <a:gd name="connsiteY19420" fmla="*/ 6774553 h 6844842"/>
              <a:gd name="connsiteX19421" fmla="*/ 2133501 w 9143999"/>
              <a:gd name="connsiteY19421" fmla="*/ 6776839 h 6844842"/>
              <a:gd name="connsiteX19422" fmla="*/ 2135215 w 9143999"/>
              <a:gd name="connsiteY19422" fmla="*/ 6803699 h 6844842"/>
              <a:gd name="connsiteX19423" fmla="*/ 2115356 w 9143999"/>
              <a:gd name="connsiteY19423" fmla="*/ 6820129 h 6844842"/>
              <a:gd name="connsiteX19424" fmla="*/ 7028641 w 9143999"/>
              <a:gd name="connsiteY19424" fmla="*/ 6820129 h 6844842"/>
              <a:gd name="connsiteX19425" fmla="*/ 7008782 w 9143999"/>
              <a:gd name="connsiteY19425" fmla="*/ 6803699 h 6844842"/>
              <a:gd name="connsiteX19426" fmla="*/ 7010496 w 9143999"/>
              <a:gd name="connsiteY19426" fmla="*/ 6776839 h 6844842"/>
              <a:gd name="connsiteX19427" fmla="*/ 7048787 w 9143999"/>
              <a:gd name="connsiteY19427" fmla="*/ 6774553 h 6844842"/>
              <a:gd name="connsiteX19428" fmla="*/ 7049358 w 9143999"/>
              <a:gd name="connsiteY19428" fmla="*/ 6811700 h 6844842"/>
              <a:gd name="connsiteX19429" fmla="*/ 7028641 w 9143999"/>
              <a:gd name="connsiteY19429" fmla="*/ 6820129 h 6844842"/>
              <a:gd name="connsiteX19430" fmla="*/ 3975667 w 9143999"/>
              <a:gd name="connsiteY19430" fmla="*/ 6820135 h 6844842"/>
              <a:gd name="connsiteX19431" fmla="*/ 3942805 w 9143999"/>
              <a:gd name="connsiteY19431" fmla="*/ 6807705 h 6844842"/>
              <a:gd name="connsiteX19432" fmla="*/ 3942234 w 9143999"/>
              <a:gd name="connsiteY19432" fmla="*/ 6776273 h 6844842"/>
              <a:gd name="connsiteX19433" fmla="*/ 3996526 w 9143999"/>
              <a:gd name="connsiteY19433" fmla="*/ 6792274 h 6844842"/>
              <a:gd name="connsiteX19434" fmla="*/ 3975667 w 9143999"/>
              <a:gd name="connsiteY19434" fmla="*/ 6820135 h 6844842"/>
              <a:gd name="connsiteX19435" fmla="*/ 5168330 w 9143999"/>
              <a:gd name="connsiteY19435" fmla="*/ 6820135 h 6844842"/>
              <a:gd name="connsiteX19436" fmla="*/ 5147471 w 9143999"/>
              <a:gd name="connsiteY19436" fmla="*/ 6792274 h 6844842"/>
              <a:gd name="connsiteX19437" fmla="*/ 5201763 w 9143999"/>
              <a:gd name="connsiteY19437" fmla="*/ 6776273 h 6844842"/>
              <a:gd name="connsiteX19438" fmla="*/ 5201192 w 9143999"/>
              <a:gd name="connsiteY19438" fmla="*/ 6807705 h 6844842"/>
              <a:gd name="connsiteX19439" fmla="*/ 5168330 w 9143999"/>
              <a:gd name="connsiteY19439" fmla="*/ 6820135 h 6844842"/>
              <a:gd name="connsiteX19440" fmla="*/ 2245449 w 9143999"/>
              <a:gd name="connsiteY19440" fmla="*/ 6821057 h 6844842"/>
              <a:gd name="connsiteX19441" fmla="*/ 2228161 w 9143999"/>
              <a:gd name="connsiteY19441" fmla="*/ 6808842 h 6844842"/>
              <a:gd name="connsiteX19442" fmla="*/ 2233876 w 9143999"/>
              <a:gd name="connsiteY19442" fmla="*/ 6770552 h 6844842"/>
              <a:gd name="connsiteX19443" fmla="*/ 2264165 w 9143999"/>
              <a:gd name="connsiteY19443" fmla="*/ 6773981 h 6844842"/>
              <a:gd name="connsiteX19444" fmla="*/ 2261879 w 9143999"/>
              <a:gd name="connsiteY19444" fmla="*/ 6810555 h 6844842"/>
              <a:gd name="connsiteX19445" fmla="*/ 2245449 w 9143999"/>
              <a:gd name="connsiteY19445" fmla="*/ 6821057 h 6844842"/>
              <a:gd name="connsiteX19446" fmla="*/ 4231137 w 9143999"/>
              <a:gd name="connsiteY19446" fmla="*/ 6821057 h 6844842"/>
              <a:gd name="connsiteX19447" fmla="*/ 4213849 w 9143999"/>
              <a:gd name="connsiteY19447" fmla="*/ 6808842 h 6844842"/>
              <a:gd name="connsiteX19448" fmla="*/ 4219564 w 9143999"/>
              <a:gd name="connsiteY19448" fmla="*/ 6770552 h 6844842"/>
              <a:gd name="connsiteX19449" fmla="*/ 4249853 w 9143999"/>
              <a:gd name="connsiteY19449" fmla="*/ 6773981 h 6844842"/>
              <a:gd name="connsiteX19450" fmla="*/ 4247567 w 9143999"/>
              <a:gd name="connsiteY19450" fmla="*/ 6810555 h 6844842"/>
              <a:gd name="connsiteX19451" fmla="*/ 4231137 w 9143999"/>
              <a:gd name="connsiteY19451" fmla="*/ 6821057 h 6844842"/>
              <a:gd name="connsiteX19452" fmla="*/ 4912860 w 9143999"/>
              <a:gd name="connsiteY19452" fmla="*/ 6821057 h 6844842"/>
              <a:gd name="connsiteX19453" fmla="*/ 4896430 w 9143999"/>
              <a:gd name="connsiteY19453" fmla="*/ 6810555 h 6844842"/>
              <a:gd name="connsiteX19454" fmla="*/ 4894144 w 9143999"/>
              <a:gd name="connsiteY19454" fmla="*/ 6773981 h 6844842"/>
              <a:gd name="connsiteX19455" fmla="*/ 4924433 w 9143999"/>
              <a:gd name="connsiteY19455" fmla="*/ 6770552 h 6844842"/>
              <a:gd name="connsiteX19456" fmla="*/ 4930148 w 9143999"/>
              <a:gd name="connsiteY19456" fmla="*/ 6808842 h 6844842"/>
              <a:gd name="connsiteX19457" fmla="*/ 4912860 w 9143999"/>
              <a:gd name="connsiteY19457" fmla="*/ 6821057 h 6844842"/>
              <a:gd name="connsiteX19458" fmla="*/ 6898548 w 9143999"/>
              <a:gd name="connsiteY19458" fmla="*/ 6821057 h 6844842"/>
              <a:gd name="connsiteX19459" fmla="*/ 6882118 w 9143999"/>
              <a:gd name="connsiteY19459" fmla="*/ 6810555 h 6844842"/>
              <a:gd name="connsiteX19460" fmla="*/ 6879832 w 9143999"/>
              <a:gd name="connsiteY19460" fmla="*/ 6773981 h 6844842"/>
              <a:gd name="connsiteX19461" fmla="*/ 6910121 w 9143999"/>
              <a:gd name="connsiteY19461" fmla="*/ 6770552 h 6844842"/>
              <a:gd name="connsiteX19462" fmla="*/ 6915836 w 9143999"/>
              <a:gd name="connsiteY19462" fmla="*/ 6808842 h 6844842"/>
              <a:gd name="connsiteX19463" fmla="*/ 6898548 w 9143999"/>
              <a:gd name="connsiteY19463" fmla="*/ 6821057 h 6844842"/>
              <a:gd name="connsiteX19464" fmla="*/ 1190347 w 9143999"/>
              <a:gd name="connsiteY19464" fmla="*/ 6821271 h 6844842"/>
              <a:gd name="connsiteX19465" fmla="*/ 1167416 w 9143999"/>
              <a:gd name="connsiteY19465" fmla="*/ 6808841 h 6844842"/>
              <a:gd name="connsiteX19466" fmla="*/ 1163987 w 9143999"/>
              <a:gd name="connsiteY19466" fmla="*/ 6773981 h 6844842"/>
              <a:gd name="connsiteX19467" fmla="*/ 1208564 w 9143999"/>
              <a:gd name="connsiteY19467" fmla="*/ 6776838 h 6844842"/>
              <a:gd name="connsiteX19468" fmla="*/ 1208564 w 9143999"/>
              <a:gd name="connsiteY19468" fmla="*/ 6805412 h 6844842"/>
              <a:gd name="connsiteX19469" fmla="*/ 1190347 w 9143999"/>
              <a:gd name="connsiteY19469" fmla="*/ 6821271 h 6844842"/>
              <a:gd name="connsiteX19470" fmla="*/ 7953650 w 9143999"/>
              <a:gd name="connsiteY19470" fmla="*/ 6821271 h 6844842"/>
              <a:gd name="connsiteX19471" fmla="*/ 7935433 w 9143999"/>
              <a:gd name="connsiteY19471" fmla="*/ 6805412 h 6844842"/>
              <a:gd name="connsiteX19472" fmla="*/ 7935433 w 9143999"/>
              <a:gd name="connsiteY19472" fmla="*/ 6776838 h 6844842"/>
              <a:gd name="connsiteX19473" fmla="*/ 7980010 w 9143999"/>
              <a:gd name="connsiteY19473" fmla="*/ 6773981 h 6844842"/>
              <a:gd name="connsiteX19474" fmla="*/ 7976581 w 9143999"/>
              <a:gd name="connsiteY19474" fmla="*/ 6808841 h 6844842"/>
              <a:gd name="connsiteX19475" fmla="*/ 7953650 w 9143999"/>
              <a:gd name="connsiteY19475" fmla="*/ 6821271 h 6844842"/>
              <a:gd name="connsiteX19476" fmla="*/ 920808 w 9143999"/>
              <a:gd name="connsiteY19476" fmla="*/ 6821290 h 6844842"/>
              <a:gd name="connsiteX19477" fmla="*/ 906314 w 9143999"/>
              <a:gd name="connsiteY19477" fmla="*/ 6817414 h 6844842"/>
              <a:gd name="connsiteX19478" fmla="*/ 896067 w 9143999"/>
              <a:gd name="connsiteY19478" fmla="*/ 6795128 h 6844842"/>
              <a:gd name="connsiteX19479" fmla="*/ 907468 w 9143999"/>
              <a:gd name="connsiteY19479" fmla="*/ 6768839 h 6844842"/>
              <a:gd name="connsiteX19480" fmla="*/ 949741 w 9143999"/>
              <a:gd name="connsiteY19480" fmla="*/ 6787698 h 6844842"/>
              <a:gd name="connsiteX19481" fmla="*/ 920808 w 9143999"/>
              <a:gd name="connsiteY19481" fmla="*/ 6821290 h 6844842"/>
              <a:gd name="connsiteX19482" fmla="*/ 8223189 w 9143999"/>
              <a:gd name="connsiteY19482" fmla="*/ 6821290 h 6844842"/>
              <a:gd name="connsiteX19483" fmla="*/ 8194256 w 9143999"/>
              <a:gd name="connsiteY19483" fmla="*/ 6787698 h 6844842"/>
              <a:gd name="connsiteX19484" fmla="*/ 8236529 w 9143999"/>
              <a:gd name="connsiteY19484" fmla="*/ 6768839 h 6844842"/>
              <a:gd name="connsiteX19485" fmla="*/ 8247930 w 9143999"/>
              <a:gd name="connsiteY19485" fmla="*/ 6795128 h 6844842"/>
              <a:gd name="connsiteX19486" fmla="*/ 8237683 w 9143999"/>
              <a:gd name="connsiteY19486" fmla="*/ 6817414 h 6844842"/>
              <a:gd name="connsiteX19487" fmla="*/ 8223189 w 9143999"/>
              <a:gd name="connsiteY19487" fmla="*/ 6821290 h 6844842"/>
              <a:gd name="connsiteX19488" fmla="*/ 1584913 w 9143999"/>
              <a:gd name="connsiteY19488" fmla="*/ 6821341 h 6844842"/>
              <a:gd name="connsiteX19489" fmla="*/ 1565696 w 9143999"/>
              <a:gd name="connsiteY19489" fmla="*/ 6809412 h 6844842"/>
              <a:gd name="connsiteX19490" fmla="*/ 1565696 w 9143999"/>
              <a:gd name="connsiteY19490" fmla="*/ 6773409 h 6844842"/>
              <a:gd name="connsiteX19491" fmla="*/ 1602843 w 9143999"/>
              <a:gd name="connsiteY19491" fmla="*/ 6810555 h 6844842"/>
              <a:gd name="connsiteX19492" fmla="*/ 1584913 w 9143999"/>
              <a:gd name="connsiteY19492" fmla="*/ 6821341 h 6844842"/>
              <a:gd name="connsiteX19493" fmla="*/ 7559084 w 9143999"/>
              <a:gd name="connsiteY19493" fmla="*/ 6821341 h 6844842"/>
              <a:gd name="connsiteX19494" fmla="*/ 7541154 w 9143999"/>
              <a:gd name="connsiteY19494" fmla="*/ 6810555 h 6844842"/>
              <a:gd name="connsiteX19495" fmla="*/ 7578301 w 9143999"/>
              <a:gd name="connsiteY19495" fmla="*/ 6773409 h 6844842"/>
              <a:gd name="connsiteX19496" fmla="*/ 7578301 w 9143999"/>
              <a:gd name="connsiteY19496" fmla="*/ 6809412 h 6844842"/>
              <a:gd name="connsiteX19497" fmla="*/ 7559084 w 9143999"/>
              <a:gd name="connsiteY19497" fmla="*/ 6821341 h 6844842"/>
              <a:gd name="connsiteX19498" fmla="*/ 4104327 w 9143999"/>
              <a:gd name="connsiteY19498" fmla="*/ 6821700 h 6844842"/>
              <a:gd name="connsiteX19499" fmla="*/ 4080324 w 9143999"/>
              <a:gd name="connsiteY19499" fmla="*/ 6811699 h 6844842"/>
              <a:gd name="connsiteX19500" fmla="*/ 4081467 w 9143999"/>
              <a:gd name="connsiteY19500" fmla="*/ 6770552 h 6844842"/>
              <a:gd name="connsiteX19501" fmla="*/ 4124330 w 9143999"/>
              <a:gd name="connsiteY19501" fmla="*/ 6775696 h 6844842"/>
              <a:gd name="connsiteX19502" fmla="*/ 4124901 w 9143999"/>
              <a:gd name="connsiteY19502" fmla="*/ 6804270 h 6844842"/>
              <a:gd name="connsiteX19503" fmla="*/ 4104327 w 9143999"/>
              <a:gd name="connsiteY19503" fmla="*/ 6821700 h 6844842"/>
              <a:gd name="connsiteX19504" fmla="*/ 5039670 w 9143999"/>
              <a:gd name="connsiteY19504" fmla="*/ 6821700 h 6844842"/>
              <a:gd name="connsiteX19505" fmla="*/ 5019096 w 9143999"/>
              <a:gd name="connsiteY19505" fmla="*/ 6804270 h 6844842"/>
              <a:gd name="connsiteX19506" fmla="*/ 5019667 w 9143999"/>
              <a:gd name="connsiteY19506" fmla="*/ 6775696 h 6844842"/>
              <a:gd name="connsiteX19507" fmla="*/ 5062530 w 9143999"/>
              <a:gd name="connsiteY19507" fmla="*/ 6770552 h 6844842"/>
              <a:gd name="connsiteX19508" fmla="*/ 5063673 w 9143999"/>
              <a:gd name="connsiteY19508" fmla="*/ 6811699 h 6844842"/>
              <a:gd name="connsiteX19509" fmla="*/ 5039670 w 9143999"/>
              <a:gd name="connsiteY19509" fmla="*/ 6821700 h 6844842"/>
              <a:gd name="connsiteX19510" fmla="*/ 3565456 w 9143999"/>
              <a:gd name="connsiteY19510" fmla="*/ 6821703 h 6844842"/>
              <a:gd name="connsiteX19511" fmla="*/ 3542239 w 9143999"/>
              <a:gd name="connsiteY19511" fmla="*/ 6807131 h 6844842"/>
              <a:gd name="connsiteX19512" fmla="*/ 3543953 w 9143999"/>
              <a:gd name="connsiteY19512" fmla="*/ 6777414 h 6844842"/>
              <a:gd name="connsiteX19513" fmla="*/ 3587959 w 9143999"/>
              <a:gd name="connsiteY19513" fmla="*/ 6768270 h 6844842"/>
              <a:gd name="connsiteX19514" fmla="*/ 3592531 w 9143999"/>
              <a:gd name="connsiteY19514" fmla="*/ 6812274 h 6844842"/>
              <a:gd name="connsiteX19515" fmla="*/ 3565456 w 9143999"/>
              <a:gd name="connsiteY19515" fmla="*/ 6821703 h 6844842"/>
              <a:gd name="connsiteX19516" fmla="*/ 5578541 w 9143999"/>
              <a:gd name="connsiteY19516" fmla="*/ 6821703 h 6844842"/>
              <a:gd name="connsiteX19517" fmla="*/ 5551466 w 9143999"/>
              <a:gd name="connsiteY19517" fmla="*/ 6812274 h 6844842"/>
              <a:gd name="connsiteX19518" fmla="*/ 5556038 w 9143999"/>
              <a:gd name="connsiteY19518" fmla="*/ 6768270 h 6844842"/>
              <a:gd name="connsiteX19519" fmla="*/ 5600044 w 9143999"/>
              <a:gd name="connsiteY19519" fmla="*/ 6777414 h 6844842"/>
              <a:gd name="connsiteX19520" fmla="*/ 5601758 w 9143999"/>
              <a:gd name="connsiteY19520" fmla="*/ 6807131 h 6844842"/>
              <a:gd name="connsiteX19521" fmla="*/ 5578541 w 9143999"/>
              <a:gd name="connsiteY19521" fmla="*/ 6821703 h 6844842"/>
              <a:gd name="connsiteX19522" fmla="*/ 393380 w 9143999"/>
              <a:gd name="connsiteY19522" fmla="*/ 6827705 h 6844842"/>
              <a:gd name="connsiteX19523" fmla="*/ 375638 w 9143999"/>
              <a:gd name="connsiteY19523" fmla="*/ 6823133 h 6844842"/>
              <a:gd name="connsiteX19524" fmla="*/ 360178 w 9143999"/>
              <a:gd name="connsiteY19524" fmla="*/ 6805417 h 6844842"/>
              <a:gd name="connsiteX19525" fmla="*/ 360749 w 9143999"/>
              <a:gd name="connsiteY19525" fmla="*/ 6775129 h 6844842"/>
              <a:gd name="connsiteX19526" fmla="*/ 424853 w 9143999"/>
              <a:gd name="connsiteY19526" fmla="*/ 6775700 h 6844842"/>
              <a:gd name="connsiteX19527" fmla="*/ 393380 w 9143999"/>
              <a:gd name="connsiteY19527" fmla="*/ 6827705 h 6844842"/>
              <a:gd name="connsiteX19528" fmla="*/ 8750617 w 9143999"/>
              <a:gd name="connsiteY19528" fmla="*/ 6827705 h 6844842"/>
              <a:gd name="connsiteX19529" fmla="*/ 8719144 w 9143999"/>
              <a:gd name="connsiteY19529" fmla="*/ 6775700 h 6844842"/>
              <a:gd name="connsiteX19530" fmla="*/ 8783248 w 9143999"/>
              <a:gd name="connsiteY19530" fmla="*/ 6775129 h 6844842"/>
              <a:gd name="connsiteX19531" fmla="*/ 8783819 w 9143999"/>
              <a:gd name="connsiteY19531" fmla="*/ 6805417 h 6844842"/>
              <a:gd name="connsiteX19532" fmla="*/ 8768359 w 9143999"/>
              <a:gd name="connsiteY19532" fmla="*/ 6823133 h 6844842"/>
              <a:gd name="connsiteX19533" fmla="*/ 8750617 w 9143999"/>
              <a:gd name="connsiteY19533" fmla="*/ 6827705 h 6844842"/>
              <a:gd name="connsiteX19534" fmla="*/ 0 w 9143999"/>
              <a:gd name="connsiteY19534" fmla="*/ 6842612 h 6844842"/>
              <a:gd name="connsiteX19535" fmla="*/ 0 w 9143999"/>
              <a:gd name="connsiteY19535" fmla="*/ 6753931 h 6844842"/>
              <a:gd name="connsiteX19536" fmla="*/ 15608 w 9143999"/>
              <a:gd name="connsiteY19536" fmla="*/ 6756467 h 6844842"/>
              <a:gd name="connsiteX19537" fmla="*/ 27653 w 9143999"/>
              <a:gd name="connsiteY19537" fmla="*/ 6767683 h 6844842"/>
              <a:gd name="connsiteX19538" fmla="*/ 22498 w 9143999"/>
              <a:gd name="connsiteY19538" fmla="*/ 6818545 h 6844842"/>
              <a:gd name="connsiteX19539" fmla="*/ 8139 w 9143999"/>
              <a:gd name="connsiteY19539" fmla="*/ 6839690 h 6844842"/>
              <a:gd name="connsiteX19540" fmla="*/ 9143999 w 9143999"/>
              <a:gd name="connsiteY19540" fmla="*/ 6842613 h 6844842"/>
              <a:gd name="connsiteX19541" fmla="*/ 9135858 w 9143999"/>
              <a:gd name="connsiteY19541" fmla="*/ 6839690 h 6844842"/>
              <a:gd name="connsiteX19542" fmla="*/ 9121499 w 9143999"/>
              <a:gd name="connsiteY19542" fmla="*/ 6818545 h 6844842"/>
              <a:gd name="connsiteX19543" fmla="*/ 9116344 w 9143999"/>
              <a:gd name="connsiteY19543" fmla="*/ 6767683 h 6844842"/>
              <a:gd name="connsiteX19544" fmla="*/ 9128389 w 9143999"/>
              <a:gd name="connsiteY19544" fmla="*/ 6756467 h 6844842"/>
              <a:gd name="connsiteX19545" fmla="*/ 9143999 w 9143999"/>
              <a:gd name="connsiteY19545" fmla="*/ 6753931 h 6844842"/>
              <a:gd name="connsiteX19546" fmla="*/ 1982263 w 9143999"/>
              <a:gd name="connsiteY19546" fmla="*/ 6844832 h 6844842"/>
              <a:gd name="connsiteX19547" fmla="*/ 1976548 w 9143999"/>
              <a:gd name="connsiteY19547" fmla="*/ 6837975 h 6844842"/>
              <a:gd name="connsiteX19548" fmla="*/ 1959403 w 9143999"/>
              <a:gd name="connsiteY19548" fmla="*/ 6820830 h 6844842"/>
              <a:gd name="connsiteX19549" fmla="*/ 1955974 w 9143999"/>
              <a:gd name="connsiteY19549" fmla="*/ 6765397 h 6844842"/>
              <a:gd name="connsiteX19550" fmla="*/ 2011981 w 9143999"/>
              <a:gd name="connsiteY19550" fmla="*/ 6770540 h 6844842"/>
              <a:gd name="connsiteX19551" fmla="*/ 2015981 w 9143999"/>
              <a:gd name="connsiteY19551" fmla="*/ 6803115 h 6844842"/>
              <a:gd name="connsiteX19552" fmla="*/ 1998836 w 9143999"/>
              <a:gd name="connsiteY19552" fmla="*/ 6824831 h 6844842"/>
              <a:gd name="connsiteX19553" fmla="*/ 1987978 w 9143999"/>
              <a:gd name="connsiteY19553" fmla="*/ 6836832 h 6844842"/>
              <a:gd name="connsiteX19554" fmla="*/ 1982263 w 9143999"/>
              <a:gd name="connsiteY19554" fmla="*/ 6844832 h 6844842"/>
              <a:gd name="connsiteX19555" fmla="*/ 3703190 w 9143999"/>
              <a:gd name="connsiteY19555" fmla="*/ 6844832 h 6844842"/>
              <a:gd name="connsiteX19556" fmla="*/ 3694046 w 9143999"/>
              <a:gd name="connsiteY19556" fmla="*/ 6839118 h 6844842"/>
              <a:gd name="connsiteX19557" fmla="*/ 3679759 w 9143999"/>
              <a:gd name="connsiteY19557" fmla="*/ 6819687 h 6844842"/>
              <a:gd name="connsiteX19558" fmla="*/ 3702047 w 9143999"/>
              <a:gd name="connsiteY19558" fmla="*/ 6753396 h 6844842"/>
              <a:gd name="connsiteX19559" fmla="*/ 3722621 w 9143999"/>
              <a:gd name="connsiteY19559" fmla="*/ 6821973 h 6844842"/>
              <a:gd name="connsiteX19560" fmla="*/ 3708334 w 9143999"/>
              <a:gd name="connsiteY19560" fmla="*/ 6839690 h 6844842"/>
              <a:gd name="connsiteX19561" fmla="*/ 3703190 w 9143999"/>
              <a:gd name="connsiteY19561" fmla="*/ 6844832 h 6844842"/>
              <a:gd name="connsiteX19562" fmla="*/ 5440807 w 9143999"/>
              <a:gd name="connsiteY19562" fmla="*/ 6844832 h 6844842"/>
              <a:gd name="connsiteX19563" fmla="*/ 5435663 w 9143999"/>
              <a:gd name="connsiteY19563" fmla="*/ 6839690 h 6844842"/>
              <a:gd name="connsiteX19564" fmla="*/ 5421376 w 9143999"/>
              <a:gd name="connsiteY19564" fmla="*/ 6821973 h 6844842"/>
              <a:gd name="connsiteX19565" fmla="*/ 5441950 w 9143999"/>
              <a:gd name="connsiteY19565" fmla="*/ 6753396 h 6844842"/>
              <a:gd name="connsiteX19566" fmla="*/ 5464238 w 9143999"/>
              <a:gd name="connsiteY19566" fmla="*/ 6819687 h 6844842"/>
              <a:gd name="connsiteX19567" fmla="*/ 5449951 w 9143999"/>
              <a:gd name="connsiteY19567" fmla="*/ 6839118 h 6844842"/>
              <a:gd name="connsiteX19568" fmla="*/ 5440807 w 9143999"/>
              <a:gd name="connsiteY19568" fmla="*/ 6844832 h 6844842"/>
              <a:gd name="connsiteX19569" fmla="*/ 7161734 w 9143999"/>
              <a:gd name="connsiteY19569" fmla="*/ 6844832 h 6844842"/>
              <a:gd name="connsiteX19570" fmla="*/ 7156019 w 9143999"/>
              <a:gd name="connsiteY19570" fmla="*/ 6836832 h 6844842"/>
              <a:gd name="connsiteX19571" fmla="*/ 7145161 w 9143999"/>
              <a:gd name="connsiteY19571" fmla="*/ 6824831 h 6844842"/>
              <a:gd name="connsiteX19572" fmla="*/ 7128016 w 9143999"/>
              <a:gd name="connsiteY19572" fmla="*/ 6803115 h 6844842"/>
              <a:gd name="connsiteX19573" fmla="*/ 7132016 w 9143999"/>
              <a:gd name="connsiteY19573" fmla="*/ 6770540 h 6844842"/>
              <a:gd name="connsiteX19574" fmla="*/ 7188023 w 9143999"/>
              <a:gd name="connsiteY19574" fmla="*/ 6765397 h 6844842"/>
              <a:gd name="connsiteX19575" fmla="*/ 7184594 w 9143999"/>
              <a:gd name="connsiteY19575" fmla="*/ 6820830 h 6844842"/>
              <a:gd name="connsiteX19576" fmla="*/ 7167449 w 9143999"/>
              <a:gd name="connsiteY19576" fmla="*/ 6837975 h 6844842"/>
              <a:gd name="connsiteX19577" fmla="*/ 7161734 w 9143999"/>
              <a:gd name="connsiteY19577" fmla="*/ 6844832 h 6844842"/>
              <a:gd name="connsiteX19578" fmla="*/ 262243 w 9143999"/>
              <a:gd name="connsiteY19578" fmla="*/ 6844834 h 6844842"/>
              <a:gd name="connsiteX19579" fmla="*/ 247981 w 9143999"/>
              <a:gd name="connsiteY19579" fmla="*/ 6839119 h 6844842"/>
              <a:gd name="connsiteX19580" fmla="*/ 233718 w 9143999"/>
              <a:gd name="connsiteY19580" fmla="*/ 6819688 h 6844842"/>
              <a:gd name="connsiteX19581" fmla="*/ 228587 w 9143999"/>
              <a:gd name="connsiteY19581" fmla="*/ 6767684 h 6844842"/>
              <a:gd name="connsiteX19582" fmla="*/ 289625 w 9143999"/>
              <a:gd name="connsiteY19582" fmla="*/ 6763683 h 6844842"/>
              <a:gd name="connsiteX19583" fmla="*/ 287915 w 9143999"/>
              <a:gd name="connsiteY19583" fmla="*/ 6819117 h 6844842"/>
              <a:gd name="connsiteX19584" fmla="*/ 276504 w 9143999"/>
              <a:gd name="connsiteY19584" fmla="*/ 6837405 h 6844842"/>
              <a:gd name="connsiteX19585" fmla="*/ 262243 w 9143999"/>
              <a:gd name="connsiteY19585" fmla="*/ 6844834 h 6844842"/>
              <a:gd name="connsiteX19586" fmla="*/ 8881754 w 9143999"/>
              <a:gd name="connsiteY19586" fmla="*/ 6844834 h 6844842"/>
              <a:gd name="connsiteX19587" fmla="*/ 8867493 w 9143999"/>
              <a:gd name="connsiteY19587" fmla="*/ 6837405 h 6844842"/>
              <a:gd name="connsiteX19588" fmla="*/ 8856082 w 9143999"/>
              <a:gd name="connsiteY19588" fmla="*/ 6819117 h 6844842"/>
              <a:gd name="connsiteX19589" fmla="*/ 8854372 w 9143999"/>
              <a:gd name="connsiteY19589" fmla="*/ 6763683 h 6844842"/>
              <a:gd name="connsiteX19590" fmla="*/ 8915410 w 9143999"/>
              <a:gd name="connsiteY19590" fmla="*/ 6767684 h 6844842"/>
              <a:gd name="connsiteX19591" fmla="*/ 8910279 w 9143999"/>
              <a:gd name="connsiteY19591" fmla="*/ 6819688 h 6844842"/>
              <a:gd name="connsiteX19592" fmla="*/ 8896016 w 9143999"/>
              <a:gd name="connsiteY19592" fmla="*/ 6839119 h 6844842"/>
              <a:gd name="connsiteX19593" fmla="*/ 8881754 w 9143999"/>
              <a:gd name="connsiteY19593" fmla="*/ 6844834 h 6844842"/>
              <a:gd name="connsiteX19594" fmla="*/ 3437287 w 9143999"/>
              <a:gd name="connsiteY19594" fmla="*/ 6844836 h 6844842"/>
              <a:gd name="connsiteX19595" fmla="*/ 3420142 w 9143999"/>
              <a:gd name="connsiteY19595" fmla="*/ 6836263 h 6844842"/>
              <a:gd name="connsiteX19596" fmla="*/ 3408712 w 9143999"/>
              <a:gd name="connsiteY19596" fmla="*/ 6821976 h 6844842"/>
              <a:gd name="connsiteX19597" fmla="*/ 3408712 w 9143999"/>
              <a:gd name="connsiteY19597" fmla="*/ 6761970 h 6844842"/>
              <a:gd name="connsiteX19598" fmla="*/ 3469862 w 9143999"/>
              <a:gd name="connsiteY19598" fmla="*/ 6767114 h 6844842"/>
              <a:gd name="connsiteX19599" fmla="*/ 3468719 w 9143999"/>
              <a:gd name="connsiteY19599" fmla="*/ 6816262 h 6844842"/>
              <a:gd name="connsiteX19600" fmla="*/ 3454432 w 9143999"/>
              <a:gd name="connsiteY19600" fmla="*/ 6837405 h 6844842"/>
              <a:gd name="connsiteX19601" fmla="*/ 3437287 w 9143999"/>
              <a:gd name="connsiteY19601" fmla="*/ 6844836 h 6844842"/>
              <a:gd name="connsiteX19602" fmla="*/ 5706710 w 9143999"/>
              <a:gd name="connsiteY19602" fmla="*/ 6844836 h 6844842"/>
              <a:gd name="connsiteX19603" fmla="*/ 5689565 w 9143999"/>
              <a:gd name="connsiteY19603" fmla="*/ 6837405 h 6844842"/>
              <a:gd name="connsiteX19604" fmla="*/ 5675278 w 9143999"/>
              <a:gd name="connsiteY19604" fmla="*/ 6816262 h 6844842"/>
              <a:gd name="connsiteX19605" fmla="*/ 5674135 w 9143999"/>
              <a:gd name="connsiteY19605" fmla="*/ 6767114 h 6844842"/>
              <a:gd name="connsiteX19606" fmla="*/ 5735285 w 9143999"/>
              <a:gd name="connsiteY19606" fmla="*/ 6761970 h 6844842"/>
              <a:gd name="connsiteX19607" fmla="*/ 5735285 w 9143999"/>
              <a:gd name="connsiteY19607" fmla="*/ 6821976 h 6844842"/>
              <a:gd name="connsiteX19608" fmla="*/ 5723855 w 9143999"/>
              <a:gd name="connsiteY19608" fmla="*/ 6836263 h 6844842"/>
              <a:gd name="connsiteX19609" fmla="*/ 5706710 w 9143999"/>
              <a:gd name="connsiteY19609" fmla="*/ 6844836 h 6844842"/>
              <a:gd name="connsiteX19610" fmla="*/ 128091 w 9143999"/>
              <a:gd name="connsiteY19610" fmla="*/ 6844837 h 6844842"/>
              <a:gd name="connsiteX19611" fmla="*/ 110913 w 9143999"/>
              <a:gd name="connsiteY19611" fmla="*/ 6839694 h 6844842"/>
              <a:gd name="connsiteX19612" fmla="*/ 96601 w 9143999"/>
              <a:gd name="connsiteY19612" fmla="*/ 6818549 h 6844842"/>
              <a:gd name="connsiteX19613" fmla="*/ 90875 w 9143999"/>
              <a:gd name="connsiteY19613" fmla="*/ 6771116 h 6844842"/>
              <a:gd name="connsiteX19614" fmla="*/ 140685 w 9143999"/>
              <a:gd name="connsiteY19614" fmla="*/ 6751686 h 6844842"/>
              <a:gd name="connsiteX19615" fmla="*/ 156717 w 9143999"/>
              <a:gd name="connsiteY19615" fmla="*/ 6821977 h 6844842"/>
              <a:gd name="connsiteX19616" fmla="*/ 145265 w 9143999"/>
              <a:gd name="connsiteY19616" fmla="*/ 6839122 h 6844842"/>
              <a:gd name="connsiteX19617" fmla="*/ 128091 w 9143999"/>
              <a:gd name="connsiteY19617" fmla="*/ 6844837 h 6844842"/>
              <a:gd name="connsiteX19618" fmla="*/ 1451601 w 9143999"/>
              <a:gd name="connsiteY19618" fmla="*/ 6844837 h 6844842"/>
              <a:gd name="connsiteX19619" fmla="*/ 1428741 w 9143999"/>
              <a:gd name="connsiteY19619" fmla="*/ 6837979 h 6844842"/>
              <a:gd name="connsiteX19620" fmla="*/ 1419025 w 9143999"/>
              <a:gd name="connsiteY19620" fmla="*/ 6820834 h 6844842"/>
              <a:gd name="connsiteX19621" fmla="*/ 1409881 w 9143999"/>
              <a:gd name="connsiteY19621" fmla="*/ 6788831 h 6844842"/>
              <a:gd name="connsiteX19622" fmla="*/ 1456173 w 9143999"/>
              <a:gd name="connsiteY19622" fmla="*/ 6749971 h 6844842"/>
              <a:gd name="connsiteX19623" fmla="*/ 1495035 w 9143999"/>
              <a:gd name="connsiteY19623" fmla="*/ 6785974 h 6844842"/>
              <a:gd name="connsiteX19624" fmla="*/ 1486462 w 9143999"/>
              <a:gd name="connsiteY19624" fmla="*/ 6818549 h 6844842"/>
              <a:gd name="connsiteX19625" fmla="*/ 1474461 w 9143999"/>
              <a:gd name="connsiteY19625" fmla="*/ 6837979 h 6844842"/>
              <a:gd name="connsiteX19626" fmla="*/ 1451601 w 9143999"/>
              <a:gd name="connsiteY19626" fmla="*/ 6844837 h 6844842"/>
              <a:gd name="connsiteX19627" fmla="*/ 2511777 w 9143999"/>
              <a:gd name="connsiteY19627" fmla="*/ 6844837 h 6844842"/>
              <a:gd name="connsiteX19628" fmla="*/ 2490060 w 9143999"/>
              <a:gd name="connsiteY19628" fmla="*/ 6836265 h 6844842"/>
              <a:gd name="connsiteX19629" fmla="*/ 2481487 w 9143999"/>
              <a:gd name="connsiteY19629" fmla="*/ 6824263 h 6844842"/>
              <a:gd name="connsiteX19630" fmla="*/ 2472915 w 9143999"/>
              <a:gd name="connsiteY19630" fmla="*/ 6771116 h 6844842"/>
              <a:gd name="connsiteX19631" fmla="*/ 2549496 w 9143999"/>
              <a:gd name="connsiteY19631" fmla="*/ 6773402 h 6844842"/>
              <a:gd name="connsiteX19632" fmla="*/ 2546067 w 9143999"/>
              <a:gd name="connsiteY19632" fmla="*/ 6818549 h 6844842"/>
              <a:gd name="connsiteX19633" fmla="*/ 2511777 w 9143999"/>
              <a:gd name="connsiteY19633" fmla="*/ 6844837 h 6844842"/>
              <a:gd name="connsiteX19634" fmla="*/ 6632220 w 9143999"/>
              <a:gd name="connsiteY19634" fmla="*/ 6844837 h 6844842"/>
              <a:gd name="connsiteX19635" fmla="*/ 6597930 w 9143999"/>
              <a:gd name="connsiteY19635" fmla="*/ 6818549 h 6844842"/>
              <a:gd name="connsiteX19636" fmla="*/ 6594501 w 9143999"/>
              <a:gd name="connsiteY19636" fmla="*/ 6773402 h 6844842"/>
              <a:gd name="connsiteX19637" fmla="*/ 6671082 w 9143999"/>
              <a:gd name="connsiteY19637" fmla="*/ 6771116 h 6844842"/>
              <a:gd name="connsiteX19638" fmla="*/ 6662510 w 9143999"/>
              <a:gd name="connsiteY19638" fmla="*/ 6824263 h 6844842"/>
              <a:gd name="connsiteX19639" fmla="*/ 6653937 w 9143999"/>
              <a:gd name="connsiteY19639" fmla="*/ 6836265 h 6844842"/>
              <a:gd name="connsiteX19640" fmla="*/ 6632220 w 9143999"/>
              <a:gd name="connsiteY19640" fmla="*/ 6844837 h 6844842"/>
              <a:gd name="connsiteX19641" fmla="*/ 7692396 w 9143999"/>
              <a:gd name="connsiteY19641" fmla="*/ 6844837 h 6844842"/>
              <a:gd name="connsiteX19642" fmla="*/ 7669536 w 9143999"/>
              <a:gd name="connsiteY19642" fmla="*/ 6837979 h 6844842"/>
              <a:gd name="connsiteX19643" fmla="*/ 7657535 w 9143999"/>
              <a:gd name="connsiteY19643" fmla="*/ 6818549 h 6844842"/>
              <a:gd name="connsiteX19644" fmla="*/ 7648962 w 9143999"/>
              <a:gd name="connsiteY19644" fmla="*/ 6785974 h 6844842"/>
              <a:gd name="connsiteX19645" fmla="*/ 7687824 w 9143999"/>
              <a:gd name="connsiteY19645" fmla="*/ 6749971 h 6844842"/>
              <a:gd name="connsiteX19646" fmla="*/ 7734116 w 9143999"/>
              <a:gd name="connsiteY19646" fmla="*/ 6788831 h 6844842"/>
              <a:gd name="connsiteX19647" fmla="*/ 7724972 w 9143999"/>
              <a:gd name="connsiteY19647" fmla="*/ 6820834 h 6844842"/>
              <a:gd name="connsiteX19648" fmla="*/ 7715256 w 9143999"/>
              <a:gd name="connsiteY19648" fmla="*/ 6837979 h 6844842"/>
              <a:gd name="connsiteX19649" fmla="*/ 7692396 w 9143999"/>
              <a:gd name="connsiteY19649" fmla="*/ 6844837 h 6844842"/>
              <a:gd name="connsiteX19650" fmla="*/ 9015906 w 9143999"/>
              <a:gd name="connsiteY19650" fmla="*/ 6844837 h 6844842"/>
              <a:gd name="connsiteX19651" fmla="*/ 8998732 w 9143999"/>
              <a:gd name="connsiteY19651" fmla="*/ 6839122 h 6844842"/>
              <a:gd name="connsiteX19652" fmla="*/ 8987280 w 9143999"/>
              <a:gd name="connsiteY19652" fmla="*/ 6821977 h 6844842"/>
              <a:gd name="connsiteX19653" fmla="*/ 9003312 w 9143999"/>
              <a:gd name="connsiteY19653" fmla="*/ 6751686 h 6844842"/>
              <a:gd name="connsiteX19654" fmla="*/ 9053122 w 9143999"/>
              <a:gd name="connsiteY19654" fmla="*/ 6771116 h 6844842"/>
              <a:gd name="connsiteX19655" fmla="*/ 9047396 w 9143999"/>
              <a:gd name="connsiteY19655" fmla="*/ 6818549 h 6844842"/>
              <a:gd name="connsiteX19656" fmla="*/ 9033084 w 9143999"/>
              <a:gd name="connsiteY19656" fmla="*/ 6839694 h 6844842"/>
              <a:gd name="connsiteX19657" fmla="*/ 9015906 w 9143999"/>
              <a:gd name="connsiteY19657" fmla="*/ 6844837 h 6844842"/>
              <a:gd name="connsiteX19658" fmla="*/ 1055171 w 9143999"/>
              <a:gd name="connsiteY19658" fmla="*/ 6844838 h 6844842"/>
              <a:gd name="connsiteX19659" fmla="*/ 1035189 w 9143999"/>
              <a:gd name="connsiteY19659" fmla="*/ 6837408 h 6844842"/>
              <a:gd name="connsiteX19660" fmla="*/ 1023764 w 9143999"/>
              <a:gd name="connsiteY19660" fmla="*/ 6820263 h 6844842"/>
              <a:gd name="connsiteX19661" fmla="*/ 1018043 w 9143999"/>
              <a:gd name="connsiteY19661" fmla="*/ 6768259 h 6844842"/>
              <a:gd name="connsiteX19662" fmla="*/ 1042616 w 9143999"/>
              <a:gd name="connsiteY19662" fmla="*/ 6750543 h 6844842"/>
              <a:gd name="connsiteX19663" fmla="*/ 1095098 w 9143999"/>
              <a:gd name="connsiteY19663" fmla="*/ 6775688 h 6844842"/>
              <a:gd name="connsiteX19664" fmla="*/ 1089396 w 9143999"/>
              <a:gd name="connsiteY19664" fmla="*/ 6812834 h 6844842"/>
              <a:gd name="connsiteX19665" fmla="*/ 1075133 w 9143999"/>
              <a:gd name="connsiteY19665" fmla="*/ 6839123 h 6844842"/>
              <a:gd name="connsiteX19666" fmla="*/ 1055171 w 9143999"/>
              <a:gd name="connsiteY19666" fmla="*/ 6844838 h 6844842"/>
              <a:gd name="connsiteX19667" fmla="*/ 8088826 w 9143999"/>
              <a:gd name="connsiteY19667" fmla="*/ 6844838 h 6844842"/>
              <a:gd name="connsiteX19668" fmla="*/ 8068864 w 9143999"/>
              <a:gd name="connsiteY19668" fmla="*/ 6839123 h 6844842"/>
              <a:gd name="connsiteX19669" fmla="*/ 8054601 w 9143999"/>
              <a:gd name="connsiteY19669" fmla="*/ 6812834 h 6844842"/>
              <a:gd name="connsiteX19670" fmla="*/ 8048899 w 9143999"/>
              <a:gd name="connsiteY19670" fmla="*/ 6775688 h 6844842"/>
              <a:gd name="connsiteX19671" fmla="*/ 8101381 w 9143999"/>
              <a:gd name="connsiteY19671" fmla="*/ 6750543 h 6844842"/>
              <a:gd name="connsiteX19672" fmla="*/ 8125954 w 9143999"/>
              <a:gd name="connsiteY19672" fmla="*/ 6768259 h 6844842"/>
              <a:gd name="connsiteX19673" fmla="*/ 8120233 w 9143999"/>
              <a:gd name="connsiteY19673" fmla="*/ 6820263 h 6844842"/>
              <a:gd name="connsiteX19674" fmla="*/ 8108808 w 9143999"/>
              <a:gd name="connsiteY19674" fmla="*/ 6837408 h 6844842"/>
              <a:gd name="connsiteX19675" fmla="*/ 8088826 w 9143999"/>
              <a:gd name="connsiteY19675" fmla="*/ 6844838 h 6844842"/>
              <a:gd name="connsiteX19676" fmla="*/ 789961 w 9143999"/>
              <a:gd name="connsiteY19676" fmla="*/ 6844841 h 6844842"/>
              <a:gd name="connsiteX19677" fmla="*/ 754526 w 9143999"/>
              <a:gd name="connsiteY19677" fmla="*/ 6824268 h 6844842"/>
              <a:gd name="connsiteX19678" fmla="*/ 773962 w 9143999"/>
              <a:gd name="connsiteY19678" fmla="*/ 6747119 h 6844842"/>
              <a:gd name="connsiteX19679" fmla="*/ 807681 w 9143999"/>
              <a:gd name="connsiteY19679" fmla="*/ 6750548 h 6844842"/>
              <a:gd name="connsiteX19680" fmla="*/ 825962 w 9143999"/>
              <a:gd name="connsiteY19680" fmla="*/ 6820839 h 6844842"/>
              <a:gd name="connsiteX19681" fmla="*/ 789961 w 9143999"/>
              <a:gd name="connsiteY19681" fmla="*/ 6844841 h 6844842"/>
              <a:gd name="connsiteX19682" fmla="*/ 8354036 w 9143999"/>
              <a:gd name="connsiteY19682" fmla="*/ 6844841 h 6844842"/>
              <a:gd name="connsiteX19683" fmla="*/ 8318035 w 9143999"/>
              <a:gd name="connsiteY19683" fmla="*/ 6820839 h 6844842"/>
              <a:gd name="connsiteX19684" fmla="*/ 8336316 w 9143999"/>
              <a:gd name="connsiteY19684" fmla="*/ 6750548 h 6844842"/>
              <a:gd name="connsiteX19685" fmla="*/ 8370035 w 9143999"/>
              <a:gd name="connsiteY19685" fmla="*/ 6747119 h 6844842"/>
              <a:gd name="connsiteX19686" fmla="*/ 8389471 w 9143999"/>
              <a:gd name="connsiteY19686" fmla="*/ 6824268 h 6844842"/>
              <a:gd name="connsiteX19687" fmla="*/ 8354036 w 9143999"/>
              <a:gd name="connsiteY19687" fmla="*/ 6844841 h 6844842"/>
              <a:gd name="connsiteX19688" fmla="*/ 3833856 w 9143999"/>
              <a:gd name="connsiteY19688" fmla="*/ 6844842 h 6844842"/>
              <a:gd name="connsiteX19689" fmla="*/ 3808139 w 9143999"/>
              <a:gd name="connsiteY19689" fmla="*/ 6836842 h 6844842"/>
              <a:gd name="connsiteX19690" fmla="*/ 3799566 w 9143999"/>
              <a:gd name="connsiteY19690" fmla="*/ 6821983 h 6844842"/>
              <a:gd name="connsiteX19691" fmla="*/ 3790994 w 9143999"/>
              <a:gd name="connsiteY19691" fmla="*/ 6789980 h 6844842"/>
              <a:gd name="connsiteX19692" fmla="*/ 3808139 w 9143999"/>
              <a:gd name="connsiteY19692" fmla="*/ 6753406 h 6844842"/>
              <a:gd name="connsiteX19693" fmla="*/ 3868718 w 9143999"/>
              <a:gd name="connsiteY19693" fmla="*/ 6759691 h 6844842"/>
              <a:gd name="connsiteX19694" fmla="*/ 3868718 w 9143999"/>
              <a:gd name="connsiteY19694" fmla="*/ 6823126 h 6844842"/>
              <a:gd name="connsiteX19695" fmla="*/ 3859574 w 9143999"/>
              <a:gd name="connsiteY19695" fmla="*/ 6836270 h 6844842"/>
              <a:gd name="connsiteX19696" fmla="*/ 3833856 w 9143999"/>
              <a:gd name="connsiteY19696" fmla="*/ 6844842 h 6844842"/>
              <a:gd name="connsiteX19697" fmla="*/ 5310141 w 9143999"/>
              <a:gd name="connsiteY19697" fmla="*/ 6844842 h 6844842"/>
              <a:gd name="connsiteX19698" fmla="*/ 5284423 w 9143999"/>
              <a:gd name="connsiteY19698" fmla="*/ 6836270 h 6844842"/>
              <a:gd name="connsiteX19699" fmla="*/ 5275279 w 9143999"/>
              <a:gd name="connsiteY19699" fmla="*/ 6823126 h 6844842"/>
              <a:gd name="connsiteX19700" fmla="*/ 5275279 w 9143999"/>
              <a:gd name="connsiteY19700" fmla="*/ 6759691 h 6844842"/>
              <a:gd name="connsiteX19701" fmla="*/ 5335858 w 9143999"/>
              <a:gd name="connsiteY19701" fmla="*/ 6753406 h 6844842"/>
              <a:gd name="connsiteX19702" fmla="*/ 5353003 w 9143999"/>
              <a:gd name="connsiteY19702" fmla="*/ 6789980 h 6844842"/>
              <a:gd name="connsiteX19703" fmla="*/ 5344431 w 9143999"/>
              <a:gd name="connsiteY19703" fmla="*/ 6821983 h 6844842"/>
              <a:gd name="connsiteX19704" fmla="*/ 5335858 w 9143999"/>
              <a:gd name="connsiteY19704" fmla="*/ 6836842 h 6844842"/>
              <a:gd name="connsiteX19705" fmla="*/ 5310141 w 9143999"/>
              <a:gd name="connsiteY19705" fmla="*/ 6844842 h 6844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  <a:cxn ang="0">
                <a:pos x="connsiteX13198" y="connsiteY13198"/>
              </a:cxn>
              <a:cxn ang="0">
                <a:pos x="connsiteX13199" y="connsiteY13199"/>
              </a:cxn>
              <a:cxn ang="0">
                <a:pos x="connsiteX13200" y="connsiteY13200"/>
              </a:cxn>
              <a:cxn ang="0">
                <a:pos x="connsiteX13201" y="connsiteY13201"/>
              </a:cxn>
              <a:cxn ang="0">
                <a:pos x="connsiteX13202" y="connsiteY13202"/>
              </a:cxn>
              <a:cxn ang="0">
                <a:pos x="connsiteX13203" y="connsiteY13203"/>
              </a:cxn>
              <a:cxn ang="0">
                <a:pos x="connsiteX13204" y="connsiteY13204"/>
              </a:cxn>
              <a:cxn ang="0">
                <a:pos x="connsiteX13205" y="connsiteY13205"/>
              </a:cxn>
              <a:cxn ang="0">
                <a:pos x="connsiteX13206" y="connsiteY13206"/>
              </a:cxn>
              <a:cxn ang="0">
                <a:pos x="connsiteX13207" y="connsiteY13207"/>
              </a:cxn>
              <a:cxn ang="0">
                <a:pos x="connsiteX13208" y="connsiteY13208"/>
              </a:cxn>
              <a:cxn ang="0">
                <a:pos x="connsiteX13209" y="connsiteY13209"/>
              </a:cxn>
              <a:cxn ang="0">
                <a:pos x="connsiteX13210" y="connsiteY13210"/>
              </a:cxn>
              <a:cxn ang="0">
                <a:pos x="connsiteX13211" y="connsiteY13211"/>
              </a:cxn>
              <a:cxn ang="0">
                <a:pos x="connsiteX13212" y="connsiteY13212"/>
              </a:cxn>
              <a:cxn ang="0">
                <a:pos x="connsiteX13213" y="connsiteY13213"/>
              </a:cxn>
              <a:cxn ang="0">
                <a:pos x="connsiteX13214" y="connsiteY13214"/>
              </a:cxn>
              <a:cxn ang="0">
                <a:pos x="connsiteX13215" y="connsiteY13215"/>
              </a:cxn>
              <a:cxn ang="0">
                <a:pos x="connsiteX13216" y="connsiteY13216"/>
              </a:cxn>
              <a:cxn ang="0">
                <a:pos x="connsiteX13217" y="connsiteY13217"/>
              </a:cxn>
              <a:cxn ang="0">
                <a:pos x="connsiteX13218" y="connsiteY13218"/>
              </a:cxn>
              <a:cxn ang="0">
                <a:pos x="connsiteX13219" y="connsiteY13219"/>
              </a:cxn>
              <a:cxn ang="0">
                <a:pos x="connsiteX13220" y="connsiteY13220"/>
              </a:cxn>
              <a:cxn ang="0">
                <a:pos x="connsiteX13221" y="connsiteY13221"/>
              </a:cxn>
              <a:cxn ang="0">
                <a:pos x="connsiteX13222" y="connsiteY13222"/>
              </a:cxn>
              <a:cxn ang="0">
                <a:pos x="connsiteX13223" y="connsiteY13223"/>
              </a:cxn>
              <a:cxn ang="0">
                <a:pos x="connsiteX13224" y="connsiteY13224"/>
              </a:cxn>
              <a:cxn ang="0">
                <a:pos x="connsiteX13225" y="connsiteY13225"/>
              </a:cxn>
              <a:cxn ang="0">
                <a:pos x="connsiteX13226" y="connsiteY13226"/>
              </a:cxn>
              <a:cxn ang="0">
                <a:pos x="connsiteX13227" y="connsiteY13227"/>
              </a:cxn>
              <a:cxn ang="0">
                <a:pos x="connsiteX13228" y="connsiteY13228"/>
              </a:cxn>
              <a:cxn ang="0">
                <a:pos x="connsiteX13229" y="connsiteY13229"/>
              </a:cxn>
              <a:cxn ang="0">
                <a:pos x="connsiteX13230" y="connsiteY13230"/>
              </a:cxn>
              <a:cxn ang="0">
                <a:pos x="connsiteX13231" y="connsiteY13231"/>
              </a:cxn>
              <a:cxn ang="0">
                <a:pos x="connsiteX13232" y="connsiteY13232"/>
              </a:cxn>
              <a:cxn ang="0">
                <a:pos x="connsiteX13233" y="connsiteY13233"/>
              </a:cxn>
              <a:cxn ang="0">
                <a:pos x="connsiteX13234" y="connsiteY13234"/>
              </a:cxn>
              <a:cxn ang="0">
                <a:pos x="connsiteX13235" y="connsiteY13235"/>
              </a:cxn>
              <a:cxn ang="0">
                <a:pos x="connsiteX13236" y="connsiteY13236"/>
              </a:cxn>
              <a:cxn ang="0">
                <a:pos x="connsiteX13237" y="connsiteY13237"/>
              </a:cxn>
              <a:cxn ang="0">
                <a:pos x="connsiteX13238" y="connsiteY13238"/>
              </a:cxn>
              <a:cxn ang="0">
                <a:pos x="connsiteX13239" y="connsiteY13239"/>
              </a:cxn>
              <a:cxn ang="0">
                <a:pos x="connsiteX13240" y="connsiteY13240"/>
              </a:cxn>
              <a:cxn ang="0">
                <a:pos x="connsiteX13241" y="connsiteY13241"/>
              </a:cxn>
              <a:cxn ang="0">
                <a:pos x="connsiteX13242" y="connsiteY13242"/>
              </a:cxn>
              <a:cxn ang="0">
                <a:pos x="connsiteX13243" y="connsiteY13243"/>
              </a:cxn>
              <a:cxn ang="0">
                <a:pos x="connsiteX13244" y="connsiteY13244"/>
              </a:cxn>
              <a:cxn ang="0">
                <a:pos x="connsiteX13245" y="connsiteY13245"/>
              </a:cxn>
              <a:cxn ang="0">
                <a:pos x="connsiteX13246" y="connsiteY13246"/>
              </a:cxn>
              <a:cxn ang="0">
                <a:pos x="connsiteX13247" y="connsiteY13247"/>
              </a:cxn>
              <a:cxn ang="0">
                <a:pos x="connsiteX13248" y="connsiteY13248"/>
              </a:cxn>
              <a:cxn ang="0">
                <a:pos x="connsiteX13249" y="connsiteY13249"/>
              </a:cxn>
              <a:cxn ang="0">
                <a:pos x="connsiteX13250" y="connsiteY13250"/>
              </a:cxn>
              <a:cxn ang="0">
                <a:pos x="connsiteX13251" y="connsiteY13251"/>
              </a:cxn>
              <a:cxn ang="0">
                <a:pos x="connsiteX13252" y="connsiteY13252"/>
              </a:cxn>
              <a:cxn ang="0">
                <a:pos x="connsiteX13253" y="connsiteY13253"/>
              </a:cxn>
              <a:cxn ang="0">
                <a:pos x="connsiteX13254" y="connsiteY13254"/>
              </a:cxn>
              <a:cxn ang="0">
                <a:pos x="connsiteX13255" y="connsiteY13255"/>
              </a:cxn>
              <a:cxn ang="0">
                <a:pos x="connsiteX13256" y="connsiteY13256"/>
              </a:cxn>
              <a:cxn ang="0">
                <a:pos x="connsiteX13257" y="connsiteY13257"/>
              </a:cxn>
              <a:cxn ang="0">
                <a:pos x="connsiteX13258" y="connsiteY13258"/>
              </a:cxn>
              <a:cxn ang="0">
                <a:pos x="connsiteX13259" y="connsiteY13259"/>
              </a:cxn>
              <a:cxn ang="0">
                <a:pos x="connsiteX13260" y="connsiteY13260"/>
              </a:cxn>
              <a:cxn ang="0">
                <a:pos x="connsiteX13261" y="connsiteY13261"/>
              </a:cxn>
              <a:cxn ang="0">
                <a:pos x="connsiteX13262" y="connsiteY13262"/>
              </a:cxn>
              <a:cxn ang="0">
                <a:pos x="connsiteX13263" y="connsiteY13263"/>
              </a:cxn>
              <a:cxn ang="0">
                <a:pos x="connsiteX13264" y="connsiteY13264"/>
              </a:cxn>
              <a:cxn ang="0">
                <a:pos x="connsiteX13265" y="connsiteY13265"/>
              </a:cxn>
              <a:cxn ang="0">
                <a:pos x="connsiteX13266" y="connsiteY13266"/>
              </a:cxn>
              <a:cxn ang="0">
                <a:pos x="connsiteX13267" y="connsiteY13267"/>
              </a:cxn>
              <a:cxn ang="0">
                <a:pos x="connsiteX13268" y="connsiteY13268"/>
              </a:cxn>
              <a:cxn ang="0">
                <a:pos x="connsiteX13269" y="connsiteY13269"/>
              </a:cxn>
              <a:cxn ang="0">
                <a:pos x="connsiteX13270" y="connsiteY13270"/>
              </a:cxn>
              <a:cxn ang="0">
                <a:pos x="connsiteX13271" y="connsiteY13271"/>
              </a:cxn>
              <a:cxn ang="0">
                <a:pos x="connsiteX13272" y="connsiteY13272"/>
              </a:cxn>
              <a:cxn ang="0">
                <a:pos x="connsiteX13273" y="connsiteY13273"/>
              </a:cxn>
              <a:cxn ang="0">
                <a:pos x="connsiteX13274" y="connsiteY13274"/>
              </a:cxn>
              <a:cxn ang="0">
                <a:pos x="connsiteX13275" y="connsiteY13275"/>
              </a:cxn>
              <a:cxn ang="0">
                <a:pos x="connsiteX13276" y="connsiteY13276"/>
              </a:cxn>
              <a:cxn ang="0">
                <a:pos x="connsiteX13277" y="connsiteY13277"/>
              </a:cxn>
              <a:cxn ang="0">
                <a:pos x="connsiteX13278" y="connsiteY13278"/>
              </a:cxn>
              <a:cxn ang="0">
                <a:pos x="connsiteX13279" y="connsiteY13279"/>
              </a:cxn>
              <a:cxn ang="0">
                <a:pos x="connsiteX13280" y="connsiteY13280"/>
              </a:cxn>
              <a:cxn ang="0">
                <a:pos x="connsiteX13281" y="connsiteY13281"/>
              </a:cxn>
              <a:cxn ang="0">
                <a:pos x="connsiteX13282" y="connsiteY13282"/>
              </a:cxn>
              <a:cxn ang="0">
                <a:pos x="connsiteX13283" y="connsiteY13283"/>
              </a:cxn>
              <a:cxn ang="0">
                <a:pos x="connsiteX13284" y="connsiteY13284"/>
              </a:cxn>
              <a:cxn ang="0">
                <a:pos x="connsiteX13285" y="connsiteY13285"/>
              </a:cxn>
              <a:cxn ang="0">
                <a:pos x="connsiteX13286" y="connsiteY13286"/>
              </a:cxn>
              <a:cxn ang="0">
                <a:pos x="connsiteX13287" y="connsiteY13287"/>
              </a:cxn>
              <a:cxn ang="0">
                <a:pos x="connsiteX13288" y="connsiteY13288"/>
              </a:cxn>
              <a:cxn ang="0">
                <a:pos x="connsiteX13289" y="connsiteY13289"/>
              </a:cxn>
              <a:cxn ang="0">
                <a:pos x="connsiteX13290" y="connsiteY13290"/>
              </a:cxn>
              <a:cxn ang="0">
                <a:pos x="connsiteX13291" y="connsiteY13291"/>
              </a:cxn>
              <a:cxn ang="0">
                <a:pos x="connsiteX13292" y="connsiteY13292"/>
              </a:cxn>
              <a:cxn ang="0">
                <a:pos x="connsiteX13293" y="connsiteY13293"/>
              </a:cxn>
              <a:cxn ang="0">
                <a:pos x="connsiteX13294" y="connsiteY13294"/>
              </a:cxn>
              <a:cxn ang="0">
                <a:pos x="connsiteX13295" y="connsiteY13295"/>
              </a:cxn>
              <a:cxn ang="0">
                <a:pos x="connsiteX13296" y="connsiteY13296"/>
              </a:cxn>
              <a:cxn ang="0">
                <a:pos x="connsiteX13297" y="connsiteY13297"/>
              </a:cxn>
              <a:cxn ang="0">
                <a:pos x="connsiteX13298" y="connsiteY13298"/>
              </a:cxn>
              <a:cxn ang="0">
                <a:pos x="connsiteX13299" y="connsiteY13299"/>
              </a:cxn>
              <a:cxn ang="0">
                <a:pos x="connsiteX13300" y="connsiteY13300"/>
              </a:cxn>
              <a:cxn ang="0">
                <a:pos x="connsiteX13301" y="connsiteY13301"/>
              </a:cxn>
              <a:cxn ang="0">
                <a:pos x="connsiteX13302" y="connsiteY13302"/>
              </a:cxn>
              <a:cxn ang="0">
                <a:pos x="connsiteX13303" y="connsiteY13303"/>
              </a:cxn>
              <a:cxn ang="0">
                <a:pos x="connsiteX13304" y="connsiteY13304"/>
              </a:cxn>
              <a:cxn ang="0">
                <a:pos x="connsiteX13305" y="connsiteY13305"/>
              </a:cxn>
              <a:cxn ang="0">
                <a:pos x="connsiteX13306" y="connsiteY13306"/>
              </a:cxn>
              <a:cxn ang="0">
                <a:pos x="connsiteX13307" y="connsiteY13307"/>
              </a:cxn>
              <a:cxn ang="0">
                <a:pos x="connsiteX13308" y="connsiteY13308"/>
              </a:cxn>
              <a:cxn ang="0">
                <a:pos x="connsiteX13309" y="connsiteY13309"/>
              </a:cxn>
              <a:cxn ang="0">
                <a:pos x="connsiteX13310" y="connsiteY13310"/>
              </a:cxn>
              <a:cxn ang="0">
                <a:pos x="connsiteX13311" y="connsiteY13311"/>
              </a:cxn>
              <a:cxn ang="0">
                <a:pos x="connsiteX13312" y="connsiteY13312"/>
              </a:cxn>
              <a:cxn ang="0">
                <a:pos x="connsiteX13313" y="connsiteY13313"/>
              </a:cxn>
              <a:cxn ang="0">
                <a:pos x="connsiteX13314" y="connsiteY13314"/>
              </a:cxn>
              <a:cxn ang="0">
                <a:pos x="connsiteX13315" y="connsiteY13315"/>
              </a:cxn>
              <a:cxn ang="0">
                <a:pos x="connsiteX13316" y="connsiteY13316"/>
              </a:cxn>
              <a:cxn ang="0">
                <a:pos x="connsiteX13317" y="connsiteY13317"/>
              </a:cxn>
              <a:cxn ang="0">
                <a:pos x="connsiteX13318" y="connsiteY13318"/>
              </a:cxn>
              <a:cxn ang="0">
                <a:pos x="connsiteX13319" y="connsiteY13319"/>
              </a:cxn>
              <a:cxn ang="0">
                <a:pos x="connsiteX13320" y="connsiteY13320"/>
              </a:cxn>
              <a:cxn ang="0">
                <a:pos x="connsiteX13321" y="connsiteY13321"/>
              </a:cxn>
              <a:cxn ang="0">
                <a:pos x="connsiteX13322" y="connsiteY13322"/>
              </a:cxn>
              <a:cxn ang="0">
                <a:pos x="connsiteX13323" y="connsiteY13323"/>
              </a:cxn>
              <a:cxn ang="0">
                <a:pos x="connsiteX13324" y="connsiteY13324"/>
              </a:cxn>
              <a:cxn ang="0">
                <a:pos x="connsiteX13325" y="connsiteY13325"/>
              </a:cxn>
              <a:cxn ang="0">
                <a:pos x="connsiteX13326" y="connsiteY13326"/>
              </a:cxn>
              <a:cxn ang="0">
                <a:pos x="connsiteX13327" y="connsiteY13327"/>
              </a:cxn>
              <a:cxn ang="0">
                <a:pos x="connsiteX13328" y="connsiteY13328"/>
              </a:cxn>
              <a:cxn ang="0">
                <a:pos x="connsiteX13329" y="connsiteY13329"/>
              </a:cxn>
              <a:cxn ang="0">
                <a:pos x="connsiteX13330" y="connsiteY13330"/>
              </a:cxn>
              <a:cxn ang="0">
                <a:pos x="connsiteX13331" y="connsiteY13331"/>
              </a:cxn>
              <a:cxn ang="0">
                <a:pos x="connsiteX13332" y="connsiteY13332"/>
              </a:cxn>
              <a:cxn ang="0">
                <a:pos x="connsiteX13333" y="connsiteY13333"/>
              </a:cxn>
              <a:cxn ang="0">
                <a:pos x="connsiteX13334" y="connsiteY13334"/>
              </a:cxn>
              <a:cxn ang="0">
                <a:pos x="connsiteX13335" y="connsiteY13335"/>
              </a:cxn>
              <a:cxn ang="0">
                <a:pos x="connsiteX13336" y="connsiteY13336"/>
              </a:cxn>
              <a:cxn ang="0">
                <a:pos x="connsiteX13337" y="connsiteY13337"/>
              </a:cxn>
              <a:cxn ang="0">
                <a:pos x="connsiteX13338" y="connsiteY13338"/>
              </a:cxn>
              <a:cxn ang="0">
                <a:pos x="connsiteX13339" y="connsiteY13339"/>
              </a:cxn>
              <a:cxn ang="0">
                <a:pos x="connsiteX13340" y="connsiteY13340"/>
              </a:cxn>
              <a:cxn ang="0">
                <a:pos x="connsiteX13341" y="connsiteY13341"/>
              </a:cxn>
              <a:cxn ang="0">
                <a:pos x="connsiteX13342" y="connsiteY13342"/>
              </a:cxn>
              <a:cxn ang="0">
                <a:pos x="connsiteX13343" y="connsiteY13343"/>
              </a:cxn>
              <a:cxn ang="0">
                <a:pos x="connsiteX13344" y="connsiteY13344"/>
              </a:cxn>
              <a:cxn ang="0">
                <a:pos x="connsiteX13345" y="connsiteY13345"/>
              </a:cxn>
              <a:cxn ang="0">
                <a:pos x="connsiteX13346" y="connsiteY13346"/>
              </a:cxn>
              <a:cxn ang="0">
                <a:pos x="connsiteX13347" y="connsiteY13347"/>
              </a:cxn>
              <a:cxn ang="0">
                <a:pos x="connsiteX13348" y="connsiteY13348"/>
              </a:cxn>
              <a:cxn ang="0">
                <a:pos x="connsiteX13349" y="connsiteY13349"/>
              </a:cxn>
              <a:cxn ang="0">
                <a:pos x="connsiteX13350" y="connsiteY13350"/>
              </a:cxn>
              <a:cxn ang="0">
                <a:pos x="connsiteX13351" y="connsiteY13351"/>
              </a:cxn>
              <a:cxn ang="0">
                <a:pos x="connsiteX13352" y="connsiteY13352"/>
              </a:cxn>
              <a:cxn ang="0">
                <a:pos x="connsiteX13353" y="connsiteY13353"/>
              </a:cxn>
              <a:cxn ang="0">
                <a:pos x="connsiteX13354" y="connsiteY13354"/>
              </a:cxn>
              <a:cxn ang="0">
                <a:pos x="connsiteX13355" y="connsiteY13355"/>
              </a:cxn>
              <a:cxn ang="0">
                <a:pos x="connsiteX13356" y="connsiteY13356"/>
              </a:cxn>
              <a:cxn ang="0">
                <a:pos x="connsiteX13357" y="connsiteY13357"/>
              </a:cxn>
              <a:cxn ang="0">
                <a:pos x="connsiteX13358" y="connsiteY13358"/>
              </a:cxn>
              <a:cxn ang="0">
                <a:pos x="connsiteX13359" y="connsiteY13359"/>
              </a:cxn>
              <a:cxn ang="0">
                <a:pos x="connsiteX13360" y="connsiteY13360"/>
              </a:cxn>
              <a:cxn ang="0">
                <a:pos x="connsiteX13361" y="connsiteY13361"/>
              </a:cxn>
              <a:cxn ang="0">
                <a:pos x="connsiteX13362" y="connsiteY13362"/>
              </a:cxn>
              <a:cxn ang="0">
                <a:pos x="connsiteX13363" y="connsiteY13363"/>
              </a:cxn>
              <a:cxn ang="0">
                <a:pos x="connsiteX13364" y="connsiteY13364"/>
              </a:cxn>
              <a:cxn ang="0">
                <a:pos x="connsiteX13365" y="connsiteY13365"/>
              </a:cxn>
              <a:cxn ang="0">
                <a:pos x="connsiteX13366" y="connsiteY13366"/>
              </a:cxn>
              <a:cxn ang="0">
                <a:pos x="connsiteX13367" y="connsiteY13367"/>
              </a:cxn>
              <a:cxn ang="0">
                <a:pos x="connsiteX13368" y="connsiteY13368"/>
              </a:cxn>
              <a:cxn ang="0">
                <a:pos x="connsiteX13369" y="connsiteY13369"/>
              </a:cxn>
              <a:cxn ang="0">
                <a:pos x="connsiteX13370" y="connsiteY13370"/>
              </a:cxn>
              <a:cxn ang="0">
                <a:pos x="connsiteX13371" y="connsiteY13371"/>
              </a:cxn>
              <a:cxn ang="0">
                <a:pos x="connsiteX13372" y="connsiteY13372"/>
              </a:cxn>
              <a:cxn ang="0">
                <a:pos x="connsiteX13373" y="connsiteY13373"/>
              </a:cxn>
              <a:cxn ang="0">
                <a:pos x="connsiteX13374" y="connsiteY13374"/>
              </a:cxn>
              <a:cxn ang="0">
                <a:pos x="connsiteX13375" y="connsiteY13375"/>
              </a:cxn>
              <a:cxn ang="0">
                <a:pos x="connsiteX13376" y="connsiteY13376"/>
              </a:cxn>
              <a:cxn ang="0">
                <a:pos x="connsiteX13377" y="connsiteY13377"/>
              </a:cxn>
              <a:cxn ang="0">
                <a:pos x="connsiteX13378" y="connsiteY13378"/>
              </a:cxn>
              <a:cxn ang="0">
                <a:pos x="connsiteX13379" y="connsiteY13379"/>
              </a:cxn>
              <a:cxn ang="0">
                <a:pos x="connsiteX13380" y="connsiteY13380"/>
              </a:cxn>
              <a:cxn ang="0">
                <a:pos x="connsiteX13381" y="connsiteY13381"/>
              </a:cxn>
              <a:cxn ang="0">
                <a:pos x="connsiteX13382" y="connsiteY13382"/>
              </a:cxn>
              <a:cxn ang="0">
                <a:pos x="connsiteX13383" y="connsiteY13383"/>
              </a:cxn>
              <a:cxn ang="0">
                <a:pos x="connsiteX13384" y="connsiteY13384"/>
              </a:cxn>
              <a:cxn ang="0">
                <a:pos x="connsiteX13385" y="connsiteY13385"/>
              </a:cxn>
              <a:cxn ang="0">
                <a:pos x="connsiteX13386" y="connsiteY13386"/>
              </a:cxn>
              <a:cxn ang="0">
                <a:pos x="connsiteX13387" y="connsiteY13387"/>
              </a:cxn>
              <a:cxn ang="0">
                <a:pos x="connsiteX13388" y="connsiteY13388"/>
              </a:cxn>
              <a:cxn ang="0">
                <a:pos x="connsiteX13389" y="connsiteY13389"/>
              </a:cxn>
              <a:cxn ang="0">
                <a:pos x="connsiteX13390" y="connsiteY13390"/>
              </a:cxn>
              <a:cxn ang="0">
                <a:pos x="connsiteX13391" y="connsiteY13391"/>
              </a:cxn>
              <a:cxn ang="0">
                <a:pos x="connsiteX13392" y="connsiteY13392"/>
              </a:cxn>
              <a:cxn ang="0">
                <a:pos x="connsiteX13393" y="connsiteY13393"/>
              </a:cxn>
              <a:cxn ang="0">
                <a:pos x="connsiteX13394" y="connsiteY13394"/>
              </a:cxn>
              <a:cxn ang="0">
                <a:pos x="connsiteX13395" y="connsiteY13395"/>
              </a:cxn>
              <a:cxn ang="0">
                <a:pos x="connsiteX13396" y="connsiteY13396"/>
              </a:cxn>
              <a:cxn ang="0">
                <a:pos x="connsiteX13397" y="connsiteY13397"/>
              </a:cxn>
              <a:cxn ang="0">
                <a:pos x="connsiteX13398" y="connsiteY13398"/>
              </a:cxn>
              <a:cxn ang="0">
                <a:pos x="connsiteX13399" y="connsiteY13399"/>
              </a:cxn>
              <a:cxn ang="0">
                <a:pos x="connsiteX13400" y="connsiteY13400"/>
              </a:cxn>
              <a:cxn ang="0">
                <a:pos x="connsiteX13401" y="connsiteY13401"/>
              </a:cxn>
              <a:cxn ang="0">
                <a:pos x="connsiteX13402" y="connsiteY13402"/>
              </a:cxn>
              <a:cxn ang="0">
                <a:pos x="connsiteX13403" y="connsiteY13403"/>
              </a:cxn>
              <a:cxn ang="0">
                <a:pos x="connsiteX13404" y="connsiteY13404"/>
              </a:cxn>
              <a:cxn ang="0">
                <a:pos x="connsiteX13405" y="connsiteY13405"/>
              </a:cxn>
              <a:cxn ang="0">
                <a:pos x="connsiteX13406" y="connsiteY13406"/>
              </a:cxn>
              <a:cxn ang="0">
                <a:pos x="connsiteX13407" y="connsiteY13407"/>
              </a:cxn>
              <a:cxn ang="0">
                <a:pos x="connsiteX13408" y="connsiteY13408"/>
              </a:cxn>
              <a:cxn ang="0">
                <a:pos x="connsiteX13409" y="connsiteY13409"/>
              </a:cxn>
              <a:cxn ang="0">
                <a:pos x="connsiteX13410" y="connsiteY13410"/>
              </a:cxn>
              <a:cxn ang="0">
                <a:pos x="connsiteX13411" y="connsiteY13411"/>
              </a:cxn>
              <a:cxn ang="0">
                <a:pos x="connsiteX13412" y="connsiteY13412"/>
              </a:cxn>
              <a:cxn ang="0">
                <a:pos x="connsiteX13413" y="connsiteY13413"/>
              </a:cxn>
              <a:cxn ang="0">
                <a:pos x="connsiteX13414" y="connsiteY13414"/>
              </a:cxn>
              <a:cxn ang="0">
                <a:pos x="connsiteX13415" y="connsiteY13415"/>
              </a:cxn>
              <a:cxn ang="0">
                <a:pos x="connsiteX13416" y="connsiteY13416"/>
              </a:cxn>
              <a:cxn ang="0">
                <a:pos x="connsiteX13417" y="connsiteY13417"/>
              </a:cxn>
              <a:cxn ang="0">
                <a:pos x="connsiteX13418" y="connsiteY13418"/>
              </a:cxn>
              <a:cxn ang="0">
                <a:pos x="connsiteX13419" y="connsiteY13419"/>
              </a:cxn>
              <a:cxn ang="0">
                <a:pos x="connsiteX13420" y="connsiteY13420"/>
              </a:cxn>
              <a:cxn ang="0">
                <a:pos x="connsiteX13421" y="connsiteY13421"/>
              </a:cxn>
              <a:cxn ang="0">
                <a:pos x="connsiteX13422" y="connsiteY13422"/>
              </a:cxn>
              <a:cxn ang="0">
                <a:pos x="connsiteX13423" y="connsiteY13423"/>
              </a:cxn>
              <a:cxn ang="0">
                <a:pos x="connsiteX13424" y="connsiteY13424"/>
              </a:cxn>
              <a:cxn ang="0">
                <a:pos x="connsiteX13425" y="connsiteY13425"/>
              </a:cxn>
              <a:cxn ang="0">
                <a:pos x="connsiteX13426" y="connsiteY13426"/>
              </a:cxn>
              <a:cxn ang="0">
                <a:pos x="connsiteX13427" y="connsiteY13427"/>
              </a:cxn>
              <a:cxn ang="0">
                <a:pos x="connsiteX13428" y="connsiteY13428"/>
              </a:cxn>
              <a:cxn ang="0">
                <a:pos x="connsiteX13429" y="connsiteY13429"/>
              </a:cxn>
              <a:cxn ang="0">
                <a:pos x="connsiteX13430" y="connsiteY13430"/>
              </a:cxn>
              <a:cxn ang="0">
                <a:pos x="connsiteX13431" y="connsiteY13431"/>
              </a:cxn>
              <a:cxn ang="0">
                <a:pos x="connsiteX13432" y="connsiteY13432"/>
              </a:cxn>
              <a:cxn ang="0">
                <a:pos x="connsiteX13433" y="connsiteY13433"/>
              </a:cxn>
              <a:cxn ang="0">
                <a:pos x="connsiteX13434" y="connsiteY13434"/>
              </a:cxn>
              <a:cxn ang="0">
                <a:pos x="connsiteX13435" y="connsiteY13435"/>
              </a:cxn>
              <a:cxn ang="0">
                <a:pos x="connsiteX13436" y="connsiteY13436"/>
              </a:cxn>
              <a:cxn ang="0">
                <a:pos x="connsiteX13437" y="connsiteY13437"/>
              </a:cxn>
              <a:cxn ang="0">
                <a:pos x="connsiteX13438" y="connsiteY13438"/>
              </a:cxn>
              <a:cxn ang="0">
                <a:pos x="connsiteX13439" y="connsiteY13439"/>
              </a:cxn>
              <a:cxn ang="0">
                <a:pos x="connsiteX13440" y="connsiteY13440"/>
              </a:cxn>
              <a:cxn ang="0">
                <a:pos x="connsiteX13441" y="connsiteY13441"/>
              </a:cxn>
              <a:cxn ang="0">
                <a:pos x="connsiteX13442" y="connsiteY13442"/>
              </a:cxn>
              <a:cxn ang="0">
                <a:pos x="connsiteX13443" y="connsiteY13443"/>
              </a:cxn>
              <a:cxn ang="0">
                <a:pos x="connsiteX13444" y="connsiteY13444"/>
              </a:cxn>
              <a:cxn ang="0">
                <a:pos x="connsiteX13445" y="connsiteY13445"/>
              </a:cxn>
              <a:cxn ang="0">
                <a:pos x="connsiteX13446" y="connsiteY13446"/>
              </a:cxn>
              <a:cxn ang="0">
                <a:pos x="connsiteX13447" y="connsiteY13447"/>
              </a:cxn>
              <a:cxn ang="0">
                <a:pos x="connsiteX13448" y="connsiteY13448"/>
              </a:cxn>
              <a:cxn ang="0">
                <a:pos x="connsiteX13449" y="connsiteY13449"/>
              </a:cxn>
              <a:cxn ang="0">
                <a:pos x="connsiteX13450" y="connsiteY13450"/>
              </a:cxn>
              <a:cxn ang="0">
                <a:pos x="connsiteX13451" y="connsiteY13451"/>
              </a:cxn>
              <a:cxn ang="0">
                <a:pos x="connsiteX13452" y="connsiteY13452"/>
              </a:cxn>
              <a:cxn ang="0">
                <a:pos x="connsiteX13453" y="connsiteY13453"/>
              </a:cxn>
              <a:cxn ang="0">
                <a:pos x="connsiteX13454" y="connsiteY13454"/>
              </a:cxn>
              <a:cxn ang="0">
                <a:pos x="connsiteX13455" y="connsiteY13455"/>
              </a:cxn>
              <a:cxn ang="0">
                <a:pos x="connsiteX13456" y="connsiteY13456"/>
              </a:cxn>
              <a:cxn ang="0">
                <a:pos x="connsiteX13457" y="connsiteY13457"/>
              </a:cxn>
              <a:cxn ang="0">
                <a:pos x="connsiteX13458" y="connsiteY13458"/>
              </a:cxn>
              <a:cxn ang="0">
                <a:pos x="connsiteX13459" y="connsiteY13459"/>
              </a:cxn>
              <a:cxn ang="0">
                <a:pos x="connsiteX13460" y="connsiteY13460"/>
              </a:cxn>
              <a:cxn ang="0">
                <a:pos x="connsiteX13461" y="connsiteY13461"/>
              </a:cxn>
              <a:cxn ang="0">
                <a:pos x="connsiteX13462" y="connsiteY13462"/>
              </a:cxn>
              <a:cxn ang="0">
                <a:pos x="connsiteX13463" y="connsiteY13463"/>
              </a:cxn>
              <a:cxn ang="0">
                <a:pos x="connsiteX13464" y="connsiteY13464"/>
              </a:cxn>
              <a:cxn ang="0">
                <a:pos x="connsiteX13465" y="connsiteY13465"/>
              </a:cxn>
              <a:cxn ang="0">
                <a:pos x="connsiteX13466" y="connsiteY13466"/>
              </a:cxn>
              <a:cxn ang="0">
                <a:pos x="connsiteX13467" y="connsiteY13467"/>
              </a:cxn>
              <a:cxn ang="0">
                <a:pos x="connsiteX13468" y="connsiteY13468"/>
              </a:cxn>
              <a:cxn ang="0">
                <a:pos x="connsiteX13469" y="connsiteY13469"/>
              </a:cxn>
              <a:cxn ang="0">
                <a:pos x="connsiteX13470" y="connsiteY13470"/>
              </a:cxn>
              <a:cxn ang="0">
                <a:pos x="connsiteX13471" y="connsiteY13471"/>
              </a:cxn>
              <a:cxn ang="0">
                <a:pos x="connsiteX13472" y="connsiteY13472"/>
              </a:cxn>
              <a:cxn ang="0">
                <a:pos x="connsiteX13473" y="connsiteY13473"/>
              </a:cxn>
              <a:cxn ang="0">
                <a:pos x="connsiteX13474" y="connsiteY13474"/>
              </a:cxn>
              <a:cxn ang="0">
                <a:pos x="connsiteX13475" y="connsiteY13475"/>
              </a:cxn>
              <a:cxn ang="0">
                <a:pos x="connsiteX13476" y="connsiteY13476"/>
              </a:cxn>
              <a:cxn ang="0">
                <a:pos x="connsiteX13477" y="connsiteY13477"/>
              </a:cxn>
              <a:cxn ang="0">
                <a:pos x="connsiteX13478" y="connsiteY13478"/>
              </a:cxn>
              <a:cxn ang="0">
                <a:pos x="connsiteX13479" y="connsiteY13479"/>
              </a:cxn>
              <a:cxn ang="0">
                <a:pos x="connsiteX13480" y="connsiteY13480"/>
              </a:cxn>
              <a:cxn ang="0">
                <a:pos x="connsiteX13481" y="connsiteY13481"/>
              </a:cxn>
              <a:cxn ang="0">
                <a:pos x="connsiteX13482" y="connsiteY13482"/>
              </a:cxn>
              <a:cxn ang="0">
                <a:pos x="connsiteX13483" y="connsiteY13483"/>
              </a:cxn>
              <a:cxn ang="0">
                <a:pos x="connsiteX13484" y="connsiteY13484"/>
              </a:cxn>
              <a:cxn ang="0">
                <a:pos x="connsiteX13485" y="connsiteY13485"/>
              </a:cxn>
              <a:cxn ang="0">
                <a:pos x="connsiteX13486" y="connsiteY13486"/>
              </a:cxn>
              <a:cxn ang="0">
                <a:pos x="connsiteX13487" y="connsiteY13487"/>
              </a:cxn>
              <a:cxn ang="0">
                <a:pos x="connsiteX13488" y="connsiteY13488"/>
              </a:cxn>
              <a:cxn ang="0">
                <a:pos x="connsiteX13489" y="connsiteY13489"/>
              </a:cxn>
              <a:cxn ang="0">
                <a:pos x="connsiteX13490" y="connsiteY13490"/>
              </a:cxn>
              <a:cxn ang="0">
                <a:pos x="connsiteX13491" y="connsiteY13491"/>
              </a:cxn>
              <a:cxn ang="0">
                <a:pos x="connsiteX13492" y="connsiteY13492"/>
              </a:cxn>
              <a:cxn ang="0">
                <a:pos x="connsiteX13493" y="connsiteY13493"/>
              </a:cxn>
              <a:cxn ang="0">
                <a:pos x="connsiteX13494" y="connsiteY13494"/>
              </a:cxn>
              <a:cxn ang="0">
                <a:pos x="connsiteX13495" y="connsiteY13495"/>
              </a:cxn>
              <a:cxn ang="0">
                <a:pos x="connsiteX13496" y="connsiteY13496"/>
              </a:cxn>
              <a:cxn ang="0">
                <a:pos x="connsiteX13497" y="connsiteY13497"/>
              </a:cxn>
              <a:cxn ang="0">
                <a:pos x="connsiteX13498" y="connsiteY13498"/>
              </a:cxn>
              <a:cxn ang="0">
                <a:pos x="connsiteX13499" y="connsiteY13499"/>
              </a:cxn>
              <a:cxn ang="0">
                <a:pos x="connsiteX13500" y="connsiteY13500"/>
              </a:cxn>
              <a:cxn ang="0">
                <a:pos x="connsiteX13501" y="connsiteY13501"/>
              </a:cxn>
              <a:cxn ang="0">
                <a:pos x="connsiteX13502" y="connsiteY13502"/>
              </a:cxn>
              <a:cxn ang="0">
                <a:pos x="connsiteX13503" y="connsiteY13503"/>
              </a:cxn>
              <a:cxn ang="0">
                <a:pos x="connsiteX13504" y="connsiteY13504"/>
              </a:cxn>
              <a:cxn ang="0">
                <a:pos x="connsiteX13505" y="connsiteY13505"/>
              </a:cxn>
              <a:cxn ang="0">
                <a:pos x="connsiteX13506" y="connsiteY13506"/>
              </a:cxn>
              <a:cxn ang="0">
                <a:pos x="connsiteX13507" y="connsiteY13507"/>
              </a:cxn>
              <a:cxn ang="0">
                <a:pos x="connsiteX13508" y="connsiteY13508"/>
              </a:cxn>
              <a:cxn ang="0">
                <a:pos x="connsiteX13509" y="connsiteY13509"/>
              </a:cxn>
              <a:cxn ang="0">
                <a:pos x="connsiteX13510" y="connsiteY13510"/>
              </a:cxn>
              <a:cxn ang="0">
                <a:pos x="connsiteX13511" y="connsiteY13511"/>
              </a:cxn>
              <a:cxn ang="0">
                <a:pos x="connsiteX13512" y="connsiteY13512"/>
              </a:cxn>
              <a:cxn ang="0">
                <a:pos x="connsiteX13513" y="connsiteY13513"/>
              </a:cxn>
              <a:cxn ang="0">
                <a:pos x="connsiteX13514" y="connsiteY13514"/>
              </a:cxn>
              <a:cxn ang="0">
                <a:pos x="connsiteX13515" y="connsiteY13515"/>
              </a:cxn>
              <a:cxn ang="0">
                <a:pos x="connsiteX13516" y="connsiteY13516"/>
              </a:cxn>
              <a:cxn ang="0">
                <a:pos x="connsiteX13517" y="connsiteY13517"/>
              </a:cxn>
              <a:cxn ang="0">
                <a:pos x="connsiteX13518" y="connsiteY13518"/>
              </a:cxn>
              <a:cxn ang="0">
                <a:pos x="connsiteX13519" y="connsiteY13519"/>
              </a:cxn>
              <a:cxn ang="0">
                <a:pos x="connsiteX13520" y="connsiteY13520"/>
              </a:cxn>
              <a:cxn ang="0">
                <a:pos x="connsiteX13521" y="connsiteY13521"/>
              </a:cxn>
              <a:cxn ang="0">
                <a:pos x="connsiteX13522" y="connsiteY13522"/>
              </a:cxn>
              <a:cxn ang="0">
                <a:pos x="connsiteX13523" y="connsiteY13523"/>
              </a:cxn>
              <a:cxn ang="0">
                <a:pos x="connsiteX13524" y="connsiteY13524"/>
              </a:cxn>
              <a:cxn ang="0">
                <a:pos x="connsiteX13525" y="connsiteY13525"/>
              </a:cxn>
              <a:cxn ang="0">
                <a:pos x="connsiteX13526" y="connsiteY13526"/>
              </a:cxn>
              <a:cxn ang="0">
                <a:pos x="connsiteX13527" y="connsiteY13527"/>
              </a:cxn>
              <a:cxn ang="0">
                <a:pos x="connsiteX13528" y="connsiteY13528"/>
              </a:cxn>
              <a:cxn ang="0">
                <a:pos x="connsiteX13529" y="connsiteY13529"/>
              </a:cxn>
              <a:cxn ang="0">
                <a:pos x="connsiteX13530" y="connsiteY13530"/>
              </a:cxn>
              <a:cxn ang="0">
                <a:pos x="connsiteX13531" y="connsiteY13531"/>
              </a:cxn>
              <a:cxn ang="0">
                <a:pos x="connsiteX13532" y="connsiteY13532"/>
              </a:cxn>
              <a:cxn ang="0">
                <a:pos x="connsiteX13533" y="connsiteY13533"/>
              </a:cxn>
              <a:cxn ang="0">
                <a:pos x="connsiteX13534" y="connsiteY13534"/>
              </a:cxn>
              <a:cxn ang="0">
                <a:pos x="connsiteX13535" y="connsiteY13535"/>
              </a:cxn>
              <a:cxn ang="0">
                <a:pos x="connsiteX13536" y="connsiteY13536"/>
              </a:cxn>
              <a:cxn ang="0">
                <a:pos x="connsiteX13537" y="connsiteY13537"/>
              </a:cxn>
              <a:cxn ang="0">
                <a:pos x="connsiteX13538" y="connsiteY13538"/>
              </a:cxn>
              <a:cxn ang="0">
                <a:pos x="connsiteX13539" y="connsiteY13539"/>
              </a:cxn>
              <a:cxn ang="0">
                <a:pos x="connsiteX13540" y="connsiteY13540"/>
              </a:cxn>
              <a:cxn ang="0">
                <a:pos x="connsiteX13541" y="connsiteY13541"/>
              </a:cxn>
              <a:cxn ang="0">
                <a:pos x="connsiteX13542" y="connsiteY13542"/>
              </a:cxn>
              <a:cxn ang="0">
                <a:pos x="connsiteX13543" y="connsiteY13543"/>
              </a:cxn>
              <a:cxn ang="0">
                <a:pos x="connsiteX13544" y="connsiteY13544"/>
              </a:cxn>
              <a:cxn ang="0">
                <a:pos x="connsiteX13545" y="connsiteY13545"/>
              </a:cxn>
              <a:cxn ang="0">
                <a:pos x="connsiteX13546" y="connsiteY13546"/>
              </a:cxn>
              <a:cxn ang="0">
                <a:pos x="connsiteX13547" y="connsiteY13547"/>
              </a:cxn>
              <a:cxn ang="0">
                <a:pos x="connsiteX13548" y="connsiteY13548"/>
              </a:cxn>
              <a:cxn ang="0">
                <a:pos x="connsiteX13549" y="connsiteY13549"/>
              </a:cxn>
              <a:cxn ang="0">
                <a:pos x="connsiteX13550" y="connsiteY13550"/>
              </a:cxn>
              <a:cxn ang="0">
                <a:pos x="connsiteX13551" y="connsiteY13551"/>
              </a:cxn>
              <a:cxn ang="0">
                <a:pos x="connsiteX13552" y="connsiteY13552"/>
              </a:cxn>
              <a:cxn ang="0">
                <a:pos x="connsiteX13553" y="connsiteY13553"/>
              </a:cxn>
              <a:cxn ang="0">
                <a:pos x="connsiteX13554" y="connsiteY13554"/>
              </a:cxn>
              <a:cxn ang="0">
                <a:pos x="connsiteX13555" y="connsiteY13555"/>
              </a:cxn>
              <a:cxn ang="0">
                <a:pos x="connsiteX13556" y="connsiteY13556"/>
              </a:cxn>
              <a:cxn ang="0">
                <a:pos x="connsiteX13557" y="connsiteY13557"/>
              </a:cxn>
              <a:cxn ang="0">
                <a:pos x="connsiteX13558" y="connsiteY13558"/>
              </a:cxn>
              <a:cxn ang="0">
                <a:pos x="connsiteX13559" y="connsiteY13559"/>
              </a:cxn>
              <a:cxn ang="0">
                <a:pos x="connsiteX13560" y="connsiteY13560"/>
              </a:cxn>
              <a:cxn ang="0">
                <a:pos x="connsiteX13561" y="connsiteY13561"/>
              </a:cxn>
              <a:cxn ang="0">
                <a:pos x="connsiteX13562" y="connsiteY13562"/>
              </a:cxn>
              <a:cxn ang="0">
                <a:pos x="connsiteX13563" y="connsiteY13563"/>
              </a:cxn>
              <a:cxn ang="0">
                <a:pos x="connsiteX13564" y="connsiteY13564"/>
              </a:cxn>
              <a:cxn ang="0">
                <a:pos x="connsiteX13565" y="connsiteY13565"/>
              </a:cxn>
              <a:cxn ang="0">
                <a:pos x="connsiteX13566" y="connsiteY13566"/>
              </a:cxn>
              <a:cxn ang="0">
                <a:pos x="connsiteX13567" y="connsiteY13567"/>
              </a:cxn>
              <a:cxn ang="0">
                <a:pos x="connsiteX13568" y="connsiteY13568"/>
              </a:cxn>
              <a:cxn ang="0">
                <a:pos x="connsiteX13569" y="connsiteY13569"/>
              </a:cxn>
              <a:cxn ang="0">
                <a:pos x="connsiteX13570" y="connsiteY13570"/>
              </a:cxn>
              <a:cxn ang="0">
                <a:pos x="connsiteX13571" y="connsiteY13571"/>
              </a:cxn>
              <a:cxn ang="0">
                <a:pos x="connsiteX13572" y="connsiteY13572"/>
              </a:cxn>
              <a:cxn ang="0">
                <a:pos x="connsiteX13573" y="connsiteY13573"/>
              </a:cxn>
              <a:cxn ang="0">
                <a:pos x="connsiteX13574" y="connsiteY13574"/>
              </a:cxn>
              <a:cxn ang="0">
                <a:pos x="connsiteX13575" y="connsiteY13575"/>
              </a:cxn>
              <a:cxn ang="0">
                <a:pos x="connsiteX13576" y="connsiteY13576"/>
              </a:cxn>
              <a:cxn ang="0">
                <a:pos x="connsiteX13577" y="connsiteY13577"/>
              </a:cxn>
              <a:cxn ang="0">
                <a:pos x="connsiteX13578" y="connsiteY13578"/>
              </a:cxn>
              <a:cxn ang="0">
                <a:pos x="connsiteX13579" y="connsiteY13579"/>
              </a:cxn>
              <a:cxn ang="0">
                <a:pos x="connsiteX13580" y="connsiteY13580"/>
              </a:cxn>
              <a:cxn ang="0">
                <a:pos x="connsiteX13581" y="connsiteY13581"/>
              </a:cxn>
              <a:cxn ang="0">
                <a:pos x="connsiteX13582" y="connsiteY13582"/>
              </a:cxn>
              <a:cxn ang="0">
                <a:pos x="connsiteX13583" y="connsiteY13583"/>
              </a:cxn>
              <a:cxn ang="0">
                <a:pos x="connsiteX13584" y="connsiteY13584"/>
              </a:cxn>
              <a:cxn ang="0">
                <a:pos x="connsiteX13585" y="connsiteY13585"/>
              </a:cxn>
              <a:cxn ang="0">
                <a:pos x="connsiteX13586" y="connsiteY13586"/>
              </a:cxn>
              <a:cxn ang="0">
                <a:pos x="connsiteX13587" y="connsiteY13587"/>
              </a:cxn>
              <a:cxn ang="0">
                <a:pos x="connsiteX13588" y="connsiteY13588"/>
              </a:cxn>
              <a:cxn ang="0">
                <a:pos x="connsiteX13589" y="connsiteY13589"/>
              </a:cxn>
              <a:cxn ang="0">
                <a:pos x="connsiteX13590" y="connsiteY13590"/>
              </a:cxn>
              <a:cxn ang="0">
                <a:pos x="connsiteX13591" y="connsiteY13591"/>
              </a:cxn>
              <a:cxn ang="0">
                <a:pos x="connsiteX13592" y="connsiteY13592"/>
              </a:cxn>
              <a:cxn ang="0">
                <a:pos x="connsiteX13593" y="connsiteY13593"/>
              </a:cxn>
              <a:cxn ang="0">
                <a:pos x="connsiteX13594" y="connsiteY13594"/>
              </a:cxn>
              <a:cxn ang="0">
                <a:pos x="connsiteX13595" y="connsiteY13595"/>
              </a:cxn>
              <a:cxn ang="0">
                <a:pos x="connsiteX13596" y="connsiteY13596"/>
              </a:cxn>
              <a:cxn ang="0">
                <a:pos x="connsiteX13597" y="connsiteY13597"/>
              </a:cxn>
              <a:cxn ang="0">
                <a:pos x="connsiteX13598" y="connsiteY13598"/>
              </a:cxn>
              <a:cxn ang="0">
                <a:pos x="connsiteX13599" y="connsiteY13599"/>
              </a:cxn>
              <a:cxn ang="0">
                <a:pos x="connsiteX13600" y="connsiteY13600"/>
              </a:cxn>
              <a:cxn ang="0">
                <a:pos x="connsiteX13601" y="connsiteY13601"/>
              </a:cxn>
              <a:cxn ang="0">
                <a:pos x="connsiteX13602" y="connsiteY13602"/>
              </a:cxn>
              <a:cxn ang="0">
                <a:pos x="connsiteX13603" y="connsiteY13603"/>
              </a:cxn>
              <a:cxn ang="0">
                <a:pos x="connsiteX13604" y="connsiteY13604"/>
              </a:cxn>
              <a:cxn ang="0">
                <a:pos x="connsiteX13605" y="connsiteY13605"/>
              </a:cxn>
              <a:cxn ang="0">
                <a:pos x="connsiteX13606" y="connsiteY13606"/>
              </a:cxn>
              <a:cxn ang="0">
                <a:pos x="connsiteX13607" y="connsiteY13607"/>
              </a:cxn>
              <a:cxn ang="0">
                <a:pos x="connsiteX13608" y="connsiteY13608"/>
              </a:cxn>
              <a:cxn ang="0">
                <a:pos x="connsiteX13609" y="connsiteY13609"/>
              </a:cxn>
              <a:cxn ang="0">
                <a:pos x="connsiteX13610" y="connsiteY13610"/>
              </a:cxn>
              <a:cxn ang="0">
                <a:pos x="connsiteX13611" y="connsiteY13611"/>
              </a:cxn>
              <a:cxn ang="0">
                <a:pos x="connsiteX13612" y="connsiteY13612"/>
              </a:cxn>
              <a:cxn ang="0">
                <a:pos x="connsiteX13613" y="connsiteY13613"/>
              </a:cxn>
              <a:cxn ang="0">
                <a:pos x="connsiteX13614" y="connsiteY13614"/>
              </a:cxn>
              <a:cxn ang="0">
                <a:pos x="connsiteX13615" y="connsiteY13615"/>
              </a:cxn>
              <a:cxn ang="0">
                <a:pos x="connsiteX13616" y="connsiteY13616"/>
              </a:cxn>
              <a:cxn ang="0">
                <a:pos x="connsiteX13617" y="connsiteY13617"/>
              </a:cxn>
              <a:cxn ang="0">
                <a:pos x="connsiteX13618" y="connsiteY13618"/>
              </a:cxn>
              <a:cxn ang="0">
                <a:pos x="connsiteX13619" y="connsiteY13619"/>
              </a:cxn>
              <a:cxn ang="0">
                <a:pos x="connsiteX13620" y="connsiteY13620"/>
              </a:cxn>
              <a:cxn ang="0">
                <a:pos x="connsiteX13621" y="connsiteY13621"/>
              </a:cxn>
              <a:cxn ang="0">
                <a:pos x="connsiteX13622" y="connsiteY13622"/>
              </a:cxn>
              <a:cxn ang="0">
                <a:pos x="connsiteX13623" y="connsiteY13623"/>
              </a:cxn>
              <a:cxn ang="0">
                <a:pos x="connsiteX13624" y="connsiteY13624"/>
              </a:cxn>
              <a:cxn ang="0">
                <a:pos x="connsiteX13625" y="connsiteY13625"/>
              </a:cxn>
              <a:cxn ang="0">
                <a:pos x="connsiteX13626" y="connsiteY13626"/>
              </a:cxn>
              <a:cxn ang="0">
                <a:pos x="connsiteX13627" y="connsiteY13627"/>
              </a:cxn>
              <a:cxn ang="0">
                <a:pos x="connsiteX13628" y="connsiteY13628"/>
              </a:cxn>
              <a:cxn ang="0">
                <a:pos x="connsiteX13629" y="connsiteY13629"/>
              </a:cxn>
              <a:cxn ang="0">
                <a:pos x="connsiteX13630" y="connsiteY13630"/>
              </a:cxn>
              <a:cxn ang="0">
                <a:pos x="connsiteX13631" y="connsiteY13631"/>
              </a:cxn>
              <a:cxn ang="0">
                <a:pos x="connsiteX13632" y="connsiteY13632"/>
              </a:cxn>
              <a:cxn ang="0">
                <a:pos x="connsiteX13633" y="connsiteY13633"/>
              </a:cxn>
              <a:cxn ang="0">
                <a:pos x="connsiteX13634" y="connsiteY13634"/>
              </a:cxn>
              <a:cxn ang="0">
                <a:pos x="connsiteX13635" y="connsiteY13635"/>
              </a:cxn>
              <a:cxn ang="0">
                <a:pos x="connsiteX13636" y="connsiteY13636"/>
              </a:cxn>
              <a:cxn ang="0">
                <a:pos x="connsiteX13637" y="connsiteY13637"/>
              </a:cxn>
              <a:cxn ang="0">
                <a:pos x="connsiteX13638" y="connsiteY13638"/>
              </a:cxn>
              <a:cxn ang="0">
                <a:pos x="connsiteX13639" y="connsiteY13639"/>
              </a:cxn>
              <a:cxn ang="0">
                <a:pos x="connsiteX13640" y="connsiteY13640"/>
              </a:cxn>
              <a:cxn ang="0">
                <a:pos x="connsiteX13641" y="connsiteY13641"/>
              </a:cxn>
              <a:cxn ang="0">
                <a:pos x="connsiteX13642" y="connsiteY13642"/>
              </a:cxn>
              <a:cxn ang="0">
                <a:pos x="connsiteX13643" y="connsiteY13643"/>
              </a:cxn>
              <a:cxn ang="0">
                <a:pos x="connsiteX13644" y="connsiteY13644"/>
              </a:cxn>
              <a:cxn ang="0">
                <a:pos x="connsiteX13645" y="connsiteY13645"/>
              </a:cxn>
              <a:cxn ang="0">
                <a:pos x="connsiteX13646" y="connsiteY13646"/>
              </a:cxn>
              <a:cxn ang="0">
                <a:pos x="connsiteX13647" y="connsiteY13647"/>
              </a:cxn>
              <a:cxn ang="0">
                <a:pos x="connsiteX13648" y="connsiteY13648"/>
              </a:cxn>
              <a:cxn ang="0">
                <a:pos x="connsiteX13649" y="connsiteY13649"/>
              </a:cxn>
              <a:cxn ang="0">
                <a:pos x="connsiteX13650" y="connsiteY13650"/>
              </a:cxn>
              <a:cxn ang="0">
                <a:pos x="connsiteX13651" y="connsiteY13651"/>
              </a:cxn>
              <a:cxn ang="0">
                <a:pos x="connsiteX13652" y="connsiteY13652"/>
              </a:cxn>
              <a:cxn ang="0">
                <a:pos x="connsiteX13653" y="connsiteY13653"/>
              </a:cxn>
              <a:cxn ang="0">
                <a:pos x="connsiteX13654" y="connsiteY13654"/>
              </a:cxn>
              <a:cxn ang="0">
                <a:pos x="connsiteX13655" y="connsiteY13655"/>
              </a:cxn>
              <a:cxn ang="0">
                <a:pos x="connsiteX13656" y="connsiteY13656"/>
              </a:cxn>
              <a:cxn ang="0">
                <a:pos x="connsiteX13657" y="connsiteY13657"/>
              </a:cxn>
              <a:cxn ang="0">
                <a:pos x="connsiteX13658" y="connsiteY13658"/>
              </a:cxn>
              <a:cxn ang="0">
                <a:pos x="connsiteX13659" y="connsiteY13659"/>
              </a:cxn>
              <a:cxn ang="0">
                <a:pos x="connsiteX13660" y="connsiteY13660"/>
              </a:cxn>
              <a:cxn ang="0">
                <a:pos x="connsiteX13661" y="connsiteY13661"/>
              </a:cxn>
              <a:cxn ang="0">
                <a:pos x="connsiteX13662" y="connsiteY13662"/>
              </a:cxn>
              <a:cxn ang="0">
                <a:pos x="connsiteX13663" y="connsiteY13663"/>
              </a:cxn>
              <a:cxn ang="0">
                <a:pos x="connsiteX13664" y="connsiteY13664"/>
              </a:cxn>
              <a:cxn ang="0">
                <a:pos x="connsiteX13665" y="connsiteY13665"/>
              </a:cxn>
              <a:cxn ang="0">
                <a:pos x="connsiteX13666" y="connsiteY13666"/>
              </a:cxn>
              <a:cxn ang="0">
                <a:pos x="connsiteX13667" y="connsiteY13667"/>
              </a:cxn>
              <a:cxn ang="0">
                <a:pos x="connsiteX13668" y="connsiteY13668"/>
              </a:cxn>
              <a:cxn ang="0">
                <a:pos x="connsiteX13669" y="connsiteY13669"/>
              </a:cxn>
              <a:cxn ang="0">
                <a:pos x="connsiteX13670" y="connsiteY13670"/>
              </a:cxn>
              <a:cxn ang="0">
                <a:pos x="connsiteX13671" y="connsiteY13671"/>
              </a:cxn>
              <a:cxn ang="0">
                <a:pos x="connsiteX13672" y="connsiteY13672"/>
              </a:cxn>
              <a:cxn ang="0">
                <a:pos x="connsiteX13673" y="connsiteY13673"/>
              </a:cxn>
              <a:cxn ang="0">
                <a:pos x="connsiteX13674" y="connsiteY13674"/>
              </a:cxn>
              <a:cxn ang="0">
                <a:pos x="connsiteX13675" y="connsiteY13675"/>
              </a:cxn>
              <a:cxn ang="0">
                <a:pos x="connsiteX13676" y="connsiteY13676"/>
              </a:cxn>
              <a:cxn ang="0">
                <a:pos x="connsiteX13677" y="connsiteY13677"/>
              </a:cxn>
              <a:cxn ang="0">
                <a:pos x="connsiteX13678" y="connsiteY13678"/>
              </a:cxn>
              <a:cxn ang="0">
                <a:pos x="connsiteX13679" y="connsiteY13679"/>
              </a:cxn>
              <a:cxn ang="0">
                <a:pos x="connsiteX13680" y="connsiteY13680"/>
              </a:cxn>
              <a:cxn ang="0">
                <a:pos x="connsiteX13681" y="connsiteY13681"/>
              </a:cxn>
              <a:cxn ang="0">
                <a:pos x="connsiteX13682" y="connsiteY13682"/>
              </a:cxn>
              <a:cxn ang="0">
                <a:pos x="connsiteX13683" y="connsiteY13683"/>
              </a:cxn>
              <a:cxn ang="0">
                <a:pos x="connsiteX13684" y="connsiteY13684"/>
              </a:cxn>
              <a:cxn ang="0">
                <a:pos x="connsiteX13685" y="connsiteY13685"/>
              </a:cxn>
              <a:cxn ang="0">
                <a:pos x="connsiteX13686" y="connsiteY13686"/>
              </a:cxn>
              <a:cxn ang="0">
                <a:pos x="connsiteX13687" y="connsiteY13687"/>
              </a:cxn>
              <a:cxn ang="0">
                <a:pos x="connsiteX13688" y="connsiteY13688"/>
              </a:cxn>
              <a:cxn ang="0">
                <a:pos x="connsiteX13689" y="connsiteY13689"/>
              </a:cxn>
              <a:cxn ang="0">
                <a:pos x="connsiteX13690" y="connsiteY13690"/>
              </a:cxn>
              <a:cxn ang="0">
                <a:pos x="connsiteX13691" y="connsiteY13691"/>
              </a:cxn>
              <a:cxn ang="0">
                <a:pos x="connsiteX13692" y="connsiteY13692"/>
              </a:cxn>
              <a:cxn ang="0">
                <a:pos x="connsiteX13693" y="connsiteY13693"/>
              </a:cxn>
              <a:cxn ang="0">
                <a:pos x="connsiteX13694" y="connsiteY13694"/>
              </a:cxn>
              <a:cxn ang="0">
                <a:pos x="connsiteX13695" y="connsiteY13695"/>
              </a:cxn>
              <a:cxn ang="0">
                <a:pos x="connsiteX13696" y="connsiteY13696"/>
              </a:cxn>
              <a:cxn ang="0">
                <a:pos x="connsiteX13697" y="connsiteY13697"/>
              </a:cxn>
              <a:cxn ang="0">
                <a:pos x="connsiteX13698" y="connsiteY13698"/>
              </a:cxn>
              <a:cxn ang="0">
                <a:pos x="connsiteX13699" y="connsiteY13699"/>
              </a:cxn>
              <a:cxn ang="0">
                <a:pos x="connsiteX13700" y="connsiteY13700"/>
              </a:cxn>
              <a:cxn ang="0">
                <a:pos x="connsiteX13701" y="connsiteY13701"/>
              </a:cxn>
              <a:cxn ang="0">
                <a:pos x="connsiteX13702" y="connsiteY13702"/>
              </a:cxn>
              <a:cxn ang="0">
                <a:pos x="connsiteX13703" y="connsiteY13703"/>
              </a:cxn>
              <a:cxn ang="0">
                <a:pos x="connsiteX13704" y="connsiteY13704"/>
              </a:cxn>
              <a:cxn ang="0">
                <a:pos x="connsiteX13705" y="connsiteY13705"/>
              </a:cxn>
              <a:cxn ang="0">
                <a:pos x="connsiteX13706" y="connsiteY13706"/>
              </a:cxn>
              <a:cxn ang="0">
                <a:pos x="connsiteX13707" y="connsiteY13707"/>
              </a:cxn>
              <a:cxn ang="0">
                <a:pos x="connsiteX13708" y="connsiteY13708"/>
              </a:cxn>
              <a:cxn ang="0">
                <a:pos x="connsiteX13709" y="connsiteY13709"/>
              </a:cxn>
              <a:cxn ang="0">
                <a:pos x="connsiteX13710" y="connsiteY13710"/>
              </a:cxn>
              <a:cxn ang="0">
                <a:pos x="connsiteX13711" y="connsiteY13711"/>
              </a:cxn>
              <a:cxn ang="0">
                <a:pos x="connsiteX13712" y="connsiteY13712"/>
              </a:cxn>
              <a:cxn ang="0">
                <a:pos x="connsiteX13713" y="connsiteY13713"/>
              </a:cxn>
              <a:cxn ang="0">
                <a:pos x="connsiteX13714" y="connsiteY13714"/>
              </a:cxn>
              <a:cxn ang="0">
                <a:pos x="connsiteX13715" y="connsiteY13715"/>
              </a:cxn>
              <a:cxn ang="0">
                <a:pos x="connsiteX13716" y="connsiteY13716"/>
              </a:cxn>
              <a:cxn ang="0">
                <a:pos x="connsiteX13717" y="connsiteY13717"/>
              </a:cxn>
              <a:cxn ang="0">
                <a:pos x="connsiteX13718" y="connsiteY13718"/>
              </a:cxn>
              <a:cxn ang="0">
                <a:pos x="connsiteX13719" y="connsiteY13719"/>
              </a:cxn>
              <a:cxn ang="0">
                <a:pos x="connsiteX13720" y="connsiteY13720"/>
              </a:cxn>
              <a:cxn ang="0">
                <a:pos x="connsiteX13721" y="connsiteY13721"/>
              </a:cxn>
              <a:cxn ang="0">
                <a:pos x="connsiteX13722" y="connsiteY13722"/>
              </a:cxn>
              <a:cxn ang="0">
                <a:pos x="connsiteX13723" y="connsiteY13723"/>
              </a:cxn>
              <a:cxn ang="0">
                <a:pos x="connsiteX13724" y="connsiteY13724"/>
              </a:cxn>
              <a:cxn ang="0">
                <a:pos x="connsiteX13725" y="connsiteY13725"/>
              </a:cxn>
              <a:cxn ang="0">
                <a:pos x="connsiteX13726" y="connsiteY13726"/>
              </a:cxn>
              <a:cxn ang="0">
                <a:pos x="connsiteX13727" y="connsiteY13727"/>
              </a:cxn>
              <a:cxn ang="0">
                <a:pos x="connsiteX13728" y="connsiteY13728"/>
              </a:cxn>
              <a:cxn ang="0">
                <a:pos x="connsiteX13729" y="connsiteY13729"/>
              </a:cxn>
              <a:cxn ang="0">
                <a:pos x="connsiteX13730" y="connsiteY13730"/>
              </a:cxn>
              <a:cxn ang="0">
                <a:pos x="connsiteX13731" y="connsiteY13731"/>
              </a:cxn>
              <a:cxn ang="0">
                <a:pos x="connsiteX13732" y="connsiteY13732"/>
              </a:cxn>
              <a:cxn ang="0">
                <a:pos x="connsiteX13733" y="connsiteY13733"/>
              </a:cxn>
              <a:cxn ang="0">
                <a:pos x="connsiteX13734" y="connsiteY13734"/>
              </a:cxn>
              <a:cxn ang="0">
                <a:pos x="connsiteX13735" y="connsiteY13735"/>
              </a:cxn>
              <a:cxn ang="0">
                <a:pos x="connsiteX13736" y="connsiteY13736"/>
              </a:cxn>
              <a:cxn ang="0">
                <a:pos x="connsiteX13737" y="connsiteY13737"/>
              </a:cxn>
              <a:cxn ang="0">
                <a:pos x="connsiteX13738" y="connsiteY13738"/>
              </a:cxn>
              <a:cxn ang="0">
                <a:pos x="connsiteX13739" y="connsiteY13739"/>
              </a:cxn>
              <a:cxn ang="0">
                <a:pos x="connsiteX13740" y="connsiteY13740"/>
              </a:cxn>
              <a:cxn ang="0">
                <a:pos x="connsiteX13741" y="connsiteY13741"/>
              </a:cxn>
              <a:cxn ang="0">
                <a:pos x="connsiteX13742" y="connsiteY13742"/>
              </a:cxn>
              <a:cxn ang="0">
                <a:pos x="connsiteX13743" y="connsiteY13743"/>
              </a:cxn>
              <a:cxn ang="0">
                <a:pos x="connsiteX13744" y="connsiteY13744"/>
              </a:cxn>
              <a:cxn ang="0">
                <a:pos x="connsiteX13745" y="connsiteY13745"/>
              </a:cxn>
              <a:cxn ang="0">
                <a:pos x="connsiteX13746" y="connsiteY13746"/>
              </a:cxn>
              <a:cxn ang="0">
                <a:pos x="connsiteX13747" y="connsiteY13747"/>
              </a:cxn>
              <a:cxn ang="0">
                <a:pos x="connsiteX13748" y="connsiteY13748"/>
              </a:cxn>
              <a:cxn ang="0">
                <a:pos x="connsiteX13749" y="connsiteY13749"/>
              </a:cxn>
              <a:cxn ang="0">
                <a:pos x="connsiteX13750" y="connsiteY13750"/>
              </a:cxn>
              <a:cxn ang="0">
                <a:pos x="connsiteX13751" y="connsiteY13751"/>
              </a:cxn>
              <a:cxn ang="0">
                <a:pos x="connsiteX13752" y="connsiteY13752"/>
              </a:cxn>
              <a:cxn ang="0">
                <a:pos x="connsiteX13753" y="connsiteY13753"/>
              </a:cxn>
              <a:cxn ang="0">
                <a:pos x="connsiteX13754" y="connsiteY13754"/>
              </a:cxn>
              <a:cxn ang="0">
                <a:pos x="connsiteX13755" y="connsiteY13755"/>
              </a:cxn>
              <a:cxn ang="0">
                <a:pos x="connsiteX13756" y="connsiteY13756"/>
              </a:cxn>
              <a:cxn ang="0">
                <a:pos x="connsiteX13757" y="connsiteY13757"/>
              </a:cxn>
              <a:cxn ang="0">
                <a:pos x="connsiteX13758" y="connsiteY13758"/>
              </a:cxn>
              <a:cxn ang="0">
                <a:pos x="connsiteX13759" y="connsiteY13759"/>
              </a:cxn>
              <a:cxn ang="0">
                <a:pos x="connsiteX13760" y="connsiteY13760"/>
              </a:cxn>
              <a:cxn ang="0">
                <a:pos x="connsiteX13761" y="connsiteY13761"/>
              </a:cxn>
              <a:cxn ang="0">
                <a:pos x="connsiteX13762" y="connsiteY13762"/>
              </a:cxn>
              <a:cxn ang="0">
                <a:pos x="connsiteX13763" y="connsiteY13763"/>
              </a:cxn>
              <a:cxn ang="0">
                <a:pos x="connsiteX13764" y="connsiteY13764"/>
              </a:cxn>
              <a:cxn ang="0">
                <a:pos x="connsiteX13765" y="connsiteY13765"/>
              </a:cxn>
              <a:cxn ang="0">
                <a:pos x="connsiteX13766" y="connsiteY13766"/>
              </a:cxn>
              <a:cxn ang="0">
                <a:pos x="connsiteX13767" y="connsiteY13767"/>
              </a:cxn>
              <a:cxn ang="0">
                <a:pos x="connsiteX13768" y="connsiteY13768"/>
              </a:cxn>
              <a:cxn ang="0">
                <a:pos x="connsiteX13769" y="connsiteY13769"/>
              </a:cxn>
              <a:cxn ang="0">
                <a:pos x="connsiteX13770" y="connsiteY13770"/>
              </a:cxn>
              <a:cxn ang="0">
                <a:pos x="connsiteX13771" y="connsiteY13771"/>
              </a:cxn>
              <a:cxn ang="0">
                <a:pos x="connsiteX13772" y="connsiteY13772"/>
              </a:cxn>
              <a:cxn ang="0">
                <a:pos x="connsiteX13773" y="connsiteY13773"/>
              </a:cxn>
              <a:cxn ang="0">
                <a:pos x="connsiteX13774" y="connsiteY13774"/>
              </a:cxn>
              <a:cxn ang="0">
                <a:pos x="connsiteX13775" y="connsiteY13775"/>
              </a:cxn>
              <a:cxn ang="0">
                <a:pos x="connsiteX13776" y="connsiteY13776"/>
              </a:cxn>
              <a:cxn ang="0">
                <a:pos x="connsiteX13777" y="connsiteY13777"/>
              </a:cxn>
              <a:cxn ang="0">
                <a:pos x="connsiteX13778" y="connsiteY13778"/>
              </a:cxn>
              <a:cxn ang="0">
                <a:pos x="connsiteX13779" y="connsiteY13779"/>
              </a:cxn>
              <a:cxn ang="0">
                <a:pos x="connsiteX13780" y="connsiteY13780"/>
              </a:cxn>
              <a:cxn ang="0">
                <a:pos x="connsiteX13781" y="connsiteY13781"/>
              </a:cxn>
              <a:cxn ang="0">
                <a:pos x="connsiteX13782" y="connsiteY13782"/>
              </a:cxn>
              <a:cxn ang="0">
                <a:pos x="connsiteX13783" y="connsiteY13783"/>
              </a:cxn>
              <a:cxn ang="0">
                <a:pos x="connsiteX13784" y="connsiteY13784"/>
              </a:cxn>
              <a:cxn ang="0">
                <a:pos x="connsiteX13785" y="connsiteY13785"/>
              </a:cxn>
              <a:cxn ang="0">
                <a:pos x="connsiteX13786" y="connsiteY13786"/>
              </a:cxn>
              <a:cxn ang="0">
                <a:pos x="connsiteX13787" y="connsiteY13787"/>
              </a:cxn>
              <a:cxn ang="0">
                <a:pos x="connsiteX13788" y="connsiteY13788"/>
              </a:cxn>
              <a:cxn ang="0">
                <a:pos x="connsiteX13789" y="connsiteY13789"/>
              </a:cxn>
              <a:cxn ang="0">
                <a:pos x="connsiteX13790" y="connsiteY13790"/>
              </a:cxn>
              <a:cxn ang="0">
                <a:pos x="connsiteX13791" y="connsiteY13791"/>
              </a:cxn>
              <a:cxn ang="0">
                <a:pos x="connsiteX13792" y="connsiteY13792"/>
              </a:cxn>
              <a:cxn ang="0">
                <a:pos x="connsiteX13793" y="connsiteY13793"/>
              </a:cxn>
              <a:cxn ang="0">
                <a:pos x="connsiteX13794" y="connsiteY13794"/>
              </a:cxn>
              <a:cxn ang="0">
                <a:pos x="connsiteX13795" y="connsiteY13795"/>
              </a:cxn>
              <a:cxn ang="0">
                <a:pos x="connsiteX13796" y="connsiteY13796"/>
              </a:cxn>
              <a:cxn ang="0">
                <a:pos x="connsiteX13797" y="connsiteY13797"/>
              </a:cxn>
              <a:cxn ang="0">
                <a:pos x="connsiteX13798" y="connsiteY13798"/>
              </a:cxn>
              <a:cxn ang="0">
                <a:pos x="connsiteX13799" y="connsiteY13799"/>
              </a:cxn>
              <a:cxn ang="0">
                <a:pos x="connsiteX13800" y="connsiteY13800"/>
              </a:cxn>
              <a:cxn ang="0">
                <a:pos x="connsiteX13801" y="connsiteY13801"/>
              </a:cxn>
              <a:cxn ang="0">
                <a:pos x="connsiteX13802" y="connsiteY13802"/>
              </a:cxn>
              <a:cxn ang="0">
                <a:pos x="connsiteX13803" y="connsiteY13803"/>
              </a:cxn>
              <a:cxn ang="0">
                <a:pos x="connsiteX13804" y="connsiteY13804"/>
              </a:cxn>
              <a:cxn ang="0">
                <a:pos x="connsiteX13805" y="connsiteY13805"/>
              </a:cxn>
              <a:cxn ang="0">
                <a:pos x="connsiteX13806" y="connsiteY13806"/>
              </a:cxn>
              <a:cxn ang="0">
                <a:pos x="connsiteX13807" y="connsiteY13807"/>
              </a:cxn>
              <a:cxn ang="0">
                <a:pos x="connsiteX13808" y="connsiteY13808"/>
              </a:cxn>
              <a:cxn ang="0">
                <a:pos x="connsiteX13809" y="connsiteY13809"/>
              </a:cxn>
              <a:cxn ang="0">
                <a:pos x="connsiteX13810" y="connsiteY13810"/>
              </a:cxn>
              <a:cxn ang="0">
                <a:pos x="connsiteX13811" y="connsiteY13811"/>
              </a:cxn>
              <a:cxn ang="0">
                <a:pos x="connsiteX13812" y="connsiteY13812"/>
              </a:cxn>
              <a:cxn ang="0">
                <a:pos x="connsiteX13813" y="connsiteY13813"/>
              </a:cxn>
              <a:cxn ang="0">
                <a:pos x="connsiteX13814" y="connsiteY13814"/>
              </a:cxn>
              <a:cxn ang="0">
                <a:pos x="connsiteX13815" y="connsiteY13815"/>
              </a:cxn>
              <a:cxn ang="0">
                <a:pos x="connsiteX13816" y="connsiteY13816"/>
              </a:cxn>
              <a:cxn ang="0">
                <a:pos x="connsiteX13817" y="connsiteY13817"/>
              </a:cxn>
              <a:cxn ang="0">
                <a:pos x="connsiteX13818" y="connsiteY13818"/>
              </a:cxn>
              <a:cxn ang="0">
                <a:pos x="connsiteX13819" y="connsiteY13819"/>
              </a:cxn>
              <a:cxn ang="0">
                <a:pos x="connsiteX13820" y="connsiteY13820"/>
              </a:cxn>
              <a:cxn ang="0">
                <a:pos x="connsiteX13821" y="connsiteY13821"/>
              </a:cxn>
              <a:cxn ang="0">
                <a:pos x="connsiteX13822" y="connsiteY13822"/>
              </a:cxn>
              <a:cxn ang="0">
                <a:pos x="connsiteX13823" y="connsiteY13823"/>
              </a:cxn>
              <a:cxn ang="0">
                <a:pos x="connsiteX13824" y="connsiteY13824"/>
              </a:cxn>
              <a:cxn ang="0">
                <a:pos x="connsiteX13825" y="connsiteY13825"/>
              </a:cxn>
              <a:cxn ang="0">
                <a:pos x="connsiteX13826" y="connsiteY13826"/>
              </a:cxn>
              <a:cxn ang="0">
                <a:pos x="connsiteX13827" y="connsiteY13827"/>
              </a:cxn>
              <a:cxn ang="0">
                <a:pos x="connsiteX13828" y="connsiteY13828"/>
              </a:cxn>
              <a:cxn ang="0">
                <a:pos x="connsiteX13829" y="connsiteY13829"/>
              </a:cxn>
              <a:cxn ang="0">
                <a:pos x="connsiteX13830" y="connsiteY13830"/>
              </a:cxn>
              <a:cxn ang="0">
                <a:pos x="connsiteX13831" y="connsiteY13831"/>
              </a:cxn>
              <a:cxn ang="0">
                <a:pos x="connsiteX13832" y="connsiteY13832"/>
              </a:cxn>
              <a:cxn ang="0">
                <a:pos x="connsiteX13833" y="connsiteY13833"/>
              </a:cxn>
              <a:cxn ang="0">
                <a:pos x="connsiteX13834" y="connsiteY13834"/>
              </a:cxn>
              <a:cxn ang="0">
                <a:pos x="connsiteX13835" y="connsiteY13835"/>
              </a:cxn>
              <a:cxn ang="0">
                <a:pos x="connsiteX13836" y="connsiteY13836"/>
              </a:cxn>
              <a:cxn ang="0">
                <a:pos x="connsiteX13837" y="connsiteY13837"/>
              </a:cxn>
              <a:cxn ang="0">
                <a:pos x="connsiteX13838" y="connsiteY13838"/>
              </a:cxn>
              <a:cxn ang="0">
                <a:pos x="connsiteX13839" y="connsiteY13839"/>
              </a:cxn>
              <a:cxn ang="0">
                <a:pos x="connsiteX13840" y="connsiteY13840"/>
              </a:cxn>
              <a:cxn ang="0">
                <a:pos x="connsiteX13841" y="connsiteY13841"/>
              </a:cxn>
              <a:cxn ang="0">
                <a:pos x="connsiteX13842" y="connsiteY13842"/>
              </a:cxn>
              <a:cxn ang="0">
                <a:pos x="connsiteX13843" y="connsiteY13843"/>
              </a:cxn>
              <a:cxn ang="0">
                <a:pos x="connsiteX13844" y="connsiteY13844"/>
              </a:cxn>
              <a:cxn ang="0">
                <a:pos x="connsiteX13845" y="connsiteY13845"/>
              </a:cxn>
              <a:cxn ang="0">
                <a:pos x="connsiteX13846" y="connsiteY13846"/>
              </a:cxn>
              <a:cxn ang="0">
                <a:pos x="connsiteX13847" y="connsiteY13847"/>
              </a:cxn>
              <a:cxn ang="0">
                <a:pos x="connsiteX13848" y="connsiteY13848"/>
              </a:cxn>
              <a:cxn ang="0">
                <a:pos x="connsiteX13849" y="connsiteY13849"/>
              </a:cxn>
              <a:cxn ang="0">
                <a:pos x="connsiteX13850" y="connsiteY13850"/>
              </a:cxn>
              <a:cxn ang="0">
                <a:pos x="connsiteX13851" y="connsiteY13851"/>
              </a:cxn>
              <a:cxn ang="0">
                <a:pos x="connsiteX13852" y="connsiteY13852"/>
              </a:cxn>
              <a:cxn ang="0">
                <a:pos x="connsiteX13853" y="connsiteY13853"/>
              </a:cxn>
              <a:cxn ang="0">
                <a:pos x="connsiteX13854" y="connsiteY13854"/>
              </a:cxn>
              <a:cxn ang="0">
                <a:pos x="connsiteX13855" y="connsiteY13855"/>
              </a:cxn>
              <a:cxn ang="0">
                <a:pos x="connsiteX13856" y="connsiteY13856"/>
              </a:cxn>
              <a:cxn ang="0">
                <a:pos x="connsiteX13857" y="connsiteY13857"/>
              </a:cxn>
              <a:cxn ang="0">
                <a:pos x="connsiteX13858" y="connsiteY13858"/>
              </a:cxn>
              <a:cxn ang="0">
                <a:pos x="connsiteX13859" y="connsiteY13859"/>
              </a:cxn>
              <a:cxn ang="0">
                <a:pos x="connsiteX13860" y="connsiteY13860"/>
              </a:cxn>
              <a:cxn ang="0">
                <a:pos x="connsiteX13861" y="connsiteY13861"/>
              </a:cxn>
              <a:cxn ang="0">
                <a:pos x="connsiteX13862" y="connsiteY13862"/>
              </a:cxn>
              <a:cxn ang="0">
                <a:pos x="connsiteX13863" y="connsiteY13863"/>
              </a:cxn>
              <a:cxn ang="0">
                <a:pos x="connsiteX13864" y="connsiteY13864"/>
              </a:cxn>
              <a:cxn ang="0">
                <a:pos x="connsiteX13865" y="connsiteY13865"/>
              </a:cxn>
              <a:cxn ang="0">
                <a:pos x="connsiteX13866" y="connsiteY13866"/>
              </a:cxn>
              <a:cxn ang="0">
                <a:pos x="connsiteX13867" y="connsiteY13867"/>
              </a:cxn>
              <a:cxn ang="0">
                <a:pos x="connsiteX13868" y="connsiteY13868"/>
              </a:cxn>
              <a:cxn ang="0">
                <a:pos x="connsiteX13869" y="connsiteY13869"/>
              </a:cxn>
              <a:cxn ang="0">
                <a:pos x="connsiteX13870" y="connsiteY13870"/>
              </a:cxn>
              <a:cxn ang="0">
                <a:pos x="connsiteX13871" y="connsiteY13871"/>
              </a:cxn>
              <a:cxn ang="0">
                <a:pos x="connsiteX13872" y="connsiteY13872"/>
              </a:cxn>
              <a:cxn ang="0">
                <a:pos x="connsiteX13873" y="connsiteY13873"/>
              </a:cxn>
              <a:cxn ang="0">
                <a:pos x="connsiteX13874" y="connsiteY13874"/>
              </a:cxn>
              <a:cxn ang="0">
                <a:pos x="connsiteX13875" y="connsiteY13875"/>
              </a:cxn>
              <a:cxn ang="0">
                <a:pos x="connsiteX13876" y="connsiteY13876"/>
              </a:cxn>
              <a:cxn ang="0">
                <a:pos x="connsiteX13877" y="connsiteY13877"/>
              </a:cxn>
              <a:cxn ang="0">
                <a:pos x="connsiteX13878" y="connsiteY13878"/>
              </a:cxn>
              <a:cxn ang="0">
                <a:pos x="connsiteX13879" y="connsiteY13879"/>
              </a:cxn>
              <a:cxn ang="0">
                <a:pos x="connsiteX13880" y="connsiteY13880"/>
              </a:cxn>
              <a:cxn ang="0">
                <a:pos x="connsiteX13881" y="connsiteY13881"/>
              </a:cxn>
              <a:cxn ang="0">
                <a:pos x="connsiteX13882" y="connsiteY13882"/>
              </a:cxn>
              <a:cxn ang="0">
                <a:pos x="connsiteX13883" y="connsiteY13883"/>
              </a:cxn>
              <a:cxn ang="0">
                <a:pos x="connsiteX13884" y="connsiteY13884"/>
              </a:cxn>
              <a:cxn ang="0">
                <a:pos x="connsiteX13885" y="connsiteY13885"/>
              </a:cxn>
              <a:cxn ang="0">
                <a:pos x="connsiteX13886" y="connsiteY13886"/>
              </a:cxn>
              <a:cxn ang="0">
                <a:pos x="connsiteX13887" y="connsiteY13887"/>
              </a:cxn>
              <a:cxn ang="0">
                <a:pos x="connsiteX13888" y="connsiteY13888"/>
              </a:cxn>
              <a:cxn ang="0">
                <a:pos x="connsiteX13889" y="connsiteY13889"/>
              </a:cxn>
              <a:cxn ang="0">
                <a:pos x="connsiteX13890" y="connsiteY13890"/>
              </a:cxn>
              <a:cxn ang="0">
                <a:pos x="connsiteX13891" y="connsiteY13891"/>
              </a:cxn>
              <a:cxn ang="0">
                <a:pos x="connsiteX13892" y="connsiteY13892"/>
              </a:cxn>
              <a:cxn ang="0">
                <a:pos x="connsiteX13893" y="connsiteY13893"/>
              </a:cxn>
              <a:cxn ang="0">
                <a:pos x="connsiteX13894" y="connsiteY13894"/>
              </a:cxn>
              <a:cxn ang="0">
                <a:pos x="connsiteX13895" y="connsiteY13895"/>
              </a:cxn>
              <a:cxn ang="0">
                <a:pos x="connsiteX13896" y="connsiteY13896"/>
              </a:cxn>
              <a:cxn ang="0">
                <a:pos x="connsiteX13897" y="connsiteY13897"/>
              </a:cxn>
              <a:cxn ang="0">
                <a:pos x="connsiteX13898" y="connsiteY13898"/>
              </a:cxn>
              <a:cxn ang="0">
                <a:pos x="connsiteX13899" y="connsiteY13899"/>
              </a:cxn>
              <a:cxn ang="0">
                <a:pos x="connsiteX13900" y="connsiteY13900"/>
              </a:cxn>
              <a:cxn ang="0">
                <a:pos x="connsiteX13901" y="connsiteY13901"/>
              </a:cxn>
              <a:cxn ang="0">
                <a:pos x="connsiteX13902" y="connsiteY13902"/>
              </a:cxn>
              <a:cxn ang="0">
                <a:pos x="connsiteX13903" y="connsiteY13903"/>
              </a:cxn>
              <a:cxn ang="0">
                <a:pos x="connsiteX13904" y="connsiteY13904"/>
              </a:cxn>
              <a:cxn ang="0">
                <a:pos x="connsiteX13905" y="connsiteY13905"/>
              </a:cxn>
              <a:cxn ang="0">
                <a:pos x="connsiteX13906" y="connsiteY13906"/>
              </a:cxn>
              <a:cxn ang="0">
                <a:pos x="connsiteX13907" y="connsiteY13907"/>
              </a:cxn>
              <a:cxn ang="0">
                <a:pos x="connsiteX13908" y="connsiteY13908"/>
              </a:cxn>
              <a:cxn ang="0">
                <a:pos x="connsiteX13909" y="connsiteY13909"/>
              </a:cxn>
              <a:cxn ang="0">
                <a:pos x="connsiteX13910" y="connsiteY13910"/>
              </a:cxn>
              <a:cxn ang="0">
                <a:pos x="connsiteX13911" y="connsiteY13911"/>
              </a:cxn>
              <a:cxn ang="0">
                <a:pos x="connsiteX13912" y="connsiteY13912"/>
              </a:cxn>
              <a:cxn ang="0">
                <a:pos x="connsiteX13913" y="connsiteY13913"/>
              </a:cxn>
              <a:cxn ang="0">
                <a:pos x="connsiteX13914" y="connsiteY13914"/>
              </a:cxn>
              <a:cxn ang="0">
                <a:pos x="connsiteX13915" y="connsiteY13915"/>
              </a:cxn>
              <a:cxn ang="0">
                <a:pos x="connsiteX13916" y="connsiteY13916"/>
              </a:cxn>
              <a:cxn ang="0">
                <a:pos x="connsiteX13917" y="connsiteY13917"/>
              </a:cxn>
              <a:cxn ang="0">
                <a:pos x="connsiteX13918" y="connsiteY13918"/>
              </a:cxn>
              <a:cxn ang="0">
                <a:pos x="connsiteX13919" y="connsiteY13919"/>
              </a:cxn>
              <a:cxn ang="0">
                <a:pos x="connsiteX13920" y="connsiteY13920"/>
              </a:cxn>
              <a:cxn ang="0">
                <a:pos x="connsiteX13921" y="connsiteY13921"/>
              </a:cxn>
              <a:cxn ang="0">
                <a:pos x="connsiteX13922" y="connsiteY13922"/>
              </a:cxn>
              <a:cxn ang="0">
                <a:pos x="connsiteX13923" y="connsiteY13923"/>
              </a:cxn>
              <a:cxn ang="0">
                <a:pos x="connsiteX13924" y="connsiteY13924"/>
              </a:cxn>
              <a:cxn ang="0">
                <a:pos x="connsiteX13925" y="connsiteY13925"/>
              </a:cxn>
              <a:cxn ang="0">
                <a:pos x="connsiteX13926" y="connsiteY13926"/>
              </a:cxn>
              <a:cxn ang="0">
                <a:pos x="connsiteX13927" y="connsiteY13927"/>
              </a:cxn>
              <a:cxn ang="0">
                <a:pos x="connsiteX13928" y="connsiteY13928"/>
              </a:cxn>
              <a:cxn ang="0">
                <a:pos x="connsiteX13929" y="connsiteY13929"/>
              </a:cxn>
              <a:cxn ang="0">
                <a:pos x="connsiteX13930" y="connsiteY13930"/>
              </a:cxn>
              <a:cxn ang="0">
                <a:pos x="connsiteX13931" y="connsiteY13931"/>
              </a:cxn>
              <a:cxn ang="0">
                <a:pos x="connsiteX13932" y="connsiteY13932"/>
              </a:cxn>
              <a:cxn ang="0">
                <a:pos x="connsiteX13933" y="connsiteY13933"/>
              </a:cxn>
              <a:cxn ang="0">
                <a:pos x="connsiteX13934" y="connsiteY13934"/>
              </a:cxn>
              <a:cxn ang="0">
                <a:pos x="connsiteX13935" y="connsiteY13935"/>
              </a:cxn>
              <a:cxn ang="0">
                <a:pos x="connsiteX13936" y="connsiteY13936"/>
              </a:cxn>
              <a:cxn ang="0">
                <a:pos x="connsiteX13937" y="connsiteY13937"/>
              </a:cxn>
              <a:cxn ang="0">
                <a:pos x="connsiteX13938" y="connsiteY13938"/>
              </a:cxn>
              <a:cxn ang="0">
                <a:pos x="connsiteX13939" y="connsiteY13939"/>
              </a:cxn>
              <a:cxn ang="0">
                <a:pos x="connsiteX13940" y="connsiteY13940"/>
              </a:cxn>
              <a:cxn ang="0">
                <a:pos x="connsiteX13941" y="connsiteY13941"/>
              </a:cxn>
              <a:cxn ang="0">
                <a:pos x="connsiteX13942" y="connsiteY13942"/>
              </a:cxn>
              <a:cxn ang="0">
                <a:pos x="connsiteX13943" y="connsiteY13943"/>
              </a:cxn>
              <a:cxn ang="0">
                <a:pos x="connsiteX13944" y="connsiteY13944"/>
              </a:cxn>
              <a:cxn ang="0">
                <a:pos x="connsiteX13945" y="connsiteY13945"/>
              </a:cxn>
              <a:cxn ang="0">
                <a:pos x="connsiteX13946" y="connsiteY13946"/>
              </a:cxn>
              <a:cxn ang="0">
                <a:pos x="connsiteX13947" y="connsiteY13947"/>
              </a:cxn>
              <a:cxn ang="0">
                <a:pos x="connsiteX13948" y="connsiteY13948"/>
              </a:cxn>
              <a:cxn ang="0">
                <a:pos x="connsiteX13949" y="connsiteY13949"/>
              </a:cxn>
              <a:cxn ang="0">
                <a:pos x="connsiteX13950" y="connsiteY13950"/>
              </a:cxn>
              <a:cxn ang="0">
                <a:pos x="connsiteX13951" y="connsiteY13951"/>
              </a:cxn>
              <a:cxn ang="0">
                <a:pos x="connsiteX13952" y="connsiteY13952"/>
              </a:cxn>
              <a:cxn ang="0">
                <a:pos x="connsiteX13953" y="connsiteY13953"/>
              </a:cxn>
              <a:cxn ang="0">
                <a:pos x="connsiteX13954" y="connsiteY13954"/>
              </a:cxn>
              <a:cxn ang="0">
                <a:pos x="connsiteX13955" y="connsiteY13955"/>
              </a:cxn>
              <a:cxn ang="0">
                <a:pos x="connsiteX13956" y="connsiteY13956"/>
              </a:cxn>
              <a:cxn ang="0">
                <a:pos x="connsiteX13957" y="connsiteY13957"/>
              </a:cxn>
              <a:cxn ang="0">
                <a:pos x="connsiteX13958" y="connsiteY13958"/>
              </a:cxn>
              <a:cxn ang="0">
                <a:pos x="connsiteX13959" y="connsiteY13959"/>
              </a:cxn>
              <a:cxn ang="0">
                <a:pos x="connsiteX13960" y="connsiteY13960"/>
              </a:cxn>
              <a:cxn ang="0">
                <a:pos x="connsiteX13961" y="connsiteY13961"/>
              </a:cxn>
              <a:cxn ang="0">
                <a:pos x="connsiteX13962" y="connsiteY13962"/>
              </a:cxn>
              <a:cxn ang="0">
                <a:pos x="connsiteX13963" y="connsiteY13963"/>
              </a:cxn>
              <a:cxn ang="0">
                <a:pos x="connsiteX13964" y="connsiteY13964"/>
              </a:cxn>
              <a:cxn ang="0">
                <a:pos x="connsiteX13965" y="connsiteY13965"/>
              </a:cxn>
              <a:cxn ang="0">
                <a:pos x="connsiteX13966" y="connsiteY13966"/>
              </a:cxn>
              <a:cxn ang="0">
                <a:pos x="connsiteX13967" y="connsiteY13967"/>
              </a:cxn>
              <a:cxn ang="0">
                <a:pos x="connsiteX13968" y="connsiteY13968"/>
              </a:cxn>
              <a:cxn ang="0">
                <a:pos x="connsiteX13969" y="connsiteY13969"/>
              </a:cxn>
              <a:cxn ang="0">
                <a:pos x="connsiteX13970" y="connsiteY13970"/>
              </a:cxn>
              <a:cxn ang="0">
                <a:pos x="connsiteX13971" y="connsiteY13971"/>
              </a:cxn>
              <a:cxn ang="0">
                <a:pos x="connsiteX13972" y="connsiteY13972"/>
              </a:cxn>
              <a:cxn ang="0">
                <a:pos x="connsiteX13973" y="connsiteY13973"/>
              </a:cxn>
              <a:cxn ang="0">
                <a:pos x="connsiteX13974" y="connsiteY13974"/>
              </a:cxn>
              <a:cxn ang="0">
                <a:pos x="connsiteX13975" y="connsiteY13975"/>
              </a:cxn>
              <a:cxn ang="0">
                <a:pos x="connsiteX13976" y="connsiteY13976"/>
              </a:cxn>
              <a:cxn ang="0">
                <a:pos x="connsiteX13977" y="connsiteY13977"/>
              </a:cxn>
              <a:cxn ang="0">
                <a:pos x="connsiteX13978" y="connsiteY13978"/>
              </a:cxn>
              <a:cxn ang="0">
                <a:pos x="connsiteX13979" y="connsiteY13979"/>
              </a:cxn>
              <a:cxn ang="0">
                <a:pos x="connsiteX13980" y="connsiteY13980"/>
              </a:cxn>
              <a:cxn ang="0">
                <a:pos x="connsiteX13981" y="connsiteY13981"/>
              </a:cxn>
              <a:cxn ang="0">
                <a:pos x="connsiteX13982" y="connsiteY13982"/>
              </a:cxn>
              <a:cxn ang="0">
                <a:pos x="connsiteX13983" y="connsiteY13983"/>
              </a:cxn>
              <a:cxn ang="0">
                <a:pos x="connsiteX13984" y="connsiteY13984"/>
              </a:cxn>
              <a:cxn ang="0">
                <a:pos x="connsiteX13985" y="connsiteY13985"/>
              </a:cxn>
              <a:cxn ang="0">
                <a:pos x="connsiteX13986" y="connsiteY13986"/>
              </a:cxn>
              <a:cxn ang="0">
                <a:pos x="connsiteX13987" y="connsiteY13987"/>
              </a:cxn>
              <a:cxn ang="0">
                <a:pos x="connsiteX13988" y="connsiteY13988"/>
              </a:cxn>
              <a:cxn ang="0">
                <a:pos x="connsiteX13989" y="connsiteY13989"/>
              </a:cxn>
              <a:cxn ang="0">
                <a:pos x="connsiteX13990" y="connsiteY13990"/>
              </a:cxn>
              <a:cxn ang="0">
                <a:pos x="connsiteX13991" y="connsiteY13991"/>
              </a:cxn>
              <a:cxn ang="0">
                <a:pos x="connsiteX13992" y="connsiteY13992"/>
              </a:cxn>
              <a:cxn ang="0">
                <a:pos x="connsiteX13993" y="connsiteY13993"/>
              </a:cxn>
              <a:cxn ang="0">
                <a:pos x="connsiteX13994" y="connsiteY13994"/>
              </a:cxn>
              <a:cxn ang="0">
                <a:pos x="connsiteX13995" y="connsiteY13995"/>
              </a:cxn>
              <a:cxn ang="0">
                <a:pos x="connsiteX13996" y="connsiteY13996"/>
              </a:cxn>
              <a:cxn ang="0">
                <a:pos x="connsiteX13997" y="connsiteY13997"/>
              </a:cxn>
              <a:cxn ang="0">
                <a:pos x="connsiteX13998" y="connsiteY13998"/>
              </a:cxn>
              <a:cxn ang="0">
                <a:pos x="connsiteX13999" y="connsiteY13999"/>
              </a:cxn>
              <a:cxn ang="0">
                <a:pos x="connsiteX14000" y="connsiteY14000"/>
              </a:cxn>
              <a:cxn ang="0">
                <a:pos x="connsiteX14001" y="connsiteY14001"/>
              </a:cxn>
              <a:cxn ang="0">
                <a:pos x="connsiteX14002" y="connsiteY14002"/>
              </a:cxn>
              <a:cxn ang="0">
                <a:pos x="connsiteX14003" y="connsiteY14003"/>
              </a:cxn>
              <a:cxn ang="0">
                <a:pos x="connsiteX14004" y="connsiteY14004"/>
              </a:cxn>
              <a:cxn ang="0">
                <a:pos x="connsiteX14005" y="connsiteY14005"/>
              </a:cxn>
              <a:cxn ang="0">
                <a:pos x="connsiteX14006" y="connsiteY14006"/>
              </a:cxn>
              <a:cxn ang="0">
                <a:pos x="connsiteX14007" y="connsiteY14007"/>
              </a:cxn>
              <a:cxn ang="0">
                <a:pos x="connsiteX14008" y="connsiteY14008"/>
              </a:cxn>
              <a:cxn ang="0">
                <a:pos x="connsiteX14009" y="connsiteY14009"/>
              </a:cxn>
              <a:cxn ang="0">
                <a:pos x="connsiteX14010" y="connsiteY14010"/>
              </a:cxn>
              <a:cxn ang="0">
                <a:pos x="connsiteX14011" y="connsiteY14011"/>
              </a:cxn>
              <a:cxn ang="0">
                <a:pos x="connsiteX14012" y="connsiteY14012"/>
              </a:cxn>
              <a:cxn ang="0">
                <a:pos x="connsiteX14013" y="connsiteY14013"/>
              </a:cxn>
              <a:cxn ang="0">
                <a:pos x="connsiteX14014" y="connsiteY14014"/>
              </a:cxn>
              <a:cxn ang="0">
                <a:pos x="connsiteX14015" y="connsiteY14015"/>
              </a:cxn>
              <a:cxn ang="0">
                <a:pos x="connsiteX14016" y="connsiteY14016"/>
              </a:cxn>
              <a:cxn ang="0">
                <a:pos x="connsiteX14017" y="connsiteY14017"/>
              </a:cxn>
              <a:cxn ang="0">
                <a:pos x="connsiteX14018" y="connsiteY14018"/>
              </a:cxn>
              <a:cxn ang="0">
                <a:pos x="connsiteX14019" y="connsiteY14019"/>
              </a:cxn>
              <a:cxn ang="0">
                <a:pos x="connsiteX14020" y="connsiteY14020"/>
              </a:cxn>
              <a:cxn ang="0">
                <a:pos x="connsiteX14021" y="connsiteY14021"/>
              </a:cxn>
              <a:cxn ang="0">
                <a:pos x="connsiteX14022" y="connsiteY14022"/>
              </a:cxn>
              <a:cxn ang="0">
                <a:pos x="connsiteX14023" y="connsiteY14023"/>
              </a:cxn>
              <a:cxn ang="0">
                <a:pos x="connsiteX14024" y="connsiteY14024"/>
              </a:cxn>
              <a:cxn ang="0">
                <a:pos x="connsiteX14025" y="connsiteY14025"/>
              </a:cxn>
              <a:cxn ang="0">
                <a:pos x="connsiteX14026" y="connsiteY14026"/>
              </a:cxn>
              <a:cxn ang="0">
                <a:pos x="connsiteX14027" y="connsiteY14027"/>
              </a:cxn>
              <a:cxn ang="0">
                <a:pos x="connsiteX14028" y="connsiteY14028"/>
              </a:cxn>
              <a:cxn ang="0">
                <a:pos x="connsiteX14029" y="connsiteY14029"/>
              </a:cxn>
              <a:cxn ang="0">
                <a:pos x="connsiteX14030" y="connsiteY14030"/>
              </a:cxn>
              <a:cxn ang="0">
                <a:pos x="connsiteX14031" y="connsiteY14031"/>
              </a:cxn>
              <a:cxn ang="0">
                <a:pos x="connsiteX14032" y="connsiteY14032"/>
              </a:cxn>
              <a:cxn ang="0">
                <a:pos x="connsiteX14033" y="connsiteY14033"/>
              </a:cxn>
              <a:cxn ang="0">
                <a:pos x="connsiteX14034" y="connsiteY14034"/>
              </a:cxn>
              <a:cxn ang="0">
                <a:pos x="connsiteX14035" y="connsiteY14035"/>
              </a:cxn>
              <a:cxn ang="0">
                <a:pos x="connsiteX14036" y="connsiteY14036"/>
              </a:cxn>
              <a:cxn ang="0">
                <a:pos x="connsiteX14037" y="connsiteY14037"/>
              </a:cxn>
              <a:cxn ang="0">
                <a:pos x="connsiteX14038" y="connsiteY14038"/>
              </a:cxn>
              <a:cxn ang="0">
                <a:pos x="connsiteX14039" y="connsiteY14039"/>
              </a:cxn>
              <a:cxn ang="0">
                <a:pos x="connsiteX14040" y="connsiteY14040"/>
              </a:cxn>
              <a:cxn ang="0">
                <a:pos x="connsiteX14041" y="connsiteY14041"/>
              </a:cxn>
              <a:cxn ang="0">
                <a:pos x="connsiteX14042" y="connsiteY14042"/>
              </a:cxn>
              <a:cxn ang="0">
                <a:pos x="connsiteX14043" y="connsiteY14043"/>
              </a:cxn>
              <a:cxn ang="0">
                <a:pos x="connsiteX14044" y="connsiteY14044"/>
              </a:cxn>
              <a:cxn ang="0">
                <a:pos x="connsiteX14045" y="connsiteY14045"/>
              </a:cxn>
              <a:cxn ang="0">
                <a:pos x="connsiteX14046" y="connsiteY14046"/>
              </a:cxn>
              <a:cxn ang="0">
                <a:pos x="connsiteX14047" y="connsiteY14047"/>
              </a:cxn>
              <a:cxn ang="0">
                <a:pos x="connsiteX14048" y="connsiteY14048"/>
              </a:cxn>
              <a:cxn ang="0">
                <a:pos x="connsiteX14049" y="connsiteY14049"/>
              </a:cxn>
              <a:cxn ang="0">
                <a:pos x="connsiteX14050" y="connsiteY14050"/>
              </a:cxn>
              <a:cxn ang="0">
                <a:pos x="connsiteX14051" y="connsiteY14051"/>
              </a:cxn>
              <a:cxn ang="0">
                <a:pos x="connsiteX14052" y="connsiteY14052"/>
              </a:cxn>
              <a:cxn ang="0">
                <a:pos x="connsiteX14053" y="connsiteY14053"/>
              </a:cxn>
              <a:cxn ang="0">
                <a:pos x="connsiteX14054" y="connsiteY14054"/>
              </a:cxn>
              <a:cxn ang="0">
                <a:pos x="connsiteX14055" y="connsiteY14055"/>
              </a:cxn>
              <a:cxn ang="0">
                <a:pos x="connsiteX14056" y="connsiteY14056"/>
              </a:cxn>
              <a:cxn ang="0">
                <a:pos x="connsiteX14057" y="connsiteY14057"/>
              </a:cxn>
              <a:cxn ang="0">
                <a:pos x="connsiteX14058" y="connsiteY14058"/>
              </a:cxn>
              <a:cxn ang="0">
                <a:pos x="connsiteX14059" y="connsiteY14059"/>
              </a:cxn>
              <a:cxn ang="0">
                <a:pos x="connsiteX14060" y="connsiteY14060"/>
              </a:cxn>
              <a:cxn ang="0">
                <a:pos x="connsiteX14061" y="connsiteY14061"/>
              </a:cxn>
              <a:cxn ang="0">
                <a:pos x="connsiteX14062" y="connsiteY14062"/>
              </a:cxn>
              <a:cxn ang="0">
                <a:pos x="connsiteX14063" y="connsiteY14063"/>
              </a:cxn>
              <a:cxn ang="0">
                <a:pos x="connsiteX14064" y="connsiteY14064"/>
              </a:cxn>
              <a:cxn ang="0">
                <a:pos x="connsiteX14065" y="connsiteY14065"/>
              </a:cxn>
              <a:cxn ang="0">
                <a:pos x="connsiteX14066" y="connsiteY14066"/>
              </a:cxn>
              <a:cxn ang="0">
                <a:pos x="connsiteX14067" y="connsiteY14067"/>
              </a:cxn>
              <a:cxn ang="0">
                <a:pos x="connsiteX14068" y="connsiteY14068"/>
              </a:cxn>
              <a:cxn ang="0">
                <a:pos x="connsiteX14069" y="connsiteY14069"/>
              </a:cxn>
              <a:cxn ang="0">
                <a:pos x="connsiteX14070" y="connsiteY14070"/>
              </a:cxn>
              <a:cxn ang="0">
                <a:pos x="connsiteX14071" y="connsiteY14071"/>
              </a:cxn>
              <a:cxn ang="0">
                <a:pos x="connsiteX14072" y="connsiteY14072"/>
              </a:cxn>
              <a:cxn ang="0">
                <a:pos x="connsiteX14073" y="connsiteY14073"/>
              </a:cxn>
              <a:cxn ang="0">
                <a:pos x="connsiteX14074" y="connsiteY14074"/>
              </a:cxn>
              <a:cxn ang="0">
                <a:pos x="connsiteX14075" y="connsiteY14075"/>
              </a:cxn>
              <a:cxn ang="0">
                <a:pos x="connsiteX14076" y="connsiteY14076"/>
              </a:cxn>
              <a:cxn ang="0">
                <a:pos x="connsiteX14077" y="connsiteY14077"/>
              </a:cxn>
              <a:cxn ang="0">
                <a:pos x="connsiteX14078" y="connsiteY14078"/>
              </a:cxn>
              <a:cxn ang="0">
                <a:pos x="connsiteX14079" y="connsiteY14079"/>
              </a:cxn>
              <a:cxn ang="0">
                <a:pos x="connsiteX14080" y="connsiteY14080"/>
              </a:cxn>
              <a:cxn ang="0">
                <a:pos x="connsiteX14081" y="connsiteY14081"/>
              </a:cxn>
              <a:cxn ang="0">
                <a:pos x="connsiteX14082" y="connsiteY14082"/>
              </a:cxn>
              <a:cxn ang="0">
                <a:pos x="connsiteX14083" y="connsiteY14083"/>
              </a:cxn>
              <a:cxn ang="0">
                <a:pos x="connsiteX14084" y="connsiteY14084"/>
              </a:cxn>
              <a:cxn ang="0">
                <a:pos x="connsiteX14085" y="connsiteY14085"/>
              </a:cxn>
              <a:cxn ang="0">
                <a:pos x="connsiteX14086" y="connsiteY14086"/>
              </a:cxn>
              <a:cxn ang="0">
                <a:pos x="connsiteX14087" y="connsiteY14087"/>
              </a:cxn>
              <a:cxn ang="0">
                <a:pos x="connsiteX14088" y="connsiteY14088"/>
              </a:cxn>
              <a:cxn ang="0">
                <a:pos x="connsiteX14089" y="connsiteY14089"/>
              </a:cxn>
              <a:cxn ang="0">
                <a:pos x="connsiteX14090" y="connsiteY14090"/>
              </a:cxn>
              <a:cxn ang="0">
                <a:pos x="connsiteX14091" y="connsiteY14091"/>
              </a:cxn>
              <a:cxn ang="0">
                <a:pos x="connsiteX14092" y="connsiteY14092"/>
              </a:cxn>
              <a:cxn ang="0">
                <a:pos x="connsiteX14093" y="connsiteY14093"/>
              </a:cxn>
              <a:cxn ang="0">
                <a:pos x="connsiteX14094" y="connsiteY14094"/>
              </a:cxn>
              <a:cxn ang="0">
                <a:pos x="connsiteX14095" y="connsiteY14095"/>
              </a:cxn>
              <a:cxn ang="0">
                <a:pos x="connsiteX14096" y="connsiteY14096"/>
              </a:cxn>
              <a:cxn ang="0">
                <a:pos x="connsiteX14097" y="connsiteY14097"/>
              </a:cxn>
              <a:cxn ang="0">
                <a:pos x="connsiteX14098" y="connsiteY14098"/>
              </a:cxn>
              <a:cxn ang="0">
                <a:pos x="connsiteX14099" y="connsiteY14099"/>
              </a:cxn>
              <a:cxn ang="0">
                <a:pos x="connsiteX14100" y="connsiteY14100"/>
              </a:cxn>
              <a:cxn ang="0">
                <a:pos x="connsiteX14101" y="connsiteY14101"/>
              </a:cxn>
              <a:cxn ang="0">
                <a:pos x="connsiteX14102" y="connsiteY14102"/>
              </a:cxn>
              <a:cxn ang="0">
                <a:pos x="connsiteX14103" y="connsiteY14103"/>
              </a:cxn>
              <a:cxn ang="0">
                <a:pos x="connsiteX14104" y="connsiteY14104"/>
              </a:cxn>
              <a:cxn ang="0">
                <a:pos x="connsiteX14105" y="connsiteY14105"/>
              </a:cxn>
              <a:cxn ang="0">
                <a:pos x="connsiteX14106" y="connsiteY14106"/>
              </a:cxn>
              <a:cxn ang="0">
                <a:pos x="connsiteX14107" y="connsiteY14107"/>
              </a:cxn>
              <a:cxn ang="0">
                <a:pos x="connsiteX14108" y="connsiteY14108"/>
              </a:cxn>
              <a:cxn ang="0">
                <a:pos x="connsiteX14109" y="connsiteY14109"/>
              </a:cxn>
              <a:cxn ang="0">
                <a:pos x="connsiteX14110" y="connsiteY14110"/>
              </a:cxn>
              <a:cxn ang="0">
                <a:pos x="connsiteX14111" y="connsiteY14111"/>
              </a:cxn>
              <a:cxn ang="0">
                <a:pos x="connsiteX14112" y="connsiteY14112"/>
              </a:cxn>
              <a:cxn ang="0">
                <a:pos x="connsiteX14113" y="connsiteY14113"/>
              </a:cxn>
              <a:cxn ang="0">
                <a:pos x="connsiteX14114" y="connsiteY14114"/>
              </a:cxn>
              <a:cxn ang="0">
                <a:pos x="connsiteX14115" y="connsiteY14115"/>
              </a:cxn>
              <a:cxn ang="0">
                <a:pos x="connsiteX14116" y="connsiteY14116"/>
              </a:cxn>
              <a:cxn ang="0">
                <a:pos x="connsiteX14117" y="connsiteY14117"/>
              </a:cxn>
              <a:cxn ang="0">
                <a:pos x="connsiteX14118" y="connsiteY14118"/>
              </a:cxn>
              <a:cxn ang="0">
                <a:pos x="connsiteX14119" y="connsiteY14119"/>
              </a:cxn>
              <a:cxn ang="0">
                <a:pos x="connsiteX14120" y="connsiteY14120"/>
              </a:cxn>
              <a:cxn ang="0">
                <a:pos x="connsiteX14121" y="connsiteY14121"/>
              </a:cxn>
              <a:cxn ang="0">
                <a:pos x="connsiteX14122" y="connsiteY14122"/>
              </a:cxn>
              <a:cxn ang="0">
                <a:pos x="connsiteX14123" y="connsiteY14123"/>
              </a:cxn>
              <a:cxn ang="0">
                <a:pos x="connsiteX14124" y="connsiteY14124"/>
              </a:cxn>
              <a:cxn ang="0">
                <a:pos x="connsiteX14125" y="connsiteY14125"/>
              </a:cxn>
              <a:cxn ang="0">
                <a:pos x="connsiteX14126" y="connsiteY14126"/>
              </a:cxn>
              <a:cxn ang="0">
                <a:pos x="connsiteX14127" y="connsiteY14127"/>
              </a:cxn>
              <a:cxn ang="0">
                <a:pos x="connsiteX14128" y="connsiteY14128"/>
              </a:cxn>
              <a:cxn ang="0">
                <a:pos x="connsiteX14129" y="connsiteY14129"/>
              </a:cxn>
              <a:cxn ang="0">
                <a:pos x="connsiteX14130" y="connsiteY14130"/>
              </a:cxn>
              <a:cxn ang="0">
                <a:pos x="connsiteX14131" y="connsiteY14131"/>
              </a:cxn>
              <a:cxn ang="0">
                <a:pos x="connsiteX14132" y="connsiteY14132"/>
              </a:cxn>
              <a:cxn ang="0">
                <a:pos x="connsiteX14133" y="connsiteY14133"/>
              </a:cxn>
              <a:cxn ang="0">
                <a:pos x="connsiteX14134" y="connsiteY14134"/>
              </a:cxn>
              <a:cxn ang="0">
                <a:pos x="connsiteX14135" y="connsiteY14135"/>
              </a:cxn>
              <a:cxn ang="0">
                <a:pos x="connsiteX14136" y="connsiteY14136"/>
              </a:cxn>
              <a:cxn ang="0">
                <a:pos x="connsiteX14137" y="connsiteY14137"/>
              </a:cxn>
              <a:cxn ang="0">
                <a:pos x="connsiteX14138" y="connsiteY14138"/>
              </a:cxn>
              <a:cxn ang="0">
                <a:pos x="connsiteX14139" y="connsiteY14139"/>
              </a:cxn>
              <a:cxn ang="0">
                <a:pos x="connsiteX14140" y="connsiteY14140"/>
              </a:cxn>
              <a:cxn ang="0">
                <a:pos x="connsiteX14141" y="connsiteY14141"/>
              </a:cxn>
              <a:cxn ang="0">
                <a:pos x="connsiteX14142" y="connsiteY14142"/>
              </a:cxn>
              <a:cxn ang="0">
                <a:pos x="connsiteX14143" y="connsiteY14143"/>
              </a:cxn>
              <a:cxn ang="0">
                <a:pos x="connsiteX14144" y="connsiteY14144"/>
              </a:cxn>
              <a:cxn ang="0">
                <a:pos x="connsiteX14145" y="connsiteY14145"/>
              </a:cxn>
              <a:cxn ang="0">
                <a:pos x="connsiteX14146" y="connsiteY14146"/>
              </a:cxn>
              <a:cxn ang="0">
                <a:pos x="connsiteX14147" y="connsiteY14147"/>
              </a:cxn>
              <a:cxn ang="0">
                <a:pos x="connsiteX14148" y="connsiteY14148"/>
              </a:cxn>
              <a:cxn ang="0">
                <a:pos x="connsiteX14149" y="connsiteY14149"/>
              </a:cxn>
              <a:cxn ang="0">
                <a:pos x="connsiteX14150" y="connsiteY14150"/>
              </a:cxn>
              <a:cxn ang="0">
                <a:pos x="connsiteX14151" y="connsiteY14151"/>
              </a:cxn>
              <a:cxn ang="0">
                <a:pos x="connsiteX14152" y="connsiteY14152"/>
              </a:cxn>
              <a:cxn ang="0">
                <a:pos x="connsiteX14153" y="connsiteY14153"/>
              </a:cxn>
              <a:cxn ang="0">
                <a:pos x="connsiteX14154" y="connsiteY14154"/>
              </a:cxn>
              <a:cxn ang="0">
                <a:pos x="connsiteX14155" y="connsiteY14155"/>
              </a:cxn>
              <a:cxn ang="0">
                <a:pos x="connsiteX14156" y="connsiteY14156"/>
              </a:cxn>
              <a:cxn ang="0">
                <a:pos x="connsiteX14157" y="connsiteY14157"/>
              </a:cxn>
              <a:cxn ang="0">
                <a:pos x="connsiteX14158" y="connsiteY14158"/>
              </a:cxn>
              <a:cxn ang="0">
                <a:pos x="connsiteX14159" y="connsiteY14159"/>
              </a:cxn>
              <a:cxn ang="0">
                <a:pos x="connsiteX14160" y="connsiteY14160"/>
              </a:cxn>
              <a:cxn ang="0">
                <a:pos x="connsiteX14161" y="connsiteY14161"/>
              </a:cxn>
              <a:cxn ang="0">
                <a:pos x="connsiteX14162" y="connsiteY14162"/>
              </a:cxn>
              <a:cxn ang="0">
                <a:pos x="connsiteX14163" y="connsiteY14163"/>
              </a:cxn>
              <a:cxn ang="0">
                <a:pos x="connsiteX14164" y="connsiteY14164"/>
              </a:cxn>
              <a:cxn ang="0">
                <a:pos x="connsiteX14165" y="connsiteY14165"/>
              </a:cxn>
              <a:cxn ang="0">
                <a:pos x="connsiteX14166" y="connsiteY14166"/>
              </a:cxn>
              <a:cxn ang="0">
                <a:pos x="connsiteX14167" y="connsiteY14167"/>
              </a:cxn>
              <a:cxn ang="0">
                <a:pos x="connsiteX14168" y="connsiteY14168"/>
              </a:cxn>
              <a:cxn ang="0">
                <a:pos x="connsiteX14169" y="connsiteY14169"/>
              </a:cxn>
              <a:cxn ang="0">
                <a:pos x="connsiteX14170" y="connsiteY14170"/>
              </a:cxn>
              <a:cxn ang="0">
                <a:pos x="connsiteX14171" y="connsiteY14171"/>
              </a:cxn>
              <a:cxn ang="0">
                <a:pos x="connsiteX14172" y="connsiteY14172"/>
              </a:cxn>
              <a:cxn ang="0">
                <a:pos x="connsiteX14173" y="connsiteY14173"/>
              </a:cxn>
              <a:cxn ang="0">
                <a:pos x="connsiteX14174" y="connsiteY14174"/>
              </a:cxn>
              <a:cxn ang="0">
                <a:pos x="connsiteX14175" y="connsiteY14175"/>
              </a:cxn>
              <a:cxn ang="0">
                <a:pos x="connsiteX14176" y="connsiteY14176"/>
              </a:cxn>
              <a:cxn ang="0">
                <a:pos x="connsiteX14177" y="connsiteY14177"/>
              </a:cxn>
              <a:cxn ang="0">
                <a:pos x="connsiteX14178" y="connsiteY14178"/>
              </a:cxn>
              <a:cxn ang="0">
                <a:pos x="connsiteX14179" y="connsiteY14179"/>
              </a:cxn>
              <a:cxn ang="0">
                <a:pos x="connsiteX14180" y="connsiteY14180"/>
              </a:cxn>
              <a:cxn ang="0">
                <a:pos x="connsiteX14181" y="connsiteY14181"/>
              </a:cxn>
              <a:cxn ang="0">
                <a:pos x="connsiteX14182" y="connsiteY14182"/>
              </a:cxn>
              <a:cxn ang="0">
                <a:pos x="connsiteX14183" y="connsiteY14183"/>
              </a:cxn>
              <a:cxn ang="0">
                <a:pos x="connsiteX14184" y="connsiteY14184"/>
              </a:cxn>
              <a:cxn ang="0">
                <a:pos x="connsiteX14185" y="connsiteY14185"/>
              </a:cxn>
              <a:cxn ang="0">
                <a:pos x="connsiteX14186" y="connsiteY14186"/>
              </a:cxn>
              <a:cxn ang="0">
                <a:pos x="connsiteX14187" y="connsiteY14187"/>
              </a:cxn>
              <a:cxn ang="0">
                <a:pos x="connsiteX14188" y="connsiteY14188"/>
              </a:cxn>
              <a:cxn ang="0">
                <a:pos x="connsiteX14189" y="connsiteY14189"/>
              </a:cxn>
              <a:cxn ang="0">
                <a:pos x="connsiteX14190" y="connsiteY14190"/>
              </a:cxn>
              <a:cxn ang="0">
                <a:pos x="connsiteX14191" y="connsiteY14191"/>
              </a:cxn>
              <a:cxn ang="0">
                <a:pos x="connsiteX14192" y="connsiteY14192"/>
              </a:cxn>
              <a:cxn ang="0">
                <a:pos x="connsiteX14193" y="connsiteY14193"/>
              </a:cxn>
              <a:cxn ang="0">
                <a:pos x="connsiteX14194" y="connsiteY14194"/>
              </a:cxn>
              <a:cxn ang="0">
                <a:pos x="connsiteX14195" y="connsiteY14195"/>
              </a:cxn>
              <a:cxn ang="0">
                <a:pos x="connsiteX14196" y="connsiteY14196"/>
              </a:cxn>
              <a:cxn ang="0">
                <a:pos x="connsiteX14197" y="connsiteY14197"/>
              </a:cxn>
              <a:cxn ang="0">
                <a:pos x="connsiteX14198" y="connsiteY14198"/>
              </a:cxn>
              <a:cxn ang="0">
                <a:pos x="connsiteX14199" y="connsiteY14199"/>
              </a:cxn>
              <a:cxn ang="0">
                <a:pos x="connsiteX14200" y="connsiteY14200"/>
              </a:cxn>
              <a:cxn ang="0">
                <a:pos x="connsiteX14201" y="connsiteY14201"/>
              </a:cxn>
              <a:cxn ang="0">
                <a:pos x="connsiteX14202" y="connsiteY14202"/>
              </a:cxn>
              <a:cxn ang="0">
                <a:pos x="connsiteX14203" y="connsiteY14203"/>
              </a:cxn>
              <a:cxn ang="0">
                <a:pos x="connsiteX14204" y="connsiteY14204"/>
              </a:cxn>
              <a:cxn ang="0">
                <a:pos x="connsiteX14205" y="connsiteY14205"/>
              </a:cxn>
              <a:cxn ang="0">
                <a:pos x="connsiteX14206" y="connsiteY14206"/>
              </a:cxn>
              <a:cxn ang="0">
                <a:pos x="connsiteX14207" y="connsiteY14207"/>
              </a:cxn>
              <a:cxn ang="0">
                <a:pos x="connsiteX14208" y="connsiteY14208"/>
              </a:cxn>
              <a:cxn ang="0">
                <a:pos x="connsiteX14209" y="connsiteY14209"/>
              </a:cxn>
              <a:cxn ang="0">
                <a:pos x="connsiteX14210" y="connsiteY14210"/>
              </a:cxn>
              <a:cxn ang="0">
                <a:pos x="connsiteX14211" y="connsiteY14211"/>
              </a:cxn>
              <a:cxn ang="0">
                <a:pos x="connsiteX14212" y="connsiteY14212"/>
              </a:cxn>
              <a:cxn ang="0">
                <a:pos x="connsiteX14213" y="connsiteY14213"/>
              </a:cxn>
              <a:cxn ang="0">
                <a:pos x="connsiteX14214" y="connsiteY14214"/>
              </a:cxn>
              <a:cxn ang="0">
                <a:pos x="connsiteX14215" y="connsiteY14215"/>
              </a:cxn>
              <a:cxn ang="0">
                <a:pos x="connsiteX14216" y="connsiteY14216"/>
              </a:cxn>
              <a:cxn ang="0">
                <a:pos x="connsiteX14217" y="connsiteY14217"/>
              </a:cxn>
              <a:cxn ang="0">
                <a:pos x="connsiteX14218" y="connsiteY14218"/>
              </a:cxn>
              <a:cxn ang="0">
                <a:pos x="connsiteX14219" y="connsiteY14219"/>
              </a:cxn>
              <a:cxn ang="0">
                <a:pos x="connsiteX14220" y="connsiteY14220"/>
              </a:cxn>
              <a:cxn ang="0">
                <a:pos x="connsiteX14221" y="connsiteY14221"/>
              </a:cxn>
              <a:cxn ang="0">
                <a:pos x="connsiteX14222" y="connsiteY14222"/>
              </a:cxn>
              <a:cxn ang="0">
                <a:pos x="connsiteX14223" y="connsiteY14223"/>
              </a:cxn>
              <a:cxn ang="0">
                <a:pos x="connsiteX14224" y="connsiteY14224"/>
              </a:cxn>
              <a:cxn ang="0">
                <a:pos x="connsiteX14225" y="connsiteY14225"/>
              </a:cxn>
              <a:cxn ang="0">
                <a:pos x="connsiteX14226" y="connsiteY14226"/>
              </a:cxn>
              <a:cxn ang="0">
                <a:pos x="connsiteX14227" y="connsiteY14227"/>
              </a:cxn>
              <a:cxn ang="0">
                <a:pos x="connsiteX14228" y="connsiteY14228"/>
              </a:cxn>
              <a:cxn ang="0">
                <a:pos x="connsiteX14229" y="connsiteY14229"/>
              </a:cxn>
              <a:cxn ang="0">
                <a:pos x="connsiteX14230" y="connsiteY14230"/>
              </a:cxn>
              <a:cxn ang="0">
                <a:pos x="connsiteX14231" y="connsiteY14231"/>
              </a:cxn>
              <a:cxn ang="0">
                <a:pos x="connsiteX14232" y="connsiteY14232"/>
              </a:cxn>
              <a:cxn ang="0">
                <a:pos x="connsiteX14233" y="connsiteY14233"/>
              </a:cxn>
              <a:cxn ang="0">
                <a:pos x="connsiteX14234" y="connsiteY14234"/>
              </a:cxn>
              <a:cxn ang="0">
                <a:pos x="connsiteX14235" y="connsiteY14235"/>
              </a:cxn>
              <a:cxn ang="0">
                <a:pos x="connsiteX14236" y="connsiteY14236"/>
              </a:cxn>
              <a:cxn ang="0">
                <a:pos x="connsiteX14237" y="connsiteY14237"/>
              </a:cxn>
              <a:cxn ang="0">
                <a:pos x="connsiteX14238" y="connsiteY14238"/>
              </a:cxn>
              <a:cxn ang="0">
                <a:pos x="connsiteX14239" y="connsiteY14239"/>
              </a:cxn>
              <a:cxn ang="0">
                <a:pos x="connsiteX14240" y="connsiteY14240"/>
              </a:cxn>
              <a:cxn ang="0">
                <a:pos x="connsiteX14241" y="connsiteY14241"/>
              </a:cxn>
              <a:cxn ang="0">
                <a:pos x="connsiteX14242" y="connsiteY14242"/>
              </a:cxn>
              <a:cxn ang="0">
                <a:pos x="connsiteX14243" y="connsiteY14243"/>
              </a:cxn>
              <a:cxn ang="0">
                <a:pos x="connsiteX14244" y="connsiteY14244"/>
              </a:cxn>
              <a:cxn ang="0">
                <a:pos x="connsiteX14245" y="connsiteY14245"/>
              </a:cxn>
              <a:cxn ang="0">
                <a:pos x="connsiteX14246" y="connsiteY14246"/>
              </a:cxn>
              <a:cxn ang="0">
                <a:pos x="connsiteX14247" y="connsiteY14247"/>
              </a:cxn>
              <a:cxn ang="0">
                <a:pos x="connsiteX14248" y="connsiteY14248"/>
              </a:cxn>
              <a:cxn ang="0">
                <a:pos x="connsiteX14249" y="connsiteY14249"/>
              </a:cxn>
              <a:cxn ang="0">
                <a:pos x="connsiteX14250" y="connsiteY14250"/>
              </a:cxn>
              <a:cxn ang="0">
                <a:pos x="connsiteX14251" y="connsiteY14251"/>
              </a:cxn>
              <a:cxn ang="0">
                <a:pos x="connsiteX14252" y="connsiteY14252"/>
              </a:cxn>
              <a:cxn ang="0">
                <a:pos x="connsiteX14253" y="connsiteY14253"/>
              </a:cxn>
              <a:cxn ang="0">
                <a:pos x="connsiteX14254" y="connsiteY14254"/>
              </a:cxn>
              <a:cxn ang="0">
                <a:pos x="connsiteX14255" y="connsiteY14255"/>
              </a:cxn>
              <a:cxn ang="0">
                <a:pos x="connsiteX14256" y="connsiteY14256"/>
              </a:cxn>
              <a:cxn ang="0">
                <a:pos x="connsiteX14257" y="connsiteY14257"/>
              </a:cxn>
              <a:cxn ang="0">
                <a:pos x="connsiteX14258" y="connsiteY14258"/>
              </a:cxn>
              <a:cxn ang="0">
                <a:pos x="connsiteX14259" y="connsiteY14259"/>
              </a:cxn>
              <a:cxn ang="0">
                <a:pos x="connsiteX14260" y="connsiteY14260"/>
              </a:cxn>
              <a:cxn ang="0">
                <a:pos x="connsiteX14261" y="connsiteY14261"/>
              </a:cxn>
              <a:cxn ang="0">
                <a:pos x="connsiteX14262" y="connsiteY14262"/>
              </a:cxn>
              <a:cxn ang="0">
                <a:pos x="connsiteX14263" y="connsiteY14263"/>
              </a:cxn>
              <a:cxn ang="0">
                <a:pos x="connsiteX14264" y="connsiteY14264"/>
              </a:cxn>
              <a:cxn ang="0">
                <a:pos x="connsiteX14265" y="connsiteY14265"/>
              </a:cxn>
              <a:cxn ang="0">
                <a:pos x="connsiteX14266" y="connsiteY14266"/>
              </a:cxn>
              <a:cxn ang="0">
                <a:pos x="connsiteX14267" y="connsiteY14267"/>
              </a:cxn>
              <a:cxn ang="0">
                <a:pos x="connsiteX14268" y="connsiteY14268"/>
              </a:cxn>
              <a:cxn ang="0">
                <a:pos x="connsiteX14269" y="connsiteY14269"/>
              </a:cxn>
              <a:cxn ang="0">
                <a:pos x="connsiteX14270" y="connsiteY14270"/>
              </a:cxn>
              <a:cxn ang="0">
                <a:pos x="connsiteX14271" y="connsiteY14271"/>
              </a:cxn>
              <a:cxn ang="0">
                <a:pos x="connsiteX14272" y="connsiteY14272"/>
              </a:cxn>
              <a:cxn ang="0">
                <a:pos x="connsiteX14273" y="connsiteY14273"/>
              </a:cxn>
              <a:cxn ang="0">
                <a:pos x="connsiteX14274" y="connsiteY14274"/>
              </a:cxn>
              <a:cxn ang="0">
                <a:pos x="connsiteX14275" y="connsiteY14275"/>
              </a:cxn>
              <a:cxn ang="0">
                <a:pos x="connsiteX14276" y="connsiteY14276"/>
              </a:cxn>
              <a:cxn ang="0">
                <a:pos x="connsiteX14277" y="connsiteY14277"/>
              </a:cxn>
              <a:cxn ang="0">
                <a:pos x="connsiteX14278" y="connsiteY14278"/>
              </a:cxn>
              <a:cxn ang="0">
                <a:pos x="connsiteX14279" y="connsiteY14279"/>
              </a:cxn>
              <a:cxn ang="0">
                <a:pos x="connsiteX14280" y="connsiteY14280"/>
              </a:cxn>
              <a:cxn ang="0">
                <a:pos x="connsiteX14281" y="connsiteY14281"/>
              </a:cxn>
              <a:cxn ang="0">
                <a:pos x="connsiteX14282" y="connsiteY14282"/>
              </a:cxn>
              <a:cxn ang="0">
                <a:pos x="connsiteX14283" y="connsiteY14283"/>
              </a:cxn>
              <a:cxn ang="0">
                <a:pos x="connsiteX14284" y="connsiteY14284"/>
              </a:cxn>
              <a:cxn ang="0">
                <a:pos x="connsiteX14285" y="connsiteY14285"/>
              </a:cxn>
              <a:cxn ang="0">
                <a:pos x="connsiteX14286" y="connsiteY14286"/>
              </a:cxn>
              <a:cxn ang="0">
                <a:pos x="connsiteX14287" y="connsiteY14287"/>
              </a:cxn>
              <a:cxn ang="0">
                <a:pos x="connsiteX14288" y="connsiteY14288"/>
              </a:cxn>
              <a:cxn ang="0">
                <a:pos x="connsiteX14289" y="connsiteY14289"/>
              </a:cxn>
              <a:cxn ang="0">
                <a:pos x="connsiteX14290" y="connsiteY14290"/>
              </a:cxn>
              <a:cxn ang="0">
                <a:pos x="connsiteX14291" y="connsiteY14291"/>
              </a:cxn>
              <a:cxn ang="0">
                <a:pos x="connsiteX14292" y="connsiteY14292"/>
              </a:cxn>
              <a:cxn ang="0">
                <a:pos x="connsiteX14293" y="connsiteY14293"/>
              </a:cxn>
              <a:cxn ang="0">
                <a:pos x="connsiteX14294" y="connsiteY14294"/>
              </a:cxn>
              <a:cxn ang="0">
                <a:pos x="connsiteX14295" y="connsiteY14295"/>
              </a:cxn>
              <a:cxn ang="0">
                <a:pos x="connsiteX14296" y="connsiteY14296"/>
              </a:cxn>
              <a:cxn ang="0">
                <a:pos x="connsiteX14297" y="connsiteY14297"/>
              </a:cxn>
              <a:cxn ang="0">
                <a:pos x="connsiteX14298" y="connsiteY14298"/>
              </a:cxn>
              <a:cxn ang="0">
                <a:pos x="connsiteX14299" y="connsiteY14299"/>
              </a:cxn>
              <a:cxn ang="0">
                <a:pos x="connsiteX14300" y="connsiteY14300"/>
              </a:cxn>
              <a:cxn ang="0">
                <a:pos x="connsiteX14301" y="connsiteY14301"/>
              </a:cxn>
              <a:cxn ang="0">
                <a:pos x="connsiteX14302" y="connsiteY14302"/>
              </a:cxn>
              <a:cxn ang="0">
                <a:pos x="connsiteX14303" y="connsiteY14303"/>
              </a:cxn>
              <a:cxn ang="0">
                <a:pos x="connsiteX14304" y="connsiteY14304"/>
              </a:cxn>
              <a:cxn ang="0">
                <a:pos x="connsiteX14305" y="connsiteY14305"/>
              </a:cxn>
              <a:cxn ang="0">
                <a:pos x="connsiteX14306" y="connsiteY14306"/>
              </a:cxn>
              <a:cxn ang="0">
                <a:pos x="connsiteX14307" y="connsiteY14307"/>
              </a:cxn>
              <a:cxn ang="0">
                <a:pos x="connsiteX14308" y="connsiteY14308"/>
              </a:cxn>
              <a:cxn ang="0">
                <a:pos x="connsiteX14309" y="connsiteY14309"/>
              </a:cxn>
              <a:cxn ang="0">
                <a:pos x="connsiteX14310" y="connsiteY14310"/>
              </a:cxn>
              <a:cxn ang="0">
                <a:pos x="connsiteX14311" y="connsiteY14311"/>
              </a:cxn>
              <a:cxn ang="0">
                <a:pos x="connsiteX14312" y="connsiteY14312"/>
              </a:cxn>
              <a:cxn ang="0">
                <a:pos x="connsiteX14313" y="connsiteY14313"/>
              </a:cxn>
              <a:cxn ang="0">
                <a:pos x="connsiteX14314" y="connsiteY14314"/>
              </a:cxn>
              <a:cxn ang="0">
                <a:pos x="connsiteX14315" y="connsiteY14315"/>
              </a:cxn>
              <a:cxn ang="0">
                <a:pos x="connsiteX14316" y="connsiteY14316"/>
              </a:cxn>
              <a:cxn ang="0">
                <a:pos x="connsiteX14317" y="connsiteY14317"/>
              </a:cxn>
              <a:cxn ang="0">
                <a:pos x="connsiteX14318" y="connsiteY14318"/>
              </a:cxn>
              <a:cxn ang="0">
                <a:pos x="connsiteX14319" y="connsiteY14319"/>
              </a:cxn>
              <a:cxn ang="0">
                <a:pos x="connsiteX14320" y="connsiteY14320"/>
              </a:cxn>
              <a:cxn ang="0">
                <a:pos x="connsiteX14321" y="connsiteY14321"/>
              </a:cxn>
              <a:cxn ang="0">
                <a:pos x="connsiteX14322" y="connsiteY14322"/>
              </a:cxn>
              <a:cxn ang="0">
                <a:pos x="connsiteX14323" y="connsiteY14323"/>
              </a:cxn>
              <a:cxn ang="0">
                <a:pos x="connsiteX14324" y="connsiteY14324"/>
              </a:cxn>
              <a:cxn ang="0">
                <a:pos x="connsiteX14325" y="connsiteY14325"/>
              </a:cxn>
              <a:cxn ang="0">
                <a:pos x="connsiteX14326" y="connsiteY14326"/>
              </a:cxn>
              <a:cxn ang="0">
                <a:pos x="connsiteX14327" y="connsiteY14327"/>
              </a:cxn>
              <a:cxn ang="0">
                <a:pos x="connsiteX14328" y="connsiteY14328"/>
              </a:cxn>
              <a:cxn ang="0">
                <a:pos x="connsiteX14329" y="connsiteY14329"/>
              </a:cxn>
              <a:cxn ang="0">
                <a:pos x="connsiteX14330" y="connsiteY14330"/>
              </a:cxn>
              <a:cxn ang="0">
                <a:pos x="connsiteX14331" y="connsiteY14331"/>
              </a:cxn>
              <a:cxn ang="0">
                <a:pos x="connsiteX14332" y="connsiteY14332"/>
              </a:cxn>
              <a:cxn ang="0">
                <a:pos x="connsiteX14333" y="connsiteY14333"/>
              </a:cxn>
              <a:cxn ang="0">
                <a:pos x="connsiteX14334" y="connsiteY14334"/>
              </a:cxn>
              <a:cxn ang="0">
                <a:pos x="connsiteX14335" y="connsiteY14335"/>
              </a:cxn>
              <a:cxn ang="0">
                <a:pos x="connsiteX14336" y="connsiteY14336"/>
              </a:cxn>
              <a:cxn ang="0">
                <a:pos x="connsiteX14337" y="connsiteY14337"/>
              </a:cxn>
              <a:cxn ang="0">
                <a:pos x="connsiteX14338" y="connsiteY14338"/>
              </a:cxn>
              <a:cxn ang="0">
                <a:pos x="connsiteX14339" y="connsiteY14339"/>
              </a:cxn>
              <a:cxn ang="0">
                <a:pos x="connsiteX14340" y="connsiteY14340"/>
              </a:cxn>
              <a:cxn ang="0">
                <a:pos x="connsiteX14341" y="connsiteY14341"/>
              </a:cxn>
              <a:cxn ang="0">
                <a:pos x="connsiteX14342" y="connsiteY14342"/>
              </a:cxn>
              <a:cxn ang="0">
                <a:pos x="connsiteX14343" y="connsiteY14343"/>
              </a:cxn>
              <a:cxn ang="0">
                <a:pos x="connsiteX14344" y="connsiteY14344"/>
              </a:cxn>
              <a:cxn ang="0">
                <a:pos x="connsiteX14345" y="connsiteY14345"/>
              </a:cxn>
              <a:cxn ang="0">
                <a:pos x="connsiteX14346" y="connsiteY14346"/>
              </a:cxn>
              <a:cxn ang="0">
                <a:pos x="connsiteX14347" y="connsiteY14347"/>
              </a:cxn>
              <a:cxn ang="0">
                <a:pos x="connsiteX14348" y="connsiteY14348"/>
              </a:cxn>
              <a:cxn ang="0">
                <a:pos x="connsiteX14349" y="connsiteY14349"/>
              </a:cxn>
              <a:cxn ang="0">
                <a:pos x="connsiteX14350" y="connsiteY14350"/>
              </a:cxn>
              <a:cxn ang="0">
                <a:pos x="connsiteX14351" y="connsiteY14351"/>
              </a:cxn>
              <a:cxn ang="0">
                <a:pos x="connsiteX14352" y="connsiteY14352"/>
              </a:cxn>
              <a:cxn ang="0">
                <a:pos x="connsiteX14353" y="connsiteY14353"/>
              </a:cxn>
              <a:cxn ang="0">
                <a:pos x="connsiteX14354" y="connsiteY14354"/>
              </a:cxn>
              <a:cxn ang="0">
                <a:pos x="connsiteX14355" y="connsiteY14355"/>
              </a:cxn>
              <a:cxn ang="0">
                <a:pos x="connsiteX14356" y="connsiteY14356"/>
              </a:cxn>
              <a:cxn ang="0">
                <a:pos x="connsiteX14357" y="connsiteY14357"/>
              </a:cxn>
              <a:cxn ang="0">
                <a:pos x="connsiteX14358" y="connsiteY14358"/>
              </a:cxn>
              <a:cxn ang="0">
                <a:pos x="connsiteX14359" y="connsiteY14359"/>
              </a:cxn>
              <a:cxn ang="0">
                <a:pos x="connsiteX14360" y="connsiteY14360"/>
              </a:cxn>
              <a:cxn ang="0">
                <a:pos x="connsiteX14361" y="connsiteY14361"/>
              </a:cxn>
              <a:cxn ang="0">
                <a:pos x="connsiteX14362" y="connsiteY14362"/>
              </a:cxn>
              <a:cxn ang="0">
                <a:pos x="connsiteX14363" y="connsiteY14363"/>
              </a:cxn>
              <a:cxn ang="0">
                <a:pos x="connsiteX14364" y="connsiteY14364"/>
              </a:cxn>
              <a:cxn ang="0">
                <a:pos x="connsiteX14365" y="connsiteY14365"/>
              </a:cxn>
              <a:cxn ang="0">
                <a:pos x="connsiteX14366" y="connsiteY14366"/>
              </a:cxn>
              <a:cxn ang="0">
                <a:pos x="connsiteX14367" y="connsiteY14367"/>
              </a:cxn>
              <a:cxn ang="0">
                <a:pos x="connsiteX14368" y="connsiteY14368"/>
              </a:cxn>
              <a:cxn ang="0">
                <a:pos x="connsiteX14369" y="connsiteY14369"/>
              </a:cxn>
              <a:cxn ang="0">
                <a:pos x="connsiteX14370" y="connsiteY14370"/>
              </a:cxn>
              <a:cxn ang="0">
                <a:pos x="connsiteX14371" y="connsiteY14371"/>
              </a:cxn>
              <a:cxn ang="0">
                <a:pos x="connsiteX14372" y="connsiteY14372"/>
              </a:cxn>
              <a:cxn ang="0">
                <a:pos x="connsiteX14373" y="connsiteY14373"/>
              </a:cxn>
              <a:cxn ang="0">
                <a:pos x="connsiteX14374" y="connsiteY14374"/>
              </a:cxn>
              <a:cxn ang="0">
                <a:pos x="connsiteX14375" y="connsiteY14375"/>
              </a:cxn>
              <a:cxn ang="0">
                <a:pos x="connsiteX14376" y="connsiteY14376"/>
              </a:cxn>
              <a:cxn ang="0">
                <a:pos x="connsiteX14377" y="connsiteY14377"/>
              </a:cxn>
              <a:cxn ang="0">
                <a:pos x="connsiteX14378" y="connsiteY14378"/>
              </a:cxn>
              <a:cxn ang="0">
                <a:pos x="connsiteX14379" y="connsiteY14379"/>
              </a:cxn>
              <a:cxn ang="0">
                <a:pos x="connsiteX14380" y="connsiteY14380"/>
              </a:cxn>
              <a:cxn ang="0">
                <a:pos x="connsiteX14381" y="connsiteY14381"/>
              </a:cxn>
              <a:cxn ang="0">
                <a:pos x="connsiteX14382" y="connsiteY14382"/>
              </a:cxn>
              <a:cxn ang="0">
                <a:pos x="connsiteX14383" y="connsiteY14383"/>
              </a:cxn>
              <a:cxn ang="0">
                <a:pos x="connsiteX14384" y="connsiteY14384"/>
              </a:cxn>
              <a:cxn ang="0">
                <a:pos x="connsiteX14385" y="connsiteY14385"/>
              </a:cxn>
              <a:cxn ang="0">
                <a:pos x="connsiteX14386" y="connsiteY14386"/>
              </a:cxn>
              <a:cxn ang="0">
                <a:pos x="connsiteX14387" y="connsiteY14387"/>
              </a:cxn>
              <a:cxn ang="0">
                <a:pos x="connsiteX14388" y="connsiteY14388"/>
              </a:cxn>
              <a:cxn ang="0">
                <a:pos x="connsiteX14389" y="connsiteY14389"/>
              </a:cxn>
              <a:cxn ang="0">
                <a:pos x="connsiteX14390" y="connsiteY14390"/>
              </a:cxn>
              <a:cxn ang="0">
                <a:pos x="connsiteX14391" y="connsiteY14391"/>
              </a:cxn>
              <a:cxn ang="0">
                <a:pos x="connsiteX14392" y="connsiteY14392"/>
              </a:cxn>
              <a:cxn ang="0">
                <a:pos x="connsiteX14393" y="connsiteY14393"/>
              </a:cxn>
              <a:cxn ang="0">
                <a:pos x="connsiteX14394" y="connsiteY14394"/>
              </a:cxn>
              <a:cxn ang="0">
                <a:pos x="connsiteX14395" y="connsiteY14395"/>
              </a:cxn>
              <a:cxn ang="0">
                <a:pos x="connsiteX14396" y="connsiteY14396"/>
              </a:cxn>
              <a:cxn ang="0">
                <a:pos x="connsiteX14397" y="connsiteY14397"/>
              </a:cxn>
              <a:cxn ang="0">
                <a:pos x="connsiteX14398" y="connsiteY14398"/>
              </a:cxn>
              <a:cxn ang="0">
                <a:pos x="connsiteX14399" y="connsiteY14399"/>
              </a:cxn>
              <a:cxn ang="0">
                <a:pos x="connsiteX14400" y="connsiteY14400"/>
              </a:cxn>
              <a:cxn ang="0">
                <a:pos x="connsiteX14401" y="connsiteY14401"/>
              </a:cxn>
              <a:cxn ang="0">
                <a:pos x="connsiteX14402" y="connsiteY14402"/>
              </a:cxn>
              <a:cxn ang="0">
                <a:pos x="connsiteX14403" y="connsiteY14403"/>
              </a:cxn>
              <a:cxn ang="0">
                <a:pos x="connsiteX14404" y="connsiteY14404"/>
              </a:cxn>
              <a:cxn ang="0">
                <a:pos x="connsiteX14405" y="connsiteY14405"/>
              </a:cxn>
              <a:cxn ang="0">
                <a:pos x="connsiteX14406" y="connsiteY14406"/>
              </a:cxn>
              <a:cxn ang="0">
                <a:pos x="connsiteX14407" y="connsiteY14407"/>
              </a:cxn>
              <a:cxn ang="0">
                <a:pos x="connsiteX14408" y="connsiteY14408"/>
              </a:cxn>
              <a:cxn ang="0">
                <a:pos x="connsiteX14409" y="connsiteY14409"/>
              </a:cxn>
              <a:cxn ang="0">
                <a:pos x="connsiteX14410" y="connsiteY14410"/>
              </a:cxn>
              <a:cxn ang="0">
                <a:pos x="connsiteX14411" y="connsiteY14411"/>
              </a:cxn>
              <a:cxn ang="0">
                <a:pos x="connsiteX14412" y="connsiteY14412"/>
              </a:cxn>
              <a:cxn ang="0">
                <a:pos x="connsiteX14413" y="connsiteY14413"/>
              </a:cxn>
              <a:cxn ang="0">
                <a:pos x="connsiteX14414" y="connsiteY14414"/>
              </a:cxn>
              <a:cxn ang="0">
                <a:pos x="connsiteX14415" y="connsiteY14415"/>
              </a:cxn>
              <a:cxn ang="0">
                <a:pos x="connsiteX14416" y="connsiteY14416"/>
              </a:cxn>
              <a:cxn ang="0">
                <a:pos x="connsiteX14417" y="connsiteY14417"/>
              </a:cxn>
              <a:cxn ang="0">
                <a:pos x="connsiteX14418" y="connsiteY14418"/>
              </a:cxn>
              <a:cxn ang="0">
                <a:pos x="connsiteX14419" y="connsiteY14419"/>
              </a:cxn>
              <a:cxn ang="0">
                <a:pos x="connsiteX14420" y="connsiteY14420"/>
              </a:cxn>
              <a:cxn ang="0">
                <a:pos x="connsiteX14421" y="connsiteY14421"/>
              </a:cxn>
              <a:cxn ang="0">
                <a:pos x="connsiteX14422" y="connsiteY14422"/>
              </a:cxn>
              <a:cxn ang="0">
                <a:pos x="connsiteX14423" y="connsiteY14423"/>
              </a:cxn>
              <a:cxn ang="0">
                <a:pos x="connsiteX14424" y="connsiteY14424"/>
              </a:cxn>
              <a:cxn ang="0">
                <a:pos x="connsiteX14425" y="connsiteY14425"/>
              </a:cxn>
              <a:cxn ang="0">
                <a:pos x="connsiteX14426" y="connsiteY14426"/>
              </a:cxn>
              <a:cxn ang="0">
                <a:pos x="connsiteX14427" y="connsiteY14427"/>
              </a:cxn>
              <a:cxn ang="0">
                <a:pos x="connsiteX14428" y="connsiteY14428"/>
              </a:cxn>
              <a:cxn ang="0">
                <a:pos x="connsiteX14429" y="connsiteY14429"/>
              </a:cxn>
              <a:cxn ang="0">
                <a:pos x="connsiteX14430" y="connsiteY14430"/>
              </a:cxn>
              <a:cxn ang="0">
                <a:pos x="connsiteX14431" y="connsiteY14431"/>
              </a:cxn>
              <a:cxn ang="0">
                <a:pos x="connsiteX14432" y="connsiteY14432"/>
              </a:cxn>
              <a:cxn ang="0">
                <a:pos x="connsiteX14433" y="connsiteY14433"/>
              </a:cxn>
              <a:cxn ang="0">
                <a:pos x="connsiteX14434" y="connsiteY14434"/>
              </a:cxn>
              <a:cxn ang="0">
                <a:pos x="connsiteX14435" y="connsiteY14435"/>
              </a:cxn>
              <a:cxn ang="0">
                <a:pos x="connsiteX14436" y="connsiteY14436"/>
              </a:cxn>
              <a:cxn ang="0">
                <a:pos x="connsiteX14437" y="connsiteY14437"/>
              </a:cxn>
              <a:cxn ang="0">
                <a:pos x="connsiteX14438" y="connsiteY14438"/>
              </a:cxn>
              <a:cxn ang="0">
                <a:pos x="connsiteX14439" y="connsiteY14439"/>
              </a:cxn>
              <a:cxn ang="0">
                <a:pos x="connsiteX14440" y="connsiteY14440"/>
              </a:cxn>
              <a:cxn ang="0">
                <a:pos x="connsiteX14441" y="connsiteY14441"/>
              </a:cxn>
              <a:cxn ang="0">
                <a:pos x="connsiteX14442" y="connsiteY14442"/>
              </a:cxn>
              <a:cxn ang="0">
                <a:pos x="connsiteX14443" y="connsiteY14443"/>
              </a:cxn>
              <a:cxn ang="0">
                <a:pos x="connsiteX14444" y="connsiteY14444"/>
              </a:cxn>
              <a:cxn ang="0">
                <a:pos x="connsiteX14445" y="connsiteY14445"/>
              </a:cxn>
              <a:cxn ang="0">
                <a:pos x="connsiteX14446" y="connsiteY14446"/>
              </a:cxn>
              <a:cxn ang="0">
                <a:pos x="connsiteX14447" y="connsiteY14447"/>
              </a:cxn>
              <a:cxn ang="0">
                <a:pos x="connsiteX14448" y="connsiteY14448"/>
              </a:cxn>
              <a:cxn ang="0">
                <a:pos x="connsiteX14449" y="connsiteY14449"/>
              </a:cxn>
              <a:cxn ang="0">
                <a:pos x="connsiteX14450" y="connsiteY14450"/>
              </a:cxn>
              <a:cxn ang="0">
                <a:pos x="connsiteX14451" y="connsiteY14451"/>
              </a:cxn>
              <a:cxn ang="0">
                <a:pos x="connsiteX14452" y="connsiteY14452"/>
              </a:cxn>
              <a:cxn ang="0">
                <a:pos x="connsiteX14453" y="connsiteY14453"/>
              </a:cxn>
              <a:cxn ang="0">
                <a:pos x="connsiteX14454" y="connsiteY14454"/>
              </a:cxn>
              <a:cxn ang="0">
                <a:pos x="connsiteX14455" y="connsiteY14455"/>
              </a:cxn>
              <a:cxn ang="0">
                <a:pos x="connsiteX14456" y="connsiteY14456"/>
              </a:cxn>
              <a:cxn ang="0">
                <a:pos x="connsiteX14457" y="connsiteY14457"/>
              </a:cxn>
              <a:cxn ang="0">
                <a:pos x="connsiteX14458" y="connsiteY14458"/>
              </a:cxn>
              <a:cxn ang="0">
                <a:pos x="connsiteX14459" y="connsiteY14459"/>
              </a:cxn>
              <a:cxn ang="0">
                <a:pos x="connsiteX14460" y="connsiteY14460"/>
              </a:cxn>
              <a:cxn ang="0">
                <a:pos x="connsiteX14461" y="connsiteY14461"/>
              </a:cxn>
              <a:cxn ang="0">
                <a:pos x="connsiteX14462" y="connsiteY14462"/>
              </a:cxn>
              <a:cxn ang="0">
                <a:pos x="connsiteX14463" y="connsiteY14463"/>
              </a:cxn>
              <a:cxn ang="0">
                <a:pos x="connsiteX14464" y="connsiteY14464"/>
              </a:cxn>
              <a:cxn ang="0">
                <a:pos x="connsiteX14465" y="connsiteY14465"/>
              </a:cxn>
              <a:cxn ang="0">
                <a:pos x="connsiteX14466" y="connsiteY14466"/>
              </a:cxn>
              <a:cxn ang="0">
                <a:pos x="connsiteX14467" y="connsiteY14467"/>
              </a:cxn>
              <a:cxn ang="0">
                <a:pos x="connsiteX14468" y="connsiteY14468"/>
              </a:cxn>
              <a:cxn ang="0">
                <a:pos x="connsiteX14469" y="connsiteY14469"/>
              </a:cxn>
              <a:cxn ang="0">
                <a:pos x="connsiteX14470" y="connsiteY14470"/>
              </a:cxn>
              <a:cxn ang="0">
                <a:pos x="connsiteX14471" y="connsiteY14471"/>
              </a:cxn>
              <a:cxn ang="0">
                <a:pos x="connsiteX14472" y="connsiteY14472"/>
              </a:cxn>
              <a:cxn ang="0">
                <a:pos x="connsiteX14473" y="connsiteY14473"/>
              </a:cxn>
              <a:cxn ang="0">
                <a:pos x="connsiteX14474" y="connsiteY14474"/>
              </a:cxn>
              <a:cxn ang="0">
                <a:pos x="connsiteX14475" y="connsiteY14475"/>
              </a:cxn>
              <a:cxn ang="0">
                <a:pos x="connsiteX14476" y="connsiteY14476"/>
              </a:cxn>
              <a:cxn ang="0">
                <a:pos x="connsiteX14477" y="connsiteY14477"/>
              </a:cxn>
              <a:cxn ang="0">
                <a:pos x="connsiteX14478" y="connsiteY14478"/>
              </a:cxn>
              <a:cxn ang="0">
                <a:pos x="connsiteX14479" y="connsiteY14479"/>
              </a:cxn>
              <a:cxn ang="0">
                <a:pos x="connsiteX14480" y="connsiteY14480"/>
              </a:cxn>
              <a:cxn ang="0">
                <a:pos x="connsiteX14481" y="connsiteY14481"/>
              </a:cxn>
              <a:cxn ang="0">
                <a:pos x="connsiteX14482" y="connsiteY14482"/>
              </a:cxn>
              <a:cxn ang="0">
                <a:pos x="connsiteX14483" y="connsiteY14483"/>
              </a:cxn>
              <a:cxn ang="0">
                <a:pos x="connsiteX14484" y="connsiteY14484"/>
              </a:cxn>
              <a:cxn ang="0">
                <a:pos x="connsiteX14485" y="connsiteY14485"/>
              </a:cxn>
              <a:cxn ang="0">
                <a:pos x="connsiteX14486" y="connsiteY14486"/>
              </a:cxn>
              <a:cxn ang="0">
                <a:pos x="connsiteX14487" y="connsiteY14487"/>
              </a:cxn>
              <a:cxn ang="0">
                <a:pos x="connsiteX14488" y="connsiteY14488"/>
              </a:cxn>
              <a:cxn ang="0">
                <a:pos x="connsiteX14489" y="connsiteY14489"/>
              </a:cxn>
              <a:cxn ang="0">
                <a:pos x="connsiteX14490" y="connsiteY14490"/>
              </a:cxn>
              <a:cxn ang="0">
                <a:pos x="connsiteX14491" y="connsiteY14491"/>
              </a:cxn>
              <a:cxn ang="0">
                <a:pos x="connsiteX14492" y="connsiteY14492"/>
              </a:cxn>
              <a:cxn ang="0">
                <a:pos x="connsiteX14493" y="connsiteY14493"/>
              </a:cxn>
              <a:cxn ang="0">
                <a:pos x="connsiteX14494" y="connsiteY14494"/>
              </a:cxn>
              <a:cxn ang="0">
                <a:pos x="connsiteX14495" y="connsiteY14495"/>
              </a:cxn>
              <a:cxn ang="0">
                <a:pos x="connsiteX14496" y="connsiteY14496"/>
              </a:cxn>
              <a:cxn ang="0">
                <a:pos x="connsiteX14497" y="connsiteY14497"/>
              </a:cxn>
              <a:cxn ang="0">
                <a:pos x="connsiteX14498" y="connsiteY14498"/>
              </a:cxn>
              <a:cxn ang="0">
                <a:pos x="connsiteX14499" y="connsiteY14499"/>
              </a:cxn>
              <a:cxn ang="0">
                <a:pos x="connsiteX14500" y="connsiteY14500"/>
              </a:cxn>
              <a:cxn ang="0">
                <a:pos x="connsiteX14501" y="connsiteY14501"/>
              </a:cxn>
              <a:cxn ang="0">
                <a:pos x="connsiteX14502" y="connsiteY14502"/>
              </a:cxn>
              <a:cxn ang="0">
                <a:pos x="connsiteX14503" y="connsiteY14503"/>
              </a:cxn>
              <a:cxn ang="0">
                <a:pos x="connsiteX14504" y="connsiteY14504"/>
              </a:cxn>
              <a:cxn ang="0">
                <a:pos x="connsiteX14505" y="connsiteY14505"/>
              </a:cxn>
              <a:cxn ang="0">
                <a:pos x="connsiteX14506" y="connsiteY14506"/>
              </a:cxn>
              <a:cxn ang="0">
                <a:pos x="connsiteX14507" y="connsiteY14507"/>
              </a:cxn>
              <a:cxn ang="0">
                <a:pos x="connsiteX14508" y="connsiteY14508"/>
              </a:cxn>
              <a:cxn ang="0">
                <a:pos x="connsiteX14509" y="connsiteY14509"/>
              </a:cxn>
              <a:cxn ang="0">
                <a:pos x="connsiteX14510" y="connsiteY14510"/>
              </a:cxn>
              <a:cxn ang="0">
                <a:pos x="connsiteX14511" y="connsiteY14511"/>
              </a:cxn>
              <a:cxn ang="0">
                <a:pos x="connsiteX14512" y="connsiteY14512"/>
              </a:cxn>
              <a:cxn ang="0">
                <a:pos x="connsiteX14513" y="connsiteY14513"/>
              </a:cxn>
              <a:cxn ang="0">
                <a:pos x="connsiteX14514" y="connsiteY14514"/>
              </a:cxn>
              <a:cxn ang="0">
                <a:pos x="connsiteX14515" y="connsiteY14515"/>
              </a:cxn>
              <a:cxn ang="0">
                <a:pos x="connsiteX14516" y="connsiteY14516"/>
              </a:cxn>
              <a:cxn ang="0">
                <a:pos x="connsiteX14517" y="connsiteY14517"/>
              </a:cxn>
              <a:cxn ang="0">
                <a:pos x="connsiteX14518" y="connsiteY14518"/>
              </a:cxn>
              <a:cxn ang="0">
                <a:pos x="connsiteX14519" y="connsiteY14519"/>
              </a:cxn>
              <a:cxn ang="0">
                <a:pos x="connsiteX14520" y="connsiteY14520"/>
              </a:cxn>
              <a:cxn ang="0">
                <a:pos x="connsiteX14521" y="connsiteY14521"/>
              </a:cxn>
              <a:cxn ang="0">
                <a:pos x="connsiteX14522" y="connsiteY14522"/>
              </a:cxn>
              <a:cxn ang="0">
                <a:pos x="connsiteX14523" y="connsiteY14523"/>
              </a:cxn>
              <a:cxn ang="0">
                <a:pos x="connsiteX14524" y="connsiteY14524"/>
              </a:cxn>
              <a:cxn ang="0">
                <a:pos x="connsiteX14525" y="connsiteY14525"/>
              </a:cxn>
              <a:cxn ang="0">
                <a:pos x="connsiteX14526" y="connsiteY14526"/>
              </a:cxn>
              <a:cxn ang="0">
                <a:pos x="connsiteX14527" y="connsiteY14527"/>
              </a:cxn>
              <a:cxn ang="0">
                <a:pos x="connsiteX14528" y="connsiteY14528"/>
              </a:cxn>
              <a:cxn ang="0">
                <a:pos x="connsiteX14529" y="connsiteY14529"/>
              </a:cxn>
              <a:cxn ang="0">
                <a:pos x="connsiteX14530" y="connsiteY14530"/>
              </a:cxn>
              <a:cxn ang="0">
                <a:pos x="connsiteX14531" y="connsiteY14531"/>
              </a:cxn>
              <a:cxn ang="0">
                <a:pos x="connsiteX14532" y="connsiteY14532"/>
              </a:cxn>
              <a:cxn ang="0">
                <a:pos x="connsiteX14533" y="connsiteY14533"/>
              </a:cxn>
              <a:cxn ang="0">
                <a:pos x="connsiteX14534" y="connsiteY14534"/>
              </a:cxn>
              <a:cxn ang="0">
                <a:pos x="connsiteX14535" y="connsiteY14535"/>
              </a:cxn>
              <a:cxn ang="0">
                <a:pos x="connsiteX14536" y="connsiteY14536"/>
              </a:cxn>
              <a:cxn ang="0">
                <a:pos x="connsiteX14537" y="connsiteY14537"/>
              </a:cxn>
              <a:cxn ang="0">
                <a:pos x="connsiteX14538" y="connsiteY14538"/>
              </a:cxn>
              <a:cxn ang="0">
                <a:pos x="connsiteX14539" y="connsiteY14539"/>
              </a:cxn>
              <a:cxn ang="0">
                <a:pos x="connsiteX14540" y="connsiteY14540"/>
              </a:cxn>
              <a:cxn ang="0">
                <a:pos x="connsiteX14541" y="connsiteY14541"/>
              </a:cxn>
              <a:cxn ang="0">
                <a:pos x="connsiteX14542" y="connsiteY14542"/>
              </a:cxn>
              <a:cxn ang="0">
                <a:pos x="connsiteX14543" y="connsiteY14543"/>
              </a:cxn>
              <a:cxn ang="0">
                <a:pos x="connsiteX14544" y="connsiteY14544"/>
              </a:cxn>
              <a:cxn ang="0">
                <a:pos x="connsiteX14545" y="connsiteY14545"/>
              </a:cxn>
              <a:cxn ang="0">
                <a:pos x="connsiteX14546" y="connsiteY14546"/>
              </a:cxn>
              <a:cxn ang="0">
                <a:pos x="connsiteX14547" y="connsiteY14547"/>
              </a:cxn>
              <a:cxn ang="0">
                <a:pos x="connsiteX14548" y="connsiteY14548"/>
              </a:cxn>
              <a:cxn ang="0">
                <a:pos x="connsiteX14549" y="connsiteY14549"/>
              </a:cxn>
              <a:cxn ang="0">
                <a:pos x="connsiteX14550" y="connsiteY14550"/>
              </a:cxn>
              <a:cxn ang="0">
                <a:pos x="connsiteX14551" y="connsiteY14551"/>
              </a:cxn>
              <a:cxn ang="0">
                <a:pos x="connsiteX14552" y="connsiteY14552"/>
              </a:cxn>
              <a:cxn ang="0">
                <a:pos x="connsiteX14553" y="connsiteY14553"/>
              </a:cxn>
              <a:cxn ang="0">
                <a:pos x="connsiteX14554" y="connsiteY14554"/>
              </a:cxn>
              <a:cxn ang="0">
                <a:pos x="connsiteX14555" y="connsiteY14555"/>
              </a:cxn>
              <a:cxn ang="0">
                <a:pos x="connsiteX14556" y="connsiteY14556"/>
              </a:cxn>
              <a:cxn ang="0">
                <a:pos x="connsiteX14557" y="connsiteY14557"/>
              </a:cxn>
              <a:cxn ang="0">
                <a:pos x="connsiteX14558" y="connsiteY14558"/>
              </a:cxn>
              <a:cxn ang="0">
                <a:pos x="connsiteX14559" y="connsiteY14559"/>
              </a:cxn>
              <a:cxn ang="0">
                <a:pos x="connsiteX14560" y="connsiteY14560"/>
              </a:cxn>
              <a:cxn ang="0">
                <a:pos x="connsiteX14561" y="connsiteY14561"/>
              </a:cxn>
              <a:cxn ang="0">
                <a:pos x="connsiteX14562" y="connsiteY14562"/>
              </a:cxn>
              <a:cxn ang="0">
                <a:pos x="connsiteX14563" y="connsiteY14563"/>
              </a:cxn>
              <a:cxn ang="0">
                <a:pos x="connsiteX14564" y="connsiteY14564"/>
              </a:cxn>
              <a:cxn ang="0">
                <a:pos x="connsiteX14565" y="connsiteY14565"/>
              </a:cxn>
              <a:cxn ang="0">
                <a:pos x="connsiteX14566" y="connsiteY14566"/>
              </a:cxn>
              <a:cxn ang="0">
                <a:pos x="connsiteX14567" y="connsiteY14567"/>
              </a:cxn>
              <a:cxn ang="0">
                <a:pos x="connsiteX14568" y="connsiteY14568"/>
              </a:cxn>
              <a:cxn ang="0">
                <a:pos x="connsiteX14569" y="connsiteY14569"/>
              </a:cxn>
              <a:cxn ang="0">
                <a:pos x="connsiteX14570" y="connsiteY14570"/>
              </a:cxn>
              <a:cxn ang="0">
                <a:pos x="connsiteX14571" y="connsiteY14571"/>
              </a:cxn>
              <a:cxn ang="0">
                <a:pos x="connsiteX14572" y="connsiteY14572"/>
              </a:cxn>
              <a:cxn ang="0">
                <a:pos x="connsiteX14573" y="connsiteY14573"/>
              </a:cxn>
              <a:cxn ang="0">
                <a:pos x="connsiteX14574" y="connsiteY14574"/>
              </a:cxn>
              <a:cxn ang="0">
                <a:pos x="connsiteX14575" y="connsiteY14575"/>
              </a:cxn>
              <a:cxn ang="0">
                <a:pos x="connsiteX14576" y="connsiteY14576"/>
              </a:cxn>
              <a:cxn ang="0">
                <a:pos x="connsiteX14577" y="connsiteY14577"/>
              </a:cxn>
              <a:cxn ang="0">
                <a:pos x="connsiteX14578" y="connsiteY14578"/>
              </a:cxn>
              <a:cxn ang="0">
                <a:pos x="connsiteX14579" y="connsiteY14579"/>
              </a:cxn>
              <a:cxn ang="0">
                <a:pos x="connsiteX14580" y="connsiteY14580"/>
              </a:cxn>
              <a:cxn ang="0">
                <a:pos x="connsiteX14581" y="connsiteY14581"/>
              </a:cxn>
              <a:cxn ang="0">
                <a:pos x="connsiteX14582" y="connsiteY14582"/>
              </a:cxn>
              <a:cxn ang="0">
                <a:pos x="connsiteX14583" y="connsiteY14583"/>
              </a:cxn>
              <a:cxn ang="0">
                <a:pos x="connsiteX14584" y="connsiteY14584"/>
              </a:cxn>
              <a:cxn ang="0">
                <a:pos x="connsiteX14585" y="connsiteY14585"/>
              </a:cxn>
              <a:cxn ang="0">
                <a:pos x="connsiteX14586" y="connsiteY14586"/>
              </a:cxn>
              <a:cxn ang="0">
                <a:pos x="connsiteX14587" y="connsiteY14587"/>
              </a:cxn>
              <a:cxn ang="0">
                <a:pos x="connsiteX14588" y="connsiteY14588"/>
              </a:cxn>
              <a:cxn ang="0">
                <a:pos x="connsiteX14589" y="connsiteY14589"/>
              </a:cxn>
              <a:cxn ang="0">
                <a:pos x="connsiteX14590" y="connsiteY14590"/>
              </a:cxn>
              <a:cxn ang="0">
                <a:pos x="connsiteX14591" y="connsiteY14591"/>
              </a:cxn>
              <a:cxn ang="0">
                <a:pos x="connsiteX14592" y="connsiteY14592"/>
              </a:cxn>
              <a:cxn ang="0">
                <a:pos x="connsiteX14593" y="connsiteY14593"/>
              </a:cxn>
              <a:cxn ang="0">
                <a:pos x="connsiteX14594" y="connsiteY14594"/>
              </a:cxn>
              <a:cxn ang="0">
                <a:pos x="connsiteX14595" y="connsiteY14595"/>
              </a:cxn>
              <a:cxn ang="0">
                <a:pos x="connsiteX14596" y="connsiteY14596"/>
              </a:cxn>
              <a:cxn ang="0">
                <a:pos x="connsiteX14597" y="connsiteY14597"/>
              </a:cxn>
              <a:cxn ang="0">
                <a:pos x="connsiteX14598" y="connsiteY14598"/>
              </a:cxn>
              <a:cxn ang="0">
                <a:pos x="connsiteX14599" y="connsiteY14599"/>
              </a:cxn>
              <a:cxn ang="0">
                <a:pos x="connsiteX14600" y="connsiteY14600"/>
              </a:cxn>
              <a:cxn ang="0">
                <a:pos x="connsiteX14601" y="connsiteY14601"/>
              </a:cxn>
              <a:cxn ang="0">
                <a:pos x="connsiteX14602" y="connsiteY14602"/>
              </a:cxn>
              <a:cxn ang="0">
                <a:pos x="connsiteX14603" y="connsiteY14603"/>
              </a:cxn>
              <a:cxn ang="0">
                <a:pos x="connsiteX14604" y="connsiteY14604"/>
              </a:cxn>
              <a:cxn ang="0">
                <a:pos x="connsiteX14605" y="connsiteY14605"/>
              </a:cxn>
              <a:cxn ang="0">
                <a:pos x="connsiteX14606" y="connsiteY14606"/>
              </a:cxn>
              <a:cxn ang="0">
                <a:pos x="connsiteX14607" y="connsiteY14607"/>
              </a:cxn>
              <a:cxn ang="0">
                <a:pos x="connsiteX14608" y="connsiteY14608"/>
              </a:cxn>
              <a:cxn ang="0">
                <a:pos x="connsiteX14609" y="connsiteY14609"/>
              </a:cxn>
              <a:cxn ang="0">
                <a:pos x="connsiteX14610" y="connsiteY14610"/>
              </a:cxn>
              <a:cxn ang="0">
                <a:pos x="connsiteX14611" y="connsiteY14611"/>
              </a:cxn>
              <a:cxn ang="0">
                <a:pos x="connsiteX14612" y="connsiteY14612"/>
              </a:cxn>
              <a:cxn ang="0">
                <a:pos x="connsiteX14613" y="connsiteY14613"/>
              </a:cxn>
              <a:cxn ang="0">
                <a:pos x="connsiteX14614" y="connsiteY14614"/>
              </a:cxn>
              <a:cxn ang="0">
                <a:pos x="connsiteX14615" y="connsiteY14615"/>
              </a:cxn>
              <a:cxn ang="0">
                <a:pos x="connsiteX14616" y="connsiteY14616"/>
              </a:cxn>
              <a:cxn ang="0">
                <a:pos x="connsiteX14617" y="connsiteY14617"/>
              </a:cxn>
              <a:cxn ang="0">
                <a:pos x="connsiteX14618" y="connsiteY14618"/>
              </a:cxn>
              <a:cxn ang="0">
                <a:pos x="connsiteX14619" y="connsiteY14619"/>
              </a:cxn>
              <a:cxn ang="0">
                <a:pos x="connsiteX14620" y="connsiteY14620"/>
              </a:cxn>
              <a:cxn ang="0">
                <a:pos x="connsiteX14621" y="connsiteY14621"/>
              </a:cxn>
              <a:cxn ang="0">
                <a:pos x="connsiteX14622" y="connsiteY14622"/>
              </a:cxn>
              <a:cxn ang="0">
                <a:pos x="connsiteX14623" y="connsiteY14623"/>
              </a:cxn>
              <a:cxn ang="0">
                <a:pos x="connsiteX14624" y="connsiteY14624"/>
              </a:cxn>
              <a:cxn ang="0">
                <a:pos x="connsiteX14625" y="connsiteY14625"/>
              </a:cxn>
              <a:cxn ang="0">
                <a:pos x="connsiteX14626" y="connsiteY14626"/>
              </a:cxn>
              <a:cxn ang="0">
                <a:pos x="connsiteX14627" y="connsiteY14627"/>
              </a:cxn>
              <a:cxn ang="0">
                <a:pos x="connsiteX14628" y="connsiteY14628"/>
              </a:cxn>
              <a:cxn ang="0">
                <a:pos x="connsiteX14629" y="connsiteY14629"/>
              </a:cxn>
              <a:cxn ang="0">
                <a:pos x="connsiteX14630" y="connsiteY14630"/>
              </a:cxn>
              <a:cxn ang="0">
                <a:pos x="connsiteX14631" y="connsiteY14631"/>
              </a:cxn>
              <a:cxn ang="0">
                <a:pos x="connsiteX14632" y="connsiteY14632"/>
              </a:cxn>
              <a:cxn ang="0">
                <a:pos x="connsiteX14633" y="connsiteY14633"/>
              </a:cxn>
              <a:cxn ang="0">
                <a:pos x="connsiteX14634" y="connsiteY14634"/>
              </a:cxn>
              <a:cxn ang="0">
                <a:pos x="connsiteX14635" y="connsiteY14635"/>
              </a:cxn>
              <a:cxn ang="0">
                <a:pos x="connsiteX14636" y="connsiteY14636"/>
              </a:cxn>
              <a:cxn ang="0">
                <a:pos x="connsiteX14637" y="connsiteY14637"/>
              </a:cxn>
              <a:cxn ang="0">
                <a:pos x="connsiteX14638" y="connsiteY14638"/>
              </a:cxn>
              <a:cxn ang="0">
                <a:pos x="connsiteX14639" y="connsiteY14639"/>
              </a:cxn>
              <a:cxn ang="0">
                <a:pos x="connsiteX14640" y="connsiteY14640"/>
              </a:cxn>
              <a:cxn ang="0">
                <a:pos x="connsiteX14641" y="connsiteY14641"/>
              </a:cxn>
              <a:cxn ang="0">
                <a:pos x="connsiteX14642" y="connsiteY14642"/>
              </a:cxn>
              <a:cxn ang="0">
                <a:pos x="connsiteX14643" y="connsiteY14643"/>
              </a:cxn>
              <a:cxn ang="0">
                <a:pos x="connsiteX14644" y="connsiteY14644"/>
              </a:cxn>
              <a:cxn ang="0">
                <a:pos x="connsiteX14645" y="connsiteY14645"/>
              </a:cxn>
              <a:cxn ang="0">
                <a:pos x="connsiteX14646" y="connsiteY14646"/>
              </a:cxn>
              <a:cxn ang="0">
                <a:pos x="connsiteX14647" y="connsiteY14647"/>
              </a:cxn>
              <a:cxn ang="0">
                <a:pos x="connsiteX14648" y="connsiteY14648"/>
              </a:cxn>
              <a:cxn ang="0">
                <a:pos x="connsiteX14649" y="connsiteY14649"/>
              </a:cxn>
              <a:cxn ang="0">
                <a:pos x="connsiteX14650" y="connsiteY14650"/>
              </a:cxn>
              <a:cxn ang="0">
                <a:pos x="connsiteX14651" y="connsiteY14651"/>
              </a:cxn>
              <a:cxn ang="0">
                <a:pos x="connsiteX14652" y="connsiteY14652"/>
              </a:cxn>
              <a:cxn ang="0">
                <a:pos x="connsiteX14653" y="connsiteY14653"/>
              </a:cxn>
              <a:cxn ang="0">
                <a:pos x="connsiteX14654" y="connsiteY14654"/>
              </a:cxn>
              <a:cxn ang="0">
                <a:pos x="connsiteX14655" y="connsiteY14655"/>
              </a:cxn>
              <a:cxn ang="0">
                <a:pos x="connsiteX14656" y="connsiteY14656"/>
              </a:cxn>
              <a:cxn ang="0">
                <a:pos x="connsiteX14657" y="connsiteY14657"/>
              </a:cxn>
              <a:cxn ang="0">
                <a:pos x="connsiteX14658" y="connsiteY14658"/>
              </a:cxn>
              <a:cxn ang="0">
                <a:pos x="connsiteX14659" y="connsiteY14659"/>
              </a:cxn>
              <a:cxn ang="0">
                <a:pos x="connsiteX14660" y="connsiteY14660"/>
              </a:cxn>
              <a:cxn ang="0">
                <a:pos x="connsiteX14661" y="connsiteY14661"/>
              </a:cxn>
              <a:cxn ang="0">
                <a:pos x="connsiteX14662" y="connsiteY14662"/>
              </a:cxn>
              <a:cxn ang="0">
                <a:pos x="connsiteX14663" y="connsiteY14663"/>
              </a:cxn>
              <a:cxn ang="0">
                <a:pos x="connsiteX14664" y="connsiteY14664"/>
              </a:cxn>
              <a:cxn ang="0">
                <a:pos x="connsiteX14665" y="connsiteY14665"/>
              </a:cxn>
              <a:cxn ang="0">
                <a:pos x="connsiteX14666" y="connsiteY14666"/>
              </a:cxn>
              <a:cxn ang="0">
                <a:pos x="connsiteX14667" y="connsiteY14667"/>
              </a:cxn>
              <a:cxn ang="0">
                <a:pos x="connsiteX14668" y="connsiteY14668"/>
              </a:cxn>
              <a:cxn ang="0">
                <a:pos x="connsiteX14669" y="connsiteY14669"/>
              </a:cxn>
              <a:cxn ang="0">
                <a:pos x="connsiteX14670" y="connsiteY14670"/>
              </a:cxn>
              <a:cxn ang="0">
                <a:pos x="connsiteX14671" y="connsiteY14671"/>
              </a:cxn>
              <a:cxn ang="0">
                <a:pos x="connsiteX14672" y="connsiteY14672"/>
              </a:cxn>
              <a:cxn ang="0">
                <a:pos x="connsiteX14673" y="connsiteY14673"/>
              </a:cxn>
              <a:cxn ang="0">
                <a:pos x="connsiteX14674" y="connsiteY14674"/>
              </a:cxn>
              <a:cxn ang="0">
                <a:pos x="connsiteX14675" y="connsiteY14675"/>
              </a:cxn>
              <a:cxn ang="0">
                <a:pos x="connsiteX14676" y="connsiteY14676"/>
              </a:cxn>
              <a:cxn ang="0">
                <a:pos x="connsiteX14677" y="connsiteY14677"/>
              </a:cxn>
              <a:cxn ang="0">
                <a:pos x="connsiteX14678" y="connsiteY14678"/>
              </a:cxn>
              <a:cxn ang="0">
                <a:pos x="connsiteX14679" y="connsiteY14679"/>
              </a:cxn>
              <a:cxn ang="0">
                <a:pos x="connsiteX14680" y="connsiteY14680"/>
              </a:cxn>
              <a:cxn ang="0">
                <a:pos x="connsiteX14681" y="connsiteY14681"/>
              </a:cxn>
              <a:cxn ang="0">
                <a:pos x="connsiteX14682" y="connsiteY14682"/>
              </a:cxn>
              <a:cxn ang="0">
                <a:pos x="connsiteX14683" y="connsiteY14683"/>
              </a:cxn>
              <a:cxn ang="0">
                <a:pos x="connsiteX14684" y="connsiteY14684"/>
              </a:cxn>
              <a:cxn ang="0">
                <a:pos x="connsiteX14685" y="connsiteY14685"/>
              </a:cxn>
              <a:cxn ang="0">
                <a:pos x="connsiteX14686" y="connsiteY14686"/>
              </a:cxn>
              <a:cxn ang="0">
                <a:pos x="connsiteX14687" y="connsiteY14687"/>
              </a:cxn>
              <a:cxn ang="0">
                <a:pos x="connsiteX14688" y="connsiteY14688"/>
              </a:cxn>
              <a:cxn ang="0">
                <a:pos x="connsiteX14689" y="connsiteY14689"/>
              </a:cxn>
              <a:cxn ang="0">
                <a:pos x="connsiteX14690" y="connsiteY14690"/>
              </a:cxn>
              <a:cxn ang="0">
                <a:pos x="connsiteX14691" y="connsiteY14691"/>
              </a:cxn>
              <a:cxn ang="0">
                <a:pos x="connsiteX14692" y="connsiteY14692"/>
              </a:cxn>
              <a:cxn ang="0">
                <a:pos x="connsiteX14693" y="connsiteY14693"/>
              </a:cxn>
              <a:cxn ang="0">
                <a:pos x="connsiteX14694" y="connsiteY14694"/>
              </a:cxn>
              <a:cxn ang="0">
                <a:pos x="connsiteX14695" y="connsiteY14695"/>
              </a:cxn>
              <a:cxn ang="0">
                <a:pos x="connsiteX14696" y="connsiteY14696"/>
              </a:cxn>
              <a:cxn ang="0">
                <a:pos x="connsiteX14697" y="connsiteY14697"/>
              </a:cxn>
              <a:cxn ang="0">
                <a:pos x="connsiteX14698" y="connsiteY14698"/>
              </a:cxn>
              <a:cxn ang="0">
                <a:pos x="connsiteX14699" y="connsiteY14699"/>
              </a:cxn>
              <a:cxn ang="0">
                <a:pos x="connsiteX14700" y="connsiteY14700"/>
              </a:cxn>
              <a:cxn ang="0">
                <a:pos x="connsiteX14701" y="connsiteY14701"/>
              </a:cxn>
              <a:cxn ang="0">
                <a:pos x="connsiteX14702" y="connsiteY14702"/>
              </a:cxn>
              <a:cxn ang="0">
                <a:pos x="connsiteX14703" y="connsiteY14703"/>
              </a:cxn>
              <a:cxn ang="0">
                <a:pos x="connsiteX14704" y="connsiteY14704"/>
              </a:cxn>
              <a:cxn ang="0">
                <a:pos x="connsiteX14705" y="connsiteY14705"/>
              </a:cxn>
              <a:cxn ang="0">
                <a:pos x="connsiteX14706" y="connsiteY14706"/>
              </a:cxn>
              <a:cxn ang="0">
                <a:pos x="connsiteX14707" y="connsiteY14707"/>
              </a:cxn>
              <a:cxn ang="0">
                <a:pos x="connsiteX14708" y="connsiteY14708"/>
              </a:cxn>
              <a:cxn ang="0">
                <a:pos x="connsiteX14709" y="connsiteY14709"/>
              </a:cxn>
              <a:cxn ang="0">
                <a:pos x="connsiteX14710" y="connsiteY14710"/>
              </a:cxn>
              <a:cxn ang="0">
                <a:pos x="connsiteX14711" y="connsiteY14711"/>
              </a:cxn>
              <a:cxn ang="0">
                <a:pos x="connsiteX14712" y="connsiteY14712"/>
              </a:cxn>
              <a:cxn ang="0">
                <a:pos x="connsiteX14713" y="connsiteY14713"/>
              </a:cxn>
              <a:cxn ang="0">
                <a:pos x="connsiteX14714" y="connsiteY14714"/>
              </a:cxn>
              <a:cxn ang="0">
                <a:pos x="connsiteX14715" y="connsiteY14715"/>
              </a:cxn>
              <a:cxn ang="0">
                <a:pos x="connsiteX14716" y="connsiteY14716"/>
              </a:cxn>
              <a:cxn ang="0">
                <a:pos x="connsiteX14717" y="connsiteY14717"/>
              </a:cxn>
              <a:cxn ang="0">
                <a:pos x="connsiteX14718" y="connsiteY14718"/>
              </a:cxn>
              <a:cxn ang="0">
                <a:pos x="connsiteX14719" y="connsiteY14719"/>
              </a:cxn>
              <a:cxn ang="0">
                <a:pos x="connsiteX14720" y="connsiteY14720"/>
              </a:cxn>
              <a:cxn ang="0">
                <a:pos x="connsiteX14721" y="connsiteY14721"/>
              </a:cxn>
              <a:cxn ang="0">
                <a:pos x="connsiteX14722" y="connsiteY14722"/>
              </a:cxn>
              <a:cxn ang="0">
                <a:pos x="connsiteX14723" y="connsiteY14723"/>
              </a:cxn>
              <a:cxn ang="0">
                <a:pos x="connsiteX14724" y="connsiteY14724"/>
              </a:cxn>
              <a:cxn ang="0">
                <a:pos x="connsiteX14725" y="connsiteY14725"/>
              </a:cxn>
              <a:cxn ang="0">
                <a:pos x="connsiteX14726" y="connsiteY14726"/>
              </a:cxn>
              <a:cxn ang="0">
                <a:pos x="connsiteX14727" y="connsiteY14727"/>
              </a:cxn>
              <a:cxn ang="0">
                <a:pos x="connsiteX14728" y="connsiteY14728"/>
              </a:cxn>
              <a:cxn ang="0">
                <a:pos x="connsiteX14729" y="connsiteY14729"/>
              </a:cxn>
              <a:cxn ang="0">
                <a:pos x="connsiteX14730" y="connsiteY14730"/>
              </a:cxn>
              <a:cxn ang="0">
                <a:pos x="connsiteX14731" y="connsiteY14731"/>
              </a:cxn>
              <a:cxn ang="0">
                <a:pos x="connsiteX14732" y="connsiteY14732"/>
              </a:cxn>
              <a:cxn ang="0">
                <a:pos x="connsiteX14733" y="connsiteY14733"/>
              </a:cxn>
              <a:cxn ang="0">
                <a:pos x="connsiteX14734" y="connsiteY14734"/>
              </a:cxn>
              <a:cxn ang="0">
                <a:pos x="connsiteX14735" y="connsiteY14735"/>
              </a:cxn>
              <a:cxn ang="0">
                <a:pos x="connsiteX14736" y="connsiteY14736"/>
              </a:cxn>
              <a:cxn ang="0">
                <a:pos x="connsiteX14737" y="connsiteY14737"/>
              </a:cxn>
              <a:cxn ang="0">
                <a:pos x="connsiteX14738" y="connsiteY14738"/>
              </a:cxn>
              <a:cxn ang="0">
                <a:pos x="connsiteX14739" y="connsiteY14739"/>
              </a:cxn>
              <a:cxn ang="0">
                <a:pos x="connsiteX14740" y="connsiteY14740"/>
              </a:cxn>
              <a:cxn ang="0">
                <a:pos x="connsiteX14741" y="connsiteY14741"/>
              </a:cxn>
              <a:cxn ang="0">
                <a:pos x="connsiteX14742" y="connsiteY14742"/>
              </a:cxn>
              <a:cxn ang="0">
                <a:pos x="connsiteX14743" y="connsiteY14743"/>
              </a:cxn>
              <a:cxn ang="0">
                <a:pos x="connsiteX14744" y="connsiteY14744"/>
              </a:cxn>
              <a:cxn ang="0">
                <a:pos x="connsiteX14745" y="connsiteY14745"/>
              </a:cxn>
              <a:cxn ang="0">
                <a:pos x="connsiteX14746" y="connsiteY14746"/>
              </a:cxn>
              <a:cxn ang="0">
                <a:pos x="connsiteX14747" y="connsiteY14747"/>
              </a:cxn>
              <a:cxn ang="0">
                <a:pos x="connsiteX14748" y="connsiteY14748"/>
              </a:cxn>
              <a:cxn ang="0">
                <a:pos x="connsiteX14749" y="connsiteY14749"/>
              </a:cxn>
              <a:cxn ang="0">
                <a:pos x="connsiteX14750" y="connsiteY14750"/>
              </a:cxn>
              <a:cxn ang="0">
                <a:pos x="connsiteX14751" y="connsiteY14751"/>
              </a:cxn>
              <a:cxn ang="0">
                <a:pos x="connsiteX14752" y="connsiteY14752"/>
              </a:cxn>
              <a:cxn ang="0">
                <a:pos x="connsiteX14753" y="connsiteY14753"/>
              </a:cxn>
              <a:cxn ang="0">
                <a:pos x="connsiteX14754" y="connsiteY14754"/>
              </a:cxn>
              <a:cxn ang="0">
                <a:pos x="connsiteX14755" y="connsiteY14755"/>
              </a:cxn>
              <a:cxn ang="0">
                <a:pos x="connsiteX14756" y="connsiteY14756"/>
              </a:cxn>
              <a:cxn ang="0">
                <a:pos x="connsiteX14757" y="connsiteY14757"/>
              </a:cxn>
              <a:cxn ang="0">
                <a:pos x="connsiteX14758" y="connsiteY14758"/>
              </a:cxn>
              <a:cxn ang="0">
                <a:pos x="connsiteX14759" y="connsiteY14759"/>
              </a:cxn>
              <a:cxn ang="0">
                <a:pos x="connsiteX14760" y="connsiteY14760"/>
              </a:cxn>
              <a:cxn ang="0">
                <a:pos x="connsiteX14761" y="connsiteY14761"/>
              </a:cxn>
              <a:cxn ang="0">
                <a:pos x="connsiteX14762" y="connsiteY14762"/>
              </a:cxn>
              <a:cxn ang="0">
                <a:pos x="connsiteX14763" y="connsiteY14763"/>
              </a:cxn>
              <a:cxn ang="0">
                <a:pos x="connsiteX14764" y="connsiteY14764"/>
              </a:cxn>
              <a:cxn ang="0">
                <a:pos x="connsiteX14765" y="connsiteY14765"/>
              </a:cxn>
              <a:cxn ang="0">
                <a:pos x="connsiteX14766" y="connsiteY14766"/>
              </a:cxn>
              <a:cxn ang="0">
                <a:pos x="connsiteX14767" y="connsiteY14767"/>
              </a:cxn>
              <a:cxn ang="0">
                <a:pos x="connsiteX14768" y="connsiteY14768"/>
              </a:cxn>
              <a:cxn ang="0">
                <a:pos x="connsiteX14769" y="connsiteY14769"/>
              </a:cxn>
              <a:cxn ang="0">
                <a:pos x="connsiteX14770" y="connsiteY14770"/>
              </a:cxn>
              <a:cxn ang="0">
                <a:pos x="connsiteX14771" y="connsiteY14771"/>
              </a:cxn>
              <a:cxn ang="0">
                <a:pos x="connsiteX14772" y="connsiteY14772"/>
              </a:cxn>
              <a:cxn ang="0">
                <a:pos x="connsiteX14773" y="connsiteY14773"/>
              </a:cxn>
              <a:cxn ang="0">
                <a:pos x="connsiteX14774" y="connsiteY14774"/>
              </a:cxn>
              <a:cxn ang="0">
                <a:pos x="connsiteX14775" y="connsiteY14775"/>
              </a:cxn>
              <a:cxn ang="0">
                <a:pos x="connsiteX14776" y="connsiteY14776"/>
              </a:cxn>
              <a:cxn ang="0">
                <a:pos x="connsiteX14777" y="connsiteY14777"/>
              </a:cxn>
              <a:cxn ang="0">
                <a:pos x="connsiteX14778" y="connsiteY14778"/>
              </a:cxn>
              <a:cxn ang="0">
                <a:pos x="connsiteX14779" y="connsiteY14779"/>
              </a:cxn>
              <a:cxn ang="0">
                <a:pos x="connsiteX14780" y="connsiteY14780"/>
              </a:cxn>
              <a:cxn ang="0">
                <a:pos x="connsiteX14781" y="connsiteY14781"/>
              </a:cxn>
              <a:cxn ang="0">
                <a:pos x="connsiteX14782" y="connsiteY14782"/>
              </a:cxn>
              <a:cxn ang="0">
                <a:pos x="connsiteX14783" y="connsiteY14783"/>
              </a:cxn>
              <a:cxn ang="0">
                <a:pos x="connsiteX14784" y="connsiteY14784"/>
              </a:cxn>
              <a:cxn ang="0">
                <a:pos x="connsiteX14785" y="connsiteY14785"/>
              </a:cxn>
              <a:cxn ang="0">
                <a:pos x="connsiteX14786" y="connsiteY14786"/>
              </a:cxn>
              <a:cxn ang="0">
                <a:pos x="connsiteX14787" y="connsiteY14787"/>
              </a:cxn>
              <a:cxn ang="0">
                <a:pos x="connsiteX14788" y="connsiteY14788"/>
              </a:cxn>
              <a:cxn ang="0">
                <a:pos x="connsiteX14789" y="connsiteY14789"/>
              </a:cxn>
              <a:cxn ang="0">
                <a:pos x="connsiteX14790" y="connsiteY14790"/>
              </a:cxn>
              <a:cxn ang="0">
                <a:pos x="connsiteX14791" y="connsiteY14791"/>
              </a:cxn>
              <a:cxn ang="0">
                <a:pos x="connsiteX14792" y="connsiteY14792"/>
              </a:cxn>
              <a:cxn ang="0">
                <a:pos x="connsiteX14793" y="connsiteY14793"/>
              </a:cxn>
              <a:cxn ang="0">
                <a:pos x="connsiteX14794" y="connsiteY14794"/>
              </a:cxn>
              <a:cxn ang="0">
                <a:pos x="connsiteX14795" y="connsiteY14795"/>
              </a:cxn>
              <a:cxn ang="0">
                <a:pos x="connsiteX14796" y="connsiteY14796"/>
              </a:cxn>
              <a:cxn ang="0">
                <a:pos x="connsiteX14797" y="connsiteY14797"/>
              </a:cxn>
              <a:cxn ang="0">
                <a:pos x="connsiteX14798" y="connsiteY14798"/>
              </a:cxn>
              <a:cxn ang="0">
                <a:pos x="connsiteX14799" y="connsiteY14799"/>
              </a:cxn>
              <a:cxn ang="0">
                <a:pos x="connsiteX14800" y="connsiteY14800"/>
              </a:cxn>
              <a:cxn ang="0">
                <a:pos x="connsiteX14801" y="connsiteY14801"/>
              </a:cxn>
              <a:cxn ang="0">
                <a:pos x="connsiteX14802" y="connsiteY14802"/>
              </a:cxn>
              <a:cxn ang="0">
                <a:pos x="connsiteX14803" y="connsiteY14803"/>
              </a:cxn>
              <a:cxn ang="0">
                <a:pos x="connsiteX14804" y="connsiteY14804"/>
              </a:cxn>
              <a:cxn ang="0">
                <a:pos x="connsiteX14805" y="connsiteY14805"/>
              </a:cxn>
              <a:cxn ang="0">
                <a:pos x="connsiteX14806" y="connsiteY14806"/>
              </a:cxn>
              <a:cxn ang="0">
                <a:pos x="connsiteX14807" y="connsiteY14807"/>
              </a:cxn>
              <a:cxn ang="0">
                <a:pos x="connsiteX14808" y="connsiteY14808"/>
              </a:cxn>
              <a:cxn ang="0">
                <a:pos x="connsiteX14809" y="connsiteY14809"/>
              </a:cxn>
              <a:cxn ang="0">
                <a:pos x="connsiteX14810" y="connsiteY14810"/>
              </a:cxn>
              <a:cxn ang="0">
                <a:pos x="connsiteX14811" y="connsiteY14811"/>
              </a:cxn>
              <a:cxn ang="0">
                <a:pos x="connsiteX14812" y="connsiteY14812"/>
              </a:cxn>
              <a:cxn ang="0">
                <a:pos x="connsiteX14813" y="connsiteY14813"/>
              </a:cxn>
              <a:cxn ang="0">
                <a:pos x="connsiteX14814" y="connsiteY14814"/>
              </a:cxn>
              <a:cxn ang="0">
                <a:pos x="connsiteX14815" y="connsiteY14815"/>
              </a:cxn>
              <a:cxn ang="0">
                <a:pos x="connsiteX14816" y="connsiteY14816"/>
              </a:cxn>
              <a:cxn ang="0">
                <a:pos x="connsiteX14817" y="connsiteY14817"/>
              </a:cxn>
              <a:cxn ang="0">
                <a:pos x="connsiteX14818" y="connsiteY14818"/>
              </a:cxn>
              <a:cxn ang="0">
                <a:pos x="connsiteX14819" y="connsiteY14819"/>
              </a:cxn>
              <a:cxn ang="0">
                <a:pos x="connsiteX14820" y="connsiteY14820"/>
              </a:cxn>
              <a:cxn ang="0">
                <a:pos x="connsiteX14821" y="connsiteY14821"/>
              </a:cxn>
              <a:cxn ang="0">
                <a:pos x="connsiteX14822" y="connsiteY14822"/>
              </a:cxn>
              <a:cxn ang="0">
                <a:pos x="connsiteX14823" y="connsiteY14823"/>
              </a:cxn>
              <a:cxn ang="0">
                <a:pos x="connsiteX14824" y="connsiteY14824"/>
              </a:cxn>
              <a:cxn ang="0">
                <a:pos x="connsiteX14825" y="connsiteY14825"/>
              </a:cxn>
              <a:cxn ang="0">
                <a:pos x="connsiteX14826" y="connsiteY14826"/>
              </a:cxn>
              <a:cxn ang="0">
                <a:pos x="connsiteX14827" y="connsiteY14827"/>
              </a:cxn>
              <a:cxn ang="0">
                <a:pos x="connsiteX14828" y="connsiteY14828"/>
              </a:cxn>
              <a:cxn ang="0">
                <a:pos x="connsiteX14829" y="connsiteY14829"/>
              </a:cxn>
              <a:cxn ang="0">
                <a:pos x="connsiteX14830" y="connsiteY14830"/>
              </a:cxn>
              <a:cxn ang="0">
                <a:pos x="connsiteX14831" y="connsiteY14831"/>
              </a:cxn>
              <a:cxn ang="0">
                <a:pos x="connsiteX14832" y="connsiteY14832"/>
              </a:cxn>
              <a:cxn ang="0">
                <a:pos x="connsiteX14833" y="connsiteY14833"/>
              </a:cxn>
              <a:cxn ang="0">
                <a:pos x="connsiteX14834" y="connsiteY14834"/>
              </a:cxn>
              <a:cxn ang="0">
                <a:pos x="connsiteX14835" y="connsiteY14835"/>
              </a:cxn>
              <a:cxn ang="0">
                <a:pos x="connsiteX14836" y="connsiteY14836"/>
              </a:cxn>
              <a:cxn ang="0">
                <a:pos x="connsiteX14837" y="connsiteY14837"/>
              </a:cxn>
              <a:cxn ang="0">
                <a:pos x="connsiteX14838" y="connsiteY14838"/>
              </a:cxn>
              <a:cxn ang="0">
                <a:pos x="connsiteX14839" y="connsiteY14839"/>
              </a:cxn>
              <a:cxn ang="0">
                <a:pos x="connsiteX14840" y="connsiteY14840"/>
              </a:cxn>
              <a:cxn ang="0">
                <a:pos x="connsiteX14841" y="connsiteY14841"/>
              </a:cxn>
              <a:cxn ang="0">
                <a:pos x="connsiteX14842" y="connsiteY14842"/>
              </a:cxn>
              <a:cxn ang="0">
                <a:pos x="connsiteX14843" y="connsiteY14843"/>
              </a:cxn>
              <a:cxn ang="0">
                <a:pos x="connsiteX14844" y="connsiteY14844"/>
              </a:cxn>
              <a:cxn ang="0">
                <a:pos x="connsiteX14845" y="connsiteY14845"/>
              </a:cxn>
              <a:cxn ang="0">
                <a:pos x="connsiteX14846" y="connsiteY14846"/>
              </a:cxn>
              <a:cxn ang="0">
                <a:pos x="connsiteX14847" y="connsiteY14847"/>
              </a:cxn>
              <a:cxn ang="0">
                <a:pos x="connsiteX14848" y="connsiteY14848"/>
              </a:cxn>
              <a:cxn ang="0">
                <a:pos x="connsiteX14849" y="connsiteY14849"/>
              </a:cxn>
              <a:cxn ang="0">
                <a:pos x="connsiteX14850" y="connsiteY14850"/>
              </a:cxn>
              <a:cxn ang="0">
                <a:pos x="connsiteX14851" y="connsiteY14851"/>
              </a:cxn>
              <a:cxn ang="0">
                <a:pos x="connsiteX14852" y="connsiteY14852"/>
              </a:cxn>
              <a:cxn ang="0">
                <a:pos x="connsiteX14853" y="connsiteY14853"/>
              </a:cxn>
              <a:cxn ang="0">
                <a:pos x="connsiteX14854" y="connsiteY14854"/>
              </a:cxn>
              <a:cxn ang="0">
                <a:pos x="connsiteX14855" y="connsiteY14855"/>
              </a:cxn>
              <a:cxn ang="0">
                <a:pos x="connsiteX14856" y="connsiteY14856"/>
              </a:cxn>
              <a:cxn ang="0">
                <a:pos x="connsiteX14857" y="connsiteY14857"/>
              </a:cxn>
              <a:cxn ang="0">
                <a:pos x="connsiteX14858" y="connsiteY14858"/>
              </a:cxn>
              <a:cxn ang="0">
                <a:pos x="connsiteX14859" y="connsiteY14859"/>
              </a:cxn>
              <a:cxn ang="0">
                <a:pos x="connsiteX14860" y="connsiteY14860"/>
              </a:cxn>
              <a:cxn ang="0">
                <a:pos x="connsiteX14861" y="connsiteY14861"/>
              </a:cxn>
              <a:cxn ang="0">
                <a:pos x="connsiteX14862" y="connsiteY14862"/>
              </a:cxn>
              <a:cxn ang="0">
                <a:pos x="connsiteX14863" y="connsiteY14863"/>
              </a:cxn>
              <a:cxn ang="0">
                <a:pos x="connsiteX14864" y="connsiteY14864"/>
              </a:cxn>
              <a:cxn ang="0">
                <a:pos x="connsiteX14865" y="connsiteY14865"/>
              </a:cxn>
              <a:cxn ang="0">
                <a:pos x="connsiteX14866" y="connsiteY14866"/>
              </a:cxn>
              <a:cxn ang="0">
                <a:pos x="connsiteX14867" y="connsiteY14867"/>
              </a:cxn>
              <a:cxn ang="0">
                <a:pos x="connsiteX14868" y="connsiteY14868"/>
              </a:cxn>
              <a:cxn ang="0">
                <a:pos x="connsiteX14869" y="connsiteY14869"/>
              </a:cxn>
              <a:cxn ang="0">
                <a:pos x="connsiteX14870" y="connsiteY14870"/>
              </a:cxn>
              <a:cxn ang="0">
                <a:pos x="connsiteX14871" y="connsiteY14871"/>
              </a:cxn>
              <a:cxn ang="0">
                <a:pos x="connsiteX14872" y="connsiteY14872"/>
              </a:cxn>
              <a:cxn ang="0">
                <a:pos x="connsiteX14873" y="connsiteY14873"/>
              </a:cxn>
              <a:cxn ang="0">
                <a:pos x="connsiteX14874" y="connsiteY14874"/>
              </a:cxn>
              <a:cxn ang="0">
                <a:pos x="connsiteX14875" y="connsiteY14875"/>
              </a:cxn>
              <a:cxn ang="0">
                <a:pos x="connsiteX14876" y="connsiteY14876"/>
              </a:cxn>
              <a:cxn ang="0">
                <a:pos x="connsiteX14877" y="connsiteY14877"/>
              </a:cxn>
              <a:cxn ang="0">
                <a:pos x="connsiteX14878" y="connsiteY14878"/>
              </a:cxn>
              <a:cxn ang="0">
                <a:pos x="connsiteX14879" y="connsiteY14879"/>
              </a:cxn>
              <a:cxn ang="0">
                <a:pos x="connsiteX14880" y="connsiteY14880"/>
              </a:cxn>
              <a:cxn ang="0">
                <a:pos x="connsiteX14881" y="connsiteY14881"/>
              </a:cxn>
              <a:cxn ang="0">
                <a:pos x="connsiteX14882" y="connsiteY14882"/>
              </a:cxn>
              <a:cxn ang="0">
                <a:pos x="connsiteX14883" y="connsiteY14883"/>
              </a:cxn>
              <a:cxn ang="0">
                <a:pos x="connsiteX14884" y="connsiteY14884"/>
              </a:cxn>
              <a:cxn ang="0">
                <a:pos x="connsiteX14885" y="connsiteY14885"/>
              </a:cxn>
              <a:cxn ang="0">
                <a:pos x="connsiteX14886" y="connsiteY14886"/>
              </a:cxn>
              <a:cxn ang="0">
                <a:pos x="connsiteX14887" y="connsiteY14887"/>
              </a:cxn>
              <a:cxn ang="0">
                <a:pos x="connsiteX14888" y="connsiteY14888"/>
              </a:cxn>
              <a:cxn ang="0">
                <a:pos x="connsiteX14889" y="connsiteY14889"/>
              </a:cxn>
              <a:cxn ang="0">
                <a:pos x="connsiteX14890" y="connsiteY14890"/>
              </a:cxn>
              <a:cxn ang="0">
                <a:pos x="connsiteX14891" y="connsiteY14891"/>
              </a:cxn>
              <a:cxn ang="0">
                <a:pos x="connsiteX14892" y="connsiteY14892"/>
              </a:cxn>
              <a:cxn ang="0">
                <a:pos x="connsiteX14893" y="connsiteY14893"/>
              </a:cxn>
              <a:cxn ang="0">
                <a:pos x="connsiteX14894" y="connsiteY14894"/>
              </a:cxn>
              <a:cxn ang="0">
                <a:pos x="connsiteX14895" y="connsiteY14895"/>
              </a:cxn>
              <a:cxn ang="0">
                <a:pos x="connsiteX14896" y="connsiteY14896"/>
              </a:cxn>
              <a:cxn ang="0">
                <a:pos x="connsiteX14897" y="connsiteY14897"/>
              </a:cxn>
              <a:cxn ang="0">
                <a:pos x="connsiteX14898" y="connsiteY14898"/>
              </a:cxn>
              <a:cxn ang="0">
                <a:pos x="connsiteX14899" y="connsiteY14899"/>
              </a:cxn>
              <a:cxn ang="0">
                <a:pos x="connsiteX14900" y="connsiteY14900"/>
              </a:cxn>
              <a:cxn ang="0">
                <a:pos x="connsiteX14901" y="connsiteY14901"/>
              </a:cxn>
              <a:cxn ang="0">
                <a:pos x="connsiteX14902" y="connsiteY14902"/>
              </a:cxn>
              <a:cxn ang="0">
                <a:pos x="connsiteX14903" y="connsiteY14903"/>
              </a:cxn>
              <a:cxn ang="0">
                <a:pos x="connsiteX14904" y="connsiteY14904"/>
              </a:cxn>
              <a:cxn ang="0">
                <a:pos x="connsiteX14905" y="connsiteY14905"/>
              </a:cxn>
              <a:cxn ang="0">
                <a:pos x="connsiteX14906" y="connsiteY14906"/>
              </a:cxn>
              <a:cxn ang="0">
                <a:pos x="connsiteX14907" y="connsiteY14907"/>
              </a:cxn>
              <a:cxn ang="0">
                <a:pos x="connsiteX14908" y="connsiteY14908"/>
              </a:cxn>
              <a:cxn ang="0">
                <a:pos x="connsiteX14909" y="connsiteY14909"/>
              </a:cxn>
              <a:cxn ang="0">
                <a:pos x="connsiteX14910" y="connsiteY14910"/>
              </a:cxn>
              <a:cxn ang="0">
                <a:pos x="connsiteX14911" y="connsiteY14911"/>
              </a:cxn>
              <a:cxn ang="0">
                <a:pos x="connsiteX14912" y="connsiteY14912"/>
              </a:cxn>
              <a:cxn ang="0">
                <a:pos x="connsiteX14913" y="connsiteY14913"/>
              </a:cxn>
              <a:cxn ang="0">
                <a:pos x="connsiteX14914" y="connsiteY14914"/>
              </a:cxn>
              <a:cxn ang="0">
                <a:pos x="connsiteX14915" y="connsiteY14915"/>
              </a:cxn>
              <a:cxn ang="0">
                <a:pos x="connsiteX14916" y="connsiteY14916"/>
              </a:cxn>
              <a:cxn ang="0">
                <a:pos x="connsiteX14917" y="connsiteY14917"/>
              </a:cxn>
              <a:cxn ang="0">
                <a:pos x="connsiteX14918" y="connsiteY14918"/>
              </a:cxn>
              <a:cxn ang="0">
                <a:pos x="connsiteX14919" y="connsiteY14919"/>
              </a:cxn>
              <a:cxn ang="0">
                <a:pos x="connsiteX14920" y="connsiteY14920"/>
              </a:cxn>
              <a:cxn ang="0">
                <a:pos x="connsiteX14921" y="connsiteY14921"/>
              </a:cxn>
              <a:cxn ang="0">
                <a:pos x="connsiteX14922" y="connsiteY14922"/>
              </a:cxn>
              <a:cxn ang="0">
                <a:pos x="connsiteX14923" y="connsiteY14923"/>
              </a:cxn>
              <a:cxn ang="0">
                <a:pos x="connsiteX14924" y="connsiteY14924"/>
              </a:cxn>
              <a:cxn ang="0">
                <a:pos x="connsiteX14925" y="connsiteY14925"/>
              </a:cxn>
              <a:cxn ang="0">
                <a:pos x="connsiteX14926" y="connsiteY14926"/>
              </a:cxn>
              <a:cxn ang="0">
                <a:pos x="connsiteX14927" y="connsiteY14927"/>
              </a:cxn>
              <a:cxn ang="0">
                <a:pos x="connsiteX14928" y="connsiteY14928"/>
              </a:cxn>
              <a:cxn ang="0">
                <a:pos x="connsiteX14929" y="connsiteY14929"/>
              </a:cxn>
              <a:cxn ang="0">
                <a:pos x="connsiteX14930" y="connsiteY14930"/>
              </a:cxn>
              <a:cxn ang="0">
                <a:pos x="connsiteX14931" y="connsiteY14931"/>
              </a:cxn>
              <a:cxn ang="0">
                <a:pos x="connsiteX14932" y="connsiteY14932"/>
              </a:cxn>
              <a:cxn ang="0">
                <a:pos x="connsiteX14933" y="connsiteY14933"/>
              </a:cxn>
              <a:cxn ang="0">
                <a:pos x="connsiteX14934" y="connsiteY14934"/>
              </a:cxn>
              <a:cxn ang="0">
                <a:pos x="connsiteX14935" y="connsiteY14935"/>
              </a:cxn>
              <a:cxn ang="0">
                <a:pos x="connsiteX14936" y="connsiteY14936"/>
              </a:cxn>
              <a:cxn ang="0">
                <a:pos x="connsiteX14937" y="connsiteY14937"/>
              </a:cxn>
              <a:cxn ang="0">
                <a:pos x="connsiteX14938" y="connsiteY14938"/>
              </a:cxn>
              <a:cxn ang="0">
                <a:pos x="connsiteX14939" y="connsiteY14939"/>
              </a:cxn>
              <a:cxn ang="0">
                <a:pos x="connsiteX14940" y="connsiteY14940"/>
              </a:cxn>
              <a:cxn ang="0">
                <a:pos x="connsiteX14941" y="connsiteY14941"/>
              </a:cxn>
              <a:cxn ang="0">
                <a:pos x="connsiteX14942" y="connsiteY14942"/>
              </a:cxn>
              <a:cxn ang="0">
                <a:pos x="connsiteX14943" y="connsiteY14943"/>
              </a:cxn>
              <a:cxn ang="0">
                <a:pos x="connsiteX14944" y="connsiteY14944"/>
              </a:cxn>
              <a:cxn ang="0">
                <a:pos x="connsiteX14945" y="connsiteY14945"/>
              </a:cxn>
              <a:cxn ang="0">
                <a:pos x="connsiteX14946" y="connsiteY14946"/>
              </a:cxn>
              <a:cxn ang="0">
                <a:pos x="connsiteX14947" y="connsiteY14947"/>
              </a:cxn>
              <a:cxn ang="0">
                <a:pos x="connsiteX14948" y="connsiteY14948"/>
              </a:cxn>
              <a:cxn ang="0">
                <a:pos x="connsiteX14949" y="connsiteY14949"/>
              </a:cxn>
              <a:cxn ang="0">
                <a:pos x="connsiteX14950" y="connsiteY14950"/>
              </a:cxn>
              <a:cxn ang="0">
                <a:pos x="connsiteX14951" y="connsiteY14951"/>
              </a:cxn>
              <a:cxn ang="0">
                <a:pos x="connsiteX14952" y="connsiteY14952"/>
              </a:cxn>
              <a:cxn ang="0">
                <a:pos x="connsiteX14953" y="connsiteY14953"/>
              </a:cxn>
              <a:cxn ang="0">
                <a:pos x="connsiteX14954" y="connsiteY14954"/>
              </a:cxn>
              <a:cxn ang="0">
                <a:pos x="connsiteX14955" y="connsiteY14955"/>
              </a:cxn>
              <a:cxn ang="0">
                <a:pos x="connsiteX14956" y="connsiteY14956"/>
              </a:cxn>
              <a:cxn ang="0">
                <a:pos x="connsiteX14957" y="connsiteY14957"/>
              </a:cxn>
              <a:cxn ang="0">
                <a:pos x="connsiteX14958" y="connsiteY14958"/>
              </a:cxn>
              <a:cxn ang="0">
                <a:pos x="connsiteX14959" y="connsiteY14959"/>
              </a:cxn>
              <a:cxn ang="0">
                <a:pos x="connsiteX14960" y="connsiteY14960"/>
              </a:cxn>
              <a:cxn ang="0">
                <a:pos x="connsiteX14961" y="connsiteY14961"/>
              </a:cxn>
              <a:cxn ang="0">
                <a:pos x="connsiteX14962" y="connsiteY14962"/>
              </a:cxn>
              <a:cxn ang="0">
                <a:pos x="connsiteX14963" y="connsiteY14963"/>
              </a:cxn>
              <a:cxn ang="0">
                <a:pos x="connsiteX14964" y="connsiteY14964"/>
              </a:cxn>
              <a:cxn ang="0">
                <a:pos x="connsiteX14965" y="connsiteY14965"/>
              </a:cxn>
              <a:cxn ang="0">
                <a:pos x="connsiteX14966" y="connsiteY14966"/>
              </a:cxn>
              <a:cxn ang="0">
                <a:pos x="connsiteX14967" y="connsiteY14967"/>
              </a:cxn>
              <a:cxn ang="0">
                <a:pos x="connsiteX14968" y="connsiteY14968"/>
              </a:cxn>
              <a:cxn ang="0">
                <a:pos x="connsiteX14969" y="connsiteY14969"/>
              </a:cxn>
              <a:cxn ang="0">
                <a:pos x="connsiteX14970" y="connsiteY14970"/>
              </a:cxn>
              <a:cxn ang="0">
                <a:pos x="connsiteX14971" y="connsiteY14971"/>
              </a:cxn>
              <a:cxn ang="0">
                <a:pos x="connsiteX14972" y="connsiteY14972"/>
              </a:cxn>
              <a:cxn ang="0">
                <a:pos x="connsiteX14973" y="connsiteY14973"/>
              </a:cxn>
              <a:cxn ang="0">
                <a:pos x="connsiteX14974" y="connsiteY14974"/>
              </a:cxn>
              <a:cxn ang="0">
                <a:pos x="connsiteX14975" y="connsiteY14975"/>
              </a:cxn>
              <a:cxn ang="0">
                <a:pos x="connsiteX14976" y="connsiteY14976"/>
              </a:cxn>
              <a:cxn ang="0">
                <a:pos x="connsiteX14977" y="connsiteY14977"/>
              </a:cxn>
              <a:cxn ang="0">
                <a:pos x="connsiteX14978" y="connsiteY14978"/>
              </a:cxn>
              <a:cxn ang="0">
                <a:pos x="connsiteX14979" y="connsiteY14979"/>
              </a:cxn>
              <a:cxn ang="0">
                <a:pos x="connsiteX14980" y="connsiteY14980"/>
              </a:cxn>
              <a:cxn ang="0">
                <a:pos x="connsiteX14981" y="connsiteY14981"/>
              </a:cxn>
              <a:cxn ang="0">
                <a:pos x="connsiteX14982" y="connsiteY14982"/>
              </a:cxn>
              <a:cxn ang="0">
                <a:pos x="connsiteX14983" y="connsiteY14983"/>
              </a:cxn>
              <a:cxn ang="0">
                <a:pos x="connsiteX14984" y="connsiteY14984"/>
              </a:cxn>
              <a:cxn ang="0">
                <a:pos x="connsiteX14985" y="connsiteY14985"/>
              </a:cxn>
              <a:cxn ang="0">
                <a:pos x="connsiteX14986" y="connsiteY14986"/>
              </a:cxn>
              <a:cxn ang="0">
                <a:pos x="connsiteX14987" y="connsiteY14987"/>
              </a:cxn>
              <a:cxn ang="0">
                <a:pos x="connsiteX14988" y="connsiteY14988"/>
              </a:cxn>
              <a:cxn ang="0">
                <a:pos x="connsiteX14989" y="connsiteY14989"/>
              </a:cxn>
              <a:cxn ang="0">
                <a:pos x="connsiteX14990" y="connsiteY14990"/>
              </a:cxn>
              <a:cxn ang="0">
                <a:pos x="connsiteX14991" y="connsiteY14991"/>
              </a:cxn>
              <a:cxn ang="0">
                <a:pos x="connsiteX14992" y="connsiteY14992"/>
              </a:cxn>
              <a:cxn ang="0">
                <a:pos x="connsiteX14993" y="connsiteY14993"/>
              </a:cxn>
              <a:cxn ang="0">
                <a:pos x="connsiteX14994" y="connsiteY14994"/>
              </a:cxn>
              <a:cxn ang="0">
                <a:pos x="connsiteX14995" y="connsiteY14995"/>
              </a:cxn>
              <a:cxn ang="0">
                <a:pos x="connsiteX14996" y="connsiteY14996"/>
              </a:cxn>
              <a:cxn ang="0">
                <a:pos x="connsiteX14997" y="connsiteY14997"/>
              </a:cxn>
              <a:cxn ang="0">
                <a:pos x="connsiteX14998" y="connsiteY14998"/>
              </a:cxn>
              <a:cxn ang="0">
                <a:pos x="connsiteX14999" y="connsiteY14999"/>
              </a:cxn>
              <a:cxn ang="0">
                <a:pos x="connsiteX15000" y="connsiteY15000"/>
              </a:cxn>
              <a:cxn ang="0">
                <a:pos x="connsiteX15001" y="connsiteY15001"/>
              </a:cxn>
              <a:cxn ang="0">
                <a:pos x="connsiteX15002" y="connsiteY15002"/>
              </a:cxn>
              <a:cxn ang="0">
                <a:pos x="connsiteX15003" y="connsiteY15003"/>
              </a:cxn>
              <a:cxn ang="0">
                <a:pos x="connsiteX15004" y="connsiteY15004"/>
              </a:cxn>
              <a:cxn ang="0">
                <a:pos x="connsiteX15005" y="connsiteY15005"/>
              </a:cxn>
              <a:cxn ang="0">
                <a:pos x="connsiteX15006" y="connsiteY15006"/>
              </a:cxn>
              <a:cxn ang="0">
                <a:pos x="connsiteX15007" y="connsiteY15007"/>
              </a:cxn>
              <a:cxn ang="0">
                <a:pos x="connsiteX15008" y="connsiteY15008"/>
              </a:cxn>
              <a:cxn ang="0">
                <a:pos x="connsiteX15009" y="connsiteY15009"/>
              </a:cxn>
              <a:cxn ang="0">
                <a:pos x="connsiteX15010" y="connsiteY15010"/>
              </a:cxn>
              <a:cxn ang="0">
                <a:pos x="connsiteX15011" y="connsiteY15011"/>
              </a:cxn>
              <a:cxn ang="0">
                <a:pos x="connsiteX15012" y="connsiteY15012"/>
              </a:cxn>
              <a:cxn ang="0">
                <a:pos x="connsiteX15013" y="connsiteY15013"/>
              </a:cxn>
              <a:cxn ang="0">
                <a:pos x="connsiteX15014" y="connsiteY15014"/>
              </a:cxn>
              <a:cxn ang="0">
                <a:pos x="connsiteX15015" y="connsiteY15015"/>
              </a:cxn>
              <a:cxn ang="0">
                <a:pos x="connsiteX15016" y="connsiteY15016"/>
              </a:cxn>
              <a:cxn ang="0">
                <a:pos x="connsiteX15017" y="connsiteY15017"/>
              </a:cxn>
              <a:cxn ang="0">
                <a:pos x="connsiteX15018" y="connsiteY15018"/>
              </a:cxn>
              <a:cxn ang="0">
                <a:pos x="connsiteX15019" y="connsiteY15019"/>
              </a:cxn>
              <a:cxn ang="0">
                <a:pos x="connsiteX15020" y="connsiteY15020"/>
              </a:cxn>
              <a:cxn ang="0">
                <a:pos x="connsiteX15021" y="connsiteY15021"/>
              </a:cxn>
              <a:cxn ang="0">
                <a:pos x="connsiteX15022" y="connsiteY15022"/>
              </a:cxn>
              <a:cxn ang="0">
                <a:pos x="connsiteX15023" y="connsiteY15023"/>
              </a:cxn>
              <a:cxn ang="0">
                <a:pos x="connsiteX15024" y="connsiteY15024"/>
              </a:cxn>
              <a:cxn ang="0">
                <a:pos x="connsiteX15025" y="connsiteY15025"/>
              </a:cxn>
              <a:cxn ang="0">
                <a:pos x="connsiteX15026" y="connsiteY15026"/>
              </a:cxn>
              <a:cxn ang="0">
                <a:pos x="connsiteX15027" y="connsiteY15027"/>
              </a:cxn>
              <a:cxn ang="0">
                <a:pos x="connsiteX15028" y="connsiteY15028"/>
              </a:cxn>
              <a:cxn ang="0">
                <a:pos x="connsiteX15029" y="connsiteY15029"/>
              </a:cxn>
              <a:cxn ang="0">
                <a:pos x="connsiteX15030" y="connsiteY15030"/>
              </a:cxn>
              <a:cxn ang="0">
                <a:pos x="connsiteX15031" y="connsiteY15031"/>
              </a:cxn>
              <a:cxn ang="0">
                <a:pos x="connsiteX15032" y="connsiteY15032"/>
              </a:cxn>
              <a:cxn ang="0">
                <a:pos x="connsiteX15033" y="connsiteY15033"/>
              </a:cxn>
              <a:cxn ang="0">
                <a:pos x="connsiteX15034" y="connsiteY15034"/>
              </a:cxn>
              <a:cxn ang="0">
                <a:pos x="connsiteX15035" y="connsiteY15035"/>
              </a:cxn>
              <a:cxn ang="0">
                <a:pos x="connsiteX15036" y="connsiteY15036"/>
              </a:cxn>
              <a:cxn ang="0">
                <a:pos x="connsiteX15037" y="connsiteY15037"/>
              </a:cxn>
              <a:cxn ang="0">
                <a:pos x="connsiteX15038" y="connsiteY15038"/>
              </a:cxn>
              <a:cxn ang="0">
                <a:pos x="connsiteX15039" y="connsiteY15039"/>
              </a:cxn>
              <a:cxn ang="0">
                <a:pos x="connsiteX15040" y="connsiteY15040"/>
              </a:cxn>
              <a:cxn ang="0">
                <a:pos x="connsiteX15041" y="connsiteY15041"/>
              </a:cxn>
              <a:cxn ang="0">
                <a:pos x="connsiteX15042" y="connsiteY15042"/>
              </a:cxn>
              <a:cxn ang="0">
                <a:pos x="connsiteX15043" y="connsiteY15043"/>
              </a:cxn>
              <a:cxn ang="0">
                <a:pos x="connsiteX15044" y="connsiteY15044"/>
              </a:cxn>
              <a:cxn ang="0">
                <a:pos x="connsiteX15045" y="connsiteY15045"/>
              </a:cxn>
              <a:cxn ang="0">
                <a:pos x="connsiteX15046" y="connsiteY15046"/>
              </a:cxn>
              <a:cxn ang="0">
                <a:pos x="connsiteX15047" y="connsiteY15047"/>
              </a:cxn>
              <a:cxn ang="0">
                <a:pos x="connsiteX15048" y="connsiteY15048"/>
              </a:cxn>
              <a:cxn ang="0">
                <a:pos x="connsiteX15049" y="connsiteY15049"/>
              </a:cxn>
              <a:cxn ang="0">
                <a:pos x="connsiteX15050" y="connsiteY15050"/>
              </a:cxn>
              <a:cxn ang="0">
                <a:pos x="connsiteX15051" y="connsiteY15051"/>
              </a:cxn>
              <a:cxn ang="0">
                <a:pos x="connsiteX15052" y="connsiteY15052"/>
              </a:cxn>
              <a:cxn ang="0">
                <a:pos x="connsiteX15053" y="connsiteY15053"/>
              </a:cxn>
              <a:cxn ang="0">
                <a:pos x="connsiteX15054" y="connsiteY15054"/>
              </a:cxn>
              <a:cxn ang="0">
                <a:pos x="connsiteX15055" y="connsiteY15055"/>
              </a:cxn>
              <a:cxn ang="0">
                <a:pos x="connsiteX15056" y="connsiteY15056"/>
              </a:cxn>
              <a:cxn ang="0">
                <a:pos x="connsiteX15057" y="connsiteY15057"/>
              </a:cxn>
              <a:cxn ang="0">
                <a:pos x="connsiteX15058" y="connsiteY15058"/>
              </a:cxn>
              <a:cxn ang="0">
                <a:pos x="connsiteX15059" y="connsiteY15059"/>
              </a:cxn>
              <a:cxn ang="0">
                <a:pos x="connsiteX15060" y="connsiteY15060"/>
              </a:cxn>
              <a:cxn ang="0">
                <a:pos x="connsiteX15061" y="connsiteY15061"/>
              </a:cxn>
              <a:cxn ang="0">
                <a:pos x="connsiteX15062" y="connsiteY15062"/>
              </a:cxn>
              <a:cxn ang="0">
                <a:pos x="connsiteX15063" y="connsiteY15063"/>
              </a:cxn>
              <a:cxn ang="0">
                <a:pos x="connsiteX15064" y="connsiteY15064"/>
              </a:cxn>
              <a:cxn ang="0">
                <a:pos x="connsiteX15065" y="connsiteY15065"/>
              </a:cxn>
              <a:cxn ang="0">
                <a:pos x="connsiteX15066" y="connsiteY15066"/>
              </a:cxn>
              <a:cxn ang="0">
                <a:pos x="connsiteX15067" y="connsiteY15067"/>
              </a:cxn>
              <a:cxn ang="0">
                <a:pos x="connsiteX15068" y="connsiteY15068"/>
              </a:cxn>
              <a:cxn ang="0">
                <a:pos x="connsiteX15069" y="connsiteY15069"/>
              </a:cxn>
              <a:cxn ang="0">
                <a:pos x="connsiteX15070" y="connsiteY15070"/>
              </a:cxn>
              <a:cxn ang="0">
                <a:pos x="connsiteX15071" y="connsiteY15071"/>
              </a:cxn>
              <a:cxn ang="0">
                <a:pos x="connsiteX15072" y="connsiteY15072"/>
              </a:cxn>
              <a:cxn ang="0">
                <a:pos x="connsiteX15073" y="connsiteY15073"/>
              </a:cxn>
              <a:cxn ang="0">
                <a:pos x="connsiteX15074" y="connsiteY15074"/>
              </a:cxn>
              <a:cxn ang="0">
                <a:pos x="connsiteX15075" y="connsiteY15075"/>
              </a:cxn>
              <a:cxn ang="0">
                <a:pos x="connsiteX15076" y="connsiteY15076"/>
              </a:cxn>
              <a:cxn ang="0">
                <a:pos x="connsiteX15077" y="connsiteY15077"/>
              </a:cxn>
              <a:cxn ang="0">
                <a:pos x="connsiteX15078" y="connsiteY15078"/>
              </a:cxn>
              <a:cxn ang="0">
                <a:pos x="connsiteX15079" y="connsiteY15079"/>
              </a:cxn>
              <a:cxn ang="0">
                <a:pos x="connsiteX15080" y="connsiteY15080"/>
              </a:cxn>
              <a:cxn ang="0">
                <a:pos x="connsiteX15081" y="connsiteY15081"/>
              </a:cxn>
              <a:cxn ang="0">
                <a:pos x="connsiteX15082" y="connsiteY15082"/>
              </a:cxn>
              <a:cxn ang="0">
                <a:pos x="connsiteX15083" y="connsiteY15083"/>
              </a:cxn>
              <a:cxn ang="0">
                <a:pos x="connsiteX15084" y="connsiteY15084"/>
              </a:cxn>
              <a:cxn ang="0">
                <a:pos x="connsiteX15085" y="connsiteY15085"/>
              </a:cxn>
              <a:cxn ang="0">
                <a:pos x="connsiteX15086" y="connsiteY15086"/>
              </a:cxn>
              <a:cxn ang="0">
                <a:pos x="connsiteX15087" y="connsiteY15087"/>
              </a:cxn>
              <a:cxn ang="0">
                <a:pos x="connsiteX15088" y="connsiteY15088"/>
              </a:cxn>
              <a:cxn ang="0">
                <a:pos x="connsiteX15089" y="connsiteY15089"/>
              </a:cxn>
              <a:cxn ang="0">
                <a:pos x="connsiteX15090" y="connsiteY15090"/>
              </a:cxn>
              <a:cxn ang="0">
                <a:pos x="connsiteX15091" y="connsiteY15091"/>
              </a:cxn>
              <a:cxn ang="0">
                <a:pos x="connsiteX15092" y="connsiteY15092"/>
              </a:cxn>
              <a:cxn ang="0">
                <a:pos x="connsiteX15093" y="connsiteY15093"/>
              </a:cxn>
              <a:cxn ang="0">
                <a:pos x="connsiteX15094" y="connsiteY15094"/>
              </a:cxn>
              <a:cxn ang="0">
                <a:pos x="connsiteX15095" y="connsiteY15095"/>
              </a:cxn>
              <a:cxn ang="0">
                <a:pos x="connsiteX15096" y="connsiteY15096"/>
              </a:cxn>
              <a:cxn ang="0">
                <a:pos x="connsiteX15097" y="connsiteY15097"/>
              </a:cxn>
              <a:cxn ang="0">
                <a:pos x="connsiteX15098" y="connsiteY15098"/>
              </a:cxn>
              <a:cxn ang="0">
                <a:pos x="connsiteX15099" y="connsiteY15099"/>
              </a:cxn>
              <a:cxn ang="0">
                <a:pos x="connsiteX15100" y="connsiteY15100"/>
              </a:cxn>
              <a:cxn ang="0">
                <a:pos x="connsiteX15101" y="connsiteY15101"/>
              </a:cxn>
              <a:cxn ang="0">
                <a:pos x="connsiteX15102" y="connsiteY15102"/>
              </a:cxn>
              <a:cxn ang="0">
                <a:pos x="connsiteX15103" y="connsiteY15103"/>
              </a:cxn>
              <a:cxn ang="0">
                <a:pos x="connsiteX15104" y="connsiteY15104"/>
              </a:cxn>
              <a:cxn ang="0">
                <a:pos x="connsiteX15105" y="connsiteY15105"/>
              </a:cxn>
              <a:cxn ang="0">
                <a:pos x="connsiteX15106" y="connsiteY15106"/>
              </a:cxn>
              <a:cxn ang="0">
                <a:pos x="connsiteX15107" y="connsiteY15107"/>
              </a:cxn>
              <a:cxn ang="0">
                <a:pos x="connsiteX15108" y="connsiteY15108"/>
              </a:cxn>
              <a:cxn ang="0">
                <a:pos x="connsiteX15109" y="connsiteY15109"/>
              </a:cxn>
              <a:cxn ang="0">
                <a:pos x="connsiteX15110" y="connsiteY15110"/>
              </a:cxn>
              <a:cxn ang="0">
                <a:pos x="connsiteX15111" y="connsiteY15111"/>
              </a:cxn>
              <a:cxn ang="0">
                <a:pos x="connsiteX15112" y="connsiteY15112"/>
              </a:cxn>
              <a:cxn ang="0">
                <a:pos x="connsiteX15113" y="connsiteY15113"/>
              </a:cxn>
              <a:cxn ang="0">
                <a:pos x="connsiteX15114" y="connsiteY15114"/>
              </a:cxn>
              <a:cxn ang="0">
                <a:pos x="connsiteX15115" y="connsiteY15115"/>
              </a:cxn>
              <a:cxn ang="0">
                <a:pos x="connsiteX15116" y="connsiteY15116"/>
              </a:cxn>
              <a:cxn ang="0">
                <a:pos x="connsiteX15117" y="connsiteY15117"/>
              </a:cxn>
              <a:cxn ang="0">
                <a:pos x="connsiteX15118" y="connsiteY15118"/>
              </a:cxn>
              <a:cxn ang="0">
                <a:pos x="connsiteX15119" y="connsiteY15119"/>
              </a:cxn>
              <a:cxn ang="0">
                <a:pos x="connsiteX15120" y="connsiteY15120"/>
              </a:cxn>
              <a:cxn ang="0">
                <a:pos x="connsiteX15121" y="connsiteY15121"/>
              </a:cxn>
              <a:cxn ang="0">
                <a:pos x="connsiteX15122" y="connsiteY15122"/>
              </a:cxn>
              <a:cxn ang="0">
                <a:pos x="connsiteX15123" y="connsiteY15123"/>
              </a:cxn>
              <a:cxn ang="0">
                <a:pos x="connsiteX15124" y="connsiteY15124"/>
              </a:cxn>
              <a:cxn ang="0">
                <a:pos x="connsiteX15125" y="connsiteY15125"/>
              </a:cxn>
              <a:cxn ang="0">
                <a:pos x="connsiteX15126" y="connsiteY15126"/>
              </a:cxn>
              <a:cxn ang="0">
                <a:pos x="connsiteX15127" y="connsiteY15127"/>
              </a:cxn>
              <a:cxn ang="0">
                <a:pos x="connsiteX15128" y="connsiteY15128"/>
              </a:cxn>
              <a:cxn ang="0">
                <a:pos x="connsiteX15129" y="connsiteY15129"/>
              </a:cxn>
              <a:cxn ang="0">
                <a:pos x="connsiteX15130" y="connsiteY15130"/>
              </a:cxn>
              <a:cxn ang="0">
                <a:pos x="connsiteX15131" y="connsiteY15131"/>
              </a:cxn>
              <a:cxn ang="0">
                <a:pos x="connsiteX15132" y="connsiteY15132"/>
              </a:cxn>
              <a:cxn ang="0">
                <a:pos x="connsiteX15133" y="connsiteY15133"/>
              </a:cxn>
              <a:cxn ang="0">
                <a:pos x="connsiteX15134" y="connsiteY15134"/>
              </a:cxn>
              <a:cxn ang="0">
                <a:pos x="connsiteX15135" y="connsiteY15135"/>
              </a:cxn>
              <a:cxn ang="0">
                <a:pos x="connsiteX15136" y="connsiteY15136"/>
              </a:cxn>
              <a:cxn ang="0">
                <a:pos x="connsiteX15137" y="connsiteY15137"/>
              </a:cxn>
              <a:cxn ang="0">
                <a:pos x="connsiteX15138" y="connsiteY15138"/>
              </a:cxn>
              <a:cxn ang="0">
                <a:pos x="connsiteX15139" y="connsiteY15139"/>
              </a:cxn>
              <a:cxn ang="0">
                <a:pos x="connsiteX15140" y="connsiteY15140"/>
              </a:cxn>
              <a:cxn ang="0">
                <a:pos x="connsiteX15141" y="connsiteY15141"/>
              </a:cxn>
              <a:cxn ang="0">
                <a:pos x="connsiteX15142" y="connsiteY15142"/>
              </a:cxn>
              <a:cxn ang="0">
                <a:pos x="connsiteX15143" y="connsiteY15143"/>
              </a:cxn>
              <a:cxn ang="0">
                <a:pos x="connsiteX15144" y="connsiteY15144"/>
              </a:cxn>
              <a:cxn ang="0">
                <a:pos x="connsiteX15145" y="connsiteY15145"/>
              </a:cxn>
              <a:cxn ang="0">
                <a:pos x="connsiteX15146" y="connsiteY15146"/>
              </a:cxn>
              <a:cxn ang="0">
                <a:pos x="connsiteX15147" y="connsiteY15147"/>
              </a:cxn>
              <a:cxn ang="0">
                <a:pos x="connsiteX15148" y="connsiteY15148"/>
              </a:cxn>
              <a:cxn ang="0">
                <a:pos x="connsiteX15149" y="connsiteY15149"/>
              </a:cxn>
              <a:cxn ang="0">
                <a:pos x="connsiteX15150" y="connsiteY15150"/>
              </a:cxn>
              <a:cxn ang="0">
                <a:pos x="connsiteX15151" y="connsiteY15151"/>
              </a:cxn>
              <a:cxn ang="0">
                <a:pos x="connsiteX15152" y="connsiteY15152"/>
              </a:cxn>
              <a:cxn ang="0">
                <a:pos x="connsiteX15153" y="connsiteY15153"/>
              </a:cxn>
              <a:cxn ang="0">
                <a:pos x="connsiteX15154" y="connsiteY15154"/>
              </a:cxn>
              <a:cxn ang="0">
                <a:pos x="connsiteX15155" y="connsiteY15155"/>
              </a:cxn>
              <a:cxn ang="0">
                <a:pos x="connsiteX15156" y="connsiteY15156"/>
              </a:cxn>
              <a:cxn ang="0">
                <a:pos x="connsiteX15157" y="connsiteY15157"/>
              </a:cxn>
              <a:cxn ang="0">
                <a:pos x="connsiteX15158" y="connsiteY15158"/>
              </a:cxn>
              <a:cxn ang="0">
                <a:pos x="connsiteX15159" y="connsiteY15159"/>
              </a:cxn>
              <a:cxn ang="0">
                <a:pos x="connsiteX15160" y="connsiteY15160"/>
              </a:cxn>
              <a:cxn ang="0">
                <a:pos x="connsiteX15161" y="connsiteY15161"/>
              </a:cxn>
              <a:cxn ang="0">
                <a:pos x="connsiteX15162" y="connsiteY15162"/>
              </a:cxn>
              <a:cxn ang="0">
                <a:pos x="connsiteX15163" y="connsiteY15163"/>
              </a:cxn>
              <a:cxn ang="0">
                <a:pos x="connsiteX15164" y="connsiteY15164"/>
              </a:cxn>
              <a:cxn ang="0">
                <a:pos x="connsiteX15165" y="connsiteY15165"/>
              </a:cxn>
              <a:cxn ang="0">
                <a:pos x="connsiteX15166" y="connsiteY15166"/>
              </a:cxn>
              <a:cxn ang="0">
                <a:pos x="connsiteX15167" y="connsiteY15167"/>
              </a:cxn>
              <a:cxn ang="0">
                <a:pos x="connsiteX15168" y="connsiteY15168"/>
              </a:cxn>
              <a:cxn ang="0">
                <a:pos x="connsiteX15169" y="connsiteY15169"/>
              </a:cxn>
              <a:cxn ang="0">
                <a:pos x="connsiteX15170" y="connsiteY15170"/>
              </a:cxn>
              <a:cxn ang="0">
                <a:pos x="connsiteX15171" y="connsiteY15171"/>
              </a:cxn>
              <a:cxn ang="0">
                <a:pos x="connsiteX15172" y="connsiteY15172"/>
              </a:cxn>
              <a:cxn ang="0">
                <a:pos x="connsiteX15173" y="connsiteY15173"/>
              </a:cxn>
              <a:cxn ang="0">
                <a:pos x="connsiteX15174" y="connsiteY15174"/>
              </a:cxn>
              <a:cxn ang="0">
                <a:pos x="connsiteX15175" y="connsiteY15175"/>
              </a:cxn>
              <a:cxn ang="0">
                <a:pos x="connsiteX15176" y="connsiteY15176"/>
              </a:cxn>
              <a:cxn ang="0">
                <a:pos x="connsiteX15177" y="connsiteY15177"/>
              </a:cxn>
              <a:cxn ang="0">
                <a:pos x="connsiteX15178" y="connsiteY15178"/>
              </a:cxn>
              <a:cxn ang="0">
                <a:pos x="connsiteX15179" y="connsiteY15179"/>
              </a:cxn>
              <a:cxn ang="0">
                <a:pos x="connsiteX15180" y="connsiteY15180"/>
              </a:cxn>
              <a:cxn ang="0">
                <a:pos x="connsiteX15181" y="connsiteY15181"/>
              </a:cxn>
              <a:cxn ang="0">
                <a:pos x="connsiteX15182" y="connsiteY15182"/>
              </a:cxn>
              <a:cxn ang="0">
                <a:pos x="connsiteX15183" y="connsiteY15183"/>
              </a:cxn>
              <a:cxn ang="0">
                <a:pos x="connsiteX15184" y="connsiteY15184"/>
              </a:cxn>
              <a:cxn ang="0">
                <a:pos x="connsiteX15185" y="connsiteY15185"/>
              </a:cxn>
              <a:cxn ang="0">
                <a:pos x="connsiteX15186" y="connsiteY15186"/>
              </a:cxn>
              <a:cxn ang="0">
                <a:pos x="connsiteX15187" y="connsiteY15187"/>
              </a:cxn>
              <a:cxn ang="0">
                <a:pos x="connsiteX15188" y="connsiteY15188"/>
              </a:cxn>
              <a:cxn ang="0">
                <a:pos x="connsiteX15189" y="connsiteY15189"/>
              </a:cxn>
              <a:cxn ang="0">
                <a:pos x="connsiteX15190" y="connsiteY15190"/>
              </a:cxn>
              <a:cxn ang="0">
                <a:pos x="connsiteX15191" y="connsiteY15191"/>
              </a:cxn>
              <a:cxn ang="0">
                <a:pos x="connsiteX15192" y="connsiteY15192"/>
              </a:cxn>
              <a:cxn ang="0">
                <a:pos x="connsiteX15193" y="connsiteY15193"/>
              </a:cxn>
              <a:cxn ang="0">
                <a:pos x="connsiteX15194" y="connsiteY15194"/>
              </a:cxn>
              <a:cxn ang="0">
                <a:pos x="connsiteX15195" y="connsiteY15195"/>
              </a:cxn>
              <a:cxn ang="0">
                <a:pos x="connsiteX15196" y="connsiteY15196"/>
              </a:cxn>
              <a:cxn ang="0">
                <a:pos x="connsiteX15197" y="connsiteY15197"/>
              </a:cxn>
              <a:cxn ang="0">
                <a:pos x="connsiteX15198" y="connsiteY15198"/>
              </a:cxn>
              <a:cxn ang="0">
                <a:pos x="connsiteX15199" y="connsiteY15199"/>
              </a:cxn>
              <a:cxn ang="0">
                <a:pos x="connsiteX15200" y="connsiteY15200"/>
              </a:cxn>
              <a:cxn ang="0">
                <a:pos x="connsiteX15201" y="connsiteY15201"/>
              </a:cxn>
              <a:cxn ang="0">
                <a:pos x="connsiteX15202" y="connsiteY15202"/>
              </a:cxn>
              <a:cxn ang="0">
                <a:pos x="connsiteX15203" y="connsiteY15203"/>
              </a:cxn>
              <a:cxn ang="0">
                <a:pos x="connsiteX15204" y="connsiteY15204"/>
              </a:cxn>
              <a:cxn ang="0">
                <a:pos x="connsiteX15205" y="connsiteY15205"/>
              </a:cxn>
              <a:cxn ang="0">
                <a:pos x="connsiteX15206" y="connsiteY15206"/>
              </a:cxn>
              <a:cxn ang="0">
                <a:pos x="connsiteX15207" y="connsiteY15207"/>
              </a:cxn>
              <a:cxn ang="0">
                <a:pos x="connsiteX15208" y="connsiteY15208"/>
              </a:cxn>
              <a:cxn ang="0">
                <a:pos x="connsiteX15209" y="connsiteY15209"/>
              </a:cxn>
              <a:cxn ang="0">
                <a:pos x="connsiteX15210" y="connsiteY15210"/>
              </a:cxn>
              <a:cxn ang="0">
                <a:pos x="connsiteX15211" y="connsiteY15211"/>
              </a:cxn>
              <a:cxn ang="0">
                <a:pos x="connsiteX15212" y="connsiteY15212"/>
              </a:cxn>
              <a:cxn ang="0">
                <a:pos x="connsiteX15213" y="connsiteY15213"/>
              </a:cxn>
              <a:cxn ang="0">
                <a:pos x="connsiteX15214" y="connsiteY15214"/>
              </a:cxn>
              <a:cxn ang="0">
                <a:pos x="connsiteX15215" y="connsiteY15215"/>
              </a:cxn>
              <a:cxn ang="0">
                <a:pos x="connsiteX15216" y="connsiteY15216"/>
              </a:cxn>
              <a:cxn ang="0">
                <a:pos x="connsiteX15217" y="connsiteY15217"/>
              </a:cxn>
              <a:cxn ang="0">
                <a:pos x="connsiteX15218" y="connsiteY15218"/>
              </a:cxn>
              <a:cxn ang="0">
                <a:pos x="connsiteX15219" y="connsiteY15219"/>
              </a:cxn>
              <a:cxn ang="0">
                <a:pos x="connsiteX15220" y="connsiteY15220"/>
              </a:cxn>
              <a:cxn ang="0">
                <a:pos x="connsiteX15221" y="connsiteY15221"/>
              </a:cxn>
              <a:cxn ang="0">
                <a:pos x="connsiteX15222" y="connsiteY15222"/>
              </a:cxn>
              <a:cxn ang="0">
                <a:pos x="connsiteX15223" y="connsiteY15223"/>
              </a:cxn>
              <a:cxn ang="0">
                <a:pos x="connsiteX15224" y="connsiteY15224"/>
              </a:cxn>
              <a:cxn ang="0">
                <a:pos x="connsiteX15225" y="connsiteY15225"/>
              </a:cxn>
              <a:cxn ang="0">
                <a:pos x="connsiteX15226" y="connsiteY15226"/>
              </a:cxn>
              <a:cxn ang="0">
                <a:pos x="connsiteX15227" y="connsiteY15227"/>
              </a:cxn>
              <a:cxn ang="0">
                <a:pos x="connsiteX15228" y="connsiteY15228"/>
              </a:cxn>
              <a:cxn ang="0">
                <a:pos x="connsiteX15229" y="connsiteY15229"/>
              </a:cxn>
              <a:cxn ang="0">
                <a:pos x="connsiteX15230" y="connsiteY15230"/>
              </a:cxn>
              <a:cxn ang="0">
                <a:pos x="connsiteX15231" y="connsiteY15231"/>
              </a:cxn>
              <a:cxn ang="0">
                <a:pos x="connsiteX15232" y="connsiteY15232"/>
              </a:cxn>
              <a:cxn ang="0">
                <a:pos x="connsiteX15233" y="connsiteY15233"/>
              </a:cxn>
              <a:cxn ang="0">
                <a:pos x="connsiteX15234" y="connsiteY15234"/>
              </a:cxn>
              <a:cxn ang="0">
                <a:pos x="connsiteX15235" y="connsiteY15235"/>
              </a:cxn>
              <a:cxn ang="0">
                <a:pos x="connsiteX15236" y="connsiteY15236"/>
              </a:cxn>
              <a:cxn ang="0">
                <a:pos x="connsiteX15237" y="connsiteY15237"/>
              </a:cxn>
              <a:cxn ang="0">
                <a:pos x="connsiteX15238" y="connsiteY15238"/>
              </a:cxn>
              <a:cxn ang="0">
                <a:pos x="connsiteX15239" y="connsiteY15239"/>
              </a:cxn>
              <a:cxn ang="0">
                <a:pos x="connsiteX15240" y="connsiteY15240"/>
              </a:cxn>
              <a:cxn ang="0">
                <a:pos x="connsiteX15241" y="connsiteY15241"/>
              </a:cxn>
              <a:cxn ang="0">
                <a:pos x="connsiteX15242" y="connsiteY15242"/>
              </a:cxn>
              <a:cxn ang="0">
                <a:pos x="connsiteX15243" y="connsiteY15243"/>
              </a:cxn>
              <a:cxn ang="0">
                <a:pos x="connsiteX15244" y="connsiteY15244"/>
              </a:cxn>
              <a:cxn ang="0">
                <a:pos x="connsiteX15245" y="connsiteY15245"/>
              </a:cxn>
              <a:cxn ang="0">
                <a:pos x="connsiteX15246" y="connsiteY15246"/>
              </a:cxn>
              <a:cxn ang="0">
                <a:pos x="connsiteX15247" y="connsiteY15247"/>
              </a:cxn>
              <a:cxn ang="0">
                <a:pos x="connsiteX15248" y="connsiteY15248"/>
              </a:cxn>
              <a:cxn ang="0">
                <a:pos x="connsiteX15249" y="connsiteY15249"/>
              </a:cxn>
              <a:cxn ang="0">
                <a:pos x="connsiteX15250" y="connsiteY15250"/>
              </a:cxn>
              <a:cxn ang="0">
                <a:pos x="connsiteX15251" y="connsiteY15251"/>
              </a:cxn>
              <a:cxn ang="0">
                <a:pos x="connsiteX15252" y="connsiteY15252"/>
              </a:cxn>
              <a:cxn ang="0">
                <a:pos x="connsiteX15253" y="connsiteY15253"/>
              </a:cxn>
              <a:cxn ang="0">
                <a:pos x="connsiteX15254" y="connsiteY15254"/>
              </a:cxn>
              <a:cxn ang="0">
                <a:pos x="connsiteX15255" y="connsiteY15255"/>
              </a:cxn>
              <a:cxn ang="0">
                <a:pos x="connsiteX15256" y="connsiteY15256"/>
              </a:cxn>
              <a:cxn ang="0">
                <a:pos x="connsiteX15257" y="connsiteY15257"/>
              </a:cxn>
              <a:cxn ang="0">
                <a:pos x="connsiteX15258" y="connsiteY15258"/>
              </a:cxn>
              <a:cxn ang="0">
                <a:pos x="connsiteX15259" y="connsiteY15259"/>
              </a:cxn>
              <a:cxn ang="0">
                <a:pos x="connsiteX15260" y="connsiteY15260"/>
              </a:cxn>
              <a:cxn ang="0">
                <a:pos x="connsiteX15261" y="connsiteY15261"/>
              </a:cxn>
              <a:cxn ang="0">
                <a:pos x="connsiteX15262" y="connsiteY15262"/>
              </a:cxn>
              <a:cxn ang="0">
                <a:pos x="connsiteX15263" y="connsiteY15263"/>
              </a:cxn>
              <a:cxn ang="0">
                <a:pos x="connsiteX15264" y="connsiteY15264"/>
              </a:cxn>
              <a:cxn ang="0">
                <a:pos x="connsiteX15265" y="connsiteY15265"/>
              </a:cxn>
              <a:cxn ang="0">
                <a:pos x="connsiteX15266" y="connsiteY15266"/>
              </a:cxn>
              <a:cxn ang="0">
                <a:pos x="connsiteX15267" y="connsiteY15267"/>
              </a:cxn>
              <a:cxn ang="0">
                <a:pos x="connsiteX15268" y="connsiteY15268"/>
              </a:cxn>
              <a:cxn ang="0">
                <a:pos x="connsiteX15269" y="connsiteY15269"/>
              </a:cxn>
              <a:cxn ang="0">
                <a:pos x="connsiteX15270" y="connsiteY15270"/>
              </a:cxn>
              <a:cxn ang="0">
                <a:pos x="connsiteX15271" y="connsiteY15271"/>
              </a:cxn>
              <a:cxn ang="0">
                <a:pos x="connsiteX15272" y="connsiteY15272"/>
              </a:cxn>
              <a:cxn ang="0">
                <a:pos x="connsiteX15273" y="connsiteY15273"/>
              </a:cxn>
              <a:cxn ang="0">
                <a:pos x="connsiteX15274" y="connsiteY15274"/>
              </a:cxn>
              <a:cxn ang="0">
                <a:pos x="connsiteX15275" y="connsiteY15275"/>
              </a:cxn>
              <a:cxn ang="0">
                <a:pos x="connsiteX15276" y="connsiteY15276"/>
              </a:cxn>
              <a:cxn ang="0">
                <a:pos x="connsiteX15277" y="connsiteY15277"/>
              </a:cxn>
              <a:cxn ang="0">
                <a:pos x="connsiteX15278" y="connsiteY15278"/>
              </a:cxn>
              <a:cxn ang="0">
                <a:pos x="connsiteX15279" y="connsiteY15279"/>
              </a:cxn>
              <a:cxn ang="0">
                <a:pos x="connsiteX15280" y="connsiteY15280"/>
              </a:cxn>
              <a:cxn ang="0">
                <a:pos x="connsiteX15281" y="connsiteY15281"/>
              </a:cxn>
              <a:cxn ang="0">
                <a:pos x="connsiteX15282" y="connsiteY15282"/>
              </a:cxn>
              <a:cxn ang="0">
                <a:pos x="connsiteX15283" y="connsiteY15283"/>
              </a:cxn>
              <a:cxn ang="0">
                <a:pos x="connsiteX15284" y="connsiteY15284"/>
              </a:cxn>
              <a:cxn ang="0">
                <a:pos x="connsiteX15285" y="connsiteY15285"/>
              </a:cxn>
              <a:cxn ang="0">
                <a:pos x="connsiteX15286" y="connsiteY15286"/>
              </a:cxn>
              <a:cxn ang="0">
                <a:pos x="connsiteX15287" y="connsiteY15287"/>
              </a:cxn>
              <a:cxn ang="0">
                <a:pos x="connsiteX15288" y="connsiteY15288"/>
              </a:cxn>
              <a:cxn ang="0">
                <a:pos x="connsiteX15289" y="connsiteY15289"/>
              </a:cxn>
              <a:cxn ang="0">
                <a:pos x="connsiteX15290" y="connsiteY15290"/>
              </a:cxn>
              <a:cxn ang="0">
                <a:pos x="connsiteX15291" y="connsiteY15291"/>
              </a:cxn>
              <a:cxn ang="0">
                <a:pos x="connsiteX15292" y="connsiteY15292"/>
              </a:cxn>
              <a:cxn ang="0">
                <a:pos x="connsiteX15293" y="connsiteY15293"/>
              </a:cxn>
              <a:cxn ang="0">
                <a:pos x="connsiteX15294" y="connsiteY15294"/>
              </a:cxn>
              <a:cxn ang="0">
                <a:pos x="connsiteX15295" y="connsiteY15295"/>
              </a:cxn>
              <a:cxn ang="0">
                <a:pos x="connsiteX15296" y="connsiteY15296"/>
              </a:cxn>
              <a:cxn ang="0">
                <a:pos x="connsiteX15297" y="connsiteY15297"/>
              </a:cxn>
              <a:cxn ang="0">
                <a:pos x="connsiteX15298" y="connsiteY15298"/>
              </a:cxn>
              <a:cxn ang="0">
                <a:pos x="connsiteX15299" y="connsiteY15299"/>
              </a:cxn>
              <a:cxn ang="0">
                <a:pos x="connsiteX15300" y="connsiteY15300"/>
              </a:cxn>
              <a:cxn ang="0">
                <a:pos x="connsiteX15301" y="connsiteY15301"/>
              </a:cxn>
              <a:cxn ang="0">
                <a:pos x="connsiteX15302" y="connsiteY15302"/>
              </a:cxn>
              <a:cxn ang="0">
                <a:pos x="connsiteX15303" y="connsiteY15303"/>
              </a:cxn>
              <a:cxn ang="0">
                <a:pos x="connsiteX15304" y="connsiteY15304"/>
              </a:cxn>
              <a:cxn ang="0">
                <a:pos x="connsiteX15305" y="connsiteY15305"/>
              </a:cxn>
              <a:cxn ang="0">
                <a:pos x="connsiteX15306" y="connsiteY15306"/>
              </a:cxn>
              <a:cxn ang="0">
                <a:pos x="connsiteX15307" y="connsiteY15307"/>
              </a:cxn>
              <a:cxn ang="0">
                <a:pos x="connsiteX15308" y="connsiteY15308"/>
              </a:cxn>
              <a:cxn ang="0">
                <a:pos x="connsiteX15309" y="connsiteY15309"/>
              </a:cxn>
              <a:cxn ang="0">
                <a:pos x="connsiteX15310" y="connsiteY15310"/>
              </a:cxn>
              <a:cxn ang="0">
                <a:pos x="connsiteX15311" y="connsiteY15311"/>
              </a:cxn>
              <a:cxn ang="0">
                <a:pos x="connsiteX15312" y="connsiteY15312"/>
              </a:cxn>
              <a:cxn ang="0">
                <a:pos x="connsiteX15313" y="connsiteY15313"/>
              </a:cxn>
              <a:cxn ang="0">
                <a:pos x="connsiteX15314" y="connsiteY15314"/>
              </a:cxn>
              <a:cxn ang="0">
                <a:pos x="connsiteX15315" y="connsiteY15315"/>
              </a:cxn>
              <a:cxn ang="0">
                <a:pos x="connsiteX15316" y="connsiteY15316"/>
              </a:cxn>
              <a:cxn ang="0">
                <a:pos x="connsiteX15317" y="connsiteY15317"/>
              </a:cxn>
              <a:cxn ang="0">
                <a:pos x="connsiteX15318" y="connsiteY15318"/>
              </a:cxn>
              <a:cxn ang="0">
                <a:pos x="connsiteX15319" y="connsiteY15319"/>
              </a:cxn>
              <a:cxn ang="0">
                <a:pos x="connsiteX15320" y="connsiteY15320"/>
              </a:cxn>
              <a:cxn ang="0">
                <a:pos x="connsiteX15321" y="connsiteY15321"/>
              </a:cxn>
              <a:cxn ang="0">
                <a:pos x="connsiteX15322" y="connsiteY15322"/>
              </a:cxn>
              <a:cxn ang="0">
                <a:pos x="connsiteX15323" y="connsiteY15323"/>
              </a:cxn>
              <a:cxn ang="0">
                <a:pos x="connsiteX15324" y="connsiteY15324"/>
              </a:cxn>
              <a:cxn ang="0">
                <a:pos x="connsiteX15325" y="connsiteY15325"/>
              </a:cxn>
              <a:cxn ang="0">
                <a:pos x="connsiteX15326" y="connsiteY15326"/>
              </a:cxn>
              <a:cxn ang="0">
                <a:pos x="connsiteX15327" y="connsiteY15327"/>
              </a:cxn>
              <a:cxn ang="0">
                <a:pos x="connsiteX15328" y="connsiteY15328"/>
              </a:cxn>
              <a:cxn ang="0">
                <a:pos x="connsiteX15329" y="connsiteY15329"/>
              </a:cxn>
              <a:cxn ang="0">
                <a:pos x="connsiteX15330" y="connsiteY15330"/>
              </a:cxn>
              <a:cxn ang="0">
                <a:pos x="connsiteX15331" y="connsiteY15331"/>
              </a:cxn>
              <a:cxn ang="0">
                <a:pos x="connsiteX15332" y="connsiteY15332"/>
              </a:cxn>
              <a:cxn ang="0">
                <a:pos x="connsiteX15333" y="connsiteY15333"/>
              </a:cxn>
              <a:cxn ang="0">
                <a:pos x="connsiteX15334" y="connsiteY15334"/>
              </a:cxn>
              <a:cxn ang="0">
                <a:pos x="connsiteX15335" y="connsiteY15335"/>
              </a:cxn>
              <a:cxn ang="0">
                <a:pos x="connsiteX15336" y="connsiteY15336"/>
              </a:cxn>
              <a:cxn ang="0">
                <a:pos x="connsiteX15337" y="connsiteY15337"/>
              </a:cxn>
              <a:cxn ang="0">
                <a:pos x="connsiteX15338" y="connsiteY15338"/>
              </a:cxn>
              <a:cxn ang="0">
                <a:pos x="connsiteX15339" y="connsiteY15339"/>
              </a:cxn>
              <a:cxn ang="0">
                <a:pos x="connsiteX15340" y="connsiteY15340"/>
              </a:cxn>
              <a:cxn ang="0">
                <a:pos x="connsiteX15341" y="connsiteY15341"/>
              </a:cxn>
              <a:cxn ang="0">
                <a:pos x="connsiteX15342" y="connsiteY15342"/>
              </a:cxn>
              <a:cxn ang="0">
                <a:pos x="connsiteX15343" y="connsiteY15343"/>
              </a:cxn>
              <a:cxn ang="0">
                <a:pos x="connsiteX15344" y="connsiteY15344"/>
              </a:cxn>
              <a:cxn ang="0">
                <a:pos x="connsiteX15345" y="connsiteY15345"/>
              </a:cxn>
              <a:cxn ang="0">
                <a:pos x="connsiteX15346" y="connsiteY15346"/>
              </a:cxn>
              <a:cxn ang="0">
                <a:pos x="connsiteX15347" y="connsiteY15347"/>
              </a:cxn>
              <a:cxn ang="0">
                <a:pos x="connsiteX15348" y="connsiteY15348"/>
              </a:cxn>
              <a:cxn ang="0">
                <a:pos x="connsiteX15349" y="connsiteY15349"/>
              </a:cxn>
              <a:cxn ang="0">
                <a:pos x="connsiteX15350" y="connsiteY15350"/>
              </a:cxn>
              <a:cxn ang="0">
                <a:pos x="connsiteX15351" y="connsiteY15351"/>
              </a:cxn>
              <a:cxn ang="0">
                <a:pos x="connsiteX15352" y="connsiteY15352"/>
              </a:cxn>
              <a:cxn ang="0">
                <a:pos x="connsiteX15353" y="connsiteY15353"/>
              </a:cxn>
              <a:cxn ang="0">
                <a:pos x="connsiteX15354" y="connsiteY15354"/>
              </a:cxn>
              <a:cxn ang="0">
                <a:pos x="connsiteX15355" y="connsiteY15355"/>
              </a:cxn>
              <a:cxn ang="0">
                <a:pos x="connsiteX15356" y="connsiteY15356"/>
              </a:cxn>
              <a:cxn ang="0">
                <a:pos x="connsiteX15357" y="connsiteY15357"/>
              </a:cxn>
              <a:cxn ang="0">
                <a:pos x="connsiteX15358" y="connsiteY15358"/>
              </a:cxn>
              <a:cxn ang="0">
                <a:pos x="connsiteX15359" y="connsiteY15359"/>
              </a:cxn>
              <a:cxn ang="0">
                <a:pos x="connsiteX15360" y="connsiteY15360"/>
              </a:cxn>
              <a:cxn ang="0">
                <a:pos x="connsiteX15361" y="connsiteY15361"/>
              </a:cxn>
              <a:cxn ang="0">
                <a:pos x="connsiteX15362" y="connsiteY15362"/>
              </a:cxn>
              <a:cxn ang="0">
                <a:pos x="connsiteX15363" y="connsiteY15363"/>
              </a:cxn>
              <a:cxn ang="0">
                <a:pos x="connsiteX15364" y="connsiteY15364"/>
              </a:cxn>
              <a:cxn ang="0">
                <a:pos x="connsiteX15365" y="connsiteY15365"/>
              </a:cxn>
              <a:cxn ang="0">
                <a:pos x="connsiteX15366" y="connsiteY15366"/>
              </a:cxn>
              <a:cxn ang="0">
                <a:pos x="connsiteX15367" y="connsiteY15367"/>
              </a:cxn>
              <a:cxn ang="0">
                <a:pos x="connsiteX15368" y="connsiteY15368"/>
              </a:cxn>
              <a:cxn ang="0">
                <a:pos x="connsiteX15369" y="connsiteY15369"/>
              </a:cxn>
              <a:cxn ang="0">
                <a:pos x="connsiteX15370" y="connsiteY15370"/>
              </a:cxn>
              <a:cxn ang="0">
                <a:pos x="connsiteX15371" y="connsiteY15371"/>
              </a:cxn>
              <a:cxn ang="0">
                <a:pos x="connsiteX15372" y="connsiteY15372"/>
              </a:cxn>
              <a:cxn ang="0">
                <a:pos x="connsiteX15373" y="connsiteY15373"/>
              </a:cxn>
              <a:cxn ang="0">
                <a:pos x="connsiteX15374" y="connsiteY15374"/>
              </a:cxn>
              <a:cxn ang="0">
                <a:pos x="connsiteX15375" y="connsiteY15375"/>
              </a:cxn>
              <a:cxn ang="0">
                <a:pos x="connsiteX15376" y="connsiteY15376"/>
              </a:cxn>
              <a:cxn ang="0">
                <a:pos x="connsiteX15377" y="connsiteY15377"/>
              </a:cxn>
              <a:cxn ang="0">
                <a:pos x="connsiteX15378" y="connsiteY15378"/>
              </a:cxn>
              <a:cxn ang="0">
                <a:pos x="connsiteX15379" y="connsiteY15379"/>
              </a:cxn>
              <a:cxn ang="0">
                <a:pos x="connsiteX15380" y="connsiteY15380"/>
              </a:cxn>
              <a:cxn ang="0">
                <a:pos x="connsiteX15381" y="connsiteY15381"/>
              </a:cxn>
              <a:cxn ang="0">
                <a:pos x="connsiteX15382" y="connsiteY15382"/>
              </a:cxn>
              <a:cxn ang="0">
                <a:pos x="connsiteX15383" y="connsiteY15383"/>
              </a:cxn>
              <a:cxn ang="0">
                <a:pos x="connsiteX15384" y="connsiteY15384"/>
              </a:cxn>
              <a:cxn ang="0">
                <a:pos x="connsiteX15385" y="connsiteY15385"/>
              </a:cxn>
              <a:cxn ang="0">
                <a:pos x="connsiteX15386" y="connsiteY15386"/>
              </a:cxn>
              <a:cxn ang="0">
                <a:pos x="connsiteX15387" y="connsiteY15387"/>
              </a:cxn>
              <a:cxn ang="0">
                <a:pos x="connsiteX15388" y="connsiteY15388"/>
              </a:cxn>
              <a:cxn ang="0">
                <a:pos x="connsiteX15389" y="connsiteY15389"/>
              </a:cxn>
              <a:cxn ang="0">
                <a:pos x="connsiteX15390" y="connsiteY15390"/>
              </a:cxn>
              <a:cxn ang="0">
                <a:pos x="connsiteX15391" y="connsiteY15391"/>
              </a:cxn>
              <a:cxn ang="0">
                <a:pos x="connsiteX15392" y="connsiteY15392"/>
              </a:cxn>
              <a:cxn ang="0">
                <a:pos x="connsiteX15393" y="connsiteY15393"/>
              </a:cxn>
              <a:cxn ang="0">
                <a:pos x="connsiteX15394" y="connsiteY15394"/>
              </a:cxn>
              <a:cxn ang="0">
                <a:pos x="connsiteX15395" y="connsiteY15395"/>
              </a:cxn>
              <a:cxn ang="0">
                <a:pos x="connsiteX15396" y="connsiteY15396"/>
              </a:cxn>
              <a:cxn ang="0">
                <a:pos x="connsiteX15397" y="connsiteY15397"/>
              </a:cxn>
              <a:cxn ang="0">
                <a:pos x="connsiteX15398" y="connsiteY15398"/>
              </a:cxn>
              <a:cxn ang="0">
                <a:pos x="connsiteX15399" y="connsiteY15399"/>
              </a:cxn>
              <a:cxn ang="0">
                <a:pos x="connsiteX15400" y="connsiteY15400"/>
              </a:cxn>
              <a:cxn ang="0">
                <a:pos x="connsiteX15401" y="connsiteY15401"/>
              </a:cxn>
              <a:cxn ang="0">
                <a:pos x="connsiteX15402" y="connsiteY15402"/>
              </a:cxn>
              <a:cxn ang="0">
                <a:pos x="connsiteX15403" y="connsiteY15403"/>
              </a:cxn>
              <a:cxn ang="0">
                <a:pos x="connsiteX15404" y="connsiteY15404"/>
              </a:cxn>
              <a:cxn ang="0">
                <a:pos x="connsiteX15405" y="connsiteY15405"/>
              </a:cxn>
              <a:cxn ang="0">
                <a:pos x="connsiteX15406" y="connsiteY15406"/>
              </a:cxn>
              <a:cxn ang="0">
                <a:pos x="connsiteX15407" y="connsiteY15407"/>
              </a:cxn>
              <a:cxn ang="0">
                <a:pos x="connsiteX15408" y="connsiteY15408"/>
              </a:cxn>
              <a:cxn ang="0">
                <a:pos x="connsiteX15409" y="connsiteY15409"/>
              </a:cxn>
              <a:cxn ang="0">
                <a:pos x="connsiteX15410" y="connsiteY15410"/>
              </a:cxn>
              <a:cxn ang="0">
                <a:pos x="connsiteX15411" y="connsiteY15411"/>
              </a:cxn>
              <a:cxn ang="0">
                <a:pos x="connsiteX15412" y="connsiteY15412"/>
              </a:cxn>
              <a:cxn ang="0">
                <a:pos x="connsiteX15413" y="connsiteY15413"/>
              </a:cxn>
              <a:cxn ang="0">
                <a:pos x="connsiteX15414" y="connsiteY15414"/>
              </a:cxn>
              <a:cxn ang="0">
                <a:pos x="connsiteX15415" y="connsiteY15415"/>
              </a:cxn>
              <a:cxn ang="0">
                <a:pos x="connsiteX15416" y="connsiteY15416"/>
              </a:cxn>
              <a:cxn ang="0">
                <a:pos x="connsiteX15417" y="connsiteY15417"/>
              </a:cxn>
              <a:cxn ang="0">
                <a:pos x="connsiteX15418" y="connsiteY15418"/>
              </a:cxn>
              <a:cxn ang="0">
                <a:pos x="connsiteX15419" y="connsiteY15419"/>
              </a:cxn>
              <a:cxn ang="0">
                <a:pos x="connsiteX15420" y="connsiteY15420"/>
              </a:cxn>
              <a:cxn ang="0">
                <a:pos x="connsiteX15421" y="connsiteY15421"/>
              </a:cxn>
              <a:cxn ang="0">
                <a:pos x="connsiteX15422" y="connsiteY15422"/>
              </a:cxn>
              <a:cxn ang="0">
                <a:pos x="connsiteX15423" y="connsiteY15423"/>
              </a:cxn>
              <a:cxn ang="0">
                <a:pos x="connsiteX15424" y="connsiteY15424"/>
              </a:cxn>
              <a:cxn ang="0">
                <a:pos x="connsiteX15425" y="connsiteY15425"/>
              </a:cxn>
              <a:cxn ang="0">
                <a:pos x="connsiteX15426" y="connsiteY15426"/>
              </a:cxn>
              <a:cxn ang="0">
                <a:pos x="connsiteX15427" y="connsiteY15427"/>
              </a:cxn>
              <a:cxn ang="0">
                <a:pos x="connsiteX15428" y="connsiteY15428"/>
              </a:cxn>
              <a:cxn ang="0">
                <a:pos x="connsiteX15429" y="connsiteY15429"/>
              </a:cxn>
              <a:cxn ang="0">
                <a:pos x="connsiteX15430" y="connsiteY15430"/>
              </a:cxn>
              <a:cxn ang="0">
                <a:pos x="connsiteX15431" y="connsiteY15431"/>
              </a:cxn>
              <a:cxn ang="0">
                <a:pos x="connsiteX15432" y="connsiteY15432"/>
              </a:cxn>
              <a:cxn ang="0">
                <a:pos x="connsiteX15433" y="connsiteY15433"/>
              </a:cxn>
              <a:cxn ang="0">
                <a:pos x="connsiteX15434" y="connsiteY15434"/>
              </a:cxn>
              <a:cxn ang="0">
                <a:pos x="connsiteX15435" y="connsiteY15435"/>
              </a:cxn>
              <a:cxn ang="0">
                <a:pos x="connsiteX15436" y="connsiteY15436"/>
              </a:cxn>
              <a:cxn ang="0">
                <a:pos x="connsiteX15437" y="connsiteY15437"/>
              </a:cxn>
              <a:cxn ang="0">
                <a:pos x="connsiteX15438" y="connsiteY15438"/>
              </a:cxn>
              <a:cxn ang="0">
                <a:pos x="connsiteX15439" y="connsiteY15439"/>
              </a:cxn>
              <a:cxn ang="0">
                <a:pos x="connsiteX15440" y="connsiteY15440"/>
              </a:cxn>
              <a:cxn ang="0">
                <a:pos x="connsiteX15441" y="connsiteY15441"/>
              </a:cxn>
              <a:cxn ang="0">
                <a:pos x="connsiteX15442" y="connsiteY15442"/>
              </a:cxn>
              <a:cxn ang="0">
                <a:pos x="connsiteX15443" y="connsiteY15443"/>
              </a:cxn>
              <a:cxn ang="0">
                <a:pos x="connsiteX15444" y="connsiteY15444"/>
              </a:cxn>
              <a:cxn ang="0">
                <a:pos x="connsiteX15445" y="connsiteY15445"/>
              </a:cxn>
              <a:cxn ang="0">
                <a:pos x="connsiteX15446" y="connsiteY15446"/>
              </a:cxn>
              <a:cxn ang="0">
                <a:pos x="connsiteX15447" y="connsiteY15447"/>
              </a:cxn>
              <a:cxn ang="0">
                <a:pos x="connsiteX15448" y="connsiteY15448"/>
              </a:cxn>
              <a:cxn ang="0">
                <a:pos x="connsiteX15449" y="connsiteY15449"/>
              </a:cxn>
              <a:cxn ang="0">
                <a:pos x="connsiteX15450" y="connsiteY15450"/>
              </a:cxn>
              <a:cxn ang="0">
                <a:pos x="connsiteX15451" y="connsiteY15451"/>
              </a:cxn>
              <a:cxn ang="0">
                <a:pos x="connsiteX15452" y="connsiteY15452"/>
              </a:cxn>
              <a:cxn ang="0">
                <a:pos x="connsiteX15453" y="connsiteY15453"/>
              </a:cxn>
              <a:cxn ang="0">
                <a:pos x="connsiteX15454" y="connsiteY15454"/>
              </a:cxn>
              <a:cxn ang="0">
                <a:pos x="connsiteX15455" y="connsiteY15455"/>
              </a:cxn>
              <a:cxn ang="0">
                <a:pos x="connsiteX15456" y="connsiteY15456"/>
              </a:cxn>
              <a:cxn ang="0">
                <a:pos x="connsiteX15457" y="connsiteY15457"/>
              </a:cxn>
              <a:cxn ang="0">
                <a:pos x="connsiteX15458" y="connsiteY15458"/>
              </a:cxn>
              <a:cxn ang="0">
                <a:pos x="connsiteX15459" y="connsiteY15459"/>
              </a:cxn>
              <a:cxn ang="0">
                <a:pos x="connsiteX15460" y="connsiteY15460"/>
              </a:cxn>
              <a:cxn ang="0">
                <a:pos x="connsiteX15461" y="connsiteY15461"/>
              </a:cxn>
              <a:cxn ang="0">
                <a:pos x="connsiteX15462" y="connsiteY15462"/>
              </a:cxn>
              <a:cxn ang="0">
                <a:pos x="connsiteX15463" y="connsiteY15463"/>
              </a:cxn>
              <a:cxn ang="0">
                <a:pos x="connsiteX15464" y="connsiteY15464"/>
              </a:cxn>
              <a:cxn ang="0">
                <a:pos x="connsiteX15465" y="connsiteY15465"/>
              </a:cxn>
              <a:cxn ang="0">
                <a:pos x="connsiteX15466" y="connsiteY15466"/>
              </a:cxn>
              <a:cxn ang="0">
                <a:pos x="connsiteX15467" y="connsiteY15467"/>
              </a:cxn>
              <a:cxn ang="0">
                <a:pos x="connsiteX15468" y="connsiteY15468"/>
              </a:cxn>
              <a:cxn ang="0">
                <a:pos x="connsiteX15469" y="connsiteY15469"/>
              </a:cxn>
              <a:cxn ang="0">
                <a:pos x="connsiteX15470" y="connsiteY15470"/>
              </a:cxn>
              <a:cxn ang="0">
                <a:pos x="connsiteX15471" y="connsiteY15471"/>
              </a:cxn>
              <a:cxn ang="0">
                <a:pos x="connsiteX15472" y="connsiteY15472"/>
              </a:cxn>
              <a:cxn ang="0">
                <a:pos x="connsiteX15473" y="connsiteY15473"/>
              </a:cxn>
              <a:cxn ang="0">
                <a:pos x="connsiteX15474" y="connsiteY15474"/>
              </a:cxn>
              <a:cxn ang="0">
                <a:pos x="connsiteX15475" y="connsiteY15475"/>
              </a:cxn>
              <a:cxn ang="0">
                <a:pos x="connsiteX15476" y="connsiteY15476"/>
              </a:cxn>
              <a:cxn ang="0">
                <a:pos x="connsiteX15477" y="connsiteY15477"/>
              </a:cxn>
              <a:cxn ang="0">
                <a:pos x="connsiteX15478" y="connsiteY15478"/>
              </a:cxn>
              <a:cxn ang="0">
                <a:pos x="connsiteX15479" y="connsiteY15479"/>
              </a:cxn>
              <a:cxn ang="0">
                <a:pos x="connsiteX15480" y="connsiteY15480"/>
              </a:cxn>
              <a:cxn ang="0">
                <a:pos x="connsiteX15481" y="connsiteY15481"/>
              </a:cxn>
              <a:cxn ang="0">
                <a:pos x="connsiteX15482" y="connsiteY15482"/>
              </a:cxn>
              <a:cxn ang="0">
                <a:pos x="connsiteX15483" y="connsiteY15483"/>
              </a:cxn>
              <a:cxn ang="0">
                <a:pos x="connsiteX15484" y="connsiteY15484"/>
              </a:cxn>
              <a:cxn ang="0">
                <a:pos x="connsiteX15485" y="connsiteY15485"/>
              </a:cxn>
              <a:cxn ang="0">
                <a:pos x="connsiteX15486" y="connsiteY15486"/>
              </a:cxn>
              <a:cxn ang="0">
                <a:pos x="connsiteX15487" y="connsiteY15487"/>
              </a:cxn>
              <a:cxn ang="0">
                <a:pos x="connsiteX15488" y="connsiteY15488"/>
              </a:cxn>
              <a:cxn ang="0">
                <a:pos x="connsiteX15489" y="connsiteY15489"/>
              </a:cxn>
              <a:cxn ang="0">
                <a:pos x="connsiteX15490" y="connsiteY15490"/>
              </a:cxn>
              <a:cxn ang="0">
                <a:pos x="connsiteX15491" y="connsiteY15491"/>
              </a:cxn>
              <a:cxn ang="0">
                <a:pos x="connsiteX15492" y="connsiteY15492"/>
              </a:cxn>
              <a:cxn ang="0">
                <a:pos x="connsiteX15493" y="connsiteY15493"/>
              </a:cxn>
              <a:cxn ang="0">
                <a:pos x="connsiteX15494" y="connsiteY15494"/>
              </a:cxn>
              <a:cxn ang="0">
                <a:pos x="connsiteX15495" y="connsiteY15495"/>
              </a:cxn>
              <a:cxn ang="0">
                <a:pos x="connsiteX15496" y="connsiteY15496"/>
              </a:cxn>
              <a:cxn ang="0">
                <a:pos x="connsiteX15497" y="connsiteY15497"/>
              </a:cxn>
              <a:cxn ang="0">
                <a:pos x="connsiteX15498" y="connsiteY15498"/>
              </a:cxn>
              <a:cxn ang="0">
                <a:pos x="connsiteX15499" y="connsiteY15499"/>
              </a:cxn>
              <a:cxn ang="0">
                <a:pos x="connsiteX15500" y="connsiteY15500"/>
              </a:cxn>
              <a:cxn ang="0">
                <a:pos x="connsiteX15501" y="connsiteY15501"/>
              </a:cxn>
              <a:cxn ang="0">
                <a:pos x="connsiteX15502" y="connsiteY15502"/>
              </a:cxn>
              <a:cxn ang="0">
                <a:pos x="connsiteX15503" y="connsiteY15503"/>
              </a:cxn>
              <a:cxn ang="0">
                <a:pos x="connsiteX15504" y="connsiteY15504"/>
              </a:cxn>
              <a:cxn ang="0">
                <a:pos x="connsiteX15505" y="connsiteY15505"/>
              </a:cxn>
              <a:cxn ang="0">
                <a:pos x="connsiteX15506" y="connsiteY15506"/>
              </a:cxn>
              <a:cxn ang="0">
                <a:pos x="connsiteX15507" y="connsiteY15507"/>
              </a:cxn>
              <a:cxn ang="0">
                <a:pos x="connsiteX15508" y="connsiteY15508"/>
              </a:cxn>
              <a:cxn ang="0">
                <a:pos x="connsiteX15509" y="connsiteY15509"/>
              </a:cxn>
              <a:cxn ang="0">
                <a:pos x="connsiteX15510" y="connsiteY15510"/>
              </a:cxn>
              <a:cxn ang="0">
                <a:pos x="connsiteX15511" y="connsiteY15511"/>
              </a:cxn>
              <a:cxn ang="0">
                <a:pos x="connsiteX15512" y="connsiteY15512"/>
              </a:cxn>
              <a:cxn ang="0">
                <a:pos x="connsiteX15513" y="connsiteY15513"/>
              </a:cxn>
              <a:cxn ang="0">
                <a:pos x="connsiteX15514" y="connsiteY15514"/>
              </a:cxn>
              <a:cxn ang="0">
                <a:pos x="connsiteX15515" y="connsiteY15515"/>
              </a:cxn>
              <a:cxn ang="0">
                <a:pos x="connsiteX15516" y="connsiteY15516"/>
              </a:cxn>
              <a:cxn ang="0">
                <a:pos x="connsiteX15517" y="connsiteY15517"/>
              </a:cxn>
              <a:cxn ang="0">
                <a:pos x="connsiteX15518" y="connsiteY15518"/>
              </a:cxn>
              <a:cxn ang="0">
                <a:pos x="connsiteX15519" y="connsiteY15519"/>
              </a:cxn>
              <a:cxn ang="0">
                <a:pos x="connsiteX15520" y="connsiteY15520"/>
              </a:cxn>
              <a:cxn ang="0">
                <a:pos x="connsiteX15521" y="connsiteY15521"/>
              </a:cxn>
              <a:cxn ang="0">
                <a:pos x="connsiteX15522" y="connsiteY15522"/>
              </a:cxn>
              <a:cxn ang="0">
                <a:pos x="connsiteX15523" y="connsiteY15523"/>
              </a:cxn>
              <a:cxn ang="0">
                <a:pos x="connsiteX15524" y="connsiteY15524"/>
              </a:cxn>
              <a:cxn ang="0">
                <a:pos x="connsiteX15525" y="connsiteY15525"/>
              </a:cxn>
              <a:cxn ang="0">
                <a:pos x="connsiteX15526" y="connsiteY15526"/>
              </a:cxn>
              <a:cxn ang="0">
                <a:pos x="connsiteX15527" y="connsiteY15527"/>
              </a:cxn>
              <a:cxn ang="0">
                <a:pos x="connsiteX15528" y="connsiteY15528"/>
              </a:cxn>
              <a:cxn ang="0">
                <a:pos x="connsiteX15529" y="connsiteY15529"/>
              </a:cxn>
              <a:cxn ang="0">
                <a:pos x="connsiteX15530" y="connsiteY15530"/>
              </a:cxn>
              <a:cxn ang="0">
                <a:pos x="connsiteX15531" y="connsiteY15531"/>
              </a:cxn>
              <a:cxn ang="0">
                <a:pos x="connsiteX15532" y="connsiteY15532"/>
              </a:cxn>
              <a:cxn ang="0">
                <a:pos x="connsiteX15533" y="connsiteY15533"/>
              </a:cxn>
              <a:cxn ang="0">
                <a:pos x="connsiteX15534" y="connsiteY15534"/>
              </a:cxn>
              <a:cxn ang="0">
                <a:pos x="connsiteX15535" y="connsiteY15535"/>
              </a:cxn>
              <a:cxn ang="0">
                <a:pos x="connsiteX15536" y="connsiteY15536"/>
              </a:cxn>
              <a:cxn ang="0">
                <a:pos x="connsiteX15537" y="connsiteY15537"/>
              </a:cxn>
              <a:cxn ang="0">
                <a:pos x="connsiteX15538" y="connsiteY15538"/>
              </a:cxn>
              <a:cxn ang="0">
                <a:pos x="connsiteX15539" y="connsiteY15539"/>
              </a:cxn>
              <a:cxn ang="0">
                <a:pos x="connsiteX15540" y="connsiteY15540"/>
              </a:cxn>
              <a:cxn ang="0">
                <a:pos x="connsiteX15541" y="connsiteY15541"/>
              </a:cxn>
              <a:cxn ang="0">
                <a:pos x="connsiteX15542" y="connsiteY15542"/>
              </a:cxn>
              <a:cxn ang="0">
                <a:pos x="connsiteX15543" y="connsiteY15543"/>
              </a:cxn>
              <a:cxn ang="0">
                <a:pos x="connsiteX15544" y="connsiteY15544"/>
              </a:cxn>
              <a:cxn ang="0">
                <a:pos x="connsiteX15545" y="connsiteY15545"/>
              </a:cxn>
              <a:cxn ang="0">
                <a:pos x="connsiteX15546" y="connsiteY15546"/>
              </a:cxn>
              <a:cxn ang="0">
                <a:pos x="connsiteX15547" y="connsiteY15547"/>
              </a:cxn>
              <a:cxn ang="0">
                <a:pos x="connsiteX15548" y="connsiteY15548"/>
              </a:cxn>
              <a:cxn ang="0">
                <a:pos x="connsiteX15549" y="connsiteY15549"/>
              </a:cxn>
              <a:cxn ang="0">
                <a:pos x="connsiteX15550" y="connsiteY15550"/>
              </a:cxn>
              <a:cxn ang="0">
                <a:pos x="connsiteX15551" y="connsiteY15551"/>
              </a:cxn>
              <a:cxn ang="0">
                <a:pos x="connsiteX15552" y="connsiteY15552"/>
              </a:cxn>
              <a:cxn ang="0">
                <a:pos x="connsiteX15553" y="connsiteY15553"/>
              </a:cxn>
              <a:cxn ang="0">
                <a:pos x="connsiteX15554" y="connsiteY15554"/>
              </a:cxn>
              <a:cxn ang="0">
                <a:pos x="connsiteX15555" y="connsiteY15555"/>
              </a:cxn>
              <a:cxn ang="0">
                <a:pos x="connsiteX15556" y="connsiteY15556"/>
              </a:cxn>
              <a:cxn ang="0">
                <a:pos x="connsiteX15557" y="connsiteY15557"/>
              </a:cxn>
              <a:cxn ang="0">
                <a:pos x="connsiteX15558" y="connsiteY15558"/>
              </a:cxn>
              <a:cxn ang="0">
                <a:pos x="connsiteX15559" y="connsiteY15559"/>
              </a:cxn>
              <a:cxn ang="0">
                <a:pos x="connsiteX15560" y="connsiteY15560"/>
              </a:cxn>
              <a:cxn ang="0">
                <a:pos x="connsiteX15561" y="connsiteY15561"/>
              </a:cxn>
              <a:cxn ang="0">
                <a:pos x="connsiteX15562" y="connsiteY15562"/>
              </a:cxn>
              <a:cxn ang="0">
                <a:pos x="connsiteX15563" y="connsiteY15563"/>
              </a:cxn>
              <a:cxn ang="0">
                <a:pos x="connsiteX15564" y="connsiteY15564"/>
              </a:cxn>
              <a:cxn ang="0">
                <a:pos x="connsiteX15565" y="connsiteY15565"/>
              </a:cxn>
              <a:cxn ang="0">
                <a:pos x="connsiteX15566" y="connsiteY15566"/>
              </a:cxn>
              <a:cxn ang="0">
                <a:pos x="connsiteX15567" y="connsiteY15567"/>
              </a:cxn>
              <a:cxn ang="0">
                <a:pos x="connsiteX15568" y="connsiteY15568"/>
              </a:cxn>
              <a:cxn ang="0">
                <a:pos x="connsiteX15569" y="connsiteY15569"/>
              </a:cxn>
              <a:cxn ang="0">
                <a:pos x="connsiteX15570" y="connsiteY15570"/>
              </a:cxn>
              <a:cxn ang="0">
                <a:pos x="connsiteX15571" y="connsiteY15571"/>
              </a:cxn>
              <a:cxn ang="0">
                <a:pos x="connsiteX15572" y="connsiteY15572"/>
              </a:cxn>
              <a:cxn ang="0">
                <a:pos x="connsiteX15573" y="connsiteY15573"/>
              </a:cxn>
              <a:cxn ang="0">
                <a:pos x="connsiteX15574" y="connsiteY15574"/>
              </a:cxn>
              <a:cxn ang="0">
                <a:pos x="connsiteX15575" y="connsiteY15575"/>
              </a:cxn>
              <a:cxn ang="0">
                <a:pos x="connsiteX15576" y="connsiteY15576"/>
              </a:cxn>
              <a:cxn ang="0">
                <a:pos x="connsiteX15577" y="connsiteY15577"/>
              </a:cxn>
              <a:cxn ang="0">
                <a:pos x="connsiteX15578" y="connsiteY15578"/>
              </a:cxn>
              <a:cxn ang="0">
                <a:pos x="connsiteX15579" y="connsiteY15579"/>
              </a:cxn>
              <a:cxn ang="0">
                <a:pos x="connsiteX15580" y="connsiteY15580"/>
              </a:cxn>
              <a:cxn ang="0">
                <a:pos x="connsiteX15581" y="connsiteY15581"/>
              </a:cxn>
              <a:cxn ang="0">
                <a:pos x="connsiteX15582" y="connsiteY15582"/>
              </a:cxn>
              <a:cxn ang="0">
                <a:pos x="connsiteX15583" y="connsiteY15583"/>
              </a:cxn>
              <a:cxn ang="0">
                <a:pos x="connsiteX15584" y="connsiteY15584"/>
              </a:cxn>
              <a:cxn ang="0">
                <a:pos x="connsiteX15585" y="connsiteY15585"/>
              </a:cxn>
              <a:cxn ang="0">
                <a:pos x="connsiteX15586" y="connsiteY15586"/>
              </a:cxn>
              <a:cxn ang="0">
                <a:pos x="connsiteX15587" y="connsiteY15587"/>
              </a:cxn>
              <a:cxn ang="0">
                <a:pos x="connsiteX15588" y="connsiteY15588"/>
              </a:cxn>
              <a:cxn ang="0">
                <a:pos x="connsiteX15589" y="connsiteY15589"/>
              </a:cxn>
              <a:cxn ang="0">
                <a:pos x="connsiteX15590" y="connsiteY15590"/>
              </a:cxn>
              <a:cxn ang="0">
                <a:pos x="connsiteX15591" y="connsiteY15591"/>
              </a:cxn>
              <a:cxn ang="0">
                <a:pos x="connsiteX15592" y="connsiteY15592"/>
              </a:cxn>
              <a:cxn ang="0">
                <a:pos x="connsiteX15593" y="connsiteY15593"/>
              </a:cxn>
              <a:cxn ang="0">
                <a:pos x="connsiteX15594" y="connsiteY15594"/>
              </a:cxn>
              <a:cxn ang="0">
                <a:pos x="connsiteX15595" y="connsiteY15595"/>
              </a:cxn>
              <a:cxn ang="0">
                <a:pos x="connsiteX15596" y="connsiteY15596"/>
              </a:cxn>
              <a:cxn ang="0">
                <a:pos x="connsiteX15597" y="connsiteY15597"/>
              </a:cxn>
              <a:cxn ang="0">
                <a:pos x="connsiteX15598" y="connsiteY15598"/>
              </a:cxn>
              <a:cxn ang="0">
                <a:pos x="connsiteX15599" y="connsiteY15599"/>
              </a:cxn>
              <a:cxn ang="0">
                <a:pos x="connsiteX15600" y="connsiteY15600"/>
              </a:cxn>
              <a:cxn ang="0">
                <a:pos x="connsiteX15601" y="connsiteY15601"/>
              </a:cxn>
              <a:cxn ang="0">
                <a:pos x="connsiteX15602" y="connsiteY15602"/>
              </a:cxn>
              <a:cxn ang="0">
                <a:pos x="connsiteX15603" y="connsiteY15603"/>
              </a:cxn>
              <a:cxn ang="0">
                <a:pos x="connsiteX15604" y="connsiteY15604"/>
              </a:cxn>
              <a:cxn ang="0">
                <a:pos x="connsiteX15605" y="connsiteY15605"/>
              </a:cxn>
              <a:cxn ang="0">
                <a:pos x="connsiteX15606" y="connsiteY15606"/>
              </a:cxn>
              <a:cxn ang="0">
                <a:pos x="connsiteX15607" y="connsiteY15607"/>
              </a:cxn>
              <a:cxn ang="0">
                <a:pos x="connsiteX15608" y="connsiteY15608"/>
              </a:cxn>
              <a:cxn ang="0">
                <a:pos x="connsiteX15609" y="connsiteY15609"/>
              </a:cxn>
              <a:cxn ang="0">
                <a:pos x="connsiteX15610" y="connsiteY15610"/>
              </a:cxn>
              <a:cxn ang="0">
                <a:pos x="connsiteX15611" y="connsiteY15611"/>
              </a:cxn>
              <a:cxn ang="0">
                <a:pos x="connsiteX15612" y="connsiteY15612"/>
              </a:cxn>
              <a:cxn ang="0">
                <a:pos x="connsiteX15613" y="connsiteY15613"/>
              </a:cxn>
              <a:cxn ang="0">
                <a:pos x="connsiteX15614" y="connsiteY15614"/>
              </a:cxn>
              <a:cxn ang="0">
                <a:pos x="connsiteX15615" y="connsiteY15615"/>
              </a:cxn>
              <a:cxn ang="0">
                <a:pos x="connsiteX15616" y="connsiteY15616"/>
              </a:cxn>
              <a:cxn ang="0">
                <a:pos x="connsiteX15617" y="connsiteY15617"/>
              </a:cxn>
              <a:cxn ang="0">
                <a:pos x="connsiteX15618" y="connsiteY15618"/>
              </a:cxn>
              <a:cxn ang="0">
                <a:pos x="connsiteX15619" y="connsiteY15619"/>
              </a:cxn>
              <a:cxn ang="0">
                <a:pos x="connsiteX15620" y="connsiteY15620"/>
              </a:cxn>
              <a:cxn ang="0">
                <a:pos x="connsiteX15621" y="connsiteY15621"/>
              </a:cxn>
              <a:cxn ang="0">
                <a:pos x="connsiteX15622" y="connsiteY15622"/>
              </a:cxn>
              <a:cxn ang="0">
                <a:pos x="connsiteX15623" y="connsiteY15623"/>
              </a:cxn>
              <a:cxn ang="0">
                <a:pos x="connsiteX15624" y="connsiteY15624"/>
              </a:cxn>
              <a:cxn ang="0">
                <a:pos x="connsiteX15625" y="connsiteY15625"/>
              </a:cxn>
              <a:cxn ang="0">
                <a:pos x="connsiteX15626" y="connsiteY15626"/>
              </a:cxn>
              <a:cxn ang="0">
                <a:pos x="connsiteX15627" y="connsiteY15627"/>
              </a:cxn>
              <a:cxn ang="0">
                <a:pos x="connsiteX15628" y="connsiteY15628"/>
              </a:cxn>
              <a:cxn ang="0">
                <a:pos x="connsiteX15629" y="connsiteY15629"/>
              </a:cxn>
              <a:cxn ang="0">
                <a:pos x="connsiteX15630" y="connsiteY15630"/>
              </a:cxn>
              <a:cxn ang="0">
                <a:pos x="connsiteX15631" y="connsiteY15631"/>
              </a:cxn>
              <a:cxn ang="0">
                <a:pos x="connsiteX15632" y="connsiteY15632"/>
              </a:cxn>
              <a:cxn ang="0">
                <a:pos x="connsiteX15633" y="connsiteY15633"/>
              </a:cxn>
              <a:cxn ang="0">
                <a:pos x="connsiteX15634" y="connsiteY15634"/>
              </a:cxn>
              <a:cxn ang="0">
                <a:pos x="connsiteX15635" y="connsiteY15635"/>
              </a:cxn>
              <a:cxn ang="0">
                <a:pos x="connsiteX15636" y="connsiteY15636"/>
              </a:cxn>
              <a:cxn ang="0">
                <a:pos x="connsiteX15637" y="connsiteY15637"/>
              </a:cxn>
              <a:cxn ang="0">
                <a:pos x="connsiteX15638" y="connsiteY15638"/>
              </a:cxn>
              <a:cxn ang="0">
                <a:pos x="connsiteX15639" y="connsiteY15639"/>
              </a:cxn>
              <a:cxn ang="0">
                <a:pos x="connsiteX15640" y="connsiteY15640"/>
              </a:cxn>
              <a:cxn ang="0">
                <a:pos x="connsiteX15641" y="connsiteY15641"/>
              </a:cxn>
              <a:cxn ang="0">
                <a:pos x="connsiteX15642" y="connsiteY15642"/>
              </a:cxn>
              <a:cxn ang="0">
                <a:pos x="connsiteX15643" y="connsiteY15643"/>
              </a:cxn>
              <a:cxn ang="0">
                <a:pos x="connsiteX15644" y="connsiteY15644"/>
              </a:cxn>
              <a:cxn ang="0">
                <a:pos x="connsiteX15645" y="connsiteY15645"/>
              </a:cxn>
              <a:cxn ang="0">
                <a:pos x="connsiteX15646" y="connsiteY15646"/>
              </a:cxn>
              <a:cxn ang="0">
                <a:pos x="connsiteX15647" y="connsiteY15647"/>
              </a:cxn>
              <a:cxn ang="0">
                <a:pos x="connsiteX15648" y="connsiteY15648"/>
              </a:cxn>
              <a:cxn ang="0">
                <a:pos x="connsiteX15649" y="connsiteY15649"/>
              </a:cxn>
              <a:cxn ang="0">
                <a:pos x="connsiteX15650" y="connsiteY15650"/>
              </a:cxn>
              <a:cxn ang="0">
                <a:pos x="connsiteX15651" y="connsiteY15651"/>
              </a:cxn>
              <a:cxn ang="0">
                <a:pos x="connsiteX15652" y="connsiteY15652"/>
              </a:cxn>
              <a:cxn ang="0">
                <a:pos x="connsiteX15653" y="connsiteY15653"/>
              </a:cxn>
              <a:cxn ang="0">
                <a:pos x="connsiteX15654" y="connsiteY15654"/>
              </a:cxn>
              <a:cxn ang="0">
                <a:pos x="connsiteX15655" y="connsiteY15655"/>
              </a:cxn>
              <a:cxn ang="0">
                <a:pos x="connsiteX15656" y="connsiteY15656"/>
              </a:cxn>
              <a:cxn ang="0">
                <a:pos x="connsiteX15657" y="connsiteY15657"/>
              </a:cxn>
              <a:cxn ang="0">
                <a:pos x="connsiteX15658" y="connsiteY15658"/>
              </a:cxn>
              <a:cxn ang="0">
                <a:pos x="connsiteX15659" y="connsiteY15659"/>
              </a:cxn>
              <a:cxn ang="0">
                <a:pos x="connsiteX15660" y="connsiteY15660"/>
              </a:cxn>
              <a:cxn ang="0">
                <a:pos x="connsiteX15661" y="connsiteY15661"/>
              </a:cxn>
              <a:cxn ang="0">
                <a:pos x="connsiteX15662" y="connsiteY15662"/>
              </a:cxn>
              <a:cxn ang="0">
                <a:pos x="connsiteX15663" y="connsiteY15663"/>
              </a:cxn>
              <a:cxn ang="0">
                <a:pos x="connsiteX15664" y="connsiteY15664"/>
              </a:cxn>
              <a:cxn ang="0">
                <a:pos x="connsiteX15665" y="connsiteY15665"/>
              </a:cxn>
              <a:cxn ang="0">
                <a:pos x="connsiteX15666" y="connsiteY15666"/>
              </a:cxn>
              <a:cxn ang="0">
                <a:pos x="connsiteX15667" y="connsiteY15667"/>
              </a:cxn>
              <a:cxn ang="0">
                <a:pos x="connsiteX15668" y="connsiteY15668"/>
              </a:cxn>
              <a:cxn ang="0">
                <a:pos x="connsiteX15669" y="connsiteY15669"/>
              </a:cxn>
              <a:cxn ang="0">
                <a:pos x="connsiteX15670" y="connsiteY15670"/>
              </a:cxn>
              <a:cxn ang="0">
                <a:pos x="connsiteX15671" y="connsiteY15671"/>
              </a:cxn>
              <a:cxn ang="0">
                <a:pos x="connsiteX15672" y="connsiteY15672"/>
              </a:cxn>
              <a:cxn ang="0">
                <a:pos x="connsiteX15673" y="connsiteY15673"/>
              </a:cxn>
              <a:cxn ang="0">
                <a:pos x="connsiteX15674" y="connsiteY15674"/>
              </a:cxn>
              <a:cxn ang="0">
                <a:pos x="connsiteX15675" y="connsiteY15675"/>
              </a:cxn>
              <a:cxn ang="0">
                <a:pos x="connsiteX15676" y="connsiteY15676"/>
              </a:cxn>
              <a:cxn ang="0">
                <a:pos x="connsiteX15677" y="connsiteY15677"/>
              </a:cxn>
              <a:cxn ang="0">
                <a:pos x="connsiteX15678" y="connsiteY15678"/>
              </a:cxn>
              <a:cxn ang="0">
                <a:pos x="connsiteX15679" y="connsiteY15679"/>
              </a:cxn>
              <a:cxn ang="0">
                <a:pos x="connsiteX15680" y="connsiteY15680"/>
              </a:cxn>
              <a:cxn ang="0">
                <a:pos x="connsiteX15681" y="connsiteY15681"/>
              </a:cxn>
              <a:cxn ang="0">
                <a:pos x="connsiteX15682" y="connsiteY15682"/>
              </a:cxn>
              <a:cxn ang="0">
                <a:pos x="connsiteX15683" y="connsiteY15683"/>
              </a:cxn>
              <a:cxn ang="0">
                <a:pos x="connsiteX15684" y="connsiteY15684"/>
              </a:cxn>
              <a:cxn ang="0">
                <a:pos x="connsiteX15685" y="connsiteY15685"/>
              </a:cxn>
              <a:cxn ang="0">
                <a:pos x="connsiteX15686" y="connsiteY15686"/>
              </a:cxn>
              <a:cxn ang="0">
                <a:pos x="connsiteX15687" y="connsiteY15687"/>
              </a:cxn>
              <a:cxn ang="0">
                <a:pos x="connsiteX15688" y="connsiteY15688"/>
              </a:cxn>
              <a:cxn ang="0">
                <a:pos x="connsiteX15689" y="connsiteY15689"/>
              </a:cxn>
              <a:cxn ang="0">
                <a:pos x="connsiteX15690" y="connsiteY15690"/>
              </a:cxn>
              <a:cxn ang="0">
                <a:pos x="connsiteX15691" y="connsiteY15691"/>
              </a:cxn>
              <a:cxn ang="0">
                <a:pos x="connsiteX15692" y="connsiteY15692"/>
              </a:cxn>
              <a:cxn ang="0">
                <a:pos x="connsiteX15693" y="connsiteY15693"/>
              </a:cxn>
              <a:cxn ang="0">
                <a:pos x="connsiteX15694" y="connsiteY15694"/>
              </a:cxn>
              <a:cxn ang="0">
                <a:pos x="connsiteX15695" y="connsiteY15695"/>
              </a:cxn>
              <a:cxn ang="0">
                <a:pos x="connsiteX15696" y="connsiteY15696"/>
              </a:cxn>
              <a:cxn ang="0">
                <a:pos x="connsiteX15697" y="connsiteY15697"/>
              </a:cxn>
              <a:cxn ang="0">
                <a:pos x="connsiteX15698" y="connsiteY15698"/>
              </a:cxn>
              <a:cxn ang="0">
                <a:pos x="connsiteX15699" y="connsiteY15699"/>
              </a:cxn>
              <a:cxn ang="0">
                <a:pos x="connsiteX15700" y="connsiteY15700"/>
              </a:cxn>
              <a:cxn ang="0">
                <a:pos x="connsiteX15701" y="connsiteY15701"/>
              </a:cxn>
              <a:cxn ang="0">
                <a:pos x="connsiteX15702" y="connsiteY15702"/>
              </a:cxn>
              <a:cxn ang="0">
                <a:pos x="connsiteX15703" y="connsiteY15703"/>
              </a:cxn>
              <a:cxn ang="0">
                <a:pos x="connsiteX15704" y="connsiteY15704"/>
              </a:cxn>
              <a:cxn ang="0">
                <a:pos x="connsiteX15705" y="connsiteY15705"/>
              </a:cxn>
              <a:cxn ang="0">
                <a:pos x="connsiteX15706" y="connsiteY15706"/>
              </a:cxn>
              <a:cxn ang="0">
                <a:pos x="connsiteX15707" y="connsiteY15707"/>
              </a:cxn>
              <a:cxn ang="0">
                <a:pos x="connsiteX15708" y="connsiteY15708"/>
              </a:cxn>
              <a:cxn ang="0">
                <a:pos x="connsiteX15709" y="connsiteY15709"/>
              </a:cxn>
              <a:cxn ang="0">
                <a:pos x="connsiteX15710" y="connsiteY15710"/>
              </a:cxn>
              <a:cxn ang="0">
                <a:pos x="connsiteX15711" y="connsiteY15711"/>
              </a:cxn>
              <a:cxn ang="0">
                <a:pos x="connsiteX15712" y="connsiteY15712"/>
              </a:cxn>
              <a:cxn ang="0">
                <a:pos x="connsiteX15713" y="connsiteY15713"/>
              </a:cxn>
              <a:cxn ang="0">
                <a:pos x="connsiteX15714" y="connsiteY15714"/>
              </a:cxn>
              <a:cxn ang="0">
                <a:pos x="connsiteX15715" y="connsiteY15715"/>
              </a:cxn>
              <a:cxn ang="0">
                <a:pos x="connsiteX15716" y="connsiteY15716"/>
              </a:cxn>
              <a:cxn ang="0">
                <a:pos x="connsiteX15717" y="connsiteY15717"/>
              </a:cxn>
              <a:cxn ang="0">
                <a:pos x="connsiteX15718" y="connsiteY15718"/>
              </a:cxn>
              <a:cxn ang="0">
                <a:pos x="connsiteX15719" y="connsiteY15719"/>
              </a:cxn>
              <a:cxn ang="0">
                <a:pos x="connsiteX15720" y="connsiteY15720"/>
              </a:cxn>
              <a:cxn ang="0">
                <a:pos x="connsiteX15721" y="connsiteY15721"/>
              </a:cxn>
              <a:cxn ang="0">
                <a:pos x="connsiteX15722" y="connsiteY15722"/>
              </a:cxn>
              <a:cxn ang="0">
                <a:pos x="connsiteX15723" y="connsiteY15723"/>
              </a:cxn>
              <a:cxn ang="0">
                <a:pos x="connsiteX15724" y="connsiteY15724"/>
              </a:cxn>
              <a:cxn ang="0">
                <a:pos x="connsiteX15725" y="connsiteY15725"/>
              </a:cxn>
              <a:cxn ang="0">
                <a:pos x="connsiteX15726" y="connsiteY15726"/>
              </a:cxn>
              <a:cxn ang="0">
                <a:pos x="connsiteX15727" y="connsiteY15727"/>
              </a:cxn>
              <a:cxn ang="0">
                <a:pos x="connsiteX15728" y="connsiteY15728"/>
              </a:cxn>
              <a:cxn ang="0">
                <a:pos x="connsiteX15729" y="connsiteY15729"/>
              </a:cxn>
              <a:cxn ang="0">
                <a:pos x="connsiteX15730" y="connsiteY15730"/>
              </a:cxn>
              <a:cxn ang="0">
                <a:pos x="connsiteX15731" y="connsiteY15731"/>
              </a:cxn>
              <a:cxn ang="0">
                <a:pos x="connsiteX15732" y="connsiteY15732"/>
              </a:cxn>
              <a:cxn ang="0">
                <a:pos x="connsiteX15733" y="connsiteY15733"/>
              </a:cxn>
              <a:cxn ang="0">
                <a:pos x="connsiteX15734" y="connsiteY15734"/>
              </a:cxn>
              <a:cxn ang="0">
                <a:pos x="connsiteX15735" y="connsiteY15735"/>
              </a:cxn>
              <a:cxn ang="0">
                <a:pos x="connsiteX15736" y="connsiteY15736"/>
              </a:cxn>
              <a:cxn ang="0">
                <a:pos x="connsiteX15737" y="connsiteY15737"/>
              </a:cxn>
              <a:cxn ang="0">
                <a:pos x="connsiteX15738" y="connsiteY15738"/>
              </a:cxn>
              <a:cxn ang="0">
                <a:pos x="connsiteX15739" y="connsiteY15739"/>
              </a:cxn>
              <a:cxn ang="0">
                <a:pos x="connsiteX15740" y="connsiteY15740"/>
              </a:cxn>
              <a:cxn ang="0">
                <a:pos x="connsiteX15741" y="connsiteY15741"/>
              </a:cxn>
              <a:cxn ang="0">
                <a:pos x="connsiteX15742" y="connsiteY15742"/>
              </a:cxn>
              <a:cxn ang="0">
                <a:pos x="connsiteX15743" y="connsiteY15743"/>
              </a:cxn>
              <a:cxn ang="0">
                <a:pos x="connsiteX15744" y="connsiteY15744"/>
              </a:cxn>
              <a:cxn ang="0">
                <a:pos x="connsiteX15745" y="connsiteY15745"/>
              </a:cxn>
              <a:cxn ang="0">
                <a:pos x="connsiteX15746" y="connsiteY15746"/>
              </a:cxn>
              <a:cxn ang="0">
                <a:pos x="connsiteX15747" y="connsiteY15747"/>
              </a:cxn>
              <a:cxn ang="0">
                <a:pos x="connsiteX15748" y="connsiteY15748"/>
              </a:cxn>
              <a:cxn ang="0">
                <a:pos x="connsiteX15749" y="connsiteY15749"/>
              </a:cxn>
              <a:cxn ang="0">
                <a:pos x="connsiteX15750" y="connsiteY15750"/>
              </a:cxn>
              <a:cxn ang="0">
                <a:pos x="connsiteX15751" y="connsiteY15751"/>
              </a:cxn>
              <a:cxn ang="0">
                <a:pos x="connsiteX15752" y="connsiteY15752"/>
              </a:cxn>
              <a:cxn ang="0">
                <a:pos x="connsiteX15753" y="connsiteY15753"/>
              </a:cxn>
              <a:cxn ang="0">
                <a:pos x="connsiteX15754" y="connsiteY15754"/>
              </a:cxn>
              <a:cxn ang="0">
                <a:pos x="connsiteX15755" y="connsiteY15755"/>
              </a:cxn>
              <a:cxn ang="0">
                <a:pos x="connsiteX15756" y="connsiteY15756"/>
              </a:cxn>
              <a:cxn ang="0">
                <a:pos x="connsiteX15757" y="connsiteY15757"/>
              </a:cxn>
              <a:cxn ang="0">
                <a:pos x="connsiteX15758" y="connsiteY15758"/>
              </a:cxn>
              <a:cxn ang="0">
                <a:pos x="connsiteX15759" y="connsiteY15759"/>
              </a:cxn>
              <a:cxn ang="0">
                <a:pos x="connsiteX15760" y="connsiteY15760"/>
              </a:cxn>
              <a:cxn ang="0">
                <a:pos x="connsiteX15761" y="connsiteY15761"/>
              </a:cxn>
              <a:cxn ang="0">
                <a:pos x="connsiteX15762" y="connsiteY15762"/>
              </a:cxn>
              <a:cxn ang="0">
                <a:pos x="connsiteX15763" y="connsiteY15763"/>
              </a:cxn>
              <a:cxn ang="0">
                <a:pos x="connsiteX15764" y="connsiteY15764"/>
              </a:cxn>
              <a:cxn ang="0">
                <a:pos x="connsiteX15765" y="connsiteY15765"/>
              </a:cxn>
              <a:cxn ang="0">
                <a:pos x="connsiteX15766" y="connsiteY15766"/>
              </a:cxn>
              <a:cxn ang="0">
                <a:pos x="connsiteX15767" y="connsiteY15767"/>
              </a:cxn>
              <a:cxn ang="0">
                <a:pos x="connsiteX15768" y="connsiteY15768"/>
              </a:cxn>
              <a:cxn ang="0">
                <a:pos x="connsiteX15769" y="connsiteY15769"/>
              </a:cxn>
              <a:cxn ang="0">
                <a:pos x="connsiteX15770" y="connsiteY15770"/>
              </a:cxn>
              <a:cxn ang="0">
                <a:pos x="connsiteX15771" y="connsiteY15771"/>
              </a:cxn>
              <a:cxn ang="0">
                <a:pos x="connsiteX15772" y="connsiteY15772"/>
              </a:cxn>
              <a:cxn ang="0">
                <a:pos x="connsiteX15773" y="connsiteY15773"/>
              </a:cxn>
              <a:cxn ang="0">
                <a:pos x="connsiteX15774" y="connsiteY15774"/>
              </a:cxn>
              <a:cxn ang="0">
                <a:pos x="connsiteX15775" y="connsiteY15775"/>
              </a:cxn>
              <a:cxn ang="0">
                <a:pos x="connsiteX15776" y="connsiteY15776"/>
              </a:cxn>
              <a:cxn ang="0">
                <a:pos x="connsiteX15777" y="connsiteY15777"/>
              </a:cxn>
              <a:cxn ang="0">
                <a:pos x="connsiteX15778" y="connsiteY15778"/>
              </a:cxn>
              <a:cxn ang="0">
                <a:pos x="connsiteX15779" y="connsiteY15779"/>
              </a:cxn>
              <a:cxn ang="0">
                <a:pos x="connsiteX15780" y="connsiteY15780"/>
              </a:cxn>
              <a:cxn ang="0">
                <a:pos x="connsiteX15781" y="connsiteY15781"/>
              </a:cxn>
              <a:cxn ang="0">
                <a:pos x="connsiteX15782" y="connsiteY15782"/>
              </a:cxn>
              <a:cxn ang="0">
                <a:pos x="connsiteX15783" y="connsiteY15783"/>
              </a:cxn>
              <a:cxn ang="0">
                <a:pos x="connsiteX15784" y="connsiteY15784"/>
              </a:cxn>
              <a:cxn ang="0">
                <a:pos x="connsiteX15785" y="connsiteY15785"/>
              </a:cxn>
              <a:cxn ang="0">
                <a:pos x="connsiteX15786" y="connsiteY15786"/>
              </a:cxn>
              <a:cxn ang="0">
                <a:pos x="connsiteX15787" y="connsiteY15787"/>
              </a:cxn>
              <a:cxn ang="0">
                <a:pos x="connsiteX15788" y="connsiteY15788"/>
              </a:cxn>
              <a:cxn ang="0">
                <a:pos x="connsiteX15789" y="connsiteY15789"/>
              </a:cxn>
              <a:cxn ang="0">
                <a:pos x="connsiteX15790" y="connsiteY15790"/>
              </a:cxn>
              <a:cxn ang="0">
                <a:pos x="connsiteX15791" y="connsiteY15791"/>
              </a:cxn>
              <a:cxn ang="0">
                <a:pos x="connsiteX15792" y="connsiteY15792"/>
              </a:cxn>
              <a:cxn ang="0">
                <a:pos x="connsiteX15793" y="connsiteY15793"/>
              </a:cxn>
              <a:cxn ang="0">
                <a:pos x="connsiteX15794" y="connsiteY15794"/>
              </a:cxn>
              <a:cxn ang="0">
                <a:pos x="connsiteX15795" y="connsiteY15795"/>
              </a:cxn>
              <a:cxn ang="0">
                <a:pos x="connsiteX15796" y="connsiteY15796"/>
              </a:cxn>
              <a:cxn ang="0">
                <a:pos x="connsiteX15797" y="connsiteY15797"/>
              </a:cxn>
              <a:cxn ang="0">
                <a:pos x="connsiteX15798" y="connsiteY15798"/>
              </a:cxn>
              <a:cxn ang="0">
                <a:pos x="connsiteX15799" y="connsiteY15799"/>
              </a:cxn>
              <a:cxn ang="0">
                <a:pos x="connsiteX15800" y="connsiteY15800"/>
              </a:cxn>
              <a:cxn ang="0">
                <a:pos x="connsiteX15801" y="connsiteY15801"/>
              </a:cxn>
              <a:cxn ang="0">
                <a:pos x="connsiteX15802" y="connsiteY15802"/>
              </a:cxn>
              <a:cxn ang="0">
                <a:pos x="connsiteX15803" y="connsiteY15803"/>
              </a:cxn>
              <a:cxn ang="0">
                <a:pos x="connsiteX15804" y="connsiteY15804"/>
              </a:cxn>
              <a:cxn ang="0">
                <a:pos x="connsiteX15805" y="connsiteY15805"/>
              </a:cxn>
              <a:cxn ang="0">
                <a:pos x="connsiteX15806" y="connsiteY15806"/>
              </a:cxn>
              <a:cxn ang="0">
                <a:pos x="connsiteX15807" y="connsiteY15807"/>
              </a:cxn>
              <a:cxn ang="0">
                <a:pos x="connsiteX15808" y="connsiteY15808"/>
              </a:cxn>
              <a:cxn ang="0">
                <a:pos x="connsiteX15809" y="connsiteY15809"/>
              </a:cxn>
              <a:cxn ang="0">
                <a:pos x="connsiteX15810" y="connsiteY15810"/>
              </a:cxn>
              <a:cxn ang="0">
                <a:pos x="connsiteX15811" y="connsiteY15811"/>
              </a:cxn>
              <a:cxn ang="0">
                <a:pos x="connsiteX15812" y="connsiteY15812"/>
              </a:cxn>
              <a:cxn ang="0">
                <a:pos x="connsiteX15813" y="connsiteY15813"/>
              </a:cxn>
              <a:cxn ang="0">
                <a:pos x="connsiteX15814" y="connsiteY15814"/>
              </a:cxn>
              <a:cxn ang="0">
                <a:pos x="connsiteX15815" y="connsiteY15815"/>
              </a:cxn>
              <a:cxn ang="0">
                <a:pos x="connsiteX15816" y="connsiteY15816"/>
              </a:cxn>
              <a:cxn ang="0">
                <a:pos x="connsiteX15817" y="connsiteY15817"/>
              </a:cxn>
              <a:cxn ang="0">
                <a:pos x="connsiteX15818" y="connsiteY15818"/>
              </a:cxn>
              <a:cxn ang="0">
                <a:pos x="connsiteX15819" y="connsiteY15819"/>
              </a:cxn>
              <a:cxn ang="0">
                <a:pos x="connsiteX15820" y="connsiteY15820"/>
              </a:cxn>
              <a:cxn ang="0">
                <a:pos x="connsiteX15821" y="connsiteY15821"/>
              </a:cxn>
              <a:cxn ang="0">
                <a:pos x="connsiteX15822" y="connsiteY15822"/>
              </a:cxn>
              <a:cxn ang="0">
                <a:pos x="connsiteX15823" y="connsiteY15823"/>
              </a:cxn>
              <a:cxn ang="0">
                <a:pos x="connsiteX15824" y="connsiteY15824"/>
              </a:cxn>
              <a:cxn ang="0">
                <a:pos x="connsiteX15825" y="connsiteY15825"/>
              </a:cxn>
              <a:cxn ang="0">
                <a:pos x="connsiteX15826" y="connsiteY15826"/>
              </a:cxn>
              <a:cxn ang="0">
                <a:pos x="connsiteX15827" y="connsiteY15827"/>
              </a:cxn>
              <a:cxn ang="0">
                <a:pos x="connsiteX15828" y="connsiteY15828"/>
              </a:cxn>
              <a:cxn ang="0">
                <a:pos x="connsiteX15829" y="connsiteY15829"/>
              </a:cxn>
              <a:cxn ang="0">
                <a:pos x="connsiteX15830" y="connsiteY15830"/>
              </a:cxn>
              <a:cxn ang="0">
                <a:pos x="connsiteX15831" y="connsiteY15831"/>
              </a:cxn>
              <a:cxn ang="0">
                <a:pos x="connsiteX15832" y="connsiteY15832"/>
              </a:cxn>
              <a:cxn ang="0">
                <a:pos x="connsiteX15833" y="connsiteY15833"/>
              </a:cxn>
              <a:cxn ang="0">
                <a:pos x="connsiteX15834" y="connsiteY15834"/>
              </a:cxn>
              <a:cxn ang="0">
                <a:pos x="connsiteX15835" y="connsiteY15835"/>
              </a:cxn>
              <a:cxn ang="0">
                <a:pos x="connsiteX15836" y="connsiteY15836"/>
              </a:cxn>
              <a:cxn ang="0">
                <a:pos x="connsiteX15837" y="connsiteY15837"/>
              </a:cxn>
              <a:cxn ang="0">
                <a:pos x="connsiteX15838" y="connsiteY15838"/>
              </a:cxn>
              <a:cxn ang="0">
                <a:pos x="connsiteX15839" y="connsiteY15839"/>
              </a:cxn>
              <a:cxn ang="0">
                <a:pos x="connsiteX15840" y="connsiteY15840"/>
              </a:cxn>
              <a:cxn ang="0">
                <a:pos x="connsiteX15841" y="connsiteY15841"/>
              </a:cxn>
              <a:cxn ang="0">
                <a:pos x="connsiteX15842" y="connsiteY15842"/>
              </a:cxn>
              <a:cxn ang="0">
                <a:pos x="connsiteX15843" y="connsiteY15843"/>
              </a:cxn>
              <a:cxn ang="0">
                <a:pos x="connsiteX15844" y="connsiteY15844"/>
              </a:cxn>
              <a:cxn ang="0">
                <a:pos x="connsiteX15845" y="connsiteY15845"/>
              </a:cxn>
              <a:cxn ang="0">
                <a:pos x="connsiteX15846" y="connsiteY15846"/>
              </a:cxn>
              <a:cxn ang="0">
                <a:pos x="connsiteX15847" y="connsiteY15847"/>
              </a:cxn>
              <a:cxn ang="0">
                <a:pos x="connsiteX15848" y="connsiteY15848"/>
              </a:cxn>
              <a:cxn ang="0">
                <a:pos x="connsiteX15849" y="connsiteY15849"/>
              </a:cxn>
              <a:cxn ang="0">
                <a:pos x="connsiteX15850" y="connsiteY15850"/>
              </a:cxn>
              <a:cxn ang="0">
                <a:pos x="connsiteX15851" y="connsiteY15851"/>
              </a:cxn>
              <a:cxn ang="0">
                <a:pos x="connsiteX15852" y="connsiteY15852"/>
              </a:cxn>
              <a:cxn ang="0">
                <a:pos x="connsiteX15853" y="connsiteY15853"/>
              </a:cxn>
              <a:cxn ang="0">
                <a:pos x="connsiteX15854" y="connsiteY15854"/>
              </a:cxn>
              <a:cxn ang="0">
                <a:pos x="connsiteX15855" y="connsiteY15855"/>
              </a:cxn>
              <a:cxn ang="0">
                <a:pos x="connsiteX15856" y="connsiteY15856"/>
              </a:cxn>
              <a:cxn ang="0">
                <a:pos x="connsiteX15857" y="connsiteY15857"/>
              </a:cxn>
              <a:cxn ang="0">
                <a:pos x="connsiteX15858" y="connsiteY15858"/>
              </a:cxn>
              <a:cxn ang="0">
                <a:pos x="connsiteX15859" y="connsiteY15859"/>
              </a:cxn>
              <a:cxn ang="0">
                <a:pos x="connsiteX15860" y="connsiteY15860"/>
              </a:cxn>
              <a:cxn ang="0">
                <a:pos x="connsiteX15861" y="connsiteY15861"/>
              </a:cxn>
              <a:cxn ang="0">
                <a:pos x="connsiteX15862" y="connsiteY15862"/>
              </a:cxn>
              <a:cxn ang="0">
                <a:pos x="connsiteX15863" y="connsiteY15863"/>
              </a:cxn>
              <a:cxn ang="0">
                <a:pos x="connsiteX15864" y="connsiteY15864"/>
              </a:cxn>
              <a:cxn ang="0">
                <a:pos x="connsiteX15865" y="connsiteY15865"/>
              </a:cxn>
              <a:cxn ang="0">
                <a:pos x="connsiteX15866" y="connsiteY15866"/>
              </a:cxn>
              <a:cxn ang="0">
                <a:pos x="connsiteX15867" y="connsiteY15867"/>
              </a:cxn>
              <a:cxn ang="0">
                <a:pos x="connsiteX15868" y="connsiteY15868"/>
              </a:cxn>
              <a:cxn ang="0">
                <a:pos x="connsiteX15869" y="connsiteY15869"/>
              </a:cxn>
              <a:cxn ang="0">
                <a:pos x="connsiteX15870" y="connsiteY15870"/>
              </a:cxn>
              <a:cxn ang="0">
                <a:pos x="connsiteX15871" y="connsiteY15871"/>
              </a:cxn>
              <a:cxn ang="0">
                <a:pos x="connsiteX15872" y="connsiteY15872"/>
              </a:cxn>
              <a:cxn ang="0">
                <a:pos x="connsiteX15873" y="connsiteY15873"/>
              </a:cxn>
              <a:cxn ang="0">
                <a:pos x="connsiteX15874" y="connsiteY15874"/>
              </a:cxn>
              <a:cxn ang="0">
                <a:pos x="connsiteX15875" y="connsiteY15875"/>
              </a:cxn>
              <a:cxn ang="0">
                <a:pos x="connsiteX15876" y="connsiteY15876"/>
              </a:cxn>
              <a:cxn ang="0">
                <a:pos x="connsiteX15877" y="connsiteY15877"/>
              </a:cxn>
              <a:cxn ang="0">
                <a:pos x="connsiteX15878" y="connsiteY15878"/>
              </a:cxn>
              <a:cxn ang="0">
                <a:pos x="connsiteX15879" y="connsiteY15879"/>
              </a:cxn>
              <a:cxn ang="0">
                <a:pos x="connsiteX15880" y="connsiteY15880"/>
              </a:cxn>
              <a:cxn ang="0">
                <a:pos x="connsiteX15881" y="connsiteY15881"/>
              </a:cxn>
              <a:cxn ang="0">
                <a:pos x="connsiteX15882" y="connsiteY15882"/>
              </a:cxn>
              <a:cxn ang="0">
                <a:pos x="connsiteX15883" y="connsiteY15883"/>
              </a:cxn>
              <a:cxn ang="0">
                <a:pos x="connsiteX15884" y="connsiteY15884"/>
              </a:cxn>
              <a:cxn ang="0">
                <a:pos x="connsiteX15885" y="connsiteY15885"/>
              </a:cxn>
              <a:cxn ang="0">
                <a:pos x="connsiteX15886" y="connsiteY15886"/>
              </a:cxn>
              <a:cxn ang="0">
                <a:pos x="connsiteX15887" y="connsiteY15887"/>
              </a:cxn>
              <a:cxn ang="0">
                <a:pos x="connsiteX15888" y="connsiteY15888"/>
              </a:cxn>
              <a:cxn ang="0">
                <a:pos x="connsiteX15889" y="connsiteY15889"/>
              </a:cxn>
              <a:cxn ang="0">
                <a:pos x="connsiteX15890" y="connsiteY15890"/>
              </a:cxn>
              <a:cxn ang="0">
                <a:pos x="connsiteX15891" y="connsiteY15891"/>
              </a:cxn>
              <a:cxn ang="0">
                <a:pos x="connsiteX15892" y="connsiteY15892"/>
              </a:cxn>
              <a:cxn ang="0">
                <a:pos x="connsiteX15893" y="connsiteY15893"/>
              </a:cxn>
              <a:cxn ang="0">
                <a:pos x="connsiteX15894" y="connsiteY15894"/>
              </a:cxn>
              <a:cxn ang="0">
                <a:pos x="connsiteX15895" y="connsiteY15895"/>
              </a:cxn>
              <a:cxn ang="0">
                <a:pos x="connsiteX15896" y="connsiteY15896"/>
              </a:cxn>
              <a:cxn ang="0">
                <a:pos x="connsiteX15897" y="connsiteY15897"/>
              </a:cxn>
              <a:cxn ang="0">
                <a:pos x="connsiteX15898" y="connsiteY15898"/>
              </a:cxn>
              <a:cxn ang="0">
                <a:pos x="connsiteX15899" y="connsiteY15899"/>
              </a:cxn>
              <a:cxn ang="0">
                <a:pos x="connsiteX15900" y="connsiteY15900"/>
              </a:cxn>
              <a:cxn ang="0">
                <a:pos x="connsiteX15901" y="connsiteY15901"/>
              </a:cxn>
              <a:cxn ang="0">
                <a:pos x="connsiteX15902" y="connsiteY15902"/>
              </a:cxn>
              <a:cxn ang="0">
                <a:pos x="connsiteX15903" y="connsiteY15903"/>
              </a:cxn>
              <a:cxn ang="0">
                <a:pos x="connsiteX15904" y="connsiteY15904"/>
              </a:cxn>
              <a:cxn ang="0">
                <a:pos x="connsiteX15905" y="connsiteY15905"/>
              </a:cxn>
              <a:cxn ang="0">
                <a:pos x="connsiteX15906" y="connsiteY15906"/>
              </a:cxn>
              <a:cxn ang="0">
                <a:pos x="connsiteX15907" y="connsiteY15907"/>
              </a:cxn>
              <a:cxn ang="0">
                <a:pos x="connsiteX15908" y="connsiteY15908"/>
              </a:cxn>
              <a:cxn ang="0">
                <a:pos x="connsiteX15909" y="connsiteY15909"/>
              </a:cxn>
              <a:cxn ang="0">
                <a:pos x="connsiteX15910" y="connsiteY15910"/>
              </a:cxn>
              <a:cxn ang="0">
                <a:pos x="connsiteX15911" y="connsiteY15911"/>
              </a:cxn>
              <a:cxn ang="0">
                <a:pos x="connsiteX15912" y="connsiteY15912"/>
              </a:cxn>
              <a:cxn ang="0">
                <a:pos x="connsiteX15913" y="connsiteY15913"/>
              </a:cxn>
              <a:cxn ang="0">
                <a:pos x="connsiteX15914" y="connsiteY15914"/>
              </a:cxn>
              <a:cxn ang="0">
                <a:pos x="connsiteX15915" y="connsiteY15915"/>
              </a:cxn>
              <a:cxn ang="0">
                <a:pos x="connsiteX15916" y="connsiteY15916"/>
              </a:cxn>
              <a:cxn ang="0">
                <a:pos x="connsiteX15917" y="connsiteY15917"/>
              </a:cxn>
              <a:cxn ang="0">
                <a:pos x="connsiteX15918" y="connsiteY15918"/>
              </a:cxn>
              <a:cxn ang="0">
                <a:pos x="connsiteX15919" y="connsiteY15919"/>
              </a:cxn>
              <a:cxn ang="0">
                <a:pos x="connsiteX15920" y="connsiteY15920"/>
              </a:cxn>
              <a:cxn ang="0">
                <a:pos x="connsiteX15921" y="connsiteY15921"/>
              </a:cxn>
              <a:cxn ang="0">
                <a:pos x="connsiteX15922" y="connsiteY15922"/>
              </a:cxn>
              <a:cxn ang="0">
                <a:pos x="connsiteX15923" y="connsiteY15923"/>
              </a:cxn>
              <a:cxn ang="0">
                <a:pos x="connsiteX15924" y="connsiteY15924"/>
              </a:cxn>
              <a:cxn ang="0">
                <a:pos x="connsiteX15925" y="connsiteY15925"/>
              </a:cxn>
              <a:cxn ang="0">
                <a:pos x="connsiteX15926" y="connsiteY15926"/>
              </a:cxn>
              <a:cxn ang="0">
                <a:pos x="connsiteX15927" y="connsiteY15927"/>
              </a:cxn>
              <a:cxn ang="0">
                <a:pos x="connsiteX15928" y="connsiteY15928"/>
              </a:cxn>
              <a:cxn ang="0">
                <a:pos x="connsiteX15929" y="connsiteY15929"/>
              </a:cxn>
              <a:cxn ang="0">
                <a:pos x="connsiteX15930" y="connsiteY15930"/>
              </a:cxn>
              <a:cxn ang="0">
                <a:pos x="connsiteX15931" y="connsiteY15931"/>
              </a:cxn>
              <a:cxn ang="0">
                <a:pos x="connsiteX15932" y="connsiteY15932"/>
              </a:cxn>
              <a:cxn ang="0">
                <a:pos x="connsiteX15933" y="connsiteY15933"/>
              </a:cxn>
              <a:cxn ang="0">
                <a:pos x="connsiteX15934" y="connsiteY15934"/>
              </a:cxn>
              <a:cxn ang="0">
                <a:pos x="connsiteX15935" y="connsiteY15935"/>
              </a:cxn>
              <a:cxn ang="0">
                <a:pos x="connsiteX15936" y="connsiteY15936"/>
              </a:cxn>
              <a:cxn ang="0">
                <a:pos x="connsiteX15937" y="connsiteY15937"/>
              </a:cxn>
              <a:cxn ang="0">
                <a:pos x="connsiteX15938" y="connsiteY15938"/>
              </a:cxn>
              <a:cxn ang="0">
                <a:pos x="connsiteX15939" y="connsiteY15939"/>
              </a:cxn>
              <a:cxn ang="0">
                <a:pos x="connsiteX15940" y="connsiteY15940"/>
              </a:cxn>
              <a:cxn ang="0">
                <a:pos x="connsiteX15941" y="connsiteY15941"/>
              </a:cxn>
              <a:cxn ang="0">
                <a:pos x="connsiteX15942" y="connsiteY15942"/>
              </a:cxn>
              <a:cxn ang="0">
                <a:pos x="connsiteX15943" y="connsiteY15943"/>
              </a:cxn>
              <a:cxn ang="0">
                <a:pos x="connsiteX15944" y="connsiteY15944"/>
              </a:cxn>
              <a:cxn ang="0">
                <a:pos x="connsiteX15945" y="connsiteY15945"/>
              </a:cxn>
              <a:cxn ang="0">
                <a:pos x="connsiteX15946" y="connsiteY15946"/>
              </a:cxn>
              <a:cxn ang="0">
                <a:pos x="connsiteX15947" y="connsiteY15947"/>
              </a:cxn>
              <a:cxn ang="0">
                <a:pos x="connsiteX15948" y="connsiteY15948"/>
              </a:cxn>
              <a:cxn ang="0">
                <a:pos x="connsiteX15949" y="connsiteY15949"/>
              </a:cxn>
              <a:cxn ang="0">
                <a:pos x="connsiteX15950" y="connsiteY15950"/>
              </a:cxn>
              <a:cxn ang="0">
                <a:pos x="connsiteX15951" y="connsiteY15951"/>
              </a:cxn>
              <a:cxn ang="0">
                <a:pos x="connsiteX15952" y="connsiteY15952"/>
              </a:cxn>
              <a:cxn ang="0">
                <a:pos x="connsiteX15953" y="connsiteY15953"/>
              </a:cxn>
              <a:cxn ang="0">
                <a:pos x="connsiteX15954" y="connsiteY15954"/>
              </a:cxn>
              <a:cxn ang="0">
                <a:pos x="connsiteX15955" y="connsiteY15955"/>
              </a:cxn>
              <a:cxn ang="0">
                <a:pos x="connsiteX15956" y="connsiteY15956"/>
              </a:cxn>
              <a:cxn ang="0">
                <a:pos x="connsiteX15957" y="connsiteY15957"/>
              </a:cxn>
              <a:cxn ang="0">
                <a:pos x="connsiteX15958" y="connsiteY15958"/>
              </a:cxn>
              <a:cxn ang="0">
                <a:pos x="connsiteX15959" y="connsiteY15959"/>
              </a:cxn>
              <a:cxn ang="0">
                <a:pos x="connsiteX15960" y="connsiteY15960"/>
              </a:cxn>
              <a:cxn ang="0">
                <a:pos x="connsiteX15961" y="connsiteY15961"/>
              </a:cxn>
              <a:cxn ang="0">
                <a:pos x="connsiteX15962" y="connsiteY15962"/>
              </a:cxn>
              <a:cxn ang="0">
                <a:pos x="connsiteX15963" y="connsiteY15963"/>
              </a:cxn>
              <a:cxn ang="0">
                <a:pos x="connsiteX15964" y="connsiteY15964"/>
              </a:cxn>
              <a:cxn ang="0">
                <a:pos x="connsiteX15965" y="connsiteY15965"/>
              </a:cxn>
              <a:cxn ang="0">
                <a:pos x="connsiteX15966" y="connsiteY15966"/>
              </a:cxn>
              <a:cxn ang="0">
                <a:pos x="connsiteX15967" y="connsiteY15967"/>
              </a:cxn>
              <a:cxn ang="0">
                <a:pos x="connsiteX15968" y="connsiteY15968"/>
              </a:cxn>
              <a:cxn ang="0">
                <a:pos x="connsiteX15969" y="connsiteY15969"/>
              </a:cxn>
              <a:cxn ang="0">
                <a:pos x="connsiteX15970" y="connsiteY15970"/>
              </a:cxn>
              <a:cxn ang="0">
                <a:pos x="connsiteX15971" y="connsiteY15971"/>
              </a:cxn>
              <a:cxn ang="0">
                <a:pos x="connsiteX15972" y="connsiteY15972"/>
              </a:cxn>
              <a:cxn ang="0">
                <a:pos x="connsiteX15973" y="connsiteY15973"/>
              </a:cxn>
              <a:cxn ang="0">
                <a:pos x="connsiteX15974" y="connsiteY15974"/>
              </a:cxn>
              <a:cxn ang="0">
                <a:pos x="connsiteX15975" y="connsiteY15975"/>
              </a:cxn>
              <a:cxn ang="0">
                <a:pos x="connsiteX15976" y="connsiteY15976"/>
              </a:cxn>
              <a:cxn ang="0">
                <a:pos x="connsiteX15977" y="connsiteY15977"/>
              </a:cxn>
              <a:cxn ang="0">
                <a:pos x="connsiteX15978" y="connsiteY15978"/>
              </a:cxn>
              <a:cxn ang="0">
                <a:pos x="connsiteX15979" y="connsiteY15979"/>
              </a:cxn>
              <a:cxn ang="0">
                <a:pos x="connsiteX15980" y="connsiteY15980"/>
              </a:cxn>
              <a:cxn ang="0">
                <a:pos x="connsiteX15981" y="connsiteY15981"/>
              </a:cxn>
              <a:cxn ang="0">
                <a:pos x="connsiteX15982" y="connsiteY15982"/>
              </a:cxn>
              <a:cxn ang="0">
                <a:pos x="connsiteX15983" y="connsiteY15983"/>
              </a:cxn>
              <a:cxn ang="0">
                <a:pos x="connsiteX15984" y="connsiteY15984"/>
              </a:cxn>
              <a:cxn ang="0">
                <a:pos x="connsiteX15985" y="connsiteY15985"/>
              </a:cxn>
              <a:cxn ang="0">
                <a:pos x="connsiteX15986" y="connsiteY15986"/>
              </a:cxn>
              <a:cxn ang="0">
                <a:pos x="connsiteX15987" y="connsiteY15987"/>
              </a:cxn>
              <a:cxn ang="0">
                <a:pos x="connsiteX15988" y="connsiteY15988"/>
              </a:cxn>
              <a:cxn ang="0">
                <a:pos x="connsiteX15989" y="connsiteY15989"/>
              </a:cxn>
              <a:cxn ang="0">
                <a:pos x="connsiteX15990" y="connsiteY15990"/>
              </a:cxn>
              <a:cxn ang="0">
                <a:pos x="connsiteX15991" y="connsiteY15991"/>
              </a:cxn>
              <a:cxn ang="0">
                <a:pos x="connsiteX15992" y="connsiteY15992"/>
              </a:cxn>
              <a:cxn ang="0">
                <a:pos x="connsiteX15993" y="connsiteY15993"/>
              </a:cxn>
              <a:cxn ang="0">
                <a:pos x="connsiteX15994" y="connsiteY15994"/>
              </a:cxn>
              <a:cxn ang="0">
                <a:pos x="connsiteX15995" y="connsiteY15995"/>
              </a:cxn>
              <a:cxn ang="0">
                <a:pos x="connsiteX15996" y="connsiteY15996"/>
              </a:cxn>
              <a:cxn ang="0">
                <a:pos x="connsiteX15997" y="connsiteY15997"/>
              </a:cxn>
              <a:cxn ang="0">
                <a:pos x="connsiteX15998" y="connsiteY15998"/>
              </a:cxn>
              <a:cxn ang="0">
                <a:pos x="connsiteX15999" y="connsiteY15999"/>
              </a:cxn>
              <a:cxn ang="0">
                <a:pos x="connsiteX16000" y="connsiteY16000"/>
              </a:cxn>
              <a:cxn ang="0">
                <a:pos x="connsiteX16001" y="connsiteY16001"/>
              </a:cxn>
              <a:cxn ang="0">
                <a:pos x="connsiteX16002" y="connsiteY16002"/>
              </a:cxn>
              <a:cxn ang="0">
                <a:pos x="connsiteX16003" y="connsiteY16003"/>
              </a:cxn>
              <a:cxn ang="0">
                <a:pos x="connsiteX16004" y="connsiteY16004"/>
              </a:cxn>
              <a:cxn ang="0">
                <a:pos x="connsiteX16005" y="connsiteY16005"/>
              </a:cxn>
              <a:cxn ang="0">
                <a:pos x="connsiteX16006" y="connsiteY16006"/>
              </a:cxn>
              <a:cxn ang="0">
                <a:pos x="connsiteX16007" y="connsiteY16007"/>
              </a:cxn>
              <a:cxn ang="0">
                <a:pos x="connsiteX16008" y="connsiteY16008"/>
              </a:cxn>
              <a:cxn ang="0">
                <a:pos x="connsiteX16009" y="connsiteY16009"/>
              </a:cxn>
              <a:cxn ang="0">
                <a:pos x="connsiteX16010" y="connsiteY16010"/>
              </a:cxn>
              <a:cxn ang="0">
                <a:pos x="connsiteX16011" y="connsiteY16011"/>
              </a:cxn>
              <a:cxn ang="0">
                <a:pos x="connsiteX16012" y="connsiteY16012"/>
              </a:cxn>
              <a:cxn ang="0">
                <a:pos x="connsiteX16013" y="connsiteY16013"/>
              </a:cxn>
              <a:cxn ang="0">
                <a:pos x="connsiteX16014" y="connsiteY16014"/>
              </a:cxn>
              <a:cxn ang="0">
                <a:pos x="connsiteX16015" y="connsiteY16015"/>
              </a:cxn>
              <a:cxn ang="0">
                <a:pos x="connsiteX16016" y="connsiteY16016"/>
              </a:cxn>
              <a:cxn ang="0">
                <a:pos x="connsiteX16017" y="connsiteY16017"/>
              </a:cxn>
              <a:cxn ang="0">
                <a:pos x="connsiteX16018" y="connsiteY16018"/>
              </a:cxn>
              <a:cxn ang="0">
                <a:pos x="connsiteX16019" y="connsiteY16019"/>
              </a:cxn>
              <a:cxn ang="0">
                <a:pos x="connsiteX16020" y="connsiteY16020"/>
              </a:cxn>
              <a:cxn ang="0">
                <a:pos x="connsiteX16021" y="connsiteY16021"/>
              </a:cxn>
              <a:cxn ang="0">
                <a:pos x="connsiteX16022" y="connsiteY16022"/>
              </a:cxn>
              <a:cxn ang="0">
                <a:pos x="connsiteX16023" y="connsiteY16023"/>
              </a:cxn>
              <a:cxn ang="0">
                <a:pos x="connsiteX16024" y="connsiteY16024"/>
              </a:cxn>
              <a:cxn ang="0">
                <a:pos x="connsiteX16025" y="connsiteY16025"/>
              </a:cxn>
              <a:cxn ang="0">
                <a:pos x="connsiteX16026" y="connsiteY16026"/>
              </a:cxn>
              <a:cxn ang="0">
                <a:pos x="connsiteX16027" y="connsiteY16027"/>
              </a:cxn>
              <a:cxn ang="0">
                <a:pos x="connsiteX16028" y="connsiteY16028"/>
              </a:cxn>
              <a:cxn ang="0">
                <a:pos x="connsiteX16029" y="connsiteY16029"/>
              </a:cxn>
              <a:cxn ang="0">
                <a:pos x="connsiteX16030" y="connsiteY16030"/>
              </a:cxn>
              <a:cxn ang="0">
                <a:pos x="connsiteX16031" y="connsiteY16031"/>
              </a:cxn>
              <a:cxn ang="0">
                <a:pos x="connsiteX16032" y="connsiteY16032"/>
              </a:cxn>
              <a:cxn ang="0">
                <a:pos x="connsiteX16033" y="connsiteY16033"/>
              </a:cxn>
              <a:cxn ang="0">
                <a:pos x="connsiteX16034" y="connsiteY16034"/>
              </a:cxn>
              <a:cxn ang="0">
                <a:pos x="connsiteX16035" y="connsiteY16035"/>
              </a:cxn>
              <a:cxn ang="0">
                <a:pos x="connsiteX16036" y="connsiteY16036"/>
              </a:cxn>
              <a:cxn ang="0">
                <a:pos x="connsiteX16037" y="connsiteY16037"/>
              </a:cxn>
              <a:cxn ang="0">
                <a:pos x="connsiteX16038" y="connsiteY16038"/>
              </a:cxn>
              <a:cxn ang="0">
                <a:pos x="connsiteX16039" y="connsiteY16039"/>
              </a:cxn>
              <a:cxn ang="0">
                <a:pos x="connsiteX16040" y="connsiteY16040"/>
              </a:cxn>
              <a:cxn ang="0">
                <a:pos x="connsiteX16041" y="connsiteY16041"/>
              </a:cxn>
              <a:cxn ang="0">
                <a:pos x="connsiteX16042" y="connsiteY16042"/>
              </a:cxn>
              <a:cxn ang="0">
                <a:pos x="connsiteX16043" y="connsiteY16043"/>
              </a:cxn>
              <a:cxn ang="0">
                <a:pos x="connsiteX16044" y="connsiteY16044"/>
              </a:cxn>
              <a:cxn ang="0">
                <a:pos x="connsiteX16045" y="connsiteY16045"/>
              </a:cxn>
              <a:cxn ang="0">
                <a:pos x="connsiteX16046" y="connsiteY16046"/>
              </a:cxn>
              <a:cxn ang="0">
                <a:pos x="connsiteX16047" y="connsiteY16047"/>
              </a:cxn>
              <a:cxn ang="0">
                <a:pos x="connsiteX16048" y="connsiteY16048"/>
              </a:cxn>
              <a:cxn ang="0">
                <a:pos x="connsiteX16049" y="connsiteY16049"/>
              </a:cxn>
              <a:cxn ang="0">
                <a:pos x="connsiteX16050" y="connsiteY16050"/>
              </a:cxn>
              <a:cxn ang="0">
                <a:pos x="connsiteX16051" y="connsiteY16051"/>
              </a:cxn>
              <a:cxn ang="0">
                <a:pos x="connsiteX16052" y="connsiteY16052"/>
              </a:cxn>
              <a:cxn ang="0">
                <a:pos x="connsiteX16053" y="connsiteY16053"/>
              </a:cxn>
              <a:cxn ang="0">
                <a:pos x="connsiteX16054" y="connsiteY16054"/>
              </a:cxn>
              <a:cxn ang="0">
                <a:pos x="connsiteX16055" y="connsiteY16055"/>
              </a:cxn>
              <a:cxn ang="0">
                <a:pos x="connsiteX16056" y="connsiteY16056"/>
              </a:cxn>
              <a:cxn ang="0">
                <a:pos x="connsiteX16057" y="connsiteY16057"/>
              </a:cxn>
              <a:cxn ang="0">
                <a:pos x="connsiteX16058" y="connsiteY16058"/>
              </a:cxn>
              <a:cxn ang="0">
                <a:pos x="connsiteX16059" y="connsiteY16059"/>
              </a:cxn>
              <a:cxn ang="0">
                <a:pos x="connsiteX16060" y="connsiteY16060"/>
              </a:cxn>
              <a:cxn ang="0">
                <a:pos x="connsiteX16061" y="connsiteY16061"/>
              </a:cxn>
              <a:cxn ang="0">
                <a:pos x="connsiteX16062" y="connsiteY16062"/>
              </a:cxn>
              <a:cxn ang="0">
                <a:pos x="connsiteX16063" y="connsiteY16063"/>
              </a:cxn>
              <a:cxn ang="0">
                <a:pos x="connsiteX16064" y="connsiteY16064"/>
              </a:cxn>
              <a:cxn ang="0">
                <a:pos x="connsiteX16065" y="connsiteY16065"/>
              </a:cxn>
              <a:cxn ang="0">
                <a:pos x="connsiteX16066" y="connsiteY16066"/>
              </a:cxn>
              <a:cxn ang="0">
                <a:pos x="connsiteX16067" y="connsiteY16067"/>
              </a:cxn>
              <a:cxn ang="0">
                <a:pos x="connsiteX16068" y="connsiteY16068"/>
              </a:cxn>
              <a:cxn ang="0">
                <a:pos x="connsiteX16069" y="connsiteY16069"/>
              </a:cxn>
              <a:cxn ang="0">
                <a:pos x="connsiteX16070" y="connsiteY16070"/>
              </a:cxn>
              <a:cxn ang="0">
                <a:pos x="connsiteX16071" y="connsiteY16071"/>
              </a:cxn>
              <a:cxn ang="0">
                <a:pos x="connsiteX16072" y="connsiteY16072"/>
              </a:cxn>
              <a:cxn ang="0">
                <a:pos x="connsiteX16073" y="connsiteY16073"/>
              </a:cxn>
              <a:cxn ang="0">
                <a:pos x="connsiteX16074" y="connsiteY16074"/>
              </a:cxn>
              <a:cxn ang="0">
                <a:pos x="connsiteX16075" y="connsiteY16075"/>
              </a:cxn>
              <a:cxn ang="0">
                <a:pos x="connsiteX16076" y="connsiteY16076"/>
              </a:cxn>
              <a:cxn ang="0">
                <a:pos x="connsiteX16077" y="connsiteY16077"/>
              </a:cxn>
              <a:cxn ang="0">
                <a:pos x="connsiteX16078" y="connsiteY16078"/>
              </a:cxn>
              <a:cxn ang="0">
                <a:pos x="connsiteX16079" y="connsiteY16079"/>
              </a:cxn>
              <a:cxn ang="0">
                <a:pos x="connsiteX16080" y="connsiteY16080"/>
              </a:cxn>
              <a:cxn ang="0">
                <a:pos x="connsiteX16081" y="connsiteY16081"/>
              </a:cxn>
              <a:cxn ang="0">
                <a:pos x="connsiteX16082" y="connsiteY16082"/>
              </a:cxn>
              <a:cxn ang="0">
                <a:pos x="connsiteX16083" y="connsiteY16083"/>
              </a:cxn>
              <a:cxn ang="0">
                <a:pos x="connsiteX16084" y="connsiteY16084"/>
              </a:cxn>
              <a:cxn ang="0">
                <a:pos x="connsiteX16085" y="connsiteY16085"/>
              </a:cxn>
              <a:cxn ang="0">
                <a:pos x="connsiteX16086" y="connsiteY16086"/>
              </a:cxn>
              <a:cxn ang="0">
                <a:pos x="connsiteX16087" y="connsiteY16087"/>
              </a:cxn>
              <a:cxn ang="0">
                <a:pos x="connsiteX16088" y="connsiteY16088"/>
              </a:cxn>
              <a:cxn ang="0">
                <a:pos x="connsiteX16089" y="connsiteY16089"/>
              </a:cxn>
              <a:cxn ang="0">
                <a:pos x="connsiteX16090" y="connsiteY16090"/>
              </a:cxn>
              <a:cxn ang="0">
                <a:pos x="connsiteX16091" y="connsiteY16091"/>
              </a:cxn>
              <a:cxn ang="0">
                <a:pos x="connsiteX16092" y="connsiteY16092"/>
              </a:cxn>
              <a:cxn ang="0">
                <a:pos x="connsiteX16093" y="connsiteY16093"/>
              </a:cxn>
              <a:cxn ang="0">
                <a:pos x="connsiteX16094" y="connsiteY16094"/>
              </a:cxn>
              <a:cxn ang="0">
                <a:pos x="connsiteX16095" y="connsiteY16095"/>
              </a:cxn>
              <a:cxn ang="0">
                <a:pos x="connsiteX16096" y="connsiteY16096"/>
              </a:cxn>
              <a:cxn ang="0">
                <a:pos x="connsiteX16097" y="connsiteY16097"/>
              </a:cxn>
              <a:cxn ang="0">
                <a:pos x="connsiteX16098" y="connsiteY16098"/>
              </a:cxn>
              <a:cxn ang="0">
                <a:pos x="connsiteX16099" y="connsiteY16099"/>
              </a:cxn>
              <a:cxn ang="0">
                <a:pos x="connsiteX16100" y="connsiteY16100"/>
              </a:cxn>
              <a:cxn ang="0">
                <a:pos x="connsiteX16101" y="connsiteY16101"/>
              </a:cxn>
              <a:cxn ang="0">
                <a:pos x="connsiteX16102" y="connsiteY16102"/>
              </a:cxn>
              <a:cxn ang="0">
                <a:pos x="connsiteX16103" y="connsiteY16103"/>
              </a:cxn>
              <a:cxn ang="0">
                <a:pos x="connsiteX16104" y="connsiteY16104"/>
              </a:cxn>
              <a:cxn ang="0">
                <a:pos x="connsiteX16105" y="connsiteY16105"/>
              </a:cxn>
              <a:cxn ang="0">
                <a:pos x="connsiteX16106" y="connsiteY16106"/>
              </a:cxn>
              <a:cxn ang="0">
                <a:pos x="connsiteX16107" y="connsiteY16107"/>
              </a:cxn>
              <a:cxn ang="0">
                <a:pos x="connsiteX16108" y="connsiteY16108"/>
              </a:cxn>
              <a:cxn ang="0">
                <a:pos x="connsiteX16109" y="connsiteY16109"/>
              </a:cxn>
              <a:cxn ang="0">
                <a:pos x="connsiteX16110" y="connsiteY16110"/>
              </a:cxn>
              <a:cxn ang="0">
                <a:pos x="connsiteX16111" y="connsiteY16111"/>
              </a:cxn>
              <a:cxn ang="0">
                <a:pos x="connsiteX16112" y="connsiteY16112"/>
              </a:cxn>
              <a:cxn ang="0">
                <a:pos x="connsiteX16113" y="connsiteY16113"/>
              </a:cxn>
              <a:cxn ang="0">
                <a:pos x="connsiteX16114" y="connsiteY16114"/>
              </a:cxn>
              <a:cxn ang="0">
                <a:pos x="connsiteX16115" y="connsiteY16115"/>
              </a:cxn>
              <a:cxn ang="0">
                <a:pos x="connsiteX16116" y="connsiteY16116"/>
              </a:cxn>
              <a:cxn ang="0">
                <a:pos x="connsiteX16117" y="connsiteY16117"/>
              </a:cxn>
              <a:cxn ang="0">
                <a:pos x="connsiteX16118" y="connsiteY16118"/>
              </a:cxn>
              <a:cxn ang="0">
                <a:pos x="connsiteX16119" y="connsiteY16119"/>
              </a:cxn>
              <a:cxn ang="0">
                <a:pos x="connsiteX16120" y="connsiteY16120"/>
              </a:cxn>
              <a:cxn ang="0">
                <a:pos x="connsiteX16121" y="connsiteY16121"/>
              </a:cxn>
              <a:cxn ang="0">
                <a:pos x="connsiteX16122" y="connsiteY16122"/>
              </a:cxn>
              <a:cxn ang="0">
                <a:pos x="connsiteX16123" y="connsiteY16123"/>
              </a:cxn>
              <a:cxn ang="0">
                <a:pos x="connsiteX16124" y="connsiteY16124"/>
              </a:cxn>
              <a:cxn ang="0">
                <a:pos x="connsiteX16125" y="connsiteY16125"/>
              </a:cxn>
              <a:cxn ang="0">
                <a:pos x="connsiteX16126" y="connsiteY16126"/>
              </a:cxn>
              <a:cxn ang="0">
                <a:pos x="connsiteX16127" y="connsiteY16127"/>
              </a:cxn>
              <a:cxn ang="0">
                <a:pos x="connsiteX16128" y="connsiteY16128"/>
              </a:cxn>
              <a:cxn ang="0">
                <a:pos x="connsiteX16129" y="connsiteY16129"/>
              </a:cxn>
              <a:cxn ang="0">
                <a:pos x="connsiteX16130" y="connsiteY16130"/>
              </a:cxn>
              <a:cxn ang="0">
                <a:pos x="connsiteX16131" y="connsiteY16131"/>
              </a:cxn>
              <a:cxn ang="0">
                <a:pos x="connsiteX16132" y="connsiteY16132"/>
              </a:cxn>
              <a:cxn ang="0">
                <a:pos x="connsiteX16133" y="connsiteY16133"/>
              </a:cxn>
              <a:cxn ang="0">
                <a:pos x="connsiteX16134" y="connsiteY16134"/>
              </a:cxn>
              <a:cxn ang="0">
                <a:pos x="connsiteX16135" y="connsiteY16135"/>
              </a:cxn>
              <a:cxn ang="0">
                <a:pos x="connsiteX16136" y="connsiteY16136"/>
              </a:cxn>
              <a:cxn ang="0">
                <a:pos x="connsiteX16137" y="connsiteY16137"/>
              </a:cxn>
              <a:cxn ang="0">
                <a:pos x="connsiteX16138" y="connsiteY16138"/>
              </a:cxn>
              <a:cxn ang="0">
                <a:pos x="connsiteX16139" y="connsiteY16139"/>
              </a:cxn>
              <a:cxn ang="0">
                <a:pos x="connsiteX16140" y="connsiteY16140"/>
              </a:cxn>
              <a:cxn ang="0">
                <a:pos x="connsiteX16141" y="connsiteY16141"/>
              </a:cxn>
              <a:cxn ang="0">
                <a:pos x="connsiteX16142" y="connsiteY16142"/>
              </a:cxn>
              <a:cxn ang="0">
                <a:pos x="connsiteX16143" y="connsiteY16143"/>
              </a:cxn>
              <a:cxn ang="0">
                <a:pos x="connsiteX16144" y="connsiteY16144"/>
              </a:cxn>
              <a:cxn ang="0">
                <a:pos x="connsiteX16145" y="connsiteY16145"/>
              </a:cxn>
              <a:cxn ang="0">
                <a:pos x="connsiteX16146" y="connsiteY16146"/>
              </a:cxn>
              <a:cxn ang="0">
                <a:pos x="connsiteX16147" y="connsiteY16147"/>
              </a:cxn>
              <a:cxn ang="0">
                <a:pos x="connsiteX16148" y="connsiteY16148"/>
              </a:cxn>
              <a:cxn ang="0">
                <a:pos x="connsiteX16149" y="connsiteY16149"/>
              </a:cxn>
              <a:cxn ang="0">
                <a:pos x="connsiteX16150" y="connsiteY16150"/>
              </a:cxn>
              <a:cxn ang="0">
                <a:pos x="connsiteX16151" y="connsiteY16151"/>
              </a:cxn>
              <a:cxn ang="0">
                <a:pos x="connsiteX16152" y="connsiteY16152"/>
              </a:cxn>
              <a:cxn ang="0">
                <a:pos x="connsiteX16153" y="connsiteY16153"/>
              </a:cxn>
              <a:cxn ang="0">
                <a:pos x="connsiteX16154" y="connsiteY16154"/>
              </a:cxn>
              <a:cxn ang="0">
                <a:pos x="connsiteX16155" y="connsiteY16155"/>
              </a:cxn>
              <a:cxn ang="0">
                <a:pos x="connsiteX16156" y="connsiteY16156"/>
              </a:cxn>
              <a:cxn ang="0">
                <a:pos x="connsiteX16157" y="connsiteY16157"/>
              </a:cxn>
              <a:cxn ang="0">
                <a:pos x="connsiteX16158" y="connsiteY16158"/>
              </a:cxn>
              <a:cxn ang="0">
                <a:pos x="connsiteX16159" y="connsiteY16159"/>
              </a:cxn>
              <a:cxn ang="0">
                <a:pos x="connsiteX16160" y="connsiteY16160"/>
              </a:cxn>
              <a:cxn ang="0">
                <a:pos x="connsiteX16161" y="connsiteY16161"/>
              </a:cxn>
              <a:cxn ang="0">
                <a:pos x="connsiteX16162" y="connsiteY16162"/>
              </a:cxn>
              <a:cxn ang="0">
                <a:pos x="connsiteX16163" y="connsiteY16163"/>
              </a:cxn>
              <a:cxn ang="0">
                <a:pos x="connsiteX16164" y="connsiteY16164"/>
              </a:cxn>
              <a:cxn ang="0">
                <a:pos x="connsiteX16165" y="connsiteY16165"/>
              </a:cxn>
              <a:cxn ang="0">
                <a:pos x="connsiteX16166" y="connsiteY16166"/>
              </a:cxn>
              <a:cxn ang="0">
                <a:pos x="connsiteX16167" y="connsiteY16167"/>
              </a:cxn>
              <a:cxn ang="0">
                <a:pos x="connsiteX16168" y="connsiteY16168"/>
              </a:cxn>
              <a:cxn ang="0">
                <a:pos x="connsiteX16169" y="connsiteY16169"/>
              </a:cxn>
              <a:cxn ang="0">
                <a:pos x="connsiteX16170" y="connsiteY16170"/>
              </a:cxn>
              <a:cxn ang="0">
                <a:pos x="connsiteX16171" y="connsiteY16171"/>
              </a:cxn>
              <a:cxn ang="0">
                <a:pos x="connsiteX16172" y="connsiteY16172"/>
              </a:cxn>
              <a:cxn ang="0">
                <a:pos x="connsiteX16173" y="connsiteY16173"/>
              </a:cxn>
              <a:cxn ang="0">
                <a:pos x="connsiteX16174" y="connsiteY16174"/>
              </a:cxn>
              <a:cxn ang="0">
                <a:pos x="connsiteX16175" y="connsiteY16175"/>
              </a:cxn>
              <a:cxn ang="0">
                <a:pos x="connsiteX16176" y="connsiteY16176"/>
              </a:cxn>
              <a:cxn ang="0">
                <a:pos x="connsiteX16177" y="connsiteY16177"/>
              </a:cxn>
              <a:cxn ang="0">
                <a:pos x="connsiteX16178" y="connsiteY16178"/>
              </a:cxn>
              <a:cxn ang="0">
                <a:pos x="connsiteX16179" y="connsiteY16179"/>
              </a:cxn>
              <a:cxn ang="0">
                <a:pos x="connsiteX16180" y="connsiteY16180"/>
              </a:cxn>
              <a:cxn ang="0">
                <a:pos x="connsiteX16181" y="connsiteY16181"/>
              </a:cxn>
              <a:cxn ang="0">
                <a:pos x="connsiteX16182" y="connsiteY16182"/>
              </a:cxn>
              <a:cxn ang="0">
                <a:pos x="connsiteX16183" y="connsiteY16183"/>
              </a:cxn>
              <a:cxn ang="0">
                <a:pos x="connsiteX16184" y="connsiteY16184"/>
              </a:cxn>
              <a:cxn ang="0">
                <a:pos x="connsiteX16185" y="connsiteY16185"/>
              </a:cxn>
              <a:cxn ang="0">
                <a:pos x="connsiteX16186" y="connsiteY16186"/>
              </a:cxn>
              <a:cxn ang="0">
                <a:pos x="connsiteX16187" y="connsiteY16187"/>
              </a:cxn>
              <a:cxn ang="0">
                <a:pos x="connsiteX16188" y="connsiteY16188"/>
              </a:cxn>
              <a:cxn ang="0">
                <a:pos x="connsiteX16189" y="connsiteY16189"/>
              </a:cxn>
              <a:cxn ang="0">
                <a:pos x="connsiteX16190" y="connsiteY16190"/>
              </a:cxn>
              <a:cxn ang="0">
                <a:pos x="connsiteX16191" y="connsiteY16191"/>
              </a:cxn>
              <a:cxn ang="0">
                <a:pos x="connsiteX16192" y="connsiteY16192"/>
              </a:cxn>
              <a:cxn ang="0">
                <a:pos x="connsiteX16193" y="connsiteY16193"/>
              </a:cxn>
              <a:cxn ang="0">
                <a:pos x="connsiteX16194" y="connsiteY16194"/>
              </a:cxn>
              <a:cxn ang="0">
                <a:pos x="connsiteX16195" y="connsiteY16195"/>
              </a:cxn>
              <a:cxn ang="0">
                <a:pos x="connsiteX16196" y="connsiteY16196"/>
              </a:cxn>
              <a:cxn ang="0">
                <a:pos x="connsiteX16197" y="connsiteY16197"/>
              </a:cxn>
              <a:cxn ang="0">
                <a:pos x="connsiteX16198" y="connsiteY16198"/>
              </a:cxn>
              <a:cxn ang="0">
                <a:pos x="connsiteX16199" y="connsiteY16199"/>
              </a:cxn>
              <a:cxn ang="0">
                <a:pos x="connsiteX16200" y="connsiteY16200"/>
              </a:cxn>
              <a:cxn ang="0">
                <a:pos x="connsiteX16201" y="connsiteY16201"/>
              </a:cxn>
              <a:cxn ang="0">
                <a:pos x="connsiteX16202" y="connsiteY16202"/>
              </a:cxn>
              <a:cxn ang="0">
                <a:pos x="connsiteX16203" y="connsiteY16203"/>
              </a:cxn>
              <a:cxn ang="0">
                <a:pos x="connsiteX16204" y="connsiteY16204"/>
              </a:cxn>
              <a:cxn ang="0">
                <a:pos x="connsiteX16205" y="connsiteY16205"/>
              </a:cxn>
              <a:cxn ang="0">
                <a:pos x="connsiteX16206" y="connsiteY16206"/>
              </a:cxn>
              <a:cxn ang="0">
                <a:pos x="connsiteX16207" y="connsiteY16207"/>
              </a:cxn>
              <a:cxn ang="0">
                <a:pos x="connsiteX16208" y="connsiteY16208"/>
              </a:cxn>
              <a:cxn ang="0">
                <a:pos x="connsiteX16209" y="connsiteY16209"/>
              </a:cxn>
              <a:cxn ang="0">
                <a:pos x="connsiteX16210" y="connsiteY16210"/>
              </a:cxn>
              <a:cxn ang="0">
                <a:pos x="connsiteX16211" y="connsiteY16211"/>
              </a:cxn>
              <a:cxn ang="0">
                <a:pos x="connsiteX16212" y="connsiteY16212"/>
              </a:cxn>
              <a:cxn ang="0">
                <a:pos x="connsiteX16213" y="connsiteY16213"/>
              </a:cxn>
              <a:cxn ang="0">
                <a:pos x="connsiteX16214" y="connsiteY16214"/>
              </a:cxn>
              <a:cxn ang="0">
                <a:pos x="connsiteX16215" y="connsiteY16215"/>
              </a:cxn>
              <a:cxn ang="0">
                <a:pos x="connsiteX16216" y="connsiteY16216"/>
              </a:cxn>
              <a:cxn ang="0">
                <a:pos x="connsiteX16217" y="connsiteY16217"/>
              </a:cxn>
              <a:cxn ang="0">
                <a:pos x="connsiteX16218" y="connsiteY16218"/>
              </a:cxn>
              <a:cxn ang="0">
                <a:pos x="connsiteX16219" y="connsiteY16219"/>
              </a:cxn>
              <a:cxn ang="0">
                <a:pos x="connsiteX16220" y="connsiteY16220"/>
              </a:cxn>
              <a:cxn ang="0">
                <a:pos x="connsiteX16221" y="connsiteY16221"/>
              </a:cxn>
              <a:cxn ang="0">
                <a:pos x="connsiteX16222" y="connsiteY16222"/>
              </a:cxn>
              <a:cxn ang="0">
                <a:pos x="connsiteX16223" y="connsiteY16223"/>
              </a:cxn>
              <a:cxn ang="0">
                <a:pos x="connsiteX16224" y="connsiteY16224"/>
              </a:cxn>
              <a:cxn ang="0">
                <a:pos x="connsiteX16225" y="connsiteY16225"/>
              </a:cxn>
              <a:cxn ang="0">
                <a:pos x="connsiteX16226" y="connsiteY16226"/>
              </a:cxn>
              <a:cxn ang="0">
                <a:pos x="connsiteX16227" y="connsiteY16227"/>
              </a:cxn>
              <a:cxn ang="0">
                <a:pos x="connsiteX16228" y="connsiteY16228"/>
              </a:cxn>
              <a:cxn ang="0">
                <a:pos x="connsiteX16229" y="connsiteY16229"/>
              </a:cxn>
              <a:cxn ang="0">
                <a:pos x="connsiteX16230" y="connsiteY16230"/>
              </a:cxn>
              <a:cxn ang="0">
                <a:pos x="connsiteX16231" y="connsiteY16231"/>
              </a:cxn>
              <a:cxn ang="0">
                <a:pos x="connsiteX16232" y="connsiteY16232"/>
              </a:cxn>
              <a:cxn ang="0">
                <a:pos x="connsiteX16233" y="connsiteY16233"/>
              </a:cxn>
              <a:cxn ang="0">
                <a:pos x="connsiteX16234" y="connsiteY16234"/>
              </a:cxn>
              <a:cxn ang="0">
                <a:pos x="connsiteX16235" y="connsiteY16235"/>
              </a:cxn>
              <a:cxn ang="0">
                <a:pos x="connsiteX16236" y="connsiteY16236"/>
              </a:cxn>
              <a:cxn ang="0">
                <a:pos x="connsiteX16237" y="connsiteY16237"/>
              </a:cxn>
              <a:cxn ang="0">
                <a:pos x="connsiteX16238" y="connsiteY16238"/>
              </a:cxn>
              <a:cxn ang="0">
                <a:pos x="connsiteX16239" y="connsiteY16239"/>
              </a:cxn>
              <a:cxn ang="0">
                <a:pos x="connsiteX16240" y="connsiteY16240"/>
              </a:cxn>
              <a:cxn ang="0">
                <a:pos x="connsiteX16241" y="connsiteY16241"/>
              </a:cxn>
              <a:cxn ang="0">
                <a:pos x="connsiteX16242" y="connsiteY16242"/>
              </a:cxn>
              <a:cxn ang="0">
                <a:pos x="connsiteX16243" y="connsiteY16243"/>
              </a:cxn>
              <a:cxn ang="0">
                <a:pos x="connsiteX16244" y="connsiteY16244"/>
              </a:cxn>
              <a:cxn ang="0">
                <a:pos x="connsiteX16245" y="connsiteY16245"/>
              </a:cxn>
              <a:cxn ang="0">
                <a:pos x="connsiteX16246" y="connsiteY16246"/>
              </a:cxn>
              <a:cxn ang="0">
                <a:pos x="connsiteX16247" y="connsiteY16247"/>
              </a:cxn>
              <a:cxn ang="0">
                <a:pos x="connsiteX16248" y="connsiteY16248"/>
              </a:cxn>
              <a:cxn ang="0">
                <a:pos x="connsiteX16249" y="connsiteY16249"/>
              </a:cxn>
              <a:cxn ang="0">
                <a:pos x="connsiteX16250" y="connsiteY16250"/>
              </a:cxn>
              <a:cxn ang="0">
                <a:pos x="connsiteX16251" y="connsiteY16251"/>
              </a:cxn>
              <a:cxn ang="0">
                <a:pos x="connsiteX16252" y="connsiteY16252"/>
              </a:cxn>
              <a:cxn ang="0">
                <a:pos x="connsiteX16253" y="connsiteY16253"/>
              </a:cxn>
              <a:cxn ang="0">
                <a:pos x="connsiteX16254" y="connsiteY16254"/>
              </a:cxn>
              <a:cxn ang="0">
                <a:pos x="connsiteX16255" y="connsiteY16255"/>
              </a:cxn>
              <a:cxn ang="0">
                <a:pos x="connsiteX16256" y="connsiteY16256"/>
              </a:cxn>
              <a:cxn ang="0">
                <a:pos x="connsiteX16257" y="connsiteY16257"/>
              </a:cxn>
              <a:cxn ang="0">
                <a:pos x="connsiteX16258" y="connsiteY16258"/>
              </a:cxn>
              <a:cxn ang="0">
                <a:pos x="connsiteX16259" y="connsiteY16259"/>
              </a:cxn>
              <a:cxn ang="0">
                <a:pos x="connsiteX16260" y="connsiteY16260"/>
              </a:cxn>
              <a:cxn ang="0">
                <a:pos x="connsiteX16261" y="connsiteY16261"/>
              </a:cxn>
              <a:cxn ang="0">
                <a:pos x="connsiteX16262" y="connsiteY16262"/>
              </a:cxn>
              <a:cxn ang="0">
                <a:pos x="connsiteX16263" y="connsiteY16263"/>
              </a:cxn>
              <a:cxn ang="0">
                <a:pos x="connsiteX16264" y="connsiteY16264"/>
              </a:cxn>
              <a:cxn ang="0">
                <a:pos x="connsiteX16265" y="connsiteY16265"/>
              </a:cxn>
              <a:cxn ang="0">
                <a:pos x="connsiteX16266" y="connsiteY16266"/>
              </a:cxn>
              <a:cxn ang="0">
                <a:pos x="connsiteX16267" y="connsiteY16267"/>
              </a:cxn>
              <a:cxn ang="0">
                <a:pos x="connsiteX16268" y="connsiteY16268"/>
              </a:cxn>
              <a:cxn ang="0">
                <a:pos x="connsiteX16269" y="connsiteY16269"/>
              </a:cxn>
              <a:cxn ang="0">
                <a:pos x="connsiteX16270" y="connsiteY16270"/>
              </a:cxn>
              <a:cxn ang="0">
                <a:pos x="connsiteX16271" y="connsiteY16271"/>
              </a:cxn>
              <a:cxn ang="0">
                <a:pos x="connsiteX16272" y="connsiteY16272"/>
              </a:cxn>
              <a:cxn ang="0">
                <a:pos x="connsiteX16273" y="connsiteY16273"/>
              </a:cxn>
              <a:cxn ang="0">
                <a:pos x="connsiteX16274" y="connsiteY16274"/>
              </a:cxn>
              <a:cxn ang="0">
                <a:pos x="connsiteX16275" y="connsiteY16275"/>
              </a:cxn>
              <a:cxn ang="0">
                <a:pos x="connsiteX16276" y="connsiteY16276"/>
              </a:cxn>
              <a:cxn ang="0">
                <a:pos x="connsiteX16277" y="connsiteY16277"/>
              </a:cxn>
              <a:cxn ang="0">
                <a:pos x="connsiteX16278" y="connsiteY16278"/>
              </a:cxn>
              <a:cxn ang="0">
                <a:pos x="connsiteX16279" y="connsiteY16279"/>
              </a:cxn>
              <a:cxn ang="0">
                <a:pos x="connsiteX16280" y="connsiteY16280"/>
              </a:cxn>
              <a:cxn ang="0">
                <a:pos x="connsiteX16281" y="connsiteY16281"/>
              </a:cxn>
              <a:cxn ang="0">
                <a:pos x="connsiteX16282" y="connsiteY16282"/>
              </a:cxn>
              <a:cxn ang="0">
                <a:pos x="connsiteX16283" y="connsiteY16283"/>
              </a:cxn>
              <a:cxn ang="0">
                <a:pos x="connsiteX16284" y="connsiteY16284"/>
              </a:cxn>
              <a:cxn ang="0">
                <a:pos x="connsiteX16285" y="connsiteY16285"/>
              </a:cxn>
              <a:cxn ang="0">
                <a:pos x="connsiteX16286" y="connsiteY16286"/>
              </a:cxn>
              <a:cxn ang="0">
                <a:pos x="connsiteX16287" y="connsiteY16287"/>
              </a:cxn>
              <a:cxn ang="0">
                <a:pos x="connsiteX16288" y="connsiteY16288"/>
              </a:cxn>
              <a:cxn ang="0">
                <a:pos x="connsiteX16289" y="connsiteY16289"/>
              </a:cxn>
              <a:cxn ang="0">
                <a:pos x="connsiteX16290" y="connsiteY16290"/>
              </a:cxn>
              <a:cxn ang="0">
                <a:pos x="connsiteX16291" y="connsiteY16291"/>
              </a:cxn>
              <a:cxn ang="0">
                <a:pos x="connsiteX16292" y="connsiteY16292"/>
              </a:cxn>
              <a:cxn ang="0">
                <a:pos x="connsiteX16293" y="connsiteY16293"/>
              </a:cxn>
              <a:cxn ang="0">
                <a:pos x="connsiteX16294" y="connsiteY16294"/>
              </a:cxn>
              <a:cxn ang="0">
                <a:pos x="connsiteX16295" y="connsiteY16295"/>
              </a:cxn>
              <a:cxn ang="0">
                <a:pos x="connsiteX16296" y="connsiteY16296"/>
              </a:cxn>
              <a:cxn ang="0">
                <a:pos x="connsiteX16297" y="connsiteY16297"/>
              </a:cxn>
              <a:cxn ang="0">
                <a:pos x="connsiteX16298" y="connsiteY16298"/>
              </a:cxn>
              <a:cxn ang="0">
                <a:pos x="connsiteX16299" y="connsiteY16299"/>
              </a:cxn>
              <a:cxn ang="0">
                <a:pos x="connsiteX16300" y="connsiteY16300"/>
              </a:cxn>
              <a:cxn ang="0">
                <a:pos x="connsiteX16301" y="connsiteY16301"/>
              </a:cxn>
              <a:cxn ang="0">
                <a:pos x="connsiteX16302" y="connsiteY16302"/>
              </a:cxn>
              <a:cxn ang="0">
                <a:pos x="connsiteX16303" y="connsiteY16303"/>
              </a:cxn>
              <a:cxn ang="0">
                <a:pos x="connsiteX16304" y="connsiteY16304"/>
              </a:cxn>
              <a:cxn ang="0">
                <a:pos x="connsiteX16305" y="connsiteY16305"/>
              </a:cxn>
              <a:cxn ang="0">
                <a:pos x="connsiteX16306" y="connsiteY16306"/>
              </a:cxn>
              <a:cxn ang="0">
                <a:pos x="connsiteX16307" y="connsiteY16307"/>
              </a:cxn>
              <a:cxn ang="0">
                <a:pos x="connsiteX16308" y="connsiteY16308"/>
              </a:cxn>
              <a:cxn ang="0">
                <a:pos x="connsiteX16309" y="connsiteY16309"/>
              </a:cxn>
              <a:cxn ang="0">
                <a:pos x="connsiteX16310" y="connsiteY16310"/>
              </a:cxn>
              <a:cxn ang="0">
                <a:pos x="connsiteX16311" y="connsiteY16311"/>
              </a:cxn>
              <a:cxn ang="0">
                <a:pos x="connsiteX16312" y="connsiteY16312"/>
              </a:cxn>
              <a:cxn ang="0">
                <a:pos x="connsiteX16313" y="connsiteY16313"/>
              </a:cxn>
              <a:cxn ang="0">
                <a:pos x="connsiteX16314" y="connsiteY16314"/>
              </a:cxn>
              <a:cxn ang="0">
                <a:pos x="connsiteX16315" y="connsiteY16315"/>
              </a:cxn>
              <a:cxn ang="0">
                <a:pos x="connsiteX16316" y="connsiteY16316"/>
              </a:cxn>
              <a:cxn ang="0">
                <a:pos x="connsiteX16317" y="connsiteY16317"/>
              </a:cxn>
              <a:cxn ang="0">
                <a:pos x="connsiteX16318" y="connsiteY16318"/>
              </a:cxn>
              <a:cxn ang="0">
                <a:pos x="connsiteX16319" y="connsiteY16319"/>
              </a:cxn>
              <a:cxn ang="0">
                <a:pos x="connsiteX16320" y="connsiteY16320"/>
              </a:cxn>
              <a:cxn ang="0">
                <a:pos x="connsiteX16321" y="connsiteY16321"/>
              </a:cxn>
              <a:cxn ang="0">
                <a:pos x="connsiteX16322" y="connsiteY16322"/>
              </a:cxn>
              <a:cxn ang="0">
                <a:pos x="connsiteX16323" y="connsiteY16323"/>
              </a:cxn>
              <a:cxn ang="0">
                <a:pos x="connsiteX16324" y="connsiteY16324"/>
              </a:cxn>
              <a:cxn ang="0">
                <a:pos x="connsiteX16325" y="connsiteY16325"/>
              </a:cxn>
              <a:cxn ang="0">
                <a:pos x="connsiteX16326" y="connsiteY16326"/>
              </a:cxn>
              <a:cxn ang="0">
                <a:pos x="connsiteX16327" y="connsiteY16327"/>
              </a:cxn>
              <a:cxn ang="0">
                <a:pos x="connsiteX16328" y="connsiteY16328"/>
              </a:cxn>
              <a:cxn ang="0">
                <a:pos x="connsiteX16329" y="connsiteY16329"/>
              </a:cxn>
              <a:cxn ang="0">
                <a:pos x="connsiteX16330" y="connsiteY16330"/>
              </a:cxn>
              <a:cxn ang="0">
                <a:pos x="connsiteX16331" y="connsiteY16331"/>
              </a:cxn>
              <a:cxn ang="0">
                <a:pos x="connsiteX16332" y="connsiteY16332"/>
              </a:cxn>
              <a:cxn ang="0">
                <a:pos x="connsiteX16333" y="connsiteY16333"/>
              </a:cxn>
              <a:cxn ang="0">
                <a:pos x="connsiteX16334" y="connsiteY16334"/>
              </a:cxn>
              <a:cxn ang="0">
                <a:pos x="connsiteX16335" y="connsiteY16335"/>
              </a:cxn>
              <a:cxn ang="0">
                <a:pos x="connsiteX16336" y="connsiteY16336"/>
              </a:cxn>
              <a:cxn ang="0">
                <a:pos x="connsiteX16337" y="connsiteY16337"/>
              </a:cxn>
              <a:cxn ang="0">
                <a:pos x="connsiteX16338" y="connsiteY16338"/>
              </a:cxn>
              <a:cxn ang="0">
                <a:pos x="connsiteX16339" y="connsiteY16339"/>
              </a:cxn>
              <a:cxn ang="0">
                <a:pos x="connsiteX16340" y="connsiteY16340"/>
              </a:cxn>
              <a:cxn ang="0">
                <a:pos x="connsiteX16341" y="connsiteY16341"/>
              </a:cxn>
              <a:cxn ang="0">
                <a:pos x="connsiteX16342" y="connsiteY16342"/>
              </a:cxn>
              <a:cxn ang="0">
                <a:pos x="connsiteX16343" y="connsiteY16343"/>
              </a:cxn>
              <a:cxn ang="0">
                <a:pos x="connsiteX16344" y="connsiteY16344"/>
              </a:cxn>
              <a:cxn ang="0">
                <a:pos x="connsiteX16345" y="connsiteY16345"/>
              </a:cxn>
              <a:cxn ang="0">
                <a:pos x="connsiteX16346" y="connsiteY16346"/>
              </a:cxn>
              <a:cxn ang="0">
                <a:pos x="connsiteX16347" y="connsiteY16347"/>
              </a:cxn>
              <a:cxn ang="0">
                <a:pos x="connsiteX16348" y="connsiteY16348"/>
              </a:cxn>
              <a:cxn ang="0">
                <a:pos x="connsiteX16349" y="connsiteY16349"/>
              </a:cxn>
              <a:cxn ang="0">
                <a:pos x="connsiteX16350" y="connsiteY16350"/>
              </a:cxn>
              <a:cxn ang="0">
                <a:pos x="connsiteX16351" y="connsiteY16351"/>
              </a:cxn>
              <a:cxn ang="0">
                <a:pos x="connsiteX16352" y="connsiteY16352"/>
              </a:cxn>
              <a:cxn ang="0">
                <a:pos x="connsiteX16353" y="connsiteY16353"/>
              </a:cxn>
              <a:cxn ang="0">
                <a:pos x="connsiteX16354" y="connsiteY16354"/>
              </a:cxn>
              <a:cxn ang="0">
                <a:pos x="connsiteX16355" y="connsiteY16355"/>
              </a:cxn>
              <a:cxn ang="0">
                <a:pos x="connsiteX16356" y="connsiteY16356"/>
              </a:cxn>
              <a:cxn ang="0">
                <a:pos x="connsiteX16357" y="connsiteY16357"/>
              </a:cxn>
              <a:cxn ang="0">
                <a:pos x="connsiteX16358" y="connsiteY16358"/>
              </a:cxn>
              <a:cxn ang="0">
                <a:pos x="connsiteX16359" y="connsiteY16359"/>
              </a:cxn>
              <a:cxn ang="0">
                <a:pos x="connsiteX16360" y="connsiteY16360"/>
              </a:cxn>
              <a:cxn ang="0">
                <a:pos x="connsiteX16361" y="connsiteY16361"/>
              </a:cxn>
              <a:cxn ang="0">
                <a:pos x="connsiteX16362" y="connsiteY16362"/>
              </a:cxn>
              <a:cxn ang="0">
                <a:pos x="connsiteX16363" y="connsiteY16363"/>
              </a:cxn>
              <a:cxn ang="0">
                <a:pos x="connsiteX16364" y="connsiteY16364"/>
              </a:cxn>
              <a:cxn ang="0">
                <a:pos x="connsiteX16365" y="connsiteY16365"/>
              </a:cxn>
              <a:cxn ang="0">
                <a:pos x="connsiteX16366" y="connsiteY16366"/>
              </a:cxn>
              <a:cxn ang="0">
                <a:pos x="connsiteX16367" y="connsiteY16367"/>
              </a:cxn>
              <a:cxn ang="0">
                <a:pos x="connsiteX16368" y="connsiteY16368"/>
              </a:cxn>
              <a:cxn ang="0">
                <a:pos x="connsiteX16369" y="connsiteY16369"/>
              </a:cxn>
              <a:cxn ang="0">
                <a:pos x="connsiteX16370" y="connsiteY16370"/>
              </a:cxn>
              <a:cxn ang="0">
                <a:pos x="connsiteX16371" y="connsiteY16371"/>
              </a:cxn>
              <a:cxn ang="0">
                <a:pos x="connsiteX16372" y="connsiteY16372"/>
              </a:cxn>
              <a:cxn ang="0">
                <a:pos x="connsiteX16373" y="connsiteY16373"/>
              </a:cxn>
              <a:cxn ang="0">
                <a:pos x="connsiteX16374" y="connsiteY16374"/>
              </a:cxn>
              <a:cxn ang="0">
                <a:pos x="connsiteX16375" y="connsiteY16375"/>
              </a:cxn>
              <a:cxn ang="0">
                <a:pos x="connsiteX16376" y="connsiteY16376"/>
              </a:cxn>
              <a:cxn ang="0">
                <a:pos x="connsiteX16377" y="connsiteY16377"/>
              </a:cxn>
              <a:cxn ang="0">
                <a:pos x="connsiteX16378" y="connsiteY16378"/>
              </a:cxn>
              <a:cxn ang="0">
                <a:pos x="connsiteX16379" y="connsiteY16379"/>
              </a:cxn>
              <a:cxn ang="0">
                <a:pos x="connsiteX16380" y="connsiteY16380"/>
              </a:cxn>
              <a:cxn ang="0">
                <a:pos x="connsiteX16381" y="connsiteY16381"/>
              </a:cxn>
              <a:cxn ang="0">
                <a:pos x="connsiteX16382" y="connsiteY16382"/>
              </a:cxn>
              <a:cxn ang="0">
                <a:pos x="connsiteX16383" y="connsiteY16383"/>
              </a:cxn>
              <a:cxn ang="0">
                <a:pos x="connsiteX16384" y="connsiteY16384"/>
              </a:cxn>
              <a:cxn ang="0">
                <a:pos x="connsiteX16385" y="connsiteY16385"/>
              </a:cxn>
              <a:cxn ang="0">
                <a:pos x="connsiteX16386" y="connsiteY16386"/>
              </a:cxn>
              <a:cxn ang="0">
                <a:pos x="connsiteX16387" y="connsiteY16387"/>
              </a:cxn>
              <a:cxn ang="0">
                <a:pos x="connsiteX16388" y="connsiteY16388"/>
              </a:cxn>
              <a:cxn ang="0">
                <a:pos x="connsiteX16389" y="connsiteY16389"/>
              </a:cxn>
              <a:cxn ang="0">
                <a:pos x="connsiteX16390" y="connsiteY16390"/>
              </a:cxn>
              <a:cxn ang="0">
                <a:pos x="connsiteX16391" y="connsiteY16391"/>
              </a:cxn>
              <a:cxn ang="0">
                <a:pos x="connsiteX16392" y="connsiteY16392"/>
              </a:cxn>
              <a:cxn ang="0">
                <a:pos x="connsiteX16393" y="connsiteY16393"/>
              </a:cxn>
              <a:cxn ang="0">
                <a:pos x="connsiteX16394" y="connsiteY16394"/>
              </a:cxn>
              <a:cxn ang="0">
                <a:pos x="connsiteX16395" y="connsiteY16395"/>
              </a:cxn>
              <a:cxn ang="0">
                <a:pos x="connsiteX16396" y="connsiteY16396"/>
              </a:cxn>
              <a:cxn ang="0">
                <a:pos x="connsiteX16397" y="connsiteY16397"/>
              </a:cxn>
              <a:cxn ang="0">
                <a:pos x="connsiteX16398" y="connsiteY16398"/>
              </a:cxn>
              <a:cxn ang="0">
                <a:pos x="connsiteX16399" y="connsiteY16399"/>
              </a:cxn>
              <a:cxn ang="0">
                <a:pos x="connsiteX16400" y="connsiteY16400"/>
              </a:cxn>
              <a:cxn ang="0">
                <a:pos x="connsiteX16401" y="connsiteY16401"/>
              </a:cxn>
              <a:cxn ang="0">
                <a:pos x="connsiteX16402" y="connsiteY16402"/>
              </a:cxn>
              <a:cxn ang="0">
                <a:pos x="connsiteX16403" y="connsiteY16403"/>
              </a:cxn>
              <a:cxn ang="0">
                <a:pos x="connsiteX16404" y="connsiteY16404"/>
              </a:cxn>
              <a:cxn ang="0">
                <a:pos x="connsiteX16405" y="connsiteY16405"/>
              </a:cxn>
              <a:cxn ang="0">
                <a:pos x="connsiteX16406" y="connsiteY16406"/>
              </a:cxn>
              <a:cxn ang="0">
                <a:pos x="connsiteX16407" y="connsiteY16407"/>
              </a:cxn>
              <a:cxn ang="0">
                <a:pos x="connsiteX16408" y="connsiteY16408"/>
              </a:cxn>
              <a:cxn ang="0">
                <a:pos x="connsiteX16409" y="connsiteY16409"/>
              </a:cxn>
              <a:cxn ang="0">
                <a:pos x="connsiteX16410" y="connsiteY16410"/>
              </a:cxn>
              <a:cxn ang="0">
                <a:pos x="connsiteX16411" y="connsiteY16411"/>
              </a:cxn>
              <a:cxn ang="0">
                <a:pos x="connsiteX16412" y="connsiteY16412"/>
              </a:cxn>
              <a:cxn ang="0">
                <a:pos x="connsiteX16413" y="connsiteY16413"/>
              </a:cxn>
              <a:cxn ang="0">
                <a:pos x="connsiteX16414" y="connsiteY16414"/>
              </a:cxn>
              <a:cxn ang="0">
                <a:pos x="connsiteX16415" y="connsiteY16415"/>
              </a:cxn>
              <a:cxn ang="0">
                <a:pos x="connsiteX16416" y="connsiteY16416"/>
              </a:cxn>
              <a:cxn ang="0">
                <a:pos x="connsiteX16417" y="connsiteY16417"/>
              </a:cxn>
              <a:cxn ang="0">
                <a:pos x="connsiteX16418" y="connsiteY16418"/>
              </a:cxn>
              <a:cxn ang="0">
                <a:pos x="connsiteX16419" y="connsiteY16419"/>
              </a:cxn>
              <a:cxn ang="0">
                <a:pos x="connsiteX16420" y="connsiteY16420"/>
              </a:cxn>
              <a:cxn ang="0">
                <a:pos x="connsiteX16421" y="connsiteY16421"/>
              </a:cxn>
              <a:cxn ang="0">
                <a:pos x="connsiteX16422" y="connsiteY16422"/>
              </a:cxn>
              <a:cxn ang="0">
                <a:pos x="connsiteX16423" y="connsiteY16423"/>
              </a:cxn>
              <a:cxn ang="0">
                <a:pos x="connsiteX16424" y="connsiteY16424"/>
              </a:cxn>
              <a:cxn ang="0">
                <a:pos x="connsiteX16425" y="connsiteY16425"/>
              </a:cxn>
              <a:cxn ang="0">
                <a:pos x="connsiteX16426" y="connsiteY16426"/>
              </a:cxn>
              <a:cxn ang="0">
                <a:pos x="connsiteX16427" y="connsiteY16427"/>
              </a:cxn>
              <a:cxn ang="0">
                <a:pos x="connsiteX16428" y="connsiteY16428"/>
              </a:cxn>
              <a:cxn ang="0">
                <a:pos x="connsiteX16429" y="connsiteY16429"/>
              </a:cxn>
              <a:cxn ang="0">
                <a:pos x="connsiteX16430" y="connsiteY16430"/>
              </a:cxn>
              <a:cxn ang="0">
                <a:pos x="connsiteX16431" y="connsiteY16431"/>
              </a:cxn>
              <a:cxn ang="0">
                <a:pos x="connsiteX16432" y="connsiteY16432"/>
              </a:cxn>
              <a:cxn ang="0">
                <a:pos x="connsiteX16433" y="connsiteY16433"/>
              </a:cxn>
              <a:cxn ang="0">
                <a:pos x="connsiteX16434" y="connsiteY16434"/>
              </a:cxn>
              <a:cxn ang="0">
                <a:pos x="connsiteX16435" y="connsiteY16435"/>
              </a:cxn>
              <a:cxn ang="0">
                <a:pos x="connsiteX16436" y="connsiteY16436"/>
              </a:cxn>
              <a:cxn ang="0">
                <a:pos x="connsiteX16437" y="connsiteY16437"/>
              </a:cxn>
              <a:cxn ang="0">
                <a:pos x="connsiteX16438" y="connsiteY16438"/>
              </a:cxn>
              <a:cxn ang="0">
                <a:pos x="connsiteX16439" y="connsiteY16439"/>
              </a:cxn>
              <a:cxn ang="0">
                <a:pos x="connsiteX16440" y="connsiteY16440"/>
              </a:cxn>
              <a:cxn ang="0">
                <a:pos x="connsiteX16441" y="connsiteY16441"/>
              </a:cxn>
              <a:cxn ang="0">
                <a:pos x="connsiteX16442" y="connsiteY16442"/>
              </a:cxn>
              <a:cxn ang="0">
                <a:pos x="connsiteX16443" y="connsiteY16443"/>
              </a:cxn>
              <a:cxn ang="0">
                <a:pos x="connsiteX16444" y="connsiteY16444"/>
              </a:cxn>
              <a:cxn ang="0">
                <a:pos x="connsiteX16445" y="connsiteY16445"/>
              </a:cxn>
              <a:cxn ang="0">
                <a:pos x="connsiteX16446" y="connsiteY16446"/>
              </a:cxn>
              <a:cxn ang="0">
                <a:pos x="connsiteX16447" y="connsiteY16447"/>
              </a:cxn>
              <a:cxn ang="0">
                <a:pos x="connsiteX16448" y="connsiteY16448"/>
              </a:cxn>
              <a:cxn ang="0">
                <a:pos x="connsiteX16449" y="connsiteY16449"/>
              </a:cxn>
              <a:cxn ang="0">
                <a:pos x="connsiteX16450" y="connsiteY16450"/>
              </a:cxn>
              <a:cxn ang="0">
                <a:pos x="connsiteX16451" y="connsiteY16451"/>
              </a:cxn>
              <a:cxn ang="0">
                <a:pos x="connsiteX16452" y="connsiteY16452"/>
              </a:cxn>
              <a:cxn ang="0">
                <a:pos x="connsiteX16453" y="connsiteY16453"/>
              </a:cxn>
              <a:cxn ang="0">
                <a:pos x="connsiteX16454" y="connsiteY16454"/>
              </a:cxn>
              <a:cxn ang="0">
                <a:pos x="connsiteX16455" y="connsiteY16455"/>
              </a:cxn>
              <a:cxn ang="0">
                <a:pos x="connsiteX16456" y="connsiteY16456"/>
              </a:cxn>
              <a:cxn ang="0">
                <a:pos x="connsiteX16457" y="connsiteY16457"/>
              </a:cxn>
              <a:cxn ang="0">
                <a:pos x="connsiteX16458" y="connsiteY16458"/>
              </a:cxn>
              <a:cxn ang="0">
                <a:pos x="connsiteX16459" y="connsiteY16459"/>
              </a:cxn>
              <a:cxn ang="0">
                <a:pos x="connsiteX16460" y="connsiteY16460"/>
              </a:cxn>
              <a:cxn ang="0">
                <a:pos x="connsiteX16461" y="connsiteY16461"/>
              </a:cxn>
              <a:cxn ang="0">
                <a:pos x="connsiteX16462" y="connsiteY16462"/>
              </a:cxn>
              <a:cxn ang="0">
                <a:pos x="connsiteX16463" y="connsiteY16463"/>
              </a:cxn>
              <a:cxn ang="0">
                <a:pos x="connsiteX16464" y="connsiteY16464"/>
              </a:cxn>
              <a:cxn ang="0">
                <a:pos x="connsiteX16465" y="connsiteY16465"/>
              </a:cxn>
              <a:cxn ang="0">
                <a:pos x="connsiteX16466" y="connsiteY16466"/>
              </a:cxn>
              <a:cxn ang="0">
                <a:pos x="connsiteX16467" y="connsiteY16467"/>
              </a:cxn>
              <a:cxn ang="0">
                <a:pos x="connsiteX16468" y="connsiteY16468"/>
              </a:cxn>
              <a:cxn ang="0">
                <a:pos x="connsiteX16469" y="connsiteY16469"/>
              </a:cxn>
              <a:cxn ang="0">
                <a:pos x="connsiteX16470" y="connsiteY16470"/>
              </a:cxn>
              <a:cxn ang="0">
                <a:pos x="connsiteX16471" y="connsiteY16471"/>
              </a:cxn>
              <a:cxn ang="0">
                <a:pos x="connsiteX16472" y="connsiteY16472"/>
              </a:cxn>
              <a:cxn ang="0">
                <a:pos x="connsiteX16473" y="connsiteY16473"/>
              </a:cxn>
              <a:cxn ang="0">
                <a:pos x="connsiteX16474" y="connsiteY16474"/>
              </a:cxn>
              <a:cxn ang="0">
                <a:pos x="connsiteX16475" y="connsiteY16475"/>
              </a:cxn>
              <a:cxn ang="0">
                <a:pos x="connsiteX16476" y="connsiteY16476"/>
              </a:cxn>
              <a:cxn ang="0">
                <a:pos x="connsiteX16477" y="connsiteY16477"/>
              </a:cxn>
              <a:cxn ang="0">
                <a:pos x="connsiteX16478" y="connsiteY16478"/>
              </a:cxn>
              <a:cxn ang="0">
                <a:pos x="connsiteX16479" y="connsiteY16479"/>
              </a:cxn>
              <a:cxn ang="0">
                <a:pos x="connsiteX16480" y="connsiteY16480"/>
              </a:cxn>
              <a:cxn ang="0">
                <a:pos x="connsiteX16481" y="connsiteY16481"/>
              </a:cxn>
              <a:cxn ang="0">
                <a:pos x="connsiteX16482" y="connsiteY16482"/>
              </a:cxn>
              <a:cxn ang="0">
                <a:pos x="connsiteX16483" y="connsiteY16483"/>
              </a:cxn>
              <a:cxn ang="0">
                <a:pos x="connsiteX16484" y="connsiteY16484"/>
              </a:cxn>
              <a:cxn ang="0">
                <a:pos x="connsiteX16485" y="connsiteY16485"/>
              </a:cxn>
              <a:cxn ang="0">
                <a:pos x="connsiteX16486" y="connsiteY16486"/>
              </a:cxn>
              <a:cxn ang="0">
                <a:pos x="connsiteX16487" y="connsiteY16487"/>
              </a:cxn>
              <a:cxn ang="0">
                <a:pos x="connsiteX16488" y="connsiteY16488"/>
              </a:cxn>
              <a:cxn ang="0">
                <a:pos x="connsiteX16489" y="connsiteY16489"/>
              </a:cxn>
              <a:cxn ang="0">
                <a:pos x="connsiteX16490" y="connsiteY16490"/>
              </a:cxn>
              <a:cxn ang="0">
                <a:pos x="connsiteX16491" y="connsiteY16491"/>
              </a:cxn>
              <a:cxn ang="0">
                <a:pos x="connsiteX16492" y="connsiteY16492"/>
              </a:cxn>
              <a:cxn ang="0">
                <a:pos x="connsiteX16493" y="connsiteY16493"/>
              </a:cxn>
              <a:cxn ang="0">
                <a:pos x="connsiteX16494" y="connsiteY16494"/>
              </a:cxn>
              <a:cxn ang="0">
                <a:pos x="connsiteX16495" y="connsiteY16495"/>
              </a:cxn>
              <a:cxn ang="0">
                <a:pos x="connsiteX16496" y="connsiteY16496"/>
              </a:cxn>
              <a:cxn ang="0">
                <a:pos x="connsiteX16497" y="connsiteY16497"/>
              </a:cxn>
              <a:cxn ang="0">
                <a:pos x="connsiteX16498" y="connsiteY16498"/>
              </a:cxn>
              <a:cxn ang="0">
                <a:pos x="connsiteX16499" y="connsiteY16499"/>
              </a:cxn>
              <a:cxn ang="0">
                <a:pos x="connsiteX16500" y="connsiteY16500"/>
              </a:cxn>
              <a:cxn ang="0">
                <a:pos x="connsiteX16501" y="connsiteY16501"/>
              </a:cxn>
              <a:cxn ang="0">
                <a:pos x="connsiteX16502" y="connsiteY16502"/>
              </a:cxn>
              <a:cxn ang="0">
                <a:pos x="connsiteX16503" y="connsiteY16503"/>
              </a:cxn>
              <a:cxn ang="0">
                <a:pos x="connsiteX16504" y="connsiteY16504"/>
              </a:cxn>
              <a:cxn ang="0">
                <a:pos x="connsiteX16505" y="connsiteY16505"/>
              </a:cxn>
              <a:cxn ang="0">
                <a:pos x="connsiteX16506" y="connsiteY16506"/>
              </a:cxn>
              <a:cxn ang="0">
                <a:pos x="connsiteX16507" y="connsiteY16507"/>
              </a:cxn>
              <a:cxn ang="0">
                <a:pos x="connsiteX16508" y="connsiteY16508"/>
              </a:cxn>
              <a:cxn ang="0">
                <a:pos x="connsiteX16509" y="connsiteY16509"/>
              </a:cxn>
              <a:cxn ang="0">
                <a:pos x="connsiteX16510" y="connsiteY16510"/>
              </a:cxn>
              <a:cxn ang="0">
                <a:pos x="connsiteX16511" y="connsiteY16511"/>
              </a:cxn>
              <a:cxn ang="0">
                <a:pos x="connsiteX16512" y="connsiteY16512"/>
              </a:cxn>
              <a:cxn ang="0">
                <a:pos x="connsiteX16513" y="connsiteY16513"/>
              </a:cxn>
              <a:cxn ang="0">
                <a:pos x="connsiteX16514" y="connsiteY16514"/>
              </a:cxn>
              <a:cxn ang="0">
                <a:pos x="connsiteX16515" y="connsiteY16515"/>
              </a:cxn>
              <a:cxn ang="0">
                <a:pos x="connsiteX16516" y="connsiteY16516"/>
              </a:cxn>
              <a:cxn ang="0">
                <a:pos x="connsiteX16517" y="connsiteY16517"/>
              </a:cxn>
              <a:cxn ang="0">
                <a:pos x="connsiteX16518" y="connsiteY16518"/>
              </a:cxn>
              <a:cxn ang="0">
                <a:pos x="connsiteX16519" y="connsiteY16519"/>
              </a:cxn>
              <a:cxn ang="0">
                <a:pos x="connsiteX16520" y="connsiteY16520"/>
              </a:cxn>
              <a:cxn ang="0">
                <a:pos x="connsiteX16521" y="connsiteY16521"/>
              </a:cxn>
              <a:cxn ang="0">
                <a:pos x="connsiteX16522" y="connsiteY16522"/>
              </a:cxn>
              <a:cxn ang="0">
                <a:pos x="connsiteX16523" y="connsiteY16523"/>
              </a:cxn>
              <a:cxn ang="0">
                <a:pos x="connsiteX16524" y="connsiteY16524"/>
              </a:cxn>
              <a:cxn ang="0">
                <a:pos x="connsiteX16525" y="connsiteY16525"/>
              </a:cxn>
              <a:cxn ang="0">
                <a:pos x="connsiteX16526" y="connsiteY16526"/>
              </a:cxn>
              <a:cxn ang="0">
                <a:pos x="connsiteX16527" y="connsiteY16527"/>
              </a:cxn>
              <a:cxn ang="0">
                <a:pos x="connsiteX16528" y="connsiteY16528"/>
              </a:cxn>
              <a:cxn ang="0">
                <a:pos x="connsiteX16529" y="connsiteY16529"/>
              </a:cxn>
              <a:cxn ang="0">
                <a:pos x="connsiteX16530" y="connsiteY16530"/>
              </a:cxn>
              <a:cxn ang="0">
                <a:pos x="connsiteX16531" y="connsiteY16531"/>
              </a:cxn>
              <a:cxn ang="0">
                <a:pos x="connsiteX16532" y="connsiteY16532"/>
              </a:cxn>
              <a:cxn ang="0">
                <a:pos x="connsiteX16533" y="connsiteY16533"/>
              </a:cxn>
              <a:cxn ang="0">
                <a:pos x="connsiteX16534" y="connsiteY16534"/>
              </a:cxn>
              <a:cxn ang="0">
                <a:pos x="connsiteX16535" y="connsiteY16535"/>
              </a:cxn>
              <a:cxn ang="0">
                <a:pos x="connsiteX16536" y="connsiteY16536"/>
              </a:cxn>
              <a:cxn ang="0">
                <a:pos x="connsiteX16537" y="connsiteY16537"/>
              </a:cxn>
              <a:cxn ang="0">
                <a:pos x="connsiteX16538" y="connsiteY16538"/>
              </a:cxn>
              <a:cxn ang="0">
                <a:pos x="connsiteX16539" y="connsiteY16539"/>
              </a:cxn>
              <a:cxn ang="0">
                <a:pos x="connsiteX16540" y="connsiteY16540"/>
              </a:cxn>
              <a:cxn ang="0">
                <a:pos x="connsiteX16541" y="connsiteY16541"/>
              </a:cxn>
              <a:cxn ang="0">
                <a:pos x="connsiteX16542" y="connsiteY16542"/>
              </a:cxn>
              <a:cxn ang="0">
                <a:pos x="connsiteX16543" y="connsiteY16543"/>
              </a:cxn>
              <a:cxn ang="0">
                <a:pos x="connsiteX16544" y="connsiteY16544"/>
              </a:cxn>
              <a:cxn ang="0">
                <a:pos x="connsiteX16545" y="connsiteY16545"/>
              </a:cxn>
              <a:cxn ang="0">
                <a:pos x="connsiteX16546" y="connsiteY16546"/>
              </a:cxn>
              <a:cxn ang="0">
                <a:pos x="connsiteX16547" y="connsiteY16547"/>
              </a:cxn>
              <a:cxn ang="0">
                <a:pos x="connsiteX16548" y="connsiteY16548"/>
              </a:cxn>
              <a:cxn ang="0">
                <a:pos x="connsiteX16549" y="connsiteY16549"/>
              </a:cxn>
              <a:cxn ang="0">
                <a:pos x="connsiteX16550" y="connsiteY16550"/>
              </a:cxn>
              <a:cxn ang="0">
                <a:pos x="connsiteX16551" y="connsiteY16551"/>
              </a:cxn>
              <a:cxn ang="0">
                <a:pos x="connsiteX16552" y="connsiteY16552"/>
              </a:cxn>
              <a:cxn ang="0">
                <a:pos x="connsiteX16553" y="connsiteY16553"/>
              </a:cxn>
              <a:cxn ang="0">
                <a:pos x="connsiteX16554" y="connsiteY16554"/>
              </a:cxn>
              <a:cxn ang="0">
                <a:pos x="connsiteX16555" y="connsiteY16555"/>
              </a:cxn>
              <a:cxn ang="0">
                <a:pos x="connsiteX16556" y="connsiteY16556"/>
              </a:cxn>
              <a:cxn ang="0">
                <a:pos x="connsiteX16557" y="connsiteY16557"/>
              </a:cxn>
              <a:cxn ang="0">
                <a:pos x="connsiteX16558" y="connsiteY16558"/>
              </a:cxn>
              <a:cxn ang="0">
                <a:pos x="connsiteX16559" y="connsiteY16559"/>
              </a:cxn>
              <a:cxn ang="0">
                <a:pos x="connsiteX16560" y="connsiteY16560"/>
              </a:cxn>
              <a:cxn ang="0">
                <a:pos x="connsiteX16561" y="connsiteY16561"/>
              </a:cxn>
              <a:cxn ang="0">
                <a:pos x="connsiteX16562" y="connsiteY16562"/>
              </a:cxn>
              <a:cxn ang="0">
                <a:pos x="connsiteX16563" y="connsiteY16563"/>
              </a:cxn>
              <a:cxn ang="0">
                <a:pos x="connsiteX16564" y="connsiteY16564"/>
              </a:cxn>
              <a:cxn ang="0">
                <a:pos x="connsiteX16565" y="connsiteY16565"/>
              </a:cxn>
              <a:cxn ang="0">
                <a:pos x="connsiteX16566" y="connsiteY16566"/>
              </a:cxn>
              <a:cxn ang="0">
                <a:pos x="connsiteX16567" y="connsiteY16567"/>
              </a:cxn>
              <a:cxn ang="0">
                <a:pos x="connsiteX16568" y="connsiteY16568"/>
              </a:cxn>
              <a:cxn ang="0">
                <a:pos x="connsiteX16569" y="connsiteY16569"/>
              </a:cxn>
              <a:cxn ang="0">
                <a:pos x="connsiteX16570" y="connsiteY16570"/>
              </a:cxn>
              <a:cxn ang="0">
                <a:pos x="connsiteX16571" y="connsiteY16571"/>
              </a:cxn>
              <a:cxn ang="0">
                <a:pos x="connsiteX16572" y="connsiteY16572"/>
              </a:cxn>
              <a:cxn ang="0">
                <a:pos x="connsiteX16573" y="connsiteY16573"/>
              </a:cxn>
              <a:cxn ang="0">
                <a:pos x="connsiteX16574" y="connsiteY16574"/>
              </a:cxn>
              <a:cxn ang="0">
                <a:pos x="connsiteX16575" y="connsiteY16575"/>
              </a:cxn>
              <a:cxn ang="0">
                <a:pos x="connsiteX16576" y="connsiteY16576"/>
              </a:cxn>
              <a:cxn ang="0">
                <a:pos x="connsiteX16577" y="connsiteY16577"/>
              </a:cxn>
              <a:cxn ang="0">
                <a:pos x="connsiteX16578" y="connsiteY16578"/>
              </a:cxn>
              <a:cxn ang="0">
                <a:pos x="connsiteX16579" y="connsiteY16579"/>
              </a:cxn>
              <a:cxn ang="0">
                <a:pos x="connsiteX16580" y="connsiteY16580"/>
              </a:cxn>
              <a:cxn ang="0">
                <a:pos x="connsiteX16581" y="connsiteY16581"/>
              </a:cxn>
              <a:cxn ang="0">
                <a:pos x="connsiteX16582" y="connsiteY16582"/>
              </a:cxn>
              <a:cxn ang="0">
                <a:pos x="connsiteX16583" y="connsiteY16583"/>
              </a:cxn>
              <a:cxn ang="0">
                <a:pos x="connsiteX16584" y="connsiteY16584"/>
              </a:cxn>
              <a:cxn ang="0">
                <a:pos x="connsiteX16585" y="connsiteY16585"/>
              </a:cxn>
              <a:cxn ang="0">
                <a:pos x="connsiteX16586" y="connsiteY16586"/>
              </a:cxn>
              <a:cxn ang="0">
                <a:pos x="connsiteX16587" y="connsiteY16587"/>
              </a:cxn>
              <a:cxn ang="0">
                <a:pos x="connsiteX16588" y="connsiteY16588"/>
              </a:cxn>
              <a:cxn ang="0">
                <a:pos x="connsiteX16589" y="connsiteY16589"/>
              </a:cxn>
              <a:cxn ang="0">
                <a:pos x="connsiteX16590" y="connsiteY16590"/>
              </a:cxn>
              <a:cxn ang="0">
                <a:pos x="connsiteX16591" y="connsiteY16591"/>
              </a:cxn>
              <a:cxn ang="0">
                <a:pos x="connsiteX16592" y="connsiteY16592"/>
              </a:cxn>
              <a:cxn ang="0">
                <a:pos x="connsiteX16593" y="connsiteY16593"/>
              </a:cxn>
              <a:cxn ang="0">
                <a:pos x="connsiteX16594" y="connsiteY16594"/>
              </a:cxn>
              <a:cxn ang="0">
                <a:pos x="connsiteX16595" y="connsiteY16595"/>
              </a:cxn>
              <a:cxn ang="0">
                <a:pos x="connsiteX16596" y="connsiteY16596"/>
              </a:cxn>
              <a:cxn ang="0">
                <a:pos x="connsiteX16597" y="connsiteY16597"/>
              </a:cxn>
              <a:cxn ang="0">
                <a:pos x="connsiteX16598" y="connsiteY16598"/>
              </a:cxn>
              <a:cxn ang="0">
                <a:pos x="connsiteX16599" y="connsiteY16599"/>
              </a:cxn>
              <a:cxn ang="0">
                <a:pos x="connsiteX16600" y="connsiteY16600"/>
              </a:cxn>
              <a:cxn ang="0">
                <a:pos x="connsiteX16601" y="connsiteY16601"/>
              </a:cxn>
              <a:cxn ang="0">
                <a:pos x="connsiteX16602" y="connsiteY16602"/>
              </a:cxn>
              <a:cxn ang="0">
                <a:pos x="connsiteX16603" y="connsiteY16603"/>
              </a:cxn>
              <a:cxn ang="0">
                <a:pos x="connsiteX16604" y="connsiteY16604"/>
              </a:cxn>
              <a:cxn ang="0">
                <a:pos x="connsiteX16605" y="connsiteY16605"/>
              </a:cxn>
              <a:cxn ang="0">
                <a:pos x="connsiteX16606" y="connsiteY16606"/>
              </a:cxn>
              <a:cxn ang="0">
                <a:pos x="connsiteX16607" y="connsiteY16607"/>
              </a:cxn>
              <a:cxn ang="0">
                <a:pos x="connsiteX16608" y="connsiteY16608"/>
              </a:cxn>
              <a:cxn ang="0">
                <a:pos x="connsiteX16609" y="connsiteY16609"/>
              </a:cxn>
              <a:cxn ang="0">
                <a:pos x="connsiteX16610" y="connsiteY16610"/>
              </a:cxn>
              <a:cxn ang="0">
                <a:pos x="connsiteX16611" y="connsiteY16611"/>
              </a:cxn>
              <a:cxn ang="0">
                <a:pos x="connsiteX16612" y="connsiteY16612"/>
              </a:cxn>
              <a:cxn ang="0">
                <a:pos x="connsiteX16613" y="connsiteY16613"/>
              </a:cxn>
              <a:cxn ang="0">
                <a:pos x="connsiteX16614" y="connsiteY16614"/>
              </a:cxn>
              <a:cxn ang="0">
                <a:pos x="connsiteX16615" y="connsiteY16615"/>
              </a:cxn>
              <a:cxn ang="0">
                <a:pos x="connsiteX16616" y="connsiteY16616"/>
              </a:cxn>
              <a:cxn ang="0">
                <a:pos x="connsiteX16617" y="connsiteY16617"/>
              </a:cxn>
              <a:cxn ang="0">
                <a:pos x="connsiteX16618" y="connsiteY16618"/>
              </a:cxn>
              <a:cxn ang="0">
                <a:pos x="connsiteX16619" y="connsiteY16619"/>
              </a:cxn>
              <a:cxn ang="0">
                <a:pos x="connsiteX16620" y="connsiteY16620"/>
              </a:cxn>
              <a:cxn ang="0">
                <a:pos x="connsiteX16621" y="connsiteY16621"/>
              </a:cxn>
              <a:cxn ang="0">
                <a:pos x="connsiteX16622" y="connsiteY16622"/>
              </a:cxn>
              <a:cxn ang="0">
                <a:pos x="connsiteX16623" y="connsiteY16623"/>
              </a:cxn>
              <a:cxn ang="0">
                <a:pos x="connsiteX16624" y="connsiteY16624"/>
              </a:cxn>
              <a:cxn ang="0">
                <a:pos x="connsiteX16625" y="connsiteY16625"/>
              </a:cxn>
              <a:cxn ang="0">
                <a:pos x="connsiteX16626" y="connsiteY16626"/>
              </a:cxn>
              <a:cxn ang="0">
                <a:pos x="connsiteX16627" y="connsiteY16627"/>
              </a:cxn>
              <a:cxn ang="0">
                <a:pos x="connsiteX16628" y="connsiteY16628"/>
              </a:cxn>
              <a:cxn ang="0">
                <a:pos x="connsiteX16629" y="connsiteY16629"/>
              </a:cxn>
              <a:cxn ang="0">
                <a:pos x="connsiteX16630" y="connsiteY16630"/>
              </a:cxn>
              <a:cxn ang="0">
                <a:pos x="connsiteX16631" y="connsiteY16631"/>
              </a:cxn>
              <a:cxn ang="0">
                <a:pos x="connsiteX16632" y="connsiteY16632"/>
              </a:cxn>
              <a:cxn ang="0">
                <a:pos x="connsiteX16633" y="connsiteY16633"/>
              </a:cxn>
              <a:cxn ang="0">
                <a:pos x="connsiteX16634" y="connsiteY16634"/>
              </a:cxn>
              <a:cxn ang="0">
                <a:pos x="connsiteX16635" y="connsiteY16635"/>
              </a:cxn>
              <a:cxn ang="0">
                <a:pos x="connsiteX16636" y="connsiteY16636"/>
              </a:cxn>
              <a:cxn ang="0">
                <a:pos x="connsiteX16637" y="connsiteY16637"/>
              </a:cxn>
              <a:cxn ang="0">
                <a:pos x="connsiteX16638" y="connsiteY16638"/>
              </a:cxn>
              <a:cxn ang="0">
                <a:pos x="connsiteX16639" y="connsiteY16639"/>
              </a:cxn>
              <a:cxn ang="0">
                <a:pos x="connsiteX16640" y="connsiteY16640"/>
              </a:cxn>
              <a:cxn ang="0">
                <a:pos x="connsiteX16641" y="connsiteY16641"/>
              </a:cxn>
              <a:cxn ang="0">
                <a:pos x="connsiteX16642" y="connsiteY16642"/>
              </a:cxn>
              <a:cxn ang="0">
                <a:pos x="connsiteX16643" y="connsiteY16643"/>
              </a:cxn>
              <a:cxn ang="0">
                <a:pos x="connsiteX16644" y="connsiteY16644"/>
              </a:cxn>
              <a:cxn ang="0">
                <a:pos x="connsiteX16645" y="connsiteY16645"/>
              </a:cxn>
              <a:cxn ang="0">
                <a:pos x="connsiteX16646" y="connsiteY16646"/>
              </a:cxn>
              <a:cxn ang="0">
                <a:pos x="connsiteX16647" y="connsiteY16647"/>
              </a:cxn>
              <a:cxn ang="0">
                <a:pos x="connsiteX16648" y="connsiteY16648"/>
              </a:cxn>
              <a:cxn ang="0">
                <a:pos x="connsiteX16649" y="connsiteY16649"/>
              </a:cxn>
              <a:cxn ang="0">
                <a:pos x="connsiteX16650" y="connsiteY16650"/>
              </a:cxn>
              <a:cxn ang="0">
                <a:pos x="connsiteX16651" y="connsiteY16651"/>
              </a:cxn>
              <a:cxn ang="0">
                <a:pos x="connsiteX16652" y="connsiteY16652"/>
              </a:cxn>
              <a:cxn ang="0">
                <a:pos x="connsiteX16653" y="connsiteY16653"/>
              </a:cxn>
              <a:cxn ang="0">
                <a:pos x="connsiteX16654" y="connsiteY16654"/>
              </a:cxn>
              <a:cxn ang="0">
                <a:pos x="connsiteX16655" y="connsiteY16655"/>
              </a:cxn>
              <a:cxn ang="0">
                <a:pos x="connsiteX16656" y="connsiteY16656"/>
              </a:cxn>
              <a:cxn ang="0">
                <a:pos x="connsiteX16657" y="connsiteY16657"/>
              </a:cxn>
              <a:cxn ang="0">
                <a:pos x="connsiteX16658" y="connsiteY16658"/>
              </a:cxn>
              <a:cxn ang="0">
                <a:pos x="connsiteX16659" y="connsiteY16659"/>
              </a:cxn>
              <a:cxn ang="0">
                <a:pos x="connsiteX16660" y="connsiteY16660"/>
              </a:cxn>
              <a:cxn ang="0">
                <a:pos x="connsiteX16661" y="connsiteY16661"/>
              </a:cxn>
              <a:cxn ang="0">
                <a:pos x="connsiteX16662" y="connsiteY16662"/>
              </a:cxn>
              <a:cxn ang="0">
                <a:pos x="connsiteX16663" y="connsiteY16663"/>
              </a:cxn>
              <a:cxn ang="0">
                <a:pos x="connsiteX16664" y="connsiteY16664"/>
              </a:cxn>
              <a:cxn ang="0">
                <a:pos x="connsiteX16665" y="connsiteY16665"/>
              </a:cxn>
              <a:cxn ang="0">
                <a:pos x="connsiteX16666" y="connsiteY16666"/>
              </a:cxn>
              <a:cxn ang="0">
                <a:pos x="connsiteX16667" y="connsiteY16667"/>
              </a:cxn>
              <a:cxn ang="0">
                <a:pos x="connsiteX16668" y="connsiteY16668"/>
              </a:cxn>
              <a:cxn ang="0">
                <a:pos x="connsiteX16669" y="connsiteY16669"/>
              </a:cxn>
              <a:cxn ang="0">
                <a:pos x="connsiteX16670" y="connsiteY16670"/>
              </a:cxn>
              <a:cxn ang="0">
                <a:pos x="connsiteX16671" y="connsiteY16671"/>
              </a:cxn>
              <a:cxn ang="0">
                <a:pos x="connsiteX16672" y="connsiteY16672"/>
              </a:cxn>
              <a:cxn ang="0">
                <a:pos x="connsiteX16673" y="connsiteY16673"/>
              </a:cxn>
              <a:cxn ang="0">
                <a:pos x="connsiteX16674" y="connsiteY16674"/>
              </a:cxn>
              <a:cxn ang="0">
                <a:pos x="connsiteX16675" y="connsiteY16675"/>
              </a:cxn>
              <a:cxn ang="0">
                <a:pos x="connsiteX16676" y="connsiteY16676"/>
              </a:cxn>
              <a:cxn ang="0">
                <a:pos x="connsiteX16677" y="connsiteY16677"/>
              </a:cxn>
              <a:cxn ang="0">
                <a:pos x="connsiteX16678" y="connsiteY16678"/>
              </a:cxn>
              <a:cxn ang="0">
                <a:pos x="connsiteX16679" y="connsiteY16679"/>
              </a:cxn>
              <a:cxn ang="0">
                <a:pos x="connsiteX16680" y="connsiteY16680"/>
              </a:cxn>
              <a:cxn ang="0">
                <a:pos x="connsiteX16681" y="connsiteY16681"/>
              </a:cxn>
              <a:cxn ang="0">
                <a:pos x="connsiteX16682" y="connsiteY16682"/>
              </a:cxn>
              <a:cxn ang="0">
                <a:pos x="connsiteX16683" y="connsiteY16683"/>
              </a:cxn>
              <a:cxn ang="0">
                <a:pos x="connsiteX16684" y="connsiteY16684"/>
              </a:cxn>
              <a:cxn ang="0">
                <a:pos x="connsiteX16685" y="connsiteY16685"/>
              </a:cxn>
              <a:cxn ang="0">
                <a:pos x="connsiteX16686" y="connsiteY16686"/>
              </a:cxn>
              <a:cxn ang="0">
                <a:pos x="connsiteX16687" y="connsiteY16687"/>
              </a:cxn>
              <a:cxn ang="0">
                <a:pos x="connsiteX16688" y="connsiteY16688"/>
              </a:cxn>
              <a:cxn ang="0">
                <a:pos x="connsiteX16689" y="connsiteY16689"/>
              </a:cxn>
              <a:cxn ang="0">
                <a:pos x="connsiteX16690" y="connsiteY16690"/>
              </a:cxn>
              <a:cxn ang="0">
                <a:pos x="connsiteX16691" y="connsiteY16691"/>
              </a:cxn>
              <a:cxn ang="0">
                <a:pos x="connsiteX16692" y="connsiteY16692"/>
              </a:cxn>
              <a:cxn ang="0">
                <a:pos x="connsiteX16693" y="connsiteY16693"/>
              </a:cxn>
              <a:cxn ang="0">
                <a:pos x="connsiteX16694" y="connsiteY16694"/>
              </a:cxn>
              <a:cxn ang="0">
                <a:pos x="connsiteX16695" y="connsiteY16695"/>
              </a:cxn>
              <a:cxn ang="0">
                <a:pos x="connsiteX16696" y="connsiteY16696"/>
              </a:cxn>
              <a:cxn ang="0">
                <a:pos x="connsiteX16697" y="connsiteY16697"/>
              </a:cxn>
              <a:cxn ang="0">
                <a:pos x="connsiteX16698" y="connsiteY16698"/>
              </a:cxn>
              <a:cxn ang="0">
                <a:pos x="connsiteX16699" y="connsiteY16699"/>
              </a:cxn>
              <a:cxn ang="0">
                <a:pos x="connsiteX16700" y="connsiteY16700"/>
              </a:cxn>
              <a:cxn ang="0">
                <a:pos x="connsiteX16701" y="connsiteY16701"/>
              </a:cxn>
              <a:cxn ang="0">
                <a:pos x="connsiteX16702" y="connsiteY16702"/>
              </a:cxn>
              <a:cxn ang="0">
                <a:pos x="connsiteX16703" y="connsiteY16703"/>
              </a:cxn>
              <a:cxn ang="0">
                <a:pos x="connsiteX16704" y="connsiteY16704"/>
              </a:cxn>
              <a:cxn ang="0">
                <a:pos x="connsiteX16705" y="connsiteY16705"/>
              </a:cxn>
              <a:cxn ang="0">
                <a:pos x="connsiteX16706" y="connsiteY16706"/>
              </a:cxn>
              <a:cxn ang="0">
                <a:pos x="connsiteX16707" y="connsiteY16707"/>
              </a:cxn>
              <a:cxn ang="0">
                <a:pos x="connsiteX16708" y="connsiteY16708"/>
              </a:cxn>
              <a:cxn ang="0">
                <a:pos x="connsiteX16709" y="connsiteY16709"/>
              </a:cxn>
              <a:cxn ang="0">
                <a:pos x="connsiteX16710" y="connsiteY16710"/>
              </a:cxn>
              <a:cxn ang="0">
                <a:pos x="connsiteX16711" y="connsiteY16711"/>
              </a:cxn>
              <a:cxn ang="0">
                <a:pos x="connsiteX16712" y="connsiteY16712"/>
              </a:cxn>
              <a:cxn ang="0">
                <a:pos x="connsiteX16713" y="connsiteY16713"/>
              </a:cxn>
              <a:cxn ang="0">
                <a:pos x="connsiteX16714" y="connsiteY16714"/>
              </a:cxn>
              <a:cxn ang="0">
                <a:pos x="connsiteX16715" y="connsiteY16715"/>
              </a:cxn>
              <a:cxn ang="0">
                <a:pos x="connsiteX16716" y="connsiteY16716"/>
              </a:cxn>
              <a:cxn ang="0">
                <a:pos x="connsiteX16717" y="connsiteY16717"/>
              </a:cxn>
              <a:cxn ang="0">
                <a:pos x="connsiteX16718" y="connsiteY16718"/>
              </a:cxn>
              <a:cxn ang="0">
                <a:pos x="connsiteX16719" y="connsiteY16719"/>
              </a:cxn>
              <a:cxn ang="0">
                <a:pos x="connsiteX16720" y="connsiteY16720"/>
              </a:cxn>
              <a:cxn ang="0">
                <a:pos x="connsiteX16721" y="connsiteY16721"/>
              </a:cxn>
              <a:cxn ang="0">
                <a:pos x="connsiteX16722" y="connsiteY16722"/>
              </a:cxn>
              <a:cxn ang="0">
                <a:pos x="connsiteX16723" y="connsiteY16723"/>
              </a:cxn>
              <a:cxn ang="0">
                <a:pos x="connsiteX16724" y="connsiteY16724"/>
              </a:cxn>
              <a:cxn ang="0">
                <a:pos x="connsiteX16725" y="connsiteY16725"/>
              </a:cxn>
              <a:cxn ang="0">
                <a:pos x="connsiteX16726" y="connsiteY16726"/>
              </a:cxn>
              <a:cxn ang="0">
                <a:pos x="connsiteX16727" y="connsiteY16727"/>
              </a:cxn>
              <a:cxn ang="0">
                <a:pos x="connsiteX16728" y="connsiteY16728"/>
              </a:cxn>
              <a:cxn ang="0">
                <a:pos x="connsiteX16729" y="connsiteY16729"/>
              </a:cxn>
              <a:cxn ang="0">
                <a:pos x="connsiteX16730" y="connsiteY16730"/>
              </a:cxn>
              <a:cxn ang="0">
                <a:pos x="connsiteX16731" y="connsiteY16731"/>
              </a:cxn>
              <a:cxn ang="0">
                <a:pos x="connsiteX16732" y="connsiteY16732"/>
              </a:cxn>
              <a:cxn ang="0">
                <a:pos x="connsiteX16733" y="connsiteY16733"/>
              </a:cxn>
              <a:cxn ang="0">
                <a:pos x="connsiteX16734" y="connsiteY16734"/>
              </a:cxn>
              <a:cxn ang="0">
                <a:pos x="connsiteX16735" y="connsiteY16735"/>
              </a:cxn>
              <a:cxn ang="0">
                <a:pos x="connsiteX16736" y="connsiteY16736"/>
              </a:cxn>
              <a:cxn ang="0">
                <a:pos x="connsiteX16737" y="connsiteY16737"/>
              </a:cxn>
              <a:cxn ang="0">
                <a:pos x="connsiteX16738" y="connsiteY16738"/>
              </a:cxn>
              <a:cxn ang="0">
                <a:pos x="connsiteX16739" y="connsiteY16739"/>
              </a:cxn>
              <a:cxn ang="0">
                <a:pos x="connsiteX16740" y="connsiteY16740"/>
              </a:cxn>
              <a:cxn ang="0">
                <a:pos x="connsiteX16741" y="connsiteY16741"/>
              </a:cxn>
              <a:cxn ang="0">
                <a:pos x="connsiteX16742" y="connsiteY16742"/>
              </a:cxn>
              <a:cxn ang="0">
                <a:pos x="connsiteX16743" y="connsiteY16743"/>
              </a:cxn>
              <a:cxn ang="0">
                <a:pos x="connsiteX16744" y="connsiteY16744"/>
              </a:cxn>
              <a:cxn ang="0">
                <a:pos x="connsiteX16745" y="connsiteY16745"/>
              </a:cxn>
              <a:cxn ang="0">
                <a:pos x="connsiteX16746" y="connsiteY16746"/>
              </a:cxn>
              <a:cxn ang="0">
                <a:pos x="connsiteX16747" y="connsiteY16747"/>
              </a:cxn>
              <a:cxn ang="0">
                <a:pos x="connsiteX16748" y="connsiteY16748"/>
              </a:cxn>
              <a:cxn ang="0">
                <a:pos x="connsiteX16749" y="connsiteY16749"/>
              </a:cxn>
              <a:cxn ang="0">
                <a:pos x="connsiteX16750" y="connsiteY16750"/>
              </a:cxn>
              <a:cxn ang="0">
                <a:pos x="connsiteX16751" y="connsiteY16751"/>
              </a:cxn>
              <a:cxn ang="0">
                <a:pos x="connsiteX16752" y="connsiteY16752"/>
              </a:cxn>
              <a:cxn ang="0">
                <a:pos x="connsiteX16753" y="connsiteY16753"/>
              </a:cxn>
              <a:cxn ang="0">
                <a:pos x="connsiteX16754" y="connsiteY16754"/>
              </a:cxn>
              <a:cxn ang="0">
                <a:pos x="connsiteX16755" y="connsiteY16755"/>
              </a:cxn>
              <a:cxn ang="0">
                <a:pos x="connsiteX16756" y="connsiteY16756"/>
              </a:cxn>
              <a:cxn ang="0">
                <a:pos x="connsiteX16757" y="connsiteY16757"/>
              </a:cxn>
              <a:cxn ang="0">
                <a:pos x="connsiteX16758" y="connsiteY16758"/>
              </a:cxn>
              <a:cxn ang="0">
                <a:pos x="connsiteX16759" y="connsiteY16759"/>
              </a:cxn>
              <a:cxn ang="0">
                <a:pos x="connsiteX16760" y="connsiteY16760"/>
              </a:cxn>
              <a:cxn ang="0">
                <a:pos x="connsiteX16761" y="connsiteY16761"/>
              </a:cxn>
              <a:cxn ang="0">
                <a:pos x="connsiteX16762" y="connsiteY16762"/>
              </a:cxn>
              <a:cxn ang="0">
                <a:pos x="connsiteX16763" y="connsiteY16763"/>
              </a:cxn>
              <a:cxn ang="0">
                <a:pos x="connsiteX16764" y="connsiteY16764"/>
              </a:cxn>
              <a:cxn ang="0">
                <a:pos x="connsiteX16765" y="connsiteY16765"/>
              </a:cxn>
              <a:cxn ang="0">
                <a:pos x="connsiteX16766" y="connsiteY16766"/>
              </a:cxn>
              <a:cxn ang="0">
                <a:pos x="connsiteX16767" y="connsiteY16767"/>
              </a:cxn>
              <a:cxn ang="0">
                <a:pos x="connsiteX16768" y="connsiteY16768"/>
              </a:cxn>
              <a:cxn ang="0">
                <a:pos x="connsiteX16769" y="connsiteY16769"/>
              </a:cxn>
              <a:cxn ang="0">
                <a:pos x="connsiteX16770" y="connsiteY16770"/>
              </a:cxn>
              <a:cxn ang="0">
                <a:pos x="connsiteX16771" y="connsiteY16771"/>
              </a:cxn>
              <a:cxn ang="0">
                <a:pos x="connsiteX16772" y="connsiteY16772"/>
              </a:cxn>
              <a:cxn ang="0">
                <a:pos x="connsiteX16773" y="connsiteY16773"/>
              </a:cxn>
              <a:cxn ang="0">
                <a:pos x="connsiteX16774" y="connsiteY16774"/>
              </a:cxn>
              <a:cxn ang="0">
                <a:pos x="connsiteX16775" y="connsiteY16775"/>
              </a:cxn>
              <a:cxn ang="0">
                <a:pos x="connsiteX16776" y="connsiteY16776"/>
              </a:cxn>
              <a:cxn ang="0">
                <a:pos x="connsiteX16777" y="connsiteY16777"/>
              </a:cxn>
              <a:cxn ang="0">
                <a:pos x="connsiteX16778" y="connsiteY16778"/>
              </a:cxn>
              <a:cxn ang="0">
                <a:pos x="connsiteX16779" y="connsiteY16779"/>
              </a:cxn>
              <a:cxn ang="0">
                <a:pos x="connsiteX16780" y="connsiteY16780"/>
              </a:cxn>
              <a:cxn ang="0">
                <a:pos x="connsiteX16781" y="connsiteY16781"/>
              </a:cxn>
              <a:cxn ang="0">
                <a:pos x="connsiteX16782" y="connsiteY16782"/>
              </a:cxn>
              <a:cxn ang="0">
                <a:pos x="connsiteX16783" y="connsiteY16783"/>
              </a:cxn>
              <a:cxn ang="0">
                <a:pos x="connsiteX16784" y="connsiteY16784"/>
              </a:cxn>
              <a:cxn ang="0">
                <a:pos x="connsiteX16785" y="connsiteY16785"/>
              </a:cxn>
              <a:cxn ang="0">
                <a:pos x="connsiteX16786" y="connsiteY16786"/>
              </a:cxn>
              <a:cxn ang="0">
                <a:pos x="connsiteX16787" y="connsiteY16787"/>
              </a:cxn>
              <a:cxn ang="0">
                <a:pos x="connsiteX16788" y="connsiteY16788"/>
              </a:cxn>
              <a:cxn ang="0">
                <a:pos x="connsiteX16789" y="connsiteY16789"/>
              </a:cxn>
              <a:cxn ang="0">
                <a:pos x="connsiteX16790" y="connsiteY16790"/>
              </a:cxn>
              <a:cxn ang="0">
                <a:pos x="connsiteX16791" y="connsiteY16791"/>
              </a:cxn>
              <a:cxn ang="0">
                <a:pos x="connsiteX16792" y="connsiteY16792"/>
              </a:cxn>
              <a:cxn ang="0">
                <a:pos x="connsiteX16793" y="connsiteY16793"/>
              </a:cxn>
              <a:cxn ang="0">
                <a:pos x="connsiteX16794" y="connsiteY16794"/>
              </a:cxn>
              <a:cxn ang="0">
                <a:pos x="connsiteX16795" y="connsiteY16795"/>
              </a:cxn>
              <a:cxn ang="0">
                <a:pos x="connsiteX16796" y="connsiteY16796"/>
              </a:cxn>
              <a:cxn ang="0">
                <a:pos x="connsiteX16797" y="connsiteY16797"/>
              </a:cxn>
              <a:cxn ang="0">
                <a:pos x="connsiteX16798" y="connsiteY16798"/>
              </a:cxn>
              <a:cxn ang="0">
                <a:pos x="connsiteX16799" y="connsiteY16799"/>
              </a:cxn>
              <a:cxn ang="0">
                <a:pos x="connsiteX16800" y="connsiteY16800"/>
              </a:cxn>
              <a:cxn ang="0">
                <a:pos x="connsiteX16801" y="connsiteY16801"/>
              </a:cxn>
              <a:cxn ang="0">
                <a:pos x="connsiteX16802" y="connsiteY16802"/>
              </a:cxn>
              <a:cxn ang="0">
                <a:pos x="connsiteX16803" y="connsiteY16803"/>
              </a:cxn>
              <a:cxn ang="0">
                <a:pos x="connsiteX16804" y="connsiteY16804"/>
              </a:cxn>
              <a:cxn ang="0">
                <a:pos x="connsiteX16805" y="connsiteY16805"/>
              </a:cxn>
              <a:cxn ang="0">
                <a:pos x="connsiteX16806" y="connsiteY16806"/>
              </a:cxn>
              <a:cxn ang="0">
                <a:pos x="connsiteX16807" y="connsiteY16807"/>
              </a:cxn>
              <a:cxn ang="0">
                <a:pos x="connsiteX16808" y="connsiteY16808"/>
              </a:cxn>
              <a:cxn ang="0">
                <a:pos x="connsiteX16809" y="connsiteY16809"/>
              </a:cxn>
              <a:cxn ang="0">
                <a:pos x="connsiteX16810" y="connsiteY16810"/>
              </a:cxn>
              <a:cxn ang="0">
                <a:pos x="connsiteX16811" y="connsiteY16811"/>
              </a:cxn>
              <a:cxn ang="0">
                <a:pos x="connsiteX16812" y="connsiteY16812"/>
              </a:cxn>
              <a:cxn ang="0">
                <a:pos x="connsiteX16813" y="connsiteY16813"/>
              </a:cxn>
              <a:cxn ang="0">
                <a:pos x="connsiteX16814" y="connsiteY16814"/>
              </a:cxn>
              <a:cxn ang="0">
                <a:pos x="connsiteX16815" y="connsiteY16815"/>
              </a:cxn>
              <a:cxn ang="0">
                <a:pos x="connsiteX16816" y="connsiteY16816"/>
              </a:cxn>
              <a:cxn ang="0">
                <a:pos x="connsiteX16817" y="connsiteY16817"/>
              </a:cxn>
              <a:cxn ang="0">
                <a:pos x="connsiteX16818" y="connsiteY16818"/>
              </a:cxn>
              <a:cxn ang="0">
                <a:pos x="connsiteX16819" y="connsiteY16819"/>
              </a:cxn>
              <a:cxn ang="0">
                <a:pos x="connsiteX16820" y="connsiteY16820"/>
              </a:cxn>
              <a:cxn ang="0">
                <a:pos x="connsiteX16821" y="connsiteY16821"/>
              </a:cxn>
              <a:cxn ang="0">
                <a:pos x="connsiteX16822" y="connsiteY16822"/>
              </a:cxn>
              <a:cxn ang="0">
                <a:pos x="connsiteX16823" y="connsiteY16823"/>
              </a:cxn>
              <a:cxn ang="0">
                <a:pos x="connsiteX16824" y="connsiteY16824"/>
              </a:cxn>
              <a:cxn ang="0">
                <a:pos x="connsiteX16825" y="connsiteY16825"/>
              </a:cxn>
              <a:cxn ang="0">
                <a:pos x="connsiteX16826" y="connsiteY16826"/>
              </a:cxn>
              <a:cxn ang="0">
                <a:pos x="connsiteX16827" y="connsiteY16827"/>
              </a:cxn>
              <a:cxn ang="0">
                <a:pos x="connsiteX16828" y="connsiteY16828"/>
              </a:cxn>
              <a:cxn ang="0">
                <a:pos x="connsiteX16829" y="connsiteY16829"/>
              </a:cxn>
              <a:cxn ang="0">
                <a:pos x="connsiteX16830" y="connsiteY16830"/>
              </a:cxn>
              <a:cxn ang="0">
                <a:pos x="connsiteX16831" y="connsiteY16831"/>
              </a:cxn>
              <a:cxn ang="0">
                <a:pos x="connsiteX16832" y="connsiteY16832"/>
              </a:cxn>
              <a:cxn ang="0">
                <a:pos x="connsiteX16833" y="connsiteY16833"/>
              </a:cxn>
              <a:cxn ang="0">
                <a:pos x="connsiteX16834" y="connsiteY16834"/>
              </a:cxn>
              <a:cxn ang="0">
                <a:pos x="connsiteX16835" y="connsiteY16835"/>
              </a:cxn>
              <a:cxn ang="0">
                <a:pos x="connsiteX16836" y="connsiteY16836"/>
              </a:cxn>
              <a:cxn ang="0">
                <a:pos x="connsiteX16837" y="connsiteY16837"/>
              </a:cxn>
              <a:cxn ang="0">
                <a:pos x="connsiteX16838" y="connsiteY16838"/>
              </a:cxn>
              <a:cxn ang="0">
                <a:pos x="connsiteX16839" y="connsiteY16839"/>
              </a:cxn>
              <a:cxn ang="0">
                <a:pos x="connsiteX16840" y="connsiteY16840"/>
              </a:cxn>
              <a:cxn ang="0">
                <a:pos x="connsiteX16841" y="connsiteY16841"/>
              </a:cxn>
              <a:cxn ang="0">
                <a:pos x="connsiteX16842" y="connsiteY16842"/>
              </a:cxn>
              <a:cxn ang="0">
                <a:pos x="connsiteX16843" y="connsiteY16843"/>
              </a:cxn>
              <a:cxn ang="0">
                <a:pos x="connsiteX16844" y="connsiteY16844"/>
              </a:cxn>
              <a:cxn ang="0">
                <a:pos x="connsiteX16845" y="connsiteY16845"/>
              </a:cxn>
              <a:cxn ang="0">
                <a:pos x="connsiteX16846" y="connsiteY16846"/>
              </a:cxn>
              <a:cxn ang="0">
                <a:pos x="connsiteX16847" y="connsiteY16847"/>
              </a:cxn>
              <a:cxn ang="0">
                <a:pos x="connsiteX16848" y="connsiteY16848"/>
              </a:cxn>
              <a:cxn ang="0">
                <a:pos x="connsiteX16849" y="connsiteY16849"/>
              </a:cxn>
              <a:cxn ang="0">
                <a:pos x="connsiteX16850" y="connsiteY16850"/>
              </a:cxn>
              <a:cxn ang="0">
                <a:pos x="connsiteX16851" y="connsiteY16851"/>
              </a:cxn>
              <a:cxn ang="0">
                <a:pos x="connsiteX16852" y="connsiteY16852"/>
              </a:cxn>
              <a:cxn ang="0">
                <a:pos x="connsiteX16853" y="connsiteY16853"/>
              </a:cxn>
              <a:cxn ang="0">
                <a:pos x="connsiteX16854" y="connsiteY16854"/>
              </a:cxn>
              <a:cxn ang="0">
                <a:pos x="connsiteX16855" y="connsiteY16855"/>
              </a:cxn>
              <a:cxn ang="0">
                <a:pos x="connsiteX16856" y="connsiteY16856"/>
              </a:cxn>
              <a:cxn ang="0">
                <a:pos x="connsiteX16857" y="connsiteY16857"/>
              </a:cxn>
              <a:cxn ang="0">
                <a:pos x="connsiteX16858" y="connsiteY16858"/>
              </a:cxn>
              <a:cxn ang="0">
                <a:pos x="connsiteX16859" y="connsiteY16859"/>
              </a:cxn>
              <a:cxn ang="0">
                <a:pos x="connsiteX16860" y="connsiteY16860"/>
              </a:cxn>
              <a:cxn ang="0">
                <a:pos x="connsiteX16861" y="connsiteY16861"/>
              </a:cxn>
              <a:cxn ang="0">
                <a:pos x="connsiteX16862" y="connsiteY16862"/>
              </a:cxn>
              <a:cxn ang="0">
                <a:pos x="connsiteX16863" y="connsiteY16863"/>
              </a:cxn>
              <a:cxn ang="0">
                <a:pos x="connsiteX16864" y="connsiteY16864"/>
              </a:cxn>
              <a:cxn ang="0">
                <a:pos x="connsiteX16865" y="connsiteY16865"/>
              </a:cxn>
              <a:cxn ang="0">
                <a:pos x="connsiteX16866" y="connsiteY16866"/>
              </a:cxn>
              <a:cxn ang="0">
                <a:pos x="connsiteX16867" y="connsiteY16867"/>
              </a:cxn>
              <a:cxn ang="0">
                <a:pos x="connsiteX16868" y="connsiteY16868"/>
              </a:cxn>
              <a:cxn ang="0">
                <a:pos x="connsiteX16869" y="connsiteY16869"/>
              </a:cxn>
              <a:cxn ang="0">
                <a:pos x="connsiteX16870" y="connsiteY16870"/>
              </a:cxn>
              <a:cxn ang="0">
                <a:pos x="connsiteX16871" y="connsiteY16871"/>
              </a:cxn>
              <a:cxn ang="0">
                <a:pos x="connsiteX16872" y="connsiteY16872"/>
              </a:cxn>
              <a:cxn ang="0">
                <a:pos x="connsiteX16873" y="connsiteY16873"/>
              </a:cxn>
              <a:cxn ang="0">
                <a:pos x="connsiteX16874" y="connsiteY16874"/>
              </a:cxn>
              <a:cxn ang="0">
                <a:pos x="connsiteX16875" y="connsiteY16875"/>
              </a:cxn>
              <a:cxn ang="0">
                <a:pos x="connsiteX16876" y="connsiteY16876"/>
              </a:cxn>
              <a:cxn ang="0">
                <a:pos x="connsiteX16877" y="connsiteY16877"/>
              </a:cxn>
              <a:cxn ang="0">
                <a:pos x="connsiteX16878" y="connsiteY16878"/>
              </a:cxn>
              <a:cxn ang="0">
                <a:pos x="connsiteX16879" y="connsiteY16879"/>
              </a:cxn>
              <a:cxn ang="0">
                <a:pos x="connsiteX16880" y="connsiteY16880"/>
              </a:cxn>
              <a:cxn ang="0">
                <a:pos x="connsiteX16881" y="connsiteY16881"/>
              </a:cxn>
              <a:cxn ang="0">
                <a:pos x="connsiteX16882" y="connsiteY16882"/>
              </a:cxn>
              <a:cxn ang="0">
                <a:pos x="connsiteX16883" y="connsiteY16883"/>
              </a:cxn>
              <a:cxn ang="0">
                <a:pos x="connsiteX16884" y="connsiteY16884"/>
              </a:cxn>
              <a:cxn ang="0">
                <a:pos x="connsiteX16885" y="connsiteY16885"/>
              </a:cxn>
              <a:cxn ang="0">
                <a:pos x="connsiteX16886" y="connsiteY16886"/>
              </a:cxn>
              <a:cxn ang="0">
                <a:pos x="connsiteX16887" y="connsiteY16887"/>
              </a:cxn>
              <a:cxn ang="0">
                <a:pos x="connsiteX16888" y="connsiteY16888"/>
              </a:cxn>
              <a:cxn ang="0">
                <a:pos x="connsiteX16889" y="connsiteY16889"/>
              </a:cxn>
              <a:cxn ang="0">
                <a:pos x="connsiteX16890" y="connsiteY16890"/>
              </a:cxn>
              <a:cxn ang="0">
                <a:pos x="connsiteX16891" y="connsiteY16891"/>
              </a:cxn>
              <a:cxn ang="0">
                <a:pos x="connsiteX16892" y="connsiteY16892"/>
              </a:cxn>
              <a:cxn ang="0">
                <a:pos x="connsiteX16893" y="connsiteY16893"/>
              </a:cxn>
              <a:cxn ang="0">
                <a:pos x="connsiteX16894" y="connsiteY16894"/>
              </a:cxn>
              <a:cxn ang="0">
                <a:pos x="connsiteX16895" y="connsiteY16895"/>
              </a:cxn>
              <a:cxn ang="0">
                <a:pos x="connsiteX16896" y="connsiteY16896"/>
              </a:cxn>
              <a:cxn ang="0">
                <a:pos x="connsiteX16897" y="connsiteY16897"/>
              </a:cxn>
              <a:cxn ang="0">
                <a:pos x="connsiteX16898" y="connsiteY16898"/>
              </a:cxn>
              <a:cxn ang="0">
                <a:pos x="connsiteX16899" y="connsiteY16899"/>
              </a:cxn>
              <a:cxn ang="0">
                <a:pos x="connsiteX16900" y="connsiteY16900"/>
              </a:cxn>
              <a:cxn ang="0">
                <a:pos x="connsiteX16901" y="connsiteY16901"/>
              </a:cxn>
              <a:cxn ang="0">
                <a:pos x="connsiteX16902" y="connsiteY16902"/>
              </a:cxn>
              <a:cxn ang="0">
                <a:pos x="connsiteX16903" y="connsiteY16903"/>
              </a:cxn>
              <a:cxn ang="0">
                <a:pos x="connsiteX16904" y="connsiteY16904"/>
              </a:cxn>
              <a:cxn ang="0">
                <a:pos x="connsiteX16905" y="connsiteY16905"/>
              </a:cxn>
              <a:cxn ang="0">
                <a:pos x="connsiteX16906" y="connsiteY16906"/>
              </a:cxn>
              <a:cxn ang="0">
                <a:pos x="connsiteX16907" y="connsiteY16907"/>
              </a:cxn>
              <a:cxn ang="0">
                <a:pos x="connsiteX16908" y="connsiteY16908"/>
              </a:cxn>
              <a:cxn ang="0">
                <a:pos x="connsiteX16909" y="connsiteY16909"/>
              </a:cxn>
              <a:cxn ang="0">
                <a:pos x="connsiteX16910" y="connsiteY16910"/>
              </a:cxn>
              <a:cxn ang="0">
                <a:pos x="connsiteX16911" y="connsiteY16911"/>
              </a:cxn>
              <a:cxn ang="0">
                <a:pos x="connsiteX16912" y="connsiteY16912"/>
              </a:cxn>
              <a:cxn ang="0">
                <a:pos x="connsiteX16913" y="connsiteY16913"/>
              </a:cxn>
              <a:cxn ang="0">
                <a:pos x="connsiteX16914" y="connsiteY16914"/>
              </a:cxn>
              <a:cxn ang="0">
                <a:pos x="connsiteX16915" y="connsiteY16915"/>
              </a:cxn>
              <a:cxn ang="0">
                <a:pos x="connsiteX16916" y="connsiteY16916"/>
              </a:cxn>
              <a:cxn ang="0">
                <a:pos x="connsiteX16917" y="connsiteY16917"/>
              </a:cxn>
              <a:cxn ang="0">
                <a:pos x="connsiteX16918" y="connsiteY16918"/>
              </a:cxn>
              <a:cxn ang="0">
                <a:pos x="connsiteX16919" y="connsiteY16919"/>
              </a:cxn>
              <a:cxn ang="0">
                <a:pos x="connsiteX16920" y="connsiteY16920"/>
              </a:cxn>
              <a:cxn ang="0">
                <a:pos x="connsiteX16921" y="connsiteY16921"/>
              </a:cxn>
              <a:cxn ang="0">
                <a:pos x="connsiteX16922" y="connsiteY16922"/>
              </a:cxn>
              <a:cxn ang="0">
                <a:pos x="connsiteX16923" y="connsiteY16923"/>
              </a:cxn>
              <a:cxn ang="0">
                <a:pos x="connsiteX16924" y="connsiteY16924"/>
              </a:cxn>
              <a:cxn ang="0">
                <a:pos x="connsiteX16925" y="connsiteY16925"/>
              </a:cxn>
              <a:cxn ang="0">
                <a:pos x="connsiteX16926" y="connsiteY16926"/>
              </a:cxn>
              <a:cxn ang="0">
                <a:pos x="connsiteX16927" y="connsiteY16927"/>
              </a:cxn>
              <a:cxn ang="0">
                <a:pos x="connsiteX16928" y="connsiteY16928"/>
              </a:cxn>
              <a:cxn ang="0">
                <a:pos x="connsiteX16929" y="connsiteY16929"/>
              </a:cxn>
              <a:cxn ang="0">
                <a:pos x="connsiteX16930" y="connsiteY16930"/>
              </a:cxn>
              <a:cxn ang="0">
                <a:pos x="connsiteX16931" y="connsiteY16931"/>
              </a:cxn>
              <a:cxn ang="0">
                <a:pos x="connsiteX16932" y="connsiteY16932"/>
              </a:cxn>
              <a:cxn ang="0">
                <a:pos x="connsiteX16933" y="connsiteY16933"/>
              </a:cxn>
              <a:cxn ang="0">
                <a:pos x="connsiteX16934" y="connsiteY16934"/>
              </a:cxn>
              <a:cxn ang="0">
                <a:pos x="connsiteX16935" y="connsiteY16935"/>
              </a:cxn>
              <a:cxn ang="0">
                <a:pos x="connsiteX16936" y="connsiteY16936"/>
              </a:cxn>
              <a:cxn ang="0">
                <a:pos x="connsiteX16937" y="connsiteY16937"/>
              </a:cxn>
              <a:cxn ang="0">
                <a:pos x="connsiteX16938" y="connsiteY16938"/>
              </a:cxn>
              <a:cxn ang="0">
                <a:pos x="connsiteX16939" y="connsiteY16939"/>
              </a:cxn>
              <a:cxn ang="0">
                <a:pos x="connsiteX16940" y="connsiteY16940"/>
              </a:cxn>
              <a:cxn ang="0">
                <a:pos x="connsiteX16941" y="connsiteY16941"/>
              </a:cxn>
              <a:cxn ang="0">
                <a:pos x="connsiteX16942" y="connsiteY16942"/>
              </a:cxn>
              <a:cxn ang="0">
                <a:pos x="connsiteX16943" y="connsiteY16943"/>
              </a:cxn>
              <a:cxn ang="0">
                <a:pos x="connsiteX16944" y="connsiteY16944"/>
              </a:cxn>
              <a:cxn ang="0">
                <a:pos x="connsiteX16945" y="connsiteY16945"/>
              </a:cxn>
              <a:cxn ang="0">
                <a:pos x="connsiteX16946" y="connsiteY16946"/>
              </a:cxn>
              <a:cxn ang="0">
                <a:pos x="connsiteX16947" y="connsiteY16947"/>
              </a:cxn>
              <a:cxn ang="0">
                <a:pos x="connsiteX16948" y="connsiteY16948"/>
              </a:cxn>
              <a:cxn ang="0">
                <a:pos x="connsiteX16949" y="connsiteY16949"/>
              </a:cxn>
              <a:cxn ang="0">
                <a:pos x="connsiteX16950" y="connsiteY16950"/>
              </a:cxn>
              <a:cxn ang="0">
                <a:pos x="connsiteX16951" y="connsiteY16951"/>
              </a:cxn>
              <a:cxn ang="0">
                <a:pos x="connsiteX16952" y="connsiteY16952"/>
              </a:cxn>
              <a:cxn ang="0">
                <a:pos x="connsiteX16953" y="connsiteY16953"/>
              </a:cxn>
              <a:cxn ang="0">
                <a:pos x="connsiteX16954" y="connsiteY16954"/>
              </a:cxn>
              <a:cxn ang="0">
                <a:pos x="connsiteX16955" y="connsiteY16955"/>
              </a:cxn>
              <a:cxn ang="0">
                <a:pos x="connsiteX16956" y="connsiteY16956"/>
              </a:cxn>
              <a:cxn ang="0">
                <a:pos x="connsiteX16957" y="connsiteY16957"/>
              </a:cxn>
              <a:cxn ang="0">
                <a:pos x="connsiteX16958" y="connsiteY16958"/>
              </a:cxn>
              <a:cxn ang="0">
                <a:pos x="connsiteX16959" y="connsiteY16959"/>
              </a:cxn>
              <a:cxn ang="0">
                <a:pos x="connsiteX16960" y="connsiteY16960"/>
              </a:cxn>
              <a:cxn ang="0">
                <a:pos x="connsiteX16961" y="connsiteY16961"/>
              </a:cxn>
              <a:cxn ang="0">
                <a:pos x="connsiteX16962" y="connsiteY16962"/>
              </a:cxn>
              <a:cxn ang="0">
                <a:pos x="connsiteX16963" y="connsiteY16963"/>
              </a:cxn>
              <a:cxn ang="0">
                <a:pos x="connsiteX16964" y="connsiteY16964"/>
              </a:cxn>
              <a:cxn ang="0">
                <a:pos x="connsiteX16965" y="connsiteY16965"/>
              </a:cxn>
              <a:cxn ang="0">
                <a:pos x="connsiteX16966" y="connsiteY16966"/>
              </a:cxn>
              <a:cxn ang="0">
                <a:pos x="connsiteX16967" y="connsiteY16967"/>
              </a:cxn>
              <a:cxn ang="0">
                <a:pos x="connsiteX16968" y="connsiteY16968"/>
              </a:cxn>
              <a:cxn ang="0">
                <a:pos x="connsiteX16969" y="connsiteY16969"/>
              </a:cxn>
              <a:cxn ang="0">
                <a:pos x="connsiteX16970" y="connsiteY16970"/>
              </a:cxn>
              <a:cxn ang="0">
                <a:pos x="connsiteX16971" y="connsiteY16971"/>
              </a:cxn>
              <a:cxn ang="0">
                <a:pos x="connsiteX16972" y="connsiteY16972"/>
              </a:cxn>
              <a:cxn ang="0">
                <a:pos x="connsiteX16973" y="connsiteY16973"/>
              </a:cxn>
              <a:cxn ang="0">
                <a:pos x="connsiteX16974" y="connsiteY16974"/>
              </a:cxn>
              <a:cxn ang="0">
                <a:pos x="connsiteX16975" y="connsiteY16975"/>
              </a:cxn>
              <a:cxn ang="0">
                <a:pos x="connsiteX16976" y="connsiteY16976"/>
              </a:cxn>
              <a:cxn ang="0">
                <a:pos x="connsiteX16977" y="connsiteY16977"/>
              </a:cxn>
              <a:cxn ang="0">
                <a:pos x="connsiteX16978" y="connsiteY16978"/>
              </a:cxn>
              <a:cxn ang="0">
                <a:pos x="connsiteX16979" y="connsiteY16979"/>
              </a:cxn>
              <a:cxn ang="0">
                <a:pos x="connsiteX16980" y="connsiteY16980"/>
              </a:cxn>
              <a:cxn ang="0">
                <a:pos x="connsiteX16981" y="connsiteY16981"/>
              </a:cxn>
              <a:cxn ang="0">
                <a:pos x="connsiteX16982" y="connsiteY16982"/>
              </a:cxn>
              <a:cxn ang="0">
                <a:pos x="connsiteX16983" y="connsiteY16983"/>
              </a:cxn>
              <a:cxn ang="0">
                <a:pos x="connsiteX16984" y="connsiteY16984"/>
              </a:cxn>
              <a:cxn ang="0">
                <a:pos x="connsiteX16985" y="connsiteY16985"/>
              </a:cxn>
              <a:cxn ang="0">
                <a:pos x="connsiteX16986" y="connsiteY16986"/>
              </a:cxn>
              <a:cxn ang="0">
                <a:pos x="connsiteX16987" y="connsiteY16987"/>
              </a:cxn>
              <a:cxn ang="0">
                <a:pos x="connsiteX16988" y="connsiteY16988"/>
              </a:cxn>
              <a:cxn ang="0">
                <a:pos x="connsiteX16989" y="connsiteY16989"/>
              </a:cxn>
              <a:cxn ang="0">
                <a:pos x="connsiteX16990" y="connsiteY16990"/>
              </a:cxn>
              <a:cxn ang="0">
                <a:pos x="connsiteX16991" y="connsiteY16991"/>
              </a:cxn>
              <a:cxn ang="0">
                <a:pos x="connsiteX16992" y="connsiteY16992"/>
              </a:cxn>
              <a:cxn ang="0">
                <a:pos x="connsiteX16993" y="connsiteY16993"/>
              </a:cxn>
              <a:cxn ang="0">
                <a:pos x="connsiteX16994" y="connsiteY16994"/>
              </a:cxn>
              <a:cxn ang="0">
                <a:pos x="connsiteX16995" y="connsiteY16995"/>
              </a:cxn>
              <a:cxn ang="0">
                <a:pos x="connsiteX16996" y="connsiteY16996"/>
              </a:cxn>
              <a:cxn ang="0">
                <a:pos x="connsiteX16997" y="connsiteY16997"/>
              </a:cxn>
              <a:cxn ang="0">
                <a:pos x="connsiteX16998" y="connsiteY16998"/>
              </a:cxn>
              <a:cxn ang="0">
                <a:pos x="connsiteX16999" y="connsiteY16999"/>
              </a:cxn>
              <a:cxn ang="0">
                <a:pos x="connsiteX17000" y="connsiteY17000"/>
              </a:cxn>
              <a:cxn ang="0">
                <a:pos x="connsiteX17001" y="connsiteY17001"/>
              </a:cxn>
              <a:cxn ang="0">
                <a:pos x="connsiteX17002" y="connsiteY17002"/>
              </a:cxn>
              <a:cxn ang="0">
                <a:pos x="connsiteX17003" y="connsiteY17003"/>
              </a:cxn>
              <a:cxn ang="0">
                <a:pos x="connsiteX17004" y="connsiteY17004"/>
              </a:cxn>
              <a:cxn ang="0">
                <a:pos x="connsiteX17005" y="connsiteY17005"/>
              </a:cxn>
              <a:cxn ang="0">
                <a:pos x="connsiteX17006" y="connsiteY17006"/>
              </a:cxn>
              <a:cxn ang="0">
                <a:pos x="connsiteX17007" y="connsiteY17007"/>
              </a:cxn>
              <a:cxn ang="0">
                <a:pos x="connsiteX17008" y="connsiteY17008"/>
              </a:cxn>
              <a:cxn ang="0">
                <a:pos x="connsiteX17009" y="connsiteY17009"/>
              </a:cxn>
              <a:cxn ang="0">
                <a:pos x="connsiteX17010" y="connsiteY17010"/>
              </a:cxn>
              <a:cxn ang="0">
                <a:pos x="connsiteX17011" y="connsiteY17011"/>
              </a:cxn>
              <a:cxn ang="0">
                <a:pos x="connsiteX17012" y="connsiteY17012"/>
              </a:cxn>
              <a:cxn ang="0">
                <a:pos x="connsiteX17013" y="connsiteY17013"/>
              </a:cxn>
              <a:cxn ang="0">
                <a:pos x="connsiteX17014" y="connsiteY17014"/>
              </a:cxn>
              <a:cxn ang="0">
                <a:pos x="connsiteX17015" y="connsiteY17015"/>
              </a:cxn>
              <a:cxn ang="0">
                <a:pos x="connsiteX17016" y="connsiteY17016"/>
              </a:cxn>
              <a:cxn ang="0">
                <a:pos x="connsiteX17017" y="connsiteY17017"/>
              </a:cxn>
              <a:cxn ang="0">
                <a:pos x="connsiteX17018" y="connsiteY17018"/>
              </a:cxn>
              <a:cxn ang="0">
                <a:pos x="connsiteX17019" y="connsiteY17019"/>
              </a:cxn>
              <a:cxn ang="0">
                <a:pos x="connsiteX17020" y="connsiteY17020"/>
              </a:cxn>
              <a:cxn ang="0">
                <a:pos x="connsiteX17021" y="connsiteY17021"/>
              </a:cxn>
              <a:cxn ang="0">
                <a:pos x="connsiteX17022" y="connsiteY17022"/>
              </a:cxn>
              <a:cxn ang="0">
                <a:pos x="connsiteX17023" y="connsiteY17023"/>
              </a:cxn>
              <a:cxn ang="0">
                <a:pos x="connsiteX17024" y="connsiteY17024"/>
              </a:cxn>
              <a:cxn ang="0">
                <a:pos x="connsiteX17025" y="connsiteY17025"/>
              </a:cxn>
              <a:cxn ang="0">
                <a:pos x="connsiteX17026" y="connsiteY17026"/>
              </a:cxn>
              <a:cxn ang="0">
                <a:pos x="connsiteX17027" y="connsiteY17027"/>
              </a:cxn>
              <a:cxn ang="0">
                <a:pos x="connsiteX17028" y="connsiteY17028"/>
              </a:cxn>
              <a:cxn ang="0">
                <a:pos x="connsiteX17029" y="connsiteY17029"/>
              </a:cxn>
              <a:cxn ang="0">
                <a:pos x="connsiteX17030" y="connsiteY17030"/>
              </a:cxn>
              <a:cxn ang="0">
                <a:pos x="connsiteX17031" y="connsiteY17031"/>
              </a:cxn>
              <a:cxn ang="0">
                <a:pos x="connsiteX17032" y="connsiteY17032"/>
              </a:cxn>
              <a:cxn ang="0">
                <a:pos x="connsiteX17033" y="connsiteY17033"/>
              </a:cxn>
              <a:cxn ang="0">
                <a:pos x="connsiteX17034" y="connsiteY17034"/>
              </a:cxn>
              <a:cxn ang="0">
                <a:pos x="connsiteX17035" y="connsiteY17035"/>
              </a:cxn>
              <a:cxn ang="0">
                <a:pos x="connsiteX17036" y="connsiteY17036"/>
              </a:cxn>
              <a:cxn ang="0">
                <a:pos x="connsiteX17037" y="connsiteY17037"/>
              </a:cxn>
              <a:cxn ang="0">
                <a:pos x="connsiteX17038" y="connsiteY17038"/>
              </a:cxn>
              <a:cxn ang="0">
                <a:pos x="connsiteX17039" y="connsiteY17039"/>
              </a:cxn>
              <a:cxn ang="0">
                <a:pos x="connsiteX17040" y="connsiteY17040"/>
              </a:cxn>
              <a:cxn ang="0">
                <a:pos x="connsiteX17041" y="connsiteY17041"/>
              </a:cxn>
              <a:cxn ang="0">
                <a:pos x="connsiteX17042" y="connsiteY17042"/>
              </a:cxn>
              <a:cxn ang="0">
                <a:pos x="connsiteX17043" y="connsiteY17043"/>
              </a:cxn>
              <a:cxn ang="0">
                <a:pos x="connsiteX17044" y="connsiteY17044"/>
              </a:cxn>
              <a:cxn ang="0">
                <a:pos x="connsiteX17045" y="connsiteY17045"/>
              </a:cxn>
              <a:cxn ang="0">
                <a:pos x="connsiteX17046" y="connsiteY17046"/>
              </a:cxn>
              <a:cxn ang="0">
                <a:pos x="connsiteX17047" y="connsiteY17047"/>
              </a:cxn>
              <a:cxn ang="0">
                <a:pos x="connsiteX17048" y="connsiteY17048"/>
              </a:cxn>
              <a:cxn ang="0">
                <a:pos x="connsiteX17049" y="connsiteY17049"/>
              </a:cxn>
              <a:cxn ang="0">
                <a:pos x="connsiteX17050" y="connsiteY17050"/>
              </a:cxn>
              <a:cxn ang="0">
                <a:pos x="connsiteX17051" y="connsiteY17051"/>
              </a:cxn>
              <a:cxn ang="0">
                <a:pos x="connsiteX17052" y="connsiteY17052"/>
              </a:cxn>
              <a:cxn ang="0">
                <a:pos x="connsiteX17053" y="connsiteY17053"/>
              </a:cxn>
              <a:cxn ang="0">
                <a:pos x="connsiteX17054" y="connsiteY17054"/>
              </a:cxn>
              <a:cxn ang="0">
                <a:pos x="connsiteX17055" y="connsiteY17055"/>
              </a:cxn>
              <a:cxn ang="0">
                <a:pos x="connsiteX17056" y="connsiteY17056"/>
              </a:cxn>
              <a:cxn ang="0">
                <a:pos x="connsiteX17057" y="connsiteY17057"/>
              </a:cxn>
              <a:cxn ang="0">
                <a:pos x="connsiteX17058" y="connsiteY17058"/>
              </a:cxn>
              <a:cxn ang="0">
                <a:pos x="connsiteX17059" y="connsiteY17059"/>
              </a:cxn>
              <a:cxn ang="0">
                <a:pos x="connsiteX17060" y="connsiteY17060"/>
              </a:cxn>
              <a:cxn ang="0">
                <a:pos x="connsiteX17061" y="connsiteY17061"/>
              </a:cxn>
              <a:cxn ang="0">
                <a:pos x="connsiteX17062" y="connsiteY17062"/>
              </a:cxn>
              <a:cxn ang="0">
                <a:pos x="connsiteX17063" y="connsiteY17063"/>
              </a:cxn>
              <a:cxn ang="0">
                <a:pos x="connsiteX17064" y="connsiteY17064"/>
              </a:cxn>
              <a:cxn ang="0">
                <a:pos x="connsiteX17065" y="connsiteY17065"/>
              </a:cxn>
              <a:cxn ang="0">
                <a:pos x="connsiteX17066" y="connsiteY17066"/>
              </a:cxn>
              <a:cxn ang="0">
                <a:pos x="connsiteX17067" y="connsiteY17067"/>
              </a:cxn>
              <a:cxn ang="0">
                <a:pos x="connsiteX17068" y="connsiteY17068"/>
              </a:cxn>
              <a:cxn ang="0">
                <a:pos x="connsiteX17069" y="connsiteY17069"/>
              </a:cxn>
              <a:cxn ang="0">
                <a:pos x="connsiteX17070" y="connsiteY17070"/>
              </a:cxn>
              <a:cxn ang="0">
                <a:pos x="connsiteX17071" y="connsiteY17071"/>
              </a:cxn>
              <a:cxn ang="0">
                <a:pos x="connsiteX17072" y="connsiteY17072"/>
              </a:cxn>
              <a:cxn ang="0">
                <a:pos x="connsiteX17073" y="connsiteY17073"/>
              </a:cxn>
              <a:cxn ang="0">
                <a:pos x="connsiteX17074" y="connsiteY17074"/>
              </a:cxn>
              <a:cxn ang="0">
                <a:pos x="connsiteX17075" y="connsiteY17075"/>
              </a:cxn>
              <a:cxn ang="0">
                <a:pos x="connsiteX17076" y="connsiteY17076"/>
              </a:cxn>
              <a:cxn ang="0">
                <a:pos x="connsiteX17077" y="connsiteY17077"/>
              </a:cxn>
              <a:cxn ang="0">
                <a:pos x="connsiteX17078" y="connsiteY17078"/>
              </a:cxn>
              <a:cxn ang="0">
                <a:pos x="connsiteX17079" y="connsiteY17079"/>
              </a:cxn>
              <a:cxn ang="0">
                <a:pos x="connsiteX17080" y="connsiteY17080"/>
              </a:cxn>
              <a:cxn ang="0">
                <a:pos x="connsiteX17081" y="connsiteY17081"/>
              </a:cxn>
              <a:cxn ang="0">
                <a:pos x="connsiteX17082" y="connsiteY17082"/>
              </a:cxn>
              <a:cxn ang="0">
                <a:pos x="connsiteX17083" y="connsiteY17083"/>
              </a:cxn>
              <a:cxn ang="0">
                <a:pos x="connsiteX17084" y="connsiteY17084"/>
              </a:cxn>
              <a:cxn ang="0">
                <a:pos x="connsiteX17085" y="connsiteY17085"/>
              </a:cxn>
              <a:cxn ang="0">
                <a:pos x="connsiteX17086" y="connsiteY17086"/>
              </a:cxn>
              <a:cxn ang="0">
                <a:pos x="connsiteX17087" y="connsiteY17087"/>
              </a:cxn>
              <a:cxn ang="0">
                <a:pos x="connsiteX17088" y="connsiteY17088"/>
              </a:cxn>
              <a:cxn ang="0">
                <a:pos x="connsiteX17089" y="connsiteY17089"/>
              </a:cxn>
              <a:cxn ang="0">
                <a:pos x="connsiteX17090" y="connsiteY17090"/>
              </a:cxn>
              <a:cxn ang="0">
                <a:pos x="connsiteX17091" y="connsiteY17091"/>
              </a:cxn>
              <a:cxn ang="0">
                <a:pos x="connsiteX17092" y="connsiteY17092"/>
              </a:cxn>
              <a:cxn ang="0">
                <a:pos x="connsiteX17093" y="connsiteY17093"/>
              </a:cxn>
              <a:cxn ang="0">
                <a:pos x="connsiteX17094" y="connsiteY17094"/>
              </a:cxn>
              <a:cxn ang="0">
                <a:pos x="connsiteX17095" y="connsiteY17095"/>
              </a:cxn>
              <a:cxn ang="0">
                <a:pos x="connsiteX17096" y="connsiteY17096"/>
              </a:cxn>
              <a:cxn ang="0">
                <a:pos x="connsiteX17097" y="connsiteY17097"/>
              </a:cxn>
              <a:cxn ang="0">
                <a:pos x="connsiteX17098" y="connsiteY17098"/>
              </a:cxn>
              <a:cxn ang="0">
                <a:pos x="connsiteX17099" y="connsiteY17099"/>
              </a:cxn>
              <a:cxn ang="0">
                <a:pos x="connsiteX17100" y="connsiteY17100"/>
              </a:cxn>
              <a:cxn ang="0">
                <a:pos x="connsiteX17101" y="connsiteY17101"/>
              </a:cxn>
              <a:cxn ang="0">
                <a:pos x="connsiteX17102" y="connsiteY17102"/>
              </a:cxn>
              <a:cxn ang="0">
                <a:pos x="connsiteX17103" y="connsiteY17103"/>
              </a:cxn>
              <a:cxn ang="0">
                <a:pos x="connsiteX17104" y="connsiteY17104"/>
              </a:cxn>
              <a:cxn ang="0">
                <a:pos x="connsiteX17105" y="connsiteY17105"/>
              </a:cxn>
              <a:cxn ang="0">
                <a:pos x="connsiteX17106" y="connsiteY17106"/>
              </a:cxn>
              <a:cxn ang="0">
                <a:pos x="connsiteX17107" y="connsiteY17107"/>
              </a:cxn>
              <a:cxn ang="0">
                <a:pos x="connsiteX17108" y="connsiteY17108"/>
              </a:cxn>
              <a:cxn ang="0">
                <a:pos x="connsiteX17109" y="connsiteY17109"/>
              </a:cxn>
              <a:cxn ang="0">
                <a:pos x="connsiteX17110" y="connsiteY17110"/>
              </a:cxn>
              <a:cxn ang="0">
                <a:pos x="connsiteX17111" y="connsiteY17111"/>
              </a:cxn>
              <a:cxn ang="0">
                <a:pos x="connsiteX17112" y="connsiteY17112"/>
              </a:cxn>
              <a:cxn ang="0">
                <a:pos x="connsiteX17113" y="connsiteY17113"/>
              </a:cxn>
              <a:cxn ang="0">
                <a:pos x="connsiteX17114" y="connsiteY17114"/>
              </a:cxn>
              <a:cxn ang="0">
                <a:pos x="connsiteX17115" y="connsiteY17115"/>
              </a:cxn>
              <a:cxn ang="0">
                <a:pos x="connsiteX17116" y="connsiteY17116"/>
              </a:cxn>
              <a:cxn ang="0">
                <a:pos x="connsiteX17117" y="connsiteY17117"/>
              </a:cxn>
              <a:cxn ang="0">
                <a:pos x="connsiteX17118" y="connsiteY17118"/>
              </a:cxn>
              <a:cxn ang="0">
                <a:pos x="connsiteX17119" y="connsiteY17119"/>
              </a:cxn>
              <a:cxn ang="0">
                <a:pos x="connsiteX17120" y="connsiteY17120"/>
              </a:cxn>
              <a:cxn ang="0">
                <a:pos x="connsiteX17121" y="connsiteY17121"/>
              </a:cxn>
              <a:cxn ang="0">
                <a:pos x="connsiteX17122" y="connsiteY17122"/>
              </a:cxn>
              <a:cxn ang="0">
                <a:pos x="connsiteX17123" y="connsiteY17123"/>
              </a:cxn>
              <a:cxn ang="0">
                <a:pos x="connsiteX17124" y="connsiteY17124"/>
              </a:cxn>
              <a:cxn ang="0">
                <a:pos x="connsiteX17125" y="connsiteY17125"/>
              </a:cxn>
              <a:cxn ang="0">
                <a:pos x="connsiteX17126" y="connsiteY17126"/>
              </a:cxn>
              <a:cxn ang="0">
                <a:pos x="connsiteX17127" y="connsiteY17127"/>
              </a:cxn>
              <a:cxn ang="0">
                <a:pos x="connsiteX17128" y="connsiteY17128"/>
              </a:cxn>
              <a:cxn ang="0">
                <a:pos x="connsiteX17129" y="connsiteY17129"/>
              </a:cxn>
              <a:cxn ang="0">
                <a:pos x="connsiteX17130" y="connsiteY17130"/>
              </a:cxn>
              <a:cxn ang="0">
                <a:pos x="connsiteX17131" y="connsiteY17131"/>
              </a:cxn>
              <a:cxn ang="0">
                <a:pos x="connsiteX17132" y="connsiteY17132"/>
              </a:cxn>
              <a:cxn ang="0">
                <a:pos x="connsiteX17133" y="connsiteY17133"/>
              </a:cxn>
              <a:cxn ang="0">
                <a:pos x="connsiteX17134" y="connsiteY17134"/>
              </a:cxn>
              <a:cxn ang="0">
                <a:pos x="connsiteX17135" y="connsiteY17135"/>
              </a:cxn>
              <a:cxn ang="0">
                <a:pos x="connsiteX17136" y="connsiteY17136"/>
              </a:cxn>
              <a:cxn ang="0">
                <a:pos x="connsiteX17137" y="connsiteY17137"/>
              </a:cxn>
              <a:cxn ang="0">
                <a:pos x="connsiteX17138" y="connsiteY17138"/>
              </a:cxn>
              <a:cxn ang="0">
                <a:pos x="connsiteX17139" y="connsiteY17139"/>
              </a:cxn>
              <a:cxn ang="0">
                <a:pos x="connsiteX17140" y="connsiteY17140"/>
              </a:cxn>
              <a:cxn ang="0">
                <a:pos x="connsiteX17141" y="connsiteY17141"/>
              </a:cxn>
              <a:cxn ang="0">
                <a:pos x="connsiteX17142" y="connsiteY17142"/>
              </a:cxn>
              <a:cxn ang="0">
                <a:pos x="connsiteX17143" y="connsiteY17143"/>
              </a:cxn>
              <a:cxn ang="0">
                <a:pos x="connsiteX17144" y="connsiteY17144"/>
              </a:cxn>
              <a:cxn ang="0">
                <a:pos x="connsiteX17145" y="connsiteY17145"/>
              </a:cxn>
              <a:cxn ang="0">
                <a:pos x="connsiteX17146" y="connsiteY17146"/>
              </a:cxn>
              <a:cxn ang="0">
                <a:pos x="connsiteX17147" y="connsiteY17147"/>
              </a:cxn>
              <a:cxn ang="0">
                <a:pos x="connsiteX17148" y="connsiteY17148"/>
              </a:cxn>
              <a:cxn ang="0">
                <a:pos x="connsiteX17149" y="connsiteY17149"/>
              </a:cxn>
              <a:cxn ang="0">
                <a:pos x="connsiteX17150" y="connsiteY17150"/>
              </a:cxn>
              <a:cxn ang="0">
                <a:pos x="connsiteX17151" y="connsiteY17151"/>
              </a:cxn>
              <a:cxn ang="0">
                <a:pos x="connsiteX17152" y="connsiteY17152"/>
              </a:cxn>
              <a:cxn ang="0">
                <a:pos x="connsiteX17153" y="connsiteY17153"/>
              </a:cxn>
              <a:cxn ang="0">
                <a:pos x="connsiteX17154" y="connsiteY17154"/>
              </a:cxn>
              <a:cxn ang="0">
                <a:pos x="connsiteX17155" y="connsiteY17155"/>
              </a:cxn>
              <a:cxn ang="0">
                <a:pos x="connsiteX17156" y="connsiteY17156"/>
              </a:cxn>
              <a:cxn ang="0">
                <a:pos x="connsiteX17157" y="connsiteY17157"/>
              </a:cxn>
              <a:cxn ang="0">
                <a:pos x="connsiteX17158" y="connsiteY17158"/>
              </a:cxn>
              <a:cxn ang="0">
                <a:pos x="connsiteX17159" y="connsiteY17159"/>
              </a:cxn>
              <a:cxn ang="0">
                <a:pos x="connsiteX17160" y="connsiteY17160"/>
              </a:cxn>
              <a:cxn ang="0">
                <a:pos x="connsiteX17161" y="connsiteY17161"/>
              </a:cxn>
              <a:cxn ang="0">
                <a:pos x="connsiteX17162" y="connsiteY17162"/>
              </a:cxn>
              <a:cxn ang="0">
                <a:pos x="connsiteX17163" y="connsiteY17163"/>
              </a:cxn>
              <a:cxn ang="0">
                <a:pos x="connsiteX17164" y="connsiteY17164"/>
              </a:cxn>
              <a:cxn ang="0">
                <a:pos x="connsiteX17165" y="connsiteY17165"/>
              </a:cxn>
              <a:cxn ang="0">
                <a:pos x="connsiteX17166" y="connsiteY17166"/>
              </a:cxn>
              <a:cxn ang="0">
                <a:pos x="connsiteX17167" y="connsiteY17167"/>
              </a:cxn>
              <a:cxn ang="0">
                <a:pos x="connsiteX17168" y="connsiteY17168"/>
              </a:cxn>
              <a:cxn ang="0">
                <a:pos x="connsiteX17169" y="connsiteY17169"/>
              </a:cxn>
              <a:cxn ang="0">
                <a:pos x="connsiteX17170" y="connsiteY17170"/>
              </a:cxn>
              <a:cxn ang="0">
                <a:pos x="connsiteX17171" y="connsiteY17171"/>
              </a:cxn>
              <a:cxn ang="0">
                <a:pos x="connsiteX17172" y="connsiteY17172"/>
              </a:cxn>
              <a:cxn ang="0">
                <a:pos x="connsiteX17173" y="connsiteY17173"/>
              </a:cxn>
              <a:cxn ang="0">
                <a:pos x="connsiteX17174" y="connsiteY17174"/>
              </a:cxn>
              <a:cxn ang="0">
                <a:pos x="connsiteX17175" y="connsiteY17175"/>
              </a:cxn>
              <a:cxn ang="0">
                <a:pos x="connsiteX17176" y="connsiteY17176"/>
              </a:cxn>
              <a:cxn ang="0">
                <a:pos x="connsiteX17177" y="connsiteY17177"/>
              </a:cxn>
              <a:cxn ang="0">
                <a:pos x="connsiteX17178" y="connsiteY17178"/>
              </a:cxn>
              <a:cxn ang="0">
                <a:pos x="connsiteX17179" y="connsiteY17179"/>
              </a:cxn>
              <a:cxn ang="0">
                <a:pos x="connsiteX17180" y="connsiteY17180"/>
              </a:cxn>
              <a:cxn ang="0">
                <a:pos x="connsiteX17181" y="connsiteY17181"/>
              </a:cxn>
              <a:cxn ang="0">
                <a:pos x="connsiteX17182" y="connsiteY17182"/>
              </a:cxn>
              <a:cxn ang="0">
                <a:pos x="connsiteX17183" y="connsiteY17183"/>
              </a:cxn>
              <a:cxn ang="0">
                <a:pos x="connsiteX17184" y="connsiteY17184"/>
              </a:cxn>
              <a:cxn ang="0">
                <a:pos x="connsiteX17185" y="connsiteY17185"/>
              </a:cxn>
              <a:cxn ang="0">
                <a:pos x="connsiteX17186" y="connsiteY17186"/>
              </a:cxn>
              <a:cxn ang="0">
                <a:pos x="connsiteX17187" y="connsiteY17187"/>
              </a:cxn>
              <a:cxn ang="0">
                <a:pos x="connsiteX17188" y="connsiteY17188"/>
              </a:cxn>
              <a:cxn ang="0">
                <a:pos x="connsiteX17189" y="connsiteY17189"/>
              </a:cxn>
              <a:cxn ang="0">
                <a:pos x="connsiteX17190" y="connsiteY17190"/>
              </a:cxn>
              <a:cxn ang="0">
                <a:pos x="connsiteX17191" y="connsiteY17191"/>
              </a:cxn>
              <a:cxn ang="0">
                <a:pos x="connsiteX17192" y="connsiteY17192"/>
              </a:cxn>
              <a:cxn ang="0">
                <a:pos x="connsiteX17193" y="connsiteY17193"/>
              </a:cxn>
              <a:cxn ang="0">
                <a:pos x="connsiteX17194" y="connsiteY17194"/>
              </a:cxn>
              <a:cxn ang="0">
                <a:pos x="connsiteX17195" y="connsiteY17195"/>
              </a:cxn>
              <a:cxn ang="0">
                <a:pos x="connsiteX17196" y="connsiteY17196"/>
              </a:cxn>
              <a:cxn ang="0">
                <a:pos x="connsiteX17197" y="connsiteY17197"/>
              </a:cxn>
              <a:cxn ang="0">
                <a:pos x="connsiteX17198" y="connsiteY17198"/>
              </a:cxn>
              <a:cxn ang="0">
                <a:pos x="connsiteX17199" y="connsiteY17199"/>
              </a:cxn>
              <a:cxn ang="0">
                <a:pos x="connsiteX17200" y="connsiteY17200"/>
              </a:cxn>
              <a:cxn ang="0">
                <a:pos x="connsiteX17201" y="connsiteY17201"/>
              </a:cxn>
              <a:cxn ang="0">
                <a:pos x="connsiteX17202" y="connsiteY17202"/>
              </a:cxn>
              <a:cxn ang="0">
                <a:pos x="connsiteX17203" y="connsiteY17203"/>
              </a:cxn>
              <a:cxn ang="0">
                <a:pos x="connsiteX17204" y="connsiteY17204"/>
              </a:cxn>
              <a:cxn ang="0">
                <a:pos x="connsiteX17205" y="connsiteY17205"/>
              </a:cxn>
              <a:cxn ang="0">
                <a:pos x="connsiteX17206" y="connsiteY17206"/>
              </a:cxn>
              <a:cxn ang="0">
                <a:pos x="connsiteX17207" y="connsiteY17207"/>
              </a:cxn>
              <a:cxn ang="0">
                <a:pos x="connsiteX17208" y="connsiteY17208"/>
              </a:cxn>
              <a:cxn ang="0">
                <a:pos x="connsiteX17209" y="connsiteY17209"/>
              </a:cxn>
              <a:cxn ang="0">
                <a:pos x="connsiteX17210" y="connsiteY17210"/>
              </a:cxn>
              <a:cxn ang="0">
                <a:pos x="connsiteX17211" y="connsiteY17211"/>
              </a:cxn>
              <a:cxn ang="0">
                <a:pos x="connsiteX17212" y="connsiteY17212"/>
              </a:cxn>
              <a:cxn ang="0">
                <a:pos x="connsiteX17213" y="connsiteY17213"/>
              </a:cxn>
              <a:cxn ang="0">
                <a:pos x="connsiteX17214" y="connsiteY17214"/>
              </a:cxn>
              <a:cxn ang="0">
                <a:pos x="connsiteX17215" y="connsiteY17215"/>
              </a:cxn>
              <a:cxn ang="0">
                <a:pos x="connsiteX17216" y="connsiteY17216"/>
              </a:cxn>
              <a:cxn ang="0">
                <a:pos x="connsiteX17217" y="connsiteY17217"/>
              </a:cxn>
              <a:cxn ang="0">
                <a:pos x="connsiteX17218" y="connsiteY17218"/>
              </a:cxn>
              <a:cxn ang="0">
                <a:pos x="connsiteX17219" y="connsiteY17219"/>
              </a:cxn>
              <a:cxn ang="0">
                <a:pos x="connsiteX17220" y="connsiteY17220"/>
              </a:cxn>
              <a:cxn ang="0">
                <a:pos x="connsiteX17221" y="connsiteY17221"/>
              </a:cxn>
              <a:cxn ang="0">
                <a:pos x="connsiteX17222" y="connsiteY17222"/>
              </a:cxn>
              <a:cxn ang="0">
                <a:pos x="connsiteX17223" y="connsiteY17223"/>
              </a:cxn>
              <a:cxn ang="0">
                <a:pos x="connsiteX17224" y="connsiteY17224"/>
              </a:cxn>
              <a:cxn ang="0">
                <a:pos x="connsiteX17225" y="connsiteY17225"/>
              </a:cxn>
              <a:cxn ang="0">
                <a:pos x="connsiteX17226" y="connsiteY17226"/>
              </a:cxn>
              <a:cxn ang="0">
                <a:pos x="connsiteX17227" y="connsiteY17227"/>
              </a:cxn>
              <a:cxn ang="0">
                <a:pos x="connsiteX17228" y="connsiteY17228"/>
              </a:cxn>
              <a:cxn ang="0">
                <a:pos x="connsiteX17229" y="connsiteY17229"/>
              </a:cxn>
              <a:cxn ang="0">
                <a:pos x="connsiteX17230" y="connsiteY17230"/>
              </a:cxn>
              <a:cxn ang="0">
                <a:pos x="connsiteX17231" y="connsiteY17231"/>
              </a:cxn>
              <a:cxn ang="0">
                <a:pos x="connsiteX17232" y="connsiteY17232"/>
              </a:cxn>
              <a:cxn ang="0">
                <a:pos x="connsiteX17233" y="connsiteY17233"/>
              </a:cxn>
              <a:cxn ang="0">
                <a:pos x="connsiteX17234" y="connsiteY17234"/>
              </a:cxn>
              <a:cxn ang="0">
                <a:pos x="connsiteX17235" y="connsiteY17235"/>
              </a:cxn>
              <a:cxn ang="0">
                <a:pos x="connsiteX17236" y="connsiteY17236"/>
              </a:cxn>
              <a:cxn ang="0">
                <a:pos x="connsiteX17237" y="connsiteY17237"/>
              </a:cxn>
              <a:cxn ang="0">
                <a:pos x="connsiteX17238" y="connsiteY17238"/>
              </a:cxn>
              <a:cxn ang="0">
                <a:pos x="connsiteX17239" y="connsiteY17239"/>
              </a:cxn>
              <a:cxn ang="0">
                <a:pos x="connsiteX17240" y="connsiteY17240"/>
              </a:cxn>
              <a:cxn ang="0">
                <a:pos x="connsiteX17241" y="connsiteY17241"/>
              </a:cxn>
              <a:cxn ang="0">
                <a:pos x="connsiteX17242" y="connsiteY17242"/>
              </a:cxn>
              <a:cxn ang="0">
                <a:pos x="connsiteX17243" y="connsiteY17243"/>
              </a:cxn>
              <a:cxn ang="0">
                <a:pos x="connsiteX17244" y="connsiteY17244"/>
              </a:cxn>
              <a:cxn ang="0">
                <a:pos x="connsiteX17245" y="connsiteY17245"/>
              </a:cxn>
              <a:cxn ang="0">
                <a:pos x="connsiteX17246" y="connsiteY17246"/>
              </a:cxn>
              <a:cxn ang="0">
                <a:pos x="connsiteX17247" y="connsiteY17247"/>
              </a:cxn>
              <a:cxn ang="0">
                <a:pos x="connsiteX17248" y="connsiteY17248"/>
              </a:cxn>
              <a:cxn ang="0">
                <a:pos x="connsiteX17249" y="connsiteY17249"/>
              </a:cxn>
              <a:cxn ang="0">
                <a:pos x="connsiteX17250" y="connsiteY17250"/>
              </a:cxn>
              <a:cxn ang="0">
                <a:pos x="connsiteX17251" y="connsiteY17251"/>
              </a:cxn>
              <a:cxn ang="0">
                <a:pos x="connsiteX17252" y="connsiteY17252"/>
              </a:cxn>
              <a:cxn ang="0">
                <a:pos x="connsiteX17253" y="connsiteY17253"/>
              </a:cxn>
              <a:cxn ang="0">
                <a:pos x="connsiteX17254" y="connsiteY17254"/>
              </a:cxn>
              <a:cxn ang="0">
                <a:pos x="connsiteX17255" y="connsiteY17255"/>
              </a:cxn>
              <a:cxn ang="0">
                <a:pos x="connsiteX17256" y="connsiteY17256"/>
              </a:cxn>
              <a:cxn ang="0">
                <a:pos x="connsiteX17257" y="connsiteY17257"/>
              </a:cxn>
              <a:cxn ang="0">
                <a:pos x="connsiteX17258" y="connsiteY17258"/>
              </a:cxn>
              <a:cxn ang="0">
                <a:pos x="connsiteX17259" y="connsiteY17259"/>
              </a:cxn>
              <a:cxn ang="0">
                <a:pos x="connsiteX17260" y="connsiteY17260"/>
              </a:cxn>
              <a:cxn ang="0">
                <a:pos x="connsiteX17261" y="connsiteY17261"/>
              </a:cxn>
              <a:cxn ang="0">
                <a:pos x="connsiteX17262" y="connsiteY17262"/>
              </a:cxn>
              <a:cxn ang="0">
                <a:pos x="connsiteX17263" y="connsiteY17263"/>
              </a:cxn>
              <a:cxn ang="0">
                <a:pos x="connsiteX17264" y="connsiteY17264"/>
              </a:cxn>
              <a:cxn ang="0">
                <a:pos x="connsiteX17265" y="connsiteY17265"/>
              </a:cxn>
              <a:cxn ang="0">
                <a:pos x="connsiteX17266" y="connsiteY17266"/>
              </a:cxn>
              <a:cxn ang="0">
                <a:pos x="connsiteX17267" y="connsiteY17267"/>
              </a:cxn>
              <a:cxn ang="0">
                <a:pos x="connsiteX17268" y="connsiteY17268"/>
              </a:cxn>
              <a:cxn ang="0">
                <a:pos x="connsiteX17269" y="connsiteY17269"/>
              </a:cxn>
              <a:cxn ang="0">
                <a:pos x="connsiteX17270" y="connsiteY17270"/>
              </a:cxn>
              <a:cxn ang="0">
                <a:pos x="connsiteX17271" y="connsiteY17271"/>
              </a:cxn>
              <a:cxn ang="0">
                <a:pos x="connsiteX17272" y="connsiteY17272"/>
              </a:cxn>
              <a:cxn ang="0">
                <a:pos x="connsiteX17273" y="connsiteY17273"/>
              </a:cxn>
              <a:cxn ang="0">
                <a:pos x="connsiteX17274" y="connsiteY17274"/>
              </a:cxn>
              <a:cxn ang="0">
                <a:pos x="connsiteX17275" y="connsiteY17275"/>
              </a:cxn>
              <a:cxn ang="0">
                <a:pos x="connsiteX17276" y="connsiteY17276"/>
              </a:cxn>
              <a:cxn ang="0">
                <a:pos x="connsiteX17277" y="connsiteY17277"/>
              </a:cxn>
              <a:cxn ang="0">
                <a:pos x="connsiteX17278" y="connsiteY17278"/>
              </a:cxn>
              <a:cxn ang="0">
                <a:pos x="connsiteX17279" y="connsiteY17279"/>
              </a:cxn>
              <a:cxn ang="0">
                <a:pos x="connsiteX17280" y="connsiteY17280"/>
              </a:cxn>
              <a:cxn ang="0">
                <a:pos x="connsiteX17281" y="connsiteY17281"/>
              </a:cxn>
              <a:cxn ang="0">
                <a:pos x="connsiteX17282" y="connsiteY17282"/>
              </a:cxn>
              <a:cxn ang="0">
                <a:pos x="connsiteX17283" y="connsiteY17283"/>
              </a:cxn>
              <a:cxn ang="0">
                <a:pos x="connsiteX17284" y="connsiteY17284"/>
              </a:cxn>
              <a:cxn ang="0">
                <a:pos x="connsiteX17285" y="connsiteY17285"/>
              </a:cxn>
              <a:cxn ang="0">
                <a:pos x="connsiteX17286" y="connsiteY17286"/>
              </a:cxn>
              <a:cxn ang="0">
                <a:pos x="connsiteX17287" y="connsiteY17287"/>
              </a:cxn>
              <a:cxn ang="0">
                <a:pos x="connsiteX17288" y="connsiteY17288"/>
              </a:cxn>
              <a:cxn ang="0">
                <a:pos x="connsiteX17289" y="connsiteY17289"/>
              </a:cxn>
              <a:cxn ang="0">
                <a:pos x="connsiteX17290" y="connsiteY17290"/>
              </a:cxn>
              <a:cxn ang="0">
                <a:pos x="connsiteX17291" y="connsiteY17291"/>
              </a:cxn>
              <a:cxn ang="0">
                <a:pos x="connsiteX17292" y="connsiteY17292"/>
              </a:cxn>
              <a:cxn ang="0">
                <a:pos x="connsiteX17293" y="connsiteY17293"/>
              </a:cxn>
              <a:cxn ang="0">
                <a:pos x="connsiteX17294" y="connsiteY17294"/>
              </a:cxn>
              <a:cxn ang="0">
                <a:pos x="connsiteX17295" y="connsiteY17295"/>
              </a:cxn>
              <a:cxn ang="0">
                <a:pos x="connsiteX17296" y="connsiteY17296"/>
              </a:cxn>
              <a:cxn ang="0">
                <a:pos x="connsiteX17297" y="connsiteY17297"/>
              </a:cxn>
              <a:cxn ang="0">
                <a:pos x="connsiteX17298" y="connsiteY17298"/>
              </a:cxn>
              <a:cxn ang="0">
                <a:pos x="connsiteX17299" y="connsiteY17299"/>
              </a:cxn>
              <a:cxn ang="0">
                <a:pos x="connsiteX17300" y="connsiteY17300"/>
              </a:cxn>
              <a:cxn ang="0">
                <a:pos x="connsiteX17301" y="connsiteY17301"/>
              </a:cxn>
              <a:cxn ang="0">
                <a:pos x="connsiteX17302" y="connsiteY17302"/>
              </a:cxn>
              <a:cxn ang="0">
                <a:pos x="connsiteX17303" y="connsiteY17303"/>
              </a:cxn>
              <a:cxn ang="0">
                <a:pos x="connsiteX17304" y="connsiteY17304"/>
              </a:cxn>
              <a:cxn ang="0">
                <a:pos x="connsiteX17305" y="connsiteY17305"/>
              </a:cxn>
              <a:cxn ang="0">
                <a:pos x="connsiteX17306" y="connsiteY17306"/>
              </a:cxn>
              <a:cxn ang="0">
                <a:pos x="connsiteX17307" y="connsiteY17307"/>
              </a:cxn>
              <a:cxn ang="0">
                <a:pos x="connsiteX17308" y="connsiteY17308"/>
              </a:cxn>
              <a:cxn ang="0">
                <a:pos x="connsiteX17309" y="connsiteY17309"/>
              </a:cxn>
              <a:cxn ang="0">
                <a:pos x="connsiteX17310" y="connsiteY17310"/>
              </a:cxn>
              <a:cxn ang="0">
                <a:pos x="connsiteX17311" y="connsiteY17311"/>
              </a:cxn>
              <a:cxn ang="0">
                <a:pos x="connsiteX17312" y="connsiteY17312"/>
              </a:cxn>
              <a:cxn ang="0">
                <a:pos x="connsiteX17313" y="connsiteY17313"/>
              </a:cxn>
              <a:cxn ang="0">
                <a:pos x="connsiteX17314" y="connsiteY17314"/>
              </a:cxn>
              <a:cxn ang="0">
                <a:pos x="connsiteX17315" y="connsiteY17315"/>
              </a:cxn>
              <a:cxn ang="0">
                <a:pos x="connsiteX17316" y="connsiteY17316"/>
              </a:cxn>
              <a:cxn ang="0">
                <a:pos x="connsiteX17317" y="connsiteY17317"/>
              </a:cxn>
              <a:cxn ang="0">
                <a:pos x="connsiteX17318" y="connsiteY17318"/>
              </a:cxn>
              <a:cxn ang="0">
                <a:pos x="connsiteX17319" y="connsiteY17319"/>
              </a:cxn>
              <a:cxn ang="0">
                <a:pos x="connsiteX17320" y="connsiteY17320"/>
              </a:cxn>
              <a:cxn ang="0">
                <a:pos x="connsiteX17321" y="connsiteY17321"/>
              </a:cxn>
              <a:cxn ang="0">
                <a:pos x="connsiteX17322" y="connsiteY17322"/>
              </a:cxn>
              <a:cxn ang="0">
                <a:pos x="connsiteX17323" y="connsiteY17323"/>
              </a:cxn>
              <a:cxn ang="0">
                <a:pos x="connsiteX17324" y="connsiteY17324"/>
              </a:cxn>
              <a:cxn ang="0">
                <a:pos x="connsiteX17325" y="connsiteY17325"/>
              </a:cxn>
              <a:cxn ang="0">
                <a:pos x="connsiteX17326" y="connsiteY17326"/>
              </a:cxn>
              <a:cxn ang="0">
                <a:pos x="connsiteX17327" y="connsiteY17327"/>
              </a:cxn>
              <a:cxn ang="0">
                <a:pos x="connsiteX17328" y="connsiteY17328"/>
              </a:cxn>
              <a:cxn ang="0">
                <a:pos x="connsiteX17329" y="connsiteY17329"/>
              </a:cxn>
              <a:cxn ang="0">
                <a:pos x="connsiteX17330" y="connsiteY17330"/>
              </a:cxn>
              <a:cxn ang="0">
                <a:pos x="connsiteX17331" y="connsiteY17331"/>
              </a:cxn>
              <a:cxn ang="0">
                <a:pos x="connsiteX17332" y="connsiteY17332"/>
              </a:cxn>
              <a:cxn ang="0">
                <a:pos x="connsiteX17333" y="connsiteY17333"/>
              </a:cxn>
              <a:cxn ang="0">
                <a:pos x="connsiteX17334" y="connsiteY17334"/>
              </a:cxn>
              <a:cxn ang="0">
                <a:pos x="connsiteX17335" y="connsiteY17335"/>
              </a:cxn>
              <a:cxn ang="0">
                <a:pos x="connsiteX17336" y="connsiteY17336"/>
              </a:cxn>
              <a:cxn ang="0">
                <a:pos x="connsiteX17337" y="connsiteY17337"/>
              </a:cxn>
              <a:cxn ang="0">
                <a:pos x="connsiteX17338" y="connsiteY17338"/>
              </a:cxn>
              <a:cxn ang="0">
                <a:pos x="connsiteX17339" y="connsiteY17339"/>
              </a:cxn>
              <a:cxn ang="0">
                <a:pos x="connsiteX17340" y="connsiteY17340"/>
              </a:cxn>
              <a:cxn ang="0">
                <a:pos x="connsiteX17341" y="connsiteY17341"/>
              </a:cxn>
              <a:cxn ang="0">
                <a:pos x="connsiteX17342" y="connsiteY17342"/>
              </a:cxn>
              <a:cxn ang="0">
                <a:pos x="connsiteX17343" y="connsiteY17343"/>
              </a:cxn>
              <a:cxn ang="0">
                <a:pos x="connsiteX17344" y="connsiteY17344"/>
              </a:cxn>
              <a:cxn ang="0">
                <a:pos x="connsiteX17345" y="connsiteY17345"/>
              </a:cxn>
              <a:cxn ang="0">
                <a:pos x="connsiteX17346" y="connsiteY17346"/>
              </a:cxn>
              <a:cxn ang="0">
                <a:pos x="connsiteX17347" y="connsiteY17347"/>
              </a:cxn>
              <a:cxn ang="0">
                <a:pos x="connsiteX17348" y="connsiteY17348"/>
              </a:cxn>
              <a:cxn ang="0">
                <a:pos x="connsiteX17349" y="connsiteY17349"/>
              </a:cxn>
              <a:cxn ang="0">
                <a:pos x="connsiteX17350" y="connsiteY17350"/>
              </a:cxn>
              <a:cxn ang="0">
                <a:pos x="connsiteX17351" y="connsiteY17351"/>
              </a:cxn>
              <a:cxn ang="0">
                <a:pos x="connsiteX17352" y="connsiteY17352"/>
              </a:cxn>
              <a:cxn ang="0">
                <a:pos x="connsiteX17353" y="connsiteY17353"/>
              </a:cxn>
              <a:cxn ang="0">
                <a:pos x="connsiteX17354" y="connsiteY17354"/>
              </a:cxn>
              <a:cxn ang="0">
                <a:pos x="connsiteX17355" y="connsiteY17355"/>
              </a:cxn>
              <a:cxn ang="0">
                <a:pos x="connsiteX17356" y="connsiteY17356"/>
              </a:cxn>
              <a:cxn ang="0">
                <a:pos x="connsiteX17357" y="connsiteY17357"/>
              </a:cxn>
              <a:cxn ang="0">
                <a:pos x="connsiteX17358" y="connsiteY17358"/>
              </a:cxn>
              <a:cxn ang="0">
                <a:pos x="connsiteX17359" y="connsiteY17359"/>
              </a:cxn>
              <a:cxn ang="0">
                <a:pos x="connsiteX17360" y="connsiteY17360"/>
              </a:cxn>
              <a:cxn ang="0">
                <a:pos x="connsiteX17361" y="connsiteY17361"/>
              </a:cxn>
              <a:cxn ang="0">
                <a:pos x="connsiteX17362" y="connsiteY17362"/>
              </a:cxn>
              <a:cxn ang="0">
                <a:pos x="connsiteX17363" y="connsiteY17363"/>
              </a:cxn>
              <a:cxn ang="0">
                <a:pos x="connsiteX17364" y="connsiteY17364"/>
              </a:cxn>
              <a:cxn ang="0">
                <a:pos x="connsiteX17365" y="connsiteY17365"/>
              </a:cxn>
              <a:cxn ang="0">
                <a:pos x="connsiteX17366" y="connsiteY17366"/>
              </a:cxn>
              <a:cxn ang="0">
                <a:pos x="connsiteX17367" y="connsiteY17367"/>
              </a:cxn>
              <a:cxn ang="0">
                <a:pos x="connsiteX17368" y="connsiteY17368"/>
              </a:cxn>
              <a:cxn ang="0">
                <a:pos x="connsiteX17369" y="connsiteY17369"/>
              </a:cxn>
              <a:cxn ang="0">
                <a:pos x="connsiteX17370" y="connsiteY17370"/>
              </a:cxn>
              <a:cxn ang="0">
                <a:pos x="connsiteX17371" y="connsiteY17371"/>
              </a:cxn>
              <a:cxn ang="0">
                <a:pos x="connsiteX17372" y="connsiteY17372"/>
              </a:cxn>
              <a:cxn ang="0">
                <a:pos x="connsiteX17373" y="connsiteY17373"/>
              </a:cxn>
              <a:cxn ang="0">
                <a:pos x="connsiteX17374" y="connsiteY17374"/>
              </a:cxn>
              <a:cxn ang="0">
                <a:pos x="connsiteX17375" y="connsiteY17375"/>
              </a:cxn>
              <a:cxn ang="0">
                <a:pos x="connsiteX17376" y="connsiteY17376"/>
              </a:cxn>
              <a:cxn ang="0">
                <a:pos x="connsiteX17377" y="connsiteY17377"/>
              </a:cxn>
              <a:cxn ang="0">
                <a:pos x="connsiteX17378" y="connsiteY17378"/>
              </a:cxn>
              <a:cxn ang="0">
                <a:pos x="connsiteX17379" y="connsiteY17379"/>
              </a:cxn>
              <a:cxn ang="0">
                <a:pos x="connsiteX17380" y="connsiteY17380"/>
              </a:cxn>
              <a:cxn ang="0">
                <a:pos x="connsiteX17381" y="connsiteY17381"/>
              </a:cxn>
              <a:cxn ang="0">
                <a:pos x="connsiteX17382" y="connsiteY17382"/>
              </a:cxn>
              <a:cxn ang="0">
                <a:pos x="connsiteX17383" y="connsiteY17383"/>
              </a:cxn>
              <a:cxn ang="0">
                <a:pos x="connsiteX17384" y="connsiteY17384"/>
              </a:cxn>
              <a:cxn ang="0">
                <a:pos x="connsiteX17385" y="connsiteY17385"/>
              </a:cxn>
              <a:cxn ang="0">
                <a:pos x="connsiteX17386" y="connsiteY17386"/>
              </a:cxn>
              <a:cxn ang="0">
                <a:pos x="connsiteX17387" y="connsiteY17387"/>
              </a:cxn>
              <a:cxn ang="0">
                <a:pos x="connsiteX17388" y="connsiteY17388"/>
              </a:cxn>
              <a:cxn ang="0">
                <a:pos x="connsiteX17389" y="connsiteY17389"/>
              </a:cxn>
              <a:cxn ang="0">
                <a:pos x="connsiteX17390" y="connsiteY17390"/>
              </a:cxn>
              <a:cxn ang="0">
                <a:pos x="connsiteX17391" y="connsiteY17391"/>
              </a:cxn>
              <a:cxn ang="0">
                <a:pos x="connsiteX17392" y="connsiteY17392"/>
              </a:cxn>
              <a:cxn ang="0">
                <a:pos x="connsiteX17393" y="connsiteY17393"/>
              </a:cxn>
              <a:cxn ang="0">
                <a:pos x="connsiteX17394" y="connsiteY17394"/>
              </a:cxn>
              <a:cxn ang="0">
                <a:pos x="connsiteX17395" y="connsiteY17395"/>
              </a:cxn>
              <a:cxn ang="0">
                <a:pos x="connsiteX17396" y="connsiteY17396"/>
              </a:cxn>
              <a:cxn ang="0">
                <a:pos x="connsiteX17397" y="connsiteY17397"/>
              </a:cxn>
              <a:cxn ang="0">
                <a:pos x="connsiteX17398" y="connsiteY17398"/>
              </a:cxn>
              <a:cxn ang="0">
                <a:pos x="connsiteX17399" y="connsiteY17399"/>
              </a:cxn>
              <a:cxn ang="0">
                <a:pos x="connsiteX17400" y="connsiteY17400"/>
              </a:cxn>
              <a:cxn ang="0">
                <a:pos x="connsiteX17401" y="connsiteY17401"/>
              </a:cxn>
              <a:cxn ang="0">
                <a:pos x="connsiteX17402" y="connsiteY17402"/>
              </a:cxn>
              <a:cxn ang="0">
                <a:pos x="connsiteX17403" y="connsiteY17403"/>
              </a:cxn>
              <a:cxn ang="0">
                <a:pos x="connsiteX17404" y="connsiteY17404"/>
              </a:cxn>
              <a:cxn ang="0">
                <a:pos x="connsiteX17405" y="connsiteY17405"/>
              </a:cxn>
              <a:cxn ang="0">
                <a:pos x="connsiteX17406" y="connsiteY17406"/>
              </a:cxn>
              <a:cxn ang="0">
                <a:pos x="connsiteX17407" y="connsiteY17407"/>
              </a:cxn>
              <a:cxn ang="0">
                <a:pos x="connsiteX17408" y="connsiteY17408"/>
              </a:cxn>
              <a:cxn ang="0">
                <a:pos x="connsiteX17409" y="connsiteY17409"/>
              </a:cxn>
              <a:cxn ang="0">
                <a:pos x="connsiteX17410" y="connsiteY17410"/>
              </a:cxn>
              <a:cxn ang="0">
                <a:pos x="connsiteX17411" y="connsiteY17411"/>
              </a:cxn>
              <a:cxn ang="0">
                <a:pos x="connsiteX17412" y="connsiteY17412"/>
              </a:cxn>
              <a:cxn ang="0">
                <a:pos x="connsiteX17413" y="connsiteY17413"/>
              </a:cxn>
              <a:cxn ang="0">
                <a:pos x="connsiteX17414" y="connsiteY17414"/>
              </a:cxn>
              <a:cxn ang="0">
                <a:pos x="connsiteX17415" y="connsiteY17415"/>
              </a:cxn>
              <a:cxn ang="0">
                <a:pos x="connsiteX17416" y="connsiteY17416"/>
              </a:cxn>
              <a:cxn ang="0">
                <a:pos x="connsiteX17417" y="connsiteY17417"/>
              </a:cxn>
              <a:cxn ang="0">
                <a:pos x="connsiteX17418" y="connsiteY17418"/>
              </a:cxn>
              <a:cxn ang="0">
                <a:pos x="connsiteX17419" y="connsiteY17419"/>
              </a:cxn>
              <a:cxn ang="0">
                <a:pos x="connsiteX17420" y="connsiteY17420"/>
              </a:cxn>
              <a:cxn ang="0">
                <a:pos x="connsiteX17421" y="connsiteY17421"/>
              </a:cxn>
              <a:cxn ang="0">
                <a:pos x="connsiteX17422" y="connsiteY17422"/>
              </a:cxn>
              <a:cxn ang="0">
                <a:pos x="connsiteX17423" y="connsiteY17423"/>
              </a:cxn>
              <a:cxn ang="0">
                <a:pos x="connsiteX17424" y="connsiteY17424"/>
              </a:cxn>
              <a:cxn ang="0">
                <a:pos x="connsiteX17425" y="connsiteY17425"/>
              </a:cxn>
              <a:cxn ang="0">
                <a:pos x="connsiteX17426" y="connsiteY17426"/>
              </a:cxn>
              <a:cxn ang="0">
                <a:pos x="connsiteX17427" y="connsiteY17427"/>
              </a:cxn>
              <a:cxn ang="0">
                <a:pos x="connsiteX17428" y="connsiteY17428"/>
              </a:cxn>
              <a:cxn ang="0">
                <a:pos x="connsiteX17429" y="connsiteY17429"/>
              </a:cxn>
              <a:cxn ang="0">
                <a:pos x="connsiteX17430" y="connsiteY17430"/>
              </a:cxn>
              <a:cxn ang="0">
                <a:pos x="connsiteX17431" y="connsiteY17431"/>
              </a:cxn>
              <a:cxn ang="0">
                <a:pos x="connsiteX17432" y="connsiteY17432"/>
              </a:cxn>
              <a:cxn ang="0">
                <a:pos x="connsiteX17433" y="connsiteY17433"/>
              </a:cxn>
              <a:cxn ang="0">
                <a:pos x="connsiteX17434" y="connsiteY17434"/>
              </a:cxn>
              <a:cxn ang="0">
                <a:pos x="connsiteX17435" y="connsiteY17435"/>
              </a:cxn>
              <a:cxn ang="0">
                <a:pos x="connsiteX17436" y="connsiteY17436"/>
              </a:cxn>
              <a:cxn ang="0">
                <a:pos x="connsiteX17437" y="connsiteY17437"/>
              </a:cxn>
              <a:cxn ang="0">
                <a:pos x="connsiteX17438" y="connsiteY17438"/>
              </a:cxn>
              <a:cxn ang="0">
                <a:pos x="connsiteX17439" y="connsiteY17439"/>
              </a:cxn>
              <a:cxn ang="0">
                <a:pos x="connsiteX17440" y="connsiteY17440"/>
              </a:cxn>
              <a:cxn ang="0">
                <a:pos x="connsiteX17441" y="connsiteY17441"/>
              </a:cxn>
              <a:cxn ang="0">
                <a:pos x="connsiteX17442" y="connsiteY17442"/>
              </a:cxn>
              <a:cxn ang="0">
                <a:pos x="connsiteX17443" y="connsiteY17443"/>
              </a:cxn>
              <a:cxn ang="0">
                <a:pos x="connsiteX17444" y="connsiteY17444"/>
              </a:cxn>
              <a:cxn ang="0">
                <a:pos x="connsiteX17445" y="connsiteY17445"/>
              </a:cxn>
              <a:cxn ang="0">
                <a:pos x="connsiteX17446" y="connsiteY17446"/>
              </a:cxn>
              <a:cxn ang="0">
                <a:pos x="connsiteX17447" y="connsiteY17447"/>
              </a:cxn>
              <a:cxn ang="0">
                <a:pos x="connsiteX17448" y="connsiteY17448"/>
              </a:cxn>
              <a:cxn ang="0">
                <a:pos x="connsiteX17449" y="connsiteY17449"/>
              </a:cxn>
              <a:cxn ang="0">
                <a:pos x="connsiteX17450" y="connsiteY17450"/>
              </a:cxn>
              <a:cxn ang="0">
                <a:pos x="connsiteX17451" y="connsiteY17451"/>
              </a:cxn>
              <a:cxn ang="0">
                <a:pos x="connsiteX17452" y="connsiteY17452"/>
              </a:cxn>
              <a:cxn ang="0">
                <a:pos x="connsiteX17453" y="connsiteY17453"/>
              </a:cxn>
              <a:cxn ang="0">
                <a:pos x="connsiteX17454" y="connsiteY17454"/>
              </a:cxn>
              <a:cxn ang="0">
                <a:pos x="connsiteX17455" y="connsiteY17455"/>
              </a:cxn>
              <a:cxn ang="0">
                <a:pos x="connsiteX17456" y="connsiteY17456"/>
              </a:cxn>
              <a:cxn ang="0">
                <a:pos x="connsiteX17457" y="connsiteY17457"/>
              </a:cxn>
              <a:cxn ang="0">
                <a:pos x="connsiteX17458" y="connsiteY17458"/>
              </a:cxn>
              <a:cxn ang="0">
                <a:pos x="connsiteX17459" y="connsiteY17459"/>
              </a:cxn>
              <a:cxn ang="0">
                <a:pos x="connsiteX17460" y="connsiteY17460"/>
              </a:cxn>
              <a:cxn ang="0">
                <a:pos x="connsiteX17461" y="connsiteY17461"/>
              </a:cxn>
              <a:cxn ang="0">
                <a:pos x="connsiteX17462" y="connsiteY17462"/>
              </a:cxn>
              <a:cxn ang="0">
                <a:pos x="connsiteX17463" y="connsiteY17463"/>
              </a:cxn>
              <a:cxn ang="0">
                <a:pos x="connsiteX17464" y="connsiteY17464"/>
              </a:cxn>
              <a:cxn ang="0">
                <a:pos x="connsiteX17465" y="connsiteY17465"/>
              </a:cxn>
              <a:cxn ang="0">
                <a:pos x="connsiteX17466" y="connsiteY17466"/>
              </a:cxn>
              <a:cxn ang="0">
                <a:pos x="connsiteX17467" y="connsiteY17467"/>
              </a:cxn>
              <a:cxn ang="0">
                <a:pos x="connsiteX17468" y="connsiteY17468"/>
              </a:cxn>
              <a:cxn ang="0">
                <a:pos x="connsiteX17469" y="connsiteY17469"/>
              </a:cxn>
              <a:cxn ang="0">
                <a:pos x="connsiteX17470" y="connsiteY17470"/>
              </a:cxn>
              <a:cxn ang="0">
                <a:pos x="connsiteX17471" y="connsiteY17471"/>
              </a:cxn>
              <a:cxn ang="0">
                <a:pos x="connsiteX17472" y="connsiteY17472"/>
              </a:cxn>
              <a:cxn ang="0">
                <a:pos x="connsiteX17473" y="connsiteY17473"/>
              </a:cxn>
              <a:cxn ang="0">
                <a:pos x="connsiteX17474" y="connsiteY17474"/>
              </a:cxn>
              <a:cxn ang="0">
                <a:pos x="connsiteX17475" y="connsiteY17475"/>
              </a:cxn>
              <a:cxn ang="0">
                <a:pos x="connsiteX17476" y="connsiteY17476"/>
              </a:cxn>
              <a:cxn ang="0">
                <a:pos x="connsiteX17477" y="connsiteY17477"/>
              </a:cxn>
              <a:cxn ang="0">
                <a:pos x="connsiteX17478" y="connsiteY17478"/>
              </a:cxn>
              <a:cxn ang="0">
                <a:pos x="connsiteX17479" y="connsiteY17479"/>
              </a:cxn>
              <a:cxn ang="0">
                <a:pos x="connsiteX17480" y="connsiteY17480"/>
              </a:cxn>
              <a:cxn ang="0">
                <a:pos x="connsiteX17481" y="connsiteY17481"/>
              </a:cxn>
              <a:cxn ang="0">
                <a:pos x="connsiteX17482" y="connsiteY17482"/>
              </a:cxn>
              <a:cxn ang="0">
                <a:pos x="connsiteX17483" y="connsiteY17483"/>
              </a:cxn>
              <a:cxn ang="0">
                <a:pos x="connsiteX17484" y="connsiteY17484"/>
              </a:cxn>
              <a:cxn ang="0">
                <a:pos x="connsiteX17485" y="connsiteY17485"/>
              </a:cxn>
              <a:cxn ang="0">
                <a:pos x="connsiteX17486" y="connsiteY17486"/>
              </a:cxn>
              <a:cxn ang="0">
                <a:pos x="connsiteX17487" y="connsiteY17487"/>
              </a:cxn>
              <a:cxn ang="0">
                <a:pos x="connsiteX17488" y="connsiteY17488"/>
              </a:cxn>
              <a:cxn ang="0">
                <a:pos x="connsiteX17489" y="connsiteY17489"/>
              </a:cxn>
              <a:cxn ang="0">
                <a:pos x="connsiteX17490" y="connsiteY17490"/>
              </a:cxn>
              <a:cxn ang="0">
                <a:pos x="connsiteX17491" y="connsiteY17491"/>
              </a:cxn>
              <a:cxn ang="0">
                <a:pos x="connsiteX17492" y="connsiteY17492"/>
              </a:cxn>
              <a:cxn ang="0">
                <a:pos x="connsiteX17493" y="connsiteY17493"/>
              </a:cxn>
              <a:cxn ang="0">
                <a:pos x="connsiteX17494" y="connsiteY17494"/>
              </a:cxn>
              <a:cxn ang="0">
                <a:pos x="connsiteX17495" y="connsiteY17495"/>
              </a:cxn>
              <a:cxn ang="0">
                <a:pos x="connsiteX17496" y="connsiteY17496"/>
              </a:cxn>
              <a:cxn ang="0">
                <a:pos x="connsiteX17497" y="connsiteY17497"/>
              </a:cxn>
              <a:cxn ang="0">
                <a:pos x="connsiteX17498" y="connsiteY17498"/>
              </a:cxn>
              <a:cxn ang="0">
                <a:pos x="connsiteX17499" y="connsiteY17499"/>
              </a:cxn>
              <a:cxn ang="0">
                <a:pos x="connsiteX17500" y="connsiteY17500"/>
              </a:cxn>
              <a:cxn ang="0">
                <a:pos x="connsiteX17501" y="connsiteY17501"/>
              </a:cxn>
              <a:cxn ang="0">
                <a:pos x="connsiteX17502" y="connsiteY17502"/>
              </a:cxn>
              <a:cxn ang="0">
                <a:pos x="connsiteX17503" y="connsiteY17503"/>
              </a:cxn>
              <a:cxn ang="0">
                <a:pos x="connsiteX17504" y="connsiteY17504"/>
              </a:cxn>
              <a:cxn ang="0">
                <a:pos x="connsiteX17505" y="connsiteY17505"/>
              </a:cxn>
              <a:cxn ang="0">
                <a:pos x="connsiteX17506" y="connsiteY17506"/>
              </a:cxn>
              <a:cxn ang="0">
                <a:pos x="connsiteX17507" y="connsiteY17507"/>
              </a:cxn>
              <a:cxn ang="0">
                <a:pos x="connsiteX17508" y="connsiteY17508"/>
              </a:cxn>
              <a:cxn ang="0">
                <a:pos x="connsiteX17509" y="connsiteY17509"/>
              </a:cxn>
              <a:cxn ang="0">
                <a:pos x="connsiteX17510" y="connsiteY17510"/>
              </a:cxn>
              <a:cxn ang="0">
                <a:pos x="connsiteX17511" y="connsiteY17511"/>
              </a:cxn>
              <a:cxn ang="0">
                <a:pos x="connsiteX17512" y="connsiteY17512"/>
              </a:cxn>
              <a:cxn ang="0">
                <a:pos x="connsiteX17513" y="connsiteY17513"/>
              </a:cxn>
              <a:cxn ang="0">
                <a:pos x="connsiteX17514" y="connsiteY17514"/>
              </a:cxn>
              <a:cxn ang="0">
                <a:pos x="connsiteX17515" y="connsiteY17515"/>
              </a:cxn>
              <a:cxn ang="0">
                <a:pos x="connsiteX17516" y="connsiteY17516"/>
              </a:cxn>
              <a:cxn ang="0">
                <a:pos x="connsiteX17517" y="connsiteY17517"/>
              </a:cxn>
              <a:cxn ang="0">
                <a:pos x="connsiteX17518" y="connsiteY17518"/>
              </a:cxn>
              <a:cxn ang="0">
                <a:pos x="connsiteX17519" y="connsiteY17519"/>
              </a:cxn>
              <a:cxn ang="0">
                <a:pos x="connsiteX17520" y="connsiteY17520"/>
              </a:cxn>
              <a:cxn ang="0">
                <a:pos x="connsiteX17521" y="connsiteY17521"/>
              </a:cxn>
              <a:cxn ang="0">
                <a:pos x="connsiteX17522" y="connsiteY17522"/>
              </a:cxn>
              <a:cxn ang="0">
                <a:pos x="connsiteX17523" y="connsiteY17523"/>
              </a:cxn>
              <a:cxn ang="0">
                <a:pos x="connsiteX17524" y="connsiteY17524"/>
              </a:cxn>
              <a:cxn ang="0">
                <a:pos x="connsiteX17525" y="connsiteY17525"/>
              </a:cxn>
              <a:cxn ang="0">
                <a:pos x="connsiteX17526" y="connsiteY17526"/>
              </a:cxn>
              <a:cxn ang="0">
                <a:pos x="connsiteX17527" y="connsiteY17527"/>
              </a:cxn>
              <a:cxn ang="0">
                <a:pos x="connsiteX17528" y="connsiteY17528"/>
              </a:cxn>
              <a:cxn ang="0">
                <a:pos x="connsiteX17529" y="connsiteY17529"/>
              </a:cxn>
              <a:cxn ang="0">
                <a:pos x="connsiteX17530" y="connsiteY17530"/>
              </a:cxn>
              <a:cxn ang="0">
                <a:pos x="connsiteX17531" y="connsiteY17531"/>
              </a:cxn>
              <a:cxn ang="0">
                <a:pos x="connsiteX17532" y="connsiteY17532"/>
              </a:cxn>
              <a:cxn ang="0">
                <a:pos x="connsiteX17533" y="connsiteY17533"/>
              </a:cxn>
              <a:cxn ang="0">
                <a:pos x="connsiteX17534" y="connsiteY17534"/>
              </a:cxn>
              <a:cxn ang="0">
                <a:pos x="connsiteX17535" y="connsiteY17535"/>
              </a:cxn>
              <a:cxn ang="0">
                <a:pos x="connsiteX17536" y="connsiteY17536"/>
              </a:cxn>
              <a:cxn ang="0">
                <a:pos x="connsiteX17537" y="connsiteY17537"/>
              </a:cxn>
              <a:cxn ang="0">
                <a:pos x="connsiteX17538" y="connsiteY17538"/>
              </a:cxn>
              <a:cxn ang="0">
                <a:pos x="connsiteX17539" y="connsiteY17539"/>
              </a:cxn>
              <a:cxn ang="0">
                <a:pos x="connsiteX17540" y="connsiteY17540"/>
              </a:cxn>
              <a:cxn ang="0">
                <a:pos x="connsiteX17541" y="connsiteY17541"/>
              </a:cxn>
              <a:cxn ang="0">
                <a:pos x="connsiteX17542" y="connsiteY17542"/>
              </a:cxn>
              <a:cxn ang="0">
                <a:pos x="connsiteX17543" y="connsiteY17543"/>
              </a:cxn>
              <a:cxn ang="0">
                <a:pos x="connsiteX17544" y="connsiteY17544"/>
              </a:cxn>
              <a:cxn ang="0">
                <a:pos x="connsiteX17545" y="connsiteY17545"/>
              </a:cxn>
              <a:cxn ang="0">
                <a:pos x="connsiteX17546" y="connsiteY17546"/>
              </a:cxn>
              <a:cxn ang="0">
                <a:pos x="connsiteX17547" y="connsiteY17547"/>
              </a:cxn>
              <a:cxn ang="0">
                <a:pos x="connsiteX17548" y="connsiteY17548"/>
              </a:cxn>
              <a:cxn ang="0">
                <a:pos x="connsiteX17549" y="connsiteY17549"/>
              </a:cxn>
              <a:cxn ang="0">
                <a:pos x="connsiteX17550" y="connsiteY17550"/>
              </a:cxn>
              <a:cxn ang="0">
                <a:pos x="connsiteX17551" y="connsiteY17551"/>
              </a:cxn>
              <a:cxn ang="0">
                <a:pos x="connsiteX17552" y="connsiteY17552"/>
              </a:cxn>
              <a:cxn ang="0">
                <a:pos x="connsiteX17553" y="connsiteY17553"/>
              </a:cxn>
              <a:cxn ang="0">
                <a:pos x="connsiteX17554" y="connsiteY17554"/>
              </a:cxn>
              <a:cxn ang="0">
                <a:pos x="connsiteX17555" y="connsiteY17555"/>
              </a:cxn>
              <a:cxn ang="0">
                <a:pos x="connsiteX17556" y="connsiteY17556"/>
              </a:cxn>
              <a:cxn ang="0">
                <a:pos x="connsiteX17557" y="connsiteY17557"/>
              </a:cxn>
              <a:cxn ang="0">
                <a:pos x="connsiteX17558" y="connsiteY17558"/>
              </a:cxn>
              <a:cxn ang="0">
                <a:pos x="connsiteX17559" y="connsiteY17559"/>
              </a:cxn>
              <a:cxn ang="0">
                <a:pos x="connsiteX17560" y="connsiteY17560"/>
              </a:cxn>
              <a:cxn ang="0">
                <a:pos x="connsiteX17561" y="connsiteY17561"/>
              </a:cxn>
              <a:cxn ang="0">
                <a:pos x="connsiteX17562" y="connsiteY17562"/>
              </a:cxn>
              <a:cxn ang="0">
                <a:pos x="connsiteX17563" y="connsiteY17563"/>
              </a:cxn>
              <a:cxn ang="0">
                <a:pos x="connsiteX17564" y="connsiteY17564"/>
              </a:cxn>
              <a:cxn ang="0">
                <a:pos x="connsiteX17565" y="connsiteY17565"/>
              </a:cxn>
              <a:cxn ang="0">
                <a:pos x="connsiteX17566" y="connsiteY17566"/>
              </a:cxn>
              <a:cxn ang="0">
                <a:pos x="connsiteX17567" y="connsiteY17567"/>
              </a:cxn>
              <a:cxn ang="0">
                <a:pos x="connsiteX17568" y="connsiteY17568"/>
              </a:cxn>
              <a:cxn ang="0">
                <a:pos x="connsiteX17569" y="connsiteY17569"/>
              </a:cxn>
              <a:cxn ang="0">
                <a:pos x="connsiteX17570" y="connsiteY17570"/>
              </a:cxn>
              <a:cxn ang="0">
                <a:pos x="connsiteX17571" y="connsiteY17571"/>
              </a:cxn>
              <a:cxn ang="0">
                <a:pos x="connsiteX17572" y="connsiteY17572"/>
              </a:cxn>
              <a:cxn ang="0">
                <a:pos x="connsiteX17573" y="connsiteY17573"/>
              </a:cxn>
              <a:cxn ang="0">
                <a:pos x="connsiteX17574" y="connsiteY17574"/>
              </a:cxn>
              <a:cxn ang="0">
                <a:pos x="connsiteX17575" y="connsiteY17575"/>
              </a:cxn>
              <a:cxn ang="0">
                <a:pos x="connsiteX17576" y="connsiteY17576"/>
              </a:cxn>
              <a:cxn ang="0">
                <a:pos x="connsiteX17577" y="connsiteY17577"/>
              </a:cxn>
              <a:cxn ang="0">
                <a:pos x="connsiteX17578" y="connsiteY17578"/>
              </a:cxn>
              <a:cxn ang="0">
                <a:pos x="connsiteX17579" y="connsiteY17579"/>
              </a:cxn>
              <a:cxn ang="0">
                <a:pos x="connsiteX17580" y="connsiteY17580"/>
              </a:cxn>
              <a:cxn ang="0">
                <a:pos x="connsiteX17581" y="connsiteY17581"/>
              </a:cxn>
              <a:cxn ang="0">
                <a:pos x="connsiteX17582" y="connsiteY17582"/>
              </a:cxn>
              <a:cxn ang="0">
                <a:pos x="connsiteX17583" y="connsiteY17583"/>
              </a:cxn>
              <a:cxn ang="0">
                <a:pos x="connsiteX17584" y="connsiteY17584"/>
              </a:cxn>
              <a:cxn ang="0">
                <a:pos x="connsiteX17585" y="connsiteY17585"/>
              </a:cxn>
              <a:cxn ang="0">
                <a:pos x="connsiteX17586" y="connsiteY17586"/>
              </a:cxn>
              <a:cxn ang="0">
                <a:pos x="connsiteX17587" y="connsiteY17587"/>
              </a:cxn>
              <a:cxn ang="0">
                <a:pos x="connsiteX17588" y="connsiteY17588"/>
              </a:cxn>
              <a:cxn ang="0">
                <a:pos x="connsiteX17589" y="connsiteY17589"/>
              </a:cxn>
              <a:cxn ang="0">
                <a:pos x="connsiteX17590" y="connsiteY17590"/>
              </a:cxn>
              <a:cxn ang="0">
                <a:pos x="connsiteX17591" y="connsiteY17591"/>
              </a:cxn>
              <a:cxn ang="0">
                <a:pos x="connsiteX17592" y="connsiteY17592"/>
              </a:cxn>
              <a:cxn ang="0">
                <a:pos x="connsiteX17593" y="connsiteY17593"/>
              </a:cxn>
              <a:cxn ang="0">
                <a:pos x="connsiteX17594" y="connsiteY17594"/>
              </a:cxn>
              <a:cxn ang="0">
                <a:pos x="connsiteX17595" y="connsiteY17595"/>
              </a:cxn>
              <a:cxn ang="0">
                <a:pos x="connsiteX17596" y="connsiteY17596"/>
              </a:cxn>
              <a:cxn ang="0">
                <a:pos x="connsiteX17597" y="connsiteY17597"/>
              </a:cxn>
              <a:cxn ang="0">
                <a:pos x="connsiteX17598" y="connsiteY17598"/>
              </a:cxn>
              <a:cxn ang="0">
                <a:pos x="connsiteX17599" y="connsiteY17599"/>
              </a:cxn>
              <a:cxn ang="0">
                <a:pos x="connsiteX17600" y="connsiteY17600"/>
              </a:cxn>
              <a:cxn ang="0">
                <a:pos x="connsiteX17601" y="connsiteY17601"/>
              </a:cxn>
              <a:cxn ang="0">
                <a:pos x="connsiteX17602" y="connsiteY17602"/>
              </a:cxn>
              <a:cxn ang="0">
                <a:pos x="connsiteX17603" y="connsiteY17603"/>
              </a:cxn>
              <a:cxn ang="0">
                <a:pos x="connsiteX17604" y="connsiteY17604"/>
              </a:cxn>
              <a:cxn ang="0">
                <a:pos x="connsiteX17605" y="connsiteY17605"/>
              </a:cxn>
              <a:cxn ang="0">
                <a:pos x="connsiteX17606" y="connsiteY17606"/>
              </a:cxn>
              <a:cxn ang="0">
                <a:pos x="connsiteX17607" y="connsiteY17607"/>
              </a:cxn>
              <a:cxn ang="0">
                <a:pos x="connsiteX17608" y="connsiteY17608"/>
              </a:cxn>
              <a:cxn ang="0">
                <a:pos x="connsiteX17609" y="connsiteY17609"/>
              </a:cxn>
              <a:cxn ang="0">
                <a:pos x="connsiteX17610" y="connsiteY17610"/>
              </a:cxn>
              <a:cxn ang="0">
                <a:pos x="connsiteX17611" y="connsiteY17611"/>
              </a:cxn>
              <a:cxn ang="0">
                <a:pos x="connsiteX17612" y="connsiteY17612"/>
              </a:cxn>
              <a:cxn ang="0">
                <a:pos x="connsiteX17613" y="connsiteY17613"/>
              </a:cxn>
              <a:cxn ang="0">
                <a:pos x="connsiteX17614" y="connsiteY17614"/>
              </a:cxn>
              <a:cxn ang="0">
                <a:pos x="connsiteX17615" y="connsiteY17615"/>
              </a:cxn>
              <a:cxn ang="0">
                <a:pos x="connsiteX17616" y="connsiteY17616"/>
              </a:cxn>
              <a:cxn ang="0">
                <a:pos x="connsiteX17617" y="connsiteY17617"/>
              </a:cxn>
              <a:cxn ang="0">
                <a:pos x="connsiteX17618" y="connsiteY17618"/>
              </a:cxn>
              <a:cxn ang="0">
                <a:pos x="connsiteX17619" y="connsiteY17619"/>
              </a:cxn>
              <a:cxn ang="0">
                <a:pos x="connsiteX17620" y="connsiteY17620"/>
              </a:cxn>
              <a:cxn ang="0">
                <a:pos x="connsiteX17621" y="connsiteY17621"/>
              </a:cxn>
              <a:cxn ang="0">
                <a:pos x="connsiteX17622" y="connsiteY17622"/>
              </a:cxn>
              <a:cxn ang="0">
                <a:pos x="connsiteX17623" y="connsiteY17623"/>
              </a:cxn>
              <a:cxn ang="0">
                <a:pos x="connsiteX17624" y="connsiteY17624"/>
              </a:cxn>
              <a:cxn ang="0">
                <a:pos x="connsiteX17625" y="connsiteY17625"/>
              </a:cxn>
              <a:cxn ang="0">
                <a:pos x="connsiteX17626" y="connsiteY17626"/>
              </a:cxn>
              <a:cxn ang="0">
                <a:pos x="connsiteX17627" y="connsiteY17627"/>
              </a:cxn>
              <a:cxn ang="0">
                <a:pos x="connsiteX17628" y="connsiteY17628"/>
              </a:cxn>
              <a:cxn ang="0">
                <a:pos x="connsiteX17629" y="connsiteY17629"/>
              </a:cxn>
              <a:cxn ang="0">
                <a:pos x="connsiteX17630" y="connsiteY17630"/>
              </a:cxn>
              <a:cxn ang="0">
                <a:pos x="connsiteX17631" y="connsiteY17631"/>
              </a:cxn>
              <a:cxn ang="0">
                <a:pos x="connsiteX17632" y="connsiteY17632"/>
              </a:cxn>
              <a:cxn ang="0">
                <a:pos x="connsiteX17633" y="connsiteY17633"/>
              </a:cxn>
              <a:cxn ang="0">
                <a:pos x="connsiteX17634" y="connsiteY17634"/>
              </a:cxn>
              <a:cxn ang="0">
                <a:pos x="connsiteX17635" y="connsiteY17635"/>
              </a:cxn>
              <a:cxn ang="0">
                <a:pos x="connsiteX17636" y="connsiteY17636"/>
              </a:cxn>
              <a:cxn ang="0">
                <a:pos x="connsiteX17637" y="connsiteY17637"/>
              </a:cxn>
              <a:cxn ang="0">
                <a:pos x="connsiteX17638" y="connsiteY17638"/>
              </a:cxn>
              <a:cxn ang="0">
                <a:pos x="connsiteX17639" y="connsiteY17639"/>
              </a:cxn>
              <a:cxn ang="0">
                <a:pos x="connsiteX17640" y="connsiteY17640"/>
              </a:cxn>
              <a:cxn ang="0">
                <a:pos x="connsiteX17641" y="connsiteY17641"/>
              </a:cxn>
              <a:cxn ang="0">
                <a:pos x="connsiteX17642" y="connsiteY17642"/>
              </a:cxn>
              <a:cxn ang="0">
                <a:pos x="connsiteX17643" y="connsiteY17643"/>
              </a:cxn>
              <a:cxn ang="0">
                <a:pos x="connsiteX17644" y="connsiteY17644"/>
              </a:cxn>
              <a:cxn ang="0">
                <a:pos x="connsiteX17645" y="connsiteY17645"/>
              </a:cxn>
              <a:cxn ang="0">
                <a:pos x="connsiteX17646" y="connsiteY17646"/>
              </a:cxn>
              <a:cxn ang="0">
                <a:pos x="connsiteX17647" y="connsiteY17647"/>
              </a:cxn>
              <a:cxn ang="0">
                <a:pos x="connsiteX17648" y="connsiteY17648"/>
              </a:cxn>
              <a:cxn ang="0">
                <a:pos x="connsiteX17649" y="connsiteY17649"/>
              </a:cxn>
              <a:cxn ang="0">
                <a:pos x="connsiteX17650" y="connsiteY17650"/>
              </a:cxn>
              <a:cxn ang="0">
                <a:pos x="connsiteX17651" y="connsiteY17651"/>
              </a:cxn>
              <a:cxn ang="0">
                <a:pos x="connsiteX17652" y="connsiteY17652"/>
              </a:cxn>
              <a:cxn ang="0">
                <a:pos x="connsiteX17653" y="connsiteY17653"/>
              </a:cxn>
              <a:cxn ang="0">
                <a:pos x="connsiteX17654" y="connsiteY17654"/>
              </a:cxn>
              <a:cxn ang="0">
                <a:pos x="connsiteX17655" y="connsiteY17655"/>
              </a:cxn>
              <a:cxn ang="0">
                <a:pos x="connsiteX17656" y="connsiteY17656"/>
              </a:cxn>
              <a:cxn ang="0">
                <a:pos x="connsiteX17657" y="connsiteY17657"/>
              </a:cxn>
              <a:cxn ang="0">
                <a:pos x="connsiteX17658" y="connsiteY17658"/>
              </a:cxn>
              <a:cxn ang="0">
                <a:pos x="connsiteX17659" y="connsiteY17659"/>
              </a:cxn>
              <a:cxn ang="0">
                <a:pos x="connsiteX17660" y="connsiteY17660"/>
              </a:cxn>
              <a:cxn ang="0">
                <a:pos x="connsiteX17661" y="connsiteY17661"/>
              </a:cxn>
              <a:cxn ang="0">
                <a:pos x="connsiteX17662" y="connsiteY17662"/>
              </a:cxn>
              <a:cxn ang="0">
                <a:pos x="connsiteX17663" y="connsiteY17663"/>
              </a:cxn>
              <a:cxn ang="0">
                <a:pos x="connsiteX17664" y="connsiteY17664"/>
              </a:cxn>
              <a:cxn ang="0">
                <a:pos x="connsiteX17665" y="connsiteY17665"/>
              </a:cxn>
              <a:cxn ang="0">
                <a:pos x="connsiteX17666" y="connsiteY17666"/>
              </a:cxn>
              <a:cxn ang="0">
                <a:pos x="connsiteX17667" y="connsiteY17667"/>
              </a:cxn>
              <a:cxn ang="0">
                <a:pos x="connsiteX17668" y="connsiteY17668"/>
              </a:cxn>
              <a:cxn ang="0">
                <a:pos x="connsiteX17669" y="connsiteY17669"/>
              </a:cxn>
              <a:cxn ang="0">
                <a:pos x="connsiteX17670" y="connsiteY17670"/>
              </a:cxn>
              <a:cxn ang="0">
                <a:pos x="connsiteX17671" y="connsiteY17671"/>
              </a:cxn>
              <a:cxn ang="0">
                <a:pos x="connsiteX17672" y="connsiteY17672"/>
              </a:cxn>
              <a:cxn ang="0">
                <a:pos x="connsiteX17673" y="connsiteY17673"/>
              </a:cxn>
              <a:cxn ang="0">
                <a:pos x="connsiteX17674" y="connsiteY17674"/>
              </a:cxn>
              <a:cxn ang="0">
                <a:pos x="connsiteX17675" y="connsiteY17675"/>
              </a:cxn>
              <a:cxn ang="0">
                <a:pos x="connsiteX17676" y="connsiteY17676"/>
              </a:cxn>
              <a:cxn ang="0">
                <a:pos x="connsiteX17677" y="connsiteY17677"/>
              </a:cxn>
              <a:cxn ang="0">
                <a:pos x="connsiteX17678" y="connsiteY17678"/>
              </a:cxn>
              <a:cxn ang="0">
                <a:pos x="connsiteX17679" y="connsiteY17679"/>
              </a:cxn>
              <a:cxn ang="0">
                <a:pos x="connsiteX17680" y="connsiteY17680"/>
              </a:cxn>
              <a:cxn ang="0">
                <a:pos x="connsiteX17681" y="connsiteY17681"/>
              </a:cxn>
              <a:cxn ang="0">
                <a:pos x="connsiteX17682" y="connsiteY17682"/>
              </a:cxn>
              <a:cxn ang="0">
                <a:pos x="connsiteX17683" y="connsiteY17683"/>
              </a:cxn>
              <a:cxn ang="0">
                <a:pos x="connsiteX17684" y="connsiteY17684"/>
              </a:cxn>
              <a:cxn ang="0">
                <a:pos x="connsiteX17685" y="connsiteY17685"/>
              </a:cxn>
              <a:cxn ang="0">
                <a:pos x="connsiteX17686" y="connsiteY17686"/>
              </a:cxn>
              <a:cxn ang="0">
                <a:pos x="connsiteX17687" y="connsiteY17687"/>
              </a:cxn>
              <a:cxn ang="0">
                <a:pos x="connsiteX17688" y="connsiteY17688"/>
              </a:cxn>
              <a:cxn ang="0">
                <a:pos x="connsiteX17689" y="connsiteY17689"/>
              </a:cxn>
              <a:cxn ang="0">
                <a:pos x="connsiteX17690" y="connsiteY17690"/>
              </a:cxn>
              <a:cxn ang="0">
                <a:pos x="connsiteX17691" y="connsiteY17691"/>
              </a:cxn>
              <a:cxn ang="0">
                <a:pos x="connsiteX17692" y="connsiteY17692"/>
              </a:cxn>
              <a:cxn ang="0">
                <a:pos x="connsiteX17693" y="connsiteY17693"/>
              </a:cxn>
              <a:cxn ang="0">
                <a:pos x="connsiteX17694" y="connsiteY17694"/>
              </a:cxn>
              <a:cxn ang="0">
                <a:pos x="connsiteX17695" y="connsiteY17695"/>
              </a:cxn>
              <a:cxn ang="0">
                <a:pos x="connsiteX17696" y="connsiteY17696"/>
              </a:cxn>
              <a:cxn ang="0">
                <a:pos x="connsiteX17697" y="connsiteY17697"/>
              </a:cxn>
              <a:cxn ang="0">
                <a:pos x="connsiteX17698" y="connsiteY17698"/>
              </a:cxn>
              <a:cxn ang="0">
                <a:pos x="connsiteX17699" y="connsiteY17699"/>
              </a:cxn>
              <a:cxn ang="0">
                <a:pos x="connsiteX17700" y="connsiteY17700"/>
              </a:cxn>
              <a:cxn ang="0">
                <a:pos x="connsiteX17701" y="connsiteY17701"/>
              </a:cxn>
              <a:cxn ang="0">
                <a:pos x="connsiteX17702" y="connsiteY17702"/>
              </a:cxn>
              <a:cxn ang="0">
                <a:pos x="connsiteX17703" y="connsiteY17703"/>
              </a:cxn>
              <a:cxn ang="0">
                <a:pos x="connsiteX17704" y="connsiteY17704"/>
              </a:cxn>
              <a:cxn ang="0">
                <a:pos x="connsiteX17705" y="connsiteY17705"/>
              </a:cxn>
              <a:cxn ang="0">
                <a:pos x="connsiteX17706" y="connsiteY17706"/>
              </a:cxn>
              <a:cxn ang="0">
                <a:pos x="connsiteX17707" y="connsiteY17707"/>
              </a:cxn>
              <a:cxn ang="0">
                <a:pos x="connsiteX17708" y="connsiteY17708"/>
              </a:cxn>
              <a:cxn ang="0">
                <a:pos x="connsiteX17709" y="connsiteY17709"/>
              </a:cxn>
              <a:cxn ang="0">
                <a:pos x="connsiteX17710" y="connsiteY17710"/>
              </a:cxn>
              <a:cxn ang="0">
                <a:pos x="connsiteX17711" y="connsiteY17711"/>
              </a:cxn>
              <a:cxn ang="0">
                <a:pos x="connsiteX17712" y="connsiteY17712"/>
              </a:cxn>
              <a:cxn ang="0">
                <a:pos x="connsiteX17713" y="connsiteY17713"/>
              </a:cxn>
              <a:cxn ang="0">
                <a:pos x="connsiteX17714" y="connsiteY17714"/>
              </a:cxn>
              <a:cxn ang="0">
                <a:pos x="connsiteX17715" y="connsiteY17715"/>
              </a:cxn>
              <a:cxn ang="0">
                <a:pos x="connsiteX17716" y="connsiteY17716"/>
              </a:cxn>
              <a:cxn ang="0">
                <a:pos x="connsiteX17717" y="connsiteY17717"/>
              </a:cxn>
              <a:cxn ang="0">
                <a:pos x="connsiteX17718" y="connsiteY17718"/>
              </a:cxn>
              <a:cxn ang="0">
                <a:pos x="connsiteX17719" y="connsiteY17719"/>
              </a:cxn>
              <a:cxn ang="0">
                <a:pos x="connsiteX17720" y="connsiteY17720"/>
              </a:cxn>
              <a:cxn ang="0">
                <a:pos x="connsiteX17721" y="connsiteY17721"/>
              </a:cxn>
              <a:cxn ang="0">
                <a:pos x="connsiteX17722" y="connsiteY17722"/>
              </a:cxn>
              <a:cxn ang="0">
                <a:pos x="connsiteX17723" y="connsiteY17723"/>
              </a:cxn>
              <a:cxn ang="0">
                <a:pos x="connsiteX17724" y="connsiteY17724"/>
              </a:cxn>
              <a:cxn ang="0">
                <a:pos x="connsiteX17725" y="connsiteY17725"/>
              </a:cxn>
              <a:cxn ang="0">
                <a:pos x="connsiteX17726" y="connsiteY17726"/>
              </a:cxn>
              <a:cxn ang="0">
                <a:pos x="connsiteX17727" y="connsiteY17727"/>
              </a:cxn>
              <a:cxn ang="0">
                <a:pos x="connsiteX17728" y="connsiteY17728"/>
              </a:cxn>
              <a:cxn ang="0">
                <a:pos x="connsiteX17729" y="connsiteY17729"/>
              </a:cxn>
              <a:cxn ang="0">
                <a:pos x="connsiteX17730" y="connsiteY17730"/>
              </a:cxn>
              <a:cxn ang="0">
                <a:pos x="connsiteX17731" y="connsiteY17731"/>
              </a:cxn>
              <a:cxn ang="0">
                <a:pos x="connsiteX17732" y="connsiteY17732"/>
              </a:cxn>
              <a:cxn ang="0">
                <a:pos x="connsiteX17733" y="connsiteY17733"/>
              </a:cxn>
              <a:cxn ang="0">
                <a:pos x="connsiteX17734" y="connsiteY17734"/>
              </a:cxn>
              <a:cxn ang="0">
                <a:pos x="connsiteX17735" y="connsiteY17735"/>
              </a:cxn>
              <a:cxn ang="0">
                <a:pos x="connsiteX17736" y="connsiteY17736"/>
              </a:cxn>
              <a:cxn ang="0">
                <a:pos x="connsiteX17737" y="connsiteY17737"/>
              </a:cxn>
              <a:cxn ang="0">
                <a:pos x="connsiteX17738" y="connsiteY17738"/>
              </a:cxn>
              <a:cxn ang="0">
                <a:pos x="connsiteX17739" y="connsiteY17739"/>
              </a:cxn>
              <a:cxn ang="0">
                <a:pos x="connsiteX17740" y="connsiteY17740"/>
              </a:cxn>
              <a:cxn ang="0">
                <a:pos x="connsiteX17741" y="connsiteY17741"/>
              </a:cxn>
              <a:cxn ang="0">
                <a:pos x="connsiteX17742" y="connsiteY17742"/>
              </a:cxn>
              <a:cxn ang="0">
                <a:pos x="connsiteX17743" y="connsiteY17743"/>
              </a:cxn>
              <a:cxn ang="0">
                <a:pos x="connsiteX17744" y="connsiteY17744"/>
              </a:cxn>
              <a:cxn ang="0">
                <a:pos x="connsiteX17745" y="connsiteY17745"/>
              </a:cxn>
              <a:cxn ang="0">
                <a:pos x="connsiteX17746" y="connsiteY17746"/>
              </a:cxn>
              <a:cxn ang="0">
                <a:pos x="connsiteX17747" y="connsiteY17747"/>
              </a:cxn>
              <a:cxn ang="0">
                <a:pos x="connsiteX17748" y="connsiteY17748"/>
              </a:cxn>
              <a:cxn ang="0">
                <a:pos x="connsiteX17749" y="connsiteY17749"/>
              </a:cxn>
              <a:cxn ang="0">
                <a:pos x="connsiteX17750" y="connsiteY17750"/>
              </a:cxn>
              <a:cxn ang="0">
                <a:pos x="connsiteX17751" y="connsiteY17751"/>
              </a:cxn>
              <a:cxn ang="0">
                <a:pos x="connsiteX17752" y="connsiteY17752"/>
              </a:cxn>
              <a:cxn ang="0">
                <a:pos x="connsiteX17753" y="connsiteY17753"/>
              </a:cxn>
              <a:cxn ang="0">
                <a:pos x="connsiteX17754" y="connsiteY17754"/>
              </a:cxn>
              <a:cxn ang="0">
                <a:pos x="connsiteX17755" y="connsiteY17755"/>
              </a:cxn>
              <a:cxn ang="0">
                <a:pos x="connsiteX17756" y="connsiteY17756"/>
              </a:cxn>
              <a:cxn ang="0">
                <a:pos x="connsiteX17757" y="connsiteY17757"/>
              </a:cxn>
              <a:cxn ang="0">
                <a:pos x="connsiteX17758" y="connsiteY17758"/>
              </a:cxn>
              <a:cxn ang="0">
                <a:pos x="connsiteX17759" y="connsiteY17759"/>
              </a:cxn>
              <a:cxn ang="0">
                <a:pos x="connsiteX17760" y="connsiteY17760"/>
              </a:cxn>
              <a:cxn ang="0">
                <a:pos x="connsiteX17761" y="connsiteY17761"/>
              </a:cxn>
              <a:cxn ang="0">
                <a:pos x="connsiteX17762" y="connsiteY17762"/>
              </a:cxn>
              <a:cxn ang="0">
                <a:pos x="connsiteX17763" y="connsiteY17763"/>
              </a:cxn>
              <a:cxn ang="0">
                <a:pos x="connsiteX17764" y="connsiteY17764"/>
              </a:cxn>
              <a:cxn ang="0">
                <a:pos x="connsiteX17765" y="connsiteY17765"/>
              </a:cxn>
              <a:cxn ang="0">
                <a:pos x="connsiteX17766" y="connsiteY17766"/>
              </a:cxn>
              <a:cxn ang="0">
                <a:pos x="connsiteX17767" y="connsiteY17767"/>
              </a:cxn>
              <a:cxn ang="0">
                <a:pos x="connsiteX17768" y="connsiteY17768"/>
              </a:cxn>
              <a:cxn ang="0">
                <a:pos x="connsiteX17769" y="connsiteY17769"/>
              </a:cxn>
              <a:cxn ang="0">
                <a:pos x="connsiteX17770" y="connsiteY17770"/>
              </a:cxn>
              <a:cxn ang="0">
                <a:pos x="connsiteX17771" y="connsiteY17771"/>
              </a:cxn>
              <a:cxn ang="0">
                <a:pos x="connsiteX17772" y="connsiteY17772"/>
              </a:cxn>
              <a:cxn ang="0">
                <a:pos x="connsiteX17773" y="connsiteY17773"/>
              </a:cxn>
              <a:cxn ang="0">
                <a:pos x="connsiteX17774" y="connsiteY17774"/>
              </a:cxn>
              <a:cxn ang="0">
                <a:pos x="connsiteX17775" y="connsiteY17775"/>
              </a:cxn>
              <a:cxn ang="0">
                <a:pos x="connsiteX17776" y="connsiteY17776"/>
              </a:cxn>
              <a:cxn ang="0">
                <a:pos x="connsiteX17777" y="connsiteY17777"/>
              </a:cxn>
              <a:cxn ang="0">
                <a:pos x="connsiteX17778" y="connsiteY17778"/>
              </a:cxn>
              <a:cxn ang="0">
                <a:pos x="connsiteX17779" y="connsiteY17779"/>
              </a:cxn>
              <a:cxn ang="0">
                <a:pos x="connsiteX17780" y="connsiteY17780"/>
              </a:cxn>
              <a:cxn ang="0">
                <a:pos x="connsiteX17781" y="connsiteY17781"/>
              </a:cxn>
              <a:cxn ang="0">
                <a:pos x="connsiteX17782" y="connsiteY17782"/>
              </a:cxn>
              <a:cxn ang="0">
                <a:pos x="connsiteX17783" y="connsiteY17783"/>
              </a:cxn>
              <a:cxn ang="0">
                <a:pos x="connsiteX17784" y="connsiteY17784"/>
              </a:cxn>
              <a:cxn ang="0">
                <a:pos x="connsiteX17785" y="connsiteY17785"/>
              </a:cxn>
              <a:cxn ang="0">
                <a:pos x="connsiteX17786" y="connsiteY17786"/>
              </a:cxn>
              <a:cxn ang="0">
                <a:pos x="connsiteX17787" y="connsiteY17787"/>
              </a:cxn>
              <a:cxn ang="0">
                <a:pos x="connsiteX17788" y="connsiteY17788"/>
              </a:cxn>
              <a:cxn ang="0">
                <a:pos x="connsiteX17789" y="connsiteY17789"/>
              </a:cxn>
              <a:cxn ang="0">
                <a:pos x="connsiteX17790" y="connsiteY17790"/>
              </a:cxn>
              <a:cxn ang="0">
                <a:pos x="connsiteX17791" y="connsiteY17791"/>
              </a:cxn>
              <a:cxn ang="0">
                <a:pos x="connsiteX17792" y="connsiteY17792"/>
              </a:cxn>
              <a:cxn ang="0">
                <a:pos x="connsiteX17793" y="connsiteY17793"/>
              </a:cxn>
              <a:cxn ang="0">
                <a:pos x="connsiteX17794" y="connsiteY17794"/>
              </a:cxn>
              <a:cxn ang="0">
                <a:pos x="connsiteX17795" y="connsiteY17795"/>
              </a:cxn>
              <a:cxn ang="0">
                <a:pos x="connsiteX17796" y="connsiteY17796"/>
              </a:cxn>
              <a:cxn ang="0">
                <a:pos x="connsiteX17797" y="connsiteY17797"/>
              </a:cxn>
              <a:cxn ang="0">
                <a:pos x="connsiteX17798" y="connsiteY17798"/>
              </a:cxn>
              <a:cxn ang="0">
                <a:pos x="connsiteX17799" y="connsiteY17799"/>
              </a:cxn>
              <a:cxn ang="0">
                <a:pos x="connsiteX17800" y="connsiteY17800"/>
              </a:cxn>
              <a:cxn ang="0">
                <a:pos x="connsiteX17801" y="connsiteY17801"/>
              </a:cxn>
              <a:cxn ang="0">
                <a:pos x="connsiteX17802" y="connsiteY17802"/>
              </a:cxn>
              <a:cxn ang="0">
                <a:pos x="connsiteX17803" y="connsiteY17803"/>
              </a:cxn>
              <a:cxn ang="0">
                <a:pos x="connsiteX17804" y="connsiteY17804"/>
              </a:cxn>
              <a:cxn ang="0">
                <a:pos x="connsiteX17805" y="connsiteY17805"/>
              </a:cxn>
              <a:cxn ang="0">
                <a:pos x="connsiteX17806" y="connsiteY17806"/>
              </a:cxn>
              <a:cxn ang="0">
                <a:pos x="connsiteX17807" y="connsiteY17807"/>
              </a:cxn>
              <a:cxn ang="0">
                <a:pos x="connsiteX17808" y="connsiteY17808"/>
              </a:cxn>
              <a:cxn ang="0">
                <a:pos x="connsiteX17809" y="connsiteY17809"/>
              </a:cxn>
              <a:cxn ang="0">
                <a:pos x="connsiteX17810" y="connsiteY17810"/>
              </a:cxn>
              <a:cxn ang="0">
                <a:pos x="connsiteX17811" y="connsiteY17811"/>
              </a:cxn>
              <a:cxn ang="0">
                <a:pos x="connsiteX17812" y="connsiteY17812"/>
              </a:cxn>
              <a:cxn ang="0">
                <a:pos x="connsiteX17813" y="connsiteY17813"/>
              </a:cxn>
              <a:cxn ang="0">
                <a:pos x="connsiteX17814" y="connsiteY17814"/>
              </a:cxn>
              <a:cxn ang="0">
                <a:pos x="connsiteX17815" y="connsiteY17815"/>
              </a:cxn>
              <a:cxn ang="0">
                <a:pos x="connsiteX17816" y="connsiteY17816"/>
              </a:cxn>
              <a:cxn ang="0">
                <a:pos x="connsiteX17817" y="connsiteY17817"/>
              </a:cxn>
              <a:cxn ang="0">
                <a:pos x="connsiteX17818" y="connsiteY17818"/>
              </a:cxn>
              <a:cxn ang="0">
                <a:pos x="connsiteX17819" y="connsiteY17819"/>
              </a:cxn>
              <a:cxn ang="0">
                <a:pos x="connsiteX17820" y="connsiteY17820"/>
              </a:cxn>
              <a:cxn ang="0">
                <a:pos x="connsiteX17821" y="connsiteY17821"/>
              </a:cxn>
              <a:cxn ang="0">
                <a:pos x="connsiteX17822" y="connsiteY17822"/>
              </a:cxn>
              <a:cxn ang="0">
                <a:pos x="connsiteX17823" y="connsiteY17823"/>
              </a:cxn>
              <a:cxn ang="0">
                <a:pos x="connsiteX17824" y="connsiteY17824"/>
              </a:cxn>
              <a:cxn ang="0">
                <a:pos x="connsiteX17825" y="connsiteY17825"/>
              </a:cxn>
              <a:cxn ang="0">
                <a:pos x="connsiteX17826" y="connsiteY17826"/>
              </a:cxn>
              <a:cxn ang="0">
                <a:pos x="connsiteX17827" y="connsiteY17827"/>
              </a:cxn>
              <a:cxn ang="0">
                <a:pos x="connsiteX17828" y="connsiteY17828"/>
              </a:cxn>
              <a:cxn ang="0">
                <a:pos x="connsiteX17829" y="connsiteY17829"/>
              </a:cxn>
              <a:cxn ang="0">
                <a:pos x="connsiteX17830" y="connsiteY17830"/>
              </a:cxn>
              <a:cxn ang="0">
                <a:pos x="connsiteX17831" y="connsiteY17831"/>
              </a:cxn>
              <a:cxn ang="0">
                <a:pos x="connsiteX17832" y="connsiteY17832"/>
              </a:cxn>
              <a:cxn ang="0">
                <a:pos x="connsiteX17833" y="connsiteY17833"/>
              </a:cxn>
              <a:cxn ang="0">
                <a:pos x="connsiteX17834" y="connsiteY17834"/>
              </a:cxn>
              <a:cxn ang="0">
                <a:pos x="connsiteX17835" y="connsiteY17835"/>
              </a:cxn>
              <a:cxn ang="0">
                <a:pos x="connsiteX17836" y="connsiteY17836"/>
              </a:cxn>
              <a:cxn ang="0">
                <a:pos x="connsiteX17837" y="connsiteY17837"/>
              </a:cxn>
              <a:cxn ang="0">
                <a:pos x="connsiteX17838" y="connsiteY17838"/>
              </a:cxn>
              <a:cxn ang="0">
                <a:pos x="connsiteX17839" y="connsiteY17839"/>
              </a:cxn>
              <a:cxn ang="0">
                <a:pos x="connsiteX17840" y="connsiteY17840"/>
              </a:cxn>
              <a:cxn ang="0">
                <a:pos x="connsiteX17841" y="connsiteY17841"/>
              </a:cxn>
              <a:cxn ang="0">
                <a:pos x="connsiteX17842" y="connsiteY17842"/>
              </a:cxn>
              <a:cxn ang="0">
                <a:pos x="connsiteX17843" y="connsiteY17843"/>
              </a:cxn>
              <a:cxn ang="0">
                <a:pos x="connsiteX17844" y="connsiteY17844"/>
              </a:cxn>
              <a:cxn ang="0">
                <a:pos x="connsiteX17845" y="connsiteY17845"/>
              </a:cxn>
              <a:cxn ang="0">
                <a:pos x="connsiteX17846" y="connsiteY17846"/>
              </a:cxn>
              <a:cxn ang="0">
                <a:pos x="connsiteX17847" y="connsiteY17847"/>
              </a:cxn>
              <a:cxn ang="0">
                <a:pos x="connsiteX17848" y="connsiteY17848"/>
              </a:cxn>
              <a:cxn ang="0">
                <a:pos x="connsiteX17849" y="connsiteY17849"/>
              </a:cxn>
              <a:cxn ang="0">
                <a:pos x="connsiteX17850" y="connsiteY17850"/>
              </a:cxn>
              <a:cxn ang="0">
                <a:pos x="connsiteX17851" y="connsiteY17851"/>
              </a:cxn>
              <a:cxn ang="0">
                <a:pos x="connsiteX17852" y="connsiteY17852"/>
              </a:cxn>
              <a:cxn ang="0">
                <a:pos x="connsiteX17853" y="connsiteY17853"/>
              </a:cxn>
              <a:cxn ang="0">
                <a:pos x="connsiteX17854" y="connsiteY17854"/>
              </a:cxn>
              <a:cxn ang="0">
                <a:pos x="connsiteX17855" y="connsiteY17855"/>
              </a:cxn>
              <a:cxn ang="0">
                <a:pos x="connsiteX17856" y="connsiteY17856"/>
              </a:cxn>
              <a:cxn ang="0">
                <a:pos x="connsiteX17857" y="connsiteY17857"/>
              </a:cxn>
              <a:cxn ang="0">
                <a:pos x="connsiteX17858" y="connsiteY17858"/>
              </a:cxn>
              <a:cxn ang="0">
                <a:pos x="connsiteX17859" y="connsiteY17859"/>
              </a:cxn>
              <a:cxn ang="0">
                <a:pos x="connsiteX17860" y="connsiteY17860"/>
              </a:cxn>
              <a:cxn ang="0">
                <a:pos x="connsiteX17861" y="connsiteY17861"/>
              </a:cxn>
              <a:cxn ang="0">
                <a:pos x="connsiteX17862" y="connsiteY17862"/>
              </a:cxn>
              <a:cxn ang="0">
                <a:pos x="connsiteX17863" y="connsiteY17863"/>
              </a:cxn>
              <a:cxn ang="0">
                <a:pos x="connsiteX17864" y="connsiteY17864"/>
              </a:cxn>
              <a:cxn ang="0">
                <a:pos x="connsiteX17865" y="connsiteY17865"/>
              </a:cxn>
              <a:cxn ang="0">
                <a:pos x="connsiteX17866" y="connsiteY17866"/>
              </a:cxn>
              <a:cxn ang="0">
                <a:pos x="connsiteX17867" y="connsiteY17867"/>
              </a:cxn>
              <a:cxn ang="0">
                <a:pos x="connsiteX17868" y="connsiteY17868"/>
              </a:cxn>
              <a:cxn ang="0">
                <a:pos x="connsiteX17869" y="connsiteY17869"/>
              </a:cxn>
              <a:cxn ang="0">
                <a:pos x="connsiteX17870" y="connsiteY17870"/>
              </a:cxn>
              <a:cxn ang="0">
                <a:pos x="connsiteX17871" y="connsiteY17871"/>
              </a:cxn>
              <a:cxn ang="0">
                <a:pos x="connsiteX17872" y="connsiteY17872"/>
              </a:cxn>
              <a:cxn ang="0">
                <a:pos x="connsiteX17873" y="connsiteY17873"/>
              </a:cxn>
              <a:cxn ang="0">
                <a:pos x="connsiteX17874" y="connsiteY17874"/>
              </a:cxn>
              <a:cxn ang="0">
                <a:pos x="connsiteX17875" y="connsiteY17875"/>
              </a:cxn>
              <a:cxn ang="0">
                <a:pos x="connsiteX17876" y="connsiteY17876"/>
              </a:cxn>
              <a:cxn ang="0">
                <a:pos x="connsiteX17877" y="connsiteY17877"/>
              </a:cxn>
              <a:cxn ang="0">
                <a:pos x="connsiteX17878" y="connsiteY17878"/>
              </a:cxn>
              <a:cxn ang="0">
                <a:pos x="connsiteX17879" y="connsiteY17879"/>
              </a:cxn>
              <a:cxn ang="0">
                <a:pos x="connsiteX17880" y="connsiteY17880"/>
              </a:cxn>
              <a:cxn ang="0">
                <a:pos x="connsiteX17881" y="connsiteY17881"/>
              </a:cxn>
              <a:cxn ang="0">
                <a:pos x="connsiteX17882" y="connsiteY17882"/>
              </a:cxn>
              <a:cxn ang="0">
                <a:pos x="connsiteX17883" y="connsiteY17883"/>
              </a:cxn>
              <a:cxn ang="0">
                <a:pos x="connsiteX17884" y="connsiteY17884"/>
              </a:cxn>
              <a:cxn ang="0">
                <a:pos x="connsiteX17885" y="connsiteY17885"/>
              </a:cxn>
              <a:cxn ang="0">
                <a:pos x="connsiteX17886" y="connsiteY17886"/>
              </a:cxn>
              <a:cxn ang="0">
                <a:pos x="connsiteX17887" y="connsiteY17887"/>
              </a:cxn>
              <a:cxn ang="0">
                <a:pos x="connsiteX17888" y="connsiteY17888"/>
              </a:cxn>
              <a:cxn ang="0">
                <a:pos x="connsiteX17889" y="connsiteY17889"/>
              </a:cxn>
              <a:cxn ang="0">
                <a:pos x="connsiteX17890" y="connsiteY17890"/>
              </a:cxn>
              <a:cxn ang="0">
                <a:pos x="connsiteX17891" y="connsiteY17891"/>
              </a:cxn>
              <a:cxn ang="0">
                <a:pos x="connsiteX17892" y="connsiteY17892"/>
              </a:cxn>
              <a:cxn ang="0">
                <a:pos x="connsiteX17893" y="connsiteY17893"/>
              </a:cxn>
              <a:cxn ang="0">
                <a:pos x="connsiteX17894" y="connsiteY17894"/>
              </a:cxn>
              <a:cxn ang="0">
                <a:pos x="connsiteX17895" y="connsiteY17895"/>
              </a:cxn>
              <a:cxn ang="0">
                <a:pos x="connsiteX17896" y="connsiteY17896"/>
              </a:cxn>
              <a:cxn ang="0">
                <a:pos x="connsiteX17897" y="connsiteY17897"/>
              </a:cxn>
              <a:cxn ang="0">
                <a:pos x="connsiteX17898" y="connsiteY17898"/>
              </a:cxn>
              <a:cxn ang="0">
                <a:pos x="connsiteX17899" y="connsiteY17899"/>
              </a:cxn>
              <a:cxn ang="0">
                <a:pos x="connsiteX17900" y="connsiteY17900"/>
              </a:cxn>
              <a:cxn ang="0">
                <a:pos x="connsiteX17901" y="connsiteY17901"/>
              </a:cxn>
              <a:cxn ang="0">
                <a:pos x="connsiteX17902" y="connsiteY17902"/>
              </a:cxn>
              <a:cxn ang="0">
                <a:pos x="connsiteX17903" y="connsiteY17903"/>
              </a:cxn>
              <a:cxn ang="0">
                <a:pos x="connsiteX17904" y="connsiteY17904"/>
              </a:cxn>
              <a:cxn ang="0">
                <a:pos x="connsiteX17905" y="connsiteY17905"/>
              </a:cxn>
              <a:cxn ang="0">
                <a:pos x="connsiteX17906" y="connsiteY17906"/>
              </a:cxn>
              <a:cxn ang="0">
                <a:pos x="connsiteX17907" y="connsiteY17907"/>
              </a:cxn>
              <a:cxn ang="0">
                <a:pos x="connsiteX17908" y="connsiteY17908"/>
              </a:cxn>
              <a:cxn ang="0">
                <a:pos x="connsiteX17909" y="connsiteY17909"/>
              </a:cxn>
              <a:cxn ang="0">
                <a:pos x="connsiteX17910" y="connsiteY17910"/>
              </a:cxn>
              <a:cxn ang="0">
                <a:pos x="connsiteX17911" y="connsiteY17911"/>
              </a:cxn>
              <a:cxn ang="0">
                <a:pos x="connsiteX17912" y="connsiteY17912"/>
              </a:cxn>
              <a:cxn ang="0">
                <a:pos x="connsiteX17913" y="connsiteY17913"/>
              </a:cxn>
              <a:cxn ang="0">
                <a:pos x="connsiteX17914" y="connsiteY17914"/>
              </a:cxn>
              <a:cxn ang="0">
                <a:pos x="connsiteX17915" y="connsiteY17915"/>
              </a:cxn>
              <a:cxn ang="0">
                <a:pos x="connsiteX17916" y="connsiteY17916"/>
              </a:cxn>
              <a:cxn ang="0">
                <a:pos x="connsiteX17917" y="connsiteY17917"/>
              </a:cxn>
              <a:cxn ang="0">
                <a:pos x="connsiteX17918" y="connsiteY17918"/>
              </a:cxn>
              <a:cxn ang="0">
                <a:pos x="connsiteX17919" y="connsiteY17919"/>
              </a:cxn>
              <a:cxn ang="0">
                <a:pos x="connsiteX17920" y="connsiteY17920"/>
              </a:cxn>
              <a:cxn ang="0">
                <a:pos x="connsiteX17921" y="connsiteY17921"/>
              </a:cxn>
              <a:cxn ang="0">
                <a:pos x="connsiteX17922" y="connsiteY17922"/>
              </a:cxn>
              <a:cxn ang="0">
                <a:pos x="connsiteX17923" y="connsiteY17923"/>
              </a:cxn>
              <a:cxn ang="0">
                <a:pos x="connsiteX17924" y="connsiteY17924"/>
              </a:cxn>
              <a:cxn ang="0">
                <a:pos x="connsiteX17925" y="connsiteY17925"/>
              </a:cxn>
              <a:cxn ang="0">
                <a:pos x="connsiteX17926" y="connsiteY17926"/>
              </a:cxn>
              <a:cxn ang="0">
                <a:pos x="connsiteX17927" y="connsiteY17927"/>
              </a:cxn>
              <a:cxn ang="0">
                <a:pos x="connsiteX17928" y="connsiteY17928"/>
              </a:cxn>
              <a:cxn ang="0">
                <a:pos x="connsiteX17929" y="connsiteY17929"/>
              </a:cxn>
              <a:cxn ang="0">
                <a:pos x="connsiteX17930" y="connsiteY17930"/>
              </a:cxn>
              <a:cxn ang="0">
                <a:pos x="connsiteX17931" y="connsiteY17931"/>
              </a:cxn>
              <a:cxn ang="0">
                <a:pos x="connsiteX17932" y="connsiteY17932"/>
              </a:cxn>
              <a:cxn ang="0">
                <a:pos x="connsiteX17933" y="connsiteY17933"/>
              </a:cxn>
              <a:cxn ang="0">
                <a:pos x="connsiteX17934" y="connsiteY17934"/>
              </a:cxn>
              <a:cxn ang="0">
                <a:pos x="connsiteX17935" y="connsiteY17935"/>
              </a:cxn>
              <a:cxn ang="0">
                <a:pos x="connsiteX17936" y="connsiteY17936"/>
              </a:cxn>
              <a:cxn ang="0">
                <a:pos x="connsiteX17937" y="connsiteY17937"/>
              </a:cxn>
              <a:cxn ang="0">
                <a:pos x="connsiteX17938" y="connsiteY17938"/>
              </a:cxn>
              <a:cxn ang="0">
                <a:pos x="connsiteX17939" y="connsiteY17939"/>
              </a:cxn>
              <a:cxn ang="0">
                <a:pos x="connsiteX17940" y="connsiteY17940"/>
              </a:cxn>
              <a:cxn ang="0">
                <a:pos x="connsiteX17941" y="connsiteY17941"/>
              </a:cxn>
              <a:cxn ang="0">
                <a:pos x="connsiteX17942" y="connsiteY17942"/>
              </a:cxn>
              <a:cxn ang="0">
                <a:pos x="connsiteX17943" y="connsiteY17943"/>
              </a:cxn>
              <a:cxn ang="0">
                <a:pos x="connsiteX17944" y="connsiteY17944"/>
              </a:cxn>
              <a:cxn ang="0">
                <a:pos x="connsiteX17945" y="connsiteY17945"/>
              </a:cxn>
              <a:cxn ang="0">
                <a:pos x="connsiteX17946" y="connsiteY17946"/>
              </a:cxn>
              <a:cxn ang="0">
                <a:pos x="connsiteX17947" y="connsiteY17947"/>
              </a:cxn>
              <a:cxn ang="0">
                <a:pos x="connsiteX17948" y="connsiteY17948"/>
              </a:cxn>
              <a:cxn ang="0">
                <a:pos x="connsiteX17949" y="connsiteY17949"/>
              </a:cxn>
              <a:cxn ang="0">
                <a:pos x="connsiteX17950" y="connsiteY17950"/>
              </a:cxn>
              <a:cxn ang="0">
                <a:pos x="connsiteX17951" y="connsiteY17951"/>
              </a:cxn>
              <a:cxn ang="0">
                <a:pos x="connsiteX17952" y="connsiteY17952"/>
              </a:cxn>
              <a:cxn ang="0">
                <a:pos x="connsiteX17953" y="connsiteY17953"/>
              </a:cxn>
              <a:cxn ang="0">
                <a:pos x="connsiteX17954" y="connsiteY17954"/>
              </a:cxn>
              <a:cxn ang="0">
                <a:pos x="connsiteX17955" y="connsiteY17955"/>
              </a:cxn>
              <a:cxn ang="0">
                <a:pos x="connsiteX17956" y="connsiteY17956"/>
              </a:cxn>
              <a:cxn ang="0">
                <a:pos x="connsiteX17957" y="connsiteY17957"/>
              </a:cxn>
              <a:cxn ang="0">
                <a:pos x="connsiteX17958" y="connsiteY17958"/>
              </a:cxn>
              <a:cxn ang="0">
                <a:pos x="connsiteX17959" y="connsiteY17959"/>
              </a:cxn>
              <a:cxn ang="0">
                <a:pos x="connsiteX17960" y="connsiteY17960"/>
              </a:cxn>
              <a:cxn ang="0">
                <a:pos x="connsiteX17961" y="connsiteY17961"/>
              </a:cxn>
              <a:cxn ang="0">
                <a:pos x="connsiteX17962" y="connsiteY17962"/>
              </a:cxn>
              <a:cxn ang="0">
                <a:pos x="connsiteX17963" y="connsiteY17963"/>
              </a:cxn>
              <a:cxn ang="0">
                <a:pos x="connsiteX17964" y="connsiteY17964"/>
              </a:cxn>
              <a:cxn ang="0">
                <a:pos x="connsiteX17965" y="connsiteY17965"/>
              </a:cxn>
              <a:cxn ang="0">
                <a:pos x="connsiteX17966" y="connsiteY17966"/>
              </a:cxn>
              <a:cxn ang="0">
                <a:pos x="connsiteX17967" y="connsiteY17967"/>
              </a:cxn>
              <a:cxn ang="0">
                <a:pos x="connsiteX17968" y="connsiteY17968"/>
              </a:cxn>
              <a:cxn ang="0">
                <a:pos x="connsiteX17969" y="connsiteY17969"/>
              </a:cxn>
              <a:cxn ang="0">
                <a:pos x="connsiteX17970" y="connsiteY17970"/>
              </a:cxn>
              <a:cxn ang="0">
                <a:pos x="connsiteX17971" y="connsiteY17971"/>
              </a:cxn>
              <a:cxn ang="0">
                <a:pos x="connsiteX17972" y="connsiteY17972"/>
              </a:cxn>
              <a:cxn ang="0">
                <a:pos x="connsiteX17973" y="connsiteY17973"/>
              </a:cxn>
              <a:cxn ang="0">
                <a:pos x="connsiteX17974" y="connsiteY17974"/>
              </a:cxn>
              <a:cxn ang="0">
                <a:pos x="connsiteX17975" y="connsiteY17975"/>
              </a:cxn>
              <a:cxn ang="0">
                <a:pos x="connsiteX17976" y="connsiteY17976"/>
              </a:cxn>
              <a:cxn ang="0">
                <a:pos x="connsiteX17977" y="connsiteY17977"/>
              </a:cxn>
              <a:cxn ang="0">
                <a:pos x="connsiteX17978" y="connsiteY17978"/>
              </a:cxn>
              <a:cxn ang="0">
                <a:pos x="connsiteX17979" y="connsiteY17979"/>
              </a:cxn>
              <a:cxn ang="0">
                <a:pos x="connsiteX17980" y="connsiteY17980"/>
              </a:cxn>
              <a:cxn ang="0">
                <a:pos x="connsiteX17981" y="connsiteY17981"/>
              </a:cxn>
              <a:cxn ang="0">
                <a:pos x="connsiteX17982" y="connsiteY17982"/>
              </a:cxn>
              <a:cxn ang="0">
                <a:pos x="connsiteX17983" y="connsiteY17983"/>
              </a:cxn>
              <a:cxn ang="0">
                <a:pos x="connsiteX17984" y="connsiteY17984"/>
              </a:cxn>
              <a:cxn ang="0">
                <a:pos x="connsiteX17985" y="connsiteY17985"/>
              </a:cxn>
              <a:cxn ang="0">
                <a:pos x="connsiteX17986" y="connsiteY17986"/>
              </a:cxn>
              <a:cxn ang="0">
                <a:pos x="connsiteX17987" y="connsiteY17987"/>
              </a:cxn>
              <a:cxn ang="0">
                <a:pos x="connsiteX17988" y="connsiteY17988"/>
              </a:cxn>
              <a:cxn ang="0">
                <a:pos x="connsiteX17989" y="connsiteY17989"/>
              </a:cxn>
              <a:cxn ang="0">
                <a:pos x="connsiteX17990" y="connsiteY17990"/>
              </a:cxn>
              <a:cxn ang="0">
                <a:pos x="connsiteX17991" y="connsiteY17991"/>
              </a:cxn>
              <a:cxn ang="0">
                <a:pos x="connsiteX17992" y="connsiteY17992"/>
              </a:cxn>
              <a:cxn ang="0">
                <a:pos x="connsiteX17993" y="connsiteY17993"/>
              </a:cxn>
              <a:cxn ang="0">
                <a:pos x="connsiteX17994" y="connsiteY17994"/>
              </a:cxn>
              <a:cxn ang="0">
                <a:pos x="connsiteX17995" y="connsiteY17995"/>
              </a:cxn>
              <a:cxn ang="0">
                <a:pos x="connsiteX17996" y="connsiteY17996"/>
              </a:cxn>
              <a:cxn ang="0">
                <a:pos x="connsiteX17997" y="connsiteY17997"/>
              </a:cxn>
              <a:cxn ang="0">
                <a:pos x="connsiteX17998" y="connsiteY17998"/>
              </a:cxn>
              <a:cxn ang="0">
                <a:pos x="connsiteX17999" y="connsiteY17999"/>
              </a:cxn>
              <a:cxn ang="0">
                <a:pos x="connsiteX18000" y="connsiteY18000"/>
              </a:cxn>
              <a:cxn ang="0">
                <a:pos x="connsiteX18001" y="connsiteY18001"/>
              </a:cxn>
              <a:cxn ang="0">
                <a:pos x="connsiteX18002" y="connsiteY18002"/>
              </a:cxn>
              <a:cxn ang="0">
                <a:pos x="connsiteX18003" y="connsiteY18003"/>
              </a:cxn>
              <a:cxn ang="0">
                <a:pos x="connsiteX18004" y="connsiteY18004"/>
              </a:cxn>
              <a:cxn ang="0">
                <a:pos x="connsiteX18005" y="connsiteY18005"/>
              </a:cxn>
              <a:cxn ang="0">
                <a:pos x="connsiteX18006" y="connsiteY18006"/>
              </a:cxn>
              <a:cxn ang="0">
                <a:pos x="connsiteX18007" y="connsiteY18007"/>
              </a:cxn>
              <a:cxn ang="0">
                <a:pos x="connsiteX18008" y="connsiteY18008"/>
              </a:cxn>
              <a:cxn ang="0">
                <a:pos x="connsiteX18009" y="connsiteY18009"/>
              </a:cxn>
              <a:cxn ang="0">
                <a:pos x="connsiteX18010" y="connsiteY18010"/>
              </a:cxn>
              <a:cxn ang="0">
                <a:pos x="connsiteX18011" y="connsiteY18011"/>
              </a:cxn>
              <a:cxn ang="0">
                <a:pos x="connsiteX18012" y="connsiteY18012"/>
              </a:cxn>
              <a:cxn ang="0">
                <a:pos x="connsiteX18013" y="connsiteY18013"/>
              </a:cxn>
              <a:cxn ang="0">
                <a:pos x="connsiteX18014" y="connsiteY18014"/>
              </a:cxn>
              <a:cxn ang="0">
                <a:pos x="connsiteX18015" y="connsiteY18015"/>
              </a:cxn>
              <a:cxn ang="0">
                <a:pos x="connsiteX18016" y="connsiteY18016"/>
              </a:cxn>
              <a:cxn ang="0">
                <a:pos x="connsiteX18017" y="connsiteY18017"/>
              </a:cxn>
              <a:cxn ang="0">
                <a:pos x="connsiteX18018" y="connsiteY18018"/>
              </a:cxn>
              <a:cxn ang="0">
                <a:pos x="connsiteX18019" y="connsiteY18019"/>
              </a:cxn>
              <a:cxn ang="0">
                <a:pos x="connsiteX18020" y="connsiteY18020"/>
              </a:cxn>
              <a:cxn ang="0">
                <a:pos x="connsiteX18021" y="connsiteY18021"/>
              </a:cxn>
              <a:cxn ang="0">
                <a:pos x="connsiteX18022" y="connsiteY18022"/>
              </a:cxn>
              <a:cxn ang="0">
                <a:pos x="connsiteX18023" y="connsiteY18023"/>
              </a:cxn>
              <a:cxn ang="0">
                <a:pos x="connsiteX18024" y="connsiteY18024"/>
              </a:cxn>
              <a:cxn ang="0">
                <a:pos x="connsiteX18025" y="connsiteY18025"/>
              </a:cxn>
              <a:cxn ang="0">
                <a:pos x="connsiteX18026" y="connsiteY18026"/>
              </a:cxn>
              <a:cxn ang="0">
                <a:pos x="connsiteX18027" y="connsiteY18027"/>
              </a:cxn>
              <a:cxn ang="0">
                <a:pos x="connsiteX18028" y="connsiteY18028"/>
              </a:cxn>
              <a:cxn ang="0">
                <a:pos x="connsiteX18029" y="connsiteY18029"/>
              </a:cxn>
              <a:cxn ang="0">
                <a:pos x="connsiteX18030" y="connsiteY18030"/>
              </a:cxn>
              <a:cxn ang="0">
                <a:pos x="connsiteX18031" y="connsiteY18031"/>
              </a:cxn>
              <a:cxn ang="0">
                <a:pos x="connsiteX18032" y="connsiteY18032"/>
              </a:cxn>
              <a:cxn ang="0">
                <a:pos x="connsiteX18033" y="connsiteY18033"/>
              </a:cxn>
              <a:cxn ang="0">
                <a:pos x="connsiteX18034" y="connsiteY18034"/>
              </a:cxn>
              <a:cxn ang="0">
                <a:pos x="connsiteX18035" y="connsiteY18035"/>
              </a:cxn>
              <a:cxn ang="0">
                <a:pos x="connsiteX18036" y="connsiteY18036"/>
              </a:cxn>
              <a:cxn ang="0">
                <a:pos x="connsiteX18037" y="connsiteY18037"/>
              </a:cxn>
              <a:cxn ang="0">
                <a:pos x="connsiteX18038" y="connsiteY18038"/>
              </a:cxn>
              <a:cxn ang="0">
                <a:pos x="connsiteX18039" y="connsiteY18039"/>
              </a:cxn>
              <a:cxn ang="0">
                <a:pos x="connsiteX18040" y="connsiteY18040"/>
              </a:cxn>
              <a:cxn ang="0">
                <a:pos x="connsiteX18041" y="connsiteY18041"/>
              </a:cxn>
              <a:cxn ang="0">
                <a:pos x="connsiteX18042" y="connsiteY18042"/>
              </a:cxn>
              <a:cxn ang="0">
                <a:pos x="connsiteX18043" y="connsiteY18043"/>
              </a:cxn>
              <a:cxn ang="0">
                <a:pos x="connsiteX18044" y="connsiteY18044"/>
              </a:cxn>
              <a:cxn ang="0">
                <a:pos x="connsiteX18045" y="connsiteY18045"/>
              </a:cxn>
              <a:cxn ang="0">
                <a:pos x="connsiteX18046" y="connsiteY18046"/>
              </a:cxn>
              <a:cxn ang="0">
                <a:pos x="connsiteX18047" y="connsiteY18047"/>
              </a:cxn>
              <a:cxn ang="0">
                <a:pos x="connsiteX18048" y="connsiteY18048"/>
              </a:cxn>
              <a:cxn ang="0">
                <a:pos x="connsiteX18049" y="connsiteY18049"/>
              </a:cxn>
              <a:cxn ang="0">
                <a:pos x="connsiteX18050" y="connsiteY18050"/>
              </a:cxn>
              <a:cxn ang="0">
                <a:pos x="connsiteX18051" y="connsiteY18051"/>
              </a:cxn>
              <a:cxn ang="0">
                <a:pos x="connsiteX18052" y="connsiteY18052"/>
              </a:cxn>
              <a:cxn ang="0">
                <a:pos x="connsiteX18053" y="connsiteY18053"/>
              </a:cxn>
              <a:cxn ang="0">
                <a:pos x="connsiteX18054" y="connsiteY18054"/>
              </a:cxn>
              <a:cxn ang="0">
                <a:pos x="connsiteX18055" y="connsiteY18055"/>
              </a:cxn>
              <a:cxn ang="0">
                <a:pos x="connsiteX18056" y="connsiteY18056"/>
              </a:cxn>
              <a:cxn ang="0">
                <a:pos x="connsiteX18057" y="connsiteY18057"/>
              </a:cxn>
              <a:cxn ang="0">
                <a:pos x="connsiteX18058" y="connsiteY18058"/>
              </a:cxn>
              <a:cxn ang="0">
                <a:pos x="connsiteX18059" y="connsiteY18059"/>
              </a:cxn>
              <a:cxn ang="0">
                <a:pos x="connsiteX18060" y="connsiteY18060"/>
              </a:cxn>
              <a:cxn ang="0">
                <a:pos x="connsiteX18061" y="connsiteY18061"/>
              </a:cxn>
              <a:cxn ang="0">
                <a:pos x="connsiteX18062" y="connsiteY18062"/>
              </a:cxn>
              <a:cxn ang="0">
                <a:pos x="connsiteX18063" y="connsiteY18063"/>
              </a:cxn>
              <a:cxn ang="0">
                <a:pos x="connsiteX18064" y="connsiteY18064"/>
              </a:cxn>
              <a:cxn ang="0">
                <a:pos x="connsiteX18065" y="connsiteY18065"/>
              </a:cxn>
              <a:cxn ang="0">
                <a:pos x="connsiteX18066" y="connsiteY18066"/>
              </a:cxn>
              <a:cxn ang="0">
                <a:pos x="connsiteX18067" y="connsiteY18067"/>
              </a:cxn>
              <a:cxn ang="0">
                <a:pos x="connsiteX18068" y="connsiteY18068"/>
              </a:cxn>
              <a:cxn ang="0">
                <a:pos x="connsiteX18069" y="connsiteY18069"/>
              </a:cxn>
              <a:cxn ang="0">
                <a:pos x="connsiteX18070" y="connsiteY18070"/>
              </a:cxn>
              <a:cxn ang="0">
                <a:pos x="connsiteX18071" y="connsiteY18071"/>
              </a:cxn>
              <a:cxn ang="0">
                <a:pos x="connsiteX18072" y="connsiteY18072"/>
              </a:cxn>
              <a:cxn ang="0">
                <a:pos x="connsiteX18073" y="connsiteY18073"/>
              </a:cxn>
              <a:cxn ang="0">
                <a:pos x="connsiteX18074" y="connsiteY18074"/>
              </a:cxn>
              <a:cxn ang="0">
                <a:pos x="connsiteX18075" y="connsiteY18075"/>
              </a:cxn>
              <a:cxn ang="0">
                <a:pos x="connsiteX18076" y="connsiteY18076"/>
              </a:cxn>
              <a:cxn ang="0">
                <a:pos x="connsiteX18077" y="connsiteY18077"/>
              </a:cxn>
              <a:cxn ang="0">
                <a:pos x="connsiteX18078" y="connsiteY18078"/>
              </a:cxn>
              <a:cxn ang="0">
                <a:pos x="connsiteX18079" y="connsiteY18079"/>
              </a:cxn>
              <a:cxn ang="0">
                <a:pos x="connsiteX18080" y="connsiteY18080"/>
              </a:cxn>
              <a:cxn ang="0">
                <a:pos x="connsiteX18081" y="connsiteY18081"/>
              </a:cxn>
              <a:cxn ang="0">
                <a:pos x="connsiteX18082" y="connsiteY18082"/>
              </a:cxn>
              <a:cxn ang="0">
                <a:pos x="connsiteX18083" y="connsiteY18083"/>
              </a:cxn>
              <a:cxn ang="0">
                <a:pos x="connsiteX18084" y="connsiteY18084"/>
              </a:cxn>
              <a:cxn ang="0">
                <a:pos x="connsiteX18085" y="connsiteY18085"/>
              </a:cxn>
              <a:cxn ang="0">
                <a:pos x="connsiteX18086" y="connsiteY18086"/>
              </a:cxn>
              <a:cxn ang="0">
                <a:pos x="connsiteX18087" y="connsiteY18087"/>
              </a:cxn>
              <a:cxn ang="0">
                <a:pos x="connsiteX18088" y="connsiteY18088"/>
              </a:cxn>
              <a:cxn ang="0">
                <a:pos x="connsiteX18089" y="connsiteY18089"/>
              </a:cxn>
              <a:cxn ang="0">
                <a:pos x="connsiteX18090" y="connsiteY18090"/>
              </a:cxn>
              <a:cxn ang="0">
                <a:pos x="connsiteX18091" y="connsiteY18091"/>
              </a:cxn>
              <a:cxn ang="0">
                <a:pos x="connsiteX18092" y="connsiteY18092"/>
              </a:cxn>
              <a:cxn ang="0">
                <a:pos x="connsiteX18093" y="connsiteY18093"/>
              </a:cxn>
              <a:cxn ang="0">
                <a:pos x="connsiteX18094" y="connsiteY18094"/>
              </a:cxn>
              <a:cxn ang="0">
                <a:pos x="connsiteX18095" y="connsiteY18095"/>
              </a:cxn>
              <a:cxn ang="0">
                <a:pos x="connsiteX18096" y="connsiteY18096"/>
              </a:cxn>
              <a:cxn ang="0">
                <a:pos x="connsiteX18097" y="connsiteY18097"/>
              </a:cxn>
              <a:cxn ang="0">
                <a:pos x="connsiteX18098" y="connsiteY18098"/>
              </a:cxn>
              <a:cxn ang="0">
                <a:pos x="connsiteX18099" y="connsiteY18099"/>
              </a:cxn>
              <a:cxn ang="0">
                <a:pos x="connsiteX18100" y="connsiteY18100"/>
              </a:cxn>
              <a:cxn ang="0">
                <a:pos x="connsiteX18101" y="connsiteY18101"/>
              </a:cxn>
              <a:cxn ang="0">
                <a:pos x="connsiteX18102" y="connsiteY18102"/>
              </a:cxn>
              <a:cxn ang="0">
                <a:pos x="connsiteX18103" y="connsiteY18103"/>
              </a:cxn>
              <a:cxn ang="0">
                <a:pos x="connsiteX18104" y="connsiteY18104"/>
              </a:cxn>
              <a:cxn ang="0">
                <a:pos x="connsiteX18105" y="connsiteY18105"/>
              </a:cxn>
              <a:cxn ang="0">
                <a:pos x="connsiteX18106" y="connsiteY18106"/>
              </a:cxn>
              <a:cxn ang="0">
                <a:pos x="connsiteX18107" y="connsiteY18107"/>
              </a:cxn>
              <a:cxn ang="0">
                <a:pos x="connsiteX18108" y="connsiteY18108"/>
              </a:cxn>
              <a:cxn ang="0">
                <a:pos x="connsiteX18109" y="connsiteY18109"/>
              </a:cxn>
              <a:cxn ang="0">
                <a:pos x="connsiteX18110" y="connsiteY18110"/>
              </a:cxn>
              <a:cxn ang="0">
                <a:pos x="connsiteX18111" y="connsiteY18111"/>
              </a:cxn>
              <a:cxn ang="0">
                <a:pos x="connsiteX18112" y="connsiteY18112"/>
              </a:cxn>
              <a:cxn ang="0">
                <a:pos x="connsiteX18113" y="connsiteY18113"/>
              </a:cxn>
              <a:cxn ang="0">
                <a:pos x="connsiteX18114" y="connsiteY18114"/>
              </a:cxn>
              <a:cxn ang="0">
                <a:pos x="connsiteX18115" y="connsiteY18115"/>
              </a:cxn>
              <a:cxn ang="0">
                <a:pos x="connsiteX18116" y="connsiteY18116"/>
              </a:cxn>
              <a:cxn ang="0">
                <a:pos x="connsiteX18117" y="connsiteY18117"/>
              </a:cxn>
              <a:cxn ang="0">
                <a:pos x="connsiteX18118" y="connsiteY18118"/>
              </a:cxn>
              <a:cxn ang="0">
                <a:pos x="connsiteX18119" y="connsiteY18119"/>
              </a:cxn>
              <a:cxn ang="0">
                <a:pos x="connsiteX18120" y="connsiteY18120"/>
              </a:cxn>
              <a:cxn ang="0">
                <a:pos x="connsiteX18121" y="connsiteY18121"/>
              </a:cxn>
              <a:cxn ang="0">
                <a:pos x="connsiteX18122" y="connsiteY18122"/>
              </a:cxn>
              <a:cxn ang="0">
                <a:pos x="connsiteX18123" y="connsiteY18123"/>
              </a:cxn>
              <a:cxn ang="0">
                <a:pos x="connsiteX18124" y="connsiteY18124"/>
              </a:cxn>
              <a:cxn ang="0">
                <a:pos x="connsiteX18125" y="connsiteY18125"/>
              </a:cxn>
              <a:cxn ang="0">
                <a:pos x="connsiteX18126" y="connsiteY18126"/>
              </a:cxn>
              <a:cxn ang="0">
                <a:pos x="connsiteX18127" y="connsiteY18127"/>
              </a:cxn>
              <a:cxn ang="0">
                <a:pos x="connsiteX18128" y="connsiteY18128"/>
              </a:cxn>
              <a:cxn ang="0">
                <a:pos x="connsiteX18129" y="connsiteY18129"/>
              </a:cxn>
              <a:cxn ang="0">
                <a:pos x="connsiteX18130" y="connsiteY18130"/>
              </a:cxn>
              <a:cxn ang="0">
                <a:pos x="connsiteX18131" y="connsiteY18131"/>
              </a:cxn>
              <a:cxn ang="0">
                <a:pos x="connsiteX18132" y="connsiteY18132"/>
              </a:cxn>
              <a:cxn ang="0">
                <a:pos x="connsiteX18133" y="connsiteY18133"/>
              </a:cxn>
              <a:cxn ang="0">
                <a:pos x="connsiteX18134" y="connsiteY18134"/>
              </a:cxn>
              <a:cxn ang="0">
                <a:pos x="connsiteX18135" y="connsiteY18135"/>
              </a:cxn>
              <a:cxn ang="0">
                <a:pos x="connsiteX18136" y="connsiteY18136"/>
              </a:cxn>
              <a:cxn ang="0">
                <a:pos x="connsiteX18137" y="connsiteY18137"/>
              </a:cxn>
              <a:cxn ang="0">
                <a:pos x="connsiteX18138" y="connsiteY18138"/>
              </a:cxn>
              <a:cxn ang="0">
                <a:pos x="connsiteX18139" y="connsiteY18139"/>
              </a:cxn>
              <a:cxn ang="0">
                <a:pos x="connsiteX18140" y="connsiteY18140"/>
              </a:cxn>
              <a:cxn ang="0">
                <a:pos x="connsiteX18141" y="connsiteY18141"/>
              </a:cxn>
              <a:cxn ang="0">
                <a:pos x="connsiteX18142" y="connsiteY18142"/>
              </a:cxn>
              <a:cxn ang="0">
                <a:pos x="connsiteX18143" y="connsiteY18143"/>
              </a:cxn>
              <a:cxn ang="0">
                <a:pos x="connsiteX18144" y="connsiteY18144"/>
              </a:cxn>
              <a:cxn ang="0">
                <a:pos x="connsiteX18145" y="connsiteY18145"/>
              </a:cxn>
              <a:cxn ang="0">
                <a:pos x="connsiteX18146" y="connsiteY18146"/>
              </a:cxn>
              <a:cxn ang="0">
                <a:pos x="connsiteX18147" y="connsiteY18147"/>
              </a:cxn>
              <a:cxn ang="0">
                <a:pos x="connsiteX18148" y="connsiteY18148"/>
              </a:cxn>
              <a:cxn ang="0">
                <a:pos x="connsiteX18149" y="connsiteY18149"/>
              </a:cxn>
              <a:cxn ang="0">
                <a:pos x="connsiteX18150" y="connsiteY18150"/>
              </a:cxn>
              <a:cxn ang="0">
                <a:pos x="connsiteX18151" y="connsiteY18151"/>
              </a:cxn>
              <a:cxn ang="0">
                <a:pos x="connsiteX18152" y="connsiteY18152"/>
              </a:cxn>
              <a:cxn ang="0">
                <a:pos x="connsiteX18153" y="connsiteY18153"/>
              </a:cxn>
              <a:cxn ang="0">
                <a:pos x="connsiteX18154" y="connsiteY18154"/>
              </a:cxn>
              <a:cxn ang="0">
                <a:pos x="connsiteX18155" y="connsiteY18155"/>
              </a:cxn>
              <a:cxn ang="0">
                <a:pos x="connsiteX18156" y="connsiteY18156"/>
              </a:cxn>
              <a:cxn ang="0">
                <a:pos x="connsiteX18157" y="connsiteY18157"/>
              </a:cxn>
              <a:cxn ang="0">
                <a:pos x="connsiteX18158" y="connsiteY18158"/>
              </a:cxn>
              <a:cxn ang="0">
                <a:pos x="connsiteX18159" y="connsiteY18159"/>
              </a:cxn>
              <a:cxn ang="0">
                <a:pos x="connsiteX18160" y="connsiteY18160"/>
              </a:cxn>
              <a:cxn ang="0">
                <a:pos x="connsiteX18161" y="connsiteY18161"/>
              </a:cxn>
              <a:cxn ang="0">
                <a:pos x="connsiteX18162" y="connsiteY18162"/>
              </a:cxn>
              <a:cxn ang="0">
                <a:pos x="connsiteX18163" y="connsiteY18163"/>
              </a:cxn>
              <a:cxn ang="0">
                <a:pos x="connsiteX18164" y="connsiteY18164"/>
              </a:cxn>
              <a:cxn ang="0">
                <a:pos x="connsiteX18165" y="connsiteY18165"/>
              </a:cxn>
              <a:cxn ang="0">
                <a:pos x="connsiteX18166" y="connsiteY18166"/>
              </a:cxn>
              <a:cxn ang="0">
                <a:pos x="connsiteX18167" y="connsiteY18167"/>
              </a:cxn>
              <a:cxn ang="0">
                <a:pos x="connsiteX18168" y="connsiteY18168"/>
              </a:cxn>
              <a:cxn ang="0">
                <a:pos x="connsiteX18169" y="connsiteY18169"/>
              </a:cxn>
              <a:cxn ang="0">
                <a:pos x="connsiteX18170" y="connsiteY18170"/>
              </a:cxn>
              <a:cxn ang="0">
                <a:pos x="connsiteX18171" y="connsiteY18171"/>
              </a:cxn>
              <a:cxn ang="0">
                <a:pos x="connsiteX18172" y="connsiteY18172"/>
              </a:cxn>
              <a:cxn ang="0">
                <a:pos x="connsiteX18173" y="connsiteY18173"/>
              </a:cxn>
              <a:cxn ang="0">
                <a:pos x="connsiteX18174" y="connsiteY18174"/>
              </a:cxn>
              <a:cxn ang="0">
                <a:pos x="connsiteX18175" y="connsiteY18175"/>
              </a:cxn>
              <a:cxn ang="0">
                <a:pos x="connsiteX18176" y="connsiteY18176"/>
              </a:cxn>
              <a:cxn ang="0">
                <a:pos x="connsiteX18177" y="connsiteY18177"/>
              </a:cxn>
              <a:cxn ang="0">
                <a:pos x="connsiteX18178" y="connsiteY18178"/>
              </a:cxn>
              <a:cxn ang="0">
                <a:pos x="connsiteX18179" y="connsiteY18179"/>
              </a:cxn>
              <a:cxn ang="0">
                <a:pos x="connsiteX18180" y="connsiteY18180"/>
              </a:cxn>
              <a:cxn ang="0">
                <a:pos x="connsiteX18181" y="connsiteY18181"/>
              </a:cxn>
              <a:cxn ang="0">
                <a:pos x="connsiteX18182" y="connsiteY18182"/>
              </a:cxn>
              <a:cxn ang="0">
                <a:pos x="connsiteX18183" y="connsiteY18183"/>
              </a:cxn>
              <a:cxn ang="0">
                <a:pos x="connsiteX18184" y="connsiteY18184"/>
              </a:cxn>
              <a:cxn ang="0">
                <a:pos x="connsiteX18185" y="connsiteY18185"/>
              </a:cxn>
              <a:cxn ang="0">
                <a:pos x="connsiteX18186" y="connsiteY18186"/>
              </a:cxn>
              <a:cxn ang="0">
                <a:pos x="connsiteX18187" y="connsiteY18187"/>
              </a:cxn>
              <a:cxn ang="0">
                <a:pos x="connsiteX18188" y="connsiteY18188"/>
              </a:cxn>
              <a:cxn ang="0">
                <a:pos x="connsiteX18189" y="connsiteY18189"/>
              </a:cxn>
              <a:cxn ang="0">
                <a:pos x="connsiteX18190" y="connsiteY18190"/>
              </a:cxn>
              <a:cxn ang="0">
                <a:pos x="connsiteX18191" y="connsiteY18191"/>
              </a:cxn>
              <a:cxn ang="0">
                <a:pos x="connsiteX18192" y="connsiteY18192"/>
              </a:cxn>
              <a:cxn ang="0">
                <a:pos x="connsiteX18193" y="connsiteY18193"/>
              </a:cxn>
              <a:cxn ang="0">
                <a:pos x="connsiteX18194" y="connsiteY18194"/>
              </a:cxn>
              <a:cxn ang="0">
                <a:pos x="connsiteX18195" y="connsiteY18195"/>
              </a:cxn>
              <a:cxn ang="0">
                <a:pos x="connsiteX18196" y="connsiteY18196"/>
              </a:cxn>
              <a:cxn ang="0">
                <a:pos x="connsiteX18197" y="connsiteY18197"/>
              </a:cxn>
              <a:cxn ang="0">
                <a:pos x="connsiteX18198" y="connsiteY18198"/>
              </a:cxn>
              <a:cxn ang="0">
                <a:pos x="connsiteX18199" y="connsiteY18199"/>
              </a:cxn>
              <a:cxn ang="0">
                <a:pos x="connsiteX18200" y="connsiteY18200"/>
              </a:cxn>
              <a:cxn ang="0">
                <a:pos x="connsiteX18201" y="connsiteY18201"/>
              </a:cxn>
              <a:cxn ang="0">
                <a:pos x="connsiteX18202" y="connsiteY18202"/>
              </a:cxn>
              <a:cxn ang="0">
                <a:pos x="connsiteX18203" y="connsiteY18203"/>
              </a:cxn>
              <a:cxn ang="0">
                <a:pos x="connsiteX18204" y="connsiteY18204"/>
              </a:cxn>
              <a:cxn ang="0">
                <a:pos x="connsiteX18205" y="connsiteY18205"/>
              </a:cxn>
              <a:cxn ang="0">
                <a:pos x="connsiteX18206" y="connsiteY18206"/>
              </a:cxn>
              <a:cxn ang="0">
                <a:pos x="connsiteX18207" y="connsiteY18207"/>
              </a:cxn>
              <a:cxn ang="0">
                <a:pos x="connsiteX18208" y="connsiteY18208"/>
              </a:cxn>
              <a:cxn ang="0">
                <a:pos x="connsiteX18209" y="connsiteY18209"/>
              </a:cxn>
              <a:cxn ang="0">
                <a:pos x="connsiteX18210" y="connsiteY18210"/>
              </a:cxn>
              <a:cxn ang="0">
                <a:pos x="connsiteX18211" y="connsiteY18211"/>
              </a:cxn>
              <a:cxn ang="0">
                <a:pos x="connsiteX18212" y="connsiteY18212"/>
              </a:cxn>
              <a:cxn ang="0">
                <a:pos x="connsiteX18213" y="connsiteY18213"/>
              </a:cxn>
              <a:cxn ang="0">
                <a:pos x="connsiteX18214" y="connsiteY18214"/>
              </a:cxn>
              <a:cxn ang="0">
                <a:pos x="connsiteX18215" y="connsiteY18215"/>
              </a:cxn>
              <a:cxn ang="0">
                <a:pos x="connsiteX18216" y="connsiteY18216"/>
              </a:cxn>
              <a:cxn ang="0">
                <a:pos x="connsiteX18217" y="connsiteY18217"/>
              </a:cxn>
              <a:cxn ang="0">
                <a:pos x="connsiteX18218" y="connsiteY18218"/>
              </a:cxn>
              <a:cxn ang="0">
                <a:pos x="connsiteX18219" y="connsiteY18219"/>
              </a:cxn>
              <a:cxn ang="0">
                <a:pos x="connsiteX18220" y="connsiteY18220"/>
              </a:cxn>
              <a:cxn ang="0">
                <a:pos x="connsiteX18221" y="connsiteY18221"/>
              </a:cxn>
              <a:cxn ang="0">
                <a:pos x="connsiteX18222" y="connsiteY18222"/>
              </a:cxn>
              <a:cxn ang="0">
                <a:pos x="connsiteX18223" y="connsiteY18223"/>
              </a:cxn>
              <a:cxn ang="0">
                <a:pos x="connsiteX18224" y="connsiteY18224"/>
              </a:cxn>
              <a:cxn ang="0">
                <a:pos x="connsiteX18225" y="connsiteY18225"/>
              </a:cxn>
              <a:cxn ang="0">
                <a:pos x="connsiteX18226" y="connsiteY18226"/>
              </a:cxn>
              <a:cxn ang="0">
                <a:pos x="connsiteX18227" y="connsiteY18227"/>
              </a:cxn>
              <a:cxn ang="0">
                <a:pos x="connsiteX18228" y="connsiteY18228"/>
              </a:cxn>
              <a:cxn ang="0">
                <a:pos x="connsiteX18229" y="connsiteY18229"/>
              </a:cxn>
              <a:cxn ang="0">
                <a:pos x="connsiteX18230" y="connsiteY18230"/>
              </a:cxn>
              <a:cxn ang="0">
                <a:pos x="connsiteX18231" y="connsiteY18231"/>
              </a:cxn>
              <a:cxn ang="0">
                <a:pos x="connsiteX18232" y="connsiteY18232"/>
              </a:cxn>
              <a:cxn ang="0">
                <a:pos x="connsiteX18233" y="connsiteY18233"/>
              </a:cxn>
              <a:cxn ang="0">
                <a:pos x="connsiteX18234" y="connsiteY18234"/>
              </a:cxn>
              <a:cxn ang="0">
                <a:pos x="connsiteX18235" y="connsiteY18235"/>
              </a:cxn>
              <a:cxn ang="0">
                <a:pos x="connsiteX18236" y="connsiteY18236"/>
              </a:cxn>
              <a:cxn ang="0">
                <a:pos x="connsiteX18237" y="connsiteY18237"/>
              </a:cxn>
              <a:cxn ang="0">
                <a:pos x="connsiteX18238" y="connsiteY18238"/>
              </a:cxn>
              <a:cxn ang="0">
                <a:pos x="connsiteX18239" y="connsiteY18239"/>
              </a:cxn>
              <a:cxn ang="0">
                <a:pos x="connsiteX18240" y="connsiteY18240"/>
              </a:cxn>
              <a:cxn ang="0">
                <a:pos x="connsiteX18241" y="connsiteY18241"/>
              </a:cxn>
              <a:cxn ang="0">
                <a:pos x="connsiteX18242" y="connsiteY18242"/>
              </a:cxn>
              <a:cxn ang="0">
                <a:pos x="connsiteX18243" y="connsiteY18243"/>
              </a:cxn>
              <a:cxn ang="0">
                <a:pos x="connsiteX18244" y="connsiteY18244"/>
              </a:cxn>
              <a:cxn ang="0">
                <a:pos x="connsiteX18245" y="connsiteY18245"/>
              </a:cxn>
              <a:cxn ang="0">
                <a:pos x="connsiteX18246" y="connsiteY18246"/>
              </a:cxn>
              <a:cxn ang="0">
                <a:pos x="connsiteX18247" y="connsiteY18247"/>
              </a:cxn>
              <a:cxn ang="0">
                <a:pos x="connsiteX18248" y="connsiteY18248"/>
              </a:cxn>
              <a:cxn ang="0">
                <a:pos x="connsiteX18249" y="connsiteY18249"/>
              </a:cxn>
              <a:cxn ang="0">
                <a:pos x="connsiteX18250" y="connsiteY18250"/>
              </a:cxn>
              <a:cxn ang="0">
                <a:pos x="connsiteX18251" y="connsiteY18251"/>
              </a:cxn>
              <a:cxn ang="0">
                <a:pos x="connsiteX18252" y="connsiteY18252"/>
              </a:cxn>
              <a:cxn ang="0">
                <a:pos x="connsiteX18253" y="connsiteY18253"/>
              </a:cxn>
              <a:cxn ang="0">
                <a:pos x="connsiteX18254" y="connsiteY18254"/>
              </a:cxn>
              <a:cxn ang="0">
                <a:pos x="connsiteX18255" y="connsiteY18255"/>
              </a:cxn>
              <a:cxn ang="0">
                <a:pos x="connsiteX18256" y="connsiteY18256"/>
              </a:cxn>
              <a:cxn ang="0">
                <a:pos x="connsiteX18257" y="connsiteY18257"/>
              </a:cxn>
              <a:cxn ang="0">
                <a:pos x="connsiteX18258" y="connsiteY18258"/>
              </a:cxn>
              <a:cxn ang="0">
                <a:pos x="connsiteX18259" y="connsiteY18259"/>
              </a:cxn>
              <a:cxn ang="0">
                <a:pos x="connsiteX18260" y="connsiteY18260"/>
              </a:cxn>
              <a:cxn ang="0">
                <a:pos x="connsiteX18261" y="connsiteY18261"/>
              </a:cxn>
              <a:cxn ang="0">
                <a:pos x="connsiteX18262" y="connsiteY18262"/>
              </a:cxn>
              <a:cxn ang="0">
                <a:pos x="connsiteX18263" y="connsiteY18263"/>
              </a:cxn>
              <a:cxn ang="0">
                <a:pos x="connsiteX18264" y="connsiteY18264"/>
              </a:cxn>
              <a:cxn ang="0">
                <a:pos x="connsiteX18265" y="connsiteY18265"/>
              </a:cxn>
              <a:cxn ang="0">
                <a:pos x="connsiteX18266" y="connsiteY18266"/>
              </a:cxn>
              <a:cxn ang="0">
                <a:pos x="connsiteX18267" y="connsiteY18267"/>
              </a:cxn>
              <a:cxn ang="0">
                <a:pos x="connsiteX18268" y="connsiteY18268"/>
              </a:cxn>
              <a:cxn ang="0">
                <a:pos x="connsiteX18269" y="connsiteY18269"/>
              </a:cxn>
              <a:cxn ang="0">
                <a:pos x="connsiteX18270" y="connsiteY18270"/>
              </a:cxn>
              <a:cxn ang="0">
                <a:pos x="connsiteX18271" y="connsiteY18271"/>
              </a:cxn>
              <a:cxn ang="0">
                <a:pos x="connsiteX18272" y="connsiteY18272"/>
              </a:cxn>
              <a:cxn ang="0">
                <a:pos x="connsiteX18273" y="connsiteY18273"/>
              </a:cxn>
              <a:cxn ang="0">
                <a:pos x="connsiteX18274" y="connsiteY18274"/>
              </a:cxn>
              <a:cxn ang="0">
                <a:pos x="connsiteX18275" y="connsiteY18275"/>
              </a:cxn>
              <a:cxn ang="0">
                <a:pos x="connsiteX18276" y="connsiteY18276"/>
              </a:cxn>
              <a:cxn ang="0">
                <a:pos x="connsiteX18277" y="connsiteY18277"/>
              </a:cxn>
              <a:cxn ang="0">
                <a:pos x="connsiteX18278" y="connsiteY18278"/>
              </a:cxn>
              <a:cxn ang="0">
                <a:pos x="connsiteX18279" y="connsiteY18279"/>
              </a:cxn>
              <a:cxn ang="0">
                <a:pos x="connsiteX18280" y="connsiteY18280"/>
              </a:cxn>
              <a:cxn ang="0">
                <a:pos x="connsiteX18281" y="connsiteY18281"/>
              </a:cxn>
              <a:cxn ang="0">
                <a:pos x="connsiteX18282" y="connsiteY18282"/>
              </a:cxn>
              <a:cxn ang="0">
                <a:pos x="connsiteX18283" y="connsiteY18283"/>
              </a:cxn>
              <a:cxn ang="0">
                <a:pos x="connsiteX18284" y="connsiteY18284"/>
              </a:cxn>
              <a:cxn ang="0">
                <a:pos x="connsiteX18285" y="connsiteY18285"/>
              </a:cxn>
              <a:cxn ang="0">
                <a:pos x="connsiteX18286" y="connsiteY18286"/>
              </a:cxn>
              <a:cxn ang="0">
                <a:pos x="connsiteX18287" y="connsiteY18287"/>
              </a:cxn>
              <a:cxn ang="0">
                <a:pos x="connsiteX18288" y="connsiteY18288"/>
              </a:cxn>
              <a:cxn ang="0">
                <a:pos x="connsiteX18289" y="connsiteY18289"/>
              </a:cxn>
              <a:cxn ang="0">
                <a:pos x="connsiteX18290" y="connsiteY18290"/>
              </a:cxn>
              <a:cxn ang="0">
                <a:pos x="connsiteX18291" y="connsiteY18291"/>
              </a:cxn>
              <a:cxn ang="0">
                <a:pos x="connsiteX18292" y="connsiteY18292"/>
              </a:cxn>
              <a:cxn ang="0">
                <a:pos x="connsiteX18293" y="connsiteY18293"/>
              </a:cxn>
              <a:cxn ang="0">
                <a:pos x="connsiteX18294" y="connsiteY18294"/>
              </a:cxn>
              <a:cxn ang="0">
                <a:pos x="connsiteX18295" y="connsiteY18295"/>
              </a:cxn>
              <a:cxn ang="0">
                <a:pos x="connsiteX18296" y="connsiteY18296"/>
              </a:cxn>
              <a:cxn ang="0">
                <a:pos x="connsiteX18297" y="connsiteY18297"/>
              </a:cxn>
              <a:cxn ang="0">
                <a:pos x="connsiteX18298" y="connsiteY18298"/>
              </a:cxn>
              <a:cxn ang="0">
                <a:pos x="connsiteX18299" y="connsiteY18299"/>
              </a:cxn>
              <a:cxn ang="0">
                <a:pos x="connsiteX18300" y="connsiteY18300"/>
              </a:cxn>
              <a:cxn ang="0">
                <a:pos x="connsiteX18301" y="connsiteY18301"/>
              </a:cxn>
              <a:cxn ang="0">
                <a:pos x="connsiteX18302" y="connsiteY18302"/>
              </a:cxn>
              <a:cxn ang="0">
                <a:pos x="connsiteX18303" y="connsiteY18303"/>
              </a:cxn>
              <a:cxn ang="0">
                <a:pos x="connsiteX18304" y="connsiteY18304"/>
              </a:cxn>
              <a:cxn ang="0">
                <a:pos x="connsiteX18305" y="connsiteY18305"/>
              </a:cxn>
              <a:cxn ang="0">
                <a:pos x="connsiteX18306" y="connsiteY18306"/>
              </a:cxn>
              <a:cxn ang="0">
                <a:pos x="connsiteX18307" y="connsiteY18307"/>
              </a:cxn>
              <a:cxn ang="0">
                <a:pos x="connsiteX18308" y="connsiteY18308"/>
              </a:cxn>
              <a:cxn ang="0">
                <a:pos x="connsiteX18309" y="connsiteY18309"/>
              </a:cxn>
              <a:cxn ang="0">
                <a:pos x="connsiteX18310" y="connsiteY18310"/>
              </a:cxn>
              <a:cxn ang="0">
                <a:pos x="connsiteX18311" y="connsiteY18311"/>
              </a:cxn>
              <a:cxn ang="0">
                <a:pos x="connsiteX18312" y="connsiteY18312"/>
              </a:cxn>
              <a:cxn ang="0">
                <a:pos x="connsiteX18313" y="connsiteY18313"/>
              </a:cxn>
              <a:cxn ang="0">
                <a:pos x="connsiteX18314" y="connsiteY18314"/>
              </a:cxn>
              <a:cxn ang="0">
                <a:pos x="connsiteX18315" y="connsiteY18315"/>
              </a:cxn>
              <a:cxn ang="0">
                <a:pos x="connsiteX18316" y="connsiteY18316"/>
              </a:cxn>
              <a:cxn ang="0">
                <a:pos x="connsiteX18317" y="connsiteY18317"/>
              </a:cxn>
              <a:cxn ang="0">
                <a:pos x="connsiteX18318" y="connsiteY18318"/>
              </a:cxn>
              <a:cxn ang="0">
                <a:pos x="connsiteX18319" y="connsiteY18319"/>
              </a:cxn>
              <a:cxn ang="0">
                <a:pos x="connsiteX18320" y="connsiteY18320"/>
              </a:cxn>
              <a:cxn ang="0">
                <a:pos x="connsiteX18321" y="connsiteY18321"/>
              </a:cxn>
              <a:cxn ang="0">
                <a:pos x="connsiteX18322" y="connsiteY18322"/>
              </a:cxn>
              <a:cxn ang="0">
                <a:pos x="connsiteX18323" y="connsiteY18323"/>
              </a:cxn>
              <a:cxn ang="0">
                <a:pos x="connsiteX18324" y="connsiteY18324"/>
              </a:cxn>
              <a:cxn ang="0">
                <a:pos x="connsiteX18325" y="connsiteY18325"/>
              </a:cxn>
              <a:cxn ang="0">
                <a:pos x="connsiteX18326" y="connsiteY18326"/>
              </a:cxn>
              <a:cxn ang="0">
                <a:pos x="connsiteX18327" y="connsiteY18327"/>
              </a:cxn>
              <a:cxn ang="0">
                <a:pos x="connsiteX18328" y="connsiteY18328"/>
              </a:cxn>
              <a:cxn ang="0">
                <a:pos x="connsiteX18329" y="connsiteY18329"/>
              </a:cxn>
              <a:cxn ang="0">
                <a:pos x="connsiteX18330" y="connsiteY18330"/>
              </a:cxn>
              <a:cxn ang="0">
                <a:pos x="connsiteX18331" y="connsiteY18331"/>
              </a:cxn>
              <a:cxn ang="0">
                <a:pos x="connsiteX18332" y="connsiteY18332"/>
              </a:cxn>
              <a:cxn ang="0">
                <a:pos x="connsiteX18333" y="connsiteY18333"/>
              </a:cxn>
              <a:cxn ang="0">
                <a:pos x="connsiteX18334" y="connsiteY18334"/>
              </a:cxn>
              <a:cxn ang="0">
                <a:pos x="connsiteX18335" y="connsiteY18335"/>
              </a:cxn>
              <a:cxn ang="0">
                <a:pos x="connsiteX18336" y="connsiteY18336"/>
              </a:cxn>
              <a:cxn ang="0">
                <a:pos x="connsiteX18337" y="connsiteY18337"/>
              </a:cxn>
              <a:cxn ang="0">
                <a:pos x="connsiteX18338" y="connsiteY18338"/>
              </a:cxn>
              <a:cxn ang="0">
                <a:pos x="connsiteX18339" y="connsiteY18339"/>
              </a:cxn>
              <a:cxn ang="0">
                <a:pos x="connsiteX18340" y="connsiteY18340"/>
              </a:cxn>
              <a:cxn ang="0">
                <a:pos x="connsiteX18341" y="connsiteY18341"/>
              </a:cxn>
              <a:cxn ang="0">
                <a:pos x="connsiteX18342" y="connsiteY18342"/>
              </a:cxn>
              <a:cxn ang="0">
                <a:pos x="connsiteX18343" y="connsiteY18343"/>
              </a:cxn>
              <a:cxn ang="0">
                <a:pos x="connsiteX18344" y="connsiteY18344"/>
              </a:cxn>
              <a:cxn ang="0">
                <a:pos x="connsiteX18345" y="connsiteY18345"/>
              </a:cxn>
              <a:cxn ang="0">
                <a:pos x="connsiteX18346" y="connsiteY18346"/>
              </a:cxn>
              <a:cxn ang="0">
                <a:pos x="connsiteX18347" y="connsiteY18347"/>
              </a:cxn>
              <a:cxn ang="0">
                <a:pos x="connsiteX18348" y="connsiteY18348"/>
              </a:cxn>
              <a:cxn ang="0">
                <a:pos x="connsiteX18349" y="connsiteY18349"/>
              </a:cxn>
              <a:cxn ang="0">
                <a:pos x="connsiteX18350" y="connsiteY18350"/>
              </a:cxn>
              <a:cxn ang="0">
                <a:pos x="connsiteX18351" y="connsiteY18351"/>
              </a:cxn>
              <a:cxn ang="0">
                <a:pos x="connsiteX18352" y="connsiteY18352"/>
              </a:cxn>
              <a:cxn ang="0">
                <a:pos x="connsiteX18353" y="connsiteY18353"/>
              </a:cxn>
              <a:cxn ang="0">
                <a:pos x="connsiteX18354" y="connsiteY18354"/>
              </a:cxn>
              <a:cxn ang="0">
                <a:pos x="connsiteX18355" y="connsiteY18355"/>
              </a:cxn>
              <a:cxn ang="0">
                <a:pos x="connsiteX18356" y="connsiteY18356"/>
              </a:cxn>
              <a:cxn ang="0">
                <a:pos x="connsiteX18357" y="connsiteY18357"/>
              </a:cxn>
              <a:cxn ang="0">
                <a:pos x="connsiteX18358" y="connsiteY18358"/>
              </a:cxn>
              <a:cxn ang="0">
                <a:pos x="connsiteX18359" y="connsiteY18359"/>
              </a:cxn>
              <a:cxn ang="0">
                <a:pos x="connsiteX18360" y="connsiteY18360"/>
              </a:cxn>
              <a:cxn ang="0">
                <a:pos x="connsiteX18361" y="connsiteY18361"/>
              </a:cxn>
              <a:cxn ang="0">
                <a:pos x="connsiteX18362" y="connsiteY18362"/>
              </a:cxn>
              <a:cxn ang="0">
                <a:pos x="connsiteX18363" y="connsiteY18363"/>
              </a:cxn>
              <a:cxn ang="0">
                <a:pos x="connsiteX18364" y="connsiteY18364"/>
              </a:cxn>
              <a:cxn ang="0">
                <a:pos x="connsiteX18365" y="connsiteY18365"/>
              </a:cxn>
              <a:cxn ang="0">
                <a:pos x="connsiteX18366" y="connsiteY18366"/>
              </a:cxn>
              <a:cxn ang="0">
                <a:pos x="connsiteX18367" y="connsiteY18367"/>
              </a:cxn>
              <a:cxn ang="0">
                <a:pos x="connsiteX18368" y="connsiteY18368"/>
              </a:cxn>
              <a:cxn ang="0">
                <a:pos x="connsiteX18369" y="connsiteY18369"/>
              </a:cxn>
              <a:cxn ang="0">
                <a:pos x="connsiteX18370" y="connsiteY18370"/>
              </a:cxn>
              <a:cxn ang="0">
                <a:pos x="connsiteX18371" y="connsiteY18371"/>
              </a:cxn>
              <a:cxn ang="0">
                <a:pos x="connsiteX18372" y="connsiteY18372"/>
              </a:cxn>
              <a:cxn ang="0">
                <a:pos x="connsiteX18373" y="connsiteY18373"/>
              </a:cxn>
              <a:cxn ang="0">
                <a:pos x="connsiteX18374" y="connsiteY18374"/>
              </a:cxn>
              <a:cxn ang="0">
                <a:pos x="connsiteX18375" y="connsiteY18375"/>
              </a:cxn>
              <a:cxn ang="0">
                <a:pos x="connsiteX18376" y="connsiteY18376"/>
              </a:cxn>
              <a:cxn ang="0">
                <a:pos x="connsiteX18377" y="connsiteY18377"/>
              </a:cxn>
              <a:cxn ang="0">
                <a:pos x="connsiteX18378" y="connsiteY18378"/>
              </a:cxn>
              <a:cxn ang="0">
                <a:pos x="connsiteX18379" y="connsiteY18379"/>
              </a:cxn>
              <a:cxn ang="0">
                <a:pos x="connsiteX18380" y="connsiteY18380"/>
              </a:cxn>
              <a:cxn ang="0">
                <a:pos x="connsiteX18381" y="connsiteY18381"/>
              </a:cxn>
              <a:cxn ang="0">
                <a:pos x="connsiteX18382" y="connsiteY18382"/>
              </a:cxn>
              <a:cxn ang="0">
                <a:pos x="connsiteX18383" y="connsiteY18383"/>
              </a:cxn>
              <a:cxn ang="0">
                <a:pos x="connsiteX18384" y="connsiteY18384"/>
              </a:cxn>
              <a:cxn ang="0">
                <a:pos x="connsiteX18385" y="connsiteY18385"/>
              </a:cxn>
              <a:cxn ang="0">
                <a:pos x="connsiteX18386" y="connsiteY18386"/>
              </a:cxn>
              <a:cxn ang="0">
                <a:pos x="connsiteX18387" y="connsiteY18387"/>
              </a:cxn>
              <a:cxn ang="0">
                <a:pos x="connsiteX18388" y="connsiteY18388"/>
              </a:cxn>
              <a:cxn ang="0">
                <a:pos x="connsiteX18389" y="connsiteY18389"/>
              </a:cxn>
              <a:cxn ang="0">
                <a:pos x="connsiteX18390" y="connsiteY18390"/>
              </a:cxn>
              <a:cxn ang="0">
                <a:pos x="connsiteX18391" y="connsiteY18391"/>
              </a:cxn>
              <a:cxn ang="0">
                <a:pos x="connsiteX18392" y="connsiteY18392"/>
              </a:cxn>
              <a:cxn ang="0">
                <a:pos x="connsiteX18393" y="connsiteY18393"/>
              </a:cxn>
              <a:cxn ang="0">
                <a:pos x="connsiteX18394" y="connsiteY18394"/>
              </a:cxn>
              <a:cxn ang="0">
                <a:pos x="connsiteX18395" y="connsiteY18395"/>
              </a:cxn>
              <a:cxn ang="0">
                <a:pos x="connsiteX18396" y="connsiteY18396"/>
              </a:cxn>
              <a:cxn ang="0">
                <a:pos x="connsiteX18397" y="connsiteY18397"/>
              </a:cxn>
              <a:cxn ang="0">
                <a:pos x="connsiteX18398" y="connsiteY18398"/>
              </a:cxn>
              <a:cxn ang="0">
                <a:pos x="connsiteX18399" y="connsiteY18399"/>
              </a:cxn>
              <a:cxn ang="0">
                <a:pos x="connsiteX18400" y="connsiteY18400"/>
              </a:cxn>
              <a:cxn ang="0">
                <a:pos x="connsiteX18401" y="connsiteY18401"/>
              </a:cxn>
              <a:cxn ang="0">
                <a:pos x="connsiteX18402" y="connsiteY18402"/>
              </a:cxn>
              <a:cxn ang="0">
                <a:pos x="connsiteX18403" y="connsiteY18403"/>
              </a:cxn>
              <a:cxn ang="0">
                <a:pos x="connsiteX18404" y="connsiteY18404"/>
              </a:cxn>
              <a:cxn ang="0">
                <a:pos x="connsiteX18405" y="connsiteY18405"/>
              </a:cxn>
              <a:cxn ang="0">
                <a:pos x="connsiteX18406" y="connsiteY18406"/>
              </a:cxn>
              <a:cxn ang="0">
                <a:pos x="connsiteX18407" y="connsiteY18407"/>
              </a:cxn>
              <a:cxn ang="0">
                <a:pos x="connsiteX18408" y="connsiteY18408"/>
              </a:cxn>
              <a:cxn ang="0">
                <a:pos x="connsiteX18409" y="connsiteY18409"/>
              </a:cxn>
              <a:cxn ang="0">
                <a:pos x="connsiteX18410" y="connsiteY18410"/>
              </a:cxn>
              <a:cxn ang="0">
                <a:pos x="connsiteX18411" y="connsiteY18411"/>
              </a:cxn>
              <a:cxn ang="0">
                <a:pos x="connsiteX18412" y="connsiteY18412"/>
              </a:cxn>
              <a:cxn ang="0">
                <a:pos x="connsiteX18413" y="connsiteY18413"/>
              </a:cxn>
              <a:cxn ang="0">
                <a:pos x="connsiteX18414" y="connsiteY18414"/>
              </a:cxn>
              <a:cxn ang="0">
                <a:pos x="connsiteX18415" y="connsiteY18415"/>
              </a:cxn>
              <a:cxn ang="0">
                <a:pos x="connsiteX18416" y="connsiteY18416"/>
              </a:cxn>
              <a:cxn ang="0">
                <a:pos x="connsiteX18417" y="connsiteY18417"/>
              </a:cxn>
              <a:cxn ang="0">
                <a:pos x="connsiteX18418" y="connsiteY18418"/>
              </a:cxn>
              <a:cxn ang="0">
                <a:pos x="connsiteX18419" y="connsiteY18419"/>
              </a:cxn>
              <a:cxn ang="0">
                <a:pos x="connsiteX18420" y="connsiteY18420"/>
              </a:cxn>
              <a:cxn ang="0">
                <a:pos x="connsiteX18421" y="connsiteY18421"/>
              </a:cxn>
              <a:cxn ang="0">
                <a:pos x="connsiteX18422" y="connsiteY18422"/>
              </a:cxn>
              <a:cxn ang="0">
                <a:pos x="connsiteX18423" y="connsiteY18423"/>
              </a:cxn>
              <a:cxn ang="0">
                <a:pos x="connsiteX18424" y="connsiteY18424"/>
              </a:cxn>
              <a:cxn ang="0">
                <a:pos x="connsiteX18425" y="connsiteY18425"/>
              </a:cxn>
              <a:cxn ang="0">
                <a:pos x="connsiteX18426" y="connsiteY18426"/>
              </a:cxn>
              <a:cxn ang="0">
                <a:pos x="connsiteX18427" y="connsiteY18427"/>
              </a:cxn>
              <a:cxn ang="0">
                <a:pos x="connsiteX18428" y="connsiteY18428"/>
              </a:cxn>
              <a:cxn ang="0">
                <a:pos x="connsiteX18429" y="connsiteY18429"/>
              </a:cxn>
              <a:cxn ang="0">
                <a:pos x="connsiteX18430" y="connsiteY18430"/>
              </a:cxn>
              <a:cxn ang="0">
                <a:pos x="connsiteX18431" y="connsiteY18431"/>
              </a:cxn>
              <a:cxn ang="0">
                <a:pos x="connsiteX18432" y="connsiteY18432"/>
              </a:cxn>
              <a:cxn ang="0">
                <a:pos x="connsiteX18433" y="connsiteY18433"/>
              </a:cxn>
              <a:cxn ang="0">
                <a:pos x="connsiteX18434" y="connsiteY18434"/>
              </a:cxn>
              <a:cxn ang="0">
                <a:pos x="connsiteX18435" y="connsiteY18435"/>
              </a:cxn>
              <a:cxn ang="0">
                <a:pos x="connsiteX18436" y="connsiteY18436"/>
              </a:cxn>
              <a:cxn ang="0">
                <a:pos x="connsiteX18437" y="connsiteY18437"/>
              </a:cxn>
              <a:cxn ang="0">
                <a:pos x="connsiteX18438" y="connsiteY18438"/>
              </a:cxn>
              <a:cxn ang="0">
                <a:pos x="connsiteX18439" y="connsiteY18439"/>
              </a:cxn>
              <a:cxn ang="0">
                <a:pos x="connsiteX18440" y="connsiteY18440"/>
              </a:cxn>
              <a:cxn ang="0">
                <a:pos x="connsiteX18441" y="connsiteY18441"/>
              </a:cxn>
              <a:cxn ang="0">
                <a:pos x="connsiteX18442" y="connsiteY18442"/>
              </a:cxn>
              <a:cxn ang="0">
                <a:pos x="connsiteX18443" y="connsiteY18443"/>
              </a:cxn>
              <a:cxn ang="0">
                <a:pos x="connsiteX18444" y="connsiteY18444"/>
              </a:cxn>
              <a:cxn ang="0">
                <a:pos x="connsiteX18445" y="connsiteY18445"/>
              </a:cxn>
              <a:cxn ang="0">
                <a:pos x="connsiteX18446" y="connsiteY18446"/>
              </a:cxn>
              <a:cxn ang="0">
                <a:pos x="connsiteX18447" y="connsiteY18447"/>
              </a:cxn>
              <a:cxn ang="0">
                <a:pos x="connsiteX18448" y="connsiteY18448"/>
              </a:cxn>
              <a:cxn ang="0">
                <a:pos x="connsiteX18449" y="connsiteY18449"/>
              </a:cxn>
              <a:cxn ang="0">
                <a:pos x="connsiteX18450" y="connsiteY18450"/>
              </a:cxn>
              <a:cxn ang="0">
                <a:pos x="connsiteX18451" y="connsiteY18451"/>
              </a:cxn>
              <a:cxn ang="0">
                <a:pos x="connsiteX18452" y="connsiteY18452"/>
              </a:cxn>
              <a:cxn ang="0">
                <a:pos x="connsiteX18453" y="connsiteY18453"/>
              </a:cxn>
              <a:cxn ang="0">
                <a:pos x="connsiteX18454" y="connsiteY18454"/>
              </a:cxn>
              <a:cxn ang="0">
                <a:pos x="connsiteX18455" y="connsiteY18455"/>
              </a:cxn>
              <a:cxn ang="0">
                <a:pos x="connsiteX18456" y="connsiteY18456"/>
              </a:cxn>
              <a:cxn ang="0">
                <a:pos x="connsiteX18457" y="connsiteY18457"/>
              </a:cxn>
              <a:cxn ang="0">
                <a:pos x="connsiteX18458" y="connsiteY18458"/>
              </a:cxn>
              <a:cxn ang="0">
                <a:pos x="connsiteX18459" y="connsiteY18459"/>
              </a:cxn>
              <a:cxn ang="0">
                <a:pos x="connsiteX18460" y="connsiteY18460"/>
              </a:cxn>
              <a:cxn ang="0">
                <a:pos x="connsiteX18461" y="connsiteY18461"/>
              </a:cxn>
              <a:cxn ang="0">
                <a:pos x="connsiteX18462" y="connsiteY18462"/>
              </a:cxn>
              <a:cxn ang="0">
                <a:pos x="connsiteX18463" y="connsiteY18463"/>
              </a:cxn>
              <a:cxn ang="0">
                <a:pos x="connsiteX18464" y="connsiteY18464"/>
              </a:cxn>
              <a:cxn ang="0">
                <a:pos x="connsiteX18465" y="connsiteY18465"/>
              </a:cxn>
              <a:cxn ang="0">
                <a:pos x="connsiteX18466" y="connsiteY18466"/>
              </a:cxn>
              <a:cxn ang="0">
                <a:pos x="connsiteX18467" y="connsiteY18467"/>
              </a:cxn>
              <a:cxn ang="0">
                <a:pos x="connsiteX18468" y="connsiteY18468"/>
              </a:cxn>
              <a:cxn ang="0">
                <a:pos x="connsiteX18469" y="connsiteY18469"/>
              </a:cxn>
              <a:cxn ang="0">
                <a:pos x="connsiteX18470" y="connsiteY18470"/>
              </a:cxn>
              <a:cxn ang="0">
                <a:pos x="connsiteX18471" y="connsiteY18471"/>
              </a:cxn>
              <a:cxn ang="0">
                <a:pos x="connsiteX18472" y="connsiteY18472"/>
              </a:cxn>
              <a:cxn ang="0">
                <a:pos x="connsiteX18473" y="connsiteY18473"/>
              </a:cxn>
              <a:cxn ang="0">
                <a:pos x="connsiteX18474" y="connsiteY18474"/>
              </a:cxn>
              <a:cxn ang="0">
                <a:pos x="connsiteX18475" y="connsiteY18475"/>
              </a:cxn>
              <a:cxn ang="0">
                <a:pos x="connsiteX18476" y="connsiteY18476"/>
              </a:cxn>
              <a:cxn ang="0">
                <a:pos x="connsiteX18477" y="connsiteY18477"/>
              </a:cxn>
              <a:cxn ang="0">
                <a:pos x="connsiteX18478" y="connsiteY18478"/>
              </a:cxn>
              <a:cxn ang="0">
                <a:pos x="connsiteX18479" y="connsiteY18479"/>
              </a:cxn>
              <a:cxn ang="0">
                <a:pos x="connsiteX18480" y="connsiteY18480"/>
              </a:cxn>
              <a:cxn ang="0">
                <a:pos x="connsiteX18481" y="connsiteY18481"/>
              </a:cxn>
              <a:cxn ang="0">
                <a:pos x="connsiteX18482" y="connsiteY18482"/>
              </a:cxn>
              <a:cxn ang="0">
                <a:pos x="connsiteX18483" y="connsiteY18483"/>
              </a:cxn>
              <a:cxn ang="0">
                <a:pos x="connsiteX18484" y="connsiteY18484"/>
              </a:cxn>
              <a:cxn ang="0">
                <a:pos x="connsiteX18485" y="connsiteY18485"/>
              </a:cxn>
              <a:cxn ang="0">
                <a:pos x="connsiteX18486" y="connsiteY18486"/>
              </a:cxn>
              <a:cxn ang="0">
                <a:pos x="connsiteX18487" y="connsiteY18487"/>
              </a:cxn>
              <a:cxn ang="0">
                <a:pos x="connsiteX18488" y="connsiteY18488"/>
              </a:cxn>
              <a:cxn ang="0">
                <a:pos x="connsiteX18489" y="connsiteY18489"/>
              </a:cxn>
              <a:cxn ang="0">
                <a:pos x="connsiteX18490" y="connsiteY18490"/>
              </a:cxn>
              <a:cxn ang="0">
                <a:pos x="connsiteX18491" y="connsiteY18491"/>
              </a:cxn>
              <a:cxn ang="0">
                <a:pos x="connsiteX18492" y="connsiteY18492"/>
              </a:cxn>
              <a:cxn ang="0">
                <a:pos x="connsiteX18493" y="connsiteY18493"/>
              </a:cxn>
              <a:cxn ang="0">
                <a:pos x="connsiteX18494" y="connsiteY18494"/>
              </a:cxn>
              <a:cxn ang="0">
                <a:pos x="connsiteX18495" y="connsiteY18495"/>
              </a:cxn>
              <a:cxn ang="0">
                <a:pos x="connsiteX18496" y="connsiteY18496"/>
              </a:cxn>
              <a:cxn ang="0">
                <a:pos x="connsiteX18497" y="connsiteY18497"/>
              </a:cxn>
              <a:cxn ang="0">
                <a:pos x="connsiteX18498" y="connsiteY18498"/>
              </a:cxn>
              <a:cxn ang="0">
                <a:pos x="connsiteX18499" y="connsiteY18499"/>
              </a:cxn>
              <a:cxn ang="0">
                <a:pos x="connsiteX18500" y="connsiteY18500"/>
              </a:cxn>
              <a:cxn ang="0">
                <a:pos x="connsiteX18501" y="connsiteY18501"/>
              </a:cxn>
              <a:cxn ang="0">
                <a:pos x="connsiteX18502" y="connsiteY18502"/>
              </a:cxn>
              <a:cxn ang="0">
                <a:pos x="connsiteX18503" y="connsiteY18503"/>
              </a:cxn>
              <a:cxn ang="0">
                <a:pos x="connsiteX18504" y="connsiteY18504"/>
              </a:cxn>
              <a:cxn ang="0">
                <a:pos x="connsiteX18505" y="connsiteY18505"/>
              </a:cxn>
              <a:cxn ang="0">
                <a:pos x="connsiteX18506" y="connsiteY18506"/>
              </a:cxn>
              <a:cxn ang="0">
                <a:pos x="connsiteX18507" y="connsiteY18507"/>
              </a:cxn>
              <a:cxn ang="0">
                <a:pos x="connsiteX18508" y="connsiteY18508"/>
              </a:cxn>
              <a:cxn ang="0">
                <a:pos x="connsiteX18509" y="connsiteY18509"/>
              </a:cxn>
              <a:cxn ang="0">
                <a:pos x="connsiteX18510" y="connsiteY18510"/>
              </a:cxn>
              <a:cxn ang="0">
                <a:pos x="connsiteX18511" y="connsiteY18511"/>
              </a:cxn>
              <a:cxn ang="0">
                <a:pos x="connsiteX18512" y="connsiteY18512"/>
              </a:cxn>
              <a:cxn ang="0">
                <a:pos x="connsiteX18513" y="connsiteY18513"/>
              </a:cxn>
              <a:cxn ang="0">
                <a:pos x="connsiteX18514" y="connsiteY18514"/>
              </a:cxn>
              <a:cxn ang="0">
                <a:pos x="connsiteX18515" y="connsiteY18515"/>
              </a:cxn>
              <a:cxn ang="0">
                <a:pos x="connsiteX18516" y="connsiteY18516"/>
              </a:cxn>
              <a:cxn ang="0">
                <a:pos x="connsiteX18517" y="connsiteY18517"/>
              </a:cxn>
              <a:cxn ang="0">
                <a:pos x="connsiteX18518" y="connsiteY18518"/>
              </a:cxn>
              <a:cxn ang="0">
                <a:pos x="connsiteX18519" y="connsiteY18519"/>
              </a:cxn>
              <a:cxn ang="0">
                <a:pos x="connsiteX18520" y="connsiteY18520"/>
              </a:cxn>
              <a:cxn ang="0">
                <a:pos x="connsiteX18521" y="connsiteY18521"/>
              </a:cxn>
              <a:cxn ang="0">
                <a:pos x="connsiteX18522" y="connsiteY18522"/>
              </a:cxn>
              <a:cxn ang="0">
                <a:pos x="connsiteX18523" y="connsiteY18523"/>
              </a:cxn>
              <a:cxn ang="0">
                <a:pos x="connsiteX18524" y="connsiteY18524"/>
              </a:cxn>
              <a:cxn ang="0">
                <a:pos x="connsiteX18525" y="connsiteY18525"/>
              </a:cxn>
              <a:cxn ang="0">
                <a:pos x="connsiteX18526" y="connsiteY18526"/>
              </a:cxn>
              <a:cxn ang="0">
                <a:pos x="connsiteX18527" y="connsiteY18527"/>
              </a:cxn>
              <a:cxn ang="0">
                <a:pos x="connsiteX18528" y="connsiteY18528"/>
              </a:cxn>
              <a:cxn ang="0">
                <a:pos x="connsiteX18529" y="connsiteY18529"/>
              </a:cxn>
              <a:cxn ang="0">
                <a:pos x="connsiteX18530" y="connsiteY18530"/>
              </a:cxn>
              <a:cxn ang="0">
                <a:pos x="connsiteX18531" y="connsiteY18531"/>
              </a:cxn>
              <a:cxn ang="0">
                <a:pos x="connsiteX18532" y="connsiteY18532"/>
              </a:cxn>
              <a:cxn ang="0">
                <a:pos x="connsiteX18533" y="connsiteY18533"/>
              </a:cxn>
              <a:cxn ang="0">
                <a:pos x="connsiteX18534" y="connsiteY18534"/>
              </a:cxn>
              <a:cxn ang="0">
                <a:pos x="connsiteX18535" y="connsiteY18535"/>
              </a:cxn>
              <a:cxn ang="0">
                <a:pos x="connsiteX18536" y="connsiteY18536"/>
              </a:cxn>
              <a:cxn ang="0">
                <a:pos x="connsiteX18537" y="connsiteY18537"/>
              </a:cxn>
              <a:cxn ang="0">
                <a:pos x="connsiteX18538" y="connsiteY18538"/>
              </a:cxn>
              <a:cxn ang="0">
                <a:pos x="connsiteX18539" y="connsiteY18539"/>
              </a:cxn>
              <a:cxn ang="0">
                <a:pos x="connsiteX18540" y="connsiteY18540"/>
              </a:cxn>
              <a:cxn ang="0">
                <a:pos x="connsiteX18541" y="connsiteY18541"/>
              </a:cxn>
              <a:cxn ang="0">
                <a:pos x="connsiteX18542" y="connsiteY18542"/>
              </a:cxn>
              <a:cxn ang="0">
                <a:pos x="connsiteX18543" y="connsiteY18543"/>
              </a:cxn>
              <a:cxn ang="0">
                <a:pos x="connsiteX18544" y="connsiteY18544"/>
              </a:cxn>
              <a:cxn ang="0">
                <a:pos x="connsiteX18545" y="connsiteY18545"/>
              </a:cxn>
              <a:cxn ang="0">
                <a:pos x="connsiteX18546" y="connsiteY18546"/>
              </a:cxn>
              <a:cxn ang="0">
                <a:pos x="connsiteX18547" y="connsiteY18547"/>
              </a:cxn>
              <a:cxn ang="0">
                <a:pos x="connsiteX18548" y="connsiteY18548"/>
              </a:cxn>
              <a:cxn ang="0">
                <a:pos x="connsiteX18549" y="connsiteY18549"/>
              </a:cxn>
              <a:cxn ang="0">
                <a:pos x="connsiteX18550" y="connsiteY18550"/>
              </a:cxn>
              <a:cxn ang="0">
                <a:pos x="connsiteX18551" y="connsiteY18551"/>
              </a:cxn>
              <a:cxn ang="0">
                <a:pos x="connsiteX18552" y="connsiteY18552"/>
              </a:cxn>
              <a:cxn ang="0">
                <a:pos x="connsiteX18553" y="connsiteY18553"/>
              </a:cxn>
              <a:cxn ang="0">
                <a:pos x="connsiteX18554" y="connsiteY18554"/>
              </a:cxn>
              <a:cxn ang="0">
                <a:pos x="connsiteX18555" y="connsiteY18555"/>
              </a:cxn>
              <a:cxn ang="0">
                <a:pos x="connsiteX18556" y="connsiteY18556"/>
              </a:cxn>
              <a:cxn ang="0">
                <a:pos x="connsiteX18557" y="connsiteY18557"/>
              </a:cxn>
              <a:cxn ang="0">
                <a:pos x="connsiteX18558" y="connsiteY18558"/>
              </a:cxn>
              <a:cxn ang="0">
                <a:pos x="connsiteX18559" y="connsiteY18559"/>
              </a:cxn>
              <a:cxn ang="0">
                <a:pos x="connsiteX18560" y="connsiteY18560"/>
              </a:cxn>
              <a:cxn ang="0">
                <a:pos x="connsiteX18561" y="connsiteY18561"/>
              </a:cxn>
              <a:cxn ang="0">
                <a:pos x="connsiteX18562" y="connsiteY18562"/>
              </a:cxn>
              <a:cxn ang="0">
                <a:pos x="connsiteX18563" y="connsiteY18563"/>
              </a:cxn>
              <a:cxn ang="0">
                <a:pos x="connsiteX18564" y="connsiteY18564"/>
              </a:cxn>
              <a:cxn ang="0">
                <a:pos x="connsiteX18565" y="connsiteY18565"/>
              </a:cxn>
              <a:cxn ang="0">
                <a:pos x="connsiteX18566" y="connsiteY18566"/>
              </a:cxn>
              <a:cxn ang="0">
                <a:pos x="connsiteX18567" y="connsiteY18567"/>
              </a:cxn>
              <a:cxn ang="0">
                <a:pos x="connsiteX18568" y="connsiteY18568"/>
              </a:cxn>
              <a:cxn ang="0">
                <a:pos x="connsiteX18569" y="connsiteY18569"/>
              </a:cxn>
              <a:cxn ang="0">
                <a:pos x="connsiteX18570" y="connsiteY18570"/>
              </a:cxn>
              <a:cxn ang="0">
                <a:pos x="connsiteX18571" y="connsiteY18571"/>
              </a:cxn>
              <a:cxn ang="0">
                <a:pos x="connsiteX18572" y="connsiteY18572"/>
              </a:cxn>
              <a:cxn ang="0">
                <a:pos x="connsiteX18573" y="connsiteY18573"/>
              </a:cxn>
              <a:cxn ang="0">
                <a:pos x="connsiteX18574" y="connsiteY18574"/>
              </a:cxn>
              <a:cxn ang="0">
                <a:pos x="connsiteX18575" y="connsiteY18575"/>
              </a:cxn>
              <a:cxn ang="0">
                <a:pos x="connsiteX18576" y="connsiteY18576"/>
              </a:cxn>
              <a:cxn ang="0">
                <a:pos x="connsiteX18577" y="connsiteY18577"/>
              </a:cxn>
              <a:cxn ang="0">
                <a:pos x="connsiteX18578" y="connsiteY18578"/>
              </a:cxn>
              <a:cxn ang="0">
                <a:pos x="connsiteX18579" y="connsiteY18579"/>
              </a:cxn>
              <a:cxn ang="0">
                <a:pos x="connsiteX18580" y="connsiteY18580"/>
              </a:cxn>
              <a:cxn ang="0">
                <a:pos x="connsiteX18581" y="connsiteY18581"/>
              </a:cxn>
              <a:cxn ang="0">
                <a:pos x="connsiteX18582" y="connsiteY18582"/>
              </a:cxn>
              <a:cxn ang="0">
                <a:pos x="connsiteX18583" y="connsiteY18583"/>
              </a:cxn>
              <a:cxn ang="0">
                <a:pos x="connsiteX18584" y="connsiteY18584"/>
              </a:cxn>
              <a:cxn ang="0">
                <a:pos x="connsiteX18585" y="connsiteY18585"/>
              </a:cxn>
              <a:cxn ang="0">
                <a:pos x="connsiteX18586" y="connsiteY18586"/>
              </a:cxn>
              <a:cxn ang="0">
                <a:pos x="connsiteX18587" y="connsiteY18587"/>
              </a:cxn>
              <a:cxn ang="0">
                <a:pos x="connsiteX18588" y="connsiteY18588"/>
              </a:cxn>
              <a:cxn ang="0">
                <a:pos x="connsiteX18589" y="connsiteY18589"/>
              </a:cxn>
              <a:cxn ang="0">
                <a:pos x="connsiteX18590" y="connsiteY18590"/>
              </a:cxn>
              <a:cxn ang="0">
                <a:pos x="connsiteX18591" y="connsiteY18591"/>
              </a:cxn>
              <a:cxn ang="0">
                <a:pos x="connsiteX18592" y="connsiteY18592"/>
              </a:cxn>
              <a:cxn ang="0">
                <a:pos x="connsiteX18593" y="connsiteY18593"/>
              </a:cxn>
              <a:cxn ang="0">
                <a:pos x="connsiteX18594" y="connsiteY18594"/>
              </a:cxn>
              <a:cxn ang="0">
                <a:pos x="connsiteX18595" y="connsiteY18595"/>
              </a:cxn>
              <a:cxn ang="0">
                <a:pos x="connsiteX18596" y="connsiteY18596"/>
              </a:cxn>
              <a:cxn ang="0">
                <a:pos x="connsiteX18597" y="connsiteY18597"/>
              </a:cxn>
              <a:cxn ang="0">
                <a:pos x="connsiteX18598" y="connsiteY18598"/>
              </a:cxn>
              <a:cxn ang="0">
                <a:pos x="connsiteX18599" y="connsiteY18599"/>
              </a:cxn>
              <a:cxn ang="0">
                <a:pos x="connsiteX18600" y="connsiteY18600"/>
              </a:cxn>
              <a:cxn ang="0">
                <a:pos x="connsiteX18601" y="connsiteY18601"/>
              </a:cxn>
              <a:cxn ang="0">
                <a:pos x="connsiteX18602" y="connsiteY18602"/>
              </a:cxn>
              <a:cxn ang="0">
                <a:pos x="connsiteX18603" y="connsiteY18603"/>
              </a:cxn>
              <a:cxn ang="0">
                <a:pos x="connsiteX18604" y="connsiteY18604"/>
              </a:cxn>
              <a:cxn ang="0">
                <a:pos x="connsiteX18605" y="connsiteY18605"/>
              </a:cxn>
              <a:cxn ang="0">
                <a:pos x="connsiteX18606" y="connsiteY18606"/>
              </a:cxn>
              <a:cxn ang="0">
                <a:pos x="connsiteX18607" y="connsiteY18607"/>
              </a:cxn>
              <a:cxn ang="0">
                <a:pos x="connsiteX18608" y="connsiteY18608"/>
              </a:cxn>
              <a:cxn ang="0">
                <a:pos x="connsiteX18609" y="connsiteY18609"/>
              </a:cxn>
              <a:cxn ang="0">
                <a:pos x="connsiteX18610" y="connsiteY18610"/>
              </a:cxn>
              <a:cxn ang="0">
                <a:pos x="connsiteX18611" y="connsiteY18611"/>
              </a:cxn>
              <a:cxn ang="0">
                <a:pos x="connsiteX18612" y="connsiteY18612"/>
              </a:cxn>
              <a:cxn ang="0">
                <a:pos x="connsiteX18613" y="connsiteY18613"/>
              </a:cxn>
              <a:cxn ang="0">
                <a:pos x="connsiteX18614" y="connsiteY18614"/>
              </a:cxn>
              <a:cxn ang="0">
                <a:pos x="connsiteX18615" y="connsiteY18615"/>
              </a:cxn>
              <a:cxn ang="0">
                <a:pos x="connsiteX18616" y="connsiteY18616"/>
              </a:cxn>
              <a:cxn ang="0">
                <a:pos x="connsiteX18617" y="connsiteY18617"/>
              </a:cxn>
              <a:cxn ang="0">
                <a:pos x="connsiteX18618" y="connsiteY18618"/>
              </a:cxn>
              <a:cxn ang="0">
                <a:pos x="connsiteX18619" y="connsiteY18619"/>
              </a:cxn>
              <a:cxn ang="0">
                <a:pos x="connsiteX18620" y="connsiteY18620"/>
              </a:cxn>
              <a:cxn ang="0">
                <a:pos x="connsiteX18621" y="connsiteY18621"/>
              </a:cxn>
              <a:cxn ang="0">
                <a:pos x="connsiteX18622" y="connsiteY18622"/>
              </a:cxn>
              <a:cxn ang="0">
                <a:pos x="connsiteX18623" y="connsiteY18623"/>
              </a:cxn>
              <a:cxn ang="0">
                <a:pos x="connsiteX18624" y="connsiteY18624"/>
              </a:cxn>
              <a:cxn ang="0">
                <a:pos x="connsiteX18625" y="connsiteY18625"/>
              </a:cxn>
              <a:cxn ang="0">
                <a:pos x="connsiteX18626" y="connsiteY18626"/>
              </a:cxn>
              <a:cxn ang="0">
                <a:pos x="connsiteX18627" y="connsiteY18627"/>
              </a:cxn>
              <a:cxn ang="0">
                <a:pos x="connsiteX18628" y="connsiteY18628"/>
              </a:cxn>
              <a:cxn ang="0">
                <a:pos x="connsiteX18629" y="connsiteY18629"/>
              </a:cxn>
              <a:cxn ang="0">
                <a:pos x="connsiteX18630" y="connsiteY18630"/>
              </a:cxn>
              <a:cxn ang="0">
                <a:pos x="connsiteX18631" y="connsiteY18631"/>
              </a:cxn>
              <a:cxn ang="0">
                <a:pos x="connsiteX18632" y="connsiteY18632"/>
              </a:cxn>
              <a:cxn ang="0">
                <a:pos x="connsiteX18633" y="connsiteY18633"/>
              </a:cxn>
              <a:cxn ang="0">
                <a:pos x="connsiteX18634" y="connsiteY18634"/>
              </a:cxn>
              <a:cxn ang="0">
                <a:pos x="connsiteX18635" y="connsiteY18635"/>
              </a:cxn>
              <a:cxn ang="0">
                <a:pos x="connsiteX18636" y="connsiteY18636"/>
              </a:cxn>
              <a:cxn ang="0">
                <a:pos x="connsiteX18637" y="connsiteY18637"/>
              </a:cxn>
              <a:cxn ang="0">
                <a:pos x="connsiteX18638" y="connsiteY18638"/>
              </a:cxn>
              <a:cxn ang="0">
                <a:pos x="connsiteX18639" y="connsiteY18639"/>
              </a:cxn>
              <a:cxn ang="0">
                <a:pos x="connsiteX18640" y="connsiteY18640"/>
              </a:cxn>
              <a:cxn ang="0">
                <a:pos x="connsiteX18641" y="connsiteY18641"/>
              </a:cxn>
              <a:cxn ang="0">
                <a:pos x="connsiteX18642" y="connsiteY18642"/>
              </a:cxn>
              <a:cxn ang="0">
                <a:pos x="connsiteX18643" y="connsiteY18643"/>
              </a:cxn>
              <a:cxn ang="0">
                <a:pos x="connsiteX18644" y="connsiteY18644"/>
              </a:cxn>
              <a:cxn ang="0">
                <a:pos x="connsiteX18645" y="connsiteY18645"/>
              </a:cxn>
              <a:cxn ang="0">
                <a:pos x="connsiteX18646" y="connsiteY18646"/>
              </a:cxn>
              <a:cxn ang="0">
                <a:pos x="connsiteX18647" y="connsiteY18647"/>
              </a:cxn>
              <a:cxn ang="0">
                <a:pos x="connsiteX18648" y="connsiteY18648"/>
              </a:cxn>
              <a:cxn ang="0">
                <a:pos x="connsiteX18649" y="connsiteY18649"/>
              </a:cxn>
              <a:cxn ang="0">
                <a:pos x="connsiteX18650" y="connsiteY18650"/>
              </a:cxn>
              <a:cxn ang="0">
                <a:pos x="connsiteX18651" y="connsiteY18651"/>
              </a:cxn>
              <a:cxn ang="0">
                <a:pos x="connsiteX18652" y="connsiteY18652"/>
              </a:cxn>
              <a:cxn ang="0">
                <a:pos x="connsiteX18653" y="connsiteY18653"/>
              </a:cxn>
              <a:cxn ang="0">
                <a:pos x="connsiteX18654" y="connsiteY18654"/>
              </a:cxn>
              <a:cxn ang="0">
                <a:pos x="connsiteX18655" y="connsiteY18655"/>
              </a:cxn>
              <a:cxn ang="0">
                <a:pos x="connsiteX18656" y="connsiteY18656"/>
              </a:cxn>
              <a:cxn ang="0">
                <a:pos x="connsiteX18657" y="connsiteY18657"/>
              </a:cxn>
              <a:cxn ang="0">
                <a:pos x="connsiteX18658" y="connsiteY18658"/>
              </a:cxn>
              <a:cxn ang="0">
                <a:pos x="connsiteX18659" y="connsiteY18659"/>
              </a:cxn>
              <a:cxn ang="0">
                <a:pos x="connsiteX18660" y="connsiteY18660"/>
              </a:cxn>
              <a:cxn ang="0">
                <a:pos x="connsiteX18661" y="connsiteY18661"/>
              </a:cxn>
              <a:cxn ang="0">
                <a:pos x="connsiteX18662" y="connsiteY18662"/>
              </a:cxn>
              <a:cxn ang="0">
                <a:pos x="connsiteX18663" y="connsiteY18663"/>
              </a:cxn>
              <a:cxn ang="0">
                <a:pos x="connsiteX18664" y="connsiteY18664"/>
              </a:cxn>
              <a:cxn ang="0">
                <a:pos x="connsiteX18665" y="connsiteY18665"/>
              </a:cxn>
              <a:cxn ang="0">
                <a:pos x="connsiteX18666" y="connsiteY18666"/>
              </a:cxn>
              <a:cxn ang="0">
                <a:pos x="connsiteX18667" y="connsiteY18667"/>
              </a:cxn>
              <a:cxn ang="0">
                <a:pos x="connsiteX18668" y="connsiteY18668"/>
              </a:cxn>
              <a:cxn ang="0">
                <a:pos x="connsiteX18669" y="connsiteY18669"/>
              </a:cxn>
              <a:cxn ang="0">
                <a:pos x="connsiteX18670" y="connsiteY18670"/>
              </a:cxn>
              <a:cxn ang="0">
                <a:pos x="connsiteX18671" y="connsiteY18671"/>
              </a:cxn>
              <a:cxn ang="0">
                <a:pos x="connsiteX18672" y="connsiteY18672"/>
              </a:cxn>
              <a:cxn ang="0">
                <a:pos x="connsiteX18673" y="connsiteY18673"/>
              </a:cxn>
              <a:cxn ang="0">
                <a:pos x="connsiteX18674" y="connsiteY18674"/>
              </a:cxn>
              <a:cxn ang="0">
                <a:pos x="connsiteX18675" y="connsiteY18675"/>
              </a:cxn>
              <a:cxn ang="0">
                <a:pos x="connsiteX18676" y="connsiteY18676"/>
              </a:cxn>
              <a:cxn ang="0">
                <a:pos x="connsiteX18677" y="connsiteY18677"/>
              </a:cxn>
              <a:cxn ang="0">
                <a:pos x="connsiteX18678" y="connsiteY18678"/>
              </a:cxn>
              <a:cxn ang="0">
                <a:pos x="connsiteX18679" y="connsiteY18679"/>
              </a:cxn>
              <a:cxn ang="0">
                <a:pos x="connsiteX18680" y="connsiteY18680"/>
              </a:cxn>
              <a:cxn ang="0">
                <a:pos x="connsiteX18681" y="connsiteY18681"/>
              </a:cxn>
              <a:cxn ang="0">
                <a:pos x="connsiteX18682" y="connsiteY18682"/>
              </a:cxn>
              <a:cxn ang="0">
                <a:pos x="connsiteX18683" y="connsiteY18683"/>
              </a:cxn>
              <a:cxn ang="0">
                <a:pos x="connsiteX18684" y="connsiteY18684"/>
              </a:cxn>
              <a:cxn ang="0">
                <a:pos x="connsiteX18685" y="connsiteY18685"/>
              </a:cxn>
              <a:cxn ang="0">
                <a:pos x="connsiteX18686" y="connsiteY18686"/>
              </a:cxn>
              <a:cxn ang="0">
                <a:pos x="connsiteX18687" y="connsiteY18687"/>
              </a:cxn>
              <a:cxn ang="0">
                <a:pos x="connsiteX18688" y="connsiteY18688"/>
              </a:cxn>
              <a:cxn ang="0">
                <a:pos x="connsiteX18689" y="connsiteY18689"/>
              </a:cxn>
              <a:cxn ang="0">
                <a:pos x="connsiteX18690" y="connsiteY18690"/>
              </a:cxn>
              <a:cxn ang="0">
                <a:pos x="connsiteX18691" y="connsiteY18691"/>
              </a:cxn>
              <a:cxn ang="0">
                <a:pos x="connsiteX18692" y="connsiteY18692"/>
              </a:cxn>
              <a:cxn ang="0">
                <a:pos x="connsiteX18693" y="connsiteY18693"/>
              </a:cxn>
              <a:cxn ang="0">
                <a:pos x="connsiteX18694" y="connsiteY18694"/>
              </a:cxn>
              <a:cxn ang="0">
                <a:pos x="connsiteX18695" y="connsiteY18695"/>
              </a:cxn>
              <a:cxn ang="0">
                <a:pos x="connsiteX18696" y="connsiteY18696"/>
              </a:cxn>
              <a:cxn ang="0">
                <a:pos x="connsiteX18697" y="connsiteY18697"/>
              </a:cxn>
              <a:cxn ang="0">
                <a:pos x="connsiteX18698" y="connsiteY18698"/>
              </a:cxn>
              <a:cxn ang="0">
                <a:pos x="connsiteX18699" y="connsiteY18699"/>
              </a:cxn>
              <a:cxn ang="0">
                <a:pos x="connsiteX18700" y="connsiteY18700"/>
              </a:cxn>
              <a:cxn ang="0">
                <a:pos x="connsiteX18701" y="connsiteY18701"/>
              </a:cxn>
              <a:cxn ang="0">
                <a:pos x="connsiteX18702" y="connsiteY18702"/>
              </a:cxn>
              <a:cxn ang="0">
                <a:pos x="connsiteX18703" y="connsiteY18703"/>
              </a:cxn>
              <a:cxn ang="0">
                <a:pos x="connsiteX18704" y="connsiteY18704"/>
              </a:cxn>
              <a:cxn ang="0">
                <a:pos x="connsiteX18705" y="connsiteY18705"/>
              </a:cxn>
              <a:cxn ang="0">
                <a:pos x="connsiteX18706" y="connsiteY18706"/>
              </a:cxn>
              <a:cxn ang="0">
                <a:pos x="connsiteX18707" y="connsiteY18707"/>
              </a:cxn>
              <a:cxn ang="0">
                <a:pos x="connsiteX18708" y="connsiteY18708"/>
              </a:cxn>
              <a:cxn ang="0">
                <a:pos x="connsiteX18709" y="connsiteY18709"/>
              </a:cxn>
              <a:cxn ang="0">
                <a:pos x="connsiteX18710" y="connsiteY18710"/>
              </a:cxn>
              <a:cxn ang="0">
                <a:pos x="connsiteX18711" y="connsiteY18711"/>
              </a:cxn>
              <a:cxn ang="0">
                <a:pos x="connsiteX18712" y="connsiteY18712"/>
              </a:cxn>
              <a:cxn ang="0">
                <a:pos x="connsiteX18713" y="connsiteY18713"/>
              </a:cxn>
              <a:cxn ang="0">
                <a:pos x="connsiteX18714" y="connsiteY18714"/>
              </a:cxn>
              <a:cxn ang="0">
                <a:pos x="connsiteX18715" y="connsiteY18715"/>
              </a:cxn>
              <a:cxn ang="0">
                <a:pos x="connsiteX18716" y="connsiteY18716"/>
              </a:cxn>
              <a:cxn ang="0">
                <a:pos x="connsiteX18717" y="connsiteY18717"/>
              </a:cxn>
              <a:cxn ang="0">
                <a:pos x="connsiteX18718" y="connsiteY18718"/>
              </a:cxn>
              <a:cxn ang="0">
                <a:pos x="connsiteX18719" y="connsiteY18719"/>
              </a:cxn>
              <a:cxn ang="0">
                <a:pos x="connsiteX18720" y="connsiteY18720"/>
              </a:cxn>
              <a:cxn ang="0">
                <a:pos x="connsiteX18721" y="connsiteY18721"/>
              </a:cxn>
              <a:cxn ang="0">
                <a:pos x="connsiteX18722" y="connsiteY18722"/>
              </a:cxn>
              <a:cxn ang="0">
                <a:pos x="connsiteX18723" y="connsiteY18723"/>
              </a:cxn>
              <a:cxn ang="0">
                <a:pos x="connsiteX18724" y="connsiteY18724"/>
              </a:cxn>
              <a:cxn ang="0">
                <a:pos x="connsiteX18725" y="connsiteY18725"/>
              </a:cxn>
              <a:cxn ang="0">
                <a:pos x="connsiteX18726" y="connsiteY18726"/>
              </a:cxn>
              <a:cxn ang="0">
                <a:pos x="connsiteX18727" y="connsiteY18727"/>
              </a:cxn>
              <a:cxn ang="0">
                <a:pos x="connsiteX18728" y="connsiteY18728"/>
              </a:cxn>
              <a:cxn ang="0">
                <a:pos x="connsiteX18729" y="connsiteY18729"/>
              </a:cxn>
              <a:cxn ang="0">
                <a:pos x="connsiteX18730" y="connsiteY18730"/>
              </a:cxn>
              <a:cxn ang="0">
                <a:pos x="connsiteX18731" y="connsiteY18731"/>
              </a:cxn>
              <a:cxn ang="0">
                <a:pos x="connsiteX18732" y="connsiteY18732"/>
              </a:cxn>
              <a:cxn ang="0">
                <a:pos x="connsiteX18733" y="connsiteY18733"/>
              </a:cxn>
              <a:cxn ang="0">
                <a:pos x="connsiteX18734" y="connsiteY18734"/>
              </a:cxn>
              <a:cxn ang="0">
                <a:pos x="connsiteX18735" y="connsiteY18735"/>
              </a:cxn>
              <a:cxn ang="0">
                <a:pos x="connsiteX18736" y="connsiteY18736"/>
              </a:cxn>
              <a:cxn ang="0">
                <a:pos x="connsiteX18737" y="connsiteY18737"/>
              </a:cxn>
              <a:cxn ang="0">
                <a:pos x="connsiteX18738" y="connsiteY18738"/>
              </a:cxn>
              <a:cxn ang="0">
                <a:pos x="connsiteX18739" y="connsiteY18739"/>
              </a:cxn>
              <a:cxn ang="0">
                <a:pos x="connsiteX18740" y="connsiteY18740"/>
              </a:cxn>
              <a:cxn ang="0">
                <a:pos x="connsiteX18741" y="connsiteY18741"/>
              </a:cxn>
              <a:cxn ang="0">
                <a:pos x="connsiteX18742" y="connsiteY18742"/>
              </a:cxn>
              <a:cxn ang="0">
                <a:pos x="connsiteX18743" y="connsiteY18743"/>
              </a:cxn>
              <a:cxn ang="0">
                <a:pos x="connsiteX18744" y="connsiteY18744"/>
              </a:cxn>
              <a:cxn ang="0">
                <a:pos x="connsiteX18745" y="connsiteY18745"/>
              </a:cxn>
              <a:cxn ang="0">
                <a:pos x="connsiteX18746" y="connsiteY18746"/>
              </a:cxn>
              <a:cxn ang="0">
                <a:pos x="connsiteX18747" y="connsiteY18747"/>
              </a:cxn>
              <a:cxn ang="0">
                <a:pos x="connsiteX18748" y="connsiteY18748"/>
              </a:cxn>
              <a:cxn ang="0">
                <a:pos x="connsiteX18749" y="connsiteY18749"/>
              </a:cxn>
              <a:cxn ang="0">
                <a:pos x="connsiteX18750" y="connsiteY18750"/>
              </a:cxn>
              <a:cxn ang="0">
                <a:pos x="connsiteX18751" y="connsiteY18751"/>
              </a:cxn>
              <a:cxn ang="0">
                <a:pos x="connsiteX18752" y="connsiteY18752"/>
              </a:cxn>
              <a:cxn ang="0">
                <a:pos x="connsiteX18753" y="connsiteY18753"/>
              </a:cxn>
              <a:cxn ang="0">
                <a:pos x="connsiteX18754" y="connsiteY18754"/>
              </a:cxn>
              <a:cxn ang="0">
                <a:pos x="connsiteX18755" y="connsiteY18755"/>
              </a:cxn>
              <a:cxn ang="0">
                <a:pos x="connsiteX18756" y="connsiteY18756"/>
              </a:cxn>
              <a:cxn ang="0">
                <a:pos x="connsiteX18757" y="connsiteY18757"/>
              </a:cxn>
              <a:cxn ang="0">
                <a:pos x="connsiteX18758" y="connsiteY18758"/>
              </a:cxn>
              <a:cxn ang="0">
                <a:pos x="connsiteX18759" y="connsiteY18759"/>
              </a:cxn>
              <a:cxn ang="0">
                <a:pos x="connsiteX18760" y="connsiteY18760"/>
              </a:cxn>
              <a:cxn ang="0">
                <a:pos x="connsiteX18761" y="connsiteY18761"/>
              </a:cxn>
              <a:cxn ang="0">
                <a:pos x="connsiteX18762" y="connsiteY18762"/>
              </a:cxn>
              <a:cxn ang="0">
                <a:pos x="connsiteX18763" y="connsiteY18763"/>
              </a:cxn>
              <a:cxn ang="0">
                <a:pos x="connsiteX18764" y="connsiteY18764"/>
              </a:cxn>
              <a:cxn ang="0">
                <a:pos x="connsiteX18765" y="connsiteY18765"/>
              </a:cxn>
              <a:cxn ang="0">
                <a:pos x="connsiteX18766" y="connsiteY18766"/>
              </a:cxn>
              <a:cxn ang="0">
                <a:pos x="connsiteX18767" y="connsiteY18767"/>
              </a:cxn>
              <a:cxn ang="0">
                <a:pos x="connsiteX18768" y="connsiteY18768"/>
              </a:cxn>
              <a:cxn ang="0">
                <a:pos x="connsiteX18769" y="connsiteY18769"/>
              </a:cxn>
              <a:cxn ang="0">
                <a:pos x="connsiteX18770" y="connsiteY18770"/>
              </a:cxn>
              <a:cxn ang="0">
                <a:pos x="connsiteX18771" y="connsiteY18771"/>
              </a:cxn>
              <a:cxn ang="0">
                <a:pos x="connsiteX18772" y="connsiteY18772"/>
              </a:cxn>
              <a:cxn ang="0">
                <a:pos x="connsiteX18773" y="connsiteY18773"/>
              </a:cxn>
              <a:cxn ang="0">
                <a:pos x="connsiteX18774" y="connsiteY18774"/>
              </a:cxn>
              <a:cxn ang="0">
                <a:pos x="connsiteX18775" y="connsiteY18775"/>
              </a:cxn>
              <a:cxn ang="0">
                <a:pos x="connsiteX18776" y="connsiteY18776"/>
              </a:cxn>
              <a:cxn ang="0">
                <a:pos x="connsiteX18777" y="connsiteY18777"/>
              </a:cxn>
              <a:cxn ang="0">
                <a:pos x="connsiteX18778" y="connsiteY18778"/>
              </a:cxn>
              <a:cxn ang="0">
                <a:pos x="connsiteX18779" y="connsiteY18779"/>
              </a:cxn>
              <a:cxn ang="0">
                <a:pos x="connsiteX18780" y="connsiteY18780"/>
              </a:cxn>
              <a:cxn ang="0">
                <a:pos x="connsiteX18781" y="connsiteY18781"/>
              </a:cxn>
              <a:cxn ang="0">
                <a:pos x="connsiteX18782" y="connsiteY18782"/>
              </a:cxn>
              <a:cxn ang="0">
                <a:pos x="connsiteX18783" y="connsiteY18783"/>
              </a:cxn>
              <a:cxn ang="0">
                <a:pos x="connsiteX18784" y="connsiteY18784"/>
              </a:cxn>
              <a:cxn ang="0">
                <a:pos x="connsiteX18785" y="connsiteY18785"/>
              </a:cxn>
              <a:cxn ang="0">
                <a:pos x="connsiteX18786" y="connsiteY18786"/>
              </a:cxn>
              <a:cxn ang="0">
                <a:pos x="connsiteX18787" y="connsiteY18787"/>
              </a:cxn>
              <a:cxn ang="0">
                <a:pos x="connsiteX18788" y="connsiteY18788"/>
              </a:cxn>
              <a:cxn ang="0">
                <a:pos x="connsiteX18789" y="connsiteY18789"/>
              </a:cxn>
              <a:cxn ang="0">
                <a:pos x="connsiteX18790" y="connsiteY18790"/>
              </a:cxn>
              <a:cxn ang="0">
                <a:pos x="connsiteX18791" y="connsiteY18791"/>
              </a:cxn>
              <a:cxn ang="0">
                <a:pos x="connsiteX18792" y="connsiteY18792"/>
              </a:cxn>
              <a:cxn ang="0">
                <a:pos x="connsiteX18793" y="connsiteY18793"/>
              </a:cxn>
              <a:cxn ang="0">
                <a:pos x="connsiteX18794" y="connsiteY18794"/>
              </a:cxn>
              <a:cxn ang="0">
                <a:pos x="connsiteX18795" y="connsiteY18795"/>
              </a:cxn>
              <a:cxn ang="0">
                <a:pos x="connsiteX18796" y="connsiteY18796"/>
              </a:cxn>
              <a:cxn ang="0">
                <a:pos x="connsiteX18797" y="connsiteY18797"/>
              </a:cxn>
              <a:cxn ang="0">
                <a:pos x="connsiteX18798" y="connsiteY18798"/>
              </a:cxn>
              <a:cxn ang="0">
                <a:pos x="connsiteX18799" y="connsiteY18799"/>
              </a:cxn>
              <a:cxn ang="0">
                <a:pos x="connsiteX18800" y="connsiteY18800"/>
              </a:cxn>
              <a:cxn ang="0">
                <a:pos x="connsiteX18801" y="connsiteY18801"/>
              </a:cxn>
              <a:cxn ang="0">
                <a:pos x="connsiteX18802" y="connsiteY18802"/>
              </a:cxn>
              <a:cxn ang="0">
                <a:pos x="connsiteX18803" y="connsiteY18803"/>
              </a:cxn>
              <a:cxn ang="0">
                <a:pos x="connsiteX18804" y="connsiteY18804"/>
              </a:cxn>
              <a:cxn ang="0">
                <a:pos x="connsiteX18805" y="connsiteY18805"/>
              </a:cxn>
              <a:cxn ang="0">
                <a:pos x="connsiteX18806" y="connsiteY18806"/>
              </a:cxn>
              <a:cxn ang="0">
                <a:pos x="connsiteX18807" y="connsiteY18807"/>
              </a:cxn>
              <a:cxn ang="0">
                <a:pos x="connsiteX18808" y="connsiteY18808"/>
              </a:cxn>
              <a:cxn ang="0">
                <a:pos x="connsiteX18809" y="connsiteY18809"/>
              </a:cxn>
              <a:cxn ang="0">
                <a:pos x="connsiteX18810" y="connsiteY18810"/>
              </a:cxn>
              <a:cxn ang="0">
                <a:pos x="connsiteX18811" y="connsiteY18811"/>
              </a:cxn>
              <a:cxn ang="0">
                <a:pos x="connsiteX18812" y="connsiteY18812"/>
              </a:cxn>
              <a:cxn ang="0">
                <a:pos x="connsiteX18813" y="connsiteY18813"/>
              </a:cxn>
              <a:cxn ang="0">
                <a:pos x="connsiteX18814" y="connsiteY18814"/>
              </a:cxn>
              <a:cxn ang="0">
                <a:pos x="connsiteX18815" y="connsiteY18815"/>
              </a:cxn>
              <a:cxn ang="0">
                <a:pos x="connsiteX18816" y="connsiteY18816"/>
              </a:cxn>
              <a:cxn ang="0">
                <a:pos x="connsiteX18817" y="connsiteY18817"/>
              </a:cxn>
              <a:cxn ang="0">
                <a:pos x="connsiteX18818" y="connsiteY18818"/>
              </a:cxn>
              <a:cxn ang="0">
                <a:pos x="connsiteX18819" y="connsiteY18819"/>
              </a:cxn>
              <a:cxn ang="0">
                <a:pos x="connsiteX18820" y="connsiteY18820"/>
              </a:cxn>
              <a:cxn ang="0">
                <a:pos x="connsiteX18821" y="connsiteY18821"/>
              </a:cxn>
              <a:cxn ang="0">
                <a:pos x="connsiteX18822" y="connsiteY18822"/>
              </a:cxn>
              <a:cxn ang="0">
                <a:pos x="connsiteX18823" y="connsiteY18823"/>
              </a:cxn>
              <a:cxn ang="0">
                <a:pos x="connsiteX18824" y="connsiteY18824"/>
              </a:cxn>
              <a:cxn ang="0">
                <a:pos x="connsiteX18825" y="connsiteY18825"/>
              </a:cxn>
              <a:cxn ang="0">
                <a:pos x="connsiteX18826" y="connsiteY18826"/>
              </a:cxn>
              <a:cxn ang="0">
                <a:pos x="connsiteX18827" y="connsiteY18827"/>
              </a:cxn>
              <a:cxn ang="0">
                <a:pos x="connsiteX18828" y="connsiteY18828"/>
              </a:cxn>
              <a:cxn ang="0">
                <a:pos x="connsiteX18829" y="connsiteY18829"/>
              </a:cxn>
              <a:cxn ang="0">
                <a:pos x="connsiteX18830" y="connsiteY18830"/>
              </a:cxn>
              <a:cxn ang="0">
                <a:pos x="connsiteX18831" y="connsiteY18831"/>
              </a:cxn>
              <a:cxn ang="0">
                <a:pos x="connsiteX18832" y="connsiteY18832"/>
              </a:cxn>
              <a:cxn ang="0">
                <a:pos x="connsiteX18833" y="connsiteY18833"/>
              </a:cxn>
              <a:cxn ang="0">
                <a:pos x="connsiteX18834" y="connsiteY18834"/>
              </a:cxn>
              <a:cxn ang="0">
                <a:pos x="connsiteX18835" y="connsiteY18835"/>
              </a:cxn>
              <a:cxn ang="0">
                <a:pos x="connsiteX18836" y="connsiteY18836"/>
              </a:cxn>
              <a:cxn ang="0">
                <a:pos x="connsiteX18837" y="connsiteY18837"/>
              </a:cxn>
              <a:cxn ang="0">
                <a:pos x="connsiteX18838" y="connsiteY18838"/>
              </a:cxn>
              <a:cxn ang="0">
                <a:pos x="connsiteX18839" y="connsiteY18839"/>
              </a:cxn>
              <a:cxn ang="0">
                <a:pos x="connsiteX18840" y="connsiteY18840"/>
              </a:cxn>
              <a:cxn ang="0">
                <a:pos x="connsiteX18841" y="connsiteY18841"/>
              </a:cxn>
              <a:cxn ang="0">
                <a:pos x="connsiteX18842" y="connsiteY18842"/>
              </a:cxn>
              <a:cxn ang="0">
                <a:pos x="connsiteX18843" y="connsiteY18843"/>
              </a:cxn>
              <a:cxn ang="0">
                <a:pos x="connsiteX18844" y="connsiteY18844"/>
              </a:cxn>
              <a:cxn ang="0">
                <a:pos x="connsiteX18845" y="connsiteY18845"/>
              </a:cxn>
              <a:cxn ang="0">
                <a:pos x="connsiteX18846" y="connsiteY18846"/>
              </a:cxn>
              <a:cxn ang="0">
                <a:pos x="connsiteX18847" y="connsiteY18847"/>
              </a:cxn>
              <a:cxn ang="0">
                <a:pos x="connsiteX18848" y="connsiteY18848"/>
              </a:cxn>
              <a:cxn ang="0">
                <a:pos x="connsiteX18849" y="connsiteY18849"/>
              </a:cxn>
              <a:cxn ang="0">
                <a:pos x="connsiteX18850" y="connsiteY18850"/>
              </a:cxn>
              <a:cxn ang="0">
                <a:pos x="connsiteX18851" y="connsiteY18851"/>
              </a:cxn>
              <a:cxn ang="0">
                <a:pos x="connsiteX18852" y="connsiteY18852"/>
              </a:cxn>
              <a:cxn ang="0">
                <a:pos x="connsiteX18853" y="connsiteY18853"/>
              </a:cxn>
              <a:cxn ang="0">
                <a:pos x="connsiteX18854" y="connsiteY18854"/>
              </a:cxn>
              <a:cxn ang="0">
                <a:pos x="connsiteX18855" y="connsiteY18855"/>
              </a:cxn>
              <a:cxn ang="0">
                <a:pos x="connsiteX18856" y="connsiteY18856"/>
              </a:cxn>
              <a:cxn ang="0">
                <a:pos x="connsiteX18857" y="connsiteY18857"/>
              </a:cxn>
              <a:cxn ang="0">
                <a:pos x="connsiteX18858" y="connsiteY18858"/>
              </a:cxn>
              <a:cxn ang="0">
                <a:pos x="connsiteX18859" y="connsiteY18859"/>
              </a:cxn>
              <a:cxn ang="0">
                <a:pos x="connsiteX18860" y="connsiteY18860"/>
              </a:cxn>
              <a:cxn ang="0">
                <a:pos x="connsiteX18861" y="connsiteY18861"/>
              </a:cxn>
              <a:cxn ang="0">
                <a:pos x="connsiteX18862" y="connsiteY18862"/>
              </a:cxn>
              <a:cxn ang="0">
                <a:pos x="connsiteX18863" y="connsiteY18863"/>
              </a:cxn>
              <a:cxn ang="0">
                <a:pos x="connsiteX18864" y="connsiteY18864"/>
              </a:cxn>
              <a:cxn ang="0">
                <a:pos x="connsiteX18865" y="connsiteY18865"/>
              </a:cxn>
              <a:cxn ang="0">
                <a:pos x="connsiteX18866" y="connsiteY18866"/>
              </a:cxn>
              <a:cxn ang="0">
                <a:pos x="connsiteX18867" y="connsiteY18867"/>
              </a:cxn>
              <a:cxn ang="0">
                <a:pos x="connsiteX18868" y="connsiteY18868"/>
              </a:cxn>
              <a:cxn ang="0">
                <a:pos x="connsiteX18869" y="connsiteY18869"/>
              </a:cxn>
              <a:cxn ang="0">
                <a:pos x="connsiteX18870" y="connsiteY18870"/>
              </a:cxn>
              <a:cxn ang="0">
                <a:pos x="connsiteX18871" y="connsiteY18871"/>
              </a:cxn>
              <a:cxn ang="0">
                <a:pos x="connsiteX18872" y="connsiteY18872"/>
              </a:cxn>
              <a:cxn ang="0">
                <a:pos x="connsiteX18873" y="connsiteY18873"/>
              </a:cxn>
              <a:cxn ang="0">
                <a:pos x="connsiteX18874" y="connsiteY18874"/>
              </a:cxn>
              <a:cxn ang="0">
                <a:pos x="connsiteX18875" y="connsiteY18875"/>
              </a:cxn>
              <a:cxn ang="0">
                <a:pos x="connsiteX18876" y="connsiteY18876"/>
              </a:cxn>
              <a:cxn ang="0">
                <a:pos x="connsiteX18877" y="connsiteY18877"/>
              </a:cxn>
              <a:cxn ang="0">
                <a:pos x="connsiteX18878" y="connsiteY18878"/>
              </a:cxn>
              <a:cxn ang="0">
                <a:pos x="connsiteX18879" y="connsiteY18879"/>
              </a:cxn>
              <a:cxn ang="0">
                <a:pos x="connsiteX18880" y="connsiteY18880"/>
              </a:cxn>
              <a:cxn ang="0">
                <a:pos x="connsiteX18881" y="connsiteY18881"/>
              </a:cxn>
              <a:cxn ang="0">
                <a:pos x="connsiteX18882" y="connsiteY18882"/>
              </a:cxn>
              <a:cxn ang="0">
                <a:pos x="connsiteX18883" y="connsiteY18883"/>
              </a:cxn>
              <a:cxn ang="0">
                <a:pos x="connsiteX18884" y="connsiteY18884"/>
              </a:cxn>
              <a:cxn ang="0">
                <a:pos x="connsiteX18885" y="connsiteY18885"/>
              </a:cxn>
              <a:cxn ang="0">
                <a:pos x="connsiteX18886" y="connsiteY18886"/>
              </a:cxn>
              <a:cxn ang="0">
                <a:pos x="connsiteX18887" y="connsiteY18887"/>
              </a:cxn>
              <a:cxn ang="0">
                <a:pos x="connsiteX18888" y="connsiteY18888"/>
              </a:cxn>
              <a:cxn ang="0">
                <a:pos x="connsiteX18889" y="connsiteY18889"/>
              </a:cxn>
              <a:cxn ang="0">
                <a:pos x="connsiteX18890" y="connsiteY18890"/>
              </a:cxn>
              <a:cxn ang="0">
                <a:pos x="connsiteX18891" y="connsiteY18891"/>
              </a:cxn>
              <a:cxn ang="0">
                <a:pos x="connsiteX18892" y="connsiteY18892"/>
              </a:cxn>
              <a:cxn ang="0">
                <a:pos x="connsiteX18893" y="connsiteY18893"/>
              </a:cxn>
              <a:cxn ang="0">
                <a:pos x="connsiteX18894" y="connsiteY18894"/>
              </a:cxn>
              <a:cxn ang="0">
                <a:pos x="connsiteX18895" y="connsiteY18895"/>
              </a:cxn>
              <a:cxn ang="0">
                <a:pos x="connsiteX18896" y="connsiteY18896"/>
              </a:cxn>
              <a:cxn ang="0">
                <a:pos x="connsiteX18897" y="connsiteY18897"/>
              </a:cxn>
              <a:cxn ang="0">
                <a:pos x="connsiteX18898" y="connsiteY18898"/>
              </a:cxn>
              <a:cxn ang="0">
                <a:pos x="connsiteX18899" y="connsiteY18899"/>
              </a:cxn>
              <a:cxn ang="0">
                <a:pos x="connsiteX18900" y="connsiteY18900"/>
              </a:cxn>
              <a:cxn ang="0">
                <a:pos x="connsiteX18901" y="connsiteY18901"/>
              </a:cxn>
              <a:cxn ang="0">
                <a:pos x="connsiteX18902" y="connsiteY18902"/>
              </a:cxn>
              <a:cxn ang="0">
                <a:pos x="connsiteX18903" y="connsiteY18903"/>
              </a:cxn>
              <a:cxn ang="0">
                <a:pos x="connsiteX18904" y="connsiteY18904"/>
              </a:cxn>
              <a:cxn ang="0">
                <a:pos x="connsiteX18905" y="connsiteY18905"/>
              </a:cxn>
              <a:cxn ang="0">
                <a:pos x="connsiteX18906" y="connsiteY18906"/>
              </a:cxn>
              <a:cxn ang="0">
                <a:pos x="connsiteX18907" y="connsiteY18907"/>
              </a:cxn>
              <a:cxn ang="0">
                <a:pos x="connsiteX18908" y="connsiteY18908"/>
              </a:cxn>
              <a:cxn ang="0">
                <a:pos x="connsiteX18909" y="connsiteY18909"/>
              </a:cxn>
              <a:cxn ang="0">
                <a:pos x="connsiteX18910" y="connsiteY18910"/>
              </a:cxn>
              <a:cxn ang="0">
                <a:pos x="connsiteX18911" y="connsiteY18911"/>
              </a:cxn>
              <a:cxn ang="0">
                <a:pos x="connsiteX18912" y="connsiteY18912"/>
              </a:cxn>
              <a:cxn ang="0">
                <a:pos x="connsiteX18913" y="connsiteY18913"/>
              </a:cxn>
              <a:cxn ang="0">
                <a:pos x="connsiteX18914" y="connsiteY18914"/>
              </a:cxn>
              <a:cxn ang="0">
                <a:pos x="connsiteX18915" y="connsiteY18915"/>
              </a:cxn>
              <a:cxn ang="0">
                <a:pos x="connsiteX18916" y="connsiteY18916"/>
              </a:cxn>
              <a:cxn ang="0">
                <a:pos x="connsiteX18917" y="connsiteY18917"/>
              </a:cxn>
              <a:cxn ang="0">
                <a:pos x="connsiteX18918" y="connsiteY18918"/>
              </a:cxn>
              <a:cxn ang="0">
                <a:pos x="connsiteX18919" y="connsiteY18919"/>
              </a:cxn>
              <a:cxn ang="0">
                <a:pos x="connsiteX18920" y="connsiteY18920"/>
              </a:cxn>
              <a:cxn ang="0">
                <a:pos x="connsiteX18921" y="connsiteY18921"/>
              </a:cxn>
              <a:cxn ang="0">
                <a:pos x="connsiteX18922" y="connsiteY18922"/>
              </a:cxn>
              <a:cxn ang="0">
                <a:pos x="connsiteX18923" y="connsiteY18923"/>
              </a:cxn>
              <a:cxn ang="0">
                <a:pos x="connsiteX18924" y="connsiteY18924"/>
              </a:cxn>
              <a:cxn ang="0">
                <a:pos x="connsiteX18925" y="connsiteY18925"/>
              </a:cxn>
              <a:cxn ang="0">
                <a:pos x="connsiteX18926" y="connsiteY18926"/>
              </a:cxn>
              <a:cxn ang="0">
                <a:pos x="connsiteX18927" y="connsiteY18927"/>
              </a:cxn>
              <a:cxn ang="0">
                <a:pos x="connsiteX18928" y="connsiteY18928"/>
              </a:cxn>
              <a:cxn ang="0">
                <a:pos x="connsiteX18929" y="connsiteY18929"/>
              </a:cxn>
              <a:cxn ang="0">
                <a:pos x="connsiteX18930" y="connsiteY18930"/>
              </a:cxn>
              <a:cxn ang="0">
                <a:pos x="connsiteX18931" y="connsiteY18931"/>
              </a:cxn>
              <a:cxn ang="0">
                <a:pos x="connsiteX18932" y="connsiteY18932"/>
              </a:cxn>
              <a:cxn ang="0">
                <a:pos x="connsiteX18933" y="connsiteY18933"/>
              </a:cxn>
              <a:cxn ang="0">
                <a:pos x="connsiteX18934" y="connsiteY18934"/>
              </a:cxn>
              <a:cxn ang="0">
                <a:pos x="connsiteX18935" y="connsiteY18935"/>
              </a:cxn>
              <a:cxn ang="0">
                <a:pos x="connsiteX18936" y="connsiteY18936"/>
              </a:cxn>
              <a:cxn ang="0">
                <a:pos x="connsiteX18937" y="connsiteY18937"/>
              </a:cxn>
              <a:cxn ang="0">
                <a:pos x="connsiteX18938" y="connsiteY18938"/>
              </a:cxn>
              <a:cxn ang="0">
                <a:pos x="connsiteX18939" y="connsiteY18939"/>
              </a:cxn>
              <a:cxn ang="0">
                <a:pos x="connsiteX18940" y="connsiteY18940"/>
              </a:cxn>
              <a:cxn ang="0">
                <a:pos x="connsiteX18941" y="connsiteY18941"/>
              </a:cxn>
              <a:cxn ang="0">
                <a:pos x="connsiteX18942" y="connsiteY18942"/>
              </a:cxn>
              <a:cxn ang="0">
                <a:pos x="connsiteX18943" y="connsiteY18943"/>
              </a:cxn>
              <a:cxn ang="0">
                <a:pos x="connsiteX18944" y="connsiteY18944"/>
              </a:cxn>
              <a:cxn ang="0">
                <a:pos x="connsiteX18945" y="connsiteY18945"/>
              </a:cxn>
              <a:cxn ang="0">
                <a:pos x="connsiteX18946" y="connsiteY18946"/>
              </a:cxn>
              <a:cxn ang="0">
                <a:pos x="connsiteX18947" y="connsiteY18947"/>
              </a:cxn>
              <a:cxn ang="0">
                <a:pos x="connsiteX18948" y="connsiteY18948"/>
              </a:cxn>
              <a:cxn ang="0">
                <a:pos x="connsiteX18949" y="connsiteY18949"/>
              </a:cxn>
              <a:cxn ang="0">
                <a:pos x="connsiteX18950" y="connsiteY18950"/>
              </a:cxn>
              <a:cxn ang="0">
                <a:pos x="connsiteX18951" y="connsiteY18951"/>
              </a:cxn>
              <a:cxn ang="0">
                <a:pos x="connsiteX18952" y="connsiteY18952"/>
              </a:cxn>
              <a:cxn ang="0">
                <a:pos x="connsiteX18953" y="connsiteY18953"/>
              </a:cxn>
              <a:cxn ang="0">
                <a:pos x="connsiteX18954" y="connsiteY18954"/>
              </a:cxn>
              <a:cxn ang="0">
                <a:pos x="connsiteX18955" y="connsiteY18955"/>
              </a:cxn>
              <a:cxn ang="0">
                <a:pos x="connsiteX18956" y="connsiteY18956"/>
              </a:cxn>
              <a:cxn ang="0">
                <a:pos x="connsiteX18957" y="connsiteY18957"/>
              </a:cxn>
              <a:cxn ang="0">
                <a:pos x="connsiteX18958" y="connsiteY18958"/>
              </a:cxn>
              <a:cxn ang="0">
                <a:pos x="connsiteX18959" y="connsiteY18959"/>
              </a:cxn>
              <a:cxn ang="0">
                <a:pos x="connsiteX18960" y="connsiteY18960"/>
              </a:cxn>
              <a:cxn ang="0">
                <a:pos x="connsiteX18961" y="connsiteY18961"/>
              </a:cxn>
              <a:cxn ang="0">
                <a:pos x="connsiteX18962" y="connsiteY18962"/>
              </a:cxn>
              <a:cxn ang="0">
                <a:pos x="connsiteX18963" y="connsiteY18963"/>
              </a:cxn>
              <a:cxn ang="0">
                <a:pos x="connsiteX18964" y="connsiteY18964"/>
              </a:cxn>
              <a:cxn ang="0">
                <a:pos x="connsiteX18965" y="connsiteY18965"/>
              </a:cxn>
              <a:cxn ang="0">
                <a:pos x="connsiteX18966" y="connsiteY18966"/>
              </a:cxn>
              <a:cxn ang="0">
                <a:pos x="connsiteX18967" y="connsiteY18967"/>
              </a:cxn>
              <a:cxn ang="0">
                <a:pos x="connsiteX18968" y="connsiteY18968"/>
              </a:cxn>
              <a:cxn ang="0">
                <a:pos x="connsiteX18969" y="connsiteY18969"/>
              </a:cxn>
              <a:cxn ang="0">
                <a:pos x="connsiteX18970" y="connsiteY18970"/>
              </a:cxn>
              <a:cxn ang="0">
                <a:pos x="connsiteX18971" y="connsiteY18971"/>
              </a:cxn>
              <a:cxn ang="0">
                <a:pos x="connsiteX18972" y="connsiteY18972"/>
              </a:cxn>
              <a:cxn ang="0">
                <a:pos x="connsiteX18973" y="connsiteY18973"/>
              </a:cxn>
              <a:cxn ang="0">
                <a:pos x="connsiteX18974" y="connsiteY18974"/>
              </a:cxn>
              <a:cxn ang="0">
                <a:pos x="connsiteX18975" y="connsiteY18975"/>
              </a:cxn>
              <a:cxn ang="0">
                <a:pos x="connsiteX18976" y="connsiteY18976"/>
              </a:cxn>
              <a:cxn ang="0">
                <a:pos x="connsiteX18977" y="connsiteY18977"/>
              </a:cxn>
              <a:cxn ang="0">
                <a:pos x="connsiteX18978" y="connsiteY18978"/>
              </a:cxn>
              <a:cxn ang="0">
                <a:pos x="connsiteX18979" y="connsiteY18979"/>
              </a:cxn>
              <a:cxn ang="0">
                <a:pos x="connsiteX18980" y="connsiteY18980"/>
              </a:cxn>
              <a:cxn ang="0">
                <a:pos x="connsiteX18981" y="connsiteY18981"/>
              </a:cxn>
              <a:cxn ang="0">
                <a:pos x="connsiteX18982" y="connsiteY18982"/>
              </a:cxn>
              <a:cxn ang="0">
                <a:pos x="connsiteX18983" y="connsiteY18983"/>
              </a:cxn>
              <a:cxn ang="0">
                <a:pos x="connsiteX18984" y="connsiteY18984"/>
              </a:cxn>
              <a:cxn ang="0">
                <a:pos x="connsiteX18985" y="connsiteY18985"/>
              </a:cxn>
              <a:cxn ang="0">
                <a:pos x="connsiteX18986" y="connsiteY18986"/>
              </a:cxn>
              <a:cxn ang="0">
                <a:pos x="connsiteX18987" y="connsiteY18987"/>
              </a:cxn>
              <a:cxn ang="0">
                <a:pos x="connsiteX18988" y="connsiteY18988"/>
              </a:cxn>
              <a:cxn ang="0">
                <a:pos x="connsiteX18989" y="connsiteY18989"/>
              </a:cxn>
              <a:cxn ang="0">
                <a:pos x="connsiteX18990" y="connsiteY18990"/>
              </a:cxn>
              <a:cxn ang="0">
                <a:pos x="connsiteX18991" y="connsiteY18991"/>
              </a:cxn>
              <a:cxn ang="0">
                <a:pos x="connsiteX18992" y="connsiteY18992"/>
              </a:cxn>
              <a:cxn ang="0">
                <a:pos x="connsiteX18993" y="connsiteY18993"/>
              </a:cxn>
              <a:cxn ang="0">
                <a:pos x="connsiteX18994" y="connsiteY18994"/>
              </a:cxn>
              <a:cxn ang="0">
                <a:pos x="connsiteX18995" y="connsiteY18995"/>
              </a:cxn>
              <a:cxn ang="0">
                <a:pos x="connsiteX18996" y="connsiteY18996"/>
              </a:cxn>
              <a:cxn ang="0">
                <a:pos x="connsiteX18997" y="connsiteY18997"/>
              </a:cxn>
              <a:cxn ang="0">
                <a:pos x="connsiteX18998" y="connsiteY18998"/>
              </a:cxn>
              <a:cxn ang="0">
                <a:pos x="connsiteX18999" y="connsiteY18999"/>
              </a:cxn>
              <a:cxn ang="0">
                <a:pos x="connsiteX19000" y="connsiteY19000"/>
              </a:cxn>
              <a:cxn ang="0">
                <a:pos x="connsiteX19001" y="connsiteY19001"/>
              </a:cxn>
              <a:cxn ang="0">
                <a:pos x="connsiteX19002" y="connsiteY19002"/>
              </a:cxn>
              <a:cxn ang="0">
                <a:pos x="connsiteX19003" y="connsiteY19003"/>
              </a:cxn>
              <a:cxn ang="0">
                <a:pos x="connsiteX19004" y="connsiteY19004"/>
              </a:cxn>
              <a:cxn ang="0">
                <a:pos x="connsiteX19005" y="connsiteY19005"/>
              </a:cxn>
              <a:cxn ang="0">
                <a:pos x="connsiteX19006" y="connsiteY19006"/>
              </a:cxn>
              <a:cxn ang="0">
                <a:pos x="connsiteX19007" y="connsiteY19007"/>
              </a:cxn>
              <a:cxn ang="0">
                <a:pos x="connsiteX19008" y="connsiteY19008"/>
              </a:cxn>
              <a:cxn ang="0">
                <a:pos x="connsiteX19009" y="connsiteY19009"/>
              </a:cxn>
              <a:cxn ang="0">
                <a:pos x="connsiteX19010" y="connsiteY19010"/>
              </a:cxn>
              <a:cxn ang="0">
                <a:pos x="connsiteX19011" y="connsiteY19011"/>
              </a:cxn>
              <a:cxn ang="0">
                <a:pos x="connsiteX19012" y="connsiteY19012"/>
              </a:cxn>
              <a:cxn ang="0">
                <a:pos x="connsiteX19013" y="connsiteY19013"/>
              </a:cxn>
              <a:cxn ang="0">
                <a:pos x="connsiteX19014" y="connsiteY19014"/>
              </a:cxn>
              <a:cxn ang="0">
                <a:pos x="connsiteX19015" y="connsiteY19015"/>
              </a:cxn>
              <a:cxn ang="0">
                <a:pos x="connsiteX19016" y="connsiteY19016"/>
              </a:cxn>
              <a:cxn ang="0">
                <a:pos x="connsiteX19017" y="connsiteY19017"/>
              </a:cxn>
              <a:cxn ang="0">
                <a:pos x="connsiteX19018" y="connsiteY19018"/>
              </a:cxn>
              <a:cxn ang="0">
                <a:pos x="connsiteX19019" y="connsiteY19019"/>
              </a:cxn>
              <a:cxn ang="0">
                <a:pos x="connsiteX19020" y="connsiteY19020"/>
              </a:cxn>
              <a:cxn ang="0">
                <a:pos x="connsiteX19021" y="connsiteY19021"/>
              </a:cxn>
              <a:cxn ang="0">
                <a:pos x="connsiteX19022" y="connsiteY19022"/>
              </a:cxn>
              <a:cxn ang="0">
                <a:pos x="connsiteX19023" y="connsiteY19023"/>
              </a:cxn>
              <a:cxn ang="0">
                <a:pos x="connsiteX19024" y="connsiteY19024"/>
              </a:cxn>
              <a:cxn ang="0">
                <a:pos x="connsiteX19025" y="connsiteY19025"/>
              </a:cxn>
              <a:cxn ang="0">
                <a:pos x="connsiteX19026" y="connsiteY19026"/>
              </a:cxn>
              <a:cxn ang="0">
                <a:pos x="connsiteX19027" y="connsiteY19027"/>
              </a:cxn>
              <a:cxn ang="0">
                <a:pos x="connsiteX19028" y="connsiteY19028"/>
              </a:cxn>
              <a:cxn ang="0">
                <a:pos x="connsiteX19029" y="connsiteY19029"/>
              </a:cxn>
              <a:cxn ang="0">
                <a:pos x="connsiteX19030" y="connsiteY19030"/>
              </a:cxn>
              <a:cxn ang="0">
                <a:pos x="connsiteX19031" y="connsiteY19031"/>
              </a:cxn>
              <a:cxn ang="0">
                <a:pos x="connsiteX19032" y="connsiteY19032"/>
              </a:cxn>
              <a:cxn ang="0">
                <a:pos x="connsiteX19033" y="connsiteY19033"/>
              </a:cxn>
              <a:cxn ang="0">
                <a:pos x="connsiteX19034" y="connsiteY19034"/>
              </a:cxn>
              <a:cxn ang="0">
                <a:pos x="connsiteX19035" y="connsiteY19035"/>
              </a:cxn>
              <a:cxn ang="0">
                <a:pos x="connsiteX19036" y="connsiteY19036"/>
              </a:cxn>
              <a:cxn ang="0">
                <a:pos x="connsiteX19037" y="connsiteY19037"/>
              </a:cxn>
              <a:cxn ang="0">
                <a:pos x="connsiteX19038" y="connsiteY19038"/>
              </a:cxn>
              <a:cxn ang="0">
                <a:pos x="connsiteX19039" y="connsiteY19039"/>
              </a:cxn>
              <a:cxn ang="0">
                <a:pos x="connsiteX19040" y="connsiteY19040"/>
              </a:cxn>
              <a:cxn ang="0">
                <a:pos x="connsiteX19041" y="connsiteY19041"/>
              </a:cxn>
              <a:cxn ang="0">
                <a:pos x="connsiteX19042" y="connsiteY19042"/>
              </a:cxn>
              <a:cxn ang="0">
                <a:pos x="connsiteX19043" y="connsiteY19043"/>
              </a:cxn>
              <a:cxn ang="0">
                <a:pos x="connsiteX19044" y="connsiteY19044"/>
              </a:cxn>
              <a:cxn ang="0">
                <a:pos x="connsiteX19045" y="connsiteY19045"/>
              </a:cxn>
              <a:cxn ang="0">
                <a:pos x="connsiteX19046" y="connsiteY19046"/>
              </a:cxn>
              <a:cxn ang="0">
                <a:pos x="connsiteX19047" y="connsiteY19047"/>
              </a:cxn>
              <a:cxn ang="0">
                <a:pos x="connsiteX19048" y="connsiteY19048"/>
              </a:cxn>
              <a:cxn ang="0">
                <a:pos x="connsiteX19049" y="connsiteY19049"/>
              </a:cxn>
              <a:cxn ang="0">
                <a:pos x="connsiteX19050" y="connsiteY19050"/>
              </a:cxn>
              <a:cxn ang="0">
                <a:pos x="connsiteX19051" y="connsiteY19051"/>
              </a:cxn>
              <a:cxn ang="0">
                <a:pos x="connsiteX19052" y="connsiteY19052"/>
              </a:cxn>
              <a:cxn ang="0">
                <a:pos x="connsiteX19053" y="connsiteY19053"/>
              </a:cxn>
              <a:cxn ang="0">
                <a:pos x="connsiteX19054" y="connsiteY19054"/>
              </a:cxn>
              <a:cxn ang="0">
                <a:pos x="connsiteX19055" y="connsiteY19055"/>
              </a:cxn>
              <a:cxn ang="0">
                <a:pos x="connsiteX19056" y="connsiteY19056"/>
              </a:cxn>
              <a:cxn ang="0">
                <a:pos x="connsiteX19057" y="connsiteY19057"/>
              </a:cxn>
              <a:cxn ang="0">
                <a:pos x="connsiteX19058" y="connsiteY19058"/>
              </a:cxn>
              <a:cxn ang="0">
                <a:pos x="connsiteX19059" y="connsiteY19059"/>
              </a:cxn>
              <a:cxn ang="0">
                <a:pos x="connsiteX19060" y="connsiteY19060"/>
              </a:cxn>
              <a:cxn ang="0">
                <a:pos x="connsiteX19061" y="connsiteY19061"/>
              </a:cxn>
              <a:cxn ang="0">
                <a:pos x="connsiteX19062" y="connsiteY19062"/>
              </a:cxn>
              <a:cxn ang="0">
                <a:pos x="connsiteX19063" y="connsiteY19063"/>
              </a:cxn>
              <a:cxn ang="0">
                <a:pos x="connsiteX19064" y="connsiteY19064"/>
              </a:cxn>
              <a:cxn ang="0">
                <a:pos x="connsiteX19065" y="connsiteY19065"/>
              </a:cxn>
              <a:cxn ang="0">
                <a:pos x="connsiteX19066" y="connsiteY19066"/>
              </a:cxn>
              <a:cxn ang="0">
                <a:pos x="connsiteX19067" y="connsiteY19067"/>
              </a:cxn>
              <a:cxn ang="0">
                <a:pos x="connsiteX19068" y="connsiteY19068"/>
              </a:cxn>
              <a:cxn ang="0">
                <a:pos x="connsiteX19069" y="connsiteY19069"/>
              </a:cxn>
              <a:cxn ang="0">
                <a:pos x="connsiteX19070" y="connsiteY19070"/>
              </a:cxn>
              <a:cxn ang="0">
                <a:pos x="connsiteX19071" y="connsiteY19071"/>
              </a:cxn>
              <a:cxn ang="0">
                <a:pos x="connsiteX19072" y="connsiteY19072"/>
              </a:cxn>
              <a:cxn ang="0">
                <a:pos x="connsiteX19073" y="connsiteY19073"/>
              </a:cxn>
              <a:cxn ang="0">
                <a:pos x="connsiteX19074" y="connsiteY19074"/>
              </a:cxn>
              <a:cxn ang="0">
                <a:pos x="connsiteX19075" y="connsiteY19075"/>
              </a:cxn>
              <a:cxn ang="0">
                <a:pos x="connsiteX19076" y="connsiteY19076"/>
              </a:cxn>
              <a:cxn ang="0">
                <a:pos x="connsiteX19077" y="connsiteY19077"/>
              </a:cxn>
              <a:cxn ang="0">
                <a:pos x="connsiteX19078" y="connsiteY19078"/>
              </a:cxn>
              <a:cxn ang="0">
                <a:pos x="connsiteX19079" y="connsiteY19079"/>
              </a:cxn>
              <a:cxn ang="0">
                <a:pos x="connsiteX19080" y="connsiteY19080"/>
              </a:cxn>
              <a:cxn ang="0">
                <a:pos x="connsiteX19081" y="connsiteY19081"/>
              </a:cxn>
              <a:cxn ang="0">
                <a:pos x="connsiteX19082" y="connsiteY19082"/>
              </a:cxn>
              <a:cxn ang="0">
                <a:pos x="connsiteX19083" y="connsiteY19083"/>
              </a:cxn>
              <a:cxn ang="0">
                <a:pos x="connsiteX19084" y="connsiteY19084"/>
              </a:cxn>
              <a:cxn ang="0">
                <a:pos x="connsiteX19085" y="connsiteY19085"/>
              </a:cxn>
              <a:cxn ang="0">
                <a:pos x="connsiteX19086" y="connsiteY19086"/>
              </a:cxn>
              <a:cxn ang="0">
                <a:pos x="connsiteX19087" y="connsiteY19087"/>
              </a:cxn>
              <a:cxn ang="0">
                <a:pos x="connsiteX19088" y="connsiteY19088"/>
              </a:cxn>
              <a:cxn ang="0">
                <a:pos x="connsiteX19089" y="connsiteY19089"/>
              </a:cxn>
              <a:cxn ang="0">
                <a:pos x="connsiteX19090" y="connsiteY19090"/>
              </a:cxn>
              <a:cxn ang="0">
                <a:pos x="connsiteX19091" y="connsiteY19091"/>
              </a:cxn>
              <a:cxn ang="0">
                <a:pos x="connsiteX19092" y="connsiteY19092"/>
              </a:cxn>
              <a:cxn ang="0">
                <a:pos x="connsiteX19093" y="connsiteY19093"/>
              </a:cxn>
              <a:cxn ang="0">
                <a:pos x="connsiteX19094" y="connsiteY19094"/>
              </a:cxn>
              <a:cxn ang="0">
                <a:pos x="connsiteX19095" y="connsiteY19095"/>
              </a:cxn>
              <a:cxn ang="0">
                <a:pos x="connsiteX19096" y="connsiteY19096"/>
              </a:cxn>
              <a:cxn ang="0">
                <a:pos x="connsiteX19097" y="connsiteY19097"/>
              </a:cxn>
              <a:cxn ang="0">
                <a:pos x="connsiteX19098" y="connsiteY19098"/>
              </a:cxn>
              <a:cxn ang="0">
                <a:pos x="connsiteX19099" y="connsiteY19099"/>
              </a:cxn>
              <a:cxn ang="0">
                <a:pos x="connsiteX19100" y="connsiteY19100"/>
              </a:cxn>
              <a:cxn ang="0">
                <a:pos x="connsiteX19101" y="connsiteY19101"/>
              </a:cxn>
              <a:cxn ang="0">
                <a:pos x="connsiteX19102" y="connsiteY19102"/>
              </a:cxn>
              <a:cxn ang="0">
                <a:pos x="connsiteX19103" y="connsiteY19103"/>
              </a:cxn>
              <a:cxn ang="0">
                <a:pos x="connsiteX19104" y="connsiteY19104"/>
              </a:cxn>
              <a:cxn ang="0">
                <a:pos x="connsiteX19105" y="connsiteY19105"/>
              </a:cxn>
              <a:cxn ang="0">
                <a:pos x="connsiteX19106" y="connsiteY19106"/>
              </a:cxn>
              <a:cxn ang="0">
                <a:pos x="connsiteX19107" y="connsiteY19107"/>
              </a:cxn>
              <a:cxn ang="0">
                <a:pos x="connsiteX19108" y="connsiteY19108"/>
              </a:cxn>
              <a:cxn ang="0">
                <a:pos x="connsiteX19109" y="connsiteY19109"/>
              </a:cxn>
              <a:cxn ang="0">
                <a:pos x="connsiteX19110" y="connsiteY19110"/>
              </a:cxn>
              <a:cxn ang="0">
                <a:pos x="connsiteX19111" y="connsiteY19111"/>
              </a:cxn>
              <a:cxn ang="0">
                <a:pos x="connsiteX19112" y="connsiteY19112"/>
              </a:cxn>
              <a:cxn ang="0">
                <a:pos x="connsiteX19113" y="connsiteY19113"/>
              </a:cxn>
              <a:cxn ang="0">
                <a:pos x="connsiteX19114" y="connsiteY19114"/>
              </a:cxn>
              <a:cxn ang="0">
                <a:pos x="connsiteX19115" y="connsiteY19115"/>
              </a:cxn>
              <a:cxn ang="0">
                <a:pos x="connsiteX19116" y="connsiteY19116"/>
              </a:cxn>
              <a:cxn ang="0">
                <a:pos x="connsiteX19117" y="connsiteY19117"/>
              </a:cxn>
              <a:cxn ang="0">
                <a:pos x="connsiteX19118" y="connsiteY19118"/>
              </a:cxn>
              <a:cxn ang="0">
                <a:pos x="connsiteX19119" y="connsiteY19119"/>
              </a:cxn>
              <a:cxn ang="0">
                <a:pos x="connsiteX19120" y="connsiteY19120"/>
              </a:cxn>
              <a:cxn ang="0">
                <a:pos x="connsiteX19121" y="connsiteY19121"/>
              </a:cxn>
              <a:cxn ang="0">
                <a:pos x="connsiteX19122" y="connsiteY19122"/>
              </a:cxn>
              <a:cxn ang="0">
                <a:pos x="connsiteX19123" y="connsiteY19123"/>
              </a:cxn>
              <a:cxn ang="0">
                <a:pos x="connsiteX19124" y="connsiteY19124"/>
              </a:cxn>
              <a:cxn ang="0">
                <a:pos x="connsiteX19125" y="connsiteY19125"/>
              </a:cxn>
              <a:cxn ang="0">
                <a:pos x="connsiteX19126" y="connsiteY19126"/>
              </a:cxn>
              <a:cxn ang="0">
                <a:pos x="connsiteX19127" y="connsiteY19127"/>
              </a:cxn>
              <a:cxn ang="0">
                <a:pos x="connsiteX19128" y="connsiteY19128"/>
              </a:cxn>
              <a:cxn ang="0">
                <a:pos x="connsiteX19129" y="connsiteY19129"/>
              </a:cxn>
              <a:cxn ang="0">
                <a:pos x="connsiteX19130" y="connsiteY19130"/>
              </a:cxn>
              <a:cxn ang="0">
                <a:pos x="connsiteX19131" y="connsiteY19131"/>
              </a:cxn>
              <a:cxn ang="0">
                <a:pos x="connsiteX19132" y="connsiteY19132"/>
              </a:cxn>
              <a:cxn ang="0">
                <a:pos x="connsiteX19133" y="connsiteY19133"/>
              </a:cxn>
              <a:cxn ang="0">
                <a:pos x="connsiteX19134" y="connsiteY19134"/>
              </a:cxn>
              <a:cxn ang="0">
                <a:pos x="connsiteX19135" y="connsiteY19135"/>
              </a:cxn>
              <a:cxn ang="0">
                <a:pos x="connsiteX19136" y="connsiteY19136"/>
              </a:cxn>
              <a:cxn ang="0">
                <a:pos x="connsiteX19137" y="connsiteY19137"/>
              </a:cxn>
              <a:cxn ang="0">
                <a:pos x="connsiteX19138" y="connsiteY19138"/>
              </a:cxn>
              <a:cxn ang="0">
                <a:pos x="connsiteX19139" y="connsiteY19139"/>
              </a:cxn>
              <a:cxn ang="0">
                <a:pos x="connsiteX19140" y="connsiteY19140"/>
              </a:cxn>
              <a:cxn ang="0">
                <a:pos x="connsiteX19141" y="connsiteY19141"/>
              </a:cxn>
              <a:cxn ang="0">
                <a:pos x="connsiteX19142" y="connsiteY19142"/>
              </a:cxn>
              <a:cxn ang="0">
                <a:pos x="connsiteX19143" y="connsiteY19143"/>
              </a:cxn>
              <a:cxn ang="0">
                <a:pos x="connsiteX19144" y="connsiteY19144"/>
              </a:cxn>
              <a:cxn ang="0">
                <a:pos x="connsiteX19145" y="connsiteY19145"/>
              </a:cxn>
              <a:cxn ang="0">
                <a:pos x="connsiteX19146" y="connsiteY19146"/>
              </a:cxn>
              <a:cxn ang="0">
                <a:pos x="connsiteX19147" y="connsiteY19147"/>
              </a:cxn>
              <a:cxn ang="0">
                <a:pos x="connsiteX19148" y="connsiteY19148"/>
              </a:cxn>
              <a:cxn ang="0">
                <a:pos x="connsiteX19149" y="connsiteY19149"/>
              </a:cxn>
              <a:cxn ang="0">
                <a:pos x="connsiteX19150" y="connsiteY19150"/>
              </a:cxn>
              <a:cxn ang="0">
                <a:pos x="connsiteX19151" y="connsiteY19151"/>
              </a:cxn>
              <a:cxn ang="0">
                <a:pos x="connsiteX19152" y="connsiteY19152"/>
              </a:cxn>
              <a:cxn ang="0">
                <a:pos x="connsiteX19153" y="connsiteY19153"/>
              </a:cxn>
              <a:cxn ang="0">
                <a:pos x="connsiteX19154" y="connsiteY19154"/>
              </a:cxn>
              <a:cxn ang="0">
                <a:pos x="connsiteX19155" y="connsiteY19155"/>
              </a:cxn>
              <a:cxn ang="0">
                <a:pos x="connsiteX19156" y="connsiteY19156"/>
              </a:cxn>
              <a:cxn ang="0">
                <a:pos x="connsiteX19157" y="connsiteY19157"/>
              </a:cxn>
              <a:cxn ang="0">
                <a:pos x="connsiteX19158" y="connsiteY19158"/>
              </a:cxn>
              <a:cxn ang="0">
                <a:pos x="connsiteX19159" y="connsiteY19159"/>
              </a:cxn>
              <a:cxn ang="0">
                <a:pos x="connsiteX19160" y="connsiteY19160"/>
              </a:cxn>
              <a:cxn ang="0">
                <a:pos x="connsiteX19161" y="connsiteY19161"/>
              </a:cxn>
              <a:cxn ang="0">
                <a:pos x="connsiteX19162" y="connsiteY19162"/>
              </a:cxn>
              <a:cxn ang="0">
                <a:pos x="connsiteX19163" y="connsiteY19163"/>
              </a:cxn>
              <a:cxn ang="0">
                <a:pos x="connsiteX19164" y="connsiteY19164"/>
              </a:cxn>
              <a:cxn ang="0">
                <a:pos x="connsiteX19165" y="connsiteY19165"/>
              </a:cxn>
              <a:cxn ang="0">
                <a:pos x="connsiteX19166" y="connsiteY19166"/>
              </a:cxn>
              <a:cxn ang="0">
                <a:pos x="connsiteX19167" y="connsiteY19167"/>
              </a:cxn>
              <a:cxn ang="0">
                <a:pos x="connsiteX19168" y="connsiteY19168"/>
              </a:cxn>
              <a:cxn ang="0">
                <a:pos x="connsiteX19169" y="connsiteY19169"/>
              </a:cxn>
              <a:cxn ang="0">
                <a:pos x="connsiteX19170" y="connsiteY19170"/>
              </a:cxn>
              <a:cxn ang="0">
                <a:pos x="connsiteX19171" y="connsiteY19171"/>
              </a:cxn>
              <a:cxn ang="0">
                <a:pos x="connsiteX19172" y="connsiteY19172"/>
              </a:cxn>
              <a:cxn ang="0">
                <a:pos x="connsiteX19173" y="connsiteY19173"/>
              </a:cxn>
              <a:cxn ang="0">
                <a:pos x="connsiteX19174" y="connsiteY19174"/>
              </a:cxn>
              <a:cxn ang="0">
                <a:pos x="connsiteX19175" y="connsiteY19175"/>
              </a:cxn>
              <a:cxn ang="0">
                <a:pos x="connsiteX19176" y="connsiteY19176"/>
              </a:cxn>
              <a:cxn ang="0">
                <a:pos x="connsiteX19177" y="connsiteY19177"/>
              </a:cxn>
              <a:cxn ang="0">
                <a:pos x="connsiteX19178" y="connsiteY19178"/>
              </a:cxn>
              <a:cxn ang="0">
                <a:pos x="connsiteX19179" y="connsiteY19179"/>
              </a:cxn>
              <a:cxn ang="0">
                <a:pos x="connsiteX19180" y="connsiteY19180"/>
              </a:cxn>
              <a:cxn ang="0">
                <a:pos x="connsiteX19181" y="connsiteY19181"/>
              </a:cxn>
              <a:cxn ang="0">
                <a:pos x="connsiteX19182" y="connsiteY19182"/>
              </a:cxn>
              <a:cxn ang="0">
                <a:pos x="connsiteX19183" y="connsiteY19183"/>
              </a:cxn>
              <a:cxn ang="0">
                <a:pos x="connsiteX19184" y="connsiteY19184"/>
              </a:cxn>
              <a:cxn ang="0">
                <a:pos x="connsiteX19185" y="connsiteY19185"/>
              </a:cxn>
              <a:cxn ang="0">
                <a:pos x="connsiteX19186" y="connsiteY19186"/>
              </a:cxn>
              <a:cxn ang="0">
                <a:pos x="connsiteX19187" y="connsiteY19187"/>
              </a:cxn>
              <a:cxn ang="0">
                <a:pos x="connsiteX19188" y="connsiteY19188"/>
              </a:cxn>
              <a:cxn ang="0">
                <a:pos x="connsiteX19189" y="connsiteY19189"/>
              </a:cxn>
              <a:cxn ang="0">
                <a:pos x="connsiteX19190" y="connsiteY19190"/>
              </a:cxn>
              <a:cxn ang="0">
                <a:pos x="connsiteX19191" y="connsiteY19191"/>
              </a:cxn>
              <a:cxn ang="0">
                <a:pos x="connsiteX19192" y="connsiteY19192"/>
              </a:cxn>
              <a:cxn ang="0">
                <a:pos x="connsiteX19193" y="connsiteY19193"/>
              </a:cxn>
              <a:cxn ang="0">
                <a:pos x="connsiteX19194" y="connsiteY19194"/>
              </a:cxn>
              <a:cxn ang="0">
                <a:pos x="connsiteX19195" y="connsiteY19195"/>
              </a:cxn>
              <a:cxn ang="0">
                <a:pos x="connsiteX19196" y="connsiteY19196"/>
              </a:cxn>
              <a:cxn ang="0">
                <a:pos x="connsiteX19197" y="connsiteY19197"/>
              </a:cxn>
              <a:cxn ang="0">
                <a:pos x="connsiteX19198" y="connsiteY19198"/>
              </a:cxn>
              <a:cxn ang="0">
                <a:pos x="connsiteX19199" y="connsiteY19199"/>
              </a:cxn>
              <a:cxn ang="0">
                <a:pos x="connsiteX19200" y="connsiteY19200"/>
              </a:cxn>
              <a:cxn ang="0">
                <a:pos x="connsiteX19201" y="connsiteY19201"/>
              </a:cxn>
              <a:cxn ang="0">
                <a:pos x="connsiteX19202" y="connsiteY19202"/>
              </a:cxn>
              <a:cxn ang="0">
                <a:pos x="connsiteX19203" y="connsiteY19203"/>
              </a:cxn>
              <a:cxn ang="0">
                <a:pos x="connsiteX19204" y="connsiteY19204"/>
              </a:cxn>
              <a:cxn ang="0">
                <a:pos x="connsiteX19205" y="connsiteY19205"/>
              </a:cxn>
              <a:cxn ang="0">
                <a:pos x="connsiteX19206" y="connsiteY19206"/>
              </a:cxn>
              <a:cxn ang="0">
                <a:pos x="connsiteX19207" y="connsiteY19207"/>
              </a:cxn>
              <a:cxn ang="0">
                <a:pos x="connsiteX19208" y="connsiteY19208"/>
              </a:cxn>
              <a:cxn ang="0">
                <a:pos x="connsiteX19209" y="connsiteY19209"/>
              </a:cxn>
              <a:cxn ang="0">
                <a:pos x="connsiteX19210" y="connsiteY19210"/>
              </a:cxn>
              <a:cxn ang="0">
                <a:pos x="connsiteX19211" y="connsiteY19211"/>
              </a:cxn>
              <a:cxn ang="0">
                <a:pos x="connsiteX19212" y="connsiteY19212"/>
              </a:cxn>
              <a:cxn ang="0">
                <a:pos x="connsiteX19213" y="connsiteY19213"/>
              </a:cxn>
              <a:cxn ang="0">
                <a:pos x="connsiteX19214" y="connsiteY19214"/>
              </a:cxn>
              <a:cxn ang="0">
                <a:pos x="connsiteX19215" y="connsiteY19215"/>
              </a:cxn>
              <a:cxn ang="0">
                <a:pos x="connsiteX19216" y="connsiteY19216"/>
              </a:cxn>
              <a:cxn ang="0">
                <a:pos x="connsiteX19217" y="connsiteY19217"/>
              </a:cxn>
              <a:cxn ang="0">
                <a:pos x="connsiteX19218" y="connsiteY19218"/>
              </a:cxn>
              <a:cxn ang="0">
                <a:pos x="connsiteX19219" y="connsiteY19219"/>
              </a:cxn>
              <a:cxn ang="0">
                <a:pos x="connsiteX19220" y="connsiteY19220"/>
              </a:cxn>
              <a:cxn ang="0">
                <a:pos x="connsiteX19221" y="connsiteY19221"/>
              </a:cxn>
              <a:cxn ang="0">
                <a:pos x="connsiteX19222" y="connsiteY19222"/>
              </a:cxn>
              <a:cxn ang="0">
                <a:pos x="connsiteX19223" y="connsiteY19223"/>
              </a:cxn>
              <a:cxn ang="0">
                <a:pos x="connsiteX19224" y="connsiteY19224"/>
              </a:cxn>
              <a:cxn ang="0">
                <a:pos x="connsiteX19225" y="connsiteY19225"/>
              </a:cxn>
              <a:cxn ang="0">
                <a:pos x="connsiteX19226" y="connsiteY19226"/>
              </a:cxn>
              <a:cxn ang="0">
                <a:pos x="connsiteX19227" y="connsiteY19227"/>
              </a:cxn>
              <a:cxn ang="0">
                <a:pos x="connsiteX19228" y="connsiteY19228"/>
              </a:cxn>
              <a:cxn ang="0">
                <a:pos x="connsiteX19229" y="connsiteY19229"/>
              </a:cxn>
              <a:cxn ang="0">
                <a:pos x="connsiteX19230" y="connsiteY19230"/>
              </a:cxn>
              <a:cxn ang="0">
                <a:pos x="connsiteX19231" y="connsiteY19231"/>
              </a:cxn>
              <a:cxn ang="0">
                <a:pos x="connsiteX19232" y="connsiteY19232"/>
              </a:cxn>
              <a:cxn ang="0">
                <a:pos x="connsiteX19233" y="connsiteY19233"/>
              </a:cxn>
              <a:cxn ang="0">
                <a:pos x="connsiteX19234" y="connsiteY19234"/>
              </a:cxn>
              <a:cxn ang="0">
                <a:pos x="connsiteX19235" y="connsiteY19235"/>
              </a:cxn>
              <a:cxn ang="0">
                <a:pos x="connsiteX19236" y="connsiteY19236"/>
              </a:cxn>
              <a:cxn ang="0">
                <a:pos x="connsiteX19237" y="connsiteY19237"/>
              </a:cxn>
              <a:cxn ang="0">
                <a:pos x="connsiteX19238" y="connsiteY19238"/>
              </a:cxn>
              <a:cxn ang="0">
                <a:pos x="connsiteX19239" y="connsiteY19239"/>
              </a:cxn>
              <a:cxn ang="0">
                <a:pos x="connsiteX19240" y="connsiteY19240"/>
              </a:cxn>
              <a:cxn ang="0">
                <a:pos x="connsiteX19241" y="connsiteY19241"/>
              </a:cxn>
              <a:cxn ang="0">
                <a:pos x="connsiteX19242" y="connsiteY19242"/>
              </a:cxn>
              <a:cxn ang="0">
                <a:pos x="connsiteX19243" y="connsiteY19243"/>
              </a:cxn>
              <a:cxn ang="0">
                <a:pos x="connsiteX19244" y="connsiteY19244"/>
              </a:cxn>
              <a:cxn ang="0">
                <a:pos x="connsiteX19245" y="connsiteY19245"/>
              </a:cxn>
              <a:cxn ang="0">
                <a:pos x="connsiteX19246" y="connsiteY19246"/>
              </a:cxn>
              <a:cxn ang="0">
                <a:pos x="connsiteX19247" y="connsiteY19247"/>
              </a:cxn>
              <a:cxn ang="0">
                <a:pos x="connsiteX19248" y="connsiteY19248"/>
              </a:cxn>
              <a:cxn ang="0">
                <a:pos x="connsiteX19249" y="connsiteY19249"/>
              </a:cxn>
              <a:cxn ang="0">
                <a:pos x="connsiteX19250" y="connsiteY19250"/>
              </a:cxn>
              <a:cxn ang="0">
                <a:pos x="connsiteX19251" y="connsiteY19251"/>
              </a:cxn>
              <a:cxn ang="0">
                <a:pos x="connsiteX19252" y="connsiteY19252"/>
              </a:cxn>
              <a:cxn ang="0">
                <a:pos x="connsiteX19253" y="connsiteY19253"/>
              </a:cxn>
              <a:cxn ang="0">
                <a:pos x="connsiteX19254" y="connsiteY19254"/>
              </a:cxn>
              <a:cxn ang="0">
                <a:pos x="connsiteX19255" y="connsiteY19255"/>
              </a:cxn>
              <a:cxn ang="0">
                <a:pos x="connsiteX19256" y="connsiteY19256"/>
              </a:cxn>
              <a:cxn ang="0">
                <a:pos x="connsiteX19257" y="connsiteY19257"/>
              </a:cxn>
              <a:cxn ang="0">
                <a:pos x="connsiteX19258" y="connsiteY19258"/>
              </a:cxn>
              <a:cxn ang="0">
                <a:pos x="connsiteX19259" y="connsiteY19259"/>
              </a:cxn>
              <a:cxn ang="0">
                <a:pos x="connsiteX19260" y="connsiteY19260"/>
              </a:cxn>
              <a:cxn ang="0">
                <a:pos x="connsiteX19261" y="connsiteY19261"/>
              </a:cxn>
              <a:cxn ang="0">
                <a:pos x="connsiteX19262" y="connsiteY19262"/>
              </a:cxn>
              <a:cxn ang="0">
                <a:pos x="connsiteX19263" y="connsiteY19263"/>
              </a:cxn>
              <a:cxn ang="0">
                <a:pos x="connsiteX19264" y="connsiteY19264"/>
              </a:cxn>
              <a:cxn ang="0">
                <a:pos x="connsiteX19265" y="connsiteY19265"/>
              </a:cxn>
              <a:cxn ang="0">
                <a:pos x="connsiteX19266" y="connsiteY19266"/>
              </a:cxn>
              <a:cxn ang="0">
                <a:pos x="connsiteX19267" y="connsiteY19267"/>
              </a:cxn>
              <a:cxn ang="0">
                <a:pos x="connsiteX19268" y="connsiteY19268"/>
              </a:cxn>
              <a:cxn ang="0">
                <a:pos x="connsiteX19269" y="connsiteY19269"/>
              </a:cxn>
              <a:cxn ang="0">
                <a:pos x="connsiteX19270" y="connsiteY19270"/>
              </a:cxn>
              <a:cxn ang="0">
                <a:pos x="connsiteX19271" y="connsiteY19271"/>
              </a:cxn>
              <a:cxn ang="0">
                <a:pos x="connsiteX19272" y="connsiteY19272"/>
              </a:cxn>
              <a:cxn ang="0">
                <a:pos x="connsiteX19273" y="connsiteY19273"/>
              </a:cxn>
              <a:cxn ang="0">
                <a:pos x="connsiteX19274" y="connsiteY19274"/>
              </a:cxn>
              <a:cxn ang="0">
                <a:pos x="connsiteX19275" y="connsiteY19275"/>
              </a:cxn>
              <a:cxn ang="0">
                <a:pos x="connsiteX19276" y="connsiteY19276"/>
              </a:cxn>
              <a:cxn ang="0">
                <a:pos x="connsiteX19277" y="connsiteY19277"/>
              </a:cxn>
              <a:cxn ang="0">
                <a:pos x="connsiteX19278" y="connsiteY19278"/>
              </a:cxn>
              <a:cxn ang="0">
                <a:pos x="connsiteX19279" y="connsiteY19279"/>
              </a:cxn>
              <a:cxn ang="0">
                <a:pos x="connsiteX19280" y="connsiteY19280"/>
              </a:cxn>
              <a:cxn ang="0">
                <a:pos x="connsiteX19281" y="connsiteY19281"/>
              </a:cxn>
              <a:cxn ang="0">
                <a:pos x="connsiteX19282" y="connsiteY19282"/>
              </a:cxn>
              <a:cxn ang="0">
                <a:pos x="connsiteX19283" y="connsiteY19283"/>
              </a:cxn>
              <a:cxn ang="0">
                <a:pos x="connsiteX19284" y="connsiteY19284"/>
              </a:cxn>
              <a:cxn ang="0">
                <a:pos x="connsiteX19285" y="connsiteY19285"/>
              </a:cxn>
              <a:cxn ang="0">
                <a:pos x="connsiteX19286" y="connsiteY19286"/>
              </a:cxn>
              <a:cxn ang="0">
                <a:pos x="connsiteX19287" y="connsiteY19287"/>
              </a:cxn>
              <a:cxn ang="0">
                <a:pos x="connsiteX19288" y="connsiteY19288"/>
              </a:cxn>
              <a:cxn ang="0">
                <a:pos x="connsiteX19289" y="connsiteY19289"/>
              </a:cxn>
              <a:cxn ang="0">
                <a:pos x="connsiteX19290" y="connsiteY19290"/>
              </a:cxn>
              <a:cxn ang="0">
                <a:pos x="connsiteX19291" y="connsiteY19291"/>
              </a:cxn>
              <a:cxn ang="0">
                <a:pos x="connsiteX19292" y="connsiteY19292"/>
              </a:cxn>
              <a:cxn ang="0">
                <a:pos x="connsiteX19293" y="connsiteY19293"/>
              </a:cxn>
              <a:cxn ang="0">
                <a:pos x="connsiteX19294" y="connsiteY19294"/>
              </a:cxn>
              <a:cxn ang="0">
                <a:pos x="connsiteX19295" y="connsiteY19295"/>
              </a:cxn>
              <a:cxn ang="0">
                <a:pos x="connsiteX19296" y="connsiteY19296"/>
              </a:cxn>
              <a:cxn ang="0">
                <a:pos x="connsiteX19297" y="connsiteY19297"/>
              </a:cxn>
              <a:cxn ang="0">
                <a:pos x="connsiteX19298" y="connsiteY19298"/>
              </a:cxn>
              <a:cxn ang="0">
                <a:pos x="connsiteX19299" y="connsiteY19299"/>
              </a:cxn>
              <a:cxn ang="0">
                <a:pos x="connsiteX19300" y="connsiteY19300"/>
              </a:cxn>
              <a:cxn ang="0">
                <a:pos x="connsiteX19301" y="connsiteY19301"/>
              </a:cxn>
              <a:cxn ang="0">
                <a:pos x="connsiteX19302" y="connsiteY19302"/>
              </a:cxn>
              <a:cxn ang="0">
                <a:pos x="connsiteX19303" y="connsiteY19303"/>
              </a:cxn>
              <a:cxn ang="0">
                <a:pos x="connsiteX19304" y="connsiteY19304"/>
              </a:cxn>
              <a:cxn ang="0">
                <a:pos x="connsiteX19305" y="connsiteY19305"/>
              </a:cxn>
              <a:cxn ang="0">
                <a:pos x="connsiteX19306" y="connsiteY19306"/>
              </a:cxn>
              <a:cxn ang="0">
                <a:pos x="connsiteX19307" y="connsiteY19307"/>
              </a:cxn>
              <a:cxn ang="0">
                <a:pos x="connsiteX19308" y="connsiteY19308"/>
              </a:cxn>
              <a:cxn ang="0">
                <a:pos x="connsiteX19309" y="connsiteY19309"/>
              </a:cxn>
              <a:cxn ang="0">
                <a:pos x="connsiteX19310" y="connsiteY19310"/>
              </a:cxn>
              <a:cxn ang="0">
                <a:pos x="connsiteX19311" y="connsiteY19311"/>
              </a:cxn>
              <a:cxn ang="0">
                <a:pos x="connsiteX19312" y="connsiteY19312"/>
              </a:cxn>
              <a:cxn ang="0">
                <a:pos x="connsiteX19313" y="connsiteY19313"/>
              </a:cxn>
              <a:cxn ang="0">
                <a:pos x="connsiteX19314" y="connsiteY19314"/>
              </a:cxn>
              <a:cxn ang="0">
                <a:pos x="connsiteX19315" y="connsiteY19315"/>
              </a:cxn>
              <a:cxn ang="0">
                <a:pos x="connsiteX19316" y="connsiteY19316"/>
              </a:cxn>
              <a:cxn ang="0">
                <a:pos x="connsiteX19317" y="connsiteY19317"/>
              </a:cxn>
              <a:cxn ang="0">
                <a:pos x="connsiteX19318" y="connsiteY19318"/>
              </a:cxn>
              <a:cxn ang="0">
                <a:pos x="connsiteX19319" y="connsiteY19319"/>
              </a:cxn>
              <a:cxn ang="0">
                <a:pos x="connsiteX19320" y="connsiteY19320"/>
              </a:cxn>
              <a:cxn ang="0">
                <a:pos x="connsiteX19321" y="connsiteY19321"/>
              </a:cxn>
              <a:cxn ang="0">
                <a:pos x="connsiteX19322" y="connsiteY19322"/>
              </a:cxn>
              <a:cxn ang="0">
                <a:pos x="connsiteX19323" y="connsiteY19323"/>
              </a:cxn>
              <a:cxn ang="0">
                <a:pos x="connsiteX19324" y="connsiteY19324"/>
              </a:cxn>
              <a:cxn ang="0">
                <a:pos x="connsiteX19325" y="connsiteY19325"/>
              </a:cxn>
              <a:cxn ang="0">
                <a:pos x="connsiteX19326" y="connsiteY19326"/>
              </a:cxn>
              <a:cxn ang="0">
                <a:pos x="connsiteX19327" y="connsiteY19327"/>
              </a:cxn>
              <a:cxn ang="0">
                <a:pos x="connsiteX19328" y="connsiteY19328"/>
              </a:cxn>
              <a:cxn ang="0">
                <a:pos x="connsiteX19329" y="connsiteY19329"/>
              </a:cxn>
              <a:cxn ang="0">
                <a:pos x="connsiteX19330" y="connsiteY19330"/>
              </a:cxn>
              <a:cxn ang="0">
                <a:pos x="connsiteX19331" y="connsiteY19331"/>
              </a:cxn>
              <a:cxn ang="0">
                <a:pos x="connsiteX19332" y="connsiteY19332"/>
              </a:cxn>
              <a:cxn ang="0">
                <a:pos x="connsiteX19333" y="connsiteY19333"/>
              </a:cxn>
              <a:cxn ang="0">
                <a:pos x="connsiteX19334" y="connsiteY19334"/>
              </a:cxn>
              <a:cxn ang="0">
                <a:pos x="connsiteX19335" y="connsiteY19335"/>
              </a:cxn>
              <a:cxn ang="0">
                <a:pos x="connsiteX19336" y="connsiteY19336"/>
              </a:cxn>
              <a:cxn ang="0">
                <a:pos x="connsiteX19337" y="connsiteY19337"/>
              </a:cxn>
              <a:cxn ang="0">
                <a:pos x="connsiteX19338" y="connsiteY19338"/>
              </a:cxn>
              <a:cxn ang="0">
                <a:pos x="connsiteX19339" y="connsiteY19339"/>
              </a:cxn>
              <a:cxn ang="0">
                <a:pos x="connsiteX19340" y="connsiteY19340"/>
              </a:cxn>
              <a:cxn ang="0">
                <a:pos x="connsiteX19341" y="connsiteY19341"/>
              </a:cxn>
              <a:cxn ang="0">
                <a:pos x="connsiteX19342" y="connsiteY19342"/>
              </a:cxn>
              <a:cxn ang="0">
                <a:pos x="connsiteX19343" y="connsiteY19343"/>
              </a:cxn>
              <a:cxn ang="0">
                <a:pos x="connsiteX19344" y="connsiteY19344"/>
              </a:cxn>
              <a:cxn ang="0">
                <a:pos x="connsiteX19345" y="connsiteY19345"/>
              </a:cxn>
              <a:cxn ang="0">
                <a:pos x="connsiteX19346" y="connsiteY19346"/>
              </a:cxn>
              <a:cxn ang="0">
                <a:pos x="connsiteX19347" y="connsiteY19347"/>
              </a:cxn>
              <a:cxn ang="0">
                <a:pos x="connsiteX19348" y="connsiteY19348"/>
              </a:cxn>
              <a:cxn ang="0">
                <a:pos x="connsiteX19349" y="connsiteY19349"/>
              </a:cxn>
              <a:cxn ang="0">
                <a:pos x="connsiteX19350" y="connsiteY19350"/>
              </a:cxn>
              <a:cxn ang="0">
                <a:pos x="connsiteX19351" y="connsiteY19351"/>
              </a:cxn>
              <a:cxn ang="0">
                <a:pos x="connsiteX19352" y="connsiteY19352"/>
              </a:cxn>
              <a:cxn ang="0">
                <a:pos x="connsiteX19353" y="connsiteY19353"/>
              </a:cxn>
              <a:cxn ang="0">
                <a:pos x="connsiteX19354" y="connsiteY19354"/>
              </a:cxn>
              <a:cxn ang="0">
                <a:pos x="connsiteX19355" y="connsiteY19355"/>
              </a:cxn>
              <a:cxn ang="0">
                <a:pos x="connsiteX19356" y="connsiteY19356"/>
              </a:cxn>
              <a:cxn ang="0">
                <a:pos x="connsiteX19357" y="connsiteY19357"/>
              </a:cxn>
              <a:cxn ang="0">
                <a:pos x="connsiteX19358" y="connsiteY19358"/>
              </a:cxn>
              <a:cxn ang="0">
                <a:pos x="connsiteX19359" y="connsiteY19359"/>
              </a:cxn>
              <a:cxn ang="0">
                <a:pos x="connsiteX19360" y="connsiteY19360"/>
              </a:cxn>
              <a:cxn ang="0">
                <a:pos x="connsiteX19361" y="connsiteY19361"/>
              </a:cxn>
              <a:cxn ang="0">
                <a:pos x="connsiteX19362" y="connsiteY19362"/>
              </a:cxn>
              <a:cxn ang="0">
                <a:pos x="connsiteX19363" y="connsiteY19363"/>
              </a:cxn>
              <a:cxn ang="0">
                <a:pos x="connsiteX19364" y="connsiteY19364"/>
              </a:cxn>
              <a:cxn ang="0">
                <a:pos x="connsiteX19365" y="connsiteY19365"/>
              </a:cxn>
              <a:cxn ang="0">
                <a:pos x="connsiteX19366" y="connsiteY19366"/>
              </a:cxn>
              <a:cxn ang="0">
                <a:pos x="connsiteX19367" y="connsiteY19367"/>
              </a:cxn>
              <a:cxn ang="0">
                <a:pos x="connsiteX19368" y="connsiteY19368"/>
              </a:cxn>
              <a:cxn ang="0">
                <a:pos x="connsiteX19369" y="connsiteY19369"/>
              </a:cxn>
              <a:cxn ang="0">
                <a:pos x="connsiteX19370" y="connsiteY19370"/>
              </a:cxn>
              <a:cxn ang="0">
                <a:pos x="connsiteX19371" y="connsiteY19371"/>
              </a:cxn>
              <a:cxn ang="0">
                <a:pos x="connsiteX19372" y="connsiteY19372"/>
              </a:cxn>
              <a:cxn ang="0">
                <a:pos x="connsiteX19373" y="connsiteY19373"/>
              </a:cxn>
              <a:cxn ang="0">
                <a:pos x="connsiteX19374" y="connsiteY19374"/>
              </a:cxn>
              <a:cxn ang="0">
                <a:pos x="connsiteX19375" y="connsiteY19375"/>
              </a:cxn>
              <a:cxn ang="0">
                <a:pos x="connsiteX19376" y="connsiteY19376"/>
              </a:cxn>
              <a:cxn ang="0">
                <a:pos x="connsiteX19377" y="connsiteY19377"/>
              </a:cxn>
              <a:cxn ang="0">
                <a:pos x="connsiteX19378" y="connsiteY19378"/>
              </a:cxn>
              <a:cxn ang="0">
                <a:pos x="connsiteX19379" y="connsiteY19379"/>
              </a:cxn>
              <a:cxn ang="0">
                <a:pos x="connsiteX19380" y="connsiteY19380"/>
              </a:cxn>
              <a:cxn ang="0">
                <a:pos x="connsiteX19381" y="connsiteY19381"/>
              </a:cxn>
              <a:cxn ang="0">
                <a:pos x="connsiteX19382" y="connsiteY19382"/>
              </a:cxn>
              <a:cxn ang="0">
                <a:pos x="connsiteX19383" y="connsiteY19383"/>
              </a:cxn>
              <a:cxn ang="0">
                <a:pos x="connsiteX19384" y="connsiteY19384"/>
              </a:cxn>
              <a:cxn ang="0">
                <a:pos x="connsiteX19385" y="connsiteY19385"/>
              </a:cxn>
              <a:cxn ang="0">
                <a:pos x="connsiteX19386" y="connsiteY19386"/>
              </a:cxn>
              <a:cxn ang="0">
                <a:pos x="connsiteX19387" y="connsiteY19387"/>
              </a:cxn>
              <a:cxn ang="0">
                <a:pos x="connsiteX19388" y="connsiteY19388"/>
              </a:cxn>
              <a:cxn ang="0">
                <a:pos x="connsiteX19389" y="connsiteY19389"/>
              </a:cxn>
              <a:cxn ang="0">
                <a:pos x="connsiteX19390" y="connsiteY19390"/>
              </a:cxn>
              <a:cxn ang="0">
                <a:pos x="connsiteX19391" y="connsiteY19391"/>
              </a:cxn>
              <a:cxn ang="0">
                <a:pos x="connsiteX19392" y="connsiteY19392"/>
              </a:cxn>
              <a:cxn ang="0">
                <a:pos x="connsiteX19393" y="connsiteY19393"/>
              </a:cxn>
              <a:cxn ang="0">
                <a:pos x="connsiteX19394" y="connsiteY19394"/>
              </a:cxn>
              <a:cxn ang="0">
                <a:pos x="connsiteX19395" y="connsiteY19395"/>
              </a:cxn>
              <a:cxn ang="0">
                <a:pos x="connsiteX19396" y="connsiteY19396"/>
              </a:cxn>
              <a:cxn ang="0">
                <a:pos x="connsiteX19397" y="connsiteY19397"/>
              </a:cxn>
              <a:cxn ang="0">
                <a:pos x="connsiteX19398" y="connsiteY19398"/>
              </a:cxn>
              <a:cxn ang="0">
                <a:pos x="connsiteX19399" y="connsiteY19399"/>
              </a:cxn>
              <a:cxn ang="0">
                <a:pos x="connsiteX19400" y="connsiteY19400"/>
              </a:cxn>
              <a:cxn ang="0">
                <a:pos x="connsiteX19401" y="connsiteY19401"/>
              </a:cxn>
              <a:cxn ang="0">
                <a:pos x="connsiteX19402" y="connsiteY19402"/>
              </a:cxn>
              <a:cxn ang="0">
                <a:pos x="connsiteX19403" y="connsiteY19403"/>
              </a:cxn>
              <a:cxn ang="0">
                <a:pos x="connsiteX19404" y="connsiteY19404"/>
              </a:cxn>
              <a:cxn ang="0">
                <a:pos x="connsiteX19405" y="connsiteY19405"/>
              </a:cxn>
              <a:cxn ang="0">
                <a:pos x="connsiteX19406" y="connsiteY19406"/>
              </a:cxn>
              <a:cxn ang="0">
                <a:pos x="connsiteX19407" y="connsiteY19407"/>
              </a:cxn>
              <a:cxn ang="0">
                <a:pos x="connsiteX19408" y="connsiteY19408"/>
              </a:cxn>
              <a:cxn ang="0">
                <a:pos x="connsiteX19409" y="connsiteY19409"/>
              </a:cxn>
              <a:cxn ang="0">
                <a:pos x="connsiteX19410" y="connsiteY19410"/>
              </a:cxn>
              <a:cxn ang="0">
                <a:pos x="connsiteX19411" y="connsiteY19411"/>
              </a:cxn>
              <a:cxn ang="0">
                <a:pos x="connsiteX19412" y="connsiteY19412"/>
              </a:cxn>
              <a:cxn ang="0">
                <a:pos x="connsiteX19413" y="connsiteY19413"/>
              </a:cxn>
              <a:cxn ang="0">
                <a:pos x="connsiteX19414" y="connsiteY19414"/>
              </a:cxn>
              <a:cxn ang="0">
                <a:pos x="connsiteX19415" y="connsiteY19415"/>
              </a:cxn>
              <a:cxn ang="0">
                <a:pos x="connsiteX19416" y="connsiteY19416"/>
              </a:cxn>
              <a:cxn ang="0">
                <a:pos x="connsiteX19417" y="connsiteY19417"/>
              </a:cxn>
              <a:cxn ang="0">
                <a:pos x="connsiteX19418" y="connsiteY19418"/>
              </a:cxn>
              <a:cxn ang="0">
                <a:pos x="connsiteX19419" y="connsiteY19419"/>
              </a:cxn>
              <a:cxn ang="0">
                <a:pos x="connsiteX19420" y="connsiteY19420"/>
              </a:cxn>
              <a:cxn ang="0">
                <a:pos x="connsiteX19421" y="connsiteY19421"/>
              </a:cxn>
              <a:cxn ang="0">
                <a:pos x="connsiteX19422" y="connsiteY19422"/>
              </a:cxn>
              <a:cxn ang="0">
                <a:pos x="connsiteX19423" y="connsiteY19423"/>
              </a:cxn>
              <a:cxn ang="0">
                <a:pos x="connsiteX19424" y="connsiteY19424"/>
              </a:cxn>
              <a:cxn ang="0">
                <a:pos x="connsiteX19425" y="connsiteY19425"/>
              </a:cxn>
              <a:cxn ang="0">
                <a:pos x="connsiteX19426" y="connsiteY19426"/>
              </a:cxn>
              <a:cxn ang="0">
                <a:pos x="connsiteX19427" y="connsiteY19427"/>
              </a:cxn>
              <a:cxn ang="0">
                <a:pos x="connsiteX19428" y="connsiteY19428"/>
              </a:cxn>
              <a:cxn ang="0">
                <a:pos x="connsiteX19429" y="connsiteY19429"/>
              </a:cxn>
              <a:cxn ang="0">
                <a:pos x="connsiteX19430" y="connsiteY19430"/>
              </a:cxn>
              <a:cxn ang="0">
                <a:pos x="connsiteX19431" y="connsiteY19431"/>
              </a:cxn>
              <a:cxn ang="0">
                <a:pos x="connsiteX19432" y="connsiteY19432"/>
              </a:cxn>
              <a:cxn ang="0">
                <a:pos x="connsiteX19433" y="connsiteY19433"/>
              </a:cxn>
              <a:cxn ang="0">
                <a:pos x="connsiteX19434" y="connsiteY19434"/>
              </a:cxn>
              <a:cxn ang="0">
                <a:pos x="connsiteX19435" y="connsiteY19435"/>
              </a:cxn>
              <a:cxn ang="0">
                <a:pos x="connsiteX19436" y="connsiteY19436"/>
              </a:cxn>
              <a:cxn ang="0">
                <a:pos x="connsiteX19437" y="connsiteY19437"/>
              </a:cxn>
              <a:cxn ang="0">
                <a:pos x="connsiteX19438" y="connsiteY19438"/>
              </a:cxn>
              <a:cxn ang="0">
                <a:pos x="connsiteX19439" y="connsiteY19439"/>
              </a:cxn>
              <a:cxn ang="0">
                <a:pos x="connsiteX19440" y="connsiteY19440"/>
              </a:cxn>
              <a:cxn ang="0">
                <a:pos x="connsiteX19441" y="connsiteY19441"/>
              </a:cxn>
              <a:cxn ang="0">
                <a:pos x="connsiteX19442" y="connsiteY19442"/>
              </a:cxn>
              <a:cxn ang="0">
                <a:pos x="connsiteX19443" y="connsiteY19443"/>
              </a:cxn>
              <a:cxn ang="0">
                <a:pos x="connsiteX19444" y="connsiteY19444"/>
              </a:cxn>
              <a:cxn ang="0">
                <a:pos x="connsiteX19445" y="connsiteY19445"/>
              </a:cxn>
              <a:cxn ang="0">
                <a:pos x="connsiteX19446" y="connsiteY19446"/>
              </a:cxn>
              <a:cxn ang="0">
                <a:pos x="connsiteX19447" y="connsiteY19447"/>
              </a:cxn>
              <a:cxn ang="0">
                <a:pos x="connsiteX19448" y="connsiteY19448"/>
              </a:cxn>
              <a:cxn ang="0">
                <a:pos x="connsiteX19449" y="connsiteY19449"/>
              </a:cxn>
              <a:cxn ang="0">
                <a:pos x="connsiteX19450" y="connsiteY19450"/>
              </a:cxn>
              <a:cxn ang="0">
                <a:pos x="connsiteX19451" y="connsiteY19451"/>
              </a:cxn>
              <a:cxn ang="0">
                <a:pos x="connsiteX19452" y="connsiteY19452"/>
              </a:cxn>
              <a:cxn ang="0">
                <a:pos x="connsiteX19453" y="connsiteY19453"/>
              </a:cxn>
              <a:cxn ang="0">
                <a:pos x="connsiteX19454" y="connsiteY19454"/>
              </a:cxn>
              <a:cxn ang="0">
                <a:pos x="connsiteX19455" y="connsiteY19455"/>
              </a:cxn>
              <a:cxn ang="0">
                <a:pos x="connsiteX19456" y="connsiteY19456"/>
              </a:cxn>
              <a:cxn ang="0">
                <a:pos x="connsiteX19457" y="connsiteY19457"/>
              </a:cxn>
              <a:cxn ang="0">
                <a:pos x="connsiteX19458" y="connsiteY19458"/>
              </a:cxn>
              <a:cxn ang="0">
                <a:pos x="connsiteX19459" y="connsiteY19459"/>
              </a:cxn>
              <a:cxn ang="0">
                <a:pos x="connsiteX19460" y="connsiteY19460"/>
              </a:cxn>
              <a:cxn ang="0">
                <a:pos x="connsiteX19461" y="connsiteY19461"/>
              </a:cxn>
              <a:cxn ang="0">
                <a:pos x="connsiteX19462" y="connsiteY19462"/>
              </a:cxn>
              <a:cxn ang="0">
                <a:pos x="connsiteX19463" y="connsiteY19463"/>
              </a:cxn>
              <a:cxn ang="0">
                <a:pos x="connsiteX19464" y="connsiteY19464"/>
              </a:cxn>
              <a:cxn ang="0">
                <a:pos x="connsiteX19465" y="connsiteY19465"/>
              </a:cxn>
              <a:cxn ang="0">
                <a:pos x="connsiteX19466" y="connsiteY19466"/>
              </a:cxn>
              <a:cxn ang="0">
                <a:pos x="connsiteX19467" y="connsiteY19467"/>
              </a:cxn>
              <a:cxn ang="0">
                <a:pos x="connsiteX19468" y="connsiteY19468"/>
              </a:cxn>
              <a:cxn ang="0">
                <a:pos x="connsiteX19469" y="connsiteY19469"/>
              </a:cxn>
              <a:cxn ang="0">
                <a:pos x="connsiteX19470" y="connsiteY19470"/>
              </a:cxn>
              <a:cxn ang="0">
                <a:pos x="connsiteX19471" y="connsiteY19471"/>
              </a:cxn>
              <a:cxn ang="0">
                <a:pos x="connsiteX19472" y="connsiteY19472"/>
              </a:cxn>
              <a:cxn ang="0">
                <a:pos x="connsiteX19473" y="connsiteY19473"/>
              </a:cxn>
              <a:cxn ang="0">
                <a:pos x="connsiteX19474" y="connsiteY19474"/>
              </a:cxn>
              <a:cxn ang="0">
                <a:pos x="connsiteX19475" y="connsiteY19475"/>
              </a:cxn>
              <a:cxn ang="0">
                <a:pos x="connsiteX19476" y="connsiteY19476"/>
              </a:cxn>
              <a:cxn ang="0">
                <a:pos x="connsiteX19477" y="connsiteY19477"/>
              </a:cxn>
              <a:cxn ang="0">
                <a:pos x="connsiteX19478" y="connsiteY19478"/>
              </a:cxn>
              <a:cxn ang="0">
                <a:pos x="connsiteX19479" y="connsiteY19479"/>
              </a:cxn>
              <a:cxn ang="0">
                <a:pos x="connsiteX19480" y="connsiteY19480"/>
              </a:cxn>
              <a:cxn ang="0">
                <a:pos x="connsiteX19481" y="connsiteY19481"/>
              </a:cxn>
              <a:cxn ang="0">
                <a:pos x="connsiteX19482" y="connsiteY19482"/>
              </a:cxn>
              <a:cxn ang="0">
                <a:pos x="connsiteX19483" y="connsiteY19483"/>
              </a:cxn>
              <a:cxn ang="0">
                <a:pos x="connsiteX19484" y="connsiteY19484"/>
              </a:cxn>
              <a:cxn ang="0">
                <a:pos x="connsiteX19485" y="connsiteY19485"/>
              </a:cxn>
              <a:cxn ang="0">
                <a:pos x="connsiteX19486" y="connsiteY19486"/>
              </a:cxn>
              <a:cxn ang="0">
                <a:pos x="connsiteX19487" y="connsiteY19487"/>
              </a:cxn>
              <a:cxn ang="0">
                <a:pos x="connsiteX19488" y="connsiteY19488"/>
              </a:cxn>
              <a:cxn ang="0">
                <a:pos x="connsiteX19489" y="connsiteY19489"/>
              </a:cxn>
              <a:cxn ang="0">
                <a:pos x="connsiteX19490" y="connsiteY19490"/>
              </a:cxn>
              <a:cxn ang="0">
                <a:pos x="connsiteX19491" y="connsiteY19491"/>
              </a:cxn>
              <a:cxn ang="0">
                <a:pos x="connsiteX19492" y="connsiteY19492"/>
              </a:cxn>
              <a:cxn ang="0">
                <a:pos x="connsiteX19493" y="connsiteY19493"/>
              </a:cxn>
              <a:cxn ang="0">
                <a:pos x="connsiteX19494" y="connsiteY19494"/>
              </a:cxn>
              <a:cxn ang="0">
                <a:pos x="connsiteX19495" y="connsiteY19495"/>
              </a:cxn>
              <a:cxn ang="0">
                <a:pos x="connsiteX19496" y="connsiteY19496"/>
              </a:cxn>
              <a:cxn ang="0">
                <a:pos x="connsiteX19497" y="connsiteY19497"/>
              </a:cxn>
              <a:cxn ang="0">
                <a:pos x="connsiteX19498" y="connsiteY19498"/>
              </a:cxn>
              <a:cxn ang="0">
                <a:pos x="connsiteX19499" y="connsiteY19499"/>
              </a:cxn>
              <a:cxn ang="0">
                <a:pos x="connsiteX19500" y="connsiteY19500"/>
              </a:cxn>
              <a:cxn ang="0">
                <a:pos x="connsiteX19501" y="connsiteY19501"/>
              </a:cxn>
              <a:cxn ang="0">
                <a:pos x="connsiteX19502" y="connsiteY19502"/>
              </a:cxn>
              <a:cxn ang="0">
                <a:pos x="connsiteX19503" y="connsiteY19503"/>
              </a:cxn>
              <a:cxn ang="0">
                <a:pos x="connsiteX19504" y="connsiteY19504"/>
              </a:cxn>
              <a:cxn ang="0">
                <a:pos x="connsiteX19505" y="connsiteY19505"/>
              </a:cxn>
              <a:cxn ang="0">
                <a:pos x="connsiteX19506" y="connsiteY19506"/>
              </a:cxn>
              <a:cxn ang="0">
                <a:pos x="connsiteX19507" y="connsiteY19507"/>
              </a:cxn>
              <a:cxn ang="0">
                <a:pos x="connsiteX19508" y="connsiteY19508"/>
              </a:cxn>
              <a:cxn ang="0">
                <a:pos x="connsiteX19509" y="connsiteY19509"/>
              </a:cxn>
              <a:cxn ang="0">
                <a:pos x="connsiteX19510" y="connsiteY19510"/>
              </a:cxn>
              <a:cxn ang="0">
                <a:pos x="connsiteX19511" y="connsiteY19511"/>
              </a:cxn>
              <a:cxn ang="0">
                <a:pos x="connsiteX19512" y="connsiteY19512"/>
              </a:cxn>
              <a:cxn ang="0">
                <a:pos x="connsiteX19513" y="connsiteY19513"/>
              </a:cxn>
              <a:cxn ang="0">
                <a:pos x="connsiteX19514" y="connsiteY19514"/>
              </a:cxn>
              <a:cxn ang="0">
                <a:pos x="connsiteX19515" y="connsiteY19515"/>
              </a:cxn>
              <a:cxn ang="0">
                <a:pos x="connsiteX19516" y="connsiteY19516"/>
              </a:cxn>
              <a:cxn ang="0">
                <a:pos x="connsiteX19517" y="connsiteY19517"/>
              </a:cxn>
              <a:cxn ang="0">
                <a:pos x="connsiteX19518" y="connsiteY19518"/>
              </a:cxn>
              <a:cxn ang="0">
                <a:pos x="connsiteX19519" y="connsiteY19519"/>
              </a:cxn>
              <a:cxn ang="0">
                <a:pos x="connsiteX19520" y="connsiteY19520"/>
              </a:cxn>
              <a:cxn ang="0">
                <a:pos x="connsiteX19521" y="connsiteY19521"/>
              </a:cxn>
              <a:cxn ang="0">
                <a:pos x="connsiteX19522" y="connsiteY19522"/>
              </a:cxn>
              <a:cxn ang="0">
                <a:pos x="connsiteX19523" y="connsiteY19523"/>
              </a:cxn>
              <a:cxn ang="0">
                <a:pos x="connsiteX19524" y="connsiteY19524"/>
              </a:cxn>
              <a:cxn ang="0">
                <a:pos x="connsiteX19525" y="connsiteY19525"/>
              </a:cxn>
              <a:cxn ang="0">
                <a:pos x="connsiteX19526" y="connsiteY19526"/>
              </a:cxn>
              <a:cxn ang="0">
                <a:pos x="connsiteX19527" y="connsiteY19527"/>
              </a:cxn>
              <a:cxn ang="0">
                <a:pos x="connsiteX19528" y="connsiteY19528"/>
              </a:cxn>
              <a:cxn ang="0">
                <a:pos x="connsiteX19529" y="connsiteY19529"/>
              </a:cxn>
              <a:cxn ang="0">
                <a:pos x="connsiteX19530" y="connsiteY19530"/>
              </a:cxn>
              <a:cxn ang="0">
                <a:pos x="connsiteX19531" y="connsiteY19531"/>
              </a:cxn>
              <a:cxn ang="0">
                <a:pos x="connsiteX19532" y="connsiteY19532"/>
              </a:cxn>
              <a:cxn ang="0">
                <a:pos x="connsiteX19533" y="connsiteY19533"/>
              </a:cxn>
              <a:cxn ang="0">
                <a:pos x="connsiteX19534" y="connsiteY19534"/>
              </a:cxn>
              <a:cxn ang="0">
                <a:pos x="connsiteX19535" y="connsiteY19535"/>
              </a:cxn>
              <a:cxn ang="0">
                <a:pos x="connsiteX19536" y="connsiteY19536"/>
              </a:cxn>
              <a:cxn ang="0">
                <a:pos x="connsiteX19537" y="connsiteY19537"/>
              </a:cxn>
              <a:cxn ang="0">
                <a:pos x="connsiteX19538" y="connsiteY19538"/>
              </a:cxn>
              <a:cxn ang="0">
                <a:pos x="connsiteX19539" y="connsiteY19539"/>
              </a:cxn>
              <a:cxn ang="0">
                <a:pos x="connsiteX19540" y="connsiteY19540"/>
              </a:cxn>
              <a:cxn ang="0">
                <a:pos x="connsiteX19541" y="connsiteY19541"/>
              </a:cxn>
              <a:cxn ang="0">
                <a:pos x="connsiteX19542" y="connsiteY19542"/>
              </a:cxn>
              <a:cxn ang="0">
                <a:pos x="connsiteX19543" y="connsiteY19543"/>
              </a:cxn>
              <a:cxn ang="0">
                <a:pos x="connsiteX19544" y="connsiteY19544"/>
              </a:cxn>
              <a:cxn ang="0">
                <a:pos x="connsiteX19545" y="connsiteY19545"/>
              </a:cxn>
              <a:cxn ang="0">
                <a:pos x="connsiteX19546" y="connsiteY19546"/>
              </a:cxn>
              <a:cxn ang="0">
                <a:pos x="connsiteX19547" y="connsiteY19547"/>
              </a:cxn>
              <a:cxn ang="0">
                <a:pos x="connsiteX19548" y="connsiteY19548"/>
              </a:cxn>
              <a:cxn ang="0">
                <a:pos x="connsiteX19549" y="connsiteY19549"/>
              </a:cxn>
              <a:cxn ang="0">
                <a:pos x="connsiteX19550" y="connsiteY19550"/>
              </a:cxn>
              <a:cxn ang="0">
                <a:pos x="connsiteX19551" y="connsiteY19551"/>
              </a:cxn>
              <a:cxn ang="0">
                <a:pos x="connsiteX19552" y="connsiteY19552"/>
              </a:cxn>
              <a:cxn ang="0">
                <a:pos x="connsiteX19553" y="connsiteY19553"/>
              </a:cxn>
              <a:cxn ang="0">
                <a:pos x="connsiteX19554" y="connsiteY19554"/>
              </a:cxn>
              <a:cxn ang="0">
                <a:pos x="connsiteX19555" y="connsiteY19555"/>
              </a:cxn>
              <a:cxn ang="0">
                <a:pos x="connsiteX19556" y="connsiteY19556"/>
              </a:cxn>
              <a:cxn ang="0">
                <a:pos x="connsiteX19557" y="connsiteY19557"/>
              </a:cxn>
              <a:cxn ang="0">
                <a:pos x="connsiteX19558" y="connsiteY19558"/>
              </a:cxn>
              <a:cxn ang="0">
                <a:pos x="connsiteX19559" y="connsiteY19559"/>
              </a:cxn>
              <a:cxn ang="0">
                <a:pos x="connsiteX19560" y="connsiteY19560"/>
              </a:cxn>
              <a:cxn ang="0">
                <a:pos x="connsiteX19561" y="connsiteY19561"/>
              </a:cxn>
              <a:cxn ang="0">
                <a:pos x="connsiteX19562" y="connsiteY19562"/>
              </a:cxn>
              <a:cxn ang="0">
                <a:pos x="connsiteX19563" y="connsiteY19563"/>
              </a:cxn>
              <a:cxn ang="0">
                <a:pos x="connsiteX19564" y="connsiteY19564"/>
              </a:cxn>
              <a:cxn ang="0">
                <a:pos x="connsiteX19565" y="connsiteY19565"/>
              </a:cxn>
              <a:cxn ang="0">
                <a:pos x="connsiteX19566" y="connsiteY19566"/>
              </a:cxn>
              <a:cxn ang="0">
                <a:pos x="connsiteX19567" y="connsiteY19567"/>
              </a:cxn>
              <a:cxn ang="0">
                <a:pos x="connsiteX19568" y="connsiteY19568"/>
              </a:cxn>
              <a:cxn ang="0">
                <a:pos x="connsiteX19569" y="connsiteY19569"/>
              </a:cxn>
              <a:cxn ang="0">
                <a:pos x="connsiteX19570" y="connsiteY19570"/>
              </a:cxn>
              <a:cxn ang="0">
                <a:pos x="connsiteX19571" y="connsiteY19571"/>
              </a:cxn>
              <a:cxn ang="0">
                <a:pos x="connsiteX19572" y="connsiteY19572"/>
              </a:cxn>
              <a:cxn ang="0">
                <a:pos x="connsiteX19573" y="connsiteY19573"/>
              </a:cxn>
              <a:cxn ang="0">
                <a:pos x="connsiteX19574" y="connsiteY19574"/>
              </a:cxn>
              <a:cxn ang="0">
                <a:pos x="connsiteX19575" y="connsiteY19575"/>
              </a:cxn>
              <a:cxn ang="0">
                <a:pos x="connsiteX19576" y="connsiteY19576"/>
              </a:cxn>
              <a:cxn ang="0">
                <a:pos x="connsiteX19577" y="connsiteY19577"/>
              </a:cxn>
              <a:cxn ang="0">
                <a:pos x="connsiteX19578" y="connsiteY19578"/>
              </a:cxn>
              <a:cxn ang="0">
                <a:pos x="connsiteX19579" y="connsiteY19579"/>
              </a:cxn>
              <a:cxn ang="0">
                <a:pos x="connsiteX19580" y="connsiteY19580"/>
              </a:cxn>
              <a:cxn ang="0">
                <a:pos x="connsiteX19581" y="connsiteY19581"/>
              </a:cxn>
              <a:cxn ang="0">
                <a:pos x="connsiteX19582" y="connsiteY19582"/>
              </a:cxn>
              <a:cxn ang="0">
                <a:pos x="connsiteX19583" y="connsiteY19583"/>
              </a:cxn>
              <a:cxn ang="0">
                <a:pos x="connsiteX19584" y="connsiteY19584"/>
              </a:cxn>
              <a:cxn ang="0">
                <a:pos x="connsiteX19585" y="connsiteY19585"/>
              </a:cxn>
              <a:cxn ang="0">
                <a:pos x="connsiteX19586" y="connsiteY19586"/>
              </a:cxn>
              <a:cxn ang="0">
                <a:pos x="connsiteX19587" y="connsiteY19587"/>
              </a:cxn>
              <a:cxn ang="0">
                <a:pos x="connsiteX19588" y="connsiteY19588"/>
              </a:cxn>
              <a:cxn ang="0">
                <a:pos x="connsiteX19589" y="connsiteY19589"/>
              </a:cxn>
              <a:cxn ang="0">
                <a:pos x="connsiteX19590" y="connsiteY19590"/>
              </a:cxn>
              <a:cxn ang="0">
                <a:pos x="connsiteX19591" y="connsiteY19591"/>
              </a:cxn>
              <a:cxn ang="0">
                <a:pos x="connsiteX19592" y="connsiteY19592"/>
              </a:cxn>
              <a:cxn ang="0">
                <a:pos x="connsiteX19593" y="connsiteY19593"/>
              </a:cxn>
              <a:cxn ang="0">
                <a:pos x="connsiteX19594" y="connsiteY19594"/>
              </a:cxn>
              <a:cxn ang="0">
                <a:pos x="connsiteX19595" y="connsiteY19595"/>
              </a:cxn>
              <a:cxn ang="0">
                <a:pos x="connsiteX19596" y="connsiteY19596"/>
              </a:cxn>
              <a:cxn ang="0">
                <a:pos x="connsiteX19597" y="connsiteY19597"/>
              </a:cxn>
              <a:cxn ang="0">
                <a:pos x="connsiteX19598" y="connsiteY19598"/>
              </a:cxn>
              <a:cxn ang="0">
                <a:pos x="connsiteX19599" y="connsiteY19599"/>
              </a:cxn>
              <a:cxn ang="0">
                <a:pos x="connsiteX19600" y="connsiteY19600"/>
              </a:cxn>
              <a:cxn ang="0">
                <a:pos x="connsiteX19601" y="connsiteY19601"/>
              </a:cxn>
              <a:cxn ang="0">
                <a:pos x="connsiteX19602" y="connsiteY19602"/>
              </a:cxn>
              <a:cxn ang="0">
                <a:pos x="connsiteX19603" y="connsiteY19603"/>
              </a:cxn>
              <a:cxn ang="0">
                <a:pos x="connsiteX19604" y="connsiteY19604"/>
              </a:cxn>
              <a:cxn ang="0">
                <a:pos x="connsiteX19605" y="connsiteY19605"/>
              </a:cxn>
              <a:cxn ang="0">
                <a:pos x="connsiteX19606" y="connsiteY19606"/>
              </a:cxn>
              <a:cxn ang="0">
                <a:pos x="connsiteX19607" y="connsiteY19607"/>
              </a:cxn>
              <a:cxn ang="0">
                <a:pos x="connsiteX19608" y="connsiteY19608"/>
              </a:cxn>
              <a:cxn ang="0">
                <a:pos x="connsiteX19609" y="connsiteY19609"/>
              </a:cxn>
              <a:cxn ang="0">
                <a:pos x="connsiteX19610" y="connsiteY19610"/>
              </a:cxn>
              <a:cxn ang="0">
                <a:pos x="connsiteX19611" y="connsiteY19611"/>
              </a:cxn>
              <a:cxn ang="0">
                <a:pos x="connsiteX19612" y="connsiteY19612"/>
              </a:cxn>
              <a:cxn ang="0">
                <a:pos x="connsiteX19613" y="connsiteY19613"/>
              </a:cxn>
              <a:cxn ang="0">
                <a:pos x="connsiteX19614" y="connsiteY19614"/>
              </a:cxn>
              <a:cxn ang="0">
                <a:pos x="connsiteX19615" y="connsiteY19615"/>
              </a:cxn>
              <a:cxn ang="0">
                <a:pos x="connsiteX19616" y="connsiteY19616"/>
              </a:cxn>
              <a:cxn ang="0">
                <a:pos x="connsiteX19617" y="connsiteY19617"/>
              </a:cxn>
              <a:cxn ang="0">
                <a:pos x="connsiteX19618" y="connsiteY19618"/>
              </a:cxn>
              <a:cxn ang="0">
                <a:pos x="connsiteX19619" y="connsiteY19619"/>
              </a:cxn>
              <a:cxn ang="0">
                <a:pos x="connsiteX19620" y="connsiteY19620"/>
              </a:cxn>
              <a:cxn ang="0">
                <a:pos x="connsiteX19621" y="connsiteY19621"/>
              </a:cxn>
              <a:cxn ang="0">
                <a:pos x="connsiteX19622" y="connsiteY19622"/>
              </a:cxn>
              <a:cxn ang="0">
                <a:pos x="connsiteX19623" y="connsiteY19623"/>
              </a:cxn>
              <a:cxn ang="0">
                <a:pos x="connsiteX19624" y="connsiteY19624"/>
              </a:cxn>
              <a:cxn ang="0">
                <a:pos x="connsiteX19625" y="connsiteY19625"/>
              </a:cxn>
              <a:cxn ang="0">
                <a:pos x="connsiteX19626" y="connsiteY19626"/>
              </a:cxn>
              <a:cxn ang="0">
                <a:pos x="connsiteX19627" y="connsiteY19627"/>
              </a:cxn>
              <a:cxn ang="0">
                <a:pos x="connsiteX19628" y="connsiteY19628"/>
              </a:cxn>
              <a:cxn ang="0">
                <a:pos x="connsiteX19629" y="connsiteY19629"/>
              </a:cxn>
              <a:cxn ang="0">
                <a:pos x="connsiteX19630" y="connsiteY19630"/>
              </a:cxn>
              <a:cxn ang="0">
                <a:pos x="connsiteX19631" y="connsiteY19631"/>
              </a:cxn>
              <a:cxn ang="0">
                <a:pos x="connsiteX19632" y="connsiteY19632"/>
              </a:cxn>
              <a:cxn ang="0">
                <a:pos x="connsiteX19633" y="connsiteY19633"/>
              </a:cxn>
              <a:cxn ang="0">
                <a:pos x="connsiteX19634" y="connsiteY19634"/>
              </a:cxn>
              <a:cxn ang="0">
                <a:pos x="connsiteX19635" y="connsiteY19635"/>
              </a:cxn>
              <a:cxn ang="0">
                <a:pos x="connsiteX19636" y="connsiteY19636"/>
              </a:cxn>
              <a:cxn ang="0">
                <a:pos x="connsiteX19637" y="connsiteY19637"/>
              </a:cxn>
              <a:cxn ang="0">
                <a:pos x="connsiteX19638" y="connsiteY19638"/>
              </a:cxn>
              <a:cxn ang="0">
                <a:pos x="connsiteX19639" y="connsiteY19639"/>
              </a:cxn>
              <a:cxn ang="0">
                <a:pos x="connsiteX19640" y="connsiteY19640"/>
              </a:cxn>
              <a:cxn ang="0">
                <a:pos x="connsiteX19641" y="connsiteY19641"/>
              </a:cxn>
              <a:cxn ang="0">
                <a:pos x="connsiteX19642" y="connsiteY19642"/>
              </a:cxn>
              <a:cxn ang="0">
                <a:pos x="connsiteX19643" y="connsiteY19643"/>
              </a:cxn>
              <a:cxn ang="0">
                <a:pos x="connsiteX19644" y="connsiteY19644"/>
              </a:cxn>
              <a:cxn ang="0">
                <a:pos x="connsiteX19645" y="connsiteY19645"/>
              </a:cxn>
              <a:cxn ang="0">
                <a:pos x="connsiteX19646" y="connsiteY19646"/>
              </a:cxn>
              <a:cxn ang="0">
                <a:pos x="connsiteX19647" y="connsiteY19647"/>
              </a:cxn>
              <a:cxn ang="0">
                <a:pos x="connsiteX19648" y="connsiteY19648"/>
              </a:cxn>
              <a:cxn ang="0">
                <a:pos x="connsiteX19649" y="connsiteY19649"/>
              </a:cxn>
              <a:cxn ang="0">
                <a:pos x="connsiteX19650" y="connsiteY19650"/>
              </a:cxn>
              <a:cxn ang="0">
                <a:pos x="connsiteX19651" y="connsiteY19651"/>
              </a:cxn>
              <a:cxn ang="0">
                <a:pos x="connsiteX19652" y="connsiteY19652"/>
              </a:cxn>
              <a:cxn ang="0">
                <a:pos x="connsiteX19653" y="connsiteY19653"/>
              </a:cxn>
              <a:cxn ang="0">
                <a:pos x="connsiteX19654" y="connsiteY19654"/>
              </a:cxn>
              <a:cxn ang="0">
                <a:pos x="connsiteX19655" y="connsiteY19655"/>
              </a:cxn>
              <a:cxn ang="0">
                <a:pos x="connsiteX19656" y="connsiteY19656"/>
              </a:cxn>
              <a:cxn ang="0">
                <a:pos x="connsiteX19657" y="connsiteY19657"/>
              </a:cxn>
              <a:cxn ang="0">
                <a:pos x="connsiteX19658" y="connsiteY19658"/>
              </a:cxn>
              <a:cxn ang="0">
                <a:pos x="connsiteX19659" y="connsiteY19659"/>
              </a:cxn>
              <a:cxn ang="0">
                <a:pos x="connsiteX19660" y="connsiteY19660"/>
              </a:cxn>
              <a:cxn ang="0">
                <a:pos x="connsiteX19661" y="connsiteY19661"/>
              </a:cxn>
              <a:cxn ang="0">
                <a:pos x="connsiteX19662" y="connsiteY19662"/>
              </a:cxn>
              <a:cxn ang="0">
                <a:pos x="connsiteX19663" y="connsiteY19663"/>
              </a:cxn>
              <a:cxn ang="0">
                <a:pos x="connsiteX19664" y="connsiteY19664"/>
              </a:cxn>
              <a:cxn ang="0">
                <a:pos x="connsiteX19665" y="connsiteY19665"/>
              </a:cxn>
              <a:cxn ang="0">
                <a:pos x="connsiteX19666" y="connsiteY19666"/>
              </a:cxn>
              <a:cxn ang="0">
                <a:pos x="connsiteX19667" y="connsiteY19667"/>
              </a:cxn>
              <a:cxn ang="0">
                <a:pos x="connsiteX19668" y="connsiteY19668"/>
              </a:cxn>
              <a:cxn ang="0">
                <a:pos x="connsiteX19669" y="connsiteY19669"/>
              </a:cxn>
              <a:cxn ang="0">
                <a:pos x="connsiteX19670" y="connsiteY19670"/>
              </a:cxn>
              <a:cxn ang="0">
                <a:pos x="connsiteX19671" y="connsiteY19671"/>
              </a:cxn>
              <a:cxn ang="0">
                <a:pos x="connsiteX19672" y="connsiteY19672"/>
              </a:cxn>
              <a:cxn ang="0">
                <a:pos x="connsiteX19673" y="connsiteY19673"/>
              </a:cxn>
              <a:cxn ang="0">
                <a:pos x="connsiteX19674" y="connsiteY19674"/>
              </a:cxn>
              <a:cxn ang="0">
                <a:pos x="connsiteX19675" y="connsiteY19675"/>
              </a:cxn>
              <a:cxn ang="0">
                <a:pos x="connsiteX19676" y="connsiteY19676"/>
              </a:cxn>
              <a:cxn ang="0">
                <a:pos x="connsiteX19677" y="connsiteY19677"/>
              </a:cxn>
              <a:cxn ang="0">
                <a:pos x="connsiteX19678" y="connsiteY19678"/>
              </a:cxn>
              <a:cxn ang="0">
                <a:pos x="connsiteX19679" y="connsiteY19679"/>
              </a:cxn>
              <a:cxn ang="0">
                <a:pos x="connsiteX19680" y="connsiteY19680"/>
              </a:cxn>
              <a:cxn ang="0">
                <a:pos x="connsiteX19681" y="connsiteY19681"/>
              </a:cxn>
              <a:cxn ang="0">
                <a:pos x="connsiteX19682" y="connsiteY19682"/>
              </a:cxn>
              <a:cxn ang="0">
                <a:pos x="connsiteX19683" y="connsiteY19683"/>
              </a:cxn>
              <a:cxn ang="0">
                <a:pos x="connsiteX19684" y="connsiteY19684"/>
              </a:cxn>
              <a:cxn ang="0">
                <a:pos x="connsiteX19685" y="connsiteY19685"/>
              </a:cxn>
              <a:cxn ang="0">
                <a:pos x="connsiteX19686" y="connsiteY19686"/>
              </a:cxn>
              <a:cxn ang="0">
                <a:pos x="connsiteX19687" y="connsiteY19687"/>
              </a:cxn>
              <a:cxn ang="0">
                <a:pos x="connsiteX19688" y="connsiteY19688"/>
              </a:cxn>
              <a:cxn ang="0">
                <a:pos x="connsiteX19689" y="connsiteY19689"/>
              </a:cxn>
              <a:cxn ang="0">
                <a:pos x="connsiteX19690" y="connsiteY19690"/>
              </a:cxn>
              <a:cxn ang="0">
                <a:pos x="connsiteX19691" y="connsiteY19691"/>
              </a:cxn>
              <a:cxn ang="0">
                <a:pos x="connsiteX19692" y="connsiteY19692"/>
              </a:cxn>
              <a:cxn ang="0">
                <a:pos x="connsiteX19693" y="connsiteY19693"/>
              </a:cxn>
              <a:cxn ang="0">
                <a:pos x="connsiteX19694" y="connsiteY19694"/>
              </a:cxn>
              <a:cxn ang="0">
                <a:pos x="connsiteX19695" y="connsiteY19695"/>
              </a:cxn>
              <a:cxn ang="0">
                <a:pos x="connsiteX19696" y="connsiteY19696"/>
              </a:cxn>
              <a:cxn ang="0">
                <a:pos x="connsiteX19697" y="connsiteY19697"/>
              </a:cxn>
              <a:cxn ang="0">
                <a:pos x="connsiteX19698" y="connsiteY19698"/>
              </a:cxn>
              <a:cxn ang="0">
                <a:pos x="connsiteX19699" y="connsiteY19699"/>
              </a:cxn>
              <a:cxn ang="0">
                <a:pos x="connsiteX19700" y="connsiteY19700"/>
              </a:cxn>
              <a:cxn ang="0">
                <a:pos x="connsiteX19701" y="connsiteY19701"/>
              </a:cxn>
              <a:cxn ang="0">
                <a:pos x="connsiteX19702" y="connsiteY19702"/>
              </a:cxn>
              <a:cxn ang="0">
                <a:pos x="connsiteX19703" y="connsiteY19703"/>
              </a:cxn>
              <a:cxn ang="0">
                <a:pos x="connsiteX19704" y="connsiteY19704"/>
              </a:cxn>
              <a:cxn ang="0">
                <a:pos x="connsiteX19705" y="connsiteY19705"/>
              </a:cxn>
            </a:cxnLst>
            <a:rect l="l" t="t" r="r" b="b"/>
            <a:pathLst>
              <a:path w="9143999" h="6844842">
                <a:moveTo>
                  <a:pt x="3302341" y="51155"/>
                </a:moveTo>
                <a:cubicBezTo>
                  <a:pt x="3298197" y="50441"/>
                  <a:pt x="3294625" y="46583"/>
                  <a:pt x="3294625" y="40011"/>
                </a:cubicBezTo>
                <a:cubicBezTo>
                  <a:pt x="3294625" y="33725"/>
                  <a:pt x="3298054" y="28581"/>
                  <a:pt x="3302055" y="28581"/>
                </a:cubicBezTo>
                <a:cubicBezTo>
                  <a:pt x="3312913" y="28581"/>
                  <a:pt x="3317485" y="34296"/>
                  <a:pt x="3313485" y="43440"/>
                </a:cubicBezTo>
                <a:cubicBezTo>
                  <a:pt x="3311199" y="49441"/>
                  <a:pt x="3306484" y="51870"/>
                  <a:pt x="3302341" y="51155"/>
                </a:cubicBezTo>
                <a:close/>
                <a:moveTo>
                  <a:pt x="5841656" y="51155"/>
                </a:moveTo>
                <a:cubicBezTo>
                  <a:pt x="5837513" y="51870"/>
                  <a:pt x="5832798" y="49441"/>
                  <a:pt x="5830512" y="43440"/>
                </a:cubicBezTo>
                <a:cubicBezTo>
                  <a:pt x="5826512" y="34296"/>
                  <a:pt x="5831084" y="28581"/>
                  <a:pt x="5841942" y="28581"/>
                </a:cubicBezTo>
                <a:cubicBezTo>
                  <a:pt x="5845943" y="28581"/>
                  <a:pt x="5849372" y="33725"/>
                  <a:pt x="5849372" y="40011"/>
                </a:cubicBezTo>
                <a:cubicBezTo>
                  <a:pt x="5849372" y="46583"/>
                  <a:pt x="5845800" y="50441"/>
                  <a:pt x="5841656" y="51155"/>
                </a:cubicBezTo>
                <a:close/>
                <a:moveTo>
                  <a:pt x="1453817" y="55152"/>
                </a:moveTo>
                <a:cubicBezTo>
                  <a:pt x="1450174" y="56581"/>
                  <a:pt x="1446173" y="54580"/>
                  <a:pt x="1443601" y="48580"/>
                </a:cubicBezTo>
                <a:cubicBezTo>
                  <a:pt x="1439029" y="36578"/>
                  <a:pt x="1444173" y="28577"/>
                  <a:pt x="1455031" y="28577"/>
                </a:cubicBezTo>
                <a:cubicBezTo>
                  <a:pt x="1460746" y="28577"/>
                  <a:pt x="1463032" y="33149"/>
                  <a:pt x="1461889" y="41150"/>
                </a:cubicBezTo>
                <a:cubicBezTo>
                  <a:pt x="1460746" y="48865"/>
                  <a:pt x="1457460" y="53723"/>
                  <a:pt x="1453817" y="55152"/>
                </a:cubicBezTo>
                <a:close/>
                <a:moveTo>
                  <a:pt x="7690180" y="55152"/>
                </a:moveTo>
                <a:cubicBezTo>
                  <a:pt x="7686537" y="53723"/>
                  <a:pt x="7683251" y="48865"/>
                  <a:pt x="7682108" y="41150"/>
                </a:cubicBezTo>
                <a:cubicBezTo>
                  <a:pt x="7680965" y="33149"/>
                  <a:pt x="7683251" y="28577"/>
                  <a:pt x="7688966" y="28577"/>
                </a:cubicBezTo>
                <a:cubicBezTo>
                  <a:pt x="7699824" y="28577"/>
                  <a:pt x="7704968" y="36578"/>
                  <a:pt x="7700396" y="48580"/>
                </a:cubicBezTo>
                <a:cubicBezTo>
                  <a:pt x="7697824" y="54580"/>
                  <a:pt x="7693823" y="56581"/>
                  <a:pt x="7690180" y="55152"/>
                </a:cubicBezTo>
                <a:close/>
                <a:moveTo>
                  <a:pt x="4363231" y="56079"/>
                </a:moveTo>
                <a:cubicBezTo>
                  <a:pt x="4361373" y="55865"/>
                  <a:pt x="4359659" y="52864"/>
                  <a:pt x="4356515" y="46864"/>
                </a:cubicBezTo>
                <a:cubicBezTo>
                  <a:pt x="4350800" y="36577"/>
                  <a:pt x="4351372" y="33719"/>
                  <a:pt x="4358801" y="30862"/>
                </a:cubicBezTo>
                <a:cubicBezTo>
                  <a:pt x="4373089" y="25147"/>
                  <a:pt x="4379947" y="36005"/>
                  <a:pt x="4370803" y="48578"/>
                </a:cubicBezTo>
                <a:cubicBezTo>
                  <a:pt x="4367088" y="53721"/>
                  <a:pt x="4365088" y="56293"/>
                  <a:pt x="4363231" y="56079"/>
                </a:cubicBezTo>
                <a:close/>
                <a:moveTo>
                  <a:pt x="4780766" y="56079"/>
                </a:moveTo>
                <a:cubicBezTo>
                  <a:pt x="4778909" y="56293"/>
                  <a:pt x="4776909" y="53721"/>
                  <a:pt x="4773194" y="48578"/>
                </a:cubicBezTo>
                <a:cubicBezTo>
                  <a:pt x="4764050" y="36005"/>
                  <a:pt x="4770908" y="25147"/>
                  <a:pt x="4785196" y="30862"/>
                </a:cubicBezTo>
                <a:cubicBezTo>
                  <a:pt x="4792625" y="33719"/>
                  <a:pt x="4793197" y="36577"/>
                  <a:pt x="4787482" y="46864"/>
                </a:cubicBezTo>
                <a:cubicBezTo>
                  <a:pt x="4784338" y="52864"/>
                  <a:pt x="4782624" y="55865"/>
                  <a:pt x="4780766" y="56079"/>
                </a:cubicBezTo>
                <a:close/>
                <a:moveTo>
                  <a:pt x="3574815" y="61008"/>
                </a:moveTo>
                <a:cubicBezTo>
                  <a:pt x="3569815" y="62865"/>
                  <a:pt x="3563671" y="61436"/>
                  <a:pt x="3558242" y="56007"/>
                </a:cubicBezTo>
                <a:cubicBezTo>
                  <a:pt x="3547383" y="45149"/>
                  <a:pt x="3550241" y="29718"/>
                  <a:pt x="3563385" y="25718"/>
                </a:cubicBezTo>
                <a:cubicBezTo>
                  <a:pt x="3578816" y="20574"/>
                  <a:pt x="3587388" y="29147"/>
                  <a:pt x="3584531" y="46292"/>
                </a:cubicBezTo>
                <a:cubicBezTo>
                  <a:pt x="3583674" y="54007"/>
                  <a:pt x="3579816" y="59150"/>
                  <a:pt x="3574815" y="61008"/>
                </a:cubicBezTo>
                <a:close/>
                <a:moveTo>
                  <a:pt x="5569182" y="61008"/>
                </a:moveTo>
                <a:cubicBezTo>
                  <a:pt x="5564181" y="59150"/>
                  <a:pt x="5560323" y="54007"/>
                  <a:pt x="5559466" y="46292"/>
                </a:cubicBezTo>
                <a:cubicBezTo>
                  <a:pt x="5556609" y="29147"/>
                  <a:pt x="5565181" y="20574"/>
                  <a:pt x="5580612" y="25718"/>
                </a:cubicBezTo>
                <a:cubicBezTo>
                  <a:pt x="5593756" y="29718"/>
                  <a:pt x="5596614" y="45149"/>
                  <a:pt x="5585755" y="56007"/>
                </a:cubicBezTo>
                <a:cubicBezTo>
                  <a:pt x="5580326" y="61436"/>
                  <a:pt x="5574182" y="62865"/>
                  <a:pt x="5569182" y="61008"/>
                </a:cubicBezTo>
                <a:close/>
                <a:moveTo>
                  <a:pt x="1984553" y="61720"/>
                </a:moveTo>
                <a:cubicBezTo>
                  <a:pt x="1978266" y="62863"/>
                  <a:pt x="1969694" y="59434"/>
                  <a:pt x="1965693" y="54862"/>
                </a:cubicBezTo>
                <a:cubicBezTo>
                  <a:pt x="1953692" y="40003"/>
                  <a:pt x="1960550" y="25716"/>
                  <a:pt x="1979409" y="25716"/>
                </a:cubicBezTo>
                <a:cubicBezTo>
                  <a:pt x="1994840" y="25716"/>
                  <a:pt x="1996554" y="27430"/>
                  <a:pt x="1996554" y="42861"/>
                </a:cubicBezTo>
                <a:cubicBezTo>
                  <a:pt x="1996554" y="56005"/>
                  <a:pt x="1993697" y="60577"/>
                  <a:pt x="1984553" y="61720"/>
                </a:cubicBezTo>
                <a:close/>
                <a:moveTo>
                  <a:pt x="7159444" y="61720"/>
                </a:moveTo>
                <a:cubicBezTo>
                  <a:pt x="7150300" y="60577"/>
                  <a:pt x="7147443" y="56005"/>
                  <a:pt x="7147443" y="42861"/>
                </a:cubicBezTo>
                <a:cubicBezTo>
                  <a:pt x="7147443" y="27430"/>
                  <a:pt x="7149157" y="25716"/>
                  <a:pt x="7164588" y="25716"/>
                </a:cubicBezTo>
                <a:cubicBezTo>
                  <a:pt x="7183447" y="25716"/>
                  <a:pt x="7190305" y="40003"/>
                  <a:pt x="7178304" y="54862"/>
                </a:cubicBezTo>
                <a:cubicBezTo>
                  <a:pt x="7174303" y="59434"/>
                  <a:pt x="7165731" y="62863"/>
                  <a:pt x="7159444" y="61720"/>
                </a:cubicBezTo>
                <a:close/>
                <a:moveTo>
                  <a:pt x="924304" y="62294"/>
                </a:moveTo>
                <a:cubicBezTo>
                  <a:pt x="919088" y="62437"/>
                  <a:pt x="913231" y="58865"/>
                  <a:pt x="906658" y="51436"/>
                </a:cubicBezTo>
                <a:cubicBezTo>
                  <a:pt x="898086" y="42292"/>
                  <a:pt x="898086" y="38863"/>
                  <a:pt x="903801" y="31433"/>
                </a:cubicBezTo>
                <a:cubicBezTo>
                  <a:pt x="919804" y="12002"/>
                  <a:pt x="950092" y="28576"/>
                  <a:pt x="938092" y="50864"/>
                </a:cubicBezTo>
                <a:cubicBezTo>
                  <a:pt x="934090" y="58293"/>
                  <a:pt x="929519" y="62151"/>
                  <a:pt x="924304" y="62294"/>
                </a:cubicBezTo>
                <a:close/>
                <a:moveTo>
                  <a:pt x="8219693" y="62294"/>
                </a:moveTo>
                <a:cubicBezTo>
                  <a:pt x="8214478" y="62151"/>
                  <a:pt x="8209907" y="58293"/>
                  <a:pt x="8205905" y="50864"/>
                </a:cubicBezTo>
                <a:cubicBezTo>
                  <a:pt x="8193905" y="28576"/>
                  <a:pt x="8224193" y="12002"/>
                  <a:pt x="8240196" y="31433"/>
                </a:cubicBezTo>
                <a:cubicBezTo>
                  <a:pt x="8245911" y="38863"/>
                  <a:pt x="8245911" y="42292"/>
                  <a:pt x="8237339" y="51436"/>
                </a:cubicBezTo>
                <a:cubicBezTo>
                  <a:pt x="8230766" y="58865"/>
                  <a:pt x="8224909" y="62437"/>
                  <a:pt x="8219693" y="62294"/>
                </a:cubicBezTo>
                <a:close/>
                <a:moveTo>
                  <a:pt x="1580412" y="62433"/>
                </a:moveTo>
                <a:cubicBezTo>
                  <a:pt x="1578269" y="62004"/>
                  <a:pt x="1576555" y="60004"/>
                  <a:pt x="1572554" y="56004"/>
                </a:cubicBezTo>
                <a:cubicBezTo>
                  <a:pt x="1556552" y="40002"/>
                  <a:pt x="1567982" y="21714"/>
                  <a:pt x="1590271" y="27429"/>
                </a:cubicBezTo>
                <a:cubicBezTo>
                  <a:pt x="1602844" y="30858"/>
                  <a:pt x="1603415" y="54861"/>
                  <a:pt x="1590842" y="59433"/>
                </a:cubicBezTo>
                <a:cubicBezTo>
                  <a:pt x="1585127" y="61719"/>
                  <a:pt x="1582555" y="62862"/>
                  <a:pt x="1580412" y="62433"/>
                </a:cubicBezTo>
                <a:close/>
                <a:moveTo>
                  <a:pt x="7563585" y="62433"/>
                </a:moveTo>
                <a:cubicBezTo>
                  <a:pt x="7561442" y="62862"/>
                  <a:pt x="7558870" y="61719"/>
                  <a:pt x="7553155" y="59433"/>
                </a:cubicBezTo>
                <a:cubicBezTo>
                  <a:pt x="7540582" y="54861"/>
                  <a:pt x="7541153" y="30858"/>
                  <a:pt x="7553726" y="27429"/>
                </a:cubicBezTo>
                <a:cubicBezTo>
                  <a:pt x="7576015" y="21714"/>
                  <a:pt x="7587445" y="40002"/>
                  <a:pt x="7571443" y="56004"/>
                </a:cubicBezTo>
                <a:cubicBezTo>
                  <a:pt x="7567442" y="60004"/>
                  <a:pt x="7565728" y="62004"/>
                  <a:pt x="7563585" y="62433"/>
                </a:cubicBezTo>
                <a:close/>
                <a:moveTo>
                  <a:pt x="395072" y="62435"/>
                </a:moveTo>
                <a:cubicBezTo>
                  <a:pt x="390285" y="63293"/>
                  <a:pt x="385142" y="61149"/>
                  <a:pt x="379999" y="56006"/>
                </a:cubicBezTo>
                <a:cubicBezTo>
                  <a:pt x="369139" y="45148"/>
                  <a:pt x="371997" y="29717"/>
                  <a:pt x="385141" y="25717"/>
                </a:cubicBezTo>
                <a:cubicBezTo>
                  <a:pt x="402858" y="20002"/>
                  <a:pt x="416575" y="34861"/>
                  <a:pt x="408002" y="50863"/>
                </a:cubicBezTo>
                <a:cubicBezTo>
                  <a:pt x="404287" y="57721"/>
                  <a:pt x="399857" y="61578"/>
                  <a:pt x="395072" y="62435"/>
                </a:cubicBezTo>
                <a:close/>
                <a:moveTo>
                  <a:pt x="8748925" y="62435"/>
                </a:moveTo>
                <a:cubicBezTo>
                  <a:pt x="8744140" y="61578"/>
                  <a:pt x="8739710" y="57721"/>
                  <a:pt x="8735995" y="50863"/>
                </a:cubicBezTo>
                <a:cubicBezTo>
                  <a:pt x="8727422" y="34861"/>
                  <a:pt x="8741139" y="20002"/>
                  <a:pt x="8758856" y="25717"/>
                </a:cubicBezTo>
                <a:cubicBezTo>
                  <a:pt x="8772000" y="29717"/>
                  <a:pt x="8774858" y="45148"/>
                  <a:pt x="8763998" y="56006"/>
                </a:cubicBezTo>
                <a:cubicBezTo>
                  <a:pt x="8758855" y="61149"/>
                  <a:pt x="8753712" y="63293"/>
                  <a:pt x="8748925" y="62435"/>
                </a:cubicBezTo>
                <a:close/>
                <a:moveTo>
                  <a:pt x="3966092" y="62582"/>
                </a:moveTo>
                <a:cubicBezTo>
                  <a:pt x="3959091" y="63153"/>
                  <a:pt x="3952233" y="62010"/>
                  <a:pt x="3949090" y="58867"/>
                </a:cubicBezTo>
                <a:cubicBezTo>
                  <a:pt x="3941089" y="50866"/>
                  <a:pt x="3945661" y="28578"/>
                  <a:pt x="3956519" y="22863"/>
                </a:cubicBezTo>
                <a:cubicBezTo>
                  <a:pt x="3978808" y="10861"/>
                  <a:pt x="4001668" y="38293"/>
                  <a:pt x="3983951" y="56010"/>
                </a:cubicBezTo>
                <a:cubicBezTo>
                  <a:pt x="3980237" y="59724"/>
                  <a:pt x="3973093" y="62010"/>
                  <a:pt x="3966092" y="62582"/>
                </a:cubicBezTo>
                <a:close/>
                <a:moveTo>
                  <a:pt x="5177905" y="62582"/>
                </a:moveTo>
                <a:cubicBezTo>
                  <a:pt x="5170904" y="62010"/>
                  <a:pt x="5163760" y="59724"/>
                  <a:pt x="5160046" y="56010"/>
                </a:cubicBezTo>
                <a:cubicBezTo>
                  <a:pt x="5142329" y="38293"/>
                  <a:pt x="5165189" y="10861"/>
                  <a:pt x="5187478" y="22863"/>
                </a:cubicBezTo>
                <a:cubicBezTo>
                  <a:pt x="5198336" y="28578"/>
                  <a:pt x="5202908" y="50866"/>
                  <a:pt x="5194907" y="58867"/>
                </a:cubicBezTo>
                <a:cubicBezTo>
                  <a:pt x="5191764" y="62010"/>
                  <a:pt x="5184906" y="63153"/>
                  <a:pt x="5177905" y="62582"/>
                </a:cubicBezTo>
                <a:close/>
                <a:moveTo>
                  <a:pt x="4232707" y="62864"/>
                </a:moveTo>
                <a:cubicBezTo>
                  <a:pt x="4225277" y="62864"/>
                  <a:pt x="4217276" y="59435"/>
                  <a:pt x="4215562" y="54863"/>
                </a:cubicBezTo>
                <a:cubicBezTo>
                  <a:pt x="4209847" y="39433"/>
                  <a:pt x="4216133" y="25717"/>
                  <a:pt x="4229849" y="24002"/>
                </a:cubicBezTo>
                <a:cubicBezTo>
                  <a:pt x="4247566" y="21145"/>
                  <a:pt x="4255567" y="30289"/>
                  <a:pt x="4250995" y="48005"/>
                </a:cubicBezTo>
                <a:cubicBezTo>
                  <a:pt x="4248137" y="58864"/>
                  <a:pt x="4243565" y="62864"/>
                  <a:pt x="4232707" y="62864"/>
                </a:cubicBezTo>
                <a:close/>
                <a:moveTo>
                  <a:pt x="4911290" y="62864"/>
                </a:moveTo>
                <a:cubicBezTo>
                  <a:pt x="4900432" y="62864"/>
                  <a:pt x="4895860" y="58864"/>
                  <a:pt x="4893002" y="48005"/>
                </a:cubicBezTo>
                <a:cubicBezTo>
                  <a:pt x="4888430" y="30289"/>
                  <a:pt x="4896431" y="21145"/>
                  <a:pt x="4914148" y="24002"/>
                </a:cubicBezTo>
                <a:cubicBezTo>
                  <a:pt x="4927864" y="25717"/>
                  <a:pt x="4934150" y="39433"/>
                  <a:pt x="4928435" y="54863"/>
                </a:cubicBezTo>
                <a:cubicBezTo>
                  <a:pt x="4926721" y="59435"/>
                  <a:pt x="4918720" y="62864"/>
                  <a:pt x="4911290" y="62864"/>
                </a:cubicBezTo>
                <a:close/>
                <a:moveTo>
                  <a:pt x="655614" y="62869"/>
                </a:moveTo>
                <a:cubicBezTo>
                  <a:pt x="645326" y="62869"/>
                  <a:pt x="640755" y="58868"/>
                  <a:pt x="637897" y="48010"/>
                </a:cubicBezTo>
                <a:cubicBezTo>
                  <a:pt x="633325" y="29722"/>
                  <a:pt x="646470" y="14291"/>
                  <a:pt x="663043" y="19435"/>
                </a:cubicBezTo>
                <a:cubicBezTo>
                  <a:pt x="687617" y="27436"/>
                  <a:pt x="681902" y="62869"/>
                  <a:pt x="655614" y="62869"/>
                </a:cubicBezTo>
                <a:close/>
                <a:moveTo>
                  <a:pt x="8488383" y="62869"/>
                </a:moveTo>
                <a:cubicBezTo>
                  <a:pt x="8462095" y="62869"/>
                  <a:pt x="8456380" y="27436"/>
                  <a:pt x="8480954" y="19435"/>
                </a:cubicBezTo>
                <a:cubicBezTo>
                  <a:pt x="8497527" y="14291"/>
                  <a:pt x="8510672" y="29722"/>
                  <a:pt x="8506100" y="48010"/>
                </a:cubicBezTo>
                <a:cubicBezTo>
                  <a:pt x="8503242" y="58868"/>
                  <a:pt x="8498671" y="62869"/>
                  <a:pt x="8488383" y="62869"/>
                </a:cubicBezTo>
                <a:close/>
                <a:moveTo>
                  <a:pt x="3175390" y="62870"/>
                </a:moveTo>
                <a:cubicBezTo>
                  <a:pt x="3161102" y="62870"/>
                  <a:pt x="3157102" y="60012"/>
                  <a:pt x="3154244" y="48011"/>
                </a:cubicBezTo>
                <a:cubicBezTo>
                  <a:pt x="3151387" y="38295"/>
                  <a:pt x="3153673" y="30294"/>
                  <a:pt x="3159959" y="24008"/>
                </a:cubicBezTo>
                <a:cubicBezTo>
                  <a:pt x="3173104" y="10863"/>
                  <a:pt x="3188534" y="21150"/>
                  <a:pt x="3190820" y="45153"/>
                </a:cubicBezTo>
                <a:cubicBezTo>
                  <a:pt x="3192535" y="61727"/>
                  <a:pt x="3191392" y="62870"/>
                  <a:pt x="3175390" y="62870"/>
                </a:cubicBezTo>
                <a:close/>
                <a:moveTo>
                  <a:pt x="5968607" y="62870"/>
                </a:moveTo>
                <a:cubicBezTo>
                  <a:pt x="5952605" y="62870"/>
                  <a:pt x="5951462" y="61727"/>
                  <a:pt x="5953177" y="45153"/>
                </a:cubicBezTo>
                <a:cubicBezTo>
                  <a:pt x="5955463" y="21150"/>
                  <a:pt x="5970893" y="10863"/>
                  <a:pt x="5984038" y="24008"/>
                </a:cubicBezTo>
                <a:cubicBezTo>
                  <a:pt x="5990324" y="30294"/>
                  <a:pt x="5992610" y="38295"/>
                  <a:pt x="5989753" y="48011"/>
                </a:cubicBezTo>
                <a:cubicBezTo>
                  <a:pt x="5986895" y="60012"/>
                  <a:pt x="5982895" y="62870"/>
                  <a:pt x="5968607" y="62870"/>
                </a:cubicBezTo>
                <a:close/>
                <a:moveTo>
                  <a:pt x="2379401" y="63013"/>
                </a:moveTo>
                <a:cubicBezTo>
                  <a:pt x="2371400" y="63156"/>
                  <a:pt x="2363113" y="59155"/>
                  <a:pt x="2358827" y="50869"/>
                </a:cubicBezTo>
                <a:cubicBezTo>
                  <a:pt x="2353683" y="41725"/>
                  <a:pt x="2354255" y="36581"/>
                  <a:pt x="2362256" y="28009"/>
                </a:cubicBezTo>
                <a:cubicBezTo>
                  <a:pt x="2374257" y="14293"/>
                  <a:pt x="2382830" y="14293"/>
                  <a:pt x="2394260" y="27437"/>
                </a:cubicBezTo>
                <a:cubicBezTo>
                  <a:pt x="2400546" y="34295"/>
                  <a:pt x="2401689" y="41153"/>
                  <a:pt x="2398260" y="50297"/>
                </a:cubicBezTo>
                <a:cubicBezTo>
                  <a:pt x="2395117" y="58584"/>
                  <a:pt x="2387402" y="62870"/>
                  <a:pt x="2379401" y="63013"/>
                </a:cubicBezTo>
                <a:close/>
                <a:moveTo>
                  <a:pt x="6764596" y="63013"/>
                </a:moveTo>
                <a:cubicBezTo>
                  <a:pt x="6756595" y="62870"/>
                  <a:pt x="6748880" y="58584"/>
                  <a:pt x="6745737" y="50297"/>
                </a:cubicBezTo>
                <a:cubicBezTo>
                  <a:pt x="6742308" y="41153"/>
                  <a:pt x="6743451" y="34295"/>
                  <a:pt x="6749737" y="27437"/>
                </a:cubicBezTo>
                <a:cubicBezTo>
                  <a:pt x="6761167" y="14293"/>
                  <a:pt x="6769740" y="14293"/>
                  <a:pt x="6781741" y="28009"/>
                </a:cubicBezTo>
                <a:cubicBezTo>
                  <a:pt x="6789742" y="36581"/>
                  <a:pt x="6790314" y="41725"/>
                  <a:pt x="6785170" y="50869"/>
                </a:cubicBezTo>
                <a:cubicBezTo>
                  <a:pt x="6780884" y="59155"/>
                  <a:pt x="6772597" y="63156"/>
                  <a:pt x="6764596" y="63013"/>
                </a:cubicBezTo>
                <a:close/>
                <a:moveTo>
                  <a:pt x="2905270" y="67944"/>
                </a:moveTo>
                <a:cubicBezTo>
                  <a:pt x="2902341" y="67872"/>
                  <a:pt x="2900055" y="66015"/>
                  <a:pt x="2894054" y="62300"/>
                </a:cubicBezTo>
                <a:cubicBezTo>
                  <a:pt x="2881481" y="55442"/>
                  <a:pt x="2880910" y="32582"/>
                  <a:pt x="2892911" y="20581"/>
                </a:cubicBezTo>
                <a:cubicBezTo>
                  <a:pt x="2903770" y="9151"/>
                  <a:pt x="2906627" y="9151"/>
                  <a:pt x="2922629" y="20581"/>
                </a:cubicBezTo>
                <a:cubicBezTo>
                  <a:pt x="2940346" y="32582"/>
                  <a:pt x="2939203" y="56014"/>
                  <a:pt x="2920343" y="62872"/>
                </a:cubicBezTo>
                <a:cubicBezTo>
                  <a:pt x="2911771" y="66301"/>
                  <a:pt x="2908199" y="68015"/>
                  <a:pt x="2905270" y="67944"/>
                </a:cubicBezTo>
                <a:close/>
                <a:moveTo>
                  <a:pt x="6238727" y="67944"/>
                </a:moveTo>
                <a:cubicBezTo>
                  <a:pt x="6235798" y="68015"/>
                  <a:pt x="6232226" y="66301"/>
                  <a:pt x="6223654" y="62872"/>
                </a:cubicBezTo>
                <a:cubicBezTo>
                  <a:pt x="6204794" y="56014"/>
                  <a:pt x="6203651" y="32582"/>
                  <a:pt x="6221368" y="20581"/>
                </a:cubicBezTo>
                <a:cubicBezTo>
                  <a:pt x="6237370" y="9151"/>
                  <a:pt x="6240227" y="9151"/>
                  <a:pt x="6251086" y="20581"/>
                </a:cubicBezTo>
                <a:cubicBezTo>
                  <a:pt x="6263087" y="32582"/>
                  <a:pt x="6262516" y="55442"/>
                  <a:pt x="6249943" y="62300"/>
                </a:cubicBezTo>
                <a:cubicBezTo>
                  <a:pt x="6243942" y="66015"/>
                  <a:pt x="6241656" y="67872"/>
                  <a:pt x="6238727" y="67944"/>
                </a:cubicBezTo>
                <a:close/>
                <a:moveTo>
                  <a:pt x="2778610" y="68076"/>
                </a:moveTo>
                <a:cubicBezTo>
                  <a:pt x="2772074" y="68442"/>
                  <a:pt x="2764680" y="66728"/>
                  <a:pt x="2757107" y="62299"/>
                </a:cubicBezTo>
                <a:cubicBezTo>
                  <a:pt x="2743963" y="54869"/>
                  <a:pt x="2743963" y="33152"/>
                  <a:pt x="2757107" y="21151"/>
                </a:cubicBezTo>
                <a:cubicBezTo>
                  <a:pt x="2771966" y="7435"/>
                  <a:pt x="2785111" y="9149"/>
                  <a:pt x="2795969" y="25723"/>
                </a:cubicBezTo>
                <a:cubicBezTo>
                  <a:pt x="2810114" y="47154"/>
                  <a:pt x="2798220" y="66978"/>
                  <a:pt x="2778610" y="68076"/>
                </a:cubicBezTo>
                <a:close/>
                <a:moveTo>
                  <a:pt x="6365387" y="68076"/>
                </a:moveTo>
                <a:cubicBezTo>
                  <a:pt x="6345777" y="66978"/>
                  <a:pt x="6333883" y="47154"/>
                  <a:pt x="6348028" y="25723"/>
                </a:cubicBezTo>
                <a:cubicBezTo>
                  <a:pt x="6358886" y="9149"/>
                  <a:pt x="6372031" y="7435"/>
                  <a:pt x="6386890" y="21151"/>
                </a:cubicBezTo>
                <a:cubicBezTo>
                  <a:pt x="6400034" y="33152"/>
                  <a:pt x="6400034" y="54869"/>
                  <a:pt x="6386890" y="62299"/>
                </a:cubicBezTo>
                <a:cubicBezTo>
                  <a:pt x="6379317" y="66728"/>
                  <a:pt x="6371923" y="68442"/>
                  <a:pt x="6365387" y="68076"/>
                </a:cubicBezTo>
                <a:close/>
                <a:moveTo>
                  <a:pt x="0" y="70247"/>
                </a:moveTo>
                <a:lnTo>
                  <a:pt x="0" y="12580"/>
                </a:lnTo>
                <a:lnTo>
                  <a:pt x="3640" y="13004"/>
                </a:lnTo>
                <a:cubicBezTo>
                  <a:pt x="7721" y="14682"/>
                  <a:pt x="11722" y="17576"/>
                  <a:pt x="15437" y="21719"/>
                </a:cubicBezTo>
                <a:cubicBezTo>
                  <a:pt x="29154" y="36578"/>
                  <a:pt x="27439" y="54294"/>
                  <a:pt x="10865" y="65153"/>
                </a:cubicBezTo>
                <a:close/>
                <a:moveTo>
                  <a:pt x="9143999" y="70248"/>
                </a:moveTo>
                <a:lnTo>
                  <a:pt x="9133132" y="65153"/>
                </a:lnTo>
                <a:cubicBezTo>
                  <a:pt x="9116558" y="54294"/>
                  <a:pt x="9114843" y="36578"/>
                  <a:pt x="9128560" y="21719"/>
                </a:cubicBezTo>
                <a:cubicBezTo>
                  <a:pt x="9132275" y="17576"/>
                  <a:pt x="9136276" y="14682"/>
                  <a:pt x="9140357" y="13004"/>
                </a:cubicBezTo>
                <a:lnTo>
                  <a:pt x="9143999" y="12580"/>
                </a:lnTo>
                <a:close/>
                <a:moveTo>
                  <a:pt x="2246662" y="73153"/>
                </a:moveTo>
                <a:cubicBezTo>
                  <a:pt x="2242019" y="73582"/>
                  <a:pt x="2237589" y="70581"/>
                  <a:pt x="2229302" y="64581"/>
                </a:cubicBezTo>
                <a:cubicBezTo>
                  <a:pt x="2213300" y="53722"/>
                  <a:pt x="2212157" y="33720"/>
                  <a:pt x="2226445" y="21147"/>
                </a:cubicBezTo>
                <a:cubicBezTo>
                  <a:pt x="2243590" y="5716"/>
                  <a:pt x="2260163" y="9145"/>
                  <a:pt x="2271022" y="29719"/>
                </a:cubicBezTo>
                <a:cubicBezTo>
                  <a:pt x="2280166" y="47436"/>
                  <a:pt x="2280166" y="48007"/>
                  <a:pt x="2265307" y="61152"/>
                </a:cubicBezTo>
                <a:cubicBezTo>
                  <a:pt x="2256163" y="68867"/>
                  <a:pt x="2251306" y="72724"/>
                  <a:pt x="2246662" y="73153"/>
                </a:cubicBezTo>
                <a:close/>
                <a:moveTo>
                  <a:pt x="6897335" y="73153"/>
                </a:moveTo>
                <a:cubicBezTo>
                  <a:pt x="6892691" y="72724"/>
                  <a:pt x="6887834" y="68867"/>
                  <a:pt x="6878690" y="61152"/>
                </a:cubicBezTo>
                <a:cubicBezTo>
                  <a:pt x="6863831" y="48007"/>
                  <a:pt x="6863831" y="47436"/>
                  <a:pt x="6872975" y="29719"/>
                </a:cubicBezTo>
                <a:cubicBezTo>
                  <a:pt x="6883834" y="9145"/>
                  <a:pt x="6900407" y="5716"/>
                  <a:pt x="6917552" y="21147"/>
                </a:cubicBezTo>
                <a:cubicBezTo>
                  <a:pt x="6931840" y="33720"/>
                  <a:pt x="6930697" y="53722"/>
                  <a:pt x="6914695" y="64581"/>
                </a:cubicBezTo>
                <a:cubicBezTo>
                  <a:pt x="6906408" y="70581"/>
                  <a:pt x="6901978" y="73582"/>
                  <a:pt x="6897335" y="73153"/>
                </a:cubicBezTo>
                <a:close/>
                <a:moveTo>
                  <a:pt x="3436148" y="73725"/>
                </a:moveTo>
                <a:cubicBezTo>
                  <a:pt x="3430004" y="73582"/>
                  <a:pt x="3424146" y="70295"/>
                  <a:pt x="3418431" y="64009"/>
                </a:cubicBezTo>
                <a:cubicBezTo>
                  <a:pt x="3399571" y="43435"/>
                  <a:pt x="3411001" y="11431"/>
                  <a:pt x="3436147" y="11431"/>
                </a:cubicBezTo>
                <a:cubicBezTo>
                  <a:pt x="3445291" y="11431"/>
                  <a:pt x="3455007" y="14289"/>
                  <a:pt x="3459007" y="18289"/>
                </a:cubicBezTo>
                <a:cubicBezTo>
                  <a:pt x="3469294" y="28576"/>
                  <a:pt x="3467008" y="54294"/>
                  <a:pt x="3455578" y="64581"/>
                </a:cubicBezTo>
                <a:cubicBezTo>
                  <a:pt x="3448720" y="70867"/>
                  <a:pt x="3442291" y="73868"/>
                  <a:pt x="3436148" y="73725"/>
                </a:cubicBezTo>
                <a:close/>
                <a:moveTo>
                  <a:pt x="5707849" y="73725"/>
                </a:moveTo>
                <a:cubicBezTo>
                  <a:pt x="5701706" y="73868"/>
                  <a:pt x="5695277" y="70867"/>
                  <a:pt x="5688419" y="64581"/>
                </a:cubicBezTo>
                <a:cubicBezTo>
                  <a:pt x="5676989" y="54294"/>
                  <a:pt x="5674703" y="28576"/>
                  <a:pt x="5684990" y="18289"/>
                </a:cubicBezTo>
                <a:cubicBezTo>
                  <a:pt x="5688990" y="14289"/>
                  <a:pt x="5698706" y="11431"/>
                  <a:pt x="5707850" y="11431"/>
                </a:cubicBezTo>
                <a:cubicBezTo>
                  <a:pt x="5732996" y="11431"/>
                  <a:pt x="5744426" y="43435"/>
                  <a:pt x="5725566" y="64009"/>
                </a:cubicBezTo>
                <a:cubicBezTo>
                  <a:pt x="5719851" y="70295"/>
                  <a:pt x="5713993" y="73582"/>
                  <a:pt x="5707849" y="73725"/>
                </a:cubicBezTo>
                <a:close/>
                <a:moveTo>
                  <a:pt x="2647087" y="79077"/>
                </a:moveTo>
                <a:cubicBezTo>
                  <a:pt x="2641729" y="79434"/>
                  <a:pt x="2635871" y="76291"/>
                  <a:pt x="2625870" y="69719"/>
                </a:cubicBezTo>
                <a:cubicBezTo>
                  <a:pt x="2613868" y="62861"/>
                  <a:pt x="2609868" y="55431"/>
                  <a:pt x="2609868" y="42858"/>
                </a:cubicBezTo>
                <a:cubicBezTo>
                  <a:pt x="2609868" y="20570"/>
                  <a:pt x="2619012" y="11426"/>
                  <a:pt x="2641300" y="11426"/>
                </a:cubicBezTo>
                <a:cubicBezTo>
                  <a:pt x="2675590" y="11426"/>
                  <a:pt x="2689878" y="44573"/>
                  <a:pt x="2665303" y="67433"/>
                </a:cubicBezTo>
                <a:cubicBezTo>
                  <a:pt x="2657302" y="74862"/>
                  <a:pt x="2652444" y="78720"/>
                  <a:pt x="2647087" y="79077"/>
                </a:cubicBezTo>
                <a:close/>
                <a:moveTo>
                  <a:pt x="6496910" y="79077"/>
                </a:moveTo>
                <a:cubicBezTo>
                  <a:pt x="6491553" y="78720"/>
                  <a:pt x="6486695" y="74862"/>
                  <a:pt x="6478694" y="67433"/>
                </a:cubicBezTo>
                <a:cubicBezTo>
                  <a:pt x="6454119" y="44573"/>
                  <a:pt x="6468407" y="11426"/>
                  <a:pt x="6502697" y="11426"/>
                </a:cubicBezTo>
                <a:cubicBezTo>
                  <a:pt x="6524985" y="11426"/>
                  <a:pt x="6534129" y="20570"/>
                  <a:pt x="6534129" y="42858"/>
                </a:cubicBezTo>
                <a:cubicBezTo>
                  <a:pt x="6534129" y="55431"/>
                  <a:pt x="6530129" y="62861"/>
                  <a:pt x="6518127" y="69719"/>
                </a:cubicBezTo>
                <a:cubicBezTo>
                  <a:pt x="6508126" y="76291"/>
                  <a:pt x="6502268" y="79434"/>
                  <a:pt x="6496910" y="79077"/>
                </a:cubicBezTo>
                <a:close/>
                <a:moveTo>
                  <a:pt x="1181951" y="79301"/>
                </a:moveTo>
                <a:cubicBezTo>
                  <a:pt x="1174986" y="77622"/>
                  <a:pt x="1167985" y="73586"/>
                  <a:pt x="1161698" y="66871"/>
                </a:cubicBezTo>
                <a:cubicBezTo>
                  <a:pt x="1145125" y="49154"/>
                  <a:pt x="1145696" y="30866"/>
                  <a:pt x="1163984" y="14293"/>
                </a:cubicBezTo>
                <a:cubicBezTo>
                  <a:pt x="1182272" y="-2281"/>
                  <a:pt x="1184558" y="-2852"/>
                  <a:pt x="1206275" y="8578"/>
                </a:cubicBezTo>
                <a:cubicBezTo>
                  <a:pt x="1220563" y="16007"/>
                  <a:pt x="1223420" y="21151"/>
                  <a:pt x="1223420" y="39439"/>
                </a:cubicBezTo>
                <a:cubicBezTo>
                  <a:pt x="1223420" y="68156"/>
                  <a:pt x="1202846" y="84337"/>
                  <a:pt x="1181951" y="79301"/>
                </a:cubicBezTo>
                <a:close/>
                <a:moveTo>
                  <a:pt x="7962046" y="79301"/>
                </a:moveTo>
                <a:cubicBezTo>
                  <a:pt x="7941151" y="84337"/>
                  <a:pt x="7920577" y="68156"/>
                  <a:pt x="7920577" y="39439"/>
                </a:cubicBezTo>
                <a:cubicBezTo>
                  <a:pt x="7920577" y="21151"/>
                  <a:pt x="7923434" y="16007"/>
                  <a:pt x="7937722" y="8578"/>
                </a:cubicBezTo>
                <a:cubicBezTo>
                  <a:pt x="7959439" y="-2852"/>
                  <a:pt x="7961725" y="-2281"/>
                  <a:pt x="7980013" y="14293"/>
                </a:cubicBezTo>
                <a:cubicBezTo>
                  <a:pt x="7998301" y="30866"/>
                  <a:pt x="7998872" y="49154"/>
                  <a:pt x="7982299" y="66871"/>
                </a:cubicBezTo>
                <a:cubicBezTo>
                  <a:pt x="7976012" y="73586"/>
                  <a:pt x="7969011" y="77622"/>
                  <a:pt x="7962046" y="79301"/>
                </a:cubicBezTo>
                <a:close/>
                <a:moveTo>
                  <a:pt x="4098036" y="79377"/>
                </a:moveTo>
                <a:cubicBezTo>
                  <a:pt x="4091472" y="78619"/>
                  <a:pt x="4084471" y="75868"/>
                  <a:pt x="4077470" y="70868"/>
                </a:cubicBezTo>
                <a:cubicBezTo>
                  <a:pt x="4068326" y="64581"/>
                  <a:pt x="4064897" y="56580"/>
                  <a:pt x="4064897" y="39435"/>
                </a:cubicBezTo>
                <a:cubicBezTo>
                  <a:pt x="4064897" y="19433"/>
                  <a:pt x="4067183" y="16575"/>
                  <a:pt x="4083757" y="9146"/>
                </a:cubicBezTo>
                <a:cubicBezTo>
                  <a:pt x="4099187" y="2859"/>
                  <a:pt x="4104331" y="2859"/>
                  <a:pt x="4118047" y="9717"/>
                </a:cubicBezTo>
                <a:cubicBezTo>
                  <a:pt x="4130620" y="16004"/>
                  <a:pt x="4133477" y="21147"/>
                  <a:pt x="4133477" y="39435"/>
                </a:cubicBezTo>
                <a:cubicBezTo>
                  <a:pt x="4133477" y="66010"/>
                  <a:pt x="4117726" y="81654"/>
                  <a:pt x="4098036" y="79377"/>
                </a:cubicBezTo>
                <a:close/>
                <a:moveTo>
                  <a:pt x="5045961" y="79377"/>
                </a:moveTo>
                <a:cubicBezTo>
                  <a:pt x="5026271" y="81654"/>
                  <a:pt x="5010520" y="66010"/>
                  <a:pt x="5010520" y="39435"/>
                </a:cubicBezTo>
                <a:cubicBezTo>
                  <a:pt x="5010520" y="21147"/>
                  <a:pt x="5013377" y="16004"/>
                  <a:pt x="5025950" y="9717"/>
                </a:cubicBezTo>
                <a:cubicBezTo>
                  <a:pt x="5039666" y="2859"/>
                  <a:pt x="5044810" y="2859"/>
                  <a:pt x="5060240" y="9146"/>
                </a:cubicBezTo>
                <a:cubicBezTo>
                  <a:pt x="5076814" y="16575"/>
                  <a:pt x="5079100" y="19433"/>
                  <a:pt x="5079100" y="39435"/>
                </a:cubicBezTo>
                <a:cubicBezTo>
                  <a:pt x="5079100" y="56580"/>
                  <a:pt x="5075671" y="64581"/>
                  <a:pt x="5066527" y="70868"/>
                </a:cubicBezTo>
                <a:cubicBezTo>
                  <a:pt x="5059526" y="75868"/>
                  <a:pt x="5052525" y="78619"/>
                  <a:pt x="5045961" y="79377"/>
                </a:cubicBezTo>
                <a:close/>
                <a:moveTo>
                  <a:pt x="3041939" y="79438"/>
                </a:moveTo>
                <a:cubicBezTo>
                  <a:pt x="3033295" y="79867"/>
                  <a:pt x="3024437" y="75724"/>
                  <a:pt x="3016150" y="66866"/>
                </a:cubicBezTo>
                <a:cubicBezTo>
                  <a:pt x="3000148" y="49721"/>
                  <a:pt x="3000148" y="32004"/>
                  <a:pt x="3016150" y="17145"/>
                </a:cubicBezTo>
                <a:cubicBezTo>
                  <a:pt x="3050440" y="-14287"/>
                  <a:pt x="3095017" y="28004"/>
                  <a:pt x="3066442" y="64580"/>
                </a:cubicBezTo>
                <a:cubicBezTo>
                  <a:pt x="3059013" y="74009"/>
                  <a:pt x="3050583" y="79010"/>
                  <a:pt x="3041939" y="79438"/>
                </a:cubicBezTo>
                <a:close/>
                <a:moveTo>
                  <a:pt x="6102058" y="79438"/>
                </a:moveTo>
                <a:cubicBezTo>
                  <a:pt x="6093414" y="79010"/>
                  <a:pt x="6084984" y="74009"/>
                  <a:pt x="6077555" y="64580"/>
                </a:cubicBezTo>
                <a:cubicBezTo>
                  <a:pt x="6048980" y="28004"/>
                  <a:pt x="6093557" y="-14287"/>
                  <a:pt x="6127847" y="17145"/>
                </a:cubicBezTo>
                <a:cubicBezTo>
                  <a:pt x="6143849" y="32004"/>
                  <a:pt x="6143849" y="49721"/>
                  <a:pt x="6127847" y="66866"/>
                </a:cubicBezTo>
                <a:cubicBezTo>
                  <a:pt x="6119560" y="75724"/>
                  <a:pt x="6110702" y="79867"/>
                  <a:pt x="6102058" y="79438"/>
                </a:cubicBezTo>
                <a:close/>
                <a:moveTo>
                  <a:pt x="3838288" y="79515"/>
                </a:moveTo>
                <a:cubicBezTo>
                  <a:pt x="3827572" y="80873"/>
                  <a:pt x="3816714" y="79730"/>
                  <a:pt x="3810427" y="75444"/>
                </a:cubicBezTo>
                <a:cubicBezTo>
                  <a:pt x="3801855" y="69729"/>
                  <a:pt x="3790996" y="48583"/>
                  <a:pt x="3790996" y="37153"/>
                </a:cubicBezTo>
                <a:cubicBezTo>
                  <a:pt x="3790996" y="23437"/>
                  <a:pt x="3819571" y="6"/>
                  <a:pt x="3836716" y="6"/>
                </a:cubicBezTo>
                <a:cubicBezTo>
                  <a:pt x="3869863" y="6"/>
                  <a:pt x="3888723" y="45154"/>
                  <a:pt x="3865291" y="68586"/>
                </a:cubicBezTo>
                <a:cubicBezTo>
                  <a:pt x="3859576" y="74301"/>
                  <a:pt x="3849004" y="78158"/>
                  <a:pt x="3838288" y="79515"/>
                </a:cubicBezTo>
                <a:close/>
                <a:moveTo>
                  <a:pt x="5305709" y="79515"/>
                </a:moveTo>
                <a:cubicBezTo>
                  <a:pt x="5294993" y="78158"/>
                  <a:pt x="5284421" y="74301"/>
                  <a:pt x="5278706" y="68586"/>
                </a:cubicBezTo>
                <a:cubicBezTo>
                  <a:pt x="5255274" y="45154"/>
                  <a:pt x="5274134" y="6"/>
                  <a:pt x="5307281" y="6"/>
                </a:cubicBezTo>
                <a:cubicBezTo>
                  <a:pt x="5324426" y="6"/>
                  <a:pt x="5353001" y="23437"/>
                  <a:pt x="5353001" y="37153"/>
                </a:cubicBezTo>
                <a:cubicBezTo>
                  <a:pt x="5353001" y="48583"/>
                  <a:pt x="5342142" y="69729"/>
                  <a:pt x="5333570" y="75444"/>
                </a:cubicBezTo>
                <a:cubicBezTo>
                  <a:pt x="5327283" y="79730"/>
                  <a:pt x="5316425" y="80873"/>
                  <a:pt x="5305709" y="79515"/>
                </a:cubicBezTo>
                <a:close/>
                <a:moveTo>
                  <a:pt x="1052039" y="79516"/>
                </a:moveTo>
                <a:cubicBezTo>
                  <a:pt x="1042752" y="79873"/>
                  <a:pt x="1033895" y="76587"/>
                  <a:pt x="1027607" y="69729"/>
                </a:cubicBezTo>
                <a:cubicBezTo>
                  <a:pt x="1021892" y="64014"/>
                  <a:pt x="1017891" y="49727"/>
                  <a:pt x="1017891" y="38297"/>
                </a:cubicBezTo>
                <a:cubicBezTo>
                  <a:pt x="1017891" y="21152"/>
                  <a:pt x="1020750" y="16008"/>
                  <a:pt x="1035036" y="8579"/>
                </a:cubicBezTo>
                <a:cubicBezTo>
                  <a:pt x="1056753" y="-2851"/>
                  <a:pt x="1059040" y="-2280"/>
                  <a:pt x="1077327" y="14294"/>
                </a:cubicBezTo>
                <a:cubicBezTo>
                  <a:pt x="1095613" y="31439"/>
                  <a:pt x="1096186" y="51441"/>
                  <a:pt x="1079041" y="67443"/>
                </a:cubicBezTo>
                <a:cubicBezTo>
                  <a:pt x="1071040" y="75158"/>
                  <a:pt x="1061326" y="79159"/>
                  <a:pt x="1052039" y="79516"/>
                </a:cubicBezTo>
                <a:close/>
                <a:moveTo>
                  <a:pt x="8091958" y="79516"/>
                </a:moveTo>
                <a:cubicBezTo>
                  <a:pt x="8082671" y="79159"/>
                  <a:pt x="8072957" y="75158"/>
                  <a:pt x="8064956" y="67443"/>
                </a:cubicBezTo>
                <a:cubicBezTo>
                  <a:pt x="8047811" y="51441"/>
                  <a:pt x="8048384" y="31439"/>
                  <a:pt x="8066670" y="14294"/>
                </a:cubicBezTo>
                <a:cubicBezTo>
                  <a:pt x="8084957" y="-2280"/>
                  <a:pt x="8087244" y="-2851"/>
                  <a:pt x="8108961" y="8579"/>
                </a:cubicBezTo>
                <a:cubicBezTo>
                  <a:pt x="8123247" y="16008"/>
                  <a:pt x="8126106" y="21152"/>
                  <a:pt x="8126106" y="38297"/>
                </a:cubicBezTo>
                <a:cubicBezTo>
                  <a:pt x="8126106" y="49727"/>
                  <a:pt x="8122105" y="64014"/>
                  <a:pt x="8116390" y="69729"/>
                </a:cubicBezTo>
                <a:cubicBezTo>
                  <a:pt x="8110102" y="76587"/>
                  <a:pt x="8101245" y="79873"/>
                  <a:pt x="8091958" y="79516"/>
                </a:cubicBezTo>
                <a:close/>
                <a:moveTo>
                  <a:pt x="1853096" y="79942"/>
                </a:moveTo>
                <a:cubicBezTo>
                  <a:pt x="1843309" y="81156"/>
                  <a:pt x="1833022" y="76870"/>
                  <a:pt x="1823592" y="66869"/>
                </a:cubicBezTo>
                <a:cubicBezTo>
                  <a:pt x="1803590" y="45724"/>
                  <a:pt x="1808162" y="21721"/>
                  <a:pt x="1834451" y="8005"/>
                </a:cubicBezTo>
                <a:cubicBezTo>
                  <a:pt x="1849310" y="575"/>
                  <a:pt x="1852739" y="575"/>
                  <a:pt x="1863026" y="8005"/>
                </a:cubicBezTo>
                <a:cubicBezTo>
                  <a:pt x="1869884" y="12577"/>
                  <a:pt x="1878456" y="21721"/>
                  <a:pt x="1883600" y="28007"/>
                </a:cubicBezTo>
                <a:cubicBezTo>
                  <a:pt x="1891029" y="38866"/>
                  <a:pt x="1890458" y="42295"/>
                  <a:pt x="1879599" y="60011"/>
                </a:cubicBezTo>
                <a:cubicBezTo>
                  <a:pt x="1872170" y="72012"/>
                  <a:pt x="1862883" y="78727"/>
                  <a:pt x="1853096" y="79942"/>
                </a:cubicBezTo>
                <a:close/>
                <a:moveTo>
                  <a:pt x="7290901" y="79942"/>
                </a:moveTo>
                <a:cubicBezTo>
                  <a:pt x="7281114" y="78727"/>
                  <a:pt x="7271827" y="72012"/>
                  <a:pt x="7264398" y="60011"/>
                </a:cubicBezTo>
                <a:cubicBezTo>
                  <a:pt x="7253539" y="42295"/>
                  <a:pt x="7252968" y="38866"/>
                  <a:pt x="7260397" y="28007"/>
                </a:cubicBezTo>
                <a:cubicBezTo>
                  <a:pt x="7265541" y="21721"/>
                  <a:pt x="7274113" y="12577"/>
                  <a:pt x="7280971" y="8005"/>
                </a:cubicBezTo>
                <a:cubicBezTo>
                  <a:pt x="7291258" y="575"/>
                  <a:pt x="7294687" y="575"/>
                  <a:pt x="7309546" y="8005"/>
                </a:cubicBezTo>
                <a:cubicBezTo>
                  <a:pt x="7335835" y="21721"/>
                  <a:pt x="7340407" y="45724"/>
                  <a:pt x="7320405" y="66869"/>
                </a:cubicBezTo>
                <a:cubicBezTo>
                  <a:pt x="7310975" y="76870"/>
                  <a:pt x="7300688" y="81156"/>
                  <a:pt x="7290901" y="79942"/>
                </a:cubicBezTo>
                <a:close/>
                <a:moveTo>
                  <a:pt x="1713863" y="79944"/>
                </a:moveTo>
                <a:cubicBezTo>
                  <a:pt x="1703219" y="79015"/>
                  <a:pt x="1692932" y="74015"/>
                  <a:pt x="1686074" y="65157"/>
                </a:cubicBezTo>
                <a:cubicBezTo>
                  <a:pt x="1672358" y="47440"/>
                  <a:pt x="1671787" y="43440"/>
                  <a:pt x="1680931" y="26866"/>
                </a:cubicBezTo>
                <a:cubicBezTo>
                  <a:pt x="1695218" y="6"/>
                  <a:pt x="1715792" y="-6281"/>
                  <a:pt x="1739795" y="9150"/>
                </a:cubicBezTo>
                <a:cubicBezTo>
                  <a:pt x="1757512" y="20580"/>
                  <a:pt x="1759798" y="56013"/>
                  <a:pt x="1743796" y="70300"/>
                </a:cubicBezTo>
                <a:cubicBezTo>
                  <a:pt x="1735509" y="77729"/>
                  <a:pt x="1724508" y="80872"/>
                  <a:pt x="1713863" y="79944"/>
                </a:cubicBezTo>
                <a:close/>
                <a:moveTo>
                  <a:pt x="7430134" y="79944"/>
                </a:moveTo>
                <a:cubicBezTo>
                  <a:pt x="7419489" y="80872"/>
                  <a:pt x="7408488" y="77729"/>
                  <a:pt x="7400201" y="70300"/>
                </a:cubicBezTo>
                <a:cubicBezTo>
                  <a:pt x="7384199" y="56013"/>
                  <a:pt x="7386485" y="20580"/>
                  <a:pt x="7404202" y="9150"/>
                </a:cubicBezTo>
                <a:cubicBezTo>
                  <a:pt x="7428205" y="-6281"/>
                  <a:pt x="7448779" y="6"/>
                  <a:pt x="7463066" y="26866"/>
                </a:cubicBezTo>
                <a:cubicBezTo>
                  <a:pt x="7472210" y="43440"/>
                  <a:pt x="7471639" y="47440"/>
                  <a:pt x="7457923" y="65157"/>
                </a:cubicBezTo>
                <a:cubicBezTo>
                  <a:pt x="7451065" y="74015"/>
                  <a:pt x="7440778" y="79015"/>
                  <a:pt x="7430134" y="79944"/>
                </a:cubicBezTo>
                <a:close/>
                <a:moveTo>
                  <a:pt x="127815" y="80007"/>
                </a:moveTo>
                <a:cubicBezTo>
                  <a:pt x="122671" y="80007"/>
                  <a:pt x="112383" y="73721"/>
                  <a:pt x="105525" y="66291"/>
                </a:cubicBezTo>
                <a:cubicBezTo>
                  <a:pt x="77521" y="36573"/>
                  <a:pt x="106668" y="-5146"/>
                  <a:pt x="143816" y="12570"/>
                </a:cubicBezTo>
                <a:cubicBezTo>
                  <a:pt x="164392" y="22857"/>
                  <a:pt x="167820" y="47432"/>
                  <a:pt x="150103" y="66291"/>
                </a:cubicBezTo>
                <a:cubicBezTo>
                  <a:pt x="143245" y="73721"/>
                  <a:pt x="132958" y="80007"/>
                  <a:pt x="127815" y="80007"/>
                </a:cubicBezTo>
                <a:close/>
                <a:moveTo>
                  <a:pt x="2113498" y="80007"/>
                </a:moveTo>
                <a:cubicBezTo>
                  <a:pt x="2111212" y="80007"/>
                  <a:pt x="2102640" y="74864"/>
                  <a:pt x="2094067" y="68006"/>
                </a:cubicBezTo>
                <a:cubicBezTo>
                  <a:pt x="2071779" y="50289"/>
                  <a:pt x="2074636" y="25715"/>
                  <a:pt x="2100354" y="11999"/>
                </a:cubicBezTo>
                <a:cubicBezTo>
                  <a:pt x="2123214" y="-3"/>
                  <a:pt x="2147788" y="17142"/>
                  <a:pt x="2147788" y="45717"/>
                </a:cubicBezTo>
                <a:cubicBezTo>
                  <a:pt x="2147788" y="55433"/>
                  <a:pt x="2123214" y="80007"/>
                  <a:pt x="2113498" y="80007"/>
                </a:cubicBezTo>
                <a:close/>
                <a:moveTo>
                  <a:pt x="7030499" y="80007"/>
                </a:moveTo>
                <a:cubicBezTo>
                  <a:pt x="7020783" y="80007"/>
                  <a:pt x="6996209" y="55433"/>
                  <a:pt x="6996209" y="45717"/>
                </a:cubicBezTo>
                <a:cubicBezTo>
                  <a:pt x="6996209" y="17142"/>
                  <a:pt x="7020783" y="-3"/>
                  <a:pt x="7043643" y="11999"/>
                </a:cubicBezTo>
                <a:cubicBezTo>
                  <a:pt x="7069361" y="25715"/>
                  <a:pt x="7072218" y="50289"/>
                  <a:pt x="7049930" y="68006"/>
                </a:cubicBezTo>
                <a:cubicBezTo>
                  <a:pt x="7041357" y="74864"/>
                  <a:pt x="7032785" y="80007"/>
                  <a:pt x="7030499" y="80007"/>
                </a:cubicBezTo>
                <a:close/>
                <a:moveTo>
                  <a:pt x="9016182" y="80007"/>
                </a:moveTo>
                <a:cubicBezTo>
                  <a:pt x="9011039" y="80007"/>
                  <a:pt x="9000752" y="73721"/>
                  <a:pt x="8993894" y="66291"/>
                </a:cubicBezTo>
                <a:cubicBezTo>
                  <a:pt x="8976177" y="47432"/>
                  <a:pt x="8979605" y="22857"/>
                  <a:pt x="9000181" y="12570"/>
                </a:cubicBezTo>
                <a:cubicBezTo>
                  <a:pt x="9037329" y="-5146"/>
                  <a:pt x="9066476" y="36573"/>
                  <a:pt x="9038472" y="66291"/>
                </a:cubicBezTo>
                <a:cubicBezTo>
                  <a:pt x="9031614" y="73721"/>
                  <a:pt x="9021326" y="80007"/>
                  <a:pt x="9016182" y="80007"/>
                </a:cubicBezTo>
                <a:close/>
                <a:moveTo>
                  <a:pt x="256554" y="80015"/>
                </a:moveTo>
                <a:cubicBezTo>
                  <a:pt x="244910" y="79158"/>
                  <a:pt x="233909" y="74300"/>
                  <a:pt x="228194" y="65728"/>
                </a:cubicBezTo>
                <a:cubicBezTo>
                  <a:pt x="215049" y="46297"/>
                  <a:pt x="216764" y="30295"/>
                  <a:pt x="233338" y="14293"/>
                </a:cubicBezTo>
                <a:cubicBezTo>
                  <a:pt x="249911" y="-2852"/>
                  <a:pt x="269912" y="-3995"/>
                  <a:pt x="286486" y="11435"/>
                </a:cubicBezTo>
                <a:cubicBezTo>
                  <a:pt x="302488" y="26294"/>
                  <a:pt x="303058" y="57155"/>
                  <a:pt x="288772" y="70300"/>
                </a:cubicBezTo>
                <a:cubicBezTo>
                  <a:pt x="280484" y="77729"/>
                  <a:pt x="268198" y="80872"/>
                  <a:pt x="256554" y="80015"/>
                </a:cubicBezTo>
                <a:close/>
                <a:moveTo>
                  <a:pt x="1318652" y="80015"/>
                </a:moveTo>
                <a:cubicBezTo>
                  <a:pt x="1304364" y="80015"/>
                  <a:pt x="1296363" y="76586"/>
                  <a:pt x="1290648" y="67442"/>
                </a:cubicBezTo>
                <a:cubicBezTo>
                  <a:pt x="1274075" y="41153"/>
                  <a:pt x="1274075" y="34295"/>
                  <a:pt x="1291220" y="16579"/>
                </a:cubicBezTo>
                <a:cubicBezTo>
                  <a:pt x="1300364" y="7435"/>
                  <a:pt x="1311794" y="5"/>
                  <a:pt x="1316366" y="5"/>
                </a:cubicBezTo>
                <a:cubicBezTo>
                  <a:pt x="1330653" y="5"/>
                  <a:pt x="1360371" y="28580"/>
                  <a:pt x="1360371" y="41725"/>
                </a:cubicBezTo>
                <a:cubicBezTo>
                  <a:pt x="1359800" y="62870"/>
                  <a:pt x="1340940" y="80015"/>
                  <a:pt x="1318652" y="80015"/>
                </a:cubicBezTo>
                <a:close/>
                <a:moveTo>
                  <a:pt x="3698050" y="80015"/>
                </a:moveTo>
                <a:cubicBezTo>
                  <a:pt x="3680333" y="80015"/>
                  <a:pt x="3675761" y="77158"/>
                  <a:pt x="3668332" y="62870"/>
                </a:cubicBezTo>
                <a:cubicBezTo>
                  <a:pt x="3658045" y="42868"/>
                  <a:pt x="3660902" y="27437"/>
                  <a:pt x="3678619" y="11435"/>
                </a:cubicBezTo>
                <a:cubicBezTo>
                  <a:pt x="3692906" y="-2281"/>
                  <a:pt x="3707194" y="-2852"/>
                  <a:pt x="3725482" y="9149"/>
                </a:cubicBezTo>
                <a:cubicBezTo>
                  <a:pt x="3736340" y="16579"/>
                  <a:pt x="3739769" y="23437"/>
                  <a:pt x="3739769" y="40010"/>
                </a:cubicBezTo>
                <a:cubicBezTo>
                  <a:pt x="3739769" y="66299"/>
                  <a:pt x="3726053" y="80015"/>
                  <a:pt x="3698050" y="80015"/>
                </a:cubicBezTo>
                <a:close/>
                <a:moveTo>
                  <a:pt x="5445947" y="80015"/>
                </a:moveTo>
                <a:cubicBezTo>
                  <a:pt x="5417944" y="80015"/>
                  <a:pt x="5404228" y="66299"/>
                  <a:pt x="5404228" y="40010"/>
                </a:cubicBezTo>
                <a:cubicBezTo>
                  <a:pt x="5404228" y="23437"/>
                  <a:pt x="5407657" y="16579"/>
                  <a:pt x="5418515" y="9149"/>
                </a:cubicBezTo>
                <a:cubicBezTo>
                  <a:pt x="5436803" y="-2852"/>
                  <a:pt x="5451091" y="-2281"/>
                  <a:pt x="5465378" y="11435"/>
                </a:cubicBezTo>
                <a:cubicBezTo>
                  <a:pt x="5483095" y="27437"/>
                  <a:pt x="5485952" y="42868"/>
                  <a:pt x="5475665" y="62870"/>
                </a:cubicBezTo>
                <a:cubicBezTo>
                  <a:pt x="5468236" y="77158"/>
                  <a:pt x="5463664" y="80015"/>
                  <a:pt x="5445947" y="80015"/>
                </a:cubicBezTo>
                <a:close/>
                <a:moveTo>
                  <a:pt x="7825345" y="80015"/>
                </a:moveTo>
                <a:cubicBezTo>
                  <a:pt x="7803057" y="80015"/>
                  <a:pt x="7784197" y="62870"/>
                  <a:pt x="7783626" y="41725"/>
                </a:cubicBezTo>
                <a:cubicBezTo>
                  <a:pt x="7783626" y="28580"/>
                  <a:pt x="7813344" y="5"/>
                  <a:pt x="7827631" y="5"/>
                </a:cubicBezTo>
                <a:cubicBezTo>
                  <a:pt x="7832203" y="5"/>
                  <a:pt x="7843633" y="7435"/>
                  <a:pt x="7852777" y="16579"/>
                </a:cubicBezTo>
                <a:cubicBezTo>
                  <a:pt x="7869922" y="34295"/>
                  <a:pt x="7869922" y="41153"/>
                  <a:pt x="7853349" y="67442"/>
                </a:cubicBezTo>
                <a:cubicBezTo>
                  <a:pt x="7847634" y="76586"/>
                  <a:pt x="7839633" y="80015"/>
                  <a:pt x="7825345" y="80015"/>
                </a:cubicBezTo>
                <a:close/>
                <a:moveTo>
                  <a:pt x="8887443" y="80015"/>
                </a:moveTo>
                <a:cubicBezTo>
                  <a:pt x="8875799" y="80872"/>
                  <a:pt x="8863513" y="77729"/>
                  <a:pt x="8855225" y="70300"/>
                </a:cubicBezTo>
                <a:cubicBezTo>
                  <a:pt x="8840939" y="57155"/>
                  <a:pt x="8841509" y="26294"/>
                  <a:pt x="8857511" y="11435"/>
                </a:cubicBezTo>
                <a:cubicBezTo>
                  <a:pt x="8874085" y="-3995"/>
                  <a:pt x="8894086" y="-2852"/>
                  <a:pt x="8910659" y="14293"/>
                </a:cubicBezTo>
                <a:cubicBezTo>
                  <a:pt x="8927233" y="30295"/>
                  <a:pt x="8928948" y="46297"/>
                  <a:pt x="8915803" y="65728"/>
                </a:cubicBezTo>
                <a:cubicBezTo>
                  <a:pt x="8910088" y="74300"/>
                  <a:pt x="8899087" y="79158"/>
                  <a:pt x="8887443" y="80015"/>
                </a:cubicBezTo>
                <a:close/>
                <a:moveTo>
                  <a:pt x="525523" y="80158"/>
                </a:moveTo>
                <a:cubicBezTo>
                  <a:pt x="514665" y="80586"/>
                  <a:pt x="503520" y="77157"/>
                  <a:pt x="496949" y="69728"/>
                </a:cubicBezTo>
                <a:cubicBezTo>
                  <a:pt x="473516" y="44010"/>
                  <a:pt x="498092" y="-5710"/>
                  <a:pt x="529524" y="2291"/>
                </a:cubicBezTo>
                <a:cubicBezTo>
                  <a:pt x="560385" y="9720"/>
                  <a:pt x="571244" y="40581"/>
                  <a:pt x="552384" y="67442"/>
                </a:cubicBezTo>
                <a:cubicBezTo>
                  <a:pt x="546955" y="75443"/>
                  <a:pt x="536382" y="79729"/>
                  <a:pt x="525523" y="80158"/>
                </a:cubicBezTo>
                <a:close/>
                <a:moveTo>
                  <a:pt x="8618474" y="80158"/>
                </a:moveTo>
                <a:cubicBezTo>
                  <a:pt x="8607615" y="79729"/>
                  <a:pt x="8597042" y="75443"/>
                  <a:pt x="8591613" y="67442"/>
                </a:cubicBezTo>
                <a:cubicBezTo>
                  <a:pt x="8572753" y="40581"/>
                  <a:pt x="8583612" y="9720"/>
                  <a:pt x="8614473" y="2291"/>
                </a:cubicBezTo>
                <a:cubicBezTo>
                  <a:pt x="8645905" y="-5710"/>
                  <a:pt x="8670481" y="44010"/>
                  <a:pt x="8647048" y="69728"/>
                </a:cubicBezTo>
                <a:cubicBezTo>
                  <a:pt x="8640477" y="77157"/>
                  <a:pt x="8629332" y="80586"/>
                  <a:pt x="8618474" y="80158"/>
                </a:cubicBezTo>
                <a:close/>
                <a:moveTo>
                  <a:pt x="4496742" y="80444"/>
                </a:moveTo>
                <a:cubicBezTo>
                  <a:pt x="4483311" y="80873"/>
                  <a:pt x="4469452" y="77730"/>
                  <a:pt x="4463737" y="70872"/>
                </a:cubicBezTo>
                <a:cubicBezTo>
                  <a:pt x="4452879" y="57728"/>
                  <a:pt x="4454593" y="25152"/>
                  <a:pt x="4467166" y="11436"/>
                </a:cubicBezTo>
                <a:cubicBezTo>
                  <a:pt x="4480882" y="-3423"/>
                  <a:pt x="4510600" y="-3994"/>
                  <a:pt x="4524316" y="11436"/>
                </a:cubicBezTo>
                <a:cubicBezTo>
                  <a:pt x="4530031" y="17723"/>
                  <a:pt x="4538032" y="22866"/>
                  <a:pt x="4542604" y="22866"/>
                </a:cubicBezTo>
                <a:cubicBezTo>
                  <a:pt x="4547176" y="22866"/>
                  <a:pt x="4550034" y="29724"/>
                  <a:pt x="4550034" y="40011"/>
                </a:cubicBezTo>
                <a:cubicBezTo>
                  <a:pt x="4550034" y="51441"/>
                  <a:pt x="4547176" y="57156"/>
                  <a:pt x="4541461" y="57156"/>
                </a:cubicBezTo>
                <a:cubicBezTo>
                  <a:pt x="4536889" y="57156"/>
                  <a:pt x="4530603" y="62300"/>
                  <a:pt x="4527174" y="68586"/>
                </a:cubicBezTo>
                <a:cubicBezTo>
                  <a:pt x="4523174" y="76015"/>
                  <a:pt x="4510172" y="80016"/>
                  <a:pt x="4496742" y="80444"/>
                </a:cubicBezTo>
                <a:close/>
                <a:moveTo>
                  <a:pt x="4647255" y="80444"/>
                </a:moveTo>
                <a:cubicBezTo>
                  <a:pt x="4633825" y="80016"/>
                  <a:pt x="4620823" y="76015"/>
                  <a:pt x="4616823" y="68586"/>
                </a:cubicBezTo>
                <a:cubicBezTo>
                  <a:pt x="4613394" y="62300"/>
                  <a:pt x="4607108" y="57156"/>
                  <a:pt x="4602536" y="57156"/>
                </a:cubicBezTo>
                <a:cubicBezTo>
                  <a:pt x="4596821" y="57156"/>
                  <a:pt x="4593963" y="51441"/>
                  <a:pt x="4593963" y="40011"/>
                </a:cubicBezTo>
                <a:cubicBezTo>
                  <a:pt x="4593963" y="29724"/>
                  <a:pt x="4596821" y="22866"/>
                  <a:pt x="4601393" y="22866"/>
                </a:cubicBezTo>
                <a:cubicBezTo>
                  <a:pt x="4605965" y="22866"/>
                  <a:pt x="4613966" y="17723"/>
                  <a:pt x="4619681" y="11436"/>
                </a:cubicBezTo>
                <a:cubicBezTo>
                  <a:pt x="4633397" y="-3994"/>
                  <a:pt x="4663115" y="-3423"/>
                  <a:pt x="4676831" y="11436"/>
                </a:cubicBezTo>
                <a:cubicBezTo>
                  <a:pt x="4689404" y="25152"/>
                  <a:pt x="4691118" y="57728"/>
                  <a:pt x="4680260" y="70872"/>
                </a:cubicBezTo>
                <a:cubicBezTo>
                  <a:pt x="4674545" y="77730"/>
                  <a:pt x="4660686" y="80873"/>
                  <a:pt x="4647255" y="80444"/>
                </a:cubicBezTo>
                <a:close/>
                <a:moveTo>
                  <a:pt x="2524778" y="84939"/>
                </a:moveTo>
                <a:cubicBezTo>
                  <a:pt x="2516491" y="87725"/>
                  <a:pt x="2507490" y="87153"/>
                  <a:pt x="2496917" y="83439"/>
                </a:cubicBezTo>
                <a:cubicBezTo>
                  <a:pt x="2474629" y="75438"/>
                  <a:pt x="2467199" y="65722"/>
                  <a:pt x="2467199" y="42862"/>
                </a:cubicBezTo>
                <a:cubicBezTo>
                  <a:pt x="2467199" y="14287"/>
                  <a:pt x="2480915" y="0"/>
                  <a:pt x="2509490" y="0"/>
                </a:cubicBezTo>
                <a:cubicBezTo>
                  <a:pt x="2550638" y="0"/>
                  <a:pt x="2572355" y="37147"/>
                  <a:pt x="2548352" y="66294"/>
                </a:cubicBezTo>
                <a:cubicBezTo>
                  <a:pt x="2540637" y="76009"/>
                  <a:pt x="2533065" y="82153"/>
                  <a:pt x="2524778" y="84939"/>
                </a:cubicBezTo>
                <a:close/>
                <a:moveTo>
                  <a:pt x="6619219" y="84939"/>
                </a:moveTo>
                <a:cubicBezTo>
                  <a:pt x="6610932" y="82153"/>
                  <a:pt x="6603360" y="76009"/>
                  <a:pt x="6595645" y="66294"/>
                </a:cubicBezTo>
                <a:cubicBezTo>
                  <a:pt x="6571642" y="37147"/>
                  <a:pt x="6593359" y="0"/>
                  <a:pt x="6634507" y="0"/>
                </a:cubicBezTo>
                <a:cubicBezTo>
                  <a:pt x="6663082" y="0"/>
                  <a:pt x="6676798" y="14287"/>
                  <a:pt x="6676798" y="42862"/>
                </a:cubicBezTo>
                <a:cubicBezTo>
                  <a:pt x="6676798" y="65722"/>
                  <a:pt x="6669368" y="75438"/>
                  <a:pt x="6647080" y="83439"/>
                </a:cubicBezTo>
                <a:cubicBezTo>
                  <a:pt x="6636507" y="87153"/>
                  <a:pt x="6627506" y="87725"/>
                  <a:pt x="6619219" y="84939"/>
                </a:cubicBezTo>
                <a:close/>
                <a:moveTo>
                  <a:pt x="1047612" y="177486"/>
                </a:moveTo>
                <a:cubicBezTo>
                  <a:pt x="1041325" y="174057"/>
                  <a:pt x="1041897" y="171771"/>
                  <a:pt x="1049897" y="168914"/>
                </a:cubicBezTo>
                <a:cubicBezTo>
                  <a:pt x="1061327" y="164342"/>
                  <a:pt x="1068184" y="168914"/>
                  <a:pt x="1060184" y="176915"/>
                </a:cubicBezTo>
                <a:cubicBezTo>
                  <a:pt x="1057328" y="179772"/>
                  <a:pt x="1051613" y="179772"/>
                  <a:pt x="1047612" y="177486"/>
                </a:cubicBezTo>
                <a:close/>
                <a:moveTo>
                  <a:pt x="8096385" y="177486"/>
                </a:moveTo>
                <a:cubicBezTo>
                  <a:pt x="8092384" y="179772"/>
                  <a:pt x="8086669" y="179772"/>
                  <a:pt x="8083813" y="176915"/>
                </a:cubicBezTo>
                <a:cubicBezTo>
                  <a:pt x="8075813" y="168914"/>
                  <a:pt x="8082670" y="164342"/>
                  <a:pt x="8094100" y="168914"/>
                </a:cubicBezTo>
                <a:cubicBezTo>
                  <a:pt x="8102100" y="171771"/>
                  <a:pt x="8102672" y="174057"/>
                  <a:pt x="8096385" y="177486"/>
                </a:cubicBezTo>
                <a:close/>
                <a:moveTo>
                  <a:pt x="257344" y="181485"/>
                </a:moveTo>
                <a:cubicBezTo>
                  <a:pt x="251629" y="182628"/>
                  <a:pt x="247628" y="179771"/>
                  <a:pt x="247628" y="174627"/>
                </a:cubicBezTo>
                <a:cubicBezTo>
                  <a:pt x="247628" y="168912"/>
                  <a:pt x="252772" y="165483"/>
                  <a:pt x="259630" y="165483"/>
                </a:cubicBezTo>
                <a:cubicBezTo>
                  <a:pt x="273345" y="165483"/>
                  <a:pt x="271630" y="178628"/>
                  <a:pt x="257344" y="181485"/>
                </a:cubicBezTo>
                <a:close/>
                <a:moveTo>
                  <a:pt x="8886653" y="181485"/>
                </a:moveTo>
                <a:cubicBezTo>
                  <a:pt x="8872367" y="178628"/>
                  <a:pt x="8870652" y="165483"/>
                  <a:pt x="8884367" y="165483"/>
                </a:cubicBezTo>
                <a:cubicBezTo>
                  <a:pt x="8891225" y="165483"/>
                  <a:pt x="8896369" y="168912"/>
                  <a:pt x="8896369" y="174627"/>
                </a:cubicBezTo>
                <a:cubicBezTo>
                  <a:pt x="8896369" y="179771"/>
                  <a:pt x="8892368" y="182628"/>
                  <a:pt x="8886653" y="181485"/>
                </a:cubicBezTo>
                <a:close/>
                <a:moveTo>
                  <a:pt x="1456173" y="182413"/>
                </a:moveTo>
                <a:cubicBezTo>
                  <a:pt x="1452315" y="183484"/>
                  <a:pt x="1447600" y="182627"/>
                  <a:pt x="1444171" y="179198"/>
                </a:cubicBezTo>
                <a:cubicBezTo>
                  <a:pt x="1439028" y="173483"/>
                  <a:pt x="1445314" y="165482"/>
                  <a:pt x="1455030" y="165482"/>
                </a:cubicBezTo>
                <a:cubicBezTo>
                  <a:pt x="1459602" y="165482"/>
                  <a:pt x="1463031" y="169483"/>
                  <a:pt x="1463031" y="174055"/>
                </a:cubicBezTo>
                <a:cubicBezTo>
                  <a:pt x="1463031" y="178341"/>
                  <a:pt x="1460031" y="181341"/>
                  <a:pt x="1456173" y="182413"/>
                </a:cubicBezTo>
                <a:close/>
                <a:moveTo>
                  <a:pt x="2911203" y="182413"/>
                </a:moveTo>
                <a:cubicBezTo>
                  <a:pt x="2907345" y="183484"/>
                  <a:pt x="2902630" y="182627"/>
                  <a:pt x="2899201" y="179198"/>
                </a:cubicBezTo>
                <a:cubicBezTo>
                  <a:pt x="2894058" y="173483"/>
                  <a:pt x="2900344" y="165482"/>
                  <a:pt x="2910060" y="165482"/>
                </a:cubicBezTo>
                <a:cubicBezTo>
                  <a:pt x="2914632" y="165482"/>
                  <a:pt x="2918061" y="169483"/>
                  <a:pt x="2918061" y="174055"/>
                </a:cubicBezTo>
                <a:cubicBezTo>
                  <a:pt x="2918061" y="178341"/>
                  <a:pt x="2915061" y="181341"/>
                  <a:pt x="2911203" y="182413"/>
                </a:cubicBezTo>
                <a:close/>
                <a:moveTo>
                  <a:pt x="6232794" y="182413"/>
                </a:moveTo>
                <a:cubicBezTo>
                  <a:pt x="6228936" y="181341"/>
                  <a:pt x="6225936" y="178341"/>
                  <a:pt x="6225936" y="174055"/>
                </a:cubicBezTo>
                <a:cubicBezTo>
                  <a:pt x="6225936" y="169483"/>
                  <a:pt x="6229365" y="165482"/>
                  <a:pt x="6233937" y="165482"/>
                </a:cubicBezTo>
                <a:cubicBezTo>
                  <a:pt x="6243653" y="165482"/>
                  <a:pt x="6249939" y="173483"/>
                  <a:pt x="6244796" y="179198"/>
                </a:cubicBezTo>
                <a:cubicBezTo>
                  <a:pt x="6241367" y="182627"/>
                  <a:pt x="6236652" y="183484"/>
                  <a:pt x="6232794" y="182413"/>
                </a:cubicBezTo>
                <a:close/>
                <a:moveTo>
                  <a:pt x="7687824" y="182413"/>
                </a:moveTo>
                <a:cubicBezTo>
                  <a:pt x="7683966" y="181341"/>
                  <a:pt x="7680966" y="178341"/>
                  <a:pt x="7680966" y="174055"/>
                </a:cubicBezTo>
                <a:cubicBezTo>
                  <a:pt x="7680966" y="169483"/>
                  <a:pt x="7684395" y="165482"/>
                  <a:pt x="7688967" y="165482"/>
                </a:cubicBezTo>
                <a:cubicBezTo>
                  <a:pt x="7698683" y="165482"/>
                  <a:pt x="7704969" y="173483"/>
                  <a:pt x="7699826" y="179198"/>
                </a:cubicBezTo>
                <a:cubicBezTo>
                  <a:pt x="7696397" y="182627"/>
                  <a:pt x="7691682" y="183484"/>
                  <a:pt x="7687824" y="182413"/>
                </a:cubicBezTo>
                <a:close/>
                <a:moveTo>
                  <a:pt x="1186273" y="182554"/>
                </a:moveTo>
                <a:cubicBezTo>
                  <a:pt x="1181701" y="182482"/>
                  <a:pt x="1177129" y="180625"/>
                  <a:pt x="1174843" y="176911"/>
                </a:cubicBezTo>
                <a:cubicBezTo>
                  <a:pt x="1170271" y="170053"/>
                  <a:pt x="1186273" y="163195"/>
                  <a:pt x="1194846" y="168338"/>
                </a:cubicBezTo>
                <a:cubicBezTo>
                  <a:pt x="1198275" y="170053"/>
                  <a:pt x="1199418" y="174625"/>
                  <a:pt x="1197703" y="177482"/>
                </a:cubicBezTo>
                <a:cubicBezTo>
                  <a:pt x="1195417" y="180911"/>
                  <a:pt x="1190845" y="182625"/>
                  <a:pt x="1186273" y="182554"/>
                </a:cubicBezTo>
                <a:close/>
                <a:moveTo>
                  <a:pt x="7957724" y="182554"/>
                </a:moveTo>
                <a:cubicBezTo>
                  <a:pt x="7953152" y="182625"/>
                  <a:pt x="7948580" y="180911"/>
                  <a:pt x="7946294" y="177482"/>
                </a:cubicBezTo>
                <a:cubicBezTo>
                  <a:pt x="7944579" y="174625"/>
                  <a:pt x="7945722" y="170053"/>
                  <a:pt x="7949151" y="168338"/>
                </a:cubicBezTo>
                <a:cubicBezTo>
                  <a:pt x="7957724" y="163195"/>
                  <a:pt x="7973726" y="170053"/>
                  <a:pt x="7969154" y="176911"/>
                </a:cubicBezTo>
                <a:cubicBezTo>
                  <a:pt x="7966868" y="180625"/>
                  <a:pt x="7962296" y="182482"/>
                  <a:pt x="7957724" y="182554"/>
                </a:cubicBezTo>
                <a:close/>
                <a:moveTo>
                  <a:pt x="4230425" y="182626"/>
                </a:moveTo>
                <a:cubicBezTo>
                  <a:pt x="4227568" y="182626"/>
                  <a:pt x="4224139" y="180340"/>
                  <a:pt x="4221853" y="177483"/>
                </a:cubicBezTo>
                <a:cubicBezTo>
                  <a:pt x="4217852" y="170625"/>
                  <a:pt x="4228711" y="163767"/>
                  <a:pt x="4236140" y="168339"/>
                </a:cubicBezTo>
                <a:cubicBezTo>
                  <a:pt x="4242427" y="172339"/>
                  <a:pt x="4238426" y="182626"/>
                  <a:pt x="4230425" y="182626"/>
                </a:cubicBezTo>
                <a:close/>
                <a:moveTo>
                  <a:pt x="4913572" y="182626"/>
                </a:moveTo>
                <a:cubicBezTo>
                  <a:pt x="4905571" y="182626"/>
                  <a:pt x="4901570" y="172339"/>
                  <a:pt x="4907857" y="168339"/>
                </a:cubicBezTo>
                <a:cubicBezTo>
                  <a:pt x="4915286" y="163767"/>
                  <a:pt x="4926145" y="170625"/>
                  <a:pt x="4922144" y="177483"/>
                </a:cubicBezTo>
                <a:cubicBezTo>
                  <a:pt x="4919858" y="180340"/>
                  <a:pt x="4916429" y="182626"/>
                  <a:pt x="4913572" y="182626"/>
                </a:cubicBezTo>
                <a:close/>
                <a:moveTo>
                  <a:pt x="524383" y="182630"/>
                </a:moveTo>
                <a:cubicBezTo>
                  <a:pt x="515811" y="182630"/>
                  <a:pt x="510095" y="179201"/>
                  <a:pt x="510095" y="174629"/>
                </a:cubicBezTo>
                <a:cubicBezTo>
                  <a:pt x="510095" y="166628"/>
                  <a:pt x="529526" y="158627"/>
                  <a:pt x="535241" y="164342"/>
                </a:cubicBezTo>
                <a:cubicBezTo>
                  <a:pt x="543814" y="172343"/>
                  <a:pt x="537528" y="182630"/>
                  <a:pt x="524383" y="182630"/>
                </a:cubicBezTo>
                <a:close/>
                <a:moveTo>
                  <a:pt x="8619614" y="182630"/>
                </a:moveTo>
                <a:cubicBezTo>
                  <a:pt x="8606469" y="182630"/>
                  <a:pt x="8600183" y="172343"/>
                  <a:pt x="8608756" y="164342"/>
                </a:cubicBezTo>
                <a:cubicBezTo>
                  <a:pt x="8614471" y="158627"/>
                  <a:pt x="8633902" y="166628"/>
                  <a:pt x="8633902" y="174629"/>
                </a:cubicBezTo>
                <a:cubicBezTo>
                  <a:pt x="8633902" y="179201"/>
                  <a:pt x="8628186" y="182630"/>
                  <a:pt x="8619614" y="182630"/>
                </a:cubicBezTo>
                <a:close/>
                <a:moveTo>
                  <a:pt x="2250019" y="187771"/>
                </a:moveTo>
                <a:cubicBezTo>
                  <a:pt x="2245590" y="188771"/>
                  <a:pt x="2240732" y="187771"/>
                  <a:pt x="2237303" y="184342"/>
                </a:cubicBezTo>
                <a:cubicBezTo>
                  <a:pt x="2230445" y="178056"/>
                  <a:pt x="2232731" y="159768"/>
                  <a:pt x="2240732" y="159768"/>
                </a:cubicBezTo>
                <a:cubicBezTo>
                  <a:pt x="2253305" y="159768"/>
                  <a:pt x="2263592" y="170055"/>
                  <a:pt x="2260163" y="179199"/>
                </a:cubicBezTo>
                <a:cubicBezTo>
                  <a:pt x="2258449" y="183771"/>
                  <a:pt x="2254448" y="186771"/>
                  <a:pt x="2250019" y="187771"/>
                </a:cubicBezTo>
                <a:close/>
                <a:moveTo>
                  <a:pt x="6893978" y="187771"/>
                </a:moveTo>
                <a:cubicBezTo>
                  <a:pt x="6889549" y="186771"/>
                  <a:pt x="6885548" y="183771"/>
                  <a:pt x="6883834" y="179199"/>
                </a:cubicBezTo>
                <a:cubicBezTo>
                  <a:pt x="6880405" y="170055"/>
                  <a:pt x="6890692" y="159768"/>
                  <a:pt x="6903265" y="159768"/>
                </a:cubicBezTo>
                <a:cubicBezTo>
                  <a:pt x="6911266" y="159768"/>
                  <a:pt x="6913552" y="178056"/>
                  <a:pt x="6906694" y="184342"/>
                </a:cubicBezTo>
                <a:cubicBezTo>
                  <a:pt x="6903265" y="187771"/>
                  <a:pt x="6898407" y="188771"/>
                  <a:pt x="6893978" y="187771"/>
                </a:cubicBezTo>
                <a:close/>
                <a:moveTo>
                  <a:pt x="1711644" y="188270"/>
                </a:moveTo>
                <a:cubicBezTo>
                  <a:pt x="1706358" y="186770"/>
                  <a:pt x="1702643" y="181770"/>
                  <a:pt x="1702643" y="174055"/>
                </a:cubicBezTo>
                <a:cubicBezTo>
                  <a:pt x="1702643" y="163768"/>
                  <a:pt x="1705500" y="159767"/>
                  <a:pt x="1713501" y="159767"/>
                </a:cubicBezTo>
                <a:cubicBezTo>
                  <a:pt x="1728360" y="159767"/>
                  <a:pt x="1738647" y="172912"/>
                  <a:pt x="1730075" y="181484"/>
                </a:cubicBezTo>
                <a:cubicBezTo>
                  <a:pt x="1723789" y="187770"/>
                  <a:pt x="1716931" y="189771"/>
                  <a:pt x="1711644" y="188270"/>
                </a:cubicBezTo>
                <a:close/>
                <a:moveTo>
                  <a:pt x="7432353" y="188270"/>
                </a:moveTo>
                <a:cubicBezTo>
                  <a:pt x="7427066" y="189771"/>
                  <a:pt x="7420208" y="187770"/>
                  <a:pt x="7413922" y="181484"/>
                </a:cubicBezTo>
                <a:cubicBezTo>
                  <a:pt x="7405350" y="172912"/>
                  <a:pt x="7415637" y="159767"/>
                  <a:pt x="7430496" y="159767"/>
                </a:cubicBezTo>
                <a:cubicBezTo>
                  <a:pt x="7438497" y="159767"/>
                  <a:pt x="7441354" y="163768"/>
                  <a:pt x="7441354" y="174055"/>
                </a:cubicBezTo>
                <a:cubicBezTo>
                  <a:pt x="7441354" y="181770"/>
                  <a:pt x="7437639" y="186770"/>
                  <a:pt x="7432353" y="188270"/>
                </a:cubicBezTo>
                <a:close/>
                <a:moveTo>
                  <a:pt x="2775392" y="188345"/>
                </a:moveTo>
                <a:cubicBezTo>
                  <a:pt x="2766819" y="188345"/>
                  <a:pt x="2763962" y="184344"/>
                  <a:pt x="2763962" y="174629"/>
                </a:cubicBezTo>
                <a:cubicBezTo>
                  <a:pt x="2763962" y="156912"/>
                  <a:pt x="2770820" y="152340"/>
                  <a:pt x="2783964" y="162056"/>
                </a:cubicBezTo>
                <a:cubicBezTo>
                  <a:pt x="2797109" y="171200"/>
                  <a:pt x="2791394" y="188345"/>
                  <a:pt x="2775392" y="188345"/>
                </a:cubicBezTo>
                <a:close/>
                <a:moveTo>
                  <a:pt x="6368605" y="188345"/>
                </a:moveTo>
                <a:cubicBezTo>
                  <a:pt x="6352603" y="188345"/>
                  <a:pt x="6346888" y="171200"/>
                  <a:pt x="6360033" y="162056"/>
                </a:cubicBezTo>
                <a:cubicBezTo>
                  <a:pt x="6373177" y="152340"/>
                  <a:pt x="6380035" y="156912"/>
                  <a:pt x="6380035" y="174629"/>
                </a:cubicBezTo>
                <a:cubicBezTo>
                  <a:pt x="6380035" y="184344"/>
                  <a:pt x="6377178" y="188345"/>
                  <a:pt x="6368605" y="188345"/>
                </a:cubicBezTo>
                <a:close/>
                <a:moveTo>
                  <a:pt x="3971236" y="191272"/>
                </a:moveTo>
                <a:cubicBezTo>
                  <a:pt x="3967521" y="192772"/>
                  <a:pt x="3963378" y="192344"/>
                  <a:pt x="3958234" y="190058"/>
                </a:cubicBezTo>
                <a:cubicBezTo>
                  <a:pt x="3947947" y="186058"/>
                  <a:pt x="3949090" y="160340"/>
                  <a:pt x="3959949" y="155768"/>
                </a:cubicBezTo>
                <a:cubicBezTo>
                  <a:pt x="3973093" y="150625"/>
                  <a:pt x="3989095" y="168913"/>
                  <a:pt x="3981666" y="180914"/>
                </a:cubicBezTo>
                <a:cubicBezTo>
                  <a:pt x="3978237" y="186343"/>
                  <a:pt x="3974951" y="189772"/>
                  <a:pt x="3971236" y="191272"/>
                </a:cubicBezTo>
                <a:close/>
                <a:moveTo>
                  <a:pt x="5172761" y="191272"/>
                </a:moveTo>
                <a:cubicBezTo>
                  <a:pt x="5169046" y="189772"/>
                  <a:pt x="5165760" y="186343"/>
                  <a:pt x="5162331" y="180914"/>
                </a:cubicBezTo>
                <a:cubicBezTo>
                  <a:pt x="5154902" y="168913"/>
                  <a:pt x="5170904" y="150625"/>
                  <a:pt x="5184048" y="155768"/>
                </a:cubicBezTo>
                <a:cubicBezTo>
                  <a:pt x="5194907" y="160340"/>
                  <a:pt x="5196050" y="186058"/>
                  <a:pt x="5185763" y="190058"/>
                </a:cubicBezTo>
                <a:cubicBezTo>
                  <a:pt x="5180619" y="192344"/>
                  <a:pt x="5176476" y="192772"/>
                  <a:pt x="5172761" y="191272"/>
                </a:cubicBezTo>
                <a:close/>
                <a:moveTo>
                  <a:pt x="4363801" y="191912"/>
                </a:moveTo>
                <a:cubicBezTo>
                  <a:pt x="4361515" y="191912"/>
                  <a:pt x="4359372" y="189769"/>
                  <a:pt x="4355943" y="185483"/>
                </a:cubicBezTo>
                <a:cubicBezTo>
                  <a:pt x="4350799" y="179196"/>
                  <a:pt x="4349656" y="172910"/>
                  <a:pt x="4353657" y="167195"/>
                </a:cubicBezTo>
                <a:cubicBezTo>
                  <a:pt x="4361086" y="155193"/>
                  <a:pt x="4367944" y="155193"/>
                  <a:pt x="4375374" y="166623"/>
                </a:cubicBezTo>
                <a:cubicBezTo>
                  <a:pt x="4379946" y="174624"/>
                  <a:pt x="4379374" y="178625"/>
                  <a:pt x="4372516" y="185483"/>
                </a:cubicBezTo>
                <a:cubicBezTo>
                  <a:pt x="4368516" y="189769"/>
                  <a:pt x="4366087" y="191912"/>
                  <a:pt x="4363801" y="191912"/>
                </a:cubicBezTo>
                <a:close/>
                <a:moveTo>
                  <a:pt x="4780196" y="191912"/>
                </a:moveTo>
                <a:cubicBezTo>
                  <a:pt x="4777910" y="191912"/>
                  <a:pt x="4775481" y="189769"/>
                  <a:pt x="4771481" y="185483"/>
                </a:cubicBezTo>
                <a:cubicBezTo>
                  <a:pt x="4764623" y="178625"/>
                  <a:pt x="4764051" y="174624"/>
                  <a:pt x="4768623" y="166623"/>
                </a:cubicBezTo>
                <a:cubicBezTo>
                  <a:pt x="4776053" y="155193"/>
                  <a:pt x="4782911" y="155193"/>
                  <a:pt x="4790340" y="167195"/>
                </a:cubicBezTo>
                <a:cubicBezTo>
                  <a:pt x="4794341" y="172910"/>
                  <a:pt x="4793198" y="179196"/>
                  <a:pt x="4788054" y="185483"/>
                </a:cubicBezTo>
                <a:cubicBezTo>
                  <a:pt x="4784625" y="189769"/>
                  <a:pt x="4782482" y="191912"/>
                  <a:pt x="4780196" y="191912"/>
                </a:cubicBezTo>
                <a:close/>
                <a:moveTo>
                  <a:pt x="0" y="195572"/>
                </a:moveTo>
                <a:lnTo>
                  <a:pt x="0" y="152113"/>
                </a:lnTo>
                <a:lnTo>
                  <a:pt x="9722" y="160338"/>
                </a:lnTo>
                <a:cubicBezTo>
                  <a:pt x="18296" y="171197"/>
                  <a:pt x="18867" y="174626"/>
                  <a:pt x="12008" y="184341"/>
                </a:cubicBezTo>
                <a:close/>
                <a:moveTo>
                  <a:pt x="9143999" y="195573"/>
                </a:moveTo>
                <a:lnTo>
                  <a:pt x="9131989" y="184341"/>
                </a:lnTo>
                <a:cubicBezTo>
                  <a:pt x="9125130" y="174626"/>
                  <a:pt x="9125701" y="171197"/>
                  <a:pt x="9134275" y="160338"/>
                </a:cubicBezTo>
                <a:lnTo>
                  <a:pt x="9143999" y="152111"/>
                </a:lnTo>
                <a:close/>
                <a:moveTo>
                  <a:pt x="391788" y="198985"/>
                </a:moveTo>
                <a:cubicBezTo>
                  <a:pt x="386859" y="198627"/>
                  <a:pt x="382001" y="194913"/>
                  <a:pt x="375429" y="187769"/>
                </a:cubicBezTo>
                <a:cubicBezTo>
                  <a:pt x="367999" y="179197"/>
                  <a:pt x="366284" y="174053"/>
                  <a:pt x="370856" y="167195"/>
                </a:cubicBezTo>
                <a:cubicBezTo>
                  <a:pt x="382286" y="148907"/>
                  <a:pt x="394289" y="145478"/>
                  <a:pt x="406863" y="156337"/>
                </a:cubicBezTo>
                <a:cubicBezTo>
                  <a:pt x="421722" y="169481"/>
                  <a:pt x="421722" y="178054"/>
                  <a:pt x="408577" y="190055"/>
                </a:cubicBezTo>
                <a:cubicBezTo>
                  <a:pt x="401718" y="196341"/>
                  <a:pt x="396717" y="199342"/>
                  <a:pt x="391788" y="198985"/>
                </a:cubicBezTo>
                <a:close/>
                <a:moveTo>
                  <a:pt x="8752209" y="198985"/>
                </a:moveTo>
                <a:cubicBezTo>
                  <a:pt x="8747280" y="199342"/>
                  <a:pt x="8742279" y="196341"/>
                  <a:pt x="8735420" y="190055"/>
                </a:cubicBezTo>
                <a:cubicBezTo>
                  <a:pt x="8722275" y="178054"/>
                  <a:pt x="8722275" y="169481"/>
                  <a:pt x="8737134" y="156337"/>
                </a:cubicBezTo>
                <a:cubicBezTo>
                  <a:pt x="8749708" y="145478"/>
                  <a:pt x="8761711" y="148907"/>
                  <a:pt x="8773141" y="167195"/>
                </a:cubicBezTo>
                <a:cubicBezTo>
                  <a:pt x="8777713" y="174053"/>
                  <a:pt x="8775998" y="179197"/>
                  <a:pt x="8768568" y="187769"/>
                </a:cubicBezTo>
                <a:cubicBezTo>
                  <a:pt x="8761996" y="194913"/>
                  <a:pt x="8757138" y="198627"/>
                  <a:pt x="8752209" y="198985"/>
                </a:cubicBezTo>
                <a:close/>
                <a:moveTo>
                  <a:pt x="1579320" y="199022"/>
                </a:moveTo>
                <a:cubicBezTo>
                  <a:pt x="1573945" y="197986"/>
                  <a:pt x="1568837" y="194486"/>
                  <a:pt x="1565122" y="187771"/>
                </a:cubicBezTo>
                <a:cubicBezTo>
                  <a:pt x="1560550" y="178627"/>
                  <a:pt x="1560550" y="171769"/>
                  <a:pt x="1565122" y="162054"/>
                </a:cubicBezTo>
                <a:cubicBezTo>
                  <a:pt x="1573123" y="143766"/>
                  <a:pt x="1595983" y="143766"/>
                  <a:pt x="1604555" y="162054"/>
                </a:cubicBezTo>
                <a:cubicBezTo>
                  <a:pt x="1613985" y="183056"/>
                  <a:pt x="1595447" y="202130"/>
                  <a:pt x="1579320" y="199022"/>
                </a:cubicBezTo>
                <a:close/>
                <a:moveTo>
                  <a:pt x="7564677" y="199022"/>
                </a:moveTo>
                <a:cubicBezTo>
                  <a:pt x="7548550" y="202130"/>
                  <a:pt x="7530012" y="183056"/>
                  <a:pt x="7539442" y="162054"/>
                </a:cubicBezTo>
                <a:cubicBezTo>
                  <a:pt x="7548014" y="143766"/>
                  <a:pt x="7570874" y="143766"/>
                  <a:pt x="7578875" y="162054"/>
                </a:cubicBezTo>
                <a:cubicBezTo>
                  <a:pt x="7583447" y="171769"/>
                  <a:pt x="7583447" y="178627"/>
                  <a:pt x="7578875" y="187771"/>
                </a:cubicBezTo>
                <a:cubicBezTo>
                  <a:pt x="7575160" y="194486"/>
                  <a:pt x="7570052" y="197986"/>
                  <a:pt x="7564677" y="199022"/>
                </a:cubicBezTo>
                <a:close/>
                <a:moveTo>
                  <a:pt x="1316939" y="199129"/>
                </a:moveTo>
                <a:cubicBezTo>
                  <a:pt x="1311795" y="198772"/>
                  <a:pt x="1306938" y="194629"/>
                  <a:pt x="1301508" y="186628"/>
                </a:cubicBezTo>
                <a:cubicBezTo>
                  <a:pt x="1293507" y="174626"/>
                  <a:pt x="1294079" y="172340"/>
                  <a:pt x="1302651" y="160339"/>
                </a:cubicBezTo>
                <a:cubicBezTo>
                  <a:pt x="1310081" y="150623"/>
                  <a:pt x="1316367" y="147766"/>
                  <a:pt x="1324940" y="150623"/>
                </a:cubicBezTo>
                <a:cubicBezTo>
                  <a:pt x="1342085" y="156338"/>
                  <a:pt x="1346657" y="175198"/>
                  <a:pt x="1334084" y="188914"/>
                </a:cubicBezTo>
                <a:cubicBezTo>
                  <a:pt x="1327512" y="196057"/>
                  <a:pt x="1322082" y="199486"/>
                  <a:pt x="1316939" y="199129"/>
                </a:cubicBezTo>
                <a:close/>
                <a:moveTo>
                  <a:pt x="7827058" y="199129"/>
                </a:moveTo>
                <a:cubicBezTo>
                  <a:pt x="7821915" y="199486"/>
                  <a:pt x="7816485" y="196057"/>
                  <a:pt x="7809913" y="188914"/>
                </a:cubicBezTo>
                <a:cubicBezTo>
                  <a:pt x="7797340" y="175198"/>
                  <a:pt x="7801912" y="156338"/>
                  <a:pt x="7819057" y="150623"/>
                </a:cubicBezTo>
                <a:cubicBezTo>
                  <a:pt x="7827630" y="147766"/>
                  <a:pt x="7833916" y="150623"/>
                  <a:pt x="7841346" y="160339"/>
                </a:cubicBezTo>
                <a:cubicBezTo>
                  <a:pt x="7849918" y="172340"/>
                  <a:pt x="7850490" y="174626"/>
                  <a:pt x="7842489" y="186628"/>
                </a:cubicBezTo>
                <a:cubicBezTo>
                  <a:pt x="7837059" y="194629"/>
                  <a:pt x="7832202" y="198772"/>
                  <a:pt x="7827058" y="199129"/>
                </a:cubicBezTo>
                <a:close/>
                <a:moveTo>
                  <a:pt x="3170822" y="199201"/>
                </a:moveTo>
                <a:cubicBezTo>
                  <a:pt x="3165678" y="198200"/>
                  <a:pt x="3160535" y="193771"/>
                  <a:pt x="3155391" y="186056"/>
                </a:cubicBezTo>
                <a:cubicBezTo>
                  <a:pt x="3147390" y="172912"/>
                  <a:pt x="3147390" y="171197"/>
                  <a:pt x="3157677" y="158624"/>
                </a:cubicBezTo>
                <a:cubicBezTo>
                  <a:pt x="3166249" y="147766"/>
                  <a:pt x="3170250" y="146623"/>
                  <a:pt x="3178822" y="151766"/>
                </a:cubicBezTo>
                <a:cubicBezTo>
                  <a:pt x="3191395" y="159767"/>
                  <a:pt x="3195396" y="180341"/>
                  <a:pt x="3186252" y="191771"/>
                </a:cubicBezTo>
                <a:cubicBezTo>
                  <a:pt x="3181109" y="197772"/>
                  <a:pt x="3175965" y="200201"/>
                  <a:pt x="3170822" y="199201"/>
                </a:cubicBezTo>
                <a:close/>
                <a:moveTo>
                  <a:pt x="4496893" y="199201"/>
                </a:moveTo>
                <a:cubicBezTo>
                  <a:pt x="4492036" y="199915"/>
                  <a:pt x="4487464" y="197772"/>
                  <a:pt x="4482606" y="192915"/>
                </a:cubicBezTo>
                <a:cubicBezTo>
                  <a:pt x="4467747" y="178056"/>
                  <a:pt x="4478605" y="148338"/>
                  <a:pt x="4498608" y="148338"/>
                </a:cubicBezTo>
                <a:cubicBezTo>
                  <a:pt x="4503751" y="148338"/>
                  <a:pt x="4511752" y="154624"/>
                  <a:pt x="4515753" y="162625"/>
                </a:cubicBezTo>
                <a:cubicBezTo>
                  <a:pt x="4522611" y="175198"/>
                  <a:pt x="4522039" y="178056"/>
                  <a:pt x="4512895" y="188343"/>
                </a:cubicBezTo>
                <a:cubicBezTo>
                  <a:pt x="4506895" y="194915"/>
                  <a:pt x="4501751" y="198487"/>
                  <a:pt x="4496893" y="199201"/>
                </a:cubicBezTo>
                <a:close/>
                <a:moveTo>
                  <a:pt x="4647104" y="199201"/>
                </a:moveTo>
                <a:cubicBezTo>
                  <a:pt x="4642246" y="198487"/>
                  <a:pt x="4637102" y="194915"/>
                  <a:pt x="4631102" y="188343"/>
                </a:cubicBezTo>
                <a:cubicBezTo>
                  <a:pt x="4621958" y="178056"/>
                  <a:pt x="4621386" y="175198"/>
                  <a:pt x="4628244" y="162625"/>
                </a:cubicBezTo>
                <a:cubicBezTo>
                  <a:pt x="4632245" y="154624"/>
                  <a:pt x="4640246" y="148338"/>
                  <a:pt x="4645389" y="148338"/>
                </a:cubicBezTo>
                <a:cubicBezTo>
                  <a:pt x="4665392" y="148338"/>
                  <a:pt x="4676250" y="178056"/>
                  <a:pt x="4661391" y="192915"/>
                </a:cubicBezTo>
                <a:cubicBezTo>
                  <a:pt x="4656533" y="197772"/>
                  <a:pt x="4651961" y="199915"/>
                  <a:pt x="4647104" y="199201"/>
                </a:cubicBezTo>
                <a:close/>
                <a:moveTo>
                  <a:pt x="5973175" y="199201"/>
                </a:moveTo>
                <a:cubicBezTo>
                  <a:pt x="5968032" y="200201"/>
                  <a:pt x="5962888" y="197772"/>
                  <a:pt x="5957745" y="191771"/>
                </a:cubicBezTo>
                <a:cubicBezTo>
                  <a:pt x="5948601" y="180341"/>
                  <a:pt x="5952602" y="159767"/>
                  <a:pt x="5965175" y="151766"/>
                </a:cubicBezTo>
                <a:cubicBezTo>
                  <a:pt x="5973747" y="146623"/>
                  <a:pt x="5977748" y="147766"/>
                  <a:pt x="5986320" y="158624"/>
                </a:cubicBezTo>
                <a:cubicBezTo>
                  <a:pt x="5996607" y="171197"/>
                  <a:pt x="5996607" y="172912"/>
                  <a:pt x="5988606" y="186056"/>
                </a:cubicBezTo>
                <a:cubicBezTo>
                  <a:pt x="5983462" y="193771"/>
                  <a:pt x="5978319" y="198200"/>
                  <a:pt x="5973175" y="199201"/>
                </a:cubicBezTo>
                <a:close/>
                <a:moveTo>
                  <a:pt x="3304269" y="199270"/>
                </a:moveTo>
                <a:cubicBezTo>
                  <a:pt x="3299482" y="199913"/>
                  <a:pt x="3294910" y="197770"/>
                  <a:pt x="3290052" y="192913"/>
                </a:cubicBezTo>
                <a:cubicBezTo>
                  <a:pt x="3272907" y="175768"/>
                  <a:pt x="3288909" y="143764"/>
                  <a:pt x="3311198" y="151193"/>
                </a:cubicBezTo>
                <a:cubicBezTo>
                  <a:pt x="3327771" y="156337"/>
                  <a:pt x="3331772" y="175196"/>
                  <a:pt x="3319770" y="188912"/>
                </a:cubicBezTo>
                <a:cubicBezTo>
                  <a:pt x="3314055" y="195198"/>
                  <a:pt x="3309055" y="198627"/>
                  <a:pt x="3304269" y="199270"/>
                </a:cubicBezTo>
                <a:close/>
                <a:moveTo>
                  <a:pt x="5839728" y="199270"/>
                </a:moveTo>
                <a:cubicBezTo>
                  <a:pt x="5834942" y="198627"/>
                  <a:pt x="5829942" y="195198"/>
                  <a:pt x="5824227" y="188912"/>
                </a:cubicBezTo>
                <a:cubicBezTo>
                  <a:pt x="5812225" y="175196"/>
                  <a:pt x="5816226" y="156337"/>
                  <a:pt x="5832799" y="151193"/>
                </a:cubicBezTo>
                <a:cubicBezTo>
                  <a:pt x="5855088" y="143764"/>
                  <a:pt x="5871090" y="175768"/>
                  <a:pt x="5853945" y="192913"/>
                </a:cubicBezTo>
                <a:cubicBezTo>
                  <a:pt x="5849087" y="197770"/>
                  <a:pt x="5844515" y="199913"/>
                  <a:pt x="5839728" y="199270"/>
                </a:cubicBezTo>
                <a:close/>
                <a:moveTo>
                  <a:pt x="3572028" y="199344"/>
                </a:moveTo>
                <a:cubicBezTo>
                  <a:pt x="3566527" y="199630"/>
                  <a:pt x="3560526" y="195772"/>
                  <a:pt x="3554811" y="187771"/>
                </a:cubicBezTo>
                <a:cubicBezTo>
                  <a:pt x="3544524" y="172341"/>
                  <a:pt x="3550810" y="151767"/>
                  <a:pt x="3567384" y="149481"/>
                </a:cubicBezTo>
                <a:cubicBezTo>
                  <a:pt x="3583957" y="147195"/>
                  <a:pt x="3594816" y="167769"/>
                  <a:pt x="3586243" y="186057"/>
                </a:cubicBezTo>
                <a:cubicBezTo>
                  <a:pt x="3582529" y="194629"/>
                  <a:pt x="3577528" y="199058"/>
                  <a:pt x="3572028" y="199344"/>
                </a:cubicBezTo>
                <a:close/>
                <a:moveTo>
                  <a:pt x="5571969" y="199344"/>
                </a:moveTo>
                <a:cubicBezTo>
                  <a:pt x="5566469" y="199058"/>
                  <a:pt x="5561468" y="194629"/>
                  <a:pt x="5557754" y="186057"/>
                </a:cubicBezTo>
                <a:cubicBezTo>
                  <a:pt x="5549181" y="167769"/>
                  <a:pt x="5560040" y="147195"/>
                  <a:pt x="5576613" y="149481"/>
                </a:cubicBezTo>
                <a:cubicBezTo>
                  <a:pt x="5593187" y="151767"/>
                  <a:pt x="5599473" y="172341"/>
                  <a:pt x="5589186" y="187771"/>
                </a:cubicBezTo>
                <a:cubicBezTo>
                  <a:pt x="5583471" y="195772"/>
                  <a:pt x="5577470" y="199630"/>
                  <a:pt x="5571969" y="199344"/>
                </a:cubicBezTo>
                <a:close/>
                <a:moveTo>
                  <a:pt x="124887" y="199559"/>
                </a:moveTo>
                <a:cubicBezTo>
                  <a:pt x="117243" y="199345"/>
                  <a:pt x="110385" y="195202"/>
                  <a:pt x="106669" y="187201"/>
                </a:cubicBezTo>
                <a:cubicBezTo>
                  <a:pt x="91809" y="154625"/>
                  <a:pt x="134103" y="131194"/>
                  <a:pt x="150677" y="162626"/>
                </a:cubicBezTo>
                <a:cubicBezTo>
                  <a:pt x="157536" y="175199"/>
                  <a:pt x="156964" y="178057"/>
                  <a:pt x="147819" y="188344"/>
                </a:cubicBezTo>
                <a:cubicBezTo>
                  <a:pt x="140961" y="196059"/>
                  <a:pt x="132530" y="199773"/>
                  <a:pt x="124887" y="199559"/>
                </a:cubicBezTo>
                <a:close/>
                <a:moveTo>
                  <a:pt x="9019110" y="199559"/>
                </a:moveTo>
                <a:cubicBezTo>
                  <a:pt x="9011467" y="199773"/>
                  <a:pt x="9003036" y="196059"/>
                  <a:pt x="8996178" y="188344"/>
                </a:cubicBezTo>
                <a:cubicBezTo>
                  <a:pt x="8987033" y="178057"/>
                  <a:pt x="8986461" y="175199"/>
                  <a:pt x="8993320" y="162626"/>
                </a:cubicBezTo>
                <a:cubicBezTo>
                  <a:pt x="9009894" y="131194"/>
                  <a:pt x="9052188" y="154625"/>
                  <a:pt x="9037328" y="187201"/>
                </a:cubicBezTo>
                <a:cubicBezTo>
                  <a:pt x="9033612" y="195202"/>
                  <a:pt x="9026754" y="199345"/>
                  <a:pt x="9019110" y="199559"/>
                </a:cubicBezTo>
                <a:close/>
                <a:moveTo>
                  <a:pt x="2112856" y="199772"/>
                </a:moveTo>
                <a:cubicBezTo>
                  <a:pt x="2104212" y="199486"/>
                  <a:pt x="2095782" y="194914"/>
                  <a:pt x="2091210" y="186056"/>
                </a:cubicBezTo>
                <a:cubicBezTo>
                  <a:pt x="2081495" y="167768"/>
                  <a:pt x="2092925" y="148337"/>
                  <a:pt x="2114070" y="148337"/>
                </a:cubicBezTo>
                <a:cubicBezTo>
                  <a:pt x="2134073" y="148337"/>
                  <a:pt x="2146074" y="170054"/>
                  <a:pt x="2135787" y="187771"/>
                </a:cubicBezTo>
                <a:cubicBezTo>
                  <a:pt x="2130358" y="196057"/>
                  <a:pt x="2121500" y="200058"/>
                  <a:pt x="2112856" y="199772"/>
                </a:cubicBezTo>
                <a:close/>
                <a:moveTo>
                  <a:pt x="7031141" y="199772"/>
                </a:moveTo>
                <a:cubicBezTo>
                  <a:pt x="7022497" y="200058"/>
                  <a:pt x="7013639" y="196057"/>
                  <a:pt x="7008210" y="187771"/>
                </a:cubicBezTo>
                <a:cubicBezTo>
                  <a:pt x="6997923" y="170054"/>
                  <a:pt x="7009924" y="148337"/>
                  <a:pt x="7029927" y="148337"/>
                </a:cubicBezTo>
                <a:cubicBezTo>
                  <a:pt x="7051072" y="148337"/>
                  <a:pt x="7062502" y="167768"/>
                  <a:pt x="7052787" y="186056"/>
                </a:cubicBezTo>
                <a:cubicBezTo>
                  <a:pt x="7048215" y="194914"/>
                  <a:pt x="7039785" y="199486"/>
                  <a:pt x="7031141" y="199772"/>
                </a:cubicBezTo>
                <a:close/>
                <a:moveTo>
                  <a:pt x="658051" y="200201"/>
                </a:moveTo>
                <a:cubicBezTo>
                  <a:pt x="649049" y="200486"/>
                  <a:pt x="639904" y="196343"/>
                  <a:pt x="635047" y="187771"/>
                </a:cubicBezTo>
                <a:cubicBezTo>
                  <a:pt x="619044" y="158053"/>
                  <a:pt x="658479" y="132907"/>
                  <a:pt x="677910" y="160339"/>
                </a:cubicBezTo>
                <a:cubicBezTo>
                  <a:pt x="684196" y="170054"/>
                  <a:pt x="684768" y="175769"/>
                  <a:pt x="680196" y="186056"/>
                </a:cubicBezTo>
                <a:cubicBezTo>
                  <a:pt x="675909" y="195200"/>
                  <a:pt x="667051" y="199915"/>
                  <a:pt x="658051" y="200201"/>
                </a:cubicBezTo>
                <a:close/>
                <a:moveTo>
                  <a:pt x="8485946" y="200201"/>
                </a:moveTo>
                <a:cubicBezTo>
                  <a:pt x="8476946" y="199915"/>
                  <a:pt x="8468088" y="195200"/>
                  <a:pt x="8463801" y="186056"/>
                </a:cubicBezTo>
                <a:cubicBezTo>
                  <a:pt x="8459229" y="175769"/>
                  <a:pt x="8459801" y="170054"/>
                  <a:pt x="8466087" y="160339"/>
                </a:cubicBezTo>
                <a:cubicBezTo>
                  <a:pt x="8485518" y="132907"/>
                  <a:pt x="8524953" y="158053"/>
                  <a:pt x="8508950" y="187771"/>
                </a:cubicBezTo>
                <a:cubicBezTo>
                  <a:pt x="8504093" y="196343"/>
                  <a:pt x="8494948" y="200486"/>
                  <a:pt x="8485946" y="200201"/>
                </a:cubicBezTo>
                <a:close/>
                <a:moveTo>
                  <a:pt x="3844070" y="200701"/>
                </a:moveTo>
                <a:cubicBezTo>
                  <a:pt x="3837284" y="202773"/>
                  <a:pt x="3829283" y="202345"/>
                  <a:pt x="3820710" y="199202"/>
                </a:cubicBezTo>
                <a:cubicBezTo>
                  <a:pt x="3810995" y="195201"/>
                  <a:pt x="3808137" y="190058"/>
                  <a:pt x="3808137" y="174056"/>
                </a:cubicBezTo>
                <a:cubicBezTo>
                  <a:pt x="3808137" y="157482"/>
                  <a:pt x="3810995" y="152910"/>
                  <a:pt x="3822996" y="148338"/>
                </a:cubicBezTo>
                <a:cubicBezTo>
                  <a:pt x="3849285" y="138051"/>
                  <a:pt x="3873288" y="163197"/>
                  <a:pt x="3860144" y="187200"/>
                </a:cubicBezTo>
                <a:cubicBezTo>
                  <a:pt x="3856429" y="194058"/>
                  <a:pt x="3850857" y="198630"/>
                  <a:pt x="3844070" y="200701"/>
                </a:cubicBezTo>
                <a:close/>
                <a:moveTo>
                  <a:pt x="5299927" y="200701"/>
                </a:moveTo>
                <a:cubicBezTo>
                  <a:pt x="5293140" y="198630"/>
                  <a:pt x="5287568" y="194058"/>
                  <a:pt x="5283853" y="187200"/>
                </a:cubicBezTo>
                <a:cubicBezTo>
                  <a:pt x="5270709" y="163197"/>
                  <a:pt x="5294712" y="138051"/>
                  <a:pt x="5321001" y="148338"/>
                </a:cubicBezTo>
                <a:cubicBezTo>
                  <a:pt x="5333002" y="152910"/>
                  <a:pt x="5335860" y="157482"/>
                  <a:pt x="5335860" y="174056"/>
                </a:cubicBezTo>
                <a:cubicBezTo>
                  <a:pt x="5335860" y="190058"/>
                  <a:pt x="5333002" y="195201"/>
                  <a:pt x="5323287" y="199202"/>
                </a:cubicBezTo>
                <a:cubicBezTo>
                  <a:pt x="5314714" y="202345"/>
                  <a:pt x="5306713" y="202773"/>
                  <a:pt x="5299927" y="200701"/>
                </a:cubicBezTo>
                <a:close/>
                <a:moveTo>
                  <a:pt x="3711559" y="202899"/>
                </a:moveTo>
                <a:cubicBezTo>
                  <a:pt x="3704728" y="204810"/>
                  <a:pt x="3696763" y="204631"/>
                  <a:pt x="3688333" y="201488"/>
                </a:cubicBezTo>
                <a:cubicBezTo>
                  <a:pt x="3676331" y="196916"/>
                  <a:pt x="3671188" y="187772"/>
                  <a:pt x="3671188" y="170055"/>
                </a:cubicBezTo>
                <a:cubicBezTo>
                  <a:pt x="3671188" y="144338"/>
                  <a:pt x="3706621" y="132908"/>
                  <a:pt x="3724337" y="152910"/>
                </a:cubicBezTo>
                <a:cubicBezTo>
                  <a:pt x="3742340" y="172626"/>
                  <a:pt x="3732052" y="197166"/>
                  <a:pt x="3711559" y="202899"/>
                </a:cubicBezTo>
                <a:close/>
                <a:moveTo>
                  <a:pt x="5432438" y="202899"/>
                </a:moveTo>
                <a:cubicBezTo>
                  <a:pt x="5411945" y="197166"/>
                  <a:pt x="5401657" y="172626"/>
                  <a:pt x="5419660" y="152910"/>
                </a:cubicBezTo>
                <a:cubicBezTo>
                  <a:pt x="5437376" y="132908"/>
                  <a:pt x="5472809" y="144338"/>
                  <a:pt x="5472809" y="170055"/>
                </a:cubicBezTo>
                <a:cubicBezTo>
                  <a:pt x="5472809" y="187772"/>
                  <a:pt x="5467666" y="196916"/>
                  <a:pt x="5455664" y="201488"/>
                </a:cubicBezTo>
                <a:cubicBezTo>
                  <a:pt x="5447234" y="204631"/>
                  <a:pt x="5439269" y="204810"/>
                  <a:pt x="5432438" y="202899"/>
                </a:cubicBezTo>
                <a:close/>
                <a:moveTo>
                  <a:pt x="2514995" y="204273"/>
                </a:moveTo>
                <a:cubicBezTo>
                  <a:pt x="2511495" y="204916"/>
                  <a:pt x="2508066" y="203773"/>
                  <a:pt x="2501493" y="201487"/>
                </a:cubicBezTo>
                <a:cubicBezTo>
                  <a:pt x="2491206" y="198058"/>
                  <a:pt x="2478633" y="182627"/>
                  <a:pt x="2478633" y="174055"/>
                </a:cubicBezTo>
                <a:cubicBezTo>
                  <a:pt x="2478633" y="170626"/>
                  <a:pt x="2484348" y="162053"/>
                  <a:pt x="2490635" y="154624"/>
                </a:cubicBezTo>
                <a:cubicBezTo>
                  <a:pt x="2499779" y="144908"/>
                  <a:pt x="2506637" y="142622"/>
                  <a:pt x="2518067" y="145480"/>
                </a:cubicBezTo>
                <a:cubicBezTo>
                  <a:pt x="2544356" y="152338"/>
                  <a:pt x="2550642" y="181484"/>
                  <a:pt x="2528925" y="196343"/>
                </a:cubicBezTo>
                <a:cubicBezTo>
                  <a:pt x="2522067" y="201201"/>
                  <a:pt x="2518496" y="203630"/>
                  <a:pt x="2514995" y="204273"/>
                </a:cubicBezTo>
                <a:close/>
                <a:moveTo>
                  <a:pt x="6629002" y="204273"/>
                </a:moveTo>
                <a:cubicBezTo>
                  <a:pt x="6625501" y="203630"/>
                  <a:pt x="6621930" y="201201"/>
                  <a:pt x="6615072" y="196343"/>
                </a:cubicBezTo>
                <a:cubicBezTo>
                  <a:pt x="6593355" y="181484"/>
                  <a:pt x="6599641" y="152338"/>
                  <a:pt x="6625930" y="145480"/>
                </a:cubicBezTo>
                <a:cubicBezTo>
                  <a:pt x="6637360" y="142622"/>
                  <a:pt x="6644218" y="144908"/>
                  <a:pt x="6653362" y="154624"/>
                </a:cubicBezTo>
                <a:cubicBezTo>
                  <a:pt x="6659649" y="162053"/>
                  <a:pt x="6665364" y="170626"/>
                  <a:pt x="6665364" y="174055"/>
                </a:cubicBezTo>
                <a:cubicBezTo>
                  <a:pt x="6665364" y="182627"/>
                  <a:pt x="6652791" y="198058"/>
                  <a:pt x="6642504" y="201487"/>
                </a:cubicBezTo>
                <a:cubicBezTo>
                  <a:pt x="6635931" y="203773"/>
                  <a:pt x="6632502" y="204916"/>
                  <a:pt x="6629002" y="204273"/>
                </a:cubicBezTo>
                <a:close/>
                <a:moveTo>
                  <a:pt x="910665" y="204919"/>
                </a:moveTo>
                <a:cubicBezTo>
                  <a:pt x="896377" y="199204"/>
                  <a:pt x="883804" y="175772"/>
                  <a:pt x="888375" y="163199"/>
                </a:cubicBezTo>
                <a:cubicBezTo>
                  <a:pt x="890091" y="158627"/>
                  <a:pt x="898665" y="150626"/>
                  <a:pt x="906663" y="144911"/>
                </a:cubicBezTo>
                <a:cubicBezTo>
                  <a:pt x="919237" y="136339"/>
                  <a:pt x="923238" y="136339"/>
                  <a:pt x="935810" y="142625"/>
                </a:cubicBezTo>
                <a:cubicBezTo>
                  <a:pt x="973529" y="163199"/>
                  <a:pt x="950670" y="219778"/>
                  <a:pt x="910665" y="204919"/>
                </a:cubicBezTo>
                <a:close/>
                <a:moveTo>
                  <a:pt x="8233332" y="204919"/>
                </a:moveTo>
                <a:cubicBezTo>
                  <a:pt x="8193327" y="219778"/>
                  <a:pt x="8170468" y="163199"/>
                  <a:pt x="8208187" y="142625"/>
                </a:cubicBezTo>
                <a:cubicBezTo>
                  <a:pt x="8220759" y="136339"/>
                  <a:pt x="8224760" y="136339"/>
                  <a:pt x="8237334" y="144911"/>
                </a:cubicBezTo>
                <a:cubicBezTo>
                  <a:pt x="8245332" y="150626"/>
                  <a:pt x="8253906" y="158627"/>
                  <a:pt x="8255622" y="163199"/>
                </a:cubicBezTo>
                <a:cubicBezTo>
                  <a:pt x="8260193" y="175772"/>
                  <a:pt x="8247620" y="199204"/>
                  <a:pt x="8233332" y="204919"/>
                </a:cubicBezTo>
                <a:close/>
                <a:moveTo>
                  <a:pt x="1981552" y="210702"/>
                </a:moveTo>
                <a:cubicBezTo>
                  <a:pt x="1973409" y="210345"/>
                  <a:pt x="1965122" y="205773"/>
                  <a:pt x="1956549" y="196915"/>
                </a:cubicBezTo>
                <a:cubicBezTo>
                  <a:pt x="1948548" y="189486"/>
                  <a:pt x="1942262" y="179199"/>
                  <a:pt x="1942262" y="174055"/>
                </a:cubicBezTo>
                <a:cubicBezTo>
                  <a:pt x="1942262" y="161482"/>
                  <a:pt x="1967979" y="136908"/>
                  <a:pt x="1980552" y="136908"/>
                </a:cubicBezTo>
                <a:cubicBezTo>
                  <a:pt x="2009699" y="137479"/>
                  <a:pt x="2026272" y="178627"/>
                  <a:pt x="2005698" y="199201"/>
                </a:cubicBezTo>
                <a:cubicBezTo>
                  <a:pt x="1997697" y="207202"/>
                  <a:pt x="1989696" y="211059"/>
                  <a:pt x="1981552" y="210702"/>
                </a:cubicBezTo>
                <a:close/>
                <a:moveTo>
                  <a:pt x="7162445" y="210702"/>
                </a:moveTo>
                <a:cubicBezTo>
                  <a:pt x="7154301" y="211059"/>
                  <a:pt x="7146300" y="207202"/>
                  <a:pt x="7138299" y="199201"/>
                </a:cubicBezTo>
                <a:cubicBezTo>
                  <a:pt x="7117725" y="178627"/>
                  <a:pt x="7134298" y="137479"/>
                  <a:pt x="7163445" y="136908"/>
                </a:cubicBezTo>
                <a:cubicBezTo>
                  <a:pt x="7176018" y="136908"/>
                  <a:pt x="7201735" y="161482"/>
                  <a:pt x="7201735" y="174055"/>
                </a:cubicBezTo>
                <a:cubicBezTo>
                  <a:pt x="7201735" y="179199"/>
                  <a:pt x="7195449" y="189486"/>
                  <a:pt x="7187448" y="196915"/>
                </a:cubicBezTo>
                <a:cubicBezTo>
                  <a:pt x="7178875" y="205773"/>
                  <a:pt x="7170588" y="210345"/>
                  <a:pt x="7162445" y="210702"/>
                </a:cubicBezTo>
                <a:close/>
                <a:moveTo>
                  <a:pt x="2644230" y="210707"/>
                </a:moveTo>
                <a:cubicBezTo>
                  <a:pt x="2634871" y="210778"/>
                  <a:pt x="2625584" y="207492"/>
                  <a:pt x="2619583" y="200920"/>
                </a:cubicBezTo>
                <a:cubicBezTo>
                  <a:pt x="2613868" y="195205"/>
                  <a:pt x="2609868" y="181489"/>
                  <a:pt x="2609868" y="170631"/>
                </a:cubicBezTo>
                <a:cubicBezTo>
                  <a:pt x="2609868" y="154629"/>
                  <a:pt x="2613297" y="148914"/>
                  <a:pt x="2627584" y="140341"/>
                </a:cubicBezTo>
                <a:cubicBezTo>
                  <a:pt x="2644729" y="130054"/>
                  <a:pt x="2645872" y="130054"/>
                  <a:pt x="2660731" y="140913"/>
                </a:cubicBezTo>
                <a:cubicBezTo>
                  <a:pt x="2679019" y="155200"/>
                  <a:pt x="2683591" y="184347"/>
                  <a:pt x="2669304" y="200349"/>
                </a:cubicBezTo>
                <a:cubicBezTo>
                  <a:pt x="2663018" y="207207"/>
                  <a:pt x="2653588" y="210636"/>
                  <a:pt x="2644230" y="210707"/>
                </a:cubicBezTo>
                <a:close/>
                <a:moveTo>
                  <a:pt x="6499767" y="210707"/>
                </a:moveTo>
                <a:cubicBezTo>
                  <a:pt x="6490409" y="210636"/>
                  <a:pt x="6480979" y="207207"/>
                  <a:pt x="6474693" y="200349"/>
                </a:cubicBezTo>
                <a:cubicBezTo>
                  <a:pt x="6460406" y="184347"/>
                  <a:pt x="6464978" y="155200"/>
                  <a:pt x="6483266" y="140913"/>
                </a:cubicBezTo>
                <a:cubicBezTo>
                  <a:pt x="6498125" y="130054"/>
                  <a:pt x="6499268" y="130054"/>
                  <a:pt x="6516413" y="140341"/>
                </a:cubicBezTo>
                <a:cubicBezTo>
                  <a:pt x="6530700" y="148914"/>
                  <a:pt x="6534129" y="154629"/>
                  <a:pt x="6534129" y="170631"/>
                </a:cubicBezTo>
                <a:cubicBezTo>
                  <a:pt x="6534129" y="181489"/>
                  <a:pt x="6530129" y="195205"/>
                  <a:pt x="6524414" y="200920"/>
                </a:cubicBezTo>
                <a:cubicBezTo>
                  <a:pt x="6518413" y="207492"/>
                  <a:pt x="6509126" y="210778"/>
                  <a:pt x="6499767" y="210707"/>
                </a:cubicBezTo>
                <a:close/>
                <a:moveTo>
                  <a:pt x="2384257" y="211063"/>
                </a:moveTo>
                <a:cubicBezTo>
                  <a:pt x="2374398" y="212777"/>
                  <a:pt x="2363683" y="209491"/>
                  <a:pt x="2353110" y="200919"/>
                </a:cubicBezTo>
                <a:cubicBezTo>
                  <a:pt x="2319391" y="173487"/>
                  <a:pt x="2359968" y="115765"/>
                  <a:pt x="2395972" y="139196"/>
                </a:cubicBezTo>
                <a:cubicBezTo>
                  <a:pt x="2419975" y="155199"/>
                  <a:pt x="2423976" y="168915"/>
                  <a:pt x="2410260" y="191203"/>
                </a:cubicBezTo>
                <a:cubicBezTo>
                  <a:pt x="2403116" y="202633"/>
                  <a:pt x="2394115" y="209348"/>
                  <a:pt x="2384257" y="211063"/>
                </a:cubicBezTo>
                <a:close/>
                <a:moveTo>
                  <a:pt x="6759740" y="211063"/>
                </a:moveTo>
                <a:cubicBezTo>
                  <a:pt x="6749882" y="209348"/>
                  <a:pt x="6740881" y="202633"/>
                  <a:pt x="6733737" y="191203"/>
                </a:cubicBezTo>
                <a:cubicBezTo>
                  <a:pt x="6720021" y="168915"/>
                  <a:pt x="6724022" y="155199"/>
                  <a:pt x="6748025" y="139196"/>
                </a:cubicBezTo>
                <a:cubicBezTo>
                  <a:pt x="6784029" y="115765"/>
                  <a:pt x="6824606" y="173487"/>
                  <a:pt x="6790887" y="200919"/>
                </a:cubicBezTo>
                <a:cubicBezTo>
                  <a:pt x="6780314" y="209491"/>
                  <a:pt x="6769599" y="212777"/>
                  <a:pt x="6759740" y="211063"/>
                </a:cubicBezTo>
                <a:close/>
                <a:moveTo>
                  <a:pt x="3032739" y="215686"/>
                </a:moveTo>
                <a:cubicBezTo>
                  <a:pt x="3024541" y="214311"/>
                  <a:pt x="3016719" y="210489"/>
                  <a:pt x="3010432" y="203774"/>
                </a:cubicBezTo>
                <a:cubicBezTo>
                  <a:pt x="2992715" y="184915"/>
                  <a:pt x="2996144" y="149482"/>
                  <a:pt x="3017290" y="135766"/>
                </a:cubicBezTo>
                <a:cubicBezTo>
                  <a:pt x="3041864" y="119192"/>
                  <a:pt x="3085298" y="143767"/>
                  <a:pt x="3085298" y="174056"/>
                </a:cubicBezTo>
                <a:cubicBezTo>
                  <a:pt x="3085298" y="201917"/>
                  <a:pt x="3057331" y="219812"/>
                  <a:pt x="3032739" y="215686"/>
                </a:cubicBezTo>
                <a:close/>
                <a:moveTo>
                  <a:pt x="6111258" y="215686"/>
                </a:moveTo>
                <a:cubicBezTo>
                  <a:pt x="6086666" y="219812"/>
                  <a:pt x="6058699" y="201917"/>
                  <a:pt x="6058699" y="174056"/>
                </a:cubicBezTo>
                <a:cubicBezTo>
                  <a:pt x="6058699" y="143767"/>
                  <a:pt x="6102133" y="119192"/>
                  <a:pt x="6126707" y="135766"/>
                </a:cubicBezTo>
                <a:cubicBezTo>
                  <a:pt x="6147853" y="149482"/>
                  <a:pt x="6151282" y="184915"/>
                  <a:pt x="6133565" y="203774"/>
                </a:cubicBezTo>
                <a:cubicBezTo>
                  <a:pt x="6127278" y="210489"/>
                  <a:pt x="6119456" y="214311"/>
                  <a:pt x="6111258" y="215686"/>
                </a:cubicBezTo>
                <a:close/>
                <a:moveTo>
                  <a:pt x="788501" y="215774"/>
                </a:moveTo>
                <a:cubicBezTo>
                  <a:pt x="782429" y="215489"/>
                  <a:pt x="776570" y="210345"/>
                  <a:pt x="766283" y="200344"/>
                </a:cubicBezTo>
                <a:cubicBezTo>
                  <a:pt x="745710" y="179770"/>
                  <a:pt x="745139" y="167197"/>
                  <a:pt x="763997" y="146623"/>
                </a:cubicBezTo>
                <a:cubicBezTo>
                  <a:pt x="781143" y="128335"/>
                  <a:pt x="788001" y="127764"/>
                  <a:pt x="806860" y="140908"/>
                </a:cubicBezTo>
                <a:cubicBezTo>
                  <a:pt x="836006" y="160339"/>
                  <a:pt x="837721" y="180913"/>
                  <a:pt x="812004" y="202059"/>
                </a:cubicBezTo>
                <a:cubicBezTo>
                  <a:pt x="800860" y="211488"/>
                  <a:pt x="794572" y="216060"/>
                  <a:pt x="788501" y="215774"/>
                </a:cubicBezTo>
                <a:close/>
                <a:moveTo>
                  <a:pt x="8355496" y="215774"/>
                </a:moveTo>
                <a:cubicBezTo>
                  <a:pt x="8349425" y="216060"/>
                  <a:pt x="8343137" y="211488"/>
                  <a:pt x="8331993" y="202059"/>
                </a:cubicBezTo>
                <a:cubicBezTo>
                  <a:pt x="8306276" y="180913"/>
                  <a:pt x="8307991" y="160339"/>
                  <a:pt x="8337137" y="140908"/>
                </a:cubicBezTo>
                <a:cubicBezTo>
                  <a:pt x="8355996" y="127764"/>
                  <a:pt x="8362854" y="128335"/>
                  <a:pt x="8380000" y="146623"/>
                </a:cubicBezTo>
                <a:cubicBezTo>
                  <a:pt x="8398858" y="167197"/>
                  <a:pt x="8398287" y="179770"/>
                  <a:pt x="8377714" y="200344"/>
                </a:cubicBezTo>
                <a:cubicBezTo>
                  <a:pt x="8367427" y="210345"/>
                  <a:pt x="8361568" y="215489"/>
                  <a:pt x="8355496" y="215774"/>
                </a:cubicBezTo>
                <a:close/>
                <a:moveTo>
                  <a:pt x="4102544" y="215845"/>
                </a:moveTo>
                <a:cubicBezTo>
                  <a:pt x="4096900" y="216059"/>
                  <a:pt x="4090899" y="212916"/>
                  <a:pt x="4080898" y="206630"/>
                </a:cubicBezTo>
                <a:cubicBezTo>
                  <a:pt x="4059752" y="194057"/>
                  <a:pt x="4058038" y="158624"/>
                  <a:pt x="4078040" y="142051"/>
                </a:cubicBezTo>
                <a:cubicBezTo>
                  <a:pt x="4094042" y="128906"/>
                  <a:pt x="4104329" y="128906"/>
                  <a:pt x="4122046" y="142051"/>
                </a:cubicBezTo>
                <a:cubicBezTo>
                  <a:pt x="4131761" y="150052"/>
                  <a:pt x="4135762" y="158624"/>
                  <a:pt x="4135762" y="172912"/>
                </a:cubicBezTo>
                <a:cubicBezTo>
                  <a:pt x="4135762" y="187199"/>
                  <a:pt x="4131761" y="196343"/>
                  <a:pt x="4122046" y="204916"/>
                </a:cubicBezTo>
                <a:cubicBezTo>
                  <a:pt x="4113474" y="212059"/>
                  <a:pt x="4108187" y="215631"/>
                  <a:pt x="4102544" y="215845"/>
                </a:cubicBezTo>
                <a:close/>
                <a:moveTo>
                  <a:pt x="5041453" y="215845"/>
                </a:moveTo>
                <a:cubicBezTo>
                  <a:pt x="5035810" y="215631"/>
                  <a:pt x="5030523" y="212059"/>
                  <a:pt x="5021951" y="204916"/>
                </a:cubicBezTo>
                <a:cubicBezTo>
                  <a:pt x="5012236" y="196343"/>
                  <a:pt x="5008235" y="187199"/>
                  <a:pt x="5008235" y="172912"/>
                </a:cubicBezTo>
                <a:cubicBezTo>
                  <a:pt x="5008235" y="158624"/>
                  <a:pt x="5012236" y="150052"/>
                  <a:pt x="5021951" y="142051"/>
                </a:cubicBezTo>
                <a:cubicBezTo>
                  <a:pt x="5039668" y="128906"/>
                  <a:pt x="5049955" y="128906"/>
                  <a:pt x="5065957" y="142051"/>
                </a:cubicBezTo>
                <a:cubicBezTo>
                  <a:pt x="5085959" y="158624"/>
                  <a:pt x="5084245" y="194057"/>
                  <a:pt x="5063099" y="206630"/>
                </a:cubicBezTo>
                <a:cubicBezTo>
                  <a:pt x="5053098" y="212916"/>
                  <a:pt x="5047097" y="216059"/>
                  <a:pt x="5041453" y="215845"/>
                </a:cubicBezTo>
                <a:close/>
                <a:moveTo>
                  <a:pt x="1840401" y="216515"/>
                </a:moveTo>
                <a:cubicBezTo>
                  <a:pt x="1832310" y="214881"/>
                  <a:pt x="1824452" y="210773"/>
                  <a:pt x="1817880" y="203773"/>
                </a:cubicBezTo>
                <a:cubicBezTo>
                  <a:pt x="1791019" y="175198"/>
                  <a:pt x="1809879" y="131192"/>
                  <a:pt x="1848169" y="131192"/>
                </a:cubicBezTo>
                <a:cubicBezTo>
                  <a:pt x="1873887" y="131192"/>
                  <a:pt x="1890460" y="148337"/>
                  <a:pt x="1891032" y="175769"/>
                </a:cubicBezTo>
                <a:cubicBezTo>
                  <a:pt x="1891032" y="204058"/>
                  <a:pt x="1864672" y="221417"/>
                  <a:pt x="1840401" y="216515"/>
                </a:cubicBezTo>
                <a:close/>
                <a:moveTo>
                  <a:pt x="7303596" y="216515"/>
                </a:moveTo>
                <a:cubicBezTo>
                  <a:pt x="7279325" y="221417"/>
                  <a:pt x="7252965" y="204058"/>
                  <a:pt x="7252965" y="175769"/>
                </a:cubicBezTo>
                <a:cubicBezTo>
                  <a:pt x="7253537" y="148337"/>
                  <a:pt x="7270110" y="131192"/>
                  <a:pt x="7295828" y="131192"/>
                </a:cubicBezTo>
                <a:cubicBezTo>
                  <a:pt x="7334118" y="131192"/>
                  <a:pt x="7352978" y="175198"/>
                  <a:pt x="7326117" y="203773"/>
                </a:cubicBezTo>
                <a:cubicBezTo>
                  <a:pt x="7319545" y="210773"/>
                  <a:pt x="7311687" y="214881"/>
                  <a:pt x="7303596" y="216515"/>
                </a:cubicBezTo>
                <a:close/>
                <a:moveTo>
                  <a:pt x="3436148" y="216917"/>
                </a:moveTo>
                <a:cubicBezTo>
                  <a:pt x="3420146" y="216917"/>
                  <a:pt x="3412145" y="212916"/>
                  <a:pt x="3403573" y="202058"/>
                </a:cubicBezTo>
                <a:cubicBezTo>
                  <a:pt x="3396715" y="193485"/>
                  <a:pt x="3391571" y="180912"/>
                  <a:pt x="3391571" y="174054"/>
                </a:cubicBezTo>
                <a:cubicBezTo>
                  <a:pt x="3391571" y="167196"/>
                  <a:pt x="3396715" y="154623"/>
                  <a:pt x="3403573" y="146051"/>
                </a:cubicBezTo>
                <a:cubicBezTo>
                  <a:pt x="3412717" y="134049"/>
                  <a:pt x="3420146" y="131192"/>
                  <a:pt x="3440149" y="131192"/>
                </a:cubicBezTo>
                <a:cubicBezTo>
                  <a:pt x="3459580" y="131192"/>
                  <a:pt x="3466438" y="134049"/>
                  <a:pt x="3473867" y="145479"/>
                </a:cubicBezTo>
                <a:cubicBezTo>
                  <a:pt x="3495584" y="178626"/>
                  <a:pt x="3475582" y="216917"/>
                  <a:pt x="3436148" y="216917"/>
                </a:cubicBezTo>
                <a:close/>
                <a:moveTo>
                  <a:pt x="5707849" y="216917"/>
                </a:moveTo>
                <a:cubicBezTo>
                  <a:pt x="5668415" y="216917"/>
                  <a:pt x="5648413" y="178626"/>
                  <a:pt x="5670130" y="145479"/>
                </a:cubicBezTo>
                <a:cubicBezTo>
                  <a:pt x="5677559" y="134049"/>
                  <a:pt x="5684417" y="131192"/>
                  <a:pt x="5703848" y="131192"/>
                </a:cubicBezTo>
                <a:cubicBezTo>
                  <a:pt x="5723851" y="131192"/>
                  <a:pt x="5731280" y="134049"/>
                  <a:pt x="5740424" y="146051"/>
                </a:cubicBezTo>
                <a:cubicBezTo>
                  <a:pt x="5747282" y="154623"/>
                  <a:pt x="5752426" y="167196"/>
                  <a:pt x="5752426" y="174054"/>
                </a:cubicBezTo>
                <a:cubicBezTo>
                  <a:pt x="5752426" y="180912"/>
                  <a:pt x="5747282" y="193485"/>
                  <a:pt x="5740424" y="202058"/>
                </a:cubicBezTo>
                <a:cubicBezTo>
                  <a:pt x="5731852" y="212916"/>
                  <a:pt x="5723851" y="216917"/>
                  <a:pt x="5707849" y="216917"/>
                </a:cubicBezTo>
                <a:close/>
                <a:moveTo>
                  <a:pt x="2112925" y="313813"/>
                </a:moveTo>
                <a:cubicBezTo>
                  <a:pt x="2106638" y="313813"/>
                  <a:pt x="2103209" y="311527"/>
                  <a:pt x="2104924" y="308098"/>
                </a:cubicBezTo>
                <a:cubicBezTo>
                  <a:pt x="2106638" y="305241"/>
                  <a:pt x="2112353" y="302383"/>
                  <a:pt x="2116925" y="302383"/>
                </a:cubicBezTo>
                <a:cubicBezTo>
                  <a:pt x="2121497" y="302383"/>
                  <a:pt x="2124926" y="305241"/>
                  <a:pt x="2124926" y="308098"/>
                </a:cubicBezTo>
                <a:cubicBezTo>
                  <a:pt x="2124926" y="311527"/>
                  <a:pt x="2119783" y="313813"/>
                  <a:pt x="2112925" y="313813"/>
                </a:cubicBezTo>
                <a:close/>
                <a:moveTo>
                  <a:pt x="7031072" y="313813"/>
                </a:moveTo>
                <a:cubicBezTo>
                  <a:pt x="7024214" y="313813"/>
                  <a:pt x="7019071" y="311527"/>
                  <a:pt x="7019071" y="308098"/>
                </a:cubicBezTo>
                <a:cubicBezTo>
                  <a:pt x="7019071" y="305241"/>
                  <a:pt x="7022500" y="302383"/>
                  <a:pt x="7027072" y="302383"/>
                </a:cubicBezTo>
                <a:cubicBezTo>
                  <a:pt x="7031644" y="302383"/>
                  <a:pt x="7037359" y="305241"/>
                  <a:pt x="7039073" y="308098"/>
                </a:cubicBezTo>
                <a:cubicBezTo>
                  <a:pt x="7040788" y="311527"/>
                  <a:pt x="7037359" y="313813"/>
                  <a:pt x="7031072" y="313813"/>
                </a:cubicBezTo>
                <a:close/>
                <a:moveTo>
                  <a:pt x="1056617" y="318023"/>
                </a:moveTo>
                <a:cubicBezTo>
                  <a:pt x="1052474" y="319095"/>
                  <a:pt x="1047617" y="318666"/>
                  <a:pt x="1044760" y="316094"/>
                </a:cubicBezTo>
                <a:cubicBezTo>
                  <a:pt x="1036759" y="308093"/>
                  <a:pt x="1040760" y="301807"/>
                  <a:pt x="1052189" y="303521"/>
                </a:cubicBezTo>
                <a:cubicBezTo>
                  <a:pt x="1059047" y="304664"/>
                  <a:pt x="1064190" y="308093"/>
                  <a:pt x="1064190" y="310951"/>
                </a:cubicBezTo>
                <a:cubicBezTo>
                  <a:pt x="1064190" y="314380"/>
                  <a:pt x="1060761" y="316951"/>
                  <a:pt x="1056617" y="318023"/>
                </a:cubicBezTo>
                <a:close/>
                <a:moveTo>
                  <a:pt x="8087380" y="318023"/>
                </a:moveTo>
                <a:cubicBezTo>
                  <a:pt x="8083236" y="316951"/>
                  <a:pt x="8079807" y="314380"/>
                  <a:pt x="8079807" y="310951"/>
                </a:cubicBezTo>
                <a:cubicBezTo>
                  <a:pt x="8079807" y="308093"/>
                  <a:pt x="8084950" y="304664"/>
                  <a:pt x="8091808" y="303521"/>
                </a:cubicBezTo>
                <a:cubicBezTo>
                  <a:pt x="8103237" y="301807"/>
                  <a:pt x="8107238" y="308093"/>
                  <a:pt x="8099237" y="316094"/>
                </a:cubicBezTo>
                <a:cubicBezTo>
                  <a:pt x="8096380" y="318666"/>
                  <a:pt x="8091523" y="319095"/>
                  <a:pt x="8087380" y="318023"/>
                </a:cubicBezTo>
                <a:close/>
                <a:moveTo>
                  <a:pt x="129967" y="318243"/>
                </a:moveTo>
                <a:cubicBezTo>
                  <a:pt x="123537" y="319529"/>
                  <a:pt x="116392" y="318386"/>
                  <a:pt x="113535" y="313814"/>
                </a:cubicBezTo>
                <a:cubicBezTo>
                  <a:pt x="111249" y="309813"/>
                  <a:pt x="111819" y="304670"/>
                  <a:pt x="115249" y="301241"/>
                </a:cubicBezTo>
                <a:cubicBezTo>
                  <a:pt x="123250" y="293240"/>
                  <a:pt x="142112" y="297812"/>
                  <a:pt x="142112" y="308099"/>
                </a:cubicBezTo>
                <a:cubicBezTo>
                  <a:pt x="142112" y="313242"/>
                  <a:pt x="136397" y="316957"/>
                  <a:pt x="129967" y="318243"/>
                </a:cubicBezTo>
                <a:close/>
                <a:moveTo>
                  <a:pt x="1187773" y="318243"/>
                </a:moveTo>
                <a:cubicBezTo>
                  <a:pt x="1182701" y="319100"/>
                  <a:pt x="1177415" y="317814"/>
                  <a:pt x="1174843" y="313814"/>
                </a:cubicBezTo>
                <a:cubicBezTo>
                  <a:pt x="1172557" y="309813"/>
                  <a:pt x="1173128" y="304670"/>
                  <a:pt x="1176557" y="301241"/>
                </a:cubicBezTo>
                <a:cubicBezTo>
                  <a:pt x="1184558" y="293240"/>
                  <a:pt x="1202275" y="300098"/>
                  <a:pt x="1199417" y="309813"/>
                </a:cubicBezTo>
                <a:cubicBezTo>
                  <a:pt x="1197703" y="314385"/>
                  <a:pt x="1192845" y="317385"/>
                  <a:pt x="1187773" y="318243"/>
                </a:cubicBezTo>
                <a:close/>
                <a:moveTo>
                  <a:pt x="7956224" y="318243"/>
                </a:moveTo>
                <a:cubicBezTo>
                  <a:pt x="7951152" y="317385"/>
                  <a:pt x="7946294" y="314385"/>
                  <a:pt x="7944580" y="309813"/>
                </a:cubicBezTo>
                <a:cubicBezTo>
                  <a:pt x="7941722" y="300098"/>
                  <a:pt x="7959439" y="293240"/>
                  <a:pt x="7967440" y="301241"/>
                </a:cubicBezTo>
                <a:cubicBezTo>
                  <a:pt x="7970869" y="304670"/>
                  <a:pt x="7971440" y="309813"/>
                  <a:pt x="7969154" y="313814"/>
                </a:cubicBezTo>
                <a:cubicBezTo>
                  <a:pt x="7966582" y="317814"/>
                  <a:pt x="7961296" y="319100"/>
                  <a:pt x="7956224" y="318243"/>
                </a:cubicBezTo>
                <a:close/>
                <a:moveTo>
                  <a:pt x="9014030" y="318243"/>
                </a:moveTo>
                <a:cubicBezTo>
                  <a:pt x="9007600" y="316957"/>
                  <a:pt x="9001885" y="313242"/>
                  <a:pt x="9001885" y="308099"/>
                </a:cubicBezTo>
                <a:cubicBezTo>
                  <a:pt x="9001885" y="297812"/>
                  <a:pt x="9020747" y="293240"/>
                  <a:pt x="9028748" y="301241"/>
                </a:cubicBezTo>
                <a:cubicBezTo>
                  <a:pt x="9032178" y="304670"/>
                  <a:pt x="9032748" y="309813"/>
                  <a:pt x="9030462" y="313814"/>
                </a:cubicBezTo>
                <a:cubicBezTo>
                  <a:pt x="9027605" y="318386"/>
                  <a:pt x="9020460" y="319529"/>
                  <a:pt x="9014030" y="318243"/>
                </a:cubicBezTo>
                <a:close/>
                <a:moveTo>
                  <a:pt x="4100758" y="318384"/>
                </a:moveTo>
                <a:cubicBezTo>
                  <a:pt x="4094328" y="319527"/>
                  <a:pt x="4087756" y="318670"/>
                  <a:pt x="4085470" y="314956"/>
                </a:cubicBezTo>
                <a:cubicBezTo>
                  <a:pt x="4080326" y="306955"/>
                  <a:pt x="4097471" y="294953"/>
                  <a:pt x="4108330" y="298954"/>
                </a:cubicBezTo>
                <a:cubicBezTo>
                  <a:pt x="4112902" y="300668"/>
                  <a:pt x="4116331" y="305812"/>
                  <a:pt x="4115188" y="309812"/>
                </a:cubicBezTo>
                <a:cubicBezTo>
                  <a:pt x="4113474" y="314098"/>
                  <a:pt x="4107187" y="317241"/>
                  <a:pt x="4100758" y="318384"/>
                </a:cubicBezTo>
                <a:close/>
                <a:moveTo>
                  <a:pt x="5043239" y="318384"/>
                </a:moveTo>
                <a:cubicBezTo>
                  <a:pt x="5036810" y="317241"/>
                  <a:pt x="5030523" y="314098"/>
                  <a:pt x="5028809" y="309812"/>
                </a:cubicBezTo>
                <a:cubicBezTo>
                  <a:pt x="5027666" y="305812"/>
                  <a:pt x="5031095" y="300668"/>
                  <a:pt x="5035667" y="298954"/>
                </a:cubicBezTo>
                <a:cubicBezTo>
                  <a:pt x="5046526" y="294953"/>
                  <a:pt x="5063671" y="306955"/>
                  <a:pt x="5058527" y="314956"/>
                </a:cubicBezTo>
                <a:cubicBezTo>
                  <a:pt x="5056241" y="318670"/>
                  <a:pt x="5049669" y="319527"/>
                  <a:pt x="5043239" y="318384"/>
                </a:cubicBezTo>
                <a:close/>
                <a:moveTo>
                  <a:pt x="3304912" y="318392"/>
                </a:moveTo>
                <a:cubicBezTo>
                  <a:pt x="3296911" y="320106"/>
                  <a:pt x="3294625" y="316677"/>
                  <a:pt x="3294625" y="305247"/>
                </a:cubicBezTo>
                <a:cubicBezTo>
                  <a:pt x="3294625" y="293817"/>
                  <a:pt x="3296911" y="290388"/>
                  <a:pt x="3304912" y="292103"/>
                </a:cubicBezTo>
                <a:cubicBezTo>
                  <a:pt x="3310056" y="293246"/>
                  <a:pt x="3314628" y="298961"/>
                  <a:pt x="3314628" y="305247"/>
                </a:cubicBezTo>
                <a:cubicBezTo>
                  <a:pt x="3314628" y="311534"/>
                  <a:pt x="3310056" y="317249"/>
                  <a:pt x="3304912" y="318392"/>
                </a:cubicBezTo>
                <a:close/>
                <a:moveTo>
                  <a:pt x="5839085" y="318392"/>
                </a:moveTo>
                <a:cubicBezTo>
                  <a:pt x="5833941" y="317249"/>
                  <a:pt x="5829369" y="311534"/>
                  <a:pt x="5829369" y="305247"/>
                </a:cubicBezTo>
                <a:cubicBezTo>
                  <a:pt x="5829369" y="298961"/>
                  <a:pt x="5833941" y="293246"/>
                  <a:pt x="5839085" y="292103"/>
                </a:cubicBezTo>
                <a:cubicBezTo>
                  <a:pt x="5847086" y="290388"/>
                  <a:pt x="5849372" y="293817"/>
                  <a:pt x="5849372" y="305247"/>
                </a:cubicBezTo>
                <a:cubicBezTo>
                  <a:pt x="5849372" y="316677"/>
                  <a:pt x="5847086" y="320106"/>
                  <a:pt x="5839085" y="318392"/>
                </a:cubicBezTo>
                <a:close/>
                <a:moveTo>
                  <a:pt x="3966809" y="318396"/>
                </a:moveTo>
                <a:cubicBezTo>
                  <a:pt x="3954236" y="320111"/>
                  <a:pt x="3950807" y="317825"/>
                  <a:pt x="3950807" y="309252"/>
                </a:cubicBezTo>
                <a:cubicBezTo>
                  <a:pt x="3950807" y="295536"/>
                  <a:pt x="3966238" y="281249"/>
                  <a:pt x="3973667" y="288678"/>
                </a:cubicBezTo>
                <a:cubicBezTo>
                  <a:pt x="3975953" y="291536"/>
                  <a:pt x="3979382" y="298965"/>
                  <a:pt x="3980525" y="305252"/>
                </a:cubicBezTo>
                <a:cubicBezTo>
                  <a:pt x="3981668" y="313824"/>
                  <a:pt x="3978811" y="317253"/>
                  <a:pt x="3966809" y="318396"/>
                </a:cubicBezTo>
                <a:close/>
                <a:moveTo>
                  <a:pt x="5177188" y="318396"/>
                </a:moveTo>
                <a:cubicBezTo>
                  <a:pt x="5165186" y="317253"/>
                  <a:pt x="5162329" y="313824"/>
                  <a:pt x="5163472" y="305252"/>
                </a:cubicBezTo>
                <a:cubicBezTo>
                  <a:pt x="5164615" y="298965"/>
                  <a:pt x="5168044" y="291536"/>
                  <a:pt x="5170330" y="288678"/>
                </a:cubicBezTo>
                <a:cubicBezTo>
                  <a:pt x="5177759" y="281249"/>
                  <a:pt x="5193190" y="295536"/>
                  <a:pt x="5193190" y="309252"/>
                </a:cubicBezTo>
                <a:cubicBezTo>
                  <a:pt x="5193190" y="317825"/>
                  <a:pt x="5189761" y="320111"/>
                  <a:pt x="5177188" y="318396"/>
                </a:cubicBezTo>
                <a:close/>
                <a:moveTo>
                  <a:pt x="1320435" y="319327"/>
                </a:moveTo>
                <a:cubicBezTo>
                  <a:pt x="1314363" y="319398"/>
                  <a:pt x="1308362" y="317541"/>
                  <a:pt x="1306076" y="313826"/>
                </a:cubicBezTo>
                <a:cubicBezTo>
                  <a:pt x="1304362" y="310969"/>
                  <a:pt x="1305505" y="302968"/>
                  <a:pt x="1309505" y="296110"/>
                </a:cubicBezTo>
                <a:lnTo>
                  <a:pt x="1315792" y="284108"/>
                </a:lnTo>
                <a:lnTo>
                  <a:pt x="1327222" y="295538"/>
                </a:lnTo>
                <a:cubicBezTo>
                  <a:pt x="1333508" y="301825"/>
                  <a:pt x="1336937" y="309826"/>
                  <a:pt x="1335223" y="313255"/>
                </a:cubicBezTo>
                <a:cubicBezTo>
                  <a:pt x="1332651" y="317255"/>
                  <a:pt x="1326507" y="319256"/>
                  <a:pt x="1320435" y="319327"/>
                </a:cubicBezTo>
                <a:close/>
                <a:moveTo>
                  <a:pt x="7823562" y="319327"/>
                </a:moveTo>
                <a:cubicBezTo>
                  <a:pt x="7817490" y="319256"/>
                  <a:pt x="7811346" y="317255"/>
                  <a:pt x="7808774" y="313255"/>
                </a:cubicBezTo>
                <a:cubicBezTo>
                  <a:pt x="7807060" y="309826"/>
                  <a:pt x="7810489" y="301825"/>
                  <a:pt x="7816775" y="295538"/>
                </a:cubicBezTo>
                <a:lnTo>
                  <a:pt x="7828205" y="284108"/>
                </a:lnTo>
                <a:lnTo>
                  <a:pt x="7834492" y="296110"/>
                </a:lnTo>
                <a:cubicBezTo>
                  <a:pt x="7838492" y="302968"/>
                  <a:pt x="7839635" y="310969"/>
                  <a:pt x="7837921" y="313826"/>
                </a:cubicBezTo>
                <a:cubicBezTo>
                  <a:pt x="7835635" y="317541"/>
                  <a:pt x="7829634" y="319398"/>
                  <a:pt x="7823562" y="319327"/>
                </a:cubicBezTo>
                <a:close/>
                <a:moveTo>
                  <a:pt x="924382" y="319533"/>
                </a:moveTo>
                <a:cubicBezTo>
                  <a:pt x="919809" y="319533"/>
                  <a:pt x="914667" y="317247"/>
                  <a:pt x="912952" y="314389"/>
                </a:cubicBezTo>
                <a:cubicBezTo>
                  <a:pt x="907809" y="306388"/>
                  <a:pt x="915809" y="290386"/>
                  <a:pt x="923239" y="292672"/>
                </a:cubicBezTo>
                <a:cubicBezTo>
                  <a:pt x="933525" y="296101"/>
                  <a:pt x="934668" y="319533"/>
                  <a:pt x="924382" y="319533"/>
                </a:cubicBezTo>
                <a:close/>
                <a:moveTo>
                  <a:pt x="2640729" y="319533"/>
                </a:moveTo>
                <a:cubicBezTo>
                  <a:pt x="2628727" y="319533"/>
                  <a:pt x="2626441" y="317247"/>
                  <a:pt x="2628156" y="306960"/>
                </a:cubicBezTo>
                <a:cubicBezTo>
                  <a:pt x="2630442" y="290958"/>
                  <a:pt x="2652159" y="285815"/>
                  <a:pt x="2657874" y="299531"/>
                </a:cubicBezTo>
                <a:cubicBezTo>
                  <a:pt x="2663017" y="313247"/>
                  <a:pt x="2657302" y="319533"/>
                  <a:pt x="2640729" y="319533"/>
                </a:cubicBezTo>
                <a:close/>
                <a:moveTo>
                  <a:pt x="6503268" y="319533"/>
                </a:moveTo>
                <a:cubicBezTo>
                  <a:pt x="6486695" y="319533"/>
                  <a:pt x="6480980" y="313247"/>
                  <a:pt x="6486123" y="299531"/>
                </a:cubicBezTo>
                <a:cubicBezTo>
                  <a:pt x="6491838" y="285815"/>
                  <a:pt x="6513555" y="290958"/>
                  <a:pt x="6515841" y="306960"/>
                </a:cubicBezTo>
                <a:cubicBezTo>
                  <a:pt x="6517556" y="317247"/>
                  <a:pt x="6515270" y="319533"/>
                  <a:pt x="6503268" y="319533"/>
                </a:cubicBezTo>
                <a:close/>
                <a:moveTo>
                  <a:pt x="8219615" y="319533"/>
                </a:moveTo>
                <a:cubicBezTo>
                  <a:pt x="8209329" y="319533"/>
                  <a:pt x="8210472" y="296101"/>
                  <a:pt x="8220758" y="292672"/>
                </a:cubicBezTo>
                <a:cubicBezTo>
                  <a:pt x="8228188" y="290386"/>
                  <a:pt x="8236188" y="306388"/>
                  <a:pt x="8231045" y="314389"/>
                </a:cubicBezTo>
                <a:cubicBezTo>
                  <a:pt x="8229330" y="317247"/>
                  <a:pt x="8224188" y="319533"/>
                  <a:pt x="8219615" y="319533"/>
                </a:cubicBezTo>
                <a:close/>
                <a:moveTo>
                  <a:pt x="3571956" y="319538"/>
                </a:moveTo>
                <a:cubicBezTo>
                  <a:pt x="3563955" y="319538"/>
                  <a:pt x="3556526" y="317252"/>
                  <a:pt x="3554811" y="314395"/>
                </a:cubicBezTo>
                <a:cubicBezTo>
                  <a:pt x="3546810" y="301822"/>
                  <a:pt x="3567956" y="280676"/>
                  <a:pt x="3580529" y="288677"/>
                </a:cubicBezTo>
                <a:cubicBezTo>
                  <a:pt x="3583386" y="290392"/>
                  <a:pt x="3585672" y="297821"/>
                  <a:pt x="3585672" y="305822"/>
                </a:cubicBezTo>
                <a:cubicBezTo>
                  <a:pt x="3585672" y="316681"/>
                  <a:pt x="3582815" y="319538"/>
                  <a:pt x="3571956" y="319538"/>
                </a:cubicBezTo>
                <a:close/>
                <a:moveTo>
                  <a:pt x="5572041" y="319538"/>
                </a:moveTo>
                <a:cubicBezTo>
                  <a:pt x="5561182" y="319538"/>
                  <a:pt x="5558325" y="316681"/>
                  <a:pt x="5558325" y="305822"/>
                </a:cubicBezTo>
                <a:cubicBezTo>
                  <a:pt x="5558325" y="297821"/>
                  <a:pt x="5560611" y="290392"/>
                  <a:pt x="5563468" y="288677"/>
                </a:cubicBezTo>
                <a:cubicBezTo>
                  <a:pt x="5576041" y="280676"/>
                  <a:pt x="5597187" y="301822"/>
                  <a:pt x="5589186" y="314395"/>
                </a:cubicBezTo>
                <a:cubicBezTo>
                  <a:pt x="5587471" y="317252"/>
                  <a:pt x="5580042" y="319538"/>
                  <a:pt x="5572041" y="319538"/>
                </a:cubicBezTo>
                <a:close/>
                <a:moveTo>
                  <a:pt x="1453033" y="324605"/>
                </a:moveTo>
                <a:cubicBezTo>
                  <a:pt x="1449890" y="325105"/>
                  <a:pt x="1446461" y="323534"/>
                  <a:pt x="1441317" y="320105"/>
                </a:cubicBezTo>
                <a:cubicBezTo>
                  <a:pt x="1429315" y="312675"/>
                  <a:pt x="1435030" y="288672"/>
                  <a:pt x="1449889" y="286386"/>
                </a:cubicBezTo>
                <a:cubicBezTo>
                  <a:pt x="1464748" y="284100"/>
                  <a:pt x="1473321" y="304103"/>
                  <a:pt x="1463034" y="316676"/>
                </a:cubicBezTo>
                <a:cubicBezTo>
                  <a:pt x="1459034" y="321533"/>
                  <a:pt x="1456176" y="324105"/>
                  <a:pt x="1453033" y="324605"/>
                </a:cubicBezTo>
                <a:close/>
                <a:moveTo>
                  <a:pt x="7690964" y="324605"/>
                </a:moveTo>
                <a:cubicBezTo>
                  <a:pt x="7687821" y="324105"/>
                  <a:pt x="7684963" y="321533"/>
                  <a:pt x="7680963" y="316676"/>
                </a:cubicBezTo>
                <a:cubicBezTo>
                  <a:pt x="7670676" y="304103"/>
                  <a:pt x="7679249" y="284100"/>
                  <a:pt x="7694108" y="286386"/>
                </a:cubicBezTo>
                <a:cubicBezTo>
                  <a:pt x="7708967" y="288672"/>
                  <a:pt x="7714682" y="312675"/>
                  <a:pt x="7702680" y="320105"/>
                </a:cubicBezTo>
                <a:cubicBezTo>
                  <a:pt x="7697536" y="323534"/>
                  <a:pt x="7694107" y="325105"/>
                  <a:pt x="7690964" y="324605"/>
                </a:cubicBezTo>
                <a:close/>
                <a:moveTo>
                  <a:pt x="0" y="326497"/>
                </a:moveTo>
                <a:lnTo>
                  <a:pt x="0" y="286992"/>
                </a:lnTo>
                <a:lnTo>
                  <a:pt x="12957" y="292641"/>
                </a:lnTo>
                <a:cubicBezTo>
                  <a:pt x="16869" y="296132"/>
                  <a:pt x="19441" y="300954"/>
                  <a:pt x="19441" y="306955"/>
                </a:cubicBezTo>
                <a:cubicBezTo>
                  <a:pt x="19441" y="314028"/>
                  <a:pt x="14217" y="320377"/>
                  <a:pt x="7354" y="324676"/>
                </a:cubicBezTo>
                <a:close/>
                <a:moveTo>
                  <a:pt x="9143999" y="326497"/>
                </a:moveTo>
                <a:lnTo>
                  <a:pt x="9136643" y="324676"/>
                </a:lnTo>
                <a:cubicBezTo>
                  <a:pt x="9129780" y="320377"/>
                  <a:pt x="9124556" y="314028"/>
                  <a:pt x="9124556" y="306955"/>
                </a:cubicBezTo>
                <a:cubicBezTo>
                  <a:pt x="9124556" y="300954"/>
                  <a:pt x="9127128" y="296132"/>
                  <a:pt x="9131040" y="292641"/>
                </a:cubicBezTo>
                <a:lnTo>
                  <a:pt x="9143999" y="286991"/>
                </a:lnTo>
                <a:close/>
                <a:moveTo>
                  <a:pt x="3832330" y="330220"/>
                </a:moveTo>
                <a:cubicBezTo>
                  <a:pt x="3827320" y="329425"/>
                  <a:pt x="3821998" y="327246"/>
                  <a:pt x="3816712" y="323532"/>
                </a:cubicBezTo>
                <a:cubicBezTo>
                  <a:pt x="3804139" y="313817"/>
                  <a:pt x="3808711" y="288099"/>
                  <a:pt x="3824141" y="284099"/>
                </a:cubicBezTo>
                <a:cubicBezTo>
                  <a:pt x="3841858" y="279527"/>
                  <a:pt x="3859574" y="289242"/>
                  <a:pt x="3859574" y="304101"/>
                </a:cubicBezTo>
                <a:cubicBezTo>
                  <a:pt x="3859574" y="322532"/>
                  <a:pt x="3847358" y="332604"/>
                  <a:pt x="3832330" y="330220"/>
                </a:cubicBezTo>
                <a:close/>
                <a:moveTo>
                  <a:pt x="5311667" y="330220"/>
                </a:moveTo>
                <a:cubicBezTo>
                  <a:pt x="5296639" y="332604"/>
                  <a:pt x="5284423" y="322532"/>
                  <a:pt x="5284423" y="304101"/>
                </a:cubicBezTo>
                <a:cubicBezTo>
                  <a:pt x="5284423" y="289242"/>
                  <a:pt x="5302139" y="279527"/>
                  <a:pt x="5319856" y="284099"/>
                </a:cubicBezTo>
                <a:cubicBezTo>
                  <a:pt x="5335286" y="288099"/>
                  <a:pt x="5339858" y="313817"/>
                  <a:pt x="5327285" y="323532"/>
                </a:cubicBezTo>
                <a:cubicBezTo>
                  <a:pt x="5321999" y="327246"/>
                  <a:pt x="5316677" y="329425"/>
                  <a:pt x="5311667" y="330220"/>
                </a:cubicBezTo>
                <a:close/>
                <a:moveTo>
                  <a:pt x="795578" y="335392"/>
                </a:moveTo>
                <a:cubicBezTo>
                  <a:pt x="787007" y="337392"/>
                  <a:pt x="777433" y="335249"/>
                  <a:pt x="770290" y="328106"/>
                </a:cubicBezTo>
                <a:cubicBezTo>
                  <a:pt x="756001" y="313247"/>
                  <a:pt x="758860" y="288672"/>
                  <a:pt x="776005" y="279528"/>
                </a:cubicBezTo>
                <a:cubicBezTo>
                  <a:pt x="800578" y="265812"/>
                  <a:pt x="825154" y="289815"/>
                  <a:pt x="814867" y="317819"/>
                </a:cubicBezTo>
                <a:cubicBezTo>
                  <a:pt x="811723" y="327248"/>
                  <a:pt x="804151" y="333392"/>
                  <a:pt x="795578" y="335392"/>
                </a:cubicBezTo>
                <a:close/>
                <a:moveTo>
                  <a:pt x="8348419" y="335392"/>
                </a:moveTo>
                <a:cubicBezTo>
                  <a:pt x="8339846" y="333392"/>
                  <a:pt x="8332274" y="327248"/>
                  <a:pt x="8329130" y="317819"/>
                </a:cubicBezTo>
                <a:cubicBezTo>
                  <a:pt x="8318843" y="289815"/>
                  <a:pt x="8343419" y="265812"/>
                  <a:pt x="8367992" y="279528"/>
                </a:cubicBezTo>
                <a:cubicBezTo>
                  <a:pt x="8385137" y="288672"/>
                  <a:pt x="8387996" y="313247"/>
                  <a:pt x="8373707" y="328106"/>
                </a:cubicBezTo>
                <a:cubicBezTo>
                  <a:pt x="8366564" y="335249"/>
                  <a:pt x="8356990" y="337392"/>
                  <a:pt x="8348419" y="335392"/>
                </a:cubicBezTo>
                <a:close/>
                <a:moveTo>
                  <a:pt x="3441863" y="335541"/>
                </a:moveTo>
                <a:cubicBezTo>
                  <a:pt x="3430433" y="336684"/>
                  <a:pt x="3419574" y="334398"/>
                  <a:pt x="3416145" y="329826"/>
                </a:cubicBezTo>
                <a:cubicBezTo>
                  <a:pt x="3403001" y="312681"/>
                  <a:pt x="3403572" y="301823"/>
                  <a:pt x="3419003" y="284678"/>
                </a:cubicBezTo>
                <a:cubicBezTo>
                  <a:pt x="3433290" y="268676"/>
                  <a:pt x="3436719" y="267533"/>
                  <a:pt x="3447578" y="273248"/>
                </a:cubicBezTo>
                <a:cubicBezTo>
                  <a:pt x="3465294" y="282392"/>
                  <a:pt x="3471581" y="297822"/>
                  <a:pt x="3466437" y="317253"/>
                </a:cubicBezTo>
                <a:cubicBezTo>
                  <a:pt x="3463008" y="330969"/>
                  <a:pt x="3459008" y="334398"/>
                  <a:pt x="3441863" y="335541"/>
                </a:cubicBezTo>
                <a:close/>
                <a:moveTo>
                  <a:pt x="5702134" y="335541"/>
                </a:moveTo>
                <a:cubicBezTo>
                  <a:pt x="5684989" y="334398"/>
                  <a:pt x="5680989" y="330969"/>
                  <a:pt x="5677560" y="317253"/>
                </a:cubicBezTo>
                <a:cubicBezTo>
                  <a:pt x="5672416" y="297822"/>
                  <a:pt x="5678703" y="282392"/>
                  <a:pt x="5696419" y="273248"/>
                </a:cubicBezTo>
                <a:cubicBezTo>
                  <a:pt x="5707278" y="267533"/>
                  <a:pt x="5710707" y="268676"/>
                  <a:pt x="5724994" y="284678"/>
                </a:cubicBezTo>
                <a:cubicBezTo>
                  <a:pt x="5740425" y="301823"/>
                  <a:pt x="5740996" y="312681"/>
                  <a:pt x="5727852" y="329826"/>
                </a:cubicBezTo>
                <a:cubicBezTo>
                  <a:pt x="5724423" y="334398"/>
                  <a:pt x="5713564" y="336684"/>
                  <a:pt x="5702134" y="335541"/>
                </a:cubicBezTo>
                <a:close/>
                <a:moveTo>
                  <a:pt x="4498036" y="335887"/>
                </a:moveTo>
                <a:cubicBezTo>
                  <a:pt x="4493321" y="336101"/>
                  <a:pt x="4488606" y="332386"/>
                  <a:pt x="4480891" y="324671"/>
                </a:cubicBezTo>
                <a:cubicBezTo>
                  <a:pt x="4474604" y="318385"/>
                  <a:pt x="4470604" y="309241"/>
                  <a:pt x="4472318" y="304097"/>
                </a:cubicBezTo>
                <a:cubicBezTo>
                  <a:pt x="4474033" y="299525"/>
                  <a:pt x="4475747" y="293810"/>
                  <a:pt x="4475747" y="290953"/>
                </a:cubicBezTo>
                <a:cubicBezTo>
                  <a:pt x="4475747" y="282380"/>
                  <a:pt x="4497464" y="278380"/>
                  <a:pt x="4508894" y="284666"/>
                </a:cubicBezTo>
                <a:cubicBezTo>
                  <a:pt x="4526611" y="294382"/>
                  <a:pt x="4528897" y="308669"/>
                  <a:pt x="4515181" y="323528"/>
                </a:cubicBezTo>
                <a:cubicBezTo>
                  <a:pt x="4507466" y="331529"/>
                  <a:pt x="4502751" y="335672"/>
                  <a:pt x="4498036" y="335887"/>
                </a:cubicBezTo>
                <a:close/>
                <a:moveTo>
                  <a:pt x="4645961" y="335887"/>
                </a:moveTo>
                <a:cubicBezTo>
                  <a:pt x="4641246" y="335672"/>
                  <a:pt x="4636531" y="331529"/>
                  <a:pt x="4628816" y="323528"/>
                </a:cubicBezTo>
                <a:cubicBezTo>
                  <a:pt x="4615100" y="308669"/>
                  <a:pt x="4617386" y="294382"/>
                  <a:pt x="4635103" y="284666"/>
                </a:cubicBezTo>
                <a:cubicBezTo>
                  <a:pt x="4646533" y="278380"/>
                  <a:pt x="4668250" y="282380"/>
                  <a:pt x="4668250" y="290953"/>
                </a:cubicBezTo>
                <a:cubicBezTo>
                  <a:pt x="4668250" y="293810"/>
                  <a:pt x="4669964" y="299525"/>
                  <a:pt x="4671679" y="304097"/>
                </a:cubicBezTo>
                <a:cubicBezTo>
                  <a:pt x="4673393" y="309241"/>
                  <a:pt x="4669393" y="318385"/>
                  <a:pt x="4663106" y="324671"/>
                </a:cubicBezTo>
                <a:cubicBezTo>
                  <a:pt x="4655391" y="332386"/>
                  <a:pt x="4650676" y="336101"/>
                  <a:pt x="4645961" y="335887"/>
                </a:cubicBezTo>
                <a:close/>
                <a:moveTo>
                  <a:pt x="4362229" y="336172"/>
                </a:moveTo>
                <a:cubicBezTo>
                  <a:pt x="4357800" y="335529"/>
                  <a:pt x="4353942" y="332385"/>
                  <a:pt x="4348513" y="326385"/>
                </a:cubicBezTo>
                <a:cubicBezTo>
                  <a:pt x="4326796" y="302382"/>
                  <a:pt x="4347370" y="271521"/>
                  <a:pt x="4376516" y="284665"/>
                </a:cubicBezTo>
                <a:cubicBezTo>
                  <a:pt x="4394233" y="292666"/>
                  <a:pt x="4395947" y="321813"/>
                  <a:pt x="4379374" y="330957"/>
                </a:cubicBezTo>
                <a:cubicBezTo>
                  <a:pt x="4371659" y="334957"/>
                  <a:pt x="4366658" y="336815"/>
                  <a:pt x="4362229" y="336172"/>
                </a:cubicBezTo>
                <a:close/>
                <a:moveTo>
                  <a:pt x="4781768" y="336172"/>
                </a:moveTo>
                <a:cubicBezTo>
                  <a:pt x="4777339" y="336815"/>
                  <a:pt x="4772338" y="334957"/>
                  <a:pt x="4764623" y="330957"/>
                </a:cubicBezTo>
                <a:cubicBezTo>
                  <a:pt x="4748050" y="321813"/>
                  <a:pt x="4749764" y="292666"/>
                  <a:pt x="4767481" y="284665"/>
                </a:cubicBezTo>
                <a:cubicBezTo>
                  <a:pt x="4796627" y="271521"/>
                  <a:pt x="4817201" y="302382"/>
                  <a:pt x="4795484" y="326385"/>
                </a:cubicBezTo>
                <a:cubicBezTo>
                  <a:pt x="4790055" y="332385"/>
                  <a:pt x="4786197" y="335529"/>
                  <a:pt x="4781768" y="336172"/>
                </a:cubicBezTo>
                <a:close/>
                <a:moveTo>
                  <a:pt x="393437" y="336173"/>
                </a:moveTo>
                <a:cubicBezTo>
                  <a:pt x="388150" y="335958"/>
                  <a:pt x="382863" y="332672"/>
                  <a:pt x="377147" y="326386"/>
                </a:cubicBezTo>
                <a:cubicBezTo>
                  <a:pt x="355429" y="302383"/>
                  <a:pt x="376004" y="271522"/>
                  <a:pt x="405154" y="284666"/>
                </a:cubicBezTo>
                <a:cubicBezTo>
                  <a:pt x="421157" y="291524"/>
                  <a:pt x="423443" y="313813"/>
                  <a:pt x="409727" y="327529"/>
                </a:cubicBezTo>
                <a:cubicBezTo>
                  <a:pt x="404011" y="333529"/>
                  <a:pt x="398724" y="336387"/>
                  <a:pt x="393437" y="336173"/>
                </a:cubicBezTo>
                <a:close/>
                <a:moveTo>
                  <a:pt x="8750560" y="336173"/>
                </a:moveTo>
                <a:cubicBezTo>
                  <a:pt x="8745273" y="336387"/>
                  <a:pt x="8739986" y="333529"/>
                  <a:pt x="8734270" y="327529"/>
                </a:cubicBezTo>
                <a:cubicBezTo>
                  <a:pt x="8720554" y="313813"/>
                  <a:pt x="8722840" y="291524"/>
                  <a:pt x="8738843" y="284666"/>
                </a:cubicBezTo>
                <a:cubicBezTo>
                  <a:pt x="8767993" y="271522"/>
                  <a:pt x="8788568" y="302383"/>
                  <a:pt x="8766850" y="326386"/>
                </a:cubicBezTo>
                <a:cubicBezTo>
                  <a:pt x="8761134" y="332672"/>
                  <a:pt x="8755847" y="335958"/>
                  <a:pt x="8750560" y="336173"/>
                </a:cubicBezTo>
                <a:close/>
                <a:moveTo>
                  <a:pt x="2906773" y="336177"/>
                </a:moveTo>
                <a:cubicBezTo>
                  <a:pt x="2898915" y="334819"/>
                  <a:pt x="2891200" y="330105"/>
                  <a:pt x="2886056" y="322390"/>
                </a:cubicBezTo>
                <a:cubicBezTo>
                  <a:pt x="2868911" y="295529"/>
                  <a:pt x="2894057" y="265240"/>
                  <a:pt x="2921489" y="280099"/>
                </a:cubicBezTo>
                <a:cubicBezTo>
                  <a:pt x="2936919" y="288100"/>
                  <a:pt x="2940920" y="317246"/>
                  <a:pt x="2928347" y="329819"/>
                </a:cubicBezTo>
                <a:cubicBezTo>
                  <a:pt x="2922632" y="335534"/>
                  <a:pt x="2914631" y="337534"/>
                  <a:pt x="2906773" y="336177"/>
                </a:cubicBezTo>
                <a:close/>
                <a:moveTo>
                  <a:pt x="6237224" y="336177"/>
                </a:moveTo>
                <a:cubicBezTo>
                  <a:pt x="6229366" y="337534"/>
                  <a:pt x="6221365" y="335534"/>
                  <a:pt x="6215650" y="329819"/>
                </a:cubicBezTo>
                <a:cubicBezTo>
                  <a:pt x="6203077" y="317246"/>
                  <a:pt x="6207078" y="288100"/>
                  <a:pt x="6222508" y="280099"/>
                </a:cubicBezTo>
                <a:cubicBezTo>
                  <a:pt x="6249940" y="265240"/>
                  <a:pt x="6275086" y="295529"/>
                  <a:pt x="6257941" y="322390"/>
                </a:cubicBezTo>
                <a:cubicBezTo>
                  <a:pt x="6252797" y="330105"/>
                  <a:pt x="6245082" y="334819"/>
                  <a:pt x="6237224" y="336177"/>
                </a:cubicBezTo>
                <a:close/>
                <a:moveTo>
                  <a:pt x="2778822" y="336679"/>
                </a:moveTo>
                <a:cubicBezTo>
                  <a:pt x="2768535" y="336679"/>
                  <a:pt x="2757676" y="333821"/>
                  <a:pt x="2753676" y="329821"/>
                </a:cubicBezTo>
                <a:cubicBezTo>
                  <a:pt x="2742246" y="318391"/>
                  <a:pt x="2745103" y="286387"/>
                  <a:pt x="2758819" y="279529"/>
                </a:cubicBezTo>
                <a:cubicBezTo>
                  <a:pt x="2787394" y="263527"/>
                  <a:pt x="2816541" y="289816"/>
                  <a:pt x="2803968" y="320105"/>
                </a:cubicBezTo>
                <a:cubicBezTo>
                  <a:pt x="2798253" y="333250"/>
                  <a:pt x="2793109" y="336679"/>
                  <a:pt x="2778822" y="336679"/>
                </a:cubicBezTo>
                <a:close/>
                <a:moveTo>
                  <a:pt x="6365175" y="336679"/>
                </a:moveTo>
                <a:cubicBezTo>
                  <a:pt x="6350888" y="336679"/>
                  <a:pt x="6345744" y="333250"/>
                  <a:pt x="6340029" y="320105"/>
                </a:cubicBezTo>
                <a:cubicBezTo>
                  <a:pt x="6327456" y="289816"/>
                  <a:pt x="6356603" y="263527"/>
                  <a:pt x="6385178" y="279529"/>
                </a:cubicBezTo>
                <a:cubicBezTo>
                  <a:pt x="6398894" y="286387"/>
                  <a:pt x="6401751" y="318391"/>
                  <a:pt x="6390321" y="329821"/>
                </a:cubicBezTo>
                <a:cubicBezTo>
                  <a:pt x="6386321" y="333821"/>
                  <a:pt x="6375462" y="336679"/>
                  <a:pt x="6365175" y="336679"/>
                </a:cubicBezTo>
                <a:close/>
                <a:moveTo>
                  <a:pt x="2364949" y="336884"/>
                </a:moveTo>
                <a:cubicBezTo>
                  <a:pt x="2361252" y="336321"/>
                  <a:pt x="2358395" y="334964"/>
                  <a:pt x="2357109" y="332678"/>
                </a:cubicBezTo>
                <a:cubicBezTo>
                  <a:pt x="2347393" y="314962"/>
                  <a:pt x="2347965" y="296102"/>
                  <a:pt x="2358823" y="285244"/>
                </a:cubicBezTo>
                <a:cubicBezTo>
                  <a:pt x="2373111" y="270956"/>
                  <a:pt x="2384541" y="270956"/>
                  <a:pt x="2398828" y="285244"/>
                </a:cubicBezTo>
                <a:cubicBezTo>
                  <a:pt x="2412544" y="298960"/>
                  <a:pt x="2413116" y="306961"/>
                  <a:pt x="2401114" y="324106"/>
                </a:cubicBezTo>
                <a:cubicBezTo>
                  <a:pt x="2394685" y="333107"/>
                  <a:pt x="2376040" y="338571"/>
                  <a:pt x="2364949" y="336884"/>
                </a:cubicBezTo>
                <a:close/>
                <a:moveTo>
                  <a:pt x="6779048" y="336884"/>
                </a:moveTo>
                <a:cubicBezTo>
                  <a:pt x="6767957" y="338571"/>
                  <a:pt x="6749312" y="333107"/>
                  <a:pt x="6742883" y="324106"/>
                </a:cubicBezTo>
                <a:cubicBezTo>
                  <a:pt x="6730881" y="306961"/>
                  <a:pt x="6731453" y="298960"/>
                  <a:pt x="6745169" y="285244"/>
                </a:cubicBezTo>
                <a:cubicBezTo>
                  <a:pt x="6759456" y="270956"/>
                  <a:pt x="6770886" y="270956"/>
                  <a:pt x="6785174" y="285244"/>
                </a:cubicBezTo>
                <a:cubicBezTo>
                  <a:pt x="6796032" y="296102"/>
                  <a:pt x="6796604" y="314962"/>
                  <a:pt x="6786888" y="332678"/>
                </a:cubicBezTo>
                <a:cubicBezTo>
                  <a:pt x="6785602" y="334964"/>
                  <a:pt x="6782745" y="336321"/>
                  <a:pt x="6779048" y="336884"/>
                </a:cubicBezTo>
                <a:close/>
                <a:moveTo>
                  <a:pt x="3178674" y="341323"/>
                </a:moveTo>
                <a:cubicBezTo>
                  <a:pt x="3171673" y="342252"/>
                  <a:pt x="3163672" y="340680"/>
                  <a:pt x="3153670" y="336680"/>
                </a:cubicBezTo>
                <a:cubicBezTo>
                  <a:pt x="3143383" y="332108"/>
                  <a:pt x="3140525" y="326964"/>
                  <a:pt x="3140525" y="309248"/>
                </a:cubicBezTo>
                <a:cubicBezTo>
                  <a:pt x="3140525" y="270957"/>
                  <a:pt x="3171958" y="254955"/>
                  <a:pt x="3196533" y="281244"/>
                </a:cubicBezTo>
                <a:cubicBezTo>
                  <a:pt x="3211963" y="297818"/>
                  <a:pt x="3212535" y="316106"/>
                  <a:pt x="3197676" y="330965"/>
                </a:cubicBezTo>
                <a:cubicBezTo>
                  <a:pt x="3191675" y="336965"/>
                  <a:pt x="3185675" y="340394"/>
                  <a:pt x="3178674" y="341323"/>
                </a:cubicBezTo>
                <a:close/>
                <a:moveTo>
                  <a:pt x="5965323" y="341323"/>
                </a:moveTo>
                <a:cubicBezTo>
                  <a:pt x="5958322" y="340394"/>
                  <a:pt x="5952322" y="336965"/>
                  <a:pt x="5946321" y="330965"/>
                </a:cubicBezTo>
                <a:cubicBezTo>
                  <a:pt x="5931462" y="316106"/>
                  <a:pt x="5932034" y="297818"/>
                  <a:pt x="5947464" y="281244"/>
                </a:cubicBezTo>
                <a:cubicBezTo>
                  <a:pt x="5972039" y="254955"/>
                  <a:pt x="6003472" y="270957"/>
                  <a:pt x="6003472" y="309248"/>
                </a:cubicBezTo>
                <a:cubicBezTo>
                  <a:pt x="6003472" y="326964"/>
                  <a:pt x="6000614" y="332108"/>
                  <a:pt x="5990327" y="336680"/>
                </a:cubicBezTo>
                <a:cubicBezTo>
                  <a:pt x="5980325" y="340680"/>
                  <a:pt x="5972324" y="342252"/>
                  <a:pt x="5965323" y="341323"/>
                </a:cubicBezTo>
                <a:close/>
                <a:moveTo>
                  <a:pt x="3043860" y="341635"/>
                </a:moveTo>
                <a:cubicBezTo>
                  <a:pt x="3035189" y="342251"/>
                  <a:pt x="3025581" y="339822"/>
                  <a:pt x="3016151" y="333250"/>
                </a:cubicBezTo>
                <a:cubicBezTo>
                  <a:pt x="2999577" y="321820"/>
                  <a:pt x="2999577" y="296674"/>
                  <a:pt x="3016722" y="280672"/>
                </a:cubicBezTo>
                <a:cubicBezTo>
                  <a:pt x="3034439" y="264099"/>
                  <a:pt x="3051584" y="264670"/>
                  <a:pt x="3066443" y="283530"/>
                </a:cubicBezTo>
                <a:cubicBezTo>
                  <a:pt x="3087445" y="310533"/>
                  <a:pt x="3069872" y="339786"/>
                  <a:pt x="3043860" y="341635"/>
                </a:cubicBezTo>
                <a:close/>
                <a:moveTo>
                  <a:pt x="6100137" y="341635"/>
                </a:moveTo>
                <a:cubicBezTo>
                  <a:pt x="6074125" y="339786"/>
                  <a:pt x="6056552" y="310533"/>
                  <a:pt x="6077554" y="283530"/>
                </a:cubicBezTo>
                <a:cubicBezTo>
                  <a:pt x="6092413" y="264670"/>
                  <a:pt x="6109558" y="264099"/>
                  <a:pt x="6127275" y="280672"/>
                </a:cubicBezTo>
                <a:cubicBezTo>
                  <a:pt x="6144420" y="296674"/>
                  <a:pt x="6144420" y="321820"/>
                  <a:pt x="6127846" y="333250"/>
                </a:cubicBezTo>
                <a:cubicBezTo>
                  <a:pt x="6118416" y="339822"/>
                  <a:pt x="6108808" y="342251"/>
                  <a:pt x="6100137" y="341635"/>
                </a:cubicBezTo>
                <a:close/>
                <a:moveTo>
                  <a:pt x="2512137" y="341966"/>
                </a:moveTo>
                <a:cubicBezTo>
                  <a:pt x="2503493" y="342395"/>
                  <a:pt x="2494349" y="339537"/>
                  <a:pt x="2485491" y="333251"/>
                </a:cubicBezTo>
                <a:cubicBezTo>
                  <a:pt x="2459202" y="314963"/>
                  <a:pt x="2479776" y="268100"/>
                  <a:pt x="2514637" y="268100"/>
                </a:cubicBezTo>
                <a:cubicBezTo>
                  <a:pt x="2543784" y="268100"/>
                  <a:pt x="2557500" y="309248"/>
                  <a:pt x="2535783" y="330965"/>
                </a:cubicBezTo>
                <a:cubicBezTo>
                  <a:pt x="2528925" y="337823"/>
                  <a:pt x="2520781" y="341537"/>
                  <a:pt x="2512137" y="341966"/>
                </a:cubicBezTo>
                <a:close/>
                <a:moveTo>
                  <a:pt x="6631860" y="341966"/>
                </a:moveTo>
                <a:cubicBezTo>
                  <a:pt x="6623216" y="341537"/>
                  <a:pt x="6615072" y="337823"/>
                  <a:pt x="6608214" y="330965"/>
                </a:cubicBezTo>
                <a:cubicBezTo>
                  <a:pt x="6586497" y="309248"/>
                  <a:pt x="6600213" y="268100"/>
                  <a:pt x="6629360" y="268100"/>
                </a:cubicBezTo>
                <a:cubicBezTo>
                  <a:pt x="6664221" y="268100"/>
                  <a:pt x="6684795" y="314963"/>
                  <a:pt x="6658506" y="333251"/>
                </a:cubicBezTo>
                <a:cubicBezTo>
                  <a:pt x="6649648" y="339537"/>
                  <a:pt x="6640504" y="342395"/>
                  <a:pt x="6631860" y="341966"/>
                </a:cubicBezTo>
                <a:close/>
                <a:moveTo>
                  <a:pt x="1579768" y="342037"/>
                </a:moveTo>
                <a:cubicBezTo>
                  <a:pt x="1573839" y="341537"/>
                  <a:pt x="1568553" y="338679"/>
                  <a:pt x="1561123" y="333250"/>
                </a:cubicBezTo>
                <a:cubicBezTo>
                  <a:pt x="1545121" y="322392"/>
                  <a:pt x="1544550" y="294960"/>
                  <a:pt x="1559980" y="279529"/>
                </a:cubicBezTo>
                <a:cubicBezTo>
                  <a:pt x="1583983" y="255526"/>
                  <a:pt x="1617130" y="272671"/>
                  <a:pt x="1617130" y="308676"/>
                </a:cubicBezTo>
                <a:cubicBezTo>
                  <a:pt x="1617130" y="327535"/>
                  <a:pt x="1614844" y="332107"/>
                  <a:pt x="1602271" y="336679"/>
                </a:cubicBezTo>
                <a:cubicBezTo>
                  <a:pt x="1592270" y="340679"/>
                  <a:pt x="1585698" y="342537"/>
                  <a:pt x="1579768" y="342037"/>
                </a:cubicBezTo>
                <a:close/>
                <a:moveTo>
                  <a:pt x="7564229" y="342037"/>
                </a:moveTo>
                <a:cubicBezTo>
                  <a:pt x="7558299" y="342537"/>
                  <a:pt x="7551727" y="340679"/>
                  <a:pt x="7541726" y="336679"/>
                </a:cubicBezTo>
                <a:cubicBezTo>
                  <a:pt x="7529153" y="332107"/>
                  <a:pt x="7526867" y="327535"/>
                  <a:pt x="7526867" y="308676"/>
                </a:cubicBezTo>
                <a:cubicBezTo>
                  <a:pt x="7526867" y="272671"/>
                  <a:pt x="7560014" y="255526"/>
                  <a:pt x="7584017" y="279529"/>
                </a:cubicBezTo>
                <a:cubicBezTo>
                  <a:pt x="7599447" y="294960"/>
                  <a:pt x="7598876" y="322392"/>
                  <a:pt x="7582874" y="333250"/>
                </a:cubicBezTo>
                <a:cubicBezTo>
                  <a:pt x="7575444" y="338679"/>
                  <a:pt x="7570158" y="341537"/>
                  <a:pt x="7564229" y="342037"/>
                </a:cubicBezTo>
                <a:close/>
                <a:moveTo>
                  <a:pt x="650200" y="342099"/>
                </a:moveTo>
                <a:cubicBezTo>
                  <a:pt x="642984" y="340572"/>
                  <a:pt x="635913" y="336965"/>
                  <a:pt x="629913" y="330964"/>
                </a:cubicBezTo>
                <a:cubicBezTo>
                  <a:pt x="616768" y="317819"/>
                  <a:pt x="615626" y="306961"/>
                  <a:pt x="624769" y="289244"/>
                </a:cubicBezTo>
                <a:cubicBezTo>
                  <a:pt x="633913" y="272671"/>
                  <a:pt x="640770" y="268099"/>
                  <a:pt x="659060" y="268099"/>
                </a:cubicBezTo>
                <a:cubicBezTo>
                  <a:pt x="678490" y="268099"/>
                  <a:pt x="693349" y="285244"/>
                  <a:pt x="693920" y="308104"/>
                </a:cubicBezTo>
                <a:cubicBezTo>
                  <a:pt x="694777" y="332535"/>
                  <a:pt x="671845" y="346680"/>
                  <a:pt x="650200" y="342099"/>
                </a:cubicBezTo>
                <a:close/>
                <a:moveTo>
                  <a:pt x="8493797" y="342099"/>
                </a:moveTo>
                <a:cubicBezTo>
                  <a:pt x="8472152" y="346680"/>
                  <a:pt x="8449220" y="332535"/>
                  <a:pt x="8450077" y="308104"/>
                </a:cubicBezTo>
                <a:cubicBezTo>
                  <a:pt x="8450648" y="285244"/>
                  <a:pt x="8465507" y="268099"/>
                  <a:pt x="8484937" y="268099"/>
                </a:cubicBezTo>
                <a:cubicBezTo>
                  <a:pt x="8503227" y="268099"/>
                  <a:pt x="8510084" y="272671"/>
                  <a:pt x="8519228" y="289244"/>
                </a:cubicBezTo>
                <a:cubicBezTo>
                  <a:pt x="8528371" y="306961"/>
                  <a:pt x="8527229" y="317819"/>
                  <a:pt x="8514084" y="330964"/>
                </a:cubicBezTo>
                <a:cubicBezTo>
                  <a:pt x="8508084" y="336965"/>
                  <a:pt x="8501013" y="340572"/>
                  <a:pt x="8493797" y="342099"/>
                </a:cubicBezTo>
                <a:close/>
                <a:moveTo>
                  <a:pt x="1846810" y="343393"/>
                </a:moveTo>
                <a:cubicBezTo>
                  <a:pt x="1835309" y="342822"/>
                  <a:pt x="1824165" y="336392"/>
                  <a:pt x="1816735" y="324105"/>
                </a:cubicBezTo>
                <a:cubicBezTo>
                  <a:pt x="1805877" y="305817"/>
                  <a:pt x="1805877" y="305246"/>
                  <a:pt x="1816735" y="288101"/>
                </a:cubicBezTo>
                <a:cubicBezTo>
                  <a:pt x="1832737" y="262955"/>
                  <a:pt x="1862455" y="261240"/>
                  <a:pt x="1879029" y="284672"/>
                </a:cubicBezTo>
                <a:cubicBezTo>
                  <a:pt x="1893888" y="305246"/>
                  <a:pt x="1893888" y="308675"/>
                  <a:pt x="1879029" y="327534"/>
                </a:cubicBezTo>
                <a:cubicBezTo>
                  <a:pt x="1870171" y="338678"/>
                  <a:pt x="1858312" y="343965"/>
                  <a:pt x="1846810" y="343393"/>
                </a:cubicBezTo>
                <a:close/>
                <a:moveTo>
                  <a:pt x="7297187" y="343393"/>
                </a:moveTo>
                <a:cubicBezTo>
                  <a:pt x="7285685" y="343965"/>
                  <a:pt x="7273826" y="338678"/>
                  <a:pt x="7264968" y="327534"/>
                </a:cubicBezTo>
                <a:cubicBezTo>
                  <a:pt x="7250109" y="308675"/>
                  <a:pt x="7250109" y="305246"/>
                  <a:pt x="7264968" y="284672"/>
                </a:cubicBezTo>
                <a:cubicBezTo>
                  <a:pt x="7281542" y="261240"/>
                  <a:pt x="7311260" y="262955"/>
                  <a:pt x="7327262" y="288101"/>
                </a:cubicBezTo>
                <a:cubicBezTo>
                  <a:pt x="7338120" y="305246"/>
                  <a:pt x="7338120" y="305817"/>
                  <a:pt x="7327262" y="324105"/>
                </a:cubicBezTo>
                <a:cubicBezTo>
                  <a:pt x="7319832" y="336392"/>
                  <a:pt x="7308688" y="342822"/>
                  <a:pt x="7297187" y="343393"/>
                </a:cubicBezTo>
                <a:close/>
                <a:moveTo>
                  <a:pt x="3698266" y="347461"/>
                </a:moveTo>
                <a:cubicBezTo>
                  <a:pt x="3689908" y="346532"/>
                  <a:pt x="3682049" y="341817"/>
                  <a:pt x="3674048" y="333245"/>
                </a:cubicBezTo>
                <a:cubicBezTo>
                  <a:pt x="3658046" y="316100"/>
                  <a:pt x="3656903" y="307528"/>
                  <a:pt x="3666047" y="289240"/>
                </a:cubicBezTo>
                <a:cubicBezTo>
                  <a:pt x="3675191" y="272095"/>
                  <a:pt x="3682049" y="268094"/>
                  <a:pt x="3703195" y="268094"/>
                </a:cubicBezTo>
                <a:cubicBezTo>
                  <a:pt x="3726055" y="268094"/>
                  <a:pt x="3739771" y="283525"/>
                  <a:pt x="3739771" y="309242"/>
                </a:cubicBezTo>
                <a:cubicBezTo>
                  <a:pt x="3739771" y="324673"/>
                  <a:pt x="3736342" y="332102"/>
                  <a:pt x="3725483" y="338960"/>
                </a:cubicBezTo>
                <a:cubicBezTo>
                  <a:pt x="3715482" y="345532"/>
                  <a:pt x="3706624" y="348390"/>
                  <a:pt x="3698266" y="347461"/>
                </a:cubicBezTo>
                <a:close/>
                <a:moveTo>
                  <a:pt x="5445731" y="347461"/>
                </a:moveTo>
                <a:cubicBezTo>
                  <a:pt x="5437373" y="348390"/>
                  <a:pt x="5428515" y="345532"/>
                  <a:pt x="5418514" y="338960"/>
                </a:cubicBezTo>
                <a:cubicBezTo>
                  <a:pt x="5407655" y="332102"/>
                  <a:pt x="5404226" y="324673"/>
                  <a:pt x="5404226" y="309242"/>
                </a:cubicBezTo>
                <a:cubicBezTo>
                  <a:pt x="5404226" y="283525"/>
                  <a:pt x="5417942" y="268094"/>
                  <a:pt x="5440802" y="268094"/>
                </a:cubicBezTo>
                <a:cubicBezTo>
                  <a:pt x="5461948" y="268094"/>
                  <a:pt x="5468806" y="272095"/>
                  <a:pt x="5477950" y="289240"/>
                </a:cubicBezTo>
                <a:cubicBezTo>
                  <a:pt x="5487094" y="307528"/>
                  <a:pt x="5485951" y="316100"/>
                  <a:pt x="5469949" y="333245"/>
                </a:cubicBezTo>
                <a:cubicBezTo>
                  <a:pt x="5461948" y="341817"/>
                  <a:pt x="5454089" y="346532"/>
                  <a:pt x="5445731" y="347461"/>
                </a:cubicBezTo>
                <a:close/>
                <a:moveTo>
                  <a:pt x="519246" y="348102"/>
                </a:moveTo>
                <a:cubicBezTo>
                  <a:pt x="515245" y="348102"/>
                  <a:pt x="506672" y="342387"/>
                  <a:pt x="499815" y="334958"/>
                </a:cubicBezTo>
                <a:cubicBezTo>
                  <a:pt x="472954" y="306383"/>
                  <a:pt x="490671" y="265235"/>
                  <a:pt x="527819" y="269235"/>
                </a:cubicBezTo>
                <a:cubicBezTo>
                  <a:pt x="553536" y="271521"/>
                  <a:pt x="572397" y="301811"/>
                  <a:pt x="561538" y="322385"/>
                </a:cubicBezTo>
                <a:cubicBezTo>
                  <a:pt x="554679" y="334958"/>
                  <a:pt x="533534" y="348102"/>
                  <a:pt x="519246" y="348102"/>
                </a:cubicBezTo>
                <a:close/>
                <a:moveTo>
                  <a:pt x="8624751" y="348102"/>
                </a:moveTo>
                <a:cubicBezTo>
                  <a:pt x="8610463" y="348102"/>
                  <a:pt x="8589318" y="334958"/>
                  <a:pt x="8582459" y="322385"/>
                </a:cubicBezTo>
                <a:cubicBezTo>
                  <a:pt x="8571600" y="301811"/>
                  <a:pt x="8590461" y="271521"/>
                  <a:pt x="8616178" y="269235"/>
                </a:cubicBezTo>
                <a:cubicBezTo>
                  <a:pt x="8653326" y="265235"/>
                  <a:pt x="8671043" y="306383"/>
                  <a:pt x="8644182" y="334958"/>
                </a:cubicBezTo>
                <a:cubicBezTo>
                  <a:pt x="8637325" y="342387"/>
                  <a:pt x="8628752" y="348102"/>
                  <a:pt x="8624751" y="348102"/>
                </a:cubicBezTo>
                <a:close/>
                <a:moveTo>
                  <a:pt x="2242596" y="352676"/>
                </a:moveTo>
                <a:cubicBezTo>
                  <a:pt x="2234737" y="351675"/>
                  <a:pt x="2227022" y="345532"/>
                  <a:pt x="2216735" y="333816"/>
                </a:cubicBezTo>
                <a:cubicBezTo>
                  <a:pt x="2194446" y="308670"/>
                  <a:pt x="2194446" y="300098"/>
                  <a:pt x="2216163" y="278381"/>
                </a:cubicBezTo>
                <a:cubicBezTo>
                  <a:pt x="2231022" y="264093"/>
                  <a:pt x="2236737" y="261807"/>
                  <a:pt x="2252168" y="264665"/>
                </a:cubicBezTo>
                <a:cubicBezTo>
                  <a:pt x="2277314" y="269808"/>
                  <a:pt x="2287029" y="281238"/>
                  <a:pt x="2286458" y="306384"/>
                </a:cubicBezTo>
                <a:cubicBezTo>
                  <a:pt x="2285886" y="322386"/>
                  <a:pt x="2281886" y="330959"/>
                  <a:pt x="2269313" y="340674"/>
                </a:cubicBezTo>
                <a:cubicBezTo>
                  <a:pt x="2258455" y="349532"/>
                  <a:pt x="2250454" y="353676"/>
                  <a:pt x="2242596" y="352676"/>
                </a:cubicBezTo>
                <a:close/>
                <a:moveTo>
                  <a:pt x="6901401" y="352676"/>
                </a:moveTo>
                <a:cubicBezTo>
                  <a:pt x="6893543" y="353676"/>
                  <a:pt x="6885542" y="349532"/>
                  <a:pt x="6874684" y="340674"/>
                </a:cubicBezTo>
                <a:cubicBezTo>
                  <a:pt x="6862111" y="330959"/>
                  <a:pt x="6858111" y="322386"/>
                  <a:pt x="6857539" y="306384"/>
                </a:cubicBezTo>
                <a:cubicBezTo>
                  <a:pt x="6856968" y="281238"/>
                  <a:pt x="6866683" y="269808"/>
                  <a:pt x="6891829" y="264665"/>
                </a:cubicBezTo>
                <a:cubicBezTo>
                  <a:pt x="6907260" y="261807"/>
                  <a:pt x="6912975" y="264093"/>
                  <a:pt x="6927834" y="278381"/>
                </a:cubicBezTo>
                <a:cubicBezTo>
                  <a:pt x="6949551" y="300098"/>
                  <a:pt x="6949551" y="308670"/>
                  <a:pt x="6927262" y="333816"/>
                </a:cubicBezTo>
                <a:cubicBezTo>
                  <a:pt x="6916975" y="345532"/>
                  <a:pt x="6909260" y="351675"/>
                  <a:pt x="6901401" y="352676"/>
                </a:cubicBezTo>
                <a:close/>
                <a:moveTo>
                  <a:pt x="4237069" y="352677"/>
                </a:moveTo>
                <a:cubicBezTo>
                  <a:pt x="4231283" y="353820"/>
                  <a:pt x="4225282" y="352105"/>
                  <a:pt x="4216138" y="348105"/>
                </a:cubicBezTo>
                <a:cubicBezTo>
                  <a:pt x="4200136" y="341818"/>
                  <a:pt x="4192707" y="331531"/>
                  <a:pt x="4188135" y="310386"/>
                </a:cubicBezTo>
                <a:cubicBezTo>
                  <a:pt x="4184706" y="294955"/>
                  <a:pt x="4186420" y="290383"/>
                  <a:pt x="4201851" y="277239"/>
                </a:cubicBezTo>
                <a:cubicBezTo>
                  <a:pt x="4211566" y="269238"/>
                  <a:pt x="4225854" y="262380"/>
                  <a:pt x="4233283" y="262380"/>
                </a:cubicBezTo>
                <a:cubicBezTo>
                  <a:pt x="4271574" y="262380"/>
                  <a:pt x="4287576" y="313815"/>
                  <a:pt x="4256715" y="340104"/>
                </a:cubicBezTo>
                <a:cubicBezTo>
                  <a:pt x="4248428" y="347533"/>
                  <a:pt x="4242856" y="351534"/>
                  <a:pt x="4237069" y="352677"/>
                </a:cubicBezTo>
                <a:close/>
                <a:moveTo>
                  <a:pt x="4906928" y="352677"/>
                </a:moveTo>
                <a:cubicBezTo>
                  <a:pt x="4901141" y="351534"/>
                  <a:pt x="4895569" y="347533"/>
                  <a:pt x="4887282" y="340104"/>
                </a:cubicBezTo>
                <a:cubicBezTo>
                  <a:pt x="4856421" y="313815"/>
                  <a:pt x="4872423" y="262380"/>
                  <a:pt x="4910714" y="262380"/>
                </a:cubicBezTo>
                <a:cubicBezTo>
                  <a:pt x="4918143" y="262380"/>
                  <a:pt x="4932431" y="269238"/>
                  <a:pt x="4942146" y="277239"/>
                </a:cubicBezTo>
                <a:cubicBezTo>
                  <a:pt x="4957577" y="290383"/>
                  <a:pt x="4959291" y="294955"/>
                  <a:pt x="4955862" y="310386"/>
                </a:cubicBezTo>
                <a:cubicBezTo>
                  <a:pt x="4951290" y="331531"/>
                  <a:pt x="4943861" y="341818"/>
                  <a:pt x="4927859" y="348105"/>
                </a:cubicBezTo>
                <a:cubicBezTo>
                  <a:pt x="4918715" y="352105"/>
                  <a:pt x="4912714" y="353820"/>
                  <a:pt x="4906928" y="352677"/>
                </a:cubicBezTo>
                <a:close/>
                <a:moveTo>
                  <a:pt x="262644" y="352816"/>
                </a:moveTo>
                <a:cubicBezTo>
                  <a:pt x="256357" y="352959"/>
                  <a:pt x="249357" y="349244"/>
                  <a:pt x="237357" y="341815"/>
                </a:cubicBezTo>
                <a:cubicBezTo>
                  <a:pt x="214499" y="326956"/>
                  <a:pt x="208780" y="307525"/>
                  <a:pt x="221356" y="287522"/>
                </a:cubicBezTo>
                <a:cubicBezTo>
                  <a:pt x="234500" y="268663"/>
                  <a:pt x="255072" y="261233"/>
                  <a:pt x="274501" y="268663"/>
                </a:cubicBezTo>
                <a:cubicBezTo>
                  <a:pt x="294500" y="276092"/>
                  <a:pt x="299072" y="283522"/>
                  <a:pt x="299072" y="308096"/>
                </a:cubicBezTo>
                <a:cubicBezTo>
                  <a:pt x="299072" y="322384"/>
                  <a:pt x="295072" y="331528"/>
                  <a:pt x="283644" y="340672"/>
                </a:cubicBezTo>
                <a:cubicBezTo>
                  <a:pt x="274501" y="348673"/>
                  <a:pt x="268929" y="352673"/>
                  <a:pt x="262644" y="352816"/>
                </a:cubicBezTo>
                <a:close/>
                <a:moveTo>
                  <a:pt x="8881353" y="352816"/>
                </a:moveTo>
                <a:cubicBezTo>
                  <a:pt x="8875068" y="352673"/>
                  <a:pt x="8869496" y="348673"/>
                  <a:pt x="8860353" y="340672"/>
                </a:cubicBezTo>
                <a:cubicBezTo>
                  <a:pt x="8848925" y="331528"/>
                  <a:pt x="8844925" y="322384"/>
                  <a:pt x="8844925" y="308096"/>
                </a:cubicBezTo>
                <a:cubicBezTo>
                  <a:pt x="8844925" y="283522"/>
                  <a:pt x="8849497" y="276092"/>
                  <a:pt x="8869496" y="268663"/>
                </a:cubicBezTo>
                <a:cubicBezTo>
                  <a:pt x="8888925" y="261233"/>
                  <a:pt x="8909497" y="268663"/>
                  <a:pt x="8922641" y="287522"/>
                </a:cubicBezTo>
                <a:cubicBezTo>
                  <a:pt x="8935217" y="307525"/>
                  <a:pt x="8929498" y="326956"/>
                  <a:pt x="8906640" y="341815"/>
                </a:cubicBezTo>
                <a:cubicBezTo>
                  <a:pt x="8894640" y="349244"/>
                  <a:pt x="8887640" y="352959"/>
                  <a:pt x="8881353" y="352816"/>
                </a:cubicBezTo>
                <a:close/>
                <a:moveTo>
                  <a:pt x="1715507" y="353175"/>
                </a:moveTo>
                <a:cubicBezTo>
                  <a:pt x="1706077" y="352246"/>
                  <a:pt x="1696647" y="345816"/>
                  <a:pt x="1686074" y="333815"/>
                </a:cubicBezTo>
                <a:cubicBezTo>
                  <a:pt x="1665500" y="309812"/>
                  <a:pt x="1664357" y="298954"/>
                  <a:pt x="1680359" y="279523"/>
                </a:cubicBezTo>
                <a:cubicBezTo>
                  <a:pt x="1696361" y="260663"/>
                  <a:pt x="1739224" y="258949"/>
                  <a:pt x="1751797" y="276094"/>
                </a:cubicBezTo>
                <a:cubicBezTo>
                  <a:pt x="1764941" y="294382"/>
                  <a:pt x="1762084" y="324100"/>
                  <a:pt x="1744939" y="339530"/>
                </a:cubicBezTo>
                <a:cubicBezTo>
                  <a:pt x="1734366" y="349531"/>
                  <a:pt x="1724936" y="354103"/>
                  <a:pt x="1715507" y="353175"/>
                </a:cubicBezTo>
                <a:close/>
                <a:moveTo>
                  <a:pt x="7428490" y="353175"/>
                </a:moveTo>
                <a:cubicBezTo>
                  <a:pt x="7419061" y="354103"/>
                  <a:pt x="7409631" y="349531"/>
                  <a:pt x="7399058" y="339530"/>
                </a:cubicBezTo>
                <a:cubicBezTo>
                  <a:pt x="7381913" y="324100"/>
                  <a:pt x="7379056" y="294382"/>
                  <a:pt x="7392200" y="276094"/>
                </a:cubicBezTo>
                <a:cubicBezTo>
                  <a:pt x="7404773" y="258949"/>
                  <a:pt x="7447636" y="260663"/>
                  <a:pt x="7463638" y="279523"/>
                </a:cubicBezTo>
                <a:cubicBezTo>
                  <a:pt x="7479640" y="298954"/>
                  <a:pt x="7478497" y="309812"/>
                  <a:pt x="7457923" y="333815"/>
                </a:cubicBezTo>
                <a:cubicBezTo>
                  <a:pt x="7447350" y="345816"/>
                  <a:pt x="7437920" y="352246"/>
                  <a:pt x="7428490" y="353175"/>
                </a:cubicBezTo>
                <a:close/>
                <a:moveTo>
                  <a:pt x="1978189" y="354036"/>
                </a:moveTo>
                <a:cubicBezTo>
                  <a:pt x="1966831" y="353964"/>
                  <a:pt x="1956258" y="348963"/>
                  <a:pt x="1948542" y="338962"/>
                </a:cubicBezTo>
                <a:cubicBezTo>
                  <a:pt x="1926825" y="310959"/>
                  <a:pt x="1934826" y="273811"/>
                  <a:pt x="1965116" y="262953"/>
                </a:cubicBezTo>
                <a:cubicBezTo>
                  <a:pt x="2014265" y="245808"/>
                  <a:pt x="2050269" y="304101"/>
                  <a:pt x="2012550" y="339534"/>
                </a:cubicBezTo>
                <a:cubicBezTo>
                  <a:pt x="2001692" y="349249"/>
                  <a:pt x="1989548" y="354107"/>
                  <a:pt x="1978189" y="354036"/>
                </a:cubicBezTo>
                <a:close/>
                <a:moveTo>
                  <a:pt x="7165808" y="354036"/>
                </a:moveTo>
                <a:cubicBezTo>
                  <a:pt x="7154449" y="354107"/>
                  <a:pt x="7142305" y="349249"/>
                  <a:pt x="7131447" y="339534"/>
                </a:cubicBezTo>
                <a:cubicBezTo>
                  <a:pt x="7093728" y="304101"/>
                  <a:pt x="7129732" y="245808"/>
                  <a:pt x="7178881" y="262953"/>
                </a:cubicBezTo>
                <a:cubicBezTo>
                  <a:pt x="7209171" y="273811"/>
                  <a:pt x="7217172" y="310959"/>
                  <a:pt x="7195455" y="338962"/>
                </a:cubicBezTo>
                <a:cubicBezTo>
                  <a:pt x="7187739" y="348963"/>
                  <a:pt x="7177166" y="353964"/>
                  <a:pt x="7165808" y="354036"/>
                </a:cubicBezTo>
                <a:close/>
                <a:moveTo>
                  <a:pt x="3046294" y="448577"/>
                </a:moveTo>
                <a:cubicBezTo>
                  <a:pt x="3043008" y="450291"/>
                  <a:pt x="3039008" y="450148"/>
                  <a:pt x="3036150" y="447291"/>
                </a:cubicBezTo>
                <a:cubicBezTo>
                  <a:pt x="3028149" y="439290"/>
                  <a:pt x="3032149" y="427289"/>
                  <a:pt x="3042436" y="429003"/>
                </a:cubicBezTo>
                <a:cubicBezTo>
                  <a:pt x="3047580" y="430146"/>
                  <a:pt x="3052152" y="434718"/>
                  <a:pt x="3052152" y="438719"/>
                </a:cubicBezTo>
                <a:cubicBezTo>
                  <a:pt x="3052152" y="443291"/>
                  <a:pt x="3049580" y="446863"/>
                  <a:pt x="3046294" y="448577"/>
                </a:cubicBezTo>
                <a:close/>
                <a:moveTo>
                  <a:pt x="6097703" y="448577"/>
                </a:moveTo>
                <a:cubicBezTo>
                  <a:pt x="6094417" y="446863"/>
                  <a:pt x="6091845" y="443291"/>
                  <a:pt x="6091845" y="438719"/>
                </a:cubicBezTo>
                <a:cubicBezTo>
                  <a:pt x="6091845" y="434718"/>
                  <a:pt x="6096417" y="430146"/>
                  <a:pt x="6101561" y="429003"/>
                </a:cubicBezTo>
                <a:cubicBezTo>
                  <a:pt x="6111848" y="427289"/>
                  <a:pt x="6115848" y="439290"/>
                  <a:pt x="6107847" y="447291"/>
                </a:cubicBezTo>
                <a:cubicBezTo>
                  <a:pt x="6104989" y="450148"/>
                  <a:pt x="6100989" y="450291"/>
                  <a:pt x="6097703" y="448577"/>
                </a:cubicBezTo>
                <a:close/>
                <a:moveTo>
                  <a:pt x="3572811" y="449440"/>
                </a:moveTo>
                <a:cubicBezTo>
                  <a:pt x="3567525" y="450582"/>
                  <a:pt x="3561667" y="448439"/>
                  <a:pt x="3559381" y="442153"/>
                </a:cubicBezTo>
                <a:cubicBezTo>
                  <a:pt x="3557095" y="436438"/>
                  <a:pt x="3558809" y="430152"/>
                  <a:pt x="3563381" y="427294"/>
                </a:cubicBezTo>
                <a:cubicBezTo>
                  <a:pt x="3574811" y="420436"/>
                  <a:pt x="3582812" y="424437"/>
                  <a:pt x="3582812" y="437010"/>
                </a:cubicBezTo>
                <a:cubicBezTo>
                  <a:pt x="3582812" y="443868"/>
                  <a:pt x="3578097" y="448297"/>
                  <a:pt x="3572811" y="449440"/>
                </a:cubicBezTo>
                <a:close/>
                <a:moveTo>
                  <a:pt x="5571186" y="449440"/>
                </a:moveTo>
                <a:cubicBezTo>
                  <a:pt x="5565900" y="448297"/>
                  <a:pt x="5561185" y="443868"/>
                  <a:pt x="5561185" y="437010"/>
                </a:cubicBezTo>
                <a:cubicBezTo>
                  <a:pt x="5561185" y="424437"/>
                  <a:pt x="5569186" y="420436"/>
                  <a:pt x="5580616" y="427294"/>
                </a:cubicBezTo>
                <a:cubicBezTo>
                  <a:pt x="5585188" y="430152"/>
                  <a:pt x="5586902" y="436438"/>
                  <a:pt x="5584616" y="442153"/>
                </a:cubicBezTo>
                <a:cubicBezTo>
                  <a:pt x="5582330" y="448439"/>
                  <a:pt x="5576472" y="450582"/>
                  <a:pt x="5571186" y="449440"/>
                </a:cubicBezTo>
                <a:close/>
                <a:moveTo>
                  <a:pt x="3440717" y="450725"/>
                </a:moveTo>
                <a:cubicBezTo>
                  <a:pt x="3436145" y="450725"/>
                  <a:pt x="3431573" y="447296"/>
                  <a:pt x="3429858" y="443296"/>
                </a:cubicBezTo>
                <a:cubicBezTo>
                  <a:pt x="3425858" y="432437"/>
                  <a:pt x="3434430" y="419864"/>
                  <a:pt x="3442431" y="424436"/>
                </a:cubicBezTo>
                <a:cubicBezTo>
                  <a:pt x="3451575" y="430151"/>
                  <a:pt x="3450432" y="450725"/>
                  <a:pt x="3440717" y="450725"/>
                </a:cubicBezTo>
                <a:close/>
                <a:moveTo>
                  <a:pt x="5703280" y="450725"/>
                </a:moveTo>
                <a:cubicBezTo>
                  <a:pt x="5693565" y="450725"/>
                  <a:pt x="5692422" y="430151"/>
                  <a:pt x="5701566" y="424436"/>
                </a:cubicBezTo>
                <a:cubicBezTo>
                  <a:pt x="5709567" y="419864"/>
                  <a:pt x="5718139" y="432437"/>
                  <a:pt x="5714139" y="443296"/>
                </a:cubicBezTo>
                <a:cubicBezTo>
                  <a:pt x="5712424" y="447296"/>
                  <a:pt x="5707852" y="450725"/>
                  <a:pt x="5703280" y="450725"/>
                </a:cubicBezTo>
                <a:close/>
                <a:moveTo>
                  <a:pt x="530894" y="453366"/>
                </a:moveTo>
                <a:cubicBezTo>
                  <a:pt x="527394" y="455723"/>
                  <a:pt x="522678" y="455009"/>
                  <a:pt x="516963" y="451294"/>
                </a:cubicBezTo>
                <a:cubicBezTo>
                  <a:pt x="504963" y="443865"/>
                  <a:pt x="511248" y="425005"/>
                  <a:pt x="526108" y="423291"/>
                </a:cubicBezTo>
                <a:cubicBezTo>
                  <a:pt x="537538" y="421576"/>
                  <a:pt x="539252" y="423291"/>
                  <a:pt x="537538" y="437007"/>
                </a:cubicBezTo>
                <a:cubicBezTo>
                  <a:pt x="536680" y="445579"/>
                  <a:pt x="534394" y="451008"/>
                  <a:pt x="530894" y="453366"/>
                </a:cubicBezTo>
                <a:close/>
                <a:moveTo>
                  <a:pt x="8613103" y="453366"/>
                </a:moveTo>
                <a:cubicBezTo>
                  <a:pt x="8609603" y="451008"/>
                  <a:pt x="8607317" y="445579"/>
                  <a:pt x="8606459" y="437007"/>
                </a:cubicBezTo>
                <a:cubicBezTo>
                  <a:pt x="8604745" y="423291"/>
                  <a:pt x="8606459" y="421576"/>
                  <a:pt x="8617889" y="423291"/>
                </a:cubicBezTo>
                <a:cubicBezTo>
                  <a:pt x="8632749" y="425005"/>
                  <a:pt x="8639034" y="443865"/>
                  <a:pt x="8627034" y="451294"/>
                </a:cubicBezTo>
                <a:cubicBezTo>
                  <a:pt x="8621319" y="455009"/>
                  <a:pt x="8616603" y="455723"/>
                  <a:pt x="8613103" y="453366"/>
                </a:cubicBezTo>
                <a:close/>
                <a:moveTo>
                  <a:pt x="394799" y="455435"/>
                </a:moveTo>
                <a:cubicBezTo>
                  <a:pt x="389583" y="457435"/>
                  <a:pt x="383725" y="455578"/>
                  <a:pt x="381154" y="448434"/>
                </a:cubicBezTo>
                <a:cubicBezTo>
                  <a:pt x="376009" y="434718"/>
                  <a:pt x="383440" y="421002"/>
                  <a:pt x="394299" y="423288"/>
                </a:cubicBezTo>
                <a:cubicBezTo>
                  <a:pt x="401158" y="424431"/>
                  <a:pt x="404587" y="430146"/>
                  <a:pt x="404587" y="439290"/>
                </a:cubicBezTo>
                <a:cubicBezTo>
                  <a:pt x="404587" y="447577"/>
                  <a:pt x="400015" y="453435"/>
                  <a:pt x="394799" y="455435"/>
                </a:cubicBezTo>
                <a:close/>
                <a:moveTo>
                  <a:pt x="8749198" y="455435"/>
                </a:moveTo>
                <a:cubicBezTo>
                  <a:pt x="8743982" y="453435"/>
                  <a:pt x="8739410" y="447577"/>
                  <a:pt x="8739410" y="439290"/>
                </a:cubicBezTo>
                <a:cubicBezTo>
                  <a:pt x="8739410" y="430146"/>
                  <a:pt x="8742839" y="424431"/>
                  <a:pt x="8749698" y="423288"/>
                </a:cubicBezTo>
                <a:cubicBezTo>
                  <a:pt x="8760557" y="421002"/>
                  <a:pt x="8767988" y="434718"/>
                  <a:pt x="8762843" y="448434"/>
                </a:cubicBezTo>
                <a:cubicBezTo>
                  <a:pt x="8760272" y="455578"/>
                  <a:pt x="8754414" y="457435"/>
                  <a:pt x="8749198" y="455435"/>
                </a:cubicBezTo>
                <a:close/>
                <a:moveTo>
                  <a:pt x="1848884" y="456079"/>
                </a:moveTo>
                <a:cubicBezTo>
                  <a:pt x="1844455" y="456579"/>
                  <a:pt x="1839883" y="453864"/>
                  <a:pt x="1837311" y="447864"/>
                </a:cubicBezTo>
                <a:cubicBezTo>
                  <a:pt x="1833310" y="436434"/>
                  <a:pt x="1839025" y="422146"/>
                  <a:pt x="1848169" y="422146"/>
                </a:cubicBezTo>
                <a:cubicBezTo>
                  <a:pt x="1859028" y="422146"/>
                  <a:pt x="1863600" y="431862"/>
                  <a:pt x="1859599" y="445006"/>
                </a:cubicBezTo>
                <a:cubicBezTo>
                  <a:pt x="1857599" y="451864"/>
                  <a:pt x="1853313" y="455579"/>
                  <a:pt x="1848884" y="456079"/>
                </a:cubicBezTo>
                <a:close/>
                <a:moveTo>
                  <a:pt x="2244662" y="456079"/>
                </a:moveTo>
                <a:cubicBezTo>
                  <a:pt x="2238732" y="456007"/>
                  <a:pt x="2233303" y="453293"/>
                  <a:pt x="2231017" y="447864"/>
                </a:cubicBezTo>
                <a:cubicBezTo>
                  <a:pt x="2225873" y="434148"/>
                  <a:pt x="2233303" y="422146"/>
                  <a:pt x="2247590" y="422146"/>
                </a:cubicBezTo>
                <a:cubicBezTo>
                  <a:pt x="2263021" y="422146"/>
                  <a:pt x="2270450" y="437005"/>
                  <a:pt x="2261306" y="448435"/>
                </a:cubicBezTo>
                <a:cubicBezTo>
                  <a:pt x="2257020" y="453578"/>
                  <a:pt x="2250591" y="456150"/>
                  <a:pt x="2244662" y="456079"/>
                </a:cubicBezTo>
                <a:close/>
                <a:moveTo>
                  <a:pt x="6899335" y="456079"/>
                </a:moveTo>
                <a:cubicBezTo>
                  <a:pt x="6893406" y="456150"/>
                  <a:pt x="6886977" y="453578"/>
                  <a:pt x="6882691" y="448435"/>
                </a:cubicBezTo>
                <a:cubicBezTo>
                  <a:pt x="6873547" y="437005"/>
                  <a:pt x="6880976" y="422146"/>
                  <a:pt x="6896407" y="422146"/>
                </a:cubicBezTo>
                <a:cubicBezTo>
                  <a:pt x="6910694" y="422146"/>
                  <a:pt x="6918124" y="434148"/>
                  <a:pt x="6912980" y="447864"/>
                </a:cubicBezTo>
                <a:cubicBezTo>
                  <a:pt x="6910694" y="453293"/>
                  <a:pt x="6905265" y="456007"/>
                  <a:pt x="6899335" y="456079"/>
                </a:cubicBezTo>
                <a:close/>
                <a:moveTo>
                  <a:pt x="7295113" y="456079"/>
                </a:moveTo>
                <a:cubicBezTo>
                  <a:pt x="7290684" y="455579"/>
                  <a:pt x="7286398" y="451864"/>
                  <a:pt x="7284398" y="445006"/>
                </a:cubicBezTo>
                <a:cubicBezTo>
                  <a:pt x="7280397" y="431862"/>
                  <a:pt x="7284969" y="422146"/>
                  <a:pt x="7295828" y="422146"/>
                </a:cubicBezTo>
                <a:cubicBezTo>
                  <a:pt x="7304972" y="422146"/>
                  <a:pt x="7310687" y="436434"/>
                  <a:pt x="7306686" y="447864"/>
                </a:cubicBezTo>
                <a:cubicBezTo>
                  <a:pt x="7304114" y="453864"/>
                  <a:pt x="7299542" y="456579"/>
                  <a:pt x="7295113" y="456079"/>
                </a:cubicBezTo>
                <a:close/>
                <a:moveTo>
                  <a:pt x="1582266" y="456435"/>
                </a:moveTo>
                <a:cubicBezTo>
                  <a:pt x="1567407" y="456435"/>
                  <a:pt x="1565693" y="454149"/>
                  <a:pt x="1565693" y="439290"/>
                </a:cubicBezTo>
                <a:cubicBezTo>
                  <a:pt x="1565693" y="424431"/>
                  <a:pt x="1567407" y="422145"/>
                  <a:pt x="1582266" y="422145"/>
                </a:cubicBezTo>
                <a:cubicBezTo>
                  <a:pt x="1591410" y="422145"/>
                  <a:pt x="1599983" y="425574"/>
                  <a:pt x="1602269" y="430718"/>
                </a:cubicBezTo>
                <a:cubicBezTo>
                  <a:pt x="1607984" y="445577"/>
                  <a:pt x="1599411" y="456435"/>
                  <a:pt x="1582266" y="456435"/>
                </a:cubicBezTo>
                <a:close/>
                <a:moveTo>
                  <a:pt x="7561731" y="456435"/>
                </a:moveTo>
                <a:cubicBezTo>
                  <a:pt x="7544586" y="456435"/>
                  <a:pt x="7536013" y="445577"/>
                  <a:pt x="7541728" y="430718"/>
                </a:cubicBezTo>
                <a:cubicBezTo>
                  <a:pt x="7544014" y="425574"/>
                  <a:pt x="7552587" y="422145"/>
                  <a:pt x="7561731" y="422145"/>
                </a:cubicBezTo>
                <a:cubicBezTo>
                  <a:pt x="7576590" y="422145"/>
                  <a:pt x="7578304" y="424431"/>
                  <a:pt x="7578304" y="439290"/>
                </a:cubicBezTo>
                <a:cubicBezTo>
                  <a:pt x="7578304" y="454149"/>
                  <a:pt x="7576590" y="456435"/>
                  <a:pt x="7561731" y="456435"/>
                </a:cubicBezTo>
                <a:close/>
                <a:moveTo>
                  <a:pt x="3704334" y="459294"/>
                </a:moveTo>
                <a:cubicBezTo>
                  <a:pt x="3700333" y="461008"/>
                  <a:pt x="3693475" y="459294"/>
                  <a:pt x="3689475" y="455293"/>
                </a:cubicBezTo>
                <a:cubicBezTo>
                  <a:pt x="3673473" y="439291"/>
                  <a:pt x="3688903" y="412431"/>
                  <a:pt x="3711192" y="419289"/>
                </a:cubicBezTo>
                <a:cubicBezTo>
                  <a:pt x="3719193" y="421575"/>
                  <a:pt x="3722622" y="427861"/>
                  <a:pt x="3722622" y="439863"/>
                </a:cubicBezTo>
                <a:cubicBezTo>
                  <a:pt x="3722622" y="449007"/>
                  <a:pt x="3720336" y="456436"/>
                  <a:pt x="3717478" y="456436"/>
                </a:cubicBezTo>
                <a:cubicBezTo>
                  <a:pt x="3714621" y="456436"/>
                  <a:pt x="3708906" y="457579"/>
                  <a:pt x="3704334" y="459294"/>
                </a:cubicBezTo>
                <a:close/>
                <a:moveTo>
                  <a:pt x="5439663" y="459294"/>
                </a:moveTo>
                <a:cubicBezTo>
                  <a:pt x="5435091" y="457579"/>
                  <a:pt x="5429376" y="456436"/>
                  <a:pt x="5426519" y="456436"/>
                </a:cubicBezTo>
                <a:cubicBezTo>
                  <a:pt x="5423661" y="456436"/>
                  <a:pt x="5421375" y="449007"/>
                  <a:pt x="5421375" y="439863"/>
                </a:cubicBezTo>
                <a:cubicBezTo>
                  <a:pt x="5421375" y="427861"/>
                  <a:pt x="5424804" y="421575"/>
                  <a:pt x="5432805" y="419289"/>
                </a:cubicBezTo>
                <a:cubicBezTo>
                  <a:pt x="5455094" y="412431"/>
                  <a:pt x="5470524" y="439291"/>
                  <a:pt x="5454522" y="455293"/>
                </a:cubicBezTo>
                <a:cubicBezTo>
                  <a:pt x="5450522" y="459294"/>
                  <a:pt x="5443664" y="461008"/>
                  <a:pt x="5439663" y="459294"/>
                </a:cubicBezTo>
                <a:close/>
                <a:moveTo>
                  <a:pt x="3300949" y="460846"/>
                </a:moveTo>
                <a:cubicBezTo>
                  <a:pt x="3296234" y="459507"/>
                  <a:pt x="3291483" y="456578"/>
                  <a:pt x="3287197" y="451863"/>
                </a:cubicBezTo>
                <a:cubicBezTo>
                  <a:pt x="3274053" y="437576"/>
                  <a:pt x="3275196" y="429575"/>
                  <a:pt x="3289483" y="422145"/>
                </a:cubicBezTo>
                <a:cubicBezTo>
                  <a:pt x="3307200" y="412430"/>
                  <a:pt x="3328917" y="419859"/>
                  <a:pt x="3328917" y="435290"/>
                </a:cubicBezTo>
                <a:cubicBezTo>
                  <a:pt x="3328917" y="454578"/>
                  <a:pt x="3315094" y="464865"/>
                  <a:pt x="3300949" y="460846"/>
                </a:cubicBezTo>
                <a:close/>
                <a:moveTo>
                  <a:pt x="5843048" y="460846"/>
                </a:moveTo>
                <a:cubicBezTo>
                  <a:pt x="5828903" y="464865"/>
                  <a:pt x="5815080" y="454578"/>
                  <a:pt x="5815080" y="435290"/>
                </a:cubicBezTo>
                <a:cubicBezTo>
                  <a:pt x="5815080" y="419859"/>
                  <a:pt x="5836797" y="412430"/>
                  <a:pt x="5854514" y="422145"/>
                </a:cubicBezTo>
                <a:cubicBezTo>
                  <a:pt x="5868801" y="429575"/>
                  <a:pt x="5869944" y="437576"/>
                  <a:pt x="5856800" y="451863"/>
                </a:cubicBezTo>
                <a:cubicBezTo>
                  <a:pt x="5852514" y="456578"/>
                  <a:pt x="5847763" y="459507"/>
                  <a:pt x="5843048" y="460846"/>
                </a:cubicBezTo>
                <a:close/>
                <a:moveTo>
                  <a:pt x="1452598" y="461085"/>
                </a:moveTo>
                <a:cubicBezTo>
                  <a:pt x="1442740" y="462157"/>
                  <a:pt x="1433310" y="460157"/>
                  <a:pt x="1431024" y="454156"/>
                </a:cubicBezTo>
                <a:cubicBezTo>
                  <a:pt x="1421880" y="429582"/>
                  <a:pt x="1442454" y="402150"/>
                  <a:pt x="1461314" y="414151"/>
                </a:cubicBezTo>
                <a:cubicBezTo>
                  <a:pt x="1477887" y="424438"/>
                  <a:pt x="1483602" y="438154"/>
                  <a:pt x="1476744" y="449584"/>
                </a:cubicBezTo>
                <a:cubicBezTo>
                  <a:pt x="1472744" y="455870"/>
                  <a:pt x="1462457" y="460014"/>
                  <a:pt x="1452598" y="461085"/>
                </a:cubicBezTo>
                <a:close/>
                <a:moveTo>
                  <a:pt x="7691399" y="461085"/>
                </a:moveTo>
                <a:cubicBezTo>
                  <a:pt x="7681540" y="460014"/>
                  <a:pt x="7671253" y="455870"/>
                  <a:pt x="7667253" y="449584"/>
                </a:cubicBezTo>
                <a:cubicBezTo>
                  <a:pt x="7660395" y="438154"/>
                  <a:pt x="7666110" y="424438"/>
                  <a:pt x="7682683" y="414151"/>
                </a:cubicBezTo>
                <a:cubicBezTo>
                  <a:pt x="7701543" y="402150"/>
                  <a:pt x="7722117" y="429582"/>
                  <a:pt x="7712973" y="454156"/>
                </a:cubicBezTo>
                <a:cubicBezTo>
                  <a:pt x="7710687" y="460157"/>
                  <a:pt x="7701257" y="462157"/>
                  <a:pt x="7691399" y="461085"/>
                </a:cubicBezTo>
                <a:close/>
                <a:moveTo>
                  <a:pt x="4101183" y="461507"/>
                </a:moveTo>
                <a:cubicBezTo>
                  <a:pt x="4097754" y="462150"/>
                  <a:pt x="4094325" y="460721"/>
                  <a:pt x="4089467" y="457578"/>
                </a:cubicBezTo>
                <a:cubicBezTo>
                  <a:pt x="4083181" y="453577"/>
                  <a:pt x="4080323" y="442719"/>
                  <a:pt x="4081466" y="429574"/>
                </a:cubicBezTo>
                <a:cubicBezTo>
                  <a:pt x="4082609" y="419287"/>
                  <a:pt x="4104326" y="414715"/>
                  <a:pt x="4113470" y="422145"/>
                </a:cubicBezTo>
                <a:cubicBezTo>
                  <a:pt x="4124329" y="431289"/>
                  <a:pt x="4124329" y="442147"/>
                  <a:pt x="4112899" y="453006"/>
                </a:cubicBezTo>
                <a:cubicBezTo>
                  <a:pt x="4108041" y="458149"/>
                  <a:pt x="4104612" y="460864"/>
                  <a:pt x="4101183" y="461507"/>
                </a:cubicBezTo>
                <a:close/>
                <a:moveTo>
                  <a:pt x="5042814" y="461507"/>
                </a:moveTo>
                <a:cubicBezTo>
                  <a:pt x="5039385" y="460864"/>
                  <a:pt x="5035956" y="458149"/>
                  <a:pt x="5031098" y="453006"/>
                </a:cubicBezTo>
                <a:cubicBezTo>
                  <a:pt x="5019668" y="442147"/>
                  <a:pt x="5019668" y="431289"/>
                  <a:pt x="5030527" y="422145"/>
                </a:cubicBezTo>
                <a:cubicBezTo>
                  <a:pt x="5039671" y="414715"/>
                  <a:pt x="5061388" y="419287"/>
                  <a:pt x="5062531" y="429574"/>
                </a:cubicBezTo>
                <a:cubicBezTo>
                  <a:pt x="5063674" y="442719"/>
                  <a:pt x="5060816" y="453577"/>
                  <a:pt x="5054530" y="457578"/>
                </a:cubicBezTo>
                <a:cubicBezTo>
                  <a:pt x="5049672" y="460721"/>
                  <a:pt x="5046243" y="462150"/>
                  <a:pt x="5042814" y="461507"/>
                </a:cubicBezTo>
                <a:close/>
                <a:moveTo>
                  <a:pt x="4235137" y="461654"/>
                </a:moveTo>
                <a:cubicBezTo>
                  <a:pt x="4227565" y="462440"/>
                  <a:pt x="4219564" y="460439"/>
                  <a:pt x="4214420" y="455296"/>
                </a:cubicBezTo>
                <a:cubicBezTo>
                  <a:pt x="4196132" y="437008"/>
                  <a:pt x="4218420" y="403861"/>
                  <a:pt x="4241280" y="415863"/>
                </a:cubicBezTo>
                <a:cubicBezTo>
                  <a:pt x="4255568" y="423864"/>
                  <a:pt x="4260140" y="437580"/>
                  <a:pt x="4253282" y="451296"/>
                </a:cubicBezTo>
                <a:cubicBezTo>
                  <a:pt x="4249853" y="457296"/>
                  <a:pt x="4242709" y="460868"/>
                  <a:pt x="4235137" y="461654"/>
                </a:cubicBezTo>
                <a:close/>
                <a:moveTo>
                  <a:pt x="4908860" y="461654"/>
                </a:moveTo>
                <a:cubicBezTo>
                  <a:pt x="4901288" y="460868"/>
                  <a:pt x="4894144" y="457296"/>
                  <a:pt x="4890715" y="451296"/>
                </a:cubicBezTo>
                <a:cubicBezTo>
                  <a:pt x="4883857" y="437580"/>
                  <a:pt x="4888429" y="423864"/>
                  <a:pt x="4902717" y="415863"/>
                </a:cubicBezTo>
                <a:cubicBezTo>
                  <a:pt x="4925577" y="403861"/>
                  <a:pt x="4947865" y="437008"/>
                  <a:pt x="4929577" y="455296"/>
                </a:cubicBezTo>
                <a:cubicBezTo>
                  <a:pt x="4924433" y="460439"/>
                  <a:pt x="4916432" y="462440"/>
                  <a:pt x="4908860" y="461654"/>
                </a:cubicBezTo>
                <a:close/>
                <a:moveTo>
                  <a:pt x="2643161" y="461727"/>
                </a:moveTo>
                <a:cubicBezTo>
                  <a:pt x="2637017" y="461155"/>
                  <a:pt x="2630731" y="457869"/>
                  <a:pt x="2625301" y="451869"/>
                </a:cubicBezTo>
                <a:cubicBezTo>
                  <a:pt x="2612157" y="437581"/>
                  <a:pt x="2613300" y="429580"/>
                  <a:pt x="2629873" y="418722"/>
                </a:cubicBezTo>
                <a:cubicBezTo>
                  <a:pt x="2643589" y="409578"/>
                  <a:pt x="2645304" y="409578"/>
                  <a:pt x="2655591" y="419293"/>
                </a:cubicBezTo>
                <a:cubicBezTo>
                  <a:pt x="2668735" y="430723"/>
                  <a:pt x="2670450" y="445011"/>
                  <a:pt x="2660163" y="455298"/>
                </a:cubicBezTo>
                <a:cubicBezTo>
                  <a:pt x="2655305" y="460155"/>
                  <a:pt x="2649304" y="462298"/>
                  <a:pt x="2643161" y="461727"/>
                </a:cubicBezTo>
                <a:close/>
                <a:moveTo>
                  <a:pt x="6500836" y="461727"/>
                </a:moveTo>
                <a:cubicBezTo>
                  <a:pt x="6494693" y="462298"/>
                  <a:pt x="6488692" y="460155"/>
                  <a:pt x="6483834" y="455298"/>
                </a:cubicBezTo>
                <a:cubicBezTo>
                  <a:pt x="6473547" y="445011"/>
                  <a:pt x="6475262" y="430723"/>
                  <a:pt x="6488406" y="419293"/>
                </a:cubicBezTo>
                <a:cubicBezTo>
                  <a:pt x="6498693" y="409578"/>
                  <a:pt x="6500408" y="409578"/>
                  <a:pt x="6514124" y="418722"/>
                </a:cubicBezTo>
                <a:cubicBezTo>
                  <a:pt x="6530697" y="429580"/>
                  <a:pt x="6531840" y="437581"/>
                  <a:pt x="6518696" y="451869"/>
                </a:cubicBezTo>
                <a:cubicBezTo>
                  <a:pt x="6513266" y="457869"/>
                  <a:pt x="6506980" y="461155"/>
                  <a:pt x="6500836" y="461727"/>
                </a:cubicBezTo>
                <a:close/>
                <a:moveTo>
                  <a:pt x="789867" y="467295"/>
                </a:moveTo>
                <a:cubicBezTo>
                  <a:pt x="783294" y="467438"/>
                  <a:pt x="776866" y="464152"/>
                  <a:pt x="770865" y="457580"/>
                </a:cubicBezTo>
                <a:cubicBezTo>
                  <a:pt x="757149" y="442721"/>
                  <a:pt x="758863" y="425004"/>
                  <a:pt x="774294" y="415289"/>
                </a:cubicBezTo>
                <a:cubicBezTo>
                  <a:pt x="801155" y="397001"/>
                  <a:pt x="831444" y="432434"/>
                  <a:pt x="809727" y="456437"/>
                </a:cubicBezTo>
                <a:cubicBezTo>
                  <a:pt x="803154" y="463580"/>
                  <a:pt x="796438" y="467152"/>
                  <a:pt x="789867" y="467295"/>
                </a:cubicBezTo>
                <a:close/>
                <a:moveTo>
                  <a:pt x="8354130" y="467295"/>
                </a:moveTo>
                <a:cubicBezTo>
                  <a:pt x="8347559" y="467152"/>
                  <a:pt x="8340843" y="463580"/>
                  <a:pt x="8334270" y="456437"/>
                </a:cubicBezTo>
                <a:cubicBezTo>
                  <a:pt x="8312553" y="432434"/>
                  <a:pt x="8342842" y="397001"/>
                  <a:pt x="8369703" y="415289"/>
                </a:cubicBezTo>
                <a:cubicBezTo>
                  <a:pt x="8385134" y="425004"/>
                  <a:pt x="8386848" y="442721"/>
                  <a:pt x="8373132" y="457580"/>
                </a:cubicBezTo>
                <a:cubicBezTo>
                  <a:pt x="8367131" y="464152"/>
                  <a:pt x="8360703" y="467438"/>
                  <a:pt x="8354130" y="467295"/>
                </a:cubicBezTo>
                <a:close/>
                <a:moveTo>
                  <a:pt x="3967949" y="467865"/>
                </a:moveTo>
                <a:cubicBezTo>
                  <a:pt x="3966235" y="467865"/>
                  <a:pt x="3958805" y="463865"/>
                  <a:pt x="3951947" y="458721"/>
                </a:cubicBezTo>
                <a:cubicBezTo>
                  <a:pt x="3945089" y="454149"/>
                  <a:pt x="3939374" y="445577"/>
                  <a:pt x="3939374" y="439862"/>
                </a:cubicBezTo>
                <a:cubicBezTo>
                  <a:pt x="3939374" y="427860"/>
                  <a:pt x="3956519" y="410715"/>
                  <a:pt x="3969092" y="410715"/>
                </a:cubicBezTo>
                <a:cubicBezTo>
                  <a:pt x="3979951" y="410715"/>
                  <a:pt x="3996524" y="429003"/>
                  <a:pt x="3996524" y="441005"/>
                </a:cubicBezTo>
                <a:cubicBezTo>
                  <a:pt x="3996524" y="449006"/>
                  <a:pt x="3976522" y="467865"/>
                  <a:pt x="3967949" y="467865"/>
                </a:cubicBezTo>
                <a:close/>
                <a:moveTo>
                  <a:pt x="5176048" y="467865"/>
                </a:moveTo>
                <a:cubicBezTo>
                  <a:pt x="5167475" y="467865"/>
                  <a:pt x="5147473" y="449006"/>
                  <a:pt x="5147473" y="441005"/>
                </a:cubicBezTo>
                <a:cubicBezTo>
                  <a:pt x="5147473" y="429003"/>
                  <a:pt x="5164046" y="410715"/>
                  <a:pt x="5174905" y="410715"/>
                </a:cubicBezTo>
                <a:cubicBezTo>
                  <a:pt x="5187478" y="410715"/>
                  <a:pt x="5204623" y="427860"/>
                  <a:pt x="5204623" y="439862"/>
                </a:cubicBezTo>
                <a:cubicBezTo>
                  <a:pt x="5204623" y="445577"/>
                  <a:pt x="5198908" y="454149"/>
                  <a:pt x="5192050" y="458721"/>
                </a:cubicBezTo>
                <a:cubicBezTo>
                  <a:pt x="5185192" y="463865"/>
                  <a:pt x="5177762" y="467865"/>
                  <a:pt x="5176048" y="467865"/>
                </a:cubicBezTo>
                <a:close/>
                <a:moveTo>
                  <a:pt x="4363873" y="470368"/>
                </a:moveTo>
                <a:cubicBezTo>
                  <a:pt x="4360373" y="470154"/>
                  <a:pt x="4356801" y="468154"/>
                  <a:pt x="4351372" y="464439"/>
                </a:cubicBezTo>
                <a:cubicBezTo>
                  <a:pt x="4335941" y="453581"/>
                  <a:pt x="4334798" y="427863"/>
                  <a:pt x="4349086" y="414719"/>
                </a:cubicBezTo>
                <a:cubicBezTo>
                  <a:pt x="4362802" y="402146"/>
                  <a:pt x="4369088" y="402717"/>
                  <a:pt x="4381090" y="415862"/>
                </a:cubicBezTo>
                <a:cubicBezTo>
                  <a:pt x="4393663" y="430149"/>
                  <a:pt x="4390805" y="455867"/>
                  <a:pt x="4375946" y="465582"/>
                </a:cubicBezTo>
                <a:cubicBezTo>
                  <a:pt x="4370803" y="469011"/>
                  <a:pt x="4367374" y="470583"/>
                  <a:pt x="4363873" y="470368"/>
                </a:cubicBezTo>
                <a:close/>
                <a:moveTo>
                  <a:pt x="4780124" y="470368"/>
                </a:moveTo>
                <a:cubicBezTo>
                  <a:pt x="4776623" y="470583"/>
                  <a:pt x="4773194" y="469011"/>
                  <a:pt x="4768051" y="465582"/>
                </a:cubicBezTo>
                <a:cubicBezTo>
                  <a:pt x="4753192" y="455867"/>
                  <a:pt x="4750334" y="430149"/>
                  <a:pt x="4762907" y="415862"/>
                </a:cubicBezTo>
                <a:cubicBezTo>
                  <a:pt x="4774909" y="402717"/>
                  <a:pt x="4781195" y="402146"/>
                  <a:pt x="4794911" y="414719"/>
                </a:cubicBezTo>
                <a:cubicBezTo>
                  <a:pt x="4809199" y="427863"/>
                  <a:pt x="4808056" y="453581"/>
                  <a:pt x="4792625" y="464439"/>
                </a:cubicBezTo>
                <a:cubicBezTo>
                  <a:pt x="4787196" y="468154"/>
                  <a:pt x="4783624" y="470154"/>
                  <a:pt x="4780124" y="470368"/>
                </a:cubicBezTo>
                <a:close/>
                <a:moveTo>
                  <a:pt x="2912560" y="472153"/>
                </a:moveTo>
                <a:cubicBezTo>
                  <a:pt x="2903631" y="474011"/>
                  <a:pt x="2894344" y="471868"/>
                  <a:pt x="2887771" y="465010"/>
                </a:cubicBezTo>
                <a:cubicBezTo>
                  <a:pt x="2872912" y="450722"/>
                  <a:pt x="2871198" y="435292"/>
                  <a:pt x="2881485" y="419290"/>
                </a:cubicBezTo>
                <a:cubicBezTo>
                  <a:pt x="2894629" y="398716"/>
                  <a:pt x="2922633" y="401002"/>
                  <a:pt x="2935206" y="423862"/>
                </a:cubicBezTo>
                <a:cubicBezTo>
                  <a:pt x="2942635" y="437578"/>
                  <a:pt x="2942635" y="441007"/>
                  <a:pt x="2935206" y="455294"/>
                </a:cubicBezTo>
                <a:cubicBezTo>
                  <a:pt x="2930063" y="464438"/>
                  <a:pt x="2921490" y="470296"/>
                  <a:pt x="2912560" y="472153"/>
                </a:cubicBezTo>
                <a:close/>
                <a:moveTo>
                  <a:pt x="6231437" y="472153"/>
                </a:moveTo>
                <a:cubicBezTo>
                  <a:pt x="6222507" y="470296"/>
                  <a:pt x="6213934" y="464438"/>
                  <a:pt x="6208791" y="455294"/>
                </a:cubicBezTo>
                <a:cubicBezTo>
                  <a:pt x="6201362" y="441007"/>
                  <a:pt x="6201362" y="437578"/>
                  <a:pt x="6208791" y="423862"/>
                </a:cubicBezTo>
                <a:cubicBezTo>
                  <a:pt x="6221364" y="401002"/>
                  <a:pt x="6249368" y="398716"/>
                  <a:pt x="6262512" y="419290"/>
                </a:cubicBezTo>
                <a:cubicBezTo>
                  <a:pt x="6272799" y="435292"/>
                  <a:pt x="6271085" y="450722"/>
                  <a:pt x="6256226" y="465010"/>
                </a:cubicBezTo>
                <a:cubicBezTo>
                  <a:pt x="6249653" y="471868"/>
                  <a:pt x="6240366" y="474011"/>
                  <a:pt x="6231437" y="472153"/>
                </a:cubicBezTo>
                <a:close/>
                <a:moveTo>
                  <a:pt x="926316" y="472367"/>
                </a:moveTo>
                <a:cubicBezTo>
                  <a:pt x="917245" y="473295"/>
                  <a:pt x="907246" y="469009"/>
                  <a:pt x="898105" y="459294"/>
                </a:cubicBezTo>
                <a:cubicBezTo>
                  <a:pt x="884956" y="445007"/>
                  <a:pt x="884956" y="444435"/>
                  <a:pt x="894101" y="424433"/>
                </a:cubicBezTo>
                <a:cubicBezTo>
                  <a:pt x="902676" y="406716"/>
                  <a:pt x="906104" y="404430"/>
                  <a:pt x="922106" y="406145"/>
                </a:cubicBezTo>
                <a:cubicBezTo>
                  <a:pt x="947820" y="408431"/>
                  <a:pt x="960393" y="430148"/>
                  <a:pt x="948963" y="454151"/>
                </a:cubicBezTo>
                <a:cubicBezTo>
                  <a:pt x="943536" y="465295"/>
                  <a:pt x="935391" y="471438"/>
                  <a:pt x="926316" y="472367"/>
                </a:cubicBezTo>
                <a:close/>
                <a:moveTo>
                  <a:pt x="8217681" y="472367"/>
                </a:moveTo>
                <a:cubicBezTo>
                  <a:pt x="8208606" y="471438"/>
                  <a:pt x="8200461" y="465295"/>
                  <a:pt x="8195034" y="454151"/>
                </a:cubicBezTo>
                <a:cubicBezTo>
                  <a:pt x="8183604" y="430148"/>
                  <a:pt x="8196177" y="408431"/>
                  <a:pt x="8221891" y="406145"/>
                </a:cubicBezTo>
                <a:cubicBezTo>
                  <a:pt x="8237893" y="404430"/>
                  <a:pt x="8241321" y="406716"/>
                  <a:pt x="8249896" y="424433"/>
                </a:cubicBezTo>
                <a:cubicBezTo>
                  <a:pt x="8259041" y="444435"/>
                  <a:pt x="8259041" y="445007"/>
                  <a:pt x="8245892" y="459294"/>
                </a:cubicBezTo>
                <a:cubicBezTo>
                  <a:pt x="8236751" y="469009"/>
                  <a:pt x="8226752" y="473295"/>
                  <a:pt x="8217681" y="472367"/>
                </a:cubicBezTo>
                <a:close/>
                <a:moveTo>
                  <a:pt x="3170674" y="472581"/>
                </a:moveTo>
                <a:cubicBezTo>
                  <a:pt x="3165387" y="472152"/>
                  <a:pt x="3160244" y="468152"/>
                  <a:pt x="3153100" y="460437"/>
                </a:cubicBezTo>
                <a:cubicBezTo>
                  <a:pt x="3138241" y="444435"/>
                  <a:pt x="3137669" y="437577"/>
                  <a:pt x="3149671" y="419289"/>
                </a:cubicBezTo>
                <a:cubicBezTo>
                  <a:pt x="3161672" y="400429"/>
                  <a:pt x="3182246" y="401001"/>
                  <a:pt x="3197105" y="419860"/>
                </a:cubicBezTo>
                <a:cubicBezTo>
                  <a:pt x="3209678" y="435862"/>
                  <a:pt x="3207392" y="447864"/>
                  <a:pt x="3189104" y="463294"/>
                </a:cubicBezTo>
                <a:cubicBezTo>
                  <a:pt x="3181389" y="469866"/>
                  <a:pt x="3175960" y="473009"/>
                  <a:pt x="3170674" y="472581"/>
                </a:cubicBezTo>
                <a:close/>
                <a:moveTo>
                  <a:pt x="5973323" y="472581"/>
                </a:moveTo>
                <a:cubicBezTo>
                  <a:pt x="5968037" y="473009"/>
                  <a:pt x="5962608" y="469866"/>
                  <a:pt x="5954893" y="463294"/>
                </a:cubicBezTo>
                <a:cubicBezTo>
                  <a:pt x="5936605" y="447864"/>
                  <a:pt x="5934319" y="435862"/>
                  <a:pt x="5946892" y="419860"/>
                </a:cubicBezTo>
                <a:cubicBezTo>
                  <a:pt x="5961751" y="401001"/>
                  <a:pt x="5982325" y="400429"/>
                  <a:pt x="5994326" y="419289"/>
                </a:cubicBezTo>
                <a:cubicBezTo>
                  <a:pt x="6006328" y="437577"/>
                  <a:pt x="6005756" y="444435"/>
                  <a:pt x="5990897" y="460437"/>
                </a:cubicBezTo>
                <a:cubicBezTo>
                  <a:pt x="5983753" y="468152"/>
                  <a:pt x="5978610" y="472152"/>
                  <a:pt x="5973323" y="472581"/>
                </a:cubicBezTo>
                <a:close/>
                <a:moveTo>
                  <a:pt x="658852" y="472652"/>
                </a:moveTo>
                <a:cubicBezTo>
                  <a:pt x="653921" y="472724"/>
                  <a:pt x="648491" y="469009"/>
                  <a:pt x="639061" y="461580"/>
                </a:cubicBezTo>
                <a:cubicBezTo>
                  <a:pt x="620773" y="447292"/>
                  <a:pt x="620203" y="433576"/>
                  <a:pt x="637347" y="417574"/>
                </a:cubicBezTo>
                <a:cubicBezTo>
                  <a:pt x="654492" y="401001"/>
                  <a:pt x="666493" y="401572"/>
                  <a:pt x="677924" y="419289"/>
                </a:cubicBezTo>
                <a:cubicBezTo>
                  <a:pt x="689925" y="437577"/>
                  <a:pt x="689353" y="446149"/>
                  <a:pt x="675637" y="461008"/>
                </a:cubicBezTo>
                <a:cubicBezTo>
                  <a:pt x="668207" y="468723"/>
                  <a:pt x="663780" y="472581"/>
                  <a:pt x="658852" y="472652"/>
                </a:cubicBezTo>
                <a:close/>
                <a:moveTo>
                  <a:pt x="8485145" y="472652"/>
                </a:moveTo>
                <a:cubicBezTo>
                  <a:pt x="8480217" y="472581"/>
                  <a:pt x="8475790" y="468723"/>
                  <a:pt x="8468360" y="461008"/>
                </a:cubicBezTo>
                <a:cubicBezTo>
                  <a:pt x="8454644" y="446149"/>
                  <a:pt x="8454072" y="437577"/>
                  <a:pt x="8466073" y="419289"/>
                </a:cubicBezTo>
                <a:cubicBezTo>
                  <a:pt x="8477504" y="401572"/>
                  <a:pt x="8489505" y="401001"/>
                  <a:pt x="8506650" y="417574"/>
                </a:cubicBezTo>
                <a:cubicBezTo>
                  <a:pt x="8523794" y="433576"/>
                  <a:pt x="8523224" y="447292"/>
                  <a:pt x="8504936" y="461580"/>
                </a:cubicBezTo>
                <a:cubicBezTo>
                  <a:pt x="8495506" y="469009"/>
                  <a:pt x="8490076" y="472724"/>
                  <a:pt x="8485145" y="472652"/>
                </a:cubicBezTo>
                <a:close/>
                <a:moveTo>
                  <a:pt x="1980547" y="472722"/>
                </a:moveTo>
                <a:cubicBezTo>
                  <a:pt x="1976260" y="472865"/>
                  <a:pt x="1972260" y="469293"/>
                  <a:pt x="1965116" y="462149"/>
                </a:cubicBezTo>
                <a:cubicBezTo>
                  <a:pt x="1949114" y="446147"/>
                  <a:pt x="1950257" y="424430"/>
                  <a:pt x="1967973" y="413000"/>
                </a:cubicBezTo>
                <a:cubicBezTo>
                  <a:pt x="1980546" y="404428"/>
                  <a:pt x="1982832" y="404999"/>
                  <a:pt x="1995977" y="414715"/>
                </a:cubicBezTo>
                <a:cubicBezTo>
                  <a:pt x="2014265" y="427859"/>
                  <a:pt x="2014836" y="445004"/>
                  <a:pt x="1997691" y="461006"/>
                </a:cubicBezTo>
                <a:cubicBezTo>
                  <a:pt x="1989405" y="468721"/>
                  <a:pt x="1984833" y="472579"/>
                  <a:pt x="1980547" y="472722"/>
                </a:cubicBezTo>
                <a:close/>
                <a:moveTo>
                  <a:pt x="7163450" y="472722"/>
                </a:moveTo>
                <a:cubicBezTo>
                  <a:pt x="7159164" y="472579"/>
                  <a:pt x="7154592" y="468721"/>
                  <a:pt x="7146306" y="461006"/>
                </a:cubicBezTo>
                <a:cubicBezTo>
                  <a:pt x="7129161" y="445004"/>
                  <a:pt x="7129732" y="427859"/>
                  <a:pt x="7148020" y="414715"/>
                </a:cubicBezTo>
                <a:cubicBezTo>
                  <a:pt x="7161165" y="404999"/>
                  <a:pt x="7163451" y="404428"/>
                  <a:pt x="7176024" y="413000"/>
                </a:cubicBezTo>
                <a:cubicBezTo>
                  <a:pt x="7193740" y="424430"/>
                  <a:pt x="7194883" y="446147"/>
                  <a:pt x="7178881" y="462149"/>
                </a:cubicBezTo>
                <a:cubicBezTo>
                  <a:pt x="7171737" y="469293"/>
                  <a:pt x="7167737" y="472865"/>
                  <a:pt x="7163450" y="472722"/>
                </a:cubicBezTo>
                <a:close/>
                <a:moveTo>
                  <a:pt x="1182188" y="472832"/>
                </a:moveTo>
                <a:cubicBezTo>
                  <a:pt x="1175732" y="471903"/>
                  <a:pt x="1169553" y="468867"/>
                  <a:pt x="1164552" y="463295"/>
                </a:cubicBezTo>
                <a:cubicBezTo>
                  <a:pt x="1153122" y="450722"/>
                  <a:pt x="1151979" y="421576"/>
                  <a:pt x="1161694" y="411860"/>
                </a:cubicBezTo>
                <a:cubicBezTo>
                  <a:pt x="1179411" y="394144"/>
                  <a:pt x="1223416" y="410717"/>
                  <a:pt x="1223416" y="435863"/>
                </a:cubicBezTo>
                <a:cubicBezTo>
                  <a:pt x="1223416" y="459438"/>
                  <a:pt x="1201556" y="475618"/>
                  <a:pt x="1182188" y="472832"/>
                </a:cubicBezTo>
                <a:close/>
                <a:moveTo>
                  <a:pt x="7961809" y="472832"/>
                </a:moveTo>
                <a:cubicBezTo>
                  <a:pt x="7942441" y="475618"/>
                  <a:pt x="7920581" y="459438"/>
                  <a:pt x="7920581" y="435863"/>
                </a:cubicBezTo>
                <a:cubicBezTo>
                  <a:pt x="7920581" y="410717"/>
                  <a:pt x="7964586" y="394144"/>
                  <a:pt x="7982303" y="411860"/>
                </a:cubicBezTo>
                <a:cubicBezTo>
                  <a:pt x="7992018" y="421576"/>
                  <a:pt x="7990875" y="450722"/>
                  <a:pt x="7979445" y="463295"/>
                </a:cubicBezTo>
                <a:cubicBezTo>
                  <a:pt x="7974444" y="468867"/>
                  <a:pt x="7968265" y="471903"/>
                  <a:pt x="7961809" y="472832"/>
                </a:cubicBezTo>
                <a:close/>
                <a:moveTo>
                  <a:pt x="1050835" y="472867"/>
                </a:moveTo>
                <a:cubicBezTo>
                  <a:pt x="1044193" y="472438"/>
                  <a:pt x="1037906" y="467580"/>
                  <a:pt x="1030476" y="458151"/>
                </a:cubicBezTo>
                <a:cubicBezTo>
                  <a:pt x="1015047" y="439291"/>
                  <a:pt x="1015047" y="438720"/>
                  <a:pt x="1029904" y="419860"/>
                </a:cubicBezTo>
                <a:cubicBezTo>
                  <a:pt x="1043621" y="402715"/>
                  <a:pt x="1063621" y="400429"/>
                  <a:pt x="1076763" y="415288"/>
                </a:cubicBezTo>
                <a:cubicBezTo>
                  <a:pt x="1089907" y="430147"/>
                  <a:pt x="1088763" y="446721"/>
                  <a:pt x="1073335" y="461008"/>
                </a:cubicBezTo>
                <a:cubicBezTo>
                  <a:pt x="1064479" y="469295"/>
                  <a:pt x="1057478" y="473295"/>
                  <a:pt x="1050835" y="472867"/>
                </a:cubicBezTo>
                <a:close/>
                <a:moveTo>
                  <a:pt x="8093162" y="472867"/>
                </a:moveTo>
                <a:cubicBezTo>
                  <a:pt x="8086519" y="473295"/>
                  <a:pt x="8079518" y="469295"/>
                  <a:pt x="8070662" y="461008"/>
                </a:cubicBezTo>
                <a:cubicBezTo>
                  <a:pt x="8055234" y="446721"/>
                  <a:pt x="8054090" y="430147"/>
                  <a:pt x="8067234" y="415288"/>
                </a:cubicBezTo>
                <a:cubicBezTo>
                  <a:pt x="8080376" y="400429"/>
                  <a:pt x="8100376" y="402715"/>
                  <a:pt x="8114093" y="419860"/>
                </a:cubicBezTo>
                <a:cubicBezTo>
                  <a:pt x="8128950" y="438720"/>
                  <a:pt x="8128950" y="439291"/>
                  <a:pt x="8113521" y="458151"/>
                </a:cubicBezTo>
                <a:cubicBezTo>
                  <a:pt x="8106091" y="467580"/>
                  <a:pt x="8099804" y="472438"/>
                  <a:pt x="8093162" y="472867"/>
                </a:cubicBezTo>
                <a:close/>
                <a:moveTo>
                  <a:pt x="2112570" y="472938"/>
                </a:moveTo>
                <a:cubicBezTo>
                  <a:pt x="2105926" y="472866"/>
                  <a:pt x="2099497" y="468723"/>
                  <a:pt x="2091781" y="460437"/>
                </a:cubicBezTo>
                <a:cubicBezTo>
                  <a:pt x="2075779" y="443292"/>
                  <a:pt x="2075779" y="433005"/>
                  <a:pt x="2092353" y="417574"/>
                </a:cubicBezTo>
                <a:cubicBezTo>
                  <a:pt x="2109498" y="401572"/>
                  <a:pt x="2119785" y="401572"/>
                  <a:pt x="2135215" y="418146"/>
                </a:cubicBezTo>
                <a:cubicBezTo>
                  <a:pt x="2151217" y="435291"/>
                  <a:pt x="2151217" y="445578"/>
                  <a:pt x="2134644" y="461008"/>
                </a:cubicBezTo>
                <a:cubicBezTo>
                  <a:pt x="2126072" y="469009"/>
                  <a:pt x="2119214" y="473009"/>
                  <a:pt x="2112570" y="472938"/>
                </a:cubicBezTo>
                <a:close/>
                <a:moveTo>
                  <a:pt x="2371973" y="472938"/>
                </a:moveTo>
                <a:cubicBezTo>
                  <a:pt x="2363400" y="471152"/>
                  <a:pt x="2355399" y="466437"/>
                  <a:pt x="2350827" y="459293"/>
                </a:cubicBezTo>
                <a:cubicBezTo>
                  <a:pt x="2345684" y="451864"/>
                  <a:pt x="2341683" y="442720"/>
                  <a:pt x="2341683" y="439291"/>
                </a:cubicBezTo>
                <a:cubicBezTo>
                  <a:pt x="2341683" y="435862"/>
                  <a:pt x="2345684" y="426718"/>
                  <a:pt x="2350827" y="419288"/>
                </a:cubicBezTo>
                <a:cubicBezTo>
                  <a:pt x="2357685" y="409001"/>
                  <a:pt x="2365115" y="405001"/>
                  <a:pt x="2379402" y="405001"/>
                </a:cubicBezTo>
                <a:cubicBezTo>
                  <a:pt x="2413121" y="405001"/>
                  <a:pt x="2425122" y="450149"/>
                  <a:pt x="2396547" y="469009"/>
                </a:cubicBezTo>
                <a:cubicBezTo>
                  <a:pt x="2389689" y="473581"/>
                  <a:pt x="2380545" y="474724"/>
                  <a:pt x="2371973" y="472938"/>
                </a:cubicBezTo>
                <a:close/>
                <a:moveTo>
                  <a:pt x="6772024" y="472938"/>
                </a:moveTo>
                <a:cubicBezTo>
                  <a:pt x="6763452" y="474724"/>
                  <a:pt x="6754308" y="473581"/>
                  <a:pt x="6747450" y="469009"/>
                </a:cubicBezTo>
                <a:cubicBezTo>
                  <a:pt x="6718875" y="450149"/>
                  <a:pt x="6730876" y="405001"/>
                  <a:pt x="6764595" y="405001"/>
                </a:cubicBezTo>
                <a:cubicBezTo>
                  <a:pt x="6778882" y="405001"/>
                  <a:pt x="6786312" y="409001"/>
                  <a:pt x="6793170" y="419288"/>
                </a:cubicBezTo>
                <a:cubicBezTo>
                  <a:pt x="6798313" y="426718"/>
                  <a:pt x="6802314" y="435862"/>
                  <a:pt x="6802314" y="439291"/>
                </a:cubicBezTo>
                <a:cubicBezTo>
                  <a:pt x="6802314" y="442720"/>
                  <a:pt x="6798313" y="451864"/>
                  <a:pt x="6793170" y="459293"/>
                </a:cubicBezTo>
                <a:cubicBezTo>
                  <a:pt x="6788598" y="466437"/>
                  <a:pt x="6780597" y="471152"/>
                  <a:pt x="6772024" y="472938"/>
                </a:cubicBezTo>
                <a:close/>
                <a:moveTo>
                  <a:pt x="7031427" y="472938"/>
                </a:moveTo>
                <a:cubicBezTo>
                  <a:pt x="7024783" y="473009"/>
                  <a:pt x="7017925" y="469009"/>
                  <a:pt x="7009353" y="461008"/>
                </a:cubicBezTo>
                <a:cubicBezTo>
                  <a:pt x="6992780" y="445578"/>
                  <a:pt x="6992780" y="435291"/>
                  <a:pt x="7008782" y="418146"/>
                </a:cubicBezTo>
                <a:cubicBezTo>
                  <a:pt x="7024212" y="401572"/>
                  <a:pt x="7034499" y="401572"/>
                  <a:pt x="7051644" y="417574"/>
                </a:cubicBezTo>
                <a:cubicBezTo>
                  <a:pt x="7068218" y="433005"/>
                  <a:pt x="7068218" y="443292"/>
                  <a:pt x="7052216" y="460437"/>
                </a:cubicBezTo>
                <a:cubicBezTo>
                  <a:pt x="7044500" y="468723"/>
                  <a:pt x="7038071" y="472866"/>
                  <a:pt x="7031427" y="472938"/>
                </a:cubicBezTo>
                <a:close/>
                <a:moveTo>
                  <a:pt x="1320365" y="472939"/>
                </a:moveTo>
                <a:cubicBezTo>
                  <a:pt x="1312650" y="473153"/>
                  <a:pt x="1304935" y="469581"/>
                  <a:pt x="1297505" y="462152"/>
                </a:cubicBezTo>
                <a:cubicBezTo>
                  <a:pt x="1283789" y="448436"/>
                  <a:pt x="1283217" y="434720"/>
                  <a:pt x="1295219" y="417575"/>
                </a:cubicBezTo>
                <a:cubicBezTo>
                  <a:pt x="1307220" y="399859"/>
                  <a:pt x="1333509" y="401002"/>
                  <a:pt x="1345511" y="419290"/>
                </a:cubicBezTo>
                <a:cubicBezTo>
                  <a:pt x="1357512" y="437578"/>
                  <a:pt x="1356941" y="446150"/>
                  <a:pt x="1343225" y="461009"/>
                </a:cubicBezTo>
                <a:cubicBezTo>
                  <a:pt x="1335796" y="468724"/>
                  <a:pt x="1328080" y="472725"/>
                  <a:pt x="1320365" y="472939"/>
                </a:cubicBezTo>
                <a:close/>
                <a:moveTo>
                  <a:pt x="7823632" y="472939"/>
                </a:moveTo>
                <a:cubicBezTo>
                  <a:pt x="7815917" y="472725"/>
                  <a:pt x="7808201" y="468724"/>
                  <a:pt x="7800772" y="461009"/>
                </a:cubicBezTo>
                <a:cubicBezTo>
                  <a:pt x="7787056" y="446150"/>
                  <a:pt x="7786485" y="437578"/>
                  <a:pt x="7798486" y="419290"/>
                </a:cubicBezTo>
                <a:cubicBezTo>
                  <a:pt x="7810488" y="401002"/>
                  <a:pt x="7836777" y="399859"/>
                  <a:pt x="7848778" y="417575"/>
                </a:cubicBezTo>
                <a:cubicBezTo>
                  <a:pt x="7860780" y="434720"/>
                  <a:pt x="7860208" y="448436"/>
                  <a:pt x="7846492" y="462152"/>
                </a:cubicBezTo>
                <a:cubicBezTo>
                  <a:pt x="7839062" y="469581"/>
                  <a:pt x="7831347" y="473153"/>
                  <a:pt x="7823632" y="472939"/>
                </a:cubicBezTo>
                <a:close/>
                <a:moveTo>
                  <a:pt x="0" y="473117"/>
                </a:moveTo>
                <a:lnTo>
                  <a:pt x="0" y="405296"/>
                </a:lnTo>
                <a:lnTo>
                  <a:pt x="16806" y="408215"/>
                </a:lnTo>
                <a:cubicBezTo>
                  <a:pt x="21164" y="410715"/>
                  <a:pt x="24309" y="415002"/>
                  <a:pt x="28025" y="422145"/>
                </a:cubicBezTo>
                <a:cubicBezTo>
                  <a:pt x="36026" y="437576"/>
                  <a:pt x="36026" y="441005"/>
                  <a:pt x="28025" y="456435"/>
                </a:cubicBezTo>
                <a:cubicBezTo>
                  <a:pt x="24309" y="463579"/>
                  <a:pt x="21307" y="467866"/>
                  <a:pt x="16877" y="470366"/>
                </a:cubicBezTo>
                <a:close/>
                <a:moveTo>
                  <a:pt x="9143999" y="473117"/>
                </a:moveTo>
                <a:lnTo>
                  <a:pt x="9127120" y="470366"/>
                </a:lnTo>
                <a:cubicBezTo>
                  <a:pt x="9122690" y="467866"/>
                  <a:pt x="9119688" y="463579"/>
                  <a:pt x="9115972" y="456435"/>
                </a:cubicBezTo>
                <a:cubicBezTo>
                  <a:pt x="9107971" y="441005"/>
                  <a:pt x="9107971" y="437576"/>
                  <a:pt x="9115972" y="422145"/>
                </a:cubicBezTo>
                <a:cubicBezTo>
                  <a:pt x="9119688" y="415002"/>
                  <a:pt x="9122833" y="410715"/>
                  <a:pt x="9127191" y="408215"/>
                </a:cubicBezTo>
                <a:lnTo>
                  <a:pt x="9143999" y="405295"/>
                </a:lnTo>
                <a:close/>
                <a:moveTo>
                  <a:pt x="4499754" y="473582"/>
                </a:moveTo>
                <a:cubicBezTo>
                  <a:pt x="4485467" y="473582"/>
                  <a:pt x="4474037" y="469582"/>
                  <a:pt x="4468322" y="463295"/>
                </a:cubicBezTo>
                <a:cubicBezTo>
                  <a:pt x="4446033" y="438721"/>
                  <a:pt x="4464893" y="403288"/>
                  <a:pt x="4499754" y="403288"/>
                </a:cubicBezTo>
                <a:cubicBezTo>
                  <a:pt x="4528329" y="403288"/>
                  <a:pt x="4539759" y="426148"/>
                  <a:pt x="4527186" y="458723"/>
                </a:cubicBezTo>
                <a:cubicBezTo>
                  <a:pt x="4522614" y="471296"/>
                  <a:pt x="4518042" y="473582"/>
                  <a:pt x="4499754" y="473582"/>
                </a:cubicBezTo>
                <a:close/>
                <a:moveTo>
                  <a:pt x="4644243" y="473582"/>
                </a:moveTo>
                <a:cubicBezTo>
                  <a:pt x="4625955" y="473582"/>
                  <a:pt x="4621383" y="471296"/>
                  <a:pt x="4616811" y="458723"/>
                </a:cubicBezTo>
                <a:cubicBezTo>
                  <a:pt x="4604238" y="426148"/>
                  <a:pt x="4615668" y="403288"/>
                  <a:pt x="4644243" y="403288"/>
                </a:cubicBezTo>
                <a:cubicBezTo>
                  <a:pt x="4679104" y="403288"/>
                  <a:pt x="4697964" y="438721"/>
                  <a:pt x="4675675" y="463295"/>
                </a:cubicBezTo>
                <a:cubicBezTo>
                  <a:pt x="4669960" y="469582"/>
                  <a:pt x="4658530" y="473582"/>
                  <a:pt x="4644243" y="473582"/>
                </a:cubicBezTo>
                <a:close/>
                <a:moveTo>
                  <a:pt x="1722343" y="473676"/>
                </a:moveTo>
                <a:cubicBezTo>
                  <a:pt x="1716828" y="474543"/>
                  <a:pt x="1711162" y="474275"/>
                  <a:pt x="1705858" y="472722"/>
                </a:cubicBezTo>
                <a:cubicBezTo>
                  <a:pt x="1698785" y="470650"/>
                  <a:pt x="1692356" y="466292"/>
                  <a:pt x="1687784" y="459292"/>
                </a:cubicBezTo>
                <a:cubicBezTo>
                  <a:pt x="1680355" y="447862"/>
                  <a:pt x="1679212" y="440432"/>
                  <a:pt x="1683212" y="426145"/>
                </a:cubicBezTo>
                <a:cubicBezTo>
                  <a:pt x="1687784" y="410143"/>
                  <a:pt x="1691213" y="407857"/>
                  <a:pt x="1710644" y="406142"/>
                </a:cubicBezTo>
                <a:cubicBezTo>
                  <a:pt x="1736933" y="403856"/>
                  <a:pt x="1754078" y="417001"/>
                  <a:pt x="1754078" y="439289"/>
                </a:cubicBezTo>
                <a:cubicBezTo>
                  <a:pt x="1754078" y="458256"/>
                  <a:pt x="1738889" y="471074"/>
                  <a:pt x="1722343" y="473676"/>
                </a:cubicBezTo>
                <a:close/>
                <a:moveTo>
                  <a:pt x="7421654" y="473676"/>
                </a:moveTo>
                <a:cubicBezTo>
                  <a:pt x="7405108" y="471074"/>
                  <a:pt x="7389919" y="458256"/>
                  <a:pt x="7389919" y="439289"/>
                </a:cubicBezTo>
                <a:cubicBezTo>
                  <a:pt x="7389919" y="417001"/>
                  <a:pt x="7407064" y="403856"/>
                  <a:pt x="7433353" y="406142"/>
                </a:cubicBezTo>
                <a:cubicBezTo>
                  <a:pt x="7452784" y="407857"/>
                  <a:pt x="7456213" y="410143"/>
                  <a:pt x="7460785" y="426145"/>
                </a:cubicBezTo>
                <a:cubicBezTo>
                  <a:pt x="7464785" y="440432"/>
                  <a:pt x="7463642" y="447862"/>
                  <a:pt x="7456213" y="459292"/>
                </a:cubicBezTo>
                <a:cubicBezTo>
                  <a:pt x="7451641" y="466292"/>
                  <a:pt x="7445212" y="470650"/>
                  <a:pt x="7438139" y="472722"/>
                </a:cubicBezTo>
                <a:cubicBezTo>
                  <a:pt x="7432835" y="474275"/>
                  <a:pt x="7427169" y="474543"/>
                  <a:pt x="7421654" y="473676"/>
                </a:cubicBezTo>
                <a:close/>
                <a:moveTo>
                  <a:pt x="129367" y="476626"/>
                </a:moveTo>
                <a:cubicBezTo>
                  <a:pt x="123866" y="476831"/>
                  <a:pt x="118114" y="475867"/>
                  <a:pt x="112398" y="473581"/>
                </a:cubicBezTo>
                <a:cubicBezTo>
                  <a:pt x="84392" y="462151"/>
                  <a:pt x="81534" y="424432"/>
                  <a:pt x="107255" y="407858"/>
                </a:cubicBezTo>
                <a:cubicBezTo>
                  <a:pt x="134691" y="389570"/>
                  <a:pt x="172415" y="415288"/>
                  <a:pt x="164413" y="447292"/>
                </a:cubicBezTo>
                <a:cubicBezTo>
                  <a:pt x="160126" y="464865"/>
                  <a:pt x="145872" y="476009"/>
                  <a:pt x="129367" y="476626"/>
                </a:cubicBezTo>
                <a:close/>
                <a:moveTo>
                  <a:pt x="9014630" y="476626"/>
                </a:moveTo>
                <a:cubicBezTo>
                  <a:pt x="8998125" y="476009"/>
                  <a:pt x="8983871" y="464865"/>
                  <a:pt x="8979584" y="447292"/>
                </a:cubicBezTo>
                <a:cubicBezTo>
                  <a:pt x="8971582" y="415288"/>
                  <a:pt x="9009306" y="389570"/>
                  <a:pt x="9036742" y="407858"/>
                </a:cubicBezTo>
                <a:cubicBezTo>
                  <a:pt x="9062463" y="424432"/>
                  <a:pt x="9059605" y="462151"/>
                  <a:pt x="9031599" y="473581"/>
                </a:cubicBezTo>
                <a:cubicBezTo>
                  <a:pt x="9025883" y="475867"/>
                  <a:pt x="9020131" y="476831"/>
                  <a:pt x="9014630" y="476626"/>
                </a:cubicBezTo>
                <a:close/>
                <a:moveTo>
                  <a:pt x="2508634" y="478652"/>
                </a:moveTo>
                <a:cubicBezTo>
                  <a:pt x="2504062" y="478437"/>
                  <a:pt x="2499490" y="476437"/>
                  <a:pt x="2491203" y="472437"/>
                </a:cubicBezTo>
                <a:cubicBezTo>
                  <a:pt x="2464914" y="459864"/>
                  <a:pt x="2467771" y="416430"/>
                  <a:pt x="2495203" y="405000"/>
                </a:cubicBezTo>
                <a:cubicBezTo>
                  <a:pt x="2516349" y="396428"/>
                  <a:pt x="2531779" y="401000"/>
                  <a:pt x="2544352" y="419859"/>
                </a:cubicBezTo>
                <a:cubicBezTo>
                  <a:pt x="2552353" y="432432"/>
                  <a:pt x="2552925" y="437004"/>
                  <a:pt x="2546638" y="451863"/>
                </a:cubicBezTo>
                <a:cubicBezTo>
                  <a:pt x="2542638" y="461007"/>
                  <a:pt x="2533494" y="471294"/>
                  <a:pt x="2526064" y="474152"/>
                </a:cubicBezTo>
                <a:cubicBezTo>
                  <a:pt x="2517778" y="477295"/>
                  <a:pt x="2513206" y="478866"/>
                  <a:pt x="2508634" y="478652"/>
                </a:cubicBezTo>
                <a:close/>
                <a:moveTo>
                  <a:pt x="6635363" y="478652"/>
                </a:moveTo>
                <a:cubicBezTo>
                  <a:pt x="6630791" y="478866"/>
                  <a:pt x="6626219" y="477295"/>
                  <a:pt x="6617933" y="474152"/>
                </a:cubicBezTo>
                <a:cubicBezTo>
                  <a:pt x="6610503" y="471294"/>
                  <a:pt x="6601359" y="461007"/>
                  <a:pt x="6597359" y="451863"/>
                </a:cubicBezTo>
                <a:cubicBezTo>
                  <a:pt x="6591072" y="437004"/>
                  <a:pt x="6591644" y="432432"/>
                  <a:pt x="6599645" y="419859"/>
                </a:cubicBezTo>
                <a:cubicBezTo>
                  <a:pt x="6612218" y="401000"/>
                  <a:pt x="6627648" y="396428"/>
                  <a:pt x="6648794" y="405000"/>
                </a:cubicBezTo>
                <a:cubicBezTo>
                  <a:pt x="6676226" y="416430"/>
                  <a:pt x="6679083" y="459864"/>
                  <a:pt x="6652794" y="472437"/>
                </a:cubicBezTo>
                <a:cubicBezTo>
                  <a:pt x="6644507" y="476437"/>
                  <a:pt x="6639935" y="478437"/>
                  <a:pt x="6635363" y="478652"/>
                </a:cubicBezTo>
                <a:close/>
                <a:moveTo>
                  <a:pt x="3837145" y="484155"/>
                </a:moveTo>
                <a:cubicBezTo>
                  <a:pt x="3832144" y="484440"/>
                  <a:pt x="3827286" y="481583"/>
                  <a:pt x="3816713" y="475868"/>
                </a:cubicBezTo>
                <a:cubicBezTo>
                  <a:pt x="3796139" y="465009"/>
                  <a:pt x="3790995" y="458151"/>
                  <a:pt x="3790995" y="437577"/>
                </a:cubicBezTo>
                <a:cubicBezTo>
                  <a:pt x="3790995" y="418718"/>
                  <a:pt x="3814999" y="393572"/>
                  <a:pt x="3833858" y="393572"/>
                </a:cubicBezTo>
                <a:cubicBezTo>
                  <a:pt x="3840716" y="393572"/>
                  <a:pt x="3853289" y="398715"/>
                  <a:pt x="3861862" y="405573"/>
                </a:cubicBezTo>
                <a:cubicBezTo>
                  <a:pt x="3873292" y="414717"/>
                  <a:pt x="3876721" y="422147"/>
                  <a:pt x="3876721" y="439863"/>
                </a:cubicBezTo>
                <a:cubicBezTo>
                  <a:pt x="3876721" y="459294"/>
                  <a:pt x="3873863" y="463866"/>
                  <a:pt x="3858433" y="473582"/>
                </a:cubicBezTo>
                <a:cubicBezTo>
                  <a:pt x="3847289" y="480440"/>
                  <a:pt x="3842145" y="483869"/>
                  <a:pt x="3837145" y="484155"/>
                </a:cubicBezTo>
                <a:close/>
                <a:moveTo>
                  <a:pt x="5306852" y="484155"/>
                </a:moveTo>
                <a:cubicBezTo>
                  <a:pt x="5301852" y="483869"/>
                  <a:pt x="5296708" y="480440"/>
                  <a:pt x="5285564" y="473582"/>
                </a:cubicBezTo>
                <a:cubicBezTo>
                  <a:pt x="5270134" y="463866"/>
                  <a:pt x="5267276" y="459294"/>
                  <a:pt x="5267276" y="439863"/>
                </a:cubicBezTo>
                <a:cubicBezTo>
                  <a:pt x="5267276" y="422147"/>
                  <a:pt x="5270705" y="414717"/>
                  <a:pt x="5282135" y="405573"/>
                </a:cubicBezTo>
                <a:cubicBezTo>
                  <a:pt x="5290708" y="398715"/>
                  <a:pt x="5303281" y="393572"/>
                  <a:pt x="5310139" y="393572"/>
                </a:cubicBezTo>
                <a:cubicBezTo>
                  <a:pt x="5328998" y="393572"/>
                  <a:pt x="5353002" y="418718"/>
                  <a:pt x="5353002" y="437577"/>
                </a:cubicBezTo>
                <a:cubicBezTo>
                  <a:pt x="5353002" y="458151"/>
                  <a:pt x="5347858" y="465009"/>
                  <a:pt x="5327284" y="475868"/>
                </a:cubicBezTo>
                <a:cubicBezTo>
                  <a:pt x="5316711" y="481583"/>
                  <a:pt x="5311853" y="484440"/>
                  <a:pt x="5306852" y="484155"/>
                </a:cubicBezTo>
                <a:close/>
                <a:moveTo>
                  <a:pt x="2771682" y="484225"/>
                </a:moveTo>
                <a:cubicBezTo>
                  <a:pt x="2764395" y="483296"/>
                  <a:pt x="2757394" y="478724"/>
                  <a:pt x="2747393" y="470152"/>
                </a:cubicBezTo>
                <a:cubicBezTo>
                  <a:pt x="2724533" y="451292"/>
                  <a:pt x="2723390" y="427289"/>
                  <a:pt x="2744535" y="407858"/>
                </a:cubicBezTo>
                <a:cubicBezTo>
                  <a:pt x="2762252" y="391285"/>
                  <a:pt x="2784540" y="389570"/>
                  <a:pt x="2801685" y="403858"/>
                </a:cubicBezTo>
                <a:cubicBezTo>
                  <a:pt x="2826831" y="424432"/>
                  <a:pt x="2824545" y="462722"/>
                  <a:pt x="2797685" y="476438"/>
                </a:cubicBezTo>
                <a:cubicBezTo>
                  <a:pt x="2786541" y="482439"/>
                  <a:pt x="2778968" y="485153"/>
                  <a:pt x="2771682" y="484225"/>
                </a:cubicBezTo>
                <a:close/>
                <a:moveTo>
                  <a:pt x="6372315" y="484225"/>
                </a:moveTo>
                <a:cubicBezTo>
                  <a:pt x="6365029" y="485153"/>
                  <a:pt x="6357456" y="482439"/>
                  <a:pt x="6346312" y="476438"/>
                </a:cubicBezTo>
                <a:cubicBezTo>
                  <a:pt x="6319452" y="462722"/>
                  <a:pt x="6317166" y="424432"/>
                  <a:pt x="6342312" y="403858"/>
                </a:cubicBezTo>
                <a:cubicBezTo>
                  <a:pt x="6359457" y="389570"/>
                  <a:pt x="6381745" y="391285"/>
                  <a:pt x="6399462" y="407858"/>
                </a:cubicBezTo>
                <a:cubicBezTo>
                  <a:pt x="6420607" y="427289"/>
                  <a:pt x="6419464" y="451292"/>
                  <a:pt x="6396604" y="470152"/>
                </a:cubicBezTo>
                <a:cubicBezTo>
                  <a:pt x="6386603" y="478724"/>
                  <a:pt x="6379602" y="483296"/>
                  <a:pt x="6372315" y="484225"/>
                </a:cubicBezTo>
                <a:close/>
                <a:moveTo>
                  <a:pt x="259076" y="484443"/>
                </a:moveTo>
                <a:cubicBezTo>
                  <a:pt x="248505" y="484443"/>
                  <a:pt x="237933" y="479871"/>
                  <a:pt x="228220" y="470727"/>
                </a:cubicBezTo>
                <a:cubicBezTo>
                  <a:pt x="203645" y="447867"/>
                  <a:pt x="209930" y="413005"/>
                  <a:pt x="242504" y="396432"/>
                </a:cubicBezTo>
                <a:cubicBezTo>
                  <a:pt x="263075" y="385573"/>
                  <a:pt x="277362" y="389002"/>
                  <a:pt x="293361" y="409005"/>
                </a:cubicBezTo>
                <a:cubicBezTo>
                  <a:pt x="309360" y="429579"/>
                  <a:pt x="308218" y="454153"/>
                  <a:pt x="289933" y="470727"/>
                </a:cubicBezTo>
                <a:cubicBezTo>
                  <a:pt x="280218" y="479871"/>
                  <a:pt x="269647" y="484443"/>
                  <a:pt x="259076" y="484443"/>
                </a:cubicBezTo>
                <a:close/>
                <a:moveTo>
                  <a:pt x="8884921" y="484443"/>
                </a:moveTo>
                <a:cubicBezTo>
                  <a:pt x="8874350" y="484443"/>
                  <a:pt x="8863779" y="479871"/>
                  <a:pt x="8854064" y="470727"/>
                </a:cubicBezTo>
                <a:cubicBezTo>
                  <a:pt x="8835779" y="454153"/>
                  <a:pt x="8834637" y="429579"/>
                  <a:pt x="8850636" y="409005"/>
                </a:cubicBezTo>
                <a:cubicBezTo>
                  <a:pt x="8866635" y="389002"/>
                  <a:pt x="8880922" y="385573"/>
                  <a:pt x="8901493" y="396432"/>
                </a:cubicBezTo>
                <a:cubicBezTo>
                  <a:pt x="8934067" y="413005"/>
                  <a:pt x="8940352" y="447867"/>
                  <a:pt x="8915777" y="470727"/>
                </a:cubicBezTo>
                <a:cubicBezTo>
                  <a:pt x="8906064" y="479871"/>
                  <a:pt x="8895492" y="484443"/>
                  <a:pt x="8884921" y="484443"/>
                </a:cubicBezTo>
                <a:close/>
                <a:moveTo>
                  <a:pt x="3967949" y="581911"/>
                </a:moveTo>
                <a:cubicBezTo>
                  <a:pt x="3965092" y="581911"/>
                  <a:pt x="3961091" y="579054"/>
                  <a:pt x="3958805" y="575625"/>
                </a:cubicBezTo>
                <a:cubicBezTo>
                  <a:pt x="3953090" y="565909"/>
                  <a:pt x="3966235" y="555051"/>
                  <a:pt x="3974236" y="563052"/>
                </a:cubicBezTo>
                <a:cubicBezTo>
                  <a:pt x="3981094" y="569910"/>
                  <a:pt x="3976522" y="581911"/>
                  <a:pt x="3967949" y="581911"/>
                </a:cubicBezTo>
                <a:close/>
                <a:moveTo>
                  <a:pt x="4230425" y="581911"/>
                </a:moveTo>
                <a:cubicBezTo>
                  <a:pt x="4227568" y="581911"/>
                  <a:pt x="4223567" y="579054"/>
                  <a:pt x="4221281" y="575625"/>
                </a:cubicBezTo>
                <a:cubicBezTo>
                  <a:pt x="4215566" y="565909"/>
                  <a:pt x="4228711" y="555051"/>
                  <a:pt x="4236712" y="563052"/>
                </a:cubicBezTo>
                <a:cubicBezTo>
                  <a:pt x="4243570" y="569910"/>
                  <a:pt x="4238998" y="581911"/>
                  <a:pt x="4230425" y="581911"/>
                </a:cubicBezTo>
                <a:close/>
                <a:moveTo>
                  <a:pt x="4913572" y="581911"/>
                </a:moveTo>
                <a:cubicBezTo>
                  <a:pt x="4904999" y="581911"/>
                  <a:pt x="4900427" y="569910"/>
                  <a:pt x="4907285" y="563052"/>
                </a:cubicBezTo>
                <a:cubicBezTo>
                  <a:pt x="4915286" y="555051"/>
                  <a:pt x="4928431" y="565909"/>
                  <a:pt x="4922716" y="575625"/>
                </a:cubicBezTo>
                <a:cubicBezTo>
                  <a:pt x="4920430" y="579054"/>
                  <a:pt x="4916429" y="581911"/>
                  <a:pt x="4913572" y="581911"/>
                </a:cubicBezTo>
                <a:close/>
                <a:moveTo>
                  <a:pt x="5176048" y="581911"/>
                </a:moveTo>
                <a:cubicBezTo>
                  <a:pt x="5167475" y="581911"/>
                  <a:pt x="5162903" y="569910"/>
                  <a:pt x="5169761" y="563052"/>
                </a:cubicBezTo>
                <a:cubicBezTo>
                  <a:pt x="5177762" y="555051"/>
                  <a:pt x="5190907" y="565909"/>
                  <a:pt x="5185192" y="575625"/>
                </a:cubicBezTo>
                <a:cubicBezTo>
                  <a:pt x="5182906" y="579054"/>
                  <a:pt x="5178905" y="581911"/>
                  <a:pt x="5176048" y="581911"/>
                </a:cubicBezTo>
                <a:close/>
                <a:moveTo>
                  <a:pt x="1851528" y="585698"/>
                </a:moveTo>
                <a:cubicBezTo>
                  <a:pt x="1846741" y="587770"/>
                  <a:pt x="1841312" y="587627"/>
                  <a:pt x="1837883" y="584198"/>
                </a:cubicBezTo>
                <a:cubicBezTo>
                  <a:pt x="1830453" y="576769"/>
                  <a:pt x="1833882" y="560195"/>
                  <a:pt x="1843598" y="556766"/>
                </a:cubicBezTo>
                <a:cubicBezTo>
                  <a:pt x="1855599" y="552194"/>
                  <a:pt x="1864172" y="560195"/>
                  <a:pt x="1861314" y="573911"/>
                </a:cubicBezTo>
                <a:cubicBezTo>
                  <a:pt x="1860457" y="579340"/>
                  <a:pt x="1856314" y="583626"/>
                  <a:pt x="1851528" y="585698"/>
                </a:cubicBezTo>
                <a:close/>
                <a:moveTo>
                  <a:pt x="7292469" y="585698"/>
                </a:moveTo>
                <a:cubicBezTo>
                  <a:pt x="7287683" y="583626"/>
                  <a:pt x="7283540" y="579340"/>
                  <a:pt x="7282683" y="573911"/>
                </a:cubicBezTo>
                <a:cubicBezTo>
                  <a:pt x="7279825" y="560195"/>
                  <a:pt x="7288398" y="552194"/>
                  <a:pt x="7300399" y="556766"/>
                </a:cubicBezTo>
                <a:cubicBezTo>
                  <a:pt x="7310115" y="560195"/>
                  <a:pt x="7313544" y="576769"/>
                  <a:pt x="7306114" y="584198"/>
                </a:cubicBezTo>
                <a:cubicBezTo>
                  <a:pt x="7302685" y="587627"/>
                  <a:pt x="7297256" y="587770"/>
                  <a:pt x="7292469" y="585698"/>
                </a:cubicBezTo>
                <a:close/>
                <a:moveTo>
                  <a:pt x="662280" y="585982"/>
                </a:moveTo>
                <a:cubicBezTo>
                  <a:pt x="656207" y="588340"/>
                  <a:pt x="649348" y="588197"/>
                  <a:pt x="645349" y="584197"/>
                </a:cubicBezTo>
                <a:cubicBezTo>
                  <a:pt x="639631" y="578482"/>
                  <a:pt x="640202" y="560194"/>
                  <a:pt x="645919" y="556765"/>
                </a:cubicBezTo>
                <a:cubicBezTo>
                  <a:pt x="648775" y="555050"/>
                  <a:pt x="656778" y="555622"/>
                  <a:pt x="663636" y="557336"/>
                </a:cubicBezTo>
                <a:cubicBezTo>
                  <a:pt x="672206" y="559622"/>
                  <a:pt x="675635" y="564194"/>
                  <a:pt x="674492" y="572767"/>
                </a:cubicBezTo>
                <a:cubicBezTo>
                  <a:pt x="673633" y="578767"/>
                  <a:pt x="668347" y="583625"/>
                  <a:pt x="662280" y="585982"/>
                </a:cubicBezTo>
                <a:close/>
                <a:moveTo>
                  <a:pt x="8481717" y="585982"/>
                </a:moveTo>
                <a:cubicBezTo>
                  <a:pt x="8475650" y="583625"/>
                  <a:pt x="8470364" y="578767"/>
                  <a:pt x="8469505" y="572767"/>
                </a:cubicBezTo>
                <a:cubicBezTo>
                  <a:pt x="8468362" y="564194"/>
                  <a:pt x="8471791" y="559622"/>
                  <a:pt x="8480361" y="557336"/>
                </a:cubicBezTo>
                <a:cubicBezTo>
                  <a:pt x="8487219" y="555622"/>
                  <a:pt x="8495222" y="555050"/>
                  <a:pt x="8498078" y="556765"/>
                </a:cubicBezTo>
                <a:cubicBezTo>
                  <a:pt x="8503795" y="560194"/>
                  <a:pt x="8504366" y="578482"/>
                  <a:pt x="8498648" y="584197"/>
                </a:cubicBezTo>
                <a:cubicBezTo>
                  <a:pt x="8494649" y="588197"/>
                  <a:pt x="8487790" y="588340"/>
                  <a:pt x="8481717" y="585982"/>
                </a:cubicBezTo>
                <a:close/>
                <a:moveTo>
                  <a:pt x="1317153" y="587266"/>
                </a:moveTo>
                <a:cubicBezTo>
                  <a:pt x="1312938" y="586908"/>
                  <a:pt x="1308938" y="583336"/>
                  <a:pt x="1307223" y="576764"/>
                </a:cubicBezTo>
                <a:cubicBezTo>
                  <a:pt x="1303794" y="563048"/>
                  <a:pt x="1307223" y="559048"/>
                  <a:pt x="1321510" y="559048"/>
                </a:cubicBezTo>
                <a:cubicBezTo>
                  <a:pt x="1332369" y="559048"/>
                  <a:pt x="1334083" y="563620"/>
                  <a:pt x="1328368" y="578479"/>
                </a:cubicBezTo>
                <a:cubicBezTo>
                  <a:pt x="1325797" y="584765"/>
                  <a:pt x="1321368" y="587623"/>
                  <a:pt x="1317153" y="587266"/>
                </a:cubicBezTo>
                <a:close/>
                <a:moveTo>
                  <a:pt x="7826844" y="587266"/>
                </a:moveTo>
                <a:cubicBezTo>
                  <a:pt x="7822629" y="587623"/>
                  <a:pt x="7818200" y="584765"/>
                  <a:pt x="7815629" y="578479"/>
                </a:cubicBezTo>
                <a:cubicBezTo>
                  <a:pt x="7809914" y="563620"/>
                  <a:pt x="7811628" y="559048"/>
                  <a:pt x="7822487" y="559048"/>
                </a:cubicBezTo>
                <a:cubicBezTo>
                  <a:pt x="7836774" y="559048"/>
                  <a:pt x="7840203" y="563048"/>
                  <a:pt x="7836774" y="576764"/>
                </a:cubicBezTo>
                <a:cubicBezTo>
                  <a:pt x="7835059" y="583336"/>
                  <a:pt x="7831059" y="586908"/>
                  <a:pt x="7826844" y="587266"/>
                </a:cubicBezTo>
                <a:close/>
                <a:moveTo>
                  <a:pt x="3701901" y="587342"/>
                </a:moveTo>
                <a:cubicBezTo>
                  <a:pt x="3696900" y="587485"/>
                  <a:pt x="3692614" y="584771"/>
                  <a:pt x="3690613" y="579056"/>
                </a:cubicBezTo>
                <a:cubicBezTo>
                  <a:pt x="3686613" y="569340"/>
                  <a:pt x="3691756" y="553338"/>
                  <a:pt x="3698614" y="553338"/>
                </a:cubicBezTo>
                <a:cubicBezTo>
                  <a:pt x="3700900" y="553338"/>
                  <a:pt x="3708330" y="556767"/>
                  <a:pt x="3714045" y="561339"/>
                </a:cubicBezTo>
                <a:cubicBezTo>
                  <a:pt x="3723189" y="568197"/>
                  <a:pt x="3723760" y="570483"/>
                  <a:pt x="3717474" y="578484"/>
                </a:cubicBezTo>
                <a:cubicBezTo>
                  <a:pt x="3712616" y="584199"/>
                  <a:pt x="3706901" y="587199"/>
                  <a:pt x="3701901" y="587342"/>
                </a:cubicBezTo>
                <a:close/>
                <a:moveTo>
                  <a:pt x="5442096" y="587342"/>
                </a:moveTo>
                <a:cubicBezTo>
                  <a:pt x="5437096" y="587199"/>
                  <a:pt x="5431381" y="584199"/>
                  <a:pt x="5426523" y="578484"/>
                </a:cubicBezTo>
                <a:cubicBezTo>
                  <a:pt x="5420237" y="570483"/>
                  <a:pt x="5420808" y="568197"/>
                  <a:pt x="5429952" y="561339"/>
                </a:cubicBezTo>
                <a:cubicBezTo>
                  <a:pt x="5435667" y="556767"/>
                  <a:pt x="5443097" y="553338"/>
                  <a:pt x="5445383" y="553338"/>
                </a:cubicBezTo>
                <a:cubicBezTo>
                  <a:pt x="5452241" y="553338"/>
                  <a:pt x="5457384" y="569340"/>
                  <a:pt x="5453384" y="579056"/>
                </a:cubicBezTo>
                <a:cubicBezTo>
                  <a:pt x="5451383" y="584771"/>
                  <a:pt x="5447097" y="587485"/>
                  <a:pt x="5442096" y="587342"/>
                </a:cubicBezTo>
                <a:close/>
                <a:moveTo>
                  <a:pt x="1983263" y="587910"/>
                </a:moveTo>
                <a:cubicBezTo>
                  <a:pt x="1977691" y="588767"/>
                  <a:pt x="1971405" y="585624"/>
                  <a:pt x="1968547" y="577909"/>
                </a:cubicBezTo>
                <a:cubicBezTo>
                  <a:pt x="1965690" y="571623"/>
                  <a:pt x="1967976" y="565336"/>
                  <a:pt x="1974262" y="560764"/>
                </a:cubicBezTo>
                <a:cubicBezTo>
                  <a:pt x="1986835" y="551620"/>
                  <a:pt x="1993693" y="556192"/>
                  <a:pt x="1993693" y="573909"/>
                </a:cubicBezTo>
                <a:cubicBezTo>
                  <a:pt x="1993693" y="582195"/>
                  <a:pt x="1988835" y="587053"/>
                  <a:pt x="1983263" y="587910"/>
                </a:cubicBezTo>
                <a:close/>
                <a:moveTo>
                  <a:pt x="7160734" y="587910"/>
                </a:moveTo>
                <a:cubicBezTo>
                  <a:pt x="7155162" y="587053"/>
                  <a:pt x="7150304" y="582195"/>
                  <a:pt x="7150304" y="573909"/>
                </a:cubicBezTo>
                <a:cubicBezTo>
                  <a:pt x="7150304" y="556192"/>
                  <a:pt x="7157162" y="551620"/>
                  <a:pt x="7169735" y="560764"/>
                </a:cubicBezTo>
                <a:cubicBezTo>
                  <a:pt x="7176021" y="565336"/>
                  <a:pt x="7178307" y="571623"/>
                  <a:pt x="7175450" y="577909"/>
                </a:cubicBezTo>
                <a:cubicBezTo>
                  <a:pt x="7172592" y="585624"/>
                  <a:pt x="7166306" y="588767"/>
                  <a:pt x="7160734" y="587910"/>
                </a:cubicBezTo>
                <a:close/>
                <a:moveTo>
                  <a:pt x="0" y="589729"/>
                </a:moveTo>
                <a:lnTo>
                  <a:pt x="0" y="550938"/>
                </a:lnTo>
                <a:lnTo>
                  <a:pt x="8588" y="556766"/>
                </a:lnTo>
                <a:cubicBezTo>
                  <a:pt x="18308" y="567053"/>
                  <a:pt x="19451" y="571054"/>
                  <a:pt x="14305" y="581341"/>
                </a:cubicBezTo>
                <a:close/>
                <a:moveTo>
                  <a:pt x="9143999" y="589730"/>
                </a:moveTo>
                <a:lnTo>
                  <a:pt x="9129692" y="581341"/>
                </a:lnTo>
                <a:cubicBezTo>
                  <a:pt x="9124546" y="571054"/>
                  <a:pt x="9125689" y="567053"/>
                  <a:pt x="9135409" y="556766"/>
                </a:cubicBezTo>
                <a:lnTo>
                  <a:pt x="9143999" y="550937"/>
                </a:lnTo>
                <a:close/>
                <a:moveTo>
                  <a:pt x="2380972" y="591767"/>
                </a:moveTo>
                <a:cubicBezTo>
                  <a:pt x="2375686" y="592767"/>
                  <a:pt x="2370256" y="591053"/>
                  <a:pt x="2365684" y="586481"/>
                </a:cubicBezTo>
                <a:cubicBezTo>
                  <a:pt x="2355397" y="576194"/>
                  <a:pt x="2357112" y="560192"/>
                  <a:pt x="2369685" y="553906"/>
                </a:cubicBezTo>
                <a:cubicBezTo>
                  <a:pt x="2384544" y="545905"/>
                  <a:pt x="2403975" y="566479"/>
                  <a:pt x="2395402" y="580766"/>
                </a:cubicBezTo>
                <a:cubicBezTo>
                  <a:pt x="2391402" y="587052"/>
                  <a:pt x="2386258" y="590767"/>
                  <a:pt x="2380972" y="591767"/>
                </a:cubicBezTo>
                <a:close/>
                <a:moveTo>
                  <a:pt x="6763025" y="591767"/>
                </a:moveTo>
                <a:cubicBezTo>
                  <a:pt x="6757739" y="590767"/>
                  <a:pt x="6752595" y="587052"/>
                  <a:pt x="6748595" y="580766"/>
                </a:cubicBezTo>
                <a:cubicBezTo>
                  <a:pt x="6740022" y="566479"/>
                  <a:pt x="6759453" y="545905"/>
                  <a:pt x="6774312" y="553906"/>
                </a:cubicBezTo>
                <a:cubicBezTo>
                  <a:pt x="6786885" y="560192"/>
                  <a:pt x="6788600" y="576194"/>
                  <a:pt x="6778313" y="586481"/>
                </a:cubicBezTo>
                <a:cubicBezTo>
                  <a:pt x="6773741" y="591053"/>
                  <a:pt x="6768311" y="592767"/>
                  <a:pt x="6763025" y="591767"/>
                </a:cubicBezTo>
                <a:close/>
                <a:moveTo>
                  <a:pt x="3032010" y="592343"/>
                </a:moveTo>
                <a:cubicBezTo>
                  <a:pt x="3028581" y="591914"/>
                  <a:pt x="3025866" y="591057"/>
                  <a:pt x="3024723" y="589914"/>
                </a:cubicBezTo>
                <a:cubicBezTo>
                  <a:pt x="3017294" y="582484"/>
                  <a:pt x="3020723" y="560767"/>
                  <a:pt x="3029867" y="552766"/>
                </a:cubicBezTo>
                <a:cubicBezTo>
                  <a:pt x="3043011" y="541908"/>
                  <a:pt x="3057870" y="553338"/>
                  <a:pt x="3057870" y="573912"/>
                </a:cubicBezTo>
                <a:cubicBezTo>
                  <a:pt x="3057870" y="587628"/>
                  <a:pt x="3055013" y="591057"/>
                  <a:pt x="3043583" y="592200"/>
                </a:cubicBezTo>
                <a:cubicBezTo>
                  <a:pt x="3039583" y="592771"/>
                  <a:pt x="3035439" y="592771"/>
                  <a:pt x="3032010" y="592343"/>
                </a:cubicBezTo>
                <a:close/>
                <a:moveTo>
                  <a:pt x="6111987" y="592343"/>
                </a:moveTo>
                <a:cubicBezTo>
                  <a:pt x="6108558" y="592771"/>
                  <a:pt x="6104414" y="592771"/>
                  <a:pt x="6100414" y="592200"/>
                </a:cubicBezTo>
                <a:cubicBezTo>
                  <a:pt x="6088984" y="591057"/>
                  <a:pt x="6086127" y="587628"/>
                  <a:pt x="6086127" y="573912"/>
                </a:cubicBezTo>
                <a:cubicBezTo>
                  <a:pt x="6086127" y="553338"/>
                  <a:pt x="6100986" y="541908"/>
                  <a:pt x="6114130" y="552766"/>
                </a:cubicBezTo>
                <a:cubicBezTo>
                  <a:pt x="6123274" y="560767"/>
                  <a:pt x="6126703" y="582484"/>
                  <a:pt x="6119274" y="589914"/>
                </a:cubicBezTo>
                <a:cubicBezTo>
                  <a:pt x="6118131" y="591057"/>
                  <a:pt x="6115416" y="591914"/>
                  <a:pt x="6111987" y="592343"/>
                </a:cubicBezTo>
                <a:close/>
                <a:moveTo>
                  <a:pt x="786583" y="592838"/>
                </a:moveTo>
                <a:cubicBezTo>
                  <a:pt x="781439" y="592623"/>
                  <a:pt x="777153" y="588194"/>
                  <a:pt x="774867" y="579622"/>
                </a:cubicBezTo>
                <a:cubicBezTo>
                  <a:pt x="770868" y="562477"/>
                  <a:pt x="775440" y="553333"/>
                  <a:pt x="789155" y="553333"/>
                </a:cubicBezTo>
                <a:cubicBezTo>
                  <a:pt x="806871" y="553333"/>
                  <a:pt x="813729" y="566477"/>
                  <a:pt x="803443" y="580765"/>
                </a:cubicBezTo>
                <a:cubicBezTo>
                  <a:pt x="797727" y="589051"/>
                  <a:pt x="791726" y="593052"/>
                  <a:pt x="786583" y="592838"/>
                </a:cubicBezTo>
                <a:close/>
                <a:moveTo>
                  <a:pt x="2245232" y="592838"/>
                </a:moveTo>
                <a:cubicBezTo>
                  <a:pt x="2241446" y="592909"/>
                  <a:pt x="2237874" y="590194"/>
                  <a:pt x="2233302" y="584765"/>
                </a:cubicBezTo>
                <a:cubicBezTo>
                  <a:pt x="2217871" y="565906"/>
                  <a:pt x="2243017" y="542474"/>
                  <a:pt x="2260734" y="560191"/>
                </a:cubicBezTo>
                <a:cubicBezTo>
                  <a:pt x="2269878" y="569335"/>
                  <a:pt x="2269306" y="573335"/>
                  <a:pt x="2258448" y="584194"/>
                </a:cubicBezTo>
                <a:cubicBezTo>
                  <a:pt x="2253019" y="589909"/>
                  <a:pt x="2249018" y="592766"/>
                  <a:pt x="2245232" y="592838"/>
                </a:cubicBezTo>
                <a:close/>
                <a:moveTo>
                  <a:pt x="6898765" y="592838"/>
                </a:moveTo>
                <a:cubicBezTo>
                  <a:pt x="6894979" y="592766"/>
                  <a:pt x="6890978" y="589909"/>
                  <a:pt x="6885549" y="584194"/>
                </a:cubicBezTo>
                <a:cubicBezTo>
                  <a:pt x="6874691" y="573335"/>
                  <a:pt x="6874119" y="569335"/>
                  <a:pt x="6883263" y="560191"/>
                </a:cubicBezTo>
                <a:cubicBezTo>
                  <a:pt x="6900980" y="542474"/>
                  <a:pt x="6926126" y="565906"/>
                  <a:pt x="6910695" y="584765"/>
                </a:cubicBezTo>
                <a:cubicBezTo>
                  <a:pt x="6906123" y="590194"/>
                  <a:pt x="6902551" y="592909"/>
                  <a:pt x="6898765" y="592838"/>
                </a:cubicBezTo>
                <a:close/>
                <a:moveTo>
                  <a:pt x="8357414" y="592838"/>
                </a:moveTo>
                <a:cubicBezTo>
                  <a:pt x="8352271" y="593052"/>
                  <a:pt x="8346270" y="589051"/>
                  <a:pt x="8340554" y="580765"/>
                </a:cubicBezTo>
                <a:cubicBezTo>
                  <a:pt x="8330268" y="566477"/>
                  <a:pt x="8337126" y="553333"/>
                  <a:pt x="8354842" y="553333"/>
                </a:cubicBezTo>
                <a:cubicBezTo>
                  <a:pt x="8368557" y="553333"/>
                  <a:pt x="8373129" y="562477"/>
                  <a:pt x="8369130" y="579622"/>
                </a:cubicBezTo>
                <a:cubicBezTo>
                  <a:pt x="8366844" y="588194"/>
                  <a:pt x="8362558" y="592623"/>
                  <a:pt x="8357414" y="592838"/>
                </a:cubicBezTo>
                <a:close/>
                <a:moveTo>
                  <a:pt x="2911630" y="592917"/>
                </a:moveTo>
                <a:cubicBezTo>
                  <a:pt x="2904058" y="593917"/>
                  <a:pt x="2896057" y="591917"/>
                  <a:pt x="2890627" y="586488"/>
                </a:cubicBezTo>
                <a:cubicBezTo>
                  <a:pt x="2879769" y="575629"/>
                  <a:pt x="2882626" y="560770"/>
                  <a:pt x="2896342" y="551055"/>
                </a:cubicBezTo>
                <a:cubicBezTo>
                  <a:pt x="2908344" y="542482"/>
                  <a:pt x="2910058" y="543054"/>
                  <a:pt x="2922631" y="555627"/>
                </a:cubicBezTo>
                <a:cubicBezTo>
                  <a:pt x="2934061" y="567057"/>
                  <a:pt x="2935204" y="571057"/>
                  <a:pt x="2930061" y="581344"/>
                </a:cubicBezTo>
                <a:cubicBezTo>
                  <a:pt x="2926346" y="587916"/>
                  <a:pt x="2919203" y="591917"/>
                  <a:pt x="2911630" y="592917"/>
                </a:cubicBezTo>
                <a:close/>
                <a:moveTo>
                  <a:pt x="6232367" y="592917"/>
                </a:moveTo>
                <a:cubicBezTo>
                  <a:pt x="6224794" y="591917"/>
                  <a:pt x="6217651" y="587916"/>
                  <a:pt x="6213936" y="581344"/>
                </a:cubicBezTo>
                <a:cubicBezTo>
                  <a:pt x="6208793" y="571057"/>
                  <a:pt x="6209936" y="567057"/>
                  <a:pt x="6221366" y="555627"/>
                </a:cubicBezTo>
                <a:cubicBezTo>
                  <a:pt x="6233939" y="543054"/>
                  <a:pt x="6235653" y="542482"/>
                  <a:pt x="6247655" y="551055"/>
                </a:cubicBezTo>
                <a:cubicBezTo>
                  <a:pt x="6261371" y="560770"/>
                  <a:pt x="6264228" y="575629"/>
                  <a:pt x="6253370" y="586488"/>
                </a:cubicBezTo>
                <a:cubicBezTo>
                  <a:pt x="6247940" y="591917"/>
                  <a:pt x="6239939" y="593917"/>
                  <a:pt x="6232367" y="592917"/>
                </a:cubicBezTo>
                <a:close/>
                <a:moveTo>
                  <a:pt x="2637576" y="592996"/>
                </a:moveTo>
                <a:cubicBezTo>
                  <a:pt x="2634049" y="592299"/>
                  <a:pt x="2631013" y="589906"/>
                  <a:pt x="2629298" y="585334"/>
                </a:cubicBezTo>
                <a:cubicBezTo>
                  <a:pt x="2627583" y="580762"/>
                  <a:pt x="2627012" y="572190"/>
                  <a:pt x="2628155" y="566475"/>
                </a:cubicBezTo>
                <a:cubicBezTo>
                  <a:pt x="2631012" y="552187"/>
                  <a:pt x="2657301" y="552187"/>
                  <a:pt x="2660159" y="566475"/>
                </a:cubicBezTo>
                <a:cubicBezTo>
                  <a:pt x="2663159" y="581905"/>
                  <a:pt x="2648158" y="595085"/>
                  <a:pt x="2637576" y="592996"/>
                </a:cubicBezTo>
                <a:close/>
                <a:moveTo>
                  <a:pt x="6506421" y="592996"/>
                </a:moveTo>
                <a:cubicBezTo>
                  <a:pt x="6495839" y="595085"/>
                  <a:pt x="6480838" y="581905"/>
                  <a:pt x="6483838" y="566475"/>
                </a:cubicBezTo>
                <a:cubicBezTo>
                  <a:pt x="6486696" y="552187"/>
                  <a:pt x="6512985" y="552187"/>
                  <a:pt x="6515842" y="566475"/>
                </a:cubicBezTo>
                <a:cubicBezTo>
                  <a:pt x="6516985" y="572190"/>
                  <a:pt x="6516414" y="580762"/>
                  <a:pt x="6514699" y="585334"/>
                </a:cubicBezTo>
                <a:cubicBezTo>
                  <a:pt x="6512984" y="589906"/>
                  <a:pt x="6509948" y="592299"/>
                  <a:pt x="6506421" y="592996"/>
                </a:cubicBezTo>
                <a:close/>
                <a:moveTo>
                  <a:pt x="3570811" y="593341"/>
                </a:moveTo>
                <a:cubicBezTo>
                  <a:pt x="3563381" y="593341"/>
                  <a:pt x="3555380" y="589912"/>
                  <a:pt x="3553666" y="585340"/>
                </a:cubicBezTo>
                <a:cubicBezTo>
                  <a:pt x="3544522" y="561337"/>
                  <a:pt x="3567382" y="537906"/>
                  <a:pt x="3583384" y="554479"/>
                </a:cubicBezTo>
                <a:cubicBezTo>
                  <a:pt x="3597671" y="568767"/>
                  <a:pt x="3589670" y="593341"/>
                  <a:pt x="3570811" y="593341"/>
                </a:cubicBezTo>
                <a:close/>
                <a:moveTo>
                  <a:pt x="5573186" y="593341"/>
                </a:moveTo>
                <a:cubicBezTo>
                  <a:pt x="5554327" y="593341"/>
                  <a:pt x="5546326" y="568767"/>
                  <a:pt x="5560613" y="554479"/>
                </a:cubicBezTo>
                <a:cubicBezTo>
                  <a:pt x="5576615" y="537906"/>
                  <a:pt x="5599475" y="561337"/>
                  <a:pt x="5590331" y="585340"/>
                </a:cubicBezTo>
                <a:cubicBezTo>
                  <a:pt x="5588617" y="589912"/>
                  <a:pt x="5580616" y="593341"/>
                  <a:pt x="5573186" y="593341"/>
                </a:cubicBezTo>
                <a:close/>
                <a:moveTo>
                  <a:pt x="3179676" y="597630"/>
                </a:moveTo>
                <a:cubicBezTo>
                  <a:pt x="3173675" y="599344"/>
                  <a:pt x="3166817" y="598487"/>
                  <a:pt x="3158816" y="595058"/>
                </a:cubicBezTo>
                <a:cubicBezTo>
                  <a:pt x="3143957" y="589343"/>
                  <a:pt x="3139956" y="571055"/>
                  <a:pt x="3149672" y="556196"/>
                </a:cubicBezTo>
                <a:cubicBezTo>
                  <a:pt x="3161673" y="537337"/>
                  <a:pt x="3182819" y="537337"/>
                  <a:pt x="3195392" y="556196"/>
                </a:cubicBezTo>
                <a:cubicBezTo>
                  <a:pt x="3203964" y="569341"/>
                  <a:pt x="3203964" y="571627"/>
                  <a:pt x="3195392" y="584771"/>
                </a:cubicBezTo>
                <a:cubicBezTo>
                  <a:pt x="3190820" y="591629"/>
                  <a:pt x="3185677" y="595915"/>
                  <a:pt x="3179676" y="597630"/>
                </a:cubicBezTo>
                <a:close/>
                <a:moveTo>
                  <a:pt x="5964321" y="597630"/>
                </a:moveTo>
                <a:cubicBezTo>
                  <a:pt x="5958320" y="595915"/>
                  <a:pt x="5953177" y="591629"/>
                  <a:pt x="5948605" y="584771"/>
                </a:cubicBezTo>
                <a:cubicBezTo>
                  <a:pt x="5940033" y="571627"/>
                  <a:pt x="5940033" y="569341"/>
                  <a:pt x="5948605" y="556196"/>
                </a:cubicBezTo>
                <a:cubicBezTo>
                  <a:pt x="5961178" y="537337"/>
                  <a:pt x="5982324" y="537337"/>
                  <a:pt x="5994325" y="556196"/>
                </a:cubicBezTo>
                <a:cubicBezTo>
                  <a:pt x="6004041" y="571055"/>
                  <a:pt x="6000040" y="589343"/>
                  <a:pt x="5985181" y="595058"/>
                </a:cubicBezTo>
                <a:cubicBezTo>
                  <a:pt x="5977180" y="598487"/>
                  <a:pt x="5970322" y="599344"/>
                  <a:pt x="5964321" y="597630"/>
                </a:cubicBezTo>
                <a:close/>
                <a:moveTo>
                  <a:pt x="1725007" y="598985"/>
                </a:moveTo>
                <a:cubicBezTo>
                  <a:pt x="1718077" y="601343"/>
                  <a:pt x="1710076" y="600200"/>
                  <a:pt x="1700932" y="595628"/>
                </a:cubicBezTo>
                <a:cubicBezTo>
                  <a:pt x="1674071" y="581340"/>
                  <a:pt x="1686644" y="541907"/>
                  <a:pt x="1718648" y="541907"/>
                </a:cubicBezTo>
                <a:cubicBezTo>
                  <a:pt x="1736365" y="541907"/>
                  <a:pt x="1751224" y="565910"/>
                  <a:pt x="1742651" y="581340"/>
                </a:cubicBezTo>
                <a:cubicBezTo>
                  <a:pt x="1737794" y="590770"/>
                  <a:pt x="1731936" y="596628"/>
                  <a:pt x="1725007" y="598985"/>
                </a:cubicBezTo>
                <a:close/>
                <a:moveTo>
                  <a:pt x="7418990" y="598985"/>
                </a:moveTo>
                <a:cubicBezTo>
                  <a:pt x="7412061" y="596628"/>
                  <a:pt x="7406203" y="590770"/>
                  <a:pt x="7401346" y="581340"/>
                </a:cubicBezTo>
                <a:cubicBezTo>
                  <a:pt x="7392773" y="565910"/>
                  <a:pt x="7407632" y="541907"/>
                  <a:pt x="7425349" y="541907"/>
                </a:cubicBezTo>
                <a:cubicBezTo>
                  <a:pt x="7457353" y="541907"/>
                  <a:pt x="7469926" y="581340"/>
                  <a:pt x="7443065" y="595628"/>
                </a:cubicBezTo>
                <a:cubicBezTo>
                  <a:pt x="7433921" y="600200"/>
                  <a:pt x="7425920" y="601343"/>
                  <a:pt x="7418990" y="598985"/>
                </a:cubicBezTo>
                <a:close/>
                <a:moveTo>
                  <a:pt x="259079" y="599057"/>
                </a:moveTo>
                <a:cubicBezTo>
                  <a:pt x="253365" y="599057"/>
                  <a:pt x="244222" y="595057"/>
                  <a:pt x="239652" y="589913"/>
                </a:cubicBezTo>
                <a:cubicBezTo>
                  <a:pt x="227652" y="577912"/>
                  <a:pt x="228223" y="563053"/>
                  <a:pt x="240794" y="551623"/>
                </a:cubicBezTo>
                <a:cubicBezTo>
                  <a:pt x="253937" y="539621"/>
                  <a:pt x="267078" y="539050"/>
                  <a:pt x="278507" y="551051"/>
                </a:cubicBezTo>
                <a:cubicBezTo>
                  <a:pt x="296221" y="568196"/>
                  <a:pt x="283651" y="599057"/>
                  <a:pt x="259079" y="599057"/>
                </a:cubicBezTo>
                <a:close/>
                <a:moveTo>
                  <a:pt x="4495749" y="599057"/>
                </a:moveTo>
                <a:cubicBezTo>
                  <a:pt x="4492892" y="599057"/>
                  <a:pt x="4485462" y="596200"/>
                  <a:pt x="4480319" y="592771"/>
                </a:cubicBezTo>
                <a:cubicBezTo>
                  <a:pt x="4460316" y="581341"/>
                  <a:pt x="4472318" y="541907"/>
                  <a:pt x="4495178" y="541907"/>
                </a:cubicBezTo>
                <a:cubicBezTo>
                  <a:pt x="4510037" y="541907"/>
                  <a:pt x="4527182" y="557909"/>
                  <a:pt x="4527182" y="572197"/>
                </a:cubicBezTo>
                <a:cubicBezTo>
                  <a:pt x="4527182" y="581341"/>
                  <a:pt x="4506608" y="599057"/>
                  <a:pt x="4495749" y="599057"/>
                </a:cubicBezTo>
                <a:close/>
                <a:moveTo>
                  <a:pt x="4648248" y="599057"/>
                </a:moveTo>
                <a:cubicBezTo>
                  <a:pt x="4637389" y="599057"/>
                  <a:pt x="4616815" y="581341"/>
                  <a:pt x="4616815" y="572197"/>
                </a:cubicBezTo>
                <a:cubicBezTo>
                  <a:pt x="4616815" y="557909"/>
                  <a:pt x="4633960" y="541907"/>
                  <a:pt x="4648819" y="541907"/>
                </a:cubicBezTo>
                <a:cubicBezTo>
                  <a:pt x="4671679" y="541907"/>
                  <a:pt x="4683681" y="581341"/>
                  <a:pt x="4663678" y="592771"/>
                </a:cubicBezTo>
                <a:cubicBezTo>
                  <a:pt x="4658535" y="596200"/>
                  <a:pt x="4651105" y="599057"/>
                  <a:pt x="4648248" y="599057"/>
                </a:cubicBezTo>
                <a:close/>
                <a:moveTo>
                  <a:pt x="8884918" y="599057"/>
                </a:moveTo>
                <a:cubicBezTo>
                  <a:pt x="8860346" y="599057"/>
                  <a:pt x="8847776" y="568196"/>
                  <a:pt x="8865490" y="551051"/>
                </a:cubicBezTo>
                <a:cubicBezTo>
                  <a:pt x="8876919" y="539050"/>
                  <a:pt x="8890060" y="539621"/>
                  <a:pt x="8903203" y="551623"/>
                </a:cubicBezTo>
                <a:cubicBezTo>
                  <a:pt x="8915774" y="563053"/>
                  <a:pt x="8916345" y="577912"/>
                  <a:pt x="8904345" y="589913"/>
                </a:cubicBezTo>
                <a:cubicBezTo>
                  <a:pt x="8899775" y="595057"/>
                  <a:pt x="8890632" y="599057"/>
                  <a:pt x="8884918" y="599057"/>
                </a:cubicBezTo>
                <a:close/>
                <a:moveTo>
                  <a:pt x="3310408" y="603053"/>
                </a:moveTo>
                <a:cubicBezTo>
                  <a:pt x="3304193" y="604768"/>
                  <a:pt x="3297764" y="603910"/>
                  <a:pt x="3290048" y="600767"/>
                </a:cubicBezTo>
                <a:cubicBezTo>
                  <a:pt x="3278047" y="596195"/>
                  <a:pt x="3271189" y="572192"/>
                  <a:pt x="3277475" y="555619"/>
                </a:cubicBezTo>
                <a:cubicBezTo>
                  <a:pt x="3282619" y="543046"/>
                  <a:pt x="3286048" y="541331"/>
                  <a:pt x="3304336" y="543046"/>
                </a:cubicBezTo>
                <a:cubicBezTo>
                  <a:pt x="3320338" y="544189"/>
                  <a:pt x="3327767" y="548189"/>
                  <a:pt x="3334054" y="560191"/>
                </a:cubicBezTo>
                <a:cubicBezTo>
                  <a:pt x="3342626" y="574478"/>
                  <a:pt x="3342055" y="576764"/>
                  <a:pt x="3329482" y="589909"/>
                </a:cubicBezTo>
                <a:cubicBezTo>
                  <a:pt x="3322624" y="597052"/>
                  <a:pt x="3316623" y="601339"/>
                  <a:pt x="3310408" y="603053"/>
                </a:cubicBezTo>
                <a:close/>
                <a:moveTo>
                  <a:pt x="5833589" y="603053"/>
                </a:moveTo>
                <a:cubicBezTo>
                  <a:pt x="5827374" y="601339"/>
                  <a:pt x="5821373" y="597052"/>
                  <a:pt x="5814515" y="589909"/>
                </a:cubicBezTo>
                <a:cubicBezTo>
                  <a:pt x="5801942" y="576764"/>
                  <a:pt x="5801371" y="574478"/>
                  <a:pt x="5809943" y="560191"/>
                </a:cubicBezTo>
                <a:cubicBezTo>
                  <a:pt x="5816230" y="548189"/>
                  <a:pt x="5823659" y="544189"/>
                  <a:pt x="5839661" y="543046"/>
                </a:cubicBezTo>
                <a:cubicBezTo>
                  <a:pt x="5857949" y="541331"/>
                  <a:pt x="5861378" y="543046"/>
                  <a:pt x="5866522" y="555619"/>
                </a:cubicBezTo>
                <a:cubicBezTo>
                  <a:pt x="5872808" y="572192"/>
                  <a:pt x="5865950" y="596195"/>
                  <a:pt x="5853949" y="600767"/>
                </a:cubicBezTo>
                <a:cubicBezTo>
                  <a:pt x="5846233" y="603910"/>
                  <a:pt x="5839804" y="604768"/>
                  <a:pt x="5833589" y="603053"/>
                </a:cubicBezTo>
                <a:close/>
                <a:moveTo>
                  <a:pt x="4097552" y="603109"/>
                </a:moveTo>
                <a:cubicBezTo>
                  <a:pt x="4091150" y="602234"/>
                  <a:pt x="4084471" y="599627"/>
                  <a:pt x="4078041" y="595055"/>
                </a:cubicBezTo>
                <a:cubicBezTo>
                  <a:pt x="4052895" y="577910"/>
                  <a:pt x="4066611" y="540191"/>
                  <a:pt x="4098043" y="540191"/>
                </a:cubicBezTo>
                <a:cubicBezTo>
                  <a:pt x="4120903" y="540191"/>
                  <a:pt x="4133476" y="551050"/>
                  <a:pt x="4133476" y="570481"/>
                </a:cubicBezTo>
                <a:cubicBezTo>
                  <a:pt x="4133476" y="592769"/>
                  <a:pt x="4116760" y="605735"/>
                  <a:pt x="4097552" y="603109"/>
                </a:cubicBezTo>
                <a:close/>
                <a:moveTo>
                  <a:pt x="5046445" y="603109"/>
                </a:moveTo>
                <a:cubicBezTo>
                  <a:pt x="5027237" y="605735"/>
                  <a:pt x="5010521" y="592769"/>
                  <a:pt x="5010521" y="570481"/>
                </a:cubicBezTo>
                <a:cubicBezTo>
                  <a:pt x="5010521" y="551050"/>
                  <a:pt x="5023094" y="540191"/>
                  <a:pt x="5045954" y="540191"/>
                </a:cubicBezTo>
                <a:cubicBezTo>
                  <a:pt x="5077386" y="540191"/>
                  <a:pt x="5091102" y="577910"/>
                  <a:pt x="5065956" y="595055"/>
                </a:cubicBezTo>
                <a:cubicBezTo>
                  <a:pt x="5059526" y="599627"/>
                  <a:pt x="5052847" y="602234"/>
                  <a:pt x="5046445" y="603109"/>
                </a:cubicBezTo>
                <a:close/>
                <a:moveTo>
                  <a:pt x="395019" y="604126"/>
                </a:moveTo>
                <a:cubicBezTo>
                  <a:pt x="389160" y="604483"/>
                  <a:pt x="382872" y="601626"/>
                  <a:pt x="374298" y="595625"/>
                </a:cubicBezTo>
                <a:cubicBezTo>
                  <a:pt x="350294" y="579052"/>
                  <a:pt x="363438" y="540761"/>
                  <a:pt x="393161" y="540761"/>
                </a:cubicBezTo>
                <a:cubicBezTo>
                  <a:pt x="422307" y="540761"/>
                  <a:pt x="434313" y="572194"/>
                  <a:pt x="413167" y="593339"/>
                </a:cubicBezTo>
                <a:cubicBezTo>
                  <a:pt x="406308" y="600197"/>
                  <a:pt x="400878" y="603769"/>
                  <a:pt x="395019" y="604126"/>
                </a:cubicBezTo>
                <a:close/>
                <a:moveTo>
                  <a:pt x="8748978" y="604126"/>
                </a:moveTo>
                <a:cubicBezTo>
                  <a:pt x="8743119" y="603769"/>
                  <a:pt x="8737689" y="600197"/>
                  <a:pt x="8730830" y="593339"/>
                </a:cubicBezTo>
                <a:cubicBezTo>
                  <a:pt x="8709684" y="572194"/>
                  <a:pt x="8721690" y="540761"/>
                  <a:pt x="8750836" y="540761"/>
                </a:cubicBezTo>
                <a:cubicBezTo>
                  <a:pt x="8780559" y="540761"/>
                  <a:pt x="8793703" y="579052"/>
                  <a:pt x="8769699" y="595625"/>
                </a:cubicBezTo>
                <a:cubicBezTo>
                  <a:pt x="8761125" y="601626"/>
                  <a:pt x="8754837" y="604483"/>
                  <a:pt x="8748978" y="604126"/>
                </a:cubicBezTo>
                <a:close/>
                <a:moveTo>
                  <a:pt x="3832072" y="610416"/>
                </a:moveTo>
                <a:cubicBezTo>
                  <a:pt x="3821428" y="609630"/>
                  <a:pt x="3811284" y="603915"/>
                  <a:pt x="3803568" y="593342"/>
                </a:cubicBezTo>
                <a:cubicBezTo>
                  <a:pt x="3786995" y="571625"/>
                  <a:pt x="3787566" y="564196"/>
                  <a:pt x="3806997" y="545908"/>
                </a:cubicBezTo>
                <a:cubicBezTo>
                  <a:pt x="3827000" y="526477"/>
                  <a:pt x="3844716" y="526477"/>
                  <a:pt x="3862433" y="544765"/>
                </a:cubicBezTo>
                <a:cubicBezTo>
                  <a:pt x="3880149" y="561910"/>
                  <a:pt x="3880721" y="581912"/>
                  <a:pt x="3863576" y="597914"/>
                </a:cubicBezTo>
                <a:cubicBezTo>
                  <a:pt x="3853861" y="607058"/>
                  <a:pt x="3842716" y="611201"/>
                  <a:pt x="3832072" y="610416"/>
                </a:cubicBezTo>
                <a:close/>
                <a:moveTo>
                  <a:pt x="5311925" y="610416"/>
                </a:moveTo>
                <a:cubicBezTo>
                  <a:pt x="5301281" y="611201"/>
                  <a:pt x="5290136" y="607058"/>
                  <a:pt x="5280421" y="597914"/>
                </a:cubicBezTo>
                <a:cubicBezTo>
                  <a:pt x="5263276" y="581912"/>
                  <a:pt x="5263848" y="561910"/>
                  <a:pt x="5281564" y="544765"/>
                </a:cubicBezTo>
                <a:cubicBezTo>
                  <a:pt x="5299281" y="526477"/>
                  <a:pt x="5316997" y="526477"/>
                  <a:pt x="5337000" y="545908"/>
                </a:cubicBezTo>
                <a:cubicBezTo>
                  <a:pt x="5356431" y="564196"/>
                  <a:pt x="5357002" y="571625"/>
                  <a:pt x="5340429" y="593342"/>
                </a:cubicBezTo>
                <a:cubicBezTo>
                  <a:pt x="5332713" y="603915"/>
                  <a:pt x="5322569" y="609630"/>
                  <a:pt x="5311925" y="610416"/>
                </a:cubicBezTo>
                <a:close/>
                <a:moveTo>
                  <a:pt x="1584555" y="610480"/>
                </a:moveTo>
                <a:cubicBezTo>
                  <a:pt x="1581126" y="610480"/>
                  <a:pt x="1571982" y="605337"/>
                  <a:pt x="1563409" y="598479"/>
                </a:cubicBezTo>
                <a:cubicBezTo>
                  <a:pt x="1532548" y="573904"/>
                  <a:pt x="1554265" y="529327"/>
                  <a:pt x="1592556" y="539043"/>
                </a:cubicBezTo>
                <a:cubicBezTo>
                  <a:pt x="1611415" y="543615"/>
                  <a:pt x="1617130" y="551044"/>
                  <a:pt x="1617130" y="571047"/>
                </a:cubicBezTo>
                <a:cubicBezTo>
                  <a:pt x="1617130" y="585334"/>
                  <a:pt x="1596556" y="610480"/>
                  <a:pt x="1584555" y="610480"/>
                </a:cubicBezTo>
                <a:close/>
                <a:moveTo>
                  <a:pt x="7559442" y="610480"/>
                </a:moveTo>
                <a:cubicBezTo>
                  <a:pt x="7547441" y="610480"/>
                  <a:pt x="7526867" y="585334"/>
                  <a:pt x="7526867" y="571047"/>
                </a:cubicBezTo>
                <a:cubicBezTo>
                  <a:pt x="7526867" y="551044"/>
                  <a:pt x="7532582" y="543615"/>
                  <a:pt x="7551441" y="539043"/>
                </a:cubicBezTo>
                <a:cubicBezTo>
                  <a:pt x="7589732" y="529327"/>
                  <a:pt x="7611449" y="573904"/>
                  <a:pt x="7580588" y="598479"/>
                </a:cubicBezTo>
                <a:cubicBezTo>
                  <a:pt x="7572015" y="605337"/>
                  <a:pt x="7562871" y="610480"/>
                  <a:pt x="7559442" y="610480"/>
                </a:cubicBezTo>
                <a:close/>
                <a:moveTo>
                  <a:pt x="127837" y="610481"/>
                </a:moveTo>
                <a:cubicBezTo>
                  <a:pt x="119263" y="610481"/>
                  <a:pt x="107831" y="605338"/>
                  <a:pt x="102687" y="599623"/>
                </a:cubicBezTo>
                <a:cubicBezTo>
                  <a:pt x="95827" y="592193"/>
                  <a:pt x="93541" y="581335"/>
                  <a:pt x="94684" y="567047"/>
                </a:cubicBezTo>
                <a:cubicBezTo>
                  <a:pt x="95827" y="548759"/>
                  <a:pt x="99258" y="544187"/>
                  <a:pt x="112403" y="539615"/>
                </a:cubicBezTo>
                <a:cubicBezTo>
                  <a:pt x="122121" y="536186"/>
                  <a:pt x="133553" y="536186"/>
                  <a:pt x="143842" y="539615"/>
                </a:cubicBezTo>
                <a:cubicBezTo>
                  <a:pt x="156417" y="544187"/>
                  <a:pt x="159847" y="548759"/>
                  <a:pt x="160990" y="567047"/>
                </a:cubicBezTo>
                <a:cubicBezTo>
                  <a:pt x="163277" y="593336"/>
                  <a:pt x="150129" y="610481"/>
                  <a:pt x="127837" y="610481"/>
                </a:cubicBezTo>
                <a:close/>
                <a:moveTo>
                  <a:pt x="2510636" y="610481"/>
                </a:moveTo>
                <a:cubicBezTo>
                  <a:pt x="2505493" y="610481"/>
                  <a:pt x="2494634" y="604195"/>
                  <a:pt x="2487205" y="596194"/>
                </a:cubicBezTo>
                <a:cubicBezTo>
                  <a:pt x="2470060" y="579620"/>
                  <a:pt x="2468917" y="563047"/>
                  <a:pt x="2484347" y="547616"/>
                </a:cubicBezTo>
                <a:cubicBezTo>
                  <a:pt x="2506636" y="525328"/>
                  <a:pt x="2547212" y="541330"/>
                  <a:pt x="2547212" y="572191"/>
                </a:cubicBezTo>
                <a:cubicBezTo>
                  <a:pt x="2547212" y="587621"/>
                  <a:pt x="2525495" y="610481"/>
                  <a:pt x="2510636" y="610481"/>
                </a:cubicBezTo>
                <a:close/>
                <a:moveTo>
                  <a:pt x="6633361" y="610481"/>
                </a:moveTo>
                <a:cubicBezTo>
                  <a:pt x="6618502" y="610481"/>
                  <a:pt x="6596785" y="587621"/>
                  <a:pt x="6596785" y="572191"/>
                </a:cubicBezTo>
                <a:cubicBezTo>
                  <a:pt x="6596785" y="541330"/>
                  <a:pt x="6637361" y="525328"/>
                  <a:pt x="6659650" y="547616"/>
                </a:cubicBezTo>
                <a:cubicBezTo>
                  <a:pt x="6675080" y="563047"/>
                  <a:pt x="6673937" y="579620"/>
                  <a:pt x="6656792" y="596194"/>
                </a:cubicBezTo>
                <a:cubicBezTo>
                  <a:pt x="6649363" y="604195"/>
                  <a:pt x="6638504" y="610481"/>
                  <a:pt x="6633361" y="610481"/>
                </a:cubicBezTo>
                <a:close/>
                <a:moveTo>
                  <a:pt x="9016160" y="610481"/>
                </a:moveTo>
                <a:cubicBezTo>
                  <a:pt x="8993868" y="610481"/>
                  <a:pt x="8980720" y="593336"/>
                  <a:pt x="8983007" y="567047"/>
                </a:cubicBezTo>
                <a:cubicBezTo>
                  <a:pt x="8984150" y="548759"/>
                  <a:pt x="8987580" y="544187"/>
                  <a:pt x="9000155" y="539615"/>
                </a:cubicBezTo>
                <a:cubicBezTo>
                  <a:pt x="9010444" y="536186"/>
                  <a:pt x="9021876" y="536186"/>
                  <a:pt x="9031594" y="539615"/>
                </a:cubicBezTo>
                <a:cubicBezTo>
                  <a:pt x="9044739" y="544187"/>
                  <a:pt x="9048170" y="548759"/>
                  <a:pt x="9049313" y="567047"/>
                </a:cubicBezTo>
                <a:cubicBezTo>
                  <a:pt x="9050456" y="581335"/>
                  <a:pt x="9048170" y="592193"/>
                  <a:pt x="9041310" y="599623"/>
                </a:cubicBezTo>
                <a:cubicBezTo>
                  <a:pt x="9036166" y="605338"/>
                  <a:pt x="9024734" y="610481"/>
                  <a:pt x="9016160" y="610481"/>
                </a:cubicBezTo>
                <a:close/>
                <a:moveTo>
                  <a:pt x="524401" y="610487"/>
                </a:moveTo>
                <a:cubicBezTo>
                  <a:pt x="510685" y="610487"/>
                  <a:pt x="502111" y="606486"/>
                  <a:pt x="496398" y="597914"/>
                </a:cubicBezTo>
                <a:cubicBezTo>
                  <a:pt x="491256" y="591056"/>
                  <a:pt x="487254" y="576768"/>
                  <a:pt x="487254" y="566481"/>
                </a:cubicBezTo>
                <a:cubicBezTo>
                  <a:pt x="487254" y="551622"/>
                  <a:pt x="490684" y="545907"/>
                  <a:pt x="504399" y="539049"/>
                </a:cubicBezTo>
                <a:cubicBezTo>
                  <a:pt x="526115" y="527619"/>
                  <a:pt x="534117" y="528191"/>
                  <a:pt x="548976" y="541907"/>
                </a:cubicBezTo>
                <a:cubicBezTo>
                  <a:pt x="574695" y="565910"/>
                  <a:pt x="558692" y="610487"/>
                  <a:pt x="524401" y="610487"/>
                </a:cubicBezTo>
                <a:close/>
                <a:moveTo>
                  <a:pt x="8619596" y="610487"/>
                </a:moveTo>
                <a:cubicBezTo>
                  <a:pt x="8585305" y="610487"/>
                  <a:pt x="8569302" y="565910"/>
                  <a:pt x="8595021" y="541907"/>
                </a:cubicBezTo>
                <a:cubicBezTo>
                  <a:pt x="8609880" y="528191"/>
                  <a:pt x="8617882" y="527619"/>
                  <a:pt x="8639598" y="539049"/>
                </a:cubicBezTo>
                <a:cubicBezTo>
                  <a:pt x="8653313" y="545907"/>
                  <a:pt x="8656743" y="551622"/>
                  <a:pt x="8656743" y="566481"/>
                </a:cubicBezTo>
                <a:cubicBezTo>
                  <a:pt x="8656743" y="576768"/>
                  <a:pt x="8652741" y="591056"/>
                  <a:pt x="8647599" y="597914"/>
                </a:cubicBezTo>
                <a:cubicBezTo>
                  <a:pt x="8641886" y="606486"/>
                  <a:pt x="8633312" y="610487"/>
                  <a:pt x="8619596" y="610487"/>
                </a:cubicBezTo>
                <a:close/>
                <a:moveTo>
                  <a:pt x="1052049" y="610492"/>
                </a:moveTo>
                <a:cubicBezTo>
                  <a:pt x="1040050" y="610635"/>
                  <a:pt x="1028190" y="607634"/>
                  <a:pt x="1023047" y="601348"/>
                </a:cubicBezTo>
                <a:cubicBezTo>
                  <a:pt x="1009902" y="585346"/>
                  <a:pt x="1013331" y="550485"/>
                  <a:pt x="1029332" y="536769"/>
                </a:cubicBezTo>
                <a:cubicBezTo>
                  <a:pt x="1047050" y="522481"/>
                  <a:pt x="1057335" y="521910"/>
                  <a:pt x="1072762" y="535054"/>
                </a:cubicBezTo>
                <a:cubicBezTo>
                  <a:pt x="1098477" y="555628"/>
                  <a:pt x="1101333" y="577345"/>
                  <a:pt x="1081904" y="600777"/>
                </a:cubicBezTo>
                <a:cubicBezTo>
                  <a:pt x="1076191" y="607063"/>
                  <a:pt x="1064048" y="610349"/>
                  <a:pt x="1052049" y="610492"/>
                </a:cubicBezTo>
                <a:close/>
                <a:moveTo>
                  <a:pt x="1452170" y="610492"/>
                </a:moveTo>
                <a:cubicBezTo>
                  <a:pt x="1438454" y="610492"/>
                  <a:pt x="1427024" y="606492"/>
                  <a:pt x="1421309" y="600205"/>
                </a:cubicBezTo>
                <a:cubicBezTo>
                  <a:pt x="1405878" y="583632"/>
                  <a:pt x="1408736" y="553342"/>
                  <a:pt x="1427024" y="537912"/>
                </a:cubicBezTo>
                <a:cubicBezTo>
                  <a:pt x="1447026" y="520767"/>
                  <a:pt x="1456742" y="521338"/>
                  <a:pt x="1479030" y="541341"/>
                </a:cubicBezTo>
                <a:cubicBezTo>
                  <a:pt x="1500747" y="561343"/>
                  <a:pt x="1501319" y="565915"/>
                  <a:pt x="1485317" y="591061"/>
                </a:cubicBezTo>
                <a:cubicBezTo>
                  <a:pt x="1475601" y="607635"/>
                  <a:pt x="1470458" y="610492"/>
                  <a:pt x="1452170" y="610492"/>
                </a:cubicBezTo>
                <a:close/>
                <a:moveTo>
                  <a:pt x="7691827" y="610492"/>
                </a:moveTo>
                <a:cubicBezTo>
                  <a:pt x="7673539" y="610492"/>
                  <a:pt x="7668396" y="607635"/>
                  <a:pt x="7658680" y="591061"/>
                </a:cubicBezTo>
                <a:cubicBezTo>
                  <a:pt x="7642678" y="565915"/>
                  <a:pt x="7643250" y="561343"/>
                  <a:pt x="7664967" y="541341"/>
                </a:cubicBezTo>
                <a:cubicBezTo>
                  <a:pt x="7687255" y="521338"/>
                  <a:pt x="7696971" y="520767"/>
                  <a:pt x="7716973" y="537912"/>
                </a:cubicBezTo>
                <a:cubicBezTo>
                  <a:pt x="7735261" y="553342"/>
                  <a:pt x="7738119" y="583632"/>
                  <a:pt x="7722688" y="600205"/>
                </a:cubicBezTo>
                <a:cubicBezTo>
                  <a:pt x="7716973" y="606492"/>
                  <a:pt x="7705543" y="610492"/>
                  <a:pt x="7691827" y="610492"/>
                </a:cubicBezTo>
                <a:close/>
                <a:moveTo>
                  <a:pt x="8091948" y="610492"/>
                </a:moveTo>
                <a:cubicBezTo>
                  <a:pt x="8079949" y="610349"/>
                  <a:pt x="8067806" y="607063"/>
                  <a:pt x="8062093" y="600777"/>
                </a:cubicBezTo>
                <a:cubicBezTo>
                  <a:pt x="8042664" y="577345"/>
                  <a:pt x="8045520" y="555628"/>
                  <a:pt x="8071235" y="535054"/>
                </a:cubicBezTo>
                <a:cubicBezTo>
                  <a:pt x="8086662" y="521910"/>
                  <a:pt x="8096947" y="522481"/>
                  <a:pt x="8114665" y="536769"/>
                </a:cubicBezTo>
                <a:cubicBezTo>
                  <a:pt x="8130666" y="550485"/>
                  <a:pt x="8134095" y="585346"/>
                  <a:pt x="8120950" y="601348"/>
                </a:cubicBezTo>
                <a:cubicBezTo>
                  <a:pt x="8115807" y="607634"/>
                  <a:pt x="8103947" y="610635"/>
                  <a:pt x="8091948" y="610492"/>
                </a:cubicBezTo>
                <a:close/>
                <a:moveTo>
                  <a:pt x="924395" y="610701"/>
                </a:moveTo>
                <a:cubicBezTo>
                  <a:pt x="913537" y="610915"/>
                  <a:pt x="902110" y="606486"/>
                  <a:pt x="893536" y="597342"/>
                </a:cubicBezTo>
                <a:cubicBezTo>
                  <a:pt x="877533" y="580769"/>
                  <a:pt x="877533" y="564767"/>
                  <a:pt x="892963" y="545336"/>
                </a:cubicBezTo>
                <a:cubicBezTo>
                  <a:pt x="907250" y="527619"/>
                  <a:pt x="925537" y="526476"/>
                  <a:pt x="946111" y="542478"/>
                </a:cubicBezTo>
                <a:cubicBezTo>
                  <a:pt x="963256" y="556194"/>
                  <a:pt x="965541" y="575625"/>
                  <a:pt x="951827" y="596199"/>
                </a:cubicBezTo>
                <a:cubicBezTo>
                  <a:pt x="945539" y="605629"/>
                  <a:pt x="935252" y="610487"/>
                  <a:pt x="924395" y="610701"/>
                </a:cubicBezTo>
                <a:close/>
                <a:moveTo>
                  <a:pt x="8219602" y="610701"/>
                </a:moveTo>
                <a:cubicBezTo>
                  <a:pt x="8208745" y="610487"/>
                  <a:pt x="8198458" y="605629"/>
                  <a:pt x="8192170" y="596199"/>
                </a:cubicBezTo>
                <a:cubicBezTo>
                  <a:pt x="8178456" y="575625"/>
                  <a:pt x="8180741" y="556194"/>
                  <a:pt x="8197886" y="542478"/>
                </a:cubicBezTo>
                <a:cubicBezTo>
                  <a:pt x="8218460" y="526476"/>
                  <a:pt x="8236747" y="527619"/>
                  <a:pt x="8251034" y="545336"/>
                </a:cubicBezTo>
                <a:cubicBezTo>
                  <a:pt x="8266464" y="564767"/>
                  <a:pt x="8266464" y="580769"/>
                  <a:pt x="8250461" y="597342"/>
                </a:cubicBezTo>
                <a:cubicBezTo>
                  <a:pt x="8241887" y="606486"/>
                  <a:pt x="8230460" y="610915"/>
                  <a:pt x="8219602" y="610701"/>
                </a:cubicBezTo>
                <a:close/>
                <a:moveTo>
                  <a:pt x="3439216" y="610992"/>
                </a:moveTo>
                <a:cubicBezTo>
                  <a:pt x="3426858" y="611920"/>
                  <a:pt x="3414428" y="608491"/>
                  <a:pt x="3406998" y="600205"/>
                </a:cubicBezTo>
                <a:cubicBezTo>
                  <a:pt x="3401283" y="594490"/>
                  <a:pt x="3397282" y="580774"/>
                  <a:pt x="3397282" y="569915"/>
                </a:cubicBezTo>
                <a:cubicBezTo>
                  <a:pt x="3397282" y="554485"/>
                  <a:pt x="3401283" y="547055"/>
                  <a:pt x="3414427" y="537340"/>
                </a:cubicBezTo>
                <a:cubicBezTo>
                  <a:pt x="3436716" y="520766"/>
                  <a:pt x="3446431" y="521338"/>
                  <a:pt x="3466434" y="541340"/>
                </a:cubicBezTo>
                <a:cubicBezTo>
                  <a:pt x="3485865" y="561343"/>
                  <a:pt x="3487008" y="575059"/>
                  <a:pt x="3471006" y="595633"/>
                </a:cubicBezTo>
                <a:cubicBezTo>
                  <a:pt x="3463862" y="604777"/>
                  <a:pt x="3451575" y="610063"/>
                  <a:pt x="3439216" y="610992"/>
                </a:cubicBezTo>
                <a:close/>
                <a:moveTo>
                  <a:pt x="5704781" y="610992"/>
                </a:moveTo>
                <a:cubicBezTo>
                  <a:pt x="5692422" y="610063"/>
                  <a:pt x="5680135" y="604777"/>
                  <a:pt x="5672991" y="595633"/>
                </a:cubicBezTo>
                <a:cubicBezTo>
                  <a:pt x="5656989" y="575059"/>
                  <a:pt x="5658132" y="561343"/>
                  <a:pt x="5677563" y="541340"/>
                </a:cubicBezTo>
                <a:cubicBezTo>
                  <a:pt x="5697566" y="521338"/>
                  <a:pt x="5707281" y="520766"/>
                  <a:pt x="5729570" y="537340"/>
                </a:cubicBezTo>
                <a:cubicBezTo>
                  <a:pt x="5742714" y="547055"/>
                  <a:pt x="5746715" y="554485"/>
                  <a:pt x="5746715" y="569915"/>
                </a:cubicBezTo>
                <a:cubicBezTo>
                  <a:pt x="5746715" y="580774"/>
                  <a:pt x="5742714" y="594490"/>
                  <a:pt x="5736999" y="600205"/>
                </a:cubicBezTo>
                <a:cubicBezTo>
                  <a:pt x="5729569" y="608491"/>
                  <a:pt x="5717139" y="611920"/>
                  <a:pt x="5704781" y="610992"/>
                </a:cubicBezTo>
                <a:close/>
                <a:moveTo>
                  <a:pt x="1186059" y="611420"/>
                </a:moveTo>
                <a:cubicBezTo>
                  <a:pt x="1172415" y="611063"/>
                  <a:pt x="1158842" y="605919"/>
                  <a:pt x="1152555" y="596204"/>
                </a:cubicBezTo>
                <a:cubicBezTo>
                  <a:pt x="1138839" y="575630"/>
                  <a:pt x="1141125" y="557342"/>
                  <a:pt x="1159413" y="540197"/>
                </a:cubicBezTo>
                <a:cubicBezTo>
                  <a:pt x="1179415" y="521337"/>
                  <a:pt x="1194274" y="520766"/>
                  <a:pt x="1214277" y="539054"/>
                </a:cubicBezTo>
                <a:cubicBezTo>
                  <a:pt x="1231422" y="555056"/>
                  <a:pt x="1233708" y="578487"/>
                  <a:pt x="1219992" y="597918"/>
                </a:cubicBezTo>
                <a:cubicBezTo>
                  <a:pt x="1213420" y="607348"/>
                  <a:pt x="1199704" y="611777"/>
                  <a:pt x="1186059" y="611420"/>
                </a:cubicBezTo>
                <a:close/>
                <a:moveTo>
                  <a:pt x="7957938" y="611420"/>
                </a:moveTo>
                <a:cubicBezTo>
                  <a:pt x="7944293" y="611777"/>
                  <a:pt x="7930577" y="607348"/>
                  <a:pt x="7924005" y="597918"/>
                </a:cubicBezTo>
                <a:cubicBezTo>
                  <a:pt x="7910289" y="578487"/>
                  <a:pt x="7912575" y="555056"/>
                  <a:pt x="7929720" y="539054"/>
                </a:cubicBezTo>
                <a:cubicBezTo>
                  <a:pt x="7949723" y="520766"/>
                  <a:pt x="7964582" y="521337"/>
                  <a:pt x="7984584" y="540197"/>
                </a:cubicBezTo>
                <a:cubicBezTo>
                  <a:pt x="8002872" y="557342"/>
                  <a:pt x="8005158" y="575630"/>
                  <a:pt x="7991442" y="596204"/>
                </a:cubicBezTo>
                <a:cubicBezTo>
                  <a:pt x="7985155" y="605919"/>
                  <a:pt x="7971582" y="611063"/>
                  <a:pt x="7957938" y="611420"/>
                </a:cubicBezTo>
                <a:close/>
                <a:moveTo>
                  <a:pt x="4378320" y="613453"/>
                </a:moveTo>
                <a:cubicBezTo>
                  <a:pt x="4368515" y="616596"/>
                  <a:pt x="4356942" y="616632"/>
                  <a:pt x="4344512" y="612203"/>
                </a:cubicBezTo>
                <a:cubicBezTo>
                  <a:pt x="4329653" y="607059"/>
                  <a:pt x="4321652" y="592200"/>
                  <a:pt x="4321652" y="570483"/>
                </a:cubicBezTo>
                <a:cubicBezTo>
                  <a:pt x="4321652" y="530478"/>
                  <a:pt x="4367944" y="509333"/>
                  <a:pt x="4394233" y="537908"/>
                </a:cubicBezTo>
                <a:cubicBezTo>
                  <a:pt x="4421236" y="566625"/>
                  <a:pt x="4407735" y="604023"/>
                  <a:pt x="4378320" y="613453"/>
                </a:cubicBezTo>
                <a:close/>
                <a:moveTo>
                  <a:pt x="4765677" y="613453"/>
                </a:moveTo>
                <a:cubicBezTo>
                  <a:pt x="4736262" y="604023"/>
                  <a:pt x="4722761" y="566625"/>
                  <a:pt x="4749764" y="537908"/>
                </a:cubicBezTo>
                <a:cubicBezTo>
                  <a:pt x="4776053" y="509333"/>
                  <a:pt x="4822345" y="530478"/>
                  <a:pt x="4822345" y="570483"/>
                </a:cubicBezTo>
                <a:cubicBezTo>
                  <a:pt x="4822345" y="592200"/>
                  <a:pt x="4814344" y="607059"/>
                  <a:pt x="4799485" y="612203"/>
                </a:cubicBezTo>
                <a:cubicBezTo>
                  <a:pt x="4787055" y="616632"/>
                  <a:pt x="4775482" y="616596"/>
                  <a:pt x="4765677" y="613453"/>
                </a:cubicBezTo>
                <a:close/>
                <a:moveTo>
                  <a:pt x="2124784" y="614489"/>
                </a:moveTo>
                <a:cubicBezTo>
                  <a:pt x="2110354" y="618203"/>
                  <a:pt x="2094352" y="614489"/>
                  <a:pt x="2082064" y="601916"/>
                </a:cubicBezTo>
                <a:cubicBezTo>
                  <a:pt x="2063776" y="584199"/>
                  <a:pt x="2063776" y="559625"/>
                  <a:pt x="2082064" y="539622"/>
                </a:cubicBezTo>
                <a:cubicBezTo>
                  <a:pt x="2104924" y="515048"/>
                  <a:pt x="2133499" y="520191"/>
                  <a:pt x="2155216" y="552195"/>
                </a:cubicBezTo>
                <a:cubicBezTo>
                  <a:pt x="2162074" y="563054"/>
                  <a:pt x="2162646" y="569912"/>
                  <a:pt x="2158074" y="582485"/>
                </a:cubicBezTo>
                <a:cubicBezTo>
                  <a:pt x="2152073" y="599630"/>
                  <a:pt x="2139214" y="610774"/>
                  <a:pt x="2124784" y="614489"/>
                </a:cubicBezTo>
                <a:close/>
                <a:moveTo>
                  <a:pt x="7019213" y="614489"/>
                </a:moveTo>
                <a:cubicBezTo>
                  <a:pt x="7004783" y="610774"/>
                  <a:pt x="6991924" y="599630"/>
                  <a:pt x="6985923" y="582485"/>
                </a:cubicBezTo>
                <a:cubicBezTo>
                  <a:pt x="6981351" y="569912"/>
                  <a:pt x="6981923" y="563054"/>
                  <a:pt x="6988781" y="552195"/>
                </a:cubicBezTo>
                <a:cubicBezTo>
                  <a:pt x="7010498" y="520191"/>
                  <a:pt x="7039073" y="515048"/>
                  <a:pt x="7061933" y="539622"/>
                </a:cubicBezTo>
                <a:cubicBezTo>
                  <a:pt x="7080221" y="559625"/>
                  <a:pt x="7080221" y="584199"/>
                  <a:pt x="7061933" y="601916"/>
                </a:cubicBezTo>
                <a:cubicBezTo>
                  <a:pt x="7049645" y="614489"/>
                  <a:pt x="7033643" y="618203"/>
                  <a:pt x="7019213" y="614489"/>
                </a:cubicBezTo>
                <a:close/>
                <a:moveTo>
                  <a:pt x="2773181" y="615774"/>
                </a:moveTo>
                <a:cubicBezTo>
                  <a:pt x="2762537" y="615060"/>
                  <a:pt x="2752250" y="610202"/>
                  <a:pt x="2743963" y="601344"/>
                </a:cubicBezTo>
                <a:cubicBezTo>
                  <a:pt x="2725675" y="581913"/>
                  <a:pt x="2725675" y="560196"/>
                  <a:pt x="2743963" y="540193"/>
                </a:cubicBezTo>
                <a:cubicBezTo>
                  <a:pt x="2761680" y="521905"/>
                  <a:pt x="2783397" y="520191"/>
                  <a:pt x="2803971" y="535621"/>
                </a:cubicBezTo>
                <a:cubicBezTo>
                  <a:pt x="2823402" y="551052"/>
                  <a:pt x="2823973" y="589914"/>
                  <a:pt x="2804542" y="605344"/>
                </a:cubicBezTo>
                <a:cubicBezTo>
                  <a:pt x="2794827" y="613059"/>
                  <a:pt x="2783826" y="616488"/>
                  <a:pt x="2773181" y="615774"/>
                </a:cubicBezTo>
                <a:close/>
                <a:moveTo>
                  <a:pt x="6370816" y="615774"/>
                </a:moveTo>
                <a:cubicBezTo>
                  <a:pt x="6360171" y="616488"/>
                  <a:pt x="6349170" y="613059"/>
                  <a:pt x="6339455" y="605344"/>
                </a:cubicBezTo>
                <a:cubicBezTo>
                  <a:pt x="6320024" y="589914"/>
                  <a:pt x="6320595" y="551052"/>
                  <a:pt x="6340026" y="535621"/>
                </a:cubicBezTo>
                <a:cubicBezTo>
                  <a:pt x="6360600" y="520191"/>
                  <a:pt x="6382317" y="521905"/>
                  <a:pt x="6400034" y="540193"/>
                </a:cubicBezTo>
                <a:cubicBezTo>
                  <a:pt x="6418322" y="560196"/>
                  <a:pt x="6418322" y="581913"/>
                  <a:pt x="6400034" y="601344"/>
                </a:cubicBezTo>
                <a:cubicBezTo>
                  <a:pt x="6391747" y="610202"/>
                  <a:pt x="6381460" y="615060"/>
                  <a:pt x="6370816" y="615774"/>
                </a:cubicBezTo>
                <a:close/>
                <a:moveTo>
                  <a:pt x="1456173" y="712884"/>
                </a:moveTo>
                <a:cubicBezTo>
                  <a:pt x="1452315" y="713956"/>
                  <a:pt x="1447600" y="713099"/>
                  <a:pt x="1444171" y="709670"/>
                </a:cubicBezTo>
                <a:cubicBezTo>
                  <a:pt x="1439028" y="703955"/>
                  <a:pt x="1445314" y="695954"/>
                  <a:pt x="1455030" y="695954"/>
                </a:cubicBezTo>
                <a:cubicBezTo>
                  <a:pt x="1459602" y="695954"/>
                  <a:pt x="1463031" y="699955"/>
                  <a:pt x="1463031" y="704527"/>
                </a:cubicBezTo>
                <a:cubicBezTo>
                  <a:pt x="1463031" y="708813"/>
                  <a:pt x="1460031" y="711813"/>
                  <a:pt x="1456173" y="712884"/>
                </a:cubicBezTo>
                <a:close/>
                <a:moveTo>
                  <a:pt x="7687824" y="712884"/>
                </a:moveTo>
                <a:cubicBezTo>
                  <a:pt x="7683966" y="711813"/>
                  <a:pt x="7680966" y="708813"/>
                  <a:pt x="7680966" y="704527"/>
                </a:cubicBezTo>
                <a:cubicBezTo>
                  <a:pt x="7680966" y="699955"/>
                  <a:pt x="7684395" y="695954"/>
                  <a:pt x="7688967" y="695954"/>
                </a:cubicBezTo>
                <a:cubicBezTo>
                  <a:pt x="7698683" y="695954"/>
                  <a:pt x="7704969" y="703955"/>
                  <a:pt x="7699826" y="709670"/>
                </a:cubicBezTo>
                <a:cubicBezTo>
                  <a:pt x="7696397" y="713099"/>
                  <a:pt x="7691682" y="713956"/>
                  <a:pt x="7687824" y="712884"/>
                </a:cubicBezTo>
                <a:close/>
                <a:moveTo>
                  <a:pt x="786447" y="713031"/>
                </a:moveTo>
                <a:cubicBezTo>
                  <a:pt x="782017" y="712674"/>
                  <a:pt x="778303" y="709959"/>
                  <a:pt x="778303" y="705102"/>
                </a:cubicBezTo>
                <a:cubicBezTo>
                  <a:pt x="778303" y="700530"/>
                  <a:pt x="780589" y="695386"/>
                  <a:pt x="782874" y="693672"/>
                </a:cubicBezTo>
                <a:cubicBezTo>
                  <a:pt x="790305" y="689100"/>
                  <a:pt x="802878" y="699958"/>
                  <a:pt x="798876" y="706816"/>
                </a:cubicBezTo>
                <a:cubicBezTo>
                  <a:pt x="796019" y="711388"/>
                  <a:pt x="790876" y="713388"/>
                  <a:pt x="786447" y="713031"/>
                </a:cubicBezTo>
                <a:close/>
                <a:moveTo>
                  <a:pt x="8357550" y="713031"/>
                </a:moveTo>
                <a:cubicBezTo>
                  <a:pt x="8353121" y="713388"/>
                  <a:pt x="8347978" y="711388"/>
                  <a:pt x="8345121" y="706816"/>
                </a:cubicBezTo>
                <a:cubicBezTo>
                  <a:pt x="8341119" y="699958"/>
                  <a:pt x="8353692" y="689100"/>
                  <a:pt x="8361123" y="693672"/>
                </a:cubicBezTo>
                <a:cubicBezTo>
                  <a:pt x="8363408" y="695386"/>
                  <a:pt x="8365694" y="700530"/>
                  <a:pt x="8365694" y="705102"/>
                </a:cubicBezTo>
                <a:cubicBezTo>
                  <a:pt x="8365694" y="709959"/>
                  <a:pt x="8361980" y="712674"/>
                  <a:pt x="8357550" y="713031"/>
                </a:cubicBezTo>
                <a:close/>
                <a:moveTo>
                  <a:pt x="3699767" y="713099"/>
                </a:moveTo>
                <a:cubicBezTo>
                  <a:pt x="3693480" y="713099"/>
                  <a:pt x="3688337" y="709098"/>
                  <a:pt x="3688337" y="704526"/>
                </a:cubicBezTo>
                <a:cubicBezTo>
                  <a:pt x="3688337" y="699954"/>
                  <a:pt x="3693480" y="695953"/>
                  <a:pt x="3699767" y="695953"/>
                </a:cubicBezTo>
                <a:cubicBezTo>
                  <a:pt x="3706054" y="695953"/>
                  <a:pt x="3711197" y="699954"/>
                  <a:pt x="3711197" y="704526"/>
                </a:cubicBezTo>
                <a:cubicBezTo>
                  <a:pt x="3711197" y="709098"/>
                  <a:pt x="3706054" y="713099"/>
                  <a:pt x="3699767" y="713099"/>
                </a:cubicBezTo>
                <a:close/>
                <a:moveTo>
                  <a:pt x="5444230" y="713099"/>
                </a:moveTo>
                <a:cubicBezTo>
                  <a:pt x="5437943" y="713099"/>
                  <a:pt x="5432800" y="709098"/>
                  <a:pt x="5432800" y="704526"/>
                </a:cubicBezTo>
                <a:cubicBezTo>
                  <a:pt x="5432800" y="699954"/>
                  <a:pt x="5437943" y="695953"/>
                  <a:pt x="5444230" y="695953"/>
                </a:cubicBezTo>
                <a:cubicBezTo>
                  <a:pt x="5450517" y="695953"/>
                  <a:pt x="5455660" y="699954"/>
                  <a:pt x="5455660" y="704526"/>
                </a:cubicBezTo>
                <a:cubicBezTo>
                  <a:pt x="5455660" y="709098"/>
                  <a:pt x="5450517" y="713099"/>
                  <a:pt x="5444230" y="713099"/>
                </a:cubicBezTo>
                <a:close/>
                <a:moveTo>
                  <a:pt x="2510065" y="713103"/>
                </a:moveTo>
                <a:cubicBezTo>
                  <a:pt x="2501492" y="713103"/>
                  <a:pt x="2495777" y="709674"/>
                  <a:pt x="2495777" y="705102"/>
                </a:cubicBezTo>
                <a:cubicBezTo>
                  <a:pt x="2495777" y="695958"/>
                  <a:pt x="2511208" y="688529"/>
                  <a:pt x="2519209" y="693672"/>
                </a:cubicBezTo>
                <a:cubicBezTo>
                  <a:pt x="2530067" y="699959"/>
                  <a:pt x="2524352" y="713103"/>
                  <a:pt x="2510065" y="713103"/>
                </a:cubicBezTo>
                <a:close/>
                <a:moveTo>
                  <a:pt x="6633932" y="713103"/>
                </a:moveTo>
                <a:cubicBezTo>
                  <a:pt x="6619645" y="713103"/>
                  <a:pt x="6613930" y="699959"/>
                  <a:pt x="6624788" y="693672"/>
                </a:cubicBezTo>
                <a:cubicBezTo>
                  <a:pt x="6632789" y="688529"/>
                  <a:pt x="6648220" y="695958"/>
                  <a:pt x="6648220" y="705102"/>
                </a:cubicBezTo>
                <a:cubicBezTo>
                  <a:pt x="6648220" y="709674"/>
                  <a:pt x="6642505" y="713103"/>
                  <a:pt x="6633932" y="713103"/>
                </a:cubicBezTo>
                <a:close/>
                <a:moveTo>
                  <a:pt x="1323723" y="714891"/>
                </a:moveTo>
                <a:cubicBezTo>
                  <a:pt x="1319223" y="716391"/>
                  <a:pt x="1313794" y="715677"/>
                  <a:pt x="1310079" y="711962"/>
                </a:cubicBezTo>
                <a:cubicBezTo>
                  <a:pt x="1305507" y="707390"/>
                  <a:pt x="1305507" y="702247"/>
                  <a:pt x="1309507" y="694817"/>
                </a:cubicBezTo>
                <a:cubicBezTo>
                  <a:pt x="1314079" y="686245"/>
                  <a:pt x="1316937" y="685102"/>
                  <a:pt x="1323795" y="690817"/>
                </a:cubicBezTo>
                <a:cubicBezTo>
                  <a:pt x="1328367" y="694246"/>
                  <a:pt x="1331796" y="700532"/>
                  <a:pt x="1331796" y="704533"/>
                </a:cubicBezTo>
                <a:cubicBezTo>
                  <a:pt x="1331796" y="709676"/>
                  <a:pt x="1328224" y="713391"/>
                  <a:pt x="1323723" y="714891"/>
                </a:cubicBezTo>
                <a:close/>
                <a:moveTo>
                  <a:pt x="7820274" y="714891"/>
                </a:moveTo>
                <a:cubicBezTo>
                  <a:pt x="7815773" y="713391"/>
                  <a:pt x="7812201" y="709676"/>
                  <a:pt x="7812201" y="704533"/>
                </a:cubicBezTo>
                <a:cubicBezTo>
                  <a:pt x="7812201" y="700532"/>
                  <a:pt x="7815630" y="694246"/>
                  <a:pt x="7820202" y="690817"/>
                </a:cubicBezTo>
                <a:cubicBezTo>
                  <a:pt x="7827060" y="685102"/>
                  <a:pt x="7829918" y="686245"/>
                  <a:pt x="7834490" y="694817"/>
                </a:cubicBezTo>
                <a:cubicBezTo>
                  <a:pt x="7838490" y="702247"/>
                  <a:pt x="7838490" y="707390"/>
                  <a:pt x="7833918" y="711962"/>
                </a:cubicBezTo>
                <a:cubicBezTo>
                  <a:pt x="7830203" y="715677"/>
                  <a:pt x="7824774" y="716391"/>
                  <a:pt x="7820274" y="714891"/>
                </a:cubicBezTo>
                <a:close/>
                <a:moveTo>
                  <a:pt x="0" y="715969"/>
                </a:moveTo>
                <a:lnTo>
                  <a:pt x="0" y="688773"/>
                </a:lnTo>
                <a:lnTo>
                  <a:pt x="7446" y="693032"/>
                </a:lnTo>
                <a:cubicBezTo>
                  <a:pt x="10876" y="697961"/>
                  <a:pt x="12305" y="704247"/>
                  <a:pt x="10304" y="709676"/>
                </a:cubicBezTo>
                <a:close/>
                <a:moveTo>
                  <a:pt x="9143999" y="715970"/>
                </a:moveTo>
                <a:lnTo>
                  <a:pt x="9133693" y="709676"/>
                </a:lnTo>
                <a:cubicBezTo>
                  <a:pt x="9131691" y="704247"/>
                  <a:pt x="9133120" y="697961"/>
                  <a:pt x="9136550" y="693032"/>
                </a:cubicBezTo>
                <a:lnTo>
                  <a:pt x="9143999" y="688772"/>
                </a:lnTo>
                <a:close/>
                <a:moveTo>
                  <a:pt x="1058769" y="716603"/>
                </a:moveTo>
                <a:cubicBezTo>
                  <a:pt x="1054056" y="718675"/>
                  <a:pt x="1047627" y="717675"/>
                  <a:pt x="1040771" y="713103"/>
                </a:cubicBezTo>
                <a:cubicBezTo>
                  <a:pt x="1033912" y="709103"/>
                  <a:pt x="1033912" y="705674"/>
                  <a:pt x="1038485" y="697673"/>
                </a:cubicBezTo>
                <a:cubicBezTo>
                  <a:pt x="1048199" y="681671"/>
                  <a:pt x="1066485" y="684528"/>
                  <a:pt x="1066485" y="701673"/>
                </a:cubicBezTo>
                <a:cubicBezTo>
                  <a:pt x="1066485" y="709388"/>
                  <a:pt x="1063484" y="714532"/>
                  <a:pt x="1058769" y="716603"/>
                </a:cubicBezTo>
                <a:close/>
                <a:moveTo>
                  <a:pt x="8085228" y="716603"/>
                </a:moveTo>
                <a:cubicBezTo>
                  <a:pt x="8080513" y="714532"/>
                  <a:pt x="8077512" y="709388"/>
                  <a:pt x="8077512" y="701673"/>
                </a:cubicBezTo>
                <a:cubicBezTo>
                  <a:pt x="8077512" y="684528"/>
                  <a:pt x="8095798" y="681671"/>
                  <a:pt x="8105512" y="697673"/>
                </a:cubicBezTo>
                <a:cubicBezTo>
                  <a:pt x="8110085" y="705674"/>
                  <a:pt x="8110085" y="709103"/>
                  <a:pt x="8103226" y="713103"/>
                </a:cubicBezTo>
                <a:cubicBezTo>
                  <a:pt x="8096370" y="717675"/>
                  <a:pt x="8089941" y="718675"/>
                  <a:pt x="8085228" y="716603"/>
                </a:cubicBezTo>
                <a:close/>
                <a:moveTo>
                  <a:pt x="3838999" y="717100"/>
                </a:moveTo>
                <a:cubicBezTo>
                  <a:pt x="3835570" y="718243"/>
                  <a:pt x="3829855" y="715957"/>
                  <a:pt x="3826426" y="711385"/>
                </a:cubicBezTo>
                <a:cubicBezTo>
                  <a:pt x="3817854" y="701670"/>
                  <a:pt x="3826998" y="687382"/>
                  <a:pt x="3839571" y="692526"/>
                </a:cubicBezTo>
                <a:cubicBezTo>
                  <a:pt x="3849858" y="695955"/>
                  <a:pt x="3849286" y="713671"/>
                  <a:pt x="3838999" y="717100"/>
                </a:cubicBezTo>
                <a:close/>
                <a:moveTo>
                  <a:pt x="5304998" y="717100"/>
                </a:moveTo>
                <a:cubicBezTo>
                  <a:pt x="5294711" y="713671"/>
                  <a:pt x="5294139" y="695955"/>
                  <a:pt x="5304426" y="692526"/>
                </a:cubicBezTo>
                <a:cubicBezTo>
                  <a:pt x="5316999" y="687382"/>
                  <a:pt x="5326143" y="701670"/>
                  <a:pt x="5317571" y="711385"/>
                </a:cubicBezTo>
                <a:cubicBezTo>
                  <a:pt x="5314142" y="715957"/>
                  <a:pt x="5308427" y="718243"/>
                  <a:pt x="5304998" y="717100"/>
                </a:cubicBezTo>
                <a:close/>
                <a:moveTo>
                  <a:pt x="1712003" y="718319"/>
                </a:moveTo>
                <a:cubicBezTo>
                  <a:pt x="1708788" y="717819"/>
                  <a:pt x="1706645" y="715104"/>
                  <a:pt x="1704930" y="710247"/>
                </a:cubicBezTo>
                <a:cubicBezTo>
                  <a:pt x="1700358" y="698817"/>
                  <a:pt x="1706645" y="682815"/>
                  <a:pt x="1715217" y="685672"/>
                </a:cubicBezTo>
                <a:cubicBezTo>
                  <a:pt x="1718646" y="686815"/>
                  <a:pt x="1724361" y="692530"/>
                  <a:pt x="1727790" y="697674"/>
                </a:cubicBezTo>
                <a:cubicBezTo>
                  <a:pt x="1732362" y="705103"/>
                  <a:pt x="1731791" y="709104"/>
                  <a:pt x="1725504" y="713104"/>
                </a:cubicBezTo>
                <a:cubicBezTo>
                  <a:pt x="1719504" y="717104"/>
                  <a:pt x="1715217" y="718819"/>
                  <a:pt x="1712003" y="718319"/>
                </a:cubicBezTo>
                <a:close/>
                <a:moveTo>
                  <a:pt x="7431994" y="718319"/>
                </a:moveTo>
                <a:cubicBezTo>
                  <a:pt x="7428780" y="718819"/>
                  <a:pt x="7424493" y="717104"/>
                  <a:pt x="7418493" y="713104"/>
                </a:cubicBezTo>
                <a:cubicBezTo>
                  <a:pt x="7412206" y="709104"/>
                  <a:pt x="7411635" y="705103"/>
                  <a:pt x="7416207" y="697674"/>
                </a:cubicBezTo>
                <a:cubicBezTo>
                  <a:pt x="7419636" y="692530"/>
                  <a:pt x="7425351" y="686815"/>
                  <a:pt x="7428780" y="685672"/>
                </a:cubicBezTo>
                <a:cubicBezTo>
                  <a:pt x="7437352" y="682815"/>
                  <a:pt x="7443639" y="698817"/>
                  <a:pt x="7439067" y="710247"/>
                </a:cubicBezTo>
                <a:cubicBezTo>
                  <a:pt x="7437352" y="715104"/>
                  <a:pt x="7435209" y="717819"/>
                  <a:pt x="7431994" y="718319"/>
                </a:cubicBezTo>
                <a:close/>
                <a:moveTo>
                  <a:pt x="3566423" y="723170"/>
                </a:moveTo>
                <a:cubicBezTo>
                  <a:pt x="3563530" y="722135"/>
                  <a:pt x="3560530" y="719956"/>
                  <a:pt x="3557672" y="716527"/>
                </a:cubicBezTo>
                <a:cubicBezTo>
                  <a:pt x="3546242" y="702811"/>
                  <a:pt x="3552528" y="687380"/>
                  <a:pt x="3568530" y="687380"/>
                </a:cubicBezTo>
                <a:cubicBezTo>
                  <a:pt x="3580532" y="687380"/>
                  <a:pt x="3582818" y="690238"/>
                  <a:pt x="3582818" y="704525"/>
                </a:cubicBezTo>
                <a:cubicBezTo>
                  <a:pt x="3582818" y="719098"/>
                  <a:pt x="3575103" y="726278"/>
                  <a:pt x="3566423" y="723170"/>
                </a:cubicBezTo>
                <a:close/>
                <a:moveTo>
                  <a:pt x="5577574" y="723170"/>
                </a:moveTo>
                <a:cubicBezTo>
                  <a:pt x="5568894" y="726278"/>
                  <a:pt x="5561179" y="719098"/>
                  <a:pt x="5561179" y="704525"/>
                </a:cubicBezTo>
                <a:cubicBezTo>
                  <a:pt x="5561179" y="690238"/>
                  <a:pt x="5563465" y="687380"/>
                  <a:pt x="5575467" y="687380"/>
                </a:cubicBezTo>
                <a:cubicBezTo>
                  <a:pt x="5591469" y="687380"/>
                  <a:pt x="5597755" y="702811"/>
                  <a:pt x="5586325" y="716527"/>
                </a:cubicBezTo>
                <a:cubicBezTo>
                  <a:pt x="5583467" y="719956"/>
                  <a:pt x="5580467" y="722135"/>
                  <a:pt x="5577574" y="723170"/>
                </a:cubicBezTo>
                <a:close/>
                <a:moveTo>
                  <a:pt x="4228776" y="724176"/>
                </a:moveTo>
                <a:cubicBezTo>
                  <a:pt x="4222704" y="722962"/>
                  <a:pt x="4217561" y="717961"/>
                  <a:pt x="4215560" y="709675"/>
                </a:cubicBezTo>
                <a:cubicBezTo>
                  <a:pt x="4210417" y="690244"/>
                  <a:pt x="4225847" y="673099"/>
                  <a:pt x="4240706" y="682243"/>
                </a:cubicBezTo>
                <a:cubicBezTo>
                  <a:pt x="4253279" y="690244"/>
                  <a:pt x="4256137" y="705674"/>
                  <a:pt x="4247564" y="715961"/>
                </a:cubicBezTo>
                <a:cubicBezTo>
                  <a:pt x="4241849" y="722819"/>
                  <a:pt x="4234848" y="725390"/>
                  <a:pt x="4228776" y="724176"/>
                </a:cubicBezTo>
                <a:close/>
                <a:moveTo>
                  <a:pt x="4915221" y="724176"/>
                </a:moveTo>
                <a:cubicBezTo>
                  <a:pt x="4909149" y="725390"/>
                  <a:pt x="4902148" y="722819"/>
                  <a:pt x="4896433" y="715961"/>
                </a:cubicBezTo>
                <a:cubicBezTo>
                  <a:pt x="4887860" y="705674"/>
                  <a:pt x="4890718" y="690244"/>
                  <a:pt x="4903291" y="682243"/>
                </a:cubicBezTo>
                <a:cubicBezTo>
                  <a:pt x="4918150" y="673099"/>
                  <a:pt x="4933580" y="690244"/>
                  <a:pt x="4928437" y="709675"/>
                </a:cubicBezTo>
                <a:cubicBezTo>
                  <a:pt x="4926436" y="717961"/>
                  <a:pt x="4921293" y="722962"/>
                  <a:pt x="4915221" y="724176"/>
                </a:cubicBezTo>
                <a:close/>
                <a:moveTo>
                  <a:pt x="392667" y="726675"/>
                </a:moveTo>
                <a:cubicBezTo>
                  <a:pt x="389165" y="727104"/>
                  <a:pt x="385736" y="725103"/>
                  <a:pt x="380020" y="721103"/>
                </a:cubicBezTo>
                <a:cubicBezTo>
                  <a:pt x="364587" y="710244"/>
                  <a:pt x="364015" y="700529"/>
                  <a:pt x="378877" y="687384"/>
                </a:cubicBezTo>
                <a:cubicBezTo>
                  <a:pt x="391452" y="675954"/>
                  <a:pt x="404027" y="678812"/>
                  <a:pt x="412602" y="694814"/>
                </a:cubicBezTo>
                <a:cubicBezTo>
                  <a:pt x="417174" y="703386"/>
                  <a:pt x="416031" y="708530"/>
                  <a:pt x="405743" y="717674"/>
                </a:cubicBezTo>
                <a:cubicBezTo>
                  <a:pt x="399741" y="723389"/>
                  <a:pt x="396168" y="726246"/>
                  <a:pt x="392667" y="726675"/>
                </a:cubicBezTo>
                <a:close/>
                <a:moveTo>
                  <a:pt x="8751330" y="726675"/>
                </a:moveTo>
                <a:cubicBezTo>
                  <a:pt x="8747829" y="726246"/>
                  <a:pt x="8744256" y="723389"/>
                  <a:pt x="8738254" y="717674"/>
                </a:cubicBezTo>
                <a:cubicBezTo>
                  <a:pt x="8727966" y="708530"/>
                  <a:pt x="8726823" y="703386"/>
                  <a:pt x="8731395" y="694814"/>
                </a:cubicBezTo>
                <a:cubicBezTo>
                  <a:pt x="8739970" y="678812"/>
                  <a:pt x="8752545" y="675954"/>
                  <a:pt x="8765120" y="687384"/>
                </a:cubicBezTo>
                <a:cubicBezTo>
                  <a:pt x="8779982" y="700529"/>
                  <a:pt x="8779410" y="710244"/>
                  <a:pt x="8763977" y="721103"/>
                </a:cubicBezTo>
                <a:cubicBezTo>
                  <a:pt x="8758261" y="725103"/>
                  <a:pt x="8754832" y="727104"/>
                  <a:pt x="8751330" y="726675"/>
                </a:cubicBezTo>
                <a:close/>
                <a:moveTo>
                  <a:pt x="2115784" y="729108"/>
                </a:moveTo>
                <a:cubicBezTo>
                  <a:pt x="2105497" y="730251"/>
                  <a:pt x="2095210" y="727394"/>
                  <a:pt x="2091210" y="722250"/>
                </a:cubicBezTo>
                <a:cubicBezTo>
                  <a:pt x="2080351" y="709106"/>
                  <a:pt x="2086066" y="688532"/>
                  <a:pt x="2103211" y="678816"/>
                </a:cubicBezTo>
                <a:cubicBezTo>
                  <a:pt x="2118070" y="670815"/>
                  <a:pt x="2119785" y="671387"/>
                  <a:pt x="2131786" y="682817"/>
                </a:cubicBezTo>
                <a:cubicBezTo>
                  <a:pt x="2142073" y="693675"/>
                  <a:pt x="2143216" y="698247"/>
                  <a:pt x="2138644" y="711392"/>
                </a:cubicBezTo>
                <a:cubicBezTo>
                  <a:pt x="2134644" y="723393"/>
                  <a:pt x="2128929" y="727965"/>
                  <a:pt x="2115784" y="729108"/>
                </a:cubicBezTo>
                <a:close/>
                <a:moveTo>
                  <a:pt x="7028213" y="729108"/>
                </a:moveTo>
                <a:cubicBezTo>
                  <a:pt x="7015068" y="727965"/>
                  <a:pt x="7009353" y="723393"/>
                  <a:pt x="7005353" y="711392"/>
                </a:cubicBezTo>
                <a:cubicBezTo>
                  <a:pt x="7000781" y="698247"/>
                  <a:pt x="7001924" y="693675"/>
                  <a:pt x="7012211" y="682817"/>
                </a:cubicBezTo>
                <a:cubicBezTo>
                  <a:pt x="7024212" y="671387"/>
                  <a:pt x="7025927" y="670815"/>
                  <a:pt x="7040786" y="678816"/>
                </a:cubicBezTo>
                <a:cubicBezTo>
                  <a:pt x="7057931" y="688532"/>
                  <a:pt x="7063646" y="709106"/>
                  <a:pt x="7052787" y="722250"/>
                </a:cubicBezTo>
                <a:cubicBezTo>
                  <a:pt x="7048787" y="727394"/>
                  <a:pt x="7038500" y="730251"/>
                  <a:pt x="7028213" y="729108"/>
                </a:cubicBezTo>
                <a:close/>
                <a:moveTo>
                  <a:pt x="3965731" y="729745"/>
                </a:moveTo>
                <a:cubicBezTo>
                  <a:pt x="3960516" y="730530"/>
                  <a:pt x="3955944" y="727959"/>
                  <a:pt x="3951372" y="722244"/>
                </a:cubicBezTo>
                <a:cubicBezTo>
                  <a:pt x="3947372" y="717672"/>
                  <a:pt x="3945086" y="706814"/>
                  <a:pt x="3946229" y="697670"/>
                </a:cubicBezTo>
                <a:cubicBezTo>
                  <a:pt x="3948515" y="675953"/>
                  <a:pt x="3974232" y="671952"/>
                  <a:pt x="3987377" y="690812"/>
                </a:cubicBezTo>
                <a:cubicBezTo>
                  <a:pt x="3995949" y="702813"/>
                  <a:pt x="3995378" y="705099"/>
                  <a:pt x="3983948" y="717101"/>
                </a:cubicBezTo>
                <a:cubicBezTo>
                  <a:pt x="3976804" y="724816"/>
                  <a:pt x="3970946" y="728959"/>
                  <a:pt x="3965731" y="729745"/>
                </a:cubicBezTo>
                <a:close/>
                <a:moveTo>
                  <a:pt x="5178266" y="729745"/>
                </a:moveTo>
                <a:cubicBezTo>
                  <a:pt x="5173051" y="728959"/>
                  <a:pt x="5167193" y="724816"/>
                  <a:pt x="5160049" y="717101"/>
                </a:cubicBezTo>
                <a:cubicBezTo>
                  <a:pt x="5148619" y="705099"/>
                  <a:pt x="5148048" y="702813"/>
                  <a:pt x="5156620" y="690812"/>
                </a:cubicBezTo>
                <a:cubicBezTo>
                  <a:pt x="5169765" y="671952"/>
                  <a:pt x="5195482" y="675953"/>
                  <a:pt x="5197768" y="697670"/>
                </a:cubicBezTo>
                <a:cubicBezTo>
                  <a:pt x="5198911" y="706814"/>
                  <a:pt x="5196625" y="717672"/>
                  <a:pt x="5192625" y="722244"/>
                </a:cubicBezTo>
                <a:cubicBezTo>
                  <a:pt x="5188053" y="727959"/>
                  <a:pt x="5183481" y="730530"/>
                  <a:pt x="5178266" y="729745"/>
                </a:cubicBezTo>
                <a:close/>
                <a:moveTo>
                  <a:pt x="121749" y="729838"/>
                </a:moveTo>
                <a:cubicBezTo>
                  <a:pt x="114657" y="728712"/>
                  <a:pt x="107977" y="725105"/>
                  <a:pt x="103261" y="718247"/>
                </a:cubicBezTo>
                <a:cubicBezTo>
                  <a:pt x="92400" y="703388"/>
                  <a:pt x="96401" y="687958"/>
                  <a:pt x="114122" y="678242"/>
                </a:cubicBezTo>
                <a:cubicBezTo>
                  <a:pt x="130127" y="669670"/>
                  <a:pt x="141560" y="674242"/>
                  <a:pt x="154706" y="693673"/>
                </a:cubicBezTo>
                <a:cubicBezTo>
                  <a:pt x="167997" y="714247"/>
                  <a:pt x="143025" y="733213"/>
                  <a:pt x="121749" y="729838"/>
                </a:cubicBezTo>
                <a:close/>
                <a:moveTo>
                  <a:pt x="9022248" y="729838"/>
                </a:moveTo>
                <a:cubicBezTo>
                  <a:pt x="9000972" y="733213"/>
                  <a:pt x="8976000" y="714247"/>
                  <a:pt x="8989291" y="693673"/>
                </a:cubicBezTo>
                <a:cubicBezTo>
                  <a:pt x="9002437" y="674242"/>
                  <a:pt x="9013870" y="669670"/>
                  <a:pt x="9029875" y="678242"/>
                </a:cubicBezTo>
                <a:cubicBezTo>
                  <a:pt x="9047596" y="687958"/>
                  <a:pt x="9051597" y="703388"/>
                  <a:pt x="9040736" y="718247"/>
                </a:cubicBezTo>
                <a:cubicBezTo>
                  <a:pt x="9036020" y="725105"/>
                  <a:pt x="9029340" y="728712"/>
                  <a:pt x="9022248" y="729838"/>
                </a:cubicBezTo>
                <a:close/>
                <a:moveTo>
                  <a:pt x="1191260" y="730025"/>
                </a:moveTo>
                <a:cubicBezTo>
                  <a:pt x="1187221" y="731198"/>
                  <a:pt x="1182946" y="731156"/>
                  <a:pt x="1178908" y="729662"/>
                </a:cubicBezTo>
                <a:cubicBezTo>
                  <a:pt x="1173523" y="727671"/>
                  <a:pt x="1168558" y="723099"/>
                  <a:pt x="1165129" y="715384"/>
                </a:cubicBezTo>
                <a:cubicBezTo>
                  <a:pt x="1155985" y="695953"/>
                  <a:pt x="1165129" y="682237"/>
                  <a:pt x="1187418" y="679951"/>
                </a:cubicBezTo>
                <a:cubicBezTo>
                  <a:pt x="1202277" y="678237"/>
                  <a:pt x="1205706" y="680523"/>
                  <a:pt x="1208563" y="693096"/>
                </a:cubicBezTo>
                <a:cubicBezTo>
                  <a:pt x="1213385" y="712062"/>
                  <a:pt x="1203380" y="726508"/>
                  <a:pt x="1191260" y="730025"/>
                </a:cubicBezTo>
                <a:close/>
                <a:moveTo>
                  <a:pt x="7952737" y="730025"/>
                </a:moveTo>
                <a:cubicBezTo>
                  <a:pt x="7940617" y="726508"/>
                  <a:pt x="7930612" y="712062"/>
                  <a:pt x="7935434" y="693096"/>
                </a:cubicBezTo>
                <a:cubicBezTo>
                  <a:pt x="7938291" y="680523"/>
                  <a:pt x="7941720" y="678237"/>
                  <a:pt x="7956579" y="679951"/>
                </a:cubicBezTo>
                <a:cubicBezTo>
                  <a:pt x="7978868" y="682237"/>
                  <a:pt x="7988012" y="695953"/>
                  <a:pt x="7978868" y="715384"/>
                </a:cubicBezTo>
                <a:cubicBezTo>
                  <a:pt x="7975439" y="723099"/>
                  <a:pt x="7970474" y="727671"/>
                  <a:pt x="7965089" y="729662"/>
                </a:cubicBezTo>
                <a:cubicBezTo>
                  <a:pt x="7961051" y="731156"/>
                  <a:pt x="7956776" y="731198"/>
                  <a:pt x="7952737" y="730025"/>
                </a:cubicBezTo>
                <a:close/>
                <a:moveTo>
                  <a:pt x="2372719" y="730236"/>
                </a:moveTo>
                <a:cubicBezTo>
                  <a:pt x="2367790" y="729244"/>
                  <a:pt x="2363111" y="726673"/>
                  <a:pt x="2359396" y="722244"/>
                </a:cubicBezTo>
                <a:cubicBezTo>
                  <a:pt x="2355395" y="717672"/>
                  <a:pt x="2353109" y="706813"/>
                  <a:pt x="2354252" y="697669"/>
                </a:cubicBezTo>
                <a:cubicBezTo>
                  <a:pt x="2357681" y="668523"/>
                  <a:pt x="2404544" y="674238"/>
                  <a:pt x="2404544" y="703956"/>
                </a:cubicBezTo>
                <a:cubicBezTo>
                  <a:pt x="2404544" y="721958"/>
                  <a:pt x="2387507" y="733209"/>
                  <a:pt x="2372719" y="730236"/>
                </a:cubicBezTo>
                <a:close/>
                <a:moveTo>
                  <a:pt x="6771278" y="730236"/>
                </a:moveTo>
                <a:cubicBezTo>
                  <a:pt x="6756490" y="733209"/>
                  <a:pt x="6739453" y="721958"/>
                  <a:pt x="6739453" y="703956"/>
                </a:cubicBezTo>
                <a:cubicBezTo>
                  <a:pt x="6739453" y="674238"/>
                  <a:pt x="6786316" y="668523"/>
                  <a:pt x="6789745" y="697669"/>
                </a:cubicBezTo>
                <a:cubicBezTo>
                  <a:pt x="6790888" y="706813"/>
                  <a:pt x="6788602" y="717672"/>
                  <a:pt x="6784601" y="722244"/>
                </a:cubicBezTo>
                <a:cubicBezTo>
                  <a:pt x="6780886" y="726673"/>
                  <a:pt x="6776207" y="729244"/>
                  <a:pt x="6771278" y="730236"/>
                </a:cubicBezTo>
                <a:close/>
                <a:moveTo>
                  <a:pt x="1847598" y="730243"/>
                </a:moveTo>
                <a:lnTo>
                  <a:pt x="1835025" y="717670"/>
                </a:lnTo>
                <a:cubicBezTo>
                  <a:pt x="1823595" y="705097"/>
                  <a:pt x="1823595" y="703954"/>
                  <a:pt x="1833311" y="690809"/>
                </a:cubicBezTo>
                <a:cubicBezTo>
                  <a:pt x="1844741" y="675379"/>
                  <a:pt x="1857885" y="677093"/>
                  <a:pt x="1867601" y="694810"/>
                </a:cubicBezTo>
                <a:cubicBezTo>
                  <a:pt x="1872173" y="703382"/>
                  <a:pt x="1871030" y="708526"/>
                  <a:pt x="1860171" y="718241"/>
                </a:cubicBezTo>
                <a:close/>
                <a:moveTo>
                  <a:pt x="7296399" y="730243"/>
                </a:moveTo>
                <a:lnTo>
                  <a:pt x="7283826" y="718241"/>
                </a:lnTo>
                <a:cubicBezTo>
                  <a:pt x="7272967" y="708526"/>
                  <a:pt x="7271824" y="703382"/>
                  <a:pt x="7276396" y="694810"/>
                </a:cubicBezTo>
                <a:cubicBezTo>
                  <a:pt x="7286112" y="677093"/>
                  <a:pt x="7299256" y="675379"/>
                  <a:pt x="7310686" y="690809"/>
                </a:cubicBezTo>
                <a:cubicBezTo>
                  <a:pt x="7320402" y="703954"/>
                  <a:pt x="7320402" y="705097"/>
                  <a:pt x="7308972" y="717670"/>
                </a:cubicBezTo>
                <a:close/>
                <a:moveTo>
                  <a:pt x="3435004" y="730248"/>
                </a:moveTo>
                <a:cubicBezTo>
                  <a:pt x="3426146" y="729248"/>
                  <a:pt x="3417859" y="725105"/>
                  <a:pt x="3414430" y="718247"/>
                </a:cubicBezTo>
                <a:cubicBezTo>
                  <a:pt x="3399571" y="690815"/>
                  <a:pt x="3427003" y="663954"/>
                  <a:pt x="3454435" y="678813"/>
                </a:cubicBezTo>
                <a:cubicBezTo>
                  <a:pt x="3467579" y="685671"/>
                  <a:pt x="3469865" y="712532"/>
                  <a:pt x="3459007" y="723390"/>
                </a:cubicBezTo>
                <a:cubicBezTo>
                  <a:pt x="3453292" y="729105"/>
                  <a:pt x="3443862" y="731248"/>
                  <a:pt x="3435004" y="730248"/>
                </a:cubicBezTo>
                <a:close/>
                <a:moveTo>
                  <a:pt x="5708993" y="730248"/>
                </a:moveTo>
                <a:cubicBezTo>
                  <a:pt x="5700135" y="731248"/>
                  <a:pt x="5690705" y="729105"/>
                  <a:pt x="5684990" y="723390"/>
                </a:cubicBezTo>
                <a:cubicBezTo>
                  <a:pt x="5674132" y="712532"/>
                  <a:pt x="5676418" y="685671"/>
                  <a:pt x="5689562" y="678813"/>
                </a:cubicBezTo>
                <a:cubicBezTo>
                  <a:pt x="5716994" y="663954"/>
                  <a:pt x="5744426" y="690815"/>
                  <a:pt x="5729567" y="718247"/>
                </a:cubicBezTo>
                <a:cubicBezTo>
                  <a:pt x="5726138" y="725105"/>
                  <a:pt x="5717851" y="729248"/>
                  <a:pt x="5708993" y="730248"/>
                </a:cubicBezTo>
                <a:close/>
                <a:moveTo>
                  <a:pt x="2904345" y="730319"/>
                </a:moveTo>
                <a:cubicBezTo>
                  <a:pt x="2895487" y="729391"/>
                  <a:pt x="2887200" y="725390"/>
                  <a:pt x="2883771" y="718818"/>
                </a:cubicBezTo>
                <a:cubicBezTo>
                  <a:pt x="2870055" y="693101"/>
                  <a:pt x="2895772" y="666240"/>
                  <a:pt x="2921490" y="678242"/>
                </a:cubicBezTo>
                <a:cubicBezTo>
                  <a:pt x="2936920" y="685100"/>
                  <a:pt x="2940349" y="711389"/>
                  <a:pt x="2928348" y="723390"/>
                </a:cubicBezTo>
                <a:cubicBezTo>
                  <a:pt x="2922633" y="729105"/>
                  <a:pt x="2913203" y="731248"/>
                  <a:pt x="2904345" y="730319"/>
                </a:cubicBezTo>
                <a:close/>
                <a:moveTo>
                  <a:pt x="6239652" y="730319"/>
                </a:moveTo>
                <a:cubicBezTo>
                  <a:pt x="6230794" y="731248"/>
                  <a:pt x="6221364" y="729105"/>
                  <a:pt x="6215649" y="723390"/>
                </a:cubicBezTo>
                <a:cubicBezTo>
                  <a:pt x="6203648" y="711389"/>
                  <a:pt x="6207077" y="685100"/>
                  <a:pt x="6222507" y="678242"/>
                </a:cubicBezTo>
                <a:cubicBezTo>
                  <a:pt x="6248225" y="666240"/>
                  <a:pt x="6273942" y="693101"/>
                  <a:pt x="6260226" y="718818"/>
                </a:cubicBezTo>
                <a:cubicBezTo>
                  <a:pt x="6256797" y="725390"/>
                  <a:pt x="6248510" y="729391"/>
                  <a:pt x="6239652" y="730319"/>
                </a:cubicBezTo>
                <a:close/>
                <a:moveTo>
                  <a:pt x="259301" y="730603"/>
                </a:moveTo>
                <a:cubicBezTo>
                  <a:pt x="249946" y="730817"/>
                  <a:pt x="240518" y="727102"/>
                  <a:pt x="236232" y="719387"/>
                </a:cubicBezTo>
                <a:cubicBezTo>
                  <a:pt x="227090" y="702242"/>
                  <a:pt x="229376" y="691384"/>
                  <a:pt x="243661" y="682240"/>
                </a:cubicBezTo>
                <a:cubicBezTo>
                  <a:pt x="270515" y="664523"/>
                  <a:pt x="297370" y="689669"/>
                  <a:pt x="281942" y="718244"/>
                </a:cubicBezTo>
                <a:cubicBezTo>
                  <a:pt x="277943" y="726245"/>
                  <a:pt x="268658" y="730388"/>
                  <a:pt x="259301" y="730603"/>
                </a:cubicBezTo>
                <a:close/>
                <a:moveTo>
                  <a:pt x="8884696" y="730603"/>
                </a:moveTo>
                <a:cubicBezTo>
                  <a:pt x="8875339" y="730388"/>
                  <a:pt x="8866054" y="726245"/>
                  <a:pt x="8862055" y="718244"/>
                </a:cubicBezTo>
                <a:cubicBezTo>
                  <a:pt x="8846627" y="689669"/>
                  <a:pt x="8873482" y="664523"/>
                  <a:pt x="8900336" y="682240"/>
                </a:cubicBezTo>
                <a:cubicBezTo>
                  <a:pt x="8914621" y="691384"/>
                  <a:pt x="8916907" y="702242"/>
                  <a:pt x="8907765" y="719387"/>
                </a:cubicBezTo>
                <a:cubicBezTo>
                  <a:pt x="8903479" y="727102"/>
                  <a:pt x="8894051" y="730817"/>
                  <a:pt x="8884696" y="730603"/>
                </a:cubicBezTo>
                <a:close/>
                <a:moveTo>
                  <a:pt x="911830" y="733895"/>
                </a:moveTo>
                <a:cubicBezTo>
                  <a:pt x="907258" y="732537"/>
                  <a:pt x="903258" y="729680"/>
                  <a:pt x="898691" y="725108"/>
                </a:cubicBezTo>
                <a:cubicBezTo>
                  <a:pt x="891827" y="718250"/>
                  <a:pt x="886680" y="709106"/>
                  <a:pt x="886680" y="704534"/>
                </a:cubicBezTo>
                <a:cubicBezTo>
                  <a:pt x="886680" y="693104"/>
                  <a:pt x="911830" y="667386"/>
                  <a:pt x="922688" y="667386"/>
                </a:cubicBezTo>
                <a:cubicBezTo>
                  <a:pt x="939262" y="667386"/>
                  <a:pt x="951833" y="682817"/>
                  <a:pt x="951833" y="703391"/>
                </a:cubicBezTo>
                <a:cubicBezTo>
                  <a:pt x="951833" y="727965"/>
                  <a:pt x="950690" y="729108"/>
                  <a:pt x="928396" y="733680"/>
                </a:cubicBezTo>
                <a:cubicBezTo>
                  <a:pt x="921541" y="735109"/>
                  <a:pt x="916399" y="735252"/>
                  <a:pt x="911830" y="733895"/>
                </a:cubicBezTo>
                <a:close/>
                <a:moveTo>
                  <a:pt x="8232167" y="733895"/>
                </a:moveTo>
                <a:cubicBezTo>
                  <a:pt x="8227598" y="735252"/>
                  <a:pt x="8222456" y="735109"/>
                  <a:pt x="8215601" y="733680"/>
                </a:cubicBezTo>
                <a:cubicBezTo>
                  <a:pt x="8193307" y="729108"/>
                  <a:pt x="8192164" y="727965"/>
                  <a:pt x="8192164" y="703391"/>
                </a:cubicBezTo>
                <a:cubicBezTo>
                  <a:pt x="8192164" y="682817"/>
                  <a:pt x="8204735" y="667386"/>
                  <a:pt x="8221309" y="667386"/>
                </a:cubicBezTo>
                <a:cubicBezTo>
                  <a:pt x="8232167" y="667386"/>
                  <a:pt x="8257317" y="693104"/>
                  <a:pt x="8257317" y="704534"/>
                </a:cubicBezTo>
                <a:cubicBezTo>
                  <a:pt x="8257317" y="709106"/>
                  <a:pt x="8252170" y="718250"/>
                  <a:pt x="8245306" y="725108"/>
                </a:cubicBezTo>
                <a:cubicBezTo>
                  <a:pt x="8240739" y="729680"/>
                  <a:pt x="8236739" y="732537"/>
                  <a:pt x="8232167" y="733895"/>
                </a:cubicBezTo>
                <a:close/>
                <a:moveTo>
                  <a:pt x="2778821" y="735176"/>
                </a:moveTo>
                <a:cubicBezTo>
                  <a:pt x="2771963" y="736105"/>
                  <a:pt x="2764819" y="734248"/>
                  <a:pt x="2757104" y="729676"/>
                </a:cubicBezTo>
                <a:cubicBezTo>
                  <a:pt x="2750246" y="725675"/>
                  <a:pt x="2746817" y="717103"/>
                  <a:pt x="2746817" y="702244"/>
                </a:cubicBezTo>
                <a:cubicBezTo>
                  <a:pt x="2746817" y="684527"/>
                  <a:pt x="2749674" y="679384"/>
                  <a:pt x="2762247" y="673669"/>
                </a:cubicBezTo>
                <a:cubicBezTo>
                  <a:pt x="2775392" y="667954"/>
                  <a:pt x="2779392" y="668525"/>
                  <a:pt x="2791965" y="677669"/>
                </a:cubicBezTo>
                <a:cubicBezTo>
                  <a:pt x="2810825" y="691385"/>
                  <a:pt x="2813682" y="709102"/>
                  <a:pt x="2798823" y="723961"/>
                </a:cubicBezTo>
                <a:cubicBezTo>
                  <a:pt x="2792251" y="730533"/>
                  <a:pt x="2785679" y="734247"/>
                  <a:pt x="2778821" y="735176"/>
                </a:cubicBezTo>
                <a:close/>
                <a:moveTo>
                  <a:pt x="6365176" y="735176"/>
                </a:moveTo>
                <a:cubicBezTo>
                  <a:pt x="6358318" y="734247"/>
                  <a:pt x="6351746" y="730533"/>
                  <a:pt x="6345174" y="723961"/>
                </a:cubicBezTo>
                <a:cubicBezTo>
                  <a:pt x="6330315" y="709102"/>
                  <a:pt x="6333172" y="691385"/>
                  <a:pt x="6352032" y="677669"/>
                </a:cubicBezTo>
                <a:cubicBezTo>
                  <a:pt x="6364605" y="668525"/>
                  <a:pt x="6368605" y="667954"/>
                  <a:pt x="6381750" y="673669"/>
                </a:cubicBezTo>
                <a:cubicBezTo>
                  <a:pt x="6394323" y="679384"/>
                  <a:pt x="6397180" y="684527"/>
                  <a:pt x="6397180" y="702244"/>
                </a:cubicBezTo>
                <a:cubicBezTo>
                  <a:pt x="6397180" y="717103"/>
                  <a:pt x="6393751" y="725675"/>
                  <a:pt x="6386893" y="729676"/>
                </a:cubicBezTo>
                <a:cubicBezTo>
                  <a:pt x="6379178" y="734248"/>
                  <a:pt x="6372034" y="736105"/>
                  <a:pt x="6365176" y="735176"/>
                </a:cubicBezTo>
                <a:close/>
                <a:moveTo>
                  <a:pt x="3301837" y="737820"/>
                </a:moveTo>
                <a:cubicBezTo>
                  <a:pt x="3297622" y="737106"/>
                  <a:pt x="3293479" y="733677"/>
                  <a:pt x="3286049" y="726819"/>
                </a:cubicBezTo>
                <a:cubicBezTo>
                  <a:pt x="3274048" y="715389"/>
                  <a:pt x="3271190" y="709674"/>
                  <a:pt x="3274619" y="697673"/>
                </a:cubicBezTo>
                <a:cubicBezTo>
                  <a:pt x="3278620" y="681671"/>
                  <a:pt x="3292336" y="667955"/>
                  <a:pt x="3304337" y="667383"/>
                </a:cubicBezTo>
                <a:cubicBezTo>
                  <a:pt x="3308338" y="667383"/>
                  <a:pt x="3318053" y="673098"/>
                  <a:pt x="3326626" y="680528"/>
                </a:cubicBezTo>
                <a:cubicBezTo>
                  <a:pt x="3346057" y="697673"/>
                  <a:pt x="3342628" y="719961"/>
                  <a:pt x="3318053" y="732534"/>
                </a:cubicBezTo>
                <a:cubicBezTo>
                  <a:pt x="3310338" y="736534"/>
                  <a:pt x="3306052" y="738534"/>
                  <a:pt x="3301837" y="737820"/>
                </a:cubicBezTo>
                <a:close/>
                <a:moveTo>
                  <a:pt x="5842160" y="737820"/>
                </a:moveTo>
                <a:cubicBezTo>
                  <a:pt x="5837945" y="738534"/>
                  <a:pt x="5833659" y="736534"/>
                  <a:pt x="5825944" y="732534"/>
                </a:cubicBezTo>
                <a:cubicBezTo>
                  <a:pt x="5801369" y="719961"/>
                  <a:pt x="5797940" y="697673"/>
                  <a:pt x="5817371" y="680528"/>
                </a:cubicBezTo>
                <a:cubicBezTo>
                  <a:pt x="5825944" y="673098"/>
                  <a:pt x="5835659" y="667383"/>
                  <a:pt x="5839660" y="667383"/>
                </a:cubicBezTo>
                <a:cubicBezTo>
                  <a:pt x="5851661" y="667955"/>
                  <a:pt x="5865377" y="681671"/>
                  <a:pt x="5869378" y="697673"/>
                </a:cubicBezTo>
                <a:cubicBezTo>
                  <a:pt x="5872807" y="709674"/>
                  <a:pt x="5869949" y="715389"/>
                  <a:pt x="5857948" y="726819"/>
                </a:cubicBezTo>
                <a:cubicBezTo>
                  <a:pt x="5850518" y="733677"/>
                  <a:pt x="5846375" y="737106"/>
                  <a:pt x="5842160" y="737820"/>
                </a:cubicBezTo>
                <a:close/>
                <a:moveTo>
                  <a:pt x="1981192" y="740822"/>
                </a:moveTo>
                <a:cubicBezTo>
                  <a:pt x="1977549" y="740536"/>
                  <a:pt x="1973406" y="737965"/>
                  <a:pt x="1963976" y="732536"/>
                </a:cubicBezTo>
                <a:cubicBezTo>
                  <a:pt x="1955403" y="727964"/>
                  <a:pt x="1946259" y="717677"/>
                  <a:pt x="1944545" y="709104"/>
                </a:cubicBezTo>
                <a:cubicBezTo>
                  <a:pt x="1941116" y="696531"/>
                  <a:pt x="1943973" y="690816"/>
                  <a:pt x="1958832" y="677672"/>
                </a:cubicBezTo>
                <a:cubicBezTo>
                  <a:pt x="1980549" y="658241"/>
                  <a:pt x="1982264" y="658241"/>
                  <a:pt x="2001695" y="675957"/>
                </a:cubicBezTo>
                <a:cubicBezTo>
                  <a:pt x="2023983" y="696531"/>
                  <a:pt x="2021697" y="721677"/>
                  <a:pt x="1995408" y="735393"/>
                </a:cubicBezTo>
                <a:cubicBezTo>
                  <a:pt x="1987979" y="739108"/>
                  <a:pt x="1984835" y="741108"/>
                  <a:pt x="1981192" y="740822"/>
                </a:cubicBezTo>
                <a:close/>
                <a:moveTo>
                  <a:pt x="7162805" y="740822"/>
                </a:moveTo>
                <a:cubicBezTo>
                  <a:pt x="7159162" y="741108"/>
                  <a:pt x="7156018" y="739108"/>
                  <a:pt x="7148589" y="735393"/>
                </a:cubicBezTo>
                <a:cubicBezTo>
                  <a:pt x="7122300" y="721677"/>
                  <a:pt x="7120014" y="696531"/>
                  <a:pt x="7142302" y="675957"/>
                </a:cubicBezTo>
                <a:cubicBezTo>
                  <a:pt x="7161733" y="658241"/>
                  <a:pt x="7163448" y="658241"/>
                  <a:pt x="7185165" y="677672"/>
                </a:cubicBezTo>
                <a:cubicBezTo>
                  <a:pt x="7200024" y="690816"/>
                  <a:pt x="7202881" y="696531"/>
                  <a:pt x="7199452" y="709104"/>
                </a:cubicBezTo>
                <a:cubicBezTo>
                  <a:pt x="7197738" y="717677"/>
                  <a:pt x="7188594" y="727964"/>
                  <a:pt x="7180021" y="732536"/>
                </a:cubicBezTo>
                <a:cubicBezTo>
                  <a:pt x="7170591" y="737965"/>
                  <a:pt x="7166448" y="740536"/>
                  <a:pt x="7162805" y="740822"/>
                </a:cubicBezTo>
                <a:close/>
                <a:moveTo>
                  <a:pt x="4498183" y="740893"/>
                </a:moveTo>
                <a:cubicBezTo>
                  <a:pt x="4490896" y="740822"/>
                  <a:pt x="4483181" y="737107"/>
                  <a:pt x="4473465" y="729678"/>
                </a:cubicBezTo>
                <a:cubicBezTo>
                  <a:pt x="4454034" y="714248"/>
                  <a:pt x="4454605" y="694817"/>
                  <a:pt x="4474036" y="675957"/>
                </a:cubicBezTo>
                <a:cubicBezTo>
                  <a:pt x="4493467" y="658812"/>
                  <a:pt x="4498611" y="658241"/>
                  <a:pt x="4518042" y="673671"/>
                </a:cubicBezTo>
                <a:cubicBezTo>
                  <a:pt x="4536901" y="688530"/>
                  <a:pt x="4538044" y="713676"/>
                  <a:pt x="4520328" y="730250"/>
                </a:cubicBezTo>
                <a:cubicBezTo>
                  <a:pt x="4512327" y="737393"/>
                  <a:pt x="4505469" y="740965"/>
                  <a:pt x="4498183" y="740893"/>
                </a:cubicBezTo>
                <a:close/>
                <a:moveTo>
                  <a:pt x="4645814" y="740893"/>
                </a:moveTo>
                <a:cubicBezTo>
                  <a:pt x="4638528" y="740965"/>
                  <a:pt x="4631670" y="737393"/>
                  <a:pt x="4623669" y="730250"/>
                </a:cubicBezTo>
                <a:cubicBezTo>
                  <a:pt x="4605953" y="713676"/>
                  <a:pt x="4607096" y="688530"/>
                  <a:pt x="4625955" y="673671"/>
                </a:cubicBezTo>
                <a:cubicBezTo>
                  <a:pt x="4645386" y="658241"/>
                  <a:pt x="4650530" y="658812"/>
                  <a:pt x="4669961" y="675957"/>
                </a:cubicBezTo>
                <a:cubicBezTo>
                  <a:pt x="4689392" y="694817"/>
                  <a:pt x="4689963" y="714248"/>
                  <a:pt x="4670532" y="729678"/>
                </a:cubicBezTo>
                <a:cubicBezTo>
                  <a:pt x="4660816" y="737107"/>
                  <a:pt x="4653101" y="740822"/>
                  <a:pt x="4645814" y="740893"/>
                </a:cubicBezTo>
                <a:close/>
                <a:moveTo>
                  <a:pt x="3173029" y="740960"/>
                </a:moveTo>
                <a:cubicBezTo>
                  <a:pt x="3167100" y="741388"/>
                  <a:pt x="3161385" y="738531"/>
                  <a:pt x="3153098" y="732530"/>
                </a:cubicBezTo>
                <a:cubicBezTo>
                  <a:pt x="3143954" y="726244"/>
                  <a:pt x="3140525" y="718243"/>
                  <a:pt x="3140525" y="703384"/>
                </a:cubicBezTo>
                <a:cubicBezTo>
                  <a:pt x="3140525" y="670808"/>
                  <a:pt x="3166242" y="657664"/>
                  <a:pt x="3194817" y="676523"/>
                </a:cubicBezTo>
                <a:cubicBezTo>
                  <a:pt x="3214248" y="689096"/>
                  <a:pt x="3213677" y="714242"/>
                  <a:pt x="3194246" y="729673"/>
                </a:cubicBezTo>
                <a:cubicBezTo>
                  <a:pt x="3185102" y="736816"/>
                  <a:pt x="3178958" y="740531"/>
                  <a:pt x="3173029" y="740960"/>
                </a:cubicBezTo>
                <a:close/>
                <a:moveTo>
                  <a:pt x="5970968" y="740960"/>
                </a:moveTo>
                <a:cubicBezTo>
                  <a:pt x="5965039" y="740531"/>
                  <a:pt x="5958895" y="736816"/>
                  <a:pt x="5949751" y="729673"/>
                </a:cubicBezTo>
                <a:cubicBezTo>
                  <a:pt x="5930320" y="714242"/>
                  <a:pt x="5929749" y="689096"/>
                  <a:pt x="5949180" y="676523"/>
                </a:cubicBezTo>
                <a:cubicBezTo>
                  <a:pt x="5977755" y="657664"/>
                  <a:pt x="6003472" y="670808"/>
                  <a:pt x="6003472" y="703384"/>
                </a:cubicBezTo>
                <a:cubicBezTo>
                  <a:pt x="6003472" y="718243"/>
                  <a:pt x="6000043" y="726244"/>
                  <a:pt x="5990899" y="732530"/>
                </a:cubicBezTo>
                <a:cubicBezTo>
                  <a:pt x="5982612" y="738531"/>
                  <a:pt x="5976897" y="741388"/>
                  <a:pt x="5970968" y="740960"/>
                </a:cubicBezTo>
                <a:close/>
                <a:moveTo>
                  <a:pt x="4363590" y="741179"/>
                </a:moveTo>
                <a:cubicBezTo>
                  <a:pt x="4354660" y="740536"/>
                  <a:pt x="4345659" y="735964"/>
                  <a:pt x="4336515" y="727392"/>
                </a:cubicBezTo>
                <a:cubicBezTo>
                  <a:pt x="4317656" y="710247"/>
                  <a:pt x="4317656" y="701675"/>
                  <a:pt x="4336515" y="679386"/>
                </a:cubicBezTo>
                <a:cubicBezTo>
                  <a:pt x="4354232" y="658241"/>
                  <a:pt x="4371948" y="656526"/>
                  <a:pt x="4390236" y="675386"/>
                </a:cubicBezTo>
                <a:cubicBezTo>
                  <a:pt x="4406810" y="693674"/>
                  <a:pt x="4406810" y="717677"/>
                  <a:pt x="4390236" y="731393"/>
                </a:cubicBezTo>
                <a:cubicBezTo>
                  <a:pt x="4381378" y="738536"/>
                  <a:pt x="4372520" y="741822"/>
                  <a:pt x="4363590" y="741179"/>
                </a:cubicBezTo>
                <a:close/>
                <a:moveTo>
                  <a:pt x="4780407" y="741179"/>
                </a:moveTo>
                <a:cubicBezTo>
                  <a:pt x="4771477" y="741822"/>
                  <a:pt x="4762619" y="738536"/>
                  <a:pt x="4753761" y="731393"/>
                </a:cubicBezTo>
                <a:cubicBezTo>
                  <a:pt x="4737187" y="717677"/>
                  <a:pt x="4737187" y="693674"/>
                  <a:pt x="4753761" y="675386"/>
                </a:cubicBezTo>
                <a:cubicBezTo>
                  <a:pt x="4772049" y="656526"/>
                  <a:pt x="4789765" y="658241"/>
                  <a:pt x="4807482" y="679386"/>
                </a:cubicBezTo>
                <a:cubicBezTo>
                  <a:pt x="4826341" y="701675"/>
                  <a:pt x="4826341" y="710247"/>
                  <a:pt x="4807482" y="727392"/>
                </a:cubicBezTo>
                <a:cubicBezTo>
                  <a:pt x="4798338" y="735964"/>
                  <a:pt x="4789337" y="740536"/>
                  <a:pt x="4780407" y="741179"/>
                </a:cubicBezTo>
                <a:close/>
                <a:moveTo>
                  <a:pt x="3039508" y="746533"/>
                </a:moveTo>
                <a:cubicBezTo>
                  <a:pt x="3033721" y="746247"/>
                  <a:pt x="3027577" y="742532"/>
                  <a:pt x="3018433" y="735389"/>
                </a:cubicBezTo>
                <a:cubicBezTo>
                  <a:pt x="2999002" y="719958"/>
                  <a:pt x="2997859" y="688526"/>
                  <a:pt x="3016719" y="672524"/>
                </a:cubicBezTo>
                <a:cubicBezTo>
                  <a:pt x="3038436" y="654236"/>
                  <a:pt x="3061867" y="659379"/>
                  <a:pt x="3075583" y="685097"/>
                </a:cubicBezTo>
                <a:cubicBezTo>
                  <a:pt x="3085299" y="703956"/>
                  <a:pt x="3080155" y="719958"/>
                  <a:pt x="3058438" y="737103"/>
                </a:cubicBezTo>
                <a:cubicBezTo>
                  <a:pt x="3050723" y="743675"/>
                  <a:pt x="3045294" y="746818"/>
                  <a:pt x="3039508" y="746533"/>
                </a:cubicBezTo>
                <a:close/>
                <a:moveTo>
                  <a:pt x="6104489" y="746533"/>
                </a:moveTo>
                <a:cubicBezTo>
                  <a:pt x="6098703" y="746818"/>
                  <a:pt x="6093274" y="743675"/>
                  <a:pt x="6085559" y="737103"/>
                </a:cubicBezTo>
                <a:cubicBezTo>
                  <a:pt x="6063842" y="719958"/>
                  <a:pt x="6058698" y="703956"/>
                  <a:pt x="6068414" y="685097"/>
                </a:cubicBezTo>
                <a:cubicBezTo>
                  <a:pt x="6082130" y="659379"/>
                  <a:pt x="6105561" y="654236"/>
                  <a:pt x="6127278" y="672524"/>
                </a:cubicBezTo>
                <a:cubicBezTo>
                  <a:pt x="6146138" y="688526"/>
                  <a:pt x="6144995" y="719958"/>
                  <a:pt x="6125564" y="735389"/>
                </a:cubicBezTo>
                <a:cubicBezTo>
                  <a:pt x="6116420" y="742532"/>
                  <a:pt x="6110276" y="746247"/>
                  <a:pt x="6104489" y="746533"/>
                </a:cubicBezTo>
                <a:close/>
                <a:moveTo>
                  <a:pt x="2243449" y="746604"/>
                </a:moveTo>
                <a:cubicBezTo>
                  <a:pt x="2238734" y="746676"/>
                  <a:pt x="2234734" y="743104"/>
                  <a:pt x="2225875" y="735960"/>
                </a:cubicBezTo>
                <a:cubicBezTo>
                  <a:pt x="2206444" y="720530"/>
                  <a:pt x="2202444" y="705671"/>
                  <a:pt x="2212731" y="685668"/>
                </a:cubicBezTo>
                <a:cubicBezTo>
                  <a:pt x="2227018" y="658236"/>
                  <a:pt x="2252164" y="653664"/>
                  <a:pt x="2272167" y="674810"/>
                </a:cubicBezTo>
                <a:cubicBezTo>
                  <a:pt x="2291598" y="695384"/>
                  <a:pt x="2288740" y="721101"/>
                  <a:pt x="2265309" y="735389"/>
                </a:cubicBezTo>
                <a:cubicBezTo>
                  <a:pt x="2253593" y="742818"/>
                  <a:pt x="2248164" y="746533"/>
                  <a:pt x="2243449" y="746604"/>
                </a:cubicBezTo>
                <a:close/>
                <a:moveTo>
                  <a:pt x="6900548" y="746604"/>
                </a:moveTo>
                <a:cubicBezTo>
                  <a:pt x="6895833" y="746533"/>
                  <a:pt x="6890404" y="742818"/>
                  <a:pt x="6878688" y="735389"/>
                </a:cubicBezTo>
                <a:cubicBezTo>
                  <a:pt x="6855257" y="721101"/>
                  <a:pt x="6852399" y="695384"/>
                  <a:pt x="6871830" y="674810"/>
                </a:cubicBezTo>
                <a:cubicBezTo>
                  <a:pt x="6891833" y="653664"/>
                  <a:pt x="6916979" y="658236"/>
                  <a:pt x="6931266" y="685668"/>
                </a:cubicBezTo>
                <a:cubicBezTo>
                  <a:pt x="6941553" y="705671"/>
                  <a:pt x="6937553" y="720530"/>
                  <a:pt x="6918122" y="735960"/>
                </a:cubicBezTo>
                <a:cubicBezTo>
                  <a:pt x="6909263" y="743104"/>
                  <a:pt x="6905263" y="746676"/>
                  <a:pt x="6900548" y="746604"/>
                </a:cubicBezTo>
                <a:close/>
                <a:moveTo>
                  <a:pt x="521332" y="746675"/>
                </a:moveTo>
                <a:cubicBezTo>
                  <a:pt x="516117" y="745818"/>
                  <a:pt x="510688" y="742246"/>
                  <a:pt x="502114" y="735388"/>
                </a:cubicBezTo>
                <a:cubicBezTo>
                  <a:pt x="491830" y="726816"/>
                  <a:pt x="487258" y="718243"/>
                  <a:pt x="487258" y="705099"/>
                </a:cubicBezTo>
                <a:cubicBezTo>
                  <a:pt x="487258" y="683953"/>
                  <a:pt x="506688" y="661665"/>
                  <a:pt x="524975" y="661665"/>
                </a:cubicBezTo>
                <a:cubicBezTo>
                  <a:pt x="535834" y="661665"/>
                  <a:pt x="554123" y="677095"/>
                  <a:pt x="563839" y="694240"/>
                </a:cubicBezTo>
                <a:cubicBezTo>
                  <a:pt x="568982" y="703384"/>
                  <a:pt x="552979" y="734245"/>
                  <a:pt x="539263" y="741675"/>
                </a:cubicBezTo>
                <a:cubicBezTo>
                  <a:pt x="531547" y="745675"/>
                  <a:pt x="526546" y="747532"/>
                  <a:pt x="521332" y="746675"/>
                </a:cubicBezTo>
                <a:close/>
                <a:moveTo>
                  <a:pt x="8622665" y="746675"/>
                </a:moveTo>
                <a:cubicBezTo>
                  <a:pt x="8617451" y="747532"/>
                  <a:pt x="8612450" y="745675"/>
                  <a:pt x="8604734" y="741675"/>
                </a:cubicBezTo>
                <a:cubicBezTo>
                  <a:pt x="8591018" y="734245"/>
                  <a:pt x="8575015" y="703384"/>
                  <a:pt x="8580158" y="694240"/>
                </a:cubicBezTo>
                <a:cubicBezTo>
                  <a:pt x="8589874" y="677095"/>
                  <a:pt x="8608163" y="661665"/>
                  <a:pt x="8619022" y="661665"/>
                </a:cubicBezTo>
                <a:cubicBezTo>
                  <a:pt x="8637309" y="661665"/>
                  <a:pt x="8656739" y="683953"/>
                  <a:pt x="8656739" y="705099"/>
                </a:cubicBezTo>
                <a:cubicBezTo>
                  <a:pt x="8656739" y="718243"/>
                  <a:pt x="8652167" y="726816"/>
                  <a:pt x="8641883" y="735388"/>
                </a:cubicBezTo>
                <a:cubicBezTo>
                  <a:pt x="8633309" y="742246"/>
                  <a:pt x="8627880" y="745818"/>
                  <a:pt x="8622665" y="746675"/>
                </a:cubicBezTo>
                <a:close/>
                <a:moveTo>
                  <a:pt x="2641731" y="746818"/>
                </a:moveTo>
                <a:cubicBezTo>
                  <a:pt x="2631873" y="745961"/>
                  <a:pt x="2622157" y="740246"/>
                  <a:pt x="2613299" y="729673"/>
                </a:cubicBezTo>
                <a:cubicBezTo>
                  <a:pt x="2595582" y="708528"/>
                  <a:pt x="2595011" y="703956"/>
                  <a:pt x="2609870" y="680524"/>
                </a:cubicBezTo>
                <a:cubicBezTo>
                  <a:pt x="2619014" y="665094"/>
                  <a:pt x="2624729" y="661665"/>
                  <a:pt x="2641302" y="661665"/>
                </a:cubicBezTo>
                <a:cubicBezTo>
                  <a:pt x="2680736" y="661665"/>
                  <a:pt x="2699595" y="707956"/>
                  <a:pt x="2671020" y="734817"/>
                </a:cubicBezTo>
                <a:cubicBezTo>
                  <a:pt x="2661591" y="743675"/>
                  <a:pt x="2651589" y="747675"/>
                  <a:pt x="2641731" y="746818"/>
                </a:cubicBezTo>
                <a:close/>
                <a:moveTo>
                  <a:pt x="6502266" y="746818"/>
                </a:moveTo>
                <a:cubicBezTo>
                  <a:pt x="6492408" y="747675"/>
                  <a:pt x="6482406" y="743675"/>
                  <a:pt x="6472977" y="734817"/>
                </a:cubicBezTo>
                <a:cubicBezTo>
                  <a:pt x="6444402" y="707956"/>
                  <a:pt x="6463261" y="661665"/>
                  <a:pt x="6502695" y="661665"/>
                </a:cubicBezTo>
                <a:cubicBezTo>
                  <a:pt x="6519268" y="661665"/>
                  <a:pt x="6524983" y="665094"/>
                  <a:pt x="6534127" y="680524"/>
                </a:cubicBezTo>
                <a:cubicBezTo>
                  <a:pt x="6548986" y="703956"/>
                  <a:pt x="6548415" y="708528"/>
                  <a:pt x="6530698" y="729673"/>
                </a:cubicBezTo>
                <a:cubicBezTo>
                  <a:pt x="6521840" y="740246"/>
                  <a:pt x="6512124" y="745961"/>
                  <a:pt x="6502266" y="746818"/>
                </a:cubicBezTo>
                <a:close/>
                <a:moveTo>
                  <a:pt x="4100683" y="747175"/>
                </a:moveTo>
                <a:cubicBezTo>
                  <a:pt x="4090610" y="747961"/>
                  <a:pt x="4080609" y="743675"/>
                  <a:pt x="4071750" y="734245"/>
                </a:cubicBezTo>
                <a:cubicBezTo>
                  <a:pt x="4056891" y="718815"/>
                  <a:pt x="4055177" y="692526"/>
                  <a:pt x="4068321" y="674238"/>
                </a:cubicBezTo>
                <a:cubicBezTo>
                  <a:pt x="4082037" y="654235"/>
                  <a:pt x="4117470" y="656521"/>
                  <a:pt x="4132901" y="678238"/>
                </a:cubicBezTo>
                <a:cubicBezTo>
                  <a:pt x="4148331" y="699955"/>
                  <a:pt x="4147760" y="708528"/>
                  <a:pt x="4130043" y="729673"/>
                </a:cubicBezTo>
                <a:cubicBezTo>
                  <a:pt x="4120899" y="740531"/>
                  <a:pt x="4110755" y="746389"/>
                  <a:pt x="4100683" y="747175"/>
                </a:cubicBezTo>
                <a:close/>
                <a:moveTo>
                  <a:pt x="5043314" y="747175"/>
                </a:moveTo>
                <a:cubicBezTo>
                  <a:pt x="5033242" y="746389"/>
                  <a:pt x="5023098" y="740531"/>
                  <a:pt x="5013954" y="729673"/>
                </a:cubicBezTo>
                <a:cubicBezTo>
                  <a:pt x="4996237" y="708528"/>
                  <a:pt x="4995666" y="699955"/>
                  <a:pt x="5011096" y="678238"/>
                </a:cubicBezTo>
                <a:cubicBezTo>
                  <a:pt x="5026527" y="656521"/>
                  <a:pt x="5061960" y="654235"/>
                  <a:pt x="5075676" y="674238"/>
                </a:cubicBezTo>
                <a:cubicBezTo>
                  <a:pt x="5088820" y="692526"/>
                  <a:pt x="5087106" y="718815"/>
                  <a:pt x="5072247" y="734245"/>
                </a:cubicBezTo>
                <a:cubicBezTo>
                  <a:pt x="5063388" y="743675"/>
                  <a:pt x="5053387" y="747961"/>
                  <a:pt x="5043314" y="747175"/>
                </a:cubicBezTo>
                <a:close/>
                <a:moveTo>
                  <a:pt x="1586268" y="747393"/>
                </a:moveTo>
                <a:cubicBezTo>
                  <a:pt x="1570266" y="747393"/>
                  <a:pt x="1558836" y="743964"/>
                  <a:pt x="1553121" y="737678"/>
                </a:cubicBezTo>
                <a:cubicBezTo>
                  <a:pt x="1533690" y="714818"/>
                  <a:pt x="1531404" y="704531"/>
                  <a:pt x="1542262" y="683957"/>
                </a:cubicBezTo>
                <a:cubicBezTo>
                  <a:pt x="1561693" y="647381"/>
                  <a:pt x="1608556" y="649095"/>
                  <a:pt x="1626273" y="686814"/>
                </a:cubicBezTo>
                <a:cubicBezTo>
                  <a:pt x="1635417" y="705674"/>
                  <a:pt x="1635417" y="707388"/>
                  <a:pt x="1623415" y="726819"/>
                </a:cubicBezTo>
                <a:cubicBezTo>
                  <a:pt x="1611985" y="745107"/>
                  <a:pt x="1607985" y="747393"/>
                  <a:pt x="1586268" y="747393"/>
                </a:cubicBezTo>
                <a:close/>
                <a:moveTo>
                  <a:pt x="7557729" y="747393"/>
                </a:moveTo>
                <a:cubicBezTo>
                  <a:pt x="7536012" y="747393"/>
                  <a:pt x="7532012" y="745107"/>
                  <a:pt x="7520582" y="726819"/>
                </a:cubicBezTo>
                <a:cubicBezTo>
                  <a:pt x="7508580" y="707388"/>
                  <a:pt x="7508580" y="705674"/>
                  <a:pt x="7517724" y="686814"/>
                </a:cubicBezTo>
                <a:cubicBezTo>
                  <a:pt x="7535441" y="649095"/>
                  <a:pt x="7582304" y="647381"/>
                  <a:pt x="7601735" y="683957"/>
                </a:cubicBezTo>
                <a:cubicBezTo>
                  <a:pt x="7612593" y="704531"/>
                  <a:pt x="7610307" y="714818"/>
                  <a:pt x="7590876" y="737678"/>
                </a:cubicBezTo>
                <a:cubicBezTo>
                  <a:pt x="7585161" y="743964"/>
                  <a:pt x="7573731" y="747393"/>
                  <a:pt x="7557729" y="747393"/>
                </a:cubicBezTo>
                <a:close/>
                <a:moveTo>
                  <a:pt x="657935" y="747604"/>
                </a:moveTo>
                <a:cubicBezTo>
                  <a:pt x="647645" y="747104"/>
                  <a:pt x="637073" y="741103"/>
                  <a:pt x="627644" y="729673"/>
                </a:cubicBezTo>
                <a:cubicBezTo>
                  <a:pt x="609927" y="708527"/>
                  <a:pt x="609355" y="699955"/>
                  <a:pt x="624786" y="678238"/>
                </a:cubicBezTo>
                <a:cubicBezTo>
                  <a:pt x="633931" y="665665"/>
                  <a:pt x="640787" y="661664"/>
                  <a:pt x="656219" y="661664"/>
                </a:cubicBezTo>
                <a:cubicBezTo>
                  <a:pt x="694508" y="661664"/>
                  <a:pt x="711653" y="701098"/>
                  <a:pt x="686506" y="732530"/>
                </a:cubicBezTo>
                <a:cubicBezTo>
                  <a:pt x="678220" y="743103"/>
                  <a:pt x="668215" y="748104"/>
                  <a:pt x="657935" y="747604"/>
                </a:cubicBezTo>
                <a:close/>
                <a:moveTo>
                  <a:pt x="8486062" y="747604"/>
                </a:moveTo>
                <a:cubicBezTo>
                  <a:pt x="8475782" y="748104"/>
                  <a:pt x="8465777" y="743103"/>
                  <a:pt x="8457491" y="732530"/>
                </a:cubicBezTo>
                <a:cubicBezTo>
                  <a:pt x="8432344" y="701098"/>
                  <a:pt x="8449489" y="661664"/>
                  <a:pt x="8487778" y="661664"/>
                </a:cubicBezTo>
                <a:cubicBezTo>
                  <a:pt x="8503210" y="661664"/>
                  <a:pt x="8510066" y="665665"/>
                  <a:pt x="8519211" y="678238"/>
                </a:cubicBezTo>
                <a:cubicBezTo>
                  <a:pt x="8534642" y="699955"/>
                  <a:pt x="8534070" y="708527"/>
                  <a:pt x="8516353" y="729673"/>
                </a:cubicBezTo>
                <a:cubicBezTo>
                  <a:pt x="8506924" y="741103"/>
                  <a:pt x="8496352" y="747104"/>
                  <a:pt x="8486062" y="747604"/>
                </a:cubicBezTo>
                <a:close/>
                <a:moveTo>
                  <a:pt x="127843" y="844285"/>
                </a:moveTo>
                <a:cubicBezTo>
                  <a:pt x="121556" y="844285"/>
                  <a:pt x="116411" y="841999"/>
                  <a:pt x="116411" y="838570"/>
                </a:cubicBezTo>
                <a:cubicBezTo>
                  <a:pt x="116411" y="835713"/>
                  <a:pt x="121556" y="832855"/>
                  <a:pt x="127843" y="832855"/>
                </a:cubicBezTo>
                <a:cubicBezTo>
                  <a:pt x="134132" y="832855"/>
                  <a:pt x="139276" y="835713"/>
                  <a:pt x="139276" y="838570"/>
                </a:cubicBezTo>
                <a:cubicBezTo>
                  <a:pt x="139276" y="841999"/>
                  <a:pt x="134132" y="844285"/>
                  <a:pt x="127843" y="844285"/>
                </a:cubicBezTo>
                <a:close/>
                <a:moveTo>
                  <a:pt x="3171962" y="844285"/>
                </a:moveTo>
                <a:cubicBezTo>
                  <a:pt x="3167390" y="844285"/>
                  <a:pt x="3163389" y="841999"/>
                  <a:pt x="3163389" y="838570"/>
                </a:cubicBezTo>
                <a:cubicBezTo>
                  <a:pt x="3163389" y="835713"/>
                  <a:pt x="3167390" y="832855"/>
                  <a:pt x="3171962" y="832855"/>
                </a:cubicBezTo>
                <a:cubicBezTo>
                  <a:pt x="3176534" y="832855"/>
                  <a:pt x="3180535" y="835713"/>
                  <a:pt x="3180535" y="838570"/>
                </a:cubicBezTo>
                <a:cubicBezTo>
                  <a:pt x="3180535" y="841999"/>
                  <a:pt x="3176534" y="844285"/>
                  <a:pt x="3171962" y="844285"/>
                </a:cubicBezTo>
                <a:close/>
                <a:moveTo>
                  <a:pt x="5972035" y="844285"/>
                </a:moveTo>
                <a:cubicBezTo>
                  <a:pt x="5967463" y="844285"/>
                  <a:pt x="5963462" y="841999"/>
                  <a:pt x="5963462" y="838570"/>
                </a:cubicBezTo>
                <a:cubicBezTo>
                  <a:pt x="5963462" y="835713"/>
                  <a:pt x="5967463" y="832855"/>
                  <a:pt x="5972035" y="832855"/>
                </a:cubicBezTo>
                <a:cubicBezTo>
                  <a:pt x="5976607" y="832855"/>
                  <a:pt x="5980608" y="835713"/>
                  <a:pt x="5980608" y="838570"/>
                </a:cubicBezTo>
                <a:cubicBezTo>
                  <a:pt x="5980608" y="841999"/>
                  <a:pt x="5976607" y="844285"/>
                  <a:pt x="5972035" y="844285"/>
                </a:cubicBezTo>
                <a:close/>
                <a:moveTo>
                  <a:pt x="9016154" y="844285"/>
                </a:moveTo>
                <a:cubicBezTo>
                  <a:pt x="9009865" y="844285"/>
                  <a:pt x="9004721" y="841999"/>
                  <a:pt x="9004721" y="838570"/>
                </a:cubicBezTo>
                <a:cubicBezTo>
                  <a:pt x="9004721" y="835713"/>
                  <a:pt x="9009865" y="832855"/>
                  <a:pt x="9016154" y="832855"/>
                </a:cubicBezTo>
                <a:cubicBezTo>
                  <a:pt x="9022441" y="832855"/>
                  <a:pt x="9027586" y="835713"/>
                  <a:pt x="9027586" y="838570"/>
                </a:cubicBezTo>
                <a:cubicBezTo>
                  <a:pt x="9027586" y="841999"/>
                  <a:pt x="9022441" y="844285"/>
                  <a:pt x="9016154" y="844285"/>
                </a:cubicBezTo>
                <a:close/>
                <a:moveTo>
                  <a:pt x="393167" y="849869"/>
                </a:moveTo>
                <a:cubicBezTo>
                  <a:pt x="385736" y="849869"/>
                  <a:pt x="378305" y="848012"/>
                  <a:pt x="376018" y="844297"/>
                </a:cubicBezTo>
                <a:cubicBezTo>
                  <a:pt x="370874" y="836296"/>
                  <a:pt x="383450" y="815722"/>
                  <a:pt x="393167" y="815722"/>
                </a:cubicBezTo>
                <a:cubicBezTo>
                  <a:pt x="402886" y="815722"/>
                  <a:pt x="415459" y="836296"/>
                  <a:pt x="410316" y="844297"/>
                </a:cubicBezTo>
                <a:cubicBezTo>
                  <a:pt x="408029" y="848012"/>
                  <a:pt x="400598" y="849869"/>
                  <a:pt x="393167" y="849869"/>
                </a:cubicBezTo>
                <a:close/>
                <a:moveTo>
                  <a:pt x="8750830" y="849869"/>
                </a:moveTo>
                <a:cubicBezTo>
                  <a:pt x="8743399" y="849869"/>
                  <a:pt x="8735968" y="848012"/>
                  <a:pt x="8733681" y="844297"/>
                </a:cubicBezTo>
                <a:cubicBezTo>
                  <a:pt x="8728538" y="836296"/>
                  <a:pt x="8741111" y="815722"/>
                  <a:pt x="8750830" y="815722"/>
                </a:cubicBezTo>
                <a:cubicBezTo>
                  <a:pt x="8760547" y="815722"/>
                  <a:pt x="8773123" y="836296"/>
                  <a:pt x="8767979" y="844297"/>
                </a:cubicBezTo>
                <a:cubicBezTo>
                  <a:pt x="8765692" y="848012"/>
                  <a:pt x="8758261" y="849869"/>
                  <a:pt x="8750830" y="849869"/>
                </a:cubicBezTo>
                <a:close/>
                <a:moveTo>
                  <a:pt x="789665" y="849938"/>
                </a:moveTo>
                <a:cubicBezTo>
                  <a:pt x="783736" y="849866"/>
                  <a:pt x="777735" y="848009"/>
                  <a:pt x="775449" y="844294"/>
                </a:cubicBezTo>
                <a:cubicBezTo>
                  <a:pt x="770305" y="835722"/>
                  <a:pt x="783449" y="815719"/>
                  <a:pt x="792022" y="819148"/>
                </a:cubicBezTo>
                <a:cubicBezTo>
                  <a:pt x="801738" y="823149"/>
                  <a:pt x="808025" y="837436"/>
                  <a:pt x="803452" y="844866"/>
                </a:cubicBezTo>
                <a:cubicBezTo>
                  <a:pt x="801452" y="848295"/>
                  <a:pt x="795595" y="850009"/>
                  <a:pt x="789665" y="849938"/>
                </a:cubicBezTo>
                <a:close/>
                <a:moveTo>
                  <a:pt x="8354332" y="849938"/>
                </a:moveTo>
                <a:cubicBezTo>
                  <a:pt x="8348402" y="850009"/>
                  <a:pt x="8342545" y="848295"/>
                  <a:pt x="8340545" y="844866"/>
                </a:cubicBezTo>
                <a:cubicBezTo>
                  <a:pt x="8335972" y="837436"/>
                  <a:pt x="8342259" y="823149"/>
                  <a:pt x="8351975" y="819148"/>
                </a:cubicBezTo>
                <a:cubicBezTo>
                  <a:pt x="8360548" y="815719"/>
                  <a:pt x="8373692" y="835722"/>
                  <a:pt x="8368548" y="844294"/>
                </a:cubicBezTo>
                <a:cubicBezTo>
                  <a:pt x="8366262" y="848009"/>
                  <a:pt x="8360261" y="849866"/>
                  <a:pt x="8354332" y="849938"/>
                </a:cubicBezTo>
                <a:close/>
                <a:moveTo>
                  <a:pt x="3043577" y="849999"/>
                </a:moveTo>
                <a:cubicBezTo>
                  <a:pt x="3040720" y="849999"/>
                  <a:pt x="3036719" y="847142"/>
                  <a:pt x="3034433" y="843713"/>
                </a:cubicBezTo>
                <a:cubicBezTo>
                  <a:pt x="3028718" y="833997"/>
                  <a:pt x="3041863" y="823139"/>
                  <a:pt x="3049864" y="831140"/>
                </a:cubicBezTo>
                <a:cubicBezTo>
                  <a:pt x="3056722" y="837998"/>
                  <a:pt x="3052150" y="849999"/>
                  <a:pt x="3043577" y="849999"/>
                </a:cubicBezTo>
                <a:close/>
                <a:moveTo>
                  <a:pt x="6100420" y="849999"/>
                </a:moveTo>
                <a:cubicBezTo>
                  <a:pt x="6091847" y="849999"/>
                  <a:pt x="6087275" y="837998"/>
                  <a:pt x="6094133" y="831140"/>
                </a:cubicBezTo>
                <a:cubicBezTo>
                  <a:pt x="6102134" y="823139"/>
                  <a:pt x="6115279" y="833997"/>
                  <a:pt x="6109564" y="843713"/>
                </a:cubicBezTo>
                <a:cubicBezTo>
                  <a:pt x="6107278" y="847142"/>
                  <a:pt x="6103277" y="849999"/>
                  <a:pt x="6100420" y="849999"/>
                </a:cubicBezTo>
                <a:close/>
                <a:moveTo>
                  <a:pt x="2378827" y="850003"/>
                </a:moveTo>
                <a:cubicBezTo>
                  <a:pt x="2372541" y="850003"/>
                  <a:pt x="2370255" y="846003"/>
                  <a:pt x="2371398" y="837430"/>
                </a:cubicBezTo>
                <a:cubicBezTo>
                  <a:pt x="2372541" y="830001"/>
                  <a:pt x="2375970" y="824286"/>
                  <a:pt x="2378827" y="824286"/>
                </a:cubicBezTo>
                <a:cubicBezTo>
                  <a:pt x="2382256" y="824286"/>
                  <a:pt x="2385114" y="830001"/>
                  <a:pt x="2386257" y="837430"/>
                </a:cubicBezTo>
                <a:cubicBezTo>
                  <a:pt x="2387400" y="846003"/>
                  <a:pt x="2385114" y="850003"/>
                  <a:pt x="2378827" y="850003"/>
                </a:cubicBezTo>
                <a:close/>
                <a:moveTo>
                  <a:pt x="6765170" y="850003"/>
                </a:moveTo>
                <a:cubicBezTo>
                  <a:pt x="6758883" y="850003"/>
                  <a:pt x="6756597" y="846003"/>
                  <a:pt x="6757740" y="837430"/>
                </a:cubicBezTo>
                <a:cubicBezTo>
                  <a:pt x="6758883" y="830001"/>
                  <a:pt x="6761741" y="824286"/>
                  <a:pt x="6765170" y="824286"/>
                </a:cubicBezTo>
                <a:cubicBezTo>
                  <a:pt x="6768027" y="824286"/>
                  <a:pt x="6771456" y="830001"/>
                  <a:pt x="6772599" y="837430"/>
                </a:cubicBezTo>
                <a:cubicBezTo>
                  <a:pt x="6773742" y="846003"/>
                  <a:pt x="6771456" y="850003"/>
                  <a:pt x="6765170" y="850003"/>
                </a:cubicBezTo>
                <a:close/>
                <a:moveTo>
                  <a:pt x="4234635" y="854222"/>
                </a:moveTo>
                <a:cubicBezTo>
                  <a:pt x="4229277" y="855008"/>
                  <a:pt x="4223848" y="852865"/>
                  <a:pt x="4219562" y="847722"/>
                </a:cubicBezTo>
                <a:cubicBezTo>
                  <a:pt x="4209846" y="836292"/>
                  <a:pt x="4217276" y="815718"/>
                  <a:pt x="4229849" y="815718"/>
                </a:cubicBezTo>
                <a:cubicBezTo>
                  <a:pt x="4245851" y="815718"/>
                  <a:pt x="4256709" y="831720"/>
                  <a:pt x="4249280" y="843150"/>
                </a:cubicBezTo>
                <a:cubicBezTo>
                  <a:pt x="4245280" y="849722"/>
                  <a:pt x="4239993" y="853437"/>
                  <a:pt x="4234635" y="854222"/>
                </a:cubicBezTo>
                <a:close/>
                <a:moveTo>
                  <a:pt x="4909362" y="854222"/>
                </a:moveTo>
                <a:cubicBezTo>
                  <a:pt x="4904004" y="853437"/>
                  <a:pt x="4898717" y="849722"/>
                  <a:pt x="4894717" y="843150"/>
                </a:cubicBezTo>
                <a:cubicBezTo>
                  <a:pt x="4887288" y="831720"/>
                  <a:pt x="4898146" y="815718"/>
                  <a:pt x="4914148" y="815718"/>
                </a:cubicBezTo>
                <a:cubicBezTo>
                  <a:pt x="4926721" y="815718"/>
                  <a:pt x="4934151" y="836292"/>
                  <a:pt x="4924435" y="847722"/>
                </a:cubicBezTo>
                <a:cubicBezTo>
                  <a:pt x="4920149" y="852865"/>
                  <a:pt x="4914720" y="855008"/>
                  <a:pt x="4909362" y="854222"/>
                </a:cubicBezTo>
                <a:close/>
                <a:moveTo>
                  <a:pt x="1057697" y="855007"/>
                </a:moveTo>
                <a:cubicBezTo>
                  <a:pt x="1053198" y="856007"/>
                  <a:pt x="1047913" y="854578"/>
                  <a:pt x="1041912" y="850578"/>
                </a:cubicBezTo>
                <a:cubicBezTo>
                  <a:pt x="1030482" y="843720"/>
                  <a:pt x="1035627" y="819146"/>
                  <a:pt x="1048769" y="816860"/>
                </a:cubicBezTo>
                <a:cubicBezTo>
                  <a:pt x="1064197" y="813431"/>
                  <a:pt x="1076196" y="831147"/>
                  <a:pt x="1068768" y="844863"/>
                </a:cubicBezTo>
                <a:cubicBezTo>
                  <a:pt x="1065911" y="850578"/>
                  <a:pt x="1062197" y="854007"/>
                  <a:pt x="1057697" y="855007"/>
                </a:cubicBezTo>
                <a:close/>
                <a:moveTo>
                  <a:pt x="8086300" y="855007"/>
                </a:moveTo>
                <a:cubicBezTo>
                  <a:pt x="8081800" y="854007"/>
                  <a:pt x="8078086" y="850578"/>
                  <a:pt x="8075229" y="844863"/>
                </a:cubicBezTo>
                <a:cubicBezTo>
                  <a:pt x="8067801" y="831147"/>
                  <a:pt x="8079800" y="813431"/>
                  <a:pt x="8095228" y="816860"/>
                </a:cubicBezTo>
                <a:cubicBezTo>
                  <a:pt x="8108370" y="819146"/>
                  <a:pt x="8113515" y="843720"/>
                  <a:pt x="8102085" y="850578"/>
                </a:cubicBezTo>
                <a:cubicBezTo>
                  <a:pt x="8096084" y="854578"/>
                  <a:pt x="8090799" y="856007"/>
                  <a:pt x="8086300" y="855007"/>
                </a:cubicBezTo>
                <a:close/>
                <a:moveTo>
                  <a:pt x="2646944" y="855364"/>
                </a:moveTo>
                <a:cubicBezTo>
                  <a:pt x="2639586" y="855292"/>
                  <a:pt x="2631585" y="852578"/>
                  <a:pt x="2627013" y="847149"/>
                </a:cubicBezTo>
                <a:cubicBezTo>
                  <a:pt x="2615583" y="833433"/>
                  <a:pt x="2622441" y="818574"/>
                  <a:pt x="2641872" y="816859"/>
                </a:cubicBezTo>
                <a:cubicBezTo>
                  <a:pt x="2656160" y="815716"/>
                  <a:pt x="2660732" y="817431"/>
                  <a:pt x="2663018" y="827146"/>
                </a:cubicBezTo>
                <a:cubicBezTo>
                  <a:pt x="2664732" y="834004"/>
                  <a:pt x="2664732" y="843148"/>
                  <a:pt x="2663018" y="847720"/>
                </a:cubicBezTo>
                <a:cubicBezTo>
                  <a:pt x="2661018" y="852863"/>
                  <a:pt x="2654303" y="855435"/>
                  <a:pt x="2646944" y="855364"/>
                </a:cubicBezTo>
                <a:close/>
                <a:moveTo>
                  <a:pt x="6497053" y="855364"/>
                </a:moveTo>
                <a:cubicBezTo>
                  <a:pt x="6489694" y="855435"/>
                  <a:pt x="6482979" y="852863"/>
                  <a:pt x="6480979" y="847720"/>
                </a:cubicBezTo>
                <a:cubicBezTo>
                  <a:pt x="6479265" y="843148"/>
                  <a:pt x="6479265" y="834004"/>
                  <a:pt x="6480979" y="827146"/>
                </a:cubicBezTo>
                <a:cubicBezTo>
                  <a:pt x="6483265" y="817431"/>
                  <a:pt x="6487837" y="815716"/>
                  <a:pt x="6502125" y="816859"/>
                </a:cubicBezTo>
                <a:cubicBezTo>
                  <a:pt x="6521556" y="818574"/>
                  <a:pt x="6528414" y="833433"/>
                  <a:pt x="6516984" y="847149"/>
                </a:cubicBezTo>
                <a:cubicBezTo>
                  <a:pt x="6512412" y="852578"/>
                  <a:pt x="6504411" y="855292"/>
                  <a:pt x="6497053" y="855364"/>
                </a:cubicBezTo>
                <a:close/>
                <a:moveTo>
                  <a:pt x="4364515" y="855718"/>
                </a:moveTo>
                <a:cubicBezTo>
                  <a:pt x="4361658" y="855718"/>
                  <a:pt x="4355371" y="853432"/>
                  <a:pt x="4351371" y="850575"/>
                </a:cubicBezTo>
                <a:cubicBezTo>
                  <a:pt x="4346799" y="848289"/>
                  <a:pt x="4344513" y="839716"/>
                  <a:pt x="4345656" y="832287"/>
                </a:cubicBezTo>
                <a:cubicBezTo>
                  <a:pt x="4346799" y="821428"/>
                  <a:pt x="4350799" y="818571"/>
                  <a:pt x="4364515" y="818571"/>
                </a:cubicBezTo>
                <a:cubicBezTo>
                  <a:pt x="4378231" y="818571"/>
                  <a:pt x="4382232" y="821428"/>
                  <a:pt x="4383375" y="832287"/>
                </a:cubicBezTo>
                <a:cubicBezTo>
                  <a:pt x="4385661" y="845431"/>
                  <a:pt x="4377088" y="855718"/>
                  <a:pt x="4364515" y="855718"/>
                </a:cubicBezTo>
                <a:close/>
                <a:moveTo>
                  <a:pt x="4779482" y="855718"/>
                </a:moveTo>
                <a:cubicBezTo>
                  <a:pt x="4766909" y="855718"/>
                  <a:pt x="4758336" y="845431"/>
                  <a:pt x="4760622" y="832287"/>
                </a:cubicBezTo>
                <a:cubicBezTo>
                  <a:pt x="4761765" y="821428"/>
                  <a:pt x="4765766" y="818571"/>
                  <a:pt x="4779482" y="818571"/>
                </a:cubicBezTo>
                <a:cubicBezTo>
                  <a:pt x="4793198" y="818571"/>
                  <a:pt x="4797198" y="821428"/>
                  <a:pt x="4798341" y="832287"/>
                </a:cubicBezTo>
                <a:cubicBezTo>
                  <a:pt x="4799484" y="839716"/>
                  <a:pt x="4797198" y="848289"/>
                  <a:pt x="4792626" y="850575"/>
                </a:cubicBezTo>
                <a:cubicBezTo>
                  <a:pt x="4788626" y="853432"/>
                  <a:pt x="4782339" y="855718"/>
                  <a:pt x="4779482" y="855718"/>
                </a:cubicBezTo>
                <a:close/>
                <a:moveTo>
                  <a:pt x="2246593" y="861005"/>
                </a:moveTo>
                <a:cubicBezTo>
                  <a:pt x="2241878" y="860433"/>
                  <a:pt x="2237021" y="857147"/>
                  <a:pt x="2231591" y="851147"/>
                </a:cubicBezTo>
                <a:cubicBezTo>
                  <a:pt x="2218447" y="836859"/>
                  <a:pt x="2219590" y="823143"/>
                  <a:pt x="2233306" y="815714"/>
                </a:cubicBezTo>
                <a:cubicBezTo>
                  <a:pt x="2257309" y="803141"/>
                  <a:pt x="2280169" y="835145"/>
                  <a:pt x="2260738" y="854576"/>
                </a:cubicBezTo>
                <a:cubicBezTo>
                  <a:pt x="2255880" y="859433"/>
                  <a:pt x="2251308" y="861576"/>
                  <a:pt x="2246593" y="861005"/>
                </a:cubicBezTo>
                <a:close/>
                <a:moveTo>
                  <a:pt x="6897404" y="861005"/>
                </a:moveTo>
                <a:cubicBezTo>
                  <a:pt x="6892689" y="861576"/>
                  <a:pt x="6888117" y="859433"/>
                  <a:pt x="6883259" y="854576"/>
                </a:cubicBezTo>
                <a:cubicBezTo>
                  <a:pt x="6863828" y="835145"/>
                  <a:pt x="6886688" y="803141"/>
                  <a:pt x="6910691" y="815714"/>
                </a:cubicBezTo>
                <a:cubicBezTo>
                  <a:pt x="6924407" y="823143"/>
                  <a:pt x="6925550" y="836859"/>
                  <a:pt x="6912406" y="851147"/>
                </a:cubicBezTo>
                <a:cubicBezTo>
                  <a:pt x="6906976" y="857147"/>
                  <a:pt x="6902119" y="860433"/>
                  <a:pt x="6897404" y="861005"/>
                </a:cubicBezTo>
                <a:close/>
                <a:moveTo>
                  <a:pt x="521764" y="863719"/>
                </a:moveTo>
                <a:cubicBezTo>
                  <a:pt x="518265" y="862862"/>
                  <a:pt x="514692" y="860290"/>
                  <a:pt x="510119" y="855718"/>
                </a:cubicBezTo>
                <a:cubicBezTo>
                  <a:pt x="496404" y="842002"/>
                  <a:pt x="495835" y="831144"/>
                  <a:pt x="507833" y="819142"/>
                </a:cubicBezTo>
                <a:cubicBezTo>
                  <a:pt x="520406" y="806569"/>
                  <a:pt x="536409" y="807712"/>
                  <a:pt x="546697" y="822571"/>
                </a:cubicBezTo>
                <a:cubicBezTo>
                  <a:pt x="556412" y="836287"/>
                  <a:pt x="551269" y="851718"/>
                  <a:pt x="532980" y="861433"/>
                </a:cubicBezTo>
                <a:cubicBezTo>
                  <a:pt x="528693" y="863719"/>
                  <a:pt x="525264" y="864576"/>
                  <a:pt x="521764" y="863719"/>
                </a:cubicBezTo>
                <a:close/>
                <a:moveTo>
                  <a:pt x="8622233" y="863719"/>
                </a:moveTo>
                <a:cubicBezTo>
                  <a:pt x="8618733" y="864576"/>
                  <a:pt x="8615304" y="863719"/>
                  <a:pt x="8611017" y="861433"/>
                </a:cubicBezTo>
                <a:cubicBezTo>
                  <a:pt x="8592728" y="851718"/>
                  <a:pt x="8587585" y="836287"/>
                  <a:pt x="8597300" y="822571"/>
                </a:cubicBezTo>
                <a:cubicBezTo>
                  <a:pt x="8607588" y="807712"/>
                  <a:pt x="8623591" y="806569"/>
                  <a:pt x="8636164" y="819142"/>
                </a:cubicBezTo>
                <a:cubicBezTo>
                  <a:pt x="8648162" y="831144"/>
                  <a:pt x="8647593" y="842002"/>
                  <a:pt x="8633878" y="855718"/>
                </a:cubicBezTo>
                <a:cubicBezTo>
                  <a:pt x="8629305" y="860290"/>
                  <a:pt x="8625732" y="862862"/>
                  <a:pt x="8622233" y="863719"/>
                </a:cubicBezTo>
                <a:close/>
                <a:moveTo>
                  <a:pt x="1451530" y="866364"/>
                </a:moveTo>
                <a:cubicBezTo>
                  <a:pt x="1446458" y="866292"/>
                  <a:pt x="1441315" y="862577"/>
                  <a:pt x="1433885" y="855148"/>
                </a:cubicBezTo>
                <a:cubicBezTo>
                  <a:pt x="1427598" y="848862"/>
                  <a:pt x="1423598" y="839718"/>
                  <a:pt x="1425312" y="834574"/>
                </a:cubicBezTo>
                <a:cubicBezTo>
                  <a:pt x="1427027" y="830002"/>
                  <a:pt x="1428741" y="823716"/>
                  <a:pt x="1428741" y="821430"/>
                </a:cubicBezTo>
                <a:cubicBezTo>
                  <a:pt x="1428741" y="818572"/>
                  <a:pt x="1433885" y="813429"/>
                  <a:pt x="1440171" y="810000"/>
                </a:cubicBezTo>
                <a:cubicBezTo>
                  <a:pt x="1448744" y="805428"/>
                  <a:pt x="1455030" y="805999"/>
                  <a:pt x="1465889" y="813429"/>
                </a:cubicBezTo>
                <a:cubicBezTo>
                  <a:pt x="1483034" y="824859"/>
                  <a:pt x="1484177" y="840289"/>
                  <a:pt x="1468746" y="855720"/>
                </a:cubicBezTo>
                <a:cubicBezTo>
                  <a:pt x="1461603" y="862863"/>
                  <a:pt x="1456602" y="866435"/>
                  <a:pt x="1451530" y="866364"/>
                </a:cubicBezTo>
                <a:close/>
                <a:moveTo>
                  <a:pt x="7692467" y="866364"/>
                </a:moveTo>
                <a:cubicBezTo>
                  <a:pt x="7687395" y="866435"/>
                  <a:pt x="7682394" y="862863"/>
                  <a:pt x="7675251" y="855720"/>
                </a:cubicBezTo>
                <a:cubicBezTo>
                  <a:pt x="7659820" y="840289"/>
                  <a:pt x="7660963" y="824859"/>
                  <a:pt x="7678108" y="813429"/>
                </a:cubicBezTo>
                <a:cubicBezTo>
                  <a:pt x="7688967" y="805999"/>
                  <a:pt x="7695253" y="805428"/>
                  <a:pt x="7703826" y="810000"/>
                </a:cubicBezTo>
                <a:cubicBezTo>
                  <a:pt x="7710112" y="813429"/>
                  <a:pt x="7715256" y="818572"/>
                  <a:pt x="7715256" y="821430"/>
                </a:cubicBezTo>
                <a:cubicBezTo>
                  <a:pt x="7715256" y="823716"/>
                  <a:pt x="7716970" y="830002"/>
                  <a:pt x="7718685" y="834574"/>
                </a:cubicBezTo>
                <a:cubicBezTo>
                  <a:pt x="7720399" y="839718"/>
                  <a:pt x="7716399" y="848862"/>
                  <a:pt x="7710112" y="855148"/>
                </a:cubicBezTo>
                <a:cubicBezTo>
                  <a:pt x="7702682" y="862577"/>
                  <a:pt x="7697539" y="866292"/>
                  <a:pt x="7692467" y="866364"/>
                </a:cubicBezTo>
                <a:close/>
                <a:moveTo>
                  <a:pt x="1324294" y="866513"/>
                </a:moveTo>
                <a:cubicBezTo>
                  <a:pt x="1315507" y="868013"/>
                  <a:pt x="1306077" y="866870"/>
                  <a:pt x="1299219" y="862584"/>
                </a:cubicBezTo>
                <a:cubicBezTo>
                  <a:pt x="1295790" y="860298"/>
                  <a:pt x="1290646" y="851154"/>
                  <a:pt x="1288932" y="842582"/>
                </a:cubicBezTo>
                <a:cubicBezTo>
                  <a:pt x="1285503" y="830009"/>
                  <a:pt x="1287789" y="823151"/>
                  <a:pt x="1298076" y="812292"/>
                </a:cubicBezTo>
                <a:cubicBezTo>
                  <a:pt x="1314078" y="795147"/>
                  <a:pt x="1326079" y="795147"/>
                  <a:pt x="1342081" y="811721"/>
                </a:cubicBezTo>
                <a:cubicBezTo>
                  <a:pt x="1356940" y="827723"/>
                  <a:pt x="1357512" y="837438"/>
                  <a:pt x="1345510" y="854583"/>
                </a:cubicBezTo>
                <a:cubicBezTo>
                  <a:pt x="1341224" y="860869"/>
                  <a:pt x="1333080" y="865013"/>
                  <a:pt x="1324294" y="866513"/>
                </a:cubicBezTo>
                <a:close/>
                <a:moveTo>
                  <a:pt x="7819703" y="866513"/>
                </a:moveTo>
                <a:cubicBezTo>
                  <a:pt x="7810917" y="865013"/>
                  <a:pt x="7802773" y="860869"/>
                  <a:pt x="7798487" y="854583"/>
                </a:cubicBezTo>
                <a:cubicBezTo>
                  <a:pt x="7786485" y="837438"/>
                  <a:pt x="7787057" y="827723"/>
                  <a:pt x="7801916" y="811721"/>
                </a:cubicBezTo>
                <a:cubicBezTo>
                  <a:pt x="7817918" y="795147"/>
                  <a:pt x="7829919" y="795147"/>
                  <a:pt x="7845921" y="812292"/>
                </a:cubicBezTo>
                <a:cubicBezTo>
                  <a:pt x="7856208" y="823151"/>
                  <a:pt x="7858494" y="830009"/>
                  <a:pt x="7855065" y="842582"/>
                </a:cubicBezTo>
                <a:cubicBezTo>
                  <a:pt x="7853351" y="851154"/>
                  <a:pt x="7848207" y="860298"/>
                  <a:pt x="7844778" y="862584"/>
                </a:cubicBezTo>
                <a:cubicBezTo>
                  <a:pt x="7837920" y="866870"/>
                  <a:pt x="7828490" y="868013"/>
                  <a:pt x="7819703" y="866513"/>
                </a:cubicBezTo>
                <a:close/>
                <a:moveTo>
                  <a:pt x="2115000" y="866650"/>
                </a:moveTo>
                <a:cubicBezTo>
                  <a:pt x="2108070" y="867293"/>
                  <a:pt x="2100927" y="864007"/>
                  <a:pt x="2094640" y="856864"/>
                </a:cubicBezTo>
                <a:cubicBezTo>
                  <a:pt x="2081495" y="842576"/>
                  <a:pt x="2082638" y="825431"/>
                  <a:pt x="2096926" y="812287"/>
                </a:cubicBezTo>
                <a:cubicBezTo>
                  <a:pt x="2107784" y="802571"/>
                  <a:pt x="2110070" y="802571"/>
                  <a:pt x="2123786" y="810572"/>
                </a:cubicBezTo>
                <a:cubicBezTo>
                  <a:pt x="2142646" y="820859"/>
                  <a:pt x="2146075" y="834575"/>
                  <a:pt x="2134073" y="852863"/>
                </a:cubicBezTo>
                <a:cubicBezTo>
                  <a:pt x="2128644" y="861435"/>
                  <a:pt x="2121929" y="866007"/>
                  <a:pt x="2115000" y="866650"/>
                </a:cubicBezTo>
                <a:close/>
                <a:moveTo>
                  <a:pt x="7028997" y="866650"/>
                </a:moveTo>
                <a:cubicBezTo>
                  <a:pt x="7022068" y="866007"/>
                  <a:pt x="7015353" y="861435"/>
                  <a:pt x="7009924" y="852863"/>
                </a:cubicBezTo>
                <a:cubicBezTo>
                  <a:pt x="6997922" y="834575"/>
                  <a:pt x="7001351" y="820859"/>
                  <a:pt x="7020211" y="810572"/>
                </a:cubicBezTo>
                <a:cubicBezTo>
                  <a:pt x="7033927" y="802571"/>
                  <a:pt x="7036213" y="802571"/>
                  <a:pt x="7047071" y="812287"/>
                </a:cubicBezTo>
                <a:cubicBezTo>
                  <a:pt x="7061359" y="825431"/>
                  <a:pt x="7062502" y="842576"/>
                  <a:pt x="7049357" y="856864"/>
                </a:cubicBezTo>
                <a:cubicBezTo>
                  <a:pt x="7043070" y="864007"/>
                  <a:pt x="7035927" y="867293"/>
                  <a:pt x="7028997" y="866650"/>
                </a:cubicBezTo>
                <a:close/>
                <a:moveTo>
                  <a:pt x="655719" y="866799"/>
                </a:moveTo>
                <a:cubicBezTo>
                  <a:pt x="645647" y="867299"/>
                  <a:pt x="635931" y="865156"/>
                  <a:pt x="631071" y="860298"/>
                </a:cubicBezTo>
                <a:cubicBezTo>
                  <a:pt x="619070" y="848297"/>
                  <a:pt x="622500" y="817436"/>
                  <a:pt x="636788" y="807720"/>
                </a:cubicBezTo>
                <a:cubicBezTo>
                  <a:pt x="654503" y="795147"/>
                  <a:pt x="665931" y="796290"/>
                  <a:pt x="680221" y="811721"/>
                </a:cubicBezTo>
                <a:cubicBezTo>
                  <a:pt x="695650" y="827723"/>
                  <a:pt x="696222" y="844868"/>
                  <a:pt x="682505" y="857441"/>
                </a:cubicBezTo>
                <a:cubicBezTo>
                  <a:pt x="676217" y="863156"/>
                  <a:pt x="665788" y="866299"/>
                  <a:pt x="655719" y="866799"/>
                </a:cubicBezTo>
                <a:close/>
                <a:moveTo>
                  <a:pt x="8488278" y="866799"/>
                </a:moveTo>
                <a:cubicBezTo>
                  <a:pt x="8478209" y="866299"/>
                  <a:pt x="8467780" y="863156"/>
                  <a:pt x="8461492" y="857441"/>
                </a:cubicBezTo>
                <a:cubicBezTo>
                  <a:pt x="8447775" y="844868"/>
                  <a:pt x="8448347" y="827723"/>
                  <a:pt x="8463776" y="811721"/>
                </a:cubicBezTo>
                <a:cubicBezTo>
                  <a:pt x="8478066" y="796290"/>
                  <a:pt x="8489494" y="795147"/>
                  <a:pt x="8507209" y="807720"/>
                </a:cubicBezTo>
                <a:cubicBezTo>
                  <a:pt x="8521497" y="817436"/>
                  <a:pt x="8524927" y="848297"/>
                  <a:pt x="8512926" y="860298"/>
                </a:cubicBezTo>
                <a:cubicBezTo>
                  <a:pt x="8508066" y="865156"/>
                  <a:pt x="8498350" y="867299"/>
                  <a:pt x="8488278" y="866799"/>
                </a:cubicBezTo>
                <a:close/>
                <a:moveTo>
                  <a:pt x="3966235" y="867145"/>
                </a:moveTo>
                <a:cubicBezTo>
                  <a:pt x="3963949" y="867145"/>
                  <a:pt x="3957091" y="862002"/>
                  <a:pt x="3950804" y="855715"/>
                </a:cubicBezTo>
                <a:cubicBezTo>
                  <a:pt x="3944517" y="849429"/>
                  <a:pt x="3939374" y="840856"/>
                  <a:pt x="3939374" y="836284"/>
                </a:cubicBezTo>
                <a:cubicBezTo>
                  <a:pt x="3939374" y="824854"/>
                  <a:pt x="3955376" y="809995"/>
                  <a:pt x="3967949" y="809995"/>
                </a:cubicBezTo>
                <a:cubicBezTo>
                  <a:pt x="3979951" y="809995"/>
                  <a:pt x="3996524" y="824283"/>
                  <a:pt x="3996524" y="835141"/>
                </a:cubicBezTo>
                <a:cubicBezTo>
                  <a:pt x="3996524" y="842571"/>
                  <a:pt x="3973093" y="867145"/>
                  <a:pt x="3966235" y="867145"/>
                </a:cubicBezTo>
                <a:close/>
                <a:moveTo>
                  <a:pt x="4099182" y="867145"/>
                </a:moveTo>
                <a:cubicBezTo>
                  <a:pt x="4096324" y="867145"/>
                  <a:pt x="4090038" y="863145"/>
                  <a:pt x="4085466" y="858001"/>
                </a:cubicBezTo>
                <a:cubicBezTo>
                  <a:pt x="4068321" y="840856"/>
                  <a:pt x="4077465" y="809995"/>
                  <a:pt x="4099182" y="809995"/>
                </a:cubicBezTo>
                <a:cubicBezTo>
                  <a:pt x="4109469" y="809995"/>
                  <a:pt x="4127757" y="827140"/>
                  <a:pt x="4127757" y="836284"/>
                </a:cubicBezTo>
                <a:cubicBezTo>
                  <a:pt x="4127757" y="843714"/>
                  <a:pt x="4106040" y="867145"/>
                  <a:pt x="4099182" y="867145"/>
                </a:cubicBezTo>
                <a:close/>
                <a:moveTo>
                  <a:pt x="5044815" y="867145"/>
                </a:moveTo>
                <a:cubicBezTo>
                  <a:pt x="5037957" y="867145"/>
                  <a:pt x="5016240" y="843714"/>
                  <a:pt x="5016240" y="836284"/>
                </a:cubicBezTo>
                <a:cubicBezTo>
                  <a:pt x="5016240" y="827140"/>
                  <a:pt x="5034528" y="809995"/>
                  <a:pt x="5044815" y="809995"/>
                </a:cubicBezTo>
                <a:cubicBezTo>
                  <a:pt x="5066532" y="809995"/>
                  <a:pt x="5075676" y="840856"/>
                  <a:pt x="5058531" y="858001"/>
                </a:cubicBezTo>
                <a:cubicBezTo>
                  <a:pt x="5053959" y="863145"/>
                  <a:pt x="5047673" y="867145"/>
                  <a:pt x="5044815" y="867145"/>
                </a:cubicBezTo>
                <a:close/>
                <a:moveTo>
                  <a:pt x="5177762" y="867145"/>
                </a:moveTo>
                <a:cubicBezTo>
                  <a:pt x="5170904" y="867145"/>
                  <a:pt x="5147473" y="842571"/>
                  <a:pt x="5147473" y="835141"/>
                </a:cubicBezTo>
                <a:cubicBezTo>
                  <a:pt x="5147473" y="824283"/>
                  <a:pt x="5164046" y="809995"/>
                  <a:pt x="5176048" y="809995"/>
                </a:cubicBezTo>
                <a:cubicBezTo>
                  <a:pt x="5188621" y="809995"/>
                  <a:pt x="5204623" y="824854"/>
                  <a:pt x="5204623" y="836284"/>
                </a:cubicBezTo>
                <a:cubicBezTo>
                  <a:pt x="5204623" y="840856"/>
                  <a:pt x="5199480" y="849429"/>
                  <a:pt x="5193193" y="855715"/>
                </a:cubicBezTo>
                <a:cubicBezTo>
                  <a:pt x="5186906" y="862002"/>
                  <a:pt x="5180048" y="867145"/>
                  <a:pt x="5177762" y="867145"/>
                </a:cubicBezTo>
                <a:close/>
                <a:moveTo>
                  <a:pt x="920399" y="867151"/>
                </a:moveTo>
                <a:cubicBezTo>
                  <a:pt x="907834" y="867151"/>
                  <a:pt x="902119" y="863722"/>
                  <a:pt x="898120" y="852292"/>
                </a:cubicBezTo>
                <a:cubicBezTo>
                  <a:pt x="890112" y="831147"/>
                  <a:pt x="890683" y="824289"/>
                  <a:pt x="903831" y="812859"/>
                </a:cubicBezTo>
                <a:cubicBezTo>
                  <a:pt x="922118" y="796285"/>
                  <a:pt x="946118" y="807144"/>
                  <a:pt x="948405" y="831718"/>
                </a:cubicBezTo>
                <a:cubicBezTo>
                  <a:pt x="950692" y="855721"/>
                  <a:pt x="941549" y="867151"/>
                  <a:pt x="920399" y="867151"/>
                </a:cubicBezTo>
                <a:close/>
                <a:moveTo>
                  <a:pt x="8223598" y="867151"/>
                </a:moveTo>
                <a:cubicBezTo>
                  <a:pt x="8202448" y="867151"/>
                  <a:pt x="8193305" y="855721"/>
                  <a:pt x="8195592" y="831718"/>
                </a:cubicBezTo>
                <a:cubicBezTo>
                  <a:pt x="8197879" y="807144"/>
                  <a:pt x="8221879" y="796285"/>
                  <a:pt x="8240166" y="812859"/>
                </a:cubicBezTo>
                <a:cubicBezTo>
                  <a:pt x="8253314" y="824289"/>
                  <a:pt x="8253885" y="831147"/>
                  <a:pt x="8245877" y="852292"/>
                </a:cubicBezTo>
                <a:cubicBezTo>
                  <a:pt x="8241878" y="863722"/>
                  <a:pt x="8236163" y="867151"/>
                  <a:pt x="8223598" y="867151"/>
                </a:cubicBezTo>
                <a:close/>
                <a:moveTo>
                  <a:pt x="2911345" y="871938"/>
                </a:moveTo>
                <a:cubicBezTo>
                  <a:pt x="2905487" y="872581"/>
                  <a:pt x="2899486" y="870295"/>
                  <a:pt x="2890056" y="865438"/>
                </a:cubicBezTo>
                <a:cubicBezTo>
                  <a:pt x="2870054" y="855722"/>
                  <a:pt x="2864910" y="831148"/>
                  <a:pt x="2879198" y="812860"/>
                </a:cubicBezTo>
                <a:cubicBezTo>
                  <a:pt x="2893485" y="794572"/>
                  <a:pt x="2918631" y="794000"/>
                  <a:pt x="2935205" y="811145"/>
                </a:cubicBezTo>
                <a:cubicBezTo>
                  <a:pt x="2950635" y="828290"/>
                  <a:pt x="2949492" y="846578"/>
                  <a:pt x="2931776" y="860866"/>
                </a:cubicBezTo>
                <a:cubicBezTo>
                  <a:pt x="2922918" y="867724"/>
                  <a:pt x="2917203" y="871295"/>
                  <a:pt x="2911345" y="871938"/>
                </a:cubicBezTo>
                <a:close/>
                <a:moveTo>
                  <a:pt x="6232652" y="871938"/>
                </a:moveTo>
                <a:cubicBezTo>
                  <a:pt x="6226794" y="871295"/>
                  <a:pt x="6221079" y="867724"/>
                  <a:pt x="6212221" y="860866"/>
                </a:cubicBezTo>
                <a:cubicBezTo>
                  <a:pt x="6194505" y="846578"/>
                  <a:pt x="6193362" y="828290"/>
                  <a:pt x="6208792" y="811145"/>
                </a:cubicBezTo>
                <a:cubicBezTo>
                  <a:pt x="6225366" y="794000"/>
                  <a:pt x="6250512" y="794572"/>
                  <a:pt x="6264799" y="812860"/>
                </a:cubicBezTo>
                <a:cubicBezTo>
                  <a:pt x="6279087" y="831148"/>
                  <a:pt x="6273943" y="855722"/>
                  <a:pt x="6253941" y="865438"/>
                </a:cubicBezTo>
                <a:cubicBezTo>
                  <a:pt x="6244511" y="870295"/>
                  <a:pt x="6238510" y="872581"/>
                  <a:pt x="6232652" y="871938"/>
                </a:cubicBezTo>
                <a:close/>
                <a:moveTo>
                  <a:pt x="3570315" y="872153"/>
                </a:moveTo>
                <a:cubicBezTo>
                  <a:pt x="3564386" y="871724"/>
                  <a:pt x="3558242" y="868009"/>
                  <a:pt x="3549098" y="860866"/>
                </a:cubicBezTo>
                <a:cubicBezTo>
                  <a:pt x="3541097" y="854579"/>
                  <a:pt x="3534239" y="843149"/>
                  <a:pt x="3534239" y="836291"/>
                </a:cubicBezTo>
                <a:cubicBezTo>
                  <a:pt x="3534239" y="820861"/>
                  <a:pt x="3556528" y="798572"/>
                  <a:pt x="3572530" y="798572"/>
                </a:cubicBezTo>
                <a:cubicBezTo>
                  <a:pt x="3601105" y="798572"/>
                  <a:pt x="3614249" y="847150"/>
                  <a:pt x="3590246" y="863723"/>
                </a:cubicBezTo>
                <a:cubicBezTo>
                  <a:pt x="3581960" y="869724"/>
                  <a:pt x="3576245" y="872581"/>
                  <a:pt x="3570315" y="872153"/>
                </a:cubicBezTo>
                <a:close/>
                <a:moveTo>
                  <a:pt x="5573682" y="872153"/>
                </a:moveTo>
                <a:cubicBezTo>
                  <a:pt x="5567752" y="872581"/>
                  <a:pt x="5562037" y="869724"/>
                  <a:pt x="5553751" y="863723"/>
                </a:cubicBezTo>
                <a:cubicBezTo>
                  <a:pt x="5529748" y="847150"/>
                  <a:pt x="5542892" y="798572"/>
                  <a:pt x="5571467" y="798572"/>
                </a:cubicBezTo>
                <a:cubicBezTo>
                  <a:pt x="5587469" y="798572"/>
                  <a:pt x="5609758" y="820861"/>
                  <a:pt x="5609758" y="836291"/>
                </a:cubicBezTo>
                <a:cubicBezTo>
                  <a:pt x="5609758" y="843149"/>
                  <a:pt x="5602900" y="854579"/>
                  <a:pt x="5594899" y="860866"/>
                </a:cubicBezTo>
                <a:cubicBezTo>
                  <a:pt x="5585755" y="868009"/>
                  <a:pt x="5579611" y="871724"/>
                  <a:pt x="5573682" y="872153"/>
                </a:cubicBezTo>
                <a:close/>
                <a:moveTo>
                  <a:pt x="1718502" y="872223"/>
                </a:moveTo>
                <a:cubicBezTo>
                  <a:pt x="1712072" y="872866"/>
                  <a:pt x="1705786" y="869723"/>
                  <a:pt x="1698070" y="863151"/>
                </a:cubicBezTo>
                <a:cubicBezTo>
                  <a:pt x="1680354" y="847149"/>
                  <a:pt x="1678068" y="831147"/>
                  <a:pt x="1691784" y="814002"/>
                </a:cubicBezTo>
                <a:cubicBezTo>
                  <a:pt x="1706071" y="795143"/>
                  <a:pt x="1724931" y="794571"/>
                  <a:pt x="1741504" y="811716"/>
                </a:cubicBezTo>
                <a:cubicBezTo>
                  <a:pt x="1757506" y="828861"/>
                  <a:pt x="1757506" y="841434"/>
                  <a:pt x="1739790" y="858579"/>
                </a:cubicBezTo>
                <a:cubicBezTo>
                  <a:pt x="1731503" y="867151"/>
                  <a:pt x="1724931" y="871580"/>
                  <a:pt x="1718502" y="872223"/>
                </a:cubicBezTo>
                <a:close/>
                <a:moveTo>
                  <a:pt x="7425495" y="872223"/>
                </a:moveTo>
                <a:cubicBezTo>
                  <a:pt x="7419066" y="871580"/>
                  <a:pt x="7412494" y="867151"/>
                  <a:pt x="7404207" y="858579"/>
                </a:cubicBezTo>
                <a:cubicBezTo>
                  <a:pt x="7386491" y="841434"/>
                  <a:pt x="7386491" y="828861"/>
                  <a:pt x="7402493" y="811716"/>
                </a:cubicBezTo>
                <a:cubicBezTo>
                  <a:pt x="7419066" y="794571"/>
                  <a:pt x="7437926" y="795143"/>
                  <a:pt x="7452213" y="814002"/>
                </a:cubicBezTo>
                <a:cubicBezTo>
                  <a:pt x="7465929" y="831147"/>
                  <a:pt x="7463643" y="847149"/>
                  <a:pt x="7445927" y="863151"/>
                </a:cubicBezTo>
                <a:cubicBezTo>
                  <a:pt x="7438211" y="869723"/>
                  <a:pt x="7431925" y="872866"/>
                  <a:pt x="7425495" y="872223"/>
                </a:cubicBezTo>
                <a:close/>
                <a:moveTo>
                  <a:pt x="1982622" y="872295"/>
                </a:moveTo>
                <a:cubicBezTo>
                  <a:pt x="1974835" y="872152"/>
                  <a:pt x="1966549" y="868294"/>
                  <a:pt x="1957119" y="860865"/>
                </a:cubicBezTo>
                <a:cubicBezTo>
                  <a:pt x="1938831" y="846577"/>
                  <a:pt x="1938259" y="827146"/>
                  <a:pt x="1955404" y="811144"/>
                </a:cubicBezTo>
                <a:cubicBezTo>
                  <a:pt x="1972549" y="794571"/>
                  <a:pt x="1995981" y="795142"/>
                  <a:pt x="2007411" y="811144"/>
                </a:cubicBezTo>
                <a:cubicBezTo>
                  <a:pt x="2019984" y="828861"/>
                  <a:pt x="2018841" y="847720"/>
                  <a:pt x="2005125" y="861436"/>
                </a:cubicBezTo>
                <a:cubicBezTo>
                  <a:pt x="1997696" y="868865"/>
                  <a:pt x="1990409" y="872437"/>
                  <a:pt x="1982622" y="872295"/>
                </a:cubicBezTo>
                <a:close/>
                <a:moveTo>
                  <a:pt x="7161375" y="872295"/>
                </a:moveTo>
                <a:cubicBezTo>
                  <a:pt x="7153588" y="872437"/>
                  <a:pt x="7146301" y="868865"/>
                  <a:pt x="7138872" y="861436"/>
                </a:cubicBezTo>
                <a:cubicBezTo>
                  <a:pt x="7125156" y="847720"/>
                  <a:pt x="7124013" y="828861"/>
                  <a:pt x="7136586" y="811144"/>
                </a:cubicBezTo>
                <a:cubicBezTo>
                  <a:pt x="7148016" y="795142"/>
                  <a:pt x="7171448" y="794571"/>
                  <a:pt x="7188593" y="811144"/>
                </a:cubicBezTo>
                <a:cubicBezTo>
                  <a:pt x="7205738" y="827146"/>
                  <a:pt x="7205166" y="846577"/>
                  <a:pt x="7186878" y="860865"/>
                </a:cubicBezTo>
                <a:cubicBezTo>
                  <a:pt x="7177448" y="868294"/>
                  <a:pt x="7169162" y="872152"/>
                  <a:pt x="7161375" y="872295"/>
                </a:cubicBezTo>
                <a:close/>
                <a:moveTo>
                  <a:pt x="260232" y="872866"/>
                </a:moveTo>
                <a:cubicBezTo>
                  <a:pt x="253376" y="872866"/>
                  <a:pt x="242520" y="867722"/>
                  <a:pt x="236235" y="861436"/>
                </a:cubicBezTo>
                <a:cubicBezTo>
                  <a:pt x="213953" y="839147"/>
                  <a:pt x="228236" y="798570"/>
                  <a:pt x="258519" y="798570"/>
                </a:cubicBezTo>
                <a:cubicBezTo>
                  <a:pt x="276802" y="798570"/>
                  <a:pt x="299084" y="819716"/>
                  <a:pt x="299084" y="836290"/>
                </a:cubicBezTo>
                <a:cubicBezTo>
                  <a:pt x="299084" y="851720"/>
                  <a:pt x="276230" y="872866"/>
                  <a:pt x="260232" y="872866"/>
                </a:cubicBezTo>
                <a:close/>
                <a:moveTo>
                  <a:pt x="8883765" y="872866"/>
                </a:moveTo>
                <a:cubicBezTo>
                  <a:pt x="8867767" y="872866"/>
                  <a:pt x="8844913" y="851720"/>
                  <a:pt x="8844913" y="836290"/>
                </a:cubicBezTo>
                <a:cubicBezTo>
                  <a:pt x="8844913" y="819716"/>
                  <a:pt x="8867195" y="798570"/>
                  <a:pt x="8885478" y="798570"/>
                </a:cubicBezTo>
                <a:cubicBezTo>
                  <a:pt x="8915761" y="798570"/>
                  <a:pt x="8930044" y="839147"/>
                  <a:pt x="8907762" y="861436"/>
                </a:cubicBezTo>
                <a:cubicBezTo>
                  <a:pt x="8901477" y="867722"/>
                  <a:pt x="8890621" y="872866"/>
                  <a:pt x="8883765" y="872866"/>
                </a:cubicBezTo>
                <a:close/>
                <a:moveTo>
                  <a:pt x="3842072" y="873935"/>
                </a:moveTo>
                <a:cubicBezTo>
                  <a:pt x="3835428" y="875864"/>
                  <a:pt x="3828999" y="875149"/>
                  <a:pt x="3821284" y="872292"/>
                </a:cubicBezTo>
                <a:cubicBezTo>
                  <a:pt x="3814426" y="870006"/>
                  <a:pt x="3804710" y="861434"/>
                  <a:pt x="3799567" y="853433"/>
                </a:cubicBezTo>
                <a:cubicBezTo>
                  <a:pt x="3790423" y="839717"/>
                  <a:pt x="3790423" y="837431"/>
                  <a:pt x="3800710" y="820286"/>
                </a:cubicBezTo>
                <a:cubicBezTo>
                  <a:pt x="3814997" y="795711"/>
                  <a:pt x="3843001" y="791711"/>
                  <a:pt x="3863003" y="810570"/>
                </a:cubicBezTo>
                <a:cubicBezTo>
                  <a:pt x="3880148" y="826572"/>
                  <a:pt x="3880720" y="844860"/>
                  <a:pt x="3864146" y="859719"/>
                </a:cubicBezTo>
                <a:cubicBezTo>
                  <a:pt x="3855574" y="867434"/>
                  <a:pt x="3848716" y="872006"/>
                  <a:pt x="3842072" y="873935"/>
                </a:cubicBezTo>
                <a:close/>
                <a:moveTo>
                  <a:pt x="5301925" y="873935"/>
                </a:moveTo>
                <a:cubicBezTo>
                  <a:pt x="5295281" y="872006"/>
                  <a:pt x="5288423" y="867434"/>
                  <a:pt x="5279851" y="859719"/>
                </a:cubicBezTo>
                <a:cubicBezTo>
                  <a:pt x="5263277" y="844860"/>
                  <a:pt x="5263849" y="826572"/>
                  <a:pt x="5280994" y="810570"/>
                </a:cubicBezTo>
                <a:cubicBezTo>
                  <a:pt x="5300996" y="791711"/>
                  <a:pt x="5329000" y="795711"/>
                  <a:pt x="5343287" y="820286"/>
                </a:cubicBezTo>
                <a:cubicBezTo>
                  <a:pt x="5353574" y="837431"/>
                  <a:pt x="5353574" y="839717"/>
                  <a:pt x="5344430" y="853433"/>
                </a:cubicBezTo>
                <a:cubicBezTo>
                  <a:pt x="5339287" y="861434"/>
                  <a:pt x="5329571" y="870006"/>
                  <a:pt x="5322713" y="872292"/>
                </a:cubicBezTo>
                <a:cubicBezTo>
                  <a:pt x="5314998" y="875149"/>
                  <a:pt x="5308569" y="875864"/>
                  <a:pt x="5301925" y="873935"/>
                </a:cubicBezTo>
                <a:close/>
                <a:moveTo>
                  <a:pt x="0" y="875716"/>
                </a:moveTo>
                <a:lnTo>
                  <a:pt x="0" y="798952"/>
                </a:lnTo>
                <a:lnTo>
                  <a:pt x="15814" y="801639"/>
                </a:lnTo>
                <a:cubicBezTo>
                  <a:pt x="20460" y="803853"/>
                  <a:pt x="24034" y="807425"/>
                  <a:pt x="27465" y="812854"/>
                </a:cubicBezTo>
                <a:cubicBezTo>
                  <a:pt x="42880" y="836857"/>
                  <a:pt x="36613" y="857431"/>
                  <a:pt x="9736" y="871719"/>
                </a:cubicBezTo>
                <a:close/>
                <a:moveTo>
                  <a:pt x="9143999" y="875717"/>
                </a:moveTo>
                <a:lnTo>
                  <a:pt x="9134261" y="871719"/>
                </a:lnTo>
                <a:cubicBezTo>
                  <a:pt x="9107384" y="857431"/>
                  <a:pt x="9101117" y="836857"/>
                  <a:pt x="9116532" y="812854"/>
                </a:cubicBezTo>
                <a:cubicBezTo>
                  <a:pt x="9119962" y="807425"/>
                  <a:pt x="9123537" y="803853"/>
                  <a:pt x="9128182" y="801639"/>
                </a:cubicBezTo>
                <a:lnTo>
                  <a:pt x="9143999" y="798952"/>
                </a:lnTo>
                <a:close/>
                <a:moveTo>
                  <a:pt x="3434431" y="877576"/>
                </a:moveTo>
                <a:cubicBezTo>
                  <a:pt x="3429859" y="876862"/>
                  <a:pt x="3425287" y="872576"/>
                  <a:pt x="3415000" y="863718"/>
                </a:cubicBezTo>
                <a:cubicBezTo>
                  <a:pt x="3384139" y="838000"/>
                  <a:pt x="3397284" y="798567"/>
                  <a:pt x="3436717" y="798567"/>
                </a:cubicBezTo>
                <a:cubicBezTo>
                  <a:pt x="3481866" y="798567"/>
                  <a:pt x="3493867" y="849430"/>
                  <a:pt x="3453862" y="870004"/>
                </a:cubicBezTo>
                <a:cubicBezTo>
                  <a:pt x="3443575" y="875433"/>
                  <a:pt x="3439003" y="878291"/>
                  <a:pt x="3434431" y="877576"/>
                </a:cubicBezTo>
                <a:close/>
                <a:moveTo>
                  <a:pt x="5709566" y="877576"/>
                </a:moveTo>
                <a:cubicBezTo>
                  <a:pt x="5704994" y="878291"/>
                  <a:pt x="5700422" y="875433"/>
                  <a:pt x="5690135" y="870004"/>
                </a:cubicBezTo>
                <a:cubicBezTo>
                  <a:pt x="5650130" y="849430"/>
                  <a:pt x="5662131" y="798567"/>
                  <a:pt x="5707280" y="798567"/>
                </a:cubicBezTo>
                <a:cubicBezTo>
                  <a:pt x="5746713" y="798567"/>
                  <a:pt x="5759858" y="838000"/>
                  <a:pt x="5728997" y="863718"/>
                </a:cubicBezTo>
                <a:cubicBezTo>
                  <a:pt x="5718710" y="872576"/>
                  <a:pt x="5714138" y="876862"/>
                  <a:pt x="5709566" y="877576"/>
                </a:cubicBezTo>
                <a:close/>
                <a:moveTo>
                  <a:pt x="4496384" y="877791"/>
                </a:moveTo>
                <a:cubicBezTo>
                  <a:pt x="4492598" y="877291"/>
                  <a:pt x="4488312" y="874005"/>
                  <a:pt x="4477453" y="867147"/>
                </a:cubicBezTo>
                <a:cubicBezTo>
                  <a:pt x="4462022" y="858003"/>
                  <a:pt x="4458593" y="852288"/>
                  <a:pt x="4458593" y="836857"/>
                </a:cubicBezTo>
                <a:cubicBezTo>
                  <a:pt x="4458593" y="812283"/>
                  <a:pt x="4473452" y="798567"/>
                  <a:pt x="4500884" y="798567"/>
                </a:cubicBezTo>
                <a:cubicBezTo>
                  <a:pt x="4517458" y="798567"/>
                  <a:pt x="4523173" y="801424"/>
                  <a:pt x="4528316" y="812854"/>
                </a:cubicBezTo>
                <a:cubicBezTo>
                  <a:pt x="4531745" y="820855"/>
                  <a:pt x="4538032" y="827142"/>
                  <a:pt x="4542604" y="827142"/>
                </a:cubicBezTo>
                <a:cubicBezTo>
                  <a:pt x="4546604" y="827142"/>
                  <a:pt x="4550033" y="831142"/>
                  <a:pt x="4550033" y="835714"/>
                </a:cubicBezTo>
                <a:cubicBezTo>
                  <a:pt x="4550033" y="840286"/>
                  <a:pt x="4546604" y="844287"/>
                  <a:pt x="4542032" y="844287"/>
                </a:cubicBezTo>
                <a:cubicBezTo>
                  <a:pt x="4537460" y="844287"/>
                  <a:pt x="4532317" y="848859"/>
                  <a:pt x="4530031" y="854574"/>
                </a:cubicBezTo>
                <a:cubicBezTo>
                  <a:pt x="4528316" y="860860"/>
                  <a:pt x="4520315" y="868290"/>
                  <a:pt x="4512314" y="871719"/>
                </a:cubicBezTo>
                <a:cubicBezTo>
                  <a:pt x="4503456" y="876005"/>
                  <a:pt x="4500170" y="878291"/>
                  <a:pt x="4496384" y="877791"/>
                </a:cubicBezTo>
                <a:close/>
                <a:moveTo>
                  <a:pt x="4647613" y="877791"/>
                </a:moveTo>
                <a:cubicBezTo>
                  <a:pt x="4643827" y="878291"/>
                  <a:pt x="4640541" y="876005"/>
                  <a:pt x="4631683" y="871719"/>
                </a:cubicBezTo>
                <a:cubicBezTo>
                  <a:pt x="4623682" y="868290"/>
                  <a:pt x="4615681" y="860860"/>
                  <a:pt x="4613966" y="854574"/>
                </a:cubicBezTo>
                <a:cubicBezTo>
                  <a:pt x="4611680" y="848859"/>
                  <a:pt x="4606537" y="844287"/>
                  <a:pt x="4601965" y="844287"/>
                </a:cubicBezTo>
                <a:cubicBezTo>
                  <a:pt x="4597393" y="844287"/>
                  <a:pt x="4593964" y="840286"/>
                  <a:pt x="4593964" y="835714"/>
                </a:cubicBezTo>
                <a:cubicBezTo>
                  <a:pt x="4593964" y="831142"/>
                  <a:pt x="4597393" y="827142"/>
                  <a:pt x="4601393" y="827142"/>
                </a:cubicBezTo>
                <a:cubicBezTo>
                  <a:pt x="4605965" y="827142"/>
                  <a:pt x="4612252" y="820855"/>
                  <a:pt x="4615681" y="812854"/>
                </a:cubicBezTo>
                <a:cubicBezTo>
                  <a:pt x="4620824" y="801424"/>
                  <a:pt x="4626539" y="798567"/>
                  <a:pt x="4643113" y="798567"/>
                </a:cubicBezTo>
                <a:cubicBezTo>
                  <a:pt x="4670545" y="798567"/>
                  <a:pt x="4685404" y="812283"/>
                  <a:pt x="4685404" y="836857"/>
                </a:cubicBezTo>
                <a:cubicBezTo>
                  <a:pt x="4685404" y="852288"/>
                  <a:pt x="4681975" y="858003"/>
                  <a:pt x="4666544" y="867147"/>
                </a:cubicBezTo>
                <a:cubicBezTo>
                  <a:pt x="4655685" y="874005"/>
                  <a:pt x="4651399" y="877291"/>
                  <a:pt x="4647613" y="877791"/>
                </a:cubicBezTo>
                <a:close/>
                <a:moveTo>
                  <a:pt x="2775682" y="877794"/>
                </a:moveTo>
                <a:cubicBezTo>
                  <a:pt x="2767967" y="877865"/>
                  <a:pt x="2760252" y="874293"/>
                  <a:pt x="2750822" y="867150"/>
                </a:cubicBezTo>
                <a:cubicBezTo>
                  <a:pt x="2730248" y="851148"/>
                  <a:pt x="2726819" y="836289"/>
                  <a:pt x="2738820" y="815715"/>
                </a:cubicBezTo>
                <a:cubicBezTo>
                  <a:pt x="2754251" y="789997"/>
                  <a:pt x="2794827" y="787711"/>
                  <a:pt x="2810829" y="812286"/>
                </a:cubicBezTo>
                <a:cubicBezTo>
                  <a:pt x="2821116" y="827145"/>
                  <a:pt x="2815401" y="855148"/>
                  <a:pt x="2800542" y="866578"/>
                </a:cubicBezTo>
                <a:cubicBezTo>
                  <a:pt x="2791113" y="874007"/>
                  <a:pt x="2783398" y="877722"/>
                  <a:pt x="2775682" y="877794"/>
                </a:cubicBezTo>
                <a:close/>
                <a:moveTo>
                  <a:pt x="6368315" y="877794"/>
                </a:moveTo>
                <a:cubicBezTo>
                  <a:pt x="6360599" y="877722"/>
                  <a:pt x="6352884" y="874007"/>
                  <a:pt x="6343455" y="866578"/>
                </a:cubicBezTo>
                <a:cubicBezTo>
                  <a:pt x="6328596" y="855148"/>
                  <a:pt x="6322881" y="827145"/>
                  <a:pt x="6333168" y="812286"/>
                </a:cubicBezTo>
                <a:cubicBezTo>
                  <a:pt x="6349170" y="787711"/>
                  <a:pt x="6389746" y="789997"/>
                  <a:pt x="6405177" y="815715"/>
                </a:cubicBezTo>
                <a:cubicBezTo>
                  <a:pt x="6417178" y="836289"/>
                  <a:pt x="6413749" y="851148"/>
                  <a:pt x="6393175" y="867150"/>
                </a:cubicBezTo>
                <a:cubicBezTo>
                  <a:pt x="6383745" y="874293"/>
                  <a:pt x="6376030" y="877865"/>
                  <a:pt x="6368315" y="877794"/>
                </a:cubicBezTo>
                <a:close/>
                <a:moveTo>
                  <a:pt x="1187272" y="877937"/>
                </a:moveTo>
                <a:cubicBezTo>
                  <a:pt x="1177700" y="878437"/>
                  <a:pt x="1168270" y="874866"/>
                  <a:pt x="1160555" y="867151"/>
                </a:cubicBezTo>
                <a:cubicBezTo>
                  <a:pt x="1134837" y="841433"/>
                  <a:pt x="1144553" y="803143"/>
                  <a:pt x="1177700" y="795713"/>
                </a:cubicBezTo>
                <a:cubicBezTo>
                  <a:pt x="1219419" y="786569"/>
                  <a:pt x="1245708" y="834004"/>
                  <a:pt x="1214847" y="864293"/>
                </a:cubicBezTo>
                <a:cubicBezTo>
                  <a:pt x="1206561" y="872865"/>
                  <a:pt x="1196845" y="877437"/>
                  <a:pt x="1187272" y="877937"/>
                </a:cubicBezTo>
                <a:close/>
                <a:moveTo>
                  <a:pt x="7956725" y="877937"/>
                </a:moveTo>
                <a:cubicBezTo>
                  <a:pt x="7947152" y="877437"/>
                  <a:pt x="7937436" y="872865"/>
                  <a:pt x="7929150" y="864293"/>
                </a:cubicBezTo>
                <a:cubicBezTo>
                  <a:pt x="7898289" y="834004"/>
                  <a:pt x="7924578" y="786569"/>
                  <a:pt x="7966297" y="795713"/>
                </a:cubicBezTo>
                <a:cubicBezTo>
                  <a:pt x="7999444" y="803143"/>
                  <a:pt x="8009160" y="841433"/>
                  <a:pt x="7983442" y="867151"/>
                </a:cubicBezTo>
                <a:cubicBezTo>
                  <a:pt x="7975727" y="874866"/>
                  <a:pt x="7966297" y="878437"/>
                  <a:pt x="7956725" y="877937"/>
                </a:cubicBezTo>
                <a:close/>
                <a:moveTo>
                  <a:pt x="3698049" y="878579"/>
                </a:moveTo>
                <a:cubicBezTo>
                  <a:pt x="3694049" y="878579"/>
                  <a:pt x="3684905" y="873436"/>
                  <a:pt x="3678047" y="867149"/>
                </a:cubicBezTo>
                <a:cubicBezTo>
                  <a:pt x="3660902" y="850576"/>
                  <a:pt x="3656901" y="831145"/>
                  <a:pt x="3668331" y="814000"/>
                </a:cubicBezTo>
                <a:cubicBezTo>
                  <a:pt x="3693477" y="775138"/>
                  <a:pt x="3748341" y="801427"/>
                  <a:pt x="3740912" y="848861"/>
                </a:cubicBezTo>
                <a:cubicBezTo>
                  <a:pt x="3739197" y="861434"/>
                  <a:pt x="3714051" y="878579"/>
                  <a:pt x="3698049" y="878579"/>
                </a:cubicBezTo>
                <a:close/>
                <a:moveTo>
                  <a:pt x="5445948" y="878579"/>
                </a:moveTo>
                <a:cubicBezTo>
                  <a:pt x="5429946" y="878579"/>
                  <a:pt x="5404800" y="861434"/>
                  <a:pt x="5403085" y="848861"/>
                </a:cubicBezTo>
                <a:cubicBezTo>
                  <a:pt x="5395656" y="801427"/>
                  <a:pt x="5450520" y="775138"/>
                  <a:pt x="5475666" y="814000"/>
                </a:cubicBezTo>
                <a:cubicBezTo>
                  <a:pt x="5487096" y="831145"/>
                  <a:pt x="5483095" y="850576"/>
                  <a:pt x="5465950" y="867149"/>
                </a:cubicBezTo>
                <a:cubicBezTo>
                  <a:pt x="5459092" y="873436"/>
                  <a:pt x="5449948" y="878579"/>
                  <a:pt x="5445948" y="878579"/>
                </a:cubicBezTo>
                <a:close/>
                <a:moveTo>
                  <a:pt x="2514847" y="883150"/>
                </a:moveTo>
                <a:cubicBezTo>
                  <a:pt x="2507346" y="884150"/>
                  <a:pt x="2499774" y="881149"/>
                  <a:pt x="2488915" y="874577"/>
                </a:cubicBezTo>
                <a:cubicBezTo>
                  <a:pt x="2471770" y="863719"/>
                  <a:pt x="2464912" y="844859"/>
                  <a:pt x="2470055" y="820856"/>
                </a:cubicBezTo>
                <a:cubicBezTo>
                  <a:pt x="2478056" y="784852"/>
                  <a:pt x="2532349" y="781423"/>
                  <a:pt x="2550065" y="816284"/>
                </a:cubicBezTo>
                <a:cubicBezTo>
                  <a:pt x="2562638" y="839716"/>
                  <a:pt x="2560924" y="848860"/>
                  <a:pt x="2540350" y="867719"/>
                </a:cubicBezTo>
                <a:cubicBezTo>
                  <a:pt x="2529777" y="877149"/>
                  <a:pt x="2522348" y="882150"/>
                  <a:pt x="2514847" y="883150"/>
                </a:cubicBezTo>
                <a:close/>
                <a:moveTo>
                  <a:pt x="6629150" y="883150"/>
                </a:moveTo>
                <a:cubicBezTo>
                  <a:pt x="6621649" y="882150"/>
                  <a:pt x="6614220" y="877149"/>
                  <a:pt x="6603647" y="867719"/>
                </a:cubicBezTo>
                <a:cubicBezTo>
                  <a:pt x="6583073" y="848860"/>
                  <a:pt x="6581359" y="839716"/>
                  <a:pt x="6593932" y="816284"/>
                </a:cubicBezTo>
                <a:cubicBezTo>
                  <a:pt x="6611648" y="781423"/>
                  <a:pt x="6665941" y="784852"/>
                  <a:pt x="6673942" y="820856"/>
                </a:cubicBezTo>
                <a:cubicBezTo>
                  <a:pt x="6679085" y="844859"/>
                  <a:pt x="6672227" y="863719"/>
                  <a:pt x="6655082" y="874577"/>
                </a:cubicBezTo>
                <a:cubicBezTo>
                  <a:pt x="6644223" y="881149"/>
                  <a:pt x="6636651" y="884150"/>
                  <a:pt x="6629150" y="883150"/>
                </a:cubicBezTo>
                <a:close/>
                <a:moveTo>
                  <a:pt x="3304912" y="883292"/>
                </a:moveTo>
                <a:cubicBezTo>
                  <a:pt x="3296911" y="883149"/>
                  <a:pt x="3288910" y="878577"/>
                  <a:pt x="3278051" y="869433"/>
                </a:cubicBezTo>
                <a:cubicBezTo>
                  <a:pt x="3244904" y="841429"/>
                  <a:pt x="3260906" y="792852"/>
                  <a:pt x="3303769" y="792852"/>
                </a:cubicBezTo>
                <a:cubicBezTo>
                  <a:pt x="3347774" y="792852"/>
                  <a:pt x="3365491" y="843144"/>
                  <a:pt x="3331772" y="870576"/>
                </a:cubicBezTo>
                <a:cubicBezTo>
                  <a:pt x="3320914" y="879148"/>
                  <a:pt x="3312913" y="883434"/>
                  <a:pt x="3304912" y="883292"/>
                </a:cubicBezTo>
                <a:close/>
                <a:moveTo>
                  <a:pt x="5839085" y="883292"/>
                </a:moveTo>
                <a:cubicBezTo>
                  <a:pt x="5831084" y="883434"/>
                  <a:pt x="5823083" y="879148"/>
                  <a:pt x="5812225" y="870576"/>
                </a:cubicBezTo>
                <a:cubicBezTo>
                  <a:pt x="5778506" y="843144"/>
                  <a:pt x="5796223" y="792852"/>
                  <a:pt x="5840228" y="792852"/>
                </a:cubicBezTo>
                <a:cubicBezTo>
                  <a:pt x="5883091" y="792852"/>
                  <a:pt x="5899093" y="841429"/>
                  <a:pt x="5865946" y="869433"/>
                </a:cubicBezTo>
                <a:cubicBezTo>
                  <a:pt x="5855087" y="878577"/>
                  <a:pt x="5847086" y="883149"/>
                  <a:pt x="5839085" y="883292"/>
                </a:cubicBezTo>
                <a:close/>
                <a:moveTo>
                  <a:pt x="1847098" y="883295"/>
                </a:moveTo>
                <a:cubicBezTo>
                  <a:pt x="1841311" y="883009"/>
                  <a:pt x="1835311" y="879437"/>
                  <a:pt x="1824166" y="872294"/>
                </a:cubicBezTo>
                <a:cubicBezTo>
                  <a:pt x="1808164" y="862578"/>
                  <a:pt x="1805307" y="856863"/>
                  <a:pt x="1805307" y="839718"/>
                </a:cubicBezTo>
                <a:cubicBezTo>
                  <a:pt x="1805307" y="814001"/>
                  <a:pt x="1808736" y="808286"/>
                  <a:pt x="1832739" y="796284"/>
                </a:cubicBezTo>
                <a:cubicBezTo>
                  <a:pt x="1851027" y="787140"/>
                  <a:pt x="1852741" y="787140"/>
                  <a:pt x="1869886" y="796856"/>
                </a:cubicBezTo>
                <a:cubicBezTo>
                  <a:pt x="1899604" y="814001"/>
                  <a:pt x="1899033" y="856863"/>
                  <a:pt x="1868743" y="874580"/>
                </a:cubicBezTo>
                <a:cubicBezTo>
                  <a:pt x="1858456" y="880580"/>
                  <a:pt x="1852884" y="883581"/>
                  <a:pt x="1847098" y="883295"/>
                </a:cubicBezTo>
                <a:close/>
                <a:moveTo>
                  <a:pt x="7296899" y="883295"/>
                </a:moveTo>
                <a:cubicBezTo>
                  <a:pt x="7291113" y="883581"/>
                  <a:pt x="7285541" y="880580"/>
                  <a:pt x="7275254" y="874580"/>
                </a:cubicBezTo>
                <a:cubicBezTo>
                  <a:pt x="7244964" y="856863"/>
                  <a:pt x="7244393" y="814001"/>
                  <a:pt x="7274111" y="796856"/>
                </a:cubicBezTo>
                <a:cubicBezTo>
                  <a:pt x="7291256" y="787140"/>
                  <a:pt x="7292970" y="787140"/>
                  <a:pt x="7311258" y="796284"/>
                </a:cubicBezTo>
                <a:cubicBezTo>
                  <a:pt x="7335261" y="808286"/>
                  <a:pt x="7338690" y="814001"/>
                  <a:pt x="7338690" y="839718"/>
                </a:cubicBezTo>
                <a:cubicBezTo>
                  <a:pt x="7338690" y="856863"/>
                  <a:pt x="7335833" y="862578"/>
                  <a:pt x="7319831" y="872294"/>
                </a:cubicBezTo>
                <a:cubicBezTo>
                  <a:pt x="7308686" y="879437"/>
                  <a:pt x="7302686" y="883009"/>
                  <a:pt x="7296899" y="883295"/>
                </a:cubicBezTo>
                <a:close/>
                <a:moveTo>
                  <a:pt x="1578338" y="883433"/>
                </a:moveTo>
                <a:cubicBezTo>
                  <a:pt x="1572838" y="882861"/>
                  <a:pt x="1567694" y="878575"/>
                  <a:pt x="1558264" y="870003"/>
                </a:cubicBezTo>
                <a:cubicBezTo>
                  <a:pt x="1530832" y="844285"/>
                  <a:pt x="1539405" y="801994"/>
                  <a:pt x="1573695" y="795708"/>
                </a:cubicBezTo>
                <a:cubicBezTo>
                  <a:pt x="1596555" y="791136"/>
                  <a:pt x="1611985" y="797994"/>
                  <a:pt x="1622272" y="817996"/>
                </a:cubicBezTo>
                <a:cubicBezTo>
                  <a:pt x="1632559" y="836856"/>
                  <a:pt x="1622844" y="861430"/>
                  <a:pt x="1600555" y="874575"/>
                </a:cubicBezTo>
                <a:cubicBezTo>
                  <a:pt x="1589697" y="880861"/>
                  <a:pt x="1583839" y="884004"/>
                  <a:pt x="1578338" y="883433"/>
                </a:cubicBezTo>
                <a:close/>
                <a:moveTo>
                  <a:pt x="7565659" y="883433"/>
                </a:moveTo>
                <a:cubicBezTo>
                  <a:pt x="7560158" y="884004"/>
                  <a:pt x="7554300" y="880861"/>
                  <a:pt x="7543442" y="874575"/>
                </a:cubicBezTo>
                <a:cubicBezTo>
                  <a:pt x="7521153" y="861430"/>
                  <a:pt x="7511438" y="836856"/>
                  <a:pt x="7521725" y="817996"/>
                </a:cubicBezTo>
                <a:cubicBezTo>
                  <a:pt x="7532012" y="797994"/>
                  <a:pt x="7547442" y="791136"/>
                  <a:pt x="7570302" y="795708"/>
                </a:cubicBezTo>
                <a:cubicBezTo>
                  <a:pt x="7604592" y="801994"/>
                  <a:pt x="7613165" y="844285"/>
                  <a:pt x="7585733" y="870003"/>
                </a:cubicBezTo>
                <a:cubicBezTo>
                  <a:pt x="7576303" y="878575"/>
                  <a:pt x="7571159" y="882861"/>
                  <a:pt x="7565659" y="883433"/>
                </a:cubicBezTo>
                <a:close/>
                <a:moveTo>
                  <a:pt x="1054482" y="978841"/>
                </a:moveTo>
                <a:cubicBezTo>
                  <a:pt x="1052340" y="978912"/>
                  <a:pt x="1050483" y="977198"/>
                  <a:pt x="1047625" y="973769"/>
                </a:cubicBezTo>
                <a:cubicBezTo>
                  <a:pt x="1041912" y="967483"/>
                  <a:pt x="1042482" y="964054"/>
                  <a:pt x="1049339" y="958339"/>
                </a:cubicBezTo>
                <a:cubicBezTo>
                  <a:pt x="1063051" y="946909"/>
                  <a:pt x="1075051" y="960625"/>
                  <a:pt x="1063051" y="973198"/>
                </a:cubicBezTo>
                <a:cubicBezTo>
                  <a:pt x="1059052" y="976912"/>
                  <a:pt x="1056624" y="978770"/>
                  <a:pt x="1054482" y="978841"/>
                </a:cubicBezTo>
                <a:close/>
                <a:moveTo>
                  <a:pt x="8089515" y="978841"/>
                </a:moveTo>
                <a:cubicBezTo>
                  <a:pt x="8087373" y="978770"/>
                  <a:pt x="8084945" y="976912"/>
                  <a:pt x="8080946" y="973198"/>
                </a:cubicBezTo>
                <a:cubicBezTo>
                  <a:pt x="8068946" y="960625"/>
                  <a:pt x="8080946" y="946909"/>
                  <a:pt x="8094658" y="958339"/>
                </a:cubicBezTo>
                <a:cubicBezTo>
                  <a:pt x="8101515" y="964054"/>
                  <a:pt x="8102085" y="967483"/>
                  <a:pt x="8096372" y="973769"/>
                </a:cubicBezTo>
                <a:cubicBezTo>
                  <a:pt x="8093514" y="977198"/>
                  <a:pt x="8091657" y="978912"/>
                  <a:pt x="8089515" y="978841"/>
                </a:cubicBezTo>
                <a:close/>
                <a:moveTo>
                  <a:pt x="127848" y="981197"/>
                </a:moveTo>
                <a:cubicBezTo>
                  <a:pt x="124419" y="981197"/>
                  <a:pt x="120418" y="977197"/>
                  <a:pt x="118132" y="972053"/>
                </a:cubicBezTo>
                <a:cubicBezTo>
                  <a:pt x="113558" y="960052"/>
                  <a:pt x="125562" y="948050"/>
                  <a:pt x="134138" y="956623"/>
                </a:cubicBezTo>
                <a:cubicBezTo>
                  <a:pt x="141568" y="964052"/>
                  <a:pt x="136995" y="981197"/>
                  <a:pt x="127848" y="981197"/>
                </a:cubicBezTo>
                <a:close/>
                <a:moveTo>
                  <a:pt x="1982832" y="981197"/>
                </a:moveTo>
                <a:cubicBezTo>
                  <a:pt x="1979974" y="981197"/>
                  <a:pt x="1975974" y="976625"/>
                  <a:pt x="1974259" y="971482"/>
                </a:cubicBezTo>
                <a:cubicBezTo>
                  <a:pt x="1969116" y="958909"/>
                  <a:pt x="1979974" y="948050"/>
                  <a:pt x="1988547" y="956623"/>
                </a:cubicBezTo>
                <a:cubicBezTo>
                  <a:pt x="1995976" y="964052"/>
                  <a:pt x="1991404" y="981197"/>
                  <a:pt x="1982832" y="981197"/>
                </a:cubicBezTo>
                <a:close/>
                <a:moveTo>
                  <a:pt x="7161165" y="981197"/>
                </a:moveTo>
                <a:cubicBezTo>
                  <a:pt x="7152593" y="981197"/>
                  <a:pt x="7148021" y="964052"/>
                  <a:pt x="7155450" y="956623"/>
                </a:cubicBezTo>
                <a:cubicBezTo>
                  <a:pt x="7164023" y="948050"/>
                  <a:pt x="7174881" y="958909"/>
                  <a:pt x="7169738" y="971482"/>
                </a:cubicBezTo>
                <a:cubicBezTo>
                  <a:pt x="7168023" y="976625"/>
                  <a:pt x="7164023" y="981197"/>
                  <a:pt x="7161165" y="981197"/>
                </a:cubicBezTo>
                <a:close/>
                <a:moveTo>
                  <a:pt x="9016149" y="981197"/>
                </a:moveTo>
                <a:cubicBezTo>
                  <a:pt x="9007002" y="981197"/>
                  <a:pt x="9002429" y="964052"/>
                  <a:pt x="9009859" y="956623"/>
                </a:cubicBezTo>
                <a:cubicBezTo>
                  <a:pt x="9018435" y="948050"/>
                  <a:pt x="9030439" y="960052"/>
                  <a:pt x="9025865" y="972053"/>
                </a:cubicBezTo>
                <a:cubicBezTo>
                  <a:pt x="9023579" y="977197"/>
                  <a:pt x="9019578" y="981197"/>
                  <a:pt x="9016149" y="981197"/>
                </a:cubicBezTo>
                <a:close/>
                <a:moveTo>
                  <a:pt x="3574244" y="985052"/>
                </a:moveTo>
                <a:cubicBezTo>
                  <a:pt x="3568958" y="987052"/>
                  <a:pt x="3562528" y="985194"/>
                  <a:pt x="3557099" y="978908"/>
                </a:cubicBezTo>
                <a:cubicBezTo>
                  <a:pt x="3546812" y="966335"/>
                  <a:pt x="3554241" y="952619"/>
                  <a:pt x="3571386" y="952619"/>
                </a:cubicBezTo>
                <a:cubicBezTo>
                  <a:pt x="3584531" y="952619"/>
                  <a:pt x="3586245" y="954905"/>
                  <a:pt x="3584531" y="968050"/>
                </a:cubicBezTo>
                <a:cubicBezTo>
                  <a:pt x="3583674" y="977194"/>
                  <a:pt x="3579530" y="983052"/>
                  <a:pt x="3574244" y="985052"/>
                </a:cubicBezTo>
                <a:close/>
                <a:moveTo>
                  <a:pt x="5569753" y="985052"/>
                </a:moveTo>
                <a:cubicBezTo>
                  <a:pt x="5564467" y="983052"/>
                  <a:pt x="5560323" y="977194"/>
                  <a:pt x="5559466" y="968050"/>
                </a:cubicBezTo>
                <a:cubicBezTo>
                  <a:pt x="5557752" y="954905"/>
                  <a:pt x="5559466" y="952619"/>
                  <a:pt x="5572611" y="952619"/>
                </a:cubicBezTo>
                <a:cubicBezTo>
                  <a:pt x="5589756" y="952619"/>
                  <a:pt x="5597185" y="966335"/>
                  <a:pt x="5586898" y="978908"/>
                </a:cubicBezTo>
                <a:cubicBezTo>
                  <a:pt x="5581469" y="985194"/>
                  <a:pt x="5575039" y="987052"/>
                  <a:pt x="5569753" y="985052"/>
                </a:cubicBezTo>
                <a:close/>
                <a:moveTo>
                  <a:pt x="3438436" y="985766"/>
                </a:moveTo>
                <a:cubicBezTo>
                  <a:pt x="3431006" y="986909"/>
                  <a:pt x="3424148" y="984051"/>
                  <a:pt x="3422434" y="978908"/>
                </a:cubicBezTo>
                <a:cubicBezTo>
                  <a:pt x="3416719" y="964049"/>
                  <a:pt x="3424720" y="951476"/>
                  <a:pt x="3438436" y="953762"/>
                </a:cubicBezTo>
                <a:cubicBezTo>
                  <a:pt x="3448151" y="954905"/>
                  <a:pt x="3451580" y="959477"/>
                  <a:pt x="3451580" y="969764"/>
                </a:cubicBezTo>
                <a:cubicBezTo>
                  <a:pt x="3451580" y="980051"/>
                  <a:pt x="3448151" y="984623"/>
                  <a:pt x="3438436" y="985766"/>
                </a:cubicBezTo>
                <a:close/>
                <a:moveTo>
                  <a:pt x="5705561" y="985766"/>
                </a:moveTo>
                <a:cubicBezTo>
                  <a:pt x="5695846" y="984623"/>
                  <a:pt x="5692417" y="980051"/>
                  <a:pt x="5692417" y="969764"/>
                </a:cubicBezTo>
                <a:cubicBezTo>
                  <a:pt x="5692417" y="959477"/>
                  <a:pt x="5695846" y="954905"/>
                  <a:pt x="5705561" y="953762"/>
                </a:cubicBezTo>
                <a:cubicBezTo>
                  <a:pt x="5719277" y="951476"/>
                  <a:pt x="5727278" y="964049"/>
                  <a:pt x="5721563" y="978908"/>
                </a:cubicBezTo>
                <a:cubicBezTo>
                  <a:pt x="5719849" y="984051"/>
                  <a:pt x="5712991" y="986909"/>
                  <a:pt x="5705561" y="985766"/>
                </a:cubicBezTo>
                <a:close/>
                <a:moveTo>
                  <a:pt x="2764609" y="985914"/>
                </a:moveTo>
                <a:cubicBezTo>
                  <a:pt x="2760680" y="985485"/>
                  <a:pt x="2757679" y="984628"/>
                  <a:pt x="2756536" y="983485"/>
                </a:cubicBezTo>
                <a:cubicBezTo>
                  <a:pt x="2754250" y="981199"/>
                  <a:pt x="2752536" y="973198"/>
                  <a:pt x="2752536" y="966340"/>
                </a:cubicBezTo>
                <a:cubicBezTo>
                  <a:pt x="2752536" y="956624"/>
                  <a:pt x="2756536" y="952052"/>
                  <a:pt x="2766823" y="949195"/>
                </a:cubicBezTo>
                <a:cubicBezTo>
                  <a:pt x="2789112" y="943480"/>
                  <a:pt x="2799399" y="950338"/>
                  <a:pt x="2797113" y="968054"/>
                </a:cubicBezTo>
                <a:cubicBezTo>
                  <a:pt x="2795970" y="981199"/>
                  <a:pt x="2791969" y="984628"/>
                  <a:pt x="2778253" y="985771"/>
                </a:cubicBezTo>
                <a:cubicBezTo>
                  <a:pt x="2773396" y="986342"/>
                  <a:pt x="2768538" y="986342"/>
                  <a:pt x="2764609" y="985914"/>
                </a:cubicBezTo>
                <a:close/>
                <a:moveTo>
                  <a:pt x="6379388" y="985914"/>
                </a:moveTo>
                <a:cubicBezTo>
                  <a:pt x="6375459" y="986342"/>
                  <a:pt x="6370601" y="986342"/>
                  <a:pt x="6365744" y="985771"/>
                </a:cubicBezTo>
                <a:cubicBezTo>
                  <a:pt x="6352028" y="984628"/>
                  <a:pt x="6348027" y="981199"/>
                  <a:pt x="6346884" y="968054"/>
                </a:cubicBezTo>
                <a:cubicBezTo>
                  <a:pt x="6344598" y="950338"/>
                  <a:pt x="6354885" y="943480"/>
                  <a:pt x="6377174" y="949195"/>
                </a:cubicBezTo>
                <a:cubicBezTo>
                  <a:pt x="6387461" y="952052"/>
                  <a:pt x="6391461" y="956624"/>
                  <a:pt x="6391461" y="966340"/>
                </a:cubicBezTo>
                <a:cubicBezTo>
                  <a:pt x="6391461" y="973198"/>
                  <a:pt x="6389747" y="981199"/>
                  <a:pt x="6387461" y="983485"/>
                </a:cubicBezTo>
                <a:cubicBezTo>
                  <a:pt x="6386318" y="984628"/>
                  <a:pt x="6383317" y="985485"/>
                  <a:pt x="6379388" y="985914"/>
                </a:cubicBezTo>
                <a:close/>
                <a:moveTo>
                  <a:pt x="2245877" y="986408"/>
                </a:moveTo>
                <a:cubicBezTo>
                  <a:pt x="2242876" y="987194"/>
                  <a:pt x="2240162" y="986051"/>
                  <a:pt x="2237304" y="982908"/>
                </a:cubicBezTo>
                <a:cubicBezTo>
                  <a:pt x="2235018" y="981193"/>
                  <a:pt x="2233304" y="973192"/>
                  <a:pt x="2233304" y="965763"/>
                </a:cubicBezTo>
                <a:cubicBezTo>
                  <a:pt x="2233304" y="956619"/>
                  <a:pt x="2236733" y="952618"/>
                  <a:pt x="2244734" y="952618"/>
                </a:cubicBezTo>
                <a:cubicBezTo>
                  <a:pt x="2259021" y="952618"/>
                  <a:pt x="2265308" y="966906"/>
                  <a:pt x="2256164" y="978336"/>
                </a:cubicBezTo>
                <a:cubicBezTo>
                  <a:pt x="2252164" y="982908"/>
                  <a:pt x="2248877" y="985622"/>
                  <a:pt x="2245877" y="986408"/>
                </a:cubicBezTo>
                <a:close/>
                <a:moveTo>
                  <a:pt x="6898120" y="986408"/>
                </a:moveTo>
                <a:cubicBezTo>
                  <a:pt x="6895120" y="985622"/>
                  <a:pt x="6891833" y="982908"/>
                  <a:pt x="6887833" y="978336"/>
                </a:cubicBezTo>
                <a:cubicBezTo>
                  <a:pt x="6878689" y="966906"/>
                  <a:pt x="6884976" y="952618"/>
                  <a:pt x="6899263" y="952618"/>
                </a:cubicBezTo>
                <a:cubicBezTo>
                  <a:pt x="6907264" y="952618"/>
                  <a:pt x="6910693" y="956619"/>
                  <a:pt x="6910693" y="965763"/>
                </a:cubicBezTo>
                <a:cubicBezTo>
                  <a:pt x="6910693" y="973192"/>
                  <a:pt x="6908979" y="981193"/>
                  <a:pt x="6906693" y="982908"/>
                </a:cubicBezTo>
                <a:cubicBezTo>
                  <a:pt x="6903835" y="986051"/>
                  <a:pt x="6901121" y="987194"/>
                  <a:pt x="6898120" y="986408"/>
                </a:cubicBezTo>
                <a:close/>
                <a:moveTo>
                  <a:pt x="3972453" y="986479"/>
                </a:moveTo>
                <a:cubicBezTo>
                  <a:pt x="3968238" y="988050"/>
                  <a:pt x="3962523" y="985479"/>
                  <a:pt x="3956522" y="978335"/>
                </a:cubicBezTo>
                <a:cubicBezTo>
                  <a:pt x="3947378" y="966905"/>
                  <a:pt x="3953664" y="952618"/>
                  <a:pt x="3967952" y="952618"/>
                </a:cubicBezTo>
                <a:cubicBezTo>
                  <a:pt x="3977096" y="952618"/>
                  <a:pt x="3979382" y="956618"/>
                  <a:pt x="3979382" y="969763"/>
                </a:cubicBezTo>
                <a:cubicBezTo>
                  <a:pt x="3979382" y="979192"/>
                  <a:pt x="3976668" y="984907"/>
                  <a:pt x="3972453" y="986479"/>
                </a:cubicBezTo>
                <a:close/>
                <a:moveTo>
                  <a:pt x="5171544" y="986479"/>
                </a:moveTo>
                <a:cubicBezTo>
                  <a:pt x="5167329" y="984907"/>
                  <a:pt x="5164615" y="979192"/>
                  <a:pt x="5164615" y="969763"/>
                </a:cubicBezTo>
                <a:cubicBezTo>
                  <a:pt x="5164615" y="956618"/>
                  <a:pt x="5166901" y="952618"/>
                  <a:pt x="5176045" y="952618"/>
                </a:cubicBezTo>
                <a:cubicBezTo>
                  <a:pt x="5190333" y="952618"/>
                  <a:pt x="5196619" y="966905"/>
                  <a:pt x="5187475" y="978335"/>
                </a:cubicBezTo>
                <a:cubicBezTo>
                  <a:pt x="5181474" y="985479"/>
                  <a:pt x="5175759" y="988050"/>
                  <a:pt x="5171544" y="986479"/>
                </a:cubicBezTo>
                <a:close/>
                <a:moveTo>
                  <a:pt x="3037295" y="986912"/>
                </a:moveTo>
                <a:cubicBezTo>
                  <a:pt x="3021293" y="986912"/>
                  <a:pt x="3020150" y="985769"/>
                  <a:pt x="3021865" y="968624"/>
                </a:cubicBezTo>
                <a:cubicBezTo>
                  <a:pt x="3023008" y="953194"/>
                  <a:pt x="3026437" y="949193"/>
                  <a:pt x="3039010" y="948050"/>
                </a:cubicBezTo>
                <a:cubicBezTo>
                  <a:pt x="3051583" y="946336"/>
                  <a:pt x="3055583" y="949193"/>
                  <a:pt x="3058441" y="960623"/>
                </a:cubicBezTo>
                <a:cubicBezTo>
                  <a:pt x="3063013" y="980054"/>
                  <a:pt x="3057298" y="986912"/>
                  <a:pt x="3037295" y="986912"/>
                </a:cubicBezTo>
                <a:close/>
                <a:moveTo>
                  <a:pt x="6106702" y="986912"/>
                </a:moveTo>
                <a:cubicBezTo>
                  <a:pt x="6086699" y="986912"/>
                  <a:pt x="6080984" y="980054"/>
                  <a:pt x="6085556" y="960623"/>
                </a:cubicBezTo>
                <a:cubicBezTo>
                  <a:pt x="6088414" y="949193"/>
                  <a:pt x="6092414" y="946336"/>
                  <a:pt x="6104987" y="948050"/>
                </a:cubicBezTo>
                <a:cubicBezTo>
                  <a:pt x="6117560" y="949193"/>
                  <a:pt x="6120989" y="953194"/>
                  <a:pt x="6122132" y="968624"/>
                </a:cubicBezTo>
                <a:cubicBezTo>
                  <a:pt x="6123847" y="985769"/>
                  <a:pt x="6122704" y="986912"/>
                  <a:pt x="6106702" y="986912"/>
                </a:cubicBezTo>
                <a:close/>
                <a:moveTo>
                  <a:pt x="1855814" y="988339"/>
                </a:moveTo>
                <a:cubicBezTo>
                  <a:pt x="1848598" y="989768"/>
                  <a:pt x="1840169" y="987768"/>
                  <a:pt x="1832739" y="981767"/>
                </a:cubicBezTo>
                <a:cubicBezTo>
                  <a:pt x="1817309" y="969194"/>
                  <a:pt x="1821881" y="954335"/>
                  <a:pt x="1842455" y="949192"/>
                </a:cubicBezTo>
                <a:cubicBezTo>
                  <a:pt x="1861314" y="944620"/>
                  <a:pt x="1876745" y="957764"/>
                  <a:pt x="1871601" y="974338"/>
                </a:cubicBezTo>
                <a:cubicBezTo>
                  <a:pt x="1869030" y="982053"/>
                  <a:pt x="1863029" y="986910"/>
                  <a:pt x="1855814" y="988339"/>
                </a:cubicBezTo>
                <a:close/>
                <a:moveTo>
                  <a:pt x="7288183" y="988339"/>
                </a:moveTo>
                <a:cubicBezTo>
                  <a:pt x="7280968" y="986910"/>
                  <a:pt x="7274967" y="982053"/>
                  <a:pt x="7272396" y="974338"/>
                </a:cubicBezTo>
                <a:cubicBezTo>
                  <a:pt x="7267252" y="957764"/>
                  <a:pt x="7282683" y="944620"/>
                  <a:pt x="7301542" y="949192"/>
                </a:cubicBezTo>
                <a:cubicBezTo>
                  <a:pt x="7322116" y="954335"/>
                  <a:pt x="7326688" y="969194"/>
                  <a:pt x="7311258" y="981767"/>
                </a:cubicBezTo>
                <a:cubicBezTo>
                  <a:pt x="7303828" y="987768"/>
                  <a:pt x="7295399" y="989768"/>
                  <a:pt x="7288183" y="988339"/>
                </a:cubicBezTo>
                <a:close/>
                <a:moveTo>
                  <a:pt x="654869" y="992200"/>
                </a:moveTo>
                <a:cubicBezTo>
                  <a:pt x="649509" y="992057"/>
                  <a:pt x="644509" y="989200"/>
                  <a:pt x="639080" y="983485"/>
                </a:cubicBezTo>
                <a:cubicBezTo>
                  <a:pt x="627653" y="972626"/>
                  <a:pt x="627653" y="969769"/>
                  <a:pt x="639080" y="953767"/>
                </a:cubicBezTo>
                <a:cubicBezTo>
                  <a:pt x="651653" y="936050"/>
                  <a:pt x="671079" y="939479"/>
                  <a:pt x="678514" y="960053"/>
                </a:cubicBezTo>
                <a:cubicBezTo>
                  <a:pt x="683086" y="973769"/>
                  <a:pt x="681940" y="977770"/>
                  <a:pt x="672795" y="984628"/>
                </a:cubicBezTo>
                <a:cubicBezTo>
                  <a:pt x="665940" y="989771"/>
                  <a:pt x="660230" y="992343"/>
                  <a:pt x="654869" y="992200"/>
                </a:cubicBezTo>
                <a:close/>
                <a:moveTo>
                  <a:pt x="8489128" y="992200"/>
                </a:moveTo>
                <a:cubicBezTo>
                  <a:pt x="8483767" y="992343"/>
                  <a:pt x="8478057" y="989771"/>
                  <a:pt x="8471202" y="984628"/>
                </a:cubicBezTo>
                <a:cubicBezTo>
                  <a:pt x="8462057" y="977770"/>
                  <a:pt x="8460911" y="973769"/>
                  <a:pt x="8465483" y="960053"/>
                </a:cubicBezTo>
                <a:cubicBezTo>
                  <a:pt x="8472918" y="939479"/>
                  <a:pt x="8492344" y="936050"/>
                  <a:pt x="8504917" y="953767"/>
                </a:cubicBezTo>
                <a:cubicBezTo>
                  <a:pt x="8516344" y="969769"/>
                  <a:pt x="8516344" y="972626"/>
                  <a:pt x="8504917" y="983485"/>
                </a:cubicBezTo>
                <a:cubicBezTo>
                  <a:pt x="8499488" y="989200"/>
                  <a:pt x="8494488" y="992057"/>
                  <a:pt x="8489128" y="992200"/>
                </a:cubicBezTo>
                <a:close/>
                <a:moveTo>
                  <a:pt x="2379614" y="992273"/>
                </a:moveTo>
                <a:cubicBezTo>
                  <a:pt x="2372113" y="992488"/>
                  <a:pt x="2364540" y="990345"/>
                  <a:pt x="2359968" y="985773"/>
                </a:cubicBezTo>
                <a:cubicBezTo>
                  <a:pt x="2349110" y="974914"/>
                  <a:pt x="2351967" y="954340"/>
                  <a:pt x="2365683" y="944625"/>
                </a:cubicBezTo>
                <a:cubicBezTo>
                  <a:pt x="2376542" y="937195"/>
                  <a:pt x="2379971" y="936624"/>
                  <a:pt x="2390258" y="943482"/>
                </a:cubicBezTo>
                <a:cubicBezTo>
                  <a:pt x="2403974" y="952626"/>
                  <a:pt x="2407974" y="972628"/>
                  <a:pt x="2398830" y="984630"/>
                </a:cubicBezTo>
                <a:cubicBezTo>
                  <a:pt x="2394544" y="989487"/>
                  <a:pt x="2387115" y="992059"/>
                  <a:pt x="2379614" y="992273"/>
                </a:cubicBezTo>
                <a:close/>
                <a:moveTo>
                  <a:pt x="6764383" y="992273"/>
                </a:moveTo>
                <a:cubicBezTo>
                  <a:pt x="6756882" y="992059"/>
                  <a:pt x="6749453" y="989487"/>
                  <a:pt x="6745167" y="984630"/>
                </a:cubicBezTo>
                <a:cubicBezTo>
                  <a:pt x="6736023" y="972628"/>
                  <a:pt x="6740023" y="952626"/>
                  <a:pt x="6753739" y="943482"/>
                </a:cubicBezTo>
                <a:cubicBezTo>
                  <a:pt x="6764026" y="936624"/>
                  <a:pt x="6767455" y="937195"/>
                  <a:pt x="6778314" y="944625"/>
                </a:cubicBezTo>
                <a:cubicBezTo>
                  <a:pt x="6792030" y="954340"/>
                  <a:pt x="6794887" y="974914"/>
                  <a:pt x="6784029" y="985773"/>
                </a:cubicBezTo>
                <a:cubicBezTo>
                  <a:pt x="6779457" y="990345"/>
                  <a:pt x="6771884" y="992488"/>
                  <a:pt x="6764383" y="992273"/>
                </a:cubicBezTo>
                <a:close/>
                <a:moveTo>
                  <a:pt x="793121" y="992423"/>
                </a:moveTo>
                <a:cubicBezTo>
                  <a:pt x="786746" y="992842"/>
                  <a:pt x="779317" y="991056"/>
                  <a:pt x="771459" y="986342"/>
                </a:cubicBezTo>
                <a:cubicBezTo>
                  <a:pt x="758313" y="978912"/>
                  <a:pt x="758313" y="962339"/>
                  <a:pt x="771459" y="950909"/>
                </a:cubicBezTo>
                <a:cubicBezTo>
                  <a:pt x="784030" y="939479"/>
                  <a:pt x="797747" y="938336"/>
                  <a:pt x="805176" y="948623"/>
                </a:cubicBezTo>
                <a:cubicBezTo>
                  <a:pt x="821891" y="970054"/>
                  <a:pt x="812249" y="991163"/>
                  <a:pt x="793121" y="992423"/>
                </a:cubicBezTo>
                <a:close/>
                <a:moveTo>
                  <a:pt x="8350876" y="992423"/>
                </a:moveTo>
                <a:cubicBezTo>
                  <a:pt x="8331748" y="991163"/>
                  <a:pt x="8322106" y="970054"/>
                  <a:pt x="8338821" y="948623"/>
                </a:cubicBezTo>
                <a:cubicBezTo>
                  <a:pt x="8346250" y="938336"/>
                  <a:pt x="8359967" y="939479"/>
                  <a:pt x="8372538" y="950909"/>
                </a:cubicBezTo>
                <a:cubicBezTo>
                  <a:pt x="8385684" y="962339"/>
                  <a:pt x="8385684" y="978912"/>
                  <a:pt x="8372538" y="986342"/>
                </a:cubicBezTo>
                <a:cubicBezTo>
                  <a:pt x="8364680" y="991056"/>
                  <a:pt x="8357251" y="992842"/>
                  <a:pt x="8350876" y="992423"/>
                </a:cubicBezTo>
                <a:close/>
                <a:moveTo>
                  <a:pt x="2113498" y="992628"/>
                </a:moveTo>
                <a:cubicBezTo>
                  <a:pt x="2108355" y="992628"/>
                  <a:pt x="2099211" y="987484"/>
                  <a:pt x="2092924" y="980626"/>
                </a:cubicBezTo>
                <a:cubicBezTo>
                  <a:pt x="2081494" y="968053"/>
                  <a:pt x="2085495" y="956052"/>
                  <a:pt x="2103783" y="944622"/>
                </a:cubicBezTo>
                <a:cubicBezTo>
                  <a:pt x="2114641" y="937764"/>
                  <a:pt x="2128357" y="944050"/>
                  <a:pt x="2138644" y="960052"/>
                </a:cubicBezTo>
                <a:cubicBezTo>
                  <a:pt x="2145502" y="970911"/>
                  <a:pt x="2128929" y="992628"/>
                  <a:pt x="2113498" y="992628"/>
                </a:cubicBezTo>
                <a:close/>
                <a:moveTo>
                  <a:pt x="7030499" y="992628"/>
                </a:moveTo>
                <a:cubicBezTo>
                  <a:pt x="7015068" y="992628"/>
                  <a:pt x="6998495" y="970911"/>
                  <a:pt x="7005353" y="960052"/>
                </a:cubicBezTo>
                <a:cubicBezTo>
                  <a:pt x="7015640" y="944050"/>
                  <a:pt x="7029356" y="937764"/>
                  <a:pt x="7040214" y="944622"/>
                </a:cubicBezTo>
                <a:cubicBezTo>
                  <a:pt x="7058502" y="956052"/>
                  <a:pt x="7062503" y="968053"/>
                  <a:pt x="7051073" y="980626"/>
                </a:cubicBezTo>
                <a:cubicBezTo>
                  <a:pt x="7044786" y="987484"/>
                  <a:pt x="7035642" y="992628"/>
                  <a:pt x="7030499" y="992628"/>
                </a:cubicBezTo>
                <a:close/>
                <a:moveTo>
                  <a:pt x="1323867" y="997271"/>
                </a:moveTo>
                <a:cubicBezTo>
                  <a:pt x="1317366" y="998628"/>
                  <a:pt x="1310079" y="996914"/>
                  <a:pt x="1302078" y="992056"/>
                </a:cubicBezTo>
                <a:cubicBezTo>
                  <a:pt x="1288362" y="984055"/>
                  <a:pt x="1288934" y="956623"/>
                  <a:pt x="1303221" y="944050"/>
                </a:cubicBezTo>
                <a:cubicBezTo>
                  <a:pt x="1327224" y="922333"/>
                  <a:pt x="1359228" y="956052"/>
                  <a:pt x="1340940" y="984055"/>
                </a:cubicBezTo>
                <a:cubicBezTo>
                  <a:pt x="1336083" y="991484"/>
                  <a:pt x="1330368" y="995913"/>
                  <a:pt x="1323867" y="997271"/>
                </a:cubicBezTo>
                <a:close/>
                <a:moveTo>
                  <a:pt x="7820130" y="997271"/>
                </a:moveTo>
                <a:cubicBezTo>
                  <a:pt x="7813629" y="995913"/>
                  <a:pt x="7807914" y="991484"/>
                  <a:pt x="7803057" y="984055"/>
                </a:cubicBezTo>
                <a:cubicBezTo>
                  <a:pt x="7784769" y="956052"/>
                  <a:pt x="7816773" y="922333"/>
                  <a:pt x="7840776" y="944050"/>
                </a:cubicBezTo>
                <a:cubicBezTo>
                  <a:pt x="7855063" y="956623"/>
                  <a:pt x="7855635" y="984055"/>
                  <a:pt x="7841919" y="992056"/>
                </a:cubicBezTo>
                <a:cubicBezTo>
                  <a:pt x="7833918" y="996914"/>
                  <a:pt x="7826631" y="998628"/>
                  <a:pt x="7820130" y="997271"/>
                </a:cubicBezTo>
                <a:close/>
                <a:moveTo>
                  <a:pt x="2903845" y="997485"/>
                </a:moveTo>
                <a:cubicBezTo>
                  <a:pt x="2897202" y="996485"/>
                  <a:pt x="2891201" y="992056"/>
                  <a:pt x="2886057" y="984055"/>
                </a:cubicBezTo>
                <a:cubicBezTo>
                  <a:pt x="2874627" y="966910"/>
                  <a:pt x="2879771" y="948622"/>
                  <a:pt x="2898630" y="940049"/>
                </a:cubicBezTo>
                <a:cubicBezTo>
                  <a:pt x="2909489" y="934906"/>
                  <a:pt x="2914632" y="935477"/>
                  <a:pt x="2923776" y="944050"/>
                </a:cubicBezTo>
                <a:cubicBezTo>
                  <a:pt x="2938064" y="956623"/>
                  <a:pt x="2938635" y="980054"/>
                  <a:pt x="2925491" y="990341"/>
                </a:cubicBezTo>
                <a:cubicBezTo>
                  <a:pt x="2917776" y="996056"/>
                  <a:pt x="2910489" y="998485"/>
                  <a:pt x="2903845" y="997485"/>
                </a:cubicBezTo>
                <a:close/>
                <a:moveTo>
                  <a:pt x="6240152" y="997485"/>
                </a:moveTo>
                <a:cubicBezTo>
                  <a:pt x="6233508" y="998485"/>
                  <a:pt x="6226221" y="996056"/>
                  <a:pt x="6218506" y="990341"/>
                </a:cubicBezTo>
                <a:cubicBezTo>
                  <a:pt x="6205362" y="980054"/>
                  <a:pt x="6205933" y="956623"/>
                  <a:pt x="6220221" y="944050"/>
                </a:cubicBezTo>
                <a:cubicBezTo>
                  <a:pt x="6229365" y="935477"/>
                  <a:pt x="6234508" y="934906"/>
                  <a:pt x="6245367" y="940049"/>
                </a:cubicBezTo>
                <a:cubicBezTo>
                  <a:pt x="6264226" y="948622"/>
                  <a:pt x="6269370" y="966910"/>
                  <a:pt x="6257940" y="984055"/>
                </a:cubicBezTo>
                <a:cubicBezTo>
                  <a:pt x="6252796" y="992056"/>
                  <a:pt x="6246795" y="996485"/>
                  <a:pt x="6240152" y="997485"/>
                </a:cubicBezTo>
                <a:close/>
                <a:moveTo>
                  <a:pt x="1452101" y="997556"/>
                </a:moveTo>
                <a:cubicBezTo>
                  <a:pt x="1446601" y="997198"/>
                  <a:pt x="1441029" y="993484"/>
                  <a:pt x="1433885" y="986340"/>
                </a:cubicBezTo>
                <a:cubicBezTo>
                  <a:pt x="1427598" y="980054"/>
                  <a:pt x="1423598" y="970910"/>
                  <a:pt x="1425312" y="965766"/>
                </a:cubicBezTo>
                <a:cubicBezTo>
                  <a:pt x="1427027" y="961194"/>
                  <a:pt x="1428741" y="954908"/>
                  <a:pt x="1428741" y="952622"/>
                </a:cubicBezTo>
                <a:cubicBezTo>
                  <a:pt x="1428741" y="949764"/>
                  <a:pt x="1433885" y="944621"/>
                  <a:pt x="1440171" y="941192"/>
                </a:cubicBezTo>
                <a:cubicBezTo>
                  <a:pt x="1449315" y="936620"/>
                  <a:pt x="1455030" y="937191"/>
                  <a:pt x="1465889" y="945192"/>
                </a:cubicBezTo>
                <a:cubicBezTo>
                  <a:pt x="1482462" y="957194"/>
                  <a:pt x="1484177" y="976053"/>
                  <a:pt x="1469889" y="988626"/>
                </a:cubicBezTo>
                <a:cubicBezTo>
                  <a:pt x="1463031" y="994912"/>
                  <a:pt x="1457602" y="997913"/>
                  <a:pt x="1452101" y="997556"/>
                </a:cubicBezTo>
                <a:close/>
                <a:moveTo>
                  <a:pt x="7691896" y="997556"/>
                </a:moveTo>
                <a:cubicBezTo>
                  <a:pt x="7686395" y="997913"/>
                  <a:pt x="7680966" y="994912"/>
                  <a:pt x="7674108" y="988626"/>
                </a:cubicBezTo>
                <a:cubicBezTo>
                  <a:pt x="7659820" y="976053"/>
                  <a:pt x="7661535" y="957194"/>
                  <a:pt x="7678108" y="945192"/>
                </a:cubicBezTo>
                <a:cubicBezTo>
                  <a:pt x="7688967" y="937191"/>
                  <a:pt x="7694682" y="936620"/>
                  <a:pt x="7703826" y="941192"/>
                </a:cubicBezTo>
                <a:cubicBezTo>
                  <a:pt x="7710112" y="944621"/>
                  <a:pt x="7715256" y="949764"/>
                  <a:pt x="7715256" y="952622"/>
                </a:cubicBezTo>
                <a:cubicBezTo>
                  <a:pt x="7715256" y="954908"/>
                  <a:pt x="7716970" y="961194"/>
                  <a:pt x="7718685" y="965766"/>
                </a:cubicBezTo>
                <a:cubicBezTo>
                  <a:pt x="7720399" y="970910"/>
                  <a:pt x="7716399" y="980054"/>
                  <a:pt x="7710112" y="986340"/>
                </a:cubicBezTo>
                <a:cubicBezTo>
                  <a:pt x="7702968" y="993484"/>
                  <a:pt x="7697396" y="997198"/>
                  <a:pt x="7691896" y="997556"/>
                </a:cubicBezTo>
                <a:close/>
                <a:moveTo>
                  <a:pt x="1581412" y="997558"/>
                </a:moveTo>
                <a:cubicBezTo>
                  <a:pt x="1576983" y="997058"/>
                  <a:pt x="1572839" y="993200"/>
                  <a:pt x="1565695" y="985771"/>
                </a:cubicBezTo>
                <a:cubicBezTo>
                  <a:pt x="1550836" y="969769"/>
                  <a:pt x="1551408" y="962911"/>
                  <a:pt x="1567410" y="948052"/>
                </a:cubicBezTo>
                <a:cubicBezTo>
                  <a:pt x="1584555" y="932050"/>
                  <a:pt x="1590841" y="932050"/>
                  <a:pt x="1602271" y="949766"/>
                </a:cubicBezTo>
                <a:cubicBezTo>
                  <a:pt x="1614844" y="968626"/>
                  <a:pt x="1613701" y="978913"/>
                  <a:pt x="1598842" y="989200"/>
                </a:cubicBezTo>
                <a:cubicBezTo>
                  <a:pt x="1590556" y="995200"/>
                  <a:pt x="1585841" y="998058"/>
                  <a:pt x="1581412" y="997558"/>
                </a:cubicBezTo>
                <a:close/>
                <a:moveTo>
                  <a:pt x="7562585" y="997558"/>
                </a:moveTo>
                <a:cubicBezTo>
                  <a:pt x="7558156" y="998058"/>
                  <a:pt x="7553441" y="995200"/>
                  <a:pt x="7545155" y="989200"/>
                </a:cubicBezTo>
                <a:cubicBezTo>
                  <a:pt x="7530296" y="978913"/>
                  <a:pt x="7529153" y="968626"/>
                  <a:pt x="7541726" y="949766"/>
                </a:cubicBezTo>
                <a:cubicBezTo>
                  <a:pt x="7553156" y="932050"/>
                  <a:pt x="7559442" y="932050"/>
                  <a:pt x="7576587" y="948052"/>
                </a:cubicBezTo>
                <a:cubicBezTo>
                  <a:pt x="7592589" y="962911"/>
                  <a:pt x="7593161" y="969769"/>
                  <a:pt x="7578302" y="985771"/>
                </a:cubicBezTo>
                <a:cubicBezTo>
                  <a:pt x="7571158" y="993200"/>
                  <a:pt x="7567014" y="997058"/>
                  <a:pt x="7562585" y="997558"/>
                </a:cubicBezTo>
                <a:close/>
                <a:moveTo>
                  <a:pt x="521485" y="997843"/>
                </a:moveTo>
                <a:cubicBezTo>
                  <a:pt x="513554" y="996914"/>
                  <a:pt x="506128" y="992056"/>
                  <a:pt x="500411" y="983484"/>
                </a:cubicBezTo>
                <a:cubicBezTo>
                  <a:pt x="491840" y="969768"/>
                  <a:pt x="491840" y="967482"/>
                  <a:pt x="500411" y="953766"/>
                </a:cubicBezTo>
                <a:cubicBezTo>
                  <a:pt x="511839" y="934335"/>
                  <a:pt x="528985" y="931477"/>
                  <a:pt x="543845" y="946336"/>
                </a:cubicBezTo>
                <a:cubicBezTo>
                  <a:pt x="558705" y="961195"/>
                  <a:pt x="559277" y="976626"/>
                  <a:pt x="545560" y="988627"/>
                </a:cubicBezTo>
                <a:cubicBezTo>
                  <a:pt x="537844" y="995771"/>
                  <a:pt x="529414" y="998771"/>
                  <a:pt x="521485" y="997843"/>
                </a:cubicBezTo>
                <a:close/>
                <a:moveTo>
                  <a:pt x="8622512" y="997843"/>
                </a:moveTo>
                <a:cubicBezTo>
                  <a:pt x="8614583" y="998771"/>
                  <a:pt x="8606153" y="995771"/>
                  <a:pt x="8598437" y="988627"/>
                </a:cubicBezTo>
                <a:cubicBezTo>
                  <a:pt x="8584720" y="976626"/>
                  <a:pt x="8585292" y="961195"/>
                  <a:pt x="8600152" y="946336"/>
                </a:cubicBezTo>
                <a:cubicBezTo>
                  <a:pt x="8615012" y="931477"/>
                  <a:pt x="8632158" y="934335"/>
                  <a:pt x="8643586" y="953766"/>
                </a:cubicBezTo>
                <a:cubicBezTo>
                  <a:pt x="8652157" y="967482"/>
                  <a:pt x="8652157" y="969768"/>
                  <a:pt x="8643586" y="983484"/>
                </a:cubicBezTo>
                <a:cubicBezTo>
                  <a:pt x="8637869" y="992056"/>
                  <a:pt x="8630443" y="996914"/>
                  <a:pt x="8622512" y="997843"/>
                </a:cubicBezTo>
                <a:close/>
                <a:moveTo>
                  <a:pt x="925199" y="999207"/>
                </a:moveTo>
                <a:cubicBezTo>
                  <a:pt x="920618" y="999699"/>
                  <a:pt x="915691" y="998913"/>
                  <a:pt x="910693" y="996627"/>
                </a:cubicBezTo>
                <a:cubicBezTo>
                  <a:pt x="895839" y="989769"/>
                  <a:pt x="887827" y="966338"/>
                  <a:pt x="896410" y="953765"/>
                </a:cubicBezTo>
                <a:cubicBezTo>
                  <a:pt x="906692" y="937191"/>
                  <a:pt x="919261" y="932619"/>
                  <a:pt x="934692" y="940049"/>
                </a:cubicBezTo>
                <a:cubicBezTo>
                  <a:pt x="946695" y="945192"/>
                  <a:pt x="949552" y="950907"/>
                  <a:pt x="949552" y="966338"/>
                </a:cubicBezTo>
                <a:cubicBezTo>
                  <a:pt x="949552" y="984768"/>
                  <a:pt x="938946" y="997734"/>
                  <a:pt x="925199" y="999207"/>
                </a:cubicBezTo>
                <a:close/>
                <a:moveTo>
                  <a:pt x="8218798" y="999207"/>
                </a:moveTo>
                <a:cubicBezTo>
                  <a:pt x="8205051" y="997734"/>
                  <a:pt x="8194445" y="984768"/>
                  <a:pt x="8194445" y="966338"/>
                </a:cubicBezTo>
                <a:cubicBezTo>
                  <a:pt x="8194445" y="950907"/>
                  <a:pt x="8197302" y="945192"/>
                  <a:pt x="8209305" y="940049"/>
                </a:cubicBezTo>
                <a:cubicBezTo>
                  <a:pt x="8224736" y="932619"/>
                  <a:pt x="8237305" y="937191"/>
                  <a:pt x="8247587" y="953765"/>
                </a:cubicBezTo>
                <a:cubicBezTo>
                  <a:pt x="8256170" y="966338"/>
                  <a:pt x="8248158" y="989769"/>
                  <a:pt x="8233304" y="996627"/>
                </a:cubicBezTo>
                <a:cubicBezTo>
                  <a:pt x="8228306" y="998913"/>
                  <a:pt x="8223379" y="999699"/>
                  <a:pt x="8218798" y="999207"/>
                </a:cubicBezTo>
                <a:close/>
                <a:moveTo>
                  <a:pt x="0" y="1000901"/>
                </a:moveTo>
                <a:lnTo>
                  <a:pt x="0" y="936867"/>
                </a:lnTo>
                <a:lnTo>
                  <a:pt x="18323" y="942331"/>
                </a:lnTo>
                <a:cubicBezTo>
                  <a:pt x="28615" y="952618"/>
                  <a:pt x="26329" y="984051"/>
                  <a:pt x="14891" y="994338"/>
                </a:cubicBezTo>
                <a:close/>
                <a:moveTo>
                  <a:pt x="9143999" y="1000902"/>
                </a:moveTo>
                <a:lnTo>
                  <a:pt x="9129106" y="994338"/>
                </a:lnTo>
                <a:cubicBezTo>
                  <a:pt x="9117668" y="984051"/>
                  <a:pt x="9115382" y="952618"/>
                  <a:pt x="9125674" y="942331"/>
                </a:cubicBezTo>
                <a:lnTo>
                  <a:pt x="9143999" y="936867"/>
                </a:lnTo>
                <a:close/>
                <a:moveTo>
                  <a:pt x="1719428" y="1002340"/>
                </a:moveTo>
                <a:cubicBezTo>
                  <a:pt x="1710498" y="1003912"/>
                  <a:pt x="1701783" y="1001197"/>
                  <a:pt x="1695211" y="993768"/>
                </a:cubicBezTo>
                <a:cubicBezTo>
                  <a:pt x="1683209" y="980623"/>
                  <a:pt x="1682638" y="950905"/>
                  <a:pt x="1693496" y="941761"/>
                </a:cubicBezTo>
                <a:cubicBezTo>
                  <a:pt x="1707784" y="929760"/>
                  <a:pt x="1736930" y="936618"/>
                  <a:pt x="1747217" y="953763"/>
                </a:cubicBezTo>
                <a:cubicBezTo>
                  <a:pt x="1755790" y="968622"/>
                  <a:pt x="1755790" y="970336"/>
                  <a:pt x="1744931" y="985195"/>
                </a:cubicBezTo>
                <a:cubicBezTo>
                  <a:pt x="1737502" y="994910"/>
                  <a:pt x="1728358" y="1000768"/>
                  <a:pt x="1719428" y="1002340"/>
                </a:cubicBezTo>
                <a:close/>
                <a:moveTo>
                  <a:pt x="7424569" y="1002340"/>
                </a:moveTo>
                <a:cubicBezTo>
                  <a:pt x="7415639" y="1000768"/>
                  <a:pt x="7406495" y="994910"/>
                  <a:pt x="7399066" y="985195"/>
                </a:cubicBezTo>
                <a:cubicBezTo>
                  <a:pt x="7388207" y="970336"/>
                  <a:pt x="7388207" y="968622"/>
                  <a:pt x="7396780" y="953763"/>
                </a:cubicBezTo>
                <a:cubicBezTo>
                  <a:pt x="7407067" y="936618"/>
                  <a:pt x="7436213" y="929760"/>
                  <a:pt x="7450501" y="941761"/>
                </a:cubicBezTo>
                <a:cubicBezTo>
                  <a:pt x="7461359" y="950905"/>
                  <a:pt x="7460788" y="980623"/>
                  <a:pt x="7448786" y="993768"/>
                </a:cubicBezTo>
                <a:cubicBezTo>
                  <a:pt x="7442214" y="1001197"/>
                  <a:pt x="7433499" y="1003912"/>
                  <a:pt x="7424569" y="1002340"/>
                </a:cubicBezTo>
                <a:close/>
                <a:moveTo>
                  <a:pt x="3175177" y="1003125"/>
                </a:moveTo>
                <a:cubicBezTo>
                  <a:pt x="3170247" y="1003196"/>
                  <a:pt x="3164818" y="999481"/>
                  <a:pt x="3155388" y="992052"/>
                </a:cubicBezTo>
                <a:cubicBezTo>
                  <a:pt x="3138243" y="978336"/>
                  <a:pt x="3135957" y="958334"/>
                  <a:pt x="3150816" y="945189"/>
                </a:cubicBezTo>
                <a:cubicBezTo>
                  <a:pt x="3164532" y="932616"/>
                  <a:pt x="3182249" y="933188"/>
                  <a:pt x="3193679" y="945761"/>
                </a:cubicBezTo>
                <a:cubicBezTo>
                  <a:pt x="3206823" y="960048"/>
                  <a:pt x="3205680" y="976622"/>
                  <a:pt x="3191964" y="991481"/>
                </a:cubicBezTo>
                <a:cubicBezTo>
                  <a:pt x="3184535" y="999196"/>
                  <a:pt x="3180106" y="1003053"/>
                  <a:pt x="3175177" y="1003125"/>
                </a:cubicBezTo>
                <a:close/>
                <a:moveTo>
                  <a:pt x="5968820" y="1003125"/>
                </a:moveTo>
                <a:cubicBezTo>
                  <a:pt x="5963891" y="1003053"/>
                  <a:pt x="5959462" y="999196"/>
                  <a:pt x="5952033" y="991481"/>
                </a:cubicBezTo>
                <a:cubicBezTo>
                  <a:pt x="5938317" y="976622"/>
                  <a:pt x="5937174" y="960048"/>
                  <a:pt x="5950318" y="945761"/>
                </a:cubicBezTo>
                <a:cubicBezTo>
                  <a:pt x="5961748" y="933188"/>
                  <a:pt x="5979465" y="932616"/>
                  <a:pt x="5993181" y="945189"/>
                </a:cubicBezTo>
                <a:cubicBezTo>
                  <a:pt x="6008040" y="958334"/>
                  <a:pt x="6005754" y="978336"/>
                  <a:pt x="5988609" y="992052"/>
                </a:cubicBezTo>
                <a:cubicBezTo>
                  <a:pt x="5979179" y="999481"/>
                  <a:pt x="5973750" y="1003196"/>
                  <a:pt x="5968820" y="1003125"/>
                </a:cubicBezTo>
                <a:close/>
                <a:moveTo>
                  <a:pt x="2506500" y="1003267"/>
                </a:moveTo>
                <a:cubicBezTo>
                  <a:pt x="2498642" y="1001481"/>
                  <a:pt x="2491212" y="994909"/>
                  <a:pt x="2484354" y="983479"/>
                </a:cubicBezTo>
                <a:lnTo>
                  <a:pt x="2471781" y="963476"/>
                </a:lnTo>
                <a:lnTo>
                  <a:pt x="2484926" y="949189"/>
                </a:lnTo>
                <a:cubicBezTo>
                  <a:pt x="2499785" y="933187"/>
                  <a:pt x="2519216" y="931472"/>
                  <a:pt x="2532360" y="944617"/>
                </a:cubicBezTo>
                <a:cubicBezTo>
                  <a:pt x="2544933" y="956618"/>
                  <a:pt x="2543790" y="982907"/>
                  <a:pt x="2531217" y="994337"/>
                </a:cubicBezTo>
                <a:cubicBezTo>
                  <a:pt x="2522645" y="1002052"/>
                  <a:pt x="2514358" y="1005053"/>
                  <a:pt x="2506500" y="1003267"/>
                </a:cubicBezTo>
                <a:close/>
                <a:moveTo>
                  <a:pt x="6637497" y="1003267"/>
                </a:moveTo>
                <a:cubicBezTo>
                  <a:pt x="6629639" y="1005053"/>
                  <a:pt x="6621352" y="1002052"/>
                  <a:pt x="6612780" y="994337"/>
                </a:cubicBezTo>
                <a:cubicBezTo>
                  <a:pt x="6600207" y="982907"/>
                  <a:pt x="6599064" y="956618"/>
                  <a:pt x="6611637" y="944617"/>
                </a:cubicBezTo>
                <a:cubicBezTo>
                  <a:pt x="6624781" y="931472"/>
                  <a:pt x="6644212" y="933187"/>
                  <a:pt x="6659071" y="949189"/>
                </a:cubicBezTo>
                <a:lnTo>
                  <a:pt x="6672216" y="963476"/>
                </a:lnTo>
                <a:lnTo>
                  <a:pt x="6659643" y="983479"/>
                </a:lnTo>
                <a:cubicBezTo>
                  <a:pt x="6652785" y="994909"/>
                  <a:pt x="6645355" y="1001481"/>
                  <a:pt x="6637497" y="1003267"/>
                </a:cubicBezTo>
                <a:close/>
                <a:moveTo>
                  <a:pt x="4235918" y="1003338"/>
                </a:moveTo>
                <a:cubicBezTo>
                  <a:pt x="4227560" y="1004481"/>
                  <a:pt x="4218702" y="1002052"/>
                  <a:pt x="4210415" y="996052"/>
                </a:cubicBezTo>
                <a:cubicBezTo>
                  <a:pt x="4198413" y="987479"/>
                  <a:pt x="4196127" y="957761"/>
                  <a:pt x="4207557" y="944617"/>
                </a:cubicBezTo>
                <a:cubicBezTo>
                  <a:pt x="4218416" y="930901"/>
                  <a:pt x="4246991" y="933187"/>
                  <a:pt x="4259564" y="948617"/>
                </a:cubicBezTo>
                <a:cubicBezTo>
                  <a:pt x="4273280" y="964619"/>
                  <a:pt x="4273280" y="970906"/>
                  <a:pt x="4258421" y="989194"/>
                </a:cubicBezTo>
                <a:cubicBezTo>
                  <a:pt x="4252135" y="997480"/>
                  <a:pt x="4244276" y="1002195"/>
                  <a:pt x="4235918" y="1003338"/>
                </a:cubicBezTo>
                <a:close/>
                <a:moveTo>
                  <a:pt x="4908079" y="1003338"/>
                </a:moveTo>
                <a:cubicBezTo>
                  <a:pt x="4899721" y="1002195"/>
                  <a:pt x="4891862" y="997480"/>
                  <a:pt x="4885576" y="989194"/>
                </a:cubicBezTo>
                <a:cubicBezTo>
                  <a:pt x="4870717" y="970906"/>
                  <a:pt x="4870717" y="964619"/>
                  <a:pt x="4884433" y="948617"/>
                </a:cubicBezTo>
                <a:cubicBezTo>
                  <a:pt x="4897006" y="933187"/>
                  <a:pt x="4925581" y="930901"/>
                  <a:pt x="4936440" y="944617"/>
                </a:cubicBezTo>
                <a:cubicBezTo>
                  <a:pt x="4947870" y="957761"/>
                  <a:pt x="4945584" y="987479"/>
                  <a:pt x="4933582" y="996052"/>
                </a:cubicBezTo>
                <a:cubicBezTo>
                  <a:pt x="4925295" y="1002052"/>
                  <a:pt x="4916437" y="1004481"/>
                  <a:pt x="4908079" y="1003338"/>
                </a:cubicBezTo>
                <a:close/>
                <a:moveTo>
                  <a:pt x="4092248" y="1003668"/>
                </a:moveTo>
                <a:cubicBezTo>
                  <a:pt x="4085792" y="1002517"/>
                  <a:pt x="4079613" y="999338"/>
                  <a:pt x="4074612" y="993766"/>
                </a:cubicBezTo>
                <a:cubicBezTo>
                  <a:pt x="4053466" y="970906"/>
                  <a:pt x="4069468" y="935473"/>
                  <a:pt x="4100901" y="935473"/>
                </a:cubicBezTo>
                <a:cubicBezTo>
                  <a:pt x="4119760" y="935473"/>
                  <a:pt x="4133476" y="949189"/>
                  <a:pt x="4133476" y="969191"/>
                </a:cubicBezTo>
                <a:cubicBezTo>
                  <a:pt x="4133476" y="992336"/>
                  <a:pt x="4111616" y="1007124"/>
                  <a:pt x="4092248" y="1003668"/>
                </a:cubicBezTo>
                <a:close/>
                <a:moveTo>
                  <a:pt x="5051749" y="1003668"/>
                </a:moveTo>
                <a:cubicBezTo>
                  <a:pt x="5032381" y="1007124"/>
                  <a:pt x="5010521" y="992336"/>
                  <a:pt x="5010521" y="969191"/>
                </a:cubicBezTo>
                <a:cubicBezTo>
                  <a:pt x="5010521" y="949189"/>
                  <a:pt x="5024237" y="935473"/>
                  <a:pt x="5043096" y="935473"/>
                </a:cubicBezTo>
                <a:cubicBezTo>
                  <a:pt x="5074529" y="935473"/>
                  <a:pt x="5090531" y="970906"/>
                  <a:pt x="5069385" y="993766"/>
                </a:cubicBezTo>
                <a:cubicBezTo>
                  <a:pt x="5064384" y="999338"/>
                  <a:pt x="5058205" y="1002517"/>
                  <a:pt x="5051749" y="1003668"/>
                </a:cubicBezTo>
                <a:close/>
                <a:moveTo>
                  <a:pt x="4497826" y="1003700"/>
                </a:moveTo>
                <a:cubicBezTo>
                  <a:pt x="4486181" y="1004771"/>
                  <a:pt x="4474323" y="1000914"/>
                  <a:pt x="4467750" y="991484"/>
                </a:cubicBezTo>
                <a:cubicBezTo>
                  <a:pt x="4450034" y="966338"/>
                  <a:pt x="4460321" y="939478"/>
                  <a:pt x="4490039" y="932048"/>
                </a:cubicBezTo>
                <a:cubicBezTo>
                  <a:pt x="4520328" y="924619"/>
                  <a:pt x="4542617" y="957766"/>
                  <a:pt x="4526615" y="986341"/>
                </a:cubicBezTo>
                <a:cubicBezTo>
                  <a:pt x="4520900" y="996628"/>
                  <a:pt x="4509470" y="1002628"/>
                  <a:pt x="4497826" y="1003700"/>
                </a:cubicBezTo>
                <a:close/>
                <a:moveTo>
                  <a:pt x="4646171" y="1003700"/>
                </a:moveTo>
                <a:cubicBezTo>
                  <a:pt x="4634527" y="1002628"/>
                  <a:pt x="4623097" y="996628"/>
                  <a:pt x="4617382" y="986341"/>
                </a:cubicBezTo>
                <a:cubicBezTo>
                  <a:pt x="4601380" y="957766"/>
                  <a:pt x="4623669" y="924619"/>
                  <a:pt x="4653958" y="932048"/>
                </a:cubicBezTo>
                <a:cubicBezTo>
                  <a:pt x="4683676" y="939478"/>
                  <a:pt x="4693963" y="966338"/>
                  <a:pt x="4676247" y="991484"/>
                </a:cubicBezTo>
                <a:cubicBezTo>
                  <a:pt x="4669674" y="1000914"/>
                  <a:pt x="4657816" y="1004771"/>
                  <a:pt x="4646171" y="1003700"/>
                </a:cubicBezTo>
                <a:close/>
                <a:moveTo>
                  <a:pt x="3703763" y="1004052"/>
                </a:moveTo>
                <a:cubicBezTo>
                  <a:pt x="3699762" y="1004052"/>
                  <a:pt x="3690618" y="1000052"/>
                  <a:pt x="3683760" y="994908"/>
                </a:cubicBezTo>
                <a:cubicBezTo>
                  <a:pt x="3659757" y="978335"/>
                  <a:pt x="3673473" y="935472"/>
                  <a:pt x="3703763" y="935472"/>
                </a:cubicBezTo>
                <a:cubicBezTo>
                  <a:pt x="3718050" y="935472"/>
                  <a:pt x="3734052" y="952617"/>
                  <a:pt x="3734052" y="967476"/>
                </a:cubicBezTo>
                <a:cubicBezTo>
                  <a:pt x="3734052" y="980621"/>
                  <a:pt x="3714621" y="1004052"/>
                  <a:pt x="3703763" y="1004052"/>
                </a:cubicBezTo>
                <a:close/>
                <a:moveTo>
                  <a:pt x="5440234" y="1004052"/>
                </a:moveTo>
                <a:cubicBezTo>
                  <a:pt x="5429376" y="1004052"/>
                  <a:pt x="5409945" y="980621"/>
                  <a:pt x="5409945" y="967476"/>
                </a:cubicBezTo>
                <a:cubicBezTo>
                  <a:pt x="5409945" y="952617"/>
                  <a:pt x="5425947" y="935472"/>
                  <a:pt x="5440234" y="935472"/>
                </a:cubicBezTo>
                <a:cubicBezTo>
                  <a:pt x="5470524" y="935472"/>
                  <a:pt x="5484240" y="978335"/>
                  <a:pt x="5460237" y="994908"/>
                </a:cubicBezTo>
                <a:cubicBezTo>
                  <a:pt x="5453379" y="1000052"/>
                  <a:pt x="5444235" y="1004052"/>
                  <a:pt x="5440234" y="1004052"/>
                </a:cubicBezTo>
                <a:close/>
                <a:moveTo>
                  <a:pt x="3838426" y="1004269"/>
                </a:moveTo>
                <a:cubicBezTo>
                  <a:pt x="3828139" y="1005341"/>
                  <a:pt x="3817280" y="1001197"/>
                  <a:pt x="3808136" y="991482"/>
                </a:cubicBezTo>
                <a:cubicBezTo>
                  <a:pt x="3785276" y="966336"/>
                  <a:pt x="3800135" y="933189"/>
                  <a:pt x="3834425" y="933189"/>
                </a:cubicBezTo>
                <a:cubicBezTo>
                  <a:pt x="3849284" y="933189"/>
                  <a:pt x="3857857" y="937189"/>
                  <a:pt x="3865858" y="947476"/>
                </a:cubicBezTo>
                <a:cubicBezTo>
                  <a:pt x="3879002" y="964621"/>
                  <a:pt x="3879002" y="962907"/>
                  <a:pt x="3865286" y="985767"/>
                </a:cubicBezTo>
                <a:cubicBezTo>
                  <a:pt x="3858428" y="996911"/>
                  <a:pt x="3848713" y="1003197"/>
                  <a:pt x="3838426" y="1004269"/>
                </a:cubicBezTo>
                <a:close/>
                <a:moveTo>
                  <a:pt x="5305571" y="1004269"/>
                </a:moveTo>
                <a:cubicBezTo>
                  <a:pt x="5295284" y="1003197"/>
                  <a:pt x="5285569" y="996911"/>
                  <a:pt x="5278711" y="985767"/>
                </a:cubicBezTo>
                <a:cubicBezTo>
                  <a:pt x="5264995" y="962907"/>
                  <a:pt x="5264995" y="964621"/>
                  <a:pt x="5278139" y="947476"/>
                </a:cubicBezTo>
                <a:cubicBezTo>
                  <a:pt x="5286140" y="937189"/>
                  <a:pt x="5294713" y="933189"/>
                  <a:pt x="5309572" y="933189"/>
                </a:cubicBezTo>
                <a:cubicBezTo>
                  <a:pt x="5343862" y="933189"/>
                  <a:pt x="5358721" y="966336"/>
                  <a:pt x="5335861" y="991482"/>
                </a:cubicBezTo>
                <a:cubicBezTo>
                  <a:pt x="5326717" y="1001197"/>
                  <a:pt x="5315858" y="1005341"/>
                  <a:pt x="5305571" y="1004269"/>
                </a:cubicBezTo>
                <a:close/>
                <a:moveTo>
                  <a:pt x="3311769" y="1008628"/>
                </a:moveTo>
                <a:cubicBezTo>
                  <a:pt x="3306054" y="1009485"/>
                  <a:pt x="3300054" y="1007770"/>
                  <a:pt x="3290624" y="1004056"/>
                </a:cubicBezTo>
                <a:cubicBezTo>
                  <a:pt x="3283766" y="1001198"/>
                  <a:pt x="3274050" y="990911"/>
                  <a:pt x="3268907" y="981767"/>
                </a:cubicBezTo>
                <a:cubicBezTo>
                  <a:pt x="3260906" y="965765"/>
                  <a:pt x="3260906" y="962908"/>
                  <a:pt x="3268907" y="950906"/>
                </a:cubicBezTo>
                <a:cubicBezTo>
                  <a:pt x="3282623" y="929189"/>
                  <a:pt x="3303197" y="922331"/>
                  <a:pt x="3322628" y="932618"/>
                </a:cubicBezTo>
                <a:cubicBezTo>
                  <a:pt x="3350631" y="946906"/>
                  <a:pt x="3354632" y="979481"/>
                  <a:pt x="3331200" y="997769"/>
                </a:cubicBezTo>
                <a:cubicBezTo>
                  <a:pt x="3322914" y="1004341"/>
                  <a:pt x="3317484" y="1007770"/>
                  <a:pt x="3311769" y="1008628"/>
                </a:cubicBezTo>
                <a:close/>
                <a:moveTo>
                  <a:pt x="5832228" y="1008628"/>
                </a:moveTo>
                <a:cubicBezTo>
                  <a:pt x="5826513" y="1007770"/>
                  <a:pt x="5821083" y="1004341"/>
                  <a:pt x="5812797" y="997769"/>
                </a:cubicBezTo>
                <a:cubicBezTo>
                  <a:pt x="5789365" y="979481"/>
                  <a:pt x="5793366" y="946906"/>
                  <a:pt x="5821369" y="932618"/>
                </a:cubicBezTo>
                <a:cubicBezTo>
                  <a:pt x="5840800" y="922331"/>
                  <a:pt x="5861374" y="929189"/>
                  <a:pt x="5875090" y="950906"/>
                </a:cubicBezTo>
                <a:cubicBezTo>
                  <a:pt x="5883091" y="962908"/>
                  <a:pt x="5883091" y="965765"/>
                  <a:pt x="5875090" y="981767"/>
                </a:cubicBezTo>
                <a:cubicBezTo>
                  <a:pt x="5869947" y="990911"/>
                  <a:pt x="5860231" y="1001198"/>
                  <a:pt x="5853373" y="1004056"/>
                </a:cubicBezTo>
                <a:cubicBezTo>
                  <a:pt x="5843943" y="1007770"/>
                  <a:pt x="5837943" y="1009485"/>
                  <a:pt x="5832228" y="1008628"/>
                </a:cubicBezTo>
                <a:close/>
                <a:moveTo>
                  <a:pt x="2640514" y="1009199"/>
                </a:moveTo>
                <a:cubicBezTo>
                  <a:pt x="2635871" y="1009199"/>
                  <a:pt x="2631299" y="1007485"/>
                  <a:pt x="2623012" y="1004056"/>
                </a:cubicBezTo>
                <a:cubicBezTo>
                  <a:pt x="2609867" y="998913"/>
                  <a:pt x="2601295" y="971481"/>
                  <a:pt x="2607010" y="953193"/>
                </a:cubicBezTo>
                <a:cubicBezTo>
                  <a:pt x="2608724" y="946906"/>
                  <a:pt x="2616725" y="938334"/>
                  <a:pt x="2624155" y="933190"/>
                </a:cubicBezTo>
                <a:cubicBezTo>
                  <a:pt x="2636728" y="924618"/>
                  <a:pt x="2640728" y="924618"/>
                  <a:pt x="2658445" y="932047"/>
                </a:cubicBezTo>
                <a:cubicBezTo>
                  <a:pt x="2680733" y="941763"/>
                  <a:pt x="2688163" y="958908"/>
                  <a:pt x="2679019" y="982911"/>
                </a:cubicBezTo>
                <a:cubicBezTo>
                  <a:pt x="2675590" y="991483"/>
                  <a:pt x="2666446" y="1001199"/>
                  <a:pt x="2658445" y="1004056"/>
                </a:cubicBezTo>
                <a:cubicBezTo>
                  <a:pt x="2649873" y="1007485"/>
                  <a:pt x="2645158" y="1009199"/>
                  <a:pt x="2640514" y="1009199"/>
                </a:cubicBezTo>
                <a:close/>
                <a:moveTo>
                  <a:pt x="6503483" y="1009199"/>
                </a:moveTo>
                <a:cubicBezTo>
                  <a:pt x="6498839" y="1009199"/>
                  <a:pt x="6494124" y="1007485"/>
                  <a:pt x="6485552" y="1004056"/>
                </a:cubicBezTo>
                <a:cubicBezTo>
                  <a:pt x="6477551" y="1001199"/>
                  <a:pt x="6468407" y="991483"/>
                  <a:pt x="6464978" y="982911"/>
                </a:cubicBezTo>
                <a:cubicBezTo>
                  <a:pt x="6455834" y="958908"/>
                  <a:pt x="6463264" y="941763"/>
                  <a:pt x="6485552" y="932047"/>
                </a:cubicBezTo>
                <a:cubicBezTo>
                  <a:pt x="6503269" y="924618"/>
                  <a:pt x="6507269" y="924618"/>
                  <a:pt x="6519842" y="933190"/>
                </a:cubicBezTo>
                <a:cubicBezTo>
                  <a:pt x="6527272" y="938334"/>
                  <a:pt x="6535273" y="946906"/>
                  <a:pt x="6536987" y="953193"/>
                </a:cubicBezTo>
                <a:cubicBezTo>
                  <a:pt x="6542702" y="971481"/>
                  <a:pt x="6534130" y="998913"/>
                  <a:pt x="6520985" y="1004056"/>
                </a:cubicBezTo>
                <a:cubicBezTo>
                  <a:pt x="6512698" y="1007485"/>
                  <a:pt x="6508126" y="1009199"/>
                  <a:pt x="6503483" y="1009199"/>
                </a:cubicBezTo>
                <a:close/>
                <a:moveTo>
                  <a:pt x="262587" y="1009272"/>
                </a:moveTo>
                <a:cubicBezTo>
                  <a:pt x="254463" y="1010201"/>
                  <a:pt x="245822" y="1009201"/>
                  <a:pt x="237395" y="1005772"/>
                </a:cubicBezTo>
                <a:cubicBezTo>
                  <a:pt x="229967" y="1002915"/>
                  <a:pt x="213397" y="974340"/>
                  <a:pt x="213397" y="964624"/>
                </a:cubicBezTo>
                <a:cubicBezTo>
                  <a:pt x="213397" y="961767"/>
                  <a:pt x="220255" y="951480"/>
                  <a:pt x="228254" y="941764"/>
                </a:cubicBezTo>
                <a:cubicBezTo>
                  <a:pt x="253392" y="912046"/>
                  <a:pt x="293385" y="922905"/>
                  <a:pt x="301955" y="962338"/>
                </a:cubicBezTo>
                <a:cubicBezTo>
                  <a:pt x="306669" y="986341"/>
                  <a:pt x="286958" y="1006486"/>
                  <a:pt x="262587" y="1009272"/>
                </a:cubicBezTo>
                <a:close/>
                <a:moveTo>
                  <a:pt x="8881410" y="1009272"/>
                </a:moveTo>
                <a:cubicBezTo>
                  <a:pt x="8857039" y="1006486"/>
                  <a:pt x="8837328" y="986341"/>
                  <a:pt x="8842042" y="962338"/>
                </a:cubicBezTo>
                <a:cubicBezTo>
                  <a:pt x="8850612" y="922905"/>
                  <a:pt x="8890605" y="912046"/>
                  <a:pt x="8915743" y="941764"/>
                </a:cubicBezTo>
                <a:cubicBezTo>
                  <a:pt x="8923742" y="951480"/>
                  <a:pt x="8930600" y="961767"/>
                  <a:pt x="8930600" y="964624"/>
                </a:cubicBezTo>
                <a:cubicBezTo>
                  <a:pt x="8930600" y="974340"/>
                  <a:pt x="8914030" y="1002915"/>
                  <a:pt x="8906602" y="1005772"/>
                </a:cubicBezTo>
                <a:cubicBezTo>
                  <a:pt x="8898175" y="1009201"/>
                  <a:pt x="8889534" y="1010201"/>
                  <a:pt x="8881410" y="1009272"/>
                </a:cubicBezTo>
                <a:close/>
                <a:moveTo>
                  <a:pt x="4357872" y="1014417"/>
                </a:moveTo>
                <a:cubicBezTo>
                  <a:pt x="4349371" y="1012774"/>
                  <a:pt x="4341370" y="1007488"/>
                  <a:pt x="4331940" y="998344"/>
                </a:cubicBezTo>
                <a:cubicBezTo>
                  <a:pt x="4321653" y="987485"/>
                  <a:pt x="4315938" y="977770"/>
                  <a:pt x="4318224" y="972055"/>
                </a:cubicBezTo>
                <a:cubicBezTo>
                  <a:pt x="4319939" y="966911"/>
                  <a:pt x="4321653" y="958339"/>
                  <a:pt x="4321653" y="952052"/>
                </a:cubicBezTo>
                <a:cubicBezTo>
                  <a:pt x="4321653" y="939479"/>
                  <a:pt x="4352514" y="918334"/>
                  <a:pt x="4370231" y="918334"/>
                </a:cubicBezTo>
                <a:cubicBezTo>
                  <a:pt x="4382232" y="918334"/>
                  <a:pt x="4402806" y="937193"/>
                  <a:pt x="4409093" y="953767"/>
                </a:cubicBezTo>
                <a:cubicBezTo>
                  <a:pt x="4414808" y="970340"/>
                  <a:pt x="4402806" y="1001773"/>
                  <a:pt x="4386804" y="1008631"/>
                </a:cubicBezTo>
                <a:cubicBezTo>
                  <a:pt x="4375374" y="1014060"/>
                  <a:pt x="4366373" y="1016060"/>
                  <a:pt x="4357872" y="1014417"/>
                </a:cubicBezTo>
                <a:close/>
                <a:moveTo>
                  <a:pt x="4786125" y="1014417"/>
                </a:moveTo>
                <a:cubicBezTo>
                  <a:pt x="4777624" y="1016060"/>
                  <a:pt x="4768623" y="1014060"/>
                  <a:pt x="4757193" y="1008631"/>
                </a:cubicBezTo>
                <a:cubicBezTo>
                  <a:pt x="4741191" y="1001773"/>
                  <a:pt x="4729189" y="970340"/>
                  <a:pt x="4734904" y="953767"/>
                </a:cubicBezTo>
                <a:cubicBezTo>
                  <a:pt x="4741191" y="937193"/>
                  <a:pt x="4761765" y="918334"/>
                  <a:pt x="4773766" y="918334"/>
                </a:cubicBezTo>
                <a:cubicBezTo>
                  <a:pt x="4791483" y="918334"/>
                  <a:pt x="4822344" y="939479"/>
                  <a:pt x="4822344" y="952052"/>
                </a:cubicBezTo>
                <a:cubicBezTo>
                  <a:pt x="4822344" y="958339"/>
                  <a:pt x="4824058" y="966911"/>
                  <a:pt x="4825773" y="972055"/>
                </a:cubicBezTo>
                <a:cubicBezTo>
                  <a:pt x="4828059" y="977770"/>
                  <a:pt x="4822344" y="987485"/>
                  <a:pt x="4812057" y="998344"/>
                </a:cubicBezTo>
                <a:cubicBezTo>
                  <a:pt x="4802627" y="1007488"/>
                  <a:pt x="4794626" y="1012774"/>
                  <a:pt x="4786125" y="1014417"/>
                </a:cubicBezTo>
                <a:close/>
                <a:moveTo>
                  <a:pt x="395322" y="1014631"/>
                </a:moveTo>
                <a:cubicBezTo>
                  <a:pt x="386603" y="1015202"/>
                  <a:pt x="377457" y="1012631"/>
                  <a:pt x="366881" y="1006916"/>
                </a:cubicBezTo>
                <a:cubicBezTo>
                  <a:pt x="339451" y="992057"/>
                  <a:pt x="340593" y="946908"/>
                  <a:pt x="368597" y="927477"/>
                </a:cubicBezTo>
                <a:cubicBezTo>
                  <a:pt x="386318" y="914904"/>
                  <a:pt x="402897" y="916047"/>
                  <a:pt x="420612" y="931478"/>
                </a:cubicBezTo>
                <a:cubicBezTo>
                  <a:pt x="442329" y="949766"/>
                  <a:pt x="442329" y="986913"/>
                  <a:pt x="421189" y="1003487"/>
                </a:cubicBezTo>
                <a:cubicBezTo>
                  <a:pt x="412329" y="1010345"/>
                  <a:pt x="404039" y="1014059"/>
                  <a:pt x="395322" y="1014631"/>
                </a:cubicBezTo>
                <a:close/>
                <a:moveTo>
                  <a:pt x="8748675" y="1014631"/>
                </a:moveTo>
                <a:cubicBezTo>
                  <a:pt x="8739958" y="1014059"/>
                  <a:pt x="8731668" y="1010345"/>
                  <a:pt x="8722808" y="1003487"/>
                </a:cubicBezTo>
                <a:cubicBezTo>
                  <a:pt x="8701668" y="986913"/>
                  <a:pt x="8701668" y="949766"/>
                  <a:pt x="8723385" y="931478"/>
                </a:cubicBezTo>
                <a:cubicBezTo>
                  <a:pt x="8741100" y="916047"/>
                  <a:pt x="8757679" y="914904"/>
                  <a:pt x="8775400" y="927477"/>
                </a:cubicBezTo>
                <a:cubicBezTo>
                  <a:pt x="8803404" y="946908"/>
                  <a:pt x="8804546" y="992057"/>
                  <a:pt x="8777116" y="1006916"/>
                </a:cubicBezTo>
                <a:cubicBezTo>
                  <a:pt x="8766540" y="1012631"/>
                  <a:pt x="8757394" y="1015202"/>
                  <a:pt x="8748675" y="1014631"/>
                </a:cubicBezTo>
                <a:close/>
                <a:moveTo>
                  <a:pt x="4226999" y="1105530"/>
                </a:moveTo>
                <a:cubicBezTo>
                  <a:pt x="4221284" y="1107244"/>
                  <a:pt x="4218426" y="1104958"/>
                  <a:pt x="4220141" y="1099815"/>
                </a:cubicBezTo>
                <a:cubicBezTo>
                  <a:pt x="4222998" y="1091242"/>
                  <a:pt x="4236143" y="1089528"/>
                  <a:pt x="4236714" y="1098100"/>
                </a:cubicBezTo>
                <a:cubicBezTo>
                  <a:pt x="4236714" y="1101529"/>
                  <a:pt x="4232714" y="1104958"/>
                  <a:pt x="4226999" y="1105530"/>
                </a:cubicBezTo>
                <a:close/>
                <a:moveTo>
                  <a:pt x="4916998" y="1105530"/>
                </a:moveTo>
                <a:cubicBezTo>
                  <a:pt x="4911283" y="1104958"/>
                  <a:pt x="4907283" y="1101529"/>
                  <a:pt x="4907283" y="1098100"/>
                </a:cubicBezTo>
                <a:cubicBezTo>
                  <a:pt x="4907854" y="1089528"/>
                  <a:pt x="4920999" y="1091242"/>
                  <a:pt x="4923856" y="1099815"/>
                </a:cubicBezTo>
                <a:cubicBezTo>
                  <a:pt x="4925571" y="1104958"/>
                  <a:pt x="4922713" y="1107244"/>
                  <a:pt x="4916998" y="1105530"/>
                </a:cubicBezTo>
                <a:close/>
                <a:moveTo>
                  <a:pt x="3571955" y="1106674"/>
                </a:moveTo>
                <a:cubicBezTo>
                  <a:pt x="3562239" y="1106674"/>
                  <a:pt x="3557096" y="1103817"/>
                  <a:pt x="3557096" y="1097530"/>
                </a:cubicBezTo>
                <a:cubicBezTo>
                  <a:pt x="3557096" y="1091815"/>
                  <a:pt x="3561096" y="1089529"/>
                  <a:pt x="3569669" y="1090672"/>
                </a:cubicBezTo>
                <a:cubicBezTo>
                  <a:pt x="3587957" y="1093530"/>
                  <a:pt x="3589671" y="1106674"/>
                  <a:pt x="3571955" y="1106674"/>
                </a:cubicBezTo>
                <a:close/>
                <a:moveTo>
                  <a:pt x="5572042" y="1106674"/>
                </a:moveTo>
                <a:cubicBezTo>
                  <a:pt x="5554326" y="1106674"/>
                  <a:pt x="5556040" y="1093530"/>
                  <a:pt x="5574328" y="1090672"/>
                </a:cubicBezTo>
                <a:cubicBezTo>
                  <a:pt x="5582901" y="1089529"/>
                  <a:pt x="5586901" y="1091815"/>
                  <a:pt x="5586901" y="1097530"/>
                </a:cubicBezTo>
                <a:cubicBezTo>
                  <a:pt x="5586901" y="1103817"/>
                  <a:pt x="5581758" y="1106674"/>
                  <a:pt x="5572042" y="1106674"/>
                </a:cubicBezTo>
                <a:close/>
                <a:moveTo>
                  <a:pt x="1312938" y="1108388"/>
                </a:moveTo>
                <a:cubicBezTo>
                  <a:pt x="1310652" y="1106673"/>
                  <a:pt x="1308937" y="1101530"/>
                  <a:pt x="1308937" y="1096958"/>
                </a:cubicBezTo>
                <a:cubicBezTo>
                  <a:pt x="1308937" y="1088385"/>
                  <a:pt x="1323796" y="1086671"/>
                  <a:pt x="1328368" y="1094672"/>
                </a:cubicBezTo>
                <a:cubicBezTo>
                  <a:pt x="1332369" y="1100958"/>
                  <a:pt x="1318081" y="1113531"/>
                  <a:pt x="1312938" y="1108388"/>
                </a:cubicBezTo>
                <a:close/>
                <a:moveTo>
                  <a:pt x="7831059" y="1108388"/>
                </a:moveTo>
                <a:cubicBezTo>
                  <a:pt x="7825916" y="1113531"/>
                  <a:pt x="7811628" y="1100958"/>
                  <a:pt x="7815629" y="1094672"/>
                </a:cubicBezTo>
                <a:cubicBezTo>
                  <a:pt x="7820201" y="1086671"/>
                  <a:pt x="7835060" y="1088385"/>
                  <a:pt x="7835060" y="1096958"/>
                </a:cubicBezTo>
                <a:cubicBezTo>
                  <a:pt x="7835060" y="1101530"/>
                  <a:pt x="7833345" y="1106673"/>
                  <a:pt x="7831059" y="1108388"/>
                </a:cubicBezTo>
                <a:close/>
                <a:moveTo>
                  <a:pt x="4500753" y="1110458"/>
                </a:moveTo>
                <a:cubicBezTo>
                  <a:pt x="4496896" y="1111529"/>
                  <a:pt x="4492324" y="1109815"/>
                  <a:pt x="4488323" y="1104957"/>
                </a:cubicBezTo>
                <a:cubicBezTo>
                  <a:pt x="4480322" y="1095813"/>
                  <a:pt x="4484894" y="1089527"/>
                  <a:pt x="4499753" y="1089527"/>
                </a:cubicBezTo>
                <a:cubicBezTo>
                  <a:pt x="4507182" y="1089527"/>
                  <a:pt x="4510040" y="1092956"/>
                  <a:pt x="4508897" y="1099242"/>
                </a:cubicBezTo>
                <a:cubicBezTo>
                  <a:pt x="4507754" y="1105528"/>
                  <a:pt x="4504611" y="1109386"/>
                  <a:pt x="4500753" y="1110458"/>
                </a:cubicBezTo>
                <a:close/>
                <a:moveTo>
                  <a:pt x="4643244" y="1110458"/>
                </a:moveTo>
                <a:cubicBezTo>
                  <a:pt x="4639386" y="1109386"/>
                  <a:pt x="4636243" y="1105528"/>
                  <a:pt x="4635100" y="1099242"/>
                </a:cubicBezTo>
                <a:cubicBezTo>
                  <a:pt x="4633957" y="1092956"/>
                  <a:pt x="4636815" y="1089527"/>
                  <a:pt x="4644244" y="1089527"/>
                </a:cubicBezTo>
                <a:cubicBezTo>
                  <a:pt x="4659103" y="1089527"/>
                  <a:pt x="4663675" y="1095813"/>
                  <a:pt x="4655674" y="1104957"/>
                </a:cubicBezTo>
                <a:cubicBezTo>
                  <a:pt x="4651673" y="1109815"/>
                  <a:pt x="4647101" y="1111529"/>
                  <a:pt x="4643244" y="1110458"/>
                </a:cubicBezTo>
                <a:close/>
                <a:moveTo>
                  <a:pt x="2376830" y="1111956"/>
                </a:moveTo>
                <a:cubicBezTo>
                  <a:pt x="2373544" y="1111956"/>
                  <a:pt x="2370258" y="1109241"/>
                  <a:pt x="2367972" y="1103812"/>
                </a:cubicBezTo>
                <a:cubicBezTo>
                  <a:pt x="2366257" y="1098669"/>
                  <a:pt x="2368543" y="1093525"/>
                  <a:pt x="2373687" y="1091239"/>
                </a:cubicBezTo>
                <a:cubicBezTo>
                  <a:pt x="2384545" y="1087239"/>
                  <a:pt x="2389689" y="1092382"/>
                  <a:pt x="2385688" y="1103812"/>
                </a:cubicBezTo>
                <a:cubicBezTo>
                  <a:pt x="2383402" y="1109241"/>
                  <a:pt x="2380116" y="1111956"/>
                  <a:pt x="2376830" y="1111956"/>
                </a:cubicBezTo>
                <a:close/>
                <a:moveTo>
                  <a:pt x="6767167" y="1111956"/>
                </a:moveTo>
                <a:cubicBezTo>
                  <a:pt x="6763881" y="1111956"/>
                  <a:pt x="6760595" y="1109241"/>
                  <a:pt x="6758309" y="1103812"/>
                </a:cubicBezTo>
                <a:cubicBezTo>
                  <a:pt x="6754308" y="1092382"/>
                  <a:pt x="6759452" y="1087239"/>
                  <a:pt x="6770310" y="1091239"/>
                </a:cubicBezTo>
                <a:cubicBezTo>
                  <a:pt x="6775454" y="1093525"/>
                  <a:pt x="6777740" y="1098669"/>
                  <a:pt x="6776025" y="1103812"/>
                </a:cubicBezTo>
                <a:cubicBezTo>
                  <a:pt x="6773739" y="1109241"/>
                  <a:pt x="6770453" y="1111956"/>
                  <a:pt x="6767167" y="1111956"/>
                </a:cubicBezTo>
                <a:close/>
                <a:moveTo>
                  <a:pt x="3832713" y="1115170"/>
                </a:moveTo>
                <a:cubicBezTo>
                  <a:pt x="3830427" y="1114813"/>
                  <a:pt x="3828141" y="1112956"/>
                  <a:pt x="3825283" y="1109527"/>
                </a:cubicBezTo>
                <a:cubicBezTo>
                  <a:pt x="3816710" y="1098668"/>
                  <a:pt x="3826997" y="1082666"/>
                  <a:pt x="3840142" y="1087810"/>
                </a:cubicBezTo>
                <a:cubicBezTo>
                  <a:pt x="3850429" y="1091810"/>
                  <a:pt x="3850429" y="1103240"/>
                  <a:pt x="3840142" y="1111813"/>
                </a:cubicBezTo>
                <a:cubicBezTo>
                  <a:pt x="3837285" y="1114384"/>
                  <a:pt x="3834999" y="1115527"/>
                  <a:pt x="3832713" y="1115170"/>
                </a:cubicBezTo>
                <a:close/>
                <a:moveTo>
                  <a:pt x="5311284" y="1115170"/>
                </a:moveTo>
                <a:cubicBezTo>
                  <a:pt x="5308998" y="1115527"/>
                  <a:pt x="5306712" y="1114384"/>
                  <a:pt x="5303855" y="1111813"/>
                </a:cubicBezTo>
                <a:cubicBezTo>
                  <a:pt x="5293568" y="1103240"/>
                  <a:pt x="5293568" y="1091810"/>
                  <a:pt x="5303855" y="1087810"/>
                </a:cubicBezTo>
                <a:cubicBezTo>
                  <a:pt x="5317000" y="1082666"/>
                  <a:pt x="5327287" y="1098668"/>
                  <a:pt x="5318714" y="1109527"/>
                </a:cubicBezTo>
                <a:cubicBezTo>
                  <a:pt x="5315856" y="1112956"/>
                  <a:pt x="5313570" y="1114813"/>
                  <a:pt x="5311284" y="1115170"/>
                </a:cubicBezTo>
                <a:close/>
                <a:moveTo>
                  <a:pt x="257460" y="1117309"/>
                </a:moveTo>
                <a:cubicBezTo>
                  <a:pt x="255531" y="1117952"/>
                  <a:pt x="254246" y="1116666"/>
                  <a:pt x="251676" y="1114095"/>
                </a:cubicBezTo>
                <a:cubicBezTo>
                  <a:pt x="243105" y="1106094"/>
                  <a:pt x="247676" y="1089520"/>
                  <a:pt x="258532" y="1089520"/>
                </a:cubicBezTo>
                <a:cubicBezTo>
                  <a:pt x="273956" y="1089520"/>
                  <a:pt x="277956" y="1098093"/>
                  <a:pt x="267101" y="1108951"/>
                </a:cubicBezTo>
                <a:cubicBezTo>
                  <a:pt x="261959" y="1114094"/>
                  <a:pt x="259388" y="1116666"/>
                  <a:pt x="257460" y="1117309"/>
                </a:cubicBezTo>
                <a:close/>
                <a:moveTo>
                  <a:pt x="8886537" y="1117309"/>
                </a:moveTo>
                <a:cubicBezTo>
                  <a:pt x="8884609" y="1116666"/>
                  <a:pt x="8882038" y="1114094"/>
                  <a:pt x="8876896" y="1108951"/>
                </a:cubicBezTo>
                <a:cubicBezTo>
                  <a:pt x="8866041" y="1098093"/>
                  <a:pt x="8870041" y="1089520"/>
                  <a:pt x="8885465" y="1089520"/>
                </a:cubicBezTo>
                <a:cubicBezTo>
                  <a:pt x="8896321" y="1089520"/>
                  <a:pt x="8900892" y="1106094"/>
                  <a:pt x="8892321" y="1114095"/>
                </a:cubicBezTo>
                <a:cubicBezTo>
                  <a:pt x="8889751" y="1116666"/>
                  <a:pt x="8888466" y="1117952"/>
                  <a:pt x="8886537" y="1117309"/>
                </a:cubicBezTo>
                <a:close/>
                <a:moveTo>
                  <a:pt x="1451317" y="1117525"/>
                </a:moveTo>
                <a:cubicBezTo>
                  <a:pt x="1447602" y="1117382"/>
                  <a:pt x="1443888" y="1113810"/>
                  <a:pt x="1440173" y="1106667"/>
                </a:cubicBezTo>
                <a:cubicBezTo>
                  <a:pt x="1435601" y="1098094"/>
                  <a:pt x="1436744" y="1094665"/>
                  <a:pt x="1444745" y="1090093"/>
                </a:cubicBezTo>
                <a:cubicBezTo>
                  <a:pt x="1459604" y="1082092"/>
                  <a:pt x="1470462" y="1092951"/>
                  <a:pt x="1462461" y="1107810"/>
                </a:cubicBezTo>
                <a:cubicBezTo>
                  <a:pt x="1458747" y="1114382"/>
                  <a:pt x="1455032" y="1117668"/>
                  <a:pt x="1451317" y="1117525"/>
                </a:cubicBezTo>
                <a:close/>
                <a:moveTo>
                  <a:pt x="7692680" y="1117525"/>
                </a:moveTo>
                <a:cubicBezTo>
                  <a:pt x="7688965" y="1117668"/>
                  <a:pt x="7685250" y="1114382"/>
                  <a:pt x="7681536" y="1107810"/>
                </a:cubicBezTo>
                <a:cubicBezTo>
                  <a:pt x="7673535" y="1092951"/>
                  <a:pt x="7684393" y="1082092"/>
                  <a:pt x="7699252" y="1090093"/>
                </a:cubicBezTo>
                <a:cubicBezTo>
                  <a:pt x="7707253" y="1094665"/>
                  <a:pt x="7708396" y="1098094"/>
                  <a:pt x="7703824" y="1106667"/>
                </a:cubicBezTo>
                <a:cubicBezTo>
                  <a:pt x="7700109" y="1113810"/>
                  <a:pt x="7696395" y="1117382"/>
                  <a:pt x="7692680" y="1117525"/>
                </a:cubicBezTo>
                <a:close/>
                <a:moveTo>
                  <a:pt x="3704333" y="1122673"/>
                </a:moveTo>
                <a:cubicBezTo>
                  <a:pt x="3693475" y="1123816"/>
                  <a:pt x="3688331" y="1121530"/>
                  <a:pt x="3685474" y="1112957"/>
                </a:cubicBezTo>
                <a:cubicBezTo>
                  <a:pt x="3680330" y="1095812"/>
                  <a:pt x="3687188" y="1078096"/>
                  <a:pt x="3699190" y="1078096"/>
                </a:cubicBezTo>
                <a:cubicBezTo>
                  <a:pt x="3726050" y="1078096"/>
                  <a:pt x="3731194" y="1119815"/>
                  <a:pt x="3704333" y="1122673"/>
                </a:cubicBezTo>
                <a:close/>
                <a:moveTo>
                  <a:pt x="5439664" y="1122673"/>
                </a:moveTo>
                <a:cubicBezTo>
                  <a:pt x="5412803" y="1119815"/>
                  <a:pt x="5417947" y="1078096"/>
                  <a:pt x="5444807" y="1078096"/>
                </a:cubicBezTo>
                <a:cubicBezTo>
                  <a:pt x="5456809" y="1078096"/>
                  <a:pt x="5463667" y="1095812"/>
                  <a:pt x="5458523" y="1112957"/>
                </a:cubicBezTo>
                <a:cubicBezTo>
                  <a:pt x="5455666" y="1121530"/>
                  <a:pt x="5450522" y="1123816"/>
                  <a:pt x="5439664" y="1122673"/>
                </a:cubicBezTo>
                <a:close/>
                <a:moveTo>
                  <a:pt x="3172962" y="1123392"/>
                </a:moveTo>
                <a:cubicBezTo>
                  <a:pt x="3165389" y="1123392"/>
                  <a:pt x="3157674" y="1119534"/>
                  <a:pt x="3153102" y="1111819"/>
                </a:cubicBezTo>
                <a:cubicBezTo>
                  <a:pt x="3146816" y="1102104"/>
                  <a:pt x="3146816" y="1097532"/>
                  <a:pt x="3154817" y="1086102"/>
                </a:cubicBezTo>
                <a:cubicBezTo>
                  <a:pt x="3166247" y="1068385"/>
                  <a:pt x="3177677" y="1068385"/>
                  <a:pt x="3189107" y="1086102"/>
                </a:cubicBezTo>
                <a:cubicBezTo>
                  <a:pt x="3196536" y="1096960"/>
                  <a:pt x="3197108" y="1102675"/>
                  <a:pt x="3191964" y="1111819"/>
                </a:cubicBezTo>
                <a:cubicBezTo>
                  <a:pt x="3187964" y="1119534"/>
                  <a:pt x="3180534" y="1123392"/>
                  <a:pt x="3172962" y="1123392"/>
                </a:cubicBezTo>
                <a:close/>
                <a:moveTo>
                  <a:pt x="5971035" y="1123392"/>
                </a:moveTo>
                <a:cubicBezTo>
                  <a:pt x="5963463" y="1123392"/>
                  <a:pt x="5956033" y="1119534"/>
                  <a:pt x="5952033" y="1111819"/>
                </a:cubicBezTo>
                <a:cubicBezTo>
                  <a:pt x="5946889" y="1102675"/>
                  <a:pt x="5947461" y="1096960"/>
                  <a:pt x="5954890" y="1086102"/>
                </a:cubicBezTo>
                <a:cubicBezTo>
                  <a:pt x="5966320" y="1068385"/>
                  <a:pt x="5977750" y="1068385"/>
                  <a:pt x="5989180" y="1086102"/>
                </a:cubicBezTo>
                <a:cubicBezTo>
                  <a:pt x="5997181" y="1097532"/>
                  <a:pt x="5997181" y="1102104"/>
                  <a:pt x="5990895" y="1111819"/>
                </a:cubicBezTo>
                <a:cubicBezTo>
                  <a:pt x="5986323" y="1119534"/>
                  <a:pt x="5978608" y="1123392"/>
                  <a:pt x="5971035" y="1123392"/>
                </a:cubicBezTo>
                <a:close/>
                <a:moveTo>
                  <a:pt x="3957054" y="1123621"/>
                </a:moveTo>
                <a:cubicBezTo>
                  <a:pt x="3952661" y="1122496"/>
                  <a:pt x="3949089" y="1119817"/>
                  <a:pt x="3947374" y="1115245"/>
                </a:cubicBezTo>
                <a:cubicBezTo>
                  <a:pt x="3942230" y="1102100"/>
                  <a:pt x="3949660" y="1079812"/>
                  <a:pt x="3959947" y="1075811"/>
                </a:cubicBezTo>
                <a:cubicBezTo>
                  <a:pt x="3971377" y="1071239"/>
                  <a:pt x="3990808" y="1087241"/>
                  <a:pt x="3990808" y="1100957"/>
                </a:cubicBezTo>
                <a:cubicBezTo>
                  <a:pt x="3990808" y="1116387"/>
                  <a:pt x="3970234" y="1126996"/>
                  <a:pt x="3957054" y="1123621"/>
                </a:cubicBezTo>
                <a:close/>
                <a:moveTo>
                  <a:pt x="5186943" y="1123621"/>
                </a:moveTo>
                <a:cubicBezTo>
                  <a:pt x="5173763" y="1126996"/>
                  <a:pt x="5153189" y="1116387"/>
                  <a:pt x="5153189" y="1100957"/>
                </a:cubicBezTo>
                <a:cubicBezTo>
                  <a:pt x="5153189" y="1087241"/>
                  <a:pt x="5172620" y="1071239"/>
                  <a:pt x="5184050" y="1075811"/>
                </a:cubicBezTo>
                <a:cubicBezTo>
                  <a:pt x="5194337" y="1079812"/>
                  <a:pt x="5201767" y="1102100"/>
                  <a:pt x="5196623" y="1115245"/>
                </a:cubicBezTo>
                <a:cubicBezTo>
                  <a:pt x="5194908" y="1119817"/>
                  <a:pt x="5191336" y="1122496"/>
                  <a:pt x="5186943" y="1123621"/>
                </a:cubicBezTo>
                <a:close/>
                <a:moveTo>
                  <a:pt x="1189131" y="1123677"/>
                </a:moveTo>
                <a:cubicBezTo>
                  <a:pt x="1179129" y="1124820"/>
                  <a:pt x="1168557" y="1123819"/>
                  <a:pt x="1164556" y="1119819"/>
                </a:cubicBezTo>
                <a:cubicBezTo>
                  <a:pt x="1157698" y="1112961"/>
                  <a:pt x="1160556" y="1085529"/>
                  <a:pt x="1168557" y="1078100"/>
                </a:cubicBezTo>
                <a:cubicBezTo>
                  <a:pt x="1189131" y="1061526"/>
                  <a:pt x="1219992" y="1088387"/>
                  <a:pt x="1210276" y="1114676"/>
                </a:cubicBezTo>
                <a:cubicBezTo>
                  <a:pt x="1208562" y="1119248"/>
                  <a:pt x="1199132" y="1122534"/>
                  <a:pt x="1189131" y="1123677"/>
                </a:cubicBezTo>
                <a:close/>
                <a:moveTo>
                  <a:pt x="7954866" y="1123677"/>
                </a:moveTo>
                <a:cubicBezTo>
                  <a:pt x="7944865" y="1122534"/>
                  <a:pt x="7935435" y="1119248"/>
                  <a:pt x="7933721" y="1114676"/>
                </a:cubicBezTo>
                <a:cubicBezTo>
                  <a:pt x="7924005" y="1088387"/>
                  <a:pt x="7954866" y="1061526"/>
                  <a:pt x="7975440" y="1078100"/>
                </a:cubicBezTo>
                <a:cubicBezTo>
                  <a:pt x="7983441" y="1085529"/>
                  <a:pt x="7986299" y="1112961"/>
                  <a:pt x="7979441" y="1119819"/>
                </a:cubicBezTo>
                <a:cubicBezTo>
                  <a:pt x="7975440" y="1123819"/>
                  <a:pt x="7964868" y="1124820"/>
                  <a:pt x="7954866" y="1123677"/>
                </a:cubicBezTo>
                <a:close/>
                <a:moveTo>
                  <a:pt x="2113498" y="1123820"/>
                </a:moveTo>
                <a:cubicBezTo>
                  <a:pt x="2100354" y="1123820"/>
                  <a:pt x="2095782" y="1120962"/>
                  <a:pt x="2092924" y="1109532"/>
                </a:cubicBezTo>
                <a:cubicBezTo>
                  <a:pt x="2088924" y="1093530"/>
                  <a:pt x="2103211" y="1072384"/>
                  <a:pt x="2116927" y="1072384"/>
                </a:cubicBezTo>
                <a:cubicBezTo>
                  <a:pt x="2128357" y="1072384"/>
                  <a:pt x="2138073" y="1094102"/>
                  <a:pt x="2134072" y="1110104"/>
                </a:cubicBezTo>
                <a:cubicBezTo>
                  <a:pt x="2131215" y="1120962"/>
                  <a:pt x="2126643" y="1123820"/>
                  <a:pt x="2113498" y="1123820"/>
                </a:cubicBezTo>
                <a:close/>
                <a:moveTo>
                  <a:pt x="7030499" y="1123820"/>
                </a:moveTo>
                <a:cubicBezTo>
                  <a:pt x="7017354" y="1123820"/>
                  <a:pt x="7012782" y="1120962"/>
                  <a:pt x="7009925" y="1110104"/>
                </a:cubicBezTo>
                <a:cubicBezTo>
                  <a:pt x="7005924" y="1094102"/>
                  <a:pt x="7015640" y="1072384"/>
                  <a:pt x="7027070" y="1072384"/>
                </a:cubicBezTo>
                <a:cubicBezTo>
                  <a:pt x="7040786" y="1072384"/>
                  <a:pt x="7055073" y="1093530"/>
                  <a:pt x="7051073" y="1109532"/>
                </a:cubicBezTo>
                <a:cubicBezTo>
                  <a:pt x="7048215" y="1120962"/>
                  <a:pt x="7043643" y="1123820"/>
                  <a:pt x="7030499" y="1123820"/>
                </a:cubicBezTo>
                <a:close/>
                <a:moveTo>
                  <a:pt x="2649372" y="1128031"/>
                </a:moveTo>
                <a:cubicBezTo>
                  <a:pt x="2645157" y="1128817"/>
                  <a:pt x="2640157" y="1127817"/>
                  <a:pt x="2631584" y="1125531"/>
                </a:cubicBezTo>
                <a:cubicBezTo>
                  <a:pt x="2605866" y="1119244"/>
                  <a:pt x="2615582" y="1072381"/>
                  <a:pt x="2642442" y="1072381"/>
                </a:cubicBezTo>
                <a:cubicBezTo>
                  <a:pt x="2669303" y="1072381"/>
                  <a:pt x="2681876" y="1102671"/>
                  <a:pt x="2662445" y="1119816"/>
                </a:cubicBezTo>
                <a:cubicBezTo>
                  <a:pt x="2657016" y="1124673"/>
                  <a:pt x="2653587" y="1127245"/>
                  <a:pt x="2649372" y="1128031"/>
                </a:cubicBezTo>
                <a:close/>
                <a:moveTo>
                  <a:pt x="6494625" y="1128031"/>
                </a:moveTo>
                <a:cubicBezTo>
                  <a:pt x="6490410" y="1127245"/>
                  <a:pt x="6486981" y="1124673"/>
                  <a:pt x="6481552" y="1119816"/>
                </a:cubicBezTo>
                <a:cubicBezTo>
                  <a:pt x="6462121" y="1102671"/>
                  <a:pt x="6474694" y="1072381"/>
                  <a:pt x="6501555" y="1072381"/>
                </a:cubicBezTo>
                <a:cubicBezTo>
                  <a:pt x="6528415" y="1072381"/>
                  <a:pt x="6538131" y="1119244"/>
                  <a:pt x="6512413" y="1125531"/>
                </a:cubicBezTo>
                <a:cubicBezTo>
                  <a:pt x="6503840" y="1127817"/>
                  <a:pt x="6498840" y="1128817"/>
                  <a:pt x="6494625" y="1128031"/>
                </a:cubicBezTo>
                <a:close/>
                <a:moveTo>
                  <a:pt x="3432835" y="1128699"/>
                </a:moveTo>
                <a:cubicBezTo>
                  <a:pt x="3427504" y="1127637"/>
                  <a:pt x="3422289" y="1124958"/>
                  <a:pt x="3417860" y="1120386"/>
                </a:cubicBezTo>
                <a:cubicBezTo>
                  <a:pt x="3399572" y="1102670"/>
                  <a:pt x="3411573" y="1072380"/>
                  <a:pt x="3436148" y="1072380"/>
                </a:cubicBezTo>
                <a:cubicBezTo>
                  <a:pt x="3456150" y="1072380"/>
                  <a:pt x="3465866" y="1082096"/>
                  <a:pt x="3465866" y="1102098"/>
                </a:cubicBezTo>
                <a:cubicBezTo>
                  <a:pt x="3465866" y="1120529"/>
                  <a:pt x="3448828" y="1131887"/>
                  <a:pt x="3432835" y="1128699"/>
                </a:cubicBezTo>
                <a:close/>
                <a:moveTo>
                  <a:pt x="5711162" y="1128699"/>
                </a:moveTo>
                <a:cubicBezTo>
                  <a:pt x="5695169" y="1131887"/>
                  <a:pt x="5678131" y="1120529"/>
                  <a:pt x="5678131" y="1102098"/>
                </a:cubicBezTo>
                <a:cubicBezTo>
                  <a:pt x="5678131" y="1082096"/>
                  <a:pt x="5687847" y="1072380"/>
                  <a:pt x="5707849" y="1072380"/>
                </a:cubicBezTo>
                <a:cubicBezTo>
                  <a:pt x="5732424" y="1072380"/>
                  <a:pt x="5744425" y="1102670"/>
                  <a:pt x="5726137" y="1120386"/>
                </a:cubicBezTo>
                <a:cubicBezTo>
                  <a:pt x="5721708" y="1124958"/>
                  <a:pt x="5716493" y="1127637"/>
                  <a:pt x="5711162" y="1128699"/>
                </a:cubicBezTo>
                <a:close/>
                <a:moveTo>
                  <a:pt x="3039937" y="1128887"/>
                </a:moveTo>
                <a:cubicBezTo>
                  <a:pt x="3033722" y="1128816"/>
                  <a:pt x="3027864" y="1125244"/>
                  <a:pt x="3020720" y="1118101"/>
                </a:cubicBezTo>
                <a:cubicBezTo>
                  <a:pt x="3007004" y="1104385"/>
                  <a:pt x="3007004" y="1101527"/>
                  <a:pt x="3018434" y="1084954"/>
                </a:cubicBezTo>
                <a:cubicBezTo>
                  <a:pt x="3031007" y="1066666"/>
                  <a:pt x="3054439" y="1070095"/>
                  <a:pt x="3066440" y="1091240"/>
                </a:cubicBezTo>
                <a:cubicBezTo>
                  <a:pt x="3074441" y="1106671"/>
                  <a:pt x="3074441" y="1107814"/>
                  <a:pt x="3061297" y="1118672"/>
                </a:cubicBezTo>
                <a:cubicBezTo>
                  <a:pt x="3052725" y="1125530"/>
                  <a:pt x="3046152" y="1128959"/>
                  <a:pt x="3039937" y="1128887"/>
                </a:cubicBezTo>
                <a:close/>
                <a:moveTo>
                  <a:pt x="6104060" y="1128887"/>
                </a:moveTo>
                <a:cubicBezTo>
                  <a:pt x="6097845" y="1128959"/>
                  <a:pt x="6091272" y="1125530"/>
                  <a:pt x="6082700" y="1118672"/>
                </a:cubicBezTo>
                <a:cubicBezTo>
                  <a:pt x="6069556" y="1107814"/>
                  <a:pt x="6069556" y="1106671"/>
                  <a:pt x="6077557" y="1091240"/>
                </a:cubicBezTo>
                <a:cubicBezTo>
                  <a:pt x="6089558" y="1070095"/>
                  <a:pt x="6112990" y="1066666"/>
                  <a:pt x="6125563" y="1084954"/>
                </a:cubicBezTo>
                <a:cubicBezTo>
                  <a:pt x="6136993" y="1101527"/>
                  <a:pt x="6136993" y="1104385"/>
                  <a:pt x="6123277" y="1118101"/>
                </a:cubicBezTo>
                <a:cubicBezTo>
                  <a:pt x="6116133" y="1125244"/>
                  <a:pt x="6110275" y="1128816"/>
                  <a:pt x="6104060" y="1128887"/>
                </a:cubicBezTo>
                <a:close/>
                <a:moveTo>
                  <a:pt x="2251879" y="1128959"/>
                </a:moveTo>
                <a:cubicBezTo>
                  <a:pt x="2244736" y="1129816"/>
                  <a:pt x="2236449" y="1126387"/>
                  <a:pt x="2227019" y="1118672"/>
                </a:cubicBezTo>
                <a:cubicBezTo>
                  <a:pt x="2215589" y="1109528"/>
                  <a:pt x="2214446" y="1105528"/>
                  <a:pt x="2219018" y="1091812"/>
                </a:cubicBezTo>
                <a:cubicBezTo>
                  <a:pt x="2227019" y="1069523"/>
                  <a:pt x="2253879" y="1065523"/>
                  <a:pt x="2268167" y="1084382"/>
                </a:cubicBezTo>
                <a:cubicBezTo>
                  <a:pt x="2276739" y="1096384"/>
                  <a:pt x="2277311" y="1099241"/>
                  <a:pt x="2269881" y="1113529"/>
                </a:cubicBezTo>
                <a:cubicBezTo>
                  <a:pt x="2265024" y="1122958"/>
                  <a:pt x="2259023" y="1128102"/>
                  <a:pt x="2251879" y="1128959"/>
                </a:cubicBezTo>
                <a:close/>
                <a:moveTo>
                  <a:pt x="6892118" y="1128959"/>
                </a:moveTo>
                <a:cubicBezTo>
                  <a:pt x="6884974" y="1128102"/>
                  <a:pt x="6878973" y="1122958"/>
                  <a:pt x="6874116" y="1113529"/>
                </a:cubicBezTo>
                <a:cubicBezTo>
                  <a:pt x="6866686" y="1099241"/>
                  <a:pt x="6867258" y="1096384"/>
                  <a:pt x="6875830" y="1084382"/>
                </a:cubicBezTo>
                <a:cubicBezTo>
                  <a:pt x="6890118" y="1065523"/>
                  <a:pt x="6916978" y="1069523"/>
                  <a:pt x="6924979" y="1091812"/>
                </a:cubicBezTo>
                <a:cubicBezTo>
                  <a:pt x="6929551" y="1105528"/>
                  <a:pt x="6928408" y="1109528"/>
                  <a:pt x="6916978" y="1118672"/>
                </a:cubicBezTo>
                <a:cubicBezTo>
                  <a:pt x="6907548" y="1126387"/>
                  <a:pt x="6899261" y="1129816"/>
                  <a:pt x="6892118" y="1128959"/>
                </a:cubicBezTo>
                <a:close/>
                <a:moveTo>
                  <a:pt x="2896915" y="1128960"/>
                </a:moveTo>
                <a:cubicBezTo>
                  <a:pt x="2872912" y="1120387"/>
                  <a:pt x="2874626" y="1077525"/>
                  <a:pt x="2899772" y="1071238"/>
                </a:cubicBezTo>
                <a:cubicBezTo>
                  <a:pt x="2905487" y="1069524"/>
                  <a:pt x="2915774" y="1070667"/>
                  <a:pt x="2922632" y="1072953"/>
                </a:cubicBezTo>
                <a:cubicBezTo>
                  <a:pt x="2940920" y="1079811"/>
                  <a:pt x="2940920" y="1119244"/>
                  <a:pt x="2922632" y="1127817"/>
                </a:cubicBezTo>
                <a:cubicBezTo>
                  <a:pt x="2915203" y="1131246"/>
                  <a:pt x="2904344" y="1131817"/>
                  <a:pt x="2896915" y="1128960"/>
                </a:cubicBezTo>
                <a:close/>
                <a:moveTo>
                  <a:pt x="6247082" y="1128960"/>
                </a:moveTo>
                <a:cubicBezTo>
                  <a:pt x="6239653" y="1131817"/>
                  <a:pt x="6228794" y="1131246"/>
                  <a:pt x="6221365" y="1127817"/>
                </a:cubicBezTo>
                <a:cubicBezTo>
                  <a:pt x="6203077" y="1119244"/>
                  <a:pt x="6203077" y="1079811"/>
                  <a:pt x="6221365" y="1072953"/>
                </a:cubicBezTo>
                <a:cubicBezTo>
                  <a:pt x="6228223" y="1070667"/>
                  <a:pt x="6238510" y="1069524"/>
                  <a:pt x="6244225" y="1071238"/>
                </a:cubicBezTo>
                <a:cubicBezTo>
                  <a:pt x="6269371" y="1077525"/>
                  <a:pt x="6271085" y="1120387"/>
                  <a:pt x="6247082" y="1128960"/>
                </a:cubicBezTo>
                <a:close/>
                <a:moveTo>
                  <a:pt x="1057149" y="1129450"/>
                </a:moveTo>
                <a:cubicBezTo>
                  <a:pt x="1049918" y="1129816"/>
                  <a:pt x="1041919" y="1127958"/>
                  <a:pt x="1033918" y="1123244"/>
                </a:cubicBezTo>
                <a:cubicBezTo>
                  <a:pt x="1022490" y="1116957"/>
                  <a:pt x="1020775" y="1099812"/>
                  <a:pt x="1029341" y="1083239"/>
                </a:cubicBezTo>
                <a:cubicBezTo>
                  <a:pt x="1037918" y="1068380"/>
                  <a:pt x="1072198" y="1068380"/>
                  <a:pt x="1080769" y="1083239"/>
                </a:cubicBezTo>
                <a:cubicBezTo>
                  <a:pt x="1093623" y="1107242"/>
                  <a:pt x="1078840" y="1128351"/>
                  <a:pt x="1057149" y="1129450"/>
                </a:cubicBezTo>
                <a:close/>
                <a:moveTo>
                  <a:pt x="8086848" y="1129450"/>
                </a:moveTo>
                <a:cubicBezTo>
                  <a:pt x="8065157" y="1128351"/>
                  <a:pt x="8050374" y="1107242"/>
                  <a:pt x="8063228" y="1083239"/>
                </a:cubicBezTo>
                <a:cubicBezTo>
                  <a:pt x="8071799" y="1068380"/>
                  <a:pt x="8106079" y="1068380"/>
                  <a:pt x="8114656" y="1083239"/>
                </a:cubicBezTo>
                <a:cubicBezTo>
                  <a:pt x="8123222" y="1099812"/>
                  <a:pt x="8121507" y="1116957"/>
                  <a:pt x="8110079" y="1123244"/>
                </a:cubicBezTo>
                <a:cubicBezTo>
                  <a:pt x="8102078" y="1127958"/>
                  <a:pt x="8094079" y="1129816"/>
                  <a:pt x="8086848" y="1129450"/>
                </a:cubicBezTo>
                <a:close/>
                <a:moveTo>
                  <a:pt x="526128" y="1129529"/>
                </a:moveTo>
                <a:cubicBezTo>
                  <a:pt x="522127" y="1129529"/>
                  <a:pt x="514125" y="1126672"/>
                  <a:pt x="508984" y="1123243"/>
                </a:cubicBezTo>
                <a:cubicBezTo>
                  <a:pt x="488984" y="1111813"/>
                  <a:pt x="500982" y="1072379"/>
                  <a:pt x="523843" y="1072379"/>
                </a:cubicBezTo>
                <a:cubicBezTo>
                  <a:pt x="537559" y="1072379"/>
                  <a:pt x="555848" y="1088381"/>
                  <a:pt x="555848" y="1099811"/>
                </a:cubicBezTo>
                <a:cubicBezTo>
                  <a:pt x="555848" y="1108955"/>
                  <a:pt x="534701" y="1129529"/>
                  <a:pt x="526128" y="1129529"/>
                </a:cubicBezTo>
                <a:close/>
                <a:moveTo>
                  <a:pt x="8617869" y="1129529"/>
                </a:moveTo>
                <a:cubicBezTo>
                  <a:pt x="8609296" y="1129529"/>
                  <a:pt x="8588149" y="1108955"/>
                  <a:pt x="8588149" y="1099811"/>
                </a:cubicBezTo>
                <a:cubicBezTo>
                  <a:pt x="8588149" y="1088381"/>
                  <a:pt x="8606438" y="1072379"/>
                  <a:pt x="8620154" y="1072379"/>
                </a:cubicBezTo>
                <a:cubicBezTo>
                  <a:pt x="8643015" y="1072379"/>
                  <a:pt x="8655013" y="1111813"/>
                  <a:pt x="8635013" y="1123243"/>
                </a:cubicBezTo>
                <a:cubicBezTo>
                  <a:pt x="8629872" y="1126672"/>
                  <a:pt x="8621870" y="1129529"/>
                  <a:pt x="8617869" y="1129529"/>
                </a:cubicBezTo>
                <a:close/>
                <a:moveTo>
                  <a:pt x="1585555" y="1134531"/>
                </a:moveTo>
                <a:cubicBezTo>
                  <a:pt x="1577983" y="1134531"/>
                  <a:pt x="1569982" y="1131531"/>
                  <a:pt x="1561695" y="1125530"/>
                </a:cubicBezTo>
                <a:cubicBezTo>
                  <a:pt x="1534834" y="1107242"/>
                  <a:pt x="1552551" y="1066666"/>
                  <a:pt x="1586841" y="1066666"/>
                </a:cubicBezTo>
                <a:cubicBezTo>
                  <a:pt x="1614273" y="1066666"/>
                  <a:pt x="1627989" y="1106671"/>
                  <a:pt x="1606843" y="1125530"/>
                </a:cubicBezTo>
                <a:cubicBezTo>
                  <a:pt x="1600271" y="1131531"/>
                  <a:pt x="1593127" y="1134531"/>
                  <a:pt x="1585555" y="1134531"/>
                </a:cubicBezTo>
                <a:close/>
                <a:moveTo>
                  <a:pt x="7558442" y="1134531"/>
                </a:moveTo>
                <a:cubicBezTo>
                  <a:pt x="7550870" y="1134531"/>
                  <a:pt x="7543726" y="1131531"/>
                  <a:pt x="7537154" y="1125530"/>
                </a:cubicBezTo>
                <a:cubicBezTo>
                  <a:pt x="7516008" y="1106671"/>
                  <a:pt x="7529724" y="1066666"/>
                  <a:pt x="7557156" y="1066666"/>
                </a:cubicBezTo>
                <a:cubicBezTo>
                  <a:pt x="7591446" y="1066666"/>
                  <a:pt x="7609163" y="1107242"/>
                  <a:pt x="7582302" y="1125530"/>
                </a:cubicBezTo>
                <a:cubicBezTo>
                  <a:pt x="7574015" y="1131531"/>
                  <a:pt x="7566014" y="1134531"/>
                  <a:pt x="7558442" y="1134531"/>
                </a:cubicBezTo>
                <a:close/>
                <a:moveTo>
                  <a:pt x="124212" y="1134745"/>
                </a:moveTo>
                <a:cubicBezTo>
                  <a:pt x="116137" y="1134674"/>
                  <a:pt x="108705" y="1131245"/>
                  <a:pt x="102702" y="1124387"/>
                </a:cubicBezTo>
                <a:cubicBezTo>
                  <a:pt x="88410" y="1108385"/>
                  <a:pt x="92984" y="1083239"/>
                  <a:pt x="112421" y="1072380"/>
                </a:cubicBezTo>
                <a:cubicBezTo>
                  <a:pt x="126142" y="1064951"/>
                  <a:pt x="129572" y="1064951"/>
                  <a:pt x="143863" y="1072380"/>
                </a:cubicBezTo>
                <a:cubicBezTo>
                  <a:pt x="165016" y="1084382"/>
                  <a:pt x="167874" y="1110671"/>
                  <a:pt x="149580" y="1124958"/>
                </a:cubicBezTo>
                <a:cubicBezTo>
                  <a:pt x="141005" y="1131530"/>
                  <a:pt x="132286" y="1134817"/>
                  <a:pt x="124212" y="1134745"/>
                </a:cubicBezTo>
                <a:close/>
                <a:moveTo>
                  <a:pt x="9019785" y="1134745"/>
                </a:moveTo>
                <a:cubicBezTo>
                  <a:pt x="9011711" y="1134817"/>
                  <a:pt x="9002992" y="1131530"/>
                  <a:pt x="8994417" y="1124958"/>
                </a:cubicBezTo>
                <a:cubicBezTo>
                  <a:pt x="8976123" y="1110671"/>
                  <a:pt x="8978981" y="1084382"/>
                  <a:pt x="9000134" y="1072380"/>
                </a:cubicBezTo>
                <a:cubicBezTo>
                  <a:pt x="9014425" y="1064951"/>
                  <a:pt x="9017855" y="1064951"/>
                  <a:pt x="9031576" y="1072380"/>
                </a:cubicBezTo>
                <a:cubicBezTo>
                  <a:pt x="9051013" y="1083239"/>
                  <a:pt x="9055587" y="1108385"/>
                  <a:pt x="9041295" y="1124387"/>
                </a:cubicBezTo>
                <a:cubicBezTo>
                  <a:pt x="9035292" y="1131245"/>
                  <a:pt x="9027860" y="1134674"/>
                  <a:pt x="9019785" y="1134745"/>
                </a:cubicBezTo>
                <a:close/>
                <a:moveTo>
                  <a:pt x="391467" y="1135244"/>
                </a:moveTo>
                <a:cubicBezTo>
                  <a:pt x="385178" y="1135244"/>
                  <a:pt x="376603" y="1130672"/>
                  <a:pt x="372030" y="1125529"/>
                </a:cubicBezTo>
                <a:cubicBezTo>
                  <a:pt x="357166" y="1107812"/>
                  <a:pt x="355451" y="1102097"/>
                  <a:pt x="362310" y="1087238"/>
                </a:cubicBezTo>
                <a:cubicBezTo>
                  <a:pt x="370314" y="1070093"/>
                  <a:pt x="383464" y="1064950"/>
                  <a:pt x="403472" y="1069522"/>
                </a:cubicBezTo>
                <a:cubicBezTo>
                  <a:pt x="416619" y="1072951"/>
                  <a:pt x="424045" y="1086095"/>
                  <a:pt x="424620" y="1105526"/>
                </a:cubicBezTo>
                <a:cubicBezTo>
                  <a:pt x="424620" y="1115813"/>
                  <a:pt x="403472" y="1135244"/>
                  <a:pt x="391467" y="1135244"/>
                </a:cubicBezTo>
                <a:close/>
                <a:moveTo>
                  <a:pt x="8752530" y="1135244"/>
                </a:moveTo>
                <a:cubicBezTo>
                  <a:pt x="8740525" y="1135244"/>
                  <a:pt x="8719377" y="1115813"/>
                  <a:pt x="8719377" y="1105526"/>
                </a:cubicBezTo>
                <a:cubicBezTo>
                  <a:pt x="8719952" y="1086095"/>
                  <a:pt x="8727378" y="1072951"/>
                  <a:pt x="8740525" y="1069522"/>
                </a:cubicBezTo>
                <a:cubicBezTo>
                  <a:pt x="8760533" y="1064950"/>
                  <a:pt x="8773683" y="1070093"/>
                  <a:pt x="8781687" y="1087238"/>
                </a:cubicBezTo>
                <a:cubicBezTo>
                  <a:pt x="8788546" y="1102097"/>
                  <a:pt x="8786831" y="1107812"/>
                  <a:pt x="8771967" y="1125529"/>
                </a:cubicBezTo>
                <a:cubicBezTo>
                  <a:pt x="8767394" y="1130672"/>
                  <a:pt x="8758819" y="1135244"/>
                  <a:pt x="8752530" y="1135244"/>
                </a:cubicBezTo>
                <a:close/>
                <a:moveTo>
                  <a:pt x="921481" y="1136029"/>
                </a:moveTo>
                <a:cubicBezTo>
                  <a:pt x="917408" y="1134957"/>
                  <a:pt x="912412" y="1131814"/>
                  <a:pt x="904982" y="1126099"/>
                </a:cubicBezTo>
                <a:cubicBezTo>
                  <a:pt x="883832" y="1109526"/>
                  <a:pt x="882119" y="1096953"/>
                  <a:pt x="898133" y="1079236"/>
                </a:cubicBezTo>
                <a:cubicBezTo>
                  <a:pt x="912982" y="1063806"/>
                  <a:pt x="928977" y="1063234"/>
                  <a:pt x="943842" y="1078093"/>
                </a:cubicBezTo>
                <a:cubicBezTo>
                  <a:pt x="961557" y="1095810"/>
                  <a:pt x="958129" y="1114669"/>
                  <a:pt x="932408" y="1133529"/>
                </a:cubicBezTo>
                <a:cubicBezTo>
                  <a:pt x="928689" y="1136100"/>
                  <a:pt x="925549" y="1137100"/>
                  <a:pt x="921481" y="1136029"/>
                </a:cubicBezTo>
                <a:close/>
                <a:moveTo>
                  <a:pt x="8222516" y="1136029"/>
                </a:moveTo>
                <a:cubicBezTo>
                  <a:pt x="8218448" y="1137100"/>
                  <a:pt x="8215308" y="1136100"/>
                  <a:pt x="8211589" y="1133529"/>
                </a:cubicBezTo>
                <a:cubicBezTo>
                  <a:pt x="8185868" y="1114669"/>
                  <a:pt x="8182440" y="1095810"/>
                  <a:pt x="8200155" y="1078093"/>
                </a:cubicBezTo>
                <a:cubicBezTo>
                  <a:pt x="8215020" y="1063234"/>
                  <a:pt x="8231015" y="1063806"/>
                  <a:pt x="8245864" y="1079236"/>
                </a:cubicBezTo>
                <a:cubicBezTo>
                  <a:pt x="8261878" y="1096953"/>
                  <a:pt x="8260165" y="1109526"/>
                  <a:pt x="8239015" y="1126099"/>
                </a:cubicBezTo>
                <a:cubicBezTo>
                  <a:pt x="8231585" y="1131814"/>
                  <a:pt x="8226589" y="1134957"/>
                  <a:pt x="8222516" y="1136029"/>
                </a:cubicBezTo>
                <a:close/>
                <a:moveTo>
                  <a:pt x="0" y="1138034"/>
                </a:moveTo>
                <a:lnTo>
                  <a:pt x="0" y="1063574"/>
                </a:lnTo>
                <a:lnTo>
                  <a:pt x="18327" y="1072379"/>
                </a:lnTo>
                <a:cubicBezTo>
                  <a:pt x="34328" y="1087238"/>
                  <a:pt x="34328" y="1106669"/>
                  <a:pt x="18899" y="1126100"/>
                </a:cubicBezTo>
                <a:close/>
                <a:moveTo>
                  <a:pt x="9143999" y="1138035"/>
                </a:moveTo>
                <a:lnTo>
                  <a:pt x="9125098" y="1126100"/>
                </a:lnTo>
                <a:cubicBezTo>
                  <a:pt x="9109669" y="1106669"/>
                  <a:pt x="9109669" y="1087238"/>
                  <a:pt x="9125670" y="1072379"/>
                </a:cubicBezTo>
                <a:lnTo>
                  <a:pt x="9143999" y="1063573"/>
                </a:lnTo>
                <a:close/>
                <a:moveTo>
                  <a:pt x="2772964" y="1139956"/>
                </a:moveTo>
                <a:cubicBezTo>
                  <a:pt x="2768106" y="1139242"/>
                  <a:pt x="2763391" y="1134956"/>
                  <a:pt x="2755390" y="1126669"/>
                </a:cubicBezTo>
                <a:cubicBezTo>
                  <a:pt x="2747389" y="1119240"/>
                  <a:pt x="2741103" y="1109524"/>
                  <a:pt x="2741103" y="1105524"/>
                </a:cubicBezTo>
                <a:cubicBezTo>
                  <a:pt x="2741674" y="1062661"/>
                  <a:pt x="2783394" y="1050088"/>
                  <a:pt x="2806825" y="1086093"/>
                </a:cubicBezTo>
                <a:cubicBezTo>
                  <a:pt x="2817684" y="1102095"/>
                  <a:pt x="2812540" y="1116954"/>
                  <a:pt x="2791395" y="1131813"/>
                </a:cubicBezTo>
                <a:cubicBezTo>
                  <a:pt x="2782823" y="1137813"/>
                  <a:pt x="2777822" y="1140671"/>
                  <a:pt x="2772964" y="1139956"/>
                </a:cubicBezTo>
                <a:close/>
                <a:moveTo>
                  <a:pt x="6371033" y="1139956"/>
                </a:moveTo>
                <a:cubicBezTo>
                  <a:pt x="6366175" y="1140671"/>
                  <a:pt x="6361174" y="1137813"/>
                  <a:pt x="6352602" y="1131813"/>
                </a:cubicBezTo>
                <a:cubicBezTo>
                  <a:pt x="6331457" y="1116954"/>
                  <a:pt x="6326313" y="1102095"/>
                  <a:pt x="6337172" y="1086093"/>
                </a:cubicBezTo>
                <a:cubicBezTo>
                  <a:pt x="6360603" y="1050088"/>
                  <a:pt x="6402323" y="1062661"/>
                  <a:pt x="6402894" y="1105524"/>
                </a:cubicBezTo>
                <a:cubicBezTo>
                  <a:pt x="6402894" y="1109524"/>
                  <a:pt x="6396608" y="1119240"/>
                  <a:pt x="6388607" y="1126669"/>
                </a:cubicBezTo>
                <a:cubicBezTo>
                  <a:pt x="6380606" y="1134956"/>
                  <a:pt x="6375891" y="1139242"/>
                  <a:pt x="6371033" y="1139956"/>
                </a:cubicBezTo>
                <a:close/>
                <a:moveTo>
                  <a:pt x="4099685" y="1139959"/>
                </a:moveTo>
                <a:cubicBezTo>
                  <a:pt x="4093042" y="1140102"/>
                  <a:pt x="4086327" y="1137245"/>
                  <a:pt x="4078040" y="1131244"/>
                </a:cubicBezTo>
                <a:cubicBezTo>
                  <a:pt x="4059180" y="1118100"/>
                  <a:pt x="4059752" y="1082667"/>
                  <a:pt x="4079183" y="1070094"/>
                </a:cubicBezTo>
                <a:cubicBezTo>
                  <a:pt x="4096899" y="1058664"/>
                  <a:pt x="4104329" y="1058664"/>
                  <a:pt x="4121474" y="1071808"/>
                </a:cubicBezTo>
                <a:cubicBezTo>
                  <a:pt x="4139762" y="1086096"/>
                  <a:pt x="4139762" y="1116385"/>
                  <a:pt x="4120902" y="1130673"/>
                </a:cubicBezTo>
                <a:cubicBezTo>
                  <a:pt x="4112901" y="1136673"/>
                  <a:pt x="4106329" y="1139816"/>
                  <a:pt x="4099685" y="1139959"/>
                </a:cubicBezTo>
                <a:close/>
                <a:moveTo>
                  <a:pt x="5044312" y="1139959"/>
                </a:moveTo>
                <a:cubicBezTo>
                  <a:pt x="5037668" y="1139816"/>
                  <a:pt x="5031096" y="1136673"/>
                  <a:pt x="5023095" y="1130673"/>
                </a:cubicBezTo>
                <a:cubicBezTo>
                  <a:pt x="5004235" y="1116385"/>
                  <a:pt x="5004235" y="1086096"/>
                  <a:pt x="5022523" y="1071808"/>
                </a:cubicBezTo>
                <a:cubicBezTo>
                  <a:pt x="5039668" y="1058664"/>
                  <a:pt x="5047098" y="1058664"/>
                  <a:pt x="5064814" y="1070094"/>
                </a:cubicBezTo>
                <a:cubicBezTo>
                  <a:pt x="5084245" y="1082667"/>
                  <a:pt x="5084817" y="1118100"/>
                  <a:pt x="5065957" y="1131244"/>
                </a:cubicBezTo>
                <a:cubicBezTo>
                  <a:pt x="5057670" y="1137245"/>
                  <a:pt x="5050955" y="1140102"/>
                  <a:pt x="5044312" y="1139959"/>
                </a:cubicBezTo>
                <a:close/>
                <a:moveTo>
                  <a:pt x="4364235" y="1140103"/>
                </a:moveTo>
                <a:cubicBezTo>
                  <a:pt x="4356377" y="1139532"/>
                  <a:pt x="4348233" y="1134388"/>
                  <a:pt x="4338232" y="1124387"/>
                </a:cubicBezTo>
                <a:cubicBezTo>
                  <a:pt x="4329088" y="1115243"/>
                  <a:pt x="4321658" y="1104385"/>
                  <a:pt x="4321658" y="1100956"/>
                </a:cubicBezTo>
                <a:cubicBezTo>
                  <a:pt x="4321658" y="1091812"/>
                  <a:pt x="4353662" y="1060951"/>
                  <a:pt x="4363378" y="1060951"/>
                </a:cubicBezTo>
                <a:cubicBezTo>
                  <a:pt x="4367950" y="1060951"/>
                  <a:pt x="4378237" y="1066094"/>
                  <a:pt x="4386809" y="1072952"/>
                </a:cubicBezTo>
                <a:cubicBezTo>
                  <a:pt x="4405669" y="1087811"/>
                  <a:pt x="4406240" y="1111814"/>
                  <a:pt x="4388524" y="1128388"/>
                </a:cubicBezTo>
                <a:cubicBezTo>
                  <a:pt x="4379666" y="1136674"/>
                  <a:pt x="4372093" y="1140675"/>
                  <a:pt x="4364235" y="1140103"/>
                </a:cubicBezTo>
                <a:close/>
                <a:moveTo>
                  <a:pt x="4779762" y="1140103"/>
                </a:moveTo>
                <a:cubicBezTo>
                  <a:pt x="4771904" y="1140675"/>
                  <a:pt x="4764331" y="1136674"/>
                  <a:pt x="4755473" y="1128388"/>
                </a:cubicBezTo>
                <a:cubicBezTo>
                  <a:pt x="4737757" y="1111814"/>
                  <a:pt x="4738328" y="1087811"/>
                  <a:pt x="4757188" y="1072952"/>
                </a:cubicBezTo>
                <a:cubicBezTo>
                  <a:pt x="4765760" y="1066094"/>
                  <a:pt x="4776047" y="1060951"/>
                  <a:pt x="4780619" y="1060951"/>
                </a:cubicBezTo>
                <a:cubicBezTo>
                  <a:pt x="4790335" y="1060951"/>
                  <a:pt x="4822339" y="1091812"/>
                  <a:pt x="4822339" y="1100956"/>
                </a:cubicBezTo>
                <a:cubicBezTo>
                  <a:pt x="4822339" y="1104385"/>
                  <a:pt x="4814909" y="1115243"/>
                  <a:pt x="4805765" y="1124387"/>
                </a:cubicBezTo>
                <a:cubicBezTo>
                  <a:pt x="4795764" y="1134388"/>
                  <a:pt x="4787620" y="1139532"/>
                  <a:pt x="4779762" y="1140103"/>
                </a:cubicBezTo>
                <a:close/>
                <a:moveTo>
                  <a:pt x="2508708" y="1140244"/>
                </a:moveTo>
                <a:cubicBezTo>
                  <a:pt x="2500921" y="1140387"/>
                  <a:pt x="2493206" y="1136101"/>
                  <a:pt x="2484919" y="1127243"/>
                </a:cubicBezTo>
                <a:cubicBezTo>
                  <a:pt x="2466631" y="1107812"/>
                  <a:pt x="2470631" y="1084380"/>
                  <a:pt x="2494063" y="1070664"/>
                </a:cubicBezTo>
                <a:cubicBezTo>
                  <a:pt x="2509493" y="1062092"/>
                  <a:pt x="2514637" y="1061520"/>
                  <a:pt x="2525495" y="1067235"/>
                </a:cubicBezTo>
                <a:cubicBezTo>
                  <a:pt x="2551784" y="1080951"/>
                  <a:pt x="2554642" y="1105526"/>
                  <a:pt x="2532925" y="1126671"/>
                </a:cubicBezTo>
                <a:cubicBezTo>
                  <a:pt x="2524353" y="1135529"/>
                  <a:pt x="2516495" y="1140101"/>
                  <a:pt x="2508708" y="1140244"/>
                </a:cubicBezTo>
                <a:close/>
                <a:moveTo>
                  <a:pt x="6635289" y="1140244"/>
                </a:moveTo>
                <a:cubicBezTo>
                  <a:pt x="6627502" y="1140101"/>
                  <a:pt x="6619644" y="1135529"/>
                  <a:pt x="6611072" y="1126671"/>
                </a:cubicBezTo>
                <a:cubicBezTo>
                  <a:pt x="6589355" y="1105526"/>
                  <a:pt x="6592213" y="1080951"/>
                  <a:pt x="6618502" y="1067235"/>
                </a:cubicBezTo>
                <a:cubicBezTo>
                  <a:pt x="6629360" y="1061520"/>
                  <a:pt x="6634504" y="1062092"/>
                  <a:pt x="6649934" y="1070664"/>
                </a:cubicBezTo>
                <a:cubicBezTo>
                  <a:pt x="6673366" y="1084380"/>
                  <a:pt x="6677366" y="1107812"/>
                  <a:pt x="6659078" y="1127243"/>
                </a:cubicBezTo>
                <a:cubicBezTo>
                  <a:pt x="6650791" y="1136101"/>
                  <a:pt x="6643076" y="1140387"/>
                  <a:pt x="6635289" y="1140244"/>
                </a:cubicBezTo>
                <a:close/>
                <a:moveTo>
                  <a:pt x="1847023" y="1140959"/>
                </a:moveTo>
                <a:cubicBezTo>
                  <a:pt x="1840736" y="1140959"/>
                  <a:pt x="1830449" y="1135244"/>
                  <a:pt x="1823591" y="1127815"/>
                </a:cubicBezTo>
                <a:cubicBezTo>
                  <a:pt x="1816733" y="1120385"/>
                  <a:pt x="1811018" y="1107812"/>
                  <a:pt x="1811018" y="1100383"/>
                </a:cubicBezTo>
                <a:cubicBezTo>
                  <a:pt x="1811018" y="1083809"/>
                  <a:pt x="1832164" y="1060949"/>
                  <a:pt x="1847594" y="1060949"/>
                </a:cubicBezTo>
                <a:cubicBezTo>
                  <a:pt x="1859024" y="1060949"/>
                  <a:pt x="1891028" y="1090667"/>
                  <a:pt x="1891028" y="1100954"/>
                </a:cubicBezTo>
                <a:cubicBezTo>
                  <a:pt x="1891028" y="1111813"/>
                  <a:pt x="1858453" y="1140959"/>
                  <a:pt x="1847023" y="1140959"/>
                </a:cubicBezTo>
                <a:close/>
                <a:moveTo>
                  <a:pt x="7296974" y="1140959"/>
                </a:moveTo>
                <a:cubicBezTo>
                  <a:pt x="7285544" y="1140959"/>
                  <a:pt x="7252969" y="1111813"/>
                  <a:pt x="7252969" y="1100954"/>
                </a:cubicBezTo>
                <a:cubicBezTo>
                  <a:pt x="7252969" y="1090667"/>
                  <a:pt x="7284973" y="1060949"/>
                  <a:pt x="7296403" y="1060949"/>
                </a:cubicBezTo>
                <a:cubicBezTo>
                  <a:pt x="7311833" y="1060949"/>
                  <a:pt x="7332979" y="1083809"/>
                  <a:pt x="7332979" y="1100383"/>
                </a:cubicBezTo>
                <a:cubicBezTo>
                  <a:pt x="7332979" y="1107812"/>
                  <a:pt x="7327264" y="1120385"/>
                  <a:pt x="7320406" y="1127815"/>
                </a:cubicBezTo>
                <a:cubicBezTo>
                  <a:pt x="7313548" y="1135244"/>
                  <a:pt x="7303261" y="1140959"/>
                  <a:pt x="7296974" y="1140959"/>
                </a:cubicBezTo>
                <a:close/>
                <a:moveTo>
                  <a:pt x="788039" y="1140964"/>
                </a:moveTo>
                <a:cubicBezTo>
                  <a:pt x="772609" y="1140964"/>
                  <a:pt x="764608" y="1136964"/>
                  <a:pt x="756036" y="1126105"/>
                </a:cubicBezTo>
                <a:cubicBezTo>
                  <a:pt x="740030" y="1106103"/>
                  <a:pt x="741174" y="1090101"/>
                  <a:pt x="758322" y="1070670"/>
                </a:cubicBezTo>
                <a:cubicBezTo>
                  <a:pt x="786897" y="1040380"/>
                  <a:pt x="829759" y="1059240"/>
                  <a:pt x="829759" y="1102102"/>
                </a:cubicBezTo>
                <a:cubicBezTo>
                  <a:pt x="829759" y="1127248"/>
                  <a:pt x="815471" y="1140964"/>
                  <a:pt x="788039" y="1140964"/>
                </a:cubicBezTo>
                <a:close/>
                <a:moveTo>
                  <a:pt x="8355958" y="1140964"/>
                </a:moveTo>
                <a:cubicBezTo>
                  <a:pt x="8328526" y="1140964"/>
                  <a:pt x="8314238" y="1127248"/>
                  <a:pt x="8314238" y="1102102"/>
                </a:cubicBezTo>
                <a:cubicBezTo>
                  <a:pt x="8314238" y="1059240"/>
                  <a:pt x="8357100" y="1040380"/>
                  <a:pt x="8385675" y="1070670"/>
                </a:cubicBezTo>
                <a:cubicBezTo>
                  <a:pt x="8402823" y="1090101"/>
                  <a:pt x="8403967" y="1106103"/>
                  <a:pt x="8387961" y="1126105"/>
                </a:cubicBezTo>
                <a:cubicBezTo>
                  <a:pt x="8379389" y="1136964"/>
                  <a:pt x="8371388" y="1140964"/>
                  <a:pt x="8355958" y="1140964"/>
                </a:cubicBezTo>
                <a:close/>
                <a:moveTo>
                  <a:pt x="1983619" y="1141321"/>
                </a:moveTo>
                <a:cubicBezTo>
                  <a:pt x="1971546" y="1142107"/>
                  <a:pt x="1959115" y="1138678"/>
                  <a:pt x="1951971" y="1130677"/>
                </a:cubicBezTo>
                <a:cubicBezTo>
                  <a:pt x="1936541" y="1113532"/>
                  <a:pt x="1939398" y="1080956"/>
                  <a:pt x="1957115" y="1067240"/>
                </a:cubicBezTo>
                <a:cubicBezTo>
                  <a:pt x="1977117" y="1051810"/>
                  <a:pt x="1988547" y="1052381"/>
                  <a:pt x="2007407" y="1069526"/>
                </a:cubicBezTo>
                <a:cubicBezTo>
                  <a:pt x="2024552" y="1085528"/>
                  <a:pt x="2026838" y="1106102"/>
                  <a:pt x="2013122" y="1126677"/>
                </a:cubicBezTo>
                <a:cubicBezTo>
                  <a:pt x="2007407" y="1135535"/>
                  <a:pt x="1995692" y="1140535"/>
                  <a:pt x="1983619" y="1141321"/>
                </a:cubicBezTo>
                <a:close/>
                <a:moveTo>
                  <a:pt x="7160378" y="1141321"/>
                </a:moveTo>
                <a:cubicBezTo>
                  <a:pt x="7148305" y="1140535"/>
                  <a:pt x="7136590" y="1135535"/>
                  <a:pt x="7130875" y="1126677"/>
                </a:cubicBezTo>
                <a:cubicBezTo>
                  <a:pt x="7117159" y="1106102"/>
                  <a:pt x="7119445" y="1085528"/>
                  <a:pt x="7136590" y="1069526"/>
                </a:cubicBezTo>
                <a:cubicBezTo>
                  <a:pt x="7155450" y="1052381"/>
                  <a:pt x="7166880" y="1051810"/>
                  <a:pt x="7186882" y="1067240"/>
                </a:cubicBezTo>
                <a:cubicBezTo>
                  <a:pt x="7204599" y="1080956"/>
                  <a:pt x="7207456" y="1113532"/>
                  <a:pt x="7192026" y="1130677"/>
                </a:cubicBezTo>
                <a:cubicBezTo>
                  <a:pt x="7184882" y="1138678"/>
                  <a:pt x="7172451" y="1142107"/>
                  <a:pt x="7160378" y="1141321"/>
                </a:cubicBezTo>
                <a:close/>
                <a:moveTo>
                  <a:pt x="1727438" y="1142962"/>
                </a:moveTo>
                <a:cubicBezTo>
                  <a:pt x="1716365" y="1145248"/>
                  <a:pt x="1704364" y="1145533"/>
                  <a:pt x="1696934" y="1142676"/>
                </a:cubicBezTo>
                <a:cubicBezTo>
                  <a:pt x="1683218" y="1137533"/>
                  <a:pt x="1668359" y="1116387"/>
                  <a:pt x="1668359" y="1102100"/>
                </a:cubicBezTo>
                <a:cubicBezTo>
                  <a:pt x="1668359" y="1094670"/>
                  <a:pt x="1674074" y="1081526"/>
                  <a:pt x="1680932" y="1072382"/>
                </a:cubicBezTo>
                <a:cubicBezTo>
                  <a:pt x="1691219" y="1058094"/>
                  <a:pt x="1697506" y="1055237"/>
                  <a:pt x="1717508" y="1055237"/>
                </a:cubicBezTo>
                <a:cubicBezTo>
                  <a:pt x="1736368" y="1055237"/>
                  <a:pt x="1743797" y="1058094"/>
                  <a:pt x="1750655" y="1067810"/>
                </a:cubicBezTo>
                <a:cubicBezTo>
                  <a:pt x="1761514" y="1083240"/>
                  <a:pt x="1762657" y="1118102"/>
                  <a:pt x="1752370" y="1131246"/>
                </a:cubicBezTo>
                <a:cubicBezTo>
                  <a:pt x="1748655" y="1136389"/>
                  <a:pt x="1738511" y="1140676"/>
                  <a:pt x="1727438" y="1142962"/>
                </a:cubicBezTo>
                <a:close/>
                <a:moveTo>
                  <a:pt x="7416559" y="1142962"/>
                </a:moveTo>
                <a:cubicBezTo>
                  <a:pt x="7405486" y="1140676"/>
                  <a:pt x="7395342" y="1136389"/>
                  <a:pt x="7391627" y="1131246"/>
                </a:cubicBezTo>
                <a:cubicBezTo>
                  <a:pt x="7381340" y="1118102"/>
                  <a:pt x="7382483" y="1083240"/>
                  <a:pt x="7393342" y="1067810"/>
                </a:cubicBezTo>
                <a:cubicBezTo>
                  <a:pt x="7400200" y="1058094"/>
                  <a:pt x="7407629" y="1055237"/>
                  <a:pt x="7426489" y="1055237"/>
                </a:cubicBezTo>
                <a:cubicBezTo>
                  <a:pt x="7446491" y="1055237"/>
                  <a:pt x="7452778" y="1058094"/>
                  <a:pt x="7463065" y="1072382"/>
                </a:cubicBezTo>
                <a:cubicBezTo>
                  <a:pt x="7469923" y="1081526"/>
                  <a:pt x="7475638" y="1094670"/>
                  <a:pt x="7475638" y="1102100"/>
                </a:cubicBezTo>
                <a:cubicBezTo>
                  <a:pt x="7475638" y="1116387"/>
                  <a:pt x="7460779" y="1137533"/>
                  <a:pt x="7447063" y="1142676"/>
                </a:cubicBezTo>
                <a:cubicBezTo>
                  <a:pt x="7439633" y="1145533"/>
                  <a:pt x="7427632" y="1145248"/>
                  <a:pt x="7416559" y="1142962"/>
                </a:cubicBezTo>
                <a:close/>
                <a:moveTo>
                  <a:pt x="3314342" y="1143320"/>
                </a:moveTo>
                <a:cubicBezTo>
                  <a:pt x="3303912" y="1144963"/>
                  <a:pt x="3292911" y="1144392"/>
                  <a:pt x="3284910" y="1140963"/>
                </a:cubicBezTo>
                <a:cubicBezTo>
                  <a:pt x="3258049" y="1130104"/>
                  <a:pt x="3251763" y="1088385"/>
                  <a:pt x="3273480" y="1067811"/>
                </a:cubicBezTo>
                <a:cubicBezTo>
                  <a:pt x="3290625" y="1051809"/>
                  <a:pt x="3323200" y="1051237"/>
                  <a:pt x="3337488" y="1066668"/>
                </a:cubicBezTo>
                <a:cubicBezTo>
                  <a:pt x="3350061" y="1080384"/>
                  <a:pt x="3351775" y="1120389"/>
                  <a:pt x="3340345" y="1132390"/>
                </a:cubicBezTo>
                <a:cubicBezTo>
                  <a:pt x="3334630" y="1137819"/>
                  <a:pt x="3324772" y="1141677"/>
                  <a:pt x="3314342" y="1143320"/>
                </a:cubicBezTo>
                <a:close/>
                <a:moveTo>
                  <a:pt x="5829655" y="1143320"/>
                </a:moveTo>
                <a:cubicBezTo>
                  <a:pt x="5819225" y="1141677"/>
                  <a:pt x="5809367" y="1137819"/>
                  <a:pt x="5803652" y="1132390"/>
                </a:cubicBezTo>
                <a:cubicBezTo>
                  <a:pt x="5792222" y="1120389"/>
                  <a:pt x="5793936" y="1080384"/>
                  <a:pt x="5806509" y="1066668"/>
                </a:cubicBezTo>
                <a:cubicBezTo>
                  <a:pt x="5820797" y="1051237"/>
                  <a:pt x="5853372" y="1051809"/>
                  <a:pt x="5870517" y="1067811"/>
                </a:cubicBezTo>
                <a:cubicBezTo>
                  <a:pt x="5892234" y="1088385"/>
                  <a:pt x="5885948" y="1130104"/>
                  <a:pt x="5859087" y="1140963"/>
                </a:cubicBezTo>
                <a:cubicBezTo>
                  <a:pt x="5851086" y="1144392"/>
                  <a:pt x="5840085" y="1144963"/>
                  <a:pt x="5829655" y="1143320"/>
                </a:cubicBezTo>
                <a:close/>
                <a:moveTo>
                  <a:pt x="3701479" y="1242429"/>
                </a:moveTo>
                <a:cubicBezTo>
                  <a:pt x="3692335" y="1243572"/>
                  <a:pt x="3688335" y="1241286"/>
                  <a:pt x="3688335" y="1234999"/>
                </a:cubicBezTo>
                <a:cubicBezTo>
                  <a:pt x="3688335" y="1228713"/>
                  <a:pt x="3692335" y="1226427"/>
                  <a:pt x="3701479" y="1227570"/>
                </a:cubicBezTo>
                <a:cubicBezTo>
                  <a:pt x="3708337" y="1228713"/>
                  <a:pt x="3714052" y="1232142"/>
                  <a:pt x="3714052" y="1234999"/>
                </a:cubicBezTo>
                <a:cubicBezTo>
                  <a:pt x="3714052" y="1238428"/>
                  <a:pt x="3708337" y="1241286"/>
                  <a:pt x="3701479" y="1242429"/>
                </a:cubicBezTo>
                <a:close/>
                <a:moveTo>
                  <a:pt x="5442518" y="1242429"/>
                </a:moveTo>
                <a:cubicBezTo>
                  <a:pt x="5435660" y="1241286"/>
                  <a:pt x="5429945" y="1238428"/>
                  <a:pt x="5429945" y="1234999"/>
                </a:cubicBezTo>
                <a:cubicBezTo>
                  <a:pt x="5429945" y="1232142"/>
                  <a:pt x="5435660" y="1228713"/>
                  <a:pt x="5442518" y="1227570"/>
                </a:cubicBezTo>
                <a:cubicBezTo>
                  <a:pt x="5451662" y="1226427"/>
                  <a:pt x="5455662" y="1228713"/>
                  <a:pt x="5455662" y="1234999"/>
                </a:cubicBezTo>
                <a:cubicBezTo>
                  <a:pt x="5455662" y="1241286"/>
                  <a:pt x="5451662" y="1243572"/>
                  <a:pt x="5442518" y="1242429"/>
                </a:cubicBezTo>
                <a:close/>
                <a:moveTo>
                  <a:pt x="1186273" y="1243574"/>
                </a:moveTo>
                <a:cubicBezTo>
                  <a:pt x="1174843" y="1243574"/>
                  <a:pt x="1171414" y="1241288"/>
                  <a:pt x="1173129" y="1233858"/>
                </a:cubicBezTo>
                <a:cubicBezTo>
                  <a:pt x="1174272" y="1228143"/>
                  <a:pt x="1179987" y="1223571"/>
                  <a:pt x="1186273" y="1223571"/>
                </a:cubicBezTo>
                <a:cubicBezTo>
                  <a:pt x="1192560" y="1223571"/>
                  <a:pt x="1198275" y="1228143"/>
                  <a:pt x="1199418" y="1233858"/>
                </a:cubicBezTo>
                <a:cubicBezTo>
                  <a:pt x="1201132" y="1241288"/>
                  <a:pt x="1197703" y="1243574"/>
                  <a:pt x="1186273" y="1243574"/>
                </a:cubicBezTo>
                <a:close/>
                <a:moveTo>
                  <a:pt x="2644156" y="1243574"/>
                </a:moveTo>
                <a:cubicBezTo>
                  <a:pt x="2629869" y="1243574"/>
                  <a:pt x="2626440" y="1241288"/>
                  <a:pt x="2628154" y="1233858"/>
                </a:cubicBezTo>
                <a:cubicBezTo>
                  <a:pt x="2629297" y="1227000"/>
                  <a:pt x="2635012" y="1223571"/>
                  <a:pt x="2644156" y="1223571"/>
                </a:cubicBezTo>
                <a:cubicBezTo>
                  <a:pt x="2653300" y="1223571"/>
                  <a:pt x="2659015" y="1227000"/>
                  <a:pt x="2660158" y="1233858"/>
                </a:cubicBezTo>
                <a:cubicBezTo>
                  <a:pt x="2661873" y="1241288"/>
                  <a:pt x="2658444" y="1243574"/>
                  <a:pt x="2644156" y="1243574"/>
                </a:cubicBezTo>
                <a:close/>
                <a:moveTo>
                  <a:pt x="6499841" y="1243574"/>
                </a:moveTo>
                <a:cubicBezTo>
                  <a:pt x="6485553" y="1243574"/>
                  <a:pt x="6482124" y="1241288"/>
                  <a:pt x="6483839" y="1233858"/>
                </a:cubicBezTo>
                <a:cubicBezTo>
                  <a:pt x="6484982" y="1227000"/>
                  <a:pt x="6490697" y="1223571"/>
                  <a:pt x="6499841" y="1223571"/>
                </a:cubicBezTo>
                <a:cubicBezTo>
                  <a:pt x="6508985" y="1223571"/>
                  <a:pt x="6514700" y="1227000"/>
                  <a:pt x="6515843" y="1233858"/>
                </a:cubicBezTo>
                <a:cubicBezTo>
                  <a:pt x="6517557" y="1241288"/>
                  <a:pt x="6514128" y="1243574"/>
                  <a:pt x="6499841" y="1243574"/>
                </a:cubicBezTo>
                <a:close/>
                <a:moveTo>
                  <a:pt x="7957724" y="1243574"/>
                </a:moveTo>
                <a:cubicBezTo>
                  <a:pt x="7946294" y="1243574"/>
                  <a:pt x="7942865" y="1241288"/>
                  <a:pt x="7944579" y="1233858"/>
                </a:cubicBezTo>
                <a:cubicBezTo>
                  <a:pt x="7945722" y="1228143"/>
                  <a:pt x="7951437" y="1223571"/>
                  <a:pt x="7957724" y="1223571"/>
                </a:cubicBezTo>
                <a:cubicBezTo>
                  <a:pt x="7964010" y="1223571"/>
                  <a:pt x="7969725" y="1228143"/>
                  <a:pt x="7970868" y="1233858"/>
                </a:cubicBezTo>
                <a:cubicBezTo>
                  <a:pt x="7972583" y="1241288"/>
                  <a:pt x="7969154" y="1243574"/>
                  <a:pt x="7957724" y="1243574"/>
                </a:cubicBezTo>
                <a:close/>
                <a:moveTo>
                  <a:pt x="3041870" y="1243576"/>
                </a:moveTo>
                <a:cubicBezTo>
                  <a:pt x="3034440" y="1243576"/>
                  <a:pt x="3027011" y="1241862"/>
                  <a:pt x="3024725" y="1240147"/>
                </a:cubicBezTo>
                <a:cubicBezTo>
                  <a:pt x="3017867" y="1233289"/>
                  <a:pt x="3028154" y="1220716"/>
                  <a:pt x="3041298" y="1220716"/>
                </a:cubicBezTo>
                <a:cubicBezTo>
                  <a:pt x="3051014" y="1220716"/>
                  <a:pt x="3055014" y="1224145"/>
                  <a:pt x="3055014" y="1232146"/>
                </a:cubicBezTo>
                <a:cubicBezTo>
                  <a:pt x="3055014" y="1240147"/>
                  <a:pt x="3051014" y="1243576"/>
                  <a:pt x="3041870" y="1243576"/>
                </a:cubicBezTo>
                <a:close/>
                <a:moveTo>
                  <a:pt x="6102127" y="1243576"/>
                </a:moveTo>
                <a:cubicBezTo>
                  <a:pt x="6092983" y="1243576"/>
                  <a:pt x="6088983" y="1240147"/>
                  <a:pt x="6088983" y="1232146"/>
                </a:cubicBezTo>
                <a:cubicBezTo>
                  <a:pt x="6088983" y="1224145"/>
                  <a:pt x="6092983" y="1220716"/>
                  <a:pt x="6102699" y="1220716"/>
                </a:cubicBezTo>
                <a:cubicBezTo>
                  <a:pt x="6115843" y="1220716"/>
                  <a:pt x="6126130" y="1233289"/>
                  <a:pt x="6119272" y="1240147"/>
                </a:cubicBezTo>
                <a:cubicBezTo>
                  <a:pt x="6116986" y="1241862"/>
                  <a:pt x="6109557" y="1243576"/>
                  <a:pt x="6102127" y="1243576"/>
                </a:cubicBezTo>
                <a:close/>
                <a:moveTo>
                  <a:pt x="4106118" y="1246932"/>
                </a:moveTo>
                <a:cubicBezTo>
                  <a:pt x="4101618" y="1249147"/>
                  <a:pt x="4095474" y="1248432"/>
                  <a:pt x="4088902" y="1244146"/>
                </a:cubicBezTo>
                <a:cubicBezTo>
                  <a:pt x="4075757" y="1236145"/>
                  <a:pt x="4083187" y="1217857"/>
                  <a:pt x="4099189" y="1217857"/>
                </a:cubicBezTo>
                <a:cubicBezTo>
                  <a:pt x="4110619" y="1217857"/>
                  <a:pt x="4113476" y="1220715"/>
                  <a:pt x="4113476" y="1232145"/>
                </a:cubicBezTo>
                <a:cubicBezTo>
                  <a:pt x="4113476" y="1239574"/>
                  <a:pt x="4110619" y="1244718"/>
                  <a:pt x="4106118" y="1246932"/>
                </a:cubicBezTo>
                <a:close/>
                <a:moveTo>
                  <a:pt x="5037879" y="1246932"/>
                </a:moveTo>
                <a:cubicBezTo>
                  <a:pt x="5033378" y="1244718"/>
                  <a:pt x="5030521" y="1239574"/>
                  <a:pt x="5030521" y="1232145"/>
                </a:cubicBezTo>
                <a:cubicBezTo>
                  <a:pt x="5030521" y="1220715"/>
                  <a:pt x="5033378" y="1217857"/>
                  <a:pt x="5044808" y="1217857"/>
                </a:cubicBezTo>
                <a:cubicBezTo>
                  <a:pt x="5060810" y="1217857"/>
                  <a:pt x="5068240" y="1236145"/>
                  <a:pt x="5055095" y="1244146"/>
                </a:cubicBezTo>
                <a:cubicBezTo>
                  <a:pt x="5048523" y="1248432"/>
                  <a:pt x="5042379" y="1249147"/>
                  <a:pt x="5037879" y="1246932"/>
                </a:cubicBezTo>
                <a:close/>
                <a:moveTo>
                  <a:pt x="4369347" y="1248323"/>
                </a:moveTo>
                <a:cubicBezTo>
                  <a:pt x="4364445" y="1248867"/>
                  <a:pt x="4358515" y="1248010"/>
                  <a:pt x="4351943" y="1245296"/>
                </a:cubicBezTo>
                <a:cubicBezTo>
                  <a:pt x="4341084" y="1241295"/>
                  <a:pt x="4342799" y="1229865"/>
                  <a:pt x="4355372" y="1218435"/>
                </a:cubicBezTo>
                <a:cubicBezTo>
                  <a:pt x="4365087" y="1209291"/>
                  <a:pt x="4366802" y="1209291"/>
                  <a:pt x="4375374" y="1217864"/>
                </a:cubicBezTo>
                <a:cubicBezTo>
                  <a:pt x="4389519" y="1232437"/>
                  <a:pt x="4384054" y="1246689"/>
                  <a:pt x="4369347" y="1248323"/>
                </a:cubicBezTo>
                <a:close/>
                <a:moveTo>
                  <a:pt x="4774650" y="1248323"/>
                </a:moveTo>
                <a:cubicBezTo>
                  <a:pt x="4759943" y="1246689"/>
                  <a:pt x="4754478" y="1232437"/>
                  <a:pt x="4768623" y="1217864"/>
                </a:cubicBezTo>
                <a:cubicBezTo>
                  <a:pt x="4777195" y="1209291"/>
                  <a:pt x="4778910" y="1209291"/>
                  <a:pt x="4788625" y="1218435"/>
                </a:cubicBezTo>
                <a:cubicBezTo>
                  <a:pt x="4801198" y="1229865"/>
                  <a:pt x="4802913" y="1241295"/>
                  <a:pt x="4792054" y="1245296"/>
                </a:cubicBezTo>
                <a:cubicBezTo>
                  <a:pt x="4785482" y="1248010"/>
                  <a:pt x="4779552" y="1248867"/>
                  <a:pt x="4774650" y="1248323"/>
                </a:cubicBezTo>
                <a:close/>
                <a:moveTo>
                  <a:pt x="1584483" y="1248362"/>
                </a:moveTo>
                <a:cubicBezTo>
                  <a:pt x="1577696" y="1250005"/>
                  <a:pt x="1570553" y="1247862"/>
                  <a:pt x="1567981" y="1240718"/>
                </a:cubicBezTo>
                <a:cubicBezTo>
                  <a:pt x="1565695" y="1235575"/>
                  <a:pt x="1567981" y="1227574"/>
                  <a:pt x="1573124" y="1222430"/>
                </a:cubicBezTo>
                <a:cubicBezTo>
                  <a:pt x="1585126" y="1210429"/>
                  <a:pt x="1601128" y="1217287"/>
                  <a:pt x="1598842" y="1233289"/>
                </a:cubicBezTo>
                <a:cubicBezTo>
                  <a:pt x="1597699" y="1241290"/>
                  <a:pt x="1591270" y="1246719"/>
                  <a:pt x="1584483" y="1248362"/>
                </a:cubicBezTo>
                <a:close/>
                <a:moveTo>
                  <a:pt x="7559514" y="1248362"/>
                </a:moveTo>
                <a:cubicBezTo>
                  <a:pt x="7552727" y="1246719"/>
                  <a:pt x="7546298" y="1241290"/>
                  <a:pt x="7545155" y="1233289"/>
                </a:cubicBezTo>
                <a:cubicBezTo>
                  <a:pt x="7542869" y="1217287"/>
                  <a:pt x="7558871" y="1210429"/>
                  <a:pt x="7570873" y="1222430"/>
                </a:cubicBezTo>
                <a:cubicBezTo>
                  <a:pt x="7576016" y="1227574"/>
                  <a:pt x="7578302" y="1235575"/>
                  <a:pt x="7576016" y="1240718"/>
                </a:cubicBezTo>
                <a:cubicBezTo>
                  <a:pt x="7573444" y="1247862"/>
                  <a:pt x="7566301" y="1250005"/>
                  <a:pt x="7559514" y="1248362"/>
                </a:cubicBezTo>
                <a:close/>
                <a:moveTo>
                  <a:pt x="1319866" y="1248721"/>
                </a:moveTo>
                <a:cubicBezTo>
                  <a:pt x="1316651" y="1248578"/>
                  <a:pt x="1313508" y="1246149"/>
                  <a:pt x="1309507" y="1241292"/>
                </a:cubicBezTo>
                <a:cubicBezTo>
                  <a:pt x="1301506" y="1232148"/>
                  <a:pt x="1307221" y="1215003"/>
                  <a:pt x="1318080" y="1215003"/>
                </a:cubicBezTo>
                <a:cubicBezTo>
                  <a:pt x="1329510" y="1215003"/>
                  <a:pt x="1338654" y="1234434"/>
                  <a:pt x="1330653" y="1242435"/>
                </a:cubicBezTo>
                <a:cubicBezTo>
                  <a:pt x="1326367" y="1246721"/>
                  <a:pt x="1323080" y="1248864"/>
                  <a:pt x="1319866" y="1248721"/>
                </a:cubicBezTo>
                <a:close/>
                <a:moveTo>
                  <a:pt x="7824131" y="1248721"/>
                </a:moveTo>
                <a:cubicBezTo>
                  <a:pt x="7820917" y="1248864"/>
                  <a:pt x="7817630" y="1246721"/>
                  <a:pt x="7813344" y="1242435"/>
                </a:cubicBezTo>
                <a:cubicBezTo>
                  <a:pt x="7805343" y="1234434"/>
                  <a:pt x="7814487" y="1215003"/>
                  <a:pt x="7825917" y="1215003"/>
                </a:cubicBezTo>
                <a:cubicBezTo>
                  <a:pt x="7836776" y="1215003"/>
                  <a:pt x="7842491" y="1232148"/>
                  <a:pt x="7834490" y="1241292"/>
                </a:cubicBezTo>
                <a:cubicBezTo>
                  <a:pt x="7830489" y="1246149"/>
                  <a:pt x="7827346" y="1248578"/>
                  <a:pt x="7824131" y="1248721"/>
                </a:cubicBezTo>
                <a:close/>
                <a:moveTo>
                  <a:pt x="658521" y="1249078"/>
                </a:moveTo>
                <a:cubicBezTo>
                  <a:pt x="652087" y="1249149"/>
                  <a:pt x="645662" y="1246435"/>
                  <a:pt x="643655" y="1240720"/>
                </a:cubicBezTo>
                <a:cubicBezTo>
                  <a:pt x="639086" y="1228718"/>
                  <a:pt x="644802" y="1215002"/>
                  <a:pt x="654518" y="1215002"/>
                </a:cubicBezTo>
                <a:cubicBezTo>
                  <a:pt x="665945" y="1215002"/>
                  <a:pt x="677376" y="1230433"/>
                  <a:pt x="673373" y="1240720"/>
                </a:cubicBezTo>
                <a:cubicBezTo>
                  <a:pt x="671370" y="1246149"/>
                  <a:pt x="664945" y="1249006"/>
                  <a:pt x="658521" y="1249078"/>
                </a:cubicBezTo>
                <a:close/>
                <a:moveTo>
                  <a:pt x="8485476" y="1249078"/>
                </a:moveTo>
                <a:cubicBezTo>
                  <a:pt x="8479052" y="1249006"/>
                  <a:pt x="8472627" y="1246149"/>
                  <a:pt x="8470624" y="1240720"/>
                </a:cubicBezTo>
                <a:cubicBezTo>
                  <a:pt x="8466621" y="1230433"/>
                  <a:pt x="8478052" y="1215002"/>
                  <a:pt x="8489479" y="1215002"/>
                </a:cubicBezTo>
                <a:cubicBezTo>
                  <a:pt x="8499195" y="1215002"/>
                  <a:pt x="8504911" y="1228718"/>
                  <a:pt x="8500342" y="1240720"/>
                </a:cubicBezTo>
                <a:cubicBezTo>
                  <a:pt x="8498335" y="1246435"/>
                  <a:pt x="8491910" y="1249149"/>
                  <a:pt x="8485476" y="1249078"/>
                </a:cubicBezTo>
                <a:close/>
                <a:moveTo>
                  <a:pt x="787464" y="1255006"/>
                </a:moveTo>
                <a:cubicBezTo>
                  <a:pt x="784037" y="1255006"/>
                  <a:pt x="777750" y="1249863"/>
                  <a:pt x="773749" y="1243576"/>
                </a:cubicBezTo>
                <a:cubicBezTo>
                  <a:pt x="768034" y="1234432"/>
                  <a:pt x="768034" y="1229860"/>
                  <a:pt x="773749" y="1220716"/>
                </a:cubicBezTo>
                <a:cubicBezTo>
                  <a:pt x="777750" y="1214430"/>
                  <a:pt x="784037" y="1209286"/>
                  <a:pt x="787464" y="1209286"/>
                </a:cubicBezTo>
                <a:cubicBezTo>
                  <a:pt x="790894" y="1209286"/>
                  <a:pt x="798323" y="1214430"/>
                  <a:pt x="804039" y="1220716"/>
                </a:cubicBezTo>
                <a:cubicBezTo>
                  <a:pt x="813753" y="1231575"/>
                  <a:pt x="813753" y="1232718"/>
                  <a:pt x="804039" y="1243576"/>
                </a:cubicBezTo>
                <a:cubicBezTo>
                  <a:pt x="798323" y="1249863"/>
                  <a:pt x="790894" y="1255006"/>
                  <a:pt x="787464" y="1255006"/>
                </a:cubicBezTo>
                <a:close/>
                <a:moveTo>
                  <a:pt x="8356533" y="1255006"/>
                </a:moveTo>
                <a:cubicBezTo>
                  <a:pt x="8353103" y="1255006"/>
                  <a:pt x="8345674" y="1249863"/>
                  <a:pt x="8339958" y="1243576"/>
                </a:cubicBezTo>
                <a:cubicBezTo>
                  <a:pt x="8330244" y="1232718"/>
                  <a:pt x="8330244" y="1231575"/>
                  <a:pt x="8339958" y="1220716"/>
                </a:cubicBezTo>
                <a:cubicBezTo>
                  <a:pt x="8345674" y="1214430"/>
                  <a:pt x="8353103" y="1209286"/>
                  <a:pt x="8356533" y="1209286"/>
                </a:cubicBezTo>
                <a:cubicBezTo>
                  <a:pt x="8359960" y="1209286"/>
                  <a:pt x="8366247" y="1214430"/>
                  <a:pt x="8370248" y="1220716"/>
                </a:cubicBezTo>
                <a:cubicBezTo>
                  <a:pt x="8375963" y="1229860"/>
                  <a:pt x="8375963" y="1234432"/>
                  <a:pt x="8370248" y="1243576"/>
                </a:cubicBezTo>
                <a:cubicBezTo>
                  <a:pt x="8366247" y="1249863"/>
                  <a:pt x="8359960" y="1255006"/>
                  <a:pt x="8356533" y="1255006"/>
                </a:cubicBezTo>
                <a:close/>
                <a:moveTo>
                  <a:pt x="123683" y="1259003"/>
                </a:moveTo>
                <a:cubicBezTo>
                  <a:pt x="118681" y="1257646"/>
                  <a:pt x="113714" y="1254002"/>
                  <a:pt x="109570" y="1247573"/>
                </a:cubicBezTo>
                <a:cubicBezTo>
                  <a:pt x="96419" y="1228714"/>
                  <a:pt x="105567" y="1209283"/>
                  <a:pt x="127292" y="1209283"/>
                </a:cubicBezTo>
                <a:cubicBezTo>
                  <a:pt x="141012" y="1209283"/>
                  <a:pt x="145587" y="1212140"/>
                  <a:pt x="148445" y="1222999"/>
                </a:cubicBezTo>
                <a:cubicBezTo>
                  <a:pt x="154019" y="1246573"/>
                  <a:pt x="138690" y="1263075"/>
                  <a:pt x="123683" y="1259003"/>
                </a:cubicBezTo>
                <a:close/>
                <a:moveTo>
                  <a:pt x="9020314" y="1259003"/>
                </a:moveTo>
                <a:cubicBezTo>
                  <a:pt x="9005307" y="1263075"/>
                  <a:pt x="8989978" y="1246573"/>
                  <a:pt x="8995552" y="1222999"/>
                </a:cubicBezTo>
                <a:cubicBezTo>
                  <a:pt x="8998410" y="1212140"/>
                  <a:pt x="9002985" y="1209283"/>
                  <a:pt x="9016705" y="1209283"/>
                </a:cubicBezTo>
                <a:cubicBezTo>
                  <a:pt x="9038430" y="1209283"/>
                  <a:pt x="9047578" y="1228714"/>
                  <a:pt x="9034427" y="1247573"/>
                </a:cubicBezTo>
                <a:cubicBezTo>
                  <a:pt x="9030283" y="1254002"/>
                  <a:pt x="9025316" y="1257646"/>
                  <a:pt x="9020314" y="1259003"/>
                </a:cubicBezTo>
                <a:close/>
                <a:moveTo>
                  <a:pt x="4503466" y="1259506"/>
                </a:moveTo>
                <a:cubicBezTo>
                  <a:pt x="4490893" y="1262864"/>
                  <a:pt x="4476891" y="1259578"/>
                  <a:pt x="4471176" y="1247005"/>
                </a:cubicBezTo>
                <a:cubicBezTo>
                  <a:pt x="4463175" y="1228717"/>
                  <a:pt x="4474033" y="1207000"/>
                  <a:pt x="4493464" y="1204714"/>
                </a:cubicBezTo>
                <a:cubicBezTo>
                  <a:pt x="4510609" y="1202999"/>
                  <a:pt x="4527183" y="1216144"/>
                  <a:pt x="4527183" y="1232146"/>
                </a:cubicBezTo>
                <a:cubicBezTo>
                  <a:pt x="4527183" y="1246147"/>
                  <a:pt x="4516039" y="1256148"/>
                  <a:pt x="4503466" y="1259506"/>
                </a:cubicBezTo>
                <a:close/>
                <a:moveTo>
                  <a:pt x="4640531" y="1259506"/>
                </a:moveTo>
                <a:cubicBezTo>
                  <a:pt x="4627958" y="1256148"/>
                  <a:pt x="4616814" y="1246147"/>
                  <a:pt x="4616814" y="1232146"/>
                </a:cubicBezTo>
                <a:cubicBezTo>
                  <a:pt x="4616814" y="1216144"/>
                  <a:pt x="4633388" y="1202999"/>
                  <a:pt x="4650533" y="1204714"/>
                </a:cubicBezTo>
                <a:cubicBezTo>
                  <a:pt x="4669964" y="1207000"/>
                  <a:pt x="4680822" y="1228717"/>
                  <a:pt x="4672821" y="1247005"/>
                </a:cubicBezTo>
                <a:cubicBezTo>
                  <a:pt x="4667106" y="1259578"/>
                  <a:pt x="4653104" y="1262864"/>
                  <a:pt x="4640531" y="1259506"/>
                </a:cubicBezTo>
                <a:close/>
                <a:moveTo>
                  <a:pt x="2513848" y="1260073"/>
                </a:moveTo>
                <a:cubicBezTo>
                  <a:pt x="2510062" y="1260573"/>
                  <a:pt x="2506061" y="1258144"/>
                  <a:pt x="2499203" y="1253287"/>
                </a:cubicBezTo>
                <a:cubicBezTo>
                  <a:pt x="2492345" y="1248143"/>
                  <a:pt x="2489487" y="1240142"/>
                  <a:pt x="2491202" y="1229284"/>
                </a:cubicBezTo>
                <a:cubicBezTo>
                  <a:pt x="2492345" y="1215568"/>
                  <a:pt x="2495774" y="1211567"/>
                  <a:pt x="2508347" y="1210424"/>
                </a:cubicBezTo>
                <a:cubicBezTo>
                  <a:pt x="2520920" y="1208710"/>
                  <a:pt x="2525492" y="1211567"/>
                  <a:pt x="2531207" y="1222997"/>
                </a:cubicBezTo>
                <a:cubicBezTo>
                  <a:pt x="2536350" y="1235570"/>
                  <a:pt x="2535779" y="1239571"/>
                  <a:pt x="2527206" y="1249286"/>
                </a:cubicBezTo>
                <a:cubicBezTo>
                  <a:pt x="2521206" y="1256144"/>
                  <a:pt x="2517634" y="1259573"/>
                  <a:pt x="2513848" y="1260073"/>
                </a:cubicBezTo>
                <a:close/>
                <a:moveTo>
                  <a:pt x="6630149" y="1260073"/>
                </a:moveTo>
                <a:cubicBezTo>
                  <a:pt x="6626363" y="1259573"/>
                  <a:pt x="6622791" y="1256144"/>
                  <a:pt x="6616791" y="1249286"/>
                </a:cubicBezTo>
                <a:cubicBezTo>
                  <a:pt x="6608218" y="1239571"/>
                  <a:pt x="6607647" y="1235570"/>
                  <a:pt x="6612790" y="1222997"/>
                </a:cubicBezTo>
                <a:cubicBezTo>
                  <a:pt x="6618505" y="1211567"/>
                  <a:pt x="6623077" y="1208710"/>
                  <a:pt x="6635650" y="1210424"/>
                </a:cubicBezTo>
                <a:cubicBezTo>
                  <a:pt x="6648223" y="1211567"/>
                  <a:pt x="6651652" y="1215568"/>
                  <a:pt x="6652795" y="1229284"/>
                </a:cubicBezTo>
                <a:cubicBezTo>
                  <a:pt x="6654510" y="1240142"/>
                  <a:pt x="6651652" y="1248143"/>
                  <a:pt x="6644794" y="1253287"/>
                </a:cubicBezTo>
                <a:cubicBezTo>
                  <a:pt x="6637936" y="1258144"/>
                  <a:pt x="6633935" y="1260573"/>
                  <a:pt x="6630149" y="1260073"/>
                </a:cubicBezTo>
                <a:close/>
                <a:moveTo>
                  <a:pt x="395041" y="1260074"/>
                </a:moveTo>
                <a:cubicBezTo>
                  <a:pt x="390039" y="1260574"/>
                  <a:pt x="384608" y="1258716"/>
                  <a:pt x="377748" y="1254430"/>
                </a:cubicBezTo>
                <a:cubicBezTo>
                  <a:pt x="365742" y="1247572"/>
                  <a:pt x="364026" y="1226427"/>
                  <a:pt x="374317" y="1216140"/>
                </a:cubicBezTo>
                <a:cubicBezTo>
                  <a:pt x="384608" y="1205853"/>
                  <a:pt x="406332" y="1208139"/>
                  <a:pt x="413193" y="1220140"/>
                </a:cubicBezTo>
                <a:cubicBezTo>
                  <a:pt x="421196" y="1235571"/>
                  <a:pt x="420621" y="1241286"/>
                  <a:pt x="409763" y="1251573"/>
                </a:cubicBezTo>
                <a:cubicBezTo>
                  <a:pt x="404617" y="1256716"/>
                  <a:pt x="400043" y="1259574"/>
                  <a:pt x="395041" y="1260074"/>
                </a:cubicBezTo>
                <a:close/>
                <a:moveTo>
                  <a:pt x="8748956" y="1260074"/>
                </a:moveTo>
                <a:cubicBezTo>
                  <a:pt x="8743954" y="1259574"/>
                  <a:pt x="8739380" y="1256716"/>
                  <a:pt x="8734234" y="1251573"/>
                </a:cubicBezTo>
                <a:cubicBezTo>
                  <a:pt x="8723376" y="1241286"/>
                  <a:pt x="8722801" y="1235571"/>
                  <a:pt x="8730804" y="1220140"/>
                </a:cubicBezTo>
                <a:cubicBezTo>
                  <a:pt x="8737665" y="1208139"/>
                  <a:pt x="8759389" y="1205853"/>
                  <a:pt x="8769680" y="1216140"/>
                </a:cubicBezTo>
                <a:cubicBezTo>
                  <a:pt x="8779971" y="1226427"/>
                  <a:pt x="8778255" y="1247572"/>
                  <a:pt x="8766249" y="1254430"/>
                </a:cubicBezTo>
                <a:cubicBezTo>
                  <a:pt x="8759389" y="1258716"/>
                  <a:pt x="8753958" y="1260574"/>
                  <a:pt x="8748956" y="1260074"/>
                </a:cubicBezTo>
                <a:close/>
                <a:moveTo>
                  <a:pt x="1982261" y="1260286"/>
                </a:moveTo>
                <a:cubicBezTo>
                  <a:pt x="1975260" y="1260286"/>
                  <a:pt x="1968259" y="1256428"/>
                  <a:pt x="1962830" y="1248713"/>
                </a:cubicBezTo>
                <a:cubicBezTo>
                  <a:pt x="1949685" y="1229854"/>
                  <a:pt x="1959401" y="1212137"/>
                  <a:pt x="1982261" y="1212137"/>
                </a:cubicBezTo>
                <a:cubicBezTo>
                  <a:pt x="2005121" y="1212137"/>
                  <a:pt x="2014836" y="1229854"/>
                  <a:pt x="2001692" y="1248713"/>
                </a:cubicBezTo>
                <a:cubicBezTo>
                  <a:pt x="1996263" y="1256428"/>
                  <a:pt x="1989262" y="1260286"/>
                  <a:pt x="1982261" y="1260286"/>
                </a:cubicBezTo>
                <a:close/>
                <a:moveTo>
                  <a:pt x="7161736" y="1260286"/>
                </a:moveTo>
                <a:cubicBezTo>
                  <a:pt x="7154735" y="1260286"/>
                  <a:pt x="7147734" y="1256428"/>
                  <a:pt x="7142305" y="1248713"/>
                </a:cubicBezTo>
                <a:cubicBezTo>
                  <a:pt x="7129161" y="1229854"/>
                  <a:pt x="7138876" y="1212137"/>
                  <a:pt x="7161736" y="1212137"/>
                </a:cubicBezTo>
                <a:cubicBezTo>
                  <a:pt x="7184596" y="1212137"/>
                  <a:pt x="7194312" y="1229854"/>
                  <a:pt x="7181167" y="1248713"/>
                </a:cubicBezTo>
                <a:cubicBezTo>
                  <a:pt x="7175738" y="1256428"/>
                  <a:pt x="7168737" y="1260286"/>
                  <a:pt x="7161736" y="1260286"/>
                </a:cubicBezTo>
                <a:close/>
                <a:moveTo>
                  <a:pt x="3571167" y="1260362"/>
                </a:moveTo>
                <a:cubicBezTo>
                  <a:pt x="3562809" y="1260577"/>
                  <a:pt x="3554522" y="1256148"/>
                  <a:pt x="3548521" y="1247004"/>
                </a:cubicBezTo>
                <a:cubicBezTo>
                  <a:pt x="3529090" y="1217286"/>
                  <a:pt x="3564523" y="1191568"/>
                  <a:pt x="3589669" y="1216714"/>
                </a:cubicBezTo>
                <a:cubicBezTo>
                  <a:pt x="3603385" y="1230430"/>
                  <a:pt x="3603956" y="1231002"/>
                  <a:pt x="3594241" y="1245861"/>
                </a:cubicBezTo>
                <a:cubicBezTo>
                  <a:pt x="3587955" y="1255290"/>
                  <a:pt x="3579525" y="1260148"/>
                  <a:pt x="3571167" y="1260362"/>
                </a:cubicBezTo>
                <a:close/>
                <a:moveTo>
                  <a:pt x="5572830" y="1260362"/>
                </a:moveTo>
                <a:cubicBezTo>
                  <a:pt x="5564472" y="1260148"/>
                  <a:pt x="5556042" y="1255290"/>
                  <a:pt x="5549756" y="1245861"/>
                </a:cubicBezTo>
                <a:cubicBezTo>
                  <a:pt x="5540041" y="1231002"/>
                  <a:pt x="5540612" y="1230430"/>
                  <a:pt x="5554328" y="1216714"/>
                </a:cubicBezTo>
                <a:cubicBezTo>
                  <a:pt x="5579474" y="1191568"/>
                  <a:pt x="5614907" y="1217286"/>
                  <a:pt x="5595476" y="1247004"/>
                </a:cubicBezTo>
                <a:cubicBezTo>
                  <a:pt x="5589475" y="1256148"/>
                  <a:pt x="5581188" y="1260577"/>
                  <a:pt x="5572830" y="1260362"/>
                </a:cubicBezTo>
                <a:close/>
                <a:moveTo>
                  <a:pt x="1717507" y="1260719"/>
                </a:moveTo>
                <a:cubicBezTo>
                  <a:pt x="1710077" y="1260719"/>
                  <a:pt x="1699790" y="1255576"/>
                  <a:pt x="1694647" y="1249861"/>
                </a:cubicBezTo>
                <a:cubicBezTo>
                  <a:pt x="1676359" y="1229287"/>
                  <a:pt x="1696933" y="1200140"/>
                  <a:pt x="1724365" y="1207570"/>
                </a:cubicBezTo>
                <a:cubicBezTo>
                  <a:pt x="1750654" y="1214428"/>
                  <a:pt x="1744367" y="1260719"/>
                  <a:pt x="1717507" y="1260719"/>
                </a:cubicBezTo>
                <a:close/>
                <a:moveTo>
                  <a:pt x="7426490" y="1260719"/>
                </a:moveTo>
                <a:cubicBezTo>
                  <a:pt x="7399630" y="1260719"/>
                  <a:pt x="7393343" y="1214428"/>
                  <a:pt x="7419632" y="1207570"/>
                </a:cubicBezTo>
                <a:cubicBezTo>
                  <a:pt x="7447064" y="1200140"/>
                  <a:pt x="7467638" y="1229287"/>
                  <a:pt x="7449350" y="1249861"/>
                </a:cubicBezTo>
                <a:cubicBezTo>
                  <a:pt x="7444207" y="1255576"/>
                  <a:pt x="7433920" y="1260719"/>
                  <a:pt x="7426490" y="1260719"/>
                </a:cubicBezTo>
                <a:close/>
                <a:moveTo>
                  <a:pt x="3965094" y="1260723"/>
                </a:moveTo>
                <a:cubicBezTo>
                  <a:pt x="3950806" y="1260723"/>
                  <a:pt x="3945091" y="1257294"/>
                  <a:pt x="3939948" y="1245864"/>
                </a:cubicBezTo>
                <a:cubicBezTo>
                  <a:pt x="3934804" y="1233862"/>
                  <a:pt x="3934804" y="1228147"/>
                  <a:pt x="3941662" y="1217860"/>
                </a:cubicBezTo>
                <a:cubicBezTo>
                  <a:pt x="3959379" y="1191000"/>
                  <a:pt x="3996526" y="1200144"/>
                  <a:pt x="3996526" y="1231576"/>
                </a:cubicBezTo>
                <a:cubicBezTo>
                  <a:pt x="3996526" y="1251579"/>
                  <a:pt x="3986811" y="1260723"/>
                  <a:pt x="3965094" y="1260723"/>
                </a:cubicBezTo>
                <a:close/>
                <a:moveTo>
                  <a:pt x="5178903" y="1260723"/>
                </a:moveTo>
                <a:cubicBezTo>
                  <a:pt x="5157186" y="1260723"/>
                  <a:pt x="5147471" y="1251579"/>
                  <a:pt x="5147471" y="1231576"/>
                </a:cubicBezTo>
                <a:cubicBezTo>
                  <a:pt x="5147471" y="1200144"/>
                  <a:pt x="5184618" y="1191000"/>
                  <a:pt x="5202335" y="1217860"/>
                </a:cubicBezTo>
                <a:cubicBezTo>
                  <a:pt x="5209193" y="1228147"/>
                  <a:pt x="5209193" y="1233862"/>
                  <a:pt x="5204049" y="1245864"/>
                </a:cubicBezTo>
                <a:cubicBezTo>
                  <a:pt x="5198906" y="1257294"/>
                  <a:pt x="5193191" y="1260723"/>
                  <a:pt x="5178903" y="1260723"/>
                </a:cubicBezTo>
                <a:close/>
                <a:moveTo>
                  <a:pt x="2907202" y="1260724"/>
                </a:moveTo>
                <a:cubicBezTo>
                  <a:pt x="2892343" y="1260724"/>
                  <a:pt x="2883770" y="1257867"/>
                  <a:pt x="2881484" y="1251580"/>
                </a:cubicBezTo>
                <a:cubicBezTo>
                  <a:pt x="2874055" y="1232149"/>
                  <a:pt x="2878055" y="1215004"/>
                  <a:pt x="2892343" y="1205860"/>
                </a:cubicBezTo>
                <a:cubicBezTo>
                  <a:pt x="2919203" y="1188144"/>
                  <a:pt x="2947207" y="1215004"/>
                  <a:pt x="2935205" y="1247008"/>
                </a:cubicBezTo>
                <a:cubicBezTo>
                  <a:pt x="2930633" y="1258438"/>
                  <a:pt x="2925490" y="1260724"/>
                  <a:pt x="2907202" y="1260724"/>
                </a:cubicBezTo>
                <a:close/>
                <a:moveTo>
                  <a:pt x="6236795" y="1260724"/>
                </a:moveTo>
                <a:cubicBezTo>
                  <a:pt x="6218507" y="1260724"/>
                  <a:pt x="6213364" y="1258438"/>
                  <a:pt x="6208792" y="1247008"/>
                </a:cubicBezTo>
                <a:cubicBezTo>
                  <a:pt x="6196790" y="1215004"/>
                  <a:pt x="6224794" y="1188144"/>
                  <a:pt x="6251654" y="1205860"/>
                </a:cubicBezTo>
                <a:cubicBezTo>
                  <a:pt x="6265942" y="1215004"/>
                  <a:pt x="6269942" y="1232149"/>
                  <a:pt x="6262513" y="1251580"/>
                </a:cubicBezTo>
                <a:cubicBezTo>
                  <a:pt x="6260227" y="1257867"/>
                  <a:pt x="6251654" y="1260724"/>
                  <a:pt x="6236795" y="1260724"/>
                </a:cubicBezTo>
                <a:close/>
                <a:moveTo>
                  <a:pt x="2120597" y="1261046"/>
                </a:moveTo>
                <a:cubicBezTo>
                  <a:pt x="2115248" y="1262618"/>
                  <a:pt x="2109783" y="1262725"/>
                  <a:pt x="2104925" y="1260725"/>
                </a:cubicBezTo>
                <a:cubicBezTo>
                  <a:pt x="2075778" y="1249295"/>
                  <a:pt x="2073492" y="1223006"/>
                  <a:pt x="2099781" y="1205861"/>
                </a:cubicBezTo>
                <a:cubicBezTo>
                  <a:pt x="2112354" y="1197288"/>
                  <a:pt x="2114640" y="1197288"/>
                  <a:pt x="2128356" y="1205861"/>
                </a:cubicBezTo>
                <a:cubicBezTo>
                  <a:pt x="2136357" y="1211576"/>
                  <a:pt x="2144358" y="1219577"/>
                  <a:pt x="2146073" y="1224720"/>
                </a:cubicBezTo>
                <a:cubicBezTo>
                  <a:pt x="2151645" y="1238436"/>
                  <a:pt x="2136643" y="1256331"/>
                  <a:pt x="2120597" y="1261046"/>
                </a:cubicBezTo>
                <a:close/>
                <a:moveTo>
                  <a:pt x="7023400" y="1261046"/>
                </a:moveTo>
                <a:cubicBezTo>
                  <a:pt x="7007354" y="1256331"/>
                  <a:pt x="6992352" y="1238436"/>
                  <a:pt x="6997924" y="1224720"/>
                </a:cubicBezTo>
                <a:cubicBezTo>
                  <a:pt x="6999639" y="1219577"/>
                  <a:pt x="7007640" y="1211576"/>
                  <a:pt x="7015641" y="1205861"/>
                </a:cubicBezTo>
                <a:cubicBezTo>
                  <a:pt x="7029357" y="1197288"/>
                  <a:pt x="7031643" y="1197288"/>
                  <a:pt x="7044216" y="1205861"/>
                </a:cubicBezTo>
                <a:cubicBezTo>
                  <a:pt x="7070505" y="1223006"/>
                  <a:pt x="7068219" y="1249295"/>
                  <a:pt x="7039072" y="1260725"/>
                </a:cubicBezTo>
                <a:cubicBezTo>
                  <a:pt x="7034214" y="1262725"/>
                  <a:pt x="7028749" y="1262618"/>
                  <a:pt x="7023400" y="1261046"/>
                </a:cubicBezTo>
                <a:close/>
                <a:moveTo>
                  <a:pt x="2253946" y="1264937"/>
                </a:moveTo>
                <a:cubicBezTo>
                  <a:pt x="2246302" y="1266151"/>
                  <a:pt x="2237301" y="1265294"/>
                  <a:pt x="2226442" y="1262437"/>
                </a:cubicBezTo>
                <a:cubicBezTo>
                  <a:pt x="2206440" y="1257294"/>
                  <a:pt x="2209297" y="1209288"/>
                  <a:pt x="2230443" y="1201287"/>
                </a:cubicBezTo>
                <a:cubicBezTo>
                  <a:pt x="2248731" y="1194429"/>
                  <a:pt x="2261304" y="1197858"/>
                  <a:pt x="2272734" y="1212717"/>
                </a:cubicBezTo>
                <a:cubicBezTo>
                  <a:pt x="2287593" y="1231576"/>
                  <a:pt x="2287593" y="1240720"/>
                  <a:pt x="2273305" y="1255008"/>
                </a:cubicBezTo>
                <a:cubicBezTo>
                  <a:pt x="2267876" y="1260437"/>
                  <a:pt x="2261590" y="1263723"/>
                  <a:pt x="2253946" y="1264937"/>
                </a:cubicBezTo>
                <a:close/>
                <a:moveTo>
                  <a:pt x="6890051" y="1264937"/>
                </a:moveTo>
                <a:cubicBezTo>
                  <a:pt x="6882407" y="1263723"/>
                  <a:pt x="6876121" y="1260437"/>
                  <a:pt x="6870692" y="1255008"/>
                </a:cubicBezTo>
                <a:cubicBezTo>
                  <a:pt x="6856404" y="1240720"/>
                  <a:pt x="6856404" y="1231576"/>
                  <a:pt x="6871263" y="1212717"/>
                </a:cubicBezTo>
                <a:cubicBezTo>
                  <a:pt x="6882693" y="1197858"/>
                  <a:pt x="6895266" y="1194429"/>
                  <a:pt x="6913554" y="1201287"/>
                </a:cubicBezTo>
                <a:cubicBezTo>
                  <a:pt x="6934700" y="1209288"/>
                  <a:pt x="6937557" y="1257294"/>
                  <a:pt x="6917555" y="1262437"/>
                </a:cubicBezTo>
                <a:cubicBezTo>
                  <a:pt x="6906696" y="1265294"/>
                  <a:pt x="6897695" y="1266151"/>
                  <a:pt x="6890051" y="1264937"/>
                </a:cubicBezTo>
                <a:close/>
                <a:moveTo>
                  <a:pt x="1846313" y="1265795"/>
                </a:moveTo>
                <a:cubicBezTo>
                  <a:pt x="1840455" y="1265437"/>
                  <a:pt x="1835026" y="1261866"/>
                  <a:pt x="1828168" y="1255008"/>
                </a:cubicBezTo>
                <a:cubicBezTo>
                  <a:pt x="1821881" y="1248721"/>
                  <a:pt x="1816737" y="1238434"/>
                  <a:pt x="1816737" y="1232148"/>
                </a:cubicBezTo>
                <a:cubicBezTo>
                  <a:pt x="1816737" y="1219575"/>
                  <a:pt x="1835597" y="1197858"/>
                  <a:pt x="1847027" y="1197858"/>
                </a:cubicBezTo>
                <a:cubicBezTo>
                  <a:pt x="1862458" y="1197858"/>
                  <a:pt x="1879603" y="1215574"/>
                  <a:pt x="1879603" y="1232148"/>
                </a:cubicBezTo>
                <a:cubicBezTo>
                  <a:pt x="1879603" y="1242435"/>
                  <a:pt x="1875031" y="1251579"/>
                  <a:pt x="1867030" y="1257294"/>
                </a:cubicBezTo>
                <a:cubicBezTo>
                  <a:pt x="1858458" y="1263294"/>
                  <a:pt x="1852171" y="1266152"/>
                  <a:pt x="1846313" y="1265795"/>
                </a:cubicBezTo>
                <a:close/>
                <a:moveTo>
                  <a:pt x="7297684" y="1265795"/>
                </a:moveTo>
                <a:cubicBezTo>
                  <a:pt x="7291826" y="1266152"/>
                  <a:pt x="7285539" y="1263294"/>
                  <a:pt x="7276967" y="1257294"/>
                </a:cubicBezTo>
                <a:cubicBezTo>
                  <a:pt x="7268966" y="1251579"/>
                  <a:pt x="7264394" y="1242435"/>
                  <a:pt x="7264394" y="1232148"/>
                </a:cubicBezTo>
                <a:cubicBezTo>
                  <a:pt x="7264394" y="1215574"/>
                  <a:pt x="7281539" y="1197858"/>
                  <a:pt x="7296970" y="1197858"/>
                </a:cubicBezTo>
                <a:cubicBezTo>
                  <a:pt x="7308400" y="1197858"/>
                  <a:pt x="7327260" y="1219575"/>
                  <a:pt x="7327260" y="1232148"/>
                </a:cubicBezTo>
                <a:cubicBezTo>
                  <a:pt x="7327260" y="1238434"/>
                  <a:pt x="7322116" y="1248721"/>
                  <a:pt x="7315829" y="1255008"/>
                </a:cubicBezTo>
                <a:cubicBezTo>
                  <a:pt x="7308971" y="1261866"/>
                  <a:pt x="7303542" y="1265437"/>
                  <a:pt x="7297684" y="1265795"/>
                </a:cubicBezTo>
                <a:close/>
                <a:moveTo>
                  <a:pt x="523175" y="1265823"/>
                </a:moveTo>
                <a:cubicBezTo>
                  <a:pt x="515602" y="1265403"/>
                  <a:pt x="507565" y="1262724"/>
                  <a:pt x="499853" y="1257295"/>
                </a:cubicBezTo>
                <a:cubicBezTo>
                  <a:pt x="478131" y="1241864"/>
                  <a:pt x="485565" y="1213861"/>
                  <a:pt x="516426" y="1197859"/>
                </a:cubicBezTo>
                <a:cubicBezTo>
                  <a:pt x="529569" y="1190429"/>
                  <a:pt x="553003" y="1204145"/>
                  <a:pt x="557575" y="1221862"/>
                </a:cubicBezTo>
                <a:cubicBezTo>
                  <a:pt x="564434" y="1248008"/>
                  <a:pt x="545894" y="1267082"/>
                  <a:pt x="523175" y="1265823"/>
                </a:cubicBezTo>
                <a:close/>
                <a:moveTo>
                  <a:pt x="8620822" y="1265823"/>
                </a:moveTo>
                <a:cubicBezTo>
                  <a:pt x="8598103" y="1267082"/>
                  <a:pt x="8579563" y="1248008"/>
                  <a:pt x="8586422" y="1221862"/>
                </a:cubicBezTo>
                <a:cubicBezTo>
                  <a:pt x="8590994" y="1204145"/>
                  <a:pt x="8614428" y="1190429"/>
                  <a:pt x="8627571" y="1197859"/>
                </a:cubicBezTo>
                <a:cubicBezTo>
                  <a:pt x="8658432" y="1213861"/>
                  <a:pt x="8665866" y="1241864"/>
                  <a:pt x="8644144" y="1257295"/>
                </a:cubicBezTo>
                <a:cubicBezTo>
                  <a:pt x="8636432" y="1262724"/>
                  <a:pt x="8628395" y="1265403"/>
                  <a:pt x="8620822" y="1265823"/>
                </a:cubicBezTo>
                <a:close/>
                <a:moveTo>
                  <a:pt x="259329" y="1266008"/>
                </a:moveTo>
                <a:cubicBezTo>
                  <a:pt x="252687" y="1266151"/>
                  <a:pt x="246260" y="1263579"/>
                  <a:pt x="239118" y="1258436"/>
                </a:cubicBezTo>
                <a:cubicBezTo>
                  <a:pt x="215125" y="1241291"/>
                  <a:pt x="231121" y="1197857"/>
                  <a:pt x="261970" y="1197857"/>
                </a:cubicBezTo>
                <a:cubicBezTo>
                  <a:pt x="291106" y="1197857"/>
                  <a:pt x="304246" y="1240720"/>
                  <a:pt x="280823" y="1257293"/>
                </a:cubicBezTo>
                <a:cubicBezTo>
                  <a:pt x="272825" y="1263008"/>
                  <a:pt x="265969" y="1265865"/>
                  <a:pt x="259329" y="1266008"/>
                </a:cubicBezTo>
                <a:close/>
                <a:moveTo>
                  <a:pt x="8884668" y="1266008"/>
                </a:moveTo>
                <a:cubicBezTo>
                  <a:pt x="8878028" y="1265865"/>
                  <a:pt x="8871172" y="1263008"/>
                  <a:pt x="8863174" y="1257293"/>
                </a:cubicBezTo>
                <a:cubicBezTo>
                  <a:pt x="8839751" y="1240720"/>
                  <a:pt x="8852891" y="1197857"/>
                  <a:pt x="8882027" y="1197857"/>
                </a:cubicBezTo>
                <a:cubicBezTo>
                  <a:pt x="8912876" y="1197857"/>
                  <a:pt x="8928872" y="1241291"/>
                  <a:pt x="8904879" y="1258436"/>
                </a:cubicBezTo>
                <a:cubicBezTo>
                  <a:pt x="8897737" y="1263579"/>
                  <a:pt x="8891310" y="1266151"/>
                  <a:pt x="8884668" y="1266008"/>
                </a:cubicBezTo>
                <a:close/>
                <a:moveTo>
                  <a:pt x="1051638" y="1266435"/>
                </a:moveTo>
                <a:cubicBezTo>
                  <a:pt x="1045925" y="1266435"/>
                  <a:pt x="1036209" y="1259577"/>
                  <a:pt x="1029921" y="1251576"/>
                </a:cubicBezTo>
                <a:cubicBezTo>
                  <a:pt x="1014493" y="1232145"/>
                  <a:pt x="1015065" y="1225287"/>
                  <a:pt x="1031068" y="1210428"/>
                </a:cubicBezTo>
                <a:cubicBezTo>
                  <a:pt x="1047068" y="1195569"/>
                  <a:pt x="1056780" y="1194998"/>
                  <a:pt x="1073919" y="1206999"/>
                </a:cubicBezTo>
                <a:cubicBezTo>
                  <a:pt x="1099059" y="1224144"/>
                  <a:pt x="1083058" y="1266435"/>
                  <a:pt x="1051638" y="1266435"/>
                </a:cubicBezTo>
                <a:close/>
                <a:moveTo>
                  <a:pt x="8092359" y="1266435"/>
                </a:moveTo>
                <a:cubicBezTo>
                  <a:pt x="8060939" y="1266435"/>
                  <a:pt x="8044938" y="1224144"/>
                  <a:pt x="8070078" y="1206999"/>
                </a:cubicBezTo>
                <a:cubicBezTo>
                  <a:pt x="8087217" y="1194998"/>
                  <a:pt x="8096929" y="1195569"/>
                  <a:pt x="8112929" y="1210428"/>
                </a:cubicBezTo>
                <a:cubicBezTo>
                  <a:pt x="8128932" y="1225287"/>
                  <a:pt x="8129504" y="1232145"/>
                  <a:pt x="8114076" y="1251576"/>
                </a:cubicBezTo>
                <a:cubicBezTo>
                  <a:pt x="8107788" y="1259577"/>
                  <a:pt x="8098072" y="1266435"/>
                  <a:pt x="8092359" y="1266435"/>
                </a:cubicBezTo>
                <a:close/>
                <a:moveTo>
                  <a:pt x="920984" y="1266436"/>
                </a:moveTo>
                <a:cubicBezTo>
                  <a:pt x="915271" y="1266436"/>
                  <a:pt x="904986" y="1260721"/>
                  <a:pt x="898139" y="1253863"/>
                </a:cubicBezTo>
                <a:cubicBezTo>
                  <a:pt x="891843" y="1247005"/>
                  <a:pt x="886693" y="1237290"/>
                  <a:pt x="886693" y="1232146"/>
                </a:cubicBezTo>
                <a:cubicBezTo>
                  <a:pt x="886693" y="1220145"/>
                  <a:pt x="910133" y="1197856"/>
                  <a:pt x="922700" y="1197856"/>
                </a:cubicBezTo>
                <a:cubicBezTo>
                  <a:pt x="935845" y="1197856"/>
                  <a:pt x="955277" y="1218430"/>
                  <a:pt x="955277" y="1232146"/>
                </a:cubicBezTo>
                <a:cubicBezTo>
                  <a:pt x="955277" y="1247005"/>
                  <a:pt x="935845" y="1266436"/>
                  <a:pt x="920984" y="1266436"/>
                </a:cubicBezTo>
                <a:close/>
                <a:moveTo>
                  <a:pt x="1451603" y="1266436"/>
                </a:moveTo>
                <a:cubicBezTo>
                  <a:pt x="1445317" y="1266436"/>
                  <a:pt x="1435030" y="1261293"/>
                  <a:pt x="1428743" y="1255006"/>
                </a:cubicBezTo>
                <a:cubicBezTo>
                  <a:pt x="1422456" y="1248720"/>
                  <a:pt x="1417313" y="1239004"/>
                  <a:pt x="1417313" y="1233289"/>
                </a:cubicBezTo>
                <a:cubicBezTo>
                  <a:pt x="1417313" y="1219573"/>
                  <a:pt x="1437887" y="1197856"/>
                  <a:pt x="1451032" y="1197856"/>
                </a:cubicBezTo>
                <a:cubicBezTo>
                  <a:pt x="1464748" y="1197856"/>
                  <a:pt x="1485893" y="1219002"/>
                  <a:pt x="1485893" y="1232146"/>
                </a:cubicBezTo>
                <a:cubicBezTo>
                  <a:pt x="1485893" y="1247005"/>
                  <a:pt x="1466462" y="1266436"/>
                  <a:pt x="1451603" y="1266436"/>
                </a:cubicBezTo>
                <a:close/>
                <a:moveTo>
                  <a:pt x="7692394" y="1266436"/>
                </a:moveTo>
                <a:cubicBezTo>
                  <a:pt x="7677535" y="1266436"/>
                  <a:pt x="7658104" y="1247005"/>
                  <a:pt x="7658104" y="1232146"/>
                </a:cubicBezTo>
                <a:cubicBezTo>
                  <a:pt x="7658104" y="1219002"/>
                  <a:pt x="7679249" y="1197856"/>
                  <a:pt x="7692965" y="1197856"/>
                </a:cubicBezTo>
                <a:cubicBezTo>
                  <a:pt x="7706110" y="1197856"/>
                  <a:pt x="7726684" y="1219573"/>
                  <a:pt x="7726684" y="1233289"/>
                </a:cubicBezTo>
                <a:cubicBezTo>
                  <a:pt x="7726684" y="1239004"/>
                  <a:pt x="7721541" y="1248720"/>
                  <a:pt x="7715254" y="1255006"/>
                </a:cubicBezTo>
                <a:cubicBezTo>
                  <a:pt x="7708967" y="1261293"/>
                  <a:pt x="7698680" y="1266436"/>
                  <a:pt x="7692394" y="1266436"/>
                </a:cubicBezTo>
                <a:close/>
                <a:moveTo>
                  <a:pt x="8223013" y="1266436"/>
                </a:moveTo>
                <a:cubicBezTo>
                  <a:pt x="8208152" y="1266436"/>
                  <a:pt x="8188720" y="1247005"/>
                  <a:pt x="8188720" y="1232146"/>
                </a:cubicBezTo>
                <a:cubicBezTo>
                  <a:pt x="8188720" y="1218430"/>
                  <a:pt x="8208152" y="1197856"/>
                  <a:pt x="8221297" y="1197856"/>
                </a:cubicBezTo>
                <a:cubicBezTo>
                  <a:pt x="8233864" y="1197856"/>
                  <a:pt x="8257304" y="1220145"/>
                  <a:pt x="8257304" y="1232146"/>
                </a:cubicBezTo>
                <a:cubicBezTo>
                  <a:pt x="8257304" y="1237290"/>
                  <a:pt x="8252154" y="1247005"/>
                  <a:pt x="8245858" y="1253863"/>
                </a:cubicBezTo>
                <a:cubicBezTo>
                  <a:pt x="8239011" y="1260721"/>
                  <a:pt x="8228726" y="1266436"/>
                  <a:pt x="8223013" y="1266436"/>
                </a:cubicBezTo>
                <a:close/>
                <a:moveTo>
                  <a:pt x="0" y="1269610"/>
                </a:moveTo>
                <a:lnTo>
                  <a:pt x="0" y="1195602"/>
                </a:lnTo>
                <a:lnTo>
                  <a:pt x="1461" y="1195212"/>
                </a:lnTo>
                <a:cubicBezTo>
                  <a:pt x="9322" y="1196998"/>
                  <a:pt x="16615" y="1202713"/>
                  <a:pt x="22908" y="1212142"/>
                </a:cubicBezTo>
                <a:cubicBezTo>
                  <a:pt x="34907" y="1231002"/>
                  <a:pt x="28624" y="1257291"/>
                  <a:pt x="10321" y="1265863"/>
                </a:cubicBezTo>
                <a:close/>
                <a:moveTo>
                  <a:pt x="9143999" y="1269611"/>
                </a:moveTo>
                <a:lnTo>
                  <a:pt x="9133676" y="1265863"/>
                </a:lnTo>
                <a:cubicBezTo>
                  <a:pt x="9115373" y="1257291"/>
                  <a:pt x="9109090" y="1231002"/>
                  <a:pt x="9121089" y="1212142"/>
                </a:cubicBezTo>
                <a:cubicBezTo>
                  <a:pt x="9127382" y="1202713"/>
                  <a:pt x="9134675" y="1196998"/>
                  <a:pt x="9142535" y="1195212"/>
                </a:cubicBezTo>
                <a:lnTo>
                  <a:pt x="9143999" y="1195603"/>
                </a:lnTo>
                <a:close/>
                <a:moveTo>
                  <a:pt x="3171314" y="1271152"/>
                </a:moveTo>
                <a:cubicBezTo>
                  <a:pt x="3166242" y="1271009"/>
                  <a:pt x="3161670" y="1268152"/>
                  <a:pt x="3153669" y="1262437"/>
                </a:cubicBezTo>
                <a:cubicBezTo>
                  <a:pt x="3127380" y="1244721"/>
                  <a:pt x="3143953" y="1192714"/>
                  <a:pt x="3175386" y="1192143"/>
                </a:cubicBezTo>
                <a:cubicBezTo>
                  <a:pt x="3190245" y="1192143"/>
                  <a:pt x="3209104" y="1216717"/>
                  <a:pt x="3209104" y="1236720"/>
                </a:cubicBezTo>
                <a:cubicBezTo>
                  <a:pt x="3209104" y="1251007"/>
                  <a:pt x="3205675" y="1256722"/>
                  <a:pt x="3191959" y="1263580"/>
                </a:cubicBezTo>
                <a:cubicBezTo>
                  <a:pt x="3181958" y="1268723"/>
                  <a:pt x="3176386" y="1271295"/>
                  <a:pt x="3171314" y="1271152"/>
                </a:cubicBezTo>
                <a:close/>
                <a:moveTo>
                  <a:pt x="5972683" y="1271152"/>
                </a:moveTo>
                <a:cubicBezTo>
                  <a:pt x="5967611" y="1271295"/>
                  <a:pt x="5962039" y="1268723"/>
                  <a:pt x="5952038" y="1263580"/>
                </a:cubicBezTo>
                <a:cubicBezTo>
                  <a:pt x="5938322" y="1256722"/>
                  <a:pt x="5934893" y="1251007"/>
                  <a:pt x="5934893" y="1236720"/>
                </a:cubicBezTo>
                <a:cubicBezTo>
                  <a:pt x="5934893" y="1216717"/>
                  <a:pt x="5953752" y="1192143"/>
                  <a:pt x="5968611" y="1192143"/>
                </a:cubicBezTo>
                <a:cubicBezTo>
                  <a:pt x="6000044" y="1192714"/>
                  <a:pt x="6016617" y="1244721"/>
                  <a:pt x="5990328" y="1262437"/>
                </a:cubicBezTo>
                <a:cubicBezTo>
                  <a:pt x="5982327" y="1268152"/>
                  <a:pt x="5977755" y="1271009"/>
                  <a:pt x="5972683" y="1271152"/>
                </a:cubicBezTo>
                <a:close/>
                <a:moveTo>
                  <a:pt x="2375975" y="1272151"/>
                </a:moveTo>
                <a:cubicBezTo>
                  <a:pt x="2370260" y="1272151"/>
                  <a:pt x="2358830" y="1264150"/>
                  <a:pt x="2350829" y="1254435"/>
                </a:cubicBezTo>
                <a:cubicBezTo>
                  <a:pt x="2342828" y="1244719"/>
                  <a:pt x="2335970" y="1235004"/>
                  <a:pt x="2335970" y="1232146"/>
                </a:cubicBezTo>
                <a:cubicBezTo>
                  <a:pt x="2335970" y="1222431"/>
                  <a:pt x="2365688" y="1192141"/>
                  <a:pt x="2375975" y="1192141"/>
                </a:cubicBezTo>
                <a:cubicBezTo>
                  <a:pt x="2393692" y="1192141"/>
                  <a:pt x="2415980" y="1214430"/>
                  <a:pt x="2415980" y="1232146"/>
                </a:cubicBezTo>
                <a:cubicBezTo>
                  <a:pt x="2415980" y="1249863"/>
                  <a:pt x="2393692" y="1272151"/>
                  <a:pt x="2375975" y="1272151"/>
                </a:cubicBezTo>
                <a:close/>
                <a:moveTo>
                  <a:pt x="6768022" y="1272151"/>
                </a:moveTo>
                <a:cubicBezTo>
                  <a:pt x="6750305" y="1272151"/>
                  <a:pt x="6728017" y="1249863"/>
                  <a:pt x="6728017" y="1232146"/>
                </a:cubicBezTo>
                <a:cubicBezTo>
                  <a:pt x="6728017" y="1214430"/>
                  <a:pt x="6750305" y="1192141"/>
                  <a:pt x="6768022" y="1192141"/>
                </a:cubicBezTo>
                <a:cubicBezTo>
                  <a:pt x="6778309" y="1192141"/>
                  <a:pt x="6808027" y="1222431"/>
                  <a:pt x="6808027" y="1232146"/>
                </a:cubicBezTo>
                <a:cubicBezTo>
                  <a:pt x="6808027" y="1235004"/>
                  <a:pt x="6801169" y="1244719"/>
                  <a:pt x="6793168" y="1254435"/>
                </a:cubicBezTo>
                <a:cubicBezTo>
                  <a:pt x="6785167" y="1264150"/>
                  <a:pt x="6773737" y="1272151"/>
                  <a:pt x="6768022" y="1272151"/>
                </a:cubicBezTo>
                <a:close/>
                <a:moveTo>
                  <a:pt x="3431574" y="1273293"/>
                </a:moveTo>
                <a:cubicBezTo>
                  <a:pt x="3414429" y="1268149"/>
                  <a:pt x="3397284" y="1247004"/>
                  <a:pt x="3397284" y="1232145"/>
                </a:cubicBezTo>
                <a:cubicBezTo>
                  <a:pt x="3397284" y="1213285"/>
                  <a:pt x="3419001" y="1192140"/>
                  <a:pt x="3437861" y="1192140"/>
                </a:cubicBezTo>
                <a:cubicBezTo>
                  <a:pt x="3452148" y="1192140"/>
                  <a:pt x="3472722" y="1209285"/>
                  <a:pt x="3479009" y="1227001"/>
                </a:cubicBezTo>
                <a:cubicBezTo>
                  <a:pt x="3483009" y="1238431"/>
                  <a:pt x="3464721" y="1267578"/>
                  <a:pt x="3450434" y="1272721"/>
                </a:cubicBezTo>
                <a:cubicBezTo>
                  <a:pt x="3444719" y="1274436"/>
                  <a:pt x="3436146" y="1275007"/>
                  <a:pt x="3431574" y="1273293"/>
                </a:cubicBezTo>
                <a:close/>
                <a:moveTo>
                  <a:pt x="5712423" y="1273293"/>
                </a:moveTo>
                <a:cubicBezTo>
                  <a:pt x="5707851" y="1275007"/>
                  <a:pt x="5699278" y="1274436"/>
                  <a:pt x="5693563" y="1272721"/>
                </a:cubicBezTo>
                <a:cubicBezTo>
                  <a:pt x="5679276" y="1267578"/>
                  <a:pt x="5660988" y="1238431"/>
                  <a:pt x="5664988" y="1227001"/>
                </a:cubicBezTo>
                <a:cubicBezTo>
                  <a:pt x="5671275" y="1209285"/>
                  <a:pt x="5691849" y="1192140"/>
                  <a:pt x="5706136" y="1192140"/>
                </a:cubicBezTo>
                <a:cubicBezTo>
                  <a:pt x="5724996" y="1192140"/>
                  <a:pt x="5746713" y="1213285"/>
                  <a:pt x="5746713" y="1232145"/>
                </a:cubicBezTo>
                <a:cubicBezTo>
                  <a:pt x="5746713" y="1247004"/>
                  <a:pt x="5729568" y="1268149"/>
                  <a:pt x="5712423" y="1273293"/>
                </a:cubicBezTo>
                <a:close/>
                <a:moveTo>
                  <a:pt x="2773893" y="1277076"/>
                </a:moveTo>
                <a:cubicBezTo>
                  <a:pt x="2767107" y="1276862"/>
                  <a:pt x="2760535" y="1272433"/>
                  <a:pt x="2750819" y="1263575"/>
                </a:cubicBezTo>
                <a:cubicBezTo>
                  <a:pt x="2722815" y="1237286"/>
                  <a:pt x="2736531" y="1192137"/>
                  <a:pt x="2773107" y="1192137"/>
                </a:cubicBezTo>
                <a:cubicBezTo>
                  <a:pt x="2814827" y="1192137"/>
                  <a:pt x="2831400" y="1240715"/>
                  <a:pt x="2798253" y="1265289"/>
                </a:cubicBezTo>
                <a:cubicBezTo>
                  <a:pt x="2787681" y="1273290"/>
                  <a:pt x="2780680" y="1277290"/>
                  <a:pt x="2773893" y="1277076"/>
                </a:cubicBezTo>
                <a:close/>
                <a:moveTo>
                  <a:pt x="6370104" y="1277076"/>
                </a:moveTo>
                <a:cubicBezTo>
                  <a:pt x="6363317" y="1277290"/>
                  <a:pt x="6356316" y="1273290"/>
                  <a:pt x="6345744" y="1265289"/>
                </a:cubicBezTo>
                <a:cubicBezTo>
                  <a:pt x="6312597" y="1240715"/>
                  <a:pt x="6329170" y="1192137"/>
                  <a:pt x="6370890" y="1192137"/>
                </a:cubicBezTo>
                <a:cubicBezTo>
                  <a:pt x="6407466" y="1192137"/>
                  <a:pt x="6421182" y="1237286"/>
                  <a:pt x="6393178" y="1263575"/>
                </a:cubicBezTo>
                <a:cubicBezTo>
                  <a:pt x="6383462" y="1272433"/>
                  <a:pt x="6376890" y="1276862"/>
                  <a:pt x="6370104" y="1277076"/>
                </a:cubicBezTo>
                <a:close/>
                <a:moveTo>
                  <a:pt x="4239799" y="1277202"/>
                </a:moveTo>
                <a:cubicBezTo>
                  <a:pt x="4233350" y="1278534"/>
                  <a:pt x="4226639" y="1278537"/>
                  <a:pt x="4220210" y="1277024"/>
                </a:cubicBezTo>
                <a:cubicBezTo>
                  <a:pt x="4211637" y="1275006"/>
                  <a:pt x="4203565" y="1270291"/>
                  <a:pt x="4197278" y="1262433"/>
                </a:cubicBezTo>
                <a:cubicBezTo>
                  <a:pt x="4181847" y="1243573"/>
                  <a:pt x="4181276" y="1222428"/>
                  <a:pt x="4195563" y="1203568"/>
                </a:cubicBezTo>
                <a:cubicBezTo>
                  <a:pt x="4204136" y="1192710"/>
                  <a:pt x="4212137" y="1189281"/>
                  <a:pt x="4230425" y="1189281"/>
                </a:cubicBezTo>
                <a:cubicBezTo>
                  <a:pt x="4259000" y="1189281"/>
                  <a:pt x="4276145" y="1206426"/>
                  <a:pt x="4276145" y="1234429"/>
                </a:cubicBezTo>
                <a:cubicBezTo>
                  <a:pt x="4276145" y="1257253"/>
                  <a:pt x="4259148" y="1273206"/>
                  <a:pt x="4239799" y="1277202"/>
                </a:cubicBezTo>
                <a:close/>
                <a:moveTo>
                  <a:pt x="4904198" y="1277202"/>
                </a:moveTo>
                <a:cubicBezTo>
                  <a:pt x="4884849" y="1273206"/>
                  <a:pt x="4867852" y="1257253"/>
                  <a:pt x="4867852" y="1234429"/>
                </a:cubicBezTo>
                <a:cubicBezTo>
                  <a:pt x="4867852" y="1206426"/>
                  <a:pt x="4884997" y="1189281"/>
                  <a:pt x="4913572" y="1189281"/>
                </a:cubicBezTo>
                <a:cubicBezTo>
                  <a:pt x="4931860" y="1189281"/>
                  <a:pt x="4939861" y="1192710"/>
                  <a:pt x="4948434" y="1203568"/>
                </a:cubicBezTo>
                <a:cubicBezTo>
                  <a:pt x="4962721" y="1222428"/>
                  <a:pt x="4962150" y="1243573"/>
                  <a:pt x="4946719" y="1262433"/>
                </a:cubicBezTo>
                <a:cubicBezTo>
                  <a:pt x="4940432" y="1270291"/>
                  <a:pt x="4932360" y="1275006"/>
                  <a:pt x="4923787" y="1277024"/>
                </a:cubicBezTo>
                <a:cubicBezTo>
                  <a:pt x="4917358" y="1278537"/>
                  <a:pt x="4910647" y="1278534"/>
                  <a:pt x="4904198" y="1277202"/>
                </a:cubicBezTo>
                <a:close/>
                <a:moveTo>
                  <a:pt x="3304911" y="1277861"/>
                </a:moveTo>
                <a:cubicBezTo>
                  <a:pt x="3302054" y="1277861"/>
                  <a:pt x="3290624" y="1269288"/>
                  <a:pt x="3279765" y="1258430"/>
                </a:cubicBezTo>
                <a:cubicBezTo>
                  <a:pt x="3258620" y="1237284"/>
                  <a:pt x="3258620" y="1228140"/>
                  <a:pt x="3279194" y="1205280"/>
                </a:cubicBezTo>
                <a:cubicBezTo>
                  <a:pt x="3294053" y="1188135"/>
                  <a:pt x="3318056" y="1188707"/>
                  <a:pt x="3333486" y="1205280"/>
                </a:cubicBezTo>
                <a:cubicBezTo>
                  <a:pt x="3351203" y="1224140"/>
                  <a:pt x="3349488" y="1245285"/>
                  <a:pt x="3328343" y="1263002"/>
                </a:cubicBezTo>
                <a:cubicBezTo>
                  <a:pt x="3318627" y="1271003"/>
                  <a:pt x="3308340" y="1277861"/>
                  <a:pt x="3304911" y="1277861"/>
                </a:cubicBezTo>
                <a:close/>
                <a:moveTo>
                  <a:pt x="5839086" y="1277861"/>
                </a:moveTo>
                <a:cubicBezTo>
                  <a:pt x="5835657" y="1277861"/>
                  <a:pt x="5825370" y="1271003"/>
                  <a:pt x="5815654" y="1263002"/>
                </a:cubicBezTo>
                <a:cubicBezTo>
                  <a:pt x="5794509" y="1245285"/>
                  <a:pt x="5792794" y="1224140"/>
                  <a:pt x="5810511" y="1205280"/>
                </a:cubicBezTo>
                <a:cubicBezTo>
                  <a:pt x="5825941" y="1188707"/>
                  <a:pt x="5849944" y="1188135"/>
                  <a:pt x="5864803" y="1205280"/>
                </a:cubicBezTo>
                <a:cubicBezTo>
                  <a:pt x="5885377" y="1228140"/>
                  <a:pt x="5885377" y="1237284"/>
                  <a:pt x="5864232" y="1258430"/>
                </a:cubicBezTo>
                <a:cubicBezTo>
                  <a:pt x="5853373" y="1269288"/>
                  <a:pt x="5841943" y="1277861"/>
                  <a:pt x="5839086" y="1277861"/>
                </a:cubicBezTo>
                <a:close/>
                <a:moveTo>
                  <a:pt x="3835355" y="1278009"/>
                </a:moveTo>
                <a:cubicBezTo>
                  <a:pt x="3822710" y="1277580"/>
                  <a:pt x="3809852" y="1273294"/>
                  <a:pt x="3802422" y="1265293"/>
                </a:cubicBezTo>
                <a:cubicBezTo>
                  <a:pt x="3788706" y="1250434"/>
                  <a:pt x="3786992" y="1213858"/>
                  <a:pt x="3800136" y="1201285"/>
                </a:cubicBezTo>
                <a:cubicBezTo>
                  <a:pt x="3820710" y="1180139"/>
                  <a:pt x="3862430" y="1184711"/>
                  <a:pt x="3875574" y="1209857"/>
                </a:cubicBezTo>
                <a:cubicBezTo>
                  <a:pt x="3884147" y="1226431"/>
                  <a:pt x="3880146" y="1253291"/>
                  <a:pt x="3867002" y="1267579"/>
                </a:cubicBezTo>
                <a:cubicBezTo>
                  <a:pt x="3860430" y="1275008"/>
                  <a:pt x="3848000" y="1278437"/>
                  <a:pt x="3835355" y="1278009"/>
                </a:cubicBezTo>
                <a:close/>
                <a:moveTo>
                  <a:pt x="5308642" y="1278009"/>
                </a:moveTo>
                <a:cubicBezTo>
                  <a:pt x="5295997" y="1278437"/>
                  <a:pt x="5283567" y="1275008"/>
                  <a:pt x="5276995" y="1267579"/>
                </a:cubicBezTo>
                <a:cubicBezTo>
                  <a:pt x="5263851" y="1253291"/>
                  <a:pt x="5259850" y="1226431"/>
                  <a:pt x="5268423" y="1209857"/>
                </a:cubicBezTo>
                <a:cubicBezTo>
                  <a:pt x="5281567" y="1184711"/>
                  <a:pt x="5323287" y="1180139"/>
                  <a:pt x="5343861" y="1201285"/>
                </a:cubicBezTo>
                <a:cubicBezTo>
                  <a:pt x="5357005" y="1213858"/>
                  <a:pt x="5355291" y="1250434"/>
                  <a:pt x="5341575" y="1265293"/>
                </a:cubicBezTo>
                <a:cubicBezTo>
                  <a:pt x="5334145" y="1273294"/>
                  <a:pt x="5321287" y="1277580"/>
                  <a:pt x="5308642" y="1278009"/>
                </a:cubicBezTo>
                <a:close/>
                <a:moveTo>
                  <a:pt x="1585694" y="1374757"/>
                </a:moveTo>
                <a:cubicBezTo>
                  <a:pt x="1581122" y="1374757"/>
                  <a:pt x="1577121" y="1372471"/>
                  <a:pt x="1577121" y="1369042"/>
                </a:cubicBezTo>
                <a:cubicBezTo>
                  <a:pt x="1577121" y="1366185"/>
                  <a:pt x="1581122" y="1363327"/>
                  <a:pt x="1585694" y="1363327"/>
                </a:cubicBezTo>
                <a:cubicBezTo>
                  <a:pt x="1590266" y="1363327"/>
                  <a:pt x="1594267" y="1366185"/>
                  <a:pt x="1594267" y="1369042"/>
                </a:cubicBezTo>
                <a:cubicBezTo>
                  <a:pt x="1594267" y="1372471"/>
                  <a:pt x="1590266" y="1374757"/>
                  <a:pt x="1585694" y="1374757"/>
                </a:cubicBezTo>
                <a:close/>
                <a:moveTo>
                  <a:pt x="7558303" y="1374757"/>
                </a:moveTo>
                <a:cubicBezTo>
                  <a:pt x="7553731" y="1374757"/>
                  <a:pt x="7549730" y="1372471"/>
                  <a:pt x="7549730" y="1369042"/>
                </a:cubicBezTo>
                <a:cubicBezTo>
                  <a:pt x="7549730" y="1366185"/>
                  <a:pt x="7553731" y="1363327"/>
                  <a:pt x="7558303" y="1363327"/>
                </a:cubicBezTo>
                <a:cubicBezTo>
                  <a:pt x="7562875" y="1363327"/>
                  <a:pt x="7566876" y="1366185"/>
                  <a:pt x="7566876" y="1369042"/>
                </a:cubicBezTo>
                <a:cubicBezTo>
                  <a:pt x="7566876" y="1372471"/>
                  <a:pt x="7562875" y="1374757"/>
                  <a:pt x="7558303" y="1374757"/>
                </a:cubicBezTo>
                <a:close/>
                <a:moveTo>
                  <a:pt x="3046439" y="1378765"/>
                </a:moveTo>
                <a:cubicBezTo>
                  <a:pt x="3043582" y="1379336"/>
                  <a:pt x="3037295" y="1378193"/>
                  <a:pt x="3033295" y="1375907"/>
                </a:cubicBezTo>
                <a:cubicBezTo>
                  <a:pt x="3023579" y="1369049"/>
                  <a:pt x="3031009" y="1350761"/>
                  <a:pt x="3043010" y="1353047"/>
                </a:cubicBezTo>
                <a:cubicBezTo>
                  <a:pt x="3052726" y="1355333"/>
                  <a:pt x="3055583" y="1375336"/>
                  <a:pt x="3046439" y="1378765"/>
                </a:cubicBezTo>
                <a:close/>
                <a:moveTo>
                  <a:pt x="6097558" y="1378765"/>
                </a:moveTo>
                <a:cubicBezTo>
                  <a:pt x="6088414" y="1375336"/>
                  <a:pt x="6091271" y="1355333"/>
                  <a:pt x="6100987" y="1353047"/>
                </a:cubicBezTo>
                <a:cubicBezTo>
                  <a:pt x="6112988" y="1350761"/>
                  <a:pt x="6120418" y="1369049"/>
                  <a:pt x="6110702" y="1375907"/>
                </a:cubicBezTo>
                <a:cubicBezTo>
                  <a:pt x="6106702" y="1378193"/>
                  <a:pt x="6100415" y="1379336"/>
                  <a:pt x="6097558" y="1378765"/>
                </a:cubicBezTo>
                <a:close/>
                <a:moveTo>
                  <a:pt x="3572811" y="1379050"/>
                </a:moveTo>
                <a:cubicBezTo>
                  <a:pt x="3567381" y="1380050"/>
                  <a:pt x="3561666" y="1377907"/>
                  <a:pt x="3559380" y="1371907"/>
                </a:cubicBezTo>
                <a:cubicBezTo>
                  <a:pt x="3557094" y="1366763"/>
                  <a:pt x="3558237" y="1359905"/>
                  <a:pt x="3561666" y="1356476"/>
                </a:cubicBezTo>
                <a:cubicBezTo>
                  <a:pt x="3570238" y="1347904"/>
                  <a:pt x="3586812" y="1355905"/>
                  <a:pt x="3584526" y="1367335"/>
                </a:cubicBezTo>
                <a:cubicBezTo>
                  <a:pt x="3583383" y="1373907"/>
                  <a:pt x="3578240" y="1378050"/>
                  <a:pt x="3572811" y="1379050"/>
                </a:cubicBezTo>
                <a:close/>
                <a:moveTo>
                  <a:pt x="5571186" y="1379050"/>
                </a:moveTo>
                <a:cubicBezTo>
                  <a:pt x="5565757" y="1378050"/>
                  <a:pt x="5560614" y="1373907"/>
                  <a:pt x="5559471" y="1367335"/>
                </a:cubicBezTo>
                <a:cubicBezTo>
                  <a:pt x="5557185" y="1355905"/>
                  <a:pt x="5573759" y="1347904"/>
                  <a:pt x="5582331" y="1356476"/>
                </a:cubicBezTo>
                <a:cubicBezTo>
                  <a:pt x="5585760" y="1359905"/>
                  <a:pt x="5586903" y="1366763"/>
                  <a:pt x="5584617" y="1371907"/>
                </a:cubicBezTo>
                <a:cubicBezTo>
                  <a:pt x="5582331" y="1377907"/>
                  <a:pt x="5576616" y="1380050"/>
                  <a:pt x="5571186" y="1379050"/>
                </a:cubicBezTo>
                <a:close/>
                <a:moveTo>
                  <a:pt x="260259" y="1379338"/>
                </a:moveTo>
                <a:cubicBezTo>
                  <a:pt x="249976" y="1381053"/>
                  <a:pt x="247691" y="1378195"/>
                  <a:pt x="247691" y="1366765"/>
                </a:cubicBezTo>
                <a:cubicBezTo>
                  <a:pt x="247691" y="1348477"/>
                  <a:pt x="255688" y="1343905"/>
                  <a:pt x="267685" y="1355335"/>
                </a:cubicBezTo>
                <a:cubicBezTo>
                  <a:pt x="279111" y="1367337"/>
                  <a:pt x="276254" y="1377052"/>
                  <a:pt x="260259" y="1379338"/>
                </a:cubicBezTo>
                <a:close/>
                <a:moveTo>
                  <a:pt x="8883738" y="1379338"/>
                </a:moveTo>
                <a:cubicBezTo>
                  <a:pt x="8867743" y="1377052"/>
                  <a:pt x="8864886" y="1367337"/>
                  <a:pt x="8876312" y="1355335"/>
                </a:cubicBezTo>
                <a:cubicBezTo>
                  <a:pt x="8888309" y="1343905"/>
                  <a:pt x="8896306" y="1348477"/>
                  <a:pt x="8896306" y="1366765"/>
                </a:cubicBezTo>
                <a:cubicBezTo>
                  <a:pt x="8896306" y="1378195"/>
                  <a:pt x="8894021" y="1381053"/>
                  <a:pt x="8883738" y="1379338"/>
                </a:cubicBezTo>
                <a:close/>
                <a:moveTo>
                  <a:pt x="3701477" y="1379339"/>
                </a:moveTo>
                <a:cubicBezTo>
                  <a:pt x="3690619" y="1381054"/>
                  <a:pt x="3688333" y="1378768"/>
                  <a:pt x="3688333" y="1366766"/>
                </a:cubicBezTo>
                <a:cubicBezTo>
                  <a:pt x="3688333" y="1350193"/>
                  <a:pt x="3694619" y="1344478"/>
                  <a:pt x="3708335" y="1349621"/>
                </a:cubicBezTo>
                <a:cubicBezTo>
                  <a:pt x="3722051" y="1355336"/>
                  <a:pt x="3716908" y="1377053"/>
                  <a:pt x="3701477" y="1379339"/>
                </a:cubicBezTo>
                <a:close/>
                <a:moveTo>
                  <a:pt x="5442520" y="1379339"/>
                </a:moveTo>
                <a:cubicBezTo>
                  <a:pt x="5427089" y="1377053"/>
                  <a:pt x="5421946" y="1355336"/>
                  <a:pt x="5435662" y="1349621"/>
                </a:cubicBezTo>
                <a:cubicBezTo>
                  <a:pt x="5449378" y="1344478"/>
                  <a:pt x="5455664" y="1350193"/>
                  <a:pt x="5455664" y="1366766"/>
                </a:cubicBezTo>
                <a:cubicBezTo>
                  <a:pt x="5455664" y="1378768"/>
                  <a:pt x="5453378" y="1381054"/>
                  <a:pt x="5442520" y="1379339"/>
                </a:cubicBezTo>
                <a:close/>
                <a:moveTo>
                  <a:pt x="2379973" y="1380192"/>
                </a:moveTo>
                <a:cubicBezTo>
                  <a:pt x="2375972" y="1381764"/>
                  <a:pt x="2371400" y="1379906"/>
                  <a:pt x="2369114" y="1373620"/>
                </a:cubicBezTo>
                <a:cubicBezTo>
                  <a:pt x="2365113" y="1362762"/>
                  <a:pt x="2370257" y="1351903"/>
                  <a:pt x="2379401" y="1351903"/>
                </a:cubicBezTo>
                <a:cubicBezTo>
                  <a:pt x="2383973" y="1351903"/>
                  <a:pt x="2387402" y="1357618"/>
                  <a:pt x="2387402" y="1366191"/>
                </a:cubicBezTo>
                <a:cubicBezTo>
                  <a:pt x="2387402" y="1373620"/>
                  <a:pt x="2383973" y="1378621"/>
                  <a:pt x="2379973" y="1380192"/>
                </a:cubicBezTo>
                <a:close/>
                <a:moveTo>
                  <a:pt x="6764024" y="1380192"/>
                </a:moveTo>
                <a:cubicBezTo>
                  <a:pt x="6760024" y="1378621"/>
                  <a:pt x="6756595" y="1373620"/>
                  <a:pt x="6756595" y="1366191"/>
                </a:cubicBezTo>
                <a:cubicBezTo>
                  <a:pt x="6756595" y="1357618"/>
                  <a:pt x="6760024" y="1351903"/>
                  <a:pt x="6764596" y="1351903"/>
                </a:cubicBezTo>
                <a:cubicBezTo>
                  <a:pt x="6773740" y="1351903"/>
                  <a:pt x="6778884" y="1362762"/>
                  <a:pt x="6774883" y="1373620"/>
                </a:cubicBezTo>
                <a:cubicBezTo>
                  <a:pt x="6772597" y="1379906"/>
                  <a:pt x="6768025" y="1381764"/>
                  <a:pt x="6764024" y="1380192"/>
                </a:cubicBezTo>
                <a:close/>
                <a:moveTo>
                  <a:pt x="1847594" y="1380482"/>
                </a:moveTo>
                <a:cubicBezTo>
                  <a:pt x="1835021" y="1380482"/>
                  <a:pt x="1833307" y="1378196"/>
                  <a:pt x="1835021" y="1365052"/>
                </a:cubicBezTo>
                <a:cubicBezTo>
                  <a:pt x="1837307" y="1345621"/>
                  <a:pt x="1853309" y="1341049"/>
                  <a:pt x="1862453" y="1357622"/>
                </a:cubicBezTo>
                <a:cubicBezTo>
                  <a:pt x="1870454" y="1372481"/>
                  <a:pt x="1865311" y="1380482"/>
                  <a:pt x="1847594" y="1380482"/>
                </a:cubicBezTo>
                <a:close/>
                <a:moveTo>
                  <a:pt x="7296403" y="1380482"/>
                </a:moveTo>
                <a:cubicBezTo>
                  <a:pt x="7278686" y="1380482"/>
                  <a:pt x="7273543" y="1372481"/>
                  <a:pt x="7281544" y="1357622"/>
                </a:cubicBezTo>
                <a:cubicBezTo>
                  <a:pt x="7290688" y="1341049"/>
                  <a:pt x="7306690" y="1345621"/>
                  <a:pt x="7308976" y="1365052"/>
                </a:cubicBezTo>
                <a:cubicBezTo>
                  <a:pt x="7310690" y="1378196"/>
                  <a:pt x="7308976" y="1380482"/>
                  <a:pt x="7296403" y="1380482"/>
                </a:cubicBezTo>
                <a:close/>
                <a:moveTo>
                  <a:pt x="3836715" y="1380484"/>
                </a:moveTo>
                <a:cubicBezTo>
                  <a:pt x="3826428" y="1380484"/>
                  <a:pt x="3817855" y="1377055"/>
                  <a:pt x="3816141" y="1371912"/>
                </a:cubicBezTo>
                <a:cubicBezTo>
                  <a:pt x="3810997" y="1359910"/>
                  <a:pt x="3824713" y="1345051"/>
                  <a:pt x="3839001" y="1347337"/>
                </a:cubicBezTo>
                <a:cubicBezTo>
                  <a:pt x="3847573" y="1348480"/>
                  <a:pt x="3851574" y="1354195"/>
                  <a:pt x="3852717" y="1365054"/>
                </a:cubicBezTo>
                <a:cubicBezTo>
                  <a:pt x="3854431" y="1378770"/>
                  <a:pt x="3852717" y="1380484"/>
                  <a:pt x="3836715" y="1380484"/>
                </a:cubicBezTo>
                <a:close/>
                <a:moveTo>
                  <a:pt x="5307282" y="1380484"/>
                </a:moveTo>
                <a:cubicBezTo>
                  <a:pt x="5291280" y="1380484"/>
                  <a:pt x="5289566" y="1378770"/>
                  <a:pt x="5291280" y="1365054"/>
                </a:cubicBezTo>
                <a:cubicBezTo>
                  <a:pt x="5292423" y="1354195"/>
                  <a:pt x="5296424" y="1348480"/>
                  <a:pt x="5304996" y="1347337"/>
                </a:cubicBezTo>
                <a:cubicBezTo>
                  <a:pt x="5319284" y="1345051"/>
                  <a:pt x="5333000" y="1359910"/>
                  <a:pt x="5327856" y="1371912"/>
                </a:cubicBezTo>
                <a:cubicBezTo>
                  <a:pt x="5326142" y="1377055"/>
                  <a:pt x="5317569" y="1380484"/>
                  <a:pt x="5307282" y="1380484"/>
                </a:cubicBezTo>
                <a:close/>
                <a:moveTo>
                  <a:pt x="4373016" y="1380625"/>
                </a:moveTo>
                <a:cubicBezTo>
                  <a:pt x="4366515" y="1382768"/>
                  <a:pt x="4358514" y="1382197"/>
                  <a:pt x="4352513" y="1377625"/>
                </a:cubicBezTo>
                <a:cubicBezTo>
                  <a:pt x="4343941" y="1371338"/>
                  <a:pt x="4342798" y="1367909"/>
                  <a:pt x="4347941" y="1359337"/>
                </a:cubicBezTo>
                <a:cubicBezTo>
                  <a:pt x="4359943" y="1339906"/>
                  <a:pt x="4383946" y="1345049"/>
                  <a:pt x="4384517" y="1367338"/>
                </a:cubicBezTo>
                <a:cubicBezTo>
                  <a:pt x="4384517" y="1373624"/>
                  <a:pt x="4379517" y="1378482"/>
                  <a:pt x="4373016" y="1380625"/>
                </a:cubicBezTo>
                <a:close/>
                <a:moveTo>
                  <a:pt x="4770981" y="1380625"/>
                </a:moveTo>
                <a:cubicBezTo>
                  <a:pt x="4764480" y="1378482"/>
                  <a:pt x="4759480" y="1373624"/>
                  <a:pt x="4759480" y="1367338"/>
                </a:cubicBezTo>
                <a:cubicBezTo>
                  <a:pt x="4760051" y="1345049"/>
                  <a:pt x="4784054" y="1339906"/>
                  <a:pt x="4796056" y="1359337"/>
                </a:cubicBezTo>
                <a:cubicBezTo>
                  <a:pt x="4801199" y="1367909"/>
                  <a:pt x="4800056" y="1371338"/>
                  <a:pt x="4791484" y="1377625"/>
                </a:cubicBezTo>
                <a:cubicBezTo>
                  <a:pt x="4785483" y="1382197"/>
                  <a:pt x="4777482" y="1382768"/>
                  <a:pt x="4770981" y="1380625"/>
                </a:cubicBezTo>
                <a:close/>
                <a:moveTo>
                  <a:pt x="1326081" y="1382196"/>
                </a:moveTo>
                <a:cubicBezTo>
                  <a:pt x="1319795" y="1383910"/>
                  <a:pt x="1310651" y="1381624"/>
                  <a:pt x="1306079" y="1376481"/>
                </a:cubicBezTo>
                <a:cubicBezTo>
                  <a:pt x="1294077" y="1365051"/>
                  <a:pt x="1304936" y="1345048"/>
                  <a:pt x="1322081" y="1347334"/>
                </a:cubicBezTo>
                <a:cubicBezTo>
                  <a:pt x="1339797" y="1349620"/>
                  <a:pt x="1343226" y="1377624"/>
                  <a:pt x="1326081" y="1382196"/>
                </a:cubicBezTo>
                <a:close/>
                <a:moveTo>
                  <a:pt x="7817916" y="1382196"/>
                </a:moveTo>
                <a:cubicBezTo>
                  <a:pt x="7800771" y="1377624"/>
                  <a:pt x="7804200" y="1349620"/>
                  <a:pt x="7821916" y="1347334"/>
                </a:cubicBezTo>
                <a:cubicBezTo>
                  <a:pt x="7839061" y="1345048"/>
                  <a:pt x="7849920" y="1365051"/>
                  <a:pt x="7837918" y="1376481"/>
                </a:cubicBezTo>
                <a:cubicBezTo>
                  <a:pt x="7833346" y="1381624"/>
                  <a:pt x="7824202" y="1383910"/>
                  <a:pt x="7817916" y="1382196"/>
                </a:cubicBezTo>
                <a:close/>
                <a:moveTo>
                  <a:pt x="1194489" y="1384121"/>
                </a:moveTo>
                <a:cubicBezTo>
                  <a:pt x="1188702" y="1387193"/>
                  <a:pt x="1181130" y="1386478"/>
                  <a:pt x="1173129" y="1381049"/>
                </a:cubicBezTo>
                <a:cubicBezTo>
                  <a:pt x="1168557" y="1378763"/>
                  <a:pt x="1166271" y="1370191"/>
                  <a:pt x="1167414" y="1362761"/>
                </a:cubicBezTo>
                <a:cubicBezTo>
                  <a:pt x="1168557" y="1351903"/>
                  <a:pt x="1173129" y="1348474"/>
                  <a:pt x="1187988" y="1347331"/>
                </a:cubicBezTo>
                <a:cubicBezTo>
                  <a:pt x="1206276" y="1345616"/>
                  <a:pt x="1206847" y="1346188"/>
                  <a:pt x="1205133" y="1364476"/>
                </a:cubicBezTo>
                <a:cubicBezTo>
                  <a:pt x="1204276" y="1374191"/>
                  <a:pt x="1200275" y="1381049"/>
                  <a:pt x="1194489" y="1384121"/>
                </a:cubicBezTo>
                <a:close/>
                <a:moveTo>
                  <a:pt x="7949508" y="1384121"/>
                </a:moveTo>
                <a:cubicBezTo>
                  <a:pt x="7943722" y="1381049"/>
                  <a:pt x="7939721" y="1374191"/>
                  <a:pt x="7938864" y="1364476"/>
                </a:cubicBezTo>
                <a:cubicBezTo>
                  <a:pt x="7937150" y="1346188"/>
                  <a:pt x="7937721" y="1345616"/>
                  <a:pt x="7956009" y="1347331"/>
                </a:cubicBezTo>
                <a:cubicBezTo>
                  <a:pt x="7970868" y="1348474"/>
                  <a:pt x="7975440" y="1351903"/>
                  <a:pt x="7976583" y="1362761"/>
                </a:cubicBezTo>
                <a:cubicBezTo>
                  <a:pt x="7977726" y="1370191"/>
                  <a:pt x="7975440" y="1378763"/>
                  <a:pt x="7970868" y="1381049"/>
                </a:cubicBezTo>
                <a:cubicBezTo>
                  <a:pt x="7962867" y="1386478"/>
                  <a:pt x="7955295" y="1387193"/>
                  <a:pt x="7949508" y="1384121"/>
                </a:cubicBezTo>
                <a:close/>
                <a:moveTo>
                  <a:pt x="390591" y="1385024"/>
                </a:moveTo>
                <a:cubicBezTo>
                  <a:pt x="386116" y="1384229"/>
                  <a:pt x="381327" y="1382193"/>
                  <a:pt x="376611" y="1378764"/>
                </a:cubicBezTo>
                <a:cubicBezTo>
                  <a:pt x="367464" y="1372478"/>
                  <a:pt x="366892" y="1369049"/>
                  <a:pt x="372609" y="1358190"/>
                </a:cubicBezTo>
                <a:cubicBezTo>
                  <a:pt x="382328" y="1340474"/>
                  <a:pt x="409771" y="1343331"/>
                  <a:pt x="412058" y="1362762"/>
                </a:cubicBezTo>
                <a:cubicBezTo>
                  <a:pt x="414629" y="1378621"/>
                  <a:pt x="404018" y="1387408"/>
                  <a:pt x="390591" y="1385024"/>
                </a:cubicBezTo>
                <a:close/>
                <a:moveTo>
                  <a:pt x="8753406" y="1385024"/>
                </a:moveTo>
                <a:cubicBezTo>
                  <a:pt x="8739979" y="1387408"/>
                  <a:pt x="8729368" y="1378621"/>
                  <a:pt x="8731939" y="1362762"/>
                </a:cubicBezTo>
                <a:cubicBezTo>
                  <a:pt x="8734226" y="1343331"/>
                  <a:pt x="8761669" y="1340474"/>
                  <a:pt x="8771388" y="1358190"/>
                </a:cubicBezTo>
                <a:cubicBezTo>
                  <a:pt x="8777105" y="1369049"/>
                  <a:pt x="8776533" y="1372478"/>
                  <a:pt x="8767386" y="1378764"/>
                </a:cubicBezTo>
                <a:cubicBezTo>
                  <a:pt x="8762670" y="1382193"/>
                  <a:pt x="8757881" y="1384229"/>
                  <a:pt x="8753406" y="1385024"/>
                </a:cubicBezTo>
                <a:close/>
                <a:moveTo>
                  <a:pt x="2109970" y="1385149"/>
                </a:moveTo>
                <a:cubicBezTo>
                  <a:pt x="2105139" y="1384765"/>
                  <a:pt x="2100496" y="1382622"/>
                  <a:pt x="2096924" y="1378193"/>
                </a:cubicBezTo>
                <a:cubicBezTo>
                  <a:pt x="2092923" y="1373621"/>
                  <a:pt x="2091209" y="1364477"/>
                  <a:pt x="2093495" y="1357619"/>
                </a:cubicBezTo>
                <a:cubicBezTo>
                  <a:pt x="2098067" y="1343332"/>
                  <a:pt x="2128928" y="1341617"/>
                  <a:pt x="2134643" y="1355333"/>
                </a:cubicBezTo>
                <a:cubicBezTo>
                  <a:pt x="2140644" y="1371621"/>
                  <a:pt x="2124463" y="1386301"/>
                  <a:pt x="2109970" y="1385149"/>
                </a:cubicBezTo>
                <a:close/>
                <a:moveTo>
                  <a:pt x="7034027" y="1385149"/>
                </a:moveTo>
                <a:cubicBezTo>
                  <a:pt x="7019534" y="1386301"/>
                  <a:pt x="7003353" y="1371621"/>
                  <a:pt x="7009354" y="1355333"/>
                </a:cubicBezTo>
                <a:cubicBezTo>
                  <a:pt x="7015069" y="1341617"/>
                  <a:pt x="7045930" y="1343332"/>
                  <a:pt x="7050502" y="1357619"/>
                </a:cubicBezTo>
                <a:cubicBezTo>
                  <a:pt x="7052788" y="1364477"/>
                  <a:pt x="7051074" y="1373621"/>
                  <a:pt x="7047073" y="1378193"/>
                </a:cubicBezTo>
                <a:cubicBezTo>
                  <a:pt x="7043501" y="1382622"/>
                  <a:pt x="7038858" y="1384765"/>
                  <a:pt x="7034027" y="1385149"/>
                </a:cubicBezTo>
                <a:close/>
                <a:moveTo>
                  <a:pt x="1451603" y="1391043"/>
                </a:moveTo>
                <a:cubicBezTo>
                  <a:pt x="1448174" y="1391043"/>
                  <a:pt x="1444745" y="1388471"/>
                  <a:pt x="1438458" y="1383328"/>
                </a:cubicBezTo>
                <a:cubicBezTo>
                  <a:pt x="1432172" y="1378756"/>
                  <a:pt x="1428743" y="1370184"/>
                  <a:pt x="1429886" y="1362183"/>
                </a:cubicBezTo>
                <a:cubicBezTo>
                  <a:pt x="1431029" y="1351324"/>
                  <a:pt x="1435029" y="1349038"/>
                  <a:pt x="1451603" y="1349038"/>
                </a:cubicBezTo>
                <a:cubicBezTo>
                  <a:pt x="1468176" y="1349038"/>
                  <a:pt x="1472177" y="1351324"/>
                  <a:pt x="1473320" y="1362183"/>
                </a:cubicBezTo>
                <a:cubicBezTo>
                  <a:pt x="1474463" y="1370184"/>
                  <a:pt x="1471034" y="1378756"/>
                  <a:pt x="1464747" y="1383328"/>
                </a:cubicBezTo>
                <a:cubicBezTo>
                  <a:pt x="1458461" y="1388471"/>
                  <a:pt x="1455032" y="1391043"/>
                  <a:pt x="1451603" y="1391043"/>
                </a:cubicBezTo>
                <a:close/>
                <a:moveTo>
                  <a:pt x="7692394" y="1391043"/>
                </a:moveTo>
                <a:cubicBezTo>
                  <a:pt x="7688965" y="1391043"/>
                  <a:pt x="7685536" y="1388471"/>
                  <a:pt x="7679250" y="1383328"/>
                </a:cubicBezTo>
                <a:cubicBezTo>
                  <a:pt x="7672963" y="1378756"/>
                  <a:pt x="7669534" y="1370184"/>
                  <a:pt x="7670677" y="1362183"/>
                </a:cubicBezTo>
                <a:cubicBezTo>
                  <a:pt x="7671820" y="1351324"/>
                  <a:pt x="7675821" y="1349038"/>
                  <a:pt x="7692394" y="1349038"/>
                </a:cubicBezTo>
                <a:cubicBezTo>
                  <a:pt x="7708968" y="1349038"/>
                  <a:pt x="7712968" y="1351324"/>
                  <a:pt x="7714111" y="1362183"/>
                </a:cubicBezTo>
                <a:cubicBezTo>
                  <a:pt x="7715254" y="1370184"/>
                  <a:pt x="7711825" y="1378756"/>
                  <a:pt x="7705539" y="1383328"/>
                </a:cubicBezTo>
                <a:cubicBezTo>
                  <a:pt x="7699252" y="1388471"/>
                  <a:pt x="7695823" y="1391043"/>
                  <a:pt x="7692394" y="1391043"/>
                </a:cubicBezTo>
                <a:close/>
                <a:moveTo>
                  <a:pt x="1052352" y="1391551"/>
                </a:moveTo>
                <a:cubicBezTo>
                  <a:pt x="1046353" y="1391766"/>
                  <a:pt x="1040783" y="1389623"/>
                  <a:pt x="1036207" y="1385051"/>
                </a:cubicBezTo>
                <a:cubicBezTo>
                  <a:pt x="1020215" y="1369049"/>
                  <a:pt x="1032213" y="1340474"/>
                  <a:pt x="1055064" y="1340474"/>
                </a:cubicBezTo>
                <a:cubicBezTo>
                  <a:pt x="1079630" y="1340474"/>
                  <a:pt x="1089913" y="1369049"/>
                  <a:pt x="1071060" y="1383908"/>
                </a:cubicBezTo>
                <a:cubicBezTo>
                  <a:pt x="1064775" y="1388765"/>
                  <a:pt x="1058349" y="1391337"/>
                  <a:pt x="1052352" y="1391551"/>
                </a:cubicBezTo>
                <a:close/>
                <a:moveTo>
                  <a:pt x="8091645" y="1391551"/>
                </a:moveTo>
                <a:cubicBezTo>
                  <a:pt x="8085648" y="1391337"/>
                  <a:pt x="8079222" y="1388765"/>
                  <a:pt x="8072937" y="1383908"/>
                </a:cubicBezTo>
                <a:cubicBezTo>
                  <a:pt x="8054084" y="1369049"/>
                  <a:pt x="8064367" y="1340474"/>
                  <a:pt x="8088933" y="1340474"/>
                </a:cubicBezTo>
                <a:cubicBezTo>
                  <a:pt x="8111784" y="1340474"/>
                  <a:pt x="8123782" y="1369049"/>
                  <a:pt x="8107790" y="1385051"/>
                </a:cubicBezTo>
                <a:cubicBezTo>
                  <a:pt x="8103214" y="1389623"/>
                  <a:pt x="8097644" y="1391766"/>
                  <a:pt x="8091645" y="1391551"/>
                </a:cubicBezTo>
                <a:close/>
                <a:moveTo>
                  <a:pt x="0" y="1393884"/>
                </a:moveTo>
                <a:lnTo>
                  <a:pt x="0" y="1338868"/>
                </a:lnTo>
                <a:lnTo>
                  <a:pt x="7460" y="1341615"/>
                </a:lnTo>
                <a:cubicBezTo>
                  <a:pt x="25769" y="1353045"/>
                  <a:pt x="28049" y="1367904"/>
                  <a:pt x="13182" y="1383906"/>
                </a:cubicBezTo>
                <a:close/>
                <a:moveTo>
                  <a:pt x="9143999" y="1393885"/>
                </a:moveTo>
                <a:lnTo>
                  <a:pt x="9130815" y="1383906"/>
                </a:lnTo>
                <a:cubicBezTo>
                  <a:pt x="9115948" y="1367904"/>
                  <a:pt x="9118228" y="1353045"/>
                  <a:pt x="9136537" y="1341615"/>
                </a:cubicBezTo>
                <a:lnTo>
                  <a:pt x="9143999" y="1338867"/>
                </a:lnTo>
                <a:close/>
                <a:moveTo>
                  <a:pt x="4496892" y="1394411"/>
                </a:moveTo>
                <a:cubicBezTo>
                  <a:pt x="4491749" y="1395054"/>
                  <a:pt x="4487462" y="1392197"/>
                  <a:pt x="4481461" y="1386196"/>
                </a:cubicBezTo>
                <a:cubicBezTo>
                  <a:pt x="4467745" y="1372480"/>
                  <a:pt x="4466602" y="1355907"/>
                  <a:pt x="4479175" y="1343905"/>
                </a:cubicBezTo>
                <a:cubicBezTo>
                  <a:pt x="4490034" y="1332475"/>
                  <a:pt x="4489462" y="1332475"/>
                  <a:pt x="4510036" y="1343334"/>
                </a:cubicBezTo>
                <a:cubicBezTo>
                  <a:pt x="4529467" y="1353049"/>
                  <a:pt x="4532325" y="1369051"/>
                  <a:pt x="4517466" y="1381624"/>
                </a:cubicBezTo>
                <a:cubicBezTo>
                  <a:pt x="4508036" y="1389625"/>
                  <a:pt x="4502036" y="1393768"/>
                  <a:pt x="4496892" y="1394411"/>
                </a:cubicBezTo>
                <a:close/>
                <a:moveTo>
                  <a:pt x="4647105" y="1394411"/>
                </a:moveTo>
                <a:cubicBezTo>
                  <a:pt x="4641961" y="1393768"/>
                  <a:pt x="4635961" y="1389625"/>
                  <a:pt x="4626531" y="1381624"/>
                </a:cubicBezTo>
                <a:cubicBezTo>
                  <a:pt x="4611672" y="1369051"/>
                  <a:pt x="4614530" y="1353049"/>
                  <a:pt x="4633961" y="1343334"/>
                </a:cubicBezTo>
                <a:cubicBezTo>
                  <a:pt x="4654535" y="1332475"/>
                  <a:pt x="4653963" y="1332475"/>
                  <a:pt x="4664822" y="1343905"/>
                </a:cubicBezTo>
                <a:cubicBezTo>
                  <a:pt x="4677395" y="1355907"/>
                  <a:pt x="4676252" y="1372480"/>
                  <a:pt x="4662536" y="1386196"/>
                </a:cubicBezTo>
                <a:cubicBezTo>
                  <a:pt x="4656535" y="1392197"/>
                  <a:pt x="4652248" y="1395054"/>
                  <a:pt x="4647105" y="1394411"/>
                </a:cubicBezTo>
                <a:close/>
                <a:moveTo>
                  <a:pt x="921561" y="1396910"/>
                </a:moveTo>
                <a:cubicBezTo>
                  <a:pt x="916132" y="1396624"/>
                  <a:pt x="910708" y="1393052"/>
                  <a:pt x="903851" y="1386194"/>
                </a:cubicBezTo>
                <a:cubicBezTo>
                  <a:pt x="897571" y="1379908"/>
                  <a:pt x="892420" y="1371335"/>
                  <a:pt x="892420" y="1367335"/>
                </a:cubicBezTo>
                <a:cubicBezTo>
                  <a:pt x="892420" y="1355333"/>
                  <a:pt x="909562" y="1334759"/>
                  <a:pt x="919844" y="1334759"/>
                </a:cubicBezTo>
                <a:cubicBezTo>
                  <a:pt x="947281" y="1335331"/>
                  <a:pt x="959281" y="1369621"/>
                  <a:pt x="939281" y="1387909"/>
                </a:cubicBezTo>
                <a:cubicBezTo>
                  <a:pt x="932416" y="1394195"/>
                  <a:pt x="926983" y="1397195"/>
                  <a:pt x="921561" y="1396910"/>
                </a:cubicBezTo>
                <a:close/>
                <a:moveTo>
                  <a:pt x="8222436" y="1396910"/>
                </a:moveTo>
                <a:cubicBezTo>
                  <a:pt x="8217014" y="1397195"/>
                  <a:pt x="8211581" y="1394195"/>
                  <a:pt x="8204716" y="1387909"/>
                </a:cubicBezTo>
                <a:cubicBezTo>
                  <a:pt x="8184716" y="1369621"/>
                  <a:pt x="8196716" y="1335331"/>
                  <a:pt x="8224153" y="1334759"/>
                </a:cubicBezTo>
                <a:cubicBezTo>
                  <a:pt x="8234435" y="1334759"/>
                  <a:pt x="8251577" y="1355333"/>
                  <a:pt x="8251577" y="1367335"/>
                </a:cubicBezTo>
                <a:cubicBezTo>
                  <a:pt x="8251577" y="1371335"/>
                  <a:pt x="8246426" y="1379908"/>
                  <a:pt x="8240146" y="1386194"/>
                </a:cubicBezTo>
                <a:cubicBezTo>
                  <a:pt x="8233289" y="1393052"/>
                  <a:pt x="8227865" y="1396624"/>
                  <a:pt x="8222436" y="1396910"/>
                </a:cubicBezTo>
                <a:close/>
                <a:moveTo>
                  <a:pt x="788045" y="1397051"/>
                </a:moveTo>
                <a:cubicBezTo>
                  <a:pt x="782329" y="1397194"/>
                  <a:pt x="776899" y="1393908"/>
                  <a:pt x="770900" y="1387336"/>
                </a:cubicBezTo>
                <a:cubicBezTo>
                  <a:pt x="758327" y="1373620"/>
                  <a:pt x="758899" y="1355903"/>
                  <a:pt x="771472" y="1344473"/>
                </a:cubicBezTo>
                <a:cubicBezTo>
                  <a:pt x="785191" y="1331900"/>
                  <a:pt x="797188" y="1332472"/>
                  <a:pt x="808618" y="1345045"/>
                </a:cubicBezTo>
                <a:cubicBezTo>
                  <a:pt x="821190" y="1359332"/>
                  <a:pt x="820618" y="1372477"/>
                  <a:pt x="806901" y="1386193"/>
                </a:cubicBezTo>
                <a:cubicBezTo>
                  <a:pt x="799755" y="1393336"/>
                  <a:pt x="793759" y="1396908"/>
                  <a:pt x="788045" y="1397051"/>
                </a:cubicBezTo>
                <a:close/>
                <a:moveTo>
                  <a:pt x="8355952" y="1397051"/>
                </a:moveTo>
                <a:cubicBezTo>
                  <a:pt x="8350238" y="1396908"/>
                  <a:pt x="8344242" y="1393336"/>
                  <a:pt x="8337096" y="1386193"/>
                </a:cubicBezTo>
                <a:cubicBezTo>
                  <a:pt x="8323379" y="1372477"/>
                  <a:pt x="8322807" y="1359332"/>
                  <a:pt x="8335379" y="1345045"/>
                </a:cubicBezTo>
                <a:cubicBezTo>
                  <a:pt x="8346809" y="1332472"/>
                  <a:pt x="8358806" y="1331900"/>
                  <a:pt x="8372525" y="1344473"/>
                </a:cubicBezTo>
                <a:cubicBezTo>
                  <a:pt x="8385098" y="1355903"/>
                  <a:pt x="8385670" y="1373620"/>
                  <a:pt x="8373097" y="1387336"/>
                </a:cubicBezTo>
                <a:cubicBezTo>
                  <a:pt x="8367098" y="1393908"/>
                  <a:pt x="8361668" y="1397194"/>
                  <a:pt x="8355952" y="1397051"/>
                </a:cubicBezTo>
                <a:close/>
                <a:moveTo>
                  <a:pt x="4094472" y="1397057"/>
                </a:moveTo>
                <a:cubicBezTo>
                  <a:pt x="4086329" y="1396486"/>
                  <a:pt x="4079185" y="1392485"/>
                  <a:pt x="4074041" y="1385056"/>
                </a:cubicBezTo>
                <a:cubicBezTo>
                  <a:pt x="4061468" y="1367339"/>
                  <a:pt x="4062611" y="1355909"/>
                  <a:pt x="4078041" y="1341622"/>
                </a:cubicBezTo>
                <a:cubicBezTo>
                  <a:pt x="4095186" y="1325620"/>
                  <a:pt x="4105473" y="1325620"/>
                  <a:pt x="4120904" y="1342193"/>
                </a:cubicBezTo>
                <a:cubicBezTo>
                  <a:pt x="4136906" y="1359338"/>
                  <a:pt x="4136906" y="1377626"/>
                  <a:pt x="4120904" y="1388485"/>
                </a:cubicBezTo>
                <a:cubicBezTo>
                  <a:pt x="4111760" y="1394771"/>
                  <a:pt x="4102616" y="1397629"/>
                  <a:pt x="4094472" y="1397057"/>
                </a:cubicBezTo>
                <a:close/>
                <a:moveTo>
                  <a:pt x="5049525" y="1397057"/>
                </a:moveTo>
                <a:cubicBezTo>
                  <a:pt x="5041381" y="1397629"/>
                  <a:pt x="5032237" y="1394771"/>
                  <a:pt x="5023093" y="1388485"/>
                </a:cubicBezTo>
                <a:cubicBezTo>
                  <a:pt x="5007091" y="1377626"/>
                  <a:pt x="5007091" y="1359338"/>
                  <a:pt x="5023093" y="1342193"/>
                </a:cubicBezTo>
                <a:cubicBezTo>
                  <a:pt x="5038524" y="1325620"/>
                  <a:pt x="5048811" y="1325620"/>
                  <a:pt x="5065956" y="1341622"/>
                </a:cubicBezTo>
                <a:cubicBezTo>
                  <a:pt x="5081386" y="1355909"/>
                  <a:pt x="5082529" y="1367339"/>
                  <a:pt x="5069956" y="1385056"/>
                </a:cubicBezTo>
                <a:cubicBezTo>
                  <a:pt x="5064812" y="1392485"/>
                  <a:pt x="5057668" y="1396486"/>
                  <a:pt x="5049525" y="1397057"/>
                </a:cubicBezTo>
                <a:close/>
                <a:moveTo>
                  <a:pt x="2779321" y="1397198"/>
                </a:moveTo>
                <a:cubicBezTo>
                  <a:pt x="2771249" y="1398198"/>
                  <a:pt x="2762819" y="1395341"/>
                  <a:pt x="2755961" y="1388483"/>
                </a:cubicBezTo>
                <a:cubicBezTo>
                  <a:pt x="2741673" y="1374196"/>
                  <a:pt x="2744531" y="1347907"/>
                  <a:pt x="2761676" y="1337048"/>
                </a:cubicBezTo>
                <a:cubicBezTo>
                  <a:pt x="2775392" y="1327904"/>
                  <a:pt x="2777106" y="1327904"/>
                  <a:pt x="2791394" y="1338763"/>
                </a:cubicBezTo>
                <a:cubicBezTo>
                  <a:pt x="2810825" y="1353050"/>
                  <a:pt x="2813111" y="1364480"/>
                  <a:pt x="2800538" y="1382768"/>
                </a:cubicBezTo>
                <a:cubicBezTo>
                  <a:pt x="2795109" y="1391340"/>
                  <a:pt x="2787394" y="1396198"/>
                  <a:pt x="2779321" y="1397198"/>
                </a:cubicBezTo>
                <a:close/>
                <a:moveTo>
                  <a:pt x="6364676" y="1397198"/>
                </a:moveTo>
                <a:cubicBezTo>
                  <a:pt x="6356603" y="1396198"/>
                  <a:pt x="6348888" y="1391340"/>
                  <a:pt x="6343459" y="1382768"/>
                </a:cubicBezTo>
                <a:cubicBezTo>
                  <a:pt x="6330886" y="1364480"/>
                  <a:pt x="6333172" y="1353050"/>
                  <a:pt x="6352603" y="1338763"/>
                </a:cubicBezTo>
                <a:cubicBezTo>
                  <a:pt x="6366891" y="1327904"/>
                  <a:pt x="6368605" y="1327904"/>
                  <a:pt x="6382321" y="1337048"/>
                </a:cubicBezTo>
                <a:cubicBezTo>
                  <a:pt x="6399466" y="1347907"/>
                  <a:pt x="6402324" y="1374196"/>
                  <a:pt x="6388036" y="1388483"/>
                </a:cubicBezTo>
                <a:cubicBezTo>
                  <a:pt x="6381178" y="1395341"/>
                  <a:pt x="6372748" y="1398198"/>
                  <a:pt x="6364676" y="1397198"/>
                </a:cubicBezTo>
                <a:close/>
                <a:moveTo>
                  <a:pt x="1716932" y="1397628"/>
                </a:moveTo>
                <a:cubicBezTo>
                  <a:pt x="1703216" y="1397628"/>
                  <a:pt x="1694643" y="1393628"/>
                  <a:pt x="1688928" y="1385055"/>
                </a:cubicBezTo>
                <a:cubicBezTo>
                  <a:pt x="1677498" y="1369053"/>
                  <a:pt x="1677498" y="1360481"/>
                  <a:pt x="1688928" y="1343336"/>
                </a:cubicBezTo>
                <a:cubicBezTo>
                  <a:pt x="1700930" y="1325048"/>
                  <a:pt x="1724933" y="1324476"/>
                  <a:pt x="1741506" y="1342193"/>
                </a:cubicBezTo>
                <a:cubicBezTo>
                  <a:pt x="1756365" y="1358195"/>
                  <a:pt x="1756937" y="1367910"/>
                  <a:pt x="1744935" y="1385055"/>
                </a:cubicBezTo>
                <a:cubicBezTo>
                  <a:pt x="1739220" y="1393628"/>
                  <a:pt x="1730648" y="1397628"/>
                  <a:pt x="1716932" y="1397628"/>
                </a:cubicBezTo>
                <a:close/>
                <a:moveTo>
                  <a:pt x="2248158" y="1397628"/>
                </a:moveTo>
                <a:cubicBezTo>
                  <a:pt x="2237871" y="1397628"/>
                  <a:pt x="2226441" y="1394199"/>
                  <a:pt x="2223584" y="1390770"/>
                </a:cubicBezTo>
                <a:cubicBezTo>
                  <a:pt x="2211582" y="1375340"/>
                  <a:pt x="2211582" y="1357623"/>
                  <a:pt x="2223012" y="1343336"/>
                </a:cubicBezTo>
                <a:cubicBezTo>
                  <a:pt x="2237300" y="1325048"/>
                  <a:pt x="2255016" y="1325048"/>
                  <a:pt x="2272733" y="1343907"/>
                </a:cubicBezTo>
                <a:cubicBezTo>
                  <a:pt x="2286449" y="1357623"/>
                  <a:pt x="2286449" y="1358766"/>
                  <a:pt x="2277305" y="1378197"/>
                </a:cubicBezTo>
                <a:cubicBezTo>
                  <a:pt x="2269304" y="1394771"/>
                  <a:pt x="2264732" y="1397628"/>
                  <a:pt x="2248158" y="1397628"/>
                </a:cubicBezTo>
                <a:close/>
                <a:moveTo>
                  <a:pt x="6895839" y="1397628"/>
                </a:moveTo>
                <a:cubicBezTo>
                  <a:pt x="6879265" y="1397628"/>
                  <a:pt x="6874693" y="1394771"/>
                  <a:pt x="6866692" y="1378197"/>
                </a:cubicBezTo>
                <a:cubicBezTo>
                  <a:pt x="6857548" y="1358766"/>
                  <a:pt x="6857548" y="1357623"/>
                  <a:pt x="6871264" y="1343907"/>
                </a:cubicBezTo>
                <a:cubicBezTo>
                  <a:pt x="6888981" y="1325048"/>
                  <a:pt x="6906697" y="1325048"/>
                  <a:pt x="6920985" y="1343336"/>
                </a:cubicBezTo>
                <a:cubicBezTo>
                  <a:pt x="6932415" y="1357623"/>
                  <a:pt x="6932415" y="1375340"/>
                  <a:pt x="6920413" y="1390770"/>
                </a:cubicBezTo>
                <a:cubicBezTo>
                  <a:pt x="6917556" y="1394199"/>
                  <a:pt x="6906126" y="1397628"/>
                  <a:pt x="6895839" y="1397628"/>
                </a:cubicBezTo>
                <a:close/>
                <a:moveTo>
                  <a:pt x="7427065" y="1397628"/>
                </a:moveTo>
                <a:cubicBezTo>
                  <a:pt x="7413349" y="1397628"/>
                  <a:pt x="7404777" y="1393628"/>
                  <a:pt x="7399062" y="1385055"/>
                </a:cubicBezTo>
                <a:cubicBezTo>
                  <a:pt x="7387060" y="1367910"/>
                  <a:pt x="7387632" y="1358195"/>
                  <a:pt x="7402491" y="1342193"/>
                </a:cubicBezTo>
                <a:cubicBezTo>
                  <a:pt x="7419064" y="1324476"/>
                  <a:pt x="7443067" y="1325048"/>
                  <a:pt x="7455069" y="1343336"/>
                </a:cubicBezTo>
                <a:cubicBezTo>
                  <a:pt x="7466499" y="1360481"/>
                  <a:pt x="7466499" y="1369053"/>
                  <a:pt x="7455069" y="1385055"/>
                </a:cubicBezTo>
                <a:cubicBezTo>
                  <a:pt x="7449354" y="1393628"/>
                  <a:pt x="7440781" y="1397628"/>
                  <a:pt x="7427065" y="1397628"/>
                </a:cubicBezTo>
                <a:close/>
                <a:moveTo>
                  <a:pt x="2512282" y="1397840"/>
                </a:moveTo>
                <a:cubicBezTo>
                  <a:pt x="2502495" y="1397054"/>
                  <a:pt x="2492066" y="1391911"/>
                  <a:pt x="2484922" y="1382767"/>
                </a:cubicBezTo>
                <a:cubicBezTo>
                  <a:pt x="2473492" y="1368480"/>
                  <a:pt x="2473492" y="1366765"/>
                  <a:pt x="2482636" y="1351335"/>
                </a:cubicBezTo>
                <a:cubicBezTo>
                  <a:pt x="2495209" y="1330189"/>
                  <a:pt x="2508925" y="1326189"/>
                  <a:pt x="2527213" y="1338190"/>
                </a:cubicBezTo>
                <a:cubicBezTo>
                  <a:pt x="2542643" y="1347906"/>
                  <a:pt x="2546072" y="1367337"/>
                  <a:pt x="2535785" y="1386768"/>
                </a:cubicBezTo>
                <a:cubicBezTo>
                  <a:pt x="2531213" y="1395054"/>
                  <a:pt x="2522069" y="1398626"/>
                  <a:pt x="2512282" y="1397840"/>
                </a:cubicBezTo>
                <a:close/>
                <a:moveTo>
                  <a:pt x="6631715" y="1397840"/>
                </a:moveTo>
                <a:cubicBezTo>
                  <a:pt x="6621928" y="1398626"/>
                  <a:pt x="6612784" y="1395054"/>
                  <a:pt x="6608212" y="1386768"/>
                </a:cubicBezTo>
                <a:cubicBezTo>
                  <a:pt x="6597925" y="1367337"/>
                  <a:pt x="6601354" y="1347906"/>
                  <a:pt x="6616784" y="1338190"/>
                </a:cubicBezTo>
                <a:cubicBezTo>
                  <a:pt x="6635072" y="1326189"/>
                  <a:pt x="6648788" y="1330189"/>
                  <a:pt x="6661361" y="1351335"/>
                </a:cubicBezTo>
                <a:cubicBezTo>
                  <a:pt x="6670505" y="1366765"/>
                  <a:pt x="6670505" y="1368480"/>
                  <a:pt x="6659075" y="1382767"/>
                </a:cubicBezTo>
                <a:cubicBezTo>
                  <a:pt x="6651931" y="1391911"/>
                  <a:pt x="6641502" y="1397054"/>
                  <a:pt x="6631715" y="1397840"/>
                </a:cubicBezTo>
                <a:close/>
                <a:moveTo>
                  <a:pt x="4231349" y="1397914"/>
                </a:moveTo>
                <a:cubicBezTo>
                  <a:pt x="4221134" y="1397914"/>
                  <a:pt x="4211275" y="1393628"/>
                  <a:pt x="4205274" y="1385056"/>
                </a:cubicBezTo>
                <a:cubicBezTo>
                  <a:pt x="4200131" y="1378198"/>
                  <a:pt x="4196130" y="1369054"/>
                  <a:pt x="4196130" y="1365625"/>
                </a:cubicBezTo>
                <a:cubicBezTo>
                  <a:pt x="4196130" y="1352480"/>
                  <a:pt x="4220134" y="1329049"/>
                  <a:pt x="4233278" y="1329049"/>
                </a:cubicBezTo>
                <a:cubicBezTo>
                  <a:pt x="4246423" y="1329049"/>
                  <a:pt x="4270426" y="1353052"/>
                  <a:pt x="4270426" y="1365625"/>
                </a:cubicBezTo>
                <a:cubicBezTo>
                  <a:pt x="4269854" y="1369054"/>
                  <a:pt x="4265282" y="1377626"/>
                  <a:pt x="4259567" y="1385056"/>
                </a:cubicBezTo>
                <a:cubicBezTo>
                  <a:pt x="4252138" y="1393628"/>
                  <a:pt x="4241565" y="1397914"/>
                  <a:pt x="4231349" y="1397914"/>
                </a:cubicBezTo>
                <a:close/>
                <a:moveTo>
                  <a:pt x="4912648" y="1397914"/>
                </a:moveTo>
                <a:cubicBezTo>
                  <a:pt x="4902432" y="1397914"/>
                  <a:pt x="4891859" y="1393628"/>
                  <a:pt x="4884430" y="1385056"/>
                </a:cubicBezTo>
                <a:cubicBezTo>
                  <a:pt x="4878715" y="1377626"/>
                  <a:pt x="4874143" y="1369054"/>
                  <a:pt x="4873571" y="1365625"/>
                </a:cubicBezTo>
                <a:cubicBezTo>
                  <a:pt x="4873571" y="1353052"/>
                  <a:pt x="4897574" y="1329049"/>
                  <a:pt x="4910719" y="1329049"/>
                </a:cubicBezTo>
                <a:cubicBezTo>
                  <a:pt x="4923863" y="1329049"/>
                  <a:pt x="4947867" y="1352480"/>
                  <a:pt x="4947867" y="1365625"/>
                </a:cubicBezTo>
                <a:cubicBezTo>
                  <a:pt x="4947867" y="1369054"/>
                  <a:pt x="4943866" y="1378198"/>
                  <a:pt x="4938723" y="1385056"/>
                </a:cubicBezTo>
                <a:cubicBezTo>
                  <a:pt x="4932722" y="1393628"/>
                  <a:pt x="4922863" y="1397914"/>
                  <a:pt x="4912648" y="1397914"/>
                </a:cubicBezTo>
                <a:close/>
                <a:moveTo>
                  <a:pt x="139373" y="1400412"/>
                </a:moveTo>
                <a:cubicBezTo>
                  <a:pt x="129868" y="1403341"/>
                  <a:pt x="118720" y="1402484"/>
                  <a:pt x="106713" y="1397626"/>
                </a:cubicBezTo>
                <a:cubicBezTo>
                  <a:pt x="94135" y="1392483"/>
                  <a:pt x="90705" y="1381624"/>
                  <a:pt x="93564" y="1354764"/>
                </a:cubicBezTo>
                <a:cubicBezTo>
                  <a:pt x="95279" y="1334190"/>
                  <a:pt x="110144" y="1326189"/>
                  <a:pt x="141017" y="1328475"/>
                </a:cubicBezTo>
                <a:cubicBezTo>
                  <a:pt x="155311" y="1329046"/>
                  <a:pt x="170176" y="1365622"/>
                  <a:pt x="162171" y="1380481"/>
                </a:cubicBezTo>
                <a:cubicBezTo>
                  <a:pt x="156740" y="1390768"/>
                  <a:pt x="148878" y="1397483"/>
                  <a:pt x="139373" y="1400412"/>
                </a:cubicBezTo>
                <a:close/>
                <a:moveTo>
                  <a:pt x="9004624" y="1400412"/>
                </a:moveTo>
                <a:cubicBezTo>
                  <a:pt x="8995119" y="1397483"/>
                  <a:pt x="8987257" y="1390768"/>
                  <a:pt x="8981826" y="1380481"/>
                </a:cubicBezTo>
                <a:cubicBezTo>
                  <a:pt x="8973821" y="1365622"/>
                  <a:pt x="8988686" y="1329046"/>
                  <a:pt x="9002980" y="1328475"/>
                </a:cubicBezTo>
                <a:cubicBezTo>
                  <a:pt x="9033853" y="1326189"/>
                  <a:pt x="9048718" y="1334190"/>
                  <a:pt x="9050433" y="1354764"/>
                </a:cubicBezTo>
                <a:cubicBezTo>
                  <a:pt x="9053292" y="1381624"/>
                  <a:pt x="9049862" y="1392483"/>
                  <a:pt x="9037284" y="1397626"/>
                </a:cubicBezTo>
                <a:cubicBezTo>
                  <a:pt x="9025277" y="1402484"/>
                  <a:pt x="9014129" y="1403341"/>
                  <a:pt x="9004624" y="1400412"/>
                </a:cubicBezTo>
                <a:close/>
                <a:moveTo>
                  <a:pt x="1982049" y="1402696"/>
                </a:moveTo>
                <a:cubicBezTo>
                  <a:pt x="1976119" y="1402767"/>
                  <a:pt x="1969690" y="1401053"/>
                  <a:pt x="1961117" y="1397624"/>
                </a:cubicBezTo>
                <a:cubicBezTo>
                  <a:pt x="1943972" y="1390766"/>
                  <a:pt x="1938257" y="1365620"/>
                  <a:pt x="1948544" y="1346761"/>
                </a:cubicBezTo>
                <a:cubicBezTo>
                  <a:pt x="1955402" y="1335331"/>
                  <a:pt x="1962260" y="1331330"/>
                  <a:pt x="1980548" y="1330187"/>
                </a:cubicBezTo>
                <a:cubicBezTo>
                  <a:pt x="2002265" y="1328473"/>
                  <a:pt x="2005123" y="1330187"/>
                  <a:pt x="2013124" y="1345618"/>
                </a:cubicBezTo>
                <a:cubicBezTo>
                  <a:pt x="2023982" y="1365620"/>
                  <a:pt x="2018267" y="1387909"/>
                  <a:pt x="1999979" y="1397053"/>
                </a:cubicBezTo>
                <a:cubicBezTo>
                  <a:pt x="1993407" y="1400767"/>
                  <a:pt x="1987978" y="1402624"/>
                  <a:pt x="1982049" y="1402696"/>
                </a:cubicBezTo>
                <a:close/>
                <a:moveTo>
                  <a:pt x="7161948" y="1402696"/>
                </a:moveTo>
                <a:cubicBezTo>
                  <a:pt x="7156019" y="1402624"/>
                  <a:pt x="7150590" y="1400767"/>
                  <a:pt x="7144018" y="1397053"/>
                </a:cubicBezTo>
                <a:cubicBezTo>
                  <a:pt x="7125730" y="1387909"/>
                  <a:pt x="7120015" y="1365620"/>
                  <a:pt x="7130873" y="1345618"/>
                </a:cubicBezTo>
                <a:cubicBezTo>
                  <a:pt x="7138874" y="1330187"/>
                  <a:pt x="7141732" y="1328473"/>
                  <a:pt x="7163449" y="1330187"/>
                </a:cubicBezTo>
                <a:cubicBezTo>
                  <a:pt x="7181737" y="1331330"/>
                  <a:pt x="7188595" y="1335331"/>
                  <a:pt x="7195453" y="1346761"/>
                </a:cubicBezTo>
                <a:cubicBezTo>
                  <a:pt x="7205740" y="1365620"/>
                  <a:pt x="7200025" y="1390766"/>
                  <a:pt x="7182880" y="1397624"/>
                </a:cubicBezTo>
                <a:cubicBezTo>
                  <a:pt x="7174307" y="1401053"/>
                  <a:pt x="7167878" y="1402767"/>
                  <a:pt x="7161948" y="1402696"/>
                </a:cubicBezTo>
                <a:close/>
                <a:moveTo>
                  <a:pt x="2916836" y="1402842"/>
                </a:moveTo>
                <a:cubicBezTo>
                  <a:pt x="2911422" y="1403905"/>
                  <a:pt x="2905711" y="1403846"/>
                  <a:pt x="2900106" y="1402527"/>
                </a:cubicBezTo>
                <a:cubicBezTo>
                  <a:pt x="2892631" y="1400767"/>
                  <a:pt x="2885345" y="1396767"/>
                  <a:pt x="2879201" y="1390195"/>
                </a:cubicBezTo>
                <a:cubicBezTo>
                  <a:pt x="2863770" y="1374193"/>
                  <a:pt x="2863199" y="1359334"/>
                  <a:pt x="2877486" y="1341046"/>
                </a:cubicBezTo>
                <a:cubicBezTo>
                  <a:pt x="2885487" y="1330187"/>
                  <a:pt x="2892917" y="1327330"/>
                  <a:pt x="2909490" y="1327901"/>
                </a:cubicBezTo>
                <a:cubicBezTo>
                  <a:pt x="2934636" y="1329044"/>
                  <a:pt x="2946066" y="1341046"/>
                  <a:pt x="2946638" y="1366763"/>
                </a:cubicBezTo>
                <a:cubicBezTo>
                  <a:pt x="2946638" y="1386373"/>
                  <a:pt x="2933076" y="1399654"/>
                  <a:pt x="2916836" y="1402842"/>
                </a:cubicBezTo>
                <a:close/>
                <a:moveTo>
                  <a:pt x="6227161" y="1402842"/>
                </a:moveTo>
                <a:cubicBezTo>
                  <a:pt x="6210921" y="1399654"/>
                  <a:pt x="6197359" y="1386373"/>
                  <a:pt x="6197359" y="1366763"/>
                </a:cubicBezTo>
                <a:cubicBezTo>
                  <a:pt x="6197931" y="1341046"/>
                  <a:pt x="6209361" y="1329044"/>
                  <a:pt x="6234507" y="1327901"/>
                </a:cubicBezTo>
                <a:cubicBezTo>
                  <a:pt x="6251080" y="1327330"/>
                  <a:pt x="6258510" y="1330187"/>
                  <a:pt x="6266511" y="1341046"/>
                </a:cubicBezTo>
                <a:cubicBezTo>
                  <a:pt x="6280798" y="1359334"/>
                  <a:pt x="6280227" y="1374193"/>
                  <a:pt x="6264796" y="1390195"/>
                </a:cubicBezTo>
                <a:cubicBezTo>
                  <a:pt x="6258652" y="1396767"/>
                  <a:pt x="6251366" y="1400767"/>
                  <a:pt x="6243891" y="1402527"/>
                </a:cubicBezTo>
                <a:cubicBezTo>
                  <a:pt x="6238286" y="1403846"/>
                  <a:pt x="6232575" y="1403905"/>
                  <a:pt x="6227161" y="1402842"/>
                </a:cubicBezTo>
                <a:close/>
                <a:moveTo>
                  <a:pt x="3298806" y="1407045"/>
                </a:moveTo>
                <a:cubicBezTo>
                  <a:pt x="3290876" y="1405161"/>
                  <a:pt x="3282911" y="1400625"/>
                  <a:pt x="3275767" y="1393053"/>
                </a:cubicBezTo>
                <a:cubicBezTo>
                  <a:pt x="3255765" y="1372479"/>
                  <a:pt x="3255765" y="1350762"/>
                  <a:pt x="3275196" y="1335331"/>
                </a:cubicBezTo>
                <a:cubicBezTo>
                  <a:pt x="3306628" y="1310757"/>
                  <a:pt x="3346062" y="1325616"/>
                  <a:pt x="3346062" y="1362763"/>
                </a:cubicBezTo>
                <a:cubicBezTo>
                  <a:pt x="3346062" y="1394481"/>
                  <a:pt x="3322595" y="1412698"/>
                  <a:pt x="3298806" y="1407045"/>
                </a:cubicBezTo>
                <a:close/>
                <a:moveTo>
                  <a:pt x="5845191" y="1407045"/>
                </a:moveTo>
                <a:cubicBezTo>
                  <a:pt x="5821402" y="1412698"/>
                  <a:pt x="5797935" y="1394481"/>
                  <a:pt x="5797935" y="1362763"/>
                </a:cubicBezTo>
                <a:cubicBezTo>
                  <a:pt x="5797935" y="1325616"/>
                  <a:pt x="5837369" y="1310757"/>
                  <a:pt x="5868801" y="1335331"/>
                </a:cubicBezTo>
                <a:cubicBezTo>
                  <a:pt x="5888232" y="1350762"/>
                  <a:pt x="5888232" y="1372479"/>
                  <a:pt x="5868230" y="1393053"/>
                </a:cubicBezTo>
                <a:cubicBezTo>
                  <a:pt x="5861086" y="1400625"/>
                  <a:pt x="5853121" y="1405161"/>
                  <a:pt x="5845191" y="1407045"/>
                </a:cubicBezTo>
                <a:close/>
                <a:moveTo>
                  <a:pt x="3442574" y="1407839"/>
                </a:moveTo>
                <a:cubicBezTo>
                  <a:pt x="3434001" y="1408911"/>
                  <a:pt x="3424714" y="1406196"/>
                  <a:pt x="3413284" y="1399910"/>
                </a:cubicBezTo>
                <a:cubicBezTo>
                  <a:pt x="3399568" y="1392480"/>
                  <a:pt x="3397282" y="1387908"/>
                  <a:pt x="3397282" y="1366191"/>
                </a:cubicBezTo>
                <a:cubicBezTo>
                  <a:pt x="3397282" y="1346760"/>
                  <a:pt x="3400140" y="1339331"/>
                  <a:pt x="3409855" y="1332473"/>
                </a:cubicBezTo>
                <a:cubicBezTo>
                  <a:pt x="3428715" y="1319328"/>
                  <a:pt x="3452718" y="1321043"/>
                  <a:pt x="3468720" y="1337616"/>
                </a:cubicBezTo>
                <a:cubicBezTo>
                  <a:pt x="3487008" y="1355333"/>
                  <a:pt x="3487008" y="1373049"/>
                  <a:pt x="3467577" y="1393052"/>
                </a:cubicBezTo>
                <a:cubicBezTo>
                  <a:pt x="3459005" y="1401910"/>
                  <a:pt x="3451147" y="1406767"/>
                  <a:pt x="3442574" y="1407839"/>
                </a:cubicBezTo>
                <a:close/>
                <a:moveTo>
                  <a:pt x="5701423" y="1407839"/>
                </a:moveTo>
                <a:cubicBezTo>
                  <a:pt x="5692850" y="1406767"/>
                  <a:pt x="5684992" y="1401910"/>
                  <a:pt x="5676420" y="1393052"/>
                </a:cubicBezTo>
                <a:cubicBezTo>
                  <a:pt x="5656989" y="1373049"/>
                  <a:pt x="5656989" y="1355333"/>
                  <a:pt x="5675277" y="1337616"/>
                </a:cubicBezTo>
                <a:cubicBezTo>
                  <a:pt x="5691279" y="1321043"/>
                  <a:pt x="5715282" y="1319328"/>
                  <a:pt x="5734142" y="1332473"/>
                </a:cubicBezTo>
                <a:cubicBezTo>
                  <a:pt x="5743857" y="1339331"/>
                  <a:pt x="5746715" y="1346760"/>
                  <a:pt x="5746715" y="1366191"/>
                </a:cubicBezTo>
                <a:cubicBezTo>
                  <a:pt x="5746715" y="1387908"/>
                  <a:pt x="5744429" y="1392480"/>
                  <a:pt x="5730713" y="1399910"/>
                </a:cubicBezTo>
                <a:cubicBezTo>
                  <a:pt x="5719283" y="1406196"/>
                  <a:pt x="5709996" y="1408911"/>
                  <a:pt x="5701423" y="1407839"/>
                </a:cubicBezTo>
                <a:close/>
                <a:moveTo>
                  <a:pt x="661891" y="1407840"/>
                </a:moveTo>
                <a:cubicBezTo>
                  <a:pt x="654816" y="1409055"/>
                  <a:pt x="647383" y="1407055"/>
                  <a:pt x="637385" y="1402197"/>
                </a:cubicBezTo>
                <a:cubicBezTo>
                  <a:pt x="609953" y="1389053"/>
                  <a:pt x="608239" y="1343333"/>
                  <a:pt x="635102" y="1329617"/>
                </a:cubicBezTo>
                <a:cubicBezTo>
                  <a:pt x="664244" y="1313615"/>
                  <a:pt x="691103" y="1326759"/>
                  <a:pt x="696248" y="1358763"/>
                </a:cubicBezTo>
                <a:cubicBezTo>
                  <a:pt x="699679" y="1376480"/>
                  <a:pt x="697392" y="1381623"/>
                  <a:pt x="684251" y="1394196"/>
                </a:cubicBezTo>
                <a:cubicBezTo>
                  <a:pt x="675670" y="1402197"/>
                  <a:pt x="668952" y="1406626"/>
                  <a:pt x="661891" y="1407840"/>
                </a:cubicBezTo>
                <a:close/>
                <a:moveTo>
                  <a:pt x="8482106" y="1407840"/>
                </a:moveTo>
                <a:cubicBezTo>
                  <a:pt x="8475045" y="1406626"/>
                  <a:pt x="8468327" y="1402197"/>
                  <a:pt x="8459746" y="1394196"/>
                </a:cubicBezTo>
                <a:cubicBezTo>
                  <a:pt x="8446605" y="1381623"/>
                  <a:pt x="8444318" y="1376480"/>
                  <a:pt x="8447749" y="1358763"/>
                </a:cubicBezTo>
                <a:cubicBezTo>
                  <a:pt x="8452894" y="1326759"/>
                  <a:pt x="8479753" y="1313615"/>
                  <a:pt x="8508895" y="1329617"/>
                </a:cubicBezTo>
                <a:cubicBezTo>
                  <a:pt x="8535758" y="1343333"/>
                  <a:pt x="8534044" y="1389053"/>
                  <a:pt x="8506612" y="1402197"/>
                </a:cubicBezTo>
                <a:cubicBezTo>
                  <a:pt x="8496614" y="1407055"/>
                  <a:pt x="8489181" y="1409055"/>
                  <a:pt x="8482106" y="1407840"/>
                </a:cubicBezTo>
                <a:close/>
                <a:moveTo>
                  <a:pt x="3962803" y="1409051"/>
                </a:moveTo>
                <a:cubicBezTo>
                  <a:pt x="3959946" y="1409051"/>
                  <a:pt x="3951373" y="1403336"/>
                  <a:pt x="3942801" y="1397050"/>
                </a:cubicBezTo>
                <a:cubicBezTo>
                  <a:pt x="3929656" y="1386763"/>
                  <a:pt x="3927370" y="1381048"/>
                  <a:pt x="3929085" y="1361045"/>
                </a:cubicBezTo>
                <a:cubicBezTo>
                  <a:pt x="3930228" y="1342186"/>
                  <a:pt x="3933657" y="1336471"/>
                  <a:pt x="3946801" y="1330184"/>
                </a:cubicBezTo>
                <a:cubicBezTo>
                  <a:pt x="3970233" y="1318754"/>
                  <a:pt x="3993664" y="1326184"/>
                  <a:pt x="4003951" y="1347901"/>
                </a:cubicBezTo>
                <a:cubicBezTo>
                  <a:pt x="4011381" y="1362760"/>
                  <a:pt x="4011381" y="1367903"/>
                  <a:pt x="4005094" y="1380476"/>
                </a:cubicBezTo>
                <a:cubicBezTo>
                  <a:pt x="3998236" y="1393621"/>
                  <a:pt x="3975376" y="1409051"/>
                  <a:pt x="3962803" y="1409051"/>
                </a:cubicBezTo>
                <a:close/>
                <a:moveTo>
                  <a:pt x="5181194" y="1409051"/>
                </a:moveTo>
                <a:cubicBezTo>
                  <a:pt x="5168621" y="1409051"/>
                  <a:pt x="5145761" y="1393621"/>
                  <a:pt x="5138903" y="1380476"/>
                </a:cubicBezTo>
                <a:cubicBezTo>
                  <a:pt x="5132616" y="1367903"/>
                  <a:pt x="5132616" y="1362760"/>
                  <a:pt x="5140046" y="1347901"/>
                </a:cubicBezTo>
                <a:cubicBezTo>
                  <a:pt x="5150333" y="1326184"/>
                  <a:pt x="5173764" y="1318754"/>
                  <a:pt x="5197196" y="1330184"/>
                </a:cubicBezTo>
                <a:cubicBezTo>
                  <a:pt x="5210340" y="1336471"/>
                  <a:pt x="5213769" y="1342186"/>
                  <a:pt x="5214912" y="1361045"/>
                </a:cubicBezTo>
                <a:cubicBezTo>
                  <a:pt x="5216627" y="1381048"/>
                  <a:pt x="5214341" y="1386763"/>
                  <a:pt x="5201196" y="1397050"/>
                </a:cubicBezTo>
                <a:cubicBezTo>
                  <a:pt x="5192624" y="1403336"/>
                  <a:pt x="5184051" y="1409051"/>
                  <a:pt x="5181194" y="1409051"/>
                </a:cubicBezTo>
                <a:close/>
                <a:moveTo>
                  <a:pt x="522713" y="1409052"/>
                </a:moveTo>
                <a:cubicBezTo>
                  <a:pt x="520427" y="1408480"/>
                  <a:pt x="511854" y="1405051"/>
                  <a:pt x="503855" y="1400479"/>
                </a:cubicBezTo>
                <a:cubicBezTo>
                  <a:pt x="474135" y="1384477"/>
                  <a:pt x="479275" y="1338186"/>
                  <a:pt x="511854" y="1326756"/>
                </a:cubicBezTo>
                <a:cubicBezTo>
                  <a:pt x="545003" y="1314754"/>
                  <a:pt x="578153" y="1352473"/>
                  <a:pt x="562150" y="1382763"/>
                </a:cubicBezTo>
                <a:cubicBezTo>
                  <a:pt x="555291" y="1394764"/>
                  <a:pt x="533572" y="1409623"/>
                  <a:pt x="522713" y="1409052"/>
                </a:cubicBezTo>
                <a:close/>
                <a:moveTo>
                  <a:pt x="8621284" y="1409052"/>
                </a:moveTo>
                <a:cubicBezTo>
                  <a:pt x="8610425" y="1409623"/>
                  <a:pt x="8588706" y="1394764"/>
                  <a:pt x="8581847" y="1382763"/>
                </a:cubicBezTo>
                <a:cubicBezTo>
                  <a:pt x="8565844" y="1352473"/>
                  <a:pt x="8598994" y="1314754"/>
                  <a:pt x="8632143" y="1326756"/>
                </a:cubicBezTo>
                <a:cubicBezTo>
                  <a:pt x="8664722" y="1338186"/>
                  <a:pt x="8669862" y="1384477"/>
                  <a:pt x="8640142" y="1400479"/>
                </a:cubicBezTo>
                <a:cubicBezTo>
                  <a:pt x="8632143" y="1405051"/>
                  <a:pt x="8623570" y="1408480"/>
                  <a:pt x="8621284" y="1409052"/>
                </a:cubicBezTo>
                <a:close/>
                <a:moveTo>
                  <a:pt x="2643229" y="1413838"/>
                </a:moveTo>
                <a:cubicBezTo>
                  <a:pt x="2638871" y="1413624"/>
                  <a:pt x="2634156" y="1410195"/>
                  <a:pt x="2623012" y="1403337"/>
                </a:cubicBezTo>
                <a:cubicBezTo>
                  <a:pt x="2601295" y="1390193"/>
                  <a:pt x="2594437" y="1369619"/>
                  <a:pt x="2604152" y="1346759"/>
                </a:cubicBezTo>
                <a:cubicBezTo>
                  <a:pt x="2613868" y="1323327"/>
                  <a:pt x="2637871" y="1314183"/>
                  <a:pt x="2660159" y="1325613"/>
                </a:cubicBezTo>
                <a:cubicBezTo>
                  <a:pt x="2696164" y="1343901"/>
                  <a:pt x="2696735" y="1384478"/>
                  <a:pt x="2661302" y="1405052"/>
                </a:cubicBezTo>
                <a:cubicBezTo>
                  <a:pt x="2651587" y="1411052"/>
                  <a:pt x="2647586" y="1414053"/>
                  <a:pt x="2643229" y="1413838"/>
                </a:cubicBezTo>
                <a:close/>
                <a:moveTo>
                  <a:pt x="6500768" y="1413838"/>
                </a:moveTo>
                <a:cubicBezTo>
                  <a:pt x="6496411" y="1414053"/>
                  <a:pt x="6492410" y="1411052"/>
                  <a:pt x="6482695" y="1405052"/>
                </a:cubicBezTo>
                <a:cubicBezTo>
                  <a:pt x="6447262" y="1384478"/>
                  <a:pt x="6447833" y="1343901"/>
                  <a:pt x="6483838" y="1325613"/>
                </a:cubicBezTo>
                <a:cubicBezTo>
                  <a:pt x="6506126" y="1314183"/>
                  <a:pt x="6530129" y="1323327"/>
                  <a:pt x="6539845" y="1346759"/>
                </a:cubicBezTo>
                <a:cubicBezTo>
                  <a:pt x="6549560" y="1369619"/>
                  <a:pt x="6542702" y="1390193"/>
                  <a:pt x="6520985" y="1403337"/>
                </a:cubicBezTo>
                <a:cubicBezTo>
                  <a:pt x="6509841" y="1410195"/>
                  <a:pt x="6505126" y="1413624"/>
                  <a:pt x="6500768" y="1413838"/>
                </a:cubicBezTo>
                <a:close/>
                <a:moveTo>
                  <a:pt x="3969449" y="1509528"/>
                </a:moveTo>
                <a:cubicBezTo>
                  <a:pt x="3967663" y="1509528"/>
                  <a:pt x="3965663" y="1507385"/>
                  <a:pt x="3962234" y="1503099"/>
                </a:cubicBezTo>
                <a:cubicBezTo>
                  <a:pt x="3956519" y="1496241"/>
                  <a:pt x="3956519" y="1492240"/>
                  <a:pt x="3961091" y="1487668"/>
                </a:cubicBezTo>
                <a:cubicBezTo>
                  <a:pt x="3970806" y="1477953"/>
                  <a:pt x="3982236" y="1490526"/>
                  <a:pt x="3975378" y="1503099"/>
                </a:cubicBezTo>
                <a:cubicBezTo>
                  <a:pt x="3972807" y="1507385"/>
                  <a:pt x="3971235" y="1509528"/>
                  <a:pt x="3969449" y="1509528"/>
                </a:cubicBezTo>
                <a:close/>
                <a:moveTo>
                  <a:pt x="5174548" y="1509528"/>
                </a:moveTo>
                <a:cubicBezTo>
                  <a:pt x="5172762" y="1509528"/>
                  <a:pt x="5171190" y="1507385"/>
                  <a:pt x="5168619" y="1503099"/>
                </a:cubicBezTo>
                <a:cubicBezTo>
                  <a:pt x="5161761" y="1490526"/>
                  <a:pt x="5173191" y="1477953"/>
                  <a:pt x="5182906" y="1487668"/>
                </a:cubicBezTo>
                <a:cubicBezTo>
                  <a:pt x="5187478" y="1492240"/>
                  <a:pt x="5187478" y="1496241"/>
                  <a:pt x="5181763" y="1503099"/>
                </a:cubicBezTo>
                <a:cubicBezTo>
                  <a:pt x="5178334" y="1507385"/>
                  <a:pt x="5176334" y="1509528"/>
                  <a:pt x="5174548" y="1509528"/>
                </a:cubicBezTo>
                <a:close/>
                <a:moveTo>
                  <a:pt x="923209" y="1509672"/>
                </a:moveTo>
                <a:cubicBezTo>
                  <a:pt x="919560" y="1511100"/>
                  <a:pt x="915562" y="1509100"/>
                  <a:pt x="912994" y="1503100"/>
                </a:cubicBezTo>
                <a:cubicBezTo>
                  <a:pt x="908423" y="1491098"/>
                  <a:pt x="913565" y="1483097"/>
                  <a:pt x="924421" y="1483097"/>
                </a:cubicBezTo>
                <a:cubicBezTo>
                  <a:pt x="930128" y="1483097"/>
                  <a:pt x="932417" y="1487669"/>
                  <a:pt x="931272" y="1495670"/>
                </a:cubicBezTo>
                <a:cubicBezTo>
                  <a:pt x="930128" y="1503385"/>
                  <a:pt x="926840" y="1508243"/>
                  <a:pt x="923209" y="1509672"/>
                </a:cubicBezTo>
                <a:close/>
                <a:moveTo>
                  <a:pt x="8220788" y="1509672"/>
                </a:moveTo>
                <a:cubicBezTo>
                  <a:pt x="8217157" y="1508243"/>
                  <a:pt x="8213869" y="1503385"/>
                  <a:pt x="8212725" y="1495670"/>
                </a:cubicBezTo>
                <a:cubicBezTo>
                  <a:pt x="8211580" y="1487669"/>
                  <a:pt x="8213869" y="1483097"/>
                  <a:pt x="8219576" y="1483097"/>
                </a:cubicBezTo>
                <a:cubicBezTo>
                  <a:pt x="8230432" y="1483097"/>
                  <a:pt x="8235574" y="1491098"/>
                  <a:pt x="8231003" y="1503100"/>
                </a:cubicBezTo>
                <a:cubicBezTo>
                  <a:pt x="8228435" y="1509100"/>
                  <a:pt x="8224437" y="1511100"/>
                  <a:pt x="8220788" y="1509672"/>
                </a:cubicBezTo>
                <a:close/>
                <a:moveTo>
                  <a:pt x="2117288" y="1510098"/>
                </a:moveTo>
                <a:cubicBezTo>
                  <a:pt x="2111501" y="1512384"/>
                  <a:pt x="2104643" y="1512241"/>
                  <a:pt x="2100357" y="1508241"/>
                </a:cubicBezTo>
                <a:cubicBezTo>
                  <a:pt x="2098071" y="1505955"/>
                  <a:pt x="2096356" y="1499097"/>
                  <a:pt x="2096356" y="1493382"/>
                </a:cubicBezTo>
                <a:cubicBezTo>
                  <a:pt x="2096356" y="1484810"/>
                  <a:pt x="2099785" y="1482524"/>
                  <a:pt x="2112358" y="1484238"/>
                </a:cubicBezTo>
                <a:cubicBezTo>
                  <a:pt x="2123217" y="1485381"/>
                  <a:pt x="2127789" y="1489382"/>
                  <a:pt x="2127789" y="1497383"/>
                </a:cubicBezTo>
                <a:cubicBezTo>
                  <a:pt x="2127789" y="1503098"/>
                  <a:pt x="2123074" y="1507813"/>
                  <a:pt x="2117288" y="1510098"/>
                </a:cubicBezTo>
                <a:close/>
                <a:moveTo>
                  <a:pt x="7026709" y="1510098"/>
                </a:moveTo>
                <a:cubicBezTo>
                  <a:pt x="7020923" y="1507813"/>
                  <a:pt x="7016208" y="1503098"/>
                  <a:pt x="7016208" y="1497383"/>
                </a:cubicBezTo>
                <a:cubicBezTo>
                  <a:pt x="7016208" y="1489382"/>
                  <a:pt x="7020780" y="1485381"/>
                  <a:pt x="7031639" y="1484238"/>
                </a:cubicBezTo>
                <a:cubicBezTo>
                  <a:pt x="7044212" y="1482524"/>
                  <a:pt x="7047641" y="1484810"/>
                  <a:pt x="7047641" y="1493382"/>
                </a:cubicBezTo>
                <a:cubicBezTo>
                  <a:pt x="7047641" y="1499097"/>
                  <a:pt x="7045926" y="1505955"/>
                  <a:pt x="7043640" y="1508241"/>
                </a:cubicBezTo>
                <a:cubicBezTo>
                  <a:pt x="7039354" y="1512241"/>
                  <a:pt x="7032496" y="1512384"/>
                  <a:pt x="7026709" y="1510098"/>
                </a:cubicBezTo>
                <a:close/>
                <a:moveTo>
                  <a:pt x="1187702" y="1510242"/>
                </a:moveTo>
                <a:cubicBezTo>
                  <a:pt x="1182273" y="1511242"/>
                  <a:pt x="1176558" y="1509099"/>
                  <a:pt x="1174272" y="1503099"/>
                </a:cubicBezTo>
                <a:cubicBezTo>
                  <a:pt x="1171986" y="1497955"/>
                  <a:pt x="1173129" y="1491097"/>
                  <a:pt x="1176558" y="1487668"/>
                </a:cubicBezTo>
                <a:cubicBezTo>
                  <a:pt x="1185130" y="1479096"/>
                  <a:pt x="1201704" y="1487097"/>
                  <a:pt x="1199418" y="1498527"/>
                </a:cubicBezTo>
                <a:cubicBezTo>
                  <a:pt x="1198275" y="1505099"/>
                  <a:pt x="1193132" y="1509242"/>
                  <a:pt x="1187702" y="1510242"/>
                </a:cubicBezTo>
                <a:close/>
                <a:moveTo>
                  <a:pt x="7956295" y="1510242"/>
                </a:moveTo>
                <a:cubicBezTo>
                  <a:pt x="7950865" y="1509242"/>
                  <a:pt x="7945722" y="1505099"/>
                  <a:pt x="7944579" y="1498527"/>
                </a:cubicBezTo>
                <a:cubicBezTo>
                  <a:pt x="7942293" y="1487097"/>
                  <a:pt x="7958867" y="1479096"/>
                  <a:pt x="7967439" y="1487668"/>
                </a:cubicBezTo>
                <a:cubicBezTo>
                  <a:pt x="7970868" y="1491097"/>
                  <a:pt x="7972011" y="1497955"/>
                  <a:pt x="7969725" y="1503099"/>
                </a:cubicBezTo>
                <a:cubicBezTo>
                  <a:pt x="7967439" y="1509099"/>
                  <a:pt x="7961724" y="1511242"/>
                  <a:pt x="7956295" y="1510242"/>
                </a:cubicBezTo>
                <a:close/>
                <a:moveTo>
                  <a:pt x="3044725" y="1511670"/>
                </a:moveTo>
                <a:cubicBezTo>
                  <a:pt x="3039010" y="1511670"/>
                  <a:pt x="3032151" y="1509955"/>
                  <a:pt x="3030437" y="1507669"/>
                </a:cubicBezTo>
                <a:cubicBezTo>
                  <a:pt x="3028151" y="1505955"/>
                  <a:pt x="3026436" y="1499097"/>
                  <a:pt x="3026436" y="1493382"/>
                </a:cubicBezTo>
                <a:cubicBezTo>
                  <a:pt x="3026436" y="1485952"/>
                  <a:pt x="3030437" y="1483094"/>
                  <a:pt x="3040724" y="1483094"/>
                </a:cubicBezTo>
                <a:cubicBezTo>
                  <a:pt x="3052154" y="1483094"/>
                  <a:pt x="3055012" y="1485952"/>
                  <a:pt x="3055012" y="1497382"/>
                </a:cubicBezTo>
                <a:cubicBezTo>
                  <a:pt x="3055012" y="1507669"/>
                  <a:pt x="3052154" y="1511670"/>
                  <a:pt x="3044725" y="1511670"/>
                </a:cubicBezTo>
                <a:close/>
                <a:moveTo>
                  <a:pt x="6099272" y="1511670"/>
                </a:moveTo>
                <a:cubicBezTo>
                  <a:pt x="6091843" y="1511670"/>
                  <a:pt x="6088985" y="1507669"/>
                  <a:pt x="6088985" y="1497382"/>
                </a:cubicBezTo>
                <a:cubicBezTo>
                  <a:pt x="6088985" y="1485952"/>
                  <a:pt x="6091843" y="1483094"/>
                  <a:pt x="6103273" y="1483094"/>
                </a:cubicBezTo>
                <a:cubicBezTo>
                  <a:pt x="6113560" y="1483094"/>
                  <a:pt x="6117561" y="1485952"/>
                  <a:pt x="6117561" y="1493382"/>
                </a:cubicBezTo>
                <a:cubicBezTo>
                  <a:pt x="6117561" y="1499097"/>
                  <a:pt x="6115846" y="1505955"/>
                  <a:pt x="6113560" y="1507669"/>
                </a:cubicBezTo>
                <a:cubicBezTo>
                  <a:pt x="6111846" y="1509955"/>
                  <a:pt x="6104987" y="1511670"/>
                  <a:pt x="6099272" y="1511670"/>
                </a:cubicBezTo>
                <a:close/>
                <a:moveTo>
                  <a:pt x="392620" y="1515239"/>
                </a:moveTo>
                <a:cubicBezTo>
                  <a:pt x="390619" y="1515382"/>
                  <a:pt x="388618" y="1513381"/>
                  <a:pt x="385187" y="1509381"/>
                </a:cubicBezTo>
                <a:cubicBezTo>
                  <a:pt x="375468" y="1497951"/>
                  <a:pt x="381757" y="1481377"/>
                  <a:pt x="394335" y="1484235"/>
                </a:cubicBezTo>
                <a:cubicBezTo>
                  <a:pt x="406914" y="1486521"/>
                  <a:pt x="409200" y="1495665"/>
                  <a:pt x="400053" y="1508238"/>
                </a:cubicBezTo>
                <a:cubicBezTo>
                  <a:pt x="396622" y="1512810"/>
                  <a:pt x="394621" y="1515096"/>
                  <a:pt x="392620" y="1515239"/>
                </a:cubicBezTo>
                <a:close/>
                <a:moveTo>
                  <a:pt x="8751377" y="1515239"/>
                </a:moveTo>
                <a:cubicBezTo>
                  <a:pt x="8749376" y="1515096"/>
                  <a:pt x="8747375" y="1512810"/>
                  <a:pt x="8743944" y="1508238"/>
                </a:cubicBezTo>
                <a:cubicBezTo>
                  <a:pt x="8734797" y="1495665"/>
                  <a:pt x="8737083" y="1486521"/>
                  <a:pt x="8749662" y="1484235"/>
                </a:cubicBezTo>
                <a:cubicBezTo>
                  <a:pt x="8762240" y="1481377"/>
                  <a:pt x="8768529" y="1497951"/>
                  <a:pt x="8758810" y="1509381"/>
                </a:cubicBezTo>
                <a:cubicBezTo>
                  <a:pt x="8755379" y="1513381"/>
                  <a:pt x="8753378" y="1515382"/>
                  <a:pt x="8751377" y="1515239"/>
                </a:cubicBezTo>
                <a:close/>
                <a:moveTo>
                  <a:pt x="3173672" y="1516242"/>
                </a:moveTo>
                <a:cubicBezTo>
                  <a:pt x="3159384" y="1517956"/>
                  <a:pt x="3157670" y="1516242"/>
                  <a:pt x="3157670" y="1500811"/>
                </a:cubicBezTo>
                <a:cubicBezTo>
                  <a:pt x="3157670" y="1480809"/>
                  <a:pt x="3164528" y="1475094"/>
                  <a:pt x="3181101" y="1480237"/>
                </a:cubicBezTo>
                <a:cubicBezTo>
                  <a:pt x="3199389" y="1486524"/>
                  <a:pt x="3193674" y="1513956"/>
                  <a:pt x="3173672" y="1516242"/>
                </a:cubicBezTo>
                <a:close/>
                <a:moveTo>
                  <a:pt x="5970325" y="1516242"/>
                </a:moveTo>
                <a:cubicBezTo>
                  <a:pt x="5950323" y="1513956"/>
                  <a:pt x="5944608" y="1486524"/>
                  <a:pt x="5962896" y="1480237"/>
                </a:cubicBezTo>
                <a:cubicBezTo>
                  <a:pt x="5979469" y="1475094"/>
                  <a:pt x="5986327" y="1480809"/>
                  <a:pt x="5986327" y="1500811"/>
                </a:cubicBezTo>
                <a:cubicBezTo>
                  <a:pt x="5986327" y="1516242"/>
                  <a:pt x="5984613" y="1517956"/>
                  <a:pt x="5970325" y="1516242"/>
                </a:cubicBezTo>
                <a:close/>
                <a:moveTo>
                  <a:pt x="4236139" y="1516246"/>
                </a:moveTo>
                <a:cubicBezTo>
                  <a:pt x="4228138" y="1517389"/>
                  <a:pt x="4218423" y="1514531"/>
                  <a:pt x="4214422" y="1510531"/>
                </a:cubicBezTo>
                <a:cubicBezTo>
                  <a:pt x="4196706" y="1492814"/>
                  <a:pt x="4219566" y="1465382"/>
                  <a:pt x="4242426" y="1477384"/>
                </a:cubicBezTo>
                <a:cubicBezTo>
                  <a:pt x="4259571" y="1487099"/>
                  <a:pt x="4254999" y="1513960"/>
                  <a:pt x="4236139" y="1516246"/>
                </a:cubicBezTo>
                <a:close/>
                <a:moveTo>
                  <a:pt x="4907858" y="1516246"/>
                </a:moveTo>
                <a:cubicBezTo>
                  <a:pt x="4888998" y="1513960"/>
                  <a:pt x="4884426" y="1487099"/>
                  <a:pt x="4901571" y="1477384"/>
                </a:cubicBezTo>
                <a:cubicBezTo>
                  <a:pt x="4924431" y="1465382"/>
                  <a:pt x="4947291" y="1492814"/>
                  <a:pt x="4929575" y="1510531"/>
                </a:cubicBezTo>
                <a:cubicBezTo>
                  <a:pt x="4925574" y="1514531"/>
                  <a:pt x="4915859" y="1517389"/>
                  <a:pt x="4907858" y="1516246"/>
                </a:cubicBezTo>
                <a:close/>
                <a:moveTo>
                  <a:pt x="1983905" y="1516809"/>
                </a:moveTo>
                <a:cubicBezTo>
                  <a:pt x="1980547" y="1517523"/>
                  <a:pt x="1976833" y="1515380"/>
                  <a:pt x="1971975" y="1510522"/>
                </a:cubicBezTo>
                <a:cubicBezTo>
                  <a:pt x="1959973" y="1498521"/>
                  <a:pt x="1963974" y="1483090"/>
                  <a:pt x="1978833" y="1483090"/>
                </a:cubicBezTo>
                <a:cubicBezTo>
                  <a:pt x="1996549" y="1483090"/>
                  <a:pt x="2001693" y="1491091"/>
                  <a:pt x="1993692" y="1505950"/>
                </a:cubicBezTo>
                <a:cubicBezTo>
                  <a:pt x="1990263" y="1512522"/>
                  <a:pt x="1987263" y="1516094"/>
                  <a:pt x="1983905" y="1516809"/>
                </a:cubicBezTo>
                <a:close/>
                <a:moveTo>
                  <a:pt x="7160092" y="1516809"/>
                </a:moveTo>
                <a:cubicBezTo>
                  <a:pt x="7156734" y="1516094"/>
                  <a:pt x="7153734" y="1512522"/>
                  <a:pt x="7150305" y="1505950"/>
                </a:cubicBezTo>
                <a:cubicBezTo>
                  <a:pt x="7142304" y="1491091"/>
                  <a:pt x="7147448" y="1483090"/>
                  <a:pt x="7165164" y="1483090"/>
                </a:cubicBezTo>
                <a:cubicBezTo>
                  <a:pt x="7180023" y="1483090"/>
                  <a:pt x="7184024" y="1498521"/>
                  <a:pt x="7172022" y="1510522"/>
                </a:cubicBezTo>
                <a:cubicBezTo>
                  <a:pt x="7167164" y="1515380"/>
                  <a:pt x="7163450" y="1517523"/>
                  <a:pt x="7160092" y="1516809"/>
                </a:cubicBezTo>
                <a:close/>
                <a:moveTo>
                  <a:pt x="3439148" y="1516883"/>
                </a:moveTo>
                <a:cubicBezTo>
                  <a:pt x="3433004" y="1517668"/>
                  <a:pt x="3426432" y="1515668"/>
                  <a:pt x="3421288" y="1510525"/>
                </a:cubicBezTo>
                <a:cubicBezTo>
                  <a:pt x="3404715" y="1493952"/>
                  <a:pt x="3427003" y="1471663"/>
                  <a:pt x="3448720" y="1483093"/>
                </a:cubicBezTo>
                <a:cubicBezTo>
                  <a:pt x="3461865" y="1489951"/>
                  <a:pt x="3462436" y="1491666"/>
                  <a:pt x="3454435" y="1506525"/>
                </a:cubicBezTo>
                <a:cubicBezTo>
                  <a:pt x="3451006" y="1512525"/>
                  <a:pt x="3445291" y="1516097"/>
                  <a:pt x="3439148" y="1516883"/>
                </a:cubicBezTo>
                <a:close/>
                <a:moveTo>
                  <a:pt x="5704849" y="1516883"/>
                </a:moveTo>
                <a:cubicBezTo>
                  <a:pt x="5698706" y="1516097"/>
                  <a:pt x="5692991" y="1512525"/>
                  <a:pt x="5689562" y="1506525"/>
                </a:cubicBezTo>
                <a:cubicBezTo>
                  <a:pt x="5681561" y="1491666"/>
                  <a:pt x="5682132" y="1489951"/>
                  <a:pt x="5695277" y="1483093"/>
                </a:cubicBezTo>
                <a:cubicBezTo>
                  <a:pt x="5716994" y="1471663"/>
                  <a:pt x="5739282" y="1493952"/>
                  <a:pt x="5722709" y="1510525"/>
                </a:cubicBezTo>
                <a:cubicBezTo>
                  <a:pt x="5717565" y="1515668"/>
                  <a:pt x="5710993" y="1517668"/>
                  <a:pt x="5704849" y="1516883"/>
                </a:cubicBezTo>
                <a:close/>
                <a:moveTo>
                  <a:pt x="1317007" y="1517023"/>
                </a:moveTo>
                <a:cubicBezTo>
                  <a:pt x="1312364" y="1516522"/>
                  <a:pt x="1308363" y="1512808"/>
                  <a:pt x="1306077" y="1505950"/>
                </a:cubicBezTo>
                <a:cubicBezTo>
                  <a:pt x="1301505" y="1491091"/>
                  <a:pt x="1306649" y="1483090"/>
                  <a:pt x="1320936" y="1483090"/>
                </a:cubicBezTo>
                <a:cubicBezTo>
                  <a:pt x="1335224" y="1483090"/>
                  <a:pt x="1340939" y="1497378"/>
                  <a:pt x="1331795" y="1508808"/>
                </a:cubicBezTo>
                <a:cubicBezTo>
                  <a:pt x="1326937" y="1514808"/>
                  <a:pt x="1321651" y="1517523"/>
                  <a:pt x="1317007" y="1517023"/>
                </a:cubicBezTo>
                <a:close/>
                <a:moveTo>
                  <a:pt x="7826990" y="1517023"/>
                </a:moveTo>
                <a:cubicBezTo>
                  <a:pt x="7822346" y="1517523"/>
                  <a:pt x="7817060" y="1514808"/>
                  <a:pt x="7812202" y="1508808"/>
                </a:cubicBezTo>
                <a:cubicBezTo>
                  <a:pt x="7803058" y="1497378"/>
                  <a:pt x="7808773" y="1483090"/>
                  <a:pt x="7823061" y="1483090"/>
                </a:cubicBezTo>
                <a:cubicBezTo>
                  <a:pt x="7837348" y="1483090"/>
                  <a:pt x="7842492" y="1491091"/>
                  <a:pt x="7837920" y="1505950"/>
                </a:cubicBezTo>
                <a:cubicBezTo>
                  <a:pt x="7835634" y="1512808"/>
                  <a:pt x="7831633" y="1516522"/>
                  <a:pt x="7826990" y="1517023"/>
                </a:cubicBezTo>
                <a:close/>
                <a:moveTo>
                  <a:pt x="3306052" y="1517379"/>
                </a:moveTo>
                <a:cubicBezTo>
                  <a:pt x="3303195" y="1517379"/>
                  <a:pt x="3298051" y="1512236"/>
                  <a:pt x="3294622" y="1505949"/>
                </a:cubicBezTo>
                <a:cubicBezTo>
                  <a:pt x="3287193" y="1491662"/>
                  <a:pt x="3291765" y="1483089"/>
                  <a:pt x="3306052" y="1483089"/>
                </a:cubicBezTo>
                <a:cubicBezTo>
                  <a:pt x="3311767" y="1483089"/>
                  <a:pt x="3318625" y="1485375"/>
                  <a:pt x="3320340" y="1488804"/>
                </a:cubicBezTo>
                <a:cubicBezTo>
                  <a:pt x="3324340" y="1495662"/>
                  <a:pt x="3313482" y="1517379"/>
                  <a:pt x="3306052" y="1517379"/>
                </a:cubicBezTo>
                <a:close/>
                <a:moveTo>
                  <a:pt x="5837945" y="1517379"/>
                </a:moveTo>
                <a:cubicBezTo>
                  <a:pt x="5830515" y="1517379"/>
                  <a:pt x="5819657" y="1495662"/>
                  <a:pt x="5823657" y="1488804"/>
                </a:cubicBezTo>
                <a:cubicBezTo>
                  <a:pt x="5825372" y="1485375"/>
                  <a:pt x="5832230" y="1483089"/>
                  <a:pt x="5837945" y="1483089"/>
                </a:cubicBezTo>
                <a:cubicBezTo>
                  <a:pt x="5852232" y="1483089"/>
                  <a:pt x="5856804" y="1491662"/>
                  <a:pt x="5849375" y="1505949"/>
                </a:cubicBezTo>
                <a:cubicBezTo>
                  <a:pt x="5845946" y="1512236"/>
                  <a:pt x="5840802" y="1517379"/>
                  <a:pt x="5837945" y="1517379"/>
                </a:cubicBezTo>
                <a:close/>
                <a:moveTo>
                  <a:pt x="1448455" y="1522746"/>
                </a:moveTo>
                <a:cubicBezTo>
                  <a:pt x="1441597" y="1523103"/>
                  <a:pt x="1435597" y="1521960"/>
                  <a:pt x="1432739" y="1519103"/>
                </a:cubicBezTo>
                <a:cubicBezTo>
                  <a:pt x="1430453" y="1517388"/>
                  <a:pt x="1428739" y="1507101"/>
                  <a:pt x="1428739" y="1496243"/>
                </a:cubicBezTo>
                <a:cubicBezTo>
                  <a:pt x="1428739" y="1470525"/>
                  <a:pt x="1448170" y="1461381"/>
                  <a:pt x="1467601" y="1479098"/>
                </a:cubicBezTo>
                <a:cubicBezTo>
                  <a:pt x="1483031" y="1493385"/>
                  <a:pt x="1483603" y="1509387"/>
                  <a:pt x="1469315" y="1517388"/>
                </a:cubicBezTo>
                <a:cubicBezTo>
                  <a:pt x="1463029" y="1520531"/>
                  <a:pt x="1455313" y="1522389"/>
                  <a:pt x="1448455" y="1522746"/>
                </a:cubicBezTo>
                <a:close/>
                <a:moveTo>
                  <a:pt x="7695542" y="1522746"/>
                </a:moveTo>
                <a:cubicBezTo>
                  <a:pt x="7688684" y="1522389"/>
                  <a:pt x="7680968" y="1520531"/>
                  <a:pt x="7674682" y="1517388"/>
                </a:cubicBezTo>
                <a:cubicBezTo>
                  <a:pt x="7660394" y="1509387"/>
                  <a:pt x="7660966" y="1493385"/>
                  <a:pt x="7676396" y="1479098"/>
                </a:cubicBezTo>
                <a:cubicBezTo>
                  <a:pt x="7695827" y="1461381"/>
                  <a:pt x="7715258" y="1470525"/>
                  <a:pt x="7715258" y="1496243"/>
                </a:cubicBezTo>
                <a:cubicBezTo>
                  <a:pt x="7715258" y="1507101"/>
                  <a:pt x="7713544" y="1517388"/>
                  <a:pt x="7711258" y="1519103"/>
                </a:cubicBezTo>
                <a:cubicBezTo>
                  <a:pt x="7708400" y="1521960"/>
                  <a:pt x="7702400" y="1523103"/>
                  <a:pt x="7695542" y="1522746"/>
                </a:cubicBezTo>
                <a:close/>
                <a:moveTo>
                  <a:pt x="0" y="1525288"/>
                </a:moveTo>
                <a:lnTo>
                  <a:pt x="0" y="1470226"/>
                </a:lnTo>
                <a:lnTo>
                  <a:pt x="12609" y="1479095"/>
                </a:lnTo>
                <a:cubicBezTo>
                  <a:pt x="29193" y="1496240"/>
                  <a:pt x="28624" y="1508242"/>
                  <a:pt x="10893" y="1519672"/>
                </a:cubicBezTo>
                <a:close/>
                <a:moveTo>
                  <a:pt x="9143999" y="1525289"/>
                </a:moveTo>
                <a:lnTo>
                  <a:pt x="9133104" y="1519672"/>
                </a:lnTo>
                <a:cubicBezTo>
                  <a:pt x="9115373" y="1508242"/>
                  <a:pt x="9114804" y="1496240"/>
                  <a:pt x="9131388" y="1479095"/>
                </a:cubicBezTo>
                <a:lnTo>
                  <a:pt x="9143999" y="1470225"/>
                </a:lnTo>
                <a:close/>
                <a:moveTo>
                  <a:pt x="2504368" y="1528127"/>
                </a:moveTo>
                <a:cubicBezTo>
                  <a:pt x="2498528" y="1526779"/>
                  <a:pt x="2492920" y="1523671"/>
                  <a:pt x="2488348" y="1518528"/>
                </a:cubicBezTo>
                <a:cubicBezTo>
                  <a:pt x="2475775" y="1504812"/>
                  <a:pt x="2476346" y="1487096"/>
                  <a:pt x="2488919" y="1475666"/>
                </a:cubicBezTo>
                <a:cubicBezTo>
                  <a:pt x="2511208" y="1455092"/>
                  <a:pt x="2541497" y="1469951"/>
                  <a:pt x="2541497" y="1500240"/>
                </a:cubicBezTo>
                <a:cubicBezTo>
                  <a:pt x="2541497" y="1520386"/>
                  <a:pt x="2521888" y="1532173"/>
                  <a:pt x="2504368" y="1528127"/>
                </a:cubicBezTo>
                <a:close/>
                <a:moveTo>
                  <a:pt x="6639629" y="1528127"/>
                </a:moveTo>
                <a:cubicBezTo>
                  <a:pt x="6622109" y="1532173"/>
                  <a:pt x="6602500" y="1520386"/>
                  <a:pt x="6602500" y="1500240"/>
                </a:cubicBezTo>
                <a:cubicBezTo>
                  <a:pt x="6602500" y="1469951"/>
                  <a:pt x="6632789" y="1455092"/>
                  <a:pt x="6655078" y="1475666"/>
                </a:cubicBezTo>
                <a:cubicBezTo>
                  <a:pt x="6667651" y="1487096"/>
                  <a:pt x="6668222" y="1504812"/>
                  <a:pt x="6655649" y="1518528"/>
                </a:cubicBezTo>
                <a:cubicBezTo>
                  <a:pt x="6651077" y="1523671"/>
                  <a:pt x="6645469" y="1526779"/>
                  <a:pt x="6639629" y="1528127"/>
                </a:cubicBezTo>
                <a:close/>
                <a:moveTo>
                  <a:pt x="3836999" y="1528173"/>
                </a:moveTo>
                <a:cubicBezTo>
                  <a:pt x="3831141" y="1528530"/>
                  <a:pt x="3825284" y="1526244"/>
                  <a:pt x="3818997" y="1521386"/>
                </a:cubicBezTo>
                <a:cubicBezTo>
                  <a:pt x="3804709" y="1509956"/>
                  <a:pt x="3801280" y="1493954"/>
                  <a:pt x="3810996" y="1479667"/>
                </a:cubicBezTo>
                <a:cubicBezTo>
                  <a:pt x="3822426" y="1461950"/>
                  <a:pt x="3844714" y="1461950"/>
                  <a:pt x="3856144" y="1478524"/>
                </a:cubicBezTo>
                <a:cubicBezTo>
                  <a:pt x="3868146" y="1495097"/>
                  <a:pt x="3867574" y="1507670"/>
                  <a:pt x="3855001" y="1519100"/>
                </a:cubicBezTo>
                <a:cubicBezTo>
                  <a:pt x="3848715" y="1524815"/>
                  <a:pt x="3842857" y="1527815"/>
                  <a:pt x="3836999" y="1528173"/>
                </a:cubicBezTo>
                <a:close/>
                <a:moveTo>
                  <a:pt x="5306998" y="1528173"/>
                </a:moveTo>
                <a:cubicBezTo>
                  <a:pt x="5301140" y="1527815"/>
                  <a:pt x="5295282" y="1524815"/>
                  <a:pt x="5288996" y="1519100"/>
                </a:cubicBezTo>
                <a:cubicBezTo>
                  <a:pt x="5276423" y="1507670"/>
                  <a:pt x="5275851" y="1495097"/>
                  <a:pt x="5287853" y="1478524"/>
                </a:cubicBezTo>
                <a:cubicBezTo>
                  <a:pt x="5299283" y="1461950"/>
                  <a:pt x="5321571" y="1461950"/>
                  <a:pt x="5333001" y="1479667"/>
                </a:cubicBezTo>
                <a:cubicBezTo>
                  <a:pt x="5342717" y="1493954"/>
                  <a:pt x="5339288" y="1509956"/>
                  <a:pt x="5325000" y="1521386"/>
                </a:cubicBezTo>
                <a:cubicBezTo>
                  <a:pt x="5318713" y="1526244"/>
                  <a:pt x="5312856" y="1528530"/>
                  <a:pt x="5306998" y="1528173"/>
                </a:cubicBezTo>
                <a:close/>
                <a:moveTo>
                  <a:pt x="4096106" y="1532815"/>
                </a:moveTo>
                <a:cubicBezTo>
                  <a:pt x="4089757" y="1531243"/>
                  <a:pt x="4083327" y="1527528"/>
                  <a:pt x="4077469" y="1521385"/>
                </a:cubicBezTo>
                <a:cubicBezTo>
                  <a:pt x="4056895" y="1499668"/>
                  <a:pt x="4063753" y="1470521"/>
                  <a:pt x="4091185" y="1463663"/>
                </a:cubicBezTo>
                <a:cubicBezTo>
                  <a:pt x="4114045" y="1457948"/>
                  <a:pt x="4133476" y="1472807"/>
                  <a:pt x="4133476" y="1496810"/>
                </a:cubicBezTo>
                <a:cubicBezTo>
                  <a:pt x="4133476" y="1522956"/>
                  <a:pt x="4115153" y="1537529"/>
                  <a:pt x="4096106" y="1532815"/>
                </a:cubicBezTo>
                <a:close/>
                <a:moveTo>
                  <a:pt x="5047891" y="1532815"/>
                </a:moveTo>
                <a:cubicBezTo>
                  <a:pt x="5028844" y="1537529"/>
                  <a:pt x="5010521" y="1522956"/>
                  <a:pt x="5010521" y="1496810"/>
                </a:cubicBezTo>
                <a:cubicBezTo>
                  <a:pt x="5010521" y="1472807"/>
                  <a:pt x="5029952" y="1457948"/>
                  <a:pt x="5052812" y="1463663"/>
                </a:cubicBezTo>
                <a:cubicBezTo>
                  <a:pt x="5080244" y="1470521"/>
                  <a:pt x="5087102" y="1499668"/>
                  <a:pt x="5066528" y="1521385"/>
                </a:cubicBezTo>
                <a:cubicBezTo>
                  <a:pt x="5060670" y="1527528"/>
                  <a:pt x="5054240" y="1531243"/>
                  <a:pt x="5047891" y="1532815"/>
                </a:cubicBezTo>
                <a:close/>
                <a:moveTo>
                  <a:pt x="525729" y="1533303"/>
                </a:moveTo>
                <a:cubicBezTo>
                  <a:pt x="520183" y="1533276"/>
                  <a:pt x="514290" y="1531669"/>
                  <a:pt x="508434" y="1528240"/>
                </a:cubicBezTo>
                <a:cubicBezTo>
                  <a:pt x="478139" y="1510523"/>
                  <a:pt x="489578" y="1465946"/>
                  <a:pt x="523863" y="1465946"/>
                </a:cubicBezTo>
                <a:cubicBezTo>
                  <a:pt x="546725" y="1465946"/>
                  <a:pt x="555870" y="1475090"/>
                  <a:pt x="555870" y="1497379"/>
                </a:cubicBezTo>
                <a:cubicBezTo>
                  <a:pt x="555870" y="1519238"/>
                  <a:pt x="542367" y="1533383"/>
                  <a:pt x="525729" y="1533303"/>
                </a:cubicBezTo>
                <a:close/>
                <a:moveTo>
                  <a:pt x="8618268" y="1533303"/>
                </a:moveTo>
                <a:cubicBezTo>
                  <a:pt x="8601630" y="1533383"/>
                  <a:pt x="8588127" y="1519238"/>
                  <a:pt x="8588127" y="1497379"/>
                </a:cubicBezTo>
                <a:cubicBezTo>
                  <a:pt x="8588127" y="1475090"/>
                  <a:pt x="8597272" y="1465946"/>
                  <a:pt x="8620134" y="1465946"/>
                </a:cubicBezTo>
                <a:cubicBezTo>
                  <a:pt x="8654419" y="1465946"/>
                  <a:pt x="8665858" y="1510523"/>
                  <a:pt x="8635563" y="1528240"/>
                </a:cubicBezTo>
                <a:cubicBezTo>
                  <a:pt x="8629707" y="1531669"/>
                  <a:pt x="8623814" y="1533276"/>
                  <a:pt x="8618268" y="1533303"/>
                </a:cubicBezTo>
                <a:close/>
                <a:moveTo>
                  <a:pt x="2251449" y="1533311"/>
                </a:moveTo>
                <a:cubicBezTo>
                  <a:pt x="2241590" y="1535811"/>
                  <a:pt x="2231589" y="1531382"/>
                  <a:pt x="2222445" y="1519667"/>
                </a:cubicBezTo>
                <a:cubicBezTo>
                  <a:pt x="2208729" y="1501950"/>
                  <a:pt x="2208157" y="1499664"/>
                  <a:pt x="2217301" y="1480233"/>
                </a:cubicBezTo>
                <a:cubicBezTo>
                  <a:pt x="2222445" y="1468803"/>
                  <a:pt x="2227588" y="1465946"/>
                  <a:pt x="2245305" y="1465946"/>
                </a:cubicBezTo>
                <a:cubicBezTo>
                  <a:pt x="2272165" y="1465946"/>
                  <a:pt x="2289882" y="1485948"/>
                  <a:pt x="2279595" y="1505379"/>
                </a:cubicBezTo>
                <a:cubicBezTo>
                  <a:pt x="2271023" y="1521381"/>
                  <a:pt x="2261307" y="1530811"/>
                  <a:pt x="2251449" y="1533311"/>
                </a:cubicBezTo>
                <a:close/>
                <a:moveTo>
                  <a:pt x="6892548" y="1533311"/>
                </a:moveTo>
                <a:cubicBezTo>
                  <a:pt x="6882690" y="1530811"/>
                  <a:pt x="6872974" y="1521381"/>
                  <a:pt x="6864402" y="1505379"/>
                </a:cubicBezTo>
                <a:cubicBezTo>
                  <a:pt x="6854115" y="1485948"/>
                  <a:pt x="6871832" y="1465946"/>
                  <a:pt x="6898692" y="1465946"/>
                </a:cubicBezTo>
                <a:cubicBezTo>
                  <a:pt x="6916409" y="1465946"/>
                  <a:pt x="6921552" y="1468803"/>
                  <a:pt x="6926696" y="1480233"/>
                </a:cubicBezTo>
                <a:cubicBezTo>
                  <a:pt x="6935840" y="1499664"/>
                  <a:pt x="6935268" y="1501950"/>
                  <a:pt x="6921552" y="1519667"/>
                </a:cubicBezTo>
                <a:cubicBezTo>
                  <a:pt x="6912408" y="1531382"/>
                  <a:pt x="6902407" y="1535811"/>
                  <a:pt x="6892548" y="1533311"/>
                </a:cubicBezTo>
                <a:close/>
                <a:moveTo>
                  <a:pt x="3700762" y="1533884"/>
                </a:moveTo>
                <a:cubicBezTo>
                  <a:pt x="3692475" y="1533527"/>
                  <a:pt x="3684617" y="1528812"/>
                  <a:pt x="3677473" y="1519668"/>
                </a:cubicBezTo>
                <a:cubicBezTo>
                  <a:pt x="3663757" y="1501952"/>
                  <a:pt x="3663186" y="1499666"/>
                  <a:pt x="3672330" y="1480235"/>
                </a:cubicBezTo>
                <a:cubicBezTo>
                  <a:pt x="3678616" y="1465947"/>
                  <a:pt x="3685474" y="1463090"/>
                  <a:pt x="3711192" y="1465376"/>
                </a:cubicBezTo>
                <a:cubicBezTo>
                  <a:pt x="3740338" y="1467662"/>
                  <a:pt x="3748911" y="1500809"/>
                  <a:pt x="3726622" y="1521954"/>
                </a:cubicBezTo>
                <a:cubicBezTo>
                  <a:pt x="3717764" y="1530241"/>
                  <a:pt x="3709049" y="1534241"/>
                  <a:pt x="3700762" y="1533884"/>
                </a:cubicBezTo>
                <a:close/>
                <a:moveTo>
                  <a:pt x="5443235" y="1533884"/>
                </a:moveTo>
                <a:cubicBezTo>
                  <a:pt x="5434948" y="1534241"/>
                  <a:pt x="5426233" y="1530241"/>
                  <a:pt x="5417375" y="1521954"/>
                </a:cubicBezTo>
                <a:cubicBezTo>
                  <a:pt x="5395086" y="1500809"/>
                  <a:pt x="5403659" y="1467662"/>
                  <a:pt x="5432805" y="1465376"/>
                </a:cubicBezTo>
                <a:cubicBezTo>
                  <a:pt x="5458523" y="1463090"/>
                  <a:pt x="5465381" y="1465947"/>
                  <a:pt x="5471667" y="1480235"/>
                </a:cubicBezTo>
                <a:cubicBezTo>
                  <a:pt x="5480811" y="1499666"/>
                  <a:pt x="5480240" y="1501952"/>
                  <a:pt x="5466524" y="1519668"/>
                </a:cubicBezTo>
                <a:cubicBezTo>
                  <a:pt x="5459380" y="1528812"/>
                  <a:pt x="5451522" y="1533527"/>
                  <a:pt x="5443235" y="1533884"/>
                </a:cubicBezTo>
                <a:close/>
                <a:moveTo>
                  <a:pt x="1717716" y="1533954"/>
                </a:moveTo>
                <a:cubicBezTo>
                  <a:pt x="1712215" y="1533954"/>
                  <a:pt x="1706071" y="1531097"/>
                  <a:pt x="1698070" y="1525382"/>
                </a:cubicBezTo>
                <a:cubicBezTo>
                  <a:pt x="1683783" y="1515667"/>
                  <a:pt x="1680354" y="1484806"/>
                  <a:pt x="1692355" y="1472804"/>
                </a:cubicBezTo>
                <a:cubicBezTo>
                  <a:pt x="1704928" y="1460231"/>
                  <a:pt x="1734646" y="1464803"/>
                  <a:pt x="1744933" y="1480234"/>
                </a:cubicBezTo>
                <a:cubicBezTo>
                  <a:pt x="1755220" y="1495664"/>
                  <a:pt x="1751791" y="1507094"/>
                  <a:pt x="1733503" y="1525382"/>
                </a:cubicBezTo>
                <a:cubicBezTo>
                  <a:pt x="1728074" y="1531097"/>
                  <a:pt x="1723216" y="1533954"/>
                  <a:pt x="1717716" y="1533954"/>
                </a:cubicBezTo>
                <a:close/>
                <a:moveTo>
                  <a:pt x="7426281" y="1533954"/>
                </a:moveTo>
                <a:cubicBezTo>
                  <a:pt x="7420781" y="1533954"/>
                  <a:pt x="7415923" y="1531097"/>
                  <a:pt x="7410494" y="1525382"/>
                </a:cubicBezTo>
                <a:cubicBezTo>
                  <a:pt x="7392206" y="1507094"/>
                  <a:pt x="7388777" y="1495664"/>
                  <a:pt x="7399064" y="1480234"/>
                </a:cubicBezTo>
                <a:cubicBezTo>
                  <a:pt x="7409351" y="1464803"/>
                  <a:pt x="7439069" y="1460231"/>
                  <a:pt x="7451642" y="1472804"/>
                </a:cubicBezTo>
                <a:cubicBezTo>
                  <a:pt x="7463643" y="1484806"/>
                  <a:pt x="7460214" y="1515667"/>
                  <a:pt x="7445927" y="1525382"/>
                </a:cubicBezTo>
                <a:cubicBezTo>
                  <a:pt x="7437926" y="1531097"/>
                  <a:pt x="7431782" y="1533954"/>
                  <a:pt x="7426281" y="1533954"/>
                </a:cubicBezTo>
                <a:close/>
                <a:moveTo>
                  <a:pt x="2641156" y="1534026"/>
                </a:moveTo>
                <a:cubicBezTo>
                  <a:pt x="2633298" y="1534383"/>
                  <a:pt x="2625869" y="1531097"/>
                  <a:pt x="2619582" y="1524239"/>
                </a:cubicBezTo>
                <a:cubicBezTo>
                  <a:pt x="2608152" y="1511666"/>
                  <a:pt x="2607009" y="1482519"/>
                  <a:pt x="2616725" y="1472804"/>
                </a:cubicBezTo>
                <a:cubicBezTo>
                  <a:pt x="2628155" y="1461374"/>
                  <a:pt x="2665874" y="1464231"/>
                  <a:pt x="2672732" y="1476804"/>
                </a:cubicBezTo>
                <a:cubicBezTo>
                  <a:pt x="2681876" y="1494521"/>
                  <a:pt x="2679590" y="1508808"/>
                  <a:pt x="2665302" y="1521953"/>
                </a:cubicBezTo>
                <a:cubicBezTo>
                  <a:pt x="2657301" y="1529668"/>
                  <a:pt x="2649015" y="1533668"/>
                  <a:pt x="2641156" y="1534026"/>
                </a:cubicBezTo>
                <a:close/>
                <a:moveTo>
                  <a:pt x="6502841" y="1534026"/>
                </a:moveTo>
                <a:cubicBezTo>
                  <a:pt x="6494982" y="1533668"/>
                  <a:pt x="6486696" y="1529668"/>
                  <a:pt x="6478695" y="1521953"/>
                </a:cubicBezTo>
                <a:cubicBezTo>
                  <a:pt x="6464407" y="1508808"/>
                  <a:pt x="6462121" y="1494521"/>
                  <a:pt x="6471265" y="1476804"/>
                </a:cubicBezTo>
                <a:cubicBezTo>
                  <a:pt x="6478123" y="1464231"/>
                  <a:pt x="6515842" y="1461374"/>
                  <a:pt x="6527272" y="1472804"/>
                </a:cubicBezTo>
                <a:cubicBezTo>
                  <a:pt x="6536988" y="1482519"/>
                  <a:pt x="6535845" y="1511666"/>
                  <a:pt x="6524415" y="1524239"/>
                </a:cubicBezTo>
                <a:cubicBezTo>
                  <a:pt x="6518128" y="1531097"/>
                  <a:pt x="6510699" y="1534383"/>
                  <a:pt x="6502841" y="1534026"/>
                </a:cubicBezTo>
                <a:close/>
                <a:moveTo>
                  <a:pt x="656751" y="1534246"/>
                </a:moveTo>
                <a:cubicBezTo>
                  <a:pt x="645963" y="1534674"/>
                  <a:pt x="635392" y="1532531"/>
                  <a:pt x="631102" y="1527674"/>
                </a:cubicBezTo>
                <a:cubicBezTo>
                  <a:pt x="612244" y="1503099"/>
                  <a:pt x="617387" y="1473953"/>
                  <a:pt x="643100" y="1463094"/>
                </a:cubicBezTo>
                <a:cubicBezTo>
                  <a:pt x="658539" y="1456808"/>
                  <a:pt x="663679" y="1456808"/>
                  <a:pt x="676819" y="1463666"/>
                </a:cubicBezTo>
                <a:cubicBezTo>
                  <a:pt x="689963" y="1470524"/>
                  <a:pt x="692822" y="1475667"/>
                  <a:pt x="692822" y="1494527"/>
                </a:cubicBezTo>
                <a:cubicBezTo>
                  <a:pt x="692822" y="1507100"/>
                  <a:pt x="688821" y="1520244"/>
                  <a:pt x="683683" y="1525388"/>
                </a:cubicBezTo>
                <a:cubicBezTo>
                  <a:pt x="678536" y="1530817"/>
                  <a:pt x="667528" y="1533817"/>
                  <a:pt x="656751" y="1534246"/>
                </a:cubicBezTo>
                <a:close/>
                <a:moveTo>
                  <a:pt x="8487246" y="1534246"/>
                </a:moveTo>
                <a:cubicBezTo>
                  <a:pt x="8476469" y="1533817"/>
                  <a:pt x="8465461" y="1530817"/>
                  <a:pt x="8460314" y="1525388"/>
                </a:cubicBezTo>
                <a:cubicBezTo>
                  <a:pt x="8455176" y="1520244"/>
                  <a:pt x="8451175" y="1507100"/>
                  <a:pt x="8451175" y="1494527"/>
                </a:cubicBezTo>
                <a:cubicBezTo>
                  <a:pt x="8451175" y="1475667"/>
                  <a:pt x="8454034" y="1470524"/>
                  <a:pt x="8467178" y="1463666"/>
                </a:cubicBezTo>
                <a:cubicBezTo>
                  <a:pt x="8480318" y="1456808"/>
                  <a:pt x="8485458" y="1456808"/>
                  <a:pt x="8500897" y="1463094"/>
                </a:cubicBezTo>
                <a:cubicBezTo>
                  <a:pt x="8526610" y="1473953"/>
                  <a:pt x="8531753" y="1503099"/>
                  <a:pt x="8512895" y="1527674"/>
                </a:cubicBezTo>
                <a:cubicBezTo>
                  <a:pt x="8508605" y="1532531"/>
                  <a:pt x="8498034" y="1534674"/>
                  <a:pt x="8487246" y="1534246"/>
                </a:cubicBezTo>
                <a:close/>
                <a:moveTo>
                  <a:pt x="3570242" y="1534525"/>
                </a:moveTo>
                <a:cubicBezTo>
                  <a:pt x="3566813" y="1534525"/>
                  <a:pt x="3557669" y="1529381"/>
                  <a:pt x="3549097" y="1522523"/>
                </a:cubicBezTo>
                <a:cubicBezTo>
                  <a:pt x="3531952" y="1509379"/>
                  <a:pt x="3530237" y="1496806"/>
                  <a:pt x="3543382" y="1478518"/>
                </a:cubicBezTo>
                <a:cubicBezTo>
                  <a:pt x="3559955" y="1454515"/>
                  <a:pt x="3602818" y="1468231"/>
                  <a:pt x="3602818" y="1498520"/>
                </a:cubicBezTo>
                <a:cubicBezTo>
                  <a:pt x="3602818" y="1509950"/>
                  <a:pt x="3581101" y="1534525"/>
                  <a:pt x="3570242" y="1534525"/>
                </a:cubicBezTo>
                <a:close/>
                <a:moveTo>
                  <a:pt x="5573755" y="1534525"/>
                </a:moveTo>
                <a:cubicBezTo>
                  <a:pt x="5562896" y="1534525"/>
                  <a:pt x="5541179" y="1509950"/>
                  <a:pt x="5541179" y="1498520"/>
                </a:cubicBezTo>
                <a:cubicBezTo>
                  <a:pt x="5541179" y="1468231"/>
                  <a:pt x="5584042" y="1454515"/>
                  <a:pt x="5600615" y="1478518"/>
                </a:cubicBezTo>
                <a:cubicBezTo>
                  <a:pt x="5613760" y="1496806"/>
                  <a:pt x="5612045" y="1509379"/>
                  <a:pt x="5594900" y="1522523"/>
                </a:cubicBezTo>
                <a:cubicBezTo>
                  <a:pt x="5586328" y="1529381"/>
                  <a:pt x="5577184" y="1534525"/>
                  <a:pt x="5573755" y="1534525"/>
                </a:cubicBezTo>
                <a:close/>
                <a:moveTo>
                  <a:pt x="1848170" y="1534527"/>
                </a:moveTo>
                <a:cubicBezTo>
                  <a:pt x="1834454" y="1534527"/>
                  <a:pt x="1827024" y="1530527"/>
                  <a:pt x="1820166" y="1520240"/>
                </a:cubicBezTo>
                <a:cubicBezTo>
                  <a:pt x="1801307" y="1491665"/>
                  <a:pt x="1815594" y="1463661"/>
                  <a:pt x="1848170" y="1463661"/>
                </a:cubicBezTo>
                <a:cubicBezTo>
                  <a:pt x="1880745" y="1463661"/>
                  <a:pt x="1895033" y="1491665"/>
                  <a:pt x="1876173" y="1520240"/>
                </a:cubicBezTo>
                <a:cubicBezTo>
                  <a:pt x="1869315" y="1530527"/>
                  <a:pt x="1861886" y="1534527"/>
                  <a:pt x="1848170" y="1534527"/>
                </a:cubicBezTo>
                <a:close/>
                <a:moveTo>
                  <a:pt x="7295827" y="1534527"/>
                </a:moveTo>
                <a:cubicBezTo>
                  <a:pt x="7282111" y="1534527"/>
                  <a:pt x="7274682" y="1530527"/>
                  <a:pt x="7267824" y="1520240"/>
                </a:cubicBezTo>
                <a:cubicBezTo>
                  <a:pt x="7248964" y="1491665"/>
                  <a:pt x="7263252" y="1463661"/>
                  <a:pt x="7295827" y="1463661"/>
                </a:cubicBezTo>
                <a:cubicBezTo>
                  <a:pt x="7328403" y="1463661"/>
                  <a:pt x="7342690" y="1491665"/>
                  <a:pt x="7323831" y="1520240"/>
                </a:cubicBezTo>
                <a:cubicBezTo>
                  <a:pt x="7316973" y="1530527"/>
                  <a:pt x="7309543" y="1534527"/>
                  <a:pt x="7295827" y="1534527"/>
                </a:cubicBezTo>
                <a:close/>
                <a:moveTo>
                  <a:pt x="127873" y="1534530"/>
                </a:moveTo>
                <a:cubicBezTo>
                  <a:pt x="119296" y="1534530"/>
                  <a:pt x="107861" y="1529387"/>
                  <a:pt x="102716" y="1523672"/>
                </a:cubicBezTo>
                <a:cubicBezTo>
                  <a:pt x="87850" y="1507098"/>
                  <a:pt x="92424" y="1476809"/>
                  <a:pt x="112435" y="1465950"/>
                </a:cubicBezTo>
                <a:cubicBezTo>
                  <a:pt x="126157" y="1458521"/>
                  <a:pt x="129588" y="1458521"/>
                  <a:pt x="143881" y="1465950"/>
                </a:cubicBezTo>
                <a:cubicBezTo>
                  <a:pt x="175327" y="1483667"/>
                  <a:pt x="163321" y="1534530"/>
                  <a:pt x="127873" y="1534530"/>
                </a:cubicBezTo>
                <a:close/>
                <a:moveTo>
                  <a:pt x="9016124" y="1534530"/>
                </a:moveTo>
                <a:cubicBezTo>
                  <a:pt x="8980676" y="1534530"/>
                  <a:pt x="8968670" y="1483667"/>
                  <a:pt x="9000116" y="1465950"/>
                </a:cubicBezTo>
                <a:cubicBezTo>
                  <a:pt x="9014409" y="1458521"/>
                  <a:pt x="9017840" y="1458521"/>
                  <a:pt x="9031562" y="1465950"/>
                </a:cubicBezTo>
                <a:cubicBezTo>
                  <a:pt x="9051573" y="1476809"/>
                  <a:pt x="9056147" y="1507098"/>
                  <a:pt x="9041281" y="1523672"/>
                </a:cubicBezTo>
                <a:cubicBezTo>
                  <a:pt x="9036136" y="1529387"/>
                  <a:pt x="9024701" y="1534530"/>
                  <a:pt x="9016124" y="1534530"/>
                </a:cubicBezTo>
                <a:close/>
                <a:moveTo>
                  <a:pt x="2388347" y="1536407"/>
                </a:moveTo>
                <a:cubicBezTo>
                  <a:pt x="2380542" y="1539068"/>
                  <a:pt x="2372255" y="1539390"/>
                  <a:pt x="2364540" y="1536247"/>
                </a:cubicBezTo>
                <a:cubicBezTo>
                  <a:pt x="2351396" y="1530532"/>
                  <a:pt x="2336537" y="1509958"/>
                  <a:pt x="2335965" y="1496813"/>
                </a:cubicBezTo>
                <a:cubicBezTo>
                  <a:pt x="2335965" y="1481954"/>
                  <a:pt x="2360540" y="1454522"/>
                  <a:pt x="2374256" y="1454522"/>
                </a:cubicBezTo>
                <a:cubicBezTo>
                  <a:pt x="2385114" y="1454522"/>
                  <a:pt x="2409689" y="1469381"/>
                  <a:pt x="2417118" y="1479668"/>
                </a:cubicBezTo>
                <a:cubicBezTo>
                  <a:pt x="2430834" y="1499385"/>
                  <a:pt x="2411760" y="1528424"/>
                  <a:pt x="2388347" y="1536407"/>
                </a:cubicBezTo>
                <a:close/>
                <a:moveTo>
                  <a:pt x="6755650" y="1536407"/>
                </a:moveTo>
                <a:cubicBezTo>
                  <a:pt x="6732237" y="1528424"/>
                  <a:pt x="6713163" y="1499385"/>
                  <a:pt x="6726879" y="1479668"/>
                </a:cubicBezTo>
                <a:cubicBezTo>
                  <a:pt x="6734308" y="1469381"/>
                  <a:pt x="6758883" y="1454522"/>
                  <a:pt x="6769741" y="1454522"/>
                </a:cubicBezTo>
                <a:cubicBezTo>
                  <a:pt x="6783457" y="1454522"/>
                  <a:pt x="6808032" y="1481954"/>
                  <a:pt x="6808032" y="1496813"/>
                </a:cubicBezTo>
                <a:cubicBezTo>
                  <a:pt x="6807460" y="1509958"/>
                  <a:pt x="6792601" y="1530532"/>
                  <a:pt x="6779457" y="1536247"/>
                </a:cubicBezTo>
                <a:cubicBezTo>
                  <a:pt x="6771742" y="1539390"/>
                  <a:pt x="6763455" y="1539068"/>
                  <a:pt x="6755650" y="1536407"/>
                </a:cubicBezTo>
                <a:close/>
                <a:moveTo>
                  <a:pt x="2781400" y="1539245"/>
                </a:moveTo>
                <a:cubicBezTo>
                  <a:pt x="2773827" y="1540102"/>
                  <a:pt x="2765969" y="1539102"/>
                  <a:pt x="2758254" y="1536245"/>
                </a:cubicBezTo>
                <a:cubicBezTo>
                  <a:pt x="2746252" y="1531102"/>
                  <a:pt x="2730250" y="1510528"/>
                  <a:pt x="2729679" y="1499098"/>
                </a:cubicBezTo>
                <a:cubicBezTo>
                  <a:pt x="2729679" y="1493954"/>
                  <a:pt x="2736537" y="1481953"/>
                  <a:pt x="2744538" y="1472237"/>
                </a:cubicBezTo>
                <a:cubicBezTo>
                  <a:pt x="2761111" y="1452235"/>
                  <a:pt x="2779399" y="1449377"/>
                  <a:pt x="2801116" y="1463665"/>
                </a:cubicBezTo>
                <a:cubicBezTo>
                  <a:pt x="2820547" y="1476238"/>
                  <a:pt x="2821690" y="1517957"/>
                  <a:pt x="2802831" y="1531102"/>
                </a:cubicBezTo>
                <a:cubicBezTo>
                  <a:pt x="2796259" y="1535674"/>
                  <a:pt x="2788972" y="1538388"/>
                  <a:pt x="2781400" y="1539245"/>
                </a:cubicBezTo>
                <a:close/>
                <a:moveTo>
                  <a:pt x="6362597" y="1539245"/>
                </a:moveTo>
                <a:cubicBezTo>
                  <a:pt x="6355025" y="1538388"/>
                  <a:pt x="6347738" y="1535674"/>
                  <a:pt x="6341166" y="1531102"/>
                </a:cubicBezTo>
                <a:cubicBezTo>
                  <a:pt x="6322307" y="1517957"/>
                  <a:pt x="6323450" y="1476238"/>
                  <a:pt x="6342881" y="1463665"/>
                </a:cubicBezTo>
                <a:cubicBezTo>
                  <a:pt x="6364598" y="1449377"/>
                  <a:pt x="6382886" y="1452235"/>
                  <a:pt x="6399459" y="1472237"/>
                </a:cubicBezTo>
                <a:cubicBezTo>
                  <a:pt x="6407460" y="1481953"/>
                  <a:pt x="6414318" y="1493954"/>
                  <a:pt x="6414318" y="1499098"/>
                </a:cubicBezTo>
                <a:cubicBezTo>
                  <a:pt x="6413747" y="1510528"/>
                  <a:pt x="6397745" y="1531102"/>
                  <a:pt x="6385743" y="1536245"/>
                </a:cubicBezTo>
                <a:cubicBezTo>
                  <a:pt x="6378028" y="1539102"/>
                  <a:pt x="6370170" y="1540102"/>
                  <a:pt x="6362597" y="1539245"/>
                </a:cubicBezTo>
                <a:close/>
                <a:moveTo>
                  <a:pt x="1581123" y="1539674"/>
                </a:moveTo>
                <a:cubicBezTo>
                  <a:pt x="1577122" y="1539674"/>
                  <a:pt x="1568550" y="1537388"/>
                  <a:pt x="1562263" y="1534531"/>
                </a:cubicBezTo>
                <a:cubicBezTo>
                  <a:pt x="1537117" y="1524815"/>
                  <a:pt x="1538260" y="1472237"/>
                  <a:pt x="1563406" y="1460807"/>
                </a:cubicBezTo>
                <a:cubicBezTo>
                  <a:pt x="1589695" y="1448806"/>
                  <a:pt x="1607983" y="1455664"/>
                  <a:pt x="1622271" y="1481953"/>
                </a:cubicBezTo>
                <a:cubicBezTo>
                  <a:pt x="1635415" y="1507099"/>
                  <a:pt x="1610841" y="1541389"/>
                  <a:pt x="1581123" y="1539674"/>
                </a:cubicBezTo>
                <a:close/>
                <a:moveTo>
                  <a:pt x="7562874" y="1539674"/>
                </a:moveTo>
                <a:cubicBezTo>
                  <a:pt x="7533156" y="1541389"/>
                  <a:pt x="7508582" y="1507099"/>
                  <a:pt x="7521726" y="1481953"/>
                </a:cubicBezTo>
                <a:cubicBezTo>
                  <a:pt x="7536014" y="1455664"/>
                  <a:pt x="7554302" y="1448806"/>
                  <a:pt x="7580591" y="1460807"/>
                </a:cubicBezTo>
                <a:cubicBezTo>
                  <a:pt x="7605737" y="1472237"/>
                  <a:pt x="7606880" y="1524815"/>
                  <a:pt x="7581734" y="1534531"/>
                </a:cubicBezTo>
                <a:cubicBezTo>
                  <a:pt x="7575447" y="1537388"/>
                  <a:pt x="7566875" y="1539674"/>
                  <a:pt x="7562874" y="1539674"/>
                </a:cubicBezTo>
                <a:close/>
                <a:moveTo>
                  <a:pt x="1062048" y="1540836"/>
                </a:moveTo>
                <a:cubicBezTo>
                  <a:pt x="1052855" y="1542640"/>
                  <a:pt x="1043071" y="1541675"/>
                  <a:pt x="1033927" y="1536818"/>
                </a:cubicBezTo>
                <a:cubicBezTo>
                  <a:pt x="1025926" y="1532818"/>
                  <a:pt x="1016212" y="1520816"/>
                  <a:pt x="1012782" y="1511101"/>
                </a:cubicBezTo>
                <a:cubicBezTo>
                  <a:pt x="1007638" y="1495670"/>
                  <a:pt x="1008210" y="1489955"/>
                  <a:pt x="1016782" y="1475096"/>
                </a:cubicBezTo>
                <a:cubicBezTo>
                  <a:pt x="1036784" y="1440806"/>
                  <a:pt x="1071063" y="1443092"/>
                  <a:pt x="1095626" y="1480240"/>
                </a:cubicBezTo>
                <a:cubicBezTo>
                  <a:pt x="1111910" y="1505100"/>
                  <a:pt x="1089629" y="1535425"/>
                  <a:pt x="1062048" y="1540836"/>
                </a:cubicBezTo>
                <a:close/>
                <a:moveTo>
                  <a:pt x="8081949" y="1540836"/>
                </a:moveTo>
                <a:cubicBezTo>
                  <a:pt x="8054368" y="1535425"/>
                  <a:pt x="8032087" y="1505100"/>
                  <a:pt x="8048371" y="1480240"/>
                </a:cubicBezTo>
                <a:cubicBezTo>
                  <a:pt x="8072934" y="1443092"/>
                  <a:pt x="8107213" y="1440806"/>
                  <a:pt x="8127215" y="1475096"/>
                </a:cubicBezTo>
                <a:cubicBezTo>
                  <a:pt x="8135787" y="1489955"/>
                  <a:pt x="8136359" y="1495670"/>
                  <a:pt x="8131215" y="1511101"/>
                </a:cubicBezTo>
                <a:cubicBezTo>
                  <a:pt x="8127785" y="1520816"/>
                  <a:pt x="8118071" y="1532818"/>
                  <a:pt x="8110070" y="1536818"/>
                </a:cubicBezTo>
                <a:cubicBezTo>
                  <a:pt x="8100926" y="1541675"/>
                  <a:pt x="8091142" y="1542640"/>
                  <a:pt x="8081949" y="1540836"/>
                </a:cubicBezTo>
                <a:close/>
                <a:moveTo>
                  <a:pt x="2906770" y="1542105"/>
                </a:moveTo>
                <a:cubicBezTo>
                  <a:pt x="2901912" y="1541534"/>
                  <a:pt x="2896340" y="1539391"/>
                  <a:pt x="2888910" y="1535676"/>
                </a:cubicBezTo>
                <a:cubicBezTo>
                  <a:pt x="2871765" y="1527104"/>
                  <a:pt x="2869479" y="1523103"/>
                  <a:pt x="2867765" y="1499672"/>
                </a:cubicBezTo>
                <a:cubicBezTo>
                  <a:pt x="2866050" y="1474526"/>
                  <a:pt x="2867193" y="1472240"/>
                  <a:pt x="2885481" y="1460810"/>
                </a:cubicBezTo>
                <a:cubicBezTo>
                  <a:pt x="2910627" y="1445379"/>
                  <a:pt x="2913485" y="1445951"/>
                  <a:pt x="2934630" y="1463667"/>
                </a:cubicBezTo>
                <a:cubicBezTo>
                  <a:pt x="2963777" y="1488242"/>
                  <a:pt x="2958062" y="1519674"/>
                  <a:pt x="2920343" y="1539105"/>
                </a:cubicBezTo>
                <a:cubicBezTo>
                  <a:pt x="2915771" y="1541677"/>
                  <a:pt x="2911628" y="1542677"/>
                  <a:pt x="2906770" y="1542105"/>
                </a:cubicBezTo>
                <a:close/>
                <a:moveTo>
                  <a:pt x="6237227" y="1542105"/>
                </a:moveTo>
                <a:cubicBezTo>
                  <a:pt x="6232369" y="1542677"/>
                  <a:pt x="6228226" y="1541677"/>
                  <a:pt x="6223654" y="1539105"/>
                </a:cubicBezTo>
                <a:cubicBezTo>
                  <a:pt x="6185935" y="1519674"/>
                  <a:pt x="6180220" y="1488242"/>
                  <a:pt x="6209367" y="1463667"/>
                </a:cubicBezTo>
                <a:cubicBezTo>
                  <a:pt x="6230512" y="1445951"/>
                  <a:pt x="6233370" y="1445379"/>
                  <a:pt x="6258516" y="1460810"/>
                </a:cubicBezTo>
                <a:cubicBezTo>
                  <a:pt x="6276804" y="1472240"/>
                  <a:pt x="6277947" y="1474526"/>
                  <a:pt x="6276232" y="1499672"/>
                </a:cubicBezTo>
                <a:cubicBezTo>
                  <a:pt x="6274518" y="1523103"/>
                  <a:pt x="6272232" y="1527104"/>
                  <a:pt x="6255087" y="1535676"/>
                </a:cubicBezTo>
                <a:cubicBezTo>
                  <a:pt x="6247657" y="1539391"/>
                  <a:pt x="6242085" y="1541534"/>
                  <a:pt x="6237227" y="1542105"/>
                </a:cubicBezTo>
                <a:close/>
                <a:moveTo>
                  <a:pt x="4368374" y="1544817"/>
                </a:moveTo>
                <a:cubicBezTo>
                  <a:pt x="4363374" y="1545246"/>
                  <a:pt x="4358230" y="1542817"/>
                  <a:pt x="4346800" y="1537960"/>
                </a:cubicBezTo>
                <a:cubicBezTo>
                  <a:pt x="4326797" y="1529387"/>
                  <a:pt x="4321653" y="1519672"/>
                  <a:pt x="4321653" y="1491668"/>
                </a:cubicBezTo>
                <a:cubicBezTo>
                  <a:pt x="4321653" y="1476238"/>
                  <a:pt x="4325082" y="1470523"/>
                  <a:pt x="4341085" y="1460807"/>
                </a:cubicBezTo>
                <a:cubicBezTo>
                  <a:pt x="4365659" y="1445377"/>
                  <a:pt x="4376518" y="1445948"/>
                  <a:pt x="4393663" y="1461950"/>
                </a:cubicBezTo>
                <a:cubicBezTo>
                  <a:pt x="4403950" y="1471094"/>
                  <a:pt x="4407379" y="1480810"/>
                  <a:pt x="4407379" y="1499098"/>
                </a:cubicBezTo>
                <a:cubicBezTo>
                  <a:pt x="4407379" y="1520243"/>
                  <a:pt x="4405093" y="1524815"/>
                  <a:pt x="4389091" y="1534531"/>
                </a:cubicBezTo>
                <a:cubicBezTo>
                  <a:pt x="4378233" y="1541103"/>
                  <a:pt x="4373375" y="1544389"/>
                  <a:pt x="4368374" y="1544817"/>
                </a:cubicBezTo>
                <a:close/>
                <a:moveTo>
                  <a:pt x="4775623" y="1544817"/>
                </a:moveTo>
                <a:cubicBezTo>
                  <a:pt x="4770622" y="1544389"/>
                  <a:pt x="4765764" y="1541103"/>
                  <a:pt x="4754906" y="1534531"/>
                </a:cubicBezTo>
                <a:cubicBezTo>
                  <a:pt x="4738904" y="1524815"/>
                  <a:pt x="4736618" y="1520243"/>
                  <a:pt x="4736618" y="1499098"/>
                </a:cubicBezTo>
                <a:cubicBezTo>
                  <a:pt x="4736618" y="1480810"/>
                  <a:pt x="4740047" y="1471094"/>
                  <a:pt x="4750334" y="1461950"/>
                </a:cubicBezTo>
                <a:cubicBezTo>
                  <a:pt x="4767479" y="1445948"/>
                  <a:pt x="4778338" y="1445377"/>
                  <a:pt x="4802912" y="1460807"/>
                </a:cubicBezTo>
                <a:cubicBezTo>
                  <a:pt x="4818915" y="1470523"/>
                  <a:pt x="4822344" y="1476238"/>
                  <a:pt x="4822344" y="1491668"/>
                </a:cubicBezTo>
                <a:cubicBezTo>
                  <a:pt x="4822344" y="1519672"/>
                  <a:pt x="4817200" y="1529387"/>
                  <a:pt x="4797197" y="1537960"/>
                </a:cubicBezTo>
                <a:cubicBezTo>
                  <a:pt x="4785767" y="1542817"/>
                  <a:pt x="4780623" y="1545246"/>
                  <a:pt x="4775623" y="1544817"/>
                </a:cubicBezTo>
                <a:close/>
                <a:moveTo>
                  <a:pt x="4493817" y="1545175"/>
                </a:moveTo>
                <a:cubicBezTo>
                  <a:pt x="4484887" y="1544960"/>
                  <a:pt x="4477172" y="1540531"/>
                  <a:pt x="4467742" y="1531673"/>
                </a:cubicBezTo>
                <a:cubicBezTo>
                  <a:pt x="4447739" y="1513385"/>
                  <a:pt x="4447168" y="1482524"/>
                  <a:pt x="4467170" y="1463093"/>
                </a:cubicBezTo>
                <a:cubicBezTo>
                  <a:pt x="4483744" y="1445948"/>
                  <a:pt x="4503746" y="1444805"/>
                  <a:pt x="4523177" y="1460236"/>
                </a:cubicBezTo>
                <a:cubicBezTo>
                  <a:pt x="4531178" y="1466522"/>
                  <a:pt x="4540322" y="1471666"/>
                  <a:pt x="4543751" y="1471666"/>
                </a:cubicBezTo>
                <a:cubicBezTo>
                  <a:pt x="4547180" y="1471666"/>
                  <a:pt x="4550038" y="1481953"/>
                  <a:pt x="4550038" y="1496240"/>
                </a:cubicBezTo>
                <a:cubicBezTo>
                  <a:pt x="4550038" y="1517957"/>
                  <a:pt x="4548323" y="1521386"/>
                  <a:pt x="4527178" y="1533388"/>
                </a:cubicBezTo>
                <a:cubicBezTo>
                  <a:pt x="4512891" y="1541389"/>
                  <a:pt x="4502746" y="1545389"/>
                  <a:pt x="4493817" y="1545175"/>
                </a:cubicBezTo>
                <a:close/>
                <a:moveTo>
                  <a:pt x="4650180" y="1545175"/>
                </a:moveTo>
                <a:cubicBezTo>
                  <a:pt x="4641251" y="1545389"/>
                  <a:pt x="4631106" y="1541389"/>
                  <a:pt x="4616819" y="1533388"/>
                </a:cubicBezTo>
                <a:cubicBezTo>
                  <a:pt x="4595674" y="1521386"/>
                  <a:pt x="4593959" y="1517957"/>
                  <a:pt x="4593959" y="1496240"/>
                </a:cubicBezTo>
                <a:cubicBezTo>
                  <a:pt x="4593959" y="1481953"/>
                  <a:pt x="4596817" y="1471666"/>
                  <a:pt x="4600246" y="1471666"/>
                </a:cubicBezTo>
                <a:cubicBezTo>
                  <a:pt x="4603675" y="1471666"/>
                  <a:pt x="4612819" y="1466522"/>
                  <a:pt x="4620820" y="1460236"/>
                </a:cubicBezTo>
                <a:cubicBezTo>
                  <a:pt x="4640251" y="1444805"/>
                  <a:pt x="4660253" y="1445948"/>
                  <a:pt x="4676827" y="1463093"/>
                </a:cubicBezTo>
                <a:cubicBezTo>
                  <a:pt x="4696829" y="1482524"/>
                  <a:pt x="4696258" y="1513385"/>
                  <a:pt x="4676255" y="1531673"/>
                </a:cubicBezTo>
                <a:cubicBezTo>
                  <a:pt x="4666825" y="1540531"/>
                  <a:pt x="4659110" y="1544960"/>
                  <a:pt x="4650180" y="1545175"/>
                </a:cubicBezTo>
                <a:close/>
                <a:moveTo>
                  <a:pt x="259132" y="1545960"/>
                </a:moveTo>
                <a:cubicBezTo>
                  <a:pt x="257419" y="1545960"/>
                  <a:pt x="247707" y="1540816"/>
                  <a:pt x="237996" y="1534530"/>
                </a:cubicBezTo>
                <a:cubicBezTo>
                  <a:pt x="205992" y="1515670"/>
                  <a:pt x="207136" y="1477951"/>
                  <a:pt x="239138" y="1456806"/>
                </a:cubicBezTo>
                <a:cubicBezTo>
                  <a:pt x="253419" y="1447662"/>
                  <a:pt x="255704" y="1447662"/>
                  <a:pt x="273984" y="1456234"/>
                </a:cubicBezTo>
                <a:cubicBezTo>
                  <a:pt x="309972" y="1473951"/>
                  <a:pt x="313401" y="1514527"/>
                  <a:pt x="280269" y="1534530"/>
                </a:cubicBezTo>
                <a:cubicBezTo>
                  <a:pt x="270556" y="1540816"/>
                  <a:pt x="260846" y="1545960"/>
                  <a:pt x="259132" y="1545960"/>
                </a:cubicBezTo>
                <a:close/>
                <a:moveTo>
                  <a:pt x="8884865" y="1545960"/>
                </a:moveTo>
                <a:cubicBezTo>
                  <a:pt x="8883151" y="1545960"/>
                  <a:pt x="8873441" y="1540816"/>
                  <a:pt x="8863728" y="1534530"/>
                </a:cubicBezTo>
                <a:cubicBezTo>
                  <a:pt x="8830596" y="1514527"/>
                  <a:pt x="8834025" y="1473951"/>
                  <a:pt x="8870013" y="1456234"/>
                </a:cubicBezTo>
                <a:cubicBezTo>
                  <a:pt x="8888293" y="1447662"/>
                  <a:pt x="8890578" y="1447662"/>
                  <a:pt x="8904859" y="1456806"/>
                </a:cubicBezTo>
                <a:cubicBezTo>
                  <a:pt x="8936861" y="1477951"/>
                  <a:pt x="8938005" y="1515670"/>
                  <a:pt x="8906001" y="1534530"/>
                </a:cubicBezTo>
                <a:cubicBezTo>
                  <a:pt x="8896290" y="1540816"/>
                  <a:pt x="8886578" y="1545960"/>
                  <a:pt x="8884865" y="1545960"/>
                </a:cubicBezTo>
                <a:close/>
                <a:moveTo>
                  <a:pt x="921563" y="1636005"/>
                </a:moveTo>
                <a:cubicBezTo>
                  <a:pt x="918136" y="1637148"/>
                  <a:pt x="915281" y="1633719"/>
                  <a:pt x="915281" y="1628575"/>
                </a:cubicBezTo>
                <a:cubicBezTo>
                  <a:pt x="915281" y="1623432"/>
                  <a:pt x="918136" y="1620003"/>
                  <a:pt x="921563" y="1621146"/>
                </a:cubicBezTo>
                <a:cubicBezTo>
                  <a:pt x="924994" y="1622289"/>
                  <a:pt x="927843" y="1625718"/>
                  <a:pt x="927843" y="1628575"/>
                </a:cubicBezTo>
                <a:cubicBezTo>
                  <a:pt x="927843" y="1631433"/>
                  <a:pt x="924994" y="1634862"/>
                  <a:pt x="921563" y="1636005"/>
                </a:cubicBezTo>
                <a:close/>
                <a:moveTo>
                  <a:pt x="8222434" y="1636005"/>
                </a:moveTo>
                <a:cubicBezTo>
                  <a:pt x="8219003" y="1634862"/>
                  <a:pt x="8216154" y="1631433"/>
                  <a:pt x="8216154" y="1628575"/>
                </a:cubicBezTo>
                <a:cubicBezTo>
                  <a:pt x="8216154" y="1625718"/>
                  <a:pt x="8219003" y="1622289"/>
                  <a:pt x="8222434" y="1621146"/>
                </a:cubicBezTo>
                <a:cubicBezTo>
                  <a:pt x="8225861" y="1620003"/>
                  <a:pt x="8228716" y="1623432"/>
                  <a:pt x="8228716" y="1628575"/>
                </a:cubicBezTo>
                <a:cubicBezTo>
                  <a:pt x="8228716" y="1633719"/>
                  <a:pt x="8225861" y="1637148"/>
                  <a:pt x="8222434" y="1636005"/>
                </a:cubicBezTo>
                <a:close/>
                <a:moveTo>
                  <a:pt x="3573099" y="1636932"/>
                </a:moveTo>
                <a:cubicBezTo>
                  <a:pt x="3569241" y="1638004"/>
                  <a:pt x="3564526" y="1637147"/>
                  <a:pt x="3561097" y="1633718"/>
                </a:cubicBezTo>
                <a:cubicBezTo>
                  <a:pt x="3555954" y="1628003"/>
                  <a:pt x="3562240" y="1620002"/>
                  <a:pt x="3571956" y="1620002"/>
                </a:cubicBezTo>
                <a:cubicBezTo>
                  <a:pt x="3576528" y="1620002"/>
                  <a:pt x="3579957" y="1624003"/>
                  <a:pt x="3579957" y="1628575"/>
                </a:cubicBezTo>
                <a:cubicBezTo>
                  <a:pt x="3579957" y="1632861"/>
                  <a:pt x="3576957" y="1635861"/>
                  <a:pt x="3573099" y="1636932"/>
                </a:cubicBezTo>
                <a:close/>
                <a:moveTo>
                  <a:pt x="5570898" y="1636932"/>
                </a:moveTo>
                <a:cubicBezTo>
                  <a:pt x="5567040" y="1635861"/>
                  <a:pt x="5564040" y="1632861"/>
                  <a:pt x="5564040" y="1628575"/>
                </a:cubicBezTo>
                <a:cubicBezTo>
                  <a:pt x="5564040" y="1624003"/>
                  <a:pt x="5567469" y="1620002"/>
                  <a:pt x="5572041" y="1620002"/>
                </a:cubicBezTo>
                <a:cubicBezTo>
                  <a:pt x="5581757" y="1620002"/>
                  <a:pt x="5588043" y="1628003"/>
                  <a:pt x="5582900" y="1633718"/>
                </a:cubicBezTo>
                <a:cubicBezTo>
                  <a:pt x="5579471" y="1637147"/>
                  <a:pt x="5574756" y="1638004"/>
                  <a:pt x="5570898" y="1636932"/>
                </a:cubicBezTo>
                <a:close/>
                <a:moveTo>
                  <a:pt x="0" y="1636991"/>
                </a:moveTo>
                <a:lnTo>
                  <a:pt x="0" y="1622917"/>
                </a:lnTo>
                <a:lnTo>
                  <a:pt x="2030" y="1622930"/>
                </a:lnTo>
                <a:cubicBezTo>
                  <a:pt x="5460" y="1624716"/>
                  <a:pt x="8031" y="1628002"/>
                  <a:pt x="8031" y="1632002"/>
                </a:cubicBezTo>
                <a:close/>
                <a:moveTo>
                  <a:pt x="9143999" y="1636992"/>
                </a:moveTo>
                <a:lnTo>
                  <a:pt x="9135966" y="1632002"/>
                </a:lnTo>
                <a:cubicBezTo>
                  <a:pt x="9135966" y="1628002"/>
                  <a:pt x="9138537" y="1624716"/>
                  <a:pt x="9141967" y="1622930"/>
                </a:cubicBezTo>
                <a:lnTo>
                  <a:pt x="9143999" y="1622917"/>
                </a:lnTo>
                <a:close/>
                <a:moveTo>
                  <a:pt x="1717220" y="1637145"/>
                </a:moveTo>
                <a:cubicBezTo>
                  <a:pt x="1712791" y="1637145"/>
                  <a:pt x="1707790" y="1635431"/>
                  <a:pt x="1705504" y="1632002"/>
                </a:cubicBezTo>
                <a:cubicBezTo>
                  <a:pt x="1703790" y="1629145"/>
                  <a:pt x="1704933" y="1625144"/>
                  <a:pt x="1708362" y="1622858"/>
                </a:cubicBezTo>
                <a:cubicBezTo>
                  <a:pt x="1715220" y="1618858"/>
                  <a:pt x="1725507" y="1624001"/>
                  <a:pt x="1725507" y="1632002"/>
                </a:cubicBezTo>
                <a:cubicBezTo>
                  <a:pt x="1725507" y="1635431"/>
                  <a:pt x="1721649" y="1637145"/>
                  <a:pt x="1717220" y="1637145"/>
                </a:cubicBezTo>
                <a:close/>
                <a:moveTo>
                  <a:pt x="7426777" y="1637145"/>
                </a:moveTo>
                <a:cubicBezTo>
                  <a:pt x="7422348" y="1637145"/>
                  <a:pt x="7418490" y="1635431"/>
                  <a:pt x="7418490" y="1632002"/>
                </a:cubicBezTo>
                <a:cubicBezTo>
                  <a:pt x="7418490" y="1624001"/>
                  <a:pt x="7428777" y="1618858"/>
                  <a:pt x="7435635" y="1622858"/>
                </a:cubicBezTo>
                <a:cubicBezTo>
                  <a:pt x="7439064" y="1625144"/>
                  <a:pt x="7440207" y="1629145"/>
                  <a:pt x="7438493" y="1632002"/>
                </a:cubicBezTo>
                <a:cubicBezTo>
                  <a:pt x="7436207" y="1635431"/>
                  <a:pt x="7431206" y="1637145"/>
                  <a:pt x="7426777" y="1637145"/>
                </a:cubicBezTo>
                <a:close/>
                <a:moveTo>
                  <a:pt x="1982261" y="1637147"/>
                </a:moveTo>
                <a:cubicBezTo>
                  <a:pt x="1979404" y="1637147"/>
                  <a:pt x="1975975" y="1634861"/>
                  <a:pt x="1973689" y="1632004"/>
                </a:cubicBezTo>
                <a:cubicBezTo>
                  <a:pt x="1969688" y="1625146"/>
                  <a:pt x="1980547" y="1618288"/>
                  <a:pt x="1987976" y="1622860"/>
                </a:cubicBezTo>
                <a:cubicBezTo>
                  <a:pt x="1994263" y="1626860"/>
                  <a:pt x="1990262" y="1637147"/>
                  <a:pt x="1982261" y="1637147"/>
                </a:cubicBezTo>
                <a:close/>
                <a:moveTo>
                  <a:pt x="7161736" y="1637147"/>
                </a:moveTo>
                <a:cubicBezTo>
                  <a:pt x="7153735" y="1637147"/>
                  <a:pt x="7149734" y="1626860"/>
                  <a:pt x="7156021" y="1622860"/>
                </a:cubicBezTo>
                <a:cubicBezTo>
                  <a:pt x="7163450" y="1618288"/>
                  <a:pt x="7174309" y="1625146"/>
                  <a:pt x="7170308" y="1632004"/>
                </a:cubicBezTo>
                <a:cubicBezTo>
                  <a:pt x="7168022" y="1634861"/>
                  <a:pt x="7164593" y="1637147"/>
                  <a:pt x="7161736" y="1637147"/>
                </a:cubicBezTo>
                <a:close/>
                <a:moveTo>
                  <a:pt x="1454747" y="1640572"/>
                </a:moveTo>
                <a:cubicBezTo>
                  <a:pt x="1451318" y="1642429"/>
                  <a:pt x="1447317" y="1642286"/>
                  <a:pt x="1444174" y="1639429"/>
                </a:cubicBezTo>
                <a:cubicBezTo>
                  <a:pt x="1436173" y="1630857"/>
                  <a:pt x="1440745" y="1619998"/>
                  <a:pt x="1452175" y="1619998"/>
                </a:cubicBezTo>
                <a:cubicBezTo>
                  <a:pt x="1460176" y="1619998"/>
                  <a:pt x="1463033" y="1622856"/>
                  <a:pt x="1461890" y="1629714"/>
                </a:cubicBezTo>
                <a:cubicBezTo>
                  <a:pt x="1461033" y="1634857"/>
                  <a:pt x="1458176" y="1638715"/>
                  <a:pt x="1454747" y="1640572"/>
                </a:cubicBezTo>
                <a:close/>
                <a:moveTo>
                  <a:pt x="3440435" y="1640572"/>
                </a:moveTo>
                <a:cubicBezTo>
                  <a:pt x="3437006" y="1642429"/>
                  <a:pt x="3433005" y="1642286"/>
                  <a:pt x="3429862" y="1639429"/>
                </a:cubicBezTo>
                <a:cubicBezTo>
                  <a:pt x="3421861" y="1630857"/>
                  <a:pt x="3426433" y="1619998"/>
                  <a:pt x="3437863" y="1619998"/>
                </a:cubicBezTo>
                <a:cubicBezTo>
                  <a:pt x="3445864" y="1619998"/>
                  <a:pt x="3448721" y="1622856"/>
                  <a:pt x="3447578" y="1629714"/>
                </a:cubicBezTo>
                <a:cubicBezTo>
                  <a:pt x="3446721" y="1634857"/>
                  <a:pt x="3443864" y="1638715"/>
                  <a:pt x="3440435" y="1640572"/>
                </a:cubicBezTo>
                <a:close/>
                <a:moveTo>
                  <a:pt x="5703562" y="1640572"/>
                </a:moveTo>
                <a:cubicBezTo>
                  <a:pt x="5700133" y="1638715"/>
                  <a:pt x="5697276" y="1634857"/>
                  <a:pt x="5696419" y="1629714"/>
                </a:cubicBezTo>
                <a:cubicBezTo>
                  <a:pt x="5695276" y="1622856"/>
                  <a:pt x="5698133" y="1619998"/>
                  <a:pt x="5706134" y="1619998"/>
                </a:cubicBezTo>
                <a:cubicBezTo>
                  <a:pt x="5717564" y="1619998"/>
                  <a:pt x="5722136" y="1630857"/>
                  <a:pt x="5714135" y="1639429"/>
                </a:cubicBezTo>
                <a:cubicBezTo>
                  <a:pt x="5710992" y="1642286"/>
                  <a:pt x="5706991" y="1642429"/>
                  <a:pt x="5703562" y="1640572"/>
                </a:cubicBezTo>
                <a:close/>
                <a:moveTo>
                  <a:pt x="7689250" y="1640572"/>
                </a:moveTo>
                <a:cubicBezTo>
                  <a:pt x="7685821" y="1638715"/>
                  <a:pt x="7682964" y="1634857"/>
                  <a:pt x="7682107" y="1629714"/>
                </a:cubicBezTo>
                <a:cubicBezTo>
                  <a:pt x="7680964" y="1622856"/>
                  <a:pt x="7683821" y="1619998"/>
                  <a:pt x="7691822" y="1619998"/>
                </a:cubicBezTo>
                <a:cubicBezTo>
                  <a:pt x="7703252" y="1619998"/>
                  <a:pt x="7707824" y="1630857"/>
                  <a:pt x="7699823" y="1639429"/>
                </a:cubicBezTo>
                <a:cubicBezTo>
                  <a:pt x="7696680" y="1642286"/>
                  <a:pt x="7692679" y="1642429"/>
                  <a:pt x="7689250" y="1640572"/>
                </a:cubicBezTo>
                <a:close/>
                <a:moveTo>
                  <a:pt x="3046301" y="1646072"/>
                </a:moveTo>
                <a:cubicBezTo>
                  <a:pt x="3042443" y="1647287"/>
                  <a:pt x="3037300" y="1646001"/>
                  <a:pt x="3031013" y="1642286"/>
                </a:cubicBezTo>
                <a:cubicBezTo>
                  <a:pt x="3017297" y="1634285"/>
                  <a:pt x="3017868" y="1621712"/>
                  <a:pt x="3032727" y="1617140"/>
                </a:cubicBezTo>
                <a:cubicBezTo>
                  <a:pt x="3047015" y="1612568"/>
                  <a:pt x="3056730" y="1620569"/>
                  <a:pt x="3053873" y="1634857"/>
                </a:cubicBezTo>
                <a:cubicBezTo>
                  <a:pt x="3052730" y="1641143"/>
                  <a:pt x="3050159" y="1644858"/>
                  <a:pt x="3046301" y="1646072"/>
                </a:cubicBezTo>
                <a:close/>
                <a:moveTo>
                  <a:pt x="6097696" y="1646072"/>
                </a:moveTo>
                <a:cubicBezTo>
                  <a:pt x="6093838" y="1644858"/>
                  <a:pt x="6091267" y="1641143"/>
                  <a:pt x="6090124" y="1634857"/>
                </a:cubicBezTo>
                <a:cubicBezTo>
                  <a:pt x="6087267" y="1620569"/>
                  <a:pt x="6096982" y="1612568"/>
                  <a:pt x="6111270" y="1617140"/>
                </a:cubicBezTo>
                <a:cubicBezTo>
                  <a:pt x="6126129" y="1621712"/>
                  <a:pt x="6126700" y="1634285"/>
                  <a:pt x="6112984" y="1642286"/>
                </a:cubicBezTo>
                <a:cubicBezTo>
                  <a:pt x="6106697" y="1646001"/>
                  <a:pt x="6101554" y="1647287"/>
                  <a:pt x="6097696" y="1646072"/>
                </a:cubicBezTo>
                <a:close/>
                <a:moveTo>
                  <a:pt x="134811" y="1646212"/>
                </a:moveTo>
                <a:cubicBezTo>
                  <a:pt x="130308" y="1648427"/>
                  <a:pt x="124162" y="1647712"/>
                  <a:pt x="117587" y="1643426"/>
                </a:cubicBezTo>
                <a:cubicBezTo>
                  <a:pt x="104436" y="1635425"/>
                  <a:pt x="111870" y="1617137"/>
                  <a:pt x="127878" y="1617137"/>
                </a:cubicBezTo>
                <a:cubicBezTo>
                  <a:pt x="139314" y="1617137"/>
                  <a:pt x="142172" y="1619995"/>
                  <a:pt x="142172" y="1631425"/>
                </a:cubicBezTo>
                <a:cubicBezTo>
                  <a:pt x="142172" y="1638854"/>
                  <a:pt x="139314" y="1643998"/>
                  <a:pt x="134811" y="1646212"/>
                </a:cubicBezTo>
                <a:close/>
                <a:moveTo>
                  <a:pt x="9009186" y="1646212"/>
                </a:moveTo>
                <a:cubicBezTo>
                  <a:pt x="9004683" y="1643998"/>
                  <a:pt x="9001825" y="1638854"/>
                  <a:pt x="9001825" y="1631425"/>
                </a:cubicBezTo>
                <a:cubicBezTo>
                  <a:pt x="9001825" y="1619995"/>
                  <a:pt x="9004683" y="1617137"/>
                  <a:pt x="9016119" y="1617137"/>
                </a:cubicBezTo>
                <a:cubicBezTo>
                  <a:pt x="9032127" y="1617137"/>
                  <a:pt x="9039561" y="1635425"/>
                  <a:pt x="9026410" y="1643426"/>
                </a:cubicBezTo>
                <a:cubicBezTo>
                  <a:pt x="9019835" y="1647712"/>
                  <a:pt x="9013689" y="1648427"/>
                  <a:pt x="9009186" y="1646212"/>
                </a:cubicBezTo>
                <a:close/>
                <a:moveTo>
                  <a:pt x="2514784" y="1646500"/>
                </a:moveTo>
                <a:cubicBezTo>
                  <a:pt x="2510498" y="1647715"/>
                  <a:pt x="2504926" y="1645429"/>
                  <a:pt x="2498639" y="1639428"/>
                </a:cubicBezTo>
                <a:cubicBezTo>
                  <a:pt x="2490066" y="1630856"/>
                  <a:pt x="2490066" y="1628570"/>
                  <a:pt x="2498067" y="1621140"/>
                </a:cubicBezTo>
                <a:cubicBezTo>
                  <a:pt x="2509497" y="1609710"/>
                  <a:pt x="2525499" y="1616568"/>
                  <a:pt x="2523213" y="1632570"/>
                </a:cubicBezTo>
                <a:cubicBezTo>
                  <a:pt x="2522070" y="1640571"/>
                  <a:pt x="2519070" y="1645286"/>
                  <a:pt x="2514784" y="1646500"/>
                </a:cubicBezTo>
                <a:close/>
                <a:moveTo>
                  <a:pt x="6629213" y="1646500"/>
                </a:moveTo>
                <a:cubicBezTo>
                  <a:pt x="6624927" y="1645286"/>
                  <a:pt x="6621927" y="1640571"/>
                  <a:pt x="6620784" y="1632570"/>
                </a:cubicBezTo>
                <a:cubicBezTo>
                  <a:pt x="6618498" y="1616568"/>
                  <a:pt x="6634500" y="1609710"/>
                  <a:pt x="6645930" y="1621140"/>
                </a:cubicBezTo>
                <a:cubicBezTo>
                  <a:pt x="6653931" y="1628570"/>
                  <a:pt x="6653931" y="1630856"/>
                  <a:pt x="6645358" y="1639428"/>
                </a:cubicBezTo>
                <a:cubicBezTo>
                  <a:pt x="6639071" y="1645429"/>
                  <a:pt x="6633499" y="1647715"/>
                  <a:pt x="6629213" y="1646500"/>
                </a:cubicBezTo>
                <a:close/>
                <a:moveTo>
                  <a:pt x="3172529" y="1647214"/>
                </a:moveTo>
                <a:cubicBezTo>
                  <a:pt x="3166957" y="1648143"/>
                  <a:pt x="3161956" y="1646000"/>
                  <a:pt x="3159955" y="1640571"/>
                </a:cubicBezTo>
                <a:cubicBezTo>
                  <a:pt x="3151954" y="1619997"/>
                  <a:pt x="3167385" y="1607995"/>
                  <a:pt x="3186244" y="1619997"/>
                </a:cubicBezTo>
                <a:cubicBezTo>
                  <a:pt x="3193102" y="1623997"/>
                  <a:pt x="3193102" y="1627426"/>
                  <a:pt x="3188530" y="1635427"/>
                </a:cubicBezTo>
                <a:cubicBezTo>
                  <a:pt x="3184244" y="1642285"/>
                  <a:pt x="3178101" y="1646285"/>
                  <a:pt x="3172529" y="1647214"/>
                </a:cubicBezTo>
                <a:close/>
                <a:moveTo>
                  <a:pt x="5971468" y="1647214"/>
                </a:moveTo>
                <a:cubicBezTo>
                  <a:pt x="5965896" y="1646285"/>
                  <a:pt x="5959753" y="1642285"/>
                  <a:pt x="5955467" y="1635427"/>
                </a:cubicBezTo>
                <a:cubicBezTo>
                  <a:pt x="5950895" y="1627426"/>
                  <a:pt x="5950895" y="1623997"/>
                  <a:pt x="5957753" y="1619997"/>
                </a:cubicBezTo>
                <a:cubicBezTo>
                  <a:pt x="5976612" y="1607995"/>
                  <a:pt x="5992043" y="1619997"/>
                  <a:pt x="5984042" y="1640571"/>
                </a:cubicBezTo>
                <a:cubicBezTo>
                  <a:pt x="5982041" y="1646000"/>
                  <a:pt x="5977040" y="1648143"/>
                  <a:pt x="5971468" y="1647214"/>
                </a:cubicBezTo>
                <a:close/>
                <a:moveTo>
                  <a:pt x="4100330" y="1647432"/>
                </a:moveTo>
                <a:cubicBezTo>
                  <a:pt x="4092329" y="1648575"/>
                  <a:pt x="4086042" y="1645718"/>
                  <a:pt x="4083756" y="1639431"/>
                </a:cubicBezTo>
                <a:cubicBezTo>
                  <a:pt x="4079184" y="1626858"/>
                  <a:pt x="4088900" y="1611428"/>
                  <a:pt x="4102616" y="1611428"/>
                </a:cubicBezTo>
                <a:cubicBezTo>
                  <a:pt x="4119761" y="1611428"/>
                  <a:pt x="4118046" y="1645146"/>
                  <a:pt x="4100330" y="1647432"/>
                </a:cubicBezTo>
                <a:close/>
                <a:moveTo>
                  <a:pt x="5043667" y="1647432"/>
                </a:moveTo>
                <a:cubicBezTo>
                  <a:pt x="5025951" y="1645146"/>
                  <a:pt x="5024236" y="1611428"/>
                  <a:pt x="5041381" y="1611428"/>
                </a:cubicBezTo>
                <a:cubicBezTo>
                  <a:pt x="5055097" y="1611428"/>
                  <a:pt x="5064813" y="1626858"/>
                  <a:pt x="5060241" y="1639431"/>
                </a:cubicBezTo>
                <a:cubicBezTo>
                  <a:pt x="5057955" y="1645718"/>
                  <a:pt x="5051668" y="1648575"/>
                  <a:pt x="5043667" y="1647432"/>
                </a:cubicBezTo>
                <a:close/>
                <a:moveTo>
                  <a:pt x="2112070" y="1647928"/>
                </a:moveTo>
                <a:cubicBezTo>
                  <a:pt x="2108926" y="1647428"/>
                  <a:pt x="2106069" y="1644857"/>
                  <a:pt x="2102068" y="1639999"/>
                </a:cubicBezTo>
                <a:cubicBezTo>
                  <a:pt x="2091781" y="1627998"/>
                  <a:pt x="2099211" y="1613139"/>
                  <a:pt x="2114641" y="1615425"/>
                </a:cubicBezTo>
                <a:cubicBezTo>
                  <a:pt x="2129500" y="1617139"/>
                  <a:pt x="2135787" y="1635999"/>
                  <a:pt x="2123785" y="1643428"/>
                </a:cubicBezTo>
                <a:cubicBezTo>
                  <a:pt x="2118642" y="1646857"/>
                  <a:pt x="2115213" y="1648428"/>
                  <a:pt x="2112070" y="1647928"/>
                </a:cubicBezTo>
                <a:close/>
                <a:moveTo>
                  <a:pt x="7031927" y="1647928"/>
                </a:moveTo>
                <a:cubicBezTo>
                  <a:pt x="7028784" y="1648428"/>
                  <a:pt x="7025355" y="1646857"/>
                  <a:pt x="7020212" y="1643428"/>
                </a:cubicBezTo>
                <a:cubicBezTo>
                  <a:pt x="7008210" y="1635999"/>
                  <a:pt x="7014497" y="1617139"/>
                  <a:pt x="7029356" y="1615425"/>
                </a:cubicBezTo>
                <a:cubicBezTo>
                  <a:pt x="7044786" y="1613139"/>
                  <a:pt x="7052216" y="1627998"/>
                  <a:pt x="7041929" y="1639999"/>
                </a:cubicBezTo>
                <a:cubicBezTo>
                  <a:pt x="7037928" y="1644857"/>
                  <a:pt x="7035071" y="1647428"/>
                  <a:pt x="7031927" y="1647928"/>
                </a:cubicBezTo>
                <a:close/>
                <a:moveTo>
                  <a:pt x="4365447" y="1648144"/>
                </a:moveTo>
                <a:cubicBezTo>
                  <a:pt x="4361089" y="1648287"/>
                  <a:pt x="4356231" y="1644858"/>
                  <a:pt x="4351945" y="1637714"/>
                </a:cubicBezTo>
                <a:cubicBezTo>
                  <a:pt x="4346801" y="1629713"/>
                  <a:pt x="4346801" y="1625713"/>
                  <a:pt x="4351945" y="1620569"/>
                </a:cubicBezTo>
                <a:cubicBezTo>
                  <a:pt x="4366232" y="1606282"/>
                  <a:pt x="4382234" y="1617140"/>
                  <a:pt x="4375948" y="1637143"/>
                </a:cubicBezTo>
                <a:cubicBezTo>
                  <a:pt x="4373662" y="1644286"/>
                  <a:pt x="4369805" y="1648001"/>
                  <a:pt x="4365447" y="1648144"/>
                </a:cubicBezTo>
                <a:close/>
                <a:moveTo>
                  <a:pt x="4778550" y="1648144"/>
                </a:moveTo>
                <a:cubicBezTo>
                  <a:pt x="4774192" y="1648001"/>
                  <a:pt x="4770335" y="1644286"/>
                  <a:pt x="4768049" y="1637143"/>
                </a:cubicBezTo>
                <a:cubicBezTo>
                  <a:pt x="4761763" y="1617140"/>
                  <a:pt x="4777765" y="1606282"/>
                  <a:pt x="4792052" y="1620569"/>
                </a:cubicBezTo>
                <a:cubicBezTo>
                  <a:pt x="4797196" y="1625713"/>
                  <a:pt x="4797196" y="1629713"/>
                  <a:pt x="4792052" y="1637714"/>
                </a:cubicBezTo>
                <a:cubicBezTo>
                  <a:pt x="4787766" y="1644858"/>
                  <a:pt x="4782908" y="1648287"/>
                  <a:pt x="4778550" y="1648144"/>
                </a:cubicBezTo>
                <a:close/>
                <a:moveTo>
                  <a:pt x="1848169" y="1648571"/>
                </a:moveTo>
                <a:cubicBezTo>
                  <a:pt x="1843597" y="1648571"/>
                  <a:pt x="1839025" y="1643428"/>
                  <a:pt x="1836739" y="1637141"/>
                </a:cubicBezTo>
                <a:cubicBezTo>
                  <a:pt x="1832738" y="1623997"/>
                  <a:pt x="1837310" y="1614281"/>
                  <a:pt x="1848169" y="1614281"/>
                </a:cubicBezTo>
                <a:cubicBezTo>
                  <a:pt x="1852741" y="1614281"/>
                  <a:pt x="1857884" y="1617139"/>
                  <a:pt x="1859599" y="1619996"/>
                </a:cubicBezTo>
                <a:cubicBezTo>
                  <a:pt x="1864742" y="1628569"/>
                  <a:pt x="1857313" y="1648571"/>
                  <a:pt x="1848169" y="1648571"/>
                </a:cubicBezTo>
                <a:close/>
                <a:moveTo>
                  <a:pt x="7295828" y="1648571"/>
                </a:moveTo>
                <a:cubicBezTo>
                  <a:pt x="7286684" y="1648571"/>
                  <a:pt x="7279255" y="1628569"/>
                  <a:pt x="7284398" y="1619996"/>
                </a:cubicBezTo>
                <a:cubicBezTo>
                  <a:pt x="7286113" y="1617139"/>
                  <a:pt x="7291256" y="1614281"/>
                  <a:pt x="7295828" y="1614281"/>
                </a:cubicBezTo>
                <a:cubicBezTo>
                  <a:pt x="7306687" y="1614281"/>
                  <a:pt x="7311259" y="1623997"/>
                  <a:pt x="7307258" y="1637141"/>
                </a:cubicBezTo>
                <a:cubicBezTo>
                  <a:pt x="7304972" y="1643428"/>
                  <a:pt x="7300400" y="1648571"/>
                  <a:pt x="7295828" y="1648571"/>
                </a:cubicBezTo>
                <a:close/>
                <a:moveTo>
                  <a:pt x="3969523" y="1652357"/>
                </a:moveTo>
                <a:cubicBezTo>
                  <a:pt x="3966809" y="1652286"/>
                  <a:pt x="3963380" y="1649714"/>
                  <a:pt x="3957093" y="1644571"/>
                </a:cubicBezTo>
                <a:cubicBezTo>
                  <a:pt x="3949092" y="1637713"/>
                  <a:pt x="3945663" y="1630855"/>
                  <a:pt x="3947949" y="1624568"/>
                </a:cubicBezTo>
                <a:cubicBezTo>
                  <a:pt x="3953093" y="1611995"/>
                  <a:pt x="3967380" y="1606852"/>
                  <a:pt x="3977096" y="1614853"/>
                </a:cubicBezTo>
                <a:cubicBezTo>
                  <a:pt x="3986811" y="1622854"/>
                  <a:pt x="3987383" y="1631998"/>
                  <a:pt x="3977667" y="1645142"/>
                </a:cubicBezTo>
                <a:cubicBezTo>
                  <a:pt x="3974238" y="1650000"/>
                  <a:pt x="3972238" y="1652429"/>
                  <a:pt x="3969523" y="1652357"/>
                </a:cubicBezTo>
                <a:close/>
                <a:moveTo>
                  <a:pt x="5174474" y="1652357"/>
                </a:moveTo>
                <a:cubicBezTo>
                  <a:pt x="5171759" y="1652429"/>
                  <a:pt x="5169759" y="1650000"/>
                  <a:pt x="5166330" y="1645142"/>
                </a:cubicBezTo>
                <a:cubicBezTo>
                  <a:pt x="5156614" y="1631998"/>
                  <a:pt x="5157186" y="1622854"/>
                  <a:pt x="5166901" y="1614853"/>
                </a:cubicBezTo>
                <a:cubicBezTo>
                  <a:pt x="5176617" y="1606852"/>
                  <a:pt x="5190904" y="1611995"/>
                  <a:pt x="5196048" y="1624568"/>
                </a:cubicBezTo>
                <a:cubicBezTo>
                  <a:pt x="5198334" y="1630855"/>
                  <a:pt x="5194905" y="1637713"/>
                  <a:pt x="5186904" y="1644571"/>
                </a:cubicBezTo>
                <a:cubicBezTo>
                  <a:pt x="5180617" y="1649714"/>
                  <a:pt x="5177188" y="1652286"/>
                  <a:pt x="5174474" y="1652357"/>
                </a:cubicBezTo>
                <a:close/>
                <a:moveTo>
                  <a:pt x="791484" y="1653149"/>
                </a:moveTo>
                <a:cubicBezTo>
                  <a:pt x="776056" y="1654864"/>
                  <a:pt x="771485" y="1652578"/>
                  <a:pt x="765769" y="1640576"/>
                </a:cubicBezTo>
                <a:cubicBezTo>
                  <a:pt x="760624" y="1628003"/>
                  <a:pt x="761197" y="1624003"/>
                  <a:pt x="769770" y="1614287"/>
                </a:cubicBezTo>
                <a:cubicBezTo>
                  <a:pt x="789772" y="1592570"/>
                  <a:pt x="814919" y="1605143"/>
                  <a:pt x="811487" y="1635433"/>
                </a:cubicBezTo>
                <a:cubicBezTo>
                  <a:pt x="810345" y="1648577"/>
                  <a:pt x="806914" y="1652006"/>
                  <a:pt x="791484" y="1653149"/>
                </a:cubicBezTo>
                <a:close/>
                <a:moveTo>
                  <a:pt x="8352513" y="1653149"/>
                </a:moveTo>
                <a:cubicBezTo>
                  <a:pt x="8337083" y="1652006"/>
                  <a:pt x="8333652" y="1648577"/>
                  <a:pt x="8332510" y="1635433"/>
                </a:cubicBezTo>
                <a:cubicBezTo>
                  <a:pt x="8329078" y="1605143"/>
                  <a:pt x="8354225" y="1592570"/>
                  <a:pt x="8374227" y="1614287"/>
                </a:cubicBezTo>
                <a:cubicBezTo>
                  <a:pt x="8382800" y="1624003"/>
                  <a:pt x="8383373" y="1628003"/>
                  <a:pt x="8378228" y="1640576"/>
                </a:cubicBezTo>
                <a:cubicBezTo>
                  <a:pt x="8372512" y="1652578"/>
                  <a:pt x="8367941" y="1654864"/>
                  <a:pt x="8352513" y="1653149"/>
                </a:cubicBezTo>
                <a:close/>
                <a:moveTo>
                  <a:pt x="2777685" y="1653150"/>
                </a:moveTo>
                <a:cubicBezTo>
                  <a:pt x="2766827" y="1654293"/>
                  <a:pt x="2757111" y="1651435"/>
                  <a:pt x="2753111" y="1646292"/>
                </a:cubicBezTo>
                <a:cubicBezTo>
                  <a:pt x="2741681" y="1633147"/>
                  <a:pt x="2750253" y="1609144"/>
                  <a:pt x="2766827" y="1605144"/>
                </a:cubicBezTo>
                <a:cubicBezTo>
                  <a:pt x="2790830" y="1599429"/>
                  <a:pt x="2799402" y="1605715"/>
                  <a:pt x="2797116" y="1629718"/>
                </a:cubicBezTo>
                <a:cubicBezTo>
                  <a:pt x="2795402" y="1649149"/>
                  <a:pt x="2793687" y="1651435"/>
                  <a:pt x="2777685" y="1653150"/>
                </a:cubicBezTo>
                <a:close/>
                <a:moveTo>
                  <a:pt x="6366312" y="1653150"/>
                </a:moveTo>
                <a:cubicBezTo>
                  <a:pt x="6350310" y="1651435"/>
                  <a:pt x="6348595" y="1649149"/>
                  <a:pt x="6346881" y="1629718"/>
                </a:cubicBezTo>
                <a:cubicBezTo>
                  <a:pt x="6344595" y="1605715"/>
                  <a:pt x="6353167" y="1599429"/>
                  <a:pt x="6377170" y="1605144"/>
                </a:cubicBezTo>
                <a:cubicBezTo>
                  <a:pt x="6393744" y="1609144"/>
                  <a:pt x="6402316" y="1633147"/>
                  <a:pt x="6390886" y="1646292"/>
                </a:cubicBezTo>
                <a:cubicBezTo>
                  <a:pt x="6386886" y="1651435"/>
                  <a:pt x="6377170" y="1654293"/>
                  <a:pt x="6366312" y="1653150"/>
                </a:cubicBezTo>
                <a:close/>
                <a:moveTo>
                  <a:pt x="3700021" y="1653341"/>
                </a:moveTo>
                <a:cubicBezTo>
                  <a:pt x="3695976" y="1652573"/>
                  <a:pt x="3691904" y="1650144"/>
                  <a:pt x="3688332" y="1645715"/>
                </a:cubicBezTo>
                <a:cubicBezTo>
                  <a:pt x="3684332" y="1640572"/>
                  <a:pt x="3682617" y="1631428"/>
                  <a:pt x="3684903" y="1622284"/>
                </a:cubicBezTo>
                <a:cubicBezTo>
                  <a:pt x="3687761" y="1610854"/>
                  <a:pt x="3691761" y="1607996"/>
                  <a:pt x="3704334" y="1609711"/>
                </a:cubicBezTo>
                <a:cubicBezTo>
                  <a:pt x="3715193" y="1610854"/>
                  <a:pt x="3720336" y="1614854"/>
                  <a:pt x="3721479" y="1624570"/>
                </a:cubicBezTo>
                <a:cubicBezTo>
                  <a:pt x="3724051" y="1643000"/>
                  <a:pt x="3712157" y="1655645"/>
                  <a:pt x="3700021" y="1653341"/>
                </a:cubicBezTo>
                <a:close/>
                <a:moveTo>
                  <a:pt x="5443976" y="1653341"/>
                </a:moveTo>
                <a:cubicBezTo>
                  <a:pt x="5431840" y="1655645"/>
                  <a:pt x="5419946" y="1643000"/>
                  <a:pt x="5422518" y="1624570"/>
                </a:cubicBezTo>
                <a:cubicBezTo>
                  <a:pt x="5423661" y="1614854"/>
                  <a:pt x="5428804" y="1610854"/>
                  <a:pt x="5439663" y="1609711"/>
                </a:cubicBezTo>
                <a:cubicBezTo>
                  <a:pt x="5452236" y="1607996"/>
                  <a:pt x="5456236" y="1610854"/>
                  <a:pt x="5459094" y="1622284"/>
                </a:cubicBezTo>
                <a:cubicBezTo>
                  <a:pt x="5461380" y="1631428"/>
                  <a:pt x="5459665" y="1640572"/>
                  <a:pt x="5455665" y="1645715"/>
                </a:cubicBezTo>
                <a:cubicBezTo>
                  <a:pt x="5452093" y="1650144"/>
                  <a:pt x="5448021" y="1652573"/>
                  <a:pt x="5443976" y="1653341"/>
                </a:cubicBezTo>
                <a:close/>
                <a:moveTo>
                  <a:pt x="260059" y="1653501"/>
                </a:moveTo>
                <a:cubicBezTo>
                  <a:pt x="256561" y="1654144"/>
                  <a:pt x="253419" y="1652001"/>
                  <a:pt x="248850" y="1647429"/>
                </a:cubicBezTo>
                <a:cubicBezTo>
                  <a:pt x="233998" y="1632570"/>
                  <a:pt x="248850" y="1603424"/>
                  <a:pt x="267700" y="1610853"/>
                </a:cubicBezTo>
                <a:cubicBezTo>
                  <a:pt x="281981" y="1615997"/>
                  <a:pt x="284266" y="1630856"/>
                  <a:pt x="273412" y="1642857"/>
                </a:cubicBezTo>
                <a:cubicBezTo>
                  <a:pt x="267414" y="1649429"/>
                  <a:pt x="263559" y="1652858"/>
                  <a:pt x="260059" y="1653501"/>
                </a:cubicBezTo>
                <a:close/>
                <a:moveTo>
                  <a:pt x="8883938" y="1653501"/>
                </a:moveTo>
                <a:cubicBezTo>
                  <a:pt x="8880438" y="1652858"/>
                  <a:pt x="8876583" y="1649429"/>
                  <a:pt x="8870585" y="1642857"/>
                </a:cubicBezTo>
                <a:cubicBezTo>
                  <a:pt x="8859731" y="1630856"/>
                  <a:pt x="8862016" y="1615997"/>
                  <a:pt x="8876297" y="1610853"/>
                </a:cubicBezTo>
                <a:cubicBezTo>
                  <a:pt x="8895147" y="1603424"/>
                  <a:pt x="8909999" y="1632570"/>
                  <a:pt x="8895147" y="1647429"/>
                </a:cubicBezTo>
                <a:cubicBezTo>
                  <a:pt x="8890578" y="1652001"/>
                  <a:pt x="8887436" y="1654144"/>
                  <a:pt x="8883938" y="1653501"/>
                </a:cubicBezTo>
                <a:close/>
                <a:moveTo>
                  <a:pt x="2241947" y="1653573"/>
                </a:moveTo>
                <a:cubicBezTo>
                  <a:pt x="2238589" y="1652716"/>
                  <a:pt x="2235875" y="1649144"/>
                  <a:pt x="2231017" y="1642286"/>
                </a:cubicBezTo>
                <a:cubicBezTo>
                  <a:pt x="2216158" y="1620569"/>
                  <a:pt x="2241875" y="1596566"/>
                  <a:pt x="2260735" y="1615425"/>
                </a:cubicBezTo>
                <a:cubicBezTo>
                  <a:pt x="2271022" y="1625712"/>
                  <a:pt x="2268736" y="1641714"/>
                  <a:pt x="2256734" y="1648572"/>
                </a:cubicBezTo>
                <a:cubicBezTo>
                  <a:pt x="2249305" y="1652572"/>
                  <a:pt x="2245304" y="1654430"/>
                  <a:pt x="2241947" y="1653573"/>
                </a:cubicBezTo>
                <a:close/>
                <a:moveTo>
                  <a:pt x="6902050" y="1653573"/>
                </a:moveTo>
                <a:cubicBezTo>
                  <a:pt x="6898693" y="1654430"/>
                  <a:pt x="6894692" y="1652572"/>
                  <a:pt x="6887263" y="1648572"/>
                </a:cubicBezTo>
                <a:cubicBezTo>
                  <a:pt x="6875261" y="1641714"/>
                  <a:pt x="6872975" y="1625712"/>
                  <a:pt x="6883262" y="1615425"/>
                </a:cubicBezTo>
                <a:cubicBezTo>
                  <a:pt x="6902122" y="1596566"/>
                  <a:pt x="6927839" y="1620569"/>
                  <a:pt x="6912980" y="1642286"/>
                </a:cubicBezTo>
                <a:cubicBezTo>
                  <a:pt x="6908122" y="1649144"/>
                  <a:pt x="6905408" y="1652716"/>
                  <a:pt x="6902050" y="1653573"/>
                </a:cubicBezTo>
                <a:close/>
                <a:moveTo>
                  <a:pt x="2645945" y="1654076"/>
                </a:moveTo>
                <a:cubicBezTo>
                  <a:pt x="2639873" y="1654719"/>
                  <a:pt x="2633301" y="1652576"/>
                  <a:pt x="2628157" y="1647433"/>
                </a:cubicBezTo>
                <a:cubicBezTo>
                  <a:pt x="2619013" y="1638289"/>
                  <a:pt x="2619584" y="1624573"/>
                  <a:pt x="2628728" y="1612000"/>
                </a:cubicBezTo>
                <a:cubicBezTo>
                  <a:pt x="2645302" y="1589711"/>
                  <a:pt x="2674448" y="1618858"/>
                  <a:pt x="2660732" y="1644004"/>
                </a:cubicBezTo>
                <a:cubicBezTo>
                  <a:pt x="2657589" y="1650004"/>
                  <a:pt x="2652017" y="1653433"/>
                  <a:pt x="2645945" y="1654076"/>
                </a:cubicBezTo>
                <a:close/>
                <a:moveTo>
                  <a:pt x="6498052" y="1654076"/>
                </a:moveTo>
                <a:cubicBezTo>
                  <a:pt x="6491980" y="1653433"/>
                  <a:pt x="6486408" y="1650004"/>
                  <a:pt x="6483265" y="1644004"/>
                </a:cubicBezTo>
                <a:cubicBezTo>
                  <a:pt x="6469549" y="1618858"/>
                  <a:pt x="6498695" y="1589711"/>
                  <a:pt x="6515269" y="1612000"/>
                </a:cubicBezTo>
                <a:cubicBezTo>
                  <a:pt x="6524413" y="1624573"/>
                  <a:pt x="6524984" y="1638289"/>
                  <a:pt x="6515840" y="1647433"/>
                </a:cubicBezTo>
                <a:cubicBezTo>
                  <a:pt x="6510696" y="1652576"/>
                  <a:pt x="6504124" y="1654719"/>
                  <a:pt x="6498052" y="1654076"/>
                </a:cubicBezTo>
                <a:close/>
                <a:moveTo>
                  <a:pt x="4229851" y="1654291"/>
                </a:moveTo>
                <a:cubicBezTo>
                  <a:pt x="4210991" y="1654291"/>
                  <a:pt x="4206991" y="1652005"/>
                  <a:pt x="4204133" y="1638861"/>
                </a:cubicBezTo>
                <a:cubicBezTo>
                  <a:pt x="4198990" y="1618858"/>
                  <a:pt x="4208134" y="1606285"/>
                  <a:pt x="4229279" y="1603999"/>
                </a:cubicBezTo>
                <a:cubicBezTo>
                  <a:pt x="4252139" y="1601713"/>
                  <a:pt x="4266998" y="1620573"/>
                  <a:pt x="4257854" y="1640575"/>
                </a:cubicBezTo>
                <a:cubicBezTo>
                  <a:pt x="4252711" y="1651434"/>
                  <a:pt x="4246996" y="1654291"/>
                  <a:pt x="4229851" y="1654291"/>
                </a:cubicBezTo>
                <a:close/>
                <a:moveTo>
                  <a:pt x="4914146" y="1654291"/>
                </a:moveTo>
                <a:cubicBezTo>
                  <a:pt x="4897001" y="1654291"/>
                  <a:pt x="4891286" y="1651434"/>
                  <a:pt x="4886143" y="1640575"/>
                </a:cubicBezTo>
                <a:cubicBezTo>
                  <a:pt x="4876999" y="1620573"/>
                  <a:pt x="4891858" y="1601713"/>
                  <a:pt x="4914718" y="1603999"/>
                </a:cubicBezTo>
                <a:cubicBezTo>
                  <a:pt x="4935863" y="1606285"/>
                  <a:pt x="4945007" y="1618858"/>
                  <a:pt x="4939864" y="1638861"/>
                </a:cubicBezTo>
                <a:cubicBezTo>
                  <a:pt x="4937006" y="1652005"/>
                  <a:pt x="4933006" y="1654291"/>
                  <a:pt x="4914146" y="1654291"/>
                </a:cubicBezTo>
                <a:close/>
                <a:moveTo>
                  <a:pt x="2381867" y="1658984"/>
                </a:moveTo>
                <a:cubicBezTo>
                  <a:pt x="2377009" y="1659360"/>
                  <a:pt x="2371544" y="1658431"/>
                  <a:pt x="2365686" y="1656002"/>
                </a:cubicBezTo>
                <a:cubicBezTo>
                  <a:pt x="2352541" y="1650859"/>
                  <a:pt x="2346826" y="1633142"/>
                  <a:pt x="2353113" y="1617140"/>
                </a:cubicBezTo>
                <a:cubicBezTo>
                  <a:pt x="2358256" y="1603996"/>
                  <a:pt x="2361685" y="1602281"/>
                  <a:pt x="2379973" y="1603996"/>
                </a:cubicBezTo>
                <a:cubicBezTo>
                  <a:pt x="2399976" y="1605710"/>
                  <a:pt x="2401690" y="1607425"/>
                  <a:pt x="2403405" y="1625713"/>
                </a:cubicBezTo>
                <a:cubicBezTo>
                  <a:pt x="2405548" y="1645000"/>
                  <a:pt x="2396440" y="1657859"/>
                  <a:pt x="2381867" y="1658984"/>
                </a:cubicBezTo>
                <a:close/>
                <a:moveTo>
                  <a:pt x="6762130" y="1658984"/>
                </a:moveTo>
                <a:cubicBezTo>
                  <a:pt x="6747557" y="1657859"/>
                  <a:pt x="6738449" y="1645000"/>
                  <a:pt x="6740592" y="1625713"/>
                </a:cubicBezTo>
                <a:cubicBezTo>
                  <a:pt x="6742307" y="1607425"/>
                  <a:pt x="6744021" y="1605710"/>
                  <a:pt x="6764024" y="1603996"/>
                </a:cubicBezTo>
                <a:cubicBezTo>
                  <a:pt x="6782312" y="1602281"/>
                  <a:pt x="6785741" y="1603996"/>
                  <a:pt x="6790884" y="1617140"/>
                </a:cubicBezTo>
                <a:cubicBezTo>
                  <a:pt x="6797171" y="1633142"/>
                  <a:pt x="6791456" y="1650859"/>
                  <a:pt x="6778311" y="1656002"/>
                </a:cubicBezTo>
                <a:cubicBezTo>
                  <a:pt x="6772453" y="1658431"/>
                  <a:pt x="6766988" y="1659360"/>
                  <a:pt x="6762130" y="1658984"/>
                </a:cubicBezTo>
                <a:close/>
                <a:moveTo>
                  <a:pt x="1052429" y="1659504"/>
                </a:moveTo>
                <a:cubicBezTo>
                  <a:pt x="1045502" y="1659433"/>
                  <a:pt x="1039073" y="1656004"/>
                  <a:pt x="1032790" y="1649146"/>
                </a:cubicBezTo>
                <a:cubicBezTo>
                  <a:pt x="1019644" y="1634287"/>
                  <a:pt x="1023074" y="1613142"/>
                  <a:pt x="1040218" y="1605141"/>
                </a:cubicBezTo>
                <a:cubicBezTo>
                  <a:pt x="1071065" y="1589710"/>
                  <a:pt x="1101916" y="1628001"/>
                  <a:pt x="1075063" y="1649718"/>
                </a:cubicBezTo>
                <a:cubicBezTo>
                  <a:pt x="1066780" y="1656290"/>
                  <a:pt x="1059354" y="1659576"/>
                  <a:pt x="1052429" y="1659504"/>
                </a:cubicBezTo>
                <a:close/>
                <a:moveTo>
                  <a:pt x="8091568" y="1659504"/>
                </a:moveTo>
                <a:cubicBezTo>
                  <a:pt x="8084643" y="1659576"/>
                  <a:pt x="8077217" y="1656290"/>
                  <a:pt x="8068934" y="1649718"/>
                </a:cubicBezTo>
                <a:cubicBezTo>
                  <a:pt x="8042081" y="1628001"/>
                  <a:pt x="8072932" y="1589710"/>
                  <a:pt x="8103779" y="1605141"/>
                </a:cubicBezTo>
                <a:cubicBezTo>
                  <a:pt x="8120923" y="1613142"/>
                  <a:pt x="8124353" y="1634287"/>
                  <a:pt x="8111207" y="1649146"/>
                </a:cubicBezTo>
                <a:cubicBezTo>
                  <a:pt x="8104924" y="1656004"/>
                  <a:pt x="8098495" y="1659433"/>
                  <a:pt x="8091568" y="1659504"/>
                </a:cubicBezTo>
                <a:close/>
                <a:moveTo>
                  <a:pt x="1184497" y="1659995"/>
                </a:moveTo>
                <a:cubicBezTo>
                  <a:pt x="1178202" y="1659575"/>
                  <a:pt x="1171558" y="1657575"/>
                  <a:pt x="1165129" y="1653718"/>
                </a:cubicBezTo>
                <a:cubicBezTo>
                  <a:pt x="1149698" y="1645145"/>
                  <a:pt x="1151984" y="1616570"/>
                  <a:pt x="1168558" y="1605140"/>
                </a:cubicBezTo>
                <a:cubicBezTo>
                  <a:pt x="1188560" y="1592567"/>
                  <a:pt x="1214278" y="1604569"/>
                  <a:pt x="1216564" y="1628572"/>
                </a:cubicBezTo>
                <a:cubicBezTo>
                  <a:pt x="1219136" y="1648289"/>
                  <a:pt x="1203384" y="1661254"/>
                  <a:pt x="1184497" y="1659995"/>
                </a:cubicBezTo>
                <a:close/>
                <a:moveTo>
                  <a:pt x="7959500" y="1659995"/>
                </a:moveTo>
                <a:cubicBezTo>
                  <a:pt x="7940613" y="1661254"/>
                  <a:pt x="7924861" y="1648289"/>
                  <a:pt x="7927433" y="1628572"/>
                </a:cubicBezTo>
                <a:cubicBezTo>
                  <a:pt x="7929719" y="1604569"/>
                  <a:pt x="7955437" y="1592567"/>
                  <a:pt x="7975439" y="1605140"/>
                </a:cubicBezTo>
                <a:cubicBezTo>
                  <a:pt x="7992013" y="1616570"/>
                  <a:pt x="7994299" y="1645145"/>
                  <a:pt x="7978868" y="1653718"/>
                </a:cubicBezTo>
                <a:cubicBezTo>
                  <a:pt x="7972439" y="1657575"/>
                  <a:pt x="7965795" y="1659575"/>
                  <a:pt x="7959500" y="1659995"/>
                </a:cubicBezTo>
                <a:close/>
                <a:moveTo>
                  <a:pt x="2907203" y="1665005"/>
                </a:moveTo>
                <a:cubicBezTo>
                  <a:pt x="2899773" y="1664719"/>
                  <a:pt x="2892344" y="1660576"/>
                  <a:pt x="2884914" y="1652575"/>
                </a:cubicBezTo>
                <a:cubicBezTo>
                  <a:pt x="2869484" y="1636002"/>
                  <a:pt x="2868912" y="1619428"/>
                  <a:pt x="2883771" y="1605712"/>
                </a:cubicBezTo>
                <a:cubicBezTo>
                  <a:pt x="2918061" y="1574851"/>
                  <a:pt x="2962638" y="1621143"/>
                  <a:pt x="2929491" y="1654290"/>
                </a:cubicBezTo>
                <a:cubicBezTo>
                  <a:pt x="2922062" y="1661719"/>
                  <a:pt x="2914632" y="1665291"/>
                  <a:pt x="2907203" y="1665005"/>
                </a:cubicBezTo>
                <a:close/>
                <a:moveTo>
                  <a:pt x="3838070" y="1665005"/>
                </a:moveTo>
                <a:cubicBezTo>
                  <a:pt x="3831140" y="1665720"/>
                  <a:pt x="3823854" y="1662862"/>
                  <a:pt x="3814995" y="1656576"/>
                </a:cubicBezTo>
                <a:cubicBezTo>
                  <a:pt x="3806423" y="1650861"/>
                  <a:pt x="3802422" y="1642289"/>
                  <a:pt x="3802422" y="1628573"/>
                </a:cubicBezTo>
                <a:cubicBezTo>
                  <a:pt x="3802422" y="1612571"/>
                  <a:pt x="3805851" y="1607427"/>
                  <a:pt x="3820139" y="1599998"/>
                </a:cubicBezTo>
                <a:cubicBezTo>
                  <a:pt x="3836141" y="1591425"/>
                  <a:pt x="3838998" y="1591425"/>
                  <a:pt x="3851571" y="1599426"/>
                </a:cubicBezTo>
                <a:cubicBezTo>
                  <a:pt x="3872145" y="1613142"/>
                  <a:pt x="3875003" y="1634859"/>
                  <a:pt x="3859001" y="1652004"/>
                </a:cubicBezTo>
                <a:cubicBezTo>
                  <a:pt x="3851572" y="1660005"/>
                  <a:pt x="3844999" y="1664291"/>
                  <a:pt x="3838070" y="1665005"/>
                </a:cubicBezTo>
                <a:close/>
                <a:moveTo>
                  <a:pt x="5305927" y="1665005"/>
                </a:moveTo>
                <a:cubicBezTo>
                  <a:pt x="5298998" y="1664291"/>
                  <a:pt x="5292425" y="1660005"/>
                  <a:pt x="5284996" y="1652004"/>
                </a:cubicBezTo>
                <a:cubicBezTo>
                  <a:pt x="5268994" y="1634859"/>
                  <a:pt x="5271852" y="1613142"/>
                  <a:pt x="5292426" y="1599426"/>
                </a:cubicBezTo>
                <a:cubicBezTo>
                  <a:pt x="5304999" y="1591425"/>
                  <a:pt x="5307856" y="1591425"/>
                  <a:pt x="5323858" y="1599998"/>
                </a:cubicBezTo>
                <a:cubicBezTo>
                  <a:pt x="5338146" y="1607427"/>
                  <a:pt x="5341575" y="1612571"/>
                  <a:pt x="5341575" y="1628573"/>
                </a:cubicBezTo>
                <a:cubicBezTo>
                  <a:pt x="5341575" y="1642289"/>
                  <a:pt x="5337574" y="1650861"/>
                  <a:pt x="5329002" y="1656576"/>
                </a:cubicBezTo>
                <a:cubicBezTo>
                  <a:pt x="5320143" y="1662862"/>
                  <a:pt x="5312857" y="1665720"/>
                  <a:pt x="5305927" y="1665005"/>
                </a:cubicBezTo>
                <a:close/>
                <a:moveTo>
                  <a:pt x="6236794" y="1665005"/>
                </a:moveTo>
                <a:cubicBezTo>
                  <a:pt x="6229365" y="1665291"/>
                  <a:pt x="6221935" y="1661719"/>
                  <a:pt x="6214506" y="1654290"/>
                </a:cubicBezTo>
                <a:cubicBezTo>
                  <a:pt x="6181359" y="1621143"/>
                  <a:pt x="6225936" y="1574851"/>
                  <a:pt x="6260226" y="1605712"/>
                </a:cubicBezTo>
                <a:cubicBezTo>
                  <a:pt x="6275085" y="1619428"/>
                  <a:pt x="6274513" y="1636002"/>
                  <a:pt x="6259083" y="1652575"/>
                </a:cubicBezTo>
                <a:cubicBezTo>
                  <a:pt x="6251653" y="1660576"/>
                  <a:pt x="6244224" y="1664719"/>
                  <a:pt x="6236794" y="1665005"/>
                </a:cubicBezTo>
                <a:close/>
                <a:moveTo>
                  <a:pt x="3304553" y="1665076"/>
                </a:moveTo>
                <a:cubicBezTo>
                  <a:pt x="3297481" y="1665290"/>
                  <a:pt x="3290623" y="1661718"/>
                  <a:pt x="3283193" y="1654289"/>
                </a:cubicBezTo>
                <a:cubicBezTo>
                  <a:pt x="3249474" y="1620570"/>
                  <a:pt x="3295194" y="1575422"/>
                  <a:pt x="3330627" y="1606854"/>
                </a:cubicBezTo>
                <a:cubicBezTo>
                  <a:pt x="3344343" y="1619427"/>
                  <a:pt x="3342629" y="1638287"/>
                  <a:pt x="3327198" y="1653146"/>
                </a:cubicBezTo>
                <a:cubicBezTo>
                  <a:pt x="3318912" y="1660861"/>
                  <a:pt x="3311625" y="1664861"/>
                  <a:pt x="3304553" y="1665076"/>
                </a:cubicBezTo>
                <a:close/>
                <a:moveTo>
                  <a:pt x="5839444" y="1665076"/>
                </a:moveTo>
                <a:cubicBezTo>
                  <a:pt x="5832372" y="1664861"/>
                  <a:pt x="5825085" y="1660861"/>
                  <a:pt x="5816799" y="1653146"/>
                </a:cubicBezTo>
                <a:cubicBezTo>
                  <a:pt x="5801368" y="1638287"/>
                  <a:pt x="5799654" y="1619427"/>
                  <a:pt x="5813370" y="1606854"/>
                </a:cubicBezTo>
                <a:cubicBezTo>
                  <a:pt x="5848803" y="1575422"/>
                  <a:pt x="5894523" y="1620570"/>
                  <a:pt x="5860804" y="1654289"/>
                </a:cubicBezTo>
                <a:cubicBezTo>
                  <a:pt x="5853374" y="1661718"/>
                  <a:pt x="5846516" y="1665290"/>
                  <a:pt x="5839444" y="1665076"/>
                </a:cubicBezTo>
                <a:close/>
                <a:moveTo>
                  <a:pt x="1319722" y="1670432"/>
                </a:moveTo>
                <a:cubicBezTo>
                  <a:pt x="1312650" y="1671147"/>
                  <a:pt x="1305506" y="1667432"/>
                  <a:pt x="1295219" y="1659431"/>
                </a:cubicBezTo>
                <a:cubicBezTo>
                  <a:pt x="1276360" y="1644572"/>
                  <a:pt x="1275788" y="1620569"/>
                  <a:pt x="1293505" y="1603996"/>
                </a:cubicBezTo>
                <a:cubicBezTo>
                  <a:pt x="1311793" y="1586851"/>
                  <a:pt x="1334081" y="1587994"/>
                  <a:pt x="1348369" y="1606282"/>
                </a:cubicBezTo>
                <a:cubicBezTo>
                  <a:pt x="1364371" y="1626856"/>
                  <a:pt x="1363228" y="1634857"/>
                  <a:pt x="1343797" y="1654859"/>
                </a:cubicBezTo>
                <a:cubicBezTo>
                  <a:pt x="1333796" y="1664574"/>
                  <a:pt x="1326795" y="1669718"/>
                  <a:pt x="1319722" y="1670432"/>
                </a:cubicBezTo>
                <a:close/>
                <a:moveTo>
                  <a:pt x="7824275" y="1670432"/>
                </a:moveTo>
                <a:cubicBezTo>
                  <a:pt x="7817202" y="1669718"/>
                  <a:pt x="7810201" y="1664574"/>
                  <a:pt x="7800200" y="1654859"/>
                </a:cubicBezTo>
                <a:cubicBezTo>
                  <a:pt x="7780769" y="1634857"/>
                  <a:pt x="7779626" y="1626856"/>
                  <a:pt x="7795628" y="1606282"/>
                </a:cubicBezTo>
                <a:cubicBezTo>
                  <a:pt x="7809916" y="1587994"/>
                  <a:pt x="7832204" y="1586851"/>
                  <a:pt x="7850492" y="1603996"/>
                </a:cubicBezTo>
                <a:cubicBezTo>
                  <a:pt x="7868209" y="1620569"/>
                  <a:pt x="7867637" y="1644572"/>
                  <a:pt x="7848778" y="1659431"/>
                </a:cubicBezTo>
                <a:cubicBezTo>
                  <a:pt x="7838491" y="1667432"/>
                  <a:pt x="7831347" y="1671147"/>
                  <a:pt x="7824275" y="1670432"/>
                </a:cubicBezTo>
                <a:close/>
                <a:moveTo>
                  <a:pt x="394056" y="1670578"/>
                </a:moveTo>
                <a:cubicBezTo>
                  <a:pt x="384908" y="1670721"/>
                  <a:pt x="375473" y="1665435"/>
                  <a:pt x="365182" y="1654862"/>
                </a:cubicBezTo>
                <a:cubicBezTo>
                  <a:pt x="345180" y="1634288"/>
                  <a:pt x="348037" y="1614857"/>
                  <a:pt x="373187" y="1597141"/>
                </a:cubicBezTo>
                <a:cubicBezTo>
                  <a:pt x="394341" y="1581710"/>
                  <a:pt x="410351" y="1586282"/>
                  <a:pt x="425214" y="1610285"/>
                </a:cubicBezTo>
                <a:cubicBezTo>
                  <a:pt x="438924" y="1633145"/>
                  <a:pt x="438924" y="1632574"/>
                  <a:pt x="421212" y="1653719"/>
                </a:cubicBezTo>
                <a:cubicBezTo>
                  <a:pt x="412067" y="1664863"/>
                  <a:pt x="403204" y="1670435"/>
                  <a:pt x="394056" y="1670578"/>
                </a:cubicBezTo>
                <a:close/>
                <a:moveTo>
                  <a:pt x="8749941" y="1670578"/>
                </a:moveTo>
                <a:cubicBezTo>
                  <a:pt x="8740793" y="1670435"/>
                  <a:pt x="8731930" y="1664863"/>
                  <a:pt x="8722785" y="1653719"/>
                </a:cubicBezTo>
                <a:cubicBezTo>
                  <a:pt x="8705073" y="1632574"/>
                  <a:pt x="8705073" y="1633145"/>
                  <a:pt x="8718783" y="1610285"/>
                </a:cubicBezTo>
                <a:cubicBezTo>
                  <a:pt x="8733646" y="1586282"/>
                  <a:pt x="8749656" y="1581710"/>
                  <a:pt x="8770810" y="1597141"/>
                </a:cubicBezTo>
                <a:cubicBezTo>
                  <a:pt x="8795960" y="1614857"/>
                  <a:pt x="8798817" y="1634288"/>
                  <a:pt x="8778815" y="1654862"/>
                </a:cubicBezTo>
                <a:cubicBezTo>
                  <a:pt x="8768524" y="1665435"/>
                  <a:pt x="8759089" y="1670721"/>
                  <a:pt x="8749941" y="1670578"/>
                </a:cubicBezTo>
                <a:close/>
                <a:moveTo>
                  <a:pt x="1588124" y="1670579"/>
                </a:moveTo>
                <a:cubicBezTo>
                  <a:pt x="1579694" y="1671579"/>
                  <a:pt x="1570550" y="1668864"/>
                  <a:pt x="1561120" y="1662292"/>
                </a:cubicBezTo>
                <a:cubicBezTo>
                  <a:pt x="1542832" y="1649719"/>
                  <a:pt x="1543975" y="1614858"/>
                  <a:pt x="1562263" y="1597713"/>
                </a:cubicBezTo>
                <a:cubicBezTo>
                  <a:pt x="1577694" y="1583425"/>
                  <a:pt x="1590267" y="1584568"/>
                  <a:pt x="1610269" y="1603428"/>
                </a:cubicBezTo>
                <a:cubicBezTo>
                  <a:pt x="1626271" y="1617715"/>
                  <a:pt x="1626271" y="1637146"/>
                  <a:pt x="1610841" y="1656577"/>
                </a:cubicBezTo>
                <a:cubicBezTo>
                  <a:pt x="1604269" y="1664864"/>
                  <a:pt x="1596553" y="1669579"/>
                  <a:pt x="1588124" y="1670579"/>
                </a:cubicBezTo>
                <a:close/>
                <a:moveTo>
                  <a:pt x="7555873" y="1670579"/>
                </a:moveTo>
                <a:cubicBezTo>
                  <a:pt x="7547444" y="1669579"/>
                  <a:pt x="7539728" y="1664864"/>
                  <a:pt x="7533156" y="1656577"/>
                </a:cubicBezTo>
                <a:cubicBezTo>
                  <a:pt x="7517726" y="1637146"/>
                  <a:pt x="7517726" y="1617715"/>
                  <a:pt x="7533728" y="1603428"/>
                </a:cubicBezTo>
                <a:cubicBezTo>
                  <a:pt x="7553730" y="1584568"/>
                  <a:pt x="7566303" y="1583425"/>
                  <a:pt x="7581734" y="1597713"/>
                </a:cubicBezTo>
                <a:cubicBezTo>
                  <a:pt x="7600022" y="1614858"/>
                  <a:pt x="7601165" y="1649719"/>
                  <a:pt x="7582877" y="1662292"/>
                </a:cubicBezTo>
                <a:cubicBezTo>
                  <a:pt x="7573447" y="1668864"/>
                  <a:pt x="7564303" y="1671579"/>
                  <a:pt x="7555873" y="1670579"/>
                </a:cubicBezTo>
                <a:close/>
                <a:moveTo>
                  <a:pt x="4500956" y="1671080"/>
                </a:moveTo>
                <a:cubicBezTo>
                  <a:pt x="4491312" y="1672008"/>
                  <a:pt x="4480882" y="1669151"/>
                  <a:pt x="4471166" y="1662293"/>
                </a:cubicBezTo>
                <a:cubicBezTo>
                  <a:pt x="4452307" y="1649148"/>
                  <a:pt x="4453450" y="1613144"/>
                  <a:pt x="4473452" y="1597713"/>
                </a:cubicBezTo>
                <a:cubicBezTo>
                  <a:pt x="4493455" y="1582283"/>
                  <a:pt x="4504885" y="1582854"/>
                  <a:pt x="4521458" y="1599999"/>
                </a:cubicBezTo>
                <a:cubicBezTo>
                  <a:pt x="4528888" y="1608000"/>
                  <a:pt x="4538032" y="1614287"/>
                  <a:pt x="4542604" y="1614287"/>
                </a:cubicBezTo>
                <a:cubicBezTo>
                  <a:pt x="4546604" y="1614287"/>
                  <a:pt x="4550033" y="1620573"/>
                  <a:pt x="4550033" y="1628574"/>
                </a:cubicBezTo>
                <a:cubicBezTo>
                  <a:pt x="4550033" y="1636575"/>
                  <a:pt x="4547176" y="1642862"/>
                  <a:pt x="4543747" y="1642862"/>
                </a:cubicBezTo>
                <a:cubicBezTo>
                  <a:pt x="4540318" y="1642862"/>
                  <a:pt x="4532317" y="1649148"/>
                  <a:pt x="4526030" y="1657149"/>
                </a:cubicBezTo>
                <a:cubicBezTo>
                  <a:pt x="4519458" y="1665436"/>
                  <a:pt x="4510600" y="1670151"/>
                  <a:pt x="4500956" y="1671080"/>
                </a:cubicBezTo>
                <a:close/>
                <a:moveTo>
                  <a:pt x="4643041" y="1671080"/>
                </a:moveTo>
                <a:cubicBezTo>
                  <a:pt x="4633397" y="1670151"/>
                  <a:pt x="4624539" y="1665436"/>
                  <a:pt x="4617967" y="1657149"/>
                </a:cubicBezTo>
                <a:cubicBezTo>
                  <a:pt x="4611680" y="1649148"/>
                  <a:pt x="4603679" y="1642862"/>
                  <a:pt x="4600250" y="1642862"/>
                </a:cubicBezTo>
                <a:cubicBezTo>
                  <a:pt x="4596821" y="1642862"/>
                  <a:pt x="4593964" y="1636575"/>
                  <a:pt x="4593964" y="1628574"/>
                </a:cubicBezTo>
                <a:cubicBezTo>
                  <a:pt x="4593964" y="1620573"/>
                  <a:pt x="4597393" y="1614287"/>
                  <a:pt x="4601393" y="1614287"/>
                </a:cubicBezTo>
                <a:cubicBezTo>
                  <a:pt x="4605965" y="1614287"/>
                  <a:pt x="4615109" y="1608000"/>
                  <a:pt x="4622539" y="1599999"/>
                </a:cubicBezTo>
                <a:cubicBezTo>
                  <a:pt x="4639112" y="1582854"/>
                  <a:pt x="4650542" y="1582283"/>
                  <a:pt x="4670545" y="1597713"/>
                </a:cubicBezTo>
                <a:cubicBezTo>
                  <a:pt x="4690547" y="1613144"/>
                  <a:pt x="4691690" y="1649148"/>
                  <a:pt x="4672831" y="1662293"/>
                </a:cubicBezTo>
                <a:cubicBezTo>
                  <a:pt x="4663115" y="1669151"/>
                  <a:pt x="4652685" y="1672008"/>
                  <a:pt x="4643041" y="1671080"/>
                </a:cubicBezTo>
                <a:close/>
                <a:moveTo>
                  <a:pt x="664775" y="1671945"/>
                </a:moveTo>
                <a:cubicBezTo>
                  <a:pt x="658769" y="1672966"/>
                  <a:pt x="652494" y="1672724"/>
                  <a:pt x="646467" y="1671069"/>
                </a:cubicBezTo>
                <a:cubicBezTo>
                  <a:pt x="638430" y="1668864"/>
                  <a:pt x="630823" y="1664149"/>
                  <a:pt x="624823" y="1656577"/>
                </a:cubicBezTo>
                <a:cubicBezTo>
                  <a:pt x="608821" y="1636003"/>
                  <a:pt x="609964" y="1619429"/>
                  <a:pt x="628818" y="1601141"/>
                </a:cubicBezTo>
                <a:cubicBezTo>
                  <a:pt x="644248" y="1586282"/>
                  <a:pt x="665966" y="1581710"/>
                  <a:pt x="679113" y="1590283"/>
                </a:cubicBezTo>
                <a:cubicBezTo>
                  <a:pt x="688826" y="1596569"/>
                  <a:pt x="698545" y="1617715"/>
                  <a:pt x="698545" y="1632574"/>
                </a:cubicBezTo>
                <a:cubicBezTo>
                  <a:pt x="698545" y="1654434"/>
                  <a:pt x="682810" y="1668879"/>
                  <a:pt x="664775" y="1671945"/>
                </a:cubicBezTo>
                <a:close/>
                <a:moveTo>
                  <a:pt x="8479222" y="1671945"/>
                </a:moveTo>
                <a:cubicBezTo>
                  <a:pt x="8461187" y="1668879"/>
                  <a:pt x="8445452" y="1654434"/>
                  <a:pt x="8445452" y="1632574"/>
                </a:cubicBezTo>
                <a:cubicBezTo>
                  <a:pt x="8445452" y="1617715"/>
                  <a:pt x="8455171" y="1596569"/>
                  <a:pt x="8464884" y="1590283"/>
                </a:cubicBezTo>
                <a:cubicBezTo>
                  <a:pt x="8478031" y="1581710"/>
                  <a:pt x="8499749" y="1586282"/>
                  <a:pt x="8515179" y="1601141"/>
                </a:cubicBezTo>
                <a:cubicBezTo>
                  <a:pt x="8534033" y="1619429"/>
                  <a:pt x="8535176" y="1636003"/>
                  <a:pt x="8519174" y="1656577"/>
                </a:cubicBezTo>
                <a:cubicBezTo>
                  <a:pt x="8513174" y="1664149"/>
                  <a:pt x="8505567" y="1668864"/>
                  <a:pt x="8497530" y="1671069"/>
                </a:cubicBezTo>
                <a:cubicBezTo>
                  <a:pt x="8491503" y="1672724"/>
                  <a:pt x="8485228" y="1672966"/>
                  <a:pt x="8479222" y="1671945"/>
                </a:cubicBezTo>
                <a:close/>
                <a:moveTo>
                  <a:pt x="535865" y="1673149"/>
                </a:moveTo>
                <a:cubicBezTo>
                  <a:pt x="529577" y="1674292"/>
                  <a:pt x="518721" y="1674292"/>
                  <a:pt x="511861" y="1673149"/>
                </a:cubicBezTo>
                <a:cubicBezTo>
                  <a:pt x="482711" y="1667434"/>
                  <a:pt x="471285" y="1621714"/>
                  <a:pt x="493001" y="1598283"/>
                </a:cubicBezTo>
                <a:cubicBezTo>
                  <a:pt x="505003" y="1585710"/>
                  <a:pt x="534722" y="1581138"/>
                  <a:pt x="547867" y="1590282"/>
                </a:cubicBezTo>
                <a:cubicBezTo>
                  <a:pt x="558155" y="1597140"/>
                  <a:pt x="573016" y="1622286"/>
                  <a:pt x="573016" y="1632573"/>
                </a:cubicBezTo>
                <a:cubicBezTo>
                  <a:pt x="573016" y="1645146"/>
                  <a:pt x="550725" y="1669720"/>
                  <a:pt x="535865" y="1673149"/>
                </a:cubicBezTo>
                <a:close/>
                <a:moveTo>
                  <a:pt x="8632136" y="1673149"/>
                </a:moveTo>
                <a:cubicBezTo>
                  <a:pt x="8625276" y="1674292"/>
                  <a:pt x="8614420" y="1674292"/>
                  <a:pt x="8608132" y="1673149"/>
                </a:cubicBezTo>
                <a:cubicBezTo>
                  <a:pt x="8593272" y="1669720"/>
                  <a:pt x="8570981" y="1645146"/>
                  <a:pt x="8570981" y="1632573"/>
                </a:cubicBezTo>
                <a:cubicBezTo>
                  <a:pt x="8570981" y="1622286"/>
                  <a:pt x="8585842" y="1597140"/>
                  <a:pt x="8596130" y="1590282"/>
                </a:cubicBezTo>
                <a:cubicBezTo>
                  <a:pt x="8609275" y="1581138"/>
                  <a:pt x="8638994" y="1585710"/>
                  <a:pt x="8650996" y="1598283"/>
                </a:cubicBezTo>
                <a:cubicBezTo>
                  <a:pt x="8672712" y="1621714"/>
                  <a:pt x="8661286" y="1667434"/>
                  <a:pt x="8632136" y="1673149"/>
                </a:cubicBezTo>
                <a:close/>
                <a:moveTo>
                  <a:pt x="1056570" y="1772763"/>
                </a:moveTo>
                <a:cubicBezTo>
                  <a:pt x="1051501" y="1773620"/>
                  <a:pt x="1046217" y="1772334"/>
                  <a:pt x="1043646" y="1768334"/>
                </a:cubicBezTo>
                <a:cubicBezTo>
                  <a:pt x="1041362" y="1764333"/>
                  <a:pt x="1041930" y="1759190"/>
                  <a:pt x="1045358" y="1755761"/>
                </a:cubicBezTo>
                <a:cubicBezTo>
                  <a:pt x="1053356" y="1747760"/>
                  <a:pt x="1071065" y="1754618"/>
                  <a:pt x="1068208" y="1764333"/>
                </a:cubicBezTo>
                <a:cubicBezTo>
                  <a:pt x="1066495" y="1768905"/>
                  <a:pt x="1061639" y="1771905"/>
                  <a:pt x="1056570" y="1772763"/>
                </a:cubicBezTo>
                <a:close/>
                <a:moveTo>
                  <a:pt x="8087427" y="1772763"/>
                </a:moveTo>
                <a:cubicBezTo>
                  <a:pt x="8082358" y="1771905"/>
                  <a:pt x="8077502" y="1768905"/>
                  <a:pt x="8075789" y="1764333"/>
                </a:cubicBezTo>
                <a:cubicBezTo>
                  <a:pt x="8072932" y="1754618"/>
                  <a:pt x="8090641" y="1747760"/>
                  <a:pt x="8098639" y="1755761"/>
                </a:cubicBezTo>
                <a:cubicBezTo>
                  <a:pt x="8102067" y="1759190"/>
                  <a:pt x="8102635" y="1764333"/>
                  <a:pt x="8100351" y="1768334"/>
                </a:cubicBezTo>
                <a:cubicBezTo>
                  <a:pt x="8097780" y="1772334"/>
                  <a:pt x="8092496" y="1773620"/>
                  <a:pt x="8087427" y="1772763"/>
                </a:cubicBezTo>
                <a:close/>
                <a:moveTo>
                  <a:pt x="3304912" y="1772906"/>
                </a:moveTo>
                <a:cubicBezTo>
                  <a:pt x="3297483" y="1774049"/>
                  <a:pt x="3294625" y="1771192"/>
                  <a:pt x="3294625" y="1762619"/>
                </a:cubicBezTo>
                <a:cubicBezTo>
                  <a:pt x="3294625" y="1754047"/>
                  <a:pt x="3297483" y="1751189"/>
                  <a:pt x="3304912" y="1752332"/>
                </a:cubicBezTo>
                <a:cubicBezTo>
                  <a:pt x="3310056" y="1753475"/>
                  <a:pt x="3314628" y="1758047"/>
                  <a:pt x="3314628" y="1762619"/>
                </a:cubicBezTo>
                <a:cubicBezTo>
                  <a:pt x="3314628" y="1767191"/>
                  <a:pt x="3310056" y="1771763"/>
                  <a:pt x="3304912" y="1772906"/>
                </a:cubicBezTo>
                <a:close/>
                <a:moveTo>
                  <a:pt x="3835570" y="1772906"/>
                </a:moveTo>
                <a:cubicBezTo>
                  <a:pt x="3828141" y="1774049"/>
                  <a:pt x="3825283" y="1771192"/>
                  <a:pt x="3825283" y="1762619"/>
                </a:cubicBezTo>
                <a:cubicBezTo>
                  <a:pt x="3825283" y="1754047"/>
                  <a:pt x="3828141" y="1751189"/>
                  <a:pt x="3835570" y="1752332"/>
                </a:cubicBezTo>
                <a:cubicBezTo>
                  <a:pt x="3840714" y="1753475"/>
                  <a:pt x="3845286" y="1758047"/>
                  <a:pt x="3845286" y="1762619"/>
                </a:cubicBezTo>
                <a:cubicBezTo>
                  <a:pt x="3845286" y="1767191"/>
                  <a:pt x="3840714" y="1771763"/>
                  <a:pt x="3835570" y="1772906"/>
                </a:cubicBezTo>
                <a:close/>
                <a:moveTo>
                  <a:pt x="5308427" y="1772906"/>
                </a:moveTo>
                <a:cubicBezTo>
                  <a:pt x="5303283" y="1771763"/>
                  <a:pt x="5298711" y="1767191"/>
                  <a:pt x="5298711" y="1762619"/>
                </a:cubicBezTo>
                <a:cubicBezTo>
                  <a:pt x="5298711" y="1758047"/>
                  <a:pt x="5303283" y="1753475"/>
                  <a:pt x="5308427" y="1752332"/>
                </a:cubicBezTo>
                <a:cubicBezTo>
                  <a:pt x="5315856" y="1751189"/>
                  <a:pt x="5318714" y="1754047"/>
                  <a:pt x="5318714" y="1762619"/>
                </a:cubicBezTo>
                <a:cubicBezTo>
                  <a:pt x="5318714" y="1771192"/>
                  <a:pt x="5315856" y="1774049"/>
                  <a:pt x="5308427" y="1772906"/>
                </a:cubicBezTo>
                <a:close/>
                <a:moveTo>
                  <a:pt x="5839085" y="1772906"/>
                </a:moveTo>
                <a:cubicBezTo>
                  <a:pt x="5833941" y="1771763"/>
                  <a:pt x="5829369" y="1767191"/>
                  <a:pt x="5829369" y="1762619"/>
                </a:cubicBezTo>
                <a:cubicBezTo>
                  <a:pt x="5829369" y="1758047"/>
                  <a:pt x="5833941" y="1753475"/>
                  <a:pt x="5839085" y="1752332"/>
                </a:cubicBezTo>
                <a:cubicBezTo>
                  <a:pt x="5846514" y="1751189"/>
                  <a:pt x="5849372" y="1754047"/>
                  <a:pt x="5849372" y="1762619"/>
                </a:cubicBezTo>
                <a:cubicBezTo>
                  <a:pt x="5849372" y="1771192"/>
                  <a:pt x="5846514" y="1774049"/>
                  <a:pt x="5839085" y="1772906"/>
                </a:cubicBezTo>
                <a:close/>
                <a:moveTo>
                  <a:pt x="3044724" y="1773976"/>
                </a:moveTo>
                <a:cubicBezTo>
                  <a:pt x="3039009" y="1774761"/>
                  <a:pt x="3032151" y="1772904"/>
                  <a:pt x="3028722" y="1767761"/>
                </a:cubicBezTo>
                <a:cubicBezTo>
                  <a:pt x="3024721" y="1760903"/>
                  <a:pt x="3037294" y="1750044"/>
                  <a:pt x="3046438" y="1752902"/>
                </a:cubicBezTo>
                <a:cubicBezTo>
                  <a:pt x="3049867" y="1754045"/>
                  <a:pt x="3052725" y="1759188"/>
                  <a:pt x="3053868" y="1764332"/>
                </a:cubicBezTo>
                <a:cubicBezTo>
                  <a:pt x="3055011" y="1769761"/>
                  <a:pt x="3050439" y="1773190"/>
                  <a:pt x="3044724" y="1773976"/>
                </a:cubicBezTo>
                <a:close/>
                <a:moveTo>
                  <a:pt x="6099273" y="1773976"/>
                </a:moveTo>
                <a:cubicBezTo>
                  <a:pt x="6093558" y="1773190"/>
                  <a:pt x="6088986" y="1769761"/>
                  <a:pt x="6090129" y="1764332"/>
                </a:cubicBezTo>
                <a:cubicBezTo>
                  <a:pt x="6091272" y="1759188"/>
                  <a:pt x="6094130" y="1754045"/>
                  <a:pt x="6097559" y="1752902"/>
                </a:cubicBezTo>
                <a:cubicBezTo>
                  <a:pt x="6106703" y="1750044"/>
                  <a:pt x="6119276" y="1760903"/>
                  <a:pt x="6115275" y="1767761"/>
                </a:cubicBezTo>
                <a:cubicBezTo>
                  <a:pt x="6111846" y="1772904"/>
                  <a:pt x="6104988" y="1774761"/>
                  <a:pt x="6099273" y="1773976"/>
                </a:cubicBezTo>
                <a:close/>
                <a:moveTo>
                  <a:pt x="2247590" y="1774052"/>
                </a:moveTo>
                <a:cubicBezTo>
                  <a:pt x="2237303" y="1774052"/>
                  <a:pt x="2233303" y="1771195"/>
                  <a:pt x="2233303" y="1763194"/>
                </a:cubicBezTo>
                <a:cubicBezTo>
                  <a:pt x="2233303" y="1748334"/>
                  <a:pt x="2243018" y="1742619"/>
                  <a:pt x="2253305" y="1751192"/>
                </a:cubicBezTo>
                <a:cubicBezTo>
                  <a:pt x="2266450" y="1762051"/>
                  <a:pt x="2263592" y="1774052"/>
                  <a:pt x="2247590" y="1774052"/>
                </a:cubicBezTo>
                <a:close/>
                <a:moveTo>
                  <a:pt x="2906059" y="1774052"/>
                </a:moveTo>
                <a:cubicBezTo>
                  <a:pt x="2899201" y="1774052"/>
                  <a:pt x="2895201" y="1770052"/>
                  <a:pt x="2895201" y="1763194"/>
                </a:cubicBezTo>
                <a:cubicBezTo>
                  <a:pt x="2895201" y="1747192"/>
                  <a:pt x="2907202" y="1742048"/>
                  <a:pt x="2915775" y="1754050"/>
                </a:cubicBezTo>
                <a:cubicBezTo>
                  <a:pt x="2924919" y="1766623"/>
                  <a:pt x="2921490" y="1774052"/>
                  <a:pt x="2906059" y="1774052"/>
                </a:cubicBezTo>
                <a:close/>
                <a:moveTo>
                  <a:pt x="6237938" y="1774052"/>
                </a:moveTo>
                <a:cubicBezTo>
                  <a:pt x="6222507" y="1774052"/>
                  <a:pt x="6219078" y="1766623"/>
                  <a:pt x="6228222" y="1754050"/>
                </a:cubicBezTo>
                <a:cubicBezTo>
                  <a:pt x="6236795" y="1742048"/>
                  <a:pt x="6248796" y="1747192"/>
                  <a:pt x="6248796" y="1763194"/>
                </a:cubicBezTo>
                <a:cubicBezTo>
                  <a:pt x="6248796" y="1770052"/>
                  <a:pt x="6244796" y="1774052"/>
                  <a:pt x="6237938" y="1774052"/>
                </a:cubicBezTo>
                <a:close/>
                <a:moveTo>
                  <a:pt x="6896407" y="1774052"/>
                </a:moveTo>
                <a:cubicBezTo>
                  <a:pt x="6880405" y="1774052"/>
                  <a:pt x="6877547" y="1762051"/>
                  <a:pt x="6890692" y="1751192"/>
                </a:cubicBezTo>
                <a:cubicBezTo>
                  <a:pt x="6900979" y="1742619"/>
                  <a:pt x="6910694" y="1748334"/>
                  <a:pt x="6910694" y="1763194"/>
                </a:cubicBezTo>
                <a:cubicBezTo>
                  <a:pt x="6910694" y="1771195"/>
                  <a:pt x="6906694" y="1774052"/>
                  <a:pt x="6896407" y="1774052"/>
                </a:cubicBezTo>
                <a:close/>
                <a:moveTo>
                  <a:pt x="3573816" y="1778192"/>
                </a:moveTo>
                <a:cubicBezTo>
                  <a:pt x="3568529" y="1779620"/>
                  <a:pt x="3562243" y="1777477"/>
                  <a:pt x="3557099" y="1771191"/>
                </a:cubicBezTo>
                <a:cubicBezTo>
                  <a:pt x="3550812" y="1763762"/>
                  <a:pt x="3550812" y="1760333"/>
                  <a:pt x="3558813" y="1752903"/>
                </a:cubicBezTo>
                <a:cubicBezTo>
                  <a:pt x="3570815" y="1740902"/>
                  <a:pt x="3586817" y="1747760"/>
                  <a:pt x="3584531" y="1763762"/>
                </a:cubicBezTo>
                <a:cubicBezTo>
                  <a:pt x="3583388" y="1771763"/>
                  <a:pt x="3579102" y="1776763"/>
                  <a:pt x="3573816" y="1778192"/>
                </a:cubicBezTo>
                <a:close/>
                <a:moveTo>
                  <a:pt x="5570181" y="1778192"/>
                </a:moveTo>
                <a:cubicBezTo>
                  <a:pt x="5564895" y="1776763"/>
                  <a:pt x="5560609" y="1771763"/>
                  <a:pt x="5559466" y="1763762"/>
                </a:cubicBezTo>
                <a:cubicBezTo>
                  <a:pt x="5557180" y="1747760"/>
                  <a:pt x="5573182" y="1740902"/>
                  <a:pt x="5585184" y="1752903"/>
                </a:cubicBezTo>
                <a:cubicBezTo>
                  <a:pt x="5593185" y="1760333"/>
                  <a:pt x="5593185" y="1763762"/>
                  <a:pt x="5586898" y="1771191"/>
                </a:cubicBezTo>
                <a:cubicBezTo>
                  <a:pt x="5581754" y="1777477"/>
                  <a:pt x="5575468" y="1779620"/>
                  <a:pt x="5570181" y="1778192"/>
                </a:cubicBezTo>
                <a:close/>
                <a:moveTo>
                  <a:pt x="402920" y="1779196"/>
                </a:moveTo>
                <a:cubicBezTo>
                  <a:pt x="396059" y="1782625"/>
                  <a:pt x="389769" y="1782054"/>
                  <a:pt x="382336" y="1776910"/>
                </a:cubicBezTo>
                <a:cubicBezTo>
                  <a:pt x="370328" y="1767766"/>
                  <a:pt x="372043" y="1751764"/>
                  <a:pt x="386339" y="1743192"/>
                </a:cubicBezTo>
                <a:cubicBezTo>
                  <a:pt x="394915" y="1738048"/>
                  <a:pt x="398346" y="1739191"/>
                  <a:pt x="405207" y="1747764"/>
                </a:cubicBezTo>
                <a:cubicBezTo>
                  <a:pt x="416070" y="1762623"/>
                  <a:pt x="415497" y="1772338"/>
                  <a:pt x="402920" y="1779196"/>
                </a:cubicBezTo>
                <a:close/>
                <a:moveTo>
                  <a:pt x="8741077" y="1779196"/>
                </a:moveTo>
                <a:cubicBezTo>
                  <a:pt x="8728500" y="1772338"/>
                  <a:pt x="8727927" y="1762623"/>
                  <a:pt x="8738790" y="1747764"/>
                </a:cubicBezTo>
                <a:cubicBezTo>
                  <a:pt x="8745651" y="1739191"/>
                  <a:pt x="8749082" y="1738048"/>
                  <a:pt x="8757658" y="1743192"/>
                </a:cubicBezTo>
                <a:cubicBezTo>
                  <a:pt x="8771954" y="1751764"/>
                  <a:pt x="8773669" y="1767766"/>
                  <a:pt x="8761661" y="1776910"/>
                </a:cubicBezTo>
                <a:cubicBezTo>
                  <a:pt x="8754228" y="1782054"/>
                  <a:pt x="8747938" y="1782625"/>
                  <a:pt x="8741077" y="1779196"/>
                </a:cubicBezTo>
                <a:close/>
                <a:moveTo>
                  <a:pt x="3442649" y="1783550"/>
                </a:moveTo>
                <a:cubicBezTo>
                  <a:pt x="3437291" y="1784622"/>
                  <a:pt x="3431290" y="1783193"/>
                  <a:pt x="3424718" y="1779193"/>
                </a:cubicBezTo>
                <a:cubicBezTo>
                  <a:pt x="3412145" y="1772335"/>
                  <a:pt x="3411573" y="1755190"/>
                  <a:pt x="3423003" y="1745474"/>
                </a:cubicBezTo>
                <a:cubicBezTo>
                  <a:pt x="3441291" y="1730615"/>
                  <a:pt x="3469295" y="1752904"/>
                  <a:pt x="3456722" y="1772906"/>
                </a:cubicBezTo>
                <a:cubicBezTo>
                  <a:pt x="3452722" y="1778907"/>
                  <a:pt x="3448007" y="1782479"/>
                  <a:pt x="3442649" y="1783550"/>
                </a:cubicBezTo>
                <a:close/>
                <a:moveTo>
                  <a:pt x="5701348" y="1783550"/>
                </a:moveTo>
                <a:cubicBezTo>
                  <a:pt x="5695990" y="1782479"/>
                  <a:pt x="5691275" y="1778907"/>
                  <a:pt x="5687275" y="1772906"/>
                </a:cubicBezTo>
                <a:cubicBezTo>
                  <a:pt x="5674702" y="1752904"/>
                  <a:pt x="5702706" y="1730615"/>
                  <a:pt x="5720994" y="1745474"/>
                </a:cubicBezTo>
                <a:cubicBezTo>
                  <a:pt x="5732424" y="1755190"/>
                  <a:pt x="5731852" y="1772335"/>
                  <a:pt x="5719279" y="1779193"/>
                </a:cubicBezTo>
                <a:cubicBezTo>
                  <a:pt x="5712707" y="1783193"/>
                  <a:pt x="5706706" y="1784622"/>
                  <a:pt x="5701348" y="1783550"/>
                </a:cubicBezTo>
                <a:close/>
                <a:moveTo>
                  <a:pt x="1186273" y="1785121"/>
                </a:moveTo>
                <a:cubicBezTo>
                  <a:pt x="1181415" y="1785049"/>
                  <a:pt x="1176557" y="1782335"/>
                  <a:pt x="1171985" y="1776906"/>
                </a:cubicBezTo>
                <a:cubicBezTo>
                  <a:pt x="1160555" y="1763190"/>
                  <a:pt x="1173700" y="1738615"/>
                  <a:pt x="1190845" y="1740901"/>
                </a:cubicBezTo>
                <a:cubicBezTo>
                  <a:pt x="1205132" y="1742616"/>
                  <a:pt x="1210847" y="1764333"/>
                  <a:pt x="1200560" y="1777477"/>
                </a:cubicBezTo>
                <a:cubicBezTo>
                  <a:pt x="1195988" y="1782620"/>
                  <a:pt x="1191130" y="1785192"/>
                  <a:pt x="1186273" y="1785121"/>
                </a:cubicBezTo>
                <a:close/>
                <a:moveTo>
                  <a:pt x="7957724" y="1785121"/>
                </a:moveTo>
                <a:cubicBezTo>
                  <a:pt x="7952867" y="1785192"/>
                  <a:pt x="7948009" y="1782620"/>
                  <a:pt x="7943437" y="1777477"/>
                </a:cubicBezTo>
                <a:cubicBezTo>
                  <a:pt x="7933150" y="1764333"/>
                  <a:pt x="7938865" y="1742616"/>
                  <a:pt x="7953152" y="1740901"/>
                </a:cubicBezTo>
                <a:cubicBezTo>
                  <a:pt x="7970297" y="1738615"/>
                  <a:pt x="7983442" y="1763190"/>
                  <a:pt x="7972012" y="1776906"/>
                </a:cubicBezTo>
                <a:cubicBezTo>
                  <a:pt x="7967440" y="1782335"/>
                  <a:pt x="7962582" y="1785049"/>
                  <a:pt x="7957724" y="1785121"/>
                </a:cubicBezTo>
                <a:close/>
                <a:moveTo>
                  <a:pt x="4099186" y="1785478"/>
                </a:moveTo>
                <a:cubicBezTo>
                  <a:pt x="4092900" y="1785478"/>
                  <a:pt x="4085470" y="1780335"/>
                  <a:pt x="4082041" y="1774048"/>
                </a:cubicBezTo>
                <a:cubicBezTo>
                  <a:pt x="4074040" y="1759189"/>
                  <a:pt x="4083756" y="1739758"/>
                  <a:pt x="4099186" y="1739758"/>
                </a:cubicBezTo>
                <a:cubicBezTo>
                  <a:pt x="4105473" y="1739758"/>
                  <a:pt x="4112902" y="1744902"/>
                  <a:pt x="4116331" y="1751188"/>
                </a:cubicBezTo>
                <a:cubicBezTo>
                  <a:pt x="4124332" y="1766047"/>
                  <a:pt x="4114617" y="1785478"/>
                  <a:pt x="4099186" y="1785478"/>
                </a:cubicBezTo>
                <a:close/>
                <a:moveTo>
                  <a:pt x="5044811" y="1785478"/>
                </a:moveTo>
                <a:cubicBezTo>
                  <a:pt x="5029380" y="1785478"/>
                  <a:pt x="5019665" y="1766047"/>
                  <a:pt x="5027666" y="1751188"/>
                </a:cubicBezTo>
                <a:cubicBezTo>
                  <a:pt x="5031095" y="1744902"/>
                  <a:pt x="5038524" y="1739758"/>
                  <a:pt x="5044811" y="1739758"/>
                </a:cubicBezTo>
                <a:cubicBezTo>
                  <a:pt x="5060241" y="1739758"/>
                  <a:pt x="5069957" y="1759189"/>
                  <a:pt x="5061956" y="1774048"/>
                </a:cubicBezTo>
                <a:cubicBezTo>
                  <a:pt x="5058527" y="1780335"/>
                  <a:pt x="5051097" y="1785478"/>
                  <a:pt x="5044811" y="1785478"/>
                </a:cubicBezTo>
                <a:close/>
                <a:moveTo>
                  <a:pt x="0" y="1787035"/>
                </a:moveTo>
                <a:lnTo>
                  <a:pt x="0" y="1742145"/>
                </a:lnTo>
                <a:lnTo>
                  <a:pt x="7094" y="1743058"/>
                </a:lnTo>
                <a:cubicBezTo>
                  <a:pt x="20663" y="1749756"/>
                  <a:pt x="23772" y="1768187"/>
                  <a:pt x="9185" y="1781474"/>
                </a:cubicBezTo>
                <a:close/>
                <a:moveTo>
                  <a:pt x="9143999" y="1787036"/>
                </a:moveTo>
                <a:lnTo>
                  <a:pt x="9134812" y="1781474"/>
                </a:lnTo>
                <a:cubicBezTo>
                  <a:pt x="9120224" y="1768187"/>
                  <a:pt x="9123334" y="1749756"/>
                  <a:pt x="9136903" y="1743058"/>
                </a:cubicBezTo>
                <a:lnTo>
                  <a:pt x="9143999" y="1742145"/>
                </a:lnTo>
                <a:close/>
                <a:moveTo>
                  <a:pt x="923645" y="1787904"/>
                </a:moveTo>
                <a:cubicBezTo>
                  <a:pt x="920135" y="1788476"/>
                  <a:pt x="916710" y="1786332"/>
                  <a:pt x="910717" y="1782046"/>
                </a:cubicBezTo>
                <a:cubicBezTo>
                  <a:pt x="901580" y="1775760"/>
                  <a:pt x="898155" y="1768330"/>
                  <a:pt x="899300" y="1758043"/>
                </a:cubicBezTo>
                <a:cubicBezTo>
                  <a:pt x="900435" y="1745470"/>
                  <a:pt x="904428" y="1742041"/>
                  <a:pt x="919280" y="1740898"/>
                </a:cubicBezTo>
                <a:cubicBezTo>
                  <a:pt x="932994" y="1739755"/>
                  <a:pt x="938717" y="1742041"/>
                  <a:pt x="943859" y="1751757"/>
                </a:cubicBezTo>
                <a:cubicBezTo>
                  <a:pt x="949572" y="1762044"/>
                  <a:pt x="948431" y="1766044"/>
                  <a:pt x="937000" y="1777474"/>
                </a:cubicBezTo>
                <a:cubicBezTo>
                  <a:pt x="930707" y="1784046"/>
                  <a:pt x="927129" y="1787333"/>
                  <a:pt x="923645" y="1787904"/>
                </a:cubicBezTo>
                <a:close/>
                <a:moveTo>
                  <a:pt x="8220352" y="1787904"/>
                </a:moveTo>
                <a:cubicBezTo>
                  <a:pt x="8216868" y="1787333"/>
                  <a:pt x="8213290" y="1784046"/>
                  <a:pt x="8206997" y="1777474"/>
                </a:cubicBezTo>
                <a:cubicBezTo>
                  <a:pt x="8195566" y="1766044"/>
                  <a:pt x="8194425" y="1762044"/>
                  <a:pt x="8200138" y="1751757"/>
                </a:cubicBezTo>
                <a:cubicBezTo>
                  <a:pt x="8205280" y="1742041"/>
                  <a:pt x="8211003" y="1739755"/>
                  <a:pt x="8224717" y="1740898"/>
                </a:cubicBezTo>
                <a:cubicBezTo>
                  <a:pt x="8239569" y="1742041"/>
                  <a:pt x="8243562" y="1745470"/>
                  <a:pt x="8244697" y="1758043"/>
                </a:cubicBezTo>
                <a:cubicBezTo>
                  <a:pt x="8245842" y="1768330"/>
                  <a:pt x="8242417" y="1775760"/>
                  <a:pt x="8233280" y="1782046"/>
                </a:cubicBezTo>
                <a:cubicBezTo>
                  <a:pt x="8227287" y="1786332"/>
                  <a:pt x="8223862" y="1788476"/>
                  <a:pt x="8220352" y="1787904"/>
                </a:cubicBezTo>
                <a:close/>
                <a:moveTo>
                  <a:pt x="1709381" y="1789611"/>
                </a:moveTo>
                <a:cubicBezTo>
                  <a:pt x="1704077" y="1787619"/>
                  <a:pt x="1698933" y="1783476"/>
                  <a:pt x="1694647" y="1776904"/>
                </a:cubicBezTo>
                <a:cubicBezTo>
                  <a:pt x="1682074" y="1758045"/>
                  <a:pt x="1683217" y="1752901"/>
                  <a:pt x="1699791" y="1742043"/>
                </a:cubicBezTo>
                <a:cubicBezTo>
                  <a:pt x="1718079" y="1730041"/>
                  <a:pt x="1742653" y="1738614"/>
                  <a:pt x="1742653" y="1756902"/>
                </a:cubicBezTo>
                <a:cubicBezTo>
                  <a:pt x="1742653" y="1782190"/>
                  <a:pt x="1725294" y="1795585"/>
                  <a:pt x="1709381" y="1789611"/>
                </a:cubicBezTo>
                <a:close/>
                <a:moveTo>
                  <a:pt x="7434616" y="1789611"/>
                </a:moveTo>
                <a:cubicBezTo>
                  <a:pt x="7418703" y="1795585"/>
                  <a:pt x="7401344" y="1782190"/>
                  <a:pt x="7401344" y="1756902"/>
                </a:cubicBezTo>
                <a:cubicBezTo>
                  <a:pt x="7401344" y="1738614"/>
                  <a:pt x="7425918" y="1730041"/>
                  <a:pt x="7444206" y="1742043"/>
                </a:cubicBezTo>
                <a:cubicBezTo>
                  <a:pt x="7460780" y="1752901"/>
                  <a:pt x="7461923" y="1758045"/>
                  <a:pt x="7449350" y="1776904"/>
                </a:cubicBezTo>
                <a:cubicBezTo>
                  <a:pt x="7445064" y="1783476"/>
                  <a:pt x="7439920" y="1787619"/>
                  <a:pt x="7434616" y="1789611"/>
                </a:cubicBezTo>
                <a:close/>
                <a:moveTo>
                  <a:pt x="4226691" y="1790103"/>
                </a:moveTo>
                <a:cubicBezTo>
                  <a:pt x="4221173" y="1788692"/>
                  <a:pt x="4215565" y="1785335"/>
                  <a:pt x="4210421" y="1779763"/>
                </a:cubicBezTo>
                <a:cubicBezTo>
                  <a:pt x="4197277" y="1764904"/>
                  <a:pt x="4202992" y="1740901"/>
                  <a:pt x="4221280" y="1736329"/>
                </a:cubicBezTo>
                <a:cubicBezTo>
                  <a:pt x="4239568" y="1731757"/>
                  <a:pt x="4258999" y="1743187"/>
                  <a:pt x="4258999" y="1757474"/>
                </a:cubicBezTo>
                <a:cubicBezTo>
                  <a:pt x="4258999" y="1781048"/>
                  <a:pt x="4243247" y="1794336"/>
                  <a:pt x="4226691" y="1790103"/>
                </a:cubicBezTo>
                <a:close/>
                <a:moveTo>
                  <a:pt x="4917306" y="1790103"/>
                </a:moveTo>
                <a:cubicBezTo>
                  <a:pt x="4900750" y="1794336"/>
                  <a:pt x="4884998" y="1781048"/>
                  <a:pt x="4884998" y="1757474"/>
                </a:cubicBezTo>
                <a:cubicBezTo>
                  <a:pt x="4884998" y="1743187"/>
                  <a:pt x="4904429" y="1731757"/>
                  <a:pt x="4922717" y="1736329"/>
                </a:cubicBezTo>
                <a:cubicBezTo>
                  <a:pt x="4941005" y="1740901"/>
                  <a:pt x="4946720" y="1764904"/>
                  <a:pt x="4933576" y="1779763"/>
                </a:cubicBezTo>
                <a:cubicBezTo>
                  <a:pt x="4928432" y="1785335"/>
                  <a:pt x="4922824" y="1788692"/>
                  <a:pt x="4917306" y="1790103"/>
                </a:cubicBezTo>
                <a:close/>
                <a:moveTo>
                  <a:pt x="2105829" y="1790513"/>
                </a:moveTo>
                <a:cubicBezTo>
                  <a:pt x="2100462" y="1789085"/>
                  <a:pt x="2095497" y="1785620"/>
                  <a:pt x="2091782" y="1779762"/>
                </a:cubicBezTo>
                <a:cubicBezTo>
                  <a:pt x="2080923" y="1761474"/>
                  <a:pt x="2083209" y="1746044"/>
                  <a:pt x="2099211" y="1738614"/>
                </a:cubicBezTo>
                <a:cubicBezTo>
                  <a:pt x="2118642" y="1730042"/>
                  <a:pt x="2142074" y="1740329"/>
                  <a:pt x="2142074" y="1758045"/>
                </a:cubicBezTo>
                <a:cubicBezTo>
                  <a:pt x="2141645" y="1780762"/>
                  <a:pt x="2121929" y="1794800"/>
                  <a:pt x="2105829" y="1790513"/>
                </a:cubicBezTo>
                <a:close/>
                <a:moveTo>
                  <a:pt x="7038168" y="1790513"/>
                </a:moveTo>
                <a:cubicBezTo>
                  <a:pt x="7022068" y="1794800"/>
                  <a:pt x="7002352" y="1780762"/>
                  <a:pt x="7001923" y="1758045"/>
                </a:cubicBezTo>
                <a:cubicBezTo>
                  <a:pt x="7001923" y="1740329"/>
                  <a:pt x="7025355" y="1730042"/>
                  <a:pt x="7044786" y="1738614"/>
                </a:cubicBezTo>
                <a:cubicBezTo>
                  <a:pt x="7060788" y="1746044"/>
                  <a:pt x="7063074" y="1761474"/>
                  <a:pt x="7052215" y="1779762"/>
                </a:cubicBezTo>
                <a:cubicBezTo>
                  <a:pt x="7048500" y="1785620"/>
                  <a:pt x="7043535" y="1789085"/>
                  <a:pt x="7038168" y="1790513"/>
                </a:cubicBezTo>
                <a:close/>
                <a:moveTo>
                  <a:pt x="125026" y="1791189"/>
                </a:moveTo>
                <a:cubicBezTo>
                  <a:pt x="121024" y="1791189"/>
                  <a:pt x="113591" y="1784902"/>
                  <a:pt x="108444" y="1776901"/>
                </a:cubicBezTo>
                <a:cubicBezTo>
                  <a:pt x="94722" y="1755756"/>
                  <a:pt x="105013" y="1738611"/>
                  <a:pt x="129601" y="1740897"/>
                </a:cubicBezTo>
                <a:cubicBezTo>
                  <a:pt x="144467" y="1742040"/>
                  <a:pt x="148469" y="1745469"/>
                  <a:pt x="149613" y="1757470"/>
                </a:cubicBezTo>
                <a:cubicBezTo>
                  <a:pt x="151329" y="1772901"/>
                  <a:pt x="138177" y="1791189"/>
                  <a:pt x="125026" y="1791189"/>
                </a:cubicBezTo>
                <a:close/>
                <a:moveTo>
                  <a:pt x="9018971" y="1791189"/>
                </a:moveTo>
                <a:cubicBezTo>
                  <a:pt x="9005820" y="1791189"/>
                  <a:pt x="8992668" y="1772901"/>
                  <a:pt x="8994384" y="1757470"/>
                </a:cubicBezTo>
                <a:cubicBezTo>
                  <a:pt x="8995528" y="1745469"/>
                  <a:pt x="8999530" y="1742040"/>
                  <a:pt x="9014396" y="1740897"/>
                </a:cubicBezTo>
                <a:cubicBezTo>
                  <a:pt x="9038984" y="1738611"/>
                  <a:pt x="9049275" y="1755756"/>
                  <a:pt x="9035553" y="1776901"/>
                </a:cubicBezTo>
                <a:cubicBezTo>
                  <a:pt x="9030406" y="1784902"/>
                  <a:pt x="9022973" y="1791189"/>
                  <a:pt x="9018971" y="1791189"/>
                </a:cubicBezTo>
                <a:close/>
                <a:moveTo>
                  <a:pt x="2378828" y="1791553"/>
                </a:moveTo>
                <a:cubicBezTo>
                  <a:pt x="2368113" y="1791767"/>
                  <a:pt x="2357397" y="1788053"/>
                  <a:pt x="2353111" y="1780338"/>
                </a:cubicBezTo>
                <a:cubicBezTo>
                  <a:pt x="2343395" y="1762050"/>
                  <a:pt x="2346824" y="1746048"/>
                  <a:pt x="2361683" y="1736332"/>
                </a:cubicBezTo>
                <a:cubicBezTo>
                  <a:pt x="2389687" y="1718044"/>
                  <a:pt x="2421119" y="1749477"/>
                  <a:pt x="2404546" y="1779195"/>
                </a:cubicBezTo>
                <a:cubicBezTo>
                  <a:pt x="2400260" y="1787196"/>
                  <a:pt x="2389544" y="1791339"/>
                  <a:pt x="2378828" y="1791553"/>
                </a:cubicBezTo>
                <a:close/>
                <a:moveTo>
                  <a:pt x="6765169" y="1791553"/>
                </a:moveTo>
                <a:cubicBezTo>
                  <a:pt x="6754453" y="1791339"/>
                  <a:pt x="6743737" y="1787196"/>
                  <a:pt x="6739451" y="1779195"/>
                </a:cubicBezTo>
                <a:cubicBezTo>
                  <a:pt x="6722878" y="1749477"/>
                  <a:pt x="6754310" y="1718044"/>
                  <a:pt x="6782314" y="1736332"/>
                </a:cubicBezTo>
                <a:cubicBezTo>
                  <a:pt x="6797173" y="1746048"/>
                  <a:pt x="6800602" y="1762050"/>
                  <a:pt x="6790886" y="1780338"/>
                </a:cubicBezTo>
                <a:cubicBezTo>
                  <a:pt x="6786600" y="1788053"/>
                  <a:pt x="6775884" y="1791767"/>
                  <a:pt x="6765169" y="1791553"/>
                </a:cubicBezTo>
                <a:close/>
                <a:moveTo>
                  <a:pt x="3169806" y="1792778"/>
                </a:moveTo>
                <a:cubicBezTo>
                  <a:pt x="3163671" y="1792734"/>
                  <a:pt x="3157813" y="1791198"/>
                  <a:pt x="3153098" y="1787769"/>
                </a:cubicBezTo>
                <a:cubicBezTo>
                  <a:pt x="3129095" y="1771195"/>
                  <a:pt x="3142811" y="1728333"/>
                  <a:pt x="3173100" y="1728333"/>
                </a:cubicBezTo>
                <a:cubicBezTo>
                  <a:pt x="3186245" y="1728333"/>
                  <a:pt x="3209105" y="1750621"/>
                  <a:pt x="3209105" y="1763766"/>
                </a:cubicBezTo>
                <a:cubicBezTo>
                  <a:pt x="3209105" y="1779624"/>
                  <a:pt x="3188210" y="1792912"/>
                  <a:pt x="3169806" y="1792778"/>
                </a:cubicBezTo>
                <a:close/>
                <a:moveTo>
                  <a:pt x="5974191" y="1792778"/>
                </a:moveTo>
                <a:cubicBezTo>
                  <a:pt x="5955787" y="1792912"/>
                  <a:pt x="5934892" y="1779624"/>
                  <a:pt x="5934892" y="1763766"/>
                </a:cubicBezTo>
                <a:cubicBezTo>
                  <a:pt x="5934892" y="1750621"/>
                  <a:pt x="5957752" y="1728333"/>
                  <a:pt x="5970897" y="1728333"/>
                </a:cubicBezTo>
                <a:cubicBezTo>
                  <a:pt x="6001186" y="1728333"/>
                  <a:pt x="6014902" y="1771195"/>
                  <a:pt x="5990899" y="1787769"/>
                </a:cubicBezTo>
                <a:cubicBezTo>
                  <a:pt x="5986184" y="1791198"/>
                  <a:pt x="5980326" y="1792734"/>
                  <a:pt x="5974191" y="1792778"/>
                </a:cubicBezTo>
                <a:close/>
                <a:moveTo>
                  <a:pt x="1990910" y="1795057"/>
                </a:moveTo>
                <a:cubicBezTo>
                  <a:pt x="1980409" y="1797914"/>
                  <a:pt x="1967978" y="1794057"/>
                  <a:pt x="1956548" y="1782627"/>
                </a:cubicBezTo>
                <a:cubicBezTo>
                  <a:pt x="1937689" y="1764339"/>
                  <a:pt x="1938832" y="1755195"/>
                  <a:pt x="1959977" y="1737478"/>
                </a:cubicBezTo>
                <a:cubicBezTo>
                  <a:pt x="1981694" y="1719190"/>
                  <a:pt x="1985123" y="1719190"/>
                  <a:pt x="2002840" y="1737478"/>
                </a:cubicBezTo>
                <a:cubicBezTo>
                  <a:pt x="2014270" y="1748337"/>
                  <a:pt x="2016556" y="1755195"/>
                  <a:pt x="2013698" y="1767196"/>
                </a:cubicBezTo>
                <a:cubicBezTo>
                  <a:pt x="2009984" y="1782626"/>
                  <a:pt x="2001411" y="1792199"/>
                  <a:pt x="1990910" y="1795057"/>
                </a:cubicBezTo>
                <a:close/>
                <a:moveTo>
                  <a:pt x="7153087" y="1795057"/>
                </a:moveTo>
                <a:cubicBezTo>
                  <a:pt x="7142586" y="1792199"/>
                  <a:pt x="7134013" y="1782626"/>
                  <a:pt x="7130299" y="1767196"/>
                </a:cubicBezTo>
                <a:cubicBezTo>
                  <a:pt x="7127441" y="1755195"/>
                  <a:pt x="7129727" y="1748337"/>
                  <a:pt x="7141157" y="1737478"/>
                </a:cubicBezTo>
                <a:cubicBezTo>
                  <a:pt x="7158874" y="1719190"/>
                  <a:pt x="7162303" y="1719190"/>
                  <a:pt x="7184020" y="1737478"/>
                </a:cubicBezTo>
                <a:cubicBezTo>
                  <a:pt x="7205165" y="1755195"/>
                  <a:pt x="7206308" y="1764339"/>
                  <a:pt x="7187449" y="1782627"/>
                </a:cubicBezTo>
                <a:cubicBezTo>
                  <a:pt x="7176019" y="1794057"/>
                  <a:pt x="7163588" y="1797914"/>
                  <a:pt x="7153087" y="1795057"/>
                </a:cubicBezTo>
                <a:close/>
                <a:moveTo>
                  <a:pt x="1328009" y="1795486"/>
                </a:moveTo>
                <a:cubicBezTo>
                  <a:pt x="1320937" y="1797200"/>
                  <a:pt x="1312650" y="1796343"/>
                  <a:pt x="1303220" y="1792914"/>
                </a:cubicBezTo>
                <a:cubicBezTo>
                  <a:pt x="1282646" y="1784913"/>
                  <a:pt x="1279789" y="1754052"/>
                  <a:pt x="1297505" y="1735192"/>
                </a:cubicBezTo>
                <a:cubicBezTo>
                  <a:pt x="1312364" y="1719762"/>
                  <a:pt x="1316936" y="1719762"/>
                  <a:pt x="1338082" y="1734621"/>
                </a:cubicBezTo>
                <a:cubicBezTo>
                  <a:pt x="1356941" y="1747765"/>
                  <a:pt x="1359227" y="1762053"/>
                  <a:pt x="1345511" y="1782627"/>
                </a:cubicBezTo>
                <a:cubicBezTo>
                  <a:pt x="1340939" y="1789485"/>
                  <a:pt x="1335081" y="1793771"/>
                  <a:pt x="1328009" y="1795486"/>
                </a:cubicBezTo>
                <a:close/>
                <a:moveTo>
                  <a:pt x="7815988" y="1795486"/>
                </a:moveTo>
                <a:cubicBezTo>
                  <a:pt x="7808916" y="1793771"/>
                  <a:pt x="7803058" y="1789485"/>
                  <a:pt x="7798486" y="1782627"/>
                </a:cubicBezTo>
                <a:cubicBezTo>
                  <a:pt x="7784770" y="1762053"/>
                  <a:pt x="7787056" y="1747765"/>
                  <a:pt x="7805915" y="1734621"/>
                </a:cubicBezTo>
                <a:cubicBezTo>
                  <a:pt x="7827061" y="1719762"/>
                  <a:pt x="7831633" y="1719762"/>
                  <a:pt x="7846492" y="1735192"/>
                </a:cubicBezTo>
                <a:cubicBezTo>
                  <a:pt x="7864208" y="1754052"/>
                  <a:pt x="7861351" y="1784913"/>
                  <a:pt x="7840777" y="1792914"/>
                </a:cubicBezTo>
                <a:cubicBezTo>
                  <a:pt x="7831347" y="1796343"/>
                  <a:pt x="7823060" y="1797200"/>
                  <a:pt x="7815988" y="1795486"/>
                </a:cubicBezTo>
                <a:close/>
                <a:moveTo>
                  <a:pt x="262351" y="1796414"/>
                </a:moveTo>
                <a:cubicBezTo>
                  <a:pt x="253426" y="1797057"/>
                  <a:pt x="244287" y="1793485"/>
                  <a:pt x="236290" y="1785484"/>
                </a:cubicBezTo>
                <a:cubicBezTo>
                  <a:pt x="220867" y="1770054"/>
                  <a:pt x="222009" y="1753480"/>
                  <a:pt x="239145" y="1736907"/>
                </a:cubicBezTo>
                <a:cubicBezTo>
                  <a:pt x="256854" y="1718619"/>
                  <a:pt x="261993" y="1719190"/>
                  <a:pt x="282557" y="1739193"/>
                </a:cubicBezTo>
                <a:cubicBezTo>
                  <a:pt x="302550" y="1759195"/>
                  <a:pt x="302550" y="1762053"/>
                  <a:pt x="287127" y="1782055"/>
                </a:cubicBezTo>
                <a:cubicBezTo>
                  <a:pt x="279987" y="1790913"/>
                  <a:pt x="271277" y="1795771"/>
                  <a:pt x="262351" y="1796414"/>
                </a:cubicBezTo>
                <a:close/>
                <a:moveTo>
                  <a:pt x="8881646" y="1796414"/>
                </a:moveTo>
                <a:cubicBezTo>
                  <a:pt x="8872720" y="1795771"/>
                  <a:pt x="8864010" y="1790913"/>
                  <a:pt x="8856870" y="1782055"/>
                </a:cubicBezTo>
                <a:cubicBezTo>
                  <a:pt x="8841447" y="1762053"/>
                  <a:pt x="8841447" y="1759195"/>
                  <a:pt x="8861440" y="1739193"/>
                </a:cubicBezTo>
                <a:cubicBezTo>
                  <a:pt x="8882004" y="1719190"/>
                  <a:pt x="8887143" y="1718619"/>
                  <a:pt x="8904852" y="1736907"/>
                </a:cubicBezTo>
                <a:cubicBezTo>
                  <a:pt x="8921988" y="1753480"/>
                  <a:pt x="8923130" y="1770054"/>
                  <a:pt x="8907707" y="1785484"/>
                </a:cubicBezTo>
                <a:cubicBezTo>
                  <a:pt x="8899710" y="1793485"/>
                  <a:pt x="8890571" y="1797057"/>
                  <a:pt x="8881646" y="1796414"/>
                </a:cubicBezTo>
                <a:close/>
                <a:moveTo>
                  <a:pt x="2648355" y="1796602"/>
                </a:moveTo>
                <a:cubicBezTo>
                  <a:pt x="2639765" y="1798057"/>
                  <a:pt x="2630013" y="1796485"/>
                  <a:pt x="2620155" y="1790628"/>
                </a:cubicBezTo>
                <a:cubicBezTo>
                  <a:pt x="2603581" y="1781484"/>
                  <a:pt x="2606439" y="1743193"/>
                  <a:pt x="2624155" y="1731763"/>
                </a:cubicBezTo>
                <a:cubicBezTo>
                  <a:pt x="2643015" y="1719190"/>
                  <a:pt x="2651587" y="1720333"/>
                  <a:pt x="2665875" y="1735764"/>
                </a:cubicBezTo>
                <a:cubicBezTo>
                  <a:pt x="2689449" y="1760624"/>
                  <a:pt x="2674126" y="1792235"/>
                  <a:pt x="2648355" y="1796602"/>
                </a:cubicBezTo>
                <a:close/>
                <a:moveTo>
                  <a:pt x="6495642" y="1796602"/>
                </a:moveTo>
                <a:cubicBezTo>
                  <a:pt x="6469871" y="1792235"/>
                  <a:pt x="6454548" y="1760624"/>
                  <a:pt x="6478122" y="1735764"/>
                </a:cubicBezTo>
                <a:cubicBezTo>
                  <a:pt x="6492410" y="1720333"/>
                  <a:pt x="6500982" y="1719190"/>
                  <a:pt x="6519842" y="1731763"/>
                </a:cubicBezTo>
                <a:cubicBezTo>
                  <a:pt x="6537558" y="1743193"/>
                  <a:pt x="6540416" y="1781484"/>
                  <a:pt x="6523842" y="1790628"/>
                </a:cubicBezTo>
                <a:cubicBezTo>
                  <a:pt x="6513984" y="1796485"/>
                  <a:pt x="6504232" y="1798057"/>
                  <a:pt x="6495642" y="1796602"/>
                </a:cubicBezTo>
                <a:close/>
                <a:moveTo>
                  <a:pt x="1451602" y="1796908"/>
                </a:moveTo>
                <a:cubicBezTo>
                  <a:pt x="1445316" y="1796908"/>
                  <a:pt x="1435029" y="1791765"/>
                  <a:pt x="1428742" y="1785478"/>
                </a:cubicBezTo>
                <a:cubicBezTo>
                  <a:pt x="1406454" y="1763190"/>
                  <a:pt x="1420741" y="1728328"/>
                  <a:pt x="1453317" y="1728328"/>
                </a:cubicBezTo>
                <a:cubicBezTo>
                  <a:pt x="1469319" y="1728328"/>
                  <a:pt x="1485892" y="1746616"/>
                  <a:pt x="1485892" y="1763761"/>
                </a:cubicBezTo>
                <a:cubicBezTo>
                  <a:pt x="1485892" y="1777477"/>
                  <a:pt x="1465890" y="1796908"/>
                  <a:pt x="1451602" y="1796908"/>
                </a:cubicBezTo>
                <a:close/>
                <a:moveTo>
                  <a:pt x="7692395" y="1796908"/>
                </a:moveTo>
                <a:cubicBezTo>
                  <a:pt x="7678107" y="1796908"/>
                  <a:pt x="7658105" y="1777477"/>
                  <a:pt x="7658105" y="1763761"/>
                </a:cubicBezTo>
                <a:cubicBezTo>
                  <a:pt x="7658105" y="1746616"/>
                  <a:pt x="7674678" y="1728328"/>
                  <a:pt x="7690680" y="1728328"/>
                </a:cubicBezTo>
                <a:cubicBezTo>
                  <a:pt x="7723256" y="1728328"/>
                  <a:pt x="7737543" y="1763190"/>
                  <a:pt x="7715255" y="1785478"/>
                </a:cubicBezTo>
                <a:cubicBezTo>
                  <a:pt x="7708968" y="1791765"/>
                  <a:pt x="7698681" y="1796908"/>
                  <a:pt x="7692395" y="1796908"/>
                </a:cubicBezTo>
                <a:close/>
                <a:moveTo>
                  <a:pt x="517461" y="1801000"/>
                </a:moveTo>
                <a:cubicBezTo>
                  <a:pt x="511867" y="1799732"/>
                  <a:pt x="506158" y="1797053"/>
                  <a:pt x="500440" y="1792910"/>
                </a:cubicBezTo>
                <a:cubicBezTo>
                  <a:pt x="483863" y="1781480"/>
                  <a:pt x="482147" y="1746047"/>
                  <a:pt x="497583" y="1732331"/>
                </a:cubicBezTo>
                <a:cubicBezTo>
                  <a:pt x="517015" y="1714614"/>
                  <a:pt x="546160" y="1720901"/>
                  <a:pt x="559306" y="1746047"/>
                </a:cubicBezTo>
                <a:cubicBezTo>
                  <a:pt x="566165" y="1759191"/>
                  <a:pt x="566165" y="1765478"/>
                  <a:pt x="561021" y="1775765"/>
                </a:cubicBezTo>
                <a:cubicBezTo>
                  <a:pt x="549875" y="1795910"/>
                  <a:pt x="534229" y="1804804"/>
                  <a:pt x="517461" y="1801000"/>
                </a:cubicBezTo>
                <a:close/>
                <a:moveTo>
                  <a:pt x="8626536" y="1801000"/>
                </a:moveTo>
                <a:cubicBezTo>
                  <a:pt x="8609768" y="1804804"/>
                  <a:pt x="8594122" y="1795910"/>
                  <a:pt x="8582976" y="1775765"/>
                </a:cubicBezTo>
                <a:cubicBezTo>
                  <a:pt x="8577832" y="1765478"/>
                  <a:pt x="8577832" y="1759191"/>
                  <a:pt x="8584691" y="1746047"/>
                </a:cubicBezTo>
                <a:cubicBezTo>
                  <a:pt x="8597837" y="1720901"/>
                  <a:pt x="8626982" y="1714614"/>
                  <a:pt x="8646414" y="1732331"/>
                </a:cubicBezTo>
                <a:cubicBezTo>
                  <a:pt x="8661850" y="1746047"/>
                  <a:pt x="8660134" y="1781480"/>
                  <a:pt x="8643557" y="1792910"/>
                </a:cubicBezTo>
                <a:cubicBezTo>
                  <a:pt x="8637839" y="1797053"/>
                  <a:pt x="8632130" y="1799732"/>
                  <a:pt x="8626536" y="1801000"/>
                </a:cubicBezTo>
                <a:close/>
                <a:moveTo>
                  <a:pt x="3698976" y="1801553"/>
                </a:moveTo>
                <a:cubicBezTo>
                  <a:pt x="3693904" y="1801196"/>
                  <a:pt x="3689475" y="1796909"/>
                  <a:pt x="3680331" y="1788337"/>
                </a:cubicBezTo>
                <a:cubicBezTo>
                  <a:pt x="3661471" y="1771192"/>
                  <a:pt x="3661471" y="1754618"/>
                  <a:pt x="3679759" y="1736902"/>
                </a:cubicBezTo>
                <a:cubicBezTo>
                  <a:pt x="3696904" y="1719185"/>
                  <a:pt x="3711192" y="1718614"/>
                  <a:pt x="3727194" y="1735759"/>
                </a:cubicBezTo>
                <a:cubicBezTo>
                  <a:pt x="3746053" y="1755761"/>
                  <a:pt x="3743767" y="1777478"/>
                  <a:pt x="3721479" y="1791194"/>
                </a:cubicBezTo>
                <a:cubicBezTo>
                  <a:pt x="3709763" y="1798338"/>
                  <a:pt x="3704048" y="1801910"/>
                  <a:pt x="3698976" y="1801553"/>
                </a:cubicBezTo>
                <a:close/>
                <a:moveTo>
                  <a:pt x="5445021" y="1801553"/>
                </a:moveTo>
                <a:cubicBezTo>
                  <a:pt x="5439949" y="1801910"/>
                  <a:pt x="5434234" y="1798338"/>
                  <a:pt x="5422518" y="1791194"/>
                </a:cubicBezTo>
                <a:cubicBezTo>
                  <a:pt x="5400230" y="1777478"/>
                  <a:pt x="5397944" y="1755761"/>
                  <a:pt x="5416803" y="1735759"/>
                </a:cubicBezTo>
                <a:cubicBezTo>
                  <a:pt x="5432805" y="1718614"/>
                  <a:pt x="5447093" y="1719185"/>
                  <a:pt x="5464238" y="1736902"/>
                </a:cubicBezTo>
                <a:cubicBezTo>
                  <a:pt x="5482526" y="1754618"/>
                  <a:pt x="5482526" y="1771192"/>
                  <a:pt x="5463666" y="1788337"/>
                </a:cubicBezTo>
                <a:cubicBezTo>
                  <a:pt x="5454522" y="1796909"/>
                  <a:pt x="5450093" y="1801196"/>
                  <a:pt x="5445021" y="1801553"/>
                </a:cubicBezTo>
                <a:close/>
                <a:moveTo>
                  <a:pt x="2773466" y="1801695"/>
                </a:moveTo>
                <a:cubicBezTo>
                  <a:pt x="2766394" y="1801338"/>
                  <a:pt x="2759678" y="1796909"/>
                  <a:pt x="2750248" y="1788337"/>
                </a:cubicBezTo>
                <a:cubicBezTo>
                  <a:pt x="2731960" y="1771192"/>
                  <a:pt x="2731389" y="1751189"/>
                  <a:pt x="2748534" y="1735187"/>
                </a:cubicBezTo>
                <a:cubicBezTo>
                  <a:pt x="2765679" y="1719185"/>
                  <a:pt x="2787396" y="1719185"/>
                  <a:pt x="2802826" y="1735759"/>
                </a:cubicBezTo>
                <a:cubicBezTo>
                  <a:pt x="2820543" y="1754618"/>
                  <a:pt x="2818828" y="1776335"/>
                  <a:pt x="2798826" y="1790623"/>
                </a:cubicBezTo>
                <a:cubicBezTo>
                  <a:pt x="2787968" y="1798338"/>
                  <a:pt x="2780538" y="1802052"/>
                  <a:pt x="2773466" y="1801695"/>
                </a:cubicBezTo>
                <a:close/>
                <a:moveTo>
                  <a:pt x="6370531" y="1801695"/>
                </a:moveTo>
                <a:cubicBezTo>
                  <a:pt x="6363459" y="1802052"/>
                  <a:pt x="6356029" y="1798338"/>
                  <a:pt x="6345171" y="1790623"/>
                </a:cubicBezTo>
                <a:cubicBezTo>
                  <a:pt x="6325169" y="1776335"/>
                  <a:pt x="6323454" y="1754618"/>
                  <a:pt x="6341171" y="1735759"/>
                </a:cubicBezTo>
                <a:cubicBezTo>
                  <a:pt x="6356601" y="1719185"/>
                  <a:pt x="6378318" y="1719185"/>
                  <a:pt x="6395463" y="1735187"/>
                </a:cubicBezTo>
                <a:cubicBezTo>
                  <a:pt x="6412608" y="1751189"/>
                  <a:pt x="6412037" y="1771192"/>
                  <a:pt x="6393749" y="1788337"/>
                </a:cubicBezTo>
                <a:cubicBezTo>
                  <a:pt x="6384319" y="1796909"/>
                  <a:pt x="6377603" y="1801338"/>
                  <a:pt x="6370531" y="1801695"/>
                </a:cubicBezTo>
                <a:close/>
                <a:moveTo>
                  <a:pt x="657763" y="1801909"/>
                </a:moveTo>
                <a:cubicBezTo>
                  <a:pt x="653973" y="1802052"/>
                  <a:pt x="650541" y="1799766"/>
                  <a:pt x="641969" y="1795194"/>
                </a:cubicBezTo>
                <a:cubicBezTo>
                  <a:pt x="620827" y="1784907"/>
                  <a:pt x="614541" y="1759190"/>
                  <a:pt x="628255" y="1740330"/>
                </a:cubicBezTo>
                <a:cubicBezTo>
                  <a:pt x="641969" y="1722042"/>
                  <a:pt x="660266" y="1718613"/>
                  <a:pt x="679117" y="1730615"/>
                </a:cubicBezTo>
                <a:cubicBezTo>
                  <a:pt x="689973" y="1738044"/>
                  <a:pt x="692832" y="1744902"/>
                  <a:pt x="692832" y="1762619"/>
                </a:cubicBezTo>
                <a:cubicBezTo>
                  <a:pt x="692832" y="1782050"/>
                  <a:pt x="690544" y="1786622"/>
                  <a:pt x="675684" y="1794051"/>
                </a:cubicBezTo>
                <a:cubicBezTo>
                  <a:pt x="665685" y="1799194"/>
                  <a:pt x="661551" y="1801766"/>
                  <a:pt x="657763" y="1801909"/>
                </a:cubicBezTo>
                <a:close/>
                <a:moveTo>
                  <a:pt x="8486234" y="1801909"/>
                </a:moveTo>
                <a:cubicBezTo>
                  <a:pt x="8482446" y="1801766"/>
                  <a:pt x="8478312" y="1799194"/>
                  <a:pt x="8468313" y="1794051"/>
                </a:cubicBezTo>
                <a:cubicBezTo>
                  <a:pt x="8453453" y="1786622"/>
                  <a:pt x="8451165" y="1782050"/>
                  <a:pt x="8451165" y="1762619"/>
                </a:cubicBezTo>
                <a:cubicBezTo>
                  <a:pt x="8451165" y="1744902"/>
                  <a:pt x="8454024" y="1738044"/>
                  <a:pt x="8464880" y="1730615"/>
                </a:cubicBezTo>
                <a:cubicBezTo>
                  <a:pt x="8483731" y="1718613"/>
                  <a:pt x="8502028" y="1722042"/>
                  <a:pt x="8515742" y="1740330"/>
                </a:cubicBezTo>
                <a:cubicBezTo>
                  <a:pt x="8529456" y="1759190"/>
                  <a:pt x="8523170" y="1784907"/>
                  <a:pt x="8502028" y="1795194"/>
                </a:cubicBezTo>
                <a:cubicBezTo>
                  <a:pt x="8493456" y="1799766"/>
                  <a:pt x="8490024" y="1802052"/>
                  <a:pt x="8486234" y="1801909"/>
                </a:cubicBezTo>
                <a:close/>
                <a:moveTo>
                  <a:pt x="4497169" y="1802766"/>
                </a:moveTo>
                <a:cubicBezTo>
                  <a:pt x="4486168" y="1803481"/>
                  <a:pt x="4475166" y="1800052"/>
                  <a:pt x="4468308" y="1792337"/>
                </a:cubicBezTo>
                <a:cubicBezTo>
                  <a:pt x="4455164" y="1778049"/>
                  <a:pt x="4455735" y="1743759"/>
                  <a:pt x="4468880" y="1732329"/>
                </a:cubicBezTo>
                <a:cubicBezTo>
                  <a:pt x="4483739" y="1719185"/>
                  <a:pt x="4513457" y="1719756"/>
                  <a:pt x="4525458" y="1734044"/>
                </a:cubicBezTo>
                <a:cubicBezTo>
                  <a:pt x="4531173" y="1740330"/>
                  <a:pt x="4538603" y="1745474"/>
                  <a:pt x="4542603" y="1745474"/>
                </a:cubicBezTo>
                <a:cubicBezTo>
                  <a:pt x="4546604" y="1745474"/>
                  <a:pt x="4550033" y="1751760"/>
                  <a:pt x="4550033" y="1759761"/>
                </a:cubicBezTo>
                <a:cubicBezTo>
                  <a:pt x="4550033" y="1767762"/>
                  <a:pt x="4547175" y="1774049"/>
                  <a:pt x="4543746" y="1774049"/>
                </a:cubicBezTo>
                <a:cubicBezTo>
                  <a:pt x="4540317" y="1774049"/>
                  <a:pt x="4532316" y="1780335"/>
                  <a:pt x="4526030" y="1788336"/>
                </a:cubicBezTo>
                <a:cubicBezTo>
                  <a:pt x="4519172" y="1797194"/>
                  <a:pt x="4508171" y="1802052"/>
                  <a:pt x="4497169" y="1802766"/>
                </a:cubicBezTo>
                <a:close/>
                <a:moveTo>
                  <a:pt x="4646828" y="1802766"/>
                </a:moveTo>
                <a:cubicBezTo>
                  <a:pt x="4635826" y="1802052"/>
                  <a:pt x="4624825" y="1797194"/>
                  <a:pt x="4617967" y="1788336"/>
                </a:cubicBezTo>
                <a:cubicBezTo>
                  <a:pt x="4611681" y="1780335"/>
                  <a:pt x="4603680" y="1774049"/>
                  <a:pt x="4600251" y="1774049"/>
                </a:cubicBezTo>
                <a:cubicBezTo>
                  <a:pt x="4596822" y="1774049"/>
                  <a:pt x="4593964" y="1767762"/>
                  <a:pt x="4593964" y="1759761"/>
                </a:cubicBezTo>
                <a:cubicBezTo>
                  <a:pt x="4593964" y="1751760"/>
                  <a:pt x="4597393" y="1745474"/>
                  <a:pt x="4601394" y="1745474"/>
                </a:cubicBezTo>
                <a:cubicBezTo>
                  <a:pt x="4605394" y="1745474"/>
                  <a:pt x="4612824" y="1740330"/>
                  <a:pt x="4618539" y="1734044"/>
                </a:cubicBezTo>
                <a:cubicBezTo>
                  <a:pt x="4630540" y="1719756"/>
                  <a:pt x="4660258" y="1719185"/>
                  <a:pt x="4675117" y="1732329"/>
                </a:cubicBezTo>
                <a:cubicBezTo>
                  <a:pt x="4688262" y="1743759"/>
                  <a:pt x="4688833" y="1778049"/>
                  <a:pt x="4675689" y="1792337"/>
                </a:cubicBezTo>
                <a:cubicBezTo>
                  <a:pt x="4668831" y="1800052"/>
                  <a:pt x="4657829" y="1803481"/>
                  <a:pt x="4646828" y="1802766"/>
                </a:cubicBezTo>
                <a:close/>
                <a:moveTo>
                  <a:pt x="1587766" y="1806978"/>
                </a:moveTo>
                <a:cubicBezTo>
                  <a:pt x="1580122" y="1808621"/>
                  <a:pt x="1572550" y="1806907"/>
                  <a:pt x="1563977" y="1802049"/>
                </a:cubicBezTo>
                <a:cubicBezTo>
                  <a:pt x="1533116" y="1783761"/>
                  <a:pt x="1535974" y="1728326"/>
                  <a:pt x="1569121" y="1722611"/>
                </a:cubicBezTo>
                <a:cubicBezTo>
                  <a:pt x="1595981" y="1717467"/>
                  <a:pt x="1611412" y="1722611"/>
                  <a:pt x="1619984" y="1740327"/>
                </a:cubicBezTo>
                <a:cubicBezTo>
                  <a:pt x="1631986" y="1763187"/>
                  <a:pt x="1630843" y="1772903"/>
                  <a:pt x="1611983" y="1791762"/>
                </a:cubicBezTo>
                <a:cubicBezTo>
                  <a:pt x="1603125" y="1800334"/>
                  <a:pt x="1595410" y="1805335"/>
                  <a:pt x="1587766" y="1806978"/>
                </a:cubicBezTo>
                <a:close/>
                <a:moveTo>
                  <a:pt x="7556231" y="1806978"/>
                </a:moveTo>
                <a:cubicBezTo>
                  <a:pt x="7548587" y="1805335"/>
                  <a:pt x="7540872" y="1800334"/>
                  <a:pt x="7532014" y="1791762"/>
                </a:cubicBezTo>
                <a:cubicBezTo>
                  <a:pt x="7513154" y="1772903"/>
                  <a:pt x="7512011" y="1763187"/>
                  <a:pt x="7524013" y="1740327"/>
                </a:cubicBezTo>
                <a:cubicBezTo>
                  <a:pt x="7532585" y="1722611"/>
                  <a:pt x="7548016" y="1717467"/>
                  <a:pt x="7574876" y="1722611"/>
                </a:cubicBezTo>
                <a:cubicBezTo>
                  <a:pt x="7608023" y="1728326"/>
                  <a:pt x="7610881" y="1783761"/>
                  <a:pt x="7580020" y="1802049"/>
                </a:cubicBezTo>
                <a:cubicBezTo>
                  <a:pt x="7571447" y="1806907"/>
                  <a:pt x="7563875" y="1808621"/>
                  <a:pt x="7556231" y="1806978"/>
                </a:cubicBezTo>
                <a:close/>
                <a:moveTo>
                  <a:pt x="3969164" y="1807120"/>
                </a:moveTo>
                <a:cubicBezTo>
                  <a:pt x="3963806" y="1807477"/>
                  <a:pt x="3958234" y="1803762"/>
                  <a:pt x="3946804" y="1796333"/>
                </a:cubicBezTo>
                <a:cubicBezTo>
                  <a:pt x="3930802" y="1786046"/>
                  <a:pt x="3927944" y="1780903"/>
                  <a:pt x="3927944" y="1763186"/>
                </a:cubicBezTo>
                <a:cubicBezTo>
                  <a:pt x="3927944" y="1736326"/>
                  <a:pt x="3941660" y="1722610"/>
                  <a:pt x="3969092" y="1722610"/>
                </a:cubicBezTo>
                <a:cubicBezTo>
                  <a:pt x="4007954" y="1722610"/>
                  <a:pt x="4021099" y="1767758"/>
                  <a:pt x="3990238" y="1793476"/>
                </a:cubicBezTo>
                <a:cubicBezTo>
                  <a:pt x="3979665" y="1802334"/>
                  <a:pt x="3974522" y="1806763"/>
                  <a:pt x="3969164" y="1807120"/>
                </a:cubicBezTo>
                <a:close/>
                <a:moveTo>
                  <a:pt x="5174833" y="1807120"/>
                </a:moveTo>
                <a:cubicBezTo>
                  <a:pt x="5169475" y="1806763"/>
                  <a:pt x="5164332" y="1802334"/>
                  <a:pt x="5153759" y="1793476"/>
                </a:cubicBezTo>
                <a:cubicBezTo>
                  <a:pt x="5122898" y="1767758"/>
                  <a:pt x="5136043" y="1722610"/>
                  <a:pt x="5174905" y="1722610"/>
                </a:cubicBezTo>
                <a:cubicBezTo>
                  <a:pt x="5202337" y="1722610"/>
                  <a:pt x="5216053" y="1736326"/>
                  <a:pt x="5216053" y="1763186"/>
                </a:cubicBezTo>
                <a:cubicBezTo>
                  <a:pt x="5216053" y="1780903"/>
                  <a:pt x="5213195" y="1786046"/>
                  <a:pt x="5197193" y="1796333"/>
                </a:cubicBezTo>
                <a:cubicBezTo>
                  <a:pt x="5185763" y="1803762"/>
                  <a:pt x="5180191" y="1807477"/>
                  <a:pt x="5174833" y="1807120"/>
                </a:cubicBezTo>
                <a:close/>
                <a:moveTo>
                  <a:pt x="4365231" y="1807621"/>
                </a:moveTo>
                <a:cubicBezTo>
                  <a:pt x="4356515" y="1807621"/>
                  <a:pt x="4347657" y="1803478"/>
                  <a:pt x="4337656" y="1795191"/>
                </a:cubicBezTo>
                <a:cubicBezTo>
                  <a:pt x="4305652" y="1769474"/>
                  <a:pt x="4322797" y="1722039"/>
                  <a:pt x="4363945" y="1720896"/>
                </a:cubicBezTo>
                <a:cubicBezTo>
                  <a:pt x="4380518" y="1720325"/>
                  <a:pt x="4387948" y="1723754"/>
                  <a:pt x="4396520" y="1734041"/>
                </a:cubicBezTo>
                <a:cubicBezTo>
                  <a:pt x="4411951" y="1754615"/>
                  <a:pt x="4410236" y="1779761"/>
                  <a:pt x="4391948" y="1795191"/>
                </a:cubicBezTo>
                <a:cubicBezTo>
                  <a:pt x="4382519" y="1803478"/>
                  <a:pt x="4373946" y="1807621"/>
                  <a:pt x="4365231" y="1807621"/>
                </a:cubicBezTo>
                <a:close/>
                <a:moveTo>
                  <a:pt x="4778766" y="1807621"/>
                </a:moveTo>
                <a:cubicBezTo>
                  <a:pt x="4770051" y="1807621"/>
                  <a:pt x="4761478" y="1803478"/>
                  <a:pt x="4752049" y="1795191"/>
                </a:cubicBezTo>
                <a:cubicBezTo>
                  <a:pt x="4733761" y="1779761"/>
                  <a:pt x="4732046" y="1754615"/>
                  <a:pt x="4747477" y="1734041"/>
                </a:cubicBezTo>
                <a:cubicBezTo>
                  <a:pt x="4756049" y="1723754"/>
                  <a:pt x="4763479" y="1720325"/>
                  <a:pt x="4780052" y="1720896"/>
                </a:cubicBezTo>
                <a:cubicBezTo>
                  <a:pt x="4821200" y="1722039"/>
                  <a:pt x="4838345" y="1769474"/>
                  <a:pt x="4806341" y="1795191"/>
                </a:cubicBezTo>
                <a:cubicBezTo>
                  <a:pt x="4796340" y="1803478"/>
                  <a:pt x="4787482" y="1807621"/>
                  <a:pt x="4778766" y="1807621"/>
                </a:cubicBezTo>
                <a:close/>
                <a:moveTo>
                  <a:pt x="1843597" y="1808333"/>
                </a:moveTo>
                <a:cubicBezTo>
                  <a:pt x="1840739" y="1808333"/>
                  <a:pt x="1831024" y="1800903"/>
                  <a:pt x="1821880" y="1791759"/>
                </a:cubicBezTo>
                <a:cubicBezTo>
                  <a:pt x="1801877" y="1771757"/>
                  <a:pt x="1800734" y="1751754"/>
                  <a:pt x="1818451" y="1735181"/>
                </a:cubicBezTo>
                <a:cubicBezTo>
                  <a:pt x="1836167" y="1718607"/>
                  <a:pt x="1862456" y="1718607"/>
                  <a:pt x="1878458" y="1735752"/>
                </a:cubicBezTo>
                <a:cubicBezTo>
                  <a:pt x="1897889" y="1756326"/>
                  <a:pt x="1895032" y="1776900"/>
                  <a:pt x="1869886" y="1794045"/>
                </a:cubicBezTo>
                <a:cubicBezTo>
                  <a:pt x="1857884" y="1802046"/>
                  <a:pt x="1846454" y="1808333"/>
                  <a:pt x="1843597" y="1808333"/>
                </a:cubicBezTo>
                <a:close/>
                <a:moveTo>
                  <a:pt x="7300400" y="1808333"/>
                </a:moveTo>
                <a:cubicBezTo>
                  <a:pt x="7297543" y="1808333"/>
                  <a:pt x="7286113" y="1802046"/>
                  <a:pt x="7274111" y="1794045"/>
                </a:cubicBezTo>
                <a:cubicBezTo>
                  <a:pt x="7248965" y="1776900"/>
                  <a:pt x="7246108" y="1756326"/>
                  <a:pt x="7265539" y="1735752"/>
                </a:cubicBezTo>
                <a:cubicBezTo>
                  <a:pt x="7281541" y="1718607"/>
                  <a:pt x="7307830" y="1718607"/>
                  <a:pt x="7325546" y="1735181"/>
                </a:cubicBezTo>
                <a:cubicBezTo>
                  <a:pt x="7343263" y="1751754"/>
                  <a:pt x="7342120" y="1771757"/>
                  <a:pt x="7322117" y="1791759"/>
                </a:cubicBezTo>
                <a:cubicBezTo>
                  <a:pt x="7312973" y="1800903"/>
                  <a:pt x="7303258" y="1808333"/>
                  <a:pt x="7300400" y="1808333"/>
                </a:cubicBezTo>
                <a:close/>
                <a:moveTo>
                  <a:pt x="789776" y="1808338"/>
                </a:moveTo>
                <a:cubicBezTo>
                  <a:pt x="775488" y="1808338"/>
                  <a:pt x="765202" y="1804337"/>
                  <a:pt x="756629" y="1795193"/>
                </a:cubicBezTo>
                <a:cubicBezTo>
                  <a:pt x="714915" y="1751188"/>
                  <a:pt x="779491" y="1688894"/>
                  <a:pt x="822350" y="1731757"/>
                </a:cubicBezTo>
                <a:cubicBezTo>
                  <a:pt x="834351" y="1743758"/>
                  <a:pt x="836066" y="1750045"/>
                  <a:pt x="833780" y="1766618"/>
                </a:cubicBezTo>
                <a:cubicBezTo>
                  <a:pt x="829209" y="1795193"/>
                  <a:pt x="814922" y="1808338"/>
                  <a:pt x="789776" y="1808338"/>
                </a:cubicBezTo>
                <a:close/>
                <a:moveTo>
                  <a:pt x="8354221" y="1808338"/>
                </a:moveTo>
                <a:cubicBezTo>
                  <a:pt x="8329075" y="1808338"/>
                  <a:pt x="8314788" y="1795193"/>
                  <a:pt x="8310217" y="1766618"/>
                </a:cubicBezTo>
                <a:cubicBezTo>
                  <a:pt x="8307931" y="1750045"/>
                  <a:pt x="8309646" y="1743758"/>
                  <a:pt x="8321647" y="1731757"/>
                </a:cubicBezTo>
                <a:cubicBezTo>
                  <a:pt x="8364506" y="1688894"/>
                  <a:pt x="8429082" y="1751188"/>
                  <a:pt x="8387368" y="1795193"/>
                </a:cubicBezTo>
                <a:cubicBezTo>
                  <a:pt x="8378795" y="1804337"/>
                  <a:pt x="8368509" y="1808338"/>
                  <a:pt x="8354221" y="1808338"/>
                </a:cubicBezTo>
                <a:close/>
                <a:moveTo>
                  <a:pt x="2513849" y="1808910"/>
                </a:moveTo>
                <a:cubicBezTo>
                  <a:pt x="2501633" y="1809768"/>
                  <a:pt x="2489203" y="1805481"/>
                  <a:pt x="2480345" y="1795766"/>
                </a:cubicBezTo>
                <a:cubicBezTo>
                  <a:pt x="2463200" y="1776335"/>
                  <a:pt x="2460914" y="1764905"/>
                  <a:pt x="2470058" y="1743760"/>
                </a:cubicBezTo>
                <a:cubicBezTo>
                  <a:pt x="2482631" y="1714042"/>
                  <a:pt x="2520921" y="1707184"/>
                  <a:pt x="2544353" y="1731187"/>
                </a:cubicBezTo>
                <a:cubicBezTo>
                  <a:pt x="2562069" y="1748332"/>
                  <a:pt x="2562641" y="1769477"/>
                  <a:pt x="2546067" y="1791194"/>
                </a:cubicBezTo>
                <a:cubicBezTo>
                  <a:pt x="2538066" y="1802052"/>
                  <a:pt x="2526065" y="1808053"/>
                  <a:pt x="2513849" y="1808910"/>
                </a:cubicBezTo>
                <a:close/>
                <a:moveTo>
                  <a:pt x="6630148" y="1808910"/>
                </a:moveTo>
                <a:cubicBezTo>
                  <a:pt x="6617932" y="1808053"/>
                  <a:pt x="6605931" y="1802052"/>
                  <a:pt x="6597930" y="1791194"/>
                </a:cubicBezTo>
                <a:cubicBezTo>
                  <a:pt x="6581356" y="1769477"/>
                  <a:pt x="6581928" y="1748332"/>
                  <a:pt x="6599644" y="1731187"/>
                </a:cubicBezTo>
                <a:cubicBezTo>
                  <a:pt x="6623076" y="1707184"/>
                  <a:pt x="6661366" y="1714042"/>
                  <a:pt x="6673939" y="1743760"/>
                </a:cubicBezTo>
                <a:cubicBezTo>
                  <a:pt x="6683083" y="1764905"/>
                  <a:pt x="6680797" y="1776335"/>
                  <a:pt x="6663652" y="1795766"/>
                </a:cubicBezTo>
                <a:cubicBezTo>
                  <a:pt x="6654794" y="1805481"/>
                  <a:pt x="6642364" y="1809768"/>
                  <a:pt x="6630148" y="1808910"/>
                </a:cubicBezTo>
                <a:close/>
                <a:moveTo>
                  <a:pt x="0" y="1900155"/>
                </a:moveTo>
                <a:lnTo>
                  <a:pt x="0" y="1893170"/>
                </a:lnTo>
                <a:lnTo>
                  <a:pt x="2332" y="1896662"/>
                </a:lnTo>
                <a:close/>
                <a:moveTo>
                  <a:pt x="9143999" y="1900158"/>
                </a:moveTo>
                <a:lnTo>
                  <a:pt x="9141665" y="1896662"/>
                </a:lnTo>
                <a:lnTo>
                  <a:pt x="9143999" y="1893167"/>
                </a:lnTo>
                <a:close/>
                <a:moveTo>
                  <a:pt x="2641303" y="1905230"/>
                </a:moveTo>
                <a:cubicBezTo>
                  <a:pt x="2636160" y="1905230"/>
                  <a:pt x="2632731" y="1902373"/>
                  <a:pt x="2633874" y="1898944"/>
                </a:cubicBezTo>
                <a:cubicBezTo>
                  <a:pt x="2635017" y="1895515"/>
                  <a:pt x="2638446" y="1893229"/>
                  <a:pt x="2641303" y="1893229"/>
                </a:cubicBezTo>
                <a:cubicBezTo>
                  <a:pt x="2644161" y="1893229"/>
                  <a:pt x="2647590" y="1895515"/>
                  <a:pt x="2648733" y="1898944"/>
                </a:cubicBezTo>
                <a:cubicBezTo>
                  <a:pt x="2649876" y="1902373"/>
                  <a:pt x="2646447" y="1905230"/>
                  <a:pt x="2641303" y="1905230"/>
                </a:cubicBezTo>
                <a:close/>
                <a:moveTo>
                  <a:pt x="6502694" y="1905230"/>
                </a:moveTo>
                <a:cubicBezTo>
                  <a:pt x="6497550" y="1905230"/>
                  <a:pt x="6494121" y="1902373"/>
                  <a:pt x="6495264" y="1898944"/>
                </a:cubicBezTo>
                <a:cubicBezTo>
                  <a:pt x="6496407" y="1895515"/>
                  <a:pt x="6499836" y="1893229"/>
                  <a:pt x="6502694" y="1893229"/>
                </a:cubicBezTo>
                <a:cubicBezTo>
                  <a:pt x="6505551" y="1893229"/>
                  <a:pt x="6508980" y="1895515"/>
                  <a:pt x="6510123" y="1898944"/>
                </a:cubicBezTo>
                <a:cubicBezTo>
                  <a:pt x="6511266" y="1902373"/>
                  <a:pt x="6507837" y="1905230"/>
                  <a:pt x="6502694" y="1905230"/>
                </a:cubicBezTo>
                <a:close/>
                <a:moveTo>
                  <a:pt x="789776" y="1905238"/>
                </a:moveTo>
                <a:cubicBezTo>
                  <a:pt x="786918" y="1905238"/>
                  <a:pt x="784060" y="1900095"/>
                  <a:pt x="784060" y="1893237"/>
                </a:cubicBezTo>
                <a:cubicBezTo>
                  <a:pt x="784060" y="1886950"/>
                  <a:pt x="786918" y="1883521"/>
                  <a:pt x="789776" y="1885236"/>
                </a:cubicBezTo>
                <a:cubicBezTo>
                  <a:pt x="793205" y="1886950"/>
                  <a:pt x="795490" y="1892665"/>
                  <a:pt x="795490" y="1897237"/>
                </a:cubicBezTo>
                <a:cubicBezTo>
                  <a:pt x="795490" y="1901809"/>
                  <a:pt x="793205" y="1905238"/>
                  <a:pt x="789776" y="1905238"/>
                </a:cubicBezTo>
                <a:close/>
                <a:moveTo>
                  <a:pt x="8354221" y="1905238"/>
                </a:moveTo>
                <a:cubicBezTo>
                  <a:pt x="8350792" y="1905238"/>
                  <a:pt x="8348507" y="1901809"/>
                  <a:pt x="8348507" y="1897237"/>
                </a:cubicBezTo>
                <a:cubicBezTo>
                  <a:pt x="8348507" y="1892665"/>
                  <a:pt x="8350792" y="1886950"/>
                  <a:pt x="8354221" y="1885236"/>
                </a:cubicBezTo>
                <a:cubicBezTo>
                  <a:pt x="8357079" y="1883521"/>
                  <a:pt x="8359937" y="1886950"/>
                  <a:pt x="8359937" y="1893237"/>
                </a:cubicBezTo>
                <a:cubicBezTo>
                  <a:pt x="8359937" y="1900095"/>
                  <a:pt x="8357079" y="1905238"/>
                  <a:pt x="8354221" y="1905238"/>
                </a:cubicBezTo>
                <a:close/>
                <a:moveTo>
                  <a:pt x="2247882" y="1908450"/>
                </a:moveTo>
                <a:cubicBezTo>
                  <a:pt x="2244739" y="1910664"/>
                  <a:pt x="2240738" y="1910664"/>
                  <a:pt x="2237309" y="1907521"/>
                </a:cubicBezTo>
                <a:cubicBezTo>
                  <a:pt x="2228737" y="1898949"/>
                  <a:pt x="2233309" y="1881804"/>
                  <a:pt x="2243596" y="1883518"/>
                </a:cubicBezTo>
                <a:cubicBezTo>
                  <a:pt x="2248739" y="1884661"/>
                  <a:pt x="2253311" y="1890376"/>
                  <a:pt x="2253311" y="1896091"/>
                </a:cubicBezTo>
                <a:cubicBezTo>
                  <a:pt x="2253311" y="1901806"/>
                  <a:pt x="2251025" y="1906235"/>
                  <a:pt x="2247882" y="1908450"/>
                </a:cubicBezTo>
                <a:close/>
                <a:moveTo>
                  <a:pt x="6896115" y="1908450"/>
                </a:moveTo>
                <a:cubicBezTo>
                  <a:pt x="6892972" y="1906235"/>
                  <a:pt x="6890686" y="1901806"/>
                  <a:pt x="6890686" y="1896091"/>
                </a:cubicBezTo>
                <a:cubicBezTo>
                  <a:pt x="6890686" y="1890376"/>
                  <a:pt x="6895258" y="1884661"/>
                  <a:pt x="6900401" y="1883518"/>
                </a:cubicBezTo>
                <a:cubicBezTo>
                  <a:pt x="6910688" y="1881804"/>
                  <a:pt x="6915260" y="1898949"/>
                  <a:pt x="6906688" y="1907521"/>
                </a:cubicBezTo>
                <a:cubicBezTo>
                  <a:pt x="6903259" y="1910664"/>
                  <a:pt x="6899258" y="1910664"/>
                  <a:pt x="6896115" y="1908450"/>
                </a:cubicBezTo>
                <a:close/>
                <a:moveTo>
                  <a:pt x="1189846" y="1909098"/>
                </a:moveTo>
                <a:cubicBezTo>
                  <a:pt x="1185131" y="1911384"/>
                  <a:pt x="1179702" y="1911241"/>
                  <a:pt x="1175987" y="1907526"/>
                </a:cubicBezTo>
                <a:cubicBezTo>
                  <a:pt x="1170272" y="1901811"/>
                  <a:pt x="1170844" y="1883523"/>
                  <a:pt x="1177130" y="1880094"/>
                </a:cubicBezTo>
                <a:cubicBezTo>
                  <a:pt x="1187417" y="1873808"/>
                  <a:pt x="1201133" y="1883523"/>
                  <a:pt x="1199419" y="1896096"/>
                </a:cubicBezTo>
                <a:cubicBezTo>
                  <a:pt x="1198562" y="1902097"/>
                  <a:pt x="1194561" y="1906812"/>
                  <a:pt x="1189846" y="1909098"/>
                </a:cubicBezTo>
                <a:close/>
                <a:moveTo>
                  <a:pt x="7954151" y="1909098"/>
                </a:moveTo>
                <a:cubicBezTo>
                  <a:pt x="7949436" y="1906812"/>
                  <a:pt x="7945435" y="1902097"/>
                  <a:pt x="7944578" y="1896096"/>
                </a:cubicBezTo>
                <a:cubicBezTo>
                  <a:pt x="7942864" y="1883523"/>
                  <a:pt x="7956580" y="1873808"/>
                  <a:pt x="7966867" y="1880094"/>
                </a:cubicBezTo>
                <a:cubicBezTo>
                  <a:pt x="7973153" y="1883523"/>
                  <a:pt x="7973725" y="1901811"/>
                  <a:pt x="7968010" y="1907526"/>
                </a:cubicBezTo>
                <a:cubicBezTo>
                  <a:pt x="7964295" y="1911241"/>
                  <a:pt x="7958866" y="1911384"/>
                  <a:pt x="7954151" y="1909098"/>
                </a:cubicBezTo>
                <a:close/>
                <a:moveTo>
                  <a:pt x="2771191" y="1909241"/>
                </a:moveTo>
                <a:cubicBezTo>
                  <a:pt x="2769289" y="1908277"/>
                  <a:pt x="2767538" y="1906241"/>
                  <a:pt x="2766252" y="1902955"/>
                </a:cubicBezTo>
                <a:cubicBezTo>
                  <a:pt x="2761680" y="1890382"/>
                  <a:pt x="2767967" y="1874951"/>
                  <a:pt x="2777111" y="1878380"/>
                </a:cubicBezTo>
                <a:cubicBezTo>
                  <a:pt x="2780540" y="1879523"/>
                  <a:pt x="2783969" y="1886381"/>
                  <a:pt x="2783969" y="1893811"/>
                </a:cubicBezTo>
                <a:cubicBezTo>
                  <a:pt x="2783969" y="1905383"/>
                  <a:pt x="2776897" y="1912134"/>
                  <a:pt x="2771191" y="1909241"/>
                </a:cubicBezTo>
                <a:close/>
                <a:moveTo>
                  <a:pt x="6372806" y="1909241"/>
                </a:moveTo>
                <a:cubicBezTo>
                  <a:pt x="6367100" y="1912134"/>
                  <a:pt x="6360028" y="1905383"/>
                  <a:pt x="6360028" y="1893811"/>
                </a:cubicBezTo>
                <a:cubicBezTo>
                  <a:pt x="6360028" y="1886381"/>
                  <a:pt x="6363457" y="1879523"/>
                  <a:pt x="6366886" y="1878380"/>
                </a:cubicBezTo>
                <a:cubicBezTo>
                  <a:pt x="6376030" y="1874951"/>
                  <a:pt x="6382317" y="1890382"/>
                  <a:pt x="6377745" y="1902955"/>
                </a:cubicBezTo>
                <a:cubicBezTo>
                  <a:pt x="6376459" y="1906241"/>
                  <a:pt x="6374708" y="1908277"/>
                  <a:pt x="6372806" y="1909241"/>
                </a:cubicBezTo>
                <a:close/>
                <a:moveTo>
                  <a:pt x="3042368" y="1909955"/>
                </a:moveTo>
                <a:cubicBezTo>
                  <a:pt x="3037154" y="1911955"/>
                  <a:pt x="3031296" y="1910098"/>
                  <a:pt x="3028724" y="1902954"/>
                </a:cubicBezTo>
                <a:cubicBezTo>
                  <a:pt x="3023580" y="1889238"/>
                  <a:pt x="3031010" y="1875522"/>
                  <a:pt x="3041868" y="1877808"/>
                </a:cubicBezTo>
                <a:cubicBezTo>
                  <a:pt x="3048726" y="1878951"/>
                  <a:pt x="3052155" y="1884666"/>
                  <a:pt x="3052155" y="1893810"/>
                </a:cubicBezTo>
                <a:cubicBezTo>
                  <a:pt x="3052155" y="1902097"/>
                  <a:pt x="3047583" y="1907955"/>
                  <a:pt x="3042368" y="1909955"/>
                </a:cubicBezTo>
                <a:close/>
                <a:moveTo>
                  <a:pt x="6101629" y="1909955"/>
                </a:moveTo>
                <a:cubicBezTo>
                  <a:pt x="6096414" y="1907955"/>
                  <a:pt x="6091842" y="1902097"/>
                  <a:pt x="6091842" y="1893810"/>
                </a:cubicBezTo>
                <a:cubicBezTo>
                  <a:pt x="6091842" y="1884666"/>
                  <a:pt x="6095271" y="1878951"/>
                  <a:pt x="6102129" y="1877808"/>
                </a:cubicBezTo>
                <a:cubicBezTo>
                  <a:pt x="6112987" y="1875522"/>
                  <a:pt x="6120417" y="1889238"/>
                  <a:pt x="6115273" y="1902954"/>
                </a:cubicBezTo>
                <a:cubicBezTo>
                  <a:pt x="6112701" y="1910098"/>
                  <a:pt x="6106843" y="1911955"/>
                  <a:pt x="6101629" y="1909955"/>
                </a:cubicBezTo>
                <a:close/>
                <a:moveTo>
                  <a:pt x="2909486" y="1910742"/>
                </a:moveTo>
                <a:cubicBezTo>
                  <a:pt x="2901628" y="1910813"/>
                  <a:pt x="2893770" y="1908099"/>
                  <a:pt x="2891770" y="1902384"/>
                </a:cubicBezTo>
                <a:cubicBezTo>
                  <a:pt x="2886626" y="1889239"/>
                  <a:pt x="2893484" y="1876666"/>
                  <a:pt x="2905486" y="1876666"/>
                </a:cubicBezTo>
                <a:cubicBezTo>
                  <a:pt x="2919773" y="1876666"/>
                  <a:pt x="2931775" y="1890954"/>
                  <a:pt x="2927203" y="1902384"/>
                </a:cubicBezTo>
                <a:cubicBezTo>
                  <a:pt x="2925203" y="1907813"/>
                  <a:pt x="2917344" y="1910670"/>
                  <a:pt x="2909486" y="1910742"/>
                </a:cubicBezTo>
                <a:close/>
                <a:moveTo>
                  <a:pt x="6234511" y="1910742"/>
                </a:moveTo>
                <a:cubicBezTo>
                  <a:pt x="6226653" y="1910670"/>
                  <a:pt x="6218794" y="1907813"/>
                  <a:pt x="6216794" y="1902384"/>
                </a:cubicBezTo>
                <a:cubicBezTo>
                  <a:pt x="6212222" y="1890954"/>
                  <a:pt x="6224224" y="1876666"/>
                  <a:pt x="6238511" y="1876666"/>
                </a:cubicBezTo>
                <a:cubicBezTo>
                  <a:pt x="6250513" y="1876666"/>
                  <a:pt x="6257371" y="1889239"/>
                  <a:pt x="6252227" y="1902384"/>
                </a:cubicBezTo>
                <a:cubicBezTo>
                  <a:pt x="6250227" y="1908099"/>
                  <a:pt x="6242369" y="1910813"/>
                  <a:pt x="6234511" y="1910742"/>
                </a:cubicBezTo>
                <a:close/>
                <a:moveTo>
                  <a:pt x="1985118" y="1910954"/>
                </a:moveTo>
                <a:cubicBezTo>
                  <a:pt x="1980546" y="1910954"/>
                  <a:pt x="1974831" y="1906954"/>
                  <a:pt x="1973117" y="1902382"/>
                </a:cubicBezTo>
                <a:cubicBezTo>
                  <a:pt x="1968545" y="1890380"/>
                  <a:pt x="1974831" y="1874950"/>
                  <a:pt x="1983975" y="1877807"/>
                </a:cubicBezTo>
                <a:cubicBezTo>
                  <a:pt x="1994834" y="1881808"/>
                  <a:pt x="1996548" y="1910954"/>
                  <a:pt x="1985118" y="1910954"/>
                </a:cubicBezTo>
                <a:close/>
                <a:moveTo>
                  <a:pt x="7158879" y="1910954"/>
                </a:moveTo>
                <a:cubicBezTo>
                  <a:pt x="7147449" y="1910954"/>
                  <a:pt x="7149163" y="1881808"/>
                  <a:pt x="7160022" y="1877807"/>
                </a:cubicBezTo>
                <a:cubicBezTo>
                  <a:pt x="7169166" y="1874950"/>
                  <a:pt x="7175452" y="1890380"/>
                  <a:pt x="7170880" y="1902382"/>
                </a:cubicBezTo>
                <a:cubicBezTo>
                  <a:pt x="7169166" y="1906954"/>
                  <a:pt x="7163451" y="1910954"/>
                  <a:pt x="7158879" y="1910954"/>
                </a:cubicBezTo>
                <a:close/>
                <a:moveTo>
                  <a:pt x="659123" y="1910955"/>
                </a:moveTo>
                <a:cubicBezTo>
                  <a:pt x="643110" y="1910955"/>
                  <a:pt x="641397" y="1909240"/>
                  <a:pt x="641397" y="1893238"/>
                </a:cubicBezTo>
                <a:cubicBezTo>
                  <a:pt x="641397" y="1877808"/>
                  <a:pt x="643110" y="1876093"/>
                  <a:pt x="657406" y="1877808"/>
                </a:cubicBezTo>
                <a:cubicBezTo>
                  <a:pt x="669392" y="1878951"/>
                  <a:pt x="673397" y="1882951"/>
                  <a:pt x="674539" y="1895524"/>
                </a:cubicBezTo>
                <a:cubicBezTo>
                  <a:pt x="676258" y="1909240"/>
                  <a:pt x="674539" y="1910955"/>
                  <a:pt x="659123" y="1910955"/>
                </a:cubicBezTo>
                <a:close/>
                <a:moveTo>
                  <a:pt x="8484874" y="1910955"/>
                </a:moveTo>
                <a:cubicBezTo>
                  <a:pt x="8469458" y="1910955"/>
                  <a:pt x="8467739" y="1909240"/>
                  <a:pt x="8469458" y="1895524"/>
                </a:cubicBezTo>
                <a:cubicBezTo>
                  <a:pt x="8470600" y="1882951"/>
                  <a:pt x="8474605" y="1878951"/>
                  <a:pt x="8486591" y="1877808"/>
                </a:cubicBezTo>
                <a:cubicBezTo>
                  <a:pt x="8500887" y="1876093"/>
                  <a:pt x="8502600" y="1877808"/>
                  <a:pt x="8502600" y="1893238"/>
                </a:cubicBezTo>
                <a:cubicBezTo>
                  <a:pt x="8502600" y="1909240"/>
                  <a:pt x="8500887" y="1910955"/>
                  <a:pt x="8484874" y="1910955"/>
                </a:cubicBezTo>
                <a:close/>
                <a:moveTo>
                  <a:pt x="1319795" y="1911098"/>
                </a:moveTo>
                <a:cubicBezTo>
                  <a:pt x="1310936" y="1911241"/>
                  <a:pt x="1302078" y="1908384"/>
                  <a:pt x="1299792" y="1902383"/>
                </a:cubicBezTo>
                <a:cubicBezTo>
                  <a:pt x="1295220" y="1891525"/>
                  <a:pt x="1307221" y="1876666"/>
                  <a:pt x="1320366" y="1876666"/>
                </a:cubicBezTo>
                <a:cubicBezTo>
                  <a:pt x="1333510" y="1876666"/>
                  <a:pt x="1344369" y="1890382"/>
                  <a:pt x="1339797" y="1901812"/>
                </a:cubicBezTo>
                <a:cubicBezTo>
                  <a:pt x="1337511" y="1907812"/>
                  <a:pt x="1328653" y="1910955"/>
                  <a:pt x="1319795" y="1911098"/>
                </a:cubicBezTo>
                <a:close/>
                <a:moveTo>
                  <a:pt x="7824202" y="1911098"/>
                </a:moveTo>
                <a:cubicBezTo>
                  <a:pt x="7815344" y="1910955"/>
                  <a:pt x="7806486" y="1907812"/>
                  <a:pt x="7804200" y="1901812"/>
                </a:cubicBezTo>
                <a:cubicBezTo>
                  <a:pt x="7799628" y="1890382"/>
                  <a:pt x="7810487" y="1876666"/>
                  <a:pt x="7823631" y="1876666"/>
                </a:cubicBezTo>
                <a:cubicBezTo>
                  <a:pt x="7836776" y="1876666"/>
                  <a:pt x="7848777" y="1891525"/>
                  <a:pt x="7844205" y="1902383"/>
                </a:cubicBezTo>
                <a:cubicBezTo>
                  <a:pt x="7841919" y="1908384"/>
                  <a:pt x="7833061" y="1911241"/>
                  <a:pt x="7824202" y="1911098"/>
                </a:cubicBezTo>
                <a:close/>
                <a:moveTo>
                  <a:pt x="3448506" y="1914312"/>
                </a:moveTo>
                <a:cubicBezTo>
                  <a:pt x="3441434" y="1917241"/>
                  <a:pt x="3431861" y="1916955"/>
                  <a:pt x="3421860" y="1912669"/>
                </a:cubicBezTo>
                <a:cubicBezTo>
                  <a:pt x="3408715" y="1907526"/>
                  <a:pt x="3413287" y="1882380"/>
                  <a:pt x="3428718" y="1875522"/>
                </a:cubicBezTo>
                <a:cubicBezTo>
                  <a:pt x="3445863" y="1867521"/>
                  <a:pt x="3460150" y="1877236"/>
                  <a:pt x="3460150" y="1896667"/>
                </a:cubicBezTo>
                <a:cubicBezTo>
                  <a:pt x="3460150" y="1905239"/>
                  <a:pt x="3455578" y="1911383"/>
                  <a:pt x="3448506" y="1914312"/>
                </a:cubicBezTo>
                <a:close/>
                <a:moveTo>
                  <a:pt x="5695491" y="1914312"/>
                </a:moveTo>
                <a:cubicBezTo>
                  <a:pt x="5688419" y="1911383"/>
                  <a:pt x="5683847" y="1905239"/>
                  <a:pt x="5683847" y="1896667"/>
                </a:cubicBezTo>
                <a:cubicBezTo>
                  <a:pt x="5683847" y="1877236"/>
                  <a:pt x="5698134" y="1867521"/>
                  <a:pt x="5715279" y="1875522"/>
                </a:cubicBezTo>
                <a:cubicBezTo>
                  <a:pt x="5730710" y="1882380"/>
                  <a:pt x="5735282" y="1907526"/>
                  <a:pt x="5722137" y="1912669"/>
                </a:cubicBezTo>
                <a:cubicBezTo>
                  <a:pt x="5712136" y="1916955"/>
                  <a:pt x="5702563" y="1917241"/>
                  <a:pt x="5695491" y="1914312"/>
                </a:cubicBezTo>
                <a:close/>
                <a:moveTo>
                  <a:pt x="259003" y="1916019"/>
                </a:moveTo>
                <a:cubicBezTo>
                  <a:pt x="255148" y="1915948"/>
                  <a:pt x="251149" y="1913519"/>
                  <a:pt x="244295" y="1908662"/>
                </a:cubicBezTo>
                <a:cubicBezTo>
                  <a:pt x="229444" y="1897232"/>
                  <a:pt x="240297" y="1879515"/>
                  <a:pt x="262573" y="1879515"/>
                </a:cubicBezTo>
                <a:cubicBezTo>
                  <a:pt x="282565" y="1879515"/>
                  <a:pt x="288847" y="1897803"/>
                  <a:pt x="272855" y="1909233"/>
                </a:cubicBezTo>
                <a:cubicBezTo>
                  <a:pt x="266571" y="1913805"/>
                  <a:pt x="262858" y="1916091"/>
                  <a:pt x="259003" y="1916019"/>
                </a:cubicBezTo>
                <a:close/>
                <a:moveTo>
                  <a:pt x="8884994" y="1916019"/>
                </a:moveTo>
                <a:cubicBezTo>
                  <a:pt x="8881139" y="1916091"/>
                  <a:pt x="8877426" y="1913805"/>
                  <a:pt x="8871142" y="1909233"/>
                </a:cubicBezTo>
                <a:cubicBezTo>
                  <a:pt x="8855150" y="1897803"/>
                  <a:pt x="8861432" y="1879515"/>
                  <a:pt x="8881424" y="1879515"/>
                </a:cubicBezTo>
                <a:cubicBezTo>
                  <a:pt x="8903700" y="1879515"/>
                  <a:pt x="8914553" y="1897232"/>
                  <a:pt x="8899702" y="1908662"/>
                </a:cubicBezTo>
                <a:cubicBezTo>
                  <a:pt x="8892848" y="1913519"/>
                  <a:pt x="8888849" y="1915948"/>
                  <a:pt x="8884994" y="1916019"/>
                </a:cubicBezTo>
                <a:close/>
                <a:moveTo>
                  <a:pt x="920148" y="1916094"/>
                </a:moveTo>
                <a:cubicBezTo>
                  <a:pt x="916292" y="1915809"/>
                  <a:pt x="912724" y="1912951"/>
                  <a:pt x="907294" y="1907522"/>
                </a:cubicBezTo>
                <a:cubicBezTo>
                  <a:pt x="902159" y="1902950"/>
                  <a:pt x="898165" y="1896664"/>
                  <a:pt x="898165" y="1894378"/>
                </a:cubicBezTo>
                <a:cubicBezTo>
                  <a:pt x="898165" y="1886377"/>
                  <a:pt x="912439" y="1876661"/>
                  <a:pt x="924437" y="1876661"/>
                </a:cubicBezTo>
                <a:cubicBezTo>
                  <a:pt x="942157" y="1876661"/>
                  <a:pt x="949006" y="1898950"/>
                  <a:pt x="934720" y="1909237"/>
                </a:cubicBezTo>
                <a:cubicBezTo>
                  <a:pt x="928139" y="1914094"/>
                  <a:pt x="924009" y="1916380"/>
                  <a:pt x="920148" y="1916094"/>
                </a:cubicBezTo>
                <a:close/>
                <a:moveTo>
                  <a:pt x="8223849" y="1916094"/>
                </a:moveTo>
                <a:cubicBezTo>
                  <a:pt x="8219988" y="1916380"/>
                  <a:pt x="8215858" y="1914094"/>
                  <a:pt x="8209277" y="1909237"/>
                </a:cubicBezTo>
                <a:cubicBezTo>
                  <a:pt x="8194991" y="1898950"/>
                  <a:pt x="8201840" y="1876661"/>
                  <a:pt x="8219560" y="1876661"/>
                </a:cubicBezTo>
                <a:cubicBezTo>
                  <a:pt x="8231558" y="1876661"/>
                  <a:pt x="8245832" y="1886377"/>
                  <a:pt x="8245832" y="1894378"/>
                </a:cubicBezTo>
                <a:cubicBezTo>
                  <a:pt x="8245832" y="1896664"/>
                  <a:pt x="8241838" y="1902950"/>
                  <a:pt x="8236703" y="1907522"/>
                </a:cubicBezTo>
                <a:cubicBezTo>
                  <a:pt x="8231273" y="1912951"/>
                  <a:pt x="8227705" y="1915809"/>
                  <a:pt x="8223849" y="1916094"/>
                </a:cubicBezTo>
                <a:close/>
                <a:moveTo>
                  <a:pt x="3974232" y="1920166"/>
                </a:moveTo>
                <a:cubicBezTo>
                  <a:pt x="3968231" y="1922095"/>
                  <a:pt x="3961659" y="1920380"/>
                  <a:pt x="3954229" y="1914951"/>
                </a:cubicBezTo>
                <a:cubicBezTo>
                  <a:pt x="3938226" y="1903521"/>
                  <a:pt x="3943942" y="1874375"/>
                  <a:pt x="3962230" y="1872089"/>
                </a:cubicBezTo>
                <a:cubicBezTo>
                  <a:pt x="3970231" y="1870946"/>
                  <a:pt x="3981661" y="1874375"/>
                  <a:pt x="3987947" y="1878947"/>
                </a:cubicBezTo>
                <a:cubicBezTo>
                  <a:pt x="3998806" y="1886948"/>
                  <a:pt x="3998806" y="1888662"/>
                  <a:pt x="3990805" y="1903521"/>
                </a:cubicBezTo>
                <a:cubicBezTo>
                  <a:pt x="3985662" y="1912665"/>
                  <a:pt x="3980232" y="1918237"/>
                  <a:pt x="3974232" y="1920166"/>
                </a:cubicBezTo>
                <a:close/>
                <a:moveTo>
                  <a:pt x="5169765" y="1920166"/>
                </a:moveTo>
                <a:cubicBezTo>
                  <a:pt x="5163765" y="1918237"/>
                  <a:pt x="5158335" y="1912665"/>
                  <a:pt x="5153192" y="1903521"/>
                </a:cubicBezTo>
                <a:cubicBezTo>
                  <a:pt x="5145191" y="1888662"/>
                  <a:pt x="5145191" y="1886948"/>
                  <a:pt x="5156050" y="1878947"/>
                </a:cubicBezTo>
                <a:cubicBezTo>
                  <a:pt x="5162336" y="1874375"/>
                  <a:pt x="5173766" y="1870946"/>
                  <a:pt x="5181767" y="1872089"/>
                </a:cubicBezTo>
                <a:cubicBezTo>
                  <a:pt x="5200055" y="1874375"/>
                  <a:pt x="5205771" y="1903521"/>
                  <a:pt x="5189768" y="1914951"/>
                </a:cubicBezTo>
                <a:cubicBezTo>
                  <a:pt x="5182338" y="1920380"/>
                  <a:pt x="5175766" y="1922095"/>
                  <a:pt x="5169765" y="1920166"/>
                </a:cubicBezTo>
                <a:close/>
                <a:moveTo>
                  <a:pt x="120533" y="1920914"/>
                </a:moveTo>
                <a:cubicBezTo>
                  <a:pt x="115200" y="1920208"/>
                  <a:pt x="110303" y="1917958"/>
                  <a:pt x="106729" y="1913815"/>
                </a:cubicBezTo>
                <a:cubicBezTo>
                  <a:pt x="91291" y="1896670"/>
                  <a:pt x="106158" y="1865237"/>
                  <a:pt x="129031" y="1865237"/>
                </a:cubicBezTo>
                <a:cubicBezTo>
                  <a:pt x="139895" y="1865237"/>
                  <a:pt x="156477" y="1882954"/>
                  <a:pt x="156477" y="1894955"/>
                </a:cubicBezTo>
                <a:cubicBezTo>
                  <a:pt x="156477" y="1911243"/>
                  <a:pt x="136536" y="1923030"/>
                  <a:pt x="120533" y="1920914"/>
                </a:cubicBezTo>
                <a:close/>
                <a:moveTo>
                  <a:pt x="9023464" y="1920914"/>
                </a:moveTo>
                <a:cubicBezTo>
                  <a:pt x="9007461" y="1923030"/>
                  <a:pt x="8987520" y="1911243"/>
                  <a:pt x="8987520" y="1894955"/>
                </a:cubicBezTo>
                <a:cubicBezTo>
                  <a:pt x="8987520" y="1882954"/>
                  <a:pt x="9004102" y="1865237"/>
                  <a:pt x="9014966" y="1865237"/>
                </a:cubicBezTo>
                <a:cubicBezTo>
                  <a:pt x="9037839" y="1865237"/>
                  <a:pt x="9052706" y="1896670"/>
                  <a:pt x="9037268" y="1913815"/>
                </a:cubicBezTo>
                <a:cubicBezTo>
                  <a:pt x="9033694" y="1917958"/>
                  <a:pt x="9028797" y="1920208"/>
                  <a:pt x="9023464" y="1920914"/>
                </a:cubicBezTo>
                <a:close/>
                <a:moveTo>
                  <a:pt x="1051575" y="1921523"/>
                </a:moveTo>
                <a:cubicBezTo>
                  <a:pt x="1047647" y="1921238"/>
                  <a:pt x="1044221" y="1917809"/>
                  <a:pt x="1037931" y="1910951"/>
                </a:cubicBezTo>
                <a:cubicBezTo>
                  <a:pt x="1016217" y="1886948"/>
                  <a:pt x="1048790" y="1857230"/>
                  <a:pt x="1071639" y="1880090"/>
                </a:cubicBezTo>
                <a:cubicBezTo>
                  <a:pt x="1084205" y="1892091"/>
                  <a:pt x="1083062" y="1902950"/>
                  <a:pt x="1068211" y="1913237"/>
                </a:cubicBezTo>
                <a:cubicBezTo>
                  <a:pt x="1059928" y="1918952"/>
                  <a:pt x="1055502" y="1921809"/>
                  <a:pt x="1051575" y="1921523"/>
                </a:cubicBezTo>
                <a:close/>
                <a:moveTo>
                  <a:pt x="8092422" y="1921523"/>
                </a:moveTo>
                <a:cubicBezTo>
                  <a:pt x="8088495" y="1921809"/>
                  <a:pt x="8084069" y="1918952"/>
                  <a:pt x="8075786" y="1913237"/>
                </a:cubicBezTo>
                <a:cubicBezTo>
                  <a:pt x="8060935" y="1902950"/>
                  <a:pt x="8059792" y="1892091"/>
                  <a:pt x="8072358" y="1880090"/>
                </a:cubicBezTo>
                <a:cubicBezTo>
                  <a:pt x="8095207" y="1857230"/>
                  <a:pt x="8127780" y="1886948"/>
                  <a:pt x="8106066" y="1910951"/>
                </a:cubicBezTo>
                <a:cubicBezTo>
                  <a:pt x="8099776" y="1917809"/>
                  <a:pt x="8096350" y="1921238"/>
                  <a:pt x="8092422" y="1921523"/>
                </a:cubicBezTo>
                <a:close/>
                <a:moveTo>
                  <a:pt x="4499036" y="1921666"/>
                </a:moveTo>
                <a:cubicBezTo>
                  <a:pt x="4495893" y="1922094"/>
                  <a:pt x="4492607" y="1920094"/>
                  <a:pt x="4486034" y="1916094"/>
                </a:cubicBezTo>
                <a:cubicBezTo>
                  <a:pt x="4479748" y="1912665"/>
                  <a:pt x="4475747" y="1903521"/>
                  <a:pt x="4475747" y="1893805"/>
                </a:cubicBezTo>
                <a:cubicBezTo>
                  <a:pt x="4475747" y="1880661"/>
                  <a:pt x="4478605" y="1876089"/>
                  <a:pt x="4490035" y="1873231"/>
                </a:cubicBezTo>
                <a:cubicBezTo>
                  <a:pt x="4517467" y="1866373"/>
                  <a:pt x="4531754" y="1893805"/>
                  <a:pt x="4511180" y="1912665"/>
                </a:cubicBezTo>
                <a:cubicBezTo>
                  <a:pt x="4505180" y="1918380"/>
                  <a:pt x="4502179" y="1921237"/>
                  <a:pt x="4499036" y="1921666"/>
                </a:cubicBezTo>
                <a:close/>
                <a:moveTo>
                  <a:pt x="4644961" y="1921666"/>
                </a:moveTo>
                <a:cubicBezTo>
                  <a:pt x="4641818" y="1921237"/>
                  <a:pt x="4638817" y="1918380"/>
                  <a:pt x="4632817" y="1912665"/>
                </a:cubicBezTo>
                <a:cubicBezTo>
                  <a:pt x="4612243" y="1893805"/>
                  <a:pt x="4626530" y="1866373"/>
                  <a:pt x="4653962" y="1873231"/>
                </a:cubicBezTo>
                <a:cubicBezTo>
                  <a:pt x="4665392" y="1876089"/>
                  <a:pt x="4668250" y="1880661"/>
                  <a:pt x="4668250" y="1893805"/>
                </a:cubicBezTo>
                <a:cubicBezTo>
                  <a:pt x="4668250" y="1903521"/>
                  <a:pt x="4664249" y="1912665"/>
                  <a:pt x="4657963" y="1916094"/>
                </a:cubicBezTo>
                <a:cubicBezTo>
                  <a:pt x="4651390" y="1920094"/>
                  <a:pt x="4648104" y="1922094"/>
                  <a:pt x="4644961" y="1921666"/>
                </a:cubicBezTo>
                <a:close/>
                <a:moveTo>
                  <a:pt x="1711234" y="1926941"/>
                </a:moveTo>
                <a:cubicBezTo>
                  <a:pt x="1705394" y="1925887"/>
                  <a:pt x="1699786" y="1922958"/>
                  <a:pt x="1695214" y="1917815"/>
                </a:cubicBezTo>
                <a:cubicBezTo>
                  <a:pt x="1675211" y="1896098"/>
                  <a:pt x="1691213" y="1859522"/>
                  <a:pt x="1720360" y="1859522"/>
                </a:cubicBezTo>
                <a:cubicBezTo>
                  <a:pt x="1733504" y="1859522"/>
                  <a:pt x="1748363" y="1877810"/>
                  <a:pt x="1748363" y="1894955"/>
                </a:cubicBezTo>
                <a:cubicBezTo>
                  <a:pt x="1748363" y="1916386"/>
                  <a:pt x="1728754" y="1930102"/>
                  <a:pt x="1711234" y="1926941"/>
                </a:cubicBezTo>
                <a:close/>
                <a:moveTo>
                  <a:pt x="7432763" y="1926941"/>
                </a:moveTo>
                <a:cubicBezTo>
                  <a:pt x="7415243" y="1930102"/>
                  <a:pt x="7395634" y="1916386"/>
                  <a:pt x="7395634" y="1894955"/>
                </a:cubicBezTo>
                <a:cubicBezTo>
                  <a:pt x="7395634" y="1877810"/>
                  <a:pt x="7410493" y="1859522"/>
                  <a:pt x="7423637" y="1859522"/>
                </a:cubicBezTo>
                <a:cubicBezTo>
                  <a:pt x="7452784" y="1859522"/>
                  <a:pt x="7468786" y="1896098"/>
                  <a:pt x="7448783" y="1917815"/>
                </a:cubicBezTo>
                <a:cubicBezTo>
                  <a:pt x="7444211" y="1922958"/>
                  <a:pt x="7438603" y="1925887"/>
                  <a:pt x="7432763" y="1926941"/>
                </a:cubicBezTo>
                <a:close/>
                <a:moveTo>
                  <a:pt x="2105838" y="1927065"/>
                </a:moveTo>
                <a:cubicBezTo>
                  <a:pt x="2099462" y="1925922"/>
                  <a:pt x="2093497" y="1922957"/>
                  <a:pt x="2088925" y="1917814"/>
                </a:cubicBezTo>
                <a:cubicBezTo>
                  <a:pt x="2083209" y="1912099"/>
                  <a:pt x="2079209" y="1901812"/>
                  <a:pt x="2079209" y="1895526"/>
                </a:cubicBezTo>
                <a:cubicBezTo>
                  <a:pt x="2079209" y="1882381"/>
                  <a:pt x="2101498" y="1859521"/>
                  <a:pt x="2114071" y="1859521"/>
                </a:cubicBezTo>
                <a:cubicBezTo>
                  <a:pt x="2126644" y="1859521"/>
                  <a:pt x="2147789" y="1883524"/>
                  <a:pt x="2147789" y="1897812"/>
                </a:cubicBezTo>
                <a:cubicBezTo>
                  <a:pt x="2147789" y="1917529"/>
                  <a:pt x="2124965" y="1930494"/>
                  <a:pt x="2105838" y="1927065"/>
                </a:cubicBezTo>
                <a:close/>
                <a:moveTo>
                  <a:pt x="7038159" y="1927065"/>
                </a:moveTo>
                <a:cubicBezTo>
                  <a:pt x="7019032" y="1930494"/>
                  <a:pt x="6996208" y="1917529"/>
                  <a:pt x="6996208" y="1897812"/>
                </a:cubicBezTo>
                <a:cubicBezTo>
                  <a:pt x="6996208" y="1883524"/>
                  <a:pt x="7017353" y="1859521"/>
                  <a:pt x="7029926" y="1859521"/>
                </a:cubicBezTo>
                <a:cubicBezTo>
                  <a:pt x="7042499" y="1859521"/>
                  <a:pt x="7064788" y="1882381"/>
                  <a:pt x="7064788" y="1895526"/>
                </a:cubicBezTo>
                <a:cubicBezTo>
                  <a:pt x="7064788" y="1901812"/>
                  <a:pt x="7060788" y="1912099"/>
                  <a:pt x="7055072" y="1917814"/>
                </a:cubicBezTo>
                <a:cubicBezTo>
                  <a:pt x="7050500" y="1922957"/>
                  <a:pt x="7044535" y="1925922"/>
                  <a:pt x="7038159" y="1927065"/>
                </a:cubicBezTo>
                <a:close/>
                <a:moveTo>
                  <a:pt x="389277" y="1927244"/>
                </a:moveTo>
                <a:cubicBezTo>
                  <a:pt x="384202" y="1926386"/>
                  <a:pt x="379485" y="1922957"/>
                  <a:pt x="373195" y="1916671"/>
                </a:cubicBezTo>
                <a:cubicBezTo>
                  <a:pt x="358327" y="1901812"/>
                  <a:pt x="358899" y="1886953"/>
                  <a:pt x="374909" y="1872094"/>
                </a:cubicBezTo>
                <a:cubicBezTo>
                  <a:pt x="391492" y="1856092"/>
                  <a:pt x="396639" y="1856092"/>
                  <a:pt x="412649" y="1873237"/>
                </a:cubicBezTo>
                <a:cubicBezTo>
                  <a:pt x="426937" y="1888668"/>
                  <a:pt x="424651" y="1913242"/>
                  <a:pt x="407503" y="1922386"/>
                </a:cubicBezTo>
                <a:cubicBezTo>
                  <a:pt x="399784" y="1926386"/>
                  <a:pt x="394351" y="1928101"/>
                  <a:pt x="389277" y="1927244"/>
                </a:cubicBezTo>
                <a:close/>
                <a:moveTo>
                  <a:pt x="8754720" y="1927244"/>
                </a:moveTo>
                <a:cubicBezTo>
                  <a:pt x="8749646" y="1928101"/>
                  <a:pt x="8744213" y="1926386"/>
                  <a:pt x="8736494" y="1922386"/>
                </a:cubicBezTo>
                <a:cubicBezTo>
                  <a:pt x="8719346" y="1913242"/>
                  <a:pt x="8717060" y="1888668"/>
                  <a:pt x="8731348" y="1873237"/>
                </a:cubicBezTo>
                <a:cubicBezTo>
                  <a:pt x="8747358" y="1856092"/>
                  <a:pt x="8752505" y="1856092"/>
                  <a:pt x="8769088" y="1872094"/>
                </a:cubicBezTo>
                <a:cubicBezTo>
                  <a:pt x="8785098" y="1886953"/>
                  <a:pt x="8785670" y="1901812"/>
                  <a:pt x="8770802" y="1916671"/>
                </a:cubicBezTo>
                <a:cubicBezTo>
                  <a:pt x="8764512" y="1922957"/>
                  <a:pt x="8759795" y="1926386"/>
                  <a:pt x="8754720" y="1927244"/>
                </a:cubicBezTo>
                <a:close/>
                <a:moveTo>
                  <a:pt x="2373402" y="1927815"/>
                </a:moveTo>
                <a:cubicBezTo>
                  <a:pt x="2364401" y="1926815"/>
                  <a:pt x="2355971" y="1921814"/>
                  <a:pt x="2350256" y="1913242"/>
                </a:cubicBezTo>
                <a:cubicBezTo>
                  <a:pt x="2341112" y="1898955"/>
                  <a:pt x="2341112" y="1896669"/>
                  <a:pt x="2349684" y="1878952"/>
                </a:cubicBezTo>
                <a:cubicBezTo>
                  <a:pt x="2356542" y="1863522"/>
                  <a:pt x="2362257" y="1859521"/>
                  <a:pt x="2374830" y="1859521"/>
                </a:cubicBezTo>
                <a:cubicBezTo>
                  <a:pt x="2406263" y="1859521"/>
                  <a:pt x="2422265" y="1898383"/>
                  <a:pt x="2399976" y="1918386"/>
                </a:cubicBezTo>
                <a:cubicBezTo>
                  <a:pt x="2391975" y="1925815"/>
                  <a:pt x="2382403" y="1928815"/>
                  <a:pt x="2373402" y="1927815"/>
                </a:cubicBezTo>
                <a:close/>
                <a:moveTo>
                  <a:pt x="6770595" y="1927815"/>
                </a:moveTo>
                <a:cubicBezTo>
                  <a:pt x="6761594" y="1928815"/>
                  <a:pt x="6752022" y="1925815"/>
                  <a:pt x="6744021" y="1918386"/>
                </a:cubicBezTo>
                <a:cubicBezTo>
                  <a:pt x="6721732" y="1898383"/>
                  <a:pt x="6737734" y="1859521"/>
                  <a:pt x="6769167" y="1859521"/>
                </a:cubicBezTo>
                <a:cubicBezTo>
                  <a:pt x="6781740" y="1859521"/>
                  <a:pt x="6787455" y="1863522"/>
                  <a:pt x="6794313" y="1878952"/>
                </a:cubicBezTo>
                <a:cubicBezTo>
                  <a:pt x="6802885" y="1896669"/>
                  <a:pt x="6802885" y="1898955"/>
                  <a:pt x="6793741" y="1913242"/>
                </a:cubicBezTo>
                <a:cubicBezTo>
                  <a:pt x="6788026" y="1921814"/>
                  <a:pt x="6779596" y="1926815"/>
                  <a:pt x="6770595" y="1927815"/>
                </a:cubicBezTo>
                <a:close/>
                <a:moveTo>
                  <a:pt x="3304912" y="1928099"/>
                </a:moveTo>
                <a:cubicBezTo>
                  <a:pt x="3286624" y="1928099"/>
                  <a:pt x="3282052" y="1925242"/>
                  <a:pt x="3274051" y="1910383"/>
                </a:cubicBezTo>
                <a:cubicBezTo>
                  <a:pt x="3265479" y="1893238"/>
                  <a:pt x="3265479" y="1891523"/>
                  <a:pt x="3276337" y="1877236"/>
                </a:cubicBezTo>
                <a:cubicBezTo>
                  <a:pt x="3304341" y="1839517"/>
                  <a:pt x="3359205" y="1872092"/>
                  <a:pt x="3335773" y="1912669"/>
                </a:cubicBezTo>
                <a:cubicBezTo>
                  <a:pt x="3328344" y="1925242"/>
                  <a:pt x="3322629" y="1928099"/>
                  <a:pt x="3304912" y="1928099"/>
                </a:cubicBezTo>
                <a:close/>
                <a:moveTo>
                  <a:pt x="5839085" y="1928099"/>
                </a:moveTo>
                <a:cubicBezTo>
                  <a:pt x="5821368" y="1928099"/>
                  <a:pt x="5815653" y="1925242"/>
                  <a:pt x="5808224" y="1912669"/>
                </a:cubicBezTo>
                <a:cubicBezTo>
                  <a:pt x="5784792" y="1872092"/>
                  <a:pt x="5839656" y="1839517"/>
                  <a:pt x="5867660" y="1877236"/>
                </a:cubicBezTo>
                <a:cubicBezTo>
                  <a:pt x="5878518" y="1891523"/>
                  <a:pt x="5878518" y="1893238"/>
                  <a:pt x="5869946" y="1910383"/>
                </a:cubicBezTo>
                <a:cubicBezTo>
                  <a:pt x="5861945" y="1925242"/>
                  <a:pt x="5857373" y="1928099"/>
                  <a:pt x="5839085" y="1928099"/>
                </a:cubicBezTo>
                <a:close/>
                <a:moveTo>
                  <a:pt x="1575766" y="1931103"/>
                </a:moveTo>
                <a:cubicBezTo>
                  <a:pt x="1570409" y="1930674"/>
                  <a:pt x="1565408" y="1929817"/>
                  <a:pt x="1562265" y="1928674"/>
                </a:cubicBezTo>
                <a:cubicBezTo>
                  <a:pt x="1537119" y="1917815"/>
                  <a:pt x="1541691" y="1869809"/>
                  <a:pt x="1568551" y="1859522"/>
                </a:cubicBezTo>
                <a:cubicBezTo>
                  <a:pt x="1589697" y="1851521"/>
                  <a:pt x="1593126" y="1852093"/>
                  <a:pt x="1608556" y="1868095"/>
                </a:cubicBezTo>
                <a:cubicBezTo>
                  <a:pt x="1633131" y="1892098"/>
                  <a:pt x="1623987" y="1925245"/>
                  <a:pt x="1591411" y="1930960"/>
                </a:cubicBezTo>
                <a:cubicBezTo>
                  <a:pt x="1586839" y="1931531"/>
                  <a:pt x="1581124" y="1931531"/>
                  <a:pt x="1575766" y="1931103"/>
                </a:cubicBezTo>
                <a:close/>
                <a:moveTo>
                  <a:pt x="7568231" y="1931103"/>
                </a:moveTo>
                <a:cubicBezTo>
                  <a:pt x="7562873" y="1931531"/>
                  <a:pt x="7557158" y="1931531"/>
                  <a:pt x="7552586" y="1930960"/>
                </a:cubicBezTo>
                <a:cubicBezTo>
                  <a:pt x="7520010" y="1925245"/>
                  <a:pt x="7510866" y="1892098"/>
                  <a:pt x="7535441" y="1868095"/>
                </a:cubicBezTo>
                <a:cubicBezTo>
                  <a:pt x="7550871" y="1852093"/>
                  <a:pt x="7554300" y="1851521"/>
                  <a:pt x="7575446" y="1859522"/>
                </a:cubicBezTo>
                <a:cubicBezTo>
                  <a:pt x="7602306" y="1869809"/>
                  <a:pt x="7606878" y="1917815"/>
                  <a:pt x="7581732" y="1928674"/>
                </a:cubicBezTo>
                <a:cubicBezTo>
                  <a:pt x="7578589" y="1929817"/>
                  <a:pt x="7573588" y="1930674"/>
                  <a:pt x="7568231" y="1931103"/>
                </a:cubicBezTo>
                <a:close/>
                <a:moveTo>
                  <a:pt x="4360301" y="1931385"/>
                </a:moveTo>
                <a:cubicBezTo>
                  <a:pt x="4356229" y="1931242"/>
                  <a:pt x="4352514" y="1930670"/>
                  <a:pt x="4350228" y="1929813"/>
                </a:cubicBezTo>
                <a:cubicBezTo>
                  <a:pt x="4313652" y="1914954"/>
                  <a:pt x="4325082" y="1858376"/>
                  <a:pt x="4364516" y="1858376"/>
                </a:cubicBezTo>
                <a:cubicBezTo>
                  <a:pt x="4407950" y="1858376"/>
                  <a:pt x="4415379" y="1921241"/>
                  <a:pt x="4372517" y="1930385"/>
                </a:cubicBezTo>
                <a:cubicBezTo>
                  <a:pt x="4368802" y="1931242"/>
                  <a:pt x="4364373" y="1931528"/>
                  <a:pt x="4360301" y="1931385"/>
                </a:cubicBezTo>
                <a:close/>
                <a:moveTo>
                  <a:pt x="4783696" y="1931385"/>
                </a:moveTo>
                <a:cubicBezTo>
                  <a:pt x="4779624" y="1931528"/>
                  <a:pt x="4775195" y="1931242"/>
                  <a:pt x="4771480" y="1930385"/>
                </a:cubicBezTo>
                <a:cubicBezTo>
                  <a:pt x="4728618" y="1921241"/>
                  <a:pt x="4736047" y="1858376"/>
                  <a:pt x="4779481" y="1858376"/>
                </a:cubicBezTo>
                <a:cubicBezTo>
                  <a:pt x="4818915" y="1858376"/>
                  <a:pt x="4830345" y="1914954"/>
                  <a:pt x="4793769" y="1929813"/>
                </a:cubicBezTo>
                <a:cubicBezTo>
                  <a:pt x="4791483" y="1930670"/>
                  <a:pt x="4787768" y="1931242"/>
                  <a:pt x="4783696" y="1931385"/>
                </a:cubicBezTo>
                <a:close/>
                <a:moveTo>
                  <a:pt x="1456746" y="1931529"/>
                </a:moveTo>
                <a:cubicBezTo>
                  <a:pt x="1441315" y="1934386"/>
                  <a:pt x="1434457" y="1932100"/>
                  <a:pt x="1424170" y="1920670"/>
                </a:cubicBezTo>
                <a:cubicBezTo>
                  <a:pt x="1407025" y="1902382"/>
                  <a:pt x="1409311" y="1878379"/>
                  <a:pt x="1428742" y="1864663"/>
                </a:cubicBezTo>
                <a:cubicBezTo>
                  <a:pt x="1448173" y="1850947"/>
                  <a:pt x="1476748" y="1856091"/>
                  <a:pt x="1485321" y="1874379"/>
                </a:cubicBezTo>
                <a:cubicBezTo>
                  <a:pt x="1498465" y="1904097"/>
                  <a:pt x="1487035" y="1926957"/>
                  <a:pt x="1456746" y="1931529"/>
                </a:cubicBezTo>
                <a:close/>
                <a:moveTo>
                  <a:pt x="7687251" y="1931529"/>
                </a:moveTo>
                <a:cubicBezTo>
                  <a:pt x="7656962" y="1926957"/>
                  <a:pt x="7645532" y="1904097"/>
                  <a:pt x="7658676" y="1874379"/>
                </a:cubicBezTo>
                <a:cubicBezTo>
                  <a:pt x="7667249" y="1856091"/>
                  <a:pt x="7695824" y="1850947"/>
                  <a:pt x="7715255" y="1864663"/>
                </a:cubicBezTo>
                <a:cubicBezTo>
                  <a:pt x="7734686" y="1878379"/>
                  <a:pt x="7736972" y="1902382"/>
                  <a:pt x="7719827" y="1920670"/>
                </a:cubicBezTo>
                <a:cubicBezTo>
                  <a:pt x="7709540" y="1932100"/>
                  <a:pt x="7702682" y="1934386"/>
                  <a:pt x="7687251" y="1931529"/>
                </a:cubicBezTo>
                <a:close/>
                <a:moveTo>
                  <a:pt x="2516706" y="1932956"/>
                </a:moveTo>
                <a:cubicBezTo>
                  <a:pt x="2509205" y="1934099"/>
                  <a:pt x="2500918" y="1931813"/>
                  <a:pt x="2490059" y="1926384"/>
                </a:cubicBezTo>
                <a:cubicBezTo>
                  <a:pt x="2464342" y="1913239"/>
                  <a:pt x="2467771" y="1870377"/>
                  <a:pt x="2495203" y="1860661"/>
                </a:cubicBezTo>
                <a:cubicBezTo>
                  <a:pt x="2518635" y="1852660"/>
                  <a:pt x="2534637" y="1857804"/>
                  <a:pt x="2544352" y="1877235"/>
                </a:cubicBezTo>
                <a:cubicBezTo>
                  <a:pt x="2555782" y="1898380"/>
                  <a:pt x="2555211" y="1901238"/>
                  <a:pt x="2538637" y="1918954"/>
                </a:cubicBezTo>
                <a:cubicBezTo>
                  <a:pt x="2530922" y="1927241"/>
                  <a:pt x="2524207" y="1931813"/>
                  <a:pt x="2516706" y="1932956"/>
                </a:cubicBezTo>
                <a:close/>
                <a:moveTo>
                  <a:pt x="6627291" y="1932956"/>
                </a:moveTo>
                <a:cubicBezTo>
                  <a:pt x="6619790" y="1931813"/>
                  <a:pt x="6613075" y="1927241"/>
                  <a:pt x="6605360" y="1918954"/>
                </a:cubicBezTo>
                <a:cubicBezTo>
                  <a:pt x="6588786" y="1901238"/>
                  <a:pt x="6588215" y="1898380"/>
                  <a:pt x="6599645" y="1877235"/>
                </a:cubicBezTo>
                <a:cubicBezTo>
                  <a:pt x="6609360" y="1857804"/>
                  <a:pt x="6625362" y="1852660"/>
                  <a:pt x="6648794" y="1860661"/>
                </a:cubicBezTo>
                <a:cubicBezTo>
                  <a:pt x="6676226" y="1870377"/>
                  <a:pt x="6679655" y="1913239"/>
                  <a:pt x="6653938" y="1926384"/>
                </a:cubicBezTo>
                <a:cubicBezTo>
                  <a:pt x="6643079" y="1931813"/>
                  <a:pt x="6634792" y="1934099"/>
                  <a:pt x="6627291" y="1932956"/>
                </a:cubicBezTo>
                <a:close/>
                <a:moveTo>
                  <a:pt x="3832715" y="1933815"/>
                </a:moveTo>
                <a:cubicBezTo>
                  <a:pt x="3825286" y="1933815"/>
                  <a:pt x="3812713" y="1926957"/>
                  <a:pt x="3805283" y="1918956"/>
                </a:cubicBezTo>
                <a:cubicBezTo>
                  <a:pt x="3797282" y="1910384"/>
                  <a:pt x="3790995" y="1898954"/>
                  <a:pt x="3790995" y="1893810"/>
                </a:cubicBezTo>
                <a:cubicBezTo>
                  <a:pt x="3790995" y="1878951"/>
                  <a:pt x="3817285" y="1853805"/>
                  <a:pt x="3832715" y="1853805"/>
                </a:cubicBezTo>
                <a:cubicBezTo>
                  <a:pt x="3853861" y="1853805"/>
                  <a:pt x="3876721" y="1874379"/>
                  <a:pt x="3876721" y="1893810"/>
                </a:cubicBezTo>
                <a:cubicBezTo>
                  <a:pt x="3876721" y="1913241"/>
                  <a:pt x="3853861" y="1933815"/>
                  <a:pt x="3832715" y="1933815"/>
                </a:cubicBezTo>
                <a:close/>
                <a:moveTo>
                  <a:pt x="5311282" y="1933815"/>
                </a:moveTo>
                <a:cubicBezTo>
                  <a:pt x="5290136" y="1933815"/>
                  <a:pt x="5267276" y="1913241"/>
                  <a:pt x="5267276" y="1893810"/>
                </a:cubicBezTo>
                <a:cubicBezTo>
                  <a:pt x="5267276" y="1874379"/>
                  <a:pt x="5290136" y="1853805"/>
                  <a:pt x="5311282" y="1853805"/>
                </a:cubicBezTo>
                <a:cubicBezTo>
                  <a:pt x="5326712" y="1853805"/>
                  <a:pt x="5353002" y="1878951"/>
                  <a:pt x="5353002" y="1893810"/>
                </a:cubicBezTo>
                <a:cubicBezTo>
                  <a:pt x="5353002" y="1898954"/>
                  <a:pt x="5346715" y="1910384"/>
                  <a:pt x="5338714" y="1918956"/>
                </a:cubicBezTo>
                <a:cubicBezTo>
                  <a:pt x="5331284" y="1926957"/>
                  <a:pt x="5318711" y="1933815"/>
                  <a:pt x="5311282" y="1933815"/>
                </a:cubicBezTo>
                <a:close/>
                <a:moveTo>
                  <a:pt x="3570186" y="1934583"/>
                </a:moveTo>
                <a:cubicBezTo>
                  <a:pt x="3564810" y="1934565"/>
                  <a:pt x="3559238" y="1933386"/>
                  <a:pt x="3553666" y="1930957"/>
                </a:cubicBezTo>
                <a:cubicBezTo>
                  <a:pt x="3520519" y="1917241"/>
                  <a:pt x="3523376" y="1864092"/>
                  <a:pt x="3557666" y="1856662"/>
                </a:cubicBezTo>
                <a:cubicBezTo>
                  <a:pt x="3579955" y="1851519"/>
                  <a:pt x="3594242" y="1857234"/>
                  <a:pt x="3605672" y="1874379"/>
                </a:cubicBezTo>
                <a:cubicBezTo>
                  <a:pt x="3613673" y="1886952"/>
                  <a:pt x="3614245" y="1892095"/>
                  <a:pt x="3607958" y="1905811"/>
                </a:cubicBezTo>
                <a:cubicBezTo>
                  <a:pt x="3600672" y="1924242"/>
                  <a:pt x="3586313" y="1934636"/>
                  <a:pt x="3570186" y="1934583"/>
                </a:cubicBezTo>
                <a:close/>
                <a:moveTo>
                  <a:pt x="5573811" y="1934583"/>
                </a:moveTo>
                <a:cubicBezTo>
                  <a:pt x="5557684" y="1934636"/>
                  <a:pt x="5543325" y="1924242"/>
                  <a:pt x="5536039" y="1905811"/>
                </a:cubicBezTo>
                <a:cubicBezTo>
                  <a:pt x="5529752" y="1892095"/>
                  <a:pt x="5530324" y="1886952"/>
                  <a:pt x="5538325" y="1874379"/>
                </a:cubicBezTo>
                <a:cubicBezTo>
                  <a:pt x="5549755" y="1857234"/>
                  <a:pt x="5564042" y="1851519"/>
                  <a:pt x="5586331" y="1856662"/>
                </a:cubicBezTo>
                <a:cubicBezTo>
                  <a:pt x="5620621" y="1864092"/>
                  <a:pt x="5623478" y="1917241"/>
                  <a:pt x="5590331" y="1930957"/>
                </a:cubicBezTo>
                <a:cubicBezTo>
                  <a:pt x="5584759" y="1933386"/>
                  <a:pt x="5579187" y="1934565"/>
                  <a:pt x="5573811" y="1934583"/>
                </a:cubicBezTo>
                <a:close/>
                <a:moveTo>
                  <a:pt x="4232068" y="1935386"/>
                </a:moveTo>
                <a:cubicBezTo>
                  <a:pt x="4227139" y="1935243"/>
                  <a:pt x="4221852" y="1933814"/>
                  <a:pt x="4214994" y="1930957"/>
                </a:cubicBezTo>
                <a:cubicBezTo>
                  <a:pt x="4186991" y="1918955"/>
                  <a:pt x="4181276" y="1886951"/>
                  <a:pt x="4203564" y="1866377"/>
                </a:cubicBezTo>
                <a:cubicBezTo>
                  <a:pt x="4230996" y="1840660"/>
                  <a:pt x="4270430" y="1856662"/>
                  <a:pt x="4270430" y="1892666"/>
                </a:cubicBezTo>
                <a:cubicBezTo>
                  <a:pt x="4270430" y="1917812"/>
                  <a:pt x="4267001" y="1923527"/>
                  <a:pt x="4246998" y="1932100"/>
                </a:cubicBezTo>
                <a:cubicBezTo>
                  <a:pt x="4241569" y="1934386"/>
                  <a:pt x="4236997" y="1935529"/>
                  <a:pt x="4232068" y="1935386"/>
                </a:cubicBezTo>
                <a:close/>
                <a:moveTo>
                  <a:pt x="4911929" y="1935386"/>
                </a:moveTo>
                <a:cubicBezTo>
                  <a:pt x="4907000" y="1935529"/>
                  <a:pt x="4902428" y="1934386"/>
                  <a:pt x="4896999" y="1932100"/>
                </a:cubicBezTo>
                <a:cubicBezTo>
                  <a:pt x="4876996" y="1923527"/>
                  <a:pt x="4873567" y="1917812"/>
                  <a:pt x="4873567" y="1892666"/>
                </a:cubicBezTo>
                <a:cubicBezTo>
                  <a:pt x="4873567" y="1856662"/>
                  <a:pt x="4913001" y="1840660"/>
                  <a:pt x="4940433" y="1866377"/>
                </a:cubicBezTo>
                <a:cubicBezTo>
                  <a:pt x="4962721" y="1886951"/>
                  <a:pt x="4957006" y="1918955"/>
                  <a:pt x="4929003" y="1930957"/>
                </a:cubicBezTo>
                <a:cubicBezTo>
                  <a:pt x="4922145" y="1933814"/>
                  <a:pt x="4916858" y="1935243"/>
                  <a:pt x="4911929" y="1935386"/>
                </a:cubicBezTo>
                <a:close/>
                <a:moveTo>
                  <a:pt x="3710837" y="1938601"/>
                </a:moveTo>
                <a:cubicBezTo>
                  <a:pt x="3697764" y="1940816"/>
                  <a:pt x="3683191" y="1935244"/>
                  <a:pt x="3670046" y="1921242"/>
                </a:cubicBezTo>
                <a:cubicBezTo>
                  <a:pt x="3650615" y="1900097"/>
                  <a:pt x="3651758" y="1881237"/>
                  <a:pt x="3674618" y="1861235"/>
                </a:cubicBezTo>
                <a:cubicBezTo>
                  <a:pt x="3691763" y="1845804"/>
                  <a:pt x="3709479" y="1844661"/>
                  <a:pt x="3726053" y="1858377"/>
                </a:cubicBezTo>
                <a:cubicBezTo>
                  <a:pt x="3746627" y="1874951"/>
                  <a:pt x="3751199" y="1888667"/>
                  <a:pt x="3742626" y="1909241"/>
                </a:cubicBezTo>
                <a:cubicBezTo>
                  <a:pt x="3735483" y="1926386"/>
                  <a:pt x="3723910" y="1936387"/>
                  <a:pt x="3710837" y="1938601"/>
                </a:cubicBezTo>
                <a:close/>
                <a:moveTo>
                  <a:pt x="5433160" y="1938601"/>
                </a:moveTo>
                <a:cubicBezTo>
                  <a:pt x="5420087" y="1936387"/>
                  <a:pt x="5408514" y="1926386"/>
                  <a:pt x="5401371" y="1909241"/>
                </a:cubicBezTo>
                <a:cubicBezTo>
                  <a:pt x="5392798" y="1888667"/>
                  <a:pt x="5397370" y="1874951"/>
                  <a:pt x="5417944" y="1858377"/>
                </a:cubicBezTo>
                <a:cubicBezTo>
                  <a:pt x="5434518" y="1844661"/>
                  <a:pt x="5452234" y="1845804"/>
                  <a:pt x="5469379" y="1861235"/>
                </a:cubicBezTo>
                <a:cubicBezTo>
                  <a:pt x="5492239" y="1881237"/>
                  <a:pt x="5493382" y="1900097"/>
                  <a:pt x="5473951" y="1921242"/>
                </a:cubicBezTo>
                <a:cubicBezTo>
                  <a:pt x="5460806" y="1935244"/>
                  <a:pt x="5446233" y="1940816"/>
                  <a:pt x="5433160" y="1938601"/>
                </a:cubicBezTo>
                <a:close/>
                <a:moveTo>
                  <a:pt x="1848170" y="1942243"/>
                </a:moveTo>
                <a:cubicBezTo>
                  <a:pt x="1839883" y="1942386"/>
                  <a:pt x="1832454" y="1938386"/>
                  <a:pt x="1823024" y="1930385"/>
                </a:cubicBezTo>
                <a:cubicBezTo>
                  <a:pt x="1779590" y="1894380"/>
                  <a:pt x="1820166" y="1828658"/>
                  <a:pt x="1869887" y="1854375"/>
                </a:cubicBezTo>
                <a:cubicBezTo>
                  <a:pt x="1887603" y="1864091"/>
                  <a:pt x="1891032" y="1870377"/>
                  <a:pt x="1891032" y="1897238"/>
                </a:cubicBezTo>
                <a:cubicBezTo>
                  <a:pt x="1891032" y="1915526"/>
                  <a:pt x="1888175" y="1922955"/>
                  <a:pt x="1878459" y="1929242"/>
                </a:cubicBezTo>
                <a:cubicBezTo>
                  <a:pt x="1865601" y="1937814"/>
                  <a:pt x="1856457" y="1942101"/>
                  <a:pt x="1848170" y="1942243"/>
                </a:cubicBezTo>
                <a:close/>
                <a:moveTo>
                  <a:pt x="7295827" y="1942243"/>
                </a:moveTo>
                <a:cubicBezTo>
                  <a:pt x="7287540" y="1942101"/>
                  <a:pt x="7278396" y="1937814"/>
                  <a:pt x="7265538" y="1929242"/>
                </a:cubicBezTo>
                <a:cubicBezTo>
                  <a:pt x="7255822" y="1922955"/>
                  <a:pt x="7252965" y="1915526"/>
                  <a:pt x="7252965" y="1897238"/>
                </a:cubicBezTo>
                <a:cubicBezTo>
                  <a:pt x="7252965" y="1870377"/>
                  <a:pt x="7256394" y="1864091"/>
                  <a:pt x="7274110" y="1854375"/>
                </a:cubicBezTo>
                <a:cubicBezTo>
                  <a:pt x="7323831" y="1828658"/>
                  <a:pt x="7364407" y="1894380"/>
                  <a:pt x="7320973" y="1930385"/>
                </a:cubicBezTo>
                <a:cubicBezTo>
                  <a:pt x="7311543" y="1938386"/>
                  <a:pt x="7304114" y="1942386"/>
                  <a:pt x="7295827" y="1942243"/>
                </a:cubicBezTo>
                <a:close/>
                <a:moveTo>
                  <a:pt x="530088" y="1943598"/>
                </a:moveTo>
                <a:cubicBezTo>
                  <a:pt x="524730" y="1944812"/>
                  <a:pt x="519587" y="1941812"/>
                  <a:pt x="509014" y="1936097"/>
                </a:cubicBezTo>
                <a:cubicBezTo>
                  <a:pt x="478720" y="1920095"/>
                  <a:pt x="472438" y="1885234"/>
                  <a:pt x="495868" y="1862374"/>
                </a:cubicBezTo>
                <a:cubicBezTo>
                  <a:pt x="514728" y="1842943"/>
                  <a:pt x="535875" y="1844086"/>
                  <a:pt x="556452" y="1865803"/>
                </a:cubicBezTo>
                <a:cubicBezTo>
                  <a:pt x="578172" y="1889234"/>
                  <a:pt x="577600" y="1902379"/>
                  <a:pt x="552451" y="1925810"/>
                </a:cubicBezTo>
                <a:cubicBezTo>
                  <a:pt x="541019" y="1936954"/>
                  <a:pt x="535447" y="1942384"/>
                  <a:pt x="530088" y="1943598"/>
                </a:cubicBezTo>
                <a:close/>
                <a:moveTo>
                  <a:pt x="8613909" y="1943598"/>
                </a:moveTo>
                <a:cubicBezTo>
                  <a:pt x="8608550" y="1942384"/>
                  <a:pt x="8602978" y="1936954"/>
                  <a:pt x="8591546" y="1925810"/>
                </a:cubicBezTo>
                <a:cubicBezTo>
                  <a:pt x="8566397" y="1902379"/>
                  <a:pt x="8565825" y="1889234"/>
                  <a:pt x="8587545" y="1865803"/>
                </a:cubicBezTo>
                <a:cubicBezTo>
                  <a:pt x="8608122" y="1844086"/>
                  <a:pt x="8629269" y="1842943"/>
                  <a:pt x="8648129" y="1862374"/>
                </a:cubicBezTo>
                <a:cubicBezTo>
                  <a:pt x="8671559" y="1885234"/>
                  <a:pt x="8665277" y="1920095"/>
                  <a:pt x="8634983" y="1936097"/>
                </a:cubicBezTo>
                <a:cubicBezTo>
                  <a:pt x="8624410" y="1941812"/>
                  <a:pt x="8619267" y="1944812"/>
                  <a:pt x="8613909" y="1943598"/>
                </a:cubicBezTo>
                <a:close/>
                <a:moveTo>
                  <a:pt x="4100471" y="1944531"/>
                </a:moveTo>
                <a:cubicBezTo>
                  <a:pt x="4093184" y="1944960"/>
                  <a:pt x="4086041" y="1942102"/>
                  <a:pt x="4077468" y="1936102"/>
                </a:cubicBezTo>
                <a:cubicBezTo>
                  <a:pt x="4070610" y="1931530"/>
                  <a:pt x="4061466" y="1920671"/>
                  <a:pt x="4056894" y="1912099"/>
                </a:cubicBezTo>
                <a:cubicBezTo>
                  <a:pt x="4045464" y="1890382"/>
                  <a:pt x="4057466" y="1862950"/>
                  <a:pt x="4083755" y="1850377"/>
                </a:cubicBezTo>
                <a:cubicBezTo>
                  <a:pt x="4102614" y="1841233"/>
                  <a:pt x="4104329" y="1841233"/>
                  <a:pt x="4120902" y="1853806"/>
                </a:cubicBezTo>
                <a:cubicBezTo>
                  <a:pt x="4155764" y="1879523"/>
                  <a:pt x="4156907" y="1907527"/>
                  <a:pt x="4124331" y="1933244"/>
                </a:cubicBezTo>
                <a:cubicBezTo>
                  <a:pt x="4115187" y="1940388"/>
                  <a:pt x="4107758" y="1944103"/>
                  <a:pt x="4100471" y="1944531"/>
                </a:cubicBezTo>
                <a:close/>
                <a:moveTo>
                  <a:pt x="5043526" y="1944531"/>
                </a:moveTo>
                <a:cubicBezTo>
                  <a:pt x="5036239" y="1944103"/>
                  <a:pt x="5028810" y="1940388"/>
                  <a:pt x="5019666" y="1933244"/>
                </a:cubicBezTo>
                <a:cubicBezTo>
                  <a:pt x="4987090" y="1907527"/>
                  <a:pt x="4988233" y="1879523"/>
                  <a:pt x="5023095" y="1853806"/>
                </a:cubicBezTo>
                <a:cubicBezTo>
                  <a:pt x="5039668" y="1841233"/>
                  <a:pt x="5041383" y="1841233"/>
                  <a:pt x="5060242" y="1850377"/>
                </a:cubicBezTo>
                <a:cubicBezTo>
                  <a:pt x="5086531" y="1862950"/>
                  <a:pt x="5098533" y="1890382"/>
                  <a:pt x="5087103" y="1912099"/>
                </a:cubicBezTo>
                <a:cubicBezTo>
                  <a:pt x="5082531" y="1920671"/>
                  <a:pt x="5073387" y="1931530"/>
                  <a:pt x="5066529" y="1936102"/>
                </a:cubicBezTo>
                <a:cubicBezTo>
                  <a:pt x="5057956" y="1942102"/>
                  <a:pt x="5050813" y="1944960"/>
                  <a:pt x="5043526" y="1944531"/>
                </a:cubicBezTo>
                <a:close/>
                <a:moveTo>
                  <a:pt x="1584985" y="2035147"/>
                </a:moveTo>
                <a:cubicBezTo>
                  <a:pt x="1578555" y="2036433"/>
                  <a:pt x="1571412" y="2035290"/>
                  <a:pt x="1568554" y="2030718"/>
                </a:cubicBezTo>
                <a:cubicBezTo>
                  <a:pt x="1566268" y="2026717"/>
                  <a:pt x="1566839" y="2021574"/>
                  <a:pt x="1570268" y="2018145"/>
                </a:cubicBezTo>
                <a:cubicBezTo>
                  <a:pt x="1578269" y="2010144"/>
                  <a:pt x="1597129" y="2014716"/>
                  <a:pt x="1597129" y="2025003"/>
                </a:cubicBezTo>
                <a:cubicBezTo>
                  <a:pt x="1597129" y="2030146"/>
                  <a:pt x="1591414" y="2033861"/>
                  <a:pt x="1584985" y="2035147"/>
                </a:cubicBezTo>
                <a:close/>
                <a:moveTo>
                  <a:pt x="7559012" y="2035147"/>
                </a:moveTo>
                <a:cubicBezTo>
                  <a:pt x="7552583" y="2033861"/>
                  <a:pt x="7546868" y="2030146"/>
                  <a:pt x="7546868" y="2025003"/>
                </a:cubicBezTo>
                <a:cubicBezTo>
                  <a:pt x="7546868" y="2014716"/>
                  <a:pt x="7565728" y="2010144"/>
                  <a:pt x="7573729" y="2018145"/>
                </a:cubicBezTo>
                <a:cubicBezTo>
                  <a:pt x="7577158" y="2021574"/>
                  <a:pt x="7577729" y="2026717"/>
                  <a:pt x="7575443" y="2030718"/>
                </a:cubicBezTo>
                <a:cubicBezTo>
                  <a:pt x="7572585" y="2035290"/>
                  <a:pt x="7565442" y="2036433"/>
                  <a:pt x="7559012" y="2035147"/>
                </a:cubicBezTo>
                <a:close/>
                <a:moveTo>
                  <a:pt x="4359942" y="2038716"/>
                </a:moveTo>
                <a:cubicBezTo>
                  <a:pt x="4352512" y="2031286"/>
                  <a:pt x="4355941" y="2013570"/>
                  <a:pt x="4363942" y="2013570"/>
                </a:cubicBezTo>
                <a:cubicBezTo>
                  <a:pt x="4368514" y="2013570"/>
                  <a:pt x="4373658" y="2015856"/>
                  <a:pt x="4375372" y="2018713"/>
                </a:cubicBezTo>
                <a:cubicBezTo>
                  <a:pt x="4379373" y="2025000"/>
                  <a:pt x="4365085" y="2043859"/>
                  <a:pt x="4359942" y="2038716"/>
                </a:cubicBezTo>
                <a:close/>
                <a:moveTo>
                  <a:pt x="4784055" y="2038716"/>
                </a:moveTo>
                <a:cubicBezTo>
                  <a:pt x="4778912" y="2043859"/>
                  <a:pt x="4764624" y="2025000"/>
                  <a:pt x="4768625" y="2018713"/>
                </a:cubicBezTo>
                <a:cubicBezTo>
                  <a:pt x="4770339" y="2015856"/>
                  <a:pt x="4775483" y="2013570"/>
                  <a:pt x="4780055" y="2013570"/>
                </a:cubicBezTo>
                <a:cubicBezTo>
                  <a:pt x="4788056" y="2013570"/>
                  <a:pt x="4791485" y="2031286"/>
                  <a:pt x="4784055" y="2038716"/>
                </a:cubicBezTo>
                <a:close/>
                <a:moveTo>
                  <a:pt x="3706407" y="2040142"/>
                </a:moveTo>
                <a:cubicBezTo>
                  <a:pt x="3701764" y="2042571"/>
                  <a:pt x="3696335" y="2042428"/>
                  <a:pt x="3692334" y="2038714"/>
                </a:cubicBezTo>
                <a:cubicBezTo>
                  <a:pt x="3690048" y="2036428"/>
                  <a:pt x="3688333" y="2029570"/>
                  <a:pt x="3688333" y="2023855"/>
                </a:cubicBezTo>
                <a:cubicBezTo>
                  <a:pt x="3688333" y="2016425"/>
                  <a:pt x="3692334" y="2013568"/>
                  <a:pt x="3703192" y="2013568"/>
                </a:cubicBezTo>
                <a:cubicBezTo>
                  <a:pt x="3715194" y="2013568"/>
                  <a:pt x="3717480" y="2015854"/>
                  <a:pt x="3715765" y="2026141"/>
                </a:cubicBezTo>
                <a:cubicBezTo>
                  <a:pt x="3714908" y="2032713"/>
                  <a:pt x="3711051" y="2037713"/>
                  <a:pt x="3706407" y="2040142"/>
                </a:cubicBezTo>
                <a:close/>
                <a:moveTo>
                  <a:pt x="5437590" y="2040142"/>
                </a:moveTo>
                <a:cubicBezTo>
                  <a:pt x="5432946" y="2037713"/>
                  <a:pt x="5429089" y="2032713"/>
                  <a:pt x="5428232" y="2026141"/>
                </a:cubicBezTo>
                <a:cubicBezTo>
                  <a:pt x="5426517" y="2015854"/>
                  <a:pt x="5428803" y="2013568"/>
                  <a:pt x="5440805" y="2013568"/>
                </a:cubicBezTo>
                <a:cubicBezTo>
                  <a:pt x="5451663" y="2013568"/>
                  <a:pt x="5455664" y="2016425"/>
                  <a:pt x="5455664" y="2023855"/>
                </a:cubicBezTo>
                <a:cubicBezTo>
                  <a:pt x="5455664" y="2029570"/>
                  <a:pt x="5453949" y="2036428"/>
                  <a:pt x="5451663" y="2038714"/>
                </a:cubicBezTo>
                <a:cubicBezTo>
                  <a:pt x="5447662" y="2042428"/>
                  <a:pt x="5442233" y="2042571"/>
                  <a:pt x="5437590" y="2040142"/>
                </a:cubicBezTo>
                <a:close/>
                <a:moveTo>
                  <a:pt x="4500252" y="2040358"/>
                </a:moveTo>
                <a:cubicBezTo>
                  <a:pt x="4496181" y="2041429"/>
                  <a:pt x="4491466" y="2038715"/>
                  <a:pt x="4487751" y="2031857"/>
                </a:cubicBezTo>
                <a:cubicBezTo>
                  <a:pt x="4480893" y="2019284"/>
                  <a:pt x="4484322" y="2013569"/>
                  <a:pt x="4499752" y="2013569"/>
                </a:cubicBezTo>
                <a:cubicBezTo>
                  <a:pt x="4507753" y="2013569"/>
                  <a:pt x="4510611" y="2016998"/>
                  <a:pt x="4508896" y="2026142"/>
                </a:cubicBezTo>
                <a:cubicBezTo>
                  <a:pt x="4507753" y="2034429"/>
                  <a:pt x="4504324" y="2039287"/>
                  <a:pt x="4500252" y="2040358"/>
                </a:cubicBezTo>
                <a:close/>
                <a:moveTo>
                  <a:pt x="4643745" y="2040358"/>
                </a:moveTo>
                <a:cubicBezTo>
                  <a:pt x="4639673" y="2039287"/>
                  <a:pt x="4636244" y="2034429"/>
                  <a:pt x="4635101" y="2026142"/>
                </a:cubicBezTo>
                <a:cubicBezTo>
                  <a:pt x="4633386" y="2016998"/>
                  <a:pt x="4636244" y="2013569"/>
                  <a:pt x="4644245" y="2013569"/>
                </a:cubicBezTo>
                <a:cubicBezTo>
                  <a:pt x="4659675" y="2013569"/>
                  <a:pt x="4663104" y="2019284"/>
                  <a:pt x="4656246" y="2031857"/>
                </a:cubicBezTo>
                <a:cubicBezTo>
                  <a:pt x="4652531" y="2038715"/>
                  <a:pt x="4647816" y="2041429"/>
                  <a:pt x="4643745" y="2040358"/>
                </a:cubicBezTo>
                <a:close/>
                <a:moveTo>
                  <a:pt x="3438719" y="2040429"/>
                </a:moveTo>
                <a:cubicBezTo>
                  <a:pt x="3434718" y="2042144"/>
                  <a:pt x="3430432" y="2040429"/>
                  <a:pt x="3428146" y="2034143"/>
                </a:cubicBezTo>
                <a:cubicBezTo>
                  <a:pt x="3424146" y="2023284"/>
                  <a:pt x="3429861" y="2013569"/>
                  <a:pt x="3440719" y="2013569"/>
                </a:cubicBezTo>
                <a:cubicBezTo>
                  <a:pt x="3446434" y="2013569"/>
                  <a:pt x="3448720" y="2018141"/>
                  <a:pt x="3447577" y="2026142"/>
                </a:cubicBezTo>
                <a:cubicBezTo>
                  <a:pt x="3446434" y="2033571"/>
                  <a:pt x="3442719" y="2038715"/>
                  <a:pt x="3438719" y="2040429"/>
                </a:cubicBezTo>
                <a:close/>
                <a:moveTo>
                  <a:pt x="5705278" y="2040429"/>
                </a:moveTo>
                <a:cubicBezTo>
                  <a:pt x="5701278" y="2038715"/>
                  <a:pt x="5697563" y="2033571"/>
                  <a:pt x="5696420" y="2026142"/>
                </a:cubicBezTo>
                <a:cubicBezTo>
                  <a:pt x="5695277" y="2018141"/>
                  <a:pt x="5697563" y="2013569"/>
                  <a:pt x="5703278" y="2013569"/>
                </a:cubicBezTo>
                <a:cubicBezTo>
                  <a:pt x="5714136" y="2013569"/>
                  <a:pt x="5719851" y="2023284"/>
                  <a:pt x="5715851" y="2034143"/>
                </a:cubicBezTo>
                <a:cubicBezTo>
                  <a:pt x="5713565" y="2040429"/>
                  <a:pt x="5709279" y="2042144"/>
                  <a:pt x="5705278" y="2040429"/>
                </a:cubicBezTo>
                <a:close/>
                <a:moveTo>
                  <a:pt x="2117501" y="2040642"/>
                </a:moveTo>
                <a:cubicBezTo>
                  <a:pt x="2111500" y="2043142"/>
                  <a:pt x="2104642" y="2042999"/>
                  <a:pt x="2100355" y="2038713"/>
                </a:cubicBezTo>
                <a:cubicBezTo>
                  <a:pt x="2098069" y="2036427"/>
                  <a:pt x="2096355" y="2029569"/>
                  <a:pt x="2096355" y="2023854"/>
                </a:cubicBezTo>
                <a:cubicBezTo>
                  <a:pt x="2096355" y="2016425"/>
                  <a:pt x="2100927" y="2013567"/>
                  <a:pt x="2114071" y="2013567"/>
                </a:cubicBezTo>
                <a:cubicBezTo>
                  <a:pt x="2128930" y="2013567"/>
                  <a:pt x="2131216" y="2015282"/>
                  <a:pt x="2129502" y="2026712"/>
                </a:cubicBezTo>
                <a:cubicBezTo>
                  <a:pt x="2128645" y="2032998"/>
                  <a:pt x="2123501" y="2038142"/>
                  <a:pt x="2117501" y="2040642"/>
                </a:cubicBezTo>
                <a:close/>
                <a:moveTo>
                  <a:pt x="7026496" y="2040642"/>
                </a:moveTo>
                <a:cubicBezTo>
                  <a:pt x="7020496" y="2038142"/>
                  <a:pt x="7015352" y="2032998"/>
                  <a:pt x="7014495" y="2026712"/>
                </a:cubicBezTo>
                <a:cubicBezTo>
                  <a:pt x="7012781" y="2015282"/>
                  <a:pt x="7015067" y="2013567"/>
                  <a:pt x="7029926" y="2013567"/>
                </a:cubicBezTo>
                <a:cubicBezTo>
                  <a:pt x="7043070" y="2013567"/>
                  <a:pt x="7047642" y="2016425"/>
                  <a:pt x="7047642" y="2023854"/>
                </a:cubicBezTo>
                <a:cubicBezTo>
                  <a:pt x="7047642" y="2029569"/>
                  <a:pt x="7045928" y="2036427"/>
                  <a:pt x="7043642" y="2038713"/>
                </a:cubicBezTo>
                <a:cubicBezTo>
                  <a:pt x="7039355" y="2042999"/>
                  <a:pt x="7032497" y="2043142"/>
                  <a:pt x="7026496" y="2040642"/>
                </a:cubicBezTo>
                <a:close/>
                <a:moveTo>
                  <a:pt x="1455677" y="2041642"/>
                </a:moveTo>
                <a:cubicBezTo>
                  <a:pt x="1451320" y="2042714"/>
                  <a:pt x="1445605" y="2040142"/>
                  <a:pt x="1440175" y="2033570"/>
                </a:cubicBezTo>
                <a:cubicBezTo>
                  <a:pt x="1431603" y="2023283"/>
                  <a:pt x="1437318" y="2013568"/>
                  <a:pt x="1452177" y="2013568"/>
                </a:cubicBezTo>
                <a:cubicBezTo>
                  <a:pt x="1460178" y="2013568"/>
                  <a:pt x="1463035" y="2017568"/>
                  <a:pt x="1463035" y="2027855"/>
                </a:cubicBezTo>
                <a:cubicBezTo>
                  <a:pt x="1463035" y="2035856"/>
                  <a:pt x="1460035" y="2040571"/>
                  <a:pt x="1455677" y="2041642"/>
                </a:cubicBezTo>
                <a:close/>
                <a:moveTo>
                  <a:pt x="7688320" y="2041642"/>
                </a:moveTo>
                <a:cubicBezTo>
                  <a:pt x="7683962" y="2040571"/>
                  <a:pt x="7680962" y="2035856"/>
                  <a:pt x="7680962" y="2027855"/>
                </a:cubicBezTo>
                <a:cubicBezTo>
                  <a:pt x="7680962" y="2017568"/>
                  <a:pt x="7683819" y="2013568"/>
                  <a:pt x="7691820" y="2013568"/>
                </a:cubicBezTo>
                <a:cubicBezTo>
                  <a:pt x="7706679" y="2013568"/>
                  <a:pt x="7712394" y="2023283"/>
                  <a:pt x="7703822" y="2033570"/>
                </a:cubicBezTo>
                <a:cubicBezTo>
                  <a:pt x="7698392" y="2040142"/>
                  <a:pt x="7692677" y="2042714"/>
                  <a:pt x="7688320" y="2041642"/>
                </a:cubicBezTo>
                <a:close/>
                <a:moveTo>
                  <a:pt x="2380185" y="2046356"/>
                </a:moveTo>
                <a:cubicBezTo>
                  <a:pt x="2374684" y="2047142"/>
                  <a:pt x="2369112" y="2044999"/>
                  <a:pt x="2364540" y="2039856"/>
                </a:cubicBezTo>
                <a:cubicBezTo>
                  <a:pt x="2349109" y="2020996"/>
                  <a:pt x="2374827" y="1998708"/>
                  <a:pt x="2391972" y="2015853"/>
                </a:cubicBezTo>
                <a:cubicBezTo>
                  <a:pt x="2399401" y="2023282"/>
                  <a:pt x="2399973" y="2027283"/>
                  <a:pt x="2395401" y="2035284"/>
                </a:cubicBezTo>
                <a:cubicBezTo>
                  <a:pt x="2391115" y="2041856"/>
                  <a:pt x="2385685" y="2045571"/>
                  <a:pt x="2380185" y="2046356"/>
                </a:cubicBezTo>
                <a:close/>
                <a:moveTo>
                  <a:pt x="6763812" y="2046356"/>
                </a:moveTo>
                <a:cubicBezTo>
                  <a:pt x="6758312" y="2045571"/>
                  <a:pt x="6752882" y="2041856"/>
                  <a:pt x="6748596" y="2035284"/>
                </a:cubicBezTo>
                <a:cubicBezTo>
                  <a:pt x="6744024" y="2027283"/>
                  <a:pt x="6744596" y="2023282"/>
                  <a:pt x="6752025" y="2015853"/>
                </a:cubicBezTo>
                <a:cubicBezTo>
                  <a:pt x="6769170" y="1998708"/>
                  <a:pt x="6794888" y="2020996"/>
                  <a:pt x="6779457" y="2039856"/>
                </a:cubicBezTo>
                <a:cubicBezTo>
                  <a:pt x="6774885" y="2044999"/>
                  <a:pt x="6769313" y="2047142"/>
                  <a:pt x="6763812" y="2046356"/>
                </a:cubicBezTo>
                <a:close/>
                <a:moveTo>
                  <a:pt x="1323222" y="2046714"/>
                </a:moveTo>
                <a:cubicBezTo>
                  <a:pt x="1316364" y="2047857"/>
                  <a:pt x="1309506" y="2046714"/>
                  <a:pt x="1307220" y="2044428"/>
                </a:cubicBezTo>
                <a:cubicBezTo>
                  <a:pt x="1300934" y="2038142"/>
                  <a:pt x="1302648" y="2014710"/>
                  <a:pt x="1308935" y="2010710"/>
                </a:cubicBezTo>
                <a:cubicBezTo>
                  <a:pt x="1312364" y="2008995"/>
                  <a:pt x="1319793" y="2008995"/>
                  <a:pt x="1326651" y="2010710"/>
                </a:cubicBezTo>
                <a:cubicBezTo>
                  <a:pt x="1342653" y="2015853"/>
                  <a:pt x="1339796" y="2044428"/>
                  <a:pt x="1323222" y="2046714"/>
                </a:cubicBezTo>
                <a:close/>
                <a:moveTo>
                  <a:pt x="7820775" y="2046714"/>
                </a:moveTo>
                <a:cubicBezTo>
                  <a:pt x="7804201" y="2044428"/>
                  <a:pt x="7801344" y="2015853"/>
                  <a:pt x="7817346" y="2010710"/>
                </a:cubicBezTo>
                <a:cubicBezTo>
                  <a:pt x="7824204" y="2008995"/>
                  <a:pt x="7831633" y="2008995"/>
                  <a:pt x="7835062" y="2010710"/>
                </a:cubicBezTo>
                <a:cubicBezTo>
                  <a:pt x="7841349" y="2014710"/>
                  <a:pt x="7843063" y="2038142"/>
                  <a:pt x="7836777" y="2044428"/>
                </a:cubicBezTo>
                <a:cubicBezTo>
                  <a:pt x="7834491" y="2046714"/>
                  <a:pt x="7827633" y="2047857"/>
                  <a:pt x="7820775" y="2046714"/>
                </a:cubicBezTo>
                <a:close/>
                <a:moveTo>
                  <a:pt x="1177560" y="2046863"/>
                </a:moveTo>
                <a:cubicBezTo>
                  <a:pt x="1174131" y="2046434"/>
                  <a:pt x="1171416" y="2045577"/>
                  <a:pt x="1170273" y="2044434"/>
                </a:cubicBezTo>
                <a:cubicBezTo>
                  <a:pt x="1162844" y="2037004"/>
                  <a:pt x="1166273" y="2015287"/>
                  <a:pt x="1175417" y="2007286"/>
                </a:cubicBezTo>
                <a:cubicBezTo>
                  <a:pt x="1188561" y="1996428"/>
                  <a:pt x="1203420" y="2007858"/>
                  <a:pt x="1203420" y="2028432"/>
                </a:cubicBezTo>
                <a:cubicBezTo>
                  <a:pt x="1203420" y="2042148"/>
                  <a:pt x="1200563" y="2045577"/>
                  <a:pt x="1189133" y="2046720"/>
                </a:cubicBezTo>
                <a:cubicBezTo>
                  <a:pt x="1185133" y="2047291"/>
                  <a:pt x="1180989" y="2047291"/>
                  <a:pt x="1177560" y="2046863"/>
                </a:cubicBezTo>
                <a:close/>
                <a:moveTo>
                  <a:pt x="7966437" y="2046863"/>
                </a:moveTo>
                <a:cubicBezTo>
                  <a:pt x="7963008" y="2047291"/>
                  <a:pt x="7958864" y="2047291"/>
                  <a:pt x="7954864" y="2046720"/>
                </a:cubicBezTo>
                <a:cubicBezTo>
                  <a:pt x="7943434" y="2045577"/>
                  <a:pt x="7940577" y="2042148"/>
                  <a:pt x="7940577" y="2028432"/>
                </a:cubicBezTo>
                <a:cubicBezTo>
                  <a:pt x="7940577" y="2007858"/>
                  <a:pt x="7955436" y="1996428"/>
                  <a:pt x="7968580" y="2007286"/>
                </a:cubicBezTo>
                <a:cubicBezTo>
                  <a:pt x="7977724" y="2015287"/>
                  <a:pt x="7981153" y="2037004"/>
                  <a:pt x="7973724" y="2044434"/>
                </a:cubicBezTo>
                <a:cubicBezTo>
                  <a:pt x="7972581" y="2045577"/>
                  <a:pt x="7969866" y="2046434"/>
                  <a:pt x="7966437" y="2046863"/>
                </a:cubicBezTo>
                <a:close/>
                <a:moveTo>
                  <a:pt x="2244088" y="2047140"/>
                </a:moveTo>
                <a:cubicBezTo>
                  <a:pt x="2240159" y="2046711"/>
                  <a:pt x="2236730" y="2042996"/>
                  <a:pt x="2232729" y="2035853"/>
                </a:cubicBezTo>
                <a:cubicBezTo>
                  <a:pt x="2224156" y="2019279"/>
                  <a:pt x="2236729" y="2006706"/>
                  <a:pt x="2255017" y="2014136"/>
                </a:cubicBezTo>
                <a:cubicBezTo>
                  <a:pt x="2269876" y="2019851"/>
                  <a:pt x="2271019" y="2026709"/>
                  <a:pt x="2258446" y="2038710"/>
                </a:cubicBezTo>
                <a:cubicBezTo>
                  <a:pt x="2252446" y="2044711"/>
                  <a:pt x="2248017" y="2047568"/>
                  <a:pt x="2244088" y="2047140"/>
                </a:cubicBezTo>
                <a:close/>
                <a:moveTo>
                  <a:pt x="6899909" y="2047140"/>
                </a:moveTo>
                <a:cubicBezTo>
                  <a:pt x="6895980" y="2047568"/>
                  <a:pt x="6891551" y="2044711"/>
                  <a:pt x="6885551" y="2038710"/>
                </a:cubicBezTo>
                <a:cubicBezTo>
                  <a:pt x="6872978" y="2026709"/>
                  <a:pt x="6874121" y="2019851"/>
                  <a:pt x="6888980" y="2014136"/>
                </a:cubicBezTo>
                <a:cubicBezTo>
                  <a:pt x="6907268" y="2006706"/>
                  <a:pt x="6919841" y="2019279"/>
                  <a:pt x="6911268" y="2035853"/>
                </a:cubicBezTo>
                <a:cubicBezTo>
                  <a:pt x="6907267" y="2042996"/>
                  <a:pt x="6903838" y="2046711"/>
                  <a:pt x="6899909" y="2047140"/>
                </a:cubicBezTo>
                <a:close/>
                <a:moveTo>
                  <a:pt x="785425" y="2047213"/>
                </a:moveTo>
                <a:cubicBezTo>
                  <a:pt x="781066" y="2046284"/>
                  <a:pt x="777493" y="2042426"/>
                  <a:pt x="775490" y="2035854"/>
                </a:cubicBezTo>
                <a:cubicBezTo>
                  <a:pt x="770350" y="2020995"/>
                  <a:pt x="784064" y="2006136"/>
                  <a:pt x="797209" y="2011280"/>
                </a:cubicBezTo>
                <a:cubicBezTo>
                  <a:pt x="808640" y="2015280"/>
                  <a:pt x="809782" y="2031282"/>
                  <a:pt x="800068" y="2040998"/>
                </a:cubicBezTo>
                <a:cubicBezTo>
                  <a:pt x="794924" y="2046141"/>
                  <a:pt x="789781" y="2048142"/>
                  <a:pt x="785425" y="2047213"/>
                </a:cubicBezTo>
                <a:close/>
                <a:moveTo>
                  <a:pt x="8358572" y="2047213"/>
                </a:moveTo>
                <a:cubicBezTo>
                  <a:pt x="8354216" y="2048142"/>
                  <a:pt x="8349073" y="2046141"/>
                  <a:pt x="8343929" y="2040998"/>
                </a:cubicBezTo>
                <a:cubicBezTo>
                  <a:pt x="8334215" y="2031282"/>
                  <a:pt x="8335357" y="2015280"/>
                  <a:pt x="8346788" y="2011280"/>
                </a:cubicBezTo>
                <a:cubicBezTo>
                  <a:pt x="8359933" y="2006136"/>
                  <a:pt x="8373647" y="2020995"/>
                  <a:pt x="8368507" y="2035854"/>
                </a:cubicBezTo>
                <a:cubicBezTo>
                  <a:pt x="8366504" y="2042426"/>
                  <a:pt x="8362931" y="2046284"/>
                  <a:pt x="8358572" y="2047213"/>
                </a:cubicBezTo>
                <a:close/>
                <a:moveTo>
                  <a:pt x="257511" y="2047281"/>
                </a:moveTo>
                <a:cubicBezTo>
                  <a:pt x="254155" y="2046566"/>
                  <a:pt x="251155" y="2042994"/>
                  <a:pt x="247729" y="2036422"/>
                </a:cubicBezTo>
                <a:cubicBezTo>
                  <a:pt x="239733" y="2021563"/>
                  <a:pt x="244874" y="2013562"/>
                  <a:pt x="262580" y="2013562"/>
                </a:cubicBezTo>
                <a:cubicBezTo>
                  <a:pt x="277430" y="2013562"/>
                  <a:pt x="281429" y="2028993"/>
                  <a:pt x="269434" y="2040994"/>
                </a:cubicBezTo>
                <a:cubicBezTo>
                  <a:pt x="264579" y="2045852"/>
                  <a:pt x="260866" y="2047995"/>
                  <a:pt x="257511" y="2047281"/>
                </a:cubicBezTo>
                <a:close/>
                <a:moveTo>
                  <a:pt x="8886486" y="2047281"/>
                </a:moveTo>
                <a:cubicBezTo>
                  <a:pt x="8883131" y="2047995"/>
                  <a:pt x="8879418" y="2045852"/>
                  <a:pt x="8874563" y="2040994"/>
                </a:cubicBezTo>
                <a:cubicBezTo>
                  <a:pt x="8862568" y="2028993"/>
                  <a:pt x="8866567" y="2013562"/>
                  <a:pt x="8881417" y="2013562"/>
                </a:cubicBezTo>
                <a:cubicBezTo>
                  <a:pt x="8899123" y="2013562"/>
                  <a:pt x="8904264" y="2021563"/>
                  <a:pt x="8896268" y="2036422"/>
                </a:cubicBezTo>
                <a:cubicBezTo>
                  <a:pt x="8892842" y="2042994"/>
                  <a:pt x="8889842" y="2046566"/>
                  <a:pt x="8886486" y="2047281"/>
                </a:cubicBezTo>
                <a:close/>
                <a:moveTo>
                  <a:pt x="127963" y="2047361"/>
                </a:moveTo>
                <a:cubicBezTo>
                  <a:pt x="121316" y="2047575"/>
                  <a:pt x="114740" y="2044146"/>
                  <a:pt x="110737" y="2037003"/>
                </a:cubicBezTo>
                <a:cubicBezTo>
                  <a:pt x="98157" y="2013000"/>
                  <a:pt x="122173" y="1994140"/>
                  <a:pt x="141044" y="2012428"/>
                </a:cubicBezTo>
                <a:cubicBezTo>
                  <a:pt x="150194" y="2021572"/>
                  <a:pt x="150765" y="2025573"/>
                  <a:pt x="145619" y="2035860"/>
                </a:cubicBezTo>
                <a:cubicBezTo>
                  <a:pt x="141330" y="2043289"/>
                  <a:pt x="134610" y="2047147"/>
                  <a:pt x="127963" y="2047361"/>
                </a:cubicBezTo>
                <a:close/>
                <a:moveTo>
                  <a:pt x="9016034" y="2047361"/>
                </a:moveTo>
                <a:cubicBezTo>
                  <a:pt x="9009387" y="2047147"/>
                  <a:pt x="9002667" y="2043289"/>
                  <a:pt x="8998378" y="2035860"/>
                </a:cubicBezTo>
                <a:cubicBezTo>
                  <a:pt x="8993232" y="2025573"/>
                  <a:pt x="8993803" y="2021572"/>
                  <a:pt x="9002953" y="2012428"/>
                </a:cubicBezTo>
                <a:cubicBezTo>
                  <a:pt x="9021824" y="1994140"/>
                  <a:pt x="9045840" y="2013000"/>
                  <a:pt x="9033260" y="2037003"/>
                </a:cubicBezTo>
                <a:cubicBezTo>
                  <a:pt x="9029257" y="2044146"/>
                  <a:pt x="9022681" y="2047575"/>
                  <a:pt x="9016034" y="2047361"/>
                </a:cubicBezTo>
                <a:close/>
                <a:moveTo>
                  <a:pt x="1718080" y="2052221"/>
                </a:moveTo>
                <a:cubicBezTo>
                  <a:pt x="1709650" y="2052721"/>
                  <a:pt x="1700935" y="2049864"/>
                  <a:pt x="1695220" y="2043292"/>
                </a:cubicBezTo>
                <a:cubicBezTo>
                  <a:pt x="1690076" y="2037577"/>
                  <a:pt x="1685504" y="2030147"/>
                  <a:pt x="1685504" y="2026718"/>
                </a:cubicBezTo>
                <a:cubicBezTo>
                  <a:pt x="1685504" y="2016431"/>
                  <a:pt x="1712936" y="1995286"/>
                  <a:pt x="1723223" y="1997572"/>
                </a:cubicBezTo>
                <a:cubicBezTo>
                  <a:pt x="1736939" y="1999858"/>
                  <a:pt x="1747226" y="2027861"/>
                  <a:pt x="1739225" y="2041006"/>
                </a:cubicBezTo>
                <a:cubicBezTo>
                  <a:pt x="1734653" y="2047864"/>
                  <a:pt x="1726509" y="2051721"/>
                  <a:pt x="1718080" y="2052221"/>
                </a:cubicBezTo>
                <a:close/>
                <a:moveTo>
                  <a:pt x="7425917" y="2052221"/>
                </a:moveTo>
                <a:cubicBezTo>
                  <a:pt x="7417488" y="2051721"/>
                  <a:pt x="7409344" y="2047864"/>
                  <a:pt x="7404772" y="2041006"/>
                </a:cubicBezTo>
                <a:cubicBezTo>
                  <a:pt x="7396771" y="2027861"/>
                  <a:pt x="7407058" y="1999858"/>
                  <a:pt x="7420774" y="1997572"/>
                </a:cubicBezTo>
                <a:cubicBezTo>
                  <a:pt x="7431061" y="1995286"/>
                  <a:pt x="7458493" y="2016431"/>
                  <a:pt x="7458493" y="2026718"/>
                </a:cubicBezTo>
                <a:cubicBezTo>
                  <a:pt x="7458493" y="2030147"/>
                  <a:pt x="7453921" y="2037577"/>
                  <a:pt x="7448777" y="2043292"/>
                </a:cubicBezTo>
                <a:cubicBezTo>
                  <a:pt x="7443062" y="2049864"/>
                  <a:pt x="7434347" y="2052721"/>
                  <a:pt x="7425917" y="2052221"/>
                </a:cubicBezTo>
                <a:close/>
                <a:moveTo>
                  <a:pt x="3043435" y="2053078"/>
                </a:moveTo>
                <a:cubicBezTo>
                  <a:pt x="3035577" y="2054435"/>
                  <a:pt x="3027576" y="2052435"/>
                  <a:pt x="3021861" y="2046720"/>
                </a:cubicBezTo>
                <a:cubicBezTo>
                  <a:pt x="3006431" y="2031290"/>
                  <a:pt x="3019004" y="1996428"/>
                  <a:pt x="3039578" y="1996428"/>
                </a:cubicBezTo>
                <a:cubicBezTo>
                  <a:pt x="3046436" y="1996428"/>
                  <a:pt x="3056723" y="2003286"/>
                  <a:pt x="3062438" y="2011287"/>
                </a:cubicBezTo>
                <a:cubicBezTo>
                  <a:pt x="3072153" y="2024432"/>
                  <a:pt x="3072725" y="2026718"/>
                  <a:pt x="3064152" y="2039291"/>
                </a:cubicBezTo>
                <a:cubicBezTo>
                  <a:pt x="3059009" y="2047006"/>
                  <a:pt x="3051294" y="2051720"/>
                  <a:pt x="3043435" y="2053078"/>
                </a:cubicBezTo>
                <a:close/>
                <a:moveTo>
                  <a:pt x="6100562" y="2053078"/>
                </a:moveTo>
                <a:cubicBezTo>
                  <a:pt x="6092703" y="2051720"/>
                  <a:pt x="6084988" y="2047006"/>
                  <a:pt x="6079845" y="2039291"/>
                </a:cubicBezTo>
                <a:cubicBezTo>
                  <a:pt x="6071272" y="2026718"/>
                  <a:pt x="6071844" y="2024432"/>
                  <a:pt x="6081559" y="2011287"/>
                </a:cubicBezTo>
                <a:cubicBezTo>
                  <a:pt x="6087274" y="2003286"/>
                  <a:pt x="6097561" y="1996428"/>
                  <a:pt x="6104419" y="1996428"/>
                </a:cubicBezTo>
                <a:cubicBezTo>
                  <a:pt x="6124993" y="1996428"/>
                  <a:pt x="6137566" y="2031290"/>
                  <a:pt x="6122136" y="2046720"/>
                </a:cubicBezTo>
                <a:cubicBezTo>
                  <a:pt x="6116421" y="2052435"/>
                  <a:pt x="6108420" y="2054435"/>
                  <a:pt x="6100562" y="2053078"/>
                </a:cubicBezTo>
                <a:close/>
                <a:moveTo>
                  <a:pt x="3839107" y="2055058"/>
                </a:moveTo>
                <a:cubicBezTo>
                  <a:pt x="3833142" y="2055933"/>
                  <a:pt x="3826569" y="2054576"/>
                  <a:pt x="3820140" y="2050147"/>
                </a:cubicBezTo>
                <a:cubicBezTo>
                  <a:pt x="3805281" y="2039288"/>
                  <a:pt x="3804709" y="2018714"/>
                  <a:pt x="3818425" y="2006141"/>
                </a:cubicBezTo>
                <a:cubicBezTo>
                  <a:pt x="3833284" y="1992997"/>
                  <a:pt x="3846429" y="1994140"/>
                  <a:pt x="3856144" y="2009570"/>
                </a:cubicBezTo>
                <a:cubicBezTo>
                  <a:pt x="3869432" y="2029715"/>
                  <a:pt x="3857002" y="2052432"/>
                  <a:pt x="3839107" y="2055058"/>
                </a:cubicBezTo>
                <a:close/>
                <a:moveTo>
                  <a:pt x="5304890" y="2055058"/>
                </a:moveTo>
                <a:cubicBezTo>
                  <a:pt x="5286995" y="2052432"/>
                  <a:pt x="5274565" y="2029715"/>
                  <a:pt x="5287853" y="2009570"/>
                </a:cubicBezTo>
                <a:cubicBezTo>
                  <a:pt x="5297568" y="1994140"/>
                  <a:pt x="5310713" y="1992997"/>
                  <a:pt x="5325572" y="2006141"/>
                </a:cubicBezTo>
                <a:cubicBezTo>
                  <a:pt x="5339288" y="2018714"/>
                  <a:pt x="5338716" y="2039288"/>
                  <a:pt x="5323857" y="2050147"/>
                </a:cubicBezTo>
                <a:cubicBezTo>
                  <a:pt x="5317428" y="2054576"/>
                  <a:pt x="5310855" y="2055933"/>
                  <a:pt x="5304890" y="2055058"/>
                </a:cubicBezTo>
                <a:close/>
                <a:moveTo>
                  <a:pt x="1984189" y="2055362"/>
                </a:moveTo>
                <a:cubicBezTo>
                  <a:pt x="1980117" y="2055576"/>
                  <a:pt x="1975974" y="2054147"/>
                  <a:pt x="1970259" y="2051290"/>
                </a:cubicBezTo>
                <a:cubicBezTo>
                  <a:pt x="1945113" y="2039289"/>
                  <a:pt x="1951971" y="1996426"/>
                  <a:pt x="1978831" y="1996426"/>
                </a:cubicBezTo>
                <a:cubicBezTo>
                  <a:pt x="2007978" y="1996426"/>
                  <a:pt x="2021122" y="2034145"/>
                  <a:pt x="1997691" y="2049576"/>
                </a:cubicBezTo>
                <a:cubicBezTo>
                  <a:pt x="1992262" y="2053290"/>
                  <a:pt x="1988261" y="2055147"/>
                  <a:pt x="1984189" y="2055362"/>
                </a:cubicBezTo>
                <a:close/>
                <a:moveTo>
                  <a:pt x="7159808" y="2055362"/>
                </a:moveTo>
                <a:cubicBezTo>
                  <a:pt x="7155736" y="2055147"/>
                  <a:pt x="7151735" y="2053290"/>
                  <a:pt x="7146306" y="2049576"/>
                </a:cubicBezTo>
                <a:cubicBezTo>
                  <a:pt x="7122875" y="2034145"/>
                  <a:pt x="7136019" y="1996426"/>
                  <a:pt x="7165166" y="1996426"/>
                </a:cubicBezTo>
                <a:cubicBezTo>
                  <a:pt x="7192026" y="1996426"/>
                  <a:pt x="7198884" y="2039289"/>
                  <a:pt x="7173738" y="2051290"/>
                </a:cubicBezTo>
                <a:cubicBezTo>
                  <a:pt x="7168023" y="2054147"/>
                  <a:pt x="7163880" y="2055576"/>
                  <a:pt x="7159808" y="2055362"/>
                </a:cubicBezTo>
                <a:close/>
                <a:moveTo>
                  <a:pt x="397715" y="2058359"/>
                </a:moveTo>
                <a:cubicBezTo>
                  <a:pt x="388637" y="2060288"/>
                  <a:pt x="378630" y="2057002"/>
                  <a:pt x="370338" y="2047858"/>
                </a:cubicBezTo>
                <a:cubicBezTo>
                  <a:pt x="359473" y="2035857"/>
                  <a:pt x="362332" y="2008996"/>
                  <a:pt x="374913" y="2000995"/>
                </a:cubicBezTo>
                <a:cubicBezTo>
                  <a:pt x="398929" y="1985565"/>
                  <a:pt x="429792" y="2010711"/>
                  <a:pt x="419513" y="2037571"/>
                </a:cubicBezTo>
                <a:cubicBezTo>
                  <a:pt x="414940" y="2049287"/>
                  <a:pt x="406792" y="2056430"/>
                  <a:pt x="397715" y="2058359"/>
                </a:cubicBezTo>
                <a:close/>
                <a:moveTo>
                  <a:pt x="8746282" y="2058359"/>
                </a:moveTo>
                <a:cubicBezTo>
                  <a:pt x="8737205" y="2056430"/>
                  <a:pt x="8729057" y="2049287"/>
                  <a:pt x="8724484" y="2037571"/>
                </a:cubicBezTo>
                <a:cubicBezTo>
                  <a:pt x="8714205" y="2010711"/>
                  <a:pt x="8745068" y="1985565"/>
                  <a:pt x="8769084" y="2000995"/>
                </a:cubicBezTo>
                <a:cubicBezTo>
                  <a:pt x="8781665" y="2008996"/>
                  <a:pt x="8784524" y="2035857"/>
                  <a:pt x="8773659" y="2047858"/>
                </a:cubicBezTo>
                <a:cubicBezTo>
                  <a:pt x="8765367" y="2057002"/>
                  <a:pt x="8755360" y="2060288"/>
                  <a:pt x="8746282" y="2058359"/>
                </a:cubicBezTo>
                <a:close/>
                <a:moveTo>
                  <a:pt x="2908061" y="2058360"/>
                </a:moveTo>
                <a:cubicBezTo>
                  <a:pt x="2902917" y="2057860"/>
                  <a:pt x="2897774" y="2054431"/>
                  <a:pt x="2890630" y="2047859"/>
                </a:cubicBezTo>
                <a:cubicBezTo>
                  <a:pt x="2875771" y="2033571"/>
                  <a:pt x="2875199" y="2026142"/>
                  <a:pt x="2887201" y="2008997"/>
                </a:cubicBezTo>
                <a:cubicBezTo>
                  <a:pt x="2896916" y="1995281"/>
                  <a:pt x="2917490" y="1992423"/>
                  <a:pt x="2928349" y="2003282"/>
                </a:cubicBezTo>
                <a:cubicBezTo>
                  <a:pt x="2938636" y="2013569"/>
                  <a:pt x="2936921" y="2042715"/>
                  <a:pt x="2925491" y="2051288"/>
                </a:cubicBezTo>
                <a:cubicBezTo>
                  <a:pt x="2918348" y="2056431"/>
                  <a:pt x="2913204" y="2058860"/>
                  <a:pt x="2908061" y="2058360"/>
                </a:cubicBezTo>
                <a:close/>
                <a:moveTo>
                  <a:pt x="6235936" y="2058360"/>
                </a:moveTo>
                <a:cubicBezTo>
                  <a:pt x="6230793" y="2058860"/>
                  <a:pt x="6225649" y="2056431"/>
                  <a:pt x="6218506" y="2051288"/>
                </a:cubicBezTo>
                <a:cubicBezTo>
                  <a:pt x="6207076" y="2042715"/>
                  <a:pt x="6205361" y="2013569"/>
                  <a:pt x="6215648" y="2003282"/>
                </a:cubicBezTo>
                <a:cubicBezTo>
                  <a:pt x="6226507" y="1992423"/>
                  <a:pt x="6247081" y="1995281"/>
                  <a:pt x="6256796" y="2008997"/>
                </a:cubicBezTo>
                <a:cubicBezTo>
                  <a:pt x="6268798" y="2026142"/>
                  <a:pt x="6268226" y="2033571"/>
                  <a:pt x="6253367" y="2047859"/>
                </a:cubicBezTo>
                <a:cubicBezTo>
                  <a:pt x="6246223" y="2054431"/>
                  <a:pt x="6241080" y="2057860"/>
                  <a:pt x="6235936" y="2058360"/>
                </a:cubicBezTo>
                <a:close/>
                <a:moveTo>
                  <a:pt x="0" y="2061811"/>
                </a:moveTo>
                <a:lnTo>
                  <a:pt x="0" y="1993399"/>
                </a:lnTo>
                <a:lnTo>
                  <a:pt x="12241" y="1996798"/>
                </a:lnTo>
                <a:cubicBezTo>
                  <a:pt x="30392" y="2008210"/>
                  <a:pt x="36062" y="2033285"/>
                  <a:pt x="18926" y="2051287"/>
                </a:cubicBezTo>
                <a:close/>
                <a:moveTo>
                  <a:pt x="9143999" y="2061812"/>
                </a:moveTo>
                <a:lnTo>
                  <a:pt x="9125071" y="2051287"/>
                </a:lnTo>
                <a:cubicBezTo>
                  <a:pt x="9107935" y="2033285"/>
                  <a:pt x="9113605" y="2008210"/>
                  <a:pt x="9131756" y="1996798"/>
                </a:cubicBezTo>
                <a:lnTo>
                  <a:pt x="9143999" y="1993398"/>
                </a:lnTo>
                <a:close/>
                <a:moveTo>
                  <a:pt x="1849166" y="2064287"/>
                </a:moveTo>
                <a:cubicBezTo>
                  <a:pt x="1842450" y="2064858"/>
                  <a:pt x="1835878" y="2061286"/>
                  <a:pt x="1828163" y="2053571"/>
                </a:cubicBezTo>
                <a:cubicBezTo>
                  <a:pt x="1808160" y="2033569"/>
                  <a:pt x="1816161" y="2002136"/>
                  <a:pt x="1843593" y="1993564"/>
                </a:cubicBezTo>
                <a:cubicBezTo>
                  <a:pt x="1853309" y="1991278"/>
                  <a:pt x="1860167" y="1994135"/>
                  <a:pt x="1871025" y="2004422"/>
                </a:cubicBezTo>
                <a:cubicBezTo>
                  <a:pt x="1888742" y="2022139"/>
                  <a:pt x="1888742" y="2030711"/>
                  <a:pt x="1871025" y="2050142"/>
                </a:cubicBezTo>
                <a:cubicBezTo>
                  <a:pt x="1862739" y="2059000"/>
                  <a:pt x="1855881" y="2063715"/>
                  <a:pt x="1849166" y="2064287"/>
                </a:cubicBezTo>
                <a:close/>
                <a:moveTo>
                  <a:pt x="7294831" y="2064287"/>
                </a:moveTo>
                <a:cubicBezTo>
                  <a:pt x="7288116" y="2063715"/>
                  <a:pt x="7281258" y="2059000"/>
                  <a:pt x="7272972" y="2050142"/>
                </a:cubicBezTo>
                <a:cubicBezTo>
                  <a:pt x="7255255" y="2030711"/>
                  <a:pt x="7255255" y="2022139"/>
                  <a:pt x="7272972" y="2004422"/>
                </a:cubicBezTo>
                <a:cubicBezTo>
                  <a:pt x="7283830" y="1994135"/>
                  <a:pt x="7290688" y="1991278"/>
                  <a:pt x="7300404" y="1993564"/>
                </a:cubicBezTo>
                <a:cubicBezTo>
                  <a:pt x="7327836" y="2002136"/>
                  <a:pt x="7335837" y="2033569"/>
                  <a:pt x="7315834" y="2053571"/>
                </a:cubicBezTo>
                <a:cubicBezTo>
                  <a:pt x="7308119" y="2061286"/>
                  <a:pt x="7301547" y="2064858"/>
                  <a:pt x="7294831" y="2064287"/>
                </a:cubicBezTo>
                <a:close/>
                <a:moveTo>
                  <a:pt x="3171603" y="2064644"/>
                </a:moveTo>
                <a:cubicBezTo>
                  <a:pt x="3161387" y="2065144"/>
                  <a:pt x="3151672" y="2063001"/>
                  <a:pt x="3147385" y="2058144"/>
                </a:cubicBezTo>
                <a:cubicBezTo>
                  <a:pt x="3138241" y="2046142"/>
                  <a:pt x="3134241" y="2026711"/>
                  <a:pt x="3138241" y="2011281"/>
                </a:cubicBezTo>
                <a:cubicBezTo>
                  <a:pt x="3142242" y="1994136"/>
                  <a:pt x="3169102" y="1986706"/>
                  <a:pt x="3193677" y="1995850"/>
                </a:cubicBezTo>
                <a:cubicBezTo>
                  <a:pt x="3206821" y="2000994"/>
                  <a:pt x="3209107" y="2004994"/>
                  <a:pt x="3209107" y="2023854"/>
                </a:cubicBezTo>
                <a:cubicBezTo>
                  <a:pt x="3209107" y="2038141"/>
                  <a:pt x="3205107" y="2049571"/>
                  <a:pt x="3198820" y="2055286"/>
                </a:cubicBezTo>
                <a:cubicBezTo>
                  <a:pt x="3192534" y="2061001"/>
                  <a:pt x="3181818" y="2064144"/>
                  <a:pt x="3171603" y="2064644"/>
                </a:cubicBezTo>
                <a:close/>
                <a:moveTo>
                  <a:pt x="5972394" y="2064644"/>
                </a:moveTo>
                <a:cubicBezTo>
                  <a:pt x="5962179" y="2064144"/>
                  <a:pt x="5951463" y="2061001"/>
                  <a:pt x="5945177" y="2055286"/>
                </a:cubicBezTo>
                <a:cubicBezTo>
                  <a:pt x="5938890" y="2049571"/>
                  <a:pt x="5934890" y="2038141"/>
                  <a:pt x="5934890" y="2023854"/>
                </a:cubicBezTo>
                <a:cubicBezTo>
                  <a:pt x="5934890" y="2004994"/>
                  <a:pt x="5937176" y="2000994"/>
                  <a:pt x="5950320" y="1995850"/>
                </a:cubicBezTo>
                <a:cubicBezTo>
                  <a:pt x="5974895" y="1986706"/>
                  <a:pt x="6001755" y="1994136"/>
                  <a:pt x="6005756" y="2011281"/>
                </a:cubicBezTo>
                <a:cubicBezTo>
                  <a:pt x="6009756" y="2026711"/>
                  <a:pt x="6005756" y="2046142"/>
                  <a:pt x="5996612" y="2058144"/>
                </a:cubicBezTo>
                <a:cubicBezTo>
                  <a:pt x="5992325" y="2063001"/>
                  <a:pt x="5982610" y="2065144"/>
                  <a:pt x="5972394" y="2064644"/>
                </a:cubicBezTo>
                <a:close/>
                <a:moveTo>
                  <a:pt x="2511212" y="2064999"/>
                </a:moveTo>
                <a:cubicBezTo>
                  <a:pt x="2506069" y="2064999"/>
                  <a:pt x="2495210" y="2058713"/>
                  <a:pt x="2487209" y="2050712"/>
                </a:cubicBezTo>
                <a:cubicBezTo>
                  <a:pt x="2470636" y="2033567"/>
                  <a:pt x="2468921" y="2018708"/>
                  <a:pt x="2483209" y="2006706"/>
                </a:cubicBezTo>
                <a:cubicBezTo>
                  <a:pt x="2498639" y="1992990"/>
                  <a:pt x="2511784" y="1990704"/>
                  <a:pt x="2527214" y="1997562"/>
                </a:cubicBezTo>
                <a:cubicBezTo>
                  <a:pt x="2554646" y="2009564"/>
                  <a:pt x="2541502" y="2064999"/>
                  <a:pt x="2511212" y="2064999"/>
                </a:cubicBezTo>
                <a:close/>
                <a:moveTo>
                  <a:pt x="6632785" y="2064999"/>
                </a:moveTo>
                <a:cubicBezTo>
                  <a:pt x="6602495" y="2064999"/>
                  <a:pt x="6589351" y="2009564"/>
                  <a:pt x="6616783" y="1997562"/>
                </a:cubicBezTo>
                <a:cubicBezTo>
                  <a:pt x="6632213" y="1990704"/>
                  <a:pt x="6645358" y="1992990"/>
                  <a:pt x="6660788" y="2006706"/>
                </a:cubicBezTo>
                <a:cubicBezTo>
                  <a:pt x="6675076" y="2018708"/>
                  <a:pt x="6673361" y="2033567"/>
                  <a:pt x="6656788" y="2050712"/>
                </a:cubicBezTo>
                <a:cubicBezTo>
                  <a:pt x="6648787" y="2058713"/>
                  <a:pt x="6637928" y="2064999"/>
                  <a:pt x="6632785" y="2064999"/>
                </a:cubicBezTo>
                <a:close/>
                <a:moveTo>
                  <a:pt x="4099186" y="2065000"/>
                </a:moveTo>
                <a:cubicBezTo>
                  <a:pt x="4094043" y="2065000"/>
                  <a:pt x="4083756" y="2058714"/>
                  <a:pt x="4076898" y="2051284"/>
                </a:cubicBezTo>
                <a:cubicBezTo>
                  <a:pt x="4058610" y="2032425"/>
                  <a:pt x="4062610" y="2007850"/>
                  <a:pt x="4084327" y="1996992"/>
                </a:cubicBezTo>
                <a:cubicBezTo>
                  <a:pt x="4120903" y="1979847"/>
                  <a:pt x="4149478" y="2021566"/>
                  <a:pt x="4121475" y="2051284"/>
                </a:cubicBezTo>
                <a:cubicBezTo>
                  <a:pt x="4114617" y="2058714"/>
                  <a:pt x="4104330" y="2065000"/>
                  <a:pt x="4099186" y="2065000"/>
                </a:cubicBezTo>
                <a:close/>
                <a:moveTo>
                  <a:pt x="5044811" y="2065000"/>
                </a:moveTo>
                <a:cubicBezTo>
                  <a:pt x="5039667" y="2065000"/>
                  <a:pt x="5029380" y="2058714"/>
                  <a:pt x="5022522" y="2051284"/>
                </a:cubicBezTo>
                <a:cubicBezTo>
                  <a:pt x="4994519" y="2021566"/>
                  <a:pt x="5023094" y="1979847"/>
                  <a:pt x="5059670" y="1996992"/>
                </a:cubicBezTo>
                <a:cubicBezTo>
                  <a:pt x="5081387" y="2007850"/>
                  <a:pt x="5085387" y="2032425"/>
                  <a:pt x="5067099" y="2051284"/>
                </a:cubicBezTo>
                <a:cubicBezTo>
                  <a:pt x="5060241" y="2058714"/>
                  <a:pt x="5049954" y="2065000"/>
                  <a:pt x="5044811" y="2065000"/>
                </a:cubicBezTo>
                <a:close/>
                <a:moveTo>
                  <a:pt x="1055865" y="2065221"/>
                </a:moveTo>
                <a:cubicBezTo>
                  <a:pt x="1044942" y="2065436"/>
                  <a:pt x="1033657" y="2061578"/>
                  <a:pt x="1026511" y="2053577"/>
                </a:cubicBezTo>
                <a:cubicBezTo>
                  <a:pt x="1011079" y="2037004"/>
                  <a:pt x="1012796" y="2009000"/>
                  <a:pt x="1029936" y="1995856"/>
                </a:cubicBezTo>
                <a:cubicBezTo>
                  <a:pt x="1048226" y="1981568"/>
                  <a:pt x="1059079" y="1982140"/>
                  <a:pt x="1077355" y="1999285"/>
                </a:cubicBezTo>
                <a:cubicBezTo>
                  <a:pt x="1093921" y="2014715"/>
                  <a:pt x="1096207" y="2033575"/>
                  <a:pt x="1083067" y="2052434"/>
                </a:cubicBezTo>
                <a:cubicBezTo>
                  <a:pt x="1077355" y="2060721"/>
                  <a:pt x="1066788" y="2065007"/>
                  <a:pt x="1055865" y="2065221"/>
                </a:cubicBezTo>
                <a:close/>
                <a:moveTo>
                  <a:pt x="8088132" y="2065221"/>
                </a:moveTo>
                <a:cubicBezTo>
                  <a:pt x="8077209" y="2065007"/>
                  <a:pt x="8066642" y="2060721"/>
                  <a:pt x="8060930" y="2052434"/>
                </a:cubicBezTo>
                <a:cubicBezTo>
                  <a:pt x="8047790" y="2033575"/>
                  <a:pt x="8050076" y="2014715"/>
                  <a:pt x="8066642" y="1999285"/>
                </a:cubicBezTo>
                <a:cubicBezTo>
                  <a:pt x="8084918" y="1982140"/>
                  <a:pt x="8095771" y="1981568"/>
                  <a:pt x="8114061" y="1995856"/>
                </a:cubicBezTo>
                <a:cubicBezTo>
                  <a:pt x="8131201" y="2009000"/>
                  <a:pt x="8132918" y="2037004"/>
                  <a:pt x="8117486" y="2053577"/>
                </a:cubicBezTo>
                <a:cubicBezTo>
                  <a:pt x="8110340" y="2061578"/>
                  <a:pt x="8099055" y="2065436"/>
                  <a:pt x="8088132" y="2065221"/>
                </a:cubicBezTo>
                <a:close/>
                <a:moveTo>
                  <a:pt x="2783758" y="2067436"/>
                </a:moveTo>
                <a:cubicBezTo>
                  <a:pt x="2773971" y="2069008"/>
                  <a:pt x="2763970" y="2069008"/>
                  <a:pt x="2758255" y="2066722"/>
                </a:cubicBezTo>
                <a:cubicBezTo>
                  <a:pt x="2745110" y="2061007"/>
                  <a:pt x="2730251" y="2040433"/>
                  <a:pt x="2729679" y="2026717"/>
                </a:cubicBezTo>
                <a:cubicBezTo>
                  <a:pt x="2729679" y="2010715"/>
                  <a:pt x="2751397" y="1986141"/>
                  <a:pt x="2769685" y="1982140"/>
                </a:cubicBezTo>
                <a:cubicBezTo>
                  <a:pt x="2779972" y="1979854"/>
                  <a:pt x="2789116" y="1982140"/>
                  <a:pt x="2799974" y="1990713"/>
                </a:cubicBezTo>
                <a:cubicBezTo>
                  <a:pt x="2812547" y="2000428"/>
                  <a:pt x="2815405" y="2007858"/>
                  <a:pt x="2815405" y="2027860"/>
                </a:cubicBezTo>
                <a:cubicBezTo>
                  <a:pt x="2815405" y="2041005"/>
                  <a:pt x="2811976" y="2055292"/>
                  <a:pt x="2807975" y="2058721"/>
                </a:cubicBezTo>
                <a:cubicBezTo>
                  <a:pt x="2803118" y="2062721"/>
                  <a:pt x="2793545" y="2065864"/>
                  <a:pt x="2783758" y="2067436"/>
                </a:cubicBezTo>
                <a:close/>
                <a:moveTo>
                  <a:pt x="6360239" y="2067436"/>
                </a:moveTo>
                <a:cubicBezTo>
                  <a:pt x="6350452" y="2065864"/>
                  <a:pt x="6340879" y="2062721"/>
                  <a:pt x="6336022" y="2058721"/>
                </a:cubicBezTo>
                <a:cubicBezTo>
                  <a:pt x="6332021" y="2055292"/>
                  <a:pt x="6328592" y="2041005"/>
                  <a:pt x="6328592" y="2027860"/>
                </a:cubicBezTo>
                <a:cubicBezTo>
                  <a:pt x="6328592" y="2007858"/>
                  <a:pt x="6331450" y="2000428"/>
                  <a:pt x="6344023" y="1990713"/>
                </a:cubicBezTo>
                <a:cubicBezTo>
                  <a:pt x="6354881" y="1982140"/>
                  <a:pt x="6364025" y="1979854"/>
                  <a:pt x="6374312" y="1982140"/>
                </a:cubicBezTo>
                <a:cubicBezTo>
                  <a:pt x="6392600" y="1986141"/>
                  <a:pt x="6414318" y="2010715"/>
                  <a:pt x="6414318" y="2026717"/>
                </a:cubicBezTo>
                <a:cubicBezTo>
                  <a:pt x="6413746" y="2040433"/>
                  <a:pt x="6398887" y="2061007"/>
                  <a:pt x="6385742" y="2066722"/>
                </a:cubicBezTo>
                <a:cubicBezTo>
                  <a:pt x="6380027" y="2069008"/>
                  <a:pt x="6370026" y="2069008"/>
                  <a:pt x="6360239" y="2067436"/>
                </a:cubicBezTo>
                <a:close/>
                <a:moveTo>
                  <a:pt x="3310628" y="2067861"/>
                </a:moveTo>
                <a:cubicBezTo>
                  <a:pt x="3298055" y="2071290"/>
                  <a:pt x="3291768" y="2068432"/>
                  <a:pt x="3277481" y="2054716"/>
                </a:cubicBezTo>
                <a:cubicBezTo>
                  <a:pt x="3256335" y="2033571"/>
                  <a:pt x="3256335" y="2024998"/>
                  <a:pt x="3275195" y="2002710"/>
                </a:cubicBezTo>
                <a:cubicBezTo>
                  <a:pt x="3301484" y="1971277"/>
                  <a:pt x="3346061" y="1986708"/>
                  <a:pt x="3346061" y="2027284"/>
                </a:cubicBezTo>
                <a:cubicBezTo>
                  <a:pt x="3346061" y="2048430"/>
                  <a:pt x="3334059" y="2062146"/>
                  <a:pt x="3310628" y="2067861"/>
                </a:cubicBezTo>
                <a:close/>
                <a:moveTo>
                  <a:pt x="5833369" y="2067861"/>
                </a:moveTo>
                <a:cubicBezTo>
                  <a:pt x="5809938" y="2062146"/>
                  <a:pt x="5797936" y="2048430"/>
                  <a:pt x="5797936" y="2027284"/>
                </a:cubicBezTo>
                <a:cubicBezTo>
                  <a:pt x="5797936" y="1986708"/>
                  <a:pt x="5842513" y="1971277"/>
                  <a:pt x="5868802" y="2002710"/>
                </a:cubicBezTo>
                <a:cubicBezTo>
                  <a:pt x="5887662" y="2024998"/>
                  <a:pt x="5887662" y="2033571"/>
                  <a:pt x="5866516" y="2054716"/>
                </a:cubicBezTo>
                <a:cubicBezTo>
                  <a:pt x="5852229" y="2068432"/>
                  <a:pt x="5845942" y="2071290"/>
                  <a:pt x="5833369" y="2067861"/>
                </a:cubicBezTo>
                <a:close/>
                <a:moveTo>
                  <a:pt x="3575954" y="2068438"/>
                </a:moveTo>
                <a:cubicBezTo>
                  <a:pt x="3561095" y="2071296"/>
                  <a:pt x="3554808" y="2069010"/>
                  <a:pt x="3543378" y="2057580"/>
                </a:cubicBezTo>
                <a:cubicBezTo>
                  <a:pt x="3528519" y="2042721"/>
                  <a:pt x="3526233" y="2032434"/>
                  <a:pt x="3531948" y="2010145"/>
                </a:cubicBezTo>
                <a:cubicBezTo>
                  <a:pt x="3534806" y="1998715"/>
                  <a:pt x="3561095" y="1979284"/>
                  <a:pt x="3573096" y="1979284"/>
                </a:cubicBezTo>
                <a:cubicBezTo>
                  <a:pt x="3584526" y="1979284"/>
                  <a:pt x="3614244" y="2013003"/>
                  <a:pt x="3614244" y="2026147"/>
                </a:cubicBezTo>
                <a:cubicBezTo>
                  <a:pt x="3613673" y="2045578"/>
                  <a:pt x="3597099" y="2064438"/>
                  <a:pt x="3575954" y="2068438"/>
                </a:cubicBezTo>
                <a:close/>
                <a:moveTo>
                  <a:pt x="5568043" y="2068438"/>
                </a:moveTo>
                <a:cubicBezTo>
                  <a:pt x="5546898" y="2064438"/>
                  <a:pt x="5530324" y="2045578"/>
                  <a:pt x="5529753" y="2026147"/>
                </a:cubicBezTo>
                <a:cubicBezTo>
                  <a:pt x="5529753" y="2013003"/>
                  <a:pt x="5559471" y="1979284"/>
                  <a:pt x="5570901" y="1979284"/>
                </a:cubicBezTo>
                <a:cubicBezTo>
                  <a:pt x="5582902" y="1979284"/>
                  <a:pt x="5609191" y="1998715"/>
                  <a:pt x="5612049" y="2010145"/>
                </a:cubicBezTo>
                <a:cubicBezTo>
                  <a:pt x="5617764" y="2032434"/>
                  <a:pt x="5615478" y="2042721"/>
                  <a:pt x="5600619" y="2057580"/>
                </a:cubicBezTo>
                <a:cubicBezTo>
                  <a:pt x="5589189" y="2069010"/>
                  <a:pt x="5582902" y="2071296"/>
                  <a:pt x="5568043" y="2068438"/>
                </a:cubicBezTo>
                <a:close/>
                <a:moveTo>
                  <a:pt x="663487" y="2069507"/>
                </a:moveTo>
                <a:cubicBezTo>
                  <a:pt x="656273" y="2070864"/>
                  <a:pt x="648268" y="2069293"/>
                  <a:pt x="637982" y="2065007"/>
                </a:cubicBezTo>
                <a:cubicBezTo>
                  <a:pt x="631693" y="2062721"/>
                  <a:pt x="622554" y="2052434"/>
                  <a:pt x="618553" y="2042147"/>
                </a:cubicBezTo>
                <a:cubicBezTo>
                  <a:pt x="609409" y="2019287"/>
                  <a:pt x="616836" y="2000427"/>
                  <a:pt x="641410" y="1987854"/>
                </a:cubicBezTo>
                <a:cubicBezTo>
                  <a:pt x="657418" y="1979282"/>
                  <a:pt x="660277" y="1979853"/>
                  <a:pt x="675696" y="1988426"/>
                </a:cubicBezTo>
                <a:cubicBezTo>
                  <a:pt x="701990" y="2004428"/>
                  <a:pt x="705992" y="2035289"/>
                  <a:pt x="684278" y="2056434"/>
                </a:cubicBezTo>
                <a:cubicBezTo>
                  <a:pt x="677127" y="2063863"/>
                  <a:pt x="670685" y="2068149"/>
                  <a:pt x="663487" y="2069507"/>
                </a:cubicBezTo>
                <a:close/>
                <a:moveTo>
                  <a:pt x="8480510" y="2069507"/>
                </a:moveTo>
                <a:cubicBezTo>
                  <a:pt x="8473312" y="2068149"/>
                  <a:pt x="8466870" y="2063863"/>
                  <a:pt x="8459719" y="2056434"/>
                </a:cubicBezTo>
                <a:cubicBezTo>
                  <a:pt x="8438005" y="2035289"/>
                  <a:pt x="8442007" y="2004428"/>
                  <a:pt x="8468301" y="1988426"/>
                </a:cubicBezTo>
                <a:cubicBezTo>
                  <a:pt x="8483720" y="1979853"/>
                  <a:pt x="8486579" y="1979282"/>
                  <a:pt x="8502587" y="1987854"/>
                </a:cubicBezTo>
                <a:cubicBezTo>
                  <a:pt x="8527161" y="2000427"/>
                  <a:pt x="8534588" y="2019287"/>
                  <a:pt x="8525444" y="2042147"/>
                </a:cubicBezTo>
                <a:cubicBezTo>
                  <a:pt x="8521443" y="2052434"/>
                  <a:pt x="8512304" y="2062721"/>
                  <a:pt x="8506015" y="2065007"/>
                </a:cubicBezTo>
                <a:cubicBezTo>
                  <a:pt x="8495729" y="2069293"/>
                  <a:pt x="8487724" y="2070864"/>
                  <a:pt x="8480510" y="2069507"/>
                </a:cubicBezTo>
                <a:close/>
                <a:moveTo>
                  <a:pt x="525520" y="2070079"/>
                </a:moveTo>
                <a:cubicBezTo>
                  <a:pt x="515304" y="2070436"/>
                  <a:pt x="505302" y="2065864"/>
                  <a:pt x="495874" y="2056435"/>
                </a:cubicBezTo>
                <a:cubicBezTo>
                  <a:pt x="471872" y="2033003"/>
                  <a:pt x="478153" y="2002142"/>
                  <a:pt x="510734" y="1984426"/>
                </a:cubicBezTo>
                <a:cubicBezTo>
                  <a:pt x="526163" y="1976425"/>
                  <a:pt x="541024" y="1982140"/>
                  <a:pt x="558743" y="2002714"/>
                </a:cubicBezTo>
                <a:cubicBezTo>
                  <a:pt x="577034" y="2025002"/>
                  <a:pt x="577034" y="2033575"/>
                  <a:pt x="556457" y="2054149"/>
                </a:cubicBezTo>
                <a:cubicBezTo>
                  <a:pt x="546168" y="2064436"/>
                  <a:pt x="535737" y="2069722"/>
                  <a:pt x="525520" y="2070079"/>
                </a:cubicBezTo>
                <a:close/>
                <a:moveTo>
                  <a:pt x="8618477" y="2070079"/>
                </a:moveTo>
                <a:cubicBezTo>
                  <a:pt x="8608260" y="2069722"/>
                  <a:pt x="8597829" y="2064436"/>
                  <a:pt x="8587540" y="2054149"/>
                </a:cubicBezTo>
                <a:cubicBezTo>
                  <a:pt x="8566963" y="2033575"/>
                  <a:pt x="8566963" y="2025002"/>
                  <a:pt x="8585254" y="2002714"/>
                </a:cubicBezTo>
                <a:cubicBezTo>
                  <a:pt x="8602973" y="1982140"/>
                  <a:pt x="8617834" y="1976425"/>
                  <a:pt x="8633263" y="1984426"/>
                </a:cubicBezTo>
                <a:cubicBezTo>
                  <a:pt x="8665844" y="2002142"/>
                  <a:pt x="8672125" y="2033003"/>
                  <a:pt x="8648123" y="2056435"/>
                </a:cubicBezTo>
                <a:cubicBezTo>
                  <a:pt x="8638695" y="2065864"/>
                  <a:pt x="8628693" y="2070436"/>
                  <a:pt x="8618477" y="2070079"/>
                </a:cubicBezTo>
                <a:close/>
                <a:moveTo>
                  <a:pt x="4238140" y="2070150"/>
                </a:moveTo>
                <a:cubicBezTo>
                  <a:pt x="4230996" y="2070721"/>
                  <a:pt x="4223281" y="2068435"/>
                  <a:pt x="4213279" y="2063292"/>
                </a:cubicBezTo>
                <a:cubicBezTo>
                  <a:pt x="4196134" y="2054720"/>
                  <a:pt x="4185276" y="2034717"/>
                  <a:pt x="4188705" y="2017572"/>
                </a:cubicBezTo>
                <a:cubicBezTo>
                  <a:pt x="4192134" y="2000427"/>
                  <a:pt x="4226424" y="1976996"/>
                  <a:pt x="4240711" y="1981568"/>
                </a:cubicBezTo>
                <a:cubicBezTo>
                  <a:pt x="4272715" y="1991855"/>
                  <a:pt x="4284145" y="2039861"/>
                  <a:pt x="4259571" y="2059863"/>
                </a:cubicBezTo>
                <a:cubicBezTo>
                  <a:pt x="4251856" y="2066149"/>
                  <a:pt x="4245284" y="2069578"/>
                  <a:pt x="4238140" y="2070150"/>
                </a:cubicBezTo>
                <a:close/>
                <a:moveTo>
                  <a:pt x="4905857" y="2070150"/>
                </a:moveTo>
                <a:cubicBezTo>
                  <a:pt x="4898713" y="2069578"/>
                  <a:pt x="4892141" y="2066149"/>
                  <a:pt x="4884426" y="2059863"/>
                </a:cubicBezTo>
                <a:cubicBezTo>
                  <a:pt x="4859852" y="2039861"/>
                  <a:pt x="4871282" y="1991855"/>
                  <a:pt x="4903286" y="1981568"/>
                </a:cubicBezTo>
                <a:cubicBezTo>
                  <a:pt x="4917573" y="1976996"/>
                  <a:pt x="4951863" y="2000427"/>
                  <a:pt x="4955292" y="2017572"/>
                </a:cubicBezTo>
                <a:cubicBezTo>
                  <a:pt x="4958721" y="2034717"/>
                  <a:pt x="4947863" y="2054720"/>
                  <a:pt x="4930718" y="2063292"/>
                </a:cubicBezTo>
                <a:cubicBezTo>
                  <a:pt x="4920716" y="2068435"/>
                  <a:pt x="4913001" y="2070721"/>
                  <a:pt x="4905857" y="2070150"/>
                </a:cubicBezTo>
                <a:close/>
                <a:moveTo>
                  <a:pt x="3958234" y="2071864"/>
                </a:moveTo>
                <a:cubicBezTo>
                  <a:pt x="3940517" y="2069007"/>
                  <a:pt x="3922229" y="2044432"/>
                  <a:pt x="3922229" y="2023858"/>
                </a:cubicBezTo>
                <a:cubicBezTo>
                  <a:pt x="3922229" y="2002713"/>
                  <a:pt x="3946804" y="1979281"/>
                  <a:pt x="3968521" y="1979281"/>
                </a:cubicBezTo>
                <a:cubicBezTo>
                  <a:pt x="3990238" y="1979281"/>
                  <a:pt x="4013669" y="2004999"/>
                  <a:pt x="4013669" y="2028430"/>
                </a:cubicBezTo>
                <a:cubicBezTo>
                  <a:pt x="4013669" y="2055291"/>
                  <a:pt x="3986237" y="2076436"/>
                  <a:pt x="3958234" y="2071864"/>
                </a:cubicBezTo>
                <a:close/>
                <a:moveTo>
                  <a:pt x="5185763" y="2071864"/>
                </a:moveTo>
                <a:cubicBezTo>
                  <a:pt x="5157760" y="2076436"/>
                  <a:pt x="5130328" y="2055291"/>
                  <a:pt x="5130328" y="2028430"/>
                </a:cubicBezTo>
                <a:cubicBezTo>
                  <a:pt x="5130328" y="2004999"/>
                  <a:pt x="5153759" y="1979281"/>
                  <a:pt x="5175476" y="1979281"/>
                </a:cubicBezTo>
                <a:cubicBezTo>
                  <a:pt x="5197193" y="1979281"/>
                  <a:pt x="5221768" y="2002713"/>
                  <a:pt x="5221768" y="2023858"/>
                </a:cubicBezTo>
                <a:cubicBezTo>
                  <a:pt x="5221768" y="2044432"/>
                  <a:pt x="5203480" y="2069007"/>
                  <a:pt x="5185763" y="2071864"/>
                </a:cubicBezTo>
                <a:close/>
                <a:moveTo>
                  <a:pt x="2650877" y="2074718"/>
                </a:moveTo>
                <a:cubicBezTo>
                  <a:pt x="2644734" y="2076290"/>
                  <a:pt x="2638161" y="2074433"/>
                  <a:pt x="2627017" y="2070147"/>
                </a:cubicBezTo>
                <a:cubicBezTo>
                  <a:pt x="2612158" y="2065003"/>
                  <a:pt x="2592727" y="2038714"/>
                  <a:pt x="2592727" y="2023855"/>
                </a:cubicBezTo>
                <a:cubicBezTo>
                  <a:pt x="2592727" y="2019855"/>
                  <a:pt x="2600156" y="2007853"/>
                  <a:pt x="2609300" y="1997566"/>
                </a:cubicBezTo>
                <a:cubicBezTo>
                  <a:pt x="2630446" y="1974706"/>
                  <a:pt x="2651591" y="1973563"/>
                  <a:pt x="2673880" y="1994709"/>
                </a:cubicBezTo>
                <a:cubicBezTo>
                  <a:pt x="2695597" y="2015283"/>
                  <a:pt x="2695025" y="2036428"/>
                  <a:pt x="2672165" y="2058717"/>
                </a:cubicBezTo>
                <a:cubicBezTo>
                  <a:pt x="2662736" y="2068146"/>
                  <a:pt x="2657021" y="2073147"/>
                  <a:pt x="2650877" y="2074718"/>
                </a:cubicBezTo>
                <a:close/>
                <a:moveTo>
                  <a:pt x="6493120" y="2074718"/>
                </a:moveTo>
                <a:cubicBezTo>
                  <a:pt x="6486976" y="2073147"/>
                  <a:pt x="6481261" y="2068146"/>
                  <a:pt x="6471832" y="2058717"/>
                </a:cubicBezTo>
                <a:cubicBezTo>
                  <a:pt x="6448972" y="2036428"/>
                  <a:pt x="6448400" y="2015283"/>
                  <a:pt x="6470117" y="1994709"/>
                </a:cubicBezTo>
                <a:cubicBezTo>
                  <a:pt x="6492406" y="1973563"/>
                  <a:pt x="6513551" y="1974706"/>
                  <a:pt x="6534697" y="1997566"/>
                </a:cubicBezTo>
                <a:cubicBezTo>
                  <a:pt x="6543841" y="2007853"/>
                  <a:pt x="6551270" y="2019855"/>
                  <a:pt x="6551270" y="2023855"/>
                </a:cubicBezTo>
                <a:cubicBezTo>
                  <a:pt x="6551270" y="2038714"/>
                  <a:pt x="6531839" y="2065003"/>
                  <a:pt x="6516980" y="2070147"/>
                </a:cubicBezTo>
                <a:cubicBezTo>
                  <a:pt x="6505836" y="2074433"/>
                  <a:pt x="6499263" y="2076290"/>
                  <a:pt x="6493120" y="2074718"/>
                </a:cubicBezTo>
                <a:close/>
                <a:moveTo>
                  <a:pt x="923012" y="2075504"/>
                </a:moveTo>
                <a:cubicBezTo>
                  <a:pt x="917724" y="2075432"/>
                  <a:pt x="912444" y="2072718"/>
                  <a:pt x="902736" y="2067289"/>
                </a:cubicBezTo>
                <a:cubicBezTo>
                  <a:pt x="871865" y="2051287"/>
                  <a:pt x="867297" y="2023855"/>
                  <a:pt x="890151" y="1996994"/>
                </a:cubicBezTo>
                <a:cubicBezTo>
                  <a:pt x="907878" y="1975849"/>
                  <a:pt x="926145" y="1974134"/>
                  <a:pt x="949587" y="1991851"/>
                </a:cubicBezTo>
                <a:cubicBezTo>
                  <a:pt x="962729" y="2000995"/>
                  <a:pt x="966728" y="2008996"/>
                  <a:pt x="966728" y="2022712"/>
                </a:cubicBezTo>
                <a:cubicBezTo>
                  <a:pt x="966728" y="2049001"/>
                  <a:pt x="961586" y="2058716"/>
                  <a:pt x="943301" y="2067860"/>
                </a:cubicBezTo>
                <a:cubicBezTo>
                  <a:pt x="933579" y="2073003"/>
                  <a:pt x="928284" y="2075575"/>
                  <a:pt x="923012" y="2075504"/>
                </a:cubicBezTo>
                <a:close/>
                <a:moveTo>
                  <a:pt x="8220985" y="2075504"/>
                </a:moveTo>
                <a:cubicBezTo>
                  <a:pt x="8215713" y="2075575"/>
                  <a:pt x="8210418" y="2073003"/>
                  <a:pt x="8200696" y="2067860"/>
                </a:cubicBezTo>
                <a:cubicBezTo>
                  <a:pt x="8182411" y="2058716"/>
                  <a:pt x="8177269" y="2049001"/>
                  <a:pt x="8177269" y="2022712"/>
                </a:cubicBezTo>
                <a:cubicBezTo>
                  <a:pt x="8177269" y="2008996"/>
                  <a:pt x="8181268" y="2000995"/>
                  <a:pt x="8194410" y="1991851"/>
                </a:cubicBezTo>
                <a:cubicBezTo>
                  <a:pt x="8217852" y="1974134"/>
                  <a:pt x="8236119" y="1975849"/>
                  <a:pt x="8253846" y="1996994"/>
                </a:cubicBezTo>
                <a:cubicBezTo>
                  <a:pt x="8276700" y="2023855"/>
                  <a:pt x="8272132" y="2051287"/>
                  <a:pt x="8241261" y="2067289"/>
                </a:cubicBezTo>
                <a:cubicBezTo>
                  <a:pt x="8231553" y="2072718"/>
                  <a:pt x="8226273" y="2075432"/>
                  <a:pt x="8220985" y="2075504"/>
                </a:cubicBezTo>
                <a:close/>
                <a:moveTo>
                  <a:pt x="3574235" y="2167618"/>
                </a:moveTo>
                <a:cubicBezTo>
                  <a:pt x="3571378" y="2167618"/>
                  <a:pt x="3567949" y="2165332"/>
                  <a:pt x="3565663" y="2162475"/>
                </a:cubicBezTo>
                <a:cubicBezTo>
                  <a:pt x="3561662" y="2155617"/>
                  <a:pt x="3572521" y="2148759"/>
                  <a:pt x="3579950" y="2153331"/>
                </a:cubicBezTo>
                <a:cubicBezTo>
                  <a:pt x="3586237" y="2157331"/>
                  <a:pt x="3582236" y="2167618"/>
                  <a:pt x="3574235" y="2167618"/>
                </a:cubicBezTo>
                <a:close/>
                <a:moveTo>
                  <a:pt x="5569762" y="2167618"/>
                </a:moveTo>
                <a:cubicBezTo>
                  <a:pt x="5561761" y="2167618"/>
                  <a:pt x="5557760" y="2157331"/>
                  <a:pt x="5564047" y="2153331"/>
                </a:cubicBezTo>
                <a:cubicBezTo>
                  <a:pt x="5571476" y="2148759"/>
                  <a:pt x="5582335" y="2155617"/>
                  <a:pt x="5578334" y="2162475"/>
                </a:cubicBezTo>
                <a:cubicBezTo>
                  <a:pt x="5576048" y="2165332"/>
                  <a:pt x="5572619" y="2167618"/>
                  <a:pt x="5569762" y="2167618"/>
                </a:cubicBezTo>
                <a:close/>
                <a:moveTo>
                  <a:pt x="786932" y="2167619"/>
                </a:moveTo>
                <a:cubicBezTo>
                  <a:pt x="782360" y="2167619"/>
                  <a:pt x="778359" y="2163618"/>
                  <a:pt x="778359" y="2159046"/>
                </a:cubicBezTo>
                <a:cubicBezTo>
                  <a:pt x="778359" y="2154474"/>
                  <a:pt x="782360" y="2150473"/>
                  <a:pt x="786932" y="2150473"/>
                </a:cubicBezTo>
                <a:cubicBezTo>
                  <a:pt x="791503" y="2150473"/>
                  <a:pt x="795505" y="2154474"/>
                  <a:pt x="795505" y="2159046"/>
                </a:cubicBezTo>
                <a:cubicBezTo>
                  <a:pt x="795505" y="2163618"/>
                  <a:pt x="791503" y="2167619"/>
                  <a:pt x="786932" y="2167619"/>
                </a:cubicBezTo>
                <a:close/>
                <a:moveTo>
                  <a:pt x="8357065" y="2167619"/>
                </a:moveTo>
                <a:cubicBezTo>
                  <a:pt x="8352494" y="2167619"/>
                  <a:pt x="8348492" y="2163618"/>
                  <a:pt x="8348492" y="2159046"/>
                </a:cubicBezTo>
                <a:cubicBezTo>
                  <a:pt x="8348492" y="2154474"/>
                  <a:pt x="8352494" y="2150473"/>
                  <a:pt x="8357065" y="2150473"/>
                </a:cubicBezTo>
                <a:cubicBezTo>
                  <a:pt x="8361637" y="2150473"/>
                  <a:pt x="8365638" y="2154474"/>
                  <a:pt x="8365638" y="2159046"/>
                </a:cubicBezTo>
                <a:cubicBezTo>
                  <a:pt x="8365638" y="2163618"/>
                  <a:pt x="8361637" y="2167619"/>
                  <a:pt x="8357065" y="2167619"/>
                </a:cubicBezTo>
                <a:close/>
                <a:moveTo>
                  <a:pt x="3165104" y="2169331"/>
                </a:moveTo>
                <a:cubicBezTo>
                  <a:pt x="3151960" y="2164759"/>
                  <a:pt x="3157103" y="2150472"/>
                  <a:pt x="3171962" y="2150472"/>
                </a:cubicBezTo>
                <a:cubicBezTo>
                  <a:pt x="3180535" y="2150472"/>
                  <a:pt x="3186250" y="2153901"/>
                  <a:pt x="3186250" y="2158473"/>
                </a:cubicBezTo>
                <a:cubicBezTo>
                  <a:pt x="3186250" y="2167617"/>
                  <a:pt x="3175391" y="2172760"/>
                  <a:pt x="3165104" y="2169331"/>
                </a:cubicBezTo>
                <a:close/>
                <a:moveTo>
                  <a:pt x="5978893" y="2169331"/>
                </a:moveTo>
                <a:cubicBezTo>
                  <a:pt x="5968606" y="2172760"/>
                  <a:pt x="5957747" y="2167617"/>
                  <a:pt x="5957747" y="2158473"/>
                </a:cubicBezTo>
                <a:cubicBezTo>
                  <a:pt x="5957747" y="2153901"/>
                  <a:pt x="5963462" y="2150472"/>
                  <a:pt x="5972035" y="2150472"/>
                </a:cubicBezTo>
                <a:cubicBezTo>
                  <a:pt x="5986894" y="2150472"/>
                  <a:pt x="5992037" y="2164759"/>
                  <a:pt x="5978893" y="2169331"/>
                </a:cubicBezTo>
                <a:close/>
                <a:moveTo>
                  <a:pt x="261229" y="2172118"/>
                </a:moveTo>
                <a:cubicBezTo>
                  <a:pt x="254732" y="2173047"/>
                  <a:pt x="248019" y="2171047"/>
                  <a:pt x="246021" y="2165332"/>
                </a:cubicBezTo>
                <a:cubicBezTo>
                  <a:pt x="244308" y="2160760"/>
                  <a:pt x="246021" y="2154473"/>
                  <a:pt x="250020" y="2151044"/>
                </a:cubicBezTo>
                <a:cubicBezTo>
                  <a:pt x="260300" y="2142472"/>
                  <a:pt x="277435" y="2149330"/>
                  <a:pt x="275150" y="2161331"/>
                </a:cubicBezTo>
                <a:cubicBezTo>
                  <a:pt x="274008" y="2167332"/>
                  <a:pt x="267726" y="2171189"/>
                  <a:pt x="261229" y="2172118"/>
                </a:cubicBezTo>
                <a:close/>
                <a:moveTo>
                  <a:pt x="8882768" y="2172118"/>
                </a:moveTo>
                <a:cubicBezTo>
                  <a:pt x="8876271" y="2171189"/>
                  <a:pt x="8869989" y="2167332"/>
                  <a:pt x="8868847" y="2161331"/>
                </a:cubicBezTo>
                <a:cubicBezTo>
                  <a:pt x="8866562" y="2149330"/>
                  <a:pt x="8883697" y="2142472"/>
                  <a:pt x="8893977" y="2151044"/>
                </a:cubicBezTo>
                <a:cubicBezTo>
                  <a:pt x="8897976" y="2154473"/>
                  <a:pt x="8899689" y="2160760"/>
                  <a:pt x="8897976" y="2165332"/>
                </a:cubicBezTo>
                <a:cubicBezTo>
                  <a:pt x="8895978" y="2171047"/>
                  <a:pt x="8889265" y="2173047"/>
                  <a:pt x="8882768" y="2172118"/>
                </a:cubicBezTo>
                <a:close/>
                <a:moveTo>
                  <a:pt x="4097472" y="2172762"/>
                </a:moveTo>
                <a:cubicBezTo>
                  <a:pt x="4096900" y="2172762"/>
                  <a:pt x="4092900" y="2171048"/>
                  <a:pt x="4089471" y="2169333"/>
                </a:cubicBezTo>
                <a:cubicBezTo>
                  <a:pt x="4078041" y="2165333"/>
                  <a:pt x="4080898" y="2151617"/>
                  <a:pt x="4093471" y="2147616"/>
                </a:cubicBezTo>
                <a:cubicBezTo>
                  <a:pt x="4106616" y="2143616"/>
                  <a:pt x="4116331" y="2148188"/>
                  <a:pt x="4116331" y="2159046"/>
                </a:cubicBezTo>
                <a:cubicBezTo>
                  <a:pt x="4116331" y="2164761"/>
                  <a:pt x="4102044" y="2175048"/>
                  <a:pt x="4097472" y="2172762"/>
                </a:cubicBezTo>
                <a:close/>
                <a:moveTo>
                  <a:pt x="5046525" y="2172762"/>
                </a:moveTo>
                <a:cubicBezTo>
                  <a:pt x="5041953" y="2175048"/>
                  <a:pt x="5027666" y="2164761"/>
                  <a:pt x="5027666" y="2159046"/>
                </a:cubicBezTo>
                <a:cubicBezTo>
                  <a:pt x="5027666" y="2148188"/>
                  <a:pt x="5037381" y="2143616"/>
                  <a:pt x="5050526" y="2147616"/>
                </a:cubicBezTo>
                <a:cubicBezTo>
                  <a:pt x="5063099" y="2151617"/>
                  <a:pt x="5065956" y="2165333"/>
                  <a:pt x="5054526" y="2169333"/>
                </a:cubicBezTo>
                <a:cubicBezTo>
                  <a:pt x="5051097" y="2171048"/>
                  <a:pt x="5047097" y="2172762"/>
                  <a:pt x="5046525" y="2172762"/>
                </a:cubicBezTo>
                <a:close/>
                <a:moveTo>
                  <a:pt x="390283" y="2172972"/>
                </a:moveTo>
                <a:cubicBezTo>
                  <a:pt x="387209" y="2172900"/>
                  <a:pt x="384636" y="2170186"/>
                  <a:pt x="382348" y="2164757"/>
                </a:cubicBezTo>
                <a:cubicBezTo>
                  <a:pt x="378917" y="2155041"/>
                  <a:pt x="392069" y="2147040"/>
                  <a:pt x="401791" y="2153327"/>
                </a:cubicBezTo>
                <a:cubicBezTo>
                  <a:pt x="406365" y="2156184"/>
                  <a:pt x="406365" y="2159613"/>
                  <a:pt x="401219" y="2165328"/>
                </a:cubicBezTo>
                <a:cubicBezTo>
                  <a:pt x="396929" y="2170471"/>
                  <a:pt x="393356" y="2173043"/>
                  <a:pt x="390283" y="2172972"/>
                </a:cubicBezTo>
                <a:close/>
                <a:moveTo>
                  <a:pt x="8753714" y="2172972"/>
                </a:moveTo>
                <a:cubicBezTo>
                  <a:pt x="8750641" y="2173043"/>
                  <a:pt x="8747068" y="2170471"/>
                  <a:pt x="8742778" y="2165328"/>
                </a:cubicBezTo>
                <a:cubicBezTo>
                  <a:pt x="8737632" y="2159613"/>
                  <a:pt x="8737632" y="2156184"/>
                  <a:pt x="8742206" y="2153327"/>
                </a:cubicBezTo>
                <a:cubicBezTo>
                  <a:pt x="8751928" y="2147040"/>
                  <a:pt x="8765080" y="2155041"/>
                  <a:pt x="8761649" y="2164757"/>
                </a:cubicBezTo>
                <a:cubicBezTo>
                  <a:pt x="8759361" y="2170186"/>
                  <a:pt x="8756788" y="2172900"/>
                  <a:pt x="8753714" y="2172972"/>
                </a:cubicBezTo>
                <a:close/>
                <a:moveTo>
                  <a:pt x="2113571" y="2177477"/>
                </a:moveTo>
                <a:cubicBezTo>
                  <a:pt x="2108499" y="2179191"/>
                  <a:pt x="2103498" y="2178762"/>
                  <a:pt x="2100355" y="2175619"/>
                </a:cubicBezTo>
                <a:cubicBezTo>
                  <a:pt x="2093497" y="2168761"/>
                  <a:pt x="2095783" y="2152188"/>
                  <a:pt x="2105498" y="2144758"/>
                </a:cubicBezTo>
                <a:cubicBezTo>
                  <a:pt x="2118071" y="2133900"/>
                  <a:pt x="2136359" y="2151616"/>
                  <a:pt x="2127215" y="2166475"/>
                </a:cubicBezTo>
                <a:cubicBezTo>
                  <a:pt x="2123786" y="2171904"/>
                  <a:pt x="2118643" y="2175762"/>
                  <a:pt x="2113571" y="2177477"/>
                </a:cubicBezTo>
                <a:close/>
                <a:moveTo>
                  <a:pt x="7030426" y="2177477"/>
                </a:moveTo>
                <a:cubicBezTo>
                  <a:pt x="7025354" y="2175762"/>
                  <a:pt x="7020211" y="2171904"/>
                  <a:pt x="7016782" y="2166475"/>
                </a:cubicBezTo>
                <a:cubicBezTo>
                  <a:pt x="7007638" y="2151616"/>
                  <a:pt x="7025926" y="2133900"/>
                  <a:pt x="7038499" y="2144758"/>
                </a:cubicBezTo>
                <a:cubicBezTo>
                  <a:pt x="7048214" y="2152188"/>
                  <a:pt x="7050500" y="2168761"/>
                  <a:pt x="7043642" y="2175619"/>
                </a:cubicBezTo>
                <a:cubicBezTo>
                  <a:pt x="7040499" y="2178762"/>
                  <a:pt x="7035498" y="2179191"/>
                  <a:pt x="7030426" y="2177477"/>
                </a:cubicBezTo>
                <a:close/>
                <a:moveTo>
                  <a:pt x="1583984" y="2177904"/>
                </a:moveTo>
                <a:cubicBezTo>
                  <a:pt x="1575983" y="2179047"/>
                  <a:pt x="1569696" y="2176190"/>
                  <a:pt x="1567410" y="2169903"/>
                </a:cubicBezTo>
                <a:cubicBezTo>
                  <a:pt x="1562838" y="2157330"/>
                  <a:pt x="1572554" y="2141900"/>
                  <a:pt x="1586270" y="2141900"/>
                </a:cubicBezTo>
                <a:cubicBezTo>
                  <a:pt x="1603415" y="2141900"/>
                  <a:pt x="1601700" y="2175618"/>
                  <a:pt x="1583984" y="2177904"/>
                </a:cubicBezTo>
                <a:close/>
                <a:moveTo>
                  <a:pt x="7560013" y="2177904"/>
                </a:moveTo>
                <a:cubicBezTo>
                  <a:pt x="7542297" y="2175618"/>
                  <a:pt x="7540582" y="2141900"/>
                  <a:pt x="7557727" y="2141900"/>
                </a:cubicBezTo>
                <a:cubicBezTo>
                  <a:pt x="7571443" y="2141900"/>
                  <a:pt x="7581159" y="2157330"/>
                  <a:pt x="7576587" y="2169903"/>
                </a:cubicBezTo>
                <a:cubicBezTo>
                  <a:pt x="7574301" y="2176190"/>
                  <a:pt x="7568014" y="2179047"/>
                  <a:pt x="7560013" y="2177904"/>
                </a:cubicBezTo>
                <a:close/>
                <a:moveTo>
                  <a:pt x="659705" y="2177905"/>
                </a:moveTo>
                <a:cubicBezTo>
                  <a:pt x="652268" y="2179048"/>
                  <a:pt x="645983" y="2176191"/>
                  <a:pt x="643687" y="2171047"/>
                </a:cubicBezTo>
                <a:cubicBezTo>
                  <a:pt x="637412" y="2154474"/>
                  <a:pt x="643687" y="2141901"/>
                  <a:pt x="658562" y="2141901"/>
                </a:cubicBezTo>
                <a:cubicBezTo>
                  <a:pt x="670543" y="2141901"/>
                  <a:pt x="672839" y="2144758"/>
                  <a:pt x="672839" y="2159046"/>
                </a:cubicBezTo>
                <a:cubicBezTo>
                  <a:pt x="672839" y="2172762"/>
                  <a:pt x="669971" y="2176762"/>
                  <a:pt x="659705" y="2177905"/>
                </a:cubicBezTo>
                <a:close/>
                <a:moveTo>
                  <a:pt x="8484292" y="2177905"/>
                </a:moveTo>
                <a:cubicBezTo>
                  <a:pt x="8474026" y="2176762"/>
                  <a:pt x="8471158" y="2172762"/>
                  <a:pt x="8471158" y="2159046"/>
                </a:cubicBezTo>
                <a:cubicBezTo>
                  <a:pt x="8471158" y="2144758"/>
                  <a:pt x="8473454" y="2141901"/>
                  <a:pt x="8485435" y="2141901"/>
                </a:cubicBezTo>
                <a:cubicBezTo>
                  <a:pt x="8500310" y="2141901"/>
                  <a:pt x="8506585" y="2154474"/>
                  <a:pt x="8500310" y="2171047"/>
                </a:cubicBezTo>
                <a:cubicBezTo>
                  <a:pt x="8498014" y="2176191"/>
                  <a:pt x="8491729" y="2179048"/>
                  <a:pt x="8484292" y="2177905"/>
                </a:cubicBezTo>
                <a:close/>
                <a:moveTo>
                  <a:pt x="2770820" y="2181190"/>
                </a:moveTo>
                <a:cubicBezTo>
                  <a:pt x="2767820" y="2180333"/>
                  <a:pt x="2765105" y="2177618"/>
                  <a:pt x="2761676" y="2172760"/>
                </a:cubicBezTo>
                <a:cubicBezTo>
                  <a:pt x="2746245" y="2149900"/>
                  <a:pt x="2774820" y="2126469"/>
                  <a:pt x="2792537" y="2147614"/>
                </a:cubicBezTo>
                <a:cubicBezTo>
                  <a:pt x="2801109" y="2157901"/>
                  <a:pt x="2797109" y="2170474"/>
                  <a:pt x="2781678" y="2178475"/>
                </a:cubicBezTo>
                <a:cubicBezTo>
                  <a:pt x="2777106" y="2181047"/>
                  <a:pt x="2773820" y="2182047"/>
                  <a:pt x="2770820" y="2181190"/>
                </a:cubicBezTo>
                <a:close/>
                <a:moveTo>
                  <a:pt x="6373177" y="2181190"/>
                </a:moveTo>
                <a:cubicBezTo>
                  <a:pt x="6370177" y="2182047"/>
                  <a:pt x="6366891" y="2181047"/>
                  <a:pt x="6362319" y="2178475"/>
                </a:cubicBezTo>
                <a:cubicBezTo>
                  <a:pt x="6346888" y="2170474"/>
                  <a:pt x="6342888" y="2157901"/>
                  <a:pt x="6351460" y="2147614"/>
                </a:cubicBezTo>
                <a:cubicBezTo>
                  <a:pt x="6369177" y="2126469"/>
                  <a:pt x="6397752" y="2149900"/>
                  <a:pt x="6382321" y="2172760"/>
                </a:cubicBezTo>
                <a:cubicBezTo>
                  <a:pt x="6378892" y="2177618"/>
                  <a:pt x="6376177" y="2180333"/>
                  <a:pt x="6373177" y="2181190"/>
                </a:cubicBezTo>
                <a:close/>
                <a:moveTo>
                  <a:pt x="0" y="2182106"/>
                </a:moveTo>
                <a:lnTo>
                  <a:pt x="0" y="2137908"/>
                </a:lnTo>
                <a:lnTo>
                  <a:pt x="13199" y="2147045"/>
                </a:lnTo>
                <a:cubicBezTo>
                  <a:pt x="18925" y="2157332"/>
                  <a:pt x="18925" y="2163619"/>
                  <a:pt x="14344" y="2172763"/>
                </a:cubicBezTo>
                <a:close/>
                <a:moveTo>
                  <a:pt x="9143999" y="2182108"/>
                </a:moveTo>
                <a:lnTo>
                  <a:pt x="9129653" y="2172763"/>
                </a:lnTo>
                <a:cubicBezTo>
                  <a:pt x="9125072" y="2163619"/>
                  <a:pt x="9125072" y="2157332"/>
                  <a:pt x="9130798" y="2147045"/>
                </a:cubicBezTo>
                <a:lnTo>
                  <a:pt x="9143999" y="2137907"/>
                </a:lnTo>
                <a:close/>
                <a:moveTo>
                  <a:pt x="3835002" y="2183620"/>
                </a:moveTo>
                <a:cubicBezTo>
                  <a:pt x="3820143" y="2184763"/>
                  <a:pt x="3812714" y="2183049"/>
                  <a:pt x="3810428" y="2176762"/>
                </a:cubicBezTo>
                <a:cubicBezTo>
                  <a:pt x="3808713" y="2172190"/>
                  <a:pt x="3808142" y="2161332"/>
                  <a:pt x="3809285" y="2152188"/>
                </a:cubicBezTo>
                <a:cubicBezTo>
                  <a:pt x="3810999" y="2137329"/>
                  <a:pt x="3813285" y="2136186"/>
                  <a:pt x="3833859" y="2136186"/>
                </a:cubicBezTo>
                <a:cubicBezTo>
                  <a:pt x="3856719" y="2136186"/>
                  <a:pt x="3856719" y="2136186"/>
                  <a:pt x="3856719" y="2159046"/>
                </a:cubicBezTo>
                <a:cubicBezTo>
                  <a:pt x="3856719" y="2181334"/>
                  <a:pt x="3856148" y="2181906"/>
                  <a:pt x="3835002" y="2183620"/>
                </a:cubicBezTo>
                <a:close/>
                <a:moveTo>
                  <a:pt x="5308995" y="2183620"/>
                </a:moveTo>
                <a:cubicBezTo>
                  <a:pt x="5287849" y="2181906"/>
                  <a:pt x="5287278" y="2181334"/>
                  <a:pt x="5287278" y="2159046"/>
                </a:cubicBezTo>
                <a:cubicBezTo>
                  <a:pt x="5287278" y="2136186"/>
                  <a:pt x="5287278" y="2136186"/>
                  <a:pt x="5310138" y="2136186"/>
                </a:cubicBezTo>
                <a:cubicBezTo>
                  <a:pt x="5330712" y="2136186"/>
                  <a:pt x="5332998" y="2137329"/>
                  <a:pt x="5334712" y="2152188"/>
                </a:cubicBezTo>
                <a:cubicBezTo>
                  <a:pt x="5335855" y="2161332"/>
                  <a:pt x="5335284" y="2172190"/>
                  <a:pt x="5333569" y="2176762"/>
                </a:cubicBezTo>
                <a:cubicBezTo>
                  <a:pt x="5331283" y="2183049"/>
                  <a:pt x="5323854" y="2184763"/>
                  <a:pt x="5308995" y="2183620"/>
                </a:cubicBezTo>
                <a:close/>
                <a:moveTo>
                  <a:pt x="3043221" y="2183978"/>
                </a:moveTo>
                <a:cubicBezTo>
                  <a:pt x="3038149" y="2185335"/>
                  <a:pt x="3033006" y="2183335"/>
                  <a:pt x="3027576" y="2177906"/>
                </a:cubicBezTo>
                <a:cubicBezTo>
                  <a:pt x="3023576" y="2173905"/>
                  <a:pt x="3020718" y="2164190"/>
                  <a:pt x="3020718" y="2155617"/>
                </a:cubicBezTo>
                <a:cubicBezTo>
                  <a:pt x="3020718" y="2133900"/>
                  <a:pt x="3040721" y="2127614"/>
                  <a:pt x="3056723" y="2143616"/>
                </a:cubicBezTo>
                <a:cubicBezTo>
                  <a:pt x="3067581" y="2155046"/>
                  <a:pt x="3067581" y="2156189"/>
                  <a:pt x="3058437" y="2169905"/>
                </a:cubicBezTo>
                <a:cubicBezTo>
                  <a:pt x="3053294" y="2177906"/>
                  <a:pt x="3048293" y="2182620"/>
                  <a:pt x="3043221" y="2183978"/>
                </a:cubicBezTo>
                <a:close/>
                <a:moveTo>
                  <a:pt x="6100776" y="2183978"/>
                </a:moveTo>
                <a:cubicBezTo>
                  <a:pt x="6095704" y="2182620"/>
                  <a:pt x="6090703" y="2177906"/>
                  <a:pt x="6085560" y="2169905"/>
                </a:cubicBezTo>
                <a:cubicBezTo>
                  <a:pt x="6076416" y="2156189"/>
                  <a:pt x="6076416" y="2155046"/>
                  <a:pt x="6087274" y="2143616"/>
                </a:cubicBezTo>
                <a:cubicBezTo>
                  <a:pt x="6103276" y="2127614"/>
                  <a:pt x="6123279" y="2133900"/>
                  <a:pt x="6123279" y="2155617"/>
                </a:cubicBezTo>
                <a:cubicBezTo>
                  <a:pt x="6123279" y="2164190"/>
                  <a:pt x="6120421" y="2173905"/>
                  <a:pt x="6116421" y="2177906"/>
                </a:cubicBezTo>
                <a:cubicBezTo>
                  <a:pt x="6110991" y="2183335"/>
                  <a:pt x="6105848" y="2185335"/>
                  <a:pt x="6100776" y="2183978"/>
                </a:cubicBezTo>
                <a:close/>
                <a:moveTo>
                  <a:pt x="1316867" y="2184191"/>
                </a:moveTo>
                <a:cubicBezTo>
                  <a:pt x="1311509" y="2183905"/>
                  <a:pt x="1306365" y="2179905"/>
                  <a:pt x="1300936" y="2172190"/>
                </a:cubicBezTo>
                <a:cubicBezTo>
                  <a:pt x="1287220" y="2153330"/>
                  <a:pt x="1303793" y="2129327"/>
                  <a:pt x="1326082" y="2136185"/>
                </a:cubicBezTo>
                <a:cubicBezTo>
                  <a:pt x="1342084" y="2141329"/>
                  <a:pt x="1346084" y="2160760"/>
                  <a:pt x="1334083" y="2173904"/>
                </a:cubicBezTo>
                <a:cubicBezTo>
                  <a:pt x="1327797" y="2181048"/>
                  <a:pt x="1322224" y="2184477"/>
                  <a:pt x="1316867" y="2184191"/>
                </a:cubicBezTo>
                <a:close/>
                <a:moveTo>
                  <a:pt x="7827130" y="2184191"/>
                </a:moveTo>
                <a:cubicBezTo>
                  <a:pt x="7821773" y="2184477"/>
                  <a:pt x="7816200" y="2181048"/>
                  <a:pt x="7809914" y="2173904"/>
                </a:cubicBezTo>
                <a:cubicBezTo>
                  <a:pt x="7797913" y="2160760"/>
                  <a:pt x="7801913" y="2141329"/>
                  <a:pt x="7817915" y="2136185"/>
                </a:cubicBezTo>
                <a:cubicBezTo>
                  <a:pt x="7840204" y="2129327"/>
                  <a:pt x="7856777" y="2153330"/>
                  <a:pt x="7843061" y="2172190"/>
                </a:cubicBezTo>
                <a:cubicBezTo>
                  <a:pt x="7837632" y="2179905"/>
                  <a:pt x="7832488" y="2183905"/>
                  <a:pt x="7827130" y="2184191"/>
                </a:cubicBezTo>
                <a:close/>
                <a:moveTo>
                  <a:pt x="4502323" y="2184406"/>
                </a:moveTo>
                <a:cubicBezTo>
                  <a:pt x="4492179" y="2187477"/>
                  <a:pt x="4480891" y="2184191"/>
                  <a:pt x="4476319" y="2172190"/>
                </a:cubicBezTo>
                <a:cubicBezTo>
                  <a:pt x="4469461" y="2154474"/>
                  <a:pt x="4477462" y="2136757"/>
                  <a:pt x="4492321" y="2134471"/>
                </a:cubicBezTo>
                <a:cubicBezTo>
                  <a:pt x="4508323" y="2132185"/>
                  <a:pt x="4521468" y="2142472"/>
                  <a:pt x="4521468" y="2158474"/>
                </a:cubicBezTo>
                <a:cubicBezTo>
                  <a:pt x="4521468" y="2171904"/>
                  <a:pt x="4512467" y="2181334"/>
                  <a:pt x="4502323" y="2184406"/>
                </a:cubicBezTo>
                <a:close/>
                <a:moveTo>
                  <a:pt x="4641674" y="2184406"/>
                </a:moveTo>
                <a:cubicBezTo>
                  <a:pt x="4631530" y="2181334"/>
                  <a:pt x="4622529" y="2171904"/>
                  <a:pt x="4622529" y="2158474"/>
                </a:cubicBezTo>
                <a:cubicBezTo>
                  <a:pt x="4622529" y="2142472"/>
                  <a:pt x="4635674" y="2132185"/>
                  <a:pt x="4651676" y="2134471"/>
                </a:cubicBezTo>
                <a:cubicBezTo>
                  <a:pt x="4666535" y="2136757"/>
                  <a:pt x="4674536" y="2154474"/>
                  <a:pt x="4667678" y="2172190"/>
                </a:cubicBezTo>
                <a:cubicBezTo>
                  <a:pt x="4663106" y="2184191"/>
                  <a:pt x="4651818" y="2187477"/>
                  <a:pt x="4641674" y="2184406"/>
                </a:cubicBezTo>
                <a:close/>
                <a:moveTo>
                  <a:pt x="524455" y="2184763"/>
                </a:moveTo>
                <a:cubicBezTo>
                  <a:pt x="516312" y="2184763"/>
                  <a:pt x="508168" y="2180763"/>
                  <a:pt x="503883" y="2172762"/>
                </a:cubicBezTo>
                <a:cubicBezTo>
                  <a:pt x="494749" y="2155617"/>
                  <a:pt x="505597" y="2133328"/>
                  <a:pt x="523313" y="2133328"/>
                </a:cubicBezTo>
                <a:cubicBezTo>
                  <a:pt x="541602" y="2133328"/>
                  <a:pt x="553605" y="2155617"/>
                  <a:pt x="545032" y="2172762"/>
                </a:cubicBezTo>
                <a:cubicBezTo>
                  <a:pt x="540745" y="2180763"/>
                  <a:pt x="532599" y="2184763"/>
                  <a:pt x="524455" y="2184763"/>
                </a:cubicBezTo>
                <a:close/>
                <a:moveTo>
                  <a:pt x="8619542" y="2184763"/>
                </a:moveTo>
                <a:cubicBezTo>
                  <a:pt x="8611398" y="2184763"/>
                  <a:pt x="8603252" y="2180763"/>
                  <a:pt x="8598965" y="2172762"/>
                </a:cubicBezTo>
                <a:cubicBezTo>
                  <a:pt x="8590392" y="2155617"/>
                  <a:pt x="8602395" y="2133328"/>
                  <a:pt x="8620684" y="2133328"/>
                </a:cubicBezTo>
                <a:cubicBezTo>
                  <a:pt x="8638400" y="2133328"/>
                  <a:pt x="8649248" y="2155617"/>
                  <a:pt x="8640114" y="2172762"/>
                </a:cubicBezTo>
                <a:cubicBezTo>
                  <a:pt x="8635829" y="2180763"/>
                  <a:pt x="8627685" y="2184763"/>
                  <a:pt x="8619542" y="2184763"/>
                </a:cubicBezTo>
                <a:close/>
                <a:moveTo>
                  <a:pt x="127898" y="2184764"/>
                </a:moveTo>
                <a:cubicBezTo>
                  <a:pt x="116462" y="2184764"/>
                  <a:pt x="109028" y="2180763"/>
                  <a:pt x="104453" y="2172762"/>
                </a:cubicBezTo>
                <a:cubicBezTo>
                  <a:pt x="94159" y="2153331"/>
                  <a:pt x="106169" y="2133328"/>
                  <a:pt x="127898" y="2133328"/>
                </a:cubicBezTo>
                <a:cubicBezTo>
                  <a:pt x="140479" y="2133328"/>
                  <a:pt x="146769" y="2136758"/>
                  <a:pt x="151344" y="2147045"/>
                </a:cubicBezTo>
                <a:cubicBezTo>
                  <a:pt x="160494" y="2167047"/>
                  <a:pt x="149629" y="2184764"/>
                  <a:pt x="127898" y="2184764"/>
                </a:cubicBezTo>
                <a:close/>
                <a:moveTo>
                  <a:pt x="3964518" y="2184764"/>
                </a:moveTo>
                <a:cubicBezTo>
                  <a:pt x="3949659" y="2184764"/>
                  <a:pt x="3945658" y="2181906"/>
                  <a:pt x="3942801" y="2170476"/>
                </a:cubicBezTo>
                <a:cubicBezTo>
                  <a:pt x="3937657" y="2149331"/>
                  <a:pt x="3947944" y="2133328"/>
                  <a:pt x="3966804" y="2133328"/>
                </a:cubicBezTo>
                <a:cubicBezTo>
                  <a:pt x="3985663" y="2133328"/>
                  <a:pt x="3996522" y="2142473"/>
                  <a:pt x="3996522" y="2159046"/>
                </a:cubicBezTo>
                <a:cubicBezTo>
                  <a:pt x="3996522" y="2176191"/>
                  <a:pt x="3985663" y="2184764"/>
                  <a:pt x="3964518" y="2184764"/>
                </a:cubicBezTo>
                <a:close/>
                <a:moveTo>
                  <a:pt x="4233281" y="2184764"/>
                </a:moveTo>
                <a:cubicBezTo>
                  <a:pt x="4218994" y="2184764"/>
                  <a:pt x="4212136" y="2181335"/>
                  <a:pt x="4206992" y="2172762"/>
                </a:cubicBezTo>
                <a:cubicBezTo>
                  <a:pt x="4196705" y="2153331"/>
                  <a:pt x="4208707" y="2133328"/>
                  <a:pt x="4229852" y="2133328"/>
                </a:cubicBezTo>
                <a:cubicBezTo>
                  <a:pt x="4249855" y="2133328"/>
                  <a:pt x="4261856" y="2149902"/>
                  <a:pt x="4256713" y="2171048"/>
                </a:cubicBezTo>
                <a:cubicBezTo>
                  <a:pt x="4253855" y="2182478"/>
                  <a:pt x="4249283" y="2184764"/>
                  <a:pt x="4233281" y="2184764"/>
                </a:cubicBezTo>
                <a:close/>
                <a:moveTo>
                  <a:pt x="4910716" y="2184764"/>
                </a:moveTo>
                <a:cubicBezTo>
                  <a:pt x="4894714" y="2184764"/>
                  <a:pt x="4890142" y="2182478"/>
                  <a:pt x="4887284" y="2171048"/>
                </a:cubicBezTo>
                <a:cubicBezTo>
                  <a:pt x="4882141" y="2149902"/>
                  <a:pt x="4894142" y="2133328"/>
                  <a:pt x="4914145" y="2133328"/>
                </a:cubicBezTo>
                <a:cubicBezTo>
                  <a:pt x="4935290" y="2133328"/>
                  <a:pt x="4947292" y="2153331"/>
                  <a:pt x="4937005" y="2172762"/>
                </a:cubicBezTo>
                <a:cubicBezTo>
                  <a:pt x="4931861" y="2181335"/>
                  <a:pt x="4925003" y="2184764"/>
                  <a:pt x="4910716" y="2184764"/>
                </a:cubicBezTo>
                <a:close/>
                <a:moveTo>
                  <a:pt x="5179479" y="2184764"/>
                </a:moveTo>
                <a:cubicBezTo>
                  <a:pt x="5158334" y="2184764"/>
                  <a:pt x="5147475" y="2176191"/>
                  <a:pt x="5147475" y="2159046"/>
                </a:cubicBezTo>
                <a:cubicBezTo>
                  <a:pt x="5147475" y="2142473"/>
                  <a:pt x="5158334" y="2133328"/>
                  <a:pt x="5177193" y="2133328"/>
                </a:cubicBezTo>
                <a:cubicBezTo>
                  <a:pt x="5196053" y="2133328"/>
                  <a:pt x="5206340" y="2149331"/>
                  <a:pt x="5201196" y="2170476"/>
                </a:cubicBezTo>
                <a:cubicBezTo>
                  <a:pt x="5198339" y="2181906"/>
                  <a:pt x="5194338" y="2184764"/>
                  <a:pt x="5179479" y="2184764"/>
                </a:cubicBezTo>
                <a:close/>
                <a:moveTo>
                  <a:pt x="9016099" y="2184764"/>
                </a:moveTo>
                <a:cubicBezTo>
                  <a:pt x="8994368" y="2184764"/>
                  <a:pt x="8983503" y="2167047"/>
                  <a:pt x="8992653" y="2147045"/>
                </a:cubicBezTo>
                <a:cubicBezTo>
                  <a:pt x="8997228" y="2136758"/>
                  <a:pt x="9003518" y="2133328"/>
                  <a:pt x="9016099" y="2133328"/>
                </a:cubicBezTo>
                <a:cubicBezTo>
                  <a:pt x="9037828" y="2133328"/>
                  <a:pt x="9049838" y="2153331"/>
                  <a:pt x="9039544" y="2172762"/>
                </a:cubicBezTo>
                <a:cubicBezTo>
                  <a:pt x="9034969" y="2180763"/>
                  <a:pt x="9027535" y="2184764"/>
                  <a:pt x="9016099" y="2184764"/>
                </a:cubicBezTo>
                <a:close/>
                <a:moveTo>
                  <a:pt x="1847598" y="2185327"/>
                </a:moveTo>
                <a:lnTo>
                  <a:pt x="1836739" y="2173325"/>
                </a:lnTo>
                <a:cubicBezTo>
                  <a:pt x="1828167" y="2164181"/>
                  <a:pt x="1827024" y="2159038"/>
                  <a:pt x="1832167" y="2151608"/>
                </a:cubicBezTo>
                <a:cubicBezTo>
                  <a:pt x="1839597" y="2139035"/>
                  <a:pt x="1856742" y="2139035"/>
                  <a:pt x="1864743" y="2151608"/>
                </a:cubicBezTo>
                <a:cubicBezTo>
                  <a:pt x="1869315" y="2159609"/>
                  <a:pt x="1868172" y="2164181"/>
                  <a:pt x="1859028" y="2173325"/>
                </a:cubicBezTo>
                <a:close/>
                <a:moveTo>
                  <a:pt x="7296399" y="2185327"/>
                </a:moveTo>
                <a:lnTo>
                  <a:pt x="7284969" y="2173325"/>
                </a:lnTo>
                <a:cubicBezTo>
                  <a:pt x="7275825" y="2164181"/>
                  <a:pt x="7274682" y="2159609"/>
                  <a:pt x="7279254" y="2151608"/>
                </a:cubicBezTo>
                <a:cubicBezTo>
                  <a:pt x="7287255" y="2139035"/>
                  <a:pt x="7304400" y="2139035"/>
                  <a:pt x="7311830" y="2151608"/>
                </a:cubicBezTo>
                <a:cubicBezTo>
                  <a:pt x="7316973" y="2159038"/>
                  <a:pt x="7315830" y="2164181"/>
                  <a:pt x="7307258" y="2173325"/>
                </a:cubicBezTo>
                <a:close/>
                <a:moveTo>
                  <a:pt x="1189849" y="2185334"/>
                </a:moveTo>
                <a:cubicBezTo>
                  <a:pt x="1180562" y="2185620"/>
                  <a:pt x="1170275" y="2181334"/>
                  <a:pt x="1163988" y="2172190"/>
                </a:cubicBezTo>
                <a:cubicBezTo>
                  <a:pt x="1156558" y="2161332"/>
                  <a:pt x="1155987" y="2157903"/>
                  <a:pt x="1162845" y="2147616"/>
                </a:cubicBezTo>
                <a:cubicBezTo>
                  <a:pt x="1173703" y="2131042"/>
                  <a:pt x="1203993" y="2128756"/>
                  <a:pt x="1209136" y="2144758"/>
                </a:cubicBezTo>
                <a:cubicBezTo>
                  <a:pt x="1211422" y="2151616"/>
                  <a:pt x="1211422" y="2163046"/>
                  <a:pt x="1209708" y="2171047"/>
                </a:cubicBezTo>
                <a:cubicBezTo>
                  <a:pt x="1207422" y="2180191"/>
                  <a:pt x="1199135" y="2185048"/>
                  <a:pt x="1189849" y="2185334"/>
                </a:cubicBezTo>
                <a:close/>
                <a:moveTo>
                  <a:pt x="7954148" y="2185334"/>
                </a:moveTo>
                <a:cubicBezTo>
                  <a:pt x="7944862" y="2185048"/>
                  <a:pt x="7936575" y="2180191"/>
                  <a:pt x="7934289" y="2171047"/>
                </a:cubicBezTo>
                <a:cubicBezTo>
                  <a:pt x="7932575" y="2163046"/>
                  <a:pt x="7932575" y="2151616"/>
                  <a:pt x="7934861" y="2144758"/>
                </a:cubicBezTo>
                <a:cubicBezTo>
                  <a:pt x="7940004" y="2128756"/>
                  <a:pt x="7970294" y="2131042"/>
                  <a:pt x="7981152" y="2147616"/>
                </a:cubicBezTo>
                <a:cubicBezTo>
                  <a:pt x="7988010" y="2157903"/>
                  <a:pt x="7987439" y="2161332"/>
                  <a:pt x="7980009" y="2172190"/>
                </a:cubicBezTo>
                <a:cubicBezTo>
                  <a:pt x="7973722" y="2181334"/>
                  <a:pt x="7963435" y="2185620"/>
                  <a:pt x="7954148" y="2185334"/>
                </a:cubicBezTo>
                <a:close/>
                <a:moveTo>
                  <a:pt x="3300397" y="2189346"/>
                </a:moveTo>
                <a:cubicBezTo>
                  <a:pt x="3294557" y="2187837"/>
                  <a:pt x="3288628" y="2184479"/>
                  <a:pt x="3283198" y="2179050"/>
                </a:cubicBezTo>
                <a:cubicBezTo>
                  <a:pt x="3276911" y="2172763"/>
                  <a:pt x="3271767" y="2163619"/>
                  <a:pt x="3271767" y="2159047"/>
                </a:cubicBezTo>
                <a:cubicBezTo>
                  <a:pt x="3271767" y="2147617"/>
                  <a:pt x="3292342" y="2127615"/>
                  <a:pt x="3303772" y="2127615"/>
                </a:cubicBezTo>
                <a:cubicBezTo>
                  <a:pt x="3323203" y="2127615"/>
                  <a:pt x="3334633" y="2139045"/>
                  <a:pt x="3334633" y="2159047"/>
                </a:cubicBezTo>
                <a:cubicBezTo>
                  <a:pt x="3334633" y="2181764"/>
                  <a:pt x="3317917" y="2193873"/>
                  <a:pt x="3300397" y="2189346"/>
                </a:cubicBezTo>
                <a:close/>
                <a:moveTo>
                  <a:pt x="5843600" y="2189346"/>
                </a:moveTo>
                <a:cubicBezTo>
                  <a:pt x="5826080" y="2193873"/>
                  <a:pt x="5809364" y="2181764"/>
                  <a:pt x="5809364" y="2159047"/>
                </a:cubicBezTo>
                <a:cubicBezTo>
                  <a:pt x="5809364" y="2139045"/>
                  <a:pt x="5820794" y="2127615"/>
                  <a:pt x="5840225" y="2127615"/>
                </a:cubicBezTo>
                <a:cubicBezTo>
                  <a:pt x="5851655" y="2127615"/>
                  <a:pt x="5872230" y="2147617"/>
                  <a:pt x="5872230" y="2159047"/>
                </a:cubicBezTo>
                <a:cubicBezTo>
                  <a:pt x="5872230" y="2163619"/>
                  <a:pt x="5867086" y="2172763"/>
                  <a:pt x="5860799" y="2179050"/>
                </a:cubicBezTo>
                <a:cubicBezTo>
                  <a:pt x="5855369" y="2184479"/>
                  <a:pt x="5849440" y="2187837"/>
                  <a:pt x="5843600" y="2189346"/>
                </a:cubicBezTo>
                <a:close/>
                <a:moveTo>
                  <a:pt x="2920465" y="2189494"/>
                </a:moveTo>
                <a:cubicBezTo>
                  <a:pt x="2914062" y="2192691"/>
                  <a:pt x="2906347" y="2193191"/>
                  <a:pt x="2898060" y="2189334"/>
                </a:cubicBezTo>
                <a:cubicBezTo>
                  <a:pt x="2891202" y="2186476"/>
                  <a:pt x="2882630" y="2178475"/>
                  <a:pt x="2878629" y="2172189"/>
                </a:cubicBezTo>
                <a:cubicBezTo>
                  <a:pt x="2863199" y="2147614"/>
                  <a:pt x="2895774" y="2118468"/>
                  <a:pt x="2922635" y="2132755"/>
                </a:cubicBezTo>
                <a:cubicBezTo>
                  <a:pt x="2947067" y="2146042"/>
                  <a:pt x="2939673" y="2179904"/>
                  <a:pt x="2920465" y="2189494"/>
                </a:cubicBezTo>
                <a:close/>
                <a:moveTo>
                  <a:pt x="6223532" y="2189494"/>
                </a:moveTo>
                <a:cubicBezTo>
                  <a:pt x="6204324" y="2179904"/>
                  <a:pt x="6196930" y="2146042"/>
                  <a:pt x="6221362" y="2132755"/>
                </a:cubicBezTo>
                <a:cubicBezTo>
                  <a:pt x="6248223" y="2118468"/>
                  <a:pt x="6280798" y="2147614"/>
                  <a:pt x="6265368" y="2172189"/>
                </a:cubicBezTo>
                <a:cubicBezTo>
                  <a:pt x="6261367" y="2178475"/>
                  <a:pt x="6252795" y="2186476"/>
                  <a:pt x="6245937" y="2189334"/>
                </a:cubicBezTo>
                <a:cubicBezTo>
                  <a:pt x="6237650" y="2193191"/>
                  <a:pt x="6229935" y="2192691"/>
                  <a:pt x="6223532" y="2189494"/>
                </a:cubicBezTo>
                <a:close/>
                <a:moveTo>
                  <a:pt x="1982260" y="2189903"/>
                </a:moveTo>
                <a:cubicBezTo>
                  <a:pt x="1980545" y="2189331"/>
                  <a:pt x="1974830" y="2188188"/>
                  <a:pt x="1969687" y="2186474"/>
                </a:cubicBezTo>
                <a:cubicBezTo>
                  <a:pt x="1957685" y="2183616"/>
                  <a:pt x="1950827" y="2161899"/>
                  <a:pt x="1956542" y="2145326"/>
                </a:cubicBezTo>
                <a:cubicBezTo>
                  <a:pt x="1959400" y="2136182"/>
                  <a:pt x="1965115" y="2133324"/>
                  <a:pt x="1978831" y="2133324"/>
                </a:cubicBezTo>
                <a:cubicBezTo>
                  <a:pt x="2000548" y="2133324"/>
                  <a:pt x="2010835" y="2141897"/>
                  <a:pt x="2010835" y="2159613"/>
                </a:cubicBezTo>
                <a:cubicBezTo>
                  <a:pt x="2010835" y="2171043"/>
                  <a:pt x="1991404" y="2191617"/>
                  <a:pt x="1982260" y="2189903"/>
                </a:cubicBezTo>
                <a:close/>
                <a:moveTo>
                  <a:pt x="7161737" y="2189903"/>
                </a:moveTo>
                <a:cubicBezTo>
                  <a:pt x="7152593" y="2191617"/>
                  <a:pt x="7133162" y="2171043"/>
                  <a:pt x="7133162" y="2159613"/>
                </a:cubicBezTo>
                <a:cubicBezTo>
                  <a:pt x="7133162" y="2141897"/>
                  <a:pt x="7143449" y="2133324"/>
                  <a:pt x="7165166" y="2133324"/>
                </a:cubicBezTo>
                <a:cubicBezTo>
                  <a:pt x="7178882" y="2133324"/>
                  <a:pt x="7184597" y="2136182"/>
                  <a:pt x="7187455" y="2145326"/>
                </a:cubicBezTo>
                <a:cubicBezTo>
                  <a:pt x="7193170" y="2161899"/>
                  <a:pt x="7186312" y="2183616"/>
                  <a:pt x="7174310" y="2186474"/>
                </a:cubicBezTo>
                <a:cubicBezTo>
                  <a:pt x="7169167" y="2188188"/>
                  <a:pt x="7163452" y="2189331"/>
                  <a:pt x="7161737" y="2189903"/>
                </a:cubicBezTo>
                <a:close/>
                <a:moveTo>
                  <a:pt x="4367980" y="2192674"/>
                </a:moveTo>
                <a:cubicBezTo>
                  <a:pt x="4362944" y="2192835"/>
                  <a:pt x="4357658" y="2191620"/>
                  <a:pt x="4352514" y="2188763"/>
                </a:cubicBezTo>
                <a:cubicBezTo>
                  <a:pt x="4331368" y="2177333"/>
                  <a:pt x="4326225" y="2152758"/>
                  <a:pt x="4342227" y="2136756"/>
                </a:cubicBezTo>
                <a:cubicBezTo>
                  <a:pt x="4362229" y="2116182"/>
                  <a:pt x="4395948" y="2131613"/>
                  <a:pt x="4395948" y="2161331"/>
                </a:cubicBezTo>
                <a:cubicBezTo>
                  <a:pt x="4395948" y="2179333"/>
                  <a:pt x="4383089" y="2192192"/>
                  <a:pt x="4367980" y="2192674"/>
                </a:cubicBezTo>
                <a:close/>
                <a:moveTo>
                  <a:pt x="4776017" y="2192674"/>
                </a:moveTo>
                <a:cubicBezTo>
                  <a:pt x="4760908" y="2192192"/>
                  <a:pt x="4748049" y="2179333"/>
                  <a:pt x="4748049" y="2161331"/>
                </a:cubicBezTo>
                <a:cubicBezTo>
                  <a:pt x="4748049" y="2131613"/>
                  <a:pt x="4781768" y="2116182"/>
                  <a:pt x="4801770" y="2136756"/>
                </a:cubicBezTo>
                <a:cubicBezTo>
                  <a:pt x="4817772" y="2152758"/>
                  <a:pt x="4812629" y="2177333"/>
                  <a:pt x="4791483" y="2188763"/>
                </a:cubicBezTo>
                <a:cubicBezTo>
                  <a:pt x="4786339" y="2191620"/>
                  <a:pt x="4781053" y="2192835"/>
                  <a:pt x="4776017" y="2192674"/>
                </a:cubicBezTo>
                <a:close/>
                <a:moveTo>
                  <a:pt x="1724609" y="2193578"/>
                </a:moveTo>
                <a:cubicBezTo>
                  <a:pt x="1716394" y="2195980"/>
                  <a:pt x="1707214" y="2195908"/>
                  <a:pt x="1698070" y="2192194"/>
                </a:cubicBezTo>
                <a:cubicBezTo>
                  <a:pt x="1694070" y="2190480"/>
                  <a:pt x="1687783" y="2183050"/>
                  <a:pt x="1684926" y="2175049"/>
                </a:cubicBezTo>
                <a:cubicBezTo>
                  <a:pt x="1669495" y="2133901"/>
                  <a:pt x="1714072" y="2105898"/>
                  <a:pt x="1745505" y="2136759"/>
                </a:cubicBezTo>
                <a:cubicBezTo>
                  <a:pt x="1765222" y="2156904"/>
                  <a:pt x="1749255" y="2186372"/>
                  <a:pt x="1724609" y="2193578"/>
                </a:cubicBezTo>
                <a:close/>
                <a:moveTo>
                  <a:pt x="7419388" y="2193578"/>
                </a:moveTo>
                <a:cubicBezTo>
                  <a:pt x="7394742" y="2186372"/>
                  <a:pt x="7378775" y="2156904"/>
                  <a:pt x="7398492" y="2136759"/>
                </a:cubicBezTo>
                <a:cubicBezTo>
                  <a:pt x="7429925" y="2105898"/>
                  <a:pt x="7474502" y="2133901"/>
                  <a:pt x="7459071" y="2175049"/>
                </a:cubicBezTo>
                <a:cubicBezTo>
                  <a:pt x="7456214" y="2183050"/>
                  <a:pt x="7449927" y="2190480"/>
                  <a:pt x="7445927" y="2192194"/>
                </a:cubicBezTo>
                <a:cubicBezTo>
                  <a:pt x="7436783" y="2195908"/>
                  <a:pt x="7427603" y="2195980"/>
                  <a:pt x="7419388" y="2193578"/>
                </a:cubicBezTo>
                <a:close/>
                <a:moveTo>
                  <a:pt x="1051872" y="2195260"/>
                </a:moveTo>
                <a:cubicBezTo>
                  <a:pt x="1046231" y="2194617"/>
                  <a:pt x="1040521" y="2190474"/>
                  <a:pt x="1031089" y="2182473"/>
                </a:cubicBezTo>
                <a:cubicBezTo>
                  <a:pt x="1017371" y="2170472"/>
                  <a:pt x="1016229" y="2167043"/>
                  <a:pt x="1020807" y="2152755"/>
                </a:cubicBezTo>
                <a:cubicBezTo>
                  <a:pt x="1028227" y="2132181"/>
                  <a:pt x="1051658" y="2123037"/>
                  <a:pt x="1072219" y="2132181"/>
                </a:cubicBezTo>
                <a:cubicBezTo>
                  <a:pt x="1092209" y="2141325"/>
                  <a:pt x="1092781" y="2173901"/>
                  <a:pt x="1072219" y="2187045"/>
                </a:cubicBezTo>
                <a:cubicBezTo>
                  <a:pt x="1063080" y="2193046"/>
                  <a:pt x="1057512" y="2195903"/>
                  <a:pt x="1051872" y="2195260"/>
                </a:cubicBezTo>
                <a:close/>
                <a:moveTo>
                  <a:pt x="8092125" y="2195260"/>
                </a:moveTo>
                <a:cubicBezTo>
                  <a:pt x="8086485" y="2195903"/>
                  <a:pt x="8080917" y="2193046"/>
                  <a:pt x="8071778" y="2187045"/>
                </a:cubicBezTo>
                <a:cubicBezTo>
                  <a:pt x="8051216" y="2173901"/>
                  <a:pt x="8051788" y="2141325"/>
                  <a:pt x="8071778" y="2132181"/>
                </a:cubicBezTo>
                <a:cubicBezTo>
                  <a:pt x="8092339" y="2123037"/>
                  <a:pt x="8115770" y="2132181"/>
                  <a:pt x="8123190" y="2152755"/>
                </a:cubicBezTo>
                <a:cubicBezTo>
                  <a:pt x="8127768" y="2167043"/>
                  <a:pt x="8126626" y="2170472"/>
                  <a:pt x="8112908" y="2182473"/>
                </a:cubicBezTo>
                <a:cubicBezTo>
                  <a:pt x="8103476" y="2190474"/>
                  <a:pt x="8097766" y="2194617"/>
                  <a:pt x="8092125" y="2195260"/>
                </a:cubicBezTo>
                <a:close/>
                <a:moveTo>
                  <a:pt x="2653199" y="2200561"/>
                </a:moveTo>
                <a:cubicBezTo>
                  <a:pt x="2644127" y="2202981"/>
                  <a:pt x="2633589" y="2202481"/>
                  <a:pt x="2622445" y="2197909"/>
                </a:cubicBezTo>
                <a:cubicBezTo>
                  <a:pt x="2614444" y="2194480"/>
                  <a:pt x="2598442" y="2166476"/>
                  <a:pt x="2598442" y="2154475"/>
                </a:cubicBezTo>
                <a:cubicBezTo>
                  <a:pt x="2598442" y="2149903"/>
                  <a:pt x="2604729" y="2139616"/>
                  <a:pt x="2612730" y="2131043"/>
                </a:cubicBezTo>
                <a:cubicBezTo>
                  <a:pt x="2631018" y="2111041"/>
                  <a:pt x="2656164" y="2111041"/>
                  <a:pt x="2672166" y="2131043"/>
                </a:cubicBezTo>
                <a:cubicBezTo>
                  <a:pt x="2694455" y="2159761"/>
                  <a:pt x="2680417" y="2193301"/>
                  <a:pt x="2653199" y="2200561"/>
                </a:cubicBezTo>
                <a:close/>
                <a:moveTo>
                  <a:pt x="6490798" y="2200561"/>
                </a:moveTo>
                <a:cubicBezTo>
                  <a:pt x="6463580" y="2193301"/>
                  <a:pt x="6449542" y="2159761"/>
                  <a:pt x="6471831" y="2131043"/>
                </a:cubicBezTo>
                <a:cubicBezTo>
                  <a:pt x="6487833" y="2111041"/>
                  <a:pt x="6512979" y="2111041"/>
                  <a:pt x="6531267" y="2131043"/>
                </a:cubicBezTo>
                <a:cubicBezTo>
                  <a:pt x="6539268" y="2139616"/>
                  <a:pt x="6545555" y="2149903"/>
                  <a:pt x="6545555" y="2154475"/>
                </a:cubicBezTo>
                <a:cubicBezTo>
                  <a:pt x="6545555" y="2166476"/>
                  <a:pt x="6529553" y="2194480"/>
                  <a:pt x="6521552" y="2197909"/>
                </a:cubicBezTo>
                <a:cubicBezTo>
                  <a:pt x="6510408" y="2202481"/>
                  <a:pt x="6499870" y="2202981"/>
                  <a:pt x="6490798" y="2200561"/>
                </a:cubicBezTo>
                <a:close/>
                <a:moveTo>
                  <a:pt x="2244881" y="2201267"/>
                </a:moveTo>
                <a:cubicBezTo>
                  <a:pt x="2236023" y="2200910"/>
                  <a:pt x="2227307" y="2196195"/>
                  <a:pt x="2219020" y="2187051"/>
                </a:cubicBezTo>
                <a:cubicBezTo>
                  <a:pt x="2211019" y="2178479"/>
                  <a:pt x="2204733" y="2165906"/>
                  <a:pt x="2204733" y="2159048"/>
                </a:cubicBezTo>
                <a:cubicBezTo>
                  <a:pt x="2204733" y="2141903"/>
                  <a:pt x="2229879" y="2116185"/>
                  <a:pt x="2246452" y="2116185"/>
                </a:cubicBezTo>
                <a:cubicBezTo>
                  <a:pt x="2280171" y="2116185"/>
                  <a:pt x="2296744" y="2165906"/>
                  <a:pt x="2271598" y="2189337"/>
                </a:cubicBezTo>
                <a:cubicBezTo>
                  <a:pt x="2262740" y="2197624"/>
                  <a:pt x="2253739" y="2201624"/>
                  <a:pt x="2244881" y="2201267"/>
                </a:cubicBezTo>
                <a:close/>
                <a:moveTo>
                  <a:pt x="6899116" y="2201267"/>
                </a:moveTo>
                <a:cubicBezTo>
                  <a:pt x="6890258" y="2201624"/>
                  <a:pt x="6881257" y="2197624"/>
                  <a:pt x="6872399" y="2189337"/>
                </a:cubicBezTo>
                <a:cubicBezTo>
                  <a:pt x="6847253" y="2165906"/>
                  <a:pt x="6863826" y="2116185"/>
                  <a:pt x="6897545" y="2116185"/>
                </a:cubicBezTo>
                <a:cubicBezTo>
                  <a:pt x="6914118" y="2116185"/>
                  <a:pt x="6939264" y="2141903"/>
                  <a:pt x="6939264" y="2159048"/>
                </a:cubicBezTo>
                <a:cubicBezTo>
                  <a:pt x="6939264" y="2165906"/>
                  <a:pt x="6932978" y="2178479"/>
                  <a:pt x="6924977" y="2187051"/>
                </a:cubicBezTo>
                <a:cubicBezTo>
                  <a:pt x="6916690" y="2196195"/>
                  <a:pt x="6907974" y="2200910"/>
                  <a:pt x="6899116" y="2201267"/>
                </a:cubicBezTo>
                <a:close/>
                <a:moveTo>
                  <a:pt x="922512" y="2201695"/>
                </a:moveTo>
                <a:cubicBezTo>
                  <a:pt x="912444" y="2202481"/>
                  <a:pt x="902450" y="2198195"/>
                  <a:pt x="893589" y="2188765"/>
                </a:cubicBezTo>
                <a:cubicBezTo>
                  <a:pt x="868439" y="2161905"/>
                  <a:pt x="886716" y="2116185"/>
                  <a:pt x="922160" y="2116185"/>
                </a:cubicBezTo>
                <a:cubicBezTo>
                  <a:pt x="937587" y="2116185"/>
                  <a:pt x="966727" y="2144188"/>
                  <a:pt x="966727" y="2159047"/>
                </a:cubicBezTo>
                <a:cubicBezTo>
                  <a:pt x="966727" y="2163048"/>
                  <a:pt x="959872" y="2174478"/>
                  <a:pt x="951871" y="2184193"/>
                </a:cubicBezTo>
                <a:cubicBezTo>
                  <a:pt x="942730" y="2195051"/>
                  <a:pt x="932576" y="2200909"/>
                  <a:pt x="922512" y="2201695"/>
                </a:cubicBezTo>
                <a:close/>
                <a:moveTo>
                  <a:pt x="1453098" y="2201695"/>
                </a:moveTo>
                <a:cubicBezTo>
                  <a:pt x="1443025" y="2202481"/>
                  <a:pt x="1433024" y="2198195"/>
                  <a:pt x="1424165" y="2188765"/>
                </a:cubicBezTo>
                <a:cubicBezTo>
                  <a:pt x="1399019" y="2161905"/>
                  <a:pt x="1417307" y="2116185"/>
                  <a:pt x="1452740" y="2116185"/>
                </a:cubicBezTo>
                <a:cubicBezTo>
                  <a:pt x="1468171" y="2116185"/>
                  <a:pt x="1497317" y="2144188"/>
                  <a:pt x="1497317" y="2159047"/>
                </a:cubicBezTo>
                <a:cubicBezTo>
                  <a:pt x="1497317" y="2163048"/>
                  <a:pt x="1490459" y="2174478"/>
                  <a:pt x="1482458" y="2184193"/>
                </a:cubicBezTo>
                <a:cubicBezTo>
                  <a:pt x="1473314" y="2195051"/>
                  <a:pt x="1463170" y="2200909"/>
                  <a:pt x="1453098" y="2201695"/>
                </a:cubicBezTo>
                <a:close/>
                <a:moveTo>
                  <a:pt x="7690899" y="2201695"/>
                </a:moveTo>
                <a:cubicBezTo>
                  <a:pt x="7680827" y="2200909"/>
                  <a:pt x="7670683" y="2195051"/>
                  <a:pt x="7661539" y="2184193"/>
                </a:cubicBezTo>
                <a:cubicBezTo>
                  <a:pt x="7653538" y="2174478"/>
                  <a:pt x="7646680" y="2163048"/>
                  <a:pt x="7646680" y="2159047"/>
                </a:cubicBezTo>
                <a:cubicBezTo>
                  <a:pt x="7646680" y="2144188"/>
                  <a:pt x="7675826" y="2116185"/>
                  <a:pt x="7691257" y="2116185"/>
                </a:cubicBezTo>
                <a:cubicBezTo>
                  <a:pt x="7726690" y="2116185"/>
                  <a:pt x="7744978" y="2161905"/>
                  <a:pt x="7719832" y="2188765"/>
                </a:cubicBezTo>
                <a:cubicBezTo>
                  <a:pt x="7710973" y="2198195"/>
                  <a:pt x="7700972" y="2202481"/>
                  <a:pt x="7690899" y="2201695"/>
                </a:cubicBezTo>
                <a:close/>
                <a:moveTo>
                  <a:pt x="8221485" y="2201695"/>
                </a:moveTo>
                <a:cubicBezTo>
                  <a:pt x="8211421" y="2200909"/>
                  <a:pt x="8201267" y="2195051"/>
                  <a:pt x="8192126" y="2184193"/>
                </a:cubicBezTo>
                <a:cubicBezTo>
                  <a:pt x="8184125" y="2174478"/>
                  <a:pt x="8177270" y="2163048"/>
                  <a:pt x="8177270" y="2159047"/>
                </a:cubicBezTo>
                <a:cubicBezTo>
                  <a:pt x="8177270" y="2144188"/>
                  <a:pt x="8206410" y="2116185"/>
                  <a:pt x="8221837" y="2116185"/>
                </a:cubicBezTo>
                <a:cubicBezTo>
                  <a:pt x="8257281" y="2116185"/>
                  <a:pt x="8275558" y="2161905"/>
                  <a:pt x="8250408" y="2188765"/>
                </a:cubicBezTo>
                <a:cubicBezTo>
                  <a:pt x="8241547" y="2198195"/>
                  <a:pt x="8231553" y="2202481"/>
                  <a:pt x="8221485" y="2201695"/>
                </a:cubicBezTo>
                <a:close/>
                <a:moveTo>
                  <a:pt x="2376470" y="2201838"/>
                </a:moveTo>
                <a:cubicBezTo>
                  <a:pt x="2366255" y="2201624"/>
                  <a:pt x="2356539" y="2196480"/>
                  <a:pt x="2348538" y="2186479"/>
                </a:cubicBezTo>
                <a:cubicBezTo>
                  <a:pt x="2330821" y="2164191"/>
                  <a:pt x="2332536" y="2143617"/>
                  <a:pt x="2353110" y="2128758"/>
                </a:cubicBezTo>
                <a:cubicBezTo>
                  <a:pt x="2362254" y="2121900"/>
                  <a:pt x="2374827" y="2116185"/>
                  <a:pt x="2381113" y="2116185"/>
                </a:cubicBezTo>
                <a:cubicBezTo>
                  <a:pt x="2397115" y="2116185"/>
                  <a:pt x="2421690" y="2142474"/>
                  <a:pt x="2421690" y="2159047"/>
                </a:cubicBezTo>
                <a:cubicBezTo>
                  <a:pt x="2421690" y="2166477"/>
                  <a:pt x="2415403" y="2179621"/>
                  <a:pt x="2407402" y="2187622"/>
                </a:cubicBezTo>
                <a:cubicBezTo>
                  <a:pt x="2397401" y="2197337"/>
                  <a:pt x="2386686" y="2202052"/>
                  <a:pt x="2376470" y="2201838"/>
                </a:cubicBezTo>
                <a:close/>
                <a:moveTo>
                  <a:pt x="6767527" y="2201838"/>
                </a:moveTo>
                <a:cubicBezTo>
                  <a:pt x="6757311" y="2202052"/>
                  <a:pt x="6746596" y="2197337"/>
                  <a:pt x="6736595" y="2187622"/>
                </a:cubicBezTo>
                <a:cubicBezTo>
                  <a:pt x="6728594" y="2179621"/>
                  <a:pt x="6722307" y="2166477"/>
                  <a:pt x="6722307" y="2159047"/>
                </a:cubicBezTo>
                <a:cubicBezTo>
                  <a:pt x="6722307" y="2142474"/>
                  <a:pt x="6746882" y="2116185"/>
                  <a:pt x="6762884" y="2116185"/>
                </a:cubicBezTo>
                <a:cubicBezTo>
                  <a:pt x="6769170" y="2116185"/>
                  <a:pt x="6781743" y="2121900"/>
                  <a:pt x="6790887" y="2128758"/>
                </a:cubicBezTo>
                <a:cubicBezTo>
                  <a:pt x="6811461" y="2143617"/>
                  <a:pt x="6813176" y="2164191"/>
                  <a:pt x="6795459" y="2186479"/>
                </a:cubicBezTo>
                <a:cubicBezTo>
                  <a:pt x="6787458" y="2196480"/>
                  <a:pt x="6777742" y="2201624"/>
                  <a:pt x="6767527" y="2201838"/>
                </a:cubicBezTo>
                <a:close/>
                <a:moveTo>
                  <a:pt x="2510632" y="2201909"/>
                </a:moveTo>
                <a:cubicBezTo>
                  <a:pt x="2503774" y="2201909"/>
                  <a:pt x="2492344" y="2196194"/>
                  <a:pt x="2485486" y="2188764"/>
                </a:cubicBezTo>
                <a:cubicBezTo>
                  <a:pt x="2460911" y="2162475"/>
                  <a:pt x="2476342" y="2116755"/>
                  <a:pt x="2509489" y="2116183"/>
                </a:cubicBezTo>
                <a:cubicBezTo>
                  <a:pt x="2523776" y="2116183"/>
                  <a:pt x="2552923" y="2143616"/>
                  <a:pt x="2552923" y="2156760"/>
                </a:cubicBezTo>
                <a:cubicBezTo>
                  <a:pt x="2552923" y="2172191"/>
                  <a:pt x="2524919" y="2201909"/>
                  <a:pt x="2510632" y="2201909"/>
                </a:cubicBezTo>
                <a:close/>
                <a:moveTo>
                  <a:pt x="6633365" y="2201909"/>
                </a:moveTo>
                <a:cubicBezTo>
                  <a:pt x="6619078" y="2201909"/>
                  <a:pt x="6591074" y="2172191"/>
                  <a:pt x="6591074" y="2156760"/>
                </a:cubicBezTo>
                <a:cubicBezTo>
                  <a:pt x="6591074" y="2143616"/>
                  <a:pt x="6620221" y="2116183"/>
                  <a:pt x="6634508" y="2116183"/>
                </a:cubicBezTo>
                <a:cubicBezTo>
                  <a:pt x="6667655" y="2116755"/>
                  <a:pt x="6683086" y="2162475"/>
                  <a:pt x="6658511" y="2188764"/>
                </a:cubicBezTo>
                <a:cubicBezTo>
                  <a:pt x="6651653" y="2196194"/>
                  <a:pt x="6640223" y="2201909"/>
                  <a:pt x="6633365" y="2201909"/>
                </a:cubicBezTo>
                <a:close/>
                <a:moveTo>
                  <a:pt x="3440718" y="2201910"/>
                </a:moveTo>
                <a:cubicBezTo>
                  <a:pt x="3428145" y="2201910"/>
                  <a:pt x="3414429" y="2199624"/>
                  <a:pt x="3411000" y="2197338"/>
                </a:cubicBezTo>
                <a:cubicBezTo>
                  <a:pt x="3390426" y="2183622"/>
                  <a:pt x="3388140" y="2143045"/>
                  <a:pt x="3407000" y="2124757"/>
                </a:cubicBezTo>
                <a:cubicBezTo>
                  <a:pt x="3420144" y="2111041"/>
                  <a:pt x="3459006" y="2113899"/>
                  <a:pt x="3472151" y="2129329"/>
                </a:cubicBezTo>
                <a:cubicBezTo>
                  <a:pt x="3485295" y="2144760"/>
                  <a:pt x="3485867" y="2169334"/>
                  <a:pt x="3473865" y="2187622"/>
                </a:cubicBezTo>
                <a:cubicBezTo>
                  <a:pt x="3466436" y="2199052"/>
                  <a:pt x="3459578" y="2201910"/>
                  <a:pt x="3440718" y="2201910"/>
                </a:cubicBezTo>
                <a:close/>
                <a:moveTo>
                  <a:pt x="5703279" y="2201910"/>
                </a:moveTo>
                <a:cubicBezTo>
                  <a:pt x="5684419" y="2201910"/>
                  <a:pt x="5677561" y="2199052"/>
                  <a:pt x="5670132" y="2187622"/>
                </a:cubicBezTo>
                <a:cubicBezTo>
                  <a:pt x="5658130" y="2169334"/>
                  <a:pt x="5658702" y="2144760"/>
                  <a:pt x="5671846" y="2129329"/>
                </a:cubicBezTo>
                <a:cubicBezTo>
                  <a:pt x="5684991" y="2113899"/>
                  <a:pt x="5723853" y="2111041"/>
                  <a:pt x="5736997" y="2124757"/>
                </a:cubicBezTo>
                <a:cubicBezTo>
                  <a:pt x="5755857" y="2143045"/>
                  <a:pt x="5753571" y="2183622"/>
                  <a:pt x="5732997" y="2197338"/>
                </a:cubicBezTo>
                <a:cubicBezTo>
                  <a:pt x="5729568" y="2199624"/>
                  <a:pt x="5715852" y="2201910"/>
                  <a:pt x="5703279" y="2201910"/>
                </a:cubicBezTo>
                <a:close/>
                <a:moveTo>
                  <a:pt x="3703834" y="2202195"/>
                </a:moveTo>
                <a:cubicBezTo>
                  <a:pt x="3692619" y="2202623"/>
                  <a:pt x="3681189" y="2198194"/>
                  <a:pt x="3672330" y="2188765"/>
                </a:cubicBezTo>
                <a:cubicBezTo>
                  <a:pt x="3647184" y="2161904"/>
                  <a:pt x="3666044" y="2116184"/>
                  <a:pt x="3702048" y="2116184"/>
                </a:cubicBezTo>
                <a:cubicBezTo>
                  <a:pt x="3737481" y="2116184"/>
                  <a:pt x="3756341" y="2157904"/>
                  <a:pt x="3734052" y="2186479"/>
                </a:cubicBezTo>
                <a:cubicBezTo>
                  <a:pt x="3726051" y="2196480"/>
                  <a:pt x="3715050" y="2201766"/>
                  <a:pt x="3703834" y="2202195"/>
                </a:cubicBezTo>
                <a:close/>
                <a:moveTo>
                  <a:pt x="5440163" y="2202195"/>
                </a:moveTo>
                <a:cubicBezTo>
                  <a:pt x="5428947" y="2201766"/>
                  <a:pt x="5417946" y="2196480"/>
                  <a:pt x="5409945" y="2186479"/>
                </a:cubicBezTo>
                <a:cubicBezTo>
                  <a:pt x="5387656" y="2157904"/>
                  <a:pt x="5406516" y="2116184"/>
                  <a:pt x="5441949" y="2116184"/>
                </a:cubicBezTo>
                <a:cubicBezTo>
                  <a:pt x="5477953" y="2116184"/>
                  <a:pt x="5496813" y="2161904"/>
                  <a:pt x="5471667" y="2188765"/>
                </a:cubicBezTo>
                <a:cubicBezTo>
                  <a:pt x="5462808" y="2198194"/>
                  <a:pt x="5451378" y="2202623"/>
                  <a:pt x="5440163" y="2202195"/>
                </a:cubicBezTo>
                <a:close/>
                <a:moveTo>
                  <a:pt x="1582841" y="2298805"/>
                </a:moveTo>
                <a:cubicBezTo>
                  <a:pt x="1576554" y="2298805"/>
                  <a:pt x="1571411" y="2296519"/>
                  <a:pt x="1571411" y="2293090"/>
                </a:cubicBezTo>
                <a:cubicBezTo>
                  <a:pt x="1571411" y="2290232"/>
                  <a:pt x="1576554" y="2287375"/>
                  <a:pt x="1582841" y="2287375"/>
                </a:cubicBezTo>
                <a:cubicBezTo>
                  <a:pt x="1589128" y="2287375"/>
                  <a:pt x="1594271" y="2290232"/>
                  <a:pt x="1594271" y="2293090"/>
                </a:cubicBezTo>
                <a:cubicBezTo>
                  <a:pt x="1594271" y="2296519"/>
                  <a:pt x="1589128" y="2298805"/>
                  <a:pt x="1582841" y="2298805"/>
                </a:cubicBezTo>
                <a:close/>
                <a:moveTo>
                  <a:pt x="7561156" y="2298805"/>
                </a:moveTo>
                <a:cubicBezTo>
                  <a:pt x="7554869" y="2298805"/>
                  <a:pt x="7549726" y="2296519"/>
                  <a:pt x="7549726" y="2293090"/>
                </a:cubicBezTo>
                <a:cubicBezTo>
                  <a:pt x="7549726" y="2290232"/>
                  <a:pt x="7554869" y="2287375"/>
                  <a:pt x="7561156" y="2287375"/>
                </a:cubicBezTo>
                <a:cubicBezTo>
                  <a:pt x="7567443" y="2287375"/>
                  <a:pt x="7572586" y="2290232"/>
                  <a:pt x="7572586" y="2293090"/>
                </a:cubicBezTo>
                <a:cubicBezTo>
                  <a:pt x="7572586" y="2296519"/>
                  <a:pt x="7567443" y="2298805"/>
                  <a:pt x="7561156" y="2298805"/>
                </a:cubicBezTo>
                <a:close/>
                <a:moveTo>
                  <a:pt x="4231000" y="2301665"/>
                </a:moveTo>
                <a:cubicBezTo>
                  <a:pt x="4228142" y="2303380"/>
                  <a:pt x="4224142" y="2302237"/>
                  <a:pt x="4221856" y="2298808"/>
                </a:cubicBezTo>
                <a:cubicBezTo>
                  <a:pt x="4217855" y="2291950"/>
                  <a:pt x="4222999" y="2281663"/>
                  <a:pt x="4231000" y="2281663"/>
                </a:cubicBezTo>
                <a:cubicBezTo>
                  <a:pt x="4237858" y="2281663"/>
                  <a:pt x="4237858" y="2297093"/>
                  <a:pt x="4231000" y="2301665"/>
                </a:cubicBezTo>
                <a:close/>
                <a:moveTo>
                  <a:pt x="4912997" y="2301665"/>
                </a:moveTo>
                <a:cubicBezTo>
                  <a:pt x="4906139" y="2297093"/>
                  <a:pt x="4906139" y="2281663"/>
                  <a:pt x="4912997" y="2281663"/>
                </a:cubicBezTo>
                <a:cubicBezTo>
                  <a:pt x="4920998" y="2281663"/>
                  <a:pt x="4926142" y="2291950"/>
                  <a:pt x="4922141" y="2298808"/>
                </a:cubicBezTo>
                <a:cubicBezTo>
                  <a:pt x="4919855" y="2302237"/>
                  <a:pt x="4915855" y="2303380"/>
                  <a:pt x="4912997" y="2301665"/>
                </a:cubicBezTo>
                <a:close/>
                <a:moveTo>
                  <a:pt x="2773682" y="2303376"/>
                </a:moveTo>
                <a:cubicBezTo>
                  <a:pt x="2765681" y="2305090"/>
                  <a:pt x="2763395" y="2302804"/>
                  <a:pt x="2765109" y="2294803"/>
                </a:cubicBezTo>
                <a:cubicBezTo>
                  <a:pt x="2767395" y="2282802"/>
                  <a:pt x="2783969" y="2280516"/>
                  <a:pt x="2783969" y="2293089"/>
                </a:cubicBezTo>
                <a:cubicBezTo>
                  <a:pt x="2783969" y="2297661"/>
                  <a:pt x="2779397" y="2302233"/>
                  <a:pt x="2773682" y="2303376"/>
                </a:cubicBezTo>
                <a:close/>
                <a:moveTo>
                  <a:pt x="6370315" y="2303376"/>
                </a:moveTo>
                <a:cubicBezTo>
                  <a:pt x="6364600" y="2302233"/>
                  <a:pt x="6360028" y="2297661"/>
                  <a:pt x="6360028" y="2293089"/>
                </a:cubicBezTo>
                <a:cubicBezTo>
                  <a:pt x="6360028" y="2280516"/>
                  <a:pt x="6376602" y="2282802"/>
                  <a:pt x="6378888" y="2294803"/>
                </a:cubicBezTo>
                <a:cubicBezTo>
                  <a:pt x="6380602" y="2302804"/>
                  <a:pt x="6378316" y="2305090"/>
                  <a:pt x="6370315" y="2303376"/>
                </a:cubicBezTo>
                <a:close/>
                <a:moveTo>
                  <a:pt x="3440717" y="2304447"/>
                </a:moveTo>
                <a:cubicBezTo>
                  <a:pt x="3436431" y="2304947"/>
                  <a:pt x="3431573" y="2303375"/>
                  <a:pt x="3429287" y="2299375"/>
                </a:cubicBezTo>
                <a:cubicBezTo>
                  <a:pt x="3425287" y="2293089"/>
                  <a:pt x="3439574" y="2280516"/>
                  <a:pt x="3444718" y="2285659"/>
                </a:cubicBezTo>
                <a:cubicBezTo>
                  <a:pt x="3447004" y="2287374"/>
                  <a:pt x="3448718" y="2292517"/>
                  <a:pt x="3448718" y="2297089"/>
                </a:cubicBezTo>
                <a:cubicBezTo>
                  <a:pt x="3448718" y="2301375"/>
                  <a:pt x="3445003" y="2303947"/>
                  <a:pt x="3440717" y="2304447"/>
                </a:cubicBezTo>
                <a:close/>
                <a:moveTo>
                  <a:pt x="5703280" y="2304447"/>
                </a:moveTo>
                <a:cubicBezTo>
                  <a:pt x="5698994" y="2303947"/>
                  <a:pt x="5695279" y="2301375"/>
                  <a:pt x="5695279" y="2297089"/>
                </a:cubicBezTo>
                <a:cubicBezTo>
                  <a:pt x="5695279" y="2292517"/>
                  <a:pt x="5696993" y="2287374"/>
                  <a:pt x="5699279" y="2285659"/>
                </a:cubicBezTo>
                <a:cubicBezTo>
                  <a:pt x="5704423" y="2280516"/>
                  <a:pt x="5718710" y="2293089"/>
                  <a:pt x="5714710" y="2299375"/>
                </a:cubicBezTo>
                <a:cubicBezTo>
                  <a:pt x="5712424" y="2303375"/>
                  <a:pt x="5707566" y="2304947"/>
                  <a:pt x="5703280" y="2304447"/>
                </a:cubicBezTo>
                <a:close/>
                <a:moveTo>
                  <a:pt x="530464" y="2307385"/>
                </a:moveTo>
                <a:cubicBezTo>
                  <a:pt x="526750" y="2309099"/>
                  <a:pt x="521606" y="2307956"/>
                  <a:pt x="514747" y="2303956"/>
                </a:cubicBezTo>
                <a:cubicBezTo>
                  <a:pt x="501032" y="2295955"/>
                  <a:pt x="501601" y="2283382"/>
                  <a:pt x="516464" y="2275381"/>
                </a:cubicBezTo>
                <a:cubicBezTo>
                  <a:pt x="531322" y="2267380"/>
                  <a:pt x="540467" y="2275381"/>
                  <a:pt x="537610" y="2293669"/>
                </a:cubicBezTo>
                <a:cubicBezTo>
                  <a:pt x="536466" y="2301098"/>
                  <a:pt x="534180" y="2305670"/>
                  <a:pt x="530464" y="2307385"/>
                </a:cubicBezTo>
                <a:close/>
                <a:moveTo>
                  <a:pt x="8613533" y="2307385"/>
                </a:moveTo>
                <a:cubicBezTo>
                  <a:pt x="8609817" y="2305670"/>
                  <a:pt x="8607531" y="2301098"/>
                  <a:pt x="8606387" y="2293669"/>
                </a:cubicBezTo>
                <a:cubicBezTo>
                  <a:pt x="8603530" y="2275381"/>
                  <a:pt x="8612675" y="2267380"/>
                  <a:pt x="8627533" y="2275381"/>
                </a:cubicBezTo>
                <a:cubicBezTo>
                  <a:pt x="8642396" y="2283382"/>
                  <a:pt x="8642965" y="2295955"/>
                  <a:pt x="8629250" y="2303956"/>
                </a:cubicBezTo>
                <a:cubicBezTo>
                  <a:pt x="8622391" y="2307956"/>
                  <a:pt x="8617247" y="2309099"/>
                  <a:pt x="8613533" y="2307385"/>
                </a:cubicBezTo>
                <a:close/>
                <a:moveTo>
                  <a:pt x="2380185" y="2308740"/>
                </a:moveTo>
                <a:cubicBezTo>
                  <a:pt x="2374684" y="2309526"/>
                  <a:pt x="2369112" y="2307383"/>
                  <a:pt x="2364540" y="2302240"/>
                </a:cubicBezTo>
                <a:cubicBezTo>
                  <a:pt x="2349109" y="2283380"/>
                  <a:pt x="2374827" y="2261092"/>
                  <a:pt x="2391972" y="2278237"/>
                </a:cubicBezTo>
                <a:cubicBezTo>
                  <a:pt x="2399401" y="2285666"/>
                  <a:pt x="2399973" y="2289667"/>
                  <a:pt x="2395401" y="2297668"/>
                </a:cubicBezTo>
                <a:cubicBezTo>
                  <a:pt x="2391115" y="2304240"/>
                  <a:pt x="2385686" y="2307954"/>
                  <a:pt x="2380185" y="2308740"/>
                </a:cubicBezTo>
                <a:close/>
                <a:moveTo>
                  <a:pt x="6763812" y="2308740"/>
                </a:moveTo>
                <a:cubicBezTo>
                  <a:pt x="6758311" y="2307954"/>
                  <a:pt x="6752882" y="2304240"/>
                  <a:pt x="6748596" y="2297668"/>
                </a:cubicBezTo>
                <a:cubicBezTo>
                  <a:pt x="6744024" y="2289667"/>
                  <a:pt x="6744596" y="2285666"/>
                  <a:pt x="6752025" y="2278237"/>
                </a:cubicBezTo>
                <a:cubicBezTo>
                  <a:pt x="6769170" y="2261092"/>
                  <a:pt x="6794888" y="2283380"/>
                  <a:pt x="6779457" y="2302240"/>
                </a:cubicBezTo>
                <a:cubicBezTo>
                  <a:pt x="6774885" y="2307383"/>
                  <a:pt x="6769313" y="2309526"/>
                  <a:pt x="6763812" y="2308740"/>
                </a:cubicBezTo>
                <a:close/>
                <a:moveTo>
                  <a:pt x="2511211" y="2309096"/>
                </a:moveTo>
                <a:cubicBezTo>
                  <a:pt x="2501495" y="2310239"/>
                  <a:pt x="2494637" y="2307953"/>
                  <a:pt x="2492351" y="2302238"/>
                </a:cubicBezTo>
                <a:cubicBezTo>
                  <a:pt x="2485493" y="2284522"/>
                  <a:pt x="2492351" y="2273092"/>
                  <a:pt x="2510068" y="2273092"/>
                </a:cubicBezTo>
                <a:cubicBezTo>
                  <a:pt x="2525498" y="2273092"/>
                  <a:pt x="2527213" y="2274806"/>
                  <a:pt x="2527213" y="2290237"/>
                </a:cubicBezTo>
                <a:cubicBezTo>
                  <a:pt x="2527213" y="2304524"/>
                  <a:pt x="2524927" y="2307382"/>
                  <a:pt x="2511211" y="2309096"/>
                </a:cubicBezTo>
                <a:close/>
                <a:moveTo>
                  <a:pt x="6632786" y="2309096"/>
                </a:moveTo>
                <a:cubicBezTo>
                  <a:pt x="6619070" y="2307382"/>
                  <a:pt x="6616784" y="2304524"/>
                  <a:pt x="6616784" y="2290237"/>
                </a:cubicBezTo>
                <a:cubicBezTo>
                  <a:pt x="6616784" y="2274806"/>
                  <a:pt x="6618499" y="2273092"/>
                  <a:pt x="6633929" y="2273092"/>
                </a:cubicBezTo>
                <a:cubicBezTo>
                  <a:pt x="6651646" y="2273092"/>
                  <a:pt x="6658504" y="2284522"/>
                  <a:pt x="6651646" y="2302238"/>
                </a:cubicBezTo>
                <a:cubicBezTo>
                  <a:pt x="6649360" y="2307953"/>
                  <a:pt x="6642502" y="2310239"/>
                  <a:pt x="6632786" y="2309096"/>
                </a:cubicBezTo>
                <a:close/>
                <a:moveTo>
                  <a:pt x="0" y="2313737"/>
                </a:moveTo>
                <a:lnTo>
                  <a:pt x="0" y="2271096"/>
                </a:lnTo>
                <a:lnTo>
                  <a:pt x="6902" y="2270804"/>
                </a:lnTo>
                <a:cubicBezTo>
                  <a:pt x="20643" y="2275947"/>
                  <a:pt x="24079" y="2297664"/>
                  <a:pt x="12628" y="2309094"/>
                </a:cubicBezTo>
                <a:close/>
                <a:moveTo>
                  <a:pt x="9143999" y="2313737"/>
                </a:moveTo>
                <a:lnTo>
                  <a:pt x="9131369" y="2309094"/>
                </a:lnTo>
                <a:cubicBezTo>
                  <a:pt x="9119918" y="2297664"/>
                  <a:pt x="9123354" y="2275947"/>
                  <a:pt x="9137095" y="2270804"/>
                </a:cubicBezTo>
                <a:lnTo>
                  <a:pt x="9143999" y="2271096"/>
                </a:lnTo>
                <a:close/>
                <a:moveTo>
                  <a:pt x="3306053" y="2315091"/>
                </a:moveTo>
                <a:cubicBezTo>
                  <a:pt x="3302053" y="2315091"/>
                  <a:pt x="3298052" y="2311376"/>
                  <a:pt x="3291194" y="2303947"/>
                </a:cubicBezTo>
                <a:cubicBezTo>
                  <a:pt x="3278621" y="2289660"/>
                  <a:pt x="3286050" y="2273086"/>
                  <a:pt x="3306053" y="2273086"/>
                </a:cubicBezTo>
                <a:cubicBezTo>
                  <a:pt x="3326055" y="2273086"/>
                  <a:pt x="3333485" y="2289660"/>
                  <a:pt x="3320912" y="2303947"/>
                </a:cubicBezTo>
                <a:cubicBezTo>
                  <a:pt x="3314054" y="2311376"/>
                  <a:pt x="3310054" y="2315091"/>
                  <a:pt x="3306053" y="2315091"/>
                </a:cubicBezTo>
                <a:close/>
                <a:moveTo>
                  <a:pt x="5837944" y="2315091"/>
                </a:moveTo>
                <a:cubicBezTo>
                  <a:pt x="5833943" y="2315091"/>
                  <a:pt x="5829943" y="2311376"/>
                  <a:pt x="5823085" y="2303947"/>
                </a:cubicBezTo>
                <a:cubicBezTo>
                  <a:pt x="5810512" y="2289660"/>
                  <a:pt x="5817942" y="2273086"/>
                  <a:pt x="5837944" y="2273086"/>
                </a:cubicBezTo>
                <a:cubicBezTo>
                  <a:pt x="5857947" y="2273086"/>
                  <a:pt x="5865376" y="2289660"/>
                  <a:pt x="5852803" y="2303947"/>
                </a:cubicBezTo>
                <a:cubicBezTo>
                  <a:pt x="5845945" y="2311376"/>
                  <a:pt x="5841944" y="2315091"/>
                  <a:pt x="5837944" y="2315091"/>
                </a:cubicBezTo>
                <a:close/>
                <a:moveTo>
                  <a:pt x="922588" y="2317949"/>
                </a:moveTo>
                <a:cubicBezTo>
                  <a:pt x="919009" y="2317949"/>
                  <a:pt x="915585" y="2315948"/>
                  <a:pt x="910164" y="2311948"/>
                </a:cubicBezTo>
                <a:cubicBezTo>
                  <a:pt x="891299" y="2299375"/>
                  <a:pt x="895884" y="2273658"/>
                  <a:pt x="917012" y="2271372"/>
                </a:cubicBezTo>
                <a:cubicBezTo>
                  <a:pt x="947875" y="2267943"/>
                  <a:pt x="961018" y="2295375"/>
                  <a:pt x="935872" y="2311948"/>
                </a:cubicBezTo>
                <a:cubicBezTo>
                  <a:pt x="929859" y="2315948"/>
                  <a:pt x="926148" y="2317949"/>
                  <a:pt x="922588" y="2317949"/>
                </a:cubicBezTo>
                <a:close/>
                <a:moveTo>
                  <a:pt x="8221409" y="2317949"/>
                </a:moveTo>
                <a:cubicBezTo>
                  <a:pt x="8217849" y="2317949"/>
                  <a:pt x="8214138" y="2315948"/>
                  <a:pt x="8208125" y="2311948"/>
                </a:cubicBezTo>
                <a:cubicBezTo>
                  <a:pt x="8182979" y="2295375"/>
                  <a:pt x="8196122" y="2267943"/>
                  <a:pt x="8226985" y="2271372"/>
                </a:cubicBezTo>
                <a:cubicBezTo>
                  <a:pt x="8248113" y="2273658"/>
                  <a:pt x="8252698" y="2299375"/>
                  <a:pt x="8233833" y="2311948"/>
                </a:cubicBezTo>
                <a:cubicBezTo>
                  <a:pt x="8228412" y="2315948"/>
                  <a:pt x="8224988" y="2317949"/>
                  <a:pt x="8221409" y="2317949"/>
                </a:cubicBezTo>
                <a:close/>
                <a:moveTo>
                  <a:pt x="3832856" y="2318093"/>
                </a:moveTo>
                <a:cubicBezTo>
                  <a:pt x="3829427" y="2317236"/>
                  <a:pt x="3825855" y="2313950"/>
                  <a:pt x="3820140" y="2307950"/>
                </a:cubicBezTo>
                <a:cubicBezTo>
                  <a:pt x="3798995" y="2285661"/>
                  <a:pt x="3818426" y="2259944"/>
                  <a:pt x="3847001" y="2270802"/>
                </a:cubicBezTo>
                <a:cubicBezTo>
                  <a:pt x="3863574" y="2277089"/>
                  <a:pt x="3862431" y="2302235"/>
                  <a:pt x="3844715" y="2313665"/>
                </a:cubicBezTo>
                <a:cubicBezTo>
                  <a:pt x="3839572" y="2317379"/>
                  <a:pt x="3836286" y="2318951"/>
                  <a:pt x="3832856" y="2318093"/>
                </a:cubicBezTo>
                <a:close/>
                <a:moveTo>
                  <a:pt x="5311141" y="2318093"/>
                </a:moveTo>
                <a:cubicBezTo>
                  <a:pt x="5307711" y="2318951"/>
                  <a:pt x="5304425" y="2317379"/>
                  <a:pt x="5299282" y="2313665"/>
                </a:cubicBezTo>
                <a:cubicBezTo>
                  <a:pt x="5281566" y="2302235"/>
                  <a:pt x="5280423" y="2277089"/>
                  <a:pt x="5296996" y="2270802"/>
                </a:cubicBezTo>
                <a:cubicBezTo>
                  <a:pt x="5325571" y="2259944"/>
                  <a:pt x="5345002" y="2285661"/>
                  <a:pt x="5323857" y="2307950"/>
                </a:cubicBezTo>
                <a:cubicBezTo>
                  <a:pt x="5318142" y="2313950"/>
                  <a:pt x="5314570" y="2317236"/>
                  <a:pt x="5311141" y="2318093"/>
                </a:cubicBezTo>
                <a:close/>
                <a:moveTo>
                  <a:pt x="4100183" y="2320806"/>
                </a:moveTo>
                <a:cubicBezTo>
                  <a:pt x="4095753" y="2320949"/>
                  <a:pt x="4091467" y="2317377"/>
                  <a:pt x="4084895" y="2310233"/>
                </a:cubicBezTo>
                <a:cubicBezTo>
                  <a:pt x="4062606" y="2285659"/>
                  <a:pt x="4093467" y="2253083"/>
                  <a:pt x="4116899" y="2276515"/>
                </a:cubicBezTo>
                <a:cubicBezTo>
                  <a:pt x="4130615" y="2290231"/>
                  <a:pt x="4130615" y="2293660"/>
                  <a:pt x="4116327" y="2309090"/>
                </a:cubicBezTo>
                <a:cubicBezTo>
                  <a:pt x="4109184" y="2316805"/>
                  <a:pt x="4104612" y="2320663"/>
                  <a:pt x="4100183" y="2320806"/>
                </a:cubicBezTo>
                <a:close/>
                <a:moveTo>
                  <a:pt x="5043814" y="2320806"/>
                </a:moveTo>
                <a:cubicBezTo>
                  <a:pt x="5039385" y="2320663"/>
                  <a:pt x="5034813" y="2316805"/>
                  <a:pt x="5027670" y="2309090"/>
                </a:cubicBezTo>
                <a:cubicBezTo>
                  <a:pt x="5013382" y="2293660"/>
                  <a:pt x="5013382" y="2290231"/>
                  <a:pt x="5027098" y="2276515"/>
                </a:cubicBezTo>
                <a:cubicBezTo>
                  <a:pt x="5050530" y="2253083"/>
                  <a:pt x="5081391" y="2285659"/>
                  <a:pt x="5059102" y="2310233"/>
                </a:cubicBezTo>
                <a:cubicBezTo>
                  <a:pt x="5052530" y="2317377"/>
                  <a:pt x="5048244" y="2320949"/>
                  <a:pt x="5043814" y="2320806"/>
                </a:cubicBezTo>
                <a:close/>
                <a:moveTo>
                  <a:pt x="4362229" y="2321163"/>
                </a:moveTo>
                <a:cubicBezTo>
                  <a:pt x="4357800" y="2320521"/>
                  <a:pt x="4353942" y="2317377"/>
                  <a:pt x="4348513" y="2311377"/>
                </a:cubicBezTo>
                <a:cubicBezTo>
                  <a:pt x="4326796" y="2287374"/>
                  <a:pt x="4347370" y="2256513"/>
                  <a:pt x="4376516" y="2269657"/>
                </a:cubicBezTo>
                <a:cubicBezTo>
                  <a:pt x="4394233" y="2277658"/>
                  <a:pt x="4395947" y="2306805"/>
                  <a:pt x="4379374" y="2315949"/>
                </a:cubicBezTo>
                <a:cubicBezTo>
                  <a:pt x="4371659" y="2319949"/>
                  <a:pt x="4366658" y="2321807"/>
                  <a:pt x="4362229" y="2321163"/>
                </a:cubicBezTo>
                <a:close/>
                <a:moveTo>
                  <a:pt x="4781768" y="2321163"/>
                </a:moveTo>
                <a:cubicBezTo>
                  <a:pt x="4777339" y="2321807"/>
                  <a:pt x="4772338" y="2319949"/>
                  <a:pt x="4764623" y="2315949"/>
                </a:cubicBezTo>
                <a:cubicBezTo>
                  <a:pt x="4748050" y="2306805"/>
                  <a:pt x="4749764" y="2277658"/>
                  <a:pt x="4767481" y="2269657"/>
                </a:cubicBezTo>
                <a:cubicBezTo>
                  <a:pt x="4796627" y="2256513"/>
                  <a:pt x="4817201" y="2287374"/>
                  <a:pt x="4795484" y="2311377"/>
                </a:cubicBezTo>
                <a:cubicBezTo>
                  <a:pt x="4790055" y="2317377"/>
                  <a:pt x="4786197" y="2320521"/>
                  <a:pt x="4781768" y="2321163"/>
                </a:cubicBezTo>
                <a:close/>
                <a:moveTo>
                  <a:pt x="3703836" y="2321309"/>
                </a:moveTo>
                <a:cubicBezTo>
                  <a:pt x="3695763" y="2322095"/>
                  <a:pt x="3687476" y="2318808"/>
                  <a:pt x="3680904" y="2311379"/>
                </a:cubicBezTo>
                <a:cubicBezTo>
                  <a:pt x="3668902" y="2298235"/>
                  <a:pt x="3668331" y="2285090"/>
                  <a:pt x="3680332" y="2273660"/>
                </a:cubicBezTo>
                <a:cubicBezTo>
                  <a:pt x="3693477" y="2259944"/>
                  <a:pt x="3715194" y="2262230"/>
                  <a:pt x="3725481" y="2278232"/>
                </a:cubicBezTo>
                <a:cubicBezTo>
                  <a:pt x="3734053" y="2291377"/>
                  <a:pt x="3734053" y="2293663"/>
                  <a:pt x="3725481" y="2306807"/>
                </a:cubicBezTo>
                <a:cubicBezTo>
                  <a:pt x="3719766" y="2315665"/>
                  <a:pt x="3711908" y="2320523"/>
                  <a:pt x="3703836" y="2321309"/>
                </a:cubicBezTo>
                <a:close/>
                <a:moveTo>
                  <a:pt x="5440161" y="2321309"/>
                </a:moveTo>
                <a:cubicBezTo>
                  <a:pt x="5432089" y="2320523"/>
                  <a:pt x="5424231" y="2315665"/>
                  <a:pt x="5418516" y="2306807"/>
                </a:cubicBezTo>
                <a:cubicBezTo>
                  <a:pt x="5409944" y="2293663"/>
                  <a:pt x="5409944" y="2291377"/>
                  <a:pt x="5418516" y="2278232"/>
                </a:cubicBezTo>
                <a:cubicBezTo>
                  <a:pt x="5428803" y="2262230"/>
                  <a:pt x="5450520" y="2259944"/>
                  <a:pt x="5463665" y="2273660"/>
                </a:cubicBezTo>
                <a:cubicBezTo>
                  <a:pt x="5475666" y="2285090"/>
                  <a:pt x="5475095" y="2298235"/>
                  <a:pt x="5463093" y="2311379"/>
                </a:cubicBezTo>
                <a:cubicBezTo>
                  <a:pt x="5456521" y="2318808"/>
                  <a:pt x="5448234" y="2322095"/>
                  <a:pt x="5440161" y="2321309"/>
                </a:cubicBezTo>
                <a:close/>
                <a:moveTo>
                  <a:pt x="1718433" y="2321383"/>
                </a:moveTo>
                <a:cubicBezTo>
                  <a:pt x="1710217" y="2322097"/>
                  <a:pt x="1701788" y="2318811"/>
                  <a:pt x="1695215" y="2311382"/>
                </a:cubicBezTo>
                <a:cubicBezTo>
                  <a:pt x="1681499" y="2295952"/>
                  <a:pt x="1683214" y="2278807"/>
                  <a:pt x="1700359" y="2267377"/>
                </a:cubicBezTo>
                <a:cubicBezTo>
                  <a:pt x="1714075" y="2258804"/>
                  <a:pt x="1715789" y="2258804"/>
                  <a:pt x="1728934" y="2267377"/>
                </a:cubicBezTo>
                <a:cubicBezTo>
                  <a:pt x="1748365" y="2279950"/>
                  <a:pt x="1751222" y="2290808"/>
                  <a:pt x="1740364" y="2307382"/>
                </a:cubicBezTo>
                <a:cubicBezTo>
                  <a:pt x="1734649" y="2315954"/>
                  <a:pt x="1726648" y="2320669"/>
                  <a:pt x="1718433" y="2321383"/>
                </a:cubicBezTo>
                <a:close/>
                <a:moveTo>
                  <a:pt x="7425564" y="2321383"/>
                </a:moveTo>
                <a:cubicBezTo>
                  <a:pt x="7417349" y="2320669"/>
                  <a:pt x="7409348" y="2315954"/>
                  <a:pt x="7403633" y="2307382"/>
                </a:cubicBezTo>
                <a:cubicBezTo>
                  <a:pt x="7392775" y="2290808"/>
                  <a:pt x="7395632" y="2279950"/>
                  <a:pt x="7415063" y="2267377"/>
                </a:cubicBezTo>
                <a:cubicBezTo>
                  <a:pt x="7428208" y="2258804"/>
                  <a:pt x="7429922" y="2258804"/>
                  <a:pt x="7443638" y="2267377"/>
                </a:cubicBezTo>
                <a:cubicBezTo>
                  <a:pt x="7460783" y="2278807"/>
                  <a:pt x="7462498" y="2295952"/>
                  <a:pt x="7448782" y="2311382"/>
                </a:cubicBezTo>
                <a:cubicBezTo>
                  <a:pt x="7442209" y="2318811"/>
                  <a:pt x="7433780" y="2322097"/>
                  <a:pt x="7425564" y="2321383"/>
                </a:cubicBezTo>
                <a:close/>
                <a:moveTo>
                  <a:pt x="1316938" y="2321669"/>
                </a:moveTo>
                <a:cubicBezTo>
                  <a:pt x="1300936" y="2321669"/>
                  <a:pt x="1296364" y="2318812"/>
                  <a:pt x="1291221" y="2306239"/>
                </a:cubicBezTo>
                <a:cubicBezTo>
                  <a:pt x="1278648" y="2273663"/>
                  <a:pt x="1313509" y="2245660"/>
                  <a:pt x="1338084" y="2267948"/>
                </a:cubicBezTo>
                <a:cubicBezTo>
                  <a:pt x="1360372" y="2288522"/>
                  <a:pt x="1347799" y="2321669"/>
                  <a:pt x="1316938" y="2321669"/>
                </a:cubicBezTo>
                <a:close/>
                <a:moveTo>
                  <a:pt x="7827059" y="2321669"/>
                </a:moveTo>
                <a:cubicBezTo>
                  <a:pt x="7796198" y="2321669"/>
                  <a:pt x="7783625" y="2288522"/>
                  <a:pt x="7805913" y="2267948"/>
                </a:cubicBezTo>
                <a:cubicBezTo>
                  <a:pt x="7830488" y="2245660"/>
                  <a:pt x="7865349" y="2273663"/>
                  <a:pt x="7852776" y="2306239"/>
                </a:cubicBezTo>
                <a:cubicBezTo>
                  <a:pt x="7847633" y="2318812"/>
                  <a:pt x="7843061" y="2321669"/>
                  <a:pt x="7827059" y="2321669"/>
                </a:cubicBezTo>
                <a:close/>
                <a:moveTo>
                  <a:pt x="1847596" y="2321670"/>
                </a:moveTo>
                <a:cubicBezTo>
                  <a:pt x="1831594" y="2321670"/>
                  <a:pt x="1827022" y="2318812"/>
                  <a:pt x="1821879" y="2306239"/>
                </a:cubicBezTo>
                <a:cubicBezTo>
                  <a:pt x="1809877" y="2273664"/>
                  <a:pt x="1843596" y="2245089"/>
                  <a:pt x="1868170" y="2267377"/>
                </a:cubicBezTo>
                <a:cubicBezTo>
                  <a:pt x="1891030" y="2287951"/>
                  <a:pt x="1878457" y="2321670"/>
                  <a:pt x="1847596" y="2321670"/>
                </a:cubicBezTo>
                <a:close/>
                <a:moveTo>
                  <a:pt x="7296401" y="2321670"/>
                </a:moveTo>
                <a:cubicBezTo>
                  <a:pt x="7265540" y="2321670"/>
                  <a:pt x="7252967" y="2287951"/>
                  <a:pt x="7275827" y="2267377"/>
                </a:cubicBezTo>
                <a:cubicBezTo>
                  <a:pt x="7300401" y="2245089"/>
                  <a:pt x="7334120" y="2273664"/>
                  <a:pt x="7322118" y="2306239"/>
                </a:cubicBezTo>
                <a:cubicBezTo>
                  <a:pt x="7316975" y="2318812"/>
                  <a:pt x="7312403" y="2321670"/>
                  <a:pt x="7296401" y="2321670"/>
                </a:cubicBezTo>
                <a:close/>
                <a:moveTo>
                  <a:pt x="390934" y="2321674"/>
                </a:moveTo>
                <a:cubicBezTo>
                  <a:pt x="370917" y="2321674"/>
                  <a:pt x="368059" y="2319959"/>
                  <a:pt x="362340" y="2303386"/>
                </a:cubicBezTo>
                <a:cubicBezTo>
                  <a:pt x="349768" y="2268524"/>
                  <a:pt x="384643" y="2240521"/>
                  <a:pt x="410948" y="2265095"/>
                </a:cubicBezTo>
                <a:cubicBezTo>
                  <a:pt x="436664" y="2289670"/>
                  <a:pt x="425242" y="2321674"/>
                  <a:pt x="390934" y="2321674"/>
                </a:cubicBezTo>
                <a:close/>
                <a:moveTo>
                  <a:pt x="8753063" y="2321674"/>
                </a:moveTo>
                <a:cubicBezTo>
                  <a:pt x="8718755" y="2321674"/>
                  <a:pt x="8707333" y="2289670"/>
                  <a:pt x="8733049" y="2265095"/>
                </a:cubicBezTo>
                <a:cubicBezTo>
                  <a:pt x="8759354" y="2240521"/>
                  <a:pt x="8794229" y="2268524"/>
                  <a:pt x="8781657" y="2303386"/>
                </a:cubicBezTo>
                <a:cubicBezTo>
                  <a:pt x="8775938" y="2319959"/>
                  <a:pt x="8773080" y="2321674"/>
                  <a:pt x="8753063" y="2321674"/>
                </a:cubicBezTo>
                <a:close/>
                <a:moveTo>
                  <a:pt x="4493468" y="2321814"/>
                </a:moveTo>
                <a:cubicBezTo>
                  <a:pt x="4483181" y="2320957"/>
                  <a:pt x="4473465" y="2317099"/>
                  <a:pt x="4470036" y="2310813"/>
                </a:cubicBezTo>
                <a:cubicBezTo>
                  <a:pt x="4456891" y="2286238"/>
                  <a:pt x="4471179" y="2258806"/>
                  <a:pt x="4496896" y="2258806"/>
                </a:cubicBezTo>
                <a:cubicBezTo>
                  <a:pt x="4520899" y="2258806"/>
                  <a:pt x="4537473" y="2297668"/>
                  <a:pt x="4520328" y="2314813"/>
                </a:cubicBezTo>
                <a:cubicBezTo>
                  <a:pt x="4514613" y="2320528"/>
                  <a:pt x="4503755" y="2322671"/>
                  <a:pt x="4493468" y="2321814"/>
                </a:cubicBezTo>
                <a:close/>
                <a:moveTo>
                  <a:pt x="4650529" y="2321814"/>
                </a:moveTo>
                <a:cubicBezTo>
                  <a:pt x="4640242" y="2322671"/>
                  <a:pt x="4629384" y="2320528"/>
                  <a:pt x="4623669" y="2314813"/>
                </a:cubicBezTo>
                <a:cubicBezTo>
                  <a:pt x="4606524" y="2297668"/>
                  <a:pt x="4623098" y="2258806"/>
                  <a:pt x="4647101" y="2258806"/>
                </a:cubicBezTo>
                <a:cubicBezTo>
                  <a:pt x="4672818" y="2258806"/>
                  <a:pt x="4687106" y="2286238"/>
                  <a:pt x="4673961" y="2310813"/>
                </a:cubicBezTo>
                <a:cubicBezTo>
                  <a:pt x="4670532" y="2317099"/>
                  <a:pt x="4660816" y="2320957"/>
                  <a:pt x="4650529" y="2321814"/>
                </a:cubicBezTo>
                <a:close/>
                <a:moveTo>
                  <a:pt x="2255200" y="2323459"/>
                </a:moveTo>
                <a:cubicBezTo>
                  <a:pt x="2247842" y="2325637"/>
                  <a:pt x="2239162" y="2325387"/>
                  <a:pt x="2229875" y="2321673"/>
                </a:cubicBezTo>
                <a:cubicBezTo>
                  <a:pt x="2210444" y="2314243"/>
                  <a:pt x="2208730" y="2282811"/>
                  <a:pt x="2226446" y="2266237"/>
                </a:cubicBezTo>
                <a:cubicBezTo>
                  <a:pt x="2244163" y="2249664"/>
                  <a:pt x="2251021" y="2249664"/>
                  <a:pt x="2266451" y="2266237"/>
                </a:cubicBezTo>
                <a:cubicBezTo>
                  <a:pt x="2287454" y="2288525"/>
                  <a:pt x="2277275" y="2316922"/>
                  <a:pt x="2255200" y="2323459"/>
                </a:cubicBezTo>
                <a:close/>
                <a:moveTo>
                  <a:pt x="6888797" y="2323459"/>
                </a:moveTo>
                <a:cubicBezTo>
                  <a:pt x="6866722" y="2316922"/>
                  <a:pt x="6856543" y="2288525"/>
                  <a:pt x="6877546" y="2266237"/>
                </a:cubicBezTo>
                <a:cubicBezTo>
                  <a:pt x="6892976" y="2249664"/>
                  <a:pt x="6899834" y="2249664"/>
                  <a:pt x="6917551" y="2266237"/>
                </a:cubicBezTo>
                <a:cubicBezTo>
                  <a:pt x="6935267" y="2282811"/>
                  <a:pt x="6933553" y="2314243"/>
                  <a:pt x="6914122" y="2321673"/>
                </a:cubicBezTo>
                <a:cubicBezTo>
                  <a:pt x="6904835" y="2325387"/>
                  <a:pt x="6896155" y="2325637"/>
                  <a:pt x="6888797" y="2323459"/>
                </a:cubicBezTo>
                <a:close/>
                <a:moveTo>
                  <a:pt x="1197969" y="2324725"/>
                </a:moveTo>
                <a:cubicBezTo>
                  <a:pt x="1189485" y="2326743"/>
                  <a:pt x="1179413" y="2326100"/>
                  <a:pt x="1168554" y="2321671"/>
                </a:cubicBezTo>
                <a:cubicBezTo>
                  <a:pt x="1153123" y="2315384"/>
                  <a:pt x="1147408" y="2288524"/>
                  <a:pt x="1158267" y="2271950"/>
                </a:cubicBezTo>
                <a:cubicBezTo>
                  <a:pt x="1170840" y="2251948"/>
                  <a:pt x="1192557" y="2249090"/>
                  <a:pt x="1209702" y="2265092"/>
                </a:cubicBezTo>
                <a:cubicBezTo>
                  <a:pt x="1234562" y="2288666"/>
                  <a:pt x="1223418" y="2318670"/>
                  <a:pt x="1197969" y="2324725"/>
                </a:cubicBezTo>
                <a:close/>
                <a:moveTo>
                  <a:pt x="7946028" y="2324725"/>
                </a:moveTo>
                <a:cubicBezTo>
                  <a:pt x="7920579" y="2318670"/>
                  <a:pt x="7909435" y="2288666"/>
                  <a:pt x="7934295" y="2265092"/>
                </a:cubicBezTo>
                <a:cubicBezTo>
                  <a:pt x="7951440" y="2249090"/>
                  <a:pt x="7973157" y="2251948"/>
                  <a:pt x="7985730" y="2271950"/>
                </a:cubicBezTo>
                <a:cubicBezTo>
                  <a:pt x="7996589" y="2288524"/>
                  <a:pt x="7990874" y="2315384"/>
                  <a:pt x="7975443" y="2321671"/>
                </a:cubicBezTo>
                <a:cubicBezTo>
                  <a:pt x="7964584" y="2326100"/>
                  <a:pt x="7954512" y="2326743"/>
                  <a:pt x="7946028" y="2324725"/>
                </a:cubicBezTo>
                <a:close/>
                <a:moveTo>
                  <a:pt x="3576598" y="2326101"/>
                </a:moveTo>
                <a:cubicBezTo>
                  <a:pt x="3568668" y="2327386"/>
                  <a:pt x="3559953" y="2326529"/>
                  <a:pt x="3551380" y="2323386"/>
                </a:cubicBezTo>
                <a:cubicBezTo>
                  <a:pt x="3538807" y="2318243"/>
                  <a:pt x="3534235" y="2309670"/>
                  <a:pt x="3534235" y="2289668"/>
                </a:cubicBezTo>
                <a:cubicBezTo>
                  <a:pt x="3534235" y="2254235"/>
                  <a:pt x="3574811" y="2239947"/>
                  <a:pt x="3596528" y="2267951"/>
                </a:cubicBezTo>
                <a:cubicBezTo>
                  <a:pt x="3611387" y="2286810"/>
                  <a:pt x="3611959" y="2301098"/>
                  <a:pt x="3597100" y="2315957"/>
                </a:cubicBezTo>
                <a:cubicBezTo>
                  <a:pt x="3591671" y="2321386"/>
                  <a:pt x="3584527" y="2324815"/>
                  <a:pt x="3576598" y="2326101"/>
                </a:cubicBezTo>
                <a:close/>
                <a:moveTo>
                  <a:pt x="5567399" y="2326101"/>
                </a:moveTo>
                <a:cubicBezTo>
                  <a:pt x="5559470" y="2324815"/>
                  <a:pt x="5552326" y="2321386"/>
                  <a:pt x="5546897" y="2315957"/>
                </a:cubicBezTo>
                <a:cubicBezTo>
                  <a:pt x="5532038" y="2301098"/>
                  <a:pt x="5532610" y="2286810"/>
                  <a:pt x="5547469" y="2267951"/>
                </a:cubicBezTo>
                <a:cubicBezTo>
                  <a:pt x="5569186" y="2239947"/>
                  <a:pt x="5609762" y="2254235"/>
                  <a:pt x="5609762" y="2289668"/>
                </a:cubicBezTo>
                <a:cubicBezTo>
                  <a:pt x="5609762" y="2309670"/>
                  <a:pt x="5605190" y="2318243"/>
                  <a:pt x="5592617" y="2323386"/>
                </a:cubicBezTo>
                <a:cubicBezTo>
                  <a:pt x="5584044" y="2326529"/>
                  <a:pt x="5575329" y="2327386"/>
                  <a:pt x="5567399" y="2326101"/>
                </a:cubicBezTo>
                <a:close/>
                <a:moveTo>
                  <a:pt x="2639656" y="2326743"/>
                </a:moveTo>
                <a:cubicBezTo>
                  <a:pt x="2634870" y="2326386"/>
                  <a:pt x="2630155" y="2323671"/>
                  <a:pt x="2622439" y="2318242"/>
                </a:cubicBezTo>
                <a:cubicBezTo>
                  <a:pt x="2605866" y="2306812"/>
                  <a:pt x="2605866" y="2281666"/>
                  <a:pt x="2623011" y="2265664"/>
                </a:cubicBezTo>
                <a:cubicBezTo>
                  <a:pt x="2640156" y="2249662"/>
                  <a:pt x="2650443" y="2249662"/>
                  <a:pt x="2665873" y="2266236"/>
                </a:cubicBezTo>
                <a:cubicBezTo>
                  <a:pt x="2685304" y="2286810"/>
                  <a:pt x="2681875" y="2307955"/>
                  <a:pt x="2657301" y="2321100"/>
                </a:cubicBezTo>
                <a:cubicBezTo>
                  <a:pt x="2649300" y="2325100"/>
                  <a:pt x="2644443" y="2327100"/>
                  <a:pt x="2639656" y="2326743"/>
                </a:cubicBezTo>
                <a:close/>
                <a:moveTo>
                  <a:pt x="6504341" y="2326743"/>
                </a:moveTo>
                <a:cubicBezTo>
                  <a:pt x="6499554" y="2327100"/>
                  <a:pt x="6494697" y="2325100"/>
                  <a:pt x="6486696" y="2321100"/>
                </a:cubicBezTo>
                <a:cubicBezTo>
                  <a:pt x="6462122" y="2307955"/>
                  <a:pt x="6458693" y="2286810"/>
                  <a:pt x="6478124" y="2266236"/>
                </a:cubicBezTo>
                <a:cubicBezTo>
                  <a:pt x="6493554" y="2249662"/>
                  <a:pt x="6503841" y="2249662"/>
                  <a:pt x="6520986" y="2265664"/>
                </a:cubicBezTo>
                <a:cubicBezTo>
                  <a:pt x="6538131" y="2281666"/>
                  <a:pt x="6538131" y="2306812"/>
                  <a:pt x="6521558" y="2318242"/>
                </a:cubicBezTo>
                <a:cubicBezTo>
                  <a:pt x="6513842" y="2323671"/>
                  <a:pt x="6509127" y="2326386"/>
                  <a:pt x="6504341" y="2326743"/>
                </a:cubicBezTo>
                <a:close/>
                <a:moveTo>
                  <a:pt x="658570" y="2327386"/>
                </a:moveTo>
                <a:cubicBezTo>
                  <a:pt x="653419" y="2327386"/>
                  <a:pt x="643694" y="2323385"/>
                  <a:pt x="636848" y="2318242"/>
                </a:cubicBezTo>
                <a:cubicBezTo>
                  <a:pt x="611702" y="2301097"/>
                  <a:pt x="625987" y="2253090"/>
                  <a:pt x="656852" y="2253090"/>
                </a:cubicBezTo>
                <a:cubicBezTo>
                  <a:pt x="672271" y="2253090"/>
                  <a:pt x="692850" y="2276522"/>
                  <a:pt x="692850" y="2294810"/>
                </a:cubicBezTo>
                <a:cubicBezTo>
                  <a:pt x="692850" y="2310241"/>
                  <a:pt x="675128" y="2327386"/>
                  <a:pt x="658570" y="2327386"/>
                </a:cubicBezTo>
                <a:close/>
                <a:moveTo>
                  <a:pt x="789792" y="2327386"/>
                </a:moveTo>
                <a:cubicBezTo>
                  <a:pt x="784646" y="2327386"/>
                  <a:pt x="774935" y="2323385"/>
                  <a:pt x="768076" y="2318242"/>
                </a:cubicBezTo>
                <a:cubicBezTo>
                  <a:pt x="742925" y="2301097"/>
                  <a:pt x="761788" y="2253090"/>
                  <a:pt x="793793" y="2253090"/>
                </a:cubicBezTo>
                <a:cubicBezTo>
                  <a:pt x="808083" y="2253090"/>
                  <a:pt x="824080" y="2275951"/>
                  <a:pt x="824080" y="2295382"/>
                </a:cubicBezTo>
                <a:cubicBezTo>
                  <a:pt x="824080" y="2310241"/>
                  <a:pt x="805793" y="2327386"/>
                  <a:pt x="789792" y="2327386"/>
                </a:cubicBezTo>
                <a:close/>
                <a:moveTo>
                  <a:pt x="8354205" y="2327386"/>
                </a:moveTo>
                <a:cubicBezTo>
                  <a:pt x="8338204" y="2327386"/>
                  <a:pt x="8319917" y="2310241"/>
                  <a:pt x="8319917" y="2295382"/>
                </a:cubicBezTo>
                <a:cubicBezTo>
                  <a:pt x="8319917" y="2275951"/>
                  <a:pt x="8335914" y="2253090"/>
                  <a:pt x="8350204" y="2253090"/>
                </a:cubicBezTo>
                <a:cubicBezTo>
                  <a:pt x="8382209" y="2253090"/>
                  <a:pt x="8401072" y="2301097"/>
                  <a:pt x="8375921" y="2318242"/>
                </a:cubicBezTo>
                <a:cubicBezTo>
                  <a:pt x="8369062" y="2323385"/>
                  <a:pt x="8359351" y="2327386"/>
                  <a:pt x="8354205" y="2327386"/>
                </a:cubicBezTo>
                <a:close/>
                <a:moveTo>
                  <a:pt x="8485427" y="2327386"/>
                </a:moveTo>
                <a:cubicBezTo>
                  <a:pt x="8468869" y="2327386"/>
                  <a:pt x="8451147" y="2310241"/>
                  <a:pt x="8451147" y="2294810"/>
                </a:cubicBezTo>
                <a:cubicBezTo>
                  <a:pt x="8451147" y="2276522"/>
                  <a:pt x="8471726" y="2253090"/>
                  <a:pt x="8487145" y="2253090"/>
                </a:cubicBezTo>
                <a:cubicBezTo>
                  <a:pt x="8518010" y="2253090"/>
                  <a:pt x="8532295" y="2301097"/>
                  <a:pt x="8507149" y="2318242"/>
                </a:cubicBezTo>
                <a:cubicBezTo>
                  <a:pt x="8500303" y="2323385"/>
                  <a:pt x="8490578" y="2327386"/>
                  <a:pt x="8485427" y="2327386"/>
                </a:cubicBezTo>
                <a:close/>
                <a:moveTo>
                  <a:pt x="2908200" y="2332884"/>
                </a:moveTo>
                <a:cubicBezTo>
                  <a:pt x="2897770" y="2333098"/>
                  <a:pt x="2887483" y="2328812"/>
                  <a:pt x="2879196" y="2319954"/>
                </a:cubicBezTo>
                <a:cubicBezTo>
                  <a:pt x="2841477" y="2279949"/>
                  <a:pt x="2898056" y="2226799"/>
                  <a:pt x="2938061" y="2264518"/>
                </a:cubicBezTo>
                <a:cubicBezTo>
                  <a:pt x="2956349" y="2281663"/>
                  <a:pt x="2956349" y="2301094"/>
                  <a:pt x="2938061" y="2318811"/>
                </a:cubicBezTo>
                <a:cubicBezTo>
                  <a:pt x="2929203" y="2327955"/>
                  <a:pt x="2918630" y="2332670"/>
                  <a:pt x="2908200" y="2332884"/>
                </a:cubicBezTo>
                <a:close/>
                <a:moveTo>
                  <a:pt x="6235797" y="2332884"/>
                </a:moveTo>
                <a:cubicBezTo>
                  <a:pt x="6225367" y="2332670"/>
                  <a:pt x="6214794" y="2327955"/>
                  <a:pt x="6205936" y="2318811"/>
                </a:cubicBezTo>
                <a:cubicBezTo>
                  <a:pt x="6187648" y="2301094"/>
                  <a:pt x="6187648" y="2281663"/>
                  <a:pt x="6205936" y="2264518"/>
                </a:cubicBezTo>
                <a:cubicBezTo>
                  <a:pt x="6245941" y="2226799"/>
                  <a:pt x="6302520" y="2279949"/>
                  <a:pt x="6264801" y="2319954"/>
                </a:cubicBezTo>
                <a:cubicBezTo>
                  <a:pt x="6256514" y="2328812"/>
                  <a:pt x="6246227" y="2333098"/>
                  <a:pt x="6235797" y="2332884"/>
                </a:cubicBezTo>
                <a:close/>
                <a:moveTo>
                  <a:pt x="3166353" y="2337159"/>
                </a:moveTo>
                <a:cubicBezTo>
                  <a:pt x="3160067" y="2335847"/>
                  <a:pt x="3153816" y="2332811"/>
                  <a:pt x="3147958" y="2327953"/>
                </a:cubicBezTo>
                <a:cubicBezTo>
                  <a:pt x="3119383" y="2303950"/>
                  <a:pt x="3119954" y="2274803"/>
                  <a:pt x="3149101" y="2255372"/>
                </a:cubicBezTo>
                <a:cubicBezTo>
                  <a:pt x="3184534" y="2232512"/>
                  <a:pt x="3230254" y="2267374"/>
                  <a:pt x="3214252" y="2305093"/>
                </a:cubicBezTo>
                <a:cubicBezTo>
                  <a:pt x="3204393" y="2329524"/>
                  <a:pt x="3185212" y="2341097"/>
                  <a:pt x="3166353" y="2337159"/>
                </a:cubicBezTo>
                <a:close/>
                <a:moveTo>
                  <a:pt x="5977644" y="2337159"/>
                </a:moveTo>
                <a:cubicBezTo>
                  <a:pt x="5958785" y="2341097"/>
                  <a:pt x="5939604" y="2329524"/>
                  <a:pt x="5929745" y="2305093"/>
                </a:cubicBezTo>
                <a:cubicBezTo>
                  <a:pt x="5913743" y="2267374"/>
                  <a:pt x="5959463" y="2232512"/>
                  <a:pt x="5994896" y="2255372"/>
                </a:cubicBezTo>
                <a:cubicBezTo>
                  <a:pt x="6024043" y="2274803"/>
                  <a:pt x="6024614" y="2303950"/>
                  <a:pt x="5996039" y="2327953"/>
                </a:cubicBezTo>
                <a:cubicBezTo>
                  <a:pt x="5990181" y="2332811"/>
                  <a:pt x="5983930" y="2335847"/>
                  <a:pt x="5977644" y="2337159"/>
                </a:cubicBezTo>
                <a:close/>
                <a:moveTo>
                  <a:pt x="125263" y="2337668"/>
                </a:moveTo>
                <a:cubicBezTo>
                  <a:pt x="117757" y="2336525"/>
                  <a:pt x="109893" y="2331096"/>
                  <a:pt x="99886" y="2321095"/>
                </a:cubicBezTo>
                <a:cubicBezTo>
                  <a:pt x="79870" y="2301664"/>
                  <a:pt x="78726" y="2293663"/>
                  <a:pt x="90736" y="2270231"/>
                </a:cubicBezTo>
                <a:cubicBezTo>
                  <a:pt x="106748" y="2238799"/>
                  <a:pt x="155358" y="2242799"/>
                  <a:pt x="167368" y="2275946"/>
                </a:cubicBezTo>
                <a:cubicBezTo>
                  <a:pt x="174231" y="2296520"/>
                  <a:pt x="169083" y="2312522"/>
                  <a:pt x="148495" y="2328524"/>
                </a:cubicBezTo>
                <a:cubicBezTo>
                  <a:pt x="139918" y="2335668"/>
                  <a:pt x="132769" y="2338811"/>
                  <a:pt x="125263" y="2337668"/>
                </a:cubicBezTo>
                <a:close/>
                <a:moveTo>
                  <a:pt x="9018734" y="2337668"/>
                </a:moveTo>
                <a:cubicBezTo>
                  <a:pt x="9011228" y="2338811"/>
                  <a:pt x="9004079" y="2335668"/>
                  <a:pt x="8995502" y="2328524"/>
                </a:cubicBezTo>
                <a:cubicBezTo>
                  <a:pt x="8974914" y="2312522"/>
                  <a:pt x="8969766" y="2296520"/>
                  <a:pt x="8976629" y="2275946"/>
                </a:cubicBezTo>
                <a:cubicBezTo>
                  <a:pt x="8988639" y="2242799"/>
                  <a:pt x="9037249" y="2238799"/>
                  <a:pt x="9053261" y="2270231"/>
                </a:cubicBezTo>
                <a:cubicBezTo>
                  <a:pt x="9065271" y="2293663"/>
                  <a:pt x="9064127" y="2301664"/>
                  <a:pt x="9044111" y="2321095"/>
                </a:cubicBezTo>
                <a:cubicBezTo>
                  <a:pt x="9034104" y="2331096"/>
                  <a:pt x="9026240" y="2336525"/>
                  <a:pt x="9018734" y="2337668"/>
                </a:cubicBezTo>
                <a:close/>
                <a:moveTo>
                  <a:pt x="1457478" y="2337766"/>
                </a:moveTo>
                <a:cubicBezTo>
                  <a:pt x="1446816" y="2339418"/>
                  <a:pt x="1435171" y="2336953"/>
                  <a:pt x="1424170" y="2328524"/>
                </a:cubicBezTo>
                <a:cubicBezTo>
                  <a:pt x="1416740" y="2322809"/>
                  <a:pt x="1409882" y="2309665"/>
                  <a:pt x="1408168" y="2297663"/>
                </a:cubicBezTo>
                <a:cubicBezTo>
                  <a:pt x="1401310" y="2255372"/>
                  <a:pt x="1452745" y="2230798"/>
                  <a:pt x="1483034" y="2261659"/>
                </a:cubicBezTo>
                <a:cubicBezTo>
                  <a:pt x="1512610" y="2290805"/>
                  <a:pt x="1489464" y="2332811"/>
                  <a:pt x="1457478" y="2337766"/>
                </a:cubicBezTo>
                <a:close/>
                <a:moveTo>
                  <a:pt x="7686519" y="2337766"/>
                </a:moveTo>
                <a:cubicBezTo>
                  <a:pt x="7654533" y="2332811"/>
                  <a:pt x="7631387" y="2290805"/>
                  <a:pt x="7660963" y="2261659"/>
                </a:cubicBezTo>
                <a:cubicBezTo>
                  <a:pt x="7691252" y="2230798"/>
                  <a:pt x="7742687" y="2255372"/>
                  <a:pt x="7735829" y="2297663"/>
                </a:cubicBezTo>
                <a:cubicBezTo>
                  <a:pt x="7734115" y="2309665"/>
                  <a:pt x="7727257" y="2322809"/>
                  <a:pt x="7719827" y="2328524"/>
                </a:cubicBezTo>
                <a:cubicBezTo>
                  <a:pt x="7708826" y="2336953"/>
                  <a:pt x="7697181" y="2339418"/>
                  <a:pt x="7686519" y="2337766"/>
                </a:cubicBezTo>
                <a:close/>
                <a:moveTo>
                  <a:pt x="3042296" y="2338239"/>
                </a:moveTo>
                <a:cubicBezTo>
                  <a:pt x="3033723" y="2338667"/>
                  <a:pt x="3025293" y="2335953"/>
                  <a:pt x="3017292" y="2330238"/>
                </a:cubicBezTo>
                <a:cubicBezTo>
                  <a:pt x="3010434" y="2325666"/>
                  <a:pt x="3001862" y="2314808"/>
                  <a:pt x="2998433" y="2305092"/>
                </a:cubicBezTo>
                <a:cubicBezTo>
                  <a:pt x="2977859" y="2256515"/>
                  <a:pt x="3052725" y="2224511"/>
                  <a:pt x="3080157" y="2270231"/>
                </a:cubicBezTo>
                <a:cubicBezTo>
                  <a:pt x="3092159" y="2290805"/>
                  <a:pt x="3087587" y="2311950"/>
                  <a:pt x="3068156" y="2327381"/>
                </a:cubicBezTo>
                <a:cubicBezTo>
                  <a:pt x="3059584" y="2334239"/>
                  <a:pt x="3050868" y="2337811"/>
                  <a:pt x="3042296" y="2338239"/>
                </a:cubicBezTo>
                <a:close/>
                <a:moveTo>
                  <a:pt x="6101701" y="2338239"/>
                </a:moveTo>
                <a:cubicBezTo>
                  <a:pt x="6093129" y="2337811"/>
                  <a:pt x="6084413" y="2334239"/>
                  <a:pt x="6075841" y="2327381"/>
                </a:cubicBezTo>
                <a:cubicBezTo>
                  <a:pt x="6056410" y="2311950"/>
                  <a:pt x="6051838" y="2290805"/>
                  <a:pt x="6063840" y="2270231"/>
                </a:cubicBezTo>
                <a:cubicBezTo>
                  <a:pt x="6091272" y="2224511"/>
                  <a:pt x="6166138" y="2256515"/>
                  <a:pt x="6145564" y="2305092"/>
                </a:cubicBezTo>
                <a:cubicBezTo>
                  <a:pt x="6142135" y="2314808"/>
                  <a:pt x="6133563" y="2325666"/>
                  <a:pt x="6126705" y="2330238"/>
                </a:cubicBezTo>
                <a:cubicBezTo>
                  <a:pt x="6118704" y="2335953"/>
                  <a:pt x="6110274" y="2338667"/>
                  <a:pt x="6101701" y="2338239"/>
                </a:cubicBezTo>
                <a:close/>
                <a:moveTo>
                  <a:pt x="260742" y="2338382"/>
                </a:moveTo>
                <a:cubicBezTo>
                  <a:pt x="250034" y="2338525"/>
                  <a:pt x="239182" y="2333953"/>
                  <a:pt x="228903" y="2324523"/>
                </a:cubicBezTo>
                <a:cubicBezTo>
                  <a:pt x="210020" y="2306235"/>
                  <a:pt x="208880" y="2283375"/>
                  <a:pt x="226048" y="2261658"/>
                </a:cubicBezTo>
                <a:cubicBezTo>
                  <a:pt x="236898" y="2247942"/>
                  <a:pt x="240898" y="2246228"/>
                  <a:pt x="263170" y="2249085"/>
                </a:cubicBezTo>
                <a:cubicBezTo>
                  <a:pt x="294582" y="2252514"/>
                  <a:pt x="299151" y="2257086"/>
                  <a:pt x="303148" y="2286233"/>
                </a:cubicBezTo>
                <a:cubicBezTo>
                  <a:pt x="306004" y="2305664"/>
                  <a:pt x="303719" y="2311379"/>
                  <a:pt x="291726" y="2323952"/>
                </a:cubicBezTo>
                <a:cubicBezTo>
                  <a:pt x="282017" y="2333381"/>
                  <a:pt x="271452" y="2338239"/>
                  <a:pt x="260742" y="2338382"/>
                </a:cubicBezTo>
                <a:close/>
                <a:moveTo>
                  <a:pt x="8883255" y="2338382"/>
                </a:moveTo>
                <a:cubicBezTo>
                  <a:pt x="8872545" y="2338239"/>
                  <a:pt x="8861980" y="2333381"/>
                  <a:pt x="8852271" y="2323952"/>
                </a:cubicBezTo>
                <a:cubicBezTo>
                  <a:pt x="8840278" y="2311379"/>
                  <a:pt x="8837993" y="2305664"/>
                  <a:pt x="8840849" y="2286233"/>
                </a:cubicBezTo>
                <a:cubicBezTo>
                  <a:pt x="8844846" y="2257086"/>
                  <a:pt x="8849415" y="2252514"/>
                  <a:pt x="8880827" y="2249085"/>
                </a:cubicBezTo>
                <a:cubicBezTo>
                  <a:pt x="8903099" y="2246228"/>
                  <a:pt x="8907099" y="2247942"/>
                  <a:pt x="8917949" y="2261658"/>
                </a:cubicBezTo>
                <a:cubicBezTo>
                  <a:pt x="8935117" y="2283375"/>
                  <a:pt x="8933977" y="2306235"/>
                  <a:pt x="8915094" y="2324523"/>
                </a:cubicBezTo>
                <a:cubicBezTo>
                  <a:pt x="8904815" y="2333953"/>
                  <a:pt x="8893963" y="2338525"/>
                  <a:pt x="8883255" y="2338382"/>
                </a:cubicBezTo>
                <a:close/>
                <a:moveTo>
                  <a:pt x="3970231" y="2338808"/>
                </a:moveTo>
                <a:cubicBezTo>
                  <a:pt x="3967373" y="2338808"/>
                  <a:pt x="3956515" y="2333093"/>
                  <a:pt x="3946799" y="2326806"/>
                </a:cubicBezTo>
                <a:cubicBezTo>
                  <a:pt x="3930797" y="2316519"/>
                  <a:pt x="3927939" y="2311376"/>
                  <a:pt x="3927939" y="2293659"/>
                </a:cubicBezTo>
                <a:cubicBezTo>
                  <a:pt x="3927939" y="2251368"/>
                  <a:pt x="3974231" y="2235366"/>
                  <a:pt x="4000520" y="2267942"/>
                </a:cubicBezTo>
                <a:cubicBezTo>
                  <a:pt x="4007378" y="2277086"/>
                  <a:pt x="4013665" y="2287944"/>
                  <a:pt x="4013665" y="2292516"/>
                </a:cubicBezTo>
                <a:cubicBezTo>
                  <a:pt x="4013665" y="2300517"/>
                  <a:pt x="3977660" y="2338808"/>
                  <a:pt x="3970231" y="2338808"/>
                </a:cubicBezTo>
                <a:close/>
                <a:moveTo>
                  <a:pt x="5173766" y="2338808"/>
                </a:moveTo>
                <a:cubicBezTo>
                  <a:pt x="5166337" y="2338808"/>
                  <a:pt x="5130332" y="2300517"/>
                  <a:pt x="5130332" y="2292516"/>
                </a:cubicBezTo>
                <a:cubicBezTo>
                  <a:pt x="5130332" y="2287944"/>
                  <a:pt x="5136619" y="2277086"/>
                  <a:pt x="5143477" y="2267942"/>
                </a:cubicBezTo>
                <a:cubicBezTo>
                  <a:pt x="5169766" y="2235366"/>
                  <a:pt x="5216058" y="2251368"/>
                  <a:pt x="5216058" y="2293659"/>
                </a:cubicBezTo>
                <a:cubicBezTo>
                  <a:pt x="5216058" y="2311376"/>
                  <a:pt x="5213200" y="2316519"/>
                  <a:pt x="5197198" y="2326806"/>
                </a:cubicBezTo>
                <a:cubicBezTo>
                  <a:pt x="5187482" y="2333093"/>
                  <a:pt x="5176624" y="2338808"/>
                  <a:pt x="5173766" y="2338808"/>
                </a:cubicBezTo>
                <a:close/>
                <a:moveTo>
                  <a:pt x="1978118" y="2338883"/>
                </a:moveTo>
                <a:cubicBezTo>
                  <a:pt x="1966973" y="2338954"/>
                  <a:pt x="1956543" y="2333953"/>
                  <a:pt x="1948542" y="2323952"/>
                </a:cubicBezTo>
                <a:cubicBezTo>
                  <a:pt x="1934826" y="2306807"/>
                  <a:pt x="1933112" y="2277661"/>
                  <a:pt x="1943970" y="2262230"/>
                </a:cubicBezTo>
                <a:cubicBezTo>
                  <a:pt x="1947971" y="2257087"/>
                  <a:pt x="1961687" y="2250800"/>
                  <a:pt x="1974831" y="2249086"/>
                </a:cubicBezTo>
                <a:cubicBezTo>
                  <a:pt x="1995405" y="2246228"/>
                  <a:pt x="2000549" y="2247943"/>
                  <a:pt x="2013122" y="2261659"/>
                </a:cubicBezTo>
                <a:cubicBezTo>
                  <a:pt x="2032553" y="2282804"/>
                  <a:pt x="2031981" y="2303950"/>
                  <a:pt x="2011979" y="2323381"/>
                </a:cubicBezTo>
                <a:cubicBezTo>
                  <a:pt x="2001121" y="2333668"/>
                  <a:pt x="1989262" y="2338811"/>
                  <a:pt x="1978118" y="2338883"/>
                </a:cubicBezTo>
                <a:close/>
                <a:moveTo>
                  <a:pt x="7165879" y="2338883"/>
                </a:moveTo>
                <a:cubicBezTo>
                  <a:pt x="7154735" y="2338811"/>
                  <a:pt x="7142876" y="2333668"/>
                  <a:pt x="7132018" y="2323381"/>
                </a:cubicBezTo>
                <a:cubicBezTo>
                  <a:pt x="7112016" y="2303950"/>
                  <a:pt x="7111444" y="2282804"/>
                  <a:pt x="7130875" y="2261659"/>
                </a:cubicBezTo>
                <a:cubicBezTo>
                  <a:pt x="7143448" y="2247943"/>
                  <a:pt x="7148592" y="2246228"/>
                  <a:pt x="7169166" y="2249086"/>
                </a:cubicBezTo>
                <a:cubicBezTo>
                  <a:pt x="7182310" y="2250800"/>
                  <a:pt x="7196026" y="2257087"/>
                  <a:pt x="7200027" y="2262230"/>
                </a:cubicBezTo>
                <a:cubicBezTo>
                  <a:pt x="7210885" y="2277661"/>
                  <a:pt x="7209171" y="2306807"/>
                  <a:pt x="7195455" y="2323952"/>
                </a:cubicBezTo>
                <a:cubicBezTo>
                  <a:pt x="7187454" y="2333953"/>
                  <a:pt x="7177024" y="2338954"/>
                  <a:pt x="7165879" y="2338883"/>
                </a:cubicBezTo>
                <a:close/>
                <a:moveTo>
                  <a:pt x="2113428" y="2339025"/>
                </a:moveTo>
                <a:cubicBezTo>
                  <a:pt x="2102356" y="2338953"/>
                  <a:pt x="2091211" y="2333953"/>
                  <a:pt x="2082067" y="2323952"/>
                </a:cubicBezTo>
                <a:cubicBezTo>
                  <a:pt x="2062636" y="2302806"/>
                  <a:pt x="2059779" y="2290233"/>
                  <a:pt x="2071209" y="2270231"/>
                </a:cubicBezTo>
                <a:cubicBezTo>
                  <a:pt x="2089497" y="2239941"/>
                  <a:pt x="2140360" y="2239941"/>
                  <a:pt x="2155219" y="2271374"/>
                </a:cubicBezTo>
                <a:cubicBezTo>
                  <a:pt x="2164935" y="2291948"/>
                  <a:pt x="2162649" y="2305092"/>
                  <a:pt x="2144361" y="2324523"/>
                </a:cubicBezTo>
                <a:cubicBezTo>
                  <a:pt x="2135503" y="2334238"/>
                  <a:pt x="2124501" y="2339096"/>
                  <a:pt x="2113428" y="2339025"/>
                </a:cubicBezTo>
                <a:close/>
                <a:moveTo>
                  <a:pt x="7030569" y="2339025"/>
                </a:moveTo>
                <a:cubicBezTo>
                  <a:pt x="7019496" y="2339096"/>
                  <a:pt x="7008494" y="2334238"/>
                  <a:pt x="6999636" y="2324523"/>
                </a:cubicBezTo>
                <a:cubicBezTo>
                  <a:pt x="6981348" y="2305092"/>
                  <a:pt x="6979062" y="2291948"/>
                  <a:pt x="6988778" y="2271374"/>
                </a:cubicBezTo>
                <a:cubicBezTo>
                  <a:pt x="7003637" y="2239941"/>
                  <a:pt x="7054500" y="2239941"/>
                  <a:pt x="7072788" y="2270231"/>
                </a:cubicBezTo>
                <a:cubicBezTo>
                  <a:pt x="7084218" y="2290233"/>
                  <a:pt x="7081361" y="2302806"/>
                  <a:pt x="7061930" y="2323952"/>
                </a:cubicBezTo>
                <a:cubicBezTo>
                  <a:pt x="7052786" y="2333953"/>
                  <a:pt x="7041641" y="2338953"/>
                  <a:pt x="7030569" y="2339025"/>
                </a:cubicBezTo>
                <a:close/>
                <a:moveTo>
                  <a:pt x="2646874" y="2433569"/>
                </a:moveTo>
                <a:cubicBezTo>
                  <a:pt x="2643588" y="2435283"/>
                  <a:pt x="2639588" y="2435140"/>
                  <a:pt x="2636730" y="2432283"/>
                </a:cubicBezTo>
                <a:cubicBezTo>
                  <a:pt x="2628729" y="2424282"/>
                  <a:pt x="2632729" y="2412281"/>
                  <a:pt x="2643016" y="2413995"/>
                </a:cubicBezTo>
                <a:cubicBezTo>
                  <a:pt x="2648160" y="2415138"/>
                  <a:pt x="2652732" y="2419710"/>
                  <a:pt x="2652732" y="2423711"/>
                </a:cubicBezTo>
                <a:cubicBezTo>
                  <a:pt x="2652732" y="2428283"/>
                  <a:pt x="2650160" y="2431854"/>
                  <a:pt x="2646874" y="2433569"/>
                </a:cubicBezTo>
                <a:close/>
                <a:moveTo>
                  <a:pt x="6497123" y="2433569"/>
                </a:moveTo>
                <a:cubicBezTo>
                  <a:pt x="6493837" y="2431854"/>
                  <a:pt x="6491265" y="2428283"/>
                  <a:pt x="6491265" y="2423711"/>
                </a:cubicBezTo>
                <a:cubicBezTo>
                  <a:pt x="6491265" y="2419710"/>
                  <a:pt x="6495837" y="2415138"/>
                  <a:pt x="6500981" y="2413995"/>
                </a:cubicBezTo>
                <a:cubicBezTo>
                  <a:pt x="6511268" y="2412281"/>
                  <a:pt x="6515268" y="2424282"/>
                  <a:pt x="6507267" y="2432283"/>
                </a:cubicBezTo>
                <a:cubicBezTo>
                  <a:pt x="6504409" y="2435140"/>
                  <a:pt x="6500409" y="2435283"/>
                  <a:pt x="6497123" y="2433569"/>
                </a:cubicBezTo>
                <a:close/>
                <a:moveTo>
                  <a:pt x="260891" y="2435070"/>
                </a:moveTo>
                <a:cubicBezTo>
                  <a:pt x="258464" y="2436427"/>
                  <a:pt x="255180" y="2435427"/>
                  <a:pt x="251753" y="2431713"/>
                </a:cubicBezTo>
                <a:cubicBezTo>
                  <a:pt x="244328" y="2424855"/>
                  <a:pt x="247755" y="2412853"/>
                  <a:pt x="256322" y="2412853"/>
                </a:cubicBezTo>
                <a:cubicBezTo>
                  <a:pt x="260891" y="2412853"/>
                  <a:pt x="264888" y="2417997"/>
                  <a:pt x="264888" y="2424283"/>
                </a:cubicBezTo>
                <a:cubicBezTo>
                  <a:pt x="264888" y="2429998"/>
                  <a:pt x="263319" y="2433712"/>
                  <a:pt x="260891" y="2435070"/>
                </a:cubicBezTo>
                <a:close/>
                <a:moveTo>
                  <a:pt x="8883106" y="2435070"/>
                </a:moveTo>
                <a:cubicBezTo>
                  <a:pt x="8880678" y="2433712"/>
                  <a:pt x="8879109" y="2429998"/>
                  <a:pt x="8879109" y="2424283"/>
                </a:cubicBezTo>
                <a:cubicBezTo>
                  <a:pt x="8879109" y="2417997"/>
                  <a:pt x="8883106" y="2412853"/>
                  <a:pt x="8887675" y="2412853"/>
                </a:cubicBezTo>
                <a:cubicBezTo>
                  <a:pt x="8896242" y="2412853"/>
                  <a:pt x="8899669" y="2424855"/>
                  <a:pt x="8892244" y="2431713"/>
                </a:cubicBezTo>
                <a:cubicBezTo>
                  <a:pt x="8888817" y="2435427"/>
                  <a:pt x="8885533" y="2436427"/>
                  <a:pt x="8883106" y="2435070"/>
                </a:cubicBezTo>
                <a:close/>
                <a:moveTo>
                  <a:pt x="2514136" y="2439499"/>
                </a:moveTo>
                <a:cubicBezTo>
                  <a:pt x="2510064" y="2440142"/>
                  <a:pt x="2505492" y="2437427"/>
                  <a:pt x="2502063" y="2431141"/>
                </a:cubicBezTo>
                <a:cubicBezTo>
                  <a:pt x="2497491" y="2422569"/>
                  <a:pt x="2498062" y="2417997"/>
                  <a:pt x="2504920" y="2412282"/>
                </a:cubicBezTo>
                <a:cubicBezTo>
                  <a:pt x="2515207" y="2403709"/>
                  <a:pt x="2526637" y="2412282"/>
                  <a:pt x="2523208" y="2427712"/>
                </a:cubicBezTo>
                <a:cubicBezTo>
                  <a:pt x="2521780" y="2434856"/>
                  <a:pt x="2518208" y="2438856"/>
                  <a:pt x="2514136" y="2439499"/>
                </a:cubicBezTo>
                <a:close/>
                <a:moveTo>
                  <a:pt x="6629861" y="2439499"/>
                </a:moveTo>
                <a:cubicBezTo>
                  <a:pt x="6625789" y="2438856"/>
                  <a:pt x="6622217" y="2434856"/>
                  <a:pt x="6620789" y="2427712"/>
                </a:cubicBezTo>
                <a:cubicBezTo>
                  <a:pt x="6617360" y="2412282"/>
                  <a:pt x="6628790" y="2403709"/>
                  <a:pt x="6639077" y="2412282"/>
                </a:cubicBezTo>
                <a:cubicBezTo>
                  <a:pt x="6645935" y="2417997"/>
                  <a:pt x="6646506" y="2422569"/>
                  <a:pt x="6641934" y="2431141"/>
                </a:cubicBezTo>
                <a:cubicBezTo>
                  <a:pt x="6638505" y="2437427"/>
                  <a:pt x="6633933" y="2440142"/>
                  <a:pt x="6629861" y="2439499"/>
                </a:cubicBezTo>
                <a:close/>
                <a:moveTo>
                  <a:pt x="657430" y="2440285"/>
                </a:moveTo>
                <a:cubicBezTo>
                  <a:pt x="643132" y="2442000"/>
                  <a:pt x="641419" y="2440285"/>
                  <a:pt x="641419" y="2424283"/>
                </a:cubicBezTo>
                <a:cubicBezTo>
                  <a:pt x="641419" y="2408281"/>
                  <a:pt x="643132" y="2406567"/>
                  <a:pt x="657430" y="2408281"/>
                </a:cubicBezTo>
                <a:cubicBezTo>
                  <a:pt x="669412" y="2409424"/>
                  <a:pt x="672847" y="2412853"/>
                  <a:pt x="672847" y="2424283"/>
                </a:cubicBezTo>
                <a:cubicBezTo>
                  <a:pt x="672847" y="2435713"/>
                  <a:pt x="669412" y="2439142"/>
                  <a:pt x="657430" y="2440285"/>
                </a:cubicBezTo>
                <a:close/>
                <a:moveTo>
                  <a:pt x="8486567" y="2440285"/>
                </a:moveTo>
                <a:cubicBezTo>
                  <a:pt x="8474585" y="2439142"/>
                  <a:pt x="8471150" y="2435713"/>
                  <a:pt x="8471150" y="2424283"/>
                </a:cubicBezTo>
                <a:cubicBezTo>
                  <a:pt x="8471150" y="2412853"/>
                  <a:pt x="8474585" y="2409424"/>
                  <a:pt x="8486567" y="2408281"/>
                </a:cubicBezTo>
                <a:cubicBezTo>
                  <a:pt x="8500865" y="2406567"/>
                  <a:pt x="8502578" y="2408281"/>
                  <a:pt x="8502578" y="2424283"/>
                </a:cubicBezTo>
                <a:cubicBezTo>
                  <a:pt x="8502578" y="2440285"/>
                  <a:pt x="8500865" y="2442000"/>
                  <a:pt x="8486567" y="2440285"/>
                </a:cubicBezTo>
                <a:close/>
                <a:moveTo>
                  <a:pt x="129054" y="2440286"/>
                </a:moveTo>
                <a:cubicBezTo>
                  <a:pt x="121618" y="2441429"/>
                  <a:pt x="114756" y="2438571"/>
                  <a:pt x="113041" y="2433428"/>
                </a:cubicBezTo>
                <a:cubicBezTo>
                  <a:pt x="107322" y="2418569"/>
                  <a:pt x="115328" y="2405996"/>
                  <a:pt x="129054" y="2408282"/>
                </a:cubicBezTo>
                <a:cubicBezTo>
                  <a:pt x="138776" y="2409425"/>
                  <a:pt x="142207" y="2413997"/>
                  <a:pt x="142207" y="2424284"/>
                </a:cubicBezTo>
                <a:cubicBezTo>
                  <a:pt x="142207" y="2434571"/>
                  <a:pt x="138776" y="2439143"/>
                  <a:pt x="129054" y="2440286"/>
                </a:cubicBezTo>
                <a:close/>
                <a:moveTo>
                  <a:pt x="790940" y="2440286"/>
                </a:moveTo>
                <a:cubicBezTo>
                  <a:pt x="783510" y="2441429"/>
                  <a:pt x="776653" y="2438571"/>
                  <a:pt x="774940" y="2433428"/>
                </a:cubicBezTo>
                <a:cubicBezTo>
                  <a:pt x="769225" y="2418569"/>
                  <a:pt x="777224" y="2405996"/>
                  <a:pt x="790940" y="2408282"/>
                </a:cubicBezTo>
                <a:cubicBezTo>
                  <a:pt x="800661" y="2409425"/>
                  <a:pt x="804084" y="2413997"/>
                  <a:pt x="804084" y="2424284"/>
                </a:cubicBezTo>
                <a:cubicBezTo>
                  <a:pt x="804084" y="2434571"/>
                  <a:pt x="800661" y="2439143"/>
                  <a:pt x="790940" y="2440286"/>
                </a:cubicBezTo>
                <a:close/>
                <a:moveTo>
                  <a:pt x="1190272" y="2440286"/>
                </a:moveTo>
                <a:cubicBezTo>
                  <a:pt x="1182842" y="2441429"/>
                  <a:pt x="1175984" y="2438571"/>
                  <a:pt x="1174270" y="2433428"/>
                </a:cubicBezTo>
                <a:cubicBezTo>
                  <a:pt x="1168555" y="2418569"/>
                  <a:pt x="1176556" y="2405996"/>
                  <a:pt x="1190272" y="2408282"/>
                </a:cubicBezTo>
                <a:cubicBezTo>
                  <a:pt x="1199987" y="2409425"/>
                  <a:pt x="1203416" y="2413997"/>
                  <a:pt x="1203416" y="2424284"/>
                </a:cubicBezTo>
                <a:cubicBezTo>
                  <a:pt x="1203416" y="2434571"/>
                  <a:pt x="1199987" y="2439143"/>
                  <a:pt x="1190272" y="2440286"/>
                </a:cubicBezTo>
                <a:close/>
                <a:moveTo>
                  <a:pt x="7953725" y="2440286"/>
                </a:moveTo>
                <a:cubicBezTo>
                  <a:pt x="7944010" y="2439143"/>
                  <a:pt x="7940581" y="2434571"/>
                  <a:pt x="7940581" y="2424284"/>
                </a:cubicBezTo>
                <a:cubicBezTo>
                  <a:pt x="7940581" y="2413997"/>
                  <a:pt x="7944010" y="2409425"/>
                  <a:pt x="7953725" y="2408282"/>
                </a:cubicBezTo>
                <a:cubicBezTo>
                  <a:pt x="7967441" y="2405996"/>
                  <a:pt x="7975442" y="2418569"/>
                  <a:pt x="7969727" y="2433428"/>
                </a:cubicBezTo>
                <a:cubicBezTo>
                  <a:pt x="7968013" y="2438571"/>
                  <a:pt x="7961155" y="2441429"/>
                  <a:pt x="7953725" y="2440286"/>
                </a:cubicBezTo>
                <a:close/>
                <a:moveTo>
                  <a:pt x="8353057" y="2440286"/>
                </a:moveTo>
                <a:cubicBezTo>
                  <a:pt x="8343336" y="2439143"/>
                  <a:pt x="8339913" y="2434571"/>
                  <a:pt x="8339913" y="2424284"/>
                </a:cubicBezTo>
                <a:cubicBezTo>
                  <a:pt x="8339913" y="2413997"/>
                  <a:pt x="8343336" y="2409425"/>
                  <a:pt x="8353057" y="2408282"/>
                </a:cubicBezTo>
                <a:cubicBezTo>
                  <a:pt x="8366773" y="2405996"/>
                  <a:pt x="8374772" y="2418569"/>
                  <a:pt x="8369057" y="2433428"/>
                </a:cubicBezTo>
                <a:cubicBezTo>
                  <a:pt x="8367344" y="2438571"/>
                  <a:pt x="8360487" y="2441429"/>
                  <a:pt x="8353057" y="2440286"/>
                </a:cubicBezTo>
                <a:close/>
                <a:moveTo>
                  <a:pt x="9014943" y="2440286"/>
                </a:moveTo>
                <a:cubicBezTo>
                  <a:pt x="9005221" y="2439143"/>
                  <a:pt x="9001790" y="2434571"/>
                  <a:pt x="9001790" y="2424284"/>
                </a:cubicBezTo>
                <a:cubicBezTo>
                  <a:pt x="9001790" y="2413997"/>
                  <a:pt x="9005221" y="2409425"/>
                  <a:pt x="9014943" y="2408282"/>
                </a:cubicBezTo>
                <a:cubicBezTo>
                  <a:pt x="9028669" y="2405996"/>
                  <a:pt x="9036675" y="2418569"/>
                  <a:pt x="9030956" y="2433428"/>
                </a:cubicBezTo>
                <a:cubicBezTo>
                  <a:pt x="9029241" y="2438571"/>
                  <a:pt x="9022379" y="2441429"/>
                  <a:pt x="9014943" y="2440286"/>
                </a:cubicBezTo>
                <a:close/>
                <a:moveTo>
                  <a:pt x="4487040" y="2440431"/>
                </a:moveTo>
                <a:cubicBezTo>
                  <a:pt x="4483611" y="2440002"/>
                  <a:pt x="4480896" y="2439145"/>
                  <a:pt x="4479753" y="2438002"/>
                </a:cubicBezTo>
                <a:cubicBezTo>
                  <a:pt x="4464322" y="2422572"/>
                  <a:pt x="4491183" y="2393997"/>
                  <a:pt x="4507756" y="2407713"/>
                </a:cubicBezTo>
                <a:cubicBezTo>
                  <a:pt x="4520901" y="2418571"/>
                  <a:pt x="4515186" y="2438002"/>
                  <a:pt x="4498612" y="2440288"/>
                </a:cubicBezTo>
                <a:cubicBezTo>
                  <a:pt x="4494612" y="2440859"/>
                  <a:pt x="4490468" y="2440859"/>
                  <a:pt x="4487040" y="2440431"/>
                </a:cubicBezTo>
                <a:close/>
                <a:moveTo>
                  <a:pt x="4656957" y="2440431"/>
                </a:moveTo>
                <a:cubicBezTo>
                  <a:pt x="4653529" y="2440859"/>
                  <a:pt x="4649385" y="2440859"/>
                  <a:pt x="4645385" y="2440288"/>
                </a:cubicBezTo>
                <a:cubicBezTo>
                  <a:pt x="4628811" y="2438002"/>
                  <a:pt x="4623096" y="2418571"/>
                  <a:pt x="4636241" y="2407713"/>
                </a:cubicBezTo>
                <a:cubicBezTo>
                  <a:pt x="4652814" y="2393997"/>
                  <a:pt x="4679675" y="2422572"/>
                  <a:pt x="4664244" y="2438002"/>
                </a:cubicBezTo>
                <a:cubicBezTo>
                  <a:pt x="4663101" y="2439145"/>
                  <a:pt x="4660386" y="2440002"/>
                  <a:pt x="4656957" y="2440431"/>
                </a:cubicBezTo>
                <a:close/>
                <a:moveTo>
                  <a:pt x="918159" y="2441071"/>
                </a:moveTo>
                <a:cubicBezTo>
                  <a:pt x="910740" y="2441285"/>
                  <a:pt x="903884" y="2439142"/>
                  <a:pt x="902176" y="2434570"/>
                </a:cubicBezTo>
                <a:cubicBezTo>
                  <a:pt x="897610" y="2421997"/>
                  <a:pt x="909600" y="2407138"/>
                  <a:pt x="923312" y="2407138"/>
                </a:cubicBezTo>
                <a:cubicBezTo>
                  <a:pt x="939315" y="2407138"/>
                  <a:pt x="947310" y="2421997"/>
                  <a:pt x="937595" y="2433427"/>
                </a:cubicBezTo>
                <a:cubicBezTo>
                  <a:pt x="933587" y="2438285"/>
                  <a:pt x="925585" y="2440857"/>
                  <a:pt x="918159" y="2441071"/>
                </a:cubicBezTo>
                <a:close/>
                <a:moveTo>
                  <a:pt x="8225838" y="2441071"/>
                </a:moveTo>
                <a:cubicBezTo>
                  <a:pt x="8218412" y="2440857"/>
                  <a:pt x="8210410" y="2438285"/>
                  <a:pt x="8206402" y="2433427"/>
                </a:cubicBezTo>
                <a:cubicBezTo>
                  <a:pt x="8196687" y="2421997"/>
                  <a:pt x="8204682" y="2407138"/>
                  <a:pt x="8220685" y="2407138"/>
                </a:cubicBezTo>
                <a:cubicBezTo>
                  <a:pt x="8234397" y="2407138"/>
                  <a:pt x="8246387" y="2421997"/>
                  <a:pt x="8241821" y="2434570"/>
                </a:cubicBezTo>
                <a:cubicBezTo>
                  <a:pt x="8240113" y="2439142"/>
                  <a:pt x="8233257" y="2441285"/>
                  <a:pt x="8225838" y="2441071"/>
                </a:cubicBezTo>
                <a:close/>
                <a:moveTo>
                  <a:pt x="3308264" y="2441214"/>
                </a:moveTo>
                <a:cubicBezTo>
                  <a:pt x="3300764" y="2440857"/>
                  <a:pt x="3293191" y="2437999"/>
                  <a:pt x="3291191" y="2432856"/>
                </a:cubicBezTo>
                <a:cubicBezTo>
                  <a:pt x="3286047" y="2419711"/>
                  <a:pt x="3292905" y="2407138"/>
                  <a:pt x="3305478" y="2407138"/>
                </a:cubicBezTo>
                <a:cubicBezTo>
                  <a:pt x="3318051" y="2407138"/>
                  <a:pt x="3328910" y="2422569"/>
                  <a:pt x="3324909" y="2434570"/>
                </a:cubicBezTo>
                <a:cubicBezTo>
                  <a:pt x="3323195" y="2439428"/>
                  <a:pt x="3315765" y="2441571"/>
                  <a:pt x="3308264" y="2441214"/>
                </a:cubicBezTo>
                <a:close/>
                <a:moveTo>
                  <a:pt x="5835733" y="2441214"/>
                </a:moveTo>
                <a:cubicBezTo>
                  <a:pt x="5828232" y="2441571"/>
                  <a:pt x="5820802" y="2439428"/>
                  <a:pt x="5819088" y="2434570"/>
                </a:cubicBezTo>
                <a:cubicBezTo>
                  <a:pt x="5815087" y="2422569"/>
                  <a:pt x="5825946" y="2407138"/>
                  <a:pt x="5838519" y="2407138"/>
                </a:cubicBezTo>
                <a:cubicBezTo>
                  <a:pt x="5851092" y="2407138"/>
                  <a:pt x="5857950" y="2419711"/>
                  <a:pt x="5852806" y="2432856"/>
                </a:cubicBezTo>
                <a:cubicBezTo>
                  <a:pt x="5850806" y="2437999"/>
                  <a:pt x="5843233" y="2440857"/>
                  <a:pt x="5835733" y="2441214"/>
                </a:cubicBezTo>
                <a:close/>
                <a:moveTo>
                  <a:pt x="1586842" y="2441427"/>
                </a:moveTo>
                <a:cubicBezTo>
                  <a:pt x="1582270" y="2441427"/>
                  <a:pt x="1575412" y="2437426"/>
                  <a:pt x="1571411" y="2432283"/>
                </a:cubicBezTo>
                <a:cubicBezTo>
                  <a:pt x="1565125" y="2425425"/>
                  <a:pt x="1565696" y="2421996"/>
                  <a:pt x="1573126" y="2413995"/>
                </a:cubicBezTo>
                <a:cubicBezTo>
                  <a:pt x="1582270" y="2405422"/>
                  <a:pt x="1583413" y="2405422"/>
                  <a:pt x="1591985" y="2413995"/>
                </a:cubicBezTo>
                <a:cubicBezTo>
                  <a:pt x="1602844" y="2424282"/>
                  <a:pt x="1598843" y="2441427"/>
                  <a:pt x="1586842" y="2441427"/>
                </a:cubicBezTo>
                <a:close/>
                <a:moveTo>
                  <a:pt x="7557155" y="2441427"/>
                </a:moveTo>
                <a:cubicBezTo>
                  <a:pt x="7545154" y="2441427"/>
                  <a:pt x="7541153" y="2424282"/>
                  <a:pt x="7552012" y="2413995"/>
                </a:cubicBezTo>
                <a:cubicBezTo>
                  <a:pt x="7560584" y="2405422"/>
                  <a:pt x="7561727" y="2405422"/>
                  <a:pt x="7570871" y="2413995"/>
                </a:cubicBezTo>
                <a:cubicBezTo>
                  <a:pt x="7578301" y="2421996"/>
                  <a:pt x="7578872" y="2425425"/>
                  <a:pt x="7572586" y="2432283"/>
                </a:cubicBezTo>
                <a:cubicBezTo>
                  <a:pt x="7568585" y="2437426"/>
                  <a:pt x="7561727" y="2441427"/>
                  <a:pt x="7557155" y="2441427"/>
                </a:cubicBezTo>
                <a:close/>
                <a:moveTo>
                  <a:pt x="2257382" y="2444927"/>
                </a:moveTo>
                <a:cubicBezTo>
                  <a:pt x="2251024" y="2447999"/>
                  <a:pt x="2242166" y="2446856"/>
                  <a:pt x="2232164" y="2440856"/>
                </a:cubicBezTo>
                <a:cubicBezTo>
                  <a:pt x="2209304" y="2427711"/>
                  <a:pt x="2227021" y="2397422"/>
                  <a:pt x="2253310" y="2403708"/>
                </a:cubicBezTo>
                <a:cubicBezTo>
                  <a:pt x="2264168" y="2406566"/>
                  <a:pt x="2267597" y="2411138"/>
                  <a:pt x="2267597" y="2423711"/>
                </a:cubicBezTo>
                <a:cubicBezTo>
                  <a:pt x="2267597" y="2434569"/>
                  <a:pt x="2263740" y="2441856"/>
                  <a:pt x="2257382" y="2444927"/>
                </a:cubicBezTo>
                <a:close/>
                <a:moveTo>
                  <a:pt x="6886615" y="2444927"/>
                </a:moveTo>
                <a:cubicBezTo>
                  <a:pt x="6880257" y="2441856"/>
                  <a:pt x="6876400" y="2434569"/>
                  <a:pt x="6876400" y="2423711"/>
                </a:cubicBezTo>
                <a:cubicBezTo>
                  <a:pt x="6876400" y="2411138"/>
                  <a:pt x="6879829" y="2406566"/>
                  <a:pt x="6890687" y="2403708"/>
                </a:cubicBezTo>
                <a:cubicBezTo>
                  <a:pt x="6916976" y="2397422"/>
                  <a:pt x="6934693" y="2427711"/>
                  <a:pt x="6911833" y="2440856"/>
                </a:cubicBezTo>
                <a:cubicBezTo>
                  <a:pt x="6901831" y="2446856"/>
                  <a:pt x="6892973" y="2447999"/>
                  <a:pt x="6886615" y="2444927"/>
                </a:cubicBezTo>
                <a:close/>
                <a:moveTo>
                  <a:pt x="4229568" y="2446571"/>
                </a:moveTo>
                <a:cubicBezTo>
                  <a:pt x="4225710" y="2446285"/>
                  <a:pt x="4222138" y="2443428"/>
                  <a:pt x="4216709" y="2437999"/>
                </a:cubicBezTo>
                <a:cubicBezTo>
                  <a:pt x="4204707" y="2426569"/>
                  <a:pt x="4205279" y="2422568"/>
                  <a:pt x="4219566" y="2409424"/>
                </a:cubicBezTo>
                <a:cubicBezTo>
                  <a:pt x="4228139" y="2401423"/>
                  <a:pt x="4233282" y="2400280"/>
                  <a:pt x="4240712" y="2404852"/>
                </a:cubicBezTo>
                <a:cubicBezTo>
                  <a:pt x="4254428" y="2413996"/>
                  <a:pt x="4256142" y="2430569"/>
                  <a:pt x="4244141" y="2439713"/>
                </a:cubicBezTo>
                <a:cubicBezTo>
                  <a:pt x="4237569" y="2444571"/>
                  <a:pt x="4233425" y="2446857"/>
                  <a:pt x="4229568" y="2446571"/>
                </a:cubicBezTo>
                <a:close/>
                <a:moveTo>
                  <a:pt x="4914429" y="2446571"/>
                </a:moveTo>
                <a:cubicBezTo>
                  <a:pt x="4910572" y="2446857"/>
                  <a:pt x="4906428" y="2444571"/>
                  <a:pt x="4899856" y="2439713"/>
                </a:cubicBezTo>
                <a:cubicBezTo>
                  <a:pt x="4887855" y="2430569"/>
                  <a:pt x="4889569" y="2413996"/>
                  <a:pt x="4903285" y="2404852"/>
                </a:cubicBezTo>
                <a:cubicBezTo>
                  <a:pt x="4910715" y="2400280"/>
                  <a:pt x="4915858" y="2401423"/>
                  <a:pt x="4924431" y="2409424"/>
                </a:cubicBezTo>
                <a:cubicBezTo>
                  <a:pt x="4938718" y="2422568"/>
                  <a:pt x="4939290" y="2426569"/>
                  <a:pt x="4927288" y="2437999"/>
                </a:cubicBezTo>
                <a:cubicBezTo>
                  <a:pt x="4921859" y="2443428"/>
                  <a:pt x="4918287" y="2446285"/>
                  <a:pt x="4914429" y="2446571"/>
                </a:cubicBezTo>
                <a:close/>
                <a:moveTo>
                  <a:pt x="3175747" y="2446856"/>
                </a:moveTo>
                <a:cubicBezTo>
                  <a:pt x="3168818" y="2447285"/>
                  <a:pt x="3161388" y="2443427"/>
                  <a:pt x="3155387" y="2435140"/>
                </a:cubicBezTo>
                <a:cubicBezTo>
                  <a:pt x="3145100" y="2419710"/>
                  <a:pt x="3149101" y="2408280"/>
                  <a:pt x="3167389" y="2403708"/>
                </a:cubicBezTo>
                <a:cubicBezTo>
                  <a:pt x="3188534" y="2397993"/>
                  <a:pt x="3201679" y="2413423"/>
                  <a:pt x="3193106" y="2432854"/>
                </a:cubicBezTo>
                <a:cubicBezTo>
                  <a:pt x="3189106" y="2441712"/>
                  <a:pt x="3182677" y="2446427"/>
                  <a:pt x="3175747" y="2446856"/>
                </a:cubicBezTo>
                <a:close/>
                <a:moveTo>
                  <a:pt x="5968250" y="2446856"/>
                </a:moveTo>
                <a:cubicBezTo>
                  <a:pt x="5961320" y="2446427"/>
                  <a:pt x="5954891" y="2441712"/>
                  <a:pt x="5950891" y="2432854"/>
                </a:cubicBezTo>
                <a:cubicBezTo>
                  <a:pt x="5942318" y="2413423"/>
                  <a:pt x="5955463" y="2397993"/>
                  <a:pt x="5976608" y="2403708"/>
                </a:cubicBezTo>
                <a:cubicBezTo>
                  <a:pt x="5994896" y="2408280"/>
                  <a:pt x="5998897" y="2419710"/>
                  <a:pt x="5988610" y="2435140"/>
                </a:cubicBezTo>
                <a:cubicBezTo>
                  <a:pt x="5982609" y="2443427"/>
                  <a:pt x="5975179" y="2447285"/>
                  <a:pt x="5968250" y="2446856"/>
                </a:cubicBezTo>
                <a:close/>
                <a:moveTo>
                  <a:pt x="0" y="2447587"/>
                </a:moveTo>
                <a:lnTo>
                  <a:pt x="0" y="2399750"/>
                </a:lnTo>
                <a:lnTo>
                  <a:pt x="8623" y="2404855"/>
                </a:lnTo>
                <a:cubicBezTo>
                  <a:pt x="22367" y="2416856"/>
                  <a:pt x="22367" y="2431144"/>
                  <a:pt x="9768" y="2442574"/>
                </a:cubicBezTo>
                <a:close/>
                <a:moveTo>
                  <a:pt x="9143999" y="2447588"/>
                </a:moveTo>
                <a:lnTo>
                  <a:pt x="9134229" y="2442574"/>
                </a:lnTo>
                <a:cubicBezTo>
                  <a:pt x="9121630" y="2431144"/>
                  <a:pt x="9121630" y="2416856"/>
                  <a:pt x="9135374" y="2404855"/>
                </a:cubicBezTo>
                <a:lnTo>
                  <a:pt x="9143999" y="2399749"/>
                </a:lnTo>
                <a:close/>
                <a:moveTo>
                  <a:pt x="391696" y="2451599"/>
                </a:moveTo>
                <a:cubicBezTo>
                  <a:pt x="386790" y="2451001"/>
                  <a:pt x="381643" y="2449001"/>
                  <a:pt x="376639" y="2445429"/>
                </a:cubicBezTo>
                <a:cubicBezTo>
                  <a:pt x="364057" y="2436285"/>
                  <a:pt x="366345" y="2408282"/>
                  <a:pt x="380070" y="2399709"/>
                </a:cubicBezTo>
                <a:cubicBezTo>
                  <a:pt x="396083" y="2389422"/>
                  <a:pt x="418949" y="2403710"/>
                  <a:pt x="418949" y="2423712"/>
                </a:cubicBezTo>
                <a:cubicBezTo>
                  <a:pt x="418949" y="2442571"/>
                  <a:pt x="406413" y="2453394"/>
                  <a:pt x="391696" y="2451599"/>
                </a:cubicBezTo>
                <a:close/>
                <a:moveTo>
                  <a:pt x="8752301" y="2451599"/>
                </a:moveTo>
                <a:cubicBezTo>
                  <a:pt x="8737584" y="2453394"/>
                  <a:pt x="8725048" y="2442571"/>
                  <a:pt x="8725048" y="2423712"/>
                </a:cubicBezTo>
                <a:cubicBezTo>
                  <a:pt x="8725048" y="2403710"/>
                  <a:pt x="8747914" y="2389422"/>
                  <a:pt x="8763927" y="2399709"/>
                </a:cubicBezTo>
                <a:cubicBezTo>
                  <a:pt x="8777652" y="2408282"/>
                  <a:pt x="8779940" y="2436285"/>
                  <a:pt x="8767358" y="2445429"/>
                </a:cubicBezTo>
                <a:cubicBezTo>
                  <a:pt x="8762354" y="2449001"/>
                  <a:pt x="8757207" y="2451001"/>
                  <a:pt x="8752301" y="2451599"/>
                </a:cubicBezTo>
                <a:close/>
                <a:moveTo>
                  <a:pt x="4363444" y="2452072"/>
                </a:moveTo>
                <a:cubicBezTo>
                  <a:pt x="4358514" y="2451715"/>
                  <a:pt x="4353942" y="2448571"/>
                  <a:pt x="4348513" y="2442571"/>
                </a:cubicBezTo>
                <a:cubicBezTo>
                  <a:pt x="4335940" y="2428283"/>
                  <a:pt x="4336511" y="2416853"/>
                  <a:pt x="4350227" y="2404280"/>
                </a:cubicBezTo>
                <a:cubicBezTo>
                  <a:pt x="4360514" y="2395136"/>
                  <a:pt x="4363372" y="2394565"/>
                  <a:pt x="4375945" y="2401423"/>
                </a:cubicBezTo>
                <a:cubicBezTo>
                  <a:pt x="4393090" y="2410567"/>
                  <a:pt x="4395376" y="2433427"/>
                  <a:pt x="4380517" y="2444857"/>
                </a:cubicBezTo>
                <a:cubicBezTo>
                  <a:pt x="4373659" y="2450000"/>
                  <a:pt x="4368373" y="2452429"/>
                  <a:pt x="4363444" y="2452072"/>
                </a:cubicBezTo>
                <a:close/>
                <a:moveTo>
                  <a:pt x="4780553" y="2452072"/>
                </a:moveTo>
                <a:cubicBezTo>
                  <a:pt x="4775624" y="2452429"/>
                  <a:pt x="4770338" y="2450000"/>
                  <a:pt x="4763480" y="2444857"/>
                </a:cubicBezTo>
                <a:cubicBezTo>
                  <a:pt x="4748621" y="2433427"/>
                  <a:pt x="4750907" y="2410567"/>
                  <a:pt x="4768052" y="2401423"/>
                </a:cubicBezTo>
                <a:cubicBezTo>
                  <a:pt x="4780625" y="2394565"/>
                  <a:pt x="4783483" y="2395136"/>
                  <a:pt x="4793770" y="2404280"/>
                </a:cubicBezTo>
                <a:cubicBezTo>
                  <a:pt x="4807486" y="2416853"/>
                  <a:pt x="4808057" y="2428283"/>
                  <a:pt x="4795484" y="2442571"/>
                </a:cubicBezTo>
                <a:cubicBezTo>
                  <a:pt x="4790055" y="2448571"/>
                  <a:pt x="4785483" y="2451715"/>
                  <a:pt x="4780553" y="2452072"/>
                </a:cubicBezTo>
                <a:close/>
                <a:moveTo>
                  <a:pt x="3561349" y="2456529"/>
                </a:moveTo>
                <a:cubicBezTo>
                  <a:pt x="3555027" y="2454681"/>
                  <a:pt x="3549097" y="2450716"/>
                  <a:pt x="3544525" y="2444287"/>
                </a:cubicBezTo>
                <a:cubicBezTo>
                  <a:pt x="3531952" y="2427713"/>
                  <a:pt x="3531952" y="2419141"/>
                  <a:pt x="3543382" y="2402567"/>
                </a:cubicBezTo>
                <a:cubicBezTo>
                  <a:pt x="3561099" y="2376850"/>
                  <a:pt x="3602818" y="2392852"/>
                  <a:pt x="3602818" y="2425427"/>
                </a:cubicBezTo>
                <a:cubicBezTo>
                  <a:pt x="3602818" y="2448573"/>
                  <a:pt x="3580315" y="2462074"/>
                  <a:pt x="3561349" y="2456529"/>
                </a:cubicBezTo>
                <a:close/>
                <a:moveTo>
                  <a:pt x="5582648" y="2456529"/>
                </a:moveTo>
                <a:cubicBezTo>
                  <a:pt x="5563682" y="2462074"/>
                  <a:pt x="5541179" y="2448573"/>
                  <a:pt x="5541179" y="2425427"/>
                </a:cubicBezTo>
                <a:cubicBezTo>
                  <a:pt x="5541179" y="2392852"/>
                  <a:pt x="5582898" y="2376850"/>
                  <a:pt x="5600615" y="2402567"/>
                </a:cubicBezTo>
                <a:cubicBezTo>
                  <a:pt x="5612045" y="2419141"/>
                  <a:pt x="5612045" y="2427713"/>
                  <a:pt x="5599472" y="2444287"/>
                </a:cubicBezTo>
                <a:cubicBezTo>
                  <a:pt x="5594900" y="2450716"/>
                  <a:pt x="5588970" y="2454681"/>
                  <a:pt x="5582648" y="2456529"/>
                </a:cubicBezTo>
                <a:close/>
                <a:moveTo>
                  <a:pt x="2378899" y="2457643"/>
                </a:moveTo>
                <a:cubicBezTo>
                  <a:pt x="2373112" y="2457714"/>
                  <a:pt x="2367397" y="2453428"/>
                  <a:pt x="2359396" y="2444856"/>
                </a:cubicBezTo>
                <a:cubicBezTo>
                  <a:pt x="2343966" y="2428283"/>
                  <a:pt x="2346252" y="2405423"/>
                  <a:pt x="2364540" y="2395707"/>
                </a:cubicBezTo>
                <a:cubicBezTo>
                  <a:pt x="2381113" y="2386563"/>
                  <a:pt x="2396544" y="2393421"/>
                  <a:pt x="2404545" y="2413424"/>
                </a:cubicBezTo>
                <a:cubicBezTo>
                  <a:pt x="2410831" y="2428854"/>
                  <a:pt x="2410260" y="2431712"/>
                  <a:pt x="2398830" y="2444285"/>
                </a:cubicBezTo>
                <a:cubicBezTo>
                  <a:pt x="2390543" y="2453143"/>
                  <a:pt x="2384685" y="2457572"/>
                  <a:pt x="2378899" y="2457643"/>
                </a:cubicBezTo>
                <a:close/>
                <a:moveTo>
                  <a:pt x="6765098" y="2457643"/>
                </a:moveTo>
                <a:cubicBezTo>
                  <a:pt x="6759312" y="2457572"/>
                  <a:pt x="6753454" y="2453143"/>
                  <a:pt x="6745167" y="2444285"/>
                </a:cubicBezTo>
                <a:cubicBezTo>
                  <a:pt x="6733737" y="2431712"/>
                  <a:pt x="6733166" y="2428854"/>
                  <a:pt x="6739452" y="2413424"/>
                </a:cubicBezTo>
                <a:cubicBezTo>
                  <a:pt x="6747453" y="2393421"/>
                  <a:pt x="6762884" y="2386563"/>
                  <a:pt x="6779457" y="2395707"/>
                </a:cubicBezTo>
                <a:cubicBezTo>
                  <a:pt x="6797745" y="2405423"/>
                  <a:pt x="6800031" y="2428283"/>
                  <a:pt x="6784601" y="2444856"/>
                </a:cubicBezTo>
                <a:cubicBezTo>
                  <a:pt x="6776600" y="2453428"/>
                  <a:pt x="6770885" y="2457714"/>
                  <a:pt x="6765098" y="2457643"/>
                </a:cubicBezTo>
                <a:close/>
                <a:moveTo>
                  <a:pt x="2112355" y="2458002"/>
                </a:moveTo>
                <a:cubicBezTo>
                  <a:pt x="2103354" y="2457859"/>
                  <a:pt x="2094639" y="2454573"/>
                  <a:pt x="2088924" y="2448287"/>
                </a:cubicBezTo>
                <a:cubicBezTo>
                  <a:pt x="2068350" y="2425427"/>
                  <a:pt x="2083780" y="2389994"/>
                  <a:pt x="2114641" y="2389994"/>
                </a:cubicBezTo>
                <a:cubicBezTo>
                  <a:pt x="2143788" y="2389994"/>
                  <a:pt x="2159218" y="2429427"/>
                  <a:pt x="2137501" y="2448858"/>
                </a:cubicBezTo>
                <a:cubicBezTo>
                  <a:pt x="2130643" y="2455144"/>
                  <a:pt x="2121357" y="2458145"/>
                  <a:pt x="2112355" y="2458002"/>
                </a:cubicBezTo>
                <a:close/>
                <a:moveTo>
                  <a:pt x="7031642" y="2458002"/>
                </a:moveTo>
                <a:cubicBezTo>
                  <a:pt x="7022640" y="2458145"/>
                  <a:pt x="7013354" y="2455144"/>
                  <a:pt x="7006496" y="2448858"/>
                </a:cubicBezTo>
                <a:cubicBezTo>
                  <a:pt x="6984779" y="2429427"/>
                  <a:pt x="7000209" y="2389994"/>
                  <a:pt x="7029356" y="2389994"/>
                </a:cubicBezTo>
                <a:cubicBezTo>
                  <a:pt x="7060217" y="2389994"/>
                  <a:pt x="7075647" y="2425427"/>
                  <a:pt x="7055073" y="2448287"/>
                </a:cubicBezTo>
                <a:cubicBezTo>
                  <a:pt x="7049358" y="2454573"/>
                  <a:pt x="7040643" y="2457859"/>
                  <a:pt x="7031642" y="2458002"/>
                </a:cubicBezTo>
                <a:close/>
                <a:moveTo>
                  <a:pt x="3692269" y="2458054"/>
                </a:moveTo>
                <a:cubicBezTo>
                  <a:pt x="3685331" y="2456322"/>
                  <a:pt x="3679045" y="2452428"/>
                  <a:pt x="3674615" y="2445999"/>
                </a:cubicBezTo>
                <a:cubicBezTo>
                  <a:pt x="3656327" y="2420282"/>
                  <a:pt x="3671186" y="2389992"/>
                  <a:pt x="3702047" y="2389992"/>
                </a:cubicBezTo>
                <a:cubicBezTo>
                  <a:pt x="3724336" y="2389992"/>
                  <a:pt x="3739766" y="2404851"/>
                  <a:pt x="3739766" y="2425425"/>
                </a:cubicBezTo>
                <a:cubicBezTo>
                  <a:pt x="3739766" y="2449000"/>
                  <a:pt x="3713085" y="2463251"/>
                  <a:pt x="3692269" y="2458054"/>
                </a:cubicBezTo>
                <a:close/>
                <a:moveTo>
                  <a:pt x="5451728" y="2458054"/>
                </a:moveTo>
                <a:cubicBezTo>
                  <a:pt x="5430912" y="2463251"/>
                  <a:pt x="5404231" y="2449000"/>
                  <a:pt x="5404231" y="2425425"/>
                </a:cubicBezTo>
                <a:cubicBezTo>
                  <a:pt x="5404231" y="2404851"/>
                  <a:pt x="5419661" y="2389992"/>
                  <a:pt x="5441950" y="2389992"/>
                </a:cubicBezTo>
                <a:cubicBezTo>
                  <a:pt x="5472811" y="2389992"/>
                  <a:pt x="5487670" y="2420282"/>
                  <a:pt x="5469382" y="2445999"/>
                </a:cubicBezTo>
                <a:cubicBezTo>
                  <a:pt x="5464952" y="2452428"/>
                  <a:pt x="5458666" y="2456322"/>
                  <a:pt x="5451728" y="2458054"/>
                </a:cubicBezTo>
                <a:close/>
                <a:moveTo>
                  <a:pt x="3433933" y="2458073"/>
                </a:moveTo>
                <a:cubicBezTo>
                  <a:pt x="3428718" y="2457859"/>
                  <a:pt x="3424146" y="2454572"/>
                  <a:pt x="3418431" y="2448286"/>
                </a:cubicBezTo>
                <a:cubicBezTo>
                  <a:pt x="3399572" y="2427712"/>
                  <a:pt x="3412716" y="2389993"/>
                  <a:pt x="3438434" y="2389993"/>
                </a:cubicBezTo>
                <a:cubicBezTo>
                  <a:pt x="3464151" y="2389993"/>
                  <a:pt x="3475010" y="2434570"/>
                  <a:pt x="3453293" y="2449429"/>
                </a:cubicBezTo>
                <a:cubicBezTo>
                  <a:pt x="3445006" y="2455430"/>
                  <a:pt x="3439148" y="2458287"/>
                  <a:pt x="3433933" y="2458073"/>
                </a:cubicBezTo>
                <a:close/>
                <a:moveTo>
                  <a:pt x="5710064" y="2458073"/>
                </a:moveTo>
                <a:cubicBezTo>
                  <a:pt x="5704849" y="2458287"/>
                  <a:pt x="5698991" y="2455430"/>
                  <a:pt x="5690704" y="2449429"/>
                </a:cubicBezTo>
                <a:cubicBezTo>
                  <a:pt x="5668987" y="2434570"/>
                  <a:pt x="5679846" y="2389993"/>
                  <a:pt x="5705563" y="2389993"/>
                </a:cubicBezTo>
                <a:cubicBezTo>
                  <a:pt x="5731281" y="2389993"/>
                  <a:pt x="5744425" y="2427712"/>
                  <a:pt x="5725566" y="2448286"/>
                </a:cubicBezTo>
                <a:cubicBezTo>
                  <a:pt x="5719851" y="2454572"/>
                  <a:pt x="5715279" y="2457859"/>
                  <a:pt x="5710064" y="2458073"/>
                </a:cubicBezTo>
                <a:close/>
                <a:moveTo>
                  <a:pt x="1053663" y="2458144"/>
                </a:moveTo>
                <a:cubicBezTo>
                  <a:pt x="1043238" y="2457430"/>
                  <a:pt x="1032815" y="2454001"/>
                  <a:pt x="1027666" y="2448286"/>
                </a:cubicBezTo>
                <a:cubicBezTo>
                  <a:pt x="1015664" y="2435141"/>
                  <a:pt x="1015090" y="2410567"/>
                  <a:pt x="1027093" y="2399137"/>
                </a:cubicBezTo>
                <a:cubicBezTo>
                  <a:pt x="1037376" y="2388278"/>
                  <a:pt x="1069939" y="2387135"/>
                  <a:pt x="1079647" y="2396851"/>
                </a:cubicBezTo>
                <a:cubicBezTo>
                  <a:pt x="1083645" y="2400851"/>
                  <a:pt x="1086500" y="2412853"/>
                  <a:pt x="1086500" y="2424283"/>
                </a:cubicBezTo>
                <a:cubicBezTo>
                  <a:pt x="1086500" y="2435713"/>
                  <a:pt x="1083645" y="2447714"/>
                  <a:pt x="1079647" y="2451715"/>
                </a:cubicBezTo>
                <a:cubicBezTo>
                  <a:pt x="1074507" y="2456858"/>
                  <a:pt x="1064086" y="2458859"/>
                  <a:pt x="1053663" y="2458144"/>
                </a:cubicBezTo>
                <a:close/>
                <a:moveTo>
                  <a:pt x="8090334" y="2458144"/>
                </a:moveTo>
                <a:cubicBezTo>
                  <a:pt x="8079911" y="2458859"/>
                  <a:pt x="8069490" y="2456858"/>
                  <a:pt x="8064350" y="2451715"/>
                </a:cubicBezTo>
                <a:cubicBezTo>
                  <a:pt x="8060352" y="2447714"/>
                  <a:pt x="8057497" y="2435713"/>
                  <a:pt x="8057497" y="2424283"/>
                </a:cubicBezTo>
                <a:cubicBezTo>
                  <a:pt x="8057497" y="2412853"/>
                  <a:pt x="8060352" y="2400851"/>
                  <a:pt x="8064350" y="2396851"/>
                </a:cubicBezTo>
                <a:cubicBezTo>
                  <a:pt x="8074058" y="2387135"/>
                  <a:pt x="8106621" y="2388278"/>
                  <a:pt x="8116904" y="2399137"/>
                </a:cubicBezTo>
                <a:cubicBezTo>
                  <a:pt x="8128907" y="2410567"/>
                  <a:pt x="8128333" y="2435141"/>
                  <a:pt x="8116331" y="2448286"/>
                </a:cubicBezTo>
                <a:cubicBezTo>
                  <a:pt x="8111182" y="2454001"/>
                  <a:pt x="8100759" y="2457430"/>
                  <a:pt x="8090334" y="2458144"/>
                </a:cubicBezTo>
                <a:close/>
                <a:moveTo>
                  <a:pt x="1456103" y="2458216"/>
                </a:moveTo>
                <a:cubicBezTo>
                  <a:pt x="1447316" y="2459716"/>
                  <a:pt x="1437886" y="2455715"/>
                  <a:pt x="1428742" y="2446000"/>
                </a:cubicBezTo>
                <a:cubicBezTo>
                  <a:pt x="1415026" y="2431141"/>
                  <a:pt x="1415026" y="2428284"/>
                  <a:pt x="1425885" y="2407138"/>
                </a:cubicBezTo>
                <a:cubicBezTo>
                  <a:pt x="1436743" y="2386564"/>
                  <a:pt x="1457317" y="2384278"/>
                  <a:pt x="1474462" y="2401423"/>
                </a:cubicBezTo>
                <a:cubicBezTo>
                  <a:pt x="1487607" y="2414568"/>
                  <a:pt x="1488178" y="2420283"/>
                  <a:pt x="1479606" y="2437428"/>
                </a:cubicBezTo>
                <a:cubicBezTo>
                  <a:pt x="1473034" y="2449715"/>
                  <a:pt x="1464890" y="2456715"/>
                  <a:pt x="1456103" y="2458216"/>
                </a:cubicBezTo>
                <a:close/>
                <a:moveTo>
                  <a:pt x="7687894" y="2458216"/>
                </a:moveTo>
                <a:cubicBezTo>
                  <a:pt x="7679107" y="2456715"/>
                  <a:pt x="7670963" y="2449715"/>
                  <a:pt x="7664391" y="2437428"/>
                </a:cubicBezTo>
                <a:cubicBezTo>
                  <a:pt x="7655819" y="2420283"/>
                  <a:pt x="7656390" y="2414568"/>
                  <a:pt x="7669535" y="2401423"/>
                </a:cubicBezTo>
                <a:cubicBezTo>
                  <a:pt x="7686680" y="2384278"/>
                  <a:pt x="7707254" y="2386564"/>
                  <a:pt x="7718112" y="2407138"/>
                </a:cubicBezTo>
                <a:cubicBezTo>
                  <a:pt x="7728971" y="2428284"/>
                  <a:pt x="7728971" y="2431141"/>
                  <a:pt x="7715255" y="2446000"/>
                </a:cubicBezTo>
                <a:cubicBezTo>
                  <a:pt x="7706111" y="2455715"/>
                  <a:pt x="7696681" y="2459716"/>
                  <a:pt x="7687894" y="2458216"/>
                </a:cubicBezTo>
                <a:close/>
                <a:moveTo>
                  <a:pt x="4099258" y="2458287"/>
                </a:moveTo>
                <a:cubicBezTo>
                  <a:pt x="4089757" y="2458001"/>
                  <a:pt x="4080327" y="2454572"/>
                  <a:pt x="4074612" y="2448286"/>
                </a:cubicBezTo>
                <a:cubicBezTo>
                  <a:pt x="4053467" y="2424855"/>
                  <a:pt x="4068326" y="2389993"/>
                  <a:pt x="4099187" y="2389993"/>
                </a:cubicBezTo>
                <a:cubicBezTo>
                  <a:pt x="4108331" y="2389993"/>
                  <a:pt x="4119761" y="2393994"/>
                  <a:pt x="4124333" y="2399137"/>
                </a:cubicBezTo>
                <a:cubicBezTo>
                  <a:pt x="4129476" y="2403709"/>
                  <a:pt x="4133477" y="2415139"/>
                  <a:pt x="4133477" y="2424283"/>
                </a:cubicBezTo>
                <a:cubicBezTo>
                  <a:pt x="4133477" y="2433427"/>
                  <a:pt x="4129476" y="2444857"/>
                  <a:pt x="4124333" y="2449429"/>
                </a:cubicBezTo>
                <a:cubicBezTo>
                  <a:pt x="4118332" y="2455715"/>
                  <a:pt x="4108760" y="2458573"/>
                  <a:pt x="4099258" y="2458287"/>
                </a:cubicBezTo>
                <a:close/>
                <a:moveTo>
                  <a:pt x="5044739" y="2458287"/>
                </a:moveTo>
                <a:cubicBezTo>
                  <a:pt x="5035237" y="2458573"/>
                  <a:pt x="5025665" y="2455715"/>
                  <a:pt x="5019664" y="2449429"/>
                </a:cubicBezTo>
                <a:cubicBezTo>
                  <a:pt x="5014521" y="2444857"/>
                  <a:pt x="5010520" y="2433427"/>
                  <a:pt x="5010520" y="2424283"/>
                </a:cubicBezTo>
                <a:cubicBezTo>
                  <a:pt x="5010520" y="2415139"/>
                  <a:pt x="5014521" y="2403709"/>
                  <a:pt x="5019664" y="2399137"/>
                </a:cubicBezTo>
                <a:cubicBezTo>
                  <a:pt x="5024236" y="2393994"/>
                  <a:pt x="5035666" y="2389993"/>
                  <a:pt x="5044810" y="2389993"/>
                </a:cubicBezTo>
                <a:cubicBezTo>
                  <a:pt x="5075671" y="2389993"/>
                  <a:pt x="5090530" y="2424855"/>
                  <a:pt x="5069385" y="2448286"/>
                </a:cubicBezTo>
                <a:cubicBezTo>
                  <a:pt x="5063670" y="2454572"/>
                  <a:pt x="5054240" y="2458001"/>
                  <a:pt x="5044739" y="2458287"/>
                </a:cubicBezTo>
                <a:close/>
                <a:moveTo>
                  <a:pt x="1711786" y="2458572"/>
                </a:moveTo>
                <a:cubicBezTo>
                  <a:pt x="1694069" y="2458572"/>
                  <a:pt x="1690069" y="2456286"/>
                  <a:pt x="1684925" y="2443141"/>
                </a:cubicBezTo>
                <a:cubicBezTo>
                  <a:pt x="1681496" y="2433426"/>
                  <a:pt x="1680925" y="2420281"/>
                  <a:pt x="1683782" y="2409994"/>
                </a:cubicBezTo>
                <a:cubicBezTo>
                  <a:pt x="1687783" y="2395135"/>
                  <a:pt x="1691783" y="2392849"/>
                  <a:pt x="1710643" y="2391135"/>
                </a:cubicBezTo>
                <a:cubicBezTo>
                  <a:pt x="1736932" y="2388849"/>
                  <a:pt x="1754077" y="2401993"/>
                  <a:pt x="1754077" y="2424282"/>
                </a:cubicBezTo>
                <a:cubicBezTo>
                  <a:pt x="1754077" y="2444856"/>
                  <a:pt x="1737503" y="2458572"/>
                  <a:pt x="1711786" y="2458572"/>
                </a:cubicBezTo>
                <a:close/>
                <a:moveTo>
                  <a:pt x="7432211" y="2458572"/>
                </a:moveTo>
                <a:cubicBezTo>
                  <a:pt x="7406494" y="2458572"/>
                  <a:pt x="7389920" y="2444856"/>
                  <a:pt x="7389920" y="2424282"/>
                </a:cubicBezTo>
                <a:cubicBezTo>
                  <a:pt x="7389920" y="2401993"/>
                  <a:pt x="7407065" y="2388849"/>
                  <a:pt x="7433354" y="2391135"/>
                </a:cubicBezTo>
                <a:cubicBezTo>
                  <a:pt x="7452214" y="2392849"/>
                  <a:pt x="7456214" y="2395135"/>
                  <a:pt x="7460215" y="2409994"/>
                </a:cubicBezTo>
                <a:cubicBezTo>
                  <a:pt x="7463072" y="2420281"/>
                  <a:pt x="7462501" y="2433426"/>
                  <a:pt x="7459072" y="2443141"/>
                </a:cubicBezTo>
                <a:cubicBezTo>
                  <a:pt x="7453928" y="2456286"/>
                  <a:pt x="7449928" y="2458572"/>
                  <a:pt x="7432211" y="2458572"/>
                </a:cubicBezTo>
                <a:close/>
                <a:moveTo>
                  <a:pt x="2909773" y="2459215"/>
                </a:moveTo>
                <a:cubicBezTo>
                  <a:pt x="2898914" y="2459715"/>
                  <a:pt x="2888056" y="2455429"/>
                  <a:pt x="2881483" y="2445999"/>
                </a:cubicBezTo>
                <a:cubicBezTo>
                  <a:pt x="2862052" y="2418567"/>
                  <a:pt x="2877483" y="2389992"/>
                  <a:pt x="2911201" y="2389992"/>
                </a:cubicBezTo>
                <a:cubicBezTo>
                  <a:pt x="2926632" y="2389992"/>
                  <a:pt x="2931204" y="2393421"/>
                  <a:pt x="2938633" y="2409423"/>
                </a:cubicBezTo>
                <a:cubicBezTo>
                  <a:pt x="2947206" y="2427140"/>
                  <a:pt x="2947206" y="2429426"/>
                  <a:pt x="2938062" y="2443713"/>
                </a:cubicBezTo>
                <a:cubicBezTo>
                  <a:pt x="2931490" y="2453428"/>
                  <a:pt x="2920631" y="2458715"/>
                  <a:pt x="2909773" y="2459215"/>
                </a:cubicBezTo>
                <a:close/>
                <a:moveTo>
                  <a:pt x="6234224" y="2459215"/>
                </a:moveTo>
                <a:cubicBezTo>
                  <a:pt x="6223366" y="2458715"/>
                  <a:pt x="6212507" y="2453428"/>
                  <a:pt x="6205935" y="2443713"/>
                </a:cubicBezTo>
                <a:cubicBezTo>
                  <a:pt x="6196791" y="2429426"/>
                  <a:pt x="6196791" y="2427140"/>
                  <a:pt x="6205364" y="2409423"/>
                </a:cubicBezTo>
                <a:cubicBezTo>
                  <a:pt x="6212793" y="2393421"/>
                  <a:pt x="6217365" y="2389992"/>
                  <a:pt x="6232796" y="2389992"/>
                </a:cubicBezTo>
                <a:cubicBezTo>
                  <a:pt x="6266514" y="2389992"/>
                  <a:pt x="6281945" y="2418567"/>
                  <a:pt x="6262514" y="2445999"/>
                </a:cubicBezTo>
                <a:cubicBezTo>
                  <a:pt x="6255941" y="2455429"/>
                  <a:pt x="6245083" y="2459715"/>
                  <a:pt x="6234224" y="2459215"/>
                </a:cubicBezTo>
                <a:close/>
                <a:moveTo>
                  <a:pt x="2758252" y="2460289"/>
                </a:moveTo>
                <a:cubicBezTo>
                  <a:pt x="2753680" y="2459146"/>
                  <a:pt x="2745107" y="2451717"/>
                  <a:pt x="2739392" y="2443716"/>
                </a:cubicBezTo>
                <a:cubicBezTo>
                  <a:pt x="2729677" y="2430571"/>
                  <a:pt x="2729677" y="2428857"/>
                  <a:pt x="2738821" y="2409997"/>
                </a:cubicBezTo>
                <a:cubicBezTo>
                  <a:pt x="2760538" y="2363706"/>
                  <a:pt x="2826260" y="2387137"/>
                  <a:pt x="2813687" y="2436858"/>
                </a:cubicBezTo>
                <a:cubicBezTo>
                  <a:pt x="2808544" y="2456860"/>
                  <a:pt x="2782826" y="2467719"/>
                  <a:pt x="2758252" y="2460289"/>
                </a:cubicBezTo>
                <a:close/>
                <a:moveTo>
                  <a:pt x="6385745" y="2460289"/>
                </a:moveTo>
                <a:cubicBezTo>
                  <a:pt x="6361171" y="2467719"/>
                  <a:pt x="6335453" y="2456860"/>
                  <a:pt x="6330310" y="2436858"/>
                </a:cubicBezTo>
                <a:cubicBezTo>
                  <a:pt x="6317737" y="2387137"/>
                  <a:pt x="6383459" y="2363706"/>
                  <a:pt x="6405176" y="2409997"/>
                </a:cubicBezTo>
                <a:cubicBezTo>
                  <a:pt x="6414320" y="2428857"/>
                  <a:pt x="6414320" y="2430571"/>
                  <a:pt x="6404605" y="2443716"/>
                </a:cubicBezTo>
                <a:cubicBezTo>
                  <a:pt x="6398890" y="2451717"/>
                  <a:pt x="6390317" y="2459146"/>
                  <a:pt x="6385745" y="2460289"/>
                </a:cubicBezTo>
                <a:close/>
                <a:moveTo>
                  <a:pt x="525610" y="2463714"/>
                </a:moveTo>
                <a:cubicBezTo>
                  <a:pt x="525038" y="2463714"/>
                  <a:pt x="520466" y="2461999"/>
                  <a:pt x="515892" y="2460285"/>
                </a:cubicBezTo>
                <a:cubicBezTo>
                  <a:pt x="485607" y="2448855"/>
                  <a:pt x="477599" y="2415708"/>
                  <a:pt x="501034" y="2396848"/>
                </a:cubicBezTo>
                <a:cubicBezTo>
                  <a:pt x="518179" y="2383704"/>
                  <a:pt x="547901" y="2386561"/>
                  <a:pt x="556475" y="2402563"/>
                </a:cubicBezTo>
                <a:cubicBezTo>
                  <a:pt x="566192" y="2420851"/>
                  <a:pt x="557618" y="2452284"/>
                  <a:pt x="541042" y="2458570"/>
                </a:cubicBezTo>
                <a:cubicBezTo>
                  <a:pt x="533039" y="2461999"/>
                  <a:pt x="526182" y="2464285"/>
                  <a:pt x="525610" y="2463714"/>
                </a:cubicBezTo>
                <a:close/>
                <a:moveTo>
                  <a:pt x="8618387" y="2463714"/>
                </a:moveTo>
                <a:cubicBezTo>
                  <a:pt x="8617815" y="2464285"/>
                  <a:pt x="8610958" y="2461999"/>
                  <a:pt x="8602955" y="2458570"/>
                </a:cubicBezTo>
                <a:cubicBezTo>
                  <a:pt x="8586379" y="2452284"/>
                  <a:pt x="8577805" y="2420851"/>
                  <a:pt x="8587522" y="2402563"/>
                </a:cubicBezTo>
                <a:cubicBezTo>
                  <a:pt x="8596096" y="2386561"/>
                  <a:pt x="8625818" y="2383704"/>
                  <a:pt x="8642963" y="2396848"/>
                </a:cubicBezTo>
                <a:cubicBezTo>
                  <a:pt x="8666398" y="2415708"/>
                  <a:pt x="8658390" y="2448855"/>
                  <a:pt x="8628105" y="2460285"/>
                </a:cubicBezTo>
                <a:cubicBezTo>
                  <a:pt x="8623531" y="2461999"/>
                  <a:pt x="8618959" y="2463714"/>
                  <a:pt x="8618387" y="2463714"/>
                </a:cubicBezTo>
                <a:close/>
                <a:moveTo>
                  <a:pt x="1982759" y="2469146"/>
                </a:moveTo>
                <a:cubicBezTo>
                  <a:pt x="1973258" y="2470146"/>
                  <a:pt x="1963685" y="2466860"/>
                  <a:pt x="1953684" y="2459145"/>
                </a:cubicBezTo>
                <a:cubicBezTo>
                  <a:pt x="1942825" y="2450572"/>
                  <a:pt x="1939396" y="2442571"/>
                  <a:pt x="1939396" y="2424283"/>
                </a:cubicBezTo>
                <a:cubicBezTo>
                  <a:pt x="1939396" y="2405995"/>
                  <a:pt x="1942825" y="2397994"/>
                  <a:pt x="1953684" y="2389422"/>
                </a:cubicBezTo>
                <a:cubicBezTo>
                  <a:pt x="1973115" y="2374563"/>
                  <a:pt x="1989688" y="2375706"/>
                  <a:pt x="2010262" y="2393422"/>
                </a:cubicBezTo>
                <a:cubicBezTo>
                  <a:pt x="2033122" y="2412282"/>
                  <a:pt x="2033122" y="2431141"/>
                  <a:pt x="2011405" y="2453430"/>
                </a:cubicBezTo>
                <a:cubicBezTo>
                  <a:pt x="2001690" y="2462859"/>
                  <a:pt x="1992260" y="2468145"/>
                  <a:pt x="1982759" y="2469146"/>
                </a:cubicBezTo>
                <a:close/>
                <a:moveTo>
                  <a:pt x="7161238" y="2469146"/>
                </a:moveTo>
                <a:cubicBezTo>
                  <a:pt x="7151737" y="2468145"/>
                  <a:pt x="7142307" y="2462859"/>
                  <a:pt x="7132592" y="2453430"/>
                </a:cubicBezTo>
                <a:cubicBezTo>
                  <a:pt x="7110875" y="2431141"/>
                  <a:pt x="7110875" y="2412282"/>
                  <a:pt x="7133735" y="2393422"/>
                </a:cubicBezTo>
                <a:cubicBezTo>
                  <a:pt x="7154309" y="2375706"/>
                  <a:pt x="7170882" y="2374563"/>
                  <a:pt x="7190313" y="2389422"/>
                </a:cubicBezTo>
                <a:cubicBezTo>
                  <a:pt x="7201172" y="2397994"/>
                  <a:pt x="7204601" y="2405995"/>
                  <a:pt x="7204601" y="2424283"/>
                </a:cubicBezTo>
                <a:cubicBezTo>
                  <a:pt x="7204601" y="2442571"/>
                  <a:pt x="7201172" y="2450572"/>
                  <a:pt x="7190313" y="2459145"/>
                </a:cubicBezTo>
                <a:cubicBezTo>
                  <a:pt x="7180312" y="2466860"/>
                  <a:pt x="7170739" y="2470146"/>
                  <a:pt x="7161238" y="2469146"/>
                </a:cubicBezTo>
                <a:close/>
                <a:moveTo>
                  <a:pt x="3968518" y="2469432"/>
                </a:moveTo>
                <a:cubicBezTo>
                  <a:pt x="3963374" y="2469432"/>
                  <a:pt x="3953659" y="2466575"/>
                  <a:pt x="3947372" y="2463146"/>
                </a:cubicBezTo>
                <a:cubicBezTo>
                  <a:pt x="3907939" y="2444286"/>
                  <a:pt x="3924512" y="2378564"/>
                  <a:pt x="3967946" y="2378564"/>
                </a:cubicBezTo>
                <a:cubicBezTo>
                  <a:pt x="3983948" y="2378564"/>
                  <a:pt x="4013666" y="2408282"/>
                  <a:pt x="4013666" y="2424284"/>
                </a:cubicBezTo>
                <a:cubicBezTo>
                  <a:pt x="4013666" y="2438571"/>
                  <a:pt x="3982805" y="2470004"/>
                  <a:pt x="3968518" y="2469432"/>
                </a:cubicBezTo>
                <a:close/>
                <a:moveTo>
                  <a:pt x="5175479" y="2469432"/>
                </a:moveTo>
                <a:cubicBezTo>
                  <a:pt x="5161192" y="2470004"/>
                  <a:pt x="5130331" y="2438571"/>
                  <a:pt x="5130331" y="2424284"/>
                </a:cubicBezTo>
                <a:cubicBezTo>
                  <a:pt x="5130331" y="2408282"/>
                  <a:pt x="5160049" y="2378564"/>
                  <a:pt x="5176051" y="2378564"/>
                </a:cubicBezTo>
                <a:cubicBezTo>
                  <a:pt x="5219485" y="2378564"/>
                  <a:pt x="5236058" y="2444286"/>
                  <a:pt x="5196625" y="2463146"/>
                </a:cubicBezTo>
                <a:cubicBezTo>
                  <a:pt x="5190338" y="2466575"/>
                  <a:pt x="5180623" y="2469432"/>
                  <a:pt x="5175479" y="2469432"/>
                </a:cubicBezTo>
                <a:close/>
                <a:moveTo>
                  <a:pt x="1316080" y="2469649"/>
                </a:moveTo>
                <a:cubicBezTo>
                  <a:pt x="1305221" y="2469149"/>
                  <a:pt x="1294649" y="2464863"/>
                  <a:pt x="1287219" y="2456862"/>
                </a:cubicBezTo>
                <a:cubicBezTo>
                  <a:pt x="1279218" y="2448290"/>
                  <a:pt x="1274646" y="2436288"/>
                  <a:pt x="1274646" y="2423715"/>
                </a:cubicBezTo>
                <a:cubicBezTo>
                  <a:pt x="1274646" y="2401998"/>
                  <a:pt x="1278075" y="2396283"/>
                  <a:pt x="1294649" y="2385425"/>
                </a:cubicBezTo>
                <a:cubicBezTo>
                  <a:pt x="1316366" y="2371709"/>
                  <a:pt x="1320366" y="2371709"/>
                  <a:pt x="1339797" y="2383710"/>
                </a:cubicBezTo>
                <a:cubicBezTo>
                  <a:pt x="1369515" y="2402570"/>
                  <a:pt x="1372944" y="2438574"/>
                  <a:pt x="1346655" y="2459720"/>
                </a:cubicBezTo>
                <a:cubicBezTo>
                  <a:pt x="1338083" y="2466863"/>
                  <a:pt x="1326938" y="2470149"/>
                  <a:pt x="1316080" y="2469649"/>
                </a:cubicBezTo>
                <a:close/>
                <a:moveTo>
                  <a:pt x="7827917" y="2469649"/>
                </a:moveTo>
                <a:cubicBezTo>
                  <a:pt x="7817059" y="2470149"/>
                  <a:pt x="7805914" y="2466863"/>
                  <a:pt x="7797342" y="2459720"/>
                </a:cubicBezTo>
                <a:cubicBezTo>
                  <a:pt x="7771053" y="2438574"/>
                  <a:pt x="7774482" y="2402570"/>
                  <a:pt x="7804200" y="2383710"/>
                </a:cubicBezTo>
                <a:cubicBezTo>
                  <a:pt x="7823631" y="2371709"/>
                  <a:pt x="7827631" y="2371709"/>
                  <a:pt x="7849348" y="2385425"/>
                </a:cubicBezTo>
                <a:cubicBezTo>
                  <a:pt x="7865922" y="2396283"/>
                  <a:pt x="7869351" y="2401998"/>
                  <a:pt x="7869351" y="2423715"/>
                </a:cubicBezTo>
                <a:cubicBezTo>
                  <a:pt x="7869351" y="2436288"/>
                  <a:pt x="7864779" y="2448290"/>
                  <a:pt x="7856778" y="2456862"/>
                </a:cubicBezTo>
                <a:cubicBezTo>
                  <a:pt x="7849348" y="2464863"/>
                  <a:pt x="7838776" y="2469149"/>
                  <a:pt x="7827917" y="2469649"/>
                </a:cubicBezTo>
                <a:close/>
                <a:moveTo>
                  <a:pt x="3835211" y="2474785"/>
                </a:moveTo>
                <a:cubicBezTo>
                  <a:pt x="3830139" y="2474570"/>
                  <a:pt x="3824996" y="2470570"/>
                  <a:pt x="3813280" y="2462569"/>
                </a:cubicBezTo>
                <a:cubicBezTo>
                  <a:pt x="3775561" y="2437423"/>
                  <a:pt x="3788705" y="2378558"/>
                  <a:pt x="3832139" y="2378558"/>
                </a:cubicBezTo>
                <a:cubicBezTo>
                  <a:pt x="3882431" y="2378558"/>
                  <a:pt x="3899576" y="2437994"/>
                  <a:pt x="3856714" y="2464283"/>
                </a:cubicBezTo>
                <a:cubicBezTo>
                  <a:pt x="3845284" y="2471427"/>
                  <a:pt x="3840283" y="2474999"/>
                  <a:pt x="3835211" y="2474785"/>
                </a:cubicBezTo>
                <a:close/>
                <a:moveTo>
                  <a:pt x="5308786" y="2474785"/>
                </a:moveTo>
                <a:cubicBezTo>
                  <a:pt x="5303714" y="2474999"/>
                  <a:pt x="5298713" y="2471427"/>
                  <a:pt x="5287283" y="2464283"/>
                </a:cubicBezTo>
                <a:cubicBezTo>
                  <a:pt x="5244421" y="2437994"/>
                  <a:pt x="5261566" y="2378558"/>
                  <a:pt x="5311858" y="2378558"/>
                </a:cubicBezTo>
                <a:cubicBezTo>
                  <a:pt x="5355292" y="2378558"/>
                  <a:pt x="5368436" y="2437423"/>
                  <a:pt x="5330717" y="2462569"/>
                </a:cubicBezTo>
                <a:cubicBezTo>
                  <a:pt x="5319001" y="2470570"/>
                  <a:pt x="5313858" y="2474570"/>
                  <a:pt x="5308786" y="2474785"/>
                </a:cubicBezTo>
                <a:close/>
                <a:moveTo>
                  <a:pt x="127911" y="2561189"/>
                </a:moveTo>
                <a:cubicBezTo>
                  <a:pt x="125052" y="2561189"/>
                  <a:pt x="121049" y="2558903"/>
                  <a:pt x="119333" y="2555474"/>
                </a:cubicBezTo>
                <a:cubicBezTo>
                  <a:pt x="117617" y="2552616"/>
                  <a:pt x="121049" y="2549759"/>
                  <a:pt x="127911" y="2549759"/>
                </a:cubicBezTo>
                <a:cubicBezTo>
                  <a:pt x="134774" y="2549759"/>
                  <a:pt x="138205" y="2552616"/>
                  <a:pt x="136490" y="2555474"/>
                </a:cubicBezTo>
                <a:cubicBezTo>
                  <a:pt x="134774" y="2558903"/>
                  <a:pt x="130771" y="2561189"/>
                  <a:pt x="127911" y="2561189"/>
                </a:cubicBezTo>
                <a:close/>
                <a:moveTo>
                  <a:pt x="9016086" y="2561189"/>
                </a:moveTo>
                <a:cubicBezTo>
                  <a:pt x="9013226" y="2561189"/>
                  <a:pt x="9009223" y="2558903"/>
                  <a:pt x="9007507" y="2555474"/>
                </a:cubicBezTo>
                <a:cubicBezTo>
                  <a:pt x="9005792" y="2552616"/>
                  <a:pt x="9009223" y="2549759"/>
                  <a:pt x="9016086" y="2549759"/>
                </a:cubicBezTo>
                <a:cubicBezTo>
                  <a:pt x="9022948" y="2549759"/>
                  <a:pt x="9026380" y="2552616"/>
                  <a:pt x="9024664" y="2555474"/>
                </a:cubicBezTo>
                <a:cubicBezTo>
                  <a:pt x="9022948" y="2558903"/>
                  <a:pt x="9018945" y="2561189"/>
                  <a:pt x="9016086" y="2561189"/>
                </a:cubicBezTo>
                <a:close/>
                <a:moveTo>
                  <a:pt x="397231" y="2562333"/>
                </a:moveTo>
                <a:cubicBezTo>
                  <a:pt x="393799" y="2565762"/>
                  <a:pt x="390368" y="2565762"/>
                  <a:pt x="387508" y="2561190"/>
                </a:cubicBezTo>
                <a:cubicBezTo>
                  <a:pt x="385220" y="2557761"/>
                  <a:pt x="385792" y="2552046"/>
                  <a:pt x="389224" y="2548617"/>
                </a:cubicBezTo>
                <a:cubicBezTo>
                  <a:pt x="392655" y="2545188"/>
                  <a:pt x="396087" y="2545188"/>
                  <a:pt x="398946" y="2549760"/>
                </a:cubicBezTo>
                <a:cubicBezTo>
                  <a:pt x="401233" y="2553189"/>
                  <a:pt x="400662" y="2558904"/>
                  <a:pt x="397231" y="2562333"/>
                </a:cubicBezTo>
                <a:close/>
                <a:moveTo>
                  <a:pt x="8746766" y="2562333"/>
                </a:moveTo>
                <a:cubicBezTo>
                  <a:pt x="8743335" y="2558904"/>
                  <a:pt x="8742764" y="2553189"/>
                  <a:pt x="8745051" y="2549760"/>
                </a:cubicBezTo>
                <a:cubicBezTo>
                  <a:pt x="8747910" y="2545188"/>
                  <a:pt x="8751342" y="2545188"/>
                  <a:pt x="8754773" y="2548617"/>
                </a:cubicBezTo>
                <a:cubicBezTo>
                  <a:pt x="8758205" y="2552046"/>
                  <a:pt x="8758777" y="2557761"/>
                  <a:pt x="8756489" y="2561190"/>
                </a:cubicBezTo>
                <a:cubicBezTo>
                  <a:pt x="8753629" y="2565762"/>
                  <a:pt x="8750198" y="2565762"/>
                  <a:pt x="8746766" y="2562333"/>
                </a:cubicBezTo>
                <a:close/>
                <a:moveTo>
                  <a:pt x="1852027" y="2563049"/>
                </a:moveTo>
                <a:cubicBezTo>
                  <a:pt x="1849313" y="2565193"/>
                  <a:pt x="1845884" y="2565478"/>
                  <a:pt x="1843026" y="2562907"/>
                </a:cubicBezTo>
                <a:cubicBezTo>
                  <a:pt x="1836168" y="2556049"/>
                  <a:pt x="1839597" y="2544047"/>
                  <a:pt x="1848169" y="2544047"/>
                </a:cubicBezTo>
                <a:cubicBezTo>
                  <a:pt x="1852741" y="2544047"/>
                  <a:pt x="1856742" y="2547476"/>
                  <a:pt x="1856742" y="2552048"/>
                </a:cubicBezTo>
                <a:cubicBezTo>
                  <a:pt x="1856742" y="2556906"/>
                  <a:pt x="1854742" y="2560906"/>
                  <a:pt x="1852027" y="2563049"/>
                </a:cubicBezTo>
                <a:close/>
                <a:moveTo>
                  <a:pt x="2913343" y="2563049"/>
                </a:moveTo>
                <a:cubicBezTo>
                  <a:pt x="2910629" y="2565192"/>
                  <a:pt x="2907200" y="2565478"/>
                  <a:pt x="2904342" y="2562907"/>
                </a:cubicBezTo>
                <a:cubicBezTo>
                  <a:pt x="2897484" y="2556049"/>
                  <a:pt x="2900913" y="2544047"/>
                  <a:pt x="2909485" y="2544047"/>
                </a:cubicBezTo>
                <a:cubicBezTo>
                  <a:pt x="2914057" y="2544047"/>
                  <a:pt x="2918058" y="2547476"/>
                  <a:pt x="2918058" y="2552048"/>
                </a:cubicBezTo>
                <a:cubicBezTo>
                  <a:pt x="2918058" y="2556906"/>
                  <a:pt x="2916058" y="2560906"/>
                  <a:pt x="2913343" y="2563049"/>
                </a:cubicBezTo>
                <a:close/>
                <a:moveTo>
                  <a:pt x="6230654" y="2563049"/>
                </a:moveTo>
                <a:cubicBezTo>
                  <a:pt x="6227939" y="2560906"/>
                  <a:pt x="6225939" y="2556906"/>
                  <a:pt x="6225939" y="2552048"/>
                </a:cubicBezTo>
                <a:cubicBezTo>
                  <a:pt x="6225939" y="2547476"/>
                  <a:pt x="6229940" y="2544047"/>
                  <a:pt x="6234512" y="2544047"/>
                </a:cubicBezTo>
                <a:cubicBezTo>
                  <a:pt x="6243084" y="2544047"/>
                  <a:pt x="6246513" y="2556049"/>
                  <a:pt x="6239655" y="2562907"/>
                </a:cubicBezTo>
                <a:cubicBezTo>
                  <a:pt x="6236797" y="2565478"/>
                  <a:pt x="6233368" y="2565192"/>
                  <a:pt x="6230654" y="2563049"/>
                </a:cubicBezTo>
                <a:close/>
                <a:moveTo>
                  <a:pt x="7291970" y="2563049"/>
                </a:moveTo>
                <a:cubicBezTo>
                  <a:pt x="7289255" y="2560906"/>
                  <a:pt x="7287255" y="2556906"/>
                  <a:pt x="7287255" y="2552048"/>
                </a:cubicBezTo>
                <a:cubicBezTo>
                  <a:pt x="7287255" y="2547476"/>
                  <a:pt x="7291256" y="2544047"/>
                  <a:pt x="7295828" y="2544047"/>
                </a:cubicBezTo>
                <a:cubicBezTo>
                  <a:pt x="7304400" y="2544047"/>
                  <a:pt x="7307829" y="2556049"/>
                  <a:pt x="7300971" y="2562907"/>
                </a:cubicBezTo>
                <a:cubicBezTo>
                  <a:pt x="7298113" y="2565478"/>
                  <a:pt x="7294684" y="2565193"/>
                  <a:pt x="7291970" y="2563049"/>
                </a:cubicBezTo>
                <a:close/>
                <a:moveTo>
                  <a:pt x="3699764" y="2566618"/>
                </a:moveTo>
                <a:cubicBezTo>
                  <a:pt x="3696478" y="2566903"/>
                  <a:pt x="3693478" y="2564903"/>
                  <a:pt x="3690620" y="2560617"/>
                </a:cubicBezTo>
                <a:cubicBezTo>
                  <a:pt x="3685476" y="2551473"/>
                  <a:pt x="3696335" y="2542901"/>
                  <a:pt x="3707765" y="2547473"/>
                </a:cubicBezTo>
                <a:cubicBezTo>
                  <a:pt x="3715194" y="2550330"/>
                  <a:pt x="3715766" y="2552616"/>
                  <a:pt x="3710622" y="2558903"/>
                </a:cubicBezTo>
                <a:cubicBezTo>
                  <a:pt x="3706622" y="2563760"/>
                  <a:pt x="3703050" y="2566332"/>
                  <a:pt x="3699764" y="2566618"/>
                </a:cubicBezTo>
                <a:close/>
                <a:moveTo>
                  <a:pt x="5444233" y="2566618"/>
                </a:moveTo>
                <a:cubicBezTo>
                  <a:pt x="5440947" y="2566332"/>
                  <a:pt x="5437375" y="2563760"/>
                  <a:pt x="5433375" y="2558903"/>
                </a:cubicBezTo>
                <a:cubicBezTo>
                  <a:pt x="5428231" y="2552616"/>
                  <a:pt x="5428803" y="2550330"/>
                  <a:pt x="5436232" y="2547473"/>
                </a:cubicBezTo>
                <a:cubicBezTo>
                  <a:pt x="5447662" y="2542901"/>
                  <a:pt x="5458521" y="2551473"/>
                  <a:pt x="5453377" y="2560617"/>
                </a:cubicBezTo>
                <a:cubicBezTo>
                  <a:pt x="5450519" y="2564903"/>
                  <a:pt x="5447519" y="2566903"/>
                  <a:pt x="5444233" y="2566618"/>
                </a:cubicBezTo>
                <a:close/>
                <a:moveTo>
                  <a:pt x="3441003" y="2566619"/>
                </a:moveTo>
                <a:cubicBezTo>
                  <a:pt x="3436860" y="2567334"/>
                  <a:pt x="3432145" y="2564905"/>
                  <a:pt x="3429859" y="2558904"/>
                </a:cubicBezTo>
                <a:cubicBezTo>
                  <a:pt x="3425858" y="2549760"/>
                  <a:pt x="3430430" y="2544045"/>
                  <a:pt x="3441289" y="2544045"/>
                </a:cubicBezTo>
                <a:cubicBezTo>
                  <a:pt x="3445289" y="2544045"/>
                  <a:pt x="3448718" y="2549189"/>
                  <a:pt x="3448718" y="2555475"/>
                </a:cubicBezTo>
                <a:cubicBezTo>
                  <a:pt x="3448718" y="2562047"/>
                  <a:pt x="3445147" y="2565905"/>
                  <a:pt x="3441003" y="2566619"/>
                </a:cubicBezTo>
                <a:close/>
                <a:moveTo>
                  <a:pt x="5702994" y="2566619"/>
                </a:moveTo>
                <a:cubicBezTo>
                  <a:pt x="5698850" y="2565905"/>
                  <a:pt x="5695279" y="2562047"/>
                  <a:pt x="5695279" y="2555475"/>
                </a:cubicBezTo>
                <a:cubicBezTo>
                  <a:pt x="5695279" y="2549189"/>
                  <a:pt x="5698708" y="2544045"/>
                  <a:pt x="5702708" y="2544045"/>
                </a:cubicBezTo>
                <a:cubicBezTo>
                  <a:pt x="5713567" y="2544045"/>
                  <a:pt x="5718139" y="2549760"/>
                  <a:pt x="5714138" y="2558904"/>
                </a:cubicBezTo>
                <a:cubicBezTo>
                  <a:pt x="5711852" y="2564905"/>
                  <a:pt x="5707137" y="2567334"/>
                  <a:pt x="5702994" y="2566619"/>
                </a:cubicBezTo>
                <a:close/>
                <a:moveTo>
                  <a:pt x="1717430" y="2576902"/>
                </a:moveTo>
                <a:cubicBezTo>
                  <a:pt x="1711929" y="2577187"/>
                  <a:pt x="1706643" y="2574044"/>
                  <a:pt x="1703214" y="2567472"/>
                </a:cubicBezTo>
                <a:cubicBezTo>
                  <a:pt x="1690641" y="2544041"/>
                  <a:pt x="1714644" y="2526896"/>
                  <a:pt x="1731789" y="2547470"/>
                </a:cubicBezTo>
                <a:cubicBezTo>
                  <a:pt x="1736932" y="2553756"/>
                  <a:pt x="1737504" y="2558900"/>
                  <a:pt x="1732932" y="2565758"/>
                </a:cubicBezTo>
                <a:cubicBezTo>
                  <a:pt x="1728646" y="2572901"/>
                  <a:pt x="1722931" y="2576616"/>
                  <a:pt x="1717430" y="2576902"/>
                </a:cubicBezTo>
                <a:close/>
                <a:moveTo>
                  <a:pt x="7426567" y="2576902"/>
                </a:moveTo>
                <a:cubicBezTo>
                  <a:pt x="7421066" y="2576616"/>
                  <a:pt x="7415351" y="2572901"/>
                  <a:pt x="7411065" y="2565758"/>
                </a:cubicBezTo>
                <a:cubicBezTo>
                  <a:pt x="7406493" y="2558900"/>
                  <a:pt x="7407065" y="2553756"/>
                  <a:pt x="7412208" y="2547470"/>
                </a:cubicBezTo>
                <a:cubicBezTo>
                  <a:pt x="7429353" y="2526896"/>
                  <a:pt x="7453356" y="2544041"/>
                  <a:pt x="7440783" y="2567472"/>
                </a:cubicBezTo>
                <a:cubicBezTo>
                  <a:pt x="7437354" y="2574044"/>
                  <a:pt x="7432068" y="2577187"/>
                  <a:pt x="7426567" y="2576902"/>
                </a:cubicBezTo>
                <a:close/>
                <a:moveTo>
                  <a:pt x="3170031" y="2577899"/>
                </a:moveTo>
                <a:cubicBezTo>
                  <a:pt x="3165245" y="2577042"/>
                  <a:pt x="3160816" y="2573185"/>
                  <a:pt x="3157101" y="2566327"/>
                </a:cubicBezTo>
                <a:cubicBezTo>
                  <a:pt x="3148528" y="2550325"/>
                  <a:pt x="3162244" y="2535466"/>
                  <a:pt x="3179961" y="2541181"/>
                </a:cubicBezTo>
                <a:cubicBezTo>
                  <a:pt x="3193105" y="2545181"/>
                  <a:pt x="3195963" y="2560612"/>
                  <a:pt x="3185104" y="2571470"/>
                </a:cubicBezTo>
                <a:cubicBezTo>
                  <a:pt x="3179961" y="2576613"/>
                  <a:pt x="3174817" y="2578756"/>
                  <a:pt x="3170031" y="2577899"/>
                </a:cubicBezTo>
                <a:close/>
                <a:moveTo>
                  <a:pt x="3831927" y="2577899"/>
                </a:moveTo>
                <a:cubicBezTo>
                  <a:pt x="3827141" y="2577042"/>
                  <a:pt x="3822712" y="2573185"/>
                  <a:pt x="3818997" y="2566327"/>
                </a:cubicBezTo>
                <a:cubicBezTo>
                  <a:pt x="3810424" y="2550325"/>
                  <a:pt x="3824140" y="2535466"/>
                  <a:pt x="3841857" y="2541181"/>
                </a:cubicBezTo>
                <a:cubicBezTo>
                  <a:pt x="3855001" y="2545181"/>
                  <a:pt x="3857859" y="2560612"/>
                  <a:pt x="3847000" y="2571470"/>
                </a:cubicBezTo>
                <a:cubicBezTo>
                  <a:pt x="3841857" y="2576613"/>
                  <a:pt x="3836713" y="2578756"/>
                  <a:pt x="3831927" y="2577899"/>
                </a:cubicBezTo>
                <a:close/>
                <a:moveTo>
                  <a:pt x="5312070" y="2577899"/>
                </a:moveTo>
                <a:cubicBezTo>
                  <a:pt x="5307284" y="2578756"/>
                  <a:pt x="5302140" y="2576613"/>
                  <a:pt x="5296997" y="2571470"/>
                </a:cubicBezTo>
                <a:cubicBezTo>
                  <a:pt x="5286138" y="2560612"/>
                  <a:pt x="5288996" y="2545181"/>
                  <a:pt x="5302140" y="2541181"/>
                </a:cubicBezTo>
                <a:cubicBezTo>
                  <a:pt x="5319857" y="2535466"/>
                  <a:pt x="5333573" y="2550325"/>
                  <a:pt x="5325000" y="2566327"/>
                </a:cubicBezTo>
                <a:cubicBezTo>
                  <a:pt x="5321285" y="2573185"/>
                  <a:pt x="5316856" y="2577042"/>
                  <a:pt x="5312070" y="2577899"/>
                </a:cubicBezTo>
                <a:close/>
                <a:moveTo>
                  <a:pt x="5973966" y="2577899"/>
                </a:moveTo>
                <a:cubicBezTo>
                  <a:pt x="5969180" y="2578756"/>
                  <a:pt x="5964036" y="2576613"/>
                  <a:pt x="5958893" y="2571470"/>
                </a:cubicBezTo>
                <a:cubicBezTo>
                  <a:pt x="5948034" y="2560612"/>
                  <a:pt x="5950892" y="2545181"/>
                  <a:pt x="5964036" y="2541181"/>
                </a:cubicBezTo>
                <a:cubicBezTo>
                  <a:pt x="5981753" y="2535466"/>
                  <a:pt x="5995469" y="2550325"/>
                  <a:pt x="5986896" y="2566327"/>
                </a:cubicBezTo>
                <a:cubicBezTo>
                  <a:pt x="5983181" y="2573185"/>
                  <a:pt x="5978752" y="2577042"/>
                  <a:pt x="5973966" y="2577899"/>
                </a:cubicBezTo>
                <a:close/>
                <a:moveTo>
                  <a:pt x="2246664" y="2578047"/>
                </a:moveTo>
                <a:cubicBezTo>
                  <a:pt x="2239020" y="2577476"/>
                  <a:pt x="2231019" y="2573475"/>
                  <a:pt x="2227018" y="2566332"/>
                </a:cubicBezTo>
                <a:cubicBezTo>
                  <a:pt x="2221875" y="2556045"/>
                  <a:pt x="2223018" y="2552044"/>
                  <a:pt x="2232162" y="2542900"/>
                </a:cubicBezTo>
                <a:cubicBezTo>
                  <a:pt x="2241306" y="2533756"/>
                  <a:pt x="2245306" y="2532613"/>
                  <a:pt x="2255593" y="2537757"/>
                </a:cubicBezTo>
                <a:cubicBezTo>
                  <a:pt x="2267595" y="2544615"/>
                  <a:pt x="2270452" y="2553187"/>
                  <a:pt x="2264166" y="2569189"/>
                </a:cubicBezTo>
                <a:cubicBezTo>
                  <a:pt x="2261594" y="2575761"/>
                  <a:pt x="2254307" y="2578619"/>
                  <a:pt x="2246664" y="2578047"/>
                </a:cubicBezTo>
                <a:close/>
                <a:moveTo>
                  <a:pt x="6897333" y="2578047"/>
                </a:moveTo>
                <a:cubicBezTo>
                  <a:pt x="6889690" y="2578619"/>
                  <a:pt x="6882403" y="2575761"/>
                  <a:pt x="6879831" y="2569189"/>
                </a:cubicBezTo>
                <a:cubicBezTo>
                  <a:pt x="6873545" y="2553187"/>
                  <a:pt x="6876402" y="2544615"/>
                  <a:pt x="6888404" y="2537757"/>
                </a:cubicBezTo>
                <a:cubicBezTo>
                  <a:pt x="6898691" y="2532613"/>
                  <a:pt x="6902691" y="2533756"/>
                  <a:pt x="6911835" y="2542900"/>
                </a:cubicBezTo>
                <a:cubicBezTo>
                  <a:pt x="6920979" y="2552044"/>
                  <a:pt x="6922122" y="2556045"/>
                  <a:pt x="6916979" y="2566332"/>
                </a:cubicBezTo>
                <a:cubicBezTo>
                  <a:pt x="6912978" y="2573475"/>
                  <a:pt x="6904977" y="2577476"/>
                  <a:pt x="6897333" y="2578047"/>
                </a:cubicBezTo>
                <a:close/>
                <a:moveTo>
                  <a:pt x="1451603" y="2578334"/>
                </a:moveTo>
                <a:cubicBezTo>
                  <a:pt x="1446460" y="2578334"/>
                  <a:pt x="1439602" y="2575476"/>
                  <a:pt x="1435601" y="2571476"/>
                </a:cubicBezTo>
                <a:cubicBezTo>
                  <a:pt x="1424171" y="2560046"/>
                  <a:pt x="1427600" y="2544044"/>
                  <a:pt x="1442459" y="2537186"/>
                </a:cubicBezTo>
                <a:cubicBezTo>
                  <a:pt x="1453889" y="2532614"/>
                  <a:pt x="1458461" y="2533185"/>
                  <a:pt x="1465319" y="2540043"/>
                </a:cubicBezTo>
                <a:cubicBezTo>
                  <a:pt x="1480750" y="2555474"/>
                  <a:pt x="1472749" y="2578334"/>
                  <a:pt x="1451603" y="2578334"/>
                </a:cubicBezTo>
                <a:close/>
                <a:moveTo>
                  <a:pt x="3037866" y="2578334"/>
                </a:moveTo>
                <a:cubicBezTo>
                  <a:pt x="3020721" y="2578334"/>
                  <a:pt x="3020150" y="2577191"/>
                  <a:pt x="3021864" y="2557188"/>
                </a:cubicBezTo>
                <a:cubicBezTo>
                  <a:pt x="3023579" y="2538329"/>
                  <a:pt x="3025865" y="2535471"/>
                  <a:pt x="3039009" y="2533757"/>
                </a:cubicBezTo>
                <a:cubicBezTo>
                  <a:pt x="3051582" y="2532042"/>
                  <a:pt x="3055583" y="2534900"/>
                  <a:pt x="3058440" y="2546330"/>
                </a:cubicBezTo>
                <a:cubicBezTo>
                  <a:pt x="3063584" y="2568618"/>
                  <a:pt x="3057869" y="2578334"/>
                  <a:pt x="3037866" y="2578334"/>
                </a:cubicBezTo>
                <a:close/>
                <a:moveTo>
                  <a:pt x="6106131" y="2578334"/>
                </a:moveTo>
                <a:cubicBezTo>
                  <a:pt x="6086128" y="2578334"/>
                  <a:pt x="6080413" y="2568618"/>
                  <a:pt x="6085557" y="2546330"/>
                </a:cubicBezTo>
                <a:cubicBezTo>
                  <a:pt x="6088414" y="2534900"/>
                  <a:pt x="6092415" y="2532042"/>
                  <a:pt x="6104988" y="2533757"/>
                </a:cubicBezTo>
                <a:cubicBezTo>
                  <a:pt x="6118132" y="2535471"/>
                  <a:pt x="6120418" y="2538329"/>
                  <a:pt x="6122133" y="2557188"/>
                </a:cubicBezTo>
                <a:cubicBezTo>
                  <a:pt x="6123847" y="2577191"/>
                  <a:pt x="6123276" y="2578334"/>
                  <a:pt x="6106131" y="2578334"/>
                </a:cubicBezTo>
                <a:close/>
                <a:moveTo>
                  <a:pt x="7692394" y="2578334"/>
                </a:moveTo>
                <a:cubicBezTo>
                  <a:pt x="7671248" y="2578334"/>
                  <a:pt x="7663247" y="2555474"/>
                  <a:pt x="7678678" y="2540043"/>
                </a:cubicBezTo>
                <a:cubicBezTo>
                  <a:pt x="7685536" y="2533185"/>
                  <a:pt x="7690108" y="2532614"/>
                  <a:pt x="7701538" y="2537186"/>
                </a:cubicBezTo>
                <a:cubicBezTo>
                  <a:pt x="7716397" y="2544044"/>
                  <a:pt x="7719826" y="2560046"/>
                  <a:pt x="7708396" y="2571476"/>
                </a:cubicBezTo>
                <a:cubicBezTo>
                  <a:pt x="7704395" y="2575476"/>
                  <a:pt x="7697537" y="2578334"/>
                  <a:pt x="7692394" y="2578334"/>
                </a:cubicBezTo>
                <a:close/>
                <a:moveTo>
                  <a:pt x="1187702" y="2578624"/>
                </a:moveTo>
                <a:cubicBezTo>
                  <a:pt x="1178558" y="2577481"/>
                  <a:pt x="1169129" y="2572337"/>
                  <a:pt x="1165128" y="2564051"/>
                </a:cubicBezTo>
                <a:cubicBezTo>
                  <a:pt x="1159413" y="2551478"/>
                  <a:pt x="1159985" y="2547477"/>
                  <a:pt x="1170272" y="2537762"/>
                </a:cubicBezTo>
                <a:cubicBezTo>
                  <a:pt x="1190846" y="2516616"/>
                  <a:pt x="1219421" y="2540619"/>
                  <a:pt x="1208562" y="2569194"/>
                </a:cubicBezTo>
                <a:cubicBezTo>
                  <a:pt x="1205705" y="2576909"/>
                  <a:pt x="1196846" y="2579767"/>
                  <a:pt x="1187702" y="2578624"/>
                </a:cubicBezTo>
                <a:close/>
                <a:moveTo>
                  <a:pt x="7956295" y="2578624"/>
                </a:moveTo>
                <a:cubicBezTo>
                  <a:pt x="7947151" y="2579767"/>
                  <a:pt x="7938292" y="2576909"/>
                  <a:pt x="7935435" y="2569194"/>
                </a:cubicBezTo>
                <a:cubicBezTo>
                  <a:pt x="7924576" y="2540619"/>
                  <a:pt x="7953151" y="2516616"/>
                  <a:pt x="7973725" y="2537762"/>
                </a:cubicBezTo>
                <a:cubicBezTo>
                  <a:pt x="7984012" y="2547477"/>
                  <a:pt x="7984584" y="2551478"/>
                  <a:pt x="7978869" y="2564051"/>
                </a:cubicBezTo>
                <a:cubicBezTo>
                  <a:pt x="7974868" y="2572337"/>
                  <a:pt x="7965439" y="2577481"/>
                  <a:pt x="7956295" y="2578624"/>
                </a:cubicBezTo>
                <a:close/>
                <a:moveTo>
                  <a:pt x="3302053" y="2580610"/>
                </a:moveTo>
                <a:lnTo>
                  <a:pt x="3294623" y="2567465"/>
                </a:lnTo>
                <a:cubicBezTo>
                  <a:pt x="3288908" y="2556607"/>
                  <a:pt x="3289480" y="2552606"/>
                  <a:pt x="3295766" y="2546320"/>
                </a:cubicBezTo>
                <a:cubicBezTo>
                  <a:pt x="3302053" y="2539462"/>
                  <a:pt x="3305482" y="2539462"/>
                  <a:pt x="3314054" y="2545748"/>
                </a:cubicBezTo>
                <a:cubicBezTo>
                  <a:pt x="3323770" y="2552606"/>
                  <a:pt x="3323770" y="2553749"/>
                  <a:pt x="3312911" y="2566894"/>
                </a:cubicBezTo>
                <a:close/>
                <a:moveTo>
                  <a:pt x="5841944" y="2580610"/>
                </a:moveTo>
                <a:lnTo>
                  <a:pt x="5831086" y="2566894"/>
                </a:lnTo>
                <a:cubicBezTo>
                  <a:pt x="5820227" y="2553749"/>
                  <a:pt x="5820227" y="2552606"/>
                  <a:pt x="5829943" y="2545748"/>
                </a:cubicBezTo>
                <a:cubicBezTo>
                  <a:pt x="5838515" y="2539462"/>
                  <a:pt x="5841944" y="2539462"/>
                  <a:pt x="5848231" y="2546320"/>
                </a:cubicBezTo>
                <a:cubicBezTo>
                  <a:pt x="5854517" y="2552606"/>
                  <a:pt x="5855089" y="2556607"/>
                  <a:pt x="5849374" y="2567465"/>
                </a:cubicBezTo>
                <a:close/>
                <a:moveTo>
                  <a:pt x="3575095" y="2583192"/>
                </a:moveTo>
                <a:cubicBezTo>
                  <a:pt x="3567237" y="2585621"/>
                  <a:pt x="3559093" y="2583764"/>
                  <a:pt x="3552520" y="2577192"/>
                </a:cubicBezTo>
                <a:cubicBezTo>
                  <a:pt x="3538804" y="2563476"/>
                  <a:pt x="3549091" y="2526900"/>
                  <a:pt x="3566808" y="2526900"/>
                </a:cubicBezTo>
                <a:cubicBezTo>
                  <a:pt x="3571951" y="2526900"/>
                  <a:pt x="3582238" y="2532615"/>
                  <a:pt x="3589096" y="2538901"/>
                </a:cubicBezTo>
                <a:cubicBezTo>
                  <a:pt x="3599955" y="2549188"/>
                  <a:pt x="3601098" y="2553189"/>
                  <a:pt x="3595954" y="2563476"/>
                </a:cubicBezTo>
                <a:cubicBezTo>
                  <a:pt x="3590525" y="2574048"/>
                  <a:pt x="3582953" y="2580763"/>
                  <a:pt x="3575095" y="2583192"/>
                </a:cubicBezTo>
                <a:close/>
                <a:moveTo>
                  <a:pt x="5568902" y="2583192"/>
                </a:moveTo>
                <a:cubicBezTo>
                  <a:pt x="5561044" y="2580763"/>
                  <a:pt x="5553472" y="2574048"/>
                  <a:pt x="5548043" y="2563476"/>
                </a:cubicBezTo>
                <a:cubicBezTo>
                  <a:pt x="5542899" y="2553189"/>
                  <a:pt x="5544042" y="2549188"/>
                  <a:pt x="5554901" y="2538901"/>
                </a:cubicBezTo>
                <a:cubicBezTo>
                  <a:pt x="5561759" y="2532615"/>
                  <a:pt x="5572046" y="2526900"/>
                  <a:pt x="5577189" y="2526900"/>
                </a:cubicBezTo>
                <a:cubicBezTo>
                  <a:pt x="5594906" y="2526900"/>
                  <a:pt x="5605193" y="2563476"/>
                  <a:pt x="5591477" y="2577192"/>
                </a:cubicBezTo>
                <a:cubicBezTo>
                  <a:pt x="5584904" y="2583764"/>
                  <a:pt x="5576760" y="2585621"/>
                  <a:pt x="5568902" y="2583192"/>
                </a:cubicBezTo>
                <a:close/>
                <a:moveTo>
                  <a:pt x="2508708" y="2583764"/>
                </a:moveTo>
                <a:cubicBezTo>
                  <a:pt x="2500350" y="2582907"/>
                  <a:pt x="2492349" y="2578335"/>
                  <a:pt x="2487205" y="2570334"/>
                </a:cubicBezTo>
                <a:cubicBezTo>
                  <a:pt x="2478632" y="2557190"/>
                  <a:pt x="2478632" y="2554904"/>
                  <a:pt x="2487205" y="2541759"/>
                </a:cubicBezTo>
                <a:cubicBezTo>
                  <a:pt x="2498635" y="2524043"/>
                  <a:pt x="2518637" y="2522328"/>
                  <a:pt x="2531782" y="2537187"/>
                </a:cubicBezTo>
                <a:cubicBezTo>
                  <a:pt x="2543783" y="2550332"/>
                  <a:pt x="2544355" y="2563476"/>
                  <a:pt x="2532353" y="2574906"/>
                </a:cubicBezTo>
                <a:cubicBezTo>
                  <a:pt x="2525781" y="2581764"/>
                  <a:pt x="2517066" y="2584621"/>
                  <a:pt x="2508708" y="2583764"/>
                </a:cubicBezTo>
                <a:close/>
                <a:moveTo>
                  <a:pt x="6635289" y="2583764"/>
                </a:moveTo>
                <a:cubicBezTo>
                  <a:pt x="6626931" y="2584621"/>
                  <a:pt x="6618216" y="2581764"/>
                  <a:pt x="6611644" y="2574906"/>
                </a:cubicBezTo>
                <a:cubicBezTo>
                  <a:pt x="6599642" y="2563476"/>
                  <a:pt x="6600214" y="2550332"/>
                  <a:pt x="6612215" y="2537187"/>
                </a:cubicBezTo>
                <a:cubicBezTo>
                  <a:pt x="6625360" y="2522328"/>
                  <a:pt x="6645362" y="2524043"/>
                  <a:pt x="6656792" y="2541759"/>
                </a:cubicBezTo>
                <a:cubicBezTo>
                  <a:pt x="6665365" y="2554904"/>
                  <a:pt x="6665365" y="2557190"/>
                  <a:pt x="6656792" y="2570334"/>
                </a:cubicBezTo>
                <a:cubicBezTo>
                  <a:pt x="6651648" y="2578335"/>
                  <a:pt x="6643647" y="2582907"/>
                  <a:pt x="6635289" y="2583764"/>
                </a:cubicBezTo>
                <a:close/>
                <a:moveTo>
                  <a:pt x="1982260" y="2584049"/>
                </a:moveTo>
                <a:cubicBezTo>
                  <a:pt x="1976545" y="2584049"/>
                  <a:pt x="1967401" y="2580049"/>
                  <a:pt x="1962829" y="2574905"/>
                </a:cubicBezTo>
                <a:cubicBezTo>
                  <a:pt x="1945684" y="2558332"/>
                  <a:pt x="1956543" y="2526899"/>
                  <a:pt x="1978831" y="2526899"/>
                </a:cubicBezTo>
                <a:cubicBezTo>
                  <a:pt x="1993690" y="2526899"/>
                  <a:pt x="2010835" y="2542901"/>
                  <a:pt x="2010835" y="2557189"/>
                </a:cubicBezTo>
                <a:cubicBezTo>
                  <a:pt x="2010835" y="2569190"/>
                  <a:pt x="1995405" y="2584049"/>
                  <a:pt x="1982260" y="2584049"/>
                </a:cubicBezTo>
                <a:close/>
                <a:moveTo>
                  <a:pt x="4232711" y="2584049"/>
                </a:moveTo>
                <a:cubicBezTo>
                  <a:pt x="4228139" y="2584049"/>
                  <a:pt x="4219567" y="2578906"/>
                  <a:pt x="4213280" y="2572619"/>
                </a:cubicBezTo>
                <a:cubicBezTo>
                  <a:pt x="4206993" y="2566333"/>
                  <a:pt x="4201850" y="2559475"/>
                  <a:pt x="4201850" y="2556617"/>
                </a:cubicBezTo>
                <a:cubicBezTo>
                  <a:pt x="4201850" y="2546330"/>
                  <a:pt x="4220710" y="2526899"/>
                  <a:pt x="4230425" y="2526899"/>
                </a:cubicBezTo>
                <a:cubicBezTo>
                  <a:pt x="4244141" y="2526899"/>
                  <a:pt x="4259000" y="2541758"/>
                  <a:pt x="4259000" y="2555474"/>
                </a:cubicBezTo>
                <a:cubicBezTo>
                  <a:pt x="4259000" y="2568047"/>
                  <a:pt x="4244141" y="2584049"/>
                  <a:pt x="4232711" y="2584049"/>
                </a:cubicBezTo>
                <a:close/>
                <a:moveTo>
                  <a:pt x="4911286" y="2584049"/>
                </a:moveTo>
                <a:cubicBezTo>
                  <a:pt x="4899856" y="2584049"/>
                  <a:pt x="4884997" y="2568047"/>
                  <a:pt x="4884997" y="2555474"/>
                </a:cubicBezTo>
                <a:cubicBezTo>
                  <a:pt x="4884997" y="2541758"/>
                  <a:pt x="4899856" y="2526899"/>
                  <a:pt x="4913572" y="2526899"/>
                </a:cubicBezTo>
                <a:cubicBezTo>
                  <a:pt x="4923287" y="2526899"/>
                  <a:pt x="4942147" y="2546330"/>
                  <a:pt x="4942147" y="2556617"/>
                </a:cubicBezTo>
                <a:cubicBezTo>
                  <a:pt x="4942147" y="2559475"/>
                  <a:pt x="4937004" y="2566333"/>
                  <a:pt x="4930717" y="2572619"/>
                </a:cubicBezTo>
                <a:cubicBezTo>
                  <a:pt x="4924430" y="2578906"/>
                  <a:pt x="4915858" y="2584049"/>
                  <a:pt x="4911286" y="2584049"/>
                </a:cubicBezTo>
                <a:close/>
                <a:moveTo>
                  <a:pt x="7161737" y="2584049"/>
                </a:moveTo>
                <a:cubicBezTo>
                  <a:pt x="7148592" y="2584049"/>
                  <a:pt x="7133162" y="2569190"/>
                  <a:pt x="7133162" y="2557189"/>
                </a:cubicBezTo>
                <a:cubicBezTo>
                  <a:pt x="7133162" y="2542901"/>
                  <a:pt x="7150307" y="2526899"/>
                  <a:pt x="7165166" y="2526899"/>
                </a:cubicBezTo>
                <a:cubicBezTo>
                  <a:pt x="7187454" y="2526899"/>
                  <a:pt x="7198313" y="2558332"/>
                  <a:pt x="7181168" y="2574905"/>
                </a:cubicBezTo>
                <a:cubicBezTo>
                  <a:pt x="7176596" y="2580049"/>
                  <a:pt x="7167452" y="2584049"/>
                  <a:pt x="7161737" y="2584049"/>
                </a:cubicBezTo>
                <a:close/>
                <a:moveTo>
                  <a:pt x="1048953" y="2588904"/>
                </a:moveTo>
                <a:cubicBezTo>
                  <a:pt x="1042528" y="2588046"/>
                  <a:pt x="1036811" y="2583474"/>
                  <a:pt x="1029947" y="2574902"/>
                </a:cubicBezTo>
                <a:cubicBezTo>
                  <a:pt x="1015665" y="2556614"/>
                  <a:pt x="1015665" y="2556042"/>
                  <a:pt x="1027093" y="2539469"/>
                </a:cubicBezTo>
                <a:cubicBezTo>
                  <a:pt x="1036811" y="2525181"/>
                  <a:pt x="1067655" y="2521752"/>
                  <a:pt x="1079647" y="2533754"/>
                </a:cubicBezTo>
                <a:cubicBezTo>
                  <a:pt x="1091640" y="2545755"/>
                  <a:pt x="1087643" y="2570330"/>
                  <a:pt x="1072224" y="2580617"/>
                </a:cubicBezTo>
                <a:cubicBezTo>
                  <a:pt x="1062516" y="2586903"/>
                  <a:pt x="1055377" y="2589761"/>
                  <a:pt x="1048953" y="2588904"/>
                </a:cubicBezTo>
                <a:close/>
                <a:moveTo>
                  <a:pt x="8095044" y="2588904"/>
                </a:moveTo>
                <a:cubicBezTo>
                  <a:pt x="8088620" y="2589761"/>
                  <a:pt x="8081481" y="2586903"/>
                  <a:pt x="8071773" y="2580617"/>
                </a:cubicBezTo>
                <a:cubicBezTo>
                  <a:pt x="8056354" y="2570330"/>
                  <a:pt x="8052357" y="2545755"/>
                  <a:pt x="8064350" y="2533754"/>
                </a:cubicBezTo>
                <a:cubicBezTo>
                  <a:pt x="8076342" y="2521752"/>
                  <a:pt x="8107186" y="2525181"/>
                  <a:pt x="8116904" y="2539469"/>
                </a:cubicBezTo>
                <a:cubicBezTo>
                  <a:pt x="8128332" y="2556042"/>
                  <a:pt x="8128332" y="2556614"/>
                  <a:pt x="8114050" y="2574902"/>
                </a:cubicBezTo>
                <a:cubicBezTo>
                  <a:pt x="8107186" y="2583474"/>
                  <a:pt x="8101469" y="2588046"/>
                  <a:pt x="8095044" y="2588904"/>
                </a:cubicBezTo>
                <a:close/>
                <a:moveTo>
                  <a:pt x="4099685" y="2588975"/>
                </a:moveTo>
                <a:cubicBezTo>
                  <a:pt x="4093613" y="2588761"/>
                  <a:pt x="4087469" y="2584331"/>
                  <a:pt x="4078611" y="2575473"/>
                </a:cubicBezTo>
                <a:cubicBezTo>
                  <a:pt x="4064895" y="2561757"/>
                  <a:pt x="4064895" y="2560614"/>
                  <a:pt x="4073467" y="2544041"/>
                </a:cubicBezTo>
                <a:cubicBezTo>
                  <a:pt x="4083754" y="2524038"/>
                  <a:pt x="4108900" y="2520609"/>
                  <a:pt x="4123759" y="2537183"/>
                </a:cubicBezTo>
                <a:cubicBezTo>
                  <a:pt x="4136904" y="2551470"/>
                  <a:pt x="4135761" y="2562900"/>
                  <a:pt x="4120330" y="2577188"/>
                </a:cubicBezTo>
                <a:cubicBezTo>
                  <a:pt x="4111758" y="2585189"/>
                  <a:pt x="4105757" y="2589189"/>
                  <a:pt x="4099685" y="2588975"/>
                </a:cubicBezTo>
                <a:close/>
                <a:moveTo>
                  <a:pt x="5044312" y="2588975"/>
                </a:moveTo>
                <a:cubicBezTo>
                  <a:pt x="5038240" y="2589189"/>
                  <a:pt x="5032239" y="2585189"/>
                  <a:pt x="5023667" y="2577188"/>
                </a:cubicBezTo>
                <a:cubicBezTo>
                  <a:pt x="5008236" y="2562900"/>
                  <a:pt x="5007093" y="2551470"/>
                  <a:pt x="5020238" y="2537183"/>
                </a:cubicBezTo>
                <a:cubicBezTo>
                  <a:pt x="5035097" y="2520609"/>
                  <a:pt x="5060243" y="2524038"/>
                  <a:pt x="5070530" y="2544041"/>
                </a:cubicBezTo>
                <a:cubicBezTo>
                  <a:pt x="5079102" y="2560614"/>
                  <a:pt x="5079102" y="2561757"/>
                  <a:pt x="5065386" y="2575473"/>
                </a:cubicBezTo>
                <a:cubicBezTo>
                  <a:pt x="5056528" y="2584331"/>
                  <a:pt x="5050384" y="2588761"/>
                  <a:pt x="5044312" y="2588975"/>
                </a:cubicBezTo>
                <a:close/>
                <a:moveTo>
                  <a:pt x="258255" y="2589117"/>
                </a:moveTo>
                <a:cubicBezTo>
                  <a:pt x="252187" y="2589617"/>
                  <a:pt x="246618" y="2586331"/>
                  <a:pt x="240336" y="2579473"/>
                </a:cubicBezTo>
                <a:cubicBezTo>
                  <a:pt x="228915" y="2566900"/>
                  <a:pt x="227772" y="2543469"/>
                  <a:pt x="237481" y="2533753"/>
                </a:cubicBezTo>
                <a:cubicBezTo>
                  <a:pt x="241478" y="2529753"/>
                  <a:pt x="252329" y="2526895"/>
                  <a:pt x="262608" y="2526895"/>
                </a:cubicBezTo>
                <a:cubicBezTo>
                  <a:pt x="278027" y="2526895"/>
                  <a:pt x="282026" y="2529753"/>
                  <a:pt x="287164" y="2544612"/>
                </a:cubicBezTo>
                <a:cubicBezTo>
                  <a:pt x="292305" y="2560042"/>
                  <a:pt x="291733" y="2563471"/>
                  <a:pt x="279169" y="2576044"/>
                </a:cubicBezTo>
                <a:cubicBezTo>
                  <a:pt x="270889" y="2584331"/>
                  <a:pt x="264321" y="2588617"/>
                  <a:pt x="258255" y="2589117"/>
                </a:cubicBezTo>
                <a:close/>
                <a:moveTo>
                  <a:pt x="522540" y="2589117"/>
                </a:moveTo>
                <a:cubicBezTo>
                  <a:pt x="517615" y="2588760"/>
                  <a:pt x="513037" y="2585188"/>
                  <a:pt x="505611" y="2578330"/>
                </a:cubicBezTo>
                <a:cubicBezTo>
                  <a:pt x="482746" y="2556613"/>
                  <a:pt x="493613" y="2526895"/>
                  <a:pt x="524468" y="2526895"/>
                </a:cubicBezTo>
                <a:cubicBezTo>
                  <a:pt x="556478" y="2526895"/>
                  <a:pt x="567910" y="2563471"/>
                  <a:pt x="541616" y="2580616"/>
                </a:cubicBezTo>
                <a:cubicBezTo>
                  <a:pt x="532756" y="2586617"/>
                  <a:pt x="527470" y="2589474"/>
                  <a:pt x="522540" y="2589117"/>
                </a:cubicBezTo>
                <a:close/>
                <a:moveTo>
                  <a:pt x="8621457" y="2589117"/>
                </a:moveTo>
                <a:cubicBezTo>
                  <a:pt x="8616527" y="2589474"/>
                  <a:pt x="8611241" y="2586617"/>
                  <a:pt x="8602381" y="2580616"/>
                </a:cubicBezTo>
                <a:cubicBezTo>
                  <a:pt x="8576087" y="2563471"/>
                  <a:pt x="8587519" y="2526895"/>
                  <a:pt x="8619529" y="2526895"/>
                </a:cubicBezTo>
                <a:cubicBezTo>
                  <a:pt x="8650384" y="2526895"/>
                  <a:pt x="8661251" y="2556613"/>
                  <a:pt x="8638386" y="2578330"/>
                </a:cubicBezTo>
                <a:cubicBezTo>
                  <a:pt x="8630960" y="2585188"/>
                  <a:pt x="8626382" y="2588760"/>
                  <a:pt x="8621457" y="2589117"/>
                </a:cubicBezTo>
                <a:close/>
                <a:moveTo>
                  <a:pt x="8885742" y="2589117"/>
                </a:moveTo>
                <a:cubicBezTo>
                  <a:pt x="8879676" y="2588617"/>
                  <a:pt x="8873108" y="2584331"/>
                  <a:pt x="8864828" y="2576044"/>
                </a:cubicBezTo>
                <a:cubicBezTo>
                  <a:pt x="8852264" y="2563471"/>
                  <a:pt x="8851692" y="2560042"/>
                  <a:pt x="8856833" y="2544612"/>
                </a:cubicBezTo>
                <a:cubicBezTo>
                  <a:pt x="8861971" y="2529753"/>
                  <a:pt x="8865970" y="2526895"/>
                  <a:pt x="8881389" y="2526895"/>
                </a:cubicBezTo>
                <a:cubicBezTo>
                  <a:pt x="8891668" y="2526895"/>
                  <a:pt x="8902519" y="2529753"/>
                  <a:pt x="8906516" y="2533753"/>
                </a:cubicBezTo>
                <a:cubicBezTo>
                  <a:pt x="8916225" y="2543469"/>
                  <a:pt x="8915082" y="2566900"/>
                  <a:pt x="8903661" y="2579473"/>
                </a:cubicBezTo>
                <a:cubicBezTo>
                  <a:pt x="8897379" y="2586331"/>
                  <a:pt x="8891810" y="2589617"/>
                  <a:pt x="8885742" y="2589117"/>
                </a:cubicBezTo>
                <a:close/>
                <a:moveTo>
                  <a:pt x="4492897" y="2590902"/>
                </a:moveTo>
                <a:cubicBezTo>
                  <a:pt x="4476323" y="2585758"/>
                  <a:pt x="4464321" y="2570899"/>
                  <a:pt x="4464321" y="2555469"/>
                </a:cubicBezTo>
                <a:cubicBezTo>
                  <a:pt x="4464321" y="2536609"/>
                  <a:pt x="4476323" y="2525751"/>
                  <a:pt x="4495754" y="2525751"/>
                </a:cubicBezTo>
                <a:cubicBezTo>
                  <a:pt x="4515185" y="2525751"/>
                  <a:pt x="4527187" y="2536609"/>
                  <a:pt x="4527187" y="2554897"/>
                </a:cubicBezTo>
                <a:cubicBezTo>
                  <a:pt x="4527187" y="2573185"/>
                  <a:pt x="4505470" y="2595474"/>
                  <a:pt x="4492897" y="2590902"/>
                </a:cubicBezTo>
                <a:close/>
                <a:moveTo>
                  <a:pt x="4651100" y="2590902"/>
                </a:moveTo>
                <a:cubicBezTo>
                  <a:pt x="4638527" y="2595474"/>
                  <a:pt x="4616810" y="2573185"/>
                  <a:pt x="4616810" y="2554897"/>
                </a:cubicBezTo>
                <a:cubicBezTo>
                  <a:pt x="4616810" y="2536609"/>
                  <a:pt x="4628812" y="2525751"/>
                  <a:pt x="4648243" y="2525751"/>
                </a:cubicBezTo>
                <a:cubicBezTo>
                  <a:pt x="4667674" y="2525751"/>
                  <a:pt x="4679676" y="2536609"/>
                  <a:pt x="4679676" y="2555469"/>
                </a:cubicBezTo>
                <a:cubicBezTo>
                  <a:pt x="4679676" y="2570899"/>
                  <a:pt x="4667674" y="2585758"/>
                  <a:pt x="4651100" y="2590902"/>
                </a:cubicBezTo>
                <a:close/>
                <a:moveTo>
                  <a:pt x="781828" y="2593963"/>
                </a:moveTo>
                <a:cubicBezTo>
                  <a:pt x="774301" y="2592730"/>
                  <a:pt x="767085" y="2589194"/>
                  <a:pt x="761226" y="2582908"/>
                </a:cubicBezTo>
                <a:cubicBezTo>
                  <a:pt x="745223" y="2565191"/>
                  <a:pt x="746365" y="2541760"/>
                  <a:pt x="764656" y="2527472"/>
                </a:cubicBezTo>
                <a:cubicBezTo>
                  <a:pt x="773230" y="2520614"/>
                  <a:pt x="784085" y="2515471"/>
                  <a:pt x="789803" y="2515471"/>
                </a:cubicBezTo>
                <a:cubicBezTo>
                  <a:pt x="806943" y="2515471"/>
                  <a:pt x="829804" y="2537759"/>
                  <a:pt x="829804" y="2554904"/>
                </a:cubicBezTo>
                <a:cubicBezTo>
                  <a:pt x="829804" y="2580621"/>
                  <a:pt x="804410" y="2597659"/>
                  <a:pt x="781828" y="2593963"/>
                </a:cubicBezTo>
                <a:close/>
                <a:moveTo>
                  <a:pt x="8362169" y="2593963"/>
                </a:moveTo>
                <a:cubicBezTo>
                  <a:pt x="8339587" y="2597659"/>
                  <a:pt x="8314193" y="2580621"/>
                  <a:pt x="8314193" y="2554904"/>
                </a:cubicBezTo>
                <a:cubicBezTo>
                  <a:pt x="8314193" y="2537759"/>
                  <a:pt x="8337054" y="2515471"/>
                  <a:pt x="8354194" y="2515471"/>
                </a:cubicBezTo>
                <a:cubicBezTo>
                  <a:pt x="8359912" y="2515471"/>
                  <a:pt x="8370767" y="2520614"/>
                  <a:pt x="8379341" y="2527472"/>
                </a:cubicBezTo>
                <a:cubicBezTo>
                  <a:pt x="8397632" y="2541760"/>
                  <a:pt x="8398774" y="2565191"/>
                  <a:pt x="8382771" y="2582908"/>
                </a:cubicBezTo>
                <a:cubicBezTo>
                  <a:pt x="8376912" y="2589194"/>
                  <a:pt x="8369696" y="2592730"/>
                  <a:pt x="8362169" y="2593963"/>
                </a:cubicBezTo>
                <a:close/>
                <a:moveTo>
                  <a:pt x="2644801" y="2594618"/>
                </a:moveTo>
                <a:cubicBezTo>
                  <a:pt x="2638300" y="2595047"/>
                  <a:pt x="2631585" y="2592046"/>
                  <a:pt x="2623012" y="2585760"/>
                </a:cubicBezTo>
                <a:cubicBezTo>
                  <a:pt x="2597866" y="2568615"/>
                  <a:pt x="2611582" y="2521180"/>
                  <a:pt x="2641871" y="2521180"/>
                </a:cubicBezTo>
                <a:cubicBezTo>
                  <a:pt x="2675590" y="2521180"/>
                  <a:pt x="2689877" y="2559471"/>
                  <a:pt x="2665303" y="2582902"/>
                </a:cubicBezTo>
                <a:cubicBezTo>
                  <a:pt x="2657588" y="2590331"/>
                  <a:pt x="2651301" y="2594189"/>
                  <a:pt x="2644801" y="2594618"/>
                </a:cubicBezTo>
                <a:close/>
                <a:moveTo>
                  <a:pt x="6499196" y="2594618"/>
                </a:moveTo>
                <a:cubicBezTo>
                  <a:pt x="6492696" y="2594189"/>
                  <a:pt x="6486409" y="2590331"/>
                  <a:pt x="6478694" y="2582902"/>
                </a:cubicBezTo>
                <a:cubicBezTo>
                  <a:pt x="6454120" y="2559471"/>
                  <a:pt x="6468407" y="2521180"/>
                  <a:pt x="6502126" y="2521180"/>
                </a:cubicBezTo>
                <a:cubicBezTo>
                  <a:pt x="6532415" y="2521180"/>
                  <a:pt x="6546131" y="2568615"/>
                  <a:pt x="6520985" y="2585760"/>
                </a:cubicBezTo>
                <a:cubicBezTo>
                  <a:pt x="6512412" y="2592046"/>
                  <a:pt x="6505697" y="2595047"/>
                  <a:pt x="6499196" y="2594618"/>
                </a:cubicBezTo>
                <a:close/>
                <a:moveTo>
                  <a:pt x="1316648" y="2594976"/>
                </a:moveTo>
                <a:cubicBezTo>
                  <a:pt x="1307789" y="2594762"/>
                  <a:pt x="1299503" y="2589189"/>
                  <a:pt x="1291787" y="2578331"/>
                </a:cubicBezTo>
                <a:cubicBezTo>
                  <a:pt x="1263212" y="2538326"/>
                  <a:pt x="1318076" y="2497178"/>
                  <a:pt x="1348366" y="2536040"/>
                </a:cubicBezTo>
                <a:cubicBezTo>
                  <a:pt x="1363796" y="2555471"/>
                  <a:pt x="1363225" y="2560043"/>
                  <a:pt x="1344937" y="2579474"/>
                </a:cubicBezTo>
                <a:cubicBezTo>
                  <a:pt x="1334936" y="2590047"/>
                  <a:pt x="1325506" y="2595190"/>
                  <a:pt x="1316648" y="2594976"/>
                </a:cubicBezTo>
                <a:close/>
                <a:moveTo>
                  <a:pt x="7827349" y="2594976"/>
                </a:moveTo>
                <a:cubicBezTo>
                  <a:pt x="7818491" y="2595190"/>
                  <a:pt x="7809061" y="2590047"/>
                  <a:pt x="7799060" y="2579474"/>
                </a:cubicBezTo>
                <a:cubicBezTo>
                  <a:pt x="7780772" y="2560043"/>
                  <a:pt x="7780201" y="2555471"/>
                  <a:pt x="7795631" y="2536040"/>
                </a:cubicBezTo>
                <a:cubicBezTo>
                  <a:pt x="7825921" y="2497178"/>
                  <a:pt x="7880785" y="2538326"/>
                  <a:pt x="7852210" y="2578331"/>
                </a:cubicBezTo>
                <a:cubicBezTo>
                  <a:pt x="7844494" y="2589189"/>
                  <a:pt x="7836208" y="2594762"/>
                  <a:pt x="7827349" y="2594976"/>
                </a:cubicBezTo>
                <a:close/>
                <a:moveTo>
                  <a:pt x="920026" y="2595973"/>
                </a:moveTo>
                <a:cubicBezTo>
                  <a:pt x="910039" y="2595044"/>
                  <a:pt x="900188" y="2588043"/>
                  <a:pt x="891888" y="2574899"/>
                </a:cubicBezTo>
                <a:lnTo>
                  <a:pt x="879314" y="2554325"/>
                </a:lnTo>
                <a:lnTo>
                  <a:pt x="890743" y="2539466"/>
                </a:lnTo>
                <a:cubicBezTo>
                  <a:pt x="906172" y="2518892"/>
                  <a:pt x="933024" y="2516035"/>
                  <a:pt x="949028" y="2533180"/>
                </a:cubicBezTo>
                <a:cubicBezTo>
                  <a:pt x="963889" y="2549753"/>
                  <a:pt x="963889" y="2561183"/>
                  <a:pt x="949028" y="2580614"/>
                </a:cubicBezTo>
                <a:cubicBezTo>
                  <a:pt x="940182" y="2591758"/>
                  <a:pt x="930017" y="2596902"/>
                  <a:pt x="920026" y="2595973"/>
                </a:cubicBezTo>
                <a:close/>
                <a:moveTo>
                  <a:pt x="8223971" y="2595973"/>
                </a:moveTo>
                <a:cubicBezTo>
                  <a:pt x="8213980" y="2596902"/>
                  <a:pt x="8203815" y="2591758"/>
                  <a:pt x="8194969" y="2580614"/>
                </a:cubicBezTo>
                <a:cubicBezTo>
                  <a:pt x="8180108" y="2561183"/>
                  <a:pt x="8180108" y="2549753"/>
                  <a:pt x="8194969" y="2533180"/>
                </a:cubicBezTo>
                <a:cubicBezTo>
                  <a:pt x="8210973" y="2516035"/>
                  <a:pt x="8237825" y="2518892"/>
                  <a:pt x="8253254" y="2539466"/>
                </a:cubicBezTo>
                <a:lnTo>
                  <a:pt x="8264683" y="2554325"/>
                </a:lnTo>
                <a:lnTo>
                  <a:pt x="8252109" y="2574899"/>
                </a:lnTo>
                <a:cubicBezTo>
                  <a:pt x="8243809" y="2588043"/>
                  <a:pt x="8233958" y="2595044"/>
                  <a:pt x="8223971" y="2595973"/>
                </a:cubicBezTo>
                <a:close/>
                <a:moveTo>
                  <a:pt x="4353086" y="2596626"/>
                </a:moveTo>
                <a:cubicBezTo>
                  <a:pt x="4337084" y="2593769"/>
                  <a:pt x="4321653" y="2572623"/>
                  <a:pt x="4321653" y="2554335"/>
                </a:cubicBezTo>
                <a:cubicBezTo>
                  <a:pt x="4321653" y="2538905"/>
                  <a:pt x="4349086" y="2509758"/>
                  <a:pt x="4364516" y="2509758"/>
                </a:cubicBezTo>
                <a:cubicBezTo>
                  <a:pt x="4379947" y="2509758"/>
                  <a:pt x="4407379" y="2538905"/>
                  <a:pt x="4407379" y="2554335"/>
                </a:cubicBezTo>
                <a:cubicBezTo>
                  <a:pt x="4406807" y="2582339"/>
                  <a:pt x="4381090" y="2602341"/>
                  <a:pt x="4353086" y="2596626"/>
                </a:cubicBezTo>
                <a:close/>
                <a:moveTo>
                  <a:pt x="4790911" y="2596626"/>
                </a:moveTo>
                <a:cubicBezTo>
                  <a:pt x="4762907" y="2602341"/>
                  <a:pt x="4737190" y="2582339"/>
                  <a:pt x="4736618" y="2554335"/>
                </a:cubicBezTo>
                <a:cubicBezTo>
                  <a:pt x="4736618" y="2538905"/>
                  <a:pt x="4764050" y="2509758"/>
                  <a:pt x="4779481" y="2509758"/>
                </a:cubicBezTo>
                <a:cubicBezTo>
                  <a:pt x="4794911" y="2509758"/>
                  <a:pt x="4822344" y="2538905"/>
                  <a:pt x="4822344" y="2554335"/>
                </a:cubicBezTo>
                <a:cubicBezTo>
                  <a:pt x="4822344" y="2572623"/>
                  <a:pt x="4806913" y="2593769"/>
                  <a:pt x="4790911" y="2596626"/>
                </a:cubicBezTo>
                <a:close/>
                <a:moveTo>
                  <a:pt x="1590143" y="2597447"/>
                </a:moveTo>
                <a:cubicBezTo>
                  <a:pt x="1582875" y="2598769"/>
                  <a:pt x="1574981" y="2598769"/>
                  <a:pt x="1566837" y="2597197"/>
                </a:cubicBezTo>
                <a:cubicBezTo>
                  <a:pt x="1559979" y="2596054"/>
                  <a:pt x="1550263" y="2586910"/>
                  <a:pt x="1545120" y="2577195"/>
                </a:cubicBezTo>
                <a:cubicBezTo>
                  <a:pt x="1537690" y="2562907"/>
                  <a:pt x="1537690" y="2557192"/>
                  <a:pt x="1543405" y="2543476"/>
                </a:cubicBezTo>
                <a:cubicBezTo>
                  <a:pt x="1550835" y="2524045"/>
                  <a:pt x="1569123" y="2509758"/>
                  <a:pt x="1584553" y="2509758"/>
                </a:cubicBezTo>
                <a:cubicBezTo>
                  <a:pt x="1599412" y="2509758"/>
                  <a:pt x="1628559" y="2540619"/>
                  <a:pt x="1628559" y="2556621"/>
                </a:cubicBezTo>
                <a:cubicBezTo>
                  <a:pt x="1628130" y="2577623"/>
                  <a:pt x="1611949" y="2593482"/>
                  <a:pt x="1590143" y="2597447"/>
                </a:cubicBezTo>
                <a:close/>
                <a:moveTo>
                  <a:pt x="7553854" y="2597447"/>
                </a:moveTo>
                <a:cubicBezTo>
                  <a:pt x="7532048" y="2593482"/>
                  <a:pt x="7515867" y="2577623"/>
                  <a:pt x="7515438" y="2556621"/>
                </a:cubicBezTo>
                <a:cubicBezTo>
                  <a:pt x="7515438" y="2540619"/>
                  <a:pt x="7544585" y="2509758"/>
                  <a:pt x="7559444" y="2509758"/>
                </a:cubicBezTo>
                <a:cubicBezTo>
                  <a:pt x="7574874" y="2509758"/>
                  <a:pt x="7593162" y="2524045"/>
                  <a:pt x="7600592" y="2543476"/>
                </a:cubicBezTo>
                <a:cubicBezTo>
                  <a:pt x="7606307" y="2557192"/>
                  <a:pt x="7606307" y="2562907"/>
                  <a:pt x="7598877" y="2577195"/>
                </a:cubicBezTo>
                <a:cubicBezTo>
                  <a:pt x="7593734" y="2586910"/>
                  <a:pt x="7584018" y="2596054"/>
                  <a:pt x="7577160" y="2597197"/>
                </a:cubicBezTo>
                <a:cubicBezTo>
                  <a:pt x="7569016" y="2598769"/>
                  <a:pt x="7561122" y="2598769"/>
                  <a:pt x="7553854" y="2597447"/>
                </a:cubicBezTo>
                <a:close/>
                <a:moveTo>
                  <a:pt x="0" y="2600433"/>
                </a:moveTo>
                <a:lnTo>
                  <a:pt x="0" y="2511391"/>
                </a:lnTo>
                <a:lnTo>
                  <a:pt x="10758" y="2513773"/>
                </a:lnTo>
                <a:cubicBezTo>
                  <a:pt x="28208" y="2521435"/>
                  <a:pt x="42340" y="2538901"/>
                  <a:pt x="42340" y="2556046"/>
                </a:cubicBezTo>
                <a:cubicBezTo>
                  <a:pt x="42340" y="2573191"/>
                  <a:pt x="29818" y="2590014"/>
                  <a:pt x="13661" y="2597355"/>
                </a:cubicBezTo>
                <a:close/>
                <a:moveTo>
                  <a:pt x="9143999" y="2600433"/>
                </a:moveTo>
                <a:lnTo>
                  <a:pt x="9130336" y="2597355"/>
                </a:lnTo>
                <a:cubicBezTo>
                  <a:pt x="9114179" y="2590014"/>
                  <a:pt x="9101657" y="2573191"/>
                  <a:pt x="9101657" y="2556046"/>
                </a:cubicBezTo>
                <a:cubicBezTo>
                  <a:pt x="9101657" y="2538901"/>
                  <a:pt x="9115789" y="2521435"/>
                  <a:pt x="9133239" y="2513773"/>
                </a:cubicBezTo>
                <a:lnTo>
                  <a:pt x="9143999" y="2511391"/>
                </a:lnTo>
                <a:close/>
                <a:moveTo>
                  <a:pt x="3970161" y="2600766"/>
                </a:moveTo>
                <a:cubicBezTo>
                  <a:pt x="3959517" y="2601481"/>
                  <a:pt x="3948516" y="2598052"/>
                  <a:pt x="3938800" y="2590337"/>
                </a:cubicBezTo>
                <a:cubicBezTo>
                  <a:pt x="3928513" y="2582336"/>
                  <a:pt x="3925084" y="2573763"/>
                  <a:pt x="3925084" y="2555475"/>
                </a:cubicBezTo>
                <a:cubicBezTo>
                  <a:pt x="3925084" y="2512041"/>
                  <a:pt x="3969661" y="2493753"/>
                  <a:pt x="3999379" y="2525186"/>
                </a:cubicBezTo>
                <a:cubicBezTo>
                  <a:pt x="4017667" y="2545188"/>
                  <a:pt x="4017667" y="2566905"/>
                  <a:pt x="3999379" y="2586336"/>
                </a:cubicBezTo>
                <a:cubicBezTo>
                  <a:pt x="3991093" y="2595194"/>
                  <a:pt x="3980806" y="2600052"/>
                  <a:pt x="3970161" y="2600766"/>
                </a:cubicBezTo>
                <a:close/>
                <a:moveTo>
                  <a:pt x="5173836" y="2600766"/>
                </a:moveTo>
                <a:cubicBezTo>
                  <a:pt x="5163191" y="2600052"/>
                  <a:pt x="5152904" y="2595194"/>
                  <a:pt x="5144618" y="2586336"/>
                </a:cubicBezTo>
                <a:cubicBezTo>
                  <a:pt x="5126330" y="2566905"/>
                  <a:pt x="5126330" y="2545188"/>
                  <a:pt x="5144618" y="2525186"/>
                </a:cubicBezTo>
                <a:cubicBezTo>
                  <a:pt x="5174336" y="2493753"/>
                  <a:pt x="5218913" y="2512041"/>
                  <a:pt x="5218913" y="2555475"/>
                </a:cubicBezTo>
                <a:cubicBezTo>
                  <a:pt x="5218913" y="2573763"/>
                  <a:pt x="5215484" y="2582336"/>
                  <a:pt x="5205197" y="2590337"/>
                </a:cubicBezTo>
                <a:cubicBezTo>
                  <a:pt x="5195481" y="2598052"/>
                  <a:pt x="5184480" y="2601481"/>
                  <a:pt x="5173836" y="2600766"/>
                </a:cubicBezTo>
                <a:close/>
                <a:moveTo>
                  <a:pt x="2372026" y="2601792"/>
                </a:moveTo>
                <a:cubicBezTo>
                  <a:pt x="2363829" y="2600908"/>
                  <a:pt x="2355685" y="2597622"/>
                  <a:pt x="2348541" y="2591479"/>
                </a:cubicBezTo>
                <a:cubicBezTo>
                  <a:pt x="2328538" y="2574334"/>
                  <a:pt x="2327395" y="2548616"/>
                  <a:pt x="2344540" y="2527471"/>
                </a:cubicBezTo>
                <a:cubicBezTo>
                  <a:pt x="2373687" y="2493181"/>
                  <a:pt x="2421693" y="2511469"/>
                  <a:pt x="2421693" y="2557189"/>
                </a:cubicBezTo>
                <a:cubicBezTo>
                  <a:pt x="2421693" y="2585478"/>
                  <a:pt x="2396619" y="2604444"/>
                  <a:pt x="2372026" y="2601792"/>
                </a:cubicBezTo>
                <a:close/>
                <a:moveTo>
                  <a:pt x="6771971" y="2601792"/>
                </a:moveTo>
                <a:cubicBezTo>
                  <a:pt x="6747378" y="2604444"/>
                  <a:pt x="6722304" y="2585478"/>
                  <a:pt x="6722304" y="2557189"/>
                </a:cubicBezTo>
                <a:cubicBezTo>
                  <a:pt x="6722304" y="2511469"/>
                  <a:pt x="6770310" y="2493181"/>
                  <a:pt x="6799457" y="2527471"/>
                </a:cubicBezTo>
                <a:cubicBezTo>
                  <a:pt x="6816602" y="2548616"/>
                  <a:pt x="6815459" y="2574334"/>
                  <a:pt x="6795456" y="2591479"/>
                </a:cubicBezTo>
                <a:cubicBezTo>
                  <a:pt x="6788312" y="2597622"/>
                  <a:pt x="6780168" y="2600908"/>
                  <a:pt x="6771971" y="2601792"/>
                </a:cubicBezTo>
                <a:close/>
                <a:moveTo>
                  <a:pt x="2115000" y="2605833"/>
                </a:moveTo>
                <a:cubicBezTo>
                  <a:pt x="2109928" y="2606333"/>
                  <a:pt x="2105213" y="2603476"/>
                  <a:pt x="2095212" y="2597761"/>
                </a:cubicBezTo>
                <a:cubicBezTo>
                  <a:pt x="2086639" y="2593189"/>
                  <a:pt x="2075781" y="2582331"/>
                  <a:pt x="2071209" y="2573187"/>
                </a:cubicBezTo>
                <a:cubicBezTo>
                  <a:pt x="2063779" y="2559471"/>
                  <a:pt x="2063779" y="2555470"/>
                  <a:pt x="2071209" y="2540611"/>
                </a:cubicBezTo>
                <a:cubicBezTo>
                  <a:pt x="2082639" y="2518323"/>
                  <a:pt x="2095212" y="2509750"/>
                  <a:pt x="2116357" y="2509750"/>
                </a:cubicBezTo>
                <a:cubicBezTo>
                  <a:pt x="2160934" y="2509750"/>
                  <a:pt x="2175222" y="2568043"/>
                  <a:pt x="2136931" y="2593761"/>
                </a:cubicBezTo>
                <a:cubicBezTo>
                  <a:pt x="2125501" y="2601476"/>
                  <a:pt x="2120072" y="2605333"/>
                  <a:pt x="2115000" y="2605833"/>
                </a:cubicBezTo>
                <a:close/>
                <a:moveTo>
                  <a:pt x="7028997" y="2605833"/>
                </a:moveTo>
                <a:cubicBezTo>
                  <a:pt x="7023925" y="2605333"/>
                  <a:pt x="7018496" y="2601476"/>
                  <a:pt x="7007066" y="2593761"/>
                </a:cubicBezTo>
                <a:cubicBezTo>
                  <a:pt x="6968775" y="2568043"/>
                  <a:pt x="6983063" y="2509750"/>
                  <a:pt x="7027640" y="2509750"/>
                </a:cubicBezTo>
                <a:cubicBezTo>
                  <a:pt x="7048785" y="2509750"/>
                  <a:pt x="7061358" y="2518323"/>
                  <a:pt x="7072788" y="2540611"/>
                </a:cubicBezTo>
                <a:cubicBezTo>
                  <a:pt x="7080218" y="2555470"/>
                  <a:pt x="7080218" y="2559471"/>
                  <a:pt x="7072788" y="2573187"/>
                </a:cubicBezTo>
                <a:cubicBezTo>
                  <a:pt x="7068216" y="2582331"/>
                  <a:pt x="7057358" y="2593189"/>
                  <a:pt x="7048785" y="2597761"/>
                </a:cubicBezTo>
                <a:cubicBezTo>
                  <a:pt x="7038784" y="2603476"/>
                  <a:pt x="7034069" y="2606333"/>
                  <a:pt x="7028997" y="2605833"/>
                </a:cubicBezTo>
                <a:close/>
                <a:moveTo>
                  <a:pt x="256905" y="2696949"/>
                </a:moveTo>
                <a:cubicBezTo>
                  <a:pt x="251195" y="2698092"/>
                  <a:pt x="247768" y="2695234"/>
                  <a:pt x="247768" y="2689519"/>
                </a:cubicBezTo>
                <a:cubicBezTo>
                  <a:pt x="247768" y="2683804"/>
                  <a:pt x="251766" y="2680947"/>
                  <a:pt x="258047" y="2682090"/>
                </a:cubicBezTo>
                <a:cubicBezTo>
                  <a:pt x="270041" y="2684376"/>
                  <a:pt x="268898" y="2694663"/>
                  <a:pt x="256905" y="2696949"/>
                </a:cubicBezTo>
                <a:close/>
                <a:moveTo>
                  <a:pt x="8887092" y="2696949"/>
                </a:moveTo>
                <a:cubicBezTo>
                  <a:pt x="8875099" y="2694663"/>
                  <a:pt x="8873956" y="2684376"/>
                  <a:pt x="8885950" y="2682090"/>
                </a:cubicBezTo>
                <a:cubicBezTo>
                  <a:pt x="8892231" y="2680947"/>
                  <a:pt x="8896229" y="2683804"/>
                  <a:pt x="8896229" y="2689519"/>
                </a:cubicBezTo>
                <a:cubicBezTo>
                  <a:pt x="8896229" y="2695234"/>
                  <a:pt x="8892802" y="2698092"/>
                  <a:pt x="8887092" y="2696949"/>
                </a:cubicBezTo>
                <a:close/>
                <a:moveTo>
                  <a:pt x="1982261" y="2698091"/>
                </a:moveTo>
                <a:cubicBezTo>
                  <a:pt x="1975974" y="2698091"/>
                  <a:pt x="1970831" y="2694090"/>
                  <a:pt x="1970831" y="2689518"/>
                </a:cubicBezTo>
                <a:cubicBezTo>
                  <a:pt x="1970831" y="2684946"/>
                  <a:pt x="1975974" y="2680945"/>
                  <a:pt x="1982261" y="2680945"/>
                </a:cubicBezTo>
                <a:cubicBezTo>
                  <a:pt x="1988548" y="2680945"/>
                  <a:pt x="1993691" y="2684946"/>
                  <a:pt x="1993691" y="2689518"/>
                </a:cubicBezTo>
                <a:cubicBezTo>
                  <a:pt x="1993691" y="2694090"/>
                  <a:pt x="1988548" y="2698091"/>
                  <a:pt x="1982261" y="2698091"/>
                </a:cubicBezTo>
                <a:close/>
                <a:moveTo>
                  <a:pt x="7161736" y="2698091"/>
                </a:moveTo>
                <a:cubicBezTo>
                  <a:pt x="7155449" y="2698091"/>
                  <a:pt x="7150306" y="2694090"/>
                  <a:pt x="7150306" y="2689518"/>
                </a:cubicBezTo>
                <a:cubicBezTo>
                  <a:pt x="7150306" y="2684946"/>
                  <a:pt x="7155449" y="2680945"/>
                  <a:pt x="7161736" y="2680945"/>
                </a:cubicBezTo>
                <a:cubicBezTo>
                  <a:pt x="7168023" y="2680945"/>
                  <a:pt x="7173166" y="2684946"/>
                  <a:pt x="7173166" y="2689518"/>
                </a:cubicBezTo>
                <a:cubicBezTo>
                  <a:pt x="7173166" y="2694090"/>
                  <a:pt x="7168023" y="2698091"/>
                  <a:pt x="7161736" y="2698091"/>
                </a:cubicBezTo>
                <a:close/>
                <a:moveTo>
                  <a:pt x="792661" y="2700379"/>
                </a:moveTo>
                <a:cubicBezTo>
                  <a:pt x="787519" y="2702093"/>
                  <a:pt x="782375" y="2699807"/>
                  <a:pt x="780089" y="2694664"/>
                </a:cubicBezTo>
                <a:cubicBezTo>
                  <a:pt x="776088" y="2683805"/>
                  <a:pt x="786375" y="2672375"/>
                  <a:pt x="794947" y="2677519"/>
                </a:cubicBezTo>
                <a:cubicBezTo>
                  <a:pt x="804092" y="2683234"/>
                  <a:pt x="802378" y="2696378"/>
                  <a:pt x="792661" y="2700379"/>
                </a:cubicBezTo>
                <a:close/>
                <a:moveTo>
                  <a:pt x="8351336" y="2700379"/>
                </a:moveTo>
                <a:cubicBezTo>
                  <a:pt x="8341619" y="2696378"/>
                  <a:pt x="8339905" y="2683234"/>
                  <a:pt x="8349050" y="2677519"/>
                </a:cubicBezTo>
                <a:cubicBezTo>
                  <a:pt x="8357622" y="2672375"/>
                  <a:pt x="8367909" y="2683805"/>
                  <a:pt x="8363908" y="2694664"/>
                </a:cubicBezTo>
                <a:cubicBezTo>
                  <a:pt x="8361622" y="2699807"/>
                  <a:pt x="8356478" y="2702093"/>
                  <a:pt x="8351336" y="2700379"/>
                </a:cubicBezTo>
                <a:close/>
                <a:moveTo>
                  <a:pt x="3177605" y="2702663"/>
                </a:moveTo>
                <a:cubicBezTo>
                  <a:pt x="3171247" y="2704235"/>
                  <a:pt x="3163674" y="2702663"/>
                  <a:pt x="3158816" y="2696948"/>
                </a:cubicBezTo>
                <a:cubicBezTo>
                  <a:pt x="3149672" y="2686090"/>
                  <a:pt x="3159388" y="2674088"/>
                  <a:pt x="3175390" y="2676374"/>
                </a:cubicBezTo>
                <a:cubicBezTo>
                  <a:pt x="3184534" y="2677517"/>
                  <a:pt x="3189106" y="2682089"/>
                  <a:pt x="3189106" y="2689519"/>
                </a:cubicBezTo>
                <a:cubicBezTo>
                  <a:pt x="3189106" y="2696377"/>
                  <a:pt x="3183963" y="2701092"/>
                  <a:pt x="3177605" y="2702663"/>
                </a:cubicBezTo>
                <a:close/>
                <a:moveTo>
                  <a:pt x="5966392" y="2702663"/>
                </a:moveTo>
                <a:cubicBezTo>
                  <a:pt x="5960034" y="2701092"/>
                  <a:pt x="5954891" y="2696377"/>
                  <a:pt x="5954891" y="2689519"/>
                </a:cubicBezTo>
                <a:cubicBezTo>
                  <a:pt x="5954891" y="2682089"/>
                  <a:pt x="5959463" y="2677517"/>
                  <a:pt x="5968607" y="2676374"/>
                </a:cubicBezTo>
                <a:cubicBezTo>
                  <a:pt x="5984609" y="2674088"/>
                  <a:pt x="5994325" y="2686090"/>
                  <a:pt x="5985181" y="2696948"/>
                </a:cubicBezTo>
                <a:cubicBezTo>
                  <a:pt x="5980323" y="2702663"/>
                  <a:pt x="5972750" y="2704235"/>
                  <a:pt x="5966392" y="2702663"/>
                </a:cubicBezTo>
                <a:close/>
                <a:moveTo>
                  <a:pt x="2645801" y="2703092"/>
                </a:moveTo>
                <a:cubicBezTo>
                  <a:pt x="2639157" y="2704378"/>
                  <a:pt x="2631871" y="2702092"/>
                  <a:pt x="2629299" y="2695234"/>
                </a:cubicBezTo>
                <a:cubicBezTo>
                  <a:pt x="2627013" y="2690091"/>
                  <a:pt x="2628156" y="2683233"/>
                  <a:pt x="2631585" y="2679804"/>
                </a:cubicBezTo>
                <a:cubicBezTo>
                  <a:pt x="2640729" y="2670660"/>
                  <a:pt x="2658445" y="2676946"/>
                  <a:pt x="2658445" y="2689519"/>
                </a:cubicBezTo>
                <a:cubicBezTo>
                  <a:pt x="2658445" y="2696948"/>
                  <a:pt x="2652444" y="2701806"/>
                  <a:pt x="2645801" y="2703092"/>
                </a:cubicBezTo>
                <a:close/>
                <a:moveTo>
                  <a:pt x="6498196" y="2703092"/>
                </a:moveTo>
                <a:cubicBezTo>
                  <a:pt x="6491553" y="2701806"/>
                  <a:pt x="6485552" y="2696948"/>
                  <a:pt x="6485552" y="2689519"/>
                </a:cubicBezTo>
                <a:cubicBezTo>
                  <a:pt x="6485552" y="2676946"/>
                  <a:pt x="6503268" y="2670660"/>
                  <a:pt x="6512412" y="2679804"/>
                </a:cubicBezTo>
                <a:cubicBezTo>
                  <a:pt x="6515841" y="2683233"/>
                  <a:pt x="6516984" y="2690091"/>
                  <a:pt x="6514698" y="2695234"/>
                </a:cubicBezTo>
                <a:cubicBezTo>
                  <a:pt x="6512126" y="2702092"/>
                  <a:pt x="6504840" y="2704378"/>
                  <a:pt x="6498196" y="2703092"/>
                </a:cubicBezTo>
                <a:close/>
                <a:moveTo>
                  <a:pt x="2772963" y="2703381"/>
                </a:moveTo>
                <a:cubicBezTo>
                  <a:pt x="2770820" y="2702953"/>
                  <a:pt x="2769106" y="2700952"/>
                  <a:pt x="2765105" y="2696952"/>
                </a:cubicBezTo>
                <a:cubicBezTo>
                  <a:pt x="2760533" y="2692380"/>
                  <a:pt x="2760533" y="2687236"/>
                  <a:pt x="2764533" y="2679807"/>
                </a:cubicBezTo>
                <a:cubicBezTo>
                  <a:pt x="2769105" y="2671806"/>
                  <a:pt x="2772534" y="2670663"/>
                  <a:pt x="2781107" y="2675235"/>
                </a:cubicBezTo>
                <a:cubicBezTo>
                  <a:pt x="2794823" y="2682664"/>
                  <a:pt x="2795966" y="2695809"/>
                  <a:pt x="2783393" y="2700381"/>
                </a:cubicBezTo>
                <a:cubicBezTo>
                  <a:pt x="2777678" y="2702667"/>
                  <a:pt x="2775106" y="2703810"/>
                  <a:pt x="2772963" y="2703381"/>
                </a:cubicBezTo>
                <a:close/>
                <a:moveTo>
                  <a:pt x="6371034" y="2703381"/>
                </a:moveTo>
                <a:cubicBezTo>
                  <a:pt x="6368891" y="2703810"/>
                  <a:pt x="6366319" y="2702667"/>
                  <a:pt x="6360604" y="2700381"/>
                </a:cubicBezTo>
                <a:cubicBezTo>
                  <a:pt x="6348031" y="2695809"/>
                  <a:pt x="6349174" y="2682664"/>
                  <a:pt x="6362890" y="2675235"/>
                </a:cubicBezTo>
                <a:cubicBezTo>
                  <a:pt x="6371463" y="2670663"/>
                  <a:pt x="6374892" y="2671806"/>
                  <a:pt x="6379464" y="2679807"/>
                </a:cubicBezTo>
                <a:cubicBezTo>
                  <a:pt x="6383464" y="2687236"/>
                  <a:pt x="6383464" y="2692380"/>
                  <a:pt x="6378892" y="2696952"/>
                </a:cubicBezTo>
                <a:cubicBezTo>
                  <a:pt x="6374891" y="2700952"/>
                  <a:pt x="6373177" y="2702953"/>
                  <a:pt x="6371034" y="2703381"/>
                </a:cubicBezTo>
                <a:close/>
                <a:moveTo>
                  <a:pt x="1453532" y="2707450"/>
                </a:moveTo>
                <a:cubicBezTo>
                  <a:pt x="1449603" y="2708521"/>
                  <a:pt x="1445602" y="2706949"/>
                  <a:pt x="1441316" y="2702663"/>
                </a:cubicBezTo>
                <a:cubicBezTo>
                  <a:pt x="1432172" y="2693519"/>
                  <a:pt x="1432743" y="2683804"/>
                  <a:pt x="1443602" y="2675231"/>
                </a:cubicBezTo>
                <a:cubicBezTo>
                  <a:pt x="1456175" y="2664373"/>
                  <a:pt x="1474463" y="2682089"/>
                  <a:pt x="1465319" y="2696377"/>
                </a:cubicBezTo>
                <a:cubicBezTo>
                  <a:pt x="1461319" y="2702663"/>
                  <a:pt x="1457461" y="2706378"/>
                  <a:pt x="1453532" y="2707450"/>
                </a:cubicBezTo>
                <a:close/>
                <a:moveTo>
                  <a:pt x="7690465" y="2707450"/>
                </a:moveTo>
                <a:cubicBezTo>
                  <a:pt x="7686536" y="2706378"/>
                  <a:pt x="7682678" y="2702663"/>
                  <a:pt x="7678678" y="2696377"/>
                </a:cubicBezTo>
                <a:cubicBezTo>
                  <a:pt x="7669534" y="2682089"/>
                  <a:pt x="7687822" y="2664373"/>
                  <a:pt x="7700395" y="2675231"/>
                </a:cubicBezTo>
                <a:cubicBezTo>
                  <a:pt x="7711254" y="2683804"/>
                  <a:pt x="7711825" y="2693519"/>
                  <a:pt x="7702681" y="2702663"/>
                </a:cubicBezTo>
                <a:cubicBezTo>
                  <a:pt x="7698395" y="2706949"/>
                  <a:pt x="7694394" y="2708521"/>
                  <a:pt x="7690465" y="2707450"/>
                </a:cubicBezTo>
                <a:close/>
                <a:moveTo>
                  <a:pt x="390515" y="2708950"/>
                </a:moveTo>
                <a:cubicBezTo>
                  <a:pt x="386797" y="2709378"/>
                  <a:pt x="383508" y="2706664"/>
                  <a:pt x="378934" y="2700949"/>
                </a:cubicBezTo>
                <a:cubicBezTo>
                  <a:pt x="364063" y="2682661"/>
                  <a:pt x="389228" y="2660372"/>
                  <a:pt x="406386" y="2676946"/>
                </a:cubicBezTo>
                <a:cubicBezTo>
                  <a:pt x="414392" y="2685518"/>
                  <a:pt x="414392" y="2687233"/>
                  <a:pt x="404671" y="2698091"/>
                </a:cubicBezTo>
                <a:cubicBezTo>
                  <a:pt x="398379" y="2704949"/>
                  <a:pt x="394233" y="2708521"/>
                  <a:pt x="390515" y="2708950"/>
                </a:cubicBezTo>
                <a:close/>
                <a:moveTo>
                  <a:pt x="8753482" y="2708950"/>
                </a:moveTo>
                <a:cubicBezTo>
                  <a:pt x="8749764" y="2708521"/>
                  <a:pt x="8745618" y="2704949"/>
                  <a:pt x="8739326" y="2698091"/>
                </a:cubicBezTo>
                <a:cubicBezTo>
                  <a:pt x="8729605" y="2687233"/>
                  <a:pt x="8729605" y="2685518"/>
                  <a:pt x="8737611" y="2676946"/>
                </a:cubicBezTo>
                <a:cubicBezTo>
                  <a:pt x="8754769" y="2660372"/>
                  <a:pt x="8779934" y="2682661"/>
                  <a:pt x="8765063" y="2700949"/>
                </a:cubicBezTo>
                <a:cubicBezTo>
                  <a:pt x="8760489" y="2706664"/>
                  <a:pt x="8757200" y="2709378"/>
                  <a:pt x="8753482" y="2708950"/>
                </a:cubicBezTo>
                <a:close/>
                <a:moveTo>
                  <a:pt x="3438939" y="2712665"/>
                </a:moveTo>
                <a:cubicBezTo>
                  <a:pt x="3436295" y="2712379"/>
                  <a:pt x="3433009" y="2709522"/>
                  <a:pt x="3427008" y="2703807"/>
                </a:cubicBezTo>
                <a:cubicBezTo>
                  <a:pt x="3411578" y="2689519"/>
                  <a:pt x="3411578" y="2685519"/>
                  <a:pt x="3425865" y="2672374"/>
                </a:cubicBezTo>
                <a:cubicBezTo>
                  <a:pt x="3446439" y="2654086"/>
                  <a:pt x="3464156" y="2682090"/>
                  <a:pt x="3447011" y="2706093"/>
                </a:cubicBezTo>
                <a:cubicBezTo>
                  <a:pt x="3443582" y="2710665"/>
                  <a:pt x="3441582" y="2712951"/>
                  <a:pt x="3438939" y="2712665"/>
                </a:cubicBezTo>
                <a:close/>
                <a:moveTo>
                  <a:pt x="5705058" y="2712665"/>
                </a:moveTo>
                <a:cubicBezTo>
                  <a:pt x="5702415" y="2712951"/>
                  <a:pt x="5700415" y="2710665"/>
                  <a:pt x="5696986" y="2706093"/>
                </a:cubicBezTo>
                <a:cubicBezTo>
                  <a:pt x="5679841" y="2682090"/>
                  <a:pt x="5697558" y="2654086"/>
                  <a:pt x="5718132" y="2672374"/>
                </a:cubicBezTo>
                <a:cubicBezTo>
                  <a:pt x="5732419" y="2685519"/>
                  <a:pt x="5732419" y="2689519"/>
                  <a:pt x="5716989" y="2703807"/>
                </a:cubicBezTo>
                <a:cubicBezTo>
                  <a:pt x="5710988" y="2709522"/>
                  <a:pt x="5707702" y="2712379"/>
                  <a:pt x="5705058" y="2712665"/>
                </a:cubicBezTo>
                <a:close/>
                <a:moveTo>
                  <a:pt x="3699462" y="2714057"/>
                </a:moveTo>
                <a:cubicBezTo>
                  <a:pt x="3694980" y="2712450"/>
                  <a:pt x="3690193" y="2709092"/>
                  <a:pt x="3685478" y="2703806"/>
                </a:cubicBezTo>
                <a:cubicBezTo>
                  <a:pt x="3676334" y="2693519"/>
                  <a:pt x="3675763" y="2690661"/>
                  <a:pt x="3682621" y="2677517"/>
                </a:cubicBezTo>
                <a:cubicBezTo>
                  <a:pt x="3688336" y="2667230"/>
                  <a:pt x="3694622" y="2663801"/>
                  <a:pt x="3704909" y="2664944"/>
                </a:cubicBezTo>
                <a:cubicBezTo>
                  <a:pt x="3716911" y="2666087"/>
                  <a:pt x="3720340" y="2670087"/>
                  <a:pt x="3721483" y="2686089"/>
                </a:cubicBezTo>
                <a:cubicBezTo>
                  <a:pt x="3723626" y="2707949"/>
                  <a:pt x="3712911" y="2718879"/>
                  <a:pt x="3699462" y="2714057"/>
                </a:cubicBezTo>
                <a:close/>
                <a:moveTo>
                  <a:pt x="5444535" y="2714057"/>
                </a:moveTo>
                <a:cubicBezTo>
                  <a:pt x="5431086" y="2718879"/>
                  <a:pt x="5420371" y="2707949"/>
                  <a:pt x="5422514" y="2686089"/>
                </a:cubicBezTo>
                <a:cubicBezTo>
                  <a:pt x="5423657" y="2670087"/>
                  <a:pt x="5427086" y="2666087"/>
                  <a:pt x="5439088" y="2664944"/>
                </a:cubicBezTo>
                <a:cubicBezTo>
                  <a:pt x="5449375" y="2663801"/>
                  <a:pt x="5455661" y="2667230"/>
                  <a:pt x="5461376" y="2677517"/>
                </a:cubicBezTo>
                <a:cubicBezTo>
                  <a:pt x="5468234" y="2690661"/>
                  <a:pt x="5467663" y="2693519"/>
                  <a:pt x="5458519" y="2703806"/>
                </a:cubicBezTo>
                <a:cubicBezTo>
                  <a:pt x="5453804" y="2709092"/>
                  <a:pt x="5449017" y="2712450"/>
                  <a:pt x="5444535" y="2714057"/>
                </a:cubicBezTo>
                <a:close/>
                <a:moveTo>
                  <a:pt x="4235000" y="2714092"/>
                </a:moveTo>
                <a:cubicBezTo>
                  <a:pt x="4224713" y="2715235"/>
                  <a:pt x="4217284" y="2711806"/>
                  <a:pt x="4210997" y="2703234"/>
                </a:cubicBezTo>
                <a:cubicBezTo>
                  <a:pt x="4198996" y="2685517"/>
                  <a:pt x="4210426" y="2666658"/>
                  <a:pt x="4233857" y="2666658"/>
                </a:cubicBezTo>
                <a:cubicBezTo>
                  <a:pt x="4249288" y="2666658"/>
                  <a:pt x="4250431" y="2668372"/>
                  <a:pt x="4250431" y="2689518"/>
                </a:cubicBezTo>
                <a:cubicBezTo>
                  <a:pt x="4250431" y="2710092"/>
                  <a:pt x="4248716" y="2712378"/>
                  <a:pt x="4235000" y="2714092"/>
                </a:cubicBezTo>
                <a:close/>
                <a:moveTo>
                  <a:pt x="4908997" y="2714092"/>
                </a:moveTo>
                <a:cubicBezTo>
                  <a:pt x="4895281" y="2712378"/>
                  <a:pt x="4893566" y="2710092"/>
                  <a:pt x="4893566" y="2689518"/>
                </a:cubicBezTo>
                <a:cubicBezTo>
                  <a:pt x="4893566" y="2668372"/>
                  <a:pt x="4894709" y="2666658"/>
                  <a:pt x="4910140" y="2666658"/>
                </a:cubicBezTo>
                <a:cubicBezTo>
                  <a:pt x="4933571" y="2666658"/>
                  <a:pt x="4945001" y="2685517"/>
                  <a:pt x="4933000" y="2703234"/>
                </a:cubicBezTo>
                <a:cubicBezTo>
                  <a:pt x="4926713" y="2711806"/>
                  <a:pt x="4919284" y="2715235"/>
                  <a:pt x="4908997" y="2714092"/>
                </a:cubicBezTo>
                <a:close/>
                <a:moveTo>
                  <a:pt x="3969451" y="2714309"/>
                </a:moveTo>
                <a:cubicBezTo>
                  <a:pt x="3965950" y="2714952"/>
                  <a:pt x="3962235" y="2712951"/>
                  <a:pt x="3955377" y="2708951"/>
                </a:cubicBezTo>
                <a:cubicBezTo>
                  <a:pt x="3949662" y="2706093"/>
                  <a:pt x="3945090" y="2697521"/>
                  <a:pt x="3945090" y="2690663"/>
                </a:cubicBezTo>
                <a:cubicBezTo>
                  <a:pt x="3945090" y="2662659"/>
                  <a:pt x="3975380" y="2654087"/>
                  <a:pt x="3986238" y="2678090"/>
                </a:cubicBezTo>
                <a:cubicBezTo>
                  <a:pt x="3991382" y="2690091"/>
                  <a:pt x="3990810" y="2694092"/>
                  <a:pt x="3982238" y="2703807"/>
                </a:cubicBezTo>
                <a:cubicBezTo>
                  <a:pt x="3976237" y="2710379"/>
                  <a:pt x="3972951" y="2713666"/>
                  <a:pt x="3969451" y="2714309"/>
                </a:cubicBezTo>
                <a:close/>
                <a:moveTo>
                  <a:pt x="5174546" y="2714309"/>
                </a:moveTo>
                <a:cubicBezTo>
                  <a:pt x="5171046" y="2713666"/>
                  <a:pt x="5167760" y="2710379"/>
                  <a:pt x="5161759" y="2703807"/>
                </a:cubicBezTo>
                <a:cubicBezTo>
                  <a:pt x="5153187" y="2694092"/>
                  <a:pt x="5152615" y="2690091"/>
                  <a:pt x="5157759" y="2678090"/>
                </a:cubicBezTo>
                <a:cubicBezTo>
                  <a:pt x="5168617" y="2654087"/>
                  <a:pt x="5198907" y="2662659"/>
                  <a:pt x="5198907" y="2690663"/>
                </a:cubicBezTo>
                <a:cubicBezTo>
                  <a:pt x="5198907" y="2697521"/>
                  <a:pt x="5194335" y="2706093"/>
                  <a:pt x="5188620" y="2708951"/>
                </a:cubicBezTo>
                <a:cubicBezTo>
                  <a:pt x="5181762" y="2712951"/>
                  <a:pt x="5178047" y="2714952"/>
                  <a:pt x="5174546" y="2714309"/>
                </a:cubicBezTo>
                <a:close/>
                <a:moveTo>
                  <a:pt x="2517137" y="2714379"/>
                </a:moveTo>
                <a:cubicBezTo>
                  <a:pt x="2507064" y="2717379"/>
                  <a:pt x="2495491" y="2714379"/>
                  <a:pt x="2489490" y="2703235"/>
                </a:cubicBezTo>
                <a:cubicBezTo>
                  <a:pt x="2480346" y="2686090"/>
                  <a:pt x="2491205" y="2663801"/>
                  <a:pt x="2508921" y="2663801"/>
                </a:cubicBezTo>
                <a:cubicBezTo>
                  <a:pt x="2525495" y="2663801"/>
                  <a:pt x="2535782" y="2673517"/>
                  <a:pt x="2535782" y="2689519"/>
                </a:cubicBezTo>
                <a:cubicBezTo>
                  <a:pt x="2535782" y="2702377"/>
                  <a:pt x="2527210" y="2711378"/>
                  <a:pt x="2517137" y="2714379"/>
                </a:cubicBezTo>
                <a:close/>
                <a:moveTo>
                  <a:pt x="6626860" y="2714379"/>
                </a:moveTo>
                <a:cubicBezTo>
                  <a:pt x="6616787" y="2711378"/>
                  <a:pt x="6608215" y="2702377"/>
                  <a:pt x="6608215" y="2689519"/>
                </a:cubicBezTo>
                <a:cubicBezTo>
                  <a:pt x="6608215" y="2673517"/>
                  <a:pt x="6618502" y="2663801"/>
                  <a:pt x="6635076" y="2663801"/>
                </a:cubicBezTo>
                <a:cubicBezTo>
                  <a:pt x="6652792" y="2663801"/>
                  <a:pt x="6663651" y="2686090"/>
                  <a:pt x="6654507" y="2703235"/>
                </a:cubicBezTo>
                <a:cubicBezTo>
                  <a:pt x="6648506" y="2714379"/>
                  <a:pt x="6636933" y="2717379"/>
                  <a:pt x="6626860" y="2714379"/>
                </a:cubicBezTo>
                <a:close/>
                <a:moveTo>
                  <a:pt x="3834215" y="2714664"/>
                </a:moveTo>
                <a:cubicBezTo>
                  <a:pt x="3829000" y="2714807"/>
                  <a:pt x="3823857" y="2711521"/>
                  <a:pt x="3817856" y="2704949"/>
                </a:cubicBezTo>
                <a:cubicBezTo>
                  <a:pt x="3805283" y="2691233"/>
                  <a:pt x="3805854" y="2684946"/>
                  <a:pt x="3818427" y="2673516"/>
                </a:cubicBezTo>
                <a:cubicBezTo>
                  <a:pt x="3833286" y="2659800"/>
                  <a:pt x="3847574" y="2661515"/>
                  <a:pt x="3855003" y="2678088"/>
                </a:cubicBezTo>
                <a:cubicBezTo>
                  <a:pt x="3860147" y="2690090"/>
                  <a:pt x="3859575" y="2694090"/>
                  <a:pt x="3851003" y="2703806"/>
                </a:cubicBezTo>
                <a:cubicBezTo>
                  <a:pt x="3844717" y="2710949"/>
                  <a:pt x="3839430" y="2714521"/>
                  <a:pt x="3834215" y="2714664"/>
                </a:cubicBezTo>
                <a:close/>
                <a:moveTo>
                  <a:pt x="5309782" y="2714664"/>
                </a:moveTo>
                <a:cubicBezTo>
                  <a:pt x="5304567" y="2714521"/>
                  <a:pt x="5299280" y="2710949"/>
                  <a:pt x="5292994" y="2703806"/>
                </a:cubicBezTo>
                <a:cubicBezTo>
                  <a:pt x="5284422" y="2694090"/>
                  <a:pt x="5283850" y="2690090"/>
                  <a:pt x="5288994" y="2678088"/>
                </a:cubicBezTo>
                <a:cubicBezTo>
                  <a:pt x="5296423" y="2661515"/>
                  <a:pt x="5310711" y="2659800"/>
                  <a:pt x="5325570" y="2673516"/>
                </a:cubicBezTo>
                <a:cubicBezTo>
                  <a:pt x="5338143" y="2684946"/>
                  <a:pt x="5338714" y="2691233"/>
                  <a:pt x="5326141" y="2704949"/>
                </a:cubicBezTo>
                <a:cubicBezTo>
                  <a:pt x="5320140" y="2711521"/>
                  <a:pt x="5314997" y="2714807"/>
                  <a:pt x="5309782" y="2714664"/>
                </a:cubicBezTo>
                <a:close/>
                <a:moveTo>
                  <a:pt x="3570811" y="2715022"/>
                </a:moveTo>
                <a:cubicBezTo>
                  <a:pt x="3563096" y="2715380"/>
                  <a:pt x="3555380" y="2711522"/>
                  <a:pt x="3550808" y="2703235"/>
                </a:cubicBezTo>
                <a:cubicBezTo>
                  <a:pt x="3541664" y="2685519"/>
                  <a:pt x="3552523" y="2663802"/>
                  <a:pt x="3570811" y="2663802"/>
                </a:cubicBezTo>
                <a:cubicBezTo>
                  <a:pt x="3590813" y="2663802"/>
                  <a:pt x="3601100" y="2683233"/>
                  <a:pt x="3590813" y="2701521"/>
                </a:cubicBezTo>
                <a:cubicBezTo>
                  <a:pt x="3586241" y="2710093"/>
                  <a:pt x="3578526" y="2714665"/>
                  <a:pt x="3570811" y="2715022"/>
                </a:cubicBezTo>
                <a:close/>
                <a:moveTo>
                  <a:pt x="5573186" y="2715022"/>
                </a:moveTo>
                <a:cubicBezTo>
                  <a:pt x="5565471" y="2714665"/>
                  <a:pt x="5557756" y="2710093"/>
                  <a:pt x="5553184" y="2701521"/>
                </a:cubicBezTo>
                <a:cubicBezTo>
                  <a:pt x="5542897" y="2683233"/>
                  <a:pt x="5553184" y="2663802"/>
                  <a:pt x="5573186" y="2663802"/>
                </a:cubicBezTo>
                <a:cubicBezTo>
                  <a:pt x="5591474" y="2663802"/>
                  <a:pt x="5602333" y="2685519"/>
                  <a:pt x="5593189" y="2703235"/>
                </a:cubicBezTo>
                <a:cubicBezTo>
                  <a:pt x="5588617" y="2711522"/>
                  <a:pt x="5580901" y="2715380"/>
                  <a:pt x="5573186" y="2715022"/>
                </a:cubicBezTo>
                <a:close/>
                <a:moveTo>
                  <a:pt x="4496750" y="2715167"/>
                </a:moveTo>
                <a:cubicBezTo>
                  <a:pt x="4486891" y="2715810"/>
                  <a:pt x="4477176" y="2714667"/>
                  <a:pt x="4474032" y="2711238"/>
                </a:cubicBezTo>
                <a:cubicBezTo>
                  <a:pt x="4471746" y="2709524"/>
                  <a:pt x="4470032" y="2699237"/>
                  <a:pt x="4470032" y="2688378"/>
                </a:cubicBezTo>
                <a:cubicBezTo>
                  <a:pt x="4470032" y="2672948"/>
                  <a:pt x="4472889" y="2668376"/>
                  <a:pt x="4484891" y="2663232"/>
                </a:cubicBezTo>
                <a:cubicBezTo>
                  <a:pt x="4514037" y="2652374"/>
                  <a:pt x="4541469" y="2687235"/>
                  <a:pt x="4520324" y="2708381"/>
                </a:cubicBezTo>
                <a:cubicBezTo>
                  <a:pt x="4516609" y="2712095"/>
                  <a:pt x="4506608" y="2714524"/>
                  <a:pt x="4496750" y="2715167"/>
                </a:cubicBezTo>
                <a:close/>
                <a:moveTo>
                  <a:pt x="4647247" y="2715167"/>
                </a:moveTo>
                <a:cubicBezTo>
                  <a:pt x="4637389" y="2714524"/>
                  <a:pt x="4627388" y="2712095"/>
                  <a:pt x="4623673" y="2708381"/>
                </a:cubicBezTo>
                <a:cubicBezTo>
                  <a:pt x="4602528" y="2687235"/>
                  <a:pt x="4629960" y="2652374"/>
                  <a:pt x="4659106" y="2663232"/>
                </a:cubicBezTo>
                <a:cubicBezTo>
                  <a:pt x="4671108" y="2668376"/>
                  <a:pt x="4673965" y="2672948"/>
                  <a:pt x="4673965" y="2688378"/>
                </a:cubicBezTo>
                <a:cubicBezTo>
                  <a:pt x="4673965" y="2699237"/>
                  <a:pt x="4672251" y="2709524"/>
                  <a:pt x="4669965" y="2711238"/>
                </a:cubicBezTo>
                <a:cubicBezTo>
                  <a:pt x="4666821" y="2714667"/>
                  <a:pt x="4657106" y="2715810"/>
                  <a:pt x="4647247" y="2715167"/>
                </a:cubicBezTo>
                <a:close/>
                <a:moveTo>
                  <a:pt x="519897" y="2715236"/>
                </a:moveTo>
                <a:cubicBezTo>
                  <a:pt x="508468" y="2715236"/>
                  <a:pt x="503897" y="2711807"/>
                  <a:pt x="501038" y="2701520"/>
                </a:cubicBezTo>
                <a:cubicBezTo>
                  <a:pt x="495344" y="2678660"/>
                  <a:pt x="503324" y="2663800"/>
                  <a:pt x="521039" y="2663800"/>
                </a:cubicBezTo>
                <a:cubicBezTo>
                  <a:pt x="536473" y="2663800"/>
                  <a:pt x="555906" y="2678660"/>
                  <a:pt x="555906" y="2690661"/>
                </a:cubicBezTo>
                <a:cubicBezTo>
                  <a:pt x="555906" y="2700948"/>
                  <a:pt x="535329" y="2715236"/>
                  <a:pt x="519897" y="2715236"/>
                </a:cubicBezTo>
                <a:close/>
                <a:moveTo>
                  <a:pt x="8624100" y="2715236"/>
                </a:moveTo>
                <a:cubicBezTo>
                  <a:pt x="8608668" y="2715236"/>
                  <a:pt x="8588091" y="2700948"/>
                  <a:pt x="8588091" y="2690661"/>
                </a:cubicBezTo>
                <a:cubicBezTo>
                  <a:pt x="8588091" y="2678660"/>
                  <a:pt x="8607524" y="2663800"/>
                  <a:pt x="8622958" y="2663800"/>
                </a:cubicBezTo>
                <a:cubicBezTo>
                  <a:pt x="8640673" y="2663800"/>
                  <a:pt x="8648653" y="2678660"/>
                  <a:pt x="8642959" y="2701520"/>
                </a:cubicBezTo>
                <a:cubicBezTo>
                  <a:pt x="8640100" y="2711807"/>
                  <a:pt x="8635529" y="2715236"/>
                  <a:pt x="8624100" y="2715236"/>
                </a:cubicBezTo>
                <a:close/>
                <a:moveTo>
                  <a:pt x="921025" y="2715239"/>
                </a:moveTo>
                <a:cubicBezTo>
                  <a:pt x="902186" y="2715239"/>
                  <a:pt x="899339" y="2713525"/>
                  <a:pt x="896476" y="2700380"/>
                </a:cubicBezTo>
                <a:cubicBezTo>
                  <a:pt x="895327" y="2692379"/>
                  <a:pt x="895327" y="2680949"/>
                  <a:pt x="896476" y="2675234"/>
                </a:cubicBezTo>
                <a:cubicBezTo>
                  <a:pt x="902754" y="2651231"/>
                  <a:pt x="949602" y="2658661"/>
                  <a:pt x="949602" y="2683235"/>
                </a:cubicBezTo>
                <a:cubicBezTo>
                  <a:pt x="949602" y="2708953"/>
                  <a:pt x="943889" y="2715239"/>
                  <a:pt x="921025" y="2715239"/>
                </a:cubicBezTo>
                <a:close/>
                <a:moveTo>
                  <a:pt x="8222972" y="2715239"/>
                </a:moveTo>
                <a:cubicBezTo>
                  <a:pt x="8200108" y="2715239"/>
                  <a:pt x="8194395" y="2708953"/>
                  <a:pt x="8194395" y="2683235"/>
                </a:cubicBezTo>
                <a:cubicBezTo>
                  <a:pt x="8194395" y="2658661"/>
                  <a:pt x="8241243" y="2651231"/>
                  <a:pt x="8247521" y="2675234"/>
                </a:cubicBezTo>
                <a:cubicBezTo>
                  <a:pt x="8248670" y="2680949"/>
                  <a:pt x="8248670" y="2692379"/>
                  <a:pt x="8247521" y="2700380"/>
                </a:cubicBezTo>
                <a:cubicBezTo>
                  <a:pt x="8244658" y="2713525"/>
                  <a:pt x="8241811" y="2715239"/>
                  <a:pt x="8222972" y="2715239"/>
                </a:cubicBezTo>
                <a:close/>
                <a:moveTo>
                  <a:pt x="3309192" y="2720237"/>
                </a:moveTo>
                <a:cubicBezTo>
                  <a:pt x="3302334" y="2721094"/>
                  <a:pt x="3295191" y="2719237"/>
                  <a:pt x="3287761" y="2714665"/>
                </a:cubicBezTo>
                <a:cubicBezTo>
                  <a:pt x="3275759" y="2707807"/>
                  <a:pt x="3274045" y="2675232"/>
                  <a:pt x="3284332" y="2664945"/>
                </a:cubicBezTo>
                <a:cubicBezTo>
                  <a:pt x="3296333" y="2652943"/>
                  <a:pt x="3320908" y="2656944"/>
                  <a:pt x="3331195" y="2672374"/>
                </a:cubicBezTo>
                <a:cubicBezTo>
                  <a:pt x="3343196" y="2690662"/>
                  <a:pt x="3342625" y="2695806"/>
                  <a:pt x="3328909" y="2709522"/>
                </a:cubicBezTo>
                <a:cubicBezTo>
                  <a:pt x="3322623" y="2715808"/>
                  <a:pt x="3316050" y="2719380"/>
                  <a:pt x="3309192" y="2720237"/>
                </a:cubicBezTo>
                <a:close/>
                <a:moveTo>
                  <a:pt x="5834805" y="2720237"/>
                </a:moveTo>
                <a:cubicBezTo>
                  <a:pt x="5827947" y="2719380"/>
                  <a:pt x="5821374" y="2715808"/>
                  <a:pt x="5815088" y="2709522"/>
                </a:cubicBezTo>
                <a:cubicBezTo>
                  <a:pt x="5801372" y="2695806"/>
                  <a:pt x="5800801" y="2690662"/>
                  <a:pt x="5812802" y="2672374"/>
                </a:cubicBezTo>
                <a:cubicBezTo>
                  <a:pt x="5823089" y="2656944"/>
                  <a:pt x="5847664" y="2652943"/>
                  <a:pt x="5859665" y="2664945"/>
                </a:cubicBezTo>
                <a:cubicBezTo>
                  <a:pt x="5869952" y="2675232"/>
                  <a:pt x="5868238" y="2707807"/>
                  <a:pt x="5856236" y="2714665"/>
                </a:cubicBezTo>
                <a:cubicBezTo>
                  <a:pt x="5848806" y="2719237"/>
                  <a:pt x="5841663" y="2721094"/>
                  <a:pt x="5834805" y="2720237"/>
                </a:cubicBezTo>
                <a:close/>
                <a:moveTo>
                  <a:pt x="124346" y="2720458"/>
                </a:moveTo>
                <a:cubicBezTo>
                  <a:pt x="116339" y="2720243"/>
                  <a:pt x="109047" y="2716957"/>
                  <a:pt x="103328" y="2710671"/>
                </a:cubicBezTo>
                <a:cubicBezTo>
                  <a:pt x="89029" y="2695240"/>
                  <a:pt x="91316" y="2672380"/>
                  <a:pt x="107903" y="2661522"/>
                </a:cubicBezTo>
                <a:cubicBezTo>
                  <a:pt x="126776" y="2648949"/>
                  <a:pt x="135356" y="2650092"/>
                  <a:pt x="149654" y="2665522"/>
                </a:cubicBezTo>
                <a:cubicBezTo>
                  <a:pt x="165668" y="2682667"/>
                  <a:pt x="165668" y="2700955"/>
                  <a:pt x="149654" y="2711814"/>
                </a:cubicBezTo>
                <a:cubicBezTo>
                  <a:pt x="141075" y="2717814"/>
                  <a:pt x="132354" y="2720672"/>
                  <a:pt x="124346" y="2720458"/>
                </a:cubicBezTo>
                <a:close/>
                <a:moveTo>
                  <a:pt x="9019651" y="2720458"/>
                </a:moveTo>
                <a:cubicBezTo>
                  <a:pt x="9011643" y="2720672"/>
                  <a:pt x="9002922" y="2717814"/>
                  <a:pt x="8994343" y="2711814"/>
                </a:cubicBezTo>
                <a:cubicBezTo>
                  <a:pt x="8978329" y="2700955"/>
                  <a:pt x="8978329" y="2682667"/>
                  <a:pt x="8994343" y="2665522"/>
                </a:cubicBezTo>
                <a:cubicBezTo>
                  <a:pt x="9008641" y="2650092"/>
                  <a:pt x="9017221" y="2648949"/>
                  <a:pt x="9036094" y="2661522"/>
                </a:cubicBezTo>
                <a:cubicBezTo>
                  <a:pt x="9052681" y="2672380"/>
                  <a:pt x="9054968" y="2695240"/>
                  <a:pt x="9040669" y="2710671"/>
                </a:cubicBezTo>
                <a:cubicBezTo>
                  <a:pt x="9034950" y="2716957"/>
                  <a:pt x="9027658" y="2720243"/>
                  <a:pt x="9019651" y="2720458"/>
                </a:cubicBezTo>
                <a:close/>
                <a:moveTo>
                  <a:pt x="2909488" y="2720952"/>
                </a:moveTo>
                <a:cubicBezTo>
                  <a:pt x="2903202" y="2720952"/>
                  <a:pt x="2895201" y="2718666"/>
                  <a:pt x="2891772" y="2716380"/>
                </a:cubicBezTo>
                <a:cubicBezTo>
                  <a:pt x="2879770" y="2708379"/>
                  <a:pt x="2873484" y="2689520"/>
                  <a:pt x="2878627" y="2676375"/>
                </a:cubicBezTo>
                <a:cubicBezTo>
                  <a:pt x="2888914" y="2649515"/>
                  <a:pt x="2930634" y="2650658"/>
                  <a:pt x="2937492" y="2678090"/>
                </a:cubicBezTo>
                <a:cubicBezTo>
                  <a:pt x="2943778" y="2702093"/>
                  <a:pt x="2931205" y="2720952"/>
                  <a:pt x="2909488" y="2720952"/>
                </a:cubicBezTo>
                <a:close/>
                <a:moveTo>
                  <a:pt x="6234509" y="2720952"/>
                </a:moveTo>
                <a:cubicBezTo>
                  <a:pt x="6212792" y="2720952"/>
                  <a:pt x="6200219" y="2702093"/>
                  <a:pt x="6206505" y="2678090"/>
                </a:cubicBezTo>
                <a:cubicBezTo>
                  <a:pt x="6213363" y="2650658"/>
                  <a:pt x="6255083" y="2649515"/>
                  <a:pt x="6265370" y="2676375"/>
                </a:cubicBezTo>
                <a:cubicBezTo>
                  <a:pt x="6270513" y="2689520"/>
                  <a:pt x="6264227" y="2708379"/>
                  <a:pt x="6252225" y="2716380"/>
                </a:cubicBezTo>
                <a:cubicBezTo>
                  <a:pt x="6248796" y="2718666"/>
                  <a:pt x="6240795" y="2720952"/>
                  <a:pt x="6234509" y="2720952"/>
                </a:cubicBezTo>
                <a:close/>
                <a:moveTo>
                  <a:pt x="1188216" y="2721688"/>
                </a:moveTo>
                <a:cubicBezTo>
                  <a:pt x="1182162" y="2721813"/>
                  <a:pt x="1175982" y="2720527"/>
                  <a:pt x="1170267" y="2717527"/>
                </a:cubicBezTo>
                <a:cubicBezTo>
                  <a:pt x="1141121" y="2702097"/>
                  <a:pt x="1155408" y="2652376"/>
                  <a:pt x="1189127" y="2652376"/>
                </a:cubicBezTo>
                <a:cubicBezTo>
                  <a:pt x="1202271" y="2652376"/>
                  <a:pt x="1223417" y="2676379"/>
                  <a:pt x="1223417" y="2690667"/>
                </a:cubicBezTo>
                <a:cubicBezTo>
                  <a:pt x="1223417" y="2708240"/>
                  <a:pt x="1206379" y="2721313"/>
                  <a:pt x="1188216" y="2721688"/>
                </a:cubicBezTo>
                <a:close/>
                <a:moveTo>
                  <a:pt x="7955781" y="2721688"/>
                </a:moveTo>
                <a:cubicBezTo>
                  <a:pt x="7937618" y="2721313"/>
                  <a:pt x="7920580" y="2708240"/>
                  <a:pt x="7920580" y="2690667"/>
                </a:cubicBezTo>
                <a:cubicBezTo>
                  <a:pt x="7920580" y="2676379"/>
                  <a:pt x="7941726" y="2652376"/>
                  <a:pt x="7954870" y="2652376"/>
                </a:cubicBezTo>
                <a:cubicBezTo>
                  <a:pt x="7988589" y="2652376"/>
                  <a:pt x="8002876" y="2702097"/>
                  <a:pt x="7973730" y="2717527"/>
                </a:cubicBezTo>
                <a:cubicBezTo>
                  <a:pt x="7968015" y="2720527"/>
                  <a:pt x="7961835" y="2721813"/>
                  <a:pt x="7955781" y="2721688"/>
                </a:cubicBezTo>
                <a:close/>
                <a:moveTo>
                  <a:pt x="1046530" y="2722098"/>
                </a:moveTo>
                <a:cubicBezTo>
                  <a:pt x="1017384" y="2712954"/>
                  <a:pt x="1009384" y="2683808"/>
                  <a:pt x="1030526" y="2663805"/>
                </a:cubicBezTo>
                <a:cubicBezTo>
                  <a:pt x="1055094" y="2640945"/>
                  <a:pt x="1086504" y="2656376"/>
                  <a:pt x="1086504" y="2691237"/>
                </a:cubicBezTo>
                <a:cubicBezTo>
                  <a:pt x="1086504" y="2704953"/>
                  <a:pt x="1083078" y="2711240"/>
                  <a:pt x="1071085" y="2716955"/>
                </a:cubicBezTo>
                <a:cubicBezTo>
                  <a:pt x="1061948" y="2721527"/>
                  <a:pt x="1051098" y="2723813"/>
                  <a:pt x="1046530" y="2722098"/>
                </a:cubicBezTo>
                <a:close/>
                <a:moveTo>
                  <a:pt x="8097467" y="2722098"/>
                </a:moveTo>
                <a:cubicBezTo>
                  <a:pt x="8092899" y="2723813"/>
                  <a:pt x="8082049" y="2721527"/>
                  <a:pt x="8072912" y="2716955"/>
                </a:cubicBezTo>
                <a:cubicBezTo>
                  <a:pt x="8060919" y="2711240"/>
                  <a:pt x="8057493" y="2704953"/>
                  <a:pt x="8057493" y="2691237"/>
                </a:cubicBezTo>
                <a:cubicBezTo>
                  <a:pt x="8057493" y="2656376"/>
                  <a:pt x="8088903" y="2640945"/>
                  <a:pt x="8113471" y="2663805"/>
                </a:cubicBezTo>
                <a:cubicBezTo>
                  <a:pt x="8134613" y="2683808"/>
                  <a:pt x="8126613" y="2712954"/>
                  <a:pt x="8097467" y="2722098"/>
                </a:cubicBezTo>
                <a:close/>
                <a:moveTo>
                  <a:pt x="2113498" y="2726666"/>
                </a:moveTo>
                <a:cubicBezTo>
                  <a:pt x="2108926" y="2726666"/>
                  <a:pt x="2099210" y="2721523"/>
                  <a:pt x="2091781" y="2716379"/>
                </a:cubicBezTo>
                <a:cubicBezTo>
                  <a:pt x="2072921" y="2701520"/>
                  <a:pt x="2076350" y="2672374"/>
                  <a:pt x="2098067" y="2659229"/>
                </a:cubicBezTo>
                <a:cubicBezTo>
                  <a:pt x="2112355" y="2650657"/>
                  <a:pt x="2115212" y="2650657"/>
                  <a:pt x="2129500" y="2658086"/>
                </a:cubicBezTo>
                <a:cubicBezTo>
                  <a:pt x="2151217" y="2670659"/>
                  <a:pt x="2154074" y="2701520"/>
                  <a:pt x="2135215" y="2716379"/>
                </a:cubicBezTo>
                <a:cubicBezTo>
                  <a:pt x="2127785" y="2721523"/>
                  <a:pt x="2118070" y="2726666"/>
                  <a:pt x="2113498" y="2726666"/>
                </a:cubicBezTo>
                <a:close/>
                <a:moveTo>
                  <a:pt x="7030499" y="2726666"/>
                </a:moveTo>
                <a:cubicBezTo>
                  <a:pt x="7025927" y="2726666"/>
                  <a:pt x="7016212" y="2721523"/>
                  <a:pt x="7008782" y="2716379"/>
                </a:cubicBezTo>
                <a:cubicBezTo>
                  <a:pt x="6989923" y="2701520"/>
                  <a:pt x="6992780" y="2670659"/>
                  <a:pt x="7014497" y="2658086"/>
                </a:cubicBezTo>
                <a:cubicBezTo>
                  <a:pt x="7028785" y="2650657"/>
                  <a:pt x="7031642" y="2650657"/>
                  <a:pt x="7045930" y="2659229"/>
                </a:cubicBezTo>
                <a:cubicBezTo>
                  <a:pt x="7067647" y="2672374"/>
                  <a:pt x="7071076" y="2701520"/>
                  <a:pt x="7052216" y="2716379"/>
                </a:cubicBezTo>
                <a:cubicBezTo>
                  <a:pt x="7044787" y="2721523"/>
                  <a:pt x="7035071" y="2726666"/>
                  <a:pt x="7030499" y="2726666"/>
                </a:cubicBezTo>
                <a:close/>
                <a:moveTo>
                  <a:pt x="1722255" y="2728037"/>
                </a:moveTo>
                <a:cubicBezTo>
                  <a:pt x="1716469" y="2728921"/>
                  <a:pt x="1710361" y="2728385"/>
                  <a:pt x="1704360" y="2726099"/>
                </a:cubicBezTo>
                <a:cubicBezTo>
                  <a:pt x="1687215" y="2719812"/>
                  <a:pt x="1674070" y="2692952"/>
                  <a:pt x="1679785" y="2677521"/>
                </a:cubicBezTo>
                <a:cubicBezTo>
                  <a:pt x="1685500" y="2663234"/>
                  <a:pt x="1706646" y="2646660"/>
                  <a:pt x="1719790" y="2646660"/>
                </a:cubicBezTo>
                <a:cubicBezTo>
                  <a:pt x="1734649" y="2646660"/>
                  <a:pt x="1754080" y="2671235"/>
                  <a:pt x="1754080" y="2690666"/>
                </a:cubicBezTo>
                <a:cubicBezTo>
                  <a:pt x="1754080" y="2709954"/>
                  <a:pt x="1739614" y="2725384"/>
                  <a:pt x="1722255" y="2728037"/>
                </a:cubicBezTo>
                <a:close/>
                <a:moveTo>
                  <a:pt x="7421742" y="2728037"/>
                </a:moveTo>
                <a:cubicBezTo>
                  <a:pt x="7404383" y="2725384"/>
                  <a:pt x="7389917" y="2709954"/>
                  <a:pt x="7389917" y="2690666"/>
                </a:cubicBezTo>
                <a:cubicBezTo>
                  <a:pt x="7389917" y="2671235"/>
                  <a:pt x="7409348" y="2646660"/>
                  <a:pt x="7424207" y="2646660"/>
                </a:cubicBezTo>
                <a:cubicBezTo>
                  <a:pt x="7437351" y="2646660"/>
                  <a:pt x="7458497" y="2663234"/>
                  <a:pt x="7464212" y="2677521"/>
                </a:cubicBezTo>
                <a:cubicBezTo>
                  <a:pt x="7469927" y="2692952"/>
                  <a:pt x="7456782" y="2719812"/>
                  <a:pt x="7439637" y="2726099"/>
                </a:cubicBezTo>
                <a:cubicBezTo>
                  <a:pt x="7433636" y="2728385"/>
                  <a:pt x="7427528" y="2728921"/>
                  <a:pt x="7421742" y="2728037"/>
                </a:cubicBezTo>
                <a:close/>
                <a:moveTo>
                  <a:pt x="0" y="2730766"/>
                </a:moveTo>
                <a:lnTo>
                  <a:pt x="0" y="2648125"/>
                </a:lnTo>
                <a:lnTo>
                  <a:pt x="8669" y="2650942"/>
                </a:lnTo>
                <a:cubicBezTo>
                  <a:pt x="22509" y="2658978"/>
                  <a:pt x="36676" y="2676659"/>
                  <a:pt x="36676" y="2689518"/>
                </a:cubicBezTo>
                <a:cubicBezTo>
                  <a:pt x="36676" y="2702377"/>
                  <a:pt x="22509" y="2720058"/>
                  <a:pt x="8428" y="2728095"/>
                </a:cubicBezTo>
                <a:close/>
                <a:moveTo>
                  <a:pt x="9143999" y="2730766"/>
                </a:moveTo>
                <a:lnTo>
                  <a:pt x="9135569" y="2728095"/>
                </a:lnTo>
                <a:cubicBezTo>
                  <a:pt x="9121487" y="2720058"/>
                  <a:pt x="9107321" y="2702377"/>
                  <a:pt x="9107321" y="2689518"/>
                </a:cubicBezTo>
                <a:cubicBezTo>
                  <a:pt x="9107321" y="2676659"/>
                  <a:pt x="9121487" y="2658978"/>
                  <a:pt x="9135328" y="2650942"/>
                </a:cubicBezTo>
                <a:lnTo>
                  <a:pt x="9143999" y="2648125"/>
                </a:lnTo>
                <a:close/>
                <a:moveTo>
                  <a:pt x="1326705" y="2730800"/>
                </a:moveTo>
                <a:cubicBezTo>
                  <a:pt x="1320727" y="2731932"/>
                  <a:pt x="1314503" y="2731762"/>
                  <a:pt x="1308536" y="2730114"/>
                </a:cubicBezTo>
                <a:cubicBezTo>
                  <a:pt x="1300580" y="2727917"/>
                  <a:pt x="1293079" y="2723095"/>
                  <a:pt x="1287221" y="2715237"/>
                </a:cubicBezTo>
                <a:cubicBezTo>
                  <a:pt x="1271219" y="2694092"/>
                  <a:pt x="1271219" y="2680947"/>
                  <a:pt x="1287792" y="2662088"/>
                </a:cubicBezTo>
                <a:cubicBezTo>
                  <a:pt x="1313510" y="2632370"/>
                  <a:pt x="1360373" y="2650658"/>
                  <a:pt x="1360373" y="2690091"/>
                </a:cubicBezTo>
                <a:cubicBezTo>
                  <a:pt x="1360373" y="2712273"/>
                  <a:pt x="1344641" y="2727402"/>
                  <a:pt x="1326705" y="2730800"/>
                </a:cubicBezTo>
                <a:close/>
                <a:moveTo>
                  <a:pt x="7817292" y="2730800"/>
                </a:moveTo>
                <a:cubicBezTo>
                  <a:pt x="7799356" y="2727402"/>
                  <a:pt x="7783624" y="2712273"/>
                  <a:pt x="7783624" y="2690091"/>
                </a:cubicBezTo>
                <a:cubicBezTo>
                  <a:pt x="7783624" y="2650658"/>
                  <a:pt x="7830487" y="2632370"/>
                  <a:pt x="7856205" y="2662088"/>
                </a:cubicBezTo>
                <a:cubicBezTo>
                  <a:pt x="7872778" y="2680947"/>
                  <a:pt x="7872778" y="2694092"/>
                  <a:pt x="7856776" y="2715237"/>
                </a:cubicBezTo>
                <a:cubicBezTo>
                  <a:pt x="7850918" y="2723095"/>
                  <a:pt x="7843417" y="2727917"/>
                  <a:pt x="7835461" y="2730114"/>
                </a:cubicBezTo>
                <a:cubicBezTo>
                  <a:pt x="7829494" y="2731762"/>
                  <a:pt x="7823270" y="2731932"/>
                  <a:pt x="7817292" y="2730800"/>
                </a:cubicBezTo>
                <a:close/>
                <a:moveTo>
                  <a:pt x="1594410" y="2731452"/>
                </a:moveTo>
                <a:cubicBezTo>
                  <a:pt x="1577980" y="2735524"/>
                  <a:pt x="1560263" y="2731523"/>
                  <a:pt x="1549119" y="2717522"/>
                </a:cubicBezTo>
                <a:cubicBezTo>
                  <a:pt x="1534831" y="2699234"/>
                  <a:pt x="1533688" y="2679803"/>
                  <a:pt x="1546261" y="2660943"/>
                </a:cubicBezTo>
                <a:cubicBezTo>
                  <a:pt x="1554262" y="2648942"/>
                  <a:pt x="1559977" y="2646656"/>
                  <a:pt x="1582837" y="2646656"/>
                </a:cubicBezTo>
                <a:cubicBezTo>
                  <a:pt x="1607983" y="2646656"/>
                  <a:pt x="1611412" y="2648370"/>
                  <a:pt x="1622842" y="2666658"/>
                </a:cubicBezTo>
                <a:cubicBezTo>
                  <a:pt x="1629700" y="2678088"/>
                  <a:pt x="1633701" y="2691233"/>
                  <a:pt x="1631986" y="2696948"/>
                </a:cubicBezTo>
                <a:cubicBezTo>
                  <a:pt x="1625986" y="2715236"/>
                  <a:pt x="1610841" y="2727380"/>
                  <a:pt x="1594410" y="2731452"/>
                </a:cubicBezTo>
                <a:close/>
                <a:moveTo>
                  <a:pt x="7549587" y="2731452"/>
                </a:moveTo>
                <a:cubicBezTo>
                  <a:pt x="7533156" y="2727380"/>
                  <a:pt x="7518011" y="2715236"/>
                  <a:pt x="7512011" y="2696948"/>
                </a:cubicBezTo>
                <a:cubicBezTo>
                  <a:pt x="7510296" y="2691233"/>
                  <a:pt x="7514297" y="2678088"/>
                  <a:pt x="7521155" y="2666658"/>
                </a:cubicBezTo>
                <a:cubicBezTo>
                  <a:pt x="7532585" y="2648370"/>
                  <a:pt x="7536014" y="2646656"/>
                  <a:pt x="7561160" y="2646656"/>
                </a:cubicBezTo>
                <a:cubicBezTo>
                  <a:pt x="7584020" y="2646656"/>
                  <a:pt x="7589735" y="2648942"/>
                  <a:pt x="7597736" y="2660943"/>
                </a:cubicBezTo>
                <a:cubicBezTo>
                  <a:pt x="7610309" y="2679803"/>
                  <a:pt x="7609166" y="2699234"/>
                  <a:pt x="7594878" y="2717522"/>
                </a:cubicBezTo>
                <a:cubicBezTo>
                  <a:pt x="7583734" y="2731523"/>
                  <a:pt x="7566017" y="2735524"/>
                  <a:pt x="7549587" y="2731452"/>
                </a:cubicBezTo>
                <a:close/>
                <a:moveTo>
                  <a:pt x="4102042" y="2731523"/>
                </a:moveTo>
                <a:cubicBezTo>
                  <a:pt x="4096613" y="2731523"/>
                  <a:pt x="4090612" y="2728379"/>
                  <a:pt x="4080896" y="2722093"/>
                </a:cubicBezTo>
                <a:cubicBezTo>
                  <a:pt x="4067752" y="2714092"/>
                  <a:pt x="4064894" y="2708377"/>
                  <a:pt x="4064894" y="2689518"/>
                </a:cubicBezTo>
                <a:cubicBezTo>
                  <a:pt x="4064894" y="2669515"/>
                  <a:pt x="4067180" y="2664943"/>
                  <a:pt x="4082611" y="2655799"/>
                </a:cubicBezTo>
                <a:cubicBezTo>
                  <a:pt x="4098041" y="2646655"/>
                  <a:pt x="4102042" y="2646084"/>
                  <a:pt x="4114615" y="2652942"/>
                </a:cubicBezTo>
                <a:cubicBezTo>
                  <a:pt x="4142047" y="2667801"/>
                  <a:pt x="4144333" y="2701519"/>
                  <a:pt x="4119758" y="2722093"/>
                </a:cubicBezTo>
                <a:cubicBezTo>
                  <a:pt x="4112329" y="2728379"/>
                  <a:pt x="4107471" y="2731523"/>
                  <a:pt x="4102042" y="2731523"/>
                </a:cubicBezTo>
                <a:close/>
                <a:moveTo>
                  <a:pt x="5041955" y="2731523"/>
                </a:moveTo>
                <a:cubicBezTo>
                  <a:pt x="5036526" y="2731523"/>
                  <a:pt x="5031668" y="2728379"/>
                  <a:pt x="5024239" y="2722093"/>
                </a:cubicBezTo>
                <a:cubicBezTo>
                  <a:pt x="4999664" y="2701519"/>
                  <a:pt x="5001950" y="2667801"/>
                  <a:pt x="5029382" y="2652942"/>
                </a:cubicBezTo>
                <a:cubicBezTo>
                  <a:pt x="5041955" y="2646084"/>
                  <a:pt x="5045956" y="2646655"/>
                  <a:pt x="5061386" y="2655799"/>
                </a:cubicBezTo>
                <a:cubicBezTo>
                  <a:pt x="5076817" y="2664943"/>
                  <a:pt x="5079103" y="2669515"/>
                  <a:pt x="5079103" y="2689518"/>
                </a:cubicBezTo>
                <a:cubicBezTo>
                  <a:pt x="5079103" y="2708377"/>
                  <a:pt x="5076245" y="2714092"/>
                  <a:pt x="5063101" y="2722093"/>
                </a:cubicBezTo>
                <a:cubicBezTo>
                  <a:pt x="5053385" y="2728379"/>
                  <a:pt x="5047384" y="2731523"/>
                  <a:pt x="5041955" y="2731523"/>
                </a:cubicBezTo>
                <a:close/>
                <a:moveTo>
                  <a:pt x="2247665" y="2731595"/>
                </a:moveTo>
                <a:cubicBezTo>
                  <a:pt x="2241307" y="2731666"/>
                  <a:pt x="2235020" y="2728094"/>
                  <a:pt x="2225876" y="2720951"/>
                </a:cubicBezTo>
                <a:cubicBezTo>
                  <a:pt x="2205874" y="2704949"/>
                  <a:pt x="2202445" y="2690661"/>
                  <a:pt x="2213303" y="2670087"/>
                </a:cubicBezTo>
                <a:cubicBezTo>
                  <a:pt x="2232163" y="2633511"/>
                  <a:pt x="2280169" y="2646084"/>
                  <a:pt x="2283598" y="2687804"/>
                </a:cubicBezTo>
                <a:cubicBezTo>
                  <a:pt x="2284741" y="2704377"/>
                  <a:pt x="2282455" y="2710664"/>
                  <a:pt x="2269882" y="2720379"/>
                </a:cubicBezTo>
                <a:cubicBezTo>
                  <a:pt x="2260452" y="2727808"/>
                  <a:pt x="2254023" y="2731523"/>
                  <a:pt x="2247665" y="2731595"/>
                </a:cubicBezTo>
                <a:close/>
                <a:moveTo>
                  <a:pt x="6896332" y="2731595"/>
                </a:moveTo>
                <a:cubicBezTo>
                  <a:pt x="6889974" y="2731523"/>
                  <a:pt x="6883545" y="2727808"/>
                  <a:pt x="6874115" y="2720379"/>
                </a:cubicBezTo>
                <a:cubicBezTo>
                  <a:pt x="6861542" y="2710664"/>
                  <a:pt x="6859256" y="2704377"/>
                  <a:pt x="6860399" y="2687804"/>
                </a:cubicBezTo>
                <a:cubicBezTo>
                  <a:pt x="6863828" y="2646084"/>
                  <a:pt x="6911834" y="2633511"/>
                  <a:pt x="6930694" y="2670087"/>
                </a:cubicBezTo>
                <a:cubicBezTo>
                  <a:pt x="6941552" y="2690661"/>
                  <a:pt x="6938123" y="2704949"/>
                  <a:pt x="6918121" y="2720951"/>
                </a:cubicBezTo>
                <a:cubicBezTo>
                  <a:pt x="6908977" y="2728094"/>
                  <a:pt x="6902690" y="2731666"/>
                  <a:pt x="6896332" y="2731595"/>
                </a:cubicBezTo>
                <a:close/>
                <a:moveTo>
                  <a:pt x="4363586" y="2732167"/>
                </a:moveTo>
                <a:cubicBezTo>
                  <a:pt x="4352799" y="2732096"/>
                  <a:pt x="4342226" y="2727809"/>
                  <a:pt x="4334225" y="2719237"/>
                </a:cubicBezTo>
                <a:cubicBezTo>
                  <a:pt x="4307936" y="2691805"/>
                  <a:pt x="4326224" y="2646657"/>
                  <a:pt x="4362800" y="2646657"/>
                </a:cubicBezTo>
                <a:cubicBezTo>
                  <a:pt x="4402234" y="2646657"/>
                  <a:pt x="4422236" y="2693520"/>
                  <a:pt x="4394233" y="2719809"/>
                </a:cubicBezTo>
                <a:cubicBezTo>
                  <a:pt x="4385375" y="2728095"/>
                  <a:pt x="4374373" y="2732239"/>
                  <a:pt x="4363586" y="2732167"/>
                </a:cubicBezTo>
                <a:close/>
                <a:moveTo>
                  <a:pt x="4780411" y="2732167"/>
                </a:moveTo>
                <a:cubicBezTo>
                  <a:pt x="4769624" y="2732239"/>
                  <a:pt x="4758622" y="2728095"/>
                  <a:pt x="4749764" y="2719809"/>
                </a:cubicBezTo>
                <a:cubicBezTo>
                  <a:pt x="4721761" y="2693520"/>
                  <a:pt x="4741763" y="2646657"/>
                  <a:pt x="4781197" y="2646657"/>
                </a:cubicBezTo>
                <a:cubicBezTo>
                  <a:pt x="4817773" y="2646657"/>
                  <a:pt x="4836061" y="2691805"/>
                  <a:pt x="4809772" y="2719237"/>
                </a:cubicBezTo>
                <a:cubicBezTo>
                  <a:pt x="4801771" y="2727809"/>
                  <a:pt x="4791198" y="2732096"/>
                  <a:pt x="4780411" y="2732167"/>
                </a:cubicBezTo>
                <a:close/>
                <a:moveTo>
                  <a:pt x="3044149" y="2732381"/>
                </a:moveTo>
                <a:cubicBezTo>
                  <a:pt x="3030433" y="2732381"/>
                  <a:pt x="3019003" y="2728380"/>
                  <a:pt x="3013859" y="2722665"/>
                </a:cubicBezTo>
                <a:cubicBezTo>
                  <a:pt x="2996714" y="2702663"/>
                  <a:pt x="2993285" y="2690661"/>
                  <a:pt x="2999572" y="2675802"/>
                </a:cubicBezTo>
                <a:cubicBezTo>
                  <a:pt x="3008716" y="2654085"/>
                  <a:pt x="3020146" y="2646655"/>
                  <a:pt x="3044720" y="2646655"/>
                </a:cubicBezTo>
                <a:cubicBezTo>
                  <a:pt x="3064151" y="2646655"/>
                  <a:pt x="3067580" y="2648941"/>
                  <a:pt x="3077867" y="2670087"/>
                </a:cubicBezTo>
                <a:lnTo>
                  <a:pt x="3089869" y="2692947"/>
                </a:lnTo>
                <a:lnTo>
                  <a:pt x="3077867" y="2712950"/>
                </a:lnTo>
                <a:cubicBezTo>
                  <a:pt x="3067009" y="2729523"/>
                  <a:pt x="3062437" y="2732381"/>
                  <a:pt x="3044149" y="2732381"/>
                </a:cubicBezTo>
                <a:close/>
                <a:moveTo>
                  <a:pt x="6099848" y="2732381"/>
                </a:moveTo>
                <a:cubicBezTo>
                  <a:pt x="6081560" y="2732381"/>
                  <a:pt x="6076988" y="2729523"/>
                  <a:pt x="6066130" y="2712950"/>
                </a:cubicBezTo>
                <a:lnTo>
                  <a:pt x="6054128" y="2692947"/>
                </a:lnTo>
                <a:lnTo>
                  <a:pt x="6066130" y="2670087"/>
                </a:lnTo>
                <a:cubicBezTo>
                  <a:pt x="6076417" y="2648941"/>
                  <a:pt x="6079846" y="2646655"/>
                  <a:pt x="6099277" y="2646655"/>
                </a:cubicBezTo>
                <a:cubicBezTo>
                  <a:pt x="6123851" y="2646655"/>
                  <a:pt x="6135281" y="2654085"/>
                  <a:pt x="6144425" y="2675802"/>
                </a:cubicBezTo>
                <a:cubicBezTo>
                  <a:pt x="6150712" y="2690661"/>
                  <a:pt x="6147283" y="2702663"/>
                  <a:pt x="6130138" y="2722665"/>
                </a:cubicBezTo>
                <a:cubicBezTo>
                  <a:pt x="6124994" y="2728380"/>
                  <a:pt x="6113564" y="2732381"/>
                  <a:pt x="6099848" y="2732381"/>
                </a:cubicBezTo>
                <a:close/>
                <a:moveTo>
                  <a:pt x="655728" y="2732383"/>
                </a:moveTo>
                <a:cubicBezTo>
                  <a:pt x="633437" y="2732383"/>
                  <a:pt x="629428" y="2730097"/>
                  <a:pt x="618580" y="2712381"/>
                </a:cubicBezTo>
                <a:cubicBezTo>
                  <a:pt x="605434" y="2691235"/>
                  <a:pt x="606577" y="2680948"/>
                  <a:pt x="623151" y="2659231"/>
                </a:cubicBezTo>
                <a:cubicBezTo>
                  <a:pt x="638578" y="2639229"/>
                  <a:pt x="673429" y="2640372"/>
                  <a:pt x="691152" y="2660946"/>
                </a:cubicBezTo>
                <a:cubicBezTo>
                  <a:pt x="707155" y="2679234"/>
                  <a:pt x="707726" y="2694093"/>
                  <a:pt x="692296" y="2715810"/>
                </a:cubicBezTo>
                <a:cubicBezTo>
                  <a:pt x="682577" y="2729526"/>
                  <a:pt x="676866" y="2732383"/>
                  <a:pt x="655728" y="2732383"/>
                </a:cubicBezTo>
                <a:close/>
                <a:moveTo>
                  <a:pt x="8488269" y="2732383"/>
                </a:moveTo>
                <a:cubicBezTo>
                  <a:pt x="8467131" y="2732383"/>
                  <a:pt x="8461420" y="2729526"/>
                  <a:pt x="8451701" y="2715810"/>
                </a:cubicBezTo>
                <a:cubicBezTo>
                  <a:pt x="8436271" y="2694093"/>
                  <a:pt x="8436842" y="2679234"/>
                  <a:pt x="8452845" y="2660946"/>
                </a:cubicBezTo>
                <a:cubicBezTo>
                  <a:pt x="8470568" y="2640372"/>
                  <a:pt x="8505419" y="2639229"/>
                  <a:pt x="8520846" y="2659231"/>
                </a:cubicBezTo>
                <a:cubicBezTo>
                  <a:pt x="8537420" y="2680948"/>
                  <a:pt x="8538563" y="2691235"/>
                  <a:pt x="8525417" y="2712381"/>
                </a:cubicBezTo>
                <a:cubicBezTo>
                  <a:pt x="8514569" y="2730097"/>
                  <a:pt x="8510560" y="2732383"/>
                  <a:pt x="8488269" y="2732383"/>
                </a:cubicBezTo>
                <a:close/>
                <a:moveTo>
                  <a:pt x="2378256" y="2732385"/>
                </a:moveTo>
                <a:cubicBezTo>
                  <a:pt x="2362826" y="2732385"/>
                  <a:pt x="2351396" y="2728956"/>
                  <a:pt x="2345681" y="2722098"/>
                </a:cubicBezTo>
                <a:cubicBezTo>
                  <a:pt x="2332536" y="2707810"/>
                  <a:pt x="2333108" y="2668377"/>
                  <a:pt x="2346252" y="2656375"/>
                </a:cubicBezTo>
                <a:cubicBezTo>
                  <a:pt x="2377113" y="2628372"/>
                  <a:pt x="2421690" y="2646088"/>
                  <a:pt x="2421690" y="2687236"/>
                </a:cubicBezTo>
                <a:cubicBezTo>
                  <a:pt x="2421690" y="2718097"/>
                  <a:pt x="2407974" y="2732385"/>
                  <a:pt x="2378256" y="2732385"/>
                </a:cubicBezTo>
                <a:close/>
                <a:moveTo>
                  <a:pt x="6765741" y="2732385"/>
                </a:moveTo>
                <a:cubicBezTo>
                  <a:pt x="6736023" y="2732385"/>
                  <a:pt x="6722307" y="2718097"/>
                  <a:pt x="6722307" y="2687236"/>
                </a:cubicBezTo>
                <a:cubicBezTo>
                  <a:pt x="6722307" y="2646088"/>
                  <a:pt x="6766884" y="2628372"/>
                  <a:pt x="6797745" y="2656375"/>
                </a:cubicBezTo>
                <a:cubicBezTo>
                  <a:pt x="6810889" y="2668377"/>
                  <a:pt x="6811461" y="2707810"/>
                  <a:pt x="6798316" y="2722098"/>
                </a:cubicBezTo>
                <a:cubicBezTo>
                  <a:pt x="6792601" y="2728956"/>
                  <a:pt x="6781171" y="2732385"/>
                  <a:pt x="6765741" y="2732385"/>
                </a:cubicBezTo>
                <a:close/>
                <a:moveTo>
                  <a:pt x="1848525" y="2732883"/>
                </a:moveTo>
                <a:cubicBezTo>
                  <a:pt x="1835024" y="2733097"/>
                  <a:pt x="1821594" y="2729525"/>
                  <a:pt x="1815021" y="2722096"/>
                </a:cubicBezTo>
                <a:cubicBezTo>
                  <a:pt x="1801305" y="2706666"/>
                  <a:pt x="1802448" y="2668375"/>
                  <a:pt x="1816736" y="2655231"/>
                </a:cubicBezTo>
                <a:cubicBezTo>
                  <a:pt x="1833309" y="2640372"/>
                  <a:pt x="1865313" y="2640943"/>
                  <a:pt x="1880744" y="2656945"/>
                </a:cubicBezTo>
                <a:cubicBezTo>
                  <a:pt x="1896746" y="2672376"/>
                  <a:pt x="1897317" y="2704380"/>
                  <a:pt x="1882458" y="2720953"/>
                </a:cubicBezTo>
                <a:cubicBezTo>
                  <a:pt x="1875600" y="2728668"/>
                  <a:pt x="1862027" y="2732669"/>
                  <a:pt x="1848525" y="2732883"/>
                </a:cubicBezTo>
                <a:close/>
                <a:moveTo>
                  <a:pt x="7295472" y="2732883"/>
                </a:moveTo>
                <a:cubicBezTo>
                  <a:pt x="7281970" y="2732669"/>
                  <a:pt x="7268397" y="2728668"/>
                  <a:pt x="7261539" y="2720953"/>
                </a:cubicBezTo>
                <a:cubicBezTo>
                  <a:pt x="7246680" y="2704380"/>
                  <a:pt x="7247251" y="2672376"/>
                  <a:pt x="7263253" y="2656945"/>
                </a:cubicBezTo>
                <a:cubicBezTo>
                  <a:pt x="7278684" y="2640943"/>
                  <a:pt x="7310688" y="2640372"/>
                  <a:pt x="7327261" y="2655231"/>
                </a:cubicBezTo>
                <a:cubicBezTo>
                  <a:pt x="7341549" y="2668375"/>
                  <a:pt x="7342692" y="2706666"/>
                  <a:pt x="7328976" y="2722096"/>
                </a:cubicBezTo>
                <a:cubicBezTo>
                  <a:pt x="7322403" y="2729525"/>
                  <a:pt x="7308973" y="2733097"/>
                  <a:pt x="7295472" y="2732883"/>
                </a:cubicBezTo>
                <a:close/>
                <a:moveTo>
                  <a:pt x="1185345" y="2834568"/>
                </a:moveTo>
                <a:cubicBezTo>
                  <a:pt x="1180416" y="2833997"/>
                  <a:pt x="1175701" y="2830996"/>
                  <a:pt x="1173700" y="2825853"/>
                </a:cubicBezTo>
                <a:cubicBezTo>
                  <a:pt x="1171986" y="2821281"/>
                  <a:pt x="1173129" y="2814423"/>
                  <a:pt x="1177129" y="2810422"/>
                </a:cubicBezTo>
                <a:cubicBezTo>
                  <a:pt x="1185130" y="2802421"/>
                  <a:pt x="1203990" y="2818995"/>
                  <a:pt x="1198275" y="2828710"/>
                </a:cubicBezTo>
                <a:cubicBezTo>
                  <a:pt x="1195418" y="2833282"/>
                  <a:pt x="1190274" y="2835139"/>
                  <a:pt x="1185345" y="2834568"/>
                </a:cubicBezTo>
                <a:close/>
                <a:moveTo>
                  <a:pt x="7958652" y="2834568"/>
                </a:moveTo>
                <a:cubicBezTo>
                  <a:pt x="7953723" y="2835139"/>
                  <a:pt x="7948579" y="2833282"/>
                  <a:pt x="7945722" y="2828710"/>
                </a:cubicBezTo>
                <a:cubicBezTo>
                  <a:pt x="7940007" y="2818995"/>
                  <a:pt x="7958867" y="2802421"/>
                  <a:pt x="7966868" y="2810422"/>
                </a:cubicBezTo>
                <a:cubicBezTo>
                  <a:pt x="7970868" y="2814423"/>
                  <a:pt x="7972011" y="2821281"/>
                  <a:pt x="7970297" y="2825853"/>
                </a:cubicBezTo>
                <a:cubicBezTo>
                  <a:pt x="7968296" y="2830996"/>
                  <a:pt x="7963581" y="2833997"/>
                  <a:pt x="7958652" y="2834568"/>
                </a:cubicBezTo>
                <a:close/>
                <a:moveTo>
                  <a:pt x="4498607" y="2834997"/>
                </a:moveTo>
                <a:cubicBezTo>
                  <a:pt x="4495178" y="2834997"/>
                  <a:pt x="4491178" y="2830997"/>
                  <a:pt x="4488892" y="2825853"/>
                </a:cubicBezTo>
                <a:cubicBezTo>
                  <a:pt x="4484320" y="2813852"/>
                  <a:pt x="4496321" y="2801850"/>
                  <a:pt x="4504894" y="2810423"/>
                </a:cubicBezTo>
                <a:cubicBezTo>
                  <a:pt x="4512323" y="2817852"/>
                  <a:pt x="4507751" y="2834997"/>
                  <a:pt x="4498607" y="2834997"/>
                </a:cubicBezTo>
                <a:close/>
                <a:moveTo>
                  <a:pt x="4645390" y="2834997"/>
                </a:moveTo>
                <a:cubicBezTo>
                  <a:pt x="4636246" y="2834997"/>
                  <a:pt x="4631674" y="2817852"/>
                  <a:pt x="4639103" y="2810423"/>
                </a:cubicBezTo>
                <a:cubicBezTo>
                  <a:pt x="4647676" y="2801850"/>
                  <a:pt x="4659677" y="2813852"/>
                  <a:pt x="4655105" y="2825853"/>
                </a:cubicBezTo>
                <a:cubicBezTo>
                  <a:pt x="4652819" y="2830997"/>
                  <a:pt x="4648819" y="2834997"/>
                  <a:pt x="4645390" y="2834997"/>
                </a:cubicBezTo>
                <a:close/>
                <a:moveTo>
                  <a:pt x="524479" y="2835002"/>
                </a:moveTo>
                <a:cubicBezTo>
                  <a:pt x="516481" y="2835002"/>
                  <a:pt x="508479" y="2831002"/>
                  <a:pt x="506198" y="2825858"/>
                </a:cubicBezTo>
                <a:cubicBezTo>
                  <a:pt x="504479" y="2821286"/>
                  <a:pt x="506765" y="2812714"/>
                  <a:pt x="511907" y="2808142"/>
                </a:cubicBezTo>
                <a:cubicBezTo>
                  <a:pt x="523907" y="2796140"/>
                  <a:pt x="538768" y="2802998"/>
                  <a:pt x="538768" y="2820715"/>
                </a:cubicBezTo>
                <a:cubicBezTo>
                  <a:pt x="538768" y="2832145"/>
                  <a:pt x="535911" y="2835002"/>
                  <a:pt x="524479" y="2835002"/>
                </a:cubicBezTo>
                <a:close/>
                <a:moveTo>
                  <a:pt x="2378827" y="2835002"/>
                </a:moveTo>
                <a:cubicBezTo>
                  <a:pt x="2367397" y="2835002"/>
                  <a:pt x="2364539" y="2832145"/>
                  <a:pt x="2364539" y="2820715"/>
                </a:cubicBezTo>
                <a:cubicBezTo>
                  <a:pt x="2364539" y="2804141"/>
                  <a:pt x="2380541" y="2794997"/>
                  <a:pt x="2387971" y="2806999"/>
                </a:cubicBezTo>
                <a:cubicBezTo>
                  <a:pt x="2397686" y="2822429"/>
                  <a:pt x="2393686" y="2835002"/>
                  <a:pt x="2378827" y="2835002"/>
                </a:cubicBezTo>
                <a:close/>
                <a:moveTo>
                  <a:pt x="6765170" y="2835002"/>
                </a:moveTo>
                <a:cubicBezTo>
                  <a:pt x="6750311" y="2835002"/>
                  <a:pt x="6746311" y="2822429"/>
                  <a:pt x="6756026" y="2806999"/>
                </a:cubicBezTo>
                <a:cubicBezTo>
                  <a:pt x="6763456" y="2794997"/>
                  <a:pt x="6779458" y="2804141"/>
                  <a:pt x="6779458" y="2820715"/>
                </a:cubicBezTo>
                <a:cubicBezTo>
                  <a:pt x="6779458" y="2832145"/>
                  <a:pt x="6776600" y="2835002"/>
                  <a:pt x="6765170" y="2835002"/>
                </a:cubicBezTo>
                <a:close/>
                <a:moveTo>
                  <a:pt x="8619518" y="2835002"/>
                </a:moveTo>
                <a:cubicBezTo>
                  <a:pt x="8608086" y="2835002"/>
                  <a:pt x="8605229" y="2832145"/>
                  <a:pt x="8605229" y="2820715"/>
                </a:cubicBezTo>
                <a:cubicBezTo>
                  <a:pt x="8605229" y="2802998"/>
                  <a:pt x="8620090" y="2796140"/>
                  <a:pt x="8632090" y="2808142"/>
                </a:cubicBezTo>
                <a:cubicBezTo>
                  <a:pt x="8637232" y="2812714"/>
                  <a:pt x="8639518" y="2821286"/>
                  <a:pt x="8637799" y="2825858"/>
                </a:cubicBezTo>
                <a:cubicBezTo>
                  <a:pt x="8635518" y="2831002"/>
                  <a:pt x="8627516" y="2835002"/>
                  <a:pt x="8619518" y="2835002"/>
                </a:cubicBezTo>
                <a:close/>
                <a:moveTo>
                  <a:pt x="0" y="2837744"/>
                </a:moveTo>
                <a:lnTo>
                  <a:pt x="0" y="2804773"/>
                </a:lnTo>
                <a:lnTo>
                  <a:pt x="8138" y="2806350"/>
                </a:lnTo>
                <a:cubicBezTo>
                  <a:pt x="10499" y="2808707"/>
                  <a:pt x="10929" y="2812994"/>
                  <a:pt x="10929" y="2820709"/>
                </a:cubicBezTo>
                <a:cubicBezTo>
                  <a:pt x="10929" y="2827853"/>
                  <a:pt x="10356" y="2832139"/>
                  <a:pt x="8067" y="2834853"/>
                </a:cubicBezTo>
                <a:close/>
                <a:moveTo>
                  <a:pt x="9143999" y="2837745"/>
                </a:moveTo>
                <a:lnTo>
                  <a:pt x="9135930" y="2834853"/>
                </a:lnTo>
                <a:cubicBezTo>
                  <a:pt x="9133641" y="2832139"/>
                  <a:pt x="9133068" y="2827853"/>
                  <a:pt x="9133068" y="2820709"/>
                </a:cubicBezTo>
                <a:cubicBezTo>
                  <a:pt x="9133068" y="2812994"/>
                  <a:pt x="9133498" y="2808707"/>
                  <a:pt x="9135859" y="2806350"/>
                </a:cubicBezTo>
                <a:lnTo>
                  <a:pt x="9143999" y="2804773"/>
                </a:lnTo>
                <a:close/>
                <a:moveTo>
                  <a:pt x="1323562" y="2838973"/>
                </a:moveTo>
                <a:cubicBezTo>
                  <a:pt x="1317937" y="2839964"/>
                  <a:pt x="1311507" y="2839428"/>
                  <a:pt x="1304935" y="2836714"/>
                </a:cubicBezTo>
                <a:cubicBezTo>
                  <a:pt x="1300935" y="2835571"/>
                  <a:pt x="1297506" y="2828141"/>
                  <a:pt x="1297506" y="2820140"/>
                </a:cubicBezTo>
                <a:cubicBezTo>
                  <a:pt x="1297506" y="2804138"/>
                  <a:pt x="1320937" y="2794994"/>
                  <a:pt x="1334653" y="2806424"/>
                </a:cubicBezTo>
                <a:cubicBezTo>
                  <a:pt x="1350084" y="2819283"/>
                  <a:pt x="1340440" y="2835999"/>
                  <a:pt x="1323562" y="2838973"/>
                </a:cubicBezTo>
                <a:close/>
                <a:moveTo>
                  <a:pt x="7820435" y="2838973"/>
                </a:moveTo>
                <a:cubicBezTo>
                  <a:pt x="7803557" y="2835999"/>
                  <a:pt x="7793913" y="2819283"/>
                  <a:pt x="7809344" y="2806424"/>
                </a:cubicBezTo>
                <a:cubicBezTo>
                  <a:pt x="7823060" y="2794994"/>
                  <a:pt x="7846491" y="2804138"/>
                  <a:pt x="7846491" y="2820140"/>
                </a:cubicBezTo>
                <a:cubicBezTo>
                  <a:pt x="7846491" y="2828141"/>
                  <a:pt x="7843062" y="2835571"/>
                  <a:pt x="7839062" y="2836714"/>
                </a:cubicBezTo>
                <a:cubicBezTo>
                  <a:pt x="7832490" y="2839428"/>
                  <a:pt x="7826060" y="2839964"/>
                  <a:pt x="7820435" y="2838973"/>
                </a:cubicBezTo>
                <a:close/>
                <a:moveTo>
                  <a:pt x="925526" y="2839072"/>
                </a:moveTo>
                <a:cubicBezTo>
                  <a:pt x="920028" y="2840000"/>
                  <a:pt x="913893" y="2838143"/>
                  <a:pt x="907320" y="2833285"/>
                </a:cubicBezTo>
                <a:cubicBezTo>
                  <a:pt x="898773" y="2826999"/>
                  <a:pt x="897627" y="2823570"/>
                  <a:pt x="903328" y="2813283"/>
                </a:cubicBezTo>
                <a:cubicBezTo>
                  <a:pt x="911325" y="2798424"/>
                  <a:pt x="927874" y="2796709"/>
                  <a:pt x="938754" y="2809854"/>
                </a:cubicBezTo>
                <a:cubicBezTo>
                  <a:pt x="943894" y="2816140"/>
                  <a:pt x="944465" y="2821284"/>
                  <a:pt x="939901" y="2828142"/>
                </a:cubicBezTo>
                <a:cubicBezTo>
                  <a:pt x="935889" y="2834428"/>
                  <a:pt x="931024" y="2838143"/>
                  <a:pt x="925526" y="2839072"/>
                </a:cubicBezTo>
                <a:close/>
                <a:moveTo>
                  <a:pt x="8218471" y="2839072"/>
                </a:moveTo>
                <a:cubicBezTo>
                  <a:pt x="8212973" y="2838143"/>
                  <a:pt x="8208108" y="2834428"/>
                  <a:pt x="8204096" y="2828142"/>
                </a:cubicBezTo>
                <a:cubicBezTo>
                  <a:pt x="8199532" y="2821284"/>
                  <a:pt x="8200103" y="2816140"/>
                  <a:pt x="8205243" y="2809854"/>
                </a:cubicBezTo>
                <a:cubicBezTo>
                  <a:pt x="8216123" y="2796709"/>
                  <a:pt x="8232672" y="2798424"/>
                  <a:pt x="8240669" y="2813283"/>
                </a:cubicBezTo>
                <a:cubicBezTo>
                  <a:pt x="8246370" y="2823570"/>
                  <a:pt x="8245224" y="2826999"/>
                  <a:pt x="8236677" y="2833285"/>
                </a:cubicBezTo>
                <a:cubicBezTo>
                  <a:pt x="8230104" y="2838143"/>
                  <a:pt x="8223969" y="2840000"/>
                  <a:pt x="8218471" y="2839072"/>
                </a:cubicBezTo>
                <a:close/>
                <a:moveTo>
                  <a:pt x="2910138" y="2839561"/>
                </a:moveTo>
                <a:cubicBezTo>
                  <a:pt x="2905700" y="2839748"/>
                  <a:pt x="2900913" y="2838569"/>
                  <a:pt x="2896341" y="2835569"/>
                </a:cubicBezTo>
                <a:cubicBezTo>
                  <a:pt x="2891769" y="2833283"/>
                  <a:pt x="2889483" y="2824711"/>
                  <a:pt x="2890626" y="2817281"/>
                </a:cubicBezTo>
                <a:cubicBezTo>
                  <a:pt x="2892912" y="2800708"/>
                  <a:pt x="2916343" y="2797850"/>
                  <a:pt x="2925487" y="2813281"/>
                </a:cubicBezTo>
                <a:cubicBezTo>
                  <a:pt x="2933632" y="2826140"/>
                  <a:pt x="2923452" y="2838998"/>
                  <a:pt x="2910138" y="2839561"/>
                </a:cubicBezTo>
                <a:close/>
                <a:moveTo>
                  <a:pt x="6233859" y="2839561"/>
                </a:moveTo>
                <a:cubicBezTo>
                  <a:pt x="6220545" y="2838998"/>
                  <a:pt x="6210365" y="2826140"/>
                  <a:pt x="6218510" y="2813281"/>
                </a:cubicBezTo>
                <a:cubicBezTo>
                  <a:pt x="6227654" y="2797850"/>
                  <a:pt x="6251085" y="2800708"/>
                  <a:pt x="6253371" y="2817281"/>
                </a:cubicBezTo>
                <a:cubicBezTo>
                  <a:pt x="6254514" y="2824711"/>
                  <a:pt x="6252228" y="2833283"/>
                  <a:pt x="6247656" y="2835569"/>
                </a:cubicBezTo>
                <a:cubicBezTo>
                  <a:pt x="6243084" y="2838569"/>
                  <a:pt x="6238297" y="2839748"/>
                  <a:pt x="6233859" y="2839561"/>
                </a:cubicBezTo>
                <a:close/>
                <a:moveTo>
                  <a:pt x="656586" y="2840500"/>
                </a:moveTo>
                <a:cubicBezTo>
                  <a:pt x="649004" y="2841142"/>
                  <a:pt x="641433" y="2839285"/>
                  <a:pt x="638577" y="2834427"/>
                </a:cubicBezTo>
                <a:cubicBezTo>
                  <a:pt x="636296" y="2831570"/>
                  <a:pt x="636296" y="2822426"/>
                  <a:pt x="638008" y="2814425"/>
                </a:cubicBezTo>
                <a:cubicBezTo>
                  <a:pt x="640859" y="2804138"/>
                  <a:pt x="645443" y="2800709"/>
                  <a:pt x="658017" y="2800709"/>
                </a:cubicBezTo>
                <a:cubicBezTo>
                  <a:pt x="676291" y="2800709"/>
                  <a:pt x="683735" y="2814996"/>
                  <a:pt x="674573" y="2831570"/>
                </a:cubicBezTo>
                <a:cubicBezTo>
                  <a:pt x="671712" y="2836713"/>
                  <a:pt x="664154" y="2839857"/>
                  <a:pt x="656586" y="2840500"/>
                </a:cubicBezTo>
                <a:close/>
                <a:moveTo>
                  <a:pt x="8487411" y="2840500"/>
                </a:moveTo>
                <a:cubicBezTo>
                  <a:pt x="8479843" y="2839857"/>
                  <a:pt x="8472285" y="2836713"/>
                  <a:pt x="8469424" y="2831570"/>
                </a:cubicBezTo>
                <a:cubicBezTo>
                  <a:pt x="8460262" y="2814996"/>
                  <a:pt x="8467706" y="2800709"/>
                  <a:pt x="8485980" y="2800709"/>
                </a:cubicBezTo>
                <a:cubicBezTo>
                  <a:pt x="8498554" y="2800709"/>
                  <a:pt x="8503138" y="2804138"/>
                  <a:pt x="8505989" y="2814425"/>
                </a:cubicBezTo>
                <a:cubicBezTo>
                  <a:pt x="8507701" y="2822426"/>
                  <a:pt x="8507701" y="2831570"/>
                  <a:pt x="8505420" y="2834427"/>
                </a:cubicBezTo>
                <a:cubicBezTo>
                  <a:pt x="8502564" y="2839285"/>
                  <a:pt x="8494993" y="2841142"/>
                  <a:pt x="8487411" y="2840500"/>
                </a:cubicBezTo>
                <a:close/>
                <a:moveTo>
                  <a:pt x="1709935" y="2845329"/>
                </a:moveTo>
                <a:cubicBezTo>
                  <a:pt x="1705648" y="2843784"/>
                  <a:pt x="1701505" y="2840426"/>
                  <a:pt x="1698076" y="2834997"/>
                </a:cubicBezTo>
                <a:cubicBezTo>
                  <a:pt x="1688361" y="2818995"/>
                  <a:pt x="1689504" y="2807565"/>
                  <a:pt x="1702648" y="2800707"/>
                </a:cubicBezTo>
                <a:cubicBezTo>
                  <a:pt x="1720936" y="2790992"/>
                  <a:pt x="1736938" y="2798993"/>
                  <a:pt x="1736938" y="2817281"/>
                </a:cubicBezTo>
                <a:cubicBezTo>
                  <a:pt x="1736938" y="2838283"/>
                  <a:pt x="1722793" y="2849963"/>
                  <a:pt x="1709935" y="2845329"/>
                </a:cubicBezTo>
                <a:close/>
                <a:moveTo>
                  <a:pt x="7434062" y="2845329"/>
                </a:moveTo>
                <a:cubicBezTo>
                  <a:pt x="7421204" y="2849963"/>
                  <a:pt x="7407059" y="2838283"/>
                  <a:pt x="7407059" y="2817281"/>
                </a:cubicBezTo>
                <a:cubicBezTo>
                  <a:pt x="7407059" y="2798993"/>
                  <a:pt x="7423061" y="2790992"/>
                  <a:pt x="7441349" y="2800707"/>
                </a:cubicBezTo>
                <a:cubicBezTo>
                  <a:pt x="7454493" y="2807565"/>
                  <a:pt x="7455636" y="2818995"/>
                  <a:pt x="7445921" y="2834997"/>
                </a:cubicBezTo>
                <a:cubicBezTo>
                  <a:pt x="7442492" y="2840426"/>
                  <a:pt x="7438349" y="2843784"/>
                  <a:pt x="7434062" y="2845329"/>
                </a:cubicBezTo>
                <a:close/>
                <a:moveTo>
                  <a:pt x="3044154" y="2846422"/>
                </a:moveTo>
                <a:cubicBezTo>
                  <a:pt x="3042439" y="2846422"/>
                  <a:pt x="3036153" y="2843565"/>
                  <a:pt x="3031009" y="2840136"/>
                </a:cubicBezTo>
                <a:cubicBezTo>
                  <a:pt x="3024723" y="2836707"/>
                  <a:pt x="3020722" y="2827563"/>
                  <a:pt x="3020722" y="2817276"/>
                </a:cubicBezTo>
                <a:cubicBezTo>
                  <a:pt x="3020722" y="2801274"/>
                  <a:pt x="3021865" y="2800131"/>
                  <a:pt x="3039582" y="2801845"/>
                </a:cubicBezTo>
                <a:cubicBezTo>
                  <a:pt x="3053869" y="2802988"/>
                  <a:pt x="3058441" y="2806417"/>
                  <a:pt x="3059584" y="2816704"/>
                </a:cubicBezTo>
                <a:cubicBezTo>
                  <a:pt x="3061299" y="2829277"/>
                  <a:pt x="3052155" y="2846422"/>
                  <a:pt x="3044154" y="2846422"/>
                </a:cubicBezTo>
                <a:close/>
                <a:moveTo>
                  <a:pt x="6099843" y="2846422"/>
                </a:moveTo>
                <a:cubicBezTo>
                  <a:pt x="6091842" y="2846422"/>
                  <a:pt x="6082698" y="2829277"/>
                  <a:pt x="6084413" y="2816704"/>
                </a:cubicBezTo>
                <a:cubicBezTo>
                  <a:pt x="6085556" y="2806417"/>
                  <a:pt x="6090128" y="2802988"/>
                  <a:pt x="6104415" y="2801845"/>
                </a:cubicBezTo>
                <a:cubicBezTo>
                  <a:pt x="6122132" y="2800131"/>
                  <a:pt x="6123275" y="2801274"/>
                  <a:pt x="6123275" y="2817276"/>
                </a:cubicBezTo>
                <a:cubicBezTo>
                  <a:pt x="6123275" y="2827563"/>
                  <a:pt x="6119274" y="2836707"/>
                  <a:pt x="6112988" y="2840136"/>
                </a:cubicBezTo>
                <a:cubicBezTo>
                  <a:pt x="6107844" y="2843565"/>
                  <a:pt x="6101558" y="2846422"/>
                  <a:pt x="6099843" y="2846422"/>
                </a:cubicBezTo>
                <a:close/>
                <a:moveTo>
                  <a:pt x="3311983" y="2851071"/>
                </a:moveTo>
                <a:cubicBezTo>
                  <a:pt x="3303624" y="2852714"/>
                  <a:pt x="3294337" y="2849857"/>
                  <a:pt x="3287193" y="2841856"/>
                </a:cubicBezTo>
                <a:cubicBezTo>
                  <a:pt x="3272334" y="2825854"/>
                  <a:pt x="3274620" y="2804137"/>
                  <a:pt x="3292337" y="2794993"/>
                </a:cubicBezTo>
                <a:cubicBezTo>
                  <a:pt x="3316911" y="2781277"/>
                  <a:pt x="3341486" y="2805280"/>
                  <a:pt x="3331199" y="2833283"/>
                </a:cubicBezTo>
                <a:cubicBezTo>
                  <a:pt x="3327770" y="2843284"/>
                  <a:pt x="3320341" y="2849428"/>
                  <a:pt x="3311983" y="2851071"/>
                </a:cubicBezTo>
                <a:close/>
                <a:moveTo>
                  <a:pt x="5832014" y="2851071"/>
                </a:moveTo>
                <a:cubicBezTo>
                  <a:pt x="5823656" y="2849428"/>
                  <a:pt x="5816227" y="2843284"/>
                  <a:pt x="5812798" y="2833283"/>
                </a:cubicBezTo>
                <a:cubicBezTo>
                  <a:pt x="5802511" y="2805280"/>
                  <a:pt x="5827086" y="2781277"/>
                  <a:pt x="5851660" y="2794993"/>
                </a:cubicBezTo>
                <a:cubicBezTo>
                  <a:pt x="5869377" y="2804137"/>
                  <a:pt x="5871663" y="2825854"/>
                  <a:pt x="5856804" y="2841856"/>
                </a:cubicBezTo>
                <a:cubicBezTo>
                  <a:pt x="5849660" y="2849857"/>
                  <a:pt x="5840373" y="2852714"/>
                  <a:pt x="5832014" y="2851071"/>
                </a:cubicBezTo>
                <a:close/>
                <a:moveTo>
                  <a:pt x="2645301" y="2851636"/>
                </a:moveTo>
                <a:cubicBezTo>
                  <a:pt x="2638729" y="2852279"/>
                  <a:pt x="2631871" y="2848993"/>
                  <a:pt x="2625298" y="2841850"/>
                </a:cubicBezTo>
                <a:cubicBezTo>
                  <a:pt x="2604153" y="2818990"/>
                  <a:pt x="2622441" y="2789843"/>
                  <a:pt x="2652730" y="2797273"/>
                </a:cubicBezTo>
                <a:cubicBezTo>
                  <a:pt x="2671018" y="2801845"/>
                  <a:pt x="2675590" y="2819561"/>
                  <a:pt x="2663589" y="2837849"/>
                </a:cubicBezTo>
                <a:cubicBezTo>
                  <a:pt x="2658160" y="2846421"/>
                  <a:pt x="2651873" y="2850993"/>
                  <a:pt x="2645301" y="2851636"/>
                </a:cubicBezTo>
                <a:close/>
                <a:moveTo>
                  <a:pt x="6498696" y="2851636"/>
                </a:moveTo>
                <a:cubicBezTo>
                  <a:pt x="6492124" y="2850993"/>
                  <a:pt x="6485837" y="2846421"/>
                  <a:pt x="6480408" y="2837849"/>
                </a:cubicBezTo>
                <a:cubicBezTo>
                  <a:pt x="6468407" y="2819561"/>
                  <a:pt x="6472979" y="2801845"/>
                  <a:pt x="6491267" y="2797273"/>
                </a:cubicBezTo>
                <a:cubicBezTo>
                  <a:pt x="6521556" y="2789843"/>
                  <a:pt x="6539844" y="2818990"/>
                  <a:pt x="6518699" y="2841850"/>
                </a:cubicBezTo>
                <a:cubicBezTo>
                  <a:pt x="6512126" y="2848993"/>
                  <a:pt x="6505268" y="2852279"/>
                  <a:pt x="6498696" y="2851636"/>
                </a:cubicBezTo>
                <a:close/>
                <a:moveTo>
                  <a:pt x="4364801" y="2851642"/>
                </a:moveTo>
                <a:cubicBezTo>
                  <a:pt x="4359515" y="2851427"/>
                  <a:pt x="4354228" y="2848141"/>
                  <a:pt x="4348513" y="2841855"/>
                </a:cubicBezTo>
                <a:cubicBezTo>
                  <a:pt x="4334797" y="2826996"/>
                  <a:pt x="4336512" y="2808136"/>
                  <a:pt x="4352514" y="2797849"/>
                </a:cubicBezTo>
                <a:cubicBezTo>
                  <a:pt x="4363944" y="2789848"/>
                  <a:pt x="4368516" y="2789848"/>
                  <a:pt x="4378231" y="2796135"/>
                </a:cubicBezTo>
                <a:cubicBezTo>
                  <a:pt x="4392519" y="2804707"/>
                  <a:pt x="4394233" y="2830425"/>
                  <a:pt x="4381089" y="2842998"/>
                </a:cubicBezTo>
                <a:cubicBezTo>
                  <a:pt x="4375374" y="2848998"/>
                  <a:pt x="4370088" y="2851856"/>
                  <a:pt x="4364801" y="2851642"/>
                </a:cubicBezTo>
                <a:close/>
                <a:moveTo>
                  <a:pt x="4779196" y="2851642"/>
                </a:moveTo>
                <a:cubicBezTo>
                  <a:pt x="4773909" y="2851856"/>
                  <a:pt x="4768623" y="2848998"/>
                  <a:pt x="4762908" y="2842998"/>
                </a:cubicBezTo>
                <a:cubicBezTo>
                  <a:pt x="4749764" y="2830425"/>
                  <a:pt x="4751478" y="2804707"/>
                  <a:pt x="4765766" y="2796135"/>
                </a:cubicBezTo>
                <a:cubicBezTo>
                  <a:pt x="4775481" y="2789848"/>
                  <a:pt x="4780053" y="2789848"/>
                  <a:pt x="4791483" y="2797849"/>
                </a:cubicBezTo>
                <a:cubicBezTo>
                  <a:pt x="4807485" y="2808136"/>
                  <a:pt x="4809200" y="2826996"/>
                  <a:pt x="4795484" y="2841855"/>
                </a:cubicBezTo>
                <a:cubicBezTo>
                  <a:pt x="4789769" y="2848141"/>
                  <a:pt x="4784482" y="2851427"/>
                  <a:pt x="4779196" y="2851642"/>
                </a:cubicBezTo>
                <a:close/>
                <a:moveTo>
                  <a:pt x="3439005" y="2852147"/>
                </a:moveTo>
                <a:cubicBezTo>
                  <a:pt x="3423575" y="2852147"/>
                  <a:pt x="3415002" y="2848718"/>
                  <a:pt x="3409859" y="2840717"/>
                </a:cubicBezTo>
                <a:cubicBezTo>
                  <a:pt x="3399572" y="2823572"/>
                  <a:pt x="3401286" y="2809856"/>
                  <a:pt x="3417288" y="2794997"/>
                </a:cubicBezTo>
                <a:cubicBezTo>
                  <a:pt x="3429290" y="2783567"/>
                  <a:pt x="3434433" y="2782424"/>
                  <a:pt x="3447006" y="2786996"/>
                </a:cubicBezTo>
                <a:cubicBezTo>
                  <a:pt x="3467009" y="2793854"/>
                  <a:pt x="3476153" y="2817286"/>
                  <a:pt x="3467009" y="2837860"/>
                </a:cubicBezTo>
                <a:cubicBezTo>
                  <a:pt x="3461865" y="2849290"/>
                  <a:pt x="3456150" y="2852147"/>
                  <a:pt x="3439005" y="2852147"/>
                </a:cubicBezTo>
                <a:close/>
                <a:moveTo>
                  <a:pt x="5704992" y="2852147"/>
                </a:moveTo>
                <a:cubicBezTo>
                  <a:pt x="5687847" y="2852147"/>
                  <a:pt x="5682132" y="2849290"/>
                  <a:pt x="5676988" y="2837860"/>
                </a:cubicBezTo>
                <a:cubicBezTo>
                  <a:pt x="5667844" y="2817286"/>
                  <a:pt x="5676988" y="2793854"/>
                  <a:pt x="5696991" y="2786996"/>
                </a:cubicBezTo>
                <a:cubicBezTo>
                  <a:pt x="5709564" y="2782424"/>
                  <a:pt x="5714707" y="2783567"/>
                  <a:pt x="5726709" y="2794997"/>
                </a:cubicBezTo>
                <a:cubicBezTo>
                  <a:pt x="5742711" y="2809856"/>
                  <a:pt x="5744425" y="2823572"/>
                  <a:pt x="5734138" y="2840717"/>
                </a:cubicBezTo>
                <a:cubicBezTo>
                  <a:pt x="5728995" y="2848718"/>
                  <a:pt x="5720422" y="2852147"/>
                  <a:pt x="5704992" y="2852147"/>
                </a:cubicBezTo>
                <a:close/>
                <a:moveTo>
                  <a:pt x="1982839" y="2852148"/>
                </a:moveTo>
                <a:cubicBezTo>
                  <a:pt x="1965694" y="2852148"/>
                  <a:pt x="1958836" y="2849291"/>
                  <a:pt x="1951406" y="2837861"/>
                </a:cubicBezTo>
                <a:cubicBezTo>
                  <a:pt x="1946263" y="2830431"/>
                  <a:pt x="1942262" y="2821287"/>
                  <a:pt x="1942262" y="2818430"/>
                </a:cubicBezTo>
                <a:cubicBezTo>
                  <a:pt x="1942262" y="2808714"/>
                  <a:pt x="1970837" y="2783568"/>
                  <a:pt x="1982267" y="2783568"/>
                </a:cubicBezTo>
                <a:cubicBezTo>
                  <a:pt x="2005127" y="2783568"/>
                  <a:pt x="2020558" y="2812715"/>
                  <a:pt x="2011414" y="2837289"/>
                </a:cubicBezTo>
                <a:cubicBezTo>
                  <a:pt x="2006270" y="2849862"/>
                  <a:pt x="2001698" y="2852148"/>
                  <a:pt x="1982839" y="2852148"/>
                </a:cubicBezTo>
                <a:close/>
                <a:moveTo>
                  <a:pt x="2774249" y="2852148"/>
                </a:moveTo>
                <a:cubicBezTo>
                  <a:pt x="2757104" y="2852148"/>
                  <a:pt x="2752532" y="2849291"/>
                  <a:pt x="2746817" y="2835575"/>
                </a:cubicBezTo>
                <a:cubicBezTo>
                  <a:pt x="2739388" y="2816715"/>
                  <a:pt x="2745674" y="2798999"/>
                  <a:pt x="2763962" y="2789283"/>
                </a:cubicBezTo>
                <a:cubicBezTo>
                  <a:pt x="2779393" y="2780711"/>
                  <a:pt x="2785108" y="2781854"/>
                  <a:pt x="2798252" y="2796141"/>
                </a:cubicBezTo>
                <a:cubicBezTo>
                  <a:pt x="2821112" y="2820716"/>
                  <a:pt x="2807396" y="2852148"/>
                  <a:pt x="2774249" y="2852148"/>
                </a:cubicBezTo>
                <a:close/>
                <a:moveTo>
                  <a:pt x="6369748" y="2852148"/>
                </a:moveTo>
                <a:cubicBezTo>
                  <a:pt x="6336601" y="2852148"/>
                  <a:pt x="6322885" y="2820716"/>
                  <a:pt x="6345745" y="2796141"/>
                </a:cubicBezTo>
                <a:cubicBezTo>
                  <a:pt x="6358889" y="2781854"/>
                  <a:pt x="6364604" y="2780711"/>
                  <a:pt x="6380035" y="2789283"/>
                </a:cubicBezTo>
                <a:cubicBezTo>
                  <a:pt x="6398323" y="2798999"/>
                  <a:pt x="6404609" y="2816715"/>
                  <a:pt x="6397180" y="2835575"/>
                </a:cubicBezTo>
                <a:cubicBezTo>
                  <a:pt x="6391465" y="2849291"/>
                  <a:pt x="6386893" y="2852148"/>
                  <a:pt x="6369748" y="2852148"/>
                </a:cubicBezTo>
                <a:close/>
                <a:moveTo>
                  <a:pt x="7161158" y="2852148"/>
                </a:moveTo>
                <a:cubicBezTo>
                  <a:pt x="7142299" y="2852148"/>
                  <a:pt x="7137727" y="2849862"/>
                  <a:pt x="7132583" y="2837289"/>
                </a:cubicBezTo>
                <a:cubicBezTo>
                  <a:pt x="7123439" y="2812715"/>
                  <a:pt x="7138870" y="2783568"/>
                  <a:pt x="7161730" y="2783568"/>
                </a:cubicBezTo>
                <a:cubicBezTo>
                  <a:pt x="7173160" y="2783568"/>
                  <a:pt x="7201735" y="2808714"/>
                  <a:pt x="7201735" y="2818430"/>
                </a:cubicBezTo>
                <a:cubicBezTo>
                  <a:pt x="7201735" y="2821287"/>
                  <a:pt x="7197734" y="2830431"/>
                  <a:pt x="7192591" y="2837861"/>
                </a:cubicBezTo>
                <a:cubicBezTo>
                  <a:pt x="7185161" y="2849291"/>
                  <a:pt x="7178303" y="2852148"/>
                  <a:pt x="7161158" y="2852148"/>
                </a:cubicBezTo>
                <a:close/>
                <a:moveTo>
                  <a:pt x="3572243" y="2852291"/>
                </a:moveTo>
                <a:cubicBezTo>
                  <a:pt x="3561528" y="2852434"/>
                  <a:pt x="3550241" y="2849005"/>
                  <a:pt x="3543954" y="2841861"/>
                </a:cubicBezTo>
                <a:cubicBezTo>
                  <a:pt x="3530238" y="2826431"/>
                  <a:pt x="3531952" y="2808714"/>
                  <a:pt x="3549097" y="2795570"/>
                </a:cubicBezTo>
                <a:cubicBezTo>
                  <a:pt x="3568528" y="2780139"/>
                  <a:pt x="3575386" y="2780711"/>
                  <a:pt x="3590245" y="2796713"/>
                </a:cubicBezTo>
                <a:cubicBezTo>
                  <a:pt x="3603961" y="2811572"/>
                  <a:pt x="3605676" y="2824145"/>
                  <a:pt x="3597103" y="2841290"/>
                </a:cubicBezTo>
                <a:cubicBezTo>
                  <a:pt x="3593103" y="2848433"/>
                  <a:pt x="3582959" y="2852148"/>
                  <a:pt x="3572243" y="2852291"/>
                </a:cubicBezTo>
                <a:close/>
                <a:moveTo>
                  <a:pt x="5571754" y="2852291"/>
                </a:moveTo>
                <a:cubicBezTo>
                  <a:pt x="5561038" y="2852148"/>
                  <a:pt x="5550894" y="2848433"/>
                  <a:pt x="5546894" y="2841290"/>
                </a:cubicBezTo>
                <a:cubicBezTo>
                  <a:pt x="5538321" y="2824145"/>
                  <a:pt x="5540036" y="2811572"/>
                  <a:pt x="5553752" y="2796713"/>
                </a:cubicBezTo>
                <a:cubicBezTo>
                  <a:pt x="5568611" y="2780711"/>
                  <a:pt x="5575469" y="2780139"/>
                  <a:pt x="5594900" y="2795570"/>
                </a:cubicBezTo>
                <a:cubicBezTo>
                  <a:pt x="5612045" y="2808714"/>
                  <a:pt x="5613759" y="2826431"/>
                  <a:pt x="5600043" y="2841861"/>
                </a:cubicBezTo>
                <a:cubicBezTo>
                  <a:pt x="5593756" y="2849005"/>
                  <a:pt x="5582469" y="2852434"/>
                  <a:pt x="5571754" y="2852291"/>
                </a:cubicBezTo>
                <a:close/>
                <a:moveTo>
                  <a:pt x="391666" y="2852790"/>
                </a:moveTo>
                <a:cubicBezTo>
                  <a:pt x="379941" y="2853433"/>
                  <a:pt x="368358" y="2849575"/>
                  <a:pt x="362924" y="2840717"/>
                </a:cubicBezTo>
                <a:cubicBezTo>
                  <a:pt x="353208" y="2824715"/>
                  <a:pt x="354350" y="2817286"/>
                  <a:pt x="369217" y="2798426"/>
                </a:cubicBezTo>
                <a:cubicBezTo>
                  <a:pt x="380084" y="2784710"/>
                  <a:pt x="385232" y="2782424"/>
                  <a:pt x="397815" y="2785853"/>
                </a:cubicBezTo>
                <a:cubicBezTo>
                  <a:pt x="406393" y="2787568"/>
                  <a:pt x="416687" y="2796712"/>
                  <a:pt x="421817" y="2806427"/>
                </a:cubicBezTo>
                <a:cubicBezTo>
                  <a:pt x="429822" y="2821858"/>
                  <a:pt x="429822" y="2824715"/>
                  <a:pt x="421261" y="2837860"/>
                </a:cubicBezTo>
                <a:cubicBezTo>
                  <a:pt x="415257" y="2847004"/>
                  <a:pt x="403391" y="2852147"/>
                  <a:pt x="391666" y="2852790"/>
                </a:cubicBezTo>
                <a:close/>
                <a:moveTo>
                  <a:pt x="8752331" y="2852790"/>
                </a:moveTo>
                <a:cubicBezTo>
                  <a:pt x="8740606" y="2852147"/>
                  <a:pt x="8728740" y="2847004"/>
                  <a:pt x="8722736" y="2837860"/>
                </a:cubicBezTo>
                <a:cubicBezTo>
                  <a:pt x="8714175" y="2824715"/>
                  <a:pt x="8714175" y="2821858"/>
                  <a:pt x="8722180" y="2806427"/>
                </a:cubicBezTo>
                <a:cubicBezTo>
                  <a:pt x="8727310" y="2796712"/>
                  <a:pt x="8737604" y="2787568"/>
                  <a:pt x="8746182" y="2785853"/>
                </a:cubicBezTo>
                <a:cubicBezTo>
                  <a:pt x="8758765" y="2782424"/>
                  <a:pt x="8763913" y="2784710"/>
                  <a:pt x="8774780" y="2798426"/>
                </a:cubicBezTo>
                <a:cubicBezTo>
                  <a:pt x="8789647" y="2817286"/>
                  <a:pt x="8790789" y="2824715"/>
                  <a:pt x="8781073" y="2840717"/>
                </a:cubicBezTo>
                <a:cubicBezTo>
                  <a:pt x="8775639" y="2849575"/>
                  <a:pt x="8764056" y="2853433"/>
                  <a:pt x="8752331" y="2852790"/>
                </a:cubicBezTo>
                <a:close/>
                <a:moveTo>
                  <a:pt x="1848169" y="2853216"/>
                </a:moveTo>
                <a:cubicBezTo>
                  <a:pt x="1837167" y="2853288"/>
                  <a:pt x="1826166" y="2848430"/>
                  <a:pt x="1821880" y="2838429"/>
                </a:cubicBezTo>
                <a:cubicBezTo>
                  <a:pt x="1813879" y="2820712"/>
                  <a:pt x="1821880" y="2794995"/>
                  <a:pt x="1837310" y="2789280"/>
                </a:cubicBezTo>
                <a:cubicBezTo>
                  <a:pt x="1865314" y="2778993"/>
                  <a:pt x="1888174" y="2808711"/>
                  <a:pt x="1874458" y="2838429"/>
                </a:cubicBezTo>
                <a:cubicBezTo>
                  <a:pt x="1870172" y="2848144"/>
                  <a:pt x="1859170" y="2853145"/>
                  <a:pt x="1848169" y="2853216"/>
                </a:cubicBezTo>
                <a:close/>
                <a:moveTo>
                  <a:pt x="7295828" y="2853216"/>
                </a:moveTo>
                <a:cubicBezTo>
                  <a:pt x="7284827" y="2853145"/>
                  <a:pt x="7273825" y="2848144"/>
                  <a:pt x="7269539" y="2838429"/>
                </a:cubicBezTo>
                <a:cubicBezTo>
                  <a:pt x="7255823" y="2808711"/>
                  <a:pt x="7278683" y="2778993"/>
                  <a:pt x="7306687" y="2789280"/>
                </a:cubicBezTo>
                <a:cubicBezTo>
                  <a:pt x="7322117" y="2794995"/>
                  <a:pt x="7330118" y="2820712"/>
                  <a:pt x="7322117" y="2838429"/>
                </a:cubicBezTo>
                <a:cubicBezTo>
                  <a:pt x="7317831" y="2848430"/>
                  <a:pt x="7306830" y="2853288"/>
                  <a:pt x="7295828" y="2853216"/>
                </a:cubicBezTo>
                <a:close/>
                <a:moveTo>
                  <a:pt x="3957166" y="2855073"/>
                </a:moveTo>
                <a:cubicBezTo>
                  <a:pt x="3952666" y="2853288"/>
                  <a:pt x="3948237" y="2849573"/>
                  <a:pt x="3942236" y="2843572"/>
                </a:cubicBezTo>
                <a:cubicBezTo>
                  <a:pt x="3924519" y="2824141"/>
                  <a:pt x="3923948" y="2812140"/>
                  <a:pt x="3941093" y="2796138"/>
                </a:cubicBezTo>
                <a:cubicBezTo>
                  <a:pt x="3957666" y="2780707"/>
                  <a:pt x="3975954" y="2780135"/>
                  <a:pt x="3990813" y="2794995"/>
                </a:cubicBezTo>
                <a:cubicBezTo>
                  <a:pt x="4011959" y="2816140"/>
                  <a:pt x="4002243" y="2848144"/>
                  <a:pt x="3972525" y="2855002"/>
                </a:cubicBezTo>
                <a:cubicBezTo>
                  <a:pt x="3966239" y="2856716"/>
                  <a:pt x="3961667" y="2856859"/>
                  <a:pt x="3957166" y="2855073"/>
                </a:cubicBezTo>
                <a:close/>
                <a:moveTo>
                  <a:pt x="5186831" y="2855073"/>
                </a:moveTo>
                <a:cubicBezTo>
                  <a:pt x="5182330" y="2856859"/>
                  <a:pt x="5177758" y="2856716"/>
                  <a:pt x="5171472" y="2855002"/>
                </a:cubicBezTo>
                <a:cubicBezTo>
                  <a:pt x="5141754" y="2848144"/>
                  <a:pt x="5132038" y="2816140"/>
                  <a:pt x="5153184" y="2794995"/>
                </a:cubicBezTo>
                <a:cubicBezTo>
                  <a:pt x="5168043" y="2780135"/>
                  <a:pt x="5186331" y="2780707"/>
                  <a:pt x="5202904" y="2796138"/>
                </a:cubicBezTo>
                <a:cubicBezTo>
                  <a:pt x="5220049" y="2812140"/>
                  <a:pt x="5219478" y="2824141"/>
                  <a:pt x="5201761" y="2843572"/>
                </a:cubicBezTo>
                <a:cubicBezTo>
                  <a:pt x="5195760" y="2849573"/>
                  <a:pt x="5191331" y="2853288"/>
                  <a:pt x="5186831" y="2855073"/>
                </a:cubicBezTo>
                <a:close/>
                <a:moveTo>
                  <a:pt x="4102759" y="2857074"/>
                </a:moveTo>
                <a:cubicBezTo>
                  <a:pt x="4097330" y="2857288"/>
                  <a:pt x="4091472" y="2855002"/>
                  <a:pt x="4082042" y="2850430"/>
                </a:cubicBezTo>
                <a:cubicBezTo>
                  <a:pt x="4053467" y="2836142"/>
                  <a:pt x="4064325" y="2783564"/>
                  <a:pt x="4095758" y="2783564"/>
                </a:cubicBezTo>
                <a:cubicBezTo>
                  <a:pt x="4117475" y="2783564"/>
                  <a:pt x="4133477" y="2799566"/>
                  <a:pt x="4133477" y="2820712"/>
                </a:cubicBezTo>
                <a:cubicBezTo>
                  <a:pt x="4133477" y="2834428"/>
                  <a:pt x="4129476" y="2843000"/>
                  <a:pt x="4120904" y="2848715"/>
                </a:cubicBezTo>
                <a:cubicBezTo>
                  <a:pt x="4113189" y="2854144"/>
                  <a:pt x="4108188" y="2856859"/>
                  <a:pt x="4102759" y="2857074"/>
                </a:cubicBezTo>
                <a:close/>
                <a:moveTo>
                  <a:pt x="5041238" y="2857074"/>
                </a:moveTo>
                <a:cubicBezTo>
                  <a:pt x="5035809" y="2856859"/>
                  <a:pt x="5030808" y="2854144"/>
                  <a:pt x="5023093" y="2848715"/>
                </a:cubicBezTo>
                <a:cubicBezTo>
                  <a:pt x="5014521" y="2843000"/>
                  <a:pt x="5010520" y="2834428"/>
                  <a:pt x="5010520" y="2820712"/>
                </a:cubicBezTo>
                <a:cubicBezTo>
                  <a:pt x="5010520" y="2799566"/>
                  <a:pt x="5026522" y="2783564"/>
                  <a:pt x="5048239" y="2783564"/>
                </a:cubicBezTo>
                <a:cubicBezTo>
                  <a:pt x="5079672" y="2783564"/>
                  <a:pt x="5090530" y="2836142"/>
                  <a:pt x="5061955" y="2850430"/>
                </a:cubicBezTo>
                <a:cubicBezTo>
                  <a:pt x="5052525" y="2855002"/>
                  <a:pt x="5046667" y="2857288"/>
                  <a:pt x="5041238" y="2857074"/>
                </a:cubicBezTo>
                <a:close/>
                <a:moveTo>
                  <a:pt x="254487" y="2857216"/>
                </a:moveTo>
                <a:cubicBezTo>
                  <a:pt x="247634" y="2856002"/>
                  <a:pt x="241209" y="2851573"/>
                  <a:pt x="233501" y="2843572"/>
                </a:cubicBezTo>
                <a:cubicBezTo>
                  <a:pt x="216370" y="2826998"/>
                  <a:pt x="216370" y="2825855"/>
                  <a:pt x="230645" y="2802424"/>
                </a:cubicBezTo>
                <a:cubicBezTo>
                  <a:pt x="244350" y="2778992"/>
                  <a:pt x="268333" y="2776706"/>
                  <a:pt x="286607" y="2796709"/>
                </a:cubicBezTo>
                <a:cubicBezTo>
                  <a:pt x="306022" y="2817283"/>
                  <a:pt x="302596" y="2838428"/>
                  <a:pt x="278042" y="2851573"/>
                </a:cubicBezTo>
                <a:cubicBezTo>
                  <a:pt x="268619" y="2856430"/>
                  <a:pt x="261338" y="2858431"/>
                  <a:pt x="254487" y="2857216"/>
                </a:cubicBezTo>
                <a:close/>
                <a:moveTo>
                  <a:pt x="8889510" y="2857216"/>
                </a:moveTo>
                <a:cubicBezTo>
                  <a:pt x="8882659" y="2858431"/>
                  <a:pt x="8875378" y="2856430"/>
                  <a:pt x="8865955" y="2851573"/>
                </a:cubicBezTo>
                <a:cubicBezTo>
                  <a:pt x="8841401" y="2838428"/>
                  <a:pt x="8837975" y="2817283"/>
                  <a:pt x="8857390" y="2796709"/>
                </a:cubicBezTo>
                <a:cubicBezTo>
                  <a:pt x="8875664" y="2776706"/>
                  <a:pt x="8899647" y="2778992"/>
                  <a:pt x="8913352" y="2802424"/>
                </a:cubicBezTo>
                <a:cubicBezTo>
                  <a:pt x="8927627" y="2825855"/>
                  <a:pt x="8927627" y="2826998"/>
                  <a:pt x="8910496" y="2843572"/>
                </a:cubicBezTo>
                <a:cubicBezTo>
                  <a:pt x="8902788" y="2851573"/>
                  <a:pt x="8896363" y="2856002"/>
                  <a:pt x="8889510" y="2857216"/>
                </a:cubicBezTo>
                <a:close/>
                <a:moveTo>
                  <a:pt x="2113499" y="2857858"/>
                </a:moveTo>
                <a:cubicBezTo>
                  <a:pt x="2108355" y="2857858"/>
                  <a:pt x="2098640" y="2853858"/>
                  <a:pt x="2091782" y="2848714"/>
                </a:cubicBezTo>
                <a:cubicBezTo>
                  <a:pt x="2075780" y="2837856"/>
                  <a:pt x="2074637" y="2806423"/>
                  <a:pt x="2089496" y="2793279"/>
                </a:cubicBezTo>
                <a:cubicBezTo>
                  <a:pt x="2113499" y="2771562"/>
                  <a:pt x="2147789" y="2788707"/>
                  <a:pt x="2147789" y="2822425"/>
                </a:cubicBezTo>
                <a:cubicBezTo>
                  <a:pt x="2147789" y="2840713"/>
                  <a:pt x="2131215" y="2857858"/>
                  <a:pt x="2113499" y="2857858"/>
                </a:cubicBezTo>
                <a:close/>
                <a:moveTo>
                  <a:pt x="7030498" y="2857858"/>
                </a:moveTo>
                <a:cubicBezTo>
                  <a:pt x="7012782" y="2857858"/>
                  <a:pt x="6996208" y="2840713"/>
                  <a:pt x="6996208" y="2822425"/>
                </a:cubicBezTo>
                <a:cubicBezTo>
                  <a:pt x="6996208" y="2788707"/>
                  <a:pt x="7030498" y="2771562"/>
                  <a:pt x="7054501" y="2793279"/>
                </a:cubicBezTo>
                <a:cubicBezTo>
                  <a:pt x="7069360" y="2806423"/>
                  <a:pt x="7068217" y="2837856"/>
                  <a:pt x="7052215" y="2848714"/>
                </a:cubicBezTo>
                <a:cubicBezTo>
                  <a:pt x="7045357" y="2853858"/>
                  <a:pt x="7035642" y="2857858"/>
                  <a:pt x="7030498" y="2857858"/>
                </a:cubicBezTo>
                <a:close/>
                <a:moveTo>
                  <a:pt x="3693995" y="2861293"/>
                </a:moveTo>
                <a:cubicBezTo>
                  <a:pt x="3687048" y="2859498"/>
                  <a:pt x="3680190" y="2855569"/>
                  <a:pt x="3674046" y="2849283"/>
                </a:cubicBezTo>
                <a:cubicBezTo>
                  <a:pt x="3646042" y="2821851"/>
                  <a:pt x="3662616" y="2782417"/>
                  <a:pt x="3702621" y="2782417"/>
                </a:cubicBezTo>
                <a:cubicBezTo>
                  <a:pt x="3731767" y="2782417"/>
                  <a:pt x="3747769" y="2800134"/>
                  <a:pt x="3742054" y="2825851"/>
                </a:cubicBezTo>
                <a:cubicBezTo>
                  <a:pt x="3736482" y="2852855"/>
                  <a:pt x="3714837" y="2866678"/>
                  <a:pt x="3693995" y="2861293"/>
                </a:cubicBezTo>
                <a:close/>
                <a:moveTo>
                  <a:pt x="5450002" y="2861293"/>
                </a:moveTo>
                <a:cubicBezTo>
                  <a:pt x="5429160" y="2866678"/>
                  <a:pt x="5407515" y="2852855"/>
                  <a:pt x="5401943" y="2825851"/>
                </a:cubicBezTo>
                <a:cubicBezTo>
                  <a:pt x="5396228" y="2800134"/>
                  <a:pt x="5412230" y="2782417"/>
                  <a:pt x="5441376" y="2782417"/>
                </a:cubicBezTo>
                <a:cubicBezTo>
                  <a:pt x="5481381" y="2782417"/>
                  <a:pt x="5497955" y="2821851"/>
                  <a:pt x="5469951" y="2849283"/>
                </a:cubicBezTo>
                <a:cubicBezTo>
                  <a:pt x="5463807" y="2855569"/>
                  <a:pt x="5456949" y="2859498"/>
                  <a:pt x="5450002" y="2861293"/>
                </a:cubicBezTo>
                <a:close/>
                <a:moveTo>
                  <a:pt x="781119" y="2862002"/>
                </a:moveTo>
                <a:cubicBezTo>
                  <a:pt x="773137" y="2860395"/>
                  <a:pt x="765242" y="2856287"/>
                  <a:pt x="758384" y="2849286"/>
                </a:cubicBezTo>
                <a:cubicBezTo>
                  <a:pt x="741805" y="2833284"/>
                  <a:pt x="740660" y="2823569"/>
                  <a:pt x="752667" y="2801280"/>
                </a:cubicBezTo>
                <a:cubicBezTo>
                  <a:pt x="772672" y="2761847"/>
                  <a:pt x="829819" y="2775563"/>
                  <a:pt x="829819" y="2819568"/>
                </a:cubicBezTo>
                <a:cubicBezTo>
                  <a:pt x="829819" y="2849143"/>
                  <a:pt x="805067" y="2866824"/>
                  <a:pt x="781119" y="2862002"/>
                </a:cubicBezTo>
                <a:close/>
                <a:moveTo>
                  <a:pt x="8362878" y="2862002"/>
                </a:moveTo>
                <a:cubicBezTo>
                  <a:pt x="8338930" y="2866824"/>
                  <a:pt x="8314178" y="2849143"/>
                  <a:pt x="8314178" y="2819568"/>
                </a:cubicBezTo>
                <a:cubicBezTo>
                  <a:pt x="8314178" y="2775563"/>
                  <a:pt x="8371325" y="2761847"/>
                  <a:pt x="8391330" y="2801280"/>
                </a:cubicBezTo>
                <a:cubicBezTo>
                  <a:pt x="8403337" y="2823569"/>
                  <a:pt x="8402192" y="2833284"/>
                  <a:pt x="8385613" y="2849286"/>
                </a:cubicBezTo>
                <a:cubicBezTo>
                  <a:pt x="8378755" y="2856287"/>
                  <a:pt x="8370860" y="2860395"/>
                  <a:pt x="8362878" y="2862002"/>
                </a:cubicBezTo>
                <a:close/>
                <a:moveTo>
                  <a:pt x="2502873" y="2862322"/>
                </a:moveTo>
                <a:cubicBezTo>
                  <a:pt x="2497489" y="2860857"/>
                  <a:pt x="2492059" y="2857857"/>
                  <a:pt x="2486630" y="2853285"/>
                </a:cubicBezTo>
                <a:cubicBezTo>
                  <a:pt x="2450625" y="2824710"/>
                  <a:pt x="2476914" y="2769846"/>
                  <a:pt x="2521491" y="2781276"/>
                </a:cubicBezTo>
                <a:cubicBezTo>
                  <a:pt x="2529492" y="2782991"/>
                  <a:pt x="2540351" y="2792706"/>
                  <a:pt x="2546637" y="2802422"/>
                </a:cubicBezTo>
                <a:cubicBezTo>
                  <a:pt x="2557496" y="2819567"/>
                  <a:pt x="2557496" y="2821853"/>
                  <a:pt x="2548923" y="2834997"/>
                </a:cubicBezTo>
                <a:cubicBezTo>
                  <a:pt x="2534779" y="2857285"/>
                  <a:pt x="2519027" y="2866715"/>
                  <a:pt x="2502873" y="2862322"/>
                </a:cubicBezTo>
                <a:close/>
                <a:moveTo>
                  <a:pt x="6641124" y="2862322"/>
                </a:moveTo>
                <a:cubicBezTo>
                  <a:pt x="6624970" y="2866715"/>
                  <a:pt x="6609218" y="2857285"/>
                  <a:pt x="6595074" y="2834997"/>
                </a:cubicBezTo>
                <a:cubicBezTo>
                  <a:pt x="6586501" y="2821853"/>
                  <a:pt x="6586501" y="2819567"/>
                  <a:pt x="6597360" y="2802422"/>
                </a:cubicBezTo>
                <a:cubicBezTo>
                  <a:pt x="6603646" y="2792706"/>
                  <a:pt x="6614505" y="2782991"/>
                  <a:pt x="6622506" y="2781276"/>
                </a:cubicBezTo>
                <a:cubicBezTo>
                  <a:pt x="6667083" y="2769846"/>
                  <a:pt x="6693372" y="2824710"/>
                  <a:pt x="6657367" y="2853285"/>
                </a:cubicBezTo>
                <a:cubicBezTo>
                  <a:pt x="6651938" y="2857857"/>
                  <a:pt x="6646508" y="2860857"/>
                  <a:pt x="6641124" y="2862322"/>
                </a:cubicBezTo>
                <a:close/>
                <a:moveTo>
                  <a:pt x="3835358" y="2862570"/>
                </a:moveTo>
                <a:cubicBezTo>
                  <a:pt x="3827000" y="2862284"/>
                  <a:pt x="3818428" y="2857283"/>
                  <a:pt x="3807569" y="2847568"/>
                </a:cubicBezTo>
                <a:cubicBezTo>
                  <a:pt x="3793281" y="2834995"/>
                  <a:pt x="3789852" y="2828137"/>
                  <a:pt x="3792710" y="2817279"/>
                </a:cubicBezTo>
                <a:cubicBezTo>
                  <a:pt x="3798996" y="2792133"/>
                  <a:pt x="3810426" y="2782417"/>
                  <a:pt x="3833858" y="2782417"/>
                </a:cubicBezTo>
                <a:cubicBezTo>
                  <a:pt x="3873291" y="2782417"/>
                  <a:pt x="3890436" y="2822994"/>
                  <a:pt x="3861861" y="2849283"/>
                </a:cubicBezTo>
                <a:cubicBezTo>
                  <a:pt x="3851860" y="2858427"/>
                  <a:pt x="3843717" y="2862856"/>
                  <a:pt x="3835358" y="2862570"/>
                </a:cubicBezTo>
                <a:close/>
                <a:moveTo>
                  <a:pt x="5308639" y="2862570"/>
                </a:moveTo>
                <a:cubicBezTo>
                  <a:pt x="5300280" y="2862856"/>
                  <a:pt x="5292137" y="2858427"/>
                  <a:pt x="5282136" y="2849283"/>
                </a:cubicBezTo>
                <a:cubicBezTo>
                  <a:pt x="5253561" y="2822994"/>
                  <a:pt x="5270706" y="2782417"/>
                  <a:pt x="5310139" y="2782417"/>
                </a:cubicBezTo>
                <a:cubicBezTo>
                  <a:pt x="5333571" y="2782417"/>
                  <a:pt x="5345001" y="2792133"/>
                  <a:pt x="5351287" y="2817279"/>
                </a:cubicBezTo>
                <a:cubicBezTo>
                  <a:pt x="5354145" y="2828137"/>
                  <a:pt x="5350716" y="2834995"/>
                  <a:pt x="5336428" y="2847568"/>
                </a:cubicBezTo>
                <a:cubicBezTo>
                  <a:pt x="5325569" y="2857283"/>
                  <a:pt x="5316997" y="2862284"/>
                  <a:pt x="5308639" y="2862570"/>
                </a:cubicBezTo>
                <a:close/>
                <a:moveTo>
                  <a:pt x="4226424" y="2862857"/>
                </a:moveTo>
                <a:cubicBezTo>
                  <a:pt x="4219138" y="2861999"/>
                  <a:pt x="4212708" y="2857570"/>
                  <a:pt x="4204707" y="2849284"/>
                </a:cubicBezTo>
                <a:cubicBezTo>
                  <a:pt x="4187562" y="2832710"/>
                  <a:pt x="4186990" y="2814422"/>
                  <a:pt x="4201278" y="2795563"/>
                </a:cubicBezTo>
                <a:cubicBezTo>
                  <a:pt x="4224709" y="2765273"/>
                  <a:pt x="4270429" y="2784133"/>
                  <a:pt x="4270429" y="2824138"/>
                </a:cubicBezTo>
                <a:cubicBezTo>
                  <a:pt x="4270429" y="2842426"/>
                  <a:pt x="4267572" y="2847569"/>
                  <a:pt x="4253284" y="2854999"/>
                </a:cubicBezTo>
                <a:cubicBezTo>
                  <a:pt x="4241854" y="2860999"/>
                  <a:pt x="4233711" y="2863714"/>
                  <a:pt x="4226424" y="2862857"/>
                </a:cubicBezTo>
                <a:close/>
                <a:moveTo>
                  <a:pt x="4917573" y="2862857"/>
                </a:moveTo>
                <a:cubicBezTo>
                  <a:pt x="4910286" y="2863714"/>
                  <a:pt x="4902143" y="2860999"/>
                  <a:pt x="4890713" y="2854999"/>
                </a:cubicBezTo>
                <a:cubicBezTo>
                  <a:pt x="4876425" y="2847569"/>
                  <a:pt x="4873568" y="2842426"/>
                  <a:pt x="4873568" y="2824138"/>
                </a:cubicBezTo>
                <a:cubicBezTo>
                  <a:pt x="4873568" y="2784133"/>
                  <a:pt x="4919288" y="2765273"/>
                  <a:pt x="4942719" y="2795563"/>
                </a:cubicBezTo>
                <a:cubicBezTo>
                  <a:pt x="4957007" y="2814422"/>
                  <a:pt x="4956435" y="2832710"/>
                  <a:pt x="4939290" y="2849284"/>
                </a:cubicBezTo>
                <a:cubicBezTo>
                  <a:pt x="4931289" y="2857570"/>
                  <a:pt x="4924859" y="2861999"/>
                  <a:pt x="4917573" y="2862857"/>
                </a:cubicBezTo>
                <a:close/>
                <a:moveTo>
                  <a:pt x="1055166" y="2863071"/>
                </a:moveTo>
                <a:cubicBezTo>
                  <a:pt x="1045241" y="2863142"/>
                  <a:pt x="1035097" y="2858427"/>
                  <a:pt x="1025385" y="2848712"/>
                </a:cubicBezTo>
                <a:cubicBezTo>
                  <a:pt x="1013957" y="2837282"/>
                  <a:pt x="1011668" y="2830995"/>
                  <a:pt x="1014528" y="2816136"/>
                </a:cubicBezTo>
                <a:cubicBezTo>
                  <a:pt x="1019675" y="2790990"/>
                  <a:pt x="1031101" y="2781275"/>
                  <a:pt x="1055664" y="2781275"/>
                </a:cubicBezTo>
                <a:cubicBezTo>
                  <a:pt x="1070513" y="2781275"/>
                  <a:pt x="1079077" y="2785275"/>
                  <a:pt x="1087073" y="2795562"/>
                </a:cubicBezTo>
                <a:cubicBezTo>
                  <a:pt x="1101355" y="2814422"/>
                  <a:pt x="1100781" y="2830424"/>
                  <a:pt x="1083645" y="2848712"/>
                </a:cubicBezTo>
                <a:cubicBezTo>
                  <a:pt x="1074795" y="2858141"/>
                  <a:pt x="1065087" y="2862999"/>
                  <a:pt x="1055166" y="2863071"/>
                </a:cubicBezTo>
                <a:close/>
                <a:moveTo>
                  <a:pt x="8088831" y="2863071"/>
                </a:moveTo>
                <a:cubicBezTo>
                  <a:pt x="8078910" y="2862999"/>
                  <a:pt x="8069202" y="2858141"/>
                  <a:pt x="8060352" y="2848712"/>
                </a:cubicBezTo>
                <a:cubicBezTo>
                  <a:pt x="8043216" y="2830424"/>
                  <a:pt x="8042642" y="2814422"/>
                  <a:pt x="8056924" y="2795562"/>
                </a:cubicBezTo>
                <a:cubicBezTo>
                  <a:pt x="8064920" y="2785275"/>
                  <a:pt x="8073484" y="2781275"/>
                  <a:pt x="8088333" y="2781275"/>
                </a:cubicBezTo>
                <a:cubicBezTo>
                  <a:pt x="8112896" y="2781275"/>
                  <a:pt x="8124322" y="2790990"/>
                  <a:pt x="8129469" y="2816136"/>
                </a:cubicBezTo>
                <a:cubicBezTo>
                  <a:pt x="8132329" y="2830995"/>
                  <a:pt x="8130040" y="2837282"/>
                  <a:pt x="8118612" y="2848712"/>
                </a:cubicBezTo>
                <a:cubicBezTo>
                  <a:pt x="8108900" y="2858427"/>
                  <a:pt x="8098756" y="2863142"/>
                  <a:pt x="8088831" y="2863071"/>
                </a:cubicBezTo>
                <a:close/>
                <a:moveTo>
                  <a:pt x="1445885" y="2865285"/>
                </a:moveTo>
                <a:cubicBezTo>
                  <a:pt x="1427025" y="2858427"/>
                  <a:pt x="1411595" y="2838425"/>
                  <a:pt x="1411595" y="2820137"/>
                </a:cubicBezTo>
                <a:cubicBezTo>
                  <a:pt x="1411595" y="2773274"/>
                  <a:pt x="1473317" y="2762415"/>
                  <a:pt x="1491605" y="2806421"/>
                </a:cubicBezTo>
                <a:cubicBezTo>
                  <a:pt x="1497891" y="2822423"/>
                  <a:pt x="1497891" y="2825852"/>
                  <a:pt x="1488176" y="2838996"/>
                </a:cubicBezTo>
                <a:cubicBezTo>
                  <a:pt x="1473888" y="2858427"/>
                  <a:pt x="1456743" y="2868714"/>
                  <a:pt x="1445885" y="2865285"/>
                </a:cubicBezTo>
                <a:close/>
                <a:moveTo>
                  <a:pt x="7698112" y="2865285"/>
                </a:moveTo>
                <a:cubicBezTo>
                  <a:pt x="7687254" y="2868714"/>
                  <a:pt x="7670109" y="2858427"/>
                  <a:pt x="7655821" y="2838996"/>
                </a:cubicBezTo>
                <a:cubicBezTo>
                  <a:pt x="7646106" y="2825852"/>
                  <a:pt x="7646106" y="2822423"/>
                  <a:pt x="7652392" y="2806421"/>
                </a:cubicBezTo>
                <a:cubicBezTo>
                  <a:pt x="7670680" y="2762415"/>
                  <a:pt x="7732402" y="2773274"/>
                  <a:pt x="7732402" y="2820137"/>
                </a:cubicBezTo>
                <a:cubicBezTo>
                  <a:pt x="7732402" y="2838425"/>
                  <a:pt x="7716972" y="2858427"/>
                  <a:pt x="7698112" y="2865285"/>
                </a:cubicBezTo>
                <a:close/>
                <a:moveTo>
                  <a:pt x="2255736" y="2866930"/>
                </a:moveTo>
                <a:cubicBezTo>
                  <a:pt x="2242877" y="2870145"/>
                  <a:pt x="2228733" y="2865573"/>
                  <a:pt x="2215588" y="2852714"/>
                </a:cubicBezTo>
                <a:cubicBezTo>
                  <a:pt x="2197300" y="2833855"/>
                  <a:pt x="2195014" y="2818424"/>
                  <a:pt x="2207587" y="2798422"/>
                </a:cubicBezTo>
                <a:cubicBezTo>
                  <a:pt x="2221303" y="2777276"/>
                  <a:pt x="2247592" y="2768704"/>
                  <a:pt x="2265880" y="2778419"/>
                </a:cubicBezTo>
                <a:cubicBezTo>
                  <a:pt x="2286454" y="2789278"/>
                  <a:pt x="2296741" y="2815567"/>
                  <a:pt x="2288169" y="2834426"/>
                </a:cubicBezTo>
                <a:cubicBezTo>
                  <a:pt x="2280168" y="2852714"/>
                  <a:pt x="2268595" y="2863715"/>
                  <a:pt x="2255736" y="2866930"/>
                </a:cubicBezTo>
                <a:close/>
                <a:moveTo>
                  <a:pt x="6888261" y="2866930"/>
                </a:moveTo>
                <a:cubicBezTo>
                  <a:pt x="6875402" y="2863715"/>
                  <a:pt x="6863829" y="2852714"/>
                  <a:pt x="6855828" y="2834426"/>
                </a:cubicBezTo>
                <a:cubicBezTo>
                  <a:pt x="6847256" y="2815567"/>
                  <a:pt x="6857543" y="2789278"/>
                  <a:pt x="6878117" y="2778419"/>
                </a:cubicBezTo>
                <a:cubicBezTo>
                  <a:pt x="6896405" y="2768704"/>
                  <a:pt x="6922694" y="2777276"/>
                  <a:pt x="6936410" y="2798422"/>
                </a:cubicBezTo>
                <a:cubicBezTo>
                  <a:pt x="6948983" y="2818424"/>
                  <a:pt x="6946697" y="2833855"/>
                  <a:pt x="6928409" y="2852714"/>
                </a:cubicBezTo>
                <a:cubicBezTo>
                  <a:pt x="6915264" y="2865573"/>
                  <a:pt x="6901120" y="2870145"/>
                  <a:pt x="6888261" y="2866930"/>
                </a:cubicBezTo>
                <a:close/>
                <a:moveTo>
                  <a:pt x="3170596" y="2868373"/>
                </a:moveTo>
                <a:cubicBezTo>
                  <a:pt x="3163747" y="2868320"/>
                  <a:pt x="3157103" y="2866284"/>
                  <a:pt x="3151388" y="2861855"/>
                </a:cubicBezTo>
                <a:cubicBezTo>
                  <a:pt x="3146816" y="2857854"/>
                  <a:pt x="3137672" y="2848139"/>
                  <a:pt x="3132528" y="2838995"/>
                </a:cubicBezTo>
                <a:cubicBezTo>
                  <a:pt x="3123384" y="2825850"/>
                  <a:pt x="3122813" y="2821278"/>
                  <a:pt x="3129099" y="2806419"/>
                </a:cubicBezTo>
                <a:cubicBezTo>
                  <a:pt x="3133100" y="2796704"/>
                  <a:pt x="3141101" y="2786417"/>
                  <a:pt x="3146816" y="2783559"/>
                </a:cubicBezTo>
                <a:cubicBezTo>
                  <a:pt x="3179963" y="2765271"/>
                  <a:pt x="3224540" y="2792132"/>
                  <a:pt x="3218253" y="2826422"/>
                </a:cubicBezTo>
                <a:cubicBezTo>
                  <a:pt x="3213539" y="2850853"/>
                  <a:pt x="3191143" y="2868534"/>
                  <a:pt x="3170596" y="2868373"/>
                </a:cubicBezTo>
                <a:close/>
                <a:moveTo>
                  <a:pt x="5973401" y="2868373"/>
                </a:moveTo>
                <a:cubicBezTo>
                  <a:pt x="5952854" y="2868534"/>
                  <a:pt x="5930458" y="2850853"/>
                  <a:pt x="5925744" y="2826422"/>
                </a:cubicBezTo>
                <a:cubicBezTo>
                  <a:pt x="5919457" y="2792132"/>
                  <a:pt x="5964034" y="2765271"/>
                  <a:pt x="5997181" y="2783559"/>
                </a:cubicBezTo>
                <a:cubicBezTo>
                  <a:pt x="6002896" y="2786417"/>
                  <a:pt x="6010897" y="2796704"/>
                  <a:pt x="6014898" y="2806419"/>
                </a:cubicBezTo>
                <a:cubicBezTo>
                  <a:pt x="6021184" y="2821278"/>
                  <a:pt x="6020613" y="2825850"/>
                  <a:pt x="6011469" y="2838995"/>
                </a:cubicBezTo>
                <a:cubicBezTo>
                  <a:pt x="6006325" y="2848139"/>
                  <a:pt x="5997181" y="2857854"/>
                  <a:pt x="5992609" y="2861855"/>
                </a:cubicBezTo>
                <a:cubicBezTo>
                  <a:pt x="5986894" y="2866284"/>
                  <a:pt x="5980250" y="2868320"/>
                  <a:pt x="5973401" y="2868373"/>
                </a:cubicBezTo>
                <a:close/>
                <a:moveTo>
                  <a:pt x="2774254" y="2965048"/>
                </a:moveTo>
                <a:cubicBezTo>
                  <a:pt x="2766253" y="2966762"/>
                  <a:pt x="2763967" y="2963333"/>
                  <a:pt x="2763967" y="2951903"/>
                </a:cubicBezTo>
                <a:cubicBezTo>
                  <a:pt x="2763967" y="2940473"/>
                  <a:pt x="2766253" y="2937044"/>
                  <a:pt x="2774254" y="2938759"/>
                </a:cubicBezTo>
                <a:cubicBezTo>
                  <a:pt x="2779398" y="2939902"/>
                  <a:pt x="2783970" y="2945617"/>
                  <a:pt x="2783970" y="2951903"/>
                </a:cubicBezTo>
                <a:cubicBezTo>
                  <a:pt x="2783970" y="2958190"/>
                  <a:pt x="2779398" y="2963905"/>
                  <a:pt x="2774254" y="2965048"/>
                </a:cubicBezTo>
                <a:close/>
                <a:moveTo>
                  <a:pt x="6369743" y="2965048"/>
                </a:moveTo>
                <a:cubicBezTo>
                  <a:pt x="6364599" y="2963905"/>
                  <a:pt x="6360027" y="2958190"/>
                  <a:pt x="6360027" y="2951903"/>
                </a:cubicBezTo>
                <a:cubicBezTo>
                  <a:pt x="6360027" y="2945617"/>
                  <a:pt x="6364599" y="2939902"/>
                  <a:pt x="6369743" y="2938759"/>
                </a:cubicBezTo>
                <a:cubicBezTo>
                  <a:pt x="6377744" y="2937044"/>
                  <a:pt x="6380030" y="2940473"/>
                  <a:pt x="6380030" y="2951903"/>
                </a:cubicBezTo>
                <a:cubicBezTo>
                  <a:pt x="6380030" y="2963333"/>
                  <a:pt x="6377744" y="2966762"/>
                  <a:pt x="6369743" y="2965048"/>
                </a:cubicBezTo>
                <a:close/>
                <a:moveTo>
                  <a:pt x="1058664" y="2965757"/>
                </a:moveTo>
                <a:cubicBezTo>
                  <a:pt x="1055808" y="2966900"/>
                  <a:pt x="1052238" y="2965328"/>
                  <a:pt x="1049384" y="2960470"/>
                </a:cubicBezTo>
                <a:cubicBezTo>
                  <a:pt x="1045386" y="2953612"/>
                  <a:pt x="1050526" y="2943325"/>
                  <a:pt x="1058521" y="2943325"/>
                </a:cubicBezTo>
                <a:cubicBezTo>
                  <a:pt x="1061374" y="2943325"/>
                  <a:pt x="1063658" y="2948469"/>
                  <a:pt x="1063658" y="2954755"/>
                </a:cubicBezTo>
                <a:cubicBezTo>
                  <a:pt x="1063658" y="2960756"/>
                  <a:pt x="1061518" y="2964614"/>
                  <a:pt x="1058664" y="2965757"/>
                </a:cubicBezTo>
                <a:close/>
                <a:moveTo>
                  <a:pt x="8085333" y="2965757"/>
                </a:moveTo>
                <a:cubicBezTo>
                  <a:pt x="8082479" y="2964614"/>
                  <a:pt x="8080339" y="2960756"/>
                  <a:pt x="8080339" y="2954755"/>
                </a:cubicBezTo>
                <a:cubicBezTo>
                  <a:pt x="8080339" y="2948469"/>
                  <a:pt x="8082623" y="2943325"/>
                  <a:pt x="8085476" y="2943325"/>
                </a:cubicBezTo>
                <a:cubicBezTo>
                  <a:pt x="8093471" y="2943325"/>
                  <a:pt x="8098611" y="2953612"/>
                  <a:pt x="8094613" y="2960470"/>
                </a:cubicBezTo>
                <a:cubicBezTo>
                  <a:pt x="8091759" y="2965328"/>
                  <a:pt x="8088189" y="2966900"/>
                  <a:pt x="8085333" y="2965757"/>
                </a:cubicBezTo>
                <a:close/>
                <a:moveTo>
                  <a:pt x="789817" y="2966188"/>
                </a:moveTo>
                <a:cubicBezTo>
                  <a:pt x="786391" y="2966188"/>
                  <a:pt x="782389" y="2962187"/>
                  <a:pt x="780673" y="2957615"/>
                </a:cubicBezTo>
                <a:cubicBezTo>
                  <a:pt x="776673" y="2947900"/>
                  <a:pt x="782958" y="2936470"/>
                  <a:pt x="790389" y="2940470"/>
                </a:cubicBezTo>
                <a:cubicBezTo>
                  <a:pt x="797246" y="2945042"/>
                  <a:pt x="797246" y="2966188"/>
                  <a:pt x="789817" y="2966188"/>
                </a:cubicBezTo>
                <a:close/>
                <a:moveTo>
                  <a:pt x="8354180" y="2966188"/>
                </a:moveTo>
                <a:cubicBezTo>
                  <a:pt x="8346751" y="2966188"/>
                  <a:pt x="8346751" y="2945042"/>
                  <a:pt x="8353608" y="2940470"/>
                </a:cubicBezTo>
                <a:cubicBezTo>
                  <a:pt x="8361039" y="2936470"/>
                  <a:pt x="8367324" y="2947900"/>
                  <a:pt x="8363324" y="2957615"/>
                </a:cubicBezTo>
                <a:cubicBezTo>
                  <a:pt x="8361608" y="2962187"/>
                  <a:pt x="8357606" y="2966188"/>
                  <a:pt x="8354180" y="2966188"/>
                </a:cubicBezTo>
                <a:close/>
                <a:moveTo>
                  <a:pt x="662026" y="2967902"/>
                </a:moveTo>
                <a:cubicBezTo>
                  <a:pt x="657453" y="2969617"/>
                  <a:pt x="650585" y="2967331"/>
                  <a:pt x="647157" y="2963330"/>
                </a:cubicBezTo>
                <a:cubicBezTo>
                  <a:pt x="638016" y="2952472"/>
                  <a:pt x="644291" y="2936470"/>
                  <a:pt x="656881" y="2938756"/>
                </a:cubicBezTo>
                <a:cubicBezTo>
                  <a:pt x="669431" y="2941042"/>
                  <a:pt x="673439" y="2963330"/>
                  <a:pt x="662026" y="2967902"/>
                </a:cubicBezTo>
                <a:close/>
                <a:moveTo>
                  <a:pt x="8481971" y="2967902"/>
                </a:moveTo>
                <a:cubicBezTo>
                  <a:pt x="8470558" y="2963330"/>
                  <a:pt x="8474566" y="2941042"/>
                  <a:pt x="8487116" y="2938756"/>
                </a:cubicBezTo>
                <a:cubicBezTo>
                  <a:pt x="8499706" y="2936470"/>
                  <a:pt x="8505981" y="2952472"/>
                  <a:pt x="8496840" y="2963330"/>
                </a:cubicBezTo>
                <a:cubicBezTo>
                  <a:pt x="8493412" y="2967331"/>
                  <a:pt x="8486544" y="2969617"/>
                  <a:pt x="8481971" y="2967902"/>
                </a:cubicBezTo>
                <a:close/>
                <a:moveTo>
                  <a:pt x="3043656" y="2969901"/>
                </a:moveTo>
                <a:cubicBezTo>
                  <a:pt x="3038441" y="2972044"/>
                  <a:pt x="3032155" y="2970472"/>
                  <a:pt x="3027011" y="2964472"/>
                </a:cubicBezTo>
                <a:cubicBezTo>
                  <a:pt x="3017295" y="2952470"/>
                  <a:pt x="3025296" y="2937611"/>
                  <a:pt x="3041870" y="2937611"/>
                </a:cubicBezTo>
                <a:cubicBezTo>
                  <a:pt x="3053871" y="2937611"/>
                  <a:pt x="3055586" y="2939897"/>
                  <a:pt x="3053871" y="2953042"/>
                </a:cubicBezTo>
                <a:cubicBezTo>
                  <a:pt x="3053014" y="2961900"/>
                  <a:pt x="3048871" y="2967758"/>
                  <a:pt x="3043656" y="2969901"/>
                </a:cubicBezTo>
                <a:close/>
                <a:moveTo>
                  <a:pt x="6100341" y="2969901"/>
                </a:moveTo>
                <a:cubicBezTo>
                  <a:pt x="6095126" y="2967758"/>
                  <a:pt x="6090983" y="2961900"/>
                  <a:pt x="6090126" y="2953042"/>
                </a:cubicBezTo>
                <a:cubicBezTo>
                  <a:pt x="6088411" y="2939897"/>
                  <a:pt x="6090126" y="2937611"/>
                  <a:pt x="6102127" y="2937611"/>
                </a:cubicBezTo>
                <a:cubicBezTo>
                  <a:pt x="6118701" y="2937611"/>
                  <a:pt x="6126702" y="2952470"/>
                  <a:pt x="6116986" y="2964472"/>
                </a:cubicBezTo>
                <a:cubicBezTo>
                  <a:pt x="6111842" y="2970472"/>
                  <a:pt x="6105556" y="2972044"/>
                  <a:pt x="6100341" y="2969901"/>
                </a:cubicBezTo>
                <a:close/>
                <a:moveTo>
                  <a:pt x="1588343" y="2970257"/>
                </a:moveTo>
                <a:cubicBezTo>
                  <a:pt x="1583271" y="2972043"/>
                  <a:pt x="1576842" y="2970185"/>
                  <a:pt x="1571412" y="2963899"/>
                </a:cubicBezTo>
                <a:cubicBezTo>
                  <a:pt x="1561125" y="2951326"/>
                  <a:pt x="1568555" y="2936467"/>
                  <a:pt x="1583985" y="2938753"/>
                </a:cubicBezTo>
                <a:cubicBezTo>
                  <a:pt x="1593701" y="2939896"/>
                  <a:pt x="1597130" y="2944468"/>
                  <a:pt x="1597130" y="2954755"/>
                </a:cubicBezTo>
                <a:cubicBezTo>
                  <a:pt x="1597130" y="2963041"/>
                  <a:pt x="1593415" y="2968471"/>
                  <a:pt x="1588343" y="2970257"/>
                </a:cubicBezTo>
                <a:close/>
                <a:moveTo>
                  <a:pt x="7555654" y="2970257"/>
                </a:moveTo>
                <a:cubicBezTo>
                  <a:pt x="7550582" y="2968471"/>
                  <a:pt x="7546867" y="2963041"/>
                  <a:pt x="7546867" y="2954755"/>
                </a:cubicBezTo>
                <a:cubicBezTo>
                  <a:pt x="7546867" y="2944468"/>
                  <a:pt x="7550296" y="2939896"/>
                  <a:pt x="7560012" y="2938753"/>
                </a:cubicBezTo>
                <a:cubicBezTo>
                  <a:pt x="7575442" y="2936467"/>
                  <a:pt x="7582872" y="2951326"/>
                  <a:pt x="7572585" y="2963899"/>
                </a:cubicBezTo>
                <a:cubicBezTo>
                  <a:pt x="7567155" y="2970185"/>
                  <a:pt x="7560726" y="2972043"/>
                  <a:pt x="7555654" y="2970257"/>
                </a:cubicBezTo>
                <a:close/>
                <a:moveTo>
                  <a:pt x="2514067" y="2970475"/>
                </a:moveTo>
                <a:cubicBezTo>
                  <a:pt x="2506638" y="2972904"/>
                  <a:pt x="2498351" y="2972761"/>
                  <a:pt x="2494065" y="2968475"/>
                </a:cubicBezTo>
                <a:cubicBezTo>
                  <a:pt x="2485492" y="2959902"/>
                  <a:pt x="2490064" y="2938185"/>
                  <a:pt x="2501494" y="2934756"/>
                </a:cubicBezTo>
                <a:cubicBezTo>
                  <a:pt x="2516925" y="2930184"/>
                  <a:pt x="2531212" y="2941614"/>
                  <a:pt x="2528926" y="2957045"/>
                </a:cubicBezTo>
                <a:cubicBezTo>
                  <a:pt x="2528069" y="2963045"/>
                  <a:pt x="2521497" y="2968046"/>
                  <a:pt x="2514067" y="2970475"/>
                </a:cubicBezTo>
                <a:close/>
                <a:moveTo>
                  <a:pt x="6629930" y="2970475"/>
                </a:moveTo>
                <a:cubicBezTo>
                  <a:pt x="6622500" y="2968046"/>
                  <a:pt x="6615928" y="2963045"/>
                  <a:pt x="6615071" y="2957045"/>
                </a:cubicBezTo>
                <a:cubicBezTo>
                  <a:pt x="6612785" y="2941614"/>
                  <a:pt x="6627072" y="2930184"/>
                  <a:pt x="6642503" y="2934756"/>
                </a:cubicBezTo>
                <a:cubicBezTo>
                  <a:pt x="6653933" y="2938185"/>
                  <a:pt x="6658505" y="2959902"/>
                  <a:pt x="6649932" y="2968475"/>
                </a:cubicBezTo>
                <a:cubicBezTo>
                  <a:pt x="6645646" y="2972761"/>
                  <a:pt x="6637359" y="2972904"/>
                  <a:pt x="6629930" y="2970475"/>
                </a:cubicBezTo>
                <a:close/>
                <a:moveTo>
                  <a:pt x="922037" y="2970545"/>
                </a:moveTo>
                <a:cubicBezTo>
                  <a:pt x="915037" y="2971188"/>
                  <a:pt x="908186" y="2968473"/>
                  <a:pt x="904470" y="2962187"/>
                </a:cubicBezTo>
                <a:cubicBezTo>
                  <a:pt x="894191" y="2942756"/>
                  <a:pt x="917604" y="2926754"/>
                  <a:pt x="936467" y="2940470"/>
                </a:cubicBezTo>
                <a:cubicBezTo>
                  <a:pt x="944468" y="2946757"/>
                  <a:pt x="945607" y="2950757"/>
                  <a:pt x="940476" y="2958758"/>
                </a:cubicBezTo>
                <a:cubicBezTo>
                  <a:pt x="936180" y="2965902"/>
                  <a:pt x="929018" y="2969902"/>
                  <a:pt x="922037" y="2970545"/>
                </a:cubicBezTo>
                <a:close/>
                <a:moveTo>
                  <a:pt x="8221960" y="2970545"/>
                </a:moveTo>
                <a:cubicBezTo>
                  <a:pt x="8214979" y="2969902"/>
                  <a:pt x="8207817" y="2965902"/>
                  <a:pt x="8203521" y="2958758"/>
                </a:cubicBezTo>
                <a:cubicBezTo>
                  <a:pt x="8198390" y="2950757"/>
                  <a:pt x="8199529" y="2946757"/>
                  <a:pt x="8207530" y="2940470"/>
                </a:cubicBezTo>
                <a:cubicBezTo>
                  <a:pt x="8226393" y="2926754"/>
                  <a:pt x="8249806" y="2942756"/>
                  <a:pt x="8239527" y="2962187"/>
                </a:cubicBezTo>
                <a:cubicBezTo>
                  <a:pt x="8235811" y="2968473"/>
                  <a:pt x="8228960" y="2971188"/>
                  <a:pt x="8221960" y="2970545"/>
                </a:cubicBezTo>
                <a:close/>
                <a:moveTo>
                  <a:pt x="129075" y="2970758"/>
                </a:moveTo>
                <a:cubicBezTo>
                  <a:pt x="121639" y="2971901"/>
                  <a:pt x="114775" y="2969043"/>
                  <a:pt x="113060" y="2963900"/>
                </a:cubicBezTo>
                <a:cubicBezTo>
                  <a:pt x="107340" y="2949041"/>
                  <a:pt x="115348" y="2936468"/>
                  <a:pt x="129075" y="2938754"/>
                </a:cubicBezTo>
                <a:cubicBezTo>
                  <a:pt x="138798" y="2939897"/>
                  <a:pt x="142230" y="2944469"/>
                  <a:pt x="142230" y="2954756"/>
                </a:cubicBezTo>
                <a:cubicBezTo>
                  <a:pt x="142230" y="2965043"/>
                  <a:pt x="138798" y="2969615"/>
                  <a:pt x="129075" y="2970758"/>
                </a:cubicBezTo>
                <a:close/>
                <a:moveTo>
                  <a:pt x="9014922" y="2970758"/>
                </a:moveTo>
                <a:cubicBezTo>
                  <a:pt x="9005199" y="2969615"/>
                  <a:pt x="9001767" y="2965043"/>
                  <a:pt x="9001767" y="2954756"/>
                </a:cubicBezTo>
                <a:cubicBezTo>
                  <a:pt x="9001767" y="2944469"/>
                  <a:pt x="9005199" y="2939897"/>
                  <a:pt x="9014922" y="2938754"/>
                </a:cubicBezTo>
                <a:cubicBezTo>
                  <a:pt x="9028649" y="2936468"/>
                  <a:pt x="9036657" y="2949041"/>
                  <a:pt x="9030937" y="2963900"/>
                </a:cubicBezTo>
                <a:cubicBezTo>
                  <a:pt x="9029222" y="2969043"/>
                  <a:pt x="9022358" y="2971901"/>
                  <a:pt x="9014922" y="2970758"/>
                </a:cubicBezTo>
                <a:close/>
                <a:moveTo>
                  <a:pt x="2380472" y="2970899"/>
                </a:moveTo>
                <a:cubicBezTo>
                  <a:pt x="2375258" y="2972899"/>
                  <a:pt x="2369400" y="2971042"/>
                  <a:pt x="2366828" y="2963898"/>
                </a:cubicBezTo>
                <a:cubicBezTo>
                  <a:pt x="2361684" y="2950182"/>
                  <a:pt x="2369114" y="2936466"/>
                  <a:pt x="2379972" y="2938752"/>
                </a:cubicBezTo>
                <a:cubicBezTo>
                  <a:pt x="2386830" y="2939895"/>
                  <a:pt x="2390259" y="2945610"/>
                  <a:pt x="2390259" y="2954754"/>
                </a:cubicBezTo>
                <a:cubicBezTo>
                  <a:pt x="2390259" y="2963041"/>
                  <a:pt x="2385687" y="2968899"/>
                  <a:pt x="2380472" y="2970899"/>
                </a:cubicBezTo>
                <a:close/>
                <a:moveTo>
                  <a:pt x="2911130" y="2970899"/>
                </a:moveTo>
                <a:cubicBezTo>
                  <a:pt x="2905915" y="2972899"/>
                  <a:pt x="2900058" y="2971042"/>
                  <a:pt x="2897486" y="2963898"/>
                </a:cubicBezTo>
                <a:cubicBezTo>
                  <a:pt x="2892342" y="2950182"/>
                  <a:pt x="2899772" y="2936466"/>
                  <a:pt x="2910630" y="2938752"/>
                </a:cubicBezTo>
                <a:cubicBezTo>
                  <a:pt x="2917488" y="2939895"/>
                  <a:pt x="2920917" y="2945610"/>
                  <a:pt x="2920917" y="2954754"/>
                </a:cubicBezTo>
                <a:cubicBezTo>
                  <a:pt x="2920917" y="2963041"/>
                  <a:pt x="2916345" y="2968899"/>
                  <a:pt x="2911130" y="2970899"/>
                </a:cubicBezTo>
                <a:close/>
                <a:moveTo>
                  <a:pt x="6232867" y="2970899"/>
                </a:moveTo>
                <a:cubicBezTo>
                  <a:pt x="6227652" y="2968899"/>
                  <a:pt x="6223080" y="2963041"/>
                  <a:pt x="6223080" y="2954754"/>
                </a:cubicBezTo>
                <a:cubicBezTo>
                  <a:pt x="6223080" y="2945610"/>
                  <a:pt x="6226509" y="2939895"/>
                  <a:pt x="6233367" y="2938752"/>
                </a:cubicBezTo>
                <a:cubicBezTo>
                  <a:pt x="6244225" y="2936466"/>
                  <a:pt x="6251655" y="2950182"/>
                  <a:pt x="6246511" y="2963898"/>
                </a:cubicBezTo>
                <a:cubicBezTo>
                  <a:pt x="6243939" y="2971042"/>
                  <a:pt x="6238082" y="2972899"/>
                  <a:pt x="6232867" y="2970899"/>
                </a:cubicBezTo>
                <a:close/>
                <a:moveTo>
                  <a:pt x="6763525" y="2970899"/>
                </a:moveTo>
                <a:cubicBezTo>
                  <a:pt x="6758310" y="2968899"/>
                  <a:pt x="6753738" y="2963041"/>
                  <a:pt x="6753738" y="2954754"/>
                </a:cubicBezTo>
                <a:cubicBezTo>
                  <a:pt x="6753738" y="2945610"/>
                  <a:pt x="6757167" y="2939895"/>
                  <a:pt x="6764025" y="2938752"/>
                </a:cubicBezTo>
                <a:cubicBezTo>
                  <a:pt x="6774883" y="2936466"/>
                  <a:pt x="6782313" y="2950182"/>
                  <a:pt x="6777169" y="2963898"/>
                </a:cubicBezTo>
                <a:cubicBezTo>
                  <a:pt x="6774597" y="2971042"/>
                  <a:pt x="6768739" y="2972899"/>
                  <a:pt x="6763525" y="2970899"/>
                </a:cubicBezTo>
                <a:close/>
                <a:moveTo>
                  <a:pt x="254707" y="2970972"/>
                </a:moveTo>
                <a:cubicBezTo>
                  <a:pt x="252921" y="2970901"/>
                  <a:pt x="251779" y="2968757"/>
                  <a:pt x="250066" y="2964471"/>
                </a:cubicBezTo>
                <a:cubicBezTo>
                  <a:pt x="245499" y="2952470"/>
                  <a:pt x="250637" y="2937611"/>
                  <a:pt x="259203" y="2937611"/>
                </a:cubicBezTo>
                <a:cubicBezTo>
                  <a:pt x="270052" y="2937611"/>
                  <a:pt x="272336" y="2955327"/>
                  <a:pt x="263198" y="2965043"/>
                </a:cubicBezTo>
                <a:cubicBezTo>
                  <a:pt x="258917" y="2969043"/>
                  <a:pt x="256489" y="2971044"/>
                  <a:pt x="254707" y="2970972"/>
                </a:cubicBezTo>
                <a:close/>
                <a:moveTo>
                  <a:pt x="8889290" y="2970972"/>
                </a:moveTo>
                <a:cubicBezTo>
                  <a:pt x="8887508" y="2971044"/>
                  <a:pt x="8885080" y="2969043"/>
                  <a:pt x="8880799" y="2965043"/>
                </a:cubicBezTo>
                <a:cubicBezTo>
                  <a:pt x="8871661" y="2955327"/>
                  <a:pt x="8873945" y="2937611"/>
                  <a:pt x="8884794" y="2937611"/>
                </a:cubicBezTo>
                <a:cubicBezTo>
                  <a:pt x="8893360" y="2937611"/>
                  <a:pt x="8898498" y="2952470"/>
                  <a:pt x="8893931" y="2964471"/>
                </a:cubicBezTo>
                <a:cubicBezTo>
                  <a:pt x="8892218" y="2968757"/>
                  <a:pt x="8891076" y="2970901"/>
                  <a:pt x="8889290" y="2970972"/>
                </a:cubicBezTo>
                <a:close/>
                <a:moveTo>
                  <a:pt x="392670" y="2971899"/>
                </a:moveTo>
                <a:cubicBezTo>
                  <a:pt x="388095" y="2971899"/>
                  <a:pt x="382946" y="2967899"/>
                  <a:pt x="381230" y="2963327"/>
                </a:cubicBezTo>
                <a:cubicBezTo>
                  <a:pt x="376655" y="2951325"/>
                  <a:pt x="382374" y="2937609"/>
                  <a:pt x="392670" y="2937609"/>
                </a:cubicBezTo>
                <a:cubicBezTo>
                  <a:pt x="396673" y="2937609"/>
                  <a:pt x="401821" y="2941609"/>
                  <a:pt x="404109" y="2946182"/>
                </a:cubicBezTo>
                <a:cubicBezTo>
                  <a:pt x="408685" y="2958183"/>
                  <a:pt x="402393" y="2971899"/>
                  <a:pt x="392670" y="2971899"/>
                </a:cubicBezTo>
                <a:close/>
                <a:moveTo>
                  <a:pt x="8751327" y="2971899"/>
                </a:moveTo>
                <a:cubicBezTo>
                  <a:pt x="8741604" y="2971899"/>
                  <a:pt x="8735312" y="2958183"/>
                  <a:pt x="8739888" y="2946182"/>
                </a:cubicBezTo>
                <a:cubicBezTo>
                  <a:pt x="8742176" y="2941609"/>
                  <a:pt x="8747324" y="2937609"/>
                  <a:pt x="8751327" y="2937609"/>
                </a:cubicBezTo>
                <a:cubicBezTo>
                  <a:pt x="8761623" y="2937609"/>
                  <a:pt x="8767342" y="2951325"/>
                  <a:pt x="8762767" y="2963327"/>
                </a:cubicBezTo>
                <a:cubicBezTo>
                  <a:pt x="8761051" y="2967899"/>
                  <a:pt x="8755902" y="2971899"/>
                  <a:pt x="8751327" y="2971899"/>
                </a:cubicBezTo>
                <a:close/>
                <a:moveTo>
                  <a:pt x="1993906" y="2973687"/>
                </a:moveTo>
                <a:cubicBezTo>
                  <a:pt x="1986976" y="2977617"/>
                  <a:pt x="1977404" y="2977902"/>
                  <a:pt x="1966831" y="2973616"/>
                </a:cubicBezTo>
                <a:cubicBezTo>
                  <a:pt x="1962830" y="2972473"/>
                  <a:pt x="1959401" y="2963329"/>
                  <a:pt x="1959401" y="2954185"/>
                </a:cubicBezTo>
                <a:cubicBezTo>
                  <a:pt x="1959401" y="2941612"/>
                  <a:pt x="1962830" y="2935897"/>
                  <a:pt x="1971974" y="2932468"/>
                </a:cubicBezTo>
                <a:cubicBezTo>
                  <a:pt x="1988548" y="2926753"/>
                  <a:pt x="2005121" y="2936469"/>
                  <a:pt x="2005121" y="2951899"/>
                </a:cubicBezTo>
                <a:cubicBezTo>
                  <a:pt x="2005121" y="2962186"/>
                  <a:pt x="2000835" y="2969758"/>
                  <a:pt x="1993906" y="2973687"/>
                </a:cubicBezTo>
                <a:close/>
                <a:moveTo>
                  <a:pt x="7150091" y="2973687"/>
                </a:moveTo>
                <a:cubicBezTo>
                  <a:pt x="7143162" y="2969758"/>
                  <a:pt x="7138876" y="2962186"/>
                  <a:pt x="7138876" y="2951899"/>
                </a:cubicBezTo>
                <a:cubicBezTo>
                  <a:pt x="7138876" y="2936469"/>
                  <a:pt x="7155449" y="2926753"/>
                  <a:pt x="7172023" y="2932468"/>
                </a:cubicBezTo>
                <a:cubicBezTo>
                  <a:pt x="7181167" y="2935897"/>
                  <a:pt x="7184596" y="2941612"/>
                  <a:pt x="7184596" y="2954185"/>
                </a:cubicBezTo>
                <a:cubicBezTo>
                  <a:pt x="7184596" y="2963329"/>
                  <a:pt x="7181167" y="2972473"/>
                  <a:pt x="7177166" y="2973616"/>
                </a:cubicBezTo>
                <a:cubicBezTo>
                  <a:pt x="7166593" y="2977902"/>
                  <a:pt x="7157021" y="2977617"/>
                  <a:pt x="7150091" y="2973687"/>
                </a:cubicBezTo>
                <a:close/>
                <a:moveTo>
                  <a:pt x="3972305" y="2976260"/>
                </a:moveTo>
                <a:cubicBezTo>
                  <a:pt x="3966519" y="2977618"/>
                  <a:pt x="3959947" y="2976760"/>
                  <a:pt x="3952517" y="2973617"/>
                </a:cubicBezTo>
                <a:cubicBezTo>
                  <a:pt x="3948516" y="2972474"/>
                  <a:pt x="3945087" y="2963330"/>
                  <a:pt x="3945087" y="2954758"/>
                </a:cubicBezTo>
                <a:cubicBezTo>
                  <a:pt x="3945087" y="2933612"/>
                  <a:pt x="3962232" y="2922754"/>
                  <a:pt x="3979377" y="2933041"/>
                </a:cubicBezTo>
                <a:cubicBezTo>
                  <a:pt x="3994808" y="2942756"/>
                  <a:pt x="3997094" y="2951329"/>
                  <a:pt x="3987378" y="2965616"/>
                </a:cubicBezTo>
                <a:cubicBezTo>
                  <a:pt x="3983092" y="2971331"/>
                  <a:pt x="3978092" y="2974903"/>
                  <a:pt x="3972305" y="2976260"/>
                </a:cubicBezTo>
                <a:close/>
                <a:moveTo>
                  <a:pt x="4502963" y="2976260"/>
                </a:moveTo>
                <a:cubicBezTo>
                  <a:pt x="4497177" y="2977618"/>
                  <a:pt x="4490605" y="2976760"/>
                  <a:pt x="4483175" y="2973617"/>
                </a:cubicBezTo>
                <a:cubicBezTo>
                  <a:pt x="4479174" y="2972474"/>
                  <a:pt x="4475745" y="2963330"/>
                  <a:pt x="4475745" y="2954758"/>
                </a:cubicBezTo>
                <a:cubicBezTo>
                  <a:pt x="4475745" y="2933612"/>
                  <a:pt x="4492890" y="2922754"/>
                  <a:pt x="4510035" y="2933041"/>
                </a:cubicBezTo>
                <a:cubicBezTo>
                  <a:pt x="4525466" y="2942756"/>
                  <a:pt x="4527752" y="2951329"/>
                  <a:pt x="4518036" y="2965616"/>
                </a:cubicBezTo>
                <a:cubicBezTo>
                  <a:pt x="4513750" y="2971331"/>
                  <a:pt x="4508750" y="2974903"/>
                  <a:pt x="4502963" y="2976260"/>
                </a:cubicBezTo>
                <a:close/>
                <a:moveTo>
                  <a:pt x="4641034" y="2976260"/>
                </a:moveTo>
                <a:cubicBezTo>
                  <a:pt x="4635247" y="2974903"/>
                  <a:pt x="4630247" y="2971331"/>
                  <a:pt x="4625961" y="2965616"/>
                </a:cubicBezTo>
                <a:cubicBezTo>
                  <a:pt x="4616245" y="2951329"/>
                  <a:pt x="4618531" y="2942756"/>
                  <a:pt x="4633962" y="2933041"/>
                </a:cubicBezTo>
                <a:cubicBezTo>
                  <a:pt x="4651107" y="2922754"/>
                  <a:pt x="4668252" y="2933612"/>
                  <a:pt x="4668252" y="2954758"/>
                </a:cubicBezTo>
                <a:cubicBezTo>
                  <a:pt x="4668252" y="2963330"/>
                  <a:pt x="4664823" y="2972474"/>
                  <a:pt x="4660822" y="2973617"/>
                </a:cubicBezTo>
                <a:cubicBezTo>
                  <a:pt x="4653392" y="2976760"/>
                  <a:pt x="4646820" y="2977618"/>
                  <a:pt x="4641034" y="2976260"/>
                </a:cubicBezTo>
                <a:close/>
                <a:moveTo>
                  <a:pt x="5171692" y="2976260"/>
                </a:moveTo>
                <a:cubicBezTo>
                  <a:pt x="5165905" y="2974903"/>
                  <a:pt x="5160905" y="2971331"/>
                  <a:pt x="5156619" y="2965616"/>
                </a:cubicBezTo>
                <a:cubicBezTo>
                  <a:pt x="5146903" y="2951329"/>
                  <a:pt x="5149189" y="2942756"/>
                  <a:pt x="5164620" y="2933041"/>
                </a:cubicBezTo>
                <a:cubicBezTo>
                  <a:pt x="5181765" y="2922754"/>
                  <a:pt x="5198910" y="2933612"/>
                  <a:pt x="5198910" y="2954758"/>
                </a:cubicBezTo>
                <a:cubicBezTo>
                  <a:pt x="5198910" y="2963330"/>
                  <a:pt x="5195481" y="2972474"/>
                  <a:pt x="5191480" y="2973617"/>
                </a:cubicBezTo>
                <a:cubicBezTo>
                  <a:pt x="5184050" y="2976760"/>
                  <a:pt x="5177478" y="2977618"/>
                  <a:pt x="5171692" y="2976260"/>
                </a:cubicBezTo>
                <a:close/>
                <a:moveTo>
                  <a:pt x="0" y="2979225"/>
                </a:moveTo>
                <a:lnTo>
                  <a:pt x="0" y="2927974"/>
                </a:lnTo>
                <a:lnTo>
                  <a:pt x="15507" y="2936466"/>
                </a:lnTo>
                <a:cubicBezTo>
                  <a:pt x="28098" y="2950754"/>
                  <a:pt x="27532" y="2957612"/>
                  <a:pt x="12644" y="2971899"/>
                </a:cubicBezTo>
                <a:close/>
                <a:moveTo>
                  <a:pt x="9143999" y="2979226"/>
                </a:moveTo>
                <a:lnTo>
                  <a:pt x="9131353" y="2971899"/>
                </a:lnTo>
                <a:cubicBezTo>
                  <a:pt x="9116465" y="2957612"/>
                  <a:pt x="9115899" y="2950754"/>
                  <a:pt x="9128490" y="2936466"/>
                </a:cubicBezTo>
                <a:lnTo>
                  <a:pt x="9143999" y="2927973"/>
                </a:lnTo>
                <a:close/>
                <a:moveTo>
                  <a:pt x="2243451" y="2982619"/>
                </a:moveTo>
                <a:cubicBezTo>
                  <a:pt x="2237164" y="2982334"/>
                  <a:pt x="2231021" y="2978762"/>
                  <a:pt x="2224734" y="2971904"/>
                </a:cubicBezTo>
                <a:cubicBezTo>
                  <a:pt x="2211589" y="2957616"/>
                  <a:pt x="2217304" y="2933613"/>
                  <a:pt x="2236164" y="2925041"/>
                </a:cubicBezTo>
                <a:cubicBezTo>
                  <a:pt x="2264167" y="2912468"/>
                  <a:pt x="2286456" y="2952473"/>
                  <a:pt x="2263024" y="2973618"/>
                </a:cubicBezTo>
                <a:cubicBezTo>
                  <a:pt x="2256166" y="2979904"/>
                  <a:pt x="2249737" y="2982905"/>
                  <a:pt x="2243451" y="2982619"/>
                </a:cubicBezTo>
                <a:close/>
                <a:moveTo>
                  <a:pt x="6900546" y="2982619"/>
                </a:moveTo>
                <a:cubicBezTo>
                  <a:pt x="6894260" y="2982905"/>
                  <a:pt x="6887831" y="2979904"/>
                  <a:pt x="6880973" y="2973618"/>
                </a:cubicBezTo>
                <a:cubicBezTo>
                  <a:pt x="6857541" y="2952473"/>
                  <a:pt x="6879830" y="2912468"/>
                  <a:pt x="6907833" y="2925041"/>
                </a:cubicBezTo>
                <a:cubicBezTo>
                  <a:pt x="6926693" y="2933613"/>
                  <a:pt x="6932408" y="2957616"/>
                  <a:pt x="6919263" y="2971904"/>
                </a:cubicBezTo>
                <a:cubicBezTo>
                  <a:pt x="6912976" y="2978762"/>
                  <a:pt x="6906833" y="2982334"/>
                  <a:pt x="6900546" y="2982619"/>
                </a:cubicBezTo>
                <a:close/>
                <a:moveTo>
                  <a:pt x="2115784" y="2983332"/>
                </a:moveTo>
                <a:cubicBezTo>
                  <a:pt x="2112926" y="2983332"/>
                  <a:pt x="2104354" y="2979332"/>
                  <a:pt x="2097496" y="2974188"/>
                </a:cubicBezTo>
                <a:cubicBezTo>
                  <a:pt x="2077493" y="2960472"/>
                  <a:pt x="2083208" y="2940470"/>
                  <a:pt x="2111212" y="2924468"/>
                </a:cubicBezTo>
                <a:cubicBezTo>
                  <a:pt x="2120356" y="2919324"/>
                  <a:pt x="2142073" y="2939327"/>
                  <a:pt x="2142073" y="2953043"/>
                </a:cubicBezTo>
                <a:cubicBezTo>
                  <a:pt x="2142073" y="2964473"/>
                  <a:pt x="2125499" y="2983332"/>
                  <a:pt x="2115784" y="2983332"/>
                </a:cubicBezTo>
                <a:close/>
                <a:moveTo>
                  <a:pt x="7028213" y="2983332"/>
                </a:moveTo>
                <a:cubicBezTo>
                  <a:pt x="7018498" y="2983332"/>
                  <a:pt x="7001924" y="2964473"/>
                  <a:pt x="7001924" y="2953043"/>
                </a:cubicBezTo>
                <a:cubicBezTo>
                  <a:pt x="7001924" y="2939327"/>
                  <a:pt x="7023641" y="2919324"/>
                  <a:pt x="7032785" y="2924468"/>
                </a:cubicBezTo>
                <a:cubicBezTo>
                  <a:pt x="7060789" y="2940470"/>
                  <a:pt x="7066504" y="2960472"/>
                  <a:pt x="7046501" y="2974188"/>
                </a:cubicBezTo>
                <a:cubicBezTo>
                  <a:pt x="7039643" y="2979332"/>
                  <a:pt x="7031071" y="2983332"/>
                  <a:pt x="7028213" y="2983332"/>
                </a:cubicBezTo>
                <a:close/>
                <a:moveTo>
                  <a:pt x="1450102" y="2988045"/>
                </a:moveTo>
                <a:cubicBezTo>
                  <a:pt x="1446602" y="2988045"/>
                  <a:pt x="1443316" y="2985331"/>
                  <a:pt x="1435601" y="2979902"/>
                </a:cubicBezTo>
                <a:cubicBezTo>
                  <a:pt x="1412741" y="2963900"/>
                  <a:pt x="1425314" y="2920466"/>
                  <a:pt x="1453317" y="2920466"/>
                </a:cubicBezTo>
                <a:cubicBezTo>
                  <a:pt x="1480178" y="2920466"/>
                  <a:pt x="1489893" y="2963900"/>
                  <a:pt x="1465890" y="2979902"/>
                </a:cubicBezTo>
                <a:cubicBezTo>
                  <a:pt x="1457318" y="2985331"/>
                  <a:pt x="1453603" y="2988045"/>
                  <a:pt x="1450102" y="2988045"/>
                </a:cubicBezTo>
                <a:close/>
                <a:moveTo>
                  <a:pt x="7693895" y="2988045"/>
                </a:moveTo>
                <a:cubicBezTo>
                  <a:pt x="7690394" y="2988045"/>
                  <a:pt x="7686679" y="2985331"/>
                  <a:pt x="7678107" y="2979902"/>
                </a:cubicBezTo>
                <a:cubicBezTo>
                  <a:pt x="7654104" y="2963900"/>
                  <a:pt x="7663819" y="2920466"/>
                  <a:pt x="7690680" y="2920466"/>
                </a:cubicBezTo>
                <a:cubicBezTo>
                  <a:pt x="7718683" y="2920466"/>
                  <a:pt x="7731256" y="2963900"/>
                  <a:pt x="7708396" y="2979902"/>
                </a:cubicBezTo>
                <a:cubicBezTo>
                  <a:pt x="7700681" y="2985331"/>
                  <a:pt x="7697395" y="2988045"/>
                  <a:pt x="7693895" y="2988045"/>
                </a:cubicBezTo>
                <a:close/>
                <a:moveTo>
                  <a:pt x="4096043" y="2988473"/>
                </a:moveTo>
                <a:cubicBezTo>
                  <a:pt x="4089470" y="2987902"/>
                  <a:pt x="4083470" y="2983901"/>
                  <a:pt x="4076326" y="2976472"/>
                </a:cubicBezTo>
                <a:cubicBezTo>
                  <a:pt x="4054609" y="2953041"/>
                  <a:pt x="4068325" y="2920465"/>
                  <a:pt x="4100329" y="2920465"/>
                </a:cubicBezTo>
                <a:cubicBezTo>
                  <a:pt x="4131761" y="2920465"/>
                  <a:pt x="4145477" y="2962756"/>
                  <a:pt x="4119188" y="2979901"/>
                </a:cubicBezTo>
                <a:cubicBezTo>
                  <a:pt x="4109759" y="2986187"/>
                  <a:pt x="4102615" y="2989045"/>
                  <a:pt x="4096043" y="2988473"/>
                </a:cubicBezTo>
                <a:close/>
                <a:moveTo>
                  <a:pt x="5047954" y="2988473"/>
                </a:moveTo>
                <a:cubicBezTo>
                  <a:pt x="5041382" y="2989045"/>
                  <a:pt x="5034238" y="2986187"/>
                  <a:pt x="5024809" y="2979901"/>
                </a:cubicBezTo>
                <a:cubicBezTo>
                  <a:pt x="4998520" y="2962756"/>
                  <a:pt x="5012236" y="2920465"/>
                  <a:pt x="5043668" y="2920465"/>
                </a:cubicBezTo>
                <a:cubicBezTo>
                  <a:pt x="5075672" y="2920465"/>
                  <a:pt x="5089388" y="2953041"/>
                  <a:pt x="5067671" y="2976472"/>
                </a:cubicBezTo>
                <a:cubicBezTo>
                  <a:pt x="5060527" y="2983901"/>
                  <a:pt x="5054527" y="2987902"/>
                  <a:pt x="5047954" y="2988473"/>
                </a:cubicBezTo>
                <a:close/>
                <a:moveTo>
                  <a:pt x="4232706" y="2988474"/>
                </a:moveTo>
                <a:cubicBezTo>
                  <a:pt x="4229849" y="2988474"/>
                  <a:pt x="4221848" y="2984474"/>
                  <a:pt x="4214990" y="2979330"/>
                </a:cubicBezTo>
                <a:cubicBezTo>
                  <a:pt x="4189844" y="2962185"/>
                  <a:pt x="4204131" y="2920466"/>
                  <a:pt x="4234992" y="2920466"/>
                </a:cubicBezTo>
                <a:cubicBezTo>
                  <a:pt x="4247565" y="2920466"/>
                  <a:pt x="4264710" y="2939897"/>
                  <a:pt x="4264710" y="2954756"/>
                </a:cubicBezTo>
                <a:cubicBezTo>
                  <a:pt x="4264710" y="2965043"/>
                  <a:pt x="4241850" y="2989046"/>
                  <a:pt x="4232706" y="2988474"/>
                </a:cubicBezTo>
                <a:close/>
                <a:moveTo>
                  <a:pt x="4911291" y="2988474"/>
                </a:moveTo>
                <a:cubicBezTo>
                  <a:pt x="4902147" y="2989046"/>
                  <a:pt x="4879287" y="2965043"/>
                  <a:pt x="4879287" y="2954756"/>
                </a:cubicBezTo>
                <a:cubicBezTo>
                  <a:pt x="4879287" y="2939897"/>
                  <a:pt x="4896432" y="2920466"/>
                  <a:pt x="4909005" y="2920466"/>
                </a:cubicBezTo>
                <a:cubicBezTo>
                  <a:pt x="4939866" y="2920466"/>
                  <a:pt x="4954153" y="2962185"/>
                  <a:pt x="4929007" y="2979330"/>
                </a:cubicBezTo>
                <a:cubicBezTo>
                  <a:pt x="4922149" y="2984474"/>
                  <a:pt x="4914148" y="2988474"/>
                  <a:pt x="4911291" y="2988474"/>
                </a:cubicBezTo>
                <a:close/>
                <a:moveTo>
                  <a:pt x="3561832" y="2988786"/>
                </a:moveTo>
                <a:cubicBezTo>
                  <a:pt x="3555349" y="2987688"/>
                  <a:pt x="3549098" y="2984473"/>
                  <a:pt x="3543954" y="2978758"/>
                </a:cubicBezTo>
                <a:cubicBezTo>
                  <a:pt x="3522237" y="2954755"/>
                  <a:pt x="3539382" y="2920465"/>
                  <a:pt x="3571958" y="2920465"/>
                </a:cubicBezTo>
                <a:cubicBezTo>
                  <a:pt x="3593675" y="2920465"/>
                  <a:pt x="3602819" y="2929609"/>
                  <a:pt x="3602819" y="2951897"/>
                </a:cubicBezTo>
                <a:cubicBezTo>
                  <a:pt x="3602819" y="2976329"/>
                  <a:pt x="3581281" y="2992081"/>
                  <a:pt x="3561832" y="2988786"/>
                </a:cubicBezTo>
                <a:close/>
                <a:moveTo>
                  <a:pt x="5582165" y="2988786"/>
                </a:moveTo>
                <a:cubicBezTo>
                  <a:pt x="5562716" y="2992081"/>
                  <a:pt x="5541178" y="2976329"/>
                  <a:pt x="5541178" y="2951897"/>
                </a:cubicBezTo>
                <a:cubicBezTo>
                  <a:pt x="5541178" y="2929609"/>
                  <a:pt x="5550322" y="2920465"/>
                  <a:pt x="5572039" y="2920465"/>
                </a:cubicBezTo>
                <a:cubicBezTo>
                  <a:pt x="5604615" y="2920465"/>
                  <a:pt x="5621760" y="2954755"/>
                  <a:pt x="5600043" y="2978758"/>
                </a:cubicBezTo>
                <a:cubicBezTo>
                  <a:pt x="5594899" y="2984473"/>
                  <a:pt x="5588648" y="2987688"/>
                  <a:pt x="5582165" y="2988786"/>
                </a:cubicBezTo>
                <a:close/>
                <a:moveTo>
                  <a:pt x="4365659" y="2988831"/>
                </a:moveTo>
                <a:cubicBezTo>
                  <a:pt x="4354515" y="2989760"/>
                  <a:pt x="4343370" y="2985330"/>
                  <a:pt x="4336512" y="2975329"/>
                </a:cubicBezTo>
                <a:cubicBezTo>
                  <a:pt x="4325082" y="2957041"/>
                  <a:pt x="4325082" y="2949612"/>
                  <a:pt x="4337655" y="2933038"/>
                </a:cubicBezTo>
                <a:cubicBezTo>
                  <a:pt x="4352514" y="2914179"/>
                  <a:pt x="4383375" y="2917036"/>
                  <a:pt x="4395948" y="2938753"/>
                </a:cubicBezTo>
                <a:cubicBezTo>
                  <a:pt x="4403377" y="2953041"/>
                  <a:pt x="4403377" y="2955898"/>
                  <a:pt x="4394805" y="2970186"/>
                </a:cubicBezTo>
                <a:cubicBezTo>
                  <a:pt x="4387947" y="2981616"/>
                  <a:pt x="4376803" y="2987902"/>
                  <a:pt x="4365659" y="2988831"/>
                </a:cubicBezTo>
                <a:close/>
                <a:moveTo>
                  <a:pt x="4778338" y="2988831"/>
                </a:moveTo>
                <a:cubicBezTo>
                  <a:pt x="4767194" y="2987902"/>
                  <a:pt x="4756050" y="2981616"/>
                  <a:pt x="4749192" y="2970186"/>
                </a:cubicBezTo>
                <a:cubicBezTo>
                  <a:pt x="4740620" y="2955898"/>
                  <a:pt x="4740620" y="2953041"/>
                  <a:pt x="4748049" y="2938753"/>
                </a:cubicBezTo>
                <a:cubicBezTo>
                  <a:pt x="4760622" y="2917036"/>
                  <a:pt x="4791483" y="2914179"/>
                  <a:pt x="4806342" y="2933038"/>
                </a:cubicBezTo>
                <a:cubicBezTo>
                  <a:pt x="4818915" y="2949612"/>
                  <a:pt x="4818915" y="2957041"/>
                  <a:pt x="4807485" y="2975329"/>
                </a:cubicBezTo>
                <a:cubicBezTo>
                  <a:pt x="4800627" y="2985330"/>
                  <a:pt x="4789482" y="2989760"/>
                  <a:pt x="4778338" y="2988831"/>
                </a:cubicBezTo>
                <a:close/>
                <a:moveTo>
                  <a:pt x="3176325" y="2988857"/>
                </a:moveTo>
                <a:cubicBezTo>
                  <a:pt x="3167600" y="2989795"/>
                  <a:pt x="3158099" y="2987616"/>
                  <a:pt x="3149098" y="2981044"/>
                </a:cubicBezTo>
                <a:cubicBezTo>
                  <a:pt x="3137096" y="2972471"/>
                  <a:pt x="3135953" y="2941610"/>
                  <a:pt x="3146812" y="2928466"/>
                </a:cubicBezTo>
                <a:cubicBezTo>
                  <a:pt x="3155956" y="2917036"/>
                  <a:pt x="3188531" y="2918179"/>
                  <a:pt x="3199390" y="2930752"/>
                </a:cubicBezTo>
                <a:cubicBezTo>
                  <a:pt x="3221679" y="2955183"/>
                  <a:pt x="3202498" y="2986044"/>
                  <a:pt x="3176325" y="2988857"/>
                </a:cubicBezTo>
                <a:close/>
                <a:moveTo>
                  <a:pt x="5967672" y="2988857"/>
                </a:moveTo>
                <a:cubicBezTo>
                  <a:pt x="5941499" y="2986044"/>
                  <a:pt x="5922318" y="2955183"/>
                  <a:pt x="5944607" y="2930752"/>
                </a:cubicBezTo>
                <a:cubicBezTo>
                  <a:pt x="5955466" y="2918179"/>
                  <a:pt x="5988041" y="2917036"/>
                  <a:pt x="5997185" y="2928466"/>
                </a:cubicBezTo>
                <a:cubicBezTo>
                  <a:pt x="6008044" y="2941610"/>
                  <a:pt x="6006901" y="2972471"/>
                  <a:pt x="5994899" y="2981044"/>
                </a:cubicBezTo>
                <a:cubicBezTo>
                  <a:pt x="5985898" y="2987616"/>
                  <a:pt x="5976397" y="2989795"/>
                  <a:pt x="5967672" y="2988857"/>
                </a:cubicBezTo>
                <a:close/>
                <a:moveTo>
                  <a:pt x="3435933" y="2988906"/>
                </a:moveTo>
                <a:cubicBezTo>
                  <a:pt x="3424146" y="2988763"/>
                  <a:pt x="3412716" y="2985334"/>
                  <a:pt x="3407001" y="2978762"/>
                </a:cubicBezTo>
                <a:cubicBezTo>
                  <a:pt x="3383569" y="2952473"/>
                  <a:pt x="3409858" y="2910182"/>
                  <a:pt x="3445291" y="2917040"/>
                </a:cubicBezTo>
                <a:cubicBezTo>
                  <a:pt x="3475581" y="2923326"/>
                  <a:pt x="3488154" y="2959902"/>
                  <a:pt x="3467008" y="2979333"/>
                </a:cubicBezTo>
                <a:cubicBezTo>
                  <a:pt x="3459865" y="2985905"/>
                  <a:pt x="3447721" y="2989049"/>
                  <a:pt x="3435933" y="2988906"/>
                </a:cubicBezTo>
                <a:close/>
                <a:moveTo>
                  <a:pt x="5708064" y="2988906"/>
                </a:moveTo>
                <a:cubicBezTo>
                  <a:pt x="5696276" y="2989049"/>
                  <a:pt x="5684132" y="2985905"/>
                  <a:pt x="5676989" y="2979333"/>
                </a:cubicBezTo>
                <a:cubicBezTo>
                  <a:pt x="5655843" y="2959902"/>
                  <a:pt x="5668416" y="2923326"/>
                  <a:pt x="5698706" y="2917040"/>
                </a:cubicBezTo>
                <a:cubicBezTo>
                  <a:pt x="5734139" y="2910182"/>
                  <a:pt x="5760428" y="2952473"/>
                  <a:pt x="5736996" y="2978762"/>
                </a:cubicBezTo>
                <a:cubicBezTo>
                  <a:pt x="5731281" y="2985334"/>
                  <a:pt x="5719851" y="2988763"/>
                  <a:pt x="5708064" y="2988906"/>
                </a:cubicBezTo>
                <a:close/>
                <a:moveTo>
                  <a:pt x="2640156" y="2989044"/>
                </a:moveTo>
                <a:cubicBezTo>
                  <a:pt x="2633869" y="2989044"/>
                  <a:pt x="2624725" y="2984472"/>
                  <a:pt x="2619582" y="2978757"/>
                </a:cubicBezTo>
                <a:cubicBezTo>
                  <a:pt x="2599008" y="2955897"/>
                  <a:pt x="2614438" y="2920464"/>
                  <a:pt x="2645299" y="2920464"/>
                </a:cubicBezTo>
                <a:cubicBezTo>
                  <a:pt x="2661873" y="2920464"/>
                  <a:pt x="2678446" y="2936466"/>
                  <a:pt x="2678446" y="2953040"/>
                </a:cubicBezTo>
                <a:cubicBezTo>
                  <a:pt x="2678446" y="2967327"/>
                  <a:pt x="2655586" y="2989044"/>
                  <a:pt x="2640156" y="2989044"/>
                </a:cubicBezTo>
                <a:close/>
                <a:moveTo>
                  <a:pt x="3700900" y="2989044"/>
                </a:moveTo>
                <a:cubicBezTo>
                  <a:pt x="3695185" y="2989044"/>
                  <a:pt x="3686041" y="2984472"/>
                  <a:pt x="3680898" y="2978757"/>
                </a:cubicBezTo>
                <a:cubicBezTo>
                  <a:pt x="3660895" y="2957040"/>
                  <a:pt x="3675754" y="2920464"/>
                  <a:pt x="3704329" y="2920464"/>
                </a:cubicBezTo>
                <a:cubicBezTo>
                  <a:pt x="3715188" y="2920464"/>
                  <a:pt x="3739762" y="2944467"/>
                  <a:pt x="3739762" y="2955897"/>
                </a:cubicBezTo>
                <a:cubicBezTo>
                  <a:pt x="3739762" y="2965041"/>
                  <a:pt x="3711759" y="2989044"/>
                  <a:pt x="3700900" y="2989044"/>
                </a:cubicBezTo>
                <a:close/>
                <a:moveTo>
                  <a:pt x="5443097" y="2989044"/>
                </a:moveTo>
                <a:cubicBezTo>
                  <a:pt x="5432238" y="2989044"/>
                  <a:pt x="5404235" y="2965041"/>
                  <a:pt x="5404235" y="2955897"/>
                </a:cubicBezTo>
                <a:cubicBezTo>
                  <a:pt x="5404235" y="2944467"/>
                  <a:pt x="5428809" y="2920464"/>
                  <a:pt x="5439668" y="2920464"/>
                </a:cubicBezTo>
                <a:cubicBezTo>
                  <a:pt x="5468243" y="2920464"/>
                  <a:pt x="5483102" y="2957040"/>
                  <a:pt x="5463099" y="2978757"/>
                </a:cubicBezTo>
                <a:cubicBezTo>
                  <a:pt x="5457956" y="2984472"/>
                  <a:pt x="5448812" y="2989044"/>
                  <a:pt x="5443097" y="2989044"/>
                </a:cubicBezTo>
                <a:close/>
                <a:moveTo>
                  <a:pt x="6503841" y="2989044"/>
                </a:moveTo>
                <a:cubicBezTo>
                  <a:pt x="6488411" y="2989044"/>
                  <a:pt x="6465551" y="2967327"/>
                  <a:pt x="6465551" y="2953040"/>
                </a:cubicBezTo>
                <a:cubicBezTo>
                  <a:pt x="6465551" y="2936466"/>
                  <a:pt x="6482124" y="2920464"/>
                  <a:pt x="6498698" y="2920464"/>
                </a:cubicBezTo>
                <a:cubicBezTo>
                  <a:pt x="6529559" y="2920464"/>
                  <a:pt x="6544989" y="2955897"/>
                  <a:pt x="6524415" y="2978757"/>
                </a:cubicBezTo>
                <a:cubicBezTo>
                  <a:pt x="6519272" y="2984472"/>
                  <a:pt x="6510128" y="2989044"/>
                  <a:pt x="6503841" y="2989044"/>
                </a:cubicBezTo>
                <a:close/>
                <a:moveTo>
                  <a:pt x="525056" y="2989543"/>
                </a:moveTo>
                <a:cubicBezTo>
                  <a:pt x="513912" y="2989900"/>
                  <a:pt x="502765" y="2985614"/>
                  <a:pt x="496483" y="2976470"/>
                </a:cubicBezTo>
                <a:cubicBezTo>
                  <a:pt x="475332" y="2946752"/>
                  <a:pt x="493628" y="2918177"/>
                  <a:pt x="530771" y="2921606"/>
                </a:cubicBezTo>
                <a:cubicBezTo>
                  <a:pt x="550207" y="2923321"/>
                  <a:pt x="553636" y="2925607"/>
                  <a:pt x="558209" y="2941609"/>
                </a:cubicBezTo>
                <a:cubicBezTo>
                  <a:pt x="562210" y="2955896"/>
                  <a:pt x="561066" y="2963326"/>
                  <a:pt x="553636" y="2974756"/>
                </a:cubicBezTo>
                <a:cubicBezTo>
                  <a:pt x="547349" y="2984185"/>
                  <a:pt x="536202" y="2989186"/>
                  <a:pt x="525056" y="2989543"/>
                </a:cubicBezTo>
                <a:close/>
                <a:moveTo>
                  <a:pt x="8618941" y="2989543"/>
                </a:moveTo>
                <a:cubicBezTo>
                  <a:pt x="8607795" y="2989186"/>
                  <a:pt x="8596648" y="2984185"/>
                  <a:pt x="8590361" y="2974756"/>
                </a:cubicBezTo>
                <a:cubicBezTo>
                  <a:pt x="8582931" y="2963326"/>
                  <a:pt x="8581787" y="2955896"/>
                  <a:pt x="8585788" y="2941609"/>
                </a:cubicBezTo>
                <a:cubicBezTo>
                  <a:pt x="8590361" y="2925607"/>
                  <a:pt x="8593790" y="2923321"/>
                  <a:pt x="8613226" y="2921606"/>
                </a:cubicBezTo>
                <a:cubicBezTo>
                  <a:pt x="8650369" y="2918177"/>
                  <a:pt x="8668665" y="2946752"/>
                  <a:pt x="8647514" y="2976470"/>
                </a:cubicBezTo>
                <a:cubicBezTo>
                  <a:pt x="8641232" y="2985614"/>
                  <a:pt x="8630085" y="2989900"/>
                  <a:pt x="8618941" y="2989543"/>
                </a:cubicBezTo>
                <a:close/>
                <a:moveTo>
                  <a:pt x="1308940" y="2995907"/>
                </a:moveTo>
                <a:cubicBezTo>
                  <a:pt x="1291795" y="2990763"/>
                  <a:pt x="1274649" y="2969618"/>
                  <a:pt x="1274649" y="2954759"/>
                </a:cubicBezTo>
                <a:cubicBezTo>
                  <a:pt x="1274649" y="2937042"/>
                  <a:pt x="1301510" y="2909039"/>
                  <a:pt x="1318655" y="2909039"/>
                </a:cubicBezTo>
                <a:cubicBezTo>
                  <a:pt x="1324942" y="2909039"/>
                  <a:pt x="1336943" y="2914182"/>
                  <a:pt x="1345516" y="2921040"/>
                </a:cubicBezTo>
                <a:cubicBezTo>
                  <a:pt x="1356946" y="2930184"/>
                  <a:pt x="1360375" y="2937614"/>
                  <a:pt x="1360375" y="2954759"/>
                </a:cubicBezTo>
                <a:cubicBezTo>
                  <a:pt x="1360375" y="2966189"/>
                  <a:pt x="1356946" y="2978762"/>
                  <a:pt x="1352945" y="2982191"/>
                </a:cubicBezTo>
                <a:cubicBezTo>
                  <a:pt x="1341515" y="2991906"/>
                  <a:pt x="1318084" y="2999336"/>
                  <a:pt x="1308940" y="2995907"/>
                </a:cubicBezTo>
                <a:close/>
                <a:moveTo>
                  <a:pt x="7835057" y="2995907"/>
                </a:moveTo>
                <a:cubicBezTo>
                  <a:pt x="7825913" y="2999336"/>
                  <a:pt x="7802482" y="2991906"/>
                  <a:pt x="7791052" y="2982191"/>
                </a:cubicBezTo>
                <a:cubicBezTo>
                  <a:pt x="7787051" y="2978762"/>
                  <a:pt x="7783622" y="2966189"/>
                  <a:pt x="7783622" y="2954759"/>
                </a:cubicBezTo>
                <a:cubicBezTo>
                  <a:pt x="7783622" y="2937614"/>
                  <a:pt x="7787051" y="2930184"/>
                  <a:pt x="7798481" y="2921040"/>
                </a:cubicBezTo>
                <a:cubicBezTo>
                  <a:pt x="7807054" y="2914182"/>
                  <a:pt x="7819055" y="2909039"/>
                  <a:pt x="7825342" y="2909039"/>
                </a:cubicBezTo>
                <a:cubicBezTo>
                  <a:pt x="7842487" y="2909039"/>
                  <a:pt x="7869348" y="2937042"/>
                  <a:pt x="7869348" y="2954759"/>
                </a:cubicBezTo>
                <a:cubicBezTo>
                  <a:pt x="7869348" y="2969618"/>
                  <a:pt x="7852202" y="2990763"/>
                  <a:pt x="7835057" y="2995907"/>
                </a:cubicBezTo>
                <a:close/>
                <a:moveTo>
                  <a:pt x="1713651" y="2999476"/>
                </a:moveTo>
                <a:cubicBezTo>
                  <a:pt x="1709794" y="2999619"/>
                  <a:pt x="1706936" y="2997618"/>
                  <a:pt x="1699792" y="2993618"/>
                </a:cubicBezTo>
                <a:cubicBezTo>
                  <a:pt x="1683219" y="2983902"/>
                  <a:pt x="1668931" y="2965043"/>
                  <a:pt x="1668360" y="2953041"/>
                </a:cubicBezTo>
                <a:cubicBezTo>
                  <a:pt x="1668360" y="2938182"/>
                  <a:pt x="1699221" y="2909036"/>
                  <a:pt x="1715223" y="2909036"/>
                </a:cubicBezTo>
                <a:cubicBezTo>
                  <a:pt x="1734654" y="2909036"/>
                  <a:pt x="1752370" y="2923895"/>
                  <a:pt x="1756942" y="2943326"/>
                </a:cubicBezTo>
                <a:cubicBezTo>
                  <a:pt x="1762657" y="2968472"/>
                  <a:pt x="1755228" y="2983331"/>
                  <a:pt x="1733511" y="2992475"/>
                </a:cubicBezTo>
                <a:cubicBezTo>
                  <a:pt x="1722367" y="2997047"/>
                  <a:pt x="1717509" y="2999333"/>
                  <a:pt x="1713651" y="2999476"/>
                </a:cubicBezTo>
                <a:close/>
                <a:moveTo>
                  <a:pt x="7430346" y="2999476"/>
                </a:moveTo>
                <a:cubicBezTo>
                  <a:pt x="7426488" y="2999333"/>
                  <a:pt x="7421630" y="2997047"/>
                  <a:pt x="7410486" y="2992475"/>
                </a:cubicBezTo>
                <a:cubicBezTo>
                  <a:pt x="7388769" y="2983331"/>
                  <a:pt x="7381340" y="2968472"/>
                  <a:pt x="7387055" y="2943326"/>
                </a:cubicBezTo>
                <a:cubicBezTo>
                  <a:pt x="7391627" y="2923895"/>
                  <a:pt x="7409343" y="2909036"/>
                  <a:pt x="7428774" y="2909036"/>
                </a:cubicBezTo>
                <a:cubicBezTo>
                  <a:pt x="7444776" y="2909036"/>
                  <a:pt x="7475637" y="2938182"/>
                  <a:pt x="7475637" y="2953041"/>
                </a:cubicBezTo>
                <a:cubicBezTo>
                  <a:pt x="7475066" y="2965043"/>
                  <a:pt x="7460778" y="2983902"/>
                  <a:pt x="7444205" y="2993618"/>
                </a:cubicBezTo>
                <a:cubicBezTo>
                  <a:pt x="7437061" y="2997618"/>
                  <a:pt x="7434203" y="2999619"/>
                  <a:pt x="7430346" y="2999476"/>
                </a:cubicBezTo>
                <a:close/>
                <a:moveTo>
                  <a:pt x="3305912" y="2999834"/>
                </a:moveTo>
                <a:cubicBezTo>
                  <a:pt x="3299625" y="3000049"/>
                  <a:pt x="3293767" y="2997905"/>
                  <a:pt x="3286052" y="2993619"/>
                </a:cubicBezTo>
                <a:cubicBezTo>
                  <a:pt x="3259191" y="2979332"/>
                  <a:pt x="3252333" y="2951328"/>
                  <a:pt x="3269478" y="2927325"/>
                </a:cubicBezTo>
                <a:cubicBezTo>
                  <a:pt x="3284337" y="2905608"/>
                  <a:pt x="3304340" y="2901036"/>
                  <a:pt x="3326057" y="2914752"/>
                </a:cubicBezTo>
                <a:cubicBezTo>
                  <a:pt x="3356918" y="2933612"/>
                  <a:pt x="3358632" y="2976474"/>
                  <a:pt x="3328343" y="2991905"/>
                </a:cubicBezTo>
                <a:cubicBezTo>
                  <a:pt x="3318913" y="2997048"/>
                  <a:pt x="3312198" y="2999620"/>
                  <a:pt x="3305912" y="2999834"/>
                </a:cubicBezTo>
                <a:close/>
                <a:moveTo>
                  <a:pt x="5838085" y="2999834"/>
                </a:moveTo>
                <a:cubicBezTo>
                  <a:pt x="5831799" y="2999620"/>
                  <a:pt x="5825084" y="2997048"/>
                  <a:pt x="5815654" y="2991905"/>
                </a:cubicBezTo>
                <a:cubicBezTo>
                  <a:pt x="5785365" y="2976474"/>
                  <a:pt x="5787079" y="2933612"/>
                  <a:pt x="5817940" y="2914752"/>
                </a:cubicBezTo>
                <a:cubicBezTo>
                  <a:pt x="5839657" y="2901036"/>
                  <a:pt x="5859660" y="2905608"/>
                  <a:pt x="5874519" y="2927325"/>
                </a:cubicBezTo>
                <a:cubicBezTo>
                  <a:pt x="5891664" y="2951328"/>
                  <a:pt x="5884806" y="2979332"/>
                  <a:pt x="5857945" y="2993619"/>
                </a:cubicBezTo>
                <a:cubicBezTo>
                  <a:pt x="5850230" y="2997905"/>
                  <a:pt x="5844372" y="3000049"/>
                  <a:pt x="5838085" y="2999834"/>
                </a:cubicBezTo>
                <a:close/>
                <a:moveTo>
                  <a:pt x="1185205" y="2999909"/>
                </a:moveTo>
                <a:cubicBezTo>
                  <a:pt x="1174990" y="2999337"/>
                  <a:pt x="1164560" y="2993622"/>
                  <a:pt x="1154273" y="2982764"/>
                </a:cubicBezTo>
                <a:cubicBezTo>
                  <a:pt x="1132556" y="2959332"/>
                  <a:pt x="1133127" y="2946188"/>
                  <a:pt x="1158273" y="2922756"/>
                </a:cubicBezTo>
                <a:cubicBezTo>
                  <a:pt x="1182276" y="2899896"/>
                  <a:pt x="1189706" y="2899325"/>
                  <a:pt x="1211994" y="2915898"/>
                </a:cubicBezTo>
                <a:cubicBezTo>
                  <a:pt x="1234854" y="2932472"/>
                  <a:pt x="1235997" y="2965619"/>
                  <a:pt x="1214852" y="2986193"/>
                </a:cubicBezTo>
                <a:cubicBezTo>
                  <a:pt x="1205422" y="2995908"/>
                  <a:pt x="1195421" y="3000480"/>
                  <a:pt x="1185205" y="2999909"/>
                </a:cubicBezTo>
                <a:close/>
                <a:moveTo>
                  <a:pt x="7958792" y="2999909"/>
                </a:moveTo>
                <a:cubicBezTo>
                  <a:pt x="7948576" y="3000480"/>
                  <a:pt x="7938575" y="2995908"/>
                  <a:pt x="7929145" y="2986193"/>
                </a:cubicBezTo>
                <a:cubicBezTo>
                  <a:pt x="7908000" y="2965619"/>
                  <a:pt x="7909143" y="2932472"/>
                  <a:pt x="7932003" y="2915898"/>
                </a:cubicBezTo>
                <a:cubicBezTo>
                  <a:pt x="7954291" y="2899325"/>
                  <a:pt x="7961721" y="2899896"/>
                  <a:pt x="7985724" y="2922756"/>
                </a:cubicBezTo>
                <a:cubicBezTo>
                  <a:pt x="8010870" y="2946188"/>
                  <a:pt x="8011441" y="2959332"/>
                  <a:pt x="7989724" y="2982764"/>
                </a:cubicBezTo>
                <a:cubicBezTo>
                  <a:pt x="7979437" y="2993622"/>
                  <a:pt x="7969007" y="2999337"/>
                  <a:pt x="7958792" y="2999909"/>
                </a:cubicBezTo>
                <a:close/>
                <a:moveTo>
                  <a:pt x="3833858" y="3000474"/>
                </a:moveTo>
                <a:cubicBezTo>
                  <a:pt x="3831001" y="3000474"/>
                  <a:pt x="3819571" y="2995331"/>
                  <a:pt x="3809855" y="2989044"/>
                </a:cubicBezTo>
                <a:cubicBezTo>
                  <a:pt x="3793853" y="2979329"/>
                  <a:pt x="3790995" y="2974757"/>
                  <a:pt x="3790995" y="2955326"/>
                </a:cubicBezTo>
                <a:cubicBezTo>
                  <a:pt x="3790995" y="2919321"/>
                  <a:pt x="3824143" y="2898747"/>
                  <a:pt x="3855575" y="2915321"/>
                </a:cubicBezTo>
                <a:cubicBezTo>
                  <a:pt x="3873292" y="2924465"/>
                  <a:pt x="3876721" y="2931323"/>
                  <a:pt x="3876721" y="2956469"/>
                </a:cubicBezTo>
                <a:cubicBezTo>
                  <a:pt x="3876721" y="2974185"/>
                  <a:pt x="3873863" y="2979329"/>
                  <a:pt x="3858433" y="2989044"/>
                </a:cubicBezTo>
                <a:cubicBezTo>
                  <a:pt x="3848146" y="2995331"/>
                  <a:pt x="3837287" y="3000474"/>
                  <a:pt x="3833858" y="3000474"/>
                </a:cubicBezTo>
                <a:close/>
                <a:moveTo>
                  <a:pt x="5310139" y="3000474"/>
                </a:moveTo>
                <a:cubicBezTo>
                  <a:pt x="5306710" y="3000474"/>
                  <a:pt x="5295851" y="2995331"/>
                  <a:pt x="5285564" y="2989044"/>
                </a:cubicBezTo>
                <a:cubicBezTo>
                  <a:pt x="5270134" y="2979329"/>
                  <a:pt x="5267276" y="2974185"/>
                  <a:pt x="5267276" y="2956469"/>
                </a:cubicBezTo>
                <a:cubicBezTo>
                  <a:pt x="5267276" y="2931323"/>
                  <a:pt x="5270705" y="2924465"/>
                  <a:pt x="5288422" y="2915321"/>
                </a:cubicBezTo>
                <a:cubicBezTo>
                  <a:pt x="5319854" y="2898747"/>
                  <a:pt x="5353002" y="2919321"/>
                  <a:pt x="5353002" y="2955326"/>
                </a:cubicBezTo>
                <a:cubicBezTo>
                  <a:pt x="5353002" y="2974757"/>
                  <a:pt x="5350144" y="2979329"/>
                  <a:pt x="5334142" y="2989044"/>
                </a:cubicBezTo>
                <a:cubicBezTo>
                  <a:pt x="5324426" y="2995331"/>
                  <a:pt x="5312996" y="3000474"/>
                  <a:pt x="5310139" y="3000474"/>
                </a:cubicBezTo>
                <a:close/>
                <a:moveTo>
                  <a:pt x="4099186" y="3091664"/>
                </a:moveTo>
                <a:cubicBezTo>
                  <a:pt x="4091757" y="3091664"/>
                  <a:pt x="4087756" y="3088807"/>
                  <a:pt x="4089471" y="3084806"/>
                </a:cubicBezTo>
                <a:cubicBezTo>
                  <a:pt x="4090614" y="3080806"/>
                  <a:pt x="4095186" y="3077377"/>
                  <a:pt x="4099186" y="3077377"/>
                </a:cubicBezTo>
                <a:cubicBezTo>
                  <a:pt x="4103187" y="3077377"/>
                  <a:pt x="4107759" y="3080806"/>
                  <a:pt x="4109473" y="3084806"/>
                </a:cubicBezTo>
                <a:cubicBezTo>
                  <a:pt x="4110616" y="3088807"/>
                  <a:pt x="4106616" y="3091664"/>
                  <a:pt x="4099186" y="3091664"/>
                </a:cubicBezTo>
                <a:close/>
                <a:moveTo>
                  <a:pt x="5044811" y="3091664"/>
                </a:moveTo>
                <a:cubicBezTo>
                  <a:pt x="5037381" y="3091664"/>
                  <a:pt x="5033381" y="3088807"/>
                  <a:pt x="5034524" y="3084806"/>
                </a:cubicBezTo>
                <a:cubicBezTo>
                  <a:pt x="5036238" y="3080806"/>
                  <a:pt x="5040810" y="3077377"/>
                  <a:pt x="5044811" y="3077377"/>
                </a:cubicBezTo>
                <a:cubicBezTo>
                  <a:pt x="5048811" y="3077377"/>
                  <a:pt x="5053383" y="3080806"/>
                  <a:pt x="5054526" y="3084806"/>
                </a:cubicBezTo>
                <a:cubicBezTo>
                  <a:pt x="5056241" y="3088807"/>
                  <a:pt x="5052240" y="3091664"/>
                  <a:pt x="5044811" y="3091664"/>
                </a:cubicBezTo>
                <a:close/>
                <a:moveTo>
                  <a:pt x="2382685" y="3093521"/>
                </a:moveTo>
                <a:cubicBezTo>
                  <a:pt x="2379971" y="3095665"/>
                  <a:pt x="2376542" y="3095950"/>
                  <a:pt x="2373684" y="3093379"/>
                </a:cubicBezTo>
                <a:cubicBezTo>
                  <a:pt x="2366826" y="3086521"/>
                  <a:pt x="2370255" y="3074519"/>
                  <a:pt x="2378827" y="3074519"/>
                </a:cubicBezTo>
                <a:cubicBezTo>
                  <a:pt x="2383399" y="3074519"/>
                  <a:pt x="2387400" y="3077948"/>
                  <a:pt x="2387400" y="3082520"/>
                </a:cubicBezTo>
                <a:cubicBezTo>
                  <a:pt x="2387400" y="3087378"/>
                  <a:pt x="2385400" y="3091378"/>
                  <a:pt x="2382685" y="3093521"/>
                </a:cubicBezTo>
                <a:close/>
                <a:moveTo>
                  <a:pt x="6761312" y="3093521"/>
                </a:moveTo>
                <a:cubicBezTo>
                  <a:pt x="6758597" y="3091378"/>
                  <a:pt x="6756597" y="3087378"/>
                  <a:pt x="6756597" y="3082520"/>
                </a:cubicBezTo>
                <a:cubicBezTo>
                  <a:pt x="6756597" y="3077948"/>
                  <a:pt x="6760598" y="3074519"/>
                  <a:pt x="6765170" y="3074519"/>
                </a:cubicBezTo>
                <a:cubicBezTo>
                  <a:pt x="6773742" y="3074519"/>
                  <a:pt x="6777171" y="3086521"/>
                  <a:pt x="6770313" y="3093379"/>
                </a:cubicBezTo>
                <a:cubicBezTo>
                  <a:pt x="6767455" y="3095950"/>
                  <a:pt x="6764026" y="3095665"/>
                  <a:pt x="6761312" y="3093521"/>
                </a:cubicBezTo>
                <a:close/>
                <a:moveTo>
                  <a:pt x="0" y="3094807"/>
                </a:moveTo>
                <a:lnTo>
                  <a:pt x="0" y="3078411"/>
                </a:lnTo>
                <a:lnTo>
                  <a:pt x="2923" y="3078803"/>
                </a:lnTo>
                <a:cubicBezTo>
                  <a:pt x="6642" y="3081803"/>
                  <a:pt x="8353" y="3086518"/>
                  <a:pt x="5774" y="3091090"/>
                </a:cubicBezTo>
                <a:close/>
                <a:moveTo>
                  <a:pt x="9143999" y="3094808"/>
                </a:moveTo>
                <a:lnTo>
                  <a:pt x="9138223" y="3091090"/>
                </a:lnTo>
                <a:cubicBezTo>
                  <a:pt x="9135644" y="3086518"/>
                  <a:pt x="9137355" y="3081803"/>
                  <a:pt x="9141073" y="3078803"/>
                </a:cubicBezTo>
                <a:lnTo>
                  <a:pt x="9143999" y="3078410"/>
                </a:lnTo>
                <a:close/>
                <a:moveTo>
                  <a:pt x="3175320" y="3095734"/>
                </a:moveTo>
                <a:cubicBezTo>
                  <a:pt x="3170533" y="3097663"/>
                  <a:pt x="3165104" y="3097377"/>
                  <a:pt x="3161675" y="3093948"/>
                </a:cubicBezTo>
                <a:cubicBezTo>
                  <a:pt x="3152531" y="3084804"/>
                  <a:pt x="3158246" y="3074517"/>
                  <a:pt x="3172534" y="3074517"/>
                </a:cubicBezTo>
                <a:cubicBezTo>
                  <a:pt x="3183392" y="3074517"/>
                  <a:pt x="3186821" y="3077375"/>
                  <a:pt x="3185107" y="3084233"/>
                </a:cubicBezTo>
                <a:cubicBezTo>
                  <a:pt x="3184250" y="3089662"/>
                  <a:pt x="3180106" y="3093805"/>
                  <a:pt x="3175320" y="3095734"/>
                </a:cubicBezTo>
                <a:close/>
                <a:moveTo>
                  <a:pt x="5968677" y="3095734"/>
                </a:moveTo>
                <a:cubicBezTo>
                  <a:pt x="5963891" y="3093805"/>
                  <a:pt x="5959747" y="3089662"/>
                  <a:pt x="5958890" y="3084233"/>
                </a:cubicBezTo>
                <a:cubicBezTo>
                  <a:pt x="5957176" y="3077375"/>
                  <a:pt x="5960605" y="3074517"/>
                  <a:pt x="5971463" y="3074517"/>
                </a:cubicBezTo>
                <a:cubicBezTo>
                  <a:pt x="5985751" y="3074517"/>
                  <a:pt x="5991466" y="3084804"/>
                  <a:pt x="5982322" y="3093948"/>
                </a:cubicBezTo>
                <a:cubicBezTo>
                  <a:pt x="5978893" y="3097377"/>
                  <a:pt x="5973464" y="3097663"/>
                  <a:pt x="5968677" y="3095734"/>
                </a:cubicBezTo>
                <a:close/>
                <a:moveTo>
                  <a:pt x="1456389" y="3096733"/>
                </a:moveTo>
                <a:cubicBezTo>
                  <a:pt x="1452603" y="3098234"/>
                  <a:pt x="1447888" y="3097376"/>
                  <a:pt x="1444173" y="3093376"/>
                </a:cubicBezTo>
                <a:cubicBezTo>
                  <a:pt x="1436172" y="3085947"/>
                  <a:pt x="1440744" y="3074517"/>
                  <a:pt x="1451603" y="3074517"/>
                </a:cubicBezTo>
                <a:cubicBezTo>
                  <a:pt x="1459032" y="3074517"/>
                  <a:pt x="1463033" y="3078517"/>
                  <a:pt x="1463033" y="3085947"/>
                </a:cubicBezTo>
                <a:cubicBezTo>
                  <a:pt x="1463033" y="3091376"/>
                  <a:pt x="1460176" y="3095233"/>
                  <a:pt x="1456389" y="3096733"/>
                </a:cubicBezTo>
                <a:close/>
                <a:moveTo>
                  <a:pt x="7687608" y="3096733"/>
                </a:moveTo>
                <a:cubicBezTo>
                  <a:pt x="7683821" y="3095233"/>
                  <a:pt x="7680964" y="3091376"/>
                  <a:pt x="7680964" y="3085947"/>
                </a:cubicBezTo>
                <a:cubicBezTo>
                  <a:pt x="7680964" y="3078517"/>
                  <a:pt x="7684965" y="3074517"/>
                  <a:pt x="7692394" y="3074517"/>
                </a:cubicBezTo>
                <a:cubicBezTo>
                  <a:pt x="7703253" y="3074517"/>
                  <a:pt x="7707825" y="3085947"/>
                  <a:pt x="7699824" y="3093376"/>
                </a:cubicBezTo>
                <a:cubicBezTo>
                  <a:pt x="7696109" y="3097376"/>
                  <a:pt x="7691394" y="3098234"/>
                  <a:pt x="7687608" y="3096733"/>
                </a:cubicBezTo>
                <a:close/>
                <a:moveTo>
                  <a:pt x="2239519" y="3096806"/>
                </a:moveTo>
                <a:cubicBezTo>
                  <a:pt x="2235590" y="3095663"/>
                  <a:pt x="2233304" y="3091948"/>
                  <a:pt x="2233304" y="3085947"/>
                </a:cubicBezTo>
                <a:cubicBezTo>
                  <a:pt x="2233304" y="3078518"/>
                  <a:pt x="2237304" y="3074517"/>
                  <a:pt x="2244162" y="3074517"/>
                </a:cubicBezTo>
                <a:cubicBezTo>
                  <a:pt x="2258450" y="3074517"/>
                  <a:pt x="2265879" y="3085947"/>
                  <a:pt x="2255592" y="3092234"/>
                </a:cubicBezTo>
                <a:cubicBezTo>
                  <a:pt x="2249020" y="3096520"/>
                  <a:pt x="2243448" y="3097949"/>
                  <a:pt x="2239519" y="3096806"/>
                </a:cubicBezTo>
                <a:close/>
                <a:moveTo>
                  <a:pt x="6904478" y="3096806"/>
                </a:moveTo>
                <a:cubicBezTo>
                  <a:pt x="6900549" y="3097949"/>
                  <a:pt x="6894977" y="3096520"/>
                  <a:pt x="6888405" y="3092234"/>
                </a:cubicBezTo>
                <a:cubicBezTo>
                  <a:pt x="6878118" y="3085947"/>
                  <a:pt x="6885547" y="3074517"/>
                  <a:pt x="6899835" y="3074517"/>
                </a:cubicBezTo>
                <a:cubicBezTo>
                  <a:pt x="6906693" y="3074517"/>
                  <a:pt x="6910693" y="3078518"/>
                  <a:pt x="6910693" y="3085947"/>
                </a:cubicBezTo>
                <a:cubicBezTo>
                  <a:pt x="6910693" y="3091948"/>
                  <a:pt x="6908407" y="3095663"/>
                  <a:pt x="6904478" y="3096806"/>
                </a:cubicBezTo>
                <a:close/>
                <a:moveTo>
                  <a:pt x="255279" y="3097163"/>
                </a:moveTo>
                <a:cubicBezTo>
                  <a:pt x="250925" y="3096377"/>
                  <a:pt x="247785" y="3092519"/>
                  <a:pt x="247785" y="3085947"/>
                </a:cubicBezTo>
                <a:cubicBezTo>
                  <a:pt x="247785" y="3078518"/>
                  <a:pt x="251781" y="3074517"/>
                  <a:pt x="258064" y="3074517"/>
                </a:cubicBezTo>
                <a:cubicBezTo>
                  <a:pt x="272910" y="3074517"/>
                  <a:pt x="277477" y="3080804"/>
                  <a:pt x="270054" y="3089948"/>
                </a:cubicBezTo>
                <a:cubicBezTo>
                  <a:pt x="265201" y="3095663"/>
                  <a:pt x="259633" y="3097949"/>
                  <a:pt x="255279" y="3097163"/>
                </a:cubicBezTo>
                <a:close/>
                <a:moveTo>
                  <a:pt x="8888718" y="3097163"/>
                </a:moveTo>
                <a:cubicBezTo>
                  <a:pt x="8884364" y="3097949"/>
                  <a:pt x="8878796" y="3095663"/>
                  <a:pt x="8873943" y="3089948"/>
                </a:cubicBezTo>
                <a:cubicBezTo>
                  <a:pt x="8866520" y="3080804"/>
                  <a:pt x="8871087" y="3074517"/>
                  <a:pt x="8885933" y="3074517"/>
                </a:cubicBezTo>
                <a:cubicBezTo>
                  <a:pt x="8892216" y="3074517"/>
                  <a:pt x="8896212" y="3078518"/>
                  <a:pt x="8896212" y="3085947"/>
                </a:cubicBezTo>
                <a:cubicBezTo>
                  <a:pt x="8896212" y="3092519"/>
                  <a:pt x="8893072" y="3096377"/>
                  <a:pt x="8888718" y="3097163"/>
                </a:cubicBezTo>
                <a:close/>
                <a:moveTo>
                  <a:pt x="2512919" y="3097375"/>
                </a:moveTo>
                <a:cubicBezTo>
                  <a:pt x="2510062" y="3097375"/>
                  <a:pt x="2506061" y="3094518"/>
                  <a:pt x="2503775" y="3091089"/>
                </a:cubicBezTo>
                <a:cubicBezTo>
                  <a:pt x="2498060" y="3081373"/>
                  <a:pt x="2511205" y="3070515"/>
                  <a:pt x="2519206" y="3078516"/>
                </a:cubicBezTo>
                <a:cubicBezTo>
                  <a:pt x="2526064" y="3085374"/>
                  <a:pt x="2521492" y="3097375"/>
                  <a:pt x="2512919" y="3097375"/>
                </a:cubicBezTo>
                <a:close/>
                <a:moveTo>
                  <a:pt x="6631078" y="3097375"/>
                </a:moveTo>
                <a:cubicBezTo>
                  <a:pt x="6622505" y="3097375"/>
                  <a:pt x="6617933" y="3085374"/>
                  <a:pt x="6624791" y="3078516"/>
                </a:cubicBezTo>
                <a:cubicBezTo>
                  <a:pt x="6632792" y="3070515"/>
                  <a:pt x="6645937" y="3081373"/>
                  <a:pt x="6640222" y="3091089"/>
                </a:cubicBezTo>
                <a:cubicBezTo>
                  <a:pt x="6637936" y="3094518"/>
                  <a:pt x="6633935" y="3097375"/>
                  <a:pt x="6631078" y="3097375"/>
                </a:cubicBezTo>
                <a:close/>
                <a:moveTo>
                  <a:pt x="3301483" y="3100160"/>
                </a:moveTo>
                <a:cubicBezTo>
                  <a:pt x="3299340" y="3099517"/>
                  <a:pt x="3297482" y="3097088"/>
                  <a:pt x="3295196" y="3092802"/>
                </a:cubicBezTo>
                <a:cubicBezTo>
                  <a:pt x="3288338" y="3080229"/>
                  <a:pt x="3291767" y="3074514"/>
                  <a:pt x="3307198" y="3074514"/>
                </a:cubicBezTo>
                <a:cubicBezTo>
                  <a:pt x="3319199" y="3074514"/>
                  <a:pt x="3320914" y="3087659"/>
                  <a:pt x="3309484" y="3096803"/>
                </a:cubicBezTo>
                <a:cubicBezTo>
                  <a:pt x="3306055" y="3099660"/>
                  <a:pt x="3303626" y="3100803"/>
                  <a:pt x="3301483" y="3100160"/>
                </a:cubicBezTo>
                <a:close/>
                <a:moveTo>
                  <a:pt x="5842514" y="3100160"/>
                </a:moveTo>
                <a:cubicBezTo>
                  <a:pt x="5840371" y="3100803"/>
                  <a:pt x="5837942" y="3099660"/>
                  <a:pt x="5834513" y="3096803"/>
                </a:cubicBezTo>
                <a:cubicBezTo>
                  <a:pt x="5823083" y="3087659"/>
                  <a:pt x="5824798" y="3074514"/>
                  <a:pt x="5836799" y="3074514"/>
                </a:cubicBezTo>
                <a:cubicBezTo>
                  <a:pt x="5852230" y="3074514"/>
                  <a:pt x="5855659" y="3080229"/>
                  <a:pt x="5848801" y="3092802"/>
                </a:cubicBezTo>
                <a:cubicBezTo>
                  <a:pt x="5846515" y="3097088"/>
                  <a:pt x="5844657" y="3099517"/>
                  <a:pt x="5842514" y="3100160"/>
                </a:cubicBezTo>
                <a:close/>
                <a:moveTo>
                  <a:pt x="3446864" y="3102373"/>
                </a:moveTo>
                <a:cubicBezTo>
                  <a:pt x="3442149" y="3105802"/>
                  <a:pt x="3435577" y="3105945"/>
                  <a:pt x="3429290" y="3101373"/>
                </a:cubicBezTo>
                <a:cubicBezTo>
                  <a:pt x="3414431" y="3090514"/>
                  <a:pt x="3419574" y="3071655"/>
                  <a:pt x="3437291" y="3071655"/>
                </a:cubicBezTo>
                <a:cubicBezTo>
                  <a:pt x="3447578" y="3071655"/>
                  <a:pt x="3452150" y="3075084"/>
                  <a:pt x="3453293" y="3083656"/>
                </a:cubicBezTo>
                <a:cubicBezTo>
                  <a:pt x="3454436" y="3092228"/>
                  <a:pt x="3451579" y="3098944"/>
                  <a:pt x="3446864" y="3102373"/>
                </a:cubicBezTo>
                <a:close/>
                <a:moveTo>
                  <a:pt x="5697133" y="3102373"/>
                </a:moveTo>
                <a:cubicBezTo>
                  <a:pt x="5692418" y="3098944"/>
                  <a:pt x="5689561" y="3092228"/>
                  <a:pt x="5690704" y="3083656"/>
                </a:cubicBezTo>
                <a:cubicBezTo>
                  <a:pt x="5691847" y="3075084"/>
                  <a:pt x="5696419" y="3071655"/>
                  <a:pt x="5706706" y="3071655"/>
                </a:cubicBezTo>
                <a:cubicBezTo>
                  <a:pt x="5724423" y="3071655"/>
                  <a:pt x="5729566" y="3090514"/>
                  <a:pt x="5714707" y="3101373"/>
                </a:cubicBezTo>
                <a:cubicBezTo>
                  <a:pt x="5708420" y="3105945"/>
                  <a:pt x="5701848" y="3105802"/>
                  <a:pt x="5697133" y="3102373"/>
                </a:cubicBezTo>
                <a:close/>
                <a:moveTo>
                  <a:pt x="3969523" y="3102592"/>
                </a:moveTo>
                <a:cubicBezTo>
                  <a:pt x="3964093" y="3103521"/>
                  <a:pt x="3958235" y="3102521"/>
                  <a:pt x="3954806" y="3099092"/>
                </a:cubicBezTo>
                <a:cubicBezTo>
                  <a:pt x="3943376" y="3088233"/>
                  <a:pt x="3955378" y="3068802"/>
                  <a:pt x="3973666" y="3068802"/>
                </a:cubicBezTo>
                <a:cubicBezTo>
                  <a:pt x="3980524" y="3068802"/>
                  <a:pt x="3985096" y="3084804"/>
                  <a:pt x="3981667" y="3094520"/>
                </a:cubicBezTo>
                <a:cubicBezTo>
                  <a:pt x="3979953" y="3098806"/>
                  <a:pt x="3974952" y="3101663"/>
                  <a:pt x="3969523" y="3102592"/>
                </a:cubicBezTo>
                <a:close/>
                <a:moveTo>
                  <a:pt x="5174474" y="3102592"/>
                </a:moveTo>
                <a:cubicBezTo>
                  <a:pt x="5169045" y="3101663"/>
                  <a:pt x="5164044" y="3098806"/>
                  <a:pt x="5162330" y="3094520"/>
                </a:cubicBezTo>
                <a:cubicBezTo>
                  <a:pt x="5158901" y="3084804"/>
                  <a:pt x="5163473" y="3068802"/>
                  <a:pt x="5170331" y="3068802"/>
                </a:cubicBezTo>
                <a:cubicBezTo>
                  <a:pt x="5188619" y="3068802"/>
                  <a:pt x="5200621" y="3088233"/>
                  <a:pt x="5189191" y="3099092"/>
                </a:cubicBezTo>
                <a:cubicBezTo>
                  <a:pt x="5185762" y="3102521"/>
                  <a:pt x="5179904" y="3103521"/>
                  <a:pt x="5174474" y="3102592"/>
                </a:cubicBezTo>
                <a:close/>
                <a:moveTo>
                  <a:pt x="2908846" y="3102660"/>
                </a:moveTo>
                <a:cubicBezTo>
                  <a:pt x="2904060" y="3102232"/>
                  <a:pt x="2898916" y="3098517"/>
                  <a:pt x="2895201" y="3091659"/>
                </a:cubicBezTo>
                <a:cubicBezTo>
                  <a:pt x="2890629" y="3083086"/>
                  <a:pt x="2891772" y="3079657"/>
                  <a:pt x="2900345" y="3075085"/>
                </a:cubicBezTo>
                <a:cubicBezTo>
                  <a:pt x="2913489" y="3067656"/>
                  <a:pt x="2926062" y="3079657"/>
                  <a:pt x="2920347" y="3093945"/>
                </a:cubicBezTo>
                <a:cubicBezTo>
                  <a:pt x="2918061" y="3100231"/>
                  <a:pt x="2913632" y="3103089"/>
                  <a:pt x="2908846" y="3102660"/>
                </a:cubicBezTo>
                <a:close/>
                <a:moveTo>
                  <a:pt x="6235151" y="3102660"/>
                </a:moveTo>
                <a:cubicBezTo>
                  <a:pt x="6230365" y="3103089"/>
                  <a:pt x="6225936" y="3100231"/>
                  <a:pt x="6223650" y="3093945"/>
                </a:cubicBezTo>
                <a:cubicBezTo>
                  <a:pt x="6217935" y="3079657"/>
                  <a:pt x="6230508" y="3067656"/>
                  <a:pt x="6243652" y="3075085"/>
                </a:cubicBezTo>
                <a:cubicBezTo>
                  <a:pt x="6252225" y="3079657"/>
                  <a:pt x="6253368" y="3083086"/>
                  <a:pt x="6248796" y="3091659"/>
                </a:cubicBezTo>
                <a:cubicBezTo>
                  <a:pt x="6245081" y="3098517"/>
                  <a:pt x="6239937" y="3102232"/>
                  <a:pt x="6235151" y="3102660"/>
                </a:cubicBezTo>
                <a:close/>
                <a:moveTo>
                  <a:pt x="1317006" y="3108092"/>
                </a:moveTo>
                <a:cubicBezTo>
                  <a:pt x="1311791" y="3108092"/>
                  <a:pt x="1307219" y="3104520"/>
                  <a:pt x="1303218" y="3097377"/>
                </a:cubicBezTo>
                <a:cubicBezTo>
                  <a:pt x="1298646" y="3089376"/>
                  <a:pt x="1299218" y="3083089"/>
                  <a:pt x="1304361" y="3074517"/>
                </a:cubicBezTo>
                <a:cubicBezTo>
                  <a:pt x="1313505" y="3060229"/>
                  <a:pt x="1321506" y="3060229"/>
                  <a:pt x="1334651" y="3074517"/>
                </a:cubicBezTo>
                <a:cubicBezTo>
                  <a:pt x="1344366" y="3085375"/>
                  <a:pt x="1344366" y="3086518"/>
                  <a:pt x="1334651" y="3097377"/>
                </a:cubicBezTo>
                <a:cubicBezTo>
                  <a:pt x="1328079" y="3104520"/>
                  <a:pt x="1322221" y="3108092"/>
                  <a:pt x="1317006" y="3108092"/>
                </a:cubicBezTo>
                <a:close/>
                <a:moveTo>
                  <a:pt x="7826991" y="3108092"/>
                </a:moveTo>
                <a:cubicBezTo>
                  <a:pt x="7821776" y="3108092"/>
                  <a:pt x="7815918" y="3104520"/>
                  <a:pt x="7809346" y="3097377"/>
                </a:cubicBezTo>
                <a:cubicBezTo>
                  <a:pt x="7799631" y="3086518"/>
                  <a:pt x="7799631" y="3085375"/>
                  <a:pt x="7809346" y="3074517"/>
                </a:cubicBezTo>
                <a:cubicBezTo>
                  <a:pt x="7822491" y="3060229"/>
                  <a:pt x="7830492" y="3060229"/>
                  <a:pt x="7839636" y="3074517"/>
                </a:cubicBezTo>
                <a:cubicBezTo>
                  <a:pt x="7844779" y="3083089"/>
                  <a:pt x="7845351" y="3089376"/>
                  <a:pt x="7840779" y="3097377"/>
                </a:cubicBezTo>
                <a:cubicBezTo>
                  <a:pt x="7836778" y="3104520"/>
                  <a:pt x="7832206" y="3108092"/>
                  <a:pt x="7826991" y="3108092"/>
                </a:cubicBezTo>
                <a:close/>
                <a:moveTo>
                  <a:pt x="3701833" y="3108378"/>
                </a:moveTo>
                <a:cubicBezTo>
                  <a:pt x="3697190" y="3108092"/>
                  <a:pt x="3692618" y="3105377"/>
                  <a:pt x="3688331" y="3100234"/>
                </a:cubicBezTo>
                <a:cubicBezTo>
                  <a:pt x="3673472" y="3082517"/>
                  <a:pt x="3695761" y="3053371"/>
                  <a:pt x="3713477" y="3068230"/>
                </a:cubicBezTo>
                <a:cubicBezTo>
                  <a:pt x="3724336" y="3077374"/>
                  <a:pt x="3725479" y="3092233"/>
                  <a:pt x="3715763" y="3101948"/>
                </a:cubicBezTo>
                <a:cubicBezTo>
                  <a:pt x="3711191" y="3106520"/>
                  <a:pt x="3706477" y="3108663"/>
                  <a:pt x="3701833" y="3108378"/>
                </a:cubicBezTo>
                <a:close/>
                <a:moveTo>
                  <a:pt x="5442164" y="3108378"/>
                </a:moveTo>
                <a:cubicBezTo>
                  <a:pt x="5437520" y="3108663"/>
                  <a:pt x="5432806" y="3106520"/>
                  <a:pt x="5428234" y="3101948"/>
                </a:cubicBezTo>
                <a:cubicBezTo>
                  <a:pt x="5418518" y="3092233"/>
                  <a:pt x="5419661" y="3077374"/>
                  <a:pt x="5430520" y="3068230"/>
                </a:cubicBezTo>
                <a:cubicBezTo>
                  <a:pt x="5448236" y="3053371"/>
                  <a:pt x="5470525" y="3082517"/>
                  <a:pt x="5455666" y="3100234"/>
                </a:cubicBezTo>
                <a:cubicBezTo>
                  <a:pt x="5451379" y="3105377"/>
                  <a:pt x="5446807" y="3108092"/>
                  <a:pt x="5442164" y="3108378"/>
                </a:cubicBezTo>
                <a:close/>
                <a:moveTo>
                  <a:pt x="395106" y="3108518"/>
                </a:moveTo>
                <a:cubicBezTo>
                  <a:pt x="390388" y="3109232"/>
                  <a:pt x="385239" y="3107089"/>
                  <a:pt x="380092" y="3101946"/>
                </a:cubicBezTo>
                <a:cubicBezTo>
                  <a:pt x="362361" y="3084229"/>
                  <a:pt x="380664" y="3056797"/>
                  <a:pt x="401256" y="3069942"/>
                </a:cubicBezTo>
                <a:cubicBezTo>
                  <a:pt x="414980" y="3078514"/>
                  <a:pt x="415553" y="3081943"/>
                  <a:pt x="407546" y="3097945"/>
                </a:cubicBezTo>
                <a:cubicBezTo>
                  <a:pt x="404115" y="3104231"/>
                  <a:pt x="399825" y="3107803"/>
                  <a:pt x="395106" y="3108518"/>
                </a:cubicBezTo>
                <a:close/>
                <a:moveTo>
                  <a:pt x="8748891" y="3108518"/>
                </a:moveTo>
                <a:cubicBezTo>
                  <a:pt x="8744172" y="3107803"/>
                  <a:pt x="8739882" y="3104231"/>
                  <a:pt x="8736451" y="3097945"/>
                </a:cubicBezTo>
                <a:cubicBezTo>
                  <a:pt x="8728444" y="3081943"/>
                  <a:pt x="8729017" y="3078514"/>
                  <a:pt x="8742741" y="3069942"/>
                </a:cubicBezTo>
                <a:cubicBezTo>
                  <a:pt x="8763333" y="3056797"/>
                  <a:pt x="8781636" y="3084229"/>
                  <a:pt x="8763905" y="3101946"/>
                </a:cubicBezTo>
                <a:cubicBezTo>
                  <a:pt x="8758758" y="3107089"/>
                  <a:pt x="8753609" y="3109232"/>
                  <a:pt x="8748891" y="3108518"/>
                </a:cubicBezTo>
                <a:close/>
                <a:moveTo>
                  <a:pt x="1980404" y="3108523"/>
                </a:moveTo>
                <a:cubicBezTo>
                  <a:pt x="1973403" y="3109094"/>
                  <a:pt x="1966545" y="3107951"/>
                  <a:pt x="1963402" y="3104808"/>
                </a:cubicBezTo>
                <a:cubicBezTo>
                  <a:pt x="1954258" y="3096236"/>
                  <a:pt x="1959973" y="3068804"/>
                  <a:pt x="1971403" y="3063089"/>
                </a:cubicBezTo>
                <a:cubicBezTo>
                  <a:pt x="1993120" y="3051087"/>
                  <a:pt x="2015980" y="3084234"/>
                  <a:pt x="1998263" y="3101951"/>
                </a:cubicBezTo>
                <a:cubicBezTo>
                  <a:pt x="1994549" y="3105665"/>
                  <a:pt x="1987405" y="3107951"/>
                  <a:pt x="1980404" y="3108523"/>
                </a:cubicBezTo>
                <a:close/>
                <a:moveTo>
                  <a:pt x="7163593" y="3108523"/>
                </a:moveTo>
                <a:cubicBezTo>
                  <a:pt x="7156592" y="3107951"/>
                  <a:pt x="7149448" y="3105665"/>
                  <a:pt x="7145734" y="3101951"/>
                </a:cubicBezTo>
                <a:cubicBezTo>
                  <a:pt x="7128017" y="3084234"/>
                  <a:pt x="7150877" y="3051087"/>
                  <a:pt x="7172594" y="3063089"/>
                </a:cubicBezTo>
                <a:cubicBezTo>
                  <a:pt x="7184024" y="3068804"/>
                  <a:pt x="7189739" y="3096236"/>
                  <a:pt x="7180595" y="3104808"/>
                </a:cubicBezTo>
                <a:cubicBezTo>
                  <a:pt x="7177452" y="3107951"/>
                  <a:pt x="7170594" y="3109094"/>
                  <a:pt x="7163593" y="3108523"/>
                </a:cubicBezTo>
                <a:close/>
                <a:moveTo>
                  <a:pt x="1848169" y="3108806"/>
                </a:moveTo>
                <a:cubicBezTo>
                  <a:pt x="1843597" y="3108806"/>
                  <a:pt x="1836168" y="3103091"/>
                  <a:pt x="1831596" y="3096233"/>
                </a:cubicBezTo>
                <a:cubicBezTo>
                  <a:pt x="1823595" y="3084803"/>
                  <a:pt x="1823595" y="3082517"/>
                  <a:pt x="1832167" y="3073373"/>
                </a:cubicBezTo>
                <a:cubicBezTo>
                  <a:pt x="1837311" y="3067658"/>
                  <a:pt x="1844169" y="3063086"/>
                  <a:pt x="1848169" y="3063086"/>
                </a:cubicBezTo>
                <a:cubicBezTo>
                  <a:pt x="1852170" y="3063086"/>
                  <a:pt x="1859028" y="3067658"/>
                  <a:pt x="1864171" y="3073373"/>
                </a:cubicBezTo>
                <a:cubicBezTo>
                  <a:pt x="1872744" y="3082517"/>
                  <a:pt x="1872744" y="3084803"/>
                  <a:pt x="1864743" y="3096233"/>
                </a:cubicBezTo>
                <a:cubicBezTo>
                  <a:pt x="1860171" y="3103091"/>
                  <a:pt x="1852741" y="3108806"/>
                  <a:pt x="1848169" y="3108806"/>
                </a:cubicBezTo>
                <a:close/>
                <a:moveTo>
                  <a:pt x="7295828" y="3108806"/>
                </a:moveTo>
                <a:cubicBezTo>
                  <a:pt x="7291256" y="3108806"/>
                  <a:pt x="7283826" y="3103091"/>
                  <a:pt x="7279254" y="3096233"/>
                </a:cubicBezTo>
                <a:cubicBezTo>
                  <a:pt x="7271253" y="3084803"/>
                  <a:pt x="7271253" y="3082517"/>
                  <a:pt x="7279826" y="3073373"/>
                </a:cubicBezTo>
                <a:cubicBezTo>
                  <a:pt x="7284969" y="3067658"/>
                  <a:pt x="7291827" y="3063086"/>
                  <a:pt x="7295828" y="3063086"/>
                </a:cubicBezTo>
                <a:cubicBezTo>
                  <a:pt x="7299828" y="3063086"/>
                  <a:pt x="7306686" y="3067658"/>
                  <a:pt x="7311830" y="3073373"/>
                </a:cubicBezTo>
                <a:cubicBezTo>
                  <a:pt x="7320402" y="3082517"/>
                  <a:pt x="7320402" y="3084803"/>
                  <a:pt x="7312401" y="3096233"/>
                </a:cubicBezTo>
                <a:cubicBezTo>
                  <a:pt x="7307829" y="3103091"/>
                  <a:pt x="7300400" y="3108806"/>
                  <a:pt x="7295828" y="3108806"/>
                </a:cubicBezTo>
                <a:close/>
                <a:moveTo>
                  <a:pt x="4495750" y="3108811"/>
                </a:moveTo>
                <a:cubicBezTo>
                  <a:pt x="4479748" y="3108811"/>
                  <a:pt x="4475176" y="3106525"/>
                  <a:pt x="4472319" y="3095095"/>
                </a:cubicBezTo>
                <a:cubicBezTo>
                  <a:pt x="4464318" y="3061948"/>
                  <a:pt x="4497465" y="3044803"/>
                  <a:pt x="4517467" y="3071663"/>
                </a:cubicBezTo>
                <a:cubicBezTo>
                  <a:pt x="4532326" y="3092237"/>
                  <a:pt x="4522039" y="3108811"/>
                  <a:pt x="4495750" y="3108811"/>
                </a:cubicBezTo>
                <a:close/>
                <a:moveTo>
                  <a:pt x="4648247" y="3108811"/>
                </a:moveTo>
                <a:cubicBezTo>
                  <a:pt x="4621958" y="3108811"/>
                  <a:pt x="4611671" y="3092237"/>
                  <a:pt x="4626530" y="3071663"/>
                </a:cubicBezTo>
                <a:cubicBezTo>
                  <a:pt x="4646532" y="3044803"/>
                  <a:pt x="4679679" y="3061948"/>
                  <a:pt x="4671678" y="3095095"/>
                </a:cubicBezTo>
                <a:cubicBezTo>
                  <a:pt x="4668821" y="3106525"/>
                  <a:pt x="4664249" y="3108811"/>
                  <a:pt x="4648247" y="3108811"/>
                </a:cubicBezTo>
                <a:close/>
                <a:moveTo>
                  <a:pt x="1186274" y="3108812"/>
                </a:moveTo>
                <a:cubicBezTo>
                  <a:pt x="1178273" y="3108812"/>
                  <a:pt x="1169700" y="3104240"/>
                  <a:pt x="1166271" y="3096810"/>
                </a:cubicBezTo>
                <a:cubicBezTo>
                  <a:pt x="1161128" y="3087666"/>
                  <a:pt x="1161699" y="3081951"/>
                  <a:pt x="1169129" y="3071093"/>
                </a:cubicBezTo>
                <a:cubicBezTo>
                  <a:pt x="1173701" y="3063663"/>
                  <a:pt x="1181702" y="3057376"/>
                  <a:pt x="1186274" y="3057376"/>
                </a:cubicBezTo>
                <a:cubicBezTo>
                  <a:pt x="1190846" y="3057376"/>
                  <a:pt x="1198847" y="3063663"/>
                  <a:pt x="1203419" y="3071093"/>
                </a:cubicBezTo>
                <a:cubicBezTo>
                  <a:pt x="1215420" y="3089381"/>
                  <a:pt x="1206276" y="3108812"/>
                  <a:pt x="1186274" y="3108812"/>
                </a:cubicBezTo>
                <a:close/>
                <a:moveTo>
                  <a:pt x="7957723" y="3108812"/>
                </a:moveTo>
                <a:cubicBezTo>
                  <a:pt x="7937721" y="3108812"/>
                  <a:pt x="7928577" y="3089381"/>
                  <a:pt x="7940578" y="3071093"/>
                </a:cubicBezTo>
                <a:cubicBezTo>
                  <a:pt x="7945150" y="3063663"/>
                  <a:pt x="7953151" y="3057376"/>
                  <a:pt x="7957723" y="3057376"/>
                </a:cubicBezTo>
                <a:cubicBezTo>
                  <a:pt x="7962295" y="3057376"/>
                  <a:pt x="7970296" y="3063663"/>
                  <a:pt x="7974868" y="3071093"/>
                </a:cubicBezTo>
                <a:cubicBezTo>
                  <a:pt x="7982298" y="3081951"/>
                  <a:pt x="7982869" y="3087666"/>
                  <a:pt x="7977726" y="3096810"/>
                </a:cubicBezTo>
                <a:cubicBezTo>
                  <a:pt x="7974297" y="3104240"/>
                  <a:pt x="7965724" y="3108812"/>
                  <a:pt x="7957723" y="3108812"/>
                </a:cubicBezTo>
                <a:close/>
                <a:moveTo>
                  <a:pt x="2113501" y="3109025"/>
                </a:moveTo>
                <a:cubicBezTo>
                  <a:pt x="2104071" y="3108525"/>
                  <a:pt x="2094356" y="3104524"/>
                  <a:pt x="2090641" y="3097381"/>
                </a:cubicBezTo>
                <a:cubicBezTo>
                  <a:pt x="2082068" y="3081950"/>
                  <a:pt x="2098642" y="3056233"/>
                  <a:pt x="2115787" y="3058519"/>
                </a:cubicBezTo>
                <a:cubicBezTo>
                  <a:pt x="2128931" y="3060233"/>
                  <a:pt x="2140361" y="3084808"/>
                  <a:pt x="2134646" y="3099667"/>
                </a:cubicBezTo>
                <a:cubicBezTo>
                  <a:pt x="2132075" y="3106525"/>
                  <a:pt x="2122931" y="3109525"/>
                  <a:pt x="2113501" y="3109025"/>
                </a:cubicBezTo>
                <a:close/>
                <a:moveTo>
                  <a:pt x="7030496" y="3109025"/>
                </a:moveTo>
                <a:cubicBezTo>
                  <a:pt x="7021066" y="3109525"/>
                  <a:pt x="7011922" y="3106525"/>
                  <a:pt x="7009351" y="3099667"/>
                </a:cubicBezTo>
                <a:cubicBezTo>
                  <a:pt x="7003636" y="3084808"/>
                  <a:pt x="7015066" y="3060233"/>
                  <a:pt x="7028210" y="3058519"/>
                </a:cubicBezTo>
                <a:cubicBezTo>
                  <a:pt x="7045355" y="3056233"/>
                  <a:pt x="7061929" y="3081950"/>
                  <a:pt x="7053356" y="3097381"/>
                </a:cubicBezTo>
                <a:cubicBezTo>
                  <a:pt x="7049641" y="3104524"/>
                  <a:pt x="7039926" y="3108525"/>
                  <a:pt x="7030496" y="3109025"/>
                </a:cubicBezTo>
                <a:close/>
                <a:moveTo>
                  <a:pt x="119784" y="3112888"/>
                </a:moveTo>
                <a:cubicBezTo>
                  <a:pt x="113456" y="3111736"/>
                  <a:pt x="107628" y="3108950"/>
                  <a:pt x="103339" y="3104235"/>
                </a:cubicBezTo>
                <a:cubicBezTo>
                  <a:pt x="90755" y="3090519"/>
                  <a:pt x="91327" y="3078517"/>
                  <a:pt x="103911" y="3067087"/>
                </a:cubicBezTo>
                <a:cubicBezTo>
                  <a:pt x="124503" y="3048228"/>
                  <a:pt x="162254" y="3061372"/>
                  <a:pt x="162254" y="3087090"/>
                </a:cubicBezTo>
                <a:cubicBezTo>
                  <a:pt x="162254" y="3105092"/>
                  <a:pt x="138766" y="3116343"/>
                  <a:pt x="119784" y="3112888"/>
                </a:cubicBezTo>
                <a:close/>
                <a:moveTo>
                  <a:pt x="9024213" y="3112888"/>
                </a:moveTo>
                <a:cubicBezTo>
                  <a:pt x="9005231" y="3116343"/>
                  <a:pt x="8981743" y="3105092"/>
                  <a:pt x="8981743" y="3087090"/>
                </a:cubicBezTo>
                <a:cubicBezTo>
                  <a:pt x="8981743" y="3061372"/>
                  <a:pt x="9019494" y="3048228"/>
                  <a:pt x="9040086" y="3067087"/>
                </a:cubicBezTo>
                <a:cubicBezTo>
                  <a:pt x="9052670" y="3078517"/>
                  <a:pt x="9053242" y="3090519"/>
                  <a:pt x="9040658" y="3104235"/>
                </a:cubicBezTo>
                <a:cubicBezTo>
                  <a:pt x="9036369" y="3108950"/>
                  <a:pt x="9030541" y="3111736"/>
                  <a:pt x="9024213" y="3112888"/>
                </a:cubicBezTo>
                <a:close/>
                <a:moveTo>
                  <a:pt x="1581696" y="3119378"/>
                </a:moveTo>
                <a:cubicBezTo>
                  <a:pt x="1574838" y="3118806"/>
                  <a:pt x="1568266" y="3114520"/>
                  <a:pt x="1560551" y="3106519"/>
                </a:cubicBezTo>
                <a:cubicBezTo>
                  <a:pt x="1543406" y="3088802"/>
                  <a:pt x="1547978" y="3065371"/>
                  <a:pt x="1569123" y="3057370"/>
                </a:cubicBezTo>
                <a:cubicBezTo>
                  <a:pt x="1605128" y="3043654"/>
                  <a:pt x="1634274" y="3087088"/>
                  <a:pt x="1604556" y="3109948"/>
                </a:cubicBezTo>
                <a:cubicBezTo>
                  <a:pt x="1595698" y="3116806"/>
                  <a:pt x="1588554" y="3119949"/>
                  <a:pt x="1581696" y="3119378"/>
                </a:cubicBezTo>
                <a:close/>
                <a:moveTo>
                  <a:pt x="7562301" y="3119378"/>
                </a:moveTo>
                <a:cubicBezTo>
                  <a:pt x="7555443" y="3119949"/>
                  <a:pt x="7548299" y="3116806"/>
                  <a:pt x="7539441" y="3109948"/>
                </a:cubicBezTo>
                <a:cubicBezTo>
                  <a:pt x="7509723" y="3087088"/>
                  <a:pt x="7538869" y="3043654"/>
                  <a:pt x="7574874" y="3057370"/>
                </a:cubicBezTo>
                <a:cubicBezTo>
                  <a:pt x="7596019" y="3065371"/>
                  <a:pt x="7600591" y="3088802"/>
                  <a:pt x="7583446" y="3106519"/>
                </a:cubicBezTo>
                <a:cubicBezTo>
                  <a:pt x="7575731" y="3114520"/>
                  <a:pt x="7569159" y="3118806"/>
                  <a:pt x="7562301" y="3119378"/>
                </a:cubicBezTo>
                <a:close/>
                <a:moveTo>
                  <a:pt x="3568528" y="3119665"/>
                </a:moveTo>
                <a:cubicBezTo>
                  <a:pt x="3563956" y="3119665"/>
                  <a:pt x="3554241" y="3115665"/>
                  <a:pt x="3547383" y="3110521"/>
                </a:cubicBezTo>
                <a:cubicBezTo>
                  <a:pt x="3531381" y="3099663"/>
                  <a:pt x="3530238" y="3078517"/>
                  <a:pt x="3545668" y="3063087"/>
                </a:cubicBezTo>
                <a:cubicBezTo>
                  <a:pt x="3559384" y="3049371"/>
                  <a:pt x="3573100" y="3048799"/>
                  <a:pt x="3590245" y="3060801"/>
                </a:cubicBezTo>
                <a:cubicBezTo>
                  <a:pt x="3614820" y="3077946"/>
                  <a:pt x="3599389" y="3120808"/>
                  <a:pt x="3568528" y="3119665"/>
                </a:cubicBezTo>
                <a:close/>
                <a:moveTo>
                  <a:pt x="5575469" y="3119665"/>
                </a:moveTo>
                <a:cubicBezTo>
                  <a:pt x="5544608" y="3120808"/>
                  <a:pt x="5529177" y="3077946"/>
                  <a:pt x="5553752" y="3060801"/>
                </a:cubicBezTo>
                <a:cubicBezTo>
                  <a:pt x="5570897" y="3048799"/>
                  <a:pt x="5584613" y="3049371"/>
                  <a:pt x="5598329" y="3063087"/>
                </a:cubicBezTo>
                <a:cubicBezTo>
                  <a:pt x="5613759" y="3078517"/>
                  <a:pt x="5612616" y="3099663"/>
                  <a:pt x="5596614" y="3110521"/>
                </a:cubicBezTo>
                <a:cubicBezTo>
                  <a:pt x="5589756" y="3115665"/>
                  <a:pt x="5580041" y="3119665"/>
                  <a:pt x="5575469" y="3119665"/>
                </a:cubicBezTo>
                <a:close/>
                <a:moveTo>
                  <a:pt x="1715212" y="3120236"/>
                </a:moveTo>
                <a:cubicBezTo>
                  <a:pt x="1709497" y="3120236"/>
                  <a:pt x="1700353" y="3115664"/>
                  <a:pt x="1695210" y="3109949"/>
                </a:cubicBezTo>
                <a:cubicBezTo>
                  <a:pt x="1675779" y="3088804"/>
                  <a:pt x="1688352" y="3051656"/>
                  <a:pt x="1714641" y="3051656"/>
                </a:cubicBezTo>
                <a:cubicBezTo>
                  <a:pt x="1726642" y="3051656"/>
                  <a:pt x="1754074" y="3075659"/>
                  <a:pt x="1754074" y="3085946"/>
                </a:cubicBezTo>
                <a:cubicBezTo>
                  <a:pt x="1754074" y="3096233"/>
                  <a:pt x="1726642" y="3120236"/>
                  <a:pt x="1715212" y="3120236"/>
                </a:cubicBezTo>
                <a:close/>
                <a:moveTo>
                  <a:pt x="7428785" y="3120236"/>
                </a:moveTo>
                <a:cubicBezTo>
                  <a:pt x="7417355" y="3120236"/>
                  <a:pt x="7389923" y="3096233"/>
                  <a:pt x="7389923" y="3085946"/>
                </a:cubicBezTo>
                <a:cubicBezTo>
                  <a:pt x="7389923" y="3075659"/>
                  <a:pt x="7417355" y="3051656"/>
                  <a:pt x="7429356" y="3051656"/>
                </a:cubicBezTo>
                <a:cubicBezTo>
                  <a:pt x="7455645" y="3051656"/>
                  <a:pt x="7468218" y="3088804"/>
                  <a:pt x="7448787" y="3109949"/>
                </a:cubicBezTo>
                <a:cubicBezTo>
                  <a:pt x="7443644" y="3115664"/>
                  <a:pt x="7434500" y="3120236"/>
                  <a:pt x="7428785" y="3120236"/>
                </a:cubicBezTo>
                <a:close/>
                <a:moveTo>
                  <a:pt x="1054532" y="3122235"/>
                </a:moveTo>
                <a:cubicBezTo>
                  <a:pt x="1049964" y="3121949"/>
                  <a:pt x="1045112" y="3119092"/>
                  <a:pt x="1036252" y="3113377"/>
                </a:cubicBezTo>
                <a:cubicBezTo>
                  <a:pt x="1020832" y="3103661"/>
                  <a:pt x="1017393" y="3098518"/>
                  <a:pt x="1019104" y="3083659"/>
                </a:cubicBezTo>
                <a:cubicBezTo>
                  <a:pt x="1021401" y="3060799"/>
                  <a:pt x="1044255" y="3046511"/>
                  <a:pt x="1067666" y="3055084"/>
                </a:cubicBezTo>
                <a:cubicBezTo>
                  <a:pt x="1081369" y="3059656"/>
                  <a:pt x="1083653" y="3064228"/>
                  <a:pt x="1085367" y="3083087"/>
                </a:cubicBezTo>
                <a:cubicBezTo>
                  <a:pt x="1087081" y="3103090"/>
                  <a:pt x="1084796" y="3107090"/>
                  <a:pt x="1071092" y="3115663"/>
                </a:cubicBezTo>
                <a:cubicBezTo>
                  <a:pt x="1063384" y="3120235"/>
                  <a:pt x="1059100" y="3122521"/>
                  <a:pt x="1054532" y="3122235"/>
                </a:cubicBezTo>
                <a:close/>
                <a:moveTo>
                  <a:pt x="8089465" y="3122235"/>
                </a:moveTo>
                <a:cubicBezTo>
                  <a:pt x="8084897" y="3122521"/>
                  <a:pt x="8080613" y="3120235"/>
                  <a:pt x="8072905" y="3115663"/>
                </a:cubicBezTo>
                <a:cubicBezTo>
                  <a:pt x="8059201" y="3107090"/>
                  <a:pt x="8056916" y="3103090"/>
                  <a:pt x="8058630" y="3083087"/>
                </a:cubicBezTo>
                <a:cubicBezTo>
                  <a:pt x="8060344" y="3064228"/>
                  <a:pt x="8062628" y="3059656"/>
                  <a:pt x="8076331" y="3055084"/>
                </a:cubicBezTo>
                <a:cubicBezTo>
                  <a:pt x="8099742" y="3046511"/>
                  <a:pt x="8122596" y="3060799"/>
                  <a:pt x="8124893" y="3083659"/>
                </a:cubicBezTo>
                <a:cubicBezTo>
                  <a:pt x="8126604" y="3098518"/>
                  <a:pt x="8123165" y="3103661"/>
                  <a:pt x="8107745" y="3113377"/>
                </a:cubicBezTo>
                <a:cubicBezTo>
                  <a:pt x="8098885" y="3119092"/>
                  <a:pt x="8094033" y="3121949"/>
                  <a:pt x="8089465" y="3122235"/>
                </a:cubicBezTo>
                <a:close/>
                <a:moveTo>
                  <a:pt x="2646658" y="3124457"/>
                </a:moveTo>
                <a:cubicBezTo>
                  <a:pt x="2636300" y="3126100"/>
                  <a:pt x="2625870" y="3123957"/>
                  <a:pt x="2619012" y="3117385"/>
                </a:cubicBezTo>
                <a:cubicBezTo>
                  <a:pt x="2597866" y="3096239"/>
                  <a:pt x="2600724" y="3064807"/>
                  <a:pt x="2625298" y="3048805"/>
                </a:cubicBezTo>
                <a:cubicBezTo>
                  <a:pt x="2639586" y="3039089"/>
                  <a:pt x="2641300" y="3039089"/>
                  <a:pt x="2659017" y="3048805"/>
                </a:cubicBezTo>
                <a:cubicBezTo>
                  <a:pt x="2682448" y="3061378"/>
                  <a:pt x="2689306" y="3087667"/>
                  <a:pt x="2673876" y="3108812"/>
                </a:cubicBezTo>
                <a:cubicBezTo>
                  <a:pt x="2667304" y="3117384"/>
                  <a:pt x="2657017" y="3122814"/>
                  <a:pt x="2646658" y="3124457"/>
                </a:cubicBezTo>
                <a:close/>
                <a:moveTo>
                  <a:pt x="6497339" y="3124457"/>
                </a:moveTo>
                <a:cubicBezTo>
                  <a:pt x="6486980" y="3122814"/>
                  <a:pt x="6476693" y="3117384"/>
                  <a:pt x="6470121" y="3108812"/>
                </a:cubicBezTo>
                <a:cubicBezTo>
                  <a:pt x="6454691" y="3087667"/>
                  <a:pt x="6461549" y="3061378"/>
                  <a:pt x="6484980" y="3048805"/>
                </a:cubicBezTo>
                <a:cubicBezTo>
                  <a:pt x="6502697" y="3039089"/>
                  <a:pt x="6504411" y="3039089"/>
                  <a:pt x="6518699" y="3048805"/>
                </a:cubicBezTo>
                <a:cubicBezTo>
                  <a:pt x="6543273" y="3064807"/>
                  <a:pt x="6546131" y="3096239"/>
                  <a:pt x="6524985" y="3117385"/>
                </a:cubicBezTo>
                <a:cubicBezTo>
                  <a:pt x="6518127" y="3123957"/>
                  <a:pt x="6507697" y="3126100"/>
                  <a:pt x="6497339" y="3124457"/>
                </a:cubicBezTo>
                <a:close/>
                <a:moveTo>
                  <a:pt x="3842477" y="3124741"/>
                </a:moveTo>
                <a:cubicBezTo>
                  <a:pt x="3836427" y="3125980"/>
                  <a:pt x="3830148" y="3125993"/>
                  <a:pt x="3824161" y="3124600"/>
                </a:cubicBezTo>
                <a:cubicBezTo>
                  <a:pt x="3816177" y="3122743"/>
                  <a:pt x="3808712" y="3118385"/>
                  <a:pt x="3802997" y="3111099"/>
                </a:cubicBezTo>
                <a:cubicBezTo>
                  <a:pt x="3796139" y="3102526"/>
                  <a:pt x="3790995" y="3091096"/>
                  <a:pt x="3790995" y="3084810"/>
                </a:cubicBezTo>
                <a:cubicBezTo>
                  <a:pt x="3790995" y="3070522"/>
                  <a:pt x="3821285" y="3040233"/>
                  <a:pt x="3835001" y="3040233"/>
                </a:cubicBezTo>
                <a:cubicBezTo>
                  <a:pt x="3851575" y="3040233"/>
                  <a:pt x="3876721" y="3067093"/>
                  <a:pt x="3876721" y="3085381"/>
                </a:cubicBezTo>
                <a:cubicBezTo>
                  <a:pt x="3876721" y="3106277"/>
                  <a:pt x="3860628" y="3121024"/>
                  <a:pt x="3842477" y="3124741"/>
                </a:cubicBezTo>
                <a:close/>
                <a:moveTo>
                  <a:pt x="5301520" y="3124741"/>
                </a:moveTo>
                <a:cubicBezTo>
                  <a:pt x="5283369" y="3121024"/>
                  <a:pt x="5267276" y="3106277"/>
                  <a:pt x="5267276" y="3085381"/>
                </a:cubicBezTo>
                <a:cubicBezTo>
                  <a:pt x="5267276" y="3067093"/>
                  <a:pt x="5292422" y="3040233"/>
                  <a:pt x="5308996" y="3040233"/>
                </a:cubicBezTo>
                <a:cubicBezTo>
                  <a:pt x="5322712" y="3040233"/>
                  <a:pt x="5353002" y="3070522"/>
                  <a:pt x="5353002" y="3084810"/>
                </a:cubicBezTo>
                <a:cubicBezTo>
                  <a:pt x="5353002" y="3091096"/>
                  <a:pt x="5347858" y="3102526"/>
                  <a:pt x="5341000" y="3111099"/>
                </a:cubicBezTo>
                <a:cubicBezTo>
                  <a:pt x="5335285" y="3118385"/>
                  <a:pt x="5327820" y="3122743"/>
                  <a:pt x="5319836" y="3124600"/>
                </a:cubicBezTo>
                <a:cubicBezTo>
                  <a:pt x="5313849" y="3125993"/>
                  <a:pt x="5307570" y="3125980"/>
                  <a:pt x="5301520" y="3124741"/>
                </a:cubicBezTo>
                <a:close/>
                <a:moveTo>
                  <a:pt x="3040939" y="3125166"/>
                </a:moveTo>
                <a:cubicBezTo>
                  <a:pt x="3033009" y="3125381"/>
                  <a:pt x="3025008" y="3121951"/>
                  <a:pt x="3016721" y="3115093"/>
                </a:cubicBezTo>
                <a:cubicBezTo>
                  <a:pt x="2997862" y="3099663"/>
                  <a:pt x="2999005" y="3067659"/>
                  <a:pt x="3017864" y="3055086"/>
                </a:cubicBezTo>
                <a:cubicBezTo>
                  <a:pt x="3036724" y="3043084"/>
                  <a:pt x="3050440" y="3043656"/>
                  <a:pt x="3065299" y="3057372"/>
                </a:cubicBezTo>
                <a:cubicBezTo>
                  <a:pt x="3081872" y="3072802"/>
                  <a:pt x="3081301" y="3097948"/>
                  <a:pt x="3064727" y="3113379"/>
                </a:cubicBezTo>
                <a:cubicBezTo>
                  <a:pt x="3056726" y="3121094"/>
                  <a:pt x="3048868" y="3124952"/>
                  <a:pt x="3040939" y="3125166"/>
                </a:cubicBezTo>
                <a:close/>
                <a:moveTo>
                  <a:pt x="6103058" y="3125166"/>
                </a:moveTo>
                <a:cubicBezTo>
                  <a:pt x="6095129" y="3124952"/>
                  <a:pt x="6087271" y="3121094"/>
                  <a:pt x="6079270" y="3113379"/>
                </a:cubicBezTo>
                <a:cubicBezTo>
                  <a:pt x="6062696" y="3097948"/>
                  <a:pt x="6062125" y="3072802"/>
                  <a:pt x="6078698" y="3057372"/>
                </a:cubicBezTo>
                <a:cubicBezTo>
                  <a:pt x="6093557" y="3043656"/>
                  <a:pt x="6107273" y="3043084"/>
                  <a:pt x="6126133" y="3055086"/>
                </a:cubicBezTo>
                <a:cubicBezTo>
                  <a:pt x="6144992" y="3067659"/>
                  <a:pt x="6146135" y="3099663"/>
                  <a:pt x="6127276" y="3115093"/>
                </a:cubicBezTo>
                <a:cubicBezTo>
                  <a:pt x="6118989" y="3121951"/>
                  <a:pt x="6110988" y="3125381"/>
                  <a:pt x="6103058" y="3125166"/>
                </a:cubicBezTo>
                <a:close/>
                <a:moveTo>
                  <a:pt x="2774466" y="3125315"/>
                </a:moveTo>
                <a:cubicBezTo>
                  <a:pt x="2764965" y="3125244"/>
                  <a:pt x="2755678" y="3121100"/>
                  <a:pt x="2747963" y="3112814"/>
                </a:cubicBezTo>
                <a:cubicBezTo>
                  <a:pt x="2730246" y="3093954"/>
                  <a:pt x="2731961" y="3072809"/>
                  <a:pt x="2753106" y="3055092"/>
                </a:cubicBezTo>
                <a:cubicBezTo>
                  <a:pt x="2762822" y="3047091"/>
                  <a:pt x="2772537" y="3040233"/>
                  <a:pt x="2775395" y="3040233"/>
                </a:cubicBezTo>
                <a:cubicBezTo>
                  <a:pt x="2778252" y="3040233"/>
                  <a:pt x="2787968" y="3047091"/>
                  <a:pt x="2797683" y="3055092"/>
                </a:cubicBezTo>
                <a:cubicBezTo>
                  <a:pt x="2819400" y="3073380"/>
                  <a:pt x="2821115" y="3095669"/>
                  <a:pt x="2802255" y="3113385"/>
                </a:cubicBezTo>
                <a:cubicBezTo>
                  <a:pt x="2793683" y="3121386"/>
                  <a:pt x="2783967" y="3125386"/>
                  <a:pt x="2774466" y="3125315"/>
                </a:cubicBezTo>
                <a:close/>
                <a:moveTo>
                  <a:pt x="6369531" y="3125315"/>
                </a:moveTo>
                <a:cubicBezTo>
                  <a:pt x="6360030" y="3125386"/>
                  <a:pt x="6350314" y="3121386"/>
                  <a:pt x="6341742" y="3113385"/>
                </a:cubicBezTo>
                <a:cubicBezTo>
                  <a:pt x="6322882" y="3095669"/>
                  <a:pt x="6324597" y="3073380"/>
                  <a:pt x="6346314" y="3055092"/>
                </a:cubicBezTo>
                <a:cubicBezTo>
                  <a:pt x="6356029" y="3047091"/>
                  <a:pt x="6365745" y="3040233"/>
                  <a:pt x="6368602" y="3040233"/>
                </a:cubicBezTo>
                <a:cubicBezTo>
                  <a:pt x="6371460" y="3040233"/>
                  <a:pt x="6381175" y="3047091"/>
                  <a:pt x="6390891" y="3055092"/>
                </a:cubicBezTo>
                <a:cubicBezTo>
                  <a:pt x="6412036" y="3072809"/>
                  <a:pt x="6413751" y="3093954"/>
                  <a:pt x="6396034" y="3112814"/>
                </a:cubicBezTo>
                <a:cubicBezTo>
                  <a:pt x="6388319" y="3121100"/>
                  <a:pt x="6379032" y="3125244"/>
                  <a:pt x="6369531" y="3125315"/>
                </a:cubicBezTo>
                <a:close/>
                <a:moveTo>
                  <a:pt x="533059" y="3125379"/>
                </a:moveTo>
                <a:cubicBezTo>
                  <a:pt x="522771" y="3127665"/>
                  <a:pt x="511341" y="3124522"/>
                  <a:pt x="499914" y="3115664"/>
                </a:cubicBezTo>
                <a:cubicBezTo>
                  <a:pt x="489065" y="3107663"/>
                  <a:pt x="486773" y="3100805"/>
                  <a:pt x="488492" y="3083660"/>
                </a:cubicBezTo>
                <a:cubicBezTo>
                  <a:pt x="491914" y="3043083"/>
                  <a:pt x="539919" y="3032796"/>
                  <a:pt x="558783" y="3068801"/>
                </a:cubicBezTo>
                <a:cubicBezTo>
                  <a:pt x="566785" y="3084231"/>
                  <a:pt x="566785" y="3087660"/>
                  <a:pt x="559353" y="3102519"/>
                </a:cubicBezTo>
                <a:cubicBezTo>
                  <a:pt x="552494" y="3115378"/>
                  <a:pt x="543349" y="3123093"/>
                  <a:pt x="533059" y="3125379"/>
                </a:cubicBezTo>
                <a:close/>
                <a:moveTo>
                  <a:pt x="8610938" y="3125379"/>
                </a:moveTo>
                <a:cubicBezTo>
                  <a:pt x="8600648" y="3123093"/>
                  <a:pt x="8591503" y="3115378"/>
                  <a:pt x="8584644" y="3102519"/>
                </a:cubicBezTo>
                <a:cubicBezTo>
                  <a:pt x="8577212" y="3087660"/>
                  <a:pt x="8577212" y="3084231"/>
                  <a:pt x="8585214" y="3068801"/>
                </a:cubicBezTo>
                <a:cubicBezTo>
                  <a:pt x="8604078" y="3032796"/>
                  <a:pt x="8652083" y="3043083"/>
                  <a:pt x="8655505" y="3083660"/>
                </a:cubicBezTo>
                <a:cubicBezTo>
                  <a:pt x="8657224" y="3100805"/>
                  <a:pt x="8654932" y="3107663"/>
                  <a:pt x="8644083" y="3115664"/>
                </a:cubicBezTo>
                <a:cubicBezTo>
                  <a:pt x="8632656" y="3124522"/>
                  <a:pt x="8621226" y="3127665"/>
                  <a:pt x="8610938" y="3125379"/>
                </a:cubicBezTo>
                <a:close/>
                <a:moveTo>
                  <a:pt x="4363587" y="3125740"/>
                </a:moveTo>
                <a:cubicBezTo>
                  <a:pt x="4352800" y="3125669"/>
                  <a:pt x="4342227" y="3121382"/>
                  <a:pt x="4334226" y="3112810"/>
                </a:cubicBezTo>
                <a:cubicBezTo>
                  <a:pt x="4313652" y="3090521"/>
                  <a:pt x="4319939" y="3064232"/>
                  <a:pt x="4350228" y="3048802"/>
                </a:cubicBezTo>
                <a:cubicBezTo>
                  <a:pt x="4369659" y="3038515"/>
                  <a:pt x="4383947" y="3043087"/>
                  <a:pt x="4398234" y="3064232"/>
                </a:cubicBezTo>
                <a:cubicBezTo>
                  <a:pt x="4410807" y="3082520"/>
                  <a:pt x="4409664" y="3099094"/>
                  <a:pt x="4394234" y="3113381"/>
                </a:cubicBezTo>
                <a:cubicBezTo>
                  <a:pt x="4385376" y="3121668"/>
                  <a:pt x="4374374" y="3125811"/>
                  <a:pt x="4363587" y="3125740"/>
                </a:cubicBezTo>
                <a:close/>
                <a:moveTo>
                  <a:pt x="4780410" y="3125740"/>
                </a:moveTo>
                <a:cubicBezTo>
                  <a:pt x="4769623" y="3125811"/>
                  <a:pt x="4758621" y="3121668"/>
                  <a:pt x="4749763" y="3113381"/>
                </a:cubicBezTo>
                <a:cubicBezTo>
                  <a:pt x="4734333" y="3099094"/>
                  <a:pt x="4733190" y="3082520"/>
                  <a:pt x="4745763" y="3064232"/>
                </a:cubicBezTo>
                <a:cubicBezTo>
                  <a:pt x="4760050" y="3043087"/>
                  <a:pt x="4774338" y="3038515"/>
                  <a:pt x="4793769" y="3048802"/>
                </a:cubicBezTo>
                <a:cubicBezTo>
                  <a:pt x="4824058" y="3064232"/>
                  <a:pt x="4830345" y="3090521"/>
                  <a:pt x="4809771" y="3112810"/>
                </a:cubicBezTo>
                <a:cubicBezTo>
                  <a:pt x="4801770" y="3121382"/>
                  <a:pt x="4791197" y="3125669"/>
                  <a:pt x="4780410" y="3125740"/>
                </a:cubicBezTo>
                <a:close/>
                <a:moveTo>
                  <a:pt x="4229281" y="3125956"/>
                </a:moveTo>
                <a:cubicBezTo>
                  <a:pt x="4213851" y="3125956"/>
                  <a:pt x="4206421" y="3122527"/>
                  <a:pt x="4199563" y="3111669"/>
                </a:cubicBezTo>
                <a:cubicBezTo>
                  <a:pt x="4185847" y="3091095"/>
                  <a:pt x="4188133" y="3070521"/>
                  <a:pt x="4205278" y="3054519"/>
                </a:cubicBezTo>
                <a:cubicBezTo>
                  <a:pt x="4223566" y="3037374"/>
                  <a:pt x="4231567" y="3036802"/>
                  <a:pt x="4253856" y="3049947"/>
                </a:cubicBezTo>
                <a:cubicBezTo>
                  <a:pt x="4268143" y="3058519"/>
                  <a:pt x="4270429" y="3063663"/>
                  <a:pt x="4270429" y="3083665"/>
                </a:cubicBezTo>
                <a:cubicBezTo>
                  <a:pt x="4270429" y="3112240"/>
                  <a:pt x="4257285" y="3125956"/>
                  <a:pt x="4229281" y="3125956"/>
                </a:cubicBezTo>
                <a:close/>
                <a:moveTo>
                  <a:pt x="4914716" y="3125956"/>
                </a:moveTo>
                <a:cubicBezTo>
                  <a:pt x="4886712" y="3125956"/>
                  <a:pt x="4873568" y="3112240"/>
                  <a:pt x="4873568" y="3083665"/>
                </a:cubicBezTo>
                <a:cubicBezTo>
                  <a:pt x="4873568" y="3063663"/>
                  <a:pt x="4875854" y="3058519"/>
                  <a:pt x="4890141" y="3049947"/>
                </a:cubicBezTo>
                <a:cubicBezTo>
                  <a:pt x="4912430" y="3036802"/>
                  <a:pt x="4920431" y="3037374"/>
                  <a:pt x="4938719" y="3054519"/>
                </a:cubicBezTo>
                <a:cubicBezTo>
                  <a:pt x="4955864" y="3070521"/>
                  <a:pt x="4958150" y="3091095"/>
                  <a:pt x="4944434" y="3111669"/>
                </a:cubicBezTo>
                <a:cubicBezTo>
                  <a:pt x="4937576" y="3122527"/>
                  <a:pt x="4930146" y="3125956"/>
                  <a:pt x="4914716" y="3125956"/>
                </a:cubicBezTo>
                <a:close/>
                <a:moveTo>
                  <a:pt x="668659" y="3127811"/>
                </a:moveTo>
                <a:cubicBezTo>
                  <a:pt x="658325" y="3130383"/>
                  <a:pt x="647170" y="3130240"/>
                  <a:pt x="638597" y="3126526"/>
                </a:cubicBezTo>
                <a:cubicBezTo>
                  <a:pt x="632311" y="3123668"/>
                  <a:pt x="622030" y="3112238"/>
                  <a:pt x="615742" y="3101380"/>
                </a:cubicBezTo>
                <a:lnTo>
                  <a:pt x="604882" y="3081377"/>
                </a:lnTo>
                <a:lnTo>
                  <a:pt x="620883" y="3060803"/>
                </a:lnTo>
                <a:cubicBezTo>
                  <a:pt x="633456" y="3044230"/>
                  <a:pt x="640308" y="3040229"/>
                  <a:pt x="656320" y="3040229"/>
                </a:cubicBezTo>
                <a:cubicBezTo>
                  <a:pt x="694604" y="3040229"/>
                  <a:pt x="716897" y="3083663"/>
                  <a:pt x="694031" y="3112810"/>
                </a:cubicBezTo>
                <a:cubicBezTo>
                  <a:pt x="688600" y="3119953"/>
                  <a:pt x="679033" y="3125240"/>
                  <a:pt x="668659" y="3127811"/>
                </a:cubicBezTo>
                <a:close/>
                <a:moveTo>
                  <a:pt x="8475338" y="3127811"/>
                </a:moveTo>
                <a:cubicBezTo>
                  <a:pt x="8464964" y="3125240"/>
                  <a:pt x="8455397" y="3119953"/>
                  <a:pt x="8449966" y="3112810"/>
                </a:cubicBezTo>
                <a:cubicBezTo>
                  <a:pt x="8427100" y="3083663"/>
                  <a:pt x="8449393" y="3040229"/>
                  <a:pt x="8487677" y="3040229"/>
                </a:cubicBezTo>
                <a:cubicBezTo>
                  <a:pt x="8503689" y="3040229"/>
                  <a:pt x="8510541" y="3044230"/>
                  <a:pt x="8523114" y="3060803"/>
                </a:cubicBezTo>
                <a:lnTo>
                  <a:pt x="8539115" y="3081377"/>
                </a:lnTo>
                <a:lnTo>
                  <a:pt x="8528255" y="3101380"/>
                </a:lnTo>
                <a:cubicBezTo>
                  <a:pt x="8521967" y="3112238"/>
                  <a:pt x="8511686" y="3123668"/>
                  <a:pt x="8505400" y="3126526"/>
                </a:cubicBezTo>
                <a:cubicBezTo>
                  <a:pt x="8496827" y="3130240"/>
                  <a:pt x="8485672" y="3130383"/>
                  <a:pt x="8475338" y="3127811"/>
                </a:cubicBezTo>
                <a:close/>
                <a:moveTo>
                  <a:pt x="926528" y="3129811"/>
                </a:moveTo>
                <a:cubicBezTo>
                  <a:pt x="915757" y="3130526"/>
                  <a:pt x="904760" y="3126811"/>
                  <a:pt x="895344" y="3118524"/>
                </a:cubicBezTo>
                <a:cubicBezTo>
                  <a:pt x="863333" y="3091092"/>
                  <a:pt x="881610" y="3040800"/>
                  <a:pt x="923901" y="3040229"/>
                </a:cubicBezTo>
                <a:cubicBezTo>
                  <a:pt x="958189" y="3040229"/>
                  <a:pt x="979894" y="3089378"/>
                  <a:pt x="956475" y="3114524"/>
                </a:cubicBezTo>
                <a:cubicBezTo>
                  <a:pt x="947903" y="3123953"/>
                  <a:pt x="937331" y="3129097"/>
                  <a:pt x="926528" y="3129811"/>
                </a:cubicBezTo>
                <a:close/>
                <a:moveTo>
                  <a:pt x="8217469" y="3129811"/>
                </a:moveTo>
                <a:cubicBezTo>
                  <a:pt x="8206666" y="3129097"/>
                  <a:pt x="8196094" y="3123953"/>
                  <a:pt x="8187522" y="3114524"/>
                </a:cubicBezTo>
                <a:cubicBezTo>
                  <a:pt x="8164103" y="3089378"/>
                  <a:pt x="8185808" y="3040229"/>
                  <a:pt x="8220096" y="3040229"/>
                </a:cubicBezTo>
                <a:cubicBezTo>
                  <a:pt x="8262387" y="3040800"/>
                  <a:pt x="8280664" y="3091092"/>
                  <a:pt x="8248653" y="3118524"/>
                </a:cubicBezTo>
                <a:cubicBezTo>
                  <a:pt x="8239237" y="3126811"/>
                  <a:pt x="8228240" y="3130526"/>
                  <a:pt x="8217469" y="3129811"/>
                </a:cubicBezTo>
                <a:close/>
                <a:moveTo>
                  <a:pt x="790014" y="3130349"/>
                </a:moveTo>
                <a:cubicBezTo>
                  <a:pt x="784499" y="3130622"/>
                  <a:pt x="778681" y="3129809"/>
                  <a:pt x="772682" y="3127666"/>
                </a:cubicBezTo>
                <a:cubicBezTo>
                  <a:pt x="757820" y="3122523"/>
                  <a:pt x="744102" y="3100806"/>
                  <a:pt x="744102" y="3082518"/>
                </a:cubicBezTo>
                <a:cubicBezTo>
                  <a:pt x="744102" y="3048228"/>
                  <a:pt x="784111" y="3028797"/>
                  <a:pt x="814972" y="3049371"/>
                </a:cubicBezTo>
                <a:cubicBezTo>
                  <a:pt x="851968" y="3073374"/>
                  <a:pt x="828596" y="3128443"/>
                  <a:pt x="790014" y="3130349"/>
                </a:cubicBezTo>
                <a:close/>
                <a:moveTo>
                  <a:pt x="8353983" y="3130349"/>
                </a:moveTo>
                <a:cubicBezTo>
                  <a:pt x="8315401" y="3128443"/>
                  <a:pt x="8292029" y="3073374"/>
                  <a:pt x="8329025" y="3049371"/>
                </a:cubicBezTo>
                <a:cubicBezTo>
                  <a:pt x="8359886" y="3028797"/>
                  <a:pt x="8399895" y="3048228"/>
                  <a:pt x="8399895" y="3082518"/>
                </a:cubicBezTo>
                <a:cubicBezTo>
                  <a:pt x="8399895" y="3100806"/>
                  <a:pt x="8386177" y="3122523"/>
                  <a:pt x="8371315" y="3127666"/>
                </a:cubicBezTo>
                <a:cubicBezTo>
                  <a:pt x="8365316" y="3129809"/>
                  <a:pt x="8359498" y="3130622"/>
                  <a:pt x="8353983" y="3130349"/>
                </a:cubicBezTo>
                <a:close/>
                <a:moveTo>
                  <a:pt x="3570241" y="3227421"/>
                </a:moveTo>
                <a:cubicBezTo>
                  <a:pt x="3561097" y="3228564"/>
                  <a:pt x="3557097" y="3226278"/>
                  <a:pt x="3557097" y="3219991"/>
                </a:cubicBezTo>
                <a:cubicBezTo>
                  <a:pt x="3557097" y="3213705"/>
                  <a:pt x="3561097" y="3211419"/>
                  <a:pt x="3570241" y="3212562"/>
                </a:cubicBezTo>
                <a:cubicBezTo>
                  <a:pt x="3577099" y="3213705"/>
                  <a:pt x="3582814" y="3217134"/>
                  <a:pt x="3582814" y="3219991"/>
                </a:cubicBezTo>
                <a:cubicBezTo>
                  <a:pt x="3582814" y="3223420"/>
                  <a:pt x="3577099" y="3226278"/>
                  <a:pt x="3570241" y="3227421"/>
                </a:cubicBezTo>
                <a:close/>
                <a:moveTo>
                  <a:pt x="5573756" y="3227421"/>
                </a:moveTo>
                <a:cubicBezTo>
                  <a:pt x="5566898" y="3226278"/>
                  <a:pt x="5561183" y="3223420"/>
                  <a:pt x="5561183" y="3219991"/>
                </a:cubicBezTo>
                <a:cubicBezTo>
                  <a:pt x="5561183" y="3217134"/>
                  <a:pt x="5566898" y="3213705"/>
                  <a:pt x="5573756" y="3212562"/>
                </a:cubicBezTo>
                <a:cubicBezTo>
                  <a:pt x="5582900" y="3211419"/>
                  <a:pt x="5586900" y="3213705"/>
                  <a:pt x="5586900" y="3219991"/>
                </a:cubicBezTo>
                <a:cubicBezTo>
                  <a:pt x="5586900" y="3226278"/>
                  <a:pt x="5582900" y="3228564"/>
                  <a:pt x="5573756" y="3227421"/>
                </a:cubicBezTo>
                <a:close/>
                <a:moveTo>
                  <a:pt x="1319224" y="3227426"/>
                </a:moveTo>
                <a:cubicBezTo>
                  <a:pt x="1311795" y="3228569"/>
                  <a:pt x="1308937" y="3225712"/>
                  <a:pt x="1308937" y="3217139"/>
                </a:cubicBezTo>
                <a:cubicBezTo>
                  <a:pt x="1308937" y="3208567"/>
                  <a:pt x="1311795" y="3205709"/>
                  <a:pt x="1319224" y="3206852"/>
                </a:cubicBezTo>
                <a:cubicBezTo>
                  <a:pt x="1324368" y="3207995"/>
                  <a:pt x="1328940" y="3212567"/>
                  <a:pt x="1328940" y="3217139"/>
                </a:cubicBezTo>
                <a:cubicBezTo>
                  <a:pt x="1328940" y="3221711"/>
                  <a:pt x="1324368" y="3226283"/>
                  <a:pt x="1319224" y="3227426"/>
                </a:cubicBezTo>
                <a:close/>
                <a:moveTo>
                  <a:pt x="7824773" y="3227426"/>
                </a:moveTo>
                <a:cubicBezTo>
                  <a:pt x="7819629" y="3226283"/>
                  <a:pt x="7815057" y="3221711"/>
                  <a:pt x="7815057" y="3217139"/>
                </a:cubicBezTo>
                <a:cubicBezTo>
                  <a:pt x="7815057" y="3212567"/>
                  <a:pt x="7819629" y="3207995"/>
                  <a:pt x="7824773" y="3206852"/>
                </a:cubicBezTo>
                <a:cubicBezTo>
                  <a:pt x="7832202" y="3205709"/>
                  <a:pt x="7835060" y="3208567"/>
                  <a:pt x="7835060" y="3217139"/>
                </a:cubicBezTo>
                <a:cubicBezTo>
                  <a:pt x="7835060" y="3225712"/>
                  <a:pt x="7832202" y="3228569"/>
                  <a:pt x="7824773" y="3227426"/>
                </a:cubicBezTo>
                <a:close/>
                <a:moveTo>
                  <a:pt x="3967948" y="3228349"/>
                </a:moveTo>
                <a:cubicBezTo>
                  <a:pt x="3964805" y="3228420"/>
                  <a:pt x="3961661" y="3226563"/>
                  <a:pt x="3959375" y="3222848"/>
                </a:cubicBezTo>
                <a:cubicBezTo>
                  <a:pt x="3957660" y="3219419"/>
                  <a:pt x="3959946" y="3215419"/>
                  <a:pt x="3965090" y="3213704"/>
                </a:cubicBezTo>
                <a:cubicBezTo>
                  <a:pt x="3975948" y="3209132"/>
                  <a:pt x="3982235" y="3213704"/>
                  <a:pt x="3976520" y="3222277"/>
                </a:cubicBezTo>
                <a:cubicBezTo>
                  <a:pt x="3974234" y="3226277"/>
                  <a:pt x="3971091" y="3228278"/>
                  <a:pt x="3967948" y="3228349"/>
                </a:cubicBezTo>
                <a:close/>
                <a:moveTo>
                  <a:pt x="5176049" y="3228349"/>
                </a:moveTo>
                <a:cubicBezTo>
                  <a:pt x="5172906" y="3228278"/>
                  <a:pt x="5169763" y="3226277"/>
                  <a:pt x="5167477" y="3222277"/>
                </a:cubicBezTo>
                <a:cubicBezTo>
                  <a:pt x="5161762" y="3213704"/>
                  <a:pt x="5168049" y="3209132"/>
                  <a:pt x="5178907" y="3213704"/>
                </a:cubicBezTo>
                <a:cubicBezTo>
                  <a:pt x="5184051" y="3215419"/>
                  <a:pt x="5186337" y="3219419"/>
                  <a:pt x="5184622" y="3222848"/>
                </a:cubicBezTo>
                <a:cubicBezTo>
                  <a:pt x="5182336" y="3226563"/>
                  <a:pt x="5179192" y="3228420"/>
                  <a:pt x="5176049" y="3228349"/>
                </a:cubicBezTo>
                <a:close/>
                <a:moveTo>
                  <a:pt x="4099186" y="3228562"/>
                </a:moveTo>
                <a:cubicBezTo>
                  <a:pt x="4093471" y="3228562"/>
                  <a:pt x="4086613" y="3225705"/>
                  <a:pt x="4084899" y="3222847"/>
                </a:cubicBezTo>
                <a:cubicBezTo>
                  <a:pt x="4080327" y="3215418"/>
                  <a:pt x="4096329" y="3209131"/>
                  <a:pt x="4108330" y="3213703"/>
                </a:cubicBezTo>
                <a:cubicBezTo>
                  <a:pt x="4119760" y="3218275"/>
                  <a:pt x="4113474" y="3228562"/>
                  <a:pt x="4099186" y="3228562"/>
                </a:cubicBezTo>
                <a:close/>
                <a:moveTo>
                  <a:pt x="5044811" y="3228562"/>
                </a:moveTo>
                <a:cubicBezTo>
                  <a:pt x="5030523" y="3228562"/>
                  <a:pt x="5024237" y="3218275"/>
                  <a:pt x="5035667" y="3213703"/>
                </a:cubicBezTo>
                <a:cubicBezTo>
                  <a:pt x="5047668" y="3209131"/>
                  <a:pt x="5063670" y="3215418"/>
                  <a:pt x="5059098" y="3222847"/>
                </a:cubicBezTo>
                <a:cubicBezTo>
                  <a:pt x="5057384" y="3225705"/>
                  <a:pt x="5050526" y="3228562"/>
                  <a:pt x="5044811" y="3228562"/>
                </a:cubicBezTo>
                <a:close/>
                <a:moveTo>
                  <a:pt x="2378828" y="3228563"/>
                </a:moveTo>
                <a:cubicBezTo>
                  <a:pt x="2374256" y="3228563"/>
                  <a:pt x="2370255" y="3224562"/>
                  <a:pt x="2370255" y="3219990"/>
                </a:cubicBezTo>
                <a:cubicBezTo>
                  <a:pt x="2370255" y="3215418"/>
                  <a:pt x="2374256" y="3211417"/>
                  <a:pt x="2378828" y="3211417"/>
                </a:cubicBezTo>
                <a:cubicBezTo>
                  <a:pt x="2383400" y="3211417"/>
                  <a:pt x="2387401" y="3215418"/>
                  <a:pt x="2387401" y="3219990"/>
                </a:cubicBezTo>
                <a:cubicBezTo>
                  <a:pt x="2387401" y="3224562"/>
                  <a:pt x="2383400" y="3228563"/>
                  <a:pt x="2378828" y="3228563"/>
                </a:cubicBezTo>
                <a:close/>
                <a:moveTo>
                  <a:pt x="6765169" y="3228563"/>
                </a:moveTo>
                <a:cubicBezTo>
                  <a:pt x="6760597" y="3228563"/>
                  <a:pt x="6756596" y="3224562"/>
                  <a:pt x="6756596" y="3219990"/>
                </a:cubicBezTo>
                <a:cubicBezTo>
                  <a:pt x="6756596" y="3215418"/>
                  <a:pt x="6760597" y="3211417"/>
                  <a:pt x="6765169" y="3211417"/>
                </a:cubicBezTo>
                <a:cubicBezTo>
                  <a:pt x="6769741" y="3211417"/>
                  <a:pt x="6773742" y="3215418"/>
                  <a:pt x="6773742" y="3219990"/>
                </a:cubicBezTo>
                <a:cubicBezTo>
                  <a:pt x="6773742" y="3224562"/>
                  <a:pt x="6769741" y="3228563"/>
                  <a:pt x="6765169" y="3228563"/>
                </a:cubicBezTo>
                <a:close/>
                <a:moveTo>
                  <a:pt x="920467" y="3228567"/>
                </a:moveTo>
                <a:cubicBezTo>
                  <a:pt x="914761" y="3228567"/>
                  <a:pt x="909621" y="3224566"/>
                  <a:pt x="909621" y="3219994"/>
                </a:cubicBezTo>
                <a:cubicBezTo>
                  <a:pt x="909621" y="3207993"/>
                  <a:pt x="926742" y="3202278"/>
                  <a:pt x="932463" y="3211993"/>
                </a:cubicBezTo>
                <a:cubicBezTo>
                  <a:pt x="938767" y="3221709"/>
                  <a:pt x="934183" y="3228567"/>
                  <a:pt x="920467" y="3228567"/>
                </a:cubicBezTo>
                <a:close/>
                <a:moveTo>
                  <a:pt x="8223530" y="3228567"/>
                </a:moveTo>
                <a:cubicBezTo>
                  <a:pt x="8209814" y="3228567"/>
                  <a:pt x="8205230" y="3221709"/>
                  <a:pt x="8211534" y="3211993"/>
                </a:cubicBezTo>
                <a:cubicBezTo>
                  <a:pt x="8217255" y="3202278"/>
                  <a:pt x="8234376" y="3207993"/>
                  <a:pt x="8234376" y="3219994"/>
                </a:cubicBezTo>
                <a:cubicBezTo>
                  <a:pt x="8234376" y="3224566"/>
                  <a:pt x="8229236" y="3228567"/>
                  <a:pt x="8223530" y="3228567"/>
                </a:cubicBezTo>
                <a:close/>
                <a:moveTo>
                  <a:pt x="3702620" y="3228571"/>
                </a:moveTo>
                <a:cubicBezTo>
                  <a:pt x="3692333" y="3228571"/>
                  <a:pt x="3688333" y="3225713"/>
                  <a:pt x="3688333" y="3218284"/>
                </a:cubicBezTo>
                <a:cubicBezTo>
                  <a:pt x="3688333" y="3203425"/>
                  <a:pt x="3694048" y="3199424"/>
                  <a:pt x="3706049" y="3206282"/>
                </a:cubicBezTo>
                <a:cubicBezTo>
                  <a:pt x="3722051" y="3214283"/>
                  <a:pt x="3719765" y="3228571"/>
                  <a:pt x="3702620" y="3228571"/>
                </a:cubicBezTo>
                <a:close/>
                <a:moveTo>
                  <a:pt x="5441377" y="3228571"/>
                </a:moveTo>
                <a:cubicBezTo>
                  <a:pt x="5424232" y="3228571"/>
                  <a:pt x="5421946" y="3214283"/>
                  <a:pt x="5437948" y="3206282"/>
                </a:cubicBezTo>
                <a:cubicBezTo>
                  <a:pt x="5449949" y="3199424"/>
                  <a:pt x="5455664" y="3203425"/>
                  <a:pt x="5455664" y="3218284"/>
                </a:cubicBezTo>
                <a:cubicBezTo>
                  <a:pt x="5455664" y="3225713"/>
                  <a:pt x="5451664" y="3228571"/>
                  <a:pt x="5441377" y="3228571"/>
                </a:cubicBezTo>
                <a:close/>
                <a:moveTo>
                  <a:pt x="1053964" y="3233141"/>
                </a:moveTo>
                <a:cubicBezTo>
                  <a:pt x="1047683" y="3234284"/>
                  <a:pt x="1040258" y="3231998"/>
                  <a:pt x="1037972" y="3228569"/>
                </a:cubicBezTo>
                <a:cubicBezTo>
                  <a:pt x="1031114" y="3217139"/>
                  <a:pt x="1041402" y="3199422"/>
                  <a:pt x="1053964" y="3201137"/>
                </a:cubicBezTo>
                <a:cubicBezTo>
                  <a:pt x="1071665" y="3203423"/>
                  <a:pt x="1071665" y="3230855"/>
                  <a:pt x="1053964" y="3233141"/>
                </a:cubicBezTo>
                <a:close/>
                <a:moveTo>
                  <a:pt x="8090033" y="3233141"/>
                </a:moveTo>
                <a:cubicBezTo>
                  <a:pt x="8072332" y="3230855"/>
                  <a:pt x="8072332" y="3203423"/>
                  <a:pt x="8090033" y="3201137"/>
                </a:cubicBezTo>
                <a:cubicBezTo>
                  <a:pt x="8102595" y="3199422"/>
                  <a:pt x="8112883" y="3217139"/>
                  <a:pt x="8106025" y="3228569"/>
                </a:cubicBezTo>
                <a:cubicBezTo>
                  <a:pt x="8103739" y="3231998"/>
                  <a:pt x="8096314" y="3234284"/>
                  <a:pt x="8090033" y="3233141"/>
                </a:cubicBezTo>
                <a:close/>
                <a:moveTo>
                  <a:pt x="3039513" y="3233354"/>
                </a:moveTo>
                <a:cubicBezTo>
                  <a:pt x="3032727" y="3234997"/>
                  <a:pt x="3025583" y="3232854"/>
                  <a:pt x="3023011" y="3225710"/>
                </a:cubicBezTo>
                <a:cubicBezTo>
                  <a:pt x="3020725" y="3220567"/>
                  <a:pt x="3023011" y="3212566"/>
                  <a:pt x="3028154" y="3207422"/>
                </a:cubicBezTo>
                <a:cubicBezTo>
                  <a:pt x="3040156" y="3195421"/>
                  <a:pt x="3056158" y="3202279"/>
                  <a:pt x="3053872" y="3218281"/>
                </a:cubicBezTo>
                <a:cubicBezTo>
                  <a:pt x="3052729" y="3226282"/>
                  <a:pt x="3046300" y="3231711"/>
                  <a:pt x="3039513" y="3233354"/>
                </a:cubicBezTo>
                <a:close/>
                <a:moveTo>
                  <a:pt x="6104484" y="3233354"/>
                </a:moveTo>
                <a:cubicBezTo>
                  <a:pt x="6097697" y="3231711"/>
                  <a:pt x="6091268" y="3226282"/>
                  <a:pt x="6090125" y="3218281"/>
                </a:cubicBezTo>
                <a:cubicBezTo>
                  <a:pt x="6087839" y="3202279"/>
                  <a:pt x="6103841" y="3195421"/>
                  <a:pt x="6115843" y="3207422"/>
                </a:cubicBezTo>
                <a:cubicBezTo>
                  <a:pt x="6120986" y="3212566"/>
                  <a:pt x="6123272" y="3220567"/>
                  <a:pt x="6120986" y="3225710"/>
                </a:cubicBezTo>
                <a:cubicBezTo>
                  <a:pt x="6118414" y="3232854"/>
                  <a:pt x="6111270" y="3234997"/>
                  <a:pt x="6104484" y="3233354"/>
                </a:cubicBezTo>
                <a:close/>
                <a:moveTo>
                  <a:pt x="785608" y="3239214"/>
                </a:moveTo>
                <a:cubicBezTo>
                  <a:pt x="781538" y="3238714"/>
                  <a:pt x="778108" y="3235999"/>
                  <a:pt x="773250" y="3230856"/>
                </a:cubicBezTo>
                <a:cubicBezTo>
                  <a:pt x="766963" y="3223426"/>
                  <a:pt x="766963" y="3219426"/>
                  <a:pt x="772680" y="3207996"/>
                </a:cubicBezTo>
                <a:cubicBezTo>
                  <a:pt x="781822" y="3191422"/>
                  <a:pt x="790394" y="3190851"/>
                  <a:pt x="802968" y="3204567"/>
                </a:cubicBezTo>
                <a:cubicBezTo>
                  <a:pt x="815539" y="3218283"/>
                  <a:pt x="814970" y="3226855"/>
                  <a:pt x="801826" y="3234285"/>
                </a:cubicBezTo>
                <a:cubicBezTo>
                  <a:pt x="794394" y="3237999"/>
                  <a:pt x="789681" y="3239714"/>
                  <a:pt x="785608" y="3239214"/>
                </a:cubicBezTo>
                <a:close/>
                <a:moveTo>
                  <a:pt x="8358389" y="3239214"/>
                </a:moveTo>
                <a:cubicBezTo>
                  <a:pt x="8354316" y="3239714"/>
                  <a:pt x="8349603" y="3237999"/>
                  <a:pt x="8342171" y="3234285"/>
                </a:cubicBezTo>
                <a:cubicBezTo>
                  <a:pt x="8329027" y="3226855"/>
                  <a:pt x="8328458" y="3218283"/>
                  <a:pt x="8341029" y="3204567"/>
                </a:cubicBezTo>
                <a:cubicBezTo>
                  <a:pt x="8353603" y="3190851"/>
                  <a:pt x="8362175" y="3191422"/>
                  <a:pt x="8371317" y="3207996"/>
                </a:cubicBezTo>
                <a:cubicBezTo>
                  <a:pt x="8377034" y="3219426"/>
                  <a:pt x="8377034" y="3223426"/>
                  <a:pt x="8370747" y="3230856"/>
                </a:cubicBezTo>
                <a:cubicBezTo>
                  <a:pt x="8365889" y="3235999"/>
                  <a:pt x="8362459" y="3238714"/>
                  <a:pt x="8358389" y="3239214"/>
                </a:cubicBezTo>
                <a:close/>
                <a:moveTo>
                  <a:pt x="2514424" y="3239427"/>
                </a:moveTo>
                <a:cubicBezTo>
                  <a:pt x="2508638" y="3240285"/>
                  <a:pt x="2502066" y="3238284"/>
                  <a:pt x="2496922" y="3233141"/>
                </a:cubicBezTo>
                <a:cubicBezTo>
                  <a:pt x="2483778" y="3219997"/>
                  <a:pt x="2492922" y="3194279"/>
                  <a:pt x="2511210" y="3194279"/>
                </a:cubicBezTo>
                <a:cubicBezTo>
                  <a:pt x="2521497" y="3194279"/>
                  <a:pt x="2531212" y="3215425"/>
                  <a:pt x="2527212" y="3228569"/>
                </a:cubicBezTo>
                <a:cubicBezTo>
                  <a:pt x="2525212" y="3234855"/>
                  <a:pt x="2520211" y="3238570"/>
                  <a:pt x="2514424" y="3239427"/>
                </a:cubicBezTo>
                <a:close/>
                <a:moveTo>
                  <a:pt x="6629573" y="3239427"/>
                </a:moveTo>
                <a:cubicBezTo>
                  <a:pt x="6623786" y="3238570"/>
                  <a:pt x="6618785" y="3234855"/>
                  <a:pt x="6616785" y="3228569"/>
                </a:cubicBezTo>
                <a:cubicBezTo>
                  <a:pt x="6612785" y="3215425"/>
                  <a:pt x="6622500" y="3194279"/>
                  <a:pt x="6632787" y="3194279"/>
                </a:cubicBezTo>
                <a:cubicBezTo>
                  <a:pt x="6651075" y="3194279"/>
                  <a:pt x="6660219" y="3219997"/>
                  <a:pt x="6647075" y="3233141"/>
                </a:cubicBezTo>
                <a:cubicBezTo>
                  <a:pt x="6641931" y="3238284"/>
                  <a:pt x="6635359" y="3240285"/>
                  <a:pt x="6629573" y="3239427"/>
                </a:cubicBezTo>
                <a:close/>
                <a:moveTo>
                  <a:pt x="3834140" y="3239569"/>
                </a:moveTo>
                <a:cubicBezTo>
                  <a:pt x="3829425" y="3239283"/>
                  <a:pt x="3824996" y="3235425"/>
                  <a:pt x="3820138" y="3227996"/>
                </a:cubicBezTo>
                <a:cubicBezTo>
                  <a:pt x="3813851" y="3217138"/>
                  <a:pt x="3814423" y="3214280"/>
                  <a:pt x="3824138" y="3204565"/>
                </a:cubicBezTo>
                <a:cubicBezTo>
                  <a:pt x="3834997" y="3193135"/>
                  <a:pt x="3835568" y="3193135"/>
                  <a:pt x="3847570" y="3206279"/>
                </a:cubicBezTo>
                <a:cubicBezTo>
                  <a:pt x="3858428" y="3218281"/>
                  <a:pt x="3859000" y="3219995"/>
                  <a:pt x="3849856" y="3229711"/>
                </a:cubicBezTo>
                <a:cubicBezTo>
                  <a:pt x="3843855" y="3236569"/>
                  <a:pt x="3838854" y="3239855"/>
                  <a:pt x="3834140" y="3239569"/>
                </a:cubicBezTo>
                <a:close/>
                <a:moveTo>
                  <a:pt x="5309857" y="3239569"/>
                </a:moveTo>
                <a:cubicBezTo>
                  <a:pt x="5305143" y="3239855"/>
                  <a:pt x="5300142" y="3236569"/>
                  <a:pt x="5294141" y="3229711"/>
                </a:cubicBezTo>
                <a:cubicBezTo>
                  <a:pt x="5284997" y="3219995"/>
                  <a:pt x="5285569" y="3218281"/>
                  <a:pt x="5296427" y="3206279"/>
                </a:cubicBezTo>
                <a:cubicBezTo>
                  <a:pt x="5308429" y="3193135"/>
                  <a:pt x="5309000" y="3193135"/>
                  <a:pt x="5319859" y="3204565"/>
                </a:cubicBezTo>
                <a:cubicBezTo>
                  <a:pt x="5329574" y="3214280"/>
                  <a:pt x="5330146" y="3217138"/>
                  <a:pt x="5323859" y="3227996"/>
                </a:cubicBezTo>
                <a:cubicBezTo>
                  <a:pt x="5319001" y="3235425"/>
                  <a:pt x="5314572" y="3239283"/>
                  <a:pt x="5309857" y="3239569"/>
                </a:cubicBezTo>
                <a:close/>
                <a:moveTo>
                  <a:pt x="1713003" y="3239712"/>
                </a:moveTo>
                <a:cubicBezTo>
                  <a:pt x="1710217" y="3239570"/>
                  <a:pt x="1708074" y="3237426"/>
                  <a:pt x="1703787" y="3233140"/>
                </a:cubicBezTo>
                <a:cubicBezTo>
                  <a:pt x="1694643" y="3223996"/>
                  <a:pt x="1695215" y="3215995"/>
                  <a:pt x="1704930" y="3202851"/>
                </a:cubicBezTo>
                <a:cubicBezTo>
                  <a:pt x="1712931" y="3191992"/>
                  <a:pt x="1713503" y="3191992"/>
                  <a:pt x="1724933" y="3202279"/>
                </a:cubicBezTo>
                <a:cubicBezTo>
                  <a:pt x="1739792" y="3215995"/>
                  <a:pt x="1740363" y="3226282"/>
                  <a:pt x="1726076" y="3234283"/>
                </a:cubicBezTo>
                <a:cubicBezTo>
                  <a:pt x="1719218" y="3237998"/>
                  <a:pt x="1715789" y="3239855"/>
                  <a:pt x="1713003" y="3239712"/>
                </a:cubicBezTo>
                <a:close/>
                <a:moveTo>
                  <a:pt x="7430994" y="3239712"/>
                </a:moveTo>
                <a:cubicBezTo>
                  <a:pt x="7428208" y="3239855"/>
                  <a:pt x="7424779" y="3237998"/>
                  <a:pt x="7417921" y="3234283"/>
                </a:cubicBezTo>
                <a:cubicBezTo>
                  <a:pt x="7403634" y="3226282"/>
                  <a:pt x="7404205" y="3215995"/>
                  <a:pt x="7419064" y="3202279"/>
                </a:cubicBezTo>
                <a:cubicBezTo>
                  <a:pt x="7430494" y="3191992"/>
                  <a:pt x="7431066" y="3191992"/>
                  <a:pt x="7439067" y="3202851"/>
                </a:cubicBezTo>
                <a:cubicBezTo>
                  <a:pt x="7448782" y="3215995"/>
                  <a:pt x="7449354" y="3223996"/>
                  <a:pt x="7440210" y="3233140"/>
                </a:cubicBezTo>
                <a:cubicBezTo>
                  <a:pt x="7435923" y="3237426"/>
                  <a:pt x="7433780" y="3239570"/>
                  <a:pt x="7430994" y="3239712"/>
                </a:cubicBezTo>
                <a:close/>
                <a:moveTo>
                  <a:pt x="2908344" y="3245282"/>
                </a:moveTo>
                <a:cubicBezTo>
                  <a:pt x="2899772" y="3246139"/>
                  <a:pt x="2891199" y="3245139"/>
                  <a:pt x="2887770" y="3241710"/>
                </a:cubicBezTo>
                <a:cubicBezTo>
                  <a:pt x="2885484" y="3239996"/>
                  <a:pt x="2883769" y="3229709"/>
                  <a:pt x="2883769" y="3218850"/>
                </a:cubicBezTo>
                <a:cubicBezTo>
                  <a:pt x="2883769" y="3197705"/>
                  <a:pt x="2900343" y="3186846"/>
                  <a:pt x="2920917" y="3194276"/>
                </a:cubicBezTo>
                <a:cubicBezTo>
                  <a:pt x="2934061" y="3198848"/>
                  <a:pt x="2939205" y="3225137"/>
                  <a:pt x="2928918" y="3237710"/>
                </a:cubicBezTo>
                <a:cubicBezTo>
                  <a:pt x="2925489" y="3241710"/>
                  <a:pt x="2916917" y="3244425"/>
                  <a:pt x="2908344" y="3245282"/>
                </a:cubicBezTo>
                <a:close/>
                <a:moveTo>
                  <a:pt x="6235653" y="3245282"/>
                </a:moveTo>
                <a:cubicBezTo>
                  <a:pt x="6227080" y="3244425"/>
                  <a:pt x="6218508" y="3241710"/>
                  <a:pt x="6215079" y="3237710"/>
                </a:cubicBezTo>
                <a:cubicBezTo>
                  <a:pt x="6204792" y="3225137"/>
                  <a:pt x="6209936" y="3198848"/>
                  <a:pt x="6223080" y="3194276"/>
                </a:cubicBezTo>
                <a:cubicBezTo>
                  <a:pt x="6243654" y="3186846"/>
                  <a:pt x="6260228" y="3197705"/>
                  <a:pt x="6260228" y="3218850"/>
                </a:cubicBezTo>
                <a:cubicBezTo>
                  <a:pt x="6260228" y="3229709"/>
                  <a:pt x="6258513" y="3239996"/>
                  <a:pt x="6256227" y="3241710"/>
                </a:cubicBezTo>
                <a:cubicBezTo>
                  <a:pt x="6252798" y="3245139"/>
                  <a:pt x="6244225" y="3246139"/>
                  <a:pt x="6235653" y="3245282"/>
                </a:cubicBezTo>
                <a:close/>
                <a:moveTo>
                  <a:pt x="4363158" y="3245351"/>
                </a:moveTo>
                <a:cubicBezTo>
                  <a:pt x="4355372" y="3244565"/>
                  <a:pt x="4347942" y="3240565"/>
                  <a:pt x="4344513" y="3233707"/>
                </a:cubicBezTo>
                <a:cubicBezTo>
                  <a:pt x="4340512" y="3227420"/>
                  <a:pt x="4339369" y="3215419"/>
                  <a:pt x="4341084" y="3207418"/>
                </a:cubicBezTo>
                <a:cubicBezTo>
                  <a:pt x="4344513" y="3195416"/>
                  <a:pt x="4347370" y="3193702"/>
                  <a:pt x="4366230" y="3195416"/>
                </a:cubicBezTo>
                <a:cubicBezTo>
                  <a:pt x="4384518" y="3197131"/>
                  <a:pt x="4387375" y="3199417"/>
                  <a:pt x="4389090" y="3213133"/>
                </a:cubicBezTo>
                <a:cubicBezTo>
                  <a:pt x="4390233" y="3222277"/>
                  <a:pt x="4387947" y="3233135"/>
                  <a:pt x="4383946" y="3237707"/>
                </a:cubicBezTo>
                <a:cubicBezTo>
                  <a:pt x="4379089" y="3243708"/>
                  <a:pt x="4370945" y="3246137"/>
                  <a:pt x="4363158" y="3245351"/>
                </a:cubicBezTo>
                <a:close/>
                <a:moveTo>
                  <a:pt x="4780839" y="3245351"/>
                </a:moveTo>
                <a:cubicBezTo>
                  <a:pt x="4773052" y="3246137"/>
                  <a:pt x="4764908" y="3243708"/>
                  <a:pt x="4760051" y="3237707"/>
                </a:cubicBezTo>
                <a:cubicBezTo>
                  <a:pt x="4756050" y="3233135"/>
                  <a:pt x="4753764" y="3222277"/>
                  <a:pt x="4754907" y="3213133"/>
                </a:cubicBezTo>
                <a:cubicBezTo>
                  <a:pt x="4756622" y="3199417"/>
                  <a:pt x="4759479" y="3197131"/>
                  <a:pt x="4777767" y="3195416"/>
                </a:cubicBezTo>
                <a:cubicBezTo>
                  <a:pt x="4796627" y="3193702"/>
                  <a:pt x="4799484" y="3195416"/>
                  <a:pt x="4802913" y="3207418"/>
                </a:cubicBezTo>
                <a:cubicBezTo>
                  <a:pt x="4804628" y="3215419"/>
                  <a:pt x="4803485" y="3227420"/>
                  <a:pt x="4799484" y="3233707"/>
                </a:cubicBezTo>
                <a:cubicBezTo>
                  <a:pt x="4796055" y="3240565"/>
                  <a:pt x="4788625" y="3244565"/>
                  <a:pt x="4780839" y="3245351"/>
                </a:cubicBezTo>
                <a:close/>
                <a:moveTo>
                  <a:pt x="1849311" y="3245712"/>
                </a:moveTo>
                <a:cubicBezTo>
                  <a:pt x="1838452" y="3245712"/>
                  <a:pt x="1828165" y="3243997"/>
                  <a:pt x="1826451" y="3241711"/>
                </a:cubicBezTo>
                <a:cubicBezTo>
                  <a:pt x="1817307" y="3233139"/>
                  <a:pt x="1822450" y="3200563"/>
                  <a:pt x="1833880" y="3194277"/>
                </a:cubicBezTo>
                <a:cubicBezTo>
                  <a:pt x="1850454" y="3185704"/>
                  <a:pt x="1872171" y="3193134"/>
                  <a:pt x="1875028" y="3207993"/>
                </a:cubicBezTo>
                <a:cubicBezTo>
                  <a:pt x="1879600" y="3231996"/>
                  <a:pt x="1870456" y="3245712"/>
                  <a:pt x="1849311" y="3245712"/>
                </a:cubicBezTo>
                <a:close/>
                <a:moveTo>
                  <a:pt x="7294686" y="3245712"/>
                </a:moveTo>
                <a:cubicBezTo>
                  <a:pt x="7273541" y="3245712"/>
                  <a:pt x="7264397" y="3231996"/>
                  <a:pt x="7268969" y="3207993"/>
                </a:cubicBezTo>
                <a:cubicBezTo>
                  <a:pt x="7271826" y="3193134"/>
                  <a:pt x="7293543" y="3185704"/>
                  <a:pt x="7310117" y="3194277"/>
                </a:cubicBezTo>
                <a:cubicBezTo>
                  <a:pt x="7321547" y="3200563"/>
                  <a:pt x="7326690" y="3233139"/>
                  <a:pt x="7317546" y="3241711"/>
                </a:cubicBezTo>
                <a:cubicBezTo>
                  <a:pt x="7315832" y="3243997"/>
                  <a:pt x="7305545" y="3245712"/>
                  <a:pt x="7294686" y="3245712"/>
                </a:cubicBezTo>
                <a:close/>
                <a:moveTo>
                  <a:pt x="2247593" y="3245714"/>
                </a:moveTo>
                <a:cubicBezTo>
                  <a:pt x="2237877" y="3245714"/>
                  <a:pt x="2227019" y="3242856"/>
                  <a:pt x="2223018" y="3238856"/>
                </a:cubicBezTo>
                <a:cubicBezTo>
                  <a:pt x="2213303" y="3229140"/>
                  <a:pt x="2214446" y="3207995"/>
                  <a:pt x="2225304" y="3197708"/>
                </a:cubicBezTo>
                <a:cubicBezTo>
                  <a:pt x="2248164" y="3174276"/>
                  <a:pt x="2285883" y="3201137"/>
                  <a:pt x="2272167" y="3231426"/>
                </a:cubicBezTo>
                <a:cubicBezTo>
                  <a:pt x="2267595" y="3242285"/>
                  <a:pt x="2261309" y="3245714"/>
                  <a:pt x="2247593" y="3245714"/>
                </a:cubicBezTo>
                <a:close/>
                <a:moveTo>
                  <a:pt x="6896404" y="3245714"/>
                </a:moveTo>
                <a:cubicBezTo>
                  <a:pt x="6882688" y="3245714"/>
                  <a:pt x="6876402" y="3242285"/>
                  <a:pt x="6871830" y="3231426"/>
                </a:cubicBezTo>
                <a:cubicBezTo>
                  <a:pt x="6858114" y="3201137"/>
                  <a:pt x="6895833" y="3174276"/>
                  <a:pt x="6918693" y="3197708"/>
                </a:cubicBezTo>
                <a:cubicBezTo>
                  <a:pt x="6929551" y="3207995"/>
                  <a:pt x="6930694" y="3229140"/>
                  <a:pt x="6920979" y="3238856"/>
                </a:cubicBezTo>
                <a:cubicBezTo>
                  <a:pt x="6916978" y="3242856"/>
                  <a:pt x="6906120" y="3245714"/>
                  <a:pt x="6896404" y="3245714"/>
                </a:cubicBezTo>
                <a:close/>
                <a:moveTo>
                  <a:pt x="3303483" y="3246000"/>
                </a:moveTo>
                <a:cubicBezTo>
                  <a:pt x="3292767" y="3246857"/>
                  <a:pt x="3282337" y="3244285"/>
                  <a:pt x="3279765" y="3237713"/>
                </a:cubicBezTo>
                <a:cubicBezTo>
                  <a:pt x="3274622" y="3223997"/>
                  <a:pt x="3279765" y="3198851"/>
                  <a:pt x="3289481" y="3192565"/>
                </a:cubicBezTo>
                <a:cubicBezTo>
                  <a:pt x="3314627" y="3176563"/>
                  <a:pt x="3343773" y="3206852"/>
                  <a:pt x="3328914" y="3233713"/>
                </a:cubicBezTo>
                <a:cubicBezTo>
                  <a:pt x="3325200" y="3240856"/>
                  <a:pt x="3314198" y="3245143"/>
                  <a:pt x="3303483" y="3246000"/>
                </a:cubicBezTo>
                <a:close/>
                <a:moveTo>
                  <a:pt x="5840514" y="3246000"/>
                </a:moveTo>
                <a:cubicBezTo>
                  <a:pt x="5829799" y="3245143"/>
                  <a:pt x="5818797" y="3240856"/>
                  <a:pt x="5815083" y="3233713"/>
                </a:cubicBezTo>
                <a:cubicBezTo>
                  <a:pt x="5800224" y="3206852"/>
                  <a:pt x="5829370" y="3176563"/>
                  <a:pt x="5854516" y="3192565"/>
                </a:cubicBezTo>
                <a:cubicBezTo>
                  <a:pt x="5864232" y="3198851"/>
                  <a:pt x="5869375" y="3223997"/>
                  <a:pt x="5864232" y="3237713"/>
                </a:cubicBezTo>
                <a:cubicBezTo>
                  <a:pt x="5861660" y="3244285"/>
                  <a:pt x="5851230" y="3246857"/>
                  <a:pt x="5840514" y="3246000"/>
                </a:cubicBezTo>
                <a:close/>
                <a:moveTo>
                  <a:pt x="4236915" y="3249500"/>
                </a:moveTo>
                <a:cubicBezTo>
                  <a:pt x="4228128" y="3251428"/>
                  <a:pt x="4218984" y="3249714"/>
                  <a:pt x="4210983" y="3243999"/>
                </a:cubicBezTo>
                <a:cubicBezTo>
                  <a:pt x="4204125" y="3238856"/>
                  <a:pt x="4200125" y="3229712"/>
                  <a:pt x="4200696" y="3217710"/>
                </a:cubicBezTo>
                <a:cubicBezTo>
                  <a:pt x="4201839" y="3182277"/>
                  <a:pt x="4238987" y="3171990"/>
                  <a:pt x="4260704" y="3201708"/>
                </a:cubicBezTo>
                <a:lnTo>
                  <a:pt x="4272705" y="3217139"/>
                </a:lnTo>
                <a:lnTo>
                  <a:pt x="4260704" y="3233141"/>
                </a:lnTo>
                <a:cubicBezTo>
                  <a:pt x="4254132" y="3241999"/>
                  <a:pt x="4245702" y="3247571"/>
                  <a:pt x="4236915" y="3249500"/>
                </a:cubicBezTo>
                <a:close/>
                <a:moveTo>
                  <a:pt x="4907082" y="3249500"/>
                </a:moveTo>
                <a:cubicBezTo>
                  <a:pt x="4898295" y="3247571"/>
                  <a:pt x="4889865" y="3241999"/>
                  <a:pt x="4883293" y="3233141"/>
                </a:cubicBezTo>
                <a:lnTo>
                  <a:pt x="4871292" y="3217139"/>
                </a:lnTo>
                <a:lnTo>
                  <a:pt x="4883293" y="3201708"/>
                </a:lnTo>
                <a:cubicBezTo>
                  <a:pt x="4905010" y="3171990"/>
                  <a:pt x="4942158" y="3182277"/>
                  <a:pt x="4943301" y="3217710"/>
                </a:cubicBezTo>
                <a:cubicBezTo>
                  <a:pt x="4943872" y="3229712"/>
                  <a:pt x="4939872" y="3238856"/>
                  <a:pt x="4933014" y="3243999"/>
                </a:cubicBezTo>
                <a:cubicBezTo>
                  <a:pt x="4925013" y="3249714"/>
                  <a:pt x="4915869" y="3251428"/>
                  <a:pt x="4907082" y="3249500"/>
                </a:cubicBezTo>
                <a:close/>
                <a:moveTo>
                  <a:pt x="1976870" y="3250097"/>
                </a:moveTo>
                <a:cubicBezTo>
                  <a:pt x="1970869" y="3248713"/>
                  <a:pt x="1964833" y="3245427"/>
                  <a:pt x="1959403" y="3239998"/>
                </a:cubicBezTo>
                <a:cubicBezTo>
                  <a:pt x="1943973" y="3224567"/>
                  <a:pt x="1944544" y="3202850"/>
                  <a:pt x="1960546" y="3191992"/>
                </a:cubicBezTo>
                <a:cubicBezTo>
                  <a:pt x="1985692" y="3174275"/>
                  <a:pt x="2012553" y="3187991"/>
                  <a:pt x="2012553" y="3217709"/>
                </a:cubicBezTo>
                <a:cubicBezTo>
                  <a:pt x="2012553" y="3241284"/>
                  <a:pt x="1994872" y="3254250"/>
                  <a:pt x="1976870" y="3250097"/>
                </a:cubicBezTo>
                <a:close/>
                <a:moveTo>
                  <a:pt x="7167127" y="3250097"/>
                </a:moveTo>
                <a:cubicBezTo>
                  <a:pt x="7149125" y="3254250"/>
                  <a:pt x="7131444" y="3241284"/>
                  <a:pt x="7131444" y="3217709"/>
                </a:cubicBezTo>
                <a:cubicBezTo>
                  <a:pt x="7131444" y="3187991"/>
                  <a:pt x="7158305" y="3174275"/>
                  <a:pt x="7183451" y="3191992"/>
                </a:cubicBezTo>
                <a:cubicBezTo>
                  <a:pt x="7199453" y="3202850"/>
                  <a:pt x="7200024" y="3224567"/>
                  <a:pt x="7184594" y="3239998"/>
                </a:cubicBezTo>
                <a:cubicBezTo>
                  <a:pt x="7179164" y="3245427"/>
                  <a:pt x="7173128" y="3248713"/>
                  <a:pt x="7167127" y="3250097"/>
                </a:cubicBezTo>
                <a:close/>
                <a:moveTo>
                  <a:pt x="397614" y="3250143"/>
                </a:moveTo>
                <a:cubicBezTo>
                  <a:pt x="392394" y="3251286"/>
                  <a:pt x="386673" y="3250286"/>
                  <a:pt x="378950" y="3247429"/>
                </a:cubicBezTo>
                <a:cubicBezTo>
                  <a:pt x="357214" y="3238856"/>
                  <a:pt x="355501" y="3205709"/>
                  <a:pt x="376092" y="3191993"/>
                </a:cubicBezTo>
                <a:cubicBezTo>
                  <a:pt x="393824" y="3179992"/>
                  <a:pt x="397255" y="3180563"/>
                  <a:pt x="412126" y="3194279"/>
                </a:cubicBezTo>
                <a:cubicBezTo>
                  <a:pt x="427553" y="3209138"/>
                  <a:pt x="428122" y="3225140"/>
                  <a:pt x="413270" y="3239999"/>
                </a:cubicBezTo>
                <a:cubicBezTo>
                  <a:pt x="407551" y="3245714"/>
                  <a:pt x="402833" y="3249000"/>
                  <a:pt x="397614" y="3250143"/>
                </a:cubicBezTo>
                <a:close/>
                <a:moveTo>
                  <a:pt x="8746383" y="3250143"/>
                </a:moveTo>
                <a:cubicBezTo>
                  <a:pt x="8741164" y="3249000"/>
                  <a:pt x="8736446" y="3245714"/>
                  <a:pt x="8730727" y="3239999"/>
                </a:cubicBezTo>
                <a:cubicBezTo>
                  <a:pt x="8715875" y="3225140"/>
                  <a:pt x="8716444" y="3209138"/>
                  <a:pt x="8731871" y="3194279"/>
                </a:cubicBezTo>
                <a:cubicBezTo>
                  <a:pt x="8746742" y="3180563"/>
                  <a:pt x="8750173" y="3179992"/>
                  <a:pt x="8767905" y="3191993"/>
                </a:cubicBezTo>
                <a:cubicBezTo>
                  <a:pt x="8788496" y="3205709"/>
                  <a:pt x="8786783" y="3238856"/>
                  <a:pt x="8765047" y="3247429"/>
                </a:cubicBezTo>
                <a:cubicBezTo>
                  <a:pt x="8757324" y="3250286"/>
                  <a:pt x="8751603" y="3251286"/>
                  <a:pt x="8746383" y="3250143"/>
                </a:cubicBezTo>
                <a:close/>
                <a:moveTo>
                  <a:pt x="1452960" y="3256215"/>
                </a:moveTo>
                <a:cubicBezTo>
                  <a:pt x="1444888" y="3256573"/>
                  <a:pt x="1436458" y="3252858"/>
                  <a:pt x="1426457" y="3245143"/>
                </a:cubicBezTo>
                <a:cubicBezTo>
                  <a:pt x="1407597" y="3230284"/>
                  <a:pt x="1407026" y="3209710"/>
                  <a:pt x="1425885" y="3191422"/>
                </a:cubicBezTo>
                <a:cubicBezTo>
                  <a:pt x="1443602" y="3173134"/>
                  <a:pt x="1460175" y="3173134"/>
                  <a:pt x="1477320" y="3191993"/>
                </a:cubicBezTo>
                <a:cubicBezTo>
                  <a:pt x="1495608" y="3211424"/>
                  <a:pt x="1495608" y="3225140"/>
                  <a:pt x="1477320" y="3242857"/>
                </a:cubicBezTo>
                <a:cubicBezTo>
                  <a:pt x="1468748" y="3251429"/>
                  <a:pt x="1461032" y="3255858"/>
                  <a:pt x="1452960" y="3256215"/>
                </a:cubicBezTo>
                <a:close/>
                <a:moveTo>
                  <a:pt x="7691037" y="3256215"/>
                </a:moveTo>
                <a:cubicBezTo>
                  <a:pt x="7682965" y="3255858"/>
                  <a:pt x="7675249" y="3251429"/>
                  <a:pt x="7666677" y="3242857"/>
                </a:cubicBezTo>
                <a:cubicBezTo>
                  <a:pt x="7648389" y="3225140"/>
                  <a:pt x="7648389" y="3211424"/>
                  <a:pt x="7666677" y="3191993"/>
                </a:cubicBezTo>
                <a:cubicBezTo>
                  <a:pt x="7683822" y="3173134"/>
                  <a:pt x="7700395" y="3173134"/>
                  <a:pt x="7718112" y="3191422"/>
                </a:cubicBezTo>
                <a:cubicBezTo>
                  <a:pt x="7736971" y="3209710"/>
                  <a:pt x="7736400" y="3230284"/>
                  <a:pt x="7717540" y="3245143"/>
                </a:cubicBezTo>
                <a:cubicBezTo>
                  <a:pt x="7707539" y="3252858"/>
                  <a:pt x="7699109" y="3256573"/>
                  <a:pt x="7691037" y="3256215"/>
                </a:cubicBezTo>
                <a:close/>
                <a:moveTo>
                  <a:pt x="2109855" y="3256573"/>
                </a:moveTo>
                <a:cubicBezTo>
                  <a:pt x="2101783" y="3256287"/>
                  <a:pt x="2094353" y="3252858"/>
                  <a:pt x="2088352" y="3246286"/>
                </a:cubicBezTo>
                <a:cubicBezTo>
                  <a:pt x="2072922" y="3229141"/>
                  <a:pt x="2078065" y="3194279"/>
                  <a:pt x="2097496" y="3182849"/>
                </a:cubicBezTo>
                <a:cubicBezTo>
                  <a:pt x="2111784" y="3175420"/>
                  <a:pt x="2114641" y="3175420"/>
                  <a:pt x="2128929" y="3183992"/>
                </a:cubicBezTo>
                <a:cubicBezTo>
                  <a:pt x="2151217" y="3197137"/>
                  <a:pt x="2154646" y="3234284"/>
                  <a:pt x="2135215" y="3248000"/>
                </a:cubicBezTo>
                <a:cubicBezTo>
                  <a:pt x="2126643" y="3254001"/>
                  <a:pt x="2117927" y="3256858"/>
                  <a:pt x="2109855" y="3256573"/>
                </a:cubicBezTo>
                <a:close/>
                <a:moveTo>
                  <a:pt x="7034142" y="3256573"/>
                </a:moveTo>
                <a:cubicBezTo>
                  <a:pt x="7026070" y="3256858"/>
                  <a:pt x="7017354" y="3254001"/>
                  <a:pt x="7008782" y="3248000"/>
                </a:cubicBezTo>
                <a:cubicBezTo>
                  <a:pt x="6989351" y="3234284"/>
                  <a:pt x="6992780" y="3197137"/>
                  <a:pt x="7015068" y="3183992"/>
                </a:cubicBezTo>
                <a:cubicBezTo>
                  <a:pt x="7029356" y="3175420"/>
                  <a:pt x="7032213" y="3175420"/>
                  <a:pt x="7046501" y="3182849"/>
                </a:cubicBezTo>
                <a:cubicBezTo>
                  <a:pt x="7065932" y="3194279"/>
                  <a:pt x="7071075" y="3229141"/>
                  <a:pt x="7055645" y="3246286"/>
                </a:cubicBezTo>
                <a:cubicBezTo>
                  <a:pt x="7049644" y="3252858"/>
                  <a:pt x="7042214" y="3256287"/>
                  <a:pt x="7034142" y="3256573"/>
                </a:cubicBezTo>
                <a:close/>
                <a:moveTo>
                  <a:pt x="2784652" y="3261665"/>
                </a:moveTo>
                <a:cubicBezTo>
                  <a:pt x="2778982" y="3262908"/>
                  <a:pt x="2772949" y="3262858"/>
                  <a:pt x="2766942" y="3261371"/>
                </a:cubicBezTo>
                <a:cubicBezTo>
                  <a:pt x="2758932" y="3259389"/>
                  <a:pt x="2750966" y="3254852"/>
                  <a:pt x="2743965" y="3247423"/>
                </a:cubicBezTo>
                <a:cubicBezTo>
                  <a:pt x="2716533" y="3217134"/>
                  <a:pt x="2734821" y="3177129"/>
                  <a:pt x="2776541" y="3177129"/>
                </a:cubicBezTo>
                <a:cubicBezTo>
                  <a:pt x="2802258" y="3177129"/>
                  <a:pt x="2815403" y="3191416"/>
                  <a:pt x="2815403" y="3219420"/>
                </a:cubicBezTo>
                <a:cubicBezTo>
                  <a:pt x="2815403" y="3242566"/>
                  <a:pt x="2801661" y="3257936"/>
                  <a:pt x="2784652" y="3261665"/>
                </a:cubicBezTo>
                <a:close/>
                <a:moveTo>
                  <a:pt x="6359345" y="3261665"/>
                </a:moveTo>
                <a:cubicBezTo>
                  <a:pt x="6342336" y="3257936"/>
                  <a:pt x="6328594" y="3242566"/>
                  <a:pt x="6328594" y="3219420"/>
                </a:cubicBezTo>
                <a:cubicBezTo>
                  <a:pt x="6328594" y="3191416"/>
                  <a:pt x="6341739" y="3177129"/>
                  <a:pt x="6367456" y="3177129"/>
                </a:cubicBezTo>
                <a:cubicBezTo>
                  <a:pt x="6409176" y="3177129"/>
                  <a:pt x="6427464" y="3217134"/>
                  <a:pt x="6400032" y="3247423"/>
                </a:cubicBezTo>
                <a:cubicBezTo>
                  <a:pt x="6393031" y="3254852"/>
                  <a:pt x="6385065" y="3259389"/>
                  <a:pt x="6377055" y="3261371"/>
                </a:cubicBezTo>
                <a:cubicBezTo>
                  <a:pt x="6371048" y="3262858"/>
                  <a:pt x="6365015" y="3262908"/>
                  <a:pt x="6359345" y="3261665"/>
                </a:cubicBezTo>
                <a:close/>
                <a:moveTo>
                  <a:pt x="2648232" y="3261782"/>
                </a:moveTo>
                <a:cubicBezTo>
                  <a:pt x="2643017" y="3262568"/>
                  <a:pt x="2637873" y="3260568"/>
                  <a:pt x="2629872" y="3255996"/>
                </a:cubicBezTo>
                <a:cubicBezTo>
                  <a:pt x="2612727" y="3246852"/>
                  <a:pt x="2604155" y="3233708"/>
                  <a:pt x="2604155" y="3217134"/>
                </a:cubicBezTo>
                <a:cubicBezTo>
                  <a:pt x="2604155" y="3198275"/>
                  <a:pt x="2625872" y="3177129"/>
                  <a:pt x="2645303" y="3177129"/>
                </a:cubicBezTo>
                <a:cubicBezTo>
                  <a:pt x="2679021" y="3177129"/>
                  <a:pt x="2693880" y="3227993"/>
                  <a:pt x="2667020" y="3250853"/>
                </a:cubicBezTo>
                <a:cubicBezTo>
                  <a:pt x="2658733" y="3257425"/>
                  <a:pt x="2653447" y="3260997"/>
                  <a:pt x="2648232" y="3261782"/>
                </a:cubicBezTo>
                <a:close/>
                <a:moveTo>
                  <a:pt x="6495765" y="3261782"/>
                </a:moveTo>
                <a:cubicBezTo>
                  <a:pt x="6490550" y="3260997"/>
                  <a:pt x="6485264" y="3257425"/>
                  <a:pt x="6476977" y="3250853"/>
                </a:cubicBezTo>
                <a:cubicBezTo>
                  <a:pt x="6450117" y="3227993"/>
                  <a:pt x="6464976" y="3177129"/>
                  <a:pt x="6498694" y="3177129"/>
                </a:cubicBezTo>
                <a:cubicBezTo>
                  <a:pt x="6518125" y="3177129"/>
                  <a:pt x="6539842" y="3198275"/>
                  <a:pt x="6539842" y="3217134"/>
                </a:cubicBezTo>
                <a:cubicBezTo>
                  <a:pt x="6539842" y="3233708"/>
                  <a:pt x="6531270" y="3246852"/>
                  <a:pt x="6514125" y="3255996"/>
                </a:cubicBezTo>
                <a:cubicBezTo>
                  <a:pt x="6506124" y="3260568"/>
                  <a:pt x="6500980" y="3262568"/>
                  <a:pt x="6495765" y="3261782"/>
                </a:cubicBezTo>
                <a:close/>
                <a:moveTo>
                  <a:pt x="526205" y="3261855"/>
                </a:moveTo>
                <a:cubicBezTo>
                  <a:pt x="517778" y="3262712"/>
                  <a:pt x="509350" y="3259425"/>
                  <a:pt x="500489" y="3251996"/>
                </a:cubicBezTo>
                <a:cubicBezTo>
                  <a:pt x="483913" y="3237709"/>
                  <a:pt x="482194" y="3200561"/>
                  <a:pt x="497633" y="3186845"/>
                </a:cubicBezTo>
                <a:cubicBezTo>
                  <a:pt x="514203" y="3171986"/>
                  <a:pt x="541638" y="3174272"/>
                  <a:pt x="555357" y="3191989"/>
                </a:cubicBezTo>
                <a:cubicBezTo>
                  <a:pt x="571362" y="3212563"/>
                  <a:pt x="570219" y="3227422"/>
                  <a:pt x="551928" y="3246853"/>
                </a:cubicBezTo>
                <a:cubicBezTo>
                  <a:pt x="543067" y="3255997"/>
                  <a:pt x="534636" y="3260997"/>
                  <a:pt x="526205" y="3261855"/>
                </a:cubicBezTo>
                <a:close/>
                <a:moveTo>
                  <a:pt x="658540" y="3261855"/>
                </a:moveTo>
                <a:cubicBezTo>
                  <a:pt x="654889" y="3262140"/>
                  <a:pt x="651741" y="3259997"/>
                  <a:pt x="644302" y="3255997"/>
                </a:cubicBezTo>
                <a:cubicBezTo>
                  <a:pt x="615742" y="3240566"/>
                  <a:pt x="610027" y="3210277"/>
                  <a:pt x="631738" y="3189703"/>
                </a:cubicBezTo>
                <a:cubicBezTo>
                  <a:pt x="654602" y="3167986"/>
                  <a:pt x="683754" y="3175987"/>
                  <a:pt x="694604" y="3207419"/>
                </a:cubicBezTo>
                <a:cubicBezTo>
                  <a:pt x="700893" y="3224564"/>
                  <a:pt x="693459" y="3242852"/>
                  <a:pt x="675738" y="3253139"/>
                </a:cubicBezTo>
                <a:cubicBezTo>
                  <a:pt x="666309" y="3258854"/>
                  <a:pt x="662180" y="3261569"/>
                  <a:pt x="658540" y="3261855"/>
                </a:cubicBezTo>
                <a:close/>
                <a:moveTo>
                  <a:pt x="8485457" y="3261855"/>
                </a:moveTo>
                <a:cubicBezTo>
                  <a:pt x="8481817" y="3261569"/>
                  <a:pt x="8477688" y="3258854"/>
                  <a:pt x="8468259" y="3253139"/>
                </a:cubicBezTo>
                <a:cubicBezTo>
                  <a:pt x="8450538" y="3242852"/>
                  <a:pt x="8443104" y="3224564"/>
                  <a:pt x="8449393" y="3207419"/>
                </a:cubicBezTo>
                <a:cubicBezTo>
                  <a:pt x="8460243" y="3175987"/>
                  <a:pt x="8489395" y="3167986"/>
                  <a:pt x="8512259" y="3189703"/>
                </a:cubicBezTo>
                <a:cubicBezTo>
                  <a:pt x="8533970" y="3210277"/>
                  <a:pt x="8528255" y="3240566"/>
                  <a:pt x="8499695" y="3255997"/>
                </a:cubicBezTo>
                <a:cubicBezTo>
                  <a:pt x="8492256" y="3259997"/>
                  <a:pt x="8489108" y="3262140"/>
                  <a:pt x="8485457" y="3261855"/>
                </a:cubicBezTo>
                <a:close/>
                <a:moveTo>
                  <a:pt x="8617792" y="3261855"/>
                </a:moveTo>
                <a:cubicBezTo>
                  <a:pt x="8609361" y="3260997"/>
                  <a:pt x="8600930" y="3255997"/>
                  <a:pt x="8592069" y="3246853"/>
                </a:cubicBezTo>
                <a:cubicBezTo>
                  <a:pt x="8573778" y="3227422"/>
                  <a:pt x="8572635" y="3212563"/>
                  <a:pt x="8588640" y="3191989"/>
                </a:cubicBezTo>
                <a:cubicBezTo>
                  <a:pt x="8602359" y="3174272"/>
                  <a:pt x="8629794" y="3171986"/>
                  <a:pt x="8646364" y="3186845"/>
                </a:cubicBezTo>
                <a:cubicBezTo>
                  <a:pt x="8661803" y="3200561"/>
                  <a:pt x="8660084" y="3237709"/>
                  <a:pt x="8643508" y="3251996"/>
                </a:cubicBezTo>
                <a:cubicBezTo>
                  <a:pt x="8634647" y="3259425"/>
                  <a:pt x="8626219" y="3262712"/>
                  <a:pt x="8617792" y="3261855"/>
                </a:cubicBezTo>
                <a:close/>
                <a:moveTo>
                  <a:pt x="0" y="3261975"/>
                </a:moveTo>
                <a:lnTo>
                  <a:pt x="0" y="3175997"/>
                </a:lnTo>
                <a:lnTo>
                  <a:pt x="28800" y="3186990"/>
                </a:lnTo>
                <a:cubicBezTo>
                  <a:pt x="37083" y="3194991"/>
                  <a:pt x="42073" y="3206279"/>
                  <a:pt x="42353" y="3219423"/>
                </a:cubicBezTo>
                <a:cubicBezTo>
                  <a:pt x="42353" y="3241604"/>
                  <a:pt x="25001" y="3257637"/>
                  <a:pt x="5413" y="3261928"/>
                </a:cubicBezTo>
                <a:close/>
                <a:moveTo>
                  <a:pt x="9143999" y="3261975"/>
                </a:moveTo>
                <a:lnTo>
                  <a:pt x="9138584" y="3261928"/>
                </a:lnTo>
                <a:cubicBezTo>
                  <a:pt x="9118996" y="3257637"/>
                  <a:pt x="9101644" y="3241604"/>
                  <a:pt x="9101644" y="3219423"/>
                </a:cubicBezTo>
                <a:cubicBezTo>
                  <a:pt x="9101924" y="3206279"/>
                  <a:pt x="9106914" y="3194991"/>
                  <a:pt x="9115197" y="3186990"/>
                </a:cubicBezTo>
                <a:lnTo>
                  <a:pt x="9143999" y="3175997"/>
                </a:lnTo>
                <a:close/>
                <a:moveTo>
                  <a:pt x="4495885" y="3262211"/>
                </a:moveTo>
                <a:cubicBezTo>
                  <a:pt x="4486884" y="3262283"/>
                  <a:pt x="4478026" y="3258854"/>
                  <a:pt x="4469453" y="3251996"/>
                </a:cubicBezTo>
                <a:cubicBezTo>
                  <a:pt x="4452879" y="3238851"/>
                  <a:pt x="4451736" y="3205704"/>
                  <a:pt x="4467167" y="3188559"/>
                </a:cubicBezTo>
                <a:cubicBezTo>
                  <a:pt x="4479740" y="3174272"/>
                  <a:pt x="4519745" y="3172557"/>
                  <a:pt x="4524888" y="3185702"/>
                </a:cubicBezTo>
                <a:cubicBezTo>
                  <a:pt x="4527174" y="3190274"/>
                  <a:pt x="4533461" y="3194274"/>
                  <a:pt x="4539176" y="3194274"/>
                </a:cubicBezTo>
                <a:cubicBezTo>
                  <a:pt x="4547748" y="3194274"/>
                  <a:pt x="4550034" y="3198275"/>
                  <a:pt x="4550034" y="3217134"/>
                </a:cubicBezTo>
                <a:cubicBezTo>
                  <a:pt x="4550034" y="3229707"/>
                  <a:pt x="4547177" y="3239994"/>
                  <a:pt x="4543748" y="3239994"/>
                </a:cubicBezTo>
                <a:cubicBezTo>
                  <a:pt x="4540319" y="3239994"/>
                  <a:pt x="4531175" y="3245138"/>
                  <a:pt x="4523174" y="3251424"/>
                </a:cubicBezTo>
                <a:cubicBezTo>
                  <a:pt x="4514030" y="3258568"/>
                  <a:pt x="4504886" y="3262140"/>
                  <a:pt x="4495885" y="3262211"/>
                </a:cubicBezTo>
                <a:close/>
                <a:moveTo>
                  <a:pt x="4648112" y="3262211"/>
                </a:moveTo>
                <a:cubicBezTo>
                  <a:pt x="4639111" y="3262140"/>
                  <a:pt x="4629967" y="3258568"/>
                  <a:pt x="4620823" y="3251424"/>
                </a:cubicBezTo>
                <a:cubicBezTo>
                  <a:pt x="4612822" y="3245138"/>
                  <a:pt x="4603678" y="3239994"/>
                  <a:pt x="4600249" y="3239994"/>
                </a:cubicBezTo>
                <a:cubicBezTo>
                  <a:pt x="4596820" y="3239994"/>
                  <a:pt x="4593963" y="3229707"/>
                  <a:pt x="4593963" y="3217134"/>
                </a:cubicBezTo>
                <a:cubicBezTo>
                  <a:pt x="4593963" y="3198275"/>
                  <a:pt x="4596249" y="3194274"/>
                  <a:pt x="4604821" y="3194274"/>
                </a:cubicBezTo>
                <a:cubicBezTo>
                  <a:pt x="4610536" y="3194274"/>
                  <a:pt x="4616823" y="3190274"/>
                  <a:pt x="4619109" y="3185702"/>
                </a:cubicBezTo>
                <a:cubicBezTo>
                  <a:pt x="4624252" y="3172557"/>
                  <a:pt x="4664257" y="3174272"/>
                  <a:pt x="4676830" y="3188559"/>
                </a:cubicBezTo>
                <a:cubicBezTo>
                  <a:pt x="4692261" y="3205704"/>
                  <a:pt x="4691118" y="3238851"/>
                  <a:pt x="4674544" y="3251996"/>
                </a:cubicBezTo>
                <a:cubicBezTo>
                  <a:pt x="4665971" y="3258854"/>
                  <a:pt x="4657113" y="3262283"/>
                  <a:pt x="4648112" y="3262211"/>
                </a:cubicBezTo>
                <a:close/>
                <a:moveTo>
                  <a:pt x="1185202" y="3262284"/>
                </a:moveTo>
                <a:cubicBezTo>
                  <a:pt x="1175986" y="3261712"/>
                  <a:pt x="1167128" y="3255997"/>
                  <a:pt x="1158270" y="3245139"/>
                </a:cubicBezTo>
                <a:cubicBezTo>
                  <a:pt x="1140553" y="3223993"/>
                  <a:pt x="1139410" y="3206277"/>
                  <a:pt x="1154841" y="3189703"/>
                </a:cubicBezTo>
                <a:cubicBezTo>
                  <a:pt x="1171414" y="3171987"/>
                  <a:pt x="1207990" y="3171987"/>
                  <a:pt x="1219992" y="3189703"/>
                </a:cubicBezTo>
                <a:cubicBezTo>
                  <a:pt x="1233708" y="3209134"/>
                  <a:pt x="1231422" y="3232566"/>
                  <a:pt x="1214277" y="3248568"/>
                </a:cubicBezTo>
                <a:cubicBezTo>
                  <a:pt x="1203990" y="3258283"/>
                  <a:pt x="1194417" y="3262855"/>
                  <a:pt x="1185202" y="3262284"/>
                </a:cubicBezTo>
                <a:close/>
                <a:moveTo>
                  <a:pt x="7958795" y="3262284"/>
                </a:moveTo>
                <a:cubicBezTo>
                  <a:pt x="7949580" y="3262855"/>
                  <a:pt x="7940007" y="3258283"/>
                  <a:pt x="7929720" y="3248568"/>
                </a:cubicBezTo>
                <a:cubicBezTo>
                  <a:pt x="7912575" y="3232566"/>
                  <a:pt x="7910289" y="3209134"/>
                  <a:pt x="7924005" y="3189703"/>
                </a:cubicBezTo>
                <a:cubicBezTo>
                  <a:pt x="7936007" y="3171987"/>
                  <a:pt x="7972583" y="3171987"/>
                  <a:pt x="7989156" y="3189703"/>
                </a:cubicBezTo>
                <a:cubicBezTo>
                  <a:pt x="8004587" y="3206277"/>
                  <a:pt x="8003444" y="3223993"/>
                  <a:pt x="7985727" y="3245139"/>
                </a:cubicBezTo>
                <a:cubicBezTo>
                  <a:pt x="7976869" y="3255997"/>
                  <a:pt x="7968011" y="3261712"/>
                  <a:pt x="7958795" y="3262284"/>
                </a:cubicBezTo>
                <a:close/>
                <a:moveTo>
                  <a:pt x="257866" y="3262711"/>
                </a:moveTo>
                <a:cubicBezTo>
                  <a:pt x="247659" y="3262139"/>
                  <a:pt x="237524" y="3256281"/>
                  <a:pt x="228389" y="3245137"/>
                </a:cubicBezTo>
                <a:cubicBezTo>
                  <a:pt x="210072" y="3223420"/>
                  <a:pt x="209497" y="3211990"/>
                  <a:pt x="226675" y="3192559"/>
                </a:cubicBezTo>
                <a:cubicBezTo>
                  <a:pt x="236382" y="3181129"/>
                  <a:pt x="244946" y="3177129"/>
                  <a:pt x="259792" y="3177129"/>
                </a:cubicBezTo>
                <a:cubicBezTo>
                  <a:pt x="298618" y="3177129"/>
                  <a:pt x="315176" y="3219420"/>
                  <a:pt x="287769" y="3248566"/>
                </a:cubicBezTo>
                <a:cubicBezTo>
                  <a:pt x="278348" y="3258567"/>
                  <a:pt x="268071" y="3263282"/>
                  <a:pt x="257866" y="3262711"/>
                </a:cubicBezTo>
                <a:close/>
                <a:moveTo>
                  <a:pt x="8886131" y="3262711"/>
                </a:moveTo>
                <a:cubicBezTo>
                  <a:pt x="8875926" y="3263282"/>
                  <a:pt x="8865649" y="3258567"/>
                  <a:pt x="8856228" y="3248566"/>
                </a:cubicBezTo>
                <a:cubicBezTo>
                  <a:pt x="8828821" y="3219420"/>
                  <a:pt x="8845379" y="3177129"/>
                  <a:pt x="8884205" y="3177129"/>
                </a:cubicBezTo>
                <a:cubicBezTo>
                  <a:pt x="8899051" y="3177129"/>
                  <a:pt x="8907615" y="3181129"/>
                  <a:pt x="8917322" y="3192559"/>
                </a:cubicBezTo>
                <a:cubicBezTo>
                  <a:pt x="8934500" y="3211990"/>
                  <a:pt x="8933925" y="3223420"/>
                  <a:pt x="8915608" y="3245137"/>
                </a:cubicBezTo>
                <a:cubicBezTo>
                  <a:pt x="8906473" y="3256281"/>
                  <a:pt x="8896338" y="3262139"/>
                  <a:pt x="8886131" y="3262711"/>
                </a:cubicBezTo>
                <a:close/>
                <a:moveTo>
                  <a:pt x="129087" y="3262853"/>
                </a:moveTo>
                <a:cubicBezTo>
                  <a:pt x="122795" y="3262853"/>
                  <a:pt x="111354" y="3257709"/>
                  <a:pt x="102775" y="3250851"/>
                </a:cubicBezTo>
                <a:cubicBezTo>
                  <a:pt x="73029" y="3227420"/>
                  <a:pt x="89618" y="3177127"/>
                  <a:pt x="126798" y="3177127"/>
                </a:cubicBezTo>
                <a:cubicBezTo>
                  <a:pt x="147391" y="3177127"/>
                  <a:pt x="167986" y="3198273"/>
                  <a:pt x="167986" y="3219419"/>
                </a:cubicBezTo>
                <a:cubicBezTo>
                  <a:pt x="167986" y="3237135"/>
                  <a:pt x="145104" y="3262853"/>
                  <a:pt x="129087" y="3262853"/>
                </a:cubicBezTo>
                <a:close/>
                <a:moveTo>
                  <a:pt x="3437863" y="3262853"/>
                </a:moveTo>
                <a:cubicBezTo>
                  <a:pt x="3436148" y="3262853"/>
                  <a:pt x="3427576" y="3258281"/>
                  <a:pt x="3420146" y="3253138"/>
                </a:cubicBezTo>
                <a:cubicBezTo>
                  <a:pt x="3401286" y="3240565"/>
                  <a:pt x="3397286" y="3234278"/>
                  <a:pt x="3397286" y="3216562"/>
                </a:cubicBezTo>
                <a:cubicBezTo>
                  <a:pt x="3397286" y="3189701"/>
                  <a:pt x="3436148" y="3166841"/>
                  <a:pt x="3457865" y="3181700"/>
                </a:cubicBezTo>
                <a:cubicBezTo>
                  <a:pt x="3467009" y="3187415"/>
                  <a:pt x="3477296" y="3209132"/>
                  <a:pt x="3477296" y="3221705"/>
                </a:cubicBezTo>
                <a:cubicBezTo>
                  <a:pt x="3477296" y="3231992"/>
                  <a:pt x="3448150" y="3262853"/>
                  <a:pt x="3437863" y="3262853"/>
                </a:cubicBezTo>
                <a:close/>
                <a:moveTo>
                  <a:pt x="5706134" y="3262853"/>
                </a:moveTo>
                <a:cubicBezTo>
                  <a:pt x="5695847" y="3262853"/>
                  <a:pt x="5666701" y="3231992"/>
                  <a:pt x="5666701" y="3221705"/>
                </a:cubicBezTo>
                <a:cubicBezTo>
                  <a:pt x="5666701" y="3209132"/>
                  <a:pt x="5676988" y="3187415"/>
                  <a:pt x="5686132" y="3181700"/>
                </a:cubicBezTo>
                <a:cubicBezTo>
                  <a:pt x="5707849" y="3166841"/>
                  <a:pt x="5746711" y="3189701"/>
                  <a:pt x="5746711" y="3216562"/>
                </a:cubicBezTo>
                <a:cubicBezTo>
                  <a:pt x="5746711" y="3234278"/>
                  <a:pt x="5742711" y="3240565"/>
                  <a:pt x="5723851" y="3253138"/>
                </a:cubicBezTo>
                <a:cubicBezTo>
                  <a:pt x="5716421" y="3258281"/>
                  <a:pt x="5707849" y="3262853"/>
                  <a:pt x="5706134" y="3262853"/>
                </a:cubicBezTo>
                <a:close/>
                <a:moveTo>
                  <a:pt x="9014910" y="3262853"/>
                </a:moveTo>
                <a:cubicBezTo>
                  <a:pt x="8998893" y="3262853"/>
                  <a:pt x="8976011" y="3237135"/>
                  <a:pt x="8976011" y="3219419"/>
                </a:cubicBezTo>
                <a:cubicBezTo>
                  <a:pt x="8976011" y="3198273"/>
                  <a:pt x="8996606" y="3177127"/>
                  <a:pt x="9017199" y="3177127"/>
                </a:cubicBezTo>
                <a:cubicBezTo>
                  <a:pt x="9054379" y="3177127"/>
                  <a:pt x="9070968" y="3227420"/>
                  <a:pt x="9041222" y="3250851"/>
                </a:cubicBezTo>
                <a:cubicBezTo>
                  <a:pt x="9032643" y="3257709"/>
                  <a:pt x="9021202" y="3262853"/>
                  <a:pt x="9014910" y="3262853"/>
                </a:cubicBezTo>
                <a:close/>
                <a:moveTo>
                  <a:pt x="3172533" y="3262857"/>
                </a:moveTo>
                <a:cubicBezTo>
                  <a:pt x="3152531" y="3262857"/>
                  <a:pt x="3146244" y="3259999"/>
                  <a:pt x="3135957" y="3245712"/>
                </a:cubicBezTo>
                <a:cubicBezTo>
                  <a:pt x="3121098" y="3225709"/>
                  <a:pt x="3120527" y="3215422"/>
                  <a:pt x="3133100" y="3194277"/>
                </a:cubicBezTo>
                <a:cubicBezTo>
                  <a:pt x="3150245" y="3165130"/>
                  <a:pt x="3197108" y="3165702"/>
                  <a:pt x="3211967" y="3194848"/>
                </a:cubicBezTo>
                <a:cubicBezTo>
                  <a:pt x="3223397" y="3216565"/>
                  <a:pt x="3222825" y="3226852"/>
                  <a:pt x="3208538" y="3246283"/>
                </a:cubicBezTo>
                <a:cubicBezTo>
                  <a:pt x="3198822" y="3259999"/>
                  <a:pt x="3193107" y="3262857"/>
                  <a:pt x="3172533" y="3262857"/>
                </a:cubicBezTo>
                <a:close/>
                <a:moveTo>
                  <a:pt x="5971464" y="3262857"/>
                </a:moveTo>
                <a:cubicBezTo>
                  <a:pt x="5950890" y="3262857"/>
                  <a:pt x="5945175" y="3259999"/>
                  <a:pt x="5935459" y="3246283"/>
                </a:cubicBezTo>
                <a:cubicBezTo>
                  <a:pt x="5921172" y="3226852"/>
                  <a:pt x="5920600" y="3216565"/>
                  <a:pt x="5932030" y="3194848"/>
                </a:cubicBezTo>
                <a:cubicBezTo>
                  <a:pt x="5946889" y="3165702"/>
                  <a:pt x="5993752" y="3165130"/>
                  <a:pt x="6010897" y="3194277"/>
                </a:cubicBezTo>
                <a:cubicBezTo>
                  <a:pt x="6023470" y="3215422"/>
                  <a:pt x="6022899" y="3225709"/>
                  <a:pt x="6008040" y="3245712"/>
                </a:cubicBezTo>
                <a:cubicBezTo>
                  <a:pt x="5997753" y="3259999"/>
                  <a:pt x="5991466" y="3262857"/>
                  <a:pt x="5971464" y="3262857"/>
                </a:cubicBezTo>
                <a:close/>
                <a:moveTo>
                  <a:pt x="1585695" y="3262858"/>
                </a:moveTo>
                <a:cubicBezTo>
                  <a:pt x="1573122" y="3262858"/>
                  <a:pt x="1561121" y="3258286"/>
                  <a:pt x="1554263" y="3251428"/>
                </a:cubicBezTo>
                <a:cubicBezTo>
                  <a:pt x="1537689" y="3234854"/>
                  <a:pt x="1534260" y="3214852"/>
                  <a:pt x="1546262" y="3194849"/>
                </a:cubicBezTo>
                <a:cubicBezTo>
                  <a:pt x="1567407" y="3158845"/>
                  <a:pt x="1613699" y="3167989"/>
                  <a:pt x="1629701" y="3211994"/>
                </a:cubicBezTo>
                <a:cubicBezTo>
                  <a:pt x="1631987" y="3217709"/>
                  <a:pt x="1627415" y="3230282"/>
                  <a:pt x="1619414" y="3242284"/>
                </a:cubicBezTo>
                <a:cubicBezTo>
                  <a:pt x="1607984" y="3259429"/>
                  <a:pt x="1601697" y="3262858"/>
                  <a:pt x="1585695" y="3262858"/>
                </a:cubicBezTo>
                <a:close/>
                <a:moveTo>
                  <a:pt x="7558302" y="3262858"/>
                </a:moveTo>
                <a:cubicBezTo>
                  <a:pt x="7542300" y="3262858"/>
                  <a:pt x="7536013" y="3259429"/>
                  <a:pt x="7524583" y="3242284"/>
                </a:cubicBezTo>
                <a:cubicBezTo>
                  <a:pt x="7516582" y="3230282"/>
                  <a:pt x="7512010" y="3217709"/>
                  <a:pt x="7514296" y="3211994"/>
                </a:cubicBezTo>
                <a:cubicBezTo>
                  <a:pt x="7530298" y="3167989"/>
                  <a:pt x="7576590" y="3158845"/>
                  <a:pt x="7597735" y="3194849"/>
                </a:cubicBezTo>
                <a:cubicBezTo>
                  <a:pt x="7609737" y="3214852"/>
                  <a:pt x="7606308" y="3234854"/>
                  <a:pt x="7589734" y="3251428"/>
                </a:cubicBezTo>
                <a:cubicBezTo>
                  <a:pt x="7582876" y="3258286"/>
                  <a:pt x="7570875" y="3262858"/>
                  <a:pt x="7558302" y="3262858"/>
                </a:cubicBezTo>
                <a:close/>
                <a:moveTo>
                  <a:pt x="1061098" y="3362757"/>
                </a:moveTo>
                <a:cubicBezTo>
                  <a:pt x="1057674" y="3364471"/>
                  <a:pt x="1052820" y="3363757"/>
                  <a:pt x="1047111" y="3360328"/>
                </a:cubicBezTo>
                <a:cubicBezTo>
                  <a:pt x="1036256" y="3353470"/>
                  <a:pt x="1043684" y="3335753"/>
                  <a:pt x="1056246" y="3338039"/>
                </a:cubicBezTo>
                <a:cubicBezTo>
                  <a:pt x="1061956" y="3339182"/>
                  <a:pt x="1066524" y="3344897"/>
                  <a:pt x="1066524" y="3350612"/>
                </a:cubicBezTo>
                <a:cubicBezTo>
                  <a:pt x="1066524" y="3356898"/>
                  <a:pt x="1064526" y="3361042"/>
                  <a:pt x="1061098" y="3362757"/>
                </a:cubicBezTo>
                <a:close/>
                <a:moveTo>
                  <a:pt x="8082899" y="3362757"/>
                </a:moveTo>
                <a:cubicBezTo>
                  <a:pt x="8079471" y="3361042"/>
                  <a:pt x="8077473" y="3356898"/>
                  <a:pt x="8077473" y="3350612"/>
                </a:cubicBezTo>
                <a:cubicBezTo>
                  <a:pt x="8077473" y="3344897"/>
                  <a:pt x="8082041" y="3339182"/>
                  <a:pt x="8087751" y="3338039"/>
                </a:cubicBezTo>
                <a:cubicBezTo>
                  <a:pt x="8100313" y="3335753"/>
                  <a:pt x="8107741" y="3353470"/>
                  <a:pt x="8096886" y="3360328"/>
                </a:cubicBezTo>
                <a:cubicBezTo>
                  <a:pt x="8091177" y="3363757"/>
                  <a:pt x="8086323" y="3364471"/>
                  <a:pt x="8082899" y="3362757"/>
                </a:cubicBezTo>
                <a:close/>
                <a:moveTo>
                  <a:pt x="0" y="3363129"/>
                </a:moveTo>
                <a:lnTo>
                  <a:pt x="0" y="3333416"/>
                </a:lnTo>
                <a:lnTo>
                  <a:pt x="10510" y="3341830"/>
                </a:lnTo>
                <a:cubicBezTo>
                  <a:pt x="13371" y="3347759"/>
                  <a:pt x="14088" y="3354903"/>
                  <a:pt x="10936" y="3359761"/>
                </a:cubicBezTo>
                <a:close/>
                <a:moveTo>
                  <a:pt x="9143999" y="3363130"/>
                </a:moveTo>
                <a:lnTo>
                  <a:pt x="9133061" y="3359761"/>
                </a:lnTo>
                <a:cubicBezTo>
                  <a:pt x="9129909" y="3354903"/>
                  <a:pt x="9130626" y="3347759"/>
                  <a:pt x="9133487" y="3341830"/>
                </a:cubicBezTo>
                <a:lnTo>
                  <a:pt x="9143999" y="3333415"/>
                </a:lnTo>
                <a:close/>
                <a:moveTo>
                  <a:pt x="1589054" y="3363684"/>
                </a:moveTo>
                <a:cubicBezTo>
                  <a:pt x="1584553" y="3365898"/>
                  <a:pt x="1579124" y="3365755"/>
                  <a:pt x="1575409" y="3362041"/>
                </a:cubicBezTo>
                <a:cubicBezTo>
                  <a:pt x="1573123" y="3359755"/>
                  <a:pt x="1571409" y="3352897"/>
                  <a:pt x="1571409" y="3347182"/>
                </a:cubicBezTo>
                <a:cubicBezTo>
                  <a:pt x="1571409" y="3339181"/>
                  <a:pt x="1574838" y="3336323"/>
                  <a:pt x="1584553" y="3338038"/>
                </a:cubicBezTo>
                <a:cubicBezTo>
                  <a:pt x="1592554" y="3339181"/>
                  <a:pt x="1597126" y="3343753"/>
                  <a:pt x="1597126" y="3351182"/>
                </a:cubicBezTo>
                <a:cubicBezTo>
                  <a:pt x="1597126" y="3356897"/>
                  <a:pt x="1593554" y="3361469"/>
                  <a:pt x="1589054" y="3363684"/>
                </a:cubicBezTo>
                <a:close/>
                <a:moveTo>
                  <a:pt x="7554943" y="3363684"/>
                </a:moveTo>
                <a:cubicBezTo>
                  <a:pt x="7550443" y="3361469"/>
                  <a:pt x="7546871" y="3356897"/>
                  <a:pt x="7546871" y="3351182"/>
                </a:cubicBezTo>
                <a:cubicBezTo>
                  <a:pt x="7546871" y="3343753"/>
                  <a:pt x="7551443" y="3339181"/>
                  <a:pt x="7559444" y="3338038"/>
                </a:cubicBezTo>
                <a:cubicBezTo>
                  <a:pt x="7569159" y="3336323"/>
                  <a:pt x="7572588" y="3339181"/>
                  <a:pt x="7572588" y="3347182"/>
                </a:cubicBezTo>
                <a:cubicBezTo>
                  <a:pt x="7572588" y="3352897"/>
                  <a:pt x="7570874" y="3359755"/>
                  <a:pt x="7568588" y="3362041"/>
                </a:cubicBezTo>
                <a:cubicBezTo>
                  <a:pt x="7564873" y="3365755"/>
                  <a:pt x="7559444" y="3365898"/>
                  <a:pt x="7554943" y="3363684"/>
                </a:cubicBezTo>
                <a:close/>
                <a:moveTo>
                  <a:pt x="3438358" y="3363685"/>
                </a:moveTo>
                <a:cubicBezTo>
                  <a:pt x="3436715" y="3363185"/>
                  <a:pt x="3435286" y="3361184"/>
                  <a:pt x="3433857" y="3357470"/>
                </a:cubicBezTo>
                <a:cubicBezTo>
                  <a:pt x="3431571" y="3351755"/>
                  <a:pt x="3432714" y="3344897"/>
                  <a:pt x="3436143" y="3341468"/>
                </a:cubicBezTo>
                <a:cubicBezTo>
                  <a:pt x="3440715" y="3336896"/>
                  <a:pt x="3443572" y="3337467"/>
                  <a:pt x="3446430" y="3344897"/>
                </a:cubicBezTo>
                <a:cubicBezTo>
                  <a:pt x="3448716" y="3350612"/>
                  <a:pt x="3447573" y="3357470"/>
                  <a:pt x="3444144" y="3360899"/>
                </a:cubicBezTo>
                <a:cubicBezTo>
                  <a:pt x="3441858" y="3363185"/>
                  <a:pt x="3440001" y="3364185"/>
                  <a:pt x="3438358" y="3363685"/>
                </a:cubicBezTo>
                <a:close/>
                <a:moveTo>
                  <a:pt x="5705639" y="3363685"/>
                </a:moveTo>
                <a:cubicBezTo>
                  <a:pt x="5703996" y="3364185"/>
                  <a:pt x="5702139" y="3363185"/>
                  <a:pt x="5699853" y="3360899"/>
                </a:cubicBezTo>
                <a:cubicBezTo>
                  <a:pt x="5696424" y="3357470"/>
                  <a:pt x="5695281" y="3350612"/>
                  <a:pt x="5697567" y="3344897"/>
                </a:cubicBezTo>
                <a:cubicBezTo>
                  <a:pt x="5700425" y="3337467"/>
                  <a:pt x="5703282" y="3336896"/>
                  <a:pt x="5707854" y="3341468"/>
                </a:cubicBezTo>
                <a:cubicBezTo>
                  <a:pt x="5711283" y="3344897"/>
                  <a:pt x="5712426" y="3351755"/>
                  <a:pt x="5710140" y="3357470"/>
                </a:cubicBezTo>
                <a:cubicBezTo>
                  <a:pt x="5708711" y="3361184"/>
                  <a:pt x="5707282" y="3363185"/>
                  <a:pt x="5705639" y="3363685"/>
                </a:cubicBezTo>
                <a:close/>
                <a:moveTo>
                  <a:pt x="3704049" y="3364187"/>
                </a:moveTo>
                <a:cubicBezTo>
                  <a:pt x="3698619" y="3365187"/>
                  <a:pt x="3692904" y="3363187"/>
                  <a:pt x="3690618" y="3357472"/>
                </a:cubicBezTo>
                <a:cubicBezTo>
                  <a:pt x="3688904" y="3352328"/>
                  <a:pt x="3688904" y="3344327"/>
                  <a:pt x="3690618" y="3339755"/>
                </a:cubicBezTo>
                <a:cubicBezTo>
                  <a:pt x="3695190" y="3327182"/>
                  <a:pt x="3718050" y="3339755"/>
                  <a:pt x="3715764" y="3352900"/>
                </a:cubicBezTo>
                <a:cubicBezTo>
                  <a:pt x="3714621" y="3359186"/>
                  <a:pt x="3709478" y="3363187"/>
                  <a:pt x="3704049" y="3364187"/>
                </a:cubicBezTo>
                <a:close/>
                <a:moveTo>
                  <a:pt x="5439948" y="3364187"/>
                </a:moveTo>
                <a:cubicBezTo>
                  <a:pt x="5434519" y="3363187"/>
                  <a:pt x="5429376" y="3359186"/>
                  <a:pt x="5428233" y="3352900"/>
                </a:cubicBezTo>
                <a:cubicBezTo>
                  <a:pt x="5425947" y="3339755"/>
                  <a:pt x="5448807" y="3327182"/>
                  <a:pt x="5453379" y="3339755"/>
                </a:cubicBezTo>
                <a:cubicBezTo>
                  <a:pt x="5455093" y="3344327"/>
                  <a:pt x="5455093" y="3352328"/>
                  <a:pt x="5453379" y="3357472"/>
                </a:cubicBezTo>
                <a:cubicBezTo>
                  <a:pt x="5451093" y="3363187"/>
                  <a:pt x="5445378" y="3365187"/>
                  <a:pt x="5439948" y="3364187"/>
                </a:cubicBezTo>
                <a:close/>
                <a:moveTo>
                  <a:pt x="257510" y="3364331"/>
                </a:moveTo>
                <a:cubicBezTo>
                  <a:pt x="248945" y="3366046"/>
                  <a:pt x="247232" y="3363188"/>
                  <a:pt x="248945" y="3350044"/>
                </a:cubicBezTo>
                <a:cubicBezTo>
                  <a:pt x="251229" y="3329470"/>
                  <a:pt x="267788" y="3327755"/>
                  <a:pt x="267788" y="3348329"/>
                </a:cubicBezTo>
                <a:cubicBezTo>
                  <a:pt x="267788" y="3357473"/>
                  <a:pt x="264361" y="3363188"/>
                  <a:pt x="257510" y="3364331"/>
                </a:cubicBezTo>
                <a:close/>
                <a:moveTo>
                  <a:pt x="3569668" y="3364331"/>
                </a:moveTo>
                <a:cubicBezTo>
                  <a:pt x="3559381" y="3366046"/>
                  <a:pt x="3557095" y="3363760"/>
                  <a:pt x="3557095" y="3352330"/>
                </a:cubicBezTo>
                <a:cubicBezTo>
                  <a:pt x="3557095" y="3337471"/>
                  <a:pt x="3572525" y="3327184"/>
                  <a:pt x="3581669" y="3336328"/>
                </a:cubicBezTo>
                <a:cubicBezTo>
                  <a:pt x="3590242" y="3344900"/>
                  <a:pt x="3583384" y="3362617"/>
                  <a:pt x="3569668" y="3364331"/>
                </a:cubicBezTo>
                <a:close/>
                <a:moveTo>
                  <a:pt x="5574329" y="3364331"/>
                </a:moveTo>
                <a:cubicBezTo>
                  <a:pt x="5560613" y="3362617"/>
                  <a:pt x="5553755" y="3344900"/>
                  <a:pt x="5562328" y="3336328"/>
                </a:cubicBezTo>
                <a:cubicBezTo>
                  <a:pt x="5571472" y="3327184"/>
                  <a:pt x="5586902" y="3337471"/>
                  <a:pt x="5586902" y="3352330"/>
                </a:cubicBezTo>
                <a:cubicBezTo>
                  <a:pt x="5586902" y="3363760"/>
                  <a:pt x="5584616" y="3366046"/>
                  <a:pt x="5574329" y="3364331"/>
                </a:cubicBezTo>
                <a:close/>
                <a:moveTo>
                  <a:pt x="8886487" y="3364331"/>
                </a:moveTo>
                <a:cubicBezTo>
                  <a:pt x="8879636" y="3363188"/>
                  <a:pt x="8876209" y="3357473"/>
                  <a:pt x="8876209" y="3348329"/>
                </a:cubicBezTo>
                <a:cubicBezTo>
                  <a:pt x="8876209" y="3327755"/>
                  <a:pt x="8892768" y="3329470"/>
                  <a:pt x="8895052" y="3350044"/>
                </a:cubicBezTo>
                <a:cubicBezTo>
                  <a:pt x="8896765" y="3363188"/>
                  <a:pt x="8895052" y="3366046"/>
                  <a:pt x="8886487" y="3364331"/>
                </a:cubicBezTo>
                <a:close/>
                <a:moveTo>
                  <a:pt x="3834998" y="3364332"/>
                </a:moveTo>
                <a:cubicBezTo>
                  <a:pt x="3828140" y="3366047"/>
                  <a:pt x="3825282" y="3362618"/>
                  <a:pt x="3825282" y="3351759"/>
                </a:cubicBezTo>
                <a:cubicBezTo>
                  <a:pt x="3825282" y="3335186"/>
                  <a:pt x="3836141" y="3326613"/>
                  <a:pt x="3842999" y="3337472"/>
                </a:cubicBezTo>
                <a:cubicBezTo>
                  <a:pt x="3850428" y="3348902"/>
                  <a:pt x="3846428" y="3362046"/>
                  <a:pt x="3834998" y="3364332"/>
                </a:cubicBezTo>
                <a:close/>
                <a:moveTo>
                  <a:pt x="5308999" y="3364332"/>
                </a:moveTo>
                <a:cubicBezTo>
                  <a:pt x="5297569" y="3362046"/>
                  <a:pt x="5293569" y="3348902"/>
                  <a:pt x="5300998" y="3337472"/>
                </a:cubicBezTo>
                <a:cubicBezTo>
                  <a:pt x="5307856" y="3326613"/>
                  <a:pt x="5318715" y="3335186"/>
                  <a:pt x="5318715" y="3351759"/>
                </a:cubicBezTo>
                <a:cubicBezTo>
                  <a:pt x="5318715" y="3362618"/>
                  <a:pt x="5315857" y="3366047"/>
                  <a:pt x="5308999" y="3364332"/>
                </a:cubicBezTo>
                <a:close/>
                <a:moveTo>
                  <a:pt x="4499533" y="3365327"/>
                </a:moveTo>
                <a:cubicBezTo>
                  <a:pt x="4496318" y="3365612"/>
                  <a:pt x="4493175" y="3363183"/>
                  <a:pt x="4491175" y="3358040"/>
                </a:cubicBezTo>
                <a:cubicBezTo>
                  <a:pt x="4489460" y="3353468"/>
                  <a:pt x="4490603" y="3346610"/>
                  <a:pt x="4493461" y="3342038"/>
                </a:cubicBezTo>
                <a:cubicBezTo>
                  <a:pt x="4499747" y="3331180"/>
                  <a:pt x="4512892" y="3343753"/>
                  <a:pt x="4508320" y="3356326"/>
                </a:cubicBezTo>
                <a:cubicBezTo>
                  <a:pt x="4506034" y="3362041"/>
                  <a:pt x="4502748" y="3365041"/>
                  <a:pt x="4499533" y="3365327"/>
                </a:cubicBezTo>
                <a:close/>
                <a:moveTo>
                  <a:pt x="4644464" y="3365327"/>
                </a:moveTo>
                <a:cubicBezTo>
                  <a:pt x="4641249" y="3365041"/>
                  <a:pt x="4637963" y="3362041"/>
                  <a:pt x="4635677" y="3356326"/>
                </a:cubicBezTo>
                <a:cubicBezTo>
                  <a:pt x="4631105" y="3343753"/>
                  <a:pt x="4644250" y="3331180"/>
                  <a:pt x="4650536" y="3342038"/>
                </a:cubicBezTo>
                <a:cubicBezTo>
                  <a:pt x="4653394" y="3346610"/>
                  <a:pt x="4654537" y="3353468"/>
                  <a:pt x="4652822" y="3358040"/>
                </a:cubicBezTo>
                <a:cubicBezTo>
                  <a:pt x="4650822" y="3363183"/>
                  <a:pt x="4647679" y="3365612"/>
                  <a:pt x="4644464" y="3365327"/>
                </a:cubicBezTo>
                <a:close/>
                <a:moveTo>
                  <a:pt x="1458361" y="3369591"/>
                </a:moveTo>
                <a:cubicBezTo>
                  <a:pt x="1451959" y="3371082"/>
                  <a:pt x="1444315" y="3370618"/>
                  <a:pt x="1436171" y="3367189"/>
                </a:cubicBezTo>
                <a:cubicBezTo>
                  <a:pt x="1432170" y="3366046"/>
                  <a:pt x="1428741" y="3358617"/>
                  <a:pt x="1428741" y="3351187"/>
                </a:cubicBezTo>
                <a:cubicBezTo>
                  <a:pt x="1428741" y="3334042"/>
                  <a:pt x="1447029" y="3322612"/>
                  <a:pt x="1462460" y="3330613"/>
                </a:cubicBezTo>
                <a:cubicBezTo>
                  <a:pt x="1485606" y="3343043"/>
                  <a:pt x="1477569" y="3365117"/>
                  <a:pt x="1458361" y="3369591"/>
                </a:cubicBezTo>
                <a:close/>
                <a:moveTo>
                  <a:pt x="7685636" y="3369591"/>
                </a:moveTo>
                <a:cubicBezTo>
                  <a:pt x="7666428" y="3365117"/>
                  <a:pt x="7658391" y="3343043"/>
                  <a:pt x="7681537" y="3330613"/>
                </a:cubicBezTo>
                <a:cubicBezTo>
                  <a:pt x="7696968" y="3322612"/>
                  <a:pt x="7715256" y="3334042"/>
                  <a:pt x="7715256" y="3351187"/>
                </a:cubicBezTo>
                <a:cubicBezTo>
                  <a:pt x="7715256" y="3358617"/>
                  <a:pt x="7711827" y="3366046"/>
                  <a:pt x="7707826" y="3367189"/>
                </a:cubicBezTo>
                <a:cubicBezTo>
                  <a:pt x="7699682" y="3370618"/>
                  <a:pt x="7692038" y="3371082"/>
                  <a:pt x="7685636" y="3369591"/>
                </a:cubicBezTo>
                <a:close/>
                <a:moveTo>
                  <a:pt x="2115568" y="3370828"/>
                </a:moveTo>
                <a:cubicBezTo>
                  <a:pt x="2109782" y="3371899"/>
                  <a:pt x="2103781" y="3370899"/>
                  <a:pt x="2100352" y="3367185"/>
                </a:cubicBezTo>
                <a:cubicBezTo>
                  <a:pt x="2098066" y="3365470"/>
                  <a:pt x="2096352" y="3356326"/>
                  <a:pt x="2096352" y="3347182"/>
                </a:cubicBezTo>
                <a:cubicBezTo>
                  <a:pt x="2096352" y="3333466"/>
                  <a:pt x="2098638" y="3331180"/>
                  <a:pt x="2112925" y="3331180"/>
                </a:cubicBezTo>
                <a:cubicBezTo>
                  <a:pt x="2131213" y="3331180"/>
                  <a:pt x="2138643" y="3345468"/>
                  <a:pt x="2129499" y="3362041"/>
                </a:cubicBezTo>
                <a:cubicBezTo>
                  <a:pt x="2126927" y="3366613"/>
                  <a:pt x="2121355" y="3369756"/>
                  <a:pt x="2115568" y="3370828"/>
                </a:cubicBezTo>
                <a:close/>
                <a:moveTo>
                  <a:pt x="7028429" y="3370828"/>
                </a:moveTo>
                <a:cubicBezTo>
                  <a:pt x="7022642" y="3369756"/>
                  <a:pt x="7017070" y="3366613"/>
                  <a:pt x="7014498" y="3362041"/>
                </a:cubicBezTo>
                <a:cubicBezTo>
                  <a:pt x="7005354" y="3345468"/>
                  <a:pt x="7012784" y="3331180"/>
                  <a:pt x="7031072" y="3331180"/>
                </a:cubicBezTo>
                <a:cubicBezTo>
                  <a:pt x="7045359" y="3331180"/>
                  <a:pt x="7047645" y="3333466"/>
                  <a:pt x="7047645" y="3347182"/>
                </a:cubicBezTo>
                <a:cubicBezTo>
                  <a:pt x="7047645" y="3356326"/>
                  <a:pt x="7045931" y="3365470"/>
                  <a:pt x="7043645" y="3367185"/>
                </a:cubicBezTo>
                <a:cubicBezTo>
                  <a:pt x="7040216" y="3370899"/>
                  <a:pt x="7034215" y="3371899"/>
                  <a:pt x="7028429" y="3370828"/>
                </a:cubicBezTo>
                <a:close/>
                <a:moveTo>
                  <a:pt x="2640791" y="3371703"/>
                </a:moveTo>
                <a:cubicBezTo>
                  <a:pt x="2637300" y="3371578"/>
                  <a:pt x="2633871" y="3370185"/>
                  <a:pt x="2631013" y="3367185"/>
                </a:cubicBezTo>
                <a:cubicBezTo>
                  <a:pt x="2628727" y="3365470"/>
                  <a:pt x="2627013" y="3356326"/>
                  <a:pt x="2627013" y="3347182"/>
                </a:cubicBezTo>
                <a:cubicBezTo>
                  <a:pt x="2627013" y="3332323"/>
                  <a:pt x="2628727" y="3330609"/>
                  <a:pt x="2643015" y="3332323"/>
                </a:cubicBezTo>
                <a:cubicBezTo>
                  <a:pt x="2654445" y="3333466"/>
                  <a:pt x="2659017" y="3337467"/>
                  <a:pt x="2660160" y="3347754"/>
                </a:cubicBezTo>
                <a:cubicBezTo>
                  <a:pt x="2662303" y="3361041"/>
                  <a:pt x="2651266" y="3372078"/>
                  <a:pt x="2640791" y="3371703"/>
                </a:cubicBezTo>
                <a:close/>
                <a:moveTo>
                  <a:pt x="6503206" y="3371703"/>
                </a:moveTo>
                <a:cubicBezTo>
                  <a:pt x="6492731" y="3372078"/>
                  <a:pt x="6481694" y="3361041"/>
                  <a:pt x="6483837" y="3347754"/>
                </a:cubicBezTo>
                <a:cubicBezTo>
                  <a:pt x="6484980" y="3337467"/>
                  <a:pt x="6489552" y="3333466"/>
                  <a:pt x="6500982" y="3332323"/>
                </a:cubicBezTo>
                <a:cubicBezTo>
                  <a:pt x="6515270" y="3330609"/>
                  <a:pt x="6516984" y="3332323"/>
                  <a:pt x="6516984" y="3347182"/>
                </a:cubicBezTo>
                <a:cubicBezTo>
                  <a:pt x="6516984" y="3356326"/>
                  <a:pt x="6515270" y="3365470"/>
                  <a:pt x="6512984" y="3367185"/>
                </a:cubicBezTo>
                <a:cubicBezTo>
                  <a:pt x="6510126" y="3370185"/>
                  <a:pt x="6506697" y="3371578"/>
                  <a:pt x="6503206" y="3371703"/>
                </a:cubicBezTo>
                <a:close/>
                <a:moveTo>
                  <a:pt x="3044153" y="3376399"/>
                </a:moveTo>
                <a:cubicBezTo>
                  <a:pt x="3037724" y="3377185"/>
                  <a:pt x="3030723" y="3374327"/>
                  <a:pt x="3024151" y="3367755"/>
                </a:cubicBezTo>
                <a:cubicBezTo>
                  <a:pt x="3004720" y="3348324"/>
                  <a:pt x="3019579" y="3320892"/>
                  <a:pt x="3046439" y="3327750"/>
                </a:cubicBezTo>
                <a:cubicBezTo>
                  <a:pt x="3065299" y="3332322"/>
                  <a:pt x="3069871" y="3344895"/>
                  <a:pt x="3060727" y="3363183"/>
                </a:cubicBezTo>
                <a:cubicBezTo>
                  <a:pt x="3056441" y="3371184"/>
                  <a:pt x="3050583" y="3375613"/>
                  <a:pt x="3044153" y="3376399"/>
                </a:cubicBezTo>
                <a:close/>
                <a:moveTo>
                  <a:pt x="6099844" y="3376399"/>
                </a:moveTo>
                <a:cubicBezTo>
                  <a:pt x="6093414" y="3375613"/>
                  <a:pt x="6087556" y="3371184"/>
                  <a:pt x="6083270" y="3363183"/>
                </a:cubicBezTo>
                <a:cubicBezTo>
                  <a:pt x="6074126" y="3344895"/>
                  <a:pt x="6078698" y="3332322"/>
                  <a:pt x="6097558" y="3327750"/>
                </a:cubicBezTo>
                <a:cubicBezTo>
                  <a:pt x="6124418" y="3320892"/>
                  <a:pt x="6139277" y="3348324"/>
                  <a:pt x="6119846" y="3367755"/>
                </a:cubicBezTo>
                <a:cubicBezTo>
                  <a:pt x="6113274" y="3374327"/>
                  <a:pt x="6106273" y="3377185"/>
                  <a:pt x="6099844" y="3376399"/>
                </a:cubicBezTo>
                <a:close/>
                <a:moveTo>
                  <a:pt x="659831" y="3380901"/>
                </a:moveTo>
                <a:cubicBezTo>
                  <a:pt x="652462" y="3381758"/>
                  <a:pt x="644600" y="3377757"/>
                  <a:pt x="636325" y="3368899"/>
                </a:cubicBezTo>
                <a:cubicBezTo>
                  <a:pt x="620318" y="3351754"/>
                  <a:pt x="622036" y="3339181"/>
                  <a:pt x="643169" y="3326608"/>
                </a:cubicBezTo>
                <a:cubicBezTo>
                  <a:pt x="670586" y="3310035"/>
                  <a:pt x="696897" y="3336324"/>
                  <a:pt x="680321" y="3363756"/>
                </a:cubicBezTo>
                <a:cubicBezTo>
                  <a:pt x="674024" y="3374328"/>
                  <a:pt x="667168" y="3380043"/>
                  <a:pt x="659831" y="3380901"/>
                </a:cubicBezTo>
                <a:close/>
                <a:moveTo>
                  <a:pt x="8484166" y="3380901"/>
                </a:moveTo>
                <a:cubicBezTo>
                  <a:pt x="8476829" y="3380043"/>
                  <a:pt x="8469973" y="3374328"/>
                  <a:pt x="8463676" y="3363756"/>
                </a:cubicBezTo>
                <a:cubicBezTo>
                  <a:pt x="8447100" y="3336324"/>
                  <a:pt x="8473411" y="3310035"/>
                  <a:pt x="8500828" y="3326608"/>
                </a:cubicBezTo>
                <a:cubicBezTo>
                  <a:pt x="8521961" y="3339181"/>
                  <a:pt x="8523679" y="3351754"/>
                  <a:pt x="8507672" y="3368899"/>
                </a:cubicBezTo>
                <a:cubicBezTo>
                  <a:pt x="8499397" y="3377757"/>
                  <a:pt x="8491535" y="3381758"/>
                  <a:pt x="8484166" y="3380901"/>
                </a:cubicBezTo>
                <a:close/>
                <a:moveTo>
                  <a:pt x="2901694" y="3381340"/>
                </a:moveTo>
                <a:cubicBezTo>
                  <a:pt x="2896416" y="3379581"/>
                  <a:pt x="2891344" y="3375902"/>
                  <a:pt x="2887201" y="3370044"/>
                </a:cubicBezTo>
                <a:cubicBezTo>
                  <a:pt x="2875199" y="3353470"/>
                  <a:pt x="2875771" y="3340897"/>
                  <a:pt x="2888344" y="3329467"/>
                </a:cubicBezTo>
                <a:cubicBezTo>
                  <a:pt x="2910632" y="3308893"/>
                  <a:pt x="2935207" y="3320895"/>
                  <a:pt x="2935207" y="3352327"/>
                </a:cubicBezTo>
                <a:cubicBezTo>
                  <a:pt x="2935207" y="3374615"/>
                  <a:pt x="2917526" y="3386617"/>
                  <a:pt x="2901694" y="3381340"/>
                </a:cubicBezTo>
                <a:close/>
                <a:moveTo>
                  <a:pt x="6242303" y="3381340"/>
                </a:moveTo>
                <a:cubicBezTo>
                  <a:pt x="6226471" y="3386617"/>
                  <a:pt x="6208790" y="3374615"/>
                  <a:pt x="6208790" y="3352327"/>
                </a:cubicBezTo>
                <a:cubicBezTo>
                  <a:pt x="6208790" y="3320895"/>
                  <a:pt x="6233365" y="3308893"/>
                  <a:pt x="6255653" y="3329467"/>
                </a:cubicBezTo>
                <a:cubicBezTo>
                  <a:pt x="6268226" y="3340897"/>
                  <a:pt x="6268798" y="3353470"/>
                  <a:pt x="6256796" y="3370044"/>
                </a:cubicBezTo>
                <a:cubicBezTo>
                  <a:pt x="6252653" y="3375902"/>
                  <a:pt x="6247581" y="3379581"/>
                  <a:pt x="6242303" y="3381340"/>
                </a:cubicBezTo>
                <a:close/>
                <a:moveTo>
                  <a:pt x="3969668" y="3381478"/>
                </a:moveTo>
                <a:cubicBezTo>
                  <a:pt x="3950808" y="3382621"/>
                  <a:pt x="3944522" y="3380907"/>
                  <a:pt x="3937092" y="3370048"/>
                </a:cubicBezTo>
                <a:cubicBezTo>
                  <a:pt x="3925662" y="3353475"/>
                  <a:pt x="3925662" y="3343188"/>
                  <a:pt x="3938235" y="3326614"/>
                </a:cubicBezTo>
                <a:cubicBezTo>
                  <a:pt x="3946236" y="3316327"/>
                  <a:pt x="3953094" y="3313470"/>
                  <a:pt x="3967953" y="3315184"/>
                </a:cubicBezTo>
                <a:cubicBezTo>
                  <a:pt x="3993099" y="3317470"/>
                  <a:pt x="4007387" y="3339759"/>
                  <a:pt x="3998814" y="3363762"/>
                </a:cubicBezTo>
                <a:cubicBezTo>
                  <a:pt x="3994242" y="3377478"/>
                  <a:pt x="3989670" y="3379764"/>
                  <a:pt x="3969668" y="3381478"/>
                </a:cubicBezTo>
                <a:close/>
                <a:moveTo>
                  <a:pt x="5174329" y="3381478"/>
                </a:moveTo>
                <a:cubicBezTo>
                  <a:pt x="5154327" y="3379764"/>
                  <a:pt x="5149755" y="3377478"/>
                  <a:pt x="5145183" y="3363762"/>
                </a:cubicBezTo>
                <a:cubicBezTo>
                  <a:pt x="5136610" y="3339759"/>
                  <a:pt x="5150898" y="3317470"/>
                  <a:pt x="5176044" y="3315184"/>
                </a:cubicBezTo>
                <a:cubicBezTo>
                  <a:pt x="5190903" y="3313470"/>
                  <a:pt x="5197761" y="3316327"/>
                  <a:pt x="5205762" y="3326614"/>
                </a:cubicBezTo>
                <a:cubicBezTo>
                  <a:pt x="5218335" y="3343188"/>
                  <a:pt x="5218335" y="3353475"/>
                  <a:pt x="5206905" y="3370048"/>
                </a:cubicBezTo>
                <a:cubicBezTo>
                  <a:pt x="5199475" y="3380907"/>
                  <a:pt x="5193189" y="3382621"/>
                  <a:pt x="5174329" y="3381478"/>
                </a:cubicBezTo>
                <a:close/>
                <a:moveTo>
                  <a:pt x="387554" y="3381586"/>
                </a:moveTo>
                <a:cubicBezTo>
                  <a:pt x="381601" y="3380907"/>
                  <a:pt x="375809" y="3378336"/>
                  <a:pt x="370948" y="3373478"/>
                </a:cubicBezTo>
                <a:cubicBezTo>
                  <a:pt x="365799" y="3368906"/>
                  <a:pt x="361794" y="3358619"/>
                  <a:pt x="361794" y="3350618"/>
                </a:cubicBezTo>
                <a:cubicBezTo>
                  <a:pt x="361794" y="3335187"/>
                  <a:pt x="380100" y="3314042"/>
                  <a:pt x="393257" y="3314042"/>
                </a:cubicBezTo>
                <a:cubicBezTo>
                  <a:pt x="405269" y="3314042"/>
                  <a:pt x="424707" y="3334616"/>
                  <a:pt x="424707" y="3347189"/>
                </a:cubicBezTo>
                <a:cubicBezTo>
                  <a:pt x="424707" y="3368620"/>
                  <a:pt x="405412" y="3383622"/>
                  <a:pt x="387554" y="3381586"/>
                </a:cubicBezTo>
                <a:close/>
                <a:moveTo>
                  <a:pt x="8756443" y="3381586"/>
                </a:moveTo>
                <a:cubicBezTo>
                  <a:pt x="8738585" y="3383622"/>
                  <a:pt x="8719290" y="3368620"/>
                  <a:pt x="8719290" y="3347189"/>
                </a:cubicBezTo>
                <a:cubicBezTo>
                  <a:pt x="8719290" y="3334616"/>
                  <a:pt x="8738728" y="3314042"/>
                  <a:pt x="8750740" y="3314042"/>
                </a:cubicBezTo>
                <a:cubicBezTo>
                  <a:pt x="8763897" y="3314042"/>
                  <a:pt x="8782203" y="3335187"/>
                  <a:pt x="8782203" y="3350618"/>
                </a:cubicBezTo>
                <a:cubicBezTo>
                  <a:pt x="8782203" y="3358619"/>
                  <a:pt x="8778198" y="3368906"/>
                  <a:pt x="8773049" y="3373478"/>
                </a:cubicBezTo>
                <a:cubicBezTo>
                  <a:pt x="8768188" y="3378336"/>
                  <a:pt x="8762396" y="3380907"/>
                  <a:pt x="8756443" y="3381586"/>
                </a:cubicBezTo>
                <a:close/>
                <a:moveTo>
                  <a:pt x="2777036" y="3382334"/>
                </a:moveTo>
                <a:cubicBezTo>
                  <a:pt x="2766678" y="3383335"/>
                  <a:pt x="2756248" y="3379191"/>
                  <a:pt x="2749675" y="3369476"/>
                </a:cubicBezTo>
                <a:cubicBezTo>
                  <a:pt x="2732530" y="3343187"/>
                  <a:pt x="2751961" y="3310611"/>
                  <a:pt x="2781679" y="3315183"/>
                </a:cubicBezTo>
                <a:cubicBezTo>
                  <a:pt x="2787966" y="3316326"/>
                  <a:pt x="2797681" y="3323756"/>
                  <a:pt x="2802825" y="3332900"/>
                </a:cubicBezTo>
                <a:cubicBezTo>
                  <a:pt x="2811397" y="3347187"/>
                  <a:pt x="2811397" y="3350045"/>
                  <a:pt x="2803968" y="3364332"/>
                </a:cubicBezTo>
                <a:cubicBezTo>
                  <a:pt x="2797682" y="3375190"/>
                  <a:pt x="2787395" y="3381334"/>
                  <a:pt x="2777036" y="3382334"/>
                </a:cubicBezTo>
                <a:close/>
                <a:moveTo>
                  <a:pt x="6366961" y="3382334"/>
                </a:moveTo>
                <a:cubicBezTo>
                  <a:pt x="6356602" y="3381334"/>
                  <a:pt x="6346315" y="3375190"/>
                  <a:pt x="6340029" y="3364332"/>
                </a:cubicBezTo>
                <a:cubicBezTo>
                  <a:pt x="6332600" y="3350045"/>
                  <a:pt x="6332600" y="3347187"/>
                  <a:pt x="6341172" y="3332900"/>
                </a:cubicBezTo>
                <a:cubicBezTo>
                  <a:pt x="6346316" y="3323756"/>
                  <a:pt x="6356031" y="3316326"/>
                  <a:pt x="6362318" y="3315183"/>
                </a:cubicBezTo>
                <a:cubicBezTo>
                  <a:pt x="6392036" y="3310611"/>
                  <a:pt x="6411467" y="3343187"/>
                  <a:pt x="6394322" y="3369476"/>
                </a:cubicBezTo>
                <a:cubicBezTo>
                  <a:pt x="6387749" y="3379191"/>
                  <a:pt x="6377319" y="3383335"/>
                  <a:pt x="6366961" y="3382334"/>
                </a:cubicBezTo>
                <a:close/>
                <a:moveTo>
                  <a:pt x="1978336" y="3382477"/>
                </a:moveTo>
                <a:cubicBezTo>
                  <a:pt x="1968406" y="3381620"/>
                  <a:pt x="1958834" y="3377762"/>
                  <a:pt x="1954833" y="3371190"/>
                </a:cubicBezTo>
                <a:cubicBezTo>
                  <a:pt x="1945689" y="3356331"/>
                  <a:pt x="1946260" y="3344901"/>
                  <a:pt x="1957119" y="3328328"/>
                </a:cubicBezTo>
                <a:cubicBezTo>
                  <a:pt x="1967977" y="3311183"/>
                  <a:pt x="1987980" y="3310040"/>
                  <a:pt x="2001124" y="3324327"/>
                </a:cubicBezTo>
                <a:cubicBezTo>
                  <a:pt x="2012554" y="3336900"/>
                  <a:pt x="2013697" y="3366047"/>
                  <a:pt x="2003982" y="3375762"/>
                </a:cubicBezTo>
                <a:cubicBezTo>
                  <a:pt x="1998553" y="3381191"/>
                  <a:pt x="1988266" y="3383335"/>
                  <a:pt x="1978336" y="3382477"/>
                </a:cubicBezTo>
                <a:close/>
                <a:moveTo>
                  <a:pt x="7165661" y="3382477"/>
                </a:moveTo>
                <a:cubicBezTo>
                  <a:pt x="7155731" y="3383335"/>
                  <a:pt x="7145444" y="3381191"/>
                  <a:pt x="7140015" y="3375762"/>
                </a:cubicBezTo>
                <a:cubicBezTo>
                  <a:pt x="7130300" y="3366047"/>
                  <a:pt x="7131443" y="3336900"/>
                  <a:pt x="7142873" y="3324327"/>
                </a:cubicBezTo>
                <a:cubicBezTo>
                  <a:pt x="7156017" y="3310040"/>
                  <a:pt x="7176020" y="3311183"/>
                  <a:pt x="7186878" y="3328328"/>
                </a:cubicBezTo>
                <a:cubicBezTo>
                  <a:pt x="7197737" y="3344901"/>
                  <a:pt x="7198308" y="3356331"/>
                  <a:pt x="7189164" y="3371190"/>
                </a:cubicBezTo>
                <a:cubicBezTo>
                  <a:pt x="7185163" y="3377762"/>
                  <a:pt x="7175591" y="3381620"/>
                  <a:pt x="7165661" y="3382477"/>
                </a:cubicBezTo>
                <a:close/>
                <a:moveTo>
                  <a:pt x="3171962" y="3382615"/>
                </a:moveTo>
                <a:cubicBezTo>
                  <a:pt x="3167962" y="3382615"/>
                  <a:pt x="3158818" y="3375757"/>
                  <a:pt x="3152531" y="3367756"/>
                </a:cubicBezTo>
                <a:cubicBezTo>
                  <a:pt x="3145673" y="3359183"/>
                  <a:pt x="3140529" y="3350611"/>
                  <a:pt x="3140529" y="3347753"/>
                </a:cubicBezTo>
                <a:cubicBezTo>
                  <a:pt x="3140529" y="3340324"/>
                  <a:pt x="3164533" y="3319749"/>
                  <a:pt x="3173105" y="3319749"/>
                </a:cubicBezTo>
                <a:cubicBezTo>
                  <a:pt x="3181678" y="3319749"/>
                  <a:pt x="3203395" y="3339752"/>
                  <a:pt x="3203395" y="3347753"/>
                </a:cubicBezTo>
                <a:cubicBezTo>
                  <a:pt x="3203395" y="3356326"/>
                  <a:pt x="3179963" y="3382615"/>
                  <a:pt x="3171962" y="3382615"/>
                </a:cubicBezTo>
                <a:close/>
                <a:moveTo>
                  <a:pt x="5972035" y="3382615"/>
                </a:moveTo>
                <a:cubicBezTo>
                  <a:pt x="5964034" y="3382615"/>
                  <a:pt x="5940602" y="3356326"/>
                  <a:pt x="5940602" y="3347753"/>
                </a:cubicBezTo>
                <a:cubicBezTo>
                  <a:pt x="5940602" y="3339752"/>
                  <a:pt x="5962319" y="3319749"/>
                  <a:pt x="5970892" y="3319749"/>
                </a:cubicBezTo>
                <a:cubicBezTo>
                  <a:pt x="5979464" y="3319749"/>
                  <a:pt x="6003468" y="3340324"/>
                  <a:pt x="6003468" y="3347753"/>
                </a:cubicBezTo>
                <a:cubicBezTo>
                  <a:pt x="6003468" y="3350611"/>
                  <a:pt x="5998324" y="3359183"/>
                  <a:pt x="5991466" y="3367756"/>
                </a:cubicBezTo>
                <a:cubicBezTo>
                  <a:pt x="5985179" y="3375757"/>
                  <a:pt x="5976035" y="3382615"/>
                  <a:pt x="5972035" y="3382615"/>
                </a:cubicBezTo>
                <a:close/>
                <a:moveTo>
                  <a:pt x="525643" y="3382619"/>
                </a:moveTo>
                <a:cubicBezTo>
                  <a:pt x="510783" y="3382619"/>
                  <a:pt x="505072" y="3379190"/>
                  <a:pt x="496500" y="3364903"/>
                </a:cubicBezTo>
                <a:cubicBezTo>
                  <a:pt x="486214" y="3347758"/>
                  <a:pt x="486214" y="3346615"/>
                  <a:pt x="497072" y="3331756"/>
                </a:cubicBezTo>
                <a:cubicBezTo>
                  <a:pt x="525643" y="3293465"/>
                  <a:pt x="573088" y="3328898"/>
                  <a:pt x="550222" y="3371761"/>
                </a:cubicBezTo>
                <a:cubicBezTo>
                  <a:pt x="546221" y="3379190"/>
                  <a:pt x="538217" y="3382619"/>
                  <a:pt x="525643" y="3382619"/>
                </a:cubicBezTo>
                <a:close/>
                <a:moveTo>
                  <a:pt x="3307195" y="3382619"/>
                </a:moveTo>
                <a:cubicBezTo>
                  <a:pt x="3298622" y="3382619"/>
                  <a:pt x="3288335" y="3379762"/>
                  <a:pt x="3284335" y="3375761"/>
                </a:cubicBezTo>
                <a:cubicBezTo>
                  <a:pt x="3273476" y="3364903"/>
                  <a:pt x="3276334" y="3334042"/>
                  <a:pt x="3288907" y="3322612"/>
                </a:cubicBezTo>
                <a:cubicBezTo>
                  <a:pt x="3298051" y="3314039"/>
                  <a:pt x="3303194" y="3313468"/>
                  <a:pt x="3314053" y="3318611"/>
                </a:cubicBezTo>
                <a:cubicBezTo>
                  <a:pt x="3335198" y="3328327"/>
                  <a:pt x="3340913" y="3342614"/>
                  <a:pt x="3331769" y="3364331"/>
                </a:cubicBezTo>
                <a:cubicBezTo>
                  <a:pt x="3325483" y="3378619"/>
                  <a:pt x="3320339" y="3382619"/>
                  <a:pt x="3307195" y="3382619"/>
                </a:cubicBezTo>
                <a:close/>
                <a:moveTo>
                  <a:pt x="5836802" y="3382619"/>
                </a:moveTo>
                <a:cubicBezTo>
                  <a:pt x="5823658" y="3382619"/>
                  <a:pt x="5818514" y="3378619"/>
                  <a:pt x="5812228" y="3364331"/>
                </a:cubicBezTo>
                <a:cubicBezTo>
                  <a:pt x="5803084" y="3342614"/>
                  <a:pt x="5808799" y="3328327"/>
                  <a:pt x="5829944" y="3318611"/>
                </a:cubicBezTo>
                <a:cubicBezTo>
                  <a:pt x="5840803" y="3313468"/>
                  <a:pt x="5845946" y="3314039"/>
                  <a:pt x="5855090" y="3322612"/>
                </a:cubicBezTo>
                <a:cubicBezTo>
                  <a:pt x="5867663" y="3334042"/>
                  <a:pt x="5870521" y="3364903"/>
                  <a:pt x="5859662" y="3375761"/>
                </a:cubicBezTo>
                <a:cubicBezTo>
                  <a:pt x="5855662" y="3379762"/>
                  <a:pt x="5845375" y="3382619"/>
                  <a:pt x="5836802" y="3382619"/>
                </a:cubicBezTo>
                <a:close/>
                <a:moveTo>
                  <a:pt x="8618354" y="3382619"/>
                </a:moveTo>
                <a:cubicBezTo>
                  <a:pt x="8605780" y="3382619"/>
                  <a:pt x="8597776" y="3379190"/>
                  <a:pt x="8593775" y="3371761"/>
                </a:cubicBezTo>
                <a:cubicBezTo>
                  <a:pt x="8570909" y="3328898"/>
                  <a:pt x="8618354" y="3293465"/>
                  <a:pt x="8646925" y="3331756"/>
                </a:cubicBezTo>
                <a:cubicBezTo>
                  <a:pt x="8657783" y="3346615"/>
                  <a:pt x="8657783" y="3347758"/>
                  <a:pt x="8647497" y="3364903"/>
                </a:cubicBezTo>
                <a:cubicBezTo>
                  <a:pt x="8638925" y="3379190"/>
                  <a:pt x="8633214" y="3382619"/>
                  <a:pt x="8618354" y="3382619"/>
                </a:cubicBezTo>
                <a:close/>
                <a:moveTo>
                  <a:pt x="4102132" y="3384939"/>
                </a:moveTo>
                <a:cubicBezTo>
                  <a:pt x="4096185" y="3385046"/>
                  <a:pt x="4089756" y="3383760"/>
                  <a:pt x="4083183" y="3380903"/>
                </a:cubicBezTo>
                <a:cubicBezTo>
                  <a:pt x="4054608" y="3367758"/>
                  <a:pt x="4063752" y="3318609"/>
                  <a:pt x="4095756" y="3315180"/>
                </a:cubicBezTo>
                <a:cubicBezTo>
                  <a:pt x="4116902" y="3312323"/>
                  <a:pt x="4133475" y="3328325"/>
                  <a:pt x="4133475" y="3351185"/>
                </a:cubicBezTo>
                <a:cubicBezTo>
                  <a:pt x="4133475" y="3371759"/>
                  <a:pt x="4119974" y="3384618"/>
                  <a:pt x="4102132" y="3384939"/>
                </a:cubicBezTo>
                <a:close/>
                <a:moveTo>
                  <a:pt x="5041865" y="3384939"/>
                </a:moveTo>
                <a:cubicBezTo>
                  <a:pt x="5024023" y="3384618"/>
                  <a:pt x="5010522" y="3371759"/>
                  <a:pt x="5010522" y="3351185"/>
                </a:cubicBezTo>
                <a:cubicBezTo>
                  <a:pt x="5010522" y="3328325"/>
                  <a:pt x="5027095" y="3312323"/>
                  <a:pt x="5048241" y="3315180"/>
                </a:cubicBezTo>
                <a:cubicBezTo>
                  <a:pt x="5080245" y="3318609"/>
                  <a:pt x="5089389" y="3367758"/>
                  <a:pt x="5060814" y="3380903"/>
                </a:cubicBezTo>
                <a:cubicBezTo>
                  <a:pt x="5054241" y="3383760"/>
                  <a:pt x="5047812" y="3385046"/>
                  <a:pt x="5041865" y="3384939"/>
                </a:cubicBezTo>
                <a:close/>
                <a:moveTo>
                  <a:pt x="4368301" y="3387188"/>
                </a:moveTo>
                <a:cubicBezTo>
                  <a:pt x="4362943" y="3388331"/>
                  <a:pt x="4357657" y="3387188"/>
                  <a:pt x="4350227" y="3384331"/>
                </a:cubicBezTo>
                <a:cubicBezTo>
                  <a:pt x="4314223" y="3370043"/>
                  <a:pt x="4325653" y="3314036"/>
                  <a:pt x="4364515" y="3314036"/>
                </a:cubicBezTo>
                <a:cubicBezTo>
                  <a:pt x="4378231" y="3314036"/>
                  <a:pt x="4385660" y="3318037"/>
                  <a:pt x="4392518" y="3328324"/>
                </a:cubicBezTo>
                <a:cubicBezTo>
                  <a:pt x="4405663" y="3348326"/>
                  <a:pt x="4403948" y="3363185"/>
                  <a:pt x="4386803" y="3376330"/>
                </a:cubicBezTo>
                <a:cubicBezTo>
                  <a:pt x="4379088" y="3382616"/>
                  <a:pt x="4373659" y="3386045"/>
                  <a:pt x="4368301" y="3387188"/>
                </a:cubicBezTo>
                <a:close/>
                <a:moveTo>
                  <a:pt x="4775696" y="3387188"/>
                </a:moveTo>
                <a:cubicBezTo>
                  <a:pt x="4770338" y="3386045"/>
                  <a:pt x="4764909" y="3382616"/>
                  <a:pt x="4757194" y="3376330"/>
                </a:cubicBezTo>
                <a:cubicBezTo>
                  <a:pt x="4740049" y="3363185"/>
                  <a:pt x="4738334" y="3348326"/>
                  <a:pt x="4751479" y="3328324"/>
                </a:cubicBezTo>
                <a:cubicBezTo>
                  <a:pt x="4758337" y="3318037"/>
                  <a:pt x="4765766" y="3314036"/>
                  <a:pt x="4779482" y="3314036"/>
                </a:cubicBezTo>
                <a:cubicBezTo>
                  <a:pt x="4818344" y="3314036"/>
                  <a:pt x="4829774" y="3370043"/>
                  <a:pt x="4793770" y="3384331"/>
                </a:cubicBezTo>
                <a:cubicBezTo>
                  <a:pt x="4786340" y="3387188"/>
                  <a:pt x="4781054" y="3388331"/>
                  <a:pt x="4775696" y="3387188"/>
                </a:cubicBezTo>
                <a:close/>
                <a:moveTo>
                  <a:pt x="1318865" y="3387688"/>
                </a:moveTo>
                <a:cubicBezTo>
                  <a:pt x="1308935" y="3387902"/>
                  <a:pt x="1299220" y="3384330"/>
                  <a:pt x="1291790" y="3376901"/>
                </a:cubicBezTo>
                <a:cubicBezTo>
                  <a:pt x="1267216" y="3352327"/>
                  <a:pt x="1284361" y="3314036"/>
                  <a:pt x="1319794" y="3314036"/>
                </a:cubicBezTo>
                <a:cubicBezTo>
                  <a:pt x="1336939" y="3314036"/>
                  <a:pt x="1343797" y="3317465"/>
                  <a:pt x="1351226" y="3328324"/>
                </a:cubicBezTo>
                <a:cubicBezTo>
                  <a:pt x="1363799" y="3347755"/>
                  <a:pt x="1362656" y="3361471"/>
                  <a:pt x="1347226" y="3375758"/>
                </a:cubicBezTo>
                <a:cubicBezTo>
                  <a:pt x="1338939" y="3383473"/>
                  <a:pt x="1328795" y="3387474"/>
                  <a:pt x="1318865" y="3387688"/>
                </a:cubicBezTo>
                <a:close/>
                <a:moveTo>
                  <a:pt x="7825132" y="3387688"/>
                </a:moveTo>
                <a:cubicBezTo>
                  <a:pt x="7815202" y="3387474"/>
                  <a:pt x="7805058" y="3383473"/>
                  <a:pt x="7796771" y="3375758"/>
                </a:cubicBezTo>
                <a:cubicBezTo>
                  <a:pt x="7781341" y="3361471"/>
                  <a:pt x="7780198" y="3347755"/>
                  <a:pt x="7792771" y="3328324"/>
                </a:cubicBezTo>
                <a:cubicBezTo>
                  <a:pt x="7800200" y="3317465"/>
                  <a:pt x="7807058" y="3314036"/>
                  <a:pt x="7824203" y="3314036"/>
                </a:cubicBezTo>
                <a:cubicBezTo>
                  <a:pt x="7859636" y="3314036"/>
                  <a:pt x="7876781" y="3352327"/>
                  <a:pt x="7852207" y="3376901"/>
                </a:cubicBezTo>
                <a:cubicBezTo>
                  <a:pt x="7844777" y="3384330"/>
                  <a:pt x="7835062" y="3387902"/>
                  <a:pt x="7825132" y="3387688"/>
                </a:cubicBezTo>
                <a:close/>
                <a:moveTo>
                  <a:pt x="127089" y="3387902"/>
                </a:moveTo>
                <a:cubicBezTo>
                  <a:pt x="120082" y="3387759"/>
                  <a:pt x="113360" y="3384616"/>
                  <a:pt x="106210" y="3378615"/>
                </a:cubicBezTo>
                <a:cubicBezTo>
                  <a:pt x="79325" y="3355755"/>
                  <a:pt x="93053" y="3314036"/>
                  <a:pt x="127377" y="3314036"/>
                </a:cubicBezTo>
                <a:cubicBezTo>
                  <a:pt x="159982" y="3314036"/>
                  <a:pt x="176000" y="3360899"/>
                  <a:pt x="149685" y="3379187"/>
                </a:cubicBezTo>
                <a:cubicBezTo>
                  <a:pt x="141390" y="3385187"/>
                  <a:pt x="134097" y="3388045"/>
                  <a:pt x="127089" y="3387902"/>
                </a:cubicBezTo>
                <a:close/>
                <a:moveTo>
                  <a:pt x="9016908" y="3387902"/>
                </a:moveTo>
                <a:cubicBezTo>
                  <a:pt x="9009900" y="3388045"/>
                  <a:pt x="9002607" y="3385187"/>
                  <a:pt x="8994312" y="3379187"/>
                </a:cubicBezTo>
                <a:cubicBezTo>
                  <a:pt x="8967997" y="3360899"/>
                  <a:pt x="8984015" y="3314036"/>
                  <a:pt x="9016620" y="3314036"/>
                </a:cubicBezTo>
                <a:cubicBezTo>
                  <a:pt x="9050944" y="3314036"/>
                  <a:pt x="9064672" y="3355755"/>
                  <a:pt x="9037787" y="3378615"/>
                </a:cubicBezTo>
                <a:cubicBezTo>
                  <a:pt x="9030637" y="3384616"/>
                  <a:pt x="9023915" y="3387759"/>
                  <a:pt x="9016908" y="3387902"/>
                </a:cubicBezTo>
                <a:close/>
                <a:moveTo>
                  <a:pt x="2252309" y="3388260"/>
                </a:moveTo>
                <a:cubicBezTo>
                  <a:pt x="2243736" y="3390189"/>
                  <a:pt x="2235592" y="3389760"/>
                  <a:pt x="2229877" y="3386617"/>
                </a:cubicBezTo>
                <a:cubicBezTo>
                  <a:pt x="2214447" y="3378045"/>
                  <a:pt x="2205303" y="3364900"/>
                  <a:pt x="2205303" y="3351184"/>
                </a:cubicBezTo>
                <a:cubicBezTo>
                  <a:pt x="2204731" y="3337468"/>
                  <a:pt x="2220733" y="3316894"/>
                  <a:pt x="2235021" y="3312322"/>
                </a:cubicBezTo>
                <a:cubicBezTo>
                  <a:pt x="2246451" y="3308322"/>
                  <a:pt x="2273883" y="3317466"/>
                  <a:pt x="2280169" y="3327181"/>
                </a:cubicBezTo>
                <a:cubicBezTo>
                  <a:pt x="2287027" y="3338040"/>
                  <a:pt x="2285313" y="3369472"/>
                  <a:pt x="2277312" y="3375759"/>
                </a:cubicBezTo>
                <a:cubicBezTo>
                  <a:pt x="2269883" y="3382045"/>
                  <a:pt x="2260881" y="3386332"/>
                  <a:pt x="2252309" y="3388260"/>
                </a:cubicBezTo>
                <a:close/>
                <a:moveTo>
                  <a:pt x="6891688" y="3388260"/>
                </a:moveTo>
                <a:cubicBezTo>
                  <a:pt x="6883116" y="3386332"/>
                  <a:pt x="6874114" y="3382045"/>
                  <a:pt x="6866685" y="3375759"/>
                </a:cubicBezTo>
                <a:cubicBezTo>
                  <a:pt x="6858684" y="3369472"/>
                  <a:pt x="6856970" y="3338040"/>
                  <a:pt x="6863828" y="3327181"/>
                </a:cubicBezTo>
                <a:cubicBezTo>
                  <a:pt x="6870114" y="3317466"/>
                  <a:pt x="6897546" y="3308322"/>
                  <a:pt x="6908976" y="3312322"/>
                </a:cubicBezTo>
                <a:cubicBezTo>
                  <a:pt x="6923264" y="3316894"/>
                  <a:pt x="6939266" y="3337468"/>
                  <a:pt x="6938694" y="3351184"/>
                </a:cubicBezTo>
                <a:cubicBezTo>
                  <a:pt x="6938694" y="3364900"/>
                  <a:pt x="6929550" y="3378045"/>
                  <a:pt x="6914120" y="3386617"/>
                </a:cubicBezTo>
                <a:cubicBezTo>
                  <a:pt x="6908405" y="3389760"/>
                  <a:pt x="6900261" y="3390189"/>
                  <a:pt x="6891688" y="3388260"/>
                </a:cubicBezTo>
                <a:close/>
                <a:moveTo>
                  <a:pt x="789832" y="3388330"/>
                </a:moveTo>
                <a:cubicBezTo>
                  <a:pt x="780116" y="3388330"/>
                  <a:pt x="767544" y="3383187"/>
                  <a:pt x="761256" y="3376900"/>
                </a:cubicBezTo>
                <a:cubicBezTo>
                  <a:pt x="746966" y="3362613"/>
                  <a:pt x="746394" y="3335752"/>
                  <a:pt x="760113" y="3323751"/>
                </a:cubicBezTo>
                <a:cubicBezTo>
                  <a:pt x="774403" y="3310606"/>
                  <a:pt x="808692" y="3311178"/>
                  <a:pt x="820120" y="3324322"/>
                </a:cubicBezTo>
                <a:cubicBezTo>
                  <a:pt x="842403" y="3348897"/>
                  <a:pt x="822971" y="3388330"/>
                  <a:pt x="789832" y="3388330"/>
                </a:cubicBezTo>
                <a:close/>
                <a:moveTo>
                  <a:pt x="8354165" y="3388330"/>
                </a:moveTo>
                <a:cubicBezTo>
                  <a:pt x="8321026" y="3388330"/>
                  <a:pt x="8301594" y="3348897"/>
                  <a:pt x="8323877" y="3324322"/>
                </a:cubicBezTo>
                <a:cubicBezTo>
                  <a:pt x="8335305" y="3311178"/>
                  <a:pt x="8369594" y="3310606"/>
                  <a:pt x="8383884" y="3323751"/>
                </a:cubicBezTo>
                <a:cubicBezTo>
                  <a:pt x="8397603" y="3335752"/>
                  <a:pt x="8397031" y="3362613"/>
                  <a:pt x="8382741" y="3376900"/>
                </a:cubicBezTo>
                <a:cubicBezTo>
                  <a:pt x="8376453" y="3383187"/>
                  <a:pt x="8363881" y="3388330"/>
                  <a:pt x="8354165" y="3388330"/>
                </a:cubicBezTo>
                <a:close/>
                <a:moveTo>
                  <a:pt x="1721434" y="3392974"/>
                </a:moveTo>
                <a:cubicBezTo>
                  <a:pt x="1712790" y="3394331"/>
                  <a:pt x="1703789" y="3392617"/>
                  <a:pt x="1695216" y="3387759"/>
                </a:cubicBezTo>
                <a:cubicBezTo>
                  <a:pt x="1690073" y="3384902"/>
                  <a:pt x="1682072" y="3375186"/>
                  <a:pt x="1677500" y="3366042"/>
                </a:cubicBezTo>
                <a:cubicBezTo>
                  <a:pt x="1670070" y="3352326"/>
                  <a:pt x="1670070" y="3348326"/>
                  <a:pt x="1678071" y="3332895"/>
                </a:cubicBezTo>
                <a:cubicBezTo>
                  <a:pt x="1692359" y="3302606"/>
                  <a:pt x="1743794" y="3300891"/>
                  <a:pt x="1754652" y="3329466"/>
                </a:cubicBezTo>
                <a:cubicBezTo>
                  <a:pt x="1763225" y="3351755"/>
                  <a:pt x="1760939" y="3364899"/>
                  <a:pt x="1745508" y="3379758"/>
                </a:cubicBezTo>
                <a:cubicBezTo>
                  <a:pt x="1738365" y="3387187"/>
                  <a:pt x="1730078" y="3391617"/>
                  <a:pt x="1721434" y="3392974"/>
                </a:cubicBezTo>
                <a:close/>
                <a:moveTo>
                  <a:pt x="7422563" y="3392974"/>
                </a:moveTo>
                <a:cubicBezTo>
                  <a:pt x="7413919" y="3391617"/>
                  <a:pt x="7405632" y="3387187"/>
                  <a:pt x="7398489" y="3379758"/>
                </a:cubicBezTo>
                <a:cubicBezTo>
                  <a:pt x="7383058" y="3364899"/>
                  <a:pt x="7380772" y="3351755"/>
                  <a:pt x="7389345" y="3329466"/>
                </a:cubicBezTo>
                <a:cubicBezTo>
                  <a:pt x="7400203" y="3300891"/>
                  <a:pt x="7451638" y="3302606"/>
                  <a:pt x="7465926" y="3332895"/>
                </a:cubicBezTo>
                <a:cubicBezTo>
                  <a:pt x="7473927" y="3348326"/>
                  <a:pt x="7473927" y="3352326"/>
                  <a:pt x="7466497" y="3366042"/>
                </a:cubicBezTo>
                <a:cubicBezTo>
                  <a:pt x="7461925" y="3375186"/>
                  <a:pt x="7453924" y="3384902"/>
                  <a:pt x="7448781" y="3387759"/>
                </a:cubicBezTo>
                <a:cubicBezTo>
                  <a:pt x="7440208" y="3392617"/>
                  <a:pt x="7431207" y="3394331"/>
                  <a:pt x="7422563" y="3392974"/>
                </a:cubicBezTo>
                <a:close/>
                <a:moveTo>
                  <a:pt x="919826" y="3393043"/>
                </a:moveTo>
                <a:cubicBezTo>
                  <a:pt x="915906" y="3392757"/>
                  <a:pt x="911913" y="3389757"/>
                  <a:pt x="902208" y="3383756"/>
                </a:cubicBezTo>
                <a:cubicBezTo>
                  <a:pt x="883328" y="3372326"/>
                  <a:pt x="877050" y="3352895"/>
                  <a:pt x="886180" y="3333464"/>
                </a:cubicBezTo>
                <a:cubicBezTo>
                  <a:pt x="899369" y="3304318"/>
                  <a:pt x="939344" y="3304318"/>
                  <a:pt x="958768" y="3334036"/>
                </a:cubicBezTo>
                <a:cubicBezTo>
                  <a:pt x="967335" y="3346609"/>
                  <a:pt x="967335" y="3350609"/>
                  <a:pt x="960480" y="3363182"/>
                </a:cubicBezTo>
                <a:cubicBezTo>
                  <a:pt x="956482" y="3371183"/>
                  <a:pt x="945619" y="3381470"/>
                  <a:pt x="937052" y="3386042"/>
                </a:cubicBezTo>
                <a:cubicBezTo>
                  <a:pt x="927601" y="3390900"/>
                  <a:pt x="923767" y="3393329"/>
                  <a:pt x="919826" y="3393043"/>
                </a:cubicBezTo>
                <a:close/>
                <a:moveTo>
                  <a:pt x="8224171" y="3393043"/>
                </a:moveTo>
                <a:cubicBezTo>
                  <a:pt x="8220230" y="3393329"/>
                  <a:pt x="8216396" y="3390900"/>
                  <a:pt x="8206945" y="3386042"/>
                </a:cubicBezTo>
                <a:cubicBezTo>
                  <a:pt x="8198378" y="3381470"/>
                  <a:pt x="8187515" y="3371183"/>
                  <a:pt x="8183517" y="3363182"/>
                </a:cubicBezTo>
                <a:cubicBezTo>
                  <a:pt x="8176662" y="3350609"/>
                  <a:pt x="8176662" y="3346609"/>
                  <a:pt x="8185229" y="3334036"/>
                </a:cubicBezTo>
                <a:cubicBezTo>
                  <a:pt x="8204653" y="3304318"/>
                  <a:pt x="8244628" y="3304318"/>
                  <a:pt x="8257817" y="3333464"/>
                </a:cubicBezTo>
                <a:cubicBezTo>
                  <a:pt x="8266947" y="3352895"/>
                  <a:pt x="8260669" y="3372326"/>
                  <a:pt x="8241789" y="3383756"/>
                </a:cubicBezTo>
                <a:cubicBezTo>
                  <a:pt x="8232084" y="3389757"/>
                  <a:pt x="8228091" y="3392757"/>
                  <a:pt x="8224171" y="3393043"/>
                </a:cubicBezTo>
                <a:close/>
                <a:moveTo>
                  <a:pt x="2515920" y="3398543"/>
                </a:moveTo>
                <a:cubicBezTo>
                  <a:pt x="2509919" y="3399614"/>
                  <a:pt x="2503776" y="3396042"/>
                  <a:pt x="2491774" y="3388899"/>
                </a:cubicBezTo>
                <a:cubicBezTo>
                  <a:pt x="2458627" y="3368325"/>
                  <a:pt x="2459198" y="3325462"/>
                  <a:pt x="2494060" y="3311175"/>
                </a:cubicBezTo>
                <a:cubicBezTo>
                  <a:pt x="2516348" y="3301459"/>
                  <a:pt x="2531207" y="3306031"/>
                  <a:pt x="2548352" y="3327748"/>
                </a:cubicBezTo>
                <a:cubicBezTo>
                  <a:pt x="2563211" y="3345465"/>
                  <a:pt x="2560925" y="3358609"/>
                  <a:pt x="2539208" y="3380326"/>
                </a:cubicBezTo>
                <a:cubicBezTo>
                  <a:pt x="2527778" y="3391756"/>
                  <a:pt x="2521920" y="3397471"/>
                  <a:pt x="2515920" y="3398543"/>
                </a:cubicBezTo>
                <a:close/>
                <a:moveTo>
                  <a:pt x="6628077" y="3398543"/>
                </a:moveTo>
                <a:cubicBezTo>
                  <a:pt x="6622077" y="3397471"/>
                  <a:pt x="6616219" y="3391756"/>
                  <a:pt x="6604789" y="3380326"/>
                </a:cubicBezTo>
                <a:cubicBezTo>
                  <a:pt x="6583072" y="3358609"/>
                  <a:pt x="6580786" y="3345465"/>
                  <a:pt x="6595645" y="3327748"/>
                </a:cubicBezTo>
                <a:cubicBezTo>
                  <a:pt x="6612790" y="3306031"/>
                  <a:pt x="6627649" y="3301459"/>
                  <a:pt x="6649937" y="3311175"/>
                </a:cubicBezTo>
                <a:cubicBezTo>
                  <a:pt x="6684799" y="3325462"/>
                  <a:pt x="6685370" y="3368325"/>
                  <a:pt x="6652223" y="3388899"/>
                </a:cubicBezTo>
                <a:cubicBezTo>
                  <a:pt x="6640221" y="3396042"/>
                  <a:pt x="6634078" y="3399614"/>
                  <a:pt x="6628077" y="3398543"/>
                </a:cubicBezTo>
                <a:close/>
                <a:moveTo>
                  <a:pt x="4232712" y="3398686"/>
                </a:moveTo>
                <a:cubicBezTo>
                  <a:pt x="4224568" y="3398329"/>
                  <a:pt x="4216138" y="3392328"/>
                  <a:pt x="4204136" y="3380327"/>
                </a:cubicBezTo>
                <a:cubicBezTo>
                  <a:pt x="4193278" y="3369469"/>
                  <a:pt x="4184705" y="3356324"/>
                  <a:pt x="4184705" y="3350038"/>
                </a:cubicBezTo>
                <a:cubicBezTo>
                  <a:pt x="4184705" y="3332893"/>
                  <a:pt x="4200136" y="3315176"/>
                  <a:pt x="4221281" y="3308318"/>
                </a:cubicBezTo>
                <a:cubicBezTo>
                  <a:pt x="4267573" y="3293459"/>
                  <a:pt x="4295005" y="3347752"/>
                  <a:pt x="4259572" y="3383185"/>
                </a:cubicBezTo>
                <a:cubicBezTo>
                  <a:pt x="4248714" y="3393757"/>
                  <a:pt x="4240856" y="3399044"/>
                  <a:pt x="4232712" y="3398686"/>
                </a:cubicBezTo>
                <a:close/>
                <a:moveTo>
                  <a:pt x="4911285" y="3398686"/>
                </a:moveTo>
                <a:cubicBezTo>
                  <a:pt x="4903141" y="3399044"/>
                  <a:pt x="4895283" y="3393757"/>
                  <a:pt x="4884425" y="3383185"/>
                </a:cubicBezTo>
                <a:cubicBezTo>
                  <a:pt x="4848992" y="3347752"/>
                  <a:pt x="4876424" y="3293459"/>
                  <a:pt x="4922716" y="3308318"/>
                </a:cubicBezTo>
                <a:cubicBezTo>
                  <a:pt x="4943861" y="3315176"/>
                  <a:pt x="4959292" y="3332893"/>
                  <a:pt x="4959292" y="3350038"/>
                </a:cubicBezTo>
                <a:cubicBezTo>
                  <a:pt x="4959292" y="3356324"/>
                  <a:pt x="4950719" y="3369469"/>
                  <a:pt x="4939861" y="3380327"/>
                </a:cubicBezTo>
                <a:cubicBezTo>
                  <a:pt x="4927859" y="3392328"/>
                  <a:pt x="4919429" y="3398329"/>
                  <a:pt x="4911285" y="3398686"/>
                </a:cubicBezTo>
                <a:close/>
                <a:moveTo>
                  <a:pt x="2380471" y="3398760"/>
                </a:moveTo>
                <a:cubicBezTo>
                  <a:pt x="2373684" y="3399189"/>
                  <a:pt x="2366540" y="3395474"/>
                  <a:pt x="2354253" y="3387759"/>
                </a:cubicBezTo>
                <a:cubicBezTo>
                  <a:pt x="2336536" y="3376329"/>
                  <a:pt x="2335393" y="3373471"/>
                  <a:pt x="2337108" y="3348897"/>
                </a:cubicBezTo>
                <a:cubicBezTo>
                  <a:pt x="2338822" y="3325465"/>
                  <a:pt x="2341108" y="3321465"/>
                  <a:pt x="2359396" y="3311749"/>
                </a:cubicBezTo>
                <a:cubicBezTo>
                  <a:pt x="2379970" y="3300891"/>
                  <a:pt x="2379970" y="3300891"/>
                  <a:pt x="2399401" y="3311749"/>
                </a:cubicBezTo>
                <a:cubicBezTo>
                  <a:pt x="2415975" y="3321465"/>
                  <a:pt x="2418832" y="3326608"/>
                  <a:pt x="2420547" y="3346611"/>
                </a:cubicBezTo>
                <a:cubicBezTo>
                  <a:pt x="2422261" y="3366613"/>
                  <a:pt x="2419975" y="3371757"/>
                  <a:pt x="2404545" y="3384901"/>
                </a:cubicBezTo>
                <a:cubicBezTo>
                  <a:pt x="2393687" y="3393759"/>
                  <a:pt x="2387257" y="3398331"/>
                  <a:pt x="2380471" y="3398760"/>
                </a:cubicBezTo>
                <a:close/>
                <a:moveTo>
                  <a:pt x="6763526" y="3398760"/>
                </a:moveTo>
                <a:cubicBezTo>
                  <a:pt x="6756740" y="3398331"/>
                  <a:pt x="6750310" y="3393759"/>
                  <a:pt x="6739452" y="3384901"/>
                </a:cubicBezTo>
                <a:cubicBezTo>
                  <a:pt x="6724022" y="3371757"/>
                  <a:pt x="6721736" y="3366613"/>
                  <a:pt x="6723450" y="3346611"/>
                </a:cubicBezTo>
                <a:cubicBezTo>
                  <a:pt x="6725165" y="3326608"/>
                  <a:pt x="6728022" y="3321465"/>
                  <a:pt x="6744596" y="3311749"/>
                </a:cubicBezTo>
                <a:cubicBezTo>
                  <a:pt x="6764027" y="3300891"/>
                  <a:pt x="6764027" y="3300891"/>
                  <a:pt x="6784601" y="3311749"/>
                </a:cubicBezTo>
                <a:cubicBezTo>
                  <a:pt x="6802889" y="3321465"/>
                  <a:pt x="6805175" y="3325465"/>
                  <a:pt x="6806889" y="3348897"/>
                </a:cubicBezTo>
                <a:cubicBezTo>
                  <a:pt x="6808604" y="3373471"/>
                  <a:pt x="6807461" y="3376329"/>
                  <a:pt x="6789744" y="3387759"/>
                </a:cubicBezTo>
                <a:cubicBezTo>
                  <a:pt x="6777457" y="3395474"/>
                  <a:pt x="6770313" y="3399189"/>
                  <a:pt x="6763526" y="3398760"/>
                </a:cubicBezTo>
                <a:close/>
                <a:moveTo>
                  <a:pt x="1846168" y="3399117"/>
                </a:moveTo>
                <a:cubicBezTo>
                  <a:pt x="1837310" y="3398474"/>
                  <a:pt x="1828452" y="3394331"/>
                  <a:pt x="1819593" y="3386616"/>
                </a:cubicBezTo>
                <a:cubicBezTo>
                  <a:pt x="1797305" y="3367756"/>
                  <a:pt x="1797305" y="3334609"/>
                  <a:pt x="1819022" y="3316321"/>
                </a:cubicBezTo>
                <a:cubicBezTo>
                  <a:pt x="1836738" y="3300319"/>
                  <a:pt x="1851026" y="3299176"/>
                  <a:pt x="1873314" y="3311178"/>
                </a:cubicBezTo>
                <a:cubicBezTo>
                  <a:pt x="1901889" y="3325465"/>
                  <a:pt x="1901318" y="3370614"/>
                  <a:pt x="1872743" y="3390616"/>
                </a:cubicBezTo>
                <a:cubicBezTo>
                  <a:pt x="1863885" y="3396902"/>
                  <a:pt x="1855026" y="3399760"/>
                  <a:pt x="1846168" y="3399117"/>
                </a:cubicBezTo>
                <a:close/>
                <a:moveTo>
                  <a:pt x="7297829" y="3399117"/>
                </a:moveTo>
                <a:cubicBezTo>
                  <a:pt x="7288971" y="3399760"/>
                  <a:pt x="7280112" y="3396902"/>
                  <a:pt x="7271254" y="3390616"/>
                </a:cubicBezTo>
                <a:cubicBezTo>
                  <a:pt x="7242679" y="3370614"/>
                  <a:pt x="7242108" y="3325465"/>
                  <a:pt x="7270683" y="3311178"/>
                </a:cubicBezTo>
                <a:cubicBezTo>
                  <a:pt x="7292971" y="3299176"/>
                  <a:pt x="7307259" y="3300319"/>
                  <a:pt x="7324975" y="3316321"/>
                </a:cubicBezTo>
                <a:cubicBezTo>
                  <a:pt x="7346692" y="3334609"/>
                  <a:pt x="7346692" y="3367756"/>
                  <a:pt x="7324404" y="3386616"/>
                </a:cubicBezTo>
                <a:cubicBezTo>
                  <a:pt x="7315545" y="3394331"/>
                  <a:pt x="7306687" y="3398474"/>
                  <a:pt x="7297829" y="3399117"/>
                </a:cubicBezTo>
                <a:close/>
                <a:moveTo>
                  <a:pt x="1186846" y="3399757"/>
                </a:moveTo>
                <a:cubicBezTo>
                  <a:pt x="1182274" y="3399757"/>
                  <a:pt x="1170844" y="3393471"/>
                  <a:pt x="1161128" y="3385470"/>
                </a:cubicBezTo>
                <a:cubicBezTo>
                  <a:pt x="1138840" y="3366610"/>
                  <a:pt x="1134839" y="3352894"/>
                  <a:pt x="1145698" y="3332320"/>
                </a:cubicBezTo>
                <a:cubicBezTo>
                  <a:pt x="1157699" y="3309460"/>
                  <a:pt x="1184560" y="3298602"/>
                  <a:pt x="1203991" y="3308889"/>
                </a:cubicBezTo>
                <a:cubicBezTo>
                  <a:pt x="1226279" y="3320890"/>
                  <a:pt x="1237138" y="3345465"/>
                  <a:pt x="1229137" y="3366039"/>
                </a:cubicBezTo>
                <a:cubicBezTo>
                  <a:pt x="1221707" y="3382612"/>
                  <a:pt x="1201133" y="3399757"/>
                  <a:pt x="1186846" y="3399757"/>
                </a:cubicBezTo>
                <a:close/>
                <a:moveTo>
                  <a:pt x="7957151" y="3399757"/>
                </a:moveTo>
                <a:cubicBezTo>
                  <a:pt x="7942864" y="3399757"/>
                  <a:pt x="7922290" y="3382612"/>
                  <a:pt x="7914860" y="3366039"/>
                </a:cubicBezTo>
                <a:cubicBezTo>
                  <a:pt x="7906859" y="3345465"/>
                  <a:pt x="7917718" y="3320890"/>
                  <a:pt x="7940006" y="3308889"/>
                </a:cubicBezTo>
                <a:cubicBezTo>
                  <a:pt x="7959437" y="3298602"/>
                  <a:pt x="7986298" y="3309460"/>
                  <a:pt x="7998299" y="3332320"/>
                </a:cubicBezTo>
                <a:cubicBezTo>
                  <a:pt x="8009158" y="3352894"/>
                  <a:pt x="8005157" y="3366610"/>
                  <a:pt x="7982869" y="3385470"/>
                </a:cubicBezTo>
                <a:cubicBezTo>
                  <a:pt x="7973153" y="3393471"/>
                  <a:pt x="7961723" y="3399757"/>
                  <a:pt x="7957151" y="3399757"/>
                </a:cubicBezTo>
                <a:close/>
                <a:moveTo>
                  <a:pt x="3571382" y="3490939"/>
                </a:moveTo>
                <a:cubicBezTo>
                  <a:pt x="3566810" y="3490939"/>
                  <a:pt x="3562809" y="3486943"/>
                  <a:pt x="3562809" y="3482371"/>
                </a:cubicBezTo>
                <a:cubicBezTo>
                  <a:pt x="3562809" y="3477801"/>
                  <a:pt x="3566810" y="3473799"/>
                  <a:pt x="3571382" y="3473799"/>
                </a:cubicBezTo>
                <a:cubicBezTo>
                  <a:pt x="3575954" y="3473799"/>
                  <a:pt x="3579955" y="3477801"/>
                  <a:pt x="3579955" y="3482371"/>
                </a:cubicBezTo>
                <a:cubicBezTo>
                  <a:pt x="3579955" y="3486943"/>
                  <a:pt x="3575954" y="3490939"/>
                  <a:pt x="3571382" y="3490939"/>
                </a:cubicBezTo>
                <a:close/>
                <a:moveTo>
                  <a:pt x="5572615" y="3490939"/>
                </a:moveTo>
                <a:cubicBezTo>
                  <a:pt x="5568043" y="3490939"/>
                  <a:pt x="5564042" y="3486943"/>
                  <a:pt x="5564042" y="3482371"/>
                </a:cubicBezTo>
                <a:cubicBezTo>
                  <a:pt x="5564042" y="3477801"/>
                  <a:pt x="5568043" y="3473799"/>
                  <a:pt x="5572615" y="3473799"/>
                </a:cubicBezTo>
                <a:cubicBezTo>
                  <a:pt x="5577187" y="3473799"/>
                  <a:pt x="5581188" y="3477801"/>
                  <a:pt x="5581188" y="3482371"/>
                </a:cubicBezTo>
                <a:cubicBezTo>
                  <a:pt x="5581188" y="3486943"/>
                  <a:pt x="5577187" y="3490939"/>
                  <a:pt x="5572615" y="3490939"/>
                </a:cubicBezTo>
                <a:close/>
                <a:moveTo>
                  <a:pt x="0" y="3493923"/>
                </a:moveTo>
                <a:lnTo>
                  <a:pt x="0" y="3475753"/>
                </a:lnTo>
                <a:lnTo>
                  <a:pt x="5922" y="3476009"/>
                </a:lnTo>
                <a:cubicBezTo>
                  <a:pt x="8068" y="3478223"/>
                  <a:pt x="8353" y="3482366"/>
                  <a:pt x="6346" y="3488081"/>
                </a:cubicBezTo>
                <a:close/>
                <a:moveTo>
                  <a:pt x="9143999" y="3493925"/>
                </a:moveTo>
                <a:lnTo>
                  <a:pt x="9137651" y="3488081"/>
                </a:lnTo>
                <a:cubicBezTo>
                  <a:pt x="9135644" y="3482366"/>
                  <a:pt x="9135929" y="3478223"/>
                  <a:pt x="9138075" y="3476009"/>
                </a:cubicBezTo>
                <a:lnTo>
                  <a:pt x="9143999" y="3475753"/>
                </a:lnTo>
                <a:close/>
                <a:moveTo>
                  <a:pt x="924481" y="3496652"/>
                </a:moveTo>
                <a:cubicBezTo>
                  <a:pt x="919901" y="3496652"/>
                  <a:pt x="914769" y="3492075"/>
                  <a:pt x="913057" y="3486943"/>
                </a:cubicBezTo>
                <a:cubicBezTo>
                  <a:pt x="908486" y="3476086"/>
                  <a:pt x="917619" y="3465226"/>
                  <a:pt x="926182" y="3470371"/>
                </a:cubicBezTo>
                <a:cubicBezTo>
                  <a:pt x="935338" y="3476086"/>
                  <a:pt x="933618" y="3496652"/>
                  <a:pt x="924481" y="3496652"/>
                </a:cubicBezTo>
                <a:close/>
                <a:moveTo>
                  <a:pt x="8219516" y="3496652"/>
                </a:moveTo>
                <a:cubicBezTo>
                  <a:pt x="8210379" y="3496652"/>
                  <a:pt x="8208659" y="3476086"/>
                  <a:pt x="8217815" y="3470371"/>
                </a:cubicBezTo>
                <a:cubicBezTo>
                  <a:pt x="8226378" y="3465226"/>
                  <a:pt x="8235511" y="3476086"/>
                  <a:pt x="8230940" y="3486943"/>
                </a:cubicBezTo>
                <a:cubicBezTo>
                  <a:pt x="8229228" y="3492075"/>
                  <a:pt x="8224096" y="3496652"/>
                  <a:pt x="8219516" y="3496652"/>
                </a:cubicBezTo>
                <a:close/>
                <a:moveTo>
                  <a:pt x="2373684" y="3498370"/>
                </a:moveTo>
                <a:cubicBezTo>
                  <a:pt x="2366826" y="3490939"/>
                  <a:pt x="2370255" y="3468082"/>
                  <a:pt x="2378827" y="3468082"/>
                </a:cubicBezTo>
                <a:cubicBezTo>
                  <a:pt x="2383971" y="3468082"/>
                  <a:pt x="2387400" y="3473224"/>
                  <a:pt x="2387400" y="3481798"/>
                </a:cubicBezTo>
                <a:cubicBezTo>
                  <a:pt x="2387400" y="3496649"/>
                  <a:pt x="2380542" y="3504656"/>
                  <a:pt x="2373684" y="3498370"/>
                </a:cubicBezTo>
                <a:close/>
                <a:moveTo>
                  <a:pt x="6770313" y="3498370"/>
                </a:moveTo>
                <a:cubicBezTo>
                  <a:pt x="6763455" y="3504656"/>
                  <a:pt x="6756597" y="3496649"/>
                  <a:pt x="6756597" y="3481798"/>
                </a:cubicBezTo>
                <a:cubicBezTo>
                  <a:pt x="6756597" y="3473224"/>
                  <a:pt x="6760026" y="3468082"/>
                  <a:pt x="6765170" y="3468082"/>
                </a:cubicBezTo>
                <a:cubicBezTo>
                  <a:pt x="6773742" y="3468082"/>
                  <a:pt x="6777171" y="3490939"/>
                  <a:pt x="6770313" y="3498370"/>
                </a:cubicBezTo>
                <a:close/>
                <a:moveTo>
                  <a:pt x="2517067" y="3498644"/>
                </a:moveTo>
                <a:cubicBezTo>
                  <a:pt x="2513781" y="3501085"/>
                  <a:pt x="2509209" y="3500935"/>
                  <a:pt x="2503208" y="3498370"/>
                </a:cubicBezTo>
                <a:cubicBezTo>
                  <a:pt x="2499208" y="3497215"/>
                  <a:pt x="2495779" y="3489216"/>
                  <a:pt x="2495779" y="3481798"/>
                </a:cubicBezTo>
                <a:cubicBezTo>
                  <a:pt x="2495779" y="3470938"/>
                  <a:pt x="2498636" y="3468082"/>
                  <a:pt x="2510638" y="3468082"/>
                </a:cubicBezTo>
                <a:cubicBezTo>
                  <a:pt x="2523211" y="3468082"/>
                  <a:pt x="2524925" y="3470368"/>
                  <a:pt x="2523211" y="3483511"/>
                </a:cubicBezTo>
                <a:cubicBezTo>
                  <a:pt x="2522354" y="3491226"/>
                  <a:pt x="2520353" y="3496228"/>
                  <a:pt x="2517067" y="3498644"/>
                </a:cubicBezTo>
                <a:close/>
                <a:moveTo>
                  <a:pt x="6626930" y="3498644"/>
                </a:moveTo>
                <a:cubicBezTo>
                  <a:pt x="6623644" y="3496228"/>
                  <a:pt x="6621643" y="3491226"/>
                  <a:pt x="6620786" y="3483511"/>
                </a:cubicBezTo>
                <a:cubicBezTo>
                  <a:pt x="6619072" y="3470368"/>
                  <a:pt x="6620786" y="3468082"/>
                  <a:pt x="6633359" y="3468082"/>
                </a:cubicBezTo>
                <a:cubicBezTo>
                  <a:pt x="6645361" y="3468082"/>
                  <a:pt x="6648218" y="3470938"/>
                  <a:pt x="6648218" y="3481798"/>
                </a:cubicBezTo>
                <a:cubicBezTo>
                  <a:pt x="6648218" y="3489216"/>
                  <a:pt x="6644789" y="3497215"/>
                  <a:pt x="6640789" y="3498370"/>
                </a:cubicBezTo>
                <a:cubicBezTo>
                  <a:pt x="6634788" y="3500935"/>
                  <a:pt x="6630216" y="3501085"/>
                  <a:pt x="6626930" y="3498644"/>
                </a:cubicBezTo>
                <a:close/>
                <a:moveTo>
                  <a:pt x="1847455" y="3499937"/>
                </a:moveTo>
                <a:cubicBezTo>
                  <a:pt x="1845312" y="3499937"/>
                  <a:pt x="1843312" y="3498078"/>
                  <a:pt x="1840169" y="3494358"/>
                </a:cubicBezTo>
                <a:cubicBezTo>
                  <a:pt x="1831025" y="3483514"/>
                  <a:pt x="1836168" y="3468082"/>
                  <a:pt x="1848170" y="3468082"/>
                </a:cubicBezTo>
                <a:cubicBezTo>
                  <a:pt x="1860743" y="3468082"/>
                  <a:pt x="1865315" y="3484654"/>
                  <a:pt x="1855599" y="3494358"/>
                </a:cubicBezTo>
                <a:cubicBezTo>
                  <a:pt x="1851885" y="3498078"/>
                  <a:pt x="1849599" y="3499937"/>
                  <a:pt x="1847455" y="3499937"/>
                </a:cubicBezTo>
                <a:close/>
                <a:moveTo>
                  <a:pt x="7296542" y="3499937"/>
                </a:moveTo>
                <a:cubicBezTo>
                  <a:pt x="7294398" y="3499937"/>
                  <a:pt x="7292112" y="3498078"/>
                  <a:pt x="7288398" y="3494358"/>
                </a:cubicBezTo>
                <a:cubicBezTo>
                  <a:pt x="7278682" y="3484654"/>
                  <a:pt x="7283254" y="3468082"/>
                  <a:pt x="7295827" y="3468082"/>
                </a:cubicBezTo>
                <a:cubicBezTo>
                  <a:pt x="7307829" y="3468082"/>
                  <a:pt x="7312972" y="3483514"/>
                  <a:pt x="7303828" y="3494358"/>
                </a:cubicBezTo>
                <a:cubicBezTo>
                  <a:pt x="7300685" y="3498078"/>
                  <a:pt x="7298685" y="3499937"/>
                  <a:pt x="7296542" y="3499937"/>
                </a:cubicBezTo>
                <a:close/>
                <a:moveTo>
                  <a:pt x="1587271" y="3500714"/>
                </a:moveTo>
                <a:cubicBezTo>
                  <a:pt x="1581413" y="3503791"/>
                  <a:pt x="1574555" y="3503791"/>
                  <a:pt x="1569697" y="3498940"/>
                </a:cubicBezTo>
                <a:cubicBezTo>
                  <a:pt x="1567411" y="3496649"/>
                  <a:pt x="1565696" y="3488641"/>
                  <a:pt x="1565696" y="3481223"/>
                </a:cubicBezTo>
                <a:cubicBezTo>
                  <a:pt x="1565696" y="3470366"/>
                  <a:pt x="1568554" y="3468080"/>
                  <a:pt x="1583413" y="3468080"/>
                </a:cubicBezTo>
                <a:cubicBezTo>
                  <a:pt x="1598843" y="3468080"/>
                  <a:pt x="1600558" y="3469794"/>
                  <a:pt x="1598843" y="3484081"/>
                </a:cubicBezTo>
                <a:cubicBezTo>
                  <a:pt x="1597986" y="3491499"/>
                  <a:pt x="1593128" y="3497653"/>
                  <a:pt x="1587271" y="3500714"/>
                </a:cubicBezTo>
                <a:close/>
                <a:moveTo>
                  <a:pt x="2117929" y="3500714"/>
                </a:moveTo>
                <a:cubicBezTo>
                  <a:pt x="2112071" y="3503791"/>
                  <a:pt x="2105213" y="3503791"/>
                  <a:pt x="2100355" y="3498940"/>
                </a:cubicBezTo>
                <a:cubicBezTo>
                  <a:pt x="2098069" y="3496649"/>
                  <a:pt x="2096354" y="3488641"/>
                  <a:pt x="2096354" y="3481223"/>
                </a:cubicBezTo>
                <a:cubicBezTo>
                  <a:pt x="2096354" y="3470366"/>
                  <a:pt x="2099212" y="3468080"/>
                  <a:pt x="2114071" y="3468080"/>
                </a:cubicBezTo>
                <a:cubicBezTo>
                  <a:pt x="2129501" y="3468080"/>
                  <a:pt x="2131216" y="3469794"/>
                  <a:pt x="2129501" y="3484081"/>
                </a:cubicBezTo>
                <a:cubicBezTo>
                  <a:pt x="2128644" y="3491499"/>
                  <a:pt x="2123786" y="3497653"/>
                  <a:pt x="2117929" y="3500714"/>
                </a:cubicBezTo>
                <a:close/>
                <a:moveTo>
                  <a:pt x="7026068" y="3500714"/>
                </a:moveTo>
                <a:cubicBezTo>
                  <a:pt x="7020211" y="3497653"/>
                  <a:pt x="7015353" y="3491499"/>
                  <a:pt x="7014496" y="3484081"/>
                </a:cubicBezTo>
                <a:cubicBezTo>
                  <a:pt x="7012781" y="3469794"/>
                  <a:pt x="7014496" y="3468080"/>
                  <a:pt x="7029926" y="3468080"/>
                </a:cubicBezTo>
                <a:cubicBezTo>
                  <a:pt x="7044785" y="3468080"/>
                  <a:pt x="7047643" y="3470366"/>
                  <a:pt x="7047643" y="3481223"/>
                </a:cubicBezTo>
                <a:cubicBezTo>
                  <a:pt x="7047643" y="3488641"/>
                  <a:pt x="7045928" y="3496649"/>
                  <a:pt x="7043642" y="3498940"/>
                </a:cubicBezTo>
                <a:cubicBezTo>
                  <a:pt x="7038784" y="3503791"/>
                  <a:pt x="7031926" y="3503791"/>
                  <a:pt x="7026068" y="3500714"/>
                </a:cubicBezTo>
                <a:close/>
                <a:moveTo>
                  <a:pt x="7556726" y="3500714"/>
                </a:moveTo>
                <a:cubicBezTo>
                  <a:pt x="7550869" y="3497653"/>
                  <a:pt x="7546011" y="3491499"/>
                  <a:pt x="7545154" y="3484081"/>
                </a:cubicBezTo>
                <a:cubicBezTo>
                  <a:pt x="7543439" y="3469794"/>
                  <a:pt x="7545154" y="3468080"/>
                  <a:pt x="7560584" y="3468080"/>
                </a:cubicBezTo>
                <a:cubicBezTo>
                  <a:pt x="7575443" y="3468080"/>
                  <a:pt x="7578301" y="3470366"/>
                  <a:pt x="7578301" y="3481223"/>
                </a:cubicBezTo>
                <a:cubicBezTo>
                  <a:pt x="7578301" y="3488641"/>
                  <a:pt x="7576586" y="3496649"/>
                  <a:pt x="7574300" y="3498940"/>
                </a:cubicBezTo>
                <a:cubicBezTo>
                  <a:pt x="7569442" y="3503791"/>
                  <a:pt x="7562584" y="3503791"/>
                  <a:pt x="7556726" y="3500714"/>
                </a:cubicBezTo>
                <a:close/>
                <a:moveTo>
                  <a:pt x="4496899" y="3501225"/>
                </a:moveTo>
                <a:cubicBezTo>
                  <a:pt x="4486612" y="3502361"/>
                  <a:pt x="4480326" y="3500070"/>
                  <a:pt x="4478040" y="3494356"/>
                </a:cubicBezTo>
                <a:cubicBezTo>
                  <a:pt x="4471753" y="3478366"/>
                  <a:pt x="4480326" y="3466934"/>
                  <a:pt x="4496899" y="3469222"/>
                </a:cubicBezTo>
                <a:cubicBezTo>
                  <a:pt x="4509472" y="3470365"/>
                  <a:pt x="4512901" y="3473794"/>
                  <a:pt x="4512901" y="3485224"/>
                </a:cubicBezTo>
                <a:cubicBezTo>
                  <a:pt x="4512901" y="3496649"/>
                  <a:pt x="4509472" y="3500070"/>
                  <a:pt x="4496899" y="3501225"/>
                </a:cubicBezTo>
                <a:close/>
                <a:moveTo>
                  <a:pt x="4647098" y="3501225"/>
                </a:moveTo>
                <a:cubicBezTo>
                  <a:pt x="4634525" y="3500070"/>
                  <a:pt x="4631096" y="3496649"/>
                  <a:pt x="4631096" y="3485224"/>
                </a:cubicBezTo>
                <a:cubicBezTo>
                  <a:pt x="4631096" y="3473794"/>
                  <a:pt x="4634525" y="3470365"/>
                  <a:pt x="4647098" y="3469222"/>
                </a:cubicBezTo>
                <a:cubicBezTo>
                  <a:pt x="4663671" y="3466934"/>
                  <a:pt x="4672244" y="3478366"/>
                  <a:pt x="4665957" y="3494356"/>
                </a:cubicBezTo>
                <a:cubicBezTo>
                  <a:pt x="4663671" y="3500070"/>
                  <a:pt x="4657385" y="3502361"/>
                  <a:pt x="4647098" y="3501225"/>
                </a:cubicBezTo>
                <a:close/>
                <a:moveTo>
                  <a:pt x="3295267" y="3501376"/>
                </a:moveTo>
                <a:cubicBezTo>
                  <a:pt x="3291338" y="3500937"/>
                  <a:pt x="3288337" y="3500077"/>
                  <a:pt x="3287194" y="3498946"/>
                </a:cubicBezTo>
                <a:cubicBezTo>
                  <a:pt x="3284908" y="3496652"/>
                  <a:pt x="3283193" y="3488647"/>
                  <a:pt x="3283193" y="3481802"/>
                </a:cubicBezTo>
                <a:cubicBezTo>
                  <a:pt x="3283193" y="3465227"/>
                  <a:pt x="3307196" y="3457226"/>
                  <a:pt x="3320912" y="3468657"/>
                </a:cubicBezTo>
                <a:cubicBezTo>
                  <a:pt x="3335200" y="3480660"/>
                  <a:pt x="3328342" y="3499508"/>
                  <a:pt x="3308911" y="3501233"/>
                </a:cubicBezTo>
                <a:cubicBezTo>
                  <a:pt x="3304053" y="3501801"/>
                  <a:pt x="3299196" y="3501801"/>
                  <a:pt x="3295267" y="3501376"/>
                </a:cubicBezTo>
                <a:close/>
                <a:moveTo>
                  <a:pt x="5848730" y="3501376"/>
                </a:moveTo>
                <a:cubicBezTo>
                  <a:pt x="5844801" y="3501801"/>
                  <a:pt x="5839944" y="3501801"/>
                  <a:pt x="5835086" y="3501233"/>
                </a:cubicBezTo>
                <a:cubicBezTo>
                  <a:pt x="5815655" y="3499508"/>
                  <a:pt x="5808797" y="3480660"/>
                  <a:pt x="5823085" y="3468657"/>
                </a:cubicBezTo>
                <a:cubicBezTo>
                  <a:pt x="5836801" y="3457226"/>
                  <a:pt x="5860804" y="3465227"/>
                  <a:pt x="5860804" y="3481802"/>
                </a:cubicBezTo>
                <a:cubicBezTo>
                  <a:pt x="5860804" y="3488647"/>
                  <a:pt x="5859089" y="3496652"/>
                  <a:pt x="5856803" y="3498946"/>
                </a:cubicBezTo>
                <a:cubicBezTo>
                  <a:pt x="5855660" y="3500077"/>
                  <a:pt x="5852659" y="3500937"/>
                  <a:pt x="5848730" y="3501376"/>
                </a:cubicBezTo>
                <a:close/>
                <a:moveTo>
                  <a:pt x="1185058" y="3501870"/>
                </a:moveTo>
                <a:cubicBezTo>
                  <a:pt x="1181700" y="3502655"/>
                  <a:pt x="1178843" y="3501500"/>
                  <a:pt x="1175985" y="3498369"/>
                </a:cubicBezTo>
                <a:cubicBezTo>
                  <a:pt x="1173699" y="3496649"/>
                  <a:pt x="1171985" y="3488641"/>
                  <a:pt x="1171985" y="3481225"/>
                </a:cubicBezTo>
                <a:cubicBezTo>
                  <a:pt x="1171985" y="3470938"/>
                  <a:pt x="1175414" y="3468080"/>
                  <a:pt x="1185701" y="3468080"/>
                </a:cubicBezTo>
                <a:cubicBezTo>
                  <a:pt x="1202846" y="3468080"/>
                  <a:pt x="1208561" y="3481795"/>
                  <a:pt x="1197131" y="3493795"/>
                </a:cubicBezTo>
                <a:cubicBezTo>
                  <a:pt x="1192273" y="3498369"/>
                  <a:pt x="1188415" y="3501084"/>
                  <a:pt x="1185058" y="3501870"/>
                </a:cubicBezTo>
                <a:close/>
                <a:moveTo>
                  <a:pt x="7958939" y="3501870"/>
                </a:moveTo>
                <a:cubicBezTo>
                  <a:pt x="7955582" y="3501084"/>
                  <a:pt x="7951724" y="3498369"/>
                  <a:pt x="7946866" y="3493795"/>
                </a:cubicBezTo>
                <a:cubicBezTo>
                  <a:pt x="7935436" y="3481795"/>
                  <a:pt x="7941151" y="3468080"/>
                  <a:pt x="7958296" y="3468080"/>
                </a:cubicBezTo>
                <a:cubicBezTo>
                  <a:pt x="7968583" y="3468080"/>
                  <a:pt x="7972012" y="3470938"/>
                  <a:pt x="7972012" y="3481225"/>
                </a:cubicBezTo>
                <a:cubicBezTo>
                  <a:pt x="7972012" y="3488641"/>
                  <a:pt x="7970298" y="3496649"/>
                  <a:pt x="7968012" y="3498369"/>
                </a:cubicBezTo>
                <a:cubicBezTo>
                  <a:pt x="7965154" y="3501500"/>
                  <a:pt x="7962297" y="3502655"/>
                  <a:pt x="7958939" y="3501870"/>
                </a:cubicBezTo>
                <a:close/>
                <a:moveTo>
                  <a:pt x="1328723" y="3502014"/>
                </a:moveTo>
                <a:cubicBezTo>
                  <a:pt x="1321937" y="3504800"/>
                  <a:pt x="1313793" y="3504941"/>
                  <a:pt x="1307221" y="3501229"/>
                </a:cubicBezTo>
                <a:cubicBezTo>
                  <a:pt x="1291790" y="3492657"/>
                  <a:pt x="1294648" y="3469225"/>
                  <a:pt x="1311793" y="3464653"/>
                </a:cubicBezTo>
                <a:cubicBezTo>
                  <a:pt x="1329509" y="3460083"/>
                  <a:pt x="1344368" y="3471511"/>
                  <a:pt x="1342082" y="3486941"/>
                </a:cubicBezTo>
                <a:cubicBezTo>
                  <a:pt x="1340939" y="3493795"/>
                  <a:pt x="1335510" y="3499221"/>
                  <a:pt x="1328723" y="3502014"/>
                </a:cubicBezTo>
                <a:close/>
                <a:moveTo>
                  <a:pt x="7815274" y="3502014"/>
                </a:moveTo>
                <a:cubicBezTo>
                  <a:pt x="7808487" y="3499221"/>
                  <a:pt x="7803058" y="3493795"/>
                  <a:pt x="7801915" y="3486941"/>
                </a:cubicBezTo>
                <a:cubicBezTo>
                  <a:pt x="7799629" y="3471511"/>
                  <a:pt x="7814488" y="3460083"/>
                  <a:pt x="7832204" y="3464653"/>
                </a:cubicBezTo>
                <a:cubicBezTo>
                  <a:pt x="7849349" y="3469225"/>
                  <a:pt x="7852207" y="3492657"/>
                  <a:pt x="7836776" y="3501229"/>
                </a:cubicBezTo>
                <a:cubicBezTo>
                  <a:pt x="7830204" y="3504941"/>
                  <a:pt x="7822060" y="3504800"/>
                  <a:pt x="7815274" y="3502014"/>
                </a:cubicBezTo>
                <a:close/>
                <a:moveTo>
                  <a:pt x="1056251" y="3502364"/>
                </a:moveTo>
                <a:cubicBezTo>
                  <a:pt x="1048829" y="3502364"/>
                  <a:pt x="1040832" y="3500656"/>
                  <a:pt x="1039122" y="3498372"/>
                </a:cubicBezTo>
                <a:cubicBezTo>
                  <a:pt x="1030543" y="3490372"/>
                  <a:pt x="1035691" y="3468654"/>
                  <a:pt x="1046547" y="3465226"/>
                </a:cubicBezTo>
                <a:cubicBezTo>
                  <a:pt x="1062533" y="3460084"/>
                  <a:pt x="1069383" y="3466369"/>
                  <a:pt x="1069383" y="3485800"/>
                </a:cubicBezTo>
                <a:cubicBezTo>
                  <a:pt x="1069383" y="3499508"/>
                  <a:pt x="1067099" y="3502364"/>
                  <a:pt x="1056251" y="3502364"/>
                </a:cubicBezTo>
                <a:close/>
                <a:moveTo>
                  <a:pt x="8087746" y="3502364"/>
                </a:moveTo>
                <a:cubicBezTo>
                  <a:pt x="8076898" y="3502364"/>
                  <a:pt x="8074614" y="3499508"/>
                  <a:pt x="8074614" y="3485800"/>
                </a:cubicBezTo>
                <a:cubicBezTo>
                  <a:pt x="8074614" y="3466369"/>
                  <a:pt x="8081464" y="3460084"/>
                  <a:pt x="8097450" y="3465226"/>
                </a:cubicBezTo>
                <a:cubicBezTo>
                  <a:pt x="8108306" y="3468654"/>
                  <a:pt x="8113454" y="3490372"/>
                  <a:pt x="8104875" y="3498372"/>
                </a:cubicBezTo>
                <a:cubicBezTo>
                  <a:pt x="8103165" y="3500656"/>
                  <a:pt x="8095168" y="3502364"/>
                  <a:pt x="8087746" y="3502364"/>
                </a:cubicBezTo>
                <a:close/>
                <a:moveTo>
                  <a:pt x="4354800" y="3503517"/>
                </a:moveTo>
                <a:cubicBezTo>
                  <a:pt x="4343942" y="3501231"/>
                  <a:pt x="4335941" y="3482943"/>
                  <a:pt x="4341656" y="3473800"/>
                </a:cubicBezTo>
                <a:cubicBezTo>
                  <a:pt x="4350228" y="3459513"/>
                  <a:pt x="4366230" y="3456654"/>
                  <a:pt x="4378803" y="3466942"/>
                </a:cubicBezTo>
                <a:cubicBezTo>
                  <a:pt x="4400520" y="3484657"/>
                  <a:pt x="4383947" y="3509802"/>
                  <a:pt x="4354800" y="3503517"/>
                </a:cubicBezTo>
                <a:close/>
                <a:moveTo>
                  <a:pt x="4789197" y="3503517"/>
                </a:moveTo>
                <a:cubicBezTo>
                  <a:pt x="4760050" y="3509802"/>
                  <a:pt x="4743477" y="3484657"/>
                  <a:pt x="4765194" y="3466942"/>
                </a:cubicBezTo>
                <a:cubicBezTo>
                  <a:pt x="4777767" y="3456654"/>
                  <a:pt x="4793769" y="3459513"/>
                  <a:pt x="4802341" y="3473800"/>
                </a:cubicBezTo>
                <a:cubicBezTo>
                  <a:pt x="4808056" y="3482943"/>
                  <a:pt x="4800055" y="3501231"/>
                  <a:pt x="4789197" y="3503517"/>
                </a:cubicBezTo>
                <a:close/>
                <a:moveTo>
                  <a:pt x="2899771" y="3504085"/>
                </a:moveTo>
                <a:cubicBezTo>
                  <a:pt x="2885484" y="3500653"/>
                  <a:pt x="2880912" y="3480085"/>
                  <a:pt x="2891770" y="3469225"/>
                </a:cubicBezTo>
                <a:cubicBezTo>
                  <a:pt x="2903772" y="3457224"/>
                  <a:pt x="2932347" y="3466368"/>
                  <a:pt x="2932347" y="3481798"/>
                </a:cubicBezTo>
                <a:cubicBezTo>
                  <a:pt x="2932347" y="3494358"/>
                  <a:pt x="2913487" y="3507512"/>
                  <a:pt x="2899771" y="3504085"/>
                </a:cubicBezTo>
                <a:close/>
                <a:moveTo>
                  <a:pt x="6244226" y="3504085"/>
                </a:moveTo>
                <a:cubicBezTo>
                  <a:pt x="6230510" y="3507512"/>
                  <a:pt x="6211650" y="3494358"/>
                  <a:pt x="6211650" y="3481798"/>
                </a:cubicBezTo>
                <a:cubicBezTo>
                  <a:pt x="6211650" y="3466368"/>
                  <a:pt x="6240225" y="3457224"/>
                  <a:pt x="6252227" y="3469225"/>
                </a:cubicBezTo>
                <a:cubicBezTo>
                  <a:pt x="6263085" y="3480085"/>
                  <a:pt x="6258513" y="3500653"/>
                  <a:pt x="6244226" y="3504085"/>
                </a:cubicBezTo>
                <a:close/>
                <a:moveTo>
                  <a:pt x="2636326" y="3507217"/>
                </a:moveTo>
                <a:cubicBezTo>
                  <a:pt x="2630941" y="3506703"/>
                  <a:pt x="2626012" y="3504810"/>
                  <a:pt x="2622440" y="3501239"/>
                </a:cubicBezTo>
                <a:cubicBezTo>
                  <a:pt x="2618439" y="3497225"/>
                  <a:pt x="2615582" y="3489809"/>
                  <a:pt x="2615582" y="3484094"/>
                </a:cubicBezTo>
                <a:cubicBezTo>
                  <a:pt x="2615582" y="3472091"/>
                  <a:pt x="2632156" y="3450949"/>
                  <a:pt x="2641300" y="3450949"/>
                </a:cubicBezTo>
                <a:cubicBezTo>
                  <a:pt x="2649301" y="3450949"/>
                  <a:pt x="2672732" y="3475520"/>
                  <a:pt x="2672732" y="3483521"/>
                </a:cubicBezTo>
                <a:cubicBezTo>
                  <a:pt x="2672732" y="3498083"/>
                  <a:pt x="2652480" y="3508798"/>
                  <a:pt x="2636326" y="3507217"/>
                </a:cubicBezTo>
                <a:close/>
                <a:moveTo>
                  <a:pt x="6507671" y="3507217"/>
                </a:moveTo>
                <a:cubicBezTo>
                  <a:pt x="6491517" y="3508798"/>
                  <a:pt x="6471265" y="3498083"/>
                  <a:pt x="6471265" y="3483521"/>
                </a:cubicBezTo>
                <a:cubicBezTo>
                  <a:pt x="6471265" y="3475520"/>
                  <a:pt x="6494696" y="3450949"/>
                  <a:pt x="6502697" y="3450949"/>
                </a:cubicBezTo>
                <a:cubicBezTo>
                  <a:pt x="6511841" y="3450949"/>
                  <a:pt x="6528415" y="3472091"/>
                  <a:pt x="6528415" y="3484094"/>
                </a:cubicBezTo>
                <a:cubicBezTo>
                  <a:pt x="6528415" y="3489809"/>
                  <a:pt x="6525558" y="3497225"/>
                  <a:pt x="6521557" y="3501239"/>
                </a:cubicBezTo>
                <a:cubicBezTo>
                  <a:pt x="6517985" y="3504810"/>
                  <a:pt x="6513056" y="3506703"/>
                  <a:pt x="6507671" y="3507217"/>
                </a:cubicBezTo>
                <a:close/>
                <a:moveTo>
                  <a:pt x="3698477" y="3507510"/>
                </a:moveTo>
                <a:cubicBezTo>
                  <a:pt x="3694620" y="3506796"/>
                  <a:pt x="3691191" y="3502927"/>
                  <a:pt x="3686047" y="3495511"/>
                </a:cubicBezTo>
                <a:cubicBezTo>
                  <a:pt x="3674045" y="3478366"/>
                  <a:pt x="3683761" y="3461222"/>
                  <a:pt x="3704335" y="3463507"/>
                </a:cubicBezTo>
                <a:cubicBezTo>
                  <a:pt x="3723766" y="3465793"/>
                  <a:pt x="3729481" y="3489213"/>
                  <a:pt x="3713479" y="3500645"/>
                </a:cubicBezTo>
                <a:cubicBezTo>
                  <a:pt x="3706621" y="3505785"/>
                  <a:pt x="3702335" y="3508225"/>
                  <a:pt x="3698477" y="3507510"/>
                </a:cubicBezTo>
                <a:close/>
                <a:moveTo>
                  <a:pt x="5445520" y="3507510"/>
                </a:moveTo>
                <a:cubicBezTo>
                  <a:pt x="5441662" y="3508225"/>
                  <a:pt x="5437376" y="3505785"/>
                  <a:pt x="5430518" y="3500645"/>
                </a:cubicBezTo>
                <a:cubicBezTo>
                  <a:pt x="5414516" y="3489213"/>
                  <a:pt x="5420231" y="3465793"/>
                  <a:pt x="5439662" y="3463507"/>
                </a:cubicBezTo>
                <a:cubicBezTo>
                  <a:pt x="5460236" y="3461222"/>
                  <a:pt x="5469952" y="3478366"/>
                  <a:pt x="5457950" y="3495511"/>
                </a:cubicBezTo>
                <a:cubicBezTo>
                  <a:pt x="5452806" y="3502927"/>
                  <a:pt x="5449377" y="3506796"/>
                  <a:pt x="5445520" y="3507510"/>
                </a:cubicBezTo>
                <a:close/>
                <a:moveTo>
                  <a:pt x="4099186" y="3508078"/>
                </a:moveTo>
                <a:cubicBezTo>
                  <a:pt x="4094043" y="3508078"/>
                  <a:pt x="4087185" y="3505220"/>
                  <a:pt x="4083184" y="3501231"/>
                </a:cubicBezTo>
                <a:cubicBezTo>
                  <a:pt x="4074040" y="3492075"/>
                  <a:pt x="4074612" y="3478371"/>
                  <a:pt x="4084327" y="3465226"/>
                </a:cubicBezTo>
                <a:cubicBezTo>
                  <a:pt x="4091185" y="3455513"/>
                  <a:pt x="4094614" y="3454940"/>
                  <a:pt x="4107187" y="3461227"/>
                </a:cubicBezTo>
                <a:cubicBezTo>
                  <a:pt x="4130619" y="3472084"/>
                  <a:pt x="4124904" y="3508078"/>
                  <a:pt x="4099186" y="3508078"/>
                </a:cubicBezTo>
                <a:close/>
                <a:moveTo>
                  <a:pt x="5044811" y="3508078"/>
                </a:moveTo>
                <a:cubicBezTo>
                  <a:pt x="5019093" y="3508078"/>
                  <a:pt x="5013378" y="3472084"/>
                  <a:pt x="5036810" y="3461227"/>
                </a:cubicBezTo>
                <a:cubicBezTo>
                  <a:pt x="5049383" y="3454940"/>
                  <a:pt x="5052812" y="3455513"/>
                  <a:pt x="5059670" y="3465226"/>
                </a:cubicBezTo>
                <a:cubicBezTo>
                  <a:pt x="5069385" y="3478371"/>
                  <a:pt x="5069957" y="3492075"/>
                  <a:pt x="5060813" y="3501231"/>
                </a:cubicBezTo>
                <a:cubicBezTo>
                  <a:pt x="5056812" y="3505220"/>
                  <a:pt x="5049954" y="3508078"/>
                  <a:pt x="5044811" y="3508078"/>
                </a:cubicBezTo>
                <a:close/>
                <a:moveTo>
                  <a:pt x="389545" y="3513078"/>
                </a:moveTo>
                <a:cubicBezTo>
                  <a:pt x="384396" y="3512224"/>
                  <a:pt x="379534" y="3508650"/>
                  <a:pt x="372669" y="3501801"/>
                </a:cubicBezTo>
                <a:cubicBezTo>
                  <a:pt x="364661" y="3493795"/>
                  <a:pt x="362373" y="3486373"/>
                  <a:pt x="364661" y="3477801"/>
                </a:cubicBezTo>
                <a:cubicBezTo>
                  <a:pt x="369237" y="3464085"/>
                  <a:pt x="382966" y="3450941"/>
                  <a:pt x="393835" y="3450941"/>
                </a:cubicBezTo>
                <a:cubicBezTo>
                  <a:pt x="417282" y="3450941"/>
                  <a:pt x="428701" y="3496652"/>
                  <a:pt x="408137" y="3508079"/>
                </a:cubicBezTo>
                <a:cubicBezTo>
                  <a:pt x="400128" y="3512090"/>
                  <a:pt x="394694" y="3513941"/>
                  <a:pt x="389545" y="3513078"/>
                </a:cubicBezTo>
                <a:close/>
                <a:moveTo>
                  <a:pt x="8754452" y="3513078"/>
                </a:moveTo>
                <a:cubicBezTo>
                  <a:pt x="8749303" y="3513941"/>
                  <a:pt x="8743869" y="3512090"/>
                  <a:pt x="8735860" y="3508079"/>
                </a:cubicBezTo>
                <a:cubicBezTo>
                  <a:pt x="8715296" y="3496652"/>
                  <a:pt x="8726715" y="3450941"/>
                  <a:pt x="8750162" y="3450941"/>
                </a:cubicBezTo>
                <a:cubicBezTo>
                  <a:pt x="8761031" y="3450941"/>
                  <a:pt x="8774760" y="3464085"/>
                  <a:pt x="8779336" y="3477801"/>
                </a:cubicBezTo>
                <a:cubicBezTo>
                  <a:pt x="8781624" y="3486373"/>
                  <a:pt x="8779336" y="3493795"/>
                  <a:pt x="8771328" y="3501801"/>
                </a:cubicBezTo>
                <a:cubicBezTo>
                  <a:pt x="8764463" y="3508650"/>
                  <a:pt x="8759601" y="3512224"/>
                  <a:pt x="8754452" y="3513078"/>
                </a:cubicBezTo>
                <a:close/>
                <a:moveTo>
                  <a:pt x="2778895" y="3513151"/>
                </a:moveTo>
                <a:cubicBezTo>
                  <a:pt x="2773537" y="3513518"/>
                  <a:pt x="2767680" y="3510659"/>
                  <a:pt x="2759393" y="3504658"/>
                </a:cubicBezTo>
                <a:cubicBezTo>
                  <a:pt x="2743962" y="3493795"/>
                  <a:pt x="2743391" y="3473227"/>
                  <a:pt x="2758250" y="3459513"/>
                </a:cubicBezTo>
                <a:cubicBezTo>
                  <a:pt x="2783396" y="3437223"/>
                  <a:pt x="2817686" y="3477801"/>
                  <a:pt x="2795397" y="3502364"/>
                </a:cubicBezTo>
                <a:cubicBezTo>
                  <a:pt x="2789111" y="3509231"/>
                  <a:pt x="2784253" y="3512803"/>
                  <a:pt x="2778895" y="3513151"/>
                </a:cubicBezTo>
                <a:close/>
                <a:moveTo>
                  <a:pt x="6365102" y="3513151"/>
                </a:moveTo>
                <a:cubicBezTo>
                  <a:pt x="6359744" y="3512803"/>
                  <a:pt x="6354886" y="3509231"/>
                  <a:pt x="6348600" y="3502364"/>
                </a:cubicBezTo>
                <a:cubicBezTo>
                  <a:pt x="6326311" y="3477801"/>
                  <a:pt x="6360601" y="3437223"/>
                  <a:pt x="6385747" y="3459513"/>
                </a:cubicBezTo>
                <a:cubicBezTo>
                  <a:pt x="6400606" y="3473227"/>
                  <a:pt x="6400035" y="3493795"/>
                  <a:pt x="6384604" y="3504658"/>
                </a:cubicBezTo>
                <a:cubicBezTo>
                  <a:pt x="6376317" y="3510659"/>
                  <a:pt x="6370460" y="3513518"/>
                  <a:pt x="6365102" y="3513151"/>
                </a:cubicBezTo>
                <a:close/>
                <a:moveTo>
                  <a:pt x="1715217" y="3518370"/>
                </a:moveTo>
                <a:cubicBezTo>
                  <a:pt x="1710788" y="3518514"/>
                  <a:pt x="1706645" y="3515219"/>
                  <a:pt x="1698644" y="3508643"/>
                </a:cubicBezTo>
                <a:cubicBezTo>
                  <a:pt x="1682642" y="3495511"/>
                  <a:pt x="1681499" y="3473224"/>
                  <a:pt x="1695786" y="3460652"/>
                </a:cubicBezTo>
                <a:cubicBezTo>
                  <a:pt x="1709502" y="3448077"/>
                  <a:pt x="1727219" y="3448650"/>
                  <a:pt x="1738649" y="3461223"/>
                </a:cubicBezTo>
                <a:cubicBezTo>
                  <a:pt x="1752365" y="3476652"/>
                  <a:pt x="1750650" y="3494358"/>
                  <a:pt x="1733505" y="3507511"/>
                </a:cubicBezTo>
                <a:cubicBezTo>
                  <a:pt x="1724361" y="3514652"/>
                  <a:pt x="1719646" y="3518223"/>
                  <a:pt x="1715217" y="3518370"/>
                </a:cubicBezTo>
                <a:close/>
                <a:moveTo>
                  <a:pt x="7428780" y="3518370"/>
                </a:moveTo>
                <a:cubicBezTo>
                  <a:pt x="7424351" y="3518223"/>
                  <a:pt x="7419636" y="3514652"/>
                  <a:pt x="7410492" y="3507511"/>
                </a:cubicBezTo>
                <a:cubicBezTo>
                  <a:pt x="7393347" y="3494358"/>
                  <a:pt x="7391632" y="3476652"/>
                  <a:pt x="7405348" y="3461223"/>
                </a:cubicBezTo>
                <a:cubicBezTo>
                  <a:pt x="7416778" y="3448650"/>
                  <a:pt x="7434495" y="3448077"/>
                  <a:pt x="7448211" y="3460652"/>
                </a:cubicBezTo>
                <a:cubicBezTo>
                  <a:pt x="7462498" y="3473224"/>
                  <a:pt x="7461355" y="3495511"/>
                  <a:pt x="7445353" y="3508643"/>
                </a:cubicBezTo>
                <a:cubicBezTo>
                  <a:pt x="7437352" y="3515219"/>
                  <a:pt x="7433209" y="3518514"/>
                  <a:pt x="7428780" y="3518370"/>
                </a:cubicBezTo>
                <a:close/>
                <a:moveTo>
                  <a:pt x="3035656" y="3518864"/>
                </a:moveTo>
                <a:cubicBezTo>
                  <a:pt x="3028584" y="3517936"/>
                  <a:pt x="3022154" y="3513222"/>
                  <a:pt x="3015582" y="3504655"/>
                </a:cubicBezTo>
                <a:cubicBezTo>
                  <a:pt x="3001294" y="3486368"/>
                  <a:pt x="3000723" y="3482938"/>
                  <a:pt x="3012724" y="3465223"/>
                </a:cubicBezTo>
                <a:cubicBezTo>
                  <a:pt x="3023583" y="3448650"/>
                  <a:pt x="3049300" y="3445794"/>
                  <a:pt x="3063016" y="3460080"/>
                </a:cubicBezTo>
                <a:cubicBezTo>
                  <a:pt x="3076732" y="3473224"/>
                  <a:pt x="3074446" y="3500073"/>
                  <a:pt x="3059587" y="3510366"/>
                </a:cubicBezTo>
                <a:cubicBezTo>
                  <a:pt x="3050443" y="3516943"/>
                  <a:pt x="3042728" y="3519799"/>
                  <a:pt x="3035656" y="3518864"/>
                </a:cubicBezTo>
                <a:close/>
                <a:moveTo>
                  <a:pt x="6108341" y="3518864"/>
                </a:moveTo>
                <a:cubicBezTo>
                  <a:pt x="6101269" y="3519799"/>
                  <a:pt x="6093554" y="3516943"/>
                  <a:pt x="6084410" y="3510366"/>
                </a:cubicBezTo>
                <a:cubicBezTo>
                  <a:pt x="6069551" y="3500073"/>
                  <a:pt x="6067265" y="3473224"/>
                  <a:pt x="6080981" y="3460080"/>
                </a:cubicBezTo>
                <a:cubicBezTo>
                  <a:pt x="6094697" y="3445794"/>
                  <a:pt x="6120414" y="3448650"/>
                  <a:pt x="6131273" y="3465223"/>
                </a:cubicBezTo>
                <a:cubicBezTo>
                  <a:pt x="6143274" y="3482938"/>
                  <a:pt x="6142703" y="3486368"/>
                  <a:pt x="6128415" y="3504655"/>
                </a:cubicBezTo>
                <a:cubicBezTo>
                  <a:pt x="6121843" y="3513222"/>
                  <a:pt x="6115413" y="3517936"/>
                  <a:pt x="6108341" y="3518864"/>
                </a:cubicBezTo>
                <a:close/>
                <a:moveTo>
                  <a:pt x="3961051" y="3518950"/>
                </a:moveTo>
                <a:cubicBezTo>
                  <a:pt x="3953631" y="3517222"/>
                  <a:pt x="3946237" y="3512658"/>
                  <a:pt x="3939950" y="3504656"/>
                </a:cubicBezTo>
                <a:cubicBezTo>
                  <a:pt x="3925663" y="3486369"/>
                  <a:pt x="3925091" y="3480085"/>
                  <a:pt x="3938236" y="3465223"/>
                </a:cubicBezTo>
                <a:cubicBezTo>
                  <a:pt x="3959953" y="3438936"/>
                  <a:pt x="3992528" y="3443508"/>
                  <a:pt x="3999386" y="3473797"/>
                </a:cubicBezTo>
                <a:cubicBezTo>
                  <a:pt x="4005816" y="3503791"/>
                  <a:pt x="3983313" y="3524158"/>
                  <a:pt x="3961051" y="3518950"/>
                </a:cubicBezTo>
                <a:close/>
                <a:moveTo>
                  <a:pt x="5182946" y="3518950"/>
                </a:moveTo>
                <a:cubicBezTo>
                  <a:pt x="5160684" y="3524158"/>
                  <a:pt x="5138181" y="3503791"/>
                  <a:pt x="5144611" y="3473797"/>
                </a:cubicBezTo>
                <a:cubicBezTo>
                  <a:pt x="5151469" y="3443508"/>
                  <a:pt x="5184044" y="3438936"/>
                  <a:pt x="5205761" y="3465223"/>
                </a:cubicBezTo>
                <a:cubicBezTo>
                  <a:pt x="5218906" y="3480085"/>
                  <a:pt x="5218334" y="3486369"/>
                  <a:pt x="5204047" y="3504656"/>
                </a:cubicBezTo>
                <a:cubicBezTo>
                  <a:pt x="5197760" y="3512658"/>
                  <a:pt x="5190366" y="3517222"/>
                  <a:pt x="5182946" y="3518950"/>
                </a:cubicBezTo>
                <a:close/>
                <a:moveTo>
                  <a:pt x="655041" y="3519011"/>
                </a:moveTo>
                <a:cubicBezTo>
                  <a:pt x="647035" y="3518789"/>
                  <a:pt x="639746" y="3515513"/>
                  <a:pt x="634039" y="3509223"/>
                </a:cubicBezTo>
                <a:cubicBezTo>
                  <a:pt x="612893" y="3485795"/>
                  <a:pt x="627754" y="3450936"/>
                  <a:pt x="658048" y="3450936"/>
                </a:cubicBezTo>
                <a:cubicBezTo>
                  <a:pt x="690036" y="3450936"/>
                  <a:pt x="705475" y="3492655"/>
                  <a:pt x="680327" y="3510366"/>
                </a:cubicBezTo>
                <a:cubicBezTo>
                  <a:pt x="671737" y="3516368"/>
                  <a:pt x="663043" y="3519226"/>
                  <a:pt x="655041" y="3519011"/>
                </a:cubicBezTo>
                <a:close/>
                <a:moveTo>
                  <a:pt x="8488956" y="3519011"/>
                </a:moveTo>
                <a:cubicBezTo>
                  <a:pt x="8480954" y="3519226"/>
                  <a:pt x="8472260" y="3516368"/>
                  <a:pt x="8463670" y="3510366"/>
                </a:cubicBezTo>
                <a:cubicBezTo>
                  <a:pt x="8438522" y="3492655"/>
                  <a:pt x="8453961" y="3450936"/>
                  <a:pt x="8485949" y="3450936"/>
                </a:cubicBezTo>
                <a:cubicBezTo>
                  <a:pt x="8516243" y="3450936"/>
                  <a:pt x="8531104" y="3485795"/>
                  <a:pt x="8509958" y="3509223"/>
                </a:cubicBezTo>
                <a:cubicBezTo>
                  <a:pt x="8504251" y="3515513"/>
                  <a:pt x="8496962" y="3518789"/>
                  <a:pt x="8488956" y="3519011"/>
                </a:cubicBezTo>
                <a:close/>
                <a:moveTo>
                  <a:pt x="121249" y="3519165"/>
                </a:moveTo>
                <a:cubicBezTo>
                  <a:pt x="114759" y="3518121"/>
                  <a:pt x="108504" y="3514941"/>
                  <a:pt x="103354" y="3509226"/>
                </a:cubicBezTo>
                <a:cubicBezTo>
                  <a:pt x="97634" y="3503510"/>
                  <a:pt x="93629" y="3490369"/>
                  <a:pt x="93629" y="3480655"/>
                </a:cubicBezTo>
                <a:cubicBezTo>
                  <a:pt x="93629" y="3455508"/>
                  <a:pt x="117084" y="3442935"/>
                  <a:pt x="143970" y="3453795"/>
                </a:cubicBezTo>
                <a:cubicBezTo>
                  <a:pt x="159416" y="3460652"/>
                  <a:pt x="162277" y="3464651"/>
                  <a:pt x="162277" y="3481797"/>
                </a:cubicBezTo>
                <a:cubicBezTo>
                  <a:pt x="162277" y="3506227"/>
                  <a:pt x="140717" y="3522290"/>
                  <a:pt x="121249" y="3519165"/>
                </a:cubicBezTo>
                <a:close/>
                <a:moveTo>
                  <a:pt x="9022748" y="3519165"/>
                </a:moveTo>
                <a:cubicBezTo>
                  <a:pt x="9003280" y="3522290"/>
                  <a:pt x="8981720" y="3506227"/>
                  <a:pt x="8981720" y="3481797"/>
                </a:cubicBezTo>
                <a:cubicBezTo>
                  <a:pt x="8981720" y="3464651"/>
                  <a:pt x="8984581" y="3460652"/>
                  <a:pt x="9000027" y="3453795"/>
                </a:cubicBezTo>
                <a:cubicBezTo>
                  <a:pt x="9026913" y="3442935"/>
                  <a:pt x="9050368" y="3455508"/>
                  <a:pt x="9050368" y="3480655"/>
                </a:cubicBezTo>
                <a:cubicBezTo>
                  <a:pt x="9050368" y="3490369"/>
                  <a:pt x="9046363" y="3503510"/>
                  <a:pt x="9040643" y="3509226"/>
                </a:cubicBezTo>
                <a:cubicBezTo>
                  <a:pt x="9035493" y="3514941"/>
                  <a:pt x="9029238" y="3518121"/>
                  <a:pt x="9022748" y="3519165"/>
                </a:cubicBezTo>
                <a:close/>
                <a:moveTo>
                  <a:pt x="1444988" y="3519332"/>
                </a:moveTo>
                <a:cubicBezTo>
                  <a:pt x="1438568" y="3518396"/>
                  <a:pt x="1432460" y="3515366"/>
                  <a:pt x="1427602" y="3509798"/>
                </a:cubicBezTo>
                <a:cubicBezTo>
                  <a:pt x="1411600" y="3490939"/>
                  <a:pt x="1411028" y="3485224"/>
                  <a:pt x="1421315" y="3468081"/>
                </a:cubicBezTo>
                <a:cubicBezTo>
                  <a:pt x="1439032" y="3437793"/>
                  <a:pt x="1485323" y="3448080"/>
                  <a:pt x="1485895" y="3482368"/>
                </a:cubicBezTo>
                <a:cubicBezTo>
                  <a:pt x="1486323" y="3505933"/>
                  <a:pt x="1464249" y="3522115"/>
                  <a:pt x="1444988" y="3519332"/>
                </a:cubicBezTo>
                <a:close/>
                <a:moveTo>
                  <a:pt x="7699009" y="3519332"/>
                </a:moveTo>
                <a:cubicBezTo>
                  <a:pt x="7679748" y="3522115"/>
                  <a:pt x="7657674" y="3505933"/>
                  <a:pt x="7658102" y="3482368"/>
                </a:cubicBezTo>
                <a:cubicBezTo>
                  <a:pt x="7658674" y="3448080"/>
                  <a:pt x="7704965" y="3437793"/>
                  <a:pt x="7722682" y="3468081"/>
                </a:cubicBezTo>
                <a:cubicBezTo>
                  <a:pt x="7732969" y="3485224"/>
                  <a:pt x="7732397" y="3490939"/>
                  <a:pt x="7716395" y="3509798"/>
                </a:cubicBezTo>
                <a:cubicBezTo>
                  <a:pt x="7711537" y="3515366"/>
                  <a:pt x="7705429" y="3518396"/>
                  <a:pt x="7699009" y="3519332"/>
                </a:cubicBezTo>
                <a:close/>
                <a:moveTo>
                  <a:pt x="3833857" y="3519503"/>
                </a:moveTo>
                <a:cubicBezTo>
                  <a:pt x="3829285" y="3519503"/>
                  <a:pt x="3820141" y="3514360"/>
                  <a:pt x="3813855" y="3508074"/>
                </a:cubicBezTo>
                <a:cubicBezTo>
                  <a:pt x="3800139" y="3494356"/>
                  <a:pt x="3799567" y="3480652"/>
                  <a:pt x="3811569" y="3463508"/>
                </a:cubicBezTo>
                <a:cubicBezTo>
                  <a:pt x="3829857" y="3437791"/>
                  <a:pt x="3865290" y="3451509"/>
                  <a:pt x="3865290" y="3484654"/>
                </a:cubicBezTo>
                <a:cubicBezTo>
                  <a:pt x="3865290" y="3498369"/>
                  <a:pt x="3846430" y="3519503"/>
                  <a:pt x="3833857" y="3519503"/>
                </a:cubicBezTo>
                <a:close/>
                <a:moveTo>
                  <a:pt x="5310140" y="3519503"/>
                </a:moveTo>
                <a:cubicBezTo>
                  <a:pt x="5297567" y="3519503"/>
                  <a:pt x="5278707" y="3498369"/>
                  <a:pt x="5278707" y="3484654"/>
                </a:cubicBezTo>
                <a:cubicBezTo>
                  <a:pt x="5278707" y="3451509"/>
                  <a:pt x="5314140" y="3437791"/>
                  <a:pt x="5332428" y="3463508"/>
                </a:cubicBezTo>
                <a:cubicBezTo>
                  <a:pt x="5344430" y="3480652"/>
                  <a:pt x="5343858" y="3494356"/>
                  <a:pt x="5330142" y="3508074"/>
                </a:cubicBezTo>
                <a:cubicBezTo>
                  <a:pt x="5323856" y="3514360"/>
                  <a:pt x="5314712" y="3519503"/>
                  <a:pt x="5310140" y="3519503"/>
                </a:cubicBezTo>
                <a:close/>
                <a:moveTo>
                  <a:pt x="258446" y="3520151"/>
                </a:moveTo>
                <a:cubicBezTo>
                  <a:pt x="247955" y="3519087"/>
                  <a:pt x="237821" y="3512660"/>
                  <a:pt x="230684" y="3501231"/>
                </a:cubicBezTo>
                <a:cubicBezTo>
                  <a:pt x="216411" y="3477801"/>
                  <a:pt x="216411" y="3478371"/>
                  <a:pt x="233538" y="3460084"/>
                </a:cubicBezTo>
                <a:cubicBezTo>
                  <a:pt x="250095" y="3442368"/>
                  <a:pt x="263799" y="3441225"/>
                  <a:pt x="284352" y="3457226"/>
                </a:cubicBezTo>
                <a:cubicBezTo>
                  <a:pt x="301480" y="3470941"/>
                  <a:pt x="303194" y="3488646"/>
                  <a:pt x="288349" y="3506946"/>
                </a:cubicBezTo>
                <a:cubicBezTo>
                  <a:pt x="279784" y="3516945"/>
                  <a:pt x="268936" y="3521229"/>
                  <a:pt x="258446" y="3520151"/>
                </a:cubicBezTo>
                <a:close/>
                <a:moveTo>
                  <a:pt x="8885551" y="3520151"/>
                </a:moveTo>
                <a:cubicBezTo>
                  <a:pt x="8875061" y="3521229"/>
                  <a:pt x="8864213" y="3516945"/>
                  <a:pt x="8855648" y="3506946"/>
                </a:cubicBezTo>
                <a:cubicBezTo>
                  <a:pt x="8840803" y="3488646"/>
                  <a:pt x="8842517" y="3470941"/>
                  <a:pt x="8859645" y="3457226"/>
                </a:cubicBezTo>
                <a:cubicBezTo>
                  <a:pt x="8880198" y="3441225"/>
                  <a:pt x="8893902" y="3442368"/>
                  <a:pt x="8910459" y="3460084"/>
                </a:cubicBezTo>
                <a:cubicBezTo>
                  <a:pt x="8927586" y="3478371"/>
                  <a:pt x="8927586" y="3477801"/>
                  <a:pt x="8913313" y="3501231"/>
                </a:cubicBezTo>
                <a:cubicBezTo>
                  <a:pt x="8906176" y="3512660"/>
                  <a:pt x="8896042" y="3519087"/>
                  <a:pt x="8885551" y="3520151"/>
                </a:cubicBezTo>
                <a:close/>
                <a:moveTo>
                  <a:pt x="2256095" y="3521654"/>
                </a:moveTo>
                <a:cubicBezTo>
                  <a:pt x="2247165" y="3523519"/>
                  <a:pt x="2237307" y="3522944"/>
                  <a:pt x="2228734" y="3519510"/>
                </a:cubicBezTo>
                <a:cubicBezTo>
                  <a:pt x="2197302" y="3506376"/>
                  <a:pt x="2198445" y="3462374"/>
                  <a:pt x="2230449" y="3446942"/>
                </a:cubicBezTo>
                <a:cubicBezTo>
                  <a:pt x="2249880" y="3437798"/>
                  <a:pt x="2251023" y="3437798"/>
                  <a:pt x="2266453" y="3449228"/>
                </a:cubicBezTo>
                <a:cubicBezTo>
                  <a:pt x="2284170" y="3462374"/>
                  <a:pt x="2289885" y="3493233"/>
                  <a:pt x="2277883" y="3509234"/>
                </a:cubicBezTo>
                <a:cubicBezTo>
                  <a:pt x="2273026" y="3515518"/>
                  <a:pt x="2265025" y="3519803"/>
                  <a:pt x="2256095" y="3521654"/>
                </a:cubicBezTo>
                <a:close/>
                <a:moveTo>
                  <a:pt x="6887902" y="3521654"/>
                </a:moveTo>
                <a:cubicBezTo>
                  <a:pt x="6878972" y="3519803"/>
                  <a:pt x="6870971" y="3515518"/>
                  <a:pt x="6866114" y="3509234"/>
                </a:cubicBezTo>
                <a:cubicBezTo>
                  <a:pt x="6854112" y="3493233"/>
                  <a:pt x="6859827" y="3462374"/>
                  <a:pt x="6877544" y="3449228"/>
                </a:cubicBezTo>
                <a:cubicBezTo>
                  <a:pt x="6892974" y="3437798"/>
                  <a:pt x="6894117" y="3437798"/>
                  <a:pt x="6913548" y="3446942"/>
                </a:cubicBezTo>
                <a:cubicBezTo>
                  <a:pt x="6945552" y="3462374"/>
                  <a:pt x="6946695" y="3506376"/>
                  <a:pt x="6915263" y="3519510"/>
                </a:cubicBezTo>
                <a:cubicBezTo>
                  <a:pt x="6906690" y="3522944"/>
                  <a:pt x="6896832" y="3523519"/>
                  <a:pt x="6887902" y="3521654"/>
                </a:cubicBezTo>
                <a:close/>
                <a:moveTo>
                  <a:pt x="783766" y="3522511"/>
                </a:moveTo>
                <a:cubicBezTo>
                  <a:pt x="778982" y="3522511"/>
                  <a:pt x="774697" y="3522092"/>
                  <a:pt x="772126" y="3521231"/>
                </a:cubicBezTo>
                <a:cubicBezTo>
                  <a:pt x="766981" y="3520085"/>
                  <a:pt x="757836" y="3510371"/>
                  <a:pt x="752119" y="3499508"/>
                </a:cubicBezTo>
                <a:cubicBezTo>
                  <a:pt x="741824" y="3480087"/>
                  <a:pt x="741824" y="3479516"/>
                  <a:pt x="753262" y="3464087"/>
                </a:cubicBezTo>
                <a:cubicBezTo>
                  <a:pt x="771553" y="3439511"/>
                  <a:pt x="790411" y="3434939"/>
                  <a:pt x="812132" y="3450371"/>
                </a:cubicBezTo>
                <a:cubicBezTo>
                  <a:pt x="842411" y="3472086"/>
                  <a:pt x="834412" y="3515518"/>
                  <a:pt x="798410" y="3521231"/>
                </a:cubicBezTo>
                <a:cubicBezTo>
                  <a:pt x="793840" y="3522092"/>
                  <a:pt x="788553" y="3522511"/>
                  <a:pt x="783766" y="3522511"/>
                </a:cubicBezTo>
                <a:close/>
                <a:moveTo>
                  <a:pt x="8360231" y="3522511"/>
                </a:moveTo>
                <a:cubicBezTo>
                  <a:pt x="8355444" y="3522511"/>
                  <a:pt x="8350157" y="3522092"/>
                  <a:pt x="8345587" y="3521231"/>
                </a:cubicBezTo>
                <a:cubicBezTo>
                  <a:pt x="8309585" y="3515518"/>
                  <a:pt x="8301586" y="3472086"/>
                  <a:pt x="8331865" y="3450371"/>
                </a:cubicBezTo>
                <a:cubicBezTo>
                  <a:pt x="8353586" y="3434939"/>
                  <a:pt x="8372444" y="3439511"/>
                  <a:pt x="8390735" y="3464087"/>
                </a:cubicBezTo>
                <a:cubicBezTo>
                  <a:pt x="8402173" y="3479516"/>
                  <a:pt x="8402173" y="3480087"/>
                  <a:pt x="8391878" y="3499508"/>
                </a:cubicBezTo>
                <a:cubicBezTo>
                  <a:pt x="8386161" y="3510371"/>
                  <a:pt x="8377016" y="3520085"/>
                  <a:pt x="8371871" y="3521231"/>
                </a:cubicBezTo>
                <a:cubicBezTo>
                  <a:pt x="8369300" y="3522092"/>
                  <a:pt x="8365015" y="3522511"/>
                  <a:pt x="8360231" y="3522511"/>
                </a:cubicBezTo>
                <a:close/>
                <a:moveTo>
                  <a:pt x="3432858" y="3523767"/>
                </a:moveTo>
                <a:cubicBezTo>
                  <a:pt x="3424821" y="3523590"/>
                  <a:pt x="3416999" y="3521378"/>
                  <a:pt x="3410426" y="3516650"/>
                </a:cubicBezTo>
                <a:cubicBezTo>
                  <a:pt x="3400710" y="3509804"/>
                  <a:pt x="3397281" y="3501801"/>
                  <a:pt x="3397281" y="3486374"/>
                </a:cubicBezTo>
                <a:cubicBezTo>
                  <a:pt x="3397281" y="3474945"/>
                  <a:pt x="3399567" y="3462374"/>
                  <a:pt x="3401853" y="3458943"/>
                </a:cubicBezTo>
                <a:cubicBezTo>
                  <a:pt x="3407569" y="3450371"/>
                  <a:pt x="3428714" y="3439513"/>
                  <a:pt x="3440716" y="3439513"/>
                </a:cubicBezTo>
                <a:cubicBezTo>
                  <a:pt x="3455575" y="3439513"/>
                  <a:pt x="3483007" y="3468087"/>
                  <a:pt x="3483007" y="3482946"/>
                </a:cubicBezTo>
                <a:cubicBezTo>
                  <a:pt x="3483007" y="3506507"/>
                  <a:pt x="3456968" y="3524305"/>
                  <a:pt x="3432858" y="3523767"/>
                </a:cubicBezTo>
                <a:close/>
                <a:moveTo>
                  <a:pt x="5711139" y="3523767"/>
                </a:moveTo>
                <a:cubicBezTo>
                  <a:pt x="5687029" y="3524305"/>
                  <a:pt x="5660990" y="3506507"/>
                  <a:pt x="5660990" y="3482946"/>
                </a:cubicBezTo>
                <a:cubicBezTo>
                  <a:pt x="5660990" y="3468087"/>
                  <a:pt x="5688422" y="3439513"/>
                  <a:pt x="5703281" y="3439513"/>
                </a:cubicBezTo>
                <a:cubicBezTo>
                  <a:pt x="5715283" y="3439513"/>
                  <a:pt x="5736428" y="3450371"/>
                  <a:pt x="5742144" y="3458943"/>
                </a:cubicBezTo>
                <a:cubicBezTo>
                  <a:pt x="5744430" y="3462374"/>
                  <a:pt x="5746716" y="3474945"/>
                  <a:pt x="5746716" y="3486374"/>
                </a:cubicBezTo>
                <a:cubicBezTo>
                  <a:pt x="5746716" y="3501801"/>
                  <a:pt x="5743287" y="3509804"/>
                  <a:pt x="5733571" y="3516650"/>
                </a:cubicBezTo>
                <a:cubicBezTo>
                  <a:pt x="5726998" y="3521378"/>
                  <a:pt x="5719176" y="3523590"/>
                  <a:pt x="5711139" y="3523767"/>
                </a:cubicBezTo>
                <a:close/>
                <a:moveTo>
                  <a:pt x="1988832" y="3524440"/>
                </a:moveTo>
                <a:cubicBezTo>
                  <a:pt x="1977117" y="3526797"/>
                  <a:pt x="1964544" y="3523793"/>
                  <a:pt x="1953685" y="3514944"/>
                </a:cubicBezTo>
                <a:cubicBezTo>
                  <a:pt x="1935968" y="3500657"/>
                  <a:pt x="1935968" y="3464083"/>
                  <a:pt x="1954828" y="3450368"/>
                </a:cubicBezTo>
                <a:cubicBezTo>
                  <a:pt x="1971973" y="3436653"/>
                  <a:pt x="1988546" y="3436653"/>
                  <a:pt x="2006834" y="3450939"/>
                </a:cubicBezTo>
                <a:cubicBezTo>
                  <a:pt x="2026837" y="3466939"/>
                  <a:pt x="2030837" y="3481800"/>
                  <a:pt x="2018836" y="3501801"/>
                </a:cubicBezTo>
                <a:cubicBezTo>
                  <a:pt x="2011407" y="3514365"/>
                  <a:pt x="2000548" y="3522090"/>
                  <a:pt x="1988832" y="3524440"/>
                </a:cubicBezTo>
                <a:close/>
                <a:moveTo>
                  <a:pt x="7155165" y="3524440"/>
                </a:moveTo>
                <a:cubicBezTo>
                  <a:pt x="7143449" y="3522090"/>
                  <a:pt x="7132590" y="3514365"/>
                  <a:pt x="7125161" y="3501801"/>
                </a:cubicBezTo>
                <a:cubicBezTo>
                  <a:pt x="7113160" y="3481800"/>
                  <a:pt x="7117160" y="3466939"/>
                  <a:pt x="7137163" y="3450939"/>
                </a:cubicBezTo>
                <a:cubicBezTo>
                  <a:pt x="7155451" y="3436653"/>
                  <a:pt x="7172024" y="3436653"/>
                  <a:pt x="7189169" y="3450368"/>
                </a:cubicBezTo>
                <a:cubicBezTo>
                  <a:pt x="7208029" y="3464083"/>
                  <a:pt x="7208029" y="3500657"/>
                  <a:pt x="7190312" y="3514944"/>
                </a:cubicBezTo>
                <a:cubicBezTo>
                  <a:pt x="7179453" y="3523793"/>
                  <a:pt x="7166880" y="3526797"/>
                  <a:pt x="7155165" y="3524440"/>
                </a:cubicBezTo>
                <a:close/>
                <a:moveTo>
                  <a:pt x="4235856" y="3530227"/>
                </a:moveTo>
                <a:cubicBezTo>
                  <a:pt x="4228569" y="3530227"/>
                  <a:pt x="4220711" y="3526654"/>
                  <a:pt x="4209281" y="3519508"/>
                </a:cubicBezTo>
                <a:cubicBezTo>
                  <a:pt x="4176705" y="3500077"/>
                  <a:pt x="4178991" y="3460086"/>
                  <a:pt x="4214424" y="3441797"/>
                </a:cubicBezTo>
                <a:cubicBezTo>
                  <a:pt x="4234998" y="3430940"/>
                  <a:pt x="4241856" y="3432082"/>
                  <a:pt x="4259001" y="3445796"/>
                </a:cubicBezTo>
                <a:cubicBezTo>
                  <a:pt x="4270431" y="3455513"/>
                  <a:pt x="4273289" y="3463514"/>
                  <a:pt x="4273289" y="3483516"/>
                </a:cubicBezTo>
                <a:cubicBezTo>
                  <a:pt x="4273289" y="3503517"/>
                  <a:pt x="4270431" y="3510936"/>
                  <a:pt x="4259001" y="3519508"/>
                </a:cubicBezTo>
                <a:cubicBezTo>
                  <a:pt x="4249857" y="3526654"/>
                  <a:pt x="4243142" y="3530227"/>
                  <a:pt x="4235856" y="3530227"/>
                </a:cubicBezTo>
                <a:close/>
                <a:moveTo>
                  <a:pt x="4908141" y="3530227"/>
                </a:moveTo>
                <a:cubicBezTo>
                  <a:pt x="4900855" y="3530227"/>
                  <a:pt x="4894140" y="3526654"/>
                  <a:pt x="4884996" y="3519508"/>
                </a:cubicBezTo>
                <a:cubicBezTo>
                  <a:pt x="4873566" y="3510936"/>
                  <a:pt x="4870708" y="3503517"/>
                  <a:pt x="4870708" y="3483516"/>
                </a:cubicBezTo>
                <a:cubicBezTo>
                  <a:pt x="4870708" y="3463514"/>
                  <a:pt x="4873566" y="3455513"/>
                  <a:pt x="4884996" y="3445796"/>
                </a:cubicBezTo>
                <a:cubicBezTo>
                  <a:pt x="4902141" y="3432082"/>
                  <a:pt x="4908999" y="3430940"/>
                  <a:pt x="4929573" y="3441797"/>
                </a:cubicBezTo>
                <a:cubicBezTo>
                  <a:pt x="4965006" y="3460086"/>
                  <a:pt x="4967292" y="3500077"/>
                  <a:pt x="4934716" y="3519508"/>
                </a:cubicBezTo>
                <a:cubicBezTo>
                  <a:pt x="4923286" y="3526654"/>
                  <a:pt x="4915428" y="3530227"/>
                  <a:pt x="4908141" y="3530227"/>
                </a:cubicBezTo>
                <a:close/>
                <a:moveTo>
                  <a:pt x="523214" y="3530370"/>
                </a:moveTo>
                <a:cubicBezTo>
                  <a:pt x="518213" y="3530088"/>
                  <a:pt x="512785" y="3527514"/>
                  <a:pt x="503353" y="3522366"/>
                </a:cubicBezTo>
                <a:cubicBezTo>
                  <a:pt x="474776" y="3506376"/>
                  <a:pt x="474776" y="3460658"/>
                  <a:pt x="503929" y="3443513"/>
                </a:cubicBezTo>
                <a:cubicBezTo>
                  <a:pt x="513069" y="3438368"/>
                  <a:pt x="523356" y="3433796"/>
                  <a:pt x="526785" y="3433796"/>
                </a:cubicBezTo>
                <a:cubicBezTo>
                  <a:pt x="538789" y="3433796"/>
                  <a:pt x="573087" y="3469230"/>
                  <a:pt x="573087" y="3481802"/>
                </a:cubicBezTo>
                <a:cubicBezTo>
                  <a:pt x="573087" y="3496089"/>
                  <a:pt x="558224" y="3515518"/>
                  <a:pt x="540504" y="3524655"/>
                </a:cubicBezTo>
                <a:cubicBezTo>
                  <a:pt x="532786" y="3528662"/>
                  <a:pt x="528214" y="3530662"/>
                  <a:pt x="523214" y="3530370"/>
                </a:cubicBezTo>
                <a:close/>
                <a:moveTo>
                  <a:pt x="8620783" y="3530370"/>
                </a:moveTo>
                <a:cubicBezTo>
                  <a:pt x="8615783" y="3530662"/>
                  <a:pt x="8611211" y="3528662"/>
                  <a:pt x="8603493" y="3524655"/>
                </a:cubicBezTo>
                <a:cubicBezTo>
                  <a:pt x="8585773" y="3515518"/>
                  <a:pt x="8570910" y="3496089"/>
                  <a:pt x="8570910" y="3481802"/>
                </a:cubicBezTo>
                <a:cubicBezTo>
                  <a:pt x="8570910" y="3469230"/>
                  <a:pt x="8605208" y="3433796"/>
                  <a:pt x="8617212" y="3433796"/>
                </a:cubicBezTo>
                <a:cubicBezTo>
                  <a:pt x="8620641" y="3433796"/>
                  <a:pt x="8630928" y="3438368"/>
                  <a:pt x="8640068" y="3443513"/>
                </a:cubicBezTo>
                <a:cubicBezTo>
                  <a:pt x="8669221" y="3460658"/>
                  <a:pt x="8669221" y="3506376"/>
                  <a:pt x="8640644" y="3522366"/>
                </a:cubicBezTo>
                <a:cubicBezTo>
                  <a:pt x="8631212" y="3527514"/>
                  <a:pt x="8625784" y="3530088"/>
                  <a:pt x="8620783" y="3530370"/>
                </a:cubicBezTo>
                <a:close/>
                <a:moveTo>
                  <a:pt x="3441861" y="3621912"/>
                </a:moveTo>
                <a:cubicBezTo>
                  <a:pt x="3438003" y="3622984"/>
                  <a:pt x="3433288" y="3622125"/>
                  <a:pt x="3429859" y="3618696"/>
                </a:cubicBezTo>
                <a:cubicBezTo>
                  <a:pt x="3424716" y="3612983"/>
                  <a:pt x="3431002" y="3604981"/>
                  <a:pt x="3440718" y="3604981"/>
                </a:cubicBezTo>
                <a:cubicBezTo>
                  <a:pt x="3445290" y="3604981"/>
                  <a:pt x="3448719" y="3608984"/>
                  <a:pt x="3448719" y="3613553"/>
                </a:cubicBezTo>
                <a:cubicBezTo>
                  <a:pt x="3448719" y="3617841"/>
                  <a:pt x="3445719" y="3620838"/>
                  <a:pt x="3441861" y="3621912"/>
                </a:cubicBezTo>
                <a:close/>
                <a:moveTo>
                  <a:pt x="5702136" y="3621912"/>
                </a:moveTo>
                <a:cubicBezTo>
                  <a:pt x="5698278" y="3620838"/>
                  <a:pt x="5695278" y="3617841"/>
                  <a:pt x="5695278" y="3613553"/>
                </a:cubicBezTo>
                <a:cubicBezTo>
                  <a:pt x="5695278" y="3608984"/>
                  <a:pt x="5698707" y="3604981"/>
                  <a:pt x="5703279" y="3604981"/>
                </a:cubicBezTo>
                <a:cubicBezTo>
                  <a:pt x="5712995" y="3604981"/>
                  <a:pt x="5719281" y="3612983"/>
                  <a:pt x="5714138" y="3618696"/>
                </a:cubicBezTo>
                <a:cubicBezTo>
                  <a:pt x="5710709" y="3622125"/>
                  <a:pt x="5705994" y="3622984"/>
                  <a:pt x="5702136" y="3621912"/>
                </a:cubicBezTo>
                <a:close/>
                <a:moveTo>
                  <a:pt x="1586053" y="3621981"/>
                </a:moveTo>
                <a:cubicBezTo>
                  <a:pt x="1581695" y="3621838"/>
                  <a:pt x="1576837" y="3620122"/>
                  <a:pt x="1574837" y="3616980"/>
                </a:cubicBezTo>
                <a:cubicBezTo>
                  <a:pt x="1573122" y="3614121"/>
                  <a:pt x="1574837" y="3610693"/>
                  <a:pt x="1579409" y="3608980"/>
                </a:cubicBezTo>
                <a:cubicBezTo>
                  <a:pt x="1587981" y="3605552"/>
                  <a:pt x="1594268" y="3609550"/>
                  <a:pt x="1594268" y="3617550"/>
                </a:cubicBezTo>
                <a:cubicBezTo>
                  <a:pt x="1594268" y="3620694"/>
                  <a:pt x="1590410" y="3622122"/>
                  <a:pt x="1586053" y="3621981"/>
                </a:cubicBezTo>
                <a:close/>
                <a:moveTo>
                  <a:pt x="7557944" y="3621981"/>
                </a:moveTo>
                <a:cubicBezTo>
                  <a:pt x="7553587" y="3622122"/>
                  <a:pt x="7549729" y="3620694"/>
                  <a:pt x="7549729" y="3617550"/>
                </a:cubicBezTo>
                <a:cubicBezTo>
                  <a:pt x="7549729" y="3609550"/>
                  <a:pt x="7556016" y="3605552"/>
                  <a:pt x="7564588" y="3608980"/>
                </a:cubicBezTo>
                <a:cubicBezTo>
                  <a:pt x="7569160" y="3610693"/>
                  <a:pt x="7570875" y="3614121"/>
                  <a:pt x="7569160" y="3616980"/>
                </a:cubicBezTo>
                <a:cubicBezTo>
                  <a:pt x="7567160" y="3620122"/>
                  <a:pt x="7562302" y="3621838"/>
                  <a:pt x="7557944" y="3621981"/>
                </a:cubicBezTo>
                <a:close/>
                <a:moveTo>
                  <a:pt x="655187" y="3622125"/>
                </a:moveTo>
                <a:cubicBezTo>
                  <a:pt x="650608" y="3622125"/>
                  <a:pt x="647180" y="3618123"/>
                  <a:pt x="647180" y="3613553"/>
                </a:cubicBezTo>
                <a:cubicBezTo>
                  <a:pt x="647180" y="3603839"/>
                  <a:pt x="648321" y="3603269"/>
                  <a:pt x="660912" y="3608411"/>
                </a:cubicBezTo>
                <a:cubicBezTo>
                  <a:pt x="671165" y="3612410"/>
                  <a:pt x="667742" y="3622125"/>
                  <a:pt x="655187" y="3622125"/>
                </a:cubicBezTo>
                <a:close/>
                <a:moveTo>
                  <a:pt x="923915" y="3622125"/>
                </a:moveTo>
                <a:cubicBezTo>
                  <a:pt x="919332" y="3622125"/>
                  <a:pt x="915340" y="3618123"/>
                  <a:pt x="915340" y="3613553"/>
                </a:cubicBezTo>
                <a:cubicBezTo>
                  <a:pt x="915340" y="3608984"/>
                  <a:pt x="919332" y="3604981"/>
                  <a:pt x="923915" y="3604981"/>
                </a:cubicBezTo>
                <a:cubicBezTo>
                  <a:pt x="928461" y="3604981"/>
                  <a:pt x="932473" y="3608984"/>
                  <a:pt x="932473" y="3613553"/>
                </a:cubicBezTo>
                <a:cubicBezTo>
                  <a:pt x="932473" y="3618123"/>
                  <a:pt x="928461" y="3622125"/>
                  <a:pt x="923915" y="3622125"/>
                </a:cubicBezTo>
                <a:close/>
                <a:moveTo>
                  <a:pt x="8220082" y="3622125"/>
                </a:moveTo>
                <a:cubicBezTo>
                  <a:pt x="8215536" y="3622125"/>
                  <a:pt x="8211524" y="3618123"/>
                  <a:pt x="8211524" y="3613553"/>
                </a:cubicBezTo>
                <a:cubicBezTo>
                  <a:pt x="8211524" y="3608984"/>
                  <a:pt x="8215536" y="3604981"/>
                  <a:pt x="8220082" y="3604981"/>
                </a:cubicBezTo>
                <a:cubicBezTo>
                  <a:pt x="8224665" y="3604981"/>
                  <a:pt x="8228657" y="3608984"/>
                  <a:pt x="8228657" y="3613553"/>
                </a:cubicBezTo>
                <a:cubicBezTo>
                  <a:pt x="8228657" y="3618123"/>
                  <a:pt x="8224665" y="3622125"/>
                  <a:pt x="8220082" y="3622125"/>
                </a:cubicBezTo>
                <a:close/>
                <a:moveTo>
                  <a:pt x="8488810" y="3622125"/>
                </a:moveTo>
                <a:cubicBezTo>
                  <a:pt x="8476255" y="3622125"/>
                  <a:pt x="8472832" y="3612410"/>
                  <a:pt x="8483085" y="3608411"/>
                </a:cubicBezTo>
                <a:cubicBezTo>
                  <a:pt x="8495676" y="3603269"/>
                  <a:pt x="8496817" y="3603839"/>
                  <a:pt x="8496817" y="3613553"/>
                </a:cubicBezTo>
                <a:cubicBezTo>
                  <a:pt x="8496817" y="3618123"/>
                  <a:pt x="8493389" y="3622125"/>
                  <a:pt x="8488810" y="3622125"/>
                </a:cubicBezTo>
                <a:close/>
                <a:moveTo>
                  <a:pt x="530291" y="3625552"/>
                </a:moveTo>
                <a:cubicBezTo>
                  <a:pt x="526648" y="3626981"/>
                  <a:pt x="521933" y="3626122"/>
                  <a:pt x="516504" y="3622695"/>
                </a:cubicBezTo>
                <a:cubicBezTo>
                  <a:pt x="506222" y="3615835"/>
                  <a:pt x="513645" y="3604978"/>
                  <a:pt x="527934" y="3604978"/>
                </a:cubicBezTo>
                <a:cubicBezTo>
                  <a:pt x="535936" y="3604978"/>
                  <a:pt x="538794" y="3608407"/>
                  <a:pt x="537652" y="3614694"/>
                </a:cubicBezTo>
                <a:cubicBezTo>
                  <a:pt x="536508" y="3620409"/>
                  <a:pt x="533936" y="3624123"/>
                  <a:pt x="530291" y="3625552"/>
                </a:cubicBezTo>
                <a:close/>
                <a:moveTo>
                  <a:pt x="8613706" y="3625552"/>
                </a:moveTo>
                <a:cubicBezTo>
                  <a:pt x="8610061" y="3624123"/>
                  <a:pt x="8607489" y="3620409"/>
                  <a:pt x="8606345" y="3614694"/>
                </a:cubicBezTo>
                <a:cubicBezTo>
                  <a:pt x="8605203" y="3608407"/>
                  <a:pt x="8608061" y="3604978"/>
                  <a:pt x="8616063" y="3604978"/>
                </a:cubicBezTo>
                <a:cubicBezTo>
                  <a:pt x="8630352" y="3604978"/>
                  <a:pt x="8637775" y="3615835"/>
                  <a:pt x="8627493" y="3622695"/>
                </a:cubicBezTo>
                <a:cubicBezTo>
                  <a:pt x="8622064" y="3626122"/>
                  <a:pt x="8617349" y="3626981"/>
                  <a:pt x="8613706" y="3625552"/>
                </a:cubicBezTo>
                <a:close/>
                <a:moveTo>
                  <a:pt x="265439" y="3626193"/>
                </a:moveTo>
                <a:cubicBezTo>
                  <a:pt x="260657" y="3628123"/>
                  <a:pt x="255234" y="3627838"/>
                  <a:pt x="251808" y="3624406"/>
                </a:cubicBezTo>
                <a:cubicBezTo>
                  <a:pt x="242673" y="3615264"/>
                  <a:pt x="248382" y="3604977"/>
                  <a:pt x="262656" y="3604977"/>
                </a:cubicBezTo>
                <a:cubicBezTo>
                  <a:pt x="273504" y="3604977"/>
                  <a:pt x="276929" y="3607834"/>
                  <a:pt x="275216" y="3614692"/>
                </a:cubicBezTo>
                <a:cubicBezTo>
                  <a:pt x="274359" y="3620122"/>
                  <a:pt x="270221" y="3624264"/>
                  <a:pt x="265439" y="3626193"/>
                </a:cubicBezTo>
                <a:close/>
                <a:moveTo>
                  <a:pt x="8878558" y="3626193"/>
                </a:moveTo>
                <a:cubicBezTo>
                  <a:pt x="8873776" y="3624264"/>
                  <a:pt x="8869638" y="3620122"/>
                  <a:pt x="8868781" y="3614692"/>
                </a:cubicBezTo>
                <a:cubicBezTo>
                  <a:pt x="8867068" y="3607834"/>
                  <a:pt x="8870493" y="3604977"/>
                  <a:pt x="8881341" y="3604977"/>
                </a:cubicBezTo>
                <a:cubicBezTo>
                  <a:pt x="8895615" y="3604977"/>
                  <a:pt x="8901324" y="3615264"/>
                  <a:pt x="8892189" y="3624406"/>
                </a:cubicBezTo>
                <a:cubicBezTo>
                  <a:pt x="8888763" y="3627838"/>
                  <a:pt x="8883340" y="3628123"/>
                  <a:pt x="8878558" y="3626193"/>
                </a:cubicBezTo>
                <a:close/>
                <a:moveTo>
                  <a:pt x="2379687" y="3627482"/>
                </a:moveTo>
                <a:cubicBezTo>
                  <a:pt x="2375543" y="3627985"/>
                  <a:pt x="2370828" y="3625554"/>
                  <a:pt x="2368542" y="3619836"/>
                </a:cubicBezTo>
                <a:cubicBezTo>
                  <a:pt x="2365113" y="3610693"/>
                  <a:pt x="2377686" y="3596979"/>
                  <a:pt x="2383401" y="3603267"/>
                </a:cubicBezTo>
                <a:cubicBezTo>
                  <a:pt x="2385687" y="3604978"/>
                  <a:pt x="2387402" y="3611839"/>
                  <a:pt x="2387402" y="3617553"/>
                </a:cubicBezTo>
                <a:cubicBezTo>
                  <a:pt x="2387402" y="3623553"/>
                  <a:pt x="2383830" y="3626981"/>
                  <a:pt x="2379687" y="3627482"/>
                </a:cubicBezTo>
                <a:close/>
                <a:moveTo>
                  <a:pt x="6764310" y="3627482"/>
                </a:moveTo>
                <a:cubicBezTo>
                  <a:pt x="6760167" y="3626981"/>
                  <a:pt x="6756595" y="3623553"/>
                  <a:pt x="6756595" y="3617553"/>
                </a:cubicBezTo>
                <a:cubicBezTo>
                  <a:pt x="6756595" y="3611839"/>
                  <a:pt x="6758310" y="3604978"/>
                  <a:pt x="6760596" y="3603267"/>
                </a:cubicBezTo>
                <a:cubicBezTo>
                  <a:pt x="6766311" y="3596979"/>
                  <a:pt x="6778884" y="3610693"/>
                  <a:pt x="6775455" y="3619836"/>
                </a:cubicBezTo>
                <a:cubicBezTo>
                  <a:pt x="6773169" y="3625554"/>
                  <a:pt x="6768454" y="3627985"/>
                  <a:pt x="6764310" y="3627482"/>
                </a:cubicBezTo>
                <a:close/>
                <a:moveTo>
                  <a:pt x="1179411" y="3629555"/>
                </a:moveTo>
                <a:cubicBezTo>
                  <a:pt x="1170839" y="3626122"/>
                  <a:pt x="1169696" y="3607264"/>
                  <a:pt x="1177697" y="3602120"/>
                </a:cubicBezTo>
                <a:cubicBezTo>
                  <a:pt x="1186269" y="3596404"/>
                  <a:pt x="1206272" y="3604978"/>
                  <a:pt x="1206272" y="3613552"/>
                </a:cubicBezTo>
                <a:cubicBezTo>
                  <a:pt x="1206272" y="3623267"/>
                  <a:pt x="1189127" y="3632982"/>
                  <a:pt x="1179411" y="3629555"/>
                </a:cubicBezTo>
                <a:close/>
                <a:moveTo>
                  <a:pt x="7964586" y="3629555"/>
                </a:moveTo>
                <a:cubicBezTo>
                  <a:pt x="7954870" y="3632982"/>
                  <a:pt x="7937725" y="3623267"/>
                  <a:pt x="7937725" y="3613552"/>
                </a:cubicBezTo>
                <a:cubicBezTo>
                  <a:pt x="7937725" y="3604978"/>
                  <a:pt x="7957728" y="3596404"/>
                  <a:pt x="7966300" y="3602120"/>
                </a:cubicBezTo>
                <a:cubicBezTo>
                  <a:pt x="7974301" y="3607264"/>
                  <a:pt x="7973158" y="3626122"/>
                  <a:pt x="7964586" y="3629555"/>
                </a:cubicBezTo>
                <a:close/>
                <a:moveTo>
                  <a:pt x="3970807" y="3633123"/>
                </a:moveTo>
                <a:cubicBezTo>
                  <a:pt x="3966235" y="3633123"/>
                  <a:pt x="3961091" y="3630410"/>
                  <a:pt x="3956519" y="3624978"/>
                </a:cubicBezTo>
                <a:cubicBezTo>
                  <a:pt x="3947375" y="3614120"/>
                  <a:pt x="3953090" y="3599262"/>
                  <a:pt x="3967377" y="3599262"/>
                </a:cubicBezTo>
                <a:cubicBezTo>
                  <a:pt x="3979379" y="3599262"/>
                  <a:pt x="3986237" y="3611837"/>
                  <a:pt x="3981665" y="3624978"/>
                </a:cubicBezTo>
                <a:cubicBezTo>
                  <a:pt x="3979379" y="3630410"/>
                  <a:pt x="3975379" y="3633123"/>
                  <a:pt x="3970807" y="3633123"/>
                </a:cubicBezTo>
                <a:close/>
                <a:moveTo>
                  <a:pt x="5173190" y="3633123"/>
                </a:moveTo>
                <a:cubicBezTo>
                  <a:pt x="5168618" y="3633123"/>
                  <a:pt x="5164618" y="3630410"/>
                  <a:pt x="5162332" y="3624978"/>
                </a:cubicBezTo>
                <a:cubicBezTo>
                  <a:pt x="5157760" y="3611837"/>
                  <a:pt x="5164618" y="3599262"/>
                  <a:pt x="5176620" y="3599262"/>
                </a:cubicBezTo>
                <a:cubicBezTo>
                  <a:pt x="5190907" y="3599262"/>
                  <a:pt x="5196622" y="3614120"/>
                  <a:pt x="5187478" y="3624978"/>
                </a:cubicBezTo>
                <a:cubicBezTo>
                  <a:pt x="5182906" y="3630410"/>
                  <a:pt x="5177762" y="3633123"/>
                  <a:pt x="5173190" y="3633123"/>
                </a:cubicBezTo>
                <a:close/>
                <a:moveTo>
                  <a:pt x="2245161" y="3633129"/>
                </a:moveTo>
                <a:cubicBezTo>
                  <a:pt x="2239160" y="3632984"/>
                  <a:pt x="2233588" y="3629270"/>
                  <a:pt x="2231588" y="3622127"/>
                </a:cubicBezTo>
                <a:cubicBezTo>
                  <a:pt x="2229873" y="3616413"/>
                  <a:pt x="2232159" y="3606696"/>
                  <a:pt x="2236160" y="3600983"/>
                </a:cubicBezTo>
                <a:cubicBezTo>
                  <a:pt x="2243589" y="3591267"/>
                  <a:pt x="2244161" y="3591267"/>
                  <a:pt x="2255591" y="3601553"/>
                </a:cubicBezTo>
                <a:cubicBezTo>
                  <a:pt x="2264735" y="3609555"/>
                  <a:pt x="2265878" y="3614697"/>
                  <a:pt x="2261306" y="3622697"/>
                </a:cubicBezTo>
                <a:cubicBezTo>
                  <a:pt x="2257591" y="3629841"/>
                  <a:pt x="2251162" y="3633270"/>
                  <a:pt x="2245161" y="3633129"/>
                </a:cubicBezTo>
                <a:close/>
                <a:moveTo>
                  <a:pt x="6898836" y="3633129"/>
                </a:moveTo>
                <a:cubicBezTo>
                  <a:pt x="6892835" y="3633270"/>
                  <a:pt x="6886406" y="3629841"/>
                  <a:pt x="6882691" y="3622697"/>
                </a:cubicBezTo>
                <a:cubicBezTo>
                  <a:pt x="6878119" y="3614697"/>
                  <a:pt x="6879262" y="3609555"/>
                  <a:pt x="6888406" y="3601553"/>
                </a:cubicBezTo>
                <a:cubicBezTo>
                  <a:pt x="6899836" y="3591267"/>
                  <a:pt x="6900408" y="3591267"/>
                  <a:pt x="6907837" y="3600983"/>
                </a:cubicBezTo>
                <a:cubicBezTo>
                  <a:pt x="6911838" y="3606696"/>
                  <a:pt x="6914124" y="3616413"/>
                  <a:pt x="6912409" y="3622127"/>
                </a:cubicBezTo>
                <a:cubicBezTo>
                  <a:pt x="6910409" y="3629270"/>
                  <a:pt x="6904837" y="3632984"/>
                  <a:pt x="6898836" y="3633129"/>
                </a:cubicBezTo>
                <a:close/>
                <a:moveTo>
                  <a:pt x="1060464" y="3636765"/>
                </a:moveTo>
                <a:cubicBezTo>
                  <a:pt x="1056681" y="3638265"/>
                  <a:pt x="1051973" y="3636978"/>
                  <a:pt x="1045405" y="3632980"/>
                </a:cubicBezTo>
                <a:cubicBezTo>
                  <a:pt x="1031123" y="3624978"/>
                  <a:pt x="1032841" y="3606691"/>
                  <a:pt x="1047690" y="3598690"/>
                </a:cubicBezTo>
                <a:cubicBezTo>
                  <a:pt x="1057966" y="3593545"/>
                  <a:pt x="1061392" y="3594118"/>
                  <a:pt x="1067099" y="3602117"/>
                </a:cubicBezTo>
                <a:cubicBezTo>
                  <a:pt x="1071667" y="3607832"/>
                  <a:pt x="1072809" y="3616404"/>
                  <a:pt x="1069954" y="3623832"/>
                </a:cubicBezTo>
                <a:cubicBezTo>
                  <a:pt x="1067101" y="3630980"/>
                  <a:pt x="1064248" y="3635266"/>
                  <a:pt x="1060464" y="3636765"/>
                </a:cubicBezTo>
                <a:close/>
                <a:moveTo>
                  <a:pt x="8083533" y="3636765"/>
                </a:moveTo>
                <a:cubicBezTo>
                  <a:pt x="8079749" y="3635266"/>
                  <a:pt x="8076896" y="3630980"/>
                  <a:pt x="8074043" y="3623832"/>
                </a:cubicBezTo>
                <a:cubicBezTo>
                  <a:pt x="8071188" y="3616404"/>
                  <a:pt x="8072330" y="3607832"/>
                  <a:pt x="8076898" y="3602117"/>
                </a:cubicBezTo>
                <a:cubicBezTo>
                  <a:pt x="8082605" y="3594118"/>
                  <a:pt x="8086031" y="3593545"/>
                  <a:pt x="8096307" y="3598690"/>
                </a:cubicBezTo>
                <a:cubicBezTo>
                  <a:pt x="8111156" y="3606691"/>
                  <a:pt x="8112874" y="3624978"/>
                  <a:pt x="8098592" y="3632980"/>
                </a:cubicBezTo>
                <a:cubicBezTo>
                  <a:pt x="8092024" y="3636978"/>
                  <a:pt x="8087316" y="3638265"/>
                  <a:pt x="8083533" y="3636765"/>
                </a:cubicBezTo>
                <a:close/>
                <a:moveTo>
                  <a:pt x="1446493" y="3638107"/>
                </a:moveTo>
                <a:cubicBezTo>
                  <a:pt x="1442100" y="3637092"/>
                  <a:pt x="1437885" y="3634697"/>
                  <a:pt x="1434456" y="3630698"/>
                </a:cubicBezTo>
                <a:cubicBezTo>
                  <a:pt x="1425884" y="3619836"/>
                  <a:pt x="1431027" y="3595836"/>
                  <a:pt x="1443600" y="3591264"/>
                </a:cubicBezTo>
                <a:cubicBezTo>
                  <a:pt x="1455030" y="3586695"/>
                  <a:pt x="1474461" y="3602694"/>
                  <a:pt x="1474461" y="3616407"/>
                </a:cubicBezTo>
                <a:cubicBezTo>
                  <a:pt x="1474461" y="3631841"/>
                  <a:pt x="1459674" y="3641160"/>
                  <a:pt x="1446493" y="3638107"/>
                </a:cubicBezTo>
                <a:close/>
                <a:moveTo>
                  <a:pt x="7697504" y="3638107"/>
                </a:moveTo>
                <a:cubicBezTo>
                  <a:pt x="7684323" y="3641160"/>
                  <a:pt x="7669536" y="3631841"/>
                  <a:pt x="7669536" y="3616407"/>
                </a:cubicBezTo>
                <a:cubicBezTo>
                  <a:pt x="7669536" y="3602694"/>
                  <a:pt x="7688967" y="3586695"/>
                  <a:pt x="7700397" y="3591264"/>
                </a:cubicBezTo>
                <a:cubicBezTo>
                  <a:pt x="7712970" y="3595836"/>
                  <a:pt x="7718113" y="3619836"/>
                  <a:pt x="7709541" y="3630698"/>
                </a:cubicBezTo>
                <a:cubicBezTo>
                  <a:pt x="7706112" y="3634697"/>
                  <a:pt x="7701897" y="3637092"/>
                  <a:pt x="7697504" y="3638107"/>
                </a:cubicBezTo>
                <a:close/>
                <a:moveTo>
                  <a:pt x="4351658" y="3638271"/>
                </a:moveTo>
                <a:cubicBezTo>
                  <a:pt x="4347228" y="3637843"/>
                  <a:pt x="4343942" y="3636984"/>
                  <a:pt x="4342799" y="3635842"/>
                </a:cubicBezTo>
                <a:cubicBezTo>
                  <a:pt x="4336513" y="3628985"/>
                  <a:pt x="4338227" y="3602126"/>
                  <a:pt x="4345657" y="3594698"/>
                </a:cubicBezTo>
                <a:cubicBezTo>
                  <a:pt x="4354801" y="3585552"/>
                  <a:pt x="4375946" y="3586127"/>
                  <a:pt x="4383947" y="3595839"/>
                </a:cubicBezTo>
                <a:cubicBezTo>
                  <a:pt x="4387948" y="3600415"/>
                  <a:pt x="4390234" y="3611270"/>
                  <a:pt x="4389091" y="3620413"/>
                </a:cubicBezTo>
                <a:cubicBezTo>
                  <a:pt x="4387376" y="3634128"/>
                  <a:pt x="4384519" y="3636414"/>
                  <a:pt x="4367374" y="3638128"/>
                </a:cubicBezTo>
                <a:cubicBezTo>
                  <a:pt x="4361659" y="3638701"/>
                  <a:pt x="4356087" y="3638701"/>
                  <a:pt x="4351658" y="3638271"/>
                </a:cubicBezTo>
                <a:close/>
                <a:moveTo>
                  <a:pt x="4792339" y="3638271"/>
                </a:moveTo>
                <a:cubicBezTo>
                  <a:pt x="4787910" y="3638701"/>
                  <a:pt x="4782338" y="3638701"/>
                  <a:pt x="4776623" y="3638128"/>
                </a:cubicBezTo>
                <a:cubicBezTo>
                  <a:pt x="4759478" y="3636414"/>
                  <a:pt x="4756621" y="3634128"/>
                  <a:pt x="4754906" y="3620413"/>
                </a:cubicBezTo>
                <a:cubicBezTo>
                  <a:pt x="4753763" y="3611270"/>
                  <a:pt x="4756049" y="3600415"/>
                  <a:pt x="4760050" y="3595839"/>
                </a:cubicBezTo>
                <a:cubicBezTo>
                  <a:pt x="4768051" y="3586127"/>
                  <a:pt x="4789196" y="3585552"/>
                  <a:pt x="4798340" y="3594698"/>
                </a:cubicBezTo>
                <a:cubicBezTo>
                  <a:pt x="4805770" y="3602126"/>
                  <a:pt x="4807484" y="3628985"/>
                  <a:pt x="4801198" y="3635842"/>
                </a:cubicBezTo>
                <a:cubicBezTo>
                  <a:pt x="4800055" y="3636984"/>
                  <a:pt x="4796769" y="3637843"/>
                  <a:pt x="4792339" y="3638271"/>
                </a:cubicBezTo>
                <a:close/>
                <a:moveTo>
                  <a:pt x="3698477" y="3638407"/>
                </a:moveTo>
                <a:cubicBezTo>
                  <a:pt x="3694477" y="3637979"/>
                  <a:pt x="3691191" y="3633552"/>
                  <a:pt x="3687190" y="3624978"/>
                </a:cubicBezTo>
                <a:cubicBezTo>
                  <a:pt x="3682046" y="3612978"/>
                  <a:pt x="3682046" y="3608404"/>
                  <a:pt x="3689476" y="3600978"/>
                </a:cubicBezTo>
                <a:cubicBezTo>
                  <a:pt x="3708335" y="3582117"/>
                  <a:pt x="3731767" y="3608404"/>
                  <a:pt x="3714050" y="3627838"/>
                </a:cubicBezTo>
                <a:cubicBezTo>
                  <a:pt x="3707192" y="3635266"/>
                  <a:pt x="3702478" y="3638838"/>
                  <a:pt x="3698477" y="3638407"/>
                </a:cubicBezTo>
                <a:close/>
                <a:moveTo>
                  <a:pt x="5445520" y="3638407"/>
                </a:moveTo>
                <a:cubicBezTo>
                  <a:pt x="5441519" y="3638838"/>
                  <a:pt x="5436805" y="3635266"/>
                  <a:pt x="5429947" y="3627838"/>
                </a:cubicBezTo>
                <a:cubicBezTo>
                  <a:pt x="5412230" y="3608404"/>
                  <a:pt x="5435662" y="3582117"/>
                  <a:pt x="5454521" y="3600978"/>
                </a:cubicBezTo>
                <a:cubicBezTo>
                  <a:pt x="5461951" y="3608404"/>
                  <a:pt x="5461951" y="3612978"/>
                  <a:pt x="5456807" y="3624978"/>
                </a:cubicBezTo>
                <a:cubicBezTo>
                  <a:pt x="5452806" y="3633552"/>
                  <a:pt x="5449520" y="3637979"/>
                  <a:pt x="5445520" y="3638407"/>
                </a:cubicBezTo>
                <a:close/>
                <a:moveTo>
                  <a:pt x="789197" y="3638477"/>
                </a:moveTo>
                <a:cubicBezTo>
                  <a:pt x="785276" y="3638265"/>
                  <a:pt x="781554" y="3634407"/>
                  <a:pt x="776125" y="3626692"/>
                </a:cubicBezTo>
                <a:cubicBezTo>
                  <a:pt x="767551" y="3614692"/>
                  <a:pt x="768124" y="3612975"/>
                  <a:pt x="777268" y="3603262"/>
                </a:cubicBezTo>
                <a:cubicBezTo>
                  <a:pt x="796698" y="3583833"/>
                  <a:pt x="821838" y="3608404"/>
                  <a:pt x="803556" y="3628406"/>
                </a:cubicBezTo>
                <a:cubicBezTo>
                  <a:pt x="797268" y="3635266"/>
                  <a:pt x="793126" y="3638693"/>
                  <a:pt x="789197" y="3638477"/>
                </a:cubicBezTo>
                <a:close/>
                <a:moveTo>
                  <a:pt x="8354800" y="3638477"/>
                </a:moveTo>
                <a:cubicBezTo>
                  <a:pt x="8350871" y="3638693"/>
                  <a:pt x="8346729" y="3635266"/>
                  <a:pt x="8340441" y="3628406"/>
                </a:cubicBezTo>
                <a:cubicBezTo>
                  <a:pt x="8322159" y="3608404"/>
                  <a:pt x="8347299" y="3583833"/>
                  <a:pt x="8366729" y="3603262"/>
                </a:cubicBezTo>
                <a:cubicBezTo>
                  <a:pt x="8375873" y="3612975"/>
                  <a:pt x="8376446" y="3614692"/>
                  <a:pt x="8367872" y="3626692"/>
                </a:cubicBezTo>
                <a:cubicBezTo>
                  <a:pt x="8362443" y="3634407"/>
                  <a:pt x="8358721" y="3638265"/>
                  <a:pt x="8354800" y="3638477"/>
                </a:cubicBezTo>
                <a:close/>
                <a:moveTo>
                  <a:pt x="3042582" y="3638551"/>
                </a:moveTo>
                <a:cubicBezTo>
                  <a:pt x="3037438" y="3639551"/>
                  <a:pt x="3031866" y="3636978"/>
                  <a:pt x="3026436" y="3630694"/>
                </a:cubicBezTo>
                <a:cubicBezTo>
                  <a:pt x="3010434" y="3611264"/>
                  <a:pt x="3035580" y="3582688"/>
                  <a:pt x="3053297" y="3600406"/>
                </a:cubicBezTo>
                <a:cubicBezTo>
                  <a:pt x="3061298" y="3608404"/>
                  <a:pt x="3061869" y="3612978"/>
                  <a:pt x="3056154" y="3624978"/>
                </a:cubicBezTo>
                <a:cubicBezTo>
                  <a:pt x="3052440" y="3632980"/>
                  <a:pt x="3047725" y="3637551"/>
                  <a:pt x="3042582" y="3638551"/>
                </a:cubicBezTo>
                <a:close/>
                <a:moveTo>
                  <a:pt x="6101415" y="3638551"/>
                </a:moveTo>
                <a:cubicBezTo>
                  <a:pt x="6096272" y="3637551"/>
                  <a:pt x="6091557" y="3632980"/>
                  <a:pt x="6087843" y="3624978"/>
                </a:cubicBezTo>
                <a:cubicBezTo>
                  <a:pt x="6082128" y="3612978"/>
                  <a:pt x="6082699" y="3608404"/>
                  <a:pt x="6090700" y="3600406"/>
                </a:cubicBezTo>
                <a:cubicBezTo>
                  <a:pt x="6108417" y="3582688"/>
                  <a:pt x="6133563" y="3611264"/>
                  <a:pt x="6117561" y="3630694"/>
                </a:cubicBezTo>
                <a:cubicBezTo>
                  <a:pt x="6112131" y="3636978"/>
                  <a:pt x="6106559" y="3639551"/>
                  <a:pt x="6101415" y="3638551"/>
                </a:cubicBezTo>
                <a:close/>
                <a:moveTo>
                  <a:pt x="2645730" y="3638764"/>
                </a:moveTo>
                <a:cubicBezTo>
                  <a:pt x="2642729" y="3639264"/>
                  <a:pt x="2639586" y="3637834"/>
                  <a:pt x="2635014" y="3634693"/>
                </a:cubicBezTo>
                <a:cubicBezTo>
                  <a:pt x="2616726" y="3622120"/>
                  <a:pt x="2626441" y="3590118"/>
                  <a:pt x="2647587" y="3594691"/>
                </a:cubicBezTo>
                <a:cubicBezTo>
                  <a:pt x="2660160" y="3596976"/>
                  <a:pt x="2665303" y="3619264"/>
                  <a:pt x="2655588" y="3631264"/>
                </a:cubicBezTo>
                <a:cubicBezTo>
                  <a:pt x="2651588" y="3635838"/>
                  <a:pt x="2648730" y="3638265"/>
                  <a:pt x="2645730" y="3638764"/>
                </a:cubicBezTo>
                <a:close/>
                <a:moveTo>
                  <a:pt x="6498267" y="3638764"/>
                </a:moveTo>
                <a:cubicBezTo>
                  <a:pt x="6495267" y="3638265"/>
                  <a:pt x="6492409" y="3635838"/>
                  <a:pt x="6488409" y="3631264"/>
                </a:cubicBezTo>
                <a:cubicBezTo>
                  <a:pt x="6478694" y="3619264"/>
                  <a:pt x="6483837" y="3596976"/>
                  <a:pt x="6496410" y="3594691"/>
                </a:cubicBezTo>
                <a:cubicBezTo>
                  <a:pt x="6517556" y="3590118"/>
                  <a:pt x="6527271" y="3622120"/>
                  <a:pt x="6508983" y="3634693"/>
                </a:cubicBezTo>
                <a:cubicBezTo>
                  <a:pt x="6504411" y="3637834"/>
                  <a:pt x="6501268" y="3639264"/>
                  <a:pt x="6498267" y="3638764"/>
                </a:cubicBezTo>
                <a:close/>
                <a:moveTo>
                  <a:pt x="1318796" y="3638914"/>
                </a:moveTo>
                <a:cubicBezTo>
                  <a:pt x="1312510" y="3638128"/>
                  <a:pt x="1306080" y="3634412"/>
                  <a:pt x="1300365" y="3627843"/>
                </a:cubicBezTo>
                <a:cubicBezTo>
                  <a:pt x="1290650" y="3617555"/>
                  <a:pt x="1290650" y="3615840"/>
                  <a:pt x="1299794" y="3602124"/>
                </a:cubicBezTo>
                <a:cubicBezTo>
                  <a:pt x="1311224" y="3584979"/>
                  <a:pt x="1320939" y="3583838"/>
                  <a:pt x="1333512" y="3598125"/>
                </a:cubicBezTo>
                <a:cubicBezTo>
                  <a:pt x="1344942" y="3610697"/>
                  <a:pt x="1346085" y="3622697"/>
                  <a:pt x="1336370" y="3632413"/>
                </a:cubicBezTo>
                <a:cubicBezTo>
                  <a:pt x="1331227" y="3637557"/>
                  <a:pt x="1325083" y="3639699"/>
                  <a:pt x="1318796" y="3638914"/>
                </a:cubicBezTo>
                <a:close/>
                <a:moveTo>
                  <a:pt x="7825201" y="3638914"/>
                </a:moveTo>
                <a:cubicBezTo>
                  <a:pt x="7818914" y="3639699"/>
                  <a:pt x="7812770" y="3637557"/>
                  <a:pt x="7807627" y="3632413"/>
                </a:cubicBezTo>
                <a:cubicBezTo>
                  <a:pt x="7797912" y="3622697"/>
                  <a:pt x="7799055" y="3610697"/>
                  <a:pt x="7810485" y="3598125"/>
                </a:cubicBezTo>
                <a:cubicBezTo>
                  <a:pt x="7823058" y="3583838"/>
                  <a:pt x="7832773" y="3584979"/>
                  <a:pt x="7844203" y="3602124"/>
                </a:cubicBezTo>
                <a:cubicBezTo>
                  <a:pt x="7853347" y="3615840"/>
                  <a:pt x="7853347" y="3617555"/>
                  <a:pt x="7843632" y="3627843"/>
                </a:cubicBezTo>
                <a:cubicBezTo>
                  <a:pt x="7837917" y="3634412"/>
                  <a:pt x="7831487" y="3638128"/>
                  <a:pt x="7825201" y="3638914"/>
                </a:cubicBezTo>
                <a:close/>
                <a:moveTo>
                  <a:pt x="4099187" y="3639264"/>
                </a:moveTo>
                <a:cubicBezTo>
                  <a:pt x="4092329" y="3639264"/>
                  <a:pt x="4084899" y="3633552"/>
                  <a:pt x="4080899" y="3624978"/>
                </a:cubicBezTo>
                <a:cubicBezTo>
                  <a:pt x="4076327" y="3614120"/>
                  <a:pt x="4076327" y="3608978"/>
                  <a:pt x="4082042" y="3602117"/>
                </a:cubicBezTo>
                <a:cubicBezTo>
                  <a:pt x="4099187" y="3581547"/>
                  <a:pt x="4128905" y="3600406"/>
                  <a:pt x="4117475" y="3624978"/>
                </a:cubicBezTo>
                <a:cubicBezTo>
                  <a:pt x="4113474" y="3633552"/>
                  <a:pt x="4106045" y="3639264"/>
                  <a:pt x="4099187" y="3639264"/>
                </a:cubicBezTo>
                <a:close/>
                <a:moveTo>
                  <a:pt x="5044810" y="3639264"/>
                </a:moveTo>
                <a:cubicBezTo>
                  <a:pt x="5037952" y="3639264"/>
                  <a:pt x="5030523" y="3633552"/>
                  <a:pt x="5026522" y="3624978"/>
                </a:cubicBezTo>
                <a:cubicBezTo>
                  <a:pt x="5015092" y="3600406"/>
                  <a:pt x="5044810" y="3581547"/>
                  <a:pt x="5061955" y="3602117"/>
                </a:cubicBezTo>
                <a:cubicBezTo>
                  <a:pt x="5067670" y="3608978"/>
                  <a:pt x="5067670" y="3614120"/>
                  <a:pt x="5063098" y="3624978"/>
                </a:cubicBezTo>
                <a:cubicBezTo>
                  <a:pt x="5059098" y="3633552"/>
                  <a:pt x="5051668" y="3639264"/>
                  <a:pt x="5044810" y="3639264"/>
                </a:cubicBezTo>
                <a:close/>
                <a:moveTo>
                  <a:pt x="4230495" y="3639484"/>
                </a:moveTo>
                <a:cubicBezTo>
                  <a:pt x="4221137" y="3639556"/>
                  <a:pt x="4211850" y="3635556"/>
                  <a:pt x="4207564" y="3627269"/>
                </a:cubicBezTo>
                <a:cubicBezTo>
                  <a:pt x="4198420" y="3611270"/>
                  <a:pt x="4213850" y="3587836"/>
                  <a:pt x="4233281" y="3587836"/>
                </a:cubicBezTo>
                <a:cubicBezTo>
                  <a:pt x="4252141" y="3587836"/>
                  <a:pt x="4262999" y="3609552"/>
                  <a:pt x="4253855" y="3627269"/>
                </a:cubicBezTo>
                <a:cubicBezTo>
                  <a:pt x="4249283" y="3635270"/>
                  <a:pt x="4239853" y="3639413"/>
                  <a:pt x="4230495" y="3639484"/>
                </a:cubicBezTo>
                <a:close/>
                <a:moveTo>
                  <a:pt x="4913502" y="3639484"/>
                </a:moveTo>
                <a:cubicBezTo>
                  <a:pt x="4904144" y="3639413"/>
                  <a:pt x="4894714" y="3635270"/>
                  <a:pt x="4890142" y="3627269"/>
                </a:cubicBezTo>
                <a:cubicBezTo>
                  <a:pt x="4880998" y="3609552"/>
                  <a:pt x="4891856" y="3587836"/>
                  <a:pt x="4910716" y="3587836"/>
                </a:cubicBezTo>
                <a:cubicBezTo>
                  <a:pt x="4930147" y="3587836"/>
                  <a:pt x="4945577" y="3611270"/>
                  <a:pt x="4936433" y="3627269"/>
                </a:cubicBezTo>
                <a:cubicBezTo>
                  <a:pt x="4932147" y="3635556"/>
                  <a:pt x="4922860" y="3639556"/>
                  <a:pt x="4913502" y="3639484"/>
                </a:cubicBezTo>
                <a:close/>
                <a:moveTo>
                  <a:pt x="3303839" y="3646196"/>
                </a:moveTo>
                <a:cubicBezTo>
                  <a:pt x="3299339" y="3646553"/>
                  <a:pt x="3295195" y="3645552"/>
                  <a:pt x="3290623" y="3643268"/>
                </a:cubicBezTo>
                <a:cubicBezTo>
                  <a:pt x="3280335" y="3638696"/>
                  <a:pt x="3277478" y="3632982"/>
                  <a:pt x="3277478" y="3615266"/>
                </a:cubicBezTo>
                <a:cubicBezTo>
                  <a:pt x="3277478" y="3588405"/>
                  <a:pt x="3293480" y="3577547"/>
                  <a:pt x="3319198" y="3587265"/>
                </a:cubicBezTo>
                <a:cubicBezTo>
                  <a:pt x="3331771" y="3592409"/>
                  <a:pt x="3334628" y="3596979"/>
                  <a:pt x="3334628" y="3612979"/>
                </a:cubicBezTo>
                <a:cubicBezTo>
                  <a:pt x="3334628" y="3629555"/>
                  <a:pt x="3331771" y="3634697"/>
                  <a:pt x="3319198" y="3640982"/>
                </a:cubicBezTo>
                <a:cubicBezTo>
                  <a:pt x="3313197" y="3644126"/>
                  <a:pt x="3308340" y="3645840"/>
                  <a:pt x="3303839" y="3646196"/>
                </a:cubicBezTo>
                <a:close/>
                <a:moveTo>
                  <a:pt x="5840158" y="3646196"/>
                </a:moveTo>
                <a:cubicBezTo>
                  <a:pt x="5835657" y="3645840"/>
                  <a:pt x="5830800" y="3644126"/>
                  <a:pt x="5824799" y="3640982"/>
                </a:cubicBezTo>
                <a:cubicBezTo>
                  <a:pt x="5812226" y="3634697"/>
                  <a:pt x="5809369" y="3629555"/>
                  <a:pt x="5809369" y="3612979"/>
                </a:cubicBezTo>
                <a:cubicBezTo>
                  <a:pt x="5809369" y="3596979"/>
                  <a:pt x="5812226" y="3592409"/>
                  <a:pt x="5824799" y="3587265"/>
                </a:cubicBezTo>
                <a:cubicBezTo>
                  <a:pt x="5850517" y="3577547"/>
                  <a:pt x="5866519" y="3588405"/>
                  <a:pt x="5866519" y="3615266"/>
                </a:cubicBezTo>
                <a:cubicBezTo>
                  <a:pt x="5866519" y="3632982"/>
                  <a:pt x="5863662" y="3638696"/>
                  <a:pt x="5853374" y="3643268"/>
                </a:cubicBezTo>
                <a:cubicBezTo>
                  <a:pt x="5848802" y="3645552"/>
                  <a:pt x="5844658" y="3646553"/>
                  <a:pt x="5840158" y="3646196"/>
                </a:cubicBezTo>
                <a:close/>
                <a:moveTo>
                  <a:pt x="127315" y="3649622"/>
                </a:moveTo>
                <a:cubicBezTo>
                  <a:pt x="121951" y="3649404"/>
                  <a:pt x="116516" y="3645263"/>
                  <a:pt x="106790" y="3636975"/>
                </a:cubicBezTo>
                <a:cubicBezTo>
                  <a:pt x="93059" y="3624976"/>
                  <a:pt x="91916" y="3621548"/>
                  <a:pt x="96492" y="3607261"/>
                </a:cubicBezTo>
                <a:cubicBezTo>
                  <a:pt x="104502" y="3585542"/>
                  <a:pt x="128529" y="3579256"/>
                  <a:pt x="147980" y="3594688"/>
                </a:cubicBezTo>
                <a:cubicBezTo>
                  <a:pt x="166287" y="3608975"/>
                  <a:pt x="166287" y="3623832"/>
                  <a:pt x="147409" y="3638690"/>
                </a:cubicBezTo>
                <a:cubicBezTo>
                  <a:pt x="137969" y="3646120"/>
                  <a:pt x="132676" y="3649834"/>
                  <a:pt x="127315" y="3649622"/>
                </a:cubicBezTo>
                <a:close/>
                <a:moveTo>
                  <a:pt x="9016682" y="3649622"/>
                </a:moveTo>
                <a:cubicBezTo>
                  <a:pt x="9011321" y="3649834"/>
                  <a:pt x="9006028" y="3646120"/>
                  <a:pt x="8996588" y="3638690"/>
                </a:cubicBezTo>
                <a:cubicBezTo>
                  <a:pt x="8977710" y="3623832"/>
                  <a:pt x="8977710" y="3608975"/>
                  <a:pt x="8996017" y="3594688"/>
                </a:cubicBezTo>
                <a:cubicBezTo>
                  <a:pt x="9015468" y="3579256"/>
                  <a:pt x="9039495" y="3585542"/>
                  <a:pt x="9047505" y="3607261"/>
                </a:cubicBezTo>
                <a:cubicBezTo>
                  <a:pt x="9052081" y="3621548"/>
                  <a:pt x="9050938" y="3624976"/>
                  <a:pt x="9037207" y="3636975"/>
                </a:cubicBezTo>
                <a:cubicBezTo>
                  <a:pt x="9027481" y="3645263"/>
                  <a:pt x="9022046" y="3649404"/>
                  <a:pt x="9016682" y="3649622"/>
                </a:cubicBezTo>
                <a:close/>
                <a:moveTo>
                  <a:pt x="2113498" y="3650693"/>
                </a:moveTo>
                <a:cubicBezTo>
                  <a:pt x="2108926" y="3650693"/>
                  <a:pt x="2098639" y="3645547"/>
                  <a:pt x="2091781" y="3640407"/>
                </a:cubicBezTo>
                <a:cubicBezTo>
                  <a:pt x="2073493" y="3626120"/>
                  <a:pt x="2076351" y="3599832"/>
                  <a:pt x="2098068" y="3587830"/>
                </a:cubicBezTo>
                <a:cubicBezTo>
                  <a:pt x="2111784" y="3580401"/>
                  <a:pt x="2115213" y="3580401"/>
                  <a:pt x="2129500" y="3587830"/>
                </a:cubicBezTo>
                <a:cubicBezTo>
                  <a:pt x="2150646" y="3599832"/>
                  <a:pt x="2153503" y="3626120"/>
                  <a:pt x="2135215" y="3640407"/>
                </a:cubicBezTo>
                <a:cubicBezTo>
                  <a:pt x="2128357" y="3645547"/>
                  <a:pt x="2118070" y="3650693"/>
                  <a:pt x="2113498" y="3650693"/>
                </a:cubicBezTo>
                <a:close/>
                <a:moveTo>
                  <a:pt x="7030499" y="3650693"/>
                </a:moveTo>
                <a:cubicBezTo>
                  <a:pt x="7025927" y="3650693"/>
                  <a:pt x="7015640" y="3645547"/>
                  <a:pt x="7008782" y="3640407"/>
                </a:cubicBezTo>
                <a:cubicBezTo>
                  <a:pt x="6990494" y="3626120"/>
                  <a:pt x="6993351" y="3599832"/>
                  <a:pt x="7014497" y="3587830"/>
                </a:cubicBezTo>
                <a:cubicBezTo>
                  <a:pt x="7028784" y="3580401"/>
                  <a:pt x="7032213" y="3580401"/>
                  <a:pt x="7045929" y="3587830"/>
                </a:cubicBezTo>
                <a:cubicBezTo>
                  <a:pt x="7067646" y="3599832"/>
                  <a:pt x="7070504" y="3626120"/>
                  <a:pt x="7052216" y="3640407"/>
                </a:cubicBezTo>
                <a:cubicBezTo>
                  <a:pt x="7045358" y="3645547"/>
                  <a:pt x="7035071" y="3650693"/>
                  <a:pt x="7030499" y="3650693"/>
                </a:cubicBezTo>
                <a:close/>
                <a:moveTo>
                  <a:pt x="0" y="3654146"/>
                </a:moveTo>
                <a:lnTo>
                  <a:pt x="0" y="3572195"/>
                </a:lnTo>
                <a:lnTo>
                  <a:pt x="3085" y="3571978"/>
                </a:lnTo>
                <a:cubicBezTo>
                  <a:pt x="14800" y="3574550"/>
                  <a:pt x="25815" y="3583836"/>
                  <a:pt x="33812" y="3599266"/>
                </a:cubicBezTo>
                <a:cubicBezTo>
                  <a:pt x="42929" y="3617555"/>
                  <a:pt x="40121" y="3628985"/>
                  <a:pt x="21830" y="3647270"/>
                </a:cubicBezTo>
                <a:close/>
                <a:moveTo>
                  <a:pt x="9143999" y="3654147"/>
                </a:moveTo>
                <a:lnTo>
                  <a:pt x="9122167" y="3647270"/>
                </a:lnTo>
                <a:cubicBezTo>
                  <a:pt x="9103876" y="3628985"/>
                  <a:pt x="9101068" y="3617555"/>
                  <a:pt x="9110185" y="3599266"/>
                </a:cubicBezTo>
                <a:cubicBezTo>
                  <a:pt x="9118182" y="3583836"/>
                  <a:pt x="9129197" y="3574550"/>
                  <a:pt x="9140912" y="3571978"/>
                </a:cubicBezTo>
                <a:lnTo>
                  <a:pt x="9143999" y="3572195"/>
                </a:lnTo>
                <a:close/>
                <a:moveTo>
                  <a:pt x="4497813" y="3655271"/>
                </a:moveTo>
                <a:cubicBezTo>
                  <a:pt x="4489312" y="3656273"/>
                  <a:pt x="4480882" y="3652984"/>
                  <a:pt x="4471738" y="3645554"/>
                </a:cubicBezTo>
                <a:cubicBezTo>
                  <a:pt x="4462593" y="3638128"/>
                  <a:pt x="4458593" y="3628412"/>
                  <a:pt x="4458593" y="3614697"/>
                </a:cubicBezTo>
                <a:cubicBezTo>
                  <a:pt x="4458593" y="3597555"/>
                  <a:pt x="4462022" y="3592411"/>
                  <a:pt x="4478596" y="3582122"/>
                </a:cubicBezTo>
                <a:cubicBezTo>
                  <a:pt x="4498027" y="3570123"/>
                  <a:pt x="4499741" y="3570123"/>
                  <a:pt x="4513457" y="3579266"/>
                </a:cubicBezTo>
                <a:cubicBezTo>
                  <a:pt x="4521458" y="3584409"/>
                  <a:pt x="4529459" y="3592411"/>
                  <a:pt x="4531174" y="3596982"/>
                </a:cubicBezTo>
                <a:cubicBezTo>
                  <a:pt x="4532888" y="3601553"/>
                  <a:pt x="4537460" y="3604981"/>
                  <a:pt x="4542032" y="3604981"/>
                </a:cubicBezTo>
                <a:cubicBezTo>
                  <a:pt x="4546604" y="3604981"/>
                  <a:pt x="4550033" y="3610126"/>
                  <a:pt x="4550033" y="3616983"/>
                </a:cubicBezTo>
                <a:cubicBezTo>
                  <a:pt x="4550033" y="3623269"/>
                  <a:pt x="4547747" y="3627269"/>
                  <a:pt x="4545461" y="3625557"/>
                </a:cubicBezTo>
                <a:cubicBezTo>
                  <a:pt x="4542604" y="3623841"/>
                  <a:pt x="4532888" y="3630126"/>
                  <a:pt x="4524316" y="3639269"/>
                </a:cubicBezTo>
                <a:cubicBezTo>
                  <a:pt x="4514886" y="3648985"/>
                  <a:pt x="4506314" y="3654269"/>
                  <a:pt x="4497813" y="3655271"/>
                </a:cubicBezTo>
                <a:close/>
                <a:moveTo>
                  <a:pt x="4646184" y="3655271"/>
                </a:moveTo>
                <a:cubicBezTo>
                  <a:pt x="4637683" y="3654269"/>
                  <a:pt x="4629111" y="3648985"/>
                  <a:pt x="4619681" y="3639269"/>
                </a:cubicBezTo>
                <a:cubicBezTo>
                  <a:pt x="4611109" y="3630126"/>
                  <a:pt x="4601393" y="3623841"/>
                  <a:pt x="4598536" y="3625557"/>
                </a:cubicBezTo>
                <a:cubicBezTo>
                  <a:pt x="4596250" y="3627269"/>
                  <a:pt x="4593964" y="3623269"/>
                  <a:pt x="4593964" y="3616983"/>
                </a:cubicBezTo>
                <a:cubicBezTo>
                  <a:pt x="4593964" y="3610126"/>
                  <a:pt x="4597393" y="3604981"/>
                  <a:pt x="4601965" y="3604981"/>
                </a:cubicBezTo>
                <a:cubicBezTo>
                  <a:pt x="4606537" y="3604981"/>
                  <a:pt x="4611109" y="3601553"/>
                  <a:pt x="4612823" y="3596982"/>
                </a:cubicBezTo>
                <a:cubicBezTo>
                  <a:pt x="4614538" y="3592411"/>
                  <a:pt x="4622539" y="3584409"/>
                  <a:pt x="4630540" y="3579266"/>
                </a:cubicBezTo>
                <a:cubicBezTo>
                  <a:pt x="4644256" y="3570123"/>
                  <a:pt x="4645970" y="3570123"/>
                  <a:pt x="4665401" y="3582122"/>
                </a:cubicBezTo>
                <a:cubicBezTo>
                  <a:pt x="4681975" y="3592411"/>
                  <a:pt x="4685404" y="3597555"/>
                  <a:pt x="4685404" y="3614697"/>
                </a:cubicBezTo>
                <a:cubicBezTo>
                  <a:pt x="4685404" y="3628412"/>
                  <a:pt x="4681404" y="3638128"/>
                  <a:pt x="4672259" y="3645554"/>
                </a:cubicBezTo>
                <a:cubicBezTo>
                  <a:pt x="4663115" y="3652984"/>
                  <a:pt x="4654685" y="3656273"/>
                  <a:pt x="4646184" y="3655271"/>
                </a:cubicBezTo>
                <a:close/>
                <a:moveTo>
                  <a:pt x="3169889" y="3655480"/>
                </a:moveTo>
                <a:cubicBezTo>
                  <a:pt x="3161388" y="3654694"/>
                  <a:pt x="3153387" y="3649834"/>
                  <a:pt x="3146243" y="3640979"/>
                </a:cubicBezTo>
                <a:cubicBezTo>
                  <a:pt x="3117096" y="3603834"/>
                  <a:pt x="3158244" y="3558116"/>
                  <a:pt x="3196535" y="3585544"/>
                </a:cubicBezTo>
                <a:cubicBezTo>
                  <a:pt x="3214251" y="3597547"/>
                  <a:pt x="3213680" y="3630694"/>
                  <a:pt x="3196535" y="3645550"/>
                </a:cubicBezTo>
                <a:cubicBezTo>
                  <a:pt x="3187391" y="3652979"/>
                  <a:pt x="3178390" y="3656266"/>
                  <a:pt x="3169889" y="3655480"/>
                </a:cubicBezTo>
                <a:close/>
                <a:moveTo>
                  <a:pt x="5974108" y="3655480"/>
                </a:moveTo>
                <a:cubicBezTo>
                  <a:pt x="5965607" y="3656266"/>
                  <a:pt x="5956606" y="3652979"/>
                  <a:pt x="5947462" y="3645550"/>
                </a:cubicBezTo>
                <a:cubicBezTo>
                  <a:pt x="5930317" y="3630694"/>
                  <a:pt x="5929746" y="3597547"/>
                  <a:pt x="5947462" y="3585544"/>
                </a:cubicBezTo>
                <a:cubicBezTo>
                  <a:pt x="5985753" y="3558116"/>
                  <a:pt x="6026901" y="3603834"/>
                  <a:pt x="5997754" y="3640979"/>
                </a:cubicBezTo>
                <a:cubicBezTo>
                  <a:pt x="5990610" y="3649834"/>
                  <a:pt x="5982609" y="3654694"/>
                  <a:pt x="5974108" y="3655480"/>
                </a:cubicBezTo>
                <a:close/>
                <a:moveTo>
                  <a:pt x="391910" y="3655836"/>
                </a:moveTo>
                <a:cubicBezTo>
                  <a:pt x="383114" y="3654979"/>
                  <a:pt x="374103" y="3649264"/>
                  <a:pt x="365234" y="3638693"/>
                </a:cubicBezTo>
                <a:cubicBezTo>
                  <a:pt x="348091" y="3618691"/>
                  <a:pt x="349232" y="3602691"/>
                  <a:pt x="369812" y="3586689"/>
                </a:cubicBezTo>
                <a:cubicBezTo>
                  <a:pt x="387546" y="3571831"/>
                  <a:pt x="404709" y="3574116"/>
                  <a:pt x="421288" y="3593545"/>
                </a:cubicBezTo>
                <a:cubicBezTo>
                  <a:pt x="436716" y="3612406"/>
                  <a:pt x="436142" y="3622692"/>
                  <a:pt x="417289" y="3643838"/>
                </a:cubicBezTo>
                <a:cubicBezTo>
                  <a:pt x="409286" y="3652693"/>
                  <a:pt x="400704" y="3656695"/>
                  <a:pt x="391910" y="3655836"/>
                </a:cubicBezTo>
                <a:close/>
                <a:moveTo>
                  <a:pt x="8752087" y="3655836"/>
                </a:moveTo>
                <a:cubicBezTo>
                  <a:pt x="8743293" y="3656695"/>
                  <a:pt x="8734711" y="3652693"/>
                  <a:pt x="8726708" y="3643838"/>
                </a:cubicBezTo>
                <a:cubicBezTo>
                  <a:pt x="8707855" y="3622692"/>
                  <a:pt x="8707281" y="3612406"/>
                  <a:pt x="8722709" y="3593545"/>
                </a:cubicBezTo>
                <a:cubicBezTo>
                  <a:pt x="8739288" y="3574116"/>
                  <a:pt x="8756451" y="3571831"/>
                  <a:pt x="8774185" y="3586689"/>
                </a:cubicBezTo>
                <a:cubicBezTo>
                  <a:pt x="8794765" y="3602691"/>
                  <a:pt x="8795906" y="3618691"/>
                  <a:pt x="8778763" y="3638693"/>
                </a:cubicBezTo>
                <a:cubicBezTo>
                  <a:pt x="8769894" y="3649264"/>
                  <a:pt x="8760883" y="3654979"/>
                  <a:pt x="8752087" y="3655836"/>
                </a:cubicBezTo>
                <a:close/>
                <a:moveTo>
                  <a:pt x="3837355" y="3656266"/>
                </a:moveTo>
                <a:cubicBezTo>
                  <a:pt x="3827711" y="3656980"/>
                  <a:pt x="3817853" y="3652693"/>
                  <a:pt x="3809280" y="3643265"/>
                </a:cubicBezTo>
                <a:cubicBezTo>
                  <a:pt x="3792135" y="3624978"/>
                  <a:pt x="3792706" y="3597547"/>
                  <a:pt x="3810994" y="3585544"/>
                </a:cubicBezTo>
                <a:cubicBezTo>
                  <a:pt x="3831568" y="3571831"/>
                  <a:pt x="3850999" y="3574116"/>
                  <a:pt x="3864715" y="3591259"/>
                </a:cubicBezTo>
                <a:cubicBezTo>
                  <a:pt x="3879574" y="3610691"/>
                  <a:pt x="3879574" y="3618691"/>
                  <a:pt x="3864144" y="3639264"/>
                </a:cubicBezTo>
                <a:cubicBezTo>
                  <a:pt x="3856429" y="3649834"/>
                  <a:pt x="3846999" y="3655552"/>
                  <a:pt x="3837355" y="3656266"/>
                </a:cubicBezTo>
                <a:close/>
                <a:moveTo>
                  <a:pt x="5306642" y="3656266"/>
                </a:moveTo>
                <a:cubicBezTo>
                  <a:pt x="5296998" y="3655552"/>
                  <a:pt x="5287568" y="3649834"/>
                  <a:pt x="5279853" y="3639264"/>
                </a:cubicBezTo>
                <a:cubicBezTo>
                  <a:pt x="5264423" y="3618691"/>
                  <a:pt x="5264423" y="3610691"/>
                  <a:pt x="5279282" y="3591259"/>
                </a:cubicBezTo>
                <a:cubicBezTo>
                  <a:pt x="5292998" y="3574116"/>
                  <a:pt x="5312429" y="3571831"/>
                  <a:pt x="5333003" y="3585544"/>
                </a:cubicBezTo>
                <a:cubicBezTo>
                  <a:pt x="5351291" y="3597547"/>
                  <a:pt x="5351862" y="3624978"/>
                  <a:pt x="5334717" y="3643265"/>
                </a:cubicBezTo>
                <a:cubicBezTo>
                  <a:pt x="5326144" y="3652693"/>
                  <a:pt x="5316286" y="3656980"/>
                  <a:pt x="5306642" y="3656266"/>
                </a:cubicBezTo>
                <a:close/>
                <a:moveTo>
                  <a:pt x="2512920" y="3656411"/>
                </a:moveTo>
                <a:cubicBezTo>
                  <a:pt x="2502061" y="3656411"/>
                  <a:pt x="2490060" y="3654125"/>
                  <a:pt x="2486631" y="3651844"/>
                </a:cubicBezTo>
                <a:cubicBezTo>
                  <a:pt x="2477487" y="3646129"/>
                  <a:pt x="2467200" y="3624411"/>
                  <a:pt x="2467200" y="3611839"/>
                </a:cubicBezTo>
                <a:cubicBezTo>
                  <a:pt x="2467200" y="3605555"/>
                  <a:pt x="2472343" y="3594123"/>
                  <a:pt x="2479201" y="3585549"/>
                </a:cubicBezTo>
                <a:cubicBezTo>
                  <a:pt x="2496346" y="3563837"/>
                  <a:pt x="2524350" y="3564978"/>
                  <a:pt x="2543781" y="3588408"/>
                </a:cubicBezTo>
                <a:cubicBezTo>
                  <a:pt x="2562069" y="3610126"/>
                  <a:pt x="2562640" y="3621555"/>
                  <a:pt x="2545495" y="3640985"/>
                </a:cubicBezTo>
                <a:cubicBezTo>
                  <a:pt x="2536351" y="3652417"/>
                  <a:pt x="2527207" y="3656411"/>
                  <a:pt x="2512920" y="3656411"/>
                </a:cubicBezTo>
                <a:close/>
                <a:moveTo>
                  <a:pt x="2774826" y="3656411"/>
                </a:moveTo>
                <a:cubicBezTo>
                  <a:pt x="2758252" y="3656411"/>
                  <a:pt x="2750823" y="3652984"/>
                  <a:pt x="2741679" y="3641557"/>
                </a:cubicBezTo>
                <a:cubicBezTo>
                  <a:pt x="2725677" y="3621553"/>
                  <a:pt x="2726820" y="3609552"/>
                  <a:pt x="2744536" y="3588408"/>
                </a:cubicBezTo>
                <a:cubicBezTo>
                  <a:pt x="2770825" y="3556405"/>
                  <a:pt x="2815974" y="3571263"/>
                  <a:pt x="2817117" y="3612410"/>
                </a:cubicBezTo>
                <a:cubicBezTo>
                  <a:pt x="2817688" y="3640412"/>
                  <a:pt x="2802829" y="3656411"/>
                  <a:pt x="2774826" y="3656411"/>
                </a:cubicBezTo>
                <a:close/>
                <a:moveTo>
                  <a:pt x="6369171" y="3656411"/>
                </a:moveTo>
                <a:cubicBezTo>
                  <a:pt x="6341168" y="3656411"/>
                  <a:pt x="6326309" y="3640412"/>
                  <a:pt x="6326880" y="3612410"/>
                </a:cubicBezTo>
                <a:cubicBezTo>
                  <a:pt x="6328023" y="3571263"/>
                  <a:pt x="6373172" y="3556405"/>
                  <a:pt x="6399461" y="3588408"/>
                </a:cubicBezTo>
                <a:cubicBezTo>
                  <a:pt x="6417177" y="3609552"/>
                  <a:pt x="6418320" y="3621553"/>
                  <a:pt x="6402318" y="3641557"/>
                </a:cubicBezTo>
                <a:cubicBezTo>
                  <a:pt x="6393174" y="3652984"/>
                  <a:pt x="6385745" y="3656411"/>
                  <a:pt x="6369171" y="3656411"/>
                </a:cubicBezTo>
                <a:close/>
                <a:moveTo>
                  <a:pt x="6631077" y="3656411"/>
                </a:moveTo>
                <a:cubicBezTo>
                  <a:pt x="6616790" y="3656411"/>
                  <a:pt x="6607646" y="3652417"/>
                  <a:pt x="6598502" y="3640985"/>
                </a:cubicBezTo>
                <a:cubicBezTo>
                  <a:pt x="6581357" y="3621555"/>
                  <a:pt x="6581928" y="3610126"/>
                  <a:pt x="6600216" y="3588408"/>
                </a:cubicBezTo>
                <a:cubicBezTo>
                  <a:pt x="6619647" y="3564978"/>
                  <a:pt x="6647651" y="3563837"/>
                  <a:pt x="6664796" y="3585549"/>
                </a:cubicBezTo>
                <a:cubicBezTo>
                  <a:pt x="6671654" y="3594123"/>
                  <a:pt x="6676797" y="3605555"/>
                  <a:pt x="6676797" y="3611839"/>
                </a:cubicBezTo>
                <a:cubicBezTo>
                  <a:pt x="6676797" y="3624411"/>
                  <a:pt x="6666510" y="3646129"/>
                  <a:pt x="6657366" y="3651844"/>
                </a:cubicBezTo>
                <a:cubicBezTo>
                  <a:pt x="6653937" y="3654125"/>
                  <a:pt x="6641936" y="3656411"/>
                  <a:pt x="6631077" y="3656411"/>
                </a:cubicBezTo>
                <a:close/>
                <a:moveTo>
                  <a:pt x="1849670" y="3656628"/>
                </a:moveTo>
                <a:cubicBezTo>
                  <a:pt x="1838026" y="3656556"/>
                  <a:pt x="1826167" y="3652128"/>
                  <a:pt x="1817880" y="3643271"/>
                </a:cubicBezTo>
                <a:cubicBezTo>
                  <a:pt x="1800735" y="3624983"/>
                  <a:pt x="1801878" y="3599840"/>
                  <a:pt x="1820738" y="3583838"/>
                </a:cubicBezTo>
                <a:cubicBezTo>
                  <a:pt x="1840169" y="3567265"/>
                  <a:pt x="1863029" y="3567265"/>
                  <a:pt x="1878459" y="3583838"/>
                </a:cubicBezTo>
                <a:cubicBezTo>
                  <a:pt x="1893890" y="3600413"/>
                  <a:pt x="1894461" y="3626128"/>
                  <a:pt x="1880174" y="3643841"/>
                </a:cubicBezTo>
                <a:cubicBezTo>
                  <a:pt x="1872745" y="3652414"/>
                  <a:pt x="1861315" y="3656702"/>
                  <a:pt x="1849670" y="3656628"/>
                </a:cubicBezTo>
                <a:close/>
                <a:moveTo>
                  <a:pt x="7294327" y="3656628"/>
                </a:moveTo>
                <a:cubicBezTo>
                  <a:pt x="7282682" y="3656702"/>
                  <a:pt x="7271252" y="3652414"/>
                  <a:pt x="7263823" y="3643841"/>
                </a:cubicBezTo>
                <a:cubicBezTo>
                  <a:pt x="7249536" y="3626128"/>
                  <a:pt x="7250107" y="3600413"/>
                  <a:pt x="7265538" y="3583838"/>
                </a:cubicBezTo>
                <a:cubicBezTo>
                  <a:pt x="7280968" y="3567265"/>
                  <a:pt x="7303828" y="3567265"/>
                  <a:pt x="7323259" y="3583838"/>
                </a:cubicBezTo>
                <a:cubicBezTo>
                  <a:pt x="7342119" y="3599840"/>
                  <a:pt x="7343262" y="3624983"/>
                  <a:pt x="7326117" y="3643271"/>
                </a:cubicBezTo>
                <a:cubicBezTo>
                  <a:pt x="7317830" y="3652128"/>
                  <a:pt x="7305971" y="3656556"/>
                  <a:pt x="7294327" y="3656628"/>
                </a:cubicBezTo>
                <a:close/>
                <a:moveTo>
                  <a:pt x="1982171" y="3659124"/>
                </a:moveTo>
                <a:cubicBezTo>
                  <a:pt x="1974402" y="3659731"/>
                  <a:pt x="1966544" y="3658410"/>
                  <a:pt x="1959400" y="3654697"/>
                </a:cubicBezTo>
                <a:cubicBezTo>
                  <a:pt x="1950256" y="3650123"/>
                  <a:pt x="1943398" y="3639839"/>
                  <a:pt x="1939969" y="3626122"/>
                </a:cubicBezTo>
                <a:cubicBezTo>
                  <a:pt x="1935397" y="3608407"/>
                  <a:pt x="1936540" y="3602120"/>
                  <a:pt x="1946255" y="3588979"/>
                </a:cubicBezTo>
                <a:cubicBezTo>
                  <a:pt x="1971401" y="3555262"/>
                  <a:pt x="2027408" y="3572406"/>
                  <a:pt x="2027980" y="3614125"/>
                </a:cubicBezTo>
                <a:cubicBezTo>
                  <a:pt x="2027980" y="3638126"/>
                  <a:pt x="2005477" y="3657305"/>
                  <a:pt x="1982171" y="3659124"/>
                </a:cubicBezTo>
                <a:close/>
                <a:moveTo>
                  <a:pt x="7161826" y="3659124"/>
                </a:moveTo>
                <a:cubicBezTo>
                  <a:pt x="7138520" y="3657305"/>
                  <a:pt x="7116017" y="3638126"/>
                  <a:pt x="7116017" y="3614125"/>
                </a:cubicBezTo>
                <a:cubicBezTo>
                  <a:pt x="7116589" y="3572406"/>
                  <a:pt x="7172596" y="3555262"/>
                  <a:pt x="7197742" y="3588979"/>
                </a:cubicBezTo>
                <a:cubicBezTo>
                  <a:pt x="7207457" y="3602120"/>
                  <a:pt x="7208600" y="3608407"/>
                  <a:pt x="7204028" y="3626122"/>
                </a:cubicBezTo>
                <a:cubicBezTo>
                  <a:pt x="7200599" y="3639839"/>
                  <a:pt x="7193741" y="3650123"/>
                  <a:pt x="7184597" y="3654697"/>
                </a:cubicBezTo>
                <a:cubicBezTo>
                  <a:pt x="7177453" y="3658410"/>
                  <a:pt x="7169595" y="3659731"/>
                  <a:pt x="7161826" y="3659124"/>
                </a:cubicBezTo>
                <a:close/>
                <a:moveTo>
                  <a:pt x="2904275" y="3659267"/>
                </a:moveTo>
                <a:cubicBezTo>
                  <a:pt x="2899489" y="3658841"/>
                  <a:pt x="2894917" y="3657840"/>
                  <a:pt x="2891773" y="3656411"/>
                </a:cubicBezTo>
                <a:cubicBezTo>
                  <a:pt x="2875771" y="3650123"/>
                  <a:pt x="2860912" y="3628981"/>
                  <a:pt x="2860912" y="3612979"/>
                </a:cubicBezTo>
                <a:cubicBezTo>
                  <a:pt x="2860912" y="3590692"/>
                  <a:pt x="2882058" y="3570692"/>
                  <a:pt x="2906061" y="3570692"/>
                </a:cubicBezTo>
                <a:cubicBezTo>
                  <a:pt x="2960925" y="3570692"/>
                  <a:pt x="2971212" y="3647267"/>
                  <a:pt x="2918062" y="3658695"/>
                </a:cubicBezTo>
                <a:cubicBezTo>
                  <a:pt x="2914062" y="3659556"/>
                  <a:pt x="2909061" y="3659698"/>
                  <a:pt x="2904275" y="3659267"/>
                </a:cubicBezTo>
                <a:close/>
                <a:moveTo>
                  <a:pt x="6239722" y="3659267"/>
                </a:moveTo>
                <a:cubicBezTo>
                  <a:pt x="6234936" y="3659698"/>
                  <a:pt x="6229935" y="3659556"/>
                  <a:pt x="6225935" y="3658695"/>
                </a:cubicBezTo>
                <a:cubicBezTo>
                  <a:pt x="6172785" y="3647267"/>
                  <a:pt x="6183072" y="3570692"/>
                  <a:pt x="6237936" y="3570692"/>
                </a:cubicBezTo>
                <a:cubicBezTo>
                  <a:pt x="6261939" y="3570692"/>
                  <a:pt x="6283085" y="3590692"/>
                  <a:pt x="6283085" y="3612979"/>
                </a:cubicBezTo>
                <a:cubicBezTo>
                  <a:pt x="6283085" y="3628981"/>
                  <a:pt x="6268226" y="3650123"/>
                  <a:pt x="6252224" y="3656411"/>
                </a:cubicBezTo>
                <a:cubicBezTo>
                  <a:pt x="6249080" y="3657840"/>
                  <a:pt x="6244508" y="3658841"/>
                  <a:pt x="6239722" y="3659267"/>
                </a:cubicBezTo>
                <a:close/>
                <a:moveTo>
                  <a:pt x="1705146" y="3661125"/>
                </a:moveTo>
                <a:cubicBezTo>
                  <a:pt x="1697216" y="3659698"/>
                  <a:pt x="1690644" y="3654979"/>
                  <a:pt x="1682643" y="3646697"/>
                </a:cubicBezTo>
                <a:cubicBezTo>
                  <a:pt x="1653496" y="3614692"/>
                  <a:pt x="1672356" y="3570690"/>
                  <a:pt x="1715218" y="3570690"/>
                </a:cubicBezTo>
                <a:cubicBezTo>
                  <a:pt x="1736364" y="3570690"/>
                  <a:pt x="1748937" y="3579261"/>
                  <a:pt x="1760367" y="3599835"/>
                </a:cubicBezTo>
                <a:cubicBezTo>
                  <a:pt x="1770082" y="3618691"/>
                  <a:pt x="1756938" y="3648409"/>
                  <a:pt x="1735792" y="3655837"/>
                </a:cubicBezTo>
                <a:cubicBezTo>
                  <a:pt x="1722362" y="3660695"/>
                  <a:pt x="1713075" y="3662554"/>
                  <a:pt x="1705146" y="3661125"/>
                </a:cubicBezTo>
                <a:close/>
                <a:moveTo>
                  <a:pt x="7438851" y="3661125"/>
                </a:moveTo>
                <a:cubicBezTo>
                  <a:pt x="7430922" y="3662554"/>
                  <a:pt x="7421635" y="3660695"/>
                  <a:pt x="7408205" y="3655837"/>
                </a:cubicBezTo>
                <a:cubicBezTo>
                  <a:pt x="7387059" y="3648409"/>
                  <a:pt x="7373915" y="3618691"/>
                  <a:pt x="7383630" y="3599835"/>
                </a:cubicBezTo>
                <a:cubicBezTo>
                  <a:pt x="7395060" y="3579261"/>
                  <a:pt x="7407633" y="3570690"/>
                  <a:pt x="7428779" y="3570690"/>
                </a:cubicBezTo>
                <a:cubicBezTo>
                  <a:pt x="7471641" y="3570690"/>
                  <a:pt x="7490501" y="3614692"/>
                  <a:pt x="7461354" y="3646697"/>
                </a:cubicBezTo>
                <a:cubicBezTo>
                  <a:pt x="7453353" y="3654979"/>
                  <a:pt x="7446781" y="3659698"/>
                  <a:pt x="7438851" y="3661125"/>
                </a:cubicBezTo>
                <a:close/>
                <a:moveTo>
                  <a:pt x="3569812" y="3661127"/>
                </a:moveTo>
                <a:cubicBezTo>
                  <a:pt x="3564383" y="3661409"/>
                  <a:pt x="3558811" y="3660411"/>
                  <a:pt x="3550810" y="3658125"/>
                </a:cubicBezTo>
                <a:cubicBezTo>
                  <a:pt x="3540523" y="3655837"/>
                  <a:pt x="3522806" y="3627267"/>
                  <a:pt x="3522806" y="3613548"/>
                </a:cubicBezTo>
                <a:cubicBezTo>
                  <a:pt x="3522806" y="3608407"/>
                  <a:pt x="3527950" y="3596404"/>
                  <a:pt x="3534808" y="3587263"/>
                </a:cubicBezTo>
                <a:cubicBezTo>
                  <a:pt x="3555953" y="3557546"/>
                  <a:pt x="3605674" y="3568405"/>
                  <a:pt x="3617104" y="3605550"/>
                </a:cubicBezTo>
                <a:cubicBezTo>
                  <a:pt x="3622247" y="3620409"/>
                  <a:pt x="3604531" y="3650123"/>
                  <a:pt x="3587957" y="3656408"/>
                </a:cubicBezTo>
                <a:cubicBezTo>
                  <a:pt x="3580528" y="3659267"/>
                  <a:pt x="3575242" y="3660838"/>
                  <a:pt x="3569812" y="3661127"/>
                </a:cubicBezTo>
                <a:close/>
                <a:moveTo>
                  <a:pt x="5574185" y="3661127"/>
                </a:moveTo>
                <a:cubicBezTo>
                  <a:pt x="5568755" y="3660838"/>
                  <a:pt x="5563469" y="3659267"/>
                  <a:pt x="5556040" y="3656408"/>
                </a:cubicBezTo>
                <a:cubicBezTo>
                  <a:pt x="5539466" y="3650123"/>
                  <a:pt x="5521750" y="3620409"/>
                  <a:pt x="5526893" y="3605550"/>
                </a:cubicBezTo>
                <a:cubicBezTo>
                  <a:pt x="5538323" y="3568405"/>
                  <a:pt x="5588044" y="3557546"/>
                  <a:pt x="5609189" y="3587263"/>
                </a:cubicBezTo>
                <a:cubicBezTo>
                  <a:pt x="5616047" y="3596404"/>
                  <a:pt x="5621191" y="3608407"/>
                  <a:pt x="5621191" y="3613548"/>
                </a:cubicBezTo>
                <a:cubicBezTo>
                  <a:pt x="5621191" y="3627267"/>
                  <a:pt x="5603474" y="3655837"/>
                  <a:pt x="5593187" y="3658125"/>
                </a:cubicBezTo>
                <a:cubicBezTo>
                  <a:pt x="5585186" y="3660411"/>
                  <a:pt x="5579614" y="3661409"/>
                  <a:pt x="5574185" y="3661127"/>
                </a:cubicBezTo>
                <a:close/>
                <a:moveTo>
                  <a:pt x="790414" y="3759017"/>
                </a:moveTo>
                <a:cubicBezTo>
                  <a:pt x="781842" y="3759017"/>
                  <a:pt x="778414" y="3755589"/>
                  <a:pt x="778414" y="3747016"/>
                </a:cubicBezTo>
                <a:cubicBezTo>
                  <a:pt x="778414" y="3732733"/>
                  <a:pt x="797271" y="3734443"/>
                  <a:pt x="800133" y="3749303"/>
                </a:cubicBezTo>
                <a:cubicBezTo>
                  <a:pt x="801277" y="3756162"/>
                  <a:pt x="798414" y="3759017"/>
                  <a:pt x="790414" y="3759017"/>
                </a:cubicBezTo>
                <a:close/>
                <a:moveTo>
                  <a:pt x="8353583" y="3759017"/>
                </a:moveTo>
                <a:cubicBezTo>
                  <a:pt x="8345583" y="3759017"/>
                  <a:pt x="8342720" y="3756162"/>
                  <a:pt x="8343864" y="3749303"/>
                </a:cubicBezTo>
                <a:cubicBezTo>
                  <a:pt x="8346726" y="3734443"/>
                  <a:pt x="8365583" y="3732733"/>
                  <a:pt x="8365583" y="3747016"/>
                </a:cubicBezTo>
                <a:cubicBezTo>
                  <a:pt x="8365583" y="3755589"/>
                  <a:pt x="8362155" y="3759017"/>
                  <a:pt x="8353583" y="3759017"/>
                </a:cubicBezTo>
                <a:close/>
                <a:moveTo>
                  <a:pt x="258098" y="3759020"/>
                </a:moveTo>
                <a:cubicBezTo>
                  <a:pt x="251817" y="3759020"/>
                  <a:pt x="247820" y="3755017"/>
                  <a:pt x="247820" y="3747589"/>
                </a:cubicBezTo>
                <a:cubicBezTo>
                  <a:pt x="247820" y="3734445"/>
                  <a:pt x="260380" y="3732161"/>
                  <a:pt x="270086" y="3743589"/>
                </a:cubicBezTo>
                <a:cubicBezTo>
                  <a:pt x="277507" y="3752731"/>
                  <a:pt x="272940" y="3759020"/>
                  <a:pt x="258098" y="3759020"/>
                </a:cubicBezTo>
                <a:close/>
                <a:moveTo>
                  <a:pt x="8885899" y="3759020"/>
                </a:moveTo>
                <a:cubicBezTo>
                  <a:pt x="8871057" y="3759020"/>
                  <a:pt x="8866490" y="3752731"/>
                  <a:pt x="8873911" y="3743589"/>
                </a:cubicBezTo>
                <a:cubicBezTo>
                  <a:pt x="8883617" y="3732161"/>
                  <a:pt x="8896177" y="3734445"/>
                  <a:pt x="8896177" y="3747589"/>
                </a:cubicBezTo>
                <a:cubicBezTo>
                  <a:pt x="8896177" y="3755017"/>
                  <a:pt x="8892180" y="3759020"/>
                  <a:pt x="8885899" y="3759020"/>
                </a:cubicBezTo>
                <a:close/>
                <a:moveTo>
                  <a:pt x="3575388" y="3762378"/>
                </a:moveTo>
                <a:cubicBezTo>
                  <a:pt x="3570816" y="3764593"/>
                  <a:pt x="3564529" y="3763875"/>
                  <a:pt x="3557671" y="3759590"/>
                </a:cubicBezTo>
                <a:cubicBezTo>
                  <a:pt x="3545670" y="3751589"/>
                  <a:pt x="3555385" y="3729304"/>
                  <a:pt x="3570244" y="3731589"/>
                </a:cubicBezTo>
                <a:cubicBezTo>
                  <a:pt x="3579388" y="3732733"/>
                  <a:pt x="3582817" y="3737304"/>
                  <a:pt x="3582817" y="3747589"/>
                </a:cubicBezTo>
                <a:cubicBezTo>
                  <a:pt x="3582817" y="3755017"/>
                  <a:pt x="3579960" y="3760162"/>
                  <a:pt x="3575388" y="3762378"/>
                </a:cubicBezTo>
                <a:close/>
                <a:moveTo>
                  <a:pt x="5568609" y="3762378"/>
                </a:moveTo>
                <a:cubicBezTo>
                  <a:pt x="5564037" y="3760162"/>
                  <a:pt x="5561180" y="3755017"/>
                  <a:pt x="5561180" y="3747589"/>
                </a:cubicBezTo>
                <a:cubicBezTo>
                  <a:pt x="5561180" y="3737304"/>
                  <a:pt x="5564609" y="3732733"/>
                  <a:pt x="5573753" y="3731589"/>
                </a:cubicBezTo>
                <a:cubicBezTo>
                  <a:pt x="5588612" y="3729304"/>
                  <a:pt x="5598327" y="3751589"/>
                  <a:pt x="5586326" y="3759590"/>
                </a:cubicBezTo>
                <a:cubicBezTo>
                  <a:pt x="5579468" y="3763875"/>
                  <a:pt x="5573181" y="3764593"/>
                  <a:pt x="5568609" y="3762378"/>
                </a:cubicBezTo>
                <a:close/>
                <a:moveTo>
                  <a:pt x="2246805" y="3764451"/>
                </a:moveTo>
                <a:cubicBezTo>
                  <a:pt x="2242304" y="3764168"/>
                  <a:pt x="2237875" y="3761592"/>
                  <a:pt x="2233874" y="3756735"/>
                </a:cubicBezTo>
                <a:cubicBezTo>
                  <a:pt x="2223016" y="3743592"/>
                  <a:pt x="2236160" y="3722448"/>
                  <a:pt x="2249876" y="3730448"/>
                </a:cubicBezTo>
                <a:cubicBezTo>
                  <a:pt x="2263592" y="3737307"/>
                  <a:pt x="2268164" y="3750449"/>
                  <a:pt x="2260163" y="3758451"/>
                </a:cubicBezTo>
                <a:cubicBezTo>
                  <a:pt x="2255877" y="3762737"/>
                  <a:pt x="2251305" y="3764737"/>
                  <a:pt x="2246805" y="3764451"/>
                </a:cubicBezTo>
                <a:close/>
                <a:moveTo>
                  <a:pt x="6897192" y="3764451"/>
                </a:moveTo>
                <a:cubicBezTo>
                  <a:pt x="6892692" y="3764737"/>
                  <a:pt x="6888120" y="3762737"/>
                  <a:pt x="6883834" y="3758451"/>
                </a:cubicBezTo>
                <a:cubicBezTo>
                  <a:pt x="6875833" y="3750449"/>
                  <a:pt x="6880405" y="3737307"/>
                  <a:pt x="6894121" y="3730448"/>
                </a:cubicBezTo>
                <a:cubicBezTo>
                  <a:pt x="6907837" y="3722448"/>
                  <a:pt x="6920981" y="3743592"/>
                  <a:pt x="6910123" y="3756735"/>
                </a:cubicBezTo>
                <a:cubicBezTo>
                  <a:pt x="6906122" y="3761592"/>
                  <a:pt x="6901693" y="3764168"/>
                  <a:pt x="6897192" y="3764451"/>
                </a:cubicBezTo>
                <a:close/>
                <a:moveTo>
                  <a:pt x="1852312" y="3765748"/>
                </a:moveTo>
                <a:cubicBezTo>
                  <a:pt x="1847669" y="3766383"/>
                  <a:pt x="1842454" y="3765167"/>
                  <a:pt x="1837310" y="3761308"/>
                </a:cubicBezTo>
                <a:cubicBezTo>
                  <a:pt x="1828166" y="3754453"/>
                  <a:pt x="1827023" y="3751022"/>
                  <a:pt x="1832738" y="3739020"/>
                </a:cubicBezTo>
                <a:cubicBezTo>
                  <a:pt x="1840167" y="3723593"/>
                  <a:pt x="1850454" y="3720737"/>
                  <a:pt x="1861313" y="3731594"/>
                </a:cubicBezTo>
                <a:cubicBezTo>
                  <a:pt x="1875029" y="3745307"/>
                  <a:pt x="1866242" y="3763844"/>
                  <a:pt x="1852312" y="3765748"/>
                </a:cubicBezTo>
                <a:close/>
                <a:moveTo>
                  <a:pt x="7291685" y="3765748"/>
                </a:moveTo>
                <a:cubicBezTo>
                  <a:pt x="7277755" y="3763844"/>
                  <a:pt x="7268968" y="3745307"/>
                  <a:pt x="7282684" y="3731594"/>
                </a:cubicBezTo>
                <a:cubicBezTo>
                  <a:pt x="7293543" y="3720737"/>
                  <a:pt x="7303830" y="3723593"/>
                  <a:pt x="7311259" y="3739020"/>
                </a:cubicBezTo>
                <a:cubicBezTo>
                  <a:pt x="7316974" y="3751022"/>
                  <a:pt x="7315831" y="3754453"/>
                  <a:pt x="7306687" y="3761308"/>
                </a:cubicBezTo>
                <a:cubicBezTo>
                  <a:pt x="7301543" y="3765167"/>
                  <a:pt x="7296328" y="3766383"/>
                  <a:pt x="7291685" y="3765748"/>
                </a:cubicBezTo>
                <a:close/>
                <a:moveTo>
                  <a:pt x="1719792" y="3769307"/>
                </a:moveTo>
                <a:cubicBezTo>
                  <a:pt x="1710648" y="3770449"/>
                  <a:pt x="1703218" y="3767020"/>
                  <a:pt x="1699218" y="3760734"/>
                </a:cubicBezTo>
                <a:cubicBezTo>
                  <a:pt x="1688931" y="3744159"/>
                  <a:pt x="1700932" y="3723588"/>
                  <a:pt x="1719220" y="3725877"/>
                </a:cubicBezTo>
                <a:cubicBezTo>
                  <a:pt x="1731793" y="3727588"/>
                  <a:pt x="1734079" y="3730448"/>
                  <a:pt x="1734079" y="3747589"/>
                </a:cubicBezTo>
                <a:cubicBezTo>
                  <a:pt x="1734079" y="3764734"/>
                  <a:pt x="1731793" y="3767591"/>
                  <a:pt x="1719792" y="3769307"/>
                </a:cubicBezTo>
                <a:close/>
                <a:moveTo>
                  <a:pt x="3177106" y="3769307"/>
                </a:moveTo>
                <a:cubicBezTo>
                  <a:pt x="3170819" y="3770449"/>
                  <a:pt x="3162247" y="3767020"/>
                  <a:pt x="3158246" y="3762449"/>
                </a:cubicBezTo>
                <a:cubicBezTo>
                  <a:pt x="3153674" y="3756734"/>
                  <a:pt x="3151960" y="3747589"/>
                  <a:pt x="3154246" y="3738445"/>
                </a:cubicBezTo>
                <a:cubicBezTo>
                  <a:pt x="3157103" y="3727017"/>
                  <a:pt x="3161104" y="3724161"/>
                  <a:pt x="3173677" y="3725877"/>
                </a:cubicBezTo>
                <a:cubicBezTo>
                  <a:pt x="3187393" y="3727588"/>
                  <a:pt x="3189107" y="3729874"/>
                  <a:pt x="3189107" y="3747589"/>
                </a:cubicBezTo>
                <a:cubicBezTo>
                  <a:pt x="3189107" y="3763593"/>
                  <a:pt x="3186821" y="3768163"/>
                  <a:pt x="3177106" y="3769307"/>
                </a:cubicBezTo>
                <a:close/>
                <a:moveTo>
                  <a:pt x="5966891" y="3769307"/>
                </a:moveTo>
                <a:cubicBezTo>
                  <a:pt x="5957176" y="3768163"/>
                  <a:pt x="5954890" y="3763593"/>
                  <a:pt x="5954890" y="3747589"/>
                </a:cubicBezTo>
                <a:cubicBezTo>
                  <a:pt x="5954890" y="3729874"/>
                  <a:pt x="5956604" y="3727588"/>
                  <a:pt x="5970320" y="3725877"/>
                </a:cubicBezTo>
                <a:cubicBezTo>
                  <a:pt x="5982893" y="3724161"/>
                  <a:pt x="5986894" y="3727017"/>
                  <a:pt x="5989751" y="3738445"/>
                </a:cubicBezTo>
                <a:cubicBezTo>
                  <a:pt x="5992037" y="3747589"/>
                  <a:pt x="5990323" y="3756734"/>
                  <a:pt x="5985751" y="3762449"/>
                </a:cubicBezTo>
                <a:cubicBezTo>
                  <a:pt x="5981750" y="3767020"/>
                  <a:pt x="5973178" y="3770449"/>
                  <a:pt x="5966891" y="3769307"/>
                </a:cubicBezTo>
                <a:close/>
                <a:moveTo>
                  <a:pt x="7424205" y="3769307"/>
                </a:moveTo>
                <a:cubicBezTo>
                  <a:pt x="7412204" y="3767591"/>
                  <a:pt x="7409918" y="3764734"/>
                  <a:pt x="7409918" y="3747589"/>
                </a:cubicBezTo>
                <a:cubicBezTo>
                  <a:pt x="7409918" y="3730448"/>
                  <a:pt x="7412204" y="3727588"/>
                  <a:pt x="7424777" y="3725877"/>
                </a:cubicBezTo>
                <a:cubicBezTo>
                  <a:pt x="7443065" y="3723588"/>
                  <a:pt x="7455066" y="3744159"/>
                  <a:pt x="7444779" y="3760734"/>
                </a:cubicBezTo>
                <a:cubicBezTo>
                  <a:pt x="7440779" y="3767020"/>
                  <a:pt x="7433349" y="3770449"/>
                  <a:pt x="7424205" y="3769307"/>
                </a:cubicBezTo>
                <a:close/>
                <a:moveTo>
                  <a:pt x="3045583" y="3769734"/>
                </a:moveTo>
                <a:cubicBezTo>
                  <a:pt x="3042154" y="3770449"/>
                  <a:pt x="3037868" y="3768448"/>
                  <a:pt x="3031010" y="3764165"/>
                </a:cubicBezTo>
                <a:cubicBezTo>
                  <a:pt x="3013865" y="3754448"/>
                  <a:pt x="3021866" y="3724734"/>
                  <a:pt x="3041868" y="3724734"/>
                </a:cubicBezTo>
                <a:cubicBezTo>
                  <a:pt x="3053870" y="3724734"/>
                  <a:pt x="3061871" y="3745875"/>
                  <a:pt x="3055013" y="3759020"/>
                </a:cubicBezTo>
                <a:cubicBezTo>
                  <a:pt x="3051584" y="3765592"/>
                  <a:pt x="3049012" y="3769021"/>
                  <a:pt x="3045583" y="3769734"/>
                </a:cubicBezTo>
                <a:close/>
                <a:moveTo>
                  <a:pt x="6098414" y="3769734"/>
                </a:moveTo>
                <a:cubicBezTo>
                  <a:pt x="6094985" y="3769021"/>
                  <a:pt x="6092413" y="3765592"/>
                  <a:pt x="6088984" y="3759020"/>
                </a:cubicBezTo>
                <a:cubicBezTo>
                  <a:pt x="6082126" y="3745875"/>
                  <a:pt x="6090127" y="3724734"/>
                  <a:pt x="6102129" y="3724734"/>
                </a:cubicBezTo>
                <a:cubicBezTo>
                  <a:pt x="6122131" y="3724734"/>
                  <a:pt x="6130132" y="3754448"/>
                  <a:pt x="6112987" y="3764165"/>
                </a:cubicBezTo>
                <a:cubicBezTo>
                  <a:pt x="6106129" y="3768448"/>
                  <a:pt x="6101843" y="3770449"/>
                  <a:pt x="6098414" y="3769734"/>
                </a:cubicBezTo>
                <a:close/>
                <a:moveTo>
                  <a:pt x="3439720" y="3769808"/>
                </a:moveTo>
                <a:cubicBezTo>
                  <a:pt x="3435005" y="3769880"/>
                  <a:pt x="3429862" y="3766449"/>
                  <a:pt x="3423575" y="3759592"/>
                </a:cubicBezTo>
                <a:cubicBezTo>
                  <a:pt x="3415574" y="3751019"/>
                  <a:pt x="3415002" y="3745878"/>
                  <a:pt x="3420146" y="3736734"/>
                </a:cubicBezTo>
                <a:cubicBezTo>
                  <a:pt x="3428147" y="3721304"/>
                  <a:pt x="3446435" y="3721304"/>
                  <a:pt x="3454436" y="3736161"/>
                </a:cubicBezTo>
                <a:cubicBezTo>
                  <a:pt x="3459008" y="3744162"/>
                  <a:pt x="3458436" y="3750449"/>
                  <a:pt x="3453293" y="3759020"/>
                </a:cubicBezTo>
                <a:cubicBezTo>
                  <a:pt x="3448721" y="3766162"/>
                  <a:pt x="3444435" y="3769734"/>
                  <a:pt x="3439720" y="3769808"/>
                </a:cubicBezTo>
                <a:close/>
                <a:moveTo>
                  <a:pt x="5704277" y="3769808"/>
                </a:moveTo>
                <a:cubicBezTo>
                  <a:pt x="5699562" y="3769734"/>
                  <a:pt x="5695276" y="3766162"/>
                  <a:pt x="5690704" y="3759020"/>
                </a:cubicBezTo>
                <a:cubicBezTo>
                  <a:pt x="5685561" y="3750449"/>
                  <a:pt x="5684989" y="3744162"/>
                  <a:pt x="5689561" y="3736161"/>
                </a:cubicBezTo>
                <a:cubicBezTo>
                  <a:pt x="5697562" y="3721304"/>
                  <a:pt x="5715850" y="3721304"/>
                  <a:pt x="5723851" y="3736734"/>
                </a:cubicBezTo>
                <a:cubicBezTo>
                  <a:pt x="5728995" y="3745878"/>
                  <a:pt x="5728423" y="3751019"/>
                  <a:pt x="5720422" y="3759592"/>
                </a:cubicBezTo>
                <a:cubicBezTo>
                  <a:pt x="5714135" y="3766449"/>
                  <a:pt x="5708992" y="3769880"/>
                  <a:pt x="5704277" y="3769808"/>
                </a:cubicBezTo>
                <a:close/>
                <a:moveTo>
                  <a:pt x="2110068" y="3770019"/>
                </a:moveTo>
                <a:cubicBezTo>
                  <a:pt x="2104781" y="3769592"/>
                  <a:pt x="2100067" y="3765879"/>
                  <a:pt x="2096352" y="3759020"/>
                </a:cubicBezTo>
                <a:cubicBezTo>
                  <a:pt x="2091780" y="3751019"/>
                  <a:pt x="2091780" y="3744162"/>
                  <a:pt x="2096352" y="3736161"/>
                </a:cubicBezTo>
                <a:cubicBezTo>
                  <a:pt x="2104353" y="3721875"/>
                  <a:pt x="2122641" y="3721304"/>
                  <a:pt x="2130642" y="3735591"/>
                </a:cubicBezTo>
                <a:cubicBezTo>
                  <a:pt x="2138071" y="3749877"/>
                  <a:pt x="2138071" y="3751019"/>
                  <a:pt x="2127213" y="3761306"/>
                </a:cubicBezTo>
                <a:cubicBezTo>
                  <a:pt x="2121212" y="3767593"/>
                  <a:pt x="2115354" y="3770449"/>
                  <a:pt x="2110068" y="3770019"/>
                </a:cubicBezTo>
                <a:close/>
                <a:moveTo>
                  <a:pt x="7033929" y="3770019"/>
                </a:moveTo>
                <a:cubicBezTo>
                  <a:pt x="7028643" y="3770449"/>
                  <a:pt x="7022785" y="3767593"/>
                  <a:pt x="7016784" y="3761306"/>
                </a:cubicBezTo>
                <a:cubicBezTo>
                  <a:pt x="7005926" y="3751019"/>
                  <a:pt x="7005926" y="3749877"/>
                  <a:pt x="7013355" y="3735591"/>
                </a:cubicBezTo>
                <a:cubicBezTo>
                  <a:pt x="7021356" y="3721304"/>
                  <a:pt x="7039644" y="3721875"/>
                  <a:pt x="7047645" y="3736161"/>
                </a:cubicBezTo>
                <a:cubicBezTo>
                  <a:pt x="7052217" y="3744162"/>
                  <a:pt x="7052217" y="3751019"/>
                  <a:pt x="7047645" y="3759020"/>
                </a:cubicBezTo>
                <a:cubicBezTo>
                  <a:pt x="7043930" y="3765879"/>
                  <a:pt x="7039216" y="3769592"/>
                  <a:pt x="7033929" y="3770019"/>
                </a:cubicBezTo>
                <a:close/>
                <a:moveTo>
                  <a:pt x="3702619" y="3770447"/>
                </a:moveTo>
                <a:cubicBezTo>
                  <a:pt x="3698619" y="3770447"/>
                  <a:pt x="3692332" y="3766446"/>
                  <a:pt x="3688332" y="3762446"/>
                </a:cubicBezTo>
                <a:cubicBezTo>
                  <a:pt x="3684903" y="3757873"/>
                  <a:pt x="3682617" y="3748159"/>
                  <a:pt x="3683760" y="3740730"/>
                </a:cubicBezTo>
                <a:cubicBezTo>
                  <a:pt x="3684903" y="3730443"/>
                  <a:pt x="3688903" y="3727585"/>
                  <a:pt x="3702619" y="3727585"/>
                </a:cubicBezTo>
                <a:cubicBezTo>
                  <a:pt x="3716335" y="3727585"/>
                  <a:pt x="3720336" y="3730443"/>
                  <a:pt x="3721479" y="3740730"/>
                </a:cubicBezTo>
                <a:cubicBezTo>
                  <a:pt x="3723765" y="3755014"/>
                  <a:pt x="3714049" y="3770447"/>
                  <a:pt x="3702619" y="3770447"/>
                </a:cubicBezTo>
                <a:close/>
                <a:moveTo>
                  <a:pt x="5441378" y="3770447"/>
                </a:moveTo>
                <a:cubicBezTo>
                  <a:pt x="5429948" y="3770447"/>
                  <a:pt x="5420232" y="3755014"/>
                  <a:pt x="5422518" y="3740730"/>
                </a:cubicBezTo>
                <a:cubicBezTo>
                  <a:pt x="5423661" y="3730443"/>
                  <a:pt x="5427662" y="3727585"/>
                  <a:pt x="5441378" y="3727585"/>
                </a:cubicBezTo>
                <a:cubicBezTo>
                  <a:pt x="5455094" y="3727585"/>
                  <a:pt x="5459094" y="3730443"/>
                  <a:pt x="5460237" y="3740730"/>
                </a:cubicBezTo>
                <a:cubicBezTo>
                  <a:pt x="5461380" y="3748159"/>
                  <a:pt x="5459094" y="3757873"/>
                  <a:pt x="5455665" y="3762446"/>
                </a:cubicBezTo>
                <a:cubicBezTo>
                  <a:pt x="5451665" y="3766446"/>
                  <a:pt x="5445378" y="3770447"/>
                  <a:pt x="5441378" y="3770447"/>
                </a:cubicBezTo>
                <a:close/>
                <a:moveTo>
                  <a:pt x="3970237" y="3775024"/>
                </a:moveTo>
                <a:cubicBezTo>
                  <a:pt x="3950234" y="3776738"/>
                  <a:pt x="3946234" y="3775024"/>
                  <a:pt x="3940519" y="3761882"/>
                </a:cubicBezTo>
                <a:cubicBezTo>
                  <a:pt x="3933089" y="3745881"/>
                  <a:pt x="3937090" y="3732737"/>
                  <a:pt x="3953092" y="3719023"/>
                </a:cubicBezTo>
                <a:cubicBezTo>
                  <a:pt x="3960521" y="3713309"/>
                  <a:pt x="3965665" y="3713309"/>
                  <a:pt x="3979381" y="3719023"/>
                </a:cubicBezTo>
                <a:cubicBezTo>
                  <a:pt x="3995383" y="3725882"/>
                  <a:pt x="3997097" y="3728164"/>
                  <a:pt x="3995383" y="3749879"/>
                </a:cubicBezTo>
                <a:cubicBezTo>
                  <a:pt x="3993668" y="3772738"/>
                  <a:pt x="3993097" y="3773309"/>
                  <a:pt x="3970237" y="3775024"/>
                </a:cubicBezTo>
                <a:close/>
                <a:moveTo>
                  <a:pt x="5173760" y="3775024"/>
                </a:moveTo>
                <a:cubicBezTo>
                  <a:pt x="5150900" y="3773309"/>
                  <a:pt x="5150329" y="3772738"/>
                  <a:pt x="5148614" y="3749879"/>
                </a:cubicBezTo>
                <a:cubicBezTo>
                  <a:pt x="5146900" y="3728164"/>
                  <a:pt x="5148614" y="3725882"/>
                  <a:pt x="5164616" y="3719023"/>
                </a:cubicBezTo>
                <a:cubicBezTo>
                  <a:pt x="5178332" y="3713309"/>
                  <a:pt x="5183476" y="3713309"/>
                  <a:pt x="5190905" y="3719023"/>
                </a:cubicBezTo>
                <a:cubicBezTo>
                  <a:pt x="5206907" y="3732737"/>
                  <a:pt x="5210908" y="3745881"/>
                  <a:pt x="5203478" y="3761882"/>
                </a:cubicBezTo>
                <a:cubicBezTo>
                  <a:pt x="5197763" y="3775024"/>
                  <a:pt x="5193763" y="3776738"/>
                  <a:pt x="5173760" y="3775024"/>
                </a:cubicBezTo>
                <a:close/>
                <a:moveTo>
                  <a:pt x="1581122" y="3775445"/>
                </a:moveTo>
                <a:cubicBezTo>
                  <a:pt x="1574979" y="3774875"/>
                  <a:pt x="1569407" y="3770731"/>
                  <a:pt x="1564549" y="3763017"/>
                </a:cubicBezTo>
                <a:cubicBezTo>
                  <a:pt x="1547404" y="3737302"/>
                  <a:pt x="1572550" y="3711015"/>
                  <a:pt x="1597696" y="3727585"/>
                </a:cubicBezTo>
                <a:cubicBezTo>
                  <a:pt x="1614269" y="3738443"/>
                  <a:pt x="1615412" y="3753872"/>
                  <a:pt x="1601125" y="3766446"/>
                </a:cubicBezTo>
                <a:cubicBezTo>
                  <a:pt x="1593981" y="3773017"/>
                  <a:pt x="1587266" y="3776018"/>
                  <a:pt x="1581122" y="3775445"/>
                </a:cubicBezTo>
                <a:close/>
                <a:moveTo>
                  <a:pt x="7562875" y="3775445"/>
                </a:moveTo>
                <a:cubicBezTo>
                  <a:pt x="7556731" y="3776018"/>
                  <a:pt x="7550016" y="3773017"/>
                  <a:pt x="7542872" y="3766446"/>
                </a:cubicBezTo>
                <a:cubicBezTo>
                  <a:pt x="7528585" y="3753872"/>
                  <a:pt x="7529728" y="3738443"/>
                  <a:pt x="7546301" y="3727585"/>
                </a:cubicBezTo>
                <a:cubicBezTo>
                  <a:pt x="7571447" y="3711015"/>
                  <a:pt x="7596593" y="3737302"/>
                  <a:pt x="7579448" y="3763017"/>
                </a:cubicBezTo>
                <a:cubicBezTo>
                  <a:pt x="7574590" y="3770731"/>
                  <a:pt x="7569018" y="3774875"/>
                  <a:pt x="7562875" y="3775445"/>
                </a:cubicBezTo>
                <a:close/>
                <a:moveTo>
                  <a:pt x="1316368" y="3775514"/>
                </a:moveTo>
                <a:cubicBezTo>
                  <a:pt x="1311224" y="3774873"/>
                  <a:pt x="1306367" y="3771301"/>
                  <a:pt x="1300366" y="3764728"/>
                </a:cubicBezTo>
                <a:cubicBezTo>
                  <a:pt x="1291793" y="3755014"/>
                  <a:pt x="1291222" y="3751014"/>
                  <a:pt x="1296365" y="3738443"/>
                </a:cubicBezTo>
                <a:cubicBezTo>
                  <a:pt x="1302080" y="3726444"/>
                  <a:pt x="1306652" y="3724156"/>
                  <a:pt x="1322083" y="3725869"/>
                </a:cubicBezTo>
                <a:cubicBezTo>
                  <a:pt x="1337513" y="3727585"/>
                  <a:pt x="1340371" y="3729871"/>
                  <a:pt x="1342085" y="3744727"/>
                </a:cubicBezTo>
                <a:cubicBezTo>
                  <a:pt x="1343800" y="3755585"/>
                  <a:pt x="1340942" y="3763587"/>
                  <a:pt x="1334084" y="3768729"/>
                </a:cubicBezTo>
                <a:cubicBezTo>
                  <a:pt x="1326941" y="3773874"/>
                  <a:pt x="1321511" y="3776161"/>
                  <a:pt x="1316368" y="3775514"/>
                </a:cubicBezTo>
                <a:close/>
                <a:moveTo>
                  <a:pt x="7827629" y="3775514"/>
                </a:moveTo>
                <a:cubicBezTo>
                  <a:pt x="7822486" y="3776161"/>
                  <a:pt x="7817056" y="3773874"/>
                  <a:pt x="7809913" y="3768729"/>
                </a:cubicBezTo>
                <a:cubicBezTo>
                  <a:pt x="7803055" y="3763587"/>
                  <a:pt x="7800197" y="3755585"/>
                  <a:pt x="7801912" y="3744727"/>
                </a:cubicBezTo>
                <a:cubicBezTo>
                  <a:pt x="7803626" y="3729871"/>
                  <a:pt x="7806484" y="3727585"/>
                  <a:pt x="7821914" y="3725869"/>
                </a:cubicBezTo>
                <a:cubicBezTo>
                  <a:pt x="7837345" y="3724156"/>
                  <a:pt x="7841917" y="3726444"/>
                  <a:pt x="7847632" y="3738443"/>
                </a:cubicBezTo>
                <a:cubicBezTo>
                  <a:pt x="7852775" y="3751014"/>
                  <a:pt x="7852204" y="3755014"/>
                  <a:pt x="7843631" y="3764728"/>
                </a:cubicBezTo>
                <a:cubicBezTo>
                  <a:pt x="7837630" y="3771301"/>
                  <a:pt x="7832773" y="3774873"/>
                  <a:pt x="7827629" y="3775514"/>
                </a:cubicBezTo>
                <a:close/>
                <a:moveTo>
                  <a:pt x="2910341" y="3775585"/>
                </a:moveTo>
                <a:cubicBezTo>
                  <a:pt x="2905055" y="3775871"/>
                  <a:pt x="2899483" y="3773585"/>
                  <a:pt x="2892910" y="3768729"/>
                </a:cubicBezTo>
                <a:cubicBezTo>
                  <a:pt x="2886052" y="3763585"/>
                  <a:pt x="2883195" y="3755585"/>
                  <a:pt x="2884909" y="3744727"/>
                </a:cubicBezTo>
                <a:cubicBezTo>
                  <a:pt x="2886624" y="3729870"/>
                  <a:pt x="2889481" y="3727580"/>
                  <a:pt x="2906055" y="3725867"/>
                </a:cubicBezTo>
                <a:cubicBezTo>
                  <a:pt x="2934058" y="3723013"/>
                  <a:pt x="2946060" y="3747584"/>
                  <a:pt x="2926057" y="3767012"/>
                </a:cubicBezTo>
                <a:cubicBezTo>
                  <a:pt x="2920628" y="3772443"/>
                  <a:pt x="2915628" y="3775298"/>
                  <a:pt x="2910341" y="3775585"/>
                </a:cubicBezTo>
                <a:close/>
                <a:moveTo>
                  <a:pt x="6233656" y="3775585"/>
                </a:moveTo>
                <a:cubicBezTo>
                  <a:pt x="6228369" y="3775298"/>
                  <a:pt x="6223369" y="3772443"/>
                  <a:pt x="6217940" y="3767012"/>
                </a:cubicBezTo>
                <a:cubicBezTo>
                  <a:pt x="6197937" y="3747584"/>
                  <a:pt x="6209939" y="3723013"/>
                  <a:pt x="6237942" y="3725867"/>
                </a:cubicBezTo>
                <a:cubicBezTo>
                  <a:pt x="6254516" y="3727580"/>
                  <a:pt x="6257373" y="3729870"/>
                  <a:pt x="6259088" y="3744727"/>
                </a:cubicBezTo>
                <a:cubicBezTo>
                  <a:pt x="6260802" y="3755585"/>
                  <a:pt x="6257945" y="3763585"/>
                  <a:pt x="6251087" y="3768729"/>
                </a:cubicBezTo>
                <a:cubicBezTo>
                  <a:pt x="6244514" y="3773585"/>
                  <a:pt x="6238942" y="3775871"/>
                  <a:pt x="6233656" y="3775585"/>
                </a:cubicBezTo>
                <a:close/>
                <a:moveTo>
                  <a:pt x="405856" y="3775600"/>
                </a:moveTo>
                <a:cubicBezTo>
                  <a:pt x="398883" y="3778664"/>
                  <a:pt x="390266" y="3779166"/>
                  <a:pt x="380683" y="3775595"/>
                </a:cubicBezTo>
                <a:cubicBezTo>
                  <a:pt x="357227" y="3767020"/>
                  <a:pt x="356656" y="3734448"/>
                  <a:pt x="379539" y="3720162"/>
                </a:cubicBezTo>
                <a:cubicBezTo>
                  <a:pt x="389838" y="3713877"/>
                  <a:pt x="394414" y="3713304"/>
                  <a:pt x="405856" y="3719589"/>
                </a:cubicBezTo>
                <a:cubicBezTo>
                  <a:pt x="432862" y="3734162"/>
                  <a:pt x="426759" y="3766413"/>
                  <a:pt x="405856" y="3775600"/>
                </a:cubicBezTo>
                <a:close/>
                <a:moveTo>
                  <a:pt x="8738141" y="3775600"/>
                </a:moveTo>
                <a:cubicBezTo>
                  <a:pt x="8717238" y="3766413"/>
                  <a:pt x="8711135" y="3734162"/>
                  <a:pt x="8738141" y="3719589"/>
                </a:cubicBezTo>
                <a:cubicBezTo>
                  <a:pt x="8749583" y="3713304"/>
                  <a:pt x="8754159" y="3713877"/>
                  <a:pt x="8764458" y="3720162"/>
                </a:cubicBezTo>
                <a:cubicBezTo>
                  <a:pt x="8787341" y="3734448"/>
                  <a:pt x="8786770" y="3767020"/>
                  <a:pt x="8763314" y="3775595"/>
                </a:cubicBezTo>
                <a:cubicBezTo>
                  <a:pt x="8753731" y="3779166"/>
                  <a:pt x="8745114" y="3778664"/>
                  <a:pt x="8738141" y="3775600"/>
                </a:cubicBezTo>
                <a:close/>
                <a:moveTo>
                  <a:pt x="2775968" y="3775659"/>
                </a:moveTo>
                <a:cubicBezTo>
                  <a:pt x="2769253" y="3775873"/>
                  <a:pt x="2762253" y="3772443"/>
                  <a:pt x="2755966" y="3765304"/>
                </a:cubicBezTo>
                <a:cubicBezTo>
                  <a:pt x="2742821" y="3751014"/>
                  <a:pt x="2746250" y="3735586"/>
                  <a:pt x="2763395" y="3726444"/>
                </a:cubicBezTo>
                <a:cubicBezTo>
                  <a:pt x="2789684" y="3713871"/>
                  <a:pt x="2811401" y="3740155"/>
                  <a:pt x="2794256" y="3764160"/>
                </a:cubicBezTo>
                <a:cubicBezTo>
                  <a:pt x="2789113" y="3771588"/>
                  <a:pt x="2782683" y="3775445"/>
                  <a:pt x="2775968" y="3775659"/>
                </a:cubicBezTo>
                <a:close/>
                <a:moveTo>
                  <a:pt x="6368029" y="3775659"/>
                </a:moveTo>
                <a:cubicBezTo>
                  <a:pt x="6361314" y="3775445"/>
                  <a:pt x="6354884" y="3771588"/>
                  <a:pt x="6349741" y="3764160"/>
                </a:cubicBezTo>
                <a:cubicBezTo>
                  <a:pt x="6332596" y="3740155"/>
                  <a:pt x="6354313" y="3713871"/>
                  <a:pt x="6380602" y="3726444"/>
                </a:cubicBezTo>
                <a:cubicBezTo>
                  <a:pt x="6397747" y="3735586"/>
                  <a:pt x="6401176" y="3751014"/>
                  <a:pt x="6388031" y="3765304"/>
                </a:cubicBezTo>
                <a:cubicBezTo>
                  <a:pt x="6381744" y="3772443"/>
                  <a:pt x="6374744" y="3775873"/>
                  <a:pt x="6368029" y="3775659"/>
                </a:cubicBezTo>
                <a:close/>
                <a:moveTo>
                  <a:pt x="2645018" y="3775873"/>
                </a:moveTo>
                <a:cubicBezTo>
                  <a:pt x="2638446" y="3776016"/>
                  <a:pt x="2631302" y="3772733"/>
                  <a:pt x="2625301" y="3765874"/>
                </a:cubicBezTo>
                <a:cubicBezTo>
                  <a:pt x="2611585" y="3751017"/>
                  <a:pt x="2613300" y="3737872"/>
                  <a:pt x="2629302" y="3727585"/>
                </a:cubicBezTo>
                <a:cubicBezTo>
                  <a:pt x="2655591" y="3709870"/>
                  <a:pt x="2677308" y="3735586"/>
                  <a:pt x="2661306" y="3765304"/>
                </a:cubicBezTo>
                <a:cubicBezTo>
                  <a:pt x="2657591" y="3772161"/>
                  <a:pt x="2651591" y="3775730"/>
                  <a:pt x="2645018" y="3775873"/>
                </a:cubicBezTo>
                <a:close/>
                <a:moveTo>
                  <a:pt x="6498979" y="3775873"/>
                </a:moveTo>
                <a:cubicBezTo>
                  <a:pt x="6492406" y="3775730"/>
                  <a:pt x="6486406" y="3772161"/>
                  <a:pt x="6482691" y="3765304"/>
                </a:cubicBezTo>
                <a:cubicBezTo>
                  <a:pt x="6466689" y="3735586"/>
                  <a:pt x="6488406" y="3709870"/>
                  <a:pt x="6514695" y="3727585"/>
                </a:cubicBezTo>
                <a:cubicBezTo>
                  <a:pt x="6530697" y="3737872"/>
                  <a:pt x="6532412" y="3751017"/>
                  <a:pt x="6518696" y="3765874"/>
                </a:cubicBezTo>
                <a:cubicBezTo>
                  <a:pt x="6512695" y="3772733"/>
                  <a:pt x="6505551" y="3776016"/>
                  <a:pt x="6498979" y="3775873"/>
                </a:cubicBezTo>
                <a:close/>
                <a:moveTo>
                  <a:pt x="3307197" y="3776163"/>
                </a:moveTo>
                <a:cubicBezTo>
                  <a:pt x="3298053" y="3776163"/>
                  <a:pt x="3288338" y="3773305"/>
                  <a:pt x="3284337" y="3769305"/>
                </a:cubicBezTo>
                <a:cubicBezTo>
                  <a:pt x="3272907" y="3757873"/>
                  <a:pt x="3275765" y="3731589"/>
                  <a:pt x="3289481" y="3724729"/>
                </a:cubicBezTo>
                <a:cubicBezTo>
                  <a:pt x="3306626" y="3715015"/>
                  <a:pt x="3328343" y="3722442"/>
                  <a:pt x="3332343" y="3738443"/>
                </a:cubicBezTo>
                <a:cubicBezTo>
                  <a:pt x="3337487" y="3759017"/>
                  <a:pt x="3325485" y="3776163"/>
                  <a:pt x="3307197" y="3776163"/>
                </a:cubicBezTo>
                <a:close/>
                <a:moveTo>
                  <a:pt x="5836800" y="3776163"/>
                </a:moveTo>
                <a:cubicBezTo>
                  <a:pt x="5818512" y="3776163"/>
                  <a:pt x="5806510" y="3759017"/>
                  <a:pt x="5811654" y="3738443"/>
                </a:cubicBezTo>
                <a:cubicBezTo>
                  <a:pt x="5815654" y="3722442"/>
                  <a:pt x="5837371" y="3715015"/>
                  <a:pt x="5854516" y="3724729"/>
                </a:cubicBezTo>
                <a:cubicBezTo>
                  <a:pt x="5868232" y="3731589"/>
                  <a:pt x="5871090" y="3757873"/>
                  <a:pt x="5859660" y="3769305"/>
                </a:cubicBezTo>
                <a:cubicBezTo>
                  <a:pt x="5855659" y="3773305"/>
                  <a:pt x="5845944" y="3776163"/>
                  <a:pt x="5836800" y="3776163"/>
                </a:cubicBezTo>
                <a:close/>
                <a:moveTo>
                  <a:pt x="4363944" y="3776726"/>
                </a:moveTo>
                <a:lnTo>
                  <a:pt x="4350228" y="3761871"/>
                </a:lnTo>
                <a:cubicBezTo>
                  <a:pt x="4337083" y="3748152"/>
                  <a:pt x="4337083" y="3747584"/>
                  <a:pt x="4347370" y="3736151"/>
                </a:cubicBezTo>
                <a:cubicBezTo>
                  <a:pt x="4360515" y="3721868"/>
                  <a:pt x="4368516" y="3721868"/>
                  <a:pt x="4381660" y="3736151"/>
                </a:cubicBezTo>
                <a:cubicBezTo>
                  <a:pt x="4391947" y="3747584"/>
                  <a:pt x="4391947" y="3748152"/>
                  <a:pt x="4378231" y="3762441"/>
                </a:cubicBezTo>
                <a:close/>
                <a:moveTo>
                  <a:pt x="4780053" y="3776726"/>
                </a:moveTo>
                <a:lnTo>
                  <a:pt x="4765766" y="3762441"/>
                </a:lnTo>
                <a:cubicBezTo>
                  <a:pt x="4752050" y="3748152"/>
                  <a:pt x="4752050" y="3747584"/>
                  <a:pt x="4762337" y="3736151"/>
                </a:cubicBezTo>
                <a:cubicBezTo>
                  <a:pt x="4775481" y="3721868"/>
                  <a:pt x="4783482" y="3721868"/>
                  <a:pt x="4796627" y="3736151"/>
                </a:cubicBezTo>
                <a:cubicBezTo>
                  <a:pt x="4806914" y="3747584"/>
                  <a:pt x="4806914" y="3748152"/>
                  <a:pt x="4793769" y="3761871"/>
                </a:cubicBezTo>
                <a:close/>
                <a:moveTo>
                  <a:pt x="1178841" y="3777307"/>
                </a:moveTo>
                <a:cubicBezTo>
                  <a:pt x="1150837" y="3772734"/>
                  <a:pt x="1147980" y="3732161"/>
                  <a:pt x="1174840" y="3720162"/>
                </a:cubicBezTo>
                <a:cubicBezTo>
                  <a:pt x="1191985" y="3712163"/>
                  <a:pt x="1207987" y="3718449"/>
                  <a:pt x="1217703" y="3736161"/>
                </a:cubicBezTo>
                <a:cubicBezTo>
                  <a:pt x="1229133" y="3757303"/>
                  <a:pt x="1206273" y="3781880"/>
                  <a:pt x="1178841" y="3777307"/>
                </a:cubicBezTo>
                <a:close/>
                <a:moveTo>
                  <a:pt x="7965156" y="3777307"/>
                </a:moveTo>
                <a:cubicBezTo>
                  <a:pt x="7937724" y="3781880"/>
                  <a:pt x="7914864" y="3757303"/>
                  <a:pt x="7926294" y="3736161"/>
                </a:cubicBezTo>
                <a:cubicBezTo>
                  <a:pt x="7936010" y="3718449"/>
                  <a:pt x="7952012" y="3712163"/>
                  <a:pt x="7969157" y="3720162"/>
                </a:cubicBezTo>
                <a:cubicBezTo>
                  <a:pt x="7996017" y="3732161"/>
                  <a:pt x="7993160" y="3772734"/>
                  <a:pt x="7965156" y="3777307"/>
                </a:cubicBezTo>
                <a:close/>
                <a:moveTo>
                  <a:pt x="656268" y="3781312"/>
                </a:moveTo>
                <a:cubicBezTo>
                  <a:pt x="648186" y="3781595"/>
                  <a:pt x="640324" y="3779313"/>
                  <a:pt x="633476" y="3774454"/>
                </a:cubicBezTo>
                <a:cubicBezTo>
                  <a:pt x="617476" y="3763027"/>
                  <a:pt x="623189" y="3726452"/>
                  <a:pt x="642611" y="3714449"/>
                </a:cubicBezTo>
                <a:cubicBezTo>
                  <a:pt x="657486" y="3705881"/>
                  <a:pt x="659203" y="3705881"/>
                  <a:pt x="674037" y="3716738"/>
                </a:cubicBezTo>
                <a:cubicBezTo>
                  <a:pt x="695193" y="3732737"/>
                  <a:pt x="698624" y="3760167"/>
                  <a:pt x="680334" y="3772738"/>
                </a:cubicBezTo>
                <a:cubicBezTo>
                  <a:pt x="672608" y="3778167"/>
                  <a:pt x="664335" y="3781026"/>
                  <a:pt x="656268" y="3781312"/>
                </a:cubicBezTo>
                <a:close/>
                <a:moveTo>
                  <a:pt x="8487729" y="3781312"/>
                </a:moveTo>
                <a:cubicBezTo>
                  <a:pt x="8479662" y="3781026"/>
                  <a:pt x="8471389" y="3778167"/>
                  <a:pt x="8463663" y="3772738"/>
                </a:cubicBezTo>
                <a:cubicBezTo>
                  <a:pt x="8445373" y="3760167"/>
                  <a:pt x="8448804" y="3732737"/>
                  <a:pt x="8469960" y="3716738"/>
                </a:cubicBezTo>
                <a:cubicBezTo>
                  <a:pt x="8484794" y="3705881"/>
                  <a:pt x="8486511" y="3705881"/>
                  <a:pt x="8501386" y="3714449"/>
                </a:cubicBezTo>
                <a:cubicBezTo>
                  <a:pt x="8520808" y="3726452"/>
                  <a:pt x="8526521" y="3763027"/>
                  <a:pt x="8510521" y="3774454"/>
                </a:cubicBezTo>
                <a:cubicBezTo>
                  <a:pt x="8503673" y="3779313"/>
                  <a:pt x="8495811" y="3781595"/>
                  <a:pt x="8487729" y="3781312"/>
                </a:cubicBezTo>
                <a:close/>
                <a:moveTo>
                  <a:pt x="1992695" y="3781528"/>
                </a:moveTo>
                <a:cubicBezTo>
                  <a:pt x="1985409" y="3783598"/>
                  <a:pt x="1976836" y="3782174"/>
                  <a:pt x="1966835" y="3777315"/>
                </a:cubicBezTo>
                <a:cubicBezTo>
                  <a:pt x="1934259" y="3761884"/>
                  <a:pt x="1934831" y="3733312"/>
                  <a:pt x="1968549" y="3715595"/>
                </a:cubicBezTo>
                <a:lnTo>
                  <a:pt x="1988552" y="3704738"/>
                </a:lnTo>
                <a:lnTo>
                  <a:pt x="2002839" y="3720739"/>
                </a:lnTo>
                <a:cubicBezTo>
                  <a:pt x="2017698" y="3738453"/>
                  <a:pt x="2019413" y="3748169"/>
                  <a:pt x="2010840" y="3764742"/>
                </a:cubicBezTo>
                <a:cubicBezTo>
                  <a:pt x="2005983" y="3773884"/>
                  <a:pt x="1999982" y="3779457"/>
                  <a:pt x="1992695" y="3781528"/>
                </a:cubicBezTo>
                <a:close/>
                <a:moveTo>
                  <a:pt x="7151302" y="3781528"/>
                </a:moveTo>
                <a:cubicBezTo>
                  <a:pt x="7144015" y="3779457"/>
                  <a:pt x="7138014" y="3773884"/>
                  <a:pt x="7133157" y="3764742"/>
                </a:cubicBezTo>
                <a:cubicBezTo>
                  <a:pt x="7124584" y="3748169"/>
                  <a:pt x="7126299" y="3738453"/>
                  <a:pt x="7141158" y="3720739"/>
                </a:cubicBezTo>
                <a:lnTo>
                  <a:pt x="7155445" y="3704738"/>
                </a:lnTo>
                <a:lnTo>
                  <a:pt x="7175448" y="3715595"/>
                </a:lnTo>
                <a:cubicBezTo>
                  <a:pt x="7209166" y="3733312"/>
                  <a:pt x="7209738" y="3761884"/>
                  <a:pt x="7177162" y="3777315"/>
                </a:cubicBezTo>
                <a:cubicBezTo>
                  <a:pt x="7167161" y="3782174"/>
                  <a:pt x="7158588" y="3783598"/>
                  <a:pt x="7151302" y="3781528"/>
                </a:cubicBezTo>
                <a:close/>
                <a:moveTo>
                  <a:pt x="0" y="3785174"/>
                </a:moveTo>
                <a:lnTo>
                  <a:pt x="0" y="3709988"/>
                </a:lnTo>
                <a:lnTo>
                  <a:pt x="18972" y="3722445"/>
                </a:lnTo>
                <a:cubicBezTo>
                  <a:pt x="37880" y="3746448"/>
                  <a:pt x="34399" y="3768165"/>
                  <a:pt x="9800" y="3781308"/>
                </a:cubicBezTo>
                <a:close/>
                <a:moveTo>
                  <a:pt x="9143999" y="3785175"/>
                </a:moveTo>
                <a:lnTo>
                  <a:pt x="9134197" y="3781308"/>
                </a:lnTo>
                <a:cubicBezTo>
                  <a:pt x="9109598" y="3768165"/>
                  <a:pt x="9106117" y="3746448"/>
                  <a:pt x="9125025" y="3722445"/>
                </a:cubicBezTo>
                <a:lnTo>
                  <a:pt x="9143999" y="3709986"/>
                </a:lnTo>
                <a:close/>
                <a:moveTo>
                  <a:pt x="526159" y="3786450"/>
                </a:moveTo>
                <a:cubicBezTo>
                  <a:pt x="522373" y="3786305"/>
                  <a:pt x="518233" y="3783304"/>
                  <a:pt x="508515" y="3777305"/>
                </a:cubicBezTo>
                <a:cubicBezTo>
                  <a:pt x="485083" y="3763019"/>
                  <a:pt x="482790" y="3744729"/>
                  <a:pt x="502222" y="3724161"/>
                </a:cubicBezTo>
                <a:cubicBezTo>
                  <a:pt x="520515" y="3704730"/>
                  <a:pt x="525659" y="3704159"/>
                  <a:pt x="543378" y="3718446"/>
                </a:cubicBezTo>
                <a:cubicBezTo>
                  <a:pt x="561671" y="3733875"/>
                  <a:pt x="560528" y="3765876"/>
                  <a:pt x="541664" y="3778450"/>
                </a:cubicBezTo>
                <a:cubicBezTo>
                  <a:pt x="533375" y="3783877"/>
                  <a:pt x="529945" y="3786591"/>
                  <a:pt x="526159" y="3786450"/>
                </a:cubicBezTo>
                <a:close/>
                <a:moveTo>
                  <a:pt x="8617838" y="3786450"/>
                </a:moveTo>
                <a:cubicBezTo>
                  <a:pt x="8614052" y="3786591"/>
                  <a:pt x="8610622" y="3783877"/>
                  <a:pt x="8602333" y="3778450"/>
                </a:cubicBezTo>
                <a:cubicBezTo>
                  <a:pt x="8583469" y="3765876"/>
                  <a:pt x="8582326" y="3733875"/>
                  <a:pt x="8600619" y="3718446"/>
                </a:cubicBezTo>
                <a:cubicBezTo>
                  <a:pt x="8618338" y="3704159"/>
                  <a:pt x="8623482" y="3704730"/>
                  <a:pt x="8641775" y="3724161"/>
                </a:cubicBezTo>
                <a:cubicBezTo>
                  <a:pt x="8661207" y="3744729"/>
                  <a:pt x="8658914" y="3763019"/>
                  <a:pt x="8635482" y="3777305"/>
                </a:cubicBezTo>
                <a:cubicBezTo>
                  <a:pt x="8625764" y="3783304"/>
                  <a:pt x="8621624" y="3786305"/>
                  <a:pt x="8617838" y="3786450"/>
                </a:cubicBezTo>
                <a:close/>
                <a:moveTo>
                  <a:pt x="3832500" y="3786665"/>
                </a:moveTo>
                <a:cubicBezTo>
                  <a:pt x="3825714" y="3786308"/>
                  <a:pt x="3819284" y="3781877"/>
                  <a:pt x="3810997" y="3773307"/>
                </a:cubicBezTo>
                <a:cubicBezTo>
                  <a:pt x="3793852" y="3756734"/>
                  <a:pt x="3793281" y="3745875"/>
                  <a:pt x="3808711" y="3724161"/>
                </a:cubicBezTo>
                <a:cubicBezTo>
                  <a:pt x="3822999" y="3704159"/>
                  <a:pt x="3841287" y="3702444"/>
                  <a:pt x="3858432" y="3720731"/>
                </a:cubicBezTo>
                <a:cubicBezTo>
                  <a:pt x="3875577" y="3739018"/>
                  <a:pt x="3874434" y="3761306"/>
                  <a:pt x="3856146" y="3775594"/>
                </a:cubicBezTo>
                <a:cubicBezTo>
                  <a:pt x="3846431" y="3783307"/>
                  <a:pt x="3839287" y="3787021"/>
                  <a:pt x="3832500" y="3786665"/>
                </a:cubicBezTo>
                <a:close/>
                <a:moveTo>
                  <a:pt x="5311497" y="3786665"/>
                </a:moveTo>
                <a:cubicBezTo>
                  <a:pt x="5304710" y="3787021"/>
                  <a:pt x="5297566" y="3783307"/>
                  <a:pt x="5287851" y="3775594"/>
                </a:cubicBezTo>
                <a:cubicBezTo>
                  <a:pt x="5269563" y="3761306"/>
                  <a:pt x="5268420" y="3739018"/>
                  <a:pt x="5285565" y="3720731"/>
                </a:cubicBezTo>
                <a:cubicBezTo>
                  <a:pt x="5302710" y="3702444"/>
                  <a:pt x="5320998" y="3704159"/>
                  <a:pt x="5335286" y="3724161"/>
                </a:cubicBezTo>
                <a:cubicBezTo>
                  <a:pt x="5350716" y="3745875"/>
                  <a:pt x="5350145" y="3756734"/>
                  <a:pt x="5333000" y="3773307"/>
                </a:cubicBezTo>
                <a:cubicBezTo>
                  <a:pt x="5324713" y="3781877"/>
                  <a:pt x="5318283" y="3786308"/>
                  <a:pt x="5311497" y="3786665"/>
                </a:cubicBezTo>
                <a:close/>
                <a:moveTo>
                  <a:pt x="2385114" y="3791875"/>
                </a:moveTo>
                <a:cubicBezTo>
                  <a:pt x="2379685" y="3793016"/>
                  <a:pt x="2373970" y="3790160"/>
                  <a:pt x="2363397" y="3784158"/>
                </a:cubicBezTo>
                <a:cubicBezTo>
                  <a:pt x="2333679" y="3768729"/>
                  <a:pt x="2327964" y="3740155"/>
                  <a:pt x="2349110" y="3720156"/>
                </a:cubicBezTo>
                <a:cubicBezTo>
                  <a:pt x="2367969" y="3702439"/>
                  <a:pt x="2394830" y="3703584"/>
                  <a:pt x="2409689" y="3722442"/>
                </a:cubicBezTo>
                <a:cubicBezTo>
                  <a:pt x="2425691" y="3743014"/>
                  <a:pt x="2424548" y="3754441"/>
                  <a:pt x="2405117" y="3775588"/>
                </a:cubicBezTo>
                <a:cubicBezTo>
                  <a:pt x="2395687" y="3785590"/>
                  <a:pt x="2390544" y="3790730"/>
                  <a:pt x="2385114" y="3791875"/>
                </a:cubicBezTo>
                <a:close/>
                <a:moveTo>
                  <a:pt x="6758883" y="3791875"/>
                </a:moveTo>
                <a:cubicBezTo>
                  <a:pt x="6753453" y="3790730"/>
                  <a:pt x="6748310" y="3785590"/>
                  <a:pt x="6738880" y="3775588"/>
                </a:cubicBezTo>
                <a:cubicBezTo>
                  <a:pt x="6719449" y="3754441"/>
                  <a:pt x="6718306" y="3743014"/>
                  <a:pt x="6734308" y="3722442"/>
                </a:cubicBezTo>
                <a:cubicBezTo>
                  <a:pt x="6749167" y="3703584"/>
                  <a:pt x="6776028" y="3702439"/>
                  <a:pt x="6794887" y="3720156"/>
                </a:cubicBezTo>
                <a:cubicBezTo>
                  <a:pt x="6816033" y="3740155"/>
                  <a:pt x="6810318" y="3768729"/>
                  <a:pt x="6780600" y="3784158"/>
                </a:cubicBezTo>
                <a:cubicBezTo>
                  <a:pt x="6770027" y="3790160"/>
                  <a:pt x="6764312" y="3793016"/>
                  <a:pt x="6758883" y="3791875"/>
                </a:cubicBezTo>
                <a:close/>
                <a:moveTo>
                  <a:pt x="2502748" y="3792078"/>
                </a:moveTo>
                <a:cubicBezTo>
                  <a:pt x="2497310" y="3790514"/>
                  <a:pt x="2491773" y="3787298"/>
                  <a:pt x="2486058" y="3782442"/>
                </a:cubicBezTo>
                <a:cubicBezTo>
                  <a:pt x="2470056" y="3768729"/>
                  <a:pt x="2464341" y="3746442"/>
                  <a:pt x="2473485" y="3729299"/>
                </a:cubicBezTo>
                <a:cubicBezTo>
                  <a:pt x="2482629" y="3711582"/>
                  <a:pt x="2489487" y="3707581"/>
                  <a:pt x="2514062" y="3707581"/>
                </a:cubicBezTo>
                <a:cubicBezTo>
                  <a:pt x="2531778" y="3707581"/>
                  <a:pt x="2536922" y="3710440"/>
                  <a:pt x="2547209" y="3727580"/>
                </a:cubicBezTo>
                <a:cubicBezTo>
                  <a:pt x="2558639" y="3746442"/>
                  <a:pt x="2559210" y="3748727"/>
                  <a:pt x="2551209" y="3761301"/>
                </a:cubicBezTo>
                <a:cubicBezTo>
                  <a:pt x="2534493" y="3786586"/>
                  <a:pt x="2519063" y="3796765"/>
                  <a:pt x="2502748" y="3792078"/>
                </a:cubicBezTo>
                <a:close/>
                <a:moveTo>
                  <a:pt x="6641249" y="3792078"/>
                </a:moveTo>
                <a:cubicBezTo>
                  <a:pt x="6624934" y="3796765"/>
                  <a:pt x="6609504" y="3786586"/>
                  <a:pt x="6592788" y="3761301"/>
                </a:cubicBezTo>
                <a:cubicBezTo>
                  <a:pt x="6584787" y="3748727"/>
                  <a:pt x="6585358" y="3746442"/>
                  <a:pt x="6596788" y="3727580"/>
                </a:cubicBezTo>
                <a:cubicBezTo>
                  <a:pt x="6607075" y="3710440"/>
                  <a:pt x="6612219" y="3707581"/>
                  <a:pt x="6629935" y="3707581"/>
                </a:cubicBezTo>
                <a:cubicBezTo>
                  <a:pt x="6654510" y="3707581"/>
                  <a:pt x="6661368" y="3711582"/>
                  <a:pt x="6670512" y="3729299"/>
                </a:cubicBezTo>
                <a:cubicBezTo>
                  <a:pt x="6679656" y="3746442"/>
                  <a:pt x="6673941" y="3768729"/>
                  <a:pt x="6657939" y="3782442"/>
                </a:cubicBezTo>
                <a:cubicBezTo>
                  <a:pt x="6652224" y="3787298"/>
                  <a:pt x="6646687" y="3790514"/>
                  <a:pt x="6641249" y="3792078"/>
                </a:cubicBezTo>
                <a:close/>
                <a:moveTo>
                  <a:pt x="4497884" y="3792301"/>
                </a:moveTo>
                <a:cubicBezTo>
                  <a:pt x="4490740" y="3792872"/>
                  <a:pt x="4483739" y="3788730"/>
                  <a:pt x="4474023" y="3780156"/>
                </a:cubicBezTo>
                <a:cubicBezTo>
                  <a:pt x="4455164" y="3764157"/>
                  <a:pt x="4452878" y="3731584"/>
                  <a:pt x="4468880" y="3717295"/>
                </a:cubicBezTo>
                <a:cubicBezTo>
                  <a:pt x="4484882" y="3703009"/>
                  <a:pt x="4511171" y="3705298"/>
                  <a:pt x="4527173" y="3721868"/>
                </a:cubicBezTo>
                <a:cubicBezTo>
                  <a:pt x="4534031" y="3729299"/>
                  <a:pt x="4542603" y="3734440"/>
                  <a:pt x="4544889" y="3732727"/>
                </a:cubicBezTo>
                <a:cubicBezTo>
                  <a:pt x="4547747" y="3731012"/>
                  <a:pt x="4550033" y="3736154"/>
                  <a:pt x="4550033" y="3744154"/>
                </a:cubicBezTo>
                <a:cubicBezTo>
                  <a:pt x="4550033" y="3752156"/>
                  <a:pt x="4547747" y="3759014"/>
                  <a:pt x="4544889" y="3759014"/>
                </a:cubicBezTo>
                <a:cubicBezTo>
                  <a:pt x="4542032" y="3759014"/>
                  <a:pt x="4531745" y="3767015"/>
                  <a:pt x="4522601" y="3776161"/>
                </a:cubicBezTo>
                <a:cubicBezTo>
                  <a:pt x="4512314" y="3786445"/>
                  <a:pt x="4505027" y="3791730"/>
                  <a:pt x="4497884" y="3792301"/>
                </a:cubicBezTo>
                <a:close/>
                <a:moveTo>
                  <a:pt x="4646113" y="3792301"/>
                </a:moveTo>
                <a:cubicBezTo>
                  <a:pt x="4638970" y="3791730"/>
                  <a:pt x="4631683" y="3786445"/>
                  <a:pt x="4621396" y="3776161"/>
                </a:cubicBezTo>
                <a:cubicBezTo>
                  <a:pt x="4612252" y="3767015"/>
                  <a:pt x="4601965" y="3759014"/>
                  <a:pt x="4599108" y="3759014"/>
                </a:cubicBezTo>
                <a:cubicBezTo>
                  <a:pt x="4596250" y="3759014"/>
                  <a:pt x="4593964" y="3752156"/>
                  <a:pt x="4593964" y="3744154"/>
                </a:cubicBezTo>
                <a:cubicBezTo>
                  <a:pt x="4593964" y="3736154"/>
                  <a:pt x="4596250" y="3731012"/>
                  <a:pt x="4599108" y="3732727"/>
                </a:cubicBezTo>
                <a:cubicBezTo>
                  <a:pt x="4601394" y="3734440"/>
                  <a:pt x="4609966" y="3729299"/>
                  <a:pt x="4616824" y="3721868"/>
                </a:cubicBezTo>
                <a:cubicBezTo>
                  <a:pt x="4632826" y="3705298"/>
                  <a:pt x="4659115" y="3703009"/>
                  <a:pt x="4675117" y="3717295"/>
                </a:cubicBezTo>
                <a:cubicBezTo>
                  <a:pt x="4691119" y="3731584"/>
                  <a:pt x="4688833" y="3764157"/>
                  <a:pt x="4669974" y="3780156"/>
                </a:cubicBezTo>
                <a:cubicBezTo>
                  <a:pt x="4660258" y="3788730"/>
                  <a:pt x="4653257" y="3792872"/>
                  <a:pt x="4646113" y="3792301"/>
                </a:cubicBezTo>
                <a:close/>
                <a:moveTo>
                  <a:pt x="925059" y="3792444"/>
                </a:moveTo>
                <a:cubicBezTo>
                  <a:pt x="916348" y="3792875"/>
                  <a:pt x="907359" y="3788730"/>
                  <a:pt x="897093" y="3780156"/>
                </a:cubicBezTo>
                <a:cubicBezTo>
                  <a:pt x="878208" y="3764728"/>
                  <a:pt x="875349" y="3736726"/>
                  <a:pt x="890778" y="3719015"/>
                </a:cubicBezTo>
                <a:cubicBezTo>
                  <a:pt x="905067" y="3702439"/>
                  <a:pt x="938214" y="3703584"/>
                  <a:pt x="954210" y="3720727"/>
                </a:cubicBezTo>
                <a:cubicBezTo>
                  <a:pt x="970775" y="3738443"/>
                  <a:pt x="970204" y="3757873"/>
                  <a:pt x="951357" y="3777302"/>
                </a:cubicBezTo>
                <a:cubicBezTo>
                  <a:pt x="942215" y="3787016"/>
                  <a:pt x="933770" y="3792017"/>
                  <a:pt x="925059" y="3792444"/>
                </a:cubicBezTo>
                <a:close/>
                <a:moveTo>
                  <a:pt x="8218938" y="3792444"/>
                </a:moveTo>
                <a:cubicBezTo>
                  <a:pt x="8210227" y="3792017"/>
                  <a:pt x="8201782" y="3787016"/>
                  <a:pt x="8192640" y="3777302"/>
                </a:cubicBezTo>
                <a:cubicBezTo>
                  <a:pt x="8173793" y="3757873"/>
                  <a:pt x="8173222" y="3738443"/>
                  <a:pt x="8189787" y="3720727"/>
                </a:cubicBezTo>
                <a:cubicBezTo>
                  <a:pt x="8205783" y="3703584"/>
                  <a:pt x="8238930" y="3702439"/>
                  <a:pt x="8253219" y="3719015"/>
                </a:cubicBezTo>
                <a:cubicBezTo>
                  <a:pt x="8268648" y="3736726"/>
                  <a:pt x="8265789" y="3764728"/>
                  <a:pt x="8246904" y="3780156"/>
                </a:cubicBezTo>
                <a:cubicBezTo>
                  <a:pt x="8236638" y="3788730"/>
                  <a:pt x="8227649" y="3792875"/>
                  <a:pt x="8218938" y="3792444"/>
                </a:cubicBezTo>
                <a:close/>
                <a:moveTo>
                  <a:pt x="1452814" y="3792590"/>
                </a:moveTo>
                <a:cubicBezTo>
                  <a:pt x="1442884" y="3792877"/>
                  <a:pt x="1433026" y="3789306"/>
                  <a:pt x="1424168" y="3781877"/>
                </a:cubicBezTo>
                <a:cubicBezTo>
                  <a:pt x="1392164" y="3755017"/>
                  <a:pt x="1418453" y="3696157"/>
                  <a:pt x="1458458" y="3704159"/>
                </a:cubicBezTo>
                <a:cubicBezTo>
                  <a:pt x="1496177" y="3711588"/>
                  <a:pt x="1509893" y="3756734"/>
                  <a:pt x="1481889" y="3780159"/>
                </a:cubicBezTo>
                <a:cubicBezTo>
                  <a:pt x="1472745" y="3788160"/>
                  <a:pt x="1462744" y="3792306"/>
                  <a:pt x="1452814" y="3792590"/>
                </a:cubicBezTo>
                <a:close/>
                <a:moveTo>
                  <a:pt x="7691183" y="3792590"/>
                </a:moveTo>
                <a:cubicBezTo>
                  <a:pt x="7681253" y="3792306"/>
                  <a:pt x="7671252" y="3788160"/>
                  <a:pt x="7662108" y="3780159"/>
                </a:cubicBezTo>
                <a:cubicBezTo>
                  <a:pt x="7634104" y="3756734"/>
                  <a:pt x="7647820" y="3711588"/>
                  <a:pt x="7685539" y="3704159"/>
                </a:cubicBezTo>
                <a:cubicBezTo>
                  <a:pt x="7725544" y="3696157"/>
                  <a:pt x="7751833" y="3755017"/>
                  <a:pt x="7719829" y="3781877"/>
                </a:cubicBezTo>
                <a:cubicBezTo>
                  <a:pt x="7710971" y="3789306"/>
                  <a:pt x="7701113" y="3792877"/>
                  <a:pt x="7691183" y="3792590"/>
                </a:cubicBezTo>
                <a:close/>
                <a:moveTo>
                  <a:pt x="1056184" y="3792732"/>
                </a:moveTo>
                <a:cubicBezTo>
                  <a:pt x="1046977" y="3793300"/>
                  <a:pt x="1037403" y="3788730"/>
                  <a:pt x="1027120" y="3779015"/>
                </a:cubicBezTo>
                <a:cubicBezTo>
                  <a:pt x="1009976" y="3763015"/>
                  <a:pt x="1007692" y="3739582"/>
                  <a:pt x="1021411" y="3720153"/>
                </a:cubicBezTo>
                <a:cubicBezTo>
                  <a:pt x="1027692" y="3710440"/>
                  <a:pt x="1035694" y="3707581"/>
                  <a:pt x="1053972" y="3707581"/>
                </a:cubicBezTo>
                <a:cubicBezTo>
                  <a:pt x="1074523" y="3707581"/>
                  <a:pt x="1079661" y="3709869"/>
                  <a:pt x="1088226" y="3724156"/>
                </a:cubicBezTo>
                <a:cubicBezTo>
                  <a:pt x="1101365" y="3746442"/>
                  <a:pt x="1100791" y="3755014"/>
                  <a:pt x="1083086" y="3775588"/>
                </a:cubicBezTo>
                <a:cubicBezTo>
                  <a:pt x="1074240" y="3786445"/>
                  <a:pt x="1065388" y="3792157"/>
                  <a:pt x="1056184" y="3792732"/>
                </a:cubicBezTo>
                <a:close/>
                <a:moveTo>
                  <a:pt x="8087813" y="3792732"/>
                </a:moveTo>
                <a:cubicBezTo>
                  <a:pt x="8078609" y="3792157"/>
                  <a:pt x="8069757" y="3786445"/>
                  <a:pt x="8060911" y="3775588"/>
                </a:cubicBezTo>
                <a:cubicBezTo>
                  <a:pt x="8043206" y="3755014"/>
                  <a:pt x="8042632" y="3746442"/>
                  <a:pt x="8055771" y="3724156"/>
                </a:cubicBezTo>
                <a:cubicBezTo>
                  <a:pt x="8064336" y="3709869"/>
                  <a:pt x="8069474" y="3707581"/>
                  <a:pt x="8090025" y="3707581"/>
                </a:cubicBezTo>
                <a:cubicBezTo>
                  <a:pt x="8108303" y="3707581"/>
                  <a:pt x="8116305" y="3710440"/>
                  <a:pt x="8122586" y="3720153"/>
                </a:cubicBezTo>
                <a:cubicBezTo>
                  <a:pt x="8136305" y="3739582"/>
                  <a:pt x="8134021" y="3763015"/>
                  <a:pt x="8116877" y="3779015"/>
                </a:cubicBezTo>
                <a:cubicBezTo>
                  <a:pt x="8106594" y="3788730"/>
                  <a:pt x="8097020" y="3793300"/>
                  <a:pt x="8087813" y="3792732"/>
                </a:cubicBezTo>
                <a:close/>
                <a:moveTo>
                  <a:pt x="127394" y="3793308"/>
                </a:moveTo>
                <a:cubicBezTo>
                  <a:pt x="110804" y="3793308"/>
                  <a:pt x="102795" y="3789878"/>
                  <a:pt x="91352" y="3775591"/>
                </a:cubicBezTo>
                <a:cubicBezTo>
                  <a:pt x="71900" y="3752731"/>
                  <a:pt x="72471" y="3739018"/>
                  <a:pt x="93068" y="3718446"/>
                </a:cubicBezTo>
                <a:cubicBezTo>
                  <a:pt x="119384" y="3692159"/>
                  <a:pt x="153712" y="3697303"/>
                  <a:pt x="170875" y="3730448"/>
                </a:cubicBezTo>
                <a:cubicBezTo>
                  <a:pt x="177740" y="3744159"/>
                  <a:pt x="178312" y="3750446"/>
                  <a:pt x="173163" y="3760734"/>
                </a:cubicBezTo>
                <a:cubicBezTo>
                  <a:pt x="160005" y="3785877"/>
                  <a:pt x="149708" y="3793308"/>
                  <a:pt x="127394" y="3793308"/>
                </a:cubicBezTo>
                <a:close/>
                <a:moveTo>
                  <a:pt x="9016603" y="3793308"/>
                </a:moveTo>
                <a:cubicBezTo>
                  <a:pt x="8994289" y="3793308"/>
                  <a:pt x="8983992" y="3785877"/>
                  <a:pt x="8970834" y="3760734"/>
                </a:cubicBezTo>
                <a:cubicBezTo>
                  <a:pt x="8965685" y="3750446"/>
                  <a:pt x="8966257" y="3744159"/>
                  <a:pt x="8973122" y="3730448"/>
                </a:cubicBezTo>
                <a:cubicBezTo>
                  <a:pt x="8990285" y="3697303"/>
                  <a:pt x="9024613" y="3692159"/>
                  <a:pt x="9050929" y="3718446"/>
                </a:cubicBezTo>
                <a:cubicBezTo>
                  <a:pt x="9071526" y="3739018"/>
                  <a:pt x="9072097" y="3752731"/>
                  <a:pt x="9052645" y="3775591"/>
                </a:cubicBezTo>
                <a:cubicBezTo>
                  <a:pt x="9041202" y="3789878"/>
                  <a:pt x="9033193" y="3793308"/>
                  <a:pt x="9016603" y="3793308"/>
                </a:cubicBezTo>
                <a:close/>
                <a:moveTo>
                  <a:pt x="4107972" y="3793591"/>
                </a:moveTo>
                <a:cubicBezTo>
                  <a:pt x="4094327" y="3796734"/>
                  <a:pt x="4080040" y="3791876"/>
                  <a:pt x="4067752" y="3778450"/>
                </a:cubicBezTo>
                <a:cubicBezTo>
                  <a:pt x="4059751" y="3769877"/>
                  <a:pt x="4053465" y="3756162"/>
                  <a:pt x="4053465" y="3747589"/>
                </a:cubicBezTo>
                <a:cubicBezTo>
                  <a:pt x="4053465" y="3729301"/>
                  <a:pt x="4076896" y="3701871"/>
                  <a:pt x="4092898" y="3701871"/>
                </a:cubicBezTo>
                <a:cubicBezTo>
                  <a:pt x="4127760" y="3701871"/>
                  <a:pt x="4157478" y="3735589"/>
                  <a:pt x="4144333" y="3760731"/>
                </a:cubicBezTo>
                <a:cubicBezTo>
                  <a:pt x="4134618" y="3779305"/>
                  <a:pt x="4121616" y="3790448"/>
                  <a:pt x="4107972" y="3793591"/>
                </a:cubicBezTo>
                <a:close/>
                <a:moveTo>
                  <a:pt x="5036025" y="3793591"/>
                </a:moveTo>
                <a:cubicBezTo>
                  <a:pt x="5022381" y="3790448"/>
                  <a:pt x="5009379" y="3779305"/>
                  <a:pt x="4999664" y="3760731"/>
                </a:cubicBezTo>
                <a:cubicBezTo>
                  <a:pt x="4986519" y="3735589"/>
                  <a:pt x="5016237" y="3701871"/>
                  <a:pt x="5051099" y="3701871"/>
                </a:cubicBezTo>
                <a:cubicBezTo>
                  <a:pt x="5067101" y="3701871"/>
                  <a:pt x="5090532" y="3729301"/>
                  <a:pt x="5090532" y="3747589"/>
                </a:cubicBezTo>
                <a:cubicBezTo>
                  <a:pt x="5090532" y="3756162"/>
                  <a:pt x="5084246" y="3769877"/>
                  <a:pt x="5076245" y="3778450"/>
                </a:cubicBezTo>
                <a:cubicBezTo>
                  <a:pt x="5063957" y="3791876"/>
                  <a:pt x="5049670" y="3796734"/>
                  <a:pt x="5036025" y="3793591"/>
                </a:cubicBezTo>
                <a:close/>
                <a:moveTo>
                  <a:pt x="2642444" y="3889057"/>
                </a:moveTo>
                <a:cubicBezTo>
                  <a:pt x="2634443" y="3890772"/>
                  <a:pt x="2632157" y="3888486"/>
                  <a:pt x="2633871" y="3880485"/>
                </a:cubicBezTo>
                <a:cubicBezTo>
                  <a:pt x="2635014" y="3874770"/>
                  <a:pt x="2639586" y="3870200"/>
                  <a:pt x="2644158" y="3870200"/>
                </a:cubicBezTo>
                <a:cubicBezTo>
                  <a:pt x="2656731" y="3870200"/>
                  <a:pt x="2654445" y="3886771"/>
                  <a:pt x="2642444" y="3889057"/>
                </a:cubicBezTo>
                <a:close/>
                <a:moveTo>
                  <a:pt x="6501553" y="3889057"/>
                </a:moveTo>
                <a:cubicBezTo>
                  <a:pt x="6489552" y="3886771"/>
                  <a:pt x="6487266" y="3870200"/>
                  <a:pt x="6499839" y="3870200"/>
                </a:cubicBezTo>
                <a:cubicBezTo>
                  <a:pt x="6504411" y="3870200"/>
                  <a:pt x="6508983" y="3874770"/>
                  <a:pt x="6510126" y="3880485"/>
                </a:cubicBezTo>
                <a:cubicBezTo>
                  <a:pt x="6511840" y="3888486"/>
                  <a:pt x="6509554" y="3890772"/>
                  <a:pt x="6501553" y="3889057"/>
                </a:cubicBezTo>
                <a:close/>
                <a:moveTo>
                  <a:pt x="1712362" y="3889417"/>
                </a:moveTo>
                <a:cubicBezTo>
                  <a:pt x="1709933" y="3887916"/>
                  <a:pt x="1708361" y="3884201"/>
                  <a:pt x="1708361" y="3878769"/>
                </a:cubicBezTo>
                <a:cubicBezTo>
                  <a:pt x="1708361" y="3872487"/>
                  <a:pt x="1710647" y="3867343"/>
                  <a:pt x="1713505" y="3867343"/>
                </a:cubicBezTo>
                <a:cubicBezTo>
                  <a:pt x="1719791" y="3867343"/>
                  <a:pt x="1726078" y="3882201"/>
                  <a:pt x="1721506" y="3886774"/>
                </a:cubicBezTo>
                <a:cubicBezTo>
                  <a:pt x="1718077" y="3890202"/>
                  <a:pt x="1714791" y="3890918"/>
                  <a:pt x="1712362" y="3889417"/>
                </a:cubicBezTo>
                <a:close/>
                <a:moveTo>
                  <a:pt x="7431635" y="3889417"/>
                </a:moveTo>
                <a:cubicBezTo>
                  <a:pt x="7429206" y="3890918"/>
                  <a:pt x="7425920" y="3890202"/>
                  <a:pt x="7422491" y="3886774"/>
                </a:cubicBezTo>
                <a:cubicBezTo>
                  <a:pt x="7417919" y="3882201"/>
                  <a:pt x="7424206" y="3867343"/>
                  <a:pt x="7430492" y="3867343"/>
                </a:cubicBezTo>
                <a:cubicBezTo>
                  <a:pt x="7433350" y="3867343"/>
                  <a:pt x="7435636" y="3872487"/>
                  <a:pt x="7435636" y="3878769"/>
                </a:cubicBezTo>
                <a:cubicBezTo>
                  <a:pt x="7435636" y="3884201"/>
                  <a:pt x="7434064" y="3887916"/>
                  <a:pt x="7431635" y="3889417"/>
                </a:cubicBezTo>
                <a:close/>
                <a:moveTo>
                  <a:pt x="259965" y="3889774"/>
                </a:moveTo>
                <a:cubicBezTo>
                  <a:pt x="257110" y="3890918"/>
                  <a:pt x="253542" y="3889346"/>
                  <a:pt x="250688" y="3884488"/>
                </a:cubicBezTo>
                <a:cubicBezTo>
                  <a:pt x="246691" y="3877627"/>
                  <a:pt x="251830" y="3867343"/>
                  <a:pt x="259821" y="3867343"/>
                </a:cubicBezTo>
                <a:cubicBezTo>
                  <a:pt x="262677" y="3867343"/>
                  <a:pt x="264959" y="3872487"/>
                  <a:pt x="264959" y="3878769"/>
                </a:cubicBezTo>
                <a:cubicBezTo>
                  <a:pt x="264959" y="3884774"/>
                  <a:pt x="262819" y="3888633"/>
                  <a:pt x="259965" y="3889774"/>
                </a:cubicBezTo>
                <a:close/>
                <a:moveTo>
                  <a:pt x="8884032" y="3889774"/>
                </a:moveTo>
                <a:cubicBezTo>
                  <a:pt x="8881178" y="3888633"/>
                  <a:pt x="8879038" y="3884774"/>
                  <a:pt x="8879038" y="3878769"/>
                </a:cubicBezTo>
                <a:cubicBezTo>
                  <a:pt x="8879038" y="3872487"/>
                  <a:pt x="8881320" y="3867343"/>
                  <a:pt x="8884176" y="3867343"/>
                </a:cubicBezTo>
                <a:cubicBezTo>
                  <a:pt x="8892167" y="3867343"/>
                  <a:pt x="8897306" y="3877627"/>
                  <a:pt x="8893309" y="3884488"/>
                </a:cubicBezTo>
                <a:cubicBezTo>
                  <a:pt x="8890455" y="3889346"/>
                  <a:pt x="8886887" y="3890918"/>
                  <a:pt x="8884032" y="3889774"/>
                </a:cubicBezTo>
                <a:close/>
                <a:moveTo>
                  <a:pt x="1578837" y="3891914"/>
                </a:moveTo>
                <a:cubicBezTo>
                  <a:pt x="1566835" y="3887341"/>
                  <a:pt x="1570264" y="3867340"/>
                  <a:pt x="1582266" y="3867340"/>
                </a:cubicBezTo>
                <a:cubicBezTo>
                  <a:pt x="1588552" y="3867340"/>
                  <a:pt x="1595410" y="3870197"/>
                  <a:pt x="1597696" y="3873625"/>
                </a:cubicBezTo>
                <a:cubicBezTo>
                  <a:pt x="1602268" y="3881626"/>
                  <a:pt x="1587981" y="3895342"/>
                  <a:pt x="1578837" y="3891914"/>
                </a:cubicBezTo>
                <a:close/>
                <a:moveTo>
                  <a:pt x="7565160" y="3891914"/>
                </a:moveTo>
                <a:cubicBezTo>
                  <a:pt x="7556016" y="3895342"/>
                  <a:pt x="7541729" y="3881626"/>
                  <a:pt x="7546301" y="3873625"/>
                </a:cubicBezTo>
                <a:cubicBezTo>
                  <a:pt x="7548587" y="3870197"/>
                  <a:pt x="7555445" y="3867340"/>
                  <a:pt x="7561731" y="3867340"/>
                </a:cubicBezTo>
                <a:cubicBezTo>
                  <a:pt x="7573733" y="3867340"/>
                  <a:pt x="7577162" y="3887341"/>
                  <a:pt x="7565160" y="3891914"/>
                </a:cubicBezTo>
                <a:close/>
                <a:moveTo>
                  <a:pt x="1988546" y="3892485"/>
                </a:moveTo>
                <a:cubicBezTo>
                  <a:pt x="1985688" y="3894198"/>
                  <a:pt x="1980545" y="3891914"/>
                  <a:pt x="1976544" y="3887341"/>
                </a:cubicBezTo>
                <a:cubicBezTo>
                  <a:pt x="1968543" y="3878197"/>
                  <a:pt x="1973687" y="3867338"/>
                  <a:pt x="1985688" y="3867338"/>
                </a:cubicBezTo>
                <a:cubicBezTo>
                  <a:pt x="1994261" y="3867338"/>
                  <a:pt x="1997118" y="3887341"/>
                  <a:pt x="1988546" y="3892485"/>
                </a:cubicBezTo>
                <a:close/>
                <a:moveTo>
                  <a:pt x="7155451" y="3892485"/>
                </a:moveTo>
                <a:cubicBezTo>
                  <a:pt x="7146879" y="3887341"/>
                  <a:pt x="7149736" y="3867338"/>
                  <a:pt x="7158309" y="3867338"/>
                </a:cubicBezTo>
                <a:cubicBezTo>
                  <a:pt x="7170310" y="3867338"/>
                  <a:pt x="7175454" y="3878197"/>
                  <a:pt x="7167453" y="3887341"/>
                </a:cubicBezTo>
                <a:cubicBezTo>
                  <a:pt x="7163452" y="3891914"/>
                  <a:pt x="7158309" y="3894198"/>
                  <a:pt x="7155451" y="3892485"/>
                </a:cubicBezTo>
                <a:close/>
                <a:moveTo>
                  <a:pt x="0" y="3893387"/>
                </a:moveTo>
                <a:lnTo>
                  <a:pt x="0" y="3864158"/>
                </a:lnTo>
                <a:lnTo>
                  <a:pt x="7800" y="3866914"/>
                </a:lnTo>
                <a:cubicBezTo>
                  <a:pt x="10090" y="3869343"/>
                  <a:pt x="10950" y="3873058"/>
                  <a:pt x="10950" y="3878772"/>
                </a:cubicBezTo>
                <a:cubicBezTo>
                  <a:pt x="10950" y="3884487"/>
                  <a:pt x="10090" y="3888202"/>
                  <a:pt x="7800" y="3890631"/>
                </a:cubicBezTo>
                <a:close/>
                <a:moveTo>
                  <a:pt x="9143999" y="3893388"/>
                </a:moveTo>
                <a:lnTo>
                  <a:pt x="9136197" y="3890631"/>
                </a:lnTo>
                <a:cubicBezTo>
                  <a:pt x="9133907" y="3888202"/>
                  <a:pt x="9133047" y="3884487"/>
                  <a:pt x="9133047" y="3878772"/>
                </a:cubicBezTo>
                <a:cubicBezTo>
                  <a:pt x="9133047" y="3873058"/>
                  <a:pt x="9133907" y="3869343"/>
                  <a:pt x="9136197" y="3866914"/>
                </a:cubicBezTo>
                <a:lnTo>
                  <a:pt x="9143999" y="3864157"/>
                </a:lnTo>
                <a:close/>
                <a:moveTo>
                  <a:pt x="922210" y="3894771"/>
                </a:moveTo>
                <a:cubicBezTo>
                  <a:pt x="910790" y="3896486"/>
                  <a:pt x="909068" y="3894771"/>
                  <a:pt x="910790" y="3880485"/>
                </a:cubicBezTo>
                <a:cubicBezTo>
                  <a:pt x="911931" y="3869056"/>
                  <a:pt x="915350" y="3864483"/>
                  <a:pt x="923924" y="3864483"/>
                </a:cubicBezTo>
                <a:cubicBezTo>
                  <a:pt x="941647" y="3864483"/>
                  <a:pt x="939935" y="3892485"/>
                  <a:pt x="922210" y="3894771"/>
                </a:cubicBezTo>
                <a:close/>
                <a:moveTo>
                  <a:pt x="8221787" y="3894771"/>
                </a:moveTo>
                <a:cubicBezTo>
                  <a:pt x="8204062" y="3892485"/>
                  <a:pt x="8202350" y="3864483"/>
                  <a:pt x="8220073" y="3864483"/>
                </a:cubicBezTo>
                <a:cubicBezTo>
                  <a:pt x="8228647" y="3864483"/>
                  <a:pt x="8232066" y="3869056"/>
                  <a:pt x="8233207" y="3880485"/>
                </a:cubicBezTo>
                <a:cubicBezTo>
                  <a:pt x="8234929" y="3894771"/>
                  <a:pt x="8233207" y="3896486"/>
                  <a:pt x="8221787" y="3894771"/>
                </a:cubicBezTo>
                <a:close/>
                <a:moveTo>
                  <a:pt x="790994" y="3894774"/>
                </a:moveTo>
                <a:cubicBezTo>
                  <a:pt x="783562" y="3895916"/>
                  <a:pt x="776707" y="3893060"/>
                  <a:pt x="774994" y="3887916"/>
                </a:cubicBezTo>
                <a:cubicBezTo>
                  <a:pt x="769278" y="3873060"/>
                  <a:pt x="777279" y="3860486"/>
                  <a:pt x="790994" y="3862771"/>
                </a:cubicBezTo>
                <a:cubicBezTo>
                  <a:pt x="800716" y="3863913"/>
                  <a:pt x="804138" y="3868488"/>
                  <a:pt x="804138" y="3878772"/>
                </a:cubicBezTo>
                <a:cubicBezTo>
                  <a:pt x="804138" y="3889060"/>
                  <a:pt x="800716" y="3893633"/>
                  <a:pt x="790994" y="3894774"/>
                </a:cubicBezTo>
                <a:close/>
                <a:moveTo>
                  <a:pt x="2907778" y="3894774"/>
                </a:moveTo>
                <a:cubicBezTo>
                  <a:pt x="2900348" y="3895916"/>
                  <a:pt x="2893490" y="3893060"/>
                  <a:pt x="2891776" y="3887916"/>
                </a:cubicBezTo>
                <a:cubicBezTo>
                  <a:pt x="2886061" y="3873060"/>
                  <a:pt x="2894062" y="3860486"/>
                  <a:pt x="2907778" y="3862771"/>
                </a:cubicBezTo>
                <a:cubicBezTo>
                  <a:pt x="2917493" y="3863913"/>
                  <a:pt x="2920922" y="3868488"/>
                  <a:pt x="2920922" y="3878772"/>
                </a:cubicBezTo>
                <a:cubicBezTo>
                  <a:pt x="2920922" y="3889060"/>
                  <a:pt x="2917493" y="3893633"/>
                  <a:pt x="2907778" y="3894774"/>
                </a:cubicBezTo>
                <a:close/>
                <a:moveTo>
                  <a:pt x="6236219" y="3894774"/>
                </a:moveTo>
                <a:cubicBezTo>
                  <a:pt x="6226504" y="3893633"/>
                  <a:pt x="6223075" y="3889060"/>
                  <a:pt x="6223075" y="3878772"/>
                </a:cubicBezTo>
                <a:cubicBezTo>
                  <a:pt x="6223075" y="3868488"/>
                  <a:pt x="6226504" y="3863913"/>
                  <a:pt x="6236219" y="3862771"/>
                </a:cubicBezTo>
                <a:cubicBezTo>
                  <a:pt x="6249935" y="3860486"/>
                  <a:pt x="6257936" y="3873060"/>
                  <a:pt x="6252221" y="3887916"/>
                </a:cubicBezTo>
                <a:cubicBezTo>
                  <a:pt x="6250507" y="3893060"/>
                  <a:pt x="6243649" y="3895916"/>
                  <a:pt x="6236219" y="3894774"/>
                </a:cubicBezTo>
                <a:close/>
                <a:moveTo>
                  <a:pt x="8353003" y="3894774"/>
                </a:moveTo>
                <a:cubicBezTo>
                  <a:pt x="8343281" y="3893633"/>
                  <a:pt x="8339859" y="3889060"/>
                  <a:pt x="8339859" y="3878772"/>
                </a:cubicBezTo>
                <a:cubicBezTo>
                  <a:pt x="8339859" y="3868488"/>
                  <a:pt x="8343281" y="3863913"/>
                  <a:pt x="8353003" y="3862771"/>
                </a:cubicBezTo>
                <a:cubicBezTo>
                  <a:pt x="8366718" y="3860486"/>
                  <a:pt x="8374719" y="3873060"/>
                  <a:pt x="8369003" y="3887916"/>
                </a:cubicBezTo>
                <a:cubicBezTo>
                  <a:pt x="8367290" y="3893060"/>
                  <a:pt x="8360435" y="3895916"/>
                  <a:pt x="8353003" y="3894774"/>
                </a:cubicBezTo>
                <a:close/>
                <a:moveTo>
                  <a:pt x="526161" y="3894916"/>
                </a:moveTo>
                <a:cubicBezTo>
                  <a:pt x="520945" y="3896916"/>
                  <a:pt x="515085" y="3895057"/>
                  <a:pt x="512516" y="3887912"/>
                </a:cubicBezTo>
                <a:cubicBezTo>
                  <a:pt x="507368" y="3874200"/>
                  <a:pt x="514799" y="3860482"/>
                  <a:pt x="525659" y="3862771"/>
                </a:cubicBezTo>
                <a:cubicBezTo>
                  <a:pt x="532519" y="3863913"/>
                  <a:pt x="535948" y="3869628"/>
                  <a:pt x="535948" y="3878769"/>
                </a:cubicBezTo>
                <a:cubicBezTo>
                  <a:pt x="535948" y="3887057"/>
                  <a:pt x="531375" y="3892915"/>
                  <a:pt x="526161" y="3894916"/>
                </a:cubicBezTo>
                <a:close/>
                <a:moveTo>
                  <a:pt x="8617836" y="3894916"/>
                </a:moveTo>
                <a:cubicBezTo>
                  <a:pt x="8612622" y="3892915"/>
                  <a:pt x="8608049" y="3887057"/>
                  <a:pt x="8608049" y="3878769"/>
                </a:cubicBezTo>
                <a:cubicBezTo>
                  <a:pt x="8608049" y="3869628"/>
                  <a:pt x="8611478" y="3863913"/>
                  <a:pt x="8618338" y="3862771"/>
                </a:cubicBezTo>
                <a:cubicBezTo>
                  <a:pt x="8629198" y="3860482"/>
                  <a:pt x="8636629" y="3874200"/>
                  <a:pt x="8631481" y="3887912"/>
                </a:cubicBezTo>
                <a:cubicBezTo>
                  <a:pt x="8628912" y="3895057"/>
                  <a:pt x="8623052" y="3896916"/>
                  <a:pt x="8617836" y="3894916"/>
                </a:cubicBezTo>
                <a:close/>
                <a:moveTo>
                  <a:pt x="2378828" y="3895912"/>
                </a:moveTo>
                <a:cubicBezTo>
                  <a:pt x="2371970" y="3895912"/>
                  <a:pt x="2370255" y="3891910"/>
                  <a:pt x="2371398" y="3881623"/>
                </a:cubicBezTo>
                <a:cubicBezTo>
                  <a:pt x="2372541" y="3873622"/>
                  <a:pt x="2375970" y="3866767"/>
                  <a:pt x="2378828" y="3866767"/>
                </a:cubicBezTo>
                <a:cubicBezTo>
                  <a:pt x="2382257" y="3866767"/>
                  <a:pt x="2385114" y="3873622"/>
                  <a:pt x="2386257" y="3881623"/>
                </a:cubicBezTo>
                <a:cubicBezTo>
                  <a:pt x="2387400" y="3891910"/>
                  <a:pt x="2385686" y="3895912"/>
                  <a:pt x="2378828" y="3895912"/>
                </a:cubicBezTo>
                <a:close/>
                <a:moveTo>
                  <a:pt x="6765169" y="3895912"/>
                </a:moveTo>
                <a:cubicBezTo>
                  <a:pt x="6758311" y="3895912"/>
                  <a:pt x="6756597" y="3891910"/>
                  <a:pt x="6757740" y="3881623"/>
                </a:cubicBezTo>
                <a:cubicBezTo>
                  <a:pt x="6758883" y="3873622"/>
                  <a:pt x="6761740" y="3866767"/>
                  <a:pt x="6765169" y="3866767"/>
                </a:cubicBezTo>
                <a:cubicBezTo>
                  <a:pt x="6768027" y="3866767"/>
                  <a:pt x="6771456" y="3873622"/>
                  <a:pt x="6772599" y="3881623"/>
                </a:cubicBezTo>
                <a:cubicBezTo>
                  <a:pt x="6773742" y="3891910"/>
                  <a:pt x="6772027" y="3895912"/>
                  <a:pt x="6765169" y="3895912"/>
                </a:cubicBezTo>
                <a:close/>
                <a:moveTo>
                  <a:pt x="3440361" y="3895914"/>
                </a:moveTo>
                <a:cubicBezTo>
                  <a:pt x="3435860" y="3897055"/>
                  <a:pt x="3430717" y="3894484"/>
                  <a:pt x="3428145" y="3887341"/>
                </a:cubicBezTo>
                <a:cubicBezTo>
                  <a:pt x="3424144" y="3877054"/>
                  <a:pt x="3436146" y="3860482"/>
                  <a:pt x="3443575" y="3865052"/>
                </a:cubicBezTo>
                <a:cubicBezTo>
                  <a:pt x="3446433" y="3866769"/>
                  <a:pt x="3448719" y="3874198"/>
                  <a:pt x="3448719" y="3882196"/>
                </a:cubicBezTo>
                <a:cubicBezTo>
                  <a:pt x="3448719" y="3889914"/>
                  <a:pt x="3444861" y="3894771"/>
                  <a:pt x="3440361" y="3895914"/>
                </a:cubicBezTo>
                <a:close/>
                <a:moveTo>
                  <a:pt x="3571386" y="3895914"/>
                </a:moveTo>
                <a:cubicBezTo>
                  <a:pt x="3563385" y="3895914"/>
                  <a:pt x="3555384" y="3891914"/>
                  <a:pt x="3553670" y="3887343"/>
                </a:cubicBezTo>
                <a:cubicBezTo>
                  <a:pt x="3547955" y="3873054"/>
                  <a:pt x="3555956" y="3860482"/>
                  <a:pt x="3569672" y="3862768"/>
                </a:cubicBezTo>
                <a:cubicBezTo>
                  <a:pt x="3579387" y="3863913"/>
                  <a:pt x="3583388" y="3869056"/>
                  <a:pt x="3584531" y="3880485"/>
                </a:cubicBezTo>
                <a:cubicBezTo>
                  <a:pt x="3586245" y="3893628"/>
                  <a:pt x="3584531" y="3895914"/>
                  <a:pt x="3571386" y="3895914"/>
                </a:cubicBezTo>
                <a:close/>
                <a:moveTo>
                  <a:pt x="4498610" y="3895914"/>
                </a:moveTo>
                <a:cubicBezTo>
                  <a:pt x="4492324" y="3895914"/>
                  <a:pt x="4485466" y="3891916"/>
                  <a:pt x="4483751" y="3887343"/>
                </a:cubicBezTo>
                <a:cubicBezTo>
                  <a:pt x="4478608" y="3874200"/>
                  <a:pt x="4485466" y="3861626"/>
                  <a:pt x="4498610" y="3861626"/>
                </a:cubicBezTo>
                <a:cubicBezTo>
                  <a:pt x="4507754" y="3861626"/>
                  <a:pt x="4510040" y="3865627"/>
                  <a:pt x="4510040" y="3878769"/>
                </a:cubicBezTo>
                <a:cubicBezTo>
                  <a:pt x="4510040" y="3891916"/>
                  <a:pt x="4507754" y="3895914"/>
                  <a:pt x="4498610" y="3895914"/>
                </a:cubicBezTo>
                <a:close/>
                <a:moveTo>
                  <a:pt x="4645387" y="3895914"/>
                </a:moveTo>
                <a:cubicBezTo>
                  <a:pt x="4636243" y="3895914"/>
                  <a:pt x="4633957" y="3891916"/>
                  <a:pt x="4633957" y="3878769"/>
                </a:cubicBezTo>
                <a:cubicBezTo>
                  <a:pt x="4633957" y="3865627"/>
                  <a:pt x="4636243" y="3861626"/>
                  <a:pt x="4645387" y="3861626"/>
                </a:cubicBezTo>
                <a:cubicBezTo>
                  <a:pt x="4658531" y="3861626"/>
                  <a:pt x="4665389" y="3874200"/>
                  <a:pt x="4660246" y="3887343"/>
                </a:cubicBezTo>
                <a:cubicBezTo>
                  <a:pt x="4658531" y="3891916"/>
                  <a:pt x="4651673" y="3895914"/>
                  <a:pt x="4645387" y="3895914"/>
                </a:cubicBezTo>
                <a:close/>
                <a:moveTo>
                  <a:pt x="5572611" y="3895914"/>
                </a:moveTo>
                <a:cubicBezTo>
                  <a:pt x="5559466" y="3895914"/>
                  <a:pt x="5557752" y="3893628"/>
                  <a:pt x="5559466" y="3880485"/>
                </a:cubicBezTo>
                <a:cubicBezTo>
                  <a:pt x="5560609" y="3869056"/>
                  <a:pt x="5564610" y="3863913"/>
                  <a:pt x="5574325" y="3862768"/>
                </a:cubicBezTo>
                <a:cubicBezTo>
                  <a:pt x="5588041" y="3860482"/>
                  <a:pt x="5596042" y="3873054"/>
                  <a:pt x="5590327" y="3887343"/>
                </a:cubicBezTo>
                <a:cubicBezTo>
                  <a:pt x="5588613" y="3891914"/>
                  <a:pt x="5580612" y="3895914"/>
                  <a:pt x="5572611" y="3895914"/>
                </a:cubicBezTo>
                <a:close/>
                <a:moveTo>
                  <a:pt x="5703636" y="3895914"/>
                </a:moveTo>
                <a:cubicBezTo>
                  <a:pt x="5699136" y="3894771"/>
                  <a:pt x="5695278" y="3889914"/>
                  <a:pt x="5695278" y="3882196"/>
                </a:cubicBezTo>
                <a:cubicBezTo>
                  <a:pt x="5695278" y="3874198"/>
                  <a:pt x="5697564" y="3866769"/>
                  <a:pt x="5700422" y="3865052"/>
                </a:cubicBezTo>
                <a:cubicBezTo>
                  <a:pt x="5707851" y="3860482"/>
                  <a:pt x="5719853" y="3877054"/>
                  <a:pt x="5715852" y="3887341"/>
                </a:cubicBezTo>
                <a:cubicBezTo>
                  <a:pt x="5713280" y="3894484"/>
                  <a:pt x="5708137" y="3897055"/>
                  <a:pt x="5703636" y="3895914"/>
                </a:cubicBezTo>
                <a:close/>
                <a:moveTo>
                  <a:pt x="2515923" y="3898483"/>
                </a:moveTo>
                <a:cubicBezTo>
                  <a:pt x="2511922" y="3899769"/>
                  <a:pt x="2506922" y="3899342"/>
                  <a:pt x="2499778" y="3897628"/>
                </a:cubicBezTo>
                <a:cubicBezTo>
                  <a:pt x="2492348" y="3895912"/>
                  <a:pt x="2490062" y="3890768"/>
                  <a:pt x="2491205" y="3879910"/>
                </a:cubicBezTo>
                <a:cubicBezTo>
                  <a:pt x="2492348" y="3867911"/>
                  <a:pt x="2496349" y="3863911"/>
                  <a:pt x="2508922" y="3862768"/>
                </a:cubicBezTo>
                <a:cubicBezTo>
                  <a:pt x="2526638" y="3860482"/>
                  <a:pt x="2535782" y="3874196"/>
                  <a:pt x="2526067" y="3889055"/>
                </a:cubicBezTo>
                <a:cubicBezTo>
                  <a:pt x="2522924" y="3894198"/>
                  <a:pt x="2519923" y="3897199"/>
                  <a:pt x="2515923" y="3898483"/>
                </a:cubicBezTo>
                <a:close/>
                <a:moveTo>
                  <a:pt x="6628074" y="3898483"/>
                </a:moveTo>
                <a:cubicBezTo>
                  <a:pt x="6624074" y="3897199"/>
                  <a:pt x="6621073" y="3894198"/>
                  <a:pt x="6617930" y="3889055"/>
                </a:cubicBezTo>
                <a:cubicBezTo>
                  <a:pt x="6608215" y="3874196"/>
                  <a:pt x="6617359" y="3860482"/>
                  <a:pt x="6635075" y="3862768"/>
                </a:cubicBezTo>
                <a:cubicBezTo>
                  <a:pt x="6647648" y="3863911"/>
                  <a:pt x="6651649" y="3867911"/>
                  <a:pt x="6652792" y="3879910"/>
                </a:cubicBezTo>
                <a:cubicBezTo>
                  <a:pt x="6653935" y="3890768"/>
                  <a:pt x="6651649" y="3895912"/>
                  <a:pt x="6644219" y="3897628"/>
                </a:cubicBezTo>
                <a:cubicBezTo>
                  <a:pt x="6637075" y="3899342"/>
                  <a:pt x="6632075" y="3899769"/>
                  <a:pt x="6628074" y="3898483"/>
                </a:cubicBezTo>
                <a:close/>
                <a:moveTo>
                  <a:pt x="1185201" y="3901417"/>
                </a:moveTo>
                <a:cubicBezTo>
                  <a:pt x="1177415" y="3900775"/>
                  <a:pt x="1169985" y="3896774"/>
                  <a:pt x="1166270" y="3889630"/>
                </a:cubicBezTo>
                <a:cubicBezTo>
                  <a:pt x="1161127" y="3880487"/>
                  <a:pt x="1161698" y="3875342"/>
                  <a:pt x="1169699" y="3866772"/>
                </a:cubicBezTo>
                <a:cubicBezTo>
                  <a:pt x="1183415" y="3851913"/>
                  <a:pt x="1199417" y="3853056"/>
                  <a:pt x="1207418" y="3870200"/>
                </a:cubicBezTo>
                <a:cubicBezTo>
                  <a:pt x="1211990" y="3881057"/>
                  <a:pt x="1211990" y="3886201"/>
                  <a:pt x="1206275" y="3893060"/>
                </a:cubicBezTo>
                <a:cubicBezTo>
                  <a:pt x="1201132" y="3899347"/>
                  <a:pt x="1192988" y="3902062"/>
                  <a:pt x="1185201" y="3901417"/>
                </a:cubicBezTo>
                <a:close/>
                <a:moveTo>
                  <a:pt x="7958796" y="3901417"/>
                </a:moveTo>
                <a:cubicBezTo>
                  <a:pt x="7951009" y="3902062"/>
                  <a:pt x="7942865" y="3899347"/>
                  <a:pt x="7937722" y="3893060"/>
                </a:cubicBezTo>
                <a:cubicBezTo>
                  <a:pt x="7932007" y="3886201"/>
                  <a:pt x="7932007" y="3881057"/>
                  <a:pt x="7936579" y="3870200"/>
                </a:cubicBezTo>
                <a:cubicBezTo>
                  <a:pt x="7944580" y="3853056"/>
                  <a:pt x="7960582" y="3851913"/>
                  <a:pt x="7974298" y="3866772"/>
                </a:cubicBezTo>
                <a:cubicBezTo>
                  <a:pt x="7982299" y="3875342"/>
                  <a:pt x="7982870" y="3880487"/>
                  <a:pt x="7977727" y="3889630"/>
                </a:cubicBezTo>
                <a:cubicBezTo>
                  <a:pt x="7974012" y="3896774"/>
                  <a:pt x="7966582" y="3900775"/>
                  <a:pt x="7958796" y="3901417"/>
                </a:cubicBezTo>
                <a:close/>
                <a:moveTo>
                  <a:pt x="124374" y="3902066"/>
                </a:moveTo>
                <a:cubicBezTo>
                  <a:pt x="120995" y="3901876"/>
                  <a:pt x="117669" y="3900483"/>
                  <a:pt x="114808" y="3897626"/>
                </a:cubicBezTo>
                <a:cubicBezTo>
                  <a:pt x="112520" y="3895910"/>
                  <a:pt x="110804" y="3886769"/>
                  <a:pt x="110804" y="3877623"/>
                </a:cubicBezTo>
                <a:cubicBezTo>
                  <a:pt x="110804" y="3863908"/>
                  <a:pt x="113092" y="3861622"/>
                  <a:pt x="127967" y="3861622"/>
                </a:cubicBezTo>
                <a:cubicBezTo>
                  <a:pt x="142843" y="3861622"/>
                  <a:pt x="145130" y="3863338"/>
                  <a:pt x="145130" y="3878195"/>
                </a:cubicBezTo>
                <a:cubicBezTo>
                  <a:pt x="145130" y="3892338"/>
                  <a:pt x="134511" y="3902625"/>
                  <a:pt x="124374" y="3902066"/>
                </a:cubicBezTo>
                <a:close/>
                <a:moveTo>
                  <a:pt x="9019623" y="3902066"/>
                </a:moveTo>
                <a:cubicBezTo>
                  <a:pt x="9009486" y="3902625"/>
                  <a:pt x="8998867" y="3892338"/>
                  <a:pt x="8998867" y="3878195"/>
                </a:cubicBezTo>
                <a:cubicBezTo>
                  <a:pt x="8998867" y="3863338"/>
                  <a:pt x="9001154" y="3861622"/>
                  <a:pt x="9016030" y="3861622"/>
                </a:cubicBezTo>
                <a:cubicBezTo>
                  <a:pt x="9030905" y="3861622"/>
                  <a:pt x="9033193" y="3863908"/>
                  <a:pt x="9033193" y="3877623"/>
                </a:cubicBezTo>
                <a:cubicBezTo>
                  <a:pt x="9033193" y="3886769"/>
                  <a:pt x="9031477" y="3895910"/>
                  <a:pt x="9029189" y="3897626"/>
                </a:cubicBezTo>
                <a:cubicBezTo>
                  <a:pt x="9026328" y="3900483"/>
                  <a:pt x="9023002" y="3901876"/>
                  <a:pt x="9019623" y="3902066"/>
                </a:cubicBezTo>
                <a:close/>
                <a:moveTo>
                  <a:pt x="2771720" y="3902979"/>
                </a:moveTo>
                <a:cubicBezTo>
                  <a:pt x="2767505" y="3901842"/>
                  <a:pt x="2763112" y="3899343"/>
                  <a:pt x="2758825" y="3895342"/>
                </a:cubicBezTo>
                <a:cubicBezTo>
                  <a:pt x="2743966" y="3881626"/>
                  <a:pt x="2743966" y="3877626"/>
                  <a:pt x="2758254" y="3864483"/>
                </a:cubicBezTo>
                <a:cubicBezTo>
                  <a:pt x="2765683" y="3857623"/>
                  <a:pt x="2773684" y="3855910"/>
                  <a:pt x="2783971" y="3858196"/>
                </a:cubicBezTo>
                <a:cubicBezTo>
                  <a:pt x="2796544" y="3861625"/>
                  <a:pt x="2798830" y="3864483"/>
                  <a:pt x="2797116" y="3879911"/>
                </a:cubicBezTo>
                <a:cubicBezTo>
                  <a:pt x="2795402" y="3897485"/>
                  <a:pt x="2784364" y="3906379"/>
                  <a:pt x="2771720" y="3902979"/>
                </a:cubicBezTo>
                <a:close/>
                <a:moveTo>
                  <a:pt x="6372277" y="3902979"/>
                </a:moveTo>
                <a:cubicBezTo>
                  <a:pt x="6359633" y="3906379"/>
                  <a:pt x="6348595" y="3897485"/>
                  <a:pt x="6346881" y="3879911"/>
                </a:cubicBezTo>
                <a:cubicBezTo>
                  <a:pt x="6345167" y="3864483"/>
                  <a:pt x="6347453" y="3861625"/>
                  <a:pt x="6360026" y="3858196"/>
                </a:cubicBezTo>
                <a:cubicBezTo>
                  <a:pt x="6370313" y="3855910"/>
                  <a:pt x="6378314" y="3857623"/>
                  <a:pt x="6385743" y="3864483"/>
                </a:cubicBezTo>
                <a:cubicBezTo>
                  <a:pt x="6400031" y="3877626"/>
                  <a:pt x="6400031" y="3881626"/>
                  <a:pt x="6385172" y="3895342"/>
                </a:cubicBezTo>
                <a:cubicBezTo>
                  <a:pt x="6380885" y="3899343"/>
                  <a:pt x="6376492" y="3901842"/>
                  <a:pt x="6372277" y="3902979"/>
                </a:cubicBezTo>
                <a:close/>
                <a:moveTo>
                  <a:pt x="1455099" y="3906417"/>
                </a:moveTo>
                <a:cubicBezTo>
                  <a:pt x="1450599" y="3906917"/>
                  <a:pt x="1445884" y="3905058"/>
                  <a:pt x="1439026" y="3901060"/>
                </a:cubicBezTo>
                <a:cubicBezTo>
                  <a:pt x="1424738" y="3893058"/>
                  <a:pt x="1425310" y="3863913"/>
                  <a:pt x="1440169" y="3855912"/>
                </a:cubicBezTo>
                <a:cubicBezTo>
                  <a:pt x="1448741" y="3851340"/>
                  <a:pt x="1455028" y="3851913"/>
                  <a:pt x="1465886" y="3859339"/>
                </a:cubicBezTo>
                <a:cubicBezTo>
                  <a:pt x="1483031" y="3870200"/>
                  <a:pt x="1484174" y="3884485"/>
                  <a:pt x="1469887" y="3897630"/>
                </a:cubicBezTo>
                <a:cubicBezTo>
                  <a:pt x="1463886" y="3903060"/>
                  <a:pt x="1459600" y="3905920"/>
                  <a:pt x="1455099" y="3906417"/>
                </a:cubicBezTo>
                <a:close/>
                <a:moveTo>
                  <a:pt x="7688898" y="3906417"/>
                </a:moveTo>
                <a:cubicBezTo>
                  <a:pt x="7684397" y="3905920"/>
                  <a:pt x="7680111" y="3903060"/>
                  <a:pt x="7674110" y="3897630"/>
                </a:cubicBezTo>
                <a:cubicBezTo>
                  <a:pt x="7659823" y="3884485"/>
                  <a:pt x="7660966" y="3870200"/>
                  <a:pt x="7678111" y="3859339"/>
                </a:cubicBezTo>
                <a:cubicBezTo>
                  <a:pt x="7688969" y="3851913"/>
                  <a:pt x="7695256" y="3851340"/>
                  <a:pt x="7703828" y="3855912"/>
                </a:cubicBezTo>
                <a:cubicBezTo>
                  <a:pt x="7718687" y="3863913"/>
                  <a:pt x="7719259" y="3893058"/>
                  <a:pt x="7704971" y="3901060"/>
                </a:cubicBezTo>
                <a:cubicBezTo>
                  <a:pt x="7698113" y="3905058"/>
                  <a:pt x="7693398" y="3906917"/>
                  <a:pt x="7688898" y="3906417"/>
                </a:cubicBezTo>
                <a:close/>
                <a:moveTo>
                  <a:pt x="4102777" y="3906856"/>
                </a:moveTo>
                <a:cubicBezTo>
                  <a:pt x="4095937" y="3907240"/>
                  <a:pt x="4088329" y="3905064"/>
                  <a:pt x="4080899" y="3899347"/>
                </a:cubicBezTo>
                <a:cubicBezTo>
                  <a:pt x="4067754" y="3889631"/>
                  <a:pt x="4067754" y="3871345"/>
                  <a:pt x="4080899" y="3859916"/>
                </a:cubicBezTo>
                <a:cubicBezTo>
                  <a:pt x="4094615" y="3847341"/>
                  <a:pt x="4106616" y="3847912"/>
                  <a:pt x="4118046" y="3860486"/>
                </a:cubicBezTo>
                <a:cubicBezTo>
                  <a:pt x="4136906" y="3881486"/>
                  <a:pt x="4123297" y="3905706"/>
                  <a:pt x="4102777" y="3906856"/>
                </a:cubicBezTo>
                <a:close/>
                <a:moveTo>
                  <a:pt x="5041220" y="3906856"/>
                </a:moveTo>
                <a:cubicBezTo>
                  <a:pt x="5020700" y="3905706"/>
                  <a:pt x="5007091" y="3881486"/>
                  <a:pt x="5025951" y="3860486"/>
                </a:cubicBezTo>
                <a:cubicBezTo>
                  <a:pt x="5037381" y="3847912"/>
                  <a:pt x="5049382" y="3847341"/>
                  <a:pt x="5063098" y="3859916"/>
                </a:cubicBezTo>
                <a:cubicBezTo>
                  <a:pt x="5076243" y="3871345"/>
                  <a:pt x="5076243" y="3889631"/>
                  <a:pt x="5063098" y="3899347"/>
                </a:cubicBezTo>
                <a:cubicBezTo>
                  <a:pt x="5055668" y="3905064"/>
                  <a:pt x="5048060" y="3907240"/>
                  <a:pt x="5041220" y="3906856"/>
                </a:cubicBezTo>
                <a:close/>
                <a:moveTo>
                  <a:pt x="3696922" y="3911903"/>
                </a:moveTo>
                <a:cubicBezTo>
                  <a:pt x="3691082" y="3910848"/>
                  <a:pt x="3685474" y="3907919"/>
                  <a:pt x="3680902" y="3902777"/>
                </a:cubicBezTo>
                <a:cubicBezTo>
                  <a:pt x="3662042" y="3882202"/>
                  <a:pt x="3675187" y="3844482"/>
                  <a:pt x="3700904" y="3844482"/>
                </a:cubicBezTo>
                <a:cubicBezTo>
                  <a:pt x="3715192" y="3844482"/>
                  <a:pt x="3734051" y="3865057"/>
                  <a:pt x="3734051" y="3879914"/>
                </a:cubicBezTo>
                <a:cubicBezTo>
                  <a:pt x="3734051" y="3901347"/>
                  <a:pt x="3714442" y="3915065"/>
                  <a:pt x="3696922" y="3911903"/>
                </a:cubicBezTo>
                <a:close/>
                <a:moveTo>
                  <a:pt x="5447075" y="3911903"/>
                </a:moveTo>
                <a:cubicBezTo>
                  <a:pt x="5429555" y="3915065"/>
                  <a:pt x="5409946" y="3901347"/>
                  <a:pt x="5409946" y="3879914"/>
                </a:cubicBezTo>
                <a:cubicBezTo>
                  <a:pt x="5409946" y="3865057"/>
                  <a:pt x="5428805" y="3844482"/>
                  <a:pt x="5443093" y="3844482"/>
                </a:cubicBezTo>
                <a:cubicBezTo>
                  <a:pt x="5468810" y="3844482"/>
                  <a:pt x="5481955" y="3882202"/>
                  <a:pt x="5463095" y="3902777"/>
                </a:cubicBezTo>
                <a:cubicBezTo>
                  <a:pt x="5458523" y="3907919"/>
                  <a:pt x="5452915" y="3910848"/>
                  <a:pt x="5447075" y="3911903"/>
                </a:cubicBezTo>
                <a:close/>
                <a:moveTo>
                  <a:pt x="3969666" y="3911920"/>
                </a:moveTo>
                <a:cubicBezTo>
                  <a:pt x="3956521" y="3913064"/>
                  <a:pt x="3944520" y="3911350"/>
                  <a:pt x="3942805" y="3908492"/>
                </a:cubicBezTo>
                <a:cubicBezTo>
                  <a:pt x="3929661" y="3887345"/>
                  <a:pt x="3929089" y="3873630"/>
                  <a:pt x="3939948" y="3859343"/>
                </a:cubicBezTo>
                <a:cubicBezTo>
                  <a:pt x="3965665" y="3826769"/>
                  <a:pt x="4010242" y="3851343"/>
                  <a:pt x="3998812" y="3891920"/>
                </a:cubicBezTo>
                <a:cubicBezTo>
                  <a:pt x="3993669" y="3908492"/>
                  <a:pt x="3990811" y="3910207"/>
                  <a:pt x="3969666" y="3911920"/>
                </a:cubicBezTo>
                <a:close/>
                <a:moveTo>
                  <a:pt x="5174331" y="3911920"/>
                </a:moveTo>
                <a:cubicBezTo>
                  <a:pt x="5153186" y="3910207"/>
                  <a:pt x="5150328" y="3908492"/>
                  <a:pt x="5145185" y="3891920"/>
                </a:cubicBezTo>
                <a:cubicBezTo>
                  <a:pt x="5133755" y="3851343"/>
                  <a:pt x="5178332" y="3826769"/>
                  <a:pt x="5204049" y="3859343"/>
                </a:cubicBezTo>
                <a:cubicBezTo>
                  <a:pt x="5214908" y="3873630"/>
                  <a:pt x="5214336" y="3887345"/>
                  <a:pt x="5201192" y="3908492"/>
                </a:cubicBezTo>
                <a:cubicBezTo>
                  <a:pt x="5199477" y="3911350"/>
                  <a:pt x="5187476" y="3913064"/>
                  <a:pt x="5174331" y="3911920"/>
                </a:cubicBezTo>
                <a:close/>
                <a:moveTo>
                  <a:pt x="1321508" y="3912559"/>
                </a:moveTo>
                <a:cubicBezTo>
                  <a:pt x="1314793" y="3912916"/>
                  <a:pt x="1307792" y="3909631"/>
                  <a:pt x="1301505" y="3902772"/>
                </a:cubicBezTo>
                <a:cubicBezTo>
                  <a:pt x="1287218" y="3887341"/>
                  <a:pt x="1289504" y="3864483"/>
                  <a:pt x="1305506" y="3854196"/>
                </a:cubicBezTo>
                <a:cubicBezTo>
                  <a:pt x="1318079" y="3845625"/>
                  <a:pt x="1320365" y="3845625"/>
                  <a:pt x="1334081" y="3856482"/>
                </a:cubicBezTo>
                <a:cubicBezTo>
                  <a:pt x="1351226" y="3869624"/>
                  <a:pt x="1352940" y="3882196"/>
                  <a:pt x="1339796" y="3900486"/>
                </a:cubicBezTo>
                <a:cubicBezTo>
                  <a:pt x="1334653" y="3908203"/>
                  <a:pt x="1328223" y="3912202"/>
                  <a:pt x="1321508" y="3912559"/>
                </a:cubicBezTo>
                <a:close/>
                <a:moveTo>
                  <a:pt x="7822489" y="3912559"/>
                </a:moveTo>
                <a:cubicBezTo>
                  <a:pt x="7815774" y="3912202"/>
                  <a:pt x="7809344" y="3908203"/>
                  <a:pt x="7804201" y="3900486"/>
                </a:cubicBezTo>
                <a:cubicBezTo>
                  <a:pt x="7791057" y="3882196"/>
                  <a:pt x="7792771" y="3869624"/>
                  <a:pt x="7809916" y="3856482"/>
                </a:cubicBezTo>
                <a:cubicBezTo>
                  <a:pt x="7823632" y="3845625"/>
                  <a:pt x="7825918" y="3845625"/>
                  <a:pt x="7838491" y="3854196"/>
                </a:cubicBezTo>
                <a:cubicBezTo>
                  <a:pt x="7854493" y="3864483"/>
                  <a:pt x="7856779" y="3887341"/>
                  <a:pt x="7842492" y="3902772"/>
                </a:cubicBezTo>
                <a:cubicBezTo>
                  <a:pt x="7836205" y="3909631"/>
                  <a:pt x="7829204" y="3912916"/>
                  <a:pt x="7822489" y="3912559"/>
                </a:cubicBezTo>
                <a:close/>
                <a:moveTo>
                  <a:pt x="4233274" y="3913059"/>
                </a:moveTo>
                <a:cubicBezTo>
                  <a:pt x="4223558" y="3913059"/>
                  <a:pt x="4212700" y="3910203"/>
                  <a:pt x="4208699" y="3906201"/>
                </a:cubicBezTo>
                <a:cubicBezTo>
                  <a:pt x="4197841" y="3895342"/>
                  <a:pt x="4200698" y="3864483"/>
                  <a:pt x="4212700" y="3853626"/>
                </a:cubicBezTo>
                <a:cubicBezTo>
                  <a:pt x="4227559" y="3840480"/>
                  <a:pt x="4246990" y="3843909"/>
                  <a:pt x="4260706" y="3862196"/>
                </a:cubicBezTo>
                <a:cubicBezTo>
                  <a:pt x="4271564" y="3877056"/>
                  <a:pt x="4271564" y="3878197"/>
                  <a:pt x="4261277" y="3895342"/>
                </a:cubicBezTo>
                <a:cubicBezTo>
                  <a:pt x="4253276" y="3909060"/>
                  <a:pt x="4246990" y="3913059"/>
                  <a:pt x="4233274" y="3913059"/>
                </a:cubicBezTo>
                <a:close/>
                <a:moveTo>
                  <a:pt x="4910723" y="3913059"/>
                </a:moveTo>
                <a:cubicBezTo>
                  <a:pt x="4897007" y="3913059"/>
                  <a:pt x="4890721" y="3909060"/>
                  <a:pt x="4882720" y="3895342"/>
                </a:cubicBezTo>
                <a:cubicBezTo>
                  <a:pt x="4872433" y="3878197"/>
                  <a:pt x="4872433" y="3877056"/>
                  <a:pt x="4883291" y="3862196"/>
                </a:cubicBezTo>
                <a:cubicBezTo>
                  <a:pt x="4897007" y="3843909"/>
                  <a:pt x="4916438" y="3840480"/>
                  <a:pt x="4931297" y="3853626"/>
                </a:cubicBezTo>
                <a:cubicBezTo>
                  <a:pt x="4943299" y="3864483"/>
                  <a:pt x="4946156" y="3895342"/>
                  <a:pt x="4935298" y="3906201"/>
                </a:cubicBezTo>
                <a:cubicBezTo>
                  <a:pt x="4931297" y="3910203"/>
                  <a:pt x="4920439" y="3913059"/>
                  <a:pt x="4910723" y="3913059"/>
                </a:cubicBezTo>
                <a:close/>
                <a:moveTo>
                  <a:pt x="2250446" y="3917629"/>
                </a:moveTo>
                <a:cubicBezTo>
                  <a:pt x="2244731" y="3918487"/>
                  <a:pt x="2238730" y="3916770"/>
                  <a:pt x="2229300" y="3913056"/>
                </a:cubicBezTo>
                <a:cubicBezTo>
                  <a:pt x="2213870" y="3906772"/>
                  <a:pt x="2207012" y="3882769"/>
                  <a:pt x="2213870" y="3862194"/>
                </a:cubicBezTo>
                <a:cubicBezTo>
                  <a:pt x="2218442" y="3850193"/>
                  <a:pt x="2223585" y="3846766"/>
                  <a:pt x="2241302" y="3845623"/>
                </a:cubicBezTo>
                <a:cubicBezTo>
                  <a:pt x="2282450" y="3842191"/>
                  <a:pt x="2300738" y="3882196"/>
                  <a:pt x="2269877" y="3906772"/>
                </a:cubicBezTo>
                <a:cubicBezTo>
                  <a:pt x="2261590" y="3913345"/>
                  <a:pt x="2256161" y="3916770"/>
                  <a:pt x="2250446" y="3917629"/>
                </a:cubicBezTo>
                <a:close/>
                <a:moveTo>
                  <a:pt x="6893551" y="3917629"/>
                </a:moveTo>
                <a:cubicBezTo>
                  <a:pt x="6887836" y="3916770"/>
                  <a:pt x="6882407" y="3913345"/>
                  <a:pt x="6874120" y="3906772"/>
                </a:cubicBezTo>
                <a:cubicBezTo>
                  <a:pt x="6843259" y="3882196"/>
                  <a:pt x="6861547" y="3842191"/>
                  <a:pt x="6902695" y="3845623"/>
                </a:cubicBezTo>
                <a:cubicBezTo>
                  <a:pt x="6920412" y="3846766"/>
                  <a:pt x="6925555" y="3850193"/>
                  <a:pt x="6930127" y="3862194"/>
                </a:cubicBezTo>
                <a:cubicBezTo>
                  <a:pt x="6936985" y="3882769"/>
                  <a:pt x="6930127" y="3906772"/>
                  <a:pt x="6914697" y="3913056"/>
                </a:cubicBezTo>
                <a:cubicBezTo>
                  <a:pt x="6905267" y="3916770"/>
                  <a:pt x="6899266" y="3918487"/>
                  <a:pt x="6893551" y="3917629"/>
                </a:cubicBezTo>
                <a:close/>
                <a:moveTo>
                  <a:pt x="2115571" y="3918059"/>
                </a:moveTo>
                <a:cubicBezTo>
                  <a:pt x="2107641" y="3918918"/>
                  <a:pt x="2099783" y="3915918"/>
                  <a:pt x="2091782" y="3909060"/>
                </a:cubicBezTo>
                <a:cubicBezTo>
                  <a:pt x="2071779" y="3891914"/>
                  <a:pt x="2070065" y="3870200"/>
                  <a:pt x="2087781" y="3853054"/>
                </a:cubicBezTo>
                <a:cubicBezTo>
                  <a:pt x="2099211" y="3841056"/>
                  <a:pt x="2106069" y="3838766"/>
                  <a:pt x="2118071" y="3841626"/>
                </a:cubicBezTo>
                <a:cubicBezTo>
                  <a:pt x="2126643" y="3843339"/>
                  <a:pt x="2136359" y="3848481"/>
                  <a:pt x="2140359" y="3851913"/>
                </a:cubicBezTo>
                <a:cubicBezTo>
                  <a:pt x="2143788" y="3855912"/>
                  <a:pt x="2148932" y="3865627"/>
                  <a:pt x="2150646" y="3874200"/>
                </a:cubicBezTo>
                <a:cubicBezTo>
                  <a:pt x="2153504" y="3886201"/>
                  <a:pt x="2151218" y="3893058"/>
                  <a:pt x="2139788" y="3903918"/>
                </a:cubicBezTo>
                <a:cubicBezTo>
                  <a:pt x="2131501" y="3912490"/>
                  <a:pt x="2123500" y="3917203"/>
                  <a:pt x="2115571" y="3918059"/>
                </a:cubicBezTo>
                <a:close/>
                <a:moveTo>
                  <a:pt x="7028426" y="3918059"/>
                </a:moveTo>
                <a:cubicBezTo>
                  <a:pt x="7020497" y="3917203"/>
                  <a:pt x="7012496" y="3912490"/>
                  <a:pt x="7004209" y="3903918"/>
                </a:cubicBezTo>
                <a:cubicBezTo>
                  <a:pt x="6992779" y="3893058"/>
                  <a:pt x="6990493" y="3886201"/>
                  <a:pt x="6993351" y="3874200"/>
                </a:cubicBezTo>
                <a:cubicBezTo>
                  <a:pt x="6995065" y="3865627"/>
                  <a:pt x="7000209" y="3855912"/>
                  <a:pt x="7003638" y="3851913"/>
                </a:cubicBezTo>
                <a:cubicBezTo>
                  <a:pt x="7007638" y="3848481"/>
                  <a:pt x="7017354" y="3843339"/>
                  <a:pt x="7025926" y="3841626"/>
                </a:cubicBezTo>
                <a:cubicBezTo>
                  <a:pt x="7037928" y="3838766"/>
                  <a:pt x="7044786" y="3841056"/>
                  <a:pt x="7056216" y="3853054"/>
                </a:cubicBezTo>
                <a:cubicBezTo>
                  <a:pt x="7073932" y="3870200"/>
                  <a:pt x="7072218" y="3891914"/>
                  <a:pt x="7052215" y="3909060"/>
                </a:cubicBezTo>
                <a:cubicBezTo>
                  <a:pt x="7044214" y="3915918"/>
                  <a:pt x="7036356" y="3918918"/>
                  <a:pt x="7028426" y="3918059"/>
                </a:cubicBezTo>
                <a:close/>
                <a:moveTo>
                  <a:pt x="399212" y="3918487"/>
                </a:moveTo>
                <a:cubicBezTo>
                  <a:pt x="387841" y="3920203"/>
                  <a:pt x="375539" y="3915633"/>
                  <a:pt x="364669" y="3904488"/>
                </a:cubicBezTo>
                <a:cubicBezTo>
                  <a:pt x="348097" y="3888486"/>
                  <a:pt x="346956" y="3874770"/>
                  <a:pt x="360665" y="3858196"/>
                </a:cubicBezTo>
                <a:cubicBezTo>
                  <a:pt x="380117" y="3834193"/>
                  <a:pt x="409867" y="3836480"/>
                  <a:pt x="427579" y="3863913"/>
                </a:cubicBezTo>
                <a:cubicBezTo>
                  <a:pt x="436153" y="3876484"/>
                  <a:pt x="436153" y="3879339"/>
                  <a:pt x="428145" y="3894771"/>
                </a:cubicBezTo>
                <a:cubicBezTo>
                  <a:pt x="421008" y="3908773"/>
                  <a:pt x="410583" y="3916773"/>
                  <a:pt x="399212" y="3918487"/>
                </a:cubicBezTo>
                <a:close/>
                <a:moveTo>
                  <a:pt x="8744785" y="3918487"/>
                </a:moveTo>
                <a:cubicBezTo>
                  <a:pt x="8733414" y="3916773"/>
                  <a:pt x="8722989" y="3908773"/>
                  <a:pt x="8715852" y="3894771"/>
                </a:cubicBezTo>
                <a:cubicBezTo>
                  <a:pt x="8707844" y="3879339"/>
                  <a:pt x="8707844" y="3876484"/>
                  <a:pt x="8716418" y="3863913"/>
                </a:cubicBezTo>
                <a:cubicBezTo>
                  <a:pt x="8734130" y="3836480"/>
                  <a:pt x="8763880" y="3834193"/>
                  <a:pt x="8783332" y="3858196"/>
                </a:cubicBezTo>
                <a:cubicBezTo>
                  <a:pt x="8797041" y="3874770"/>
                  <a:pt x="8795900" y="3888486"/>
                  <a:pt x="8779328" y="3904488"/>
                </a:cubicBezTo>
                <a:cubicBezTo>
                  <a:pt x="8768458" y="3915633"/>
                  <a:pt x="8756156" y="3920203"/>
                  <a:pt x="8744785" y="3918487"/>
                </a:cubicBezTo>
                <a:close/>
                <a:moveTo>
                  <a:pt x="3300414" y="3923274"/>
                </a:moveTo>
                <a:cubicBezTo>
                  <a:pt x="3293341" y="3922489"/>
                  <a:pt x="3286912" y="3917345"/>
                  <a:pt x="3276910" y="3907346"/>
                </a:cubicBezTo>
                <a:cubicBezTo>
                  <a:pt x="3254050" y="3885058"/>
                  <a:pt x="3256336" y="3863913"/>
                  <a:pt x="3282054" y="3846195"/>
                </a:cubicBezTo>
                <a:cubicBezTo>
                  <a:pt x="3297484" y="3835909"/>
                  <a:pt x="3303771" y="3834765"/>
                  <a:pt x="3316344" y="3839336"/>
                </a:cubicBezTo>
                <a:cubicBezTo>
                  <a:pt x="3340347" y="3848481"/>
                  <a:pt x="3346062" y="3855912"/>
                  <a:pt x="3346062" y="3879339"/>
                </a:cubicBezTo>
                <a:cubicBezTo>
                  <a:pt x="3346062" y="3898772"/>
                  <a:pt x="3343204" y="3903345"/>
                  <a:pt x="3327774" y="3913059"/>
                </a:cubicBezTo>
                <a:cubicBezTo>
                  <a:pt x="3315201" y="3920487"/>
                  <a:pt x="3307486" y="3924062"/>
                  <a:pt x="3300414" y="3923274"/>
                </a:cubicBezTo>
                <a:close/>
                <a:moveTo>
                  <a:pt x="5843583" y="3923274"/>
                </a:moveTo>
                <a:cubicBezTo>
                  <a:pt x="5836511" y="3924062"/>
                  <a:pt x="5828796" y="3920487"/>
                  <a:pt x="5816223" y="3913059"/>
                </a:cubicBezTo>
                <a:cubicBezTo>
                  <a:pt x="5800793" y="3903345"/>
                  <a:pt x="5797935" y="3898772"/>
                  <a:pt x="5797935" y="3879339"/>
                </a:cubicBezTo>
                <a:cubicBezTo>
                  <a:pt x="5797935" y="3855912"/>
                  <a:pt x="5803650" y="3848481"/>
                  <a:pt x="5827653" y="3839336"/>
                </a:cubicBezTo>
                <a:cubicBezTo>
                  <a:pt x="5840226" y="3834765"/>
                  <a:pt x="5846513" y="3835909"/>
                  <a:pt x="5861943" y="3846195"/>
                </a:cubicBezTo>
                <a:cubicBezTo>
                  <a:pt x="5887661" y="3863913"/>
                  <a:pt x="5889947" y="3885058"/>
                  <a:pt x="5867087" y="3907346"/>
                </a:cubicBezTo>
                <a:cubicBezTo>
                  <a:pt x="5857085" y="3917345"/>
                  <a:pt x="5850656" y="3922489"/>
                  <a:pt x="5843583" y="3923274"/>
                </a:cubicBezTo>
                <a:close/>
                <a:moveTo>
                  <a:pt x="1048125" y="3923629"/>
                </a:moveTo>
                <a:cubicBezTo>
                  <a:pt x="1041701" y="3922486"/>
                  <a:pt x="1035699" y="3918198"/>
                  <a:pt x="1027125" y="3910200"/>
                </a:cubicBezTo>
                <a:cubicBezTo>
                  <a:pt x="1000840" y="3886195"/>
                  <a:pt x="1009983" y="3847334"/>
                  <a:pt x="1043129" y="3841051"/>
                </a:cubicBezTo>
                <a:cubicBezTo>
                  <a:pt x="1070531" y="3836476"/>
                  <a:pt x="1084232" y="3842191"/>
                  <a:pt x="1092224" y="3861625"/>
                </a:cubicBezTo>
                <a:cubicBezTo>
                  <a:pt x="1101366" y="3883339"/>
                  <a:pt x="1091655" y="3908486"/>
                  <a:pt x="1071672" y="3918198"/>
                </a:cubicBezTo>
                <a:cubicBezTo>
                  <a:pt x="1061397" y="3922770"/>
                  <a:pt x="1054547" y="3924772"/>
                  <a:pt x="1048125" y="3923629"/>
                </a:cubicBezTo>
                <a:close/>
                <a:moveTo>
                  <a:pt x="8095872" y="3923629"/>
                </a:moveTo>
                <a:cubicBezTo>
                  <a:pt x="8089450" y="3924772"/>
                  <a:pt x="8082600" y="3922770"/>
                  <a:pt x="8072325" y="3918198"/>
                </a:cubicBezTo>
                <a:cubicBezTo>
                  <a:pt x="8052342" y="3908486"/>
                  <a:pt x="8042631" y="3883339"/>
                  <a:pt x="8051773" y="3861625"/>
                </a:cubicBezTo>
                <a:cubicBezTo>
                  <a:pt x="8059765" y="3842191"/>
                  <a:pt x="8073466" y="3836476"/>
                  <a:pt x="8100868" y="3841051"/>
                </a:cubicBezTo>
                <a:cubicBezTo>
                  <a:pt x="8134014" y="3847334"/>
                  <a:pt x="8143157" y="3886195"/>
                  <a:pt x="8116872" y="3910200"/>
                </a:cubicBezTo>
                <a:cubicBezTo>
                  <a:pt x="8108298" y="3918198"/>
                  <a:pt x="8102296" y="3922486"/>
                  <a:pt x="8095872" y="3923629"/>
                </a:cubicBezTo>
                <a:close/>
                <a:moveTo>
                  <a:pt x="3832429" y="3923991"/>
                </a:moveTo>
                <a:cubicBezTo>
                  <a:pt x="3822857" y="3923634"/>
                  <a:pt x="3813570" y="3919063"/>
                  <a:pt x="3804711" y="3910205"/>
                </a:cubicBezTo>
                <a:cubicBezTo>
                  <a:pt x="3793281" y="3898774"/>
                  <a:pt x="3790424" y="3890773"/>
                  <a:pt x="3792138" y="3874200"/>
                </a:cubicBezTo>
                <a:cubicBezTo>
                  <a:pt x="3793281" y="3856485"/>
                  <a:pt x="3797282" y="3851340"/>
                  <a:pt x="3814427" y="3842196"/>
                </a:cubicBezTo>
                <a:cubicBezTo>
                  <a:pt x="3835001" y="3831341"/>
                  <a:pt x="3835001" y="3831341"/>
                  <a:pt x="3854432" y="3842196"/>
                </a:cubicBezTo>
                <a:cubicBezTo>
                  <a:pt x="3871005" y="3851913"/>
                  <a:pt x="3873863" y="3857053"/>
                  <a:pt x="3875577" y="3877056"/>
                </a:cubicBezTo>
                <a:cubicBezTo>
                  <a:pt x="3877292" y="3896486"/>
                  <a:pt x="3875006" y="3902202"/>
                  <a:pt x="3861861" y="3912490"/>
                </a:cubicBezTo>
                <a:cubicBezTo>
                  <a:pt x="3851860" y="3920490"/>
                  <a:pt x="3842002" y="3924348"/>
                  <a:pt x="3832429" y="3923991"/>
                </a:cubicBezTo>
                <a:close/>
                <a:moveTo>
                  <a:pt x="5311568" y="3923991"/>
                </a:moveTo>
                <a:cubicBezTo>
                  <a:pt x="5301995" y="3924348"/>
                  <a:pt x="5292137" y="3920490"/>
                  <a:pt x="5282136" y="3912490"/>
                </a:cubicBezTo>
                <a:cubicBezTo>
                  <a:pt x="5268991" y="3902202"/>
                  <a:pt x="5266705" y="3896486"/>
                  <a:pt x="5268420" y="3877056"/>
                </a:cubicBezTo>
                <a:cubicBezTo>
                  <a:pt x="5270134" y="3857053"/>
                  <a:pt x="5272992" y="3851913"/>
                  <a:pt x="5289565" y="3842196"/>
                </a:cubicBezTo>
                <a:cubicBezTo>
                  <a:pt x="5308996" y="3831341"/>
                  <a:pt x="5308996" y="3831341"/>
                  <a:pt x="5329570" y="3842196"/>
                </a:cubicBezTo>
                <a:cubicBezTo>
                  <a:pt x="5346715" y="3851340"/>
                  <a:pt x="5350716" y="3856485"/>
                  <a:pt x="5351859" y="3874200"/>
                </a:cubicBezTo>
                <a:cubicBezTo>
                  <a:pt x="5353573" y="3890773"/>
                  <a:pt x="5350716" y="3898774"/>
                  <a:pt x="5339286" y="3910205"/>
                </a:cubicBezTo>
                <a:cubicBezTo>
                  <a:pt x="5330427" y="3919063"/>
                  <a:pt x="5321140" y="3923634"/>
                  <a:pt x="5311568" y="3923991"/>
                </a:cubicBezTo>
                <a:close/>
                <a:moveTo>
                  <a:pt x="1858242" y="3926014"/>
                </a:moveTo>
                <a:cubicBezTo>
                  <a:pt x="1852242" y="3927631"/>
                  <a:pt x="1845884" y="3927631"/>
                  <a:pt x="1839597" y="3925632"/>
                </a:cubicBezTo>
                <a:cubicBezTo>
                  <a:pt x="1803021" y="3914202"/>
                  <a:pt x="1792734" y="3865624"/>
                  <a:pt x="1821881" y="3845050"/>
                </a:cubicBezTo>
                <a:cubicBezTo>
                  <a:pt x="1842455" y="3830193"/>
                  <a:pt x="1849313" y="3830193"/>
                  <a:pt x="1872744" y="3844477"/>
                </a:cubicBezTo>
                <a:cubicBezTo>
                  <a:pt x="1888175" y="3854196"/>
                  <a:pt x="1891032" y="3858766"/>
                  <a:pt x="1891032" y="3878196"/>
                </a:cubicBezTo>
                <a:cubicBezTo>
                  <a:pt x="1891032" y="3901771"/>
                  <a:pt x="1876245" y="3921166"/>
                  <a:pt x="1858242" y="3926014"/>
                </a:cubicBezTo>
                <a:close/>
                <a:moveTo>
                  <a:pt x="7285755" y="3926014"/>
                </a:moveTo>
                <a:cubicBezTo>
                  <a:pt x="7267752" y="3921166"/>
                  <a:pt x="7252965" y="3901771"/>
                  <a:pt x="7252965" y="3878196"/>
                </a:cubicBezTo>
                <a:cubicBezTo>
                  <a:pt x="7252965" y="3858766"/>
                  <a:pt x="7255822" y="3854196"/>
                  <a:pt x="7271253" y="3844477"/>
                </a:cubicBezTo>
                <a:cubicBezTo>
                  <a:pt x="7294684" y="3830193"/>
                  <a:pt x="7301542" y="3830193"/>
                  <a:pt x="7322116" y="3845050"/>
                </a:cubicBezTo>
                <a:cubicBezTo>
                  <a:pt x="7351263" y="3865624"/>
                  <a:pt x="7340976" y="3914202"/>
                  <a:pt x="7304400" y="3925632"/>
                </a:cubicBezTo>
                <a:cubicBezTo>
                  <a:pt x="7298113" y="3927631"/>
                  <a:pt x="7291755" y="3927631"/>
                  <a:pt x="7285755" y="3926014"/>
                </a:cubicBezTo>
                <a:close/>
                <a:moveTo>
                  <a:pt x="3045223" y="3928629"/>
                </a:moveTo>
                <a:cubicBezTo>
                  <a:pt x="3038151" y="3930201"/>
                  <a:pt x="3031007" y="3927631"/>
                  <a:pt x="3020148" y="3921629"/>
                </a:cubicBezTo>
                <a:cubicBezTo>
                  <a:pt x="2988716" y="3904485"/>
                  <a:pt x="2986430" y="3862766"/>
                  <a:pt x="3016148" y="3842191"/>
                </a:cubicBezTo>
                <a:cubicBezTo>
                  <a:pt x="3035579" y="3828476"/>
                  <a:pt x="3053867" y="3831337"/>
                  <a:pt x="3072726" y="3849623"/>
                </a:cubicBezTo>
                <a:cubicBezTo>
                  <a:pt x="3094443" y="3871339"/>
                  <a:pt x="3093872" y="3886769"/>
                  <a:pt x="3069869" y="3910772"/>
                </a:cubicBezTo>
                <a:cubicBezTo>
                  <a:pt x="3059296" y="3921341"/>
                  <a:pt x="3052295" y="3927059"/>
                  <a:pt x="3045223" y="3928629"/>
                </a:cubicBezTo>
                <a:close/>
                <a:moveTo>
                  <a:pt x="6098774" y="3928629"/>
                </a:moveTo>
                <a:cubicBezTo>
                  <a:pt x="6091702" y="3927059"/>
                  <a:pt x="6084701" y="3921341"/>
                  <a:pt x="6074128" y="3910772"/>
                </a:cubicBezTo>
                <a:cubicBezTo>
                  <a:pt x="6050125" y="3886769"/>
                  <a:pt x="6049554" y="3871339"/>
                  <a:pt x="6071271" y="3849623"/>
                </a:cubicBezTo>
                <a:cubicBezTo>
                  <a:pt x="6090130" y="3831337"/>
                  <a:pt x="6108418" y="3828476"/>
                  <a:pt x="6127849" y="3842191"/>
                </a:cubicBezTo>
                <a:cubicBezTo>
                  <a:pt x="6157567" y="3862766"/>
                  <a:pt x="6155281" y="3904485"/>
                  <a:pt x="6123849" y="3921629"/>
                </a:cubicBezTo>
                <a:cubicBezTo>
                  <a:pt x="6112990" y="3927631"/>
                  <a:pt x="6105846" y="3930201"/>
                  <a:pt x="6098774" y="3928629"/>
                </a:cubicBezTo>
                <a:close/>
                <a:moveTo>
                  <a:pt x="4364302" y="3929414"/>
                </a:moveTo>
                <a:cubicBezTo>
                  <a:pt x="4358516" y="3929770"/>
                  <a:pt x="4353372" y="3926770"/>
                  <a:pt x="4344514" y="3920484"/>
                </a:cubicBezTo>
                <a:cubicBezTo>
                  <a:pt x="4324511" y="3906772"/>
                  <a:pt x="4321653" y="3901628"/>
                  <a:pt x="4321653" y="3877623"/>
                </a:cubicBezTo>
                <a:cubicBezTo>
                  <a:pt x="4321653" y="3861050"/>
                  <a:pt x="4325082" y="3854192"/>
                  <a:pt x="4338227" y="3845048"/>
                </a:cubicBezTo>
                <a:cubicBezTo>
                  <a:pt x="4359373" y="3830192"/>
                  <a:pt x="4373089" y="3830192"/>
                  <a:pt x="4392520" y="3845048"/>
                </a:cubicBezTo>
                <a:cubicBezTo>
                  <a:pt x="4404521" y="3854192"/>
                  <a:pt x="4407379" y="3861622"/>
                  <a:pt x="4407379" y="3881623"/>
                </a:cubicBezTo>
                <a:cubicBezTo>
                  <a:pt x="4407379" y="3903340"/>
                  <a:pt x="4405093" y="3907915"/>
                  <a:pt x="4387948" y="3918198"/>
                </a:cubicBezTo>
                <a:cubicBezTo>
                  <a:pt x="4376518" y="3925342"/>
                  <a:pt x="4370089" y="3929057"/>
                  <a:pt x="4364302" y="3929414"/>
                </a:cubicBezTo>
                <a:close/>
                <a:moveTo>
                  <a:pt x="4779695" y="3929414"/>
                </a:moveTo>
                <a:cubicBezTo>
                  <a:pt x="4773908" y="3929057"/>
                  <a:pt x="4767479" y="3925342"/>
                  <a:pt x="4756049" y="3918198"/>
                </a:cubicBezTo>
                <a:cubicBezTo>
                  <a:pt x="4738904" y="3907915"/>
                  <a:pt x="4736618" y="3903340"/>
                  <a:pt x="4736618" y="3881623"/>
                </a:cubicBezTo>
                <a:cubicBezTo>
                  <a:pt x="4736618" y="3861622"/>
                  <a:pt x="4739476" y="3854192"/>
                  <a:pt x="4751477" y="3845048"/>
                </a:cubicBezTo>
                <a:cubicBezTo>
                  <a:pt x="4770908" y="3830192"/>
                  <a:pt x="4784624" y="3830192"/>
                  <a:pt x="4805770" y="3845048"/>
                </a:cubicBezTo>
                <a:cubicBezTo>
                  <a:pt x="4818915" y="3854192"/>
                  <a:pt x="4822344" y="3861050"/>
                  <a:pt x="4822344" y="3877623"/>
                </a:cubicBezTo>
                <a:cubicBezTo>
                  <a:pt x="4822344" y="3901628"/>
                  <a:pt x="4819486" y="3906772"/>
                  <a:pt x="4799483" y="3920484"/>
                </a:cubicBezTo>
                <a:cubicBezTo>
                  <a:pt x="4790625" y="3926770"/>
                  <a:pt x="4785481" y="3929770"/>
                  <a:pt x="4779695" y="3929414"/>
                </a:cubicBezTo>
                <a:close/>
                <a:moveTo>
                  <a:pt x="3174819" y="3930199"/>
                </a:moveTo>
                <a:cubicBezTo>
                  <a:pt x="3170247" y="3930199"/>
                  <a:pt x="3158817" y="3925056"/>
                  <a:pt x="3149102" y="3918770"/>
                </a:cubicBezTo>
                <a:cubicBezTo>
                  <a:pt x="3119384" y="3899338"/>
                  <a:pt x="3115955" y="3874193"/>
                  <a:pt x="3139958" y="3849620"/>
                </a:cubicBezTo>
                <a:cubicBezTo>
                  <a:pt x="3161675" y="3827902"/>
                  <a:pt x="3185106" y="3827902"/>
                  <a:pt x="3206252" y="3848476"/>
                </a:cubicBezTo>
                <a:cubicBezTo>
                  <a:pt x="3218825" y="3861622"/>
                  <a:pt x="3221111" y="3867908"/>
                  <a:pt x="3218253" y="3884480"/>
                </a:cubicBezTo>
                <a:cubicBezTo>
                  <a:pt x="3214824" y="3905055"/>
                  <a:pt x="3191393" y="3930199"/>
                  <a:pt x="3174819" y="3930199"/>
                </a:cubicBezTo>
                <a:close/>
                <a:moveTo>
                  <a:pt x="5969178" y="3930199"/>
                </a:moveTo>
                <a:cubicBezTo>
                  <a:pt x="5952604" y="3930199"/>
                  <a:pt x="5929173" y="3905055"/>
                  <a:pt x="5925744" y="3884480"/>
                </a:cubicBezTo>
                <a:cubicBezTo>
                  <a:pt x="5922886" y="3867908"/>
                  <a:pt x="5925172" y="3861622"/>
                  <a:pt x="5937745" y="3848476"/>
                </a:cubicBezTo>
                <a:cubicBezTo>
                  <a:pt x="5958891" y="3827902"/>
                  <a:pt x="5982322" y="3827902"/>
                  <a:pt x="6004039" y="3849620"/>
                </a:cubicBezTo>
                <a:cubicBezTo>
                  <a:pt x="6028042" y="3874193"/>
                  <a:pt x="6024613" y="3899338"/>
                  <a:pt x="5994895" y="3918770"/>
                </a:cubicBezTo>
                <a:cubicBezTo>
                  <a:pt x="5985180" y="3925056"/>
                  <a:pt x="5973750" y="3930199"/>
                  <a:pt x="5969178" y="3930199"/>
                </a:cubicBezTo>
                <a:close/>
                <a:moveTo>
                  <a:pt x="2640872" y="4021314"/>
                </a:moveTo>
                <a:cubicBezTo>
                  <a:pt x="2636443" y="4020961"/>
                  <a:pt x="2632728" y="4018244"/>
                  <a:pt x="2632728" y="4013388"/>
                </a:cubicBezTo>
                <a:cubicBezTo>
                  <a:pt x="2632728" y="4008814"/>
                  <a:pt x="2635014" y="4003671"/>
                  <a:pt x="2637300" y="4001958"/>
                </a:cubicBezTo>
                <a:cubicBezTo>
                  <a:pt x="2644730" y="3997385"/>
                  <a:pt x="2657303" y="4008242"/>
                  <a:pt x="2653302" y="4015102"/>
                </a:cubicBezTo>
                <a:cubicBezTo>
                  <a:pt x="2650445" y="4019675"/>
                  <a:pt x="2645301" y="4021673"/>
                  <a:pt x="2640872" y="4021314"/>
                </a:cubicBezTo>
                <a:close/>
                <a:moveTo>
                  <a:pt x="6503125" y="4021314"/>
                </a:moveTo>
                <a:cubicBezTo>
                  <a:pt x="6498696" y="4021673"/>
                  <a:pt x="6493552" y="4019675"/>
                  <a:pt x="6490695" y="4015102"/>
                </a:cubicBezTo>
                <a:cubicBezTo>
                  <a:pt x="6486694" y="4008242"/>
                  <a:pt x="6499267" y="3997385"/>
                  <a:pt x="6506697" y="4001958"/>
                </a:cubicBezTo>
                <a:cubicBezTo>
                  <a:pt x="6508983" y="4003671"/>
                  <a:pt x="6511269" y="4008814"/>
                  <a:pt x="6511269" y="4013388"/>
                </a:cubicBezTo>
                <a:cubicBezTo>
                  <a:pt x="6511269" y="4018244"/>
                  <a:pt x="6507554" y="4020961"/>
                  <a:pt x="6503125" y="4021314"/>
                </a:cubicBezTo>
                <a:close/>
                <a:moveTo>
                  <a:pt x="3298056" y="4023100"/>
                </a:moveTo>
                <a:cubicBezTo>
                  <a:pt x="3291198" y="4016244"/>
                  <a:pt x="3294627" y="3998525"/>
                  <a:pt x="3303199" y="3998525"/>
                </a:cubicBezTo>
                <a:cubicBezTo>
                  <a:pt x="3307771" y="3998525"/>
                  <a:pt x="3311772" y="4003671"/>
                  <a:pt x="3311772" y="4009385"/>
                </a:cubicBezTo>
                <a:cubicBezTo>
                  <a:pt x="3311772" y="4021386"/>
                  <a:pt x="3304342" y="4028815"/>
                  <a:pt x="3298056" y="4023100"/>
                </a:cubicBezTo>
                <a:close/>
                <a:moveTo>
                  <a:pt x="5845941" y="4023100"/>
                </a:moveTo>
                <a:cubicBezTo>
                  <a:pt x="5839655" y="4028815"/>
                  <a:pt x="5832225" y="4021386"/>
                  <a:pt x="5832225" y="4009385"/>
                </a:cubicBezTo>
                <a:cubicBezTo>
                  <a:pt x="5832225" y="4003671"/>
                  <a:pt x="5836226" y="3998525"/>
                  <a:pt x="5840798" y="3998525"/>
                </a:cubicBezTo>
                <a:cubicBezTo>
                  <a:pt x="5849370" y="3998525"/>
                  <a:pt x="5852799" y="4016244"/>
                  <a:pt x="5845941" y="4023100"/>
                </a:cubicBezTo>
                <a:close/>
                <a:moveTo>
                  <a:pt x="3045580" y="4025244"/>
                </a:moveTo>
                <a:cubicBezTo>
                  <a:pt x="3041580" y="4026100"/>
                  <a:pt x="3036722" y="4023956"/>
                  <a:pt x="3032150" y="4018529"/>
                </a:cubicBezTo>
                <a:cubicBezTo>
                  <a:pt x="3026435" y="4012242"/>
                  <a:pt x="3026435" y="4007670"/>
                  <a:pt x="3031007" y="4003100"/>
                </a:cubicBezTo>
                <a:cubicBezTo>
                  <a:pt x="3039580" y="3994525"/>
                  <a:pt x="3056153" y="4001955"/>
                  <a:pt x="3053867" y="4013956"/>
                </a:cubicBezTo>
                <a:cubicBezTo>
                  <a:pt x="3052724" y="4020529"/>
                  <a:pt x="3049581" y="4024388"/>
                  <a:pt x="3045580" y="4025244"/>
                </a:cubicBezTo>
                <a:close/>
                <a:moveTo>
                  <a:pt x="6098417" y="4025244"/>
                </a:moveTo>
                <a:cubicBezTo>
                  <a:pt x="6094416" y="4024388"/>
                  <a:pt x="6091273" y="4020529"/>
                  <a:pt x="6090130" y="4013956"/>
                </a:cubicBezTo>
                <a:cubicBezTo>
                  <a:pt x="6087844" y="4001955"/>
                  <a:pt x="6104417" y="3994525"/>
                  <a:pt x="6112990" y="4003100"/>
                </a:cubicBezTo>
                <a:cubicBezTo>
                  <a:pt x="6117562" y="4007670"/>
                  <a:pt x="6117562" y="4012242"/>
                  <a:pt x="6111847" y="4018529"/>
                </a:cubicBezTo>
                <a:cubicBezTo>
                  <a:pt x="6107275" y="4023956"/>
                  <a:pt x="6102417" y="4026100"/>
                  <a:pt x="6098417" y="4025244"/>
                </a:cubicBezTo>
                <a:close/>
                <a:moveTo>
                  <a:pt x="1852956" y="4026100"/>
                </a:moveTo>
                <a:cubicBezTo>
                  <a:pt x="1850599" y="4027956"/>
                  <a:pt x="1847313" y="4027097"/>
                  <a:pt x="1843598" y="4023100"/>
                </a:cubicBezTo>
                <a:cubicBezTo>
                  <a:pt x="1836168" y="4016241"/>
                  <a:pt x="1839597" y="3998525"/>
                  <a:pt x="1848170" y="3998525"/>
                </a:cubicBezTo>
                <a:cubicBezTo>
                  <a:pt x="1853313" y="3998525"/>
                  <a:pt x="1856742" y="4003668"/>
                  <a:pt x="1856742" y="4012813"/>
                </a:cubicBezTo>
                <a:cubicBezTo>
                  <a:pt x="1856742" y="4019670"/>
                  <a:pt x="1855313" y="4024241"/>
                  <a:pt x="1852956" y="4026100"/>
                </a:cubicBezTo>
                <a:close/>
                <a:moveTo>
                  <a:pt x="7291041" y="4026100"/>
                </a:moveTo>
                <a:cubicBezTo>
                  <a:pt x="7288684" y="4024241"/>
                  <a:pt x="7287255" y="4019670"/>
                  <a:pt x="7287255" y="4012813"/>
                </a:cubicBezTo>
                <a:cubicBezTo>
                  <a:pt x="7287255" y="4003668"/>
                  <a:pt x="7290684" y="3998525"/>
                  <a:pt x="7295827" y="3998525"/>
                </a:cubicBezTo>
                <a:cubicBezTo>
                  <a:pt x="7304400" y="3998525"/>
                  <a:pt x="7307829" y="4016241"/>
                  <a:pt x="7300399" y="4023100"/>
                </a:cubicBezTo>
                <a:cubicBezTo>
                  <a:pt x="7296684" y="4027097"/>
                  <a:pt x="7293398" y="4027956"/>
                  <a:pt x="7291041" y="4026100"/>
                </a:cubicBezTo>
                <a:close/>
                <a:moveTo>
                  <a:pt x="1179412" y="4028812"/>
                </a:moveTo>
                <a:cubicBezTo>
                  <a:pt x="1175412" y="4027097"/>
                  <a:pt x="1171983" y="4019668"/>
                  <a:pt x="1171983" y="4012239"/>
                </a:cubicBezTo>
                <a:cubicBezTo>
                  <a:pt x="1171983" y="3999666"/>
                  <a:pt x="1174269" y="3997951"/>
                  <a:pt x="1187413" y="3999666"/>
                </a:cubicBezTo>
                <a:cubicBezTo>
                  <a:pt x="1196557" y="4000809"/>
                  <a:pt x="1203987" y="4005380"/>
                  <a:pt x="1205130" y="4011095"/>
                </a:cubicBezTo>
                <a:cubicBezTo>
                  <a:pt x="1207416" y="4021381"/>
                  <a:pt x="1190271" y="4032812"/>
                  <a:pt x="1179412" y="4028812"/>
                </a:cubicBezTo>
                <a:close/>
                <a:moveTo>
                  <a:pt x="7964585" y="4028812"/>
                </a:moveTo>
                <a:cubicBezTo>
                  <a:pt x="7953726" y="4032812"/>
                  <a:pt x="7936581" y="4021381"/>
                  <a:pt x="7938867" y="4011095"/>
                </a:cubicBezTo>
                <a:cubicBezTo>
                  <a:pt x="7940010" y="4005380"/>
                  <a:pt x="7947440" y="4000809"/>
                  <a:pt x="7956584" y="3999666"/>
                </a:cubicBezTo>
                <a:cubicBezTo>
                  <a:pt x="7969728" y="3997951"/>
                  <a:pt x="7972014" y="3999666"/>
                  <a:pt x="7972014" y="4012239"/>
                </a:cubicBezTo>
                <a:cubicBezTo>
                  <a:pt x="7972014" y="4019668"/>
                  <a:pt x="7968585" y="4027097"/>
                  <a:pt x="7964585" y="4028812"/>
                </a:cubicBezTo>
                <a:close/>
                <a:moveTo>
                  <a:pt x="2514857" y="4030741"/>
                </a:moveTo>
                <a:cubicBezTo>
                  <a:pt x="2510642" y="4032099"/>
                  <a:pt x="2505213" y="4029955"/>
                  <a:pt x="2499212" y="4024240"/>
                </a:cubicBezTo>
                <a:cubicBezTo>
                  <a:pt x="2486639" y="4011667"/>
                  <a:pt x="2487782" y="4004811"/>
                  <a:pt x="2503212" y="3999096"/>
                </a:cubicBezTo>
                <a:cubicBezTo>
                  <a:pt x="2518643" y="3992810"/>
                  <a:pt x="2526072" y="3998525"/>
                  <a:pt x="2523215" y="4016239"/>
                </a:cubicBezTo>
                <a:cubicBezTo>
                  <a:pt x="2522072" y="4024527"/>
                  <a:pt x="2519072" y="4029384"/>
                  <a:pt x="2514857" y="4030741"/>
                </a:cubicBezTo>
                <a:close/>
                <a:moveTo>
                  <a:pt x="6629140" y="4030741"/>
                </a:moveTo>
                <a:cubicBezTo>
                  <a:pt x="6624925" y="4029384"/>
                  <a:pt x="6621925" y="4024527"/>
                  <a:pt x="6620782" y="4016239"/>
                </a:cubicBezTo>
                <a:cubicBezTo>
                  <a:pt x="6617925" y="3998525"/>
                  <a:pt x="6625354" y="3992810"/>
                  <a:pt x="6640785" y="3999096"/>
                </a:cubicBezTo>
                <a:cubicBezTo>
                  <a:pt x="6656215" y="4004811"/>
                  <a:pt x="6657358" y="4011667"/>
                  <a:pt x="6644785" y="4024240"/>
                </a:cubicBezTo>
                <a:cubicBezTo>
                  <a:pt x="6638784" y="4029955"/>
                  <a:pt x="6633355" y="4032099"/>
                  <a:pt x="6629140" y="4030741"/>
                </a:cubicBezTo>
                <a:close/>
                <a:moveTo>
                  <a:pt x="653772" y="4032381"/>
                </a:moveTo>
                <a:cubicBezTo>
                  <a:pt x="650478" y="4032951"/>
                  <a:pt x="648051" y="4031665"/>
                  <a:pt x="645490" y="4028809"/>
                </a:cubicBezTo>
                <a:cubicBezTo>
                  <a:pt x="643185" y="4027096"/>
                  <a:pt x="641482" y="4019093"/>
                  <a:pt x="641482" y="4011664"/>
                </a:cubicBezTo>
                <a:cubicBezTo>
                  <a:pt x="641482" y="4001378"/>
                  <a:pt x="644332" y="3998520"/>
                  <a:pt x="655776" y="3998520"/>
                </a:cubicBezTo>
                <a:cubicBezTo>
                  <a:pt x="674615" y="3998520"/>
                  <a:pt x="681482" y="4014521"/>
                  <a:pt x="667187" y="4024808"/>
                </a:cubicBezTo>
                <a:cubicBezTo>
                  <a:pt x="661213" y="4029379"/>
                  <a:pt x="657065" y="4031808"/>
                  <a:pt x="653772" y="4032381"/>
                </a:cubicBezTo>
                <a:close/>
                <a:moveTo>
                  <a:pt x="8490225" y="4032381"/>
                </a:moveTo>
                <a:cubicBezTo>
                  <a:pt x="8486932" y="4031808"/>
                  <a:pt x="8482784" y="4029379"/>
                  <a:pt x="8476810" y="4024808"/>
                </a:cubicBezTo>
                <a:cubicBezTo>
                  <a:pt x="8462515" y="4014521"/>
                  <a:pt x="8469382" y="3998520"/>
                  <a:pt x="8488221" y="3998520"/>
                </a:cubicBezTo>
                <a:cubicBezTo>
                  <a:pt x="8499665" y="3998520"/>
                  <a:pt x="8502515" y="4001378"/>
                  <a:pt x="8502515" y="4011664"/>
                </a:cubicBezTo>
                <a:cubicBezTo>
                  <a:pt x="8502515" y="4019093"/>
                  <a:pt x="8500812" y="4027096"/>
                  <a:pt x="8498507" y="4028809"/>
                </a:cubicBezTo>
                <a:cubicBezTo>
                  <a:pt x="8495946" y="4031665"/>
                  <a:pt x="8493519" y="4032951"/>
                  <a:pt x="8490225" y="4032381"/>
                </a:cubicBezTo>
                <a:close/>
                <a:moveTo>
                  <a:pt x="529094" y="4032383"/>
                </a:moveTo>
                <a:cubicBezTo>
                  <a:pt x="523378" y="4033383"/>
                  <a:pt x="516808" y="4031382"/>
                  <a:pt x="511375" y="4025954"/>
                </a:cubicBezTo>
                <a:cubicBezTo>
                  <a:pt x="500519" y="4015099"/>
                  <a:pt x="503376" y="4000236"/>
                  <a:pt x="517091" y="3996236"/>
                </a:cubicBezTo>
                <a:cubicBezTo>
                  <a:pt x="534237" y="3992238"/>
                  <a:pt x="546813" y="4004811"/>
                  <a:pt x="541669" y="4020811"/>
                </a:cubicBezTo>
                <a:cubicBezTo>
                  <a:pt x="539668" y="4027382"/>
                  <a:pt x="534809" y="4031382"/>
                  <a:pt x="529094" y="4032383"/>
                </a:cubicBezTo>
                <a:close/>
                <a:moveTo>
                  <a:pt x="8614903" y="4032383"/>
                </a:moveTo>
                <a:cubicBezTo>
                  <a:pt x="8609188" y="4031382"/>
                  <a:pt x="8604329" y="4027382"/>
                  <a:pt x="8602328" y="4020811"/>
                </a:cubicBezTo>
                <a:cubicBezTo>
                  <a:pt x="8597184" y="4004811"/>
                  <a:pt x="8609760" y="3992238"/>
                  <a:pt x="8626906" y="3996236"/>
                </a:cubicBezTo>
                <a:cubicBezTo>
                  <a:pt x="8640621" y="4000236"/>
                  <a:pt x="8643478" y="4015099"/>
                  <a:pt x="8632622" y="4025954"/>
                </a:cubicBezTo>
                <a:cubicBezTo>
                  <a:pt x="8627189" y="4031382"/>
                  <a:pt x="8620619" y="4033383"/>
                  <a:pt x="8614903" y="4032383"/>
                </a:cubicBezTo>
                <a:close/>
                <a:moveTo>
                  <a:pt x="2774535" y="4032528"/>
                </a:moveTo>
                <a:cubicBezTo>
                  <a:pt x="2768249" y="4032528"/>
                  <a:pt x="2762534" y="4029955"/>
                  <a:pt x="2760533" y="4024812"/>
                </a:cubicBezTo>
                <a:cubicBezTo>
                  <a:pt x="2754818" y="4009954"/>
                  <a:pt x="2761105" y="3995667"/>
                  <a:pt x="2773678" y="3993954"/>
                </a:cubicBezTo>
                <a:cubicBezTo>
                  <a:pt x="2789680" y="3991669"/>
                  <a:pt x="2802253" y="4012240"/>
                  <a:pt x="2791966" y="4024812"/>
                </a:cubicBezTo>
                <a:cubicBezTo>
                  <a:pt x="2787680" y="4029955"/>
                  <a:pt x="2780822" y="4032528"/>
                  <a:pt x="2774535" y="4032528"/>
                </a:cubicBezTo>
                <a:close/>
                <a:moveTo>
                  <a:pt x="6369462" y="4032528"/>
                </a:moveTo>
                <a:cubicBezTo>
                  <a:pt x="6363175" y="4032528"/>
                  <a:pt x="6356317" y="4029955"/>
                  <a:pt x="6352031" y="4024812"/>
                </a:cubicBezTo>
                <a:cubicBezTo>
                  <a:pt x="6341744" y="4012240"/>
                  <a:pt x="6354317" y="3991669"/>
                  <a:pt x="6370319" y="3993954"/>
                </a:cubicBezTo>
                <a:cubicBezTo>
                  <a:pt x="6382892" y="3995667"/>
                  <a:pt x="6389179" y="4009954"/>
                  <a:pt x="6383464" y="4024812"/>
                </a:cubicBezTo>
                <a:cubicBezTo>
                  <a:pt x="6381463" y="4029955"/>
                  <a:pt x="6375748" y="4032528"/>
                  <a:pt x="6369462" y="4032528"/>
                </a:cubicBezTo>
                <a:close/>
                <a:moveTo>
                  <a:pt x="2906632" y="4032809"/>
                </a:moveTo>
                <a:cubicBezTo>
                  <a:pt x="2903775" y="4032809"/>
                  <a:pt x="2898631" y="4027665"/>
                  <a:pt x="2895202" y="4021377"/>
                </a:cubicBezTo>
                <a:cubicBezTo>
                  <a:pt x="2887773" y="4007093"/>
                  <a:pt x="2892345" y="3998520"/>
                  <a:pt x="2906632" y="3998520"/>
                </a:cubicBezTo>
                <a:cubicBezTo>
                  <a:pt x="2912347" y="3998520"/>
                  <a:pt x="2919205" y="4000806"/>
                  <a:pt x="2920920" y="4004232"/>
                </a:cubicBezTo>
                <a:cubicBezTo>
                  <a:pt x="2924920" y="4011090"/>
                  <a:pt x="2914062" y="4032809"/>
                  <a:pt x="2906632" y="4032809"/>
                </a:cubicBezTo>
                <a:close/>
                <a:moveTo>
                  <a:pt x="6237365" y="4032809"/>
                </a:moveTo>
                <a:cubicBezTo>
                  <a:pt x="6229935" y="4032809"/>
                  <a:pt x="6219077" y="4011090"/>
                  <a:pt x="6223077" y="4004232"/>
                </a:cubicBezTo>
                <a:cubicBezTo>
                  <a:pt x="6224792" y="4000806"/>
                  <a:pt x="6231650" y="3998520"/>
                  <a:pt x="6237365" y="3998520"/>
                </a:cubicBezTo>
                <a:cubicBezTo>
                  <a:pt x="6251652" y="3998520"/>
                  <a:pt x="6256224" y="4007093"/>
                  <a:pt x="6248795" y="4021377"/>
                </a:cubicBezTo>
                <a:cubicBezTo>
                  <a:pt x="6245366" y="4027665"/>
                  <a:pt x="6240222" y="4032809"/>
                  <a:pt x="6237365" y="4032809"/>
                </a:cubicBezTo>
                <a:close/>
                <a:moveTo>
                  <a:pt x="1054832" y="4032812"/>
                </a:moveTo>
                <a:cubicBezTo>
                  <a:pt x="1047270" y="4033384"/>
                  <a:pt x="1039700" y="4030812"/>
                  <a:pt x="1037415" y="4024812"/>
                </a:cubicBezTo>
                <a:cubicBezTo>
                  <a:pt x="1031130" y="4008809"/>
                  <a:pt x="1037983" y="3995667"/>
                  <a:pt x="1052835" y="3993952"/>
                </a:cubicBezTo>
                <a:cubicBezTo>
                  <a:pt x="1069390" y="3992238"/>
                  <a:pt x="1077953" y="4004239"/>
                  <a:pt x="1072244" y="4021956"/>
                </a:cubicBezTo>
                <a:cubicBezTo>
                  <a:pt x="1069959" y="4028526"/>
                  <a:pt x="1062397" y="4032241"/>
                  <a:pt x="1054832" y="4032812"/>
                </a:cubicBezTo>
                <a:close/>
                <a:moveTo>
                  <a:pt x="8089165" y="4032812"/>
                </a:moveTo>
                <a:cubicBezTo>
                  <a:pt x="8081600" y="4032241"/>
                  <a:pt x="8074038" y="4028526"/>
                  <a:pt x="8071753" y="4021956"/>
                </a:cubicBezTo>
                <a:cubicBezTo>
                  <a:pt x="8066044" y="4004239"/>
                  <a:pt x="8074607" y="3992238"/>
                  <a:pt x="8091162" y="3993952"/>
                </a:cubicBezTo>
                <a:cubicBezTo>
                  <a:pt x="8106014" y="3995667"/>
                  <a:pt x="8112867" y="4008809"/>
                  <a:pt x="8106582" y="4024812"/>
                </a:cubicBezTo>
                <a:cubicBezTo>
                  <a:pt x="8104297" y="4030812"/>
                  <a:pt x="8096727" y="4033384"/>
                  <a:pt x="8089165" y="4032812"/>
                </a:cubicBezTo>
                <a:close/>
                <a:moveTo>
                  <a:pt x="929638" y="4036405"/>
                </a:moveTo>
                <a:cubicBezTo>
                  <a:pt x="922746" y="4038354"/>
                  <a:pt x="914499" y="4038105"/>
                  <a:pt x="905640" y="4034533"/>
                </a:cubicBezTo>
                <a:cubicBezTo>
                  <a:pt x="901665" y="4033390"/>
                  <a:pt x="898247" y="4023105"/>
                  <a:pt x="898247" y="4012816"/>
                </a:cubicBezTo>
                <a:cubicBezTo>
                  <a:pt x="898247" y="3987099"/>
                  <a:pt x="915353" y="3976242"/>
                  <a:pt x="935923" y="3989957"/>
                </a:cubicBezTo>
                <a:cubicBezTo>
                  <a:pt x="959072" y="4004958"/>
                  <a:pt x="950392" y="4030568"/>
                  <a:pt x="929638" y="4036405"/>
                </a:cubicBezTo>
                <a:close/>
                <a:moveTo>
                  <a:pt x="8214359" y="4036405"/>
                </a:moveTo>
                <a:cubicBezTo>
                  <a:pt x="8193605" y="4030568"/>
                  <a:pt x="8184925" y="4004958"/>
                  <a:pt x="8208074" y="3989957"/>
                </a:cubicBezTo>
                <a:cubicBezTo>
                  <a:pt x="8228644" y="3976242"/>
                  <a:pt x="8245750" y="3987099"/>
                  <a:pt x="8245750" y="4012816"/>
                </a:cubicBezTo>
                <a:cubicBezTo>
                  <a:pt x="8245750" y="4023105"/>
                  <a:pt x="8242332" y="4033390"/>
                  <a:pt x="8238357" y="4034533"/>
                </a:cubicBezTo>
                <a:cubicBezTo>
                  <a:pt x="8229498" y="4038105"/>
                  <a:pt x="8221251" y="4038354"/>
                  <a:pt x="8214359" y="4036405"/>
                </a:cubicBezTo>
                <a:close/>
                <a:moveTo>
                  <a:pt x="3565514" y="4037759"/>
                </a:moveTo>
                <a:cubicBezTo>
                  <a:pt x="3560665" y="4037178"/>
                  <a:pt x="3556093" y="4035248"/>
                  <a:pt x="3552521" y="4031679"/>
                </a:cubicBezTo>
                <a:cubicBezTo>
                  <a:pt x="3538234" y="4017390"/>
                  <a:pt x="3551950" y="3981387"/>
                  <a:pt x="3572524" y="3981387"/>
                </a:cubicBezTo>
                <a:cubicBezTo>
                  <a:pt x="3582239" y="3981387"/>
                  <a:pt x="3597098" y="4001388"/>
                  <a:pt x="3597098" y="4014534"/>
                </a:cubicBezTo>
                <a:cubicBezTo>
                  <a:pt x="3597098" y="4029106"/>
                  <a:pt x="3580061" y="4039500"/>
                  <a:pt x="3565514" y="4037759"/>
                </a:cubicBezTo>
                <a:close/>
                <a:moveTo>
                  <a:pt x="5578483" y="4037759"/>
                </a:moveTo>
                <a:cubicBezTo>
                  <a:pt x="5563936" y="4039500"/>
                  <a:pt x="5546899" y="4029106"/>
                  <a:pt x="5546899" y="4014534"/>
                </a:cubicBezTo>
                <a:cubicBezTo>
                  <a:pt x="5546899" y="4001388"/>
                  <a:pt x="5561758" y="3981387"/>
                  <a:pt x="5571473" y="3981387"/>
                </a:cubicBezTo>
                <a:cubicBezTo>
                  <a:pt x="5592047" y="3981387"/>
                  <a:pt x="5605763" y="4017390"/>
                  <a:pt x="5591476" y="4031679"/>
                </a:cubicBezTo>
                <a:cubicBezTo>
                  <a:pt x="5587904" y="4035248"/>
                  <a:pt x="5583332" y="4037178"/>
                  <a:pt x="5578483" y="4037759"/>
                </a:cubicBezTo>
                <a:close/>
                <a:moveTo>
                  <a:pt x="1321222" y="4043531"/>
                </a:moveTo>
                <a:cubicBezTo>
                  <a:pt x="1315364" y="4044102"/>
                  <a:pt x="1309221" y="4042245"/>
                  <a:pt x="1302077" y="4037958"/>
                </a:cubicBezTo>
                <a:cubicBezTo>
                  <a:pt x="1290075" y="4031101"/>
                  <a:pt x="1288361" y="3998525"/>
                  <a:pt x="1298648" y="3988241"/>
                </a:cubicBezTo>
                <a:cubicBezTo>
                  <a:pt x="1309506" y="3977381"/>
                  <a:pt x="1330080" y="3980239"/>
                  <a:pt x="1339796" y="3993954"/>
                </a:cubicBezTo>
                <a:cubicBezTo>
                  <a:pt x="1351797" y="4010527"/>
                  <a:pt x="1351226" y="4023100"/>
                  <a:pt x="1338653" y="4034530"/>
                </a:cubicBezTo>
                <a:cubicBezTo>
                  <a:pt x="1332652" y="4039958"/>
                  <a:pt x="1327080" y="4042958"/>
                  <a:pt x="1321222" y="4043531"/>
                </a:cubicBezTo>
                <a:close/>
                <a:moveTo>
                  <a:pt x="1582483" y="4043531"/>
                </a:moveTo>
                <a:cubicBezTo>
                  <a:pt x="1574840" y="4042958"/>
                  <a:pt x="1567410" y="4038242"/>
                  <a:pt x="1560552" y="4029385"/>
                </a:cubicBezTo>
                <a:cubicBezTo>
                  <a:pt x="1546264" y="4011097"/>
                  <a:pt x="1546264" y="4010527"/>
                  <a:pt x="1559409" y="3994525"/>
                </a:cubicBezTo>
                <a:cubicBezTo>
                  <a:pt x="1572553" y="3978524"/>
                  <a:pt x="1594842" y="3977381"/>
                  <a:pt x="1607415" y="3991669"/>
                </a:cubicBezTo>
                <a:cubicBezTo>
                  <a:pt x="1619988" y="4005954"/>
                  <a:pt x="1619416" y="4019100"/>
                  <a:pt x="1605700" y="4032814"/>
                </a:cubicBezTo>
                <a:cubicBezTo>
                  <a:pt x="1597985" y="4040529"/>
                  <a:pt x="1590127" y="4044101"/>
                  <a:pt x="1582483" y="4043531"/>
                </a:cubicBezTo>
                <a:close/>
                <a:moveTo>
                  <a:pt x="7561514" y="4043531"/>
                </a:moveTo>
                <a:cubicBezTo>
                  <a:pt x="7553870" y="4044101"/>
                  <a:pt x="7546012" y="4040529"/>
                  <a:pt x="7538297" y="4032814"/>
                </a:cubicBezTo>
                <a:cubicBezTo>
                  <a:pt x="7524581" y="4019100"/>
                  <a:pt x="7524009" y="4005954"/>
                  <a:pt x="7536582" y="3991669"/>
                </a:cubicBezTo>
                <a:cubicBezTo>
                  <a:pt x="7549155" y="3977381"/>
                  <a:pt x="7571444" y="3978524"/>
                  <a:pt x="7584588" y="3994525"/>
                </a:cubicBezTo>
                <a:cubicBezTo>
                  <a:pt x="7597733" y="4010527"/>
                  <a:pt x="7597733" y="4011097"/>
                  <a:pt x="7583445" y="4029385"/>
                </a:cubicBezTo>
                <a:cubicBezTo>
                  <a:pt x="7576587" y="4038242"/>
                  <a:pt x="7569157" y="4042958"/>
                  <a:pt x="7561514" y="4043531"/>
                </a:cubicBezTo>
                <a:close/>
                <a:moveTo>
                  <a:pt x="7822775" y="4043531"/>
                </a:moveTo>
                <a:cubicBezTo>
                  <a:pt x="7816917" y="4042958"/>
                  <a:pt x="7811345" y="4039958"/>
                  <a:pt x="7805344" y="4034530"/>
                </a:cubicBezTo>
                <a:cubicBezTo>
                  <a:pt x="7792771" y="4023100"/>
                  <a:pt x="7792200" y="4010527"/>
                  <a:pt x="7804201" y="3993954"/>
                </a:cubicBezTo>
                <a:cubicBezTo>
                  <a:pt x="7813917" y="3980239"/>
                  <a:pt x="7834491" y="3977381"/>
                  <a:pt x="7845349" y="3988241"/>
                </a:cubicBezTo>
                <a:cubicBezTo>
                  <a:pt x="7855636" y="3998525"/>
                  <a:pt x="7853922" y="4031101"/>
                  <a:pt x="7841920" y="4037958"/>
                </a:cubicBezTo>
                <a:cubicBezTo>
                  <a:pt x="7834776" y="4042245"/>
                  <a:pt x="7828633" y="4044102"/>
                  <a:pt x="7822775" y="4043531"/>
                </a:cubicBezTo>
                <a:close/>
                <a:moveTo>
                  <a:pt x="3436005" y="4043674"/>
                </a:moveTo>
                <a:cubicBezTo>
                  <a:pt x="3429719" y="4043243"/>
                  <a:pt x="3423861" y="4039958"/>
                  <a:pt x="3418431" y="4033957"/>
                </a:cubicBezTo>
                <a:cubicBezTo>
                  <a:pt x="3391571" y="4004241"/>
                  <a:pt x="3428718" y="3962524"/>
                  <a:pt x="3456722" y="3990525"/>
                </a:cubicBezTo>
                <a:cubicBezTo>
                  <a:pt x="3468723" y="4002523"/>
                  <a:pt x="3468152" y="4027099"/>
                  <a:pt x="3456150" y="4036245"/>
                </a:cubicBezTo>
                <a:cubicBezTo>
                  <a:pt x="3449007" y="4041672"/>
                  <a:pt x="3442292" y="4044102"/>
                  <a:pt x="3436005" y="4043674"/>
                </a:cubicBezTo>
                <a:close/>
                <a:moveTo>
                  <a:pt x="5707992" y="4043674"/>
                </a:moveTo>
                <a:cubicBezTo>
                  <a:pt x="5701705" y="4044102"/>
                  <a:pt x="5694990" y="4041672"/>
                  <a:pt x="5687847" y="4036245"/>
                </a:cubicBezTo>
                <a:cubicBezTo>
                  <a:pt x="5675845" y="4027099"/>
                  <a:pt x="5675274" y="4002523"/>
                  <a:pt x="5687275" y="3990525"/>
                </a:cubicBezTo>
                <a:cubicBezTo>
                  <a:pt x="5715279" y="3962524"/>
                  <a:pt x="5752426" y="4004241"/>
                  <a:pt x="5725566" y="4033957"/>
                </a:cubicBezTo>
                <a:cubicBezTo>
                  <a:pt x="5720136" y="4039958"/>
                  <a:pt x="5714278" y="4043243"/>
                  <a:pt x="5707992" y="4043674"/>
                </a:cubicBezTo>
                <a:close/>
                <a:moveTo>
                  <a:pt x="396788" y="4048597"/>
                </a:moveTo>
                <a:cubicBezTo>
                  <a:pt x="388420" y="4049239"/>
                  <a:pt x="379266" y="4044810"/>
                  <a:pt x="370398" y="4035095"/>
                </a:cubicBezTo>
                <a:cubicBezTo>
                  <a:pt x="362389" y="4026524"/>
                  <a:pt x="356095" y="4015094"/>
                  <a:pt x="356095" y="4009951"/>
                </a:cubicBezTo>
                <a:cubicBezTo>
                  <a:pt x="356095" y="3993950"/>
                  <a:pt x="376119" y="3980234"/>
                  <a:pt x="396716" y="3982520"/>
                </a:cubicBezTo>
                <a:cubicBezTo>
                  <a:pt x="421854" y="3984807"/>
                  <a:pt x="431588" y="4008235"/>
                  <a:pt x="418443" y="4031665"/>
                </a:cubicBezTo>
                <a:cubicBezTo>
                  <a:pt x="412737" y="4042239"/>
                  <a:pt x="405156" y="4047953"/>
                  <a:pt x="396788" y="4048597"/>
                </a:cubicBezTo>
                <a:close/>
                <a:moveTo>
                  <a:pt x="8747209" y="4048597"/>
                </a:moveTo>
                <a:cubicBezTo>
                  <a:pt x="8738841" y="4047953"/>
                  <a:pt x="8731260" y="4042239"/>
                  <a:pt x="8725554" y="4031665"/>
                </a:cubicBezTo>
                <a:cubicBezTo>
                  <a:pt x="8712409" y="4008235"/>
                  <a:pt x="8722143" y="3984807"/>
                  <a:pt x="8747281" y="3982520"/>
                </a:cubicBezTo>
                <a:cubicBezTo>
                  <a:pt x="8767878" y="3980234"/>
                  <a:pt x="8787902" y="3993950"/>
                  <a:pt x="8787902" y="4009951"/>
                </a:cubicBezTo>
                <a:cubicBezTo>
                  <a:pt x="8787902" y="4015094"/>
                  <a:pt x="8781608" y="4026524"/>
                  <a:pt x="8773599" y="4035095"/>
                </a:cubicBezTo>
                <a:cubicBezTo>
                  <a:pt x="8764731" y="4044810"/>
                  <a:pt x="8755577" y="4049239"/>
                  <a:pt x="8747209" y="4048597"/>
                </a:cubicBezTo>
                <a:close/>
                <a:moveTo>
                  <a:pt x="0" y="4048713"/>
                </a:moveTo>
                <a:lnTo>
                  <a:pt x="0" y="3977879"/>
                </a:lnTo>
                <a:lnTo>
                  <a:pt x="19461" y="3987454"/>
                </a:lnTo>
                <a:cubicBezTo>
                  <a:pt x="26253" y="3994383"/>
                  <a:pt x="30971" y="4003384"/>
                  <a:pt x="30971" y="4011669"/>
                </a:cubicBezTo>
                <a:cubicBezTo>
                  <a:pt x="30971" y="4031600"/>
                  <a:pt x="19025" y="4045202"/>
                  <a:pt x="4288" y="4048712"/>
                </a:cubicBezTo>
                <a:close/>
                <a:moveTo>
                  <a:pt x="9143999" y="4048713"/>
                </a:moveTo>
                <a:lnTo>
                  <a:pt x="9139709" y="4048712"/>
                </a:lnTo>
                <a:cubicBezTo>
                  <a:pt x="9124972" y="4045202"/>
                  <a:pt x="9113026" y="4031600"/>
                  <a:pt x="9113026" y="4011669"/>
                </a:cubicBezTo>
                <a:cubicBezTo>
                  <a:pt x="9113026" y="4003384"/>
                  <a:pt x="9117744" y="3994383"/>
                  <a:pt x="9124536" y="3987454"/>
                </a:cubicBezTo>
                <a:lnTo>
                  <a:pt x="9143999" y="3977879"/>
                </a:lnTo>
                <a:close/>
                <a:moveTo>
                  <a:pt x="3174958" y="4049171"/>
                </a:moveTo>
                <a:cubicBezTo>
                  <a:pt x="3168386" y="4049672"/>
                  <a:pt x="3161671" y="4046814"/>
                  <a:pt x="3153098" y="4040813"/>
                </a:cubicBezTo>
                <a:cubicBezTo>
                  <a:pt x="3135382" y="4028240"/>
                  <a:pt x="3135953" y="3996238"/>
                  <a:pt x="3154241" y="3984238"/>
                </a:cubicBezTo>
                <a:cubicBezTo>
                  <a:pt x="3168529" y="3975092"/>
                  <a:pt x="3182245" y="3977379"/>
                  <a:pt x="3199390" y="3991666"/>
                </a:cubicBezTo>
                <a:cubicBezTo>
                  <a:pt x="3213106" y="4003668"/>
                  <a:pt x="3211391" y="4022527"/>
                  <a:pt x="3195961" y="4037385"/>
                </a:cubicBezTo>
                <a:cubicBezTo>
                  <a:pt x="3187960" y="4044813"/>
                  <a:pt x="3181531" y="4048672"/>
                  <a:pt x="3174958" y="4049171"/>
                </a:cubicBezTo>
                <a:close/>
                <a:moveTo>
                  <a:pt x="5969039" y="4049171"/>
                </a:moveTo>
                <a:cubicBezTo>
                  <a:pt x="5962466" y="4048672"/>
                  <a:pt x="5956037" y="4044813"/>
                  <a:pt x="5948036" y="4037385"/>
                </a:cubicBezTo>
                <a:cubicBezTo>
                  <a:pt x="5932606" y="4022527"/>
                  <a:pt x="5930891" y="4003668"/>
                  <a:pt x="5944607" y="3991666"/>
                </a:cubicBezTo>
                <a:cubicBezTo>
                  <a:pt x="5961752" y="3977379"/>
                  <a:pt x="5975468" y="3975092"/>
                  <a:pt x="5989756" y="3984238"/>
                </a:cubicBezTo>
                <a:cubicBezTo>
                  <a:pt x="6008044" y="3996238"/>
                  <a:pt x="6008615" y="4028240"/>
                  <a:pt x="5990899" y="4040813"/>
                </a:cubicBezTo>
                <a:cubicBezTo>
                  <a:pt x="5982326" y="4046814"/>
                  <a:pt x="5975611" y="4049672"/>
                  <a:pt x="5969039" y="4049171"/>
                </a:cubicBezTo>
                <a:close/>
                <a:moveTo>
                  <a:pt x="790783" y="4049244"/>
                </a:moveTo>
                <a:cubicBezTo>
                  <a:pt x="780284" y="4049814"/>
                  <a:pt x="769854" y="4045100"/>
                  <a:pt x="761850" y="4035099"/>
                </a:cubicBezTo>
                <a:cubicBezTo>
                  <a:pt x="748134" y="4017383"/>
                  <a:pt x="747563" y="4015099"/>
                  <a:pt x="756710" y="3995667"/>
                </a:cubicBezTo>
                <a:cubicBezTo>
                  <a:pt x="769283" y="3968237"/>
                  <a:pt x="811570" y="3971666"/>
                  <a:pt x="825286" y="4001381"/>
                </a:cubicBezTo>
                <a:cubicBezTo>
                  <a:pt x="830999" y="4013956"/>
                  <a:pt x="829857" y="4018527"/>
                  <a:pt x="820142" y="4031668"/>
                </a:cubicBezTo>
                <a:cubicBezTo>
                  <a:pt x="811859" y="4042814"/>
                  <a:pt x="801286" y="4048672"/>
                  <a:pt x="790783" y="4049244"/>
                </a:cubicBezTo>
                <a:close/>
                <a:moveTo>
                  <a:pt x="8353214" y="4049244"/>
                </a:moveTo>
                <a:cubicBezTo>
                  <a:pt x="8342711" y="4048672"/>
                  <a:pt x="8332138" y="4042814"/>
                  <a:pt x="8323855" y="4031668"/>
                </a:cubicBezTo>
                <a:cubicBezTo>
                  <a:pt x="8314140" y="4018527"/>
                  <a:pt x="8312998" y="4013956"/>
                  <a:pt x="8318711" y="4001381"/>
                </a:cubicBezTo>
                <a:cubicBezTo>
                  <a:pt x="8332427" y="3971666"/>
                  <a:pt x="8374714" y="3968237"/>
                  <a:pt x="8387287" y="3995667"/>
                </a:cubicBezTo>
                <a:cubicBezTo>
                  <a:pt x="8396434" y="4015099"/>
                  <a:pt x="8395863" y="4017383"/>
                  <a:pt x="8382147" y="4035099"/>
                </a:cubicBezTo>
                <a:cubicBezTo>
                  <a:pt x="8374143" y="4045100"/>
                  <a:pt x="8363713" y="4049814"/>
                  <a:pt x="8353214" y="4049244"/>
                </a:cubicBezTo>
                <a:close/>
                <a:moveTo>
                  <a:pt x="4496041" y="4049596"/>
                </a:moveTo>
                <a:cubicBezTo>
                  <a:pt x="4487183" y="4049670"/>
                  <a:pt x="4478325" y="4044812"/>
                  <a:pt x="4470609" y="4035097"/>
                </a:cubicBezTo>
                <a:cubicBezTo>
                  <a:pt x="4455750" y="4016237"/>
                  <a:pt x="4455179" y="4003093"/>
                  <a:pt x="4470038" y="3989950"/>
                </a:cubicBezTo>
                <a:cubicBezTo>
                  <a:pt x="4482039" y="3979091"/>
                  <a:pt x="4512329" y="3975662"/>
                  <a:pt x="4521473" y="3984807"/>
                </a:cubicBezTo>
                <a:cubicBezTo>
                  <a:pt x="4533474" y="3997381"/>
                  <a:pt x="4533474" y="4019093"/>
                  <a:pt x="4521473" y="4034524"/>
                </a:cubicBezTo>
                <a:cubicBezTo>
                  <a:pt x="4513758" y="4044524"/>
                  <a:pt x="4504899" y="4049526"/>
                  <a:pt x="4496041" y="4049596"/>
                </a:cubicBezTo>
                <a:close/>
                <a:moveTo>
                  <a:pt x="4647956" y="4049596"/>
                </a:moveTo>
                <a:cubicBezTo>
                  <a:pt x="4639098" y="4049526"/>
                  <a:pt x="4630239" y="4044524"/>
                  <a:pt x="4622524" y="4034524"/>
                </a:cubicBezTo>
                <a:cubicBezTo>
                  <a:pt x="4610523" y="4019093"/>
                  <a:pt x="4610523" y="3997381"/>
                  <a:pt x="4622524" y="3984807"/>
                </a:cubicBezTo>
                <a:cubicBezTo>
                  <a:pt x="4631668" y="3975662"/>
                  <a:pt x="4661958" y="3979091"/>
                  <a:pt x="4673959" y="3989950"/>
                </a:cubicBezTo>
                <a:cubicBezTo>
                  <a:pt x="4688818" y="4003093"/>
                  <a:pt x="4688247" y="4016237"/>
                  <a:pt x="4673388" y="4035097"/>
                </a:cubicBezTo>
                <a:cubicBezTo>
                  <a:pt x="4665672" y="4044812"/>
                  <a:pt x="4656814" y="4049670"/>
                  <a:pt x="4647956" y="4049596"/>
                </a:cubicBezTo>
                <a:close/>
                <a:moveTo>
                  <a:pt x="1712934" y="4049962"/>
                </a:moveTo>
                <a:cubicBezTo>
                  <a:pt x="1692931" y="4049962"/>
                  <a:pt x="1690074" y="4047676"/>
                  <a:pt x="1682644" y="4029959"/>
                </a:cubicBezTo>
                <a:cubicBezTo>
                  <a:pt x="1671786" y="4005385"/>
                  <a:pt x="1679787" y="3985385"/>
                  <a:pt x="1703790" y="3975097"/>
                </a:cubicBezTo>
                <a:cubicBezTo>
                  <a:pt x="1718077" y="3969382"/>
                  <a:pt x="1722649" y="3969955"/>
                  <a:pt x="1735794" y="3979666"/>
                </a:cubicBezTo>
                <a:cubicBezTo>
                  <a:pt x="1746081" y="3987099"/>
                  <a:pt x="1751796" y="3997385"/>
                  <a:pt x="1752939" y="4009388"/>
                </a:cubicBezTo>
                <a:cubicBezTo>
                  <a:pt x="1755796" y="4035676"/>
                  <a:pt x="1740937" y="4049962"/>
                  <a:pt x="1712934" y="4049962"/>
                </a:cubicBezTo>
                <a:close/>
                <a:moveTo>
                  <a:pt x="2244734" y="4049962"/>
                </a:moveTo>
                <a:cubicBezTo>
                  <a:pt x="2225303" y="4049962"/>
                  <a:pt x="2220731" y="4047676"/>
                  <a:pt x="2212730" y="4032244"/>
                </a:cubicBezTo>
                <a:cubicBezTo>
                  <a:pt x="2201872" y="4010528"/>
                  <a:pt x="2209301" y="3987099"/>
                  <a:pt x="2230447" y="3975669"/>
                </a:cubicBezTo>
                <a:cubicBezTo>
                  <a:pt x="2249306" y="3965380"/>
                  <a:pt x="2281310" y="3983672"/>
                  <a:pt x="2283596" y="4006528"/>
                </a:cubicBezTo>
                <a:cubicBezTo>
                  <a:pt x="2287025" y="4032244"/>
                  <a:pt x="2271023" y="4049962"/>
                  <a:pt x="2244734" y="4049962"/>
                </a:cubicBezTo>
                <a:close/>
                <a:moveTo>
                  <a:pt x="6899263" y="4049962"/>
                </a:moveTo>
                <a:cubicBezTo>
                  <a:pt x="6872974" y="4049962"/>
                  <a:pt x="6856972" y="4032244"/>
                  <a:pt x="6860401" y="4006528"/>
                </a:cubicBezTo>
                <a:cubicBezTo>
                  <a:pt x="6862687" y="3983672"/>
                  <a:pt x="6894691" y="3965380"/>
                  <a:pt x="6913550" y="3975669"/>
                </a:cubicBezTo>
                <a:cubicBezTo>
                  <a:pt x="6934696" y="3987099"/>
                  <a:pt x="6942125" y="4010528"/>
                  <a:pt x="6931267" y="4032244"/>
                </a:cubicBezTo>
                <a:cubicBezTo>
                  <a:pt x="6923266" y="4047676"/>
                  <a:pt x="6918694" y="4049962"/>
                  <a:pt x="6899263" y="4049962"/>
                </a:cubicBezTo>
                <a:close/>
                <a:moveTo>
                  <a:pt x="7431063" y="4049962"/>
                </a:moveTo>
                <a:cubicBezTo>
                  <a:pt x="7403060" y="4049962"/>
                  <a:pt x="7388201" y="4035676"/>
                  <a:pt x="7391058" y="4009388"/>
                </a:cubicBezTo>
                <a:cubicBezTo>
                  <a:pt x="7392201" y="3997385"/>
                  <a:pt x="7397916" y="3987099"/>
                  <a:pt x="7408203" y="3979666"/>
                </a:cubicBezTo>
                <a:cubicBezTo>
                  <a:pt x="7421348" y="3969955"/>
                  <a:pt x="7425920" y="3969382"/>
                  <a:pt x="7440207" y="3975097"/>
                </a:cubicBezTo>
                <a:cubicBezTo>
                  <a:pt x="7464210" y="3985385"/>
                  <a:pt x="7472211" y="4005385"/>
                  <a:pt x="7461353" y="4029959"/>
                </a:cubicBezTo>
                <a:cubicBezTo>
                  <a:pt x="7453923" y="4047676"/>
                  <a:pt x="7451066" y="4049962"/>
                  <a:pt x="7431063" y="4049962"/>
                </a:cubicBezTo>
                <a:close/>
                <a:moveTo>
                  <a:pt x="3829464" y="4053631"/>
                </a:moveTo>
                <a:cubicBezTo>
                  <a:pt x="3821534" y="4052817"/>
                  <a:pt x="3813569" y="4049819"/>
                  <a:pt x="3806425" y="4044247"/>
                </a:cubicBezTo>
                <a:cubicBezTo>
                  <a:pt x="3781279" y="4024243"/>
                  <a:pt x="3787566" y="3989385"/>
                  <a:pt x="3819570" y="3972814"/>
                </a:cubicBezTo>
                <a:cubicBezTo>
                  <a:pt x="3846430" y="3959098"/>
                  <a:pt x="3876720" y="3979666"/>
                  <a:pt x="3876720" y="4012244"/>
                </a:cubicBezTo>
                <a:cubicBezTo>
                  <a:pt x="3876720" y="4038818"/>
                  <a:pt x="3853253" y="4056069"/>
                  <a:pt x="3829464" y="4053631"/>
                </a:cubicBezTo>
                <a:close/>
                <a:moveTo>
                  <a:pt x="5314533" y="4053631"/>
                </a:moveTo>
                <a:cubicBezTo>
                  <a:pt x="5290744" y="4056069"/>
                  <a:pt x="5267277" y="4038818"/>
                  <a:pt x="5267277" y="4012244"/>
                </a:cubicBezTo>
                <a:cubicBezTo>
                  <a:pt x="5267277" y="3979666"/>
                  <a:pt x="5297567" y="3959098"/>
                  <a:pt x="5324427" y="3972814"/>
                </a:cubicBezTo>
                <a:cubicBezTo>
                  <a:pt x="5356431" y="3989385"/>
                  <a:pt x="5362718" y="4024243"/>
                  <a:pt x="5337572" y="4044247"/>
                </a:cubicBezTo>
                <a:cubicBezTo>
                  <a:pt x="5330428" y="4049819"/>
                  <a:pt x="5322463" y="4052817"/>
                  <a:pt x="5314533" y="4053631"/>
                </a:cubicBezTo>
                <a:close/>
                <a:moveTo>
                  <a:pt x="3962231" y="4053945"/>
                </a:moveTo>
                <a:cubicBezTo>
                  <a:pt x="3954159" y="4053606"/>
                  <a:pt x="3946372" y="4051106"/>
                  <a:pt x="3939943" y="4045963"/>
                </a:cubicBezTo>
                <a:cubicBezTo>
                  <a:pt x="3919940" y="4029392"/>
                  <a:pt x="3920512" y="3995671"/>
                  <a:pt x="3941657" y="3977386"/>
                </a:cubicBezTo>
                <a:cubicBezTo>
                  <a:pt x="3953659" y="3967099"/>
                  <a:pt x="3962231" y="3964241"/>
                  <a:pt x="3973090" y="3967099"/>
                </a:cubicBezTo>
                <a:cubicBezTo>
                  <a:pt x="3991949" y="3971101"/>
                  <a:pt x="4013666" y="3995671"/>
                  <a:pt x="4013666" y="4011675"/>
                </a:cubicBezTo>
                <a:cubicBezTo>
                  <a:pt x="4013238" y="4036534"/>
                  <a:pt x="3986449" y="4054964"/>
                  <a:pt x="3962231" y="4053945"/>
                </a:cubicBezTo>
                <a:close/>
                <a:moveTo>
                  <a:pt x="5181766" y="4053945"/>
                </a:moveTo>
                <a:cubicBezTo>
                  <a:pt x="5157548" y="4054964"/>
                  <a:pt x="5130759" y="4036534"/>
                  <a:pt x="5130331" y="4011675"/>
                </a:cubicBezTo>
                <a:cubicBezTo>
                  <a:pt x="5130331" y="3995671"/>
                  <a:pt x="5152048" y="3971101"/>
                  <a:pt x="5170907" y="3967099"/>
                </a:cubicBezTo>
                <a:cubicBezTo>
                  <a:pt x="5181766" y="3964241"/>
                  <a:pt x="5190338" y="3967099"/>
                  <a:pt x="5202340" y="3977386"/>
                </a:cubicBezTo>
                <a:cubicBezTo>
                  <a:pt x="5223485" y="3995671"/>
                  <a:pt x="5224057" y="4029392"/>
                  <a:pt x="5204054" y="4045963"/>
                </a:cubicBezTo>
                <a:cubicBezTo>
                  <a:pt x="5197625" y="4051106"/>
                  <a:pt x="5189838" y="4053606"/>
                  <a:pt x="5181766" y="4053945"/>
                </a:cubicBezTo>
                <a:close/>
                <a:moveTo>
                  <a:pt x="120036" y="4054675"/>
                </a:moveTo>
                <a:cubicBezTo>
                  <a:pt x="114671" y="4053530"/>
                  <a:pt x="109952" y="4049389"/>
                  <a:pt x="102227" y="4041388"/>
                </a:cubicBezTo>
                <a:cubicBezTo>
                  <a:pt x="94218" y="4033957"/>
                  <a:pt x="87924" y="4020814"/>
                  <a:pt x="87924" y="4012813"/>
                </a:cubicBezTo>
                <a:cubicBezTo>
                  <a:pt x="87924" y="3996811"/>
                  <a:pt x="110810" y="3969948"/>
                  <a:pt x="124542" y="3969948"/>
                </a:cubicBezTo>
                <a:cubicBezTo>
                  <a:pt x="144567" y="3969948"/>
                  <a:pt x="162304" y="3983665"/>
                  <a:pt x="165736" y="4001385"/>
                </a:cubicBezTo>
                <a:cubicBezTo>
                  <a:pt x="169742" y="4024241"/>
                  <a:pt x="160588" y="4043101"/>
                  <a:pt x="141706" y="4049959"/>
                </a:cubicBezTo>
                <a:cubicBezTo>
                  <a:pt x="131407" y="4053961"/>
                  <a:pt x="125399" y="4055817"/>
                  <a:pt x="120036" y="4054675"/>
                </a:cubicBezTo>
                <a:close/>
                <a:moveTo>
                  <a:pt x="9023961" y="4054675"/>
                </a:moveTo>
                <a:cubicBezTo>
                  <a:pt x="9018598" y="4055817"/>
                  <a:pt x="9012590" y="4053961"/>
                  <a:pt x="9002291" y="4049959"/>
                </a:cubicBezTo>
                <a:cubicBezTo>
                  <a:pt x="8983409" y="4043101"/>
                  <a:pt x="8974255" y="4024241"/>
                  <a:pt x="8978261" y="4001385"/>
                </a:cubicBezTo>
                <a:cubicBezTo>
                  <a:pt x="8981693" y="3983665"/>
                  <a:pt x="8999430" y="3969948"/>
                  <a:pt x="9019455" y="3969948"/>
                </a:cubicBezTo>
                <a:cubicBezTo>
                  <a:pt x="9033187" y="3969948"/>
                  <a:pt x="9056073" y="3996811"/>
                  <a:pt x="9056073" y="4012813"/>
                </a:cubicBezTo>
                <a:cubicBezTo>
                  <a:pt x="9056073" y="4020814"/>
                  <a:pt x="9049779" y="4033957"/>
                  <a:pt x="9041770" y="4041388"/>
                </a:cubicBezTo>
                <a:cubicBezTo>
                  <a:pt x="9034045" y="4049389"/>
                  <a:pt x="9029326" y="4053530"/>
                  <a:pt x="9023961" y="4054675"/>
                </a:cubicBezTo>
                <a:close/>
                <a:moveTo>
                  <a:pt x="4228138" y="4055101"/>
                </a:moveTo>
                <a:cubicBezTo>
                  <a:pt x="4221280" y="4054671"/>
                  <a:pt x="4214994" y="4051101"/>
                  <a:pt x="4206421" y="4044242"/>
                </a:cubicBezTo>
                <a:cubicBezTo>
                  <a:pt x="4185847" y="4028240"/>
                  <a:pt x="4183561" y="4013382"/>
                  <a:pt x="4198420" y="3991669"/>
                </a:cubicBezTo>
                <a:cubicBezTo>
                  <a:pt x="4213279" y="3969381"/>
                  <a:pt x="4237853" y="3964236"/>
                  <a:pt x="4257284" y="3979666"/>
                </a:cubicBezTo>
                <a:cubicBezTo>
                  <a:pt x="4279001" y="3997383"/>
                  <a:pt x="4277287" y="4034530"/>
                  <a:pt x="4253284" y="4047101"/>
                </a:cubicBezTo>
                <a:cubicBezTo>
                  <a:pt x="4242426" y="4052815"/>
                  <a:pt x="4234996" y="4055530"/>
                  <a:pt x="4228138" y="4055101"/>
                </a:cubicBezTo>
                <a:close/>
                <a:moveTo>
                  <a:pt x="4915859" y="4055101"/>
                </a:moveTo>
                <a:cubicBezTo>
                  <a:pt x="4909001" y="4055530"/>
                  <a:pt x="4901571" y="4052815"/>
                  <a:pt x="4890713" y="4047101"/>
                </a:cubicBezTo>
                <a:cubicBezTo>
                  <a:pt x="4866710" y="4034530"/>
                  <a:pt x="4864996" y="3997383"/>
                  <a:pt x="4886713" y="3979666"/>
                </a:cubicBezTo>
                <a:cubicBezTo>
                  <a:pt x="4906144" y="3964236"/>
                  <a:pt x="4930718" y="3969381"/>
                  <a:pt x="4945577" y="3991669"/>
                </a:cubicBezTo>
                <a:cubicBezTo>
                  <a:pt x="4960436" y="4013382"/>
                  <a:pt x="4958150" y="4028240"/>
                  <a:pt x="4937576" y="4044242"/>
                </a:cubicBezTo>
                <a:cubicBezTo>
                  <a:pt x="4929003" y="4051101"/>
                  <a:pt x="4922717" y="4054671"/>
                  <a:pt x="4915859" y="4055101"/>
                </a:cubicBezTo>
                <a:close/>
                <a:moveTo>
                  <a:pt x="1446931" y="4055499"/>
                </a:moveTo>
                <a:cubicBezTo>
                  <a:pt x="1438707" y="4054715"/>
                  <a:pt x="1430599" y="4051678"/>
                  <a:pt x="1423598" y="4045963"/>
                </a:cubicBezTo>
                <a:cubicBezTo>
                  <a:pt x="1403595" y="4029392"/>
                  <a:pt x="1402452" y="4003672"/>
                  <a:pt x="1420169" y="3982530"/>
                </a:cubicBezTo>
                <a:cubicBezTo>
                  <a:pt x="1437314" y="3961956"/>
                  <a:pt x="1453316" y="3959671"/>
                  <a:pt x="1474461" y="3973959"/>
                </a:cubicBezTo>
                <a:cubicBezTo>
                  <a:pt x="1493892" y="3987102"/>
                  <a:pt x="1497321" y="3992816"/>
                  <a:pt x="1497321" y="4013389"/>
                </a:cubicBezTo>
                <a:cubicBezTo>
                  <a:pt x="1497321" y="4039964"/>
                  <a:pt x="1471604" y="4057859"/>
                  <a:pt x="1446931" y="4055499"/>
                </a:cubicBezTo>
                <a:close/>
                <a:moveTo>
                  <a:pt x="7697066" y="4055499"/>
                </a:moveTo>
                <a:cubicBezTo>
                  <a:pt x="7672393" y="4057859"/>
                  <a:pt x="7646676" y="4039964"/>
                  <a:pt x="7646676" y="4013389"/>
                </a:cubicBezTo>
                <a:cubicBezTo>
                  <a:pt x="7646676" y="3992816"/>
                  <a:pt x="7650105" y="3987102"/>
                  <a:pt x="7669536" y="3973959"/>
                </a:cubicBezTo>
                <a:cubicBezTo>
                  <a:pt x="7690681" y="3959671"/>
                  <a:pt x="7706683" y="3961956"/>
                  <a:pt x="7723828" y="3982530"/>
                </a:cubicBezTo>
                <a:cubicBezTo>
                  <a:pt x="7741545" y="4003672"/>
                  <a:pt x="7740402" y="4029392"/>
                  <a:pt x="7720399" y="4045963"/>
                </a:cubicBezTo>
                <a:cubicBezTo>
                  <a:pt x="7713398" y="4051678"/>
                  <a:pt x="7705290" y="4054715"/>
                  <a:pt x="7697066" y="4055499"/>
                </a:cubicBezTo>
                <a:close/>
                <a:moveTo>
                  <a:pt x="2113499" y="4055679"/>
                </a:moveTo>
                <a:cubicBezTo>
                  <a:pt x="2102641" y="4055679"/>
                  <a:pt x="2090639" y="4050535"/>
                  <a:pt x="2082067" y="4041392"/>
                </a:cubicBezTo>
                <a:cubicBezTo>
                  <a:pt x="2074065" y="4033962"/>
                  <a:pt x="2067779" y="4020817"/>
                  <a:pt x="2067779" y="4012816"/>
                </a:cubicBezTo>
                <a:cubicBezTo>
                  <a:pt x="2067779" y="3994530"/>
                  <a:pt x="2096354" y="3964238"/>
                  <a:pt x="2113499" y="3964238"/>
                </a:cubicBezTo>
                <a:cubicBezTo>
                  <a:pt x="2130073" y="3964238"/>
                  <a:pt x="2159219" y="3996246"/>
                  <a:pt x="2159219" y="4013960"/>
                </a:cubicBezTo>
                <a:cubicBezTo>
                  <a:pt x="2159219" y="4033391"/>
                  <a:pt x="2135216" y="4055679"/>
                  <a:pt x="2113499" y="4055679"/>
                </a:cubicBezTo>
                <a:close/>
                <a:moveTo>
                  <a:pt x="3697477" y="4055679"/>
                </a:moveTo>
                <a:cubicBezTo>
                  <a:pt x="3682047" y="4055679"/>
                  <a:pt x="3675189" y="4052250"/>
                  <a:pt x="3666045" y="4039105"/>
                </a:cubicBezTo>
                <a:cubicBezTo>
                  <a:pt x="3649471" y="4016244"/>
                  <a:pt x="3651186" y="4000817"/>
                  <a:pt x="3670617" y="3980813"/>
                </a:cubicBezTo>
                <a:cubicBezTo>
                  <a:pt x="3696906" y="3955099"/>
                  <a:pt x="3724909" y="3961381"/>
                  <a:pt x="3743769" y="3996246"/>
                </a:cubicBezTo>
                <a:cubicBezTo>
                  <a:pt x="3750055" y="4008818"/>
                  <a:pt x="3750055" y="4015674"/>
                  <a:pt x="3744912" y="4028246"/>
                </a:cubicBezTo>
                <a:cubicBezTo>
                  <a:pt x="3736911" y="4048249"/>
                  <a:pt x="3723766" y="4055679"/>
                  <a:pt x="3697477" y="4055679"/>
                </a:cubicBezTo>
                <a:close/>
                <a:moveTo>
                  <a:pt x="4098973" y="4055679"/>
                </a:moveTo>
                <a:cubicBezTo>
                  <a:pt x="4087901" y="4055537"/>
                  <a:pt x="4076899" y="4050535"/>
                  <a:pt x="4067755" y="4040820"/>
                </a:cubicBezTo>
                <a:cubicBezTo>
                  <a:pt x="4059753" y="4032246"/>
                  <a:pt x="4053467" y="4021962"/>
                  <a:pt x="4053467" y="4017390"/>
                </a:cubicBezTo>
                <a:cubicBezTo>
                  <a:pt x="4053467" y="3995671"/>
                  <a:pt x="4081471" y="3964812"/>
                  <a:pt x="4100902" y="3964241"/>
                </a:cubicBezTo>
                <a:cubicBezTo>
                  <a:pt x="4116904" y="3964241"/>
                  <a:pt x="4144907" y="3995102"/>
                  <a:pt x="4144907" y="4012816"/>
                </a:cubicBezTo>
                <a:cubicBezTo>
                  <a:pt x="4144907" y="4020817"/>
                  <a:pt x="4138621" y="4033962"/>
                  <a:pt x="4130620" y="4041392"/>
                </a:cubicBezTo>
                <a:cubicBezTo>
                  <a:pt x="4121190" y="4051106"/>
                  <a:pt x="4110046" y="4055824"/>
                  <a:pt x="4098973" y="4055679"/>
                </a:cubicBezTo>
                <a:close/>
                <a:moveTo>
                  <a:pt x="5045024" y="4055679"/>
                </a:moveTo>
                <a:cubicBezTo>
                  <a:pt x="5033951" y="4055824"/>
                  <a:pt x="5022807" y="4051106"/>
                  <a:pt x="5013377" y="4041392"/>
                </a:cubicBezTo>
                <a:cubicBezTo>
                  <a:pt x="5005376" y="4033962"/>
                  <a:pt x="4999090" y="4020817"/>
                  <a:pt x="4999090" y="4012816"/>
                </a:cubicBezTo>
                <a:cubicBezTo>
                  <a:pt x="4999090" y="3995102"/>
                  <a:pt x="5027093" y="3964241"/>
                  <a:pt x="5043095" y="3964241"/>
                </a:cubicBezTo>
                <a:cubicBezTo>
                  <a:pt x="5062526" y="3964812"/>
                  <a:pt x="5090530" y="3995671"/>
                  <a:pt x="5090530" y="4017390"/>
                </a:cubicBezTo>
                <a:cubicBezTo>
                  <a:pt x="5090530" y="4021962"/>
                  <a:pt x="5084244" y="4032246"/>
                  <a:pt x="5076242" y="4040820"/>
                </a:cubicBezTo>
                <a:cubicBezTo>
                  <a:pt x="5067098" y="4050535"/>
                  <a:pt x="5056096" y="4055537"/>
                  <a:pt x="5045024" y="4055679"/>
                </a:cubicBezTo>
                <a:close/>
                <a:moveTo>
                  <a:pt x="5446520" y="4055679"/>
                </a:moveTo>
                <a:cubicBezTo>
                  <a:pt x="5420231" y="4055679"/>
                  <a:pt x="5407086" y="4048249"/>
                  <a:pt x="5399085" y="4028246"/>
                </a:cubicBezTo>
                <a:cubicBezTo>
                  <a:pt x="5393942" y="4015674"/>
                  <a:pt x="5393942" y="4008818"/>
                  <a:pt x="5400228" y="3996246"/>
                </a:cubicBezTo>
                <a:cubicBezTo>
                  <a:pt x="5419088" y="3961381"/>
                  <a:pt x="5447091" y="3955099"/>
                  <a:pt x="5473380" y="3980813"/>
                </a:cubicBezTo>
                <a:cubicBezTo>
                  <a:pt x="5492811" y="4000817"/>
                  <a:pt x="5494526" y="4016244"/>
                  <a:pt x="5477952" y="4039105"/>
                </a:cubicBezTo>
                <a:cubicBezTo>
                  <a:pt x="5468808" y="4052250"/>
                  <a:pt x="5461950" y="4055679"/>
                  <a:pt x="5446520" y="4055679"/>
                </a:cubicBezTo>
                <a:close/>
                <a:moveTo>
                  <a:pt x="7030498" y="4055679"/>
                </a:moveTo>
                <a:cubicBezTo>
                  <a:pt x="7008781" y="4055679"/>
                  <a:pt x="6984778" y="4033391"/>
                  <a:pt x="6984778" y="4013960"/>
                </a:cubicBezTo>
                <a:cubicBezTo>
                  <a:pt x="6984778" y="3996246"/>
                  <a:pt x="7013924" y="3964238"/>
                  <a:pt x="7030498" y="3964238"/>
                </a:cubicBezTo>
                <a:cubicBezTo>
                  <a:pt x="7047643" y="3964238"/>
                  <a:pt x="7076218" y="3994530"/>
                  <a:pt x="7076218" y="4012816"/>
                </a:cubicBezTo>
                <a:cubicBezTo>
                  <a:pt x="7076218" y="4020817"/>
                  <a:pt x="7069932" y="4033962"/>
                  <a:pt x="7061930" y="4041392"/>
                </a:cubicBezTo>
                <a:cubicBezTo>
                  <a:pt x="7053358" y="4050535"/>
                  <a:pt x="7041356" y="4055679"/>
                  <a:pt x="7030498" y="4055679"/>
                </a:cubicBezTo>
                <a:close/>
                <a:moveTo>
                  <a:pt x="2376401" y="4057390"/>
                </a:moveTo>
                <a:cubicBezTo>
                  <a:pt x="2371115" y="4056819"/>
                  <a:pt x="2365400" y="4054820"/>
                  <a:pt x="2358256" y="4051106"/>
                </a:cubicBezTo>
                <a:cubicBezTo>
                  <a:pt x="2326823" y="4035104"/>
                  <a:pt x="2324537" y="3993957"/>
                  <a:pt x="2354255" y="3973382"/>
                </a:cubicBezTo>
                <a:cubicBezTo>
                  <a:pt x="2371972" y="3960811"/>
                  <a:pt x="2388545" y="3961953"/>
                  <a:pt x="2406262" y="3977383"/>
                </a:cubicBezTo>
                <a:cubicBezTo>
                  <a:pt x="2418263" y="3987672"/>
                  <a:pt x="2421692" y="3995671"/>
                  <a:pt x="2421692" y="4013960"/>
                </a:cubicBezTo>
                <a:cubicBezTo>
                  <a:pt x="2421692" y="4038532"/>
                  <a:pt x="2416549" y="4045961"/>
                  <a:pt x="2391974" y="4055107"/>
                </a:cubicBezTo>
                <a:cubicBezTo>
                  <a:pt x="2386545" y="4057106"/>
                  <a:pt x="2381687" y="4057963"/>
                  <a:pt x="2376401" y="4057390"/>
                </a:cubicBezTo>
                <a:close/>
                <a:moveTo>
                  <a:pt x="6767596" y="4057390"/>
                </a:moveTo>
                <a:cubicBezTo>
                  <a:pt x="6762310" y="4057963"/>
                  <a:pt x="6757452" y="4057106"/>
                  <a:pt x="6752023" y="4055107"/>
                </a:cubicBezTo>
                <a:cubicBezTo>
                  <a:pt x="6727448" y="4045961"/>
                  <a:pt x="6722305" y="4038532"/>
                  <a:pt x="6722305" y="4013960"/>
                </a:cubicBezTo>
                <a:cubicBezTo>
                  <a:pt x="6722305" y="3995671"/>
                  <a:pt x="6725734" y="3987672"/>
                  <a:pt x="6737735" y="3977383"/>
                </a:cubicBezTo>
                <a:cubicBezTo>
                  <a:pt x="6755452" y="3961953"/>
                  <a:pt x="6772025" y="3960811"/>
                  <a:pt x="6789742" y="3973382"/>
                </a:cubicBezTo>
                <a:cubicBezTo>
                  <a:pt x="6819460" y="3993957"/>
                  <a:pt x="6817174" y="4035104"/>
                  <a:pt x="6785741" y="4051106"/>
                </a:cubicBezTo>
                <a:cubicBezTo>
                  <a:pt x="6778597" y="4054820"/>
                  <a:pt x="6772882" y="4056819"/>
                  <a:pt x="6767596" y="4057390"/>
                </a:cubicBezTo>
                <a:close/>
                <a:moveTo>
                  <a:pt x="253053" y="4060247"/>
                </a:moveTo>
                <a:cubicBezTo>
                  <a:pt x="247843" y="4059246"/>
                  <a:pt x="242992" y="4055104"/>
                  <a:pt x="232431" y="4046530"/>
                </a:cubicBezTo>
                <a:cubicBezTo>
                  <a:pt x="207816" y="4027103"/>
                  <a:pt x="206694" y="4001385"/>
                  <a:pt x="229577" y="3979666"/>
                </a:cubicBezTo>
                <a:cubicBezTo>
                  <a:pt x="249557" y="3960237"/>
                  <a:pt x="268965" y="3960237"/>
                  <a:pt x="289516" y="3978526"/>
                </a:cubicBezTo>
                <a:cubicBezTo>
                  <a:pt x="314632" y="4002523"/>
                  <a:pt x="307782" y="4043674"/>
                  <a:pt x="275815" y="4055104"/>
                </a:cubicBezTo>
                <a:cubicBezTo>
                  <a:pt x="263827" y="4059103"/>
                  <a:pt x="258264" y="4061245"/>
                  <a:pt x="253053" y="4060247"/>
                </a:cubicBezTo>
                <a:close/>
                <a:moveTo>
                  <a:pt x="8890944" y="4060247"/>
                </a:moveTo>
                <a:cubicBezTo>
                  <a:pt x="8885733" y="4061245"/>
                  <a:pt x="8880170" y="4059103"/>
                  <a:pt x="8868182" y="4055104"/>
                </a:cubicBezTo>
                <a:cubicBezTo>
                  <a:pt x="8836215" y="4043674"/>
                  <a:pt x="8829365" y="4002523"/>
                  <a:pt x="8854481" y="3978526"/>
                </a:cubicBezTo>
                <a:cubicBezTo>
                  <a:pt x="8875032" y="3960237"/>
                  <a:pt x="8894440" y="3960237"/>
                  <a:pt x="8914420" y="3979666"/>
                </a:cubicBezTo>
                <a:cubicBezTo>
                  <a:pt x="8937303" y="4001385"/>
                  <a:pt x="8936181" y="4027103"/>
                  <a:pt x="8911566" y="4046530"/>
                </a:cubicBezTo>
                <a:cubicBezTo>
                  <a:pt x="8901005" y="4055104"/>
                  <a:pt x="8896154" y="4059246"/>
                  <a:pt x="8890944" y="4060247"/>
                </a:cubicBezTo>
                <a:close/>
                <a:moveTo>
                  <a:pt x="4363371" y="4061388"/>
                </a:moveTo>
                <a:cubicBezTo>
                  <a:pt x="4361085" y="4061388"/>
                  <a:pt x="4350227" y="4056242"/>
                  <a:pt x="4340511" y="4049957"/>
                </a:cubicBezTo>
                <a:cubicBezTo>
                  <a:pt x="4302792" y="4027097"/>
                  <a:pt x="4320509" y="3964235"/>
                  <a:pt x="4364514" y="3964235"/>
                </a:cubicBezTo>
                <a:cubicBezTo>
                  <a:pt x="4394804" y="3964235"/>
                  <a:pt x="4418807" y="3999666"/>
                  <a:pt x="4407948" y="4028812"/>
                </a:cubicBezTo>
                <a:cubicBezTo>
                  <a:pt x="4402805" y="4041956"/>
                  <a:pt x="4375944" y="4061388"/>
                  <a:pt x="4363371" y="4061388"/>
                </a:cubicBezTo>
                <a:close/>
                <a:moveTo>
                  <a:pt x="4780626" y="4061388"/>
                </a:moveTo>
                <a:cubicBezTo>
                  <a:pt x="4768053" y="4061388"/>
                  <a:pt x="4741192" y="4041956"/>
                  <a:pt x="4736049" y="4028812"/>
                </a:cubicBezTo>
                <a:cubicBezTo>
                  <a:pt x="4725190" y="3999666"/>
                  <a:pt x="4749193" y="3964235"/>
                  <a:pt x="4779483" y="3964235"/>
                </a:cubicBezTo>
                <a:cubicBezTo>
                  <a:pt x="4823488" y="3964235"/>
                  <a:pt x="4841205" y="4027097"/>
                  <a:pt x="4803486" y="4049957"/>
                </a:cubicBezTo>
                <a:cubicBezTo>
                  <a:pt x="4793770" y="4056242"/>
                  <a:pt x="4782912" y="4061388"/>
                  <a:pt x="4780626" y="4061388"/>
                </a:cubicBezTo>
                <a:close/>
                <a:moveTo>
                  <a:pt x="129694" y="4152355"/>
                </a:moveTo>
                <a:cubicBezTo>
                  <a:pt x="124403" y="4153426"/>
                  <a:pt x="118251" y="4152570"/>
                  <a:pt x="114818" y="4149139"/>
                </a:cubicBezTo>
                <a:cubicBezTo>
                  <a:pt x="109097" y="4142856"/>
                  <a:pt x="116534" y="4135425"/>
                  <a:pt x="128551" y="4135425"/>
                </a:cubicBezTo>
                <a:cubicBezTo>
                  <a:pt x="134272" y="4135425"/>
                  <a:pt x="139421" y="4139425"/>
                  <a:pt x="139421" y="4143994"/>
                </a:cubicBezTo>
                <a:cubicBezTo>
                  <a:pt x="139421" y="4148282"/>
                  <a:pt x="134987" y="4151283"/>
                  <a:pt x="129694" y="4152355"/>
                </a:cubicBezTo>
                <a:close/>
                <a:moveTo>
                  <a:pt x="9014303" y="4152355"/>
                </a:moveTo>
                <a:cubicBezTo>
                  <a:pt x="9009010" y="4151283"/>
                  <a:pt x="9004576" y="4148282"/>
                  <a:pt x="9004576" y="4143994"/>
                </a:cubicBezTo>
                <a:cubicBezTo>
                  <a:pt x="9004576" y="4139425"/>
                  <a:pt x="9009725" y="4135425"/>
                  <a:pt x="9015446" y="4135425"/>
                </a:cubicBezTo>
                <a:cubicBezTo>
                  <a:pt x="9027463" y="4135425"/>
                  <a:pt x="9034900" y="4142856"/>
                  <a:pt x="9029179" y="4149139"/>
                </a:cubicBezTo>
                <a:cubicBezTo>
                  <a:pt x="9025746" y="4152570"/>
                  <a:pt x="9019594" y="4153426"/>
                  <a:pt x="9014303" y="4152355"/>
                </a:cubicBezTo>
                <a:close/>
                <a:moveTo>
                  <a:pt x="1451031" y="4152567"/>
                </a:moveTo>
                <a:cubicBezTo>
                  <a:pt x="1444173" y="4152567"/>
                  <a:pt x="1440172" y="4149712"/>
                  <a:pt x="1441315" y="4145710"/>
                </a:cubicBezTo>
                <a:cubicBezTo>
                  <a:pt x="1445316" y="4134851"/>
                  <a:pt x="1463032" y="4133137"/>
                  <a:pt x="1463032" y="4143423"/>
                </a:cubicBezTo>
                <a:cubicBezTo>
                  <a:pt x="1463032" y="4149137"/>
                  <a:pt x="1457889" y="4152567"/>
                  <a:pt x="1451031" y="4152567"/>
                </a:cubicBezTo>
                <a:close/>
                <a:moveTo>
                  <a:pt x="4098615" y="4152567"/>
                </a:moveTo>
                <a:cubicBezTo>
                  <a:pt x="4091757" y="4152567"/>
                  <a:pt x="4087756" y="4149712"/>
                  <a:pt x="4088899" y="4145710"/>
                </a:cubicBezTo>
                <a:cubicBezTo>
                  <a:pt x="4092900" y="4134851"/>
                  <a:pt x="4110616" y="4133137"/>
                  <a:pt x="4110616" y="4143423"/>
                </a:cubicBezTo>
                <a:cubicBezTo>
                  <a:pt x="4110616" y="4149137"/>
                  <a:pt x="4105473" y="4152567"/>
                  <a:pt x="4098615" y="4152567"/>
                </a:cubicBezTo>
                <a:close/>
                <a:moveTo>
                  <a:pt x="5045382" y="4152567"/>
                </a:moveTo>
                <a:cubicBezTo>
                  <a:pt x="5038524" y="4152567"/>
                  <a:pt x="5033381" y="4149137"/>
                  <a:pt x="5033381" y="4143423"/>
                </a:cubicBezTo>
                <a:cubicBezTo>
                  <a:pt x="5033381" y="4133137"/>
                  <a:pt x="5051097" y="4134851"/>
                  <a:pt x="5055098" y="4145710"/>
                </a:cubicBezTo>
                <a:cubicBezTo>
                  <a:pt x="5056241" y="4149712"/>
                  <a:pt x="5052240" y="4152567"/>
                  <a:pt x="5045382" y="4152567"/>
                </a:cubicBezTo>
                <a:close/>
                <a:moveTo>
                  <a:pt x="7692966" y="4152567"/>
                </a:moveTo>
                <a:cubicBezTo>
                  <a:pt x="7686108" y="4152567"/>
                  <a:pt x="7680965" y="4149137"/>
                  <a:pt x="7680965" y="4143423"/>
                </a:cubicBezTo>
                <a:cubicBezTo>
                  <a:pt x="7680965" y="4133137"/>
                  <a:pt x="7698681" y="4134851"/>
                  <a:pt x="7702682" y="4145710"/>
                </a:cubicBezTo>
                <a:cubicBezTo>
                  <a:pt x="7703825" y="4149712"/>
                  <a:pt x="7699824" y="4152567"/>
                  <a:pt x="7692966" y="4152567"/>
                </a:cubicBezTo>
                <a:close/>
                <a:moveTo>
                  <a:pt x="259262" y="4152570"/>
                </a:moveTo>
                <a:cubicBezTo>
                  <a:pt x="252982" y="4152570"/>
                  <a:pt x="247844" y="4148568"/>
                  <a:pt x="247844" y="4143994"/>
                </a:cubicBezTo>
                <a:cubicBezTo>
                  <a:pt x="247844" y="4139424"/>
                  <a:pt x="252982" y="4135425"/>
                  <a:pt x="259262" y="4135425"/>
                </a:cubicBezTo>
                <a:cubicBezTo>
                  <a:pt x="265541" y="4135425"/>
                  <a:pt x="270678" y="4139424"/>
                  <a:pt x="270678" y="4143994"/>
                </a:cubicBezTo>
                <a:cubicBezTo>
                  <a:pt x="270678" y="4148568"/>
                  <a:pt x="265541" y="4152570"/>
                  <a:pt x="259262" y="4152570"/>
                </a:cubicBezTo>
                <a:close/>
                <a:moveTo>
                  <a:pt x="2909486" y="4152570"/>
                </a:moveTo>
                <a:cubicBezTo>
                  <a:pt x="2904914" y="4152570"/>
                  <a:pt x="2900913" y="4148568"/>
                  <a:pt x="2900913" y="4143994"/>
                </a:cubicBezTo>
                <a:cubicBezTo>
                  <a:pt x="2900913" y="4139424"/>
                  <a:pt x="2904914" y="4135425"/>
                  <a:pt x="2909486" y="4135425"/>
                </a:cubicBezTo>
                <a:cubicBezTo>
                  <a:pt x="2914058" y="4135425"/>
                  <a:pt x="2918059" y="4139424"/>
                  <a:pt x="2918059" y="4143994"/>
                </a:cubicBezTo>
                <a:cubicBezTo>
                  <a:pt x="2918059" y="4148568"/>
                  <a:pt x="2914058" y="4152570"/>
                  <a:pt x="2909486" y="4152570"/>
                </a:cubicBezTo>
                <a:close/>
                <a:moveTo>
                  <a:pt x="6234511" y="4152570"/>
                </a:moveTo>
                <a:cubicBezTo>
                  <a:pt x="6229939" y="4152570"/>
                  <a:pt x="6225938" y="4148568"/>
                  <a:pt x="6225938" y="4143994"/>
                </a:cubicBezTo>
                <a:cubicBezTo>
                  <a:pt x="6225938" y="4139424"/>
                  <a:pt x="6229939" y="4135425"/>
                  <a:pt x="6234511" y="4135425"/>
                </a:cubicBezTo>
                <a:cubicBezTo>
                  <a:pt x="6239083" y="4135425"/>
                  <a:pt x="6243084" y="4139424"/>
                  <a:pt x="6243084" y="4143994"/>
                </a:cubicBezTo>
                <a:cubicBezTo>
                  <a:pt x="6243084" y="4148568"/>
                  <a:pt x="6239083" y="4152570"/>
                  <a:pt x="6234511" y="4152570"/>
                </a:cubicBezTo>
                <a:close/>
                <a:moveTo>
                  <a:pt x="8884735" y="4152570"/>
                </a:moveTo>
                <a:cubicBezTo>
                  <a:pt x="8878456" y="4152570"/>
                  <a:pt x="8873319" y="4148568"/>
                  <a:pt x="8873319" y="4143994"/>
                </a:cubicBezTo>
                <a:cubicBezTo>
                  <a:pt x="8873319" y="4139424"/>
                  <a:pt x="8878456" y="4135425"/>
                  <a:pt x="8884735" y="4135425"/>
                </a:cubicBezTo>
                <a:cubicBezTo>
                  <a:pt x="8891015" y="4135425"/>
                  <a:pt x="8896153" y="4139424"/>
                  <a:pt x="8896153" y="4143994"/>
                </a:cubicBezTo>
                <a:cubicBezTo>
                  <a:pt x="8896153" y="4148568"/>
                  <a:pt x="8891015" y="4152570"/>
                  <a:pt x="8884735" y="4152570"/>
                </a:cubicBezTo>
                <a:close/>
                <a:moveTo>
                  <a:pt x="4222421" y="4154281"/>
                </a:moveTo>
                <a:cubicBezTo>
                  <a:pt x="4220707" y="4152563"/>
                  <a:pt x="4218992" y="4147424"/>
                  <a:pt x="4218992" y="4142853"/>
                </a:cubicBezTo>
                <a:cubicBezTo>
                  <a:pt x="4218992" y="4134277"/>
                  <a:pt x="4239566" y="4132565"/>
                  <a:pt x="4244710" y="4140567"/>
                </a:cubicBezTo>
                <a:cubicBezTo>
                  <a:pt x="4248710" y="4147424"/>
                  <a:pt x="4228136" y="4159423"/>
                  <a:pt x="4222421" y="4154281"/>
                </a:cubicBezTo>
                <a:close/>
                <a:moveTo>
                  <a:pt x="4921576" y="4154281"/>
                </a:moveTo>
                <a:cubicBezTo>
                  <a:pt x="4915861" y="4159423"/>
                  <a:pt x="4895287" y="4147424"/>
                  <a:pt x="4899287" y="4140567"/>
                </a:cubicBezTo>
                <a:cubicBezTo>
                  <a:pt x="4904431" y="4132565"/>
                  <a:pt x="4925005" y="4134277"/>
                  <a:pt x="4925005" y="4142853"/>
                </a:cubicBezTo>
                <a:cubicBezTo>
                  <a:pt x="4925005" y="4147424"/>
                  <a:pt x="4923290" y="4152563"/>
                  <a:pt x="4921576" y="4154281"/>
                </a:cubicBezTo>
                <a:close/>
                <a:moveTo>
                  <a:pt x="3443574" y="4154853"/>
                </a:moveTo>
                <a:cubicBezTo>
                  <a:pt x="3440717" y="4156568"/>
                  <a:pt x="3435573" y="4154853"/>
                  <a:pt x="3432144" y="4150280"/>
                </a:cubicBezTo>
                <a:cubicBezTo>
                  <a:pt x="3425286" y="4142279"/>
                  <a:pt x="3429287" y="4135421"/>
                  <a:pt x="3441288" y="4135421"/>
                </a:cubicBezTo>
                <a:cubicBezTo>
                  <a:pt x="3449861" y="4135421"/>
                  <a:pt x="3451575" y="4150280"/>
                  <a:pt x="3443574" y="4154853"/>
                </a:cubicBezTo>
                <a:close/>
                <a:moveTo>
                  <a:pt x="5700423" y="4154853"/>
                </a:moveTo>
                <a:cubicBezTo>
                  <a:pt x="5692422" y="4150280"/>
                  <a:pt x="5694136" y="4135421"/>
                  <a:pt x="5702709" y="4135421"/>
                </a:cubicBezTo>
                <a:cubicBezTo>
                  <a:pt x="5714710" y="4135421"/>
                  <a:pt x="5718711" y="4142279"/>
                  <a:pt x="5711853" y="4150280"/>
                </a:cubicBezTo>
                <a:cubicBezTo>
                  <a:pt x="5708424" y="4154853"/>
                  <a:pt x="5703280" y="4156568"/>
                  <a:pt x="5700423" y="4154853"/>
                </a:cubicBezTo>
                <a:close/>
                <a:moveTo>
                  <a:pt x="789858" y="4158285"/>
                </a:moveTo>
                <a:cubicBezTo>
                  <a:pt x="786431" y="4158285"/>
                  <a:pt x="782429" y="4154284"/>
                  <a:pt x="780143" y="4149137"/>
                </a:cubicBezTo>
                <a:cubicBezTo>
                  <a:pt x="775572" y="4137139"/>
                  <a:pt x="787573" y="4125138"/>
                  <a:pt x="796144" y="4133709"/>
                </a:cubicBezTo>
                <a:cubicBezTo>
                  <a:pt x="803573" y="4141139"/>
                  <a:pt x="798998" y="4158285"/>
                  <a:pt x="789858" y="4158285"/>
                </a:cubicBezTo>
                <a:close/>
                <a:moveTo>
                  <a:pt x="8354139" y="4158285"/>
                </a:moveTo>
                <a:cubicBezTo>
                  <a:pt x="8344999" y="4158285"/>
                  <a:pt x="8340424" y="4141139"/>
                  <a:pt x="8347853" y="4133709"/>
                </a:cubicBezTo>
                <a:cubicBezTo>
                  <a:pt x="8356424" y="4125138"/>
                  <a:pt x="8368425" y="4137139"/>
                  <a:pt x="8363854" y="4149137"/>
                </a:cubicBezTo>
                <a:cubicBezTo>
                  <a:pt x="8361568" y="4154284"/>
                  <a:pt x="8357566" y="4158285"/>
                  <a:pt x="8354139" y="4158285"/>
                </a:cubicBezTo>
                <a:close/>
                <a:moveTo>
                  <a:pt x="2236733" y="4159997"/>
                </a:moveTo>
                <a:cubicBezTo>
                  <a:pt x="2235018" y="4158278"/>
                  <a:pt x="2233304" y="4150280"/>
                  <a:pt x="2233304" y="4142853"/>
                </a:cubicBezTo>
                <a:cubicBezTo>
                  <a:pt x="2233304" y="4131419"/>
                  <a:pt x="2236161" y="4129134"/>
                  <a:pt x="2245877" y="4130851"/>
                </a:cubicBezTo>
                <a:cubicBezTo>
                  <a:pt x="2262450" y="4133135"/>
                  <a:pt x="2265879" y="4150280"/>
                  <a:pt x="2251592" y="4157709"/>
                </a:cubicBezTo>
                <a:cubicBezTo>
                  <a:pt x="2245305" y="4161139"/>
                  <a:pt x="2239019" y="4161711"/>
                  <a:pt x="2236733" y="4159997"/>
                </a:cubicBezTo>
                <a:close/>
                <a:moveTo>
                  <a:pt x="6907264" y="4159997"/>
                </a:moveTo>
                <a:cubicBezTo>
                  <a:pt x="6904978" y="4161711"/>
                  <a:pt x="6898692" y="4161139"/>
                  <a:pt x="6892405" y="4157709"/>
                </a:cubicBezTo>
                <a:cubicBezTo>
                  <a:pt x="6878118" y="4150280"/>
                  <a:pt x="6881547" y="4133135"/>
                  <a:pt x="6898120" y="4130851"/>
                </a:cubicBezTo>
                <a:cubicBezTo>
                  <a:pt x="6907836" y="4129134"/>
                  <a:pt x="6910693" y="4131419"/>
                  <a:pt x="6910693" y="4142853"/>
                </a:cubicBezTo>
                <a:cubicBezTo>
                  <a:pt x="6910693" y="4150280"/>
                  <a:pt x="6908979" y="4158278"/>
                  <a:pt x="6907264" y="4159997"/>
                </a:cubicBezTo>
                <a:close/>
                <a:moveTo>
                  <a:pt x="2380185" y="4162496"/>
                </a:moveTo>
                <a:cubicBezTo>
                  <a:pt x="2374684" y="4163283"/>
                  <a:pt x="2369112" y="4161141"/>
                  <a:pt x="2364540" y="4155997"/>
                </a:cubicBezTo>
                <a:cubicBezTo>
                  <a:pt x="2349109" y="4137139"/>
                  <a:pt x="2374827" y="4114855"/>
                  <a:pt x="2391972" y="4131995"/>
                </a:cubicBezTo>
                <a:cubicBezTo>
                  <a:pt x="2399401" y="4139424"/>
                  <a:pt x="2399973" y="4143423"/>
                  <a:pt x="2395401" y="4151425"/>
                </a:cubicBezTo>
                <a:cubicBezTo>
                  <a:pt x="2391115" y="4157999"/>
                  <a:pt x="2385686" y="4161714"/>
                  <a:pt x="2380185" y="4162496"/>
                </a:cubicBezTo>
                <a:close/>
                <a:moveTo>
                  <a:pt x="6763812" y="4162496"/>
                </a:moveTo>
                <a:cubicBezTo>
                  <a:pt x="6758311" y="4161714"/>
                  <a:pt x="6752882" y="4157999"/>
                  <a:pt x="6748596" y="4151425"/>
                </a:cubicBezTo>
                <a:cubicBezTo>
                  <a:pt x="6744024" y="4143423"/>
                  <a:pt x="6744596" y="4139424"/>
                  <a:pt x="6752025" y="4131995"/>
                </a:cubicBezTo>
                <a:cubicBezTo>
                  <a:pt x="6769170" y="4114855"/>
                  <a:pt x="6794888" y="4137139"/>
                  <a:pt x="6779457" y="4155997"/>
                </a:cubicBezTo>
                <a:cubicBezTo>
                  <a:pt x="6774885" y="4161141"/>
                  <a:pt x="6769313" y="4163283"/>
                  <a:pt x="6763812" y="4162496"/>
                </a:cubicBezTo>
                <a:close/>
                <a:moveTo>
                  <a:pt x="1318363" y="4162568"/>
                </a:moveTo>
                <a:cubicBezTo>
                  <a:pt x="1313077" y="4162854"/>
                  <a:pt x="1308362" y="4159426"/>
                  <a:pt x="1306076" y="4151997"/>
                </a:cubicBezTo>
                <a:cubicBezTo>
                  <a:pt x="1303790" y="4144566"/>
                  <a:pt x="1304933" y="4136567"/>
                  <a:pt x="1310076" y="4131995"/>
                </a:cubicBezTo>
                <a:cubicBezTo>
                  <a:pt x="1316934" y="4125138"/>
                  <a:pt x="1319792" y="4125138"/>
                  <a:pt x="1328936" y="4131995"/>
                </a:cubicBezTo>
                <a:cubicBezTo>
                  <a:pt x="1338080" y="4138853"/>
                  <a:pt x="1339223" y="4142279"/>
                  <a:pt x="1334079" y="4150851"/>
                </a:cubicBezTo>
                <a:cubicBezTo>
                  <a:pt x="1329507" y="4158285"/>
                  <a:pt x="1323649" y="4162283"/>
                  <a:pt x="1318363" y="4162568"/>
                </a:cubicBezTo>
                <a:close/>
                <a:moveTo>
                  <a:pt x="7825634" y="4162568"/>
                </a:moveTo>
                <a:cubicBezTo>
                  <a:pt x="7820348" y="4162283"/>
                  <a:pt x="7814490" y="4158285"/>
                  <a:pt x="7809918" y="4150851"/>
                </a:cubicBezTo>
                <a:cubicBezTo>
                  <a:pt x="7804774" y="4142279"/>
                  <a:pt x="7805917" y="4138853"/>
                  <a:pt x="7815061" y="4131995"/>
                </a:cubicBezTo>
                <a:cubicBezTo>
                  <a:pt x="7824205" y="4125138"/>
                  <a:pt x="7827063" y="4125138"/>
                  <a:pt x="7833921" y="4131995"/>
                </a:cubicBezTo>
                <a:cubicBezTo>
                  <a:pt x="7839064" y="4136567"/>
                  <a:pt x="7840207" y="4144566"/>
                  <a:pt x="7837921" y="4151997"/>
                </a:cubicBezTo>
                <a:cubicBezTo>
                  <a:pt x="7835635" y="4159426"/>
                  <a:pt x="7830920" y="4162854"/>
                  <a:pt x="7825634" y="4162568"/>
                </a:cubicBezTo>
                <a:close/>
                <a:moveTo>
                  <a:pt x="3970237" y="4163141"/>
                </a:moveTo>
                <a:cubicBezTo>
                  <a:pt x="3967379" y="4163714"/>
                  <a:pt x="3963950" y="4162572"/>
                  <a:pt x="3958235" y="4160000"/>
                </a:cubicBezTo>
                <a:cubicBezTo>
                  <a:pt x="3949091" y="4156570"/>
                  <a:pt x="3948519" y="4139997"/>
                  <a:pt x="3957663" y="4130852"/>
                </a:cubicBezTo>
                <a:cubicBezTo>
                  <a:pt x="3967379" y="4121141"/>
                  <a:pt x="3972522" y="4122283"/>
                  <a:pt x="3979380" y="4135997"/>
                </a:cubicBezTo>
                <a:cubicBezTo>
                  <a:pt x="3984524" y="4144566"/>
                  <a:pt x="3983952" y="4149712"/>
                  <a:pt x="3978809" y="4155997"/>
                </a:cubicBezTo>
                <a:cubicBezTo>
                  <a:pt x="3975380" y="4160285"/>
                  <a:pt x="3973094" y="4162572"/>
                  <a:pt x="3970237" y="4163141"/>
                </a:cubicBezTo>
                <a:close/>
                <a:moveTo>
                  <a:pt x="5173760" y="4163141"/>
                </a:moveTo>
                <a:cubicBezTo>
                  <a:pt x="5170903" y="4162572"/>
                  <a:pt x="5168617" y="4160285"/>
                  <a:pt x="5165188" y="4155997"/>
                </a:cubicBezTo>
                <a:cubicBezTo>
                  <a:pt x="5160045" y="4149712"/>
                  <a:pt x="5159473" y="4144566"/>
                  <a:pt x="5164617" y="4135997"/>
                </a:cubicBezTo>
                <a:cubicBezTo>
                  <a:pt x="5171475" y="4122283"/>
                  <a:pt x="5176618" y="4121141"/>
                  <a:pt x="5186334" y="4130852"/>
                </a:cubicBezTo>
                <a:cubicBezTo>
                  <a:pt x="5195478" y="4139997"/>
                  <a:pt x="5194906" y="4156570"/>
                  <a:pt x="5185762" y="4160000"/>
                </a:cubicBezTo>
                <a:cubicBezTo>
                  <a:pt x="5180047" y="4162572"/>
                  <a:pt x="5176618" y="4163714"/>
                  <a:pt x="5173760" y="4163141"/>
                </a:cubicBezTo>
                <a:close/>
                <a:moveTo>
                  <a:pt x="0" y="4165498"/>
                </a:moveTo>
                <a:lnTo>
                  <a:pt x="0" y="4122494"/>
                </a:lnTo>
                <a:lnTo>
                  <a:pt x="12888" y="4126353"/>
                </a:lnTo>
                <a:cubicBezTo>
                  <a:pt x="19980" y="4131281"/>
                  <a:pt x="25282" y="4137995"/>
                  <a:pt x="25282" y="4143994"/>
                </a:cubicBezTo>
                <a:cubicBezTo>
                  <a:pt x="25282" y="4151282"/>
                  <a:pt x="19245" y="4158006"/>
                  <a:pt x="11359" y="4162661"/>
                </a:cubicBezTo>
                <a:close/>
                <a:moveTo>
                  <a:pt x="9143999" y="4165498"/>
                </a:moveTo>
                <a:lnTo>
                  <a:pt x="9132638" y="4162661"/>
                </a:lnTo>
                <a:cubicBezTo>
                  <a:pt x="9124752" y="4158006"/>
                  <a:pt x="9118715" y="4151282"/>
                  <a:pt x="9118715" y="4143994"/>
                </a:cubicBezTo>
                <a:cubicBezTo>
                  <a:pt x="9118715" y="4137995"/>
                  <a:pt x="9124017" y="4131281"/>
                  <a:pt x="9131109" y="4126353"/>
                </a:cubicBezTo>
                <a:lnTo>
                  <a:pt x="9143999" y="4122493"/>
                </a:lnTo>
                <a:close/>
                <a:moveTo>
                  <a:pt x="2649017" y="4168426"/>
                </a:moveTo>
                <a:cubicBezTo>
                  <a:pt x="2641301" y="4171284"/>
                  <a:pt x="2632157" y="4168284"/>
                  <a:pt x="2626442" y="4157712"/>
                </a:cubicBezTo>
                <a:cubicBezTo>
                  <a:pt x="2621870" y="4148568"/>
                  <a:pt x="2621870" y="4141711"/>
                  <a:pt x="2626442" y="4131995"/>
                </a:cubicBezTo>
                <a:cubicBezTo>
                  <a:pt x="2636729" y="4109138"/>
                  <a:pt x="2663018" y="4117709"/>
                  <a:pt x="2663018" y="4143994"/>
                </a:cubicBezTo>
                <a:cubicBezTo>
                  <a:pt x="2663018" y="4156854"/>
                  <a:pt x="2656732" y="4165570"/>
                  <a:pt x="2649017" y="4168426"/>
                </a:cubicBezTo>
                <a:close/>
                <a:moveTo>
                  <a:pt x="6494980" y="4168426"/>
                </a:moveTo>
                <a:cubicBezTo>
                  <a:pt x="6487265" y="4165570"/>
                  <a:pt x="6480979" y="4156854"/>
                  <a:pt x="6480979" y="4143994"/>
                </a:cubicBezTo>
                <a:cubicBezTo>
                  <a:pt x="6480979" y="4117709"/>
                  <a:pt x="6507268" y="4109138"/>
                  <a:pt x="6517555" y="4131995"/>
                </a:cubicBezTo>
                <a:cubicBezTo>
                  <a:pt x="6522127" y="4141711"/>
                  <a:pt x="6522127" y="4148568"/>
                  <a:pt x="6517555" y="4157712"/>
                </a:cubicBezTo>
                <a:cubicBezTo>
                  <a:pt x="6511840" y="4168284"/>
                  <a:pt x="6502696" y="4171284"/>
                  <a:pt x="6494980" y="4168426"/>
                </a:cubicBezTo>
                <a:close/>
                <a:moveTo>
                  <a:pt x="2510635" y="4168570"/>
                </a:moveTo>
                <a:cubicBezTo>
                  <a:pt x="2499205" y="4170286"/>
                  <a:pt x="2494633" y="4167426"/>
                  <a:pt x="2490632" y="4157141"/>
                </a:cubicBezTo>
                <a:cubicBezTo>
                  <a:pt x="2478631" y="4125141"/>
                  <a:pt x="2514064" y="4102854"/>
                  <a:pt x="2530066" y="4132567"/>
                </a:cubicBezTo>
                <a:cubicBezTo>
                  <a:pt x="2540353" y="4151425"/>
                  <a:pt x="2532352" y="4166284"/>
                  <a:pt x="2510635" y="4168570"/>
                </a:cubicBezTo>
                <a:close/>
                <a:moveTo>
                  <a:pt x="6633362" y="4168570"/>
                </a:moveTo>
                <a:cubicBezTo>
                  <a:pt x="6611645" y="4166284"/>
                  <a:pt x="6603644" y="4151425"/>
                  <a:pt x="6613931" y="4132567"/>
                </a:cubicBezTo>
                <a:cubicBezTo>
                  <a:pt x="6629933" y="4102854"/>
                  <a:pt x="6665366" y="4125141"/>
                  <a:pt x="6653365" y="4157141"/>
                </a:cubicBezTo>
                <a:cubicBezTo>
                  <a:pt x="6649364" y="4167426"/>
                  <a:pt x="6644792" y="4170286"/>
                  <a:pt x="6633362" y="4168570"/>
                </a:cubicBezTo>
                <a:close/>
                <a:moveTo>
                  <a:pt x="1053835" y="4169284"/>
                </a:moveTo>
                <a:cubicBezTo>
                  <a:pt x="1046273" y="4169284"/>
                  <a:pt x="1038849" y="4165427"/>
                  <a:pt x="1034557" y="4157713"/>
                </a:cubicBezTo>
                <a:cubicBezTo>
                  <a:pt x="1029979" y="4148568"/>
                  <a:pt x="1029979" y="4141711"/>
                  <a:pt x="1034557" y="4131995"/>
                </a:cubicBezTo>
                <a:cubicBezTo>
                  <a:pt x="1042562" y="4114283"/>
                  <a:pt x="1060827" y="4114283"/>
                  <a:pt x="1072245" y="4131995"/>
                </a:cubicBezTo>
                <a:cubicBezTo>
                  <a:pt x="1080237" y="4143425"/>
                  <a:pt x="1080237" y="4147996"/>
                  <a:pt x="1073956" y="4157713"/>
                </a:cubicBezTo>
                <a:cubicBezTo>
                  <a:pt x="1069107" y="4165427"/>
                  <a:pt x="1061399" y="4169284"/>
                  <a:pt x="1053835" y="4169284"/>
                </a:cubicBezTo>
                <a:close/>
                <a:moveTo>
                  <a:pt x="8090162" y="4169284"/>
                </a:moveTo>
                <a:cubicBezTo>
                  <a:pt x="8082598" y="4169284"/>
                  <a:pt x="8074890" y="4165427"/>
                  <a:pt x="8070041" y="4157713"/>
                </a:cubicBezTo>
                <a:cubicBezTo>
                  <a:pt x="8063760" y="4147996"/>
                  <a:pt x="8063760" y="4143425"/>
                  <a:pt x="8071752" y="4131995"/>
                </a:cubicBezTo>
                <a:cubicBezTo>
                  <a:pt x="8083170" y="4114283"/>
                  <a:pt x="8101435" y="4114283"/>
                  <a:pt x="8109440" y="4131995"/>
                </a:cubicBezTo>
                <a:cubicBezTo>
                  <a:pt x="8114018" y="4141711"/>
                  <a:pt x="8114018" y="4148568"/>
                  <a:pt x="8109440" y="4157713"/>
                </a:cubicBezTo>
                <a:cubicBezTo>
                  <a:pt x="8105148" y="4165427"/>
                  <a:pt x="8097724" y="4169284"/>
                  <a:pt x="8090162" y="4169284"/>
                </a:cubicBezTo>
                <a:close/>
                <a:moveTo>
                  <a:pt x="3042581" y="4169425"/>
                </a:moveTo>
                <a:cubicBezTo>
                  <a:pt x="3037866" y="4170139"/>
                  <a:pt x="3032723" y="4167998"/>
                  <a:pt x="3027579" y="4162854"/>
                </a:cubicBezTo>
                <a:cubicBezTo>
                  <a:pt x="3016721" y="4151997"/>
                  <a:pt x="3019578" y="4130852"/>
                  <a:pt x="3033294" y="4123425"/>
                </a:cubicBezTo>
                <a:cubicBezTo>
                  <a:pt x="3043581" y="4117709"/>
                  <a:pt x="3047010" y="4118856"/>
                  <a:pt x="3053297" y="4127423"/>
                </a:cubicBezTo>
                <a:cubicBezTo>
                  <a:pt x="3062441" y="4139997"/>
                  <a:pt x="3062441" y="4143994"/>
                  <a:pt x="3055011" y="4158856"/>
                </a:cubicBezTo>
                <a:cubicBezTo>
                  <a:pt x="3051582" y="4165139"/>
                  <a:pt x="3047296" y="4168712"/>
                  <a:pt x="3042581" y="4169425"/>
                </a:cubicBezTo>
                <a:close/>
                <a:moveTo>
                  <a:pt x="6101416" y="4169425"/>
                </a:moveTo>
                <a:cubicBezTo>
                  <a:pt x="6096701" y="4168712"/>
                  <a:pt x="6092415" y="4165139"/>
                  <a:pt x="6088986" y="4158856"/>
                </a:cubicBezTo>
                <a:cubicBezTo>
                  <a:pt x="6081556" y="4143994"/>
                  <a:pt x="6081556" y="4139997"/>
                  <a:pt x="6090700" y="4127423"/>
                </a:cubicBezTo>
                <a:cubicBezTo>
                  <a:pt x="6096987" y="4118856"/>
                  <a:pt x="6100416" y="4117709"/>
                  <a:pt x="6110703" y="4123425"/>
                </a:cubicBezTo>
                <a:cubicBezTo>
                  <a:pt x="6124419" y="4130852"/>
                  <a:pt x="6127276" y="4151997"/>
                  <a:pt x="6116418" y="4162854"/>
                </a:cubicBezTo>
                <a:cubicBezTo>
                  <a:pt x="6111274" y="4167998"/>
                  <a:pt x="6106131" y="4170139"/>
                  <a:pt x="6101416" y="4169425"/>
                </a:cubicBezTo>
                <a:close/>
                <a:moveTo>
                  <a:pt x="1585267" y="4169713"/>
                </a:moveTo>
                <a:cubicBezTo>
                  <a:pt x="1577551" y="4170000"/>
                  <a:pt x="1569693" y="4166000"/>
                  <a:pt x="1565121" y="4157713"/>
                </a:cubicBezTo>
                <a:cubicBezTo>
                  <a:pt x="1556549" y="4141711"/>
                  <a:pt x="1566836" y="4118284"/>
                  <a:pt x="1582266" y="4118284"/>
                </a:cubicBezTo>
                <a:cubicBezTo>
                  <a:pt x="1599983" y="4118284"/>
                  <a:pt x="1611984" y="4139425"/>
                  <a:pt x="1604555" y="4155997"/>
                </a:cubicBezTo>
                <a:cubicBezTo>
                  <a:pt x="1600555" y="4164855"/>
                  <a:pt x="1592982" y="4169427"/>
                  <a:pt x="1585267" y="4169713"/>
                </a:cubicBezTo>
                <a:close/>
                <a:moveTo>
                  <a:pt x="1717722" y="4169713"/>
                </a:moveTo>
                <a:cubicBezTo>
                  <a:pt x="1709649" y="4169570"/>
                  <a:pt x="1700934" y="4165139"/>
                  <a:pt x="1695219" y="4156570"/>
                </a:cubicBezTo>
                <a:cubicBezTo>
                  <a:pt x="1687789" y="4144566"/>
                  <a:pt x="1687789" y="4142281"/>
                  <a:pt x="1697505" y="4130280"/>
                </a:cubicBezTo>
                <a:cubicBezTo>
                  <a:pt x="1717507" y="4105710"/>
                  <a:pt x="1747797" y="4125710"/>
                  <a:pt x="1736367" y="4157141"/>
                </a:cubicBezTo>
                <a:cubicBezTo>
                  <a:pt x="1733224" y="4165712"/>
                  <a:pt x="1725794" y="4169855"/>
                  <a:pt x="1717722" y="4169713"/>
                </a:cubicBezTo>
                <a:close/>
                <a:moveTo>
                  <a:pt x="7426275" y="4169713"/>
                </a:moveTo>
                <a:cubicBezTo>
                  <a:pt x="7418203" y="4169855"/>
                  <a:pt x="7410773" y="4165712"/>
                  <a:pt x="7407630" y="4157141"/>
                </a:cubicBezTo>
                <a:cubicBezTo>
                  <a:pt x="7396200" y="4125710"/>
                  <a:pt x="7426490" y="4105710"/>
                  <a:pt x="7446492" y="4130280"/>
                </a:cubicBezTo>
                <a:cubicBezTo>
                  <a:pt x="7456208" y="4142281"/>
                  <a:pt x="7456208" y="4144566"/>
                  <a:pt x="7448778" y="4156570"/>
                </a:cubicBezTo>
                <a:cubicBezTo>
                  <a:pt x="7443063" y="4165139"/>
                  <a:pt x="7434348" y="4169570"/>
                  <a:pt x="7426275" y="4169713"/>
                </a:cubicBezTo>
                <a:close/>
                <a:moveTo>
                  <a:pt x="7558730" y="4169713"/>
                </a:moveTo>
                <a:cubicBezTo>
                  <a:pt x="7551015" y="4169427"/>
                  <a:pt x="7543442" y="4164855"/>
                  <a:pt x="7539442" y="4155997"/>
                </a:cubicBezTo>
                <a:cubicBezTo>
                  <a:pt x="7532013" y="4139425"/>
                  <a:pt x="7544014" y="4118284"/>
                  <a:pt x="7561731" y="4118284"/>
                </a:cubicBezTo>
                <a:cubicBezTo>
                  <a:pt x="7577161" y="4118284"/>
                  <a:pt x="7587448" y="4141711"/>
                  <a:pt x="7578876" y="4157713"/>
                </a:cubicBezTo>
                <a:cubicBezTo>
                  <a:pt x="7574304" y="4166000"/>
                  <a:pt x="7566446" y="4170000"/>
                  <a:pt x="7558730" y="4169713"/>
                </a:cubicBezTo>
                <a:close/>
                <a:moveTo>
                  <a:pt x="655282" y="4169929"/>
                </a:moveTo>
                <a:cubicBezTo>
                  <a:pt x="647485" y="4169284"/>
                  <a:pt x="640340" y="4163998"/>
                  <a:pt x="638061" y="4154284"/>
                </a:cubicBezTo>
                <a:cubicBezTo>
                  <a:pt x="633491" y="4135997"/>
                  <a:pt x="641487" y="4121713"/>
                  <a:pt x="657502" y="4119425"/>
                </a:cubicBezTo>
                <a:cubicBezTo>
                  <a:pt x="674048" y="4117141"/>
                  <a:pt x="685488" y="4139997"/>
                  <a:pt x="676343" y="4157713"/>
                </a:cubicBezTo>
                <a:cubicBezTo>
                  <a:pt x="671472" y="4166572"/>
                  <a:pt x="663067" y="4170572"/>
                  <a:pt x="655282" y="4169929"/>
                </a:cubicBezTo>
                <a:close/>
                <a:moveTo>
                  <a:pt x="8488715" y="4169929"/>
                </a:moveTo>
                <a:cubicBezTo>
                  <a:pt x="8480930" y="4170572"/>
                  <a:pt x="8472525" y="4166572"/>
                  <a:pt x="8467654" y="4157713"/>
                </a:cubicBezTo>
                <a:cubicBezTo>
                  <a:pt x="8458509" y="4139997"/>
                  <a:pt x="8469949" y="4117141"/>
                  <a:pt x="8486495" y="4119425"/>
                </a:cubicBezTo>
                <a:cubicBezTo>
                  <a:pt x="8502510" y="4121713"/>
                  <a:pt x="8510506" y="4135997"/>
                  <a:pt x="8505936" y="4154284"/>
                </a:cubicBezTo>
                <a:cubicBezTo>
                  <a:pt x="8503657" y="4163998"/>
                  <a:pt x="8496512" y="4169284"/>
                  <a:pt x="8488715" y="4169929"/>
                </a:cubicBezTo>
                <a:close/>
                <a:moveTo>
                  <a:pt x="1193349" y="4171284"/>
                </a:moveTo>
                <a:cubicBezTo>
                  <a:pt x="1186133" y="4172428"/>
                  <a:pt x="1177704" y="4169713"/>
                  <a:pt x="1169131" y="4162854"/>
                </a:cubicBezTo>
                <a:cubicBezTo>
                  <a:pt x="1151986" y="4149712"/>
                  <a:pt x="1151415" y="4140567"/>
                  <a:pt x="1165131" y="4127994"/>
                </a:cubicBezTo>
                <a:cubicBezTo>
                  <a:pt x="1190277" y="4105136"/>
                  <a:pt x="1223995" y="4126853"/>
                  <a:pt x="1210279" y="4156568"/>
                </a:cubicBezTo>
                <a:cubicBezTo>
                  <a:pt x="1206565" y="4165139"/>
                  <a:pt x="1200564" y="4170139"/>
                  <a:pt x="1193349" y="4171284"/>
                </a:cubicBezTo>
                <a:close/>
                <a:moveTo>
                  <a:pt x="7950648" y="4171284"/>
                </a:moveTo>
                <a:cubicBezTo>
                  <a:pt x="7943433" y="4170139"/>
                  <a:pt x="7937432" y="4165139"/>
                  <a:pt x="7933718" y="4156568"/>
                </a:cubicBezTo>
                <a:cubicBezTo>
                  <a:pt x="7920002" y="4126853"/>
                  <a:pt x="7953720" y="4105136"/>
                  <a:pt x="7978866" y="4127994"/>
                </a:cubicBezTo>
                <a:cubicBezTo>
                  <a:pt x="7992582" y="4140567"/>
                  <a:pt x="7992011" y="4149712"/>
                  <a:pt x="7974866" y="4162854"/>
                </a:cubicBezTo>
                <a:cubicBezTo>
                  <a:pt x="7966293" y="4169713"/>
                  <a:pt x="7957864" y="4172428"/>
                  <a:pt x="7950648" y="4171284"/>
                </a:cubicBezTo>
                <a:close/>
                <a:moveTo>
                  <a:pt x="1976605" y="4174296"/>
                </a:moveTo>
                <a:cubicBezTo>
                  <a:pt x="1970765" y="4172788"/>
                  <a:pt x="1964835" y="4169429"/>
                  <a:pt x="1959406" y="4164001"/>
                </a:cubicBezTo>
                <a:cubicBezTo>
                  <a:pt x="1953119" y="4157713"/>
                  <a:pt x="1947975" y="4148568"/>
                  <a:pt x="1947975" y="4143994"/>
                </a:cubicBezTo>
                <a:cubicBezTo>
                  <a:pt x="1947975" y="4132567"/>
                  <a:pt x="1968550" y="4112570"/>
                  <a:pt x="1979980" y="4112570"/>
                </a:cubicBezTo>
                <a:cubicBezTo>
                  <a:pt x="1999411" y="4112570"/>
                  <a:pt x="2010841" y="4123999"/>
                  <a:pt x="2010841" y="4143994"/>
                </a:cubicBezTo>
                <a:cubicBezTo>
                  <a:pt x="2010841" y="4166712"/>
                  <a:pt x="1994125" y="4178824"/>
                  <a:pt x="1976605" y="4174296"/>
                </a:cubicBezTo>
                <a:close/>
                <a:moveTo>
                  <a:pt x="7167392" y="4174296"/>
                </a:moveTo>
                <a:cubicBezTo>
                  <a:pt x="7149872" y="4178824"/>
                  <a:pt x="7133156" y="4166712"/>
                  <a:pt x="7133156" y="4143994"/>
                </a:cubicBezTo>
                <a:cubicBezTo>
                  <a:pt x="7133156" y="4123999"/>
                  <a:pt x="7144586" y="4112570"/>
                  <a:pt x="7164017" y="4112570"/>
                </a:cubicBezTo>
                <a:cubicBezTo>
                  <a:pt x="7175447" y="4112570"/>
                  <a:pt x="7196022" y="4132567"/>
                  <a:pt x="7196022" y="4143994"/>
                </a:cubicBezTo>
                <a:cubicBezTo>
                  <a:pt x="7196022" y="4148568"/>
                  <a:pt x="7190878" y="4157713"/>
                  <a:pt x="7184591" y="4164001"/>
                </a:cubicBezTo>
                <a:cubicBezTo>
                  <a:pt x="7179162" y="4169429"/>
                  <a:pt x="7173232" y="4172788"/>
                  <a:pt x="7167392" y="4174296"/>
                </a:cubicBezTo>
                <a:close/>
                <a:moveTo>
                  <a:pt x="3830712" y="4174643"/>
                </a:moveTo>
                <a:cubicBezTo>
                  <a:pt x="3827140" y="4174284"/>
                  <a:pt x="3824139" y="4172571"/>
                  <a:pt x="3818424" y="4169140"/>
                </a:cubicBezTo>
                <a:cubicBezTo>
                  <a:pt x="3803565" y="4160570"/>
                  <a:pt x="3804708" y="4126282"/>
                  <a:pt x="3819567" y="4118284"/>
                </a:cubicBezTo>
                <a:cubicBezTo>
                  <a:pt x="3843570" y="4105136"/>
                  <a:pt x="3868716" y="4127423"/>
                  <a:pt x="3861858" y="4154853"/>
                </a:cubicBezTo>
                <a:cubicBezTo>
                  <a:pt x="3860144" y="4162283"/>
                  <a:pt x="3853286" y="4170285"/>
                  <a:pt x="3846428" y="4172000"/>
                </a:cubicBezTo>
                <a:cubicBezTo>
                  <a:pt x="3838427" y="4173999"/>
                  <a:pt x="3834284" y="4175000"/>
                  <a:pt x="3830712" y="4174643"/>
                </a:cubicBezTo>
                <a:close/>
                <a:moveTo>
                  <a:pt x="5313285" y="4174643"/>
                </a:moveTo>
                <a:cubicBezTo>
                  <a:pt x="5309713" y="4175000"/>
                  <a:pt x="5305570" y="4173999"/>
                  <a:pt x="5297569" y="4172000"/>
                </a:cubicBezTo>
                <a:cubicBezTo>
                  <a:pt x="5290711" y="4170285"/>
                  <a:pt x="5283853" y="4162283"/>
                  <a:pt x="5282139" y="4154853"/>
                </a:cubicBezTo>
                <a:cubicBezTo>
                  <a:pt x="5275281" y="4127423"/>
                  <a:pt x="5300427" y="4105136"/>
                  <a:pt x="5324430" y="4118284"/>
                </a:cubicBezTo>
                <a:cubicBezTo>
                  <a:pt x="5339289" y="4126282"/>
                  <a:pt x="5340432" y="4160570"/>
                  <a:pt x="5325573" y="4169140"/>
                </a:cubicBezTo>
                <a:cubicBezTo>
                  <a:pt x="5319858" y="4172571"/>
                  <a:pt x="5316857" y="4174284"/>
                  <a:pt x="5313285" y="4174643"/>
                </a:cubicBezTo>
                <a:close/>
                <a:moveTo>
                  <a:pt x="3703975" y="4174999"/>
                </a:moveTo>
                <a:cubicBezTo>
                  <a:pt x="3695331" y="4175999"/>
                  <a:pt x="3686616" y="4173140"/>
                  <a:pt x="3679758" y="4166284"/>
                </a:cubicBezTo>
                <a:cubicBezTo>
                  <a:pt x="3674043" y="4160570"/>
                  <a:pt x="3671185" y="4149712"/>
                  <a:pt x="3672328" y="4139424"/>
                </a:cubicBezTo>
                <a:cubicBezTo>
                  <a:pt x="3673471" y="4124566"/>
                  <a:pt x="3677472" y="4120570"/>
                  <a:pt x="3692331" y="4115996"/>
                </a:cubicBezTo>
                <a:cubicBezTo>
                  <a:pt x="3724335" y="4106849"/>
                  <a:pt x="3747195" y="4135997"/>
                  <a:pt x="3727764" y="4160570"/>
                </a:cubicBezTo>
                <a:cubicBezTo>
                  <a:pt x="3721192" y="4169140"/>
                  <a:pt x="3712619" y="4173999"/>
                  <a:pt x="3703975" y="4174999"/>
                </a:cubicBezTo>
                <a:close/>
                <a:moveTo>
                  <a:pt x="5440022" y="4174999"/>
                </a:moveTo>
                <a:cubicBezTo>
                  <a:pt x="5431378" y="4173999"/>
                  <a:pt x="5422805" y="4169140"/>
                  <a:pt x="5416233" y="4160570"/>
                </a:cubicBezTo>
                <a:cubicBezTo>
                  <a:pt x="5396802" y="4135997"/>
                  <a:pt x="5419662" y="4106849"/>
                  <a:pt x="5451666" y="4115996"/>
                </a:cubicBezTo>
                <a:cubicBezTo>
                  <a:pt x="5466525" y="4120570"/>
                  <a:pt x="5470526" y="4124566"/>
                  <a:pt x="5471669" y="4139424"/>
                </a:cubicBezTo>
                <a:cubicBezTo>
                  <a:pt x="5472812" y="4149712"/>
                  <a:pt x="5469954" y="4160570"/>
                  <a:pt x="5464239" y="4166284"/>
                </a:cubicBezTo>
                <a:cubicBezTo>
                  <a:pt x="5457381" y="4173140"/>
                  <a:pt x="5448666" y="4175999"/>
                  <a:pt x="5440022" y="4174999"/>
                </a:cubicBezTo>
                <a:close/>
                <a:moveTo>
                  <a:pt x="3169601" y="4180138"/>
                </a:moveTo>
                <a:cubicBezTo>
                  <a:pt x="3165100" y="4180282"/>
                  <a:pt x="3161385" y="4177140"/>
                  <a:pt x="3153098" y="4170852"/>
                </a:cubicBezTo>
                <a:cubicBezTo>
                  <a:pt x="3133096" y="4155422"/>
                  <a:pt x="3137096" y="4123421"/>
                  <a:pt x="3159385" y="4115991"/>
                </a:cubicBezTo>
                <a:cubicBezTo>
                  <a:pt x="3181102" y="4107987"/>
                  <a:pt x="3205676" y="4121708"/>
                  <a:pt x="3207962" y="4142850"/>
                </a:cubicBezTo>
                <a:cubicBezTo>
                  <a:pt x="3209677" y="4154852"/>
                  <a:pt x="3206248" y="4160564"/>
                  <a:pt x="3190817" y="4169708"/>
                </a:cubicBezTo>
                <a:cubicBezTo>
                  <a:pt x="3179387" y="4176567"/>
                  <a:pt x="3174101" y="4179997"/>
                  <a:pt x="3169601" y="4180138"/>
                </a:cubicBezTo>
                <a:close/>
                <a:moveTo>
                  <a:pt x="5974396" y="4180138"/>
                </a:moveTo>
                <a:cubicBezTo>
                  <a:pt x="5969896" y="4179997"/>
                  <a:pt x="5964610" y="4176567"/>
                  <a:pt x="5953180" y="4169708"/>
                </a:cubicBezTo>
                <a:cubicBezTo>
                  <a:pt x="5937749" y="4160564"/>
                  <a:pt x="5934320" y="4154852"/>
                  <a:pt x="5936035" y="4142850"/>
                </a:cubicBezTo>
                <a:cubicBezTo>
                  <a:pt x="5938321" y="4121708"/>
                  <a:pt x="5962895" y="4107987"/>
                  <a:pt x="5984612" y="4115991"/>
                </a:cubicBezTo>
                <a:cubicBezTo>
                  <a:pt x="6006901" y="4123421"/>
                  <a:pt x="6010901" y="4155422"/>
                  <a:pt x="5990899" y="4170852"/>
                </a:cubicBezTo>
                <a:cubicBezTo>
                  <a:pt x="5982612" y="4177140"/>
                  <a:pt x="5978897" y="4180282"/>
                  <a:pt x="5974396" y="4180138"/>
                </a:cubicBezTo>
                <a:close/>
                <a:moveTo>
                  <a:pt x="528172" y="4180429"/>
                </a:moveTo>
                <a:cubicBezTo>
                  <a:pt x="522242" y="4181001"/>
                  <a:pt x="515954" y="4179142"/>
                  <a:pt x="508528" y="4174856"/>
                </a:cubicBezTo>
                <a:cubicBezTo>
                  <a:pt x="495953" y="4167426"/>
                  <a:pt x="486245" y="4144566"/>
                  <a:pt x="490817" y="4132567"/>
                </a:cubicBezTo>
                <a:cubicBezTo>
                  <a:pt x="493096" y="4127423"/>
                  <a:pt x="501664" y="4119996"/>
                  <a:pt x="510814" y="4114850"/>
                </a:cubicBezTo>
                <a:cubicBezTo>
                  <a:pt x="525671" y="4107422"/>
                  <a:pt x="529103" y="4107422"/>
                  <a:pt x="541678" y="4115996"/>
                </a:cubicBezTo>
                <a:cubicBezTo>
                  <a:pt x="559398" y="4127423"/>
                  <a:pt x="561113" y="4157139"/>
                  <a:pt x="545678" y="4171426"/>
                </a:cubicBezTo>
                <a:cubicBezTo>
                  <a:pt x="539676" y="4176857"/>
                  <a:pt x="534103" y="4179856"/>
                  <a:pt x="528172" y="4180429"/>
                </a:cubicBezTo>
                <a:close/>
                <a:moveTo>
                  <a:pt x="8615825" y="4180429"/>
                </a:moveTo>
                <a:cubicBezTo>
                  <a:pt x="8609894" y="4179856"/>
                  <a:pt x="8604321" y="4176857"/>
                  <a:pt x="8598319" y="4171426"/>
                </a:cubicBezTo>
                <a:cubicBezTo>
                  <a:pt x="8582884" y="4157139"/>
                  <a:pt x="8584599" y="4127423"/>
                  <a:pt x="8602319" y="4115996"/>
                </a:cubicBezTo>
                <a:cubicBezTo>
                  <a:pt x="8614894" y="4107422"/>
                  <a:pt x="8618326" y="4107422"/>
                  <a:pt x="8633183" y="4114850"/>
                </a:cubicBezTo>
                <a:cubicBezTo>
                  <a:pt x="8642333" y="4119996"/>
                  <a:pt x="8650901" y="4127423"/>
                  <a:pt x="8653180" y="4132567"/>
                </a:cubicBezTo>
                <a:cubicBezTo>
                  <a:pt x="8657752" y="4144566"/>
                  <a:pt x="8648044" y="4167426"/>
                  <a:pt x="8635469" y="4174856"/>
                </a:cubicBezTo>
                <a:cubicBezTo>
                  <a:pt x="8628043" y="4179142"/>
                  <a:pt x="8621755" y="4181001"/>
                  <a:pt x="8615825" y="4180429"/>
                </a:cubicBezTo>
                <a:close/>
                <a:moveTo>
                  <a:pt x="2113498" y="4181143"/>
                </a:moveTo>
                <a:cubicBezTo>
                  <a:pt x="2108926" y="4181143"/>
                  <a:pt x="2099211" y="4175999"/>
                  <a:pt x="2091781" y="4170854"/>
                </a:cubicBezTo>
                <a:cubicBezTo>
                  <a:pt x="2072922" y="4156570"/>
                  <a:pt x="2076351" y="4126853"/>
                  <a:pt x="2098068" y="4113708"/>
                </a:cubicBezTo>
                <a:cubicBezTo>
                  <a:pt x="2112355" y="4105136"/>
                  <a:pt x="2114641" y="4105136"/>
                  <a:pt x="2129500" y="4113708"/>
                </a:cubicBezTo>
                <a:cubicBezTo>
                  <a:pt x="2150646" y="4126853"/>
                  <a:pt x="2154075" y="4156570"/>
                  <a:pt x="2135215" y="4170854"/>
                </a:cubicBezTo>
                <a:cubicBezTo>
                  <a:pt x="2127786" y="4175999"/>
                  <a:pt x="2118070" y="4181143"/>
                  <a:pt x="2113498" y="4181143"/>
                </a:cubicBezTo>
                <a:close/>
                <a:moveTo>
                  <a:pt x="7030499" y="4181143"/>
                </a:moveTo>
                <a:cubicBezTo>
                  <a:pt x="7025927" y="4181143"/>
                  <a:pt x="7016211" y="4175999"/>
                  <a:pt x="7008782" y="4170854"/>
                </a:cubicBezTo>
                <a:cubicBezTo>
                  <a:pt x="6989922" y="4156570"/>
                  <a:pt x="6993351" y="4126853"/>
                  <a:pt x="7014497" y="4113708"/>
                </a:cubicBezTo>
                <a:cubicBezTo>
                  <a:pt x="7029356" y="4105136"/>
                  <a:pt x="7031642" y="4105136"/>
                  <a:pt x="7045929" y="4113708"/>
                </a:cubicBezTo>
                <a:cubicBezTo>
                  <a:pt x="7067646" y="4126853"/>
                  <a:pt x="7071075" y="4156570"/>
                  <a:pt x="7052216" y="4170854"/>
                </a:cubicBezTo>
                <a:cubicBezTo>
                  <a:pt x="7044786" y="4175999"/>
                  <a:pt x="7035071" y="4181143"/>
                  <a:pt x="7030499" y="4181143"/>
                </a:cubicBezTo>
                <a:close/>
                <a:moveTo>
                  <a:pt x="2780465" y="4185929"/>
                </a:moveTo>
                <a:cubicBezTo>
                  <a:pt x="2774393" y="4186856"/>
                  <a:pt x="2768249" y="4184002"/>
                  <a:pt x="2759390" y="4177714"/>
                </a:cubicBezTo>
                <a:cubicBezTo>
                  <a:pt x="2731387" y="4158285"/>
                  <a:pt x="2731958" y="4128566"/>
                  <a:pt x="2761105" y="4109138"/>
                </a:cubicBezTo>
                <a:cubicBezTo>
                  <a:pt x="2771392" y="4102280"/>
                  <a:pt x="2777107" y="4101709"/>
                  <a:pt x="2786251" y="4106279"/>
                </a:cubicBezTo>
                <a:cubicBezTo>
                  <a:pt x="2818255" y="4123996"/>
                  <a:pt x="2823970" y="4146283"/>
                  <a:pt x="2801110" y="4171428"/>
                </a:cubicBezTo>
                <a:cubicBezTo>
                  <a:pt x="2792538" y="4180285"/>
                  <a:pt x="2786537" y="4185001"/>
                  <a:pt x="2780465" y="4185929"/>
                </a:cubicBezTo>
                <a:close/>
                <a:moveTo>
                  <a:pt x="6363532" y="4185929"/>
                </a:moveTo>
                <a:cubicBezTo>
                  <a:pt x="6357460" y="4185001"/>
                  <a:pt x="6351459" y="4180285"/>
                  <a:pt x="6342887" y="4171428"/>
                </a:cubicBezTo>
                <a:cubicBezTo>
                  <a:pt x="6320027" y="4146283"/>
                  <a:pt x="6325742" y="4123996"/>
                  <a:pt x="6357746" y="4106279"/>
                </a:cubicBezTo>
                <a:cubicBezTo>
                  <a:pt x="6366890" y="4101709"/>
                  <a:pt x="6372605" y="4102280"/>
                  <a:pt x="6382892" y="4109138"/>
                </a:cubicBezTo>
                <a:cubicBezTo>
                  <a:pt x="6412039" y="4128566"/>
                  <a:pt x="6412610" y="4158285"/>
                  <a:pt x="6384607" y="4177714"/>
                </a:cubicBezTo>
                <a:cubicBezTo>
                  <a:pt x="6375748" y="4184002"/>
                  <a:pt x="6369604" y="4186856"/>
                  <a:pt x="6363532" y="4185929"/>
                </a:cubicBezTo>
                <a:close/>
                <a:moveTo>
                  <a:pt x="921648" y="4186288"/>
                </a:moveTo>
                <a:cubicBezTo>
                  <a:pt x="912799" y="4186000"/>
                  <a:pt x="903945" y="4181429"/>
                  <a:pt x="895388" y="4172572"/>
                </a:cubicBezTo>
                <a:cubicBezTo>
                  <a:pt x="876510" y="4154284"/>
                  <a:pt x="877081" y="4130852"/>
                  <a:pt x="896536" y="4114283"/>
                </a:cubicBezTo>
                <a:cubicBezTo>
                  <a:pt x="914793" y="4098280"/>
                  <a:pt x="926767" y="4097710"/>
                  <a:pt x="946220" y="4113139"/>
                </a:cubicBezTo>
                <a:cubicBezTo>
                  <a:pt x="965647" y="4128566"/>
                  <a:pt x="966790" y="4157141"/>
                  <a:pt x="947937" y="4174285"/>
                </a:cubicBezTo>
                <a:cubicBezTo>
                  <a:pt x="939376" y="4182574"/>
                  <a:pt x="930488" y="4186575"/>
                  <a:pt x="921648" y="4186288"/>
                </a:cubicBezTo>
                <a:close/>
                <a:moveTo>
                  <a:pt x="8222349" y="4186288"/>
                </a:moveTo>
                <a:cubicBezTo>
                  <a:pt x="8213509" y="4186575"/>
                  <a:pt x="8204621" y="4182574"/>
                  <a:pt x="8196060" y="4174285"/>
                </a:cubicBezTo>
                <a:cubicBezTo>
                  <a:pt x="8177207" y="4157141"/>
                  <a:pt x="8178350" y="4128566"/>
                  <a:pt x="8197777" y="4113139"/>
                </a:cubicBezTo>
                <a:cubicBezTo>
                  <a:pt x="8217230" y="4097710"/>
                  <a:pt x="8229204" y="4098280"/>
                  <a:pt x="8247461" y="4114283"/>
                </a:cubicBezTo>
                <a:cubicBezTo>
                  <a:pt x="8266916" y="4130852"/>
                  <a:pt x="8267487" y="4154284"/>
                  <a:pt x="8248609" y="4172572"/>
                </a:cubicBezTo>
                <a:cubicBezTo>
                  <a:pt x="8240052" y="4181429"/>
                  <a:pt x="8231198" y="4186000"/>
                  <a:pt x="8222349" y="4186288"/>
                </a:cubicBezTo>
                <a:close/>
                <a:moveTo>
                  <a:pt x="390998" y="4186857"/>
                </a:moveTo>
                <a:cubicBezTo>
                  <a:pt x="387566" y="4186857"/>
                  <a:pt x="376694" y="4179429"/>
                  <a:pt x="366395" y="4170285"/>
                </a:cubicBezTo>
                <a:cubicBezTo>
                  <a:pt x="349818" y="4155427"/>
                  <a:pt x="348676" y="4151997"/>
                  <a:pt x="353244" y="4138281"/>
                </a:cubicBezTo>
                <a:cubicBezTo>
                  <a:pt x="356669" y="4129140"/>
                  <a:pt x="366395" y="4117141"/>
                  <a:pt x="374978" y="4110280"/>
                </a:cubicBezTo>
                <a:cubicBezTo>
                  <a:pt x="389854" y="4099421"/>
                  <a:pt x="392142" y="4099421"/>
                  <a:pt x="406449" y="4107422"/>
                </a:cubicBezTo>
                <a:cubicBezTo>
                  <a:pt x="429304" y="4119996"/>
                  <a:pt x="437310" y="4139424"/>
                  <a:pt x="427025" y="4159426"/>
                </a:cubicBezTo>
                <a:cubicBezTo>
                  <a:pt x="419017" y="4174856"/>
                  <a:pt x="403015" y="4186857"/>
                  <a:pt x="390998" y="4186857"/>
                </a:cubicBezTo>
                <a:close/>
                <a:moveTo>
                  <a:pt x="3306053" y="4186857"/>
                </a:moveTo>
                <a:cubicBezTo>
                  <a:pt x="3299766" y="4186857"/>
                  <a:pt x="3287765" y="4180571"/>
                  <a:pt x="3280335" y="4172571"/>
                </a:cubicBezTo>
                <a:cubicBezTo>
                  <a:pt x="3260333" y="4153138"/>
                  <a:pt x="3261476" y="4127997"/>
                  <a:pt x="3282621" y="4113137"/>
                </a:cubicBezTo>
                <a:cubicBezTo>
                  <a:pt x="3291765" y="4106279"/>
                  <a:pt x="3302624" y="4101135"/>
                  <a:pt x="3307196" y="4101135"/>
                </a:cubicBezTo>
                <a:cubicBezTo>
                  <a:pt x="3320340" y="4101135"/>
                  <a:pt x="3346058" y="4129709"/>
                  <a:pt x="3346058" y="4144566"/>
                </a:cubicBezTo>
                <a:cubicBezTo>
                  <a:pt x="3346058" y="4161714"/>
                  <a:pt x="3322626" y="4186857"/>
                  <a:pt x="3306053" y="4186857"/>
                </a:cubicBezTo>
                <a:close/>
                <a:moveTo>
                  <a:pt x="5837944" y="4186857"/>
                </a:moveTo>
                <a:cubicBezTo>
                  <a:pt x="5821371" y="4186857"/>
                  <a:pt x="5797939" y="4161714"/>
                  <a:pt x="5797939" y="4144566"/>
                </a:cubicBezTo>
                <a:cubicBezTo>
                  <a:pt x="5797939" y="4129709"/>
                  <a:pt x="5823657" y="4101135"/>
                  <a:pt x="5836801" y="4101135"/>
                </a:cubicBezTo>
                <a:cubicBezTo>
                  <a:pt x="5841373" y="4101135"/>
                  <a:pt x="5852232" y="4106279"/>
                  <a:pt x="5861376" y="4113137"/>
                </a:cubicBezTo>
                <a:cubicBezTo>
                  <a:pt x="5882521" y="4127997"/>
                  <a:pt x="5883664" y="4153138"/>
                  <a:pt x="5863662" y="4172571"/>
                </a:cubicBezTo>
                <a:cubicBezTo>
                  <a:pt x="5856232" y="4180571"/>
                  <a:pt x="5844231" y="4186857"/>
                  <a:pt x="5837944" y="4186857"/>
                </a:cubicBezTo>
                <a:close/>
                <a:moveTo>
                  <a:pt x="8752999" y="4186857"/>
                </a:moveTo>
                <a:cubicBezTo>
                  <a:pt x="8740982" y="4186857"/>
                  <a:pt x="8724980" y="4174856"/>
                  <a:pt x="8716972" y="4159426"/>
                </a:cubicBezTo>
                <a:cubicBezTo>
                  <a:pt x="8706687" y="4139424"/>
                  <a:pt x="8714693" y="4119996"/>
                  <a:pt x="8737548" y="4107422"/>
                </a:cubicBezTo>
                <a:cubicBezTo>
                  <a:pt x="8751855" y="4099421"/>
                  <a:pt x="8754143" y="4099421"/>
                  <a:pt x="8769019" y="4110280"/>
                </a:cubicBezTo>
                <a:cubicBezTo>
                  <a:pt x="8777602" y="4117141"/>
                  <a:pt x="8787328" y="4129140"/>
                  <a:pt x="8790753" y="4138281"/>
                </a:cubicBezTo>
                <a:cubicBezTo>
                  <a:pt x="8795321" y="4151997"/>
                  <a:pt x="8794179" y="4155427"/>
                  <a:pt x="8777602" y="4170285"/>
                </a:cubicBezTo>
                <a:cubicBezTo>
                  <a:pt x="8767303" y="4179429"/>
                  <a:pt x="8756431" y="4186857"/>
                  <a:pt x="8752999" y="4186857"/>
                </a:cubicBezTo>
                <a:close/>
                <a:moveTo>
                  <a:pt x="4362444" y="4186860"/>
                </a:moveTo>
                <a:cubicBezTo>
                  <a:pt x="4351515" y="4186430"/>
                  <a:pt x="4341085" y="4181429"/>
                  <a:pt x="4333655" y="4172002"/>
                </a:cubicBezTo>
                <a:cubicBezTo>
                  <a:pt x="4317081" y="4150854"/>
                  <a:pt x="4318224" y="4130281"/>
                  <a:pt x="4337084" y="4114283"/>
                </a:cubicBezTo>
                <a:cubicBezTo>
                  <a:pt x="4357086" y="4096567"/>
                  <a:pt x="4378232" y="4097713"/>
                  <a:pt x="4394234" y="4116569"/>
                </a:cubicBezTo>
                <a:cubicBezTo>
                  <a:pt x="4410807" y="4135997"/>
                  <a:pt x="4410807" y="4158856"/>
                  <a:pt x="4394234" y="4174285"/>
                </a:cubicBezTo>
                <a:cubicBezTo>
                  <a:pt x="4384804" y="4183144"/>
                  <a:pt x="4373374" y="4187289"/>
                  <a:pt x="4362444" y="4186860"/>
                </a:cubicBezTo>
                <a:close/>
                <a:moveTo>
                  <a:pt x="4781553" y="4186860"/>
                </a:moveTo>
                <a:cubicBezTo>
                  <a:pt x="4770623" y="4187289"/>
                  <a:pt x="4759193" y="4183144"/>
                  <a:pt x="4749763" y="4174285"/>
                </a:cubicBezTo>
                <a:cubicBezTo>
                  <a:pt x="4733190" y="4158856"/>
                  <a:pt x="4733190" y="4135997"/>
                  <a:pt x="4749763" y="4116569"/>
                </a:cubicBezTo>
                <a:cubicBezTo>
                  <a:pt x="4765765" y="4097713"/>
                  <a:pt x="4786911" y="4096567"/>
                  <a:pt x="4806913" y="4114283"/>
                </a:cubicBezTo>
                <a:cubicBezTo>
                  <a:pt x="4825773" y="4130281"/>
                  <a:pt x="4826916" y="4150854"/>
                  <a:pt x="4810342" y="4172002"/>
                </a:cubicBezTo>
                <a:cubicBezTo>
                  <a:pt x="4802912" y="4181429"/>
                  <a:pt x="4792482" y="4186430"/>
                  <a:pt x="4781553" y="4186860"/>
                </a:cubicBezTo>
                <a:close/>
                <a:moveTo>
                  <a:pt x="3563156" y="4187459"/>
                </a:moveTo>
                <a:cubicBezTo>
                  <a:pt x="3557736" y="4186965"/>
                  <a:pt x="3552521" y="4185285"/>
                  <a:pt x="3547949" y="4182286"/>
                </a:cubicBezTo>
                <a:cubicBezTo>
                  <a:pt x="3535948" y="4174284"/>
                  <a:pt x="3527375" y="4151425"/>
                  <a:pt x="3531376" y="4136567"/>
                </a:cubicBezTo>
                <a:cubicBezTo>
                  <a:pt x="3541091" y="4097710"/>
                  <a:pt x="3574810" y="4089137"/>
                  <a:pt x="3599384" y="4118856"/>
                </a:cubicBezTo>
                <a:cubicBezTo>
                  <a:pt x="3616529" y="4139424"/>
                  <a:pt x="3617101" y="4141711"/>
                  <a:pt x="3605671" y="4163427"/>
                </a:cubicBezTo>
                <a:cubicBezTo>
                  <a:pt x="3597527" y="4179714"/>
                  <a:pt x="3579418" y="4188931"/>
                  <a:pt x="3563156" y="4187459"/>
                </a:cubicBezTo>
                <a:close/>
                <a:moveTo>
                  <a:pt x="5580841" y="4187459"/>
                </a:moveTo>
                <a:cubicBezTo>
                  <a:pt x="5564579" y="4188931"/>
                  <a:pt x="5546470" y="4179714"/>
                  <a:pt x="5538326" y="4163427"/>
                </a:cubicBezTo>
                <a:cubicBezTo>
                  <a:pt x="5526896" y="4141711"/>
                  <a:pt x="5527468" y="4139424"/>
                  <a:pt x="5544613" y="4118856"/>
                </a:cubicBezTo>
                <a:cubicBezTo>
                  <a:pt x="5569187" y="4089137"/>
                  <a:pt x="5602906" y="4097710"/>
                  <a:pt x="5612621" y="4136567"/>
                </a:cubicBezTo>
                <a:cubicBezTo>
                  <a:pt x="5616622" y="4151425"/>
                  <a:pt x="5608049" y="4174284"/>
                  <a:pt x="5596048" y="4182286"/>
                </a:cubicBezTo>
                <a:cubicBezTo>
                  <a:pt x="5591476" y="4185285"/>
                  <a:pt x="5586261" y="4186965"/>
                  <a:pt x="5580841" y="4187459"/>
                </a:cubicBezTo>
                <a:close/>
                <a:moveTo>
                  <a:pt x="4497960" y="4187647"/>
                </a:moveTo>
                <a:cubicBezTo>
                  <a:pt x="4485458" y="4187000"/>
                  <a:pt x="4472314" y="4181713"/>
                  <a:pt x="4464884" y="4172000"/>
                </a:cubicBezTo>
                <a:cubicBezTo>
                  <a:pt x="4458026" y="4163427"/>
                  <a:pt x="4452882" y="4150854"/>
                  <a:pt x="4452882" y="4143994"/>
                </a:cubicBezTo>
                <a:cubicBezTo>
                  <a:pt x="4452882" y="4137139"/>
                  <a:pt x="4458026" y="4124570"/>
                  <a:pt x="4464884" y="4115998"/>
                </a:cubicBezTo>
                <a:cubicBezTo>
                  <a:pt x="4479743" y="4096565"/>
                  <a:pt x="4517462" y="4094851"/>
                  <a:pt x="4527178" y="4112568"/>
                </a:cubicBezTo>
                <a:cubicBezTo>
                  <a:pt x="4530607" y="4118856"/>
                  <a:pt x="4536893" y="4123997"/>
                  <a:pt x="4541465" y="4123997"/>
                </a:cubicBezTo>
                <a:cubicBezTo>
                  <a:pt x="4547180" y="4123997"/>
                  <a:pt x="4550038" y="4130281"/>
                  <a:pt x="4550038" y="4143994"/>
                </a:cubicBezTo>
                <a:cubicBezTo>
                  <a:pt x="4550038" y="4157713"/>
                  <a:pt x="4547180" y="4163998"/>
                  <a:pt x="4541465" y="4163998"/>
                </a:cubicBezTo>
                <a:cubicBezTo>
                  <a:pt x="4536893" y="4163998"/>
                  <a:pt x="4530607" y="4169143"/>
                  <a:pt x="4527178" y="4175429"/>
                </a:cubicBezTo>
                <a:cubicBezTo>
                  <a:pt x="4522320" y="4184288"/>
                  <a:pt x="4510461" y="4188286"/>
                  <a:pt x="4497960" y="4187647"/>
                </a:cubicBezTo>
                <a:close/>
                <a:moveTo>
                  <a:pt x="4646037" y="4187647"/>
                </a:moveTo>
                <a:cubicBezTo>
                  <a:pt x="4633536" y="4188286"/>
                  <a:pt x="4621677" y="4184288"/>
                  <a:pt x="4616819" y="4175429"/>
                </a:cubicBezTo>
                <a:cubicBezTo>
                  <a:pt x="4613390" y="4169143"/>
                  <a:pt x="4607104" y="4163998"/>
                  <a:pt x="4602532" y="4163998"/>
                </a:cubicBezTo>
                <a:cubicBezTo>
                  <a:pt x="4596817" y="4163998"/>
                  <a:pt x="4593959" y="4157713"/>
                  <a:pt x="4593959" y="4143994"/>
                </a:cubicBezTo>
                <a:cubicBezTo>
                  <a:pt x="4593959" y="4130281"/>
                  <a:pt x="4596817" y="4123997"/>
                  <a:pt x="4602532" y="4123997"/>
                </a:cubicBezTo>
                <a:cubicBezTo>
                  <a:pt x="4607104" y="4123997"/>
                  <a:pt x="4613390" y="4118856"/>
                  <a:pt x="4616819" y="4112568"/>
                </a:cubicBezTo>
                <a:cubicBezTo>
                  <a:pt x="4626535" y="4094851"/>
                  <a:pt x="4664254" y="4096565"/>
                  <a:pt x="4679113" y="4115998"/>
                </a:cubicBezTo>
                <a:cubicBezTo>
                  <a:pt x="4685971" y="4124570"/>
                  <a:pt x="4691115" y="4137139"/>
                  <a:pt x="4691115" y="4143994"/>
                </a:cubicBezTo>
                <a:cubicBezTo>
                  <a:pt x="4691115" y="4150854"/>
                  <a:pt x="4685971" y="4163427"/>
                  <a:pt x="4679113" y="4172000"/>
                </a:cubicBezTo>
                <a:cubicBezTo>
                  <a:pt x="4671683" y="4181713"/>
                  <a:pt x="4658539" y="4187000"/>
                  <a:pt x="4646037" y="4187647"/>
                </a:cubicBezTo>
                <a:close/>
                <a:moveTo>
                  <a:pt x="1844024" y="4190143"/>
                </a:moveTo>
                <a:cubicBezTo>
                  <a:pt x="1839881" y="4189999"/>
                  <a:pt x="1836166" y="4189430"/>
                  <a:pt x="1833880" y="4188572"/>
                </a:cubicBezTo>
                <a:cubicBezTo>
                  <a:pt x="1813878" y="4181141"/>
                  <a:pt x="1805305" y="4167426"/>
                  <a:pt x="1805305" y="4143994"/>
                </a:cubicBezTo>
                <a:cubicBezTo>
                  <a:pt x="1805305" y="4114280"/>
                  <a:pt x="1819021" y="4099995"/>
                  <a:pt x="1848739" y="4099995"/>
                </a:cubicBezTo>
                <a:cubicBezTo>
                  <a:pt x="1903603" y="4099995"/>
                  <a:pt x="1911033" y="4178285"/>
                  <a:pt x="1856740" y="4189144"/>
                </a:cubicBezTo>
                <a:cubicBezTo>
                  <a:pt x="1852740" y="4189999"/>
                  <a:pt x="1848168" y="4190285"/>
                  <a:pt x="1844024" y="4190143"/>
                </a:cubicBezTo>
                <a:close/>
                <a:moveTo>
                  <a:pt x="7299973" y="4190143"/>
                </a:moveTo>
                <a:cubicBezTo>
                  <a:pt x="7295829" y="4190285"/>
                  <a:pt x="7291257" y="4189999"/>
                  <a:pt x="7287257" y="4189144"/>
                </a:cubicBezTo>
                <a:cubicBezTo>
                  <a:pt x="7232964" y="4178285"/>
                  <a:pt x="7240394" y="4099995"/>
                  <a:pt x="7295258" y="4099995"/>
                </a:cubicBezTo>
                <a:cubicBezTo>
                  <a:pt x="7324976" y="4099995"/>
                  <a:pt x="7338692" y="4114280"/>
                  <a:pt x="7338692" y="4143994"/>
                </a:cubicBezTo>
                <a:cubicBezTo>
                  <a:pt x="7338692" y="4167426"/>
                  <a:pt x="7330119" y="4181141"/>
                  <a:pt x="7310117" y="4188572"/>
                </a:cubicBezTo>
                <a:cubicBezTo>
                  <a:pt x="7307831" y="4189430"/>
                  <a:pt x="7304116" y="4189999"/>
                  <a:pt x="7299973" y="4190143"/>
                </a:cubicBezTo>
                <a:close/>
                <a:moveTo>
                  <a:pt x="3837858" y="4284899"/>
                </a:moveTo>
                <a:cubicBezTo>
                  <a:pt x="3834429" y="4288329"/>
                  <a:pt x="3831000" y="4288329"/>
                  <a:pt x="3828142" y="4283756"/>
                </a:cubicBezTo>
                <a:cubicBezTo>
                  <a:pt x="3825856" y="4280327"/>
                  <a:pt x="3826428" y="4274612"/>
                  <a:pt x="3829857" y="4271182"/>
                </a:cubicBezTo>
                <a:cubicBezTo>
                  <a:pt x="3833286" y="4267755"/>
                  <a:pt x="3836715" y="4267755"/>
                  <a:pt x="3839572" y="4272323"/>
                </a:cubicBezTo>
                <a:cubicBezTo>
                  <a:pt x="3841858" y="4275754"/>
                  <a:pt x="3841287" y="4281469"/>
                  <a:pt x="3837858" y="4284899"/>
                </a:cubicBezTo>
                <a:close/>
                <a:moveTo>
                  <a:pt x="5306139" y="4284899"/>
                </a:moveTo>
                <a:cubicBezTo>
                  <a:pt x="5302710" y="4281469"/>
                  <a:pt x="5302139" y="4275754"/>
                  <a:pt x="5304425" y="4272323"/>
                </a:cubicBezTo>
                <a:cubicBezTo>
                  <a:pt x="5307282" y="4267755"/>
                  <a:pt x="5310711" y="4267755"/>
                  <a:pt x="5314140" y="4271182"/>
                </a:cubicBezTo>
                <a:cubicBezTo>
                  <a:pt x="5317569" y="4274612"/>
                  <a:pt x="5318141" y="4280327"/>
                  <a:pt x="5315855" y="4283756"/>
                </a:cubicBezTo>
                <a:cubicBezTo>
                  <a:pt x="5312997" y="4288329"/>
                  <a:pt x="5309568" y="4288329"/>
                  <a:pt x="5306139" y="4284899"/>
                </a:cubicBezTo>
                <a:close/>
                <a:moveTo>
                  <a:pt x="0" y="4286781"/>
                </a:moveTo>
                <a:lnTo>
                  <a:pt x="0" y="4263202"/>
                </a:lnTo>
                <a:lnTo>
                  <a:pt x="1805" y="4263183"/>
                </a:lnTo>
                <a:cubicBezTo>
                  <a:pt x="7240" y="4266613"/>
                  <a:pt x="9097" y="4273187"/>
                  <a:pt x="8095" y="4278902"/>
                </a:cubicBezTo>
                <a:close/>
                <a:moveTo>
                  <a:pt x="9143999" y="4286783"/>
                </a:moveTo>
                <a:lnTo>
                  <a:pt x="9135902" y="4278902"/>
                </a:lnTo>
                <a:cubicBezTo>
                  <a:pt x="9134900" y="4273187"/>
                  <a:pt x="9136757" y="4266613"/>
                  <a:pt x="9142192" y="4263183"/>
                </a:cubicBezTo>
                <a:lnTo>
                  <a:pt x="9143999" y="4263202"/>
                </a:lnTo>
                <a:close/>
                <a:moveTo>
                  <a:pt x="1848169" y="4289469"/>
                </a:moveTo>
                <a:cubicBezTo>
                  <a:pt x="1842454" y="4289469"/>
                  <a:pt x="1839597" y="4286035"/>
                  <a:pt x="1840740" y="4280321"/>
                </a:cubicBezTo>
                <a:cubicBezTo>
                  <a:pt x="1843026" y="4268319"/>
                  <a:pt x="1853313" y="4267177"/>
                  <a:pt x="1855599" y="4279750"/>
                </a:cubicBezTo>
                <a:cubicBezTo>
                  <a:pt x="1856742" y="4285465"/>
                  <a:pt x="1853884" y="4289469"/>
                  <a:pt x="1848169" y="4289469"/>
                </a:cubicBezTo>
                <a:close/>
                <a:moveTo>
                  <a:pt x="7295828" y="4289469"/>
                </a:moveTo>
                <a:cubicBezTo>
                  <a:pt x="7290113" y="4289469"/>
                  <a:pt x="7287255" y="4285465"/>
                  <a:pt x="7288398" y="4279750"/>
                </a:cubicBezTo>
                <a:cubicBezTo>
                  <a:pt x="7290684" y="4267177"/>
                  <a:pt x="7300971" y="4268319"/>
                  <a:pt x="7303257" y="4280321"/>
                </a:cubicBezTo>
                <a:cubicBezTo>
                  <a:pt x="7304400" y="4286035"/>
                  <a:pt x="7301543" y="4289469"/>
                  <a:pt x="7295828" y="4289469"/>
                </a:cubicBezTo>
                <a:close/>
                <a:moveTo>
                  <a:pt x="1055696" y="4289471"/>
                </a:moveTo>
                <a:cubicBezTo>
                  <a:pt x="1047705" y="4289471"/>
                  <a:pt x="1040279" y="4287186"/>
                  <a:pt x="1038570" y="4284897"/>
                </a:cubicBezTo>
                <a:cubicBezTo>
                  <a:pt x="1037415" y="4282611"/>
                  <a:pt x="1037993" y="4276896"/>
                  <a:pt x="1040279" y="4272897"/>
                </a:cubicBezTo>
                <a:cubicBezTo>
                  <a:pt x="1046562" y="4262608"/>
                  <a:pt x="1065970" y="4267179"/>
                  <a:pt x="1068252" y="4279754"/>
                </a:cubicBezTo>
                <a:cubicBezTo>
                  <a:pt x="1069963" y="4286611"/>
                  <a:pt x="1066539" y="4289471"/>
                  <a:pt x="1055696" y="4289471"/>
                </a:cubicBezTo>
                <a:close/>
                <a:moveTo>
                  <a:pt x="3967376" y="4289471"/>
                </a:moveTo>
                <a:cubicBezTo>
                  <a:pt x="3959375" y="4289471"/>
                  <a:pt x="3956518" y="4286611"/>
                  <a:pt x="3957661" y="4279754"/>
                </a:cubicBezTo>
                <a:cubicBezTo>
                  <a:pt x="3960518" y="4264899"/>
                  <a:pt x="3979378" y="4263181"/>
                  <a:pt x="3979378" y="4277469"/>
                </a:cubicBezTo>
                <a:cubicBezTo>
                  <a:pt x="3979378" y="4286040"/>
                  <a:pt x="3975949" y="4289471"/>
                  <a:pt x="3967376" y="4289471"/>
                </a:cubicBezTo>
                <a:close/>
                <a:moveTo>
                  <a:pt x="5176621" y="4289471"/>
                </a:moveTo>
                <a:cubicBezTo>
                  <a:pt x="5168048" y="4289471"/>
                  <a:pt x="5164619" y="4286040"/>
                  <a:pt x="5164619" y="4277469"/>
                </a:cubicBezTo>
                <a:cubicBezTo>
                  <a:pt x="5164619" y="4263181"/>
                  <a:pt x="5183479" y="4264899"/>
                  <a:pt x="5186336" y="4279754"/>
                </a:cubicBezTo>
                <a:cubicBezTo>
                  <a:pt x="5187479" y="4286611"/>
                  <a:pt x="5184622" y="4289471"/>
                  <a:pt x="5176621" y="4289471"/>
                </a:cubicBezTo>
                <a:close/>
                <a:moveTo>
                  <a:pt x="8088301" y="4289471"/>
                </a:moveTo>
                <a:cubicBezTo>
                  <a:pt x="8077458" y="4289471"/>
                  <a:pt x="8074034" y="4286611"/>
                  <a:pt x="8075745" y="4279754"/>
                </a:cubicBezTo>
                <a:cubicBezTo>
                  <a:pt x="8078027" y="4267179"/>
                  <a:pt x="8097435" y="4262608"/>
                  <a:pt x="8103718" y="4272897"/>
                </a:cubicBezTo>
                <a:cubicBezTo>
                  <a:pt x="8106004" y="4276896"/>
                  <a:pt x="8106582" y="4282611"/>
                  <a:pt x="8105427" y="4284897"/>
                </a:cubicBezTo>
                <a:cubicBezTo>
                  <a:pt x="8103718" y="4287186"/>
                  <a:pt x="8096292" y="4289471"/>
                  <a:pt x="8088301" y="4289471"/>
                </a:cubicBezTo>
                <a:close/>
                <a:moveTo>
                  <a:pt x="1716932" y="4289477"/>
                </a:moveTo>
                <a:cubicBezTo>
                  <a:pt x="1706645" y="4289477"/>
                  <a:pt x="1702644" y="4286616"/>
                  <a:pt x="1702644" y="4278615"/>
                </a:cubicBezTo>
                <a:cubicBezTo>
                  <a:pt x="1702644" y="4264907"/>
                  <a:pt x="1710074" y="4259756"/>
                  <a:pt x="1722075" y="4264329"/>
                </a:cubicBezTo>
                <a:cubicBezTo>
                  <a:pt x="1737506" y="4270043"/>
                  <a:pt x="1733505" y="4289477"/>
                  <a:pt x="1716932" y="4289477"/>
                </a:cubicBezTo>
                <a:close/>
                <a:moveTo>
                  <a:pt x="3041298" y="4289477"/>
                </a:moveTo>
                <a:cubicBezTo>
                  <a:pt x="3033297" y="4289477"/>
                  <a:pt x="3025296" y="4286616"/>
                  <a:pt x="3023010" y="4282616"/>
                </a:cubicBezTo>
                <a:cubicBezTo>
                  <a:pt x="3018438" y="4275759"/>
                  <a:pt x="3036726" y="4259756"/>
                  <a:pt x="3046442" y="4262612"/>
                </a:cubicBezTo>
                <a:cubicBezTo>
                  <a:pt x="3049299" y="4263757"/>
                  <a:pt x="3052728" y="4270043"/>
                  <a:pt x="3053871" y="4276901"/>
                </a:cubicBezTo>
                <a:cubicBezTo>
                  <a:pt x="3055586" y="4287188"/>
                  <a:pt x="3052728" y="4289477"/>
                  <a:pt x="3041298" y="4289477"/>
                </a:cubicBezTo>
                <a:close/>
                <a:moveTo>
                  <a:pt x="6102699" y="4289477"/>
                </a:moveTo>
                <a:cubicBezTo>
                  <a:pt x="6091269" y="4289477"/>
                  <a:pt x="6088411" y="4287188"/>
                  <a:pt x="6090126" y="4276901"/>
                </a:cubicBezTo>
                <a:cubicBezTo>
                  <a:pt x="6091269" y="4270043"/>
                  <a:pt x="6094698" y="4263757"/>
                  <a:pt x="6097555" y="4262612"/>
                </a:cubicBezTo>
                <a:cubicBezTo>
                  <a:pt x="6107271" y="4259756"/>
                  <a:pt x="6125559" y="4275759"/>
                  <a:pt x="6120987" y="4282616"/>
                </a:cubicBezTo>
                <a:cubicBezTo>
                  <a:pt x="6118701" y="4286616"/>
                  <a:pt x="6110700" y="4289477"/>
                  <a:pt x="6102699" y="4289477"/>
                </a:cubicBezTo>
                <a:close/>
                <a:moveTo>
                  <a:pt x="7427065" y="4289477"/>
                </a:moveTo>
                <a:cubicBezTo>
                  <a:pt x="7410492" y="4289477"/>
                  <a:pt x="7406491" y="4270043"/>
                  <a:pt x="7421922" y="4264329"/>
                </a:cubicBezTo>
                <a:cubicBezTo>
                  <a:pt x="7433923" y="4259756"/>
                  <a:pt x="7441353" y="4264907"/>
                  <a:pt x="7441353" y="4278615"/>
                </a:cubicBezTo>
                <a:cubicBezTo>
                  <a:pt x="7441353" y="4286616"/>
                  <a:pt x="7437352" y="4289477"/>
                  <a:pt x="7427065" y="4289477"/>
                </a:cubicBezTo>
                <a:close/>
                <a:moveTo>
                  <a:pt x="4370874" y="4290906"/>
                </a:moveTo>
                <a:cubicBezTo>
                  <a:pt x="4366373" y="4292768"/>
                  <a:pt x="4360801" y="4292049"/>
                  <a:pt x="4356514" y="4287762"/>
                </a:cubicBezTo>
                <a:cubicBezTo>
                  <a:pt x="4347942" y="4279190"/>
                  <a:pt x="4348513" y="4269472"/>
                  <a:pt x="4357657" y="4261473"/>
                </a:cubicBezTo>
                <a:cubicBezTo>
                  <a:pt x="4366801" y="4254045"/>
                  <a:pt x="4378803" y="4263765"/>
                  <a:pt x="4378803" y="4278617"/>
                </a:cubicBezTo>
                <a:cubicBezTo>
                  <a:pt x="4378803" y="4284618"/>
                  <a:pt x="4375374" y="4289049"/>
                  <a:pt x="4370874" y="4290906"/>
                </a:cubicBezTo>
                <a:close/>
                <a:moveTo>
                  <a:pt x="4773123" y="4290906"/>
                </a:moveTo>
                <a:cubicBezTo>
                  <a:pt x="4768623" y="4289049"/>
                  <a:pt x="4765194" y="4284618"/>
                  <a:pt x="4765194" y="4278617"/>
                </a:cubicBezTo>
                <a:cubicBezTo>
                  <a:pt x="4765194" y="4263765"/>
                  <a:pt x="4777196" y="4254045"/>
                  <a:pt x="4786340" y="4261473"/>
                </a:cubicBezTo>
                <a:cubicBezTo>
                  <a:pt x="4795484" y="4269472"/>
                  <a:pt x="4796055" y="4279190"/>
                  <a:pt x="4787483" y="4287762"/>
                </a:cubicBezTo>
                <a:cubicBezTo>
                  <a:pt x="4783196" y="4292049"/>
                  <a:pt x="4777624" y="4292768"/>
                  <a:pt x="4773123" y="4290906"/>
                </a:cubicBezTo>
                <a:close/>
                <a:moveTo>
                  <a:pt x="3311482" y="4292976"/>
                </a:moveTo>
                <a:cubicBezTo>
                  <a:pt x="3305053" y="4295764"/>
                  <a:pt x="3297480" y="4295764"/>
                  <a:pt x="3292908" y="4291191"/>
                </a:cubicBezTo>
                <a:cubicBezTo>
                  <a:pt x="3286050" y="4284902"/>
                  <a:pt x="3288336" y="4268326"/>
                  <a:pt x="3297480" y="4260898"/>
                </a:cubicBezTo>
                <a:cubicBezTo>
                  <a:pt x="3307767" y="4252326"/>
                  <a:pt x="3323197" y="4262042"/>
                  <a:pt x="3323197" y="4278045"/>
                </a:cubicBezTo>
                <a:cubicBezTo>
                  <a:pt x="3323197" y="4284618"/>
                  <a:pt x="3317911" y="4290188"/>
                  <a:pt x="3311482" y="4292976"/>
                </a:cubicBezTo>
                <a:close/>
                <a:moveTo>
                  <a:pt x="5832515" y="4292976"/>
                </a:moveTo>
                <a:cubicBezTo>
                  <a:pt x="5826086" y="4290188"/>
                  <a:pt x="5820800" y="4284618"/>
                  <a:pt x="5820800" y="4278045"/>
                </a:cubicBezTo>
                <a:cubicBezTo>
                  <a:pt x="5820800" y="4262042"/>
                  <a:pt x="5836230" y="4252326"/>
                  <a:pt x="5846517" y="4260898"/>
                </a:cubicBezTo>
                <a:cubicBezTo>
                  <a:pt x="5855661" y="4268326"/>
                  <a:pt x="5857947" y="4284902"/>
                  <a:pt x="5851089" y="4291191"/>
                </a:cubicBezTo>
                <a:cubicBezTo>
                  <a:pt x="5846517" y="4295764"/>
                  <a:pt x="5838944" y="4295764"/>
                  <a:pt x="5832515" y="4292976"/>
                </a:cubicBezTo>
                <a:close/>
                <a:moveTo>
                  <a:pt x="396008" y="4294123"/>
                </a:moveTo>
                <a:cubicBezTo>
                  <a:pt x="391858" y="4294765"/>
                  <a:pt x="386996" y="4293767"/>
                  <a:pt x="380701" y="4291193"/>
                </a:cubicBezTo>
                <a:cubicBezTo>
                  <a:pt x="365252" y="4285476"/>
                  <a:pt x="376696" y="4255188"/>
                  <a:pt x="394434" y="4255188"/>
                </a:cubicBezTo>
                <a:cubicBezTo>
                  <a:pt x="406449" y="4255188"/>
                  <a:pt x="415030" y="4277476"/>
                  <a:pt x="407021" y="4287193"/>
                </a:cubicBezTo>
                <a:cubicBezTo>
                  <a:pt x="403588" y="4291193"/>
                  <a:pt x="400155" y="4293480"/>
                  <a:pt x="396008" y="4294123"/>
                </a:cubicBezTo>
                <a:close/>
                <a:moveTo>
                  <a:pt x="8747989" y="4294123"/>
                </a:moveTo>
                <a:cubicBezTo>
                  <a:pt x="8743842" y="4293480"/>
                  <a:pt x="8740409" y="4291193"/>
                  <a:pt x="8736976" y="4287193"/>
                </a:cubicBezTo>
                <a:cubicBezTo>
                  <a:pt x="8728967" y="4277476"/>
                  <a:pt x="8737548" y="4255188"/>
                  <a:pt x="8749563" y="4255188"/>
                </a:cubicBezTo>
                <a:cubicBezTo>
                  <a:pt x="8767301" y="4255188"/>
                  <a:pt x="8778745" y="4285476"/>
                  <a:pt x="8763296" y="4291193"/>
                </a:cubicBezTo>
                <a:cubicBezTo>
                  <a:pt x="8757001" y="4293767"/>
                  <a:pt x="8752139" y="4294765"/>
                  <a:pt x="8747989" y="4294123"/>
                </a:cubicBezTo>
                <a:close/>
                <a:moveTo>
                  <a:pt x="3439579" y="4294335"/>
                </a:moveTo>
                <a:cubicBezTo>
                  <a:pt x="3436721" y="4294908"/>
                  <a:pt x="3433292" y="4293767"/>
                  <a:pt x="3427577" y="4291193"/>
                </a:cubicBezTo>
                <a:cubicBezTo>
                  <a:pt x="3418433" y="4287762"/>
                  <a:pt x="3417861" y="4271186"/>
                  <a:pt x="3427005" y="4262046"/>
                </a:cubicBezTo>
                <a:cubicBezTo>
                  <a:pt x="3436721" y="4252328"/>
                  <a:pt x="3441864" y="4253472"/>
                  <a:pt x="3448722" y="4267190"/>
                </a:cubicBezTo>
                <a:cubicBezTo>
                  <a:pt x="3453866" y="4275760"/>
                  <a:pt x="3453294" y="4280901"/>
                  <a:pt x="3448151" y="4287191"/>
                </a:cubicBezTo>
                <a:cubicBezTo>
                  <a:pt x="3444722" y="4291479"/>
                  <a:pt x="3442436" y="4293767"/>
                  <a:pt x="3439579" y="4294335"/>
                </a:cubicBezTo>
                <a:close/>
                <a:moveTo>
                  <a:pt x="5704418" y="4294335"/>
                </a:moveTo>
                <a:cubicBezTo>
                  <a:pt x="5701561" y="4293767"/>
                  <a:pt x="5699275" y="4291479"/>
                  <a:pt x="5695846" y="4287191"/>
                </a:cubicBezTo>
                <a:cubicBezTo>
                  <a:pt x="5690703" y="4280901"/>
                  <a:pt x="5690131" y="4275760"/>
                  <a:pt x="5695275" y="4267190"/>
                </a:cubicBezTo>
                <a:cubicBezTo>
                  <a:pt x="5702133" y="4253472"/>
                  <a:pt x="5707276" y="4252328"/>
                  <a:pt x="5716992" y="4262046"/>
                </a:cubicBezTo>
                <a:cubicBezTo>
                  <a:pt x="5726136" y="4271186"/>
                  <a:pt x="5725564" y="4287762"/>
                  <a:pt x="5716420" y="4291193"/>
                </a:cubicBezTo>
                <a:cubicBezTo>
                  <a:pt x="5710705" y="4293767"/>
                  <a:pt x="5707276" y="4294908"/>
                  <a:pt x="5704418" y="4294335"/>
                </a:cubicBezTo>
                <a:close/>
                <a:moveTo>
                  <a:pt x="256128" y="4294624"/>
                </a:moveTo>
                <a:cubicBezTo>
                  <a:pt x="253846" y="4294052"/>
                  <a:pt x="252132" y="4291764"/>
                  <a:pt x="248423" y="4287193"/>
                </a:cubicBezTo>
                <a:cubicBezTo>
                  <a:pt x="243285" y="4280901"/>
                  <a:pt x="242714" y="4275760"/>
                  <a:pt x="247851" y="4267190"/>
                </a:cubicBezTo>
                <a:cubicBezTo>
                  <a:pt x="254702" y="4253472"/>
                  <a:pt x="259839" y="4252329"/>
                  <a:pt x="269542" y="4262046"/>
                </a:cubicBezTo>
                <a:cubicBezTo>
                  <a:pt x="279247" y="4271759"/>
                  <a:pt x="278105" y="4287764"/>
                  <a:pt x="267259" y="4291764"/>
                </a:cubicBezTo>
                <a:cubicBezTo>
                  <a:pt x="261267" y="4294052"/>
                  <a:pt x="258413" y="4295194"/>
                  <a:pt x="256128" y="4294624"/>
                </a:cubicBezTo>
                <a:close/>
                <a:moveTo>
                  <a:pt x="8887869" y="4294624"/>
                </a:moveTo>
                <a:cubicBezTo>
                  <a:pt x="8885584" y="4295194"/>
                  <a:pt x="8882730" y="4294052"/>
                  <a:pt x="8876738" y="4291764"/>
                </a:cubicBezTo>
                <a:cubicBezTo>
                  <a:pt x="8865892" y="4287764"/>
                  <a:pt x="8864750" y="4271759"/>
                  <a:pt x="8874455" y="4262046"/>
                </a:cubicBezTo>
                <a:cubicBezTo>
                  <a:pt x="8884158" y="4252329"/>
                  <a:pt x="8889295" y="4253472"/>
                  <a:pt x="8896146" y="4267190"/>
                </a:cubicBezTo>
                <a:cubicBezTo>
                  <a:pt x="8901283" y="4275760"/>
                  <a:pt x="8900712" y="4280901"/>
                  <a:pt x="8895574" y="4287193"/>
                </a:cubicBezTo>
                <a:cubicBezTo>
                  <a:pt x="8891865" y="4291764"/>
                  <a:pt x="8890151" y="4294052"/>
                  <a:pt x="8887869" y="4294624"/>
                </a:cubicBezTo>
                <a:close/>
                <a:moveTo>
                  <a:pt x="2115215" y="4299763"/>
                </a:moveTo>
                <a:cubicBezTo>
                  <a:pt x="2107214" y="4300907"/>
                  <a:pt x="2100356" y="4297478"/>
                  <a:pt x="2096356" y="4290044"/>
                </a:cubicBezTo>
                <a:cubicBezTo>
                  <a:pt x="2087783" y="4273468"/>
                  <a:pt x="2098070" y="4255181"/>
                  <a:pt x="2116930" y="4255181"/>
                </a:cubicBezTo>
                <a:cubicBezTo>
                  <a:pt x="2130074" y="4255181"/>
                  <a:pt x="2131217" y="4256899"/>
                  <a:pt x="2129503" y="4276901"/>
                </a:cubicBezTo>
                <a:cubicBezTo>
                  <a:pt x="2128360" y="4293475"/>
                  <a:pt x="2124931" y="4298619"/>
                  <a:pt x="2115215" y="4299763"/>
                </a:cubicBezTo>
                <a:close/>
                <a:moveTo>
                  <a:pt x="7028782" y="4299763"/>
                </a:moveTo>
                <a:cubicBezTo>
                  <a:pt x="7019066" y="4298619"/>
                  <a:pt x="7015637" y="4293475"/>
                  <a:pt x="7014494" y="4276901"/>
                </a:cubicBezTo>
                <a:cubicBezTo>
                  <a:pt x="7012780" y="4256899"/>
                  <a:pt x="7013923" y="4255181"/>
                  <a:pt x="7027067" y="4255181"/>
                </a:cubicBezTo>
                <a:cubicBezTo>
                  <a:pt x="7045927" y="4255181"/>
                  <a:pt x="7056214" y="4273468"/>
                  <a:pt x="7047641" y="4290044"/>
                </a:cubicBezTo>
                <a:cubicBezTo>
                  <a:pt x="7043641" y="4297478"/>
                  <a:pt x="7036783" y="4300907"/>
                  <a:pt x="7028782" y="4299763"/>
                </a:cubicBezTo>
                <a:close/>
                <a:moveTo>
                  <a:pt x="2909059" y="4300261"/>
                </a:moveTo>
                <a:cubicBezTo>
                  <a:pt x="2903772" y="4300046"/>
                  <a:pt x="2898343" y="4296332"/>
                  <a:pt x="2891771" y="4288899"/>
                </a:cubicBezTo>
                <a:cubicBezTo>
                  <a:pt x="2883770" y="4280327"/>
                  <a:pt x="2882627" y="4275182"/>
                  <a:pt x="2887199" y="4267753"/>
                </a:cubicBezTo>
                <a:cubicBezTo>
                  <a:pt x="2896914" y="4252895"/>
                  <a:pt x="2915774" y="4252895"/>
                  <a:pt x="2926061" y="4267179"/>
                </a:cubicBezTo>
                <a:cubicBezTo>
                  <a:pt x="2934062" y="4279182"/>
                  <a:pt x="2934062" y="4280898"/>
                  <a:pt x="2925489" y="4290614"/>
                </a:cubicBezTo>
                <a:cubicBezTo>
                  <a:pt x="2919489" y="4297188"/>
                  <a:pt x="2914345" y="4300475"/>
                  <a:pt x="2909059" y="4300261"/>
                </a:cubicBezTo>
                <a:close/>
                <a:moveTo>
                  <a:pt x="6234938" y="4300261"/>
                </a:moveTo>
                <a:cubicBezTo>
                  <a:pt x="6229652" y="4300475"/>
                  <a:pt x="6224508" y="4297188"/>
                  <a:pt x="6218508" y="4290614"/>
                </a:cubicBezTo>
                <a:cubicBezTo>
                  <a:pt x="6209935" y="4280898"/>
                  <a:pt x="6209935" y="4279182"/>
                  <a:pt x="6217936" y="4267179"/>
                </a:cubicBezTo>
                <a:cubicBezTo>
                  <a:pt x="6228223" y="4252895"/>
                  <a:pt x="6247083" y="4252895"/>
                  <a:pt x="6256798" y="4267753"/>
                </a:cubicBezTo>
                <a:cubicBezTo>
                  <a:pt x="6261370" y="4275182"/>
                  <a:pt x="6260227" y="4280327"/>
                  <a:pt x="6252226" y="4288899"/>
                </a:cubicBezTo>
                <a:cubicBezTo>
                  <a:pt x="6245654" y="4296332"/>
                  <a:pt x="6240225" y="4300046"/>
                  <a:pt x="6234938" y="4300261"/>
                </a:cubicBezTo>
                <a:close/>
                <a:moveTo>
                  <a:pt x="1316653" y="4300333"/>
                </a:moveTo>
                <a:cubicBezTo>
                  <a:pt x="1311510" y="4299763"/>
                  <a:pt x="1306652" y="4296332"/>
                  <a:pt x="1300937" y="4290044"/>
                </a:cubicBezTo>
                <a:cubicBezTo>
                  <a:pt x="1285506" y="4272897"/>
                  <a:pt x="1298079" y="4254040"/>
                  <a:pt x="1322082" y="4256327"/>
                </a:cubicBezTo>
                <a:cubicBezTo>
                  <a:pt x="1336370" y="4257468"/>
                  <a:pt x="1340942" y="4260896"/>
                  <a:pt x="1342085" y="4271752"/>
                </a:cubicBezTo>
                <a:cubicBezTo>
                  <a:pt x="1343799" y="4280327"/>
                  <a:pt x="1340370" y="4288899"/>
                  <a:pt x="1334084" y="4293473"/>
                </a:cubicBezTo>
                <a:cubicBezTo>
                  <a:pt x="1327226" y="4298619"/>
                  <a:pt x="1321797" y="4300904"/>
                  <a:pt x="1316653" y="4300333"/>
                </a:cubicBezTo>
                <a:close/>
                <a:moveTo>
                  <a:pt x="7827344" y="4300333"/>
                </a:moveTo>
                <a:cubicBezTo>
                  <a:pt x="7822200" y="4300904"/>
                  <a:pt x="7816771" y="4298619"/>
                  <a:pt x="7809913" y="4293473"/>
                </a:cubicBezTo>
                <a:cubicBezTo>
                  <a:pt x="7803627" y="4288899"/>
                  <a:pt x="7800198" y="4280327"/>
                  <a:pt x="7801912" y="4271752"/>
                </a:cubicBezTo>
                <a:cubicBezTo>
                  <a:pt x="7803055" y="4260896"/>
                  <a:pt x="7807627" y="4257468"/>
                  <a:pt x="7821915" y="4256327"/>
                </a:cubicBezTo>
                <a:cubicBezTo>
                  <a:pt x="7845918" y="4254040"/>
                  <a:pt x="7858491" y="4272897"/>
                  <a:pt x="7843060" y="4290044"/>
                </a:cubicBezTo>
                <a:cubicBezTo>
                  <a:pt x="7837345" y="4296332"/>
                  <a:pt x="7832487" y="4299763"/>
                  <a:pt x="7827344" y="4300333"/>
                </a:cubicBezTo>
                <a:close/>
                <a:moveTo>
                  <a:pt x="786012" y="4303044"/>
                </a:moveTo>
                <a:cubicBezTo>
                  <a:pt x="782584" y="4302187"/>
                  <a:pt x="779012" y="4298900"/>
                  <a:pt x="773298" y="4292898"/>
                </a:cubicBezTo>
                <a:cubicBezTo>
                  <a:pt x="761864" y="4280895"/>
                  <a:pt x="761293" y="4278036"/>
                  <a:pt x="768152" y="4267177"/>
                </a:cubicBezTo>
                <a:cubicBezTo>
                  <a:pt x="773298" y="4258036"/>
                  <a:pt x="780155" y="4255178"/>
                  <a:pt x="792726" y="4256322"/>
                </a:cubicBezTo>
                <a:cubicBezTo>
                  <a:pt x="807589" y="4258036"/>
                  <a:pt x="809871" y="4260321"/>
                  <a:pt x="809871" y="4274607"/>
                </a:cubicBezTo>
                <a:cubicBezTo>
                  <a:pt x="809871" y="4284894"/>
                  <a:pt x="805298" y="4294041"/>
                  <a:pt x="797869" y="4298615"/>
                </a:cubicBezTo>
                <a:cubicBezTo>
                  <a:pt x="792726" y="4302330"/>
                  <a:pt x="789441" y="4303902"/>
                  <a:pt x="786012" y="4303044"/>
                </a:cubicBezTo>
                <a:close/>
                <a:moveTo>
                  <a:pt x="8357985" y="4303044"/>
                </a:moveTo>
                <a:cubicBezTo>
                  <a:pt x="8354556" y="4303902"/>
                  <a:pt x="8351271" y="4302330"/>
                  <a:pt x="8346128" y="4298615"/>
                </a:cubicBezTo>
                <a:cubicBezTo>
                  <a:pt x="8338699" y="4294041"/>
                  <a:pt x="8334126" y="4284894"/>
                  <a:pt x="8334126" y="4274607"/>
                </a:cubicBezTo>
                <a:cubicBezTo>
                  <a:pt x="8334126" y="4260321"/>
                  <a:pt x="8336408" y="4258036"/>
                  <a:pt x="8351271" y="4256322"/>
                </a:cubicBezTo>
                <a:cubicBezTo>
                  <a:pt x="8363842" y="4255178"/>
                  <a:pt x="8370699" y="4258036"/>
                  <a:pt x="8375845" y="4267177"/>
                </a:cubicBezTo>
                <a:cubicBezTo>
                  <a:pt x="8382704" y="4278036"/>
                  <a:pt x="8382133" y="4280895"/>
                  <a:pt x="8370699" y="4292898"/>
                </a:cubicBezTo>
                <a:cubicBezTo>
                  <a:pt x="8364985" y="4298900"/>
                  <a:pt x="8361413" y="4302187"/>
                  <a:pt x="8357985" y="4303044"/>
                </a:cubicBezTo>
                <a:close/>
                <a:moveTo>
                  <a:pt x="3562532" y="4305769"/>
                </a:moveTo>
                <a:cubicBezTo>
                  <a:pt x="3556308" y="4304554"/>
                  <a:pt x="3550665" y="4301198"/>
                  <a:pt x="3546807" y="4295193"/>
                </a:cubicBezTo>
                <a:cubicBezTo>
                  <a:pt x="3535948" y="4277473"/>
                  <a:pt x="3538806" y="4262046"/>
                  <a:pt x="3554808" y="4251186"/>
                </a:cubicBezTo>
                <a:cubicBezTo>
                  <a:pt x="3568524" y="4242614"/>
                  <a:pt x="3570810" y="4242614"/>
                  <a:pt x="3584526" y="4251186"/>
                </a:cubicBezTo>
                <a:cubicBezTo>
                  <a:pt x="3593098" y="4255756"/>
                  <a:pt x="3600528" y="4265473"/>
                  <a:pt x="3601671" y="4272329"/>
                </a:cubicBezTo>
                <a:cubicBezTo>
                  <a:pt x="3605100" y="4293764"/>
                  <a:pt x="3581204" y="4309413"/>
                  <a:pt x="3562532" y="4305769"/>
                </a:cubicBezTo>
                <a:close/>
                <a:moveTo>
                  <a:pt x="5581465" y="4305769"/>
                </a:moveTo>
                <a:cubicBezTo>
                  <a:pt x="5562793" y="4309413"/>
                  <a:pt x="5538897" y="4293764"/>
                  <a:pt x="5542326" y="4272329"/>
                </a:cubicBezTo>
                <a:cubicBezTo>
                  <a:pt x="5543469" y="4265473"/>
                  <a:pt x="5550899" y="4255756"/>
                  <a:pt x="5559471" y="4251186"/>
                </a:cubicBezTo>
                <a:cubicBezTo>
                  <a:pt x="5573187" y="4242614"/>
                  <a:pt x="5575473" y="4242614"/>
                  <a:pt x="5589189" y="4251186"/>
                </a:cubicBezTo>
                <a:cubicBezTo>
                  <a:pt x="5605191" y="4262046"/>
                  <a:pt x="5608049" y="4277473"/>
                  <a:pt x="5597190" y="4295193"/>
                </a:cubicBezTo>
                <a:cubicBezTo>
                  <a:pt x="5593332" y="4301198"/>
                  <a:pt x="5587689" y="4304554"/>
                  <a:pt x="5581465" y="4305769"/>
                </a:cubicBezTo>
                <a:close/>
                <a:moveTo>
                  <a:pt x="2380685" y="4305978"/>
                </a:moveTo>
                <a:cubicBezTo>
                  <a:pt x="2375684" y="4306477"/>
                  <a:pt x="2370255" y="4304619"/>
                  <a:pt x="2363397" y="4300333"/>
                </a:cubicBezTo>
                <a:cubicBezTo>
                  <a:pt x="2348538" y="4291759"/>
                  <a:pt x="2350252" y="4263181"/>
                  <a:pt x="2365111" y="4254608"/>
                </a:cubicBezTo>
                <a:cubicBezTo>
                  <a:pt x="2393686" y="4239749"/>
                  <a:pt x="2418261" y="4274610"/>
                  <a:pt x="2395401" y="4297477"/>
                </a:cubicBezTo>
                <a:cubicBezTo>
                  <a:pt x="2390258" y="4302617"/>
                  <a:pt x="2385686" y="4305480"/>
                  <a:pt x="2380685" y="4305978"/>
                </a:cubicBezTo>
                <a:close/>
                <a:moveTo>
                  <a:pt x="6763312" y="4305978"/>
                </a:moveTo>
                <a:cubicBezTo>
                  <a:pt x="6758311" y="4305480"/>
                  <a:pt x="6753739" y="4302617"/>
                  <a:pt x="6748596" y="4297477"/>
                </a:cubicBezTo>
                <a:cubicBezTo>
                  <a:pt x="6725736" y="4274610"/>
                  <a:pt x="6750311" y="4239749"/>
                  <a:pt x="6778886" y="4254608"/>
                </a:cubicBezTo>
                <a:cubicBezTo>
                  <a:pt x="6793745" y="4263181"/>
                  <a:pt x="6795459" y="4291759"/>
                  <a:pt x="6780600" y="4300333"/>
                </a:cubicBezTo>
                <a:cubicBezTo>
                  <a:pt x="6773742" y="4304619"/>
                  <a:pt x="6768313" y="4306477"/>
                  <a:pt x="6763312" y="4305978"/>
                </a:cubicBezTo>
                <a:close/>
                <a:moveTo>
                  <a:pt x="1186560" y="4306120"/>
                </a:moveTo>
                <a:cubicBezTo>
                  <a:pt x="1181273" y="4305902"/>
                  <a:pt x="1175987" y="4302617"/>
                  <a:pt x="1170272" y="4296327"/>
                </a:cubicBezTo>
                <a:cubicBezTo>
                  <a:pt x="1157699" y="4282611"/>
                  <a:pt x="1158270" y="4270609"/>
                  <a:pt x="1171415" y="4258610"/>
                </a:cubicBezTo>
                <a:cubicBezTo>
                  <a:pt x="1195989" y="4236320"/>
                  <a:pt x="1226850" y="4274040"/>
                  <a:pt x="1202847" y="4297474"/>
                </a:cubicBezTo>
                <a:cubicBezTo>
                  <a:pt x="1197132" y="4303475"/>
                  <a:pt x="1191846" y="4306334"/>
                  <a:pt x="1186560" y="4306120"/>
                </a:cubicBezTo>
                <a:close/>
                <a:moveTo>
                  <a:pt x="7957437" y="4306120"/>
                </a:moveTo>
                <a:cubicBezTo>
                  <a:pt x="7952151" y="4306334"/>
                  <a:pt x="7946865" y="4303475"/>
                  <a:pt x="7941150" y="4297474"/>
                </a:cubicBezTo>
                <a:cubicBezTo>
                  <a:pt x="7917147" y="4274040"/>
                  <a:pt x="7948008" y="4236320"/>
                  <a:pt x="7972582" y="4258610"/>
                </a:cubicBezTo>
                <a:cubicBezTo>
                  <a:pt x="7985727" y="4270609"/>
                  <a:pt x="7986298" y="4282611"/>
                  <a:pt x="7973725" y="4296327"/>
                </a:cubicBezTo>
                <a:cubicBezTo>
                  <a:pt x="7968010" y="4302617"/>
                  <a:pt x="7962724" y="4305902"/>
                  <a:pt x="7957437" y="4306120"/>
                </a:cubicBezTo>
                <a:close/>
                <a:moveTo>
                  <a:pt x="1978833" y="4306267"/>
                </a:moveTo>
                <a:cubicBezTo>
                  <a:pt x="1970689" y="4305908"/>
                  <a:pt x="1963116" y="4302338"/>
                  <a:pt x="1959401" y="4295766"/>
                </a:cubicBezTo>
                <a:cubicBezTo>
                  <a:pt x="1949686" y="4277473"/>
                  <a:pt x="1952543" y="4261470"/>
                  <a:pt x="1967402" y="4252326"/>
                </a:cubicBezTo>
                <a:cubicBezTo>
                  <a:pt x="1980547" y="4243754"/>
                  <a:pt x="1982833" y="4243754"/>
                  <a:pt x="1995977" y="4252326"/>
                </a:cubicBezTo>
                <a:cubicBezTo>
                  <a:pt x="2013122" y="4263757"/>
                  <a:pt x="2015408" y="4283760"/>
                  <a:pt x="2001692" y="4297482"/>
                </a:cubicBezTo>
                <a:cubicBezTo>
                  <a:pt x="1995692" y="4303767"/>
                  <a:pt x="1986976" y="4306626"/>
                  <a:pt x="1978833" y="4306267"/>
                </a:cubicBezTo>
                <a:close/>
                <a:moveTo>
                  <a:pt x="7165164" y="4306267"/>
                </a:moveTo>
                <a:cubicBezTo>
                  <a:pt x="7157021" y="4306626"/>
                  <a:pt x="7148305" y="4303767"/>
                  <a:pt x="7142305" y="4297482"/>
                </a:cubicBezTo>
                <a:cubicBezTo>
                  <a:pt x="7128589" y="4283760"/>
                  <a:pt x="7130875" y="4263757"/>
                  <a:pt x="7148020" y="4252326"/>
                </a:cubicBezTo>
                <a:cubicBezTo>
                  <a:pt x="7161164" y="4243754"/>
                  <a:pt x="7163450" y="4243754"/>
                  <a:pt x="7176595" y="4252326"/>
                </a:cubicBezTo>
                <a:cubicBezTo>
                  <a:pt x="7191454" y="4261470"/>
                  <a:pt x="7194311" y="4277473"/>
                  <a:pt x="7184596" y="4295766"/>
                </a:cubicBezTo>
                <a:cubicBezTo>
                  <a:pt x="7180881" y="4302338"/>
                  <a:pt x="7173308" y="4305908"/>
                  <a:pt x="7165164" y="4306267"/>
                </a:cubicBezTo>
                <a:close/>
                <a:moveTo>
                  <a:pt x="3176030" y="4306484"/>
                </a:moveTo>
                <a:cubicBezTo>
                  <a:pt x="3166672" y="4307341"/>
                  <a:pt x="3157099" y="4304054"/>
                  <a:pt x="3150241" y="4296336"/>
                </a:cubicBezTo>
                <a:cubicBezTo>
                  <a:pt x="3136525" y="4280901"/>
                  <a:pt x="3138240" y="4263757"/>
                  <a:pt x="3155385" y="4252898"/>
                </a:cubicBezTo>
                <a:cubicBezTo>
                  <a:pt x="3173673" y="4240326"/>
                  <a:pt x="3185103" y="4242614"/>
                  <a:pt x="3198819" y="4261470"/>
                </a:cubicBezTo>
                <a:cubicBezTo>
                  <a:pt x="3209677" y="4275759"/>
                  <a:pt x="3209677" y="4277473"/>
                  <a:pt x="3200533" y="4291764"/>
                </a:cubicBezTo>
                <a:cubicBezTo>
                  <a:pt x="3194533" y="4300622"/>
                  <a:pt x="3185389" y="4305625"/>
                  <a:pt x="3176030" y="4306484"/>
                </a:cubicBezTo>
                <a:close/>
                <a:moveTo>
                  <a:pt x="5967967" y="4306484"/>
                </a:moveTo>
                <a:cubicBezTo>
                  <a:pt x="5958608" y="4305625"/>
                  <a:pt x="5949464" y="4300622"/>
                  <a:pt x="5943464" y="4291764"/>
                </a:cubicBezTo>
                <a:cubicBezTo>
                  <a:pt x="5934320" y="4277473"/>
                  <a:pt x="5934320" y="4275759"/>
                  <a:pt x="5945178" y="4261470"/>
                </a:cubicBezTo>
                <a:cubicBezTo>
                  <a:pt x="5958894" y="4242614"/>
                  <a:pt x="5970324" y="4240326"/>
                  <a:pt x="5988612" y="4252898"/>
                </a:cubicBezTo>
                <a:cubicBezTo>
                  <a:pt x="6005757" y="4263757"/>
                  <a:pt x="6007472" y="4280901"/>
                  <a:pt x="5993756" y="4296336"/>
                </a:cubicBezTo>
                <a:cubicBezTo>
                  <a:pt x="5986898" y="4304054"/>
                  <a:pt x="5977325" y="4307341"/>
                  <a:pt x="5967967" y="4306484"/>
                </a:cubicBezTo>
                <a:close/>
                <a:moveTo>
                  <a:pt x="4495611" y="4306556"/>
                </a:moveTo>
                <a:cubicBezTo>
                  <a:pt x="4485467" y="4305908"/>
                  <a:pt x="4475466" y="4302054"/>
                  <a:pt x="4471179" y="4295193"/>
                </a:cubicBezTo>
                <a:cubicBezTo>
                  <a:pt x="4460892" y="4278617"/>
                  <a:pt x="4462607" y="4270043"/>
                  <a:pt x="4479180" y="4254615"/>
                </a:cubicBezTo>
                <a:cubicBezTo>
                  <a:pt x="4492325" y="4242040"/>
                  <a:pt x="4494611" y="4241470"/>
                  <a:pt x="4508898" y="4250042"/>
                </a:cubicBezTo>
                <a:cubicBezTo>
                  <a:pt x="4526043" y="4259189"/>
                  <a:pt x="4532330" y="4284905"/>
                  <a:pt x="4520900" y="4298624"/>
                </a:cubicBezTo>
                <a:cubicBezTo>
                  <a:pt x="4516042" y="4304624"/>
                  <a:pt x="4505755" y="4307199"/>
                  <a:pt x="4495611" y="4306556"/>
                </a:cubicBezTo>
                <a:close/>
                <a:moveTo>
                  <a:pt x="4648386" y="4306556"/>
                </a:moveTo>
                <a:cubicBezTo>
                  <a:pt x="4638242" y="4307199"/>
                  <a:pt x="4627955" y="4304624"/>
                  <a:pt x="4623097" y="4298624"/>
                </a:cubicBezTo>
                <a:cubicBezTo>
                  <a:pt x="4611667" y="4284905"/>
                  <a:pt x="4617954" y="4259189"/>
                  <a:pt x="4635099" y="4250042"/>
                </a:cubicBezTo>
                <a:cubicBezTo>
                  <a:pt x="4649386" y="4241470"/>
                  <a:pt x="4651672" y="4242040"/>
                  <a:pt x="4664817" y="4254615"/>
                </a:cubicBezTo>
                <a:cubicBezTo>
                  <a:pt x="4681390" y="4270043"/>
                  <a:pt x="4683105" y="4278617"/>
                  <a:pt x="4672818" y="4295193"/>
                </a:cubicBezTo>
                <a:cubicBezTo>
                  <a:pt x="4668531" y="4302054"/>
                  <a:pt x="4658530" y="4305908"/>
                  <a:pt x="4648386" y="4306556"/>
                </a:cubicBezTo>
                <a:close/>
                <a:moveTo>
                  <a:pt x="3699763" y="4306616"/>
                </a:moveTo>
                <a:cubicBezTo>
                  <a:pt x="3696905" y="4306616"/>
                  <a:pt x="3690047" y="4299757"/>
                  <a:pt x="3684332" y="4291753"/>
                </a:cubicBezTo>
                <a:cubicBezTo>
                  <a:pt x="3677474" y="4280893"/>
                  <a:pt x="3676331" y="4274606"/>
                  <a:pt x="3680903" y="4267176"/>
                </a:cubicBezTo>
                <a:cubicBezTo>
                  <a:pt x="3687190" y="4257461"/>
                  <a:pt x="3722623" y="4251176"/>
                  <a:pt x="3722623" y="4260320"/>
                </a:cubicBezTo>
                <a:cubicBezTo>
                  <a:pt x="3722623" y="4263177"/>
                  <a:pt x="3724337" y="4269460"/>
                  <a:pt x="3726052" y="4274035"/>
                </a:cubicBezTo>
                <a:cubicBezTo>
                  <a:pt x="3729481" y="4283180"/>
                  <a:pt x="3710050" y="4306616"/>
                  <a:pt x="3699763" y="4306616"/>
                </a:cubicBezTo>
                <a:close/>
                <a:moveTo>
                  <a:pt x="5444234" y="4306616"/>
                </a:moveTo>
                <a:cubicBezTo>
                  <a:pt x="5433947" y="4306616"/>
                  <a:pt x="5414516" y="4283180"/>
                  <a:pt x="5417945" y="4274035"/>
                </a:cubicBezTo>
                <a:cubicBezTo>
                  <a:pt x="5419660" y="4269460"/>
                  <a:pt x="5421374" y="4263177"/>
                  <a:pt x="5421374" y="4260320"/>
                </a:cubicBezTo>
                <a:cubicBezTo>
                  <a:pt x="5421374" y="4251176"/>
                  <a:pt x="5456807" y="4257461"/>
                  <a:pt x="5463094" y="4267176"/>
                </a:cubicBezTo>
                <a:cubicBezTo>
                  <a:pt x="5467666" y="4274606"/>
                  <a:pt x="5466523" y="4280893"/>
                  <a:pt x="5459665" y="4291753"/>
                </a:cubicBezTo>
                <a:cubicBezTo>
                  <a:pt x="5453950" y="4299757"/>
                  <a:pt x="5447092" y="4306616"/>
                  <a:pt x="5444234" y="4306616"/>
                </a:cubicBezTo>
                <a:close/>
                <a:moveTo>
                  <a:pt x="2507780" y="4306770"/>
                </a:moveTo>
                <a:cubicBezTo>
                  <a:pt x="2497493" y="4305912"/>
                  <a:pt x="2487777" y="4302054"/>
                  <a:pt x="2484348" y="4295766"/>
                </a:cubicBezTo>
                <a:cubicBezTo>
                  <a:pt x="2471203" y="4271186"/>
                  <a:pt x="2485491" y="4243756"/>
                  <a:pt x="2511208" y="4243756"/>
                </a:cubicBezTo>
                <a:cubicBezTo>
                  <a:pt x="2535211" y="4243756"/>
                  <a:pt x="2551785" y="4282619"/>
                  <a:pt x="2534640" y="4299766"/>
                </a:cubicBezTo>
                <a:cubicBezTo>
                  <a:pt x="2528925" y="4305483"/>
                  <a:pt x="2518067" y="4307627"/>
                  <a:pt x="2507780" y="4306770"/>
                </a:cubicBezTo>
                <a:close/>
                <a:moveTo>
                  <a:pt x="6636217" y="4306770"/>
                </a:moveTo>
                <a:cubicBezTo>
                  <a:pt x="6625930" y="4307627"/>
                  <a:pt x="6615072" y="4305483"/>
                  <a:pt x="6609357" y="4299766"/>
                </a:cubicBezTo>
                <a:cubicBezTo>
                  <a:pt x="6592212" y="4282619"/>
                  <a:pt x="6608786" y="4243756"/>
                  <a:pt x="6632789" y="4243756"/>
                </a:cubicBezTo>
                <a:cubicBezTo>
                  <a:pt x="6658506" y="4243756"/>
                  <a:pt x="6672794" y="4271186"/>
                  <a:pt x="6659649" y="4295766"/>
                </a:cubicBezTo>
                <a:cubicBezTo>
                  <a:pt x="6656220" y="4302054"/>
                  <a:pt x="6646504" y="4305912"/>
                  <a:pt x="6636217" y="4306770"/>
                </a:cubicBezTo>
                <a:close/>
                <a:moveTo>
                  <a:pt x="127413" y="4306911"/>
                </a:moveTo>
                <a:cubicBezTo>
                  <a:pt x="117686" y="4306911"/>
                  <a:pt x="107958" y="4302054"/>
                  <a:pt x="101664" y="4292337"/>
                </a:cubicBezTo>
                <a:cubicBezTo>
                  <a:pt x="89648" y="4274615"/>
                  <a:pt x="95370" y="4258043"/>
                  <a:pt x="116541" y="4249470"/>
                </a:cubicBezTo>
                <a:cubicBezTo>
                  <a:pt x="130274" y="4243754"/>
                  <a:pt x="135424" y="4243754"/>
                  <a:pt x="142861" y="4249470"/>
                </a:cubicBezTo>
                <a:cubicBezTo>
                  <a:pt x="160027" y="4264329"/>
                  <a:pt x="163461" y="4276901"/>
                  <a:pt x="153162" y="4292337"/>
                </a:cubicBezTo>
                <a:cubicBezTo>
                  <a:pt x="146868" y="4302054"/>
                  <a:pt x="137141" y="4306911"/>
                  <a:pt x="127413" y="4306911"/>
                </a:cubicBezTo>
                <a:close/>
                <a:moveTo>
                  <a:pt x="9016584" y="4306911"/>
                </a:moveTo>
                <a:cubicBezTo>
                  <a:pt x="9006856" y="4306911"/>
                  <a:pt x="8997129" y="4302054"/>
                  <a:pt x="8990835" y="4292337"/>
                </a:cubicBezTo>
                <a:cubicBezTo>
                  <a:pt x="8980536" y="4276901"/>
                  <a:pt x="8983970" y="4264329"/>
                  <a:pt x="9001136" y="4249470"/>
                </a:cubicBezTo>
                <a:cubicBezTo>
                  <a:pt x="9008573" y="4243754"/>
                  <a:pt x="9013723" y="4243754"/>
                  <a:pt x="9027456" y="4249470"/>
                </a:cubicBezTo>
                <a:cubicBezTo>
                  <a:pt x="9048627" y="4258043"/>
                  <a:pt x="9054349" y="4274615"/>
                  <a:pt x="9042333" y="4292337"/>
                </a:cubicBezTo>
                <a:cubicBezTo>
                  <a:pt x="9036039" y="4302054"/>
                  <a:pt x="9026311" y="4306911"/>
                  <a:pt x="9016584" y="4306911"/>
                </a:cubicBezTo>
                <a:close/>
                <a:moveTo>
                  <a:pt x="1585269" y="4307199"/>
                </a:moveTo>
                <a:cubicBezTo>
                  <a:pt x="1574268" y="4306770"/>
                  <a:pt x="1562838" y="4301768"/>
                  <a:pt x="1556551" y="4292337"/>
                </a:cubicBezTo>
                <a:cubicBezTo>
                  <a:pt x="1544550" y="4274043"/>
                  <a:pt x="1547979" y="4262046"/>
                  <a:pt x="1567410" y="4250613"/>
                </a:cubicBezTo>
                <a:cubicBezTo>
                  <a:pt x="1581697" y="4242040"/>
                  <a:pt x="1584555" y="4242040"/>
                  <a:pt x="1598842" y="4249473"/>
                </a:cubicBezTo>
                <a:cubicBezTo>
                  <a:pt x="1615987" y="4259189"/>
                  <a:pt x="1621131" y="4276904"/>
                  <a:pt x="1611415" y="4294622"/>
                </a:cubicBezTo>
                <a:cubicBezTo>
                  <a:pt x="1606843" y="4303480"/>
                  <a:pt x="1596270" y="4307627"/>
                  <a:pt x="1585269" y="4307199"/>
                </a:cubicBezTo>
                <a:close/>
                <a:moveTo>
                  <a:pt x="7558728" y="4307199"/>
                </a:moveTo>
                <a:cubicBezTo>
                  <a:pt x="7547727" y="4307627"/>
                  <a:pt x="7537154" y="4303480"/>
                  <a:pt x="7532582" y="4294622"/>
                </a:cubicBezTo>
                <a:cubicBezTo>
                  <a:pt x="7522866" y="4276904"/>
                  <a:pt x="7528010" y="4259189"/>
                  <a:pt x="7545155" y="4249473"/>
                </a:cubicBezTo>
                <a:cubicBezTo>
                  <a:pt x="7559442" y="4242040"/>
                  <a:pt x="7562300" y="4242040"/>
                  <a:pt x="7576587" y="4250613"/>
                </a:cubicBezTo>
                <a:cubicBezTo>
                  <a:pt x="7596018" y="4262046"/>
                  <a:pt x="7599447" y="4274043"/>
                  <a:pt x="7587446" y="4292337"/>
                </a:cubicBezTo>
                <a:cubicBezTo>
                  <a:pt x="7581159" y="4301768"/>
                  <a:pt x="7569729" y="4306770"/>
                  <a:pt x="7558728" y="4307199"/>
                </a:cubicBezTo>
                <a:close/>
                <a:moveTo>
                  <a:pt x="2757103" y="4308343"/>
                </a:moveTo>
                <a:cubicBezTo>
                  <a:pt x="2751388" y="4306626"/>
                  <a:pt x="2745673" y="4298053"/>
                  <a:pt x="2743387" y="4286050"/>
                </a:cubicBezTo>
                <a:cubicBezTo>
                  <a:pt x="2740530" y="4270046"/>
                  <a:pt x="2742244" y="4263187"/>
                  <a:pt x="2753103" y="4251759"/>
                </a:cubicBezTo>
                <a:cubicBezTo>
                  <a:pt x="2769676" y="4234040"/>
                  <a:pt x="2782821" y="4234612"/>
                  <a:pt x="2800537" y="4252329"/>
                </a:cubicBezTo>
                <a:cubicBezTo>
                  <a:pt x="2810253" y="4262046"/>
                  <a:pt x="2813682" y="4270046"/>
                  <a:pt x="2811396" y="4279190"/>
                </a:cubicBezTo>
                <a:cubicBezTo>
                  <a:pt x="2804538" y="4307202"/>
                  <a:pt x="2787393" y="4316341"/>
                  <a:pt x="2757103" y="4308343"/>
                </a:cubicBezTo>
                <a:close/>
                <a:moveTo>
                  <a:pt x="6386894" y="4308343"/>
                </a:moveTo>
                <a:cubicBezTo>
                  <a:pt x="6356604" y="4316341"/>
                  <a:pt x="6339459" y="4307202"/>
                  <a:pt x="6332601" y="4279190"/>
                </a:cubicBezTo>
                <a:cubicBezTo>
                  <a:pt x="6330315" y="4270046"/>
                  <a:pt x="6333744" y="4262046"/>
                  <a:pt x="6343460" y="4252329"/>
                </a:cubicBezTo>
                <a:cubicBezTo>
                  <a:pt x="6361176" y="4234612"/>
                  <a:pt x="6374321" y="4234040"/>
                  <a:pt x="6390894" y="4251759"/>
                </a:cubicBezTo>
                <a:cubicBezTo>
                  <a:pt x="6401753" y="4263187"/>
                  <a:pt x="6403467" y="4270046"/>
                  <a:pt x="6400610" y="4286050"/>
                </a:cubicBezTo>
                <a:cubicBezTo>
                  <a:pt x="6398324" y="4298053"/>
                  <a:pt x="6392609" y="4306626"/>
                  <a:pt x="6386894" y="4308343"/>
                </a:cubicBezTo>
                <a:close/>
                <a:moveTo>
                  <a:pt x="2643157" y="4311484"/>
                </a:moveTo>
                <a:cubicBezTo>
                  <a:pt x="2637014" y="4312055"/>
                  <a:pt x="2631013" y="4309199"/>
                  <a:pt x="2622440" y="4303194"/>
                </a:cubicBezTo>
                <a:cubicBezTo>
                  <a:pt x="2605295" y="4291764"/>
                  <a:pt x="2605867" y="4266615"/>
                  <a:pt x="2623583" y="4250042"/>
                </a:cubicBezTo>
                <a:cubicBezTo>
                  <a:pt x="2636728" y="4237468"/>
                  <a:pt x="2637871" y="4237468"/>
                  <a:pt x="2655016" y="4246041"/>
                </a:cubicBezTo>
                <a:cubicBezTo>
                  <a:pt x="2680733" y="4259756"/>
                  <a:pt x="2684734" y="4282043"/>
                  <a:pt x="2664731" y="4299194"/>
                </a:cubicBezTo>
                <a:cubicBezTo>
                  <a:pt x="2655587" y="4306911"/>
                  <a:pt x="2649301" y="4310910"/>
                  <a:pt x="2643157" y="4311484"/>
                </a:cubicBezTo>
                <a:close/>
                <a:moveTo>
                  <a:pt x="6500840" y="4311484"/>
                </a:moveTo>
                <a:cubicBezTo>
                  <a:pt x="6494696" y="4310910"/>
                  <a:pt x="6488410" y="4306911"/>
                  <a:pt x="6479266" y="4299194"/>
                </a:cubicBezTo>
                <a:cubicBezTo>
                  <a:pt x="6459263" y="4282043"/>
                  <a:pt x="6463264" y="4259756"/>
                  <a:pt x="6488981" y="4246041"/>
                </a:cubicBezTo>
                <a:cubicBezTo>
                  <a:pt x="6506126" y="4237468"/>
                  <a:pt x="6507269" y="4237468"/>
                  <a:pt x="6520414" y="4250042"/>
                </a:cubicBezTo>
                <a:cubicBezTo>
                  <a:pt x="6538130" y="4266615"/>
                  <a:pt x="6538702" y="4291764"/>
                  <a:pt x="6521557" y="4303194"/>
                </a:cubicBezTo>
                <a:cubicBezTo>
                  <a:pt x="6512984" y="4309199"/>
                  <a:pt x="6506983" y="4312055"/>
                  <a:pt x="6500840" y="4311484"/>
                </a:cubicBezTo>
                <a:close/>
                <a:moveTo>
                  <a:pt x="922512" y="4312126"/>
                </a:moveTo>
                <a:cubicBezTo>
                  <a:pt x="912661" y="4312625"/>
                  <a:pt x="903099" y="4309483"/>
                  <a:pt x="897115" y="4302625"/>
                </a:cubicBezTo>
                <a:cubicBezTo>
                  <a:pt x="881077" y="4284333"/>
                  <a:pt x="879937" y="4269472"/>
                  <a:pt x="894243" y="4253472"/>
                </a:cubicBezTo>
                <a:cubicBezTo>
                  <a:pt x="911377" y="4233470"/>
                  <a:pt x="933645" y="4233470"/>
                  <a:pt x="949077" y="4252901"/>
                </a:cubicBezTo>
                <a:cubicBezTo>
                  <a:pt x="963939" y="4272331"/>
                  <a:pt x="963939" y="4283760"/>
                  <a:pt x="949656" y="4299766"/>
                </a:cubicBezTo>
                <a:cubicBezTo>
                  <a:pt x="942519" y="4307482"/>
                  <a:pt x="932352" y="4311629"/>
                  <a:pt x="922512" y="4312126"/>
                </a:cubicBezTo>
                <a:close/>
                <a:moveTo>
                  <a:pt x="8221485" y="4312126"/>
                </a:moveTo>
                <a:cubicBezTo>
                  <a:pt x="8211645" y="4311629"/>
                  <a:pt x="8201478" y="4307482"/>
                  <a:pt x="8194341" y="4299766"/>
                </a:cubicBezTo>
                <a:cubicBezTo>
                  <a:pt x="8180058" y="4283760"/>
                  <a:pt x="8180058" y="4272331"/>
                  <a:pt x="8194920" y="4252901"/>
                </a:cubicBezTo>
                <a:cubicBezTo>
                  <a:pt x="8210352" y="4233470"/>
                  <a:pt x="8232620" y="4233470"/>
                  <a:pt x="8249754" y="4253472"/>
                </a:cubicBezTo>
                <a:cubicBezTo>
                  <a:pt x="8264060" y="4269472"/>
                  <a:pt x="8262920" y="4284333"/>
                  <a:pt x="8246882" y="4302625"/>
                </a:cubicBezTo>
                <a:cubicBezTo>
                  <a:pt x="8240898" y="4309483"/>
                  <a:pt x="8231336" y="4312625"/>
                  <a:pt x="8221485" y="4312126"/>
                </a:cubicBezTo>
                <a:close/>
                <a:moveTo>
                  <a:pt x="660590" y="4317481"/>
                </a:moveTo>
                <a:cubicBezTo>
                  <a:pt x="653786" y="4317910"/>
                  <a:pt x="646642" y="4315764"/>
                  <a:pt x="638638" y="4311193"/>
                </a:cubicBezTo>
                <a:cubicBezTo>
                  <a:pt x="623214" y="4302621"/>
                  <a:pt x="618643" y="4295191"/>
                  <a:pt x="618643" y="4278043"/>
                </a:cubicBezTo>
                <a:cubicBezTo>
                  <a:pt x="618643" y="4238606"/>
                  <a:pt x="663219" y="4223178"/>
                  <a:pt x="687209" y="4253467"/>
                </a:cubicBezTo>
                <a:cubicBezTo>
                  <a:pt x="701505" y="4271755"/>
                  <a:pt x="698648" y="4292902"/>
                  <a:pt x="680361" y="4308336"/>
                </a:cubicBezTo>
                <a:cubicBezTo>
                  <a:pt x="673769" y="4314050"/>
                  <a:pt x="667343" y="4317049"/>
                  <a:pt x="660590" y="4317481"/>
                </a:cubicBezTo>
                <a:close/>
                <a:moveTo>
                  <a:pt x="8483407" y="4317481"/>
                </a:moveTo>
                <a:cubicBezTo>
                  <a:pt x="8476654" y="4317049"/>
                  <a:pt x="8470228" y="4314050"/>
                  <a:pt x="8463636" y="4308336"/>
                </a:cubicBezTo>
                <a:cubicBezTo>
                  <a:pt x="8445349" y="4292902"/>
                  <a:pt x="8442492" y="4271755"/>
                  <a:pt x="8456788" y="4253467"/>
                </a:cubicBezTo>
                <a:cubicBezTo>
                  <a:pt x="8480778" y="4223178"/>
                  <a:pt x="8525354" y="4238606"/>
                  <a:pt x="8525354" y="4278043"/>
                </a:cubicBezTo>
                <a:cubicBezTo>
                  <a:pt x="8525354" y="4295191"/>
                  <a:pt x="8520783" y="4302621"/>
                  <a:pt x="8505359" y="4311193"/>
                </a:cubicBezTo>
                <a:cubicBezTo>
                  <a:pt x="8497355" y="4315764"/>
                  <a:pt x="8490211" y="4317910"/>
                  <a:pt x="8483407" y="4317481"/>
                </a:cubicBezTo>
                <a:close/>
                <a:moveTo>
                  <a:pt x="4232995" y="4322906"/>
                </a:moveTo>
                <a:cubicBezTo>
                  <a:pt x="4225994" y="4322618"/>
                  <a:pt x="4218707" y="4318045"/>
                  <a:pt x="4208134" y="4308901"/>
                </a:cubicBezTo>
                <a:cubicBezTo>
                  <a:pt x="4176702" y="4282608"/>
                  <a:pt x="4190418" y="4238032"/>
                  <a:pt x="4230423" y="4238032"/>
                </a:cubicBezTo>
                <a:cubicBezTo>
                  <a:pt x="4270999" y="4238032"/>
                  <a:pt x="4287573" y="4283750"/>
                  <a:pt x="4256140" y="4311191"/>
                </a:cubicBezTo>
                <a:cubicBezTo>
                  <a:pt x="4246711" y="4319188"/>
                  <a:pt x="4239996" y="4323189"/>
                  <a:pt x="4232995" y="4322906"/>
                </a:cubicBezTo>
                <a:close/>
                <a:moveTo>
                  <a:pt x="4911002" y="4322906"/>
                </a:moveTo>
                <a:cubicBezTo>
                  <a:pt x="4904001" y="4323189"/>
                  <a:pt x="4897286" y="4319188"/>
                  <a:pt x="4887857" y="4311191"/>
                </a:cubicBezTo>
                <a:cubicBezTo>
                  <a:pt x="4856424" y="4283750"/>
                  <a:pt x="4872998" y="4238032"/>
                  <a:pt x="4913574" y="4238032"/>
                </a:cubicBezTo>
                <a:cubicBezTo>
                  <a:pt x="4953579" y="4238032"/>
                  <a:pt x="4967295" y="4282608"/>
                  <a:pt x="4935863" y="4308901"/>
                </a:cubicBezTo>
                <a:cubicBezTo>
                  <a:pt x="4925290" y="4318045"/>
                  <a:pt x="4918003" y="4322618"/>
                  <a:pt x="4911002" y="4322906"/>
                </a:cubicBezTo>
                <a:close/>
                <a:moveTo>
                  <a:pt x="1442834" y="4322958"/>
                </a:moveTo>
                <a:cubicBezTo>
                  <a:pt x="1434208" y="4321053"/>
                  <a:pt x="1425885" y="4316338"/>
                  <a:pt x="1419027" y="4308340"/>
                </a:cubicBezTo>
                <a:cubicBezTo>
                  <a:pt x="1396739" y="4282616"/>
                  <a:pt x="1403597" y="4251183"/>
                  <a:pt x="1434458" y="4235179"/>
                </a:cubicBezTo>
                <a:cubicBezTo>
                  <a:pt x="1448174" y="4228323"/>
                  <a:pt x="1454460" y="4227751"/>
                  <a:pt x="1464747" y="4232894"/>
                </a:cubicBezTo>
                <a:cubicBezTo>
                  <a:pt x="1488750" y="4245471"/>
                  <a:pt x="1497323" y="4256899"/>
                  <a:pt x="1497323" y="4276901"/>
                </a:cubicBezTo>
                <a:cubicBezTo>
                  <a:pt x="1497323" y="4309056"/>
                  <a:pt x="1468712" y="4328661"/>
                  <a:pt x="1442834" y="4322958"/>
                </a:cubicBezTo>
                <a:close/>
                <a:moveTo>
                  <a:pt x="7701163" y="4322958"/>
                </a:moveTo>
                <a:cubicBezTo>
                  <a:pt x="7675285" y="4328661"/>
                  <a:pt x="7646674" y="4309056"/>
                  <a:pt x="7646674" y="4276901"/>
                </a:cubicBezTo>
                <a:cubicBezTo>
                  <a:pt x="7646674" y="4256899"/>
                  <a:pt x="7655247" y="4245471"/>
                  <a:pt x="7679250" y="4232894"/>
                </a:cubicBezTo>
                <a:cubicBezTo>
                  <a:pt x="7689537" y="4227751"/>
                  <a:pt x="7695823" y="4228323"/>
                  <a:pt x="7709539" y="4235179"/>
                </a:cubicBezTo>
                <a:cubicBezTo>
                  <a:pt x="7740400" y="4251183"/>
                  <a:pt x="7747258" y="4282616"/>
                  <a:pt x="7724970" y="4308340"/>
                </a:cubicBezTo>
                <a:cubicBezTo>
                  <a:pt x="7718112" y="4316338"/>
                  <a:pt x="7709789" y="4321053"/>
                  <a:pt x="7701163" y="4322958"/>
                </a:cubicBezTo>
                <a:close/>
                <a:moveTo>
                  <a:pt x="4103402" y="4323119"/>
                </a:moveTo>
                <a:cubicBezTo>
                  <a:pt x="4097473" y="4323762"/>
                  <a:pt x="4091472" y="4320616"/>
                  <a:pt x="4082042" y="4314047"/>
                </a:cubicBezTo>
                <a:cubicBezTo>
                  <a:pt x="4063183" y="4301474"/>
                  <a:pt x="4059182" y="4295183"/>
                  <a:pt x="4059182" y="4278036"/>
                </a:cubicBezTo>
                <a:cubicBezTo>
                  <a:pt x="4059182" y="4252890"/>
                  <a:pt x="4074041" y="4238032"/>
                  <a:pt x="4099187" y="4238032"/>
                </a:cubicBezTo>
                <a:cubicBezTo>
                  <a:pt x="4115761" y="4238032"/>
                  <a:pt x="4123762" y="4241461"/>
                  <a:pt x="4130048" y="4250606"/>
                </a:cubicBezTo>
                <a:cubicBezTo>
                  <a:pt x="4143764" y="4270035"/>
                  <a:pt x="4141478" y="4293468"/>
                  <a:pt x="4124333" y="4309471"/>
                </a:cubicBezTo>
                <a:cubicBezTo>
                  <a:pt x="4115189" y="4318045"/>
                  <a:pt x="4109331" y="4322476"/>
                  <a:pt x="4103402" y="4323119"/>
                </a:cubicBezTo>
                <a:close/>
                <a:moveTo>
                  <a:pt x="5040595" y="4323119"/>
                </a:moveTo>
                <a:cubicBezTo>
                  <a:pt x="5034666" y="4322476"/>
                  <a:pt x="5028808" y="4318045"/>
                  <a:pt x="5019664" y="4309471"/>
                </a:cubicBezTo>
                <a:cubicBezTo>
                  <a:pt x="5002519" y="4293468"/>
                  <a:pt x="5000233" y="4270035"/>
                  <a:pt x="5013949" y="4250606"/>
                </a:cubicBezTo>
                <a:cubicBezTo>
                  <a:pt x="5020235" y="4241461"/>
                  <a:pt x="5028236" y="4238032"/>
                  <a:pt x="5044810" y="4238032"/>
                </a:cubicBezTo>
                <a:cubicBezTo>
                  <a:pt x="5069956" y="4238032"/>
                  <a:pt x="5084815" y="4252890"/>
                  <a:pt x="5084815" y="4278036"/>
                </a:cubicBezTo>
                <a:cubicBezTo>
                  <a:pt x="5084815" y="4295183"/>
                  <a:pt x="5080814" y="4301474"/>
                  <a:pt x="5061955" y="4314047"/>
                </a:cubicBezTo>
                <a:cubicBezTo>
                  <a:pt x="5052525" y="4320616"/>
                  <a:pt x="5046524" y="4323762"/>
                  <a:pt x="5040595" y="4323119"/>
                </a:cubicBezTo>
                <a:close/>
                <a:moveTo>
                  <a:pt x="2244380" y="4323126"/>
                </a:moveTo>
                <a:cubicBezTo>
                  <a:pt x="2234164" y="4322908"/>
                  <a:pt x="2224163" y="4317765"/>
                  <a:pt x="2214447" y="4307766"/>
                </a:cubicBezTo>
                <a:cubicBezTo>
                  <a:pt x="2194445" y="4287188"/>
                  <a:pt x="2194445" y="4264899"/>
                  <a:pt x="2213876" y="4245465"/>
                </a:cubicBezTo>
                <a:cubicBezTo>
                  <a:pt x="2226449" y="4233462"/>
                  <a:pt x="2232164" y="4231179"/>
                  <a:pt x="2251595" y="4234034"/>
                </a:cubicBezTo>
                <a:cubicBezTo>
                  <a:pt x="2280170" y="4238036"/>
                  <a:pt x="2284742" y="4242610"/>
                  <a:pt x="2288742" y="4270610"/>
                </a:cubicBezTo>
                <a:cubicBezTo>
                  <a:pt x="2291600" y="4290617"/>
                  <a:pt x="2289314" y="4295762"/>
                  <a:pt x="2275598" y="4308910"/>
                </a:cubicBezTo>
                <a:cubicBezTo>
                  <a:pt x="2265025" y="4318622"/>
                  <a:pt x="2254595" y="4323342"/>
                  <a:pt x="2244380" y="4323126"/>
                </a:cubicBezTo>
                <a:close/>
                <a:moveTo>
                  <a:pt x="6899617" y="4323126"/>
                </a:moveTo>
                <a:cubicBezTo>
                  <a:pt x="6889402" y="4323342"/>
                  <a:pt x="6878972" y="4318622"/>
                  <a:pt x="6868399" y="4308910"/>
                </a:cubicBezTo>
                <a:cubicBezTo>
                  <a:pt x="6854683" y="4295762"/>
                  <a:pt x="6852397" y="4290617"/>
                  <a:pt x="6855255" y="4270610"/>
                </a:cubicBezTo>
                <a:cubicBezTo>
                  <a:pt x="6859255" y="4242610"/>
                  <a:pt x="6863827" y="4238036"/>
                  <a:pt x="6892402" y="4234034"/>
                </a:cubicBezTo>
                <a:cubicBezTo>
                  <a:pt x="6911833" y="4231179"/>
                  <a:pt x="6917548" y="4233462"/>
                  <a:pt x="6930121" y="4245465"/>
                </a:cubicBezTo>
                <a:cubicBezTo>
                  <a:pt x="6949552" y="4264899"/>
                  <a:pt x="6949552" y="4287188"/>
                  <a:pt x="6929550" y="4307766"/>
                </a:cubicBezTo>
                <a:cubicBezTo>
                  <a:pt x="6919834" y="4317765"/>
                  <a:pt x="6909833" y="4322908"/>
                  <a:pt x="6899617" y="4323126"/>
                </a:cubicBezTo>
                <a:close/>
                <a:moveTo>
                  <a:pt x="525600" y="4323195"/>
                </a:moveTo>
                <a:cubicBezTo>
                  <a:pt x="515381" y="4323768"/>
                  <a:pt x="505386" y="4319194"/>
                  <a:pt x="495953" y="4309478"/>
                </a:cubicBezTo>
                <a:cubicBezTo>
                  <a:pt x="471953" y="4286043"/>
                  <a:pt x="479938" y="4242035"/>
                  <a:pt x="509100" y="4235179"/>
                </a:cubicBezTo>
                <a:cubicBezTo>
                  <a:pt x="534245" y="4230036"/>
                  <a:pt x="552538" y="4236894"/>
                  <a:pt x="563400" y="4255181"/>
                </a:cubicBezTo>
                <a:cubicBezTo>
                  <a:pt x="576548" y="4277471"/>
                  <a:pt x="575404" y="4285471"/>
                  <a:pt x="556540" y="4306050"/>
                </a:cubicBezTo>
                <a:cubicBezTo>
                  <a:pt x="546250" y="4316907"/>
                  <a:pt x="535817" y="4322622"/>
                  <a:pt x="525600" y="4323195"/>
                </a:cubicBezTo>
                <a:close/>
                <a:moveTo>
                  <a:pt x="8618397" y="4323195"/>
                </a:moveTo>
                <a:cubicBezTo>
                  <a:pt x="8608180" y="4322622"/>
                  <a:pt x="8597747" y="4316907"/>
                  <a:pt x="8587457" y="4306050"/>
                </a:cubicBezTo>
                <a:cubicBezTo>
                  <a:pt x="8568593" y="4285471"/>
                  <a:pt x="8567449" y="4277471"/>
                  <a:pt x="8580597" y="4255181"/>
                </a:cubicBezTo>
                <a:cubicBezTo>
                  <a:pt x="8591459" y="4236894"/>
                  <a:pt x="8609752" y="4230036"/>
                  <a:pt x="8634897" y="4235179"/>
                </a:cubicBezTo>
                <a:cubicBezTo>
                  <a:pt x="8664059" y="4242035"/>
                  <a:pt x="8672044" y="4286043"/>
                  <a:pt x="8648044" y="4309478"/>
                </a:cubicBezTo>
                <a:cubicBezTo>
                  <a:pt x="8638611" y="4319194"/>
                  <a:pt x="8628616" y="4323768"/>
                  <a:pt x="8618397" y="4323195"/>
                </a:cubicBezTo>
                <a:close/>
                <a:moveTo>
                  <a:pt x="1451603" y="4420669"/>
                </a:moveTo>
                <a:cubicBezTo>
                  <a:pt x="1448745" y="4420669"/>
                  <a:pt x="1445888" y="4415525"/>
                  <a:pt x="1445888" y="4409236"/>
                </a:cubicBezTo>
                <a:cubicBezTo>
                  <a:pt x="1445888" y="4402952"/>
                  <a:pt x="1448745" y="4397811"/>
                  <a:pt x="1451603" y="4397811"/>
                </a:cubicBezTo>
                <a:cubicBezTo>
                  <a:pt x="1455032" y="4397811"/>
                  <a:pt x="1457318" y="4402952"/>
                  <a:pt x="1457318" y="4409236"/>
                </a:cubicBezTo>
                <a:cubicBezTo>
                  <a:pt x="1457318" y="4415525"/>
                  <a:pt x="1455032" y="4420669"/>
                  <a:pt x="1451603" y="4420669"/>
                </a:cubicBezTo>
                <a:close/>
                <a:moveTo>
                  <a:pt x="7692394" y="4420669"/>
                </a:moveTo>
                <a:cubicBezTo>
                  <a:pt x="7688965" y="4420669"/>
                  <a:pt x="7686679" y="4415525"/>
                  <a:pt x="7686679" y="4409236"/>
                </a:cubicBezTo>
                <a:cubicBezTo>
                  <a:pt x="7686679" y="4402952"/>
                  <a:pt x="7688965" y="4397811"/>
                  <a:pt x="7692394" y="4397811"/>
                </a:cubicBezTo>
                <a:cubicBezTo>
                  <a:pt x="7695252" y="4397811"/>
                  <a:pt x="7698109" y="4402952"/>
                  <a:pt x="7698109" y="4409236"/>
                </a:cubicBezTo>
                <a:cubicBezTo>
                  <a:pt x="7698109" y="4415525"/>
                  <a:pt x="7695252" y="4420669"/>
                  <a:pt x="7692394" y="4420669"/>
                </a:cubicBezTo>
                <a:close/>
                <a:moveTo>
                  <a:pt x="4367372" y="4423457"/>
                </a:moveTo>
                <a:cubicBezTo>
                  <a:pt x="4364229" y="4425387"/>
                  <a:pt x="4360514" y="4424100"/>
                  <a:pt x="4358228" y="4418387"/>
                </a:cubicBezTo>
                <a:cubicBezTo>
                  <a:pt x="4353656" y="4406381"/>
                  <a:pt x="4359943" y="4390385"/>
                  <a:pt x="4367372" y="4394952"/>
                </a:cubicBezTo>
                <a:cubicBezTo>
                  <a:pt x="4370230" y="4396667"/>
                  <a:pt x="4373087" y="4403525"/>
                  <a:pt x="4373087" y="4409241"/>
                </a:cubicBezTo>
                <a:cubicBezTo>
                  <a:pt x="4373087" y="4416385"/>
                  <a:pt x="4370515" y="4421530"/>
                  <a:pt x="4367372" y="4423457"/>
                </a:cubicBezTo>
                <a:close/>
                <a:moveTo>
                  <a:pt x="4776625" y="4423457"/>
                </a:moveTo>
                <a:cubicBezTo>
                  <a:pt x="4773482" y="4421530"/>
                  <a:pt x="4770910" y="4416385"/>
                  <a:pt x="4770910" y="4409241"/>
                </a:cubicBezTo>
                <a:cubicBezTo>
                  <a:pt x="4770910" y="4403525"/>
                  <a:pt x="4773767" y="4396667"/>
                  <a:pt x="4776625" y="4394952"/>
                </a:cubicBezTo>
                <a:cubicBezTo>
                  <a:pt x="4784054" y="4390385"/>
                  <a:pt x="4790341" y="4406381"/>
                  <a:pt x="4785769" y="4418387"/>
                </a:cubicBezTo>
                <a:cubicBezTo>
                  <a:pt x="4783483" y="4424100"/>
                  <a:pt x="4779768" y="4425387"/>
                  <a:pt x="4776625" y="4423457"/>
                </a:cubicBezTo>
                <a:close/>
                <a:moveTo>
                  <a:pt x="0" y="4424014"/>
                </a:moveTo>
                <a:lnTo>
                  <a:pt x="0" y="4395907"/>
                </a:lnTo>
                <a:lnTo>
                  <a:pt x="10102" y="4402098"/>
                </a:lnTo>
                <a:cubicBezTo>
                  <a:pt x="13540" y="4407813"/>
                  <a:pt x="14400" y="4414957"/>
                  <a:pt x="10958" y="4420672"/>
                </a:cubicBezTo>
                <a:close/>
                <a:moveTo>
                  <a:pt x="9143999" y="4424015"/>
                </a:moveTo>
                <a:lnTo>
                  <a:pt x="9133039" y="4420672"/>
                </a:lnTo>
                <a:cubicBezTo>
                  <a:pt x="9129597" y="4414957"/>
                  <a:pt x="9130457" y="4407813"/>
                  <a:pt x="9133895" y="4402098"/>
                </a:cubicBezTo>
                <a:lnTo>
                  <a:pt x="9143999" y="4395906"/>
                </a:lnTo>
                <a:close/>
                <a:moveTo>
                  <a:pt x="659803" y="4425247"/>
                </a:moveTo>
                <a:cubicBezTo>
                  <a:pt x="652356" y="4426391"/>
                  <a:pt x="645508" y="4423533"/>
                  <a:pt x="643766" y="4418387"/>
                </a:cubicBezTo>
                <a:cubicBezTo>
                  <a:pt x="638071" y="4403525"/>
                  <a:pt x="646076" y="4390956"/>
                  <a:pt x="659803" y="4393242"/>
                </a:cubicBezTo>
                <a:cubicBezTo>
                  <a:pt x="669477" y="4394382"/>
                  <a:pt x="672917" y="4398957"/>
                  <a:pt x="672917" y="4409241"/>
                </a:cubicBezTo>
                <a:cubicBezTo>
                  <a:pt x="672917" y="4419533"/>
                  <a:pt x="669477" y="4424102"/>
                  <a:pt x="659803" y="4425247"/>
                </a:cubicBezTo>
                <a:close/>
                <a:moveTo>
                  <a:pt x="1852168" y="4425247"/>
                </a:moveTo>
                <a:cubicBezTo>
                  <a:pt x="1844738" y="4426391"/>
                  <a:pt x="1837880" y="4423533"/>
                  <a:pt x="1836166" y="4418387"/>
                </a:cubicBezTo>
                <a:cubicBezTo>
                  <a:pt x="1830451" y="4403525"/>
                  <a:pt x="1838452" y="4390956"/>
                  <a:pt x="1852168" y="4393242"/>
                </a:cubicBezTo>
                <a:cubicBezTo>
                  <a:pt x="1861883" y="4394382"/>
                  <a:pt x="1865312" y="4398957"/>
                  <a:pt x="1865312" y="4409241"/>
                </a:cubicBezTo>
                <a:cubicBezTo>
                  <a:pt x="1865312" y="4419533"/>
                  <a:pt x="1861883" y="4424102"/>
                  <a:pt x="1852168" y="4425247"/>
                </a:cubicBezTo>
                <a:close/>
                <a:moveTo>
                  <a:pt x="7291829" y="4425247"/>
                </a:moveTo>
                <a:cubicBezTo>
                  <a:pt x="7282114" y="4424102"/>
                  <a:pt x="7278685" y="4419533"/>
                  <a:pt x="7278685" y="4409241"/>
                </a:cubicBezTo>
                <a:cubicBezTo>
                  <a:pt x="7278685" y="4398957"/>
                  <a:pt x="7282114" y="4394382"/>
                  <a:pt x="7291829" y="4393242"/>
                </a:cubicBezTo>
                <a:cubicBezTo>
                  <a:pt x="7305545" y="4390956"/>
                  <a:pt x="7313546" y="4403525"/>
                  <a:pt x="7307831" y="4418387"/>
                </a:cubicBezTo>
                <a:cubicBezTo>
                  <a:pt x="7306117" y="4423533"/>
                  <a:pt x="7299259" y="4426391"/>
                  <a:pt x="7291829" y="4425247"/>
                </a:cubicBezTo>
                <a:close/>
                <a:moveTo>
                  <a:pt x="8484194" y="4425247"/>
                </a:moveTo>
                <a:cubicBezTo>
                  <a:pt x="8474520" y="4424102"/>
                  <a:pt x="8471080" y="4419533"/>
                  <a:pt x="8471080" y="4409241"/>
                </a:cubicBezTo>
                <a:cubicBezTo>
                  <a:pt x="8471080" y="4398957"/>
                  <a:pt x="8474520" y="4394382"/>
                  <a:pt x="8484194" y="4393242"/>
                </a:cubicBezTo>
                <a:cubicBezTo>
                  <a:pt x="8497921" y="4390956"/>
                  <a:pt x="8505926" y="4403525"/>
                  <a:pt x="8500231" y="4418387"/>
                </a:cubicBezTo>
                <a:cubicBezTo>
                  <a:pt x="8498489" y="4423533"/>
                  <a:pt x="8491641" y="4426391"/>
                  <a:pt x="8484194" y="4425247"/>
                </a:cubicBezTo>
                <a:close/>
                <a:moveTo>
                  <a:pt x="3835502" y="4425387"/>
                </a:moveTo>
                <a:cubicBezTo>
                  <a:pt x="3830287" y="4427390"/>
                  <a:pt x="3824430" y="4425528"/>
                  <a:pt x="3821858" y="4418387"/>
                </a:cubicBezTo>
                <a:cubicBezTo>
                  <a:pt x="3816714" y="4404666"/>
                  <a:pt x="3824144" y="4390951"/>
                  <a:pt x="3835002" y="4393237"/>
                </a:cubicBezTo>
                <a:cubicBezTo>
                  <a:pt x="3841860" y="4394380"/>
                  <a:pt x="3845289" y="4400098"/>
                  <a:pt x="3845289" y="4409236"/>
                </a:cubicBezTo>
                <a:cubicBezTo>
                  <a:pt x="3845289" y="4417528"/>
                  <a:pt x="3840717" y="4423388"/>
                  <a:pt x="3835502" y="4425387"/>
                </a:cubicBezTo>
                <a:close/>
                <a:moveTo>
                  <a:pt x="5308495" y="4425387"/>
                </a:moveTo>
                <a:cubicBezTo>
                  <a:pt x="5303280" y="4423388"/>
                  <a:pt x="5298708" y="4417528"/>
                  <a:pt x="5298708" y="4409236"/>
                </a:cubicBezTo>
                <a:cubicBezTo>
                  <a:pt x="5298708" y="4400098"/>
                  <a:pt x="5302137" y="4394380"/>
                  <a:pt x="5308995" y="4393237"/>
                </a:cubicBezTo>
                <a:cubicBezTo>
                  <a:pt x="5319853" y="4390951"/>
                  <a:pt x="5327283" y="4404666"/>
                  <a:pt x="5322139" y="4418387"/>
                </a:cubicBezTo>
                <a:cubicBezTo>
                  <a:pt x="5319567" y="4425528"/>
                  <a:pt x="5313710" y="4427390"/>
                  <a:pt x="5308495" y="4425387"/>
                </a:cubicBezTo>
                <a:close/>
                <a:moveTo>
                  <a:pt x="4232420" y="4426174"/>
                </a:moveTo>
                <a:cubicBezTo>
                  <a:pt x="4225134" y="4424960"/>
                  <a:pt x="4218133" y="4420958"/>
                  <a:pt x="4216132" y="4414956"/>
                </a:cubicBezTo>
                <a:cubicBezTo>
                  <a:pt x="4211560" y="4399526"/>
                  <a:pt x="4216704" y="4392097"/>
                  <a:pt x="4233277" y="4392097"/>
                </a:cubicBezTo>
                <a:cubicBezTo>
                  <a:pt x="4246993" y="4392097"/>
                  <a:pt x="4257280" y="4409241"/>
                  <a:pt x="4250422" y="4420672"/>
                </a:cubicBezTo>
                <a:cubicBezTo>
                  <a:pt x="4247279" y="4425816"/>
                  <a:pt x="4239707" y="4427390"/>
                  <a:pt x="4232420" y="4426174"/>
                </a:cubicBezTo>
                <a:close/>
                <a:moveTo>
                  <a:pt x="4911577" y="4426174"/>
                </a:moveTo>
                <a:cubicBezTo>
                  <a:pt x="4904290" y="4427390"/>
                  <a:pt x="4896718" y="4425816"/>
                  <a:pt x="4893575" y="4420672"/>
                </a:cubicBezTo>
                <a:cubicBezTo>
                  <a:pt x="4886717" y="4409241"/>
                  <a:pt x="4897004" y="4392097"/>
                  <a:pt x="4910720" y="4392097"/>
                </a:cubicBezTo>
                <a:cubicBezTo>
                  <a:pt x="4927293" y="4392097"/>
                  <a:pt x="4932437" y="4399526"/>
                  <a:pt x="4927865" y="4414956"/>
                </a:cubicBezTo>
                <a:cubicBezTo>
                  <a:pt x="4925864" y="4420958"/>
                  <a:pt x="4918863" y="4424960"/>
                  <a:pt x="4911577" y="4426174"/>
                </a:cubicBezTo>
                <a:close/>
                <a:moveTo>
                  <a:pt x="2113499" y="4426387"/>
                </a:moveTo>
                <a:cubicBezTo>
                  <a:pt x="2098068" y="4426387"/>
                  <a:pt x="2096354" y="4424673"/>
                  <a:pt x="2096354" y="4409236"/>
                </a:cubicBezTo>
                <a:cubicBezTo>
                  <a:pt x="2096354" y="4393812"/>
                  <a:pt x="2098068" y="4392097"/>
                  <a:pt x="2113499" y="4392097"/>
                </a:cubicBezTo>
                <a:cubicBezTo>
                  <a:pt x="2128930" y="4392097"/>
                  <a:pt x="2130644" y="4393812"/>
                  <a:pt x="2130644" y="4409236"/>
                </a:cubicBezTo>
                <a:cubicBezTo>
                  <a:pt x="2130644" y="4424673"/>
                  <a:pt x="2128930" y="4426387"/>
                  <a:pt x="2113499" y="4426387"/>
                </a:cubicBezTo>
                <a:close/>
                <a:moveTo>
                  <a:pt x="7030498" y="4426387"/>
                </a:moveTo>
                <a:cubicBezTo>
                  <a:pt x="7015067" y="4426387"/>
                  <a:pt x="7013353" y="4424673"/>
                  <a:pt x="7013353" y="4409236"/>
                </a:cubicBezTo>
                <a:cubicBezTo>
                  <a:pt x="7013353" y="4393812"/>
                  <a:pt x="7015067" y="4392097"/>
                  <a:pt x="7030498" y="4392097"/>
                </a:cubicBezTo>
                <a:cubicBezTo>
                  <a:pt x="7045929" y="4392097"/>
                  <a:pt x="7047643" y="4393812"/>
                  <a:pt x="7047643" y="4409236"/>
                </a:cubicBezTo>
                <a:cubicBezTo>
                  <a:pt x="7047643" y="4424673"/>
                  <a:pt x="7045929" y="4426387"/>
                  <a:pt x="7030498" y="4426387"/>
                </a:cubicBezTo>
                <a:close/>
                <a:moveTo>
                  <a:pt x="2773397" y="4436394"/>
                </a:moveTo>
                <a:cubicBezTo>
                  <a:pt x="2767611" y="4435964"/>
                  <a:pt x="2761682" y="4433247"/>
                  <a:pt x="2756538" y="4427534"/>
                </a:cubicBezTo>
                <a:cubicBezTo>
                  <a:pt x="2743965" y="4413814"/>
                  <a:pt x="2744537" y="4401812"/>
                  <a:pt x="2757681" y="4389813"/>
                </a:cubicBezTo>
                <a:cubicBezTo>
                  <a:pt x="2771969" y="4376667"/>
                  <a:pt x="2787399" y="4380098"/>
                  <a:pt x="2796543" y="4397813"/>
                </a:cubicBezTo>
                <a:cubicBezTo>
                  <a:pt x="2806830" y="4418387"/>
                  <a:pt x="2790757" y="4437680"/>
                  <a:pt x="2773397" y="4436394"/>
                </a:cubicBezTo>
                <a:close/>
                <a:moveTo>
                  <a:pt x="6370600" y="4436394"/>
                </a:moveTo>
                <a:cubicBezTo>
                  <a:pt x="6353240" y="4437680"/>
                  <a:pt x="6337167" y="4418387"/>
                  <a:pt x="6347454" y="4397813"/>
                </a:cubicBezTo>
                <a:cubicBezTo>
                  <a:pt x="6356598" y="4380098"/>
                  <a:pt x="6372028" y="4376667"/>
                  <a:pt x="6386316" y="4389813"/>
                </a:cubicBezTo>
                <a:cubicBezTo>
                  <a:pt x="6399460" y="4401812"/>
                  <a:pt x="6400032" y="4413814"/>
                  <a:pt x="6387459" y="4427534"/>
                </a:cubicBezTo>
                <a:cubicBezTo>
                  <a:pt x="6382315" y="4433247"/>
                  <a:pt x="6376386" y="4435964"/>
                  <a:pt x="6370600" y="4436394"/>
                </a:cubicBezTo>
                <a:close/>
                <a:moveTo>
                  <a:pt x="396439" y="4436605"/>
                </a:moveTo>
                <a:cubicBezTo>
                  <a:pt x="393006" y="4436964"/>
                  <a:pt x="389001" y="4434962"/>
                  <a:pt x="380704" y="4430959"/>
                </a:cubicBezTo>
                <a:cubicBezTo>
                  <a:pt x="361820" y="4421813"/>
                  <a:pt x="362964" y="4396093"/>
                  <a:pt x="382419" y="4386952"/>
                </a:cubicBezTo>
                <a:cubicBezTo>
                  <a:pt x="410459" y="4374378"/>
                  <a:pt x="431597" y="4407525"/>
                  <a:pt x="408742" y="4428102"/>
                </a:cubicBezTo>
                <a:cubicBezTo>
                  <a:pt x="402733" y="4433533"/>
                  <a:pt x="399872" y="4436248"/>
                  <a:pt x="396439" y="4436605"/>
                </a:cubicBezTo>
                <a:close/>
                <a:moveTo>
                  <a:pt x="8747558" y="4436605"/>
                </a:moveTo>
                <a:cubicBezTo>
                  <a:pt x="8744125" y="4436248"/>
                  <a:pt x="8741264" y="4433533"/>
                  <a:pt x="8735255" y="4428102"/>
                </a:cubicBezTo>
                <a:cubicBezTo>
                  <a:pt x="8712400" y="4407525"/>
                  <a:pt x="8733538" y="4374378"/>
                  <a:pt x="8761578" y="4386952"/>
                </a:cubicBezTo>
                <a:cubicBezTo>
                  <a:pt x="8781033" y="4396093"/>
                  <a:pt x="8782177" y="4421813"/>
                  <a:pt x="8763293" y="4430959"/>
                </a:cubicBezTo>
                <a:cubicBezTo>
                  <a:pt x="8754996" y="4434962"/>
                  <a:pt x="8750991" y="4436964"/>
                  <a:pt x="8747558" y="4436605"/>
                </a:cubicBezTo>
                <a:close/>
                <a:moveTo>
                  <a:pt x="1186207" y="4437104"/>
                </a:moveTo>
                <a:cubicBezTo>
                  <a:pt x="1180563" y="4436678"/>
                  <a:pt x="1174562" y="4432963"/>
                  <a:pt x="1166847" y="4425819"/>
                </a:cubicBezTo>
                <a:cubicBezTo>
                  <a:pt x="1151416" y="4410955"/>
                  <a:pt x="1153131" y="4400098"/>
                  <a:pt x="1173705" y="4387524"/>
                </a:cubicBezTo>
                <a:cubicBezTo>
                  <a:pt x="1185706" y="4380098"/>
                  <a:pt x="1191421" y="4379525"/>
                  <a:pt x="1199422" y="4384096"/>
                </a:cubicBezTo>
                <a:cubicBezTo>
                  <a:pt x="1212567" y="4392669"/>
                  <a:pt x="1214853" y="4417241"/>
                  <a:pt x="1203423" y="4428676"/>
                </a:cubicBezTo>
                <a:cubicBezTo>
                  <a:pt x="1197137" y="4434677"/>
                  <a:pt x="1191850" y="4437535"/>
                  <a:pt x="1186207" y="4437104"/>
                </a:cubicBezTo>
                <a:close/>
                <a:moveTo>
                  <a:pt x="7957790" y="4437104"/>
                </a:moveTo>
                <a:cubicBezTo>
                  <a:pt x="7952147" y="4437535"/>
                  <a:pt x="7946860" y="4434677"/>
                  <a:pt x="7940574" y="4428676"/>
                </a:cubicBezTo>
                <a:cubicBezTo>
                  <a:pt x="7929144" y="4417241"/>
                  <a:pt x="7931430" y="4392669"/>
                  <a:pt x="7944575" y="4384096"/>
                </a:cubicBezTo>
                <a:cubicBezTo>
                  <a:pt x="7952576" y="4379525"/>
                  <a:pt x="7958291" y="4380098"/>
                  <a:pt x="7970292" y="4387524"/>
                </a:cubicBezTo>
                <a:cubicBezTo>
                  <a:pt x="7990866" y="4400098"/>
                  <a:pt x="7992581" y="4410955"/>
                  <a:pt x="7977150" y="4425819"/>
                </a:cubicBezTo>
                <a:cubicBezTo>
                  <a:pt x="7969435" y="4432963"/>
                  <a:pt x="7963434" y="4436678"/>
                  <a:pt x="7957790" y="4437104"/>
                </a:cubicBezTo>
                <a:close/>
                <a:moveTo>
                  <a:pt x="3170818" y="4437250"/>
                </a:moveTo>
                <a:cubicBezTo>
                  <a:pt x="3166104" y="4437104"/>
                  <a:pt x="3161674" y="4433820"/>
                  <a:pt x="3155959" y="4427534"/>
                </a:cubicBezTo>
                <a:cubicBezTo>
                  <a:pt x="3143386" y="4413814"/>
                  <a:pt x="3143958" y="4401812"/>
                  <a:pt x="3156531" y="4390385"/>
                </a:cubicBezTo>
                <a:cubicBezTo>
                  <a:pt x="3170247" y="4377810"/>
                  <a:pt x="3176533" y="4378381"/>
                  <a:pt x="3187963" y="4390956"/>
                </a:cubicBezTo>
                <a:cubicBezTo>
                  <a:pt x="3200536" y="4404669"/>
                  <a:pt x="3199965" y="4416673"/>
                  <a:pt x="3187392" y="4428103"/>
                </a:cubicBezTo>
                <a:cubicBezTo>
                  <a:pt x="3180534" y="4434392"/>
                  <a:pt x="3175534" y="4437395"/>
                  <a:pt x="3170818" y="4437250"/>
                </a:cubicBezTo>
                <a:close/>
                <a:moveTo>
                  <a:pt x="4098043" y="4437250"/>
                </a:moveTo>
                <a:cubicBezTo>
                  <a:pt x="4091900" y="4437104"/>
                  <a:pt x="4086042" y="4433820"/>
                  <a:pt x="4080327" y="4427534"/>
                </a:cubicBezTo>
                <a:cubicBezTo>
                  <a:pt x="4067754" y="4413814"/>
                  <a:pt x="4068325" y="4401812"/>
                  <a:pt x="4080898" y="4390385"/>
                </a:cubicBezTo>
                <a:cubicBezTo>
                  <a:pt x="4094614" y="4377810"/>
                  <a:pt x="4106616" y="4378381"/>
                  <a:pt x="4118046" y="4390956"/>
                </a:cubicBezTo>
                <a:cubicBezTo>
                  <a:pt x="4130619" y="4404669"/>
                  <a:pt x="4130047" y="4416673"/>
                  <a:pt x="4117474" y="4428103"/>
                </a:cubicBezTo>
                <a:cubicBezTo>
                  <a:pt x="4110616" y="4434392"/>
                  <a:pt x="4104187" y="4437395"/>
                  <a:pt x="4098043" y="4437250"/>
                </a:cubicBezTo>
                <a:close/>
                <a:moveTo>
                  <a:pt x="5045954" y="4437250"/>
                </a:moveTo>
                <a:cubicBezTo>
                  <a:pt x="5039810" y="4437395"/>
                  <a:pt x="5033381" y="4434392"/>
                  <a:pt x="5026523" y="4428103"/>
                </a:cubicBezTo>
                <a:cubicBezTo>
                  <a:pt x="5013950" y="4416673"/>
                  <a:pt x="5013378" y="4404669"/>
                  <a:pt x="5025951" y="4390956"/>
                </a:cubicBezTo>
                <a:cubicBezTo>
                  <a:pt x="5037381" y="4378381"/>
                  <a:pt x="5049383" y="4377810"/>
                  <a:pt x="5063099" y="4390385"/>
                </a:cubicBezTo>
                <a:cubicBezTo>
                  <a:pt x="5075672" y="4401812"/>
                  <a:pt x="5076243" y="4413814"/>
                  <a:pt x="5063670" y="4427534"/>
                </a:cubicBezTo>
                <a:cubicBezTo>
                  <a:pt x="5057955" y="4433820"/>
                  <a:pt x="5052097" y="4437104"/>
                  <a:pt x="5045954" y="4437250"/>
                </a:cubicBezTo>
                <a:close/>
                <a:moveTo>
                  <a:pt x="5973179" y="4437250"/>
                </a:moveTo>
                <a:cubicBezTo>
                  <a:pt x="5968463" y="4437395"/>
                  <a:pt x="5963463" y="4434392"/>
                  <a:pt x="5956605" y="4428103"/>
                </a:cubicBezTo>
                <a:cubicBezTo>
                  <a:pt x="5944032" y="4416673"/>
                  <a:pt x="5943461" y="4404669"/>
                  <a:pt x="5956034" y="4390956"/>
                </a:cubicBezTo>
                <a:cubicBezTo>
                  <a:pt x="5967464" y="4378381"/>
                  <a:pt x="5973750" y="4377810"/>
                  <a:pt x="5987466" y="4390385"/>
                </a:cubicBezTo>
                <a:cubicBezTo>
                  <a:pt x="6000039" y="4401812"/>
                  <a:pt x="6000611" y="4413814"/>
                  <a:pt x="5988038" y="4427534"/>
                </a:cubicBezTo>
                <a:cubicBezTo>
                  <a:pt x="5982323" y="4433820"/>
                  <a:pt x="5977893" y="4437104"/>
                  <a:pt x="5973179" y="4437250"/>
                </a:cubicBezTo>
                <a:close/>
                <a:moveTo>
                  <a:pt x="521743" y="4437395"/>
                </a:moveTo>
                <a:cubicBezTo>
                  <a:pt x="514099" y="4436538"/>
                  <a:pt x="507380" y="4431819"/>
                  <a:pt x="503385" y="4423533"/>
                </a:cubicBezTo>
                <a:cubicBezTo>
                  <a:pt x="489114" y="4391525"/>
                  <a:pt x="523387" y="4365805"/>
                  <a:pt x="546251" y="4390956"/>
                </a:cubicBezTo>
                <a:cubicBezTo>
                  <a:pt x="558828" y="4404669"/>
                  <a:pt x="558256" y="4416673"/>
                  <a:pt x="545679" y="4428102"/>
                </a:cubicBezTo>
                <a:cubicBezTo>
                  <a:pt x="537961" y="4435249"/>
                  <a:pt x="529387" y="4438249"/>
                  <a:pt x="521743" y="4437395"/>
                </a:cubicBezTo>
                <a:close/>
                <a:moveTo>
                  <a:pt x="8622254" y="4437395"/>
                </a:moveTo>
                <a:cubicBezTo>
                  <a:pt x="8614610" y="4438249"/>
                  <a:pt x="8606036" y="4435249"/>
                  <a:pt x="8598318" y="4428102"/>
                </a:cubicBezTo>
                <a:cubicBezTo>
                  <a:pt x="8585741" y="4416673"/>
                  <a:pt x="8585169" y="4404669"/>
                  <a:pt x="8597746" y="4390956"/>
                </a:cubicBezTo>
                <a:cubicBezTo>
                  <a:pt x="8620610" y="4365805"/>
                  <a:pt x="8654883" y="4391525"/>
                  <a:pt x="8640612" y="4423533"/>
                </a:cubicBezTo>
                <a:cubicBezTo>
                  <a:pt x="8636617" y="4431819"/>
                  <a:pt x="8629898" y="4436538"/>
                  <a:pt x="8622254" y="4437395"/>
                </a:cubicBezTo>
                <a:close/>
                <a:moveTo>
                  <a:pt x="4497464" y="4437819"/>
                </a:moveTo>
                <a:cubicBezTo>
                  <a:pt x="4495178" y="4437819"/>
                  <a:pt x="4487749" y="4432675"/>
                  <a:pt x="4481462" y="4426387"/>
                </a:cubicBezTo>
                <a:cubicBezTo>
                  <a:pt x="4475175" y="4420098"/>
                  <a:pt x="4470032" y="4412668"/>
                  <a:pt x="4470032" y="4409236"/>
                </a:cubicBezTo>
                <a:cubicBezTo>
                  <a:pt x="4470032" y="4402380"/>
                  <a:pt x="4491178" y="4380667"/>
                  <a:pt x="4497464" y="4380667"/>
                </a:cubicBezTo>
                <a:cubicBezTo>
                  <a:pt x="4504322" y="4380667"/>
                  <a:pt x="4527182" y="4402955"/>
                  <a:pt x="4527182" y="4409236"/>
                </a:cubicBezTo>
                <a:cubicBezTo>
                  <a:pt x="4527182" y="4415525"/>
                  <a:pt x="4504322" y="4437819"/>
                  <a:pt x="4497464" y="4437819"/>
                </a:cubicBezTo>
                <a:close/>
                <a:moveTo>
                  <a:pt x="4646533" y="4437819"/>
                </a:moveTo>
                <a:cubicBezTo>
                  <a:pt x="4639675" y="4437819"/>
                  <a:pt x="4616815" y="4415525"/>
                  <a:pt x="4616815" y="4409236"/>
                </a:cubicBezTo>
                <a:cubicBezTo>
                  <a:pt x="4616815" y="4402955"/>
                  <a:pt x="4639675" y="4380667"/>
                  <a:pt x="4646533" y="4380667"/>
                </a:cubicBezTo>
                <a:cubicBezTo>
                  <a:pt x="4652819" y="4380667"/>
                  <a:pt x="4673965" y="4402380"/>
                  <a:pt x="4673965" y="4409236"/>
                </a:cubicBezTo>
                <a:cubicBezTo>
                  <a:pt x="4673965" y="4412668"/>
                  <a:pt x="4668822" y="4420098"/>
                  <a:pt x="4662535" y="4426387"/>
                </a:cubicBezTo>
                <a:cubicBezTo>
                  <a:pt x="4656248" y="4432675"/>
                  <a:pt x="4648819" y="4437819"/>
                  <a:pt x="4646533" y="4437819"/>
                </a:cubicBezTo>
                <a:close/>
                <a:moveTo>
                  <a:pt x="3437291" y="4440821"/>
                </a:moveTo>
                <a:cubicBezTo>
                  <a:pt x="3433576" y="4440250"/>
                  <a:pt x="3429861" y="4436678"/>
                  <a:pt x="3423003" y="4429818"/>
                </a:cubicBezTo>
                <a:cubicBezTo>
                  <a:pt x="3404715" y="4411525"/>
                  <a:pt x="3404715" y="4401812"/>
                  <a:pt x="3423575" y="4386952"/>
                </a:cubicBezTo>
                <a:cubicBezTo>
                  <a:pt x="3437862" y="4375521"/>
                  <a:pt x="3439005" y="4375521"/>
                  <a:pt x="3452150" y="4385238"/>
                </a:cubicBezTo>
                <a:cubicBezTo>
                  <a:pt x="3469866" y="4398379"/>
                  <a:pt x="3469866" y="4420672"/>
                  <a:pt x="3451578" y="4433820"/>
                </a:cubicBezTo>
                <a:cubicBezTo>
                  <a:pt x="3444720" y="4438964"/>
                  <a:pt x="3441006" y="4441393"/>
                  <a:pt x="3437291" y="4440821"/>
                </a:cubicBezTo>
                <a:close/>
                <a:moveTo>
                  <a:pt x="5706706" y="4440821"/>
                </a:moveTo>
                <a:cubicBezTo>
                  <a:pt x="5702991" y="4441393"/>
                  <a:pt x="5699277" y="4438964"/>
                  <a:pt x="5692419" y="4433820"/>
                </a:cubicBezTo>
                <a:cubicBezTo>
                  <a:pt x="5674131" y="4420672"/>
                  <a:pt x="5674131" y="4398379"/>
                  <a:pt x="5691847" y="4385238"/>
                </a:cubicBezTo>
                <a:cubicBezTo>
                  <a:pt x="5704992" y="4375521"/>
                  <a:pt x="5706135" y="4375521"/>
                  <a:pt x="5720422" y="4386952"/>
                </a:cubicBezTo>
                <a:cubicBezTo>
                  <a:pt x="5739282" y="4401812"/>
                  <a:pt x="5739282" y="4411525"/>
                  <a:pt x="5720994" y="4429818"/>
                </a:cubicBezTo>
                <a:cubicBezTo>
                  <a:pt x="5714136" y="4436678"/>
                  <a:pt x="5710421" y="4440250"/>
                  <a:pt x="5706706" y="4440821"/>
                </a:cubicBezTo>
                <a:close/>
                <a:moveTo>
                  <a:pt x="2912916" y="4442178"/>
                </a:moveTo>
                <a:cubicBezTo>
                  <a:pt x="2904201" y="4443820"/>
                  <a:pt x="2894914" y="4440963"/>
                  <a:pt x="2887770" y="4433247"/>
                </a:cubicBezTo>
                <a:cubicBezTo>
                  <a:pt x="2866053" y="4409241"/>
                  <a:pt x="2884912" y="4369807"/>
                  <a:pt x="2915202" y="4377239"/>
                </a:cubicBezTo>
                <a:cubicBezTo>
                  <a:pt x="2935776" y="4382380"/>
                  <a:pt x="2944348" y="4403525"/>
                  <a:pt x="2934633" y="4424100"/>
                </a:cubicBezTo>
                <a:cubicBezTo>
                  <a:pt x="2929775" y="4434392"/>
                  <a:pt x="2921631" y="4440537"/>
                  <a:pt x="2912916" y="4442178"/>
                </a:cubicBezTo>
                <a:close/>
                <a:moveTo>
                  <a:pt x="6231081" y="4442178"/>
                </a:moveTo>
                <a:cubicBezTo>
                  <a:pt x="6222366" y="4440537"/>
                  <a:pt x="6214222" y="4434392"/>
                  <a:pt x="6209364" y="4424100"/>
                </a:cubicBezTo>
                <a:cubicBezTo>
                  <a:pt x="6199649" y="4403525"/>
                  <a:pt x="6208221" y="4382380"/>
                  <a:pt x="6228795" y="4377239"/>
                </a:cubicBezTo>
                <a:cubicBezTo>
                  <a:pt x="6259085" y="4369807"/>
                  <a:pt x="6277944" y="4409241"/>
                  <a:pt x="6256227" y="4433247"/>
                </a:cubicBezTo>
                <a:cubicBezTo>
                  <a:pt x="6249083" y="4440963"/>
                  <a:pt x="6239796" y="4443820"/>
                  <a:pt x="6231081" y="4442178"/>
                </a:cubicBezTo>
                <a:close/>
                <a:moveTo>
                  <a:pt x="1043659" y="4442374"/>
                </a:moveTo>
                <a:cubicBezTo>
                  <a:pt x="1037277" y="4440786"/>
                  <a:pt x="1031436" y="4437104"/>
                  <a:pt x="1027142" y="4430961"/>
                </a:cubicBezTo>
                <a:cubicBezTo>
                  <a:pt x="1022004" y="4424100"/>
                  <a:pt x="1017994" y="4414384"/>
                  <a:pt x="1017994" y="4409241"/>
                </a:cubicBezTo>
                <a:cubicBezTo>
                  <a:pt x="1017994" y="4404095"/>
                  <a:pt x="1022004" y="4394382"/>
                  <a:pt x="1027142" y="4387524"/>
                </a:cubicBezTo>
                <a:cubicBezTo>
                  <a:pt x="1044858" y="4361803"/>
                  <a:pt x="1086524" y="4377810"/>
                  <a:pt x="1086524" y="4410382"/>
                </a:cubicBezTo>
                <a:cubicBezTo>
                  <a:pt x="1086524" y="4433103"/>
                  <a:pt x="1062765" y="4447143"/>
                  <a:pt x="1043659" y="4442374"/>
                </a:cubicBezTo>
                <a:close/>
                <a:moveTo>
                  <a:pt x="8100338" y="4442374"/>
                </a:moveTo>
                <a:cubicBezTo>
                  <a:pt x="8081232" y="4447143"/>
                  <a:pt x="8057473" y="4433103"/>
                  <a:pt x="8057473" y="4410382"/>
                </a:cubicBezTo>
                <a:cubicBezTo>
                  <a:pt x="8057473" y="4377810"/>
                  <a:pt x="8099139" y="4361803"/>
                  <a:pt x="8116855" y="4387524"/>
                </a:cubicBezTo>
                <a:cubicBezTo>
                  <a:pt x="8121993" y="4394382"/>
                  <a:pt x="8126003" y="4404095"/>
                  <a:pt x="8126003" y="4409241"/>
                </a:cubicBezTo>
                <a:cubicBezTo>
                  <a:pt x="8126003" y="4414384"/>
                  <a:pt x="8121993" y="4424100"/>
                  <a:pt x="8116855" y="4430961"/>
                </a:cubicBezTo>
                <a:cubicBezTo>
                  <a:pt x="8112561" y="4437104"/>
                  <a:pt x="8106720" y="4440786"/>
                  <a:pt x="8100338" y="4442374"/>
                </a:cubicBezTo>
                <a:close/>
                <a:moveTo>
                  <a:pt x="2640799" y="4442537"/>
                </a:moveTo>
                <a:cubicBezTo>
                  <a:pt x="2633156" y="4442250"/>
                  <a:pt x="2626155" y="4437819"/>
                  <a:pt x="2620154" y="4429248"/>
                </a:cubicBezTo>
                <a:cubicBezTo>
                  <a:pt x="2605866" y="4410382"/>
                  <a:pt x="2607581" y="4394952"/>
                  <a:pt x="2624154" y="4384096"/>
                </a:cubicBezTo>
                <a:cubicBezTo>
                  <a:pt x="2643014" y="4371522"/>
                  <a:pt x="2654444" y="4372666"/>
                  <a:pt x="2667588" y="4388096"/>
                </a:cubicBezTo>
                <a:cubicBezTo>
                  <a:pt x="2681876" y="4405241"/>
                  <a:pt x="2681304" y="4416097"/>
                  <a:pt x="2665302" y="4430961"/>
                </a:cubicBezTo>
                <a:cubicBezTo>
                  <a:pt x="2656730" y="4438965"/>
                  <a:pt x="2648443" y="4442822"/>
                  <a:pt x="2640799" y="4442537"/>
                </a:cubicBezTo>
                <a:close/>
                <a:moveTo>
                  <a:pt x="6503198" y="4442537"/>
                </a:moveTo>
                <a:cubicBezTo>
                  <a:pt x="6495554" y="4442822"/>
                  <a:pt x="6487267" y="4438965"/>
                  <a:pt x="6478695" y="4430961"/>
                </a:cubicBezTo>
                <a:cubicBezTo>
                  <a:pt x="6462693" y="4416097"/>
                  <a:pt x="6462121" y="4405241"/>
                  <a:pt x="6476409" y="4388096"/>
                </a:cubicBezTo>
                <a:cubicBezTo>
                  <a:pt x="6489553" y="4372666"/>
                  <a:pt x="6500983" y="4371522"/>
                  <a:pt x="6519843" y="4384096"/>
                </a:cubicBezTo>
                <a:cubicBezTo>
                  <a:pt x="6536416" y="4394952"/>
                  <a:pt x="6538131" y="4410382"/>
                  <a:pt x="6523843" y="4429248"/>
                </a:cubicBezTo>
                <a:cubicBezTo>
                  <a:pt x="6517842" y="4437819"/>
                  <a:pt x="6510841" y="4442250"/>
                  <a:pt x="6503198" y="4442537"/>
                </a:cubicBezTo>
                <a:close/>
                <a:moveTo>
                  <a:pt x="3560144" y="4442587"/>
                </a:moveTo>
                <a:cubicBezTo>
                  <a:pt x="3553741" y="4440999"/>
                  <a:pt x="3547811" y="4437250"/>
                  <a:pt x="3543382" y="4430961"/>
                </a:cubicBezTo>
                <a:cubicBezTo>
                  <a:pt x="3531381" y="4413814"/>
                  <a:pt x="3531952" y="4400098"/>
                  <a:pt x="3545668" y="4386382"/>
                </a:cubicBezTo>
                <a:cubicBezTo>
                  <a:pt x="3568528" y="4363520"/>
                  <a:pt x="3602818" y="4377239"/>
                  <a:pt x="3602818" y="4408668"/>
                </a:cubicBezTo>
                <a:cubicBezTo>
                  <a:pt x="3602818" y="4432675"/>
                  <a:pt x="3579351" y="4447355"/>
                  <a:pt x="3560144" y="4442587"/>
                </a:cubicBezTo>
                <a:close/>
                <a:moveTo>
                  <a:pt x="5583853" y="4442587"/>
                </a:moveTo>
                <a:cubicBezTo>
                  <a:pt x="5564646" y="4447355"/>
                  <a:pt x="5541179" y="4432675"/>
                  <a:pt x="5541179" y="4408668"/>
                </a:cubicBezTo>
                <a:cubicBezTo>
                  <a:pt x="5541179" y="4377239"/>
                  <a:pt x="5575469" y="4363520"/>
                  <a:pt x="5598329" y="4386382"/>
                </a:cubicBezTo>
                <a:cubicBezTo>
                  <a:pt x="5612045" y="4400098"/>
                  <a:pt x="5612616" y="4413814"/>
                  <a:pt x="5600615" y="4430961"/>
                </a:cubicBezTo>
                <a:cubicBezTo>
                  <a:pt x="5596186" y="4437250"/>
                  <a:pt x="5590256" y="4440999"/>
                  <a:pt x="5583853" y="4442587"/>
                </a:cubicBezTo>
                <a:close/>
                <a:moveTo>
                  <a:pt x="921655" y="4442822"/>
                </a:moveTo>
                <a:cubicBezTo>
                  <a:pt x="916228" y="4442537"/>
                  <a:pt x="910813" y="4438965"/>
                  <a:pt x="903957" y="4432106"/>
                </a:cubicBezTo>
                <a:cubicBezTo>
                  <a:pt x="897697" y="4425819"/>
                  <a:pt x="892525" y="4415527"/>
                  <a:pt x="892525" y="4409241"/>
                </a:cubicBezTo>
                <a:cubicBezTo>
                  <a:pt x="892525" y="4397813"/>
                  <a:pt x="910813" y="4374954"/>
                  <a:pt x="919934" y="4374954"/>
                </a:cubicBezTo>
                <a:cubicBezTo>
                  <a:pt x="922236" y="4374954"/>
                  <a:pt x="930209" y="4378954"/>
                  <a:pt x="937091" y="4384096"/>
                </a:cubicBezTo>
                <a:cubicBezTo>
                  <a:pt x="952521" y="4394952"/>
                  <a:pt x="953663" y="4420672"/>
                  <a:pt x="939385" y="4433820"/>
                </a:cubicBezTo>
                <a:cubicBezTo>
                  <a:pt x="932503" y="4440107"/>
                  <a:pt x="927057" y="4443109"/>
                  <a:pt x="921655" y="4442822"/>
                </a:cubicBezTo>
                <a:close/>
                <a:moveTo>
                  <a:pt x="8222342" y="4442822"/>
                </a:moveTo>
                <a:cubicBezTo>
                  <a:pt x="8216940" y="4443109"/>
                  <a:pt x="8211494" y="4440107"/>
                  <a:pt x="8204612" y="4433820"/>
                </a:cubicBezTo>
                <a:cubicBezTo>
                  <a:pt x="8190334" y="4420672"/>
                  <a:pt x="8191476" y="4394952"/>
                  <a:pt x="8206906" y="4384096"/>
                </a:cubicBezTo>
                <a:cubicBezTo>
                  <a:pt x="8213788" y="4378954"/>
                  <a:pt x="8221761" y="4374954"/>
                  <a:pt x="8224063" y="4374954"/>
                </a:cubicBezTo>
                <a:cubicBezTo>
                  <a:pt x="8233184" y="4374954"/>
                  <a:pt x="8251472" y="4397813"/>
                  <a:pt x="8251472" y="4409241"/>
                </a:cubicBezTo>
                <a:cubicBezTo>
                  <a:pt x="8251472" y="4415527"/>
                  <a:pt x="8246300" y="4425819"/>
                  <a:pt x="8240040" y="4432106"/>
                </a:cubicBezTo>
                <a:cubicBezTo>
                  <a:pt x="8233184" y="4438965"/>
                  <a:pt x="8227769" y="4442537"/>
                  <a:pt x="8222342" y="4442822"/>
                </a:cubicBezTo>
                <a:close/>
                <a:moveTo>
                  <a:pt x="2509066" y="4442892"/>
                </a:moveTo>
                <a:cubicBezTo>
                  <a:pt x="2503208" y="4442678"/>
                  <a:pt x="2497493" y="4438679"/>
                  <a:pt x="2490063" y="4430963"/>
                </a:cubicBezTo>
                <a:cubicBezTo>
                  <a:pt x="2475204" y="4414956"/>
                  <a:pt x="2475775" y="4402955"/>
                  <a:pt x="2491777" y="4387524"/>
                </a:cubicBezTo>
                <a:cubicBezTo>
                  <a:pt x="2507779" y="4372094"/>
                  <a:pt x="2511780" y="4372094"/>
                  <a:pt x="2528925" y="4385811"/>
                </a:cubicBezTo>
                <a:cubicBezTo>
                  <a:pt x="2544927" y="4399526"/>
                  <a:pt x="2544927" y="4416673"/>
                  <a:pt x="2528925" y="4432106"/>
                </a:cubicBezTo>
                <a:cubicBezTo>
                  <a:pt x="2520924" y="4439537"/>
                  <a:pt x="2514924" y="4443109"/>
                  <a:pt x="2509066" y="4442892"/>
                </a:cubicBezTo>
                <a:close/>
                <a:moveTo>
                  <a:pt x="6634931" y="4442892"/>
                </a:moveTo>
                <a:cubicBezTo>
                  <a:pt x="6629073" y="4443109"/>
                  <a:pt x="6623073" y="4439537"/>
                  <a:pt x="6615072" y="4432106"/>
                </a:cubicBezTo>
                <a:cubicBezTo>
                  <a:pt x="6599070" y="4416673"/>
                  <a:pt x="6599070" y="4399526"/>
                  <a:pt x="6615072" y="4385811"/>
                </a:cubicBezTo>
                <a:cubicBezTo>
                  <a:pt x="6632217" y="4372094"/>
                  <a:pt x="6636218" y="4372094"/>
                  <a:pt x="6652220" y="4387524"/>
                </a:cubicBezTo>
                <a:cubicBezTo>
                  <a:pt x="6668222" y="4402955"/>
                  <a:pt x="6668793" y="4414956"/>
                  <a:pt x="6653934" y="4430963"/>
                </a:cubicBezTo>
                <a:cubicBezTo>
                  <a:pt x="6646504" y="4438679"/>
                  <a:pt x="6640789" y="4442678"/>
                  <a:pt x="6634931" y="4442892"/>
                </a:cubicBezTo>
                <a:close/>
                <a:moveTo>
                  <a:pt x="120800" y="4442939"/>
                </a:moveTo>
                <a:cubicBezTo>
                  <a:pt x="114363" y="4441787"/>
                  <a:pt x="108246" y="4438679"/>
                  <a:pt x="103382" y="4433247"/>
                </a:cubicBezTo>
                <a:cubicBezTo>
                  <a:pt x="90795" y="4419528"/>
                  <a:pt x="91367" y="4396098"/>
                  <a:pt x="103956" y="4384668"/>
                </a:cubicBezTo>
                <a:cubicBezTo>
                  <a:pt x="126843" y="4364093"/>
                  <a:pt x="162322" y="4379525"/>
                  <a:pt x="162322" y="4410382"/>
                </a:cubicBezTo>
                <a:cubicBezTo>
                  <a:pt x="162322" y="4432248"/>
                  <a:pt x="140113" y="4446391"/>
                  <a:pt x="120800" y="4442939"/>
                </a:cubicBezTo>
                <a:close/>
                <a:moveTo>
                  <a:pt x="9023197" y="4442939"/>
                </a:moveTo>
                <a:cubicBezTo>
                  <a:pt x="9003884" y="4446391"/>
                  <a:pt x="8981675" y="4432248"/>
                  <a:pt x="8981675" y="4410382"/>
                </a:cubicBezTo>
                <a:cubicBezTo>
                  <a:pt x="8981675" y="4379525"/>
                  <a:pt x="9017154" y="4364093"/>
                  <a:pt x="9040041" y="4384668"/>
                </a:cubicBezTo>
                <a:cubicBezTo>
                  <a:pt x="9052630" y="4396098"/>
                  <a:pt x="9053202" y="4419528"/>
                  <a:pt x="9040615" y="4433247"/>
                </a:cubicBezTo>
                <a:cubicBezTo>
                  <a:pt x="9035751" y="4438679"/>
                  <a:pt x="9029634" y="4441787"/>
                  <a:pt x="9023197" y="4442939"/>
                </a:cubicBezTo>
                <a:close/>
                <a:moveTo>
                  <a:pt x="1318651" y="4442962"/>
                </a:moveTo>
                <a:cubicBezTo>
                  <a:pt x="1312936" y="4443105"/>
                  <a:pt x="1307507" y="4439821"/>
                  <a:pt x="1301506" y="4433246"/>
                </a:cubicBezTo>
                <a:cubicBezTo>
                  <a:pt x="1287218" y="4417241"/>
                  <a:pt x="1289504" y="4393812"/>
                  <a:pt x="1306078" y="4382952"/>
                </a:cubicBezTo>
                <a:cubicBezTo>
                  <a:pt x="1320365" y="4373806"/>
                  <a:pt x="1321508" y="4373806"/>
                  <a:pt x="1334653" y="4386377"/>
                </a:cubicBezTo>
                <a:cubicBezTo>
                  <a:pt x="1351798" y="4402380"/>
                  <a:pt x="1352941" y="4416673"/>
                  <a:pt x="1337510" y="4432104"/>
                </a:cubicBezTo>
                <a:cubicBezTo>
                  <a:pt x="1330367" y="4439248"/>
                  <a:pt x="1324366" y="4442820"/>
                  <a:pt x="1318651" y="4442962"/>
                </a:cubicBezTo>
                <a:close/>
                <a:moveTo>
                  <a:pt x="7825346" y="4442962"/>
                </a:moveTo>
                <a:cubicBezTo>
                  <a:pt x="7819631" y="4442820"/>
                  <a:pt x="7813630" y="4439248"/>
                  <a:pt x="7806487" y="4432104"/>
                </a:cubicBezTo>
                <a:cubicBezTo>
                  <a:pt x="7791056" y="4416673"/>
                  <a:pt x="7792199" y="4402380"/>
                  <a:pt x="7809344" y="4386377"/>
                </a:cubicBezTo>
                <a:cubicBezTo>
                  <a:pt x="7822489" y="4373806"/>
                  <a:pt x="7823632" y="4373806"/>
                  <a:pt x="7837919" y="4382952"/>
                </a:cubicBezTo>
                <a:cubicBezTo>
                  <a:pt x="7854493" y="4393812"/>
                  <a:pt x="7856779" y="4417241"/>
                  <a:pt x="7842491" y="4433246"/>
                </a:cubicBezTo>
                <a:cubicBezTo>
                  <a:pt x="7836490" y="4439821"/>
                  <a:pt x="7831061" y="4443105"/>
                  <a:pt x="7825346" y="4442962"/>
                </a:cubicBezTo>
                <a:close/>
                <a:moveTo>
                  <a:pt x="1718075" y="4443533"/>
                </a:moveTo>
                <a:cubicBezTo>
                  <a:pt x="1714075" y="4443533"/>
                  <a:pt x="1704931" y="4439535"/>
                  <a:pt x="1698073" y="4434392"/>
                </a:cubicBezTo>
                <a:cubicBezTo>
                  <a:pt x="1690643" y="4429246"/>
                  <a:pt x="1685499" y="4419528"/>
                  <a:pt x="1685499" y="4411525"/>
                </a:cubicBezTo>
                <a:cubicBezTo>
                  <a:pt x="1685499" y="4396667"/>
                  <a:pt x="1704931" y="4375521"/>
                  <a:pt x="1718075" y="4374950"/>
                </a:cubicBezTo>
                <a:cubicBezTo>
                  <a:pt x="1727791" y="4374950"/>
                  <a:pt x="1748365" y="4397811"/>
                  <a:pt x="1748365" y="4409236"/>
                </a:cubicBezTo>
                <a:cubicBezTo>
                  <a:pt x="1748365" y="4420669"/>
                  <a:pt x="1727791" y="4443533"/>
                  <a:pt x="1718075" y="4443533"/>
                </a:cubicBezTo>
                <a:close/>
                <a:moveTo>
                  <a:pt x="7425922" y="4443533"/>
                </a:moveTo>
                <a:cubicBezTo>
                  <a:pt x="7416206" y="4443533"/>
                  <a:pt x="7395632" y="4420669"/>
                  <a:pt x="7395632" y="4409236"/>
                </a:cubicBezTo>
                <a:cubicBezTo>
                  <a:pt x="7395632" y="4397811"/>
                  <a:pt x="7416206" y="4374950"/>
                  <a:pt x="7425922" y="4374950"/>
                </a:cubicBezTo>
                <a:cubicBezTo>
                  <a:pt x="7439066" y="4375521"/>
                  <a:pt x="7458498" y="4396667"/>
                  <a:pt x="7458498" y="4411525"/>
                </a:cubicBezTo>
                <a:cubicBezTo>
                  <a:pt x="7458498" y="4419528"/>
                  <a:pt x="7453354" y="4429246"/>
                  <a:pt x="7445924" y="4434392"/>
                </a:cubicBezTo>
                <a:cubicBezTo>
                  <a:pt x="7439066" y="4439535"/>
                  <a:pt x="7429922" y="4443533"/>
                  <a:pt x="7425922" y="4443533"/>
                </a:cubicBezTo>
                <a:close/>
                <a:moveTo>
                  <a:pt x="1991262" y="4444609"/>
                </a:moveTo>
                <a:cubicBezTo>
                  <a:pt x="1983689" y="4446965"/>
                  <a:pt x="1975688" y="4446678"/>
                  <a:pt x="1967973" y="4443533"/>
                </a:cubicBezTo>
                <a:cubicBezTo>
                  <a:pt x="1938255" y="4432106"/>
                  <a:pt x="1934254" y="4398379"/>
                  <a:pt x="1959972" y="4379525"/>
                </a:cubicBezTo>
                <a:cubicBezTo>
                  <a:pt x="1979403" y="4365236"/>
                  <a:pt x="2002834" y="4370952"/>
                  <a:pt x="2013693" y="4392669"/>
                </a:cubicBezTo>
                <a:cubicBezTo>
                  <a:pt x="2024551" y="4412669"/>
                  <a:pt x="2023980" y="4414956"/>
                  <a:pt x="2011978" y="4429818"/>
                </a:cubicBezTo>
                <a:cubicBezTo>
                  <a:pt x="2005978" y="4437250"/>
                  <a:pt x="1998834" y="4442250"/>
                  <a:pt x="1991262" y="4444609"/>
                </a:cubicBezTo>
                <a:close/>
                <a:moveTo>
                  <a:pt x="7152735" y="4444609"/>
                </a:moveTo>
                <a:cubicBezTo>
                  <a:pt x="7145163" y="4442250"/>
                  <a:pt x="7138019" y="4437250"/>
                  <a:pt x="7132019" y="4429818"/>
                </a:cubicBezTo>
                <a:cubicBezTo>
                  <a:pt x="7120017" y="4414956"/>
                  <a:pt x="7119446" y="4412669"/>
                  <a:pt x="7130304" y="4392669"/>
                </a:cubicBezTo>
                <a:cubicBezTo>
                  <a:pt x="7141163" y="4370952"/>
                  <a:pt x="7164594" y="4365236"/>
                  <a:pt x="7184025" y="4379525"/>
                </a:cubicBezTo>
                <a:cubicBezTo>
                  <a:pt x="7209743" y="4398379"/>
                  <a:pt x="7205742" y="4432106"/>
                  <a:pt x="7176024" y="4443533"/>
                </a:cubicBezTo>
                <a:cubicBezTo>
                  <a:pt x="7168309" y="4446678"/>
                  <a:pt x="7160308" y="4446965"/>
                  <a:pt x="7152735" y="4444609"/>
                </a:cubicBezTo>
                <a:close/>
                <a:moveTo>
                  <a:pt x="3053369" y="4446965"/>
                </a:moveTo>
                <a:cubicBezTo>
                  <a:pt x="3042010" y="4450676"/>
                  <a:pt x="3028723" y="4450676"/>
                  <a:pt x="3016721" y="4445821"/>
                </a:cubicBezTo>
                <a:cubicBezTo>
                  <a:pt x="3012720" y="4444104"/>
                  <a:pt x="3007005" y="4433820"/>
                  <a:pt x="3003576" y="4422958"/>
                </a:cubicBezTo>
                <a:cubicBezTo>
                  <a:pt x="2997861" y="4406381"/>
                  <a:pt x="2998433" y="4400667"/>
                  <a:pt x="3005862" y="4389238"/>
                </a:cubicBezTo>
                <a:cubicBezTo>
                  <a:pt x="3033294" y="4348083"/>
                  <a:pt x="3096731" y="4380095"/>
                  <a:pt x="3078443" y="4425814"/>
                </a:cubicBezTo>
                <a:cubicBezTo>
                  <a:pt x="3074157" y="4435819"/>
                  <a:pt x="3064727" y="4443249"/>
                  <a:pt x="3053369" y="4446965"/>
                </a:cubicBezTo>
                <a:close/>
                <a:moveTo>
                  <a:pt x="6090628" y="4446965"/>
                </a:moveTo>
                <a:cubicBezTo>
                  <a:pt x="6079270" y="4443249"/>
                  <a:pt x="6069840" y="4435819"/>
                  <a:pt x="6065554" y="4425814"/>
                </a:cubicBezTo>
                <a:cubicBezTo>
                  <a:pt x="6047266" y="4380095"/>
                  <a:pt x="6110703" y="4348083"/>
                  <a:pt x="6138135" y="4389238"/>
                </a:cubicBezTo>
                <a:cubicBezTo>
                  <a:pt x="6145564" y="4400667"/>
                  <a:pt x="6146136" y="4406381"/>
                  <a:pt x="6140421" y="4422958"/>
                </a:cubicBezTo>
                <a:cubicBezTo>
                  <a:pt x="6136992" y="4433820"/>
                  <a:pt x="6131277" y="4444104"/>
                  <a:pt x="6127276" y="4445821"/>
                </a:cubicBezTo>
                <a:cubicBezTo>
                  <a:pt x="6115274" y="4450676"/>
                  <a:pt x="6101987" y="4450676"/>
                  <a:pt x="6090628" y="4446965"/>
                </a:cubicBezTo>
                <a:close/>
                <a:moveTo>
                  <a:pt x="3969306" y="4447250"/>
                </a:moveTo>
                <a:cubicBezTo>
                  <a:pt x="3958948" y="4448394"/>
                  <a:pt x="3948518" y="4444963"/>
                  <a:pt x="3940517" y="4436678"/>
                </a:cubicBezTo>
                <a:cubicBezTo>
                  <a:pt x="3923372" y="4417814"/>
                  <a:pt x="3924515" y="4396097"/>
                  <a:pt x="3943374" y="4380667"/>
                </a:cubicBezTo>
                <a:cubicBezTo>
                  <a:pt x="3961662" y="4366374"/>
                  <a:pt x="3982808" y="4369235"/>
                  <a:pt x="3998238" y="4387524"/>
                </a:cubicBezTo>
                <a:cubicBezTo>
                  <a:pt x="4010240" y="4401812"/>
                  <a:pt x="4010240" y="4414384"/>
                  <a:pt x="3997667" y="4430390"/>
                </a:cubicBezTo>
                <a:cubicBezTo>
                  <a:pt x="3989952" y="4440392"/>
                  <a:pt x="3979665" y="4446106"/>
                  <a:pt x="3969306" y="4447250"/>
                </a:cubicBezTo>
                <a:close/>
                <a:moveTo>
                  <a:pt x="5174691" y="4447250"/>
                </a:moveTo>
                <a:cubicBezTo>
                  <a:pt x="5164332" y="4446106"/>
                  <a:pt x="5154045" y="4440392"/>
                  <a:pt x="5146330" y="4430390"/>
                </a:cubicBezTo>
                <a:cubicBezTo>
                  <a:pt x="5133757" y="4414384"/>
                  <a:pt x="5133757" y="4401812"/>
                  <a:pt x="5145759" y="4387524"/>
                </a:cubicBezTo>
                <a:cubicBezTo>
                  <a:pt x="5161189" y="4369235"/>
                  <a:pt x="5182335" y="4366374"/>
                  <a:pt x="5200623" y="4380667"/>
                </a:cubicBezTo>
                <a:cubicBezTo>
                  <a:pt x="5219482" y="4396097"/>
                  <a:pt x="5220625" y="4417814"/>
                  <a:pt x="5203480" y="4436678"/>
                </a:cubicBezTo>
                <a:cubicBezTo>
                  <a:pt x="5195479" y="4444963"/>
                  <a:pt x="5185049" y="4448394"/>
                  <a:pt x="5174691" y="4447250"/>
                </a:cubicBezTo>
                <a:close/>
                <a:moveTo>
                  <a:pt x="3693263" y="4448749"/>
                </a:moveTo>
                <a:cubicBezTo>
                  <a:pt x="3685477" y="4447820"/>
                  <a:pt x="3679190" y="4444963"/>
                  <a:pt x="3674618" y="4440103"/>
                </a:cubicBezTo>
                <a:cubicBezTo>
                  <a:pt x="3643757" y="4409811"/>
                  <a:pt x="3671760" y="4361232"/>
                  <a:pt x="3714623" y="4371522"/>
                </a:cubicBezTo>
                <a:cubicBezTo>
                  <a:pt x="3722052" y="4373810"/>
                  <a:pt x="3731768" y="4381239"/>
                  <a:pt x="3736911" y="4388096"/>
                </a:cubicBezTo>
                <a:cubicBezTo>
                  <a:pt x="3748341" y="4406381"/>
                  <a:pt x="3739197" y="4440680"/>
                  <a:pt x="3720909" y="4445821"/>
                </a:cubicBezTo>
                <a:cubicBezTo>
                  <a:pt x="3710337" y="4448678"/>
                  <a:pt x="3701050" y="4449678"/>
                  <a:pt x="3693263" y="4448749"/>
                </a:cubicBezTo>
                <a:close/>
                <a:moveTo>
                  <a:pt x="5450734" y="4448749"/>
                </a:moveTo>
                <a:cubicBezTo>
                  <a:pt x="5442947" y="4449678"/>
                  <a:pt x="5433660" y="4448678"/>
                  <a:pt x="5423088" y="4445821"/>
                </a:cubicBezTo>
                <a:cubicBezTo>
                  <a:pt x="5404800" y="4440680"/>
                  <a:pt x="5395656" y="4406381"/>
                  <a:pt x="5407086" y="4388096"/>
                </a:cubicBezTo>
                <a:cubicBezTo>
                  <a:pt x="5412229" y="4381239"/>
                  <a:pt x="5421945" y="4373810"/>
                  <a:pt x="5429374" y="4371522"/>
                </a:cubicBezTo>
                <a:cubicBezTo>
                  <a:pt x="5472237" y="4361232"/>
                  <a:pt x="5500240" y="4409811"/>
                  <a:pt x="5469379" y="4440103"/>
                </a:cubicBezTo>
                <a:cubicBezTo>
                  <a:pt x="5464807" y="4444963"/>
                  <a:pt x="5458520" y="4447820"/>
                  <a:pt x="5450734" y="4448749"/>
                </a:cubicBezTo>
                <a:close/>
                <a:moveTo>
                  <a:pt x="1586365" y="4453608"/>
                </a:moveTo>
                <a:cubicBezTo>
                  <a:pt x="1579159" y="4454392"/>
                  <a:pt x="1571836" y="4453109"/>
                  <a:pt x="1565121" y="4449247"/>
                </a:cubicBezTo>
                <a:cubicBezTo>
                  <a:pt x="1559978" y="4446391"/>
                  <a:pt x="1551405" y="4437249"/>
                  <a:pt x="1546262" y="4429246"/>
                </a:cubicBezTo>
                <a:cubicBezTo>
                  <a:pt x="1526831" y="4399526"/>
                  <a:pt x="1559978" y="4355519"/>
                  <a:pt x="1594268" y="4366374"/>
                </a:cubicBezTo>
                <a:cubicBezTo>
                  <a:pt x="1610270" y="4371522"/>
                  <a:pt x="1628558" y="4391525"/>
                  <a:pt x="1628558" y="4404095"/>
                </a:cubicBezTo>
                <a:cubicBezTo>
                  <a:pt x="1628558" y="4430245"/>
                  <a:pt x="1607984" y="4451251"/>
                  <a:pt x="1586365" y="4453608"/>
                </a:cubicBezTo>
                <a:close/>
                <a:moveTo>
                  <a:pt x="7557632" y="4453608"/>
                </a:moveTo>
                <a:cubicBezTo>
                  <a:pt x="7536013" y="4451251"/>
                  <a:pt x="7515439" y="4430245"/>
                  <a:pt x="7515439" y="4404095"/>
                </a:cubicBezTo>
                <a:cubicBezTo>
                  <a:pt x="7515439" y="4391525"/>
                  <a:pt x="7533727" y="4371522"/>
                  <a:pt x="7549729" y="4366374"/>
                </a:cubicBezTo>
                <a:cubicBezTo>
                  <a:pt x="7584019" y="4355519"/>
                  <a:pt x="7617166" y="4399526"/>
                  <a:pt x="7597735" y="4429246"/>
                </a:cubicBezTo>
                <a:cubicBezTo>
                  <a:pt x="7592592" y="4437249"/>
                  <a:pt x="7584019" y="4446391"/>
                  <a:pt x="7578876" y="4449247"/>
                </a:cubicBezTo>
                <a:cubicBezTo>
                  <a:pt x="7572161" y="4453109"/>
                  <a:pt x="7564838" y="4454392"/>
                  <a:pt x="7557632" y="4453608"/>
                </a:cubicBezTo>
                <a:close/>
                <a:moveTo>
                  <a:pt x="2377827" y="4454177"/>
                </a:moveTo>
                <a:cubicBezTo>
                  <a:pt x="2369540" y="4453966"/>
                  <a:pt x="2361396" y="4449820"/>
                  <a:pt x="2351395" y="4441820"/>
                </a:cubicBezTo>
                <a:cubicBezTo>
                  <a:pt x="2337679" y="4430959"/>
                  <a:pt x="2335393" y="4425814"/>
                  <a:pt x="2337107" y="4406381"/>
                </a:cubicBezTo>
                <a:cubicBezTo>
                  <a:pt x="2338250" y="4388096"/>
                  <a:pt x="2342251" y="4382380"/>
                  <a:pt x="2357681" y="4373234"/>
                </a:cubicBezTo>
                <a:cubicBezTo>
                  <a:pt x="2373683" y="4363520"/>
                  <a:pt x="2378827" y="4363520"/>
                  <a:pt x="2393686" y="4369235"/>
                </a:cubicBezTo>
                <a:cubicBezTo>
                  <a:pt x="2426261" y="4382952"/>
                  <a:pt x="2432548" y="4423529"/>
                  <a:pt x="2405116" y="4442962"/>
                </a:cubicBezTo>
                <a:cubicBezTo>
                  <a:pt x="2394543" y="4450676"/>
                  <a:pt x="2386114" y="4454392"/>
                  <a:pt x="2377827" y="4454177"/>
                </a:cubicBezTo>
                <a:close/>
                <a:moveTo>
                  <a:pt x="6766170" y="4454177"/>
                </a:moveTo>
                <a:cubicBezTo>
                  <a:pt x="6757883" y="4454392"/>
                  <a:pt x="6749454" y="4450676"/>
                  <a:pt x="6738881" y="4442962"/>
                </a:cubicBezTo>
                <a:cubicBezTo>
                  <a:pt x="6711449" y="4423529"/>
                  <a:pt x="6717736" y="4382952"/>
                  <a:pt x="6750311" y="4369235"/>
                </a:cubicBezTo>
                <a:cubicBezTo>
                  <a:pt x="6765170" y="4363520"/>
                  <a:pt x="6770314" y="4363520"/>
                  <a:pt x="6786316" y="4373234"/>
                </a:cubicBezTo>
                <a:cubicBezTo>
                  <a:pt x="6801746" y="4382380"/>
                  <a:pt x="6805747" y="4388096"/>
                  <a:pt x="6806890" y="4406381"/>
                </a:cubicBezTo>
                <a:cubicBezTo>
                  <a:pt x="6808604" y="4425814"/>
                  <a:pt x="6806318" y="4430959"/>
                  <a:pt x="6792602" y="4441820"/>
                </a:cubicBezTo>
                <a:cubicBezTo>
                  <a:pt x="6782601" y="4449820"/>
                  <a:pt x="6774457" y="4453966"/>
                  <a:pt x="6766170" y="4454177"/>
                </a:cubicBezTo>
                <a:close/>
                <a:moveTo>
                  <a:pt x="788731" y="4454254"/>
                </a:moveTo>
                <a:cubicBezTo>
                  <a:pt x="778586" y="4454108"/>
                  <a:pt x="768443" y="4450392"/>
                  <a:pt x="759017" y="4442966"/>
                </a:cubicBezTo>
                <a:cubicBezTo>
                  <a:pt x="728765" y="4418956"/>
                  <a:pt x="749865" y="4363520"/>
                  <a:pt x="789302" y="4363520"/>
                </a:cubicBezTo>
                <a:cubicBezTo>
                  <a:pt x="815018" y="4364093"/>
                  <a:pt x="832730" y="4382383"/>
                  <a:pt x="832730" y="4409241"/>
                </a:cubicBezTo>
                <a:cubicBezTo>
                  <a:pt x="832730" y="4427534"/>
                  <a:pt x="829303" y="4435535"/>
                  <a:pt x="818445" y="4444109"/>
                </a:cubicBezTo>
                <a:cubicBezTo>
                  <a:pt x="809019" y="4450967"/>
                  <a:pt x="798869" y="4454398"/>
                  <a:pt x="788731" y="4454254"/>
                </a:cubicBezTo>
                <a:close/>
                <a:moveTo>
                  <a:pt x="3303558" y="4454254"/>
                </a:moveTo>
                <a:cubicBezTo>
                  <a:pt x="3297486" y="4454538"/>
                  <a:pt x="3292056" y="4451534"/>
                  <a:pt x="3283198" y="4445248"/>
                </a:cubicBezTo>
                <a:cubicBezTo>
                  <a:pt x="3264338" y="4432678"/>
                  <a:pt x="3260337" y="4426391"/>
                  <a:pt x="3260337" y="4408098"/>
                </a:cubicBezTo>
                <a:cubicBezTo>
                  <a:pt x="3260337" y="4391525"/>
                  <a:pt x="3288341" y="4363520"/>
                  <a:pt x="3305486" y="4363520"/>
                </a:cubicBezTo>
                <a:cubicBezTo>
                  <a:pt x="3311201" y="4363520"/>
                  <a:pt x="3322631" y="4368664"/>
                  <a:pt x="3331204" y="4375523"/>
                </a:cubicBezTo>
                <a:cubicBezTo>
                  <a:pt x="3342634" y="4384668"/>
                  <a:pt x="3346063" y="4392097"/>
                  <a:pt x="3346063" y="4409814"/>
                </a:cubicBezTo>
                <a:cubicBezTo>
                  <a:pt x="3346063" y="4429248"/>
                  <a:pt x="3343205" y="4433820"/>
                  <a:pt x="3327775" y="4443533"/>
                </a:cubicBezTo>
                <a:cubicBezTo>
                  <a:pt x="3316345" y="4450392"/>
                  <a:pt x="3309630" y="4453968"/>
                  <a:pt x="3303558" y="4454254"/>
                </a:cubicBezTo>
                <a:close/>
                <a:moveTo>
                  <a:pt x="5840439" y="4454254"/>
                </a:moveTo>
                <a:cubicBezTo>
                  <a:pt x="5834367" y="4453968"/>
                  <a:pt x="5827652" y="4450392"/>
                  <a:pt x="5816222" y="4443533"/>
                </a:cubicBezTo>
                <a:cubicBezTo>
                  <a:pt x="5800792" y="4433820"/>
                  <a:pt x="5797934" y="4429248"/>
                  <a:pt x="5797934" y="4409814"/>
                </a:cubicBezTo>
                <a:cubicBezTo>
                  <a:pt x="5797934" y="4392097"/>
                  <a:pt x="5801363" y="4384668"/>
                  <a:pt x="5812793" y="4375523"/>
                </a:cubicBezTo>
                <a:cubicBezTo>
                  <a:pt x="5821366" y="4368664"/>
                  <a:pt x="5832796" y="4363520"/>
                  <a:pt x="5838511" y="4363520"/>
                </a:cubicBezTo>
                <a:cubicBezTo>
                  <a:pt x="5855656" y="4363520"/>
                  <a:pt x="5883660" y="4391525"/>
                  <a:pt x="5883660" y="4408098"/>
                </a:cubicBezTo>
                <a:cubicBezTo>
                  <a:pt x="5883660" y="4426391"/>
                  <a:pt x="5879659" y="4432678"/>
                  <a:pt x="5860799" y="4445248"/>
                </a:cubicBezTo>
                <a:cubicBezTo>
                  <a:pt x="5851941" y="4451534"/>
                  <a:pt x="5846511" y="4454538"/>
                  <a:pt x="5840439" y="4454254"/>
                </a:cubicBezTo>
                <a:close/>
                <a:moveTo>
                  <a:pt x="8355266" y="4454254"/>
                </a:moveTo>
                <a:cubicBezTo>
                  <a:pt x="8345128" y="4454398"/>
                  <a:pt x="8334978" y="4450967"/>
                  <a:pt x="8325552" y="4444109"/>
                </a:cubicBezTo>
                <a:cubicBezTo>
                  <a:pt x="8314694" y="4435535"/>
                  <a:pt x="8311267" y="4427534"/>
                  <a:pt x="8311267" y="4409241"/>
                </a:cubicBezTo>
                <a:cubicBezTo>
                  <a:pt x="8311267" y="4382383"/>
                  <a:pt x="8328979" y="4364093"/>
                  <a:pt x="8354695" y="4363520"/>
                </a:cubicBezTo>
                <a:cubicBezTo>
                  <a:pt x="8394132" y="4363520"/>
                  <a:pt x="8415232" y="4418956"/>
                  <a:pt x="8384980" y="4442966"/>
                </a:cubicBezTo>
                <a:cubicBezTo>
                  <a:pt x="8375554" y="4450392"/>
                  <a:pt x="8365411" y="4454108"/>
                  <a:pt x="8355266" y="4454254"/>
                </a:cubicBezTo>
                <a:close/>
                <a:moveTo>
                  <a:pt x="264061" y="4459749"/>
                </a:moveTo>
                <a:cubicBezTo>
                  <a:pt x="256568" y="4460249"/>
                  <a:pt x="248436" y="4456105"/>
                  <a:pt x="235879" y="4447534"/>
                </a:cubicBezTo>
                <a:cubicBezTo>
                  <a:pt x="220467" y="4437249"/>
                  <a:pt x="215902" y="4430388"/>
                  <a:pt x="214759" y="4412668"/>
                </a:cubicBezTo>
                <a:cubicBezTo>
                  <a:pt x="212452" y="4389238"/>
                  <a:pt x="219326" y="4378381"/>
                  <a:pt x="243297" y="4365804"/>
                </a:cubicBezTo>
                <a:cubicBezTo>
                  <a:pt x="257567" y="4358370"/>
                  <a:pt x="261561" y="4358370"/>
                  <a:pt x="276403" y="4366374"/>
                </a:cubicBezTo>
                <a:cubicBezTo>
                  <a:pt x="309508" y="4383522"/>
                  <a:pt x="314646" y="4417814"/>
                  <a:pt x="288390" y="4444104"/>
                </a:cubicBezTo>
                <a:cubicBezTo>
                  <a:pt x="278402" y="4454106"/>
                  <a:pt x="271552" y="4459250"/>
                  <a:pt x="264061" y="4459749"/>
                </a:cubicBezTo>
                <a:close/>
                <a:moveTo>
                  <a:pt x="8879936" y="4459749"/>
                </a:moveTo>
                <a:cubicBezTo>
                  <a:pt x="8872445" y="4459250"/>
                  <a:pt x="8865595" y="4454106"/>
                  <a:pt x="8855607" y="4444104"/>
                </a:cubicBezTo>
                <a:cubicBezTo>
                  <a:pt x="8829351" y="4417814"/>
                  <a:pt x="8834489" y="4383522"/>
                  <a:pt x="8867594" y="4366374"/>
                </a:cubicBezTo>
                <a:cubicBezTo>
                  <a:pt x="8882436" y="4358370"/>
                  <a:pt x="8886430" y="4358370"/>
                  <a:pt x="8900700" y="4365804"/>
                </a:cubicBezTo>
                <a:cubicBezTo>
                  <a:pt x="8924671" y="4378381"/>
                  <a:pt x="8931545" y="4389238"/>
                  <a:pt x="8929238" y="4412668"/>
                </a:cubicBezTo>
                <a:cubicBezTo>
                  <a:pt x="8928095" y="4430388"/>
                  <a:pt x="8923530" y="4437249"/>
                  <a:pt x="8908118" y="4447534"/>
                </a:cubicBezTo>
                <a:cubicBezTo>
                  <a:pt x="8895561" y="4456105"/>
                  <a:pt x="8887429" y="4460249"/>
                  <a:pt x="8879936" y="4459749"/>
                </a:cubicBezTo>
                <a:close/>
                <a:moveTo>
                  <a:pt x="2243593" y="4460679"/>
                </a:moveTo>
                <a:cubicBezTo>
                  <a:pt x="2239592" y="4460679"/>
                  <a:pt x="2227591" y="4453247"/>
                  <a:pt x="2217304" y="4444103"/>
                </a:cubicBezTo>
                <a:cubicBezTo>
                  <a:pt x="2188729" y="4417812"/>
                  <a:pt x="2193872" y="4384096"/>
                  <a:pt x="2228734" y="4365804"/>
                </a:cubicBezTo>
                <a:cubicBezTo>
                  <a:pt x="2245879" y="4357233"/>
                  <a:pt x="2248165" y="4357233"/>
                  <a:pt x="2264167" y="4365804"/>
                </a:cubicBezTo>
                <a:cubicBezTo>
                  <a:pt x="2288170" y="4378950"/>
                  <a:pt x="2296742" y="4398379"/>
                  <a:pt x="2289313" y="4422958"/>
                </a:cubicBezTo>
                <a:cubicBezTo>
                  <a:pt x="2283598" y="4441249"/>
                  <a:pt x="2260166" y="4460679"/>
                  <a:pt x="2243593" y="4460679"/>
                </a:cubicBezTo>
                <a:close/>
                <a:moveTo>
                  <a:pt x="6900404" y="4460679"/>
                </a:moveTo>
                <a:cubicBezTo>
                  <a:pt x="6883831" y="4460679"/>
                  <a:pt x="6860399" y="4441249"/>
                  <a:pt x="6854684" y="4422958"/>
                </a:cubicBezTo>
                <a:cubicBezTo>
                  <a:pt x="6847255" y="4398379"/>
                  <a:pt x="6855827" y="4378950"/>
                  <a:pt x="6879830" y="4365804"/>
                </a:cubicBezTo>
                <a:cubicBezTo>
                  <a:pt x="6895832" y="4357233"/>
                  <a:pt x="6898118" y="4357233"/>
                  <a:pt x="6915263" y="4365804"/>
                </a:cubicBezTo>
                <a:cubicBezTo>
                  <a:pt x="6950125" y="4384096"/>
                  <a:pt x="6955268" y="4417812"/>
                  <a:pt x="6926693" y="4444103"/>
                </a:cubicBezTo>
                <a:cubicBezTo>
                  <a:pt x="6916406" y="4453247"/>
                  <a:pt x="6904405" y="4460679"/>
                  <a:pt x="6900404" y="4460679"/>
                </a:cubicBezTo>
                <a:close/>
                <a:moveTo>
                  <a:pt x="1848169" y="4546151"/>
                </a:moveTo>
                <a:cubicBezTo>
                  <a:pt x="1843026" y="4546151"/>
                  <a:pt x="1839597" y="4543294"/>
                  <a:pt x="1840740" y="4539864"/>
                </a:cubicBezTo>
                <a:cubicBezTo>
                  <a:pt x="1841883" y="4536436"/>
                  <a:pt x="1845312" y="4534149"/>
                  <a:pt x="1848169" y="4534149"/>
                </a:cubicBezTo>
                <a:cubicBezTo>
                  <a:pt x="1851027" y="4534149"/>
                  <a:pt x="1854456" y="4536436"/>
                  <a:pt x="1855599" y="4539864"/>
                </a:cubicBezTo>
                <a:cubicBezTo>
                  <a:pt x="1856742" y="4543294"/>
                  <a:pt x="1853313" y="4546151"/>
                  <a:pt x="1848169" y="4546151"/>
                </a:cubicBezTo>
                <a:close/>
                <a:moveTo>
                  <a:pt x="7295828" y="4546151"/>
                </a:moveTo>
                <a:cubicBezTo>
                  <a:pt x="7290684" y="4546151"/>
                  <a:pt x="7287255" y="4543294"/>
                  <a:pt x="7288398" y="4539864"/>
                </a:cubicBezTo>
                <a:cubicBezTo>
                  <a:pt x="7289541" y="4536436"/>
                  <a:pt x="7292970" y="4534149"/>
                  <a:pt x="7295828" y="4534149"/>
                </a:cubicBezTo>
                <a:cubicBezTo>
                  <a:pt x="7298685" y="4534149"/>
                  <a:pt x="7302114" y="4536436"/>
                  <a:pt x="7303257" y="4539864"/>
                </a:cubicBezTo>
                <a:cubicBezTo>
                  <a:pt x="7304400" y="4543294"/>
                  <a:pt x="7300971" y="4546151"/>
                  <a:pt x="7295828" y="4546151"/>
                </a:cubicBezTo>
                <a:close/>
                <a:moveTo>
                  <a:pt x="3163391" y="4546153"/>
                </a:moveTo>
                <a:cubicBezTo>
                  <a:pt x="3150818" y="4538722"/>
                  <a:pt x="3164534" y="4526152"/>
                  <a:pt x="3177678" y="4533007"/>
                </a:cubicBezTo>
                <a:cubicBezTo>
                  <a:pt x="3185108" y="4537582"/>
                  <a:pt x="3185679" y="4539293"/>
                  <a:pt x="3179393" y="4545007"/>
                </a:cubicBezTo>
                <a:cubicBezTo>
                  <a:pt x="3174249" y="4549011"/>
                  <a:pt x="3168534" y="4549011"/>
                  <a:pt x="3163391" y="4546153"/>
                </a:cubicBezTo>
                <a:close/>
                <a:moveTo>
                  <a:pt x="5980606" y="4546153"/>
                </a:moveTo>
                <a:cubicBezTo>
                  <a:pt x="5975463" y="4549011"/>
                  <a:pt x="5969748" y="4549011"/>
                  <a:pt x="5964604" y="4545007"/>
                </a:cubicBezTo>
                <a:cubicBezTo>
                  <a:pt x="5958318" y="4539293"/>
                  <a:pt x="5958889" y="4537582"/>
                  <a:pt x="5966319" y="4533007"/>
                </a:cubicBezTo>
                <a:cubicBezTo>
                  <a:pt x="5979463" y="4526152"/>
                  <a:pt x="5993179" y="4538722"/>
                  <a:pt x="5980606" y="4546153"/>
                </a:cubicBezTo>
                <a:close/>
                <a:moveTo>
                  <a:pt x="3969377" y="4548868"/>
                </a:moveTo>
                <a:cubicBezTo>
                  <a:pt x="3967234" y="4548440"/>
                  <a:pt x="3965090" y="4546724"/>
                  <a:pt x="3962804" y="4543867"/>
                </a:cubicBezTo>
                <a:cubicBezTo>
                  <a:pt x="3957661" y="4538152"/>
                  <a:pt x="3957661" y="4534720"/>
                  <a:pt x="3962233" y="4531866"/>
                </a:cubicBezTo>
                <a:cubicBezTo>
                  <a:pt x="3971948" y="4526152"/>
                  <a:pt x="3983378" y="4538722"/>
                  <a:pt x="3975949" y="4546153"/>
                </a:cubicBezTo>
                <a:cubicBezTo>
                  <a:pt x="3973663" y="4548440"/>
                  <a:pt x="3971520" y="4549299"/>
                  <a:pt x="3969377" y="4548868"/>
                </a:cubicBezTo>
                <a:close/>
                <a:moveTo>
                  <a:pt x="5174620" y="4548868"/>
                </a:moveTo>
                <a:cubicBezTo>
                  <a:pt x="5172477" y="4549299"/>
                  <a:pt x="5170334" y="4548440"/>
                  <a:pt x="5168048" y="4546153"/>
                </a:cubicBezTo>
                <a:cubicBezTo>
                  <a:pt x="5160619" y="4538722"/>
                  <a:pt x="5172049" y="4526152"/>
                  <a:pt x="5181764" y="4531866"/>
                </a:cubicBezTo>
                <a:cubicBezTo>
                  <a:pt x="5186336" y="4534720"/>
                  <a:pt x="5186336" y="4538152"/>
                  <a:pt x="5181193" y="4543867"/>
                </a:cubicBezTo>
                <a:cubicBezTo>
                  <a:pt x="5178907" y="4546724"/>
                  <a:pt x="5176763" y="4548440"/>
                  <a:pt x="5174620" y="4548868"/>
                </a:cubicBezTo>
                <a:close/>
                <a:moveTo>
                  <a:pt x="4367944" y="4549011"/>
                </a:moveTo>
                <a:cubicBezTo>
                  <a:pt x="4365086" y="4550728"/>
                  <a:pt x="4361086" y="4549584"/>
                  <a:pt x="4358800" y="4546153"/>
                </a:cubicBezTo>
                <a:cubicBezTo>
                  <a:pt x="4354799" y="4539293"/>
                  <a:pt x="4359943" y="4529008"/>
                  <a:pt x="4367944" y="4529008"/>
                </a:cubicBezTo>
                <a:cubicBezTo>
                  <a:pt x="4374802" y="4529008"/>
                  <a:pt x="4374802" y="4544437"/>
                  <a:pt x="4367944" y="4549011"/>
                </a:cubicBezTo>
                <a:close/>
                <a:moveTo>
                  <a:pt x="4776053" y="4549011"/>
                </a:moveTo>
                <a:cubicBezTo>
                  <a:pt x="4769195" y="4544437"/>
                  <a:pt x="4769195" y="4529008"/>
                  <a:pt x="4776053" y="4529008"/>
                </a:cubicBezTo>
                <a:cubicBezTo>
                  <a:pt x="4784054" y="4529008"/>
                  <a:pt x="4789198" y="4539293"/>
                  <a:pt x="4785197" y="4546153"/>
                </a:cubicBezTo>
                <a:cubicBezTo>
                  <a:pt x="4782911" y="4549584"/>
                  <a:pt x="4778911" y="4550728"/>
                  <a:pt x="4776053" y="4549011"/>
                </a:cubicBezTo>
                <a:close/>
                <a:moveTo>
                  <a:pt x="1587193" y="4550581"/>
                </a:moveTo>
                <a:cubicBezTo>
                  <a:pt x="1582121" y="4551440"/>
                  <a:pt x="1576835" y="4550154"/>
                  <a:pt x="1574263" y="4546151"/>
                </a:cubicBezTo>
                <a:cubicBezTo>
                  <a:pt x="1571977" y="4542147"/>
                  <a:pt x="1572548" y="4537007"/>
                  <a:pt x="1575977" y="4533579"/>
                </a:cubicBezTo>
                <a:cubicBezTo>
                  <a:pt x="1583978" y="4525574"/>
                  <a:pt x="1601695" y="4532434"/>
                  <a:pt x="1598837" y="4542147"/>
                </a:cubicBezTo>
                <a:cubicBezTo>
                  <a:pt x="1597123" y="4546722"/>
                  <a:pt x="1592265" y="4549724"/>
                  <a:pt x="1587193" y="4550581"/>
                </a:cubicBezTo>
                <a:close/>
                <a:moveTo>
                  <a:pt x="3572881" y="4550581"/>
                </a:moveTo>
                <a:cubicBezTo>
                  <a:pt x="3567809" y="4551440"/>
                  <a:pt x="3562523" y="4550154"/>
                  <a:pt x="3559951" y="4546151"/>
                </a:cubicBezTo>
                <a:cubicBezTo>
                  <a:pt x="3557665" y="4542147"/>
                  <a:pt x="3558236" y="4537007"/>
                  <a:pt x="3561665" y="4533579"/>
                </a:cubicBezTo>
                <a:cubicBezTo>
                  <a:pt x="3569666" y="4525574"/>
                  <a:pt x="3587383" y="4532434"/>
                  <a:pt x="3584525" y="4542147"/>
                </a:cubicBezTo>
                <a:cubicBezTo>
                  <a:pt x="3582811" y="4546722"/>
                  <a:pt x="3577953" y="4549724"/>
                  <a:pt x="3572881" y="4550581"/>
                </a:cubicBezTo>
                <a:close/>
                <a:moveTo>
                  <a:pt x="5571116" y="4550581"/>
                </a:moveTo>
                <a:cubicBezTo>
                  <a:pt x="5566044" y="4549724"/>
                  <a:pt x="5561186" y="4546722"/>
                  <a:pt x="5559472" y="4542147"/>
                </a:cubicBezTo>
                <a:cubicBezTo>
                  <a:pt x="5556614" y="4532434"/>
                  <a:pt x="5574331" y="4525574"/>
                  <a:pt x="5582332" y="4533579"/>
                </a:cubicBezTo>
                <a:cubicBezTo>
                  <a:pt x="5585761" y="4537007"/>
                  <a:pt x="5586332" y="4542147"/>
                  <a:pt x="5584046" y="4546151"/>
                </a:cubicBezTo>
                <a:cubicBezTo>
                  <a:pt x="5581474" y="4550154"/>
                  <a:pt x="5576188" y="4551440"/>
                  <a:pt x="5571116" y="4550581"/>
                </a:cubicBezTo>
                <a:close/>
                <a:moveTo>
                  <a:pt x="7556804" y="4550581"/>
                </a:moveTo>
                <a:cubicBezTo>
                  <a:pt x="7551732" y="4549724"/>
                  <a:pt x="7546874" y="4546722"/>
                  <a:pt x="7545160" y="4542147"/>
                </a:cubicBezTo>
                <a:cubicBezTo>
                  <a:pt x="7542302" y="4532434"/>
                  <a:pt x="7560019" y="4525574"/>
                  <a:pt x="7568020" y="4533579"/>
                </a:cubicBezTo>
                <a:cubicBezTo>
                  <a:pt x="7571449" y="4537007"/>
                  <a:pt x="7572020" y="4542147"/>
                  <a:pt x="7569734" y="4546151"/>
                </a:cubicBezTo>
                <a:cubicBezTo>
                  <a:pt x="7567162" y="4550154"/>
                  <a:pt x="7561876" y="4551440"/>
                  <a:pt x="7556804" y="4550581"/>
                </a:cubicBezTo>
                <a:close/>
                <a:moveTo>
                  <a:pt x="1182416" y="4551369"/>
                </a:moveTo>
                <a:cubicBezTo>
                  <a:pt x="1179416" y="4551293"/>
                  <a:pt x="1177130" y="4549580"/>
                  <a:pt x="1174844" y="4546151"/>
                </a:cubicBezTo>
                <a:cubicBezTo>
                  <a:pt x="1170272" y="4538722"/>
                  <a:pt x="1176558" y="4529004"/>
                  <a:pt x="1186274" y="4529004"/>
                </a:cubicBezTo>
                <a:cubicBezTo>
                  <a:pt x="1197704" y="4529004"/>
                  <a:pt x="1203419" y="4541006"/>
                  <a:pt x="1194275" y="4546722"/>
                </a:cubicBezTo>
                <a:cubicBezTo>
                  <a:pt x="1189132" y="4549865"/>
                  <a:pt x="1185417" y="4551440"/>
                  <a:pt x="1182416" y="4551369"/>
                </a:cubicBezTo>
                <a:close/>
                <a:moveTo>
                  <a:pt x="7961581" y="4551369"/>
                </a:moveTo>
                <a:cubicBezTo>
                  <a:pt x="7958580" y="4551440"/>
                  <a:pt x="7954865" y="4549865"/>
                  <a:pt x="7949722" y="4546722"/>
                </a:cubicBezTo>
                <a:cubicBezTo>
                  <a:pt x="7940578" y="4541006"/>
                  <a:pt x="7946293" y="4529004"/>
                  <a:pt x="7957723" y="4529004"/>
                </a:cubicBezTo>
                <a:cubicBezTo>
                  <a:pt x="7967439" y="4529004"/>
                  <a:pt x="7973725" y="4538722"/>
                  <a:pt x="7969153" y="4546151"/>
                </a:cubicBezTo>
                <a:cubicBezTo>
                  <a:pt x="7966867" y="4549580"/>
                  <a:pt x="7964581" y="4551293"/>
                  <a:pt x="7961581" y="4551369"/>
                </a:cubicBezTo>
                <a:close/>
                <a:moveTo>
                  <a:pt x="3043577" y="4551867"/>
                </a:moveTo>
                <a:cubicBezTo>
                  <a:pt x="3040720" y="4551867"/>
                  <a:pt x="3036719" y="4549007"/>
                  <a:pt x="3034433" y="4545579"/>
                </a:cubicBezTo>
                <a:cubicBezTo>
                  <a:pt x="3028718" y="4535863"/>
                  <a:pt x="3041863" y="4525004"/>
                  <a:pt x="3049864" y="4533005"/>
                </a:cubicBezTo>
                <a:cubicBezTo>
                  <a:pt x="3056722" y="4539863"/>
                  <a:pt x="3052150" y="4551867"/>
                  <a:pt x="3043577" y="4551867"/>
                </a:cubicBezTo>
                <a:close/>
                <a:moveTo>
                  <a:pt x="6100420" y="4551867"/>
                </a:moveTo>
                <a:cubicBezTo>
                  <a:pt x="6091847" y="4551867"/>
                  <a:pt x="6087275" y="4539863"/>
                  <a:pt x="6094133" y="4533005"/>
                </a:cubicBezTo>
                <a:cubicBezTo>
                  <a:pt x="6102134" y="4525004"/>
                  <a:pt x="6115279" y="4535863"/>
                  <a:pt x="6109564" y="4545579"/>
                </a:cubicBezTo>
                <a:cubicBezTo>
                  <a:pt x="6107278" y="4549007"/>
                  <a:pt x="6103277" y="4551867"/>
                  <a:pt x="6100420" y="4551867"/>
                </a:cubicBezTo>
                <a:close/>
                <a:moveTo>
                  <a:pt x="529330" y="4561223"/>
                </a:moveTo>
                <a:cubicBezTo>
                  <a:pt x="525115" y="4562581"/>
                  <a:pt x="519685" y="4560438"/>
                  <a:pt x="513685" y="4554720"/>
                </a:cubicBezTo>
                <a:cubicBezTo>
                  <a:pt x="501677" y="4542145"/>
                  <a:pt x="502248" y="4536429"/>
                  <a:pt x="516547" y="4528427"/>
                </a:cubicBezTo>
                <a:cubicBezTo>
                  <a:pt x="531402" y="4520429"/>
                  <a:pt x="540548" y="4528427"/>
                  <a:pt x="537690" y="4546715"/>
                </a:cubicBezTo>
                <a:cubicBezTo>
                  <a:pt x="536547" y="4555007"/>
                  <a:pt x="533545" y="4559865"/>
                  <a:pt x="529330" y="4561223"/>
                </a:cubicBezTo>
                <a:close/>
                <a:moveTo>
                  <a:pt x="8614667" y="4561223"/>
                </a:moveTo>
                <a:cubicBezTo>
                  <a:pt x="8610452" y="4559865"/>
                  <a:pt x="8607450" y="4555007"/>
                  <a:pt x="8606307" y="4546715"/>
                </a:cubicBezTo>
                <a:cubicBezTo>
                  <a:pt x="8603449" y="4528427"/>
                  <a:pt x="8612595" y="4520429"/>
                  <a:pt x="8627450" y="4528427"/>
                </a:cubicBezTo>
                <a:cubicBezTo>
                  <a:pt x="8641749" y="4536429"/>
                  <a:pt x="8642320" y="4542145"/>
                  <a:pt x="8630312" y="4554720"/>
                </a:cubicBezTo>
                <a:cubicBezTo>
                  <a:pt x="8624312" y="4560438"/>
                  <a:pt x="8618882" y="4562581"/>
                  <a:pt x="8614667" y="4561223"/>
                </a:cubicBezTo>
                <a:close/>
                <a:moveTo>
                  <a:pt x="3308197" y="4562797"/>
                </a:moveTo>
                <a:cubicBezTo>
                  <a:pt x="3302053" y="4563870"/>
                  <a:pt x="3295481" y="4561868"/>
                  <a:pt x="3290051" y="4556439"/>
                </a:cubicBezTo>
                <a:cubicBezTo>
                  <a:pt x="3280336" y="4546720"/>
                  <a:pt x="3281479" y="4538147"/>
                  <a:pt x="3294052" y="4526719"/>
                </a:cubicBezTo>
                <a:cubicBezTo>
                  <a:pt x="3303767" y="4518145"/>
                  <a:pt x="3305482" y="4518145"/>
                  <a:pt x="3317483" y="4527861"/>
                </a:cubicBezTo>
                <a:cubicBezTo>
                  <a:pt x="3328342" y="4537005"/>
                  <a:pt x="3329485" y="4540433"/>
                  <a:pt x="3323770" y="4550722"/>
                </a:cubicBezTo>
                <a:cubicBezTo>
                  <a:pt x="3320055" y="4557580"/>
                  <a:pt x="3314340" y="4561725"/>
                  <a:pt x="3308197" y="4562797"/>
                </a:cubicBezTo>
                <a:close/>
                <a:moveTo>
                  <a:pt x="5835800" y="4562797"/>
                </a:moveTo>
                <a:cubicBezTo>
                  <a:pt x="5829657" y="4561725"/>
                  <a:pt x="5823942" y="4557580"/>
                  <a:pt x="5820227" y="4550722"/>
                </a:cubicBezTo>
                <a:cubicBezTo>
                  <a:pt x="5814512" y="4540433"/>
                  <a:pt x="5815655" y="4537005"/>
                  <a:pt x="5826514" y="4527861"/>
                </a:cubicBezTo>
                <a:cubicBezTo>
                  <a:pt x="5838515" y="4518145"/>
                  <a:pt x="5840230" y="4518145"/>
                  <a:pt x="5849945" y="4526719"/>
                </a:cubicBezTo>
                <a:cubicBezTo>
                  <a:pt x="5862518" y="4538147"/>
                  <a:pt x="5863661" y="4546720"/>
                  <a:pt x="5853946" y="4556439"/>
                </a:cubicBezTo>
                <a:cubicBezTo>
                  <a:pt x="5848516" y="4561868"/>
                  <a:pt x="5841944" y="4563870"/>
                  <a:pt x="5835800" y="4562797"/>
                </a:cubicBezTo>
                <a:close/>
                <a:moveTo>
                  <a:pt x="2113499" y="4563299"/>
                </a:moveTo>
                <a:cubicBezTo>
                  <a:pt x="2102069" y="4563299"/>
                  <a:pt x="2095782" y="4559869"/>
                  <a:pt x="2093496" y="4551867"/>
                </a:cubicBezTo>
                <a:cubicBezTo>
                  <a:pt x="2088924" y="4537005"/>
                  <a:pt x="2099783" y="4517577"/>
                  <a:pt x="2113499" y="4517577"/>
                </a:cubicBezTo>
                <a:cubicBezTo>
                  <a:pt x="2127215" y="4517577"/>
                  <a:pt x="2138073" y="4537005"/>
                  <a:pt x="2133501" y="4551867"/>
                </a:cubicBezTo>
                <a:cubicBezTo>
                  <a:pt x="2131215" y="4559869"/>
                  <a:pt x="2124929" y="4563299"/>
                  <a:pt x="2113499" y="4563299"/>
                </a:cubicBezTo>
                <a:close/>
                <a:moveTo>
                  <a:pt x="2506060" y="4563299"/>
                </a:moveTo>
                <a:cubicBezTo>
                  <a:pt x="2492916" y="4563299"/>
                  <a:pt x="2490058" y="4561013"/>
                  <a:pt x="2490058" y="4549580"/>
                </a:cubicBezTo>
                <a:cubicBezTo>
                  <a:pt x="2490058" y="4518720"/>
                  <a:pt x="2508918" y="4506719"/>
                  <a:pt x="2527777" y="4525574"/>
                </a:cubicBezTo>
                <a:cubicBezTo>
                  <a:pt x="2544351" y="4542721"/>
                  <a:pt x="2532921" y="4563299"/>
                  <a:pt x="2506060" y="4563299"/>
                </a:cubicBezTo>
                <a:close/>
                <a:moveTo>
                  <a:pt x="6637937" y="4563299"/>
                </a:moveTo>
                <a:cubicBezTo>
                  <a:pt x="6611076" y="4563299"/>
                  <a:pt x="6599646" y="4542721"/>
                  <a:pt x="6616220" y="4525574"/>
                </a:cubicBezTo>
                <a:cubicBezTo>
                  <a:pt x="6635079" y="4506719"/>
                  <a:pt x="6653939" y="4518720"/>
                  <a:pt x="6653939" y="4549580"/>
                </a:cubicBezTo>
                <a:cubicBezTo>
                  <a:pt x="6653939" y="4561013"/>
                  <a:pt x="6651081" y="4563299"/>
                  <a:pt x="6637937" y="4563299"/>
                </a:cubicBezTo>
                <a:close/>
                <a:moveTo>
                  <a:pt x="7030498" y="4563299"/>
                </a:moveTo>
                <a:cubicBezTo>
                  <a:pt x="7019068" y="4563299"/>
                  <a:pt x="7012782" y="4559869"/>
                  <a:pt x="7010496" y="4551867"/>
                </a:cubicBezTo>
                <a:cubicBezTo>
                  <a:pt x="7005924" y="4537005"/>
                  <a:pt x="7016782" y="4517577"/>
                  <a:pt x="7030498" y="4517577"/>
                </a:cubicBezTo>
                <a:cubicBezTo>
                  <a:pt x="7044214" y="4517577"/>
                  <a:pt x="7055073" y="4537005"/>
                  <a:pt x="7050501" y="4551867"/>
                </a:cubicBezTo>
                <a:cubicBezTo>
                  <a:pt x="7048215" y="4559869"/>
                  <a:pt x="7041928" y="4563299"/>
                  <a:pt x="7030498" y="4563299"/>
                </a:cubicBezTo>
                <a:close/>
                <a:moveTo>
                  <a:pt x="3836107" y="4563642"/>
                </a:moveTo>
                <a:cubicBezTo>
                  <a:pt x="3831107" y="4563584"/>
                  <a:pt x="3825713" y="4561441"/>
                  <a:pt x="3820712" y="4556439"/>
                </a:cubicBezTo>
                <a:cubicBezTo>
                  <a:pt x="3810425" y="4546149"/>
                  <a:pt x="3812711" y="4532432"/>
                  <a:pt x="3826427" y="4523859"/>
                </a:cubicBezTo>
                <a:cubicBezTo>
                  <a:pt x="3837286" y="4517004"/>
                  <a:pt x="3840143" y="4517573"/>
                  <a:pt x="3849287" y="4529004"/>
                </a:cubicBezTo>
                <a:cubicBezTo>
                  <a:pt x="3862575" y="4545292"/>
                  <a:pt x="3851109" y="4563836"/>
                  <a:pt x="3836107" y="4563642"/>
                </a:cubicBezTo>
                <a:close/>
                <a:moveTo>
                  <a:pt x="5307890" y="4563642"/>
                </a:moveTo>
                <a:cubicBezTo>
                  <a:pt x="5292888" y="4563836"/>
                  <a:pt x="5281422" y="4545292"/>
                  <a:pt x="5294710" y="4529004"/>
                </a:cubicBezTo>
                <a:cubicBezTo>
                  <a:pt x="5303854" y="4517573"/>
                  <a:pt x="5306711" y="4517004"/>
                  <a:pt x="5317570" y="4523859"/>
                </a:cubicBezTo>
                <a:cubicBezTo>
                  <a:pt x="5331286" y="4532432"/>
                  <a:pt x="5333572" y="4546149"/>
                  <a:pt x="5323285" y="4556439"/>
                </a:cubicBezTo>
                <a:cubicBezTo>
                  <a:pt x="5318284" y="4561441"/>
                  <a:pt x="5312890" y="4563584"/>
                  <a:pt x="5307890" y="4563642"/>
                </a:cubicBezTo>
                <a:close/>
                <a:moveTo>
                  <a:pt x="2241764" y="4568329"/>
                </a:moveTo>
                <a:cubicBezTo>
                  <a:pt x="2236058" y="4567551"/>
                  <a:pt x="2230308" y="4564872"/>
                  <a:pt x="2225307" y="4559871"/>
                </a:cubicBezTo>
                <a:cubicBezTo>
                  <a:pt x="2213877" y="4549011"/>
                  <a:pt x="2213877" y="4540436"/>
                  <a:pt x="2225307" y="4524438"/>
                </a:cubicBezTo>
                <a:cubicBezTo>
                  <a:pt x="2239594" y="4503293"/>
                  <a:pt x="2263597" y="4509006"/>
                  <a:pt x="2270455" y="4535292"/>
                </a:cubicBezTo>
                <a:cubicBezTo>
                  <a:pt x="2275599" y="4555871"/>
                  <a:pt x="2258882" y="4570657"/>
                  <a:pt x="2241764" y="4568329"/>
                </a:cubicBezTo>
                <a:close/>
                <a:moveTo>
                  <a:pt x="6902233" y="4568329"/>
                </a:moveTo>
                <a:cubicBezTo>
                  <a:pt x="6885115" y="4570657"/>
                  <a:pt x="6868398" y="4555871"/>
                  <a:pt x="6873542" y="4535292"/>
                </a:cubicBezTo>
                <a:cubicBezTo>
                  <a:pt x="6880400" y="4509006"/>
                  <a:pt x="6904403" y="4503293"/>
                  <a:pt x="6918690" y="4524438"/>
                </a:cubicBezTo>
                <a:cubicBezTo>
                  <a:pt x="6930120" y="4540436"/>
                  <a:pt x="6930120" y="4549011"/>
                  <a:pt x="6918690" y="4559871"/>
                </a:cubicBezTo>
                <a:cubicBezTo>
                  <a:pt x="6913689" y="4564872"/>
                  <a:pt x="6907939" y="4567551"/>
                  <a:pt x="6902233" y="4568329"/>
                </a:cubicBezTo>
                <a:close/>
                <a:moveTo>
                  <a:pt x="4098113" y="4568371"/>
                </a:moveTo>
                <a:cubicBezTo>
                  <a:pt x="4091184" y="4568014"/>
                  <a:pt x="4084612" y="4563584"/>
                  <a:pt x="4079182" y="4555298"/>
                </a:cubicBezTo>
                <a:cubicBezTo>
                  <a:pt x="4070610" y="4542147"/>
                  <a:pt x="4070610" y="4539863"/>
                  <a:pt x="4079754" y="4526149"/>
                </a:cubicBezTo>
                <a:cubicBezTo>
                  <a:pt x="4091755" y="4507862"/>
                  <a:pt x="4108329" y="4509004"/>
                  <a:pt x="4120902" y="4530147"/>
                </a:cubicBezTo>
                <a:cubicBezTo>
                  <a:pt x="4129474" y="4544434"/>
                  <a:pt x="4129474" y="4546151"/>
                  <a:pt x="4119187" y="4557011"/>
                </a:cubicBezTo>
                <a:cubicBezTo>
                  <a:pt x="4112329" y="4565015"/>
                  <a:pt x="4105043" y="4568727"/>
                  <a:pt x="4098113" y="4568371"/>
                </a:cubicBezTo>
                <a:close/>
                <a:moveTo>
                  <a:pt x="5045884" y="4568371"/>
                </a:moveTo>
                <a:cubicBezTo>
                  <a:pt x="5038954" y="4568727"/>
                  <a:pt x="5031668" y="4565015"/>
                  <a:pt x="5024810" y="4557011"/>
                </a:cubicBezTo>
                <a:cubicBezTo>
                  <a:pt x="5014523" y="4546151"/>
                  <a:pt x="5014523" y="4544434"/>
                  <a:pt x="5023095" y="4530147"/>
                </a:cubicBezTo>
                <a:cubicBezTo>
                  <a:pt x="5035668" y="4509004"/>
                  <a:pt x="5052242" y="4507862"/>
                  <a:pt x="5064243" y="4526149"/>
                </a:cubicBezTo>
                <a:cubicBezTo>
                  <a:pt x="5073387" y="4539863"/>
                  <a:pt x="5073387" y="4542147"/>
                  <a:pt x="5064815" y="4555298"/>
                </a:cubicBezTo>
                <a:cubicBezTo>
                  <a:pt x="5059385" y="4563584"/>
                  <a:pt x="5052813" y="4568014"/>
                  <a:pt x="5045884" y="4568371"/>
                </a:cubicBezTo>
                <a:close/>
                <a:moveTo>
                  <a:pt x="3435242" y="4568398"/>
                </a:moveTo>
                <a:cubicBezTo>
                  <a:pt x="3430179" y="4568157"/>
                  <a:pt x="3425143" y="4566730"/>
                  <a:pt x="3420713" y="4563870"/>
                </a:cubicBezTo>
                <a:cubicBezTo>
                  <a:pt x="3410998" y="4557583"/>
                  <a:pt x="3410426" y="4531861"/>
                  <a:pt x="3420142" y="4520430"/>
                </a:cubicBezTo>
                <a:cubicBezTo>
                  <a:pt x="3435001" y="4502147"/>
                  <a:pt x="3465862" y="4518717"/>
                  <a:pt x="3465862" y="4545005"/>
                </a:cubicBezTo>
                <a:cubicBezTo>
                  <a:pt x="3465862" y="4559156"/>
                  <a:pt x="3450432" y="4569120"/>
                  <a:pt x="3435242" y="4568398"/>
                </a:cubicBezTo>
                <a:close/>
                <a:moveTo>
                  <a:pt x="5708755" y="4568398"/>
                </a:moveTo>
                <a:cubicBezTo>
                  <a:pt x="5693565" y="4569120"/>
                  <a:pt x="5678135" y="4559156"/>
                  <a:pt x="5678135" y="4545005"/>
                </a:cubicBezTo>
                <a:cubicBezTo>
                  <a:pt x="5678135" y="4518717"/>
                  <a:pt x="5708996" y="4502147"/>
                  <a:pt x="5723855" y="4520430"/>
                </a:cubicBezTo>
                <a:cubicBezTo>
                  <a:pt x="5733571" y="4531861"/>
                  <a:pt x="5732999" y="4557583"/>
                  <a:pt x="5723284" y="4563870"/>
                </a:cubicBezTo>
                <a:cubicBezTo>
                  <a:pt x="5718854" y="4566730"/>
                  <a:pt x="5713818" y="4568157"/>
                  <a:pt x="5708755" y="4568398"/>
                </a:cubicBezTo>
                <a:close/>
                <a:moveTo>
                  <a:pt x="1057055" y="4568442"/>
                </a:moveTo>
                <a:cubicBezTo>
                  <a:pt x="1047851" y="4569302"/>
                  <a:pt x="1038571" y="4565015"/>
                  <a:pt x="1032295" y="4555298"/>
                </a:cubicBezTo>
                <a:cubicBezTo>
                  <a:pt x="1023715" y="4542147"/>
                  <a:pt x="1023715" y="4539864"/>
                  <a:pt x="1032295" y="4526719"/>
                </a:cubicBezTo>
                <a:cubicBezTo>
                  <a:pt x="1044855" y="4508434"/>
                  <a:pt x="1057982" y="4507862"/>
                  <a:pt x="1074533" y="4525574"/>
                </a:cubicBezTo>
                <a:cubicBezTo>
                  <a:pt x="1084809" y="4536436"/>
                  <a:pt x="1086521" y="4541578"/>
                  <a:pt x="1081384" y="4550724"/>
                </a:cubicBezTo>
                <a:cubicBezTo>
                  <a:pt x="1075390" y="4561588"/>
                  <a:pt x="1066258" y="4567587"/>
                  <a:pt x="1057055" y="4568442"/>
                </a:cubicBezTo>
                <a:close/>
                <a:moveTo>
                  <a:pt x="8086942" y="4568442"/>
                </a:moveTo>
                <a:cubicBezTo>
                  <a:pt x="8077739" y="4567587"/>
                  <a:pt x="8068607" y="4561588"/>
                  <a:pt x="8062613" y="4550724"/>
                </a:cubicBezTo>
                <a:cubicBezTo>
                  <a:pt x="8057476" y="4541578"/>
                  <a:pt x="8059188" y="4536436"/>
                  <a:pt x="8069464" y="4525574"/>
                </a:cubicBezTo>
                <a:cubicBezTo>
                  <a:pt x="8086015" y="4507862"/>
                  <a:pt x="8099142" y="4508434"/>
                  <a:pt x="8111702" y="4526719"/>
                </a:cubicBezTo>
                <a:cubicBezTo>
                  <a:pt x="8120282" y="4539864"/>
                  <a:pt x="8120282" y="4542147"/>
                  <a:pt x="8111702" y="4555298"/>
                </a:cubicBezTo>
                <a:cubicBezTo>
                  <a:pt x="8105426" y="4565015"/>
                  <a:pt x="8096146" y="4569302"/>
                  <a:pt x="8086942" y="4568442"/>
                </a:cubicBezTo>
                <a:close/>
                <a:moveTo>
                  <a:pt x="130283" y="4572725"/>
                </a:moveTo>
                <a:cubicBezTo>
                  <a:pt x="122557" y="4573869"/>
                  <a:pt x="114547" y="4570727"/>
                  <a:pt x="106250" y="4563296"/>
                </a:cubicBezTo>
                <a:cubicBezTo>
                  <a:pt x="90800" y="4549007"/>
                  <a:pt x="90227" y="4534146"/>
                  <a:pt x="103961" y="4521572"/>
                </a:cubicBezTo>
                <a:cubicBezTo>
                  <a:pt x="119984" y="4506714"/>
                  <a:pt x="143443" y="4509571"/>
                  <a:pt x="154316" y="4526713"/>
                </a:cubicBezTo>
                <a:cubicBezTo>
                  <a:pt x="163472" y="4540431"/>
                  <a:pt x="163472" y="4542145"/>
                  <a:pt x="152600" y="4556437"/>
                </a:cubicBezTo>
                <a:cubicBezTo>
                  <a:pt x="145447" y="4566152"/>
                  <a:pt x="138009" y="4571583"/>
                  <a:pt x="130283" y="4572725"/>
                </a:cubicBezTo>
                <a:close/>
                <a:moveTo>
                  <a:pt x="9013714" y="4572725"/>
                </a:moveTo>
                <a:cubicBezTo>
                  <a:pt x="9005988" y="4571583"/>
                  <a:pt x="8998550" y="4566152"/>
                  <a:pt x="8991397" y="4556437"/>
                </a:cubicBezTo>
                <a:cubicBezTo>
                  <a:pt x="8980525" y="4542145"/>
                  <a:pt x="8980525" y="4540431"/>
                  <a:pt x="8989681" y="4526713"/>
                </a:cubicBezTo>
                <a:cubicBezTo>
                  <a:pt x="9000554" y="4509571"/>
                  <a:pt x="9024013" y="4506714"/>
                  <a:pt x="9040036" y="4521572"/>
                </a:cubicBezTo>
                <a:cubicBezTo>
                  <a:pt x="9053770" y="4534146"/>
                  <a:pt x="9053197" y="4549007"/>
                  <a:pt x="9037747" y="4563296"/>
                </a:cubicBezTo>
                <a:cubicBezTo>
                  <a:pt x="9029450" y="4570727"/>
                  <a:pt x="9021440" y="4573869"/>
                  <a:pt x="9013714" y="4572725"/>
                </a:cubicBezTo>
                <a:close/>
                <a:moveTo>
                  <a:pt x="2383326" y="4573437"/>
                </a:moveTo>
                <a:cubicBezTo>
                  <a:pt x="2378254" y="4574582"/>
                  <a:pt x="2372825" y="4573583"/>
                  <a:pt x="2365681" y="4570723"/>
                </a:cubicBezTo>
                <a:cubicBezTo>
                  <a:pt x="2353679" y="4566152"/>
                  <a:pt x="2346821" y="4542145"/>
                  <a:pt x="2353108" y="4526141"/>
                </a:cubicBezTo>
                <a:cubicBezTo>
                  <a:pt x="2360537" y="4507286"/>
                  <a:pt x="2388541" y="4506143"/>
                  <a:pt x="2401114" y="4524431"/>
                </a:cubicBezTo>
                <a:cubicBezTo>
                  <a:pt x="2413115" y="4541572"/>
                  <a:pt x="2412544" y="4549575"/>
                  <a:pt x="2398828" y="4563294"/>
                </a:cubicBezTo>
                <a:cubicBezTo>
                  <a:pt x="2393113" y="4569013"/>
                  <a:pt x="2388398" y="4572296"/>
                  <a:pt x="2383326" y="4573437"/>
                </a:cubicBezTo>
                <a:close/>
                <a:moveTo>
                  <a:pt x="6760671" y="4573437"/>
                </a:moveTo>
                <a:cubicBezTo>
                  <a:pt x="6755599" y="4572296"/>
                  <a:pt x="6750884" y="4569013"/>
                  <a:pt x="6745169" y="4563294"/>
                </a:cubicBezTo>
                <a:cubicBezTo>
                  <a:pt x="6731453" y="4549575"/>
                  <a:pt x="6730882" y="4541572"/>
                  <a:pt x="6742883" y="4524431"/>
                </a:cubicBezTo>
                <a:cubicBezTo>
                  <a:pt x="6755456" y="4506143"/>
                  <a:pt x="6783460" y="4507286"/>
                  <a:pt x="6790889" y="4526141"/>
                </a:cubicBezTo>
                <a:cubicBezTo>
                  <a:pt x="6797176" y="4542145"/>
                  <a:pt x="6790318" y="4566152"/>
                  <a:pt x="6778316" y="4570723"/>
                </a:cubicBezTo>
                <a:cubicBezTo>
                  <a:pt x="6771172" y="4573583"/>
                  <a:pt x="6765743" y="4574582"/>
                  <a:pt x="6760671" y="4573437"/>
                </a:cubicBezTo>
                <a:close/>
                <a:moveTo>
                  <a:pt x="929317" y="4573543"/>
                </a:moveTo>
                <a:cubicBezTo>
                  <a:pt x="924057" y="4574921"/>
                  <a:pt x="918473" y="4574939"/>
                  <a:pt x="913238" y="4573330"/>
                </a:cubicBezTo>
                <a:cubicBezTo>
                  <a:pt x="906232" y="4571190"/>
                  <a:pt x="899833" y="4566152"/>
                  <a:pt x="895401" y="4557575"/>
                </a:cubicBezTo>
                <a:cubicBezTo>
                  <a:pt x="887360" y="4542145"/>
                  <a:pt x="887360" y="4539289"/>
                  <a:pt x="895401" y="4526713"/>
                </a:cubicBezTo>
                <a:cubicBezTo>
                  <a:pt x="911955" y="4502142"/>
                  <a:pt x="946230" y="4505000"/>
                  <a:pt x="953093" y="4531861"/>
                </a:cubicBezTo>
                <a:cubicBezTo>
                  <a:pt x="958557" y="4553080"/>
                  <a:pt x="945214" y="4569414"/>
                  <a:pt x="929317" y="4573543"/>
                </a:cubicBezTo>
                <a:close/>
                <a:moveTo>
                  <a:pt x="8214680" y="4573543"/>
                </a:moveTo>
                <a:cubicBezTo>
                  <a:pt x="8198783" y="4569414"/>
                  <a:pt x="8185440" y="4553080"/>
                  <a:pt x="8190904" y="4531861"/>
                </a:cubicBezTo>
                <a:cubicBezTo>
                  <a:pt x="8197767" y="4505000"/>
                  <a:pt x="8232042" y="4502142"/>
                  <a:pt x="8248596" y="4526713"/>
                </a:cubicBezTo>
                <a:cubicBezTo>
                  <a:pt x="8256637" y="4539289"/>
                  <a:pt x="8256637" y="4542145"/>
                  <a:pt x="8248596" y="4557575"/>
                </a:cubicBezTo>
                <a:cubicBezTo>
                  <a:pt x="8244164" y="4566152"/>
                  <a:pt x="8237765" y="4571190"/>
                  <a:pt x="8230759" y="4573330"/>
                </a:cubicBezTo>
                <a:cubicBezTo>
                  <a:pt x="8225524" y="4574939"/>
                  <a:pt x="8219940" y="4574921"/>
                  <a:pt x="8214680" y="4573543"/>
                </a:cubicBezTo>
                <a:close/>
                <a:moveTo>
                  <a:pt x="0" y="4577860"/>
                </a:moveTo>
                <a:lnTo>
                  <a:pt x="0" y="4504591"/>
                </a:lnTo>
                <a:lnTo>
                  <a:pt x="7520" y="4506145"/>
                </a:lnTo>
                <a:cubicBezTo>
                  <a:pt x="16696" y="4509576"/>
                  <a:pt x="27020" y="4519290"/>
                  <a:pt x="30427" y="4527292"/>
                </a:cubicBezTo>
                <a:cubicBezTo>
                  <a:pt x="40034" y="4548189"/>
                  <a:pt x="26177" y="4568542"/>
                  <a:pt x="8009" y="4576452"/>
                </a:cubicBezTo>
                <a:close/>
                <a:moveTo>
                  <a:pt x="9143999" y="4577860"/>
                </a:moveTo>
                <a:lnTo>
                  <a:pt x="9135987" y="4576452"/>
                </a:lnTo>
                <a:cubicBezTo>
                  <a:pt x="9117819" y="4568542"/>
                  <a:pt x="9103962" y="4548189"/>
                  <a:pt x="9113570" y="4527292"/>
                </a:cubicBezTo>
                <a:cubicBezTo>
                  <a:pt x="9116977" y="4519290"/>
                  <a:pt x="9127301" y="4509576"/>
                  <a:pt x="9136477" y="4506145"/>
                </a:cubicBezTo>
                <a:lnTo>
                  <a:pt x="9143999" y="4504590"/>
                </a:lnTo>
                <a:close/>
                <a:moveTo>
                  <a:pt x="1317224" y="4579221"/>
                </a:moveTo>
                <a:cubicBezTo>
                  <a:pt x="1312795" y="4578294"/>
                  <a:pt x="1308080" y="4574150"/>
                  <a:pt x="1300364" y="4566151"/>
                </a:cubicBezTo>
                <a:cubicBezTo>
                  <a:pt x="1279790" y="4546144"/>
                  <a:pt x="1282648" y="4520997"/>
                  <a:pt x="1306079" y="4511854"/>
                </a:cubicBezTo>
                <a:cubicBezTo>
                  <a:pt x="1324939" y="4504995"/>
                  <a:pt x="1340941" y="4510710"/>
                  <a:pt x="1348370" y="4526712"/>
                </a:cubicBezTo>
                <a:cubicBezTo>
                  <a:pt x="1355228" y="4542143"/>
                  <a:pt x="1348942" y="4559861"/>
                  <a:pt x="1332368" y="4573009"/>
                </a:cubicBezTo>
                <a:cubicBezTo>
                  <a:pt x="1325796" y="4577866"/>
                  <a:pt x="1321653" y="4580152"/>
                  <a:pt x="1317224" y="4579221"/>
                </a:cubicBezTo>
                <a:close/>
                <a:moveTo>
                  <a:pt x="7826773" y="4579221"/>
                </a:moveTo>
                <a:cubicBezTo>
                  <a:pt x="7822344" y="4580152"/>
                  <a:pt x="7818201" y="4577866"/>
                  <a:pt x="7811629" y="4573009"/>
                </a:cubicBezTo>
                <a:cubicBezTo>
                  <a:pt x="7795055" y="4559861"/>
                  <a:pt x="7788769" y="4542143"/>
                  <a:pt x="7795627" y="4526712"/>
                </a:cubicBezTo>
                <a:cubicBezTo>
                  <a:pt x="7803056" y="4510710"/>
                  <a:pt x="7819058" y="4504995"/>
                  <a:pt x="7837918" y="4511854"/>
                </a:cubicBezTo>
                <a:cubicBezTo>
                  <a:pt x="7861349" y="4520997"/>
                  <a:pt x="7864207" y="4546144"/>
                  <a:pt x="7843633" y="4566151"/>
                </a:cubicBezTo>
                <a:cubicBezTo>
                  <a:pt x="7835917" y="4574150"/>
                  <a:pt x="7831202" y="4578294"/>
                  <a:pt x="7826773" y="4579221"/>
                </a:cubicBezTo>
                <a:close/>
                <a:moveTo>
                  <a:pt x="2773965" y="4579435"/>
                </a:moveTo>
                <a:cubicBezTo>
                  <a:pt x="2768536" y="4579007"/>
                  <a:pt x="2763393" y="4574439"/>
                  <a:pt x="2754820" y="4565580"/>
                </a:cubicBezTo>
                <a:cubicBezTo>
                  <a:pt x="2743390" y="4554719"/>
                  <a:pt x="2741104" y="4547856"/>
                  <a:pt x="2743961" y="4535857"/>
                </a:cubicBezTo>
                <a:cubicBezTo>
                  <a:pt x="2749105" y="4514712"/>
                  <a:pt x="2754820" y="4510141"/>
                  <a:pt x="2775965" y="4510141"/>
                </a:cubicBezTo>
                <a:cubicBezTo>
                  <a:pt x="2809684" y="4510141"/>
                  <a:pt x="2821685" y="4547286"/>
                  <a:pt x="2794825" y="4568437"/>
                </a:cubicBezTo>
                <a:cubicBezTo>
                  <a:pt x="2785110" y="4576151"/>
                  <a:pt x="2779395" y="4579862"/>
                  <a:pt x="2773965" y="4579435"/>
                </a:cubicBezTo>
                <a:close/>
                <a:moveTo>
                  <a:pt x="6370032" y="4579435"/>
                </a:moveTo>
                <a:cubicBezTo>
                  <a:pt x="6364602" y="4579862"/>
                  <a:pt x="6358887" y="4576151"/>
                  <a:pt x="6349172" y="4568437"/>
                </a:cubicBezTo>
                <a:cubicBezTo>
                  <a:pt x="6322312" y="4547286"/>
                  <a:pt x="6334313" y="4510141"/>
                  <a:pt x="6368032" y="4510141"/>
                </a:cubicBezTo>
                <a:cubicBezTo>
                  <a:pt x="6389177" y="4510141"/>
                  <a:pt x="6394892" y="4514712"/>
                  <a:pt x="6400036" y="4535857"/>
                </a:cubicBezTo>
                <a:cubicBezTo>
                  <a:pt x="6402893" y="4547856"/>
                  <a:pt x="6400607" y="4554719"/>
                  <a:pt x="6389177" y="4565580"/>
                </a:cubicBezTo>
                <a:cubicBezTo>
                  <a:pt x="6380604" y="4574439"/>
                  <a:pt x="6375461" y="4579007"/>
                  <a:pt x="6370032" y="4579435"/>
                </a:cubicBezTo>
                <a:close/>
                <a:moveTo>
                  <a:pt x="397805" y="4579586"/>
                </a:moveTo>
                <a:cubicBezTo>
                  <a:pt x="387863" y="4580441"/>
                  <a:pt x="377277" y="4576440"/>
                  <a:pt x="368693" y="4567301"/>
                </a:cubicBezTo>
                <a:cubicBezTo>
                  <a:pt x="349828" y="4547288"/>
                  <a:pt x="352110" y="4525574"/>
                  <a:pt x="374416" y="4511860"/>
                </a:cubicBezTo>
                <a:cubicBezTo>
                  <a:pt x="390438" y="4502146"/>
                  <a:pt x="393871" y="4502146"/>
                  <a:pt x="408750" y="4509571"/>
                </a:cubicBezTo>
                <a:cubicBezTo>
                  <a:pt x="428737" y="4519858"/>
                  <a:pt x="435032" y="4542720"/>
                  <a:pt x="423010" y="4562728"/>
                </a:cubicBezTo>
                <a:cubicBezTo>
                  <a:pt x="417036" y="4573013"/>
                  <a:pt x="407748" y="4578726"/>
                  <a:pt x="397805" y="4579586"/>
                </a:cubicBezTo>
                <a:close/>
                <a:moveTo>
                  <a:pt x="8746192" y="4579586"/>
                </a:moveTo>
                <a:cubicBezTo>
                  <a:pt x="8736249" y="4578726"/>
                  <a:pt x="8726961" y="4573013"/>
                  <a:pt x="8720987" y="4562728"/>
                </a:cubicBezTo>
                <a:cubicBezTo>
                  <a:pt x="8708965" y="4542720"/>
                  <a:pt x="8715260" y="4519858"/>
                  <a:pt x="8735247" y="4509571"/>
                </a:cubicBezTo>
                <a:cubicBezTo>
                  <a:pt x="8750126" y="4502146"/>
                  <a:pt x="8753559" y="4502146"/>
                  <a:pt x="8769581" y="4511860"/>
                </a:cubicBezTo>
                <a:cubicBezTo>
                  <a:pt x="8791887" y="4525574"/>
                  <a:pt x="8794169" y="4547288"/>
                  <a:pt x="8775304" y="4567301"/>
                </a:cubicBezTo>
                <a:cubicBezTo>
                  <a:pt x="8766720" y="4576440"/>
                  <a:pt x="8756134" y="4580441"/>
                  <a:pt x="8746192" y="4579586"/>
                </a:cubicBezTo>
                <a:close/>
                <a:moveTo>
                  <a:pt x="4223330" y="4580036"/>
                </a:moveTo>
                <a:cubicBezTo>
                  <a:pt x="4216383" y="4578615"/>
                  <a:pt x="4209989" y="4574725"/>
                  <a:pt x="4205274" y="4567867"/>
                </a:cubicBezTo>
                <a:cubicBezTo>
                  <a:pt x="4193844" y="4551290"/>
                  <a:pt x="4193844" y="4526713"/>
                  <a:pt x="4205274" y="4515285"/>
                </a:cubicBezTo>
                <a:cubicBezTo>
                  <a:pt x="4225848" y="4494714"/>
                  <a:pt x="4270425" y="4511286"/>
                  <a:pt x="4270425" y="4539288"/>
                </a:cubicBezTo>
                <a:cubicBezTo>
                  <a:pt x="4269996" y="4566294"/>
                  <a:pt x="4244172" y="4584296"/>
                  <a:pt x="4223330" y="4580036"/>
                </a:cubicBezTo>
                <a:close/>
                <a:moveTo>
                  <a:pt x="4920667" y="4580036"/>
                </a:moveTo>
                <a:cubicBezTo>
                  <a:pt x="4899825" y="4584296"/>
                  <a:pt x="4874001" y="4566294"/>
                  <a:pt x="4873572" y="4539288"/>
                </a:cubicBezTo>
                <a:cubicBezTo>
                  <a:pt x="4873572" y="4511286"/>
                  <a:pt x="4918149" y="4494714"/>
                  <a:pt x="4938723" y="4515285"/>
                </a:cubicBezTo>
                <a:cubicBezTo>
                  <a:pt x="4950153" y="4526713"/>
                  <a:pt x="4950153" y="4551290"/>
                  <a:pt x="4938723" y="4567867"/>
                </a:cubicBezTo>
                <a:cubicBezTo>
                  <a:pt x="4934008" y="4574725"/>
                  <a:pt x="4927614" y="4578615"/>
                  <a:pt x="4920667" y="4580036"/>
                </a:cubicBezTo>
                <a:close/>
                <a:moveTo>
                  <a:pt x="3701550" y="4580152"/>
                </a:moveTo>
                <a:cubicBezTo>
                  <a:pt x="3691192" y="4580152"/>
                  <a:pt x="3681191" y="4577015"/>
                  <a:pt x="3675761" y="4570728"/>
                </a:cubicBezTo>
                <a:cubicBezTo>
                  <a:pt x="3662045" y="4554727"/>
                  <a:pt x="3659188" y="4540435"/>
                  <a:pt x="3666617" y="4527292"/>
                </a:cubicBezTo>
                <a:cubicBezTo>
                  <a:pt x="3680905" y="4500434"/>
                  <a:pt x="3701479" y="4494145"/>
                  <a:pt x="3725482" y="4509576"/>
                </a:cubicBezTo>
                <a:cubicBezTo>
                  <a:pt x="3743198" y="4521004"/>
                  <a:pt x="3745484" y="4556439"/>
                  <a:pt x="3729482" y="4570728"/>
                </a:cubicBezTo>
                <a:cubicBezTo>
                  <a:pt x="3722624" y="4577015"/>
                  <a:pt x="3711909" y="4580152"/>
                  <a:pt x="3701550" y="4580152"/>
                </a:cubicBezTo>
                <a:close/>
                <a:moveTo>
                  <a:pt x="5442447" y="4580152"/>
                </a:moveTo>
                <a:cubicBezTo>
                  <a:pt x="5432088" y="4580152"/>
                  <a:pt x="5421373" y="4577015"/>
                  <a:pt x="5414515" y="4570728"/>
                </a:cubicBezTo>
                <a:cubicBezTo>
                  <a:pt x="5398513" y="4556439"/>
                  <a:pt x="5400799" y="4521004"/>
                  <a:pt x="5418515" y="4509576"/>
                </a:cubicBezTo>
                <a:cubicBezTo>
                  <a:pt x="5442518" y="4494145"/>
                  <a:pt x="5463092" y="4500434"/>
                  <a:pt x="5477380" y="4527292"/>
                </a:cubicBezTo>
                <a:cubicBezTo>
                  <a:pt x="5484809" y="4540435"/>
                  <a:pt x="5481952" y="4554727"/>
                  <a:pt x="5468236" y="4570728"/>
                </a:cubicBezTo>
                <a:cubicBezTo>
                  <a:pt x="5462806" y="4577015"/>
                  <a:pt x="5452805" y="4580152"/>
                  <a:pt x="5442447" y="4580152"/>
                </a:cubicBezTo>
                <a:close/>
                <a:moveTo>
                  <a:pt x="259286" y="4580441"/>
                </a:moveTo>
                <a:cubicBezTo>
                  <a:pt x="241021" y="4580441"/>
                  <a:pt x="237027" y="4577586"/>
                  <a:pt x="227895" y="4561584"/>
                </a:cubicBezTo>
                <a:cubicBezTo>
                  <a:pt x="218763" y="4543863"/>
                  <a:pt x="218763" y="4541578"/>
                  <a:pt x="227323" y="4524433"/>
                </a:cubicBezTo>
                <a:cubicBezTo>
                  <a:pt x="239309" y="4501001"/>
                  <a:pt x="260998" y="4495287"/>
                  <a:pt x="280975" y="4510142"/>
                </a:cubicBezTo>
                <a:cubicBezTo>
                  <a:pt x="312936" y="4533578"/>
                  <a:pt x="298096" y="4580441"/>
                  <a:pt x="259286" y="4580441"/>
                </a:cubicBezTo>
                <a:close/>
                <a:moveTo>
                  <a:pt x="8884711" y="4580441"/>
                </a:moveTo>
                <a:cubicBezTo>
                  <a:pt x="8845901" y="4580441"/>
                  <a:pt x="8831061" y="4533578"/>
                  <a:pt x="8863022" y="4510142"/>
                </a:cubicBezTo>
                <a:cubicBezTo>
                  <a:pt x="8882999" y="4495287"/>
                  <a:pt x="8904688" y="4501001"/>
                  <a:pt x="8916674" y="4524433"/>
                </a:cubicBezTo>
                <a:cubicBezTo>
                  <a:pt x="8925234" y="4541578"/>
                  <a:pt x="8925234" y="4543863"/>
                  <a:pt x="8916102" y="4561584"/>
                </a:cubicBezTo>
                <a:cubicBezTo>
                  <a:pt x="8906970" y="4577586"/>
                  <a:pt x="8902976" y="4580441"/>
                  <a:pt x="8884711" y="4580441"/>
                </a:cubicBezTo>
                <a:close/>
                <a:moveTo>
                  <a:pt x="4495456" y="4580593"/>
                </a:moveTo>
                <a:cubicBezTo>
                  <a:pt x="4482026" y="4580446"/>
                  <a:pt x="4468596" y="4577305"/>
                  <a:pt x="4463738" y="4571306"/>
                </a:cubicBezTo>
                <a:cubicBezTo>
                  <a:pt x="4452308" y="4557588"/>
                  <a:pt x="4455165" y="4518724"/>
                  <a:pt x="4467738" y="4509010"/>
                </a:cubicBezTo>
                <a:cubicBezTo>
                  <a:pt x="4488884" y="4492438"/>
                  <a:pt x="4504314" y="4492438"/>
                  <a:pt x="4520888" y="4508438"/>
                </a:cubicBezTo>
                <a:cubicBezTo>
                  <a:pt x="4529460" y="4516436"/>
                  <a:pt x="4539176" y="4523297"/>
                  <a:pt x="4543176" y="4523297"/>
                </a:cubicBezTo>
                <a:cubicBezTo>
                  <a:pt x="4547177" y="4523297"/>
                  <a:pt x="4550034" y="4531867"/>
                  <a:pt x="4550034" y="4543298"/>
                </a:cubicBezTo>
                <a:cubicBezTo>
                  <a:pt x="4550034" y="4556445"/>
                  <a:pt x="4547177" y="4563304"/>
                  <a:pt x="4542033" y="4563304"/>
                </a:cubicBezTo>
                <a:cubicBezTo>
                  <a:pt x="4538033" y="4563304"/>
                  <a:pt x="4531175" y="4567305"/>
                  <a:pt x="4527174" y="4571877"/>
                </a:cubicBezTo>
                <a:cubicBezTo>
                  <a:pt x="4522317" y="4577875"/>
                  <a:pt x="4508887" y="4580731"/>
                  <a:pt x="4495456" y="4580593"/>
                </a:cubicBezTo>
                <a:close/>
                <a:moveTo>
                  <a:pt x="4648541" y="4580593"/>
                </a:moveTo>
                <a:cubicBezTo>
                  <a:pt x="4635110" y="4580731"/>
                  <a:pt x="4621680" y="4577875"/>
                  <a:pt x="4616823" y="4571877"/>
                </a:cubicBezTo>
                <a:cubicBezTo>
                  <a:pt x="4612822" y="4567305"/>
                  <a:pt x="4605964" y="4563304"/>
                  <a:pt x="4601964" y="4563304"/>
                </a:cubicBezTo>
                <a:cubicBezTo>
                  <a:pt x="4596820" y="4563304"/>
                  <a:pt x="4593963" y="4556445"/>
                  <a:pt x="4593963" y="4543298"/>
                </a:cubicBezTo>
                <a:cubicBezTo>
                  <a:pt x="4593963" y="4531867"/>
                  <a:pt x="4596820" y="4523297"/>
                  <a:pt x="4600821" y="4523297"/>
                </a:cubicBezTo>
                <a:cubicBezTo>
                  <a:pt x="4604821" y="4523297"/>
                  <a:pt x="4614537" y="4516436"/>
                  <a:pt x="4623109" y="4508438"/>
                </a:cubicBezTo>
                <a:cubicBezTo>
                  <a:pt x="4639683" y="4492438"/>
                  <a:pt x="4655113" y="4492438"/>
                  <a:pt x="4676259" y="4509010"/>
                </a:cubicBezTo>
                <a:cubicBezTo>
                  <a:pt x="4688832" y="4518724"/>
                  <a:pt x="4691689" y="4557588"/>
                  <a:pt x="4680259" y="4571306"/>
                </a:cubicBezTo>
                <a:cubicBezTo>
                  <a:pt x="4675401" y="4577305"/>
                  <a:pt x="4661971" y="4580446"/>
                  <a:pt x="4648541" y="4580593"/>
                </a:cubicBezTo>
                <a:close/>
                <a:moveTo>
                  <a:pt x="2910562" y="4580731"/>
                </a:moveTo>
                <a:cubicBezTo>
                  <a:pt x="2899490" y="4580869"/>
                  <a:pt x="2887774" y="4576445"/>
                  <a:pt x="2879201" y="4567301"/>
                </a:cubicBezTo>
                <a:cubicBezTo>
                  <a:pt x="2858055" y="4545005"/>
                  <a:pt x="2864913" y="4518717"/>
                  <a:pt x="2895203" y="4506145"/>
                </a:cubicBezTo>
                <a:cubicBezTo>
                  <a:pt x="2911205" y="4499861"/>
                  <a:pt x="2914634" y="4499861"/>
                  <a:pt x="2928350" y="4510148"/>
                </a:cubicBezTo>
                <a:cubicBezTo>
                  <a:pt x="2946638" y="4523863"/>
                  <a:pt x="2951210" y="4547293"/>
                  <a:pt x="2938065" y="4566730"/>
                </a:cubicBezTo>
                <a:cubicBezTo>
                  <a:pt x="2932065" y="4575870"/>
                  <a:pt x="2921635" y="4580584"/>
                  <a:pt x="2910562" y="4580731"/>
                </a:cubicBezTo>
                <a:close/>
                <a:moveTo>
                  <a:pt x="6233435" y="4580731"/>
                </a:moveTo>
                <a:cubicBezTo>
                  <a:pt x="6222362" y="4580584"/>
                  <a:pt x="6211932" y="4575870"/>
                  <a:pt x="6205932" y="4566730"/>
                </a:cubicBezTo>
                <a:cubicBezTo>
                  <a:pt x="6192787" y="4547293"/>
                  <a:pt x="6197359" y="4523863"/>
                  <a:pt x="6215647" y="4510148"/>
                </a:cubicBezTo>
                <a:cubicBezTo>
                  <a:pt x="6229363" y="4499861"/>
                  <a:pt x="6232792" y="4499861"/>
                  <a:pt x="6248794" y="4506145"/>
                </a:cubicBezTo>
                <a:cubicBezTo>
                  <a:pt x="6279084" y="4518717"/>
                  <a:pt x="6285942" y="4545005"/>
                  <a:pt x="6264796" y="4567301"/>
                </a:cubicBezTo>
                <a:cubicBezTo>
                  <a:pt x="6256223" y="4576445"/>
                  <a:pt x="6244507" y="4580869"/>
                  <a:pt x="6233435" y="4580731"/>
                </a:cubicBezTo>
                <a:close/>
                <a:moveTo>
                  <a:pt x="661546" y="4583026"/>
                </a:moveTo>
                <a:cubicBezTo>
                  <a:pt x="654625" y="4584340"/>
                  <a:pt x="647224" y="4584157"/>
                  <a:pt x="639792" y="4582161"/>
                </a:cubicBezTo>
                <a:cubicBezTo>
                  <a:pt x="628927" y="4579305"/>
                  <a:pt x="612943" y="4552440"/>
                  <a:pt x="612943" y="4537582"/>
                </a:cubicBezTo>
                <a:cubicBezTo>
                  <a:pt x="612943" y="4525011"/>
                  <a:pt x="643782" y="4494721"/>
                  <a:pt x="656954" y="4494721"/>
                </a:cubicBezTo>
                <a:cubicBezTo>
                  <a:pt x="674070" y="4494721"/>
                  <a:pt x="698664" y="4521579"/>
                  <a:pt x="698664" y="4539867"/>
                </a:cubicBezTo>
                <a:cubicBezTo>
                  <a:pt x="698664" y="4561731"/>
                  <a:pt x="682253" y="4579091"/>
                  <a:pt x="661546" y="4583026"/>
                </a:cubicBezTo>
                <a:close/>
                <a:moveTo>
                  <a:pt x="8482451" y="4583026"/>
                </a:moveTo>
                <a:cubicBezTo>
                  <a:pt x="8461744" y="4579091"/>
                  <a:pt x="8445333" y="4561731"/>
                  <a:pt x="8445333" y="4539867"/>
                </a:cubicBezTo>
                <a:cubicBezTo>
                  <a:pt x="8445333" y="4521579"/>
                  <a:pt x="8469927" y="4494721"/>
                  <a:pt x="8487043" y="4494721"/>
                </a:cubicBezTo>
                <a:cubicBezTo>
                  <a:pt x="8500215" y="4494721"/>
                  <a:pt x="8531054" y="4525011"/>
                  <a:pt x="8531054" y="4537582"/>
                </a:cubicBezTo>
                <a:cubicBezTo>
                  <a:pt x="8531054" y="4552440"/>
                  <a:pt x="8515070" y="4579305"/>
                  <a:pt x="8504205" y="4582161"/>
                </a:cubicBezTo>
                <a:cubicBezTo>
                  <a:pt x="8496773" y="4584157"/>
                  <a:pt x="8489372" y="4584340"/>
                  <a:pt x="8482451" y="4583026"/>
                </a:cubicBezTo>
                <a:close/>
                <a:moveTo>
                  <a:pt x="2652445" y="4584661"/>
                </a:moveTo>
                <a:cubicBezTo>
                  <a:pt x="2643444" y="4586443"/>
                  <a:pt x="2633014" y="4585588"/>
                  <a:pt x="2620726" y="4582161"/>
                </a:cubicBezTo>
                <a:cubicBezTo>
                  <a:pt x="2609296" y="4579301"/>
                  <a:pt x="2598438" y="4556442"/>
                  <a:pt x="2598438" y="4537007"/>
                </a:cubicBezTo>
                <a:cubicBezTo>
                  <a:pt x="2598438" y="4517578"/>
                  <a:pt x="2622441" y="4494721"/>
                  <a:pt x="2643586" y="4494721"/>
                </a:cubicBezTo>
                <a:cubicBezTo>
                  <a:pt x="2655016" y="4494721"/>
                  <a:pt x="2664732" y="4499865"/>
                  <a:pt x="2675019" y="4512436"/>
                </a:cubicBezTo>
                <a:cubicBezTo>
                  <a:pt x="2693878" y="4534149"/>
                  <a:pt x="2693878" y="4551867"/>
                  <a:pt x="2675590" y="4571303"/>
                </a:cubicBezTo>
                <a:cubicBezTo>
                  <a:pt x="2669018" y="4578446"/>
                  <a:pt x="2661446" y="4582874"/>
                  <a:pt x="2652445" y="4584661"/>
                </a:cubicBezTo>
                <a:close/>
                <a:moveTo>
                  <a:pt x="6491552" y="4584661"/>
                </a:moveTo>
                <a:cubicBezTo>
                  <a:pt x="6482551" y="4582874"/>
                  <a:pt x="6474979" y="4578446"/>
                  <a:pt x="6468407" y="4571303"/>
                </a:cubicBezTo>
                <a:cubicBezTo>
                  <a:pt x="6450119" y="4551867"/>
                  <a:pt x="6450119" y="4534149"/>
                  <a:pt x="6468978" y="4512436"/>
                </a:cubicBezTo>
                <a:cubicBezTo>
                  <a:pt x="6479265" y="4499865"/>
                  <a:pt x="6488981" y="4494721"/>
                  <a:pt x="6500411" y="4494721"/>
                </a:cubicBezTo>
                <a:cubicBezTo>
                  <a:pt x="6521556" y="4494721"/>
                  <a:pt x="6545559" y="4517578"/>
                  <a:pt x="6545559" y="4537007"/>
                </a:cubicBezTo>
                <a:cubicBezTo>
                  <a:pt x="6545559" y="4556442"/>
                  <a:pt x="6534701" y="4579301"/>
                  <a:pt x="6523271" y="4582161"/>
                </a:cubicBezTo>
                <a:cubicBezTo>
                  <a:pt x="6510983" y="4585588"/>
                  <a:pt x="6500553" y="4586443"/>
                  <a:pt x="6491552" y="4584661"/>
                </a:cubicBezTo>
                <a:close/>
                <a:moveTo>
                  <a:pt x="1985787" y="4585000"/>
                </a:moveTo>
                <a:cubicBezTo>
                  <a:pt x="1977295" y="4585623"/>
                  <a:pt x="1967829" y="4584732"/>
                  <a:pt x="1957685" y="4582161"/>
                </a:cubicBezTo>
                <a:cubicBezTo>
                  <a:pt x="1935396" y="4576445"/>
                  <a:pt x="1930253" y="4533007"/>
                  <a:pt x="1948541" y="4509576"/>
                </a:cubicBezTo>
                <a:cubicBezTo>
                  <a:pt x="1973687" y="4478144"/>
                  <a:pt x="2027979" y="4500437"/>
                  <a:pt x="2027979" y="4542721"/>
                </a:cubicBezTo>
                <a:cubicBezTo>
                  <a:pt x="2027979" y="4567587"/>
                  <a:pt x="2011263" y="4583124"/>
                  <a:pt x="1985787" y="4585000"/>
                </a:cubicBezTo>
                <a:close/>
                <a:moveTo>
                  <a:pt x="7158210" y="4585000"/>
                </a:moveTo>
                <a:cubicBezTo>
                  <a:pt x="7132734" y="4583124"/>
                  <a:pt x="7116018" y="4567587"/>
                  <a:pt x="7116018" y="4542721"/>
                </a:cubicBezTo>
                <a:cubicBezTo>
                  <a:pt x="7116018" y="4500437"/>
                  <a:pt x="7170310" y="4478144"/>
                  <a:pt x="7195456" y="4509576"/>
                </a:cubicBezTo>
                <a:cubicBezTo>
                  <a:pt x="7213744" y="4533007"/>
                  <a:pt x="7208601" y="4576445"/>
                  <a:pt x="7186312" y="4582161"/>
                </a:cubicBezTo>
                <a:cubicBezTo>
                  <a:pt x="7176168" y="4584732"/>
                  <a:pt x="7166702" y="4585623"/>
                  <a:pt x="7158210" y="4585000"/>
                </a:cubicBezTo>
                <a:close/>
                <a:moveTo>
                  <a:pt x="791812" y="4585089"/>
                </a:moveTo>
                <a:cubicBezTo>
                  <a:pt x="786169" y="4585445"/>
                  <a:pt x="779881" y="4584443"/>
                  <a:pt x="771024" y="4582161"/>
                </a:cubicBezTo>
                <a:cubicBezTo>
                  <a:pt x="759598" y="4579301"/>
                  <a:pt x="744154" y="4552440"/>
                  <a:pt x="744154" y="4535292"/>
                </a:cubicBezTo>
                <a:cubicBezTo>
                  <a:pt x="744154" y="4522148"/>
                  <a:pt x="775023" y="4494721"/>
                  <a:pt x="789312" y="4494721"/>
                </a:cubicBezTo>
                <a:cubicBezTo>
                  <a:pt x="795024" y="4494721"/>
                  <a:pt x="806451" y="4499865"/>
                  <a:pt x="815028" y="4506719"/>
                </a:cubicBezTo>
                <a:cubicBezTo>
                  <a:pt x="826455" y="4515293"/>
                  <a:pt x="829884" y="4523297"/>
                  <a:pt x="829884" y="4539293"/>
                </a:cubicBezTo>
                <a:cubicBezTo>
                  <a:pt x="829884" y="4563870"/>
                  <a:pt x="825885" y="4570733"/>
                  <a:pt x="808743" y="4579871"/>
                </a:cubicBezTo>
                <a:cubicBezTo>
                  <a:pt x="802453" y="4583017"/>
                  <a:pt x="797453" y="4584732"/>
                  <a:pt x="791812" y="4585089"/>
                </a:cubicBezTo>
                <a:close/>
                <a:moveTo>
                  <a:pt x="8352185" y="4585089"/>
                </a:moveTo>
                <a:cubicBezTo>
                  <a:pt x="8346544" y="4584732"/>
                  <a:pt x="8341544" y="4583017"/>
                  <a:pt x="8335254" y="4579871"/>
                </a:cubicBezTo>
                <a:cubicBezTo>
                  <a:pt x="8318112" y="4570733"/>
                  <a:pt x="8314113" y="4563870"/>
                  <a:pt x="8314113" y="4539293"/>
                </a:cubicBezTo>
                <a:cubicBezTo>
                  <a:pt x="8314113" y="4523297"/>
                  <a:pt x="8317542" y="4515293"/>
                  <a:pt x="8328969" y="4506719"/>
                </a:cubicBezTo>
                <a:cubicBezTo>
                  <a:pt x="8337546" y="4499865"/>
                  <a:pt x="8348973" y="4494721"/>
                  <a:pt x="8354685" y="4494721"/>
                </a:cubicBezTo>
                <a:cubicBezTo>
                  <a:pt x="8368974" y="4494721"/>
                  <a:pt x="8399843" y="4522148"/>
                  <a:pt x="8399843" y="4535292"/>
                </a:cubicBezTo>
                <a:cubicBezTo>
                  <a:pt x="8399843" y="4552440"/>
                  <a:pt x="8384399" y="4579301"/>
                  <a:pt x="8372973" y="4582161"/>
                </a:cubicBezTo>
                <a:cubicBezTo>
                  <a:pt x="8364116" y="4584443"/>
                  <a:pt x="8357828" y="4585445"/>
                  <a:pt x="8352185" y="4585089"/>
                </a:cubicBezTo>
                <a:close/>
                <a:moveTo>
                  <a:pt x="1460297" y="4585262"/>
                </a:moveTo>
                <a:cubicBezTo>
                  <a:pt x="1453742" y="4586648"/>
                  <a:pt x="1446931" y="4586702"/>
                  <a:pt x="1440421" y="4585227"/>
                </a:cubicBezTo>
                <a:cubicBezTo>
                  <a:pt x="1431742" y="4583262"/>
                  <a:pt x="1423598" y="4578583"/>
                  <a:pt x="1417311" y="4570728"/>
                </a:cubicBezTo>
                <a:cubicBezTo>
                  <a:pt x="1407595" y="4558723"/>
                  <a:pt x="1405881" y="4550152"/>
                  <a:pt x="1408167" y="4534720"/>
                </a:cubicBezTo>
                <a:cubicBezTo>
                  <a:pt x="1417311" y="4477573"/>
                  <a:pt x="1497321" y="4483859"/>
                  <a:pt x="1497321" y="4542147"/>
                </a:cubicBezTo>
                <a:cubicBezTo>
                  <a:pt x="1497321" y="4564976"/>
                  <a:pt x="1479962" y="4581110"/>
                  <a:pt x="1460297" y="4585262"/>
                </a:cubicBezTo>
                <a:close/>
                <a:moveTo>
                  <a:pt x="7683700" y="4585262"/>
                </a:moveTo>
                <a:cubicBezTo>
                  <a:pt x="7664035" y="4581110"/>
                  <a:pt x="7646676" y="4564976"/>
                  <a:pt x="7646676" y="4542147"/>
                </a:cubicBezTo>
                <a:cubicBezTo>
                  <a:pt x="7646676" y="4483859"/>
                  <a:pt x="7726686" y="4477573"/>
                  <a:pt x="7735830" y="4534720"/>
                </a:cubicBezTo>
                <a:cubicBezTo>
                  <a:pt x="7738116" y="4550152"/>
                  <a:pt x="7736402" y="4558723"/>
                  <a:pt x="7726686" y="4570728"/>
                </a:cubicBezTo>
                <a:cubicBezTo>
                  <a:pt x="7720399" y="4578583"/>
                  <a:pt x="7712255" y="4583262"/>
                  <a:pt x="7703576" y="4585227"/>
                </a:cubicBezTo>
                <a:cubicBezTo>
                  <a:pt x="7697066" y="4586702"/>
                  <a:pt x="7690255" y="4586648"/>
                  <a:pt x="7683700" y="4585262"/>
                </a:cubicBezTo>
                <a:close/>
                <a:moveTo>
                  <a:pt x="1715791" y="4681914"/>
                </a:moveTo>
                <a:cubicBezTo>
                  <a:pt x="1706647" y="4683058"/>
                  <a:pt x="1702647" y="4680769"/>
                  <a:pt x="1702647" y="4674481"/>
                </a:cubicBezTo>
                <a:cubicBezTo>
                  <a:pt x="1702647" y="4668195"/>
                  <a:pt x="1706647" y="4665907"/>
                  <a:pt x="1715791" y="4667049"/>
                </a:cubicBezTo>
                <a:cubicBezTo>
                  <a:pt x="1722649" y="4668195"/>
                  <a:pt x="1728364" y="4671628"/>
                  <a:pt x="1728364" y="4674481"/>
                </a:cubicBezTo>
                <a:cubicBezTo>
                  <a:pt x="1728364" y="4677910"/>
                  <a:pt x="1722649" y="4680769"/>
                  <a:pt x="1715791" y="4681914"/>
                </a:cubicBezTo>
                <a:close/>
                <a:moveTo>
                  <a:pt x="7428206" y="4681914"/>
                </a:moveTo>
                <a:cubicBezTo>
                  <a:pt x="7421348" y="4680769"/>
                  <a:pt x="7415633" y="4677910"/>
                  <a:pt x="7415633" y="4674481"/>
                </a:cubicBezTo>
                <a:cubicBezTo>
                  <a:pt x="7415633" y="4671628"/>
                  <a:pt x="7421348" y="4668195"/>
                  <a:pt x="7428206" y="4667049"/>
                </a:cubicBezTo>
                <a:cubicBezTo>
                  <a:pt x="7437350" y="4665907"/>
                  <a:pt x="7441350" y="4668195"/>
                  <a:pt x="7441350" y="4674481"/>
                </a:cubicBezTo>
                <a:cubicBezTo>
                  <a:pt x="7441350" y="4680769"/>
                  <a:pt x="7437350" y="4683058"/>
                  <a:pt x="7428206" y="4681914"/>
                </a:cubicBezTo>
                <a:close/>
                <a:moveTo>
                  <a:pt x="2378828" y="4683058"/>
                </a:moveTo>
                <a:cubicBezTo>
                  <a:pt x="2374256" y="4683058"/>
                  <a:pt x="2370255" y="4679053"/>
                  <a:pt x="2370255" y="4674481"/>
                </a:cubicBezTo>
                <a:cubicBezTo>
                  <a:pt x="2370255" y="4669907"/>
                  <a:pt x="2374256" y="4665906"/>
                  <a:pt x="2378828" y="4665906"/>
                </a:cubicBezTo>
                <a:cubicBezTo>
                  <a:pt x="2383400" y="4665906"/>
                  <a:pt x="2387401" y="4669907"/>
                  <a:pt x="2387401" y="4674481"/>
                </a:cubicBezTo>
                <a:cubicBezTo>
                  <a:pt x="2387401" y="4679053"/>
                  <a:pt x="2383400" y="4683058"/>
                  <a:pt x="2378828" y="4683058"/>
                </a:cubicBezTo>
                <a:close/>
                <a:moveTo>
                  <a:pt x="6765169" y="4683058"/>
                </a:moveTo>
                <a:cubicBezTo>
                  <a:pt x="6760597" y="4683058"/>
                  <a:pt x="6756596" y="4679053"/>
                  <a:pt x="6756596" y="4674481"/>
                </a:cubicBezTo>
                <a:cubicBezTo>
                  <a:pt x="6756596" y="4669907"/>
                  <a:pt x="6760597" y="4665906"/>
                  <a:pt x="6765169" y="4665906"/>
                </a:cubicBezTo>
                <a:cubicBezTo>
                  <a:pt x="6769741" y="4665906"/>
                  <a:pt x="6773742" y="4669907"/>
                  <a:pt x="6773742" y="4674481"/>
                </a:cubicBezTo>
                <a:cubicBezTo>
                  <a:pt x="6773742" y="4679053"/>
                  <a:pt x="6769741" y="4683058"/>
                  <a:pt x="6765169" y="4683058"/>
                </a:cubicBezTo>
                <a:close/>
                <a:moveTo>
                  <a:pt x="261714" y="4685054"/>
                </a:moveTo>
                <a:cubicBezTo>
                  <a:pt x="257006" y="4686339"/>
                  <a:pt x="251869" y="4685054"/>
                  <a:pt x="250157" y="4680196"/>
                </a:cubicBezTo>
                <a:cubicBezTo>
                  <a:pt x="248445" y="4675627"/>
                  <a:pt x="248445" y="4669339"/>
                  <a:pt x="250157" y="4666479"/>
                </a:cubicBezTo>
                <a:cubicBezTo>
                  <a:pt x="255294" y="4659048"/>
                  <a:pt x="270704" y="4665337"/>
                  <a:pt x="270704" y="4674481"/>
                </a:cubicBezTo>
                <a:cubicBezTo>
                  <a:pt x="270704" y="4679910"/>
                  <a:pt x="266423" y="4683770"/>
                  <a:pt x="261714" y="4685054"/>
                </a:cubicBezTo>
                <a:close/>
                <a:moveTo>
                  <a:pt x="8882283" y="4685054"/>
                </a:moveTo>
                <a:cubicBezTo>
                  <a:pt x="8877574" y="4683770"/>
                  <a:pt x="8873293" y="4679910"/>
                  <a:pt x="8873293" y="4674481"/>
                </a:cubicBezTo>
                <a:cubicBezTo>
                  <a:pt x="8873293" y="4665337"/>
                  <a:pt x="8888703" y="4659048"/>
                  <a:pt x="8893840" y="4666479"/>
                </a:cubicBezTo>
                <a:cubicBezTo>
                  <a:pt x="8895552" y="4669339"/>
                  <a:pt x="8895552" y="4675627"/>
                  <a:pt x="8893840" y="4680196"/>
                </a:cubicBezTo>
                <a:cubicBezTo>
                  <a:pt x="8892128" y="4685054"/>
                  <a:pt x="8886991" y="4686339"/>
                  <a:pt x="8882283" y="4685054"/>
                </a:cubicBezTo>
                <a:close/>
                <a:moveTo>
                  <a:pt x="1988476" y="4685193"/>
                </a:moveTo>
                <a:cubicBezTo>
                  <a:pt x="1985404" y="4686624"/>
                  <a:pt x="1981403" y="4685628"/>
                  <a:pt x="1977688" y="4681914"/>
                </a:cubicBezTo>
                <a:cubicBezTo>
                  <a:pt x="1967401" y="4671622"/>
                  <a:pt x="1969687" y="4665905"/>
                  <a:pt x="1982260" y="4665905"/>
                </a:cubicBezTo>
                <a:cubicBezTo>
                  <a:pt x="1988547" y="4665905"/>
                  <a:pt x="1993690" y="4669335"/>
                  <a:pt x="1993690" y="4673909"/>
                </a:cubicBezTo>
                <a:cubicBezTo>
                  <a:pt x="1993690" y="4679910"/>
                  <a:pt x="1991547" y="4683763"/>
                  <a:pt x="1988476" y="4685193"/>
                </a:cubicBezTo>
                <a:close/>
                <a:moveTo>
                  <a:pt x="7155521" y="4685193"/>
                </a:moveTo>
                <a:cubicBezTo>
                  <a:pt x="7152450" y="4683763"/>
                  <a:pt x="7150307" y="4679910"/>
                  <a:pt x="7150307" y="4673909"/>
                </a:cubicBezTo>
                <a:cubicBezTo>
                  <a:pt x="7150307" y="4669335"/>
                  <a:pt x="7155450" y="4665905"/>
                  <a:pt x="7161737" y="4665905"/>
                </a:cubicBezTo>
                <a:cubicBezTo>
                  <a:pt x="7174310" y="4665905"/>
                  <a:pt x="7176596" y="4671622"/>
                  <a:pt x="7166309" y="4681914"/>
                </a:cubicBezTo>
                <a:cubicBezTo>
                  <a:pt x="7162594" y="4685628"/>
                  <a:pt x="7158593" y="4686624"/>
                  <a:pt x="7155521" y="4685193"/>
                </a:cubicBezTo>
                <a:close/>
                <a:moveTo>
                  <a:pt x="3570172" y="4687768"/>
                </a:moveTo>
                <a:cubicBezTo>
                  <a:pt x="3563385" y="4689485"/>
                  <a:pt x="3556241" y="4687631"/>
                  <a:pt x="3553669" y="4680769"/>
                </a:cubicBezTo>
                <a:cubicBezTo>
                  <a:pt x="3548526" y="4668195"/>
                  <a:pt x="3555955" y="4660193"/>
                  <a:pt x="3571957" y="4660193"/>
                </a:cubicBezTo>
                <a:cubicBezTo>
                  <a:pt x="3583959" y="4660193"/>
                  <a:pt x="3586245" y="4662480"/>
                  <a:pt x="3584530" y="4673337"/>
                </a:cubicBezTo>
                <a:cubicBezTo>
                  <a:pt x="3583387" y="4680769"/>
                  <a:pt x="3576958" y="4686059"/>
                  <a:pt x="3570172" y="4687768"/>
                </a:cubicBezTo>
                <a:close/>
                <a:moveTo>
                  <a:pt x="5573825" y="4687768"/>
                </a:moveTo>
                <a:cubicBezTo>
                  <a:pt x="5567039" y="4686059"/>
                  <a:pt x="5560610" y="4680769"/>
                  <a:pt x="5559467" y="4673337"/>
                </a:cubicBezTo>
                <a:cubicBezTo>
                  <a:pt x="5557752" y="4662480"/>
                  <a:pt x="5560038" y="4660193"/>
                  <a:pt x="5572040" y="4660193"/>
                </a:cubicBezTo>
                <a:cubicBezTo>
                  <a:pt x="5588042" y="4660193"/>
                  <a:pt x="5595471" y="4668195"/>
                  <a:pt x="5590328" y="4680769"/>
                </a:cubicBezTo>
                <a:cubicBezTo>
                  <a:pt x="5587756" y="4687631"/>
                  <a:pt x="5580612" y="4689485"/>
                  <a:pt x="5573825" y="4687768"/>
                </a:cubicBezTo>
                <a:close/>
                <a:moveTo>
                  <a:pt x="4226348" y="4688055"/>
                </a:moveTo>
                <a:cubicBezTo>
                  <a:pt x="4223991" y="4687343"/>
                  <a:pt x="4222705" y="4684768"/>
                  <a:pt x="4220705" y="4679624"/>
                </a:cubicBezTo>
                <a:cubicBezTo>
                  <a:pt x="4216133" y="4668195"/>
                  <a:pt x="4225848" y="4659048"/>
                  <a:pt x="4237850" y="4663624"/>
                </a:cubicBezTo>
                <a:cubicBezTo>
                  <a:pt x="4249851" y="4668195"/>
                  <a:pt x="4250423" y="4680769"/>
                  <a:pt x="4238421" y="4685340"/>
                </a:cubicBezTo>
                <a:cubicBezTo>
                  <a:pt x="4232135" y="4687631"/>
                  <a:pt x="4228706" y="4688772"/>
                  <a:pt x="4226348" y="4688055"/>
                </a:cubicBezTo>
                <a:close/>
                <a:moveTo>
                  <a:pt x="4917649" y="4688055"/>
                </a:moveTo>
                <a:cubicBezTo>
                  <a:pt x="4915291" y="4688772"/>
                  <a:pt x="4911862" y="4687631"/>
                  <a:pt x="4905576" y="4685340"/>
                </a:cubicBezTo>
                <a:cubicBezTo>
                  <a:pt x="4893574" y="4680769"/>
                  <a:pt x="4894146" y="4668195"/>
                  <a:pt x="4906147" y="4663624"/>
                </a:cubicBezTo>
                <a:cubicBezTo>
                  <a:pt x="4918149" y="4659048"/>
                  <a:pt x="4927864" y="4668195"/>
                  <a:pt x="4923292" y="4679624"/>
                </a:cubicBezTo>
                <a:cubicBezTo>
                  <a:pt x="4921292" y="4684768"/>
                  <a:pt x="4920006" y="4687343"/>
                  <a:pt x="4917649" y="4688055"/>
                </a:cubicBezTo>
                <a:close/>
                <a:moveTo>
                  <a:pt x="3969094" y="4692633"/>
                </a:moveTo>
                <a:cubicBezTo>
                  <a:pt x="3964808" y="4693058"/>
                  <a:pt x="3960236" y="4690205"/>
                  <a:pt x="3954807" y="4684203"/>
                </a:cubicBezTo>
                <a:cubicBezTo>
                  <a:pt x="3945663" y="4673909"/>
                  <a:pt x="3945663" y="4672767"/>
                  <a:pt x="3956521" y="4663052"/>
                </a:cubicBezTo>
                <a:cubicBezTo>
                  <a:pt x="3967380" y="4652769"/>
                  <a:pt x="3969094" y="4652769"/>
                  <a:pt x="3978238" y="4661909"/>
                </a:cubicBezTo>
                <a:cubicBezTo>
                  <a:pt x="3985668" y="4669339"/>
                  <a:pt x="3986239" y="4673909"/>
                  <a:pt x="3981667" y="4681343"/>
                </a:cubicBezTo>
                <a:cubicBezTo>
                  <a:pt x="3977381" y="4688487"/>
                  <a:pt x="3973381" y="4692199"/>
                  <a:pt x="3969094" y="4692633"/>
                </a:cubicBezTo>
                <a:close/>
                <a:moveTo>
                  <a:pt x="5174903" y="4692633"/>
                </a:moveTo>
                <a:cubicBezTo>
                  <a:pt x="5170616" y="4692199"/>
                  <a:pt x="5166616" y="4688487"/>
                  <a:pt x="5162330" y="4681343"/>
                </a:cubicBezTo>
                <a:cubicBezTo>
                  <a:pt x="5157758" y="4673909"/>
                  <a:pt x="5158329" y="4669339"/>
                  <a:pt x="5165759" y="4661909"/>
                </a:cubicBezTo>
                <a:cubicBezTo>
                  <a:pt x="5174903" y="4652769"/>
                  <a:pt x="5176617" y="4652769"/>
                  <a:pt x="5187476" y="4663052"/>
                </a:cubicBezTo>
                <a:cubicBezTo>
                  <a:pt x="5198334" y="4672767"/>
                  <a:pt x="5198334" y="4673909"/>
                  <a:pt x="5189190" y="4684203"/>
                </a:cubicBezTo>
                <a:cubicBezTo>
                  <a:pt x="5183761" y="4690205"/>
                  <a:pt x="5179189" y="4693058"/>
                  <a:pt x="5174903" y="4692633"/>
                </a:cubicBezTo>
                <a:close/>
                <a:moveTo>
                  <a:pt x="2114643" y="4693345"/>
                </a:moveTo>
                <a:cubicBezTo>
                  <a:pt x="2107214" y="4694490"/>
                  <a:pt x="2100927" y="4691627"/>
                  <a:pt x="2098641" y="4686484"/>
                </a:cubicBezTo>
                <a:cubicBezTo>
                  <a:pt x="2092355" y="4669907"/>
                  <a:pt x="2098641" y="4657337"/>
                  <a:pt x="2113500" y="4657337"/>
                </a:cubicBezTo>
                <a:cubicBezTo>
                  <a:pt x="2125502" y="4657337"/>
                  <a:pt x="2127788" y="4660193"/>
                  <a:pt x="2127788" y="4674481"/>
                </a:cubicBezTo>
                <a:cubicBezTo>
                  <a:pt x="2127788" y="4688203"/>
                  <a:pt x="2124930" y="4692199"/>
                  <a:pt x="2114643" y="4693345"/>
                </a:cubicBezTo>
                <a:close/>
                <a:moveTo>
                  <a:pt x="7029354" y="4693345"/>
                </a:moveTo>
                <a:cubicBezTo>
                  <a:pt x="7019067" y="4692199"/>
                  <a:pt x="7016209" y="4688203"/>
                  <a:pt x="7016209" y="4674481"/>
                </a:cubicBezTo>
                <a:cubicBezTo>
                  <a:pt x="7016209" y="4660193"/>
                  <a:pt x="7018495" y="4657337"/>
                  <a:pt x="7030497" y="4657337"/>
                </a:cubicBezTo>
                <a:cubicBezTo>
                  <a:pt x="7045356" y="4657337"/>
                  <a:pt x="7051642" y="4669907"/>
                  <a:pt x="7045356" y="4686484"/>
                </a:cubicBezTo>
                <a:cubicBezTo>
                  <a:pt x="7043070" y="4691627"/>
                  <a:pt x="7036783" y="4694490"/>
                  <a:pt x="7029354" y="4693345"/>
                </a:cubicBezTo>
                <a:close/>
                <a:moveTo>
                  <a:pt x="2776249" y="4693843"/>
                </a:moveTo>
                <a:cubicBezTo>
                  <a:pt x="2772821" y="4694341"/>
                  <a:pt x="2769677" y="4692199"/>
                  <a:pt x="2765105" y="4687631"/>
                </a:cubicBezTo>
                <a:cubicBezTo>
                  <a:pt x="2755961" y="4678480"/>
                  <a:pt x="2756533" y="4668769"/>
                  <a:pt x="2766820" y="4660193"/>
                </a:cubicBezTo>
                <a:cubicBezTo>
                  <a:pt x="2774249" y="4654477"/>
                  <a:pt x="2777678" y="4655050"/>
                  <a:pt x="2786822" y="4663048"/>
                </a:cubicBezTo>
                <a:cubicBezTo>
                  <a:pt x="2797681" y="4672765"/>
                  <a:pt x="2797681" y="4673909"/>
                  <a:pt x="2789108" y="4684203"/>
                </a:cubicBezTo>
                <a:cubicBezTo>
                  <a:pt x="2783393" y="4690197"/>
                  <a:pt x="2779679" y="4693345"/>
                  <a:pt x="2776249" y="4693843"/>
                </a:cubicBezTo>
                <a:close/>
                <a:moveTo>
                  <a:pt x="6367748" y="4693843"/>
                </a:moveTo>
                <a:cubicBezTo>
                  <a:pt x="6364318" y="4693345"/>
                  <a:pt x="6360604" y="4690197"/>
                  <a:pt x="6354889" y="4684203"/>
                </a:cubicBezTo>
                <a:cubicBezTo>
                  <a:pt x="6346316" y="4673909"/>
                  <a:pt x="6346316" y="4672765"/>
                  <a:pt x="6357175" y="4663048"/>
                </a:cubicBezTo>
                <a:cubicBezTo>
                  <a:pt x="6366319" y="4655050"/>
                  <a:pt x="6369748" y="4654477"/>
                  <a:pt x="6377177" y="4660193"/>
                </a:cubicBezTo>
                <a:cubicBezTo>
                  <a:pt x="6387464" y="4668769"/>
                  <a:pt x="6388036" y="4678480"/>
                  <a:pt x="6378892" y="4687631"/>
                </a:cubicBezTo>
                <a:cubicBezTo>
                  <a:pt x="6374320" y="4692199"/>
                  <a:pt x="6371176" y="4694341"/>
                  <a:pt x="6367748" y="4693843"/>
                </a:cubicBezTo>
                <a:close/>
                <a:moveTo>
                  <a:pt x="1188416" y="4694062"/>
                </a:moveTo>
                <a:cubicBezTo>
                  <a:pt x="1180415" y="4695352"/>
                  <a:pt x="1171986" y="4692206"/>
                  <a:pt x="1169128" y="4683630"/>
                </a:cubicBezTo>
                <a:cubicBezTo>
                  <a:pt x="1165699" y="4672201"/>
                  <a:pt x="1174271" y="4648771"/>
                  <a:pt x="1182272" y="4648771"/>
                </a:cubicBezTo>
                <a:cubicBezTo>
                  <a:pt x="1194274" y="4648771"/>
                  <a:pt x="1207418" y="4664769"/>
                  <a:pt x="1205132" y="4677915"/>
                </a:cubicBezTo>
                <a:cubicBezTo>
                  <a:pt x="1203989" y="4687065"/>
                  <a:pt x="1196417" y="4692778"/>
                  <a:pt x="1188416" y="4694062"/>
                </a:cubicBezTo>
                <a:close/>
                <a:moveTo>
                  <a:pt x="7955581" y="4694062"/>
                </a:moveTo>
                <a:cubicBezTo>
                  <a:pt x="7947580" y="4692778"/>
                  <a:pt x="7940008" y="4687065"/>
                  <a:pt x="7938865" y="4677915"/>
                </a:cubicBezTo>
                <a:cubicBezTo>
                  <a:pt x="7936579" y="4664769"/>
                  <a:pt x="7949723" y="4648771"/>
                  <a:pt x="7961725" y="4648771"/>
                </a:cubicBezTo>
                <a:cubicBezTo>
                  <a:pt x="7969726" y="4648771"/>
                  <a:pt x="7978298" y="4672201"/>
                  <a:pt x="7974869" y="4683630"/>
                </a:cubicBezTo>
                <a:cubicBezTo>
                  <a:pt x="7972011" y="4692206"/>
                  <a:pt x="7963582" y="4695352"/>
                  <a:pt x="7955581" y="4694062"/>
                </a:cubicBezTo>
                <a:close/>
                <a:moveTo>
                  <a:pt x="4364658" y="4694127"/>
                </a:moveTo>
                <a:cubicBezTo>
                  <a:pt x="4360229" y="4693776"/>
                  <a:pt x="4355943" y="4690490"/>
                  <a:pt x="4351942" y="4684203"/>
                </a:cubicBezTo>
                <a:cubicBezTo>
                  <a:pt x="4344512" y="4672194"/>
                  <a:pt x="4351942" y="4654477"/>
                  <a:pt x="4364515" y="4654477"/>
                </a:cubicBezTo>
                <a:cubicBezTo>
                  <a:pt x="4377088" y="4654477"/>
                  <a:pt x="4386803" y="4676199"/>
                  <a:pt x="4378231" y="4686484"/>
                </a:cubicBezTo>
                <a:cubicBezTo>
                  <a:pt x="4373659" y="4691914"/>
                  <a:pt x="4369087" y="4694490"/>
                  <a:pt x="4364658" y="4694127"/>
                </a:cubicBezTo>
                <a:close/>
                <a:moveTo>
                  <a:pt x="4779339" y="4694127"/>
                </a:moveTo>
                <a:cubicBezTo>
                  <a:pt x="4774910" y="4694490"/>
                  <a:pt x="4770338" y="4691914"/>
                  <a:pt x="4765766" y="4686484"/>
                </a:cubicBezTo>
                <a:cubicBezTo>
                  <a:pt x="4757194" y="4676199"/>
                  <a:pt x="4766909" y="4654477"/>
                  <a:pt x="4779482" y="4654477"/>
                </a:cubicBezTo>
                <a:cubicBezTo>
                  <a:pt x="4792055" y="4654477"/>
                  <a:pt x="4799485" y="4672194"/>
                  <a:pt x="4792055" y="4684203"/>
                </a:cubicBezTo>
                <a:cubicBezTo>
                  <a:pt x="4788054" y="4690490"/>
                  <a:pt x="4783768" y="4693776"/>
                  <a:pt x="4779339" y="4694127"/>
                </a:cubicBezTo>
                <a:close/>
                <a:moveTo>
                  <a:pt x="3175390" y="4699410"/>
                </a:moveTo>
                <a:cubicBezTo>
                  <a:pt x="3172246" y="4699484"/>
                  <a:pt x="3168532" y="4697630"/>
                  <a:pt x="3162245" y="4693915"/>
                </a:cubicBezTo>
                <a:cubicBezTo>
                  <a:pt x="3141099" y="4681914"/>
                  <a:pt x="3157101" y="4644191"/>
                  <a:pt x="3179390" y="4651050"/>
                </a:cubicBezTo>
                <a:cubicBezTo>
                  <a:pt x="3193677" y="4655622"/>
                  <a:pt x="3197106" y="4681343"/>
                  <a:pt x="3185105" y="4693345"/>
                </a:cubicBezTo>
                <a:cubicBezTo>
                  <a:pt x="3181105" y="4697341"/>
                  <a:pt x="3178533" y="4699344"/>
                  <a:pt x="3175390" y="4699410"/>
                </a:cubicBezTo>
                <a:close/>
                <a:moveTo>
                  <a:pt x="5968607" y="4699410"/>
                </a:moveTo>
                <a:cubicBezTo>
                  <a:pt x="5965464" y="4699344"/>
                  <a:pt x="5962892" y="4697341"/>
                  <a:pt x="5958892" y="4693345"/>
                </a:cubicBezTo>
                <a:cubicBezTo>
                  <a:pt x="5946891" y="4681343"/>
                  <a:pt x="5950320" y="4655622"/>
                  <a:pt x="5964607" y="4651050"/>
                </a:cubicBezTo>
                <a:cubicBezTo>
                  <a:pt x="5986896" y="4644191"/>
                  <a:pt x="6002898" y="4681914"/>
                  <a:pt x="5981752" y="4693915"/>
                </a:cubicBezTo>
                <a:cubicBezTo>
                  <a:pt x="5975465" y="4697630"/>
                  <a:pt x="5971751" y="4699484"/>
                  <a:pt x="5968607" y="4699410"/>
                </a:cubicBezTo>
                <a:close/>
                <a:moveTo>
                  <a:pt x="4102687" y="4699484"/>
                </a:moveTo>
                <a:cubicBezTo>
                  <a:pt x="4097329" y="4699909"/>
                  <a:pt x="4091471" y="4696197"/>
                  <a:pt x="4086041" y="4688193"/>
                </a:cubicBezTo>
                <a:cubicBezTo>
                  <a:pt x="4071754" y="4668195"/>
                  <a:pt x="4086041" y="4644191"/>
                  <a:pt x="4107187" y="4652188"/>
                </a:cubicBezTo>
                <a:cubicBezTo>
                  <a:pt x="4119188" y="4656766"/>
                  <a:pt x="4122617" y="4669907"/>
                  <a:pt x="4116331" y="4685912"/>
                </a:cubicBezTo>
                <a:cubicBezTo>
                  <a:pt x="4112902" y="4694490"/>
                  <a:pt x="4108044" y="4699059"/>
                  <a:pt x="4102687" y="4699484"/>
                </a:cubicBezTo>
                <a:close/>
                <a:moveTo>
                  <a:pt x="5041310" y="4699484"/>
                </a:moveTo>
                <a:cubicBezTo>
                  <a:pt x="5035953" y="4699059"/>
                  <a:pt x="5031095" y="4694490"/>
                  <a:pt x="5027666" y="4685912"/>
                </a:cubicBezTo>
                <a:cubicBezTo>
                  <a:pt x="5021380" y="4669907"/>
                  <a:pt x="5024809" y="4656766"/>
                  <a:pt x="5036810" y="4652188"/>
                </a:cubicBezTo>
                <a:cubicBezTo>
                  <a:pt x="5057956" y="4644191"/>
                  <a:pt x="5072243" y="4668195"/>
                  <a:pt x="5057956" y="4688193"/>
                </a:cubicBezTo>
                <a:cubicBezTo>
                  <a:pt x="5052526" y="4696197"/>
                  <a:pt x="5046668" y="4699909"/>
                  <a:pt x="5041310" y="4699484"/>
                </a:cubicBezTo>
                <a:close/>
                <a:moveTo>
                  <a:pt x="524540" y="4699770"/>
                </a:moveTo>
                <a:cubicBezTo>
                  <a:pt x="516542" y="4700054"/>
                  <a:pt x="508827" y="4696206"/>
                  <a:pt x="504541" y="4688203"/>
                </a:cubicBezTo>
                <a:cubicBezTo>
                  <a:pt x="500541" y="4681914"/>
                  <a:pt x="499401" y="4669913"/>
                  <a:pt x="501107" y="4662480"/>
                </a:cubicBezTo>
                <a:cubicBezTo>
                  <a:pt x="505691" y="4644194"/>
                  <a:pt x="534258" y="4643048"/>
                  <a:pt x="546834" y="4660765"/>
                </a:cubicBezTo>
                <a:cubicBezTo>
                  <a:pt x="554267" y="4671628"/>
                  <a:pt x="554267" y="4674481"/>
                  <a:pt x="546263" y="4686484"/>
                </a:cubicBezTo>
                <a:cubicBezTo>
                  <a:pt x="540832" y="4695059"/>
                  <a:pt x="532542" y="4699491"/>
                  <a:pt x="524540" y="4699770"/>
                </a:cubicBezTo>
                <a:close/>
                <a:moveTo>
                  <a:pt x="8619457" y="4699770"/>
                </a:moveTo>
                <a:cubicBezTo>
                  <a:pt x="8611455" y="4699491"/>
                  <a:pt x="8603165" y="4695059"/>
                  <a:pt x="8597734" y="4686484"/>
                </a:cubicBezTo>
                <a:cubicBezTo>
                  <a:pt x="8589730" y="4674481"/>
                  <a:pt x="8589730" y="4671628"/>
                  <a:pt x="8597163" y="4660765"/>
                </a:cubicBezTo>
                <a:cubicBezTo>
                  <a:pt x="8609739" y="4643048"/>
                  <a:pt x="8638306" y="4644194"/>
                  <a:pt x="8642890" y="4662480"/>
                </a:cubicBezTo>
                <a:cubicBezTo>
                  <a:pt x="8644596" y="4669913"/>
                  <a:pt x="8643456" y="4681914"/>
                  <a:pt x="8639456" y="4688203"/>
                </a:cubicBezTo>
                <a:cubicBezTo>
                  <a:pt x="8635170" y="4696206"/>
                  <a:pt x="8627455" y="4700054"/>
                  <a:pt x="8619457" y="4699770"/>
                </a:cubicBezTo>
                <a:close/>
                <a:moveTo>
                  <a:pt x="791024" y="4700201"/>
                </a:moveTo>
                <a:cubicBezTo>
                  <a:pt x="782451" y="4700201"/>
                  <a:pt x="772166" y="4697341"/>
                  <a:pt x="768165" y="4693345"/>
                </a:cubicBezTo>
                <a:cubicBezTo>
                  <a:pt x="759024" y="4684195"/>
                  <a:pt x="759598" y="4663048"/>
                  <a:pt x="769308" y="4655048"/>
                </a:cubicBezTo>
                <a:cubicBezTo>
                  <a:pt x="773881" y="4651050"/>
                  <a:pt x="784736" y="4648763"/>
                  <a:pt x="793310" y="4649906"/>
                </a:cubicBezTo>
                <a:cubicBezTo>
                  <a:pt x="823593" y="4653332"/>
                  <a:pt x="821882" y="4700201"/>
                  <a:pt x="791024" y="4700201"/>
                </a:cubicBezTo>
                <a:close/>
                <a:moveTo>
                  <a:pt x="8352973" y="4700201"/>
                </a:moveTo>
                <a:cubicBezTo>
                  <a:pt x="8322115" y="4700201"/>
                  <a:pt x="8320404" y="4653332"/>
                  <a:pt x="8350687" y="4649906"/>
                </a:cubicBezTo>
                <a:cubicBezTo>
                  <a:pt x="8359261" y="4648763"/>
                  <a:pt x="8370116" y="4651050"/>
                  <a:pt x="8374689" y="4655048"/>
                </a:cubicBezTo>
                <a:cubicBezTo>
                  <a:pt x="8384399" y="4663048"/>
                  <a:pt x="8384973" y="4684195"/>
                  <a:pt x="8375832" y="4693345"/>
                </a:cubicBezTo>
                <a:cubicBezTo>
                  <a:pt x="8371831" y="4697341"/>
                  <a:pt x="8361546" y="4700201"/>
                  <a:pt x="8352973" y="4700201"/>
                </a:cubicBezTo>
                <a:close/>
                <a:moveTo>
                  <a:pt x="2504349" y="4701917"/>
                </a:moveTo>
                <a:cubicBezTo>
                  <a:pt x="2486061" y="4698486"/>
                  <a:pt x="2475774" y="4678480"/>
                  <a:pt x="2484347" y="4662480"/>
                </a:cubicBezTo>
                <a:cubicBezTo>
                  <a:pt x="2501492" y="4631051"/>
                  <a:pt x="2548926" y="4649908"/>
                  <a:pt x="2538639" y="4683630"/>
                </a:cubicBezTo>
                <a:cubicBezTo>
                  <a:pt x="2534067" y="4696771"/>
                  <a:pt x="2519780" y="4704201"/>
                  <a:pt x="2504349" y="4701917"/>
                </a:cubicBezTo>
                <a:close/>
                <a:moveTo>
                  <a:pt x="6639648" y="4701917"/>
                </a:moveTo>
                <a:cubicBezTo>
                  <a:pt x="6624217" y="4704201"/>
                  <a:pt x="6609930" y="4696771"/>
                  <a:pt x="6605358" y="4683630"/>
                </a:cubicBezTo>
                <a:cubicBezTo>
                  <a:pt x="6595071" y="4649908"/>
                  <a:pt x="6642505" y="4631051"/>
                  <a:pt x="6659650" y="4662480"/>
                </a:cubicBezTo>
                <a:cubicBezTo>
                  <a:pt x="6668223" y="4678480"/>
                  <a:pt x="6657936" y="4698486"/>
                  <a:pt x="6639648" y="4701917"/>
                </a:cubicBezTo>
                <a:close/>
                <a:moveTo>
                  <a:pt x="1048478" y="4703355"/>
                </a:moveTo>
                <a:cubicBezTo>
                  <a:pt x="1042751" y="4702523"/>
                  <a:pt x="1037425" y="4700054"/>
                  <a:pt x="1033432" y="4695632"/>
                </a:cubicBezTo>
                <a:cubicBezTo>
                  <a:pt x="1020867" y="4681914"/>
                  <a:pt x="1020867" y="4664197"/>
                  <a:pt x="1033999" y="4652769"/>
                </a:cubicBezTo>
                <a:cubicBezTo>
                  <a:pt x="1054559" y="4633905"/>
                  <a:pt x="1086521" y="4648194"/>
                  <a:pt x="1086521" y="4675627"/>
                </a:cubicBezTo>
                <a:cubicBezTo>
                  <a:pt x="1086521" y="4693629"/>
                  <a:pt x="1065654" y="4705843"/>
                  <a:pt x="1048478" y="4703355"/>
                </a:cubicBezTo>
                <a:close/>
                <a:moveTo>
                  <a:pt x="8095519" y="4703355"/>
                </a:moveTo>
                <a:cubicBezTo>
                  <a:pt x="8078343" y="4705843"/>
                  <a:pt x="8057476" y="4693629"/>
                  <a:pt x="8057476" y="4675627"/>
                </a:cubicBezTo>
                <a:cubicBezTo>
                  <a:pt x="8057476" y="4648194"/>
                  <a:pt x="8089438" y="4633905"/>
                  <a:pt x="8109998" y="4652769"/>
                </a:cubicBezTo>
                <a:cubicBezTo>
                  <a:pt x="8123130" y="4664197"/>
                  <a:pt x="8123130" y="4681914"/>
                  <a:pt x="8110565" y="4695632"/>
                </a:cubicBezTo>
                <a:cubicBezTo>
                  <a:pt x="8106572" y="4700054"/>
                  <a:pt x="8101246" y="4702523"/>
                  <a:pt x="8095519" y="4703355"/>
                </a:cubicBezTo>
                <a:close/>
                <a:moveTo>
                  <a:pt x="1582912" y="4705638"/>
                </a:moveTo>
                <a:cubicBezTo>
                  <a:pt x="1573411" y="4705352"/>
                  <a:pt x="1563981" y="4701917"/>
                  <a:pt x="1558266" y="4695632"/>
                </a:cubicBezTo>
                <a:cubicBezTo>
                  <a:pt x="1545121" y="4681347"/>
                  <a:pt x="1546264" y="4663059"/>
                  <a:pt x="1561123" y="4648771"/>
                </a:cubicBezTo>
                <a:cubicBezTo>
                  <a:pt x="1575982" y="4635051"/>
                  <a:pt x="1584555" y="4634484"/>
                  <a:pt x="1602843" y="4646483"/>
                </a:cubicBezTo>
                <a:cubicBezTo>
                  <a:pt x="1619416" y="4657342"/>
                  <a:pt x="1622274" y="4683058"/>
                  <a:pt x="1607986" y="4696778"/>
                </a:cubicBezTo>
                <a:cubicBezTo>
                  <a:pt x="1601986" y="4703063"/>
                  <a:pt x="1592413" y="4705924"/>
                  <a:pt x="1582912" y="4705638"/>
                </a:cubicBezTo>
                <a:close/>
                <a:moveTo>
                  <a:pt x="7561085" y="4705638"/>
                </a:moveTo>
                <a:cubicBezTo>
                  <a:pt x="7551584" y="4705924"/>
                  <a:pt x="7542011" y="4703063"/>
                  <a:pt x="7536011" y="4696778"/>
                </a:cubicBezTo>
                <a:cubicBezTo>
                  <a:pt x="7521723" y="4683058"/>
                  <a:pt x="7524581" y="4657342"/>
                  <a:pt x="7541154" y="4646483"/>
                </a:cubicBezTo>
                <a:cubicBezTo>
                  <a:pt x="7559442" y="4634484"/>
                  <a:pt x="7568015" y="4635051"/>
                  <a:pt x="7582874" y="4648771"/>
                </a:cubicBezTo>
                <a:cubicBezTo>
                  <a:pt x="7597733" y="4663059"/>
                  <a:pt x="7598876" y="4681347"/>
                  <a:pt x="7585731" y="4695632"/>
                </a:cubicBezTo>
                <a:cubicBezTo>
                  <a:pt x="7580016" y="4701917"/>
                  <a:pt x="7570586" y="4705352"/>
                  <a:pt x="7561085" y="4705638"/>
                </a:cubicBezTo>
                <a:close/>
                <a:moveTo>
                  <a:pt x="3701672" y="4710766"/>
                </a:moveTo>
                <a:cubicBezTo>
                  <a:pt x="3695082" y="4710992"/>
                  <a:pt x="3688331" y="4709489"/>
                  <a:pt x="3682044" y="4705924"/>
                </a:cubicBezTo>
                <a:cubicBezTo>
                  <a:pt x="3670614" y="4699639"/>
                  <a:pt x="3663756" y="4675060"/>
                  <a:pt x="3668328" y="4660197"/>
                </a:cubicBezTo>
                <a:cubicBezTo>
                  <a:pt x="3670043" y="4654485"/>
                  <a:pt x="3678044" y="4645338"/>
                  <a:pt x="3686045" y="4640197"/>
                </a:cubicBezTo>
                <a:cubicBezTo>
                  <a:pt x="3699189" y="4631629"/>
                  <a:pt x="3701475" y="4631629"/>
                  <a:pt x="3719763" y="4643053"/>
                </a:cubicBezTo>
                <a:cubicBezTo>
                  <a:pt x="3735194" y="4652769"/>
                  <a:pt x="3739766" y="4659054"/>
                  <a:pt x="3739766" y="4671628"/>
                </a:cubicBezTo>
                <a:cubicBezTo>
                  <a:pt x="3739766" y="4693915"/>
                  <a:pt x="3721442" y="4710102"/>
                  <a:pt x="3701672" y="4710766"/>
                </a:cubicBezTo>
                <a:close/>
                <a:moveTo>
                  <a:pt x="5442325" y="4710766"/>
                </a:moveTo>
                <a:cubicBezTo>
                  <a:pt x="5422555" y="4710102"/>
                  <a:pt x="5404231" y="4693915"/>
                  <a:pt x="5404231" y="4671628"/>
                </a:cubicBezTo>
                <a:cubicBezTo>
                  <a:pt x="5404231" y="4659054"/>
                  <a:pt x="5408803" y="4652769"/>
                  <a:pt x="5424234" y="4643053"/>
                </a:cubicBezTo>
                <a:cubicBezTo>
                  <a:pt x="5442522" y="4631629"/>
                  <a:pt x="5444808" y="4631629"/>
                  <a:pt x="5457952" y="4640197"/>
                </a:cubicBezTo>
                <a:cubicBezTo>
                  <a:pt x="5465953" y="4645338"/>
                  <a:pt x="5473954" y="4654485"/>
                  <a:pt x="5475669" y="4660197"/>
                </a:cubicBezTo>
                <a:cubicBezTo>
                  <a:pt x="5480241" y="4675060"/>
                  <a:pt x="5473383" y="4699639"/>
                  <a:pt x="5461953" y="4705924"/>
                </a:cubicBezTo>
                <a:cubicBezTo>
                  <a:pt x="5455666" y="4709489"/>
                  <a:pt x="5448915" y="4710992"/>
                  <a:pt x="5442325" y="4710766"/>
                </a:cubicBezTo>
                <a:close/>
                <a:moveTo>
                  <a:pt x="1457175" y="4710845"/>
                </a:moveTo>
                <a:cubicBezTo>
                  <a:pt x="1451603" y="4711486"/>
                  <a:pt x="1445602" y="4709344"/>
                  <a:pt x="1437315" y="4704773"/>
                </a:cubicBezTo>
                <a:cubicBezTo>
                  <a:pt x="1413312" y="4691055"/>
                  <a:pt x="1410455" y="4668769"/>
                  <a:pt x="1430457" y="4649908"/>
                </a:cubicBezTo>
                <a:cubicBezTo>
                  <a:pt x="1447031" y="4634479"/>
                  <a:pt x="1457318" y="4633905"/>
                  <a:pt x="1473320" y="4648763"/>
                </a:cubicBezTo>
                <a:cubicBezTo>
                  <a:pt x="1488750" y="4663624"/>
                  <a:pt x="1489322" y="4685340"/>
                  <a:pt x="1474463" y="4700201"/>
                </a:cubicBezTo>
                <a:cubicBezTo>
                  <a:pt x="1467891" y="4706776"/>
                  <a:pt x="1462747" y="4710202"/>
                  <a:pt x="1457175" y="4710845"/>
                </a:cubicBezTo>
                <a:close/>
                <a:moveTo>
                  <a:pt x="7686822" y="4710845"/>
                </a:moveTo>
                <a:cubicBezTo>
                  <a:pt x="7681250" y="4710202"/>
                  <a:pt x="7676106" y="4706776"/>
                  <a:pt x="7669534" y="4700201"/>
                </a:cubicBezTo>
                <a:cubicBezTo>
                  <a:pt x="7654675" y="4685340"/>
                  <a:pt x="7655247" y="4663624"/>
                  <a:pt x="7670677" y="4648763"/>
                </a:cubicBezTo>
                <a:cubicBezTo>
                  <a:pt x="7686679" y="4633905"/>
                  <a:pt x="7696966" y="4634479"/>
                  <a:pt x="7713540" y="4649908"/>
                </a:cubicBezTo>
                <a:cubicBezTo>
                  <a:pt x="7733542" y="4668769"/>
                  <a:pt x="7730685" y="4691055"/>
                  <a:pt x="7706682" y="4704773"/>
                </a:cubicBezTo>
                <a:cubicBezTo>
                  <a:pt x="7698395" y="4709344"/>
                  <a:pt x="7692394" y="4711486"/>
                  <a:pt x="7686822" y="4710845"/>
                </a:cubicBezTo>
                <a:close/>
                <a:moveTo>
                  <a:pt x="2245733" y="4710992"/>
                </a:moveTo>
                <a:cubicBezTo>
                  <a:pt x="2237589" y="4711495"/>
                  <a:pt x="2229588" y="4707920"/>
                  <a:pt x="2221873" y="4700201"/>
                </a:cubicBezTo>
                <a:cubicBezTo>
                  <a:pt x="2205871" y="4684203"/>
                  <a:pt x="2207585" y="4663628"/>
                  <a:pt x="2225873" y="4646480"/>
                </a:cubicBezTo>
                <a:cubicBezTo>
                  <a:pt x="2240732" y="4632767"/>
                  <a:pt x="2242447" y="4632195"/>
                  <a:pt x="2256163" y="4640767"/>
                </a:cubicBezTo>
                <a:cubicBezTo>
                  <a:pt x="2287595" y="4660769"/>
                  <a:pt x="2291596" y="4676772"/>
                  <a:pt x="2270450" y="4697348"/>
                </a:cubicBezTo>
                <a:cubicBezTo>
                  <a:pt x="2262164" y="4705918"/>
                  <a:pt x="2253877" y="4710495"/>
                  <a:pt x="2245733" y="4710992"/>
                </a:cubicBezTo>
                <a:close/>
                <a:moveTo>
                  <a:pt x="6898264" y="4710992"/>
                </a:moveTo>
                <a:cubicBezTo>
                  <a:pt x="6890120" y="4710495"/>
                  <a:pt x="6881833" y="4705918"/>
                  <a:pt x="6873547" y="4697348"/>
                </a:cubicBezTo>
                <a:cubicBezTo>
                  <a:pt x="6852401" y="4676772"/>
                  <a:pt x="6856402" y="4660769"/>
                  <a:pt x="6887834" y="4640767"/>
                </a:cubicBezTo>
                <a:cubicBezTo>
                  <a:pt x="6901550" y="4632195"/>
                  <a:pt x="6903265" y="4632767"/>
                  <a:pt x="6918124" y="4646480"/>
                </a:cubicBezTo>
                <a:cubicBezTo>
                  <a:pt x="6936412" y="4663628"/>
                  <a:pt x="6938126" y="4684203"/>
                  <a:pt x="6922124" y="4700201"/>
                </a:cubicBezTo>
                <a:cubicBezTo>
                  <a:pt x="6914409" y="4707920"/>
                  <a:pt x="6906408" y="4711495"/>
                  <a:pt x="6898264" y="4710992"/>
                </a:cubicBezTo>
                <a:close/>
                <a:moveTo>
                  <a:pt x="657382" y="4711061"/>
                </a:moveTo>
                <a:cubicBezTo>
                  <a:pt x="651077" y="4711061"/>
                  <a:pt x="644945" y="4708205"/>
                  <a:pt x="636944" y="4702484"/>
                </a:cubicBezTo>
                <a:cubicBezTo>
                  <a:pt x="612940" y="4685912"/>
                  <a:pt x="626083" y="4637334"/>
                  <a:pt x="655233" y="4637334"/>
                </a:cubicBezTo>
                <a:cubicBezTo>
                  <a:pt x="675216" y="4637334"/>
                  <a:pt x="692940" y="4655051"/>
                  <a:pt x="692940" y="4674481"/>
                </a:cubicBezTo>
                <a:cubicBezTo>
                  <a:pt x="692940" y="4688203"/>
                  <a:pt x="688937" y="4695632"/>
                  <a:pt x="678657" y="4702484"/>
                </a:cubicBezTo>
                <a:cubicBezTo>
                  <a:pt x="670053" y="4708205"/>
                  <a:pt x="663660" y="4711061"/>
                  <a:pt x="657382" y="4711061"/>
                </a:cubicBezTo>
                <a:close/>
                <a:moveTo>
                  <a:pt x="8486615" y="4711061"/>
                </a:moveTo>
                <a:cubicBezTo>
                  <a:pt x="8480337" y="4711061"/>
                  <a:pt x="8473944" y="4708205"/>
                  <a:pt x="8465340" y="4702484"/>
                </a:cubicBezTo>
                <a:cubicBezTo>
                  <a:pt x="8455060" y="4695632"/>
                  <a:pt x="8451057" y="4688203"/>
                  <a:pt x="8451057" y="4674481"/>
                </a:cubicBezTo>
                <a:cubicBezTo>
                  <a:pt x="8451057" y="4655051"/>
                  <a:pt x="8468781" y="4637334"/>
                  <a:pt x="8488764" y="4637334"/>
                </a:cubicBezTo>
                <a:cubicBezTo>
                  <a:pt x="8517914" y="4637334"/>
                  <a:pt x="8531057" y="4685912"/>
                  <a:pt x="8507053" y="4702484"/>
                </a:cubicBezTo>
                <a:cubicBezTo>
                  <a:pt x="8499052" y="4708205"/>
                  <a:pt x="8492920" y="4711061"/>
                  <a:pt x="8486615" y="4711061"/>
                </a:cubicBezTo>
                <a:close/>
                <a:moveTo>
                  <a:pt x="391585" y="4711631"/>
                </a:moveTo>
                <a:cubicBezTo>
                  <a:pt x="384717" y="4711631"/>
                  <a:pt x="373845" y="4706489"/>
                  <a:pt x="367550" y="4700201"/>
                </a:cubicBezTo>
                <a:cubicBezTo>
                  <a:pt x="344121" y="4676766"/>
                  <a:pt x="359539" y="4637334"/>
                  <a:pt x="392158" y="4637334"/>
                </a:cubicBezTo>
                <a:cubicBezTo>
                  <a:pt x="409898" y="4637334"/>
                  <a:pt x="430463" y="4657337"/>
                  <a:pt x="430463" y="4674481"/>
                </a:cubicBezTo>
                <a:cubicBezTo>
                  <a:pt x="430463" y="4689911"/>
                  <a:pt x="407608" y="4711631"/>
                  <a:pt x="391585" y="4711631"/>
                </a:cubicBezTo>
                <a:close/>
                <a:moveTo>
                  <a:pt x="924522" y="4711631"/>
                </a:moveTo>
                <a:cubicBezTo>
                  <a:pt x="920513" y="4711631"/>
                  <a:pt x="910251" y="4706489"/>
                  <a:pt x="901694" y="4699629"/>
                </a:cubicBezTo>
                <a:cubicBezTo>
                  <a:pt x="893683" y="4693345"/>
                  <a:pt x="886795" y="4681914"/>
                  <a:pt x="886795" y="4675054"/>
                </a:cubicBezTo>
                <a:cubicBezTo>
                  <a:pt x="886795" y="4660193"/>
                  <a:pt x="908533" y="4637334"/>
                  <a:pt x="922810" y="4637334"/>
                </a:cubicBezTo>
                <a:cubicBezTo>
                  <a:pt x="937100" y="4637334"/>
                  <a:pt x="955386" y="4657910"/>
                  <a:pt x="955386" y="4674481"/>
                </a:cubicBezTo>
                <a:cubicBezTo>
                  <a:pt x="955386" y="4689911"/>
                  <a:pt x="937674" y="4711631"/>
                  <a:pt x="924522" y="4711631"/>
                </a:cubicBezTo>
                <a:close/>
                <a:moveTo>
                  <a:pt x="8219475" y="4711631"/>
                </a:moveTo>
                <a:cubicBezTo>
                  <a:pt x="8206323" y="4711631"/>
                  <a:pt x="8188611" y="4689911"/>
                  <a:pt x="8188611" y="4674481"/>
                </a:cubicBezTo>
                <a:cubicBezTo>
                  <a:pt x="8188611" y="4657910"/>
                  <a:pt x="8206897" y="4637334"/>
                  <a:pt x="8221187" y="4637334"/>
                </a:cubicBezTo>
                <a:cubicBezTo>
                  <a:pt x="8235464" y="4637334"/>
                  <a:pt x="8257202" y="4660193"/>
                  <a:pt x="8257202" y="4675054"/>
                </a:cubicBezTo>
                <a:cubicBezTo>
                  <a:pt x="8257202" y="4681914"/>
                  <a:pt x="8250314" y="4693345"/>
                  <a:pt x="8242303" y="4699629"/>
                </a:cubicBezTo>
                <a:cubicBezTo>
                  <a:pt x="8233746" y="4706489"/>
                  <a:pt x="8223484" y="4711631"/>
                  <a:pt x="8219475" y="4711631"/>
                </a:cubicBezTo>
                <a:close/>
                <a:moveTo>
                  <a:pt x="8752412" y="4711631"/>
                </a:moveTo>
                <a:cubicBezTo>
                  <a:pt x="8736389" y="4711631"/>
                  <a:pt x="8713534" y="4689911"/>
                  <a:pt x="8713534" y="4674481"/>
                </a:cubicBezTo>
                <a:cubicBezTo>
                  <a:pt x="8713534" y="4657337"/>
                  <a:pt x="8734099" y="4637334"/>
                  <a:pt x="8751839" y="4637334"/>
                </a:cubicBezTo>
                <a:cubicBezTo>
                  <a:pt x="8784458" y="4637334"/>
                  <a:pt x="8799876" y="4676766"/>
                  <a:pt x="8776447" y="4700201"/>
                </a:cubicBezTo>
                <a:cubicBezTo>
                  <a:pt x="8770152" y="4706489"/>
                  <a:pt x="8759280" y="4711631"/>
                  <a:pt x="8752412" y="4711631"/>
                </a:cubicBezTo>
                <a:close/>
                <a:moveTo>
                  <a:pt x="3297842" y="4715751"/>
                </a:moveTo>
                <a:cubicBezTo>
                  <a:pt x="3289805" y="4714174"/>
                  <a:pt x="3281768" y="4710063"/>
                  <a:pt x="3274624" y="4703055"/>
                </a:cubicBezTo>
                <a:cubicBezTo>
                  <a:pt x="3256908" y="4684776"/>
                  <a:pt x="3256336" y="4666480"/>
                  <a:pt x="3273481" y="4647052"/>
                </a:cubicBezTo>
                <a:cubicBezTo>
                  <a:pt x="3299770" y="4616195"/>
                  <a:pt x="3346062" y="4632194"/>
                  <a:pt x="3346062" y="4671628"/>
                </a:cubicBezTo>
                <a:cubicBezTo>
                  <a:pt x="3346062" y="4702491"/>
                  <a:pt x="3321952" y="4720495"/>
                  <a:pt x="3297842" y="4715751"/>
                </a:cubicBezTo>
                <a:close/>
                <a:moveTo>
                  <a:pt x="5846155" y="4715751"/>
                </a:moveTo>
                <a:cubicBezTo>
                  <a:pt x="5822045" y="4720495"/>
                  <a:pt x="5797935" y="4702491"/>
                  <a:pt x="5797935" y="4671628"/>
                </a:cubicBezTo>
                <a:cubicBezTo>
                  <a:pt x="5797935" y="4632194"/>
                  <a:pt x="5844227" y="4616195"/>
                  <a:pt x="5870516" y="4647052"/>
                </a:cubicBezTo>
                <a:cubicBezTo>
                  <a:pt x="5887661" y="4666480"/>
                  <a:pt x="5887089" y="4684776"/>
                  <a:pt x="5869373" y="4703055"/>
                </a:cubicBezTo>
                <a:cubicBezTo>
                  <a:pt x="5862229" y="4710063"/>
                  <a:pt x="5854192" y="4714174"/>
                  <a:pt x="5846155" y="4715751"/>
                </a:cubicBezTo>
                <a:close/>
                <a:moveTo>
                  <a:pt x="1839919" y="4716204"/>
                </a:moveTo>
                <a:cubicBezTo>
                  <a:pt x="1831882" y="4714775"/>
                  <a:pt x="1824167" y="4710911"/>
                  <a:pt x="1817880" y="4704201"/>
                </a:cubicBezTo>
                <a:cubicBezTo>
                  <a:pt x="1791591" y="4676199"/>
                  <a:pt x="1811022" y="4631624"/>
                  <a:pt x="1848741" y="4631624"/>
                </a:cubicBezTo>
                <a:cubicBezTo>
                  <a:pt x="1871029" y="4631624"/>
                  <a:pt x="1891032" y="4652192"/>
                  <a:pt x="1891032" y="4675054"/>
                </a:cubicBezTo>
                <a:cubicBezTo>
                  <a:pt x="1891032" y="4702916"/>
                  <a:pt x="1864029" y="4720495"/>
                  <a:pt x="1839919" y="4716204"/>
                </a:cubicBezTo>
                <a:close/>
                <a:moveTo>
                  <a:pt x="7304078" y="4716204"/>
                </a:moveTo>
                <a:cubicBezTo>
                  <a:pt x="7279968" y="4720495"/>
                  <a:pt x="7252965" y="4702916"/>
                  <a:pt x="7252965" y="4675054"/>
                </a:cubicBezTo>
                <a:cubicBezTo>
                  <a:pt x="7252965" y="4652192"/>
                  <a:pt x="7272968" y="4631624"/>
                  <a:pt x="7295256" y="4631624"/>
                </a:cubicBezTo>
                <a:cubicBezTo>
                  <a:pt x="7332975" y="4631624"/>
                  <a:pt x="7352406" y="4676199"/>
                  <a:pt x="7326117" y="4704201"/>
                </a:cubicBezTo>
                <a:cubicBezTo>
                  <a:pt x="7319830" y="4710911"/>
                  <a:pt x="7312115" y="4714775"/>
                  <a:pt x="7304078" y="4716204"/>
                </a:cubicBezTo>
                <a:close/>
                <a:moveTo>
                  <a:pt x="3433643" y="4716418"/>
                </a:moveTo>
                <a:cubicBezTo>
                  <a:pt x="3424713" y="4714775"/>
                  <a:pt x="3415855" y="4710486"/>
                  <a:pt x="3409854" y="4704201"/>
                </a:cubicBezTo>
                <a:cubicBezTo>
                  <a:pt x="3384708" y="4677338"/>
                  <a:pt x="3402996" y="4631624"/>
                  <a:pt x="3439000" y="4631624"/>
                </a:cubicBezTo>
                <a:cubicBezTo>
                  <a:pt x="3455002" y="4631624"/>
                  <a:pt x="3483006" y="4656766"/>
                  <a:pt x="3483006" y="4671628"/>
                </a:cubicBezTo>
                <a:cubicBezTo>
                  <a:pt x="3483006" y="4681343"/>
                  <a:pt x="3467575" y="4705918"/>
                  <a:pt x="3457860" y="4712779"/>
                </a:cubicBezTo>
                <a:cubicBezTo>
                  <a:pt x="3451574" y="4717061"/>
                  <a:pt x="3442573" y="4718062"/>
                  <a:pt x="3433643" y="4716418"/>
                </a:cubicBezTo>
                <a:close/>
                <a:moveTo>
                  <a:pt x="5710354" y="4716418"/>
                </a:moveTo>
                <a:cubicBezTo>
                  <a:pt x="5701424" y="4718062"/>
                  <a:pt x="5692423" y="4717061"/>
                  <a:pt x="5686137" y="4712779"/>
                </a:cubicBezTo>
                <a:cubicBezTo>
                  <a:pt x="5676422" y="4705918"/>
                  <a:pt x="5660991" y="4681343"/>
                  <a:pt x="5660991" y="4671628"/>
                </a:cubicBezTo>
                <a:cubicBezTo>
                  <a:pt x="5660991" y="4656766"/>
                  <a:pt x="5688995" y="4631624"/>
                  <a:pt x="5704997" y="4631624"/>
                </a:cubicBezTo>
                <a:cubicBezTo>
                  <a:pt x="5741001" y="4631624"/>
                  <a:pt x="5759289" y="4677338"/>
                  <a:pt x="5734143" y="4704201"/>
                </a:cubicBezTo>
                <a:cubicBezTo>
                  <a:pt x="5728142" y="4710486"/>
                  <a:pt x="5719284" y="4714775"/>
                  <a:pt x="5710354" y="4716418"/>
                </a:cubicBezTo>
                <a:close/>
                <a:moveTo>
                  <a:pt x="0" y="4716536"/>
                </a:moveTo>
                <a:lnTo>
                  <a:pt x="0" y="4632433"/>
                </a:lnTo>
                <a:lnTo>
                  <a:pt x="16194" y="4634549"/>
                </a:lnTo>
                <a:cubicBezTo>
                  <a:pt x="21707" y="4636764"/>
                  <a:pt x="25856" y="4640478"/>
                  <a:pt x="30427" y="4646478"/>
                </a:cubicBezTo>
                <a:cubicBezTo>
                  <a:pt x="37334" y="4655050"/>
                  <a:pt x="42376" y="4667624"/>
                  <a:pt x="42376" y="4674481"/>
                </a:cubicBezTo>
                <a:cubicBezTo>
                  <a:pt x="42376" y="4681343"/>
                  <a:pt x="37334" y="4693915"/>
                  <a:pt x="30427" y="4702484"/>
                </a:cubicBezTo>
                <a:cubicBezTo>
                  <a:pt x="25856" y="4708486"/>
                  <a:pt x="21707" y="4712202"/>
                  <a:pt x="16194" y="4714418"/>
                </a:cubicBezTo>
                <a:close/>
                <a:moveTo>
                  <a:pt x="9143999" y="4716536"/>
                </a:moveTo>
                <a:lnTo>
                  <a:pt x="9127803" y="4714418"/>
                </a:lnTo>
                <a:cubicBezTo>
                  <a:pt x="9122290" y="4712202"/>
                  <a:pt x="9118140" y="4708486"/>
                  <a:pt x="9113570" y="4702484"/>
                </a:cubicBezTo>
                <a:cubicBezTo>
                  <a:pt x="9106663" y="4693915"/>
                  <a:pt x="9101621" y="4681343"/>
                  <a:pt x="9101621" y="4674481"/>
                </a:cubicBezTo>
                <a:cubicBezTo>
                  <a:pt x="9101621" y="4667624"/>
                  <a:pt x="9106663" y="4655050"/>
                  <a:pt x="9113570" y="4646478"/>
                </a:cubicBezTo>
                <a:cubicBezTo>
                  <a:pt x="9118140" y="4640478"/>
                  <a:pt x="9122290" y="4636764"/>
                  <a:pt x="9127803" y="4634549"/>
                </a:cubicBezTo>
                <a:lnTo>
                  <a:pt x="9143999" y="4632433"/>
                </a:lnTo>
                <a:close/>
                <a:moveTo>
                  <a:pt x="3832429" y="4716563"/>
                </a:moveTo>
                <a:cubicBezTo>
                  <a:pt x="3823142" y="4716204"/>
                  <a:pt x="3814141" y="4711345"/>
                  <a:pt x="3805282" y="4701917"/>
                </a:cubicBezTo>
                <a:cubicBezTo>
                  <a:pt x="3786994" y="4681914"/>
                  <a:pt x="3786994" y="4664768"/>
                  <a:pt x="3805282" y="4645905"/>
                </a:cubicBezTo>
                <a:cubicBezTo>
                  <a:pt x="3824142" y="4627622"/>
                  <a:pt x="3847573" y="4627055"/>
                  <a:pt x="3864147" y="4644764"/>
                </a:cubicBezTo>
                <a:cubicBezTo>
                  <a:pt x="3881292" y="4663052"/>
                  <a:pt x="3880149" y="4688203"/>
                  <a:pt x="3861289" y="4704201"/>
                </a:cubicBezTo>
                <a:cubicBezTo>
                  <a:pt x="3851288" y="4712779"/>
                  <a:pt x="3841716" y="4716917"/>
                  <a:pt x="3832429" y="4716563"/>
                </a:cubicBezTo>
                <a:close/>
                <a:moveTo>
                  <a:pt x="5311568" y="4716563"/>
                </a:moveTo>
                <a:cubicBezTo>
                  <a:pt x="5302281" y="4716917"/>
                  <a:pt x="5292709" y="4712779"/>
                  <a:pt x="5282708" y="4704201"/>
                </a:cubicBezTo>
                <a:cubicBezTo>
                  <a:pt x="5263848" y="4688203"/>
                  <a:pt x="5262705" y="4663052"/>
                  <a:pt x="5279850" y="4644764"/>
                </a:cubicBezTo>
                <a:cubicBezTo>
                  <a:pt x="5296424" y="4627055"/>
                  <a:pt x="5319855" y="4627622"/>
                  <a:pt x="5338715" y="4645905"/>
                </a:cubicBezTo>
                <a:cubicBezTo>
                  <a:pt x="5357003" y="4664768"/>
                  <a:pt x="5357003" y="4681914"/>
                  <a:pt x="5338715" y="4701917"/>
                </a:cubicBezTo>
                <a:cubicBezTo>
                  <a:pt x="5329856" y="4711345"/>
                  <a:pt x="5320855" y="4716204"/>
                  <a:pt x="5311568" y="4716563"/>
                </a:cubicBezTo>
                <a:close/>
                <a:moveTo>
                  <a:pt x="4499741" y="4716638"/>
                </a:moveTo>
                <a:cubicBezTo>
                  <a:pt x="4491882" y="4717061"/>
                  <a:pt x="4483453" y="4713349"/>
                  <a:pt x="4473451" y="4705345"/>
                </a:cubicBezTo>
                <a:cubicBezTo>
                  <a:pt x="4454020" y="4689911"/>
                  <a:pt x="4452877" y="4661337"/>
                  <a:pt x="4471737" y="4644191"/>
                </a:cubicBezTo>
                <a:cubicBezTo>
                  <a:pt x="4489453" y="4627622"/>
                  <a:pt x="4504884" y="4628193"/>
                  <a:pt x="4521457" y="4645905"/>
                </a:cubicBezTo>
                <a:cubicBezTo>
                  <a:pt x="4528887" y="4653906"/>
                  <a:pt x="4538031" y="4660193"/>
                  <a:pt x="4542603" y="4660193"/>
                </a:cubicBezTo>
                <a:cubicBezTo>
                  <a:pt x="4546603" y="4660193"/>
                  <a:pt x="4550032" y="4666480"/>
                  <a:pt x="4550032" y="4674481"/>
                </a:cubicBezTo>
                <a:cubicBezTo>
                  <a:pt x="4550032" y="4682486"/>
                  <a:pt x="4546603" y="4688772"/>
                  <a:pt x="4542603" y="4688772"/>
                </a:cubicBezTo>
                <a:cubicBezTo>
                  <a:pt x="4538602" y="4688772"/>
                  <a:pt x="4529458" y="4695059"/>
                  <a:pt x="4522600" y="4703055"/>
                </a:cubicBezTo>
                <a:cubicBezTo>
                  <a:pt x="4514885" y="4711631"/>
                  <a:pt x="4507599" y="4716204"/>
                  <a:pt x="4499741" y="4716638"/>
                </a:cubicBezTo>
                <a:close/>
                <a:moveTo>
                  <a:pt x="4644256" y="4716638"/>
                </a:moveTo>
                <a:cubicBezTo>
                  <a:pt x="4636398" y="4716204"/>
                  <a:pt x="4629112" y="4711631"/>
                  <a:pt x="4621397" y="4703055"/>
                </a:cubicBezTo>
                <a:cubicBezTo>
                  <a:pt x="4614539" y="4695059"/>
                  <a:pt x="4605395" y="4688772"/>
                  <a:pt x="4601394" y="4688772"/>
                </a:cubicBezTo>
                <a:cubicBezTo>
                  <a:pt x="4597394" y="4688772"/>
                  <a:pt x="4593965" y="4682486"/>
                  <a:pt x="4593965" y="4674481"/>
                </a:cubicBezTo>
                <a:cubicBezTo>
                  <a:pt x="4593965" y="4666480"/>
                  <a:pt x="4597394" y="4660193"/>
                  <a:pt x="4601394" y="4660193"/>
                </a:cubicBezTo>
                <a:cubicBezTo>
                  <a:pt x="4605966" y="4660193"/>
                  <a:pt x="4615110" y="4653906"/>
                  <a:pt x="4622540" y="4645905"/>
                </a:cubicBezTo>
                <a:cubicBezTo>
                  <a:pt x="4639113" y="4628193"/>
                  <a:pt x="4654544" y="4627622"/>
                  <a:pt x="4672260" y="4644191"/>
                </a:cubicBezTo>
                <a:cubicBezTo>
                  <a:pt x="4691120" y="4661337"/>
                  <a:pt x="4689977" y="4689911"/>
                  <a:pt x="4670546" y="4705345"/>
                </a:cubicBezTo>
                <a:cubicBezTo>
                  <a:pt x="4660544" y="4713349"/>
                  <a:pt x="4652115" y="4717061"/>
                  <a:pt x="4644256" y="4716638"/>
                </a:cubicBezTo>
                <a:close/>
                <a:moveTo>
                  <a:pt x="128929" y="4717061"/>
                </a:moveTo>
                <a:cubicBezTo>
                  <a:pt x="118987" y="4717349"/>
                  <a:pt x="108829" y="4713062"/>
                  <a:pt x="100532" y="4704201"/>
                </a:cubicBezTo>
                <a:cubicBezTo>
                  <a:pt x="75353" y="4677338"/>
                  <a:pt x="93666" y="4631624"/>
                  <a:pt x="129145" y="4631624"/>
                </a:cubicBezTo>
                <a:cubicBezTo>
                  <a:pt x="146884" y="4631624"/>
                  <a:pt x="168058" y="4655051"/>
                  <a:pt x="168058" y="4674481"/>
                </a:cubicBezTo>
                <a:cubicBezTo>
                  <a:pt x="168058" y="4681343"/>
                  <a:pt x="162908" y="4693915"/>
                  <a:pt x="156040" y="4702484"/>
                </a:cubicBezTo>
                <a:cubicBezTo>
                  <a:pt x="148601" y="4711920"/>
                  <a:pt x="138873" y="4716774"/>
                  <a:pt x="128929" y="4717061"/>
                </a:cubicBezTo>
                <a:close/>
                <a:moveTo>
                  <a:pt x="9015068" y="4717061"/>
                </a:moveTo>
                <a:cubicBezTo>
                  <a:pt x="9005124" y="4716774"/>
                  <a:pt x="8995396" y="4711920"/>
                  <a:pt x="8987957" y="4702484"/>
                </a:cubicBezTo>
                <a:cubicBezTo>
                  <a:pt x="8981089" y="4693915"/>
                  <a:pt x="8975939" y="4681343"/>
                  <a:pt x="8975939" y="4674481"/>
                </a:cubicBezTo>
                <a:cubicBezTo>
                  <a:pt x="8975939" y="4655051"/>
                  <a:pt x="8997113" y="4631624"/>
                  <a:pt x="9014852" y="4631624"/>
                </a:cubicBezTo>
                <a:cubicBezTo>
                  <a:pt x="9050331" y="4631624"/>
                  <a:pt x="9068644" y="4677338"/>
                  <a:pt x="9043465" y="4704201"/>
                </a:cubicBezTo>
                <a:cubicBezTo>
                  <a:pt x="9035168" y="4713062"/>
                  <a:pt x="9025010" y="4717349"/>
                  <a:pt x="9015068" y="4717061"/>
                </a:cubicBezTo>
                <a:close/>
                <a:moveTo>
                  <a:pt x="2643588" y="4717349"/>
                </a:moveTo>
                <a:cubicBezTo>
                  <a:pt x="2619013" y="4717349"/>
                  <a:pt x="2615584" y="4715632"/>
                  <a:pt x="2604154" y="4697348"/>
                </a:cubicBezTo>
                <a:cubicBezTo>
                  <a:pt x="2591010" y="4676199"/>
                  <a:pt x="2592153" y="4665909"/>
                  <a:pt x="2609298" y="4643621"/>
                </a:cubicBezTo>
                <a:cubicBezTo>
                  <a:pt x="2617299" y="4633338"/>
                  <a:pt x="2625300" y="4629908"/>
                  <a:pt x="2644159" y="4629908"/>
                </a:cubicBezTo>
                <a:cubicBezTo>
                  <a:pt x="2684164" y="4629908"/>
                  <a:pt x="2701881" y="4664197"/>
                  <a:pt x="2680164" y="4700775"/>
                </a:cubicBezTo>
                <a:cubicBezTo>
                  <a:pt x="2671591" y="4715065"/>
                  <a:pt x="2667019" y="4717349"/>
                  <a:pt x="2643588" y="4717349"/>
                </a:cubicBezTo>
                <a:close/>
                <a:moveTo>
                  <a:pt x="2906056" y="4717349"/>
                </a:moveTo>
                <a:cubicBezTo>
                  <a:pt x="2898055" y="4717349"/>
                  <a:pt x="2886053" y="4711631"/>
                  <a:pt x="2879195" y="4704201"/>
                </a:cubicBezTo>
                <a:cubicBezTo>
                  <a:pt x="2853478" y="4676766"/>
                  <a:pt x="2872337" y="4631620"/>
                  <a:pt x="2909485" y="4631620"/>
                </a:cubicBezTo>
                <a:cubicBezTo>
                  <a:pt x="2928916" y="4631620"/>
                  <a:pt x="2952347" y="4655050"/>
                  <a:pt x="2952347" y="4674481"/>
                </a:cubicBezTo>
                <a:cubicBezTo>
                  <a:pt x="2952347" y="4691055"/>
                  <a:pt x="2923772" y="4717349"/>
                  <a:pt x="2906056" y="4717349"/>
                </a:cubicBezTo>
                <a:close/>
                <a:moveTo>
                  <a:pt x="3040723" y="4717349"/>
                </a:moveTo>
                <a:cubicBezTo>
                  <a:pt x="3028150" y="4717349"/>
                  <a:pt x="3017291" y="4712779"/>
                  <a:pt x="3009290" y="4704773"/>
                </a:cubicBezTo>
                <a:cubicBezTo>
                  <a:pt x="2992145" y="4686484"/>
                  <a:pt x="2996717" y="4649908"/>
                  <a:pt x="3017291" y="4636192"/>
                </a:cubicBezTo>
                <a:cubicBezTo>
                  <a:pt x="3030436" y="4627055"/>
                  <a:pt x="3060154" y="4631620"/>
                  <a:pt x="3072155" y="4644191"/>
                </a:cubicBezTo>
                <a:cubicBezTo>
                  <a:pt x="3097873" y="4672194"/>
                  <a:pt x="3078442" y="4717349"/>
                  <a:pt x="3040723" y="4717349"/>
                </a:cubicBezTo>
                <a:close/>
                <a:moveTo>
                  <a:pt x="6103274" y="4717349"/>
                </a:moveTo>
                <a:cubicBezTo>
                  <a:pt x="6065555" y="4717349"/>
                  <a:pt x="6046124" y="4672194"/>
                  <a:pt x="6071842" y="4644191"/>
                </a:cubicBezTo>
                <a:cubicBezTo>
                  <a:pt x="6083843" y="4631620"/>
                  <a:pt x="6113561" y="4627055"/>
                  <a:pt x="6126706" y="4636192"/>
                </a:cubicBezTo>
                <a:cubicBezTo>
                  <a:pt x="6147280" y="4649908"/>
                  <a:pt x="6151852" y="4686484"/>
                  <a:pt x="6134707" y="4704773"/>
                </a:cubicBezTo>
                <a:cubicBezTo>
                  <a:pt x="6126706" y="4712779"/>
                  <a:pt x="6115847" y="4717349"/>
                  <a:pt x="6103274" y="4717349"/>
                </a:cubicBezTo>
                <a:close/>
                <a:moveTo>
                  <a:pt x="6237941" y="4717349"/>
                </a:moveTo>
                <a:cubicBezTo>
                  <a:pt x="6220225" y="4717349"/>
                  <a:pt x="6191650" y="4691055"/>
                  <a:pt x="6191650" y="4674481"/>
                </a:cubicBezTo>
                <a:cubicBezTo>
                  <a:pt x="6191650" y="4655050"/>
                  <a:pt x="6215081" y="4631620"/>
                  <a:pt x="6234512" y="4631620"/>
                </a:cubicBezTo>
                <a:cubicBezTo>
                  <a:pt x="6271660" y="4631620"/>
                  <a:pt x="6290519" y="4676766"/>
                  <a:pt x="6264802" y="4704201"/>
                </a:cubicBezTo>
                <a:cubicBezTo>
                  <a:pt x="6257944" y="4711631"/>
                  <a:pt x="6245942" y="4717349"/>
                  <a:pt x="6237941" y="4717349"/>
                </a:cubicBezTo>
                <a:close/>
                <a:moveTo>
                  <a:pt x="6500409" y="4717349"/>
                </a:moveTo>
                <a:cubicBezTo>
                  <a:pt x="6476978" y="4717349"/>
                  <a:pt x="6472406" y="4715065"/>
                  <a:pt x="6463833" y="4700775"/>
                </a:cubicBezTo>
                <a:cubicBezTo>
                  <a:pt x="6442116" y="4664197"/>
                  <a:pt x="6459833" y="4629908"/>
                  <a:pt x="6499838" y="4629908"/>
                </a:cubicBezTo>
                <a:cubicBezTo>
                  <a:pt x="6518697" y="4629908"/>
                  <a:pt x="6526698" y="4633338"/>
                  <a:pt x="6534699" y="4643621"/>
                </a:cubicBezTo>
                <a:cubicBezTo>
                  <a:pt x="6551844" y="4665909"/>
                  <a:pt x="6552987" y="4676199"/>
                  <a:pt x="6539843" y="4697348"/>
                </a:cubicBezTo>
                <a:cubicBezTo>
                  <a:pt x="6528413" y="4715632"/>
                  <a:pt x="6524984" y="4717349"/>
                  <a:pt x="6500409" y="4717349"/>
                </a:cubicBezTo>
                <a:close/>
                <a:moveTo>
                  <a:pt x="1321155" y="4717987"/>
                </a:moveTo>
                <a:cubicBezTo>
                  <a:pt x="1308939" y="4718205"/>
                  <a:pt x="1296081" y="4713629"/>
                  <a:pt x="1287222" y="4704201"/>
                </a:cubicBezTo>
                <a:cubicBezTo>
                  <a:pt x="1259790" y="4675054"/>
                  <a:pt x="1280364" y="4631620"/>
                  <a:pt x="1321512" y="4631620"/>
                </a:cubicBezTo>
                <a:cubicBezTo>
                  <a:pt x="1333514" y="4631620"/>
                  <a:pt x="1344944" y="4635621"/>
                  <a:pt x="1350659" y="4641906"/>
                </a:cubicBezTo>
                <a:cubicBezTo>
                  <a:pt x="1363232" y="4655622"/>
                  <a:pt x="1363232" y="4685340"/>
                  <a:pt x="1351230" y="4703055"/>
                </a:cubicBezTo>
                <a:cubicBezTo>
                  <a:pt x="1344944" y="4712770"/>
                  <a:pt x="1333371" y="4717774"/>
                  <a:pt x="1321155" y="4717987"/>
                </a:cubicBezTo>
                <a:close/>
                <a:moveTo>
                  <a:pt x="7822842" y="4717987"/>
                </a:moveTo>
                <a:cubicBezTo>
                  <a:pt x="7810626" y="4717774"/>
                  <a:pt x="7799053" y="4712770"/>
                  <a:pt x="7792767" y="4703055"/>
                </a:cubicBezTo>
                <a:cubicBezTo>
                  <a:pt x="7780765" y="4685340"/>
                  <a:pt x="7780765" y="4655622"/>
                  <a:pt x="7793338" y="4641906"/>
                </a:cubicBezTo>
                <a:cubicBezTo>
                  <a:pt x="7799053" y="4635621"/>
                  <a:pt x="7810483" y="4631620"/>
                  <a:pt x="7822485" y="4631620"/>
                </a:cubicBezTo>
                <a:cubicBezTo>
                  <a:pt x="7863633" y="4631620"/>
                  <a:pt x="7884207" y="4675054"/>
                  <a:pt x="7856775" y="4704201"/>
                </a:cubicBezTo>
                <a:cubicBezTo>
                  <a:pt x="7847916" y="4713629"/>
                  <a:pt x="7835058" y="4718205"/>
                  <a:pt x="7822842" y="4717987"/>
                </a:cubicBezTo>
                <a:close/>
                <a:moveTo>
                  <a:pt x="2241882" y="4814170"/>
                </a:moveTo>
                <a:cubicBezTo>
                  <a:pt x="2236738" y="4814170"/>
                  <a:pt x="2235024" y="4810739"/>
                  <a:pt x="2236738" y="4805599"/>
                </a:cubicBezTo>
                <a:cubicBezTo>
                  <a:pt x="2239024" y="4801026"/>
                  <a:pt x="2242453" y="4798740"/>
                  <a:pt x="2245311" y="4800455"/>
                </a:cubicBezTo>
                <a:cubicBezTo>
                  <a:pt x="2253312" y="4805028"/>
                  <a:pt x="2251026" y="4814170"/>
                  <a:pt x="2241882" y="4814170"/>
                </a:cubicBezTo>
                <a:close/>
                <a:moveTo>
                  <a:pt x="6902115" y="4814170"/>
                </a:moveTo>
                <a:cubicBezTo>
                  <a:pt x="6892971" y="4814170"/>
                  <a:pt x="6890685" y="4805028"/>
                  <a:pt x="6898686" y="4800455"/>
                </a:cubicBezTo>
                <a:cubicBezTo>
                  <a:pt x="6901544" y="4798740"/>
                  <a:pt x="6904973" y="4801026"/>
                  <a:pt x="6907259" y="4805599"/>
                </a:cubicBezTo>
                <a:cubicBezTo>
                  <a:pt x="6908973" y="4810739"/>
                  <a:pt x="6907259" y="4814170"/>
                  <a:pt x="6902115" y="4814170"/>
                </a:cubicBezTo>
                <a:close/>
                <a:moveTo>
                  <a:pt x="3572881" y="4818595"/>
                </a:moveTo>
                <a:cubicBezTo>
                  <a:pt x="3567809" y="4819452"/>
                  <a:pt x="3562523" y="4818166"/>
                  <a:pt x="3559951" y="4814166"/>
                </a:cubicBezTo>
                <a:cubicBezTo>
                  <a:pt x="3557665" y="4810163"/>
                  <a:pt x="3558236" y="4805024"/>
                  <a:pt x="3561665" y="4801595"/>
                </a:cubicBezTo>
                <a:cubicBezTo>
                  <a:pt x="3569666" y="4793594"/>
                  <a:pt x="3587383" y="4800452"/>
                  <a:pt x="3584525" y="4810163"/>
                </a:cubicBezTo>
                <a:cubicBezTo>
                  <a:pt x="3582811" y="4814737"/>
                  <a:pt x="3577953" y="4817738"/>
                  <a:pt x="3572881" y="4818595"/>
                </a:cubicBezTo>
                <a:close/>
                <a:moveTo>
                  <a:pt x="5571116" y="4818595"/>
                </a:moveTo>
                <a:cubicBezTo>
                  <a:pt x="5566044" y="4817738"/>
                  <a:pt x="5561186" y="4814737"/>
                  <a:pt x="5559472" y="4810163"/>
                </a:cubicBezTo>
                <a:cubicBezTo>
                  <a:pt x="5556614" y="4800452"/>
                  <a:pt x="5574331" y="4793594"/>
                  <a:pt x="5582332" y="4801595"/>
                </a:cubicBezTo>
                <a:cubicBezTo>
                  <a:pt x="5585761" y="4805024"/>
                  <a:pt x="5586332" y="4810163"/>
                  <a:pt x="5584046" y="4814166"/>
                </a:cubicBezTo>
                <a:cubicBezTo>
                  <a:pt x="5581474" y="4818166"/>
                  <a:pt x="5576188" y="4819452"/>
                  <a:pt x="5571116" y="4818595"/>
                </a:cubicBezTo>
                <a:close/>
                <a:moveTo>
                  <a:pt x="391589" y="4818733"/>
                </a:moveTo>
                <a:cubicBezTo>
                  <a:pt x="386439" y="4820448"/>
                  <a:pt x="384150" y="4817592"/>
                  <a:pt x="385867" y="4811876"/>
                </a:cubicBezTo>
                <a:cubicBezTo>
                  <a:pt x="386439" y="4806163"/>
                  <a:pt x="390445" y="4802163"/>
                  <a:pt x="393306" y="4802163"/>
                </a:cubicBezTo>
                <a:cubicBezTo>
                  <a:pt x="401890" y="4802733"/>
                  <a:pt x="400174" y="4815877"/>
                  <a:pt x="391589" y="4818733"/>
                </a:cubicBezTo>
                <a:close/>
                <a:moveTo>
                  <a:pt x="8752408" y="4818733"/>
                </a:moveTo>
                <a:cubicBezTo>
                  <a:pt x="8743823" y="4815877"/>
                  <a:pt x="8742107" y="4802733"/>
                  <a:pt x="8750691" y="4802163"/>
                </a:cubicBezTo>
                <a:cubicBezTo>
                  <a:pt x="8753552" y="4802163"/>
                  <a:pt x="8757558" y="4806163"/>
                  <a:pt x="8758130" y="4811876"/>
                </a:cubicBezTo>
                <a:cubicBezTo>
                  <a:pt x="8759847" y="4817592"/>
                  <a:pt x="8757558" y="4820448"/>
                  <a:pt x="8752408" y="4818733"/>
                </a:cubicBezTo>
                <a:close/>
                <a:moveTo>
                  <a:pt x="2643016" y="4818738"/>
                </a:moveTo>
                <a:cubicBezTo>
                  <a:pt x="2635587" y="4819882"/>
                  <a:pt x="2632729" y="4817025"/>
                  <a:pt x="2632729" y="4808453"/>
                </a:cubicBezTo>
                <a:cubicBezTo>
                  <a:pt x="2632729" y="4799881"/>
                  <a:pt x="2635587" y="4797023"/>
                  <a:pt x="2643016" y="4798166"/>
                </a:cubicBezTo>
                <a:cubicBezTo>
                  <a:pt x="2648160" y="4799310"/>
                  <a:pt x="2652732" y="4803880"/>
                  <a:pt x="2652732" y="4808453"/>
                </a:cubicBezTo>
                <a:cubicBezTo>
                  <a:pt x="2652732" y="4813023"/>
                  <a:pt x="2648160" y="4817594"/>
                  <a:pt x="2643016" y="4818738"/>
                </a:cubicBezTo>
                <a:close/>
                <a:moveTo>
                  <a:pt x="6500981" y="4818738"/>
                </a:moveTo>
                <a:cubicBezTo>
                  <a:pt x="6495837" y="4817594"/>
                  <a:pt x="6491265" y="4813023"/>
                  <a:pt x="6491265" y="4808453"/>
                </a:cubicBezTo>
                <a:cubicBezTo>
                  <a:pt x="6491265" y="4803880"/>
                  <a:pt x="6495837" y="4799310"/>
                  <a:pt x="6500981" y="4798166"/>
                </a:cubicBezTo>
                <a:cubicBezTo>
                  <a:pt x="6508410" y="4797023"/>
                  <a:pt x="6511268" y="4799881"/>
                  <a:pt x="6511268" y="4808453"/>
                </a:cubicBezTo>
                <a:cubicBezTo>
                  <a:pt x="6511268" y="4817025"/>
                  <a:pt x="6508410" y="4819882"/>
                  <a:pt x="6500981" y="4818738"/>
                </a:cubicBezTo>
                <a:close/>
                <a:moveTo>
                  <a:pt x="2513780" y="4819885"/>
                </a:moveTo>
                <a:cubicBezTo>
                  <a:pt x="2508065" y="4820884"/>
                  <a:pt x="2501492" y="4819026"/>
                  <a:pt x="2498063" y="4813597"/>
                </a:cubicBezTo>
                <a:cubicBezTo>
                  <a:pt x="2496349" y="4810167"/>
                  <a:pt x="2498063" y="4803312"/>
                  <a:pt x="2503207" y="4798740"/>
                </a:cubicBezTo>
                <a:cubicBezTo>
                  <a:pt x="2513494" y="4788454"/>
                  <a:pt x="2524352" y="4793598"/>
                  <a:pt x="2524352" y="4809025"/>
                </a:cubicBezTo>
                <a:cubicBezTo>
                  <a:pt x="2524352" y="4815025"/>
                  <a:pt x="2519495" y="4818884"/>
                  <a:pt x="2513780" y="4819885"/>
                </a:cubicBezTo>
                <a:close/>
                <a:moveTo>
                  <a:pt x="4498607" y="4819885"/>
                </a:moveTo>
                <a:cubicBezTo>
                  <a:pt x="4491177" y="4819885"/>
                  <a:pt x="4487177" y="4815884"/>
                  <a:pt x="4487177" y="4809025"/>
                </a:cubicBezTo>
                <a:cubicBezTo>
                  <a:pt x="4487177" y="4798169"/>
                  <a:pt x="4500321" y="4789026"/>
                  <a:pt x="4506608" y="4795312"/>
                </a:cubicBezTo>
                <a:cubicBezTo>
                  <a:pt x="4514609" y="4803884"/>
                  <a:pt x="4509465" y="4819885"/>
                  <a:pt x="4498607" y="4819885"/>
                </a:cubicBezTo>
                <a:close/>
                <a:moveTo>
                  <a:pt x="4645390" y="4819885"/>
                </a:moveTo>
                <a:cubicBezTo>
                  <a:pt x="4634532" y="4819885"/>
                  <a:pt x="4629388" y="4803884"/>
                  <a:pt x="4637389" y="4795312"/>
                </a:cubicBezTo>
                <a:cubicBezTo>
                  <a:pt x="4643676" y="4789026"/>
                  <a:pt x="4656820" y="4798169"/>
                  <a:pt x="4656820" y="4809025"/>
                </a:cubicBezTo>
                <a:cubicBezTo>
                  <a:pt x="4656820" y="4815884"/>
                  <a:pt x="4652820" y="4819885"/>
                  <a:pt x="4645390" y="4819885"/>
                </a:cubicBezTo>
                <a:close/>
                <a:moveTo>
                  <a:pt x="6630217" y="4819885"/>
                </a:moveTo>
                <a:cubicBezTo>
                  <a:pt x="6624502" y="4818884"/>
                  <a:pt x="6619645" y="4815025"/>
                  <a:pt x="6619645" y="4809025"/>
                </a:cubicBezTo>
                <a:cubicBezTo>
                  <a:pt x="6619645" y="4793598"/>
                  <a:pt x="6630503" y="4788454"/>
                  <a:pt x="6640790" y="4798740"/>
                </a:cubicBezTo>
                <a:cubicBezTo>
                  <a:pt x="6645934" y="4803312"/>
                  <a:pt x="6647648" y="4810167"/>
                  <a:pt x="6645934" y="4813597"/>
                </a:cubicBezTo>
                <a:cubicBezTo>
                  <a:pt x="6642505" y="4819026"/>
                  <a:pt x="6635932" y="4820884"/>
                  <a:pt x="6630217" y="4819885"/>
                </a:cubicBezTo>
                <a:close/>
                <a:moveTo>
                  <a:pt x="3702045" y="4819887"/>
                </a:moveTo>
                <a:cubicBezTo>
                  <a:pt x="3691187" y="4819887"/>
                  <a:pt x="3688329" y="4817028"/>
                  <a:pt x="3688329" y="4805601"/>
                </a:cubicBezTo>
                <a:cubicBezTo>
                  <a:pt x="3688329" y="4789028"/>
                  <a:pt x="3704903" y="4785600"/>
                  <a:pt x="3716904" y="4799885"/>
                </a:cubicBezTo>
                <a:cubicBezTo>
                  <a:pt x="3726048" y="4810741"/>
                  <a:pt x="3719190" y="4819887"/>
                  <a:pt x="3702045" y="4819887"/>
                </a:cubicBezTo>
                <a:close/>
                <a:moveTo>
                  <a:pt x="5441952" y="4819887"/>
                </a:moveTo>
                <a:cubicBezTo>
                  <a:pt x="5424807" y="4819887"/>
                  <a:pt x="5417949" y="4810741"/>
                  <a:pt x="5427093" y="4799885"/>
                </a:cubicBezTo>
                <a:cubicBezTo>
                  <a:pt x="5439094" y="4785600"/>
                  <a:pt x="5455668" y="4789028"/>
                  <a:pt x="5455668" y="4805601"/>
                </a:cubicBezTo>
                <a:cubicBezTo>
                  <a:pt x="5455668" y="4817028"/>
                  <a:pt x="5452810" y="4819887"/>
                  <a:pt x="5441952" y="4819887"/>
                </a:cubicBezTo>
                <a:close/>
                <a:moveTo>
                  <a:pt x="921090" y="4819892"/>
                </a:moveTo>
                <a:cubicBezTo>
                  <a:pt x="915384" y="4819892"/>
                  <a:pt x="908536" y="4817607"/>
                  <a:pt x="906817" y="4814177"/>
                </a:cubicBezTo>
                <a:cubicBezTo>
                  <a:pt x="902834" y="4807320"/>
                  <a:pt x="913673" y="4785603"/>
                  <a:pt x="921090" y="4785603"/>
                </a:cubicBezTo>
                <a:cubicBezTo>
                  <a:pt x="928499" y="4785603"/>
                  <a:pt x="939396" y="4807320"/>
                  <a:pt x="935380" y="4814177"/>
                </a:cubicBezTo>
                <a:cubicBezTo>
                  <a:pt x="933660" y="4817607"/>
                  <a:pt x="926781" y="4819892"/>
                  <a:pt x="921090" y="4819892"/>
                </a:cubicBezTo>
                <a:close/>
                <a:moveTo>
                  <a:pt x="8222907" y="4819892"/>
                </a:moveTo>
                <a:cubicBezTo>
                  <a:pt x="8217216" y="4819892"/>
                  <a:pt x="8210337" y="4817607"/>
                  <a:pt x="8208617" y="4814177"/>
                </a:cubicBezTo>
                <a:cubicBezTo>
                  <a:pt x="8204601" y="4807320"/>
                  <a:pt x="8215498" y="4785603"/>
                  <a:pt x="8222907" y="4785603"/>
                </a:cubicBezTo>
                <a:cubicBezTo>
                  <a:pt x="8230324" y="4785603"/>
                  <a:pt x="8241163" y="4807320"/>
                  <a:pt x="8237180" y="4814177"/>
                </a:cubicBezTo>
                <a:cubicBezTo>
                  <a:pt x="8235461" y="4817607"/>
                  <a:pt x="8228613" y="4819892"/>
                  <a:pt x="8222907" y="4819892"/>
                </a:cubicBezTo>
                <a:close/>
                <a:moveTo>
                  <a:pt x="2366254" y="4821599"/>
                </a:moveTo>
                <a:cubicBezTo>
                  <a:pt x="2356539" y="4818172"/>
                  <a:pt x="2357110" y="4799885"/>
                  <a:pt x="2367397" y="4791312"/>
                </a:cubicBezTo>
                <a:cubicBezTo>
                  <a:pt x="2378256" y="4782740"/>
                  <a:pt x="2398830" y="4789599"/>
                  <a:pt x="2398830" y="4802172"/>
                </a:cubicBezTo>
                <a:cubicBezTo>
                  <a:pt x="2398830" y="4819885"/>
                  <a:pt x="2383971" y="4829029"/>
                  <a:pt x="2366254" y="4821599"/>
                </a:cubicBezTo>
                <a:close/>
                <a:moveTo>
                  <a:pt x="6777743" y="4821599"/>
                </a:moveTo>
                <a:cubicBezTo>
                  <a:pt x="6760026" y="4829029"/>
                  <a:pt x="6745167" y="4819885"/>
                  <a:pt x="6745167" y="4802172"/>
                </a:cubicBezTo>
                <a:cubicBezTo>
                  <a:pt x="6745167" y="4789599"/>
                  <a:pt x="6765741" y="4782740"/>
                  <a:pt x="6776600" y="4791312"/>
                </a:cubicBezTo>
                <a:cubicBezTo>
                  <a:pt x="6786887" y="4799885"/>
                  <a:pt x="6787458" y="4818172"/>
                  <a:pt x="6777743" y="4821599"/>
                </a:cubicBezTo>
                <a:close/>
                <a:moveTo>
                  <a:pt x="4366160" y="4824049"/>
                </a:moveTo>
                <a:cubicBezTo>
                  <a:pt x="4361516" y="4824709"/>
                  <a:pt x="4356373" y="4823745"/>
                  <a:pt x="4351372" y="4820459"/>
                </a:cubicBezTo>
                <a:cubicBezTo>
                  <a:pt x="4341085" y="4814175"/>
                  <a:pt x="4344514" y="4797029"/>
                  <a:pt x="4357087" y="4789029"/>
                </a:cubicBezTo>
                <a:cubicBezTo>
                  <a:pt x="4365088" y="4784458"/>
                  <a:pt x="4369660" y="4785029"/>
                  <a:pt x="4377089" y="4793031"/>
                </a:cubicBezTo>
                <a:cubicBezTo>
                  <a:pt x="4389520" y="4805460"/>
                  <a:pt x="4380090" y="4822067"/>
                  <a:pt x="4366160" y="4824049"/>
                </a:cubicBezTo>
                <a:close/>
                <a:moveTo>
                  <a:pt x="4777837" y="4824049"/>
                </a:moveTo>
                <a:cubicBezTo>
                  <a:pt x="4763907" y="4822067"/>
                  <a:pt x="4754477" y="4805460"/>
                  <a:pt x="4766908" y="4793031"/>
                </a:cubicBezTo>
                <a:cubicBezTo>
                  <a:pt x="4774337" y="4785029"/>
                  <a:pt x="4778909" y="4784458"/>
                  <a:pt x="4786910" y="4789029"/>
                </a:cubicBezTo>
                <a:cubicBezTo>
                  <a:pt x="4799483" y="4797029"/>
                  <a:pt x="4802912" y="4814175"/>
                  <a:pt x="4792625" y="4820459"/>
                </a:cubicBezTo>
                <a:cubicBezTo>
                  <a:pt x="4787624" y="4823745"/>
                  <a:pt x="4782481" y="4824709"/>
                  <a:pt x="4777837" y="4824049"/>
                </a:cubicBezTo>
                <a:close/>
                <a:moveTo>
                  <a:pt x="2109775" y="4825469"/>
                </a:moveTo>
                <a:cubicBezTo>
                  <a:pt x="2105391" y="4824886"/>
                  <a:pt x="2101069" y="4822602"/>
                  <a:pt x="2097497" y="4818172"/>
                </a:cubicBezTo>
                <a:cubicBezTo>
                  <a:pt x="2094068" y="4814175"/>
                  <a:pt x="2092353" y="4805031"/>
                  <a:pt x="2094639" y="4798173"/>
                </a:cubicBezTo>
                <a:cubicBezTo>
                  <a:pt x="2098640" y="4781599"/>
                  <a:pt x="2127786" y="4780457"/>
                  <a:pt x="2132358" y="4796458"/>
                </a:cubicBezTo>
                <a:cubicBezTo>
                  <a:pt x="2136644" y="4813603"/>
                  <a:pt x="2122928" y="4827209"/>
                  <a:pt x="2109775" y="4825469"/>
                </a:cubicBezTo>
                <a:close/>
                <a:moveTo>
                  <a:pt x="7034222" y="4825469"/>
                </a:moveTo>
                <a:cubicBezTo>
                  <a:pt x="7021069" y="4827209"/>
                  <a:pt x="7007353" y="4813603"/>
                  <a:pt x="7011639" y="4796458"/>
                </a:cubicBezTo>
                <a:cubicBezTo>
                  <a:pt x="7016211" y="4780457"/>
                  <a:pt x="7045357" y="4781599"/>
                  <a:pt x="7049358" y="4798173"/>
                </a:cubicBezTo>
                <a:cubicBezTo>
                  <a:pt x="7051644" y="4805031"/>
                  <a:pt x="7049929" y="4814175"/>
                  <a:pt x="7046500" y="4818172"/>
                </a:cubicBezTo>
                <a:cubicBezTo>
                  <a:pt x="7042928" y="4822602"/>
                  <a:pt x="7038606" y="4824886"/>
                  <a:pt x="7034222" y="4825469"/>
                </a:cubicBezTo>
                <a:close/>
                <a:moveTo>
                  <a:pt x="785670" y="4827527"/>
                </a:moveTo>
                <a:cubicBezTo>
                  <a:pt x="782453" y="4826740"/>
                  <a:pt x="779309" y="4824456"/>
                  <a:pt x="775594" y="4820456"/>
                </a:cubicBezTo>
                <a:cubicBezTo>
                  <a:pt x="768167" y="4811884"/>
                  <a:pt x="767595" y="4806742"/>
                  <a:pt x="772738" y="4797598"/>
                </a:cubicBezTo>
                <a:cubicBezTo>
                  <a:pt x="780741" y="4782168"/>
                  <a:pt x="799023" y="4782168"/>
                  <a:pt x="807021" y="4797027"/>
                </a:cubicBezTo>
                <a:cubicBezTo>
                  <a:pt x="813881" y="4810167"/>
                  <a:pt x="811025" y="4817026"/>
                  <a:pt x="796169" y="4825598"/>
                </a:cubicBezTo>
                <a:cubicBezTo>
                  <a:pt x="792169" y="4827599"/>
                  <a:pt x="788884" y="4828312"/>
                  <a:pt x="785670" y="4827527"/>
                </a:cubicBezTo>
                <a:close/>
                <a:moveTo>
                  <a:pt x="8358327" y="4827527"/>
                </a:moveTo>
                <a:cubicBezTo>
                  <a:pt x="8355113" y="4828312"/>
                  <a:pt x="8351828" y="4827599"/>
                  <a:pt x="8347828" y="4825598"/>
                </a:cubicBezTo>
                <a:cubicBezTo>
                  <a:pt x="8332972" y="4817026"/>
                  <a:pt x="8330116" y="4810167"/>
                  <a:pt x="8336976" y="4797027"/>
                </a:cubicBezTo>
                <a:cubicBezTo>
                  <a:pt x="8344974" y="4782168"/>
                  <a:pt x="8363256" y="4782168"/>
                  <a:pt x="8371259" y="4797598"/>
                </a:cubicBezTo>
                <a:cubicBezTo>
                  <a:pt x="8376402" y="4806742"/>
                  <a:pt x="8375830" y="4811884"/>
                  <a:pt x="8368403" y="4820456"/>
                </a:cubicBezTo>
                <a:cubicBezTo>
                  <a:pt x="8364688" y="4824456"/>
                  <a:pt x="8361544" y="4826740"/>
                  <a:pt x="8358327" y="4827527"/>
                </a:cubicBezTo>
                <a:close/>
                <a:moveTo>
                  <a:pt x="1455675" y="4830595"/>
                </a:moveTo>
                <a:cubicBezTo>
                  <a:pt x="1450889" y="4831594"/>
                  <a:pt x="1445317" y="4829309"/>
                  <a:pt x="1437887" y="4823880"/>
                </a:cubicBezTo>
                <a:cubicBezTo>
                  <a:pt x="1431600" y="4819311"/>
                  <a:pt x="1428171" y="4810737"/>
                  <a:pt x="1429886" y="4802167"/>
                </a:cubicBezTo>
                <a:cubicBezTo>
                  <a:pt x="1431029" y="4791308"/>
                  <a:pt x="1435601" y="4787880"/>
                  <a:pt x="1450460" y="4786737"/>
                </a:cubicBezTo>
                <a:cubicBezTo>
                  <a:pt x="1472748" y="4784451"/>
                  <a:pt x="1479606" y="4796451"/>
                  <a:pt x="1468748" y="4817594"/>
                </a:cubicBezTo>
                <a:cubicBezTo>
                  <a:pt x="1464462" y="4825310"/>
                  <a:pt x="1460461" y="4829596"/>
                  <a:pt x="1455675" y="4830595"/>
                </a:cubicBezTo>
                <a:close/>
                <a:moveTo>
                  <a:pt x="7688322" y="4830595"/>
                </a:moveTo>
                <a:cubicBezTo>
                  <a:pt x="7683536" y="4829596"/>
                  <a:pt x="7679535" y="4825310"/>
                  <a:pt x="7675249" y="4817594"/>
                </a:cubicBezTo>
                <a:cubicBezTo>
                  <a:pt x="7664391" y="4796451"/>
                  <a:pt x="7671249" y="4784451"/>
                  <a:pt x="7693537" y="4786737"/>
                </a:cubicBezTo>
                <a:cubicBezTo>
                  <a:pt x="7708396" y="4787880"/>
                  <a:pt x="7712968" y="4791308"/>
                  <a:pt x="7714111" y="4802167"/>
                </a:cubicBezTo>
                <a:cubicBezTo>
                  <a:pt x="7715826" y="4810737"/>
                  <a:pt x="7712397" y="4819311"/>
                  <a:pt x="7706110" y="4823880"/>
                </a:cubicBezTo>
                <a:cubicBezTo>
                  <a:pt x="7698680" y="4829309"/>
                  <a:pt x="7693108" y="4831594"/>
                  <a:pt x="7688322" y="4830595"/>
                </a:cubicBezTo>
                <a:close/>
                <a:moveTo>
                  <a:pt x="1183612" y="4831131"/>
                </a:moveTo>
                <a:cubicBezTo>
                  <a:pt x="1179700" y="4830130"/>
                  <a:pt x="1175700" y="4827596"/>
                  <a:pt x="1171985" y="4823308"/>
                </a:cubicBezTo>
                <a:cubicBezTo>
                  <a:pt x="1168556" y="4818736"/>
                  <a:pt x="1166270" y="4809022"/>
                  <a:pt x="1167413" y="4801594"/>
                </a:cubicBezTo>
                <a:cubicBezTo>
                  <a:pt x="1168556" y="4791308"/>
                  <a:pt x="1173128" y="4787880"/>
                  <a:pt x="1187987" y="4786736"/>
                </a:cubicBezTo>
                <a:cubicBezTo>
                  <a:pt x="1205704" y="4785023"/>
                  <a:pt x="1206275" y="4785594"/>
                  <a:pt x="1206275" y="4804452"/>
                </a:cubicBezTo>
                <a:cubicBezTo>
                  <a:pt x="1206275" y="4823311"/>
                  <a:pt x="1195345" y="4834132"/>
                  <a:pt x="1183612" y="4831131"/>
                </a:cubicBezTo>
                <a:close/>
                <a:moveTo>
                  <a:pt x="7960385" y="4831131"/>
                </a:moveTo>
                <a:cubicBezTo>
                  <a:pt x="7948652" y="4834132"/>
                  <a:pt x="7937722" y="4823311"/>
                  <a:pt x="7937722" y="4804452"/>
                </a:cubicBezTo>
                <a:cubicBezTo>
                  <a:pt x="7937722" y="4785594"/>
                  <a:pt x="7938293" y="4785023"/>
                  <a:pt x="7956010" y="4786736"/>
                </a:cubicBezTo>
                <a:cubicBezTo>
                  <a:pt x="7970869" y="4787880"/>
                  <a:pt x="7975441" y="4791308"/>
                  <a:pt x="7976584" y="4801594"/>
                </a:cubicBezTo>
                <a:cubicBezTo>
                  <a:pt x="7977727" y="4809022"/>
                  <a:pt x="7975441" y="4818736"/>
                  <a:pt x="7972012" y="4823308"/>
                </a:cubicBezTo>
                <a:cubicBezTo>
                  <a:pt x="7968297" y="4827596"/>
                  <a:pt x="7964297" y="4830130"/>
                  <a:pt x="7960385" y="4831131"/>
                </a:cubicBezTo>
                <a:close/>
                <a:moveTo>
                  <a:pt x="660897" y="4835241"/>
                </a:moveTo>
                <a:cubicBezTo>
                  <a:pt x="653235" y="4836171"/>
                  <a:pt x="644952" y="4832455"/>
                  <a:pt x="636953" y="4823882"/>
                </a:cubicBezTo>
                <a:cubicBezTo>
                  <a:pt x="621522" y="4807884"/>
                  <a:pt x="621522" y="4801598"/>
                  <a:pt x="634672" y="4789595"/>
                </a:cubicBezTo>
                <a:cubicBezTo>
                  <a:pt x="648942" y="4776453"/>
                  <a:pt x="666085" y="4777594"/>
                  <a:pt x="679239" y="4791881"/>
                </a:cubicBezTo>
                <a:cubicBezTo>
                  <a:pt x="688946" y="4802740"/>
                  <a:pt x="688946" y="4805027"/>
                  <a:pt x="680956" y="4818742"/>
                </a:cubicBezTo>
                <a:cubicBezTo>
                  <a:pt x="675511" y="4828741"/>
                  <a:pt x="668501" y="4834311"/>
                  <a:pt x="660897" y="4835241"/>
                </a:cubicBezTo>
                <a:close/>
                <a:moveTo>
                  <a:pt x="8483100" y="4835241"/>
                </a:moveTo>
                <a:cubicBezTo>
                  <a:pt x="8475496" y="4834311"/>
                  <a:pt x="8468486" y="4828741"/>
                  <a:pt x="8463041" y="4818742"/>
                </a:cubicBezTo>
                <a:cubicBezTo>
                  <a:pt x="8455051" y="4805027"/>
                  <a:pt x="8455051" y="4802740"/>
                  <a:pt x="8464758" y="4791881"/>
                </a:cubicBezTo>
                <a:cubicBezTo>
                  <a:pt x="8477912" y="4777594"/>
                  <a:pt x="8495055" y="4776453"/>
                  <a:pt x="8509325" y="4789595"/>
                </a:cubicBezTo>
                <a:cubicBezTo>
                  <a:pt x="8522475" y="4801598"/>
                  <a:pt x="8522475" y="4807884"/>
                  <a:pt x="8507044" y="4823882"/>
                </a:cubicBezTo>
                <a:cubicBezTo>
                  <a:pt x="8499045" y="4832455"/>
                  <a:pt x="8490762" y="4836171"/>
                  <a:pt x="8483100" y="4835241"/>
                </a:cubicBezTo>
                <a:close/>
                <a:moveTo>
                  <a:pt x="1843026" y="4836026"/>
                </a:moveTo>
                <a:cubicBezTo>
                  <a:pt x="1839597" y="4835453"/>
                  <a:pt x="1837026" y="4831310"/>
                  <a:pt x="1831596" y="4822738"/>
                </a:cubicBezTo>
                <a:cubicBezTo>
                  <a:pt x="1819023" y="4803880"/>
                  <a:pt x="1820166" y="4793024"/>
                  <a:pt x="1834454" y="4785023"/>
                </a:cubicBezTo>
                <a:cubicBezTo>
                  <a:pt x="1865886" y="4768450"/>
                  <a:pt x="1889318" y="4808453"/>
                  <a:pt x="1859600" y="4827881"/>
                </a:cubicBezTo>
                <a:cubicBezTo>
                  <a:pt x="1850742" y="4833596"/>
                  <a:pt x="1846455" y="4836595"/>
                  <a:pt x="1843026" y="4836026"/>
                </a:cubicBezTo>
                <a:close/>
                <a:moveTo>
                  <a:pt x="7300971" y="4836026"/>
                </a:moveTo>
                <a:cubicBezTo>
                  <a:pt x="7297542" y="4836595"/>
                  <a:pt x="7293255" y="4833596"/>
                  <a:pt x="7284397" y="4827881"/>
                </a:cubicBezTo>
                <a:cubicBezTo>
                  <a:pt x="7254679" y="4808453"/>
                  <a:pt x="7278111" y="4768450"/>
                  <a:pt x="7309543" y="4785023"/>
                </a:cubicBezTo>
                <a:cubicBezTo>
                  <a:pt x="7323831" y="4793024"/>
                  <a:pt x="7324974" y="4803880"/>
                  <a:pt x="7312401" y="4822738"/>
                </a:cubicBezTo>
                <a:cubicBezTo>
                  <a:pt x="7306971" y="4831310"/>
                  <a:pt x="7304400" y="4835453"/>
                  <a:pt x="7300971" y="4836026"/>
                </a:cubicBezTo>
                <a:close/>
                <a:moveTo>
                  <a:pt x="2910130" y="4836099"/>
                </a:moveTo>
                <a:cubicBezTo>
                  <a:pt x="2905629" y="4836598"/>
                  <a:pt x="2900914" y="4834740"/>
                  <a:pt x="2894056" y="4830741"/>
                </a:cubicBezTo>
                <a:cubicBezTo>
                  <a:pt x="2878626" y="4822169"/>
                  <a:pt x="2880340" y="4789024"/>
                  <a:pt x="2896914" y="4781594"/>
                </a:cubicBezTo>
                <a:cubicBezTo>
                  <a:pt x="2924917" y="4769023"/>
                  <a:pt x="2948349" y="4806170"/>
                  <a:pt x="2924917" y="4827311"/>
                </a:cubicBezTo>
                <a:cubicBezTo>
                  <a:pt x="2918917" y="4832740"/>
                  <a:pt x="2914630" y="4835598"/>
                  <a:pt x="2910130" y="4836099"/>
                </a:cubicBezTo>
                <a:close/>
                <a:moveTo>
                  <a:pt x="6233867" y="4836099"/>
                </a:moveTo>
                <a:cubicBezTo>
                  <a:pt x="6229367" y="4835598"/>
                  <a:pt x="6225080" y="4832740"/>
                  <a:pt x="6219080" y="4827311"/>
                </a:cubicBezTo>
                <a:cubicBezTo>
                  <a:pt x="6195648" y="4806170"/>
                  <a:pt x="6219080" y="4769023"/>
                  <a:pt x="6247083" y="4781594"/>
                </a:cubicBezTo>
                <a:cubicBezTo>
                  <a:pt x="6263657" y="4789024"/>
                  <a:pt x="6265371" y="4822169"/>
                  <a:pt x="6249941" y="4830741"/>
                </a:cubicBezTo>
                <a:cubicBezTo>
                  <a:pt x="6243083" y="4834740"/>
                  <a:pt x="6238368" y="4836598"/>
                  <a:pt x="6233867" y="4836099"/>
                </a:cubicBezTo>
                <a:close/>
                <a:moveTo>
                  <a:pt x="2771969" y="4836382"/>
                </a:moveTo>
                <a:cubicBezTo>
                  <a:pt x="2766397" y="4836452"/>
                  <a:pt x="2761396" y="4832453"/>
                  <a:pt x="2755966" y="4824453"/>
                </a:cubicBezTo>
                <a:cubicBezTo>
                  <a:pt x="2743965" y="4807882"/>
                  <a:pt x="2744536" y="4801025"/>
                  <a:pt x="2758252" y="4788451"/>
                </a:cubicBezTo>
                <a:cubicBezTo>
                  <a:pt x="2784541" y="4765020"/>
                  <a:pt x="2815974" y="4798166"/>
                  <a:pt x="2791399" y="4823880"/>
                </a:cubicBezTo>
                <a:cubicBezTo>
                  <a:pt x="2783684" y="4832167"/>
                  <a:pt x="2777541" y="4836311"/>
                  <a:pt x="2771969" y="4836382"/>
                </a:cubicBezTo>
                <a:close/>
                <a:moveTo>
                  <a:pt x="3041792" y="4836382"/>
                </a:moveTo>
                <a:cubicBezTo>
                  <a:pt x="3035862" y="4836740"/>
                  <a:pt x="3030147" y="4833882"/>
                  <a:pt x="3024146" y="4827881"/>
                </a:cubicBezTo>
                <a:cubicBezTo>
                  <a:pt x="3013288" y="4817594"/>
                  <a:pt x="3012145" y="4796451"/>
                  <a:pt x="3021860" y="4786737"/>
                </a:cubicBezTo>
                <a:cubicBezTo>
                  <a:pt x="3032719" y="4775878"/>
                  <a:pt x="3053293" y="4778736"/>
                  <a:pt x="3063008" y="4792452"/>
                </a:cubicBezTo>
                <a:cubicBezTo>
                  <a:pt x="3074438" y="4809022"/>
                  <a:pt x="3074438" y="4811879"/>
                  <a:pt x="3060722" y="4825594"/>
                </a:cubicBezTo>
                <a:cubicBezTo>
                  <a:pt x="3053864" y="4832453"/>
                  <a:pt x="3047721" y="4836026"/>
                  <a:pt x="3041792" y="4836382"/>
                </a:cubicBezTo>
                <a:close/>
                <a:moveTo>
                  <a:pt x="6102205" y="4836382"/>
                </a:moveTo>
                <a:cubicBezTo>
                  <a:pt x="6096276" y="4836026"/>
                  <a:pt x="6090133" y="4832453"/>
                  <a:pt x="6083275" y="4825594"/>
                </a:cubicBezTo>
                <a:cubicBezTo>
                  <a:pt x="6069559" y="4811879"/>
                  <a:pt x="6069559" y="4809022"/>
                  <a:pt x="6080989" y="4792452"/>
                </a:cubicBezTo>
                <a:cubicBezTo>
                  <a:pt x="6090704" y="4778736"/>
                  <a:pt x="6111278" y="4775878"/>
                  <a:pt x="6122137" y="4786737"/>
                </a:cubicBezTo>
                <a:cubicBezTo>
                  <a:pt x="6131852" y="4796451"/>
                  <a:pt x="6130709" y="4817594"/>
                  <a:pt x="6119851" y="4827881"/>
                </a:cubicBezTo>
                <a:cubicBezTo>
                  <a:pt x="6113850" y="4833882"/>
                  <a:pt x="6108135" y="4836740"/>
                  <a:pt x="6102205" y="4836382"/>
                </a:cubicBezTo>
                <a:close/>
                <a:moveTo>
                  <a:pt x="6372028" y="4836382"/>
                </a:moveTo>
                <a:cubicBezTo>
                  <a:pt x="6366456" y="4836311"/>
                  <a:pt x="6360313" y="4832167"/>
                  <a:pt x="6352598" y="4823880"/>
                </a:cubicBezTo>
                <a:cubicBezTo>
                  <a:pt x="6328023" y="4798166"/>
                  <a:pt x="6359456" y="4765020"/>
                  <a:pt x="6385745" y="4788451"/>
                </a:cubicBezTo>
                <a:cubicBezTo>
                  <a:pt x="6399461" y="4801025"/>
                  <a:pt x="6400032" y="4807882"/>
                  <a:pt x="6388031" y="4824453"/>
                </a:cubicBezTo>
                <a:cubicBezTo>
                  <a:pt x="6382601" y="4832453"/>
                  <a:pt x="6377600" y="4836452"/>
                  <a:pt x="6372028" y="4836382"/>
                </a:cubicBezTo>
                <a:close/>
                <a:moveTo>
                  <a:pt x="1584626" y="4836454"/>
                </a:moveTo>
                <a:cubicBezTo>
                  <a:pt x="1578840" y="4836168"/>
                  <a:pt x="1572839" y="4832167"/>
                  <a:pt x="1565695" y="4824453"/>
                </a:cubicBezTo>
                <a:cubicBezTo>
                  <a:pt x="1551408" y="4809022"/>
                  <a:pt x="1551408" y="4807311"/>
                  <a:pt x="1565124" y="4790737"/>
                </a:cubicBezTo>
                <a:cubicBezTo>
                  <a:pt x="1574268" y="4779308"/>
                  <a:pt x="1578268" y="4778165"/>
                  <a:pt x="1591984" y="4782737"/>
                </a:cubicBezTo>
                <a:cubicBezTo>
                  <a:pt x="1611987" y="4789594"/>
                  <a:pt x="1616559" y="4810166"/>
                  <a:pt x="1602271" y="4826167"/>
                </a:cubicBezTo>
                <a:cubicBezTo>
                  <a:pt x="1595985" y="4833311"/>
                  <a:pt x="1590413" y="4836741"/>
                  <a:pt x="1584626" y="4836454"/>
                </a:cubicBezTo>
                <a:close/>
                <a:moveTo>
                  <a:pt x="7559371" y="4836454"/>
                </a:moveTo>
                <a:cubicBezTo>
                  <a:pt x="7553584" y="4836741"/>
                  <a:pt x="7548012" y="4833311"/>
                  <a:pt x="7541726" y="4826167"/>
                </a:cubicBezTo>
                <a:cubicBezTo>
                  <a:pt x="7527438" y="4810166"/>
                  <a:pt x="7532010" y="4789594"/>
                  <a:pt x="7552013" y="4782737"/>
                </a:cubicBezTo>
                <a:cubicBezTo>
                  <a:pt x="7565729" y="4778165"/>
                  <a:pt x="7569729" y="4779308"/>
                  <a:pt x="7578873" y="4790737"/>
                </a:cubicBezTo>
                <a:cubicBezTo>
                  <a:pt x="7592589" y="4807311"/>
                  <a:pt x="7592589" y="4809022"/>
                  <a:pt x="7578302" y="4824453"/>
                </a:cubicBezTo>
                <a:cubicBezTo>
                  <a:pt x="7571158" y="4832167"/>
                  <a:pt x="7565157" y="4836168"/>
                  <a:pt x="7559371" y="4836454"/>
                </a:cubicBezTo>
                <a:close/>
                <a:moveTo>
                  <a:pt x="128935" y="4836524"/>
                </a:moveTo>
                <a:cubicBezTo>
                  <a:pt x="122282" y="4837165"/>
                  <a:pt x="115416" y="4833881"/>
                  <a:pt x="109120" y="4826737"/>
                </a:cubicBezTo>
                <a:cubicBezTo>
                  <a:pt x="86228" y="4801022"/>
                  <a:pt x="110836" y="4770162"/>
                  <a:pt x="142311" y="4784451"/>
                </a:cubicBezTo>
                <a:cubicBezTo>
                  <a:pt x="158906" y="4791878"/>
                  <a:pt x="160625" y="4803308"/>
                  <a:pt x="147462" y="4822736"/>
                </a:cubicBezTo>
                <a:cubicBezTo>
                  <a:pt x="142025" y="4831309"/>
                  <a:pt x="135588" y="4835881"/>
                  <a:pt x="128935" y="4836524"/>
                </a:cubicBezTo>
                <a:close/>
                <a:moveTo>
                  <a:pt x="9015062" y="4836524"/>
                </a:moveTo>
                <a:cubicBezTo>
                  <a:pt x="9008409" y="4835881"/>
                  <a:pt x="9001972" y="4831309"/>
                  <a:pt x="8996535" y="4822736"/>
                </a:cubicBezTo>
                <a:cubicBezTo>
                  <a:pt x="8983372" y="4803308"/>
                  <a:pt x="8985091" y="4791878"/>
                  <a:pt x="9001686" y="4784451"/>
                </a:cubicBezTo>
                <a:cubicBezTo>
                  <a:pt x="9033161" y="4770162"/>
                  <a:pt x="9057769" y="4801022"/>
                  <a:pt x="9034877" y="4826737"/>
                </a:cubicBezTo>
                <a:cubicBezTo>
                  <a:pt x="9028581" y="4833881"/>
                  <a:pt x="9021715" y="4837165"/>
                  <a:pt x="9015062" y="4836524"/>
                </a:cubicBezTo>
                <a:close/>
                <a:moveTo>
                  <a:pt x="3834742" y="4836538"/>
                </a:moveTo>
                <a:cubicBezTo>
                  <a:pt x="3829786" y="4836064"/>
                  <a:pt x="3824285" y="4834171"/>
                  <a:pt x="3818427" y="4830742"/>
                </a:cubicBezTo>
                <a:cubicBezTo>
                  <a:pt x="3803568" y="4822169"/>
                  <a:pt x="3804711" y="4790169"/>
                  <a:pt x="3820142" y="4780453"/>
                </a:cubicBezTo>
                <a:cubicBezTo>
                  <a:pt x="3839001" y="4769025"/>
                  <a:pt x="3859575" y="4782168"/>
                  <a:pt x="3859575" y="4805600"/>
                </a:cubicBezTo>
                <a:cubicBezTo>
                  <a:pt x="3859575" y="4826599"/>
                  <a:pt x="3849610" y="4837958"/>
                  <a:pt x="3834742" y="4836538"/>
                </a:cubicBezTo>
                <a:close/>
                <a:moveTo>
                  <a:pt x="5309255" y="4836538"/>
                </a:moveTo>
                <a:cubicBezTo>
                  <a:pt x="5294387" y="4837958"/>
                  <a:pt x="5284422" y="4826599"/>
                  <a:pt x="5284422" y="4805600"/>
                </a:cubicBezTo>
                <a:cubicBezTo>
                  <a:pt x="5284422" y="4782168"/>
                  <a:pt x="5304996" y="4769025"/>
                  <a:pt x="5323855" y="4780453"/>
                </a:cubicBezTo>
                <a:cubicBezTo>
                  <a:pt x="5339286" y="4790169"/>
                  <a:pt x="5340429" y="4822169"/>
                  <a:pt x="5325570" y="4830742"/>
                </a:cubicBezTo>
                <a:cubicBezTo>
                  <a:pt x="5319712" y="4834171"/>
                  <a:pt x="5314211" y="4836064"/>
                  <a:pt x="5309255" y="4836538"/>
                </a:cubicBezTo>
                <a:close/>
                <a:moveTo>
                  <a:pt x="525551" y="4837246"/>
                </a:moveTo>
                <a:cubicBezTo>
                  <a:pt x="515259" y="4837173"/>
                  <a:pt x="504837" y="4833317"/>
                  <a:pt x="499979" y="4825600"/>
                </a:cubicBezTo>
                <a:cubicBezTo>
                  <a:pt x="490271" y="4809600"/>
                  <a:pt x="491415" y="4794744"/>
                  <a:pt x="503405" y="4783884"/>
                </a:cubicBezTo>
                <a:cubicBezTo>
                  <a:pt x="531979" y="4757675"/>
                  <a:pt x="568567" y="4791314"/>
                  <a:pt x="550273" y="4826173"/>
                </a:cubicBezTo>
                <a:cubicBezTo>
                  <a:pt x="545985" y="4833601"/>
                  <a:pt x="535839" y="4837316"/>
                  <a:pt x="525551" y="4837246"/>
                </a:cubicBezTo>
                <a:close/>
                <a:moveTo>
                  <a:pt x="8618446" y="4837246"/>
                </a:moveTo>
                <a:cubicBezTo>
                  <a:pt x="8608158" y="4837316"/>
                  <a:pt x="8598012" y="4833601"/>
                  <a:pt x="8593724" y="4826173"/>
                </a:cubicBezTo>
                <a:cubicBezTo>
                  <a:pt x="8575430" y="4791314"/>
                  <a:pt x="8612018" y="4757675"/>
                  <a:pt x="8640592" y="4783884"/>
                </a:cubicBezTo>
                <a:cubicBezTo>
                  <a:pt x="8652582" y="4794744"/>
                  <a:pt x="8653726" y="4809600"/>
                  <a:pt x="8644018" y="4825600"/>
                </a:cubicBezTo>
                <a:cubicBezTo>
                  <a:pt x="8639160" y="4833317"/>
                  <a:pt x="8628738" y="4837173"/>
                  <a:pt x="8618446" y="4837246"/>
                </a:cubicBezTo>
                <a:close/>
                <a:moveTo>
                  <a:pt x="0" y="4841291"/>
                </a:moveTo>
                <a:lnTo>
                  <a:pt x="0" y="4769980"/>
                </a:lnTo>
                <a:lnTo>
                  <a:pt x="5272" y="4770269"/>
                </a:lnTo>
                <a:cubicBezTo>
                  <a:pt x="18134" y="4774045"/>
                  <a:pt x="29017" y="4783599"/>
                  <a:pt x="31575" y="4797028"/>
                </a:cubicBezTo>
                <a:cubicBezTo>
                  <a:pt x="33851" y="4808460"/>
                  <a:pt x="25314" y="4833031"/>
                  <a:pt x="17279" y="4838175"/>
                </a:cubicBezTo>
                <a:close/>
                <a:moveTo>
                  <a:pt x="9143999" y="4841291"/>
                </a:moveTo>
                <a:lnTo>
                  <a:pt x="9126718" y="4838175"/>
                </a:lnTo>
                <a:cubicBezTo>
                  <a:pt x="9118683" y="4833031"/>
                  <a:pt x="9110146" y="4808460"/>
                  <a:pt x="9112422" y="4797028"/>
                </a:cubicBezTo>
                <a:cubicBezTo>
                  <a:pt x="9114980" y="4783599"/>
                  <a:pt x="9125863" y="4774045"/>
                  <a:pt x="9138725" y="4770269"/>
                </a:cubicBezTo>
                <a:lnTo>
                  <a:pt x="9143999" y="4769980"/>
                </a:lnTo>
                <a:close/>
                <a:moveTo>
                  <a:pt x="3174245" y="4842175"/>
                </a:moveTo>
                <a:cubicBezTo>
                  <a:pt x="3169673" y="4842175"/>
                  <a:pt x="3160529" y="4839891"/>
                  <a:pt x="3153671" y="4837032"/>
                </a:cubicBezTo>
                <a:cubicBezTo>
                  <a:pt x="3125096" y="4825600"/>
                  <a:pt x="3140526" y="4768457"/>
                  <a:pt x="3171959" y="4768457"/>
                </a:cubicBezTo>
                <a:cubicBezTo>
                  <a:pt x="3187389" y="4768457"/>
                  <a:pt x="3209106" y="4790744"/>
                  <a:pt x="3209106" y="4806174"/>
                </a:cubicBezTo>
                <a:cubicBezTo>
                  <a:pt x="3209106" y="4819316"/>
                  <a:pt x="3186818" y="4842747"/>
                  <a:pt x="3174245" y="4842175"/>
                </a:cubicBezTo>
                <a:close/>
                <a:moveTo>
                  <a:pt x="5969752" y="4842175"/>
                </a:moveTo>
                <a:cubicBezTo>
                  <a:pt x="5957179" y="4842747"/>
                  <a:pt x="5934891" y="4819316"/>
                  <a:pt x="5934891" y="4806174"/>
                </a:cubicBezTo>
                <a:cubicBezTo>
                  <a:pt x="5934891" y="4790744"/>
                  <a:pt x="5956608" y="4768457"/>
                  <a:pt x="5972038" y="4768457"/>
                </a:cubicBezTo>
                <a:cubicBezTo>
                  <a:pt x="6003471" y="4768457"/>
                  <a:pt x="6018901" y="4825600"/>
                  <a:pt x="5990326" y="4837032"/>
                </a:cubicBezTo>
                <a:cubicBezTo>
                  <a:pt x="5983468" y="4839891"/>
                  <a:pt x="5974324" y="4842175"/>
                  <a:pt x="5969752" y="4842175"/>
                </a:cubicBezTo>
                <a:close/>
                <a:moveTo>
                  <a:pt x="3446867" y="4842460"/>
                </a:moveTo>
                <a:cubicBezTo>
                  <a:pt x="3436008" y="4844889"/>
                  <a:pt x="3423292" y="4840460"/>
                  <a:pt x="3411576" y="4828459"/>
                </a:cubicBezTo>
                <a:cubicBezTo>
                  <a:pt x="3394431" y="4811884"/>
                  <a:pt x="3393860" y="4802743"/>
                  <a:pt x="3409290" y="4783313"/>
                </a:cubicBezTo>
                <a:cubicBezTo>
                  <a:pt x="3434436" y="4751386"/>
                  <a:pt x="3482442" y="4775885"/>
                  <a:pt x="3471012" y="4815314"/>
                </a:cubicBezTo>
                <a:cubicBezTo>
                  <a:pt x="3466726" y="4830746"/>
                  <a:pt x="3457725" y="4840030"/>
                  <a:pt x="3446867" y="4842460"/>
                </a:cubicBezTo>
                <a:close/>
                <a:moveTo>
                  <a:pt x="5697130" y="4842460"/>
                </a:moveTo>
                <a:cubicBezTo>
                  <a:pt x="5686272" y="4840030"/>
                  <a:pt x="5677271" y="4830746"/>
                  <a:pt x="5672985" y="4815314"/>
                </a:cubicBezTo>
                <a:cubicBezTo>
                  <a:pt x="5661555" y="4775885"/>
                  <a:pt x="5709561" y="4751386"/>
                  <a:pt x="5734707" y="4783313"/>
                </a:cubicBezTo>
                <a:cubicBezTo>
                  <a:pt x="5750137" y="4802743"/>
                  <a:pt x="5749566" y="4811884"/>
                  <a:pt x="5732421" y="4828459"/>
                </a:cubicBezTo>
                <a:cubicBezTo>
                  <a:pt x="5720705" y="4840460"/>
                  <a:pt x="5707989" y="4844889"/>
                  <a:pt x="5697130" y="4842460"/>
                </a:cubicBezTo>
                <a:close/>
                <a:moveTo>
                  <a:pt x="4229279" y="4842744"/>
                </a:moveTo>
                <a:cubicBezTo>
                  <a:pt x="4217278" y="4842744"/>
                  <a:pt x="4210420" y="4838173"/>
                  <a:pt x="4201847" y="4824456"/>
                </a:cubicBezTo>
                <a:cubicBezTo>
                  <a:pt x="4190989" y="4806744"/>
                  <a:pt x="4190989" y="4805600"/>
                  <a:pt x="4200704" y="4788456"/>
                </a:cubicBezTo>
                <a:cubicBezTo>
                  <a:pt x="4221278" y="4753672"/>
                  <a:pt x="4269856" y="4768453"/>
                  <a:pt x="4270427" y="4809597"/>
                </a:cubicBezTo>
                <a:cubicBezTo>
                  <a:pt x="4270427" y="4827886"/>
                  <a:pt x="4252139" y="4842744"/>
                  <a:pt x="4229279" y="4842744"/>
                </a:cubicBezTo>
                <a:close/>
                <a:moveTo>
                  <a:pt x="4914718" y="4842744"/>
                </a:moveTo>
                <a:cubicBezTo>
                  <a:pt x="4891858" y="4842744"/>
                  <a:pt x="4873570" y="4827886"/>
                  <a:pt x="4873570" y="4809597"/>
                </a:cubicBezTo>
                <a:cubicBezTo>
                  <a:pt x="4874141" y="4768453"/>
                  <a:pt x="4922719" y="4753672"/>
                  <a:pt x="4943293" y="4788456"/>
                </a:cubicBezTo>
                <a:cubicBezTo>
                  <a:pt x="4953008" y="4805600"/>
                  <a:pt x="4953008" y="4806744"/>
                  <a:pt x="4942150" y="4824456"/>
                </a:cubicBezTo>
                <a:cubicBezTo>
                  <a:pt x="4933577" y="4838173"/>
                  <a:pt x="4926719" y="4842744"/>
                  <a:pt x="4914718" y="4842744"/>
                </a:cubicBezTo>
                <a:close/>
                <a:moveTo>
                  <a:pt x="1715932" y="4846957"/>
                </a:moveTo>
                <a:cubicBezTo>
                  <a:pt x="1711503" y="4847456"/>
                  <a:pt x="1707503" y="4845314"/>
                  <a:pt x="1698644" y="4841026"/>
                </a:cubicBezTo>
                <a:cubicBezTo>
                  <a:pt x="1664926" y="4823880"/>
                  <a:pt x="1675213" y="4773023"/>
                  <a:pt x="1713503" y="4769594"/>
                </a:cubicBezTo>
                <a:cubicBezTo>
                  <a:pt x="1738078" y="4767306"/>
                  <a:pt x="1754080" y="4781593"/>
                  <a:pt x="1754080" y="4806740"/>
                </a:cubicBezTo>
                <a:cubicBezTo>
                  <a:pt x="1754080" y="4822168"/>
                  <a:pt x="1750651" y="4827882"/>
                  <a:pt x="1735792" y="4837026"/>
                </a:cubicBezTo>
                <a:cubicBezTo>
                  <a:pt x="1725219" y="4843314"/>
                  <a:pt x="1720361" y="4846456"/>
                  <a:pt x="1715932" y="4846957"/>
                </a:cubicBezTo>
                <a:close/>
                <a:moveTo>
                  <a:pt x="7428065" y="4846957"/>
                </a:moveTo>
                <a:cubicBezTo>
                  <a:pt x="7423636" y="4846456"/>
                  <a:pt x="7418778" y="4843314"/>
                  <a:pt x="7408205" y="4837026"/>
                </a:cubicBezTo>
                <a:cubicBezTo>
                  <a:pt x="7393346" y="4827882"/>
                  <a:pt x="7389917" y="4822168"/>
                  <a:pt x="7389917" y="4806740"/>
                </a:cubicBezTo>
                <a:cubicBezTo>
                  <a:pt x="7389917" y="4781593"/>
                  <a:pt x="7405919" y="4767306"/>
                  <a:pt x="7430494" y="4769594"/>
                </a:cubicBezTo>
                <a:cubicBezTo>
                  <a:pt x="7468784" y="4773023"/>
                  <a:pt x="7479071" y="4823880"/>
                  <a:pt x="7445353" y="4841026"/>
                </a:cubicBezTo>
                <a:cubicBezTo>
                  <a:pt x="7436494" y="4845314"/>
                  <a:pt x="7432494" y="4847456"/>
                  <a:pt x="7428065" y="4846957"/>
                </a:cubicBezTo>
                <a:close/>
                <a:moveTo>
                  <a:pt x="3299337" y="4847527"/>
                </a:moveTo>
                <a:cubicBezTo>
                  <a:pt x="3293479" y="4846742"/>
                  <a:pt x="3288335" y="4842456"/>
                  <a:pt x="3280334" y="4834169"/>
                </a:cubicBezTo>
                <a:cubicBezTo>
                  <a:pt x="3254045" y="4808455"/>
                  <a:pt x="3268904" y="4768451"/>
                  <a:pt x="3304337" y="4768451"/>
                </a:cubicBezTo>
                <a:cubicBezTo>
                  <a:pt x="3348343" y="4768451"/>
                  <a:pt x="3361487" y="4819882"/>
                  <a:pt x="3322625" y="4839884"/>
                </a:cubicBezTo>
                <a:cubicBezTo>
                  <a:pt x="3311767" y="4845599"/>
                  <a:pt x="3305195" y="4848313"/>
                  <a:pt x="3299337" y="4847527"/>
                </a:cubicBezTo>
                <a:close/>
                <a:moveTo>
                  <a:pt x="5844660" y="4847527"/>
                </a:moveTo>
                <a:cubicBezTo>
                  <a:pt x="5838802" y="4848313"/>
                  <a:pt x="5832230" y="4845599"/>
                  <a:pt x="5821372" y="4839884"/>
                </a:cubicBezTo>
                <a:cubicBezTo>
                  <a:pt x="5782510" y="4819882"/>
                  <a:pt x="5795654" y="4768451"/>
                  <a:pt x="5839660" y="4768451"/>
                </a:cubicBezTo>
                <a:cubicBezTo>
                  <a:pt x="5875093" y="4768451"/>
                  <a:pt x="5889952" y="4808455"/>
                  <a:pt x="5863663" y="4834169"/>
                </a:cubicBezTo>
                <a:cubicBezTo>
                  <a:pt x="5855662" y="4842456"/>
                  <a:pt x="5850518" y="4846742"/>
                  <a:pt x="5844660" y="4847527"/>
                </a:cubicBezTo>
                <a:close/>
                <a:moveTo>
                  <a:pt x="255304" y="4847743"/>
                </a:moveTo>
                <a:cubicBezTo>
                  <a:pt x="248028" y="4846885"/>
                  <a:pt x="241608" y="4842456"/>
                  <a:pt x="233618" y="4834169"/>
                </a:cubicBezTo>
                <a:cubicBezTo>
                  <a:pt x="206741" y="4807882"/>
                  <a:pt x="222203" y="4768451"/>
                  <a:pt x="259301" y="4768451"/>
                </a:cubicBezTo>
                <a:cubicBezTo>
                  <a:pt x="285554" y="4768451"/>
                  <a:pt x="299251" y="4782168"/>
                  <a:pt x="299251" y="4810166"/>
                </a:cubicBezTo>
                <a:cubicBezTo>
                  <a:pt x="299251" y="4827311"/>
                  <a:pt x="296396" y="4832455"/>
                  <a:pt x="282129" y="4839884"/>
                </a:cubicBezTo>
                <a:cubicBezTo>
                  <a:pt x="270714" y="4845885"/>
                  <a:pt x="262582" y="4848599"/>
                  <a:pt x="255304" y="4847743"/>
                </a:cubicBezTo>
                <a:close/>
                <a:moveTo>
                  <a:pt x="8888693" y="4847743"/>
                </a:moveTo>
                <a:cubicBezTo>
                  <a:pt x="8881415" y="4848599"/>
                  <a:pt x="8873283" y="4845885"/>
                  <a:pt x="8861868" y="4839884"/>
                </a:cubicBezTo>
                <a:cubicBezTo>
                  <a:pt x="8847601" y="4832455"/>
                  <a:pt x="8844746" y="4827311"/>
                  <a:pt x="8844746" y="4810166"/>
                </a:cubicBezTo>
                <a:cubicBezTo>
                  <a:pt x="8844746" y="4782168"/>
                  <a:pt x="8858443" y="4768451"/>
                  <a:pt x="8884696" y="4768451"/>
                </a:cubicBezTo>
                <a:cubicBezTo>
                  <a:pt x="8921794" y="4768451"/>
                  <a:pt x="8937256" y="4807882"/>
                  <a:pt x="8910379" y="4834169"/>
                </a:cubicBezTo>
                <a:cubicBezTo>
                  <a:pt x="8902389" y="4842456"/>
                  <a:pt x="8895969" y="4846885"/>
                  <a:pt x="8888693" y="4847743"/>
                </a:cubicBezTo>
                <a:close/>
                <a:moveTo>
                  <a:pt x="3965091" y="4847884"/>
                </a:moveTo>
                <a:cubicBezTo>
                  <a:pt x="3956376" y="4847742"/>
                  <a:pt x="3948232" y="4843598"/>
                  <a:pt x="3940516" y="4835311"/>
                </a:cubicBezTo>
                <a:cubicBezTo>
                  <a:pt x="3925086" y="4818738"/>
                  <a:pt x="3923943" y="4790737"/>
                  <a:pt x="3938230" y="4778165"/>
                </a:cubicBezTo>
                <a:cubicBezTo>
                  <a:pt x="3952518" y="4765020"/>
                  <a:pt x="3986808" y="4765592"/>
                  <a:pt x="3998238" y="4778736"/>
                </a:cubicBezTo>
                <a:cubicBezTo>
                  <a:pt x="4013097" y="4795309"/>
                  <a:pt x="4010811" y="4822738"/>
                  <a:pt x="3993094" y="4836454"/>
                </a:cubicBezTo>
                <a:cubicBezTo>
                  <a:pt x="3983093" y="4844170"/>
                  <a:pt x="3973806" y="4848026"/>
                  <a:pt x="3965091" y="4847884"/>
                </a:cubicBezTo>
                <a:close/>
                <a:moveTo>
                  <a:pt x="5178906" y="4847884"/>
                </a:moveTo>
                <a:cubicBezTo>
                  <a:pt x="5170191" y="4848026"/>
                  <a:pt x="5160904" y="4844170"/>
                  <a:pt x="5150903" y="4836454"/>
                </a:cubicBezTo>
                <a:cubicBezTo>
                  <a:pt x="5133186" y="4822738"/>
                  <a:pt x="5130900" y="4795309"/>
                  <a:pt x="5145759" y="4778736"/>
                </a:cubicBezTo>
                <a:cubicBezTo>
                  <a:pt x="5157189" y="4765592"/>
                  <a:pt x="5191479" y="4765020"/>
                  <a:pt x="5205767" y="4778165"/>
                </a:cubicBezTo>
                <a:cubicBezTo>
                  <a:pt x="5220054" y="4790737"/>
                  <a:pt x="5218911" y="4818738"/>
                  <a:pt x="5203481" y="4835311"/>
                </a:cubicBezTo>
                <a:cubicBezTo>
                  <a:pt x="5195765" y="4843598"/>
                  <a:pt x="5187621" y="4847742"/>
                  <a:pt x="5178906" y="4847884"/>
                </a:cubicBezTo>
                <a:close/>
                <a:moveTo>
                  <a:pt x="1977473" y="4853241"/>
                </a:moveTo>
                <a:cubicBezTo>
                  <a:pt x="1971258" y="4852597"/>
                  <a:pt x="1965114" y="4848455"/>
                  <a:pt x="1955970" y="4840453"/>
                </a:cubicBezTo>
                <a:cubicBezTo>
                  <a:pt x="1937110" y="4824451"/>
                  <a:pt x="1933681" y="4791308"/>
                  <a:pt x="1949683" y="4775877"/>
                </a:cubicBezTo>
                <a:cubicBezTo>
                  <a:pt x="1965114" y="4760448"/>
                  <a:pt x="2001690" y="4762733"/>
                  <a:pt x="2015977" y="4779879"/>
                </a:cubicBezTo>
                <a:cubicBezTo>
                  <a:pt x="2035980" y="4803880"/>
                  <a:pt x="2030836" y="4823878"/>
                  <a:pt x="1999404" y="4845027"/>
                </a:cubicBezTo>
                <a:cubicBezTo>
                  <a:pt x="1989974" y="4851026"/>
                  <a:pt x="1983688" y="4853884"/>
                  <a:pt x="1977473" y="4853241"/>
                </a:cubicBezTo>
                <a:close/>
                <a:moveTo>
                  <a:pt x="7166524" y="4853241"/>
                </a:moveTo>
                <a:cubicBezTo>
                  <a:pt x="7160309" y="4853884"/>
                  <a:pt x="7154023" y="4851026"/>
                  <a:pt x="7144593" y="4845027"/>
                </a:cubicBezTo>
                <a:cubicBezTo>
                  <a:pt x="7113161" y="4823878"/>
                  <a:pt x="7108017" y="4803880"/>
                  <a:pt x="7128020" y="4779879"/>
                </a:cubicBezTo>
                <a:cubicBezTo>
                  <a:pt x="7142307" y="4762733"/>
                  <a:pt x="7178883" y="4760448"/>
                  <a:pt x="7194314" y="4775877"/>
                </a:cubicBezTo>
                <a:cubicBezTo>
                  <a:pt x="7210316" y="4791308"/>
                  <a:pt x="7206887" y="4824451"/>
                  <a:pt x="7188027" y="4840453"/>
                </a:cubicBezTo>
                <a:cubicBezTo>
                  <a:pt x="7178883" y="4848455"/>
                  <a:pt x="7172739" y="4852597"/>
                  <a:pt x="7166524" y="4853241"/>
                </a:cubicBezTo>
                <a:close/>
                <a:moveTo>
                  <a:pt x="4100187" y="4853456"/>
                </a:moveTo>
                <a:cubicBezTo>
                  <a:pt x="4091329" y="4853456"/>
                  <a:pt x="4082328" y="4848171"/>
                  <a:pt x="4071184" y="4837597"/>
                </a:cubicBezTo>
                <a:cubicBezTo>
                  <a:pt x="4051181" y="4819311"/>
                  <a:pt x="4049467" y="4809593"/>
                  <a:pt x="4062040" y="4786166"/>
                </a:cubicBezTo>
                <a:cubicBezTo>
                  <a:pt x="4075756" y="4759384"/>
                  <a:pt x="4109474" y="4755382"/>
                  <a:pt x="4130620" y="4777594"/>
                </a:cubicBezTo>
                <a:cubicBezTo>
                  <a:pt x="4149479" y="4798168"/>
                  <a:pt x="4148336" y="4817025"/>
                  <a:pt x="4128334" y="4837597"/>
                </a:cubicBezTo>
                <a:cubicBezTo>
                  <a:pt x="4117761" y="4848171"/>
                  <a:pt x="4109046" y="4853456"/>
                  <a:pt x="4100187" y="4853456"/>
                </a:cubicBezTo>
                <a:close/>
                <a:moveTo>
                  <a:pt x="5043810" y="4853456"/>
                </a:moveTo>
                <a:cubicBezTo>
                  <a:pt x="5034951" y="4853456"/>
                  <a:pt x="5026236" y="4848171"/>
                  <a:pt x="5015663" y="4837597"/>
                </a:cubicBezTo>
                <a:cubicBezTo>
                  <a:pt x="4995661" y="4817025"/>
                  <a:pt x="4994518" y="4798168"/>
                  <a:pt x="5013377" y="4777594"/>
                </a:cubicBezTo>
                <a:cubicBezTo>
                  <a:pt x="5034523" y="4755382"/>
                  <a:pt x="5068241" y="4759384"/>
                  <a:pt x="5081957" y="4786166"/>
                </a:cubicBezTo>
                <a:cubicBezTo>
                  <a:pt x="5094530" y="4809593"/>
                  <a:pt x="5092816" y="4819311"/>
                  <a:pt x="5072813" y="4837597"/>
                </a:cubicBezTo>
                <a:cubicBezTo>
                  <a:pt x="5061669" y="4848171"/>
                  <a:pt x="5052668" y="4853456"/>
                  <a:pt x="5043810" y="4853456"/>
                </a:cubicBezTo>
                <a:close/>
                <a:moveTo>
                  <a:pt x="1320938" y="4853532"/>
                </a:moveTo>
                <a:cubicBezTo>
                  <a:pt x="1311080" y="4853460"/>
                  <a:pt x="1300650" y="4849317"/>
                  <a:pt x="1290648" y="4841031"/>
                </a:cubicBezTo>
                <a:cubicBezTo>
                  <a:pt x="1263788" y="4818743"/>
                  <a:pt x="1270074" y="4776455"/>
                  <a:pt x="1302650" y="4763310"/>
                </a:cubicBezTo>
                <a:cubicBezTo>
                  <a:pt x="1316366" y="4757675"/>
                  <a:pt x="1322081" y="4757675"/>
                  <a:pt x="1336940" y="4765025"/>
                </a:cubicBezTo>
                <a:cubicBezTo>
                  <a:pt x="1368944" y="4782170"/>
                  <a:pt x="1373516" y="4813601"/>
                  <a:pt x="1347798" y="4841602"/>
                </a:cubicBezTo>
                <a:cubicBezTo>
                  <a:pt x="1340083" y="4849602"/>
                  <a:pt x="1330796" y="4853601"/>
                  <a:pt x="1320938" y="4853532"/>
                </a:cubicBezTo>
                <a:close/>
                <a:moveTo>
                  <a:pt x="7823059" y="4853532"/>
                </a:moveTo>
                <a:cubicBezTo>
                  <a:pt x="7813201" y="4853601"/>
                  <a:pt x="7803914" y="4849602"/>
                  <a:pt x="7796199" y="4841602"/>
                </a:cubicBezTo>
                <a:cubicBezTo>
                  <a:pt x="7770481" y="4813601"/>
                  <a:pt x="7775053" y="4782170"/>
                  <a:pt x="7807057" y="4765025"/>
                </a:cubicBezTo>
                <a:cubicBezTo>
                  <a:pt x="7821916" y="4757675"/>
                  <a:pt x="7827631" y="4757675"/>
                  <a:pt x="7841347" y="4763310"/>
                </a:cubicBezTo>
                <a:cubicBezTo>
                  <a:pt x="7873923" y="4776455"/>
                  <a:pt x="7880209" y="4818743"/>
                  <a:pt x="7853349" y="4841031"/>
                </a:cubicBezTo>
                <a:cubicBezTo>
                  <a:pt x="7843347" y="4849317"/>
                  <a:pt x="7832917" y="4853460"/>
                  <a:pt x="7823059" y="4853532"/>
                </a:cubicBezTo>
                <a:close/>
                <a:moveTo>
                  <a:pt x="1319224" y="4949932"/>
                </a:moveTo>
                <a:cubicBezTo>
                  <a:pt x="1311223" y="4951644"/>
                  <a:pt x="1308937" y="4948215"/>
                  <a:pt x="1308937" y="4936787"/>
                </a:cubicBezTo>
                <a:cubicBezTo>
                  <a:pt x="1308937" y="4925357"/>
                  <a:pt x="1311223" y="4921928"/>
                  <a:pt x="1319224" y="4923643"/>
                </a:cubicBezTo>
                <a:cubicBezTo>
                  <a:pt x="1324368" y="4924785"/>
                  <a:pt x="1328940" y="4930500"/>
                  <a:pt x="1328940" y="4936787"/>
                </a:cubicBezTo>
                <a:cubicBezTo>
                  <a:pt x="1328940" y="4943073"/>
                  <a:pt x="1324368" y="4948787"/>
                  <a:pt x="1319224" y="4949932"/>
                </a:cubicBezTo>
                <a:close/>
                <a:moveTo>
                  <a:pt x="7824773" y="4949932"/>
                </a:moveTo>
                <a:cubicBezTo>
                  <a:pt x="7819629" y="4948787"/>
                  <a:pt x="7815057" y="4943073"/>
                  <a:pt x="7815057" y="4936787"/>
                </a:cubicBezTo>
                <a:cubicBezTo>
                  <a:pt x="7815057" y="4930500"/>
                  <a:pt x="7819629" y="4924785"/>
                  <a:pt x="7824773" y="4923643"/>
                </a:cubicBezTo>
                <a:cubicBezTo>
                  <a:pt x="7832774" y="4921928"/>
                  <a:pt x="7835060" y="4925357"/>
                  <a:pt x="7835060" y="4936787"/>
                </a:cubicBezTo>
                <a:cubicBezTo>
                  <a:pt x="7835060" y="4948215"/>
                  <a:pt x="7832774" y="4951644"/>
                  <a:pt x="7824773" y="4949932"/>
                </a:cubicBezTo>
                <a:close/>
                <a:moveTo>
                  <a:pt x="3045296" y="4950425"/>
                </a:moveTo>
                <a:cubicBezTo>
                  <a:pt x="3042867" y="4951781"/>
                  <a:pt x="3039581" y="4950779"/>
                  <a:pt x="3036152" y="4947066"/>
                </a:cubicBezTo>
                <a:cubicBezTo>
                  <a:pt x="3028722" y="4940210"/>
                  <a:pt x="3032151" y="4928208"/>
                  <a:pt x="3040724" y="4928208"/>
                </a:cubicBezTo>
                <a:cubicBezTo>
                  <a:pt x="3045296" y="4928208"/>
                  <a:pt x="3049296" y="4933353"/>
                  <a:pt x="3049296" y="4939638"/>
                </a:cubicBezTo>
                <a:cubicBezTo>
                  <a:pt x="3049296" y="4945352"/>
                  <a:pt x="3047725" y="4949067"/>
                  <a:pt x="3045296" y="4950425"/>
                </a:cubicBezTo>
                <a:close/>
                <a:moveTo>
                  <a:pt x="3575954" y="4950425"/>
                </a:moveTo>
                <a:cubicBezTo>
                  <a:pt x="3573525" y="4951781"/>
                  <a:pt x="3570239" y="4950779"/>
                  <a:pt x="3566810" y="4947066"/>
                </a:cubicBezTo>
                <a:cubicBezTo>
                  <a:pt x="3559380" y="4940210"/>
                  <a:pt x="3562809" y="4928208"/>
                  <a:pt x="3571382" y="4928208"/>
                </a:cubicBezTo>
                <a:cubicBezTo>
                  <a:pt x="3575954" y="4928208"/>
                  <a:pt x="3579954" y="4933353"/>
                  <a:pt x="3579954" y="4939638"/>
                </a:cubicBezTo>
                <a:cubicBezTo>
                  <a:pt x="3579954" y="4945352"/>
                  <a:pt x="3578383" y="4949067"/>
                  <a:pt x="3575954" y="4950425"/>
                </a:cubicBezTo>
                <a:close/>
                <a:moveTo>
                  <a:pt x="5568043" y="4950425"/>
                </a:moveTo>
                <a:cubicBezTo>
                  <a:pt x="5565614" y="4949067"/>
                  <a:pt x="5564043" y="4945352"/>
                  <a:pt x="5564043" y="4939638"/>
                </a:cubicBezTo>
                <a:cubicBezTo>
                  <a:pt x="5564043" y="4933353"/>
                  <a:pt x="5568043" y="4928208"/>
                  <a:pt x="5572615" y="4928208"/>
                </a:cubicBezTo>
                <a:cubicBezTo>
                  <a:pt x="5581188" y="4928208"/>
                  <a:pt x="5584617" y="4940210"/>
                  <a:pt x="5577187" y="4947066"/>
                </a:cubicBezTo>
                <a:cubicBezTo>
                  <a:pt x="5573758" y="4950779"/>
                  <a:pt x="5570472" y="4951781"/>
                  <a:pt x="5568043" y="4950425"/>
                </a:cubicBezTo>
                <a:close/>
                <a:moveTo>
                  <a:pt x="6098701" y="4950425"/>
                </a:moveTo>
                <a:cubicBezTo>
                  <a:pt x="6096272" y="4949067"/>
                  <a:pt x="6094701" y="4945352"/>
                  <a:pt x="6094701" y="4939638"/>
                </a:cubicBezTo>
                <a:cubicBezTo>
                  <a:pt x="6094701" y="4933353"/>
                  <a:pt x="6098701" y="4928208"/>
                  <a:pt x="6103273" y="4928208"/>
                </a:cubicBezTo>
                <a:cubicBezTo>
                  <a:pt x="6111846" y="4928208"/>
                  <a:pt x="6115275" y="4940210"/>
                  <a:pt x="6107845" y="4947066"/>
                </a:cubicBezTo>
                <a:cubicBezTo>
                  <a:pt x="6104416" y="4950779"/>
                  <a:pt x="6101130" y="4951781"/>
                  <a:pt x="6098701" y="4950425"/>
                </a:cubicBezTo>
                <a:close/>
                <a:moveTo>
                  <a:pt x="2378827" y="4951068"/>
                </a:moveTo>
                <a:cubicBezTo>
                  <a:pt x="2372541" y="4951068"/>
                  <a:pt x="2370255" y="4947070"/>
                  <a:pt x="2371398" y="4938496"/>
                </a:cubicBezTo>
                <a:cubicBezTo>
                  <a:pt x="2372541" y="4931069"/>
                  <a:pt x="2375970" y="4925354"/>
                  <a:pt x="2378827" y="4925354"/>
                </a:cubicBezTo>
                <a:cubicBezTo>
                  <a:pt x="2382256" y="4925354"/>
                  <a:pt x="2385114" y="4931069"/>
                  <a:pt x="2386257" y="4938496"/>
                </a:cubicBezTo>
                <a:cubicBezTo>
                  <a:pt x="2387400" y="4947070"/>
                  <a:pt x="2385114" y="4951068"/>
                  <a:pt x="2378827" y="4951068"/>
                </a:cubicBezTo>
                <a:close/>
                <a:moveTo>
                  <a:pt x="6765170" y="4951068"/>
                </a:moveTo>
                <a:cubicBezTo>
                  <a:pt x="6758883" y="4951068"/>
                  <a:pt x="6756597" y="4947070"/>
                  <a:pt x="6757740" y="4938496"/>
                </a:cubicBezTo>
                <a:cubicBezTo>
                  <a:pt x="6758883" y="4931069"/>
                  <a:pt x="6761741" y="4925354"/>
                  <a:pt x="6765170" y="4925354"/>
                </a:cubicBezTo>
                <a:cubicBezTo>
                  <a:pt x="6768027" y="4925354"/>
                  <a:pt x="6771456" y="4931069"/>
                  <a:pt x="6772599" y="4938496"/>
                </a:cubicBezTo>
                <a:cubicBezTo>
                  <a:pt x="6773742" y="4947070"/>
                  <a:pt x="6771456" y="4951068"/>
                  <a:pt x="6765170" y="4951068"/>
                </a:cubicBezTo>
                <a:close/>
                <a:moveTo>
                  <a:pt x="128584" y="4951071"/>
                </a:moveTo>
                <a:cubicBezTo>
                  <a:pt x="122289" y="4951071"/>
                  <a:pt x="115994" y="4948785"/>
                  <a:pt x="114277" y="4945928"/>
                </a:cubicBezTo>
                <a:cubicBezTo>
                  <a:pt x="108554" y="4936783"/>
                  <a:pt x="117710" y="4921926"/>
                  <a:pt x="127440" y="4923641"/>
                </a:cubicBezTo>
                <a:cubicBezTo>
                  <a:pt x="132589" y="4924783"/>
                  <a:pt x="137168" y="4931070"/>
                  <a:pt x="138312" y="4938499"/>
                </a:cubicBezTo>
                <a:cubicBezTo>
                  <a:pt x="140029" y="4947641"/>
                  <a:pt x="137168" y="4951071"/>
                  <a:pt x="128584" y="4951071"/>
                </a:cubicBezTo>
                <a:close/>
                <a:moveTo>
                  <a:pt x="9015413" y="4951071"/>
                </a:moveTo>
                <a:cubicBezTo>
                  <a:pt x="9006829" y="4951071"/>
                  <a:pt x="9003968" y="4947641"/>
                  <a:pt x="9005685" y="4938499"/>
                </a:cubicBezTo>
                <a:cubicBezTo>
                  <a:pt x="9006829" y="4931070"/>
                  <a:pt x="9011408" y="4924783"/>
                  <a:pt x="9016557" y="4923641"/>
                </a:cubicBezTo>
                <a:cubicBezTo>
                  <a:pt x="9026287" y="4921926"/>
                  <a:pt x="9035443" y="4936783"/>
                  <a:pt x="9029720" y="4945928"/>
                </a:cubicBezTo>
                <a:cubicBezTo>
                  <a:pt x="9028003" y="4948785"/>
                  <a:pt x="9021708" y="4951071"/>
                  <a:pt x="9015413" y="4951071"/>
                </a:cubicBezTo>
                <a:close/>
                <a:moveTo>
                  <a:pt x="0" y="4953993"/>
                </a:moveTo>
                <a:lnTo>
                  <a:pt x="0" y="4925281"/>
                </a:lnTo>
                <a:lnTo>
                  <a:pt x="7678" y="4927779"/>
                </a:lnTo>
                <a:cubicBezTo>
                  <a:pt x="10111" y="4930207"/>
                  <a:pt x="10972" y="4933921"/>
                  <a:pt x="10972" y="4939636"/>
                </a:cubicBezTo>
                <a:cubicBezTo>
                  <a:pt x="10972" y="4945351"/>
                  <a:pt x="10111" y="4949066"/>
                  <a:pt x="7678" y="4951494"/>
                </a:cubicBezTo>
                <a:close/>
                <a:moveTo>
                  <a:pt x="9143999" y="4953993"/>
                </a:moveTo>
                <a:lnTo>
                  <a:pt x="9136319" y="4951494"/>
                </a:lnTo>
                <a:cubicBezTo>
                  <a:pt x="9133885" y="4949066"/>
                  <a:pt x="9133025" y="4945351"/>
                  <a:pt x="9133025" y="4939636"/>
                </a:cubicBezTo>
                <a:cubicBezTo>
                  <a:pt x="9133025" y="4933921"/>
                  <a:pt x="9133885" y="4930207"/>
                  <a:pt x="9136319" y="4927779"/>
                </a:cubicBezTo>
                <a:lnTo>
                  <a:pt x="9143999" y="4925280"/>
                </a:lnTo>
                <a:close/>
                <a:moveTo>
                  <a:pt x="1981695" y="4955642"/>
                </a:moveTo>
                <a:cubicBezTo>
                  <a:pt x="1971979" y="4956781"/>
                  <a:pt x="1965121" y="4953926"/>
                  <a:pt x="1963407" y="4948782"/>
                </a:cubicBezTo>
                <a:cubicBezTo>
                  <a:pt x="1957120" y="4932781"/>
                  <a:pt x="1965693" y="4921923"/>
                  <a:pt x="1981695" y="4923638"/>
                </a:cubicBezTo>
                <a:cubicBezTo>
                  <a:pt x="1993125" y="4924781"/>
                  <a:pt x="1996554" y="4928210"/>
                  <a:pt x="1996554" y="4939640"/>
                </a:cubicBezTo>
                <a:cubicBezTo>
                  <a:pt x="1996554" y="4951067"/>
                  <a:pt x="1993125" y="4954496"/>
                  <a:pt x="1981695" y="4955642"/>
                </a:cubicBezTo>
                <a:close/>
                <a:moveTo>
                  <a:pt x="7162302" y="4955642"/>
                </a:moveTo>
                <a:cubicBezTo>
                  <a:pt x="7150872" y="4954496"/>
                  <a:pt x="7147443" y="4951067"/>
                  <a:pt x="7147443" y="4939640"/>
                </a:cubicBezTo>
                <a:cubicBezTo>
                  <a:pt x="7147443" y="4928210"/>
                  <a:pt x="7150872" y="4924781"/>
                  <a:pt x="7162302" y="4923638"/>
                </a:cubicBezTo>
                <a:cubicBezTo>
                  <a:pt x="7178304" y="4921923"/>
                  <a:pt x="7186877" y="4932781"/>
                  <a:pt x="7180590" y="4948782"/>
                </a:cubicBezTo>
                <a:cubicBezTo>
                  <a:pt x="7178876" y="4953926"/>
                  <a:pt x="7172018" y="4956781"/>
                  <a:pt x="7162302" y="4955642"/>
                </a:cubicBezTo>
                <a:close/>
                <a:moveTo>
                  <a:pt x="3170816" y="4956209"/>
                </a:moveTo>
                <a:cubicBezTo>
                  <a:pt x="3167387" y="4957069"/>
                  <a:pt x="3164530" y="4955925"/>
                  <a:pt x="3161672" y="4952782"/>
                </a:cubicBezTo>
                <a:cubicBezTo>
                  <a:pt x="3159386" y="4951067"/>
                  <a:pt x="3157671" y="4943066"/>
                  <a:pt x="3157671" y="4935637"/>
                </a:cubicBezTo>
                <a:cubicBezTo>
                  <a:pt x="3157671" y="4924208"/>
                  <a:pt x="3159957" y="4921923"/>
                  <a:pt x="3173102" y="4923638"/>
                </a:cubicBezTo>
                <a:cubicBezTo>
                  <a:pt x="3191390" y="4925923"/>
                  <a:pt x="3195390" y="4935066"/>
                  <a:pt x="3183389" y="4947639"/>
                </a:cubicBezTo>
                <a:cubicBezTo>
                  <a:pt x="3178246" y="4952495"/>
                  <a:pt x="3174245" y="4955354"/>
                  <a:pt x="3170816" y="4956209"/>
                </a:cubicBezTo>
                <a:close/>
                <a:moveTo>
                  <a:pt x="5973181" y="4956209"/>
                </a:moveTo>
                <a:cubicBezTo>
                  <a:pt x="5969752" y="4955354"/>
                  <a:pt x="5965751" y="4952495"/>
                  <a:pt x="5960608" y="4947639"/>
                </a:cubicBezTo>
                <a:cubicBezTo>
                  <a:pt x="5948607" y="4935066"/>
                  <a:pt x="5952607" y="4925923"/>
                  <a:pt x="5970895" y="4923638"/>
                </a:cubicBezTo>
                <a:cubicBezTo>
                  <a:pt x="5984040" y="4921923"/>
                  <a:pt x="5986326" y="4924208"/>
                  <a:pt x="5986326" y="4935637"/>
                </a:cubicBezTo>
                <a:cubicBezTo>
                  <a:pt x="5986326" y="4943066"/>
                  <a:pt x="5984611" y="4951067"/>
                  <a:pt x="5982325" y="4952782"/>
                </a:cubicBezTo>
                <a:cubicBezTo>
                  <a:pt x="5979467" y="4955925"/>
                  <a:pt x="5976610" y="4957069"/>
                  <a:pt x="5973181" y="4956209"/>
                </a:cubicBezTo>
                <a:close/>
                <a:moveTo>
                  <a:pt x="1586842" y="4956780"/>
                </a:moveTo>
                <a:cubicBezTo>
                  <a:pt x="1579412" y="4956780"/>
                  <a:pt x="1571411" y="4955067"/>
                  <a:pt x="1569696" y="4952780"/>
                </a:cubicBezTo>
                <a:cubicBezTo>
                  <a:pt x="1567410" y="4951067"/>
                  <a:pt x="1565696" y="4943066"/>
                  <a:pt x="1565696" y="4935637"/>
                </a:cubicBezTo>
                <a:cubicBezTo>
                  <a:pt x="1565696" y="4924779"/>
                  <a:pt x="1568553" y="4922491"/>
                  <a:pt x="1582841" y="4922491"/>
                </a:cubicBezTo>
                <a:cubicBezTo>
                  <a:pt x="1598272" y="4922491"/>
                  <a:pt x="1599986" y="4924208"/>
                  <a:pt x="1599986" y="4939636"/>
                </a:cubicBezTo>
                <a:cubicBezTo>
                  <a:pt x="1599986" y="4953925"/>
                  <a:pt x="1597700" y="4956780"/>
                  <a:pt x="1586842" y="4956780"/>
                </a:cubicBezTo>
                <a:close/>
                <a:moveTo>
                  <a:pt x="7557155" y="4956780"/>
                </a:moveTo>
                <a:cubicBezTo>
                  <a:pt x="7546297" y="4956780"/>
                  <a:pt x="7544011" y="4953925"/>
                  <a:pt x="7544011" y="4939636"/>
                </a:cubicBezTo>
                <a:cubicBezTo>
                  <a:pt x="7544011" y="4924208"/>
                  <a:pt x="7545725" y="4922491"/>
                  <a:pt x="7561156" y="4922491"/>
                </a:cubicBezTo>
                <a:cubicBezTo>
                  <a:pt x="7575444" y="4922491"/>
                  <a:pt x="7578301" y="4924779"/>
                  <a:pt x="7578301" y="4935637"/>
                </a:cubicBezTo>
                <a:cubicBezTo>
                  <a:pt x="7578301" y="4943066"/>
                  <a:pt x="7576587" y="4951067"/>
                  <a:pt x="7574301" y="4952780"/>
                </a:cubicBezTo>
                <a:cubicBezTo>
                  <a:pt x="7572586" y="4955067"/>
                  <a:pt x="7564585" y="4956780"/>
                  <a:pt x="7557155" y="4956780"/>
                </a:cubicBezTo>
                <a:close/>
                <a:moveTo>
                  <a:pt x="1051516" y="4961192"/>
                </a:moveTo>
                <a:cubicBezTo>
                  <a:pt x="1047396" y="4960282"/>
                  <a:pt x="1043151" y="4957926"/>
                  <a:pt x="1039150" y="4953925"/>
                </a:cubicBezTo>
                <a:cubicBezTo>
                  <a:pt x="1030576" y="4945352"/>
                  <a:pt x="1032303" y="4925350"/>
                  <a:pt x="1042011" y="4919065"/>
                </a:cubicBezTo>
                <a:cubicBezTo>
                  <a:pt x="1044865" y="4917351"/>
                  <a:pt x="1053424" y="4917351"/>
                  <a:pt x="1061415" y="4919065"/>
                </a:cubicBezTo>
                <a:cubicBezTo>
                  <a:pt x="1071115" y="4921921"/>
                  <a:pt x="1075111" y="4926494"/>
                  <a:pt x="1075111" y="4935637"/>
                </a:cubicBezTo>
                <a:cubicBezTo>
                  <a:pt x="1075111" y="4953638"/>
                  <a:pt x="1063877" y="4963925"/>
                  <a:pt x="1051516" y="4961192"/>
                </a:cubicBezTo>
                <a:close/>
                <a:moveTo>
                  <a:pt x="8092481" y="4961192"/>
                </a:moveTo>
                <a:cubicBezTo>
                  <a:pt x="8080120" y="4963925"/>
                  <a:pt x="8068886" y="4953638"/>
                  <a:pt x="8068886" y="4935637"/>
                </a:cubicBezTo>
                <a:cubicBezTo>
                  <a:pt x="8068886" y="4926494"/>
                  <a:pt x="8072882" y="4921921"/>
                  <a:pt x="8082582" y="4919065"/>
                </a:cubicBezTo>
                <a:cubicBezTo>
                  <a:pt x="8090573" y="4917351"/>
                  <a:pt x="8099132" y="4917351"/>
                  <a:pt x="8101986" y="4919065"/>
                </a:cubicBezTo>
                <a:cubicBezTo>
                  <a:pt x="8111694" y="4925350"/>
                  <a:pt x="8113421" y="4945352"/>
                  <a:pt x="8104847" y="4953925"/>
                </a:cubicBezTo>
                <a:cubicBezTo>
                  <a:pt x="8100846" y="4957926"/>
                  <a:pt x="8096601" y="4960282"/>
                  <a:pt x="8092481" y="4961192"/>
                </a:cubicBezTo>
                <a:close/>
                <a:moveTo>
                  <a:pt x="2115638" y="4962001"/>
                </a:moveTo>
                <a:cubicBezTo>
                  <a:pt x="2109351" y="4963073"/>
                  <a:pt x="2102922" y="4961073"/>
                  <a:pt x="2097492" y="4955642"/>
                </a:cubicBezTo>
                <a:cubicBezTo>
                  <a:pt x="2086634" y="4944784"/>
                  <a:pt x="2089491" y="4923641"/>
                  <a:pt x="2102636" y="4916785"/>
                </a:cubicBezTo>
                <a:cubicBezTo>
                  <a:pt x="2111780" y="4911638"/>
                  <a:pt x="2117495" y="4912211"/>
                  <a:pt x="2128353" y="4919639"/>
                </a:cubicBezTo>
                <a:cubicBezTo>
                  <a:pt x="2144355" y="4929927"/>
                  <a:pt x="2144927" y="4932785"/>
                  <a:pt x="2132925" y="4949930"/>
                </a:cubicBezTo>
                <a:cubicBezTo>
                  <a:pt x="2128068" y="4956786"/>
                  <a:pt x="2121924" y="4960930"/>
                  <a:pt x="2115638" y="4962001"/>
                </a:cubicBezTo>
                <a:close/>
                <a:moveTo>
                  <a:pt x="7028359" y="4962001"/>
                </a:moveTo>
                <a:cubicBezTo>
                  <a:pt x="7022073" y="4960930"/>
                  <a:pt x="7015929" y="4956786"/>
                  <a:pt x="7011072" y="4949930"/>
                </a:cubicBezTo>
                <a:cubicBezTo>
                  <a:pt x="6999070" y="4932785"/>
                  <a:pt x="6999642" y="4929927"/>
                  <a:pt x="7015644" y="4919639"/>
                </a:cubicBezTo>
                <a:cubicBezTo>
                  <a:pt x="7026502" y="4912211"/>
                  <a:pt x="7032217" y="4911638"/>
                  <a:pt x="7041361" y="4916785"/>
                </a:cubicBezTo>
                <a:cubicBezTo>
                  <a:pt x="7054506" y="4923641"/>
                  <a:pt x="7057363" y="4944784"/>
                  <a:pt x="7046505" y="4955642"/>
                </a:cubicBezTo>
                <a:cubicBezTo>
                  <a:pt x="7041075" y="4961073"/>
                  <a:pt x="7034646" y="4963073"/>
                  <a:pt x="7028359" y="4962001"/>
                </a:cubicBezTo>
                <a:close/>
                <a:moveTo>
                  <a:pt x="4233389" y="4963197"/>
                </a:moveTo>
                <a:cubicBezTo>
                  <a:pt x="4227745" y="4963609"/>
                  <a:pt x="4221566" y="4962073"/>
                  <a:pt x="4215565" y="4957929"/>
                </a:cubicBezTo>
                <a:cubicBezTo>
                  <a:pt x="4202992" y="4949356"/>
                  <a:pt x="4202421" y="4933926"/>
                  <a:pt x="4214422" y="4922499"/>
                </a:cubicBezTo>
                <a:cubicBezTo>
                  <a:pt x="4230996" y="4907640"/>
                  <a:pt x="4239568" y="4908211"/>
                  <a:pt x="4250427" y="4924783"/>
                </a:cubicBezTo>
                <a:cubicBezTo>
                  <a:pt x="4262429" y="4943213"/>
                  <a:pt x="4250320" y="4961965"/>
                  <a:pt x="4233389" y="4963197"/>
                </a:cubicBezTo>
                <a:close/>
                <a:moveTo>
                  <a:pt x="4910608" y="4963197"/>
                </a:moveTo>
                <a:cubicBezTo>
                  <a:pt x="4893677" y="4961965"/>
                  <a:pt x="4881568" y="4943213"/>
                  <a:pt x="4893570" y="4924783"/>
                </a:cubicBezTo>
                <a:cubicBezTo>
                  <a:pt x="4904429" y="4908211"/>
                  <a:pt x="4913001" y="4907640"/>
                  <a:pt x="4929575" y="4922499"/>
                </a:cubicBezTo>
                <a:cubicBezTo>
                  <a:pt x="4941576" y="4933926"/>
                  <a:pt x="4941005" y="4949356"/>
                  <a:pt x="4928432" y="4957929"/>
                </a:cubicBezTo>
                <a:cubicBezTo>
                  <a:pt x="4922431" y="4962073"/>
                  <a:pt x="4916252" y="4963609"/>
                  <a:pt x="4910608" y="4963197"/>
                </a:cubicBezTo>
                <a:close/>
                <a:moveTo>
                  <a:pt x="1723006" y="4966359"/>
                </a:moveTo>
                <a:cubicBezTo>
                  <a:pt x="1715648" y="4967787"/>
                  <a:pt x="1707219" y="4965645"/>
                  <a:pt x="1698646" y="4959642"/>
                </a:cubicBezTo>
                <a:cubicBezTo>
                  <a:pt x="1681501" y="4947641"/>
                  <a:pt x="1682072" y="4933355"/>
                  <a:pt x="1699217" y="4917355"/>
                </a:cubicBezTo>
                <a:cubicBezTo>
                  <a:pt x="1710647" y="4906498"/>
                  <a:pt x="1715219" y="4905356"/>
                  <a:pt x="1724935" y="4910497"/>
                </a:cubicBezTo>
                <a:cubicBezTo>
                  <a:pt x="1743223" y="4920211"/>
                  <a:pt x="1748938" y="4935069"/>
                  <a:pt x="1740937" y="4951644"/>
                </a:cubicBezTo>
                <a:cubicBezTo>
                  <a:pt x="1736651" y="4959929"/>
                  <a:pt x="1730364" y="4964930"/>
                  <a:pt x="1723006" y="4966359"/>
                </a:cubicBezTo>
                <a:close/>
                <a:moveTo>
                  <a:pt x="7420991" y="4966359"/>
                </a:moveTo>
                <a:cubicBezTo>
                  <a:pt x="7413633" y="4964930"/>
                  <a:pt x="7407346" y="4959929"/>
                  <a:pt x="7403060" y="4951644"/>
                </a:cubicBezTo>
                <a:cubicBezTo>
                  <a:pt x="7395059" y="4935069"/>
                  <a:pt x="7400774" y="4920211"/>
                  <a:pt x="7419062" y="4910497"/>
                </a:cubicBezTo>
                <a:cubicBezTo>
                  <a:pt x="7428778" y="4905356"/>
                  <a:pt x="7433350" y="4906498"/>
                  <a:pt x="7444780" y="4917355"/>
                </a:cubicBezTo>
                <a:cubicBezTo>
                  <a:pt x="7461925" y="4933355"/>
                  <a:pt x="7462496" y="4947641"/>
                  <a:pt x="7445351" y="4959642"/>
                </a:cubicBezTo>
                <a:cubicBezTo>
                  <a:pt x="7436778" y="4965645"/>
                  <a:pt x="7428349" y="4967787"/>
                  <a:pt x="7420991" y="4966359"/>
                </a:cubicBezTo>
                <a:close/>
                <a:moveTo>
                  <a:pt x="3699968" y="4967625"/>
                </a:moveTo>
                <a:cubicBezTo>
                  <a:pt x="3693226" y="4967180"/>
                  <a:pt x="3686475" y="4964214"/>
                  <a:pt x="3680903" y="4957929"/>
                </a:cubicBezTo>
                <a:cubicBezTo>
                  <a:pt x="3667759" y="4943640"/>
                  <a:pt x="3668902" y="4932212"/>
                  <a:pt x="3684904" y="4917354"/>
                </a:cubicBezTo>
                <a:cubicBezTo>
                  <a:pt x="3701477" y="4901922"/>
                  <a:pt x="3717479" y="4904782"/>
                  <a:pt x="3728338" y="4925355"/>
                </a:cubicBezTo>
                <a:cubicBezTo>
                  <a:pt x="3740340" y="4947641"/>
                  <a:pt x="3720194" y="4968966"/>
                  <a:pt x="3699968" y="4967625"/>
                </a:cubicBezTo>
                <a:close/>
                <a:moveTo>
                  <a:pt x="5444029" y="4967625"/>
                </a:moveTo>
                <a:cubicBezTo>
                  <a:pt x="5423803" y="4968966"/>
                  <a:pt x="5403657" y="4947641"/>
                  <a:pt x="5415659" y="4925355"/>
                </a:cubicBezTo>
                <a:cubicBezTo>
                  <a:pt x="5426518" y="4904782"/>
                  <a:pt x="5442520" y="4901922"/>
                  <a:pt x="5459093" y="4917354"/>
                </a:cubicBezTo>
                <a:cubicBezTo>
                  <a:pt x="5475095" y="4932212"/>
                  <a:pt x="5476238" y="4943640"/>
                  <a:pt x="5463094" y="4957929"/>
                </a:cubicBezTo>
                <a:cubicBezTo>
                  <a:pt x="5457522" y="4964214"/>
                  <a:pt x="5450771" y="4967180"/>
                  <a:pt x="5444029" y="4967625"/>
                </a:cubicBezTo>
                <a:close/>
                <a:moveTo>
                  <a:pt x="2648873" y="4969431"/>
                </a:moveTo>
                <a:cubicBezTo>
                  <a:pt x="2641443" y="4971217"/>
                  <a:pt x="2633299" y="4968502"/>
                  <a:pt x="2624155" y="4961357"/>
                </a:cubicBezTo>
                <a:cubicBezTo>
                  <a:pt x="2606439" y="4947641"/>
                  <a:pt x="2605867" y="4933926"/>
                  <a:pt x="2623012" y="4917926"/>
                </a:cubicBezTo>
                <a:cubicBezTo>
                  <a:pt x="2640157" y="4901922"/>
                  <a:pt x="2650444" y="4901922"/>
                  <a:pt x="2666446" y="4919068"/>
                </a:cubicBezTo>
                <a:cubicBezTo>
                  <a:pt x="2679591" y="4932784"/>
                  <a:pt x="2679591" y="4933355"/>
                  <a:pt x="2669304" y="4950500"/>
                </a:cubicBezTo>
                <a:cubicBezTo>
                  <a:pt x="2663018" y="4961357"/>
                  <a:pt x="2656303" y="4967643"/>
                  <a:pt x="2648873" y="4969431"/>
                </a:cubicBezTo>
                <a:close/>
                <a:moveTo>
                  <a:pt x="6495124" y="4969431"/>
                </a:moveTo>
                <a:cubicBezTo>
                  <a:pt x="6487694" y="4967643"/>
                  <a:pt x="6480979" y="4961357"/>
                  <a:pt x="6474693" y="4950500"/>
                </a:cubicBezTo>
                <a:cubicBezTo>
                  <a:pt x="6464406" y="4933355"/>
                  <a:pt x="6464406" y="4932784"/>
                  <a:pt x="6477551" y="4919068"/>
                </a:cubicBezTo>
                <a:cubicBezTo>
                  <a:pt x="6493553" y="4901922"/>
                  <a:pt x="6503840" y="4901922"/>
                  <a:pt x="6520985" y="4917926"/>
                </a:cubicBezTo>
                <a:cubicBezTo>
                  <a:pt x="6538130" y="4933926"/>
                  <a:pt x="6537558" y="4947641"/>
                  <a:pt x="6519842" y="4961357"/>
                </a:cubicBezTo>
                <a:cubicBezTo>
                  <a:pt x="6510698" y="4968502"/>
                  <a:pt x="6502554" y="4971217"/>
                  <a:pt x="6495124" y="4969431"/>
                </a:cubicBezTo>
                <a:close/>
                <a:moveTo>
                  <a:pt x="2509207" y="4973070"/>
                </a:moveTo>
                <a:cubicBezTo>
                  <a:pt x="2503778" y="4972785"/>
                  <a:pt x="2498635" y="4968784"/>
                  <a:pt x="2491205" y="4960783"/>
                </a:cubicBezTo>
                <a:cubicBezTo>
                  <a:pt x="2476346" y="4944782"/>
                  <a:pt x="2475775" y="4937924"/>
                  <a:pt x="2487776" y="4919637"/>
                </a:cubicBezTo>
                <a:cubicBezTo>
                  <a:pt x="2498635" y="4902492"/>
                  <a:pt x="2518637" y="4901350"/>
                  <a:pt x="2531782" y="4915635"/>
                </a:cubicBezTo>
                <a:cubicBezTo>
                  <a:pt x="2545498" y="4930495"/>
                  <a:pt x="2543783" y="4949925"/>
                  <a:pt x="2528924" y="4963070"/>
                </a:cubicBezTo>
                <a:cubicBezTo>
                  <a:pt x="2520352" y="4969929"/>
                  <a:pt x="2514637" y="4973357"/>
                  <a:pt x="2509207" y="4973070"/>
                </a:cubicBezTo>
                <a:close/>
                <a:moveTo>
                  <a:pt x="3964023" y="4973070"/>
                </a:moveTo>
                <a:cubicBezTo>
                  <a:pt x="3958523" y="4972498"/>
                  <a:pt x="3953379" y="4968497"/>
                  <a:pt x="3946235" y="4960783"/>
                </a:cubicBezTo>
                <a:cubicBezTo>
                  <a:pt x="3931376" y="4944782"/>
                  <a:pt x="3930805" y="4937924"/>
                  <a:pt x="3942806" y="4919637"/>
                </a:cubicBezTo>
                <a:cubicBezTo>
                  <a:pt x="3960523" y="4892775"/>
                  <a:pt x="3996527" y="4906492"/>
                  <a:pt x="3996527" y="4939638"/>
                </a:cubicBezTo>
                <a:cubicBezTo>
                  <a:pt x="3996527" y="4949925"/>
                  <a:pt x="3991955" y="4959065"/>
                  <a:pt x="3983954" y="4964783"/>
                </a:cubicBezTo>
                <a:cubicBezTo>
                  <a:pt x="3975382" y="4970785"/>
                  <a:pt x="3969524" y="4973642"/>
                  <a:pt x="3964023" y="4973070"/>
                </a:cubicBezTo>
                <a:close/>
                <a:moveTo>
                  <a:pt x="5179974" y="4973070"/>
                </a:moveTo>
                <a:cubicBezTo>
                  <a:pt x="5174473" y="4973642"/>
                  <a:pt x="5168615" y="4970785"/>
                  <a:pt x="5160043" y="4964783"/>
                </a:cubicBezTo>
                <a:cubicBezTo>
                  <a:pt x="5152042" y="4959065"/>
                  <a:pt x="5147470" y="4949925"/>
                  <a:pt x="5147470" y="4939638"/>
                </a:cubicBezTo>
                <a:cubicBezTo>
                  <a:pt x="5147470" y="4906492"/>
                  <a:pt x="5183474" y="4892775"/>
                  <a:pt x="5201191" y="4919637"/>
                </a:cubicBezTo>
                <a:cubicBezTo>
                  <a:pt x="5213192" y="4937924"/>
                  <a:pt x="5212621" y="4944782"/>
                  <a:pt x="5197762" y="4960783"/>
                </a:cubicBezTo>
                <a:cubicBezTo>
                  <a:pt x="5190618" y="4968497"/>
                  <a:pt x="5185474" y="4972498"/>
                  <a:pt x="5179974" y="4973070"/>
                </a:cubicBezTo>
                <a:close/>
                <a:moveTo>
                  <a:pt x="6634790" y="4973070"/>
                </a:moveTo>
                <a:cubicBezTo>
                  <a:pt x="6629360" y="4973357"/>
                  <a:pt x="6623645" y="4969929"/>
                  <a:pt x="6615073" y="4963070"/>
                </a:cubicBezTo>
                <a:cubicBezTo>
                  <a:pt x="6600214" y="4949925"/>
                  <a:pt x="6598499" y="4930495"/>
                  <a:pt x="6612215" y="4915635"/>
                </a:cubicBezTo>
                <a:cubicBezTo>
                  <a:pt x="6625360" y="4901350"/>
                  <a:pt x="6645362" y="4902492"/>
                  <a:pt x="6656221" y="4919637"/>
                </a:cubicBezTo>
                <a:cubicBezTo>
                  <a:pt x="6668222" y="4937924"/>
                  <a:pt x="6667651" y="4944782"/>
                  <a:pt x="6652792" y="4960783"/>
                </a:cubicBezTo>
                <a:cubicBezTo>
                  <a:pt x="6645362" y="4968784"/>
                  <a:pt x="6640219" y="4972785"/>
                  <a:pt x="6634790" y="4973070"/>
                </a:cubicBezTo>
                <a:close/>
                <a:moveTo>
                  <a:pt x="651723" y="4973357"/>
                </a:moveTo>
                <a:cubicBezTo>
                  <a:pt x="645279" y="4972319"/>
                  <a:pt x="639088" y="4969212"/>
                  <a:pt x="634099" y="4963640"/>
                </a:cubicBezTo>
                <a:cubicBezTo>
                  <a:pt x="613523" y="4940780"/>
                  <a:pt x="628935" y="4905350"/>
                  <a:pt x="659825" y="4905350"/>
                </a:cubicBezTo>
                <a:cubicBezTo>
                  <a:pt x="676374" y="4905350"/>
                  <a:pt x="692950" y="4921351"/>
                  <a:pt x="692950" y="4937352"/>
                </a:cubicBezTo>
                <a:cubicBezTo>
                  <a:pt x="692950" y="4960926"/>
                  <a:pt x="671065" y="4976464"/>
                  <a:pt x="651723" y="4973357"/>
                </a:cubicBezTo>
                <a:close/>
                <a:moveTo>
                  <a:pt x="8492274" y="4973357"/>
                </a:moveTo>
                <a:cubicBezTo>
                  <a:pt x="8472932" y="4976464"/>
                  <a:pt x="8451047" y="4960926"/>
                  <a:pt x="8451047" y="4937352"/>
                </a:cubicBezTo>
                <a:cubicBezTo>
                  <a:pt x="8451047" y="4921351"/>
                  <a:pt x="8467623" y="4905350"/>
                  <a:pt x="8484172" y="4905350"/>
                </a:cubicBezTo>
                <a:cubicBezTo>
                  <a:pt x="8515062" y="4905350"/>
                  <a:pt x="8530474" y="4940780"/>
                  <a:pt x="8509898" y="4963640"/>
                </a:cubicBezTo>
                <a:cubicBezTo>
                  <a:pt x="8504909" y="4969212"/>
                  <a:pt x="8498718" y="4972319"/>
                  <a:pt x="8492274" y="4973357"/>
                </a:cubicBezTo>
                <a:close/>
                <a:moveTo>
                  <a:pt x="2248733" y="4973428"/>
                </a:moveTo>
                <a:cubicBezTo>
                  <a:pt x="2240732" y="4974070"/>
                  <a:pt x="2232445" y="4970785"/>
                  <a:pt x="2225873" y="4963640"/>
                </a:cubicBezTo>
                <a:cubicBezTo>
                  <a:pt x="2214443" y="4951067"/>
                  <a:pt x="2213300" y="4921921"/>
                  <a:pt x="2223015" y="4912208"/>
                </a:cubicBezTo>
                <a:cubicBezTo>
                  <a:pt x="2233302" y="4901922"/>
                  <a:pt x="2259020" y="4904207"/>
                  <a:pt x="2269307" y="4915635"/>
                </a:cubicBezTo>
                <a:cubicBezTo>
                  <a:pt x="2281308" y="4928781"/>
                  <a:pt x="2281308" y="4941922"/>
                  <a:pt x="2269878" y="4959638"/>
                </a:cubicBezTo>
                <a:cubicBezTo>
                  <a:pt x="2264449" y="4968213"/>
                  <a:pt x="2256734" y="4972784"/>
                  <a:pt x="2248733" y="4973428"/>
                </a:cubicBezTo>
                <a:close/>
                <a:moveTo>
                  <a:pt x="6895264" y="4973428"/>
                </a:moveTo>
                <a:cubicBezTo>
                  <a:pt x="6887263" y="4972784"/>
                  <a:pt x="6879548" y="4968213"/>
                  <a:pt x="6874119" y="4959638"/>
                </a:cubicBezTo>
                <a:cubicBezTo>
                  <a:pt x="6862689" y="4941922"/>
                  <a:pt x="6862689" y="4928781"/>
                  <a:pt x="6874690" y="4915635"/>
                </a:cubicBezTo>
                <a:cubicBezTo>
                  <a:pt x="6884977" y="4904207"/>
                  <a:pt x="6910695" y="4901922"/>
                  <a:pt x="6920982" y="4912208"/>
                </a:cubicBezTo>
                <a:cubicBezTo>
                  <a:pt x="6930697" y="4921921"/>
                  <a:pt x="6929554" y="4951067"/>
                  <a:pt x="6918124" y="4963640"/>
                </a:cubicBezTo>
                <a:cubicBezTo>
                  <a:pt x="6911552" y="4970785"/>
                  <a:pt x="6903265" y="4974070"/>
                  <a:pt x="6895264" y="4973428"/>
                </a:cubicBezTo>
                <a:close/>
                <a:moveTo>
                  <a:pt x="258160" y="4973926"/>
                </a:moveTo>
                <a:cubicBezTo>
                  <a:pt x="253594" y="4973926"/>
                  <a:pt x="245605" y="4969354"/>
                  <a:pt x="240470" y="4963639"/>
                </a:cubicBezTo>
                <a:cubicBezTo>
                  <a:pt x="220494" y="4941351"/>
                  <a:pt x="233622" y="4905348"/>
                  <a:pt x="262155" y="4905348"/>
                </a:cubicBezTo>
                <a:cubicBezTo>
                  <a:pt x="275282" y="4905348"/>
                  <a:pt x="293544" y="4926494"/>
                  <a:pt x="293544" y="4941351"/>
                </a:cubicBezTo>
                <a:cubicBezTo>
                  <a:pt x="293544" y="4951639"/>
                  <a:pt x="269574" y="4973926"/>
                  <a:pt x="258160" y="4973926"/>
                </a:cubicBezTo>
                <a:close/>
                <a:moveTo>
                  <a:pt x="2775396" y="4973926"/>
                </a:moveTo>
                <a:cubicBezTo>
                  <a:pt x="2765109" y="4973926"/>
                  <a:pt x="2755965" y="4969354"/>
                  <a:pt x="2750250" y="4961353"/>
                </a:cubicBezTo>
                <a:cubicBezTo>
                  <a:pt x="2745106" y="4954493"/>
                  <a:pt x="2741106" y="4944780"/>
                  <a:pt x="2741106" y="4939636"/>
                </a:cubicBezTo>
                <a:cubicBezTo>
                  <a:pt x="2741106" y="4910493"/>
                  <a:pt x="2780539" y="4894487"/>
                  <a:pt x="2799970" y="4915633"/>
                </a:cubicBezTo>
                <a:cubicBezTo>
                  <a:pt x="2819973" y="4937350"/>
                  <a:pt x="2804542" y="4973926"/>
                  <a:pt x="2775396" y="4973926"/>
                </a:cubicBezTo>
                <a:close/>
                <a:moveTo>
                  <a:pt x="6368601" y="4973926"/>
                </a:moveTo>
                <a:cubicBezTo>
                  <a:pt x="6339455" y="4973926"/>
                  <a:pt x="6324024" y="4937350"/>
                  <a:pt x="6344027" y="4915633"/>
                </a:cubicBezTo>
                <a:cubicBezTo>
                  <a:pt x="6363458" y="4894487"/>
                  <a:pt x="6402891" y="4910493"/>
                  <a:pt x="6402891" y="4939636"/>
                </a:cubicBezTo>
                <a:cubicBezTo>
                  <a:pt x="6402891" y="4944780"/>
                  <a:pt x="6398891" y="4954493"/>
                  <a:pt x="6393747" y="4961353"/>
                </a:cubicBezTo>
                <a:cubicBezTo>
                  <a:pt x="6388032" y="4969354"/>
                  <a:pt x="6378888" y="4973926"/>
                  <a:pt x="6368601" y="4973926"/>
                </a:cubicBezTo>
                <a:close/>
                <a:moveTo>
                  <a:pt x="8885837" y="4973926"/>
                </a:moveTo>
                <a:cubicBezTo>
                  <a:pt x="8874423" y="4973926"/>
                  <a:pt x="8850453" y="4951639"/>
                  <a:pt x="8850453" y="4941351"/>
                </a:cubicBezTo>
                <a:cubicBezTo>
                  <a:pt x="8850453" y="4926494"/>
                  <a:pt x="8868715" y="4905348"/>
                  <a:pt x="8881842" y="4905348"/>
                </a:cubicBezTo>
                <a:cubicBezTo>
                  <a:pt x="8910375" y="4905348"/>
                  <a:pt x="8923503" y="4941351"/>
                  <a:pt x="8903527" y="4963639"/>
                </a:cubicBezTo>
                <a:cubicBezTo>
                  <a:pt x="8898392" y="4969354"/>
                  <a:pt x="8890403" y="4973926"/>
                  <a:pt x="8885837" y="4973926"/>
                </a:cubicBezTo>
                <a:close/>
                <a:moveTo>
                  <a:pt x="3835926" y="4974072"/>
                </a:moveTo>
                <a:cubicBezTo>
                  <a:pt x="3824424" y="4974502"/>
                  <a:pt x="3812994" y="4971073"/>
                  <a:pt x="3806422" y="4963643"/>
                </a:cubicBezTo>
                <a:cubicBezTo>
                  <a:pt x="3794420" y="4950499"/>
                  <a:pt x="3794420" y="4929352"/>
                  <a:pt x="3805279" y="4914493"/>
                </a:cubicBezTo>
                <a:cubicBezTo>
                  <a:pt x="3817852" y="4897350"/>
                  <a:pt x="3852142" y="4899067"/>
                  <a:pt x="3865858" y="4917354"/>
                </a:cubicBezTo>
                <a:cubicBezTo>
                  <a:pt x="3879002" y="4934498"/>
                  <a:pt x="3879002" y="4944784"/>
                  <a:pt x="3865858" y="4961357"/>
                </a:cubicBezTo>
                <a:cubicBezTo>
                  <a:pt x="3859000" y="4969357"/>
                  <a:pt x="3847427" y="4973644"/>
                  <a:pt x="3835926" y="4974072"/>
                </a:cubicBezTo>
                <a:close/>
                <a:moveTo>
                  <a:pt x="5308071" y="4974072"/>
                </a:moveTo>
                <a:cubicBezTo>
                  <a:pt x="5296570" y="4973644"/>
                  <a:pt x="5284997" y="4969357"/>
                  <a:pt x="5278139" y="4961357"/>
                </a:cubicBezTo>
                <a:cubicBezTo>
                  <a:pt x="5264995" y="4944784"/>
                  <a:pt x="5264995" y="4934498"/>
                  <a:pt x="5278139" y="4917354"/>
                </a:cubicBezTo>
                <a:cubicBezTo>
                  <a:pt x="5291855" y="4899067"/>
                  <a:pt x="5326145" y="4897350"/>
                  <a:pt x="5338718" y="4914493"/>
                </a:cubicBezTo>
                <a:cubicBezTo>
                  <a:pt x="5349577" y="4929352"/>
                  <a:pt x="5349577" y="4950499"/>
                  <a:pt x="5337575" y="4963643"/>
                </a:cubicBezTo>
                <a:cubicBezTo>
                  <a:pt x="5331003" y="4971073"/>
                  <a:pt x="5319573" y="4974502"/>
                  <a:pt x="5308071" y="4974072"/>
                </a:cubicBezTo>
                <a:close/>
                <a:moveTo>
                  <a:pt x="3307196" y="4974287"/>
                </a:moveTo>
                <a:cubicBezTo>
                  <a:pt x="3295052" y="4974786"/>
                  <a:pt x="3282621" y="4971357"/>
                  <a:pt x="3275763" y="4963643"/>
                </a:cubicBezTo>
                <a:cubicBezTo>
                  <a:pt x="3243759" y="4928783"/>
                  <a:pt x="3292908" y="4881922"/>
                  <a:pt x="3330627" y="4911066"/>
                </a:cubicBezTo>
                <a:cubicBezTo>
                  <a:pt x="3347772" y="4924781"/>
                  <a:pt x="3350630" y="4942497"/>
                  <a:pt x="3336914" y="4961357"/>
                </a:cubicBezTo>
                <a:cubicBezTo>
                  <a:pt x="3331199" y="4969357"/>
                  <a:pt x="3319341" y="4973785"/>
                  <a:pt x="3307196" y="4974287"/>
                </a:cubicBezTo>
                <a:close/>
                <a:moveTo>
                  <a:pt x="5836801" y="4974287"/>
                </a:moveTo>
                <a:cubicBezTo>
                  <a:pt x="5824656" y="4973785"/>
                  <a:pt x="5812798" y="4969357"/>
                  <a:pt x="5807083" y="4961357"/>
                </a:cubicBezTo>
                <a:cubicBezTo>
                  <a:pt x="5793367" y="4942497"/>
                  <a:pt x="5796225" y="4924781"/>
                  <a:pt x="5813370" y="4911066"/>
                </a:cubicBezTo>
                <a:cubicBezTo>
                  <a:pt x="5851089" y="4881922"/>
                  <a:pt x="5900238" y="4928783"/>
                  <a:pt x="5868234" y="4963643"/>
                </a:cubicBezTo>
                <a:cubicBezTo>
                  <a:pt x="5861376" y="4971357"/>
                  <a:pt x="5848945" y="4974786"/>
                  <a:pt x="5836801" y="4974287"/>
                </a:cubicBezTo>
                <a:close/>
                <a:moveTo>
                  <a:pt x="775029" y="4975643"/>
                </a:moveTo>
                <a:cubicBezTo>
                  <a:pt x="762460" y="4973357"/>
                  <a:pt x="749885" y="4952211"/>
                  <a:pt x="749885" y="4935067"/>
                </a:cubicBezTo>
                <a:cubicBezTo>
                  <a:pt x="750458" y="4909923"/>
                  <a:pt x="783603" y="4892775"/>
                  <a:pt x="808181" y="4905921"/>
                </a:cubicBezTo>
                <a:cubicBezTo>
                  <a:pt x="825320" y="4915064"/>
                  <a:pt x="829892" y="4921923"/>
                  <a:pt x="829892" y="4940211"/>
                </a:cubicBezTo>
                <a:cubicBezTo>
                  <a:pt x="829892" y="4963641"/>
                  <a:pt x="803607" y="4980787"/>
                  <a:pt x="775029" y="4975643"/>
                </a:cubicBezTo>
                <a:close/>
                <a:moveTo>
                  <a:pt x="3425859" y="4975643"/>
                </a:moveTo>
                <a:cubicBezTo>
                  <a:pt x="3396712" y="4964783"/>
                  <a:pt x="3388140" y="4931638"/>
                  <a:pt x="3408714" y="4911066"/>
                </a:cubicBezTo>
                <a:cubicBezTo>
                  <a:pt x="3421858" y="4897920"/>
                  <a:pt x="3448147" y="4896207"/>
                  <a:pt x="3460720" y="4907063"/>
                </a:cubicBezTo>
                <a:cubicBezTo>
                  <a:pt x="3481866" y="4924781"/>
                  <a:pt x="3484152" y="4932207"/>
                  <a:pt x="3474436" y="4952782"/>
                </a:cubicBezTo>
                <a:cubicBezTo>
                  <a:pt x="3463578" y="4975643"/>
                  <a:pt x="3447004" y="4983071"/>
                  <a:pt x="3425859" y="4975643"/>
                </a:cubicBezTo>
                <a:close/>
                <a:moveTo>
                  <a:pt x="5718138" y="4975643"/>
                </a:moveTo>
                <a:cubicBezTo>
                  <a:pt x="5696993" y="4983071"/>
                  <a:pt x="5680419" y="4975643"/>
                  <a:pt x="5669561" y="4952782"/>
                </a:cubicBezTo>
                <a:cubicBezTo>
                  <a:pt x="5659845" y="4932207"/>
                  <a:pt x="5662131" y="4924781"/>
                  <a:pt x="5683277" y="4907063"/>
                </a:cubicBezTo>
                <a:cubicBezTo>
                  <a:pt x="5695850" y="4896207"/>
                  <a:pt x="5722139" y="4897920"/>
                  <a:pt x="5735283" y="4911066"/>
                </a:cubicBezTo>
                <a:cubicBezTo>
                  <a:pt x="5755857" y="4931638"/>
                  <a:pt x="5747285" y="4964783"/>
                  <a:pt x="5718138" y="4975643"/>
                </a:cubicBezTo>
                <a:close/>
                <a:moveTo>
                  <a:pt x="8368968" y="4975643"/>
                </a:moveTo>
                <a:cubicBezTo>
                  <a:pt x="8340390" y="4980787"/>
                  <a:pt x="8314105" y="4963641"/>
                  <a:pt x="8314105" y="4940211"/>
                </a:cubicBezTo>
                <a:cubicBezTo>
                  <a:pt x="8314105" y="4921923"/>
                  <a:pt x="8318677" y="4915064"/>
                  <a:pt x="8335816" y="4905921"/>
                </a:cubicBezTo>
                <a:cubicBezTo>
                  <a:pt x="8360394" y="4892775"/>
                  <a:pt x="8393539" y="4909923"/>
                  <a:pt x="8394112" y="4935067"/>
                </a:cubicBezTo>
                <a:cubicBezTo>
                  <a:pt x="8394112" y="4952211"/>
                  <a:pt x="8381537" y="4973357"/>
                  <a:pt x="8368968" y="4975643"/>
                </a:cubicBezTo>
                <a:close/>
                <a:moveTo>
                  <a:pt x="2903048" y="4977779"/>
                </a:moveTo>
                <a:cubicBezTo>
                  <a:pt x="2895842" y="4976394"/>
                  <a:pt x="2888484" y="4973073"/>
                  <a:pt x="2881483" y="4967643"/>
                </a:cubicBezTo>
                <a:cubicBezTo>
                  <a:pt x="2862052" y="4952783"/>
                  <a:pt x="2862052" y="4928783"/>
                  <a:pt x="2880340" y="4911066"/>
                </a:cubicBezTo>
                <a:cubicBezTo>
                  <a:pt x="2898628" y="4894494"/>
                  <a:pt x="2920345" y="4894494"/>
                  <a:pt x="2938633" y="4911637"/>
                </a:cubicBezTo>
                <a:cubicBezTo>
                  <a:pt x="2950063" y="4922497"/>
                  <a:pt x="2952349" y="4928783"/>
                  <a:pt x="2950063" y="4942497"/>
                </a:cubicBezTo>
                <a:cubicBezTo>
                  <a:pt x="2944920" y="4968645"/>
                  <a:pt x="2924667" y="4981931"/>
                  <a:pt x="2903048" y="4977779"/>
                </a:cubicBezTo>
                <a:close/>
                <a:moveTo>
                  <a:pt x="6240949" y="4977779"/>
                </a:moveTo>
                <a:cubicBezTo>
                  <a:pt x="6219330" y="4981931"/>
                  <a:pt x="6199077" y="4968645"/>
                  <a:pt x="6193934" y="4942497"/>
                </a:cubicBezTo>
                <a:cubicBezTo>
                  <a:pt x="6191648" y="4928783"/>
                  <a:pt x="6193934" y="4922497"/>
                  <a:pt x="6205364" y="4911637"/>
                </a:cubicBezTo>
                <a:cubicBezTo>
                  <a:pt x="6223652" y="4894494"/>
                  <a:pt x="6245369" y="4894494"/>
                  <a:pt x="6263657" y="4911066"/>
                </a:cubicBezTo>
                <a:cubicBezTo>
                  <a:pt x="6281945" y="4928783"/>
                  <a:pt x="6281945" y="4952783"/>
                  <a:pt x="6262514" y="4967643"/>
                </a:cubicBezTo>
                <a:cubicBezTo>
                  <a:pt x="6255513" y="4973073"/>
                  <a:pt x="6248155" y="4976394"/>
                  <a:pt x="6240949" y="4977779"/>
                </a:cubicBezTo>
                <a:close/>
                <a:moveTo>
                  <a:pt x="384568" y="4979523"/>
                </a:moveTo>
                <a:cubicBezTo>
                  <a:pt x="376359" y="4978396"/>
                  <a:pt x="368418" y="4974789"/>
                  <a:pt x="361837" y="4968218"/>
                </a:cubicBezTo>
                <a:cubicBezTo>
                  <a:pt x="344702" y="4951071"/>
                  <a:pt x="346413" y="4920784"/>
                  <a:pt x="365270" y="4905927"/>
                </a:cubicBezTo>
                <a:cubicBezTo>
                  <a:pt x="384155" y="4891065"/>
                  <a:pt x="393885" y="4891065"/>
                  <a:pt x="417910" y="4905356"/>
                </a:cubicBezTo>
                <a:cubicBezTo>
                  <a:pt x="432767" y="4914499"/>
                  <a:pt x="436195" y="4920211"/>
                  <a:pt x="436195" y="4935641"/>
                </a:cubicBezTo>
                <a:cubicBezTo>
                  <a:pt x="436195" y="4963931"/>
                  <a:pt x="409194" y="4982895"/>
                  <a:pt x="384568" y="4979523"/>
                </a:cubicBezTo>
                <a:close/>
                <a:moveTo>
                  <a:pt x="8759429" y="4979523"/>
                </a:moveTo>
                <a:cubicBezTo>
                  <a:pt x="8734803" y="4982895"/>
                  <a:pt x="8707802" y="4963931"/>
                  <a:pt x="8707802" y="4935641"/>
                </a:cubicBezTo>
                <a:cubicBezTo>
                  <a:pt x="8707802" y="4920211"/>
                  <a:pt x="8711230" y="4914499"/>
                  <a:pt x="8726087" y="4905356"/>
                </a:cubicBezTo>
                <a:cubicBezTo>
                  <a:pt x="8750112" y="4891065"/>
                  <a:pt x="8759842" y="4891065"/>
                  <a:pt x="8778727" y="4905927"/>
                </a:cubicBezTo>
                <a:cubicBezTo>
                  <a:pt x="8797584" y="4920784"/>
                  <a:pt x="8799295" y="4951071"/>
                  <a:pt x="8782160" y="4968218"/>
                </a:cubicBezTo>
                <a:cubicBezTo>
                  <a:pt x="8775579" y="4974789"/>
                  <a:pt x="8767638" y="4978396"/>
                  <a:pt x="8759429" y="4979523"/>
                </a:cubicBezTo>
                <a:close/>
                <a:moveTo>
                  <a:pt x="1849312" y="4979646"/>
                </a:moveTo>
                <a:cubicBezTo>
                  <a:pt x="1837882" y="4979646"/>
                  <a:pt x="1825309" y="4975075"/>
                  <a:pt x="1817879" y="4968218"/>
                </a:cubicBezTo>
                <a:cubicBezTo>
                  <a:pt x="1799020" y="4950500"/>
                  <a:pt x="1800734" y="4920784"/>
                  <a:pt x="1821880" y="4905927"/>
                </a:cubicBezTo>
                <a:cubicBezTo>
                  <a:pt x="1831024" y="4899069"/>
                  <a:pt x="1843025" y="4893923"/>
                  <a:pt x="1848169" y="4893923"/>
                </a:cubicBezTo>
                <a:cubicBezTo>
                  <a:pt x="1853312" y="4893923"/>
                  <a:pt x="1865314" y="4899069"/>
                  <a:pt x="1874458" y="4905927"/>
                </a:cubicBezTo>
                <a:cubicBezTo>
                  <a:pt x="1907605" y="4929356"/>
                  <a:pt x="1890460" y="4979646"/>
                  <a:pt x="1849312" y="4979646"/>
                </a:cubicBezTo>
                <a:close/>
                <a:moveTo>
                  <a:pt x="7294685" y="4979646"/>
                </a:moveTo>
                <a:cubicBezTo>
                  <a:pt x="7253537" y="4979646"/>
                  <a:pt x="7236392" y="4929356"/>
                  <a:pt x="7269539" y="4905927"/>
                </a:cubicBezTo>
                <a:cubicBezTo>
                  <a:pt x="7278683" y="4899069"/>
                  <a:pt x="7290685" y="4893923"/>
                  <a:pt x="7295828" y="4893923"/>
                </a:cubicBezTo>
                <a:cubicBezTo>
                  <a:pt x="7300972" y="4893923"/>
                  <a:pt x="7312973" y="4899069"/>
                  <a:pt x="7322117" y="4905927"/>
                </a:cubicBezTo>
                <a:cubicBezTo>
                  <a:pt x="7343263" y="4920784"/>
                  <a:pt x="7344977" y="4950500"/>
                  <a:pt x="7326118" y="4968218"/>
                </a:cubicBezTo>
                <a:cubicBezTo>
                  <a:pt x="7318688" y="4975075"/>
                  <a:pt x="7306115" y="4979646"/>
                  <a:pt x="7294685" y="4979646"/>
                </a:cubicBezTo>
                <a:close/>
                <a:moveTo>
                  <a:pt x="927424" y="4984215"/>
                </a:moveTo>
                <a:cubicBezTo>
                  <a:pt x="919090" y="4985359"/>
                  <a:pt x="910260" y="4983358"/>
                  <a:pt x="899989" y="4978502"/>
                </a:cubicBezTo>
                <a:cubicBezTo>
                  <a:pt x="870810" y="4964214"/>
                  <a:pt x="872537" y="4915638"/>
                  <a:pt x="902837" y="4897923"/>
                </a:cubicBezTo>
                <a:cubicBezTo>
                  <a:pt x="921673" y="4887066"/>
                  <a:pt x="933663" y="4889348"/>
                  <a:pt x="957107" y="4909924"/>
                </a:cubicBezTo>
                <a:cubicBezTo>
                  <a:pt x="972521" y="4923639"/>
                  <a:pt x="969667" y="4954498"/>
                  <a:pt x="951961" y="4971073"/>
                </a:cubicBezTo>
                <a:cubicBezTo>
                  <a:pt x="943678" y="4978788"/>
                  <a:pt x="935815" y="4983073"/>
                  <a:pt x="927424" y="4984215"/>
                </a:cubicBezTo>
                <a:close/>
                <a:moveTo>
                  <a:pt x="8216573" y="4984215"/>
                </a:moveTo>
                <a:cubicBezTo>
                  <a:pt x="8208182" y="4983073"/>
                  <a:pt x="8200319" y="4978788"/>
                  <a:pt x="8192036" y="4971073"/>
                </a:cubicBezTo>
                <a:cubicBezTo>
                  <a:pt x="8174330" y="4954498"/>
                  <a:pt x="8171476" y="4923639"/>
                  <a:pt x="8186890" y="4909924"/>
                </a:cubicBezTo>
                <a:cubicBezTo>
                  <a:pt x="8210334" y="4889348"/>
                  <a:pt x="8222324" y="4887066"/>
                  <a:pt x="8241160" y="4897923"/>
                </a:cubicBezTo>
                <a:cubicBezTo>
                  <a:pt x="8271460" y="4915638"/>
                  <a:pt x="8273187" y="4964214"/>
                  <a:pt x="8244008" y="4978502"/>
                </a:cubicBezTo>
                <a:cubicBezTo>
                  <a:pt x="8233737" y="4983358"/>
                  <a:pt x="8224907" y="4985359"/>
                  <a:pt x="8216573" y="4984215"/>
                </a:cubicBezTo>
                <a:close/>
                <a:moveTo>
                  <a:pt x="525767" y="4984359"/>
                </a:moveTo>
                <a:cubicBezTo>
                  <a:pt x="516267" y="4984929"/>
                  <a:pt x="506836" y="4980502"/>
                  <a:pt x="496554" y="4971073"/>
                </a:cubicBezTo>
                <a:cubicBezTo>
                  <a:pt x="471976" y="4948212"/>
                  <a:pt x="477679" y="4912209"/>
                  <a:pt x="507979" y="4897350"/>
                </a:cubicBezTo>
                <a:cubicBezTo>
                  <a:pt x="530840" y="4886494"/>
                  <a:pt x="542273" y="4890494"/>
                  <a:pt x="561138" y="4914493"/>
                </a:cubicBezTo>
                <a:cubicBezTo>
                  <a:pt x="577718" y="4935068"/>
                  <a:pt x="576002" y="4947070"/>
                  <a:pt x="555422" y="4967643"/>
                </a:cubicBezTo>
                <a:cubicBezTo>
                  <a:pt x="544846" y="4978216"/>
                  <a:pt x="535270" y="4983787"/>
                  <a:pt x="525767" y="4984359"/>
                </a:cubicBezTo>
                <a:close/>
                <a:moveTo>
                  <a:pt x="8618230" y="4984359"/>
                </a:moveTo>
                <a:cubicBezTo>
                  <a:pt x="8608727" y="4983787"/>
                  <a:pt x="8599151" y="4978216"/>
                  <a:pt x="8588575" y="4967643"/>
                </a:cubicBezTo>
                <a:cubicBezTo>
                  <a:pt x="8567995" y="4947070"/>
                  <a:pt x="8566279" y="4935068"/>
                  <a:pt x="8582859" y="4914493"/>
                </a:cubicBezTo>
                <a:cubicBezTo>
                  <a:pt x="8601724" y="4890494"/>
                  <a:pt x="8613157" y="4886494"/>
                  <a:pt x="8636018" y="4897350"/>
                </a:cubicBezTo>
                <a:cubicBezTo>
                  <a:pt x="8666318" y="4912209"/>
                  <a:pt x="8672021" y="4948212"/>
                  <a:pt x="8647443" y="4971073"/>
                </a:cubicBezTo>
                <a:cubicBezTo>
                  <a:pt x="8637161" y="4980502"/>
                  <a:pt x="8627730" y="4984929"/>
                  <a:pt x="8618230" y="4984359"/>
                </a:cubicBezTo>
                <a:close/>
                <a:moveTo>
                  <a:pt x="4497460" y="4984787"/>
                </a:moveTo>
                <a:cubicBezTo>
                  <a:pt x="4496317" y="4984214"/>
                  <a:pt x="4488887" y="4981358"/>
                  <a:pt x="4480315" y="4977928"/>
                </a:cubicBezTo>
                <a:cubicBezTo>
                  <a:pt x="4466027" y="4972214"/>
                  <a:pt x="4452882" y="4949925"/>
                  <a:pt x="4452882" y="4929924"/>
                </a:cubicBezTo>
                <a:cubicBezTo>
                  <a:pt x="4452882" y="4918496"/>
                  <a:pt x="4481458" y="4893920"/>
                  <a:pt x="4494602" y="4893920"/>
                </a:cubicBezTo>
                <a:cubicBezTo>
                  <a:pt x="4500889" y="4893920"/>
                  <a:pt x="4514605" y="4900205"/>
                  <a:pt x="4524320" y="4908205"/>
                </a:cubicBezTo>
                <a:cubicBezTo>
                  <a:pt x="4534607" y="4915635"/>
                  <a:pt x="4544323" y="4920209"/>
                  <a:pt x="4546609" y="4918496"/>
                </a:cubicBezTo>
                <a:cubicBezTo>
                  <a:pt x="4548323" y="4916206"/>
                  <a:pt x="4550038" y="4924208"/>
                  <a:pt x="4550038" y="4935637"/>
                </a:cubicBezTo>
                <a:cubicBezTo>
                  <a:pt x="4550038" y="4950497"/>
                  <a:pt x="4547752" y="4956781"/>
                  <a:pt x="4541465" y="4956781"/>
                </a:cubicBezTo>
                <a:cubicBezTo>
                  <a:pt x="4537465" y="4956781"/>
                  <a:pt x="4531178" y="4960211"/>
                  <a:pt x="4528892" y="4964783"/>
                </a:cubicBezTo>
                <a:cubicBezTo>
                  <a:pt x="4524892" y="4971640"/>
                  <a:pt x="4502032" y="4986500"/>
                  <a:pt x="4497460" y="4984787"/>
                </a:cubicBezTo>
                <a:close/>
                <a:moveTo>
                  <a:pt x="4646537" y="4984787"/>
                </a:moveTo>
                <a:cubicBezTo>
                  <a:pt x="4641965" y="4986500"/>
                  <a:pt x="4619105" y="4971640"/>
                  <a:pt x="4615105" y="4964783"/>
                </a:cubicBezTo>
                <a:cubicBezTo>
                  <a:pt x="4612819" y="4960211"/>
                  <a:pt x="4606532" y="4956781"/>
                  <a:pt x="4602532" y="4956781"/>
                </a:cubicBezTo>
                <a:cubicBezTo>
                  <a:pt x="4596245" y="4956781"/>
                  <a:pt x="4593959" y="4950497"/>
                  <a:pt x="4593959" y="4935637"/>
                </a:cubicBezTo>
                <a:cubicBezTo>
                  <a:pt x="4593959" y="4924208"/>
                  <a:pt x="4595674" y="4916206"/>
                  <a:pt x="4597388" y="4918496"/>
                </a:cubicBezTo>
                <a:cubicBezTo>
                  <a:pt x="4599674" y="4920209"/>
                  <a:pt x="4609390" y="4915635"/>
                  <a:pt x="4619677" y="4908205"/>
                </a:cubicBezTo>
                <a:cubicBezTo>
                  <a:pt x="4629392" y="4900205"/>
                  <a:pt x="4643108" y="4893920"/>
                  <a:pt x="4649395" y="4893920"/>
                </a:cubicBezTo>
                <a:cubicBezTo>
                  <a:pt x="4662539" y="4893920"/>
                  <a:pt x="4691115" y="4918496"/>
                  <a:pt x="4691115" y="4929924"/>
                </a:cubicBezTo>
                <a:cubicBezTo>
                  <a:pt x="4691115" y="4949925"/>
                  <a:pt x="4677970" y="4972214"/>
                  <a:pt x="4663682" y="4977928"/>
                </a:cubicBezTo>
                <a:cubicBezTo>
                  <a:pt x="4655110" y="4981358"/>
                  <a:pt x="4647680" y="4984214"/>
                  <a:pt x="4646537" y="4984787"/>
                </a:cubicBezTo>
                <a:close/>
                <a:moveTo>
                  <a:pt x="4364516" y="4985357"/>
                </a:moveTo>
                <a:cubicBezTo>
                  <a:pt x="4361659" y="4985357"/>
                  <a:pt x="4350229" y="4980213"/>
                  <a:pt x="4340513" y="4973926"/>
                </a:cubicBezTo>
                <a:cubicBezTo>
                  <a:pt x="4324511" y="4964211"/>
                  <a:pt x="4321653" y="4959065"/>
                  <a:pt x="4321653" y="4940780"/>
                </a:cubicBezTo>
                <a:cubicBezTo>
                  <a:pt x="4321653" y="4900777"/>
                  <a:pt x="4363945" y="4879634"/>
                  <a:pt x="4394806" y="4904777"/>
                </a:cubicBezTo>
                <a:cubicBezTo>
                  <a:pt x="4403950" y="4912778"/>
                  <a:pt x="4407379" y="4921921"/>
                  <a:pt x="4407379" y="4939065"/>
                </a:cubicBezTo>
                <a:cubicBezTo>
                  <a:pt x="4407379" y="4959638"/>
                  <a:pt x="4405093" y="4964211"/>
                  <a:pt x="4389091" y="4973926"/>
                </a:cubicBezTo>
                <a:cubicBezTo>
                  <a:pt x="4378804" y="4980213"/>
                  <a:pt x="4367945" y="4985357"/>
                  <a:pt x="4364516" y="4985357"/>
                </a:cubicBezTo>
                <a:close/>
                <a:moveTo>
                  <a:pt x="4779481" y="4985357"/>
                </a:moveTo>
                <a:cubicBezTo>
                  <a:pt x="4776052" y="4985357"/>
                  <a:pt x="4765193" y="4980213"/>
                  <a:pt x="4754906" y="4973926"/>
                </a:cubicBezTo>
                <a:cubicBezTo>
                  <a:pt x="4738904" y="4964211"/>
                  <a:pt x="4736618" y="4959638"/>
                  <a:pt x="4736618" y="4939065"/>
                </a:cubicBezTo>
                <a:cubicBezTo>
                  <a:pt x="4736618" y="4921921"/>
                  <a:pt x="4740047" y="4912778"/>
                  <a:pt x="4749191" y="4904777"/>
                </a:cubicBezTo>
                <a:cubicBezTo>
                  <a:pt x="4780052" y="4879634"/>
                  <a:pt x="4822344" y="4900777"/>
                  <a:pt x="4822344" y="4940780"/>
                </a:cubicBezTo>
                <a:cubicBezTo>
                  <a:pt x="4822344" y="4959065"/>
                  <a:pt x="4819486" y="4964211"/>
                  <a:pt x="4803484" y="4973926"/>
                </a:cubicBezTo>
                <a:cubicBezTo>
                  <a:pt x="4793768" y="4980213"/>
                  <a:pt x="4782338" y="4985357"/>
                  <a:pt x="4779481" y="4985357"/>
                </a:cubicBezTo>
                <a:close/>
                <a:moveTo>
                  <a:pt x="1451603" y="4985362"/>
                </a:moveTo>
                <a:cubicBezTo>
                  <a:pt x="1443030" y="4985362"/>
                  <a:pt x="1429314" y="4979075"/>
                  <a:pt x="1420742" y="4971075"/>
                </a:cubicBezTo>
                <a:cubicBezTo>
                  <a:pt x="1400168" y="4952215"/>
                  <a:pt x="1400739" y="4926498"/>
                  <a:pt x="1422456" y="4904782"/>
                </a:cubicBezTo>
                <a:cubicBezTo>
                  <a:pt x="1443030" y="4884211"/>
                  <a:pt x="1456746" y="4883639"/>
                  <a:pt x="1479606" y="4903067"/>
                </a:cubicBezTo>
                <a:cubicBezTo>
                  <a:pt x="1493322" y="4914499"/>
                  <a:pt x="1497323" y="4922499"/>
                  <a:pt x="1497323" y="4937358"/>
                </a:cubicBezTo>
                <a:cubicBezTo>
                  <a:pt x="1497323" y="4961357"/>
                  <a:pt x="1474463" y="4985362"/>
                  <a:pt x="1451603" y="4985362"/>
                </a:cubicBezTo>
                <a:close/>
                <a:moveTo>
                  <a:pt x="7692394" y="4985362"/>
                </a:moveTo>
                <a:cubicBezTo>
                  <a:pt x="7669534" y="4985362"/>
                  <a:pt x="7646674" y="4961357"/>
                  <a:pt x="7646674" y="4937358"/>
                </a:cubicBezTo>
                <a:cubicBezTo>
                  <a:pt x="7646674" y="4922499"/>
                  <a:pt x="7650675" y="4914499"/>
                  <a:pt x="7664391" y="4903067"/>
                </a:cubicBezTo>
                <a:cubicBezTo>
                  <a:pt x="7687251" y="4883639"/>
                  <a:pt x="7700967" y="4884211"/>
                  <a:pt x="7721541" y="4904782"/>
                </a:cubicBezTo>
                <a:cubicBezTo>
                  <a:pt x="7743258" y="4926498"/>
                  <a:pt x="7743829" y="4952215"/>
                  <a:pt x="7723255" y="4971075"/>
                </a:cubicBezTo>
                <a:cubicBezTo>
                  <a:pt x="7714683" y="4979075"/>
                  <a:pt x="7700967" y="4985362"/>
                  <a:pt x="7692394" y="4985362"/>
                </a:cubicBezTo>
                <a:close/>
                <a:moveTo>
                  <a:pt x="4498606" y="5075972"/>
                </a:moveTo>
                <a:cubicBezTo>
                  <a:pt x="4494606" y="5077112"/>
                  <a:pt x="4492320" y="5074826"/>
                  <a:pt x="4494034" y="5071396"/>
                </a:cubicBezTo>
                <a:cubicBezTo>
                  <a:pt x="4496320" y="5063969"/>
                  <a:pt x="4504321" y="5062254"/>
                  <a:pt x="4504893" y="5069112"/>
                </a:cubicBezTo>
                <a:cubicBezTo>
                  <a:pt x="4504893" y="5071396"/>
                  <a:pt x="4502035" y="5074255"/>
                  <a:pt x="4498606" y="5075972"/>
                </a:cubicBezTo>
                <a:close/>
                <a:moveTo>
                  <a:pt x="4645391" y="5075972"/>
                </a:moveTo>
                <a:cubicBezTo>
                  <a:pt x="4641962" y="5074255"/>
                  <a:pt x="4639104" y="5071396"/>
                  <a:pt x="4639104" y="5069112"/>
                </a:cubicBezTo>
                <a:cubicBezTo>
                  <a:pt x="4639676" y="5062254"/>
                  <a:pt x="4647677" y="5063969"/>
                  <a:pt x="4649963" y="5071396"/>
                </a:cubicBezTo>
                <a:cubicBezTo>
                  <a:pt x="4651677" y="5074826"/>
                  <a:pt x="4649391" y="5077112"/>
                  <a:pt x="4645391" y="5075972"/>
                </a:cubicBezTo>
                <a:close/>
                <a:moveTo>
                  <a:pt x="527409" y="5076545"/>
                </a:moveTo>
                <a:cubicBezTo>
                  <a:pt x="524552" y="5076545"/>
                  <a:pt x="521124" y="5074260"/>
                  <a:pt x="518838" y="5071404"/>
                </a:cubicBezTo>
                <a:cubicBezTo>
                  <a:pt x="514835" y="5064545"/>
                  <a:pt x="525695" y="5057688"/>
                  <a:pt x="533126" y="5062258"/>
                </a:cubicBezTo>
                <a:cubicBezTo>
                  <a:pt x="539414" y="5066259"/>
                  <a:pt x="535413" y="5076545"/>
                  <a:pt x="527409" y="5076545"/>
                </a:cubicBezTo>
                <a:close/>
                <a:moveTo>
                  <a:pt x="1186847" y="5076545"/>
                </a:moveTo>
                <a:cubicBezTo>
                  <a:pt x="1181703" y="5076545"/>
                  <a:pt x="1177703" y="5072545"/>
                  <a:pt x="1177703" y="5067401"/>
                </a:cubicBezTo>
                <a:cubicBezTo>
                  <a:pt x="1177703" y="5062257"/>
                  <a:pt x="1180560" y="5059399"/>
                  <a:pt x="1184561" y="5060544"/>
                </a:cubicBezTo>
                <a:cubicBezTo>
                  <a:pt x="1194848" y="5063973"/>
                  <a:pt x="1196562" y="5076545"/>
                  <a:pt x="1186847" y="5076545"/>
                </a:cubicBezTo>
                <a:close/>
                <a:moveTo>
                  <a:pt x="2775969" y="5076545"/>
                </a:moveTo>
                <a:cubicBezTo>
                  <a:pt x="2772540" y="5076545"/>
                  <a:pt x="2769111" y="5074259"/>
                  <a:pt x="2766825" y="5071403"/>
                </a:cubicBezTo>
                <a:cubicBezTo>
                  <a:pt x="2763396" y="5065115"/>
                  <a:pt x="2771969" y="5058257"/>
                  <a:pt x="2777684" y="5063400"/>
                </a:cubicBezTo>
                <a:cubicBezTo>
                  <a:pt x="2782827" y="5068543"/>
                  <a:pt x="2781684" y="5076545"/>
                  <a:pt x="2775969" y="5076545"/>
                </a:cubicBezTo>
                <a:close/>
                <a:moveTo>
                  <a:pt x="6368028" y="5076545"/>
                </a:moveTo>
                <a:cubicBezTo>
                  <a:pt x="6362313" y="5076545"/>
                  <a:pt x="6361170" y="5068543"/>
                  <a:pt x="6366313" y="5063400"/>
                </a:cubicBezTo>
                <a:cubicBezTo>
                  <a:pt x="6372028" y="5058257"/>
                  <a:pt x="6380601" y="5065115"/>
                  <a:pt x="6377172" y="5071403"/>
                </a:cubicBezTo>
                <a:cubicBezTo>
                  <a:pt x="6374886" y="5074259"/>
                  <a:pt x="6371457" y="5076545"/>
                  <a:pt x="6368028" y="5076545"/>
                </a:cubicBezTo>
                <a:close/>
                <a:moveTo>
                  <a:pt x="7957150" y="5076545"/>
                </a:moveTo>
                <a:cubicBezTo>
                  <a:pt x="7947435" y="5076545"/>
                  <a:pt x="7949149" y="5063973"/>
                  <a:pt x="7959436" y="5060544"/>
                </a:cubicBezTo>
                <a:cubicBezTo>
                  <a:pt x="7963437" y="5059399"/>
                  <a:pt x="7966294" y="5062257"/>
                  <a:pt x="7966294" y="5067401"/>
                </a:cubicBezTo>
                <a:cubicBezTo>
                  <a:pt x="7966294" y="5072545"/>
                  <a:pt x="7962294" y="5076545"/>
                  <a:pt x="7957150" y="5076545"/>
                </a:cubicBezTo>
                <a:close/>
                <a:moveTo>
                  <a:pt x="8616588" y="5076545"/>
                </a:moveTo>
                <a:cubicBezTo>
                  <a:pt x="8608584" y="5076545"/>
                  <a:pt x="8604583" y="5066259"/>
                  <a:pt x="8610871" y="5062258"/>
                </a:cubicBezTo>
                <a:cubicBezTo>
                  <a:pt x="8618302" y="5057688"/>
                  <a:pt x="8629162" y="5064545"/>
                  <a:pt x="8625159" y="5071404"/>
                </a:cubicBezTo>
                <a:cubicBezTo>
                  <a:pt x="8622873" y="5074260"/>
                  <a:pt x="8619445" y="5076545"/>
                  <a:pt x="8616588" y="5076545"/>
                </a:cubicBezTo>
                <a:close/>
                <a:moveTo>
                  <a:pt x="0" y="5078523"/>
                </a:moveTo>
                <a:lnTo>
                  <a:pt x="0" y="5059455"/>
                </a:lnTo>
                <a:lnTo>
                  <a:pt x="118" y="5059398"/>
                </a:lnTo>
                <a:cubicBezTo>
                  <a:pt x="5232" y="5059398"/>
                  <a:pt x="8099" y="5063398"/>
                  <a:pt x="6953" y="5069115"/>
                </a:cubicBezTo>
                <a:close/>
                <a:moveTo>
                  <a:pt x="9143999" y="5078526"/>
                </a:moveTo>
                <a:lnTo>
                  <a:pt x="9137044" y="5069115"/>
                </a:lnTo>
                <a:cubicBezTo>
                  <a:pt x="9135898" y="5063398"/>
                  <a:pt x="9138765" y="5059398"/>
                  <a:pt x="9143879" y="5059398"/>
                </a:cubicBezTo>
                <a:lnTo>
                  <a:pt x="9143999" y="5059456"/>
                </a:lnTo>
                <a:close/>
                <a:moveTo>
                  <a:pt x="3308770" y="5080114"/>
                </a:moveTo>
                <a:cubicBezTo>
                  <a:pt x="3305484" y="5081827"/>
                  <a:pt x="3301484" y="5081684"/>
                  <a:pt x="3298626" y="5078826"/>
                </a:cubicBezTo>
                <a:cubicBezTo>
                  <a:pt x="3290625" y="5070827"/>
                  <a:pt x="3294625" y="5058826"/>
                  <a:pt x="3304912" y="5060538"/>
                </a:cubicBezTo>
                <a:cubicBezTo>
                  <a:pt x="3310056" y="5061682"/>
                  <a:pt x="3314628" y="5066253"/>
                  <a:pt x="3314628" y="5070255"/>
                </a:cubicBezTo>
                <a:cubicBezTo>
                  <a:pt x="3314628" y="5074826"/>
                  <a:pt x="3312056" y="5078398"/>
                  <a:pt x="3308770" y="5080114"/>
                </a:cubicBezTo>
                <a:close/>
                <a:moveTo>
                  <a:pt x="5835227" y="5080114"/>
                </a:moveTo>
                <a:cubicBezTo>
                  <a:pt x="5831941" y="5078398"/>
                  <a:pt x="5829369" y="5074826"/>
                  <a:pt x="5829369" y="5070255"/>
                </a:cubicBezTo>
                <a:cubicBezTo>
                  <a:pt x="5829369" y="5066253"/>
                  <a:pt x="5833941" y="5061682"/>
                  <a:pt x="5839085" y="5060538"/>
                </a:cubicBezTo>
                <a:cubicBezTo>
                  <a:pt x="5849372" y="5058826"/>
                  <a:pt x="5853372" y="5070827"/>
                  <a:pt x="5845371" y="5078826"/>
                </a:cubicBezTo>
                <a:cubicBezTo>
                  <a:pt x="5842513" y="5081684"/>
                  <a:pt x="5838513" y="5081827"/>
                  <a:pt x="5835227" y="5080114"/>
                </a:cubicBezTo>
                <a:close/>
                <a:moveTo>
                  <a:pt x="1058492" y="5080612"/>
                </a:moveTo>
                <a:cubicBezTo>
                  <a:pt x="1053713" y="5082541"/>
                  <a:pt x="1048291" y="5082256"/>
                  <a:pt x="1044865" y="5078827"/>
                </a:cubicBezTo>
                <a:cubicBezTo>
                  <a:pt x="1035724" y="5069685"/>
                  <a:pt x="1041442" y="5059397"/>
                  <a:pt x="1055711" y="5059397"/>
                </a:cubicBezTo>
                <a:cubicBezTo>
                  <a:pt x="1066552" y="5059397"/>
                  <a:pt x="1069976" y="5062254"/>
                  <a:pt x="1068264" y="5069112"/>
                </a:cubicBezTo>
                <a:cubicBezTo>
                  <a:pt x="1067410" y="5074542"/>
                  <a:pt x="1063270" y="5078686"/>
                  <a:pt x="1058492" y="5080612"/>
                </a:cubicBezTo>
                <a:close/>
                <a:moveTo>
                  <a:pt x="8085505" y="5080612"/>
                </a:moveTo>
                <a:cubicBezTo>
                  <a:pt x="8080727" y="5078686"/>
                  <a:pt x="8076587" y="5074542"/>
                  <a:pt x="8075733" y="5069112"/>
                </a:cubicBezTo>
                <a:cubicBezTo>
                  <a:pt x="8074021" y="5062254"/>
                  <a:pt x="8077445" y="5059397"/>
                  <a:pt x="8088286" y="5059397"/>
                </a:cubicBezTo>
                <a:cubicBezTo>
                  <a:pt x="8102555" y="5059397"/>
                  <a:pt x="8108273" y="5069685"/>
                  <a:pt x="8099132" y="5078827"/>
                </a:cubicBezTo>
                <a:cubicBezTo>
                  <a:pt x="8095706" y="5082256"/>
                  <a:pt x="8090284" y="5082541"/>
                  <a:pt x="8085505" y="5080612"/>
                </a:cubicBezTo>
                <a:close/>
                <a:moveTo>
                  <a:pt x="3570813" y="5080829"/>
                </a:moveTo>
                <a:cubicBezTo>
                  <a:pt x="3564384" y="5081971"/>
                  <a:pt x="3557669" y="5080258"/>
                  <a:pt x="3555383" y="5074829"/>
                </a:cubicBezTo>
                <a:cubicBezTo>
                  <a:pt x="3551382" y="5063398"/>
                  <a:pt x="3555954" y="5059398"/>
                  <a:pt x="3572528" y="5059398"/>
                </a:cubicBezTo>
                <a:cubicBezTo>
                  <a:pt x="3582815" y="5059398"/>
                  <a:pt x="3586244" y="5062254"/>
                  <a:pt x="3584529" y="5069686"/>
                </a:cubicBezTo>
                <a:cubicBezTo>
                  <a:pt x="3583386" y="5075684"/>
                  <a:pt x="3577243" y="5079685"/>
                  <a:pt x="3570813" y="5080829"/>
                </a:cubicBezTo>
                <a:close/>
                <a:moveTo>
                  <a:pt x="5573184" y="5080829"/>
                </a:moveTo>
                <a:cubicBezTo>
                  <a:pt x="5566754" y="5079685"/>
                  <a:pt x="5560611" y="5075684"/>
                  <a:pt x="5559468" y="5069686"/>
                </a:cubicBezTo>
                <a:cubicBezTo>
                  <a:pt x="5557753" y="5062254"/>
                  <a:pt x="5561182" y="5059398"/>
                  <a:pt x="5571469" y="5059398"/>
                </a:cubicBezTo>
                <a:cubicBezTo>
                  <a:pt x="5588043" y="5059398"/>
                  <a:pt x="5592615" y="5063398"/>
                  <a:pt x="5588614" y="5074829"/>
                </a:cubicBezTo>
                <a:cubicBezTo>
                  <a:pt x="5586328" y="5080258"/>
                  <a:pt x="5579613" y="5081971"/>
                  <a:pt x="5573184" y="5080829"/>
                </a:cubicBezTo>
                <a:close/>
                <a:moveTo>
                  <a:pt x="130161" y="5080972"/>
                </a:moveTo>
                <a:cubicBezTo>
                  <a:pt x="123722" y="5082256"/>
                  <a:pt x="116568" y="5081113"/>
                  <a:pt x="113706" y="5076541"/>
                </a:cubicBezTo>
                <a:cubicBezTo>
                  <a:pt x="111418" y="5072542"/>
                  <a:pt x="111989" y="5067399"/>
                  <a:pt x="115425" y="5063969"/>
                </a:cubicBezTo>
                <a:cubicBezTo>
                  <a:pt x="123436" y="5055965"/>
                  <a:pt x="142322" y="5060538"/>
                  <a:pt x="142322" y="5070827"/>
                </a:cubicBezTo>
                <a:cubicBezTo>
                  <a:pt x="142322" y="5075972"/>
                  <a:pt x="136599" y="5079685"/>
                  <a:pt x="130161" y="5080972"/>
                </a:cubicBezTo>
                <a:close/>
                <a:moveTo>
                  <a:pt x="9013836" y="5080972"/>
                </a:moveTo>
                <a:cubicBezTo>
                  <a:pt x="9007398" y="5079685"/>
                  <a:pt x="9001675" y="5075972"/>
                  <a:pt x="9001675" y="5070827"/>
                </a:cubicBezTo>
                <a:cubicBezTo>
                  <a:pt x="9001675" y="5060538"/>
                  <a:pt x="9020561" y="5055965"/>
                  <a:pt x="9028572" y="5063969"/>
                </a:cubicBezTo>
                <a:cubicBezTo>
                  <a:pt x="9032008" y="5067399"/>
                  <a:pt x="9032579" y="5072542"/>
                  <a:pt x="9030291" y="5076541"/>
                </a:cubicBezTo>
                <a:cubicBezTo>
                  <a:pt x="9027429" y="5081113"/>
                  <a:pt x="9020275" y="5082256"/>
                  <a:pt x="9013836" y="5080972"/>
                </a:cubicBezTo>
                <a:close/>
                <a:moveTo>
                  <a:pt x="1322084" y="5081614"/>
                </a:moveTo>
                <a:cubicBezTo>
                  <a:pt x="1319655" y="5082972"/>
                  <a:pt x="1316369" y="5081970"/>
                  <a:pt x="1312940" y="5078257"/>
                </a:cubicBezTo>
                <a:cubicBezTo>
                  <a:pt x="1305510" y="5071399"/>
                  <a:pt x="1308939" y="5059397"/>
                  <a:pt x="1317512" y="5059397"/>
                </a:cubicBezTo>
                <a:cubicBezTo>
                  <a:pt x="1322084" y="5059397"/>
                  <a:pt x="1326084" y="5064541"/>
                  <a:pt x="1326084" y="5070827"/>
                </a:cubicBezTo>
                <a:cubicBezTo>
                  <a:pt x="1326084" y="5076541"/>
                  <a:pt x="1324513" y="5080256"/>
                  <a:pt x="1322084" y="5081614"/>
                </a:cubicBezTo>
                <a:close/>
                <a:moveTo>
                  <a:pt x="7821913" y="5081614"/>
                </a:moveTo>
                <a:cubicBezTo>
                  <a:pt x="7819484" y="5080256"/>
                  <a:pt x="7817913" y="5076541"/>
                  <a:pt x="7817913" y="5070827"/>
                </a:cubicBezTo>
                <a:cubicBezTo>
                  <a:pt x="7817913" y="5064541"/>
                  <a:pt x="7821913" y="5059397"/>
                  <a:pt x="7826485" y="5059397"/>
                </a:cubicBezTo>
                <a:cubicBezTo>
                  <a:pt x="7835058" y="5059397"/>
                  <a:pt x="7838487" y="5071399"/>
                  <a:pt x="7831057" y="5078257"/>
                </a:cubicBezTo>
                <a:cubicBezTo>
                  <a:pt x="7827628" y="5081970"/>
                  <a:pt x="7824342" y="5082972"/>
                  <a:pt x="7821913" y="5081614"/>
                </a:cubicBezTo>
                <a:close/>
                <a:moveTo>
                  <a:pt x="1713861" y="5081970"/>
                </a:moveTo>
                <a:cubicBezTo>
                  <a:pt x="1711074" y="5082114"/>
                  <a:pt x="1708931" y="5080829"/>
                  <a:pt x="1706645" y="5078257"/>
                </a:cubicBezTo>
                <a:cubicBezTo>
                  <a:pt x="1698644" y="5070827"/>
                  <a:pt x="1703216" y="5059397"/>
                  <a:pt x="1713503" y="5059397"/>
                </a:cubicBezTo>
                <a:cubicBezTo>
                  <a:pt x="1727791" y="5059397"/>
                  <a:pt x="1735220" y="5070827"/>
                  <a:pt x="1724933" y="5077114"/>
                </a:cubicBezTo>
                <a:cubicBezTo>
                  <a:pt x="1720076" y="5080256"/>
                  <a:pt x="1716647" y="5081827"/>
                  <a:pt x="1713861" y="5081970"/>
                </a:cubicBezTo>
                <a:close/>
                <a:moveTo>
                  <a:pt x="7430136" y="5081970"/>
                </a:moveTo>
                <a:cubicBezTo>
                  <a:pt x="7427350" y="5081827"/>
                  <a:pt x="7423921" y="5080256"/>
                  <a:pt x="7419064" y="5077114"/>
                </a:cubicBezTo>
                <a:cubicBezTo>
                  <a:pt x="7408777" y="5070827"/>
                  <a:pt x="7416206" y="5059397"/>
                  <a:pt x="7430494" y="5059397"/>
                </a:cubicBezTo>
                <a:cubicBezTo>
                  <a:pt x="7440781" y="5059397"/>
                  <a:pt x="7445353" y="5070827"/>
                  <a:pt x="7437352" y="5078257"/>
                </a:cubicBezTo>
                <a:cubicBezTo>
                  <a:pt x="7435066" y="5080829"/>
                  <a:pt x="7432923" y="5082114"/>
                  <a:pt x="7430136" y="5081970"/>
                </a:cubicBezTo>
                <a:close/>
                <a:moveTo>
                  <a:pt x="924885" y="5082042"/>
                </a:moveTo>
                <a:cubicBezTo>
                  <a:pt x="920668" y="5083256"/>
                  <a:pt x="915676" y="5081684"/>
                  <a:pt x="912543" y="5076541"/>
                </a:cubicBezTo>
                <a:cubicBezTo>
                  <a:pt x="907971" y="5068540"/>
                  <a:pt x="914252" y="5059397"/>
                  <a:pt x="924531" y="5059397"/>
                </a:cubicBezTo>
                <a:cubicBezTo>
                  <a:pt x="929080" y="5059397"/>
                  <a:pt x="932519" y="5064541"/>
                  <a:pt x="932519" y="5070827"/>
                </a:cubicBezTo>
                <a:cubicBezTo>
                  <a:pt x="932519" y="5076827"/>
                  <a:pt x="929080" y="5080828"/>
                  <a:pt x="924885" y="5082042"/>
                </a:cubicBezTo>
                <a:close/>
                <a:moveTo>
                  <a:pt x="8219112" y="5082042"/>
                </a:moveTo>
                <a:cubicBezTo>
                  <a:pt x="8214917" y="5080828"/>
                  <a:pt x="8211478" y="5076827"/>
                  <a:pt x="8211478" y="5070827"/>
                </a:cubicBezTo>
                <a:cubicBezTo>
                  <a:pt x="8211478" y="5064541"/>
                  <a:pt x="8214917" y="5059397"/>
                  <a:pt x="8219466" y="5059397"/>
                </a:cubicBezTo>
                <a:cubicBezTo>
                  <a:pt x="8229745" y="5059397"/>
                  <a:pt x="8236026" y="5068540"/>
                  <a:pt x="8231454" y="5076541"/>
                </a:cubicBezTo>
                <a:cubicBezTo>
                  <a:pt x="8228321" y="5081684"/>
                  <a:pt x="8223329" y="5083256"/>
                  <a:pt x="8219112" y="5082042"/>
                </a:cubicBezTo>
                <a:close/>
                <a:moveTo>
                  <a:pt x="4363801" y="5085538"/>
                </a:moveTo>
                <a:cubicBezTo>
                  <a:pt x="4361657" y="5085538"/>
                  <a:pt x="4359657" y="5083682"/>
                  <a:pt x="4356514" y="5079968"/>
                </a:cubicBezTo>
                <a:cubicBezTo>
                  <a:pt x="4348513" y="5070252"/>
                  <a:pt x="4352513" y="5059395"/>
                  <a:pt x="4364515" y="5059395"/>
                </a:cubicBezTo>
                <a:cubicBezTo>
                  <a:pt x="4377088" y="5059395"/>
                  <a:pt x="4381088" y="5070823"/>
                  <a:pt x="4371944" y="5079968"/>
                </a:cubicBezTo>
                <a:cubicBezTo>
                  <a:pt x="4368230" y="5083682"/>
                  <a:pt x="4365944" y="5085538"/>
                  <a:pt x="4363801" y="5085538"/>
                </a:cubicBezTo>
                <a:close/>
                <a:moveTo>
                  <a:pt x="4780196" y="5085538"/>
                </a:moveTo>
                <a:cubicBezTo>
                  <a:pt x="4778053" y="5085538"/>
                  <a:pt x="4775767" y="5083682"/>
                  <a:pt x="4772053" y="5079968"/>
                </a:cubicBezTo>
                <a:cubicBezTo>
                  <a:pt x="4762909" y="5070823"/>
                  <a:pt x="4766909" y="5059395"/>
                  <a:pt x="4779482" y="5059395"/>
                </a:cubicBezTo>
                <a:cubicBezTo>
                  <a:pt x="4791484" y="5059395"/>
                  <a:pt x="4795484" y="5070252"/>
                  <a:pt x="4787483" y="5079968"/>
                </a:cubicBezTo>
                <a:cubicBezTo>
                  <a:pt x="4784340" y="5083682"/>
                  <a:pt x="4782340" y="5085538"/>
                  <a:pt x="4780196" y="5085538"/>
                </a:cubicBezTo>
                <a:close/>
                <a:moveTo>
                  <a:pt x="788245" y="5087179"/>
                </a:moveTo>
                <a:cubicBezTo>
                  <a:pt x="786320" y="5087824"/>
                  <a:pt x="785042" y="5086537"/>
                  <a:pt x="782461" y="5083967"/>
                </a:cubicBezTo>
                <a:cubicBezTo>
                  <a:pt x="773889" y="5075965"/>
                  <a:pt x="778462" y="5059390"/>
                  <a:pt x="789319" y="5059390"/>
                </a:cubicBezTo>
                <a:cubicBezTo>
                  <a:pt x="804748" y="5059390"/>
                  <a:pt x="808752" y="5067966"/>
                  <a:pt x="797889" y="5078822"/>
                </a:cubicBezTo>
                <a:cubicBezTo>
                  <a:pt x="792749" y="5083967"/>
                  <a:pt x="790175" y="5086537"/>
                  <a:pt x="788245" y="5087179"/>
                </a:cubicBezTo>
                <a:close/>
                <a:moveTo>
                  <a:pt x="8355752" y="5087179"/>
                </a:moveTo>
                <a:cubicBezTo>
                  <a:pt x="8353822" y="5086537"/>
                  <a:pt x="8351248" y="5083967"/>
                  <a:pt x="8346108" y="5078822"/>
                </a:cubicBezTo>
                <a:cubicBezTo>
                  <a:pt x="8335245" y="5067966"/>
                  <a:pt x="8339249" y="5059390"/>
                  <a:pt x="8354678" y="5059390"/>
                </a:cubicBezTo>
                <a:cubicBezTo>
                  <a:pt x="8365535" y="5059390"/>
                  <a:pt x="8370108" y="5075965"/>
                  <a:pt x="8361536" y="5083967"/>
                </a:cubicBezTo>
                <a:cubicBezTo>
                  <a:pt x="8358955" y="5086537"/>
                  <a:pt x="8357677" y="5087824"/>
                  <a:pt x="8355752" y="5087179"/>
                </a:cubicBezTo>
                <a:close/>
                <a:moveTo>
                  <a:pt x="2519144" y="5089109"/>
                </a:moveTo>
                <a:cubicBezTo>
                  <a:pt x="2515215" y="5091252"/>
                  <a:pt x="2508928" y="5089110"/>
                  <a:pt x="2500927" y="5082253"/>
                </a:cubicBezTo>
                <a:cubicBezTo>
                  <a:pt x="2487211" y="5070823"/>
                  <a:pt x="2487211" y="5070823"/>
                  <a:pt x="2498641" y="5062249"/>
                </a:cubicBezTo>
                <a:cubicBezTo>
                  <a:pt x="2512928" y="5051392"/>
                  <a:pt x="2520929" y="5053681"/>
                  <a:pt x="2523215" y="5070252"/>
                </a:cubicBezTo>
                <a:cubicBezTo>
                  <a:pt x="2524644" y="5080540"/>
                  <a:pt x="2523073" y="5086966"/>
                  <a:pt x="2519144" y="5089109"/>
                </a:cubicBezTo>
                <a:close/>
                <a:moveTo>
                  <a:pt x="6624853" y="5089109"/>
                </a:moveTo>
                <a:cubicBezTo>
                  <a:pt x="6620924" y="5086966"/>
                  <a:pt x="6619353" y="5080540"/>
                  <a:pt x="6620782" y="5070252"/>
                </a:cubicBezTo>
                <a:cubicBezTo>
                  <a:pt x="6623068" y="5053681"/>
                  <a:pt x="6631069" y="5051392"/>
                  <a:pt x="6645356" y="5062249"/>
                </a:cubicBezTo>
                <a:cubicBezTo>
                  <a:pt x="6656786" y="5070823"/>
                  <a:pt x="6656786" y="5070823"/>
                  <a:pt x="6643070" y="5082253"/>
                </a:cubicBezTo>
                <a:cubicBezTo>
                  <a:pt x="6635069" y="5089110"/>
                  <a:pt x="6628782" y="5091252"/>
                  <a:pt x="6624853" y="5089109"/>
                </a:cubicBezTo>
                <a:close/>
                <a:moveTo>
                  <a:pt x="2375029" y="5092361"/>
                </a:moveTo>
                <a:cubicBezTo>
                  <a:pt x="2370689" y="5091219"/>
                  <a:pt x="2366260" y="5088683"/>
                  <a:pt x="2362259" y="5084542"/>
                </a:cubicBezTo>
                <a:cubicBezTo>
                  <a:pt x="2350257" y="5073112"/>
                  <a:pt x="2350829" y="5069112"/>
                  <a:pt x="2365116" y="5055965"/>
                </a:cubicBezTo>
                <a:cubicBezTo>
                  <a:pt x="2378832" y="5043394"/>
                  <a:pt x="2394834" y="5050252"/>
                  <a:pt x="2397692" y="5070827"/>
                </a:cubicBezTo>
                <a:cubicBezTo>
                  <a:pt x="2400264" y="5086684"/>
                  <a:pt x="2388048" y="5095790"/>
                  <a:pt x="2375029" y="5092361"/>
                </a:cubicBezTo>
                <a:close/>
                <a:moveTo>
                  <a:pt x="6768968" y="5092361"/>
                </a:moveTo>
                <a:cubicBezTo>
                  <a:pt x="6755949" y="5095790"/>
                  <a:pt x="6743733" y="5086684"/>
                  <a:pt x="6746305" y="5070827"/>
                </a:cubicBezTo>
                <a:cubicBezTo>
                  <a:pt x="6749163" y="5050252"/>
                  <a:pt x="6765165" y="5043394"/>
                  <a:pt x="6778881" y="5055965"/>
                </a:cubicBezTo>
                <a:cubicBezTo>
                  <a:pt x="6793168" y="5069112"/>
                  <a:pt x="6793740" y="5073112"/>
                  <a:pt x="6781738" y="5084542"/>
                </a:cubicBezTo>
                <a:cubicBezTo>
                  <a:pt x="6777737" y="5088683"/>
                  <a:pt x="6773308" y="5091219"/>
                  <a:pt x="6768968" y="5092361"/>
                </a:cubicBezTo>
                <a:close/>
                <a:moveTo>
                  <a:pt x="2116357" y="5092540"/>
                </a:moveTo>
                <a:cubicBezTo>
                  <a:pt x="2109499" y="5093683"/>
                  <a:pt x="2102641" y="5092540"/>
                  <a:pt x="2100355" y="5090255"/>
                </a:cubicBezTo>
                <a:cubicBezTo>
                  <a:pt x="2093497" y="5083400"/>
                  <a:pt x="2095783" y="5061109"/>
                  <a:pt x="2104356" y="5054252"/>
                </a:cubicBezTo>
                <a:cubicBezTo>
                  <a:pt x="2118072" y="5042822"/>
                  <a:pt x="2131216" y="5053111"/>
                  <a:pt x="2129502" y="5073112"/>
                </a:cubicBezTo>
                <a:cubicBezTo>
                  <a:pt x="2128359" y="5085685"/>
                  <a:pt x="2124358" y="5091397"/>
                  <a:pt x="2116357" y="5092540"/>
                </a:cubicBezTo>
                <a:close/>
                <a:moveTo>
                  <a:pt x="7027640" y="5092540"/>
                </a:moveTo>
                <a:cubicBezTo>
                  <a:pt x="7019639" y="5091397"/>
                  <a:pt x="7015638" y="5085685"/>
                  <a:pt x="7014495" y="5073112"/>
                </a:cubicBezTo>
                <a:cubicBezTo>
                  <a:pt x="7012781" y="5053111"/>
                  <a:pt x="7025925" y="5042822"/>
                  <a:pt x="7039641" y="5054252"/>
                </a:cubicBezTo>
                <a:cubicBezTo>
                  <a:pt x="7048214" y="5061109"/>
                  <a:pt x="7050500" y="5083400"/>
                  <a:pt x="7043642" y="5090255"/>
                </a:cubicBezTo>
                <a:cubicBezTo>
                  <a:pt x="7041356" y="5092540"/>
                  <a:pt x="7034498" y="5093683"/>
                  <a:pt x="7027640" y="5092540"/>
                </a:cubicBezTo>
                <a:close/>
                <a:moveTo>
                  <a:pt x="2246456" y="5092547"/>
                </a:moveTo>
                <a:cubicBezTo>
                  <a:pt x="2232740" y="5093687"/>
                  <a:pt x="2227025" y="5091401"/>
                  <a:pt x="2221881" y="5081691"/>
                </a:cubicBezTo>
                <a:cubicBezTo>
                  <a:pt x="2216166" y="5071404"/>
                  <a:pt x="2217309" y="5067401"/>
                  <a:pt x="2229882" y="5054258"/>
                </a:cubicBezTo>
                <a:cubicBezTo>
                  <a:pt x="2249313" y="5035396"/>
                  <a:pt x="2264744" y="5042827"/>
                  <a:pt x="2264744" y="5071404"/>
                </a:cubicBezTo>
                <a:cubicBezTo>
                  <a:pt x="2264744" y="5089118"/>
                  <a:pt x="2263029" y="5090830"/>
                  <a:pt x="2246456" y="5092547"/>
                </a:cubicBezTo>
                <a:close/>
                <a:moveTo>
                  <a:pt x="6897541" y="5092547"/>
                </a:moveTo>
                <a:cubicBezTo>
                  <a:pt x="6880968" y="5090830"/>
                  <a:pt x="6879253" y="5089118"/>
                  <a:pt x="6879253" y="5071404"/>
                </a:cubicBezTo>
                <a:cubicBezTo>
                  <a:pt x="6879253" y="5042827"/>
                  <a:pt x="6894684" y="5035396"/>
                  <a:pt x="6914115" y="5054258"/>
                </a:cubicBezTo>
                <a:cubicBezTo>
                  <a:pt x="6926688" y="5067401"/>
                  <a:pt x="6927831" y="5071404"/>
                  <a:pt x="6922116" y="5081691"/>
                </a:cubicBezTo>
                <a:cubicBezTo>
                  <a:pt x="6916972" y="5091401"/>
                  <a:pt x="6911257" y="5093687"/>
                  <a:pt x="6897541" y="5092547"/>
                </a:cubicBezTo>
                <a:close/>
                <a:moveTo>
                  <a:pt x="257097" y="5093176"/>
                </a:moveTo>
                <a:cubicBezTo>
                  <a:pt x="253745" y="5092247"/>
                  <a:pt x="251035" y="5088248"/>
                  <a:pt x="248467" y="5081104"/>
                </a:cubicBezTo>
                <a:cubicBezTo>
                  <a:pt x="242189" y="5065104"/>
                  <a:pt x="253030" y="5051388"/>
                  <a:pt x="266728" y="5057103"/>
                </a:cubicBezTo>
                <a:cubicBezTo>
                  <a:pt x="278141" y="5061104"/>
                  <a:pt x="279283" y="5077106"/>
                  <a:pt x="269581" y="5086819"/>
                </a:cubicBezTo>
                <a:cubicBezTo>
                  <a:pt x="264445" y="5091961"/>
                  <a:pt x="260450" y="5094104"/>
                  <a:pt x="257097" y="5093176"/>
                </a:cubicBezTo>
                <a:close/>
                <a:moveTo>
                  <a:pt x="8886900" y="5093176"/>
                </a:moveTo>
                <a:cubicBezTo>
                  <a:pt x="8883547" y="5094104"/>
                  <a:pt x="8879552" y="5091961"/>
                  <a:pt x="8874416" y="5086819"/>
                </a:cubicBezTo>
                <a:cubicBezTo>
                  <a:pt x="8864714" y="5077106"/>
                  <a:pt x="8865856" y="5061104"/>
                  <a:pt x="8877269" y="5057103"/>
                </a:cubicBezTo>
                <a:cubicBezTo>
                  <a:pt x="8890967" y="5051388"/>
                  <a:pt x="8901808" y="5065104"/>
                  <a:pt x="8895530" y="5081104"/>
                </a:cubicBezTo>
                <a:cubicBezTo>
                  <a:pt x="8892962" y="5088248"/>
                  <a:pt x="8890252" y="5092247"/>
                  <a:pt x="8886900" y="5093176"/>
                </a:cubicBezTo>
                <a:close/>
                <a:moveTo>
                  <a:pt x="3032936" y="5093189"/>
                </a:moveTo>
                <a:cubicBezTo>
                  <a:pt x="3025721" y="5092118"/>
                  <a:pt x="3020149" y="5089118"/>
                  <a:pt x="3018434" y="5084546"/>
                </a:cubicBezTo>
                <a:cubicBezTo>
                  <a:pt x="3012719" y="5070259"/>
                  <a:pt x="3020720" y="5048544"/>
                  <a:pt x="3033293" y="5044543"/>
                </a:cubicBezTo>
                <a:cubicBezTo>
                  <a:pt x="3056724" y="5037113"/>
                  <a:pt x="3080156" y="5081691"/>
                  <a:pt x="3057296" y="5090261"/>
                </a:cubicBezTo>
                <a:cubicBezTo>
                  <a:pt x="3049009" y="5093401"/>
                  <a:pt x="3040151" y="5094260"/>
                  <a:pt x="3032936" y="5093189"/>
                </a:cubicBezTo>
                <a:close/>
                <a:moveTo>
                  <a:pt x="6111061" y="5093189"/>
                </a:moveTo>
                <a:cubicBezTo>
                  <a:pt x="6103846" y="5094260"/>
                  <a:pt x="6094988" y="5093401"/>
                  <a:pt x="6086701" y="5090261"/>
                </a:cubicBezTo>
                <a:cubicBezTo>
                  <a:pt x="6063841" y="5081691"/>
                  <a:pt x="6087273" y="5037113"/>
                  <a:pt x="6110704" y="5044543"/>
                </a:cubicBezTo>
                <a:cubicBezTo>
                  <a:pt x="6123277" y="5048544"/>
                  <a:pt x="6131278" y="5070259"/>
                  <a:pt x="6125563" y="5084546"/>
                </a:cubicBezTo>
                <a:cubicBezTo>
                  <a:pt x="6123848" y="5089118"/>
                  <a:pt x="6118276" y="5092118"/>
                  <a:pt x="6111061" y="5093189"/>
                </a:cubicBezTo>
                <a:close/>
                <a:moveTo>
                  <a:pt x="4233280" y="5093541"/>
                </a:moveTo>
                <a:cubicBezTo>
                  <a:pt x="4224565" y="5094970"/>
                  <a:pt x="4215564" y="5093971"/>
                  <a:pt x="4211563" y="5089685"/>
                </a:cubicBezTo>
                <a:cubicBezTo>
                  <a:pt x="4203562" y="5082258"/>
                  <a:pt x="4207562" y="5061111"/>
                  <a:pt x="4218421" y="5051398"/>
                </a:cubicBezTo>
                <a:cubicBezTo>
                  <a:pt x="4237852" y="5033679"/>
                  <a:pt x="4265855" y="5058826"/>
                  <a:pt x="4253282" y="5082829"/>
                </a:cubicBezTo>
                <a:cubicBezTo>
                  <a:pt x="4250425" y="5088258"/>
                  <a:pt x="4241995" y="5092114"/>
                  <a:pt x="4233280" y="5093541"/>
                </a:cubicBezTo>
                <a:close/>
                <a:moveTo>
                  <a:pt x="4910717" y="5093541"/>
                </a:moveTo>
                <a:cubicBezTo>
                  <a:pt x="4902002" y="5092114"/>
                  <a:pt x="4893572" y="5088258"/>
                  <a:pt x="4890715" y="5082829"/>
                </a:cubicBezTo>
                <a:cubicBezTo>
                  <a:pt x="4878142" y="5058826"/>
                  <a:pt x="4906145" y="5033679"/>
                  <a:pt x="4925576" y="5051398"/>
                </a:cubicBezTo>
                <a:cubicBezTo>
                  <a:pt x="4936435" y="5061111"/>
                  <a:pt x="4940435" y="5082258"/>
                  <a:pt x="4932434" y="5089685"/>
                </a:cubicBezTo>
                <a:cubicBezTo>
                  <a:pt x="4928433" y="5093971"/>
                  <a:pt x="4919432" y="5094970"/>
                  <a:pt x="4910717" y="5093541"/>
                </a:cubicBezTo>
                <a:close/>
                <a:moveTo>
                  <a:pt x="1982264" y="5093683"/>
                </a:moveTo>
                <a:cubicBezTo>
                  <a:pt x="1975978" y="5093683"/>
                  <a:pt x="1968548" y="5087971"/>
                  <a:pt x="1964548" y="5081684"/>
                </a:cubicBezTo>
                <a:cubicBezTo>
                  <a:pt x="1959404" y="5071396"/>
                  <a:pt x="1960547" y="5067399"/>
                  <a:pt x="1970263" y="5057682"/>
                </a:cubicBezTo>
                <a:cubicBezTo>
                  <a:pt x="1981121" y="5046252"/>
                  <a:pt x="1982836" y="5046252"/>
                  <a:pt x="1991408" y="5054823"/>
                </a:cubicBezTo>
                <a:cubicBezTo>
                  <a:pt x="2003981" y="5067399"/>
                  <a:pt x="1997695" y="5093683"/>
                  <a:pt x="1982264" y="5093683"/>
                </a:cubicBezTo>
                <a:close/>
                <a:moveTo>
                  <a:pt x="7161733" y="5093683"/>
                </a:moveTo>
                <a:cubicBezTo>
                  <a:pt x="7146302" y="5093683"/>
                  <a:pt x="7140016" y="5067399"/>
                  <a:pt x="7152589" y="5054823"/>
                </a:cubicBezTo>
                <a:cubicBezTo>
                  <a:pt x="7161161" y="5046252"/>
                  <a:pt x="7162876" y="5046252"/>
                  <a:pt x="7173734" y="5057682"/>
                </a:cubicBezTo>
                <a:cubicBezTo>
                  <a:pt x="7183450" y="5067399"/>
                  <a:pt x="7184593" y="5071396"/>
                  <a:pt x="7179449" y="5081684"/>
                </a:cubicBezTo>
                <a:cubicBezTo>
                  <a:pt x="7175449" y="5087971"/>
                  <a:pt x="7168019" y="5093683"/>
                  <a:pt x="7161733" y="5093683"/>
                </a:cubicBezTo>
                <a:close/>
                <a:moveTo>
                  <a:pt x="1848740" y="5093686"/>
                </a:moveTo>
                <a:cubicBezTo>
                  <a:pt x="1831595" y="5093686"/>
                  <a:pt x="1827595" y="5091401"/>
                  <a:pt x="1824737" y="5078833"/>
                </a:cubicBezTo>
                <a:cubicBezTo>
                  <a:pt x="1821880" y="5067973"/>
                  <a:pt x="1824166" y="5061115"/>
                  <a:pt x="1832738" y="5052541"/>
                </a:cubicBezTo>
                <a:cubicBezTo>
                  <a:pt x="1847026" y="5038253"/>
                  <a:pt x="1867028" y="5043398"/>
                  <a:pt x="1871600" y="5062828"/>
                </a:cubicBezTo>
                <a:cubicBezTo>
                  <a:pt x="1877315" y="5085117"/>
                  <a:pt x="1870457" y="5093686"/>
                  <a:pt x="1848740" y="5093686"/>
                </a:cubicBezTo>
                <a:close/>
                <a:moveTo>
                  <a:pt x="7295257" y="5093686"/>
                </a:moveTo>
                <a:cubicBezTo>
                  <a:pt x="7273540" y="5093686"/>
                  <a:pt x="7266682" y="5085117"/>
                  <a:pt x="7272397" y="5062828"/>
                </a:cubicBezTo>
                <a:cubicBezTo>
                  <a:pt x="7276969" y="5043398"/>
                  <a:pt x="7296971" y="5038253"/>
                  <a:pt x="7311259" y="5052541"/>
                </a:cubicBezTo>
                <a:cubicBezTo>
                  <a:pt x="7319831" y="5061115"/>
                  <a:pt x="7322117" y="5067973"/>
                  <a:pt x="7319260" y="5078833"/>
                </a:cubicBezTo>
                <a:cubicBezTo>
                  <a:pt x="7316402" y="5091401"/>
                  <a:pt x="7312402" y="5093686"/>
                  <a:pt x="7295257" y="5093686"/>
                </a:cubicBezTo>
                <a:close/>
                <a:moveTo>
                  <a:pt x="3830786" y="5098614"/>
                </a:moveTo>
                <a:cubicBezTo>
                  <a:pt x="3827143" y="5098257"/>
                  <a:pt x="3824142" y="5096540"/>
                  <a:pt x="3818427" y="5093112"/>
                </a:cubicBezTo>
                <a:cubicBezTo>
                  <a:pt x="3806426" y="5086256"/>
                  <a:pt x="3804711" y="5059398"/>
                  <a:pt x="3814998" y="5049112"/>
                </a:cubicBezTo>
                <a:cubicBezTo>
                  <a:pt x="3818999" y="5045111"/>
                  <a:pt x="3827000" y="5042253"/>
                  <a:pt x="3833858" y="5042253"/>
                </a:cubicBezTo>
                <a:cubicBezTo>
                  <a:pt x="3851003" y="5042253"/>
                  <a:pt x="3859575" y="5053112"/>
                  <a:pt x="3859575" y="5074256"/>
                </a:cubicBezTo>
                <a:cubicBezTo>
                  <a:pt x="3859575" y="5087972"/>
                  <a:pt x="3856718" y="5093112"/>
                  <a:pt x="3847002" y="5095971"/>
                </a:cubicBezTo>
                <a:cubicBezTo>
                  <a:pt x="3838716" y="5097969"/>
                  <a:pt x="3834430" y="5098971"/>
                  <a:pt x="3830786" y="5098614"/>
                </a:cubicBezTo>
                <a:close/>
                <a:moveTo>
                  <a:pt x="5313211" y="5098614"/>
                </a:moveTo>
                <a:cubicBezTo>
                  <a:pt x="5309567" y="5098971"/>
                  <a:pt x="5305281" y="5097969"/>
                  <a:pt x="5296995" y="5095971"/>
                </a:cubicBezTo>
                <a:cubicBezTo>
                  <a:pt x="5287279" y="5093112"/>
                  <a:pt x="5284422" y="5087972"/>
                  <a:pt x="5284422" y="5074256"/>
                </a:cubicBezTo>
                <a:cubicBezTo>
                  <a:pt x="5284422" y="5053112"/>
                  <a:pt x="5292994" y="5042253"/>
                  <a:pt x="5310139" y="5042253"/>
                </a:cubicBezTo>
                <a:cubicBezTo>
                  <a:pt x="5316997" y="5042253"/>
                  <a:pt x="5324998" y="5045111"/>
                  <a:pt x="5328999" y="5049112"/>
                </a:cubicBezTo>
                <a:cubicBezTo>
                  <a:pt x="5339286" y="5059398"/>
                  <a:pt x="5337571" y="5086256"/>
                  <a:pt x="5325570" y="5093112"/>
                </a:cubicBezTo>
                <a:cubicBezTo>
                  <a:pt x="5319855" y="5096540"/>
                  <a:pt x="5316854" y="5098257"/>
                  <a:pt x="5313211" y="5098614"/>
                </a:cubicBezTo>
                <a:close/>
                <a:moveTo>
                  <a:pt x="1449887" y="5098826"/>
                </a:moveTo>
                <a:cubicBezTo>
                  <a:pt x="1449315" y="5098254"/>
                  <a:pt x="1444743" y="5097112"/>
                  <a:pt x="1439600" y="5095397"/>
                </a:cubicBezTo>
                <a:cubicBezTo>
                  <a:pt x="1418454" y="5090255"/>
                  <a:pt x="1421883" y="5049681"/>
                  <a:pt x="1444172" y="5044537"/>
                </a:cubicBezTo>
                <a:cubicBezTo>
                  <a:pt x="1475033" y="5036535"/>
                  <a:pt x="1495035" y="5082829"/>
                  <a:pt x="1465317" y="5093683"/>
                </a:cubicBezTo>
                <a:cubicBezTo>
                  <a:pt x="1457316" y="5097112"/>
                  <a:pt x="1450458" y="5098826"/>
                  <a:pt x="1449887" y="5098826"/>
                </a:cubicBezTo>
                <a:close/>
                <a:moveTo>
                  <a:pt x="3964306" y="5098826"/>
                </a:moveTo>
                <a:cubicBezTo>
                  <a:pt x="3958805" y="5098826"/>
                  <a:pt x="3953947" y="5095968"/>
                  <a:pt x="3948518" y="5090255"/>
                </a:cubicBezTo>
                <a:cubicBezTo>
                  <a:pt x="3937659" y="5079971"/>
                  <a:pt x="3937088" y="5068540"/>
                  <a:pt x="3945089" y="5053111"/>
                </a:cubicBezTo>
                <a:cubicBezTo>
                  <a:pt x="3952518" y="5039393"/>
                  <a:pt x="3974807" y="5038823"/>
                  <a:pt x="3986808" y="5052539"/>
                </a:cubicBezTo>
                <a:cubicBezTo>
                  <a:pt x="3999953" y="5066826"/>
                  <a:pt x="3998810" y="5079971"/>
                  <a:pt x="3983951" y="5090255"/>
                </a:cubicBezTo>
                <a:cubicBezTo>
                  <a:pt x="3975950" y="5095968"/>
                  <a:pt x="3969807" y="5098826"/>
                  <a:pt x="3964306" y="5098826"/>
                </a:cubicBezTo>
                <a:close/>
                <a:moveTo>
                  <a:pt x="5179691" y="5098826"/>
                </a:moveTo>
                <a:cubicBezTo>
                  <a:pt x="5174190" y="5098826"/>
                  <a:pt x="5168047" y="5095968"/>
                  <a:pt x="5160046" y="5090255"/>
                </a:cubicBezTo>
                <a:cubicBezTo>
                  <a:pt x="5145187" y="5079971"/>
                  <a:pt x="5144044" y="5066826"/>
                  <a:pt x="5157189" y="5052539"/>
                </a:cubicBezTo>
                <a:cubicBezTo>
                  <a:pt x="5169190" y="5038823"/>
                  <a:pt x="5191479" y="5039393"/>
                  <a:pt x="5198908" y="5053111"/>
                </a:cubicBezTo>
                <a:cubicBezTo>
                  <a:pt x="5206909" y="5068540"/>
                  <a:pt x="5206338" y="5079971"/>
                  <a:pt x="5195479" y="5090255"/>
                </a:cubicBezTo>
                <a:cubicBezTo>
                  <a:pt x="5190050" y="5095968"/>
                  <a:pt x="5185192" y="5098826"/>
                  <a:pt x="5179691" y="5098826"/>
                </a:cubicBezTo>
                <a:close/>
                <a:moveTo>
                  <a:pt x="7694110" y="5098826"/>
                </a:moveTo>
                <a:cubicBezTo>
                  <a:pt x="7693539" y="5098826"/>
                  <a:pt x="7686681" y="5097112"/>
                  <a:pt x="7678680" y="5093683"/>
                </a:cubicBezTo>
                <a:cubicBezTo>
                  <a:pt x="7648962" y="5082829"/>
                  <a:pt x="7668964" y="5036535"/>
                  <a:pt x="7699825" y="5044537"/>
                </a:cubicBezTo>
                <a:cubicBezTo>
                  <a:pt x="7722114" y="5049681"/>
                  <a:pt x="7725543" y="5090255"/>
                  <a:pt x="7704397" y="5095397"/>
                </a:cubicBezTo>
                <a:cubicBezTo>
                  <a:pt x="7699254" y="5097112"/>
                  <a:pt x="7694682" y="5098254"/>
                  <a:pt x="7694110" y="5098826"/>
                </a:cubicBezTo>
                <a:close/>
                <a:moveTo>
                  <a:pt x="1583979" y="5099039"/>
                </a:moveTo>
                <a:cubicBezTo>
                  <a:pt x="1576836" y="5099254"/>
                  <a:pt x="1569978" y="5095968"/>
                  <a:pt x="1563977" y="5089112"/>
                </a:cubicBezTo>
                <a:cubicBezTo>
                  <a:pt x="1551404" y="5075398"/>
                  <a:pt x="1551975" y="5063395"/>
                  <a:pt x="1564548" y="5051967"/>
                </a:cubicBezTo>
                <a:cubicBezTo>
                  <a:pt x="1579407" y="5038822"/>
                  <a:pt x="1597695" y="5039965"/>
                  <a:pt x="1607982" y="5054823"/>
                </a:cubicBezTo>
                <a:cubicBezTo>
                  <a:pt x="1619412" y="5071396"/>
                  <a:pt x="1619412" y="5074255"/>
                  <a:pt x="1605696" y="5087971"/>
                </a:cubicBezTo>
                <a:cubicBezTo>
                  <a:pt x="1598553" y="5095111"/>
                  <a:pt x="1591123" y="5098826"/>
                  <a:pt x="1583979" y="5099039"/>
                </a:cubicBezTo>
                <a:close/>
                <a:moveTo>
                  <a:pt x="7560018" y="5099039"/>
                </a:moveTo>
                <a:cubicBezTo>
                  <a:pt x="7552874" y="5098826"/>
                  <a:pt x="7545444" y="5095111"/>
                  <a:pt x="7538301" y="5087971"/>
                </a:cubicBezTo>
                <a:cubicBezTo>
                  <a:pt x="7524585" y="5074255"/>
                  <a:pt x="7524585" y="5071396"/>
                  <a:pt x="7536015" y="5054823"/>
                </a:cubicBezTo>
                <a:cubicBezTo>
                  <a:pt x="7546302" y="5039965"/>
                  <a:pt x="7564590" y="5038822"/>
                  <a:pt x="7579449" y="5051967"/>
                </a:cubicBezTo>
                <a:cubicBezTo>
                  <a:pt x="7592022" y="5063395"/>
                  <a:pt x="7592593" y="5075398"/>
                  <a:pt x="7580020" y="5089112"/>
                </a:cubicBezTo>
                <a:cubicBezTo>
                  <a:pt x="7574019" y="5095968"/>
                  <a:pt x="7567161" y="5099254"/>
                  <a:pt x="7560018" y="5099039"/>
                </a:cubicBezTo>
                <a:close/>
                <a:moveTo>
                  <a:pt x="393318" y="5099397"/>
                </a:moveTo>
                <a:cubicBezTo>
                  <a:pt x="377293" y="5099397"/>
                  <a:pt x="371570" y="5096540"/>
                  <a:pt x="366418" y="5085112"/>
                </a:cubicBezTo>
                <a:cubicBezTo>
                  <a:pt x="356118" y="5061682"/>
                  <a:pt x="368135" y="5042251"/>
                  <a:pt x="393318" y="5042251"/>
                </a:cubicBezTo>
                <a:cubicBezTo>
                  <a:pt x="409914" y="5042251"/>
                  <a:pt x="414490" y="5045108"/>
                  <a:pt x="419050" y="5056537"/>
                </a:cubicBezTo>
                <a:cubicBezTo>
                  <a:pt x="422451" y="5065682"/>
                  <a:pt x="422451" y="5075972"/>
                  <a:pt x="419050" y="5085112"/>
                </a:cubicBezTo>
                <a:cubicBezTo>
                  <a:pt x="414490" y="5096540"/>
                  <a:pt x="409914" y="5099397"/>
                  <a:pt x="393318" y="5099397"/>
                </a:cubicBezTo>
                <a:close/>
                <a:moveTo>
                  <a:pt x="8750679" y="5099397"/>
                </a:moveTo>
                <a:cubicBezTo>
                  <a:pt x="8734083" y="5099397"/>
                  <a:pt x="8729507" y="5096540"/>
                  <a:pt x="8724947" y="5085112"/>
                </a:cubicBezTo>
                <a:cubicBezTo>
                  <a:pt x="8721546" y="5075972"/>
                  <a:pt x="8721546" y="5065682"/>
                  <a:pt x="8724947" y="5056537"/>
                </a:cubicBezTo>
                <a:cubicBezTo>
                  <a:pt x="8729507" y="5045108"/>
                  <a:pt x="8734083" y="5042251"/>
                  <a:pt x="8750679" y="5042251"/>
                </a:cubicBezTo>
                <a:cubicBezTo>
                  <a:pt x="8775862" y="5042251"/>
                  <a:pt x="8787879" y="5061682"/>
                  <a:pt x="8777579" y="5085112"/>
                </a:cubicBezTo>
                <a:cubicBezTo>
                  <a:pt x="8772427" y="5096540"/>
                  <a:pt x="8766704" y="5099397"/>
                  <a:pt x="8750679" y="5099397"/>
                </a:cubicBezTo>
                <a:close/>
                <a:moveTo>
                  <a:pt x="2914847" y="5105413"/>
                </a:moveTo>
                <a:cubicBezTo>
                  <a:pt x="2909311" y="5106967"/>
                  <a:pt x="2903346" y="5106682"/>
                  <a:pt x="2897488" y="5103966"/>
                </a:cubicBezTo>
                <a:cubicBezTo>
                  <a:pt x="2877485" y="5094823"/>
                  <a:pt x="2868913" y="5073681"/>
                  <a:pt x="2878057" y="5057105"/>
                </a:cubicBezTo>
                <a:cubicBezTo>
                  <a:pt x="2891201" y="5031961"/>
                  <a:pt x="2932349" y="5031961"/>
                  <a:pt x="2938636" y="5057679"/>
                </a:cubicBezTo>
                <a:cubicBezTo>
                  <a:pt x="2944208" y="5079538"/>
                  <a:pt x="2931456" y="5100752"/>
                  <a:pt x="2914847" y="5105413"/>
                </a:cubicBezTo>
                <a:close/>
                <a:moveTo>
                  <a:pt x="6229150" y="5105413"/>
                </a:moveTo>
                <a:cubicBezTo>
                  <a:pt x="6212541" y="5100752"/>
                  <a:pt x="6199789" y="5079538"/>
                  <a:pt x="6205361" y="5057679"/>
                </a:cubicBezTo>
                <a:cubicBezTo>
                  <a:pt x="6211648" y="5031961"/>
                  <a:pt x="6252796" y="5031961"/>
                  <a:pt x="6265940" y="5057105"/>
                </a:cubicBezTo>
                <a:cubicBezTo>
                  <a:pt x="6275084" y="5073681"/>
                  <a:pt x="6266512" y="5094823"/>
                  <a:pt x="6246509" y="5103966"/>
                </a:cubicBezTo>
                <a:cubicBezTo>
                  <a:pt x="6240651" y="5106682"/>
                  <a:pt x="6234686" y="5106967"/>
                  <a:pt x="6229150" y="5105413"/>
                </a:cubicBezTo>
                <a:close/>
                <a:moveTo>
                  <a:pt x="3437649" y="5110035"/>
                </a:moveTo>
                <a:cubicBezTo>
                  <a:pt x="3429577" y="5110535"/>
                  <a:pt x="3421290" y="5105966"/>
                  <a:pt x="3411574" y="5096535"/>
                </a:cubicBezTo>
                <a:cubicBezTo>
                  <a:pt x="3393857" y="5078252"/>
                  <a:pt x="3393286" y="5065108"/>
                  <a:pt x="3410431" y="5049107"/>
                </a:cubicBezTo>
                <a:cubicBezTo>
                  <a:pt x="3427576" y="5033101"/>
                  <a:pt x="3451007" y="5033101"/>
                  <a:pt x="3465866" y="5049107"/>
                </a:cubicBezTo>
                <a:cubicBezTo>
                  <a:pt x="3480725" y="5065108"/>
                  <a:pt x="3480154" y="5071965"/>
                  <a:pt x="3462437" y="5093107"/>
                </a:cubicBezTo>
                <a:cubicBezTo>
                  <a:pt x="3453579" y="5103965"/>
                  <a:pt x="3445721" y="5109536"/>
                  <a:pt x="3437649" y="5110035"/>
                </a:cubicBezTo>
                <a:close/>
                <a:moveTo>
                  <a:pt x="5706348" y="5110035"/>
                </a:moveTo>
                <a:cubicBezTo>
                  <a:pt x="5698276" y="5109536"/>
                  <a:pt x="5690418" y="5103965"/>
                  <a:pt x="5681560" y="5093107"/>
                </a:cubicBezTo>
                <a:cubicBezTo>
                  <a:pt x="5663843" y="5071965"/>
                  <a:pt x="5663272" y="5065108"/>
                  <a:pt x="5678131" y="5049107"/>
                </a:cubicBezTo>
                <a:cubicBezTo>
                  <a:pt x="5692990" y="5033101"/>
                  <a:pt x="5716421" y="5033101"/>
                  <a:pt x="5733566" y="5049107"/>
                </a:cubicBezTo>
                <a:cubicBezTo>
                  <a:pt x="5750711" y="5065108"/>
                  <a:pt x="5750140" y="5078252"/>
                  <a:pt x="5732423" y="5096535"/>
                </a:cubicBezTo>
                <a:cubicBezTo>
                  <a:pt x="5722707" y="5105966"/>
                  <a:pt x="5714420" y="5110535"/>
                  <a:pt x="5706348" y="5110035"/>
                </a:cubicBezTo>
                <a:close/>
                <a:moveTo>
                  <a:pt x="2639444" y="5110112"/>
                </a:moveTo>
                <a:cubicBezTo>
                  <a:pt x="2630443" y="5108255"/>
                  <a:pt x="2621870" y="5103399"/>
                  <a:pt x="2616155" y="5095968"/>
                </a:cubicBezTo>
                <a:cubicBezTo>
                  <a:pt x="2601296" y="5076541"/>
                  <a:pt x="2600725" y="5057111"/>
                  <a:pt x="2615584" y="5042252"/>
                </a:cubicBezTo>
                <a:cubicBezTo>
                  <a:pt x="2636729" y="5021106"/>
                  <a:pt x="2672734" y="5030250"/>
                  <a:pt x="2680163" y="5058826"/>
                </a:cubicBezTo>
                <a:cubicBezTo>
                  <a:pt x="2683592" y="5073685"/>
                  <a:pt x="2675591" y="5099399"/>
                  <a:pt x="2665304" y="5106255"/>
                </a:cubicBezTo>
                <a:cubicBezTo>
                  <a:pt x="2657875" y="5110827"/>
                  <a:pt x="2648445" y="5111971"/>
                  <a:pt x="2639444" y="5110112"/>
                </a:cubicBezTo>
                <a:close/>
                <a:moveTo>
                  <a:pt x="6504553" y="5110112"/>
                </a:moveTo>
                <a:cubicBezTo>
                  <a:pt x="6495552" y="5111971"/>
                  <a:pt x="6486122" y="5110827"/>
                  <a:pt x="6478693" y="5106255"/>
                </a:cubicBezTo>
                <a:cubicBezTo>
                  <a:pt x="6468406" y="5099399"/>
                  <a:pt x="6460405" y="5073685"/>
                  <a:pt x="6463834" y="5058826"/>
                </a:cubicBezTo>
                <a:cubicBezTo>
                  <a:pt x="6471263" y="5030250"/>
                  <a:pt x="6507268" y="5021106"/>
                  <a:pt x="6528413" y="5042252"/>
                </a:cubicBezTo>
                <a:cubicBezTo>
                  <a:pt x="6543272" y="5057111"/>
                  <a:pt x="6542701" y="5076541"/>
                  <a:pt x="6527842" y="5095968"/>
                </a:cubicBezTo>
                <a:cubicBezTo>
                  <a:pt x="6522127" y="5103399"/>
                  <a:pt x="6513554" y="5108255"/>
                  <a:pt x="6504553" y="5110112"/>
                </a:cubicBezTo>
                <a:close/>
                <a:moveTo>
                  <a:pt x="3703119" y="5110179"/>
                </a:moveTo>
                <a:cubicBezTo>
                  <a:pt x="3695618" y="5109821"/>
                  <a:pt x="3688046" y="5105107"/>
                  <a:pt x="3679187" y="5095964"/>
                </a:cubicBezTo>
                <a:cubicBezTo>
                  <a:pt x="3654613" y="5071965"/>
                  <a:pt x="3670615" y="5036529"/>
                  <a:pt x="3705476" y="5036529"/>
                </a:cubicBezTo>
                <a:cubicBezTo>
                  <a:pt x="3737480" y="5036529"/>
                  <a:pt x="3750625" y="5075394"/>
                  <a:pt x="3726622" y="5098249"/>
                </a:cubicBezTo>
                <a:cubicBezTo>
                  <a:pt x="3718050" y="5106538"/>
                  <a:pt x="3710620" y="5110535"/>
                  <a:pt x="3703119" y="5110179"/>
                </a:cubicBezTo>
                <a:close/>
                <a:moveTo>
                  <a:pt x="4098114" y="5110179"/>
                </a:moveTo>
                <a:cubicBezTo>
                  <a:pt x="4091327" y="5109821"/>
                  <a:pt x="4084898" y="5105679"/>
                  <a:pt x="4077468" y="5097679"/>
                </a:cubicBezTo>
                <a:cubicBezTo>
                  <a:pt x="4046036" y="5063963"/>
                  <a:pt x="4081469" y="5020531"/>
                  <a:pt x="4122617" y="5042246"/>
                </a:cubicBezTo>
                <a:cubicBezTo>
                  <a:pt x="4138619" y="5050821"/>
                  <a:pt x="4137476" y="5085680"/>
                  <a:pt x="4120902" y="5099965"/>
                </a:cubicBezTo>
                <a:cubicBezTo>
                  <a:pt x="4112044" y="5107109"/>
                  <a:pt x="4104901" y="5110535"/>
                  <a:pt x="4098114" y="5110179"/>
                </a:cubicBezTo>
                <a:close/>
                <a:moveTo>
                  <a:pt x="5045883" y="5110179"/>
                </a:moveTo>
                <a:cubicBezTo>
                  <a:pt x="5039096" y="5110535"/>
                  <a:pt x="5031953" y="5107109"/>
                  <a:pt x="5023095" y="5099965"/>
                </a:cubicBezTo>
                <a:cubicBezTo>
                  <a:pt x="5006521" y="5085680"/>
                  <a:pt x="5005378" y="5050821"/>
                  <a:pt x="5021380" y="5042246"/>
                </a:cubicBezTo>
                <a:cubicBezTo>
                  <a:pt x="5062528" y="5020531"/>
                  <a:pt x="5097961" y="5063963"/>
                  <a:pt x="5066529" y="5097679"/>
                </a:cubicBezTo>
                <a:cubicBezTo>
                  <a:pt x="5059099" y="5105679"/>
                  <a:pt x="5052670" y="5109821"/>
                  <a:pt x="5045883" y="5110179"/>
                </a:cubicBezTo>
                <a:close/>
                <a:moveTo>
                  <a:pt x="5440878" y="5110179"/>
                </a:moveTo>
                <a:cubicBezTo>
                  <a:pt x="5433377" y="5110535"/>
                  <a:pt x="5425947" y="5106538"/>
                  <a:pt x="5417375" y="5098249"/>
                </a:cubicBezTo>
                <a:cubicBezTo>
                  <a:pt x="5393372" y="5075394"/>
                  <a:pt x="5406517" y="5036529"/>
                  <a:pt x="5438521" y="5036529"/>
                </a:cubicBezTo>
                <a:cubicBezTo>
                  <a:pt x="5473382" y="5036529"/>
                  <a:pt x="5489384" y="5071965"/>
                  <a:pt x="5464810" y="5095964"/>
                </a:cubicBezTo>
                <a:cubicBezTo>
                  <a:pt x="5455951" y="5105107"/>
                  <a:pt x="5448379" y="5109821"/>
                  <a:pt x="5440878" y="5110179"/>
                </a:cubicBezTo>
                <a:close/>
                <a:moveTo>
                  <a:pt x="673658" y="5113257"/>
                </a:moveTo>
                <a:cubicBezTo>
                  <a:pt x="664107" y="5116686"/>
                  <a:pt x="652961" y="5116542"/>
                  <a:pt x="641534" y="5112543"/>
                </a:cubicBezTo>
                <a:cubicBezTo>
                  <a:pt x="627822" y="5107398"/>
                  <a:pt x="612961" y="5086256"/>
                  <a:pt x="612961" y="5070255"/>
                </a:cubicBezTo>
                <a:cubicBezTo>
                  <a:pt x="612961" y="5049684"/>
                  <a:pt x="636964" y="5025108"/>
                  <a:pt x="657547" y="5025108"/>
                </a:cubicBezTo>
                <a:cubicBezTo>
                  <a:pt x="688956" y="5025108"/>
                  <a:pt x="711253" y="5063971"/>
                  <a:pt x="696395" y="5092542"/>
                </a:cubicBezTo>
                <a:cubicBezTo>
                  <a:pt x="691244" y="5102828"/>
                  <a:pt x="683259" y="5109826"/>
                  <a:pt x="673658" y="5113257"/>
                </a:cubicBezTo>
                <a:close/>
                <a:moveTo>
                  <a:pt x="8470339" y="5113257"/>
                </a:moveTo>
                <a:cubicBezTo>
                  <a:pt x="8460738" y="5109826"/>
                  <a:pt x="8452753" y="5102828"/>
                  <a:pt x="8447602" y="5092542"/>
                </a:cubicBezTo>
                <a:cubicBezTo>
                  <a:pt x="8432744" y="5063971"/>
                  <a:pt x="8455041" y="5025108"/>
                  <a:pt x="8486450" y="5025108"/>
                </a:cubicBezTo>
                <a:cubicBezTo>
                  <a:pt x="8507033" y="5025108"/>
                  <a:pt x="8531036" y="5049684"/>
                  <a:pt x="8531036" y="5070255"/>
                </a:cubicBezTo>
                <a:cubicBezTo>
                  <a:pt x="8531036" y="5086256"/>
                  <a:pt x="8516175" y="5107398"/>
                  <a:pt x="8502463" y="5112543"/>
                </a:cubicBezTo>
                <a:cubicBezTo>
                  <a:pt x="8491036" y="5116542"/>
                  <a:pt x="8479890" y="5116686"/>
                  <a:pt x="8470339" y="5113257"/>
                </a:cubicBezTo>
                <a:close/>
                <a:moveTo>
                  <a:pt x="3182599" y="5114115"/>
                </a:moveTo>
                <a:cubicBezTo>
                  <a:pt x="3173285" y="5116008"/>
                  <a:pt x="3162677" y="5115685"/>
                  <a:pt x="3151389" y="5112543"/>
                </a:cubicBezTo>
                <a:cubicBezTo>
                  <a:pt x="3141674" y="5110257"/>
                  <a:pt x="3123386" y="5081686"/>
                  <a:pt x="3123386" y="5069115"/>
                </a:cubicBezTo>
                <a:cubicBezTo>
                  <a:pt x="3123386" y="5063971"/>
                  <a:pt x="3130244" y="5052541"/>
                  <a:pt x="3138245" y="5042824"/>
                </a:cubicBezTo>
                <a:cubicBezTo>
                  <a:pt x="3162248" y="5014248"/>
                  <a:pt x="3200538" y="5019964"/>
                  <a:pt x="3214826" y="5053686"/>
                </a:cubicBezTo>
                <a:cubicBezTo>
                  <a:pt x="3226828" y="5082829"/>
                  <a:pt x="3210540" y="5108435"/>
                  <a:pt x="3182599" y="5114115"/>
                </a:cubicBezTo>
                <a:close/>
                <a:moveTo>
                  <a:pt x="5961398" y="5114115"/>
                </a:moveTo>
                <a:cubicBezTo>
                  <a:pt x="5933457" y="5108435"/>
                  <a:pt x="5917169" y="5082829"/>
                  <a:pt x="5929171" y="5053686"/>
                </a:cubicBezTo>
                <a:cubicBezTo>
                  <a:pt x="5943459" y="5019964"/>
                  <a:pt x="5981749" y="5014248"/>
                  <a:pt x="6005752" y="5042824"/>
                </a:cubicBezTo>
                <a:cubicBezTo>
                  <a:pt x="6013753" y="5052541"/>
                  <a:pt x="6020611" y="5063971"/>
                  <a:pt x="6020611" y="5069115"/>
                </a:cubicBezTo>
                <a:cubicBezTo>
                  <a:pt x="6020611" y="5081686"/>
                  <a:pt x="6002323" y="5110257"/>
                  <a:pt x="5992608" y="5112543"/>
                </a:cubicBezTo>
                <a:cubicBezTo>
                  <a:pt x="5981320" y="5115685"/>
                  <a:pt x="5970712" y="5116008"/>
                  <a:pt x="5961398" y="5114115"/>
                </a:cubicBezTo>
                <a:close/>
                <a:moveTo>
                  <a:pt x="788185" y="5212295"/>
                </a:moveTo>
                <a:cubicBezTo>
                  <a:pt x="782469" y="5213438"/>
                  <a:pt x="778469" y="5210580"/>
                  <a:pt x="778469" y="5205439"/>
                </a:cubicBezTo>
                <a:cubicBezTo>
                  <a:pt x="778469" y="5199724"/>
                  <a:pt x="783611" y="5196294"/>
                  <a:pt x="790469" y="5196294"/>
                </a:cubicBezTo>
                <a:cubicBezTo>
                  <a:pt x="804184" y="5196294"/>
                  <a:pt x="802470" y="5209438"/>
                  <a:pt x="788185" y="5212295"/>
                </a:cubicBezTo>
                <a:close/>
                <a:moveTo>
                  <a:pt x="8355812" y="5212295"/>
                </a:moveTo>
                <a:cubicBezTo>
                  <a:pt x="8341527" y="5209438"/>
                  <a:pt x="8339813" y="5196294"/>
                  <a:pt x="8353528" y="5196294"/>
                </a:cubicBezTo>
                <a:cubicBezTo>
                  <a:pt x="8360386" y="5196294"/>
                  <a:pt x="8365528" y="5199724"/>
                  <a:pt x="8365528" y="5205439"/>
                </a:cubicBezTo>
                <a:cubicBezTo>
                  <a:pt x="8365528" y="5210580"/>
                  <a:pt x="8361528" y="5213438"/>
                  <a:pt x="8355812" y="5212295"/>
                </a:cubicBezTo>
                <a:close/>
                <a:moveTo>
                  <a:pt x="3832141" y="5213014"/>
                </a:moveTo>
                <a:cubicBezTo>
                  <a:pt x="3828284" y="5212156"/>
                  <a:pt x="3825283" y="5209441"/>
                  <a:pt x="3825283" y="5205442"/>
                </a:cubicBezTo>
                <a:cubicBezTo>
                  <a:pt x="3825283" y="5200868"/>
                  <a:pt x="3827569" y="5195728"/>
                  <a:pt x="3830427" y="5194010"/>
                </a:cubicBezTo>
                <a:cubicBezTo>
                  <a:pt x="3836713" y="5190009"/>
                  <a:pt x="3849286" y="5204297"/>
                  <a:pt x="3844143" y="5209441"/>
                </a:cubicBezTo>
                <a:cubicBezTo>
                  <a:pt x="3840714" y="5212870"/>
                  <a:pt x="3835999" y="5213871"/>
                  <a:pt x="3832141" y="5213014"/>
                </a:cubicBezTo>
                <a:close/>
                <a:moveTo>
                  <a:pt x="5311856" y="5213014"/>
                </a:moveTo>
                <a:cubicBezTo>
                  <a:pt x="5307998" y="5213871"/>
                  <a:pt x="5303283" y="5212870"/>
                  <a:pt x="5299854" y="5209441"/>
                </a:cubicBezTo>
                <a:cubicBezTo>
                  <a:pt x="5294711" y="5204297"/>
                  <a:pt x="5307284" y="5190009"/>
                  <a:pt x="5313570" y="5194010"/>
                </a:cubicBezTo>
                <a:cubicBezTo>
                  <a:pt x="5316428" y="5195728"/>
                  <a:pt x="5318714" y="5200868"/>
                  <a:pt x="5318714" y="5205442"/>
                </a:cubicBezTo>
                <a:cubicBezTo>
                  <a:pt x="5318714" y="5209441"/>
                  <a:pt x="5315713" y="5212156"/>
                  <a:pt x="5311856" y="5213014"/>
                </a:cubicBezTo>
                <a:close/>
                <a:moveTo>
                  <a:pt x="2243949" y="5213301"/>
                </a:moveTo>
                <a:cubicBezTo>
                  <a:pt x="2238306" y="5212586"/>
                  <a:pt x="2233305" y="5209730"/>
                  <a:pt x="2233305" y="5205442"/>
                </a:cubicBezTo>
                <a:cubicBezTo>
                  <a:pt x="2233305" y="5200868"/>
                  <a:pt x="2236162" y="5195155"/>
                  <a:pt x="2239020" y="5193440"/>
                </a:cubicBezTo>
                <a:cubicBezTo>
                  <a:pt x="2246449" y="5188868"/>
                  <a:pt x="2263023" y="5201442"/>
                  <a:pt x="2258451" y="5208297"/>
                </a:cubicBezTo>
                <a:cubicBezTo>
                  <a:pt x="2255879" y="5212586"/>
                  <a:pt x="2249593" y="5214014"/>
                  <a:pt x="2243949" y="5213301"/>
                </a:cubicBezTo>
                <a:close/>
                <a:moveTo>
                  <a:pt x="6900048" y="5213301"/>
                </a:moveTo>
                <a:cubicBezTo>
                  <a:pt x="6894404" y="5214014"/>
                  <a:pt x="6888118" y="5212586"/>
                  <a:pt x="6885546" y="5208297"/>
                </a:cubicBezTo>
                <a:cubicBezTo>
                  <a:pt x="6880974" y="5201442"/>
                  <a:pt x="6897548" y="5188868"/>
                  <a:pt x="6904977" y="5193440"/>
                </a:cubicBezTo>
                <a:cubicBezTo>
                  <a:pt x="6907835" y="5195155"/>
                  <a:pt x="6910692" y="5200868"/>
                  <a:pt x="6910692" y="5205442"/>
                </a:cubicBezTo>
                <a:cubicBezTo>
                  <a:pt x="6910692" y="5209730"/>
                  <a:pt x="6905691" y="5212586"/>
                  <a:pt x="6900048" y="5213301"/>
                </a:cubicBezTo>
                <a:close/>
                <a:moveTo>
                  <a:pt x="1848170" y="5213438"/>
                </a:moveTo>
                <a:cubicBezTo>
                  <a:pt x="1843598" y="5213438"/>
                  <a:pt x="1839597" y="5209436"/>
                  <a:pt x="1839597" y="5204865"/>
                </a:cubicBezTo>
                <a:cubicBezTo>
                  <a:pt x="1839597" y="5200292"/>
                  <a:pt x="1843598" y="5196292"/>
                  <a:pt x="1848170" y="5196292"/>
                </a:cubicBezTo>
                <a:cubicBezTo>
                  <a:pt x="1852742" y="5196292"/>
                  <a:pt x="1856743" y="5200292"/>
                  <a:pt x="1856743" y="5204865"/>
                </a:cubicBezTo>
                <a:cubicBezTo>
                  <a:pt x="1856743" y="5209436"/>
                  <a:pt x="1852742" y="5213438"/>
                  <a:pt x="1848170" y="5213438"/>
                </a:cubicBezTo>
                <a:close/>
                <a:moveTo>
                  <a:pt x="7295827" y="5213438"/>
                </a:moveTo>
                <a:cubicBezTo>
                  <a:pt x="7291255" y="5213438"/>
                  <a:pt x="7287254" y="5209436"/>
                  <a:pt x="7287254" y="5204865"/>
                </a:cubicBezTo>
                <a:cubicBezTo>
                  <a:pt x="7287254" y="5200292"/>
                  <a:pt x="7291255" y="5196292"/>
                  <a:pt x="7295827" y="5196292"/>
                </a:cubicBezTo>
                <a:cubicBezTo>
                  <a:pt x="7300399" y="5196292"/>
                  <a:pt x="7304400" y="5200292"/>
                  <a:pt x="7304400" y="5204865"/>
                </a:cubicBezTo>
                <a:cubicBezTo>
                  <a:pt x="7304400" y="5209436"/>
                  <a:pt x="7300399" y="5213438"/>
                  <a:pt x="7295827" y="5213438"/>
                </a:cubicBezTo>
                <a:close/>
                <a:moveTo>
                  <a:pt x="2378827" y="5213443"/>
                </a:moveTo>
                <a:cubicBezTo>
                  <a:pt x="2375398" y="5213443"/>
                  <a:pt x="2370826" y="5211729"/>
                  <a:pt x="2368540" y="5210013"/>
                </a:cubicBezTo>
                <a:cubicBezTo>
                  <a:pt x="2363397" y="5204871"/>
                  <a:pt x="2370826" y="5190584"/>
                  <a:pt x="2378827" y="5190584"/>
                </a:cubicBezTo>
                <a:cubicBezTo>
                  <a:pt x="2386828" y="5190584"/>
                  <a:pt x="2394258" y="5204871"/>
                  <a:pt x="2389114" y="5210013"/>
                </a:cubicBezTo>
                <a:cubicBezTo>
                  <a:pt x="2386828" y="5211729"/>
                  <a:pt x="2382256" y="5213443"/>
                  <a:pt x="2378827" y="5213443"/>
                </a:cubicBezTo>
                <a:close/>
                <a:moveTo>
                  <a:pt x="6765170" y="5213443"/>
                </a:moveTo>
                <a:cubicBezTo>
                  <a:pt x="6761741" y="5213443"/>
                  <a:pt x="6757169" y="5211729"/>
                  <a:pt x="6754883" y="5210013"/>
                </a:cubicBezTo>
                <a:cubicBezTo>
                  <a:pt x="6749739" y="5204871"/>
                  <a:pt x="6757169" y="5190584"/>
                  <a:pt x="6765170" y="5190584"/>
                </a:cubicBezTo>
                <a:cubicBezTo>
                  <a:pt x="6773171" y="5190584"/>
                  <a:pt x="6780600" y="5204871"/>
                  <a:pt x="6775457" y="5210013"/>
                </a:cubicBezTo>
                <a:cubicBezTo>
                  <a:pt x="6773171" y="5211729"/>
                  <a:pt x="6768599" y="5213443"/>
                  <a:pt x="6765170" y="5213443"/>
                </a:cubicBezTo>
                <a:close/>
                <a:moveTo>
                  <a:pt x="1323438" y="5215297"/>
                </a:moveTo>
                <a:cubicBezTo>
                  <a:pt x="1318795" y="5216868"/>
                  <a:pt x="1313223" y="5216011"/>
                  <a:pt x="1309508" y="5211727"/>
                </a:cubicBezTo>
                <a:cubicBezTo>
                  <a:pt x="1301507" y="5202010"/>
                  <a:pt x="1311222" y="5188295"/>
                  <a:pt x="1322652" y="5192296"/>
                </a:cubicBezTo>
                <a:cubicBezTo>
                  <a:pt x="1327796" y="5194580"/>
                  <a:pt x="1331796" y="5199726"/>
                  <a:pt x="1331796" y="5204297"/>
                </a:cubicBezTo>
                <a:cubicBezTo>
                  <a:pt x="1331796" y="5209725"/>
                  <a:pt x="1328081" y="5213726"/>
                  <a:pt x="1323438" y="5215297"/>
                </a:cubicBezTo>
                <a:close/>
                <a:moveTo>
                  <a:pt x="7820559" y="5215297"/>
                </a:moveTo>
                <a:cubicBezTo>
                  <a:pt x="7815916" y="5213726"/>
                  <a:pt x="7812201" y="5209725"/>
                  <a:pt x="7812201" y="5204297"/>
                </a:cubicBezTo>
                <a:cubicBezTo>
                  <a:pt x="7812201" y="5199726"/>
                  <a:pt x="7816201" y="5194580"/>
                  <a:pt x="7821345" y="5192296"/>
                </a:cubicBezTo>
                <a:cubicBezTo>
                  <a:pt x="7832775" y="5188295"/>
                  <a:pt x="7842490" y="5202010"/>
                  <a:pt x="7834489" y="5211727"/>
                </a:cubicBezTo>
                <a:cubicBezTo>
                  <a:pt x="7830774" y="5216011"/>
                  <a:pt x="7825202" y="5216868"/>
                  <a:pt x="7820559" y="5215297"/>
                </a:cubicBezTo>
                <a:close/>
                <a:moveTo>
                  <a:pt x="1719147" y="5218587"/>
                </a:moveTo>
                <a:cubicBezTo>
                  <a:pt x="1714789" y="5219586"/>
                  <a:pt x="1710074" y="5218587"/>
                  <a:pt x="1706645" y="5215155"/>
                </a:cubicBezTo>
                <a:cubicBezTo>
                  <a:pt x="1700359" y="5209443"/>
                  <a:pt x="1702073" y="5191727"/>
                  <a:pt x="1708931" y="5187155"/>
                </a:cubicBezTo>
                <a:cubicBezTo>
                  <a:pt x="1718075" y="5182010"/>
                  <a:pt x="1733506" y="5199155"/>
                  <a:pt x="1729505" y="5210015"/>
                </a:cubicBezTo>
                <a:cubicBezTo>
                  <a:pt x="1727505" y="5214587"/>
                  <a:pt x="1723505" y="5217585"/>
                  <a:pt x="1719147" y="5218587"/>
                </a:cubicBezTo>
                <a:close/>
                <a:moveTo>
                  <a:pt x="7424850" y="5218587"/>
                </a:moveTo>
                <a:cubicBezTo>
                  <a:pt x="7420492" y="5217585"/>
                  <a:pt x="7416492" y="5214587"/>
                  <a:pt x="7414492" y="5210015"/>
                </a:cubicBezTo>
                <a:cubicBezTo>
                  <a:pt x="7410491" y="5199155"/>
                  <a:pt x="7425922" y="5182010"/>
                  <a:pt x="7435066" y="5187155"/>
                </a:cubicBezTo>
                <a:cubicBezTo>
                  <a:pt x="7441924" y="5191727"/>
                  <a:pt x="7443638" y="5209443"/>
                  <a:pt x="7437352" y="5215155"/>
                </a:cubicBezTo>
                <a:cubicBezTo>
                  <a:pt x="7433923" y="5218587"/>
                  <a:pt x="7429208" y="5219586"/>
                  <a:pt x="7424850" y="5218587"/>
                </a:cubicBezTo>
                <a:close/>
                <a:moveTo>
                  <a:pt x="3171101" y="5218800"/>
                </a:moveTo>
                <a:cubicBezTo>
                  <a:pt x="3166243" y="5218729"/>
                  <a:pt x="3161957" y="5216016"/>
                  <a:pt x="3159957" y="5210588"/>
                </a:cubicBezTo>
                <a:cubicBezTo>
                  <a:pt x="3155956" y="5200301"/>
                  <a:pt x="3161100" y="5184867"/>
                  <a:pt x="3168529" y="5184867"/>
                </a:cubicBezTo>
                <a:cubicBezTo>
                  <a:pt x="3171387" y="5184867"/>
                  <a:pt x="3178245" y="5188870"/>
                  <a:pt x="3183388" y="5194013"/>
                </a:cubicBezTo>
                <a:cubicBezTo>
                  <a:pt x="3190246" y="5200870"/>
                  <a:pt x="3190818" y="5204872"/>
                  <a:pt x="3185674" y="5211159"/>
                </a:cubicBezTo>
                <a:cubicBezTo>
                  <a:pt x="3181388" y="5216300"/>
                  <a:pt x="3175959" y="5218872"/>
                  <a:pt x="3171101" y="5218800"/>
                </a:cubicBezTo>
                <a:close/>
                <a:moveTo>
                  <a:pt x="5972896" y="5218800"/>
                </a:moveTo>
                <a:cubicBezTo>
                  <a:pt x="5968038" y="5218872"/>
                  <a:pt x="5962609" y="5216300"/>
                  <a:pt x="5958323" y="5211159"/>
                </a:cubicBezTo>
                <a:cubicBezTo>
                  <a:pt x="5953179" y="5204872"/>
                  <a:pt x="5953751" y="5200870"/>
                  <a:pt x="5960609" y="5194013"/>
                </a:cubicBezTo>
                <a:cubicBezTo>
                  <a:pt x="5965752" y="5188870"/>
                  <a:pt x="5972610" y="5184867"/>
                  <a:pt x="5975468" y="5184867"/>
                </a:cubicBezTo>
                <a:cubicBezTo>
                  <a:pt x="5982897" y="5184867"/>
                  <a:pt x="5988041" y="5200301"/>
                  <a:pt x="5984040" y="5210588"/>
                </a:cubicBezTo>
                <a:cubicBezTo>
                  <a:pt x="5982040" y="5216016"/>
                  <a:pt x="5977754" y="5218729"/>
                  <a:pt x="5972896" y="5218800"/>
                </a:cubicBezTo>
                <a:close/>
                <a:moveTo>
                  <a:pt x="2908704" y="5219933"/>
                </a:moveTo>
                <a:cubicBezTo>
                  <a:pt x="2905418" y="5219763"/>
                  <a:pt x="2901775" y="5218441"/>
                  <a:pt x="2898060" y="5215726"/>
                </a:cubicBezTo>
                <a:cubicBezTo>
                  <a:pt x="2889488" y="5209441"/>
                  <a:pt x="2888345" y="5205441"/>
                  <a:pt x="2892917" y="5197439"/>
                </a:cubicBezTo>
                <a:cubicBezTo>
                  <a:pt x="2902061" y="5183152"/>
                  <a:pt x="2916348" y="5182579"/>
                  <a:pt x="2920920" y="5196869"/>
                </a:cubicBezTo>
                <a:cubicBezTo>
                  <a:pt x="2925207" y="5210584"/>
                  <a:pt x="2918563" y="5220442"/>
                  <a:pt x="2908704" y="5219933"/>
                </a:cubicBezTo>
                <a:close/>
                <a:moveTo>
                  <a:pt x="6235293" y="5219933"/>
                </a:moveTo>
                <a:cubicBezTo>
                  <a:pt x="6225434" y="5220442"/>
                  <a:pt x="6218790" y="5210584"/>
                  <a:pt x="6223077" y="5196869"/>
                </a:cubicBezTo>
                <a:cubicBezTo>
                  <a:pt x="6227649" y="5182579"/>
                  <a:pt x="6241936" y="5183152"/>
                  <a:pt x="6251080" y="5197439"/>
                </a:cubicBezTo>
                <a:cubicBezTo>
                  <a:pt x="6255652" y="5205441"/>
                  <a:pt x="6254509" y="5209441"/>
                  <a:pt x="6245937" y="5215726"/>
                </a:cubicBezTo>
                <a:cubicBezTo>
                  <a:pt x="6242222" y="5218441"/>
                  <a:pt x="6238579" y="5219763"/>
                  <a:pt x="6235293" y="5219933"/>
                </a:cubicBezTo>
                <a:close/>
                <a:moveTo>
                  <a:pt x="530357" y="5222011"/>
                </a:moveTo>
                <a:cubicBezTo>
                  <a:pt x="526569" y="5223869"/>
                  <a:pt x="520853" y="5221725"/>
                  <a:pt x="513139" y="5215724"/>
                </a:cubicBezTo>
                <a:cubicBezTo>
                  <a:pt x="504570" y="5209438"/>
                  <a:pt x="503424" y="5205438"/>
                  <a:pt x="507995" y="5197436"/>
                </a:cubicBezTo>
                <a:cubicBezTo>
                  <a:pt x="511424" y="5192293"/>
                  <a:pt x="519423" y="5187720"/>
                  <a:pt x="525140" y="5187720"/>
                </a:cubicBezTo>
                <a:cubicBezTo>
                  <a:pt x="533142" y="5187720"/>
                  <a:pt x="536000" y="5191719"/>
                  <a:pt x="536000" y="5204294"/>
                </a:cubicBezTo>
                <a:cubicBezTo>
                  <a:pt x="536000" y="5214295"/>
                  <a:pt x="534142" y="5220153"/>
                  <a:pt x="530357" y="5222011"/>
                </a:cubicBezTo>
                <a:close/>
                <a:moveTo>
                  <a:pt x="8613640" y="5222011"/>
                </a:moveTo>
                <a:cubicBezTo>
                  <a:pt x="8609855" y="5220153"/>
                  <a:pt x="8607997" y="5214295"/>
                  <a:pt x="8607997" y="5204294"/>
                </a:cubicBezTo>
                <a:cubicBezTo>
                  <a:pt x="8607997" y="5191719"/>
                  <a:pt x="8610855" y="5187720"/>
                  <a:pt x="8618857" y="5187720"/>
                </a:cubicBezTo>
                <a:cubicBezTo>
                  <a:pt x="8624574" y="5187720"/>
                  <a:pt x="8632573" y="5192293"/>
                  <a:pt x="8636002" y="5197436"/>
                </a:cubicBezTo>
                <a:cubicBezTo>
                  <a:pt x="8640573" y="5205438"/>
                  <a:pt x="8639427" y="5209438"/>
                  <a:pt x="8630858" y="5215724"/>
                </a:cubicBezTo>
                <a:cubicBezTo>
                  <a:pt x="8623144" y="5221725"/>
                  <a:pt x="8617428" y="5223869"/>
                  <a:pt x="8613640" y="5222011"/>
                </a:cubicBezTo>
                <a:close/>
                <a:moveTo>
                  <a:pt x="656689" y="5223588"/>
                </a:moveTo>
                <a:cubicBezTo>
                  <a:pt x="651099" y="5224159"/>
                  <a:pt x="645824" y="5221445"/>
                  <a:pt x="642667" y="5215158"/>
                </a:cubicBezTo>
                <a:cubicBezTo>
                  <a:pt x="635259" y="5200870"/>
                  <a:pt x="644377" y="5178010"/>
                  <a:pt x="656402" y="5180297"/>
                </a:cubicBezTo>
                <a:cubicBezTo>
                  <a:pt x="671223" y="5183155"/>
                  <a:pt x="679822" y="5200301"/>
                  <a:pt x="672375" y="5212302"/>
                </a:cubicBezTo>
                <a:cubicBezTo>
                  <a:pt x="668084" y="5219158"/>
                  <a:pt x="662262" y="5223017"/>
                  <a:pt x="656689" y="5223588"/>
                </a:cubicBezTo>
                <a:close/>
                <a:moveTo>
                  <a:pt x="8487308" y="5223588"/>
                </a:moveTo>
                <a:cubicBezTo>
                  <a:pt x="8481735" y="5223017"/>
                  <a:pt x="8475913" y="5219158"/>
                  <a:pt x="8471622" y="5212302"/>
                </a:cubicBezTo>
                <a:cubicBezTo>
                  <a:pt x="8464175" y="5200301"/>
                  <a:pt x="8472774" y="5183155"/>
                  <a:pt x="8487595" y="5180297"/>
                </a:cubicBezTo>
                <a:cubicBezTo>
                  <a:pt x="8499620" y="5178010"/>
                  <a:pt x="8508738" y="5200870"/>
                  <a:pt x="8501330" y="5215158"/>
                </a:cubicBezTo>
                <a:cubicBezTo>
                  <a:pt x="8498173" y="5221445"/>
                  <a:pt x="8492898" y="5224159"/>
                  <a:pt x="8487308" y="5223588"/>
                </a:cubicBezTo>
                <a:close/>
                <a:moveTo>
                  <a:pt x="3700619" y="5223659"/>
                </a:moveTo>
                <a:cubicBezTo>
                  <a:pt x="3693904" y="5224018"/>
                  <a:pt x="3687760" y="5220874"/>
                  <a:pt x="3685474" y="5214017"/>
                </a:cubicBezTo>
                <a:cubicBezTo>
                  <a:pt x="3680902" y="5199156"/>
                  <a:pt x="3692332" y="5178010"/>
                  <a:pt x="3703762" y="5180297"/>
                </a:cubicBezTo>
                <a:cubicBezTo>
                  <a:pt x="3718049" y="5183155"/>
                  <a:pt x="3726622" y="5200301"/>
                  <a:pt x="3719192" y="5212302"/>
                </a:cubicBezTo>
                <a:cubicBezTo>
                  <a:pt x="3714620" y="5219443"/>
                  <a:pt x="3707334" y="5223304"/>
                  <a:pt x="3700619" y="5223659"/>
                </a:cubicBezTo>
                <a:close/>
                <a:moveTo>
                  <a:pt x="5443378" y="5223659"/>
                </a:moveTo>
                <a:cubicBezTo>
                  <a:pt x="5436663" y="5223304"/>
                  <a:pt x="5429377" y="5219443"/>
                  <a:pt x="5424805" y="5212302"/>
                </a:cubicBezTo>
                <a:cubicBezTo>
                  <a:pt x="5417375" y="5200301"/>
                  <a:pt x="5425948" y="5183155"/>
                  <a:pt x="5440235" y="5180297"/>
                </a:cubicBezTo>
                <a:cubicBezTo>
                  <a:pt x="5451665" y="5178010"/>
                  <a:pt x="5463095" y="5199156"/>
                  <a:pt x="5458523" y="5214017"/>
                </a:cubicBezTo>
                <a:cubicBezTo>
                  <a:pt x="5456237" y="5220874"/>
                  <a:pt x="5450093" y="5224018"/>
                  <a:pt x="5443378" y="5223659"/>
                </a:cubicBezTo>
                <a:close/>
                <a:moveTo>
                  <a:pt x="2776250" y="5224159"/>
                </a:moveTo>
                <a:cubicBezTo>
                  <a:pt x="2772821" y="5224729"/>
                  <a:pt x="2769677" y="5222586"/>
                  <a:pt x="2765105" y="5218013"/>
                </a:cubicBezTo>
                <a:cubicBezTo>
                  <a:pt x="2755961" y="5208869"/>
                  <a:pt x="2756532" y="5200870"/>
                  <a:pt x="2765676" y="5187725"/>
                </a:cubicBezTo>
                <a:cubicBezTo>
                  <a:pt x="2773106" y="5178008"/>
                  <a:pt x="2774249" y="5178008"/>
                  <a:pt x="2786250" y="5190011"/>
                </a:cubicBezTo>
                <a:cubicBezTo>
                  <a:pt x="2798823" y="5202582"/>
                  <a:pt x="2798823" y="5203729"/>
                  <a:pt x="2789108" y="5214014"/>
                </a:cubicBezTo>
                <a:cubicBezTo>
                  <a:pt x="2783393" y="5220300"/>
                  <a:pt x="2779679" y="5223587"/>
                  <a:pt x="2776250" y="5224159"/>
                </a:cubicBezTo>
                <a:close/>
                <a:moveTo>
                  <a:pt x="6367747" y="5224159"/>
                </a:moveTo>
                <a:cubicBezTo>
                  <a:pt x="6364318" y="5223587"/>
                  <a:pt x="6360604" y="5220300"/>
                  <a:pt x="6354889" y="5214014"/>
                </a:cubicBezTo>
                <a:cubicBezTo>
                  <a:pt x="6345174" y="5203729"/>
                  <a:pt x="6345174" y="5202582"/>
                  <a:pt x="6357747" y="5190011"/>
                </a:cubicBezTo>
                <a:cubicBezTo>
                  <a:pt x="6369748" y="5178008"/>
                  <a:pt x="6370891" y="5178008"/>
                  <a:pt x="6378321" y="5187725"/>
                </a:cubicBezTo>
                <a:cubicBezTo>
                  <a:pt x="6387465" y="5200870"/>
                  <a:pt x="6388036" y="5208869"/>
                  <a:pt x="6378892" y="5218013"/>
                </a:cubicBezTo>
                <a:cubicBezTo>
                  <a:pt x="6374320" y="5222586"/>
                  <a:pt x="6371176" y="5224729"/>
                  <a:pt x="6367747" y="5224159"/>
                </a:cubicBezTo>
                <a:close/>
                <a:moveTo>
                  <a:pt x="4234065" y="5224446"/>
                </a:moveTo>
                <a:cubicBezTo>
                  <a:pt x="4229421" y="5224729"/>
                  <a:pt x="4224706" y="5222586"/>
                  <a:pt x="4220134" y="5218013"/>
                </a:cubicBezTo>
                <a:cubicBezTo>
                  <a:pt x="4205275" y="5203156"/>
                  <a:pt x="4218991" y="5175154"/>
                  <a:pt x="4237851" y="5182583"/>
                </a:cubicBezTo>
                <a:cubicBezTo>
                  <a:pt x="4250424" y="5187155"/>
                  <a:pt x="4255567" y="5206584"/>
                  <a:pt x="4247566" y="5216299"/>
                </a:cubicBezTo>
                <a:cubicBezTo>
                  <a:pt x="4243280" y="5221444"/>
                  <a:pt x="4238708" y="5224157"/>
                  <a:pt x="4234065" y="5224446"/>
                </a:cubicBezTo>
                <a:close/>
                <a:moveTo>
                  <a:pt x="4909932" y="5224446"/>
                </a:moveTo>
                <a:cubicBezTo>
                  <a:pt x="4905289" y="5224157"/>
                  <a:pt x="4900717" y="5221444"/>
                  <a:pt x="4896431" y="5216299"/>
                </a:cubicBezTo>
                <a:cubicBezTo>
                  <a:pt x="4888430" y="5206584"/>
                  <a:pt x="4893573" y="5187155"/>
                  <a:pt x="4906146" y="5182583"/>
                </a:cubicBezTo>
                <a:cubicBezTo>
                  <a:pt x="4925006" y="5175154"/>
                  <a:pt x="4938722" y="5203156"/>
                  <a:pt x="4923863" y="5218013"/>
                </a:cubicBezTo>
                <a:cubicBezTo>
                  <a:pt x="4919291" y="5222586"/>
                  <a:pt x="4914576" y="5224729"/>
                  <a:pt x="4909932" y="5224446"/>
                </a:cubicBezTo>
                <a:close/>
                <a:moveTo>
                  <a:pt x="4101256" y="5224516"/>
                </a:moveTo>
                <a:cubicBezTo>
                  <a:pt x="4095470" y="5225588"/>
                  <a:pt x="4089469" y="5224586"/>
                  <a:pt x="4086040" y="5220871"/>
                </a:cubicBezTo>
                <a:cubicBezTo>
                  <a:pt x="4078611" y="5214014"/>
                  <a:pt x="4082040" y="5186010"/>
                  <a:pt x="4090612" y="5182581"/>
                </a:cubicBezTo>
                <a:cubicBezTo>
                  <a:pt x="4110615" y="5175154"/>
                  <a:pt x="4126045" y="5196298"/>
                  <a:pt x="4115187" y="5215726"/>
                </a:cubicBezTo>
                <a:cubicBezTo>
                  <a:pt x="4112615" y="5220300"/>
                  <a:pt x="4107043" y="5223443"/>
                  <a:pt x="4101256" y="5224516"/>
                </a:cubicBezTo>
                <a:close/>
                <a:moveTo>
                  <a:pt x="5042741" y="5224516"/>
                </a:moveTo>
                <a:cubicBezTo>
                  <a:pt x="5036954" y="5223443"/>
                  <a:pt x="5031382" y="5220300"/>
                  <a:pt x="5028810" y="5215726"/>
                </a:cubicBezTo>
                <a:cubicBezTo>
                  <a:pt x="5017952" y="5196298"/>
                  <a:pt x="5033382" y="5175154"/>
                  <a:pt x="5053385" y="5182581"/>
                </a:cubicBezTo>
                <a:cubicBezTo>
                  <a:pt x="5061957" y="5186010"/>
                  <a:pt x="5065386" y="5214014"/>
                  <a:pt x="5057957" y="5220871"/>
                </a:cubicBezTo>
                <a:cubicBezTo>
                  <a:pt x="5054528" y="5224586"/>
                  <a:pt x="5048527" y="5225588"/>
                  <a:pt x="5042741" y="5224516"/>
                </a:cubicBezTo>
                <a:close/>
                <a:moveTo>
                  <a:pt x="3574527" y="5229654"/>
                </a:moveTo>
                <a:cubicBezTo>
                  <a:pt x="3569955" y="5230154"/>
                  <a:pt x="3564526" y="5226583"/>
                  <a:pt x="3557096" y="5219151"/>
                </a:cubicBezTo>
                <a:cubicBezTo>
                  <a:pt x="3542809" y="5204865"/>
                  <a:pt x="3549667" y="5182003"/>
                  <a:pt x="3568526" y="5182003"/>
                </a:cubicBezTo>
                <a:cubicBezTo>
                  <a:pt x="3586814" y="5182003"/>
                  <a:pt x="3595387" y="5197436"/>
                  <a:pt x="3586814" y="5215723"/>
                </a:cubicBezTo>
                <a:cubicBezTo>
                  <a:pt x="3582814" y="5224581"/>
                  <a:pt x="3579099" y="5229153"/>
                  <a:pt x="3574527" y="5229654"/>
                </a:cubicBezTo>
                <a:close/>
                <a:moveTo>
                  <a:pt x="5569470" y="5229654"/>
                </a:moveTo>
                <a:cubicBezTo>
                  <a:pt x="5564898" y="5229153"/>
                  <a:pt x="5561183" y="5224581"/>
                  <a:pt x="5557183" y="5215723"/>
                </a:cubicBezTo>
                <a:cubicBezTo>
                  <a:pt x="5548610" y="5197436"/>
                  <a:pt x="5557183" y="5182003"/>
                  <a:pt x="5575471" y="5182003"/>
                </a:cubicBezTo>
                <a:cubicBezTo>
                  <a:pt x="5594330" y="5182003"/>
                  <a:pt x="5601188" y="5204865"/>
                  <a:pt x="5586901" y="5219151"/>
                </a:cubicBezTo>
                <a:cubicBezTo>
                  <a:pt x="5579471" y="5226583"/>
                  <a:pt x="5574042" y="5230154"/>
                  <a:pt x="5569470" y="5229654"/>
                </a:cubicBezTo>
                <a:close/>
                <a:moveTo>
                  <a:pt x="3439718" y="5229939"/>
                </a:moveTo>
                <a:cubicBezTo>
                  <a:pt x="3433289" y="5231155"/>
                  <a:pt x="3426716" y="5229153"/>
                  <a:pt x="3421287" y="5223725"/>
                </a:cubicBezTo>
                <a:cubicBezTo>
                  <a:pt x="3409857" y="5212294"/>
                  <a:pt x="3412714" y="5186006"/>
                  <a:pt x="3425859" y="5182003"/>
                </a:cubicBezTo>
                <a:cubicBezTo>
                  <a:pt x="3453862" y="5173432"/>
                  <a:pt x="3472150" y="5194006"/>
                  <a:pt x="3457291" y="5216867"/>
                </a:cubicBezTo>
                <a:cubicBezTo>
                  <a:pt x="3452434" y="5224296"/>
                  <a:pt x="3446147" y="5228725"/>
                  <a:pt x="3439718" y="5229939"/>
                </a:cubicBezTo>
                <a:close/>
                <a:moveTo>
                  <a:pt x="5704279" y="5229939"/>
                </a:moveTo>
                <a:cubicBezTo>
                  <a:pt x="5697850" y="5228725"/>
                  <a:pt x="5691563" y="5224296"/>
                  <a:pt x="5686706" y="5216867"/>
                </a:cubicBezTo>
                <a:cubicBezTo>
                  <a:pt x="5671847" y="5194006"/>
                  <a:pt x="5690135" y="5173432"/>
                  <a:pt x="5718138" y="5182003"/>
                </a:cubicBezTo>
                <a:cubicBezTo>
                  <a:pt x="5731283" y="5186006"/>
                  <a:pt x="5734140" y="5212294"/>
                  <a:pt x="5722710" y="5223725"/>
                </a:cubicBezTo>
                <a:cubicBezTo>
                  <a:pt x="5717281" y="5229153"/>
                  <a:pt x="5710708" y="5231155"/>
                  <a:pt x="5704279" y="5229939"/>
                </a:cubicBezTo>
                <a:close/>
                <a:moveTo>
                  <a:pt x="3041223" y="5230162"/>
                </a:moveTo>
                <a:cubicBezTo>
                  <a:pt x="3032722" y="5230445"/>
                  <a:pt x="3024149" y="5226588"/>
                  <a:pt x="3018434" y="5218587"/>
                </a:cubicBezTo>
                <a:cubicBezTo>
                  <a:pt x="3002432" y="5195156"/>
                  <a:pt x="3028721" y="5165437"/>
                  <a:pt x="3053867" y="5178581"/>
                </a:cubicBezTo>
                <a:cubicBezTo>
                  <a:pt x="3069869" y="5187155"/>
                  <a:pt x="3073870" y="5201442"/>
                  <a:pt x="3063583" y="5216871"/>
                </a:cubicBezTo>
                <a:cubicBezTo>
                  <a:pt x="3058154" y="5225444"/>
                  <a:pt x="3049724" y="5229875"/>
                  <a:pt x="3041223" y="5230162"/>
                </a:cubicBezTo>
                <a:close/>
                <a:moveTo>
                  <a:pt x="6102774" y="5230162"/>
                </a:moveTo>
                <a:cubicBezTo>
                  <a:pt x="6094273" y="5229875"/>
                  <a:pt x="6085843" y="5225444"/>
                  <a:pt x="6080414" y="5216871"/>
                </a:cubicBezTo>
                <a:cubicBezTo>
                  <a:pt x="6070127" y="5201442"/>
                  <a:pt x="6074128" y="5187155"/>
                  <a:pt x="6090130" y="5178581"/>
                </a:cubicBezTo>
                <a:cubicBezTo>
                  <a:pt x="6115276" y="5165437"/>
                  <a:pt x="6141565" y="5195156"/>
                  <a:pt x="6125563" y="5218587"/>
                </a:cubicBezTo>
                <a:cubicBezTo>
                  <a:pt x="6119848" y="5226588"/>
                  <a:pt x="6111275" y="5230445"/>
                  <a:pt x="6102774" y="5230162"/>
                </a:cubicBezTo>
                <a:close/>
                <a:moveTo>
                  <a:pt x="396185" y="5230226"/>
                </a:moveTo>
                <a:cubicBezTo>
                  <a:pt x="388601" y="5231726"/>
                  <a:pt x="380445" y="5229727"/>
                  <a:pt x="374435" y="5223725"/>
                </a:cubicBezTo>
                <a:cubicBezTo>
                  <a:pt x="357266" y="5206580"/>
                  <a:pt x="369856" y="5177434"/>
                  <a:pt x="393322" y="5180291"/>
                </a:cubicBezTo>
                <a:cubicBezTo>
                  <a:pt x="415069" y="5182576"/>
                  <a:pt x="423037" y="5196865"/>
                  <a:pt x="414495" y="5215724"/>
                </a:cubicBezTo>
                <a:cubicBezTo>
                  <a:pt x="410778" y="5223725"/>
                  <a:pt x="403768" y="5228725"/>
                  <a:pt x="396185" y="5230226"/>
                </a:cubicBezTo>
                <a:close/>
                <a:moveTo>
                  <a:pt x="1051788" y="5230226"/>
                </a:moveTo>
                <a:cubicBezTo>
                  <a:pt x="1044868" y="5230012"/>
                  <a:pt x="1038585" y="5225154"/>
                  <a:pt x="1035154" y="5215724"/>
                </a:cubicBezTo>
                <a:cubicBezTo>
                  <a:pt x="1023731" y="5185435"/>
                  <a:pt x="1057423" y="5164291"/>
                  <a:pt x="1073971" y="5191148"/>
                </a:cubicBezTo>
                <a:cubicBezTo>
                  <a:pt x="1080251" y="5200864"/>
                  <a:pt x="1080251" y="5205439"/>
                  <a:pt x="1072262" y="5216867"/>
                </a:cubicBezTo>
                <a:cubicBezTo>
                  <a:pt x="1066268" y="5226013"/>
                  <a:pt x="1058707" y="5230441"/>
                  <a:pt x="1051788" y="5230226"/>
                </a:cubicBezTo>
                <a:close/>
                <a:moveTo>
                  <a:pt x="8092209" y="5230226"/>
                </a:moveTo>
                <a:cubicBezTo>
                  <a:pt x="8085290" y="5230441"/>
                  <a:pt x="8077729" y="5226013"/>
                  <a:pt x="8071735" y="5216867"/>
                </a:cubicBezTo>
                <a:cubicBezTo>
                  <a:pt x="8063746" y="5205439"/>
                  <a:pt x="8063746" y="5200864"/>
                  <a:pt x="8070026" y="5191148"/>
                </a:cubicBezTo>
                <a:cubicBezTo>
                  <a:pt x="8086574" y="5164291"/>
                  <a:pt x="8120266" y="5185435"/>
                  <a:pt x="8108843" y="5215724"/>
                </a:cubicBezTo>
                <a:cubicBezTo>
                  <a:pt x="8105412" y="5225154"/>
                  <a:pt x="8099129" y="5230012"/>
                  <a:pt x="8092209" y="5230226"/>
                </a:cubicBezTo>
                <a:close/>
                <a:moveTo>
                  <a:pt x="8747812" y="5230226"/>
                </a:moveTo>
                <a:cubicBezTo>
                  <a:pt x="8740229" y="5228725"/>
                  <a:pt x="8733219" y="5223725"/>
                  <a:pt x="8729502" y="5215724"/>
                </a:cubicBezTo>
                <a:cubicBezTo>
                  <a:pt x="8720960" y="5196865"/>
                  <a:pt x="8728928" y="5182576"/>
                  <a:pt x="8750675" y="5180291"/>
                </a:cubicBezTo>
                <a:cubicBezTo>
                  <a:pt x="8774141" y="5177434"/>
                  <a:pt x="8786731" y="5206580"/>
                  <a:pt x="8769562" y="5223725"/>
                </a:cubicBezTo>
                <a:cubicBezTo>
                  <a:pt x="8763552" y="5229727"/>
                  <a:pt x="8755396" y="5231726"/>
                  <a:pt x="8747812" y="5230226"/>
                </a:cubicBezTo>
                <a:close/>
                <a:moveTo>
                  <a:pt x="1592908" y="5230442"/>
                </a:moveTo>
                <a:cubicBezTo>
                  <a:pt x="1586550" y="5232729"/>
                  <a:pt x="1579978" y="5232587"/>
                  <a:pt x="1573120" y="5230015"/>
                </a:cubicBezTo>
                <a:cubicBezTo>
                  <a:pt x="1541116" y="5218013"/>
                  <a:pt x="1557690" y="5167149"/>
                  <a:pt x="1590837" y="5175722"/>
                </a:cubicBezTo>
                <a:cubicBezTo>
                  <a:pt x="1610268" y="5180294"/>
                  <a:pt x="1621698" y="5203726"/>
                  <a:pt x="1611411" y="5216298"/>
                </a:cubicBezTo>
                <a:cubicBezTo>
                  <a:pt x="1605410" y="5223441"/>
                  <a:pt x="1599266" y="5228157"/>
                  <a:pt x="1592908" y="5230442"/>
                </a:cubicBezTo>
                <a:close/>
                <a:moveTo>
                  <a:pt x="7551089" y="5230442"/>
                </a:moveTo>
                <a:cubicBezTo>
                  <a:pt x="7544731" y="5228157"/>
                  <a:pt x="7538587" y="5223441"/>
                  <a:pt x="7532586" y="5216298"/>
                </a:cubicBezTo>
                <a:cubicBezTo>
                  <a:pt x="7522299" y="5203726"/>
                  <a:pt x="7533729" y="5180294"/>
                  <a:pt x="7553160" y="5175722"/>
                </a:cubicBezTo>
                <a:cubicBezTo>
                  <a:pt x="7586307" y="5167149"/>
                  <a:pt x="7602881" y="5218013"/>
                  <a:pt x="7570877" y="5230015"/>
                </a:cubicBezTo>
                <a:cubicBezTo>
                  <a:pt x="7564019" y="5232587"/>
                  <a:pt x="7557447" y="5232729"/>
                  <a:pt x="7551089" y="5230442"/>
                </a:cubicBezTo>
                <a:close/>
                <a:moveTo>
                  <a:pt x="1186274" y="5230588"/>
                </a:moveTo>
                <a:cubicBezTo>
                  <a:pt x="1176558" y="5230588"/>
                  <a:pt x="1165700" y="5227733"/>
                  <a:pt x="1161699" y="5223730"/>
                </a:cubicBezTo>
                <a:cubicBezTo>
                  <a:pt x="1145126" y="5207157"/>
                  <a:pt x="1160556" y="5173440"/>
                  <a:pt x="1183988" y="5173440"/>
                </a:cubicBezTo>
                <a:cubicBezTo>
                  <a:pt x="1204562" y="5173440"/>
                  <a:pt x="1217706" y="5184297"/>
                  <a:pt x="1217706" y="5200870"/>
                </a:cubicBezTo>
                <a:cubicBezTo>
                  <a:pt x="1217706" y="5221444"/>
                  <a:pt x="1207991" y="5230588"/>
                  <a:pt x="1186274" y="5230588"/>
                </a:cubicBezTo>
                <a:close/>
                <a:moveTo>
                  <a:pt x="7957723" y="5230588"/>
                </a:moveTo>
                <a:cubicBezTo>
                  <a:pt x="7936006" y="5230588"/>
                  <a:pt x="7926291" y="5221444"/>
                  <a:pt x="7926291" y="5200870"/>
                </a:cubicBezTo>
                <a:cubicBezTo>
                  <a:pt x="7926291" y="5184297"/>
                  <a:pt x="7939435" y="5173440"/>
                  <a:pt x="7960009" y="5173440"/>
                </a:cubicBezTo>
                <a:cubicBezTo>
                  <a:pt x="7983441" y="5173440"/>
                  <a:pt x="7998871" y="5207157"/>
                  <a:pt x="7982298" y="5223730"/>
                </a:cubicBezTo>
                <a:cubicBezTo>
                  <a:pt x="7978297" y="5227733"/>
                  <a:pt x="7967439" y="5230588"/>
                  <a:pt x="7957723" y="5230588"/>
                </a:cubicBezTo>
                <a:close/>
                <a:moveTo>
                  <a:pt x="2120231" y="5232394"/>
                </a:moveTo>
                <a:cubicBezTo>
                  <a:pt x="2113284" y="5233948"/>
                  <a:pt x="2105640" y="5233590"/>
                  <a:pt x="2098067" y="5230588"/>
                </a:cubicBezTo>
                <a:cubicBezTo>
                  <a:pt x="2091209" y="5227733"/>
                  <a:pt x="2083780" y="5218587"/>
                  <a:pt x="2081494" y="5210015"/>
                </a:cubicBezTo>
                <a:cubicBezTo>
                  <a:pt x="2078065" y="5197441"/>
                  <a:pt x="2080351" y="5191727"/>
                  <a:pt x="2092924" y="5181439"/>
                </a:cubicBezTo>
                <a:cubicBezTo>
                  <a:pt x="2105497" y="5170009"/>
                  <a:pt x="2110640" y="5168867"/>
                  <a:pt x="2123213" y="5174012"/>
                </a:cubicBezTo>
                <a:cubicBezTo>
                  <a:pt x="2131786" y="5177436"/>
                  <a:pt x="2140930" y="5183155"/>
                  <a:pt x="2143216" y="5186583"/>
                </a:cubicBezTo>
                <a:cubicBezTo>
                  <a:pt x="2155646" y="5205871"/>
                  <a:pt x="2141073" y="5227733"/>
                  <a:pt x="2120231" y="5232394"/>
                </a:cubicBezTo>
                <a:close/>
                <a:moveTo>
                  <a:pt x="7023766" y="5232394"/>
                </a:moveTo>
                <a:cubicBezTo>
                  <a:pt x="7002924" y="5227733"/>
                  <a:pt x="6988351" y="5205871"/>
                  <a:pt x="7000781" y="5186583"/>
                </a:cubicBezTo>
                <a:cubicBezTo>
                  <a:pt x="7003067" y="5183155"/>
                  <a:pt x="7012211" y="5177436"/>
                  <a:pt x="7020784" y="5174012"/>
                </a:cubicBezTo>
                <a:cubicBezTo>
                  <a:pt x="7033357" y="5168867"/>
                  <a:pt x="7038500" y="5170009"/>
                  <a:pt x="7051073" y="5181439"/>
                </a:cubicBezTo>
                <a:cubicBezTo>
                  <a:pt x="7063646" y="5191727"/>
                  <a:pt x="7065932" y="5197441"/>
                  <a:pt x="7062503" y="5210015"/>
                </a:cubicBezTo>
                <a:cubicBezTo>
                  <a:pt x="7060217" y="5218587"/>
                  <a:pt x="7052788" y="5227733"/>
                  <a:pt x="7045930" y="5230588"/>
                </a:cubicBezTo>
                <a:cubicBezTo>
                  <a:pt x="7038357" y="5233590"/>
                  <a:pt x="7030713" y="5233948"/>
                  <a:pt x="7023766" y="5232394"/>
                </a:cubicBezTo>
                <a:close/>
                <a:moveTo>
                  <a:pt x="927219" y="5235016"/>
                </a:moveTo>
                <a:cubicBezTo>
                  <a:pt x="922688" y="5235586"/>
                  <a:pt x="917390" y="5234586"/>
                  <a:pt x="909124" y="5232298"/>
                </a:cubicBezTo>
                <a:cubicBezTo>
                  <a:pt x="903982" y="5231155"/>
                  <a:pt x="897155" y="5223726"/>
                  <a:pt x="893129" y="5215725"/>
                </a:cubicBezTo>
                <a:cubicBezTo>
                  <a:pt x="880537" y="5187152"/>
                  <a:pt x="915968" y="5161434"/>
                  <a:pt x="943403" y="5178579"/>
                </a:cubicBezTo>
                <a:cubicBezTo>
                  <a:pt x="955402" y="5186008"/>
                  <a:pt x="953688" y="5219153"/>
                  <a:pt x="941128" y="5228299"/>
                </a:cubicBezTo>
                <a:cubicBezTo>
                  <a:pt x="935682" y="5232300"/>
                  <a:pt x="931809" y="5234443"/>
                  <a:pt x="927219" y="5235016"/>
                </a:cubicBezTo>
                <a:close/>
                <a:moveTo>
                  <a:pt x="8216778" y="5235016"/>
                </a:moveTo>
                <a:cubicBezTo>
                  <a:pt x="8212188" y="5234443"/>
                  <a:pt x="8208315" y="5232300"/>
                  <a:pt x="8202869" y="5228299"/>
                </a:cubicBezTo>
                <a:cubicBezTo>
                  <a:pt x="8190309" y="5219153"/>
                  <a:pt x="8188595" y="5186008"/>
                  <a:pt x="8200594" y="5178579"/>
                </a:cubicBezTo>
                <a:cubicBezTo>
                  <a:pt x="8228029" y="5161434"/>
                  <a:pt x="8263460" y="5187152"/>
                  <a:pt x="8250868" y="5215725"/>
                </a:cubicBezTo>
                <a:cubicBezTo>
                  <a:pt x="8246842" y="5223726"/>
                  <a:pt x="8240015" y="5231155"/>
                  <a:pt x="8234873" y="5232298"/>
                </a:cubicBezTo>
                <a:cubicBezTo>
                  <a:pt x="8226607" y="5234586"/>
                  <a:pt x="8221309" y="5235586"/>
                  <a:pt x="8216778" y="5235016"/>
                </a:cubicBezTo>
                <a:close/>
                <a:moveTo>
                  <a:pt x="4361584" y="5235874"/>
                </a:moveTo>
                <a:cubicBezTo>
                  <a:pt x="4354083" y="5235018"/>
                  <a:pt x="4346796" y="5232015"/>
                  <a:pt x="4342224" y="5227160"/>
                </a:cubicBezTo>
                <a:cubicBezTo>
                  <a:pt x="4327937" y="5213443"/>
                  <a:pt x="4330794" y="5186583"/>
                  <a:pt x="4347368" y="5175725"/>
                </a:cubicBezTo>
                <a:cubicBezTo>
                  <a:pt x="4365084" y="5164297"/>
                  <a:pt x="4377657" y="5167153"/>
                  <a:pt x="4391373" y="5185440"/>
                </a:cubicBezTo>
                <a:cubicBezTo>
                  <a:pt x="4401089" y="5198585"/>
                  <a:pt x="4401660" y="5202582"/>
                  <a:pt x="4395945" y="5214014"/>
                </a:cubicBezTo>
                <a:cubicBezTo>
                  <a:pt x="4391945" y="5221445"/>
                  <a:pt x="4385658" y="5229446"/>
                  <a:pt x="4382229" y="5231732"/>
                </a:cubicBezTo>
                <a:cubicBezTo>
                  <a:pt x="4376800" y="5235447"/>
                  <a:pt x="4369085" y="5236731"/>
                  <a:pt x="4361584" y="5235874"/>
                </a:cubicBezTo>
                <a:close/>
                <a:moveTo>
                  <a:pt x="4782413" y="5235874"/>
                </a:moveTo>
                <a:cubicBezTo>
                  <a:pt x="4774912" y="5236731"/>
                  <a:pt x="4767197" y="5235447"/>
                  <a:pt x="4761768" y="5231732"/>
                </a:cubicBezTo>
                <a:cubicBezTo>
                  <a:pt x="4758339" y="5229446"/>
                  <a:pt x="4752052" y="5221445"/>
                  <a:pt x="4748052" y="5214014"/>
                </a:cubicBezTo>
                <a:cubicBezTo>
                  <a:pt x="4742337" y="5202582"/>
                  <a:pt x="4742908" y="5198585"/>
                  <a:pt x="4752624" y="5185440"/>
                </a:cubicBezTo>
                <a:cubicBezTo>
                  <a:pt x="4766340" y="5167153"/>
                  <a:pt x="4778913" y="5164297"/>
                  <a:pt x="4796629" y="5175725"/>
                </a:cubicBezTo>
                <a:cubicBezTo>
                  <a:pt x="4813203" y="5186583"/>
                  <a:pt x="4816060" y="5213443"/>
                  <a:pt x="4801773" y="5227160"/>
                </a:cubicBezTo>
                <a:cubicBezTo>
                  <a:pt x="4797201" y="5232015"/>
                  <a:pt x="4789914" y="5235018"/>
                  <a:pt x="4782413" y="5235874"/>
                </a:cubicBezTo>
                <a:close/>
                <a:moveTo>
                  <a:pt x="2514282" y="5240872"/>
                </a:moveTo>
                <a:cubicBezTo>
                  <a:pt x="2509782" y="5241015"/>
                  <a:pt x="2504638" y="5238301"/>
                  <a:pt x="2494637" y="5232871"/>
                </a:cubicBezTo>
                <a:cubicBezTo>
                  <a:pt x="2472348" y="5220869"/>
                  <a:pt x="2468348" y="5199153"/>
                  <a:pt x="2484921" y="5181434"/>
                </a:cubicBezTo>
                <a:cubicBezTo>
                  <a:pt x="2508353" y="5156290"/>
                  <a:pt x="2541500" y="5167720"/>
                  <a:pt x="2542643" y="5201439"/>
                </a:cubicBezTo>
                <a:cubicBezTo>
                  <a:pt x="2543214" y="5215154"/>
                  <a:pt x="2539214" y="5224297"/>
                  <a:pt x="2530070" y="5231729"/>
                </a:cubicBezTo>
                <a:cubicBezTo>
                  <a:pt x="2522641" y="5237730"/>
                  <a:pt x="2518783" y="5240728"/>
                  <a:pt x="2514282" y="5240872"/>
                </a:cubicBezTo>
                <a:close/>
                <a:moveTo>
                  <a:pt x="6629715" y="5240872"/>
                </a:moveTo>
                <a:cubicBezTo>
                  <a:pt x="6625214" y="5240728"/>
                  <a:pt x="6621356" y="5237730"/>
                  <a:pt x="6613927" y="5231729"/>
                </a:cubicBezTo>
                <a:cubicBezTo>
                  <a:pt x="6604783" y="5224297"/>
                  <a:pt x="6600783" y="5215154"/>
                  <a:pt x="6601354" y="5201439"/>
                </a:cubicBezTo>
                <a:cubicBezTo>
                  <a:pt x="6602497" y="5167720"/>
                  <a:pt x="6635644" y="5156290"/>
                  <a:pt x="6659076" y="5181434"/>
                </a:cubicBezTo>
                <a:cubicBezTo>
                  <a:pt x="6675649" y="5199153"/>
                  <a:pt x="6671649" y="5220869"/>
                  <a:pt x="6649360" y="5232871"/>
                </a:cubicBezTo>
                <a:cubicBezTo>
                  <a:pt x="6639359" y="5238301"/>
                  <a:pt x="6634215" y="5241015"/>
                  <a:pt x="6629715" y="5240872"/>
                </a:cubicBezTo>
                <a:close/>
                <a:moveTo>
                  <a:pt x="119440" y="5242018"/>
                </a:moveTo>
                <a:cubicBezTo>
                  <a:pt x="103987" y="5236303"/>
                  <a:pt x="95974" y="5226015"/>
                  <a:pt x="91395" y="5206012"/>
                </a:cubicBezTo>
                <a:cubicBezTo>
                  <a:pt x="88532" y="5194010"/>
                  <a:pt x="90822" y="5187155"/>
                  <a:pt x="101697" y="5176296"/>
                </a:cubicBezTo>
                <a:cubicBezTo>
                  <a:pt x="118294" y="5159723"/>
                  <a:pt x="131460" y="5158577"/>
                  <a:pt x="149775" y="5172296"/>
                </a:cubicBezTo>
                <a:cubicBezTo>
                  <a:pt x="180680" y="5196298"/>
                  <a:pt x="154925" y="5255159"/>
                  <a:pt x="119440" y="5242018"/>
                </a:cubicBezTo>
                <a:close/>
                <a:moveTo>
                  <a:pt x="9024557" y="5242018"/>
                </a:moveTo>
                <a:cubicBezTo>
                  <a:pt x="8989072" y="5255159"/>
                  <a:pt x="8963317" y="5196298"/>
                  <a:pt x="8994222" y="5172296"/>
                </a:cubicBezTo>
                <a:cubicBezTo>
                  <a:pt x="9012537" y="5158577"/>
                  <a:pt x="9025703" y="5159723"/>
                  <a:pt x="9042300" y="5176296"/>
                </a:cubicBezTo>
                <a:cubicBezTo>
                  <a:pt x="9053175" y="5187155"/>
                  <a:pt x="9055465" y="5194010"/>
                  <a:pt x="9052602" y="5206012"/>
                </a:cubicBezTo>
                <a:cubicBezTo>
                  <a:pt x="9048023" y="5226015"/>
                  <a:pt x="9040010" y="5236303"/>
                  <a:pt x="9024557" y="5242018"/>
                </a:cubicBezTo>
                <a:close/>
                <a:moveTo>
                  <a:pt x="7169" y="5242158"/>
                </a:moveTo>
                <a:lnTo>
                  <a:pt x="0" y="5240815"/>
                </a:lnTo>
                <a:lnTo>
                  <a:pt x="0" y="5165708"/>
                </a:lnTo>
                <a:lnTo>
                  <a:pt x="9248" y="5166292"/>
                </a:lnTo>
                <a:cubicBezTo>
                  <a:pt x="16582" y="5169506"/>
                  <a:pt x="23299" y="5175578"/>
                  <a:pt x="28172" y="5184864"/>
                </a:cubicBezTo>
                <a:cubicBezTo>
                  <a:pt x="36192" y="5200297"/>
                  <a:pt x="36192" y="5203726"/>
                  <a:pt x="28172" y="5219153"/>
                </a:cubicBezTo>
                <a:cubicBezTo>
                  <a:pt x="21593" y="5231729"/>
                  <a:pt x="14991" y="5239301"/>
                  <a:pt x="7169" y="5242158"/>
                </a:cubicBezTo>
                <a:close/>
                <a:moveTo>
                  <a:pt x="9136828" y="5242158"/>
                </a:moveTo>
                <a:cubicBezTo>
                  <a:pt x="9129006" y="5239301"/>
                  <a:pt x="9122404" y="5231729"/>
                  <a:pt x="9115825" y="5219153"/>
                </a:cubicBezTo>
                <a:cubicBezTo>
                  <a:pt x="9107805" y="5203726"/>
                  <a:pt x="9107805" y="5200297"/>
                  <a:pt x="9115825" y="5184864"/>
                </a:cubicBezTo>
                <a:cubicBezTo>
                  <a:pt x="9120698" y="5175578"/>
                  <a:pt x="9127415" y="5169506"/>
                  <a:pt x="9134749" y="5166292"/>
                </a:cubicBezTo>
                <a:lnTo>
                  <a:pt x="9143999" y="5165708"/>
                </a:lnTo>
                <a:lnTo>
                  <a:pt x="9143999" y="5240815"/>
                </a:lnTo>
                <a:close/>
                <a:moveTo>
                  <a:pt x="1450317" y="5246585"/>
                </a:moveTo>
                <a:cubicBezTo>
                  <a:pt x="1443887" y="5246873"/>
                  <a:pt x="1437601" y="5242871"/>
                  <a:pt x="1427599" y="5234586"/>
                </a:cubicBezTo>
                <a:cubicBezTo>
                  <a:pt x="1398453" y="5210580"/>
                  <a:pt x="1415026" y="5162005"/>
                  <a:pt x="1452174" y="5162005"/>
                </a:cubicBezTo>
                <a:cubicBezTo>
                  <a:pt x="1469319" y="5162005"/>
                  <a:pt x="1476748" y="5167148"/>
                  <a:pt x="1485321" y="5183149"/>
                </a:cubicBezTo>
                <a:cubicBezTo>
                  <a:pt x="1495608" y="5203153"/>
                  <a:pt x="1492750" y="5217438"/>
                  <a:pt x="1473891" y="5232871"/>
                </a:cubicBezTo>
                <a:cubicBezTo>
                  <a:pt x="1463318" y="5241729"/>
                  <a:pt x="1456746" y="5246300"/>
                  <a:pt x="1450317" y="5246585"/>
                </a:cubicBezTo>
                <a:close/>
                <a:moveTo>
                  <a:pt x="7693680" y="5246585"/>
                </a:moveTo>
                <a:cubicBezTo>
                  <a:pt x="7687251" y="5246300"/>
                  <a:pt x="7680679" y="5241729"/>
                  <a:pt x="7670106" y="5232871"/>
                </a:cubicBezTo>
                <a:cubicBezTo>
                  <a:pt x="7651247" y="5217438"/>
                  <a:pt x="7648389" y="5203153"/>
                  <a:pt x="7658676" y="5183149"/>
                </a:cubicBezTo>
                <a:cubicBezTo>
                  <a:pt x="7667249" y="5167148"/>
                  <a:pt x="7674678" y="5162005"/>
                  <a:pt x="7691823" y="5162005"/>
                </a:cubicBezTo>
                <a:cubicBezTo>
                  <a:pt x="7728971" y="5162005"/>
                  <a:pt x="7745544" y="5210580"/>
                  <a:pt x="7716398" y="5234586"/>
                </a:cubicBezTo>
                <a:cubicBezTo>
                  <a:pt x="7706396" y="5242871"/>
                  <a:pt x="7700110" y="5246873"/>
                  <a:pt x="7693680" y="5246585"/>
                </a:cubicBezTo>
                <a:close/>
                <a:moveTo>
                  <a:pt x="3295431" y="5247032"/>
                </a:moveTo>
                <a:cubicBezTo>
                  <a:pt x="3287341" y="5245583"/>
                  <a:pt x="3279483" y="5241585"/>
                  <a:pt x="3272910" y="5234585"/>
                </a:cubicBezTo>
                <a:cubicBezTo>
                  <a:pt x="3245478" y="5205439"/>
                  <a:pt x="3266052" y="5162005"/>
                  <a:pt x="3307200" y="5162005"/>
                </a:cubicBezTo>
                <a:cubicBezTo>
                  <a:pt x="3332346" y="5162005"/>
                  <a:pt x="3346062" y="5176293"/>
                  <a:pt x="3346062" y="5203152"/>
                </a:cubicBezTo>
                <a:cubicBezTo>
                  <a:pt x="3346062" y="5232726"/>
                  <a:pt x="3319702" y="5251371"/>
                  <a:pt x="3295431" y="5247032"/>
                </a:cubicBezTo>
                <a:close/>
                <a:moveTo>
                  <a:pt x="5848566" y="5247032"/>
                </a:moveTo>
                <a:cubicBezTo>
                  <a:pt x="5824295" y="5251371"/>
                  <a:pt x="5797935" y="5232726"/>
                  <a:pt x="5797935" y="5203152"/>
                </a:cubicBezTo>
                <a:cubicBezTo>
                  <a:pt x="5797935" y="5176293"/>
                  <a:pt x="5811651" y="5162005"/>
                  <a:pt x="5836797" y="5162005"/>
                </a:cubicBezTo>
                <a:cubicBezTo>
                  <a:pt x="5877945" y="5162005"/>
                  <a:pt x="5898519" y="5205439"/>
                  <a:pt x="5871087" y="5234585"/>
                </a:cubicBezTo>
                <a:cubicBezTo>
                  <a:pt x="5864514" y="5241585"/>
                  <a:pt x="5856656" y="5245583"/>
                  <a:pt x="5848566" y="5247032"/>
                </a:cubicBezTo>
                <a:close/>
                <a:moveTo>
                  <a:pt x="3971446" y="5247085"/>
                </a:moveTo>
                <a:cubicBezTo>
                  <a:pt x="3961659" y="5248443"/>
                  <a:pt x="3951372" y="5245442"/>
                  <a:pt x="3941085" y="5238012"/>
                </a:cubicBezTo>
                <a:cubicBezTo>
                  <a:pt x="3930798" y="5231155"/>
                  <a:pt x="3927940" y="5223725"/>
                  <a:pt x="3927940" y="5204865"/>
                </a:cubicBezTo>
                <a:cubicBezTo>
                  <a:pt x="3927940" y="5175722"/>
                  <a:pt x="3941085" y="5162005"/>
                  <a:pt x="3968517" y="5162005"/>
                </a:cubicBezTo>
                <a:cubicBezTo>
                  <a:pt x="3983947" y="5162005"/>
                  <a:pt x="3991377" y="5166004"/>
                  <a:pt x="4001092" y="5179149"/>
                </a:cubicBezTo>
                <a:cubicBezTo>
                  <a:pt x="4017094" y="5200864"/>
                  <a:pt x="4017094" y="5208866"/>
                  <a:pt x="3998806" y="5230012"/>
                </a:cubicBezTo>
                <a:cubicBezTo>
                  <a:pt x="3990520" y="5240013"/>
                  <a:pt x="3981233" y="5245728"/>
                  <a:pt x="3971446" y="5247085"/>
                </a:cubicBezTo>
                <a:close/>
                <a:moveTo>
                  <a:pt x="5172551" y="5247085"/>
                </a:moveTo>
                <a:cubicBezTo>
                  <a:pt x="5162764" y="5245728"/>
                  <a:pt x="5153477" y="5240013"/>
                  <a:pt x="5145191" y="5230012"/>
                </a:cubicBezTo>
                <a:cubicBezTo>
                  <a:pt x="5126903" y="5208866"/>
                  <a:pt x="5126903" y="5200864"/>
                  <a:pt x="5142905" y="5179149"/>
                </a:cubicBezTo>
                <a:cubicBezTo>
                  <a:pt x="5152620" y="5166004"/>
                  <a:pt x="5160050" y="5162005"/>
                  <a:pt x="5175480" y="5162005"/>
                </a:cubicBezTo>
                <a:cubicBezTo>
                  <a:pt x="5202912" y="5162005"/>
                  <a:pt x="5216057" y="5175722"/>
                  <a:pt x="5216057" y="5204865"/>
                </a:cubicBezTo>
                <a:cubicBezTo>
                  <a:pt x="5216057" y="5223725"/>
                  <a:pt x="5213199" y="5231155"/>
                  <a:pt x="5202912" y="5238012"/>
                </a:cubicBezTo>
                <a:cubicBezTo>
                  <a:pt x="5192625" y="5245442"/>
                  <a:pt x="5182338" y="5248443"/>
                  <a:pt x="5172551" y="5247085"/>
                </a:cubicBezTo>
                <a:close/>
                <a:moveTo>
                  <a:pt x="4496172" y="5247444"/>
                </a:moveTo>
                <a:cubicBezTo>
                  <a:pt x="4485456" y="5247728"/>
                  <a:pt x="4474884" y="5244584"/>
                  <a:pt x="4468883" y="5238012"/>
                </a:cubicBezTo>
                <a:cubicBezTo>
                  <a:pt x="4455167" y="5222583"/>
                  <a:pt x="4451738" y="5205439"/>
                  <a:pt x="4458596" y="5187152"/>
                </a:cubicBezTo>
                <a:cubicBezTo>
                  <a:pt x="4466597" y="5166576"/>
                  <a:pt x="4473455" y="5162005"/>
                  <a:pt x="4500315" y="5162005"/>
                </a:cubicBezTo>
                <a:cubicBezTo>
                  <a:pt x="4514031" y="5162005"/>
                  <a:pt x="4523175" y="5164862"/>
                  <a:pt x="4524890" y="5170575"/>
                </a:cubicBezTo>
                <a:cubicBezTo>
                  <a:pt x="4527176" y="5175146"/>
                  <a:pt x="4533462" y="5179149"/>
                  <a:pt x="4539177" y="5179149"/>
                </a:cubicBezTo>
                <a:cubicBezTo>
                  <a:pt x="4547750" y="5179149"/>
                  <a:pt x="4550036" y="5183146"/>
                  <a:pt x="4550036" y="5202009"/>
                </a:cubicBezTo>
                <a:cubicBezTo>
                  <a:pt x="4550036" y="5217438"/>
                  <a:pt x="4547750" y="5224869"/>
                  <a:pt x="4542606" y="5224869"/>
                </a:cubicBezTo>
                <a:cubicBezTo>
                  <a:pt x="4538034" y="5224869"/>
                  <a:pt x="4530033" y="5230012"/>
                  <a:pt x="4524318" y="5236299"/>
                </a:cubicBezTo>
                <a:cubicBezTo>
                  <a:pt x="4517746" y="5243442"/>
                  <a:pt x="4506888" y="5247157"/>
                  <a:pt x="4496172" y="5247444"/>
                </a:cubicBezTo>
                <a:close/>
                <a:moveTo>
                  <a:pt x="4647825" y="5247444"/>
                </a:moveTo>
                <a:cubicBezTo>
                  <a:pt x="4637109" y="5247157"/>
                  <a:pt x="4626251" y="5243442"/>
                  <a:pt x="4619679" y="5236299"/>
                </a:cubicBezTo>
                <a:cubicBezTo>
                  <a:pt x="4613964" y="5230012"/>
                  <a:pt x="4605963" y="5224869"/>
                  <a:pt x="4601391" y="5224869"/>
                </a:cubicBezTo>
                <a:cubicBezTo>
                  <a:pt x="4596247" y="5224869"/>
                  <a:pt x="4593961" y="5217438"/>
                  <a:pt x="4593961" y="5202009"/>
                </a:cubicBezTo>
                <a:cubicBezTo>
                  <a:pt x="4593961" y="5183146"/>
                  <a:pt x="4596247" y="5179149"/>
                  <a:pt x="4604820" y="5179149"/>
                </a:cubicBezTo>
                <a:cubicBezTo>
                  <a:pt x="4610535" y="5179149"/>
                  <a:pt x="4616821" y="5175146"/>
                  <a:pt x="4619107" y="5170575"/>
                </a:cubicBezTo>
                <a:cubicBezTo>
                  <a:pt x="4620822" y="5164862"/>
                  <a:pt x="4629966" y="5162005"/>
                  <a:pt x="4643682" y="5162005"/>
                </a:cubicBezTo>
                <a:cubicBezTo>
                  <a:pt x="4670542" y="5162005"/>
                  <a:pt x="4677400" y="5166576"/>
                  <a:pt x="4685401" y="5187152"/>
                </a:cubicBezTo>
                <a:cubicBezTo>
                  <a:pt x="4692259" y="5205439"/>
                  <a:pt x="4688830" y="5222583"/>
                  <a:pt x="4675114" y="5238012"/>
                </a:cubicBezTo>
                <a:cubicBezTo>
                  <a:pt x="4669113" y="5244584"/>
                  <a:pt x="4658541" y="5247728"/>
                  <a:pt x="4647825" y="5247444"/>
                </a:cubicBezTo>
                <a:close/>
                <a:moveTo>
                  <a:pt x="1983404" y="5247726"/>
                </a:moveTo>
                <a:cubicBezTo>
                  <a:pt x="1977118" y="5247726"/>
                  <a:pt x="1965688" y="5242587"/>
                  <a:pt x="1957115" y="5235727"/>
                </a:cubicBezTo>
                <a:cubicBezTo>
                  <a:pt x="1926826" y="5212294"/>
                  <a:pt x="1943971" y="5162574"/>
                  <a:pt x="1982833" y="5162003"/>
                </a:cubicBezTo>
                <a:cubicBezTo>
                  <a:pt x="2001121" y="5162003"/>
                  <a:pt x="2022266" y="5183719"/>
                  <a:pt x="2022266" y="5203151"/>
                </a:cubicBezTo>
                <a:cubicBezTo>
                  <a:pt x="2022266" y="5220294"/>
                  <a:pt x="1998263" y="5247726"/>
                  <a:pt x="1983404" y="5247726"/>
                </a:cubicBezTo>
                <a:close/>
                <a:moveTo>
                  <a:pt x="7160593" y="5247726"/>
                </a:moveTo>
                <a:cubicBezTo>
                  <a:pt x="7145734" y="5247726"/>
                  <a:pt x="7121731" y="5220294"/>
                  <a:pt x="7121731" y="5203151"/>
                </a:cubicBezTo>
                <a:cubicBezTo>
                  <a:pt x="7121731" y="5183719"/>
                  <a:pt x="7142876" y="5162003"/>
                  <a:pt x="7161164" y="5162003"/>
                </a:cubicBezTo>
                <a:cubicBezTo>
                  <a:pt x="7200026" y="5162574"/>
                  <a:pt x="7217171" y="5212294"/>
                  <a:pt x="7186882" y="5235727"/>
                </a:cubicBezTo>
                <a:cubicBezTo>
                  <a:pt x="7178309" y="5242587"/>
                  <a:pt x="7166879" y="5247726"/>
                  <a:pt x="7160593" y="5247726"/>
                </a:cubicBezTo>
                <a:close/>
                <a:moveTo>
                  <a:pt x="2649444" y="5247941"/>
                </a:moveTo>
                <a:cubicBezTo>
                  <a:pt x="2635156" y="5250153"/>
                  <a:pt x="2620155" y="5244868"/>
                  <a:pt x="2610439" y="5231152"/>
                </a:cubicBezTo>
                <a:cubicBezTo>
                  <a:pt x="2595008" y="5210008"/>
                  <a:pt x="2595580" y="5196292"/>
                  <a:pt x="2610439" y="5176860"/>
                </a:cubicBezTo>
                <a:cubicBezTo>
                  <a:pt x="2620726" y="5163715"/>
                  <a:pt x="2626441" y="5161429"/>
                  <a:pt x="2645872" y="5163145"/>
                </a:cubicBezTo>
                <a:cubicBezTo>
                  <a:pt x="2665303" y="5164859"/>
                  <a:pt x="2671018" y="5167718"/>
                  <a:pt x="2680162" y="5183718"/>
                </a:cubicBezTo>
                <a:cubicBezTo>
                  <a:pt x="2689877" y="5199720"/>
                  <a:pt x="2689877" y="5204865"/>
                  <a:pt x="2684162" y="5219723"/>
                </a:cubicBezTo>
                <a:cubicBezTo>
                  <a:pt x="2677304" y="5236010"/>
                  <a:pt x="2663731" y="5245726"/>
                  <a:pt x="2649444" y="5247941"/>
                </a:cubicBezTo>
                <a:close/>
                <a:moveTo>
                  <a:pt x="6494553" y="5247941"/>
                </a:moveTo>
                <a:cubicBezTo>
                  <a:pt x="6480266" y="5245726"/>
                  <a:pt x="6466693" y="5236010"/>
                  <a:pt x="6459835" y="5219723"/>
                </a:cubicBezTo>
                <a:cubicBezTo>
                  <a:pt x="6454120" y="5204865"/>
                  <a:pt x="6454120" y="5199720"/>
                  <a:pt x="6463835" y="5183718"/>
                </a:cubicBezTo>
                <a:cubicBezTo>
                  <a:pt x="6472979" y="5167718"/>
                  <a:pt x="6478694" y="5164859"/>
                  <a:pt x="6498125" y="5163145"/>
                </a:cubicBezTo>
                <a:cubicBezTo>
                  <a:pt x="6517556" y="5161429"/>
                  <a:pt x="6523271" y="5163715"/>
                  <a:pt x="6533558" y="5176860"/>
                </a:cubicBezTo>
                <a:cubicBezTo>
                  <a:pt x="6548417" y="5196292"/>
                  <a:pt x="6548989" y="5210008"/>
                  <a:pt x="6533558" y="5231152"/>
                </a:cubicBezTo>
                <a:cubicBezTo>
                  <a:pt x="6523842" y="5244868"/>
                  <a:pt x="6508841" y="5250153"/>
                  <a:pt x="6494553" y="5247941"/>
                </a:cubicBezTo>
                <a:close/>
                <a:moveTo>
                  <a:pt x="260462" y="5248303"/>
                </a:moveTo>
                <a:cubicBezTo>
                  <a:pt x="247908" y="5248588"/>
                  <a:pt x="235069" y="5244016"/>
                  <a:pt x="226223" y="5234586"/>
                </a:cubicBezTo>
                <a:cubicBezTo>
                  <a:pt x="210761" y="5218583"/>
                  <a:pt x="210177" y="5192296"/>
                  <a:pt x="224511" y="5174006"/>
                </a:cubicBezTo>
                <a:cubicBezTo>
                  <a:pt x="239349" y="5154578"/>
                  <a:pt x="278724" y="5154007"/>
                  <a:pt x="294132" y="5172862"/>
                </a:cubicBezTo>
                <a:cubicBezTo>
                  <a:pt x="308399" y="5190009"/>
                  <a:pt x="307827" y="5214011"/>
                  <a:pt x="292989" y="5232872"/>
                </a:cubicBezTo>
                <a:cubicBezTo>
                  <a:pt x="285286" y="5242871"/>
                  <a:pt x="273017" y="5248015"/>
                  <a:pt x="260462" y="5248303"/>
                </a:cubicBezTo>
                <a:close/>
                <a:moveTo>
                  <a:pt x="8883535" y="5248303"/>
                </a:moveTo>
                <a:cubicBezTo>
                  <a:pt x="8870980" y="5248015"/>
                  <a:pt x="8858711" y="5242871"/>
                  <a:pt x="8851008" y="5232872"/>
                </a:cubicBezTo>
                <a:cubicBezTo>
                  <a:pt x="8836170" y="5214011"/>
                  <a:pt x="8835598" y="5190009"/>
                  <a:pt x="8849865" y="5172862"/>
                </a:cubicBezTo>
                <a:cubicBezTo>
                  <a:pt x="8865273" y="5154007"/>
                  <a:pt x="8904648" y="5154578"/>
                  <a:pt x="8919486" y="5174006"/>
                </a:cubicBezTo>
                <a:cubicBezTo>
                  <a:pt x="8933820" y="5192296"/>
                  <a:pt x="8933236" y="5218583"/>
                  <a:pt x="8917774" y="5234586"/>
                </a:cubicBezTo>
                <a:cubicBezTo>
                  <a:pt x="8908928" y="5244016"/>
                  <a:pt x="8896089" y="5248588"/>
                  <a:pt x="8883535" y="5248303"/>
                </a:cubicBezTo>
                <a:close/>
                <a:moveTo>
                  <a:pt x="1983976" y="5348626"/>
                </a:moveTo>
                <a:cubicBezTo>
                  <a:pt x="1980547" y="5349770"/>
                  <a:pt x="1975975" y="5348626"/>
                  <a:pt x="1974260" y="5345197"/>
                </a:cubicBezTo>
                <a:cubicBezTo>
                  <a:pt x="1969117" y="5337198"/>
                  <a:pt x="1977118" y="5321199"/>
                  <a:pt x="1984547" y="5323481"/>
                </a:cubicBezTo>
                <a:cubicBezTo>
                  <a:pt x="1993120" y="5326337"/>
                  <a:pt x="1992548" y="5345768"/>
                  <a:pt x="1983976" y="5348626"/>
                </a:cubicBezTo>
                <a:close/>
                <a:moveTo>
                  <a:pt x="7160021" y="5348626"/>
                </a:moveTo>
                <a:cubicBezTo>
                  <a:pt x="7151449" y="5345768"/>
                  <a:pt x="7150877" y="5326337"/>
                  <a:pt x="7159450" y="5323481"/>
                </a:cubicBezTo>
                <a:cubicBezTo>
                  <a:pt x="7166879" y="5321199"/>
                  <a:pt x="7174880" y="5337198"/>
                  <a:pt x="7169737" y="5345197"/>
                </a:cubicBezTo>
                <a:cubicBezTo>
                  <a:pt x="7168022" y="5348626"/>
                  <a:pt x="7163450" y="5349770"/>
                  <a:pt x="7160021" y="5348626"/>
                </a:cubicBezTo>
                <a:close/>
                <a:moveTo>
                  <a:pt x="3968802" y="5348764"/>
                </a:moveTo>
                <a:cubicBezTo>
                  <a:pt x="3967230" y="5348191"/>
                  <a:pt x="3965944" y="5346050"/>
                  <a:pt x="3964515" y="5342334"/>
                </a:cubicBezTo>
                <a:cubicBezTo>
                  <a:pt x="3959943" y="5329761"/>
                  <a:pt x="3966230" y="5323478"/>
                  <a:pt x="3974802" y="5332047"/>
                </a:cubicBezTo>
                <a:cubicBezTo>
                  <a:pt x="3979946" y="5337190"/>
                  <a:pt x="3979946" y="5340619"/>
                  <a:pt x="3974802" y="5345765"/>
                </a:cubicBezTo>
                <a:cubicBezTo>
                  <a:pt x="3972231" y="5348334"/>
                  <a:pt x="3970374" y="5349334"/>
                  <a:pt x="3968802" y="5348764"/>
                </a:cubicBezTo>
                <a:close/>
                <a:moveTo>
                  <a:pt x="5175195" y="5348764"/>
                </a:moveTo>
                <a:cubicBezTo>
                  <a:pt x="5173623" y="5349334"/>
                  <a:pt x="5171766" y="5348334"/>
                  <a:pt x="5169195" y="5345765"/>
                </a:cubicBezTo>
                <a:cubicBezTo>
                  <a:pt x="5164051" y="5340619"/>
                  <a:pt x="5164051" y="5337190"/>
                  <a:pt x="5169195" y="5332047"/>
                </a:cubicBezTo>
                <a:cubicBezTo>
                  <a:pt x="5177767" y="5323478"/>
                  <a:pt x="5184054" y="5329761"/>
                  <a:pt x="5179482" y="5342334"/>
                </a:cubicBezTo>
                <a:cubicBezTo>
                  <a:pt x="5178053" y="5346050"/>
                  <a:pt x="5176767" y="5348191"/>
                  <a:pt x="5175195" y="5348764"/>
                </a:cubicBezTo>
                <a:close/>
                <a:moveTo>
                  <a:pt x="126308" y="5349196"/>
                </a:moveTo>
                <a:cubicBezTo>
                  <a:pt x="111999" y="5350909"/>
                  <a:pt x="110282" y="5349196"/>
                  <a:pt x="111999" y="5337766"/>
                </a:cubicBezTo>
                <a:cubicBezTo>
                  <a:pt x="114289" y="5320052"/>
                  <a:pt x="142334" y="5318338"/>
                  <a:pt x="142334" y="5336051"/>
                </a:cubicBezTo>
                <a:cubicBezTo>
                  <a:pt x="142334" y="5344623"/>
                  <a:pt x="137755" y="5348055"/>
                  <a:pt x="126308" y="5349196"/>
                </a:cubicBezTo>
                <a:close/>
                <a:moveTo>
                  <a:pt x="2246449" y="5349196"/>
                </a:moveTo>
                <a:cubicBezTo>
                  <a:pt x="2235591" y="5350911"/>
                  <a:pt x="2233305" y="5348625"/>
                  <a:pt x="2233305" y="5336055"/>
                </a:cubicBezTo>
                <a:cubicBezTo>
                  <a:pt x="2233305" y="5323481"/>
                  <a:pt x="2235591" y="5321196"/>
                  <a:pt x="2246449" y="5322908"/>
                </a:cubicBezTo>
                <a:cubicBezTo>
                  <a:pt x="2254450" y="5324053"/>
                  <a:pt x="2259022" y="5328625"/>
                  <a:pt x="2259022" y="5336055"/>
                </a:cubicBezTo>
                <a:cubicBezTo>
                  <a:pt x="2259022" y="5343484"/>
                  <a:pt x="2254450" y="5348055"/>
                  <a:pt x="2246449" y="5349196"/>
                </a:cubicBezTo>
                <a:close/>
                <a:moveTo>
                  <a:pt x="6897548" y="5349196"/>
                </a:moveTo>
                <a:cubicBezTo>
                  <a:pt x="6889547" y="5348055"/>
                  <a:pt x="6884975" y="5343484"/>
                  <a:pt x="6884975" y="5336055"/>
                </a:cubicBezTo>
                <a:cubicBezTo>
                  <a:pt x="6884975" y="5328625"/>
                  <a:pt x="6889547" y="5324053"/>
                  <a:pt x="6897548" y="5322908"/>
                </a:cubicBezTo>
                <a:cubicBezTo>
                  <a:pt x="6908406" y="5321196"/>
                  <a:pt x="6910692" y="5323481"/>
                  <a:pt x="6910692" y="5336055"/>
                </a:cubicBezTo>
                <a:cubicBezTo>
                  <a:pt x="6910692" y="5348625"/>
                  <a:pt x="6908406" y="5350911"/>
                  <a:pt x="6897548" y="5349196"/>
                </a:cubicBezTo>
                <a:close/>
                <a:moveTo>
                  <a:pt x="9017689" y="5349196"/>
                </a:moveTo>
                <a:cubicBezTo>
                  <a:pt x="9006242" y="5348055"/>
                  <a:pt x="9001663" y="5344623"/>
                  <a:pt x="9001663" y="5336051"/>
                </a:cubicBezTo>
                <a:cubicBezTo>
                  <a:pt x="9001663" y="5318338"/>
                  <a:pt x="9029708" y="5320052"/>
                  <a:pt x="9031998" y="5337766"/>
                </a:cubicBezTo>
                <a:cubicBezTo>
                  <a:pt x="9033715" y="5349196"/>
                  <a:pt x="9031998" y="5350909"/>
                  <a:pt x="9017689" y="5349196"/>
                </a:cubicBezTo>
                <a:close/>
                <a:moveTo>
                  <a:pt x="2643157" y="5349909"/>
                </a:moveTo>
                <a:cubicBezTo>
                  <a:pt x="2637014" y="5349196"/>
                  <a:pt x="2631013" y="5346340"/>
                  <a:pt x="2629298" y="5341765"/>
                </a:cubicBezTo>
                <a:cubicBezTo>
                  <a:pt x="2624726" y="5330911"/>
                  <a:pt x="2631013" y="5321768"/>
                  <a:pt x="2644157" y="5321768"/>
                </a:cubicBezTo>
                <a:cubicBezTo>
                  <a:pt x="2655016" y="5321768"/>
                  <a:pt x="2663588" y="5336055"/>
                  <a:pt x="2657873" y="5345196"/>
                </a:cubicBezTo>
                <a:cubicBezTo>
                  <a:pt x="2655587" y="5349196"/>
                  <a:pt x="2649301" y="5350624"/>
                  <a:pt x="2643157" y="5349909"/>
                </a:cubicBezTo>
                <a:close/>
                <a:moveTo>
                  <a:pt x="6500840" y="5349909"/>
                </a:moveTo>
                <a:cubicBezTo>
                  <a:pt x="6494696" y="5350624"/>
                  <a:pt x="6488410" y="5349196"/>
                  <a:pt x="6486124" y="5345196"/>
                </a:cubicBezTo>
                <a:cubicBezTo>
                  <a:pt x="6480409" y="5336055"/>
                  <a:pt x="6488981" y="5321768"/>
                  <a:pt x="6499840" y="5321768"/>
                </a:cubicBezTo>
                <a:cubicBezTo>
                  <a:pt x="6512984" y="5321768"/>
                  <a:pt x="6519271" y="5330911"/>
                  <a:pt x="6514699" y="5341765"/>
                </a:cubicBezTo>
                <a:cubicBezTo>
                  <a:pt x="6512984" y="5346340"/>
                  <a:pt x="6506983" y="5349196"/>
                  <a:pt x="6500840" y="5349909"/>
                </a:cubicBezTo>
                <a:close/>
                <a:moveTo>
                  <a:pt x="3440362" y="5350053"/>
                </a:moveTo>
                <a:cubicBezTo>
                  <a:pt x="3435861" y="5351339"/>
                  <a:pt x="3430718" y="5348911"/>
                  <a:pt x="3428146" y="5341765"/>
                </a:cubicBezTo>
                <a:cubicBezTo>
                  <a:pt x="3424145" y="5331481"/>
                  <a:pt x="3429860" y="5321766"/>
                  <a:pt x="3440719" y="5321766"/>
                </a:cubicBezTo>
                <a:cubicBezTo>
                  <a:pt x="3445291" y="5321766"/>
                  <a:pt x="3448720" y="5327481"/>
                  <a:pt x="3448720" y="5336055"/>
                </a:cubicBezTo>
                <a:cubicBezTo>
                  <a:pt x="3448720" y="5343765"/>
                  <a:pt x="3444862" y="5348768"/>
                  <a:pt x="3440362" y="5350053"/>
                </a:cubicBezTo>
                <a:close/>
                <a:moveTo>
                  <a:pt x="5703635" y="5350053"/>
                </a:moveTo>
                <a:cubicBezTo>
                  <a:pt x="5699135" y="5348768"/>
                  <a:pt x="5695277" y="5343765"/>
                  <a:pt x="5695277" y="5336055"/>
                </a:cubicBezTo>
                <a:cubicBezTo>
                  <a:pt x="5695277" y="5327481"/>
                  <a:pt x="5698706" y="5321766"/>
                  <a:pt x="5703278" y="5321766"/>
                </a:cubicBezTo>
                <a:cubicBezTo>
                  <a:pt x="5714137" y="5321766"/>
                  <a:pt x="5719852" y="5331481"/>
                  <a:pt x="5715851" y="5341765"/>
                </a:cubicBezTo>
                <a:cubicBezTo>
                  <a:pt x="5713279" y="5348911"/>
                  <a:pt x="5708136" y="5351339"/>
                  <a:pt x="5703635" y="5350053"/>
                </a:cubicBezTo>
                <a:close/>
                <a:moveTo>
                  <a:pt x="2775398" y="5350337"/>
                </a:moveTo>
                <a:cubicBezTo>
                  <a:pt x="2771969" y="5350337"/>
                  <a:pt x="2767969" y="5346336"/>
                  <a:pt x="2766254" y="5341762"/>
                </a:cubicBezTo>
                <a:cubicBezTo>
                  <a:pt x="2762254" y="5332051"/>
                  <a:pt x="2768540" y="5320622"/>
                  <a:pt x="2775970" y="5324623"/>
                </a:cubicBezTo>
                <a:cubicBezTo>
                  <a:pt x="2782828" y="5329192"/>
                  <a:pt x="2782828" y="5350337"/>
                  <a:pt x="2775398" y="5350337"/>
                </a:cubicBezTo>
                <a:close/>
                <a:moveTo>
                  <a:pt x="6368599" y="5350337"/>
                </a:moveTo>
                <a:cubicBezTo>
                  <a:pt x="6361169" y="5350337"/>
                  <a:pt x="6361169" y="5329192"/>
                  <a:pt x="6368027" y="5324623"/>
                </a:cubicBezTo>
                <a:cubicBezTo>
                  <a:pt x="6375457" y="5320622"/>
                  <a:pt x="6381743" y="5332051"/>
                  <a:pt x="6377743" y="5341762"/>
                </a:cubicBezTo>
                <a:cubicBezTo>
                  <a:pt x="6376028" y="5346336"/>
                  <a:pt x="6372028" y="5350337"/>
                  <a:pt x="6368599" y="5350337"/>
                </a:cubicBezTo>
                <a:close/>
                <a:moveTo>
                  <a:pt x="3040724" y="5350345"/>
                </a:moveTo>
                <a:cubicBezTo>
                  <a:pt x="3029294" y="5350345"/>
                  <a:pt x="3026436" y="5347486"/>
                  <a:pt x="3026436" y="5336627"/>
                </a:cubicBezTo>
                <a:cubicBezTo>
                  <a:pt x="3026436" y="5322914"/>
                  <a:pt x="3039581" y="5313200"/>
                  <a:pt x="3049868" y="5319485"/>
                </a:cubicBezTo>
                <a:cubicBezTo>
                  <a:pt x="3052726" y="5321201"/>
                  <a:pt x="3055012" y="5328628"/>
                  <a:pt x="3055012" y="5336627"/>
                </a:cubicBezTo>
                <a:cubicBezTo>
                  <a:pt x="3055012" y="5347486"/>
                  <a:pt x="3052154" y="5350345"/>
                  <a:pt x="3040724" y="5350345"/>
                </a:cubicBezTo>
                <a:close/>
                <a:moveTo>
                  <a:pt x="6103273" y="5350345"/>
                </a:moveTo>
                <a:cubicBezTo>
                  <a:pt x="6091843" y="5350345"/>
                  <a:pt x="6088985" y="5347486"/>
                  <a:pt x="6088985" y="5336627"/>
                </a:cubicBezTo>
                <a:cubicBezTo>
                  <a:pt x="6088985" y="5328628"/>
                  <a:pt x="6091271" y="5321201"/>
                  <a:pt x="6094129" y="5319485"/>
                </a:cubicBezTo>
                <a:cubicBezTo>
                  <a:pt x="6104416" y="5313200"/>
                  <a:pt x="6117561" y="5322914"/>
                  <a:pt x="6117561" y="5336627"/>
                </a:cubicBezTo>
                <a:cubicBezTo>
                  <a:pt x="6117561" y="5347486"/>
                  <a:pt x="6114703" y="5350345"/>
                  <a:pt x="6103273" y="5350345"/>
                </a:cubicBezTo>
                <a:close/>
                <a:moveTo>
                  <a:pt x="1319838" y="5354929"/>
                </a:moveTo>
                <a:cubicBezTo>
                  <a:pt x="1314542" y="5355339"/>
                  <a:pt x="1308935" y="5354196"/>
                  <a:pt x="1303791" y="5350911"/>
                </a:cubicBezTo>
                <a:cubicBezTo>
                  <a:pt x="1298648" y="5347483"/>
                  <a:pt x="1297505" y="5340626"/>
                  <a:pt x="1299791" y="5330911"/>
                </a:cubicBezTo>
                <a:cubicBezTo>
                  <a:pt x="1303791" y="5313767"/>
                  <a:pt x="1325508" y="5310337"/>
                  <a:pt x="1338081" y="5325196"/>
                </a:cubicBezTo>
                <a:cubicBezTo>
                  <a:pt x="1348797" y="5338483"/>
                  <a:pt x="1335724" y="5353695"/>
                  <a:pt x="1319838" y="5354929"/>
                </a:cubicBezTo>
                <a:close/>
                <a:moveTo>
                  <a:pt x="7824159" y="5354929"/>
                </a:moveTo>
                <a:cubicBezTo>
                  <a:pt x="7808273" y="5353695"/>
                  <a:pt x="7795200" y="5338483"/>
                  <a:pt x="7805916" y="5325196"/>
                </a:cubicBezTo>
                <a:cubicBezTo>
                  <a:pt x="7818489" y="5310337"/>
                  <a:pt x="7840206" y="5313767"/>
                  <a:pt x="7844206" y="5330911"/>
                </a:cubicBezTo>
                <a:cubicBezTo>
                  <a:pt x="7846492" y="5340626"/>
                  <a:pt x="7845349" y="5347483"/>
                  <a:pt x="7840206" y="5350911"/>
                </a:cubicBezTo>
                <a:cubicBezTo>
                  <a:pt x="7835062" y="5354196"/>
                  <a:pt x="7829455" y="5355339"/>
                  <a:pt x="7824159" y="5354929"/>
                </a:cubicBezTo>
                <a:close/>
                <a:moveTo>
                  <a:pt x="1450013" y="5355469"/>
                </a:moveTo>
                <a:cubicBezTo>
                  <a:pt x="1445280" y="5355336"/>
                  <a:pt x="1440315" y="5353908"/>
                  <a:pt x="1435600" y="5350909"/>
                </a:cubicBezTo>
                <a:cubicBezTo>
                  <a:pt x="1431028" y="5348623"/>
                  <a:pt x="1428742" y="5340053"/>
                  <a:pt x="1429885" y="5332624"/>
                </a:cubicBezTo>
                <a:cubicBezTo>
                  <a:pt x="1431028" y="5321192"/>
                  <a:pt x="1435029" y="5318909"/>
                  <a:pt x="1451602" y="5318909"/>
                </a:cubicBezTo>
                <a:cubicBezTo>
                  <a:pt x="1465890" y="5318909"/>
                  <a:pt x="1472176" y="5321766"/>
                  <a:pt x="1473319" y="5329194"/>
                </a:cubicBezTo>
                <a:cubicBezTo>
                  <a:pt x="1476320" y="5344622"/>
                  <a:pt x="1464211" y="5355875"/>
                  <a:pt x="1450013" y="5355469"/>
                </a:cubicBezTo>
                <a:close/>
                <a:moveTo>
                  <a:pt x="7693984" y="5355469"/>
                </a:moveTo>
                <a:cubicBezTo>
                  <a:pt x="7679786" y="5355875"/>
                  <a:pt x="7667677" y="5344622"/>
                  <a:pt x="7670678" y="5329194"/>
                </a:cubicBezTo>
                <a:cubicBezTo>
                  <a:pt x="7671821" y="5321766"/>
                  <a:pt x="7678107" y="5318909"/>
                  <a:pt x="7692395" y="5318909"/>
                </a:cubicBezTo>
                <a:cubicBezTo>
                  <a:pt x="7708968" y="5318909"/>
                  <a:pt x="7712969" y="5321192"/>
                  <a:pt x="7714112" y="5332624"/>
                </a:cubicBezTo>
                <a:cubicBezTo>
                  <a:pt x="7715255" y="5340053"/>
                  <a:pt x="7712969" y="5348623"/>
                  <a:pt x="7708397" y="5350909"/>
                </a:cubicBezTo>
                <a:cubicBezTo>
                  <a:pt x="7703682" y="5353908"/>
                  <a:pt x="7698717" y="5355336"/>
                  <a:pt x="7693984" y="5355469"/>
                </a:cubicBezTo>
                <a:close/>
                <a:moveTo>
                  <a:pt x="3699689" y="5355623"/>
                </a:moveTo>
                <a:cubicBezTo>
                  <a:pt x="3696045" y="5355765"/>
                  <a:pt x="3693188" y="5353481"/>
                  <a:pt x="3689473" y="5348625"/>
                </a:cubicBezTo>
                <a:cubicBezTo>
                  <a:pt x="3686044" y="5344623"/>
                  <a:pt x="3684329" y="5335481"/>
                  <a:pt x="3686615" y="5328051"/>
                </a:cubicBezTo>
                <a:cubicBezTo>
                  <a:pt x="3690616" y="5313194"/>
                  <a:pt x="3709475" y="5313194"/>
                  <a:pt x="3719191" y="5329194"/>
                </a:cubicBezTo>
                <a:cubicBezTo>
                  <a:pt x="3724334" y="5337766"/>
                  <a:pt x="3723191" y="5341195"/>
                  <a:pt x="3714619" y="5348055"/>
                </a:cubicBezTo>
                <a:cubicBezTo>
                  <a:pt x="3707761" y="5352910"/>
                  <a:pt x="3703332" y="5355479"/>
                  <a:pt x="3699689" y="5355623"/>
                </a:cubicBezTo>
                <a:close/>
                <a:moveTo>
                  <a:pt x="5444308" y="5355623"/>
                </a:moveTo>
                <a:cubicBezTo>
                  <a:pt x="5440665" y="5355479"/>
                  <a:pt x="5436236" y="5352910"/>
                  <a:pt x="5429378" y="5348055"/>
                </a:cubicBezTo>
                <a:cubicBezTo>
                  <a:pt x="5420806" y="5341195"/>
                  <a:pt x="5419663" y="5337766"/>
                  <a:pt x="5424806" y="5329194"/>
                </a:cubicBezTo>
                <a:cubicBezTo>
                  <a:pt x="5434522" y="5313194"/>
                  <a:pt x="5453381" y="5313194"/>
                  <a:pt x="5457382" y="5328051"/>
                </a:cubicBezTo>
                <a:cubicBezTo>
                  <a:pt x="5459668" y="5335481"/>
                  <a:pt x="5457953" y="5344623"/>
                  <a:pt x="5454524" y="5348625"/>
                </a:cubicBezTo>
                <a:cubicBezTo>
                  <a:pt x="5450809" y="5353481"/>
                  <a:pt x="5447952" y="5355765"/>
                  <a:pt x="5444308" y="5355623"/>
                </a:cubicBezTo>
                <a:close/>
                <a:moveTo>
                  <a:pt x="4098899" y="5355836"/>
                </a:moveTo>
                <a:cubicBezTo>
                  <a:pt x="4092470" y="5356049"/>
                  <a:pt x="4086326" y="5353481"/>
                  <a:pt x="4084326" y="5348055"/>
                </a:cubicBezTo>
                <a:cubicBezTo>
                  <a:pt x="4078039" y="5332053"/>
                  <a:pt x="4084897" y="5318909"/>
                  <a:pt x="4099756" y="5317194"/>
                </a:cubicBezTo>
                <a:cubicBezTo>
                  <a:pt x="4116330" y="5315480"/>
                  <a:pt x="4124331" y="5330338"/>
                  <a:pt x="4115187" y="5346911"/>
                </a:cubicBezTo>
                <a:cubicBezTo>
                  <a:pt x="4112044" y="5352626"/>
                  <a:pt x="4105328" y="5355623"/>
                  <a:pt x="4098899" y="5355836"/>
                </a:cubicBezTo>
                <a:close/>
                <a:moveTo>
                  <a:pt x="5045098" y="5355836"/>
                </a:moveTo>
                <a:cubicBezTo>
                  <a:pt x="5038669" y="5355623"/>
                  <a:pt x="5031953" y="5352626"/>
                  <a:pt x="5028810" y="5346911"/>
                </a:cubicBezTo>
                <a:cubicBezTo>
                  <a:pt x="5019666" y="5330338"/>
                  <a:pt x="5027667" y="5315480"/>
                  <a:pt x="5044241" y="5317194"/>
                </a:cubicBezTo>
                <a:cubicBezTo>
                  <a:pt x="5059100" y="5318909"/>
                  <a:pt x="5065958" y="5332053"/>
                  <a:pt x="5059671" y="5348055"/>
                </a:cubicBezTo>
                <a:cubicBezTo>
                  <a:pt x="5057671" y="5353481"/>
                  <a:pt x="5051527" y="5356049"/>
                  <a:pt x="5045098" y="5355836"/>
                </a:cubicBezTo>
                <a:close/>
                <a:moveTo>
                  <a:pt x="0" y="5358239"/>
                </a:moveTo>
                <a:lnTo>
                  <a:pt x="0" y="5318160"/>
                </a:lnTo>
                <a:lnTo>
                  <a:pt x="12991" y="5320975"/>
                </a:lnTo>
                <a:cubicBezTo>
                  <a:pt x="16430" y="5323189"/>
                  <a:pt x="17865" y="5326618"/>
                  <a:pt x="18439" y="5332047"/>
                </a:cubicBezTo>
                <a:cubicBezTo>
                  <a:pt x="19731" y="5340404"/>
                  <a:pt x="16906" y="5347877"/>
                  <a:pt x="12056" y="5353141"/>
                </a:cubicBezTo>
                <a:close/>
                <a:moveTo>
                  <a:pt x="9143999" y="5358240"/>
                </a:moveTo>
                <a:lnTo>
                  <a:pt x="9131940" y="5353141"/>
                </a:lnTo>
                <a:cubicBezTo>
                  <a:pt x="9127091" y="5347877"/>
                  <a:pt x="9124266" y="5340404"/>
                  <a:pt x="9125558" y="5332047"/>
                </a:cubicBezTo>
                <a:cubicBezTo>
                  <a:pt x="9126132" y="5326618"/>
                  <a:pt x="9127567" y="5323189"/>
                  <a:pt x="9131006" y="5320975"/>
                </a:cubicBezTo>
                <a:lnTo>
                  <a:pt x="9143999" y="5318159"/>
                </a:lnTo>
                <a:close/>
                <a:moveTo>
                  <a:pt x="4229424" y="5361047"/>
                </a:moveTo>
                <a:cubicBezTo>
                  <a:pt x="4225567" y="5360475"/>
                  <a:pt x="4221852" y="5356901"/>
                  <a:pt x="4215565" y="5349760"/>
                </a:cubicBezTo>
                <a:cubicBezTo>
                  <a:pt x="4201849" y="5334331"/>
                  <a:pt x="4210993" y="5318903"/>
                  <a:pt x="4233853" y="5318903"/>
                </a:cubicBezTo>
                <a:cubicBezTo>
                  <a:pt x="4246997" y="5318903"/>
                  <a:pt x="4250998" y="5321760"/>
                  <a:pt x="4252141" y="5332616"/>
                </a:cubicBezTo>
                <a:cubicBezTo>
                  <a:pt x="4253855" y="5341187"/>
                  <a:pt x="4250426" y="5349760"/>
                  <a:pt x="4244140" y="5354332"/>
                </a:cubicBezTo>
                <a:cubicBezTo>
                  <a:pt x="4237282" y="5359188"/>
                  <a:pt x="4233282" y="5361615"/>
                  <a:pt x="4229424" y="5361047"/>
                </a:cubicBezTo>
                <a:close/>
                <a:moveTo>
                  <a:pt x="4914573" y="5361047"/>
                </a:moveTo>
                <a:cubicBezTo>
                  <a:pt x="4910715" y="5361615"/>
                  <a:pt x="4906715" y="5359188"/>
                  <a:pt x="4899857" y="5354332"/>
                </a:cubicBezTo>
                <a:cubicBezTo>
                  <a:pt x="4893571" y="5349760"/>
                  <a:pt x="4890142" y="5341187"/>
                  <a:pt x="4891856" y="5332616"/>
                </a:cubicBezTo>
                <a:cubicBezTo>
                  <a:pt x="4892999" y="5321760"/>
                  <a:pt x="4897000" y="5318903"/>
                  <a:pt x="4910144" y="5318903"/>
                </a:cubicBezTo>
                <a:cubicBezTo>
                  <a:pt x="4933004" y="5318903"/>
                  <a:pt x="4942148" y="5334331"/>
                  <a:pt x="4928432" y="5349760"/>
                </a:cubicBezTo>
                <a:cubicBezTo>
                  <a:pt x="4922145" y="5356901"/>
                  <a:pt x="4918430" y="5360475"/>
                  <a:pt x="4914573" y="5361047"/>
                </a:cubicBezTo>
                <a:close/>
                <a:moveTo>
                  <a:pt x="3833858" y="5361766"/>
                </a:moveTo>
                <a:cubicBezTo>
                  <a:pt x="3827000" y="5361766"/>
                  <a:pt x="3818999" y="5358906"/>
                  <a:pt x="3814999" y="5354909"/>
                </a:cubicBezTo>
                <a:cubicBezTo>
                  <a:pt x="3794425" y="5334336"/>
                  <a:pt x="3818999" y="5302907"/>
                  <a:pt x="3845860" y="5315480"/>
                </a:cubicBezTo>
                <a:cubicBezTo>
                  <a:pt x="3869863" y="5326335"/>
                  <a:pt x="3860719" y="5361766"/>
                  <a:pt x="3833858" y="5361766"/>
                </a:cubicBezTo>
                <a:close/>
                <a:moveTo>
                  <a:pt x="5310139" y="5361766"/>
                </a:moveTo>
                <a:cubicBezTo>
                  <a:pt x="5283278" y="5361766"/>
                  <a:pt x="5274134" y="5326335"/>
                  <a:pt x="5298137" y="5315480"/>
                </a:cubicBezTo>
                <a:cubicBezTo>
                  <a:pt x="5324998" y="5302907"/>
                  <a:pt x="5349572" y="5334336"/>
                  <a:pt x="5328998" y="5354909"/>
                </a:cubicBezTo>
                <a:cubicBezTo>
                  <a:pt x="5324998" y="5358906"/>
                  <a:pt x="5316997" y="5361766"/>
                  <a:pt x="5310139" y="5361766"/>
                </a:cubicBezTo>
                <a:close/>
                <a:moveTo>
                  <a:pt x="1044887" y="5365061"/>
                </a:moveTo>
                <a:cubicBezTo>
                  <a:pt x="1038597" y="5363202"/>
                  <a:pt x="1032745" y="5359346"/>
                  <a:pt x="1028294" y="5353202"/>
                </a:cubicBezTo>
                <a:cubicBezTo>
                  <a:pt x="1022594" y="5345774"/>
                  <a:pt x="1018013" y="5337774"/>
                  <a:pt x="1018013" y="5334918"/>
                </a:cubicBezTo>
                <a:cubicBezTo>
                  <a:pt x="1018013" y="5328629"/>
                  <a:pt x="1046019" y="5298915"/>
                  <a:pt x="1051727" y="5298915"/>
                </a:cubicBezTo>
                <a:cubicBezTo>
                  <a:pt x="1063139" y="5298915"/>
                  <a:pt x="1086534" y="5323488"/>
                  <a:pt x="1086534" y="5335489"/>
                </a:cubicBezTo>
                <a:cubicBezTo>
                  <a:pt x="1086534" y="5358203"/>
                  <a:pt x="1063745" y="5370632"/>
                  <a:pt x="1044887" y="5365061"/>
                </a:cubicBezTo>
                <a:close/>
                <a:moveTo>
                  <a:pt x="8099110" y="5365061"/>
                </a:moveTo>
                <a:cubicBezTo>
                  <a:pt x="8080252" y="5370632"/>
                  <a:pt x="8057463" y="5358203"/>
                  <a:pt x="8057463" y="5335489"/>
                </a:cubicBezTo>
                <a:cubicBezTo>
                  <a:pt x="8057463" y="5323488"/>
                  <a:pt x="8080858" y="5298915"/>
                  <a:pt x="8092270" y="5298915"/>
                </a:cubicBezTo>
                <a:cubicBezTo>
                  <a:pt x="8097978" y="5298915"/>
                  <a:pt x="8125984" y="5328629"/>
                  <a:pt x="8125984" y="5334918"/>
                </a:cubicBezTo>
                <a:cubicBezTo>
                  <a:pt x="8125984" y="5337774"/>
                  <a:pt x="8121403" y="5345774"/>
                  <a:pt x="8115703" y="5353202"/>
                </a:cubicBezTo>
                <a:cubicBezTo>
                  <a:pt x="8111252" y="5359346"/>
                  <a:pt x="8105400" y="5363202"/>
                  <a:pt x="8099110" y="5365061"/>
                </a:cubicBezTo>
                <a:close/>
                <a:moveTo>
                  <a:pt x="2375471" y="5366619"/>
                </a:moveTo>
                <a:cubicBezTo>
                  <a:pt x="2371685" y="5366619"/>
                  <a:pt x="2368541" y="5363478"/>
                  <a:pt x="2362826" y="5357192"/>
                </a:cubicBezTo>
                <a:cubicBezTo>
                  <a:pt x="2357111" y="5351475"/>
                  <a:pt x="2353111" y="5339476"/>
                  <a:pt x="2353111" y="5331476"/>
                </a:cubicBezTo>
                <a:cubicBezTo>
                  <a:pt x="2353111" y="5320046"/>
                  <a:pt x="2356540" y="5315475"/>
                  <a:pt x="2368541" y="5312617"/>
                </a:cubicBezTo>
                <a:cubicBezTo>
                  <a:pt x="2399402" y="5304618"/>
                  <a:pt x="2417119" y="5337762"/>
                  <a:pt x="2391973" y="5357192"/>
                </a:cubicBezTo>
                <a:cubicBezTo>
                  <a:pt x="2383686" y="5363478"/>
                  <a:pt x="2379257" y="5366619"/>
                  <a:pt x="2375471" y="5366619"/>
                </a:cubicBezTo>
                <a:close/>
                <a:moveTo>
                  <a:pt x="6768526" y="5366619"/>
                </a:moveTo>
                <a:cubicBezTo>
                  <a:pt x="6764740" y="5366619"/>
                  <a:pt x="6760311" y="5363478"/>
                  <a:pt x="6752024" y="5357192"/>
                </a:cubicBezTo>
                <a:cubicBezTo>
                  <a:pt x="6726878" y="5337762"/>
                  <a:pt x="6744595" y="5304618"/>
                  <a:pt x="6775456" y="5312617"/>
                </a:cubicBezTo>
                <a:cubicBezTo>
                  <a:pt x="6787457" y="5315475"/>
                  <a:pt x="6790886" y="5320046"/>
                  <a:pt x="6790886" y="5331476"/>
                </a:cubicBezTo>
                <a:cubicBezTo>
                  <a:pt x="6790886" y="5339476"/>
                  <a:pt x="6786886" y="5351475"/>
                  <a:pt x="6781171" y="5357192"/>
                </a:cubicBezTo>
                <a:cubicBezTo>
                  <a:pt x="6775456" y="5363478"/>
                  <a:pt x="6772312" y="5366619"/>
                  <a:pt x="6768526" y="5366619"/>
                </a:cubicBezTo>
                <a:close/>
                <a:moveTo>
                  <a:pt x="2508420" y="5366624"/>
                </a:moveTo>
                <a:cubicBezTo>
                  <a:pt x="2502919" y="5366338"/>
                  <a:pt x="2497776" y="5361766"/>
                  <a:pt x="2490632" y="5352623"/>
                </a:cubicBezTo>
                <a:cubicBezTo>
                  <a:pt x="2481488" y="5341193"/>
                  <a:pt x="2480345" y="5334908"/>
                  <a:pt x="2484345" y="5326908"/>
                </a:cubicBezTo>
                <a:cubicBezTo>
                  <a:pt x="2494632" y="5308050"/>
                  <a:pt x="2511206" y="5302907"/>
                  <a:pt x="2527208" y="5313765"/>
                </a:cubicBezTo>
                <a:cubicBezTo>
                  <a:pt x="2544924" y="5325194"/>
                  <a:pt x="2545496" y="5338907"/>
                  <a:pt x="2528351" y="5354909"/>
                </a:cubicBezTo>
                <a:cubicBezTo>
                  <a:pt x="2519779" y="5362909"/>
                  <a:pt x="2513921" y="5366908"/>
                  <a:pt x="2508420" y="5366624"/>
                </a:cubicBezTo>
                <a:close/>
                <a:moveTo>
                  <a:pt x="6635577" y="5366624"/>
                </a:moveTo>
                <a:cubicBezTo>
                  <a:pt x="6630076" y="5366908"/>
                  <a:pt x="6624218" y="5362909"/>
                  <a:pt x="6615646" y="5354909"/>
                </a:cubicBezTo>
                <a:cubicBezTo>
                  <a:pt x="6598501" y="5338907"/>
                  <a:pt x="6599073" y="5325194"/>
                  <a:pt x="6616789" y="5313765"/>
                </a:cubicBezTo>
                <a:cubicBezTo>
                  <a:pt x="6632791" y="5302907"/>
                  <a:pt x="6649365" y="5308050"/>
                  <a:pt x="6659652" y="5326908"/>
                </a:cubicBezTo>
                <a:cubicBezTo>
                  <a:pt x="6663652" y="5334908"/>
                  <a:pt x="6662509" y="5341193"/>
                  <a:pt x="6653365" y="5352623"/>
                </a:cubicBezTo>
                <a:cubicBezTo>
                  <a:pt x="6646221" y="5361766"/>
                  <a:pt x="6641078" y="5366338"/>
                  <a:pt x="6635577" y="5366624"/>
                </a:cubicBezTo>
                <a:close/>
                <a:moveTo>
                  <a:pt x="656551" y="5366763"/>
                </a:moveTo>
                <a:cubicBezTo>
                  <a:pt x="651106" y="5367333"/>
                  <a:pt x="646113" y="5364048"/>
                  <a:pt x="639815" y="5357192"/>
                </a:cubicBezTo>
                <a:cubicBezTo>
                  <a:pt x="634118" y="5351478"/>
                  <a:pt x="630109" y="5341762"/>
                  <a:pt x="630109" y="5335479"/>
                </a:cubicBezTo>
                <a:cubicBezTo>
                  <a:pt x="630109" y="5308049"/>
                  <a:pt x="663830" y="5301190"/>
                  <a:pt x="679255" y="5324619"/>
                </a:cubicBezTo>
                <a:cubicBezTo>
                  <a:pt x="688390" y="5338905"/>
                  <a:pt x="688390" y="5340049"/>
                  <a:pt x="675816" y="5353190"/>
                </a:cubicBezTo>
                <a:cubicBezTo>
                  <a:pt x="667804" y="5361762"/>
                  <a:pt x="661983" y="5366192"/>
                  <a:pt x="656551" y="5366763"/>
                </a:cubicBezTo>
                <a:close/>
                <a:moveTo>
                  <a:pt x="8487446" y="5366763"/>
                </a:moveTo>
                <a:cubicBezTo>
                  <a:pt x="8482014" y="5366192"/>
                  <a:pt x="8476193" y="5361762"/>
                  <a:pt x="8468181" y="5353190"/>
                </a:cubicBezTo>
                <a:cubicBezTo>
                  <a:pt x="8455607" y="5340049"/>
                  <a:pt x="8455607" y="5338905"/>
                  <a:pt x="8464742" y="5324619"/>
                </a:cubicBezTo>
                <a:cubicBezTo>
                  <a:pt x="8480167" y="5301190"/>
                  <a:pt x="8513888" y="5308049"/>
                  <a:pt x="8513888" y="5335479"/>
                </a:cubicBezTo>
                <a:cubicBezTo>
                  <a:pt x="8513888" y="5341762"/>
                  <a:pt x="8509879" y="5351478"/>
                  <a:pt x="8504182" y="5357192"/>
                </a:cubicBezTo>
                <a:cubicBezTo>
                  <a:pt x="8497884" y="5364048"/>
                  <a:pt x="8492891" y="5367333"/>
                  <a:pt x="8487446" y="5366763"/>
                </a:cubicBezTo>
                <a:close/>
                <a:moveTo>
                  <a:pt x="522282" y="5366841"/>
                </a:moveTo>
                <a:cubicBezTo>
                  <a:pt x="514565" y="5366339"/>
                  <a:pt x="507419" y="5362341"/>
                  <a:pt x="502273" y="5354912"/>
                </a:cubicBezTo>
                <a:cubicBezTo>
                  <a:pt x="490293" y="5338338"/>
                  <a:pt x="490858" y="5325767"/>
                  <a:pt x="503424" y="5314340"/>
                </a:cubicBezTo>
                <a:cubicBezTo>
                  <a:pt x="517145" y="5301763"/>
                  <a:pt x="534856" y="5302339"/>
                  <a:pt x="546290" y="5314910"/>
                </a:cubicBezTo>
                <a:cubicBezTo>
                  <a:pt x="558868" y="5328625"/>
                  <a:pt x="558296" y="5346340"/>
                  <a:pt x="545719" y="5357766"/>
                </a:cubicBezTo>
                <a:cubicBezTo>
                  <a:pt x="538287" y="5364339"/>
                  <a:pt x="529998" y="5367339"/>
                  <a:pt x="522282" y="5366841"/>
                </a:cubicBezTo>
                <a:close/>
                <a:moveTo>
                  <a:pt x="8621715" y="5366841"/>
                </a:moveTo>
                <a:cubicBezTo>
                  <a:pt x="8613999" y="5367339"/>
                  <a:pt x="8605710" y="5364339"/>
                  <a:pt x="8598278" y="5357766"/>
                </a:cubicBezTo>
                <a:cubicBezTo>
                  <a:pt x="8585701" y="5346340"/>
                  <a:pt x="8585129" y="5328625"/>
                  <a:pt x="8597707" y="5314910"/>
                </a:cubicBezTo>
                <a:cubicBezTo>
                  <a:pt x="8609141" y="5302339"/>
                  <a:pt x="8626852" y="5301763"/>
                  <a:pt x="8640573" y="5314340"/>
                </a:cubicBezTo>
                <a:cubicBezTo>
                  <a:pt x="8653139" y="5325767"/>
                  <a:pt x="8653704" y="5338338"/>
                  <a:pt x="8641724" y="5354912"/>
                </a:cubicBezTo>
                <a:cubicBezTo>
                  <a:pt x="8636578" y="5362341"/>
                  <a:pt x="8629432" y="5366339"/>
                  <a:pt x="8621715" y="5366841"/>
                </a:cubicBezTo>
                <a:close/>
                <a:moveTo>
                  <a:pt x="4495753" y="5367480"/>
                </a:moveTo>
                <a:cubicBezTo>
                  <a:pt x="4487752" y="5367480"/>
                  <a:pt x="4478608" y="5361766"/>
                  <a:pt x="4472893" y="5352050"/>
                </a:cubicBezTo>
                <a:cubicBezTo>
                  <a:pt x="4463749" y="5338337"/>
                  <a:pt x="4463749" y="5336051"/>
                  <a:pt x="4471750" y="5322337"/>
                </a:cubicBezTo>
                <a:cubicBezTo>
                  <a:pt x="4482608" y="5304051"/>
                  <a:pt x="4501468" y="5300620"/>
                  <a:pt x="4516327" y="5313765"/>
                </a:cubicBezTo>
                <a:cubicBezTo>
                  <a:pt x="4537472" y="5332624"/>
                  <a:pt x="4524328" y="5367480"/>
                  <a:pt x="4495753" y="5367480"/>
                </a:cubicBezTo>
                <a:close/>
                <a:moveTo>
                  <a:pt x="4648244" y="5367480"/>
                </a:moveTo>
                <a:cubicBezTo>
                  <a:pt x="4619669" y="5367480"/>
                  <a:pt x="4606525" y="5332624"/>
                  <a:pt x="4627670" y="5313765"/>
                </a:cubicBezTo>
                <a:cubicBezTo>
                  <a:pt x="4642529" y="5300620"/>
                  <a:pt x="4661389" y="5304051"/>
                  <a:pt x="4672247" y="5322337"/>
                </a:cubicBezTo>
                <a:cubicBezTo>
                  <a:pt x="4680248" y="5336051"/>
                  <a:pt x="4680248" y="5338337"/>
                  <a:pt x="4671104" y="5352050"/>
                </a:cubicBezTo>
                <a:cubicBezTo>
                  <a:pt x="4665389" y="5361766"/>
                  <a:pt x="4656245" y="5367480"/>
                  <a:pt x="4648244" y="5367480"/>
                </a:cubicBezTo>
                <a:close/>
                <a:moveTo>
                  <a:pt x="396760" y="5367487"/>
                </a:moveTo>
                <a:cubicBezTo>
                  <a:pt x="385313" y="5367487"/>
                  <a:pt x="376727" y="5362914"/>
                  <a:pt x="371003" y="5354914"/>
                </a:cubicBezTo>
                <a:cubicBezTo>
                  <a:pt x="358412" y="5337200"/>
                  <a:pt x="359556" y="5325769"/>
                  <a:pt x="376155" y="5310341"/>
                </a:cubicBezTo>
                <a:cubicBezTo>
                  <a:pt x="387602" y="5299484"/>
                  <a:pt x="393326" y="5297770"/>
                  <a:pt x="400767" y="5302342"/>
                </a:cubicBezTo>
                <a:cubicBezTo>
                  <a:pt x="431633" y="5321771"/>
                  <a:pt x="428766" y="5367487"/>
                  <a:pt x="396760" y="5367487"/>
                </a:cubicBezTo>
                <a:close/>
                <a:moveTo>
                  <a:pt x="8747237" y="5367487"/>
                </a:moveTo>
                <a:cubicBezTo>
                  <a:pt x="8715231" y="5367487"/>
                  <a:pt x="8712364" y="5321771"/>
                  <a:pt x="8743230" y="5302342"/>
                </a:cubicBezTo>
                <a:cubicBezTo>
                  <a:pt x="8750671" y="5297770"/>
                  <a:pt x="8756395" y="5299484"/>
                  <a:pt x="8767842" y="5310341"/>
                </a:cubicBezTo>
                <a:cubicBezTo>
                  <a:pt x="8784441" y="5325769"/>
                  <a:pt x="8785585" y="5337200"/>
                  <a:pt x="8772994" y="5354914"/>
                </a:cubicBezTo>
                <a:cubicBezTo>
                  <a:pt x="8767270" y="5362914"/>
                  <a:pt x="8758684" y="5367487"/>
                  <a:pt x="8747237" y="5367487"/>
                </a:cubicBezTo>
                <a:close/>
                <a:moveTo>
                  <a:pt x="3164502" y="5367897"/>
                </a:moveTo>
                <a:cubicBezTo>
                  <a:pt x="3157885" y="5367342"/>
                  <a:pt x="3151812" y="5365058"/>
                  <a:pt x="3147383" y="5360629"/>
                </a:cubicBezTo>
                <a:cubicBezTo>
                  <a:pt x="3128524" y="5341772"/>
                  <a:pt x="3146812" y="5298912"/>
                  <a:pt x="3173101" y="5298912"/>
                </a:cubicBezTo>
                <a:cubicBezTo>
                  <a:pt x="3187388" y="5298912"/>
                  <a:pt x="3209105" y="5321771"/>
                  <a:pt x="3209105" y="5337200"/>
                </a:cubicBezTo>
                <a:cubicBezTo>
                  <a:pt x="3209105" y="5355628"/>
                  <a:pt x="3184352" y="5369560"/>
                  <a:pt x="3164502" y="5367897"/>
                </a:cubicBezTo>
                <a:close/>
                <a:moveTo>
                  <a:pt x="5979495" y="5367897"/>
                </a:moveTo>
                <a:cubicBezTo>
                  <a:pt x="5959645" y="5369560"/>
                  <a:pt x="5934892" y="5355628"/>
                  <a:pt x="5934892" y="5337200"/>
                </a:cubicBezTo>
                <a:cubicBezTo>
                  <a:pt x="5934892" y="5321771"/>
                  <a:pt x="5956609" y="5298912"/>
                  <a:pt x="5970896" y="5298912"/>
                </a:cubicBezTo>
                <a:cubicBezTo>
                  <a:pt x="5997185" y="5298912"/>
                  <a:pt x="6015473" y="5341772"/>
                  <a:pt x="5996614" y="5360629"/>
                </a:cubicBezTo>
                <a:cubicBezTo>
                  <a:pt x="5992185" y="5365058"/>
                  <a:pt x="5986112" y="5367342"/>
                  <a:pt x="5979495" y="5367897"/>
                </a:cubicBezTo>
                <a:close/>
                <a:moveTo>
                  <a:pt x="2116499" y="5371269"/>
                </a:moveTo>
                <a:cubicBezTo>
                  <a:pt x="2105212" y="5372055"/>
                  <a:pt x="2093782" y="5370340"/>
                  <a:pt x="2087781" y="5365769"/>
                </a:cubicBezTo>
                <a:cubicBezTo>
                  <a:pt x="2080352" y="5360054"/>
                  <a:pt x="2076923" y="5350912"/>
                  <a:pt x="2077494" y="5335483"/>
                </a:cubicBezTo>
                <a:cubicBezTo>
                  <a:pt x="2078066" y="5310913"/>
                  <a:pt x="2090067" y="5298910"/>
                  <a:pt x="2113499" y="5298910"/>
                </a:cubicBezTo>
                <a:cubicBezTo>
                  <a:pt x="2136359" y="5298910"/>
                  <a:pt x="2148932" y="5310913"/>
                  <a:pt x="2149503" y="5334911"/>
                </a:cubicBezTo>
                <a:cubicBezTo>
                  <a:pt x="2149503" y="5346340"/>
                  <a:pt x="2147217" y="5358911"/>
                  <a:pt x="2144360" y="5361769"/>
                </a:cubicBezTo>
                <a:cubicBezTo>
                  <a:pt x="2138931" y="5367197"/>
                  <a:pt x="2127787" y="5370487"/>
                  <a:pt x="2116499" y="5371269"/>
                </a:cubicBezTo>
                <a:close/>
                <a:moveTo>
                  <a:pt x="7027498" y="5371269"/>
                </a:moveTo>
                <a:cubicBezTo>
                  <a:pt x="7016210" y="5370487"/>
                  <a:pt x="7005066" y="5367197"/>
                  <a:pt x="6999637" y="5361769"/>
                </a:cubicBezTo>
                <a:cubicBezTo>
                  <a:pt x="6996780" y="5358911"/>
                  <a:pt x="6994494" y="5346340"/>
                  <a:pt x="6994494" y="5334911"/>
                </a:cubicBezTo>
                <a:cubicBezTo>
                  <a:pt x="6995065" y="5310913"/>
                  <a:pt x="7007638" y="5298910"/>
                  <a:pt x="7030498" y="5298910"/>
                </a:cubicBezTo>
                <a:cubicBezTo>
                  <a:pt x="7053930" y="5298910"/>
                  <a:pt x="7065931" y="5310913"/>
                  <a:pt x="7066503" y="5335483"/>
                </a:cubicBezTo>
                <a:cubicBezTo>
                  <a:pt x="7067074" y="5350912"/>
                  <a:pt x="7063645" y="5360054"/>
                  <a:pt x="7056216" y="5365769"/>
                </a:cubicBezTo>
                <a:cubicBezTo>
                  <a:pt x="7050215" y="5370340"/>
                  <a:pt x="7038785" y="5372055"/>
                  <a:pt x="7027498" y="5371269"/>
                </a:cubicBezTo>
                <a:close/>
                <a:moveTo>
                  <a:pt x="1719605" y="5372164"/>
                </a:moveTo>
                <a:cubicBezTo>
                  <a:pt x="1712720" y="5372662"/>
                  <a:pt x="1705076" y="5371912"/>
                  <a:pt x="1696932" y="5369770"/>
                </a:cubicBezTo>
                <a:cubicBezTo>
                  <a:pt x="1691789" y="5368055"/>
                  <a:pt x="1684931" y="5359481"/>
                  <a:pt x="1680930" y="5350340"/>
                </a:cubicBezTo>
                <a:cubicBezTo>
                  <a:pt x="1674644" y="5336624"/>
                  <a:pt x="1674644" y="5330911"/>
                  <a:pt x="1682645" y="5316625"/>
                </a:cubicBezTo>
                <a:cubicBezTo>
                  <a:pt x="1690074" y="5301766"/>
                  <a:pt x="1694646" y="5298910"/>
                  <a:pt x="1713506" y="5298910"/>
                </a:cubicBezTo>
                <a:cubicBezTo>
                  <a:pt x="1739795" y="5298910"/>
                  <a:pt x="1754082" y="5312625"/>
                  <a:pt x="1754082" y="5337766"/>
                </a:cubicBezTo>
                <a:cubicBezTo>
                  <a:pt x="1754082" y="5357910"/>
                  <a:pt x="1740259" y="5370661"/>
                  <a:pt x="1719605" y="5372164"/>
                </a:cubicBezTo>
                <a:close/>
                <a:moveTo>
                  <a:pt x="7424392" y="5372164"/>
                </a:moveTo>
                <a:cubicBezTo>
                  <a:pt x="7403738" y="5370661"/>
                  <a:pt x="7389915" y="5357910"/>
                  <a:pt x="7389915" y="5337766"/>
                </a:cubicBezTo>
                <a:cubicBezTo>
                  <a:pt x="7389915" y="5312625"/>
                  <a:pt x="7404202" y="5298910"/>
                  <a:pt x="7430491" y="5298910"/>
                </a:cubicBezTo>
                <a:cubicBezTo>
                  <a:pt x="7449351" y="5298910"/>
                  <a:pt x="7453923" y="5301766"/>
                  <a:pt x="7461352" y="5316625"/>
                </a:cubicBezTo>
                <a:cubicBezTo>
                  <a:pt x="7469353" y="5330911"/>
                  <a:pt x="7469353" y="5336624"/>
                  <a:pt x="7463067" y="5350340"/>
                </a:cubicBezTo>
                <a:cubicBezTo>
                  <a:pt x="7459066" y="5359481"/>
                  <a:pt x="7452208" y="5368055"/>
                  <a:pt x="7447065" y="5369770"/>
                </a:cubicBezTo>
                <a:cubicBezTo>
                  <a:pt x="7438921" y="5371912"/>
                  <a:pt x="7431277" y="5372662"/>
                  <a:pt x="7424392" y="5372164"/>
                </a:cubicBezTo>
                <a:close/>
                <a:moveTo>
                  <a:pt x="4368655" y="5372413"/>
                </a:moveTo>
                <a:cubicBezTo>
                  <a:pt x="4358226" y="5374055"/>
                  <a:pt x="4347653" y="5370625"/>
                  <a:pt x="4338794" y="5361768"/>
                </a:cubicBezTo>
                <a:cubicBezTo>
                  <a:pt x="4315934" y="5338910"/>
                  <a:pt x="4331936" y="5298910"/>
                  <a:pt x="4364512" y="5298910"/>
                </a:cubicBezTo>
                <a:cubicBezTo>
                  <a:pt x="4379942" y="5298910"/>
                  <a:pt x="4385657" y="5302339"/>
                  <a:pt x="4395944" y="5318910"/>
                </a:cubicBezTo>
                <a:cubicBezTo>
                  <a:pt x="4407946" y="5338338"/>
                  <a:pt x="4407946" y="5338910"/>
                  <a:pt x="4397659" y="5352626"/>
                </a:cubicBezTo>
                <a:cubicBezTo>
                  <a:pt x="4389372" y="5364056"/>
                  <a:pt x="4379085" y="5370770"/>
                  <a:pt x="4368655" y="5372413"/>
                </a:cubicBezTo>
                <a:close/>
                <a:moveTo>
                  <a:pt x="4775342" y="5372413"/>
                </a:moveTo>
                <a:cubicBezTo>
                  <a:pt x="4764912" y="5370770"/>
                  <a:pt x="4754625" y="5364056"/>
                  <a:pt x="4746338" y="5352626"/>
                </a:cubicBezTo>
                <a:cubicBezTo>
                  <a:pt x="4736051" y="5338910"/>
                  <a:pt x="4736051" y="5338338"/>
                  <a:pt x="4748053" y="5318910"/>
                </a:cubicBezTo>
                <a:cubicBezTo>
                  <a:pt x="4758340" y="5302339"/>
                  <a:pt x="4764055" y="5298910"/>
                  <a:pt x="4779485" y="5298910"/>
                </a:cubicBezTo>
                <a:cubicBezTo>
                  <a:pt x="4812061" y="5298910"/>
                  <a:pt x="4828063" y="5338910"/>
                  <a:pt x="4805203" y="5361768"/>
                </a:cubicBezTo>
                <a:cubicBezTo>
                  <a:pt x="4796344" y="5370625"/>
                  <a:pt x="4785771" y="5374055"/>
                  <a:pt x="4775342" y="5372413"/>
                </a:cubicBezTo>
                <a:close/>
                <a:moveTo>
                  <a:pt x="1186841" y="5373199"/>
                </a:moveTo>
                <a:cubicBezTo>
                  <a:pt x="1183412" y="5373199"/>
                  <a:pt x="1174268" y="5369196"/>
                  <a:pt x="1167410" y="5364053"/>
                </a:cubicBezTo>
                <a:cubicBezTo>
                  <a:pt x="1152551" y="5353766"/>
                  <a:pt x="1150265" y="5321766"/>
                  <a:pt x="1163981" y="5308050"/>
                </a:cubicBezTo>
                <a:cubicBezTo>
                  <a:pt x="1183983" y="5288048"/>
                  <a:pt x="1223417" y="5306337"/>
                  <a:pt x="1223417" y="5335481"/>
                </a:cubicBezTo>
                <a:cubicBezTo>
                  <a:pt x="1223417" y="5349196"/>
                  <a:pt x="1199985" y="5373199"/>
                  <a:pt x="1186841" y="5373199"/>
                </a:cubicBezTo>
                <a:close/>
                <a:moveTo>
                  <a:pt x="7957156" y="5373199"/>
                </a:moveTo>
                <a:cubicBezTo>
                  <a:pt x="7944012" y="5373199"/>
                  <a:pt x="7920580" y="5349196"/>
                  <a:pt x="7920580" y="5335481"/>
                </a:cubicBezTo>
                <a:cubicBezTo>
                  <a:pt x="7920580" y="5306337"/>
                  <a:pt x="7960014" y="5288048"/>
                  <a:pt x="7980016" y="5308050"/>
                </a:cubicBezTo>
                <a:cubicBezTo>
                  <a:pt x="7993732" y="5321766"/>
                  <a:pt x="7991446" y="5353766"/>
                  <a:pt x="7976587" y="5364053"/>
                </a:cubicBezTo>
                <a:cubicBezTo>
                  <a:pt x="7969729" y="5369196"/>
                  <a:pt x="7960585" y="5373199"/>
                  <a:pt x="7957156" y="5373199"/>
                </a:cubicBezTo>
                <a:close/>
                <a:moveTo>
                  <a:pt x="1582551" y="5377378"/>
                </a:moveTo>
                <a:cubicBezTo>
                  <a:pt x="1575764" y="5377198"/>
                  <a:pt x="1568692" y="5375485"/>
                  <a:pt x="1561691" y="5372053"/>
                </a:cubicBezTo>
                <a:cubicBezTo>
                  <a:pt x="1538831" y="5361196"/>
                  <a:pt x="1538259" y="5310337"/>
                  <a:pt x="1561119" y="5298338"/>
                </a:cubicBezTo>
                <a:cubicBezTo>
                  <a:pt x="1590266" y="5282334"/>
                  <a:pt x="1633700" y="5311481"/>
                  <a:pt x="1626270" y="5342338"/>
                </a:cubicBezTo>
                <a:cubicBezTo>
                  <a:pt x="1620698" y="5364623"/>
                  <a:pt x="1602910" y="5377913"/>
                  <a:pt x="1582551" y="5377378"/>
                </a:cubicBezTo>
                <a:close/>
                <a:moveTo>
                  <a:pt x="7561446" y="5377378"/>
                </a:moveTo>
                <a:cubicBezTo>
                  <a:pt x="7541087" y="5377913"/>
                  <a:pt x="7523299" y="5364623"/>
                  <a:pt x="7517727" y="5342338"/>
                </a:cubicBezTo>
                <a:cubicBezTo>
                  <a:pt x="7510297" y="5311481"/>
                  <a:pt x="7553731" y="5282334"/>
                  <a:pt x="7582878" y="5298338"/>
                </a:cubicBezTo>
                <a:cubicBezTo>
                  <a:pt x="7605738" y="5310337"/>
                  <a:pt x="7605166" y="5361196"/>
                  <a:pt x="7582306" y="5372053"/>
                </a:cubicBezTo>
                <a:cubicBezTo>
                  <a:pt x="7575305" y="5375485"/>
                  <a:pt x="7568233" y="5377198"/>
                  <a:pt x="7561446" y="5377378"/>
                </a:cubicBezTo>
                <a:close/>
                <a:moveTo>
                  <a:pt x="1854314" y="5377413"/>
                </a:moveTo>
                <a:cubicBezTo>
                  <a:pt x="1849600" y="5378625"/>
                  <a:pt x="1845028" y="5376912"/>
                  <a:pt x="1836169" y="5373197"/>
                </a:cubicBezTo>
                <a:cubicBezTo>
                  <a:pt x="1821882" y="5367482"/>
                  <a:pt x="1805308" y="5345767"/>
                  <a:pt x="1805308" y="5333194"/>
                </a:cubicBezTo>
                <a:cubicBezTo>
                  <a:pt x="1805880" y="5328624"/>
                  <a:pt x="1810452" y="5318338"/>
                  <a:pt x="1816738" y="5311478"/>
                </a:cubicBezTo>
                <a:cubicBezTo>
                  <a:pt x="1832740" y="5292048"/>
                  <a:pt x="1865316" y="5291476"/>
                  <a:pt x="1880175" y="5310335"/>
                </a:cubicBezTo>
                <a:cubicBezTo>
                  <a:pt x="1895605" y="5330910"/>
                  <a:pt x="1893319" y="5347481"/>
                  <a:pt x="1873317" y="5364052"/>
                </a:cubicBezTo>
                <a:cubicBezTo>
                  <a:pt x="1863887" y="5372052"/>
                  <a:pt x="1859029" y="5376197"/>
                  <a:pt x="1854314" y="5377413"/>
                </a:cubicBezTo>
                <a:close/>
                <a:moveTo>
                  <a:pt x="7289683" y="5377413"/>
                </a:moveTo>
                <a:cubicBezTo>
                  <a:pt x="7284968" y="5376197"/>
                  <a:pt x="7280110" y="5372052"/>
                  <a:pt x="7270680" y="5364052"/>
                </a:cubicBezTo>
                <a:cubicBezTo>
                  <a:pt x="7250678" y="5347481"/>
                  <a:pt x="7248392" y="5330910"/>
                  <a:pt x="7263822" y="5310335"/>
                </a:cubicBezTo>
                <a:cubicBezTo>
                  <a:pt x="7278681" y="5291476"/>
                  <a:pt x="7311257" y="5292048"/>
                  <a:pt x="7327259" y="5311478"/>
                </a:cubicBezTo>
                <a:cubicBezTo>
                  <a:pt x="7333545" y="5318338"/>
                  <a:pt x="7338117" y="5328624"/>
                  <a:pt x="7338689" y="5333194"/>
                </a:cubicBezTo>
                <a:cubicBezTo>
                  <a:pt x="7338689" y="5345767"/>
                  <a:pt x="7322115" y="5367482"/>
                  <a:pt x="7307828" y="5373197"/>
                </a:cubicBezTo>
                <a:cubicBezTo>
                  <a:pt x="7298969" y="5376912"/>
                  <a:pt x="7294397" y="5378625"/>
                  <a:pt x="7289683" y="5377413"/>
                </a:cubicBezTo>
                <a:close/>
                <a:moveTo>
                  <a:pt x="260468" y="5377909"/>
                </a:moveTo>
                <a:cubicBezTo>
                  <a:pt x="256046" y="5378481"/>
                  <a:pt x="252480" y="5376339"/>
                  <a:pt x="245062" y="5372051"/>
                </a:cubicBezTo>
                <a:cubicBezTo>
                  <a:pt x="218812" y="5357192"/>
                  <a:pt x="213089" y="5336620"/>
                  <a:pt x="228513" y="5313190"/>
                </a:cubicBezTo>
                <a:cubicBezTo>
                  <a:pt x="235931" y="5302333"/>
                  <a:pt x="242779" y="5298902"/>
                  <a:pt x="259328" y="5298902"/>
                </a:cubicBezTo>
                <a:cubicBezTo>
                  <a:pt x="285005" y="5298902"/>
                  <a:pt x="299272" y="5312619"/>
                  <a:pt x="299272" y="5337763"/>
                </a:cubicBezTo>
                <a:cubicBezTo>
                  <a:pt x="299272" y="5352621"/>
                  <a:pt x="295277" y="5358333"/>
                  <a:pt x="281012" y="5367479"/>
                </a:cubicBezTo>
                <a:cubicBezTo>
                  <a:pt x="270170" y="5374050"/>
                  <a:pt x="264892" y="5377338"/>
                  <a:pt x="260468" y="5377909"/>
                </a:cubicBezTo>
                <a:close/>
                <a:moveTo>
                  <a:pt x="8883529" y="5377909"/>
                </a:moveTo>
                <a:cubicBezTo>
                  <a:pt x="8879105" y="5377338"/>
                  <a:pt x="8873827" y="5374050"/>
                  <a:pt x="8862985" y="5367479"/>
                </a:cubicBezTo>
                <a:cubicBezTo>
                  <a:pt x="8848720" y="5358333"/>
                  <a:pt x="8844725" y="5352621"/>
                  <a:pt x="8844725" y="5337763"/>
                </a:cubicBezTo>
                <a:cubicBezTo>
                  <a:pt x="8844725" y="5312619"/>
                  <a:pt x="8858992" y="5298902"/>
                  <a:pt x="8884669" y="5298902"/>
                </a:cubicBezTo>
                <a:cubicBezTo>
                  <a:pt x="8901218" y="5298902"/>
                  <a:pt x="8908066" y="5302333"/>
                  <a:pt x="8915484" y="5313190"/>
                </a:cubicBezTo>
                <a:cubicBezTo>
                  <a:pt x="8930908" y="5336620"/>
                  <a:pt x="8925185" y="5357192"/>
                  <a:pt x="8898935" y="5372051"/>
                </a:cubicBezTo>
                <a:cubicBezTo>
                  <a:pt x="8891517" y="5376339"/>
                  <a:pt x="8887951" y="5378481"/>
                  <a:pt x="8883529" y="5377909"/>
                </a:cubicBezTo>
                <a:close/>
                <a:moveTo>
                  <a:pt x="921830" y="5378124"/>
                </a:moveTo>
                <a:cubicBezTo>
                  <a:pt x="914404" y="5378052"/>
                  <a:pt x="906832" y="5374336"/>
                  <a:pt x="897158" y="5366906"/>
                </a:cubicBezTo>
                <a:cubicBezTo>
                  <a:pt x="885104" y="5358333"/>
                  <a:pt x="881111" y="5350335"/>
                  <a:pt x="881111" y="5336620"/>
                </a:cubicBezTo>
                <a:cubicBezTo>
                  <a:pt x="881111" y="5312046"/>
                  <a:pt x="896008" y="5298902"/>
                  <a:pt x="924541" y="5298902"/>
                </a:cubicBezTo>
                <a:cubicBezTo>
                  <a:pt x="943976" y="5298902"/>
                  <a:pt x="948547" y="5301761"/>
                  <a:pt x="957120" y="5316047"/>
                </a:cubicBezTo>
                <a:cubicBezTo>
                  <a:pt x="969681" y="5336620"/>
                  <a:pt x="966255" y="5351478"/>
                  <a:pt x="945687" y="5367479"/>
                </a:cubicBezTo>
                <a:cubicBezTo>
                  <a:pt x="936547" y="5374620"/>
                  <a:pt x="929229" y="5378196"/>
                  <a:pt x="921830" y="5378124"/>
                </a:cubicBezTo>
                <a:close/>
                <a:moveTo>
                  <a:pt x="8222167" y="5378124"/>
                </a:moveTo>
                <a:cubicBezTo>
                  <a:pt x="8214768" y="5378196"/>
                  <a:pt x="8207450" y="5374620"/>
                  <a:pt x="8198310" y="5367479"/>
                </a:cubicBezTo>
                <a:cubicBezTo>
                  <a:pt x="8177742" y="5351478"/>
                  <a:pt x="8174316" y="5336620"/>
                  <a:pt x="8186877" y="5316047"/>
                </a:cubicBezTo>
                <a:cubicBezTo>
                  <a:pt x="8195450" y="5301761"/>
                  <a:pt x="8200021" y="5298902"/>
                  <a:pt x="8219456" y="5298902"/>
                </a:cubicBezTo>
                <a:cubicBezTo>
                  <a:pt x="8247989" y="5298902"/>
                  <a:pt x="8262886" y="5312046"/>
                  <a:pt x="8262886" y="5336620"/>
                </a:cubicBezTo>
                <a:cubicBezTo>
                  <a:pt x="8262886" y="5350335"/>
                  <a:pt x="8258893" y="5358333"/>
                  <a:pt x="8246839" y="5366906"/>
                </a:cubicBezTo>
                <a:cubicBezTo>
                  <a:pt x="8237165" y="5374336"/>
                  <a:pt x="8229593" y="5378052"/>
                  <a:pt x="8222167" y="5378124"/>
                </a:cubicBezTo>
                <a:close/>
                <a:moveTo>
                  <a:pt x="3302698" y="5378198"/>
                </a:moveTo>
                <a:cubicBezTo>
                  <a:pt x="3296340" y="5378198"/>
                  <a:pt x="3290625" y="5374623"/>
                  <a:pt x="3281481" y="5367482"/>
                </a:cubicBezTo>
                <a:cubicBezTo>
                  <a:pt x="3261478" y="5351482"/>
                  <a:pt x="3257478" y="5336623"/>
                  <a:pt x="3269479" y="5316625"/>
                </a:cubicBezTo>
                <a:cubicBezTo>
                  <a:pt x="3291196" y="5279476"/>
                  <a:pt x="3346060" y="5294336"/>
                  <a:pt x="3346060" y="5337196"/>
                </a:cubicBezTo>
                <a:cubicBezTo>
                  <a:pt x="3346060" y="5352623"/>
                  <a:pt x="3342631" y="5358337"/>
                  <a:pt x="3327772" y="5367482"/>
                </a:cubicBezTo>
                <a:cubicBezTo>
                  <a:pt x="3316057" y="5374623"/>
                  <a:pt x="3309056" y="5378198"/>
                  <a:pt x="3302698" y="5378198"/>
                </a:cubicBezTo>
                <a:close/>
                <a:moveTo>
                  <a:pt x="5841299" y="5378198"/>
                </a:moveTo>
                <a:cubicBezTo>
                  <a:pt x="5834941" y="5378198"/>
                  <a:pt x="5827940" y="5374623"/>
                  <a:pt x="5816225" y="5367482"/>
                </a:cubicBezTo>
                <a:cubicBezTo>
                  <a:pt x="5801366" y="5358337"/>
                  <a:pt x="5797937" y="5352623"/>
                  <a:pt x="5797937" y="5337196"/>
                </a:cubicBezTo>
                <a:cubicBezTo>
                  <a:pt x="5797937" y="5294336"/>
                  <a:pt x="5852801" y="5279476"/>
                  <a:pt x="5874518" y="5316625"/>
                </a:cubicBezTo>
                <a:cubicBezTo>
                  <a:pt x="5886519" y="5336623"/>
                  <a:pt x="5882519" y="5351482"/>
                  <a:pt x="5862516" y="5367482"/>
                </a:cubicBezTo>
                <a:cubicBezTo>
                  <a:pt x="5853372" y="5374623"/>
                  <a:pt x="5847657" y="5378198"/>
                  <a:pt x="5841299" y="5378198"/>
                </a:cubicBezTo>
                <a:close/>
                <a:moveTo>
                  <a:pt x="3570525" y="5378485"/>
                </a:moveTo>
                <a:cubicBezTo>
                  <a:pt x="3560096" y="5378914"/>
                  <a:pt x="3549666" y="5375199"/>
                  <a:pt x="3541093" y="5367482"/>
                </a:cubicBezTo>
                <a:cubicBezTo>
                  <a:pt x="3518233" y="5346337"/>
                  <a:pt x="3527948" y="5302337"/>
                  <a:pt x="3556523" y="5296050"/>
                </a:cubicBezTo>
                <a:cubicBezTo>
                  <a:pt x="3581098" y="5290906"/>
                  <a:pt x="3595957" y="5297193"/>
                  <a:pt x="3605672" y="5316052"/>
                </a:cubicBezTo>
                <a:cubicBezTo>
                  <a:pt x="3617674" y="5338907"/>
                  <a:pt x="3616531" y="5348625"/>
                  <a:pt x="3599957" y="5364623"/>
                </a:cubicBezTo>
                <a:cubicBezTo>
                  <a:pt x="3591385" y="5373483"/>
                  <a:pt x="3580955" y="5378055"/>
                  <a:pt x="3570525" y="5378485"/>
                </a:cubicBezTo>
                <a:close/>
                <a:moveTo>
                  <a:pt x="5573472" y="5378485"/>
                </a:moveTo>
                <a:cubicBezTo>
                  <a:pt x="5563042" y="5378055"/>
                  <a:pt x="5552612" y="5373483"/>
                  <a:pt x="5544040" y="5364623"/>
                </a:cubicBezTo>
                <a:cubicBezTo>
                  <a:pt x="5527466" y="5348625"/>
                  <a:pt x="5526323" y="5338907"/>
                  <a:pt x="5538325" y="5316052"/>
                </a:cubicBezTo>
                <a:cubicBezTo>
                  <a:pt x="5548040" y="5297193"/>
                  <a:pt x="5562899" y="5290906"/>
                  <a:pt x="5587474" y="5296050"/>
                </a:cubicBezTo>
                <a:cubicBezTo>
                  <a:pt x="5616049" y="5302337"/>
                  <a:pt x="5625764" y="5346337"/>
                  <a:pt x="5602904" y="5367482"/>
                </a:cubicBezTo>
                <a:cubicBezTo>
                  <a:pt x="5594331" y="5375199"/>
                  <a:pt x="5583901" y="5378914"/>
                  <a:pt x="5573472" y="5378485"/>
                </a:cubicBezTo>
                <a:close/>
                <a:moveTo>
                  <a:pt x="783905" y="5383625"/>
                </a:moveTo>
                <a:cubicBezTo>
                  <a:pt x="777907" y="5382769"/>
                  <a:pt x="772192" y="5378338"/>
                  <a:pt x="761902" y="5369765"/>
                </a:cubicBezTo>
                <a:cubicBezTo>
                  <a:pt x="729371" y="5342334"/>
                  <a:pt x="745894" y="5293188"/>
                  <a:pt x="787620" y="5293188"/>
                </a:cubicBezTo>
                <a:cubicBezTo>
                  <a:pt x="836761" y="5293188"/>
                  <a:pt x="851044" y="5353190"/>
                  <a:pt x="807627" y="5376053"/>
                </a:cubicBezTo>
                <a:cubicBezTo>
                  <a:pt x="796191" y="5381768"/>
                  <a:pt x="789906" y="5384481"/>
                  <a:pt x="783905" y="5383625"/>
                </a:cubicBezTo>
                <a:close/>
                <a:moveTo>
                  <a:pt x="8360092" y="5383625"/>
                </a:moveTo>
                <a:cubicBezTo>
                  <a:pt x="8354091" y="5384481"/>
                  <a:pt x="8347806" y="5381768"/>
                  <a:pt x="8336370" y="5376053"/>
                </a:cubicBezTo>
                <a:cubicBezTo>
                  <a:pt x="8292953" y="5353190"/>
                  <a:pt x="8307236" y="5293188"/>
                  <a:pt x="8356377" y="5293188"/>
                </a:cubicBezTo>
                <a:cubicBezTo>
                  <a:pt x="8398103" y="5293188"/>
                  <a:pt x="8414626" y="5342334"/>
                  <a:pt x="8382095" y="5369765"/>
                </a:cubicBezTo>
                <a:cubicBezTo>
                  <a:pt x="8371805" y="5378338"/>
                  <a:pt x="8366090" y="5382769"/>
                  <a:pt x="8360092" y="5383625"/>
                </a:cubicBezTo>
                <a:close/>
                <a:moveTo>
                  <a:pt x="2910141" y="5383887"/>
                </a:moveTo>
                <a:cubicBezTo>
                  <a:pt x="2901774" y="5383700"/>
                  <a:pt x="2892630" y="5381201"/>
                  <a:pt x="2883200" y="5376055"/>
                </a:cubicBezTo>
                <a:cubicBezTo>
                  <a:pt x="2852911" y="5359481"/>
                  <a:pt x="2857483" y="5306337"/>
                  <a:pt x="2890630" y="5292623"/>
                </a:cubicBezTo>
                <a:cubicBezTo>
                  <a:pt x="2906060" y="5286335"/>
                  <a:pt x="2911204" y="5286908"/>
                  <a:pt x="2928920" y="5296620"/>
                </a:cubicBezTo>
                <a:cubicBezTo>
                  <a:pt x="2947208" y="5306337"/>
                  <a:pt x="2949494" y="5310337"/>
                  <a:pt x="2951209" y="5332055"/>
                </a:cubicBezTo>
                <a:cubicBezTo>
                  <a:pt x="2953352" y="5364196"/>
                  <a:pt x="2935243" y="5384452"/>
                  <a:pt x="2910141" y="5383887"/>
                </a:cubicBezTo>
                <a:close/>
                <a:moveTo>
                  <a:pt x="6233856" y="5383887"/>
                </a:moveTo>
                <a:cubicBezTo>
                  <a:pt x="6208754" y="5384452"/>
                  <a:pt x="6190645" y="5364196"/>
                  <a:pt x="6192788" y="5332055"/>
                </a:cubicBezTo>
                <a:cubicBezTo>
                  <a:pt x="6194503" y="5310337"/>
                  <a:pt x="6196789" y="5306337"/>
                  <a:pt x="6215077" y="5296620"/>
                </a:cubicBezTo>
                <a:cubicBezTo>
                  <a:pt x="6232793" y="5286908"/>
                  <a:pt x="6237937" y="5286335"/>
                  <a:pt x="6253367" y="5292623"/>
                </a:cubicBezTo>
                <a:cubicBezTo>
                  <a:pt x="6286514" y="5306337"/>
                  <a:pt x="6291086" y="5359481"/>
                  <a:pt x="6260797" y="5376055"/>
                </a:cubicBezTo>
                <a:cubicBezTo>
                  <a:pt x="6251367" y="5381201"/>
                  <a:pt x="6242223" y="5383700"/>
                  <a:pt x="6233856" y="5383887"/>
                </a:cubicBezTo>
                <a:close/>
                <a:moveTo>
                  <a:pt x="3438287" y="5474175"/>
                </a:moveTo>
                <a:cubicBezTo>
                  <a:pt x="3434715" y="5474674"/>
                  <a:pt x="3431572" y="5472674"/>
                  <a:pt x="3431572" y="5467818"/>
                </a:cubicBezTo>
                <a:cubicBezTo>
                  <a:pt x="3431572" y="5462674"/>
                  <a:pt x="3435573" y="5458672"/>
                  <a:pt x="3440716" y="5458672"/>
                </a:cubicBezTo>
                <a:cubicBezTo>
                  <a:pt x="3445860" y="5458672"/>
                  <a:pt x="3448717" y="5461531"/>
                  <a:pt x="3447574" y="5465530"/>
                </a:cubicBezTo>
                <a:cubicBezTo>
                  <a:pt x="3445860" y="5470674"/>
                  <a:pt x="3441859" y="5473675"/>
                  <a:pt x="3438287" y="5474175"/>
                </a:cubicBezTo>
                <a:close/>
                <a:moveTo>
                  <a:pt x="5705710" y="5474175"/>
                </a:moveTo>
                <a:cubicBezTo>
                  <a:pt x="5702138" y="5473675"/>
                  <a:pt x="5698137" y="5470674"/>
                  <a:pt x="5696423" y="5465530"/>
                </a:cubicBezTo>
                <a:cubicBezTo>
                  <a:pt x="5695280" y="5461531"/>
                  <a:pt x="5698137" y="5458672"/>
                  <a:pt x="5703281" y="5458672"/>
                </a:cubicBezTo>
                <a:cubicBezTo>
                  <a:pt x="5708424" y="5458672"/>
                  <a:pt x="5712425" y="5462674"/>
                  <a:pt x="5712425" y="5467818"/>
                </a:cubicBezTo>
                <a:cubicBezTo>
                  <a:pt x="5712425" y="5472674"/>
                  <a:pt x="5709282" y="5474674"/>
                  <a:pt x="5705710" y="5474175"/>
                </a:cubicBezTo>
                <a:close/>
                <a:moveTo>
                  <a:pt x="3571814" y="5475747"/>
                </a:moveTo>
                <a:cubicBezTo>
                  <a:pt x="3567385" y="5476105"/>
                  <a:pt x="3562242" y="5474106"/>
                  <a:pt x="3559384" y="5469534"/>
                </a:cubicBezTo>
                <a:cubicBezTo>
                  <a:pt x="3555383" y="5462675"/>
                  <a:pt x="3567956" y="5451818"/>
                  <a:pt x="3575386" y="5456391"/>
                </a:cubicBezTo>
                <a:cubicBezTo>
                  <a:pt x="3577672" y="5458103"/>
                  <a:pt x="3579958" y="5463246"/>
                  <a:pt x="3579958" y="5467819"/>
                </a:cubicBezTo>
                <a:cubicBezTo>
                  <a:pt x="3579958" y="5472677"/>
                  <a:pt x="3576244" y="5475391"/>
                  <a:pt x="3571814" y="5475747"/>
                </a:cubicBezTo>
                <a:close/>
                <a:moveTo>
                  <a:pt x="5572183" y="5475747"/>
                </a:moveTo>
                <a:cubicBezTo>
                  <a:pt x="5567753" y="5475391"/>
                  <a:pt x="5564039" y="5472677"/>
                  <a:pt x="5564039" y="5467819"/>
                </a:cubicBezTo>
                <a:cubicBezTo>
                  <a:pt x="5564039" y="5463246"/>
                  <a:pt x="5566325" y="5458103"/>
                  <a:pt x="5568611" y="5456391"/>
                </a:cubicBezTo>
                <a:cubicBezTo>
                  <a:pt x="5576041" y="5451818"/>
                  <a:pt x="5588614" y="5462675"/>
                  <a:pt x="5584613" y="5469534"/>
                </a:cubicBezTo>
                <a:cubicBezTo>
                  <a:pt x="5581755" y="5474106"/>
                  <a:pt x="5576612" y="5476105"/>
                  <a:pt x="5572183" y="5475747"/>
                </a:cubicBezTo>
                <a:close/>
                <a:moveTo>
                  <a:pt x="529427" y="5479676"/>
                </a:moveTo>
                <a:cubicBezTo>
                  <a:pt x="525426" y="5480530"/>
                  <a:pt x="520569" y="5478389"/>
                  <a:pt x="515996" y="5472961"/>
                </a:cubicBezTo>
                <a:cubicBezTo>
                  <a:pt x="510282" y="5466675"/>
                  <a:pt x="510282" y="5462102"/>
                  <a:pt x="514852" y="5457529"/>
                </a:cubicBezTo>
                <a:cubicBezTo>
                  <a:pt x="523428" y="5448956"/>
                  <a:pt x="540004" y="5456388"/>
                  <a:pt x="537717" y="5468388"/>
                </a:cubicBezTo>
                <a:cubicBezTo>
                  <a:pt x="536573" y="5474959"/>
                  <a:pt x="533429" y="5478817"/>
                  <a:pt x="529427" y="5479676"/>
                </a:cubicBezTo>
                <a:close/>
                <a:moveTo>
                  <a:pt x="8614570" y="5479676"/>
                </a:moveTo>
                <a:cubicBezTo>
                  <a:pt x="8610568" y="5478817"/>
                  <a:pt x="8607424" y="5474959"/>
                  <a:pt x="8606280" y="5468388"/>
                </a:cubicBezTo>
                <a:cubicBezTo>
                  <a:pt x="8603993" y="5456388"/>
                  <a:pt x="8620569" y="5448956"/>
                  <a:pt x="8629145" y="5457529"/>
                </a:cubicBezTo>
                <a:cubicBezTo>
                  <a:pt x="8633715" y="5462102"/>
                  <a:pt x="8633715" y="5466675"/>
                  <a:pt x="8628001" y="5472961"/>
                </a:cubicBezTo>
                <a:cubicBezTo>
                  <a:pt x="8623428" y="5478389"/>
                  <a:pt x="8618571" y="5480530"/>
                  <a:pt x="8614570" y="5479676"/>
                </a:cubicBezTo>
                <a:close/>
                <a:moveTo>
                  <a:pt x="259331" y="5481529"/>
                </a:moveTo>
                <a:cubicBezTo>
                  <a:pt x="255906" y="5481529"/>
                  <a:pt x="251912" y="5477530"/>
                  <a:pt x="249631" y="5472386"/>
                </a:cubicBezTo>
                <a:cubicBezTo>
                  <a:pt x="245066" y="5460385"/>
                  <a:pt x="257047" y="5448383"/>
                  <a:pt x="265606" y="5456958"/>
                </a:cubicBezTo>
                <a:cubicBezTo>
                  <a:pt x="273026" y="5464385"/>
                  <a:pt x="268461" y="5481529"/>
                  <a:pt x="259331" y="5481529"/>
                </a:cubicBezTo>
                <a:close/>
                <a:moveTo>
                  <a:pt x="8884666" y="5481529"/>
                </a:moveTo>
                <a:cubicBezTo>
                  <a:pt x="8875536" y="5481529"/>
                  <a:pt x="8870971" y="5464385"/>
                  <a:pt x="8878391" y="5456958"/>
                </a:cubicBezTo>
                <a:cubicBezTo>
                  <a:pt x="8886950" y="5448383"/>
                  <a:pt x="8898931" y="5460385"/>
                  <a:pt x="8894366" y="5472386"/>
                </a:cubicBezTo>
                <a:cubicBezTo>
                  <a:pt x="8892085" y="5477530"/>
                  <a:pt x="8888091" y="5481529"/>
                  <a:pt x="8884666" y="5481529"/>
                </a:cubicBezTo>
                <a:close/>
                <a:moveTo>
                  <a:pt x="4104689" y="5485596"/>
                </a:moveTo>
                <a:cubicBezTo>
                  <a:pt x="4099617" y="5487383"/>
                  <a:pt x="4093188" y="5485528"/>
                  <a:pt x="4087758" y="5479241"/>
                </a:cubicBezTo>
                <a:cubicBezTo>
                  <a:pt x="4077471" y="5466668"/>
                  <a:pt x="4084901" y="5451809"/>
                  <a:pt x="4100331" y="5454094"/>
                </a:cubicBezTo>
                <a:cubicBezTo>
                  <a:pt x="4110047" y="5455238"/>
                  <a:pt x="4113476" y="5459810"/>
                  <a:pt x="4113476" y="5470094"/>
                </a:cubicBezTo>
                <a:cubicBezTo>
                  <a:pt x="4113476" y="5478381"/>
                  <a:pt x="4109762" y="5483812"/>
                  <a:pt x="4104689" y="5485596"/>
                </a:cubicBezTo>
                <a:close/>
                <a:moveTo>
                  <a:pt x="5039308" y="5485596"/>
                </a:moveTo>
                <a:cubicBezTo>
                  <a:pt x="5034235" y="5483812"/>
                  <a:pt x="5030521" y="5478381"/>
                  <a:pt x="5030521" y="5470094"/>
                </a:cubicBezTo>
                <a:cubicBezTo>
                  <a:pt x="5030521" y="5459810"/>
                  <a:pt x="5033950" y="5455238"/>
                  <a:pt x="5043666" y="5454094"/>
                </a:cubicBezTo>
                <a:cubicBezTo>
                  <a:pt x="5059096" y="5451809"/>
                  <a:pt x="5066526" y="5466668"/>
                  <a:pt x="5056239" y="5479241"/>
                </a:cubicBezTo>
                <a:cubicBezTo>
                  <a:pt x="5050809" y="5485528"/>
                  <a:pt x="5044380" y="5487383"/>
                  <a:pt x="5039308" y="5485596"/>
                </a:cubicBezTo>
                <a:close/>
                <a:moveTo>
                  <a:pt x="393615" y="5485675"/>
                </a:moveTo>
                <a:cubicBezTo>
                  <a:pt x="387178" y="5487531"/>
                  <a:pt x="380737" y="5487244"/>
                  <a:pt x="377303" y="5483816"/>
                </a:cubicBezTo>
                <a:cubicBezTo>
                  <a:pt x="368717" y="5474672"/>
                  <a:pt x="373296" y="5453528"/>
                  <a:pt x="385316" y="5450099"/>
                </a:cubicBezTo>
                <a:cubicBezTo>
                  <a:pt x="402487" y="5444382"/>
                  <a:pt x="418490" y="5460956"/>
                  <a:pt x="409927" y="5474672"/>
                </a:cubicBezTo>
                <a:cubicBezTo>
                  <a:pt x="406494" y="5479817"/>
                  <a:pt x="400054" y="5483816"/>
                  <a:pt x="393615" y="5485675"/>
                </a:cubicBezTo>
                <a:close/>
                <a:moveTo>
                  <a:pt x="8750382" y="5485675"/>
                </a:moveTo>
                <a:cubicBezTo>
                  <a:pt x="8743943" y="5483816"/>
                  <a:pt x="8737503" y="5479817"/>
                  <a:pt x="8734070" y="5474672"/>
                </a:cubicBezTo>
                <a:cubicBezTo>
                  <a:pt x="8725507" y="5460956"/>
                  <a:pt x="8741510" y="5444382"/>
                  <a:pt x="8758681" y="5450099"/>
                </a:cubicBezTo>
                <a:cubicBezTo>
                  <a:pt x="8770701" y="5453528"/>
                  <a:pt x="8775280" y="5474672"/>
                  <a:pt x="8766694" y="5483816"/>
                </a:cubicBezTo>
                <a:cubicBezTo>
                  <a:pt x="8763260" y="5487244"/>
                  <a:pt x="8756819" y="5487531"/>
                  <a:pt x="8750382" y="5485675"/>
                </a:cubicBezTo>
                <a:close/>
                <a:moveTo>
                  <a:pt x="3835572" y="5486100"/>
                </a:moveTo>
                <a:cubicBezTo>
                  <a:pt x="3829857" y="5487243"/>
                  <a:pt x="3824713" y="5483240"/>
                  <a:pt x="3822427" y="5475810"/>
                </a:cubicBezTo>
                <a:cubicBezTo>
                  <a:pt x="3817855" y="5460951"/>
                  <a:pt x="3826428" y="5450092"/>
                  <a:pt x="3839572" y="5455238"/>
                </a:cubicBezTo>
                <a:cubicBezTo>
                  <a:pt x="3851574" y="5459810"/>
                  <a:pt x="3848716" y="5483813"/>
                  <a:pt x="3835572" y="5486100"/>
                </a:cubicBezTo>
                <a:close/>
                <a:moveTo>
                  <a:pt x="5308425" y="5486100"/>
                </a:moveTo>
                <a:cubicBezTo>
                  <a:pt x="5295281" y="5483813"/>
                  <a:pt x="5292423" y="5459810"/>
                  <a:pt x="5304425" y="5455238"/>
                </a:cubicBezTo>
                <a:cubicBezTo>
                  <a:pt x="5317569" y="5450092"/>
                  <a:pt x="5326142" y="5460951"/>
                  <a:pt x="5321570" y="5475810"/>
                </a:cubicBezTo>
                <a:cubicBezTo>
                  <a:pt x="5319284" y="5483240"/>
                  <a:pt x="5314140" y="5487243"/>
                  <a:pt x="5308425" y="5486100"/>
                </a:cubicBezTo>
                <a:close/>
                <a:moveTo>
                  <a:pt x="1839455" y="5486245"/>
                </a:moveTo>
                <a:cubicBezTo>
                  <a:pt x="1836026" y="5485816"/>
                  <a:pt x="1833311" y="5484959"/>
                  <a:pt x="1832168" y="5483814"/>
                </a:cubicBezTo>
                <a:cubicBezTo>
                  <a:pt x="1824167" y="5475813"/>
                  <a:pt x="1828168" y="5459240"/>
                  <a:pt x="1839026" y="5452957"/>
                </a:cubicBezTo>
                <a:cubicBezTo>
                  <a:pt x="1856171" y="5444382"/>
                  <a:pt x="1869316" y="5451810"/>
                  <a:pt x="1867030" y="5469529"/>
                </a:cubicBezTo>
                <a:cubicBezTo>
                  <a:pt x="1865887" y="5480388"/>
                  <a:pt x="1861886" y="5484958"/>
                  <a:pt x="1851028" y="5486101"/>
                </a:cubicBezTo>
                <a:cubicBezTo>
                  <a:pt x="1847028" y="5486673"/>
                  <a:pt x="1842884" y="5486673"/>
                  <a:pt x="1839455" y="5486245"/>
                </a:cubicBezTo>
                <a:close/>
                <a:moveTo>
                  <a:pt x="1970693" y="5486245"/>
                </a:moveTo>
                <a:cubicBezTo>
                  <a:pt x="1967264" y="5485816"/>
                  <a:pt x="1964549" y="5484959"/>
                  <a:pt x="1963406" y="5483814"/>
                </a:cubicBezTo>
                <a:cubicBezTo>
                  <a:pt x="1955405" y="5475813"/>
                  <a:pt x="1959406" y="5459240"/>
                  <a:pt x="1970264" y="5452957"/>
                </a:cubicBezTo>
                <a:cubicBezTo>
                  <a:pt x="1987409" y="5444382"/>
                  <a:pt x="2000554" y="5451810"/>
                  <a:pt x="1998268" y="5469529"/>
                </a:cubicBezTo>
                <a:cubicBezTo>
                  <a:pt x="1997125" y="5480388"/>
                  <a:pt x="1993124" y="5484958"/>
                  <a:pt x="1982266" y="5486101"/>
                </a:cubicBezTo>
                <a:cubicBezTo>
                  <a:pt x="1978266" y="5486673"/>
                  <a:pt x="1974122" y="5486673"/>
                  <a:pt x="1970693" y="5486245"/>
                </a:cubicBezTo>
                <a:close/>
                <a:moveTo>
                  <a:pt x="7173304" y="5486245"/>
                </a:moveTo>
                <a:cubicBezTo>
                  <a:pt x="7169875" y="5486673"/>
                  <a:pt x="7165731" y="5486673"/>
                  <a:pt x="7161731" y="5486101"/>
                </a:cubicBezTo>
                <a:cubicBezTo>
                  <a:pt x="7150873" y="5484958"/>
                  <a:pt x="7146872" y="5480388"/>
                  <a:pt x="7145729" y="5469529"/>
                </a:cubicBezTo>
                <a:cubicBezTo>
                  <a:pt x="7143443" y="5451810"/>
                  <a:pt x="7156588" y="5444382"/>
                  <a:pt x="7173733" y="5452957"/>
                </a:cubicBezTo>
                <a:cubicBezTo>
                  <a:pt x="7184591" y="5459240"/>
                  <a:pt x="7188592" y="5475813"/>
                  <a:pt x="7180591" y="5483814"/>
                </a:cubicBezTo>
                <a:cubicBezTo>
                  <a:pt x="7179448" y="5484959"/>
                  <a:pt x="7176733" y="5485816"/>
                  <a:pt x="7173304" y="5486245"/>
                </a:cubicBezTo>
                <a:close/>
                <a:moveTo>
                  <a:pt x="7304542" y="5486245"/>
                </a:moveTo>
                <a:cubicBezTo>
                  <a:pt x="7301113" y="5486673"/>
                  <a:pt x="7296969" y="5486673"/>
                  <a:pt x="7292969" y="5486101"/>
                </a:cubicBezTo>
                <a:cubicBezTo>
                  <a:pt x="7282111" y="5484958"/>
                  <a:pt x="7278110" y="5480388"/>
                  <a:pt x="7276967" y="5469529"/>
                </a:cubicBezTo>
                <a:cubicBezTo>
                  <a:pt x="7274681" y="5451810"/>
                  <a:pt x="7287826" y="5444382"/>
                  <a:pt x="7304971" y="5452957"/>
                </a:cubicBezTo>
                <a:cubicBezTo>
                  <a:pt x="7315829" y="5459240"/>
                  <a:pt x="7319830" y="5475813"/>
                  <a:pt x="7311829" y="5483814"/>
                </a:cubicBezTo>
                <a:cubicBezTo>
                  <a:pt x="7310686" y="5484959"/>
                  <a:pt x="7307971" y="5485816"/>
                  <a:pt x="7304542" y="5486245"/>
                </a:cubicBezTo>
                <a:close/>
                <a:moveTo>
                  <a:pt x="3305697" y="5486958"/>
                </a:moveTo>
                <a:cubicBezTo>
                  <a:pt x="3299053" y="5486530"/>
                  <a:pt x="3292338" y="5482385"/>
                  <a:pt x="3288337" y="5474669"/>
                </a:cubicBezTo>
                <a:cubicBezTo>
                  <a:pt x="3283194" y="5464383"/>
                  <a:pt x="3283765" y="5460952"/>
                  <a:pt x="3291766" y="5455240"/>
                </a:cubicBezTo>
                <a:cubicBezTo>
                  <a:pt x="3309483" y="5442096"/>
                  <a:pt x="3332343" y="5458670"/>
                  <a:pt x="3322627" y="5476957"/>
                </a:cubicBezTo>
                <a:cubicBezTo>
                  <a:pt x="3318913" y="5484100"/>
                  <a:pt x="3312341" y="5487388"/>
                  <a:pt x="3305697" y="5486958"/>
                </a:cubicBezTo>
                <a:close/>
                <a:moveTo>
                  <a:pt x="5838300" y="5486958"/>
                </a:moveTo>
                <a:cubicBezTo>
                  <a:pt x="5831656" y="5487388"/>
                  <a:pt x="5825084" y="5484100"/>
                  <a:pt x="5821370" y="5476957"/>
                </a:cubicBezTo>
                <a:cubicBezTo>
                  <a:pt x="5811654" y="5458670"/>
                  <a:pt x="5834514" y="5442096"/>
                  <a:pt x="5852231" y="5455240"/>
                </a:cubicBezTo>
                <a:cubicBezTo>
                  <a:pt x="5860232" y="5460952"/>
                  <a:pt x="5860803" y="5464383"/>
                  <a:pt x="5855660" y="5474669"/>
                </a:cubicBezTo>
                <a:cubicBezTo>
                  <a:pt x="5851659" y="5482385"/>
                  <a:pt x="5844944" y="5486530"/>
                  <a:pt x="5838300" y="5486958"/>
                </a:cubicBezTo>
                <a:close/>
                <a:moveTo>
                  <a:pt x="1583410" y="5487244"/>
                </a:moveTo>
                <a:cubicBezTo>
                  <a:pt x="1571409" y="5487244"/>
                  <a:pt x="1566265" y="5483816"/>
                  <a:pt x="1563979" y="5474672"/>
                </a:cubicBezTo>
                <a:cubicBezTo>
                  <a:pt x="1557121" y="5450099"/>
                  <a:pt x="1587982" y="5437525"/>
                  <a:pt x="1601698" y="5459240"/>
                </a:cubicBezTo>
                <a:cubicBezTo>
                  <a:pt x="1610842" y="5474100"/>
                  <a:pt x="1602270" y="5487244"/>
                  <a:pt x="1583410" y="5487244"/>
                </a:cubicBezTo>
                <a:close/>
                <a:moveTo>
                  <a:pt x="7560587" y="5487244"/>
                </a:moveTo>
                <a:cubicBezTo>
                  <a:pt x="7541727" y="5487244"/>
                  <a:pt x="7533155" y="5474100"/>
                  <a:pt x="7542299" y="5459240"/>
                </a:cubicBezTo>
                <a:cubicBezTo>
                  <a:pt x="7556015" y="5437525"/>
                  <a:pt x="7586876" y="5450099"/>
                  <a:pt x="7580018" y="5474672"/>
                </a:cubicBezTo>
                <a:cubicBezTo>
                  <a:pt x="7577732" y="5483816"/>
                  <a:pt x="7572588" y="5487244"/>
                  <a:pt x="7560587" y="5487244"/>
                </a:cubicBezTo>
                <a:close/>
                <a:moveTo>
                  <a:pt x="928518" y="5488961"/>
                </a:moveTo>
                <a:cubicBezTo>
                  <a:pt x="921549" y="5490391"/>
                  <a:pt x="913978" y="5489819"/>
                  <a:pt x="908559" y="5486675"/>
                </a:cubicBezTo>
                <a:cubicBezTo>
                  <a:pt x="894859" y="5478675"/>
                  <a:pt x="895433" y="5457529"/>
                  <a:pt x="910275" y="5448386"/>
                </a:cubicBezTo>
                <a:cubicBezTo>
                  <a:pt x="919959" y="5442099"/>
                  <a:pt x="924541" y="5442099"/>
                  <a:pt x="935972" y="5450099"/>
                </a:cubicBezTo>
                <a:cubicBezTo>
                  <a:pt x="949689" y="5459243"/>
                  <a:pt x="952546" y="5467815"/>
                  <a:pt x="945115" y="5479247"/>
                </a:cubicBezTo>
                <a:cubicBezTo>
                  <a:pt x="941986" y="5484103"/>
                  <a:pt x="935542" y="5487531"/>
                  <a:pt x="928518" y="5488961"/>
                </a:cubicBezTo>
                <a:close/>
                <a:moveTo>
                  <a:pt x="8215479" y="5488961"/>
                </a:moveTo>
                <a:cubicBezTo>
                  <a:pt x="8208455" y="5487531"/>
                  <a:pt x="8202011" y="5484103"/>
                  <a:pt x="8198882" y="5479247"/>
                </a:cubicBezTo>
                <a:cubicBezTo>
                  <a:pt x="8191451" y="5467815"/>
                  <a:pt x="8194308" y="5459243"/>
                  <a:pt x="8208025" y="5450099"/>
                </a:cubicBezTo>
                <a:cubicBezTo>
                  <a:pt x="8219456" y="5442099"/>
                  <a:pt x="8224038" y="5442099"/>
                  <a:pt x="8233722" y="5448386"/>
                </a:cubicBezTo>
                <a:cubicBezTo>
                  <a:pt x="8248564" y="5457529"/>
                  <a:pt x="8249138" y="5478675"/>
                  <a:pt x="8235438" y="5486675"/>
                </a:cubicBezTo>
                <a:cubicBezTo>
                  <a:pt x="8230019" y="5489819"/>
                  <a:pt x="8222448" y="5490391"/>
                  <a:pt x="8215479" y="5488961"/>
                </a:cubicBezTo>
                <a:close/>
                <a:moveTo>
                  <a:pt x="1196131" y="5491533"/>
                </a:moveTo>
                <a:cubicBezTo>
                  <a:pt x="1191844" y="5492532"/>
                  <a:pt x="1185987" y="5491533"/>
                  <a:pt x="1176557" y="5488961"/>
                </a:cubicBezTo>
                <a:cubicBezTo>
                  <a:pt x="1160555" y="5484960"/>
                  <a:pt x="1157697" y="5464386"/>
                  <a:pt x="1170842" y="5451242"/>
                </a:cubicBezTo>
                <a:cubicBezTo>
                  <a:pt x="1182272" y="5440387"/>
                  <a:pt x="1183415" y="5440387"/>
                  <a:pt x="1197131" y="5449528"/>
                </a:cubicBezTo>
                <a:cubicBezTo>
                  <a:pt x="1213704" y="5459814"/>
                  <a:pt x="1214847" y="5465530"/>
                  <a:pt x="1206275" y="5482103"/>
                </a:cubicBezTo>
                <a:cubicBezTo>
                  <a:pt x="1203132" y="5487531"/>
                  <a:pt x="1200417" y="5490534"/>
                  <a:pt x="1196131" y="5491533"/>
                </a:cubicBezTo>
                <a:close/>
                <a:moveTo>
                  <a:pt x="7947866" y="5491533"/>
                </a:moveTo>
                <a:cubicBezTo>
                  <a:pt x="7943580" y="5490534"/>
                  <a:pt x="7940865" y="5487531"/>
                  <a:pt x="7937722" y="5482103"/>
                </a:cubicBezTo>
                <a:cubicBezTo>
                  <a:pt x="7929150" y="5465530"/>
                  <a:pt x="7930293" y="5459814"/>
                  <a:pt x="7946866" y="5449528"/>
                </a:cubicBezTo>
                <a:cubicBezTo>
                  <a:pt x="7960582" y="5440387"/>
                  <a:pt x="7961725" y="5440387"/>
                  <a:pt x="7973155" y="5451242"/>
                </a:cubicBezTo>
                <a:cubicBezTo>
                  <a:pt x="7986300" y="5464386"/>
                  <a:pt x="7983442" y="5484960"/>
                  <a:pt x="7967440" y="5488961"/>
                </a:cubicBezTo>
                <a:cubicBezTo>
                  <a:pt x="7958010" y="5491533"/>
                  <a:pt x="7952153" y="5492532"/>
                  <a:pt x="7947866" y="5491533"/>
                </a:cubicBezTo>
                <a:close/>
                <a:moveTo>
                  <a:pt x="654549" y="5492453"/>
                </a:moveTo>
                <a:cubicBezTo>
                  <a:pt x="648111" y="5492785"/>
                  <a:pt x="641821" y="5490964"/>
                  <a:pt x="636976" y="5486107"/>
                </a:cubicBezTo>
                <a:cubicBezTo>
                  <a:pt x="626687" y="5475817"/>
                  <a:pt x="628957" y="5458101"/>
                  <a:pt x="642111" y="5446672"/>
                </a:cubicBezTo>
                <a:cubicBezTo>
                  <a:pt x="655265" y="5435241"/>
                  <a:pt x="666671" y="5438097"/>
                  <a:pt x="681536" y="5455243"/>
                </a:cubicBezTo>
                <a:cubicBezTo>
                  <a:pt x="694402" y="5471103"/>
                  <a:pt x="673812" y="5491465"/>
                  <a:pt x="654549" y="5492453"/>
                </a:cubicBezTo>
                <a:close/>
                <a:moveTo>
                  <a:pt x="8489448" y="5492453"/>
                </a:moveTo>
                <a:cubicBezTo>
                  <a:pt x="8470185" y="5491465"/>
                  <a:pt x="8449595" y="5471103"/>
                  <a:pt x="8462461" y="5455243"/>
                </a:cubicBezTo>
                <a:cubicBezTo>
                  <a:pt x="8477326" y="5438097"/>
                  <a:pt x="8488732" y="5435241"/>
                  <a:pt x="8501886" y="5446672"/>
                </a:cubicBezTo>
                <a:cubicBezTo>
                  <a:pt x="8515040" y="5458101"/>
                  <a:pt x="8517310" y="5475817"/>
                  <a:pt x="8507021" y="5486107"/>
                </a:cubicBezTo>
                <a:cubicBezTo>
                  <a:pt x="8502176" y="5490964"/>
                  <a:pt x="8495886" y="5492785"/>
                  <a:pt x="8489448" y="5492453"/>
                </a:cubicBezTo>
                <a:close/>
                <a:moveTo>
                  <a:pt x="4235924" y="5492675"/>
                </a:moveTo>
                <a:cubicBezTo>
                  <a:pt x="4228423" y="5493817"/>
                  <a:pt x="4220136" y="5491819"/>
                  <a:pt x="4214421" y="5486102"/>
                </a:cubicBezTo>
                <a:cubicBezTo>
                  <a:pt x="4205277" y="5476958"/>
                  <a:pt x="4205849" y="5455812"/>
                  <a:pt x="4216136" y="5447239"/>
                </a:cubicBezTo>
                <a:cubicBezTo>
                  <a:pt x="4234995" y="5431810"/>
                  <a:pt x="4262427" y="5455812"/>
                  <a:pt x="4252712" y="5480388"/>
                </a:cubicBezTo>
                <a:cubicBezTo>
                  <a:pt x="4250140" y="5487244"/>
                  <a:pt x="4243425" y="5491533"/>
                  <a:pt x="4235924" y="5492675"/>
                </a:cubicBezTo>
                <a:close/>
                <a:moveTo>
                  <a:pt x="4908073" y="5492675"/>
                </a:moveTo>
                <a:cubicBezTo>
                  <a:pt x="4900572" y="5491533"/>
                  <a:pt x="4893857" y="5487244"/>
                  <a:pt x="4891285" y="5480388"/>
                </a:cubicBezTo>
                <a:cubicBezTo>
                  <a:pt x="4881570" y="5455812"/>
                  <a:pt x="4909002" y="5431810"/>
                  <a:pt x="4927861" y="5447239"/>
                </a:cubicBezTo>
                <a:cubicBezTo>
                  <a:pt x="4938148" y="5455812"/>
                  <a:pt x="4938720" y="5476958"/>
                  <a:pt x="4929576" y="5486102"/>
                </a:cubicBezTo>
                <a:cubicBezTo>
                  <a:pt x="4923861" y="5491819"/>
                  <a:pt x="4915574" y="5493817"/>
                  <a:pt x="4908073" y="5492675"/>
                </a:cubicBezTo>
                <a:close/>
                <a:moveTo>
                  <a:pt x="2639515" y="5497818"/>
                </a:moveTo>
                <a:cubicBezTo>
                  <a:pt x="2633872" y="5496960"/>
                  <a:pt x="2628728" y="5492388"/>
                  <a:pt x="2621870" y="5483816"/>
                </a:cubicBezTo>
                <a:cubicBezTo>
                  <a:pt x="2609869" y="5468386"/>
                  <a:pt x="2610440" y="5463813"/>
                  <a:pt x="2625871" y="5446099"/>
                </a:cubicBezTo>
                <a:cubicBezTo>
                  <a:pt x="2637872" y="5431810"/>
                  <a:pt x="2652731" y="5433526"/>
                  <a:pt x="2663590" y="5450099"/>
                </a:cubicBezTo>
                <a:cubicBezTo>
                  <a:pt x="2676163" y="5468957"/>
                  <a:pt x="2675020" y="5479246"/>
                  <a:pt x="2660161" y="5489531"/>
                </a:cubicBezTo>
                <a:cubicBezTo>
                  <a:pt x="2651303" y="5495817"/>
                  <a:pt x="2645159" y="5498674"/>
                  <a:pt x="2639515" y="5497818"/>
                </a:cubicBezTo>
                <a:close/>
                <a:moveTo>
                  <a:pt x="6504482" y="5497818"/>
                </a:moveTo>
                <a:cubicBezTo>
                  <a:pt x="6498838" y="5498674"/>
                  <a:pt x="6492694" y="5495817"/>
                  <a:pt x="6483836" y="5489531"/>
                </a:cubicBezTo>
                <a:cubicBezTo>
                  <a:pt x="6468977" y="5479246"/>
                  <a:pt x="6467834" y="5468957"/>
                  <a:pt x="6480407" y="5450099"/>
                </a:cubicBezTo>
                <a:cubicBezTo>
                  <a:pt x="6491266" y="5433526"/>
                  <a:pt x="6506125" y="5431810"/>
                  <a:pt x="6518126" y="5446099"/>
                </a:cubicBezTo>
                <a:cubicBezTo>
                  <a:pt x="6533557" y="5463813"/>
                  <a:pt x="6534128" y="5468386"/>
                  <a:pt x="6522127" y="5483816"/>
                </a:cubicBezTo>
                <a:cubicBezTo>
                  <a:pt x="6515269" y="5492388"/>
                  <a:pt x="6510125" y="5496960"/>
                  <a:pt x="6504482" y="5497818"/>
                </a:cubicBezTo>
                <a:close/>
                <a:moveTo>
                  <a:pt x="4363801" y="5498035"/>
                </a:moveTo>
                <a:cubicBezTo>
                  <a:pt x="4359514" y="5497962"/>
                  <a:pt x="4355371" y="5496108"/>
                  <a:pt x="4349084" y="5492391"/>
                </a:cubicBezTo>
                <a:cubicBezTo>
                  <a:pt x="4329082" y="5480962"/>
                  <a:pt x="4342798" y="5435813"/>
                  <a:pt x="4366229" y="5435813"/>
                </a:cubicBezTo>
                <a:cubicBezTo>
                  <a:pt x="4388518" y="5435813"/>
                  <a:pt x="4399376" y="5482103"/>
                  <a:pt x="4379374" y="5492962"/>
                </a:cubicBezTo>
                <a:cubicBezTo>
                  <a:pt x="4372516" y="5496391"/>
                  <a:pt x="4368087" y="5498106"/>
                  <a:pt x="4363801" y="5498035"/>
                </a:cubicBezTo>
                <a:close/>
                <a:moveTo>
                  <a:pt x="4780196" y="5498035"/>
                </a:moveTo>
                <a:cubicBezTo>
                  <a:pt x="4775910" y="5498106"/>
                  <a:pt x="4771481" y="5496391"/>
                  <a:pt x="4764623" y="5492962"/>
                </a:cubicBezTo>
                <a:cubicBezTo>
                  <a:pt x="4744621" y="5482103"/>
                  <a:pt x="4755479" y="5435813"/>
                  <a:pt x="4777768" y="5435813"/>
                </a:cubicBezTo>
                <a:cubicBezTo>
                  <a:pt x="4801199" y="5435813"/>
                  <a:pt x="4814915" y="5480962"/>
                  <a:pt x="4794913" y="5492391"/>
                </a:cubicBezTo>
                <a:cubicBezTo>
                  <a:pt x="4788626" y="5496108"/>
                  <a:pt x="4784483" y="5497962"/>
                  <a:pt x="4780196" y="5498035"/>
                </a:cubicBezTo>
                <a:close/>
                <a:moveTo>
                  <a:pt x="1461228" y="5498184"/>
                </a:moveTo>
                <a:cubicBezTo>
                  <a:pt x="1455531" y="5500639"/>
                  <a:pt x="1448887" y="5500960"/>
                  <a:pt x="1441886" y="5498103"/>
                </a:cubicBezTo>
                <a:cubicBezTo>
                  <a:pt x="1415026" y="5487818"/>
                  <a:pt x="1420169" y="5435809"/>
                  <a:pt x="1447601" y="5435809"/>
                </a:cubicBezTo>
                <a:cubicBezTo>
                  <a:pt x="1455031" y="5435809"/>
                  <a:pt x="1465889" y="5440956"/>
                  <a:pt x="1471033" y="5446670"/>
                </a:cubicBezTo>
                <a:cubicBezTo>
                  <a:pt x="1486892" y="5464242"/>
                  <a:pt x="1478320" y="5490817"/>
                  <a:pt x="1461228" y="5498184"/>
                </a:cubicBezTo>
                <a:close/>
                <a:moveTo>
                  <a:pt x="7682769" y="5498184"/>
                </a:moveTo>
                <a:cubicBezTo>
                  <a:pt x="7665677" y="5490817"/>
                  <a:pt x="7657105" y="5464242"/>
                  <a:pt x="7672964" y="5446670"/>
                </a:cubicBezTo>
                <a:cubicBezTo>
                  <a:pt x="7678108" y="5440956"/>
                  <a:pt x="7688966" y="5435809"/>
                  <a:pt x="7696396" y="5435809"/>
                </a:cubicBezTo>
                <a:cubicBezTo>
                  <a:pt x="7723828" y="5435809"/>
                  <a:pt x="7728971" y="5487818"/>
                  <a:pt x="7702111" y="5498103"/>
                </a:cubicBezTo>
                <a:cubicBezTo>
                  <a:pt x="7695110" y="5500960"/>
                  <a:pt x="7688466" y="5500639"/>
                  <a:pt x="7682769" y="5498184"/>
                </a:cubicBezTo>
                <a:close/>
                <a:moveTo>
                  <a:pt x="3038091" y="5503537"/>
                </a:moveTo>
                <a:cubicBezTo>
                  <a:pt x="3030653" y="5502419"/>
                  <a:pt x="3023009" y="5498526"/>
                  <a:pt x="3016151" y="5491241"/>
                </a:cubicBezTo>
                <a:cubicBezTo>
                  <a:pt x="2990433" y="5464381"/>
                  <a:pt x="3008150" y="5433520"/>
                  <a:pt x="3047012" y="5436949"/>
                </a:cubicBezTo>
                <a:cubicBezTo>
                  <a:pt x="3065300" y="5438663"/>
                  <a:pt x="3069300" y="5440948"/>
                  <a:pt x="3072729" y="5455238"/>
                </a:cubicBezTo>
                <a:cubicBezTo>
                  <a:pt x="3080874" y="5485241"/>
                  <a:pt x="3060407" y="5506885"/>
                  <a:pt x="3038091" y="5503537"/>
                </a:cubicBezTo>
                <a:close/>
                <a:moveTo>
                  <a:pt x="6105906" y="5503537"/>
                </a:moveTo>
                <a:cubicBezTo>
                  <a:pt x="6083590" y="5506885"/>
                  <a:pt x="6063123" y="5485241"/>
                  <a:pt x="6071268" y="5455238"/>
                </a:cubicBezTo>
                <a:cubicBezTo>
                  <a:pt x="6074697" y="5440948"/>
                  <a:pt x="6078697" y="5438663"/>
                  <a:pt x="6096985" y="5436949"/>
                </a:cubicBezTo>
                <a:cubicBezTo>
                  <a:pt x="6135847" y="5433520"/>
                  <a:pt x="6153564" y="5464381"/>
                  <a:pt x="6127846" y="5491241"/>
                </a:cubicBezTo>
                <a:cubicBezTo>
                  <a:pt x="6120988" y="5498526"/>
                  <a:pt x="6113344" y="5502419"/>
                  <a:pt x="6105906" y="5503537"/>
                </a:cubicBezTo>
                <a:close/>
                <a:moveTo>
                  <a:pt x="4494110" y="5503599"/>
                </a:moveTo>
                <a:cubicBezTo>
                  <a:pt x="4488323" y="5503100"/>
                  <a:pt x="4482894" y="5499243"/>
                  <a:pt x="4475750" y="5491813"/>
                </a:cubicBezTo>
                <a:cubicBezTo>
                  <a:pt x="4454033" y="5468382"/>
                  <a:pt x="4467749" y="5435806"/>
                  <a:pt x="4500325" y="5435806"/>
                </a:cubicBezTo>
                <a:cubicBezTo>
                  <a:pt x="4527757" y="5435806"/>
                  <a:pt x="4538044" y="5479241"/>
                  <a:pt x="4514612" y="5495241"/>
                </a:cubicBezTo>
                <a:cubicBezTo>
                  <a:pt x="4506040" y="5501242"/>
                  <a:pt x="4499896" y="5504100"/>
                  <a:pt x="4494110" y="5503599"/>
                </a:cubicBezTo>
                <a:close/>
                <a:moveTo>
                  <a:pt x="4649887" y="5503599"/>
                </a:moveTo>
                <a:cubicBezTo>
                  <a:pt x="4644101" y="5504100"/>
                  <a:pt x="4637957" y="5501242"/>
                  <a:pt x="4629385" y="5495241"/>
                </a:cubicBezTo>
                <a:cubicBezTo>
                  <a:pt x="4605953" y="5479241"/>
                  <a:pt x="4616240" y="5435806"/>
                  <a:pt x="4643672" y="5435806"/>
                </a:cubicBezTo>
                <a:cubicBezTo>
                  <a:pt x="4676248" y="5435806"/>
                  <a:pt x="4689964" y="5468382"/>
                  <a:pt x="4668247" y="5491813"/>
                </a:cubicBezTo>
                <a:cubicBezTo>
                  <a:pt x="4661103" y="5499243"/>
                  <a:pt x="4655674" y="5503100"/>
                  <a:pt x="4649887" y="5503599"/>
                </a:cubicBezTo>
                <a:close/>
                <a:moveTo>
                  <a:pt x="1052367" y="5504034"/>
                </a:moveTo>
                <a:cubicBezTo>
                  <a:pt x="1040879" y="5504533"/>
                  <a:pt x="1029718" y="5502388"/>
                  <a:pt x="1024879" y="5497533"/>
                </a:cubicBezTo>
                <a:cubicBezTo>
                  <a:pt x="1020889" y="5493534"/>
                  <a:pt x="1018013" y="5479817"/>
                  <a:pt x="1018013" y="5466100"/>
                </a:cubicBezTo>
                <a:cubicBezTo>
                  <a:pt x="1018013" y="5439813"/>
                  <a:pt x="1027732" y="5430097"/>
                  <a:pt x="1054577" y="5430097"/>
                </a:cubicBezTo>
                <a:cubicBezTo>
                  <a:pt x="1086534" y="5430097"/>
                  <a:pt x="1104805" y="5474102"/>
                  <a:pt x="1081968" y="5494677"/>
                </a:cubicBezTo>
                <a:cubicBezTo>
                  <a:pt x="1075691" y="5500389"/>
                  <a:pt x="1063850" y="5503533"/>
                  <a:pt x="1052367" y="5504034"/>
                </a:cubicBezTo>
                <a:close/>
                <a:moveTo>
                  <a:pt x="8091630" y="5504034"/>
                </a:moveTo>
                <a:cubicBezTo>
                  <a:pt x="8080147" y="5503533"/>
                  <a:pt x="8068306" y="5500389"/>
                  <a:pt x="8062029" y="5494677"/>
                </a:cubicBezTo>
                <a:cubicBezTo>
                  <a:pt x="8039192" y="5474102"/>
                  <a:pt x="8057463" y="5430097"/>
                  <a:pt x="8089420" y="5430097"/>
                </a:cubicBezTo>
                <a:cubicBezTo>
                  <a:pt x="8116265" y="5430097"/>
                  <a:pt x="8125984" y="5439813"/>
                  <a:pt x="8125984" y="5466100"/>
                </a:cubicBezTo>
                <a:cubicBezTo>
                  <a:pt x="8125984" y="5479817"/>
                  <a:pt x="8123108" y="5493534"/>
                  <a:pt x="8119118" y="5497533"/>
                </a:cubicBezTo>
                <a:cubicBezTo>
                  <a:pt x="8114279" y="5502388"/>
                  <a:pt x="8103118" y="5504533"/>
                  <a:pt x="8091630" y="5504034"/>
                </a:cubicBezTo>
                <a:close/>
                <a:moveTo>
                  <a:pt x="3172174" y="5504244"/>
                </a:moveTo>
                <a:cubicBezTo>
                  <a:pt x="3161244" y="5504244"/>
                  <a:pt x="3150528" y="5501243"/>
                  <a:pt x="3145670" y="5495245"/>
                </a:cubicBezTo>
                <a:cubicBezTo>
                  <a:pt x="3136526" y="5483814"/>
                  <a:pt x="3135955" y="5449526"/>
                  <a:pt x="3145099" y="5440379"/>
                </a:cubicBezTo>
                <a:cubicBezTo>
                  <a:pt x="3154243" y="5431236"/>
                  <a:pt x="3188533" y="5431808"/>
                  <a:pt x="3199963" y="5440950"/>
                </a:cubicBezTo>
                <a:cubicBezTo>
                  <a:pt x="3211964" y="5450669"/>
                  <a:pt x="3211964" y="5483814"/>
                  <a:pt x="3199963" y="5495245"/>
                </a:cubicBezTo>
                <a:cubicBezTo>
                  <a:pt x="3194248" y="5501243"/>
                  <a:pt x="3183104" y="5504244"/>
                  <a:pt x="3172174" y="5504244"/>
                </a:cubicBezTo>
                <a:close/>
                <a:moveTo>
                  <a:pt x="5971823" y="5504244"/>
                </a:moveTo>
                <a:cubicBezTo>
                  <a:pt x="5960893" y="5504244"/>
                  <a:pt x="5949749" y="5501243"/>
                  <a:pt x="5944034" y="5495245"/>
                </a:cubicBezTo>
                <a:cubicBezTo>
                  <a:pt x="5932033" y="5483814"/>
                  <a:pt x="5932033" y="5450669"/>
                  <a:pt x="5944034" y="5440950"/>
                </a:cubicBezTo>
                <a:cubicBezTo>
                  <a:pt x="5955464" y="5431808"/>
                  <a:pt x="5989754" y="5431236"/>
                  <a:pt x="5998898" y="5440379"/>
                </a:cubicBezTo>
                <a:cubicBezTo>
                  <a:pt x="6008042" y="5449526"/>
                  <a:pt x="6007471" y="5483814"/>
                  <a:pt x="5998327" y="5495245"/>
                </a:cubicBezTo>
                <a:cubicBezTo>
                  <a:pt x="5993469" y="5501243"/>
                  <a:pt x="5982753" y="5504244"/>
                  <a:pt x="5971823" y="5504244"/>
                </a:cubicBezTo>
                <a:close/>
                <a:moveTo>
                  <a:pt x="789906" y="5504382"/>
                </a:moveTo>
                <a:cubicBezTo>
                  <a:pt x="788193" y="5504382"/>
                  <a:pt x="780763" y="5500384"/>
                  <a:pt x="773906" y="5495241"/>
                </a:cubicBezTo>
                <a:cubicBezTo>
                  <a:pt x="759623" y="5485528"/>
                  <a:pt x="756190" y="5454667"/>
                  <a:pt x="768192" y="5442661"/>
                </a:cubicBezTo>
                <a:cubicBezTo>
                  <a:pt x="779051" y="5431805"/>
                  <a:pt x="798474" y="5434662"/>
                  <a:pt x="812198" y="5449519"/>
                </a:cubicBezTo>
                <a:cubicBezTo>
                  <a:pt x="823617" y="5461522"/>
                  <a:pt x="824191" y="5464951"/>
                  <a:pt x="817911" y="5476952"/>
                </a:cubicBezTo>
                <a:cubicBezTo>
                  <a:pt x="811046" y="5489526"/>
                  <a:pt x="796194" y="5503812"/>
                  <a:pt x="789906" y="5504382"/>
                </a:cubicBezTo>
                <a:close/>
                <a:moveTo>
                  <a:pt x="2246446" y="5504382"/>
                </a:moveTo>
                <a:cubicBezTo>
                  <a:pt x="2244160" y="5503812"/>
                  <a:pt x="2236159" y="5499241"/>
                  <a:pt x="2229301" y="5493528"/>
                </a:cubicBezTo>
                <a:cubicBezTo>
                  <a:pt x="2205298" y="5473523"/>
                  <a:pt x="2217300" y="5435806"/>
                  <a:pt x="2247589" y="5435806"/>
                </a:cubicBezTo>
                <a:cubicBezTo>
                  <a:pt x="2261305" y="5435806"/>
                  <a:pt x="2279022" y="5454667"/>
                  <a:pt x="2279022" y="5468952"/>
                </a:cubicBezTo>
                <a:cubicBezTo>
                  <a:pt x="2279022" y="5476952"/>
                  <a:pt x="2253876" y="5504382"/>
                  <a:pt x="2246446" y="5504382"/>
                </a:cubicBezTo>
                <a:close/>
                <a:moveTo>
                  <a:pt x="6897551" y="5504382"/>
                </a:moveTo>
                <a:cubicBezTo>
                  <a:pt x="6890121" y="5504382"/>
                  <a:pt x="6864975" y="5476952"/>
                  <a:pt x="6864975" y="5468952"/>
                </a:cubicBezTo>
                <a:cubicBezTo>
                  <a:pt x="6864975" y="5454667"/>
                  <a:pt x="6882692" y="5435806"/>
                  <a:pt x="6896408" y="5435806"/>
                </a:cubicBezTo>
                <a:cubicBezTo>
                  <a:pt x="6926697" y="5435806"/>
                  <a:pt x="6938699" y="5473523"/>
                  <a:pt x="6914696" y="5493528"/>
                </a:cubicBezTo>
                <a:cubicBezTo>
                  <a:pt x="6907838" y="5499241"/>
                  <a:pt x="6899837" y="5503812"/>
                  <a:pt x="6897551" y="5504382"/>
                </a:cubicBezTo>
                <a:close/>
                <a:moveTo>
                  <a:pt x="8354091" y="5504382"/>
                </a:moveTo>
                <a:cubicBezTo>
                  <a:pt x="8347803" y="5503812"/>
                  <a:pt x="8332951" y="5489526"/>
                  <a:pt x="8326086" y="5476952"/>
                </a:cubicBezTo>
                <a:cubicBezTo>
                  <a:pt x="8319806" y="5464951"/>
                  <a:pt x="8320380" y="5461522"/>
                  <a:pt x="8331799" y="5449519"/>
                </a:cubicBezTo>
                <a:cubicBezTo>
                  <a:pt x="8345523" y="5434662"/>
                  <a:pt x="8364946" y="5431805"/>
                  <a:pt x="8375805" y="5442661"/>
                </a:cubicBezTo>
                <a:cubicBezTo>
                  <a:pt x="8387807" y="5454667"/>
                  <a:pt x="8384374" y="5485528"/>
                  <a:pt x="8370091" y="5495241"/>
                </a:cubicBezTo>
                <a:cubicBezTo>
                  <a:pt x="8363234" y="5500384"/>
                  <a:pt x="8355804" y="5504382"/>
                  <a:pt x="8354091" y="5504382"/>
                </a:cubicBezTo>
                <a:close/>
                <a:moveTo>
                  <a:pt x="2378827" y="5504386"/>
                </a:moveTo>
                <a:cubicBezTo>
                  <a:pt x="2365111" y="5504386"/>
                  <a:pt x="2357681" y="5500386"/>
                  <a:pt x="2350823" y="5490099"/>
                </a:cubicBezTo>
                <a:cubicBezTo>
                  <a:pt x="2339393" y="5472954"/>
                  <a:pt x="2339393" y="5459238"/>
                  <a:pt x="2350252" y="5444951"/>
                </a:cubicBezTo>
                <a:cubicBezTo>
                  <a:pt x="2366825" y="5422663"/>
                  <a:pt x="2415974" y="5438095"/>
                  <a:pt x="2415974" y="5465524"/>
                </a:cubicBezTo>
                <a:cubicBezTo>
                  <a:pt x="2415974" y="5486672"/>
                  <a:pt x="2398829" y="5504386"/>
                  <a:pt x="2378827" y="5504386"/>
                </a:cubicBezTo>
                <a:close/>
                <a:moveTo>
                  <a:pt x="6765170" y="5504386"/>
                </a:moveTo>
                <a:cubicBezTo>
                  <a:pt x="6745168" y="5504386"/>
                  <a:pt x="6728023" y="5486672"/>
                  <a:pt x="6728023" y="5465524"/>
                </a:cubicBezTo>
                <a:cubicBezTo>
                  <a:pt x="6728023" y="5438095"/>
                  <a:pt x="6777172" y="5422663"/>
                  <a:pt x="6793745" y="5444951"/>
                </a:cubicBezTo>
                <a:cubicBezTo>
                  <a:pt x="6804604" y="5459238"/>
                  <a:pt x="6804604" y="5472954"/>
                  <a:pt x="6793174" y="5490099"/>
                </a:cubicBezTo>
                <a:cubicBezTo>
                  <a:pt x="6786316" y="5500386"/>
                  <a:pt x="6778886" y="5504386"/>
                  <a:pt x="6765170" y="5504386"/>
                </a:cubicBezTo>
                <a:close/>
                <a:moveTo>
                  <a:pt x="2113500" y="5504388"/>
                </a:moveTo>
                <a:cubicBezTo>
                  <a:pt x="2104927" y="5504388"/>
                  <a:pt x="2094069" y="5499816"/>
                  <a:pt x="2088925" y="5494102"/>
                </a:cubicBezTo>
                <a:cubicBezTo>
                  <a:pt x="2062636" y="5464955"/>
                  <a:pt x="2088925" y="5423235"/>
                  <a:pt x="2126644" y="5433526"/>
                </a:cubicBezTo>
                <a:cubicBezTo>
                  <a:pt x="2142646" y="5438095"/>
                  <a:pt x="2144932" y="5441523"/>
                  <a:pt x="2146647" y="5460952"/>
                </a:cubicBezTo>
                <a:cubicBezTo>
                  <a:pt x="2148933" y="5487243"/>
                  <a:pt x="2135788" y="5504388"/>
                  <a:pt x="2113500" y="5504388"/>
                </a:cubicBezTo>
                <a:close/>
                <a:moveTo>
                  <a:pt x="7030497" y="5504388"/>
                </a:moveTo>
                <a:cubicBezTo>
                  <a:pt x="7008209" y="5504388"/>
                  <a:pt x="6995064" y="5487243"/>
                  <a:pt x="6997350" y="5460952"/>
                </a:cubicBezTo>
                <a:cubicBezTo>
                  <a:pt x="6999065" y="5441523"/>
                  <a:pt x="7001351" y="5438095"/>
                  <a:pt x="7017353" y="5433526"/>
                </a:cubicBezTo>
                <a:cubicBezTo>
                  <a:pt x="7055072" y="5423235"/>
                  <a:pt x="7081361" y="5464955"/>
                  <a:pt x="7055072" y="5494102"/>
                </a:cubicBezTo>
                <a:cubicBezTo>
                  <a:pt x="7049928" y="5499816"/>
                  <a:pt x="7039070" y="5504388"/>
                  <a:pt x="7030497" y="5504388"/>
                </a:cubicBezTo>
                <a:close/>
                <a:moveTo>
                  <a:pt x="2513493" y="5504390"/>
                </a:moveTo>
                <a:cubicBezTo>
                  <a:pt x="2499777" y="5504390"/>
                  <a:pt x="2488347" y="5500389"/>
                  <a:pt x="2482632" y="5494104"/>
                </a:cubicBezTo>
                <a:cubicBezTo>
                  <a:pt x="2468344" y="5478674"/>
                  <a:pt x="2470059" y="5449528"/>
                  <a:pt x="2485489" y="5439238"/>
                </a:cubicBezTo>
                <a:cubicBezTo>
                  <a:pt x="2523208" y="5412950"/>
                  <a:pt x="2564928" y="5447239"/>
                  <a:pt x="2544354" y="5487244"/>
                </a:cubicBezTo>
                <a:cubicBezTo>
                  <a:pt x="2536924" y="5501530"/>
                  <a:pt x="2532352" y="5504390"/>
                  <a:pt x="2513493" y="5504390"/>
                </a:cubicBezTo>
                <a:close/>
                <a:moveTo>
                  <a:pt x="2910703" y="5504390"/>
                </a:moveTo>
                <a:cubicBezTo>
                  <a:pt x="2900059" y="5505246"/>
                  <a:pt x="2889200" y="5502102"/>
                  <a:pt x="2882628" y="5494675"/>
                </a:cubicBezTo>
                <a:cubicBezTo>
                  <a:pt x="2866054" y="5475816"/>
                  <a:pt x="2865483" y="5461529"/>
                  <a:pt x="2880342" y="5445527"/>
                </a:cubicBezTo>
                <a:cubicBezTo>
                  <a:pt x="2898058" y="5426094"/>
                  <a:pt x="2914632" y="5426094"/>
                  <a:pt x="2932348" y="5444382"/>
                </a:cubicBezTo>
                <a:cubicBezTo>
                  <a:pt x="2948922" y="5460385"/>
                  <a:pt x="2950065" y="5470671"/>
                  <a:pt x="2937492" y="5490103"/>
                </a:cubicBezTo>
                <a:cubicBezTo>
                  <a:pt x="2931777" y="5498674"/>
                  <a:pt x="2921347" y="5503532"/>
                  <a:pt x="2910703" y="5504390"/>
                </a:cubicBezTo>
                <a:close/>
                <a:moveTo>
                  <a:pt x="6233294" y="5504390"/>
                </a:moveTo>
                <a:cubicBezTo>
                  <a:pt x="6222650" y="5503532"/>
                  <a:pt x="6212220" y="5498674"/>
                  <a:pt x="6206505" y="5490103"/>
                </a:cubicBezTo>
                <a:cubicBezTo>
                  <a:pt x="6193932" y="5470671"/>
                  <a:pt x="6195075" y="5460385"/>
                  <a:pt x="6211649" y="5444382"/>
                </a:cubicBezTo>
                <a:cubicBezTo>
                  <a:pt x="6229365" y="5426094"/>
                  <a:pt x="6245939" y="5426094"/>
                  <a:pt x="6263655" y="5445527"/>
                </a:cubicBezTo>
                <a:cubicBezTo>
                  <a:pt x="6278514" y="5461529"/>
                  <a:pt x="6277943" y="5475816"/>
                  <a:pt x="6261369" y="5494675"/>
                </a:cubicBezTo>
                <a:cubicBezTo>
                  <a:pt x="6254797" y="5502102"/>
                  <a:pt x="6243938" y="5505246"/>
                  <a:pt x="6233294" y="5504390"/>
                </a:cubicBezTo>
                <a:close/>
                <a:moveTo>
                  <a:pt x="6630504" y="5504390"/>
                </a:moveTo>
                <a:cubicBezTo>
                  <a:pt x="6611645" y="5504390"/>
                  <a:pt x="6607073" y="5501530"/>
                  <a:pt x="6599643" y="5487244"/>
                </a:cubicBezTo>
                <a:cubicBezTo>
                  <a:pt x="6579069" y="5447239"/>
                  <a:pt x="6620789" y="5412950"/>
                  <a:pt x="6658508" y="5439238"/>
                </a:cubicBezTo>
                <a:cubicBezTo>
                  <a:pt x="6673938" y="5449528"/>
                  <a:pt x="6675653" y="5478674"/>
                  <a:pt x="6661365" y="5494104"/>
                </a:cubicBezTo>
                <a:cubicBezTo>
                  <a:pt x="6655650" y="5500389"/>
                  <a:pt x="6644220" y="5504390"/>
                  <a:pt x="6630504" y="5504390"/>
                </a:cubicBezTo>
                <a:close/>
                <a:moveTo>
                  <a:pt x="2785540" y="5506391"/>
                </a:moveTo>
                <a:cubicBezTo>
                  <a:pt x="2775682" y="5508676"/>
                  <a:pt x="2765109" y="5508961"/>
                  <a:pt x="2758251" y="5506108"/>
                </a:cubicBezTo>
                <a:cubicBezTo>
                  <a:pt x="2728533" y="5493534"/>
                  <a:pt x="2724533" y="5460387"/>
                  <a:pt x="2750250" y="5437527"/>
                </a:cubicBezTo>
                <a:cubicBezTo>
                  <a:pt x="2767395" y="5422097"/>
                  <a:pt x="2775968" y="5421525"/>
                  <a:pt x="2798256" y="5432955"/>
                </a:cubicBezTo>
                <a:cubicBezTo>
                  <a:pt x="2812544" y="5440387"/>
                  <a:pt x="2815401" y="5445529"/>
                  <a:pt x="2815401" y="5463243"/>
                </a:cubicBezTo>
                <a:cubicBezTo>
                  <a:pt x="2815401" y="5475246"/>
                  <a:pt x="2811972" y="5489532"/>
                  <a:pt x="2808543" y="5494678"/>
                </a:cubicBezTo>
                <a:cubicBezTo>
                  <a:pt x="2804543" y="5499819"/>
                  <a:pt x="2795399" y="5504107"/>
                  <a:pt x="2785540" y="5506391"/>
                </a:cubicBezTo>
                <a:close/>
                <a:moveTo>
                  <a:pt x="6358457" y="5506391"/>
                </a:moveTo>
                <a:cubicBezTo>
                  <a:pt x="6348598" y="5504107"/>
                  <a:pt x="6339454" y="5499819"/>
                  <a:pt x="6335454" y="5494678"/>
                </a:cubicBezTo>
                <a:cubicBezTo>
                  <a:pt x="6332025" y="5489532"/>
                  <a:pt x="6328596" y="5475246"/>
                  <a:pt x="6328596" y="5463243"/>
                </a:cubicBezTo>
                <a:cubicBezTo>
                  <a:pt x="6328596" y="5445529"/>
                  <a:pt x="6331453" y="5440387"/>
                  <a:pt x="6345741" y="5432955"/>
                </a:cubicBezTo>
                <a:cubicBezTo>
                  <a:pt x="6368029" y="5421525"/>
                  <a:pt x="6376602" y="5422097"/>
                  <a:pt x="6393747" y="5437527"/>
                </a:cubicBezTo>
                <a:cubicBezTo>
                  <a:pt x="6419464" y="5460387"/>
                  <a:pt x="6415464" y="5493534"/>
                  <a:pt x="6385746" y="5506108"/>
                </a:cubicBezTo>
                <a:cubicBezTo>
                  <a:pt x="6378888" y="5508961"/>
                  <a:pt x="6368315" y="5508676"/>
                  <a:pt x="6358457" y="5506391"/>
                </a:cubicBezTo>
                <a:close/>
                <a:moveTo>
                  <a:pt x="1325817" y="5506467"/>
                </a:moveTo>
                <a:cubicBezTo>
                  <a:pt x="1320048" y="5507922"/>
                  <a:pt x="1314226" y="5507958"/>
                  <a:pt x="1308940" y="5506102"/>
                </a:cubicBezTo>
                <a:cubicBezTo>
                  <a:pt x="1294652" y="5500957"/>
                  <a:pt x="1274649" y="5479814"/>
                  <a:pt x="1274649" y="5470098"/>
                </a:cubicBezTo>
                <a:cubicBezTo>
                  <a:pt x="1274649" y="5453525"/>
                  <a:pt x="1300939" y="5430094"/>
                  <a:pt x="1319227" y="5430094"/>
                </a:cubicBezTo>
                <a:cubicBezTo>
                  <a:pt x="1338086" y="5430094"/>
                  <a:pt x="1360375" y="5450669"/>
                  <a:pt x="1360375" y="5467812"/>
                </a:cubicBezTo>
                <a:cubicBezTo>
                  <a:pt x="1359946" y="5484957"/>
                  <a:pt x="1343123" y="5502101"/>
                  <a:pt x="1325817" y="5506467"/>
                </a:cubicBezTo>
                <a:close/>
                <a:moveTo>
                  <a:pt x="7818180" y="5506467"/>
                </a:moveTo>
                <a:cubicBezTo>
                  <a:pt x="7800874" y="5502101"/>
                  <a:pt x="7784051" y="5484957"/>
                  <a:pt x="7783622" y="5467812"/>
                </a:cubicBezTo>
                <a:cubicBezTo>
                  <a:pt x="7783622" y="5450669"/>
                  <a:pt x="7805911" y="5430094"/>
                  <a:pt x="7824770" y="5430094"/>
                </a:cubicBezTo>
                <a:cubicBezTo>
                  <a:pt x="7843058" y="5430094"/>
                  <a:pt x="7869348" y="5453525"/>
                  <a:pt x="7869348" y="5470098"/>
                </a:cubicBezTo>
                <a:cubicBezTo>
                  <a:pt x="7869348" y="5479814"/>
                  <a:pt x="7849345" y="5500957"/>
                  <a:pt x="7835057" y="5506102"/>
                </a:cubicBezTo>
                <a:cubicBezTo>
                  <a:pt x="7829771" y="5507958"/>
                  <a:pt x="7823949" y="5507922"/>
                  <a:pt x="7818180" y="5506467"/>
                </a:cubicBezTo>
                <a:close/>
                <a:moveTo>
                  <a:pt x="114010" y="5508247"/>
                </a:moveTo>
                <a:cubicBezTo>
                  <a:pt x="109001" y="5506964"/>
                  <a:pt x="104851" y="5504107"/>
                  <a:pt x="99986" y="5499248"/>
                </a:cubicBezTo>
                <a:cubicBezTo>
                  <a:pt x="87967" y="5487246"/>
                  <a:pt x="83961" y="5456960"/>
                  <a:pt x="92545" y="5443811"/>
                </a:cubicBezTo>
                <a:cubicBezTo>
                  <a:pt x="98269" y="5435241"/>
                  <a:pt x="119448" y="5424381"/>
                  <a:pt x="130896" y="5424381"/>
                </a:cubicBezTo>
                <a:cubicBezTo>
                  <a:pt x="145777" y="5424381"/>
                  <a:pt x="168100" y="5450671"/>
                  <a:pt x="168100" y="5468959"/>
                </a:cubicBezTo>
                <a:cubicBezTo>
                  <a:pt x="168100" y="5491819"/>
                  <a:pt x="157225" y="5504390"/>
                  <a:pt x="133185" y="5507821"/>
                </a:cubicBezTo>
                <a:cubicBezTo>
                  <a:pt x="124885" y="5509248"/>
                  <a:pt x="119018" y="5509533"/>
                  <a:pt x="114010" y="5508247"/>
                </a:cubicBezTo>
                <a:close/>
                <a:moveTo>
                  <a:pt x="9029987" y="5508247"/>
                </a:moveTo>
                <a:cubicBezTo>
                  <a:pt x="9024979" y="5509533"/>
                  <a:pt x="9019112" y="5509248"/>
                  <a:pt x="9010812" y="5507821"/>
                </a:cubicBezTo>
                <a:cubicBezTo>
                  <a:pt x="8986772" y="5504390"/>
                  <a:pt x="8975897" y="5491819"/>
                  <a:pt x="8975897" y="5468959"/>
                </a:cubicBezTo>
                <a:cubicBezTo>
                  <a:pt x="8975897" y="5450671"/>
                  <a:pt x="8998220" y="5424381"/>
                  <a:pt x="9013101" y="5424381"/>
                </a:cubicBezTo>
                <a:cubicBezTo>
                  <a:pt x="9024549" y="5424381"/>
                  <a:pt x="9045728" y="5435241"/>
                  <a:pt x="9051452" y="5443811"/>
                </a:cubicBezTo>
                <a:cubicBezTo>
                  <a:pt x="9060036" y="5456960"/>
                  <a:pt x="9056030" y="5487246"/>
                  <a:pt x="9044011" y="5499248"/>
                </a:cubicBezTo>
                <a:cubicBezTo>
                  <a:pt x="9039146" y="5504107"/>
                  <a:pt x="9034996" y="5506964"/>
                  <a:pt x="9029987" y="5508247"/>
                </a:cubicBezTo>
                <a:close/>
                <a:moveTo>
                  <a:pt x="3709153" y="5509356"/>
                </a:moveTo>
                <a:cubicBezTo>
                  <a:pt x="3702911" y="5509856"/>
                  <a:pt x="3695910" y="5508821"/>
                  <a:pt x="3688337" y="5506108"/>
                </a:cubicBezTo>
                <a:cubicBezTo>
                  <a:pt x="3675193" y="5501533"/>
                  <a:pt x="3659762" y="5480390"/>
                  <a:pt x="3659762" y="5466673"/>
                </a:cubicBezTo>
                <a:cubicBezTo>
                  <a:pt x="3659762" y="5452958"/>
                  <a:pt x="3685480" y="5424381"/>
                  <a:pt x="3698053" y="5424381"/>
                </a:cubicBezTo>
                <a:cubicBezTo>
                  <a:pt x="3702625" y="5424381"/>
                  <a:pt x="3713483" y="5428381"/>
                  <a:pt x="3722627" y="5432955"/>
                </a:cubicBezTo>
                <a:cubicBezTo>
                  <a:pt x="3737486" y="5440957"/>
                  <a:pt x="3739772" y="5444956"/>
                  <a:pt x="3739772" y="5467243"/>
                </a:cubicBezTo>
                <a:cubicBezTo>
                  <a:pt x="3739772" y="5492533"/>
                  <a:pt x="3727878" y="5507855"/>
                  <a:pt x="3709153" y="5509356"/>
                </a:cubicBezTo>
                <a:close/>
                <a:moveTo>
                  <a:pt x="5434844" y="5509356"/>
                </a:moveTo>
                <a:cubicBezTo>
                  <a:pt x="5416119" y="5507855"/>
                  <a:pt x="5404225" y="5492533"/>
                  <a:pt x="5404225" y="5467243"/>
                </a:cubicBezTo>
                <a:cubicBezTo>
                  <a:pt x="5404225" y="5444956"/>
                  <a:pt x="5406511" y="5440957"/>
                  <a:pt x="5421370" y="5432955"/>
                </a:cubicBezTo>
                <a:cubicBezTo>
                  <a:pt x="5430514" y="5428381"/>
                  <a:pt x="5441372" y="5424381"/>
                  <a:pt x="5445944" y="5424381"/>
                </a:cubicBezTo>
                <a:cubicBezTo>
                  <a:pt x="5458517" y="5424381"/>
                  <a:pt x="5484235" y="5452958"/>
                  <a:pt x="5484235" y="5466673"/>
                </a:cubicBezTo>
                <a:cubicBezTo>
                  <a:pt x="5484235" y="5480390"/>
                  <a:pt x="5468804" y="5501533"/>
                  <a:pt x="5455660" y="5506108"/>
                </a:cubicBezTo>
                <a:cubicBezTo>
                  <a:pt x="5448087" y="5508821"/>
                  <a:pt x="5441086" y="5509856"/>
                  <a:pt x="5434844" y="5509356"/>
                </a:cubicBezTo>
                <a:close/>
                <a:moveTo>
                  <a:pt x="0" y="5512718"/>
                </a:moveTo>
                <a:lnTo>
                  <a:pt x="0" y="5421028"/>
                </a:lnTo>
                <a:lnTo>
                  <a:pt x="4419" y="5421372"/>
                </a:lnTo>
                <a:cubicBezTo>
                  <a:pt x="11054" y="5423631"/>
                  <a:pt x="17883" y="5427668"/>
                  <a:pt x="24760" y="5433526"/>
                </a:cubicBezTo>
                <a:cubicBezTo>
                  <a:pt x="51566" y="5455814"/>
                  <a:pt x="48733" y="5491819"/>
                  <a:pt x="19020" y="5507247"/>
                </a:cubicBezTo>
                <a:close/>
                <a:moveTo>
                  <a:pt x="9143999" y="5512718"/>
                </a:moveTo>
                <a:lnTo>
                  <a:pt x="9124977" y="5507247"/>
                </a:lnTo>
                <a:cubicBezTo>
                  <a:pt x="9095264" y="5491819"/>
                  <a:pt x="9092431" y="5455814"/>
                  <a:pt x="9119237" y="5433526"/>
                </a:cubicBezTo>
                <a:cubicBezTo>
                  <a:pt x="9126113" y="5427668"/>
                  <a:pt x="9132943" y="5423631"/>
                  <a:pt x="9139578" y="5421372"/>
                </a:cubicBezTo>
                <a:lnTo>
                  <a:pt x="9143999" y="5421028"/>
                </a:lnTo>
                <a:close/>
                <a:moveTo>
                  <a:pt x="3971663" y="5514604"/>
                </a:moveTo>
                <a:cubicBezTo>
                  <a:pt x="3965519" y="5515390"/>
                  <a:pt x="3959090" y="5512677"/>
                  <a:pt x="3946802" y="5507247"/>
                </a:cubicBezTo>
                <a:cubicBezTo>
                  <a:pt x="3912512" y="5492388"/>
                  <a:pt x="3917084" y="5438097"/>
                  <a:pt x="3953660" y="5424378"/>
                </a:cubicBezTo>
                <a:cubicBezTo>
                  <a:pt x="3981092" y="5414091"/>
                  <a:pt x="4013668" y="5438097"/>
                  <a:pt x="4013668" y="5467815"/>
                </a:cubicBezTo>
                <a:cubicBezTo>
                  <a:pt x="4013668" y="5482672"/>
                  <a:pt x="4009096" y="5490102"/>
                  <a:pt x="3994808" y="5500957"/>
                </a:cubicBezTo>
                <a:cubicBezTo>
                  <a:pt x="3983664" y="5509530"/>
                  <a:pt x="3977806" y="5513819"/>
                  <a:pt x="3971663" y="5514604"/>
                </a:cubicBezTo>
                <a:close/>
                <a:moveTo>
                  <a:pt x="5172334" y="5514604"/>
                </a:moveTo>
                <a:cubicBezTo>
                  <a:pt x="5166191" y="5513819"/>
                  <a:pt x="5160333" y="5509530"/>
                  <a:pt x="5149189" y="5500957"/>
                </a:cubicBezTo>
                <a:cubicBezTo>
                  <a:pt x="5134901" y="5490102"/>
                  <a:pt x="5130329" y="5482672"/>
                  <a:pt x="5130329" y="5467815"/>
                </a:cubicBezTo>
                <a:cubicBezTo>
                  <a:pt x="5130329" y="5438097"/>
                  <a:pt x="5162905" y="5414091"/>
                  <a:pt x="5190337" y="5424378"/>
                </a:cubicBezTo>
                <a:cubicBezTo>
                  <a:pt x="5226913" y="5438097"/>
                  <a:pt x="5231485" y="5492388"/>
                  <a:pt x="5197195" y="5507247"/>
                </a:cubicBezTo>
                <a:cubicBezTo>
                  <a:pt x="5184907" y="5512677"/>
                  <a:pt x="5178478" y="5515390"/>
                  <a:pt x="5172334" y="5514604"/>
                </a:cubicBezTo>
                <a:close/>
                <a:moveTo>
                  <a:pt x="1715150" y="5515107"/>
                </a:moveTo>
                <a:cubicBezTo>
                  <a:pt x="1709507" y="5514821"/>
                  <a:pt x="1703792" y="5511533"/>
                  <a:pt x="1692933" y="5504963"/>
                </a:cubicBezTo>
                <a:cubicBezTo>
                  <a:pt x="1660357" y="5484389"/>
                  <a:pt x="1660929" y="5450671"/>
                  <a:pt x="1694647" y="5429524"/>
                </a:cubicBezTo>
                <a:cubicBezTo>
                  <a:pt x="1715221" y="5416950"/>
                  <a:pt x="1715793" y="5416950"/>
                  <a:pt x="1734652" y="5427239"/>
                </a:cubicBezTo>
                <a:cubicBezTo>
                  <a:pt x="1767228" y="5444956"/>
                  <a:pt x="1768371" y="5490675"/>
                  <a:pt x="1736938" y="5507247"/>
                </a:cubicBezTo>
                <a:cubicBezTo>
                  <a:pt x="1726366" y="5512677"/>
                  <a:pt x="1720794" y="5515393"/>
                  <a:pt x="1715150" y="5515107"/>
                </a:cubicBezTo>
                <a:close/>
                <a:moveTo>
                  <a:pt x="7428847" y="5515107"/>
                </a:moveTo>
                <a:cubicBezTo>
                  <a:pt x="7423203" y="5515393"/>
                  <a:pt x="7417631" y="5512677"/>
                  <a:pt x="7407059" y="5507247"/>
                </a:cubicBezTo>
                <a:cubicBezTo>
                  <a:pt x="7375626" y="5490675"/>
                  <a:pt x="7376769" y="5444956"/>
                  <a:pt x="7409345" y="5427239"/>
                </a:cubicBezTo>
                <a:cubicBezTo>
                  <a:pt x="7428204" y="5416950"/>
                  <a:pt x="7428776" y="5416950"/>
                  <a:pt x="7449350" y="5429524"/>
                </a:cubicBezTo>
                <a:cubicBezTo>
                  <a:pt x="7483068" y="5450671"/>
                  <a:pt x="7483640" y="5484389"/>
                  <a:pt x="7451064" y="5504963"/>
                </a:cubicBezTo>
                <a:cubicBezTo>
                  <a:pt x="7440205" y="5511533"/>
                  <a:pt x="7434490" y="5514821"/>
                  <a:pt x="7428847" y="5515107"/>
                </a:cubicBezTo>
                <a:close/>
                <a:moveTo>
                  <a:pt x="128323" y="5606935"/>
                </a:moveTo>
                <a:cubicBezTo>
                  <a:pt x="122456" y="5606864"/>
                  <a:pt x="116017" y="5605008"/>
                  <a:pt x="113726" y="5601293"/>
                </a:cubicBezTo>
                <a:cubicBezTo>
                  <a:pt x="109147" y="5594437"/>
                  <a:pt x="125175" y="5587577"/>
                  <a:pt x="133760" y="5592722"/>
                </a:cubicBezTo>
                <a:cubicBezTo>
                  <a:pt x="136622" y="5594437"/>
                  <a:pt x="139485" y="5598435"/>
                  <a:pt x="139485" y="5601864"/>
                </a:cubicBezTo>
                <a:cubicBezTo>
                  <a:pt x="139485" y="5605293"/>
                  <a:pt x="134190" y="5607007"/>
                  <a:pt x="128323" y="5606935"/>
                </a:cubicBezTo>
                <a:close/>
                <a:moveTo>
                  <a:pt x="2641303" y="5606935"/>
                </a:moveTo>
                <a:cubicBezTo>
                  <a:pt x="2636731" y="5606864"/>
                  <a:pt x="2632159" y="5605008"/>
                  <a:pt x="2629873" y="5601293"/>
                </a:cubicBezTo>
                <a:cubicBezTo>
                  <a:pt x="2625301" y="5594437"/>
                  <a:pt x="2641303" y="5587577"/>
                  <a:pt x="2649876" y="5592722"/>
                </a:cubicBezTo>
                <a:cubicBezTo>
                  <a:pt x="2653305" y="5594437"/>
                  <a:pt x="2654448" y="5599008"/>
                  <a:pt x="2652733" y="5601864"/>
                </a:cubicBezTo>
                <a:cubicBezTo>
                  <a:pt x="2650447" y="5605293"/>
                  <a:pt x="2645875" y="5607007"/>
                  <a:pt x="2641303" y="5606935"/>
                </a:cubicBezTo>
                <a:close/>
                <a:moveTo>
                  <a:pt x="6502694" y="5606935"/>
                </a:moveTo>
                <a:cubicBezTo>
                  <a:pt x="6498122" y="5607007"/>
                  <a:pt x="6493550" y="5605293"/>
                  <a:pt x="6491264" y="5601864"/>
                </a:cubicBezTo>
                <a:cubicBezTo>
                  <a:pt x="6489549" y="5599008"/>
                  <a:pt x="6490692" y="5594437"/>
                  <a:pt x="6494121" y="5592722"/>
                </a:cubicBezTo>
                <a:cubicBezTo>
                  <a:pt x="6502694" y="5587577"/>
                  <a:pt x="6518696" y="5594437"/>
                  <a:pt x="6514124" y="5601293"/>
                </a:cubicBezTo>
                <a:cubicBezTo>
                  <a:pt x="6511838" y="5605008"/>
                  <a:pt x="6507266" y="5606864"/>
                  <a:pt x="6502694" y="5606935"/>
                </a:cubicBezTo>
                <a:close/>
                <a:moveTo>
                  <a:pt x="9015674" y="5606935"/>
                </a:moveTo>
                <a:cubicBezTo>
                  <a:pt x="9009807" y="5607007"/>
                  <a:pt x="9004512" y="5605293"/>
                  <a:pt x="9004512" y="5601864"/>
                </a:cubicBezTo>
                <a:cubicBezTo>
                  <a:pt x="9004512" y="5598435"/>
                  <a:pt x="9007375" y="5594437"/>
                  <a:pt x="9010237" y="5592722"/>
                </a:cubicBezTo>
                <a:cubicBezTo>
                  <a:pt x="9018822" y="5587577"/>
                  <a:pt x="9034850" y="5594437"/>
                  <a:pt x="9030271" y="5601293"/>
                </a:cubicBezTo>
                <a:cubicBezTo>
                  <a:pt x="9027980" y="5605008"/>
                  <a:pt x="9021541" y="5606864"/>
                  <a:pt x="9015674" y="5606935"/>
                </a:cubicBezTo>
                <a:close/>
                <a:moveTo>
                  <a:pt x="527428" y="5607008"/>
                </a:moveTo>
                <a:cubicBezTo>
                  <a:pt x="524571" y="5607008"/>
                  <a:pt x="521142" y="5604722"/>
                  <a:pt x="518860" y="5601865"/>
                </a:cubicBezTo>
                <a:cubicBezTo>
                  <a:pt x="514854" y="5595007"/>
                  <a:pt x="525714" y="5588149"/>
                  <a:pt x="533145" y="5592722"/>
                </a:cubicBezTo>
                <a:cubicBezTo>
                  <a:pt x="539434" y="5596721"/>
                  <a:pt x="535432" y="5607008"/>
                  <a:pt x="527428" y="5607008"/>
                </a:cubicBezTo>
                <a:close/>
                <a:moveTo>
                  <a:pt x="4099187" y="5607008"/>
                </a:moveTo>
                <a:cubicBezTo>
                  <a:pt x="4092900" y="5607008"/>
                  <a:pt x="4087757" y="5603008"/>
                  <a:pt x="4087757" y="5598435"/>
                </a:cubicBezTo>
                <a:cubicBezTo>
                  <a:pt x="4087757" y="5593865"/>
                  <a:pt x="4092900" y="5589863"/>
                  <a:pt x="4099187" y="5589863"/>
                </a:cubicBezTo>
                <a:cubicBezTo>
                  <a:pt x="4105474" y="5589863"/>
                  <a:pt x="4110617" y="5593865"/>
                  <a:pt x="4110617" y="5598435"/>
                </a:cubicBezTo>
                <a:cubicBezTo>
                  <a:pt x="4110617" y="5603008"/>
                  <a:pt x="4105474" y="5607008"/>
                  <a:pt x="4099187" y="5607008"/>
                </a:cubicBezTo>
                <a:close/>
                <a:moveTo>
                  <a:pt x="5044810" y="5607008"/>
                </a:moveTo>
                <a:cubicBezTo>
                  <a:pt x="5038523" y="5607008"/>
                  <a:pt x="5033380" y="5603008"/>
                  <a:pt x="5033380" y="5598435"/>
                </a:cubicBezTo>
                <a:cubicBezTo>
                  <a:pt x="5033380" y="5593865"/>
                  <a:pt x="5038523" y="5589863"/>
                  <a:pt x="5044810" y="5589863"/>
                </a:cubicBezTo>
                <a:cubicBezTo>
                  <a:pt x="5051097" y="5589863"/>
                  <a:pt x="5056240" y="5593865"/>
                  <a:pt x="5056240" y="5598435"/>
                </a:cubicBezTo>
                <a:cubicBezTo>
                  <a:pt x="5056240" y="5603008"/>
                  <a:pt x="5051097" y="5607008"/>
                  <a:pt x="5044810" y="5607008"/>
                </a:cubicBezTo>
                <a:close/>
                <a:moveTo>
                  <a:pt x="8616569" y="5607008"/>
                </a:moveTo>
                <a:cubicBezTo>
                  <a:pt x="8608565" y="5607008"/>
                  <a:pt x="8604563" y="5596721"/>
                  <a:pt x="8610852" y="5592722"/>
                </a:cubicBezTo>
                <a:cubicBezTo>
                  <a:pt x="8618283" y="5588149"/>
                  <a:pt x="8629143" y="5595007"/>
                  <a:pt x="8625137" y="5601865"/>
                </a:cubicBezTo>
                <a:cubicBezTo>
                  <a:pt x="8622855" y="5604722"/>
                  <a:pt x="8619426" y="5607008"/>
                  <a:pt x="8616569" y="5607008"/>
                </a:cubicBezTo>
                <a:close/>
                <a:moveTo>
                  <a:pt x="792770" y="5609292"/>
                </a:moveTo>
                <a:cubicBezTo>
                  <a:pt x="787625" y="5611006"/>
                  <a:pt x="782484" y="5608718"/>
                  <a:pt x="780198" y="5603578"/>
                </a:cubicBezTo>
                <a:cubicBezTo>
                  <a:pt x="776197" y="5592719"/>
                  <a:pt x="781340" y="5587577"/>
                  <a:pt x="792770" y="5591577"/>
                </a:cubicBezTo>
                <a:cubicBezTo>
                  <a:pt x="803628" y="5596147"/>
                  <a:pt x="803628" y="5604720"/>
                  <a:pt x="792770" y="5609292"/>
                </a:cubicBezTo>
                <a:close/>
                <a:moveTo>
                  <a:pt x="8351227" y="5609292"/>
                </a:moveTo>
                <a:cubicBezTo>
                  <a:pt x="8340369" y="5604720"/>
                  <a:pt x="8340369" y="5596147"/>
                  <a:pt x="8351227" y="5591577"/>
                </a:cubicBezTo>
                <a:cubicBezTo>
                  <a:pt x="8362657" y="5587577"/>
                  <a:pt x="8367800" y="5592719"/>
                  <a:pt x="8363799" y="5603578"/>
                </a:cubicBezTo>
                <a:cubicBezTo>
                  <a:pt x="8361513" y="5608718"/>
                  <a:pt x="8356372" y="5611006"/>
                  <a:pt x="8351227" y="5609292"/>
                </a:cubicBezTo>
                <a:close/>
                <a:moveTo>
                  <a:pt x="1984407" y="5610791"/>
                </a:moveTo>
                <a:cubicBezTo>
                  <a:pt x="1980550" y="5611863"/>
                  <a:pt x="1975978" y="5610150"/>
                  <a:pt x="1971977" y="5605291"/>
                </a:cubicBezTo>
                <a:cubicBezTo>
                  <a:pt x="1963976" y="5596147"/>
                  <a:pt x="1968548" y="5589862"/>
                  <a:pt x="1983407" y="5589862"/>
                </a:cubicBezTo>
                <a:cubicBezTo>
                  <a:pt x="1990836" y="5589862"/>
                  <a:pt x="1993694" y="5593291"/>
                  <a:pt x="1992551" y="5599577"/>
                </a:cubicBezTo>
                <a:cubicBezTo>
                  <a:pt x="1991408" y="5605865"/>
                  <a:pt x="1988265" y="5609720"/>
                  <a:pt x="1984407" y="5610791"/>
                </a:cubicBezTo>
                <a:close/>
                <a:moveTo>
                  <a:pt x="7159590" y="5610791"/>
                </a:moveTo>
                <a:cubicBezTo>
                  <a:pt x="7155732" y="5609720"/>
                  <a:pt x="7152589" y="5605865"/>
                  <a:pt x="7151446" y="5599577"/>
                </a:cubicBezTo>
                <a:cubicBezTo>
                  <a:pt x="7150303" y="5593291"/>
                  <a:pt x="7153161" y="5589862"/>
                  <a:pt x="7160590" y="5589862"/>
                </a:cubicBezTo>
                <a:cubicBezTo>
                  <a:pt x="7175449" y="5589862"/>
                  <a:pt x="7180021" y="5596147"/>
                  <a:pt x="7172020" y="5605291"/>
                </a:cubicBezTo>
                <a:cubicBezTo>
                  <a:pt x="7168019" y="5610150"/>
                  <a:pt x="7163447" y="5611863"/>
                  <a:pt x="7159590" y="5610791"/>
                </a:cubicBezTo>
                <a:close/>
                <a:moveTo>
                  <a:pt x="657135" y="5612364"/>
                </a:moveTo>
                <a:cubicBezTo>
                  <a:pt x="652691" y="5613005"/>
                  <a:pt x="648401" y="5611862"/>
                  <a:pt x="645558" y="5608718"/>
                </a:cubicBezTo>
                <a:cubicBezTo>
                  <a:pt x="636981" y="5600718"/>
                  <a:pt x="642120" y="5589860"/>
                  <a:pt x="654698" y="5589860"/>
                </a:cubicBezTo>
                <a:cubicBezTo>
                  <a:pt x="671816" y="5589860"/>
                  <a:pt x="677549" y="5595576"/>
                  <a:pt x="669518" y="5605289"/>
                </a:cubicBezTo>
                <a:cubicBezTo>
                  <a:pt x="666109" y="5609292"/>
                  <a:pt x="661566" y="5611720"/>
                  <a:pt x="657135" y="5612364"/>
                </a:cubicBezTo>
                <a:close/>
                <a:moveTo>
                  <a:pt x="8486862" y="5612364"/>
                </a:moveTo>
                <a:cubicBezTo>
                  <a:pt x="8482431" y="5611720"/>
                  <a:pt x="8477888" y="5609292"/>
                  <a:pt x="8474479" y="5605289"/>
                </a:cubicBezTo>
                <a:cubicBezTo>
                  <a:pt x="8466448" y="5595576"/>
                  <a:pt x="8472181" y="5589860"/>
                  <a:pt x="8489299" y="5589860"/>
                </a:cubicBezTo>
                <a:cubicBezTo>
                  <a:pt x="8501877" y="5589860"/>
                  <a:pt x="8507016" y="5600718"/>
                  <a:pt x="8498439" y="5608718"/>
                </a:cubicBezTo>
                <a:cubicBezTo>
                  <a:pt x="8495596" y="5611862"/>
                  <a:pt x="8491306" y="5613005"/>
                  <a:pt x="8486862" y="5612364"/>
                </a:cubicBezTo>
                <a:close/>
                <a:moveTo>
                  <a:pt x="1057935" y="5616720"/>
                </a:moveTo>
                <a:cubicBezTo>
                  <a:pt x="1052870" y="5618006"/>
                  <a:pt x="1046880" y="5616434"/>
                  <a:pt x="1042027" y="5611575"/>
                </a:cubicBezTo>
                <a:cubicBezTo>
                  <a:pt x="1031754" y="5601290"/>
                  <a:pt x="1033459" y="5591002"/>
                  <a:pt x="1047166" y="5587001"/>
                </a:cubicBezTo>
                <a:cubicBezTo>
                  <a:pt x="1061429" y="5582431"/>
                  <a:pt x="1071130" y="5590430"/>
                  <a:pt x="1068277" y="5604720"/>
                </a:cubicBezTo>
                <a:cubicBezTo>
                  <a:pt x="1067136" y="5611293"/>
                  <a:pt x="1062999" y="5615435"/>
                  <a:pt x="1057935" y="5616720"/>
                </a:cubicBezTo>
                <a:close/>
                <a:moveTo>
                  <a:pt x="8086062" y="5616720"/>
                </a:moveTo>
                <a:cubicBezTo>
                  <a:pt x="8080998" y="5615435"/>
                  <a:pt x="8076861" y="5611293"/>
                  <a:pt x="8075720" y="5604720"/>
                </a:cubicBezTo>
                <a:cubicBezTo>
                  <a:pt x="8072867" y="5590430"/>
                  <a:pt x="8082568" y="5582431"/>
                  <a:pt x="8096831" y="5587001"/>
                </a:cubicBezTo>
                <a:cubicBezTo>
                  <a:pt x="8110538" y="5591002"/>
                  <a:pt x="8112243" y="5601290"/>
                  <a:pt x="8101970" y="5611575"/>
                </a:cubicBezTo>
                <a:cubicBezTo>
                  <a:pt x="8097117" y="5616434"/>
                  <a:pt x="8091127" y="5618006"/>
                  <a:pt x="8086062" y="5616720"/>
                </a:cubicBezTo>
                <a:close/>
                <a:moveTo>
                  <a:pt x="3043158" y="5616862"/>
                </a:moveTo>
                <a:cubicBezTo>
                  <a:pt x="3037871" y="5618289"/>
                  <a:pt x="3031585" y="5616149"/>
                  <a:pt x="3026441" y="5609862"/>
                </a:cubicBezTo>
                <a:cubicBezTo>
                  <a:pt x="3020154" y="5602432"/>
                  <a:pt x="3020154" y="5599005"/>
                  <a:pt x="3028155" y="5591575"/>
                </a:cubicBezTo>
                <a:cubicBezTo>
                  <a:pt x="3040157" y="5579570"/>
                  <a:pt x="3056159" y="5586429"/>
                  <a:pt x="3053873" y="5602432"/>
                </a:cubicBezTo>
                <a:cubicBezTo>
                  <a:pt x="3052730" y="5610433"/>
                  <a:pt x="3048444" y="5615435"/>
                  <a:pt x="3043158" y="5616862"/>
                </a:cubicBezTo>
                <a:close/>
                <a:moveTo>
                  <a:pt x="6100839" y="5616862"/>
                </a:moveTo>
                <a:cubicBezTo>
                  <a:pt x="6095553" y="5615435"/>
                  <a:pt x="6091267" y="5610433"/>
                  <a:pt x="6090124" y="5602432"/>
                </a:cubicBezTo>
                <a:cubicBezTo>
                  <a:pt x="6087838" y="5586429"/>
                  <a:pt x="6103840" y="5579570"/>
                  <a:pt x="6115842" y="5591575"/>
                </a:cubicBezTo>
                <a:cubicBezTo>
                  <a:pt x="6123843" y="5599005"/>
                  <a:pt x="6123843" y="5602432"/>
                  <a:pt x="6117556" y="5609862"/>
                </a:cubicBezTo>
                <a:cubicBezTo>
                  <a:pt x="6112412" y="5616149"/>
                  <a:pt x="6106126" y="5618289"/>
                  <a:pt x="6100839" y="5616862"/>
                </a:cubicBezTo>
                <a:close/>
                <a:moveTo>
                  <a:pt x="3967378" y="5618434"/>
                </a:moveTo>
                <a:cubicBezTo>
                  <a:pt x="3961091" y="5618434"/>
                  <a:pt x="3954805" y="5614434"/>
                  <a:pt x="3953090" y="5609862"/>
                </a:cubicBezTo>
                <a:cubicBezTo>
                  <a:pt x="3947947" y="5596714"/>
                  <a:pt x="3954805" y="5584142"/>
                  <a:pt x="3967378" y="5584142"/>
                </a:cubicBezTo>
                <a:cubicBezTo>
                  <a:pt x="3979379" y="5584142"/>
                  <a:pt x="3986237" y="5596714"/>
                  <a:pt x="3981665" y="5609862"/>
                </a:cubicBezTo>
                <a:cubicBezTo>
                  <a:pt x="3979379" y="5614434"/>
                  <a:pt x="3973093" y="5618434"/>
                  <a:pt x="3967378" y="5618434"/>
                </a:cubicBezTo>
                <a:close/>
                <a:moveTo>
                  <a:pt x="5176619" y="5618434"/>
                </a:moveTo>
                <a:cubicBezTo>
                  <a:pt x="5170904" y="5618434"/>
                  <a:pt x="5164618" y="5614434"/>
                  <a:pt x="5162332" y="5609862"/>
                </a:cubicBezTo>
                <a:cubicBezTo>
                  <a:pt x="5157760" y="5596714"/>
                  <a:pt x="5164618" y="5584142"/>
                  <a:pt x="5176619" y="5584142"/>
                </a:cubicBezTo>
                <a:cubicBezTo>
                  <a:pt x="5189192" y="5584142"/>
                  <a:pt x="5196050" y="5596714"/>
                  <a:pt x="5190907" y="5609862"/>
                </a:cubicBezTo>
                <a:cubicBezTo>
                  <a:pt x="5189192" y="5614434"/>
                  <a:pt x="5182906" y="5618434"/>
                  <a:pt x="5176619" y="5618434"/>
                </a:cubicBezTo>
                <a:close/>
                <a:moveTo>
                  <a:pt x="2512495" y="5623432"/>
                </a:moveTo>
                <a:cubicBezTo>
                  <a:pt x="2507638" y="5624718"/>
                  <a:pt x="2502351" y="5622719"/>
                  <a:pt x="2496922" y="5617291"/>
                </a:cubicBezTo>
                <a:cubicBezTo>
                  <a:pt x="2486063" y="5606431"/>
                  <a:pt x="2488921" y="5591001"/>
                  <a:pt x="2502065" y="5583571"/>
                </a:cubicBezTo>
                <a:cubicBezTo>
                  <a:pt x="2511781" y="5578428"/>
                  <a:pt x="2516353" y="5578999"/>
                  <a:pt x="2523211" y="5586428"/>
                </a:cubicBezTo>
                <a:cubicBezTo>
                  <a:pt x="2530640" y="5593288"/>
                  <a:pt x="2530640" y="5597859"/>
                  <a:pt x="2525497" y="5609861"/>
                </a:cubicBezTo>
                <a:cubicBezTo>
                  <a:pt x="2521782" y="5617578"/>
                  <a:pt x="2517353" y="5622148"/>
                  <a:pt x="2512495" y="5623432"/>
                </a:cubicBezTo>
                <a:close/>
                <a:moveTo>
                  <a:pt x="6631502" y="5623432"/>
                </a:moveTo>
                <a:cubicBezTo>
                  <a:pt x="6626644" y="5622148"/>
                  <a:pt x="6622215" y="5617578"/>
                  <a:pt x="6618500" y="5609861"/>
                </a:cubicBezTo>
                <a:cubicBezTo>
                  <a:pt x="6613357" y="5597859"/>
                  <a:pt x="6613357" y="5593288"/>
                  <a:pt x="6620786" y="5586428"/>
                </a:cubicBezTo>
                <a:cubicBezTo>
                  <a:pt x="6627644" y="5578999"/>
                  <a:pt x="6632216" y="5578428"/>
                  <a:pt x="6641932" y="5583571"/>
                </a:cubicBezTo>
                <a:cubicBezTo>
                  <a:pt x="6655076" y="5591001"/>
                  <a:pt x="6657934" y="5606431"/>
                  <a:pt x="6647075" y="5617291"/>
                </a:cubicBezTo>
                <a:cubicBezTo>
                  <a:pt x="6641646" y="5622719"/>
                  <a:pt x="6636359" y="5624718"/>
                  <a:pt x="6631502" y="5623432"/>
                </a:cubicBezTo>
                <a:close/>
                <a:moveTo>
                  <a:pt x="1713788" y="5623571"/>
                </a:moveTo>
                <a:cubicBezTo>
                  <a:pt x="1709787" y="5623287"/>
                  <a:pt x="1706358" y="5619859"/>
                  <a:pt x="1702643" y="5613286"/>
                </a:cubicBezTo>
                <a:cubicBezTo>
                  <a:pt x="1694071" y="5596142"/>
                  <a:pt x="1701500" y="5582994"/>
                  <a:pt x="1719217" y="5585283"/>
                </a:cubicBezTo>
                <a:cubicBezTo>
                  <a:pt x="1736933" y="5587566"/>
                  <a:pt x="1741505" y="5601856"/>
                  <a:pt x="1728361" y="5615001"/>
                </a:cubicBezTo>
                <a:cubicBezTo>
                  <a:pt x="1722360" y="5620999"/>
                  <a:pt x="1717788" y="5623858"/>
                  <a:pt x="1713788" y="5623571"/>
                </a:cubicBezTo>
                <a:close/>
                <a:moveTo>
                  <a:pt x="7430209" y="5623571"/>
                </a:moveTo>
                <a:cubicBezTo>
                  <a:pt x="7426209" y="5623858"/>
                  <a:pt x="7421637" y="5620999"/>
                  <a:pt x="7415636" y="5615001"/>
                </a:cubicBezTo>
                <a:cubicBezTo>
                  <a:pt x="7402492" y="5601856"/>
                  <a:pt x="7407064" y="5587566"/>
                  <a:pt x="7424780" y="5585283"/>
                </a:cubicBezTo>
                <a:cubicBezTo>
                  <a:pt x="7442497" y="5582994"/>
                  <a:pt x="7449926" y="5596142"/>
                  <a:pt x="7441354" y="5613286"/>
                </a:cubicBezTo>
                <a:cubicBezTo>
                  <a:pt x="7437639" y="5619859"/>
                  <a:pt x="7434210" y="5623287"/>
                  <a:pt x="7430209" y="5623571"/>
                </a:cubicBezTo>
                <a:close/>
                <a:moveTo>
                  <a:pt x="1318579" y="5623650"/>
                </a:moveTo>
                <a:cubicBezTo>
                  <a:pt x="1313650" y="5624012"/>
                  <a:pt x="1308935" y="5621868"/>
                  <a:pt x="1304363" y="5617295"/>
                </a:cubicBezTo>
                <a:cubicBezTo>
                  <a:pt x="1294647" y="5607579"/>
                  <a:pt x="1295790" y="5593291"/>
                  <a:pt x="1307792" y="5582432"/>
                </a:cubicBezTo>
                <a:cubicBezTo>
                  <a:pt x="1317507" y="5573289"/>
                  <a:pt x="1319222" y="5573859"/>
                  <a:pt x="1330652" y="5584146"/>
                </a:cubicBezTo>
                <a:cubicBezTo>
                  <a:pt x="1345511" y="5598435"/>
                  <a:pt x="1346082" y="5603006"/>
                  <a:pt x="1334081" y="5615008"/>
                </a:cubicBezTo>
                <a:cubicBezTo>
                  <a:pt x="1328652" y="5620437"/>
                  <a:pt x="1323508" y="5623296"/>
                  <a:pt x="1318579" y="5623650"/>
                </a:cubicBezTo>
                <a:close/>
                <a:moveTo>
                  <a:pt x="7825418" y="5623650"/>
                </a:moveTo>
                <a:cubicBezTo>
                  <a:pt x="7820489" y="5623296"/>
                  <a:pt x="7815345" y="5620437"/>
                  <a:pt x="7809916" y="5615008"/>
                </a:cubicBezTo>
                <a:cubicBezTo>
                  <a:pt x="7797915" y="5603006"/>
                  <a:pt x="7798486" y="5598435"/>
                  <a:pt x="7813345" y="5584146"/>
                </a:cubicBezTo>
                <a:cubicBezTo>
                  <a:pt x="7824775" y="5573859"/>
                  <a:pt x="7826490" y="5573289"/>
                  <a:pt x="7836205" y="5582432"/>
                </a:cubicBezTo>
                <a:cubicBezTo>
                  <a:pt x="7848207" y="5593291"/>
                  <a:pt x="7849350" y="5607579"/>
                  <a:pt x="7839634" y="5617295"/>
                </a:cubicBezTo>
                <a:cubicBezTo>
                  <a:pt x="7835062" y="5621868"/>
                  <a:pt x="7830347" y="5624012"/>
                  <a:pt x="7825418" y="5623650"/>
                </a:cubicBezTo>
                <a:close/>
                <a:moveTo>
                  <a:pt x="3701833" y="5623720"/>
                </a:moveTo>
                <a:cubicBezTo>
                  <a:pt x="3697190" y="5623433"/>
                  <a:pt x="3692618" y="5620720"/>
                  <a:pt x="3688331" y="5615575"/>
                </a:cubicBezTo>
                <a:cubicBezTo>
                  <a:pt x="3673472" y="5597859"/>
                  <a:pt x="3695761" y="5568711"/>
                  <a:pt x="3713477" y="5583571"/>
                </a:cubicBezTo>
                <a:cubicBezTo>
                  <a:pt x="3724336" y="5592719"/>
                  <a:pt x="3725479" y="5607575"/>
                  <a:pt x="3715763" y="5617291"/>
                </a:cubicBezTo>
                <a:cubicBezTo>
                  <a:pt x="3711191" y="5621862"/>
                  <a:pt x="3706477" y="5624008"/>
                  <a:pt x="3701833" y="5623720"/>
                </a:cubicBezTo>
                <a:close/>
                <a:moveTo>
                  <a:pt x="5442164" y="5623720"/>
                </a:moveTo>
                <a:cubicBezTo>
                  <a:pt x="5437520" y="5624008"/>
                  <a:pt x="5432806" y="5621862"/>
                  <a:pt x="5428234" y="5617291"/>
                </a:cubicBezTo>
                <a:cubicBezTo>
                  <a:pt x="5418518" y="5607575"/>
                  <a:pt x="5419661" y="5592719"/>
                  <a:pt x="5430520" y="5583571"/>
                </a:cubicBezTo>
                <a:cubicBezTo>
                  <a:pt x="5448236" y="5568711"/>
                  <a:pt x="5470525" y="5597859"/>
                  <a:pt x="5455666" y="5615575"/>
                </a:cubicBezTo>
                <a:cubicBezTo>
                  <a:pt x="5451379" y="5620720"/>
                  <a:pt x="5446807" y="5623433"/>
                  <a:pt x="5442164" y="5623720"/>
                </a:cubicBezTo>
                <a:close/>
                <a:moveTo>
                  <a:pt x="2114068" y="5624155"/>
                </a:moveTo>
                <a:cubicBezTo>
                  <a:pt x="2100352" y="5624155"/>
                  <a:pt x="2095780" y="5621296"/>
                  <a:pt x="2092923" y="5610437"/>
                </a:cubicBezTo>
                <a:cubicBezTo>
                  <a:pt x="2085493" y="5579004"/>
                  <a:pt x="2115211" y="5560144"/>
                  <a:pt x="2131785" y="5585865"/>
                </a:cubicBezTo>
                <a:cubicBezTo>
                  <a:pt x="2144929" y="5604722"/>
                  <a:pt x="2135785" y="5624155"/>
                  <a:pt x="2114068" y="5624155"/>
                </a:cubicBezTo>
                <a:close/>
                <a:moveTo>
                  <a:pt x="7029929" y="5624155"/>
                </a:moveTo>
                <a:cubicBezTo>
                  <a:pt x="7008212" y="5624155"/>
                  <a:pt x="6999068" y="5604722"/>
                  <a:pt x="7012212" y="5585865"/>
                </a:cubicBezTo>
                <a:cubicBezTo>
                  <a:pt x="7028786" y="5560144"/>
                  <a:pt x="7058504" y="5579004"/>
                  <a:pt x="7051074" y="5610437"/>
                </a:cubicBezTo>
                <a:cubicBezTo>
                  <a:pt x="7048217" y="5621296"/>
                  <a:pt x="7043645" y="5624155"/>
                  <a:pt x="7029929" y="5624155"/>
                </a:cubicBezTo>
                <a:close/>
                <a:moveTo>
                  <a:pt x="4491963" y="5624370"/>
                </a:moveTo>
                <a:cubicBezTo>
                  <a:pt x="4483176" y="5623726"/>
                  <a:pt x="4475746" y="5618728"/>
                  <a:pt x="4473460" y="5609867"/>
                </a:cubicBezTo>
                <a:cubicBezTo>
                  <a:pt x="4464888" y="5576149"/>
                  <a:pt x="4500321" y="5558430"/>
                  <a:pt x="4519180" y="5587007"/>
                </a:cubicBezTo>
                <a:cubicBezTo>
                  <a:pt x="4528324" y="5600723"/>
                  <a:pt x="4528324" y="5602438"/>
                  <a:pt x="4518609" y="5612725"/>
                </a:cubicBezTo>
                <a:cubicBezTo>
                  <a:pt x="4510894" y="5621296"/>
                  <a:pt x="4500750" y="5625011"/>
                  <a:pt x="4491963" y="5624370"/>
                </a:cubicBezTo>
                <a:close/>
                <a:moveTo>
                  <a:pt x="4652034" y="5624370"/>
                </a:moveTo>
                <a:cubicBezTo>
                  <a:pt x="4643247" y="5625011"/>
                  <a:pt x="4633103" y="5621296"/>
                  <a:pt x="4625388" y="5612725"/>
                </a:cubicBezTo>
                <a:cubicBezTo>
                  <a:pt x="4615673" y="5602438"/>
                  <a:pt x="4615673" y="5600723"/>
                  <a:pt x="4624817" y="5587007"/>
                </a:cubicBezTo>
                <a:cubicBezTo>
                  <a:pt x="4643676" y="5558430"/>
                  <a:pt x="4679109" y="5576149"/>
                  <a:pt x="4670537" y="5609867"/>
                </a:cubicBezTo>
                <a:cubicBezTo>
                  <a:pt x="4668251" y="5618728"/>
                  <a:pt x="4660821" y="5623726"/>
                  <a:pt x="4652034" y="5624370"/>
                </a:cubicBezTo>
                <a:close/>
                <a:moveTo>
                  <a:pt x="2377972" y="5624816"/>
                </a:moveTo>
                <a:cubicBezTo>
                  <a:pt x="2371899" y="5625046"/>
                  <a:pt x="2365541" y="5622869"/>
                  <a:pt x="2359969" y="5617295"/>
                </a:cubicBezTo>
                <a:cubicBezTo>
                  <a:pt x="2350254" y="5607582"/>
                  <a:pt x="2351397" y="5593291"/>
                  <a:pt x="2363398" y="5582435"/>
                </a:cubicBezTo>
                <a:cubicBezTo>
                  <a:pt x="2377114" y="5569860"/>
                  <a:pt x="2383401" y="5570434"/>
                  <a:pt x="2395974" y="5584149"/>
                </a:cubicBezTo>
                <a:cubicBezTo>
                  <a:pt x="2411833" y="5601721"/>
                  <a:pt x="2396188" y="5624118"/>
                  <a:pt x="2377972" y="5624816"/>
                </a:cubicBezTo>
                <a:close/>
                <a:moveTo>
                  <a:pt x="2908630" y="5624816"/>
                </a:moveTo>
                <a:cubicBezTo>
                  <a:pt x="2902558" y="5625046"/>
                  <a:pt x="2896200" y="5622869"/>
                  <a:pt x="2890627" y="5617295"/>
                </a:cubicBezTo>
                <a:cubicBezTo>
                  <a:pt x="2880912" y="5607582"/>
                  <a:pt x="2882055" y="5593291"/>
                  <a:pt x="2894056" y="5582435"/>
                </a:cubicBezTo>
                <a:cubicBezTo>
                  <a:pt x="2907772" y="5569860"/>
                  <a:pt x="2914059" y="5570434"/>
                  <a:pt x="2926632" y="5584149"/>
                </a:cubicBezTo>
                <a:cubicBezTo>
                  <a:pt x="2942491" y="5601721"/>
                  <a:pt x="2926846" y="5624118"/>
                  <a:pt x="2908630" y="5624816"/>
                </a:cubicBezTo>
                <a:close/>
                <a:moveTo>
                  <a:pt x="6235367" y="5624816"/>
                </a:moveTo>
                <a:cubicBezTo>
                  <a:pt x="6217151" y="5624118"/>
                  <a:pt x="6201506" y="5601721"/>
                  <a:pt x="6217365" y="5584149"/>
                </a:cubicBezTo>
                <a:cubicBezTo>
                  <a:pt x="6229938" y="5570434"/>
                  <a:pt x="6236225" y="5569860"/>
                  <a:pt x="6249941" y="5582435"/>
                </a:cubicBezTo>
                <a:cubicBezTo>
                  <a:pt x="6261942" y="5593291"/>
                  <a:pt x="6263085" y="5607582"/>
                  <a:pt x="6253370" y="5617295"/>
                </a:cubicBezTo>
                <a:cubicBezTo>
                  <a:pt x="6247797" y="5622869"/>
                  <a:pt x="6241439" y="5625046"/>
                  <a:pt x="6235367" y="5624816"/>
                </a:cubicBezTo>
                <a:close/>
                <a:moveTo>
                  <a:pt x="6766025" y="5624816"/>
                </a:moveTo>
                <a:cubicBezTo>
                  <a:pt x="6747809" y="5624118"/>
                  <a:pt x="6732164" y="5601721"/>
                  <a:pt x="6748023" y="5584149"/>
                </a:cubicBezTo>
                <a:cubicBezTo>
                  <a:pt x="6760596" y="5570434"/>
                  <a:pt x="6766883" y="5569860"/>
                  <a:pt x="6780599" y="5582435"/>
                </a:cubicBezTo>
                <a:cubicBezTo>
                  <a:pt x="6792600" y="5593291"/>
                  <a:pt x="6793743" y="5607582"/>
                  <a:pt x="6784028" y="5617295"/>
                </a:cubicBezTo>
                <a:cubicBezTo>
                  <a:pt x="6778456" y="5622869"/>
                  <a:pt x="6772098" y="5625046"/>
                  <a:pt x="6766025" y="5624816"/>
                </a:cubicBezTo>
                <a:close/>
                <a:moveTo>
                  <a:pt x="1442457" y="5625867"/>
                </a:moveTo>
                <a:cubicBezTo>
                  <a:pt x="1416739" y="5621296"/>
                  <a:pt x="1421883" y="5572717"/>
                  <a:pt x="1448172" y="5572717"/>
                </a:cubicBezTo>
                <a:cubicBezTo>
                  <a:pt x="1465888" y="5572717"/>
                  <a:pt x="1481319" y="5587577"/>
                  <a:pt x="1479033" y="5603008"/>
                </a:cubicBezTo>
                <a:cubicBezTo>
                  <a:pt x="1476747" y="5617295"/>
                  <a:pt x="1458459" y="5628724"/>
                  <a:pt x="1442457" y="5625867"/>
                </a:cubicBezTo>
                <a:close/>
                <a:moveTo>
                  <a:pt x="7701540" y="5625867"/>
                </a:moveTo>
                <a:cubicBezTo>
                  <a:pt x="7685538" y="5628724"/>
                  <a:pt x="7667250" y="5617295"/>
                  <a:pt x="7664964" y="5603008"/>
                </a:cubicBezTo>
                <a:cubicBezTo>
                  <a:pt x="7662678" y="5587577"/>
                  <a:pt x="7678109" y="5572717"/>
                  <a:pt x="7695825" y="5572717"/>
                </a:cubicBezTo>
                <a:cubicBezTo>
                  <a:pt x="7722114" y="5572717"/>
                  <a:pt x="7727258" y="5621296"/>
                  <a:pt x="7701540" y="5625867"/>
                </a:cubicBezTo>
                <a:close/>
                <a:moveTo>
                  <a:pt x="2248950" y="5629150"/>
                </a:moveTo>
                <a:cubicBezTo>
                  <a:pt x="2244021" y="5629293"/>
                  <a:pt x="2238163" y="5627579"/>
                  <a:pt x="2229305" y="5624151"/>
                </a:cubicBezTo>
                <a:cubicBezTo>
                  <a:pt x="2204159" y="5613865"/>
                  <a:pt x="2216732" y="5572715"/>
                  <a:pt x="2244735" y="5572715"/>
                </a:cubicBezTo>
                <a:cubicBezTo>
                  <a:pt x="2273882" y="5572715"/>
                  <a:pt x="2285883" y="5604147"/>
                  <a:pt x="2263023" y="5623007"/>
                </a:cubicBezTo>
                <a:cubicBezTo>
                  <a:pt x="2257880" y="5627008"/>
                  <a:pt x="2253879" y="5629008"/>
                  <a:pt x="2248950" y="5629150"/>
                </a:cubicBezTo>
                <a:close/>
                <a:moveTo>
                  <a:pt x="6895047" y="5629150"/>
                </a:moveTo>
                <a:cubicBezTo>
                  <a:pt x="6890118" y="5629008"/>
                  <a:pt x="6886117" y="5627008"/>
                  <a:pt x="6880974" y="5623007"/>
                </a:cubicBezTo>
                <a:cubicBezTo>
                  <a:pt x="6858114" y="5604147"/>
                  <a:pt x="6870115" y="5572715"/>
                  <a:pt x="6899262" y="5572715"/>
                </a:cubicBezTo>
                <a:cubicBezTo>
                  <a:pt x="6927265" y="5572715"/>
                  <a:pt x="6939838" y="5613865"/>
                  <a:pt x="6914692" y="5624151"/>
                </a:cubicBezTo>
                <a:cubicBezTo>
                  <a:pt x="6905834" y="5627579"/>
                  <a:pt x="6899976" y="5629293"/>
                  <a:pt x="6895047" y="5629150"/>
                </a:cubicBezTo>
                <a:close/>
                <a:moveTo>
                  <a:pt x="1191203" y="5629640"/>
                </a:moveTo>
                <a:cubicBezTo>
                  <a:pt x="1184524" y="5630827"/>
                  <a:pt x="1177273" y="5630006"/>
                  <a:pt x="1170272" y="5626435"/>
                </a:cubicBezTo>
                <a:cubicBezTo>
                  <a:pt x="1153127" y="5617291"/>
                  <a:pt x="1148555" y="5590430"/>
                  <a:pt x="1162842" y="5578999"/>
                </a:cubicBezTo>
                <a:cubicBezTo>
                  <a:pt x="1174272" y="5569283"/>
                  <a:pt x="1206848" y="5573283"/>
                  <a:pt x="1213706" y="5584716"/>
                </a:cubicBezTo>
                <a:cubicBezTo>
                  <a:pt x="1226136" y="5604432"/>
                  <a:pt x="1211241" y="5626077"/>
                  <a:pt x="1191203" y="5629640"/>
                </a:cubicBezTo>
                <a:close/>
                <a:moveTo>
                  <a:pt x="7952794" y="5629640"/>
                </a:moveTo>
                <a:cubicBezTo>
                  <a:pt x="7932756" y="5626077"/>
                  <a:pt x="7917861" y="5604432"/>
                  <a:pt x="7930291" y="5584716"/>
                </a:cubicBezTo>
                <a:cubicBezTo>
                  <a:pt x="7937149" y="5573283"/>
                  <a:pt x="7969725" y="5569283"/>
                  <a:pt x="7981155" y="5578999"/>
                </a:cubicBezTo>
                <a:cubicBezTo>
                  <a:pt x="7995442" y="5590430"/>
                  <a:pt x="7990870" y="5617291"/>
                  <a:pt x="7973725" y="5626435"/>
                </a:cubicBezTo>
                <a:cubicBezTo>
                  <a:pt x="7966724" y="5630006"/>
                  <a:pt x="7959473" y="5630827"/>
                  <a:pt x="7952794" y="5629640"/>
                </a:cubicBezTo>
                <a:close/>
                <a:moveTo>
                  <a:pt x="1586265" y="5629864"/>
                </a:moveTo>
                <a:cubicBezTo>
                  <a:pt x="1578835" y="5629864"/>
                  <a:pt x="1569120" y="5625291"/>
                  <a:pt x="1563976" y="5619577"/>
                </a:cubicBezTo>
                <a:cubicBezTo>
                  <a:pt x="1552546" y="5607001"/>
                  <a:pt x="1551403" y="5589289"/>
                  <a:pt x="1561119" y="5579570"/>
                </a:cubicBezTo>
                <a:cubicBezTo>
                  <a:pt x="1576549" y="5564141"/>
                  <a:pt x="1617126" y="5577285"/>
                  <a:pt x="1617126" y="5597290"/>
                </a:cubicBezTo>
                <a:cubicBezTo>
                  <a:pt x="1617126" y="5611004"/>
                  <a:pt x="1599409" y="5629864"/>
                  <a:pt x="1586265" y="5629864"/>
                </a:cubicBezTo>
                <a:close/>
                <a:moveTo>
                  <a:pt x="7557732" y="5629864"/>
                </a:moveTo>
                <a:cubicBezTo>
                  <a:pt x="7544588" y="5629864"/>
                  <a:pt x="7526871" y="5611004"/>
                  <a:pt x="7526871" y="5597290"/>
                </a:cubicBezTo>
                <a:cubicBezTo>
                  <a:pt x="7526871" y="5577285"/>
                  <a:pt x="7567448" y="5564141"/>
                  <a:pt x="7582878" y="5579570"/>
                </a:cubicBezTo>
                <a:cubicBezTo>
                  <a:pt x="7592594" y="5589289"/>
                  <a:pt x="7591451" y="5607001"/>
                  <a:pt x="7580021" y="5619577"/>
                </a:cubicBezTo>
                <a:cubicBezTo>
                  <a:pt x="7574877" y="5625291"/>
                  <a:pt x="7565162" y="5629864"/>
                  <a:pt x="7557732" y="5629864"/>
                </a:cubicBezTo>
                <a:close/>
                <a:moveTo>
                  <a:pt x="399419" y="5634722"/>
                </a:moveTo>
                <a:cubicBezTo>
                  <a:pt x="392908" y="5636006"/>
                  <a:pt x="385608" y="5634149"/>
                  <a:pt x="377310" y="5629292"/>
                </a:cubicBezTo>
                <a:cubicBezTo>
                  <a:pt x="354992" y="5616149"/>
                  <a:pt x="356133" y="5577285"/>
                  <a:pt x="379028" y="5569856"/>
                </a:cubicBezTo>
                <a:cubicBezTo>
                  <a:pt x="409364" y="5560140"/>
                  <a:pt x="434508" y="5594433"/>
                  <a:pt x="416796" y="5621292"/>
                </a:cubicBezTo>
                <a:cubicBezTo>
                  <a:pt x="411654" y="5629006"/>
                  <a:pt x="405930" y="5633436"/>
                  <a:pt x="399419" y="5634722"/>
                </a:cubicBezTo>
                <a:close/>
                <a:moveTo>
                  <a:pt x="8744578" y="5634722"/>
                </a:moveTo>
                <a:cubicBezTo>
                  <a:pt x="8738067" y="5633436"/>
                  <a:pt x="8732343" y="5629006"/>
                  <a:pt x="8727201" y="5621292"/>
                </a:cubicBezTo>
                <a:cubicBezTo>
                  <a:pt x="8709489" y="5594433"/>
                  <a:pt x="8734633" y="5560140"/>
                  <a:pt x="8764969" y="5569856"/>
                </a:cubicBezTo>
                <a:cubicBezTo>
                  <a:pt x="8787864" y="5577285"/>
                  <a:pt x="8789005" y="5616149"/>
                  <a:pt x="8766687" y="5629292"/>
                </a:cubicBezTo>
                <a:cubicBezTo>
                  <a:pt x="8758389" y="5634149"/>
                  <a:pt x="8751089" y="5636006"/>
                  <a:pt x="8744578" y="5634722"/>
                </a:cubicBezTo>
                <a:close/>
                <a:moveTo>
                  <a:pt x="2773108" y="5634933"/>
                </a:moveTo>
                <a:cubicBezTo>
                  <a:pt x="2769679" y="5634435"/>
                  <a:pt x="2766250" y="5631576"/>
                  <a:pt x="2759392" y="5625861"/>
                </a:cubicBezTo>
                <a:cubicBezTo>
                  <a:pt x="2730817" y="5601290"/>
                  <a:pt x="2748534" y="5561283"/>
                  <a:pt x="2783395" y="5570427"/>
                </a:cubicBezTo>
                <a:cubicBezTo>
                  <a:pt x="2811399" y="5577285"/>
                  <a:pt x="2814256" y="5615575"/>
                  <a:pt x="2786824" y="5629864"/>
                </a:cubicBezTo>
                <a:cubicBezTo>
                  <a:pt x="2779966" y="5633578"/>
                  <a:pt x="2776537" y="5635435"/>
                  <a:pt x="2773108" y="5634933"/>
                </a:cubicBezTo>
                <a:close/>
                <a:moveTo>
                  <a:pt x="6370889" y="5634933"/>
                </a:moveTo>
                <a:cubicBezTo>
                  <a:pt x="6367460" y="5635435"/>
                  <a:pt x="6364031" y="5633578"/>
                  <a:pt x="6357173" y="5629864"/>
                </a:cubicBezTo>
                <a:cubicBezTo>
                  <a:pt x="6329741" y="5615575"/>
                  <a:pt x="6332598" y="5577285"/>
                  <a:pt x="6360602" y="5570427"/>
                </a:cubicBezTo>
                <a:cubicBezTo>
                  <a:pt x="6395463" y="5561283"/>
                  <a:pt x="6413180" y="5601290"/>
                  <a:pt x="6384605" y="5625861"/>
                </a:cubicBezTo>
                <a:cubicBezTo>
                  <a:pt x="6377747" y="5631576"/>
                  <a:pt x="6374318" y="5634435"/>
                  <a:pt x="6370889" y="5634933"/>
                </a:cubicBezTo>
                <a:close/>
                <a:moveTo>
                  <a:pt x="4231564" y="5635577"/>
                </a:moveTo>
                <a:cubicBezTo>
                  <a:pt x="4224706" y="5635577"/>
                  <a:pt x="4213847" y="5630435"/>
                  <a:pt x="4207561" y="5624147"/>
                </a:cubicBezTo>
                <a:cubicBezTo>
                  <a:pt x="4201274" y="5617864"/>
                  <a:pt x="4196130" y="5607575"/>
                  <a:pt x="4196130" y="5601290"/>
                </a:cubicBezTo>
                <a:cubicBezTo>
                  <a:pt x="4196130" y="5585856"/>
                  <a:pt x="4216133" y="5566996"/>
                  <a:pt x="4232135" y="5566996"/>
                </a:cubicBezTo>
                <a:cubicBezTo>
                  <a:pt x="4246994" y="5566996"/>
                  <a:pt x="4270426" y="5588715"/>
                  <a:pt x="4270426" y="5601860"/>
                </a:cubicBezTo>
                <a:cubicBezTo>
                  <a:pt x="4270426" y="5614434"/>
                  <a:pt x="4245851" y="5635577"/>
                  <a:pt x="4231564" y="5635577"/>
                </a:cubicBezTo>
                <a:close/>
                <a:moveTo>
                  <a:pt x="4912433" y="5635577"/>
                </a:moveTo>
                <a:cubicBezTo>
                  <a:pt x="4898146" y="5635577"/>
                  <a:pt x="4873571" y="5614434"/>
                  <a:pt x="4873571" y="5601860"/>
                </a:cubicBezTo>
                <a:cubicBezTo>
                  <a:pt x="4873571" y="5588715"/>
                  <a:pt x="4897003" y="5566996"/>
                  <a:pt x="4911862" y="5566996"/>
                </a:cubicBezTo>
                <a:cubicBezTo>
                  <a:pt x="4927864" y="5566996"/>
                  <a:pt x="4947867" y="5585856"/>
                  <a:pt x="4947867" y="5601290"/>
                </a:cubicBezTo>
                <a:cubicBezTo>
                  <a:pt x="4947867" y="5607575"/>
                  <a:pt x="4942723" y="5617864"/>
                  <a:pt x="4936436" y="5624147"/>
                </a:cubicBezTo>
                <a:cubicBezTo>
                  <a:pt x="4930150" y="5630435"/>
                  <a:pt x="4919291" y="5635577"/>
                  <a:pt x="4912433" y="5635577"/>
                </a:cubicBezTo>
                <a:close/>
                <a:moveTo>
                  <a:pt x="3831424" y="5637362"/>
                </a:moveTo>
                <a:cubicBezTo>
                  <a:pt x="3827423" y="5636435"/>
                  <a:pt x="3822994" y="5633861"/>
                  <a:pt x="3817279" y="5629290"/>
                </a:cubicBezTo>
                <a:cubicBezTo>
                  <a:pt x="3790990" y="5608717"/>
                  <a:pt x="3801849" y="5566995"/>
                  <a:pt x="3833853" y="5566995"/>
                </a:cubicBezTo>
                <a:cubicBezTo>
                  <a:pt x="3847569" y="5566995"/>
                  <a:pt x="3871000" y="5586428"/>
                  <a:pt x="3871000" y="5598430"/>
                </a:cubicBezTo>
                <a:cubicBezTo>
                  <a:pt x="3871000" y="5607572"/>
                  <a:pt x="3854427" y="5629290"/>
                  <a:pt x="3842997" y="5635574"/>
                </a:cubicBezTo>
                <a:cubicBezTo>
                  <a:pt x="3838997" y="5637577"/>
                  <a:pt x="3835425" y="5638291"/>
                  <a:pt x="3831424" y="5637362"/>
                </a:cubicBezTo>
                <a:close/>
                <a:moveTo>
                  <a:pt x="5312573" y="5637362"/>
                </a:moveTo>
                <a:cubicBezTo>
                  <a:pt x="5308572" y="5638291"/>
                  <a:pt x="5305000" y="5637577"/>
                  <a:pt x="5301000" y="5635574"/>
                </a:cubicBezTo>
                <a:cubicBezTo>
                  <a:pt x="5289570" y="5629290"/>
                  <a:pt x="5272997" y="5607572"/>
                  <a:pt x="5272997" y="5598430"/>
                </a:cubicBezTo>
                <a:cubicBezTo>
                  <a:pt x="5272997" y="5586428"/>
                  <a:pt x="5296428" y="5566995"/>
                  <a:pt x="5310144" y="5566995"/>
                </a:cubicBezTo>
                <a:cubicBezTo>
                  <a:pt x="5342148" y="5566995"/>
                  <a:pt x="5353007" y="5608717"/>
                  <a:pt x="5326718" y="5629290"/>
                </a:cubicBezTo>
                <a:cubicBezTo>
                  <a:pt x="5321003" y="5633861"/>
                  <a:pt x="5316574" y="5636435"/>
                  <a:pt x="5312573" y="5637362"/>
                </a:cubicBezTo>
                <a:close/>
                <a:moveTo>
                  <a:pt x="3441580" y="5639078"/>
                </a:moveTo>
                <a:cubicBezTo>
                  <a:pt x="3434294" y="5639865"/>
                  <a:pt x="3426436" y="5635006"/>
                  <a:pt x="3415577" y="5624721"/>
                </a:cubicBezTo>
                <a:cubicBezTo>
                  <a:pt x="3394431" y="5605859"/>
                  <a:pt x="3393860" y="5603002"/>
                  <a:pt x="3406433" y="5585286"/>
                </a:cubicBezTo>
                <a:cubicBezTo>
                  <a:pt x="3419577" y="5565856"/>
                  <a:pt x="3434436" y="5560140"/>
                  <a:pt x="3450438" y="5567571"/>
                </a:cubicBezTo>
                <a:cubicBezTo>
                  <a:pt x="3473870" y="5578428"/>
                  <a:pt x="3479013" y="5597290"/>
                  <a:pt x="3464154" y="5619577"/>
                </a:cubicBezTo>
                <a:cubicBezTo>
                  <a:pt x="3455582" y="5631864"/>
                  <a:pt x="3448867" y="5638294"/>
                  <a:pt x="3441580" y="5639078"/>
                </a:cubicBezTo>
                <a:close/>
                <a:moveTo>
                  <a:pt x="5702417" y="5639078"/>
                </a:moveTo>
                <a:cubicBezTo>
                  <a:pt x="5695130" y="5638294"/>
                  <a:pt x="5688415" y="5631864"/>
                  <a:pt x="5679843" y="5619577"/>
                </a:cubicBezTo>
                <a:cubicBezTo>
                  <a:pt x="5664984" y="5597290"/>
                  <a:pt x="5670127" y="5578428"/>
                  <a:pt x="5693559" y="5567571"/>
                </a:cubicBezTo>
                <a:cubicBezTo>
                  <a:pt x="5709561" y="5560140"/>
                  <a:pt x="5724420" y="5565856"/>
                  <a:pt x="5737564" y="5585286"/>
                </a:cubicBezTo>
                <a:cubicBezTo>
                  <a:pt x="5750137" y="5603002"/>
                  <a:pt x="5749566" y="5605859"/>
                  <a:pt x="5728420" y="5624721"/>
                </a:cubicBezTo>
                <a:cubicBezTo>
                  <a:pt x="5717561" y="5635006"/>
                  <a:pt x="5709703" y="5639865"/>
                  <a:pt x="5702417" y="5639078"/>
                </a:cubicBezTo>
                <a:close/>
                <a:moveTo>
                  <a:pt x="931118" y="5640113"/>
                </a:moveTo>
                <a:cubicBezTo>
                  <a:pt x="925741" y="5641427"/>
                  <a:pt x="920075" y="5641431"/>
                  <a:pt x="914520" y="5639968"/>
                </a:cubicBezTo>
                <a:cubicBezTo>
                  <a:pt x="907097" y="5638009"/>
                  <a:pt x="899877" y="5633437"/>
                  <a:pt x="893716" y="5625867"/>
                </a:cubicBezTo>
                <a:cubicBezTo>
                  <a:pt x="877701" y="5605865"/>
                  <a:pt x="877701" y="5589290"/>
                  <a:pt x="894294" y="5574429"/>
                </a:cubicBezTo>
                <a:cubicBezTo>
                  <a:pt x="915410" y="5554999"/>
                  <a:pt x="920541" y="5554426"/>
                  <a:pt x="941142" y="5567001"/>
                </a:cubicBezTo>
                <a:cubicBezTo>
                  <a:pt x="957127" y="5576716"/>
                  <a:pt x="961126" y="5583004"/>
                  <a:pt x="961126" y="5597290"/>
                </a:cubicBezTo>
                <a:cubicBezTo>
                  <a:pt x="960805" y="5620437"/>
                  <a:pt x="947284" y="5636168"/>
                  <a:pt x="931118" y="5640113"/>
                </a:cubicBezTo>
                <a:close/>
                <a:moveTo>
                  <a:pt x="8212879" y="5640113"/>
                </a:moveTo>
                <a:cubicBezTo>
                  <a:pt x="8196713" y="5636168"/>
                  <a:pt x="8183192" y="5620437"/>
                  <a:pt x="8182871" y="5597290"/>
                </a:cubicBezTo>
                <a:cubicBezTo>
                  <a:pt x="8182871" y="5583004"/>
                  <a:pt x="8186870" y="5576716"/>
                  <a:pt x="8202855" y="5567001"/>
                </a:cubicBezTo>
                <a:cubicBezTo>
                  <a:pt x="8223456" y="5554426"/>
                  <a:pt x="8228587" y="5554999"/>
                  <a:pt x="8249703" y="5574429"/>
                </a:cubicBezTo>
                <a:cubicBezTo>
                  <a:pt x="8266296" y="5589290"/>
                  <a:pt x="8266296" y="5605865"/>
                  <a:pt x="8250281" y="5625867"/>
                </a:cubicBezTo>
                <a:cubicBezTo>
                  <a:pt x="8244120" y="5633437"/>
                  <a:pt x="8236900" y="5638009"/>
                  <a:pt x="8229477" y="5639968"/>
                </a:cubicBezTo>
                <a:cubicBezTo>
                  <a:pt x="8223922" y="5641431"/>
                  <a:pt x="8218256" y="5641427"/>
                  <a:pt x="8212879" y="5640113"/>
                </a:cubicBezTo>
                <a:close/>
                <a:moveTo>
                  <a:pt x="3171314" y="5640290"/>
                </a:moveTo>
                <a:cubicBezTo>
                  <a:pt x="3166242" y="5640575"/>
                  <a:pt x="3161670" y="5637289"/>
                  <a:pt x="3153669" y="5630429"/>
                </a:cubicBezTo>
                <a:cubicBezTo>
                  <a:pt x="3139382" y="5618430"/>
                  <a:pt x="3135381" y="5585855"/>
                  <a:pt x="3147383" y="5573852"/>
                </a:cubicBezTo>
                <a:cubicBezTo>
                  <a:pt x="3157670" y="5563567"/>
                  <a:pt x="3189102" y="5565851"/>
                  <a:pt x="3199389" y="5577280"/>
                </a:cubicBezTo>
                <a:cubicBezTo>
                  <a:pt x="3214248" y="5593856"/>
                  <a:pt x="3211391" y="5614431"/>
                  <a:pt x="3191960" y="5628718"/>
                </a:cubicBezTo>
                <a:cubicBezTo>
                  <a:pt x="3181959" y="5636146"/>
                  <a:pt x="3176386" y="5640004"/>
                  <a:pt x="3171314" y="5640290"/>
                </a:cubicBezTo>
                <a:close/>
                <a:moveTo>
                  <a:pt x="5972683" y="5640290"/>
                </a:moveTo>
                <a:cubicBezTo>
                  <a:pt x="5967611" y="5640004"/>
                  <a:pt x="5962038" y="5636146"/>
                  <a:pt x="5952037" y="5628718"/>
                </a:cubicBezTo>
                <a:cubicBezTo>
                  <a:pt x="5932606" y="5614431"/>
                  <a:pt x="5929749" y="5593856"/>
                  <a:pt x="5944608" y="5577280"/>
                </a:cubicBezTo>
                <a:cubicBezTo>
                  <a:pt x="5954895" y="5565851"/>
                  <a:pt x="5986327" y="5563567"/>
                  <a:pt x="5996614" y="5573852"/>
                </a:cubicBezTo>
                <a:cubicBezTo>
                  <a:pt x="6008616" y="5585855"/>
                  <a:pt x="6004615" y="5618430"/>
                  <a:pt x="5990328" y="5630429"/>
                </a:cubicBezTo>
                <a:cubicBezTo>
                  <a:pt x="5982327" y="5637289"/>
                  <a:pt x="5977755" y="5640575"/>
                  <a:pt x="5972683" y="5640290"/>
                </a:cubicBezTo>
                <a:close/>
                <a:moveTo>
                  <a:pt x="256777" y="5641371"/>
                </a:moveTo>
                <a:cubicBezTo>
                  <a:pt x="245081" y="5640299"/>
                  <a:pt x="233667" y="5635012"/>
                  <a:pt x="226251" y="5625867"/>
                </a:cubicBezTo>
                <a:cubicBezTo>
                  <a:pt x="209621" y="5604723"/>
                  <a:pt x="210200" y="5592151"/>
                  <a:pt x="230245" y="5572146"/>
                </a:cubicBezTo>
                <a:cubicBezTo>
                  <a:pt x="250215" y="5552715"/>
                  <a:pt x="263909" y="5551572"/>
                  <a:pt x="284450" y="5567576"/>
                </a:cubicBezTo>
                <a:cubicBezTo>
                  <a:pt x="302709" y="5581862"/>
                  <a:pt x="305561" y="5616725"/>
                  <a:pt x="289016" y="5631583"/>
                </a:cubicBezTo>
                <a:cubicBezTo>
                  <a:pt x="280457" y="5639299"/>
                  <a:pt x="268474" y="5642443"/>
                  <a:pt x="256777" y="5641371"/>
                </a:cubicBezTo>
                <a:close/>
                <a:moveTo>
                  <a:pt x="8887220" y="5641371"/>
                </a:moveTo>
                <a:cubicBezTo>
                  <a:pt x="8875523" y="5642443"/>
                  <a:pt x="8863540" y="5639299"/>
                  <a:pt x="8854981" y="5631583"/>
                </a:cubicBezTo>
                <a:cubicBezTo>
                  <a:pt x="8838436" y="5616725"/>
                  <a:pt x="8841288" y="5581862"/>
                  <a:pt x="8859547" y="5567576"/>
                </a:cubicBezTo>
                <a:cubicBezTo>
                  <a:pt x="8880088" y="5551572"/>
                  <a:pt x="8893782" y="5552715"/>
                  <a:pt x="8913752" y="5572146"/>
                </a:cubicBezTo>
                <a:cubicBezTo>
                  <a:pt x="8933797" y="5592151"/>
                  <a:pt x="8934376" y="5604723"/>
                  <a:pt x="8917746" y="5625867"/>
                </a:cubicBezTo>
                <a:cubicBezTo>
                  <a:pt x="8910330" y="5635012"/>
                  <a:pt x="8898916" y="5640299"/>
                  <a:pt x="8887220" y="5641371"/>
                </a:cubicBezTo>
                <a:close/>
                <a:moveTo>
                  <a:pt x="4366016" y="5641515"/>
                </a:moveTo>
                <a:cubicBezTo>
                  <a:pt x="4354372" y="5641444"/>
                  <a:pt x="4342513" y="5637012"/>
                  <a:pt x="4334226" y="5628155"/>
                </a:cubicBezTo>
                <a:cubicBezTo>
                  <a:pt x="4315938" y="5608724"/>
                  <a:pt x="4317653" y="5583576"/>
                  <a:pt x="4338798" y="5568148"/>
                </a:cubicBezTo>
                <a:cubicBezTo>
                  <a:pt x="4362230" y="5550430"/>
                  <a:pt x="4379946" y="5552145"/>
                  <a:pt x="4394805" y="5572720"/>
                </a:cubicBezTo>
                <a:cubicBezTo>
                  <a:pt x="4410236" y="5593295"/>
                  <a:pt x="4410807" y="5611582"/>
                  <a:pt x="4396520" y="5628727"/>
                </a:cubicBezTo>
                <a:cubicBezTo>
                  <a:pt x="4389091" y="5637300"/>
                  <a:pt x="4377661" y="5641587"/>
                  <a:pt x="4366016" y="5641515"/>
                </a:cubicBezTo>
                <a:close/>
                <a:moveTo>
                  <a:pt x="4777981" y="5641515"/>
                </a:moveTo>
                <a:cubicBezTo>
                  <a:pt x="4766336" y="5641587"/>
                  <a:pt x="4754906" y="5637300"/>
                  <a:pt x="4747477" y="5628727"/>
                </a:cubicBezTo>
                <a:cubicBezTo>
                  <a:pt x="4733190" y="5611582"/>
                  <a:pt x="4733761" y="5593295"/>
                  <a:pt x="4749192" y="5572720"/>
                </a:cubicBezTo>
                <a:cubicBezTo>
                  <a:pt x="4764051" y="5552145"/>
                  <a:pt x="4781767" y="5550430"/>
                  <a:pt x="4805199" y="5568148"/>
                </a:cubicBezTo>
                <a:cubicBezTo>
                  <a:pt x="4826344" y="5583576"/>
                  <a:pt x="4828059" y="5608724"/>
                  <a:pt x="4809771" y="5628155"/>
                </a:cubicBezTo>
                <a:cubicBezTo>
                  <a:pt x="4801484" y="5637012"/>
                  <a:pt x="4789625" y="5641444"/>
                  <a:pt x="4777981" y="5641515"/>
                </a:cubicBezTo>
                <a:close/>
                <a:moveTo>
                  <a:pt x="0" y="5641516"/>
                </a:moveTo>
                <a:lnTo>
                  <a:pt x="0" y="5556534"/>
                </a:lnTo>
                <a:lnTo>
                  <a:pt x="27616" y="5573289"/>
                </a:lnTo>
                <a:cubicBezTo>
                  <a:pt x="45284" y="5594438"/>
                  <a:pt x="46437" y="5606437"/>
                  <a:pt x="30453" y="5626439"/>
                </a:cubicBezTo>
                <a:cubicBezTo>
                  <a:pt x="26314" y="5631725"/>
                  <a:pt x="21051" y="5635690"/>
                  <a:pt x="15224" y="5638325"/>
                </a:cubicBezTo>
                <a:close/>
                <a:moveTo>
                  <a:pt x="9143999" y="5641517"/>
                </a:moveTo>
                <a:lnTo>
                  <a:pt x="9128773" y="5638325"/>
                </a:lnTo>
                <a:cubicBezTo>
                  <a:pt x="9122945" y="5635690"/>
                  <a:pt x="9117682" y="5631725"/>
                  <a:pt x="9113544" y="5626439"/>
                </a:cubicBezTo>
                <a:cubicBezTo>
                  <a:pt x="9097560" y="5606437"/>
                  <a:pt x="9098713" y="5594438"/>
                  <a:pt x="9116381" y="5573289"/>
                </a:cubicBezTo>
                <a:lnTo>
                  <a:pt x="9143999" y="5556532"/>
                </a:lnTo>
                <a:close/>
                <a:moveTo>
                  <a:pt x="3554236" y="5643013"/>
                </a:moveTo>
                <a:cubicBezTo>
                  <a:pt x="3524518" y="5635581"/>
                  <a:pt x="3514231" y="5596721"/>
                  <a:pt x="3534805" y="5570429"/>
                </a:cubicBezTo>
                <a:cubicBezTo>
                  <a:pt x="3543949" y="5558427"/>
                  <a:pt x="3551379" y="5555569"/>
                  <a:pt x="3571381" y="5555569"/>
                </a:cubicBezTo>
                <a:cubicBezTo>
                  <a:pt x="3593098" y="5555569"/>
                  <a:pt x="3597670" y="5557856"/>
                  <a:pt x="3607957" y="5575002"/>
                </a:cubicBezTo>
                <a:cubicBezTo>
                  <a:pt x="3622816" y="5598435"/>
                  <a:pt x="3622816" y="5611577"/>
                  <a:pt x="3608529" y="5628723"/>
                </a:cubicBezTo>
                <a:cubicBezTo>
                  <a:pt x="3597670" y="5641869"/>
                  <a:pt x="3574239" y="5648153"/>
                  <a:pt x="3554236" y="5643013"/>
                </a:cubicBezTo>
                <a:close/>
                <a:moveTo>
                  <a:pt x="5589761" y="5643013"/>
                </a:moveTo>
                <a:cubicBezTo>
                  <a:pt x="5569758" y="5648153"/>
                  <a:pt x="5546327" y="5641869"/>
                  <a:pt x="5535468" y="5628723"/>
                </a:cubicBezTo>
                <a:cubicBezTo>
                  <a:pt x="5521181" y="5611577"/>
                  <a:pt x="5521181" y="5598435"/>
                  <a:pt x="5536040" y="5575002"/>
                </a:cubicBezTo>
                <a:cubicBezTo>
                  <a:pt x="5546327" y="5557856"/>
                  <a:pt x="5550899" y="5555569"/>
                  <a:pt x="5572616" y="5555569"/>
                </a:cubicBezTo>
                <a:cubicBezTo>
                  <a:pt x="5592618" y="5555569"/>
                  <a:pt x="5600048" y="5558427"/>
                  <a:pt x="5609192" y="5570429"/>
                </a:cubicBezTo>
                <a:cubicBezTo>
                  <a:pt x="5629766" y="5596721"/>
                  <a:pt x="5619479" y="5635581"/>
                  <a:pt x="5589761" y="5643013"/>
                </a:cubicBezTo>
                <a:close/>
                <a:moveTo>
                  <a:pt x="3312770" y="5645225"/>
                </a:moveTo>
                <a:cubicBezTo>
                  <a:pt x="3305340" y="5647296"/>
                  <a:pt x="3297768" y="5646441"/>
                  <a:pt x="3288909" y="5643009"/>
                </a:cubicBezTo>
                <a:cubicBezTo>
                  <a:pt x="3275193" y="5637292"/>
                  <a:pt x="3260906" y="5616723"/>
                  <a:pt x="3260334" y="5602432"/>
                </a:cubicBezTo>
                <a:cubicBezTo>
                  <a:pt x="3260334" y="5595007"/>
                  <a:pt x="3265478" y="5581286"/>
                  <a:pt x="3272336" y="5572143"/>
                </a:cubicBezTo>
                <a:cubicBezTo>
                  <a:pt x="3294053" y="5541281"/>
                  <a:pt x="3340916" y="5554426"/>
                  <a:pt x="3348917" y="5593861"/>
                </a:cubicBezTo>
                <a:cubicBezTo>
                  <a:pt x="3352346" y="5609863"/>
                  <a:pt x="3350060" y="5615579"/>
                  <a:pt x="3335772" y="5629864"/>
                </a:cubicBezTo>
                <a:cubicBezTo>
                  <a:pt x="3327486" y="5638151"/>
                  <a:pt x="3320199" y="5643153"/>
                  <a:pt x="3312770" y="5645225"/>
                </a:cubicBezTo>
                <a:close/>
                <a:moveTo>
                  <a:pt x="5831227" y="5645225"/>
                </a:moveTo>
                <a:cubicBezTo>
                  <a:pt x="5823798" y="5643153"/>
                  <a:pt x="5816511" y="5638151"/>
                  <a:pt x="5808225" y="5629864"/>
                </a:cubicBezTo>
                <a:cubicBezTo>
                  <a:pt x="5793937" y="5615579"/>
                  <a:pt x="5791651" y="5609863"/>
                  <a:pt x="5795080" y="5593861"/>
                </a:cubicBezTo>
                <a:cubicBezTo>
                  <a:pt x="5803081" y="5554426"/>
                  <a:pt x="5849944" y="5541281"/>
                  <a:pt x="5871661" y="5572143"/>
                </a:cubicBezTo>
                <a:cubicBezTo>
                  <a:pt x="5878519" y="5581286"/>
                  <a:pt x="5883663" y="5595007"/>
                  <a:pt x="5883663" y="5602432"/>
                </a:cubicBezTo>
                <a:cubicBezTo>
                  <a:pt x="5883091" y="5616723"/>
                  <a:pt x="5868804" y="5637292"/>
                  <a:pt x="5855088" y="5643009"/>
                </a:cubicBezTo>
                <a:cubicBezTo>
                  <a:pt x="5846229" y="5646441"/>
                  <a:pt x="5838657" y="5647296"/>
                  <a:pt x="5831227" y="5645225"/>
                </a:cubicBezTo>
                <a:close/>
                <a:moveTo>
                  <a:pt x="1849169" y="5646151"/>
                </a:moveTo>
                <a:cubicBezTo>
                  <a:pt x="1839739" y="5646438"/>
                  <a:pt x="1830167" y="5642725"/>
                  <a:pt x="1820165" y="5635008"/>
                </a:cubicBezTo>
                <a:cubicBezTo>
                  <a:pt x="1808735" y="5625865"/>
                  <a:pt x="1805306" y="5618436"/>
                  <a:pt x="1805306" y="5600718"/>
                </a:cubicBezTo>
                <a:cubicBezTo>
                  <a:pt x="1805306" y="5570999"/>
                  <a:pt x="1820737" y="5555568"/>
                  <a:pt x="1849883" y="5555568"/>
                </a:cubicBezTo>
                <a:cubicBezTo>
                  <a:pt x="1877887" y="5555568"/>
                  <a:pt x="1892174" y="5569856"/>
                  <a:pt x="1892746" y="5599005"/>
                </a:cubicBezTo>
                <a:cubicBezTo>
                  <a:pt x="1893317" y="5615008"/>
                  <a:pt x="1889888" y="5623007"/>
                  <a:pt x="1877315" y="5633295"/>
                </a:cubicBezTo>
                <a:cubicBezTo>
                  <a:pt x="1867886" y="5641581"/>
                  <a:pt x="1858599" y="5645867"/>
                  <a:pt x="1849169" y="5646151"/>
                </a:cubicBezTo>
                <a:close/>
                <a:moveTo>
                  <a:pt x="7294828" y="5646151"/>
                </a:moveTo>
                <a:cubicBezTo>
                  <a:pt x="7285398" y="5645867"/>
                  <a:pt x="7276111" y="5641581"/>
                  <a:pt x="7266682" y="5633295"/>
                </a:cubicBezTo>
                <a:cubicBezTo>
                  <a:pt x="7254109" y="5623007"/>
                  <a:pt x="7250680" y="5615008"/>
                  <a:pt x="7251251" y="5599005"/>
                </a:cubicBezTo>
                <a:cubicBezTo>
                  <a:pt x="7251823" y="5569856"/>
                  <a:pt x="7266110" y="5555568"/>
                  <a:pt x="7294114" y="5555568"/>
                </a:cubicBezTo>
                <a:cubicBezTo>
                  <a:pt x="7323260" y="5555568"/>
                  <a:pt x="7338691" y="5570999"/>
                  <a:pt x="7338691" y="5600718"/>
                </a:cubicBezTo>
                <a:cubicBezTo>
                  <a:pt x="7338691" y="5618436"/>
                  <a:pt x="7335262" y="5625865"/>
                  <a:pt x="7323832" y="5635008"/>
                </a:cubicBezTo>
                <a:cubicBezTo>
                  <a:pt x="7313830" y="5642725"/>
                  <a:pt x="7304258" y="5646438"/>
                  <a:pt x="7294828" y="5646151"/>
                </a:cubicBezTo>
                <a:close/>
                <a:moveTo>
                  <a:pt x="4232137" y="5742771"/>
                </a:moveTo>
                <a:cubicBezTo>
                  <a:pt x="4221850" y="5744487"/>
                  <a:pt x="4218993" y="5741627"/>
                  <a:pt x="4218993" y="5732485"/>
                </a:cubicBezTo>
                <a:cubicBezTo>
                  <a:pt x="4218993" y="5723345"/>
                  <a:pt x="4221850" y="5720487"/>
                  <a:pt x="4232137" y="5722202"/>
                </a:cubicBezTo>
                <a:cubicBezTo>
                  <a:pt x="4238995" y="5723345"/>
                  <a:pt x="4244710" y="5727915"/>
                  <a:pt x="4244710" y="5732485"/>
                </a:cubicBezTo>
                <a:cubicBezTo>
                  <a:pt x="4244710" y="5737058"/>
                  <a:pt x="4238995" y="5741627"/>
                  <a:pt x="4232137" y="5742771"/>
                </a:cubicBezTo>
                <a:close/>
                <a:moveTo>
                  <a:pt x="4911860" y="5742771"/>
                </a:moveTo>
                <a:cubicBezTo>
                  <a:pt x="4905002" y="5741627"/>
                  <a:pt x="4899287" y="5737058"/>
                  <a:pt x="4899287" y="5732485"/>
                </a:cubicBezTo>
                <a:cubicBezTo>
                  <a:pt x="4899287" y="5727915"/>
                  <a:pt x="4905002" y="5723345"/>
                  <a:pt x="4911860" y="5722202"/>
                </a:cubicBezTo>
                <a:cubicBezTo>
                  <a:pt x="4922147" y="5720487"/>
                  <a:pt x="4925004" y="5723345"/>
                  <a:pt x="4925004" y="5732485"/>
                </a:cubicBezTo>
                <a:cubicBezTo>
                  <a:pt x="4925004" y="5741627"/>
                  <a:pt x="4922147" y="5744487"/>
                  <a:pt x="4911860" y="5742771"/>
                </a:cubicBezTo>
                <a:close/>
                <a:moveTo>
                  <a:pt x="1713291" y="5743769"/>
                </a:moveTo>
                <a:cubicBezTo>
                  <a:pt x="1707648" y="5743053"/>
                  <a:pt x="1702647" y="5740197"/>
                  <a:pt x="1702647" y="5735912"/>
                </a:cubicBezTo>
                <a:cubicBezTo>
                  <a:pt x="1702647" y="5731339"/>
                  <a:pt x="1705504" y="5725628"/>
                  <a:pt x="1708362" y="5723913"/>
                </a:cubicBezTo>
                <a:cubicBezTo>
                  <a:pt x="1715791" y="5719343"/>
                  <a:pt x="1732365" y="5731912"/>
                  <a:pt x="1727793" y="5738769"/>
                </a:cubicBezTo>
                <a:cubicBezTo>
                  <a:pt x="1725221" y="5743053"/>
                  <a:pt x="1718935" y="5744484"/>
                  <a:pt x="1713291" y="5743769"/>
                </a:cubicBezTo>
                <a:close/>
                <a:moveTo>
                  <a:pt x="7430706" y="5743769"/>
                </a:moveTo>
                <a:cubicBezTo>
                  <a:pt x="7425062" y="5744484"/>
                  <a:pt x="7418776" y="5743053"/>
                  <a:pt x="7416204" y="5738769"/>
                </a:cubicBezTo>
                <a:cubicBezTo>
                  <a:pt x="7411632" y="5731912"/>
                  <a:pt x="7428206" y="5719343"/>
                  <a:pt x="7435635" y="5723913"/>
                </a:cubicBezTo>
                <a:cubicBezTo>
                  <a:pt x="7438493" y="5725628"/>
                  <a:pt x="7441350" y="5731339"/>
                  <a:pt x="7441350" y="5735912"/>
                </a:cubicBezTo>
                <a:cubicBezTo>
                  <a:pt x="7441350" y="5740197"/>
                  <a:pt x="7436349" y="5743053"/>
                  <a:pt x="7430706" y="5743769"/>
                </a:cubicBezTo>
                <a:close/>
                <a:moveTo>
                  <a:pt x="2513565" y="5743771"/>
                </a:moveTo>
                <a:cubicBezTo>
                  <a:pt x="2507779" y="5744343"/>
                  <a:pt x="2501207" y="5742485"/>
                  <a:pt x="2498063" y="5737629"/>
                </a:cubicBezTo>
                <a:cubicBezTo>
                  <a:pt x="2492920" y="5729058"/>
                  <a:pt x="2504921" y="5718773"/>
                  <a:pt x="2515208" y="5722773"/>
                </a:cubicBezTo>
                <a:cubicBezTo>
                  <a:pt x="2520352" y="5725058"/>
                  <a:pt x="2524352" y="5730201"/>
                  <a:pt x="2524352" y="5735342"/>
                </a:cubicBezTo>
                <a:cubicBezTo>
                  <a:pt x="2524352" y="5740199"/>
                  <a:pt x="2519352" y="5743200"/>
                  <a:pt x="2513565" y="5743771"/>
                </a:cubicBezTo>
                <a:close/>
                <a:moveTo>
                  <a:pt x="6630432" y="5743771"/>
                </a:moveTo>
                <a:cubicBezTo>
                  <a:pt x="6624645" y="5743200"/>
                  <a:pt x="6619645" y="5740199"/>
                  <a:pt x="6619645" y="5735342"/>
                </a:cubicBezTo>
                <a:cubicBezTo>
                  <a:pt x="6619645" y="5730201"/>
                  <a:pt x="6623645" y="5725058"/>
                  <a:pt x="6628789" y="5722773"/>
                </a:cubicBezTo>
                <a:cubicBezTo>
                  <a:pt x="6639076" y="5718773"/>
                  <a:pt x="6651077" y="5729058"/>
                  <a:pt x="6645934" y="5737629"/>
                </a:cubicBezTo>
                <a:cubicBezTo>
                  <a:pt x="6642790" y="5742485"/>
                  <a:pt x="6636218" y="5744343"/>
                  <a:pt x="6630432" y="5743771"/>
                </a:cubicBezTo>
                <a:close/>
                <a:moveTo>
                  <a:pt x="2378827" y="5743909"/>
                </a:moveTo>
                <a:cubicBezTo>
                  <a:pt x="2373112" y="5743909"/>
                  <a:pt x="2370255" y="5740481"/>
                  <a:pt x="2371398" y="5734767"/>
                </a:cubicBezTo>
                <a:cubicBezTo>
                  <a:pt x="2373684" y="5722767"/>
                  <a:pt x="2383971" y="5721627"/>
                  <a:pt x="2386257" y="5734196"/>
                </a:cubicBezTo>
                <a:cubicBezTo>
                  <a:pt x="2387400" y="5739909"/>
                  <a:pt x="2384542" y="5743909"/>
                  <a:pt x="2378827" y="5743909"/>
                </a:cubicBezTo>
                <a:close/>
                <a:moveTo>
                  <a:pt x="6765170" y="5743909"/>
                </a:moveTo>
                <a:cubicBezTo>
                  <a:pt x="6759455" y="5743909"/>
                  <a:pt x="6756597" y="5739909"/>
                  <a:pt x="6757740" y="5734196"/>
                </a:cubicBezTo>
                <a:cubicBezTo>
                  <a:pt x="6760026" y="5721627"/>
                  <a:pt x="6770313" y="5722767"/>
                  <a:pt x="6772599" y="5734767"/>
                </a:cubicBezTo>
                <a:cubicBezTo>
                  <a:pt x="6773742" y="5740481"/>
                  <a:pt x="6770885" y="5743909"/>
                  <a:pt x="6765170" y="5743909"/>
                </a:cubicBezTo>
                <a:close/>
                <a:moveTo>
                  <a:pt x="1055724" y="5743912"/>
                </a:moveTo>
                <a:cubicBezTo>
                  <a:pt x="1047735" y="5743912"/>
                  <a:pt x="1040317" y="5741624"/>
                  <a:pt x="1038602" y="5738768"/>
                </a:cubicBezTo>
                <a:cubicBezTo>
                  <a:pt x="1034024" y="5731339"/>
                  <a:pt x="1050590" y="5719342"/>
                  <a:pt x="1060859" y="5723343"/>
                </a:cubicBezTo>
                <a:cubicBezTo>
                  <a:pt x="1075123" y="5728483"/>
                  <a:pt x="1071130" y="5743912"/>
                  <a:pt x="1055724" y="5743912"/>
                </a:cubicBezTo>
                <a:close/>
                <a:moveTo>
                  <a:pt x="1982260" y="5743912"/>
                </a:moveTo>
                <a:cubicBezTo>
                  <a:pt x="1973688" y="5743912"/>
                  <a:pt x="1970830" y="5741053"/>
                  <a:pt x="1971973" y="5734198"/>
                </a:cubicBezTo>
                <a:cubicBezTo>
                  <a:pt x="1973116" y="5728483"/>
                  <a:pt x="1977688" y="5723912"/>
                  <a:pt x="1982260" y="5723912"/>
                </a:cubicBezTo>
                <a:cubicBezTo>
                  <a:pt x="1986832" y="5723912"/>
                  <a:pt x="1991404" y="5728483"/>
                  <a:pt x="1992547" y="5734198"/>
                </a:cubicBezTo>
                <a:cubicBezTo>
                  <a:pt x="1993690" y="5741053"/>
                  <a:pt x="1990833" y="5743912"/>
                  <a:pt x="1982260" y="5743912"/>
                </a:cubicBezTo>
                <a:close/>
                <a:moveTo>
                  <a:pt x="2244736" y="5743912"/>
                </a:moveTo>
                <a:cubicBezTo>
                  <a:pt x="2236164" y="5743912"/>
                  <a:pt x="2233306" y="5741053"/>
                  <a:pt x="2234449" y="5734198"/>
                </a:cubicBezTo>
                <a:cubicBezTo>
                  <a:pt x="2235592" y="5728483"/>
                  <a:pt x="2240164" y="5723912"/>
                  <a:pt x="2244736" y="5723912"/>
                </a:cubicBezTo>
                <a:cubicBezTo>
                  <a:pt x="2249308" y="5723912"/>
                  <a:pt x="2253880" y="5728483"/>
                  <a:pt x="2255023" y="5734198"/>
                </a:cubicBezTo>
                <a:cubicBezTo>
                  <a:pt x="2256166" y="5741053"/>
                  <a:pt x="2253309" y="5743912"/>
                  <a:pt x="2244736" y="5743912"/>
                </a:cubicBezTo>
                <a:close/>
                <a:moveTo>
                  <a:pt x="6899261" y="5743912"/>
                </a:moveTo>
                <a:cubicBezTo>
                  <a:pt x="6890688" y="5743912"/>
                  <a:pt x="6887831" y="5741053"/>
                  <a:pt x="6888974" y="5734198"/>
                </a:cubicBezTo>
                <a:cubicBezTo>
                  <a:pt x="6890117" y="5728483"/>
                  <a:pt x="6894689" y="5723912"/>
                  <a:pt x="6899261" y="5723912"/>
                </a:cubicBezTo>
                <a:cubicBezTo>
                  <a:pt x="6903833" y="5723912"/>
                  <a:pt x="6908405" y="5728483"/>
                  <a:pt x="6909548" y="5734198"/>
                </a:cubicBezTo>
                <a:cubicBezTo>
                  <a:pt x="6910691" y="5741053"/>
                  <a:pt x="6907833" y="5743912"/>
                  <a:pt x="6899261" y="5743912"/>
                </a:cubicBezTo>
                <a:close/>
                <a:moveTo>
                  <a:pt x="7161737" y="5743912"/>
                </a:moveTo>
                <a:cubicBezTo>
                  <a:pt x="7153164" y="5743912"/>
                  <a:pt x="7150307" y="5741053"/>
                  <a:pt x="7151450" y="5734198"/>
                </a:cubicBezTo>
                <a:cubicBezTo>
                  <a:pt x="7152593" y="5728483"/>
                  <a:pt x="7157165" y="5723912"/>
                  <a:pt x="7161737" y="5723912"/>
                </a:cubicBezTo>
                <a:cubicBezTo>
                  <a:pt x="7166309" y="5723912"/>
                  <a:pt x="7170881" y="5728483"/>
                  <a:pt x="7172024" y="5734198"/>
                </a:cubicBezTo>
                <a:cubicBezTo>
                  <a:pt x="7173167" y="5741053"/>
                  <a:pt x="7170309" y="5743912"/>
                  <a:pt x="7161737" y="5743912"/>
                </a:cubicBezTo>
                <a:close/>
                <a:moveTo>
                  <a:pt x="8088273" y="5743912"/>
                </a:moveTo>
                <a:cubicBezTo>
                  <a:pt x="8072867" y="5743912"/>
                  <a:pt x="8068874" y="5728483"/>
                  <a:pt x="8083138" y="5723343"/>
                </a:cubicBezTo>
                <a:cubicBezTo>
                  <a:pt x="8093407" y="5719342"/>
                  <a:pt x="8109973" y="5731339"/>
                  <a:pt x="8105395" y="5738768"/>
                </a:cubicBezTo>
                <a:cubicBezTo>
                  <a:pt x="8103680" y="5741624"/>
                  <a:pt x="8096262" y="5743912"/>
                  <a:pt x="8088273" y="5743912"/>
                </a:cubicBezTo>
                <a:close/>
                <a:moveTo>
                  <a:pt x="3302196" y="5746682"/>
                </a:moveTo>
                <a:cubicBezTo>
                  <a:pt x="3299981" y="5745985"/>
                  <a:pt x="3298052" y="5744203"/>
                  <a:pt x="3296909" y="5741059"/>
                </a:cubicBezTo>
                <a:cubicBezTo>
                  <a:pt x="3292337" y="5729059"/>
                  <a:pt x="3298623" y="5714203"/>
                  <a:pt x="3307767" y="5716490"/>
                </a:cubicBezTo>
                <a:cubicBezTo>
                  <a:pt x="3311196" y="5718203"/>
                  <a:pt x="3315197" y="5724490"/>
                  <a:pt x="3316340" y="5730774"/>
                </a:cubicBezTo>
                <a:cubicBezTo>
                  <a:pt x="3318055" y="5741059"/>
                  <a:pt x="3308839" y="5748773"/>
                  <a:pt x="3302196" y="5746682"/>
                </a:cubicBezTo>
                <a:close/>
                <a:moveTo>
                  <a:pt x="5841801" y="5746682"/>
                </a:moveTo>
                <a:cubicBezTo>
                  <a:pt x="5835158" y="5748773"/>
                  <a:pt x="5825942" y="5741059"/>
                  <a:pt x="5827657" y="5730774"/>
                </a:cubicBezTo>
                <a:cubicBezTo>
                  <a:pt x="5828800" y="5724490"/>
                  <a:pt x="5832801" y="5718203"/>
                  <a:pt x="5836230" y="5716490"/>
                </a:cubicBezTo>
                <a:cubicBezTo>
                  <a:pt x="5845374" y="5714203"/>
                  <a:pt x="5851660" y="5729059"/>
                  <a:pt x="5847088" y="5741059"/>
                </a:cubicBezTo>
                <a:cubicBezTo>
                  <a:pt x="5845945" y="5744203"/>
                  <a:pt x="5844016" y="5745985"/>
                  <a:pt x="5841801" y="5746682"/>
                </a:cubicBezTo>
                <a:close/>
                <a:moveTo>
                  <a:pt x="129188" y="5748487"/>
                </a:moveTo>
                <a:cubicBezTo>
                  <a:pt x="121746" y="5749630"/>
                  <a:pt x="114878" y="5746772"/>
                  <a:pt x="113161" y="5741627"/>
                </a:cubicBezTo>
                <a:cubicBezTo>
                  <a:pt x="107437" y="5726772"/>
                  <a:pt x="115449" y="5714202"/>
                  <a:pt x="129188" y="5716489"/>
                </a:cubicBezTo>
                <a:cubicBezTo>
                  <a:pt x="138919" y="5717630"/>
                  <a:pt x="142353" y="5722202"/>
                  <a:pt x="142353" y="5732488"/>
                </a:cubicBezTo>
                <a:cubicBezTo>
                  <a:pt x="142353" y="5742771"/>
                  <a:pt x="138919" y="5747344"/>
                  <a:pt x="129188" y="5748487"/>
                </a:cubicBezTo>
                <a:close/>
                <a:moveTo>
                  <a:pt x="9014809" y="5748487"/>
                </a:moveTo>
                <a:cubicBezTo>
                  <a:pt x="9005078" y="5747344"/>
                  <a:pt x="9001644" y="5742771"/>
                  <a:pt x="9001644" y="5732488"/>
                </a:cubicBezTo>
                <a:cubicBezTo>
                  <a:pt x="9001644" y="5722202"/>
                  <a:pt x="9005078" y="5717630"/>
                  <a:pt x="9014809" y="5716489"/>
                </a:cubicBezTo>
                <a:cubicBezTo>
                  <a:pt x="9028548" y="5714202"/>
                  <a:pt x="9036560" y="5726772"/>
                  <a:pt x="9030836" y="5741627"/>
                </a:cubicBezTo>
                <a:cubicBezTo>
                  <a:pt x="9029119" y="5746772"/>
                  <a:pt x="9022251" y="5749630"/>
                  <a:pt x="9014809" y="5748487"/>
                </a:cubicBezTo>
                <a:close/>
                <a:moveTo>
                  <a:pt x="3169671" y="5749129"/>
                </a:moveTo>
                <a:cubicBezTo>
                  <a:pt x="3165099" y="5748629"/>
                  <a:pt x="3161670" y="5745911"/>
                  <a:pt x="3159955" y="5741057"/>
                </a:cubicBezTo>
                <a:cubicBezTo>
                  <a:pt x="3150811" y="5717629"/>
                  <a:pt x="3175386" y="5706768"/>
                  <a:pt x="3188530" y="5728485"/>
                </a:cubicBezTo>
                <a:cubicBezTo>
                  <a:pt x="3193102" y="5736484"/>
                  <a:pt x="3193102" y="5739913"/>
                  <a:pt x="3186244" y="5743916"/>
                </a:cubicBezTo>
                <a:cubicBezTo>
                  <a:pt x="3179958" y="5747915"/>
                  <a:pt x="3174243" y="5749628"/>
                  <a:pt x="3169671" y="5749129"/>
                </a:cubicBezTo>
                <a:close/>
                <a:moveTo>
                  <a:pt x="3696902" y="5749129"/>
                </a:moveTo>
                <a:cubicBezTo>
                  <a:pt x="3693902" y="5748773"/>
                  <a:pt x="3692331" y="5746200"/>
                  <a:pt x="3690616" y="5741057"/>
                </a:cubicBezTo>
                <a:cubicBezTo>
                  <a:pt x="3682043" y="5718773"/>
                  <a:pt x="3705475" y="5705623"/>
                  <a:pt x="3716905" y="5726770"/>
                </a:cubicBezTo>
                <a:cubicBezTo>
                  <a:pt x="3721477" y="5735342"/>
                  <a:pt x="3720334" y="5738769"/>
                  <a:pt x="3711761" y="5743916"/>
                </a:cubicBezTo>
                <a:cubicBezTo>
                  <a:pt x="3704332" y="5747629"/>
                  <a:pt x="3699903" y="5749487"/>
                  <a:pt x="3696902" y="5749129"/>
                </a:cubicBezTo>
                <a:close/>
                <a:moveTo>
                  <a:pt x="5447095" y="5749129"/>
                </a:moveTo>
                <a:cubicBezTo>
                  <a:pt x="5444094" y="5749487"/>
                  <a:pt x="5439665" y="5747629"/>
                  <a:pt x="5432236" y="5743916"/>
                </a:cubicBezTo>
                <a:cubicBezTo>
                  <a:pt x="5423663" y="5738769"/>
                  <a:pt x="5422520" y="5735342"/>
                  <a:pt x="5427092" y="5726770"/>
                </a:cubicBezTo>
                <a:cubicBezTo>
                  <a:pt x="5438522" y="5705623"/>
                  <a:pt x="5461954" y="5718773"/>
                  <a:pt x="5453381" y="5741057"/>
                </a:cubicBezTo>
                <a:cubicBezTo>
                  <a:pt x="5451666" y="5746200"/>
                  <a:pt x="5450095" y="5748773"/>
                  <a:pt x="5447095" y="5749129"/>
                </a:cubicBezTo>
                <a:close/>
                <a:moveTo>
                  <a:pt x="5974326" y="5749129"/>
                </a:moveTo>
                <a:cubicBezTo>
                  <a:pt x="5969754" y="5749628"/>
                  <a:pt x="5964039" y="5747915"/>
                  <a:pt x="5957753" y="5743916"/>
                </a:cubicBezTo>
                <a:cubicBezTo>
                  <a:pt x="5950895" y="5739913"/>
                  <a:pt x="5950895" y="5736484"/>
                  <a:pt x="5955467" y="5728485"/>
                </a:cubicBezTo>
                <a:cubicBezTo>
                  <a:pt x="5968611" y="5706768"/>
                  <a:pt x="5993186" y="5717629"/>
                  <a:pt x="5984042" y="5741057"/>
                </a:cubicBezTo>
                <a:cubicBezTo>
                  <a:pt x="5982327" y="5745911"/>
                  <a:pt x="5978898" y="5748629"/>
                  <a:pt x="5974326" y="5749129"/>
                </a:cubicBezTo>
                <a:close/>
                <a:moveTo>
                  <a:pt x="2774822" y="5754702"/>
                </a:moveTo>
                <a:cubicBezTo>
                  <a:pt x="2770964" y="5754345"/>
                  <a:pt x="2767392" y="5751060"/>
                  <a:pt x="2761677" y="5744487"/>
                </a:cubicBezTo>
                <a:cubicBezTo>
                  <a:pt x="2753676" y="5735914"/>
                  <a:pt x="2753105" y="5730774"/>
                  <a:pt x="2758248" y="5721629"/>
                </a:cubicBezTo>
                <a:cubicBezTo>
                  <a:pt x="2766821" y="5705053"/>
                  <a:pt x="2785680" y="5706196"/>
                  <a:pt x="2793681" y="5724487"/>
                </a:cubicBezTo>
                <a:cubicBezTo>
                  <a:pt x="2799968" y="5737058"/>
                  <a:pt x="2799396" y="5740486"/>
                  <a:pt x="2789681" y="5747344"/>
                </a:cubicBezTo>
                <a:cubicBezTo>
                  <a:pt x="2782823" y="5752488"/>
                  <a:pt x="2778680" y="5755058"/>
                  <a:pt x="2774822" y="5754702"/>
                </a:cubicBezTo>
                <a:close/>
                <a:moveTo>
                  <a:pt x="6369175" y="5754702"/>
                </a:moveTo>
                <a:cubicBezTo>
                  <a:pt x="6365317" y="5755058"/>
                  <a:pt x="6361174" y="5752488"/>
                  <a:pt x="6354316" y="5747344"/>
                </a:cubicBezTo>
                <a:cubicBezTo>
                  <a:pt x="6344601" y="5740486"/>
                  <a:pt x="6344029" y="5737058"/>
                  <a:pt x="6350316" y="5724487"/>
                </a:cubicBezTo>
                <a:cubicBezTo>
                  <a:pt x="6358317" y="5706196"/>
                  <a:pt x="6377176" y="5705053"/>
                  <a:pt x="6385749" y="5721629"/>
                </a:cubicBezTo>
                <a:cubicBezTo>
                  <a:pt x="6390892" y="5730774"/>
                  <a:pt x="6390321" y="5735914"/>
                  <a:pt x="6382320" y="5744487"/>
                </a:cubicBezTo>
                <a:cubicBezTo>
                  <a:pt x="6376605" y="5751060"/>
                  <a:pt x="6373033" y="5754345"/>
                  <a:pt x="6369175" y="5754702"/>
                </a:cubicBezTo>
                <a:close/>
                <a:moveTo>
                  <a:pt x="1578267" y="5757056"/>
                </a:moveTo>
                <a:cubicBezTo>
                  <a:pt x="1554264" y="5748484"/>
                  <a:pt x="1559979" y="5709625"/>
                  <a:pt x="1585696" y="5709625"/>
                </a:cubicBezTo>
                <a:cubicBezTo>
                  <a:pt x="1600555" y="5709625"/>
                  <a:pt x="1608556" y="5725054"/>
                  <a:pt x="1602841" y="5743339"/>
                </a:cubicBezTo>
                <a:cubicBezTo>
                  <a:pt x="1599412" y="5755342"/>
                  <a:pt x="1589697" y="5760485"/>
                  <a:pt x="1578267" y="5757056"/>
                </a:cubicBezTo>
                <a:close/>
                <a:moveTo>
                  <a:pt x="3832569" y="5757056"/>
                </a:moveTo>
                <a:cubicBezTo>
                  <a:pt x="3829140" y="5756485"/>
                  <a:pt x="3825854" y="5753342"/>
                  <a:pt x="3820139" y="5747341"/>
                </a:cubicBezTo>
                <a:cubicBezTo>
                  <a:pt x="3809280" y="5735912"/>
                  <a:pt x="3809280" y="5733627"/>
                  <a:pt x="3817281" y="5722199"/>
                </a:cubicBezTo>
                <a:cubicBezTo>
                  <a:pt x="3828140" y="5706765"/>
                  <a:pt x="3845856" y="5706194"/>
                  <a:pt x="3853857" y="5720482"/>
                </a:cubicBezTo>
                <a:cubicBezTo>
                  <a:pt x="3862430" y="5737055"/>
                  <a:pt x="3861287" y="5741624"/>
                  <a:pt x="3845856" y="5751341"/>
                </a:cubicBezTo>
                <a:cubicBezTo>
                  <a:pt x="3839570" y="5755628"/>
                  <a:pt x="3835998" y="5757629"/>
                  <a:pt x="3832569" y="5757056"/>
                </a:cubicBezTo>
                <a:close/>
                <a:moveTo>
                  <a:pt x="5311428" y="5757056"/>
                </a:moveTo>
                <a:cubicBezTo>
                  <a:pt x="5307999" y="5757629"/>
                  <a:pt x="5304427" y="5755628"/>
                  <a:pt x="5298141" y="5751341"/>
                </a:cubicBezTo>
                <a:cubicBezTo>
                  <a:pt x="5282710" y="5741624"/>
                  <a:pt x="5281567" y="5737055"/>
                  <a:pt x="5290140" y="5720482"/>
                </a:cubicBezTo>
                <a:cubicBezTo>
                  <a:pt x="5298141" y="5706194"/>
                  <a:pt x="5315857" y="5706765"/>
                  <a:pt x="5326716" y="5722199"/>
                </a:cubicBezTo>
                <a:cubicBezTo>
                  <a:pt x="5334717" y="5733627"/>
                  <a:pt x="5334717" y="5735912"/>
                  <a:pt x="5323858" y="5747341"/>
                </a:cubicBezTo>
                <a:cubicBezTo>
                  <a:pt x="5318143" y="5753342"/>
                  <a:pt x="5314857" y="5756485"/>
                  <a:pt x="5311428" y="5757056"/>
                </a:cubicBezTo>
                <a:close/>
                <a:moveTo>
                  <a:pt x="7565730" y="5757056"/>
                </a:moveTo>
                <a:cubicBezTo>
                  <a:pt x="7554300" y="5760485"/>
                  <a:pt x="7544585" y="5755342"/>
                  <a:pt x="7541156" y="5743339"/>
                </a:cubicBezTo>
                <a:cubicBezTo>
                  <a:pt x="7535441" y="5725054"/>
                  <a:pt x="7543442" y="5709625"/>
                  <a:pt x="7558301" y="5709625"/>
                </a:cubicBezTo>
                <a:cubicBezTo>
                  <a:pt x="7584018" y="5709625"/>
                  <a:pt x="7589733" y="5748484"/>
                  <a:pt x="7565730" y="5757056"/>
                </a:cubicBezTo>
                <a:close/>
                <a:moveTo>
                  <a:pt x="923285" y="5757198"/>
                </a:moveTo>
                <a:cubicBezTo>
                  <a:pt x="920118" y="5757056"/>
                  <a:pt x="916553" y="5754767"/>
                  <a:pt x="910288" y="5750197"/>
                </a:cubicBezTo>
                <a:cubicBezTo>
                  <a:pt x="894872" y="5738196"/>
                  <a:pt x="897751" y="5718199"/>
                  <a:pt x="915983" y="5712482"/>
                </a:cubicBezTo>
                <a:cubicBezTo>
                  <a:pt x="940005" y="5704478"/>
                  <a:pt x="953133" y="5733624"/>
                  <a:pt x="933687" y="5751341"/>
                </a:cubicBezTo>
                <a:cubicBezTo>
                  <a:pt x="929095" y="5755342"/>
                  <a:pt x="926384" y="5757342"/>
                  <a:pt x="923285" y="5757198"/>
                </a:cubicBezTo>
                <a:close/>
                <a:moveTo>
                  <a:pt x="8220712" y="5757198"/>
                </a:moveTo>
                <a:cubicBezTo>
                  <a:pt x="8217613" y="5757342"/>
                  <a:pt x="8214902" y="5755342"/>
                  <a:pt x="8210310" y="5751341"/>
                </a:cubicBezTo>
                <a:cubicBezTo>
                  <a:pt x="8190864" y="5733624"/>
                  <a:pt x="8203992" y="5704478"/>
                  <a:pt x="8228014" y="5712482"/>
                </a:cubicBezTo>
                <a:cubicBezTo>
                  <a:pt x="8246246" y="5718199"/>
                  <a:pt x="8249125" y="5738196"/>
                  <a:pt x="8233709" y="5750197"/>
                </a:cubicBezTo>
                <a:cubicBezTo>
                  <a:pt x="8227444" y="5754767"/>
                  <a:pt x="8223879" y="5757056"/>
                  <a:pt x="8220712" y="5757198"/>
                </a:cubicBezTo>
                <a:close/>
                <a:moveTo>
                  <a:pt x="1191641" y="5758528"/>
                </a:moveTo>
                <a:cubicBezTo>
                  <a:pt x="1187989" y="5759664"/>
                  <a:pt x="1184131" y="5759199"/>
                  <a:pt x="1180559" y="5756482"/>
                </a:cubicBezTo>
                <a:cubicBezTo>
                  <a:pt x="1163986" y="5744484"/>
                  <a:pt x="1159985" y="5733624"/>
                  <a:pt x="1167415" y="5721627"/>
                </a:cubicBezTo>
                <a:cubicBezTo>
                  <a:pt x="1177130" y="5705621"/>
                  <a:pt x="1199419" y="5706193"/>
                  <a:pt x="1205705" y="5722770"/>
                </a:cubicBezTo>
                <a:cubicBezTo>
                  <a:pt x="1211706" y="5737339"/>
                  <a:pt x="1202598" y="5755126"/>
                  <a:pt x="1191641" y="5758528"/>
                </a:cubicBezTo>
                <a:close/>
                <a:moveTo>
                  <a:pt x="7952356" y="5758528"/>
                </a:moveTo>
                <a:cubicBezTo>
                  <a:pt x="7941399" y="5755126"/>
                  <a:pt x="7932291" y="5737339"/>
                  <a:pt x="7938292" y="5722770"/>
                </a:cubicBezTo>
                <a:cubicBezTo>
                  <a:pt x="7944578" y="5706193"/>
                  <a:pt x="7966867" y="5705621"/>
                  <a:pt x="7976582" y="5721627"/>
                </a:cubicBezTo>
                <a:cubicBezTo>
                  <a:pt x="7984012" y="5733624"/>
                  <a:pt x="7980011" y="5744484"/>
                  <a:pt x="7963438" y="5756482"/>
                </a:cubicBezTo>
                <a:cubicBezTo>
                  <a:pt x="7959866" y="5759199"/>
                  <a:pt x="7956008" y="5759664"/>
                  <a:pt x="7952356" y="5758528"/>
                </a:cubicBezTo>
                <a:close/>
                <a:moveTo>
                  <a:pt x="4090560" y="5759498"/>
                </a:moveTo>
                <a:cubicBezTo>
                  <a:pt x="4083970" y="5757880"/>
                  <a:pt x="4077755" y="5754488"/>
                  <a:pt x="4072897" y="5749058"/>
                </a:cubicBezTo>
                <a:cubicBezTo>
                  <a:pt x="4063182" y="5738199"/>
                  <a:pt x="4063182" y="5735914"/>
                  <a:pt x="4071183" y="5722199"/>
                </a:cubicBezTo>
                <a:cubicBezTo>
                  <a:pt x="4086042" y="5694763"/>
                  <a:pt x="4133476" y="5702767"/>
                  <a:pt x="4133476" y="5733054"/>
                </a:cubicBezTo>
                <a:cubicBezTo>
                  <a:pt x="4133476" y="5753200"/>
                  <a:pt x="4110331" y="5764344"/>
                  <a:pt x="4090560" y="5759498"/>
                </a:cubicBezTo>
                <a:close/>
                <a:moveTo>
                  <a:pt x="5053437" y="5759498"/>
                </a:moveTo>
                <a:cubicBezTo>
                  <a:pt x="5033666" y="5764344"/>
                  <a:pt x="5010521" y="5753200"/>
                  <a:pt x="5010521" y="5733054"/>
                </a:cubicBezTo>
                <a:cubicBezTo>
                  <a:pt x="5010521" y="5702767"/>
                  <a:pt x="5057955" y="5694763"/>
                  <a:pt x="5072814" y="5722199"/>
                </a:cubicBezTo>
                <a:cubicBezTo>
                  <a:pt x="5080815" y="5735914"/>
                  <a:pt x="5080815" y="5738199"/>
                  <a:pt x="5071100" y="5749058"/>
                </a:cubicBezTo>
                <a:cubicBezTo>
                  <a:pt x="5066242" y="5754488"/>
                  <a:pt x="5060027" y="5757880"/>
                  <a:pt x="5053437" y="5759498"/>
                </a:cubicBezTo>
                <a:close/>
                <a:moveTo>
                  <a:pt x="3439286" y="5760408"/>
                </a:moveTo>
                <a:cubicBezTo>
                  <a:pt x="3432571" y="5761481"/>
                  <a:pt x="3425856" y="5759051"/>
                  <a:pt x="3420712" y="5753051"/>
                </a:cubicBezTo>
                <a:cubicBezTo>
                  <a:pt x="3416711" y="5748479"/>
                  <a:pt x="3414425" y="5737618"/>
                  <a:pt x="3415568" y="5728479"/>
                </a:cubicBezTo>
                <a:cubicBezTo>
                  <a:pt x="3417283" y="5714192"/>
                  <a:pt x="3419569" y="5712477"/>
                  <a:pt x="3440143" y="5712477"/>
                </a:cubicBezTo>
                <a:cubicBezTo>
                  <a:pt x="3466432" y="5712477"/>
                  <a:pt x="3472718" y="5724477"/>
                  <a:pt x="3457859" y="5746763"/>
                </a:cubicBezTo>
                <a:cubicBezTo>
                  <a:pt x="3452716" y="5754763"/>
                  <a:pt x="3446001" y="5759337"/>
                  <a:pt x="3439286" y="5760408"/>
                </a:cubicBezTo>
                <a:close/>
                <a:moveTo>
                  <a:pt x="5704711" y="5760408"/>
                </a:moveTo>
                <a:cubicBezTo>
                  <a:pt x="5697996" y="5759337"/>
                  <a:pt x="5691281" y="5754763"/>
                  <a:pt x="5686138" y="5746763"/>
                </a:cubicBezTo>
                <a:cubicBezTo>
                  <a:pt x="5671279" y="5724477"/>
                  <a:pt x="5677565" y="5712477"/>
                  <a:pt x="5703854" y="5712477"/>
                </a:cubicBezTo>
                <a:cubicBezTo>
                  <a:pt x="5724428" y="5712477"/>
                  <a:pt x="5726714" y="5714192"/>
                  <a:pt x="5728429" y="5728479"/>
                </a:cubicBezTo>
                <a:cubicBezTo>
                  <a:pt x="5729572" y="5737618"/>
                  <a:pt x="5727286" y="5748479"/>
                  <a:pt x="5723285" y="5753051"/>
                </a:cubicBezTo>
                <a:cubicBezTo>
                  <a:pt x="5718141" y="5759051"/>
                  <a:pt x="5711426" y="5761481"/>
                  <a:pt x="5704711" y="5760408"/>
                </a:cubicBezTo>
                <a:close/>
                <a:moveTo>
                  <a:pt x="2908199" y="5760412"/>
                </a:moveTo>
                <a:cubicBezTo>
                  <a:pt x="2903199" y="5760483"/>
                  <a:pt x="2898341" y="5757626"/>
                  <a:pt x="2892340" y="5751911"/>
                </a:cubicBezTo>
                <a:cubicBezTo>
                  <a:pt x="2887196" y="5746769"/>
                  <a:pt x="2883767" y="5735909"/>
                  <a:pt x="2884910" y="5727339"/>
                </a:cubicBezTo>
                <a:cubicBezTo>
                  <a:pt x="2886053" y="5715908"/>
                  <a:pt x="2890054" y="5711908"/>
                  <a:pt x="2902627" y="5710763"/>
                </a:cubicBezTo>
                <a:cubicBezTo>
                  <a:pt x="2932345" y="5707334"/>
                  <a:pt x="2946061" y="5732480"/>
                  <a:pt x="2924915" y="5751338"/>
                </a:cubicBezTo>
                <a:cubicBezTo>
                  <a:pt x="2918343" y="5757340"/>
                  <a:pt x="2913200" y="5760342"/>
                  <a:pt x="2908199" y="5760412"/>
                </a:cubicBezTo>
                <a:close/>
                <a:moveTo>
                  <a:pt x="6235798" y="5760412"/>
                </a:moveTo>
                <a:cubicBezTo>
                  <a:pt x="6230797" y="5760342"/>
                  <a:pt x="6225654" y="5757340"/>
                  <a:pt x="6219082" y="5751338"/>
                </a:cubicBezTo>
                <a:cubicBezTo>
                  <a:pt x="6197936" y="5732480"/>
                  <a:pt x="6211652" y="5707334"/>
                  <a:pt x="6241370" y="5710763"/>
                </a:cubicBezTo>
                <a:cubicBezTo>
                  <a:pt x="6253943" y="5711908"/>
                  <a:pt x="6257944" y="5715908"/>
                  <a:pt x="6259087" y="5727339"/>
                </a:cubicBezTo>
                <a:cubicBezTo>
                  <a:pt x="6260230" y="5735909"/>
                  <a:pt x="6256801" y="5746769"/>
                  <a:pt x="6251657" y="5751911"/>
                </a:cubicBezTo>
                <a:cubicBezTo>
                  <a:pt x="6245656" y="5757626"/>
                  <a:pt x="6240798" y="5760483"/>
                  <a:pt x="6235798" y="5760412"/>
                </a:cubicBezTo>
                <a:close/>
                <a:moveTo>
                  <a:pt x="392195" y="5760483"/>
                </a:moveTo>
                <a:cubicBezTo>
                  <a:pt x="387472" y="5760342"/>
                  <a:pt x="383035" y="5757056"/>
                  <a:pt x="377312" y="5750769"/>
                </a:cubicBezTo>
                <a:cubicBezTo>
                  <a:pt x="360139" y="5731909"/>
                  <a:pt x="368724" y="5709622"/>
                  <a:pt x="393340" y="5709622"/>
                </a:cubicBezTo>
                <a:cubicBezTo>
                  <a:pt x="417940" y="5709622"/>
                  <a:pt x="427083" y="5734767"/>
                  <a:pt x="408795" y="5751338"/>
                </a:cubicBezTo>
                <a:cubicBezTo>
                  <a:pt x="401925" y="5757626"/>
                  <a:pt x="396917" y="5760629"/>
                  <a:pt x="392195" y="5760483"/>
                </a:cubicBezTo>
                <a:close/>
                <a:moveTo>
                  <a:pt x="8751802" y="5760483"/>
                </a:moveTo>
                <a:cubicBezTo>
                  <a:pt x="8747080" y="5760629"/>
                  <a:pt x="8742072" y="5757626"/>
                  <a:pt x="8735202" y="5751338"/>
                </a:cubicBezTo>
                <a:cubicBezTo>
                  <a:pt x="8716914" y="5734767"/>
                  <a:pt x="8726057" y="5709622"/>
                  <a:pt x="8750657" y="5709622"/>
                </a:cubicBezTo>
                <a:cubicBezTo>
                  <a:pt x="8775273" y="5709622"/>
                  <a:pt x="8783858" y="5731909"/>
                  <a:pt x="8766685" y="5750769"/>
                </a:cubicBezTo>
                <a:cubicBezTo>
                  <a:pt x="8760962" y="5757056"/>
                  <a:pt x="8756525" y="5760342"/>
                  <a:pt x="8751802" y="5760483"/>
                </a:cubicBezTo>
                <a:close/>
                <a:moveTo>
                  <a:pt x="2642588" y="5760487"/>
                </a:moveTo>
                <a:cubicBezTo>
                  <a:pt x="2634444" y="5760487"/>
                  <a:pt x="2626157" y="5755917"/>
                  <a:pt x="2619585" y="5746771"/>
                </a:cubicBezTo>
                <a:cubicBezTo>
                  <a:pt x="2610441" y="5733629"/>
                  <a:pt x="2610441" y="5732485"/>
                  <a:pt x="2623585" y="5717058"/>
                </a:cubicBezTo>
                <a:cubicBezTo>
                  <a:pt x="2635587" y="5702767"/>
                  <a:pt x="2638444" y="5702196"/>
                  <a:pt x="2652160" y="5708482"/>
                </a:cubicBezTo>
                <a:cubicBezTo>
                  <a:pt x="2672163" y="5717630"/>
                  <a:pt x="2676163" y="5729629"/>
                  <a:pt x="2664733" y="5746771"/>
                </a:cubicBezTo>
                <a:cubicBezTo>
                  <a:pt x="2658733" y="5755917"/>
                  <a:pt x="2650732" y="5760487"/>
                  <a:pt x="2642588" y="5760487"/>
                </a:cubicBezTo>
                <a:close/>
                <a:moveTo>
                  <a:pt x="6501409" y="5760487"/>
                </a:moveTo>
                <a:cubicBezTo>
                  <a:pt x="6493265" y="5760487"/>
                  <a:pt x="6485264" y="5755917"/>
                  <a:pt x="6479264" y="5746771"/>
                </a:cubicBezTo>
                <a:cubicBezTo>
                  <a:pt x="6467834" y="5729629"/>
                  <a:pt x="6471834" y="5717630"/>
                  <a:pt x="6491837" y="5708482"/>
                </a:cubicBezTo>
                <a:cubicBezTo>
                  <a:pt x="6505553" y="5702196"/>
                  <a:pt x="6508410" y="5702767"/>
                  <a:pt x="6520412" y="5717058"/>
                </a:cubicBezTo>
                <a:cubicBezTo>
                  <a:pt x="6533556" y="5732485"/>
                  <a:pt x="6533556" y="5733629"/>
                  <a:pt x="6524412" y="5746771"/>
                </a:cubicBezTo>
                <a:cubicBezTo>
                  <a:pt x="6517840" y="5755917"/>
                  <a:pt x="6509553" y="5760487"/>
                  <a:pt x="6501409" y="5760487"/>
                </a:cubicBezTo>
                <a:close/>
                <a:moveTo>
                  <a:pt x="3570526" y="5760554"/>
                </a:moveTo>
                <a:cubicBezTo>
                  <a:pt x="3565096" y="5760342"/>
                  <a:pt x="3559667" y="5755910"/>
                  <a:pt x="3554238" y="5747338"/>
                </a:cubicBezTo>
                <a:cubicBezTo>
                  <a:pt x="3542236" y="5729623"/>
                  <a:pt x="3551380" y="5709622"/>
                  <a:pt x="3570811" y="5709622"/>
                </a:cubicBezTo>
                <a:cubicBezTo>
                  <a:pt x="3589099" y="5709622"/>
                  <a:pt x="3598243" y="5730766"/>
                  <a:pt x="3586813" y="5748482"/>
                </a:cubicBezTo>
                <a:cubicBezTo>
                  <a:pt x="3581384" y="5756767"/>
                  <a:pt x="3575955" y="5760769"/>
                  <a:pt x="3570526" y="5760554"/>
                </a:cubicBezTo>
                <a:close/>
                <a:moveTo>
                  <a:pt x="5573471" y="5760554"/>
                </a:moveTo>
                <a:cubicBezTo>
                  <a:pt x="5568042" y="5760769"/>
                  <a:pt x="5562613" y="5756767"/>
                  <a:pt x="5557184" y="5748482"/>
                </a:cubicBezTo>
                <a:cubicBezTo>
                  <a:pt x="5545754" y="5730766"/>
                  <a:pt x="5554898" y="5709622"/>
                  <a:pt x="5573186" y="5709622"/>
                </a:cubicBezTo>
                <a:cubicBezTo>
                  <a:pt x="5592617" y="5709622"/>
                  <a:pt x="5601761" y="5729623"/>
                  <a:pt x="5589759" y="5747338"/>
                </a:cubicBezTo>
                <a:cubicBezTo>
                  <a:pt x="5584330" y="5755910"/>
                  <a:pt x="5578901" y="5760342"/>
                  <a:pt x="5573471" y="5760554"/>
                </a:cubicBezTo>
                <a:close/>
                <a:moveTo>
                  <a:pt x="791991" y="5760988"/>
                </a:moveTo>
                <a:cubicBezTo>
                  <a:pt x="783062" y="5761772"/>
                  <a:pt x="773633" y="5759630"/>
                  <a:pt x="768203" y="5754201"/>
                </a:cubicBezTo>
                <a:cubicBezTo>
                  <a:pt x="755630" y="5741626"/>
                  <a:pt x="760195" y="5715914"/>
                  <a:pt x="775631" y="5708481"/>
                </a:cubicBezTo>
                <a:cubicBezTo>
                  <a:pt x="805918" y="5694763"/>
                  <a:pt x="828206" y="5720484"/>
                  <a:pt x="812780" y="5750199"/>
                </a:cubicBezTo>
                <a:cubicBezTo>
                  <a:pt x="809350" y="5756485"/>
                  <a:pt x="800929" y="5760200"/>
                  <a:pt x="791991" y="5760988"/>
                </a:cubicBezTo>
                <a:close/>
                <a:moveTo>
                  <a:pt x="8352006" y="5760988"/>
                </a:moveTo>
                <a:cubicBezTo>
                  <a:pt x="8343068" y="5760200"/>
                  <a:pt x="8334647" y="5756485"/>
                  <a:pt x="8331217" y="5750199"/>
                </a:cubicBezTo>
                <a:cubicBezTo>
                  <a:pt x="8315791" y="5720484"/>
                  <a:pt x="8338079" y="5694763"/>
                  <a:pt x="8368366" y="5708481"/>
                </a:cubicBezTo>
                <a:cubicBezTo>
                  <a:pt x="8383802" y="5715914"/>
                  <a:pt x="8388367" y="5741626"/>
                  <a:pt x="8375794" y="5754201"/>
                </a:cubicBezTo>
                <a:cubicBezTo>
                  <a:pt x="8370364" y="5759630"/>
                  <a:pt x="8360935" y="5761772"/>
                  <a:pt x="8352006" y="5760988"/>
                </a:cubicBezTo>
                <a:close/>
                <a:moveTo>
                  <a:pt x="2113499" y="5761053"/>
                </a:moveTo>
                <a:cubicBezTo>
                  <a:pt x="2110641" y="5761053"/>
                  <a:pt x="2104355" y="5757052"/>
                  <a:pt x="2099783" y="5751910"/>
                </a:cubicBezTo>
                <a:cubicBezTo>
                  <a:pt x="2082638" y="5734765"/>
                  <a:pt x="2090639" y="5709620"/>
                  <a:pt x="2113499" y="5709620"/>
                </a:cubicBezTo>
                <a:cubicBezTo>
                  <a:pt x="2128929" y="5709620"/>
                  <a:pt x="2136359" y="5718194"/>
                  <a:pt x="2136359" y="5735334"/>
                </a:cubicBezTo>
                <a:cubicBezTo>
                  <a:pt x="2136359" y="5743906"/>
                  <a:pt x="2120928" y="5761053"/>
                  <a:pt x="2113499" y="5761053"/>
                </a:cubicBezTo>
                <a:close/>
                <a:moveTo>
                  <a:pt x="7030498" y="5761053"/>
                </a:moveTo>
                <a:cubicBezTo>
                  <a:pt x="7023069" y="5761053"/>
                  <a:pt x="7007638" y="5743906"/>
                  <a:pt x="7007638" y="5735334"/>
                </a:cubicBezTo>
                <a:cubicBezTo>
                  <a:pt x="7007638" y="5718194"/>
                  <a:pt x="7015068" y="5709620"/>
                  <a:pt x="7030498" y="5709620"/>
                </a:cubicBezTo>
                <a:cubicBezTo>
                  <a:pt x="7053358" y="5709620"/>
                  <a:pt x="7061359" y="5734765"/>
                  <a:pt x="7044214" y="5751910"/>
                </a:cubicBezTo>
                <a:cubicBezTo>
                  <a:pt x="7039642" y="5757052"/>
                  <a:pt x="7033356" y="5761053"/>
                  <a:pt x="7030498" y="5761053"/>
                </a:cubicBezTo>
                <a:close/>
                <a:moveTo>
                  <a:pt x="1449885" y="5761059"/>
                </a:moveTo>
                <a:cubicBezTo>
                  <a:pt x="1444742" y="5761059"/>
                  <a:pt x="1436741" y="5755342"/>
                  <a:pt x="1432169" y="5747912"/>
                </a:cubicBezTo>
                <a:cubicBezTo>
                  <a:pt x="1421310" y="5731909"/>
                  <a:pt x="1425882" y="5711910"/>
                  <a:pt x="1441884" y="5707336"/>
                </a:cubicBezTo>
                <a:cubicBezTo>
                  <a:pt x="1457315" y="5703338"/>
                  <a:pt x="1480175" y="5718199"/>
                  <a:pt x="1480175" y="5731909"/>
                </a:cubicBezTo>
                <a:cubicBezTo>
                  <a:pt x="1480175" y="5744484"/>
                  <a:pt x="1463030" y="5761059"/>
                  <a:pt x="1449885" y="5761059"/>
                </a:cubicBezTo>
                <a:close/>
                <a:moveTo>
                  <a:pt x="7694112" y="5761059"/>
                </a:moveTo>
                <a:cubicBezTo>
                  <a:pt x="7680967" y="5761059"/>
                  <a:pt x="7663822" y="5744484"/>
                  <a:pt x="7663822" y="5731909"/>
                </a:cubicBezTo>
                <a:cubicBezTo>
                  <a:pt x="7663822" y="5718199"/>
                  <a:pt x="7686682" y="5703338"/>
                  <a:pt x="7702113" y="5707336"/>
                </a:cubicBezTo>
                <a:cubicBezTo>
                  <a:pt x="7718115" y="5711910"/>
                  <a:pt x="7722687" y="5731909"/>
                  <a:pt x="7711828" y="5747912"/>
                </a:cubicBezTo>
                <a:cubicBezTo>
                  <a:pt x="7707256" y="5755342"/>
                  <a:pt x="7699255" y="5761059"/>
                  <a:pt x="7694112" y="5761059"/>
                </a:cubicBezTo>
                <a:close/>
                <a:moveTo>
                  <a:pt x="659862" y="5766773"/>
                </a:moveTo>
                <a:cubicBezTo>
                  <a:pt x="654131" y="5766773"/>
                  <a:pt x="643814" y="5762774"/>
                  <a:pt x="636986" y="5757630"/>
                </a:cubicBezTo>
                <a:cubicBezTo>
                  <a:pt x="612984" y="5741057"/>
                  <a:pt x="626699" y="5698197"/>
                  <a:pt x="656423" y="5698197"/>
                </a:cubicBezTo>
                <a:cubicBezTo>
                  <a:pt x="671240" y="5698197"/>
                  <a:pt x="692981" y="5718772"/>
                  <a:pt x="692981" y="5732485"/>
                </a:cubicBezTo>
                <a:cubicBezTo>
                  <a:pt x="692981" y="5746771"/>
                  <a:pt x="673535" y="5766773"/>
                  <a:pt x="659862" y="5766773"/>
                </a:cubicBezTo>
                <a:close/>
                <a:moveTo>
                  <a:pt x="8484135" y="5766773"/>
                </a:moveTo>
                <a:cubicBezTo>
                  <a:pt x="8470462" y="5766773"/>
                  <a:pt x="8451016" y="5746771"/>
                  <a:pt x="8451016" y="5732485"/>
                </a:cubicBezTo>
                <a:cubicBezTo>
                  <a:pt x="8451016" y="5718772"/>
                  <a:pt x="8472757" y="5698197"/>
                  <a:pt x="8487574" y="5698197"/>
                </a:cubicBezTo>
                <a:cubicBezTo>
                  <a:pt x="8517298" y="5698197"/>
                  <a:pt x="8531013" y="5741057"/>
                  <a:pt x="8507011" y="5757630"/>
                </a:cubicBezTo>
                <a:cubicBezTo>
                  <a:pt x="8500183" y="5762774"/>
                  <a:pt x="8489866" y="5766773"/>
                  <a:pt x="8484135" y="5766773"/>
                </a:cubicBezTo>
                <a:close/>
                <a:moveTo>
                  <a:pt x="1848169" y="5766775"/>
                </a:moveTo>
                <a:cubicBezTo>
                  <a:pt x="1841882" y="5766775"/>
                  <a:pt x="1833881" y="5764489"/>
                  <a:pt x="1830452" y="5762204"/>
                </a:cubicBezTo>
                <a:cubicBezTo>
                  <a:pt x="1809307" y="5748487"/>
                  <a:pt x="1811021" y="5718203"/>
                  <a:pt x="1834453" y="5702196"/>
                </a:cubicBezTo>
                <a:cubicBezTo>
                  <a:pt x="1849312" y="5691339"/>
                  <a:pt x="1863028" y="5696483"/>
                  <a:pt x="1877315" y="5718203"/>
                </a:cubicBezTo>
                <a:cubicBezTo>
                  <a:pt x="1891031" y="5738773"/>
                  <a:pt x="1874458" y="5766775"/>
                  <a:pt x="1848169" y="5766775"/>
                </a:cubicBezTo>
                <a:close/>
                <a:moveTo>
                  <a:pt x="7295828" y="5766775"/>
                </a:moveTo>
                <a:cubicBezTo>
                  <a:pt x="7269539" y="5766775"/>
                  <a:pt x="7252966" y="5738773"/>
                  <a:pt x="7266682" y="5718203"/>
                </a:cubicBezTo>
                <a:cubicBezTo>
                  <a:pt x="7280969" y="5696483"/>
                  <a:pt x="7294685" y="5691339"/>
                  <a:pt x="7309544" y="5702196"/>
                </a:cubicBezTo>
                <a:cubicBezTo>
                  <a:pt x="7332976" y="5718203"/>
                  <a:pt x="7334690" y="5748487"/>
                  <a:pt x="7313545" y="5762204"/>
                </a:cubicBezTo>
                <a:cubicBezTo>
                  <a:pt x="7310116" y="5764489"/>
                  <a:pt x="7302115" y="5766775"/>
                  <a:pt x="7295828" y="5766775"/>
                </a:cubicBezTo>
                <a:close/>
                <a:moveTo>
                  <a:pt x="3968378" y="5771561"/>
                </a:moveTo>
                <a:cubicBezTo>
                  <a:pt x="3960663" y="5771918"/>
                  <a:pt x="3952805" y="5768203"/>
                  <a:pt x="3942803" y="5760489"/>
                </a:cubicBezTo>
                <a:cubicBezTo>
                  <a:pt x="3923944" y="5745629"/>
                  <a:pt x="3923372" y="5721629"/>
                  <a:pt x="3941089" y="5705053"/>
                </a:cubicBezTo>
                <a:cubicBezTo>
                  <a:pt x="3962234" y="5685051"/>
                  <a:pt x="3986237" y="5689624"/>
                  <a:pt x="3999382" y="5715916"/>
                </a:cubicBezTo>
                <a:cubicBezTo>
                  <a:pt x="4010812" y="5737629"/>
                  <a:pt x="4010240" y="5742200"/>
                  <a:pt x="3993095" y="5758204"/>
                </a:cubicBezTo>
                <a:cubicBezTo>
                  <a:pt x="3983666" y="5766775"/>
                  <a:pt x="3976094" y="5771205"/>
                  <a:pt x="3968378" y="5771561"/>
                </a:cubicBezTo>
                <a:close/>
                <a:moveTo>
                  <a:pt x="5175619" y="5771561"/>
                </a:moveTo>
                <a:cubicBezTo>
                  <a:pt x="5167903" y="5771205"/>
                  <a:pt x="5160331" y="5766775"/>
                  <a:pt x="5150902" y="5758204"/>
                </a:cubicBezTo>
                <a:cubicBezTo>
                  <a:pt x="5133757" y="5742200"/>
                  <a:pt x="5133185" y="5737629"/>
                  <a:pt x="5144615" y="5715916"/>
                </a:cubicBezTo>
                <a:cubicBezTo>
                  <a:pt x="5157760" y="5689624"/>
                  <a:pt x="5181763" y="5685051"/>
                  <a:pt x="5202908" y="5705053"/>
                </a:cubicBezTo>
                <a:cubicBezTo>
                  <a:pt x="5220625" y="5721629"/>
                  <a:pt x="5220053" y="5745629"/>
                  <a:pt x="5201194" y="5760489"/>
                </a:cubicBezTo>
                <a:cubicBezTo>
                  <a:pt x="5191192" y="5768203"/>
                  <a:pt x="5183334" y="5771918"/>
                  <a:pt x="5175619" y="5771561"/>
                </a:cubicBezTo>
                <a:close/>
                <a:moveTo>
                  <a:pt x="4533" y="5776558"/>
                </a:moveTo>
                <a:lnTo>
                  <a:pt x="0" y="5776532"/>
                </a:lnTo>
                <a:lnTo>
                  <a:pt x="0" y="5693858"/>
                </a:lnTo>
                <a:lnTo>
                  <a:pt x="19526" y="5698476"/>
                </a:lnTo>
                <a:cubicBezTo>
                  <a:pt x="24461" y="5701476"/>
                  <a:pt x="28175" y="5706192"/>
                  <a:pt x="32732" y="5713623"/>
                </a:cubicBezTo>
                <a:cubicBezTo>
                  <a:pt x="42395" y="5730195"/>
                  <a:pt x="42395" y="5733050"/>
                  <a:pt x="33871" y="5749053"/>
                </a:cubicBezTo>
                <a:cubicBezTo>
                  <a:pt x="26200" y="5764196"/>
                  <a:pt x="15866" y="5773486"/>
                  <a:pt x="4533" y="5776558"/>
                </a:cubicBezTo>
                <a:close/>
                <a:moveTo>
                  <a:pt x="9139464" y="5776558"/>
                </a:moveTo>
                <a:cubicBezTo>
                  <a:pt x="9128131" y="5773486"/>
                  <a:pt x="9117797" y="5764196"/>
                  <a:pt x="9110126" y="5749053"/>
                </a:cubicBezTo>
                <a:cubicBezTo>
                  <a:pt x="9101602" y="5733050"/>
                  <a:pt x="9101602" y="5730195"/>
                  <a:pt x="9111265" y="5713623"/>
                </a:cubicBezTo>
                <a:cubicBezTo>
                  <a:pt x="9115821" y="5706192"/>
                  <a:pt x="9119535" y="5701476"/>
                  <a:pt x="9124471" y="5698476"/>
                </a:cubicBezTo>
                <a:lnTo>
                  <a:pt x="9143999" y="5693858"/>
                </a:lnTo>
                <a:lnTo>
                  <a:pt x="9143999" y="5776532"/>
                </a:lnTo>
                <a:close/>
                <a:moveTo>
                  <a:pt x="527440" y="5777629"/>
                </a:moveTo>
                <a:cubicBezTo>
                  <a:pt x="525725" y="5778199"/>
                  <a:pt x="516006" y="5772487"/>
                  <a:pt x="506302" y="5766199"/>
                </a:cubicBezTo>
                <a:cubicBezTo>
                  <a:pt x="491444" y="5757056"/>
                  <a:pt x="487446" y="5750197"/>
                  <a:pt x="487446" y="5735909"/>
                </a:cubicBezTo>
                <a:cubicBezTo>
                  <a:pt x="487446" y="5694191"/>
                  <a:pt x="525725" y="5677616"/>
                  <a:pt x="553164" y="5707334"/>
                </a:cubicBezTo>
                <a:cubicBezTo>
                  <a:pt x="569172" y="5724482"/>
                  <a:pt x="570316" y="5728481"/>
                  <a:pt x="561168" y="5745623"/>
                </a:cubicBezTo>
                <a:cubicBezTo>
                  <a:pt x="554880" y="5757056"/>
                  <a:pt x="533726" y="5777629"/>
                  <a:pt x="527440" y="5777629"/>
                </a:cubicBezTo>
                <a:close/>
                <a:moveTo>
                  <a:pt x="1317940" y="5777629"/>
                </a:moveTo>
                <a:cubicBezTo>
                  <a:pt x="1308082" y="5776771"/>
                  <a:pt x="1298366" y="5771056"/>
                  <a:pt x="1289508" y="5760483"/>
                </a:cubicBezTo>
                <a:cubicBezTo>
                  <a:pt x="1271791" y="5739338"/>
                  <a:pt x="1270648" y="5727339"/>
                  <a:pt x="1286650" y="5707334"/>
                </a:cubicBezTo>
                <a:cubicBezTo>
                  <a:pt x="1302652" y="5686761"/>
                  <a:pt x="1337514" y="5686189"/>
                  <a:pt x="1351230" y="5706763"/>
                </a:cubicBezTo>
                <a:cubicBezTo>
                  <a:pt x="1364374" y="5726767"/>
                  <a:pt x="1362660" y="5751338"/>
                  <a:pt x="1347229" y="5765627"/>
                </a:cubicBezTo>
                <a:cubicBezTo>
                  <a:pt x="1337800" y="5774485"/>
                  <a:pt x="1327798" y="5778484"/>
                  <a:pt x="1317940" y="5777629"/>
                </a:cubicBezTo>
                <a:close/>
                <a:moveTo>
                  <a:pt x="7826057" y="5777629"/>
                </a:moveTo>
                <a:cubicBezTo>
                  <a:pt x="7816199" y="5778484"/>
                  <a:pt x="7806197" y="5774485"/>
                  <a:pt x="7796768" y="5765627"/>
                </a:cubicBezTo>
                <a:cubicBezTo>
                  <a:pt x="7781337" y="5751338"/>
                  <a:pt x="7779623" y="5726767"/>
                  <a:pt x="7792767" y="5706763"/>
                </a:cubicBezTo>
                <a:cubicBezTo>
                  <a:pt x="7806483" y="5686189"/>
                  <a:pt x="7841345" y="5686761"/>
                  <a:pt x="7857347" y="5707334"/>
                </a:cubicBezTo>
                <a:cubicBezTo>
                  <a:pt x="7873349" y="5727339"/>
                  <a:pt x="7872206" y="5739338"/>
                  <a:pt x="7854489" y="5760483"/>
                </a:cubicBezTo>
                <a:cubicBezTo>
                  <a:pt x="7845631" y="5771056"/>
                  <a:pt x="7835915" y="5776771"/>
                  <a:pt x="7826057" y="5777629"/>
                </a:cubicBezTo>
                <a:close/>
                <a:moveTo>
                  <a:pt x="8616557" y="5777629"/>
                </a:moveTo>
                <a:cubicBezTo>
                  <a:pt x="8610271" y="5777629"/>
                  <a:pt x="8589117" y="5757056"/>
                  <a:pt x="8582829" y="5745623"/>
                </a:cubicBezTo>
                <a:cubicBezTo>
                  <a:pt x="8573681" y="5728481"/>
                  <a:pt x="8574825" y="5724482"/>
                  <a:pt x="8590833" y="5707334"/>
                </a:cubicBezTo>
                <a:cubicBezTo>
                  <a:pt x="8618272" y="5677616"/>
                  <a:pt x="8656551" y="5694191"/>
                  <a:pt x="8656551" y="5735909"/>
                </a:cubicBezTo>
                <a:cubicBezTo>
                  <a:pt x="8656551" y="5750197"/>
                  <a:pt x="8652553" y="5757056"/>
                  <a:pt x="8637695" y="5766199"/>
                </a:cubicBezTo>
                <a:cubicBezTo>
                  <a:pt x="8627991" y="5772487"/>
                  <a:pt x="8618272" y="5778199"/>
                  <a:pt x="8616557" y="5777629"/>
                </a:cubicBezTo>
                <a:close/>
                <a:moveTo>
                  <a:pt x="250114" y="5778079"/>
                </a:moveTo>
                <a:cubicBezTo>
                  <a:pt x="241448" y="5776523"/>
                  <a:pt x="233105" y="5772343"/>
                  <a:pt x="226258" y="5765059"/>
                </a:cubicBezTo>
                <a:cubicBezTo>
                  <a:pt x="207901" y="5745627"/>
                  <a:pt x="209055" y="5714197"/>
                  <a:pt x="228540" y="5698765"/>
                </a:cubicBezTo>
                <a:cubicBezTo>
                  <a:pt x="260492" y="5673617"/>
                  <a:pt x="304995" y="5694191"/>
                  <a:pt x="304995" y="5734198"/>
                </a:cubicBezTo>
                <a:cubicBezTo>
                  <a:pt x="304995" y="5763770"/>
                  <a:pt x="276111" y="5782741"/>
                  <a:pt x="250114" y="5778079"/>
                </a:cubicBezTo>
                <a:close/>
                <a:moveTo>
                  <a:pt x="8893883" y="5778079"/>
                </a:moveTo>
                <a:cubicBezTo>
                  <a:pt x="8867886" y="5782741"/>
                  <a:pt x="8839002" y="5763770"/>
                  <a:pt x="8839002" y="5734198"/>
                </a:cubicBezTo>
                <a:cubicBezTo>
                  <a:pt x="8839002" y="5694191"/>
                  <a:pt x="8883505" y="5673617"/>
                  <a:pt x="8915457" y="5698765"/>
                </a:cubicBezTo>
                <a:cubicBezTo>
                  <a:pt x="8934942" y="5714197"/>
                  <a:pt x="8936096" y="5745627"/>
                  <a:pt x="8917739" y="5765059"/>
                </a:cubicBezTo>
                <a:cubicBezTo>
                  <a:pt x="8910892" y="5772343"/>
                  <a:pt x="8902549" y="5776523"/>
                  <a:pt x="8893883" y="5778079"/>
                </a:cubicBezTo>
                <a:close/>
                <a:moveTo>
                  <a:pt x="4364515" y="5778199"/>
                </a:moveTo>
                <a:cubicBezTo>
                  <a:pt x="4359371" y="5778199"/>
                  <a:pt x="4347370" y="5770768"/>
                  <a:pt x="4338226" y="5761624"/>
                </a:cubicBezTo>
                <a:cubicBezTo>
                  <a:pt x="4318795" y="5741624"/>
                  <a:pt x="4317652" y="5727908"/>
                  <a:pt x="4333654" y="5707334"/>
                </a:cubicBezTo>
                <a:cubicBezTo>
                  <a:pt x="4355942" y="5678756"/>
                  <a:pt x="4407377" y="5695905"/>
                  <a:pt x="4407377" y="5731907"/>
                </a:cubicBezTo>
                <a:cubicBezTo>
                  <a:pt x="4407377" y="5746766"/>
                  <a:pt x="4378231" y="5778199"/>
                  <a:pt x="4364515" y="5778199"/>
                </a:cubicBezTo>
                <a:close/>
                <a:moveTo>
                  <a:pt x="4779482" y="5778199"/>
                </a:moveTo>
                <a:cubicBezTo>
                  <a:pt x="4765766" y="5778199"/>
                  <a:pt x="4736620" y="5746766"/>
                  <a:pt x="4736620" y="5731907"/>
                </a:cubicBezTo>
                <a:cubicBezTo>
                  <a:pt x="4736620" y="5695905"/>
                  <a:pt x="4788055" y="5678756"/>
                  <a:pt x="4810343" y="5707334"/>
                </a:cubicBezTo>
                <a:cubicBezTo>
                  <a:pt x="4826345" y="5727908"/>
                  <a:pt x="4825202" y="5741624"/>
                  <a:pt x="4805771" y="5761624"/>
                </a:cubicBezTo>
                <a:cubicBezTo>
                  <a:pt x="4796627" y="5770768"/>
                  <a:pt x="4784626" y="5778199"/>
                  <a:pt x="4779482" y="5778199"/>
                </a:cubicBezTo>
                <a:close/>
                <a:moveTo>
                  <a:pt x="4499173" y="5778205"/>
                </a:moveTo>
                <a:cubicBezTo>
                  <a:pt x="4481456" y="5778205"/>
                  <a:pt x="4474027" y="5774775"/>
                  <a:pt x="4464311" y="5762773"/>
                </a:cubicBezTo>
                <a:cubicBezTo>
                  <a:pt x="4454596" y="5750199"/>
                  <a:pt x="4452310" y="5741626"/>
                  <a:pt x="4454596" y="5724485"/>
                </a:cubicBezTo>
                <a:cubicBezTo>
                  <a:pt x="4458596" y="5697052"/>
                  <a:pt x="4463168" y="5692480"/>
                  <a:pt x="4491743" y="5688480"/>
                </a:cubicBezTo>
                <a:cubicBezTo>
                  <a:pt x="4510031" y="5686192"/>
                  <a:pt x="4516889" y="5687907"/>
                  <a:pt x="4526605" y="5697623"/>
                </a:cubicBezTo>
                <a:cubicBezTo>
                  <a:pt x="4532891" y="5703911"/>
                  <a:pt x="4541464" y="5709625"/>
                  <a:pt x="4544321" y="5709625"/>
                </a:cubicBezTo>
                <a:cubicBezTo>
                  <a:pt x="4547750" y="5709625"/>
                  <a:pt x="4550036" y="5721056"/>
                  <a:pt x="4550036" y="5735340"/>
                </a:cubicBezTo>
                <a:cubicBezTo>
                  <a:pt x="4550036" y="5756485"/>
                  <a:pt x="4548322" y="5761059"/>
                  <a:pt x="4539178" y="5761059"/>
                </a:cubicBezTo>
                <a:cubicBezTo>
                  <a:pt x="4533463" y="5761059"/>
                  <a:pt x="4527176" y="5765059"/>
                  <a:pt x="4524890" y="5769630"/>
                </a:cubicBezTo>
                <a:cubicBezTo>
                  <a:pt x="4523176" y="5775344"/>
                  <a:pt x="4514032" y="5778205"/>
                  <a:pt x="4499173" y="5778205"/>
                </a:cubicBezTo>
                <a:close/>
                <a:moveTo>
                  <a:pt x="4644824" y="5778205"/>
                </a:moveTo>
                <a:cubicBezTo>
                  <a:pt x="4629965" y="5778205"/>
                  <a:pt x="4620821" y="5775344"/>
                  <a:pt x="4619107" y="5769630"/>
                </a:cubicBezTo>
                <a:cubicBezTo>
                  <a:pt x="4616821" y="5765059"/>
                  <a:pt x="4610534" y="5761059"/>
                  <a:pt x="4604819" y="5761059"/>
                </a:cubicBezTo>
                <a:cubicBezTo>
                  <a:pt x="4595675" y="5761059"/>
                  <a:pt x="4593961" y="5756485"/>
                  <a:pt x="4593961" y="5735340"/>
                </a:cubicBezTo>
                <a:cubicBezTo>
                  <a:pt x="4593961" y="5721056"/>
                  <a:pt x="4596247" y="5709625"/>
                  <a:pt x="4599676" y="5709625"/>
                </a:cubicBezTo>
                <a:cubicBezTo>
                  <a:pt x="4602533" y="5709625"/>
                  <a:pt x="4611106" y="5703911"/>
                  <a:pt x="4617392" y="5697623"/>
                </a:cubicBezTo>
                <a:cubicBezTo>
                  <a:pt x="4627108" y="5687907"/>
                  <a:pt x="4633966" y="5686192"/>
                  <a:pt x="4652254" y="5688480"/>
                </a:cubicBezTo>
                <a:cubicBezTo>
                  <a:pt x="4680829" y="5692480"/>
                  <a:pt x="4685401" y="5697052"/>
                  <a:pt x="4689401" y="5724485"/>
                </a:cubicBezTo>
                <a:cubicBezTo>
                  <a:pt x="4691687" y="5741626"/>
                  <a:pt x="4689401" y="5750199"/>
                  <a:pt x="4679686" y="5762773"/>
                </a:cubicBezTo>
                <a:cubicBezTo>
                  <a:pt x="4669970" y="5774775"/>
                  <a:pt x="4662541" y="5778205"/>
                  <a:pt x="4644824" y="5778205"/>
                </a:cubicBezTo>
                <a:close/>
                <a:moveTo>
                  <a:pt x="3042294" y="5778348"/>
                </a:moveTo>
                <a:cubicBezTo>
                  <a:pt x="3031292" y="5779347"/>
                  <a:pt x="3020434" y="5776203"/>
                  <a:pt x="3013861" y="5768487"/>
                </a:cubicBezTo>
                <a:cubicBezTo>
                  <a:pt x="2995002" y="5746200"/>
                  <a:pt x="2992144" y="5734772"/>
                  <a:pt x="3000717" y="5713627"/>
                </a:cubicBezTo>
                <a:cubicBezTo>
                  <a:pt x="3015004" y="5678763"/>
                  <a:pt x="3064725" y="5679905"/>
                  <a:pt x="3083584" y="5715343"/>
                </a:cubicBezTo>
                <a:cubicBezTo>
                  <a:pt x="3091014" y="5729056"/>
                  <a:pt x="3087585" y="5743340"/>
                  <a:pt x="3071583" y="5763345"/>
                </a:cubicBezTo>
                <a:cubicBezTo>
                  <a:pt x="3064439" y="5772202"/>
                  <a:pt x="3053295" y="5777348"/>
                  <a:pt x="3042294" y="5778348"/>
                </a:cubicBezTo>
                <a:close/>
                <a:moveTo>
                  <a:pt x="6101703" y="5778348"/>
                </a:moveTo>
                <a:cubicBezTo>
                  <a:pt x="6090702" y="5777348"/>
                  <a:pt x="6079558" y="5772202"/>
                  <a:pt x="6072414" y="5763345"/>
                </a:cubicBezTo>
                <a:cubicBezTo>
                  <a:pt x="6056412" y="5743340"/>
                  <a:pt x="6052983" y="5729056"/>
                  <a:pt x="6060413" y="5715343"/>
                </a:cubicBezTo>
                <a:cubicBezTo>
                  <a:pt x="6079272" y="5679905"/>
                  <a:pt x="6128993" y="5678763"/>
                  <a:pt x="6143280" y="5713627"/>
                </a:cubicBezTo>
                <a:cubicBezTo>
                  <a:pt x="6151853" y="5734772"/>
                  <a:pt x="6148995" y="5746200"/>
                  <a:pt x="6130136" y="5768487"/>
                </a:cubicBezTo>
                <a:cubicBezTo>
                  <a:pt x="6123563" y="5776203"/>
                  <a:pt x="6112705" y="5779347"/>
                  <a:pt x="6101703" y="5778348"/>
                </a:cubicBezTo>
                <a:close/>
                <a:moveTo>
                  <a:pt x="1052298" y="5875091"/>
                </a:moveTo>
                <a:cubicBezTo>
                  <a:pt x="1045450" y="5871091"/>
                  <a:pt x="1045450" y="5868233"/>
                  <a:pt x="1051157" y="5862518"/>
                </a:cubicBezTo>
                <a:cubicBezTo>
                  <a:pt x="1056291" y="5857376"/>
                  <a:pt x="1059715" y="5857376"/>
                  <a:pt x="1064849" y="5862518"/>
                </a:cubicBezTo>
                <a:cubicBezTo>
                  <a:pt x="1073979" y="5871662"/>
                  <a:pt x="1063708" y="5881948"/>
                  <a:pt x="1052298" y="5875091"/>
                </a:cubicBezTo>
                <a:close/>
                <a:moveTo>
                  <a:pt x="8091699" y="5875091"/>
                </a:moveTo>
                <a:cubicBezTo>
                  <a:pt x="8080289" y="5881948"/>
                  <a:pt x="8070018" y="5871662"/>
                  <a:pt x="8079148" y="5862518"/>
                </a:cubicBezTo>
                <a:cubicBezTo>
                  <a:pt x="8084282" y="5857376"/>
                  <a:pt x="8087706" y="5857376"/>
                  <a:pt x="8092840" y="5862518"/>
                </a:cubicBezTo>
                <a:cubicBezTo>
                  <a:pt x="8098547" y="5868233"/>
                  <a:pt x="8098547" y="5871091"/>
                  <a:pt x="8091699" y="5875091"/>
                </a:cubicBezTo>
                <a:close/>
                <a:moveTo>
                  <a:pt x="3043577" y="5875094"/>
                </a:moveTo>
                <a:cubicBezTo>
                  <a:pt x="3040719" y="5875094"/>
                  <a:pt x="3037862" y="5871093"/>
                  <a:pt x="3037862" y="5866522"/>
                </a:cubicBezTo>
                <a:cubicBezTo>
                  <a:pt x="3037862" y="5861949"/>
                  <a:pt x="3040719" y="5857948"/>
                  <a:pt x="3043577" y="5857948"/>
                </a:cubicBezTo>
                <a:cubicBezTo>
                  <a:pt x="3047006" y="5857948"/>
                  <a:pt x="3049292" y="5861949"/>
                  <a:pt x="3049292" y="5866522"/>
                </a:cubicBezTo>
                <a:cubicBezTo>
                  <a:pt x="3049292" y="5871093"/>
                  <a:pt x="3047006" y="5875094"/>
                  <a:pt x="3043577" y="5875094"/>
                </a:cubicBezTo>
                <a:close/>
                <a:moveTo>
                  <a:pt x="6100420" y="5875094"/>
                </a:moveTo>
                <a:cubicBezTo>
                  <a:pt x="6096991" y="5875094"/>
                  <a:pt x="6094705" y="5871093"/>
                  <a:pt x="6094705" y="5866522"/>
                </a:cubicBezTo>
                <a:cubicBezTo>
                  <a:pt x="6094705" y="5861949"/>
                  <a:pt x="6096991" y="5857948"/>
                  <a:pt x="6100420" y="5857948"/>
                </a:cubicBezTo>
                <a:cubicBezTo>
                  <a:pt x="6103278" y="5857948"/>
                  <a:pt x="6106135" y="5861949"/>
                  <a:pt x="6106135" y="5866522"/>
                </a:cubicBezTo>
                <a:cubicBezTo>
                  <a:pt x="6106135" y="5871093"/>
                  <a:pt x="6103278" y="5875094"/>
                  <a:pt x="6100420" y="5875094"/>
                </a:cubicBezTo>
                <a:close/>
                <a:moveTo>
                  <a:pt x="2245023" y="5879237"/>
                </a:moveTo>
                <a:cubicBezTo>
                  <a:pt x="2241165" y="5879379"/>
                  <a:pt x="2237308" y="5877094"/>
                  <a:pt x="2235593" y="5872238"/>
                </a:cubicBezTo>
                <a:cubicBezTo>
                  <a:pt x="2230449" y="5859092"/>
                  <a:pt x="2243594" y="5846519"/>
                  <a:pt x="2250452" y="5857949"/>
                </a:cubicBezTo>
                <a:cubicBezTo>
                  <a:pt x="2253309" y="5862521"/>
                  <a:pt x="2255024" y="5868807"/>
                  <a:pt x="2254452" y="5871665"/>
                </a:cubicBezTo>
                <a:cubicBezTo>
                  <a:pt x="2252738" y="5876522"/>
                  <a:pt x="2248880" y="5879094"/>
                  <a:pt x="2245023" y="5879237"/>
                </a:cubicBezTo>
                <a:close/>
                <a:moveTo>
                  <a:pt x="6898974" y="5879237"/>
                </a:moveTo>
                <a:cubicBezTo>
                  <a:pt x="6895117" y="5879094"/>
                  <a:pt x="6891259" y="5876522"/>
                  <a:pt x="6889545" y="5871665"/>
                </a:cubicBezTo>
                <a:cubicBezTo>
                  <a:pt x="6888973" y="5868807"/>
                  <a:pt x="6890688" y="5862521"/>
                  <a:pt x="6893545" y="5857949"/>
                </a:cubicBezTo>
                <a:cubicBezTo>
                  <a:pt x="6900403" y="5846519"/>
                  <a:pt x="6913548" y="5859092"/>
                  <a:pt x="6908404" y="5872238"/>
                </a:cubicBezTo>
                <a:cubicBezTo>
                  <a:pt x="6906689" y="5877094"/>
                  <a:pt x="6902832" y="5879379"/>
                  <a:pt x="6898974" y="5879237"/>
                </a:cubicBezTo>
                <a:close/>
                <a:moveTo>
                  <a:pt x="788208" y="5879669"/>
                </a:moveTo>
                <a:cubicBezTo>
                  <a:pt x="781349" y="5881383"/>
                  <a:pt x="778495" y="5877955"/>
                  <a:pt x="778495" y="5867097"/>
                </a:cubicBezTo>
                <a:cubicBezTo>
                  <a:pt x="778495" y="5850523"/>
                  <a:pt x="784210" y="5845381"/>
                  <a:pt x="795064" y="5851666"/>
                </a:cubicBezTo>
                <a:cubicBezTo>
                  <a:pt x="805350" y="5857953"/>
                  <a:pt x="800786" y="5877384"/>
                  <a:pt x="788208" y="5879669"/>
                </a:cubicBezTo>
                <a:close/>
                <a:moveTo>
                  <a:pt x="8355789" y="5879669"/>
                </a:moveTo>
                <a:cubicBezTo>
                  <a:pt x="8343211" y="5877384"/>
                  <a:pt x="8338647" y="5857953"/>
                  <a:pt x="8348933" y="5851666"/>
                </a:cubicBezTo>
                <a:cubicBezTo>
                  <a:pt x="8359787" y="5845381"/>
                  <a:pt x="8365502" y="5850523"/>
                  <a:pt x="8365502" y="5867097"/>
                </a:cubicBezTo>
                <a:cubicBezTo>
                  <a:pt x="8365502" y="5877955"/>
                  <a:pt x="8362648" y="5881383"/>
                  <a:pt x="8355789" y="5879669"/>
                </a:cubicBezTo>
                <a:close/>
                <a:moveTo>
                  <a:pt x="4231424" y="5880448"/>
                </a:moveTo>
                <a:cubicBezTo>
                  <a:pt x="4227995" y="5881090"/>
                  <a:pt x="4224423" y="5879376"/>
                  <a:pt x="4221851" y="5875089"/>
                </a:cubicBezTo>
                <a:cubicBezTo>
                  <a:pt x="4220137" y="5872233"/>
                  <a:pt x="4220708" y="5865946"/>
                  <a:pt x="4222994" y="5861374"/>
                </a:cubicBezTo>
                <a:cubicBezTo>
                  <a:pt x="4229281" y="5849944"/>
                  <a:pt x="4244711" y="5859660"/>
                  <a:pt x="4240139" y="5871660"/>
                </a:cubicBezTo>
                <a:cubicBezTo>
                  <a:pt x="4238139" y="5876804"/>
                  <a:pt x="4234853" y="5879805"/>
                  <a:pt x="4231424" y="5880448"/>
                </a:cubicBezTo>
                <a:close/>
                <a:moveTo>
                  <a:pt x="4912573" y="5880448"/>
                </a:moveTo>
                <a:cubicBezTo>
                  <a:pt x="4909144" y="5879805"/>
                  <a:pt x="4905858" y="5876804"/>
                  <a:pt x="4903858" y="5871660"/>
                </a:cubicBezTo>
                <a:cubicBezTo>
                  <a:pt x="4899286" y="5859660"/>
                  <a:pt x="4914716" y="5849944"/>
                  <a:pt x="4921003" y="5861374"/>
                </a:cubicBezTo>
                <a:cubicBezTo>
                  <a:pt x="4923289" y="5865946"/>
                  <a:pt x="4923860" y="5872233"/>
                  <a:pt x="4922146" y="5875089"/>
                </a:cubicBezTo>
                <a:cubicBezTo>
                  <a:pt x="4919574" y="5879376"/>
                  <a:pt x="4916002" y="5881090"/>
                  <a:pt x="4912573" y="5880448"/>
                </a:cubicBezTo>
                <a:close/>
                <a:moveTo>
                  <a:pt x="2512923" y="5880808"/>
                </a:moveTo>
                <a:cubicBezTo>
                  <a:pt x="2506636" y="5880808"/>
                  <a:pt x="2499778" y="5876807"/>
                  <a:pt x="2498064" y="5872236"/>
                </a:cubicBezTo>
                <a:cubicBezTo>
                  <a:pt x="2493492" y="5860806"/>
                  <a:pt x="2500350" y="5852234"/>
                  <a:pt x="2513494" y="5852234"/>
                </a:cubicBezTo>
                <a:cubicBezTo>
                  <a:pt x="2521495" y="5852234"/>
                  <a:pt x="2524353" y="5856235"/>
                  <a:pt x="2524353" y="5866522"/>
                </a:cubicBezTo>
                <a:cubicBezTo>
                  <a:pt x="2524353" y="5876807"/>
                  <a:pt x="2521495" y="5880808"/>
                  <a:pt x="2512923" y="5880808"/>
                </a:cubicBezTo>
                <a:close/>
                <a:moveTo>
                  <a:pt x="6631074" y="5880808"/>
                </a:moveTo>
                <a:cubicBezTo>
                  <a:pt x="6622502" y="5880808"/>
                  <a:pt x="6619644" y="5876807"/>
                  <a:pt x="6619644" y="5866522"/>
                </a:cubicBezTo>
                <a:cubicBezTo>
                  <a:pt x="6619644" y="5856235"/>
                  <a:pt x="6622502" y="5852234"/>
                  <a:pt x="6630503" y="5852234"/>
                </a:cubicBezTo>
                <a:cubicBezTo>
                  <a:pt x="6643647" y="5852234"/>
                  <a:pt x="6650505" y="5860806"/>
                  <a:pt x="6645933" y="5872236"/>
                </a:cubicBezTo>
                <a:cubicBezTo>
                  <a:pt x="6644219" y="5876807"/>
                  <a:pt x="6637361" y="5880808"/>
                  <a:pt x="6631074" y="5880808"/>
                </a:cubicBezTo>
                <a:close/>
                <a:moveTo>
                  <a:pt x="4102044" y="5880812"/>
                </a:moveTo>
                <a:cubicBezTo>
                  <a:pt x="4094043" y="5880812"/>
                  <a:pt x="4086042" y="5876813"/>
                  <a:pt x="4084328" y="5872242"/>
                </a:cubicBezTo>
                <a:cubicBezTo>
                  <a:pt x="4078613" y="5857953"/>
                  <a:pt x="4086614" y="5845381"/>
                  <a:pt x="4100330" y="5847666"/>
                </a:cubicBezTo>
                <a:cubicBezTo>
                  <a:pt x="4110045" y="5848809"/>
                  <a:pt x="4114046" y="5853954"/>
                  <a:pt x="4115189" y="5865384"/>
                </a:cubicBezTo>
                <a:cubicBezTo>
                  <a:pt x="4116903" y="5878526"/>
                  <a:pt x="4115189" y="5880812"/>
                  <a:pt x="4102044" y="5880812"/>
                </a:cubicBezTo>
                <a:close/>
                <a:moveTo>
                  <a:pt x="5041953" y="5880812"/>
                </a:moveTo>
                <a:cubicBezTo>
                  <a:pt x="5028808" y="5880812"/>
                  <a:pt x="5027094" y="5878526"/>
                  <a:pt x="5028808" y="5865384"/>
                </a:cubicBezTo>
                <a:cubicBezTo>
                  <a:pt x="5029951" y="5853954"/>
                  <a:pt x="5033952" y="5848809"/>
                  <a:pt x="5043667" y="5847666"/>
                </a:cubicBezTo>
                <a:cubicBezTo>
                  <a:pt x="5057383" y="5845381"/>
                  <a:pt x="5065384" y="5857953"/>
                  <a:pt x="5059669" y="5872242"/>
                </a:cubicBezTo>
                <a:cubicBezTo>
                  <a:pt x="5057955" y="5876813"/>
                  <a:pt x="5049954" y="5880812"/>
                  <a:pt x="5041953" y="5880812"/>
                </a:cubicBezTo>
                <a:close/>
                <a:moveTo>
                  <a:pt x="3571597" y="5884809"/>
                </a:moveTo>
                <a:cubicBezTo>
                  <a:pt x="3565239" y="5886524"/>
                  <a:pt x="3558809" y="5886238"/>
                  <a:pt x="3555380" y="5883095"/>
                </a:cubicBezTo>
                <a:cubicBezTo>
                  <a:pt x="3553094" y="5880810"/>
                  <a:pt x="3551380" y="5871666"/>
                  <a:pt x="3551380" y="5862521"/>
                </a:cubicBezTo>
                <a:cubicBezTo>
                  <a:pt x="3551380" y="5848234"/>
                  <a:pt x="3553666" y="5846520"/>
                  <a:pt x="3568525" y="5846520"/>
                </a:cubicBezTo>
                <a:cubicBezTo>
                  <a:pt x="3587956" y="5846520"/>
                  <a:pt x="3596528" y="5859665"/>
                  <a:pt x="3587384" y="5874523"/>
                </a:cubicBezTo>
                <a:cubicBezTo>
                  <a:pt x="3584241" y="5879380"/>
                  <a:pt x="3577955" y="5883095"/>
                  <a:pt x="3571597" y="5884809"/>
                </a:cubicBezTo>
                <a:close/>
                <a:moveTo>
                  <a:pt x="5572400" y="5884809"/>
                </a:moveTo>
                <a:cubicBezTo>
                  <a:pt x="5566042" y="5883095"/>
                  <a:pt x="5559756" y="5879380"/>
                  <a:pt x="5556613" y="5874523"/>
                </a:cubicBezTo>
                <a:cubicBezTo>
                  <a:pt x="5547469" y="5859665"/>
                  <a:pt x="5556041" y="5846520"/>
                  <a:pt x="5575472" y="5846520"/>
                </a:cubicBezTo>
                <a:cubicBezTo>
                  <a:pt x="5590331" y="5846520"/>
                  <a:pt x="5592617" y="5848234"/>
                  <a:pt x="5592617" y="5862521"/>
                </a:cubicBezTo>
                <a:cubicBezTo>
                  <a:pt x="5592617" y="5871666"/>
                  <a:pt x="5590903" y="5880810"/>
                  <a:pt x="5588617" y="5883095"/>
                </a:cubicBezTo>
                <a:cubicBezTo>
                  <a:pt x="5585188" y="5886238"/>
                  <a:pt x="5578758" y="5886524"/>
                  <a:pt x="5572400" y="5884809"/>
                </a:cubicBezTo>
                <a:close/>
                <a:moveTo>
                  <a:pt x="122929" y="5885590"/>
                </a:moveTo>
                <a:cubicBezTo>
                  <a:pt x="118529" y="5884563"/>
                  <a:pt x="114306" y="5882098"/>
                  <a:pt x="110871" y="5877955"/>
                </a:cubicBezTo>
                <a:cubicBezTo>
                  <a:pt x="102858" y="5868240"/>
                  <a:pt x="108010" y="5848809"/>
                  <a:pt x="120031" y="5844238"/>
                </a:cubicBezTo>
                <a:cubicBezTo>
                  <a:pt x="132624" y="5839665"/>
                  <a:pt x="150942" y="5850525"/>
                  <a:pt x="150942" y="5862525"/>
                </a:cubicBezTo>
                <a:cubicBezTo>
                  <a:pt x="150942" y="5878812"/>
                  <a:pt x="136130" y="5888670"/>
                  <a:pt x="122929" y="5885590"/>
                </a:cubicBezTo>
                <a:close/>
                <a:moveTo>
                  <a:pt x="9021068" y="5885590"/>
                </a:moveTo>
                <a:cubicBezTo>
                  <a:pt x="9007867" y="5888670"/>
                  <a:pt x="8993055" y="5878812"/>
                  <a:pt x="8993055" y="5862525"/>
                </a:cubicBezTo>
                <a:cubicBezTo>
                  <a:pt x="8993055" y="5850525"/>
                  <a:pt x="9011373" y="5839665"/>
                  <a:pt x="9023966" y="5844238"/>
                </a:cubicBezTo>
                <a:cubicBezTo>
                  <a:pt x="9035987" y="5848809"/>
                  <a:pt x="9041139" y="5868240"/>
                  <a:pt x="9033126" y="5877955"/>
                </a:cubicBezTo>
                <a:cubicBezTo>
                  <a:pt x="9029691" y="5882098"/>
                  <a:pt x="9025468" y="5884563"/>
                  <a:pt x="9021068" y="5885590"/>
                </a:cubicBezTo>
                <a:close/>
                <a:moveTo>
                  <a:pt x="1846668" y="5886168"/>
                </a:moveTo>
                <a:cubicBezTo>
                  <a:pt x="1842168" y="5885954"/>
                  <a:pt x="1837882" y="5883668"/>
                  <a:pt x="1831595" y="5879096"/>
                </a:cubicBezTo>
                <a:cubicBezTo>
                  <a:pt x="1810450" y="5863666"/>
                  <a:pt x="1839596" y="5834520"/>
                  <a:pt x="1861313" y="5849950"/>
                </a:cubicBezTo>
                <a:cubicBezTo>
                  <a:pt x="1876744" y="5860809"/>
                  <a:pt x="1877315" y="5872810"/>
                  <a:pt x="1863028" y="5880810"/>
                </a:cubicBezTo>
                <a:cubicBezTo>
                  <a:pt x="1855884" y="5884526"/>
                  <a:pt x="1851169" y="5886383"/>
                  <a:pt x="1846668" y="5886168"/>
                </a:cubicBezTo>
                <a:close/>
                <a:moveTo>
                  <a:pt x="7297329" y="5886168"/>
                </a:moveTo>
                <a:cubicBezTo>
                  <a:pt x="7292828" y="5886383"/>
                  <a:pt x="7288113" y="5884526"/>
                  <a:pt x="7280969" y="5880810"/>
                </a:cubicBezTo>
                <a:cubicBezTo>
                  <a:pt x="7266682" y="5872810"/>
                  <a:pt x="7267253" y="5860809"/>
                  <a:pt x="7282684" y="5849950"/>
                </a:cubicBezTo>
                <a:cubicBezTo>
                  <a:pt x="7304401" y="5834520"/>
                  <a:pt x="7333547" y="5863666"/>
                  <a:pt x="7312402" y="5879096"/>
                </a:cubicBezTo>
                <a:cubicBezTo>
                  <a:pt x="7306115" y="5883668"/>
                  <a:pt x="7301829" y="5885954"/>
                  <a:pt x="7297329" y="5886168"/>
                </a:cubicBezTo>
                <a:close/>
                <a:moveTo>
                  <a:pt x="257045" y="5887618"/>
                </a:moveTo>
                <a:cubicBezTo>
                  <a:pt x="252826" y="5886841"/>
                  <a:pt x="248657" y="5884662"/>
                  <a:pt x="245090" y="5880805"/>
                </a:cubicBezTo>
                <a:cubicBezTo>
                  <a:pt x="229685" y="5863661"/>
                  <a:pt x="235961" y="5849372"/>
                  <a:pt x="259353" y="5849372"/>
                </a:cubicBezTo>
                <a:cubicBezTo>
                  <a:pt x="276469" y="5849372"/>
                  <a:pt x="279323" y="5851660"/>
                  <a:pt x="281034" y="5864232"/>
                </a:cubicBezTo>
                <a:cubicBezTo>
                  <a:pt x="282746" y="5879662"/>
                  <a:pt x="269694" y="5889948"/>
                  <a:pt x="257045" y="5887618"/>
                </a:cubicBezTo>
                <a:close/>
                <a:moveTo>
                  <a:pt x="8886952" y="5887618"/>
                </a:moveTo>
                <a:cubicBezTo>
                  <a:pt x="8874303" y="5889948"/>
                  <a:pt x="8861251" y="5879662"/>
                  <a:pt x="8862963" y="5864232"/>
                </a:cubicBezTo>
                <a:cubicBezTo>
                  <a:pt x="8864674" y="5851660"/>
                  <a:pt x="8867528" y="5849372"/>
                  <a:pt x="8884644" y="5849372"/>
                </a:cubicBezTo>
                <a:cubicBezTo>
                  <a:pt x="8908036" y="5849372"/>
                  <a:pt x="8914312" y="5863661"/>
                  <a:pt x="8898907" y="5880805"/>
                </a:cubicBezTo>
                <a:cubicBezTo>
                  <a:pt x="8895340" y="5884662"/>
                  <a:pt x="8891171" y="5886841"/>
                  <a:pt x="8886952" y="5887618"/>
                </a:cubicBezTo>
                <a:close/>
                <a:moveTo>
                  <a:pt x="1713400" y="5891088"/>
                </a:moveTo>
                <a:cubicBezTo>
                  <a:pt x="1707185" y="5890061"/>
                  <a:pt x="1700649" y="5886811"/>
                  <a:pt x="1694648" y="5880810"/>
                </a:cubicBezTo>
                <a:cubicBezTo>
                  <a:pt x="1684361" y="5870524"/>
                  <a:pt x="1684361" y="5868810"/>
                  <a:pt x="1693505" y="5855094"/>
                </a:cubicBezTo>
                <a:cubicBezTo>
                  <a:pt x="1706078" y="5836234"/>
                  <a:pt x="1728938" y="5835662"/>
                  <a:pt x="1737510" y="5854522"/>
                </a:cubicBezTo>
                <a:cubicBezTo>
                  <a:pt x="1747797" y="5877237"/>
                  <a:pt x="1732045" y="5894168"/>
                  <a:pt x="1713400" y="5891088"/>
                </a:cubicBezTo>
                <a:close/>
                <a:moveTo>
                  <a:pt x="7430597" y="5891088"/>
                </a:moveTo>
                <a:cubicBezTo>
                  <a:pt x="7411952" y="5894168"/>
                  <a:pt x="7396200" y="5877237"/>
                  <a:pt x="7406487" y="5854522"/>
                </a:cubicBezTo>
                <a:cubicBezTo>
                  <a:pt x="7415059" y="5835662"/>
                  <a:pt x="7437919" y="5836234"/>
                  <a:pt x="7450492" y="5855094"/>
                </a:cubicBezTo>
                <a:cubicBezTo>
                  <a:pt x="7459636" y="5868810"/>
                  <a:pt x="7459636" y="5870524"/>
                  <a:pt x="7449349" y="5880810"/>
                </a:cubicBezTo>
                <a:cubicBezTo>
                  <a:pt x="7443348" y="5886811"/>
                  <a:pt x="7436812" y="5890061"/>
                  <a:pt x="7430597" y="5891088"/>
                </a:cubicBezTo>
                <a:close/>
                <a:moveTo>
                  <a:pt x="657505" y="5891669"/>
                </a:moveTo>
                <a:cubicBezTo>
                  <a:pt x="649980" y="5892240"/>
                  <a:pt x="642693" y="5889669"/>
                  <a:pt x="637558" y="5883668"/>
                </a:cubicBezTo>
                <a:cubicBezTo>
                  <a:pt x="622136" y="5866523"/>
                  <a:pt x="631266" y="5844235"/>
                  <a:pt x="655282" y="5839663"/>
                </a:cubicBezTo>
                <a:cubicBezTo>
                  <a:pt x="661577" y="5838521"/>
                  <a:pt x="670094" y="5844235"/>
                  <a:pt x="677559" y="5853379"/>
                </a:cubicBezTo>
                <a:cubicBezTo>
                  <a:pt x="688980" y="5868810"/>
                  <a:pt x="688980" y="5869380"/>
                  <a:pt x="678705" y="5880810"/>
                </a:cubicBezTo>
                <a:cubicBezTo>
                  <a:pt x="672683" y="5887383"/>
                  <a:pt x="664984" y="5891097"/>
                  <a:pt x="657505" y="5891669"/>
                </a:cubicBezTo>
                <a:close/>
                <a:moveTo>
                  <a:pt x="8486492" y="5891669"/>
                </a:moveTo>
                <a:cubicBezTo>
                  <a:pt x="8479013" y="5891097"/>
                  <a:pt x="8471314" y="5887383"/>
                  <a:pt x="8465292" y="5880810"/>
                </a:cubicBezTo>
                <a:cubicBezTo>
                  <a:pt x="8455017" y="5869380"/>
                  <a:pt x="8455017" y="5868810"/>
                  <a:pt x="8466438" y="5853379"/>
                </a:cubicBezTo>
                <a:cubicBezTo>
                  <a:pt x="8473903" y="5844235"/>
                  <a:pt x="8482420" y="5838521"/>
                  <a:pt x="8488715" y="5839663"/>
                </a:cubicBezTo>
                <a:cubicBezTo>
                  <a:pt x="8512731" y="5844235"/>
                  <a:pt x="8521861" y="5866523"/>
                  <a:pt x="8506439" y="5883668"/>
                </a:cubicBezTo>
                <a:cubicBezTo>
                  <a:pt x="8501304" y="5889669"/>
                  <a:pt x="8494017" y="5892240"/>
                  <a:pt x="8486492" y="5891669"/>
                </a:cubicBezTo>
                <a:close/>
                <a:moveTo>
                  <a:pt x="922414" y="5891951"/>
                </a:moveTo>
                <a:cubicBezTo>
                  <a:pt x="916268" y="5892666"/>
                  <a:pt x="910288" y="5890523"/>
                  <a:pt x="905134" y="5885379"/>
                </a:cubicBezTo>
                <a:cubicBezTo>
                  <a:pt x="901166" y="5881379"/>
                  <a:pt x="898327" y="5871092"/>
                  <a:pt x="898327" y="5862521"/>
                </a:cubicBezTo>
                <a:cubicBezTo>
                  <a:pt x="898327" y="5849947"/>
                  <a:pt x="901735" y="5845946"/>
                  <a:pt x="913706" y="5843088"/>
                </a:cubicBezTo>
                <a:cubicBezTo>
                  <a:pt x="942283" y="5835659"/>
                  <a:pt x="959418" y="5860235"/>
                  <a:pt x="940578" y="5881379"/>
                </a:cubicBezTo>
                <a:cubicBezTo>
                  <a:pt x="934837" y="5887664"/>
                  <a:pt x="928522" y="5891236"/>
                  <a:pt x="922414" y="5891951"/>
                </a:cubicBezTo>
                <a:close/>
                <a:moveTo>
                  <a:pt x="8221583" y="5891951"/>
                </a:moveTo>
                <a:cubicBezTo>
                  <a:pt x="8215475" y="5891236"/>
                  <a:pt x="8209160" y="5887664"/>
                  <a:pt x="8203419" y="5881379"/>
                </a:cubicBezTo>
                <a:cubicBezTo>
                  <a:pt x="8184579" y="5860235"/>
                  <a:pt x="8201714" y="5835659"/>
                  <a:pt x="8230291" y="5843088"/>
                </a:cubicBezTo>
                <a:cubicBezTo>
                  <a:pt x="8242262" y="5845946"/>
                  <a:pt x="8245670" y="5849947"/>
                  <a:pt x="8245670" y="5862521"/>
                </a:cubicBezTo>
                <a:cubicBezTo>
                  <a:pt x="8245670" y="5871092"/>
                  <a:pt x="8242831" y="5881379"/>
                  <a:pt x="8238863" y="5885379"/>
                </a:cubicBezTo>
                <a:cubicBezTo>
                  <a:pt x="8233709" y="5890523"/>
                  <a:pt x="8227729" y="5892666"/>
                  <a:pt x="8221583" y="5891951"/>
                </a:cubicBezTo>
                <a:close/>
                <a:moveTo>
                  <a:pt x="392700" y="5894739"/>
                </a:moveTo>
                <a:cubicBezTo>
                  <a:pt x="389195" y="5894525"/>
                  <a:pt x="385617" y="5892525"/>
                  <a:pt x="380178" y="5888810"/>
                </a:cubicBezTo>
                <a:cubicBezTo>
                  <a:pt x="351001" y="5868807"/>
                  <a:pt x="376744" y="5823087"/>
                  <a:pt x="407083" y="5841948"/>
                </a:cubicBezTo>
                <a:cubicBezTo>
                  <a:pt x="422479" y="5851664"/>
                  <a:pt x="421369" y="5879094"/>
                  <a:pt x="404794" y="5889954"/>
                </a:cubicBezTo>
                <a:cubicBezTo>
                  <a:pt x="399641" y="5893382"/>
                  <a:pt x="396207" y="5894953"/>
                  <a:pt x="392700" y="5894739"/>
                </a:cubicBezTo>
                <a:close/>
                <a:moveTo>
                  <a:pt x="8751297" y="5894739"/>
                </a:moveTo>
                <a:cubicBezTo>
                  <a:pt x="8747790" y="5894953"/>
                  <a:pt x="8744356" y="5893382"/>
                  <a:pt x="8739203" y="5889954"/>
                </a:cubicBezTo>
                <a:cubicBezTo>
                  <a:pt x="8722628" y="5879094"/>
                  <a:pt x="8721518" y="5851664"/>
                  <a:pt x="8736914" y="5841948"/>
                </a:cubicBezTo>
                <a:cubicBezTo>
                  <a:pt x="8767253" y="5823087"/>
                  <a:pt x="8792996" y="5868807"/>
                  <a:pt x="8763819" y="5888810"/>
                </a:cubicBezTo>
                <a:cubicBezTo>
                  <a:pt x="8758380" y="5892525"/>
                  <a:pt x="8754802" y="5894525"/>
                  <a:pt x="8751297" y="5894739"/>
                </a:cubicBezTo>
                <a:close/>
                <a:moveTo>
                  <a:pt x="0" y="5896214"/>
                </a:moveTo>
                <a:lnTo>
                  <a:pt x="0" y="5833006"/>
                </a:lnTo>
                <a:lnTo>
                  <a:pt x="15587" y="5839668"/>
                </a:lnTo>
                <a:cubicBezTo>
                  <a:pt x="27067" y="5852240"/>
                  <a:pt x="28198" y="5881385"/>
                  <a:pt x="18459" y="5891101"/>
                </a:cubicBezTo>
                <a:close/>
                <a:moveTo>
                  <a:pt x="9143999" y="5896215"/>
                </a:moveTo>
                <a:lnTo>
                  <a:pt x="9125538" y="5891101"/>
                </a:lnTo>
                <a:cubicBezTo>
                  <a:pt x="9115799" y="5881385"/>
                  <a:pt x="9116930" y="5852240"/>
                  <a:pt x="9128410" y="5839668"/>
                </a:cubicBezTo>
                <a:lnTo>
                  <a:pt x="9143999" y="5833005"/>
                </a:lnTo>
                <a:close/>
                <a:moveTo>
                  <a:pt x="3166023" y="5896436"/>
                </a:moveTo>
                <a:cubicBezTo>
                  <a:pt x="3160210" y="5895347"/>
                  <a:pt x="3154673" y="5892525"/>
                  <a:pt x="3150244" y="5887667"/>
                </a:cubicBezTo>
                <a:cubicBezTo>
                  <a:pt x="3131385" y="5867094"/>
                  <a:pt x="3145672" y="5835090"/>
                  <a:pt x="3173104" y="5835090"/>
                </a:cubicBezTo>
                <a:cubicBezTo>
                  <a:pt x="3187392" y="5835090"/>
                  <a:pt x="3203394" y="5852235"/>
                  <a:pt x="3203394" y="5867665"/>
                </a:cubicBezTo>
                <a:cubicBezTo>
                  <a:pt x="3203394" y="5887382"/>
                  <a:pt x="3183463" y="5899704"/>
                  <a:pt x="3166023" y="5896436"/>
                </a:cubicBezTo>
                <a:close/>
                <a:moveTo>
                  <a:pt x="5977974" y="5896436"/>
                </a:moveTo>
                <a:cubicBezTo>
                  <a:pt x="5960534" y="5899704"/>
                  <a:pt x="5940603" y="5887382"/>
                  <a:pt x="5940603" y="5867665"/>
                </a:cubicBezTo>
                <a:cubicBezTo>
                  <a:pt x="5940603" y="5852235"/>
                  <a:pt x="5956605" y="5835090"/>
                  <a:pt x="5970893" y="5835090"/>
                </a:cubicBezTo>
                <a:cubicBezTo>
                  <a:pt x="5998325" y="5835090"/>
                  <a:pt x="6012612" y="5867094"/>
                  <a:pt x="5993753" y="5887667"/>
                </a:cubicBezTo>
                <a:cubicBezTo>
                  <a:pt x="5989324" y="5892525"/>
                  <a:pt x="5983787" y="5895347"/>
                  <a:pt x="5977974" y="5896436"/>
                </a:cubicBezTo>
                <a:close/>
                <a:moveTo>
                  <a:pt x="2775395" y="5896740"/>
                </a:moveTo>
                <a:cubicBezTo>
                  <a:pt x="2771680" y="5896954"/>
                  <a:pt x="2767965" y="5893667"/>
                  <a:pt x="2759964" y="5887095"/>
                </a:cubicBezTo>
                <a:cubicBezTo>
                  <a:pt x="2742819" y="5872809"/>
                  <a:pt x="2743391" y="5854521"/>
                  <a:pt x="2761107" y="5843091"/>
                </a:cubicBezTo>
                <a:cubicBezTo>
                  <a:pt x="2774252" y="5834518"/>
                  <a:pt x="2776538" y="5834518"/>
                  <a:pt x="2789682" y="5843091"/>
                </a:cubicBezTo>
                <a:cubicBezTo>
                  <a:pt x="2807399" y="5855092"/>
                  <a:pt x="2807970" y="5869379"/>
                  <a:pt x="2790825" y="5885381"/>
                </a:cubicBezTo>
                <a:cubicBezTo>
                  <a:pt x="2782824" y="5892811"/>
                  <a:pt x="2779109" y="5896525"/>
                  <a:pt x="2775395" y="5896740"/>
                </a:cubicBezTo>
                <a:close/>
                <a:moveTo>
                  <a:pt x="6368602" y="5896740"/>
                </a:moveTo>
                <a:cubicBezTo>
                  <a:pt x="6364888" y="5896525"/>
                  <a:pt x="6361173" y="5892811"/>
                  <a:pt x="6353172" y="5885381"/>
                </a:cubicBezTo>
                <a:cubicBezTo>
                  <a:pt x="6336027" y="5869379"/>
                  <a:pt x="6336598" y="5855092"/>
                  <a:pt x="6354315" y="5843091"/>
                </a:cubicBezTo>
                <a:cubicBezTo>
                  <a:pt x="6367459" y="5834518"/>
                  <a:pt x="6369745" y="5834518"/>
                  <a:pt x="6382890" y="5843091"/>
                </a:cubicBezTo>
                <a:cubicBezTo>
                  <a:pt x="6400606" y="5854521"/>
                  <a:pt x="6401178" y="5872809"/>
                  <a:pt x="6384033" y="5887095"/>
                </a:cubicBezTo>
                <a:cubicBezTo>
                  <a:pt x="6376032" y="5893667"/>
                  <a:pt x="6372317" y="5896954"/>
                  <a:pt x="6368602" y="5896740"/>
                </a:cubicBezTo>
                <a:close/>
                <a:moveTo>
                  <a:pt x="1453321" y="5896814"/>
                </a:moveTo>
                <a:cubicBezTo>
                  <a:pt x="1431604" y="5898530"/>
                  <a:pt x="1428747" y="5896814"/>
                  <a:pt x="1420174" y="5880243"/>
                </a:cubicBezTo>
                <a:cubicBezTo>
                  <a:pt x="1411030" y="5863098"/>
                  <a:pt x="1411030" y="5861383"/>
                  <a:pt x="1421889" y="5847096"/>
                </a:cubicBezTo>
                <a:cubicBezTo>
                  <a:pt x="1447035" y="5813376"/>
                  <a:pt x="1496755" y="5839095"/>
                  <a:pt x="1482468" y="5879100"/>
                </a:cubicBezTo>
                <a:cubicBezTo>
                  <a:pt x="1477896" y="5892815"/>
                  <a:pt x="1473324" y="5895101"/>
                  <a:pt x="1453321" y="5896814"/>
                </a:cubicBezTo>
                <a:close/>
                <a:moveTo>
                  <a:pt x="7690676" y="5896814"/>
                </a:moveTo>
                <a:cubicBezTo>
                  <a:pt x="7670673" y="5895101"/>
                  <a:pt x="7666101" y="5892815"/>
                  <a:pt x="7661529" y="5879100"/>
                </a:cubicBezTo>
                <a:cubicBezTo>
                  <a:pt x="7647242" y="5839095"/>
                  <a:pt x="7696962" y="5813376"/>
                  <a:pt x="7722108" y="5847096"/>
                </a:cubicBezTo>
                <a:cubicBezTo>
                  <a:pt x="7732967" y="5861383"/>
                  <a:pt x="7732967" y="5863098"/>
                  <a:pt x="7723823" y="5880243"/>
                </a:cubicBezTo>
                <a:cubicBezTo>
                  <a:pt x="7715250" y="5896814"/>
                  <a:pt x="7712393" y="5898530"/>
                  <a:pt x="7690676" y="5896814"/>
                </a:cubicBezTo>
                <a:close/>
                <a:moveTo>
                  <a:pt x="4500898" y="5896817"/>
                </a:moveTo>
                <a:cubicBezTo>
                  <a:pt x="4484325" y="5897960"/>
                  <a:pt x="4475181" y="5895674"/>
                  <a:pt x="4468323" y="5887673"/>
                </a:cubicBezTo>
                <a:cubicBezTo>
                  <a:pt x="4447177" y="5864243"/>
                  <a:pt x="4463751" y="5829381"/>
                  <a:pt x="4495755" y="5829381"/>
                </a:cubicBezTo>
                <a:cubicBezTo>
                  <a:pt x="4522044" y="5829381"/>
                  <a:pt x="4536903" y="5849955"/>
                  <a:pt x="4529473" y="5876814"/>
                </a:cubicBezTo>
                <a:cubicBezTo>
                  <a:pt x="4524330" y="5892816"/>
                  <a:pt x="4521472" y="5895102"/>
                  <a:pt x="4500898" y="5896817"/>
                </a:cubicBezTo>
                <a:close/>
                <a:moveTo>
                  <a:pt x="4643099" y="5896817"/>
                </a:moveTo>
                <a:cubicBezTo>
                  <a:pt x="4622525" y="5895102"/>
                  <a:pt x="4619667" y="5892816"/>
                  <a:pt x="4614524" y="5876814"/>
                </a:cubicBezTo>
                <a:cubicBezTo>
                  <a:pt x="4607094" y="5849955"/>
                  <a:pt x="4621953" y="5829381"/>
                  <a:pt x="4648242" y="5829381"/>
                </a:cubicBezTo>
                <a:cubicBezTo>
                  <a:pt x="4680246" y="5829381"/>
                  <a:pt x="4696820" y="5864243"/>
                  <a:pt x="4675674" y="5887673"/>
                </a:cubicBezTo>
                <a:cubicBezTo>
                  <a:pt x="4668816" y="5895674"/>
                  <a:pt x="4659672" y="5897960"/>
                  <a:pt x="4643099" y="5896817"/>
                </a:cubicBezTo>
                <a:close/>
                <a:moveTo>
                  <a:pt x="1978118" y="5897381"/>
                </a:moveTo>
                <a:cubicBezTo>
                  <a:pt x="1972832" y="5897381"/>
                  <a:pt x="1968260" y="5893381"/>
                  <a:pt x="1962830" y="5885380"/>
                </a:cubicBezTo>
                <a:cubicBezTo>
                  <a:pt x="1949686" y="5867093"/>
                  <a:pt x="1951400" y="5853948"/>
                  <a:pt x="1967974" y="5843090"/>
                </a:cubicBezTo>
                <a:cubicBezTo>
                  <a:pt x="1981118" y="5834518"/>
                  <a:pt x="1983404" y="5834518"/>
                  <a:pt x="1996549" y="5843090"/>
                </a:cubicBezTo>
                <a:cubicBezTo>
                  <a:pt x="2014265" y="5855090"/>
                  <a:pt x="2014837" y="5869378"/>
                  <a:pt x="1997692" y="5885380"/>
                </a:cubicBezTo>
                <a:cubicBezTo>
                  <a:pt x="1989405" y="5893381"/>
                  <a:pt x="1983404" y="5897381"/>
                  <a:pt x="1978118" y="5897381"/>
                </a:cubicBezTo>
                <a:close/>
                <a:moveTo>
                  <a:pt x="2377685" y="5897381"/>
                </a:moveTo>
                <a:cubicBezTo>
                  <a:pt x="2372970" y="5897239"/>
                  <a:pt x="2368541" y="5893952"/>
                  <a:pt x="2362826" y="5887665"/>
                </a:cubicBezTo>
                <a:cubicBezTo>
                  <a:pt x="2339394" y="5861949"/>
                  <a:pt x="2361111" y="5826515"/>
                  <a:pt x="2390829" y="5840233"/>
                </a:cubicBezTo>
                <a:cubicBezTo>
                  <a:pt x="2407974" y="5847660"/>
                  <a:pt x="2409689" y="5874521"/>
                  <a:pt x="2394258" y="5888238"/>
                </a:cubicBezTo>
                <a:cubicBezTo>
                  <a:pt x="2387400" y="5894524"/>
                  <a:pt x="2382400" y="5897524"/>
                  <a:pt x="2377685" y="5897381"/>
                </a:cubicBezTo>
                <a:close/>
                <a:moveTo>
                  <a:pt x="6766312" y="5897381"/>
                </a:moveTo>
                <a:cubicBezTo>
                  <a:pt x="6761597" y="5897524"/>
                  <a:pt x="6756597" y="5894524"/>
                  <a:pt x="6749739" y="5888238"/>
                </a:cubicBezTo>
                <a:cubicBezTo>
                  <a:pt x="6734308" y="5874521"/>
                  <a:pt x="6736023" y="5847660"/>
                  <a:pt x="6753168" y="5840233"/>
                </a:cubicBezTo>
                <a:cubicBezTo>
                  <a:pt x="6782886" y="5826515"/>
                  <a:pt x="6804603" y="5861949"/>
                  <a:pt x="6781171" y="5887665"/>
                </a:cubicBezTo>
                <a:cubicBezTo>
                  <a:pt x="6775456" y="5893952"/>
                  <a:pt x="6771027" y="5897239"/>
                  <a:pt x="6766312" y="5897381"/>
                </a:cubicBezTo>
                <a:close/>
                <a:moveTo>
                  <a:pt x="7165879" y="5897381"/>
                </a:moveTo>
                <a:cubicBezTo>
                  <a:pt x="7160593" y="5897381"/>
                  <a:pt x="7154592" y="5893381"/>
                  <a:pt x="7146305" y="5885380"/>
                </a:cubicBezTo>
                <a:cubicBezTo>
                  <a:pt x="7129160" y="5869378"/>
                  <a:pt x="7129732" y="5855090"/>
                  <a:pt x="7147448" y="5843090"/>
                </a:cubicBezTo>
                <a:cubicBezTo>
                  <a:pt x="7160593" y="5834518"/>
                  <a:pt x="7162879" y="5834518"/>
                  <a:pt x="7176023" y="5843090"/>
                </a:cubicBezTo>
                <a:cubicBezTo>
                  <a:pt x="7192597" y="5853948"/>
                  <a:pt x="7194311" y="5867093"/>
                  <a:pt x="7181167" y="5885380"/>
                </a:cubicBezTo>
                <a:cubicBezTo>
                  <a:pt x="7175737" y="5893381"/>
                  <a:pt x="7171165" y="5897381"/>
                  <a:pt x="7165879" y="5897381"/>
                </a:cubicBezTo>
                <a:close/>
                <a:moveTo>
                  <a:pt x="523086" y="5897382"/>
                </a:moveTo>
                <a:cubicBezTo>
                  <a:pt x="517450" y="5897382"/>
                  <a:pt x="512014" y="5893382"/>
                  <a:pt x="504589" y="5885381"/>
                </a:cubicBezTo>
                <a:cubicBezTo>
                  <a:pt x="489174" y="5868807"/>
                  <a:pt x="490311" y="5855665"/>
                  <a:pt x="507438" y="5844234"/>
                </a:cubicBezTo>
                <a:cubicBezTo>
                  <a:pt x="525729" y="5832233"/>
                  <a:pt x="534876" y="5832804"/>
                  <a:pt x="546311" y="5845377"/>
                </a:cubicBezTo>
                <a:cubicBezTo>
                  <a:pt x="559461" y="5859664"/>
                  <a:pt x="558318" y="5871095"/>
                  <a:pt x="542880" y="5885381"/>
                </a:cubicBezTo>
                <a:cubicBezTo>
                  <a:pt x="534590" y="5893382"/>
                  <a:pt x="528730" y="5897382"/>
                  <a:pt x="523086" y="5897382"/>
                </a:cubicBezTo>
                <a:close/>
                <a:moveTo>
                  <a:pt x="8620911" y="5897382"/>
                </a:moveTo>
                <a:cubicBezTo>
                  <a:pt x="8615267" y="5897382"/>
                  <a:pt x="8609407" y="5893382"/>
                  <a:pt x="8601117" y="5885381"/>
                </a:cubicBezTo>
                <a:cubicBezTo>
                  <a:pt x="8585679" y="5871095"/>
                  <a:pt x="8584536" y="5859664"/>
                  <a:pt x="8597686" y="5845377"/>
                </a:cubicBezTo>
                <a:cubicBezTo>
                  <a:pt x="8609121" y="5832804"/>
                  <a:pt x="8618268" y="5832233"/>
                  <a:pt x="8636559" y="5844234"/>
                </a:cubicBezTo>
                <a:cubicBezTo>
                  <a:pt x="8653686" y="5855665"/>
                  <a:pt x="8654823" y="5868807"/>
                  <a:pt x="8639408" y="5885381"/>
                </a:cubicBezTo>
                <a:cubicBezTo>
                  <a:pt x="8631983" y="5893382"/>
                  <a:pt x="8626547" y="5897382"/>
                  <a:pt x="8620911" y="5897382"/>
                </a:cubicBezTo>
                <a:close/>
                <a:moveTo>
                  <a:pt x="4365658" y="5897746"/>
                </a:moveTo>
                <a:cubicBezTo>
                  <a:pt x="4354513" y="5898530"/>
                  <a:pt x="4343369" y="5893959"/>
                  <a:pt x="4336511" y="5883671"/>
                </a:cubicBezTo>
                <a:cubicBezTo>
                  <a:pt x="4325652" y="5867098"/>
                  <a:pt x="4327938" y="5852812"/>
                  <a:pt x="4343940" y="5838524"/>
                </a:cubicBezTo>
                <a:cubicBezTo>
                  <a:pt x="4358799" y="5824808"/>
                  <a:pt x="4378230" y="5828809"/>
                  <a:pt x="4392518" y="5848240"/>
                </a:cubicBezTo>
                <a:cubicBezTo>
                  <a:pt x="4403376" y="5863098"/>
                  <a:pt x="4403376" y="5864813"/>
                  <a:pt x="4394804" y="5879672"/>
                </a:cubicBezTo>
                <a:cubicBezTo>
                  <a:pt x="4387946" y="5890814"/>
                  <a:pt x="4376802" y="5896958"/>
                  <a:pt x="4365658" y="5897746"/>
                </a:cubicBezTo>
                <a:close/>
                <a:moveTo>
                  <a:pt x="4778339" y="5897746"/>
                </a:moveTo>
                <a:cubicBezTo>
                  <a:pt x="4767195" y="5896958"/>
                  <a:pt x="4756051" y="5890814"/>
                  <a:pt x="4749193" y="5879672"/>
                </a:cubicBezTo>
                <a:cubicBezTo>
                  <a:pt x="4740621" y="5864813"/>
                  <a:pt x="4740621" y="5863098"/>
                  <a:pt x="4751479" y="5848240"/>
                </a:cubicBezTo>
                <a:cubicBezTo>
                  <a:pt x="4765767" y="5828809"/>
                  <a:pt x="4785198" y="5824808"/>
                  <a:pt x="4800057" y="5838524"/>
                </a:cubicBezTo>
                <a:cubicBezTo>
                  <a:pt x="4816059" y="5852812"/>
                  <a:pt x="4818345" y="5867098"/>
                  <a:pt x="4807486" y="5883671"/>
                </a:cubicBezTo>
                <a:cubicBezTo>
                  <a:pt x="4800628" y="5893959"/>
                  <a:pt x="4789484" y="5898530"/>
                  <a:pt x="4778339" y="5897746"/>
                </a:cubicBezTo>
                <a:close/>
                <a:moveTo>
                  <a:pt x="3833858" y="5897814"/>
                </a:moveTo>
                <a:cubicBezTo>
                  <a:pt x="3825285" y="5897814"/>
                  <a:pt x="3816713" y="5893100"/>
                  <a:pt x="3810426" y="5883669"/>
                </a:cubicBezTo>
                <a:cubicBezTo>
                  <a:pt x="3799567" y="5867097"/>
                  <a:pt x="3804139" y="5849381"/>
                  <a:pt x="3822427" y="5837379"/>
                </a:cubicBezTo>
                <a:cubicBezTo>
                  <a:pt x="3849288" y="5819661"/>
                  <a:pt x="3876148" y="5855095"/>
                  <a:pt x="3857289" y="5883669"/>
                </a:cubicBezTo>
                <a:cubicBezTo>
                  <a:pt x="3851003" y="5893100"/>
                  <a:pt x="3842430" y="5897814"/>
                  <a:pt x="3833858" y="5897814"/>
                </a:cubicBezTo>
                <a:close/>
                <a:moveTo>
                  <a:pt x="5310139" y="5897814"/>
                </a:moveTo>
                <a:cubicBezTo>
                  <a:pt x="5301567" y="5897814"/>
                  <a:pt x="5292994" y="5893100"/>
                  <a:pt x="5286708" y="5883669"/>
                </a:cubicBezTo>
                <a:cubicBezTo>
                  <a:pt x="5267849" y="5855095"/>
                  <a:pt x="5294709" y="5819661"/>
                  <a:pt x="5321570" y="5837379"/>
                </a:cubicBezTo>
                <a:cubicBezTo>
                  <a:pt x="5339858" y="5849381"/>
                  <a:pt x="5344430" y="5867097"/>
                  <a:pt x="5333571" y="5883669"/>
                </a:cubicBezTo>
                <a:cubicBezTo>
                  <a:pt x="5327284" y="5893100"/>
                  <a:pt x="5318712" y="5897814"/>
                  <a:pt x="5310139" y="5897814"/>
                </a:cubicBezTo>
                <a:close/>
                <a:moveTo>
                  <a:pt x="3705188" y="5897887"/>
                </a:moveTo>
                <a:cubicBezTo>
                  <a:pt x="3694900" y="5899388"/>
                  <a:pt x="3684328" y="5897387"/>
                  <a:pt x="3678041" y="5891099"/>
                </a:cubicBezTo>
                <a:cubicBezTo>
                  <a:pt x="3667754" y="5880813"/>
                  <a:pt x="3670040" y="5849382"/>
                  <a:pt x="3681470" y="5839095"/>
                </a:cubicBezTo>
                <a:cubicBezTo>
                  <a:pt x="3696329" y="5825950"/>
                  <a:pt x="3712902" y="5827093"/>
                  <a:pt x="3727190" y="5842524"/>
                </a:cubicBezTo>
                <a:cubicBezTo>
                  <a:pt x="3742049" y="5858527"/>
                  <a:pt x="3742620" y="5865385"/>
                  <a:pt x="3730619" y="5883671"/>
                </a:cubicBezTo>
                <a:cubicBezTo>
                  <a:pt x="3725476" y="5891386"/>
                  <a:pt x="3715475" y="5896388"/>
                  <a:pt x="3705188" y="5897887"/>
                </a:cubicBezTo>
                <a:close/>
                <a:moveTo>
                  <a:pt x="5438809" y="5897887"/>
                </a:moveTo>
                <a:cubicBezTo>
                  <a:pt x="5428522" y="5896388"/>
                  <a:pt x="5418521" y="5891386"/>
                  <a:pt x="5413378" y="5883671"/>
                </a:cubicBezTo>
                <a:cubicBezTo>
                  <a:pt x="5401377" y="5865385"/>
                  <a:pt x="5401948" y="5858527"/>
                  <a:pt x="5416807" y="5842524"/>
                </a:cubicBezTo>
                <a:cubicBezTo>
                  <a:pt x="5431095" y="5827093"/>
                  <a:pt x="5447668" y="5825950"/>
                  <a:pt x="5462527" y="5839095"/>
                </a:cubicBezTo>
                <a:cubicBezTo>
                  <a:pt x="5473957" y="5849382"/>
                  <a:pt x="5476243" y="5880813"/>
                  <a:pt x="5465956" y="5891099"/>
                </a:cubicBezTo>
                <a:cubicBezTo>
                  <a:pt x="5459669" y="5897387"/>
                  <a:pt x="5449097" y="5899388"/>
                  <a:pt x="5438809" y="5897887"/>
                </a:cubicBezTo>
                <a:close/>
                <a:moveTo>
                  <a:pt x="2910058" y="5897959"/>
                </a:moveTo>
                <a:cubicBezTo>
                  <a:pt x="2899199" y="5897959"/>
                  <a:pt x="2887198" y="5893386"/>
                  <a:pt x="2882054" y="5887671"/>
                </a:cubicBezTo>
                <a:cubicBezTo>
                  <a:pt x="2869481" y="5873955"/>
                  <a:pt x="2870053" y="5858526"/>
                  <a:pt x="2882626" y="5841953"/>
                </a:cubicBezTo>
                <a:cubicBezTo>
                  <a:pt x="2896342" y="5824235"/>
                  <a:pt x="2921488" y="5826521"/>
                  <a:pt x="2936347" y="5847096"/>
                </a:cubicBezTo>
                <a:cubicBezTo>
                  <a:pt x="2947205" y="5861383"/>
                  <a:pt x="2947205" y="5863097"/>
                  <a:pt x="2938633" y="5880241"/>
                </a:cubicBezTo>
                <a:cubicBezTo>
                  <a:pt x="2930632" y="5894529"/>
                  <a:pt x="2925488" y="5897959"/>
                  <a:pt x="2910058" y="5897959"/>
                </a:cubicBezTo>
                <a:close/>
                <a:moveTo>
                  <a:pt x="6233939" y="5897959"/>
                </a:moveTo>
                <a:cubicBezTo>
                  <a:pt x="6218509" y="5897959"/>
                  <a:pt x="6213365" y="5894529"/>
                  <a:pt x="6205364" y="5880241"/>
                </a:cubicBezTo>
                <a:cubicBezTo>
                  <a:pt x="6196792" y="5863097"/>
                  <a:pt x="6196792" y="5861383"/>
                  <a:pt x="6207650" y="5847096"/>
                </a:cubicBezTo>
                <a:cubicBezTo>
                  <a:pt x="6222509" y="5826521"/>
                  <a:pt x="6247655" y="5824235"/>
                  <a:pt x="6261371" y="5841953"/>
                </a:cubicBezTo>
                <a:cubicBezTo>
                  <a:pt x="6273944" y="5858526"/>
                  <a:pt x="6274516" y="5873955"/>
                  <a:pt x="6261943" y="5887671"/>
                </a:cubicBezTo>
                <a:cubicBezTo>
                  <a:pt x="6256799" y="5893386"/>
                  <a:pt x="6244798" y="5897959"/>
                  <a:pt x="6233939" y="5897959"/>
                </a:cubicBezTo>
                <a:close/>
                <a:moveTo>
                  <a:pt x="2113498" y="5897960"/>
                </a:moveTo>
                <a:cubicBezTo>
                  <a:pt x="2108355" y="5897960"/>
                  <a:pt x="2098068" y="5891674"/>
                  <a:pt x="2091210" y="5884245"/>
                </a:cubicBezTo>
                <a:cubicBezTo>
                  <a:pt x="2075208" y="5867100"/>
                  <a:pt x="2076922" y="5854527"/>
                  <a:pt x="2098068" y="5839097"/>
                </a:cubicBezTo>
                <a:lnTo>
                  <a:pt x="2113498" y="5827095"/>
                </a:lnTo>
                <a:lnTo>
                  <a:pt x="2129500" y="5839097"/>
                </a:lnTo>
                <a:cubicBezTo>
                  <a:pt x="2138073" y="5845384"/>
                  <a:pt x="2146074" y="5855100"/>
                  <a:pt x="2146645" y="5860243"/>
                </a:cubicBezTo>
                <a:cubicBezTo>
                  <a:pt x="2149503" y="5872244"/>
                  <a:pt x="2126643" y="5897960"/>
                  <a:pt x="2113498" y="5897960"/>
                </a:cubicBezTo>
                <a:close/>
                <a:moveTo>
                  <a:pt x="7030499" y="5897960"/>
                </a:moveTo>
                <a:cubicBezTo>
                  <a:pt x="7017354" y="5897960"/>
                  <a:pt x="6994494" y="5872244"/>
                  <a:pt x="6997352" y="5860243"/>
                </a:cubicBezTo>
                <a:cubicBezTo>
                  <a:pt x="6997923" y="5855100"/>
                  <a:pt x="7005924" y="5845384"/>
                  <a:pt x="7014497" y="5839097"/>
                </a:cubicBezTo>
                <a:lnTo>
                  <a:pt x="7030499" y="5827095"/>
                </a:lnTo>
                <a:lnTo>
                  <a:pt x="7045929" y="5839097"/>
                </a:lnTo>
                <a:cubicBezTo>
                  <a:pt x="7067075" y="5854527"/>
                  <a:pt x="7068789" y="5867100"/>
                  <a:pt x="7052787" y="5884245"/>
                </a:cubicBezTo>
                <a:cubicBezTo>
                  <a:pt x="7045929" y="5891674"/>
                  <a:pt x="7035642" y="5897960"/>
                  <a:pt x="7030499" y="5897960"/>
                </a:cubicBezTo>
                <a:close/>
                <a:moveTo>
                  <a:pt x="3968165" y="5898815"/>
                </a:moveTo>
                <a:cubicBezTo>
                  <a:pt x="3955949" y="5899244"/>
                  <a:pt x="3943662" y="5894815"/>
                  <a:pt x="3937089" y="5885385"/>
                </a:cubicBezTo>
                <a:cubicBezTo>
                  <a:pt x="3924516" y="5867667"/>
                  <a:pt x="3925659" y="5856240"/>
                  <a:pt x="3941661" y="5841380"/>
                </a:cubicBezTo>
                <a:cubicBezTo>
                  <a:pt x="3961092" y="5823091"/>
                  <a:pt x="3984524" y="5827093"/>
                  <a:pt x="3998240" y="5850525"/>
                </a:cubicBezTo>
                <a:cubicBezTo>
                  <a:pt x="4007955" y="5867667"/>
                  <a:pt x="4007955" y="5869384"/>
                  <a:pt x="3998811" y="5883099"/>
                </a:cubicBezTo>
                <a:cubicBezTo>
                  <a:pt x="3992525" y="5893100"/>
                  <a:pt x="3980381" y="5898386"/>
                  <a:pt x="3968165" y="5898815"/>
                </a:cubicBezTo>
                <a:close/>
                <a:moveTo>
                  <a:pt x="5175832" y="5898815"/>
                </a:moveTo>
                <a:cubicBezTo>
                  <a:pt x="5163616" y="5898386"/>
                  <a:pt x="5151472" y="5893100"/>
                  <a:pt x="5145186" y="5883099"/>
                </a:cubicBezTo>
                <a:cubicBezTo>
                  <a:pt x="5136042" y="5869384"/>
                  <a:pt x="5136042" y="5867667"/>
                  <a:pt x="5145757" y="5850525"/>
                </a:cubicBezTo>
                <a:cubicBezTo>
                  <a:pt x="5159473" y="5827093"/>
                  <a:pt x="5182905" y="5823091"/>
                  <a:pt x="5202336" y="5841380"/>
                </a:cubicBezTo>
                <a:cubicBezTo>
                  <a:pt x="5218338" y="5856240"/>
                  <a:pt x="5219481" y="5867667"/>
                  <a:pt x="5206908" y="5885385"/>
                </a:cubicBezTo>
                <a:cubicBezTo>
                  <a:pt x="5200335" y="5894815"/>
                  <a:pt x="5188048" y="5899244"/>
                  <a:pt x="5175832" y="5898815"/>
                </a:cubicBezTo>
                <a:close/>
                <a:moveTo>
                  <a:pt x="1187168" y="5905343"/>
                </a:moveTo>
                <a:cubicBezTo>
                  <a:pt x="1182139" y="5905028"/>
                  <a:pt x="1176843" y="5903601"/>
                  <a:pt x="1171414" y="5900814"/>
                </a:cubicBezTo>
                <a:cubicBezTo>
                  <a:pt x="1163413" y="5896241"/>
                  <a:pt x="1153698" y="5887097"/>
                  <a:pt x="1149697" y="5879096"/>
                </a:cubicBezTo>
                <a:cubicBezTo>
                  <a:pt x="1132552" y="5847093"/>
                  <a:pt x="1177129" y="5810515"/>
                  <a:pt x="1208562" y="5831664"/>
                </a:cubicBezTo>
                <a:cubicBezTo>
                  <a:pt x="1244567" y="5855166"/>
                  <a:pt x="1222376" y="5907548"/>
                  <a:pt x="1187168" y="5905343"/>
                </a:cubicBezTo>
                <a:close/>
                <a:moveTo>
                  <a:pt x="7956829" y="5905343"/>
                </a:moveTo>
                <a:cubicBezTo>
                  <a:pt x="7921621" y="5907548"/>
                  <a:pt x="7899430" y="5855166"/>
                  <a:pt x="7935435" y="5831664"/>
                </a:cubicBezTo>
                <a:cubicBezTo>
                  <a:pt x="7966868" y="5810515"/>
                  <a:pt x="8011445" y="5847093"/>
                  <a:pt x="7994300" y="5879096"/>
                </a:cubicBezTo>
                <a:cubicBezTo>
                  <a:pt x="7990299" y="5887097"/>
                  <a:pt x="7980584" y="5896241"/>
                  <a:pt x="7972583" y="5900814"/>
                </a:cubicBezTo>
                <a:cubicBezTo>
                  <a:pt x="7967154" y="5903601"/>
                  <a:pt x="7961858" y="5905028"/>
                  <a:pt x="7956829" y="5905343"/>
                </a:cubicBezTo>
                <a:close/>
                <a:moveTo>
                  <a:pt x="1313010" y="5908384"/>
                </a:moveTo>
                <a:cubicBezTo>
                  <a:pt x="1306795" y="5907240"/>
                  <a:pt x="1300938" y="5902241"/>
                  <a:pt x="1291222" y="5892809"/>
                </a:cubicBezTo>
                <a:cubicBezTo>
                  <a:pt x="1270648" y="5872238"/>
                  <a:pt x="1270076" y="5859664"/>
                  <a:pt x="1288936" y="5839089"/>
                </a:cubicBezTo>
                <a:cubicBezTo>
                  <a:pt x="1306652" y="5820802"/>
                  <a:pt x="1324940" y="5819658"/>
                  <a:pt x="1345514" y="5835661"/>
                </a:cubicBezTo>
                <a:cubicBezTo>
                  <a:pt x="1368946" y="5853949"/>
                  <a:pt x="1364945" y="5886523"/>
                  <a:pt x="1336942" y="5900813"/>
                </a:cubicBezTo>
                <a:cubicBezTo>
                  <a:pt x="1325798" y="5906812"/>
                  <a:pt x="1319225" y="5909526"/>
                  <a:pt x="1313010" y="5908384"/>
                </a:cubicBezTo>
                <a:close/>
                <a:moveTo>
                  <a:pt x="7830987" y="5908384"/>
                </a:moveTo>
                <a:cubicBezTo>
                  <a:pt x="7824772" y="5909526"/>
                  <a:pt x="7818199" y="5906812"/>
                  <a:pt x="7807055" y="5900813"/>
                </a:cubicBezTo>
                <a:cubicBezTo>
                  <a:pt x="7779052" y="5886523"/>
                  <a:pt x="7775051" y="5853949"/>
                  <a:pt x="7798483" y="5835661"/>
                </a:cubicBezTo>
                <a:cubicBezTo>
                  <a:pt x="7819057" y="5819658"/>
                  <a:pt x="7837345" y="5820802"/>
                  <a:pt x="7855061" y="5839089"/>
                </a:cubicBezTo>
                <a:cubicBezTo>
                  <a:pt x="7873921" y="5859664"/>
                  <a:pt x="7873349" y="5872238"/>
                  <a:pt x="7852775" y="5892809"/>
                </a:cubicBezTo>
                <a:cubicBezTo>
                  <a:pt x="7843059" y="5902241"/>
                  <a:pt x="7837202" y="5907240"/>
                  <a:pt x="7830987" y="5908384"/>
                </a:cubicBezTo>
                <a:close/>
                <a:moveTo>
                  <a:pt x="1578623" y="5908528"/>
                </a:moveTo>
                <a:cubicBezTo>
                  <a:pt x="1572265" y="5907385"/>
                  <a:pt x="1566265" y="5903099"/>
                  <a:pt x="1557692" y="5895097"/>
                </a:cubicBezTo>
                <a:cubicBezTo>
                  <a:pt x="1541690" y="5880238"/>
                  <a:pt x="1539404" y="5867665"/>
                  <a:pt x="1548548" y="5844234"/>
                </a:cubicBezTo>
                <a:cubicBezTo>
                  <a:pt x="1559978" y="5814515"/>
                  <a:pt x="1606841" y="5817945"/>
                  <a:pt x="1620557" y="5849378"/>
                </a:cubicBezTo>
                <a:cubicBezTo>
                  <a:pt x="1630273" y="5872809"/>
                  <a:pt x="1623415" y="5893382"/>
                  <a:pt x="1601698" y="5903099"/>
                </a:cubicBezTo>
                <a:cubicBezTo>
                  <a:pt x="1591697" y="5907671"/>
                  <a:pt x="1584981" y="5909672"/>
                  <a:pt x="1578623" y="5908528"/>
                </a:cubicBezTo>
                <a:close/>
                <a:moveTo>
                  <a:pt x="7565374" y="5908528"/>
                </a:moveTo>
                <a:cubicBezTo>
                  <a:pt x="7559016" y="5909672"/>
                  <a:pt x="7552300" y="5907671"/>
                  <a:pt x="7542299" y="5903099"/>
                </a:cubicBezTo>
                <a:cubicBezTo>
                  <a:pt x="7520582" y="5893382"/>
                  <a:pt x="7513724" y="5872809"/>
                  <a:pt x="7523440" y="5849378"/>
                </a:cubicBezTo>
                <a:cubicBezTo>
                  <a:pt x="7537156" y="5817945"/>
                  <a:pt x="7584019" y="5814515"/>
                  <a:pt x="7595449" y="5844234"/>
                </a:cubicBezTo>
                <a:cubicBezTo>
                  <a:pt x="7604593" y="5867665"/>
                  <a:pt x="7602307" y="5880238"/>
                  <a:pt x="7586305" y="5895097"/>
                </a:cubicBezTo>
                <a:cubicBezTo>
                  <a:pt x="7577732" y="5903099"/>
                  <a:pt x="7571732" y="5907385"/>
                  <a:pt x="7565374" y="5908528"/>
                </a:cubicBezTo>
                <a:close/>
                <a:moveTo>
                  <a:pt x="3303769" y="5914241"/>
                </a:moveTo>
                <a:cubicBezTo>
                  <a:pt x="3296053" y="5913383"/>
                  <a:pt x="3288052" y="5908811"/>
                  <a:pt x="3278051" y="5900238"/>
                </a:cubicBezTo>
                <a:cubicBezTo>
                  <a:pt x="3235188" y="5864234"/>
                  <a:pt x="3277479" y="5800236"/>
                  <a:pt x="3327771" y="5825944"/>
                </a:cubicBezTo>
                <a:cubicBezTo>
                  <a:pt x="3356918" y="5840804"/>
                  <a:pt x="3356918" y="5885949"/>
                  <a:pt x="3327771" y="5905955"/>
                </a:cubicBezTo>
                <a:cubicBezTo>
                  <a:pt x="3318913" y="5912239"/>
                  <a:pt x="3311484" y="5915098"/>
                  <a:pt x="3303769" y="5914241"/>
                </a:cubicBezTo>
                <a:close/>
                <a:moveTo>
                  <a:pt x="5840228" y="5914241"/>
                </a:moveTo>
                <a:cubicBezTo>
                  <a:pt x="5832513" y="5915098"/>
                  <a:pt x="5825084" y="5912239"/>
                  <a:pt x="5816226" y="5905955"/>
                </a:cubicBezTo>
                <a:cubicBezTo>
                  <a:pt x="5787079" y="5885949"/>
                  <a:pt x="5787079" y="5840804"/>
                  <a:pt x="5816226" y="5825944"/>
                </a:cubicBezTo>
                <a:cubicBezTo>
                  <a:pt x="5866518" y="5800236"/>
                  <a:pt x="5908809" y="5864234"/>
                  <a:pt x="5865946" y="5900238"/>
                </a:cubicBezTo>
                <a:cubicBezTo>
                  <a:pt x="5855945" y="5908811"/>
                  <a:pt x="5847944" y="5913383"/>
                  <a:pt x="5840228" y="5914241"/>
                </a:cubicBezTo>
                <a:close/>
                <a:moveTo>
                  <a:pt x="1585694" y="6000573"/>
                </a:moveTo>
                <a:cubicBezTo>
                  <a:pt x="1581122" y="6000573"/>
                  <a:pt x="1577121" y="5998287"/>
                  <a:pt x="1577121" y="5994858"/>
                </a:cubicBezTo>
                <a:cubicBezTo>
                  <a:pt x="1577121" y="5992000"/>
                  <a:pt x="1581122" y="5989144"/>
                  <a:pt x="1585694" y="5989144"/>
                </a:cubicBezTo>
                <a:cubicBezTo>
                  <a:pt x="1590266" y="5989144"/>
                  <a:pt x="1594267" y="5992000"/>
                  <a:pt x="1594267" y="5994858"/>
                </a:cubicBezTo>
                <a:cubicBezTo>
                  <a:pt x="1594267" y="5998287"/>
                  <a:pt x="1590266" y="6000573"/>
                  <a:pt x="1585694" y="6000573"/>
                </a:cubicBezTo>
                <a:close/>
                <a:moveTo>
                  <a:pt x="7558303" y="6000573"/>
                </a:moveTo>
                <a:cubicBezTo>
                  <a:pt x="7553731" y="6000573"/>
                  <a:pt x="7549730" y="5998287"/>
                  <a:pt x="7549730" y="5994858"/>
                </a:cubicBezTo>
                <a:cubicBezTo>
                  <a:pt x="7549730" y="5992000"/>
                  <a:pt x="7553731" y="5989144"/>
                  <a:pt x="7558303" y="5989144"/>
                </a:cubicBezTo>
                <a:cubicBezTo>
                  <a:pt x="7562875" y="5989144"/>
                  <a:pt x="7566876" y="5992000"/>
                  <a:pt x="7566876" y="5994858"/>
                </a:cubicBezTo>
                <a:cubicBezTo>
                  <a:pt x="7566876" y="5998287"/>
                  <a:pt x="7562875" y="6000573"/>
                  <a:pt x="7558303" y="6000573"/>
                </a:cubicBezTo>
                <a:close/>
                <a:moveTo>
                  <a:pt x="1983761" y="6009856"/>
                </a:moveTo>
                <a:cubicBezTo>
                  <a:pt x="1981976" y="6009856"/>
                  <a:pt x="1979975" y="6007713"/>
                  <a:pt x="1976546" y="6003424"/>
                </a:cubicBezTo>
                <a:cubicBezTo>
                  <a:pt x="1970831" y="5996570"/>
                  <a:pt x="1970831" y="5992569"/>
                  <a:pt x="1975403" y="5987996"/>
                </a:cubicBezTo>
                <a:cubicBezTo>
                  <a:pt x="1985118" y="5978282"/>
                  <a:pt x="1996548" y="5990854"/>
                  <a:pt x="1989690" y="6003424"/>
                </a:cubicBezTo>
                <a:cubicBezTo>
                  <a:pt x="1987119" y="6007713"/>
                  <a:pt x="1985547" y="6009856"/>
                  <a:pt x="1983761" y="6009856"/>
                </a:cubicBezTo>
                <a:close/>
                <a:moveTo>
                  <a:pt x="7160236" y="6009856"/>
                </a:moveTo>
                <a:cubicBezTo>
                  <a:pt x="7158450" y="6009856"/>
                  <a:pt x="7156878" y="6007713"/>
                  <a:pt x="7154307" y="6003424"/>
                </a:cubicBezTo>
                <a:cubicBezTo>
                  <a:pt x="7147449" y="5990854"/>
                  <a:pt x="7158879" y="5978282"/>
                  <a:pt x="7168594" y="5987996"/>
                </a:cubicBezTo>
                <a:cubicBezTo>
                  <a:pt x="7173166" y="5992569"/>
                  <a:pt x="7173166" y="5996570"/>
                  <a:pt x="7167451" y="6003424"/>
                </a:cubicBezTo>
                <a:cubicBezTo>
                  <a:pt x="7164022" y="6007713"/>
                  <a:pt x="7162021" y="6009856"/>
                  <a:pt x="7160236" y="6009856"/>
                </a:cubicBezTo>
                <a:close/>
                <a:moveTo>
                  <a:pt x="785426" y="6010926"/>
                </a:moveTo>
                <a:cubicBezTo>
                  <a:pt x="783639" y="6010855"/>
                  <a:pt x="782495" y="6008568"/>
                  <a:pt x="780781" y="6003996"/>
                </a:cubicBezTo>
                <a:cubicBezTo>
                  <a:pt x="778497" y="5998855"/>
                  <a:pt x="779641" y="5991425"/>
                  <a:pt x="783639" y="5987426"/>
                </a:cubicBezTo>
                <a:cubicBezTo>
                  <a:pt x="788210" y="5982855"/>
                  <a:pt x="791640" y="5982855"/>
                  <a:pt x="796783" y="5987996"/>
                </a:cubicBezTo>
                <a:cubicBezTo>
                  <a:pt x="802498" y="5993711"/>
                  <a:pt x="801358" y="5997140"/>
                  <a:pt x="793925" y="6004566"/>
                </a:cubicBezTo>
                <a:cubicBezTo>
                  <a:pt x="789640" y="6008855"/>
                  <a:pt x="787211" y="6011000"/>
                  <a:pt x="785426" y="6010926"/>
                </a:cubicBezTo>
                <a:close/>
                <a:moveTo>
                  <a:pt x="8358571" y="6010926"/>
                </a:moveTo>
                <a:cubicBezTo>
                  <a:pt x="8356786" y="6011000"/>
                  <a:pt x="8354357" y="6008855"/>
                  <a:pt x="8350072" y="6004566"/>
                </a:cubicBezTo>
                <a:cubicBezTo>
                  <a:pt x="8342639" y="5997140"/>
                  <a:pt x="8341499" y="5993711"/>
                  <a:pt x="8347214" y="5987996"/>
                </a:cubicBezTo>
                <a:cubicBezTo>
                  <a:pt x="8352357" y="5982855"/>
                  <a:pt x="8355787" y="5982855"/>
                  <a:pt x="8360358" y="5987426"/>
                </a:cubicBezTo>
                <a:cubicBezTo>
                  <a:pt x="8364356" y="5991425"/>
                  <a:pt x="8365500" y="5998855"/>
                  <a:pt x="8363216" y="6003996"/>
                </a:cubicBezTo>
                <a:cubicBezTo>
                  <a:pt x="8361502" y="6008568"/>
                  <a:pt x="8360358" y="6010855"/>
                  <a:pt x="8358571" y="6010926"/>
                </a:cubicBezTo>
                <a:close/>
                <a:moveTo>
                  <a:pt x="0" y="6014570"/>
                </a:moveTo>
                <a:lnTo>
                  <a:pt x="0" y="5984096"/>
                </a:lnTo>
                <a:lnTo>
                  <a:pt x="9845" y="5989708"/>
                </a:lnTo>
                <a:cubicBezTo>
                  <a:pt x="14153" y="5996565"/>
                  <a:pt x="14296" y="6003565"/>
                  <a:pt x="11286" y="6008851"/>
                </a:cubicBezTo>
                <a:close/>
                <a:moveTo>
                  <a:pt x="9143999" y="6014571"/>
                </a:moveTo>
                <a:lnTo>
                  <a:pt x="9132711" y="6008851"/>
                </a:lnTo>
                <a:cubicBezTo>
                  <a:pt x="9129701" y="6003565"/>
                  <a:pt x="9129844" y="5996565"/>
                  <a:pt x="9134152" y="5989708"/>
                </a:cubicBezTo>
                <a:lnTo>
                  <a:pt x="9143999" y="5984095"/>
                </a:lnTo>
                <a:close/>
                <a:moveTo>
                  <a:pt x="3832070" y="6014639"/>
                </a:moveTo>
                <a:cubicBezTo>
                  <a:pt x="3829856" y="6013852"/>
                  <a:pt x="3827855" y="6011138"/>
                  <a:pt x="3825283" y="6006279"/>
                </a:cubicBezTo>
                <a:cubicBezTo>
                  <a:pt x="3817282" y="5991422"/>
                  <a:pt x="3825283" y="5979993"/>
                  <a:pt x="3838999" y="5985136"/>
                </a:cubicBezTo>
                <a:cubicBezTo>
                  <a:pt x="3850429" y="5989708"/>
                  <a:pt x="3851001" y="6002850"/>
                  <a:pt x="3840142" y="6011424"/>
                </a:cubicBezTo>
                <a:cubicBezTo>
                  <a:pt x="3836713" y="6014281"/>
                  <a:pt x="3834284" y="6015424"/>
                  <a:pt x="3832070" y="6014639"/>
                </a:cubicBezTo>
                <a:close/>
                <a:moveTo>
                  <a:pt x="5311927" y="6014639"/>
                </a:moveTo>
                <a:cubicBezTo>
                  <a:pt x="5309713" y="6015424"/>
                  <a:pt x="5307284" y="6014281"/>
                  <a:pt x="5303855" y="6011424"/>
                </a:cubicBezTo>
                <a:cubicBezTo>
                  <a:pt x="5292996" y="6002850"/>
                  <a:pt x="5293568" y="5989708"/>
                  <a:pt x="5304998" y="5985136"/>
                </a:cubicBezTo>
                <a:cubicBezTo>
                  <a:pt x="5318714" y="5979993"/>
                  <a:pt x="5326715" y="5991422"/>
                  <a:pt x="5318714" y="6006279"/>
                </a:cubicBezTo>
                <a:cubicBezTo>
                  <a:pt x="5316142" y="6011138"/>
                  <a:pt x="5314141" y="6013852"/>
                  <a:pt x="5311927" y="6014639"/>
                </a:cubicBezTo>
                <a:close/>
                <a:moveTo>
                  <a:pt x="2650446" y="6015995"/>
                </a:moveTo>
                <a:cubicBezTo>
                  <a:pt x="2645731" y="6017993"/>
                  <a:pt x="2639587" y="6016566"/>
                  <a:pt x="2633872" y="6010850"/>
                </a:cubicBezTo>
                <a:cubicBezTo>
                  <a:pt x="2630443" y="6007421"/>
                  <a:pt x="2627014" y="5999420"/>
                  <a:pt x="2627014" y="5993134"/>
                </a:cubicBezTo>
                <a:cubicBezTo>
                  <a:pt x="2627014" y="5985134"/>
                  <a:pt x="2630443" y="5982848"/>
                  <a:pt x="2643016" y="5984564"/>
                </a:cubicBezTo>
                <a:cubicBezTo>
                  <a:pt x="2655018" y="5985707"/>
                  <a:pt x="2658447" y="5989134"/>
                  <a:pt x="2658447" y="6000564"/>
                </a:cubicBezTo>
                <a:cubicBezTo>
                  <a:pt x="2658447" y="6008564"/>
                  <a:pt x="2655161" y="6013993"/>
                  <a:pt x="2650446" y="6015995"/>
                </a:cubicBezTo>
                <a:close/>
                <a:moveTo>
                  <a:pt x="6493551" y="6015995"/>
                </a:moveTo>
                <a:cubicBezTo>
                  <a:pt x="6488836" y="6013993"/>
                  <a:pt x="6485550" y="6008564"/>
                  <a:pt x="6485550" y="6000564"/>
                </a:cubicBezTo>
                <a:cubicBezTo>
                  <a:pt x="6485550" y="5989134"/>
                  <a:pt x="6488979" y="5985707"/>
                  <a:pt x="6500981" y="5984564"/>
                </a:cubicBezTo>
                <a:cubicBezTo>
                  <a:pt x="6513554" y="5982848"/>
                  <a:pt x="6516983" y="5985134"/>
                  <a:pt x="6516983" y="5993134"/>
                </a:cubicBezTo>
                <a:cubicBezTo>
                  <a:pt x="6516983" y="5999420"/>
                  <a:pt x="6513554" y="6007421"/>
                  <a:pt x="6510125" y="6010850"/>
                </a:cubicBezTo>
                <a:cubicBezTo>
                  <a:pt x="6504410" y="6016566"/>
                  <a:pt x="6498266" y="6017993"/>
                  <a:pt x="6493551" y="6015995"/>
                </a:cubicBezTo>
                <a:close/>
                <a:moveTo>
                  <a:pt x="661585" y="6016563"/>
                </a:moveTo>
                <a:cubicBezTo>
                  <a:pt x="654714" y="6017707"/>
                  <a:pt x="647845" y="6016563"/>
                  <a:pt x="645576" y="6014279"/>
                </a:cubicBezTo>
                <a:cubicBezTo>
                  <a:pt x="643259" y="6011993"/>
                  <a:pt x="641562" y="6003991"/>
                  <a:pt x="641562" y="5996564"/>
                </a:cubicBezTo>
                <a:cubicBezTo>
                  <a:pt x="641562" y="5984562"/>
                  <a:pt x="643825" y="5982848"/>
                  <a:pt x="657581" y="5984562"/>
                </a:cubicBezTo>
                <a:cubicBezTo>
                  <a:pt x="669532" y="5985705"/>
                  <a:pt x="672974" y="5989134"/>
                  <a:pt x="672974" y="6000563"/>
                </a:cubicBezTo>
                <a:cubicBezTo>
                  <a:pt x="672974" y="6010849"/>
                  <a:pt x="669532" y="6015422"/>
                  <a:pt x="661585" y="6016563"/>
                </a:cubicBezTo>
                <a:close/>
                <a:moveTo>
                  <a:pt x="8482412" y="6016563"/>
                </a:moveTo>
                <a:cubicBezTo>
                  <a:pt x="8474465" y="6015422"/>
                  <a:pt x="8471023" y="6010849"/>
                  <a:pt x="8471023" y="6000563"/>
                </a:cubicBezTo>
                <a:cubicBezTo>
                  <a:pt x="8471023" y="5989134"/>
                  <a:pt x="8474465" y="5985705"/>
                  <a:pt x="8486416" y="5984562"/>
                </a:cubicBezTo>
                <a:cubicBezTo>
                  <a:pt x="8500172" y="5982848"/>
                  <a:pt x="8502435" y="5984562"/>
                  <a:pt x="8502435" y="5996564"/>
                </a:cubicBezTo>
                <a:cubicBezTo>
                  <a:pt x="8502435" y="6003991"/>
                  <a:pt x="8500738" y="6011993"/>
                  <a:pt x="8498421" y="6014279"/>
                </a:cubicBezTo>
                <a:cubicBezTo>
                  <a:pt x="8496152" y="6016563"/>
                  <a:pt x="8489283" y="6017707"/>
                  <a:pt x="8482412" y="6016563"/>
                </a:cubicBezTo>
                <a:close/>
                <a:moveTo>
                  <a:pt x="3964378" y="6017495"/>
                </a:moveTo>
                <a:cubicBezTo>
                  <a:pt x="3956520" y="6017709"/>
                  <a:pt x="3949376" y="6015138"/>
                  <a:pt x="3947375" y="6009708"/>
                </a:cubicBezTo>
                <a:cubicBezTo>
                  <a:pt x="3940517" y="5991995"/>
                  <a:pt x="3947375" y="5980566"/>
                  <a:pt x="3964520" y="5980566"/>
                </a:cubicBezTo>
                <a:cubicBezTo>
                  <a:pt x="3985094" y="5980566"/>
                  <a:pt x="3996524" y="5995423"/>
                  <a:pt x="3985666" y="6008567"/>
                </a:cubicBezTo>
                <a:cubicBezTo>
                  <a:pt x="3980808" y="6014282"/>
                  <a:pt x="3972236" y="6017282"/>
                  <a:pt x="3964378" y="6017495"/>
                </a:cubicBezTo>
                <a:close/>
                <a:moveTo>
                  <a:pt x="5179619" y="6017495"/>
                </a:moveTo>
                <a:cubicBezTo>
                  <a:pt x="5171761" y="6017282"/>
                  <a:pt x="5163189" y="6014282"/>
                  <a:pt x="5158331" y="6008567"/>
                </a:cubicBezTo>
                <a:cubicBezTo>
                  <a:pt x="5147473" y="5995423"/>
                  <a:pt x="5158903" y="5980566"/>
                  <a:pt x="5179477" y="5980566"/>
                </a:cubicBezTo>
                <a:cubicBezTo>
                  <a:pt x="5196622" y="5980566"/>
                  <a:pt x="5203480" y="5991995"/>
                  <a:pt x="5196622" y="6009708"/>
                </a:cubicBezTo>
                <a:cubicBezTo>
                  <a:pt x="5194621" y="6015138"/>
                  <a:pt x="5187477" y="6017709"/>
                  <a:pt x="5179619" y="6017495"/>
                </a:cubicBezTo>
                <a:close/>
                <a:moveTo>
                  <a:pt x="1320364" y="6017709"/>
                </a:moveTo>
                <a:cubicBezTo>
                  <a:pt x="1315221" y="6017709"/>
                  <a:pt x="1308363" y="6014854"/>
                  <a:pt x="1304362" y="6010853"/>
                </a:cubicBezTo>
                <a:cubicBezTo>
                  <a:pt x="1294075" y="6000566"/>
                  <a:pt x="1296361" y="5984565"/>
                  <a:pt x="1308934" y="5980566"/>
                </a:cubicBezTo>
                <a:cubicBezTo>
                  <a:pt x="1322079" y="5976565"/>
                  <a:pt x="1343224" y="5986280"/>
                  <a:pt x="1343224" y="5996566"/>
                </a:cubicBezTo>
                <a:cubicBezTo>
                  <a:pt x="1343224" y="6006850"/>
                  <a:pt x="1331223" y="6017709"/>
                  <a:pt x="1320364" y="6017709"/>
                </a:cubicBezTo>
                <a:close/>
                <a:moveTo>
                  <a:pt x="7823633" y="6017709"/>
                </a:moveTo>
                <a:cubicBezTo>
                  <a:pt x="7812774" y="6017709"/>
                  <a:pt x="7800773" y="6006850"/>
                  <a:pt x="7800773" y="5996566"/>
                </a:cubicBezTo>
                <a:cubicBezTo>
                  <a:pt x="7800773" y="5986280"/>
                  <a:pt x="7821918" y="5976565"/>
                  <a:pt x="7835063" y="5980566"/>
                </a:cubicBezTo>
                <a:cubicBezTo>
                  <a:pt x="7847636" y="5984565"/>
                  <a:pt x="7849922" y="6000566"/>
                  <a:pt x="7839635" y="6010853"/>
                </a:cubicBezTo>
                <a:cubicBezTo>
                  <a:pt x="7835634" y="6014854"/>
                  <a:pt x="7828776" y="6017709"/>
                  <a:pt x="7823633" y="6017709"/>
                </a:cubicBezTo>
                <a:close/>
                <a:moveTo>
                  <a:pt x="2113713" y="6018210"/>
                </a:moveTo>
                <a:cubicBezTo>
                  <a:pt x="2105355" y="6018569"/>
                  <a:pt x="2096925" y="6014854"/>
                  <a:pt x="2094639" y="6006850"/>
                </a:cubicBezTo>
                <a:cubicBezTo>
                  <a:pt x="2091210" y="5992567"/>
                  <a:pt x="2100354" y="5977710"/>
                  <a:pt x="2112927" y="5977710"/>
                </a:cubicBezTo>
                <a:cubicBezTo>
                  <a:pt x="2127786" y="5977710"/>
                  <a:pt x="2136359" y="5990281"/>
                  <a:pt x="2132358" y="6005139"/>
                </a:cubicBezTo>
                <a:cubicBezTo>
                  <a:pt x="2130358" y="6013426"/>
                  <a:pt x="2122071" y="6017854"/>
                  <a:pt x="2113713" y="6018210"/>
                </a:cubicBezTo>
                <a:close/>
                <a:moveTo>
                  <a:pt x="7030284" y="6018210"/>
                </a:moveTo>
                <a:cubicBezTo>
                  <a:pt x="7021926" y="6017854"/>
                  <a:pt x="7013639" y="6013426"/>
                  <a:pt x="7011639" y="6005139"/>
                </a:cubicBezTo>
                <a:cubicBezTo>
                  <a:pt x="7007638" y="5990281"/>
                  <a:pt x="7016211" y="5977710"/>
                  <a:pt x="7031070" y="5977710"/>
                </a:cubicBezTo>
                <a:cubicBezTo>
                  <a:pt x="7043643" y="5977710"/>
                  <a:pt x="7052787" y="5992567"/>
                  <a:pt x="7049358" y="6006850"/>
                </a:cubicBezTo>
                <a:cubicBezTo>
                  <a:pt x="7047072" y="6014854"/>
                  <a:pt x="7038642" y="6018569"/>
                  <a:pt x="7030284" y="6018210"/>
                </a:cubicBezTo>
                <a:close/>
                <a:moveTo>
                  <a:pt x="124617" y="6022998"/>
                </a:moveTo>
                <a:cubicBezTo>
                  <a:pt x="119607" y="6022855"/>
                  <a:pt x="115170" y="6020284"/>
                  <a:pt x="110878" y="6015425"/>
                </a:cubicBezTo>
                <a:cubicBezTo>
                  <a:pt x="101718" y="6003996"/>
                  <a:pt x="105725" y="5983425"/>
                  <a:pt x="118319" y="5975423"/>
                </a:cubicBezTo>
                <a:cubicBezTo>
                  <a:pt x="140645" y="5961708"/>
                  <a:pt x="163544" y="6000568"/>
                  <a:pt x="141791" y="6015999"/>
                </a:cubicBezTo>
                <a:cubicBezTo>
                  <a:pt x="135206" y="6020854"/>
                  <a:pt x="129624" y="6023141"/>
                  <a:pt x="124617" y="6022998"/>
                </a:cubicBezTo>
                <a:close/>
                <a:moveTo>
                  <a:pt x="9019380" y="6022998"/>
                </a:moveTo>
                <a:cubicBezTo>
                  <a:pt x="9014373" y="6023141"/>
                  <a:pt x="9008791" y="6020854"/>
                  <a:pt x="9002206" y="6015999"/>
                </a:cubicBezTo>
                <a:cubicBezTo>
                  <a:pt x="8980453" y="6000568"/>
                  <a:pt x="9003352" y="5961708"/>
                  <a:pt x="9025678" y="5975423"/>
                </a:cubicBezTo>
                <a:cubicBezTo>
                  <a:pt x="9038272" y="5983425"/>
                  <a:pt x="9042279" y="6003996"/>
                  <a:pt x="9033119" y="6015425"/>
                </a:cubicBezTo>
                <a:cubicBezTo>
                  <a:pt x="9028827" y="6020284"/>
                  <a:pt x="9024390" y="6022855"/>
                  <a:pt x="9019380" y="6022998"/>
                </a:cubicBezTo>
                <a:close/>
                <a:moveTo>
                  <a:pt x="399565" y="6023511"/>
                </a:moveTo>
                <a:cubicBezTo>
                  <a:pt x="393956" y="6025288"/>
                  <a:pt x="387480" y="6025002"/>
                  <a:pt x="380754" y="6021717"/>
                </a:cubicBezTo>
                <a:cubicBezTo>
                  <a:pt x="364725" y="6014288"/>
                  <a:pt x="363009" y="5989142"/>
                  <a:pt x="377892" y="5975999"/>
                </a:cubicBezTo>
                <a:cubicBezTo>
                  <a:pt x="391631" y="5963428"/>
                  <a:pt x="397927" y="5963999"/>
                  <a:pt x="409950" y="5977142"/>
                </a:cubicBezTo>
                <a:cubicBezTo>
                  <a:pt x="425393" y="5994287"/>
                  <a:pt x="416381" y="6018181"/>
                  <a:pt x="399565" y="6023511"/>
                </a:cubicBezTo>
                <a:close/>
                <a:moveTo>
                  <a:pt x="8744432" y="6023511"/>
                </a:moveTo>
                <a:cubicBezTo>
                  <a:pt x="8727616" y="6018181"/>
                  <a:pt x="8718604" y="5994287"/>
                  <a:pt x="8734047" y="5977142"/>
                </a:cubicBezTo>
                <a:cubicBezTo>
                  <a:pt x="8746070" y="5963999"/>
                  <a:pt x="8752366" y="5963428"/>
                  <a:pt x="8766105" y="5975999"/>
                </a:cubicBezTo>
                <a:cubicBezTo>
                  <a:pt x="8780988" y="5989142"/>
                  <a:pt x="8779272" y="6014288"/>
                  <a:pt x="8763243" y="6021717"/>
                </a:cubicBezTo>
                <a:cubicBezTo>
                  <a:pt x="8756517" y="6025002"/>
                  <a:pt x="8750041" y="6025288"/>
                  <a:pt x="8744432" y="6023511"/>
                </a:cubicBezTo>
                <a:close/>
                <a:moveTo>
                  <a:pt x="1847813" y="6025145"/>
                </a:moveTo>
                <a:cubicBezTo>
                  <a:pt x="1844313" y="6025002"/>
                  <a:pt x="1840741" y="6023145"/>
                  <a:pt x="1835597" y="6019431"/>
                </a:cubicBezTo>
                <a:cubicBezTo>
                  <a:pt x="1819595" y="6008572"/>
                  <a:pt x="1818452" y="5988571"/>
                  <a:pt x="1832740" y="5975997"/>
                </a:cubicBezTo>
                <a:cubicBezTo>
                  <a:pt x="1846456" y="5963426"/>
                  <a:pt x="1852742" y="5963999"/>
                  <a:pt x="1864744" y="5977141"/>
                </a:cubicBezTo>
                <a:cubicBezTo>
                  <a:pt x="1877317" y="5990856"/>
                  <a:pt x="1874459" y="6011428"/>
                  <a:pt x="1859600" y="6020572"/>
                </a:cubicBezTo>
                <a:cubicBezTo>
                  <a:pt x="1854743" y="6023716"/>
                  <a:pt x="1851314" y="6025288"/>
                  <a:pt x="1847813" y="6025145"/>
                </a:cubicBezTo>
                <a:close/>
                <a:moveTo>
                  <a:pt x="7296184" y="6025145"/>
                </a:moveTo>
                <a:cubicBezTo>
                  <a:pt x="7292683" y="6025288"/>
                  <a:pt x="7289254" y="6023716"/>
                  <a:pt x="7284397" y="6020572"/>
                </a:cubicBezTo>
                <a:cubicBezTo>
                  <a:pt x="7269538" y="6011428"/>
                  <a:pt x="7266680" y="5990856"/>
                  <a:pt x="7279253" y="5977141"/>
                </a:cubicBezTo>
                <a:cubicBezTo>
                  <a:pt x="7291255" y="5963999"/>
                  <a:pt x="7297541" y="5963426"/>
                  <a:pt x="7311257" y="5975997"/>
                </a:cubicBezTo>
                <a:cubicBezTo>
                  <a:pt x="7325545" y="5988571"/>
                  <a:pt x="7324402" y="6008572"/>
                  <a:pt x="7308400" y="6019431"/>
                </a:cubicBezTo>
                <a:cubicBezTo>
                  <a:pt x="7303256" y="6023145"/>
                  <a:pt x="7299684" y="6025002"/>
                  <a:pt x="7296184" y="6025145"/>
                </a:cubicBezTo>
                <a:close/>
                <a:moveTo>
                  <a:pt x="3174384" y="6027500"/>
                </a:moveTo>
                <a:cubicBezTo>
                  <a:pt x="3165525" y="6029001"/>
                  <a:pt x="3156810" y="6026285"/>
                  <a:pt x="3150237" y="6018856"/>
                </a:cubicBezTo>
                <a:cubicBezTo>
                  <a:pt x="3137664" y="6005141"/>
                  <a:pt x="3137664" y="5987426"/>
                  <a:pt x="3150809" y="5975996"/>
                </a:cubicBezTo>
                <a:cubicBezTo>
                  <a:pt x="3165668" y="5962281"/>
                  <a:pt x="3182241" y="5963994"/>
                  <a:pt x="3197672" y="5980569"/>
                </a:cubicBezTo>
                <a:lnTo>
                  <a:pt x="3211388" y="5994855"/>
                </a:lnTo>
                <a:lnTo>
                  <a:pt x="3199386" y="6010857"/>
                </a:lnTo>
                <a:cubicBezTo>
                  <a:pt x="3192243" y="6020285"/>
                  <a:pt x="3183242" y="6026000"/>
                  <a:pt x="3174384" y="6027500"/>
                </a:cubicBezTo>
                <a:close/>
                <a:moveTo>
                  <a:pt x="5969613" y="6027500"/>
                </a:moveTo>
                <a:cubicBezTo>
                  <a:pt x="5960755" y="6026000"/>
                  <a:pt x="5951754" y="6020285"/>
                  <a:pt x="5944611" y="6010857"/>
                </a:cubicBezTo>
                <a:lnTo>
                  <a:pt x="5932609" y="5994855"/>
                </a:lnTo>
                <a:lnTo>
                  <a:pt x="5946325" y="5980569"/>
                </a:lnTo>
                <a:cubicBezTo>
                  <a:pt x="5961756" y="5963994"/>
                  <a:pt x="5978329" y="5962281"/>
                  <a:pt x="5993188" y="5975996"/>
                </a:cubicBezTo>
                <a:cubicBezTo>
                  <a:pt x="6006333" y="5987426"/>
                  <a:pt x="6006333" y="6005141"/>
                  <a:pt x="5993760" y="6018856"/>
                </a:cubicBezTo>
                <a:cubicBezTo>
                  <a:pt x="5987187" y="6026285"/>
                  <a:pt x="5978472" y="6029001"/>
                  <a:pt x="5969613" y="6027500"/>
                </a:cubicBezTo>
                <a:close/>
                <a:moveTo>
                  <a:pt x="917396" y="6028348"/>
                </a:moveTo>
                <a:cubicBezTo>
                  <a:pt x="912113" y="6027071"/>
                  <a:pt x="906857" y="6023999"/>
                  <a:pt x="902310" y="6018856"/>
                </a:cubicBezTo>
                <a:cubicBezTo>
                  <a:pt x="889702" y="6005139"/>
                  <a:pt x="890279" y="5987425"/>
                  <a:pt x="902876" y="5975995"/>
                </a:cubicBezTo>
                <a:cubicBezTo>
                  <a:pt x="925124" y="5955421"/>
                  <a:pt x="949708" y="5967425"/>
                  <a:pt x="949708" y="5998854"/>
                </a:cubicBezTo>
                <a:cubicBezTo>
                  <a:pt x="949708" y="6019857"/>
                  <a:pt x="933301" y="6032179"/>
                  <a:pt x="917396" y="6028348"/>
                </a:cubicBezTo>
                <a:close/>
                <a:moveTo>
                  <a:pt x="8226601" y="6028348"/>
                </a:moveTo>
                <a:cubicBezTo>
                  <a:pt x="8210696" y="6032179"/>
                  <a:pt x="8194289" y="6019857"/>
                  <a:pt x="8194289" y="5998854"/>
                </a:cubicBezTo>
                <a:cubicBezTo>
                  <a:pt x="8194289" y="5967425"/>
                  <a:pt x="8218873" y="5955421"/>
                  <a:pt x="8241121" y="5975995"/>
                </a:cubicBezTo>
                <a:cubicBezTo>
                  <a:pt x="8253718" y="5987425"/>
                  <a:pt x="8254295" y="6005139"/>
                  <a:pt x="8241687" y="6018856"/>
                </a:cubicBezTo>
                <a:cubicBezTo>
                  <a:pt x="8237140" y="6023999"/>
                  <a:pt x="8231884" y="6027071"/>
                  <a:pt x="8226601" y="6028348"/>
                </a:cubicBezTo>
                <a:close/>
                <a:moveTo>
                  <a:pt x="2375401" y="6029142"/>
                </a:moveTo>
                <a:cubicBezTo>
                  <a:pt x="2372543" y="6029142"/>
                  <a:pt x="2365114" y="6023999"/>
                  <a:pt x="2358827" y="6017712"/>
                </a:cubicBezTo>
                <a:cubicBezTo>
                  <a:pt x="2345111" y="6003996"/>
                  <a:pt x="2344540" y="5995995"/>
                  <a:pt x="2356541" y="5978853"/>
                </a:cubicBezTo>
                <a:cubicBezTo>
                  <a:pt x="2367971" y="5962280"/>
                  <a:pt x="2390260" y="5962280"/>
                  <a:pt x="2401690" y="5979994"/>
                </a:cubicBezTo>
                <a:cubicBezTo>
                  <a:pt x="2415406" y="6001139"/>
                  <a:pt x="2400547" y="6029142"/>
                  <a:pt x="2375401" y="6029142"/>
                </a:cubicBezTo>
                <a:close/>
                <a:moveTo>
                  <a:pt x="6768596" y="6029142"/>
                </a:moveTo>
                <a:cubicBezTo>
                  <a:pt x="6743450" y="6029142"/>
                  <a:pt x="6728591" y="6001139"/>
                  <a:pt x="6742307" y="5979994"/>
                </a:cubicBezTo>
                <a:cubicBezTo>
                  <a:pt x="6753737" y="5962280"/>
                  <a:pt x="6776026" y="5962280"/>
                  <a:pt x="6787456" y="5978853"/>
                </a:cubicBezTo>
                <a:cubicBezTo>
                  <a:pt x="6799457" y="5995995"/>
                  <a:pt x="6798886" y="6003996"/>
                  <a:pt x="6785170" y="6017712"/>
                </a:cubicBezTo>
                <a:cubicBezTo>
                  <a:pt x="6778883" y="6023999"/>
                  <a:pt x="6771454" y="6029142"/>
                  <a:pt x="6768596" y="6029142"/>
                </a:cubicBezTo>
                <a:close/>
                <a:moveTo>
                  <a:pt x="4099686" y="6033782"/>
                </a:moveTo>
                <a:cubicBezTo>
                  <a:pt x="4093043" y="6033996"/>
                  <a:pt x="4086328" y="6031138"/>
                  <a:pt x="4078041" y="6025137"/>
                </a:cubicBezTo>
                <a:cubicBezTo>
                  <a:pt x="4063753" y="6015423"/>
                  <a:pt x="4060896" y="5995420"/>
                  <a:pt x="4070611" y="5977134"/>
                </a:cubicBezTo>
                <a:cubicBezTo>
                  <a:pt x="4077469" y="5964562"/>
                  <a:pt x="4115188" y="5961704"/>
                  <a:pt x="4126618" y="5973133"/>
                </a:cubicBezTo>
                <a:cubicBezTo>
                  <a:pt x="4138048" y="5984564"/>
                  <a:pt x="4134619" y="6011993"/>
                  <a:pt x="4120903" y="6023994"/>
                </a:cubicBezTo>
                <a:cubicBezTo>
                  <a:pt x="4112902" y="6030281"/>
                  <a:pt x="4106330" y="6033566"/>
                  <a:pt x="4099686" y="6033782"/>
                </a:cubicBezTo>
                <a:close/>
                <a:moveTo>
                  <a:pt x="5044311" y="6033782"/>
                </a:moveTo>
                <a:cubicBezTo>
                  <a:pt x="5037667" y="6033566"/>
                  <a:pt x="5031095" y="6030281"/>
                  <a:pt x="5023094" y="6023994"/>
                </a:cubicBezTo>
                <a:cubicBezTo>
                  <a:pt x="5009378" y="6011993"/>
                  <a:pt x="5005949" y="5984564"/>
                  <a:pt x="5017379" y="5973133"/>
                </a:cubicBezTo>
                <a:cubicBezTo>
                  <a:pt x="5028809" y="5961704"/>
                  <a:pt x="5066528" y="5964562"/>
                  <a:pt x="5073386" y="5977134"/>
                </a:cubicBezTo>
                <a:cubicBezTo>
                  <a:pt x="5083101" y="5995420"/>
                  <a:pt x="5080244" y="6015423"/>
                  <a:pt x="5065956" y="6025137"/>
                </a:cubicBezTo>
                <a:cubicBezTo>
                  <a:pt x="5057669" y="6031138"/>
                  <a:pt x="5050954" y="6033996"/>
                  <a:pt x="5044311" y="6033782"/>
                </a:cubicBezTo>
                <a:close/>
                <a:moveTo>
                  <a:pt x="3038726" y="6033853"/>
                </a:moveTo>
                <a:cubicBezTo>
                  <a:pt x="3033011" y="6033138"/>
                  <a:pt x="3027296" y="6027709"/>
                  <a:pt x="3018437" y="6017138"/>
                </a:cubicBezTo>
                <a:cubicBezTo>
                  <a:pt x="3004721" y="6000564"/>
                  <a:pt x="3004150" y="5998850"/>
                  <a:pt x="3012151" y="5982849"/>
                </a:cubicBezTo>
                <a:cubicBezTo>
                  <a:pt x="3022438" y="5963419"/>
                  <a:pt x="3047584" y="5959990"/>
                  <a:pt x="3062443" y="5976562"/>
                </a:cubicBezTo>
                <a:cubicBezTo>
                  <a:pt x="3075587" y="5991421"/>
                  <a:pt x="3074444" y="6007992"/>
                  <a:pt x="3059014" y="6022280"/>
                </a:cubicBezTo>
                <a:cubicBezTo>
                  <a:pt x="3050156" y="6030568"/>
                  <a:pt x="3044441" y="6034567"/>
                  <a:pt x="3038726" y="6033853"/>
                </a:cubicBezTo>
                <a:close/>
                <a:moveTo>
                  <a:pt x="6105271" y="6033853"/>
                </a:moveTo>
                <a:cubicBezTo>
                  <a:pt x="6099556" y="6034567"/>
                  <a:pt x="6093841" y="6030568"/>
                  <a:pt x="6084983" y="6022280"/>
                </a:cubicBezTo>
                <a:cubicBezTo>
                  <a:pt x="6069553" y="6007992"/>
                  <a:pt x="6068410" y="5991421"/>
                  <a:pt x="6081554" y="5976562"/>
                </a:cubicBezTo>
                <a:cubicBezTo>
                  <a:pt x="6096413" y="5959990"/>
                  <a:pt x="6121559" y="5963419"/>
                  <a:pt x="6131846" y="5982849"/>
                </a:cubicBezTo>
                <a:cubicBezTo>
                  <a:pt x="6139847" y="5998850"/>
                  <a:pt x="6139276" y="6000564"/>
                  <a:pt x="6125560" y="6017138"/>
                </a:cubicBezTo>
                <a:cubicBezTo>
                  <a:pt x="6116701" y="6027709"/>
                  <a:pt x="6110986" y="6033138"/>
                  <a:pt x="6105271" y="6033853"/>
                </a:cubicBezTo>
                <a:close/>
                <a:moveTo>
                  <a:pt x="526522" y="6033924"/>
                </a:moveTo>
                <a:cubicBezTo>
                  <a:pt x="522163" y="6033995"/>
                  <a:pt x="517453" y="6030280"/>
                  <a:pt x="508021" y="6022851"/>
                </a:cubicBezTo>
                <a:cubicBezTo>
                  <a:pt x="490890" y="6009137"/>
                  <a:pt x="488608" y="5989134"/>
                  <a:pt x="503451" y="5975990"/>
                </a:cubicBezTo>
                <a:cubicBezTo>
                  <a:pt x="517169" y="5963419"/>
                  <a:pt x="534883" y="5963991"/>
                  <a:pt x="546317" y="5976562"/>
                </a:cubicBezTo>
                <a:cubicBezTo>
                  <a:pt x="559467" y="5991421"/>
                  <a:pt x="558323" y="6007992"/>
                  <a:pt x="542887" y="6022280"/>
                </a:cubicBezTo>
                <a:cubicBezTo>
                  <a:pt x="534882" y="6029994"/>
                  <a:pt x="530880" y="6033851"/>
                  <a:pt x="526522" y="6033924"/>
                </a:cubicBezTo>
                <a:close/>
                <a:moveTo>
                  <a:pt x="8617475" y="6033924"/>
                </a:moveTo>
                <a:cubicBezTo>
                  <a:pt x="8613117" y="6033851"/>
                  <a:pt x="8609115" y="6029994"/>
                  <a:pt x="8601110" y="6022280"/>
                </a:cubicBezTo>
                <a:cubicBezTo>
                  <a:pt x="8585674" y="6007992"/>
                  <a:pt x="8584530" y="5991421"/>
                  <a:pt x="8597680" y="5976562"/>
                </a:cubicBezTo>
                <a:cubicBezTo>
                  <a:pt x="8609114" y="5963991"/>
                  <a:pt x="8626828" y="5963419"/>
                  <a:pt x="8640546" y="5975990"/>
                </a:cubicBezTo>
                <a:cubicBezTo>
                  <a:pt x="8655389" y="5989134"/>
                  <a:pt x="8653107" y="6009137"/>
                  <a:pt x="8635976" y="6022851"/>
                </a:cubicBezTo>
                <a:cubicBezTo>
                  <a:pt x="8626544" y="6030280"/>
                  <a:pt x="8621834" y="6033995"/>
                  <a:pt x="8617475" y="6033924"/>
                </a:cubicBezTo>
                <a:close/>
                <a:moveTo>
                  <a:pt x="1450673" y="6033994"/>
                </a:moveTo>
                <a:cubicBezTo>
                  <a:pt x="1446602" y="6033564"/>
                  <a:pt x="1442744" y="6029421"/>
                  <a:pt x="1435029" y="6021134"/>
                </a:cubicBezTo>
                <a:cubicBezTo>
                  <a:pt x="1409883" y="5994276"/>
                  <a:pt x="1428171" y="5957701"/>
                  <a:pt x="1461318" y="5969703"/>
                </a:cubicBezTo>
                <a:cubicBezTo>
                  <a:pt x="1483606" y="5977132"/>
                  <a:pt x="1487035" y="6009133"/>
                  <a:pt x="1467604" y="6024563"/>
                </a:cubicBezTo>
                <a:cubicBezTo>
                  <a:pt x="1459032" y="6031135"/>
                  <a:pt x="1454745" y="6034423"/>
                  <a:pt x="1450673" y="6033994"/>
                </a:cubicBezTo>
                <a:close/>
                <a:moveTo>
                  <a:pt x="7693324" y="6033994"/>
                </a:moveTo>
                <a:cubicBezTo>
                  <a:pt x="7689252" y="6034423"/>
                  <a:pt x="7684965" y="6031135"/>
                  <a:pt x="7676393" y="6024563"/>
                </a:cubicBezTo>
                <a:cubicBezTo>
                  <a:pt x="7656962" y="6009133"/>
                  <a:pt x="7660391" y="5977132"/>
                  <a:pt x="7682679" y="5969703"/>
                </a:cubicBezTo>
                <a:cubicBezTo>
                  <a:pt x="7715826" y="5957701"/>
                  <a:pt x="7734114" y="5994276"/>
                  <a:pt x="7708968" y="6021134"/>
                </a:cubicBezTo>
                <a:cubicBezTo>
                  <a:pt x="7701253" y="6029421"/>
                  <a:pt x="7697395" y="6033564"/>
                  <a:pt x="7693324" y="6033994"/>
                </a:cubicBezTo>
                <a:close/>
                <a:moveTo>
                  <a:pt x="2775678" y="6034209"/>
                </a:moveTo>
                <a:cubicBezTo>
                  <a:pt x="2770820" y="6034423"/>
                  <a:pt x="2766248" y="6031138"/>
                  <a:pt x="2758247" y="6024565"/>
                </a:cubicBezTo>
                <a:cubicBezTo>
                  <a:pt x="2743959" y="6013136"/>
                  <a:pt x="2741102" y="5988563"/>
                  <a:pt x="2752532" y="5974847"/>
                </a:cubicBezTo>
                <a:cubicBezTo>
                  <a:pt x="2763390" y="5961704"/>
                  <a:pt x="2790251" y="5963989"/>
                  <a:pt x="2800538" y="5978848"/>
                </a:cubicBezTo>
                <a:cubicBezTo>
                  <a:pt x="2813682" y="5997134"/>
                  <a:pt x="2811968" y="6009706"/>
                  <a:pt x="2794823" y="6022851"/>
                </a:cubicBezTo>
                <a:cubicBezTo>
                  <a:pt x="2785679" y="6030280"/>
                  <a:pt x="2780536" y="6033995"/>
                  <a:pt x="2775678" y="6034209"/>
                </a:cubicBezTo>
                <a:close/>
                <a:moveTo>
                  <a:pt x="6368319" y="6034209"/>
                </a:moveTo>
                <a:cubicBezTo>
                  <a:pt x="6363461" y="6033995"/>
                  <a:pt x="6358318" y="6030280"/>
                  <a:pt x="6349174" y="6022851"/>
                </a:cubicBezTo>
                <a:cubicBezTo>
                  <a:pt x="6332029" y="6009706"/>
                  <a:pt x="6330315" y="5997134"/>
                  <a:pt x="6343459" y="5978848"/>
                </a:cubicBezTo>
                <a:cubicBezTo>
                  <a:pt x="6353746" y="5963989"/>
                  <a:pt x="6380607" y="5961704"/>
                  <a:pt x="6391465" y="5974847"/>
                </a:cubicBezTo>
                <a:cubicBezTo>
                  <a:pt x="6402895" y="5988563"/>
                  <a:pt x="6400038" y="6013136"/>
                  <a:pt x="6385750" y="6024565"/>
                </a:cubicBezTo>
                <a:cubicBezTo>
                  <a:pt x="6377749" y="6031138"/>
                  <a:pt x="6373177" y="6034423"/>
                  <a:pt x="6368319" y="6034209"/>
                </a:cubicBezTo>
                <a:close/>
                <a:moveTo>
                  <a:pt x="3437290" y="6034211"/>
                </a:moveTo>
                <a:cubicBezTo>
                  <a:pt x="3429575" y="6033997"/>
                  <a:pt x="3421860" y="6029995"/>
                  <a:pt x="3414430" y="6022282"/>
                </a:cubicBezTo>
                <a:cubicBezTo>
                  <a:pt x="3391570" y="5997707"/>
                  <a:pt x="3404715" y="5964564"/>
                  <a:pt x="3437290" y="5964564"/>
                </a:cubicBezTo>
                <a:cubicBezTo>
                  <a:pt x="3469294" y="5964564"/>
                  <a:pt x="3483582" y="5999994"/>
                  <a:pt x="3460150" y="6023426"/>
                </a:cubicBezTo>
                <a:cubicBezTo>
                  <a:pt x="3452721" y="6030856"/>
                  <a:pt x="3445005" y="6034426"/>
                  <a:pt x="3437290" y="6034211"/>
                </a:cubicBezTo>
                <a:close/>
                <a:moveTo>
                  <a:pt x="5706707" y="6034211"/>
                </a:moveTo>
                <a:cubicBezTo>
                  <a:pt x="5698992" y="6034426"/>
                  <a:pt x="5691276" y="6030856"/>
                  <a:pt x="5683847" y="6023426"/>
                </a:cubicBezTo>
                <a:cubicBezTo>
                  <a:pt x="5660415" y="5999994"/>
                  <a:pt x="5674703" y="5964564"/>
                  <a:pt x="5706707" y="5964564"/>
                </a:cubicBezTo>
                <a:cubicBezTo>
                  <a:pt x="5739282" y="5964564"/>
                  <a:pt x="5752427" y="5997707"/>
                  <a:pt x="5729567" y="6022282"/>
                </a:cubicBezTo>
                <a:cubicBezTo>
                  <a:pt x="5722137" y="6029995"/>
                  <a:pt x="5714422" y="6033997"/>
                  <a:pt x="5706707" y="6034211"/>
                </a:cubicBezTo>
                <a:close/>
                <a:moveTo>
                  <a:pt x="1715216" y="6034287"/>
                </a:moveTo>
                <a:cubicBezTo>
                  <a:pt x="1706787" y="6034287"/>
                  <a:pt x="1698643" y="6030285"/>
                  <a:pt x="1691213" y="6022285"/>
                </a:cubicBezTo>
                <a:cubicBezTo>
                  <a:pt x="1682069" y="6012570"/>
                  <a:pt x="1679783" y="6004566"/>
                  <a:pt x="1682069" y="5991997"/>
                </a:cubicBezTo>
                <a:cubicBezTo>
                  <a:pt x="1688356" y="5960566"/>
                  <a:pt x="1718645" y="5950851"/>
                  <a:pt x="1741505" y="5971996"/>
                </a:cubicBezTo>
                <a:cubicBezTo>
                  <a:pt x="1757507" y="5987426"/>
                  <a:pt x="1757507" y="6006855"/>
                  <a:pt x="1740934" y="6022285"/>
                </a:cubicBezTo>
                <a:cubicBezTo>
                  <a:pt x="1732362" y="6030285"/>
                  <a:pt x="1723646" y="6034287"/>
                  <a:pt x="1715216" y="6034287"/>
                </a:cubicBezTo>
                <a:close/>
                <a:moveTo>
                  <a:pt x="7428781" y="6034287"/>
                </a:moveTo>
                <a:cubicBezTo>
                  <a:pt x="7420351" y="6034287"/>
                  <a:pt x="7411635" y="6030285"/>
                  <a:pt x="7403063" y="6022285"/>
                </a:cubicBezTo>
                <a:cubicBezTo>
                  <a:pt x="7386490" y="6006855"/>
                  <a:pt x="7386490" y="5987426"/>
                  <a:pt x="7402492" y="5971996"/>
                </a:cubicBezTo>
                <a:cubicBezTo>
                  <a:pt x="7425352" y="5950851"/>
                  <a:pt x="7455641" y="5960566"/>
                  <a:pt x="7461928" y="5991997"/>
                </a:cubicBezTo>
                <a:cubicBezTo>
                  <a:pt x="7464214" y="6004566"/>
                  <a:pt x="7461928" y="6012570"/>
                  <a:pt x="7452784" y="6022285"/>
                </a:cubicBezTo>
                <a:cubicBezTo>
                  <a:pt x="7445354" y="6030285"/>
                  <a:pt x="7437210" y="6034287"/>
                  <a:pt x="7428781" y="6034287"/>
                </a:cubicBezTo>
                <a:close/>
                <a:moveTo>
                  <a:pt x="2246446" y="6034850"/>
                </a:moveTo>
                <a:cubicBezTo>
                  <a:pt x="2244160" y="6034279"/>
                  <a:pt x="2236159" y="6029707"/>
                  <a:pt x="2229301" y="6023992"/>
                </a:cubicBezTo>
                <a:cubicBezTo>
                  <a:pt x="2205298" y="6003989"/>
                  <a:pt x="2217300" y="5966274"/>
                  <a:pt x="2247589" y="5966274"/>
                </a:cubicBezTo>
                <a:cubicBezTo>
                  <a:pt x="2261305" y="5966274"/>
                  <a:pt x="2279022" y="5985133"/>
                  <a:pt x="2279022" y="5999419"/>
                </a:cubicBezTo>
                <a:cubicBezTo>
                  <a:pt x="2279022" y="6007418"/>
                  <a:pt x="2253876" y="6034850"/>
                  <a:pt x="2246446" y="6034850"/>
                </a:cubicBezTo>
                <a:close/>
                <a:moveTo>
                  <a:pt x="3567956" y="6034850"/>
                </a:moveTo>
                <a:cubicBezTo>
                  <a:pt x="3565670" y="6034850"/>
                  <a:pt x="3556526" y="6028564"/>
                  <a:pt x="3548525" y="6020563"/>
                </a:cubicBezTo>
                <a:cubicBezTo>
                  <a:pt x="3531952" y="6003418"/>
                  <a:pt x="3531380" y="5998847"/>
                  <a:pt x="3543382" y="5980561"/>
                </a:cubicBezTo>
                <a:cubicBezTo>
                  <a:pt x="3560527" y="5954272"/>
                  <a:pt x="3602818" y="5967989"/>
                  <a:pt x="3602818" y="5999419"/>
                </a:cubicBezTo>
                <a:cubicBezTo>
                  <a:pt x="3602818" y="6010277"/>
                  <a:pt x="3578815" y="6034850"/>
                  <a:pt x="3567956" y="6034850"/>
                </a:cubicBezTo>
                <a:close/>
                <a:moveTo>
                  <a:pt x="5576041" y="6034850"/>
                </a:moveTo>
                <a:cubicBezTo>
                  <a:pt x="5565182" y="6034850"/>
                  <a:pt x="5541179" y="6010277"/>
                  <a:pt x="5541179" y="5999419"/>
                </a:cubicBezTo>
                <a:cubicBezTo>
                  <a:pt x="5541179" y="5967989"/>
                  <a:pt x="5583470" y="5954272"/>
                  <a:pt x="5600615" y="5980561"/>
                </a:cubicBezTo>
                <a:cubicBezTo>
                  <a:pt x="5612617" y="5998847"/>
                  <a:pt x="5612045" y="6003418"/>
                  <a:pt x="5595472" y="6020563"/>
                </a:cubicBezTo>
                <a:cubicBezTo>
                  <a:pt x="5587471" y="6028564"/>
                  <a:pt x="5578327" y="6034850"/>
                  <a:pt x="5576041" y="6034850"/>
                </a:cubicBezTo>
                <a:close/>
                <a:moveTo>
                  <a:pt x="6897551" y="6034850"/>
                </a:moveTo>
                <a:cubicBezTo>
                  <a:pt x="6890121" y="6034850"/>
                  <a:pt x="6864975" y="6007418"/>
                  <a:pt x="6864975" y="5999419"/>
                </a:cubicBezTo>
                <a:cubicBezTo>
                  <a:pt x="6864975" y="5985133"/>
                  <a:pt x="6882692" y="5966274"/>
                  <a:pt x="6896408" y="5966274"/>
                </a:cubicBezTo>
                <a:cubicBezTo>
                  <a:pt x="6926697" y="5966274"/>
                  <a:pt x="6938699" y="6003989"/>
                  <a:pt x="6914696" y="6023992"/>
                </a:cubicBezTo>
                <a:cubicBezTo>
                  <a:pt x="6907838" y="6029707"/>
                  <a:pt x="6899837" y="6034279"/>
                  <a:pt x="6897551" y="6034850"/>
                </a:cubicBezTo>
                <a:close/>
                <a:moveTo>
                  <a:pt x="4364515" y="6034853"/>
                </a:moveTo>
                <a:cubicBezTo>
                  <a:pt x="4356514" y="6034853"/>
                  <a:pt x="4346227" y="6028567"/>
                  <a:pt x="4339369" y="6019993"/>
                </a:cubicBezTo>
                <a:cubicBezTo>
                  <a:pt x="4324510" y="6001135"/>
                  <a:pt x="4323939" y="5987992"/>
                  <a:pt x="4338798" y="5974849"/>
                </a:cubicBezTo>
                <a:cubicBezTo>
                  <a:pt x="4361658" y="5954276"/>
                  <a:pt x="4401091" y="5966848"/>
                  <a:pt x="4401663" y="5995420"/>
                </a:cubicBezTo>
                <a:cubicBezTo>
                  <a:pt x="4401663" y="6010850"/>
                  <a:pt x="4379374" y="6034853"/>
                  <a:pt x="4364515" y="6034853"/>
                </a:cubicBezTo>
                <a:close/>
                <a:moveTo>
                  <a:pt x="4779482" y="6034853"/>
                </a:moveTo>
                <a:cubicBezTo>
                  <a:pt x="4764623" y="6034853"/>
                  <a:pt x="4742334" y="6010850"/>
                  <a:pt x="4742334" y="5995420"/>
                </a:cubicBezTo>
                <a:cubicBezTo>
                  <a:pt x="4742906" y="5966848"/>
                  <a:pt x="4782339" y="5954276"/>
                  <a:pt x="4805199" y="5974849"/>
                </a:cubicBezTo>
                <a:cubicBezTo>
                  <a:pt x="4820058" y="5987992"/>
                  <a:pt x="4819487" y="6001135"/>
                  <a:pt x="4804628" y="6019993"/>
                </a:cubicBezTo>
                <a:cubicBezTo>
                  <a:pt x="4797770" y="6028567"/>
                  <a:pt x="4787483" y="6034853"/>
                  <a:pt x="4779482" y="6034853"/>
                </a:cubicBezTo>
                <a:close/>
                <a:moveTo>
                  <a:pt x="1184558" y="6034856"/>
                </a:moveTo>
                <a:cubicBezTo>
                  <a:pt x="1172557" y="6034856"/>
                  <a:pt x="1163984" y="6030856"/>
                  <a:pt x="1158269" y="6022282"/>
                </a:cubicBezTo>
                <a:cubicBezTo>
                  <a:pt x="1145696" y="6004565"/>
                  <a:pt x="1146839" y="5985709"/>
                  <a:pt x="1160555" y="5971994"/>
                </a:cubicBezTo>
                <a:cubicBezTo>
                  <a:pt x="1183987" y="5948564"/>
                  <a:pt x="1223420" y="5964564"/>
                  <a:pt x="1223420" y="5997138"/>
                </a:cubicBezTo>
                <a:cubicBezTo>
                  <a:pt x="1223420" y="6020568"/>
                  <a:pt x="1208561" y="6034856"/>
                  <a:pt x="1184558" y="6034856"/>
                </a:cubicBezTo>
                <a:close/>
                <a:moveTo>
                  <a:pt x="7959439" y="6034856"/>
                </a:moveTo>
                <a:cubicBezTo>
                  <a:pt x="7935436" y="6034856"/>
                  <a:pt x="7920577" y="6020568"/>
                  <a:pt x="7920577" y="5997138"/>
                </a:cubicBezTo>
                <a:cubicBezTo>
                  <a:pt x="7920577" y="5964564"/>
                  <a:pt x="7960010" y="5948564"/>
                  <a:pt x="7983442" y="5971994"/>
                </a:cubicBezTo>
                <a:cubicBezTo>
                  <a:pt x="7997158" y="5985709"/>
                  <a:pt x="7998301" y="6004565"/>
                  <a:pt x="7985728" y="6022282"/>
                </a:cubicBezTo>
                <a:cubicBezTo>
                  <a:pt x="7980013" y="6030856"/>
                  <a:pt x="7971440" y="6034856"/>
                  <a:pt x="7959439" y="6034856"/>
                </a:cubicBezTo>
                <a:close/>
                <a:moveTo>
                  <a:pt x="3306766" y="6035141"/>
                </a:moveTo>
                <a:cubicBezTo>
                  <a:pt x="3297050" y="6036142"/>
                  <a:pt x="3287478" y="6031999"/>
                  <a:pt x="3280905" y="6022282"/>
                </a:cubicBezTo>
                <a:cubicBezTo>
                  <a:pt x="3271190" y="6008567"/>
                  <a:pt x="3268904" y="5985137"/>
                  <a:pt x="3276333" y="5973708"/>
                </a:cubicBezTo>
                <a:cubicBezTo>
                  <a:pt x="3283763" y="5961708"/>
                  <a:pt x="3310623" y="5958850"/>
                  <a:pt x="3325482" y="5967993"/>
                </a:cubicBezTo>
                <a:cubicBezTo>
                  <a:pt x="3343770" y="5980566"/>
                  <a:pt x="3346628" y="5995995"/>
                  <a:pt x="3333483" y="6017139"/>
                </a:cubicBezTo>
                <a:cubicBezTo>
                  <a:pt x="3326340" y="6027997"/>
                  <a:pt x="3316481" y="6034141"/>
                  <a:pt x="3306766" y="6035141"/>
                </a:cubicBezTo>
                <a:close/>
                <a:moveTo>
                  <a:pt x="5837231" y="6035141"/>
                </a:moveTo>
                <a:cubicBezTo>
                  <a:pt x="5827516" y="6034141"/>
                  <a:pt x="5817657" y="6027997"/>
                  <a:pt x="5810514" y="6017139"/>
                </a:cubicBezTo>
                <a:cubicBezTo>
                  <a:pt x="5797369" y="5995995"/>
                  <a:pt x="5800227" y="5980566"/>
                  <a:pt x="5818515" y="5967993"/>
                </a:cubicBezTo>
                <a:cubicBezTo>
                  <a:pt x="5833374" y="5958850"/>
                  <a:pt x="5860234" y="5961708"/>
                  <a:pt x="5867664" y="5973708"/>
                </a:cubicBezTo>
                <a:cubicBezTo>
                  <a:pt x="5875093" y="5985137"/>
                  <a:pt x="5872807" y="6008567"/>
                  <a:pt x="5863092" y="6022282"/>
                </a:cubicBezTo>
                <a:cubicBezTo>
                  <a:pt x="5856519" y="6031999"/>
                  <a:pt x="5846947" y="6036142"/>
                  <a:pt x="5837231" y="6035141"/>
                </a:cubicBezTo>
                <a:close/>
                <a:moveTo>
                  <a:pt x="2511067" y="6035142"/>
                </a:moveTo>
                <a:cubicBezTo>
                  <a:pt x="2500494" y="6034857"/>
                  <a:pt x="2489778" y="6029998"/>
                  <a:pt x="2483206" y="6020571"/>
                </a:cubicBezTo>
                <a:cubicBezTo>
                  <a:pt x="2470061" y="6002854"/>
                  <a:pt x="2470061" y="5986282"/>
                  <a:pt x="2484349" y="5971994"/>
                </a:cubicBezTo>
                <a:cubicBezTo>
                  <a:pt x="2517496" y="5938848"/>
                  <a:pt x="2565502" y="5983425"/>
                  <a:pt x="2538070" y="6022284"/>
                </a:cubicBezTo>
                <a:cubicBezTo>
                  <a:pt x="2532069" y="6031143"/>
                  <a:pt x="2521639" y="6035428"/>
                  <a:pt x="2511067" y="6035142"/>
                </a:cubicBezTo>
                <a:close/>
                <a:moveTo>
                  <a:pt x="6632930" y="6035142"/>
                </a:moveTo>
                <a:cubicBezTo>
                  <a:pt x="6622358" y="6035428"/>
                  <a:pt x="6611928" y="6031143"/>
                  <a:pt x="6605927" y="6022284"/>
                </a:cubicBezTo>
                <a:cubicBezTo>
                  <a:pt x="6578495" y="5983425"/>
                  <a:pt x="6626501" y="5938848"/>
                  <a:pt x="6659648" y="5971994"/>
                </a:cubicBezTo>
                <a:cubicBezTo>
                  <a:pt x="6673936" y="5986282"/>
                  <a:pt x="6673936" y="6002854"/>
                  <a:pt x="6660791" y="6020571"/>
                </a:cubicBezTo>
                <a:cubicBezTo>
                  <a:pt x="6654219" y="6029998"/>
                  <a:pt x="6643503" y="6034857"/>
                  <a:pt x="6632930" y="6035142"/>
                </a:cubicBezTo>
                <a:close/>
                <a:moveTo>
                  <a:pt x="2898056" y="6036003"/>
                </a:moveTo>
                <a:cubicBezTo>
                  <a:pt x="2865481" y="6029717"/>
                  <a:pt x="2856337" y="5993143"/>
                  <a:pt x="2880911" y="5969140"/>
                </a:cubicBezTo>
                <a:cubicBezTo>
                  <a:pt x="2899771" y="5949710"/>
                  <a:pt x="2919202" y="5950853"/>
                  <a:pt x="2937490" y="5972569"/>
                </a:cubicBezTo>
                <a:cubicBezTo>
                  <a:pt x="2954635" y="5993143"/>
                  <a:pt x="2955778" y="6004570"/>
                  <a:pt x="2942062" y="6021145"/>
                </a:cubicBezTo>
                <a:cubicBezTo>
                  <a:pt x="2931203" y="6034290"/>
                  <a:pt x="2915773" y="6039432"/>
                  <a:pt x="2898056" y="6036003"/>
                </a:cubicBezTo>
                <a:close/>
                <a:moveTo>
                  <a:pt x="6245941" y="6036003"/>
                </a:moveTo>
                <a:cubicBezTo>
                  <a:pt x="6228224" y="6039432"/>
                  <a:pt x="6212794" y="6034290"/>
                  <a:pt x="6201935" y="6021145"/>
                </a:cubicBezTo>
                <a:cubicBezTo>
                  <a:pt x="6188219" y="6004570"/>
                  <a:pt x="6189362" y="5993143"/>
                  <a:pt x="6206507" y="5972569"/>
                </a:cubicBezTo>
                <a:cubicBezTo>
                  <a:pt x="6224795" y="5950853"/>
                  <a:pt x="6244226" y="5949710"/>
                  <a:pt x="6263086" y="5969140"/>
                </a:cubicBezTo>
                <a:cubicBezTo>
                  <a:pt x="6287660" y="5993143"/>
                  <a:pt x="6278516" y="6029717"/>
                  <a:pt x="6245941" y="6036003"/>
                </a:cubicBezTo>
                <a:close/>
                <a:moveTo>
                  <a:pt x="4507459" y="6036865"/>
                </a:moveTo>
                <a:cubicBezTo>
                  <a:pt x="4497315" y="6038579"/>
                  <a:pt x="4485456" y="6038293"/>
                  <a:pt x="4475740" y="6035436"/>
                </a:cubicBezTo>
                <a:cubicBezTo>
                  <a:pt x="4444879" y="6026293"/>
                  <a:pt x="4448880" y="5974860"/>
                  <a:pt x="4482027" y="5957715"/>
                </a:cubicBezTo>
                <a:cubicBezTo>
                  <a:pt x="4499172" y="5948571"/>
                  <a:pt x="4500886" y="5948571"/>
                  <a:pt x="4515174" y="5960001"/>
                </a:cubicBezTo>
                <a:cubicBezTo>
                  <a:pt x="4523175" y="5966860"/>
                  <a:pt x="4534605" y="5973716"/>
                  <a:pt x="4540320" y="5976003"/>
                </a:cubicBezTo>
                <a:cubicBezTo>
                  <a:pt x="4552893" y="5980003"/>
                  <a:pt x="4554607" y="6017718"/>
                  <a:pt x="4541463" y="6017718"/>
                </a:cubicBezTo>
                <a:cubicBezTo>
                  <a:pt x="4537462" y="6017718"/>
                  <a:pt x="4531176" y="6021720"/>
                  <a:pt x="4528890" y="6026293"/>
                </a:cubicBezTo>
                <a:cubicBezTo>
                  <a:pt x="4526033" y="6031435"/>
                  <a:pt x="4517603" y="6035149"/>
                  <a:pt x="4507459" y="6036865"/>
                </a:cubicBezTo>
                <a:close/>
                <a:moveTo>
                  <a:pt x="4636538" y="6036865"/>
                </a:moveTo>
                <a:cubicBezTo>
                  <a:pt x="4626394" y="6035149"/>
                  <a:pt x="4617964" y="6031435"/>
                  <a:pt x="4615107" y="6026293"/>
                </a:cubicBezTo>
                <a:cubicBezTo>
                  <a:pt x="4612821" y="6021720"/>
                  <a:pt x="4606535" y="6017718"/>
                  <a:pt x="4602534" y="6017718"/>
                </a:cubicBezTo>
                <a:cubicBezTo>
                  <a:pt x="4589390" y="6017718"/>
                  <a:pt x="4591104" y="5980003"/>
                  <a:pt x="4603677" y="5976003"/>
                </a:cubicBezTo>
                <a:cubicBezTo>
                  <a:pt x="4609392" y="5973716"/>
                  <a:pt x="4620822" y="5966860"/>
                  <a:pt x="4628823" y="5960001"/>
                </a:cubicBezTo>
                <a:cubicBezTo>
                  <a:pt x="4643111" y="5948571"/>
                  <a:pt x="4644825" y="5948571"/>
                  <a:pt x="4661970" y="5957715"/>
                </a:cubicBezTo>
                <a:cubicBezTo>
                  <a:pt x="4695117" y="5974860"/>
                  <a:pt x="4699118" y="6026293"/>
                  <a:pt x="4668257" y="6035436"/>
                </a:cubicBezTo>
                <a:cubicBezTo>
                  <a:pt x="4658541" y="6038293"/>
                  <a:pt x="4646682" y="6038579"/>
                  <a:pt x="4636538" y="6036865"/>
                </a:cubicBezTo>
                <a:close/>
                <a:moveTo>
                  <a:pt x="3709909" y="6038852"/>
                </a:moveTo>
                <a:cubicBezTo>
                  <a:pt x="3701622" y="6040076"/>
                  <a:pt x="3692192" y="6039433"/>
                  <a:pt x="3682048" y="6036576"/>
                </a:cubicBezTo>
                <a:cubicBezTo>
                  <a:pt x="3670047" y="6033719"/>
                  <a:pt x="3655759" y="6006287"/>
                  <a:pt x="3658045" y="5991430"/>
                </a:cubicBezTo>
                <a:cubicBezTo>
                  <a:pt x="3660903" y="5977142"/>
                  <a:pt x="3680334" y="5957712"/>
                  <a:pt x="3697479" y="5952569"/>
                </a:cubicBezTo>
                <a:cubicBezTo>
                  <a:pt x="3712909" y="5947998"/>
                  <a:pt x="3736912" y="5966856"/>
                  <a:pt x="3742056" y="5986859"/>
                </a:cubicBezTo>
                <a:cubicBezTo>
                  <a:pt x="3749342" y="6014718"/>
                  <a:pt x="3734769" y="6035183"/>
                  <a:pt x="3709909" y="6038852"/>
                </a:cubicBezTo>
                <a:close/>
                <a:moveTo>
                  <a:pt x="5434088" y="6038852"/>
                </a:moveTo>
                <a:cubicBezTo>
                  <a:pt x="5409228" y="6035183"/>
                  <a:pt x="5394655" y="6014718"/>
                  <a:pt x="5401941" y="5986859"/>
                </a:cubicBezTo>
                <a:cubicBezTo>
                  <a:pt x="5407085" y="5966856"/>
                  <a:pt x="5431088" y="5947998"/>
                  <a:pt x="5446518" y="5952569"/>
                </a:cubicBezTo>
                <a:cubicBezTo>
                  <a:pt x="5463663" y="5957712"/>
                  <a:pt x="5483094" y="5977142"/>
                  <a:pt x="5485952" y="5991430"/>
                </a:cubicBezTo>
                <a:cubicBezTo>
                  <a:pt x="5488238" y="6006287"/>
                  <a:pt x="5473950" y="6033719"/>
                  <a:pt x="5461949" y="6036576"/>
                </a:cubicBezTo>
                <a:cubicBezTo>
                  <a:pt x="5451805" y="6039433"/>
                  <a:pt x="5442375" y="6040076"/>
                  <a:pt x="5434088" y="6038852"/>
                </a:cubicBezTo>
                <a:close/>
                <a:moveTo>
                  <a:pt x="1056299" y="6040006"/>
                </a:moveTo>
                <a:cubicBezTo>
                  <a:pt x="1046030" y="6040006"/>
                  <a:pt x="1034602" y="6038293"/>
                  <a:pt x="1030598" y="6036578"/>
                </a:cubicBezTo>
                <a:cubicBezTo>
                  <a:pt x="1018588" y="6032005"/>
                  <a:pt x="1006027" y="6001717"/>
                  <a:pt x="1010033" y="5986289"/>
                </a:cubicBezTo>
                <a:cubicBezTo>
                  <a:pt x="1014600" y="5968573"/>
                  <a:pt x="1038030" y="5949142"/>
                  <a:pt x="1055159" y="5949142"/>
                </a:cubicBezTo>
                <a:cubicBezTo>
                  <a:pt x="1069988" y="5949142"/>
                  <a:pt x="1103670" y="5984002"/>
                  <a:pt x="1103670" y="5999433"/>
                </a:cubicBezTo>
                <a:cubicBezTo>
                  <a:pt x="1103670" y="6017147"/>
                  <a:pt x="1076266" y="6040579"/>
                  <a:pt x="1056299" y="6040006"/>
                </a:cubicBezTo>
                <a:close/>
                <a:moveTo>
                  <a:pt x="8087698" y="6040006"/>
                </a:moveTo>
                <a:cubicBezTo>
                  <a:pt x="8067731" y="6040579"/>
                  <a:pt x="8040327" y="6017147"/>
                  <a:pt x="8040327" y="5999433"/>
                </a:cubicBezTo>
                <a:cubicBezTo>
                  <a:pt x="8040327" y="5984002"/>
                  <a:pt x="8074009" y="5949142"/>
                  <a:pt x="8088838" y="5949142"/>
                </a:cubicBezTo>
                <a:cubicBezTo>
                  <a:pt x="8105967" y="5949142"/>
                  <a:pt x="8129397" y="5968573"/>
                  <a:pt x="8133964" y="5986289"/>
                </a:cubicBezTo>
                <a:cubicBezTo>
                  <a:pt x="8137970" y="6001717"/>
                  <a:pt x="8125409" y="6032005"/>
                  <a:pt x="8113399" y="6036578"/>
                </a:cubicBezTo>
                <a:cubicBezTo>
                  <a:pt x="8109395" y="6038293"/>
                  <a:pt x="8097967" y="6040006"/>
                  <a:pt x="8087698" y="6040006"/>
                </a:cubicBezTo>
                <a:close/>
                <a:moveTo>
                  <a:pt x="266993" y="6040292"/>
                </a:moveTo>
                <a:cubicBezTo>
                  <a:pt x="253372" y="6041577"/>
                  <a:pt x="238539" y="6037148"/>
                  <a:pt x="227983" y="6026291"/>
                </a:cubicBezTo>
                <a:cubicBezTo>
                  <a:pt x="207910" y="6006287"/>
                  <a:pt x="209055" y="5982858"/>
                  <a:pt x="231408" y="5964001"/>
                </a:cubicBezTo>
                <a:cubicBezTo>
                  <a:pt x="254798" y="5943999"/>
                  <a:pt x="271915" y="5945140"/>
                  <a:pt x="290171" y="5966857"/>
                </a:cubicBezTo>
                <a:cubicBezTo>
                  <a:pt x="306146" y="5985716"/>
                  <a:pt x="308429" y="5998289"/>
                  <a:pt x="298728" y="6020004"/>
                </a:cubicBezTo>
                <a:cubicBezTo>
                  <a:pt x="293024" y="6032005"/>
                  <a:pt x="280614" y="6039005"/>
                  <a:pt x="266993" y="6040292"/>
                </a:cubicBezTo>
                <a:close/>
                <a:moveTo>
                  <a:pt x="8877004" y="6040292"/>
                </a:moveTo>
                <a:cubicBezTo>
                  <a:pt x="8863383" y="6039005"/>
                  <a:pt x="8850973" y="6032005"/>
                  <a:pt x="8845269" y="6020004"/>
                </a:cubicBezTo>
                <a:cubicBezTo>
                  <a:pt x="8835568" y="5998289"/>
                  <a:pt x="8837851" y="5985716"/>
                  <a:pt x="8853826" y="5966857"/>
                </a:cubicBezTo>
                <a:cubicBezTo>
                  <a:pt x="8872082" y="5945140"/>
                  <a:pt x="8889199" y="5943999"/>
                  <a:pt x="8912589" y="5964001"/>
                </a:cubicBezTo>
                <a:cubicBezTo>
                  <a:pt x="8934942" y="5982858"/>
                  <a:pt x="8936087" y="6006287"/>
                  <a:pt x="8916014" y="6026291"/>
                </a:cubicBezTo>
                <a:cubicBezTo>
                  <a:pt x="8905458" y="6037148"/>
                  <a:pt x="8890625" y="6041577"/>
                  <a:pt x="8877004" y="6040292"/>
                </a:cubicBezTo>
                <a:close/>
                <a:moveTo>
                  <a:pt x="4229423" y="6045716"/>
                </a:moveTo>
                <a:cubicBezTo>
                  <a:pt x="4220993" y="6044715"/>
                  <a:pt x="4212421" y="6040001"/>
                  <a:pt x="4202419" y="6031428"/>
                </a:cubicBezTo>
                <a:cubicBezTo>
                  <a:pt x="4178988" y="6011998"/>
                  <a:pt x="4178416" y="5986282"/>
                  <a:pt x="4200705" y="5964566"/>
                </a:cubicBezTo>
                <a:cubicBezTo>
                  <a:pt x="4226422" y="5939991"/>
                  <a:pt x="4256712" y="5945707"/>
                  <a:pt x="4273857" y="5978282"/>
                </a:cubicBezTo>
                <a:cubicBezTo>
                  <a:pt x="4284715" y="5999425"/>
                  <a:pt x="4277286" y="6023427"/>
                  <a:pt x="4255569" y="6037714"/>
                </a:cubicBezTo>
                <a:cubicBezTo>
                  <a:pt x="4246139" y="6044001"/>
                  <a:pt x="4237852" y="6046716"/>
                  <a:pt x="4229423" y="6045716"/>
                </a:cubicBezTo>
                <a:close/>
                <a:moveTo>
                  <a:pt x="4914574" y="6045716"/>
                </a:moveTo>
                <a:cubicBezTo>
                  <a:pt x="4906145" y="6046716"/>
                  <a:pt x="4897858" y="6044001"/>
                  <a:pt x="4888428" y="6037714"/>
                </a:cubicBezTo>
                <a:cubicBezTo>
                  <a:pt x="4866711" y="6023427"/>
                  <a:pt x="4859282" y="5999425"/>
                  <a:pt x="4870140" y="5978282"/>
                </a:cubicBezTo>
                <a:cubicBezTo>
                  <a:pt x="4887285" y="5945707"/>
                  <a:pt x="4917575" y="5939991"/>
                  <a:pt x="4943292" y="5964566"/>
                </a:cubicBezTo>
                <a:cubicBezTo>
                  <a:pt x="4965581" y="5986282"/>
                  <a:pt x="4965009" y="6011998"/>
                  <a:pt x="4941578" y="6031428"/>
                </a:cubicBezTo>
                <a:cubicBezTo>
                  <a:pt x="4931576" y="6040001"/>
                  <a:pt x="4923004" y="6044715"/>
                  <a:pt x="4914574" y="6045716"/>
                </a:cubicBezTo>
                <a:close/>
                <a:moveTo>
                  <a:pt x="393350" y="6137469"/>
                </a:moveTo>
                <a:cubicBezTo>
                  <a:pt x="388198" y="6137469"/>
                  <a:pt x="384762" y="6134612"/>
                  <a:pt x="385908" y="6131183"/>
                </a:cubicBezTo>
                <a:cubicBezTo>
                  <a:pt x="387053" y="6127754"/>
                  <a:pt x="390488" y="6125469"/>
                  <a:pt x="393350" y="6125469"/>
                </a:cubicBezTo>
                <a:cubicBezTo>
                  <a:pt x="396213" y="6125469"/>
                  <a:pt x="399646" y="6127754"/>
                  <a:pt x="400793" y="6131183"/>
                </a:cubicBezTo>
                <a:cubicBezTo>
                  <a:pt x="401937" y="6134612"/>
                  <a:pt x="398502" y="6137469"/>
                  <a:pt x="393350" y="6137469"/>
                </a:cubicBezTo>
                <a:close/>
                <a:moveTo>
                  <a:pt x="8750647" y="6137469"/>
                </a:moveTo>
                <a:cubicBezTo>
                  <a:pt x="8745495" y="6137469"/>
                  <a:pt x="8742060" y="6134612"/>
                  <a:pt x="8743204" y="6131183"/>
                </a:cubicBezTo>
                <a:cubicBezTo>
                  <a:pt x="8744351" y="6127754"/>
                  <a:pt x="8747784" y="6125469"/>
                  <a:pt x="8750647" y="6125469"/>
                </a:cubicBezTo>
                <a:cubicBezTo>
                  <a:pt x="8753509" y="6125469"/>
                  <a:pt x="8756944" y="6127754"/>
                  <a:pt x="8758089" y="6131183"/>
                </a:cubicBezTo>
                <a:cubicBezTo>
                  <a:pt x="8759235" y="6134612"/>
                  <a:pt x="8755799" y="6137469"/>
                  <a:pt x="8750647" y="6137469"/>
                </a:cubicBezTo>
                <a:close/>
                <a:moveTo>
                  <a:pt x="2244165" y="6137472"/>
                </a:moveTo>
                <a:cubicBezTo>
                  <a:pt x="2237307" y="6137472"/>
                  <a:pt x="2233306" y="6134615"/>
                  <a:pt x="2234449" y="6130615"/>
                </a:cubicBezTo>
                <a:cubicBezTo>
                  <a:pt x="2238450" y="6119756"/>
                  <a:pt x="2256166" y="6118041"/>
                  <a:pt x="2256166" y="6128329"/>
                </a:cubicBezTo>
                <a:cubicBezTo>
                  <a:pt x="2256166" y="6134043"/>
                  <a:pt x="2251023" y="6137472"/>
                  <a:pt x="2244165" y="6137472"/>
                </a:cubicBezTo>
                <a:close/>
                <a:moveTo>
                  <a:pt x="2512919" y="6137472"/>
                </a:moveTo>
                <a:cubicBezTo>
                  <a:pt x="2510062" y="6137472"/>
                  <a:pt x="2506633" y="6135187"/>
                  <a:pt x="2504347" y="6132330"/>
                </a:cubicBezTo>
                <a:cubicBezTo>
                  <a:pt x="2500346" y="6125471"/>
                  <a:pt x="2511205" y="6118613"/>
                  <a:pt x="2518634" y="6123187"/>
                </a:cubicBezTo>
                <a:cubicBezTo>
                  <a:pt x="2524921" y="6127186"/>
                  <a:pt x="2520920" y="6137472"/>
                  <a:pt x="2512919" y="6137472"/>
                </a:cubicBezTo>
                <a:close/>
                <a:moveTo>
                  <a:pt x="6631078" y="6137472"/>
                </a:moveTo>
                <a:cubicBezTo>
                  <a:pt x="6623077" y="6137472"/>
                  <a:pt x="6619076" y="6127186"/>
                  <a:pt x="6625363" y="6123187"/>
                </a:cubicBezTo>
                <a:cubicBezTo>
                  <a:pt x="6632792" y="6118613"/>
                  <a:pt x="6643651" y="6125471"/>
                  <a:pt x="6639650" y="6132330"/>
                </a:cubicBezTo>
                <a:cubicBezTo>
                  <a:pt x="6637364" y="6135187"/>
                  <a:pt x="6633935" y="6137472"/>
                  <a:pt x="6631078" y="6137472"/>
                </a:cubicBezTo>
                <a:close/>
                <a:moveTo>
                  <a:pt x="6899832" y="6137472"/>
                </a:moveTo>
                <a:cubicBezTo>
                  <a:pt x="6892974" y="6137472"/>
                  <a:pt x="6887831" y="6134043"/>
                  <a:pt x="6887831" y="6128329"/>
                </a:cubicBezTo>
                <a:cubicBezTo>
                  <a:pt x="6887831" y="6118041"/>
                  <a:pt x="6905547" y="6119756"/>
                  <a:pt x="6909548" y="6130615"/>
                </a:cubicBezTo>
                <a:cubicBezTo>
                  <a:pt x="6910691" y="6134615"/>
                  <a:pt x="6906690" y="6137472"/>
                  <a:pt x="6899832" y="6137472"/>
                </a:cubicBezTo>
                <a:close/>
                <a:moveTo>
                  <a:pt x="4368373" y="6139328"/>
                </a:moveTo>
                <a:cubicBezTo>
                  <a:pt x="4365659" y="6141472"/>
                  <a:pt x="4362230" y="6141758"/>
                  <a:pt x="4359372" y="6139185"/>
                </a:cubicBezTo>
                <a:cubicBezTo>
                  <a:pt x="4352514" y="6132327"/>
                  <a:pt x="4355943" y="6120326"/>
                  <a:pt x="4364515" y="6120326"/>
                </a:cubicBezTo>
                <a:cubicBezTo>
                  <a:pt x="4369087" y="6120326"/>
                  <a:pt x="4373088" y="6123755"/>
                  <a:pt x="4373088" y="6128327"/>
                </a:cubicBezTo>
                <a:cubicBezTo>
                  <a:pt x="4373088" y="6133185"/>
                  <a:pt x="4371088" y="6137185"/>
                  <a:pt x="4368373" y="6139328"/>
                </a:cubicBezTo>
                <a:close/>
                <a:moveTo>
                  <a:pt x="4775624" y="6139328"/>
                </a:moveTo>
                <a:cubicBezTo>
                  <a:pt x="4772909" y="6137185"/>
                  <a:pt x="4770909" y="6133185"/>
                  <a:pt x="4770909" y="6128327"/>
                </a:cubicBezTo>
                <a:cubicBezTo>
                  <a:pt x="4770909" y="6123755"/>
                  <a:pt x="4774910" y="6120326"/>
                  <a:pt x="4779482" y="6120326"/>
                </a:cubicBezTo>
                <a:cubicBezTo>
                  <a:pt x="4788054" y="6120326"/>
                  <a:pt x="4791483" y="6132327"/>
                  <a:pt x="4784625" y="6139185"/>
                </a:cubicBezTo>
                <a:cubicBezTo>
                  <a:pt x="4781767" y="6141758"/>
                  <a:pt x="4778338" y="6141472"/>
                  <a:pt x="4775624" y="6139328"/>
                </a:cubicBezTo>
                <a:close/>
                <a:moveTo>
                  <a:pt x="2376830" y="6142755"/>
                </a:moveTo>
                <a:cubicBezTo>
                  <a:pt x="2373544" y="6142755"/>
                  <a:pt x="2370258" y="6140041"/>
                  <a:pt x="2367972" y="6134610"/>
                </a:cubicBezTo>
                <a:cubicBezTo>
                  <a:pt x="2366257" y="6129468"/>
                  <a:pt x="2368543" y="6124324"/>
                  <a:pt x="2373687" y="6122038"/>
                </a:cubicBezTo>
                <a:cubicBezTo>
                  <a:pt x="2384545" y="6118038"/>
                  <a:pt x="2389689" y="6123181"/>
                  <a:pt x="2385688" y="6134610"/>
                </a:cubicBezTo>
                <a:cubicBezTo>
                  <a:pt x="2383402" y="6140041"/>
                  <a:pt x="2380116" y="6142755"/>
                  <a:pt x="2376830" y="6142755"/>
                </a:cubicBezTo>
                <a:close/>
                <a:moveTo>
                  <a:pt x="6767167" y="6142755"/>
                </a:moveTo>
                <a:cubicBezTo>
                  <a:pt x="6763881" y="6142755"/>
                  <a:pt x="6760595" y="6140041"/>
                  <a:pt x="6758309" y="6134610"/>
                </a:cubicBezTo>
                <a:cubicBezTo>
                  <a:pt x="6754308" y="6123181"/>
                  <a:pt x="6759452" y="6118038"/>
                  <a:pt x="6770310" y="6122038"/>
                </a:cubicBezTo>
                <a:cubicBezTo>
                  <a:pt x="6775454" y="6124324"/>
                  <a:pt x="6777740" y="6129468"/>
                  <a:pt x="6776025" y="6134610"/>
                </a:cubicBezTo>
                <a:cubicBezTo>
                  <a:pt x="6773739" y="6140041"/>
                  <a:pt x="6770453" y="6142755"/>
                  <a:pt x="6767167" y="6142755"/>
                </a:cubicBezTo>
                <a:close/>
                <a:moveTo>
                  <a:pt x="1716001" y="6142974"/>
                </a:moveTo>
                <a:cubicBezTo>
                  <a:pt x="1711071" y="6142760"/>
                  <a:pt x="1706642" y="6139759"/>
                  <a:pt x="1704356" y="6134043"/>
                </a:cubicBezTo>
                <a:cubicBezTo>
                  <a:pt x="1699213" y="6120328"/>
                  <a:pt x="1710643" y="6112328"/>
                  <a:pt x="1725502" y="6120328"/>
                </a:cubicBezTo>
                <a:cubicBezTo>
                  <a:pt x="1735217" y="6125471"/>
                  <a:pt x="1736360" y="6128329"/>
                  <a:pt x="1730645" y="6135187"/>
                </a:cubicBezTo>
                <a:cubicBezTo>
                  <a:pt x="1726359" y="6140616"/>
                  <a:pt x="1720930" y="6143188"/>
                  <a:pt x="1716001" y="6142974"/>
                </a:cubicBezTo>
                <a:close/>
                <a:moveTo>
                  <a:pt x="7427996" y="6142974"/>
                </a:moveTo>
                <a:cubicBezTo>
                  <a:pt x="7423067" y="6143188"/>
                  <a:pt x="7417638" y="6140616"/>
                  <a:pt x="7413352" y="6135187"/>
                </a:cubicBezTo>
                <a:cubicBezTo>
                  <a:pt x="7407637" y="6128329"/>
                  <a:pt x="7408780" y="6125471"/>
                  <a:pt x="7418495" y="6120328"/>
                </a:cubicBezTo>
                <a:cubicBezTo>
                  <a:pt x="7433354" y="6112328"/>
                  <a:pt x="7444784" y="6120328"/>
                  <a:pt x="7439641" y="6134043"/>
                </a:cubicBezTo>
                <a:cubicBezTo>
                  <a:pt x="7437355" y="6139759"/>
                  <a:pt x="7432926" y="6142760"/>
                  <a:pt x="7427996" y="6142974"/>
                </a:cubicBezTo>
                <a:close/>
                <a:moveTo>
                  <a:pt x="1061869" y="6144399"/>
                </a:moveTo>
                <a:cubicBezTo>
                  <a:pt x="1057304" y="6146328"/>
                  <a:pt x="1051170" y="6145757"/>
                  <a:pt x="1044895" y="6142042"/>
                </a:cubicBezTo>
                <a:cubicBezTo>
                  <a:pt x="1031770" y="6135183"/>
                  <a:pt x="1032905" y="6122040"/>
                  <a:pt x="1046607" y="6117468"/>
                </a:cubicBezTo>
                <a:cubicBezTo>
                  <a:pt x="1060869" y="6112896"/>
                  <a:pt x="1069428" y="6118038"/>
                  <a:pt x="1069428" y="6131754"/>
                </a:cubicBezTo>
                <a:cubicBezTo>
                  <a:pt x="1069428" y="6138041"/>
                  <a:pt x="1066432" y="6142470"/>
                  <a:pt x="1061869" y="6144399"/>
                </a:cubicBezTo>
                <a:close/>
                <a:moveTo>
                  <a:pt x="8082128" y="6144399"/>
                </a:moveTo>
                <a:cubicBezTo>
                  <a:pt x="8077565" y="6142470"/>
                  <a:pt x="8074569" y="6138041"/>
                  <a:pt x="8074569" y="6131754"/>
                </a:cubicBezTo>
                <a:cubicBezTo>
                  <a:pt x="8074569" y="6118038"/>
                  <a:pt x="8083128" y="6112896"/>
                  <a:pt x="8097390" y="6117468"/>
                </a:cubicBezTo>
                <a:cubicBezTo>
                  <a:pt x="8111092" y="6122040"/>
                  <a:pt x="8112227" y="6135183"/>
                  <a:pt x="8099102" y="6142042"/>
                </a:cubicBezTo>
                <a:cubicBezTo>
                  <a:pt x="8092827" y="6145757"/>
                  <a:pt x="8086693" y="6146328"/>
                  <a:pt x="8082128" y="6144399"/>
                </a:cubicBezTo>
                <a:close/>
                <a:moveTo>
                  <a:pt x="3045873" y="6146541"/>
                </a:moveTo>
                <a:cubicBezTo>
                  <a:pt x="3041729" y="6147899"/>
                  <a:pt x="3036157" y="6146041"/>
                  <a:pt x="3029299" y="6140897"/>
                </a:cubicBezTo>
                <a:cubicBezTo>
                  <a:pt x="3018440" y="6132896"/>
                  <a:pt x="3018440" y="6131754"/>
                  <a:pt x="3027584" y="6122610"/>
                </a:cubicBezTo>
                <a:cubicBezTo>
                  <a:pt x="3040157" y="6110038"/>
                  <a:pt x="3056159" y="6116323"/>
                  <a:pt x="3053873" y="6132896"/>
                </a:cubicBezTo>
                <a:cubicBezTo>
                  <a:pt x="3052730" y="6140613"/>
                  <a:pt x="3050016" y="6145184"/>
                  <a:pt x="3045873" y="6146541"/>
                </a:cubicBezTo>
                <a:close/>
                <a:moveTo>
                  <a:pt x="6098124" y="6146541"/>
                </a:moveTo>
                <a:cubicBezTo>
                  <a:pt x="6093981" y="6145184"/>
                  <a:pt x="6091267" y="6140613"/>
                  <a:pt x="6090124" y="6132896"/>
                </a:cubicBezTo>
                <a:cubicBezTo>
                  <a:pt x="6087838" y="6116323"/>
                  <a:pt x="6103840" y="6110038"/>
                  <a:pt x="6116413" y="6122610"/>
                </a:cubicBezTo>
                <a:cubicBezTo>
                  <a:pt x="6125557" y="6131754"/>
                  <a:pt x="6125557" y="6132896"/>
                  <a:pt x="6114698" y="6140897"/>
                </a:cubicBezTo>
                <a:cubicBezTo>
                  <a:pt x="6107840" y="6146041"/>
                  <a:pt x="6102268" y="6147899"/>
                  <a:pt x="6098124" y="6146541"/>
                </a:cubicBezTo>
                <a:close/>
                <a:moveTo>
                  <a:pt x="3972307" y="6148260"/>
                </a:moveTo>
                <a:cubicBezTo>
                  <a:pt x="3967949" y="6149189"/>
                  <a:pt x="3962806" y="6147189"/>
                  <a:pt x="3957662" y="6142044"/>
                </a:cubicBezTo>
                <a:cubicBezTo>
                  <a:pt x="3948518" y="6132901"/>
                  <a:pt x="3949090" y="6123187"/>
                  <a:pt x="3959948" y="6114613"/>
                </a:cubicBezTo>
                <a:cubicBezTo>
                  <a:pt x="3971950" y="6104326"/>
                  <a:pt x="3987952" y="6119757"/>
                  <a:pt x="3982237" y="6136902"/>
                </a:cubicBezTo>
                <a:cubicBezTo>
                  <a:pt x="3980237" y="6143474"/>
                  <a:pt x="3976665" y="6147331"/>
                  <a:pt x="3972307" y="6148260"/>
                </a:cubicBezTo>
                <a:close/>
                <a:moveTo>
                  <a:pt x="5171690" y="6148260"/>
                </a:moveTo>
                <a:cubicBezTo>
                  <a:pt x="5167332" y="6147331"/>
                  <a:pt x="5163760" y="6143474"/>
                  <a:pt x="5161760" y="6136902"/>
                </a:cubicBezTo>
                <a:cubicBezTo>
                  <a:pt x="5156045" y="6119757"/>
                  <a:pt x="5172047" y="6104326"/>
                  <a:pt x="5184049" y="6114613"/>
                </a:cubicBezTo>
                <a:cubicBezTo>
                  <a:pt x="5194907" y="6123187"/>
                  <a:pt x="5195479" y="6132901"/>
                  <a:pt x="5186335" y="6142044"/>
                </a:cubicBezTo>
                <a:cubicBezTo>
                  <a:pt x="5181191" y="6147189"/>
                  <a:pt x="5176048" y="6149189"/>
                  <a:pt x="5171690" y="6148260"/>
                </a:cubicBezTo>
                <a:close/>
                <a:moveTo>
                  <a:pt x="788357" y="6148467"/>
                </a:moveTo>
                <a:cubicBezTo>
                  <a:pt x="785084" y="6147896"/>
                  <a:pt x="782212" y="6144610"/>
                  <a:pt x="779071" y="6138609"/>
                </a:cubicBezTo>
                <a:cubicBezTo>
                  <a:pt x="771643" y="6124323"/>
                  <a:pt x="780213" y="6112321"/>
                  <a:pt x="795069" y="6117465"/>
                </a:cubicBezTo>
                <a:cubicBezTo>
                  <a:pt x="808219" y="6121465"/>
                  <a:pt x="810499" y="6131752"/>
                  <a:pt x="800225" y="6142039"/>
                </a:cubicBezTo>
                <a:cubicBezTo>
                  <a:pt x="795356" y="6146896"/>
                  <a:pt x="791644" y="6149040"/>
                  <a:pt x="788357" y="6148467"/>
                </a:cubicBezTo>
                <a:close/>
                <a:moveTo>
                  <a:pt x="8355640" y="6148467"/>
                </a:moveTo>
                <a:cubicBezTo>
                  <a:pt x="8352353" y="6149040"/>
                  <a:pt x="8348641" y="6146896"/>
                  <a:pt x="8343772" y="6142039"/>
                </a:cubicBezTo>
                <a:cubicBezTo>
                  <a:pt x="8333498" y="6131752"/>
                  <a:pt x="8335778" y="6121465"/>
                  <a:pt x="8348928" y="6117465"/>
                </a:cubicBezTo>
                <a:cubicBezTo>
                  <a:pt x="8363784" y="6112321"/>
                  <a:pt x="8372354" y="6124323"/>
                  <a:pt x="8364926" y="6138609"/>
                </a:cubicBezTo>
                <a:cubicBezTo>
                  <a:pt x="8361785" y="6144610"/>
                  <a:pt x="8358913" y="6147896"/>
                  <a:pt x="8355640" y="6148467"/>
                </a:cubicBezTo>
                <a:close/>
                <a:moveTo>
                  <a:pt x="0" y="6150875"/>
                </a:moveTo>
                <a:lnTo>
                  <a:pt x="0" y="6106496"/>
                </a:lnTo>
                <a:lnTo>
                  <a:pt x="9269" y="6112899"/>
                </a:lnTo>
                <a:cubicBezTo>
                  <a:pt x="20184" y="6123759"/>
                  <a:pt x="20758" y="6127757"/>
                  <a:pt x="15016" y="6140331"/>
                </a:cubicBezTo>
                <a:close/>
                <a:moveTo>
                  <a:pt x="9143999" y="6150876"/>
                </a:moveTo>
                <a:lnTo>
                  <a:pt x="9128981" y="6140331"/>
                </a:lnTo>
                <a:cubicBezTo>
                  <a:pt x="9123239" y="6127757"/>
                  <a:pt x="9123813" y="6123759"/>
                  <a:pt x="9134728" y="6112899"/>
                </a:cubicBezTo>
                <a:lnTo>
                  <a:pt x="9143999" y="6106495"/>
                </a:lnTo>
                <a:close/>
                <a:moveTo>
                  <a:pt x="3835068" y="6153976"/>
                </a:moveTo>
                <a:cubicBezTo>
                  <a:pt x="3830139" y="6154761"/>
                  <a:pt x="3825567" y="6152618"/>
                  <a:pt x="3820709" y="6147761"/>
                </a:cubicBezTo>
                <a:cubicBezTo>
                  <a:pt x="3811565" y="6138618"/>
                  <a:pt x="3812137" y="6125471"/>
                  <a:pt x="3822995" y="6111756"/>
                </a:cubicBezTo>
                <a:cubicBezTo>
                  <a:pt x="3829282" y="6103184"/>
                  <a:pt x="3833282" y="6102040"/>
                  <a:pt x="3840712" y="6106613"/>
                </a:cubicBezTo>
                <a:cubicBezTo>
                  <a:pt x="3859000" y="6118042"/>
                  <a:pt x="3863000" y="6130044"/>
                  <a:pt x="3851570" y="6142617"/>
                </a:cubicBezTo>
                <a:cubicBezTo>
                  <a:pt x="3845284" y="6149475"/>
                  <a:pt x="3839998" y="6153189"/>
                  <a:pt x="3835068" y="6153976"/>
                </a:cubicBezTo>
                <a:close/>
                <a:moveTo>
                  <a:pt x="4229566" y="6153976"/>
                </a:moveTo>
                <a:cubicBezTo>
                  <a:pt x="4223851" y="6153048"/>
                  <a:pt x="4218422" y="6149191"/>
                  <a:pt x="4214421" y="6142620"/>
                </a:cubicBezTo>
                <a:cubicBezTo>
                  <a:pt x="4208135" y="6132903"/>
                  <a:pt x="4208135" y="6128331"/>
                  <a:pt x="4216136" y="6116901"/>
                </a:cubicBezTo>
                <a:cubicBezTo>
                  <a:pt x="4226423" y="6100899"/>
                  <a:pt x="4232138" y="6099756"/>
                  <a:pt x="4244139" y="6112329"/>
                </a:cubicBezTo>
                <a:cubicBezTo>
                  <a:pt x="4254998" y="6122616"/>
                  <a:pt x="4256141" y="6138047"/>
                  <a:pt x="4246425" y="6147762"/>
                </a:cubicBezTo>
                <a:cubicBezTo>
                  <a:pt x="4241282" y="6152905"/>
                  <a:pt x="4235281" y="6154905"/>
                  <a:pt x="4229566" y="6153976"/>
                </a:cubicBezTo>
                <a:close/>
                <a:moveTo>
                  <a:pt x="4914431" y="6153976"/>
                </a:moveTo>
                <a:cubicBezTo>
                  <a:pt x="4908716" y="6154905"/>
                  <a:pt x="4902715" y="6152905"/>
                  <a:pt x="4897572" y="6147762"/>
                </a:cubicBezTo>
                <a:cubicBezTo>
                  <a:pt x="4887856" y="6138047"/>
                  <a:pt x="4888999" y="6122616"/>
                  <a:pt x="4899858" y="6112329"/>
                </a:cubicBezTo>
                <a:cubicBezTo>
                  <a:pt x="4911859" y="6099756"/>
                  <a:pt x="4917574" y="6100899"/>
                  <a:pt x="4927861" y="6116901"/>
                </a:cubicBezTo>
                <a:cubicBezTo>
                  <a:pt x="4935862" y="6128331"/>
                  <a:pt x="4935862" y="6132903"/>
                  <a:pt x="4929576" y="6142620"/>
                </a:cubicBezTo>
                <a:cubicBezTo>
                  <a:pt x="4925575" y="6149191"/>
                  <a:pt x="4920146" y="6153048"/>
                  <a:pt x="4914431" y="6153976"/>
                </a:cubicBezTo>
                <a:close/>
                <a:moveTo>
                  <a:pt x="5308929" y="6153976"/>
                </a:moveTo>
                <a:cubicBezTo>
                  <a:pt x="5303999" y="6153189"/>
                  <a:pt x="5298713" y="6149475"/>
                  <a:pt x="5292427" y="6142617"/>
                </a:cubicBezTo>
                <a:cubicBezTo>
                  <a:pt x="5280997" y="6130044"/>
                  <a:pt x="5284997" y="6118042"/>
                  <a:pt x="5303285" y="6106613"/>
                </a:cubicBezTo>
                <a:cubicBezTo>
                  <a:pt x="5310715" y="6102040"/>
                  <a:pt x="5314715" y="6103184"/>
                  <a:pt x="5321002" y="6111756"/>
                </a:cubicBezTo>
                <a:cubicBezTo>
                  <a:pt x="5331860" y="6125471"/>
                  <a:pt x="5332432" y="6138618"/>
                  <a:pt x="5323288" y="6147761"/>
                </a:cubicBezTo>
                <a:cubicBezTo>
                  <a:pt x="5318430" y="6152618"/>
                  <a:pt x="5313858" y="6154761"/>
                  <a:pt x="5308929" y="6153976"/>
                </a:cubicBezTo>
                <a:close/>
                <a:moveTo>
                  <a:pt x="4499039" y="6154118"/>
                </a:moveTo>
                <a:cubicBezTo>
                  <a:pt x="4493038" y="6155047"/>
                  <a:pt x="4486609" y="6152618"/>
                  <a:pt x="4481465" y="6146616"/>
                </a:cubicBezTo>
                <a:cubicBezTo>
                  <a:pt x="4472321" y="6135188"/>
                  <a:pt x="4476321" y="6114613"/>
                  <a:pt x="4488894" y="6106613"/>
                </a:cubicBezTo>
                <a:cubicBezTo>
                  <a:pt x="4504325" y="6097469"/>
                  <a:pt x="4522613" y="6122616"/>
                  <a:pt x="4514040" y="6141474"/>
                </a:cubicBezTo>
                <a:cubicBezTo>
                  <a:pt x="4510611" y="6148903"/>
                  <a:pt x="4505039" y="6153189"/>
                  <a:pt x="4499039" y="6154118"/>
                </a:cubicBezTo>
                <a:close/>
                <a:moveTo>
                  <a:pt x="4644958" y="6154118"/>
                </a:moveTo>
                <a:cubicBezTo>
                  <a:pt x="4638958" y="6153189"/>
                  <a:pt x="4633386" y="6148903"/>
                  <a:pt x="4629957" y="6141474"/>
                </a:cubicBezTo>
                <a:cubicBezTo>
                  <a:pt x="4621384" y="6122616"/>
                  <a:pt x="4639672" y="6097469"/>
                  <a:pt x="4655103" y="6106613"/>
                </a:cubicBezTo>
                <a:cubicBezTo>
                  <a:pt x="4667676" y="6114613"/>
                  <a:pt x="4671676" y="6135188"/>
                  <a:pt x="4662532" y="6146616"/>
                </a:cubicBezTo>
                <a:cubicBezTo>
                  <a:pt x="4657388" y="6152618"/>
                  <a:pt x="4650959" y="6155047"/>
                  <a:pt x="4644958" y="6154118"/>
                </a:cubicBezTo>
                <a:close/>
                <a:moveTo>
                  <a:pt x="921208" y="6154260"/>
                </a:moveTo>
                <a:cubicBezTo>
                  <a:pt x="915423" y="6154760"/>
                  <a:pt x="910009" y="6152616"/>
                  <a:pt x="905140" y="6147759"/>
                </a:cubicBezTo>
                <a:cubicBezTo>
                  <a:pt x="882841" y="6125471"/>
                  <a:pt x="914853" y="6090611"/>
                  <a:pt x="938291" y="6111755"/>
                </a:cubicBezTo>
                <a:cubicBezTo>
                  <a:pt x="952570" y="6124328"/>
                  <a:pt x="952570" y="6132901"/>
                  <a:pt x="939439" y="6144902"/>
                </a:cubicBezTo>
                <a:cubicBezTo>
                  <a:pt x="933121" y="6150615"/>
                  <a:pt x="926952" y="6153759"/>
                  <a:pt x="921208" y="6154260"/>
                </a:cubicBezTo>
                <a:close/>
                <a:moveTo>
                  <a:pt x="8222789" y="6154260"/>
                </a:moveTo>
                <a:cubicBezTo>
                  <a:pt x="8217045" y="6153759"/>
                  <a:pt x="8210876" y="6150615"/>
                  <a:pt x="8204558" y="6144902"/>
                </a:cubicBezTo>
                <a:cubicBezTo>
                  <a:pt x="8191427" y="6132901"/>
                  <a:pt x="8191427" y="6124328"/>
                  <a:pt x="8205706" y="6111755"/>
                </a:cubicBezTo>
                <a:cubicBezTo>
                  <a:pt x="8229144" y="6090611"/>
                  <a:pt x="8261156" y="6125471"/>
                  <a:pt x="8238857" y="6147759"/>
                </a:cubicBezTo>
                <a:cubicBezTo>
                  <a:pt x="8233988" y="6152616"/>
                  <a:pt x="8228574" y="6154760"/>
                  <a:pt x="8222789" y="6154260"/>
                </a:cubicBezTo>
                <a:close/>
                <a:moveTo>
                  <a:pt x="1584126" y="6154476"/>
                </a:moveTo>
                <a:cubicBezTo>
                  <a:pt x="1575125" y="6154618"/>
                  <a:pt x="1565981" y="6150905"/>
                  <a:pt x="1561123" y="6143190"/>
                </a:cubicBezTo>
                <a:cubicBezTo>
                  <a:pt x="1550264" y="6125473"/>
                  <a:pt x="1562837" y="6103185"/>
                  <a:pt x="1583983" y="6103185"/>
                </a:cubicBezTo>
                <a:cubicBezTo>
                  <a:pt x="1604557" y="6103185"/>
                  <a:pt x="1615987" y="6123759"/>
                  <a:pt x="1606271" y="6142617"/>
                </a:cubicBezTo>
                <a:cubicBezTo>
                  <a:pt x="1601985" y="6150333"/>
                  <a:pt x="1593127" y="6154333"/>
                  <a:pt x="1584126" y="6154476"/>
                </a:cubicBezTo>
                <a:close/>
                <a:moveTo>
                  <a:pt x="7559871" y="6154476"/>
                </a:moveTo>
                <a:cubicBezTo>
                  <a:pt x="7550870" y="6154333"/>
                  <a:pt x="7542012" y="6150333"/>
                  <a:pt x="7537726" y="6142617"/>
                </a:cubicBezTo>
                <a:cubicBezTo>
                  <a:pt x="7528010" y="6123759"/>
                  <a:pt x="7539440" y="6103185"/>
                  <a:pt x="7560014" y="6103185"/>
                </a:cubicBezTo>
                <a:cubicBezTo>
                  <a:pt x="7581160" y="6103185"/>
                  <a:pt x="7593733" y="6125473"/>
                  <a:pt x="7582874" y="6143190"/>
                </a:cubicBezTo>
                <a:cubicBezTo>
                  <a:pt x="7578016" y="6150905"/>
                  <a:pt x="7568872" y="6154618"/>
                  <a:pt x="7559871" y="6154476"/>
                </a:cubicBezTo>
                <a:close/>
                <a:moveTo>
                  <a:pt x="4095286" y="6154511"/>
                </a:moveTo>
                <a:cubicBezTo>
                  <a:pt x="4090366" y="6153653"/>
                  <a:pt x="4085615" y="6150331"/>
                  <a:pt x="4082043" y="6143760"/>
                </a:cubicBezTo>
                <a:cubicBezTo>
                  <a:pt x="4074042" y="6128330"/>
                  <a:pt x="4074614" y="6122616"/>
                  <a:pt x="4085472" y="6112328"/>
                </a:cubicBezTo>
                <a:cubicBezTo>
                  <a:pt x="4098045" y="6099184"/>
                  <a:pt x="4110047" y="6100899"/>
                  <a:pt x="4116905" y="6116899"/>
                </a:cubicBezTo>
                <a:cubicBezTo>
                  <a:pt x="4126335" y="6137475"/>
                  <a:pt x="4110047" y="6157082"/>
                  <a:pt x="4095286" y="6154511"/>
                </a:cubicBezTo>
                <a:close/>
                <a:moveTo>
                  <a:pt x="5048711" y="6154511"/>
                </a:moveTo>
                <a:cubicBezTo>
                  <a:pt x="5033950" y="6157082"/>
                  <a:pt x="5017662" y="6137475"/>
                  <a:pt x="5027092" y="6116899"/>
                </a:cubicBezTo>
                <a:cubicBezTo>
                  <a:pt x="5033950" y="6100899"/>
                  <a:pt x="5045952" y="6099184"/>
                  <a:pt x="5058525" y="6112328"/>
                </a:cubicBezTo>
                <a:cubicBezTo>
                  <a:pt x="5069383" y="6122616"/>
                  <a:pt x="5069955" y="6128330"/>
                  <a:pt x="5061954" y="6143760"/>
                </a:cubicBezTo>
                <a:cubicBezTo>
                  <a:pt x="5058382" y="6150331"/>
                  <a:pt x="5053631" y="6153653"/>
                  <a:pt x="5048711" y="6154511"/>
                </a:cubicBezTo>
                <a:close/>
                <a:moveTo>
                  <a:pt x="3166534" y="6159330"/>
                </a:moveTo>
                <a:cubicBezTo>
                  <a:pt x="3162105" y="6158186"/>
                  <a:pt x="3157962" y="6154900"/>
                  <a:pt x="3151961" y="6148899"/>
                </a:cubicBezTo>
                <a:cubicBezTo>
                  <a:pt x="3138245" y="6135183"/>
                  <a:pt x="3138245" y="6132326"/>
                  <a:pt x="3149675" y="6115753"/>
                </a:cubicBezTo>
                <a:cubicBezTo>
                  <a:pt x="3154818" y="6107752"/>
                  <a:pt x="3164534" y="6103180"/>
                  <a:pt x="3174249" y="6103180"/>
                </a:cubicBezTo>
                <a:cubicBezTo>
                  <a:pt x="3203396" y="6103180"/>
                  <a:pt x="3210254" y="6146613"/>
                  <a:pt x="3182822" y="6156900"/>
                </a:cubicBezTo>
                <a:cubicBezTo>
                  <a:pt x="3175678" y="6159473"/>
                  <a:pt x="3170963" y="6160472"/>
                  <a:pt x="3166534" y="6159330"/>
                </a:cubicBezTo>
                <a:close/>
                <a:moveTo>
                  <a:pt x="5977463" y="6159330"/>
                </a:moveTo>
                <a:cubicBezTo>
                  <a:pt x="5973034" y="6160472"/>
                  <a:pt x="5968319" y="6159473"/>
                  <a:pt x="5961175" y="6156900"/>
                </a:cubicBezTo>
                <a:cubicBezTo>
                  <a:pt x="5933743" y="6146613"/>
                  <a:pt x="5940601" y="6103180"/>
                  <a:pt x="5969748" y="6103180"/>
                </a:cubicBezTo>
                <a:cubicBezTo>
                  <a:pt x="5979463" y="6103180"/>
                  <a:pt x="5989179" y="6107752"/>
                  <a:pt x="5994322" y="6115753"/>
                </a:cubicBezTo>
                <a:cubicBezTo>
                  <a:pt x="6005752" y="6132326"/>
                  <a:pt x="6005752" y="6135183"/>
                  <a:pt x="5992036" y="6148899"/>
                </a:cubicBezTo>
                <a:cubicBezTo>
                  <a:pt x="5986035" y="6154900"/>
                  <a:pt x="5981892" y="6158186"/>
                  <a:pt x="5977463" y="6159330"/>
                </a:cubicBezTo>
                <a:close/>
                <a:moveTo>
                  <a:pt x="2782179" y="6159476"/>
                </a:moveTo>
                <a:cubicBezTo>
                  <a:pt x="2774392" y="6160905"/>
                  <a:pt x="2765677" y="6159192"/>
                  <a:pt x="2757104" y="6154049"/>
                </a:cubicBezTo>
                <a:cubicBezTo>
                  <a:pt x="2742245" y="6145475"/>
                  <a:pt x="2743388" y="6111185"/>
                  <a:pt x="2758819" y="6103184"/>
                </a:cubicBezTo>
                <a:cubicBezTo>
                  <a:pt x="2788537" y="6086610"/>
                  <a:pt x="2819969" y="6118042"/>
                  <a:pt x="2801681" y="6146047"/>
                </a:cubicBezTo>
                <a:cubicBezTo>
                  <a:pt x="2796824" y="6153475"/>
                  <a:pt x="2789966" y="6158049"/>
                  <a:pt x="2782179" y="6159476"/>
                </a:cubicBezTo>
                <a:close/>
                <a:moveTo>
                  <a:pt x="6361818" y="6159476"/>
                </a:moveTo>
                <a:cubicBezTo>
                  <a:pt x="6354031" y="6158049"/>
                  <a:pt x="6347173" y="6153475"/>
                  <a:pt x="6342316" y="6146047"/>
                </a:cubicBezTo>
                <a:cubicBezTo>
                  <a:pt x="6324028" y="6118042"/>
                  <a:pt x="6355460" y="6086610"/>
                  <a:pt x="6385178" y="6103184"/>
                </a:cubicBezTo>
                <a:cubicBezTo>
                  <a:pt x="6400609" y="6111185"/>
                  <a:pt x="6401752" y="6145475"/>
                  <a:pt x="6386893" y="6154049"/>
                </a:cubicBezTo>
                <a:cubicBezTo>
                  <a:pt x="6378320" y="6159192"/>
                  <a:pt x="6369605" y="6160905"/>
                  <a:pt x="6361818" y="6159476"/>
                </a:cubicBezTo>
                <a:close/>
                <a:moveTo>
                  <a:pt x="3707694" y="6159757"/>
                </a:moveTo>
                <a:cubicBezTo>
                  <a:pt x="3700764" y="6160614"/>
                  <a:pt x="3692906" y="6157757"/>
                  <a:pt x="3683762" y="6151185"/>
                </a:cubicBezTo>
                <a:cubicBezTo>
                  <a:pt x="3670046" y="6141469"/>
                  <a:pt x="3667188" y="6120896"/>
                  <a:pt x="3678047" y="6110038"/>
                </a:cubicBezTo>
                <a:cubicBezTo>
                  <a:pt x="3682047" y="6106037"/>
                  <a:pt x="3692906" y="6103179"/>
                  <a:pt x="3702621" y="6103179"/>
                </a:cubicBezTo>
                <a:cubicBezTo>
                  <a:pt x="3727767" y="6103179"/>
                  <a:pt x="3739769" y="6124897"/>
                  <a:pt x="3726053" y="6146042"/>
                </a:cubicBezTo>
                <a:cubicBezTo>
                  <a:pt x="3720624" y="6154327"/>
                  <a:pt x="3714623" y="6158900"/>
                  <a:pt x="3707694" y="6159757"/>
                </a:cubicBezTo>
                <a:close/>
                <a:moveTo>
                  <a:pt x="5436303" y="6159757"/>
                </a:moveTo>
                <a:cubicBezTo>
                  <a:pt x="5429374" y="6158900"/>
                  <a:pt x="5423373" y="6154327"/>
                  <a:pt x="5417944" y="6146042"/>
                </a:cubicBezTo>
                <a:cubicBezTo>
                  <a:pt x="5404228" y="6124897"/>
                  <a:pt x="5416230" y="6103179"/>
                  <a:pt x="5441376" y="6103179"/>
                </a:cubicBezTo>
                <a:cubicBezTo>
                  <a:pt x="5451091" y="6103179"/>
                  <a:pt x="5461950" y="6106037"/>
                  <a:pt x="5465950" y="6110038"/>
                </a:cubicBezTo>
                <a:cubicBezTo>
                  <a:pt x="5476809" y="6120896"/>
                  <a:pt x="5473951" y="6141469"/>
                  <a:pt x="5460235" y="6151185"/>
                </a:cubicBezTo>
                <a:cubicBezTo>
                  <a:pt x="5451091" y="6157757"/>
                  <a:pt x="5443233" y="6160614"/>
                  <a:pt x="5436303" y="6159757"/>
                </a:cubicBezTo>
                <a:close/>
                <a:moveTo>
                  <a:pt x="2112356" y="6159758"/>
                </a:moveTo>
                <a:cubicBezTo>
                  <a:pt x="2106212" y="6159614"/>
                  <a:pt x="2100354" y="6156329"/>
                  <a:pt x="2094639" y="6150042"/>
                </a:cubicBezTo>
                <a:cubicBezTo>
                  <a:pt x="2075208" y="6128897"/>
                  <a:pt x="2086067" y="6103180"/>
                  <a:pt x="2113499" y="6103180"/>
                </a:cubicBezTo>
                <a:cubicBezTo>
                  <a:pt x="2141502" y="6103180"/>
                  <a:pt x="2152361" y="6132326"/>
                  <a:pt x="2131787" y="6150613"/>
                </a:cubicBezTo>
                <a:cubicBezTo>
                  <a:pt x="2124929" y="6156900"/>
                  <a:pt x="2118500" y="6159900"/>
                  <a:pt x="2112356" y="6159758"/>
                </a:cubicBezTo>
                <a:close/>
                <a:moveTo>
                  <a:pt x="7031641" y="6159758"/>
                </a:moveTo>
                <a:cubicBezTo>
                  <a:pt x="7025497" y="6159900"/>
                  <a:pt x="7019068" y="6156900"/>
                  <a:pt x="7012210" y="6150613"/>
                </a:cubicBezTo>
                <a:cubicBezTo>
                  <a:pt x="6991636" y="6132326"/>
                  <a:pt x="7002495" y="6103180"/>
                  <a:pt x="7030498" y="6103180"/>
                </a:cubicBezTo>
                <a:cubicBezTo>
                  <a:pt x="7057930" y="6103180"/>
                  <a:pt x="7068789" y="6128897"/>
                  <a:pt x="7049358" y="6150042"/>
                </a:cubicBezTo>
                <a:cubicBezTo>
                  <a:pt x="7043643" y="6156329"/>
                  <a:pt x="7037785" y="6159614"/>
                  <a:pt x="7031641" y="6159758"/>
                </a:cubicBezTo>
                <a:close/>
                <a:moveTo>
                  <a:pt x="1444505" y="6159922"/>
                </a:moveTo>
                <a:cubicBezTo>
                  <a:pt x="1437317" y="6158297"/>
                  <a:pt x="1430459" y="6153903"/>
                  <a:pt x="1425315" y="6146044"/>
                </a:cubicBezTo>
                <a:cubicBezTo>
                  <a:pt x="1417314" y="6133473"/>
                  <a:pt x="1416742" y="6128900"/>
                  <a:pt x="1423029" y="6117469"/>
                </a:cubicBezTo>
                <a:cubicBezTo>
                  <a:pt x="1436745" y="6091753"/>
                  <a:pt x="1470463" y="6092323"/>
                  <a:pt x="1480750" y="6118613"/>
                </a:cubicBezTo>
                <a:cubicBezTo>
                  <a:pt x="1490609" y="6144759"/>
                  <a:pt x="1466070" y="6164798"/>
                  <a:pt x="1444505" y="6159922"/>
                </a:cubicBezTo>
                <a:close/>
                <a:moveTo>
                  <a:pt x="7699492" y="6159922"/>
                </a:moveTo>
                <a:cubicBezTo>
                  <a:pt x="7677927" y="6164798"/>
                  <a:pt x="7653388" y="6144759"/>
                  <a:pt x="7663247" y="6118613"/>
                </a:cubicBezTo>
                <a:cubicBezTo>
                  <a:pt x="7673534" y="6092323"/>
                  <a:pt x="7707252" y="6091753"/>
                  <a:pt x="7720968" y="6117469"/>
                </a:cubicBezTo>
                <a:cubicBezTo>
                  <a:pt x="7727255" y="6128900"/>
                  <a:pt x="7726683" y="6133473"/>
                  <a:pt x="7718682" y="6146044"/>
                </a:cubicBezTo>
                <a:cubicBezTo>
                  <a:pt x="7713538" y="6153903"/>
                  <a:pt x="7706680" y="6158297"/>
                  <a:pt x="7699492" y="6159922"/>
                </a:cubicBezTo>
                <a:close/>
                <a:moveTo>
                  <a:pt x="2907704" y="6160917"/>
                </a:moveTo>
                <a:cubicBezTo>
                  <a:pt x="2902524" y="6160934"/>
                  <a:pt x="2897060" y="6159327"/>
                  <a:pt x="2891773" y="6155755"/>
                </a:cubicBezTo>
                <a:cubicBezTo>
                  <a:pt x="2880914" y="6148897"/>
                  <a:pt x="2876914" y="6127179"/>
                  <a:pt x="2883772" y="6114607"/>
                </a:cubicBezTo>
                <a:cubicBezTo>
                  <a:pt x="2888915" y="6104893"/>
                  <a:pt x="2894630" y="6103177"/>
                  <a:pt x="2911204" y="6104322"/>
                </a:cubicBezTo>
                <a:cubicBezTo>
                  <a:pt x="2930635" y="6106035"/>
                  <a:pt x="2932349" y="6107751"/>
                  <a:pt x="2934064" y="6126038"/>
                </a:cubicBezTo>
                <a:cubicBezTo>
                  <a:pt x="2936207" y="6146182"/>
                  <a:pt x="2923241" y="6160863"/>
                  <a:pt x="2907704" y="6160917"/>
                </a:cubicBezTo>
                <a:close/>
                <a:moveTo>
                  <a:pt x="6236293" y="6160917"/>
                </a:moveTo>
                <a:cubicBezTo>
                  <a:pt x="6220756" y="6160863"/>
                  <a:pt x="6207790" y="6146182"/>
                  <a:pt x="6209933" y="6126038"/>
                </a:cubicBezTo>
                <a:cubicBezTo>
                  <a:pt x="6211648" y="6107751"/>
                  <a:pt x="6213362" y="6106035"/>
                  <a:pt x="6232793" y="6104322"/>
                </a:cubicBezTo>
                <a:cubicBezTo>
                  <a:pt x="6249367" y="6103177"/>
                  <a:pt x="6255082" y="6104893"/>
                  <a:pt x="6260225" y="6114607"/>
                </a:cubicBezTo>
                <a:cubicBezTo>
                  <a:pt x="6267083" y="6127179"/>
                  <a:pt x="6263083" y="6148897"/>
                  <a:pt x="6252224" y="6155755"/>
                </a:cubicBezTo>
                <a:cubicBezTo>
                  <a:pt x="6246937" y="6159327"/>
                  <a:pt x="6241473" y="6160934"/>
                  <a:pt x="6236293" y="6160917"/>
                </a:cubicBezTo>
                <a:close/>
                <a:moveTo>
                  <a:pt x="658464" y="6161556"/>
                </a:moveTo>
                <a:cubicBezTo>
                  <a:pt x="652353" y="6161511"/>
                  <a:pt x="645996" y="6160047"/>
                  <a:pt x="639847" y="6156903"/>
                </a:cubicBezTo>
                <a:cubicBezTo>
                  <a:pt x="611858" y="6142044"/>
                  <a:pt x="624998" y="6097467"/>
                  <a:pt x="657586" y="6097467"/>
                </a:cubicBezTo>
                <a:cubicBezTo>
                  <a:pt x="672405" y="6097467"/>
                  <a:pt x="692997" y="6116327"/>
                  <a:pt x="692997" y="6130615"/>
                </a:cubicBezTo>
                <a:cubicBezTo>
                  <a:pt x="692568" y="6149046"/>
                  <a:pt x="676706" y="6161690"/>
                  <a:pt x="658464" y="6161556"/>
                </a:cubicBezTo>
                <a:close/>
                <a:moveTo>
                  <a:pt x="8485533" y="6161556"/>
                </a:moveTo>
                <a:cubicBezTo>
                  <a:pt x="8467291" y="6161690"/>
                  <a:pt x="8451429" y="6149046"/>
                  <a:pt x="8451000" y="6130615"/>
                </a:cubicBezTo>
                <a:cubicBezTo>
                  <a:pt x="8451000" y="6116327"/>
                  <a:pt x="8471592" y="6097467"/>
                  <a:pt x="8486411" y="6097467"/>
                </a:cubicBezTo>
                <a:cubicBezTo>
                  <a:pt x="8518999" y="6097467"/>
                  <a:pt x="8532139" y="6142044"/>
                  <a:pt x="8504150" y="6156903"/>
                </a:cubicBezTo>
                <a:cubicBezTo>
                  <a:pt x="8498001" y="6160047"/>
                  <a:pt x="8491644" y="6161511"/>
                  <a:pt x="8485533" y="6161556"/>
                </a:cubicBezTo>
                <a:close/>
                <a:moveTo>
                  <a:pt x="263622" y="6163902"/>
                </a:moveTo>
                <a:cubicBezTo>
                  <a:pt x="256937" y="6165188"/>
                  <a:pt x="249949" y="6164759"/>
                  <a:pt x="243387" y="6162044"/>
                </a:cubicBezTo>
                <a:cubicBezTo>
                  <a:pt x="221137" y="6152900"/>
                  <a:pt x="225131" y="6107182"/>
                  <a:pt x="249093" y="6098037"/>
                </a:cubicBezTo>
                <a:cubicBezTo>
                  <a:pt x="266208" y="6091751"/>
                  <a:pt x="290740" y="6104324"/>
                  <a:pt x="295874" y="6121469"/>
                </a:cubicBezTo>
                <a:cubicBezTo>
                  <a:pt x="301009" y="6140756"/>
                  <a:pt x="283680" y="6160045"/>
                  <a:pt x="263622" y="6163902"/>
                </a:cubicBezTo>
                <a:close/>
                <a:moveTo>
                  <a:pt x="8880375" y="6163902"/>
                </a:moveTo>
                <a:cubicBezTo>
                  <a:pt x="8860317" y="6160045"/>
                  <a:pt x="8842988" y="6140756"/>
                  <a:pt x="8848123" y="6121469"/>
                </a:cubicBezTo>
                <a:cubicBezTo>
                  <a:pt x="8853257" y="6104324"/>
                  <a:pt x="8877789" y="6091751"/>
                  <a:pt x="8894904" y="6098037"/>
                </a:cubicBezTo>
                <a:cubicBezTo>
                  <a:pt x="8918866" y="6107182"/>
                  <a:pt x="8922860" y="6152900"/>
                  <a:pt x="8900610" y="6162044"/>
                </a:cubicBezTo>
                <a:cubicBezTo>
                  <a:pt x="8894048" y="6164759"/>
                  <a:pt x="8887060" y="6165188"/>
                  <a:pt x="8880375" y="6163902"/>
                </a:cubicBezTo>
                <a:close/>
                <a:moveTo>
                  <a:pt x="120627" y="6165126"/>
                </a:moveTo>
                <a:cubicBezTo>
                  <a:pt x="114214" y="6164046"/>
                  <a:pt x="108166" y="6161046"/>
                  <a:pt x="103443" y="6155760"/>
                </a:cubicBezTo>
                <a:cubicBezTo>
                  <a:pt x="97720" y="6150044"/>
                  <a:pt x="93711" y="6136899"/>
                  <a:pt x="93711" y="6127184"/>
                </a:cubicBezTo>
                <a:cubicBezTo>
                  <a:pt x="93711" y="6103754"/>
                  <a:pt x="120618" y="6087180"/>
                  <a:pt x="141228" y="6098040"/>
                </a:cubicBezTo>
                <a:cubicBezTo>
                  <a:pt x="157830" y="6107182"/>
                  <a:pt x="162410" y="6114040"/>
                  <a:pt x="162410" y="6132899"/>
                </a:cubicBezTo>
                <a:cubicBezTo>
                  <a:pt x="162410" y="6154329"/>
                  <a:pt x="139869" y="6168369"/>
                  <a:pt x="120627" y="6165126"/>
                </a:cubicBezTo>
                <a:close/>
                <a:moveTo>
                  <a:pt x="9023370" y="6165126"/>
                </a:moveTo>
                <a:cubicBezTo>
                  <a:pt x="9004128" y="6168369"/>
                  <a:pt x="8981587" y="6154329"/>
                  <a:pt x="8981587" y="6132899"/>
                </a:cubicBezTo>
                <a:cubicBezTo>
                  <a:pt x="8981587" y="6114040"/>
                  <a:pt x="8986167" y="6107182"/>
                  <a:pt x="9002769" y="6098040"/>
                </a:cubicBezTo>
                <a:cubicBezTo>
                  <a:pt x="9023379" y="6087180"/>
                  <a:pt x="9050286" y="6103754"/>
                  <a:pt x="9050286" y="6127184"/>
                </a:cubicBezTo>
                <a:cubicBezTo>
                  <a:pt x="9050286" y="6136899"/>
                  <a:pt x="9046277" y="6150044"/>
                  <a:pt x="9040554" y="6155760"/>
                </a:cubicBezTo>
                <a:cubicBezTo>
                  <a:pt x="9035831" y="6161046"/>
                  <a:pt x="9029783" y="6164046"/>
                  <a:pt x="9023370" y="6165126"/>
                </a:cubicBezTo>
                <a:close/>
                <a:moveTo>
                  <a:pt x="1317793" y="6165262"/>
                </a:moveTo>
                <a:cubicBezTo>
                  <a:pt x="1311078" y="6165620"/>
                  <a:pt x="1304935" y="6162048"/>
                  <a:pt x="1297505" y="6154618"/>
                </a:cubicBezTo>
                <a:cubicBezTo>
                  <a:pt x="1280931" y="6138046"/>
                  <a:pt x="1282646" y="6112328"/>
                  <a:pt x="1301505" y="6100325"/>
                </a:cubicBezTo>
                <a:cubicBezTo>
                  <a:pt x="1315221" y="6091181"/>
                  <a:pt x="1318650" y="6091181"/>
                  <a:pt x="1331223" y="6098040"/>
                </a:cubicBezTo>
                <a:cubicBezTo>
                  <a:pt x="1339224" y="6102612"/>
                  <a:pt x="1348368" y="6113471"/>
                  <a:pt x="1351797" y="6122616"/>
                </a:cubicBezTo>
                <a:cubicBezTo>
                  <a:pt x="1356369" y="6136902"/>
                  <a:pt x="1355226" y="6140331"/>
                  <a:pt x="1341510" y="6152332"/>
                </a:cubicBezTo>
                <a:cubicBezTo>
                  <a:pt x="1331795" y="6160619"/>
                  <a:pt x="1324508" y="6164906"/>
                  <a:pt x="1317793" y="6165262"/>
                </a:cubicBezTo>
                <a:close/>
                <a:moveTo>
                  <a:pt x="7826204" y="6165262"/>
                </a:moveTo>
                <a:cubicBezTo>
                  <a:pt x="7819489" y="6164906"/>
                  <a:pt x="7812202" y="6160619"/>
                  <a:pt x="7802487" y="6152332"/>
                </a:cubicBezTo>
                <a:cubicBezTo>
                  <a:pt x="7788771" y="6140331"/>
                  <a:pt x="7787628" y="6136902"/>
                  <a:pt x="7792200" y="6122616"/>
                </a:cubicBezTo>
                <a:cubicBezTo>
                  <a:pt x="7795629" y="6113471"/>
                  <a:pt x="7804773" y="6102612"/>
                  <a:pt x="7812774" y="6098040"/>
                </a:cubicBezTo>
                <a:cubicBezTo>
                  <a:pt x="7825347" y="6091181"/>
                  <a:pt x="7828776" y="6091181"/>
                  <a:pt x="7842492" y="6100325"/>
                </a:cubicBezTo>
                <a:cubicBezTo>
                  <a:pt x="7861351" y="6112328"/>
                  <a:pt x="7863066" y="6138046"/>
                  <a:pt x="7846492" y="6154618"/>
                </a:cubicBezTo>
                <a:cubicBezTo>
                  <a:pt x="7839062" y="6162048"/>
                  <a:pt x="7832919" y="6165620"/>
                  <a:pt x="7826204" y="6165262"/>
                </a:cubicBezTo>
                <a:close/>
                <a:moveTo>
                  <a:pt x="3310482" y="6167475"/>
                </a:moveTo>
                <a:cubicBezTo>
                  <a:pt x="3303339" y="6168618"/>
                  <a:pt x="3296052" y="6166904"/>
                  <a:pt x="3289480" y="6162046"/>
                </a:cubicBezTo>
                <a:cubicBezTo>
                  <a:pt x="3282622" y="6157473"/>
                  <a:pt x="3274621" y="6148901"/>
                  <a:pt x="3271763" y="6143186"/>
                </a:cubicBezTo>
                <a:cubicBezTo>
                  <a:pt x="3263191" y="6127184"/>
                  <a:pt x="3279193" y="6098610"/>
                  <a:pt x="3298624" y="6094037"/>
                </a:cubicBezTo>
                <a:cubicBezTo>
                  <a:pt x="3310625" y="6090609"/>
                  <a:pt x="3316912" y="6093465"/>
                  <a:pt x="3329485" y="6107754"/>
                </a:cubicBezTo>
                <a:cubicBezTo>
                  <a:pt x="3346058" y="6126612"/>
                  <a:pt x="3346630" y="6136899"/>
                  <a:pt x="3330628" y="6155760"/>
                </a:cubicBezTo>
                <a:cubicBezTo>
                  <a:pt x="3324627" y="6162332"/>
                  <a:pt x="3317626" y="6166332"/>
                  <a:pt x="3310482" y="6167475"/>
                </a:cubicBezTo>
                <a:close/>
                <a:moveTo>
                  <a:pt x="5833515" y="6167475"/>
                </a:moveTo>
                <a:cubicBezTo>
                  <a:pt x="5826371" y="6166332"/>
                  <a:pt x="5819370" y="6162332"/>
                  <a:pt x="5813369" y="6155760"/>
                </a:cubicBezTo>
                <a:cubicBezTo>
                  <a:pt x="5797367" y="6136899"/>
                  <a:pt x="5797939" y="6126612"/>
                  <a:pt x="5814512" y="6107754"/>
                </a:cubicBezTo>
                <a:cubicBezTo>
                  <a:pt x="5827085" y="6093465"/>
                  <a:pt x="5833372" y="6090609"/>
                  <a:pt x="5845373" y="6094037"/>
                </a:cubicBezTo>
                <a:cubicBezTo>
                  <a:pt x="5864804" y="6098610"/>
                  <a:pt x="5880806" y="6127184"/>
                  <a:pt x="5872234" y="6143186"/>
                </a:cubicBezTo>
                <a:cubicBezTo>
                  <a:pt x="5869376" y="6148901"/>
                  <a:pt x="5861375" y="6157473"/>
                  <a:pt x="5854517" y="6162046"/>
                </a:cubicBezTo>
                <a:cubicBezTo>
                  <a:pt x="5847945" y="6166904"/>
                  <a:pt x="5840658" y="6168618"/>
                  <a:pt x="5833515" y="6167475"/>
                </a:cubicBezTo>
                <a:close/>
                <a:moveTo>
                  <a:pt x="3440507" y="6167975"/>
                </a:moveTo>
                <a:cubicBezTo>
                  <a:pt x="3432006" y="6168761"/>
                  <a:pt x="3423290" y="6164332"/>
                  <a:pt x="3413860" y="6154616"/>
                </a:cubicBezTo>
                <a:cubicBezTo>
                  <a:pt x="3393286" y="6134614"/>
                  <a:pt x="3393286" y="6123757"/>
                  <a:pt x="3412146" y="6106039"/>
                </a:cubicBezTo>
                <a:cubicBezTo>
                  <a:pt x="3430434" y="6089465"/>
                  <a:pt x="3443007" y="6088322"/>
                  <a:pt x="3459009" y="6102039"/>
                </a:cubicBezTo>
                <a:cubicBezTo>
                  <a:pt x="3476725" y="6116898"/>
                  <a:pt x="3479011" y="6133471"/>
                  <a:pt x="3465867" y="6150044"/>
                </a:cubicBezTo>
                <a:cubicBezTo>
                  <a:pt x="3457295" y="6161189"/>
                  <a:pt x="3449008" y="6167190"/>
                  <a:pt x="3440507" y="6167975"/>
                </a:cubicBezTo>
                <a:close/>
                <a:moveTo>
                  <a:pt x="5703490" y="6167975"/>
                </a:moveTo>
                <a:cubicBezTo>
                  <a:pt x="5694989" y="6167190"/>
                  <a:pt x="5686702" y="6161189"/>
                  <a:pt x="5678130" y="6150044"/>
                </a:cubicBezTo>
                <a:cubicBezTo>
                  <a:pt x="5664986" y="6133471"/>
                  <a:pt x="5667272" y="6116898"/>
                  <a:pt x="5684988" y="6102039"/>
                </a:cubicBezTo>
                <a:cubicBezTo>
                  <a:pt x="5700990" y="6088322"/>
                  <a:pt x="5713563" y="6089465"/>
                  <a:pt x="5731851" y="6106039"/>
                </a:cubicBezTo>
                <a:cubicBezTo>
                  <a:pt x="5750711" y="6123757"/>
                  <a:pt x="5750711" y="6134614"/>
                  <a:pt x="5730137" y="6154616"/>
                </a:cubicBezTo>
                <a:cubicBezTo>
                  <a:pt x="5720707" y="6164332"/>
                  <a:pt x="5711991" y="6168761"/>
                  <a:pt x="5703490" y="6167975"/>
                </a:cubicBezTo>
                <a:close/>
                <a:moveTo>
                  <a:pt x="1982689" y="6171192"/>
                </a:moveTo>
                <a:cubicBezTo>
                  <a:pt x="1973403" y="6171479"/>
                  <a:pt x="1963973" y="6168049"/>
                  <a:pt x="1955400" y="6160904"/>
                </a:cubicBezTo>
                <a:cubicBezTo>
                  <a:pt x="1936541" y="6144903"/>
                  <a:pt x="1937684" y="6113471"/>
                  <a:pt x="1957115" y="6098040"/>
                </a:cubicBezTo>
                <a:cubicBezTo>
                  <a:pt x="1977689" y="6082039"/>
                  <a:pt x="1991405" y="6083181"/>
                  <a:pt x="2007978" y="6100899"/>
                </a:cubicBezTo>
                <a:cubicBezTo>
                  <a:pt x="2025695" y="6120328"/>
                  <a:pt x="2026266" y="6143190"/>
                  <a:pt x="2009121" y="6159190"/>
                </a:cubicBezTo>
                <a:cubicBezTo>
                  <a:pt x="2001120" y="6166906"/>
                  <a:pt x="1991976" y="6170905"/>
                  <a:pt x="1982689" y="6171192"/>
                </a:cubicBezTo>
                <a:close/>
                <a:moveTo>
                  <a:pt x="7161308" y="6171192"/>
                </a:moveTo>
                <a:cubicBezTo>
                  <a:pt x="7152021" y="6170905"/>
                  <a:pt x="7142877" y="6166906"/>
                  <a:pt x="7134876" y="6159190"/>
                </a:cubicBezTo>
                <a:cubicBezTo>
                  <a:pt x="7117731" y="6143190"/>
                  <a:pt x="7118302" y="6120328"/>
                  <a:pt x="7136019" y="6100899"/>
                </a:cubicBezTo>
                <a:cubicBezTo>
                  <a:pt x="7152592" y="6083181"/>
                  <a:pt x="7166308" y="6082039"/>
                  <a:pt x="7186882" y="6098040"/>
                </a:cubicBezTo>
                <a:cubicBezTo>
                  <a:pt x="7206313" y="6113471"/>
                  <a:pt x="7207456" y="6144903"/>
                  <a:pt x="7188597" y="6160904"/>
                </a:cubicBezTo>
                <a:cubicBezTo>
                  <a:pt x="7180024" y="6168049"/>
                  <a:pt x="7170594" y="6171479"/>
                  <a:pt x="7161308" y="6171192"/>
                </a:cubicBezTo>
                <a:close/>
                <a:moveTo>
                  <a:pt x="1848169" y="6171763"/>
                </a:moveTo>
                <a:cubicBezTo>
                  <a:pt x="1832167" y="6171763"/>
                  <a:pt x="1821308" y="6168336"/>
                  <a:pt x="1815022" y="6161477"/>
                </a:cubicBezTo>
                <a:cubicBezTo>
                  <a:pt x="1801877" y="6146616"/>
                  <a:pt x="1802449" y="6107756"/>
                  <a:pt x="1815593" y="6095754"/>
                </a:cubicBezTo>
                <a:cubicBezTo>
                  <a:pt x="1821880" y="6090038"/>
                  <a:pt x="1835596" y="6086037"/>
                  <a:pt x="1849312" y="6086037"/>
                </a:cubicBezTo>
                <a:cubicBezTo>
                  <a:pt x="1877887" y="6086037"/>
                  <a:pt x="1892174" y="6100325"/>
                  <a:pt x="1892174" y="6128901"/>
                </a:cubicBezTo>
                <a:cubicBezTo>
                  <a:pt x="1892174" y="6158047"/>
                  <a:pt x="1877887" y="6171763"/>
                  <a:pt x="1848169" y="6171763"/>
                </a:cubicBezTo>
                <a:close/>
                <a:moveTo>
                  <a:pt x="3572524" y="6171763"/>
                </a:moveTo>
                <a:cubicBezTo>
                  <a:pt x="3562237" y="6171763"/>
                  <a:pt x="3551379" y="6169478"/>
                  <a:pt x="3547950" y="6167192"/>
                </a:cubicBezTo>
                <a:cubicBezTo>
                  <a:pt x="3535948" y="6159190"/>
                  <a:pt x="3527947" y="6136902"/>
                  <a:pt x="3531376" y="6120328"/>
                </a:cubicBezTo>
                <a:cubicBezTo>
                  <a:pt x="3535377" y="6102612"/>
                  <a:pt x="3555379" y="6086037"/>
                  <a:pt x="3573096" y="6086037"/>
                </a:cubicBezTo>
                <a:cubicBezTo>
                  <a:pt x="3585669" y="6086037"/>
                  <a:pt x="3605671" y="6106613"/>
                  <a:pt x="3611386" y="6124901"/>
                </a:cubicBezTo>
                <a:cubicBezTo>
                  <a:pt x="3617101" y="6144903"/>
                  <a:pt x="3595384" y="6171763"/>
                  <a:pt x="3572524" y="6171763"/>
                </a:cubicBezTo>
                <a:close/>
                <a:moveTo>
                  <a:pt x="5571473" y="6171763"/>
                </a:moveTo>
                <a:cubicBezTo>
                  <a:pt x="5548613" y="6171763"/>
                  <a:pt x="5526896" y="6144903"/>
                  <a:pt x="5532611" y="6124901"/>
                </a:cubicBezTo>
                <a:cubicBezTo>
                  <a:pt x="5538326" y="6106613"/>
                  <a:pt x="5558328" y="6086037"/>
                  <a:pt x="5570901" y="6086037"/>
                </a:cubicBezTo>
                <a:cubicBezTo>
                  <a:pt x="5588618" y="6086037"/>
                  <a:pt x="5608620" y="6102612"/>
                  <a:pt x="5612621" y="6120328"/>
                </a:cubicBezTo>
                <a:cubicBezTo>
                  <a:pt x="5616050" y="6136902"/>
                  <a:pt x="5608049" y="6159190"/>
                  <a:pt x="5596047" y="6167192"/>
                </a:cubicBezTo>
                <a:cubicBezTo>
                  <a:pt x="5592618" y="6169478"/>
                  <a:pt x="5581760" y="6171763"/>
                  <a:pt x="5571473" y="6171763"/>
                </a:cubicBezTo>
                <a:close/>
                <a:moveTo>
                  <a:pt x="7295828" y="6171763"/>
                </a:moveTo>
                <a:cubicBezTo>
                  <a:pt x="7266110" y="6171763"/>
                  <a:pt x="7251823" y="6158047"/>
                  <a:pt x="7251823" y="6128901"/>
                </a:cubicBezTo>
                <a:cubicBezTo>
                  <a:pt x="7251823" y="6100325"/>
                  <a:pt x="7266110" y="6086037"/>
                  <a:pt x="7294685" y="6086037"/>
                </a:cubicBezTo>
                <a:cubicBezTo>
                  <a:pt x="7308401" y="6086037"/>
                  <a:pt x="7322117" y="6090038"/>
                  <a:pt x="7328404" y="6095754"/>
                </a:cubicBezTo>
                <a:cubicBezTo>
                  <a:pt x="7341548" y="6107756"/>
                  <a:pt x="7342120" y="6146616"/>
                  <a:pt x="7328975" y="6161477"/>
                </a:cubicBezTo>
                <a:cubicBezTo>
                  <a:pt x="7322689" y="6168336"/>
                  <a:pt x="7311830" y="6171763"/>
                  <a:pt x="7295828" y="6171763"/>
                </a:cubicBezTo>
                <a:close/>
                <a:moveTo>
                  <a:pt x="1186275" y="6171765"/>
                </a:moveTo>
                <a:cubicBezTo>
                  <a:pt x="1166844" y="6171765"/>
                  <a:pt x="1159986" y="6168907"/>
                  <a:pt x="1152556" y="6157477"/>
                </a:cubicBezTo>
                <a:cubicBezTo>
                  <a:pt x="1139983" y="6138618"/>
                  <a:pt x="1141126" y="6119187"/>
                  <a:pt x="1155414" y="6100899"/>
                </a:cubicBezTo>
                <a:cubicBezTo>
                  <a:pt x="1181703" y="6067181"/>
                  <a:pt x="1234281" y="6093470"/>
                  <a:pt x="1226851" y="6136331"/>
                </a:cubicBezTo>
                <a:cubicBezTo>
                  <a:pt x="1222851" y="6164334"/>
                  <a:pt x="1213707" y="6171765"/>
                  <a:pt x="1186275" y="6171765"/>
                </a:cubicBezTo>
                <a:close/>
                <a:moveTo>
                  <a:pt x="7957722" y="6171765"/>
                </a:moveTo>
                <a:cubicBezTo>
                  <a:pt x="7930290" y="6171765"/>
                  <a:pt x="7921146" y="6164334"/>
                  <a:pt x="7917146" y="6136331"/>
                </a:cubicBezTo>
                <a:cubicBezTo>
                  <a:pt x="7909716" y="6093470"/>
                  <a:pt x="7962294" y="6067181"/>
                  <a:pt x="7988583" y="6100899"/>
                </a:cubicBezTo>
                <a:cubicBezTo>
                  <a:pt x="8002871" y="6119187"/>
                  <a:pt x="8004014" y="6138618"/>
                  <a:pt x="7991441" y="6157477"/>
                </a:cubicBezTo>
                <a:cubicBezTo>
                  <a:pt x="7984011" y="6168907"/>
                  <a:pt x="7977153" y="6171765"/>
                  <a:pt x="7957722" y="6171765"/>
                </a:cubicBezTo>
                <a:close/>
                <a:moveTo>
                  <a:pt x="524951" y="6172834"/>
                </a:moveTo>
                <a:cubicBezTo>
                  <a:pt x="511024" y="6173333"/>
                  <a:pt x="497454" y="6168906"/>
                  <a:pt x="490890" y="6159189"/>
                </a:cubicBezTo>
                <a:cubicBezTo>
                  <a:pt x="485739" y="6152331"/>
                  <a:pt x="481720" y="6138046"/>
                  <a:pt x="481720" y="6127757"/>
                </a:cubicBezTo>
                <a:cubicBezTo>
                  <a:pt x="481720" y="6102040"/>
                  <a:pt x="498884" y="6086037"/>
                  <a:pt x="526310" y="6086037"/>
                </a:cubicBezTo>
                <a:cubicBezTo>
                  <a:pt x="544032" y="6086037"/>
                  <a:pt x="550892" y="6089467"/>
                  <a:pt x="560612" y="6103183"/>
                </a:cubicBezTo>
                <a:cubicBezTo>
                  <a:pt x="576048" y="6124329"/>
                  <a:pt x="576621" y="6137472"/>
                  <a:pt x="561183" y="6156903"/>
                </a:cubicBezTo>
                <a:cubicBezTo>
                  <a:pt x="553179" y="6166904"/>
                  <a:pt x="538886" y="6172334"/>
                  <a:pt x="524951" y="6172834"/>
                </a:cubicBezTo>
                <a:close/>
                <a:moveTo>
                  <a:pt x="8619046" y="6172834"/>
                </a:moveTo>
                <a:cubicBezTo>
                  <a:pt x="8605111" y="6172334"/>
                  <a:pt x="8590818" y="6166904"/>
                  <a:pt x="8582814" y="6156903"/>
                </a:cubicBezTo>
                <a:cubicBezTo>
                  <a:pt x="8567376" y="6137472"/>
                  <a:pt x="8567949" y="6124329"/>
                  <a:pt x="8583385" y="6103183"/>
                </a:cubicBezTo>
                <a:cubicBezTo>
                  <a:pt x="8593105" y="6089467"/>
                  <a:pt x="8599965" y="6086037"/>
                  <a:pt x="8617687" y="6086037"/>
                </a:cubicBezTo>
                <a:cubicBezTo>
                  <a:pt x="8645113" y="6086037"/>
                  <a:pt x="8662277" y="6102040"/>
                  <a:pt x="8662277" y="6127757"/>
                </a:cubicBezTo>
                <a:cubicBezTo>
                  <a:pt x="8662277" y="6138046"/>
                  <a:pt x="8658258" y="6152331"/>
                  <a:pt x="8653107" y="6159189"/>
                </a:cubicBezTo>
                <a:cubicBezTo>
                  <a:pt x="8646543" y="6168906"/>
                  <a:pt x="8632973" y="6173333"/>
                  <a:pt x="8619046" y="6172834"/>
                </a:cubicBezTo>
                <a:close/>
                <a:moveTo>
                  <a:pt x="2645918" y="6174314"/>
                </a:moveTo>
                <a:cubicBezTo>
                  <a:pt x="2638408" y="6175190"/>
                  <a:pt x="2630729" y="6174476"/>
                  <a:pt x="2623585" y="6171761"/>
                </a:cubicBezTo>
                <a:cubicBezTo>
                  <a:pt x="2609869" y="6166047"/>
                  <a:pt x="2592724" y="6133471"/>
                  <a:pt x="2596724" y="6120898"/>
                </a:cubicBezTo>
                <a:cubicBezTo>
                  <a:pt x="2604154" y="6099754"/>
                  <a:pt x="2623013" y="6086037"/>
                  <a:pt x="2645302" y="6086037"/>
                </a:cubicBezTo>
                <a:cubicBezTo>
                  <a:pt x="2663590" y="6086037"/>
                  <a:pt x="2668733" y="6088894"/>
                  <a:pt x="2678449" y="6104895"/>
                </a:cubicBezTo>
                <a:cubicBezTo>
                  <a:pt x="2684735" y="6114612"/>
                  <a:pt x="2689879" y="6128327"/>
                  <a:pt x="2689879" y="6134614"/>
                </a:cubicBezTo>
                <a:cubicBezTo>
                  <a:pt x="2689450" y="6154759"/>
                  <a:pt x="2668448" y="6171689"/>
                  <a:pt x="2645918" y="6174314"/>
                </a:cubicBezTo>
                <a:close/>
                <a:moveTo>
                  <a:pt x="6498079" y="6174314"/>
                </a:moveTo>
                <a:cubicBezTo>
                  <a:pt x="6475549" y="6171689"/>
                  <a:pt x="6454547" y="6154759"/>
                  <a:pt x="6454118" y="6134614"/>
                </a:cubicBezTo>
                <a:cubicBezTo>
                  <a:pt x="6454118" y="6128327"/>
                  <a:pt x="6459262" y="6114612"/>
                  <a:pt x="6465548" y="6104895"/>
                </a:cubicBezTo>
                <a:cubicBezTo>
                  <a:pt x="6475264" y="6088894"/>
                  <a:pt x="6480407" y="6086037"/>
                  <a:pt x="6498695" y="6086037"/>
                </a:cubicBezTo>
                <a:cubicBezTo>
                  <a:pt x="6520984" y="6086037"/>
                  <a:pt x="6539843" y="6099754"/>
                  <a:pt x="6547273" y="6120898"/>
                </a:cubicBezTo>
                <a:cubicBezTo>
                  <a:pt x="6551273" y="6133471"/>
                  <a:pt x="6534128" y="6166047"/>
                  <a:pt x="6520412" y="6171761"/>
                </a:cubicBezTo>
                <a:cubicBezTo>
                  <a:pt x="6513268" y="6174476"/>
                  <a:pt x="6505589" y="6175190"/>
                  <a:pt x="6498079" y="6174314"/>
                </a:cubicBezTo>
                <a:close/>
                <a:moveTo>
                  <a:pt x="1983401" y="6273228"/>
                </a:moveTo>
                <a:cubicBezTo>
                  <a:pt x="1978258" y="6274943"/>
                  <a:pt x="1975972" y="6272086"/>
                  <a:pt x="1977686" y="6266370"/>
                </a:cubicBezTo>
                <a:cubicBezTo>
                  <a:pt x="1978258" y="6260656"/>
                  <a:pt x="1982258" y="6256657"/>
                  <a:pt x="1985116" y="6256657"/>
                </a:cubicBezTo>
                <a:cubicBezTo>
                  <a:pt x="1993688" y="6257227"/>
                  <a:pt x="1991974" y="6270370"/>
                  <a:pt x="1983401" y="6273228"/>
                </a:cubicBezTo>
                <a:close/>
                <a:moveTo>
                  <a:pt x="7160596" y="6273228"/>
                </a:moveTo>
                <a:cubicBezTo>
                  <a:pt x="7152023" y="6270370"/>
                  <a:pt x="7150309" y="6257227"/>
                  <a:pt x="7158881" y="6256657"/>
                </a:cubicBezTo>
                <a:cubicBezTo>
                  <a:pt x="7161739" y="6256657"/>
                  <a:pt x="7165739" y="6260656"/>
                  <a:pt x="7166311" y="6266370"/>
                </a:cubicBezTo>
                <a:cubicBezTo>
                  <a:pt x="7168025" y="6272086"/>
                  <a:pt x="7165739" y="6274943"/>
                  <a:pt x="7160596" y="6273228"/>
                </a:cubicBezTo>
                <a:close/>
                <a:moveTo>
                  <a:pt x="2511206" y="6273230"/>
                </a:moveTo>
                <a:cubicBezTo>
                  <a:pt x="2503205" y="6274945"/>
                  <a:pt x="2500919" y="6272660"/>
                  <a:pt x="2502633" y="6264659"/>
                </a:cubicBezTo>
                <a:cubicBezTo>
                  <a:pt x="2503776" y="6258943"/>
                  <a:pt x="2508348" y="6254372"/>
                  <a:pt x="2512920" y="6254372"/>
                </a:cubicBezTo>
                <a:cubicBezTo>
                  <a:pt x="2525493" y="6254372"/>
                  <a:pt x="2523207" y="6270944"/>
                  <a:pt x="2511206" y="6273230"/>
                </a:cubicBezTo>
                <a:close/>
                <a:moveTo>
                  <a:pt x="3569669" y="6273230"/>
                </a:moveTo>
                <a:cubicBezTo>
                  <a:pt x="3558811" y="6274945"/>
                  <a:pt x="3556525" y="6273230"/>
                  <a:pt x="3558239" y="6264659"/>
                </a:cubicBezTo>
                <a:cubicBezTo>
                  <a:pt x="3560525" y="6252086"/>
                  <a:pt x="3582814" y="6250372"/>
                  <a:pt x="3582814" y="6262943"/>
                </a:cubicBezTo>
                <a:cubicBezTo>
                  <a:pt x="3582814" y="6267515"/>
                  <a:pt x="3576527" y="6272088"/>
                  <a:pt x="3569669" y="6273230"/>
                </a:cubicBezTo>
                <a:close/>
                <a:moveTo>
                  <a:pt x="5574328" y="6273230"/>
                </a:moveTo>
                <a:cubicBezTo>
                  <a:pt x="5567470" y="6272088"/>
                  <a:pt x="5561183" y="6267515"/>
                  <a:pt x="5561183" y="6262943"/>
                </a:cubicBezTo>
                <a:cubicBezTo>
                  <a:pt x="5561183" y="6250372"/>
                  <a:pt x="5583472" y="6252086"/>
                  <a:pt x="5585758" y="6264659"/>
                </a:cubicBezTo>
                <a:cubicBezTo>
                  <a:pt x="5587472" y="6273230"/>
                  <a:pt x="5585186" y="6274945"/>
                  <a:pt x="5574328" y="6273230"/>
                </a:cubicBezTo>
                <a:close/>
                <a:moveTo>
                  <a:pt x="6632791" y="6273230"/>
                </a:moveTo>
                <a:cubicBezTo>
                  <a:pt x="6620790" y="6270944"/>
                  <a:pt x="6618504" y="6254372"/>
                  <a:pt x="6631077" y="6254372"/>
                </a:cubicBezTo>
                <a:cubicBezTo>
                  <a:pt x="6635649" y="6254372"/>
                  <a:pt x="6640221" y="6258943"/>
                  <a:pt x="6641364" y="6264659"/>
                </a:cubicBezTo>
                <a:cubicBezTo>
                  <a:pt x="6643078" y="6272660"/>
                  <a:pt x="6640792" y="6274945"/>
                  <a:pt x="6632791" y="6273230"/>
                </a:cubicBezTo>
                <a:close/>
                <a:moveTo>
                  <a:pt x="658808" y="6274095"/>
                </a:moveTo>
                <a:cubicBezTo>
                  <a:pt x="652858" y="6274238"/>
                  <a:pt x="646992" y="6272666"/>
                  <a:pt x="645006" y="6269237"/>
                </a:cubicBezTo>
                <a:cubicBezTo>
                  <a:pt x="639847" y="6261237"/>
                  <a:pt x="647280" y="6245808"/>
                  <a:pt x="655869" y="6245808"/>
                </a:cubicBezTo>
                <a:cubicBezTo>
                  <a:pt x="665565" y="6245808"/>
                  <a:pt x="677572" y="6261237"/>
                  <a:pt x="672980" y="6268668"/>
                </a:cubicBezTo>
                <a:cubicBezTo>
                  <a:pt x="670675" y="6272095"/>
                  <a:pt x="664712" y="6273952"/>
                  <a:pt x="658808" y="6274095"/>
                </a:cubicBezTo>
                <a:close/>
                <a:moveTo>
                  <a:pt x="8485189" y="6274095"/>
                </a:moveTo>
                <a:cubicBezTo>
                  <a:pt x="8479285" y="6273952"/>
                  <a:pt x="8473322" y="6272095"/>
                  <a:pt x="8471017" y="6268668"/>
                </a:cubicBezTo>
                <a:cubicBezTo>
                  <a:pt x="8466425" y="6261237"/>
                  <a:pt x="8478432" y="6245808"/>
                  <a:pt x="8488128" y="6245808"/>
                </a:cubicBezTo>
                <a:cubicBezTo>
                  <a:pt x="8496717" y="6245808"/>
                  <a:pt x="8504150" y="6261237"/>
                  <a:pt x="8498991" y="6269237"/>
                </a:cubicBezTo>
                <a:cubicBezTo>
                  <a:pt x="8497005" y="6272666"/>
                  <a:pt x="8491139" y="6274238"/>
                  <a:pt x="8485189" y="6274095"/>
                </a:cubicBezTo>
                <a:close/>
                <a:moveTo>
                  <a:pt x="3436006" y="6274308"/>
                </a:moveTo>
                <a:cubicBezTo>
                  <a:pt x="3430433" y="6273808"/>
                  <a:pt x="3425004" y="6271809"/>
                  <a:pt x="3423004" y="6268665"/>
                </a:cubicBezTo>
                <a:cubicBezTo>
                  <a:pt x="3418432" y="6261237"/>
                  <a:pt x="3430433" y="6245806"/>
                  <a:pt x="3440149" y="6245806"/>
                </a:cubicBezTo>
                <a:cubicBezTo>
                  <a:pt x="3447578" y="6245806"/>
                  <a:pt x="3455579" y="6265809"/>
                  <a:pt x="3449864" y="6270952"/>
                </a:cubicBezTo>
                <a:cubicBezTo>
                  <a:pt x="3447293" y="6273808"/>
                  <a:pt x="3441578" y="6274809"/>
                  <a:pt x="3436006" y="6274308"/>
                </a:cubicBezTo>
                <a:close/>
                <a:moveTo>
                  <a:pt x="5707991" y="6274308"/>
                </a:moveTo>
                <a:cubicBezTo>
                  <a:pt x="5702419" y="6274809"/>
                  <a:pt x="5696704" y="6273808"/>
                  <a:pt x="5694133" y="6270952"/>
                </a:cubicBezTo>
                <a:cubicBezTo>
                  <a:pt x="5688418" y="6265809"/>
                  <a:pt x="5696419" y="6245806"/>
                  <a:pt x="5703848" y="6245806"/>
                </a:cubicBezTo>
                <a:cubicBezTo>
                  <a:pt x="5713564" y="6245806"/>
                  <a:pt x="5725565" y="6261237"/>
                  <a:pt x="5720993" y="6268665"/>
                </a:cubicBezTo>
                <a:cubicBezTo>
                  <a:pt x="5718993" y="6271809"/>
                  <a:pt x="5713564" y="6273808"/>
                  <a:pt x="5707991" y="6274308"/>
                </a:cubicBezTo>
                <a:close/>
                <a:moveTo>
                  <a:pt x="4099187" y="6274377"/>
                </a:moveTo>
                <a:cubicBezTo>
                  <a:pt x="4083756" y="6274377"/>
                  <a:pt x="4081470" y="6272663"/>
                  <a:pt x="4083185" y="6261804"/>
                </a:cubicBezTo>
                <a:cubicBezTo>
                  <a:pt x="4084328" y="6252091"/>
                  <a:pt x="4088900" y="6248661"/>
                  <a:pt x="4099187" y="6248661"/>
                </a:cubicBezTo>
                <a:cubicBezTo>
                  <a:pt x="4109474" y="6248661"/>
                  <a:pt x="4114046" y="6252091"/>
                  <a:pt x="4115189" y="6261804"/>
                </a:cubicBezTo>
                <a:cubicBezTo>
                  <a:pt x="4116903" y="6272663"/>
                  <a:pt x="4114617" y="6274377"/>
                  <a:pt x="4099187" y="6274377"/>
                </a:cubicBezTo>
                <a:close/>
                <a:moveTo>
                  <a:pt x="5044810" y="6274377"/>
                </a:moveTo>
                <a:cubicBezTo>
                  <a:pt x="5029380" y="6274377"/>
                  <a:pt x="5027094" y="6272663"/>
                  <a:pt x="5028808" y="6261804"/>
                </a:cubicBezTo>
                <a:cubicBezTo>
                  <a:pt x="5029951" y="6252091"/>
                  <a:pt x="5034523" y="6248661"/>
                  <a:pt x="5044810" y="6248661"/>
                </a:cubicBezTo>
                <a:cubicBezTo>
                  <a:pt x="5055097" y="6248661"/>
                  <a:pt x="5059669" y="6252091"/>
                  <a:pt x="5060812" y="6261804"/>
                </a:cubicBezTo>
                <a:cubicBezTo>
                  <a:pt x="5062527" y="6272663"/>
                  <a:pt x="5060241" y="6274377"/>
                  <a:pt x="5044810" y="6274377"/>
                </a:cubicBezTo>
                <a:close/>
                <a:moveTo>
                  <a:pt x="1320940" y="6274379"/>
                </a:moveTo>
                <a:cubicBezTo>
                  <a:pt x="1314653" y="6274379"/>
                  <a:pt x="1308367" y="6272093"/>
                  <a:pt x="1306652" y="6269236"/>
                </a:cubicBezTo>
                <a:cubicBezTo>
                  <a:pt x="1300937" y="6260092"/>
                  <a:pt x="1310081" y="6245233"/>
                  <a:pt x="1319797" y="6246950"/>
                </a:cubicBezTo>
                <a:cubicBezTo>
                  <a:pt x="1324940" y="6248091"/>
                  <a:pt x="1329512" y="6254378"/>
                  <a:pt x="1330655" y="6261807"/>
                </a:cubicBezTo>
                <a:cubicBezTo>
                  <a:pt x="1332370" y="6270950"/>
                  <a:pt x="1329512" y="6274379"/>
                  <a:pt x="1320940" y="6274379"/>
                </a:cubicBezTo>
                <a:close/>
                <a:moveTo>
                  <a:pt x="2375400" y="6274379"/>
                </a:moveTo>
                <a:cubicBezTo>
                  <a:pt x="2366827" y="6274379"/>
                  <a:pt x="2363970" y="6270950"/>
                  <a:pt x="2365684" y="6261807"/>
                </a:cubicBezTo>
                <a:cubicBezTo>
                  <a:pt x="2367970" y="6246379"/>
                  <a:pt x="2384544" y="6241233"/>
                  <a:pt x="2389687" y="6254378"/>
                </a:cubicBezTo>
                <a:cubicBezTo>
                  <a:pt x="2394259" y="6266949"/>
                  <a:pt x="2389116" y="6274379"/>
                  <a:pt x="2375400" y="6274379"/>
                </a:cubicBezTo>
                <a:close/>
                <a:moveTo>
                  <a:pt x="6768597" y="6274379"/>
                </a:moveTo>
                <a:cubicBezTo>
                  <a:pt x="6754881" y="6274379"/>
                  <a:pt x="6749738" y="6266949"/>
                  <a:pt x="6754310" y="6254378"/>
                </a:cubicBezTo>
                <a:cubicBezTo>
                  <a:pt x="6759453" y="6241233"/>
                  <a:pt x="6776027" y="6246379"/>
                  <a:pt x="6778313" y="6261807"/>
                </a:cubicBezTo>
                <a:cubicBezTo>
                  <a:pt x="6780027" y="6270950"/>
                  <a:pt x="6777170" y="6274379"/>
                  <a:pt x="6768597" y="6274379"/>
                </a:cubicBezTo>
                <a:close/>
                <a:moveTo>
                  <a:pt x="7823057" y="6274379"/>
                </a:moveTo>
                <a:cubicBezTo>
                  <a:pt x="7814485" y="6274379"/>
                  <a:pt x="7811627" y="6270950"/>
                  <a:pt x="7813342" y="6261807"/>
                </a:cubicBezTo>
                <a:cubicBezTo>
                  <a:pt x="7814485" y="6254378"/>
                  <a:pt x="7819057" y="6248091"/>
                  <a:pt x="7824200" y="6246950"/>
                </a:cubicBezTo>
                <a:cubicBezTo>
                  <a:pt x="7833916" y="6245233"/>
                  <a:pt x="7843060" y="6260092"/>
                  <a:pt x="7837345" y="6269236"/>
                </a:cubicBezTo>
                <a:cubicBezTo>
                  <a:pt x="7835630" y="6272093"/>
                  <a:pt x="7829344" y="6274379"/>
                  <a:pt x="7823057" y="6274379"/>
                </a:cubicBezTo>
                <a:close/>
                <a:moveTo>
                  <a:pt x="3973811" y="6276447"/>
                </a:moveTo>
                <a:cubicBezTo>
                  <a:pt x="3970239" y="6277947"/>
                  <a:pt x="3965096" y="6276376"/>
                  <a:pt x="3958809" y="6271519"/>
                </a:cubicBezTo>
                <a:cubicBezTo>
                  <a:pt x="3948522" y="6264089"/>
                  <a:pt x="3948522" y="6262947"/>
                  <a:pt x="3957666" y="6253803"/>
                </a:cubicBezTo>
                <a:cubicBezTo>
                  <a:pt x="3968524" y="6242946"/>
                  <a:pt x="3979383" y="6247518"/>
                  <a:pt x="3979383" y="6262947"/>
                </a:cubicBezTo>
                <a:cubicBezTo>
                  <a:pt x="3979383" y="6270375"/>
                  <a:pt x="3977383" y="6274947"/>
                  <a:pt x="3973811" y="6276447"/>
                </a:cubicBezTo>
                <a:close/>
                <a:moveTo>
                  <a:pt x="5170186" y="6276447"/>
                </a:moveTo>
                <a:cubicBezTo>
                  <a:pt x="5166614" y="6274947"/>
                  <a:pt x="5164614" y="6270375"/>
                  <a:pt x="5164614" y="6262947"/>
                </a:cubicBezTo>
                <a:cubicBezTo>
                  <a:pt x="5164614" y="6247518"/>
                  <a:pt x="5175473" y="6242946"/>
                  <a:pt x="5186331" y="6253803"/>
                </a:cubicBezTo>
                <a:cubicBezTo>
                  <a:pt x="5195475" y="6262947"/>
                  <a:pt x="5195475" y="6264089"/>
                  <a:pt x="5185188" y="6271519"/>
                </a:cubicBezTo>
                <a:cubicBezTo>
                  <a:pt x="5178901" y="6276376"/>
                  <a:pt x="5173758" y="6277947"/>
                  <a:pt x="5170186" y="6276447"/>
                </a:cubicBezTo>
                <a:close/>
                <a:moveTo>
                  <a:pt x="3306124" y="6279739"/>
                </a:moveTo>
                <a:cubicBezTo>
                  <a:pt x="3299909" y="6279811"/>
                  <a:pt x="3293765" y="6277238"/>
                  <a:pt x="3289479" y="6272095"/>
                </a:cubicBezTo>
                <a:cubicBezTo>
                  <a:pt x="3284335" y="6265809"/>
                  <a:pt x="3283764" y="6260666"/>
                  <a:pt x="3288907" y="6252094"/>
                </a:cubicBezTo>
                <a:cubicBezTo>
                  <a:pt x="3296908" y="6237235"/>
                  <a:pt x="3307195" y="6236664"/>
                  <a:pt x="3320340" y="6251522"/>
                </a:cubicBezTo>
                <a:cubicBezTo>
                  <a:pt x="3328912" y="6260666"/>
                  <a:pt x="3328912" y="6264096"/>
                  <a:pt x="3323197" y="6271523"/>
                </a:cubicBezTo>
                <a:cubicBezTo>
                  <a:pt x="3318625" y="6276951"/>
                  <a:pt x="3312339" y="6279668"/>
                  <a:pt x="3306124" y="6279739"/>
                </a:cubicBezTo>
                <a:close/>
                <a:moveTo>
                  <a:pt x="5837873" y="6279739"/>
                </a:moveTo>
                <a:cubicBezTo>
                  <a:pt x="5831658" y="6279668"/>
                  <a:pt x="5825372" y="6276951"/>
                  <a:pt x="5820800" y="6271523"/>
                </a:cubicBezTo>
                <a:cubicBezTo>
                  <a:pt x="5815085" y="6264096"/>
                  <a:pt x="5815085" y="6260666"/>
                  <a:pt x="5823657" y="6251522"/>
                </a:cubicBezTo>
                <a:cubicBezTo>
                  <a:pt x="5836802" y="6236664"/>
                  <a:pt x="5847089" y="6237235"/>
                  <a:pt x="5855090" y="6252094"/>
                </a:cubicBezTo>
                <a:cubicBezTo>
                  <a:pt x="5860233" y="6260666"/>
                  <a:pt x="5859662" y="6265809"/>
                  <a:pt x="5854518" y="6272095"/>
                </a:cubicBezTo>
                <a:cubicBezTo>
                  <a:pt x="5850232" y="6277238"/>
                  <a:pt x="5844088" y="6279811"/>
                  <a:pt x="5837873" y="6279739"/>
                </a:cubicBezTo>
                <a:close/>
                <a:moveTo>
                  <a:pt x="261649" y="6280093"/>
                </a:moveTo>
                <a:cubicBezTo>
                  <a:pt x="253662" y="6280093"/>
                  <a:pt x="246245" y="6276093"/>
                  <a:pt x="244533" y="6271522"/>
                </a:cubicBezTo>
                <a:cubicBezTo>
                  <a:pt x="236546" y="6250377"/>
                  <a:pt x="259366" y="6232089"/>
                  <a:pt x="274770" y="6247520"/>
                </a:cubicBezTo>
                <a:cubicBezTo>
                  <a:pt x="287321" y="6260092"/>
                  <a:pt x="279334" y="6280093"/>
                  <a:pt x="261649" y="6280093"/>
                </a:cubicBezTo>
                <a:close/>
                <a:moveTo>
                  <a:pt x="8882348" y="6280093"/>
                </a:moveTo>
                <a:cubicBezTo>
                  <a:pt x="8864663" y="6280093"/>
                  <a:pt x="8856676" y="6260092"/>
                  <a:pt x="8869227" y="6247520"/>
                </a:cubicBezTo>
                <a:cubicBezTo>
                  <a:pt x="8884631" y="6232089"/>
                  <a:pt x="8907451" y="6250377"/>
                  <a:pt x="8899464" y="6271522"/>
                </a:cubicBezTo>
                <a:cubicBezTo>
                  <a:pt x="8897752" y="6276093"/>
                  <a:pt x="8890335" y="6280093"/>
                  <a:pt x="8882348" y="6280093"/>
                </a:cubicBezTo>
                <a:close/>
                <a:moveTo>
                  <a:pt x="1577856" y="6285234"/>
                </a:moveTo>
                <a:cubicBezTo>
                  <a:pt x="1573195" y="6283840"/>
                  <a:pt x="1568837" y="6280376"/>
                  <a:pt x="1565694" y="6274375"/>
                </a:cubicBezTo>
                <a:cubicBezTo>
                  <a:pt x="1557122" y="6258374"/>
                  <a:pt x="1567980" y="6240087"/>
                  <a:pt x="1585697" y="6240087"/>
                </a:cubicBezTo>
                <a:cubicBezTo>
                  <a:pt x="1595984" y="6240087"/>
                  <a:pt x="1600556" y="6244088"/>
                  <a:pt x="1603413" y="6254374"/>
                </a:cubicBezTo>
                <a:cubicBezTo>
                  <a:pt x="1608557" y="6274946"/>
                  <a:pt x="1591840" y="6289414"/>
                  <a:pt x="1577856" y="6285234"/>
                </a:cubicBezTo>
                <a:close/>
                <a:moveTo>
                  <a:pt x="7566141" y="6285234"/>
                </a:moveTo>
                <a:cubicBezTo>
                  <a:pt x="7552157" y="6289414"/>
                  <a:pt x="7535440" y="6274946"/>
                  <a:pt x="7540584" y="6254374"/>
                </a:cubicBezTo>
                <a:cubicBezTo>
                  <a:pt x="7543441" y="6244088"/>
                  <a:pt x="7548013" y="6240087"/>
                  <a:pt x="7558300" y="6240087"/>
                </a:cubicBezTo>
                <a:cubicBezTo>
                  <a:pt x="7576017" y="6240087"/>
                  <a:pt x="7586875" y="6258374"/>
                  <a:pt x="7578303" y="6274375"/>
                </a:cubicBezTo>
                <a:cubicBezTo>
                  <a:pt x="7575160" y="6280376"/>
                  <a:pt x="7570802" y="6283840"/>
                  <a:pt x="7566141" y="6285234"/>
                </a:cubicBezTo>
                <a:close/>
                <a:moveTo>
                  <a:pt x="4491749" y="6287519"/>
                </a:moveTo>
                <a:cubicBezTo>
                  <a:pt x="4480319" y="6284661"/>
                  <a:pt x="4472318" y="6262372"/>
                  <a:pt x="4478033" y="6248656"/>
                </a:cubicBezTo>
                <a:cubicBezTo>
                  <a:pt x="4482034" y="6238369"/>
                  <a:pt x="4504894" y="6237226"/>
                  <a:pt x="4514609" y="6246943"/>
                </a:cubicBezTo>
                <a:cubicBezTo>
                  <a:pt x="4530040" y="6262372"/>
                  <a:pt x="4512895" y="6292090"/>
                  <a:pt x="4491749" y="6287519"/>
                </a:cubicBezTo>
                <a:close/>
                <a:moveTo>
                  <a:pt x="4652248" y="6287519"/>
                </a:moveTo>
                <a:cubicBezTo>
                  <a:pt x="4631102" y="6292090"/>
                  <a:pt x="4613957" y="6262372"/>
                  <a:pt x="4629388" y="6246943"/>
                </a:cubicBezTo>
                <a:cubicBezTo>
                  <a:pt x="4639103" y="6237226"/>
                  <a:pt x="4661963" y="6238369"/>
                  <a:pt x="4665964" y="6248656"/>
                </a:cubicBezTo>
                <a:cubicBezTo>
                  <a:pt x="4671679" y="6262372"/>
                  <a:pt x="4663678" y="6284661"/>
                  <a:pt x="4652248" y="6287519"/>
                </a:cubicBezTo>
                <a:close/>
                <a:moveTo>
                  <a:pt x="0" y="6289573"/>
                </a:moveTo>
                <a:lnTo>
                  <a:pt x="0" y="6232619"/>
                </a:lnTo>
                <a:lnTo>
                  <a:pt x="10425" y="6237233"/>
                </a:lnTo>
                <a:cubicBezTo>
                  <a:pt x="26505" y="6248091"/>
                  <a:pt x="30474" y="6272665"/>
                  <a:pt x="18464" y="6284664"/>
                </a:cubicBezTo>
                <a:close/>
                <a:moveTo>
                  <a:pt x="9143999" y="6289574"/>
                </a:moveTo>
                <a:lnTo>
                  <a:pt x="9125533" y="6284664"/>
                </a:lnTo>
                <a:cubicBezTo>
                  <a:pt x="9113523" y="6272665"/>
                  <a:pt x="9117492" y="6248091"/>
                  <a:pt x="9133572" y="6237233"/>
                </a:cubicBezTo>
                <a:lnTo>
                  <a:pt x="9143999" y="6232618"/>
                </a:lnTo>
                <a:close/>
                <a:moveTo>
                  <a:pt x="2118427" y="6289730"/>
                </a:moveTo>
                <a:cubicBezTo>
                  <a:pt x="2112783" y="6291087"/>
                  <a:pt x="2106354" y="6288087"/>
                  <a:pt x="2099782" y="6280656"/>
                </a:cubicBezTo>
                <a:cubicBezTo>
                  <a:pt x="2094067" y="6274370"/>
                  <a:pt x="2090638" y="6263511"/>
                  <a:pt x="2091781" y="6256084"/>
                </a:cubicBezTo>
                <a:cubicBezTo>
                  <a:pt x="2092924" y="6245798"/>
                  <a:pt x="2097496" y="6242368"/>
                  <a:pt x="2112355" y="6241224"/>
                </a:cubicBezTo>
                <a:cubicBezTo>
                  <a:pt x="2134072" y="6238940"/>
                  <a:pt x="2140358" y="6248654"/>
                  <a:pt x="2132357" y="6272656"/>
                </a:cubicBezTo>
                <a:cubicBezTo>
                  <a:pt x="2128928" y="6282656"/>
                  <a:pt x="2124070" y="6288374"/>
                  <a:pt x="2118427" y="6289730"/>
                </a:cubicBezTo>
                <a:close/>
                <a:moveTo>
                  <a:pt x="7025570" y="6289730"/>
                </a:moveTo>
                <a:cubicBezTo>
                  <a:pt x="7019927" y="6288374"/>
                  <a:pt x="7015069" y="6282656"/>
                  <a:pt x="7011640" y="6272656"/>
                </a:cubicBezTo>
                <a:cubicBezTo>
                  <a:pt x="7003639" y="6248654"/>
                  <a:pt x="7009925" y="6238940"/>
                  <a:pt x="7031642" y="6241224"/>
                </a:cubicBezTo>
                <a:cubicBezTo>
                  <a:pt x="7046501" y="6242368"/>
                  <a:pt x="7051073" y="6245798"/>
                  <a:pt x="7052216" y="6256084"/>
                </a:cubicBezTo>
                <a:cubicBezTo>
                  <a:pt x="7053359" y="6263511"/>
                  <a:pt x="7049930" y="6274370"/>
                  <a:pt x="7044215" y="6280656"/>
                </a:cubicBezTo>
                <a:cubicBezTo>
                  <a:pt x="7037643" y="6288087"/>
                  <a:pt x="7031214" y="6291087"/>
                  <a:pt x="7025570" y="6289730"/>
                </a:cubicBezTo>
                <a:close/>
                <a:moveTo>
                  <a:pt x="1045384" y="6290459"/>
                </a:moveTo>
                <a:cubicBezTo>
                  <a:pt x="1039469" y="6289128"/>
                  <a:pt x="1034177" y="6285806"/>
                  <a:pt x="1030606" y="6280090"/>
                </a:cubicBezTo>
                <a:cubicBezTo>
                  <a:pt x="1016321" y="6256661"/>
                  <a:pt x="1026033" y="6234372"/>
                  <a:pt x="1051168" y="6234372"/>
                </a:cubicBezTo>
                <a:cubicBezTo>
                  <a:pt x="1071707" y="6234372"/>
                  <a:pt x="1086539" y="6244661"/>
                  <a:pt x="1086539" y="6259517"/>
                </a:cubicBezTo>
                <a:cubicBezTo>
                  <a:pt x="1086539" y="6280519"/>
                  <a:pt x="1063112" y="6294450"/>
                  <a:pt x="1045384" y="6290459"/>
                </a:cubicBezTo>
                <a:close/>
                <a:moveTo>
                  <a:pt x="8098613" y="6290459"/>
                </a:moveTo>
                <a:cubicBezTo>
                  <a:pt x="8080885" y="6294450"/>
                  <a:pt x="8057458" y="6280519"/>
                  <a:pt x="8057458" y="6259517"/>
                </a:cubicBezTo>
                <a:cubicBezTo>
                  <a:pt x="8057458" y="6244661"/>
                  <a:pt x="8072290" y="6234372"/>
                  <a:pt x="8092829" y="6234372"/>
                </a:cubicBezTo>
                <a:cubicBezTo>
                  <a:pt x="8117964" y="6234372"/>
                  <a:pt x="8127676" y="6256661"/>
                  <a:pt x="8113391" y="6280090"/>
                </a:cubicBezTo>
                <a:cubicBezTo>
                  <a:pt x="8109820" y="6285806"/>
                  <a:pt x="8104528" y="6289128"/>
                  <a:pt x="8098613" y="6290459"/>
                </a:cubicBezTo>
                <a:close/>
                <a:moveTo>
                  <a:pt x="3038294" y="6290658"/>
                </a:moveTo>
                <a:cubicBezTo>
                  <a:pt x="3033151" y="6289945"/>
                  <a:pt x="3028436" y="6285514"/>
                  <a:pt x="3023006" y="6277226"/>
                </a:cubicBezTo>
                <a:cubicBezTo>
                  <a:pt x="3005861" y="6250940"/>
                  <a:pt x="3020149" y="6234365"/>
                  <a:pt x="3052724" y="6242367"/>
                </a:cubicBezTo>
                <a:cubicBezTo>
                  <a:pt x="3069298" y="6246939"/>
                  <a:pt x="3071584" y="6268083"/>
                  <a:pt x="3056153" y="6281800"/>
                </a:cubicBezTo>
                <a:cubicBezTo>
                  <a:pt x="3049010" y="6288373"/>
                  <a:pt x="3043438" y="6291372"/>
                  <a:pt x="3038294" y="6290658"/>
                </a:cubicBezTo>
                <a:close/>
                <a:moveTo>
                  <a:pt x="6105703" y="6290658"/>
                </a:moveTo>
                <a:cubicBezTo>
                  <a:pt x="6100559" y="6291372"/>
                  <a:pt x="6094987" y="6288373"/>
                  <a:pt x="6087844" y="6281800"/>
                </a:cubicBezTo>
                <a:cubicBezTo>
                  <a:pt x="6072413" y="6268083"/>
                  <a:pt x="6074699" y="6246939"/>
                  <a:pt x="6091273" y="6242367"/>
                </a:cubicBezTo>
                <a:cubicBezTo>
                  <a:pt x="6123848" y="6234365"/>
                  <a:pt x="6138136" y="6250940"/>
                  <a:pt x="6120991" y="6277226"/>
                </a:cubicBezTo>
                <a:cubicBezTo>
                  <a:pt x="6115561" y="6285514"/>
                  <a:pt x="6110846" y="6289945"/>
                  <a:pt x="6105703" y="6290658"/>
                </a:cubicBezTo>
                <a:close/>
                <a:moveTo>
                  <a:pt x="4366658" y="6291094"/>
                </a:moveTo>
                <a:cubicBezTo>
                  <a:pt x="4358943" y="6292095"/>
                  <a:pt x="4351085" y="6290096"/>
                  <a:pt x="4345655" y="6284664"/>
                </a:cubicBezTo>
                <a:cubicBezTo>
                  <a:pt x="4325081" y="6264091"/>
                  <a:pt x="4351370" y="6220657"/>
                  <a:pt x="4375373" y="6236088"/>
                </a:cubicBezTo>
                <a:cubicBezTo>
                  <a:pt x="4391947" y="6247518"/>
                  <a:pt x="4396519" y="6265233"/>
                  <a:pt x="4386803" y="6279521"/>
                </a:cubicBezTo>
                <a:cubicBezTo>
                  <a:pt x="4381946" y="6286093"/>
                  <a:pt x="4374374" y="6290096"/>
                  <a:pt x="4366658" y="6291094"/>
                </a:cubicBezTo>
                <a:close/>
                <a:moveTo>
                  <a:pt x="4777339" y="6291094"/>
                </a:moveTo>
                <a:cubicBezTo>
                  <a:pt x="4769623" y="6290096"/>
                  <a:pt x="4762051" y="6286093"/>
                  <a:pt x="4757194" y="6279521"/>
                </a:cubicBezTo>
                <a:cubicBezTo>
                  <a:pt x="4747478" y="6265233"/>
                  <a:pt x="4752050" y="6247518"/>
                  <a:pt x="4768624" y="6236088"/>
                </a:cubicBezTo>
                <a:cubicBezTo>
                  <a:pt x="4792627" y="6220657"/>
                  <a:pt x="4818916" y="6264091"/>
                  <a:pt x="4798342" y="6284664"/>
                </a:cubicBezTo>
                <a:cubicBezTo>
                  <a:pt x="4792912" y="6290096"/>
                  <a:pt x="4785054" y="6292095"/>
                  <a:pt x="4777339" y="6291094"/>
                </a:cubicBezTo>
                <a:close/>
                <a:moveTo>
                  <a:pt x="525170" y="6291234"/>
                </a:moveTo>
                <a:cubicBezTo>
                  <a:pt x="516894" y="6291805"/>
                  <a:pt x="508887" y="6288378"/>
                  <a:pt x="504600" y="6280660"/>
                </a:cubicBezTo>
                <a:cubicBezTo>
                  <a:pt x="490893" y="6253802"/>
                  <a:pt x="504600" y="6230370"/>
                  <a:pt x="530315" y="6236657"/>
                </a:cubicBezTo>
                <a:cubicBezTo>
                  <a:pt x="550897" y="6241799"/>
                  <a:pt x="558901" y="6260087"/>
                  <a:pt x="547465" y="6277803"/>
                </a:cubicBezTo>
                <a:cubicBezTo>
                  <a:pt x="542034" y="6286090"/>
                  <a:pt x="533458" y="6290662"/>
                  <a:pt x="525170" y="6291234"/>
                </a:cubicBezTo>
                <a:close/>
                <a:moveTo>
                  <a:pt x="8618827" y="6291234"/>
                </a:moveTo>
                <a:cubicBezTo>
                  <a:pt x="8610539" y="6290662"/>
                  <a:pt x="8601963" y="6286090"/>
                  <a:pt x="8596532" y="6277803"/>
                </a:cubicBezTo>
                <a:cubicBezTo>
                  <a:pt x="8585096" y="6260087"/>
                  <a:pt x="8593100" y="6241799"/>
                  <a:pt x="8613682" y="6236657"/>
                </a:cubicBezTo>
                <a:cubicBezTo>
                  <a:pt x="8639397" y="6230370"/>
                  <a:pt x="8653104" y="6253802"/>
                  <a:pt x="8639397" y="6280660"/>
                </a:cubicBezTo>
                <a:cubicBezTo>
                  <a:pt x="8635110" y="6288378"/>
                  <a:pt x="8627103" y="6291805"/>
                  <a:pt x="8618827" y="6291234"/>
                </a:cubicBezTo>
                <a:close/>
                <a:moveTo>
                  <a:pt x="789366" y="6291524"/>
                </a:moveTo>
                <a:cubicBezTo>
                  <a:pt x="777364" y="6291524"/>
                  <a:pt x="766505" y="6289811"/>
                  <a:pt x="765361" y="6287525"/>
                </a:cubicBezTo>
                <a:cubicBezTo>
                  <a:pt x="755647" y="6269807"/>
                  <a:pt x="756220" y="6250949"/>
                  <a:pt x="767075" y="6240091"/>
                </a:cubicBezTo>
                <a:cubicBezTo>
                  <a:pt x="782509" y="6224661"/>
                  <a:pt x="796794" y="6225803"/>
                  <a:pt x="812795" y="6242950"/>
                </a:cubicBezTo>
                <a:cubicBezTo>
                  <a:pt x="824218" y="6255521"/>
                  <a:pt x="825366" y="6258378"/>
                  <a:pt x="818508" y="6274379"/>
                </a:cubicBezTo>
                <a:cubicBezTo>
                  <a:pt x="812225" y="6289240"/>
                  <a:pt x="808226" y="6291524"/>
                  <a:pt x="789366" y="6291524"/>
                </a:cubicBezTo>
                <a:close/>
                <a:moveTo>
                  <a:pt x="8354631" y="6291524"/>
                </a:moveTo>
                <a:cubicBezTo>
                  <a:pt x="8335771" y="6291524"/>
                  <a:pt x="8331772" y="6289240"/>
                  <a:pt x="8325489" y="6274379"/>
                </a:cubicBezTo>
                <a:cubicBezTo>
                  <a:pt x="8318631" y="6258378"/>
                  <a:pt x="8319779" y="6255521"/>
                  <a:pt x="8331202" y="6242950"/>
                </a:cubicBezTo>
                <a:cubicBezTo>
                  <a:pt x="8347203" y="6225803"/>
                  <a:pt x="8361488" y="6224661"/>
                  <a:pt x="8376922" y="6240091"/>
                </a:cubicBezTo>
                <a:cubicBezTo>
                  <a:pt x="8387777" y="6250949"/>
                  <a:pt x="8388350" y="6269807"/>
                  <a:pt x="8378636" y="6287525"/>
                </a:cubicBezTo>
                <a:cubicBezTo>
                  <a:pt x="8377492" y="6289811"/>
                  <a:pt x="8366633" y="6291524"/>
                  <a:pt x="8354631" y="6291524"/>
                </a:cubicBezTo>
                <a:close/>
                <a:moveTo>
                  <a:pt x="2788821" y="6291739"/>
                </a:moveTo>
                <a:cubicBezTo>
                  <a:pt x="2782535" y="6294238"/>
                  <a:pt x="2774534" y="6294095"/>
                  <a:pt x="2763961" y="6291523"/>
                </a:cubicBezTo>
                <a:cubicBezTo>
                  <a:pt x="2751959" y="6288667"/>
                  <a:pt x="2749102" y="6284093"/>
                  <a:pt x="2747959" y="6265233"/>
                </a:cubicBezTo>
                <a:cubicBezTo>
                  <a:pt x="2746244" y="6245804"/>
                  <a:pt x="2748530" y="6241231"/>
                  <a:pt x="2761103" y="6234374"/>
                </a:cubicBezTo>
                <a:cubicBezTo>
                  <a:pt x="2773105" y="6228089"/>
                  <a:pt x="2777677" y="6228089"/>
                  <a:pt x="2789678" y="6234374"/>
                </a:cubicBezTo>
                <a:cubicBezTo>
                  <a:pt x="2807395" y="6244089"/>
                  <a:pt x="2811967" y="6257233"/>
                  <a:pt x="2803394" y="6276092"/>
                </a:cubicBezTo>
                <a:cubicBezTo>
                  <a:pt x="2799680" y="6284093"/>
                  <a:pt x="2795108" y="6289238"/>
                  <a:pt x="2788821" y="6291739"/>
                </a:cubicBezTo>
                <a:close/>
                <a:moveTo>
                  <a:pt x="6355176" y="6291739"/>
                </a:moveTo>
                <a:cubicBezTo>
                  <a:pt x="6348889" y="6289238"/>
                  <a:pt x="6344317" y="6284093"/>
                  <a:pt x="6340603" y="6276092"/>
                </a:cubicBezTo>
                <a:cubicBezTo>
                  <a:pt x="6332030" y="6257233"/>
                  <a:pt x="6336602" y="6244089"/>
                  <a:pt x="6354319" y="6234374"/>
                </a:cubicBezTo>
                <a:cubicBezTo>
                  <a:pt x="6366320" y="6228089"/>
                  <a:pt x="6370892" y="6228089"/>
                  <a:pt x="6382894" y="6234374"/>
                </a:cubicBezTo>
                <a:cubicBezTo>
                  <a:pt x="6395467" y="6241231"/>
                  <a:pt x="6397753" y="6245804"/>
                  <a:pt x="6396038" y="6265233"/>
                </a:cubicBezTo>
                <a:cubicBezTo>
                  <a:pt x="6394895" y="6284093"/>
                  <a:pt x="6392038" y="6288667"/>
                  <a:pt x="6380036" y="6291523"/>
                </a:cubicBezTo>
                <a:cubicBezTo>
                  <a:pt x="6369463" y="6294095"/>
                  <a:pt x="6361462" y="6294238"/>
                  <a:pt x="6355176" y="6291739"/>
                </a:cubicBezTo>
                <a:close/>
                <a:moveTo>
                  <a:pt x="4233064" y="6292237"/>
                </a:moveTo>
                <a:cubicBezTo>
                  <a:pt x="4222563" y="6292953"/>
                  <a:pt x="4212133" y="6289238"/>
                  <a:pt x="4207561" y="6280664"/>
                </a:cubicBezTo>
                <a:cubicBezTo>
                  <a:pt x="4197274" y="6260661"/>
                  <a:pt x="4200703" y="6246376"/>
                  <a:pt x="4218419" y="6237233"/>
                </a:cubicBezTo>
                <a:cubicBezTo>
                  <a:pt x="4238422" y="6226945"/>
                  <a:pt x="4249280" y="6229802"/>
                  <a:pt x="4258996" y="6249233"/>
                </a:cubicBezTo>
                <a:cubicBezTo>
                  <a:pt x="4265282" y="6260661"/>
                  <a:pt x="4265282" y="6265233"/>
                  <a:pt x="4258996" y="6277235"/>
                </a:cubicBezTo>
                <a:cubicBezTo>
                  <a:pt x="4254138" y="6286379"/>
                  <a:pt x="4243565" y="6291524"/>
                  <a:pt x="4233064" y="6292237"/>
                </a:cubicBezTo>
                <a:close/>
                <a:moveTo>
                  <a:pt x="4910933" y="6292237"/>
                </a:moveTo>
                <a:cubicBezTo>
                  <a:pt x="4900432" y="6291524"/>
                  <a:pt x="4889859" y="6286379"/>
                  <a:pt x="4885001" y="6277235"/>
                </a:cubicBezTo>
                <a:cubicBezTo>
                  <a:pt x="4878715" y="6265233"/>
                  <a:pt x="4878715" y="6260661"/>
                  <a:pt x="4885001" y="6249233"/>
                </a:cubicBezTo>
                <a:cubicBezTo>
                  <a:pt x="4894717" y="6229802"/>
                  <a:pt x="4905575" y="6226945"/>
                  <a:pt x="4925578" y="6237233"/>
                </a:cubicBezTo>
                <a:cubicBezTo>
                  <a:pt x="4943294" y="6246376"/>
                  <a:pt x="4946723" y="6260661"/>
                  <a:pt x="4936436" y="6280664"/>
                </a:cubicBezTo>
                <a:cubicBezTo>
                  <a:pt x="4931864" y="6289238"/>
                  <a:pt x="4921434" y="6292953"/>
                  <a:pt x="4910933" y="6292237"/>
                </a:cubicBezTo>
                <a:close/>
                <a:moveTo>
                  <a:pt x="384772" y="6292667"/>
                </a:moveTo>
                <a:cubicBezTo>
                  <a:pt x="361874" y="6285809"/>
                  <a:pt x="354438" y="6254376"/>
                  <a:pt x="372179" y="6238375"/>
                </a:cubicBezTo>
                <a:cubicBezTo>
                  <a:pt x="387635" y="6224088"/>
                  <a:pt x="405953" y="6226374"/>
                  <a:pt x="416815" y="6243520"/>
                </a:cubicBezTo>
                <a:cubicBezTo>
                  <a:pt x="433392" y="6268663"/>
                  <a:pt x="412254" y="6301238"/>
                  <a:pt x="384772" y="6292667"/>
                </a:cubicBezTo>
                <a:close/>
                <a:moveTo>
                  <a:pt x="8759225" y="6292667"/>
                </a:moveTo>
                <a:cubicBezTo>
                  <a:pt x="8731743" y="6301238"/>
                  <a:pt x="8710605" y="6268663"/>
                  <a:pt x="8727182" y="6243520"/>
                </a:cubicBezTo>
                <a:cubicBezTo>
                  <a:pt x="8738044" y="6226374"/>
                  <a:pt x="8756362" y="6224088"/>
                  <a:pt x="8771818" y="6238375"/>
                </a:cubicBezTo>
                <a:cubicBezTo>
                  <a:pt x="8789559" y="6254376"/>
                  <a:pt x="8782123" y="6285809"/>
                  <a:pt x="8759225" y="6292667"/>
                </a:cubicBezTo>
                <a:close/>
                <a:moveTo>
                  <a:pt x="2914632" y="6295739"/>
                </a:moveTo>
                <a:cubicBezTo>
                  <a:pt x="2909632" y="6296811"/>
                  <a:pt x="2903774" y="6295811"/>
                  <a:pt x="2894630" y="6293239"/>
                </a:cubicBezTo>
                <a:cubicBezTo>
                  <a:pt x="2883200" y="6290381"/>
                  <a:pt x="2871198" y="6264664"/>
                  <a:pt x="2875199" y="6252091"/>
                </a:cubicBezTo>
                <a:cubicBezTo>
                  <a:pt x="2876913" y="6246947"/>
                  <a:pt x="2885486" y="6238376"/>
                  <a:pt x="2894630" y="6232662"/>
                </a:cubicBezTo>
                <a:cubicBezTo>
                  <a:pt x="2910060" y="6223516"/>
                  <a:pt x="2911775" y="6223516"/>
                  <a:pt x="2926062" y="6234947"/>
                </a:cubicBezTo>
                <a:cubicBezTo>
                  <a:pt x="2943779" y="6249233"/>
                  <a:pt x="2945493" y="6269806"/>
                  <a:pt x="2929491" y="6285809"/>
                </a:cubicBezTo>
                <a:cubicBezTo>
                  <a:pt x="2923776" y="6291524"/>
                  <a:pt x="2919633" y="6294667"/>
                  <a:pt x="2914632" y="6295739"/>
                </a:cubicBezTo>
                <a:close/>
                <a:moveTo>
                  <a:pt x="6229365" y="6295739"/>
                </a:moveTo>
                <a:cubicBezTo>
                  <a:pt x="6224364" y="6294667"/>
                  <a:pt x="6220221" y="6291524"/>
                  <a:pt x="6214506" y="6285809"/>
                </a:cubicBezTo>
                <a:cubicBezTo>
                  <a:pt x="6198504" y="6269806"/>
                  <a:pt x="6200218" y="6249233"/>
                  <a:pt x="6217935" y="6234947"/>
                </a:cubicBezTo>
                <a:cubicBezTo>
                  <a:pt x="6232222" y="6223516"/>
                  <a:pt x="6233937" y="6223516"/>
                  <a:pt x="6249367" y="6232662"/>
                </a:cubicBezTo>
                <a:cubicBezTo>
                  <a:pt x="6258511" y="6238376"/>
                  <a:pt x="6267084" y="6246947"/>
                  <a:pt x="6268798" y="6252091"/>
                </a:cubicBezTo>
                <a:cubicBezTo>
                  <a:pt x="6272799" y="6264664"/>
                  <a:pt x="6260797" y="6290381"/>
                  <a:pt x="6249367" y="6293239"/>
                </a:cubicBezTo>
                <a:cubicBezTo>
                  <a:pt x="6240223" y="6295811"/>
                  <a:pt x="6234365" y="6296811"/>
                  <a:pt x="6229365" y="6295739"/>
                </a:cubicBezTo>
                <a:close/>
                <a:moveTo>
                  <a:pt x="1451602" y="6297241"/>
                </a:moveTo>
                <a:cubicBezTo>
                  <a:pt x="1445316" y="6297241"/>
                  <a:pt x="1435029" y="6292098"/>
                  <a:pt x="1428742" y="6285811"/>
                </a:cubicBezTo>
                <a:cubicBezTo>
                  <a:pt x="1412740" y="6269808"/>
                  <a:pt x="1414455" y="6249236"/>
                  <a:pt x="1432171" y="6234948"/>
                </a:cubicBezTo>
                <a:cubicBezTo>
                  <a:pt x="1440744" y="6228090"/>
                  <a:pt x="1449888" y="6222944"/>
                  <a:pt x="1452745" y="6222944"/>
                </a:cubicBezTo>
                <a:cubicBezTo>
                  <a:pt x="1462461" y="6222944"/>
                  <a:pt x="1485892" y="6250949"/>
                  <a:pt x="1485892" y="6262950"/>
                </a:cubicBezTo>
                <a:cubicBezTo>
                  <a:pt x="1485892" y="6277809"/>
                  <a:pt x="1466461" y="6297241"/>
                  <a:pt x="1451602" y="6297241"/>
                </a:cubicBezTo>
                <a:close/>
                <a:moveTo>
                  <a:pt x="7692395" y="6297241"/>
                </a:moveTo>
                <a:cubicBezTo>
                  <a:pt x="7677536" y="6297241"/>
                  <a:pt x="7658105" y="6277809"/>
                  <a:pt x="7658105" y="6262950"/>
                </a:cubicBezTo>
                <a:cubicBezTo>
                  <a:pt x="7658105" y="6250949"/>
                  <a:pt x="7681536" y="6222944"/>
                  <a:pt x="7691252" y="6222944"/>
                </a:cubicBezTo>
                <a:cubicBezTo>
                  <a:pt x="7694109" y="6222944"/>
                  <a:pt x="7703253" y="6228090"/>
                  <a:pt x="7711826" y="6234948"/>
                </a:cubicBezTo>
                <a:cubicBezTo>
                  <a:pt x="7729542" y="6249236"/>
                  <a:pt x="7731257" y="6269808"/>
                  <a:pt x="7715255" y="6285811"/>
                </a:cubicBezTo>
                <a:cubicBezTo>
                  <a:pt x="7708968" y="6292098"/>
                  <a:pt x="7698681" y="6297241"/>
                  <a:pt x="7692395" y="6297241"/>
                </a:cubicBezTo>
                <a:close/>
                <a:moveTo>
                  <a:pt x="922917" y="6299239"/>
                </a:moveTo>
                <a:cubicBezTo>
                  <a:pt x="919137" y="6298953"/>
                  <a:pt x="915147" y="6298096"/>
                  <a:pt x="912017" y="6296667"/>
                </a:cubicBezTo>
                <a:cubicBezTo>
                  <a:pt x="898924" y="6292096"/>
                  <a:pt x="881144" y="6270379"/>
                  <a:pt x="881144" y="6259520"/>
                </a:cubicBezTo>
                <a:cubicBezTo>
                  <a:pt x="881144" y="6246947"/>
                  <a:pt x="907451" y="6222943"/>
                  <a:pt x="921717" y="6222943"/>
                </a:cubicBezTo>
                <a:cubicBezTo>
                  <a:pt x="938876" y="6222943"/>
                  <a:pt x="961147" y="6244663"/>
                  <a:pt x="961147" y="6260661"/>
                </a:cubicBezTo>
                <a:cubicBezTo>
                  <a:pt x="961147" y="6273235"/>
                  <a:pt x="945148" y="6294382"/>
                  <a:pt x="932557" y="6298382"/>
                </a:cubicBezTo>
                <a:cubicBezTo>
                  <a:pt x="930265" y="6299239"/>
                  <a:pt x="926694" y="6299524"/>
                  <a:pt x="922917" y="6299239"/>
                </a:cubicBezTo>
                <a:close/>
                <a:moveTo>
                  <a:pt x="8221080" y="6299239"/>
                </a:moveTo>
                <a:cubicBezTo>
                  <a:pt x="8217303" y="6299524"/>
                  <a:pt x="8213732" y="6299239"/>
                  <a:pt x="8211440" y="6298382"/>
                </a:cubicBezTo>
                <a:cubicBezTo>
                  <a:pt x="8198849" y="6294382"/>
                  <a:pt x="8182850" y="6273235"/>
                  <a:pt x="8182850" y="6260661"/>
                </a:cubicBezTo>
                <a:cubicBezTo>
                  <a:pt x="8182850" y="6244663"/>
                  <a:pt x="8205121" y="6222943"/>
                  <a:pt x="8222280" y="6222943"/>
                </a:cubicBezTo>
                <a:cubicBezTo>
                  <a:pt x="8236546" y="6222943"/>
                  <a:pt x="8262853" y="6246947"/>
                  <a:pt x="8262853" y="6259520"/>
                </a:cubicBezTo>
                <a:cubicBezTo>
                  <a:pt x="8262853" y="6270379"/>
                  <a:pt x="8245073" y="6292096"/>
                  <a:pt x="8231980" y="6296667"/>
                </a:cubicBezTo>
                <a:cubicBezTo>
                  <a:pt x="8228850" y="6298096"/>
                  <a:pt x="8224860" y="6298953"/>
                  <a:pt x="8221080" y="6299239"/>
                </a:cubicBezTo>
                <a:close/>
                <a:moveTo>
                  <a:pt x="128281" y="6302022"/>
                </a:moveTo>
                <a:cubicBezTo>
                  <a:pt x="121626" y="6302094"/>
                  <a:pt x="115184" y="6298952"/>
                  <a:pt x="107456" y="6292666"/>
                </a:cubicBezTo>
                <a:cubicBezTo>
                  <a:pt x="78829" y="6269804"/>
                  <a:pt x="92570" y="6222942"/>
                  <a:pt x="127494" y="6222942"/>
                </a:cubicBezTo>
                <a:cubicBezTo>
                  <a:pt x="161273" y="6222942"/>
                  <a:pt x="177304" y="6271518"/>
                  <a:pt x="150394" y="6292094"/>
                </a:cubicBezTo>
                <a:cubicBezTo>
                  <a:pt x="141808" y="6298666"/>
                  <a:pt x="134937" y="6301951"/>
                  <a:pt x="128281" y="6302022"/>
                </a:cubicBezTo>
                <a:close/>
                <a:moveTo>
                  <a:pt x="1189201" y="6302022"/>
                </a:moveTo>
                <a:cubicBezTo>
                  <a:pt x="1183129" y="6302378"/>
                  <a:pt x="1176843" y="6300380"/>
                  <a:pt x="1167984" y="6296093"/>
                </a:cubicBezTo>
                <a:cubicBezTo>
                  <a:pt x="1149696" y="6287521"/>
                  <a:pt x="1145124" y="6259517"/>
                  <a:pt x="1158840" y="6240658"/>
                </a:cubicBezTo>
                <a:cubicBezTo>
                  <a:pt x="1182843" y="6209225"/>
                  <a:pt x="1223420" y="6222942"/>
                  <a:pt x="1223420" y="6262946"/>
                </a:cubicBezTo>
                <a:cubicBezTo>
                  <a:pt x="1223420" y="6279519"/>
                  <a:pt x="1219991" y="6286377"/>
                  <a:pt x="1209132" y="6293807"/>
                </a:cubicBezTo>
                <a:cubicBezTo>
                  <a:pt x="1201131" y="6298950"/>
                  <a:pt x="1195273" y="6301664"/>
                  <a:pt x="1189201" y="6302022"/>
                </a:cubicBezTo>
                <a:close/>
                <a:moveTo>
                  <a:pt x="7954796" y="6302022"/>
                </a:moveTo>
                <a:cubicBezTo>
                  <a:pt x="7948724" y="6301664"/>
                  <a:pt x="7942866" y="6298950"/>
                  <a:pt x="7934865" y="6293807"/>
                </a:cubicBezTo>
                <a:cubicBezTo>
                  <a:pt x="7924006" y="6286377"/>
                  <a:pt x="7920577" y="6279519"/>
                  <a:pt x="7920577" y="6262946"/>
                </a:cubicBezTo>
                <a:cubicBezTo>
                  <a:pt x="7920577" y="6222942"/>
                  <a:pt x="7961154" y="6209225"/>
                  <a:pt x="7985157" y="6240658"/>
                </a:cubicBezTo>
                <a:cubicBezTo>
                  <a:pt x="7998873" y="6259517"/>
                  <a:pt x="7994301" y="6287521"/>
                  <a:pt x="7976013" y="6296093"/>
                </a:cubicBezTo>
                <a:cubicBezTo>
                  <a:pt x="7967154" y="6300380"/>
                  <a:pt x="7960868" y="6302378"/>
                  <a:pt x="7954796" y="6302022"/>
                </a:cubicBezTo>
                <a:close/>
                <a:moveTo>
                  <a:pt x="9015716" y="6302022"/>
                </a:moveTo>
                <a:cubicBezTo>
                  <a:pt x="9009060" y="6301951"/>
                  <a:pt x="9002189" y="6298666"/>
                  <a:pt x="8993603" y="6292094"/>
                </a:cubicBezTo>
                <a:cubicBezTo>
                  <a:pt x="8966693" y="6271518"/>
                  <a:pt x="8982724" y="6222942"/>
                  <a:pt x="9016503" y="6222942"/>
                </a:cubicBezTo>
                <a:cubicBezTo>
                  <a:pt x="9051427" y="6222942"/>
                  <a:pt x="9065168" y="6269804"/>
                  <a:pt x="9036541" y="6292666"/>
                </a:cubicBezTo>
                <a:cubicBezTo>
                  <a:pt x="9028813" y="6298952"/>
                  <a:pt x="9022371" y="6302094"/>
                  <a:pt x="9015716" y="6302022"/>
                </a:cubicBezTo>
                <a:close/>
                <a:moveTo>
                  <a:pt x="2240021" y="6302308"/>
                </a:moveTo>
                <a:cubicBezTo>
                  <a:pt x="2233163" y="6301094"/>
                  <a:pt x="2226734" y="6296664"/>
                  <a:pt x="2219019" y="6288664"/>
                </a:cubicBezTo>
                <a:cubicBezTo>
                  <a:pt x="2201874" y="6271518"/>
                  <a:pt x="2201302" y="6257803"/>
                  <a:pt x="2216733" y="6237802"/>
                </a:cubicBezTo>
                <a:cubicBezTo>
                  <a:pt x="2240164" y="6208083"/>
                  <a:pt x="2284741" y="6224086"/>
                  <a:pt x="2284741" y="6262947"/>
                </a:cubicBezTo>
                <a:cubicBezTo>
                  <a:pt x="2284741" y="6280663"/>
                  <a:pt x="2280169" y="6288093"/>
                  <a:pt x="2263596" y="6296664"/>
                </a:cubicBezTo>
                <a:cubicBezTo>
                  <a:pt x="2254166" y="6301522"/>
                  <a:pt x="2246879" y="6303523"/>
                  <a:pt x="2240021" y="6302308"/>
                </a:cubicBezTo>
                <a:close/>
                <a:moveTo>
                  <a:pt x="6903976" y="6302308"/>
                </a:moveTo>
                <a:cubicBezTo>
                  <a:pt x="6897118" y="6303523"/>
                  <a:pt x="6889831" y="6301522"/>
                  <a:pt x="6880401" y="6296664"/>
                </a:cubicBezTo>
                <a:cubicBezTo>
                  <a:pt x="6863828" y="6288093"/>
                  <a:pt x="6859256" y="6280663"/>
                  <a:pt x="6859256" y="6262947"/>
                </a:cubicBezTo>
                <a:cubicBezTo>
                  <a:pt x="6859256" y="6224086"/>
                  <a:pt x="6903833" y="6208083"/>
                  <a:pt x="6927264" y="6237802"/>
                </a:cubicBezTo>
                <a:cubicBezTo>
                  <a:pt x="6942695" y="6257803"/>
                  <a:pt x="6942123" y="6271518"/>
                  <a:pt x="6924978" y="6288664"/>
                </a:cubicBezTo>
                <a:cubicBezTo>
                  <a:pt x="6917263" y="6296664"/>
                  <a:pt x="6910834" y="6301094"/>
                  <a:pt x="6903976" y="6302308"/>
                </a:cubicBezTo>
                <a:close/>
                <a:moveTo>
                  <a:pt x="1847741" y="6302522"/>
                </a:moveTo>
                <a:cubicBezTo>
                  <a:pt x="1837883" y="6302378"/>
                  <a:pt x="1828168" y="6297521"/>
                  <a:pt x="1819595" y="6288092"/>
                </a:cubicBezTo>
                <a:cubicBezTo>
                  <a:pt x="1802450" y="6269232"/>
                  <a:pt x="1801878" y="6257803"/>
                  <a:pt x="1817309" y="6237802"/>
                </a:cubicBezTo>
                <a:cubicBezTo>
                  <a:pt x="1825881" y="6226945"/>
                  <a:pt x="1834454" y="6222942"/>
                  <a:pt x="1848170" y="6222942"/>
                </a:cubicBezTo>
                <a:cubicBezTo>
                  <a:pt x="1861886" y="6222942"/>
                  <a:pt x="1870458" y="6226945"/>
                  <a:pt x="1879031" y="6237802"/>
                </a:cubicBezTo>
                <a:cubicBezTo>
                  <a:pt x="1894461" y="6257803"/>
                  <a:pt x="1893890" y="6271518"/>
                  <a:pt x="1876745" y="6288664"/>
                </a:cubicBezTo>
                <a:cubicBezTo>
                  <a:pt x="1867601" y="6298092"/>
                  <a:pt x="1857600" y="6302665"/>
                  <a:pt x="1847741" y="6302522"/>
                </a:cubicBezTo>
                <a:close/>
                <a:moveTo>
                  <a:pt x="7296256" y="6302522"/>
                </a:moveTo>
                <a:cubicBezTo>
                  <a:pt x="7286397" y="6302665"/>
                  <a:pt x="7276396" y="6298092"/>
                  <a:pt x="7267252" y="6288664"/>
                </a:cubicBezTo>
                <a:cubicBezTo>
                  <a:pt x="7250107" y="6271518"/>
                  <a:pt x="7249536" y="6257803"/>
                  <a:pt x="7264966" y="6237802"/>
                </a:cubicBezTo>
                <a:cubicBezTo>
                  <a:pt x="7273539" y="6226945"/>
                  <a:pt x="7282111" y="6222942"/>
                  <a:pt x="7295827" y="6222942"/>
                </a:cubicBezTo>
                <a:cubicBezTo>
                  <a:pt x="7309543" y="6222942"/>
                  <a:pt x="7318116" y="6226945"/>
                  <a:pt x="7326688" y="6237802"/>
                </a:cubicBezTo>
                <a:cubicBezTo>
                  <a:pt x="7342119" y="6257803"/>
                  <a:pt x="7341547" y="6269232"/>
                  <a:pt x="7324402" y="6288092"/>
                </a:cubicBezTo>
                <a:cubicBezTo>
                  <a:pt x="7315829" y="6297521"/>
                  <a:pt x="7306114" y="6302378"/>
                  <a:pt x="7296256" y="6302522"/>
                </a:cubicBezTo>
                <a:close/>
                <a:moveTo>
                  <a:pt x="3830714" y="6307518"/>
                </a:moveTo>
                <a:cubicBezTo>
                  <a:pt x="3823999" y="6306519"/>
                  <a:pt x="3817284" y="6301518"/>
                  <a:pt x="3807568" y="6292089"/>
                </a:cubicBezTo>
                <a:cubicBezTo>
                  <a:pt x="3788137" y="6272086"/>
                  <a:pt x="3786994" y="6258370"/>
                  <a:pt x="3802996" y="6237796"/>
                </a:cubicBezTo>
                <a:cubicBezTo>
                  <a:pt x="3826427" y="6208078"/>
                  <a:pt x="3876148" y="6224653"/>
                  <a:pt x="3876719" y="6262941"/>
                </a:cubicBezTo>
                <a:cubicBezTo>
                  <a:pt x="3876719" y="6280087"/>
                  <a:pt x="3872719" y="6286373"/>
                  <a:pt x="3853859" y="6298947"/>
                </a:cubicBezTo>
                <a:cubicBezTo>
                  <a:pt x="3844144" y="6305518"/>
                  <a:pt x="3837429" y="6308519"/>
                  <a:pt x="3830714" y="6307518"/>
                </a:cubicBezTo>
                <a:close/>
                <a:moveTo>
                  <a:pt x="5313283" y="6307518"/>
                </a:moveTo>
                <a:cubicBezTo>
                  <a:pt x="5306568" y="6308519"/>
                  <a:pt x="5299853" y="6305518"/>
                  <a:pt x="5290138" y="6298947"/>
                </a:cubicBezTo>
                <a:cubicBezTo>
                  <a:pt x="5271278" y="6286373"/>
                  <a:pt x="5267278" y="6280087"/>
                  <a:pt x="5267278" y="6262941"/>
                </a:cubicBezTo>
                <a:cubicBezTo>
                  <a:pt x="5267849" y="6224653"/>
                  <a:pt x="5317570" y="6208078"/>
                  <a:pt x="5341001" y="6237796"/>
                </a:cubicBezTo>
                <a:cubicBezTo>
                  <a:pt x="5357003" y="6258370"/>
                  <a:pt x="5355860" y="6272086"/>
                  <a:pt x="5336429" y="6292089"/>
                </a:cubicBezTo>
                <a:cubicBezTo>
                  <a:pt x="5326713" y="6301518"/>
                  <a:pt x="5319998" y="6306519"/>
                  <a:pt x="5313283" y="6307518"/>
                </a:cubicBezTo>
                <a:close/>
                <a:moveTo>
                  <a:pt x="3702621" y="6308091"/>
                </a:moveTo>
                <a:cubicBezTo>
                  <a:pt x="3696334" y="6308091"/>
                  <a:pt x="3684333" y="6302948"/>
                  <a:pt x="3675760" y="6296662"/>
                </a:cubicBezTo>
                <a:cubicBezTo>
                  <a:pt x="3656329" y="6282374"/>
                  <a:pt x="3654615" y="6256086"/>
                  <a:pt x="3670617" y="6234370"/>
                </a:cubicBezTo>
                <a:cubicBezTo>
                  <a:pt x="3685476" y="6215509"/>
                  <a:pt x="3720337" y="6216082"/>
                  <a:pt x="3735768" y="6234940"/>
                </a:cubicBezTo>
                <a:cubicBezTo>
                  <a:pt x="3756913" y="6260659"/>
                  <a:pt x="3735196" y="6308663"/>
                  <a:pt x="3702621" y="6308091"/>
                </a:cubicBezTo>
                <a:close/>
                <a:moveTo>
                  <a:pt x="5441376" y="6308091"/>
                </a:moveTo>
                <a:cubicBezTo>
                  <a:pt x="5408801" y="6308663"/>
                  <a:pt x="5387084" y="6260659"/>
                  <a:pt x="5408229" y="6234940"/>
                </a:cubicBezTo>
                <a:cubicBezTo>
                  <a:pt x="5423660" y="6216082"/>
                  <a:pt x="5458521" y="6215509"/>
                  <a:pt x="5473380" y="6234370"/>
                </a:cubicBezTo>
                <a:cubicBezTo>
                  <a:pt x="5489382" y="6256086"/>
                  <a:pt x="5487668" y="6282374"/>
                  <a:pt x="5468237" y="6296662"/>
                </a:cubicBezTo>
                <a:cubicBezTo>
                  <a:pt x="5459664" y="6302948"/>
                  <a:pt x="5447663" y="6308091"/>
                  <a:pt x="5441376" y="6308091"/>
                </a:cubicBezTo>
                <a:close/>
                <a:moveTo>
                  <a:pt x="3171961" y="6308664"/>
                </a:moveTo>
                <a:cubicBezTo>
                  <a:pt x="3157674" y="6308664"/>
                  <a:pt x="3149101" y="6304092"/>
                  <a:pt x="3138243" y="6290948"/>
                </a:cubicBezTo>
                <a:cubicBezTo>
                  <a:pt x="3121098" y="6270374"/>
                  <a:pt x="3119955" y="6259517"/>
                  <a:pt x="3133099" y="6240085"/>
                </a:cubicBezTo>
                <a:cubicBezTo>
                  <a:pt x="3146244" y="6220654"/>
                  <a:pt x="3151959" y="6217225"/>
                  <a:pt x="3173676" y="6217225"/>
                </a:cubicBezTo>
                <a:cubicBezTo>
                  <a:pt x="3195964" y="6217225"/>
                  <a:pt x="3220539" y="6240085"/>
                  <a:pt x="3220539" y="6260659"/>
                </a:cubicBezTo>
                <a:cubicBezTo>
                  <a:pt x="3220539" y="6282375"/>
                  <a:pt x="3193678" y="6308664"/>
                  <a:pt x="3171961" y="6308664"/>
                </a:cubicBezTo>
                <a:close/>
                <a:moveTo>
                  <a:pt x="5972036" y="6308664"/>
                </a:moveTo>
                <a:cubicBezTo>
                  <a:pt x="5950319" y="6308664"/>
                  <a:pt x="5923458" y="6282375"/>
                  <a:pt x="5923458" y="6260659"/>
                </a:cubicBezTo>
                <a:cubicBezTo>
                  <a:pt x="5923458" y="6240085"/>
                  <a:pt x="5948033" y="6217225"/>
                  <a:pt x="5970321" y="6217225"/>
                </a:cubicBezTo>
                <a:cubicBezTo>
                  <a:pt x="5992038" y="6217225"/>
                  <a:pt x="5997753" y="6220654"/>
                  <a:pt x="6010898" y="6240085"/>
                </a:cubicBezTo>
                <a:cubicBezTo>
                  <a:pt x="6024042" y="6259517"/>
                  <a:pt x="6022899" y="6270374"/>
                  <a:pt x="6005754" y="6290948"/>
                </a:cubicBezTo>
                <a:cubicBezTo>
                  <a:pt x="5994896" y="6304092"/>
                  <a:pt x="5986323" y="6308664"/>
                  <a:pt x="5972036" y="6308664"/>
                </a:cubicBezTo>
                <a:close/>
                <a:moveTo>
                  <a:pt x="2643659" y="6308666"/>
                </a:moveTo>
                <a:cubicBezTo>
                  <a:pt x="2632444" y="6310094"/>
                  <a:pt x="2621585" y="6306951"/>
                  <a:pt x="2614441" y="6298950"/>
                </a:cubicBezTo>
                <a:cubicBezTo>
                  <a:pt x="2593867" y="6274946"/>
                  <a:pt x="2591010" y="6262946"/>
                  <a:pt x="2601868" y="6242945"/>
                </a:cubicBezTo>
                <a:cubicBezTo>
                  <a:pt x="2617870" y="6213226"/>
                  <a:pt x="2653303" y="6208083"/>
                  <a:pt x="2675592" y="6232086"/>
                </a:cubicBezTo>
                <a:cubicBezTo>
                  <a:pt x="2693880" y="6251517"/>
                  <a:pt x="2693880" y="6269232"/>
                  <a:pt x="2675020" y="6290952"/>
                </a:cubicBezTo>
                <a:cubicBezTo>
                  <a:pt x="2666448" y="6301237"/>
                  <a:pt x="2654875" y="6307237"/>
                  <a:pt x="2643659" y="6308666"/>
                </a:cubicBezTo>
                <a:close/>
                <a:moveTo>
                  <a:pt x="6500338" y="6308666"/>
                </a:moveTo>
                <a:cubicBezTo>
                  <a:pt x="6489122" y="6307237"/>
                  <a:pt x="6477549" y="6301237"/>
                  <a:pt x="6468977" y="6290952"/>
                </a:cubicBezTo>
                <a:cubicBezTo>
                  <a:pt x="6450117" y="6269232"/>
                  <a:pt x="6450117" y="6251517"/>
                  <a:pt x="6468405" y="6232086"/>
                </a:cubicBezTo>
                <a:cubicBezTo>
                  <a:pt x="6490694" y="6208083"/>
                  <a:pt x="6526127" y="6213226"/>
                  <a:pt x="6542129" y="6242945"/>
                </a:cubicBezTo>
                <a:cubicBezTo>
                  <a:pt x="6552987" y="6262946"/>
                  <a:pt x="6550130" y="6274946"/>
                  <a:pt x="6529556" y="6298950"/>
                </a:cubicBezTo>
                <a:cubicBezTo>
                  <a:pt x="6522412" y="6306951"/>
                  <a:pt x="6511553" y="6310094"/>
                  <a:pt x="6500338" y="6308666"/>
                </a:cubicBezTo>
                <a:close/>
                <a:moveTo>
                  <a:pt x="3044295" y="6405142"/>
                </a:moveTo>
                <a:cubicBezTo>
                  <a:pt x="3041437" y="6406285"/>
                  <a:pt x="3037866" y="6404713"/>
                  <a:pt x="3035008" y="6399855"/>
                </a:cubicBezTo>
                <a:cubicBezTo>
                  <a:pt x="3031007" y="6392998"/>
                  <a:pt x="3036151" y="6382710"/>
                  <a:pt x="3044152" y="6382710"/>
                </a:cubicBezTo>
                <a:cubicBezTo>
                  <a:pt x="3047009" y="6382710"/>
                  <a:pt x="3049295" y="6387854"/>
                  <a:pt x="3049295" y="6394141"/>
                </a:cubicBezTo>
                <a:cubicBezTo>
                  <a:pt x="3049295" y="6400141"/>
                  <a:pt x="3047152" y="6403999"/>
                  <a:pt x="3044295" y="6405142"/>
                </a:cubicBezTo>
                <a:close/>
                <a:moveTo>
                  <a:pt x="6099702" y="6405142"/>
                </a:moveTo>
                <a:cubicBezTo>
                  <a:pt x="6096845" y="6403999"/>
                  <a:pt x="6094702" y="6400141"/>
                  <a:pt x="6094702" y="6394141"/>
                </a:cubicBezTo>
                <a:cubicBezTo>
                  <a:pt x="6094702" y="6387854"/>
                  <a:pt x="6096988" y="6382710"/>
                  <a:pt x="6099845" y="6382710"/>
                </a:cubicBezTo>
                <a:cubicBezTo>
                  <a:pt x="6107846" y="6382710"/>
                  <a:pt x="6112990" y="6392998"/>
                  <a:pt x="6108989" y="6399855"/>
                </a:cubicBezTo>
                <a:cubicBezTo>
                  <a:pt x="6106131" y="6404713"/>
                  <a:pt x="6102560" y="6406285"/>
                  <a:pt x="6099702" y="6405142"/>
                </a:cubicBezTo>
                <a:close/>
                <a:moveTo>
                  <a:pt x="4102972" y="6405355"/>
                </a:moveTo>
                <a:cubicBezTo>
                  <a:pt x="4098757" y="6406570"/>
                  <a:pt x="4093757" y="6404999"/>
                  <a:pt x="4090613" y="6399855"/>
                </a:cubicBezTo>
                <a:cubicBezTo>
                  <a:pt x="4086041" y="6391854"/>
                  <a:pt x="4092328" y="6382710"/>
                  <a:pt x="4102615" y="6382710"/>
                </a:cubicBezTo>
                <a:cubicBezTo>
                  <a:pt x="4107187" y="6382710"/>
                  <a:pt x="4110616" y="6387853"/>
                  <a:pt x="4110616" y="6394141"/>
                </a:cubicBezTo>
                <a:cubicBezTo>
                  <a:pt x="4110616" y="6400140"/>
                  <a:pt x="4107187" y="6404140"/>
                  <a:pt x="4102972" y="6405355"/>
                </a:cubicBezTo>
                <a:close/>
                <a:moveTo>
                  <a:pt x="5041025" y="6405355"/>
                </a:moveTo>
                <a:cubicBezTo>
                  <a:pt x="5036810" y="6404140"/>
                  <a:pt x="5033381" y="6400140"/>
                  <a:pt x="5033381" y="6394141"/>
                </a:cubicBezTo>
                <a:cubicBezTo>
                  <a:pt x="5033381" y="6387853"/>
                  <a:pt x="5036810" y="6382710"/>
                  <a:pt x="5041382" y="6382710"/>
                </a:cubicBezTo>
                <a:cubicBezTo>
                  <a:pt x="5051669" y="6382710"/>
                  <a:pt x="5057956" y="6391854"/>
                  <a:pt x="5053384" y="6399855"/>
                </a:cubicBezTo>
                <a:cubicBezTo>
                  <a:pt x="5050240" y="6404999"/>
                  <a:pt x="5045240" y="6406570"/>
                  <a:pt x="5041025" y="6405355"/>
                </a:cubicBezTo>
                <a:close/>
                <a:moveTo>
                  <a:pt x="1193127" y="6409571"/>
                </a:moveTo>
                <a:cubicBezTo>
                  <a:pt x="1187127" y="6412000"/>
                  <a:pt x="1180269" y="6411856"/>
                  <a:pt x="1175982" y="6407856"/>
                </a:cubicBezTo>
                <a:cubicBezTo>
                  <a:pt x="1170267" y="6401570"/>
                  <a:pt x="1170839" y="6383853"/>
                  <a:pt x="1177697" y="6379854"/>
                </a:cubicBezTo>
                <a:cubicBezTo>
                  <a:pt x="1189127" y="6372996"/>
                  <a:pt x="1206843" y="6383282"/>
                  <a:pt x="1205129" y="6395856"/>
                </a:cubicBezTo>
                <a:cubicBezTo>
                  <a:pt x="1204272" y="6402142"/>
                  <a:pt x="1199128" y="6407142"/>
                  <a:pt x="1193127" y="6409571"/>
                </a:cubicBezTo>
                <a:close/>
                <a:moveTo>
                  <a:pt x="7950870" y="6409571"/>
                </a:moveTo>
                <a:cubicBezTo>
                  <a:pt x="7944869" y="6407142"/>
                  <a:pt x="7939725" y="6402142"/>
                  <a:pt x="7938868" y="6395856"/>
                </a:cubicBezTo>
                <a:cubicBezTo>
                  <a:pt x="7937154" y="6383282"/>
                  <a:pt x="7954870" y="6372996"/>
                  <a:pt x="7966300" y="6379854"/>
                </a:cubicBezTo>
                <a:cubicBezTo>
                  <a:pt x="7973158" y="6383853"/>
                  <a:pt x="7973730" y="6401570"/>
                  <a:pt x="7968015" y="6407856"/>
                </a:cubicBezTo>
                <a:cubicBezTo>
                  <a:pt x="7963728" y="6411856"/>
                  <a:pt x="7956870" y="6412000"/>
                  <a:pt x="7950870" y="6409571"/>
                </a:cubicBezTo>
                <a:close/>
                <a:moveTo>
                  <a:pt x="1452748" y="6410143"/>
                </a:moveTo>
                <a:cubicBezTo>
                  <a:pt x="1445318" y="6411286"/>
                  <a:pt x="1438460" y="6408428"/>
                  <a:pt x="1436746" y="6403285"/>
                </a:cubicBezTo>
                <a:cubicBezTo>
                  <a:pt x="1431031" y="6388426"/>
                  <a:pt x="1439032" y="6375853"/>
                  <a:pt x="1452748" y="6378139"/>
                </a:cubicBezTo>
                <a:cubicBezTo>
                  <a:pt x="1462463" y="6379283"/>
                  <a:pt x="1465892" y="6383855"/>
                  <a:pt x="1465892" y="6394141"/>
                </a:cubicBezTo>
                <a:cubicBezTo>
                  <a:pt x="1465892" y="6404428"/>
                  <a:pt x="1462463" y="6409000"/>
                  <a:pt x="1452748" y="6410143"/>
                </a:cubicBezTo>
                <a:close/>
                <a:moveTo>
                  <a:pt x="7691249" y="6410143"/>
                </a:moveTo>
                <a:cubicBezTo>
                  <a:pt x="7681534" y="6409000"/>
                  <a:pt x="7678105" y="6404428"/>
                  <a:pt x="7678105" y="6394141"/>
                </a:cubicBezTo>
                <a:cubicBezTo>
                  <a:pt x="7678105" y="6383855"/>
                  <a:pt x="7681534" y="6379283"/>
                  <a:pt x="7691249" y="6378139"/>
                </a:cubicBezTo>
                <a:cubicBezTo>
                  <a:pt x="7704965" y="6375853"/>
                  <a:pt x="7712966" y="6388426"/>
                  <a:pt x="7707251" y="6403285"/>
                </a:cubicBezTo>
                <a:cubicBezTo>
                  <a:pt x="7705537" y="6408428"/>
                  <a:pt x="7698679" y="6411286"/>
                  <a:pt x="7691249" y="6410143"/>
                </a:cubicBezTo>
                <a:close/>
                <a:moveTo>
                  <a:pt x="3970812" y="6410214"/>
                </a:moveTo>
                <a:cubicBezTo>
                  <a:pt x="3964382" y="6412000"/>
                  <a:pt x="3956524" y="6409857"/>
                  <a:pt x="3950809" y="6402713"/>
                </a:cubicBezTo>
                <a:cubicBezTo>
                  <a:pt x="3945094" y="6395856"/>
                  <a:pt x="3945094" y="6392426"/>
                  <a:pt x="3950809" y="6385568"/>
                </a:cubicBezTo>
                <a:cubicBezTo>
                  <a:pt x="3962239" y="6371281"/>
                  <a:pt x="3982241" y="6376996"/>
                  <a:pt x="3982241" y="6394141"/>
                </a:cubicBezTo>
                <a:cubicBezTo>
                  <a:pt x="3982241" y="6402713"/>
                  <a:pt x="3977241" y="6408427"/>
                  <a:pt x="3970812" y="6410214"/>
                </a:cubicBezTo>
                <a:close/>
                <a:moveTo>
                  <a:pt x="5173185" y="6410214"/>
                </a:moveTo>
                <a:cubicBezTo>
                  <a:pt x="5166756" y="6408427"/>
                  <a:pt x="5161756" y="6402713"/>
                  <a:pt x="5161756" y="6394141"/>
                </a:cubicBezTo>
                <a:cubicBezTo>
                  <a:pt x="5161756" y="6376996"/>
                  <a:pt x="5181758" y="6371281"/>
                  <a:pt x="5193188" y="6385568"/>
                </a:cubicBezTo>
                <a:cubicBezTo>
                  <a:pt x="5198903" y="6392426"/>
                  <a:pt x="5198903" y="6395856"/>
                  <a:pt x="5193188" y="6402713"/>
                </a:cubicBezTo>
                <a:cubicBezTo>
                  <a:pt x="5187473" y="6409857"/>
                  <a:pt x="5179615" y="6412000"/>
                  <a:pt x="5173185" y="6410214"/>
                </a:cubicBezTo>
                <a:close/>
                <a:moveTo>
                  <a:pt x="923086" y="6410999"/>
                </a:moveTo>
                <a:cubicBezTo>
                  <a:pt x="918277" y="6410428"/>
                  <a:pt x="913723" y="6407570"/>
                  <a:pt x="912015" y="6402713"/>
                </a:cubicBezTo>
                <a:cubicBezTo>
                  <a:pt x="907450" y="6390711"/>
                  <a:pt x="913723" y="6376996"/>
                  <a:pt x="923442" y="6376996"/>
                </a:cubicBezTo>
                <a:cubicBezTo>
                  <a:pt x="932556" y="6376996"/>
                  <a:pt x="941162" y="6396426"/>
                  <a:pt x="935425" y="6405570"/>
                </a:cubicBezTo>
                <a:cubicBezTo>
                  <a:pt x="932842" y="6409857"/>
                  <a:pt x="927824" y="6411571"/>
                  <a:pt x="923086" y="6410999"/>
                </a:cubicBezTo>
                <a:close/>
                <a:moveTo>
                  <a:pt x="8220911" y="6410999"/>
                </a:moveTo>
                <a:cubicBezTo>
                  <a:pt x="8216173" y="6411571"/>
                  <a:pt x="8211155" y="6409857"/>
                  <a:pt x="8208572" y="6405570"/>
                </a:cubicBezTo>
                <a:cubicBezTo>
                  <a:pt x="8202835" y="6396426"/>
                  <a:pt x="8211441" y="6376996"/>
                  <a:pt x="8220555" y="6376996"/>
                </a:cubicBezTo>
                <a:cubicBezTo>
                  <a:pt x="8230274" y="6376996"/>
                  <a:pt x="8236547" y="6390711"/>
                  <a:pt x="8231982" y="6402713"/>
                </a:cubicBezTo>
                <a:cubicBezTo>
                  <a:pt x="8230274" y="6407570"/>
                  <a:pt x="8225720" y="6410428"/>
                  <a:pt x="8220911" y="6410999"/>
                </a:cubicBezTo>
                <a:close/>
                <a:moveTo>
                  <a:pt x="3170814" y="6411284"/>
                </a:moveTo>
                <a:cubicBezTo>
                  <a:pt x="3166814" y="6411284"/>
                  <a:pt x="3161670" y="6407284"/>
                  <a:pt x="3159956" y="6402712"/>
                </a:cubicBezTo>
                <a:cubicBezTo>
                  <a:pt x="3155384" y="6390710"/>
                  <a:pt x="3161099" y="6376995"/>
                  <a:pt x="3170814" y="6376995"/>
                </a:cubicBezTo>
                <a:cubicBezTo>
                  <a:pt x="3175386" y="6376995"/>
                  <a:pt x="3182244" y="6380994"/>
                  <a:pt x="3186245" y="6385566"/>
                </a:cubicBezTo>
                <a:cubicBezTo>
                  <a:pt x="3191960" y="6392425"/>
                  <a:pt x="3191960" y="6395855"/>
                  <a:pt x="3186245" y="6402712"/>
                </a:cubicBezTo>
                <a:cubicBezTo>
                  <a:pt x="3182244" y="6407284"/>
                  <a:pt x="3175386" y="6411284"/>
                  <a:pt x="3170814" y="6411284"/>
                </a:cubicBezTo>
                <a:close/>
                <a:moveTo>
                  <a:pt x="5973183" y="6411284"/>
                </a:moveTo>
                <a:cubicBezTo>
                  <a:pt x="5968611" y="6411284"/>
                  <a:pt x="5961753" y="6407284"/>
                  <a:pt x="5957752" y="6402712"/>
                </a:cubicBezTo>
                <a:cubicBezTo>
                  <a:pt x="5952037" y="6395855"/>
                  <a:pt x="5952037" y="6392425"/>
                  <a:pt x="5957752" y="6385566"/>
                </a:cubicBezTo>
                <a:cubicBezTo>
                  <a:pt x="5961753" y="6380994"/>
                  <a:pt x="5968611" y="6376995"/>
                  <a:pt x="5973183" y="6376995"/>
                </a:cubicBezTo>
                <a:cubicBezTo>
                  <a:pt x="5982898" y="6376995"/>
                  <a:pt x="5988613" y="6390710"/>
                  <a:pt x="5984041" y="6402712"/>
                </a:cubicBezTo>
                <a:cubicBezTo>
                  <a:pt x="5982327" y="6407284"/>
                  <a:pt x="5977183" y="6411284"/>
                  <a:pt x="5973183" y="6411284"/>
                </a:cubicBezTo>
                <a:close/>
                <a:moveTo>
                  <a:pt x="3700682" y="6416561"/>
                </a:moveTo>
                <a:cubicBezTo>
                  <a:pt x="3696905" y="6415784"/>
                  <a:pt x="3693047" y="6413712"/>
                  <a:pt x="3689475" y="6410140"/>
                </a:cubicBezTo>
                <a:cubicBezTo>
                  <a:pt x="3673473" y="6394138"/>
                  <a:pt x="3688903" y="6367279"/>
                  <a:pt x="3711192" y="6374136"/>
                </a:cubicBezTo>
                <a:cubicBezTo>
                  <a:pt x="3719193" y="6376422"/>
                  <a:pt x="3722622" y="6382708"/>
                  <a:pt x="3722622" y="6394138"/>
                </a:cubicBezTo>
                <a:cubicBezTo>
                  <a:pt x="3722622" y="6409569"/>
                  <a:pt x="3712014" y="6418891"/>
                  <a:pt x="3700682" y="6416561"/>
                </a:cubicBezTo>
                <a:close/>
                <a:moveTo>
                  <a:pt x="5443315" y="6416561"/>
                </a:moveTo>
                <a:cubicBezTo>
                  <a:pt x="5431983" y="6418891"/>
                  <a:pt x="5421375" y="6409569"/>
                  <a:pt x="5421375" y="6394138"/>
                </a:cubicBezTo>
                <a:cubicBezTo>
                  <a:pt x="5421375" y="6382708"/>
                  <a:pt x="5424804" y="6376422"/>
                  <a:pt x="5432805" y="6374136"/>
                </a:cubicBezTo>
                <a:cubicBezTo>
                  <a:pt x="5455094" y="6367279"/>
                  <a:pt x="5470524" y="6394138"/>
                  <a:pt x="5454522" y="6410140"/>
                </a:cubicBezTo>
                <a:cubicBezTo>
                  <a:pt x="5450950" y="6413712"/>
                  <a:pt x="5447092" y="6415784"/>
                  <a:pt x="5443315" y="6416561"/>
                </a:cubicBezTo>
                <a:close/>
                <a:moveTo>
                  <a:pt x="2505159" y="6417123"/>
                </a:moveTo>
                <a:cubicBezTo>
                  <a:pt x="2500739" y="6417106"/>
                  <a:pt x="2496774" y="6415856"/>
                  <a:pt x="2494059" y="6412998"/>
                </a:cubicBezTo>
                <a:cubicBezTo>
                  <a:pt x="2484915" y="6404426"/>
                  <a:pt x="2490059" y="6377566"/>
                  <a:pt x="2501489" y="6374136"/>
                </a:cubicBezTo>
                <a:cubicBezTo>
                  <a:pt x="2516348" y="6369564"/>
                  <a:pt x="2535779" y="6380423"/>
                  <a:pt x="2535779" y="6394139"/>
                </a:cubicBezTo>
                <a:cubicBezTo>
                  <a:pt x="2535779" y="6406141"/>
                  <a:pt x="2518420" y="6417177"/>
                  <a:pt x="2505159" y="6417123"/>
                </a:cubicBezTo>
                <a:close/>
                <a:moveTo>
                  <a:pt x="6638838" y="6417123"/>
                </a:moveTo>
                <a:cubicBezTo>
                  <a:pt x="6625577" y="6417177"/>
                  <a:pt x="6608218" y="6406141"/>
                  <a:pt x="6608218" y="6394139"/>
                </a:cubicBezTo>
                <a:cubicBezTo>
                  <a:pt x="6608218" y="6380423"/>
                  <a:pt x="6627649" y="6369564"/>
                  <a:pt x="6642508" y="6374136"/>
                </a:cubicBezTo>
                <a:cubicBezTo>
                  <a:pt x="6653938" y="6377566"/>
                  <a:pt x="6659082" y="6404426"/>
                  <a:pt x="6649938" y="6412998"/>
                </a:cubicBezTo>
                <a:cubicBezTo>
                  <a:pt x="6647223" y="6415856"/>
                  <a:pt x="6643258" y="6417106"/>
                  <a:pt x="6638838" y="6417123"/>
                </a:cubicBezTo>
                <a:close/>
                <a:moveTo>
                  <a:pt x="3442744" y="6417310"/>
                </a:moveTo>
                <a:cubicBezTo>
                  <a:pt x="3437931" y="6418105"/>
                  <a:pt x="3432716" y="6417569"/>
                  <a:pt x="3427572" y="6415283"/>
                </a:cubicBezTo>
                <a:cubicBezTo>
                  <a:pt x="3412713" y="6408425"/>
                  <a:pt x="3409855" y="6387852"/>
                  <a:pt x="3423000" y="6376994"/>
                </a:cubicBezTo>
                <a:cubicBezTo>
                  <a:pt x="3433287" y="6368421"/>
                  <a:pt x="3457861" y="6373564"/>
                  <a:pt x="3462433" y="6385566"/>
                </a:cubicBezTo>
                <a:cubicBezTo>
                  <a:pt x="3468006" y="6400567"/>
                  <a:pt x="3457183" y="6414926"/>
                  <a:pt x="3442744" y="6417310"/>
                </a:cubicBezTo>
                <a:close/>
                <a:moveTo>
                  <a:pt x="5701253" y="6417310"/>
                </a:moveTo>
                <a:cubicBezTo>
                  <a:pt x="5686814" y="6414926"/>
                  <a:pt x="5675991" y="6400567"/>
                  <a:pt x="5681564" y="6385566"/>
                </a:cubicBezTo>
                <a:cubicBezTo>
                  <a:pt x="5686136" y="6373564"/>
                  <a:pt x="5710710" y="6368421"/>
                  <a:pt x="5720997" y="6376994"/>
                </a:cubicBezTo>
                <a:cubicBezTo>
                  <a:pt x="5734142" y="6387852"/>
                  <a:pt x="5731284" y="6408425"/>
                  <a:pt x="5716425" y="6415283"/>
                </a:cubicBezTo>
                <a:cubicBezTo>
                  <a:pt x="5711281" y="6417569"/>
                  <a:pt x="5706066" y="6418105"/>
                  <a:pt x="5701253" y="6417310"/>
                </a:cubicBezTo>
                <a:close/>
                <a:moveTo>
                  <a:pt x="0" y="6420744"/>
                </a:moveTo>
                <a:lnTo>
                  <a:pt x="0" y="6367327"/>
                </a:lnTo>
                <a:lnTo>
                  <a:pt x="15596" y="6375853"/>
                </a:lnTo>
                <a:cubicBezTo>
                  <a:pt x="28207" y="6389568"/>
                  <a:pt x="27636" y="6401570"/>
                  <a:pt x="15018" y="6412999"/>
                </a:cubicBezTo>
                <a:close/>
                <a:moveTo>
                  <a:pt x="9143999" y="6420745"/>
                </a:moveTo>
                <a:lnTo>
                  <a:pt x="9128979" y="6412999"/>
                </a:lnTo>
                <a:cubicBezTo>
                  <a:pt x="9116361" y="6401570"/>
                  <a:pt x="9115790" y="6389568"/>
                  <a:pt x="9128401" y="6375853"/>
                </a:cubicBezTo>
                <a:lnTo>
                  <a:pt x="9143999" y="6367326"/>
                </a:lnTo>
                <a:close/>
                <a:moveTo>
                  <a:pt x="2380258" y="6421852"/>
                </a:moveTo>
                <a:cubicBezTo>
                  <a:pt x="2375400" y="6422280"/>
                  <a:pt x="2370256" y="6419852"/>
                  <a:pt x="2363398" y="6414708"/>
                </a:cubicBezTo>
                <a:cubicBezTo>
                  <a:pt x="2357683" y="6410707"/>
                  <a:pt x="2353111" y="6400420"/>
                  <a:pt x="2353111" y="6392421"/>
                </a:cubicBezTo>
                <a:cubicBezTo>
                  <a:pt x="2353111" y="6380991"/>
                  <a:pt x="2356540" y="6376418"/>
                  <a:pt x="2368542" y="6373561"/>
                </a:cubicBezTo>
                <a:cubicBezTo>
                  <a:pt x="2397117" y="6366132"/>
                  <a:pt x="2414262" y="6390706"/>
                  <a:pt x="2395402" y="6411851"/>
                </a:cubicBezTo>
                <a:cubicBezTo>
                  <a:pt x="2389687" y="6418138"/>
                  <a:pt x="2385115" y="6421424"/>
                  <a:pt x="2380258" y="6421852"/>
                </a:cubicBezTo>
                <a:close/>
                <a:moveTo>
                  <a:pt x="6763739" y="6421852"/>
                </a:moveTo>
                <a:cubicBezTo>
                  <a:pt x="6758882" y="6421424"/>
                  <a:pt x="6754310" y="6418138"/>
                  <a:pt x="6748595" y="6411851"/>
                </a:cubicBezTo>
                <a:cubicBezTo>
                  <a:pt x="6729735" y="6390706"/>
                  <a:pt x="6746880" y="6366132"/>
                  <a:pt x="6775455" y="6373561"/>
                </a:cubicBezTo>
                <a:cubicBezTo>
                  <a:pt x="6787457" y="6376418"/>
                  <a:pt x="6790886" y="6380991"/>
                  <a:pt x="6790886" y="6392421"/>
                </a:cubicBezTo>
                <a:cubicBezTo>
                  <a:pt x="6790886" y="6400420"/>
                  <a:pt x="6786314" y="6410707"/>
                  <a:pt x="6780599" y="6414708"/>
                </a:cubicBezTo>
                <a:cubicBezTo>
                  <a:pt x="6773741" y="6419852"/>
                  <a:pt x="6768597" y="6422280"/>
                  <a:pt x="6763739" y="6421852"/>
                </a:cubicBezTo>
                <a:close/>
                <a:moveTo>
                  <a:pt x="791373" y="6422072"/>
                </a:moveTo>
                <a:cubicBezTo>
                  <a:pt x="785092" y="6422571"/>
                  <a:pt x="778515" y="6420142"/>
                  <a:pt x="771659" y="6414712"/>
                </a:cubicBezTo>
                <a:cubicBezTo>
                  <a:pt x="757943" y="6404426"/>
                  <a:pt x="758516" y="6386711"/>
                  <a:pt x="772802" y="6374138"/>
                </a:cubicBezTo>
                <a:cubicBezTo>
                  <a:pt x="796229" y="6352991"/>
                  <a:pt x="831086" y="6387853"/>
                  <a:pt x="809374" y="6411856"/>
                </a:cubicBezTo>
                <a:cubicBezTo>
                  <a:pt x="803659" y="6418142"/>
                  <a:pt x="797657" y="6421571"/>
                  <a:pt x="791373" y="6422072"/>
                </a:cubicBezTo>
                <a:close/>
                <a:moveTo>
                  <a:pt x="1847026" y="6422072"/>
                </a:moveTo>
                <a:cubicBezTo>
                  <a:pt x="1842740" y="6421715"/>
                  <a:pt x="1838740" y="6419286"/>
                  <a:pt x="1832739" y="6414714"/>
                </a:cubicBezTo>
                <a:cubicBezTo>
                  <a:pt x="1819023" y="6404427"/>
                  <a:pt x="1819594" y="6386711"/>
                  <a:pt x="1833882" y="6374138"/>
                </a:cubicBezTo>
                <a:cubicBezTo>
                  <a:pt x="1844169" y="6364994"/>
                  <a:pt x="1847026" y="6364423"/>
                  <a:pt x="1859599" y="6371281"/>
                </a:cubicBezTo>
                <a:cubicBezTo>
                  <a:pt x="1877316" y="6380996"/>
                  <a:pt x="1879602" y="6407856"/>
                  <a:pt x="1863028" y="6417000"/>
                </a:cubicBezTo>
                <a:cubicBezTo>
                  <a:pt x="1855885" y="6420714"/>
                  <a:pt x="1851313" y="6422429"/>
                  <a:pt x="1847026" y="6422072"/>
                </a:cubicBezTo>
                <a:close/>
                <a:moveTo>
                  <a:pt x="3832714" y="6422072"/>
                </a:moveTo>
                <a:cubicBezTo>
                  <a:pt x="3828428" y="6421715"/>
                  <a:pt x="3824427" y="6419286"/>
                  <a:pt x="3818426" y="6414714"/>
                </a:cubicBezTo>
                <a:cubicBezTo>
                  <a:pt x="3804710" y="6404427"/>
                  <a:pt x="3805282" y="6386711"/>
                  <a:pt x="3819569" y="6374138"/>
                </a:cubicBezTo>
                <a:cubicBezTo>
                  <a:pt x="3829285" y="6365565"/>
                  <a:pt x="3833285" y="6364994"/>
                  <a:pt x="3845287" y="6370138"/>
                </a:cubicBezTo>
                <a:cubicBezTo>
                  <a:pt x="3863575" y="6378710"/>
                  <a:pt x="3865289" y="6407856"/>
                  <a:pt x="3848716" y="6417000"/>
                </a:cubicBezTo>
                <a:cubicBezTo>
                  <a:pt x="3841572" y="6420714"/>
                  <a:pt x="3837000" y="6422429"/>
                  <a:pt x="3832714" y="6422072"/>
                </a:cubicBezTo>
                <a:close/>
                <a:moveTo>
                  <a:pt x="5311283" y="6422072"/>
                </a:moveTo>
                <a:cubicBezTo>
                  <a:pt x="5306997" y="6422429"/>
                  <a:pt x="5302425" y="6420714"/>
                  <a:pt x="5295281" y="6417000"/>
                </a:cubicBezTo>
                <a:cubicBezTo>
                  <a:pt x="5278708" y="6407856"/>
                  <a:pt x="5280422" y="6378710"/>
                  <a:pt x="5298710" y="6370138"/>
                </a:cubicBezTo>
                <a:cubicBezTo>
                  <a:pt x="5310712" y="6364994"/>
                  <a:pt x="5314712" y="6365565"/>
                  <a:pt x="5324428" y="6374138"/>
                </a:cubicBezTo>
                <a:cubicBezTo>
                  <a:pt x="5338715" y="6386711"/>
                  <a:pt x="5339287" y="6404427"/>
                  <a:pt x="5325571" y="6414714"/>
                </a:cubicBezTo>
                <a:cubicBezTo>
                  <a:pt x="5319570" y="6419286"/>
                  <a:pt x="5315569" y="6421715"/>
                  <a:pt x="5311283" y="6422072"/>
                </a:cubicBezTo>
                <a:close/>
                <a:moveTo>
                  <a:pt x="7296971" y="6422072"/>
                </a:moveTo>
                <a:cubicBezTo>
                  <a:pt x="7292684" y="6422429"/>
                  <a:pt x="7288112" y="6420714"/>
                  <a:pt x="7280969" y="6417000"/>
                </a:cubicBezTo>
                <a:cubicBezTo>
                  <a:pt x="7264395" y="6407856"/>
                  <a:pt x="7266681" y="6380996"/>
                  <a:pt x="7284398" y="6371281"/>
                </a:cubicBezTo>
                <a:cubicBezTo>
                  <a:pt x="7296971" y="6364423"/>
                  <a:pt x="7299828" y="6364994"/>
                  <a:pt x="7310115" y="6374138"/>
                </a:cubicBezTo>
                <a:cubicBezTo>
                  <a:pt x="7324403" y="6386711"/>
                  <a:pt x="7324974" y="6404427"/>
                  <a:pt x="7311258" y="6414714"/>
                </a:cubicBezTo>
                <a:cubicBezTo>
                  <a:pt x="7305257" y="6419286"/>
                  <a:pt x="7301257" y="6421715"/>
                  <a:pt x="7296971" y="6422072"/>
                </a:cubicBezTo>
                <a:close/>
                <a:moveTo>
                  <a:pt x="8352624" y="6422072"/>
                </a:moveTo>
                <a:cubicBezTo>
                  <a:pt x="8346340" y="6421571"/>
                  <a:pt x="8340338" y="6418142"/>
                  <a:pt x="8334623" y="6411856"/>
                </a:cubicBezTo>
                <a:cubicBezTo>
                  <a:pt x="8312911" y="6387853"/>
                  <a:pt x="8347768" y="6352991"/>
                  <a:pt x="8371195" y="6374138"/>
                </a:cubicBezTo>
                <a:cubicBezTo>
                  <a:pt x="8385481" y="6386711"/>
                  <a:pt x="8386054" y="6404426"/>
                  <a:pt x="8372338" y="6414712"/>
                </a:cubicBezTo>
                <a:cubicBezTo>
                  <a:pt x="8365482" y="6420142"/>
                  <a:pt x="8358905" y="6422571"/>
                  <a:pt x="8352624" y="6422072"/>
                </a:cubicBezTo>
                <a:close/>
                <a:moveTo>
                  <a:pt x="392076" y="6424783"/>
                </a:moveTo>
                <a:cubicBezTo>
                  <a:pt x="388499" y="6424854"/>
                  <a:pt x="385063" y="6422997"/>
                  <a:pt x="379626" y="6419282"/>
                </a:cubicBezTo>
                <a:cubicBezTo>
                  <a:pt x="361877" y="6406709"/>
                  <a:pt x="363021" y="6378706"/>
                  <a:pt x="381916" y="6370134"/>
                </a:cubicBezTo>
                <a:cubicBezTo>
                  <a:pt x="411687" y="6356418"/>
                  <a:pt x="433395" y="6400994"/>
                  <a:pt x="405385" y="6418710"/>
                </a:cubicBezTo>
                <a:cubicBezTo>
                  <a:pt x="399376" y="6422710"/>
                  <a:pt x="395653" y="6424711"/>
                  <a:pt x="392076" y="6424783"/>
                </a:cubicBezTo>
                <a:close/>
                <a:moveTo>
                  <a:pt x="8751921" y="6424783"/>
                </a:moveTo>
                <a:cubicBezTo>
                  <a:pt x="8748344" y="6424711"/>
                  <a:pt x="8744621" y="6422710"/>
                  <a:pt x="8738612" y="6418710"/>
                </a:cubicBezTo>
                <a:cubicBezTo>
                  <a:pt x="8710602" y="6400994"/>
                  <a:pt x="8732310" y="6356418"/>
                  <a:pt x="8762081" y="6370134"/>
                </a:cubicBezTo>
                <a:cubicBezTo>
                  <a:pt x="8780976" y="6378706"/>
                  <a:pt x="8782120" y="6406709"/>
                  <a:pt x="8764371" y="6419282"/>
                </a:cubicBezTo>
                <a:cubicBezTo>
                  <a:pt x="8758934" y="6422997"/>
                  <a:pt x="8755498" y="6424854"/>
                  <a:pt x="8751921" y="6424783"/>
                </a:cubicBezTo>
                <a:close/>
                <a:moveTo>
                  <a:pt x="1983980" y="6427288"/>
                </a:moveTo>
                <a:cubicBezTo>
                  <a:pt x="1965121" y="6428431"/>
                  <a:pt x="1958834" y="6426716"/>
                  <a:pt x="1951405" y="6415858"/>
                </a:cubicBezTo>
                <a:cubicBezTo>
                  <a:pt x="1939975" y="6399855"/>
                  <a:pt x="1939975" y="6391855"/>
                  <a:pt x="1951405" y="6374139"/>
                </a:cubicBezTo>
                <a:cubicBezTo>
                  <a:pt x="1958263" y="6363851"/>
                  <a:pt x="1965692" y="6359851"/>
                  <a:pt x="1979980" y="6359851"/>
                </a:cubicBezTo>
                <a:cubicBezTo>
                  <a:pt x="2005697" y="6359851"/>
                  <a:pt x="2020556" y="6380425"/>
                  <a:pt x="2013127" y="6407285"/>
                </a:cubicBezTo>
                <a:cubicBezTo>
                  <a:pt x="2007983" y="6423859"/>
                  <a:pt x="2005126" y="6425573"/>
                  <a:pt x="1983980" y="6427288"/>
                </a:cubicBezTo>
                <a:close/>
                <a:moveTo>
                  <a:pt x="7160017" y="6427288"/>
                </a:moveTo>
                <a:cubicBezTo>
                  <a:pt x="7138871" y="6425573"/>
                  <a:pt x="7136014" y="6423859"/>
                  <a:pt x="7130870" y="6407285"/>
                </a:cubicBezTo>
                <a:cubicBezTo>
                  <a:pt x="7123441" y="6380425"/>
                  <a:pt x="7138300" y="6359851"/>
                  <a:pt x="7164017" y="6359851"/>
                </a:cubicBezTo>
                <a:cubicBezTo>
                  <a:pt x="7178305" y="6359851"/>
                  <a:pt x="7185734" y="6363851"/>
                  <a:pt x="7192592" y="6374139"/>
                </a:cubicBezTo>
                <a:cubicBezTo>
                  <a:pt x="7204022" y="6391855"/>
                  <a:pt x="7204022" y="6399855"/>
                  <a:pt x="7192592" y="6415858"/>
                </a:cubicBezTo>
                <a:cubicBezTo>
                  <a:pt x="7185163" y="6426716"/>
                  <a:pt x="7178876" y="6428431"/>
                  <a:pt x="7160017" y="6427288"/>
                </a:cubicBezTo>
                <a:close/>
                <a:moveTo>
                  <a:pt x="2105837" y="6427384"/>
                </a:moveTo>
                <a:cubicBezTo>
                  <a:pt x="2099461" y="6426250"/>
                  <a:pt x="2093496" y="6423285"/>
                  <a:pt x="2088924" y="6418141"/>
                </a:cubicBezTo>
                <a:cubicBezTo>
                  <a:pt x="2076351" y="6404426"/>
                  <a:pt x="2076922" y="6388996"/>
                  <a:pt x="2090067" y="6372994"/>
                </a:cubicBezTo>
                <a:cubicBezTo>
                  <a:pt x="2110641" y="6347849"/>
                  <a:pt x="2147788" y="6363851"/>
                  <a:pt x="2147788" y="6397568"/>
                </a:cubicBezTo>
                <a:cubicBezTo>
                  <a:pt x="2147788" y="6417714"/>
                  <a:pt x="2124964" y="6430787"/>
                  <a:pt x="2105837" y="6427384"/>
                </a:cubicBezTo>
                <a:close/>
                <a:moveTo>
                  <a:pt x="7038160" y="6427384"/>
                </a:moveTo>
                <a:cubicBezTo>
                  <a:pt x="7019033" y="6430787"/>
                  <a:pt x="6996209" y="6417714"/>
                  <a:pt x="6996209" y="6397568"/>
                </a:cubicBezTo>
                <a:cubicBezTo>
                  <a:pt x="6996209" y="6363851"/>
                  <a:pt x="7033356" y="6347849"/>
                  <a:pt x="7053930" y="6372994"/>
                </a:cubicBezTo>
                <a:cubicBezTo>
                  <a:pt x="7067075" y="6388996"/>
                  <a:pt x="7067646" y="6404426"/>
                  <a:pt x="7055073" y="6418141"/>
                </a:cubicBezTo>
                <a:cubicBezTo>
                  <a:pt x="7050501" y="6423285"/>
                  <a:pt x="7044536" y="6426250"/>
                  <a:pt x="7038160" y="6427384"/>
                </a:cubicBezTo>
                <a:close/>
                <a:moveTo>
                  <a:pt x="659107" y="6427497"/>
                </a:moveTo>
                <a:cubicBezTo>
                  <a:pt x="654162" y="6427568"/>
                  <a:pt x="648718" y="6423854"/>
                  <a:pt x="639290" y="6416424"/>
                </a:cubicBezTo>
                <a:cubicBezTo>
                  <a:pt x="620440" y="6401565"/>
                  <a:pt x="620440" y="6386707"/>
                  <a:pt x="638722" y="6374705"/>
                </a:cubicBezTo>
                <a:cubicBezTo>
                  <a:pt x="657027" y="6362704"/>
                  <a:pt x="666144" y="6363275"/>
                  <a:pt x="677586" y="6375847"/>
                </a:cubicBezTo>
                <a:cubicBezTo>
                  <a:pt x="690153" y="6390135"/>
                  <a:pt x="689579" y="6400993"/>
                  <a:pt x="675863" y="6415852"/>
                </a:cubicBezTo>
                <a:cubicBezTo>
                  <a:pt x="668414" y="6423568"/>
                  <a:pt x="664014" y="6427425"/>
                  <a:pt x="659107" y="6427497"/>
                </a:cubicBezTo>
                <a:close/>
                <a:moveTo>
                  <a:pt x="8484890" y="6427497"/>
                </a:moveTo>
                <a:cubicBezTo>
                  <a:pt x="8479983" y="6427425"/>
                  <a:pt x="8475583" y="6423568"/>
                  <a:pt x="8468134" y="6415852"/>
                </a:cubicBezTo>
                <a:cubicBezTo>
                  <a:pt x="8454418" y="6400993"/>
                  <a:pt x="8453844" y="6390135"/>
                  <a:pt x="8466411" y="6375847"/>
                </a:cubicBezTo>
                <a:cubicBezTo>
                  <a:pt x="8477853" y="6363275"/>
                  <a:pt x="8486970" y="6362704"/>
                  <a:pt x="8505275" y="6374705"/>
                </a:cubicBezTo>
                <a:cubicBezTo>
                  <a:pt x="8523557" y="6386707"/>
                  <a:pt x="8523557" y="6401565"/>
                  <a:pt x="8504707" y="6416424"/>
                </a:cubicBezTo>
                <a:cubicBezTo>
                  <a:pt x="8495279" y="6423854"/>
                  <a:pt x="8489835" y="6427568"/>
                  <a:pt x="8484890" y="6427497"/>
                </a:cubicBezTo>
                <a:close/>
                <a:moveTo>
                  <a:pt x="1050106" y="6427787"/>
                </a:moveTo>
                <a:cubicBezTo>
                  <a:pt x="1043047" y="6426858"/>
                  <a:pt x="1036618" y="6422143"/>
                  <a:pt x="1030031" y="6413571"/>
                </a:cubicBezTo>
                <a:cubicBezTo>
                  <a:pt x="1023190" y="6404999"/>
                  <a:pt x="1018039" y="6396426"/>
                  <a:pt x="1018039" y="6394141"/>
                </a:cubicBezTo>
                <a:cubicBezTo>
                  <a:pt x="1018039" y="6385568"/>
                  <a:pt x="1042049" y="6359851"/>
                  <a:pt x="1050036" y="6359851"/>
                </a:cubicBezTo>
                <a:cubicBezTo>
                  <a:pt x="1081983" y="6359851"/>
                  <a:pt x="1099099" y="6402141"/>
                  <a:pt x="1073996" y="6419286"/>
                </a:cubicBezTo>
                <a:cubicBezTo>
                  <a:pt x="1064869" y="6425858"/>
                  <a:pt x="1057168" y="6428716"/>
                  <a:pt x="1050106" y="6427787"/>
                </a:cubicBezTo>
                <a:close/>
                <a:moveTo>
                  <a:pt x="8093891" y="6427787"/>
                </a:moveTo>
                <a:cubicBezTo>
                  <a:pt x="8086829" y="6428716"/>
                  <a:pt x="8079128" y="6425858"/>
                  <a:pt x="8070001" y="6419286"/>
                </a:cubicBezTo>
                <a:cubicBezTo>
                  <a:pt x="8044898" y="6402141"/>
                  <a:pt x="8062014" y="6359851"/>
                  <a:pt x="8093961" y="6359851"/>
                </a:cubicBezTo>
                <a:cubicBezTo>
                  <a:pt x="8101948" y="6359851"/>
                  <a:pt x="8125958" y="6385568"/>
                  <a:pt x="8125958" y="6394141"/>
                </a:cubicBezTo>
                <a:cubicBezTo>
                  <a:pt x="8125958" y="6396426"/>
                  <a:pt x="8120807" y="6404999"/>
                  <a:pt x="8113966" y="6413571"/>
                </a:cubicBezTo>
                <a:cubicBezTo>
                  <a:pt x="8107379" y="6422143"/>
                  <a:pt x="8100950" y="6426858"/>
                  <a:pt x="8093891" y="6427787"/>
                </a:cubicBezTo>
                <a:close/>
                <a:moveTo>
                  <a:pt x="1317149" y="6428072"/>
                </a:moveTo>
                <a:cubicBezTo>
                  <a:pt x="1308362" y="6427714"/>
                  <a:pt x="1300076" y="6423000"/>
                  <a:pt x="1294075" y="6414141"/>
                </a:cubicBezTo>
                <a:cubicBezTo>
                  <a:pt x="1276358" y="6387281"/>
                  <a:pt x="1298075" y="6354706"/>
                  <a:pt x="1328365" y="6362136"/>
                </a:cubicBezTo>
                <a:cubicBezTo>
                  <a:pt x="1339795" y="6364993"/>
                  <a:pt x="1354654" y="6386138"/>
                  <a:pt x="1354654" y="6399282"/>
                </a:cubicBezTo>
                <a:cubicBezTo>
                  <a:pt x="1354654" y="6401568"/>
                  <a:pt x="1349510" y="6408998"/>
                  <a:pt x="1343224" y="6415856"/>
                </a:cubicBezTo>
                <a:cubicBezTo>
                  <a:pt x="1335223" y="6424428"/>
                  <a:pt x="1325936" y="6428429"/>
                  <a:pt x="1317149" y="6428072"/>
                </a:cubicBezTo>
                <a:close/>
                <a:moveTo>
                  <a:pt x="7826848" y="6428072"/>
                </a:moveTo>
                <a:cubicBezTo>
                  <a:pt x="7818061" y="6428429"/>
                  <a:pt x="7808774" y="6424428"/>
                  <a:pt x="7800773" y="6415856"/>
                </a:cubicBezTo>
                <a:cubicBezTo>
                  <a:pt x="7794487" y="6408998"/>
                  <a:pt x="7789343" y="6401568"/>
                  <a:pt x="7789343" y="6399282"/>
                </a:cubicBezTo>
                <a:cubicBezTo>
                  <a:pt x="7789343" y="6386138"/>
                  <a:pt x="7804202" y="6364993"/>
                  <a:pt x="7815632" y="6362136"/>
                </a:cubicBezTo>
                <a:cubicBezTo>
                  <a:pt x="7845922" y="6354706"/>
                  <a:pt x="7867639" y="6387281"/>
                  <a:pt x="7849922" y="6414141"/>
                </a:cubicBezTo>
                <a:cubicBezTo>
                  <a:pt x="7843921" y="6423000"/>
                  <a:pt x="7835635" y="6427714"/>
                  <a:pt x="7826848" y="6428072"/>
                </a:cubicBezTo>
                <a:close/>
                <a:moveTo>
                  <a:pt x="4499755" y="6428428"/>
                </a:moveTo>
                <a:cubicBezTo>
                  <a:pt x="4485467" y="6428428"/>
                  <a:pt x="4474037" y="6424428"/>
                  <a:pt x="4468322" y="6418141"/>
                </a:cubicBezTo>
                <a:cubicBezTo>
                  <a:pt x="4444319" y="6391852"/>
                  <a:pt x="4464893" y="6357563"/>
                  <a:pt x="4502041" y="6360992"/>
                </a:cubicBezTo>
                <a:cubicBezTo>
                  <a:pt x="4521472" y="6362707"/>
                  <a:pt x="4524901" y="6364993"/>
                  <a:pt x="4529473" y="6381565"/>
                </a:cubicBezTo>
                <a:cubicBezTo>
                  <a:pt x="4538045" y="6411283"/>
                  <a:pt x="4527187" y="6428428"/>
                  <a:pt x="4499755" y="6428428"/>
                </a:cubicBezTo>
                <a:close/>
                <a:moveTo>
                  <a:pt x="4644242" y="6428428"/>
                </a:moveTo>
                <a:cubicBezTo>
                  <a:pt x="4616810" y="6428428"/>
                  <a:pt x="4605952" y="6411283"/>
                  <a:pt x="4614524" y="6381565"/>
                </a:cubicBezTo>
                <a:cubicBezTo>
                  <a:pt x="4619096" y="6364993"/>
                  <a:pt x="4622525" y="6362707"/>
                  <a:pt x="4641956" y="6360992"/>
                </a:cubicBezTo>
                <a:cubicBezTo>
                  <a:pt x="4679104" y="6357563"/>
                  <a:pt x="4699678" y="6391852"/>
                  <a:pt x="4675675" y="6418141"/>
                </a:cubicBezTo>
                <a:cubicBezTo>
                  <a:pt x="4669960" y="6424428"/>
                  <a:pt x="4658530" y="6428428"/>
                  <a:pt x="4644242" y="6428428"/>
                </a:cubicBezTo>
                <a:close/>
                <a:moveTo>
                  <a:pt x="128073" y="6428429"/>
                </a:moveTo>
                <a:cubicBezTo>
                  <a:pt x="117767" y="6428429"/>
                  <a:pt x="108607" y="6423857"/>
                  <a:pt x="102882" y="6415856"/>
                </a:cubicBezTo>
                <a:cubicBezTo>
                  <a:pt x="97728" y="6408998"/>
                  <a:pt x="93721" y="6398711"/>
                  <a:pt x="93721" y="6392996"/>
                </a:cubicBezTo>
                <a:cubicBezTo>
                  <a:pt x="93721" y="6378138"/>
                  <a:pt x="111470" y="6359850"/>
                  <a:pt x="125212" y="6359850"/>
                </a:cubicBezTo>
                <a:cubicBezTo>
                  <a:pt x="138952" y="6359850"/>
                  <a:pt x="162425" y="6382139"/>
                  <a:pt x="162425" y="6394711"/>
                </a:cubicBezTo>
                <a:cubicBezTo>
                  <a:pt x="162425" y="6411284"/>
                  <a:pt x="145249" y="6428429"/>
                  <a:pt x="128073" y="6428429"/>
                </a:cubicBezTo>
                <a:close/>
                <a:moveTo>
                  <a:pt x="1711786" y="6428429"/>
                </a:moveTo>
                <a:cubicBezTo>
                  <a:pt x="1694070" y="6428429"/>
                  <a:pt x="1690069" y="6426143"/>
                  <a:pt x="1684926" y="6412999"/>
                </a:cubicBezTo>
                <a:cubicBezTo>
                  <a:pt x="1678639" y="6395855"/>
                  <a:pt x="1682640" y="6370709"/>
                  <a:pt x="1692927" y="6364422"/>
                </a:cubicBezTo>
                <a:cubicBezTo>
                  <a:pt x="1705500" y="6356421"/>
                  <a:pt x="1735218" y="6359850"/>
                  <a:pt x="1744362" y="6370137"/>
                </a:cubicBezTo>
                <a:cubicBezTo>
                  <a:pt x="1767222" y="6395283"/>
                  <a:pt x="1748934" y="6428429"/>
                  <a:pt x="1711786" y="6428429"/>
                </a:cubicBezTo>
                <a:close/>
                <a:moveTo>
                  <a:pt x="7432211" y="6428429"/>
                </a:moveTo>
                <a:cubicBezTo>
                  <a:pt x="7395063" y="6428429"/>
                  <a:pt x="7376775" y="6395283"/>
                  <a:pt x="7399635" y="6370137"/>
                </a:cubicBezTo>
                <a:cubicBezTo>
                  <a:pt x="7408779" y="6359850"/>
                  <a:pt x="7438497" y="6356421"/>
                  <a:pt x="7451070" y="6364422"/>
                </a:cubicBezTo>
                <a:cubicBezTo>
                  <a:pt x="7461357" y="6370709"/>
                  <a:pt x="7465358" y="6395855"/>
                  <a:pt x="7459071" y="6412999"/>
                </a:cubicBezTo>
                <a:cubicBezTo>
                  <a:pt x="7453928" y="6426143"/>
                  <a:pt x="7449927" y="6428429"/>
                  <a:pt x="7432211" y="6428429"/>
                </a:cubicBezTo>
                <a:close/>
                <a:moveTo>
                  <a:pt x="9015924" y="6428429"/>
                </a:moveTo>
                <a:cubicBezTo>
                  <a:pt x="8998748" y="6428429"/>
                  <a:pt x="8981572" y="6411284"/>
                  <a:pt x="8981572" y="6394711"/>
                </a:cubicBezTo>
                <a:cubicBezTo>
                  <a:pt x="8981572" y="6382139"/>
                  <a:pt x="9005045" y="6359850"/>
                  <a:pt x="9018785" y="6359850"/>
                </a:cubicBezTo>
                <a:cubicBezTo>
                  <a:pt x="9032527" y="6359850"/>
                  <a:pt x="9050276" y="6378138"/>
                  <a:pt x="9050276" y="6392996"/>
                </a:cubicBezTo>
                <a:cubicBezTo>
                  <a:pt x="9050276" y="6398711"/>
                  <a:pt x="9046269" y="6408998"/>
                  <a:pt x="9041115" y="6415856"/>
                </a:cubicBezTo>
                <a:cubicBezTo>
                  <a:pt x="9035390" y="6423857"/>
                  <a:pt x="9026230" y="6428429"/>
                  <a:pt x="9015924" y="6428429"/>
                </a:cubicBezTo>
                <a:close/>
                <a:moveTo>
                  <a:pt x="3306054" y="6428501"/>
                </a:moveTo>
                <a:cubicBezTo>
                  <a:pt x="3296481" y="6428858"/>
                  <a:pt x="3286908" y="6424715"/>
                  <a:pt x="3280907" y="6415857"/>
                </a:cubicBezTo>
                <a:cubicBezTo>
                  <a:pt x="3275763" y="6408999"/>
                  <a:pt x="3271763" y="6399283"/>
                  <a:pt x="3271763" y="6394141"/>
                </a:cubicBezTo>
                <a:cubicBezTo>
                  <a:pt x="3271763" y="6378710"/>
                  <a:pt x="3288908" y="6359851"/>
                  <a:pt x="3302624" y="6359851"/>
                </a:cubicBezTo>
                <a:cubicBezTo>
                  <a:pt x="3316340" y="6359851"/>
                  <a:pt x="3340343" y="6381567"/>
                  <a:pt x="3340343" y="6392998"/>
                </a:cubicBezTo>
                <a:cubicBezTo>
                  <a:pt x="3340343" y="6396997"/>
                  <a:pt x="3336343" y="6406713"/>
                  <a:pt x="3331199" y="6414142"/>
                </a:cubicBezTo>
                <a:cubicBezTo>
                  <a:pt x="3325199" y="6423286"/>
                  <a:pt x="3315626" y="6428143"/>
                  <a:pt x="3306054" y="6428501"/>
                </a:cubicBezTo>
                <a:close/>
                <a:moveTo>
                  <a:pt x="5837943" y="6428501"/>
                </a:moveTo>
                <a:cubicBezTo>
                  <a:pt x="5828371" y="6428143"/>
                  <a:pt x="5818798" y="6423286"/>
                  <a:pt x="5812798" y="6414142"/>
                </a:cubicBezTo>
                <a:cubicBezTo>
                  <a:pt x="5807654" y="6406713"/>
                  <a:pt x="5803654" y="6396997"/>
                  <a:pt x="5803654" y="6392998"/>
                </a:cubicBezTo>
                <a:cubicBezTo>
                  <a:pt x="5803654" y="6381567"/>
                  <a:pt x="5827657" y="6359851"/>
                  <a:pt x="5841373" y="6359851"/>
                </a:cubicBezTo>
                <a:cubicBezTo>
                  <a:pt x="5855089" y="6359851"/>
                  <a:pt x="5872234" y="6378710"/>
                  <a:pt x="5872234" y="6394141"/>
                </a:cubicBezTo>
                <a:cubicBezTo>
                  <a:pt x="5872234" y="6399283"/>
                  <a:pt x="5868234" y="6408999"/>
                  <a:pt x="5863090" y="6415857"/>
                </a:cubicBezTo>
                <a:cubicBezTo>
                  <a:pt x="5857089" y="6424715"/>
                  <a:pt x="5847516" y="6428858"/>
                  <a:pt x="5837943" y="6428501"/>
                </a:cubicBezTo>
                <a:close/>
                <a:moveTo>
                  <a:pt x="2909420" y="6428930"/>
                </a:moveTo>
                <a:cubicBezTo>
                  <a:pt x="2898490" y="6428572"/>
                  <a:pt x="2887202" y="6424143"/>
                  <a:pt x="2881487" y="6415856"/>
                </a:cubicBezTo>
                <a:cubicBezTo>
                  <a:pt x="2876344" y="6408998"/>
                  <a:pt x="2872343" y="6399283"/>
                  <a:pt x="2872343" y="6394139"/>
                </a:cubicBezTo>
                <a:cubicBezTo>
                  <a:pt x="2872343" y="6377566"/>
                  <a:pt x="2889488" y="6359850"/>
                  <a:pt x="2906062" y="6359850"/>
                </a:cubicBezTo>
                <a:cubicBezTo>
                  <a:pt x="2934637" y="6359850"/>
                  <a:pt x="2949496" y="6390140"/>
                  <a:pt x="2935208" y="6417571"/>
                </a:cubicBezTo>
                <a:cubicBezTo>
                  <a:pt x="2930922" y="6425572"/>
                  <a:pt x="2920350" y="6429286"/>
                  <a:pt x="2909420" y="6428930"/>
                </a:cubicBezTo>
                <a:close/>
                <a:moveTo>
                  <a:pt x="6234577" y="6428930"/>
                </a:moveTo>
                <a:cubicBezTo>
                  <a:pt x="6223647" y="6429286"/>
                  <a:pt x="6213075" y="6425572"/>
                  <a:pt x="6208789" y="6417571"/>
                </a:cubicBezTo>
                <a:cubicBezTo>
                  <a:pt x="6194501" y="6390140"/>
                  <a:pt x="6209360" y="6359850"/>
                  <a:pt x="6237935" y="6359850"/>
                </a:cubicBezTo>
                <a:cubicBezTo>
                  <a:pt x="6254509" y="6359850"/>
                  <a:pt x="6271654" y="6377566"/>
                  <a:pt x="6271654" y="6394139"/>
                </a:cubicBezTo>
                <a:cubicBezTo>
                  <a:pt x="6271654" y="6399283"/>
                  <a:pt x="6267653" y="6408998"/>
                  <a:pt x="6262510" y="6415856"/>
                </a:cubicBezTo>
                <a:cubicBezTo>
                  <a:pt x="6256795" y="6424143"/>
                  <a:pt x="6245507" y="6428572"/>
                  <a:pt x="6234577" y="6428930"/>
                </a:cubicBezTo>
                <a:close/>
                <a:moveTo>
                  <a:pt x="4363444" y="6429572"/>
                </a:moveTo>
                <a:cubicBezTo>
                  <a:pt x="4352514" y="6429143"/>
                  <a:pt x="4341941" y="6423000"/>
                  <a:pt x="4335940" y="6411284"/>
                </a:cubicBezTo>
                <a:cubicBezTo>
                  <a:pt x="4328510" y="6397568"/>
                  <a:pt x="4328510" y="6391281"/>
                  <a:pt x="4333654" y="6380994"/>
                </a:cubicBezTo>
                <a:cubicBezTo>
                  <a:pt x="4342798" y="6364422"/>
                  <a:pt x="4349656" y="6359850"/>
                  <a:pt x="4369087" y="6359850"/>
                </a:cubicBezTo>
                <a:cubicBezTo>
                  <a:pt x="4381088" y="6359850"/>
                  <a:pt x="4386803" y="6363850"/>
                  <a:pt x="4393661" y="6379280"/>
                </a:cubicBezTo>
                <a:cubicBezTo>
                  <a:pt x="4402234" y="6396996"/>
                  <a:pt x="4402234" y="6399282"/>
                  <a:pt x="4393090" y="6413570"/>
                </a:cubicBezTo>
                <a:cubicBezTo>
                  <a:pt x="4385661" y="6424714"/>
                  <a:pt x="4374374" y="6430000"/>
                  <a:pt x="4363444" y="6429572"/>
                </a:cubicBezTo>
                <a:close/>
                <a:moveTo>
                  <a:pt x="4780553" y="6429572"/>
                </a:moveTo>
                <a:cubicBezTo>
                  <a:pt x="4769623" y="6430000"/>
                  <a:pt x="4758336" y="6424714"/>
                  <a:pt x="4750907" y="6413570"/>
                </a:cubicBezTo>
                <a:cubicBezTo>
                  <a:pt x="4741763" y="6399282"/>
                  <a:pt x="4741763" y="6396996"/>
                  <a:pt x="4750336" y="6379280"/>
                </a:cubicBezTo>
                <a:cubicBezTo>
                  <a:pt x="4757194" y="6363850"/>
                  <a:pt x="4762909" y="6359850"/>
                  <a:pt x="4774910" y="6359850"/>
                </a:cubicBezTo>
                <a:cubicBezTo>
                  <a:pt x="4794341" y="6359850"/>
                  <a:pt x="4801199" y="6364422"/>
                  <a:pt x="4810343" y="6380994"/>
                </a:cubicBezTo>
                <a:cubicBezTo>
                  <a:pt x="4815487" y="6391281"/>
                  <a:pt x="4815487" y="6397568"/>
                  <a:pt x="4808057" y="6411284"/>
                </a:cubicBezTo>
                <a:cubicBezTo>
                  <a:pt x="4802056" y="6423000"/>
                  <a:pt x="4791483" y="6429143"/>
                  <a:pt x="4780553" y="6429572"/>
                </a:cubicBezTo>
                <a:close/>
                <a:moveTo>
                  <a:pt x="2249780" y="6432562"/>
                </a:moveTo>
                <a:cubicBezTo>
                  <a:pt x="2242735" y="6433178"/>
                  <a:pt x="2234877" y="6432429"/>
                  <a:pt x="2226447" y="6430143"/>
                </a:cubicBezTo>
                <a:cubicBezTo>
                  <a:pt x="2211588" y="6426143"/>
                  <a:pt x="2201872" y="6396426"/>
                  <a:pt x="2209302" y="6379280"/>
                </a:cubicBezTo>
                <a:cubicBezTo>
                  <a:pt x="2227018" y="6341562"/>
                  <a:pt x="2284740" y="6352991"/>
                  <a:pt x="2284740" y="6394711"/>
                </a:cubicBezTo>
                <a:cubicBezTo>
                  <a:pt x="2284740" y="6416570"/>
                  <a:pt x="2270917" y="6430715"/>
                  <a:pt x="2249780" y="6432562"/>
                </a:cubicBezTo>
                <a:close/>
                <a:moveTo>
                  <a:pt x="6894217" y="6432562"/>
                </a:moveTo>
                <a:cubicBezTo>
                  <a:pt x="6873080" y="6430715"/>
                  <a:pt x="6859257" y="6416570"/>
                  <a:pt x="6859257" y="6394711"/>
                </a:cubicBezTo>
                <a:cubicBezTo>
                  <a:pt x="6859257" y="6352991"/>
                  <a:pt x="6916979" y="6341562"/>
                  <a:pt x="6934695" y="6379280"/>
                </a:cubicBezTo>
                <a:cubicBezTo>
                  <a:pt x="6942125" y="6396426"/>
                  <a:pt x="6932409" y="6426143"/>
                  <a:pt x="6917550" y="6430143"/>
                </a:cubicBezTo>
                <a:cubicBezTo>
                  <a:pt x="6909120" y="6432429"/>
                  <a:pt x="6901262" y="6433178"/>
                  <a:pt x="6894217" y="6432562"/>
                </a:cubicBezTo>
                <a:close/>
                <a:moveTo>
                  <a:pt x="1588242" y="6433204"/>
                </a:moveTo>
                <a:cubicBezTo>
                  <a:pt x="1579768" y="6434034"/>
                  <a:pt x="1570552" y="6431856"/>
                  <a:pt x="1561694" y="6425569"/>
                </a:cubicBezTo>
                <a:cubicBezTo>
                  <a:pt x="1545120" y="6414139"/>
                  <a:pt x="1539977" y="6390136"/>
                  <a:pt x="1551407" y="6373563"/>
                </a:cubicBezTo>
                <a:cubicBezTo>
                  <a:pt x="1563980" y="6353560"/>
                  <a:pt x="1601699" y="6354132"/>
                  <a:pt x="1614843" y="6374135"/>
                </a:cubicBezTo>
                <a:cubicBezTo>
                  <a:pt x="1632417" y="6401137"/>
                  <a:pt x="1613665" y="6430712"/>
                  <a:pt x="1588242" y="6433204"/>
                </a:cubicBezTo>
                <a:close/>
                <a:moveTo>
                  <a:pt x="7555755" y="6433204"/>
                </a:moveTo>
                <a:cubicBezTo>
                  <a:pt x="7530332" y="6430712"/>
                  <a:pt x="7511580" y="6401137"/>
                  <a:pt x="7529154" y="6374135"/>
                </a:cubicBezTo>
                <a:cubicBezTo>
                  <a:pt x="7542298" y="6354132"/>
                  <a:pt x="7580017" y="6353560"/>
                  <a:pt x="7592590" y="6373563"/>
                </a:cubicBezTo>
                <a:cubicBezTo>
                  <a:pt x="7604020" y="6390136"/>
                  <a:pt x="7598877" y="6414139"/>
                  <a:pt x="7582303" y="6425569"/>
                </a:cubicBezTo>
                <a:cubicBezTo>
                  <a:pt x="7573445" y="6431856"/>
                  <a:pt x="7564229" y="6434034"/>
                  <a:pt x="7555755" y="6433204"/>
                </a:cubicBezTo>
                <a:close/>
                <a:moveTo>
                  <a:pt x="528678" y="6433572"/>
                </a:moveTo>
                <a:cubicBezTo>
                  <a:pt x="517891" y="6434859"/>
                  <a:pt x="506607" y="6433288"/>
                  <a:pt x="498315" y="6428430"/>
                </a:cubicBezTo>
                <a:cubicBezTo>
                  <a:pt x="485750" y="6421000"/>
                  <a:pt x="481156" y="6400426"/>
                  <a:pt x="486325" y="6379852"/>
                </a:cubicBezTo>
                <a:cubicBezTo>
                  <a:pt x="494929" y="6348993"/>
                  <a:pt x="547473" y="6344992"/>
                  <a:pt x="560623" y="6374138"/>
                </a:cubicBezTo>
                <a:cubicBezTo>
                  <a:pt x="570343" y="6395283"/>
                  <a:pt x="569199" y="6407284"/>
                  <a:pt x="556049" y="6421572"/>
                </a:cubicBezTo>
                <a:cubicBezTo>
                  <a:pt x="549760" y="6428144"/>
                  <a:pt x="539469" y="6432288"/>
                  <a:pt x="528678" y="6433572"/>
                </a:cubicBezTo>
                <a:close/>
                <a:moveTo>
                  <a:pt x="8615319" y="6433572"/>
                </a:moveTo>
                <a:cubicBezTo>
                  <a:pt x="8604528" y="6432288"/>
                  <a:pt x="8594237" y="6428144"/>
                  <a:pt x="8587948" y="6421572"/>
                </a:cubicBezTo>
                <a:cubicBezTo>
                  <a:pt x="8574798" y="6407284"/>
                  <a:pt x="8573654" y="6395283"/>
                  <a:pt x="8583374" y="6374138"/>
                </a:cubicBezTo>
                <a:cubicBezTo>
                  <a:pt x="8596524" y="6344992"/>
                  <a:pt x="8649068" y="6348993"/>
                  <a:pt x="8657672" y="6379852"/>
                </a:cubicBezTo>
                <a:cubicBezTo>
                  <a:pt x="8662841" y="6400426"/>
                  <a:pt x="8658247" y="6421000"/>
                  <a:pt x="8645682" y="6428430"/>
                </a:cubicBezTo>
                <a:cubicBezTo>
                  <a:pt x="8637390" y="6433288"/>
                  <a:pt x="8626106" y="6434859"/>
                  <a:pt x="8615319" y="6433572"/>
                </a:cubicBezTo>
                <a:close/>
                <a:moveTo>
                  <a:pt x="2776971" y="6438497"/>
                </a:moveTo>
                <a:cubicBezTo>
                  <a:pt x="2772541" y="6439140"/>
                  <a:pt x="2768827" y="6437283"/>
                  <a:pt x="2761111" y="6433569"/>
                </a:cubicBezTo>
                <a:cubicBezTo>
                  <a:pt x="2754825" y="6430140"/>
                  <a:pt x="2744538" y="6420996"/>
                  <a:pt x="2738823" y="6412995"/>
                </a:cubicBezTo>
                <a:cubicBezTo>
                  <a:pt x="2727964" y="6398707"/>
                  <a:pt x="2727964" y="6397564"/>
                  <a:pt x="2738251" y="6378706"/>
                </a:cubicBezTo>
                <a:cubicBezTo>
                  <a:pt x="2749681" y="6358131"/>
                  <a:pt x="2766826" y="6350702"/>
                  <a:pt x="2787972" y="6356989"/>
                </a:cubicBezTo>
                <a:cubicBezTo>
                  <a:pt x="2809689" y="6363846"/>
                  <a:pt x="2815404" y="6371847"/>
                  <a:pt x="2815404" y="6394707"/>
                </a:cubicBezTo>
                <a:cubicBezTo>
                  <a:pt x="2815404" y="6414138"/>
                  <a:pt x="2812546" y="6418710"/>
                  <a:pt x="2797116" y="6428425"/>
                </a:cubicBezTo>
                <a:cubicBezTo>
                  <a:pt x="2786543" y="6434711"/>
                  <a:pt x="2781400" y="6437855"/>
                  <a:pt x="2776971" y="6438497"/>
                </a:cubicBezTo>
                <a:close/>
                <a:moveTo>
                  <a:pt x="6367026" y="6438497"/>
                </a:moveTo>
                <a:cubicBezTo>
                  <a:pt x="6362597" y="6437855"/>
                  <a:pt x="6357454" y="6434711"/>
                  <a:pt x="6346881" y="6428425"/>
                </a:cubicBezTo>
                <a:cubicBezTo>
                  <a:pt x="6331451" y="6418710"/>
                  <a:pt x="6328593" y="6414138"/>
                  <a:pt x="6328593" y="6394707"/>
                </a:cubicBezTo>
                <a:cubicBezTo>
                  <a:pt x="6328593" y="6371847"/>
                  <a:pt x="6334308" y="6363846"/>
                  <a:pt x="6356025" y="6356989"/>
                </a:cubicBezTo>
                <a:cubicBezTo>
                  <a:pt x="6377171" y="6350702"/>
                  <a:pt x="6394316" y="6358131"/>
                  <a:pt x="6405746" y="6378706"/>
                </a:cubicBezTo>
                <a:cubicBezTo>
                  <a:pt x="6416033" y="6397564"/>
                  <a:pt x="6416033" y="6398707"/>
                  <a:pt x="6405174" y="6412995"/>
                </a:cubicBezTo>
                <a:cubicBezTo>
                  <a:pt x="6399459" y="6420996"/>
                  <a:pt x="6389172" y="6430140"/>
                  <a:pt x="6382886" y="6433569"/>
                </a:cubicBezTo>
                <a:cubicBezTo>
                  <a:pt x="6375170" y="6437283"/>
                  <a:pt x="6371456" y="6439140"/>
                  <a:pt x="6367026" y="6438497"/>
                </a:cubicBezTo>
                <a:close/>
                <a:moveTo>
                  <a:pt x="260530" y="6438583"/>
                </a:moveTo>
                <a:cubicBezTo>
                  <a:pt x="252644" y="6438110"/>
                  <a:pt x="244121" y="6435574"/>
                  <a:pt x="235423" y="6430717"/>
                </a:cubicBezTo>
                <a:cubicBezTo>
                  <a:pt x="206238" y="6415286"/>
                  <a:pt x="206818" y="6372425"/>
                  <a:pt x="236562" y="6356994"/>
                </a:cubicBezTo>
                <a:cubicBezTo>
                  <a:pt x="258240" y="6345564"/>
                  <a:pt x="270789" y="6346136"/>
                  <a:pt x="287905" y="6359280"/>
                </a:cubicBezTo>
                <a:cubicBezTo>
                  <a:pt x="298744" y="6367853"/>
                  <a:pt x="302167" y="6375853"/>
                  <a:pt x="302167" y="6394141"/>
                </a:cubicBezTo>
                <a:cubicBezTo>
                  <a:pt x="302167" y="6422859"/>
                  <a:pt x="284197" y="6440003"/>
                  <a:pt x="260530" y="6438583"/>
                </a:cubicBezTo>
                <a:close/>
                <a:moveTo>
                  <a:pt x="8883467" y="6438583"/>
                </a:moveTo>
                <a:cubicBezTo>
                  <a:pt x="8859800" y="6440003"/>
                  <a:pt x="8841830" y="6422859"/>
                  <a:pt x="8841830" y="6394141"/>
                </a:cubicBezTo>
                <a:cubicBezTo>
                  <a:pt x="8841830" y="6375853"/>
                  <a:pt x="8845253" y="6367853"/>
                  <a:pt x="8856092" y="6359280"/>
                </a:cubicBezTo>
                <a:cubicBezTo>
                  <a:pt x="8873208" y="6346136"/>
                  <a:pt x="8885757" y="6345564"/>
                  <a:pt x="8907435" y="6356994"/>
                </a:cubicBezTo>
                <a:cubicBezTo>
                  <a:pt x="8937179" y="6372425"/>
                  <a:pt x="8937759" y="6415286"/>
                  <a:pt x="8908574" y="6430717"/>
                </a:cubicBezTo>
                <a:cubicBezTo>
                  <a:pt x="8899876" y="6435574"/>
                  <a:pt x="8891353" y="6438110"/>
                  <a:pt x="8883467" y="6438583"/>
                </a:cubicBezTo>
                <a:close/>
                <a:moveTo>
                  <a:pt x="3576312" y="6438646"/>
                </a:moveTo>
                <a:cubicBezTo>
                  <a:pt x="3567668" y="6440003"/>
                  <a:pt x="3558238" y="6438146"/>
                  <a:pt x="3547951" y="6433003"/>
                </a:cubicBezTo>
                <a:cubicBezTo>
                  <a:pt x="3516519" y="6418144"/>
                  <a:pt x="3519948" y="6366138"/>
                  <a:pt x="3553095" y="6354136"/>
                </a:cubicBezTo>
                <a:cubicBezTo>
                  <a:pt x="3562810" y="6351278"/>
                  <a:pt x="3573669" y="6348421"/>
                  <a:pt x="3578241" y="6348421"/>
                </a:cubicBezTo>
                <a:cubicBezTo>
                  <a:pt x="3591385" y="6348421"/>
                  <a:pt x="3614245" y="6377568"/>
                  <a:pt x="3614245" y="6394141"/>
                </a:cubicBezTo>
                <a:cubicBezTo>
                  <a:pt x="3614245" y="6402713"/>
                  <a:pt x="3607959" y="6416429"/>
                  <a:pt x="3599958" y="6425002"/>
                </a:cubicBezTo>
                <a:cubicBezTo>
                  <a:pt x="3592814" y="6432717"/>
                  <a:pt x="3584956" y="6437289"/>
                  <a:pt x="3576312" y="6438646"/>
                </a:cubicBezTo>
                <a:close/>
                <a:moveTo>
                  <a:pt x="5567685" y="6438646"/>
                </a:moveTo>
                <a:cubicBezTo>
                  <a:pt x="5559041" y="6437289"/>
                  <a:pt x="5551183" y="6432717"/>
                  <a:pt x="5544039" y="6425002"/>
                </a:cubicBezTo>
                <a:cubicBezTo>
                  <a:pt x="5536038" y="6416429"/>
                  <a:pt x="5529752" y="6402713"/>
                  <a:pt x="5529752" y="6394141"/>
                </a:cubicBezTo>
                <a:cubicBezTo>
                  <a:pt x="5529752" y="6377568"/>
                  <a:pt x="5552612" y="6348421"/>
                  <a:pt x="5565756" y="6348421"/>
                </a:cubicBezTo>
                <a:cubicBezTo>
                  <a:pt x="5570328" y="6348421"/>
                  <a:pt x="5581187" y="6351278"/>
                  <a:pt x="5590902" y="6354136"/>
                </a:cubicBezTo>
                <a:cubicBezTo>
                  <a:pt x="5624049" y="6366138"/>
                  <a:pt x="5627478" y="6418144"/>
                  <a:pt x="5596046" y="6433003"/>
                </a:cubicBezTo>
                <a:cubicBezTo>
                  <a:pt x="5585759" y="6438146"/>
                  <a:pt x="5576329" y="6440003"/>
                  <a:pt x="5567685" y="6438646"/>
                </a:cubicBezTo>
                <a:close/>
                <a:moveTo>
                  <a:pt x="2643087" y="6439072"/>
                </a:moveTo>
                <a:cubicBezTo>
                  <a:pt x="2637300" y="6439000"/>
                  <a:pt x="2631585" y="6437000"/>
                  <a:pt x="2623584" y="6433000"/>
                </a:cubicBezTo>
                <a:cubicBezTo>
                  <a:pt x="2604153" y="6423856"/>
                  <a:pt x="2596724" y="6402139"/>
                  <a:pt x="2604725" y="6379851"/>
                </a:cubicBezTo>
                <a:cubicBezTo>
                  <a:pt x="2613869" y="6355276"/>
                  <a:pt x="2634443" y="6345561"/>
                  <a:pt x="2657303" y="6354704"/>
                </a:cubicBezTo>
                <a:cubicBezTo>
                  <a:pt x="2691021" y="6368992"/>
                  <a:pt x="2694450" y="6419284"/>
                  <a:pt x="2663018" y="6433571"/>
                </a:cubicBezTo>
                <a:cubicBezTo>
                  <a:pt x="2654731" y="6437286"/>
                  <a:pt x="2648873" y="6439143"/>
                  <a:pt x="2643087" y="6439072"/>
                </a:cubicBezTo>
                <a:close/>
                <a:moveTo>
                  <a:pt x="6500910" y="6439072"/>
                </a:moveTo>
                <a:cubicBezTo>
                  <a:pt x="6495124" y="6439143"/>
                  <a:pt x="6489266" y="6437286"/>
                  <a:pt x="6480979" y="6433571"/>
                </a:cubicBezTo>
                <a:cubicBezTo>
                  <a:pt x="6449547" y="6419284"/>
                  <a:pt x="6452976" y="6368992"/>
                  <a:pt x="6486694" y="6354704"/>
                </a:cubicBezTo>
                <a:cubicBezTo>
                  <a:pt x="6509554" y="6345561"/>
                  <a:pt x="6530128" y="6355276"/>
                  <a:pt x="6539272" y="6379851"/>
                </a:cubicBezTo>
                <a:cubicBezTo>
                  <a:pt x="6547273" y="6402139"/>
                  <a:pt x="6539844" y="6423856"/>
                  <a:pt x="6520413" y="6433000"/>
                </a:cubicBezTo>
                <a:cubicBezTo>
                  <a:pt x="6512412" y="6437000"/>
                  <a:pt x="6506697" y="6439000"/>
                  <a:pt x="6500910" y="6439072"/>
                </a:cubicBezTo>
                <a:close/>
                <a:moveTo>
                  <a:pt x="128074" y="6531044"/>
                </a:moveTo>
                <a:cubicBezTo>
                  <a:pt x="125213" y="6531044"/>
                  <a:pt x="121204" y="6528758"/>
                  <a:pt x="119487" y="6525329"/>
                </a:cubicBezTo>
                <a:cubicBezTo>
                  <a:pt x="117768" y="6522471"/>
                  <a:pt x="121204" y="6519614"/>
                  <a:pt x="128074" y="6519614"/>
                </a:cubicBezTo>
                <a:cubicBezTo>
                  <a:pt x="134945" y="6519614"/>
                  <a:pt x="138379" y="6522471"/>
                  <a:pt x="136662" y="6525329"/>
                </a:cubicBezTo>
                <a:cubicBezTo>
                  <a:pt x="134945" y="6528758"/>
                  <a:pt x="130938" y="6531044"/>
                  <a:pt x="128074" y="6531044"/>
                </a:cubicBezTo>
                <a:close/>
                <a:moveTo>
                  <a:pt x="9015923" y="6531044"/>
                </a:moveTo>
                <a:cubicBezTo>
                  <a:pt x="9013059" y="6531044"/>
                  <a:pt x="9009052" y="6528758"/>
                  <a:pt x="9007335" y="6525329"/>
                </a:cubicBezTo>
                <a:cubicBezTo>
                  <a:pt x="9005618" y="6522471"/>
                  <a:pt x="9009052" y="6519614"/>
                  <a:pt x="9015923" y="6519614"/>
                </a:cubicBezTo>
                <a:cubicBezTo>
                  <a:pt x="9022793" y="6519614"/>
                  <a:pt x="9026229" y="6522471"/>
                  <a:pt x="9024510" y="6525329"/>
                </a:cubicBezTo>
                <a:cubicBezTo>
                  <a:pt x="9022793" y="6528758"/>
                  <a:pt x="9018784" y="6531044"/>
                  <a:pt x="9015923" y="6531044"/>
                </a:cubicBezTo>
                <a:close/>
                <a:moveTo>
                  <a:pt x="2382828" y="6532188"/>
                </a:moveTo>
                <a:cubicBezTo>
                  <a:pt x="2379399" y="6535616"/>
                  <a:pt x="2375970" y="6535616"/>
                  <a:pt x="2373112" y="6531044"/>
                </a:cubicBezTo>
                <a:cubicBezTo>
                  <a:pt x="2370826" y="6527616"/>
                  <a:pt x="2371398" y="6521901"/>
                  <a:pt x="2374827" y="6518472"/>
                </a:cubicBezTo>
                <a:cubicBezTo>
                  <a:pt x="2378256" y="6515043"/>
                  <a:pt x="2381685" y="6515043"/>
                  <a:pt x="2384542" y="6519615"/>
                </a:cubicBezTo>
                <a:cubicBezTo>
                  <a:pt x="2386828" y="6523044"/>
                  <a:pt x="2386257" y="6528759"/>
                  <a:pt x="2382828" y="6532188"/>
                </a:cubicBezTo>
                <a:close/>
                <a:moveTo>
                  <a:pt x="2913486" y="6532188"/>
                </a:moveTo>
                <a:cubicBezTo>
                  <a:pt x="2910057" y="6535616"/>
                  <a:pt x="2906628" y="6535616"/>
                  <a:pt x="2903770" y="6531044"/>
                </a:cubicBezTo>
                <a:cubicBezTo>
                  <a:pt x="2901484" y="6527616"/>
                  <a:pt x="2902056" y="6521901"/>
                  <a:pt x="2905485" y="6518472"/>
                </a:cubicBezTo>
                <a:cubicBezTo>
                  <a:pt x="2908914" y="6515043"/>
                  <a:pt x="2912343" y="6515043"/>
                  <a:pt x="2915200" y="6519615"/>
                </a:cubicBezTo>
                <a:cubicBezTo>
                  <a:pt x="2917486" y="6523044"/>
                  <a:pt x="2916915" y="6528759"/>
                  <a:pt x="2913486" y="6532188"/>
                </a:cubicBezTo>
                <a:close/>
                <a:moveTo>
                  <a:pt x="3444144" y="6532188"/>
                </a:moveTo>
                <a:cubicBezTo>
                  <a:pt x="3440715" y="6535616"/>
                  <a:pt x="3437286" y="6535616"/>
                  <a:pt x="3434428" y="6531044"/>
                </a:cubicBezTo>
                <a:cubicBezTo>
                  <a:pt x="3432142" y="6527616"/>
                  <a:pt x="3432714" y="6521901"/>
                  <a:pt x="3436143" y="6518472"/>
                </a:cubicBezTo>
                <a:cubicBezTo>
                  <a:pt x="3439572" y="6515043"/>
                  <a:pt x="3443001" y="6515043"/>
                  <a:pt x="3445858" y="6519615"/>
                </a:cubicBezTo>
                <a:cubicBezTo>
                  <a:pt x="3448144" y="6523044"/>
                  <a:pt x="3447573" y="6528759"/>
                  <a:pt x="3444144" y="6532188"/>
                </a:cubicBezTo>
                <a:close/>
                <a:moveTo>
                  <a:pt x="4368516" y="6532188"/>
                </a:moveTo>
                <a:cubicBezTo>
                  <a:pt x="4365087" y="6535616"/>
                  <a:pt x="4361658" y="6535616"/>
                  <a:pt x="4358800" y="6531044"/>
                </a:cubicBezTo>
                <a:cubicBezTo>
                  <a:pt x="4356514" y="6527616"/>
                  <a:pt x="4357086" y="6521901"/>
                  <a:pt x="4360515" y="6518472"/>
                </a:cubicBezTo>
                <a:cubicBezTo>
                  <a:pt x="4363944" y="6515043"/>
                  <a:pt x="4367373" y="6515043"/>
                  <a:pt x="4370230" y="6519615"/>
                </a:cubicBezTo>
                <a:cubicBezTo>
                  <a:pt x="4372516" y="6523044"/>
                  <a:pt x="4371945" y="6528759"/>
                  <a:pt x="4368516" y="6532188"/>
                </a:cubicBezTo>
                <a:close/>
                <a:moveTo>
                  <a:pt x="4775481" y="6532188"/>
                </a:moveTo>
                <a:cubicBezTo>
                  <a:pt x="4772052" y="6528759"/>
                  <a:pt x="4771481" y="6523044"/>
                  <a:pt x="4773767" y="6519615"/>
                </a:cubicBezTo>
                <a:cubicBezTo>
                  <a:pt x="4776624" y="6515043"/>
                  <a:pt x="4780053" y="6515043"/>
                  <a:pt x="4783482" y="6518472"/>
                </a:cubicBezTo>
                <a:cubicBezTo>
                  <a:pt x="4786911" y="6521901"/>
                  <a:pt x="4787483" y="6527616"/>
                  <a:pt x="4785197" y="6531044"/>
                </a:cubicBezTo>
                <a:cubicBezTo>
                  <a:pt x="4782339" y="6535616"/>
                  <a:pt x="4778910" y="6535616"/>
                  <a:pt x="4775481" y="6532188"/>
                </a:cubicBezTo>
                <a:close/>
                <a:moveTo>
                  <a:pt x="5699853" y="6532188"/>
                </a:moveTo>
                <a:cubicBezTo>
                  <a:pt x="5696424" y="6528759"/>
                  <a:pt x="5695853" y="6523044"/>
                  <a:pt x="5698139" y="6519615"/>
                </a:cubicBezTo>
                <a:cubicBezTo>
                  <a:pt x="5700996" y="6515043"/>
                  <a:pt x="5704425" y="6515043"/>
                  <a:pt x="5707854" y="6518472"/>
                </a:cubicBezTo>
                <a:cubicBezTo>
                  <a:pt x="5711283" y="6521901"/>
                  <a:pt x="5711855" y="6527616"/>
                  <a:pt x="5709569" y="6531044"/>
                </a:cubicBezTo>
                <a:cubicBezTo>
                  <a:pt x="5706711" y="6535616"/>
                  <a:pt x="5703282" y="6535616"/>
                  <a:pt x="5699853" y="6532188"/>
                </a:cubicBezTo>
                <a:close/>
                <a:moveTo>
                  <a:pt x="6230511" y="6532188"/>
                </a:moveTo>
                <a:cubicBezTo>
                  <a:pt x="6227082" y="6528759"/>
                  <a:pt x="6226511" y="6523044"/>
                  <a:pt x="6228797" y="6519615"/>
                </a:cubicBezTo>
                <a:cubicBezTo>
                  <a:pt x="6231654" y="6515043"/>
                  <a:pt x="6235083" y="6515043"/>
                  <a:pt x="6238512" y="6518472"/>
                </a:cubicBezTo>
                <a:cubicBezTo>
                  <a:pt x="6241941" y="6521901"/>
                  <a:pt x="6242513" y="6527616"/>
                  <a:pt x="6240227" y="6531044"/>
                </a:cubicBezTo>
                <a:cubicBezTo>
                  <a:pt x="6237369" y="6535616"/>
                  <a:pt x="6233940" y="6535616"/>
                  <a:pt x="6230511" y="6532188"/>
                </a:cubicBezTo>
                <a:close/>
                <a:moveTo>
                  <a:pt x="6761169" y="6532188"/>
                </a:moveTo>
                <a:cubicBezTo>
                  <a:pt x="6757740" y="6528759"/>
                  <a:pt x="6757169" y="6523044"/>
                  <a:pt x="6759455" y="6519615"/>
                </a:cubicBezTo>
                <a:cubicBezTo>
                  <a:pt x="6762312" y="6515043"/>
                  <a:pt x="6765741" y="6515043"/>
                  <a:pt x="6769170" y="6518472"/>
                </a:cubicBezTo>
                <a:cubicBezTo>
                  <a:pt x="6772599" y="6521901"/>
                  <a:pt x="6773171" y="6527616"/>
                  <a:pt x="6770885" y="6531044"/>
                </a:cubicBezTo>
                <a:cubicBezTo>
                  <a:pt x="6768027" y="6535616"/>
                  <a:pt x="6764598" y="6535616"/>
                  <a:pt x="6761169" y="6532188"/>
                </a:cubicBezTo>
                <a:close/>
                <a:moveTo>
                  <a:pt x="1058306" y="6535116"/>
                </a:moveTo>
                <a:cubicBezTo>
                  <a:pt x="1053742" y="6536759"/>
                  <a:pt x="1048324" y="6536473"/>
                  <a:pt x="1044900" y="6533330"/>
                </a:cubicBezTo>
                <a:cubicBezTo>
                  <a:pt x="1035763" y="6524187"/>
                  <a:pt x="1041477" y="6513328"/>
                  <a:pt x="1054027" y="6515043"/>
                </a:cubicBezTo>
                <a:cubicBezTo>
                  <a:pt x="1060874" y="6516186"/>
                  <a:pt x="1066579" y="6520758"/>
                  <a:pt x="1066579" y="6525330"/>
                </a:cubicBezTo>
                <a:cubicBezTo>
                  <a:pt x="1066579" y="6529902"/>
                  <a:pt x="1062872" y="6533473"/>
                  <a:pt x="1058306" y="6535116"/>
                </a:cubicBezTo>
                <a:close/>
                <a:moveTo>
                  <a:pt x="8085691" y="6535116"/>
                </a:moveTo>
                <a:cubicBezTo>
                  <a:pt x="8081125" y="6533473"/>
                  <a:pt x="8077418" y="6529902"/>
                  <a:pt x="8077418" y="6525330"/>
                </a:cubicBezTo>
                <a:cubicBezTo>
                  <a:pt x="8077418" y="6520758"/>
                  <a:pt x="8083123" y="6516186"/>
                  <a:pt x="8089970" y="6515043"/>
                </a:cubicBezTo>
                <a:cubicBezTo>
                  <a:pt x="8102520" y="6513328"/>
                  <a:pt x="8108234" y="6524187"/>
                  <a:pt x="8099097" y="6533330"/>
                </a:cubicBezTo>
                <a:cubicBezTo>
                  <a:pt x="8095673" y="6536473"/>
                  <a:pt x="8090255" y="6536759"/>
                  <a:pt x="8085691" y="6535116"/>
                </a:cubicBezTo>
                <a:close/>
                <a:moveTo>
                  <a:pt x="1183416" y="6536401"/>
                </a:moveTo>
                <a:cubicBezTo>
                  <a:pt x="1180416" y="6536328"/>
                  <a:pt x="1177987" y="6533614"/>
                  <a:pt x="1175987" y="6528186"/>
                </a:cubicBezTo>
                <a:cubicBezTo>
                  <a:pt x="1171986" y="6517899"/>
                  <a:pt x="1179416" y="6512755"/>
                  <a:pt x="1191417" y="6517327"/>
                </a:cubicBezTo>
                <a:cubicBezTo>
                  <a:pt x="1198847" y="6520185"/>
                  <a:pt x="1199418" y="6522471"/>
                  <a:pt x="1194275" y="6528757"/>
                </a:cubicBezTo>
                <a:cubicBezTo>
                  <a:pt x="1189989" y="6533900"/>
                  <a:pt x="1186417" y="6536471"/>
                  <a:pt x="1183416" y="6536401"/>
                </a:cubicBezTo>
                <a:close/>
                <a:moveTo>
                  <a:pt x="7960581" y="6536401"/>
                </a:moveTo>
                <a:cubicBezTo>
                  <a:pt x="7957580" y="6536471"/>
                  <a:pt x="7954008" y="6533900"/>
                  <a:pt x="7949722" y="6528757"/>
                </a:cubicBezTo>
                <a:cubicBezTo>
                  <a:pt x="7944579" y="6522471"/>
                  <a:pt x="7945150" y="6520185"/>
                  <a:pt x="7952580" y="6517327"/>
                </a:cubicBezTo>
                <a:cubicBezTo>
                  <a:pt x="7964581" y="6512755"/>
                  <a:pt x="7972011" y="6517899"/>
                  <a:pt x="7968010" y="6528186"/>
                </a:cubicBezTo>
                <a:cubicBezTo>
                  <a:pt x="7966010" y="6533614"/>
                  <a:pt x="7963581" y="6536328"/>
                  <a:pt x="7960581" y="6536401"/>
                </a:cubicBezTo>
                <a:close/>
                <a:moveTo>
                  <a:pt x="655346" y="6541871"/>
                </a:moveTo>
                <a:cubicBezTo>
                  <a:pt x="651653" y="6542148"/>
                  <a:pt x="648148" y="6541183"/>
                  <a:pt x="645594" y="6538469"/>
                </a:cubicBezTo>
                <a:cubicBezTo>
                  <a:pt x="643278" y="6536754"/>
                  <a:pt x="641576" y="6529897"/>
                  <a:pt x="641576" y="6524181"/>
                </a:cubicBezTo>
                <a:cubicBezTo>
                  <a:pt x="641576" y="6512752"/>
                  <a:pt x="666712" y="6509323"/>
                  <a:pt x="672993" y="6519610"/>
                </a:cubicBezTo>
                <a:cubicBezTo>
                  <a:pt x="679017" y="6529040"/>
                  <a:pt x="666359" y="6541040"/>
                  <a:pt x="655346" y="6541871"/>
                </a:cubicBezTo>
                <a:close/>
                <a:moveTo>
                  <a:pt x="8488651" y="6541871"/>
                </a:moveTo>
                <a:cubicBezTo>
                  <a:pt x="8477638" y="6541040"/>
                  <a:pt x="8464980" y="6529040"/>
                  <a:pt x="8471004" y="6519610"/>
                </a:cubicBezTo>
                <a:cubicBezTo>
                  <a:pt x="8477285" y="6509323"/>
                  <a:pt x="8502421" y="6512752"/>
                  <a:pt x="8502421" y="6524181"/>
                </a:cubicBezTo>
                <a:cubicBezTo>
                  <a:pt x="8502421" y="6529897"/>
                  <a:pt x="8500719" y="6536754"/>
                  <a:pt x="8498403" y="6538469"/>
                </a:cubicBezTo>
                <a:cubicBezTo>
                  <a:pt x="8495849" y="6541183"/>
                  <a:pt x="8492344" y="6542148"/>
                  <a:pt x="8488651" y="6541871"/>
                </a:cubicBezTo>
                <a:close/>
                <a:moveTo>
                  <a:pt x="1715218" y="6541968"/>
                </a:moveTo>
                <a:cubicBezTo>
                  <a:pt x="1712218" y="6542754"/>
                  <a:pt x="1709504" y="6541611"/>
                  <a:pt x="1706646" y="6538468"/>
                </a:cubicBezTo>
                <a:cubicBezTo>
                  <a:pt x="1698073" y="6530468"/>
                  <a:pt x="1702645" y="6513895"/>
                  <a:pt x="1713504" y="6513895"/>
                </a:cubicBezTo>
                <a:cubicBezTo>
                  <a:pt x="1728363" y="6513895"/>
                  <a:pt x="1734078" y="6523610"/>
                  <a:pt x="1725505" y="6533896"/>
                </a:cubicBezTo>
                <a:cubicBezTo>
                  <a:pt x="1721505" y="6538468"/>
                  <a:pt x="1718219" y="6541183"/>
                  <a:pt x="1715218" y="6541968"/>
                </a:cubicBezTo>
                <a:close/>
                <a:moveTo>
                  <a:pt x="3304411" y="6541968"/>
                </a:moveTo>
                <a:cubicBezTo>
                  <a:pt x="3299339" y="6542469"/>
                  <a:pt x="3294624" y="6538183"/>
                  <a:pt x="3294624" y="6528754"/>
                </a:cubicBezTo>
                <a:cubicBezTo>
                  <a:pt x="3294624" y="6517324"/>
                  <a:pt x="3297481" y="6513895"/>
                  <a:pt x="3306625" y="6513895"/>
                </a:cubicBezTo>
                <a:cubicBezTo>
                  <a:pt x="3315198" y="6513895"/>
                  <a:pt x="3318055" y="6516752"/>
                  <a:pt x="3316341" y="6526468"/>
                </a:cubicBezTo>
                <a:cubicBezTo>
                  <a:pt x="3314912" y="6536183"/>
                  <a:pt x="3309483" y="6541469"/>
                  <a:pt x="3304411" y="6541968"/>
                </a:cubicBezTo>
                <a:close/>
                <a:moveTo>
                  <a:pt x="5839586" y="6541968"/>
                </a:moveTo>
                <a:cubicBezTo>
                  <a:pt x="5834514" y="6541469"/>
                  <a:pt x="5829085" y="6536183"/>
                  <a:pt x="5827656" y="6526468"/>
                </a:cubicBezTo>
                <a:cubicBezTo>
                  <a:pt x="5825942" y="6516752"/>
                  <a:pt x="5828799" y="6513895"/>
                  <a:pt x="5837372" y="6513895"/>
                </a:cubicBezTo>
                <a:cubicBezTo>
                  <a:pt x="5846516" y="6513895"/>
                  <a:pt x="5849373" y="6517324"/>
                  <a:pt x="5849373" y="6528754"/>
                </a:cubicBezTo>
                <a:cubicBezTo>
                  <a:pt x="5849373" y="6538183"/>
                  <a:pt x="5844658" y="6542469"/>
                  <a:pt x="5839586" y="6541968"/>
                </a:cubicBezTo>
                <a:close/>
                <a:moveTo>
                  <a:pt x="7428779" y="6541968"/>
                </a:moveTo>
                <a:cubicBezTo>
                  <a:pt x="7425778" y="6541183"/>
                  <a:pt x="7422492" y="6538468"/>
                  <a:pt x="7418492" y="6533896"/>
                </a:cubicBezTo>
                <a:cubicBezTo>
                  <a:pt x="7409919" y="6523610"/>
                  <a:pt x="7415634" y="6513895"/>
                  <a:pt x="7430493" y="6513895"/>
                </a:cubicBezTo>
                <a:cubicBezTo>
                  <a:pt x="7441352" y="6513895"/>
                  <a:pt x="7445924" y="6530468"/>
                  <a:pt x="7437351" y="6538468"/>
                </a:cubicBezTo>
                <a:cubicBezTo>
                  <a:pt x="7434493" y="6541611"/>
                  <a:pt x="7431779" y="6542754"/>
                  <a:pt x="7428779" y="6541968"/>
                </a:cubicBezTo>
                <a:close/>
                <a:moveTo>
                  <a:pt x="3969522" y="6542043"/>
                </a:moveTo>
                <a:cubicBezTo>
                  <a:pt x="3964093" y="6543186"/>
                  <a:pt x="3958235" y="6542186"/>
                  <a:pt x="3954806" y="6538471"/>
                </a:cubicBezTo>
                <a:cubicBezTo>
                  <a:pt x="3947376" y="6531614"/>
                  <a:pt x="3950805" y="6515041"/>
                  <a:pt x="3960521" y="6511612"/>
                </a:cubicBezTo>
                <a:cubicBezTo>
                  <a:pt x="3965664" y="6509326"/>
                  <a:pt x="3973665" y="6511040"/>
                  <a:pt x="3977666" y="6515612"/>
                </a:cubicBezTo>
                <a:cubicBezTo>
                  <a:pt x="3982238" y="6519613"/>
                  <a:pt x="3983952" y="6527614"/>
                  <a:pt x="3981666" y="6532756"/>
                </a:cubicBezTo>
                <a:cubicBezTo>
                  <a:pt x="3979952" y="6537614"/>
                  <a:pt x="3974951" y="6540901"/>
                  <a:pt x="3969522" y="6542043"/>
                </a:cubicBezTo>
                <a:close/>
                <a:moveTo>
                  <a:pt x="5174475" y="6542043"/>
                </a:moveTo>
                <a:cubicBezTo>
                  <a:pt x="5169046" y="6540901"/>
                  <a:pt x="5164045" y="6537614"/>
                  <a:pt x="5162331" y="6532756"/>
                </a:cubicBezTo>
                <a:cubicBezTo>
                  <a:pt x="5160045" y="6527614"/>
                  <a:pt x="5161759" y="6519613"/>
                  <a:pt x="5166331" y="6515612"/>
                </a:cubicBezTo>
                <a:cubicBezTo>
                  <a:pt x="5170332" y="6511040"/>
                  <a:pt x="5178333" y="6509326"/>
                  <a:pt x="5183476" y="6511612"/>
                </a:cubicBezTo>
                <a:cubicBezTo>
                  <a:pt x="5193192" y="6515041"/>
                  <a:pt x="5196621" y="6531614"/>
                  <a:pt x="5189191" y="6538471"/>
                </a:cubicBezTo>
                <a:cubicBezTo>
                  <a:pt x="5185762" y="6542186"/>
                  <a:pt x="5179904" y="6543186"/>
                  <a:pt x="5174475" y="6542043"/>
                </a:cubicBezTo>
                <a:close/>
                <a:moveTo>
                  <a:pt x="4499755" y="6542467"/>
                </a:moveTo>
                <a:cubicBezTo>
                  <a:pt x="4494040" y="6542467"/>
                  <a:pt x="4487181" y="6540753"/>
                  <a:pt x="4485467" y="6538467"/>
                </a:cubicBezTo>
                <a:cubicBezTo>
                  <a:pt x="4483181" y="6536753"/>
                  <a:pt x="4481466" y="6529896"/>
                  <a:pt x="4481466" y="6524180"/>
                </a:cubicBezTo>
                <a:cubicBezTo>
                  <a:pt x="4481466" y="6516751"/>
                  <a:pt x="4485467" y="6513893"/>
                  <a:pt x="4495754" y="6513893"/>
                </a:cubicBezTo>
                <a:cubicBezTo>
                  <a:pt x="4507184" y="6513893"/>
                  <a:pt x="4510042" y="6516751"/>
                  <a:pt x="4510042" y="6528181"/>
                </a:cubicBezTo>
                <a:cubicBezTo>
                  <a:pt x="4510042" y="6538467"/>
                  <a:pt x="4507184" y="6542467"/>
                  <a:pt x="4499755" y="6542467"/>
                </a:cubicBezTo>
                <a:close/>
                <a:moveTo>
                  <a:pt x="4644242" y="6542467"/>
                </a:moveTo>
                <a:cubicBezTo>
                  <a:pt x="4636813" y="6542467"/>
                  <a:pt x="4633955" y="6538467"/>
                  <a:pt x="4633955" y="6528181"/>
                </a:cubicBezTo>
                <a:cubicBezTo>
                  <a:pt x="4633955" y="6516751"/>
                  <a:pt x="4636813" y="6513893"/>
                  <a:pt x="4648243" y="6513893"/>
                </a:cubicBezTo>
                <a:cubicBezTo>
                  <a:pt x="4658530" y="6513893"/>
                  <a:pt x="4662531" y="6516751"/>
                  <a:pt x="4662531" y="6524180"/>
                </a:cubicBezTo>
                <a:cubicBezTo>
                  <a:pt x="4662531" y="6529896"/>
                  <a:pt x="4660816" y="6536753"/>
                  <a:pt x="4658530" y="6538467"/>
                </a:cubicBezTo>
                <a:cubicBezTo>
                  <a:pt x="4656816" y="6540753"/>
                  <a:pt x="4649957" y="6542467"/>
                  <a:pt x="4644242" y="6542467"/>
                </a:cubicBezTo>
                <a:close/>
                <a:moveTo>
                  <a:pt x="0" y="6546346"/>
                </a:moveTo>
                <a:lnTo>
                  <a:pt x="0" y="6512052"/>
                </a:lnTo>
                <a:lnTo>
                  <a:pt x="6563" y="6517179"/>
                </a:lnTo>
                <a:cubicBezTo>
                  <a:pt x="10433" y="6522608"/>
                  <a:pt x="11577" y="6530466"/>
                  <a:pt x="7555" y="6537324"/>
                </a:cubicBezTo>
                <a:close/>
                <a:moveTo>
                  <a:pt x="9143999" y="6546348"/>
                </a:moveTo>
                <a:lnTo>
                  <a:pt x="9136442" y="6537324"/>
                </a:lnTo>
                <a:cubicBezTo>
                  <a:pt x="9132420" y="6530466"/>
                  <a:pt x="9133564" y="6522608"/>
                  <a:pt x="9137433" y="6517179"/>
                </a:cubicBezTo>
                <a:lnTo>
                  <a:pt x="9143999" y="6512050"/>
                </a:lnTo>
                <a:close/>
                <a:moveTo>
                  <a:pt x="4100331" y="6547039"/>
                </a:moveTo>
                <a:cubicBezTo>
                  <a:pt x="4092902" y="6548183"/>
                  <a:pt x="4086615" y="6545325"/>
                  <a:pt x="4084329" y="6540181"/>
                </a:cubicBezTo>
                <a:cubicBezTo>
                  <a:pt x="4078043" y="6523608"/>
                  <a:pt x="4084329" y="6511036"/>
                  <a:pt x="4099188" y="6511036"/>
                </a:cubicBezTo>
                <a:cubicBezTo>
                  <a:pt x="4111190" y="6511036"/>
                  <a:pt x="4113476" y="6513893"/>
                  <a:pt x="4113476" y="6528181"/>
                </a:cubicBezTo>
                <a:cubicBezTo>
                  <a:pt x="4113476" y="6541896"/>
                  <a:pt x="4110618" y="6545896"/>
                  <a:pt x="4100331" y="6547039"/>
                </a:cubicBezTo>
                <a:close/>
                <a:moveTo>
                  <a:pt x="5043666" y="6547039"/>
                </a:moveTo>
                <a:cubicBezTo>
                  <a:pt x="5033379" y="6545896"/>
                  <a:pt x="5030521" y="6541896"/>
                  <a:pt x="5030521" y="6528181"/>
                </a:cubicBezTo>
                <a:cubicBezTo>
                  <a:pt x="5030521" y="6513893"/>
                  <a:pt x="5032807" y="6511036"/>
                  <a:pt x="5044809" y="6511036"/>
                </a:cubicBezTo>
                <a:cubicBezTo>
                  <a:pt x="5059668" y="6511036"/>
                  <a:pt x="5065954" y="6523608"/>
                  <a:pt x="5059668" y="6540181"/>
                </a:cubicBezTo>
                <a:cubicBezTo>
                  <a:pt x="5057382" y="6545325"/>
                  <a:pt x="5051095" y="6548183"/>
                  <a:pt x="5043666" y="6547039"/>
                </a:cubicBezTo>
                <a:close/>
                <a:moveTo>
                  <a:pt x="1982553" y="6547610"/>
                </a:moveTo>
                <a:cubicBezTo>
                  <a:pt x="1978695" y="6547895"/>
                  <a:pt x="1974266" y="6545038"/>
                  <a:pt x="1968551" y="6539037"/>
                </a:cubicBezTo>
                <a:cubicBezTo>
                  <a:pt x="1956549" y="6527037"/>
                  <a:pt x="1957121" y="6521322"/>
                  <a:pt x="1971980" y="6513321"/>
                </a:cubicBezTo>
                <a:cubicBezTo>
                  <a:pt x="1982267" y="6508177"/>
                  <a:pt x="1985696" y="6508749"/>
                  <a:pt x="1991411" y="6516750"/>
                </a:cubicBezTo>
                <a:cubicBezTo>
                  <a:pt x="1996554" y="6524179"/>
                  <a:pt x="1997126" y="6529894"/>
                  <a:pt x="1993125" y="6537323"/>
                </a:cubicBezTo>
                <a:cubicBezTo>
                  <a:pt x="1989696" y="6543895"/>
                  <a:pt x="1986410" y="6547324"/>
                  <a:pt x="1982553" y="6547610"/>
                </a:cubicBezTo>
                <a:close/>
                <a:moveTo>
                  <a:pt x="7161444" y="6547610"/>
                </a:moveTo>
                <a:cubicBezTo>
                  <a:pt x="7157587" y="6547324"/>
                  <a:pt x="7154301" y="6543895"/>
                  <a:pt x="7150872" y="6537323"/>
                </a:cubicBezTo>
                <a:cubicBezTo>
                  <a:pt x="7146871" y="6529894"/>
                  <a:pt x="7147443" y="6524179"/>
                  <a:pt x="7152586" y="6516750"/>
                </a:cubicBezTo>
                <a:cubicBezTo>
                  <a:pt x="7158301" y="6508749"/>
                  <a:pt x="7161730" y="6508177"/>
                  <a:pt x="7172017" y="6513321"/>
                </a:cubicBezTo>
                <a:cubicBezTo>
                  <a:pt x="7186876" y="6521322"/>
                  <a:pt x="7187448" y="6527037"/>
                  <a:pt x="7175446" y="6539037"/>
                </a:cubicBezTo>
                <a:cubicBezTo>
                  <a:pt x="7169731" y="6545038"/>
                  <a:pt x="7165302" y="6547895"/>
                  <a:pt x="7161444" y="6547610"/>
                </a:cubicBezTo>
                <a:close/>
                <a:moveTo>
                  <a:pt x="393366" y="6548188"/>
                </a:moveTo>
                <a:cubicBezTo>
                  <a:pt x="385354" y="6548188"/>
                  <a:pt x="376765" y="6543616"/>
                  <a:pt x="373330" y="6536187"/>
                </a:cubicBezTo>
                <a:cubicBezTo>
                  <a:pt x="368175" y="6527044"/>
                  <a:pt x="368749" y="6521900"/>
                  <a:pt x="376765" y="6513327"/>
                </a:cubicBezTo>
                <a:cubicBezTo>
                  <a:pt x="381916" y="6507612"/>
                  <a:pt x="389360" y="6502469"/>
                  <a:pt x="393366" y="6502469"/>
                </a:cubicBezTo>
                <a:cubicBezTo>
                  <a:pt x="397376" y="6502469"/>
                  <a:pt x="404815" y="6507612"/>
                  <a:pt x="409971" y="6513327"/>
                </a:cubicBezTo>
                <a:cubicBezTo>
                  <a:pt x="423081" y="6527615"/>
                  <a:pt x="413404" y="6548188"/>
                  <a:pt x="393366" y="6548188"/>
                </a:cubicBezTo>
                <a:close/>
                <a:moveTo>
                  <a:pt x="8750631" y="6548188"/>
                </a:moveTo>
                <a:cubicBezTo>
                  <a:pt x="8730593" y="6548188"/>
                  <a:pt x="8720916" y="6527615"/>
                  <a:pt x="8734026" y="6513327"/>
                </a:cubicBezTo>
                <a:cubicBezTo>
                  <a:pt x="8739182" y="6507612"/>
                  <a:pt x="8746621" y="6502469"/>
                  <a:pt x="8750631" y="6502469"/>
                </a:cubicBezTo>
                <a:cubicBezTo>
                  <a:pt x="8754637" y="6502469"/>
                  <a:pt x="8762081" y="6507612"/>
                  <a:pt x="8767232" y="6513327"/>
                </a:cubicBezTo>
                <a:cubicBezTo>
                  <a:pt x="8775248" y="6521900"/>
                  <a:pt x="8775822" y="6527044"/>
                  <a:pt x="8770667" y="6536187"/>
                </a:cubicBezTo>
                <a:cubicBezTo>
                  <a:pt x="8767232" y="6543616"/>
                  <a:pt x="8758643" y="6548188"/>
                  <a:pt x="8750631" y="6548188"/>
                </a:cubicBezTo>
                <a:close/>
                <a:moveTo>
                  <a:pt x="263951" y="6551046"/>
                </a:moveTo>
                <a:cubicBezTo>
                  <a:pt x="259957" y="6552760"/>
                  <a:pt x="250830" y="6549903"/>
                  <a:pt x="243414" y="6545331"/>
                </a:cubicBezTo>
                <a:cubicBezTo>
                  <a:pt x="227442" y="6533329"/>
                  <a:pt x="227442" y="6524757"/>
                  <a:pt x="244554" y="6508756"/>
                </a:cubicBezTo>
                <a:cubicBezTo>
                  <a:pt x="263951" y="6490469"/>
                  <a:pt x="282205" y="6500183"/>
                  <a:pt x="282205" y="6528187"/>
                </a:cubicBezTo>
                <a:cubicBezTo>
                  <a:pt x="282205" y="6539044"/>
                  <a:pt x="279923" y="6548188"/>
                  <a:pt x="277070" y="6548188"/>
                </a:cubicBezTo>
                <a:cubicBezTo>
                  <a:pt x="274218" y="6548188"/>
                  <a:pt x="268513" y="6549331"/>
                  <a:pt x="263951" y="6551046"/>
                </a:cubicBezTo>
                <a:close/>
                <a:moveTo>
                  <a:pt x="8880046" y="6551046"/>
                </a:moveTo>
                <a:cubicBezTo>
                  <a:pt x="8875484" y="6549331"/>
                  <a:pt x="8869779" y="6548188"/>
                  <a:pt x="8866927" y="6548188"/>
                </a:cubicBezTo>
                <a:cubicBezTo>
                  <a:pt x="8864074" y="6548188"/>
                  <a:pt x="8861792" y="6539044"/>
                  <a:pt x="8861792" y="6528187"/>
                </a:cubicBezTo>
                <a:cubicBezTo>
                  <a:pt x="8861792" y="6500183"/>
                  <a:pt x="8880046" y="6490469"/>
                  <a:pt x="8899443" y="6508756"/>
                </a:cubicBezTo>
                <a:cubicBezTo>
                  <a:pt x="8916555" y="6524757"/>
                  <a:pt x="8916555" y="6533329"/>
                  <a:pt x="8900583" y="6545331"/>
                </a:cubicBezTo>
                <a:cubicBezTo>
                  <a:pt x="8893167" y="6549903"/>
                  <a:pt x="8884040" y="6552760"/>
                  <a:pt x="8880046" y="6551046"/>
                </a:cubicBezTo>
                <a:close/>
                <a:moveTo>
                  <a:pt x="3572453" y="6553190"/>
                </a:moveTo>
                <a:cubicBezTo>
                  <a:pt x="3567524" y="6553475"/>
                  <a:pt x="3562523" y="6551617"/>
                  <a:pt x="3555951" y="6547617"/>
                </a:cubicBezTo>
                <a:cubicBezTo>
                  <a:pt x="3542235" y="6539615"/>
                  <a:pt x="3542806" y="6517900"/>
                  <a:pt x="3557665" y="6504756"/>
                </a:cubicBezTo>
                <a:cubicBezTo>
                  <a:pt x="3571953" y="6492184"/>
                  <a:pt x="3585669" y="6498469"/>
                  <a:pt x="3594241" y="6522472"/>
                </a:cubicBezTo>
                <a:cubicBezTo>
                  <a:pt x="3598813" y="6535044"/>
                  <a:pt x="3597670" y="6539045"/>
                  <a:pt x="3588526" y="6545903"/>
                </a:cubicBezTo>
                <a:cubicBezTo>
                  <a:pt x="3582240" y="6550475"/>
                  <a:pt x="3577382" y="6552904"/>
                  <a:pt x="3572453" y="6553190"/>
                </a:cubicBezTo>
                <a:close/>
                <a:moveTo>
                  <a:pt x="5571544" y="6553190"/>
                </a:moveTo>
                <a:cubicBezTo>
                  <a:pt x="5566615" y="6552904"/>
                  <a:pt x="5561757" y="6550475"/>
                  <a:pt x="5555471" y="6545903"/>
                </a:cubicBezTo>
                <a:cubicBezTo>
                  <a:pt x="5546327" y="6539045"/>
                  <a:pt x="5545184" y="6535044"/>
                  <a:pt x="5549756" y="6522472"/>
                </a:cubicBezTo>
                <a:cubicBezTo>
                  <a:pt x="5558328" y="6498469"/>
                  <a:pt x="5572044" y="6492184"/>
                  <a:pt x="5586332" y="6504756"/>
                </a:cubicBezTo>
                <a:cubicBezTo>
                  <a:pt x="5601191" y="6517900"/>
                  <a:pt x="5601762" y="6539615"/>
                  <a:pt x="5588046" y="6547617"/>
                </a:cubicBezTo>
                <a:cubicBezTo>
                  <a:pt x="5581474" y="6551617"/>
                  <a:pt x="5576473" y="6553475"/>
                  <a:pt x="5571544" y="6553190"/>
                </a:cubicBezTo>
                <a:close/>
                <a:moveTo>
                  <a:pt x="2505570" y="6553485"/>
                </a:moveTo>
                <a:cubicBezTo>
                  <a:pt x="2500132" y="6552941"/>
                  <a:pt x="2495060" y="6550904"/>
                  <a:pt x="2491202" y="6547047"/>
                </a:cubicBezTo>
                <a:cubicBezTo>
                  <a:pt x="2475771" y="6531617"/>
                  <a:pt x="2488344" y="6496755"/>
                  <a:pt x="2509490" y="6496755"/>
                </a:cubicBezTo>
                <a:cubicBezTo>
                  <a:pt x="2524349" y="6496755"/>
                  <a:pt x="2541494" y="6512757"/>
                  <a:pt x="2541494" y="6527045"/>
                </a:cubicBezTo>
                <a:cubicBezTo>
                  <a:pt x="2541494" y="6543331"/>
                  <a:pt x="2521884" y="6555119"/>
                  <a:pt x="2505570" y="6553485"/>
                </a:cubicBezTo>
                <a:close/>
                <a:moveTo>
                  <a:pt x="6638427" y="6553485"/>
                </a:moveTo>
                <a:cubicBezTo>
                  <a:pt x="6622113" y="6555119"/>
                  <a:pt x="6602503" y="6543331"/>
                  <a:pt x="6602503" y="6527045"/>
                </a:cubicBezTo>
                <a:cubicBezTo>
                  <a:pt x="6602503" y="6512757"/>
                  <a:pt x="6619648" y="6496755"/>
                  <a:pt x="6634507" y="6496755"/>
                </a:cubicBezTo>
                <a:cubicBezTo>
                  <a:pt x="6655653" y="6496755"/>
                  <a:pt x="6668226" y="6531617"/>
                  <a:pt x="6652795" y="6547047"/>
                </a:cubicBezTo>
                <a:cubicBezTo>
                  <a:pt x="6648937" y="6550904"/>
                  <a:pt x="6643865" y="6552941"/>
                  <a:pt x="6638427" y="6553485"/>
                </a:cubicBezTo>
                <a:close/>
                <a:moveTo>
                  <a:pt x="2772943" y="6553511"/>
                </a:moveTo>
                <a:cubicBezTo>
                  <a:pt x="2768041" y="6552832"/>
                  <a:pt x="2762683" y="6550904"/>
                  <a:pt x="2757111" y="6547617"/>
                </a:cubicBezTo>
                <a:cubicBezTo>
                  <a:pt x="2743966" y="6540188"/>
                  <a:pt x="2743966" y="6518472"/>
                  <a:pt x="2757111" y="6506470"/>
                </a:cubicBezTo>
                <a:cubicBezTo>
                  <a:pt x="2778256" y="6487612"/>
                  <a:pt x="2798259" y="6498469"/>
                  <a:pt x="2798259" y="6528759"/>
                </a:cubicBezTo>
                <a:cubicBezTo>
                  <a:pt x="2798259" y="6546331"/>
                  <a:pt x="2787651" y="6555546"/>
                  <a:pt x="2772943" y="6553511"/>
                </a:cubicBezTo>
                <a:close/>
                <a:moveTo>
                  <a:pt x="6371054" y="6553511"/>
                </a:moveTo>
                <a:cubicBezTo>
                  <a:pt x="6356346" y="6555546"/>
                  <a:pt x="6345738" y="6546331"/>
                  <a:pt x="6345738" y="6528759"/>
                </a:cubicBezTo>
                <a:cubicBezTo>
                  <a:pt x="6345738" y="6498469"/>
                  <a:pt x="6365741" y="6487612"/>
                  <a:pt x="6386886" y="6506470"/>
                </a:cubicBezTo>
                <a:cubicBezTo>
                  <a:pt x="6400031" y="6518472"/>
                  <a:pt x="6400031" y="6540188"/>
                  <a:pt x="6386886" y="6547617"/>
                </a:cubicBezTo>
                <a:cubicBezTo>
                  <a:pt x="6381314" y="6550904"/>
                  <a:pt x="6375956" y="6552832"/>
                  <a:pt x="6371054" y="6553511"/>
                </a:cubicBezTo>
                <a:close/>
                <a:moveTo>
                  <a:pt x="2113498" y="6553903"/>
                </a:moveTo>
                <a:cubicBezTo>
                  <a:pt x="2105497" y="6553903"/>
                  <a:pt x="2095782" y="6551045"/>
                  <a:pt x="2091781" y="6547045"/>
                </a:cubicBezTo>
                <a:cubicBezTo>
                  <a:pt x="2081494" y="6536758"/>
                  <a:pt x="2083209" y="6516756"/>
                  <a:pt x="2095210" y="6506469"/>
                </a:cubicBezTo>
                <a:cubicBezTo>
                  <a:pt x="2108926" y="6493896"/>
                  <a:pt x="2120928" y="6494469"/>
                  <a:pt x="2132358" y="6507041"/>
                </a:cubicBezTo>
                <a:cubicBezTo>
                  <a:pt x="2151789" y="6528186"/>
                  <a:pt x="2140930" y="6553903"/>
                  <a:pt x="2113498" y="6553903"/>
                </a:cubicBezTo>
                <a:close/>
                <a:moveTo>
                  <a:pt x="7030499" y="6553903"/>
                </a:moveTo>
                <a:cubicBezTo>
                  <a:pt x="7003067" y="6553903"/>
                  <a:pt x="6992208" y="6528186"/>
                  <a:pt x="7011639" y="6507041"/>
                </a:cubicBezTo>
                <a:cubicBezTo>
                  <a:pt x="7023069" y="6494469"/>
                  <a:pt x="7035071" y="6493896"/>
                  <a:pt x="7048787" y="6506469"/>
                </a:cubicBezTo>
                <a:cubicBezTo>
                  <a:pt x="7060788" y="6516756"/>
                  <a:pt x="7062503" y="6536758"/>
                  <a:pt x="7052216" y="6547045"/>
                </a:cubicBezTo>
                <a:cubicBezTo>
                  <a:pt x="7048215" y="6551045"/>
                  <a:pt x="7038500" y="6553903"/>
                  <a:pt x="7030499" y="6553903"/>
                </a:cubicBezTo>
                <a:close/>
                <a:moveTo>
                  <a:pt x="1859097" y="6554617"/>
                </a:moveTo>
                <a:cubicBezTo>
                  <a:pt x="1852167" y="6556903"/>
                  <a:pt x="1843881" y="6556189"/>
                  <a:pt x="1835022" y="6552188"/>
                </a:cubicBezTo>
                <a:cubicBezTo>
                  <a:pt x="1820735" y="6545901"/>
                  <a:pt x="1817306" y="6515613"/>
                  <a:pt x="1829307" y="6503612"/>
                </a:cubicBezTo>
                <a:cubicBezTo>
                  <a:pt x="1849881" y="6483038"/>
                  <a:pt x="1887600" y="6512184"/>
                  <a:pt x="1875027" y="6539042"/>
                </a:cubicBezTo>
                <a:cubicBezTo>
                  <a:pt x="1871598" y="6547044"/>
                  <a:pt x="1866026" y="6552332"/>
                  <a:pt x="1859097" y="6554617"/>
                </a:cubicBezTo>
                <a:close/>
                <a:moveTo>
                  <a:pt x="7284900" y="6554617"/>
                </a:moveTo>
                <a:cubicBezTo>
                  <a:pt x="7277971" y="6552332"/>
                  <a:pt x="7272399" y="6547044"/>
                  <a:pt x="7268970" y="6539042"/>
                </a:cubicBezTo>
                <a:cubicBezTo>
                  <a:pt x="7256397" y="6512184"/>
                  <a:pt x="7294116" y="6483038"/>
                  <a:pt x="7314690" y="6503612"/>
                </a:cubicBezTo>
                <a:cubicBezTo>
                  <a:pt x="7326691" y="6515613"/>
                  <a:pt x="7323262" y="6545901"/>
                  <a:pt x="7308975" y="6552188"/>
                </a:cubicBezTo>
                <a:cubicBezTo>
                  <a:pt x="7300116" y="6556189"/>
                  <a:pt x="7291830" y="6556903"/>
                  <a:pt x="7284900" y="6554617"/>
                </a:cubicBezTo>
                <a:close/>
                <a:moveTo>
                  <a:pt x="3696681" y="6558096"/>
                </a:moveTo>
                <a:cubicBezTo>
                  <a:pt x="3690868" y="6557007"/>
                  <a:pt x="3685332" y="6554185"/>
                  <a:pt x="3680902" y="6549327"/>
                </a:cubicBezTo>
                <a:cubicBezTo>
                  <a:pt x="3662043" y="6528754"/>
                  <a:pt x="3676330" y="6496751"/>
                  <a:pt x="3703762" y="6496751"/>
                </a:cubicBezTo>
                <a:cubicBezTo>
                  <a:pt x="3718050" y="6496751"/>
                  <a:pt x="3734052" y="6513895"/>
                  <a:pt x="3734052" y="6529325"/>
                </a:cubicBezTo>
                <a:cubicBezTo>
                  <a:pt x="3734052" y="6549042"/>
                  <a:pt x="3714121" y="6561364"/>
                  <a:pt x="3696681" y="6558096"/>
                </a:cubicBezTo>
                <a:close/>
                <a:moveTo>
                  <a:pt x="5447316" y="6558096"/>
                </a:moveTo>
                <a:cubicBezTo>
                  <a:pt x="5429876" y="6561364"/>
                  <a:pt x="5409945" y="6549042"/>
                  <a:pt x="5409945" y="6529325"/>
                </a:cubicBezTo>
                <a:cubicBezTo>
                  <a:pt x="5409945" y="6513895"/>
                  <a:pt x="5425947" y="6496751"/>
                  <a:pt x="5440235" y="6496751"/>
                </a:cubicBezTo>
                <a:cubicBezTo>
                  <a:pt x="5467667" y="6496751"/>
                  <a:pt x="5481954" y="6528754"/>
                  <a:pt x="5463095" y="6549327"/>
                </a:cubicBezTo>
                <a:cubicBezTo>
                  <a:pt x="5458665" y="6554185"/>
                  <a:pt x="5453129" y="6557007"/>
                  <a:pt x="5447316" y="6558096"/>
                </a:cubicBezTo>
                <a:close/>
                <a:moveTo>
                  <a:pt x="3830999" y="6558971"/>
                </a:moveTo>
                <a:cubicBezTo>
                  <a:pt x="3823140" y="6558186"/>
                  <a:pt x="3815854" y="6553613"/>
                  <a:pt x="3810424" y="6545327"/>
                </a:cubicBezTo>
                <a:cubicBezTo>
                  <a:pt x="3804709" y="6536754"/>
                  <a:pt x="3802995" y="6527040"/>
                  <a:pt x="3805852" y="6518467"/>
                </a:cubicBezTo>
                <a:cubicBezTo>
                  <a:pt x="3810996" y="6501894"/>
                  <a:pt x="3818425" y="6496751"/>
                  <a:pt x="3837856" y="6496751"/>
                </a:cubicBezTo>
                <a:cubicBezTo>
                  <a:pt x="3863574" y="6496751"/>
                  <a:pt x="3875004" y="6532183"/>
                  <a:pt x="3855001" y="6549899"/>
                </a:cubicBezTo>
                <a:cubicBezTo>
                  <a:pt x="3847286" y="6556757"/>
                  <a:pt x="3838857" y="6559757"/>
                  <a:pt x="3830999" y="6558971"/>
                </a:cubicBezTo>
                <a:close/>
                <a:moveTo>
                  <a:pt x="5312998" y="6558971"/>
                </a:moveTo>
                <a:cubicBezTo>
                  <a:pt x="5305140" y="6559757"/>
                  <a:pt x="5296711" y="6556757"/>
                  <a:pt x="5288996" y="6549899"/>
                </a:cubicBezTo>
                <a:cubicBezTo>
                  <a:pt x="5268993" y="6532183"/>
                  <a:pt x="5280423" y="6496751"/>
                  <a:pt x="5306141" y="6496751"/>
                </a:cubicBezTo>
                <a:cubicBezTo>
                  <a:pt x="5325572" y="6496751"/>
                  <a:pt x="5333001" y="6501894"/>
                  <a:pt x="5338145" y="6518467"/>
                </a:cubicBezTo>
                <a:cubicBezTo>
                  <a:pt x="5341002" y="6527040"/>
                  <a:pt x="5339288" y="6536754"/>
                  <a:pt x="5333573" y="6545327"/>
                </a:cubicBezTo>
                <a:cubicBezTo>
                  <a:pt x="5328143" y="6553613"/>
                  <a:pt x="5320857" y="6558186"/>
                  <a:pt x="5312998" y="6558971"/>
                </a:cubicBezTo>
                <a:close/>
                <a:moveTo>
                  <a:pt x="3035865" y="6559114"/>
                </a:moveTo>
                <a:cubicBezTo>
                  <a:pt x="3029865" y="6558900"/>
                  <a:pt x="3024721" y="6555613"/>
                  <a:pt x="3019006" y="6549327"/>
                </a:cubicBezTo>
                <a:cubicBezTo>
                  <a:pt x="3000147" y="6528754"/>
                  <a:pt x="3012720" y="6496751"/>
                  <a:pt x="3039580" y="6496751"/>
                </a:cubicBezTo>
                <a:cubicBezTo>
                  <a:pt x="3071013" y="6496751"/>
                  <a:pt x="3083586" y="6533325"/>
                  <a:pt x="3057868" y="6550470"/>
                </a:cubicBezTo>
                <a:cubicBezTo>
                  <a:pt x="3048724" y="6556471"/>
                  <a:pt x="3041866" y="6559329"/>
                  <a:pt x="3035865" y="6559114"/>
                </a:cubicBezTo>
                <a:close/>
                <a:moveTo>
                  <a:pt x="6108132" y="6559114"/>
                </a:moveTo>
                <a:cubicBezTo>
                  <a:pt x="6102131" y="6559329"/>
                  <a:pt x="6095273" y="6556471"/>
                  <a:pt x="6086129" y="6550470"/>
                </a:cubicBezTo>
                <a:cubicBezTo>
                  <a:pt x="6060411" y="6533325"/>
                  <a:pt x="6072984" y="6496751"/>
                  <a:pt x="6104417" y="6496751"/>
                </a:cubicBezTo>
                <a:cubicBezTo>
                  <a:pt x="6131277" y="6496751"/>
                  <a:pt x="6143850" y="6528754"/>
                  <a:pt x="6124991" y="6549327"/>
                </a:cubicBezTo>
                <a:cubicBezTo>
                  <a:pt x="6119276" y="6555613"/>
                  <a:pt x="6114132" y="6558900"/>
                  <a:pt x="6108132" y="6559114"/>
                </a:cubicBezTo>
                <a:close/>
                <a:moveTo>
                  <a:pt x="4241134" y="6559541"/>
                </a:moveTo>
                <a:cubicBezTo>
                  <a:pt x="4233847" y="6562041"/>
                  <a:pt x="4226132" y="6560469"/>
                  <a:pt x="4217273" y="6555040"/>
                </a:cubicBezTo>
                <a:cubicBezTo>
                  <a:pt x="4205843" y="6548183"/>
                  <a:pt x="4201843" y="6540753"/>
                  <a:pt x="4201843" y="6528181"/>
                </a:cubicBezTo>
                <a:cubicBezTo>
                  <a:pt x="4201843" y="6505892"/>
                  <a:pt x="4210987" y="6496748"/>
                  <a:pt x="4233275" y="6496748"/>
                </a:cubicBezTo>
                <a:cubicBezTo>
                  <a:pt x="4244705" y="6497320"/>
                  <a:pt x="4253849" y="6501893"/>
                  <a:pt x="4260707" y="6511607"/>
                </a:cubicBezTo>
                <a:cubicBezTo>
                  <a:pt x="4270423" y="6524752"/>
                  <a:pt x="4270423" y="6527038"/>
                  <a:pt x="4262422" y="6539610"/>
                </a:cubicBezTo>
                <a:cubicBezTo>
                  <a:pt x="4255278" y="6550469"/>
                  <a:pt x="4248420" y="6557041"/>
                  <a:pt x="4241134" y="6559541"/>
                </a:cubicBezTo>
                <a:close/>
                <a:moveTo>
                  <a:pt x="4902863" y="6559541"/>
                </a:moveTo>
                <a:cubicBezTo>
                  <a:pt x="4895577" y="6557041"/>
                  <a:pt x="4888719" y="6550469"/>
                  <a:pt x="4881575" y="6539610"/>
                </a:cubicBezTo>
                <a:cubicBezTo>
                  <a:pt x="4873574" y="6527038"/>
                  <a:pt x="4873574" y="6524752"/>
                  <a:pt x="4883290" y="6511607"/>
                </a:cubicBezTo>
                <a:cubicBezTo>
                  <a:pt x="4890148" y="6501893"/>
                  <a:pt x="4899292" y="6497320"/>
                  <a:pt x="4910722" y="6496748"/>
                </a:cubicBezTo>
                <a:cubicBezTo>
                  <a:pt x="4933010" y="6496748"/>
                  <a:pt x="4942154" y="6505892"/>
                  <a:pt x="4942154" y="6528181"/>
                </a:cubicBezTo>
                <a:cubicBezTo>
                  <a:pt x="4942154" y="6540753"/>
                  <a:pt x="4938154" y="6548183"/>
                  <a:pt x="4926724" y="6555040"/>
                </a:cubicBezTo>
                <a:cubicBezTo>
                  <a:pt x="4917865" y="6560469"/>
                  <a:pt x="4910150" y="6562041"/>
                  <a:pt x="4902863" y="6559541"/>
                </a:cubicBezTo>
                <a:close/>
                <a:moveTo>
                  <a:pt x="3170602" y="6564615"/>
                </a:moveTo>
                <a:cubicBezTo>
                  <a:pt x="3162101" y="6564043"/>
                  <a:pt x="3153957" y="6559329"/>
                  <a:pt x="3146813" y="6550470"/>
                </a:cubicBezTo>
                <a:cubicBezTo>
                  <a:pt x="3127382" y="6525896"/>
                  <a:pt x="3142241" y="6491035"/>
                  <a:pt x="3171959" y="6491035"/>
                </a:cubicBezTo>
                <a:cubicBezTo>
                  <a:pt x="3205678" y="6491035"/>
                  <a:pt x="3221680" y="6530468"/>
                  <a:pt x="3196534" y="6553899"/>
                </a:cubicBezTo>
                <a:cubicBezTo>
                  <a:pt x="3187962" y="6561614"/>
                  <a:pt x="3179104" y="6565186"/>
                  <a:pt x="3170602" y="6564615"/>
                </a:cubicBezTo>
                <a:close/>
                <a:moveTo>
                  <a:pt x="5973395" y="6564615"/>
                </a:moveTo>
                <a:cubicBezTo>
                  <a:pt x="5964893" y="6565186"/>
                  <a:pt x="5956035" y="6561614"/>
                  <a:pt x="5947463" y="6553899"/>
                </a:cubicBezTo>
                <a:cubicBezTo>
                  <a:pt x="5922317" y="6530468"/>
                  <a:pt x="5938319" y="6491035"/>
                  <a:pt x="5972038" y="6491035"/>
                </a:cubicBezTo>
                <a:cubicBezTo>
                  <a:pt x="6001756" y="6491035"/>
                  <a:pt x="6016615" y="6525896"/>
                  <a:pt x="5997184" y="6550470"/>
                </a:cubicBezTo>
                <a:cubicBezTo>
                  <a:pt x="5990040" y="6559329"/>
                  <a:pt x="5981896" y="6564043"/>
                  <a:pt x="5973395" y="6564615"/>
                </a:cubicBezTo>
                <a:close/>
                <a:moveTo>
                  <a:pt x="521537" y="6564762"/>
                </a:moveTo>
                <a:cubicBezTo>
                  <a:pt x="511463" y="6563619"/>
                  <a:pt x="501737" y="6560190"/>
                  <a:pt x="497183" y="6555047"/>
                </a:cubicBezTo>
                <a:cubicBezTo>
                  <a:pt x="482306" y="6538474"/>
                  <a:pt x="484604" y="6505900"/>
                  <a:pt x="501737" y="6494470"/>
                </a:cubicBezTo>
                <a:cubicBezTo>
                  <a:pt x="509178" y="6489327"/>
                  <a:pt x="520607" y="6485327"/>
                  <a:pt x="526322" y="6485327"/>
                </a:cubicBezTo>
                <a:cubicBezTo>
                  <a:pt x="539471" y="6485327"/>
                  <a:pt x="567487" y="6511613"/>
                  <a:pt x="567487" y="6523616"/>
                </a:cubicBezTo>
                <a:cubicBezTo>
                  <a:pt x="567487" y="6533902"/>
                  <a:pt x="556052" y="6555619"/>
                  <a:pt x="548048" y="6560762"/>
                </a:cubicBezTo>
                <a:cubicBezTo>
                  <a:pt x="542044" y="6564762"/>
                  <a:pt x="531609" y="6565905"/>
                  <a:pt x="521537" y="6564762"/>
                </a:cubicBezTo>
                <a:close/>
                <a:moveTo>
                  <a:pt x="8622460" y="6564762"/>
                </a:moveTo>
                <a:cubicBezTo>
                  <a:pt x="8612388" y="6565905"/>
                  <a:pt x="8601953" y="6564762"/>
                  <a:pt x="8595949" y="6560762"/>
                </a:cubicBezTo>
                <a:cubicBezTo>
                  <a:pt x="8587945" y="6555619"/>
                  <a:pt x="8576510" y="6533902"/>
                  <a:pt x="8576510" y="6523616"/>
                </a:cubicBezTo>
                <a:cubicBezTo>
                  <a:pt x="8576510" y="6511613"/>
                  <a:pt x="8604526" y="6485327"/>
                  <a:pt x="8617675" y="6485327"/>
                </a:cubicBezTo>
                <a:cubicBezTo>
                  <a:pt x="8623390" y="6485327"/>
                  <a:pt x="8634819" y="6489327"/>
                  <a:pt x="8642260" y="6494470"/>
                </a:cubicBezTo>
                <a:cubicBezTo>
                  <a:pt x="8659393" y="6505900"/>
                  <a:pt x="8661691" y="6538474"/>
                  <a:pt x="8646814" y="6555047"/>
                </a:cubicBezTo>
                <a:cubicBezTo>
                  <a:pt x="8642260" y="6560190"/>
                  <a:pt x="8632534" y="6563619"/>
                  <a:pt x="8622460" y="6564762"/>
                </a:cubicBezTo>
                <a:close/>
                <a:moveTo>
                  <a:pt x="2636018" y="6565009"/>
                </a:moveTo>
                <a:cubicBezTo>
                  <a:pt x="2628946" y="6563437"/>
                  <a:pt x="2621874" y="6559473"/>
                  <a:pt x="2615587" y="6552758"/>
                </a:cubicBezTo>
                <a:cubicBezTo>
                  <a:pt x="2609300" y="6545900"/>
                  <a:pt x="2604156" y="6537327"/>
                  <a:pt x="2604156" y="6534470"/>
                </a:cubicBezTo>
                <a:cubicBezTo>
                  <a:pt x="2604728" y="6517897"/>
                  <a:pt x="2612158" y="6501895"/>
                  <a:pt x="2624731" y="6493895"/>
                </a:cubicBezTo>
                <a:cubicBezTo>
                  <a:pt x="2636732" y="6485894"/>
                  <a:pt x="2640733" y="6485894"/>
                  <a:pt x="2658449" y="6493324"/>
                </a:cubicBezTo>
                <a:cubicBezTo>
                  <a:pt x="2676737" y="6501324"/>
                  <a:pt x="2678452" y="6504181"/>
                  <a:pt x="2678452" y="6524184"/>
                </a:cubicBezTo>
                <a:cubicBezTo>
                  <a:pt x="2678452" y="6552901"/>
                  <a:pt x="2657235" y="6569724"/>
                  <a:pt x="2636018" y="6565009"/>
                </a:cubicBezTo>
                <a:close/>
                <a:moveTo>
                  <a:pt x="6507979" y="6565009"/>
                </a:moveTo>
                <a:cubicBezTo>
                  <a:pt x="6486762" y="6569724"/>
                  <a:pt x="6465545" y="6552901"/>
                  <a:pt x="6465545" y="6524184"/>
                </a:cubicBezTo>
                <a:cubicBezTo>
                  <a:pt x="6465545" y="6504181"/>
                  <a:pt x="6467260" y="6501324"/>
                  <a:pt x="6485548" y="6493324"/>
                </a:cubicBezTo>
                <a:cubicBezTo>
                  <a:pt x="6503264" y="6485894"/>
                  <a:pt x="6507265" y="6485894"/>
                  <a:pt x="6519266" y="6493895"/>
                </a:cubicBezTo>
                <a:cubicBezTo>
                  <a:pt x="6531839" y="6501895"/>
                  <a:pt x="6539269" y="6517897"/>
                  <a:pt x="6539841" y="6534470"/>
                </a:cubicBezTo>
                <a:cubicBezTo>
                  <a:pt x="6539841" y="6537327"/>
                  <a:pt x="6534697" y="6545900"/>
                  <a:pt x="6528410" y="6552758"/>
                </a:cubicBezTo>
                <a:cubicBezTo>
                  <a:pt x="6522123" y="6559473"/>
                  <a:pt x="6515051" y="6563437"/>
                  <a:pt x="6507979" y="6565009"/>
                </a:cubicBezTo>
                <a:close/>
                <a:moveTo>
                  <a:pt x="794090" y="6565040"/>
                </a:moveTo>
                <a:cubicBezTo>
                  <a:pt x="785236" y="6566469"/>
                  <a:pt x="775945" y="6562754"/>
                  <a:pt x="767088" y="6553896"/>
                </a:cubicBezTo>
                <a:cubicBezTo>
                  <a:pt x="755656" y="6542466"/>
                  <a:pt x="752226" y="6516750"/>
                  <a:pt x="760220" y="6504177"/>
                </a:cubicBezTo>
                <a:cubicBezTo>
                  <a:pt x="766513" y="6493891"/>
                  <a:pt x="793377" y="6489319"/>
                  <a:pt x="806511" y="6496177"/>
                </a:cubicBezTo>
                <a:cubicBezTo>
                  <a:pt x="828233" y="6508177"/>
                  <a:pt x="832230" y="6523607"/>
                  <a:pt x="818517" y="6545324"/>
                </a:cubicBezTo>
                <a:cubicBezTo>
                  <a:pt x="811374" y="6557039"/>
                  <a:pt x="802947" y="6563611"/>
                  <a:pt x="794090" y="6565040"/>
                </a:cubicBezTo>
                <a:close/>
                <a:moveTo>
                  <a:pt x="8349907" y="6565040"/>
                </a:moveTo>
                <a:cubicBezTo>
                  <a:pt x="8341050" y="6563611"/>
                  <a:pt x="8332623" y="6557039"/>
                  <a:pt x="8325480" y="6545324"/>
                </a:cubicBezTo>
                <a:cubicBezTo>
                  <a:pt x="8311767" y="6523607"/>
                  <a:pt x="8315764" y="6508177"/>
                  <a:pt x="8337486" y="6496177"/>
                </a:cubicBezTo>
                <a:cubicBezTo>
                  <a:pt x="8350620" y="6489319"/>
                  <a:pt x="8377484" y="6493891"/>
                  <a:pt x="8383777" y="6504177"/>
                </a:cubicBezTo>
                <a:cubicBezTo>
                  <a:pt x="8391771" y="6516750"/>
                  <a:pt x="8388341" y="6542466"/>
                  <a:pt x="8376909" y="6553896"/>
                </a:cubicBezTo>
                <a:cubicBezTo>
                  <a:pt x="8368052" y="6562754"/>
                  <a:pt x="8358761" y="6566469"/>
                  <a:pt x="8349907" y="6565040"/>
                </a:cubicBezTo>
                <a:close/>
                <a:moveTo>
                  <a:pt x="1315790" y="6565327"/>
                </a:moveTo>
                <a:cubicBezTo>
                  <a:pt x="1301503" y="6565327"/>
                  <a:pt x="1295788" y="6561899"/>
                  <a:pt x="1288930" y="6548183"/>
                </a:cubicBezTo>
                <a:cubicBezTo>
                  <a:pt x="1274071" y="6519609"/>
                  <a:pt x="1290073" y="6491034"/>
                  <a:pt x="1320362" y="6491034"/>
                </a:cubicBezTo>
                <a:cubicBezTo>
                  <a:pt x="1338079" y="6491034"/>
                  <a:pt x="1360367" y="6513322"/>
                  <a:pt x="1360367" y="6531039"/>
                </a:cubicBezTo>
                <a:cubicBezTo>
                  <a:pt x="1360367" y="6546468"/>
                  <a:pt x="1335793" y="6565327"/>
                  <a:pt x="1315790" y="6565327"/>
                </a:cubicBezTo>
                <a:close/>
                <a:moveTo>
                  <a:pt x="7828207" y="6565327"/>
                </a:moveTo>
                <a:cubicBezTo>
                  <a:pt x="7808204" y="6565327"/>
                  <a:pt x="7783630" y="6546468"/>
                  <a:pt x="7783630" y="6531039"/>
                </a:cubicBezTo>
                <a:cubicBezTo>
                  <a:pt x="7783630" y="6513322"/>
                  <a:pt x="7805918" y="6491034"/>
                  <a:pt x="7823635" y="6491034"/>
                </a:cubicBezTo>
                <a:cubicBezTo>
                  <a:pt x="7853924" y="6491034"/>
                  <a:pt x="7869926" y="6519609"/>
                  <a:pt x="7855067" y="6548183"/>
                </a:cubicBezTo>
                <a:cubicBezTo>
                  <a:pt x="7848209" y="6561899"/>
                  <a:pt x="7842494" y="6565327"/>
                  <a:pt x="7828207" y="6565327"/>
                </a:cubicBezTo>
                <a:close/>
                <a:moveTo>
                  <a:pt x="2242237" y="6565334"/>
                </a:moveTo>
                <a:cubicBezTo>
                  <a:pt x="2230592" y="6564476"/>
                  <a:pt x="2219591" y="6559618"/>
                  <a:pt x="2213876" y="6551046"/>
                </a:cubicBezTo>
                <a:cubicBezTo>
                  <a:pt x="2200731" y="6531615"/>
                  <a:pt x="2202446" y="6515614"/>
                  <a:pt x="2219019" y="6499612"/>
                </a:cubicBezTo>
                <a:cubicBezTo>
                  <a:pt x="2235593" y="6482469"/>
                  <a:pt x="2255595" y="6481325"/>
                  <a:pt x="2272169" y="6496754"/>
                </a:cubicBezTo>
                <a:cubicBezTo>
                  <a:pt x="2288171" y="6511613"/>
                  <a:pt x="2288742" y="6542473"/>
                  <a:pt x="2274455" y="6555618"/>
                </a:cubicBezTo>
                <a:cubicBezTo>
                  <a:pt x="2266168" y="6563047"/>
                  <a:pt x="2253881" y="6566190"/>
                  <a:pt x="2242237" y="6565334"/>
                </a:cubicBezTo>
                <a:close/>
                <a:moveTo>
                  <a:pt x="6901760" y="6565334"/>
                </a:moveTo>
                <a:cubicBezTo>
                  <a:pt x="6890116" y="6566190"/>
                  <a:pt x="6877829" y="6563047"/>
                  <a:pt x="6869542" y="6555618"/>
                </a:cubicBezTo>
                <a:cubicBezTo>
                  <a:pt x="6855255" y="6542473"/>
                  <a:pt x="6855826" y="6511613"/>
                  <a:pt x="6871828" y="6496754"/>
                </a:cubicBezTo>
                <a:cubicBezTo>
                  <a:pt x="6888402" y="6481325"/>
                  <a:pt x="6908404" y="6482469"/>
                  <a:pt x="6924978" y="6499612"/>
                </a:cubicBezTo>
                <a:cubicBezTo>
                  <a:pt x="6941551" y="6515614"/>
                  <a:pt x="6943266" y="6531615"/>
                  <a:pt x="6930121" y="6551046"/>
                </a:cubicBezTo>
                <a:cubicBezTo>
                  <a:pt x="6924406" y="6559618"/>
                  <a:pt x="6913405" y="6564476"/>
                  <a:pt x="6901760" y="6565334"/>
                </a:cubicBezTo>
                <a:close/>
                <a:moveTo>
                  <a:pt x="1566837" y="6566479"/>
                </a:moveTo>
                <a:cubicBezTo>
                  <a:pt x="1558264" y="6565336"/>
                  <a:pt x="1551406" y="6557907"/>
                  <a:pt x="1545691" y="6544762"/>
                </a:cubicBezTo>
                <a:cubicBezTo>
                  <a:pt x="1535976" y="6521331"/>
                  <a:pt x="1541119" y="6505331"/>
                  <a:pt x="1563979" y="6488757"/>
                </a:cubicBezTo>
                <a:cubicBezTo>
                  <a:pt x="1578838" y="6477899"/>
                  <a:pt x="1579410" y="6477899"/>
                  <a:pt x="1599412" y="6488757"/>
                </a:cubicBezTo>
                <a:cubicBezTo>
                  <a:pt x="1625130" y="6502472"/>
                  <a:pt x="1634274" y="6528761"/>
                  <a:pt x="1620558" y="6549906"/>
                </a:cubicBezTo>
                <a:cubicBezTo>
                  <a:pt x="1610842" y="6564193"/>
                  <a:pt x="1591983" y="6569907"/>
                  <a:pt x="1566837" y="6566479"/>
                </a:cubicBezTo>
                <a:close/>
                <a:moveTo>
                  <a:pt x="7577160" y="6566479"/>
                </a:moveTo>
                <a:cubicBezTo>
                  <a:pt x="7552014" y="6569907"/>
                  <a:pt x="7533155" y="6564193"/>
                  <a:pt x="7523439" y="6549906"/>
                </a:cubicBezTo>
                <a:cubicBezTo>
                  <a:pt x="7509723" y="6528761"/>
                  <a:pt x="7518867" y="6502472"/>
                  <a:pt x="7544585" y="6488757"/>
                </a:cubicBezTo>
                <a:cubicBezTo>
                  <a:pt x="7564587" y="6477899"/>
                  <a:pt x="7565159" y="6477899"/>
                  <a:pt x="7580018" y="6488757"/>
                </a:cubicBezTo>
                <a:cubicBezTo>
                  <a:pt x="7602878" y="6505331"/>
                  <a:pt x="7608021" y="6521331"/>
                  <a:pt x="7598306" y="6544762"/>
                </a:cubicBezTo>
                <a:cubicBezTo>
                  <a:pt x="7592591" y="6557907"/>
                  <a:pt x="7585733" y="6565336"/>
                  <a:pt x="7577160" y="6566479"/>
                </a:cubicBezTo>
                <a:close/>
                <a:moveTo>
                  <a:pt x="1453885" y="6568765"/>
                </a:moveTo>
                <a:cubicBezTo>
                  <a:pt x="1445884" y="6571051"/>
                  <a:pt x="1436169" y="6567050"/>
                  <a:pt x="1426453" y="6558478"/>
                </a:cubicBezTo>
                <a:cubicBezTo>
                  <a:pt x="1404165" y="6539618"/>
                  <a:pt x="1404165" y="6511616"/>
                  <a:pt x="1426453" y="6493329"/>
                </a:cubicBezTo>
                <a:cubicBezTo>
                  <a:pt x="1435597" y="6485899"/>
                  <a:pt x="1447599" y="6480184"/>
                  <a:pt x="1453314" y="6479613"/>
                </a:cubicBezTo>
                <a:cubicBezTo>
                  <a:pt x="1466458" y="6479613"/>
                  <a:pt x="1497319" y="6509901"/>
                  <a:pt x="1497319" y="6522474"/>
                </a:cubicBezTo>
                <a:cubicBezTo>
                  <a:pt x="1497319" y="6535046"/>
                  <a:pt x="1479603" y="6565336"/>
                  <a:pt x="1471602" y="6565336"/>
                </a:cubicBezTo>
                <a:cubicBezTo>
                  <a:pt x="1468744" y="6565336"/>
                  <a:pt x="1460743" y="6567050"/>
                  <a:pt x="1453885" y="6568765"/>
                </a:cubicBezTo>
                <a:close/>
                <a:moveTo>
                  <a:pt x="7690112" y="6568765"/>
                </a:moveTo>
                <a:cubicBezTo>
                  <a:pt x="7683254" y="6567050"/>
                  <a:pt x="7675253" y="6565336"/>
                  <a:pt x="7672395" y="6565336"/>
                </a:cubicBezTo>
                <a:cubicBezTo>
                  <a:pt x="7664394" y="6565336"/>
                  <a:pt x="7646678" y="6535046"/>
                  <a:pt x="7646678" y="6522474"/>
                </a:cubicBezTo>
                <a:cubicBezTo>
                  <a:pt x="7646678" y="6509901"/>
                  <a:pt x="7677539" y="6479613"/>
                  <a:pt x="7690683" y="6479613"/>
                </a:cubicBezTo>
                <a:cubicBezTo>
                  <a:pt x="7696398" y="6480184"/>
                  <a:pt x="7708400" y="6485899"/>
                  <a:pt x="7717544" y="6493329"/>
                </a:cubicBezTo>
                <a:cubicBezTo>
                  <a:pt x="7739832" y="6511616"/>
                  <a:pt x="7739832" y="6539618"/>
                  <a:pt x="7717544" y="6558478"/>
                </a:cubicBezTo>
                <a:cubicBezTo>
                  <a:pt x="7707828" y="6567050"/>
                  <a:pt x="7698113" y="6571051"/>
                  <a:pt x="7690112" y="6568765"/>
                </a:cubicBezTo>
                <a:close/>
                <a:moveTo>
                  <a:pt x="925389" y="6570174"/>
                </a:moveTo>
                <a:cubicBezTo>
                  <a:pt x="917361" y="6570442"/>
                  <a:pt x="908590" y="6568906"/>
                  <a:pt x="899489" y="6565335"/>
                </a:cubicBezTo>
                <a:cubicBezTo>
                  <a:pt x="884573" y="6559048"/>
                  <a:pt x="873741" y="6534474"/>
                  <a:pt x="878873" y="6517330"/>
                </a:cubicBezTo>
                <a:cubicBezTo>
                  <a:pt x="884573" y="6498471"/>
                  <a:pt x="904593" y="6479613"/>
                  <a:pt x="919427" y="6479613"/>
                </a:cubicBezTo>
                <a:cubicBezTo>
                  <a:pt x="926831" y="6479613"/>
                  <a:pt x="940603" y="6485327"/>
                  <a:pt x="949724" y="6492185"/>
                </a:cubicBezTo>
                <a:cubicBezTo>
                  <a:pt x="963438" y="6501899"/>
                  <a:pt x="966864" y="6508757"/>
                  <a:pt x="966864" y="6525330"/>
                </a:cubicBezTo>
                <a:cubicBezTo>
                  <a:pt x="966864" y="6552333"/>
                  <a:pt x="949510" y="6569370"/>
                  <a:pt x="925389" y="6570174"/>
                </a:cubicBezTo>
                <a:close/>
                <a:moveTo>
                  <a:pt x="8218608" y="6570174"/>
                </a:moveTo>
                <a:cubicBezTo>
                  <a:pt x="8194487" y="6569370"/>
                  <a:pt x="8177133" y="6552333"/>
                  <a:pt x="8177133" y="6525330"/>
                </a:cubicBezTo>
                <a:cubicBezTo>
                  <a:pt x="8177133" y="6508757"/>
                  <a:pt x="8180559" y="6501899"/>
                  <a:pt x="8194273" y="6492185"/>
                </a:cubicBezTo>
                <a:cubicBezTo>
                  <a:pt x="8203394" y="6485327"/>
                  <a:pt x="8217166" y="6479613"/>
                  <a:pt x="8224570" y="6479613"/>
                </a:cubicBezTo>
                <a:cubicBezTo>
                  <a:pt x="8239404" y="6479613"/>
                  <a:pt x="8259424" y="6498471"/>
                  <a:pt x="8265124" y="6517330"/>
                </a:cubicBezTo>
                <a:cubicBezTo>
                  <a:pt x="8270256" y="6534474"/>
                  <a:pt x="8259424" y="6559048"/>
                  <a:pt x="8244508" y="6565335"/>
                </a:cubicBezTo>
                <a:cubicBezTo>
                  <a:pt x="8235407" y="6568906"/>
                  <a:pt x="8226636" y="6570442"/>
                  <a:pt x="8218608" y="6570174"/>
                </a:cubicBezTo>
                <a:close/>
                <a:moveTo>
                  <a:pt x="2514636" y="6667728"/>
                </a:moveTo>
                <a:cubicBezTo>
                  <a:pt x="2509350" y="6668800"/>
                  <a:pt x="2503206" y="6667942"/>
                  <a:pt x="2499777" y="6664514"/>
                </a:cubicBezTo>
                <a:cubicBezTo>
                  <a:pt x="2494062" y="6658228"/>
                  <a:pt x="2501491" y="6650798"/>
                  <a:pt x="2513493" y="6650798"/>
                </a:cubicBezTo>
                <a:cubicBezTo>
                  <a:pt x="2519208" y="6650798"/>
                  <a:pt x="2524351" y="6654799"/>
                  <a:pt x="2524351" y="6659371"/>
                </a:cubicBezTo>
                <a:cubicBezTo>
                  <a:pt x="2524351" y="6663657"/>
                  <a:pt x="2519922" y="6666657"/>
                  <a:pt x="2514636" y="6667728"/>
                </a:cubicBezTo>
                <a:close/>
                <a:moveTo>
                  <a:pt x="6629361" y="6667728"/>
                </a:moveTo>
                <a:cubicBezTo>
                  <a:pt x="6624075" y="6666657"/>
                  <a:pt x="6619646" y="6663657"/>
                  <a:pt x="6619646" y="6659371"/>
                </a:cubicBezTo>
                <a:cubicBezTo>
                  <a:pt x="6619646" y="6654799"/>
                  <a:pt x="6624789" y="6650798"/>
                  <a:pt x="6630504" y="6650798"/>
                </a:cubicBezTo>
                <a:cubicBezTo>
                  <a:pt x="6642506" y="6650798"/>
                  <a:pt x="6649935" y="6658228"/>
                  <a:pt x="6644220" y="6664514"/>
                </a:cubicBezTo>
                <a:cubicBezTo>
                  <a:pt x="6640791" y="6667942"/>
                  <a:pt x="6634647" y="6668800"/>
                  <a:pt x="6629361" y="6667728"/>
                </a:cubicBezTo>
                <a:close/>
                <a:moveTo>
                  <a:pt x="3171961" y="6667870"/>
                </a:moveTo>
                <a:cubicBezTo>
                  <a:pt x="3167389" y="6667798"/>
                  <a:pt x="3162817" y="6665941"/>
                  <a:pt x="3160531" y="6662227"/>
                </a:cubicBezTo>
                <a:cubicBezTo>
                  <a:pt x="3155959" y="6655369"/>
                  <a:pt x="3171961" y="6648511"/>
                  <a:pt x="3180534" y="6653654"/>
                </a:cubicBezTo>
                <a:cubicBezTo>
                  <a:pt x="3183963" y="6655369"/>
                  <a:pt x="3185106" y="6659941"/>
                  <a:pt x="3183391" y="6662798"/>
                </a:cubicBezTo>
                <a:cubicBezTo>
                  <a:pt x="3181105" y="6666227"/>
                  <a:pt x="3176533" y="6667941"/>
                  <a:pt x="3171961" y="6667870"/>
                </a:cubicBezTo>
                <a:close/>
                <a:moveTo>
                  <a:pt x="5972036" y="6667870"/>
                </a:moveTo>
                <a:cubicBezTo>
                  <a:pt x="5967464" y="6667941"/>
                  <a:pt x="5962892" y="6666227"/>
                  <a:pt x="5960606" y="6662798"/>
                </a:cubicBezTo>
                <a:cubicBezTo>
                  <a:pt x="5958891" y="6659941"/>
                  <a:pt x="5960034" y="6655369"/>
                  <a:pt x="5963463" y="6653654"/>
                </a:cubicBezTo>
                <a:cubicBezTo>
                  <a:pt x="5972036" y="6648511"/>
                  <a:pt x="5988038" y="6655369"/>
                  <a:pt x="5983466" y="6662227"/>
                </a:cubicBezTo>
                <a:cubicBezTo>
                  <a:pt x="5981180" y="6665941"/>
                  <a:pt x="5976608" y="6667798"/>
                  <a:pt x="5972036" y="6667870"/>
                </a:cubicBezTo>
                <a:close/>
                <a:moveTo>
                  <a:pt x="4498607" y="6667942"/>
                </a:moveTo>
                <a:cubicBezTo>
                  <a:pt x="4492320" y="6667942"/>
                  <a:pt x="4487177" y="6663942"/>
                  <a:pt x="4487177" y="6659370"/>
                </a:cubicBezTo>
                <a:cubicBezTo>
                  <a:pt x="4487177" y="6654798"/>
                  <a:pt x="4492320" y="6650797"/>
                  <a:pt x="4498607" y="6650797"/>
                </a:cubicBezTo>
                <a:cubicBezTo>
                  <a:pt x="4504894" y="6650797"/>
                  <a:pt x="4510037" y="6654798"/>
                  <a:pt x="4510037" y="6659370"/>
                </a:cubicBezTo>
                <a:cubicBezTo>
                  <a:pt x="4510037" y="6663942"/>
                  <a:pt x="4504894" y="6667942"/>
                  <a:pt x="4498607" y="6667942"/>
                </a:cubicBezTo>
                <a:close/>
                <a:moveTo>
                  <a:pt x="4645390" y="6667942"/>
                </a:moveTo>
                <a:cubicBezTo>
                  <a:pt x="4639103" y="6667942"/>
                  <a:pt x="4633960" y="6663942"/>
                  <a:pt x="4633960" y="6659370"/>
                </a:cubicBezTo>
                <a:cubicBezTo>
                  <a:pt x="4633960" y="6654798"/>
                  <a:pt x="4639103" y="6650797"/>
                  <a:pt x="4645390" y="6650797"/>
                </a:cubicBezTo>
                <a:cubicBezTo>
                  <a:pt x="4651677" y="6650797"/>
                  <a:pt x="4656820" y="6654798"/>
                  <a:pt x="4656820" y="6659370"/>
                </a:cubicBezTo>
                <a:cubicBezTo>
                  <a:pt x="4656820" y="6663942"/>
                  <a:pt x="4651677" y="6667942"/>
                  <a:pt x="4645390" y="6667942"/>
                </a:cubicBezTo>
                <a:close/>
                <a:moveTo>
                  <a:pt x="4365945" y="6672230"/>
                </a:moveTo>
                <a:cubicBezTo>
                  <a:pt x="4360515" y="6673230"/>
                  <a:pt x="4354800" y="6671087"/>
                  <a:pt x="4352514" y="6665087"/>
                </a:cubicBezTo>
                <a:cubicBezTo>
                  <a:pt x="4350228" y="6659942"/>
                  <a:pt x="4351371" y="6653085"/>
                  <a:pt x="4354800" y="6649656"/>
                </a:cubicBezTo>
                <a:cubicBezTo>
                  <a:pt x="4363372" y="6641085"/>
                  <a:pt x="4379946" y="6649085"/>
                  <a:pt x="4377660" y="6660515"/>
                </a:cubicBezTo>
                <a:cubicBezTo>
                  <a:pt x="4376517" y="6667087"/>
                  <a:pt x="4371374" y="6671230"/>
                  <a:pt x="4365945" y="6672230"/>
                </a:cubicBezTo>
                <a:close/>
                <a:moveTo>
                  <a:pt x="4778052" y="6672230"/>
                </a:moveTo>
                <a:cubicBezTo>
                  <a:pt x="4772623" y="6671230"/>
                  <a:pt x="4767480" y="6667087"/>
                  <a:pt x="4766337" y="6660515"/>
                </a:cubicBezTo>
                <a:cubicBezTo>
                  <a:pt x="4764051" y="6649085"/>
                  <a:pt x="4780625" y="6641085"/>
                  <a:pt x="4789197" y="6649656"/>
                </a:cubicBezTo>
                <a:cubicBezTo>
                  <a:pt x="4792626" y="6653085"/>
                  <a:pt x="4793769" y="6659942"/>
                  <a:pt x="4791483" y="6665087"/>
                </a:cubicBezTo>
                <a:cubicBezTo>
                  <a:pt x="4789197" y="6671087"/>
                  <a:pt x="4783482" y="6673230"/>
                  <a:pt x="4778052" y="6672230"/>
                </a:cubicBezTo>
                <a:close/>
                <a:moveTo>
                  <a:pt x="0" y="6672444"/>
                </a:moveTo>
                <a:lnTo>
                  <a:pt x="0" y="6646143"/>
                </a:lnTo>
                <a:lnTo>
                  <a:pt x="5703" y="6648368"/>
                </a:lnTo>
                <a:cubicBezTo>
                  <a:pt x="7418" y="6650654"/>
                  <a:pt x="8135" y="6654226"/>
                  <a:pt x="8135" y="6659370"/>
                </a:cubicBezTo>
                <a:cubicBezTo>
                  <a:pt x="8135" y="6664513"/>
                  <a:pt x="7418" y="6668085"/>
                  <a:pt x="5631" y="6670371"/>
                </a:cubicBezTo>
                <a:close/>
                <a:moveTo>
                  <a:pt x="9143999" y="6672445"/>
                </a:moveTo>
                <a:lnTo>
                  <a:pt x="9138366" y="6670371"/>
                </a:lnTo>
                <a:cubicBezTo>
                  <a:pt x="9136579" y="6668085"/>
                  <a:pt x="9135862" y="6664513"/>
                  <a:pt x="9135862" y="6659370"/>
                </a:cubicBezTo>
                <a:cubicBezTo>
                  <a:pt x="9135862" y="6654226"/>
                  <a:pt x="9136579" y="6650654"/>
                  <a:pt x="9138294" y="6648368"/>
                </a:cubicBezTo>
                <a:lnTo>
                  <a:pt x="9143999" y="6646142"/>
                </a:lnTo>
                <a:close/>
                <a:moveTo>
                  <a:pt x="660401" y="6672944"/>
                </a:moveTo>
                <a:cubicBezTo>
                  <a:pt x="653738" y="6674229"/>
                  <a:pt x="646443" y="6671943"/>
                  <a:pt x="643848" y="6665086"/>
                </a:cubicBezTo>
                <a:cubicBezTo>
                  <a:pt x="641586" y="6659942"/>
                  <a:pt x="642719" y="6653085"/>
                  <a:pt x="646158" y="6649656"/>
                </a:cubicBezTo>
                <a:cubicBezTo>
                  <a:pt x="655314" y="6640512"/>
                  <a:pt x="672999" y="6646798"/>
                  <a:pt x="672999" y="6659371"/>
                </a:cubicBezTo>
                <a:cubicBezTo>
                  <a:pt x="672999" y="6666800"/>
                  <a:pt x="667001" y="6671658"/>
                  <a:pt x="660401" y="6672944"/>
                </a:cubicBezTo>
                <a:close/>
                <a:moveTo>
                  <a:pt x="8483596" y="6672944"/>
                </a:moveTo>
                <a:cubicBezTo>
                  <a:pt x="8476996" y="6671658"/>
                  <a:pt x="8470998" y="6666800"/>
                  <a:pt x="8470998" y="6659371"/>
                </a:cubicBezTo>
                <a:cubicBezTo>
                  <a:pt x="8470998" y="6646798"/>
                  <a:pt x="8488683" y="6640512"/>
                  <a:pt x="8497839" y="6649656"/>
                </a:cubicBezTo>
                <a:cubicBezTo>
                  <a:pt x="8501278" y="6653085"/>
                  <a:pt x="8502411" y="6659942"/>
                  <a:pt x="8500149" y="6665086"/>
                </a:cubicBezTo>
                <a:cubicBezTo>
                  <a:pt x="8497554" y="6671943"/>
                  <a:pt x="8490259" y="6674229"/>
                  <a:pt x="8483596" y="6672944"/>
                </a:cubicBezTo>
                <a:close/>
                <a:moveTo>
                  <a:pt x="2243805" y="6673228"/>
                </a:moveTo>
                <a:cubicBezTo>
                  <a:pt x="2240305" y="6673085"/>
                  <a:pt x="2237304" y="6670228"/>
                  <a:pt x="2235018" y="6664513"/>
                </a:cubicBezTo>
                <a:cubicBezTo>
                  <a:pt x="2229875" y="6651369"/>
                  <a:pt x="2242448" y="6641653"/>
                  <a:pt x="2253306" y="6650797"/>
                </a:cubicBezTo>
                <a:cubicBezTo>
                  <a:pt x="2260164" y="6656512"/>
                  <a:pt x="2260736" y="6659941"/>
                  <a:pt x="2255592" y="6665656"/>
                </a:cubicBezTo>
                <a:cubicBezTo>
                  <a:pt x="2251306" y="6670799"/>
                  <a:pt x="2247306" y="6673370"/>
                  <a:pt x="2243805" y="6673228"/>
                </a:cubicBezTo>
                <a:close/>
                <a:moveTo>
                  <a:pt x="6900192" y="6673228"/>
                </a:moveTo>
                <a:cubicBezTo>
                  <a:pt x="6896691" y="6673370"/>
                  <a:pt x="6892691" y="6670799"/>
                  <a:pt x="6888405" y="6665656"/>
                </a:cubicBezTo>
                <a:cubicBezTo>
                  <a:pt x="6883261" y="6659941"/>
                  <a:pt x="6883833" y="6656512"/>
                  <a:pt x="6890691" y="6650797"/>
                </a:cubicBezTo>
                <a:cubicBezTo>
                  <a:pt x="6901549" y="6641653"/>
                  <a:pt x="6914122" y="6651369"/>
                  <a:pt x="6908979" y="6664513"/>
                </a:cubicBezTo>
                <a:cubicBezTo>
                  <a:pt x="6906693" y="6670228"/>
                  <a:pt x="6903692" y="6673085"/>
                  <a:pt x="6900192" y="6673228"/>
                </a:cubicBezTo>
                <a:close/>
                <a:moveTo>
                  <a:pt x="3968309" y="6673444"/>
                </a:moveTo>
                <a:cubicBezTo>
                  <a:pt x="3962380" y="6673087"/>
                  <a:pt x="3955951" y="6670801"/>
                  <a:pt x="3951950" y="6666801"/>
                </a:cubicBezTo>
                <a:cubicBezTo>
                  <a:pt x="3943377" y="6658228"/>
                  <a:pt x="3953093" y="6645084"/>
                  <a:pt x="3967952" y="6645084"/>
                </a:cubicBezTo>
                <a:cubicBezTo>
                  <a:pt x="3978810" y="6645084"/>
                  <a:pt x="3987383" y="6659371"/>
                  <a:pt x="3981668" y="6668515"/>
                </a:cubicBezTo>
                <a:cubicBezTo>
                  <a:pt x="3979668" y="6672229"/>
                  <a:pt x="3974238" y="6673802"/>
                  <a:pt x="3968309" y="6673444"/>
                </a:cubicBezTo>
                <a:close/>
                <a:moveTo>
                  <a:pt x="5175688" y="6673444"/>
                </a:moveTo>
                <a:cubicBezTo>
                  <a:pt x="5169759" y="6673802"/>
                  <a:pt x="5164329" y="6672229"/>
                  <a:pt x="5162329" y="6668515"/>
                </a:cubicBezTo>
                <a:cubicBezTo>
                  <a:pt x="5156614" y="6659371"/>
                  <a:pt x="5165187" y="6645084"/>
                  <a:pt x="5176045" y="6645084"/>
                </a:cubicBezTo>
                <a:cubicBezTo>
                  <a:pt x="5190904" y="6645084"/>
                  <a:pt x="5200620" y="6658228"/>
                  <a:pt x="5192047" y="6666801"/>
                </a:cubicBezTo>
                <a:cubicBezTo>
                  <a:pt x="5188046" y="6670801"/>
                  <a:pt x="5181617" y="6673087"/>
                  <a:pt x="5175688" y="6673444"/>
                </a:cubicBezTo>
                <a:close/>
                <a:moveTo>
                  <a:pt x="2775395" y="6673657"/>
                </a:moveTo>
                <a:cubicBezTo>
                  <a:pt x="2771966" y="6673657"/>
                  <a:pt x="2767966" y="6669657"/>
                  <a:pt x="2765680" y="6664513"/>
                </a:cubicBezTo>
                <a:cubicBezTo>
                  <a:pt x="2761108" y="6652512"/>
                  <a:pt x="2773109" y="6640510"/>
                  <a:pt x="2781682" y="6649083"/>
                </a:cubicBezTo>
                <a:cubicBezTo>
                  <a:pt x="2789111" y="6656512"/>
                  <a:pt x="2784539" y="6673657"/>
                  <a:pt x="2775395" y="6673657"/>
                </a:cubicBezTo>
                <a:close/>
                <a:moveTo>
                  <a:pt x="6368602" y="6673657"/>
                </a:moveTo>
                <a:cubicBezTo>
                  <a:pt x="6359458" y="6673657"/>
                  <a:pt x="6354886" y="6656512"/>
                  <a:pt x="6362315" y="6649083"/>
                </a:cubicBezTo>
                <a:cubicBezTo>
                  <a:pt x="6370888" y="6640510"/>
                  <a:pt x="6382889" y="6652512"/>
                  <a:pt x="6378317" y="6664513"/>
                </a:cubicBezTo>
                <a:cubicBezTo>
                  <a:pt x="6376031" y="6669657"/>
                  <a:pt x="6372031" y="6673657"/>
                  <a:pt x="6368602" y="6673657"/>
                </a:cubicBezTo>
                <a:close/>
                <a:moveTo>
                  <a:pt x="525972" y="6677873"/>
                </a:moveTo>
                <a:cubicBezTo>
                  <a:pt x="520470" y="6678658"/>
                  <a:pt x="514896" y="6676515"/>
                  <a:pt x="510327" y="6671372"/>
                </a:cubicBezTo>
                <a:cubicBezTo>
                  <a:pt x="494932" y="6652512"/>
                  <a:pt x="520614" y="6630225"/>
                  <a:pt x="537763" y="6647369"/>
                </a:cubicBezTo>
                <a:cubicBezTo>
                  <a:pt x="545194" y="6654798"/>
                  <a:pt x="545766" y="6658799"/>
                  <a:pt x="541193" y="6666800"/>
                </a:cubicBezTo>
                <a:cubicBezTo>
                  <a:pt x="536906" y="6673371"/>
                  <a:pt x="531474" y="6677087"/>
                  <a:pt x="525972" y="6677873"/>
                </a:cubicBezTo>
                <a:close/>
                <a:moveTo>
                  <a:pt x="8618025" y="6677873"/>
                </a:moveTo>
                <a:cubicBezTo>
                  <a:pt x="8612523" y="6677087"/>
                  <a:pt x="8607091" y="6673371"/>
                  <a:pt x="8602804" y="6666800"/>
                </a:cubicBezTo>
                <a:cubicBezTo>
                  <a:pt x="8598231" y="6658799"/>
                  <a:pt x="8598803" y="6654798"/>
                  <a:pt x="8606234" y="6647369"/>
                </a:cubicBezTo>
                <a:cubicBezTo>
                  <a:pt x="8623383" y="6630225"/>
                  <a:pt x="8649065" y="6652512"/>
                  <a:pt x="8633670" y="6671372"/>
                </a:cubicBezTo>
                <a:cubicBezTo>
                  <a:pt x="8629101" y="6676515"/>
                  <a:pt x="8623527" y="6678658"/>
                  <a:pt x="8618025" y="6677873"/>
                </a:cubicBezTo>
                <a:close/>
                <a:moveTo>
                  <a:pt x="128514" y="6679300"/>
                </a:moveTo>
                <a:cubicBezTo>
                  <a:pt x="122216" y="6680657"/>
                  <a:pt x="115775" y="6678229"/>
                  <a:pt x="113198" y="6671371"/>
                </a:cubicBezTo>
                <a:cubicBezTo>
                  <a:pt x="108042" y="6657084"/>
                  <a:pt x="113198" y="6642225"/>
                  <a:pt x="124649" y="6640510"/>
                </a:cubicBezTo>
                <a:cubicBezTo>
                  <a:pt x="139534" y="6637654"/>
                  <a:pt x="147549" y="6647368"/>
                  <a:pt x="142970" y="6664513"/>
                </a:cubicBezTo>
                <a:cubicBezTo>
                  <a:pt x="140968" y="6672800"/>
                  <a:pt x="134813" y="6677943"/>
                  <a:pt x="128514" y="6679300"/>
                </a:cubicBezTo>
                <a:close/>
                <a:moveTo>
                  <a:pt x="9015483" y="6679300"/>
                </a:moveTo>
                <a:cubicBezTo>
                  <a:pt x="9009184" y="6677943"/>
                  <a:pt x="9003029" y="6672800"/>
                  <a:pt x="9001027" y="6664513"/>
                </a:cubicBezTo>
                <a:cubicBezTo>
                  <a:pt x="8996448" y="6647368"/>
                  <a:pt x="9004463" y="6637654"/>
                  <a:pt x="9019348" y="6640510"/>
                </a:cubicBezTo>
                <a:cubicBezTo>
                  <a:pt x="9030799" y="6642225"/>
                  <a:pt x="9035955" y="6657084"/>
                  <a:pt x="9030799" y="6671371"/>
                </a:cubicBezTo>
                <a:cubicBezTo>
                  <a:pt x="9028222" y="6678229"/>
                  <a:pt x="9021781" y="6680657"/>
                  <a:pt x="9015483" y="6679300"/>
                </a:cubicBezTo>
                <a:close/>
                <a:moveTo>
                  <a:pt x="2371395" y="6681092"/>
                </a:moveTo>
                <a:cubicBezTo>
                  <a:pt x="2367395" y="6679377"/>
                  <a:pt x="2361680" y="6673662"/>
                  <a:pt x="2358822" y="6668519"/>
                </a:cubicBezTo>
                <a:cubicBezTo>
                  <a:pt x="2354822" y="6660518"/>
                  <a:pt x="2356536" y="6655374"/>
                  <a:pt x="2366823" y="6645659"/>
                </a:cubicBezTo>
                <a:lnTo>
                  <a:pt x="2379396" y="6633658"/>
                </a:lnTo>
                <a:lnTo>
                  <a:pt x="2391969" y="6646802"/>
                </a:lnTo>
                <a:lnTo>
                  <a:pt x="2404542" y="6659946"/>
                </a:lnTo>
                <a:lnTo>
                  <a:pt x="2391969" y="6671948"/>
                </a:lnTo>
                <a:cubicBezTo>
                  <a:pt x="2384540" y="6678234"/>
                  <a:pt x="2375396" y="6682234"/>
                  <a:pt x="2371395" y="6681092"/>
                </a:cubicBezTo>
                <a:close/>
                <a:moveTo>
                  <a:pt x="6772602" y="6681092"/>
                </a:moveTo>
                <a:cubicBezTo>
                  <a:pt x="6768601" y="6682234"/>
                  <a:pt x="6759457" y="6678234"/>
                  <a:pt x="6752028" y="6671948"/>
                </a:cubicBezTo>
                <a:lnTo>
                  <a:pt x="6739455" y="6659946"/>
                </a:lnTo>
                <a:lnTo>
                  <a:pt x="6752028" y="6646802"/>
                </a:lnTo>
                <a:lnTo>
                  <a:pt x="6764601" y="6633658"/>
                </a:lnTo>
                <a:lnTo>
                  <a:pt x="6777174" y="6645659"/>
                </a:lnTo>
                <a:cubicBezTo>
                  <a:pt x="6787461" y="6655374"/>
                  <a:pt x="6789175" y="6660518"/>
                  <a:pt x="6785175" y="6668519"/>
                </a:cubicBezTo>
                <a:cubicBezTo>
                  <a:pt x="6782317" y="6673662"/>
                  <a:pt x="6776602" y="6679377"/>
                  <a:pt x="6772602" y="6681092"/>
                </a:cubicBezTo>
                <a:close/>
                <a:moveTo>
                  <a:pt x="3041363" y="6684160"/>
                </a:moveTo>
                <a:cubicBezTo>
                  <a:pt x="3032862" y="6684661"/>
                  <a:pt x="3024719" y="6681088"/>
                  <a:pt x="3020718" y="6673088"/>
                </a:cubicBezTo>
                <a:cubicBezTo>
                  <a:pt x="3004144" y="6642798"/>
                  <a:pt x="3043578" y="6618225"/>
                  <a:pt x="3063009" y="6646227"/>
                </a:cubicBezTo>
                <a:cubicBezTo>
                  <a:pt x="3070438" y="6657086"/>
                  <a:pt x="3071010" y="6660515"/>
                  <a:pt x="3064152" y="6670802"/>
                </a:cubicBezTo>
                <a:cubicBezTo>
                  <a:pt x="3058723" y="6679088"/>
                  <a:pt x="3049865" y="6683660"/>
                  <a:pt x="3041363" y="6684160"/>
                </a:cubicBezTo>
                <a:close/>
                <a:moveTo>
                  <a:pt x="6102634" y="6684160"/>
                </a:moveTo>
                <a:cubicBezTo>
                  <a:pt x="6094132" y="6683660"/>
                  <a:pt x="6085274" y="6679088"/>
                  <a:pt x="6079845" y="6670802"/>
                </a:cubicBezTo>
                <a:cubicBezTo>
                  <a:pt x="6072987" y="6660515"/>
                  <a:pt x="6073559" y="6657086"/>
                  <a:pt x="6080988" y="6646227"/>
                </a:cubicBezTo>
                <a:cubicBezTo>
                  <a:pt x="6100419" y="6618225"/>
                  <a:pt x="6139853" y="6642798"/>
                  <a:pt x="6123279" y="6673088"/>
                </a:cubicBezTo>
                <a:cubicBezTo>
                  <a:pt x="6119278" y="6681088"/>
                  <a:pt x="6111135" y="6684661"/>
                  <a:pt x="6102634" y="6684160"/>
                </a:cubicBezTo>
                <a:close/>
                <a:moveTo>
                  <a:pt x="2907272" y="6684517"/>
                </a:moveTo>
                <a:cubicBezTo>
                  <a:pt x="2900628" y="6685231"/>
                  <a:pt x="2894342" y="6682803"/>
                  <a:pt x="2889484" y="6677088"/>
                </a:cubicBezTo>
                <a:cubicBezTo>
                  <a:pt x="2873482" y="6657657"/>
                  <a:pt x="2895770" y="6623939"/>
                  <a:pt x="2916344" y="6637083"/>
                </a:cubicBezTo>
                <a:cubicBezTo>
                  <a:pt x="2934632" y="6648513"/>
                  <a:pt x="2938633" y="6660514"/>
                  <a:pt x="2927203" y="6673086"/>
                </a:cubicBezTo>
                <a:cubicBezTo>
                  <a:pt x="2920917" y="6679944"/>
                  <a:pt x="2913916" y="6683802"/>
                  <a:pt x="2907272" y="6684517"/>
                </a:cubicBezTo>
                <a:close/>
                <a:moveTo>
                  <a:pt x="3305413" y="6684517"/>
                </a:moveTo>
                <a:cubicBezTo>
                  <a:pt x="3298769" y="6683802"/>
                  <a:pt x="3291769" y="6679944"/>
                  <a:pt x="3285482" y="6673086"/>
                </a:cubicBezTo>
                <a:cubicBezTo>
                  <a:pt x="3274052" y="6660514"/>
                  <a:pt x="3278052" y="6648513"/>
                  <a:pt x="3296340" y="6637083"/>
                </a:cubicBezTo>
                <a:cubicBezTo>
                  <a:pt x="3316914" y="6623939"/>
                  <a:pt x="3339203" y="6657657"/>
                  <a:pt x="3323201" y="6677088"/>
                </a:cubicBezTo>
                <a:cubicBezTo>
                  <a:pt x="3318343" y="6682803"/>
                  <a:pt x="3312057" y="6685231"/>
                  <a:pt x="3305413" y="6684517"/>
                </a:cubicBezTo>
                <a:close/>
                <a:moveTo>
                  <a:pt x="5838584" y="6684517"/>
                </a:moveTo>
                <a:cubicBezTo>
                  <a:pt x="5831940" y="6685231"/>
                  <a:pt x="5825654" y="6682803"/>
                  <a:pt x="5820796" y="6677088"/>
                </a:cubicBezTo>
                <a:cubicBezTo>
                  <a:pt x="5804794" y="6657657"/>
                  <a:pt x="5827083" y="6623939"/>
                  <a:pt x="5847657" y="6637083"/>
                </a:cubicBezTo>
                <a:cubicBezTo>
                  <a:pt x="5865945" y="6648513"/>
                  <a:pt x="5869945" y="6660514"/>
                  <a:pt x="5858515" y="6673086"/>
                </a:cubicBezTo>
                <a:cubicBezTo>
                  <a:pt x="5852228" y="6679944"/>
                  <a:pt x="5845228" y="6683802"/>
                  <a:pt x="5838584" y="6684517"/>
                </a:cubicBezTo>
                <a:close/>
                <a:moveTo>
                  <a:pt x="6236725" y="6684517"/>
                </a:moveTo>
                <a:cubicBezTo>
                  <a:pt x="6230081" y="6683802"/>
                  <a:pt x="6223080" y="6679944"/>
                  <a:pt x="6216794" y="6673086"/>
                </a:cubicBezTo>
                <a:cubicBezTo>
                  <a:pt x="6205364" y="6660514"/>
                  <a:pt x="6209365" y="6648513"/>
                  <a:pt x="6227653" y="6637083"/>
                </a:cubicBezTo>
                <a:cubicBezTo>
                  <a:pt x="6248227" y="6623939"/>
                  <a:pt x="6270515" y="6657657"/>
                  <a:pt x="6254513" y="6677088"/>
                </a:cubicBezTo>
                <a:cubicBezTo>
                  <a:pt x="6249655" y="6682803"/>
                  <a:pt x="6243369" y="6685231"/>
                  <a:pt x="6236725" y="6684517"/>
                </a:cubicBezTo>
                <a:close/>
                <a:moveTo>
                  <a:pt x="396234" y="6684730"/>
                </a:moveTo>
                <a:cubicBezTo>
                  <a:pt x="388653" y="6686230"/>
                  <a:pt x="380492" y="6684230"/>
                  <a:pt x="374479" y="6678230"/>
                </a:cubicBezTo>
                <a:cubicBezTo>
                  <a:pt x="357306" y="6661085"/>
                  <a:pt x="372762" y="6630796"/>
                  <a:pt x="396806" y="6634796"/>
                </a:cubicBezTo>
                <a:cubicBezTo>
                  <a:pt x="415126" y="6637654"/>
                  <a:pt x="422506" y="6652512"/>
                  <a:pt x="414554" y="6670229"/>
                </a:cubicBezTo>
                <a:cubicBezTo>
                  <a:pt x="410836" y="6678230"/>
                  <a:pt x="403820" y="6683230"/>
                  <a:pt x="396234" y="6684730"/>
                </a:cubicBezTo>
                <a:close/>
                <a:moveTo>
                  <a:pt x="8747763" y="6684730"/>
                </a:moveTo>
                <a:cubicBezTo>
                  <a:pt x="8740177" y="6683230"/>
                  <a:pt x="8733161" y="6678230"/>
                  <a:pt x="8729443" y="6670229"/>
                </a:cubicBezTo>
                <a:cubicBezTo>
                  <a:pt x="8721491" y="6652512"/>
                  <a:pt x="8728871" y="6637654"/>
                  <a:pt x="8747191" y="6634796"/>
                </a:cubicBezTo>
                <a:cubicBezTo>
                  <a:pt x="8771235" y="6630796"/>
                  <a:pt x="8786691" y="6661085"/>
                  <a:pt x="8769518" y="6678230"/>
                </a:cubicBezTo>
                <a:cubicBezTo>
                  <a:pt x="8763505" y="6684230"/>
                  <a:pt x="8755344" y="6686230"/>
                  <a:pt x="8747763" y="6684730"/>
                </a:cubicBezTo>
                <a:close/>
                <a:moveTo>
                  <a:pt x="3570811" y="6684874"/>
                </a:moveTo>
                <a:cubicBezTo>
                  <a:pt x="3563096" y="6685231"/>
                  <a:pt x="3555380" y="6681374"/>
                  <a:pt x="3550808" y="6673086"/>
                </a:cubicBezTo>
                <a:cubicBezTo>
                  <a:pt x="3541664" y="6655372"/>
                  <a:pt x="3552523" y="6633655"/>
                  <a:pt x="3570811" y="6633655"/>
                </a:cubicBezTo>
                <a:cubicBezTo>
                  <a:pt x="3590813" y="6633655"/>
                  <a:pt x="3601100" y="6653085"/>
                  <a:pt x="3590813" y="6671373"/>
                </a:cubicBezTo>
                <a:cubicBezTo>
                  <a:pt x="3586241" y="6679945"/>
                  <a:pt x="3578526" y="6684517"/>
                  <a:pt x="3570811" y="6684874"/>
                </a:cubicBezTo>
                <a:close/>
                <a:moveTo>
                  <a:pt x="5573186" y="6684874"/>
                </a:moveTo>
                <a:cubicBezTo>
                  <a:pt x="5565471" y="6684517"/>
                  <a:pt x="5557756" y="6679945"/>
                  <a:pt x="5553184" y="6671373"/>
                </a:cubicBezTo>
                <a:cubicBezTo>
                  <a:pt x="5542897" y="6653085"/>
                  <a:pt x="5553184" y="6633655"/>
                  <a:pt x="5573186" y="6633655"/>
                </a:cubicBezTo>
                <a:cubicBezTo>
                  <a:pt x="5591474" y="6633655"/>
                  <a:pt x="5602333" y="6655372"/>
                  <a:pt x="5593189" y="6673086"/>
                </a:cubicBezTo>
                <a:cubicBezTo>
                  <a:pt x="5588617" y="6681374"/>
                  <a:pt x="5580901" y="6685231"/>
                  <a:pt x="5573186" y="6684874"/>
                </a:cubicBezTo>
                <a:close/>
                <a:moveTo>
                  <a:pt x="2643590" y="6685087"/>
                </a:moveTo>
                <a:cubicBezTo>
                  <a:pt x="2641304" y="6685087"/>
                  <a:pt x="2635018" y="6681086"/>
                  <a:pt x="2630446" y="6675944"/>
                </a:cubicBezTo>
                <a:cubicBezTo>
                  <a:pt x="2625302" y="6671372"/>
                  <a:pt x="2621301" y="6663371"/>
                  <a:pt x="2621301" y="6659370"/>
                </a:cubicBezTo>
                <a:cubicBezTo>
                  <a:pt x="2621301" y="6651369"/>
                  <a:pt x="2636161" y="6633652"/>
                  <a:pt x="2643590" y="6633652"/>
                </a:cubicBezTo>
                <a:cubicBezTo>
                  <a:pt x="2651591" y="6633652"/>
                  <a:pt x="2661307" y="6647369"/>
                  <a:pt x="2661307" y="6659370"/>
                </a:cubicBezTo>
                <a:cubicBezTo>
                  <a:pt x="2661307" y="6671372"/>
                  <a:pt x="2651591" y="6685087"/>
                  <a:pt x="2643590" y="6685087"/>
                </a:cubicBezTo>
                <a:close/>
                <a:moveTo>
                  <a:pt x="6500407" y="6685087"/>
                </a:moveTo>
                <a:cubicBezTo>
                  <a:pt x="6492406" y="6685087"/>
                  <a:pt x="6482690" y="6671372"/>
                  <a:pt x="6482690" y="6659370"/>
                </a:cubicBezTo>
                <a:cubicBezTo>
                  <a:pt x="6482690" y="6647369"/>
                  <a:pt x="6492406" y="6633652"/>
                  <a:pt x="6500407" y="6633652"/>
                </a:cubicBezTo>
                <a:cubicBezTo>
                  <a:pt x="6507836" y="6633652"/>
                  <a:pt x="6522696" y="6651369"/>
                  <a:pt x="6522696" y="6659370"/>
                </a:cubicBezTo>
                <a:cubicBezTo>
                  <a:pt x="6522696" y="6663371"/>
                  <a:pt x="6518695" y="6671372"/>
                  <a:pt x="6513551" y="6675944"/>
                </a:cubicBezTo>
                <a:cubicBezTo>
                  <a:pt x="6508979" y="6681086"/>
                  <a:pt x="6502693" y="6685087"/>
                  <a:pt x="6500407" y="6685087"/>
                </a:cubicBezTo>
                <a:close/>
                <a:moveTo>
                  <a:pt x="1582838" y="6685088"/>
                </a:moveTo>
                <a:cubicBezTo>
                  <a:pt x="1573265" y="6685088"/>
                  <a:pt x="1563978" y="6681088"/>
                  <a:pt x="1559406" y="6673086"/>
                </a:cubicBezTo>
                <a:cubicBezTo>
                  <a:pt x="1542833" y="6642226"/>
                  <a:pt x="1587981" y="6617653"/>
                  <a:pt x="1607412" y="6647369"/>
                </a:cubicBezTo>
                <a:cubicBezTo>
                  <a:pt x="1615413" y="6659371"/>
                  <a:pt x="1615413" y="6662228"/>
                  <a:pt x="1607984" y="6673086"/>
                </a:cubicBezTo>
                <a:cubicBezTo>
                  <a:pt x="1602269" y="6681088"/>
                  <a:pt x="1592411" y="6685088"/>
                  <a:pt x="1582838" y="6685088"/>
                </a:cubicBezTo>
                <a:close/>
                <a:moveTo>
                  <a:pt x="7561159" y="6685088"/>
                </a:moveTo>
                <a:cubicBezTo>
                  <a:pt x="7551586" y="6685088"/>
                  <a:pt x="7541728" y="6681088"/>
                  <a:pt x="7536013" y="6673086"/>
                </a:cubicBezTo>
                <a:cubicBezTo>
                  <a:pt x="7528584" y="6662228"/>
                  <a:pt x="7528584" y="6659371"/>
                  <a:pt x="7536585" y="6647369"/>
                </a:cubicBezTo>
                <a:cubicBezTo>
                  <a:pt x="7556016" y="6617653"/>
                  <a:pt x="7601164" y="6642226"/>
                  <a:pt x="7584591" y="6673086"/>
                </a:cubicBezTo>
                <a:cubicBezTo>
                  <a:pt x="7580019" y="6681088"/>
                  <a:pt x="7570732" y="6685088"/>
                  <a:pt x="7561159" y="6685088"/>
                </a:cubicBezTo>
                <a:close/>
                <a:moveTo>
                  <a:pt x="3702407" y="6685585"/>
                </a:moveTo>
                <a:cubicBezTo>
                  <a:pt x="3694192" y="6685228"/>
                  <a:pt x="3685762" y="6680228"/>
                  <a:pt x="3681476" y="6670799"/>
                </a:cubicBezTo>
                <a:cubicBezTo>
                  <a:pt x="3676332" y="6658797"/>
                  <a:pt x="3676904" y="6654797"/>
                  <a:pt x="3685476" y="6645081"/>
                </a:cubicBezTo>
                <a:cubicBezTo>
                  <a:pt x="3706050" y="6622223"/>
                  <a:pt x="3732911" y="6642795"/>
                  <a:pt x="3722052" y="6672513"/>
                </a:cubicBezTo>
                <a:cubicBezTo>
                  <a:pt x="3718623" y="6681656"/>
                  <a:pt x="3710622" y="6685943"/>
                  <a:pt x="3702407" y="6685585"/>
                </a:cubicBezTo>
                <a:close/>
                <a:moveTo>
                  <a:pt x="5441590" y="6685585"/>
                </a:moveTo>
                <a:cubicBezTo>
                  <a:pt x="5433375" y="6685943"/>
                  <a:pt x="5425374" y="6681656"/>
                  <a:pt x="5421945" y="6672513"/>
                </a:cubicBezTo>
                <a:cubicBezTo>
                  <a:pt x="5411086" y="6642795"/>
                  <a:pt x="5437947" y="6622223"/>
                  <a:pt x="5458521" y="6645081"/>
                </a:cubicBezTo>
                <a:cubicBezTo>
                  <a:pt x="5467093" y="6654797"/>
                  <a:pt x="5467665" y="6658797"/>
                  <a:pt x="5462521" y="6670799"/>
                </a:cubicBezTo>
                <a:cubicBezTo>
                  <a:pt x="5458235" y="6680228"/>
                  <a:pt x="5449805" y="6685228"/>
                  <a:pt x="5441590" y="6685585"/>
                </a:cubicBezTo>
                <a:close/>
                <a:moveTo>
                  <a:pt x="789954" y="6685941"/>
                </a:moveTo>
                <a:cubicBezTo>
                  <a:pt x="780384" y="6685512"/>
                  <a:pt x="770528" y="6680226"/>
                  <a:pt x="765951" y="6670225"/>
                </a:cubicBezTo>
                <a:cubicBezTo>
                  <a:pt x="756238" y="6649651"/>
                  <a:pt x="765951" y="6636508"/>
                  <a:pt x="789954" y="6636508"/>
                </a:cubicBezTo>
                <a:cubicBezTo>
                  <a:pt x="811094" y="6636508"/>
                  <a:pt x="820240" y="6650794"/>
                  <a:pt x="812243" y="6672511"/>
                </a:cubicBezTo>
                <a:cubicBezTo>
                  <a:pt x="808814" y="6681940"/>
                  <a:pt x="799516" y="6686370"/>
                  <a:pt x="789954" y="6685941"/>
                </a:cubicBezTo>
                <a:close/>
                <a:moveTo>
                  <a:pt x="8354043" y="6685941"/>
                </a:moveTo>
                <a:cubicBezTo>
                  <a:pt x="8344481" y="6686370"/>
                  <a:pt x="8335183" y="6681940"/>
                  <a:pt x="8331754" y="6672511"/>
                </a:cubicBezTo>
                <a:cubicBezTo>
                  <a:pt x="8323757" y="6650794"/>
                  <a:pt x="8332903" y="6636508"/>
                  <a:pt x="8354043" y="6636508"/>
                </a:cubicBezTo>
                <a:cubicBezTo>
                  <a:pt x="8378046" y="6636508"/>
                  <a:pt x="8387759" y="6649651"/>
                  <a:pt x="8378046" y="6670225"/>
                </a:cubicBezTo>
                <a:cubicBezTo>
                  <a:pt x="8373469" y="6680226"/>
                  <a:pt x="8363613" y="6685512"/>
                  <a:pt x="8354043" y="6685941"/>
                </a:cubicBezTo>
                <a:close/>
                <a:moveTo>
                  <a:pt x="1976605" y="6689669"/>
                </a:moveTo>
                <a:cubicBezTo>
                  <a:pt x="1970765" y="6688160"/>
                  <a:pt x="1964836" y="6684802"/>
                  <a:pt x="1959406" y="6679374"/>
                </a:cubicBezTo>
                <a:cubicBezTo>
                  <a:pt x="1953119" y="6673086"/>
                  <a:pt x="1947975" y="6663943"/>
                  <a:pt x="1947975" y="6659371"/>
                </a:cubicBezTo>
                <a:cubicBezTo>
                  <a:pt x="1947975" y="6647941"/>
                  <a:pt x="1968550" y="6627940"/>
                  <a:pt x="1979980" y="6627940"/>
                </a:cubicBezTo>
                <a:cubicBezTo>
                  <a:pt x="1999411" y="6627940"/>
                  <a:pt x="2010841" y="6639369"/>
                  <a:pt x="2010841" y="6659371"/>
                </a:cubicBezTo>
                <a:cubicBezTo>
                  <a:pt x="2010841" y="6682088"/>
                  <a:pt x="1994125" y="6694196"/>
                  <a:pt x="1976605" y="6689669"/>
                </a:cubicBezTo>
                <a:close/>
                <a:moveTo>
                  <a:pt x="7167392" y="6689669"/>
                </a:moveTo>
                <a:cubicBezTo>
                  <a:pt x="7149872" y="6694196"/>
                  <a:pt x="7133156" y="6682088"/>
                  <a:pt x="7133156" y="6659371"/>
                </a:cubicBezTo>
                <a:cubicBezTo>
                  <a:pt x="7133156" y="6639369"/>
                  <a:pt x="7144586" y="6627940"/>
                  <a:pt x="7164017" y="6627940"/>
                </a:cubicBezTo>
                <a:cubicBezTo>
                  <a:pt x="7175447" y="6627940"/>
                  <a:pt x="7196022" y="6647941"/>
                  <a:pt x="7196022" y="6659371"/>
                </a:cubicBezTo>
                <a:cubicBezTo>
                  <a:pt x="7196022" y="6663943"/>
                  <a:pt x="7190878" y="6673086"/>
                  <a:pt x="7184591" y="6679374"/>
                </a:cubicBezTo>
                <a:cubicBezTo>
                  <a:pt x="7179161" y="6684802"/>
                  <a:pt x="7173232" y="6688160"/>
                  <a:pt x="7167392" y="6689669"/>
                </a:cubicBezTo>
                <a:close/>
                <a:moveTo>
                  <a:pt x="4097183" y="6690088"/>
                </a:moveTo>
                <a:cubicBezTo>
                  <a:pt x="4093897" y="6689802"/>
                  <a:pt x="4090897" y="6687088"/>
                  <a:pt x="4083181" y="6681659"/>
                </a:cubicBezTo>
                <a:cubicBezTo>
                  <a:pt x="4065465" y="6669085"/>
                  <a:pt x="4068322" y="6645655"/>
                  <a:pt x="4088896" y="6633654"/>
                </a:cubicBezTo>
                <a:cubicBezTo>
                  <a:pt x="4103755" y="6625653"/>
                  <a:pt x="4105470" y="6625653"/>
                  <a:pt x="4119757" y="6639940"/>
                </a:cubicBezTo>
                <a:cubicBezTo>
                  <a:pt x="4137474" y="6657656"/>
                  <a:pt x="4135188" y="6674229"/>
                  <a:pt x="4112899" y="6683945"/>
                </a:cubicBezTo>
                <a:cubicBezTo>
                  <a:pt x="4104041" y="6688231"/>
                  <a:pt x="4100469" y="6690374"/>
                  <a:pt x="4097183" y="6690088"/>
                </a:cubicBezTo>
                <a:close/>
                <a:moveTo>
                  <a:pt x="5046814" y="6690088"/>
                </a:moveTo>
                <a:cubicBezTo>
                  <a:pt x="5043528" y="6690374"/>
                  <a:pt x="5039956" y="6688231"/>
                  <a:pt x="5031098" y="6683945"/>
                </a:cubicBezTo>
                <a:cubicBezTo>
                  <a:pt x="5008809" y="6674229"/>
                  <a:pt x="5006523" y="6657656"/>
                  <a:pt x="5024240" y="6639940"/>
                </a:cubicBezTo>
                <a:cubicBezTo>
                  <a:pt x="5038527" y="6625653"/>
                  <a:pt x="5040242" y="6625653"/>
                  <a:pt x="5055101" y="6633654"/>
                </a:cubicBezTo>
                <a:cubicBezTo>
                  <a:pt x="5075675" y="6645655"/>
                  <a:pt x="5078532" y="6669085"/>
                  <a:pt x="5060816" y="6681659"/>
                </a:cubicBezTo>
                <a:cubicBezTo>
                  <a:pt x="5053100" y="6687088"/>
                  <a:pt x="5050100" y="6689802"/>
                  <a:pt x="5046814" y="6690088"/>
                </a:cubicBezTo>
                <a:close/>
                <a:moveTo>
                  <a:pt x="1323820" y="6691267"/>
                </a:moveTo>
                <a:cubicBezTo>
                  <a:pt x="1317614" y="6692696"/>
                  <a:pt x="1311078" y="6692375"/>
                  <a:pt x="1304934" y="6689660"/>
                </a:cubicBezTo>
                <a:cubicBezTo>
                  <a:pt x="1282074" y="6678802"/>
                  <a:pt x="1283217" y="6642226"/>
                  <a:pt x="1307220" y="6628511"/>
                </a:cubicBezTo>
                <a:cubicBezTo>
                  <a:pt x="1319221" y="6622225"/>
                  <a:pt x="1345510" y="6634225"/>
                  <a:pt x="1351225" y="6648513"/>
                </a:cubicBezTo>
                <a:cubicBezTo>
                  <a:pt x="1358083" y="6666943"/>
                  <a:pt x="1342438" y="6686981"/>
                  <a:pt x="1323820" y="6691267"/>
                </a:cubicBezTo>
                <a:close/>
                <a:moveTo>
                  <a:pt x="7820177" y="6691267"/>
                </a:moveTo>
                <a:cubicBezTo>
                  <a:pt x="7801559" y="6686981"/>
                  <a:pt x="7785914" y="6666943"/>
                  <a:pt x="7792772" y="6648513"/>
                </a:cubicBezTo>
                <a:cubicBezTo>
                  <a:pt x="7798487" y="6634225"/>
                  <a:pt x="7824776" y="6622225"/>
                  <a:pt x="7836777" y="6628511"/>
                </a:cubicBezTo>
                <a:cubicBezTo>
                  <a:pt x="7860780" y="6642226"/>
                  <a:pt x="7861923" y="6678802"/>
                  <a:pt x="7839063" y="6689660"/>
                </a:cubicBezTo>
                <a:cubicBezTo>
                  <a:pt x="7832919" y="6692375"/>
                  <a:pt x="7826383" y="6692696"/>
                  <a:pt x="7820177" y="6691267"/>
                </a:cubicBezTo>
                <a:close/>
                <a:moveTo>
                  <a:pt x="1719356" y="6695518"/>
                </a:moveTo>
                <a:cubicBezTo>
                  <a:pt x="1713212" y="6696089"/>
                  <a:pt x="1707212" y="6693089"/>
                  <a:pt x="1698639" y="6686802"/>
                </a:cubicBezTo>
                <a:cubicBezTo>
                  <a:pt x="1679780" y="6673659"/>
                  <a:pt x="1680351" y="6642798"/>
                  <a:pt x="1700354" y="6629654"/>
                </a:cubicBezTo>
                <a:cubicBezTo>
                  <a:pt x="1714070" y="6621083"/>
                  <a:pt x="1716356" y="6621083"/>
                  <a:pt x="1730072" y="6629083"/>
                </a:cubicBezTo>
                <a:cubicBezTo>
                  <a:pt x="1738644" y="6634225"/>
                  <a:pt x="1747788" y="6645655"/>
                  <a:pt x="1751217" y="6653656"/>
                </a:cubicBezTo>
                <a:cubicBezTo>
                  <a:pt x="1755789" y="6666801"/>
                  <a:pt x="1754646" y="6670801"/>
                  <a:pt x="1740930" y="6682803"/>
                </a:cubicBezTo>
                <a:cubicBezTo>
                  <a:pt x="1731786" y="6690803"/>
                  <a:pt x="1725500" y="6694946"/>
                  <a:pt x="1719356" y="6695518"/>
                </a:cubicBezTo>
                <a:close/>
                <a:moveTo>
                  <a:pt x="7424641" y="6695518"/>
                </a:moveTo>
                <a:cubicBezTo>
                  <a:pt x="7418497" y="6694946"/>
                  <a:pt x="7412211" y="6690803"/>
                  <a:pt x="7403067" y="6682803"/>
                </a:cubicBezTo>
                <a:cubicBezTo>
                  <a:pt x="7389351" y="6670801"/>
                  <a:pt x="7388208" y="6666801"/>
                  <a:pt x="7392780" y="6653656"/>
                </a:cubicBezTo>
                <a:cubicBezTo>
                  <a:pt x="7396209" y="6645655"/>
                  <a:pt x="7405353" y="6634225"/>
                  <a:pt x="7413925" y="6629083"/>
                </a:cubicBezTo>
                <a:cubicBezTo>
                  <a:pt x="7427641" y="6621083"/>
                  <a:pt x="7429927" y="6621083"/>
                  <a:pt x="7443643" y="6629654"/>
                </a:cubicBezTo>
                <a:cubicBezTo>
                  <a:pt x="7463646" y="6642798"/>
                  <a:pt x="7464217" y="6673659"/>
                  <a:pt x="7445358" y="6686802"/>
                </a:cubicBezTo>
                <a:cubicBezTo>
                  <a:pt x="7436785" y="6693089"/>
                  <a:pt x="7430785" y="6696089"/>
                  <a:pt x="7424641" y="6695518"/>
                </a:cubicBezTo>
                <a:close/>
                <a:moveTo>
                  <a:pt x="2113498" y="6696516"/>
                </a:moveTo>
                <a:cubicBezTo>
                  <a:pt x="2108926" y="6696516"/>
                  <a:pt x="2099211" y="6691373"/>
                  <a:pt x="2091781" y="6686229"/>
                </a:cubicBezTo>
                <a:cubicBezTo>
                  <a:pt x="2072922" y="6671942"/>
                  <a:pt x="2076351" y="6642225"/>
                  <a:pt x="2098068" y="6629081"/>
                </a:cubicBezTo>
                <a:cubicBezTo>
                  <a:pt x="2112355" y="6620509"/>
                  <a:pt x="2114641" y="6620509"/>
                  <a:pt x="2129500" y="6629081"/>
                </a:cubicBezTo>
                <a:cubicBezTo>
                  <a:pt x="2150646" y="6642225"/>
                  <a:pt x="2154075" y="6671942"/>
                  <a:pt x="2135215" y="6686229"/>
                </a:cubicBezTo>
                <a:cubicBezTo>
                  <a:pt x="2127786" y="6691373"/>
                  <a:pt x="2118070" y="6696516"/>
                  <a:pt x="2113498" y="6696516"/>
                </a:cubicBezTo>
                <a:close/>
                <a:moveTo>
                  <a:pt x="7030499" y="6696516"/>
                </a:moveTo>
                <a:cubicBezTo>
                  <a:pt x="7025927" y="6696516"/>
                  <a:pt x="7016211" y="6691373"/>
                  <a:pt x="7008782" y="6686229"/>
                </a:cubicBezTo>
                <a:cubicBezTo>
                  <a:pt x="6989922" y="6671942"/>
                  <a:pt x="6993351" y="6642225"/>
                  <a:pt x="7014497" y="6629081"/>
                </a:cubicBezTo>
                <a:cubicBezTo>
                  <a:pt x="7029356" y="6620509"/>
                  <a:pt x="7031642" y="6620509"/>
                  <a:pt x="7045929" y="6629081"/>
                </a:cubicBezTo>
                <a:cubicBezTo>
                  <a:pt x="7067646" y="6642225"/>
                  <a:pt x="7071075" y="6671942"/>
                  <a:pt x="7052216" y="6686229"/>
                </a:cubicBezTo>
                <a:cubicBezTo>
                  <a:pt x="7044786" y="6691373"/>
                  <a:pt x="7035071" y="6696516"/>
                  <a:pt x="7030499" y="6696516"/>
                </a:cubicBezTo>
                <a:close/>
                <a:moveTo>
                  <a:pt x="4230989" y="6696517"/>
                </a:moveTo>
                <a:cubicBezTo>
                  <a:pt x="4225846" y="6696517"/>
                  <a:pt x="4216702" y="6692516"/>
                  <a:pt x="4210987" y="6687944"/>
                </a:cubicBezTo>
                <a:cubicBezTo>
                  <a:pt x="4186412" y="6669657"/>
                  <a:pt x="4201843" y="6622795"/>
                  <a:pt x="4232132" y="6622223"/>
                </a:cubicBezTo>
                <a:cubicBezTo>
                  <a:pt x="4245848" y="6622223"/>
                  <a:pt x="4270423" y="6647369"/>
                  <a:pt x="4270423" y="6661656"/>
                </a:cubicBezTo>
                <a:cubicBezTo>
                  <a:pt x="4270423" y="6674229"/>
                  <a:pt x="4245277" y="6696517"/>
                  <a:pt x="4230989" y="6696517"/>
                </a:cubicBezTo>
                <a:close/>
                <a:moveTo>
                  <a:pt x="4913008" y="6696517"/>
                </a:moveTo>
                <a:cubicBezTo>
                  <a:pt x="4898720" y="6696517"/>
                  <a:pt x="4873574" y="6674229"/>
                  <a:pt x="4873574" y="6661656"/>
                </a:cubicBezTo>
                <a:cubicBezTo>
                  <a:pt x="4873574" y="6647369"/>
                  <a:pt x="4898149" y="6622223"/>
                  <a:pt x="4911865" y="6622223"/>
                </a:cubicBezTo>
                <a:cubicBezTo>
                  <a:pt x="4942154" y="6622795"/>
                  <a:pt x="4957585" y="6669657"/>
                  <a:pt x="4933010" y="6687944"/>
                </a:cubicBezTo>
                <a:cubicBezTo>
                  <a:pt x="4927295" y="6692516"/>
                  <a:pt x="4918151" y="6696517"/>
                  <a:pt x="4913008" y="6696517"/>
                </a:cubicBezTo>
                <a:close/>
                <a:moveTo>
                  <a:pt x="261667" y="6701159"/>
                </a:moveTo>
                <a:cubicBezTo>
                  <a:pt x="255677" y="6701659"/>
                  <a:pt x="249689" y="6697944"/>
                  <a:pt x="239990" y="6690229"/>
                </a:cubicBezTo>
                <a:cubicBezTo>
                  <a:pt x="218311" y="6673085"/>
                  <a:pt x="219452" y="6644511"/>
                  <a:pt x="242272" y="6627937"/>
                </a:cubicBezTo>
                <a:cubicBezTo>
                  <a:pt x="259955" y="6615365"/>
                  <a:pt x="265089" y="6615937"/>
                  <a:pt x="286765" y="6635367"/>
                </a:cubicBezTo>
                <a:cubicBezTo>
                  <a:pt x="303881" y="6650796"/>
                  <a:pt x="302741" y="6668513"/>
                  <a:pt x="283343" y="6686800"/>
                </a:cubicBezTo>
                <a:cubicBezTo>
                  <a:pt x="273647" y="6695944"/>
                  <a:pt x="267655" y="6700658"/>
                  <a:pt x="261667" y="6701159"/>
                </a:cubicBezTo>
                <a:close/>
                <a:moveTo>
                  <a:pt x="8882330" y="6701159"/>
                </a:moveTo>
                <a:cubicBezTo>
                  <a:pt x="8876342" y="6700658"/>
                  <a:pt x="8870350" y="6695944"/>
                  <a:pt x="8860654" y="6686800"/>
                </a:cubicBezTo>
                <a:cubicBezTo>
                  <a:pt x="8841256" y="6668513"/>
                  <a:pt x="8840116" y="6650796"/>
                  <a:pt x="8857232" y="6635367"/>
                </a:cubicBezTo>
                <a:cubicBezTo>
                  <a:pt x="8878908" y="6615937"/>
                  <a:pt x="8884042" y="6615365"/>
                  <a:pt x="8901725" y="6627937"/>
                </a:cubicBezTo>
                <a:cubicBezTo>
                  <a:pt x="8924545" y="6644511"/>
                  <a:pt x="8925686" y="6673085"/>
                  <a:pt x="8904007" y="6690229"/>
                </a:cubicBezTo>
                <a:cubicBezTo>
                  <a:pt x="8894308" y="6697944"/>
                  <a:pt x="8888320" y="6701659"/>
                  <a:pt x="8882330" y="6701159"/>
                </a:cubicBezTo>
                <a:close/>
                <a:moveTo>
                  <a:pt x="1444035" y="6701678"/>
                </a:moveTo>
                <a:cubicBezTo>
                  <a:pt x="1435811" y="6700910"/>
                  <a:pt x="1428024" y="6697660"/>
                  <a:pt x="1421880" y="6691373"/>
                </a:cubicBezTo>
                <a:cubicBezTo>
                  <a:pt x="1407593" y="6677087"/>
                  <a:pt x="1408164" y="6638796"/>
                  <a:pt x="1423023" y="6626224"/>
                </a:cubicBezTo>
                <a:cubicBezTo>
                  <a:pt x="1448741" y="6604508"/>
                  <a:pt x="1497318" y="6623938"/>
                  <a:pt x="1497318" y="6656513"/>
                </a:cubicBezTo>
                <a:cubicBezTo>
                  <a:pt x="1497318" y="6683945"/>
                  <a:pt x="1468708" y="6703982"/>
                  <a:pt x="1444035" y="6701678"/>
                </a:cubicBezTo>
                <a:close/>
                <a:moveTo>
                  <a:pt x="7699962" y="6701678"/>
                </a:moveTo>
                <a:cubicBezTo>
                  <a:pt x="7675289" y="6703982"/>
                  <a:pt x="7646679" y="6683945"/>
                  <a:pt x="7646679" y="6656513"/>
                </a:cubicBezTo>
                <a:cubicBezTo>
                  <a:pt x="7646679" y="6623938"/>
                  <a:pt x="7695256" y="6604508"/>
                  <a:pt x="7720974" y="6626224"/>
                </a:cubicBezTo>
                <a:cubicBezTo>
                  <a:pt x="7735833" y="6638796"/>
                  <a:pt x="7736404" y="6677087"/>
                  <a:pt x="7722117" y="6691373"/>
                </a:cubicBezTo>
                <a:cubicBezTo>
                  <a:pt x="7715973" y="6697660"/>
                  <a:pt x="7708186" y="6700910"/>
                  <a:pt x="7699962" y="6701678"/>
                </a:cubicBezTo>
                <a:close/>
                <a:moveTo>
                  <a:pt x="1050101" y="6702232"/>
                </a:moveTo>
                <a:cubicBezTo>
                  <a:pt x="1040693" y="6701268"/>
                  <a:pt x="1031347" y="6696518"/>
                  <a:pt x="1023771" y="6686802"/>
                </a:cubicBezTo>
                <a:cubicBezTo>
                  <a:pt x="1014619" y="6675372"/>
                  <a:pt x="1012333" y="6666229"/>
                  <a:pt x="1014619" y="6654228"/>
                </a:cubicBezTo>
                <a:cubicBezTo>
                  <a:pt x="1023771" y="6610224"/>
                  <a:pt x="1069998" y="6601653"/>
                  <a:pt x="1089967" y="6640512"/>
                </a:cubicBezTo>
                <a:cubicBezTo>
                  <a:pt x="1107096" y="6673944"/>
                  <a:pt x="1078308" y="6705126"/>
                  <a:pt x="1050101" y="6702232"/>
                </a:cubicBezTo>
                <a:close/>
                <a:moveTo>
                  <a:pt x="1847027" y="6702232"/>
                </a:moveTo>
                <a:cubicBezTo>
                  <a:pt x="1840741" y="6702232"/>
                  <a:pt x="1828168" y="6694231"/>
                  <a:pt x="1820167" y="6684516"/>
                </a:cubicBezTo>
                <a:cubicBezTo>
                  <a:pt x="1812166" y="6674800"/>
                  <a:pt x="1805307" y="6663371"/>
                  <a:pt x="1805307" y="6659370"/>
                </a:cubicBezTo>
                <a:cubicBezTo>
                  <a:pt x="1805307" y="6646226"/>
                  <a:pt x="1834454" y="6616509"/>
                  <a:pt x="1847027" y="6616509"/>
                </a:cubicBezTo>
                <a:cubicBezTo>
                  <a:pt x="1864744" y="6616509"/>
                  <a:pt x="1891033" y="6642797"/>
                  <a:pt x="1891033" y="6659370"/>
                </a:cubicBezTo>
                <a:cubicBezTo>
                  <a:pt x="1891033" y="6675944"/>
                  <a:pt x="1864744" y="6702232"/>
                  <a:pt x="1847027" y="6702232"/>
                </a:cubicBezTo>
                <a:close/>
                <a:moveTo>
                  <a:pt x="3437858" y="6702232"/>
                </a:moveTo>
                <a:cubicBezTo>
                  <a:pt x="3424142" y="6702232"/>
                  <a:pt x="3412712" y="6698232"/>
                  <a:pt x="3406997" y="6691945"/>
                </a:cubicBezTo>
                <a:cubicBezTo>
                  <a:pt x="3393853" y="6677087"/>
                  <a:pt x="3394424" y="6638225"/>
                  <a:pt x="3407569" y="6626224"/>
                </a:cubicBezTo>
                <a:cubicBezTo>
                  <a:pt x="3424714" y="6610794"/>
                  <a:pt x="3457289" y="6613652"/>
                  <a:pt x="3471005" y="6631368"/>
                </a:cubicBezTo>
                <a:cubicBezTo>
                  <a:pt x="3495580" y="6662228"/>
                  <a:pt x="3476720" y="6702232"/>
                  <a:pt x="3437858" y="6702232"/>
                </a:cubicBezTo>
                <a:close/>
                <a:moveTo>
                  <a:pt x="5706139" y="6702232"/>
                </a:moveTo>
                <a:cubicBezTo>
                  <a:pt x="5667277" y="6702232"/>
                  <a:pt x="5648417" y="6662228"/>
                  <a:pt x="5672992" y="6631368"/>
                </a:cubicBezTo>
                <a:cubicBezTo>
                  <a:pt x="5686708" y="6613652"/>
                  <a:pt x="5719283" y="6610794"/>
                  <a:pt x="5736428" y="6626224"/>
                </a:cubicBezTo>
                <a:cubicBezTo>
                  <a:pt x="5749573" y="6638225"/>
                  <a:pt x="5750144" y="6677087"/>
                  <a:pt x="5737000" y="6691945"/>
                </a:cubicBezTo>
                <a:cubicBezTo>
                  <a:pt x="5731285" y="6698232"/>
                  <a:pt x="5719855" y="6702232"/>
                  <a:pt x="5706139" y="6702232"/>
                </a:cubicBezTo>
                <a:close/>
                <a:moveTo>
                  <a:pt x="7296970" y="6702232"/>
                </a:moveTo>
                <a:cubicBezTo>
                  <a:pt x="7279253" y="6702232"/>
                  <a:pt x="7252964" y="6675944"/>
                  <a:pt x="7252964" y="6659370"/>
                </a:cubicBezTo>
                <a:cubicBezTo>
                  <a:pt x="7252964" y="6642797"/>
                  <a:pt x="7279253" y="6616509"/>
                  <a:pt x="7296970" y="6616509"/>
                </a:cubicBezTo>
                <a:cubicBezTo>
                  <a:pt x="7309543" y="6616509"/>
                  <a:pt x="7338690" y="6646226"/>
                  <a:pt x="7338690" y="6659370"/>
                </a:cubicBezTo>
                <a:cubicBezTo>
                  <a:pt x="7338690" y="6663371"/>
                  <a:pt x="7331831" y="6674800"/>
                  <a:pt x="7323830" y="6684516"/>
                </a:cubicBezTo>
                <a:cubicBezTo>
                  <a:pt x="7315829" y="6694231"/>
                  <a:pt x="7303256" y="6702232"/>
                  <a:pt x="7296970" y="6702232"/>
                </a:cubicBezTo>
                <a:close/>
                <a:moveTo>
                  <a:pt x="8093896" y="6702232"/>
                </a:moveTo>
                <a:cubicBezTo>
                  <a:pt x="8065689" y="6705126"/>
                  <a:pt x="8036901" y="6673944"/>
                  <a:pt x="8054030" y="6640512"/>
                </a:cubicBezTo>
                <a:cubicBezTo>
                  <a:pt x="8073999" y="6601653"/>
                  <a:pt x="8120226" y="6610224"/>
                  <a:pt x="8129378" y="6654228"/>
                </a:cubicBezTo>
                <a:cubicBezTo>
                  <a:pt x="8131664" y="6666229"/>
                  <a:pt x="8129378" y="6675372"/>
                  <a:pt x="8120226" y="6686802"/>
                </a:cubicBezTo>
                <a:cubicBezTo>
                  <a:pt x="8112650" y="6696518"/>
                  <a:pt x="8103304" y="6701268"/>
                  <a:pt x="8093896" y="6702232"/>
                </a:cubicBezTo>
                <a:close/>
                <a:moveTo>
                  <a:pt x="1181474" y="6702289"/>
                </a:moveTo>
                <a:cubicBezTo>
                  <a:pt x="1176361" y="6701519"/>
                  <a:pt x="1171057" y="6699661"/>
                  <a:pt x="1165699" y="6696518"/>
                </a:cubicBezTo>
                <a:cubicBezTo>
                  <a:pt x="1160555" y="6693661"/>
                  <a:pt x="1153126" y="6683374"/>
                  <a:pt x="1149125" y="6674230"/>
                </a:cubicBezTo>
                <a:cubicBezTo>
                  <a:pt x="1133123" y="6635941"/>
                  <a:pt x="1186273" y="6596510"/>
                  <a:pt x="1213705" y="6626797"/>
                </a:cubicBezTo>
                <a:cubicBezTo>
                  <a:pt x="1243709" y="6659801"/>
                  <a:pt x="1217268" y="6707680"/>
                  <a:pt x="1181474" y="6702289"/>
                </a:cubicBezTo>
                <a:close/>
                <a:moveTo>
                  <a:pt x="7962523" y="6702289"/>
                </a:moveTo>
                <a:cubicBezTo>
                  <a:pt x="7926729" y="6707680"/>
                  <a:pt x="7900288" y="6659801"/>
                  <a:pt x="7930292" y="6626797"/>
                </a:cubicBezTo>
                <a:cubicBezTo>
                  <a:pt x="7957724" y="6596510"/>
                  <a:pt x="8010874" y="6635941"/>
                  <a:pt x="7994872" y="6674230"/>
                </a:cubicBezTo>
                <a:cubicBezTo>
                  <a:pt x="7990871" y="6683374"/>
                  <a:pt x="7983442" y="6693661"/>
                  <a:pt x="7978298" y="6696518"/>
                </a:cubicBezTo>
                <a:cubicBezTo>
                  <a:pt x="7972940" y="6699661"/>
                  <a:pt x="7967636" y="6701519"/>
                  <a:pt x="7962523" y="6702289"/>
                </a:cubicBezTo>
                <a:close/>
                <a:moveTo>
                  <a:pt x="912166" y="6702616"/>
                </a:moveTo>
                <a:cubicBezTo>
                  <a:pt x="903892" y="6701518"/>
                  <a:pt x="896206" y="6697946"/>
                  <a:pt x="890301" y="6691374"/>
                </a:cubicBezTo>
                <a:cubicBezTo>
                  <a:pt x="876597" y="6675945"/>
                  <a:pt x="876027" y="6642798"/>
                  <a:pt x="889728" y="6627940"/>
                </a:cubicBezTo>
                <a:cubicBezTo>
                  <a:pt x="914309" y="6600509"/>
                  <a:pt x="966868" y="6622225"/>
                  <a:pt x="966868" y="6659942"/>
                </a:cubicBezTo>
                <a:cubicBezTo>
                  <a:pt x="966868" y="6686945"/>
                  <a:pt x="936988" y="6705911"/>
                  <a:pt x="912166" y="6702616"/>
                </a:cubicBezTo>
                <a:close/>
                <a:moveTo>
                  <a:pt x="8231831" y="6702616"/>
                </a:moveTo>
                <a:cubicBezTo>
                  <a:pt x="8207009" y="6705911"/>
                  <a:pt x="8177129" y="6686945"/>
                  <a:pt x="8177129" y="6659942"/>
                </a:cubicBezTo>
                <a:cubicBezTo>
                  <a:pt x="8177129" y="6622225"/>
                  <a:pt x="8229688" y="6600509"/>
                  <a:pt x="8254269" y="6627940"/>
                </a:cubicBezTo>
                <a:cubicBezTo>
                  <a:pt x="8267970" y="6642798"/>
                  <a:pt x="8267400" y="6675945"/>
                  <a:pt x="8253696" y="6691374"/>
                </a:cubicBezTo>
                <a:cubicBezTo>
                  <a:pt x="8247791" y="6697946"/>
                  <a:pt x="8240105" y="6701518"/>
                  <a:pt x="8231831" y="6702616"/>
                </a:cubicBezTo>
                <a:close/>
                <a:moveTo>
                  <a:pt x="3844413" y="6703989"/>
                </a:moveTo>
                <a:cubicBezTo>
                  <a:pt x="3837930" y="6705230"/>
                  <a:pt x="3830714" y="6705088"/>
                  <a:pt x="3822999" y="6703373"/>
                </a:cubicBezTo>
                <a:cubicBezTo>
                  <a:pt x="3794995" y="6697658"/>
                  <a:pt x="3781851" y="6654797"/>
                  <a:pt x="3800139" y="6629080"/>
                </a:cubicBezTo>
                <a:cubicBezTo>
                  <a:pt x="3806997" y="6619365"/>
                  <a:pt x="3814426" y="6616508"/>
                  <a:pt x="3833286" y="6616508"/>
                </a:cubicBezTo>
                <a:cubicBezTo>
                  <a:pt x="3864147" y="6616508"/>
                  <a:pt x="3876720" y="6629080"/>
                  <a:pt x="3876720" y="6660512"/>
                </a:cubicBezTo>
                <a:cubicBezTo>
                  <a:pt x="3876720" y="6684086"/>
                  <a:pt x="3863861" y="6700265"/>
                  <a:pt x="3844413" y="6703989"/>
                </a:cubicBezTo>
                <a:close/>
                <a:moveTo>
                  <a:pt x="5299584" y="6703989"/>
                </a:moveTo>
                <a:cubicBezTo>
                  <a:pt x="5280136" y="6700265"/>
                  <a:pt x="5267277" y="6684086"/>
                  <a:pt x="5267277" y="6660512"/>
                </a:cubicBezTo>
                <a:cubicBezTo>
                  <a:pt x="5267277" y="6629080"/>
                  <a:pt x="5279850" y="6616508"/>
                  <a:pt x="5310711" y="6616508"/>
                </a:cubicBezTo>
                <a:cubicBezTo>
                  <a:pt x="5329571" y="6616508"/>
                  <a:pt x="5337000" y="6619365"/>
                  <a:pt x="5343858" y="6629080"/>
                </a:cubicBezTo>
                <a:cubicBezTo>
                  <a:pt x="5362146" y="6654797"/>
                  <a:pt x="5349002" y="6697658"/>
                  <a:pt x="5320998" y="6703373"/>
                </a:cubicBezTo>
                <a:cubicBezTo>
                  <a:pt x="5313283" y="6705088"/>
                  <a:pt x="5306067" y="6705230"/>
                  <a:pt x="5299584" y="6703989"/>
                </a:cubicBezTo>
                <a:close/>
                <a:moveTo>
                  <a:pt x="3304340" y="6803702"/>
                </a:moveTo>
                <a:cubicBezTo>
                  <a:pt x="3298053" y="6804845"/>
                  <a:pt x="3294624" y="6801988"/>
                  <a:pt x="3294624" y="6793987"/>
                </a:cubicBezTo>
                <a:cubicBezTo>
                  <a:pt x="3294624" y="6779700"/>
                  <a:pt x="3305483" y="6772271"/>
                  <a:pt x="3312341" y="6782557"/>
                </a:cubicBezTo>
                <a:cubicBezTo>
                  <a:pt x="3319199" y="6793415"/>
                  <a:pt x="3315770" y="6801416"/>
                  <a:pt x="3304340" y="6803702"/>
                </a:cubicBezTo>
                <a:close/>
                <a:moveTo>
                  <a:pt x="5839657" y="6803702"/>
                </a:moveTo>
                <a:cubicBezTo>
                  <a:pt x="5828227" y="6801416"/>
                  <a:pt x="5824798" y="6793415"/>
                  <a:pt x="5831656" y="6782557"/>
                </a:cubicBezTo>
                <a:cubicBezTo>
                  <a:pt x="5838514" y="6772271"/>
                  <a:pt x="5849373" y="6779700"/>
                  <a:pt x="5849373" y="6793987"/>
                </a:cubicBezTo>
                <a:cubicBezTo>
                  <a:pt x="5849373" y="6801988"/>
                  <a:pt x="5845944" y="6804845"/>
                  <a:pt x="5839657" y="6803702"/>
                </a:cubicBezTo>
                <a:close/>
                <a:moveTo>
                  <a:pt x="2644228" y="6804561"/>
                </a:moveTo>
                <a:cubicBezTo>
                  <a:pt x="2638299" y="6804704"/>
                  <a:pt x="2632441" y="6803132"/>
                  <a:pt x="2630441" y="6799703"/>
                </a:cubicBezTo>
                <a:cubicBezTo>
                  <a:pt x="2625297" y="6791703"/>
                  <a:pt x="2632727" y="6776273"/>
                  <a:pt x="2641299" y="6776273"/>
                </a:cubicBezTo>
                <a:cubicBezTo>
                  <a:pt x="2651015" y="6776273"/>
                  <a:pt x="2663016" y="6791703"/>
                  <a:pt x="2658444" y="6799132"/>
                </a:cubicBezTo>
                <a:cubicBezTo>
                  <a:pt x="2656158" y="6802561"/>
                  <a:pt x="2650157" y="6804418"/>
                  <a:pt x="2644228" y="6804561"/>
                </a:cubicBezTo>
                <a:close/>
                <a:moveTo>
                  <a:pt x="6499769" y="6804561"/>
                </a:moveTo>
                <a:cubicBezTo>
                  <a:pt x="6493840" y="6804418"/>
                  <a:pt x="6487839" y="6802561"/>
                  <a:pt x="6485553" y="6799132"/>
                </a:cubicBezTo>
                <a:cubicBezTo>
                  <a:pt x="6480981" y="6791703"/>
                  <a:pt x="6492982" y="6776273"/>
                  <a:pt x="6502698" y="6776273"/>
                </a:cubicBezTo>
                <a:cubicBezTo>
                  <a:pt x="6511270" y="6776273"/>
                  <a:pt x="6518700" y="6791703"/>
                  <a:pt x="6513556" y="6799703"/>
                </a:cubicBezTo>
                <a:cubicBezTo>
                  <a:pt x="6511556" y="6803132"/>
                  <a:pt x="6505698" y="6804704"/>
                  <a:pt x="6499769" y="6804561"/>
                </a:cubicBezTo>
                <a:close/>
                <a:moveTo>
                  <a:pt x="3043577" y="6804839"/>
                </a:moveTo>
                <a:cubicBezTo>
                  <a:pt x="3040720" y="6804839"/>
                  <a:pt x="3036719" y="6801982"/>
                  <a:pt x="3034433" y="6798553"/>
                </a:cubicBezTo>
                <a:cubicBezTo>
                  <a:pt x="3028718" y="6788838"/>
                  <a:pt x="3041863" y="6777980"/>
                  <a:pt x="3049864" y="6785981"/>
                </a:cubicBezTo>
                <a:cubicBezTo>
                  <a:pt x="3056722" y="6792838"/>
                  <a:pt x="3052150" y="6804839"/>
                  <a:pt x="3043577" y="6804839"/>
                </a:cubicBezTo>
                <a:close/>
                <a:moveTo>
                  <a:pt x="6100420" y="6804839"/>
                </a:moveTo>
                <a:cubicBezTo>
                  <a:pt x="6091847" y="6804839"/>
                  <a:pt x="6087275" y="6792838"/>
                  <a:pt x="6094133" y="6785981"/>
                </a:cubicBezTo>
                <a:cubicBezTo>
                  <a:pt x="6102134" y="6777980"/>
                  <a:pt x="6115279" y="6788838"/>
                  <a:pt x="6109564" y="6798553"/>
                </a:cubicBezTo>
                <a:cubicBezTo>
                  <a:pt x="6107278" y="6801982"/>
                  <a:pt x="6103277" y="6804839"/>
                  <a:pt x="6100420" y="6804839"/>
                </a:cubicBezTo>
                <a:close/>
                <a:moveTo>
                  <a:pt x="3171388" y="6804845"/>
                </a:moveTo>
                <a:cubicBezTo>
                  <a:pt x="3161673" y="6804845"/>
                  <a:pt x="3157672" y="6801988"/>
                  <a:pt x="3157672" y="6793415"/>
                </a:cubicBezTo>
                <a:cubicBezTo>
                  <a:pt x="3157672" y="6777414"/>
                  <a:pt x="3174817" y="6771699"/>
                  <a:pt x="3183961" y="6784844"/>
                </a:cubicBezTo>
                <a:cubicBezTo>
                  <a:pt x="3193677" y="6797987"/>
                  <a:pt x="3189105" y="6804845"/>
                  <a:pt x="3171388" y="6804845"/>
                </a:cubicBezTo>
                <a:close/>
                <a:moveTo>
                  <a:pt x="5972609" y="6804845"/>
                </a:moveTo>
                <a:cubicBezTo>
                  <a:pt x="5954892" y="6804845"/>
                  <a:pt x="5950320" y="6797987"/>
                  <a:pt x="5960036" y="6784844"/>
                </a:cubicBezTo>
                <a:cubicBezTo>
                  <a:pt x="5969180" y="6771699"/>
                  <a:pt x="5986325" y="6777414"/>
                  <a:pt x="5986325" y="6793415"/>
                </a:cubicBezTo>
                <a:cubicBezTo>
                  <a:pt x="5986325" y="6801988"/>
                  <a:pt x="5982324" y="6804845"/>
                  <a:pt x="5972609" y="6804845"/>
                </a:cubicBezTo>
                <a:close/>
                <a:moveTo>
                  <a:pt x="655894" y="6804850"/>
                </a:moveTo>
                <a:cubicBezTo>
                  <a:pt x="644441" y="6804850"/>
                  <a:pt x="641593" y="6801993"/>
                  <a:pt x="641593" y="6790564"/>
                </a:cubicBezTo>
                <a:cubicBezTo>
                  <a:pt x="641593" y="6772847"/>
                  <a:pt x="656468" y="6765989"/>
                  <a:pt x="668428" y="6777991"/>
                </a:cubicBezTo>
                <a:cubicBezTo>
                  <a:pt x="680454" y="6789992"/>
                  <a:pt x="673574" y="6804850"/>
                  <a:pt x="655894" y="6804850"/>
                </a:cubicBezTo>
                <a:close/>
                <a:moveTo>
                  <a:pt x="8488103" y="6804850"/>
                </a:moveTo>
                <a:cubicBezTo>
                  <a:pt x="8470423" y="6804850"/>
                  <a:pt x="8463543" y="6789992"/>
                  <a:pt x="8475569" y="6777991"/>
                </a:cubicBezTo>
                <a:cubicBezTo>
                  <a:pt x="8487529" y="6765989"/>
                  <a:pt x="8502404" y="6772847"/>
                  <a:pt x="8502404" y="6790564"/>
                </a:cubicBezTo>
                <a:cubicBezTo>
                  <a:pt x="8502404" y="6801993"/>
                  <a:pt x="8499556" y="6804850"/>
                  <a:pt x="8488103" y="6804850"/>
                </a:cubicBezTo>
                <a:close/>
                <a:moveTo>
                  <a:pt x="2915348" y="6806420"/>
                </a:moveTo>
                <a:cubicBezTo>
                  <a:pt x="2910347" y="6807991"/>
                  <a:pt x="2903775" y="6806848"/>
                  <a:pt x="2897488" y="6802562"/>
                </a:cubicBezTo>
                <a:cubicBezTo>
                  <a:pt x="2886058" y="6793990"/>
                  <a:pt x="2889487" y="6777989"/>
                  <a:pt x="2904346" y="6772274"/>
                </a:cubicBezTo>
                <a:cubicBezTo>
                  <a:pt x="2914061" y="6768845"/>
                  <a:pt x="2923777" y="6779132"/>
                  <a:pt x="2923777" y="6793990"/>
                </a:cubicBezTo>
                <a:cubicBezTo>
                  <a:pt x="2923777" y="6800562"/>
                  <a:pt x="2920348" y="6804848"/>
                  <a:pt x="2915348" y="6806420"/>
                </a:cubicBezTo>
                <a:close/>
                <a:moveTo>
                  <a:pt x="6228649" y="6806420"/>
                </a:moveTo>
                <a:cubicBezTo>
                  <a:pt x="6223649" y="6804848"/>
                  <a:pt x="6220220" y="6800562"/>
                  <a:pt x="6220220" y="6793990"/>
                </a:cubicBezTo>
                <a:cubicBezTo>
                  <a:pt x="6220220" y="6779132"/>
                  <a:pt x="6229936" y="6768845"/>
                  <a:pt x="6239651" y="6772274"/>
                </a:cubicBezTo>
                <a:cubicBezTo>
                  <a:pt x="6254510" y="6777989"/>
                  <a:pt x="6257939" y="6793990"/>
                  <a:pt x="6246509" y="6802562"/>
                </a:cubicBezTo>
                <a:cubicBezTo>
                  <a:pt x="6240222" y="6806848"/>
                  <a:pt x="6233650" y="6807991"/>
                  <a:pt x="6228649" y="6806420"/>
                </a:cubicBezTo>
                <a:close/>
                <a:moveTo>
                  <a:pt x="1851106" y="6806992"/>
                </a:moveTo>
                <a:cubicBezTo>
                  <a:pt x="1846596" y="6807385"/>
                  <a:pt x="1841596" y="6806135"/>
                  <a:pt x="1836738" y="6802563"/>
                </a:cubicBezTo>
                <a:cubicBezTo>
                  <a:pt x="1828737" y="6796848"/>
                  <a:pt x="1828166" y="6793419"/>
                  <a:pt x="1833309" y="6783133"/>
                </a:cubicBezTo>
                <a:cubicBezTo>
                  <a:pt x="1840739" y="6768846"/>
                  <a:pt x="1851026" y="6767131"/>
                  <a:pt x="1861313" y="6777418"/>
                </a:cubicBezTo>
                <a:cubicBezTo>
                  <a:pt x="1873743" y="6789848"/>
                  <a:pt x="1864634" y="6805814"/>
                  <a:pt x="1851106" y="6806992"/>
                </a:cubicBezTo>
                <a:close/>
                <a:moveTo>
                  <a:pt x="7292891" y="6806992"/>
                </a:moveTo>
                <a:cubicBezTo>
                  <a:pt x="7279363" y="6805814"/>
                  <a:pt x="7270254" y="6789848"/>
                  <a:pt x="7282684" y="6777418"/>
                </a:cubicBezTo>
                <a:cubicBezTo>
                  <a:pt x="7292971" y="6767131"/>
                  <a:pt x="7303258" y="6768846"/>
                  <a:pt x="7310688" y="6783133"/>
                </a:cubicBezTo>
                <a:cubicBezTo>
                  <a:pt x="7315831" y="6793419"/>
                  <a:pt x="7315260" y="6796848"/>
                  <a:pt x="7307259" y="6802563"/>
                </a:cubicBezTo>
                <a:cubicBezTo>
                  <a:pt x="7302401" y="6806135"/>
                  <a:pt x="7297401" y="6807385"/>
                  <a:pt x="7292891" y="6806992"/>
                </a:cubicBezTo>
                <a:close/>
                <a:moveTo>
                  <a:pt x="2773680" y="6809988"/>
                </a:moveTo>
                <a:cubicBezTo>
                  <a:pt x="2773108" y="6809988"/>
                  <a:pt x="2769108" y="6808273"/>
                  <a:pt x="2765679" y="6806559"/>
                </a:cubicBezTo>
                <a:cubicBezTo>
                  <a:pt x="2755963" y="6803130"/>
                  <a:pt x="2756535" y="6784842"/>
                  <a:pt x="2766250" y="6776842"/>
                </a:cubicBezTo>
                <a:cubicBezTo>
                  <a:pt x="2777680" y="6767698"/>
                  <a:pt x="2792539" y="6775127"/>
                  <a:pt x="2792539" y="6790557"/>
                </a:cubicBezTo>
                <a:cubicBezTo>
                  <a:pt x="2792539" y="6800844"/>
                  <a:pt x="2779966" y="6813417"/>
                  <a:pt x="2773680" y="6809988"/>
                </a:cubicBezTo>
                <a:close/>
                <a:moveTo>
                  <a:pt x="6370317" y="6809988"/>
                </a:moveTo>
                <a:cubicBezTo>
                  <a:pt x="6364031" y="6813417"/>
                  <a:pt x="6351458" y="6800844"/>
                  <a:pt x="6351458" y="6790557"/>
                </a:cubicBezTo>
                <a:cubicBezTo>
                  <a:pt x="6351458" y="6775127"/>
                  <a:pt x="6366317" y="6767698"/>
                  <a:pt x="6377747" y="6776842"/>
                </a:cubicBezTo>
                <a:cubicBezTo>
                  <a:pt x="6387462" y="6784842"/>
                  <a:pt x="6388034" y="6803130"/>
                  <a:pt x="6378318" y="6806559"/>
                </a:cubicBezTo>
                <a:cubicBezTo>
                  <a:pt x="6374889" y="6808273"/>
                  <a:pt x="6370889" y="6809988"/>
                  <a:pt x="6370317" y="6809988"/>
                </a:cubicBezTo>
                <a:close/>
                <a:moveTo>
                  <a:pt x="527837" y="6810275"/>
                </a:moveTo>
                <a:cubicBezTo>
                  <a:pt x="524194" y="6810275"/>
                  <a:pt x="519763" y="6807703"/>
                  <a:pt x="512621" y="6802560"/>
                </a:cubicBezTo>
                <a:cubicBezTo>
                  <a:pt x="504051" y="6795702"/>
                  <a:pt x="502902" y="6792273"/>
                  <a:pt x="508049" y="6783701"/>
                </a:cubicBezTo>
                <a:cubicBezTo>
                  <a:pt x="517195" y="6768842"/>
                  <a:pt x="531477" y="6768271"/>
                  <a:pt x="538913" y="6781987"/>
                </a:cubicBezTo>
                <a:cubicBezTo>
                  <a:pt x="544059" y="6791130"/>
                  <a:pt x="543488" y="6796273"/>
                  <a:pt x="538340" y="6802560"/>
                </a:cubicBezTo>
                <a:cubicBezTo>
                  <a:pt x="534337" y="6807703"/>
                  <a:pt x="531477" y="6810275"/>
                  <a:pt x="527837" y="6810275"/>
                </a:cubicBezTo>
                <a:close/>
                <a:moveTo>
                  <a:pt x="8616160" y="6810275"/>
                </a:moveTo>
                <a:cubicBezTo>
                  <a:pt x="8612520" y="6810275"/>
                  <a:pt x="8609660" y="6807703"/>
                  <a:pt x="8605657" y="6802560"/>
                </a:cubicBezTo>
                <a:cubicBezTo>
                  <a:pt x="8600509" y="6796273"/>
                  <a:pt x="8599938" y="6791130"/>
                  <a:pt x="8605084" y="6781987"/>
                </a:cubicBezTo>
                <a:cubicBezTo>
                  <a:pt x="8612520" y="6768271"/>
                  <a:pt x="8626802" y="6768842"/>
                  <a:pt x="8635948" y="6783701"/>
                </a:cubicBezTo>
                <a:cubicBezTo>
                  <a:pt x="8641095" y="6792273"/>
                  <a:pt x="8639946" y="6795702"/>
                  <a:pt x="8631376" y="6802560"/>
                </a:cubicBezTo>
                <a:cubicBezTo>
                  <a:pt x="8624234" y="6807703"/>
                  <a:pt x="8619803" y="6810275"/>
                  <a:pt x="8616160" y="6810275"/>
                </a:cubicBezTo>
                <a:close/>
                <a:moveTo>
                  <a:pt x="1716434" y="6815842"/>
                </a:moveTo>
                <a:cubicBezTo>
                  <a:pt x="1711362" y="6815413"/>
                  <a:pt x="1706075" y="6811985"/>
                  <a:pt x="1700360" y="6805413"/>
                </a:cubicBezTo>
                <a:cubicBezTo>
                  <a:pt x="1686073" y="6789411"/>
                  <a:pt x="1697503" y="6769409"/>
                  <a:pt x="1718648" y="6771695"/>
                </a:cubicBezTo>
                <a:cubicBezTo>
                  <a:pt x="1735793" y="6773410"/>
                  <a:pt x="1742651" y="6793984"/>
                  <a:pt x="1731221" y="6808270"/>
                </a:cubicBezTo>
                <a:cubicBezTo>
                  <a:pt x="1726364" y="6813699"/>
                  <a:pt x="1721506" y="6816271"/>
                  <a:pt x="1716434" y="6815842"/>
                </a:cubicBezTo>
                <a:close/>
                <a:moveTo>
                  <a:pt x="7427563" y="6815842"/>
                </a:moveTo>
                <a:cubicBezTo>
                  <a:pt x="7422491" y="6816271"/>
                  <a:pt x="7417633" y="6813699"/>
                  <a:pt x="7412776" y="6808270"/>
                </a:cubicBezTo>
                <a:cubicBezTo>
                  <a:pt x="7401346" y="6793984"/>
                  <a:pt x="7408204" y="6773410"/>
                  <a:pt x="7425349" y="6771695"/>
                </a:cubicBezTo>
                <a:cubicBezTo>
                  <a:pt x="7446494" y="6769409"/>
                  <a:pt x="7457924" y="6789411"/>
                  <a:pt x="7443637" y="6805413"/>
                </a:cubicBezTo>
                <a:cubicBezTo>
                  <a:pt x="7437922" y="6811985"/>
                  <a:pt x="7432635" y="6815413"/>
                  <a:pt x="7427563" y="6815842"/>
                </a:cubicBezTo>
                <a:close/>
                <a:moveTo>
                  <a:pt x="2378827" y="6816268"/>
                </a:moveTo>
                <a:cubicBezTo>
                  <a:pt x="2374827" y="6816268"/>
                  <a:pt x="2367397" y="6811124"/>
                  <a:pt x="2361111" y="6804266"/>
                </a:cubicBezTo>
                <a:cubicBezTo>
                  <a:pt x="2347395" y="6789408"/>
                  <a:pt x="2356539" y="6773405"/>
                  <a:pt x="2378827" y="6773405"/>
                </a:cubicBezTo>
                <a:cubicBezTo>
                  <a:pt x="2401116" y="6773405"/>
                  <a:pt x="2410260" y="6789408"/>
                  <a:pt x="2396544" y="6804266"/>
                </a:cubicBezTo>
                <a:cubicBezTo>
                  <a:pt x="2390257" y="6811124"/>
                  <a:pt x="2382828" y="6816268"/>
                  <a:pt x="2378827" y="6816268"/>
                </a:cubicBezTo>
                <a:close/>
                <a:moveTo>
                  <a:pt x="4364515" y="6816268"/>
                </a:moveTo>
                <a:cubicBezTo>
                  <a:pt x="4360515" y="6816268"/>
                  <a:pt x="4353085" y="6811124"/>
                  <a:pt x="4346799" y="6804266"/>
                </a:cubicBezTo>
                <a:cubicBezTo>
                  <a:pt x="4333083" y="6789408"/>
                  <a:pt x="4342227" y="6773405"/>
                  <a:pt x="4364515" y="6773405"/>
                </a:cubicBezTo>
                <a:cubicBezTo>
                  <a:pt x="4386804" y="6773405"/>
                  <a:pt x="4395948" y="6789408"/>
                  <a:pt x="4382232" y="6804266"/>
                </a:cubicBezTo>
                <a:cubicBezTo>
                  <a:pt x="4375945" y="6811124"/>
                  <a:pt x="4368516" y="6816268"/>
                  <a:pt x="4364515" y="6816268"/>
                </a:cubicBezTo>
                <a:close/>
                <a:moveTo>
                  <a:pt x="4779482" y="6816268"/>
                </a:moveTo>
                <a:cubicBezTo>
                  <a:pt x="4775481" y="6816268"/>
                  <a:pt x="4768052" y="6811124"/>
                  <a:pt x="4761765" y="6804266"/>
                </a:cubicBezTo>
                <a:cubicBezTo>
                  <a:pt x="4748049" y="6789408"/>
                  <a:pt x="4757193" y="6773405"/>
                  <a:pt x="4779482" y="6773405"/>
                </a:cubicBezTo>
                <a:cubicBezTo>
                  <a:pt x="4801770" y="6773405"/>
                  <a:pt x="4810914" y="6789408"/>
                  <a:pt x="4797198" y="6804266"/>
                </a:cubicBezTo>
                <a:cubicBezTo>
                  <a:pt x="4790912" y="6811124"/>
                  <a:pt x="4783482" y="6816268"/>
                  <a:pt x="4779482" y="6816268"/>
                </a:cubicBezTo>
                <a:close/>
                <a:moveTo>
                  <a:pt x="6765170" y="6816268"/>
                </a:moveTo>
                <a:cubicBezTo>
                  <a:pt x="6761169" y="6816268"/>
                  <a:pt x="6753740" y="6811124"/>
                  <a:pt x="6747453" y="6804266"/>
                </a:cubicBezTo>
                <a:cubicBezTo>
                  <a:pt x="6733737" y="6789408"/>
                  <a:pt x="6742881" y="6773405"/>
                  <a:pt x="6765170" y="6773405"/>
                </a:cubicBezTo>
                <a:cubicBezTo>
                  <a:pt x="6787458" y="6773405"/>
                  <a:pt x="6796602" y="6789408"/>
                  <a:pt x="6782886" y="6804266"/>
                </a:cubicBezTo>
                <a:cubicBezTo>
                  <a:pt x="6776600" y="6811124"/>
                  <a:pt x="6769170" y="6816268"/>
                  <a:pt x="6765170" y="6816268"/>
                </a:cubicBezTo>
                <a:close/>
                <a:moveTo>
                  <a:pt x="1316871" y="6818770"/>
                </a:moveTo>
                <a:cubicBezTo>
                  <a:pt x="1313371" y="6818555"/>
                  <a:pt x="1309799" y="6816555"/>
                  <a:pt x="1304370" y="6812841"/>
                </a:cubicBezTo>
                <a:cubicBezTo>
                  <a:pt x="1297512" y="6808269"/>
                  <a:pt x="1291797" y="6799125"/>
                  <a:pt x="1291797" y="6793410"/>
                </a:cubicBezTo>
                <a:cubicBezTo>
                  <a:pt x="1291797" y="6777980"/>
                  <a:pt x="1312942" y="6764836"/>
                  <a:pt x="1328373" y="6769979"/>
                </a:cubicBezTo>
                <a:cubicBezTo>
                  <a:pt x="1344375" y="6776266"/>
                  <a:pt x="1344946" y="6803125"/>
                  <a:pt x="1328944" y="6813983"/>
                </a:cubicBezTo>
                <a:cubicBezTo>
                  <a:pt x="1323801" y="6817413"/>
                  <a:pt x="1320372" y="6818984"/>
                  <a:pt x="1316871" y="6818770"/>
                </a:cubicBezTo>
                <a:close/>
                <a:moveTo>
                  <a:pt x="7827126" y="6818770"/>
                </a:moveTo>
                <a:cubicBezTo>
                  <a:pt x="7823625" y="6818984"/>
                  <a:pt x="7820196" y="6817413"/>
                  <a:pt x="7815053" y="6813983"/>
                </a:cubicBezTo>
                <a:cubicBezTo>
                  <a:pt x="7799051" y="6803125"/>
                  <a:pt x="7799622" y="6776266"/>
                  <a:pt x="7815624" y="6769979"/>
                </a:cubicBezTo>
                <a:cubicBezTo>
                  <a:pt x="7831055" y="6764836"/>
                  <a:pt x="7852200" y="6777980"/>
                  <a:pt x="7852200" y="6793410"/>
                </a:cubicBezTo>
                <a:cubicBezTo>
                  <a:pt x="7852200" y="6799125"/>
                  <a:pt x="7846485" y="6808269"/>
                  <a:pt x="7839627" y="6812841"/>
                </a:cubicBezTo>
                <a:cubicBezTo>
                  <a:pt x="7834198" y="6816555"/>
                  <a:pt x="7830626" y="6818555"/>
                  <a:pt x="7827126" y="6818770"/>
                </a:cubicBezTo>
                <a:close/>
                <a:moveTo>
                  <a:pt x="2115356" y="6820129"/>
                </a:moveTo>
                <a:cubicBezTo>
                  <a:pt x="2108212" y="6821557"/>
                  <a:pt x="2100926" y="6818843"/>
                  <a:pt x="2094639" y="6811700"/>
                </a:cubicBezTo>
                <a:cubicBezTo>
                  <a:pt x="2082066" y="6797984"/>
                  <a:pt x="2082066" y="6785982"/>
                  <a:pt x="2095210" y="6774553"/>
                </a:cubicBezTo>
                <a:cubicBezTo>
                  <a:pt x="2109498" y="6761409"/>
                  <a:pt x="2120928" y="6762552"/>
                  <a:pt x="2133501" y="6776839"/>
                </a:cubicBezTo>
                <a:cubicBezTo>
                  <a:pt x="2143788" y="6787698"/>
                  <a:pt x="2143788" y="6789411"/>
                  <a:pt x="2135215" y="6803699"/>
                </a:cubicBezTo>
                <a:cubicBezTo>
                  <a:pt x="2129500" y="6813128"/>
                  <a:pt x="2122499" y="6818700"/>
                  <a:pt x="2115356" y="6820129"/>
                </a:cubicBezTo>
                <a:close/>
                <a:moveTo>
                  <a:pt x="7028641" y="6820129"/>
                </a:moveTo>
                <a:cubicBezTo>
                  <a:pt x="7021498" y="6818700"/>
                  <a:pt x="7014497" y="6813128"/>
                  <a:pt x="7008782" y="6803699"/>
                </a:cubicBezTo>
                <a:cubicBezTo>
                  <a:pt x="7000209" y="6789411"/>
                  <a:pt x="7000209" y="6787698"/>
                  <a:pt x="7010496" y="6776839"/>
                </a:cubicBezTo>
                <a:cubicBezTo>
                  <a:pt x="7023069" y="6762552"/>
                  <a:pt x="7034499" y="6761409"/>
                  <a:pt x="7048787" y="6774553"/>
                </a:cubicBezTo>
                <a:cubicBezTo>
                  <a:pt x="7061931" y="6785982"/>
                  <a:pt x="7061931" y="6797984"/>
                  <a:pt x="7049358" y="6811700"/>
                </a:cubicBezTo>
                <a:cubicBezTo>
                  <a:pt x="7043071" y="6818843"/>
                  <a:pt x="7035785" y="6821557"/>
                  <a:pt x="7028641" y="6820129"/>
                </a:cubicBezTo>
                <a:close/>
                <a:moveTo>
                  <a:pt x="3975667" y="6820135"/>
                </a:moveTo>
                <a:cubicBezTo>
                  <a:pt x="3964236" y="6823420"/>
                  <a:pt x="3950806" y="6819992"/>
                  <a:pt x="3942805" y="6807705"/>
                </a:cubicBezTo>
                <a:cubicBezTo>
                  <a:pt x="3934233" y="6794560"/>
                  <a:pt x="3934233" y="6791703"/>
                  <a:pt x="3942234" y="6776273"/>
                </a:cubicBezTo>
                <a:cubicBezTo>
                  <a:pt x="3957093" y="6747699"/>
                  <a:pt x="3996526" y="6759129"/>
                  <a:pt x="3996526" y="6792274"/>
                </a:cubicBezTo>
                <a:cubicBezTo>
                  <a:pt x="3996526" y="6806847"/>
                  <a:pt x="3987097" y="6816848"/>
                  <a:pt x="3975667" y="6820135"/>
                </a:cubicBezTo>
                <a:close/>
                <a:moveTo>
                  <a:pt x="5168330" y="6820135"/>
                </a:moveTo>
                <a:cubicBezTo>
                  <a:pt x="5156900" y="6816848"/>
                  <a:pt x="5147471" y="6806847"/>
                  <a:pt x="5147471" y="6792274"/>
                </a:cubicBezTo>
                <a:cubicBezTo>
                  <a:pt x="5147471" y="6759129"/>
                  <a:pt x="5186904" y="6747699"/>
                  <a:pt x="5201763" y="6776273"/>
                </a:cubicBezTo>
                <a:cubicBezTo>
                  <a:pt x="5209764" y="6791703"/>
                  <a:pt x="5209764" y="6794560"/>
                  <a:pt x="5201192" y="6807705"/>
                </a:cubicBezTo>
                <a:cubicBezTo>
                  <a:pt x="5193191" y="6819992"/>
                  <a:pt x="5179761" y="6823420"/>
                  <a:pt x="5168330" y="6820135"/>
                </a:cubicBezTo>
                <a:close/>
                <a:moveTo>
                  <a:pt x="2245449" y="6821057"/>
                </a:moveTo>
                <a:cubicBezTo>
                  <a:pt x="2240734" y="6820842"/>
                  <a:pt x="2235876" y="6816842"/>
                  <a:pt x="2228161" y="6808842"/>
                </a:cubicBezTo>
                <a:cubicBezTo>
                  <a:pt x="2214445" y="6793984"/>
                  <a:pt x="2216731" y="6779696"/>
                  <a:pt x="2233876" y="6770552"/>
                </a:cubicBezTo>
                <a:cubicBezTo>
                  <a:pt x="2248163" y="6762552"/>
                  <a:pt x="2253878" y="6763123"/>
                  <a:pt x="2264165" y="6773981"/>
                </a:cubicBezTo>
                <a:cubicBezTo>
                  <a:pt x="2276167" y="6785982"/>
                  <a:pt x="2275595" y="6796840"/>
                  <a:pt x="2261879" y="6810555"/>
                </a:cubicBezTo>
                <a:cubicBezTo>
                  <a:pt x="2254736" y="6817699"/>
                  <a:pt x="2250164" y="6821271"/>
                  <a:pt x="2245449" y="6821057"/>
                </a:cubicBezTo>
                <a:close/>
                <a:moveTo>
                  <a:pt x="4231137" y="6821057"/>
                </a:moveTo>
                <a:cubicBezTo>
                  <a:pt x="4226422" y="6820842"/>
                  <a:pt x="4221564" y="6816842"/>
                  <a:pt x="4213849" y="6808842"/>
                </a:cubicBezTo>
                <a:cubicBezTo>
                  <a:pt x="4200133" y="6793984"/>
                  <a:pt x="4202419" y="6779696"/>
                  <a:pt x="4219564" y="6770552"/>
                </a:cubicBezTo>
                <a:cubicBezTo>
                  <a:pt x="4233851" y="6762552"/>
                  <a:pt x="4239566" y="6763123"/>
                  <a:pt x="4249853" y="6773981"/>
                </a:cubicBezTo>
                <a:cubicBezTo>
                  <a:pt x="4261855" y="6785982"/>
                  <a:pt x="4261283" y="6796840"/>
                  <a:pt x="4247567" y="6810555"/>
                </a:cubicBezTo>
                <a:cubicBezTo>
                  <a:pt x="4240424" y="6817699"/>
                  <a:pt x="4235852" y="6821271"/>
                  <a:pt x="4231137" y="6821057"/>
                </a:cubicBezTo>
                <a:close/>
                <a:moveTo>
                  <a:pt x="4912860" y="6821057"/>
                </a:moveTo>
                <a:cubicBezTo>
                  <a:pt x="4908145" y="6821271"/>
                  <a:pt x="4903573" y="6817699"/>
                  <a:pt x="4896430" y="6810555"/>
                </a:cubicBezTo>
                <a:cubicBezTo>
                  <a:pt x="4882714" y="6796840"/>
                  <a:pt x="4882142" y="6785982"/>
                  <a:pt x="4894144" y="6773981"/>
                </a:cubicBezTo>
                <a:cubicBezTo>
                  <a:pt x="4904431" y="6763123"/>
                  <a:pt x="4910146" y="6762552"/>
                  <a:pt x="4924433" y="6770552"/>
                </a:cubicBezTo>
                <a:cubicBezTo>
                  <a:pt x="4941578" y="6779696"/>
                  <a:pt x="4943864" y="6793984"/>
                  <a:pt x="4930148" y="6808842"/>
                </a:cubicBezTo>
                <a:cubicBezTo>
                  <a:pt x="4922433" y="6816842"/>
                  <a:pt x="4917575" y="6820842"/>
                  <a:pt x="4912860" y="6821057"/>
                </a:cubicBezTo>
                <a:close/>
                <a:moveTo>
                  <a:pt x="6898548" y="6821057"/>
                </a:moveTo>
                <a:cubicBezTo>
                  <a:pt x="6893833" y="6821271"/>
                  <a:pt x="6889261" y="6817699"/>
                  <a:pt x="6882118" y="6810555"/>
                </a:cubicBezTo>
                <a:cubicBezTo>
                  <a:pt x="6868402" y="6796840"/>
                  <a:pt x="6867830" y="6785982"/>
                  <a:pt x="6879832" y="6773981"/>
                </a:cubicBezTo>
                <a:cubicBezTo>
                  <a:pt x="6890119" y="6763123"/>
                  <a:pt x="6895834" y="6762552"/>
                  <a:pt x="6910121" y="6770552"/>
                </a:cubicBezTo>
                <a:cubicBezTo>
                  <a:pt x="6927266" y="6779696"/>
                  <a:pt x="6929552" y="6793984"/>
                  <a:pt x="6915836" y="6808842"/>
                </a:cubicBezTo>
                <a:cubicBezTo>
                  <a:pt x="6908121" y="6816842"/>
                  <a:pt x="6903263" y="6820842"/>
                  <a:pt x="6898548" y="6821057"/>
                </a:cubicBezTo>
                <a:close/>
                <a:moveTo>
                  <a:pt x="1190347" y="6821271"/>
                </a:moveTo>
                <a:cubicBezTo>
                  <a:pt x="1183418" y="6821842"/>
                  <a:pt x="1175703" y="6817699"/>
                  <a:pt x="1167416" y="6808841"/>
                </a:cubicBezTo>
                <a:cubicBezTo>
                  <a:pt x="1152557" y="6792839"/>
                  <a:pt x="1151985" y="6785982"/>
                  <a:pt x="1163987" y="6773981"/>
                </a:cubicBezTo>
                <a:cubicBezTo>
                  <a:pt x="1176560" y="6760836"/>
                  <a:pt x="1198277" y="6762552"/>
                  <a:pt x="1208564" y="6776838"/>
                </a:cubicBezTo>
                <a:cubicBezTo>
                  <a:pt x="1215993" y="6787696"/>
                  <a:pt x="1215993" y="6791125"/>
                  <a:pt x="1208564" y="6805412"/>
                </a:cubicBezTo>
                <a:cubicBezTo>
                  <a:pt x="1203421" y="6815413"/>
                  <a:pt x="1197277" y="6820699"/>
                  <a:pt x="1190347" y="6821271"/>
                </a:cubicBezTo>
                <a:close/>
                <a:moveTo>
                  <a:pt x="7953650" y="6821271"/>
                </a:moveTo>
                <a:cubicBezTo>
                  <a:pt x="7946720" y="6820699"/>
                  <a:pt x="7940576" y="6815413"/>
                  <a:pt x="7935433" y="6805412"/>
                </a:cubicBezTo>
                <a:cubicBezTo>
                  <a:pt x="7928004" y="6791125"/>
                  <a:pt x="7928004" y="6787696"/>
                  <a:pt x="7935433" y="6776838"/>
                </a:cubicBezTo>
                <a:cubicBezTo>
                  <a:pt x="7945720" y="6762552"/>
                  <a:pt x="7967437" y="6760836"/>
                  <a:pt x="7980010" y="6773981"/>
                </a:cubicBezTo>
                <a:cubicBezTo>
                  <a:pt x="7992012" y="6785982"/>
                  <a:pt x="7991440" y="6792839"/>
                  <a:pt x="7976581" y="6808841"/>
                </a:cubicBezTo>
                <a:cubicBezTo>
                  <a:pt x="7968294" y="6817699"/>
                  <a:pt x="7960579" y="6821842"/>
                  <a:pt x="7953650" y="6821271"/>
                </a:cubicBezTo>
                <a:close/>
                <a:moveTo>
                  <a:pt x="920808" y="6821290"/>
                </a:moveTo>
                <a:cubicBezTo>
                  <a:pt x="915883" y="6821593"/>
                  <a:pt x="910897" y="6820415"/>
                  <a:pt x="906314" y="6817414"/>
                </a:cubicBezTo>
                <a:cubicBezTo>
                  <a:pt x="902905" y="6815128"/>
                  <a:pt x="897795" y="6805414"/>
                  <a:pt x="896067" y="6795128"/>
                </a:cubicBezTo>
                <a:cubicBezTo>
                  <a:pt x="892612" y="6779126"/>
                  <a:pt x="893766" y="6776268"/>
                  <a:pt x="907468" y="6768839"/>
                </a:cubicBezTo>
                <a:cubicBezTo>
                  <a:pt x="929129" y="6757409"/>
                  <a:pt x="949741" y="6766553"/>
                  <a:pt x="949741" y="6787698"/>
                </a:cubicBezTo>
                <a:cubicBezTo>
                  <a:pt x="949741" y="6806128"/>
                  <a:pt x="935589" y="6820380"/>
                  <a:pt x="920808" y="6821290"/>
                </a:cubicBezTo>
                <a:close/>
                <a:moveTo>
                  <a:pt x="8223189" y="6821290"/>
                </a:moveTo>
                <a:cubicBezTo>
                  <a:pt x="8208408" y="6820380"/>
                  <a:pt x="8194256" y="6806128"/>
                  <a:pt x="8194256" y="6787698"/>
                </a:cubicBezTo>
                <a:cubicBezTo>
                  <a:pt x="8194256" y="6766553"/>
                  <a:pt x="8214868" y="6757409"/>
                  <a:pt x="8236529" y="6768839"/>
                </a:cubicBezTo>
                <a:cubicBezTo>
                  <a:pt x="8250231" y="6776268"/>
                  <a:pt x="8251385" y="6779126"/>
                  <a:pt x="8247930" y="6795128"/>
                </a:cubicBezTo>
                <a:cubicBezTo>
                  <a:pt x="8246202" y="6805414"/>
                  <a:pt x="8241092" y="6815128"/>
                  <a:pt x="8237683" y="6817414"/>
                </a:cubicBezTo>
                <a:cubicBezTo>
                  <a:pt x="8233100" y="6820415"/>
                  <a:pt x="8228114" y="6821593"/>
                  <a:pt x="8223189" y="6821290"/>
                </a:cubicBezTo>
                <a:close/>
                <a:moveTo>
                  <a:pt x="1584913" y="6821341"/>
                </a:moveTo>
                <a:cubicBezTo>
                  <a:pt x="1579126" y="6821127"/>
                  <a:pt x="1573126" y="6817127"/>
                  <a:pt x="1565696" y="6809412"/>
                </a:cubicBezTo>
                <a:cubicBezTo>
                  <a:pt x="1551408" y="6793982"/>
                  <a:pt x="1551408" y="6786552"/>
                  <a:pt x="1565696" y="6773409"/>
                </a:cubicBezTo>
                <a:cubicBezTo>
                  <a:pt x="1591413" y="6750550"/>
                  <a:pt x="1625703" y="6784838"/>
                  <a:pt x="1602843" y="6810555"/>
                </a:cubicBezTo>
                <a:cubicBezTo>
                  <a:pt x="1596271" y="6817984"/>
                  <a:pt x="1590699" y="6821556"/>
                  <a:pt x="1584913" y="6821341"/>
                </a:cubicBezTo>
                <a:close/>
                <a:moveTo>
                  <a:pt x="7559084" y="6821341"/>
                </a:moveTo>
                <a:cubicBezTo>
                  <a:pt x="7553298" y="6821556"/>
                  <a:pt x="7547726" y="6817984"/>
                  <a:pt x="7541154" y="6810555"/>
                </a:cubicBezTo>
                <a:cubicBezTo>
                  <a:pt x="7518294" y="6784838"/>
                  <a:pt x="7552584" y="6750550"/>
                  <a:pt x="7578301" y="6773409"/>
                </a:cubicBezTo>
                <a:cubicBezTo>
                  <a:pt x="7592589" y="6786552"/>
                  <a:pt x="7592589" y="6793982"/>
                  <a:pt x="7578301" y="6809412"/>
                </a:cubicBezTo>
                <a:cubicBezTo>
                  <a:pt x="7570871" y="6817127"/>
                  <a:pt x="7564871" y="6821127"/>
                  <a:pt x="7559084" y="6821341"/>
                </a:cubicBezTo>
                <a:close/>
                <a:moveTo>
                  <a:pt x="4104327" y="6821700"/>
                </a:moveTo>
                <a:cubicBezTo>
                  <a:pt x="4096326" y="6822985"/>
                  <a:pt x="4087754" y="6819699"/>
                  <a:pt x="4080324" y="6811699"/>
                </a:cubicBezTo>
                <a:cubicBezTo>
                  <a:pt x="4067180" y="6797412"/>
                  <a:pt x="4068323" y="6777982"/>
                  <a:pt x="4081467" y="6770552"/>
                </a:cubicBezTo>
                <a:cubicBezTo>
                  <a:pt x="4098041" y="6761980"/>
                  <a:pt x="4113471" y="6763694"/>
                  <a:pt x="4124330" y="6775696"/>
                </a:cubicBezTo>
                <a:cubicBezTo>
                  <a:pt x="4133474" y="6785982"/>
                  <a:pt x="4133474" y="6787696"/>
                  <a:pt x="4124901" y="6804270"/>
                </a:cubicBezTo>
                <a:cubicBezTo>
                  <a:pt x="4119758" y="6814556"/>
                  <a:pt x="4112328" y="6820414"/>
                  <a:pt x="4104327" y="6821700"/>
                </a:cubicBezTo>
                <a:close/>
                <a:moveTo>
                  <a:pt x="5039670" y="6821700"/>
                </a:moveTo>
                <a:cubicBezTo>
                  <a:pt x="5031669" y="6820414"/>
                  <a:pt x="5024239" y="6814556"/>
                  <a:pt x="5019096" y="6804270"/>
                </a:cubicBezTo>
                <a:cubicBezTo>
                  <a:pt x="5010523" y="6787696"/>
                  <a:pt x="5010523" y="6785982"/>
                  <a:pt x="5019667" y="6775696"/>
                </a:cubicBezTo>
                <a:cubicBezTo>
                  <a:pt x="5030526" y="6763694"/>
                  <a:pt x="5045956" y="6761980"/>
                  <a:pt x="5062530" y="6770552"/>
                </a:cubicBezTo>
                <a:cubicBezTo>
                  <a:pt x="5075674" y="6777982"/>
                  <a:pt x="5076817" y="6797412"/>
                  <a:pt x="5063673" y="6811699"/>
                </a:cubicBezTo>
                <a:cubicBezTo>
                  <a:pt x="5056243" y="6819699"/>
                  <a:pt x="5047671" y="6822985"/>
                  <a:pt x="5039670" y="6821700"/>
                </a:cubicBezTo>
                <a:close/>
                <a:moveTo>
                  <a:pt x="3565456" y="6821703"/>
                </a:moveTo>
                <a:cubicBezTo>
                  <a:pt x="3556241" y="6820703"/>
                  <a:pt x="3547668" y="6815703"/>
                  <a:pt x="3542239" y="6807131"/>
                </a:cubicBezTo>
                <a:cubicBezTo>
                  <a:pt x="3533095" y="6793415"/>
                  <a:pt x="3533095" y="6791702"/>
                  <a:pt x="3543953" y="6777414"/>
                </a:cubicBezTo>
                <a:cubicBezTo>
                  <a:pt x="3558241" y="6757983"/>
                  <a:pt x="3569671" y="6755697"/>
                  <a:pt x="3587959" y="6768270"/>
                </a:cubicBezTo>
                <a:cubicBezTo>
                  <a:pt x="3605675" y="6779129"/>
                  <a:pt x="3607390" y="6799130"/>
                  <a:pt x="3592531" y="6812274"/>
                </a:cubicBezTo>
                <a:cubicBezTo>
                  <a:pt x="3584530" y="6819704"/>
                  <a:pt x="3574672" y="6822704"/>
                  <a:pt x="3565456" y="6821703"/>
                </a:cubicBezTo>
                <a:close/>
                <a:moveTo>
                  <a:pt x="5578541" y="6821703"/>
                </a:moveTo>
                <a:cubicBezTo>
                  <a:pt x="5569325" y="6822704"/>
                  <a:pt x="5559467" y="6819704"/>
                  <a:pt x="5551466" y="6812274"/>
                </a:cubicBezTo>
                <a:cubicBezTo>
                  <a:pt x="5536607" y="6799130"/>
                  <a:pt x="5538322" y="6779129"/>
                  <a:pt x="5556038" y="6768270"/>
                </a:cubicBezTo>
                <a:cubicBezTo>
                  <a:pt x="5574326" y="6755697"/>
                  <a:pt x="5585756" y="6757983"/>
                  <a:pt x="5600044" y="6777414"/>
                </a:cubicBezTo>
                <a:cubicBezTo>
                  <a:pt x="5610902" y="6791702"/>
                  <a:pt x="5610902" y="6793415"/>
                  <a:pt x="5601758" y="6807131"/>
                </a:cubicBezTo>
                <a:cubicBezTo>
                  <a:pt x="5596329" y="6815703"/>
                  <a:pt x="5587756" y="6820703"/>
                  <a:pt x="5578541" y="6821703"/>
                </a:cubicBezTo>
                <a:close/>
                <a:moveTo>
                  <a:pt x="393380" y="6827705"/>
                </a:moveTo>
                <a:cubicBezTo>
                  <a:pt x="387086" y="6827705"/>
                  <a:pt x="379069" y="6825419"/>
                  <a:pt x="375638" y="6823133"/>
                </a:cubicBezTo>
                <a:cubicBezTo>
                  <a:pt x="372770" y="6820847"/>
                  <a:pt x="365327" y="6812847"/>
                  <a:pt x="360178" y="6805417"/>
                </a:cubicBezTo>
                <a:cubicBezTo>
                  <a:pt x="351604" y="6792273"/>
                  <a:pt x="351604" y="6790558"/>
                  <a:pt x="360749" y="6775129"/>
                </a:cubicBezTo>
                <a:cubicBezTo>
                  <a:pt x="377926" y="6746554"/>
                  <a:pt x="412847" y="6746554"/>
                  <a:pt x="424853" y="6775700"/>
                </a:cubicBezTo>
                <a:cubicBezTo>
                  <a:pt x="435121" y="6800845"/>
                  <a:pt x="419119" y="6827705"/>
                  <a:pt x="393380" y="6827705"/>
                </a:cubicBezTo>
                <a:close/>
                <a:moveTo>
                  <a:pt x="8750617" y="6827705"/>
                </a:moveTo>
                <a:cubicBezTo>
                  <a:pt x="8724878" y="6827705"/>
                  <a:pt x="8708876" y="6800845"/>
                  <a:pt x="8719144" y="6775700"/>
                </a:cubicBezTo>
                <a:cubicBezTo>
                  <a:pt x="8731150" y="6746554"/>
                  <a:pt x="8766071" y="6746554"/>
                  <a:pt x="8783248" y="6775129"/>
                </a:cubicBezTo>
                <a:cubicBezTo>
                  <a:pt x="8792393" y="6790558"/>
                  <a:pt x="8792393" y="6792273"/>
                  <a:pt x="8783819" y="6805417"/>
                </a:cubicBezTo>
                <a:cubicBezTo>
                  <a:pt x="8778670" y="6812847"/>
                  <a:pt x="8771227" y="6820847"/>
                  <a:pt x="8768359" y="6823133"/>
                </a:cubicBezTo>
                <a:cubicBezTo>
                  <a:pt x="8764928" y="6825419"/>
                  <a:pt x="8756911" y="6827705"/>
                  <a:pt x="8750617" y="6827705"/>
                </a:cubicBezTo>
                <a:close/>
                <a:moveTo>
                  <a:pt x="0" y="6842612"/>
                </a:moveTo>
                <a:lnTo>
                  <a:pt x="0" y="6753931"/>
                </a:lnTo>
                <a:lnTo>
                  <a:pt x="15608" y="6756467"/>
                </a:lnTo>
                <a:cubicBezTo>
                  <a:pt x="20338" y="6758682"/>
                  <a:pt x="23925" y="6762253"/>
                  <a:pt x="27653" y="6767683"/>
                </a:cubicBezTo>
                <a:cubicBezTo>
                  <a:pt x="40212" y="6787114"/>
                  <a:pt x="39104" y="6800829"/>
                  <a:pt x="22498" y="6818545"/>
                </a:cubicBezTo>
                <a:cubicBezTo>
                  <a:pt x="14454" y="6827117"/>
                  <a:pt x="8139" y="6836261"/>
                  <a:pt x="8139" y="6839690"/>
                </a:cubicBezTo>
                <a:close/>
                <a:moveTo>
                  <a:pt x="9143999" y="6842613"/>
                </a:moveTo>
                <a:lnTo>
                  <a:pt x="9135858" y="6839690"/>
                </a:lnTo>
                <a:cubicBezTo>
                  <a:pt x="9135858" y="6836261"/>
                  <a:pt x="9129543" y="6827117"/>
                  <a:pt x="9121499" y="6818545"/>
                </a:cubicBezTo>
                <a:cubicBezTo>
                  <a:pt x="9104893" y="6800829"/>
                  <a:pt x="9103785" y="6787114"/>
                  <a:pt x="9116344" y="6767683"/>
                </a:cubicBezTo>
                <a:cubicBezTo>
                  <a:pt x="9120071" y="6762253"/>
                  <a:pt x="9123658" y="6758682"/>
                  <a:pt x="9128389" y="6756467"/>
                </a:cubicBezTo>
                <a:lnTo>
                  <a:pt x="9143999" y="6753931"/>
                </a:lnTo>
                <a:close/>
                <a:moveTo>
                  <a:pt x="1982263" y="6844832"/>
                </a:moveTo>
                <a:cubicBezTo>
                  <a:pt x="1979405" y="6844832"/>
                  <a:pt x="1976548" y="6841404"/>
                  <a:pt x="1976548" y="6837975"/>
                </a:cubicBezTo>
                <a:cubicBezTo>
                  <a:pt x="1976548" y="6833975"/>
                  <a:pt x="1968547" y="6825974"/>
                  <a:pt x="1959403" y="6820830"/>
                </a:cubicBezTo>
                <a:cubicBezTo>
                  <a:pt x="1937686" y="6808258"/>
                  <a:pt x="1935971" y="6784256"/>
                  <a:pt x="1955974" y="6765397"/>
                </a:cubicBezTo>
                <a:cubicBezTo>
                  <a:pt x="1973690" y="6748824"/>
                  <a:pt x="1997693" y="6751109"/>
                  <a:pt x="2011981" y="6770540"/>
                </a:cubicBezTo>
                <a:cubicBezTo>
                  <a:pt x="2021125" y="6782542"/>
                  <a:pt x="2021696" y="6788256"/>
                  <a:pt x="2015981" y="6803115"/>
                </a:cubicBezTo>
                <a:cubicBezTo>
                  <a:pt x="2012552" y="6813401"/>
                  <a:pt x="2005123" y="6823116"/>
                  <a:pt x="1998836" y="6824831"/>
                </a:cubicBezTo>
                <a:cubicBezTo>
                  <a:pt x="1993121" y="6827117"/>
                  <a:pt x="1987978" y="6832260"/>
                  <a:pt x="1987978" y="6836832"/>
                </a:cubicBezTo>
                <a:cubicBezTo>
                  <a:pt x="1987978" y="6841404"/>
                  <a:pt x="1985692" y="6844832"/>
                  <a:pt x="1982263" y="6844832"/>
                </a:cubicBezTo>
                <a:close/>
                <a:moveTo>
                  <a:pt x="3703190" y="6844832"/>
                </a:moveTo>
                <a:cubicBezTo>
                  <a:pt x="3698047" y="6844832"/>
                  <a:pt x="3694046" y="6842546"/>
                  <a:pt x="3694046" y="6839118"/>
                </a:cubicBezTo>
                <a:cubicBezTo>
                  <a:pt x="3694046" y="6836261"/>
                  <a:pt x="3687760" y="6827688"/>
                  <a:pt x="3679759" y="6819687"/>
                </a:cubicBezTo>
                <a:cubicBezTo>
                  <a:pt x="3653470" y="6793399"/>
                  <a:pt x="3667186" y="6753396"/>
                  <a:pt x="3702047" y="6753396"/>
                </a:cubicBezTo>
                <a:cubicBezTo>
                  <a:pt x="3740909" y="6753396"/>
                  <a:pt x="3754625" y="6799114"/>
                  <a:pt x="3722621" y="6821973"/>
                </a:cubicBezTo>
                <a:cubicBezTo>
                  <a:pt x="3712906" y="6828831"/>
                  <a:pt x="3706619" y="6836832"/>
                  <a:pt x="3708334" y="6839690"/>
                </a:cubicBezTo>
                <a:cubicBezTo>
                  <a:pt x="3710620" y="6842546"/>
                  <a:pt x="3707762" y="6844832"/>
                  <a:pt x="3703190" y="6844832"/>
                </a:cubicBezTo>
                <a:close/>
                <a:moveTo>
                  <a:pt x="5440807" y="6844832"/>
                </a:moveTo>
                <a:cubicBezTo>
                  <a:pt x="5436235" y="6844832"/>
                  <a:pt x="5433377" y="6842546"/>
                  <a:pt x="5435663" y="6839690"/>
                </a:cubicBezTo>
                <a:cubicBezTo>
                  <a:pt x="5437378" y="6836832"/>
                  <a:pt x="5431091" y="6828831"/>
                  <a:pt x="5421376" y="6821973"/>
                </a:cubicBezTo>
                <a:cubicBezTo>
                  <a:pt x="5389372" y="6799114"/>
                  <a:pt x="5403088" y="6753396"/>
                  <a:pt x="5441950" y="6753396"/>
                </a:cubicBezTo>
                <a:cubicBezTo>
                  <a:pt x="5476811" y="6753396"/>
                  <a:pt x="5490527" y="6793399"/>
                  <a:pt x="5464238" y="6819687"/>
                </a:cubicBezTo>
                <a:cubicBezTo>
                  <a:pt x="5456237" y="6827688"/>
                  <a:pt x="5449951" y="6836261"/>
                  <a:pt x="5449951" y="6839118"/>
                </a:cubicBezTo>
                <a:cubicBezTo>
                  <a:pt x="5449951" y="6842546"/>
                  <a:pt x="5445950" y="6844832"/>
                  <a:pt x="5440807" y="6844832"/>
                </a:cubicBezTo>
                <a:close/>
                <a:moveTo>
                  <a:pt x="7161734" y="6844832"/>
                </a:moveTo>
                <a:cubicBezTo>
                  <a:pt x="7158305" y="6844832"/>
                  <a:pt x="7156019" y="6841404"/>
                  <a:pt x="7156019" y="6836832"/>
                </a:cubicBezTo>
                <a:cubicBezTo>
                  <a:pt x="7156019" y="6832260"/>
                  <a:pt x="7150876" y="6827117"/>
                  <a:pt x="7145161" y="6824831"/>
                </a:cubicBezTo>
                <a:cubicBezTo>
                  <a:pt x="7138874" y="6823116"/>
                  <a:pt x="7131445" y="6813401"/>
                  <a:pt x="7128016" y="6803115"/>
                </a:cubicBezTo>
                <a:cubicBezTo>
                  <a:pt x="7122301" y="6788256"/>
                  <a:pt x="7122872" y="6782542"/>
                  <a:pt x="7132016" y="6770540"/>
                </a:cubicBezTo>
                <a:cubicBezTo>
                  <a:pt x="7146304" y="6751109"/>
                  <a:pt x="7170307" y="6748824"/>
                  <a:pt x="7188023" y="6765397"/>
                </a:cubicBezTo>
                <a:cubicBezTo>
                  <a:pt x="7208026" y="6784256"/>
                  <a:pt x="7206311" y="6808258"/>
                  <a:pt x="7184594" y="6820830"/>
                </a:cubicBezTo>
                <a:cubicBezTo>
                  <a:pt x="7175450" y="6825974"/>
                  <a:pt x="7167449" y="6833975"/>
                  <a:pt x="7167449" y="6837975"/>
                </a:cubicBezTo>
                <a:cubicBezTo>
                  <a:pt x="7167449" y="6841404"/>
                  <a:pt x="7164592" y="6844832"/>
                  <a:pt x="7161734" y="6844832"/>
                </a:cubicBezTo>
                <a:close/>
                <a:moveTo>
                  <a:pt x="262243" y="6844834"/>
                </a:moveTo>
                <a:cubicBezTo>
                  <a:pt x="254256" y="6844834"/>
                  <a:pt x="247981" y="6842548"/>
                  <a:pt x="247981" y="6839119"/>
                </a:cubicBezTo>
                <a:cubicBezTo>
                  <a:pt x="247981" y="6836262"/>
                  <a:pt x="241708" y="6827689"/>
                  <a:pt x="233718" y="6819688"/>
                </a:cubicBezTo>
                <a:cubicBezTo>
                  <a:pt x="217176" y="6803116"/>
                  <a:pt x="215465" y="6787115"/>
                  <a:pt x="228587" y="6767684"/>
                </a:cubicBezTo>
                <a:cubicBezTo>
                  <a:pt x="239996" y="6749968"/>
                  <a:pt x="275365" y="6747682"/>
                  <a:pt x="289625" y="6763683"/>
                </a:cubicBezTo>
                <a:cubicBezTo>
                  <a:pt x="302749" y="6777971"/>
                  <a:pt x="301606" y="6806545"/>
                  <a:pt x="287915" y="6819117"/>
                </a:cubicBezTo>
                <a:cubicBezTo>
                  <a:pt x="281638" y="6824832"/>
                  <a:pt x="276504" y="6832833"/>
                  <a:pt x="276504" y="6837405"/>
                </a:cubicBezTo>
                <a:cubicBezTo>
                  <a:pt x="276504" y="6841405"/>
                  <a:pt x="270232" y="6844834"/>
                  <a:pt x="262243" y="6844834"/>
                </a:cubicBezTo>
                <a:close/>
                <a:moveTo>
                  <a:pt x="8881754" y="6844834"/>
                </a:moveTo>
                <a:cubicBezTo>
                  <a:pt x="8873765" y="6844834"/>
                  <a:pt x="8867493" y="6841405"/>
                  <a:pt x="8867493" y="6837405"/>
                </a:cubicBezTo>
                <a:cubicBezTo>
                  <a:pt x="8867493" y="6832833"/>
                  <a:pt x="8862359" y="6824832"/>
                  <a:pt x="8856082" y="6819117"/>
                </a:cubicBezTo>
                <a:cubicBezTo>
                  <a:pt x="8842391" y="6806545"/>
                  <a:pt x="8841248" y="6777971"/>
                  <a:pt x="8854372" y="6763683"/>
                </a:cubicBezTo>
                <a:cubicBezTo>
                  <a:pt x="8868632" y="6747682"/>
                  <a:pt x="8904001" y="6749968"/>
                  <a:pt x="8915410" y="6767684"/>
                </a:cubicBezTo>
                <a:cubicBezTo>
                  <a:pt x="8928532" y="6787115"/>
                  <a:pt x="8926821" y="6803116"/>
                  <a:pt x="8910279" y="6819688"/>
                </a:cubicBezTo>
                <a:cubicBezTo>
                  <a:pt x="8902289" y="6827689"/>
                  <a:pt x="8896016" y="6836262"/>
                  <a:pt x="8896016" y="6839119"/>
                </a:cubicBezTo>
                <a:cubicBezTo>
                  <a:pt x="8896016" y="6842548"/>
                  <a:pt x="8889741" y="6844834"/>
                  <a:pt x="8881754" y="6844834"/>
                </a:cubicBezTo>
                <a:close/>
                <a:moveTo>
                  <a:pt x="3437287" y="6844836"/>
                </a:moveTo>
                <a:cubicBezTo>
                  <a:pt x="3425857" y="6844836"/>
                  <a:pt x="3420142" y="6841978"/>
                  <a:pt x="3420142" y="6836263"/>
                </a:cubicBezTo>
                <a:cubicBezTo>
                  <a:pt x="3420142" y="6831691"/>
                  <a:pt x="3414998" y="6825405"/>
                  <a:pt x="3408712" y="6821976"/>
                </a:cubicBezTo>
                <a:cubicBezTo>
                  <a:pt x="3392710" y="6813403"/>
                  <a:pt x="3392710" y="6776258"/>
                  <a:pt x="3408712" y="6761970"/>
                </a:cubicBezTo>
                <a:cubicBezTo>
                  <a:pt x="3426428" y="6745969"/>
                  <a:pt x="3453860" y="6748255"/>
                  <a:pt x="3469862" y="6767114"/>
                </a:cubicBezTo>
                <a:cubicBezTo>
                  <a:pt x="3487007" y="6787116"/>
                  <a:pt x="3486436" y="6799688"/>
                  <a:pt x="3468719" y="6816262"/>
                </a:cubicBezTo>
                <a:cubicBezTo>
                  <a:pt x="3460718" y="6823690"/>
                  <a:pt x="3454432" y="6832834"/>
                  <a:pt x="3454432" y="6837405"/>
                </a:cubicBezTo>
                <a:cubicBezTo>
                  <a:pt x="3454432" y="6841978"/>
                  <a:pt x="3447574" y="6844836"/>
                  <a:pt x="3437287" y="6844836"/>
                </a:cubicBezTo>
                <a:close/>
                <a:moveTo>
                  <a:pt x="5706710" y="6844836"/>
                </a:moveTo>
                <a:cubicBezTo>
                  <a:pt x="5696423" y="6844836"/>
                  <a:pt x="5689565" y="6841978"/>
                  <a:pt x="5689565" y="6837405"/>
                </a:cubicBezTo>
                <a:cubicBezTo>
                  <a:pt x="5689565" y="6832834"/>
                  <a:pt x="5683279" y="6823690"/>
                  <a:pt x="5675278" y="6816262"/>
                </a:cubicBezTo>
                <a:cubicBezTo>
                  <a:pt x="5657561" y="6799688"/>
                  <a:pt x="5656990" y="6787116"/>
                  <a:pt x="5674135" y="6767114"/>
                </a:cubicBezTo>
                <a:cubicBezTo>
                  <a:pt x="5690137" y="6748255"/>
                  <a:pt x="5717569" y="6745969"/>
                  <a:pt x="5735285" y="6761970"/>
                </a:cubicBezTo>
                <a:cubicBezTo>
                  <a:pt x="5751287" y="6776258"/>
                  <a:pt x="5751287" y="6813403"/>
                  <a:pt x="5735285" y="6821976"/>
                </a:cubicBezTo>
                <a:cubicBezTo>
                  <a:pt x="5728999" y="6825405"/>
                  <a:pt x="5723855" y="6831691"/>
                  <a:pt x="5723855" y="6836263"/>
                </a:cubicBezTo>
                <a:cubicBezTo>
                  <a:pt x="5723855" y="6841978"/>
                  <a:pt x="5718140" y="6844836"/>
                  <a:pt x="5706710" y="6844836"/>
                </a:cubicBezTo>
                <a:close/>
                <a:moveTo>
                  <a:pt x="128091" y="6844837"/>
                </a:moveTo>
                <a:cubicBezTo>
                  <a:pt x="118930" y="6844837"/>
                  <a:pt x="110913" y="6842550"/>
                  <a:pt x="110913" y="6839694"/>
                </a:cubicBezTo>
                <a:cubicBezTo>
                  <a:pt x="110913" y="6836265"/>
                  <a:pt x="104614" y="6827121"/>
                  <a:pt x="96601" y="6818549"/>
                </a:cubicBezTo>
                <a:cubicBezTo>
                  <a:pt x="79995" y="6800833"/>
                  <a:pt x="78851" y="6793403"/>
                  <a:pt x="90875" y="6771116"/>
                </a:cubicBezTo>
                <a:cubicBezTo>
                  <a:pt x="100035" y="6752828"/>
                  <a:pt x="116066" y="6746542"/>
                  <a:pt x="140685" y="6751686"/>
                </a:cubicBezTo>
                <a:cubicBezTo>
                  <a:pt x="168161" y="6757401"/>
                  <a:pt x="177901" y="6800833"/>
                  <a:pt x="156717" y="6821977"/>
                </a:cubicBezTo>
                <a:cubicBezTo>
                  <a:pt x="150419" y="6828264"/>
                  <a:pt x="145265" y="6836265"/>
                  <a:pt x="145265" y="6839122"/>
                </a:cubicBezTo>
                <a:cubicBezTo>
                  <a:pt x="145265" y="6842550"/>
                  <a:pt x="137824" y="6844837"/>
                  <a:pt x="128091" y="6844837"/>
                </a:cubicBezTo>
                <a:close/>
                <a:moveTo>
                  <a:pt x="1451601" y="6844837"/>
                </a:moveTo>
                <a:cubicBezTo>
                  <a:pt x="1437885" y="6844837"/>
                  <a:pt x="1428741" y="6841979"/>
                  <a:pt x="1428741" y="6837979"/>
                </a:cubicBezTo>
                <a:cubicBezTo>
                  <a:pt x="1428741" y="6834550"/>
                  <a:pt x="1424169" y="6826549"/>
                  <a:pt x="1419025" y="6820834"/>
                </a:cubicBezTo>
                <a:cubicBezTo>
                  <a:pt x="1413310" y="6814548"/>
                  <a:pt x="1409310" y="6801404"/>
                  <a:pt x="1409881" y="6788831"/>
                </a:cubicBezTo>
                <a:cubicBezTo>
                  <a:pt x="1410453" y="6761400"/>
                  <a:pt x="1429312" y="6745399"/>
                  <a:pt x="1456173" y="6749971"/>
                </a:cubicBezTo>
                <a:cubicBezTo>
                  <a:pt x="1481890" y="6753972"/>
                  <a:pt x="1490463" y="6761972"/>
                  <a:pt x="1495035" y="6785974"/>
                </a:cubicBezTo>
                <a:cubicBezTo>
                  <a:pt x="1497892" y="6801404"/>
                  <a:pt x="1496178" y="6808262"/>
                  <a:pt x="1486462" y="6818549"/>
                </a:cubicBezTo>
                <a:cubicBezTo>
                  <a:pt x="1480176" y="6825406"/>
                  <a:pt x="1474461" y="6834550"/>
                  <a:pt x="1474461" y="6837979"/>
                </a:cubicBezTo>
                <a:cubicBezTo>
                  <a:pt x="1474461" y="6841979"/>
                  <a:pt x="1465317" y="6844837"/>
                  <a:pt x="1451601" y="6844837"/>
                </a:cubicBezTo>
                <a:close/>
                <a:moveTo>
                  <a:pt x="2511777" y="6844837"/>
                </a:moveTo>
                <a:cubicBezTo>
                  <a:pt x="2495775" y="6844837"/>
                  <a:pt x="2490060" y="6842550"/>
                  <a:pt x="2490060" y="6836265"/>
                </a:cubicBezTo>
                <a:cubicBezTo>
                  <a:pt x="2490060" y="6831121"/>
                  <a:pt x="2486059" y="6825978"/>
                  <a:pt x="2481487" y="6824263"/>
                </a:cubicBezTo>
                <a:cubicBezTo>
                  <a:pt x="2470057" y="6819691"/>
                  <a:pt x="2464342" y="6785974"/>
                  <a:pt x="2472915" y="6771116"/>
                </a:cubicBezTo>
                <a:cubicBezTo>
                  <a:pt x="2488917" y="6740827"/>
                  <a:pt x="2535208" y="6742542"/>
                  <a:pt x="2549496" y="6773402"/>
                </a:cubicBezTo>
                <a:cubicBezTo>
                  <a:pt x="2558068" y="6791689"/>
                  <a:pt x="2558068" y="6793975"/>
                  <a:pt x="2546067" y="6818549"/>
                </a:cubicBezTo>
                <a:cubicBezTo>
                  <a:pt x="2534065" y="6841979"/>
                  <a:pt x="2531208" y="6844265"/>
                  <a:pt x="2511777" y="6844837"/>
                </a:cubicBezTo>
                <a:close/>
                <a:moveTo>
                  <a:pt x="6632220" y="6844837"/>
                </a:moveTo>
                <a:cubicBezTo>
                  <a:pt x="6612789" y="6844265"/>
                  <a:pt x="6609932" y="6841979"/>
                  <a:pt x="6597930" y="6818549"/>
                </a:cubicBezTo>
                <a:cubicBezTo>
                  <a:pt x="6585929" y="6793975"/>
                  <a:pt x="6585929" y="6791689"/>
                  <a:pt x="6594501" y="6773402"/>
                </a:cubicBezTo>
                <a:cubicBezTo>
                  <a:pt x="6608789" y="6742542"/>
                  <a:pt x="6655080" y="6740827"/>
                  <a:pt x="6671082" y="6771116"/>
                </a:cubicBezTo>
                <a:cubicBezTo>
                  <a:pt x="6679655" y="6785974"/>
                  <a:pt x="6673940" y="6819691"/>
                  <a:pt x="6662510" y="6824263"/>
                </a:cubicBezTo>
                <a:cubicBezTo>
                  <a:pt x="6657938" y="6825978"/>
                  <a:pt x="6653937" y="6831121"/>
                  <a:pt x="6653937" y="6836265"/>
                </a:cubicBezTo>
                <a:cubicBezTo>
                  <a:pt x="6653937" y="6842550"/>
                  <a:pt x="6648222" y="6844837"/>
                  <a:pt x="6632220" y="6844837"/>
                </a:cubicBezTo>
                <a:close/>
                <a:moveTo>
                  <a:pt x="7692396" y="6844837"/>
                </a:moveTo>
                <a:cubicBezTo>
                  <a:pt x="7678680" y="6844837"/>
                  <a:pt x="7669536" y="6841979"/>
                  <a:pt x="7669536" y="6837979"/>
                </a:cubicBezTo>
                <a:cubicBezTo>
                  <a:pt x="7669536" y="6834550"/>
                  <a:pt x="7663821" y="6825406"/>
                  <a:pt x="7657535" y="6818549"/>
                </a:cubicBezTo>
                <a:cubicBezTo>
                  <a:pt x="7647819" y="6808262"/>
                  <a:pt x="7646105" y="6801404"/>
                  <a:pt x="7648962" y="6785974"/>
                </a:cubicBezTo>
                <a:cubicBezTo>
                  <a:pt x="7653534" y="6761972"/>
                  <a:pt x="7662107" y="6753972"/>
                  <a:pt x="7687824" y="6749971"/>
                </a:cubicBezTo>
                <a:cubicBezTo>
                  <a:pt x="7714685" y="6745399"/>
                  <a:pt x="7733544" y="6761400"/>
                  <a:pt x="7734116" y="6788831"/>
                </a:cubicBezTo>
                <a:cubicBezTo>
                  <a:pt x="7734687" y="6801404"/>
                  <a:pt x="7730687" y="6814548"/>
                  <a:pt x="7724972" y="6820834"/>
                </a:cubicBezTo>
                <a:cubicBezTo>
                  <a:pt x="7719828" y="6826549"/>
                  <a:pt x="7715256" y="6834550"/>
                  <a:pt x="7715256" y="6837979"/>
                </a:cubicBezTo>
                <a:cubicBezTo>
                  <a:pt x="7715256" y="6841979"/>
                  <a:pt x="7706112" y="6844837"/>
                  <a:pt x="7692396" y="6844837"/>
                </a:cubicBezTo>
                <a:close/>
                <a:moveTo>
                  <a:pt x="9015906" y="6844837"/>
                </a:moveTo>
                <a:cubicBezTo>
                  <a:pt x="9006173" y="6844837"/>
                  <a:pt x="8998732" y="6842550"/>
                  <a:pt x="8998732" y="6839122"/>
                </a:cubicBezTo>
                <a:cubicBezTo>
                  <a:pt x="8998732" y="6836265"/>
                  <a:pt x="8993578" y="6828264"/>
                  <a:pt x="8987280" y="6821977"/>
                </a:cubicBezTo>
                <a:cubicBezTo>
                  <a:pt x="8966096" y="6800833"/>
                  <a:pt x="8975836" y="6757401"/>
                  <a:pt x="9003312" y="6751686"/>
                </a:cubicBezTo>
                <a:cubicBezTo>
                  <a:pt x="9027931" y="6746542"/>
                  <a:pt x="9043962" y="6752828"/>
                  <a:pt x="9053122" y="6771116"/>
                </a:cubicBezTo>
                <a:cubicBezTo>
                  <a:pt x="9065146" y="6793403"/>
                  <a:pt x="9064002" y="6800833"/>
                  <a:pt x="9047396" y="6818549"/>
                </a:cubicBezTo>
                <a:cubicBezTo>
                  <a:pt x="9039383" y="6827121"/>
                  <a:pt x="9033084" y="6836265"/>
                  <a:pt x="9033084" y="6839694"/>
                </a:cubicBezTo>
                <a:cubicBezTo>
                  <a:pt x="9033084" y="6842550"/>
                  <a:pt x="9025067" y="6844837"/>
                  <a:pt x="9015906" y="6844837"/>
                </a:cubicBezTo>
                <a:close/>
                <a:moveTo>
                  <a:pt x="1055171" y="6844838"/>
                </a:moveTo>
                <a:cubicBezTo>
                  <a:pt x="1042616" y="6844838"/>
                  <a:pt x="1035189" y="6841979"/>
                  <a:pt x="1035189" y="6837408"/>
                </a:cubicBezTo>
                <a:cubicBezTo>
                  <a:pt x="1035189" y="6833408"/>
                  <a:pt x="1030031" y="6825978"/>
                  <a:pt x="1023764" y="6820263"/>
                </a:cubicBezTo>
                <a:cubicBezTo>
                  <a:pt x="1011193" y="6809977"/>
                  <a:pt x="1009475" y="6791119"/>
                  <a:pt x="1018043" y="6768259"/>
                </a:cubicBezTo>
                <a:cubicBezTo>
                  <a:pt x="1021479" y="6757973"/>
                  <a:pt x="1028882" y="6752828"/>
                  <a:pt x="1042616" y="6750543"/>
                </a:cubicBezTo>
                <a:cubicBezTo>
                  <a:pt x="1067146" y="6745971"/>
                  <a:pt x="1083690" y="6753972"/>
                  <a:pt x="1095098" y="6775688"/>
                </a:cubicBezTo>
                <a:cubicBezTo>
                  <a:pt x="1102530" y="6791119"/>
                  <a:pt x="1102530" y="6793404"/>
                  <a:pt x="1089396" y="6812834"/>
                </a:cubicBezTo>
                <a:cubicBezTo>
                  <a:pt x="1081406" y="6824264"/>
                  <a:pt x="1075133" y="6836265"/>
                  <a:pt x="1075133" y="6839123"/>
                </a:cubicBezTo>
                <a:cubicBezTo>
                  <a:pt x="1075133" y="6842552"/>
                  <a:pt x="1066007" y="6844838"/>
                  <a:pt x="1055171" y="6844838"/>
                </a:cubicBezTo>
                <a:close/>
                <a:moveTo>
                  <a:pt x="8088826" y="6844838"/>
                </a:moveTo>
                <a:cubicBezTo>
                  <a:pt x="8077990" y="6844838"/>
                  <a:pt x="8068864" y="6842552"/>
                  <a:pt x="8068864" y="6839123"/>
                </a:cubicBezTo>
                <a:cubicBezTo>
                  <a:pt x="8068864" y="6836265"/>
                  <a:pt x="8062591" y="6824264"/>
                  <a:pt x="8054601" y="6812834"/>
                </a:cubicBezTo>
                <a:cubicBezTo>
                  <a:pt x="8041467" y="6793404"/>
                  <a:pt x="8041467" y="6791119"/>
                  <a:pt x="8048899" y="6775688"/>
                </a:cubicBezTo>
                <a:cubicBezTo>
                  <a:pt x="8060307" y="6753972"/>
                  <a:pt x="8076851" y="6745971"/>
                  <a:pt x="8101381" y="6750543"/>
                </a:cubicBezTo>
                <a:cubicBezTo>
                  <a:pt x="8115115" y="6752828"/>
                  <a:pt x="8122518" y="6757973"/>
                  <a:pt x="8125954" y="6768259"/>
                </a:cubicBezTo>
                <a:cubicBezTo>
                  <a:pt x="8134522" y="6791119"/>
                  <a:pt x="8132804" y="6809977"/>
                  <a:pt x="8120233" y="6820263"/>
                </a:cubicBezTo>
                <a:cubicBezTo>
                  <a:pt x="8113966" y="6825978"/>
                  <a:pt x="8108808" y="6833408"/>
                  <a:pt x="8108808" y="6837408"/>
                </a:cubicBezTo>
                <a:cubicBezTo>
                  <a:pt x="8108808" y="6841979"/>
                  <a:pt x="8101381" y="6844838"/>
                  <a:pt x="8088826" y="6844838"/>
                </a:cubicBezTo>
                <a:close/>
                <a:moveTo>
                  <a:pt x="789961" y="6844841"/>
                </a:moveTo>
                <a:cubicBezTo>
                  <a:pt x="766527" y="6844841"/>
                  <a:pt x="763671" y="6843128"/>
                  <a:pt x="754526" y="6824268"/>
                </a:cubicBezTo>
                <a:cubicBezTo>
                  <a:pt x="736191" y="6788265"/>
                  <a:pt x="742512" y="6763691"/>
                  <a:pt x="773962" y="6747119"/>
                </a:cubicBezTo>
                <a:cubicBezTo>
                  <a:pt x="783099" y="6742547"/>
                  <a:pt x="790533" y="6743118"/>
                  <a:pt x="807681" y="6750548"/>
                </a:cubicBezTo>
                <a:cubicBezTo>
                  <a:pt x="835670" y="6763120"/>
                  <a:pt x="841386" y="6785979"/>
                  <a:pt x="825962" y="6820839"/>
                </a:cubicBezTo>
                <a:cubicBezTo>
                  <a:pt x="816246" y="6843699"/>
                  <a:pt x="815104" y="6844841"/>
                  <a:pt x="789961" y="6844841"/>
                </a:cubicBezTo>
                <a:close/>
                <a:moveTo>
                  <a:pt x="8354036" y="6844841"/>
                </a:moveTo>
                <a:cubicBezTo>
                  <a:pt x="8328893" y="6844841"/>
                  <a:pt x="8327751" y="6843699"/>
                  <a:pt x="8318035" y="6820839"/>
                </a:cubicBezTo>
                <a:cubicBezTo>
                  <a:pt x="8302611" y="6785979"/>
                  <a:pt x="8308327" y="6763120"/>
                  <a:pt x="8336316" y="6750548"/>
                </a:cubicBezTo>
                <a:cubicBezTo>
                  <a:pt x="8353464" y="6743118"/>
                  <a:pt x="8360898" y="6742547"/>
                  <a:pt x="8370035" y="6747119"/>
                </a:cubicBezTo>
                <a:cubicBezTo>
                  <a:pt x="8401485" y="6763691"/>
                  <a:pt x="8407806" y="6788265"/>
                  <a:pt x="8389471" y="6824268"/>
                </a:cubicBezTo>
                <a:cubicBezTo>
                  <a:pt x="8380326" y="6843128"/>
                  <a:pt x="8377470" y="6844841"/>
                  <a:pt x="8354036" y="6844841"/>
                </a:cubicBezTo>
                <a:close/>
                <a:moveTo>
                  <a:pt x="3833856" y="6844842"/>
                </a:moveTo>
                <a:cubicBezTo>
                  <a:pt x="3815568" y="6844842"/>
                  <a:pt x="3808139" y="6842556"/>
                  <a:pt x="3808139" y="6836842"/>
                </a:cubicBezTo>
                <a:cubicBezTo>
                  <a:pt x="3808139" y="6832841"/>
                  <a:pt x="3804138" y="6825983"/>
                  <a:pt x="3799566" y="6821983"/>
                </a:cubicBezTo>
                <a:cubicBezTo>
                  <a:pt x="3794423" y="6817412"/>
                  <a:pt x="3790994" y="6805410"/>
                  <a:pt x="3790994" y="6789980"/>
                </a:cubicBezTo>
                <a:cubicBezTo>
                  <a:pt x="3790994" y="6769407"/>
                  <a:pt x="3793851" y="6763693"/>
                  <a:pt x="3808139" y="6753406"/>
                </a:cubicBezTo>
                <a:cubicBezTo>
                  <a:pt x="3828141" y="6739119"/>
                  <a:pt x="3852144" y="6741404"/>
                  <a:pt x="3868718" y="6759691"/>
                </a:cubicBezTo>
                <a:cubicBezTo>
                  <a:pt x="3882434" y="6774550"/>
                  <a:pt x="3882434" y="6815696"/>
                  <a:pt x="3868718" y="6823126"/>
                </a:cubicBezTo>
                <a:cubicBezTo>
                  <a:pt x="3863574" y="6825983"/>
                  <a:pt x="3859574" y="6832270"/>
                  <a:pt x="3859574" y="6836270"/>
                </a:cubicBezTo>
                <a:cubicBezTo>
                  <a:pt x="3859574" y="6842556"/>
                  <a:pt x="3852716" y="6844842"/>
                  <a:pt x="3833856" y="6844842"/>
                </a:cubicBezTo>
                <a:close/>
                <a:moveTo>
                  <a:pt x="5310141" y="6844842"/>
                </a:moveTo>
                <a:cubicBezTo>
                  <a:pt x="5291281" y="6844842"/>
                  <a:pt x="5284423" y="6842556"/>
                  <a:pt x="5284423" y="6836270"/>
                </a:cubicBezTo>
                <a:cubicBezTo>
                  <a:pt x="5284423" y="6832270"/>
                  <a:pt x="5280423" y="6825983"/>
                  <a:pt x="5275279" y="6823126"/>
                </a:cubicBezTo>
                <a:cubicBezTo>
                  <a:pt x="5261563" y="6815696"/>
                  <a:pt x="5261563" y="6774550"/>
                  <a:pt x="5275279" y="6759691"/>
                </a:cubicBezTo>
                <a:cubicBezTo>
                  <a:pt x="5291853" y="6741404"/>
                  <a:pt x="5315856" y="6739119"/>
                  <a:pt x="5335858" y="6753406"/>
                </a:cubicBezTo>
                <a:cubicBezTo>
                  <a:pt x="5350146" y="6763693"/>
                  <a:pt x="5353003" y="6769407"/>
                  <a:pt x="5353003" y="6789980"/>
                </a:cubicBezTo>
                <a:cubicBezTo>
                  <a:pt x="5353003" y="6805410"/>
                  <a:pt x="5349574" y="6817412"/>
                  <a:pt x="5344431" y="6821983"/>
                </a:cubicBezTo>
                <a:cubicBezTo>
                  <a:pt x="5339859" y="6825983"/>
                  <a:pt x="5335858" y="6832841"/>
                  <a:pt x="5335858" y="6836842"/>
                </a:cubicBezTo>
                <a:cubicBezTo>
                  <a:pt x="5335858" y="6842556"/>
                  <a:pt x="5328429" y="6844842"/>
                  <a:pt x="5310141" y="6844842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10000"/>
                </a:schemeClr>
              </a:gs>
              <a:gs pos="0">
                <a:schemeClr val="bg1">
                  <a:alpha val="10000"/>
                </a:schemeClr>
              </a:gs>
              <a:gs pos="70000">
                <a:schemeClr val="tx1">
                  <a:alpha val="0"/>
                </a:schemeClr>
              </a:gs>
              <a:gs pos="30000">
                <a:schemeClr val="tx1">
                  <a:alpha val="0"/>
                </a:schemeClr>
              </a:gs>
            </a:gsLst>
            <a:lin ang="5400000" scaled="1"/>
            <a:tileRect/>
          </a:gradFill>
          <a:ln w="5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4A7C2D-74CD-8B43-54FB-D29B05E334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86934" y="228601"/>
            <a:ext cx="9618133" cy="663575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0">
                <a:solidFill>
                  <a:srgbClr val="CDE6D3"/>
                </a:solidFill>
                <a:latin typeface="Share Tech" panose="0000050000000000000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99592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-You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88FFEEC-D32E-70FD-9210-6596B729C3AC}"/>
              </a:ext>
            </a:extLst>
          </p:cNvPr>
          <p:cNvSpPr/>
          <p:nvPr userDrawn="1"/>
        </p:nvSpPr>
        <p:spPr>
          <a:xfrm flipH="1" flipV="1">
            <a:off x="0" y="1228"/>
            <a:ext cx="12192000" cy="6857886"/>
          </a:xfrm>
          <a:custGeom>
            <a:avLst/>
            <a:gdLst>
              <a:gd name="connsiteX0" fmla="*/ 4061727 w 12192000"/>
              <a:gd name="connsiteY0" fmla="*/ 40142 h 6857886"/>
              <a:gd name="connsiteX1" fmla="*/ 4048201 w 12192000"/>
              <a:gd name="connsiteY1" fmla="*/ 38678 h 6857886"/>
              <a:gd name="connsiteX2" fmla="*/ 4056583 w 12192000"/>
              <a:gd name="connsiteY2" fmla="*/ 17865 h 6857886"/>
              <a:gd name="connsiteX3" fmla="*/ 4069537 w 12192000"/>
              <a:gd name="connsiteY3" fmla="*/ 28922 h 6857886"/>
              <a:gd name="connsiteX4" fmla="*/ 4061727 w 12192000"/>
              <a:gd name="connsiteY4" fmla="*/ 40142 h 6857886"/>
              <a:gd name="connsiteX5" fmla="*/ 8130272 w 12192000"/>
              <a:gd name="connsiteY5" fmla="*/ 40142 h 6857886"/>
              <a:gd name="connsiteX6" fmla="*/ 8122461 w 12192000"/>
              <a:gd name="connsiteY6" fmla="*/ 28922 h 6857886"/>
              <a:gd name="connsiteX7" fmla="*/ 8135416 w 12192000"/>
              <a:gd name="connsiteY7" fmla="*/ 17865 h 6857886"/>
              <a:gd name="connsiteX8" fmla="*/ 8143797 w 12192000"/>
              <a:gd name="connsiteY8" fmla="*/ 38678 h 6857886"/>
              <a:gd name="connsiteX9" fmla="*/ 8130272 w 12192000"/>
              <a:gd name="connsiteY9" fmla="*/ 40142 h 6857886"/>
              <a:gd name="connsiteX10" fmla="*/ 4763750 w 12192000"/>
              <a:gd name="connsiteY10" fmla="*/ 41124 h 6857886"/>
              <a:gd name="connsiteX11" fmla="*/ 4745843 w 12192000"/>
              <a:gd name="connsiteY11" fmla="*/ 32831 h 6857886"/>
              <a:gd name="connsiteX12" fmla="*/ 4751176 w 12192000"/>
              <a:gd name="connsiteY12" fmla="*/ 15920 h 6857886"/>
              <a:gd name="connsiteX13" fmla="*/ 4777084 w 12192000"/>
              <a:gd name="connsiteY13" fmla="*/ 26977 h 6857886"/>
              <a:gd name="connsiteX14" fmla="*/ 4763750 w 12192000"/>
              <a:gd name="connsiteY14" fmla="*/ 41124 h 6857886"/>
              <a:gd name="connsiteX15" fmla="*/ 7428250 w 12192000"/>
              <a:gd name="connsiteY15" fmla="*/ 41124 h 6857886"/>
              <a:gd name="connsiteX16" fmla="*/ 7414915 w 12192000"/>
              <a:gd name="connsiteY16" fmla="*/ 26977 h 6857886"/>
              <a:gd name="connsiteX17" fmla="*/ 7440823 w 12192000"/>
              <a:gd name="connsiteY17" fmla="*/ 15920 h 6857886"/>
              <a:gd name="connsiteX18" fmla="*/ 7446156 w 12192000"/>
              <a:gd name="connsiteY18" fmla="*/ 32831 h 6857886"/>
              <a:gd name="connsiteX19" fmla="*/ 7428250 w 12192000"/>
              <a:gd name="connsiteY19" fmla="*/ 41124 h 6857886"/>
              <a:gd name="connsiteX20" fmla="*/ 4587624 w 12192000"/>
              <a:gd name="connsiteY20" fmla="*/ 42586 h 6857886"/>
              <a:gd name="connsiteX21" fmla="*/ 4573146 w 12192000"/>
              <a:gd name="connsiteY21" fmla="*/ 34131 h 6857886"/>
              <a:gd name="connsiteX22" fmla="*/ 4589910 w 12192000"/>
              <a:gd name="connsiteY22" fmla="*/ 12667 h 6857886"/>
              <a:gd name="connsiteX23" fmla="*/ 4587624 w 12192000"/>
              <a:gd name="connsiteY23" fmla="*/ 42586 h 6857886"/>
              <a:gd name="connsiteX24" fmla="*/ 7604375 w 12192000"/>
              <a:gd name="connsiteY24" fmla="*/ 42586 h 6857886"/>
              <a:gd name="connsiteX25" fmla="*/ 7602090 w 12192000"/>
              <a:gd name="connsiteY25" fmla="*/ 12667 h 6857886"/>
              <a:gd name="connsiteX26" fmla="*/ 7618854 w 12192000"/>
              <a:gd name="connsiteY26" fmla="*/ 34131 h 6857886"/>
              <a:gd name="connsiteX27" fmla="*/ 7604375 w 12192000"/>
              <a:gd name="connsiteY27" fmla="*/ 42586 h 6857886"/>
              <a:gd name="connsiteX28" fmla="*/ 707860 w 12192000"/>
              <a:gd name="connsiteY28" fmla="*/ 45592 h 6857886"/>
              <a:gd name="connsiteX29" fmla="*/ 689285 w 12192000"/>
              <a:gd name="connsiteY29" fmla="*/ 43234 h 6857886"/>
              <a:gd name="connsiteX30" fmla="*/ 701479 w 12192000"/>
              <a:gd name="connsiteY30" fmla="*/ 11364 h 6857886"/>
              <a:gd name="connsiteX31" fmla="*/ 716719 w 12192000"/>
              <a:gd name="connsiteY31" fmla="*/ 26974 h 6857886"/>
              <a:gd name="connsiteX32" fmla="*/ 707860 w 12192000"/>
              <a:gd name="connsiteY32" fmla="*/ 45592 h 6857886"/>
              <a:gd name="connsiteX33" fmla="*/ 11484139 w 12192000"/>
              <a:gd name="connsiteY33" fmla="*/ 45592 h 6857886"/>
              <a:gd name="connsiteX34" fmla="*/ 11475280 w 12192000"/>
              <a:gd name="connsiteY34" fmla="*/ 26974 h 6857886"/>
              <a:gd name="connsiteX35" fmla="*/ 11490520 w 12192000"/>
              <a:gd name="connsiteY35" fmla="*/ 11364 h 6857886"/>
              <a:gd name="connsiteX36" fmla="*/ 11502713 w 12192000"/>
              <a:gd name="connsiteY36" fmla="*/ 43234 h 6857886"/>
              <a:gd name="connsiteX37" fmla="*/ 11484139 w 12192000"/>
              <a:gd name="connsiteY37" fmla="*/ 45592 h 6857886"/>
              <a:gd name="connsiteX38" fmla="*/ 526400 w 12192000"/>
              <a:gd name="connsiteY38" fmla="*/ 47947 h 6857886"/>
              <a:gd name="connsiteX39" fmla="*/ 508207 w 12192000"/>
              <a:gd name="connsiteY39" fmla="*/ 39979 h 6857886"/>
              <a:gd name="connsiteX40" fmla="*/ 525733 w 12192000"/>
              <a:gd name="connsiteY40" fmla="*/ 11360 h 6857886"/>
              <a:gd name="connsiteX41" fmla="*/ 539451 w 12192000"/>
              <a:gd name="connsiteY41" fmla="*/ 29572 h 6857886"/>
              <a:gd name="connsiteX42" fmla="*/ 526400 w 12192000"/>
              <a:gd name="connsiteY42" fmla="*/ 47947 h 6857886"/>
              <a:gd name="connsiteX43" fmla="*/ 11665599 w 12192000"/>
              <a:gd name="connsiteY43" fmla="*/ 47947 h 6857886"/>
              <a:gd name="connsiteX44" fmla="*/ 11652548 w 12192000"/>
              <a:gd name="connsiteY44" fmla="*/ 29572 h 6857886"/>
              <a:gd name="connsiteX45" fmla="*/ 11666265 w 12192000"/>
              <a:gd name="connsiteY45" fmla="*/ 11360 h 6857886"/>
              <a:gd name="connsiteX46" fmla="*/ 11683792 w 12192000"/>
              <a:gd name="connsiteY46" fmla="*/ 39979 h 6857886"/>
              <a:gd name="connsiteX47" fmla="*/ 11665599 w 12192000"/>
              <a:gd name="connsiteY47" fmla="*/ 47947 h 6857886"/>
              <a:gd name="connsiteX48" fmla="*/ 2465180 w 12192000"/>
              <a:gd name="connsiteY48" fmla="*/ 48680 h 6857886"/>
              <a:gd name="connsiteX49" fmla="*/ 2449749 w 12192000"/>
              <a:gd name="connsiteY49" fmla="*/ 39330 h 6857886"/>
              <a:gd name="connsiteX50" fmla="*/ 2464227 w 12192000"/>
              <a:gd name="connsiteY50" fmla="*/ 10061 h 6857886"/>
              <a:gd name="connsiteX51" fmla="*/ 2479467 w 12192000"/>
              <a:gd name="connsiteY51" fmla="*/ 36078 h 6857886"/>
              <a:gd name="connsiteX52" fmla="*/ 2465180 w 12192000"/>
              <a:gd name="connsiteY52" fmla="*/ 48680 h 6857886"/>
              <a:gd name="connsiteX53" fmla="*/ 2992884 w 12192000"/>
              <a:gd name="connsiteY53" fmla="*/ 48680 h 6857886"/>
              <a:gd name="connsiteX54" fmla="*/ 2974691 w 12192000"/>
              <a:gd name="connsiteY54" fmla="*/ 39330 h 6857886"/>
              <a:gd name="connsiteX55" fmla="*/ 2996788 w 12192000"/>
              <a:gd name="connsiteY55" fmla="*/ 10061 h 6857886"/>
              <a:gd name="connsiteX56" fmla="*/ 3015076 w 12192000"/>
              <a:gd name="connsiteY56" fmla="*/ 39980 h 6857886"/>
              <a:gd name="connsiteX57" fmla="*/ 2992884 w 12192000"/>
              <a:gd name="connsiteY57" fmla="*/ 48680 h 6857886"/>
              <a:gd name="connsiteX58" fmla="*/ 9199115 w 12192000"/>
              <a:gd name="connsiteY58" fmla="*/ 48680 h 6857886"/>
              <a:gd name="connsiteX59" fmla="*/ 9176923 w 12192000"/>
              <a:gd name="connsiteY59" fmla="*/ 39980 h 6857886"/>
              <a:gd name="connsiteX60" fmla="*/ 9195211 w 12192000"/>
              <a:gd name="connsiteY60" fmla="*/ 10061 h 6857886"/>
              <a:gd name="connsiteX61" fmla="*/ 9217308 w 12192000"/>
              <a:gd name="connsiteY61" fmla="*/ 39330 h 6857886"/>
              <a:gd name="connsiteX62" fmla="*/ 9199115 w 12192000"/>
              <a:gd name="connsiteY62" fmla="*/ 48680 h 6857886"/>
              <a:gd name="connsiteX63" fmla="*/ 9726819 w 12192000"/>
              <a:gd name="connsiteY63" fmla="*/ 48680 h 6857886"/>
              <a:gd name="connsiteX64" fmla="*/ 9712532 w 12192000"/>
              <a:gd name="connsiteY64" fmla="*/ 36078 h 6857886"/>
              <a:gd name="connsiteX65" fmla="*/ 9727772 w 12192000"/>
              <a:gd name="connsiteY65" fmla="*/ 10061 h 6857886"/>
              <a:gd name="connsiteX66" fmla="*/ 9742249 w 12192000"/>
              <a:gd name="connsiteY66" fmla="*/ 39330 h 6857886"/>
              <a:gd name="connsiteX67" fmla="*/ 9726819 w 12192000"/>
              <a:gd name="connsiteY67" fmla="*/ 48680 h 6857886"/>
              <a:gd name="connsiteX68" fmla="*/ 2109689 w 12192000"/>
              <a:gd name="connsiteY68" fmla="*/ 49085 h 6857886"/>
              <a:gd name="connsiteX69" fmla="*/ 2087592 w 12192000"/>
              <a:gd name="connsiteY69" fmla="*/ 29572 h 6857886"/>
              <a:gd name="connsiteX70" fmla="*/ 2109689 w 12192000"/>
              <a:gd name="connsiteY70" fmla="*/ 10060 h 6857886"/>
              <a:gd name="connsiteX71" fmla="*/ 2136360 w 12192000"/>
              <a:gd name="connsiteY71" fmla="*/ 19816 h 6857886"/>
              <a:gd name="connsiteX72" fmla="*/ 2109689 w 12192000"/>
              <a:gd name="connsiteY72" fmla="*/ 49085 h 6857886"/>
              <a:gd name="connsiteX73" fmla="*/ 10082309 w 12192000"/>
              <a:gd name="connsiteY73" fmla="*/ 49085 h 6857886"/>
              <a:gd name="connsiteX74" fmla="*/ 10055639 w 12192000"/>
              <a:gd name="connsiteY74" fmla="*/ 19816 h 6857886"/>
              <a:gd name="connsiteX75" fmla="*/ 10082309 w 12192000"/>
              <a:gd name="connsiteY75" fmla="*/ 10060 h 6857886"/>
              <a:gd name="connsiteX76" fmla="*/ 10104407 w 12192000"/>
              <a:gd name="connsiteY76" fmla="*/ 29572 h 6857886"/>
              <a:gd name="connsiteX77" fmla="*/ 10082309 w 12192000"/>
              <a:gd name="connsiteY77" fmla="*/ 49085 h 6857886"/>
              <a:gd name="connsiteX78" fmla="*/ 4939114 w 12192000"/>
              <a:gd name="connsiteY78" fmla="*/ 52339 h 6857886"/>
              <a:gd name="connsiteX79" fmla="*/ 4919302 w 12192000"/>
              <a:gd name="connsiteY79" fmla="*/ 47785 h 6857886"/>
              <a:gd name="connsiteX80" fmla="*/ 4948258 w 12192000"/>
              <a:gd name="connsiteY80" fmla="*/ 6809 h 6857886"/>
              <a:gd name="connsiteX81" fmla="*/ 4963498 w 12192000"/>
              <a:gd name="connsiteY81" fmla="*/ 30224 h 6857886"/>
              <a:gd name="connsiteX82" fmla="*/ 4956639 w 12192000"/>
              <a:gd name="connsiteY82" fmla="*/ 49086 h 6857886"/>
              <a:gd name="connsiteX83" fmla="*/ 4939114 w 12192000"/>
              <a:gd name="connsiteY83" fmla="*/ 52339 h 6857886"/>
              <a:gd name="connsiteX84" fmla="*/ 7252885 w 12192000"/>
              <a:gd name="connsiteY84" fmla="*/ 52339 h 6857886"/>
              <a:gd name="connsiteX85" fmla="*/ 7235360 w 12192000"/>
              <a:gd name="connsiteY85" fmla="*/ 49086 h 6857886"/>
              <a:gd name="connsiteX86" fmla="*/ 7228502 w 12192000"/>
              <a:gd name="connsiteY86" fmla="*/ 30224 h 6857886"/>
              <a:gd name="connsiteX87" fmla="*/ 7243742 w 12192000"/>
              <a:gd name="connsiteY87" fmla="*/ 6809 h 6857886"/>
              <a:gd name="connsiteX88" fmla="*/ 7272698 w 12192000"/>
              <a:gd name="connsiteY88" fmla="*/ 47785 h 6857886"/>
              <a:gd name="connsiteX89" fmla="*/ 7252885 w 12192000"/>
              <a:gd name="connsiteY89" fmla="*/ 52339 h 6857886"/>
              <a:gd name="connsiteX90" fmla="*/ 4401267 w 12192000"/>
              <a:gd name="connsiteY90" fmla="*/ 54105 h 6857886"/>
              <a:gd name="connsiteX91" fmla="*/ 4382931 w 12192000"/>
              <a:gd name="connsiteY91" fmla="*/ 43881 h 6857886"/>
              <a:gd name="connsiteX92" fmla="*/ 4385979 w 12192000"/>
              <a:gd name="connsiteY92" fmla="*/ 10060 h 6857886"/>
              <a:gd name="connsiteX93" fmla="*/ 4438558 w 12192000"/>
              <a:gd name="connsiteY93" fmla="*/ 25020 h 6857886"/>
              <a:gd name="connsiteX94" fmla="*/ 4401267 w 12192000"/>
              <a:gd name="connsiteY94" fmla="*/ 54105 h 6857886"/>
              <a:gd name="connsiteX95" fmla="*/ 7790732 w 12192000"/>
              <a:gd name="connsiteY95" fmla="*/ 54105 h 6857886"/>
              <a:gd name="connsiteX96" fmla="*/ 7753442 w 12192000"/>
              <a:gd name="connsiteY96" fmla="*/ 25020 h 6857886"/>
              <a:gd name="connsiteX97" fmla="*/ 7806020 w 12192000"/>
              <a:gd name="connsiteY97" fmla="*/ 10060 h 6857886"/>
              <a:gd name="connsiteX98" fmla="*/ 7809068 w 12192000"/>
              <a:gd name="connsiteY98" fmla="*/ 43881 h 6857886"/>
              <a:gd name="connsiteX99" fmla="*/ 7790732 w 12192000"/>
              <a:gd name="connsiteY99" fmla="*/ 54105 h 6857886"/>
              <a:gd name="connsiteX100" fmla="*/ 1936799 w 12192000"/>
              <a:gd name="connsiteY100" fmla="*/ 54377 h 6857886"/>
              <a:gd name="connsiteX101" fmla="*/ 1908033 w 12192000"/>
              <a:gd name="connsiteY101" fmla="*/ 46491 h 6857886"/>
              <a:gd name="connsiteX102" fmla="*/ 1914224 w 12192000"/>
              <a:gd name="connsiteY102" fmla="*/ 8117 h 6857886"/>
              <a:gd name="connsiteX103" fmla="*/ 1925417 w 12192000"/>
              <a:gd name="connsiteY103" fmla="*/ 1114 h 6857886"/>
              <a:gd name="connsiteX104" fmla="*/ 1948591 w 12192000"/>
              <a:gd name="connsiteY104" fmla="*/ 1114 h 6857886"/>
              <a:gd name="connsiteX105" fmla="*/ 1970422 w 12192000"/>
              <a:gd name="connsiteY105" fmla="*/ 20637 h 6857886"/>
              <a:gd name="connsiteX106" fmla="*/ 1968993 w 12192000"/>
              <a:gd name="connsiteY106" fmla="*/ 41288 h 6857886"/>
              <a:gd name="connsiteX107" fmla="*/ 1936799 w 12192000"/>
              <a:gd name="connsiteY107" fmla="*/ 54377 h 6857886"/>
              <a:gd name="connsiteX108" fmla="*/ 10255200 w 12192000"/>
              <a:gd name="connsiteY108" fmla="*/ 54377 h 6857886"/>
              <a:gd name="connsiteX109" fmla="*/ 10223005 w 12192000"/>
              <a:gd name="connsiteY109" fmla="*/ 41288 h 6857886"/>
              <a:gd name="connsiteX110" fmla="*/ 10221576 w 12192000"/>
              <a:gd name="connsiteY110" fmla="*/ 20637 h 6857886"/>
              <a:gd name="connsiteX111" fmla="*/ 10243408 w 12192000"/>
              <a:gd name="connsiteY111" fmla="*/ 1114 h 6857886"/>
              <a:gd name="connsiteX112" fmla="*/ 10266581 w 12192000"/>
              <a:gd name="connsiteY112" fmla="*/ 1114 h 6857886"/>
              <a:gd name="connsiteX113" fmla="*/ 10277774 w 12192000"/>
              <a:gd name="connsiteY113" fmla="*/ 8117 h 6857886"/>
              <a:gd name="connsiteX114" fmla="*/ 10283965 w 12192000"/>
              <a:gd name="connsiteY114" fmla="*/ 46491 h 6857886"/>
              <a:gd name="connsiteX115" fmla="*/ 10255200 w 12192000"/>
              <a:gd name="connsiteY115" fmla="*/ 54377 h 6857886"/>
              <a:gd name="connsiteX116" fmla="*/ 5468246 w 12192000"/>
              <a:gd name="connsiteY116" fmla="*/ 54857 h 6857886"/>
              <a:gd name="connsiteX117" fmla="*/ 5452624 w 12192000"/>
              <a:gd name="connsiteY117" fmla="*/ 50386 h 6857886"/>
              <a:gd name="connsiteX118" fmla="*/ 5441956 w 12192000"/>
              <a:gd name="connsiteY118" fmla="*/ 18514 h 6857886"/>
              <a:gd name="connsiteX119" fmla="*/ 5484628 w 12192000"/>
              <a:gd name="connsiteY119" fmla="*/ 10060 h 6857886"/>
              <a:gd name="connsiteX120" fmla="*/ 5483867 w 12192000"/>
              <a:gd name="connsiteY120" fmla="*/ 45182 h 6857886"/>
              <a:gd name="connsiteX121" fmla="*/ 5468246 w 12192000"/>
              <a:gd name="connsiteY121" fmla="*/ 54857 h 6857886"/>
              <a:gd name="connsiteX122" fmla="*/ 6723754 w 12192000"/>
              <a:gd name="connsiteY122" fmla="*/ 54857 h 6857886"/>
              <a:gd name="connsiteX123" fmla="*/ 6708132 w 12192000"/>
              <a:gd name="connsiteY123" fmla="*/ 45182 h 6857886"/>
              <a:gd name="connsiteX124" fmla="*/ 6707371 w 12192000"/>
              <a:gd name="connsiteY124" fmla="*/ 10060 h 6857886"/>
              <a:gd name="connsiteX125" fmla="*/ 6750043 w 12192000"/>
              <a:gd name="connsiteY125" fmla="*/ 18514 h 6857886"/>
              <a:gd name="connsiteX126" fmla="*/ 6739374 w 12192000"/>
              <a:gd name="connsiteY126" fmla="*/ 50386 h 6857886"/>
              <a:gd name="connsiteX127" fmla="*/ 6723754 w 12192000"/>
              <a:gd name="connsiteY127" fmla="*/ 54857 h 6857886"/>
              <a:gd name="connsiteX128" fmla="*/ 5646851 w 12192000"/>
              <a:gd name="connsiteY128" fmla="*/ 55024 h 6857886"/>
              <a:gd name="connsiteX129" fmla="*/ 5619228 w 12192000"/>
              <a:gd name="connsiteY129" fmla="*/ 47789 h 6857886"/>
              <a:gd name="connsiteX130" fmla="*/ 5655042 w 12192000"/>
              <a:gd name="connsiteY130" fmla="*/ 2910 h 6857886"/>
              <a:gd name="connsiteX131" fmla="*/ 5671044 w 12192000"/>
              <a:gd name="connsiteY131" fmla="*/ 43236 h 6857886"/>
              <a:gd name="connsiteX132" fmla="*/ 5646851 w 12192000"/>
              <a:gd name="connsiteY132" fmla="*/ 55024 h 6857886"/>
              <a:gd name="connsiteX133" fmla="*/ 6545148 w 12192000"/>
              <a:gd name="connsiteY133" fmla="*/ 55024 h 6857886"/>
              <a:gd name="connsiteX134" fmla="*/ 6520955 w 12192000"/>
              <a:gd name="connsiteY134" fmla="*/ 43236 h 6857886"/>
              <a:gd name="connsiteX135" fmla="*/ 6536958 w 12192000"/>
              <a:gd name="connsiteY135" fmla="*/ 2910 h 6857886"/>
              <a:gd name="connsiteX136" fmla="*/ 6572771 w 12192000"/>
              <a:gd name="connsiteY136" fmla="*/ 47789 h 6857886"/>
              <a:gd name="connsiteX137" fmla="*/ 6545148 w 12192000"/>
              <a:gd name="connsiteY137" fmla="*/ 55024 h 6857886"/>
              <a:gd name="connsiteX138" fmla="*/ 3524216 w 12192000"/>
              <a:gd name="connsiteY138" fmla="*/ 55108 h 6857886"/>
              <a:gd name="connsiteX139" fmla="*/ 3500403 w 12192000"/>
              <a:gd name="connsiteY139" fmla="*/ 43888 h 6857886"/>
              <a:gd name="connsiteX140" fmla="*/ 3506499 w 12192000"/>
              <a:gd name="connsiteY140" fmla="*/ 6164 h 6857886"/>
              <a:gd name="connsiteX141" fmla="*/ 3518829 w 12192000"/>
              <a:gd name="connsiteY141" fmla="*/ 1114 h 6857886"/>
              <a:gd name="connsiteX142" fmla="*/ 3530286 w 12192000"/>
              <a:gd name="connsiteY142" fmla="*/ 1114 h 6857886"/>
              <a:gd name="connsiteX143" fmla="*/ 3540789 w 12192000"/>
              <a:gd name="connsiteY143" fmla="*/ 6814 h 6857886"/>
              <a:gd name="connsiteX144" fmla="*/ 3546885 w 12192000"/>
              <a:gd name="connsiteY144" fmla="*/ 47791 h 6857886"/>
              <a:gd name="connsiteX145" fmla="*/ 3524216 w 12192000"/>
              <a:gd name="connsiteY145" fmla="*/ 55108 h 6857886"/>
              <a:gd name="connsiteX146" fmla="*/ 8667783 w 12192000"/>
              <a:gd name="connsiteY146" fmla="*/ 55108 h 6857886"/>
              <a:gd name="connsiteX147" fmla="*/ 8645113 w 12192000"/>
              <a:gd name="connsiteY147" fmla="*/ 47791 h 6857886"/>
              <a:gd name="connsiteX148" fmla="*/ 8651209 w 12192000"/>
              <a:gd name="connsiteY148" fmla="*/ 6814 h 6857886"/>
              <a:gd name="connsiteX149" fmla="*/ 8661712 w 12192000"/>
              <a:gd name="connsiteY149" fmla="*/ 1114 h 6857886"/>
              <a:gd name="connsiteX150" fmla="*/ 8673170 w 12192000"/>
              <a:gd name="connsiteY150" fmla="*/ 1114 h 6857886"/>
              <a:gd name="connsiteX151" fmla="*/ 8685500 w 12192000"/>
              <a:gd name="connsiteY151" fmla="*/ 6164 h 6857886"/>
              <a:gd name="connsiteX152" fmla="*/ 8691596 w 12192000"/>
              <a:gd name="connsiteY152" fmla="*/ 43888 h 6857886"/>
              <a:gd name="connsiteX153" fmla="*/ 8667783 w 12192000"/>
              <a:gd name="connsiteY153" fmla="*/ 55108 h 6857886"/>
              <a:gd name="connsiteX154" fmla="*/ 1053157 w 12192000"/>
              <a:gd name="connsiteY154" fmla="*/ 61444 h 6857886"/>
              <a:gd name="connsiteX155" fmla="*/ 1027821 w 12192000"/>
              <a:gd name="connsiteY155" fmla="*/ 50388 h 6857886"/>
              <a:gd name="connsiteX156" fmla="*/ 1032393 w 12192000"/>
              <a:gd name="connsiteY156" fmla="*/ 2257 h 6857886"/>
              <a:gd name="connsiteX157" fmla="*/ 1038114 w 12192000"/>
              <a:gd name="connsiteY157" fmla="*/ 1114 h 6857886"/>
              <a:gd name="connsiteX158" fmla="*/ 1067284 w 12192000"/>
              <a:gd name="connsiteY158" fmla="*/ 1114 h 6857886"/>
              <a:gd name="connsiteX159" fmla="*/ 1080304 w 12192000"/>
              <a:gd name="connsiteY159" fmla="*/ 7623 h 6857886"/>
              <a:gd name="connsiteX160" fmla="*/ 1079637 w 12192000"/>
              <a:gd name="connsiteY160" fmla="*/ 49087 h 6857886"/>
              <a:gd name="connsiteX161" fmla="*/ 1053157 w 12192000"/>
              <a:gd name="connsiteY161" fmla="*/ 61444 h 6857886"/>
              <a:gd name="connsiteX162" fmla="*/ 11138841 w 12192000"/>
              <a:gd name="connsiteY162" fmla="*/ 61444 h 6857886"/>
              <a:gd name="connsiteX163" fmla="*/ 11112361 w 12192000"/>
              <a:gd name="connsiteY163" fmla="*/ 49087 h 6857886"/>
              <a:gd name="connsiteX164" fmla="*/ 11111694 w 12192000"/>
              <a:gd name="connsiteY164" fmla="*/ 7623 h 6857886"/>
              <a:gd name="connsiteX165" fmla="*/ 11124715 w 12192000"/>
              <a:gd name="connsiteY165" fmla="*/ 1114 h 6857886"/>
              <a:gd name="connsiteX166" fmla="*/ 11153884 w 12192000"/>
              <a:gd name="connsiteY166" fmla="*/ 1114 h 6857886"/>
              <a:gd name="connsiteX167" fmla="*/ 11159605 w 12192000"/>
              <a:gd name="connsiteY167" fmla="*/ 2257 h 6857886"/>
              <a:gd name="connsiteX168" fmla="*/ 11164177 w 12192000"/>
              <a:gd name="connsiteY168" fmla="*/ 50388 h 6857886"/>
              <a:gd name="connsiteX169" fmla="*/ 11138841 w 12192000"/>
              <a:gd name="connsiteY169" fmla="*/ 61444 h 6857886"/>
              <a:gd name="connsiteX170" fmla="*/ 5290600 w 12192000"/>
              <a:gd name="connsiteY170" fmla="*/ 62093 h 6857886"/>
              <a:gd name="connsiteX171" fmla="*/ 5269264 w 12192000"/>
              <a:gd name="connsiteY171" fmla="*/ 51686 h 6857886"/>
              <a:gd name="connsiteX172" fmla="*/ 5252500 w 12192000"/>
              <a:gd name="connsiteY172" fmla="*/ 30223 h 6857886"/>
              <a:gd name="connsiteX173" fmla="*/ 5266026 w 12192000"/>
              <a:gd name="connsiteY173" fmla="*/ 8515 h 6857886"/>
              <a:gd name="connsiteX174" fmla="*/ 5282874 w 12192000"/>
              <a:gd name="connsiteY174" fmla="*/ 1114 h 6857886"/>
              <a:gd name="connsiteX175" fmla="*/ 5304769 w 12192000"/>
              <a:gd name="connsiteY175" fmla="*/ 1114 h 6857886"/>
              <a:gd name="connsiteX176" fmla="*/ 5315842 w 12192000"/>
              <a:gd name="connsiteY176" fmla="*/ 9165 h 6857886"/>
              <a:gd name="connsiteX177" fmla="*/ 5328700 w 12192000"/>
              <a:gd name="connsiteY177" fmla="*/ 31524 h 6857886"/>
              <a:gd name="connsiteX178" fmla="*/ 5290600 w 12192000"/>
              <a:gd name="connsiteY178" fmla="*/ 62093 h 6857886"/>
              <a:gd name="connsiteX179" fmla="*/ 6901399 w 12192000"/>
              <a:gd name="connsiteY179" fmla="*/ 62093 h 6857886"/>
              <a:gd name="connsiteX180" fmla="*/ 6863299 w 12192000"/>
              <a:gd name="connsiteY180" fmla="*/ 31524 h 6857886"/>
              <a:gd name="connsiteX181" fmla="*/ 6876157 w 12192000"/>
              <a:gd name="connsiteY181" fmla="*/ 9165 h 6857886"/>
              <a:gd name="connsiteX182" fmla="*/ 6887230 w 12192000"/>
              <a:gd name="connsiteY182" fmla="*/ 1114 h 6857886"/>
              <a:gd name="connsiteX183" fmla="*/ 6909124 w 12192000"/>
              <a:gd name="connsiteY183" fmla="*/ 1114 h 6857886"/>
              <a:gd name="connsiteX184" fmla="*/ 6925973 w 12192000"/>
              <a:gd name="connsiteY184" fmla="*/ 8515 h 6857886"/>
              <a:gd name="connsiteX185" fmla="*/ 6939499 w 12192000"/>
              <a:gd name="connsiteY185" fmla="*/ 30223 h 6857886"/>
              <a:gd name="connsiteX186" fmla="*/ 6922734 w 12192000"/>
              <a:gd name="connsiteY186" fmla="*/ 51686 h 6857886"/>
              <a:gd name="connsiteX187" fmla="*/ 6901399 w 12192000"/>
              <a:gd name="connsiteY187" fmla="*/ 62093 h 6857886"/>
              <a:gd name="connsiteX188" fmla="*/ 5818499 w 12192000"/>
              <a:gd name="connsiteY188" fmla="*/ 64942 h 6857886"/>
              <a:gd name="connsiteX189" fmla="*/ 5801831 w 12192000"/>
              <a:gd name="connsiteY189" fmla="*/ 58194 h 6857886"/>
              <a:gd name="connsiteX190" fmla="*/ 5798783 w 12192000"/>
              <a:gd name="connsiteY190" fmla="*/ 1608 h 6857886"/>
              <a:gd name="connsiteX191" fmla="*/ 5799845 w 12192000"/>
              <a:gd name="connsiteY191" fmla="*/ 1114 h 6857886"/>
              <a:gd name="connsiteX192" fmla="*/ 5838294 w 12192000"/>
              <a:gd name="connsiteY192" fmla="*/ 1114 h 6857886"/>
              <a:gd name="connsiteX193" fmla="*/ 5841455 w 12192000"/>
              <a:gd name="connsiteY193" fmla="*/ 2909 h 6857886"/>
              <a:gd name="connsiteX194" fmla="*/ 5834596 w 12192000"/>
              <a:gd name="connsiteY194" fmla="*/ 59495 h 6857886"/>
              <a:gd name="connsiteX195" fmla="*/ 5818499 w 12192000"/>
              <a:gd name="connsiteY195" fmla="*/ 64942 h 6857886"/>
              <a:gd name="connsiteX196" fmla="*/ 6373500 w 12192000"/>
              <a:gd name="connsiteY196" fmla="*/ 64942 h 6857886"/>
              <a:gd name="connsiteX197" fmla="*/ 6357403 w 12192000"/>
              <a:gd name="connsiteY197" fmla="*/ 59495 h 6857886"/>
              <a:gd name="connsiteX198" fmla="*/ 6350544 w 12192000"/>
              <a:gd name="connsiteY198" fmla="*/ 2909 h 6857886"/>
              <a:gd name="connsiteX199" fmla="*/ 6353705 w 12192000"/>
              <a:gd name="connsiteY199" fmla="*/ 1114 h 6857886"/>
              <a:gd name="connsiteX200" fmla="*/ 6392154 w 12192000"/>
              <a:gd name="connsiteY200" fmla="*/ 1114 h 6857886"/>
              <a:gd name="connsiteX201" fmla="*/ 6393216 w 12192000"/>
              <a:gd name="connsiteY201" fmla="*/ 1608 h 6857886"/>
              <a:gd name="connsiteX202" fmla="*/ 6390168 w 12192000"/>
              <a:gd name="connsiteY202" fmla="*/ 58194 h 6857886"/>
              <a:gd name="connsiteX203" fmla="*/ 6373500 w 12192000"/>
              <a:gd name="connsiteY203" fmla="*/ 64942 h 6857886"/>
              <a:gd name="connsiteX204" fmla="*/ 3883415 w 12192000"/>
              <a:gd name="connsiteY204" fmla="*/ 66973 h 6857886"/>
              <a:gd name="connsiteX205" fmla="*/ 3850363 w 12192000"/>
              <a:gd name="connsiteY205" fmla="*/ 58844 h 6857886"/>
              <a:gd name="connsiteX206" fmla="*/ 3841981 w 12192000"/>
              <a:gd name="connsiteY206" fmla="*/ 6810 h 6857886"/>
              <a:gd name="connsiteX207" fmla="*/ 3849246 w 12192000"/>
              <a:gd name="connsiteY207" fmla="*/ 1114 h 6857886"/>
              <a:gd name="connsiteX208" fmla="*/ 3902191 w 12192000"/>
              <a:gd name="connsiteY208" fmla="*/ 1114 h 6857886"/>
              <a:gd name="connsiteX209" fmla="*/ 3913609 w 12192000"/>
              <a:gd name="connsiteY209" fmla="*/ 12014 h 6857886"/>
              <a:gd name="connsiteX210" fmla="*/ 3913609 w 12192000"/>
              <a:gd name="connsiteY210" fmla="*/ 47786 h 6857886"/>
              <a:gd name="connsiteX211" fmla="*/ 3883415 w 12192000"/>
              <a:gd name="connsiteY211" fmla="*/ 66973 h 6857886"/>
              <a:gd name="connsiteX212" fmla="*/ 8308584 w 12192000"/>
              <a:gd name="connsiteY212" fmla="*/ 66973 h 6857886"/>
              <a:gd name="connsiteX213" fmla="*/ 8278389 w 12192000"/>
              <a:gd name="connsiteY213" fmla="*/ 47786 h 6857886"/>
              <a:gd name="connsiteX214" fmla="*/ 8278389 w 12192000"/>
              <a:gd name="connsiteY214" fmla="*/ 12014 h 6857886"/>
              <a:gd name="connsiteX215" fmla="*/ 8289808 w 12192000"/>
              <a:gd name="connsiteY215" fmla="*/ 1114 h 6857886"/>
              <a:gd name="connsiteX216" fmla="*/ 8342753 w 12192000"/>
              <a:gd name="connsiteY216" fmla="*/ 1114 h 6857886"/>
              <a:gd name="connsiteX217" fmla="*/ 8350018 w 12192000"/>
              <a:gd name="connsiteY217" fmla="*/ 6810 h 6857886"/>
              <a:gd name="connsiteX218" fmla="*/ 8341636 w 12192000"/>
              <a:gd name="connsiteY218" fmla="*/ 58844 h 6857886"/>
              <a:gd name="connsiteX219" fmla="*/ 8308584 w 12192000"/>
              <a:gd name="connsiteY219" fmla="*/ 66973 h 6857886"/>
              <a:gd name="connsiteX220" fmla="*/ 1235089 w 12192000"/>
              <a:gd name="connsiteY220" fmla="*/ 67217 h 6857886"/>
              <a:gd name="connsiteX221" fmla="*/ 1197475 w 12192000"/>
              <a:gd name="connsiteY221" fmla="*/ 52339 h 6857886"/>
              <a:gd name="connsiteX222" fmla="*/ 1192136 w 12192000"/>
              <a:gd name="connsiteY222" fmla="*/ 12664 h 6857886"/>
              <a:gd name="connsiteX223" fmla="*/ 1201373 w 12192000"/>
              <a:gd name="connsiteY223" fmla="*/ 1114 h 6857886"/>
              <a:gd name="connsiteX224" fmla="*/ 1255721 w 12192000"/>
              <a:gd name="connsiteY224" fmla="*/ 1114 h 6857886"/>
              <a:gd name="connsiteX225" fmla="*/ 1265952 w 12192000"/>
              <a:gd name="connsiteY225" fmla="*/ 9899 h 6857886"/>
              <a:gd name="connsiteX226" fmla="*/ 1265285 w 12192000"/>
              <a:gd name="connsiteY226" fmla="*/ 46485 h 6857886"/>
              <a:gd name="connsiteX227" fmla="*/ 1235089 w 12192000"/>
              <a:gd name="connsiteY227" fmla="*/ 67217 h 6857886"/>
              <a:gd name="connsiteX228" fmla="*/ 10956909 w 12192000"/>
              <a:gd name="connsiteY228" fmla="*/ 67217 h 6857886"/>
              <a:gd name="connsiteX229" fmla="*/ 10926713 w 12192000"/>
              <a:gd name="connsiteY229" fmla="*/ 46485 h 6857886"/>
              <a:gd name="connsiteX230" fmla="*/ 10926046 w 12192000"/>
              <a:gd name="connsiteY230" fmla="*/ 9899 h 6857886"/>
              <a:gd name="connsiteX231" fmla="*/ 10936277 w 12192000"/>
              <a:gd name="connsiteY231" fmla="*/ 1114 h 6857886"/>
              <a:gd name="connsiteX232" fmla="*/ 10990625 w 12192000"/>
              <a:gd name="connsiteY232" fmla="*/ 1114 h 6857886"/>
              <a:gd name="connsiteX233" fmla="*/ 10999863 w 12192000"/>
              <a:gd name="connsiteY233" fmla="*/ 12664 h 6857886"/>
              <a:gd name="connsiteX234" fmla="*/ 10994524 w 12192000"/>
              <a:gd name="connsiteY234" fmla="*/ 52339 h 6857886"/>
              <a:gd name="connsiteX235" fmla="*/ 10956909 w 12192000"/>
              <a:gd name="connsiteY235" fmla="*/ 67217 h 6857886"/>
              <a:gd name="connsiteX236" fmla="*/ 4227567 w 12192000"/>
              <a:gd name="connsiteY236" fmla="*/ 67460 h 6857886"/>
              <a:gd name="connsiteX237" fmla="*/ 4204135 w 12192000"/>
              <a:gd name="connsiteY237" fmla="*/ 53639 h 6857886"/>
              <a:gd name="connsiteX238" fmla="*/ 4199563 w 12192000"/>
              <a:gd name="connsiteY238" fmla="*/ 6809 h 6857886"/>
              <a:gd name="connsiteX239" fmla="*/ 4206150 w 12192000"/>
              <a:gd name="connsiteY239" fmla="*/ 1114 h 6857886"/>
              <a:gd name="connsiteX240" fmla="*/ 4254475 w 12192000"/>
              <a:gd name="connsiteY240" fmla="*/ 1114 h 6857886"/>
              <a:gd name="connsiteX241" fmla="*/ 4262808 w 12192000"/>
              <a:gd name="connsiteY241" fmla="*/ 7459 h 6857886"/>
              <a:gd name="connsiteX242" fmla="*/ 4252140 w 12192000"/>
              <a:gd name="connsiteY242" fmla="*/ 56891 h 6857886"/>
              <a:gd name="connsiteX243" fmla="*/ 4227567 w 12192000"/>
              <a:gd name="connsiteY243" fmla="*/ 67460 h 6857886"/>
              <a:gd name="connsiteX244" fmla="*/ 7964432 w 12192000"/>
              <a:gd name="connsiteY244" fmla="*/ 67460 h 6857886"/>
              <a:gd name="connsiteX245" fmla="*/ 7939859 w 12192000"/>
              <a:gd name="connsiteY245" fmla="*/ 56891 h 6857886"/>
              <a:gd name="connsiteX246" fmla="*/ 7929190 w 12192000"/>
              <a:gd name="connsiteY246" fmla="*/ 7459 h 6857886"/>
              <a:gd name="connsiteX247" fmla="*/ 7937524 w 12192000"/>
              <a:gd name="connsiteY247" fmla="*/ 1114 h 6857886"/>
              <a:gd name="connsiteX248" fmla="*/ 7985849 w 12192000"/>
              <a:gd name="connsiteY248" fmla="*/ 1114 h 6857886"/>
              <a:gd name="connsiteX249" fmla="*/ 7992436 w 12192000"/>
              <a:gd name="connsiteY249" fmla="*/ 6809 h 6857886"/>
              <a:gd name="connsiteX250" fmla="*/ 7987864 w 12192000"/>
              <a:gd name="connsiteY250" fmla="*/ 53639 h 6857886"/>
              <a:gd name="connsiteX251" fmla="*/ 7964432 w 12192000"/>
              <a:gd name="connsiteY251" fmla="*/ 67460 h 6857886"/>
              <a:gd name="connsiteX252" fmla="*/ 878471 w 12192000"/>
              <a:gd name="connsiteY252" fmla="*/ 67541 h 6857886"/>
              <a:gd name="connsiteX253" fmla="*/ 852083 w 12192000"/>
              <a:gd name="connsiteY253" fmla="*/ 54940 h 6857886"/>
              <a:gd name="connsiteX254" fmla="*/ 849797 w 12192000"/>
              <a:gd name="connsiteY254" fmla="*/ 4857 h 6857886"/>
              <a:gd name="connsiteX255" fmla="*/ 857993 w 12192000"/>
              <a:gd name="connsiteY255" fmla="*/ 1114 h 6857886"/>
              <a:gd name="connsiteX256" fmla="*/ 895073 w 12192000"/>
              <a:gd name="connsiteY256" fmla="*/ 1114 h 6857886"/>
              <a:gd name="connsiteX257" fmla="*/ 903900 w 12192000"/>
              <a:gd name="connsiteY257" fmla="*/ 6809 h 6857886"/>
              <a:gd name="connsiteX258" fmla="*/ 900851 w 12192000"/>
              <a:gd name="connsiteY258" fmla="*/ 54289 h 6857886"/>
              <a:gd name="connsiteX259" fmla="*/ 878471 w 12192000"/>
              <a:gd name="connsiteY259" fmla="*/ 67541 h 6857886"/>
              <a:gd name="connsiteX260" fmla="*/ 11313528 w 12192000"/>
              <a:gd name="connsiteY260" fmla="*/ 67541 h 6857886"/>
              <a:gd name="connsiteX261" fmla="*/ 11291148 w 12192000"/>
              <a:gd name="connsiteY261" fmla="*/ 54289 h 6857886"/>
              <a:gd name="connsiteX262" fmla="*/ 11288099 w 12192000"/>
              <a:gd name="connsiteY262" fmla="*/ 6809 h 6857886"/>
              <a:gd name="connsiteX263" fmla="*/ 11296925 w 12192000"/>
              <a:gd name="connsiteY263" fmla="*/ 1114 h 6857886"/>
              <a:gd name="connsiteX264" fmla="*/ 11334005 w 12192000"/>
              <a:gd name="connsiteY264" fmla="*/ 1114 h 6857886"/>
              <a:gd name="connsiteX265" fmla="*/ 11342201 w 12192000"/>
              <a:gd name="connsiteY265" fmla="*/ 4857 h 6857886"/>
              <a:gd name="connsiteX266" fmla="*/ 11339916 w 12192000"/>
              <a:gd name="connsiteY266" fmla="*/ 54940 h 6857886"/>
              <a:gd name="connsiteX267" fmla="*/ 11313528 w 12192000"/>
              <a:gd name="connsiteY267" fmla="*/ 67541 h 6857886"/>
              <a:gd name="connsiteX268" fmla="*/ 2640731 w 12192000"/>
              <a:gd name="connsiteY268" fmla="*/ 67621 h 6857886"/>
              <a:gd name="connsiteX269" fmla="*/ 2620156 w 12192000"/>
              <a:gd name="connsiteY269" fmla="*/ 55588 h 6857886"/>
              <a:gd name="connsiteX270" fmla="*/ 2605202 w 12192000"/>
              <a:gd name="connsiteY270" fmla="*/ 25669 h 6857886"/>
              <a:gd name="connsiteX271" fmla="*/ 2622910 w 12192000"/>
              <a:gd name="connsiteY271" fmla="*/ 1114 h 6857886"/>
              <a:gd name="connsiteX272" fmla="*/ 2660247 w 12192000"/>
              <a:gd name="connsiteY272" fmla="*/ 1114 h 6857886"/>
              <a:gd name="connsiteX273" fmla="*/ 2661304 w 12192000"/>
              <a:gd name="connsiteY273" fmla="*/ 1604 h 6857886"/>
              <a:gd name="connsiteX274" fmla="*/ 2663589 w 12192000"/>
              <a:gd name="connsiteY274" fmla="*/ 54287 h 6857886"/>
              <a:gd name="connsiteX275" fmla="*/ 2640731 w 12192000"/>
              <a:gd name="connsiteY275" fmla="*/ 67621 h 6857886"/>
              <a:gd name="connsiteX276" fmla="*/ 9551268 w 12192000"/>
              <a:gd name="connsiteY276" fmla="*/ 67621 h 6857886"/>
              <a:gd name="connsiteX277" fmla="*/ 9528409 w 12192000"/>
              <a:gd name="connsiteY277" fmla="*/ 54287 h 6857886"/>
              <a:gd name="connsiteX278" fmla="*/ 9530695 w 12192000"/>
              <a:gd name="connsiteY278" fmla="*/ 1604 h 6857886"/>
              <a:gd name="connsiteX279" fmla="*/ 9531752 w 12192000"/>
              <a:gd name="connsiteY279" fmla="*/ 1114 h 6857886"/>
              <a:gd name="connsiteX280" fmla="*/ 9569088 w 12192000"/>
              <a:gd name="connsiteY280" fmla="*/ 1114 h 6857886"/>
              <a:gd name="connsiteX281" fmla="*/ 9586797 w 12192000"/>
              <a:gd name="connsiteY281" fmla="*/ 25669 h 6857886"/>
              <a:gd name="connsiteX282" fmla="*/ 9571843 w 12192000"/>
              <a:gd name="connsiteY282" fmla="*/ 55588 h 6857886"/>
              <a:gd name="connsiteX283" fmla="*/ 9551268 w 12192000"/>
              <a:gd name="connsiteY283" fmla="*/ 67621 h 6857886"/>
              <a:gd name="connsiteX284" fmla="*/ 1576252 w 12192000"/>
              <a:gd name="connsiteY284" fmla="*/ 67746 h 6857886"/>
              <a:gd name="connsiteX285" fmla="*/ 1552737 w 12192000"/>
              <a:gd name="connsiteY285" fmla="*/ 56892 h 6857886"/>
              <a:gd name="connsiteX286" fmla="*/ 1541914 w 12192000"/>
              <a:gd name="connsiteY286" fmla="*/ 10154 h 6857886"/>
              <a:gd name="connsiteX287" fmla="*/ 1547287 w 12192000"/>
              <a:gd name="connsiteY287" fmla="*/ 1114 h 6857886"/>
              <a:gd name="connsiteX288" fmla="*/ 1612103 w 12192000"/>
              <a:gd name="connsiteY288" fmla="*/ 1114 h 6857886"/>
              <a:gd name="connsiteX289" fmla="*/ 1621686 w 12192000"/>
              <a:gd name="connsiteY289" fmla="*/ 6495 h 6857886"/>
              <a:gd name="connsiteX290" fmla="*/ 1631223 w 12192000"/>
              <a:gd name="connsiteY290" fmla="*/ 25672 h 6857886"/>
              <a:gd name="connsiteX291" fmla="*/ 1576252 w 12192000"/>
              <a:gd name="connsiteY291" fmla="*/ 67746 h 6857886"/>
              <a:gd name="connsiteX292" fmla="*/ 10615747 w 12192000"/>
              <a:gd name="connsiteY292" fmla="*/ 67746 h 6857886"/>
              <a:gd name="connsiteX293" fmla="*/ 10560776 w 12192000"/>
              <a:gd name="connsiteY293" fmla="*/ 25672 h 6857886"/>
              <a:gd name="connsiteX294" fmla="*/ 10570313 w 12192000"/>
              <a:gd name="connsiteY294" fmla="*/ 6495 h 6857886"/>
              <a:gd name="connsiteX295" fmla="*/ 10579896 w 12192000"/>
              <a:gd name="connsiteY295" fmla="*/ 1114 h 6857886"/>
              <a:gd name="connsiteX296" fmla="*/ 10644712 w 12192000"/>
              <a:gd name="connsiteY296" fmla="*/ 1114 h 6857886"/>
              <a:gd name="connsiteX297" fmla="*/ 10650084 w 12192000"/>
              <a:gd name="connsiteY297" fmla="*/ 10154 h 6857886"/>
              <a:gd name="connsiteX298" fmla="*/ 10639261 w 12192000"/>
              <a:gd name="connsiteY298" fmla="*/ 56892 h 6857886"/>
              <a:gd name="connsiteX299" fmla="*/ 10615747 w 12192000"/>
              <a:gd name="connsiteY299" fmla="*/ 67746 h 6857886"/>
              <a:gd name="connsiteX300" fmla="*/ 1401115 w 12192000"/>
              <a:gd name="connsiteY300" fmla="*/ 67786 h 6857886"/>
              <a:gd name="connsiteX301" fmla="*/ 1373969 w 12192000"/>
              <a:gd name="connsiteY301" fmla="*/ 51038 h 6857886"/>
              <a:gd name="connsiteX302" fmla="*/ 1373207 w 12192000"/>
              <a:gd name="connsiteY302" fmla="*/ 7459 h 6857886"/>
              <a:gd name="connsiteX303" fmla="*/ 1385509 w 12192000"/>
              <a:gd name="connsiteY303" fmla="*/ 1114 h 6857886"/>
              <a:gd name="connsiteX304" fmla="*/ 1432490 w 12192000"/>
              <a:gd name="connsiteY304" fmla="*/ 1114 h 6857886"/>
              <a:gd name="connsiteX305" fmla="*/ 1435685 w 12192000"/>
              <a:gd name="connsiteY305" fmla="*/ 2256 h 6857886"/>
              <a:gd name="connsiteX306" fmla="*/ 1431115 w 12192000"/>
              <a:gd name="connsiteY306" fmla="*/ 54289 h 6857886"/>
              <a:gd name="connsiteX307" fmla="*/ 1401115 w 12192000"/>
              <a:gd name="connsiteY307" fmla="*/ 67786 h 6857886"/>
              <a:gd name="connsiteX308" fmla="*/ 10790884 w 12192000"/>
              <a:gd name="connsiteY308" fmla="*/ 67786 h 6857886"/>
              <a:gd name="connsiteX309" fmla="*/ 10760884 w 12192000"/>
              <a:gd name="connsiteY309" fmla="*/ 54289 h 6857886"/>
              <a:gd name="connsiteX310" fmla="*/ 10756313 w 12192000"/>
              <a:gd name="connsiteY310" fmla="*/ 2256 h 6857886"/>
              <a:gd name="connsiteX311" fmla="*/ 10759508 w 12192000"/>
              <a:gd name="connsiteY311" fmla="*/ 1114 h 6857886"/>
              <a:gd name="connsiteX312" fmla="*/ 10806490 w 12192000"/>
              <a:gd name="connsiteY312" fmla="*/ 1114 h 6857886"/>
              <a:gd name="connsiteX313" fmla="*/ 10818792 w 12192000"/>
              <a:gd name="connsiteY313" fmla="*/ 7459 h 6857886"/>
              <a:gd name="connsiteX314" fmla="*/ 10818029 w 12192000"/>
              <a:gd name="connsiteY314" fmla="*/ 51038 h 6857886"/>
              <a:gd name="connsiteX315" fmla="*/ 10790884 w 12192000"/>
              <a:gd name="connsiteY315" fmla="*/ 67786 h 6857886"/>
              <a:gd name="connsiteX316" fmla="*/ 2816761 w 12192000"/>
              <a:gd name="connsiteY316" fmla="*/ 67867 h 6857886"/>
              <a:gd name="connsiteX317" fmla="*/ 2789043 w 12192000"/>
              <a:gd name="connsiteY317" fmla="*/ 53639 h 6857886"/>
              <a:gd name="connsiteX318" fmla="*/ 2789805 w 12192000"/>
              <a:gd name="connsiteY318" fmla="*/ 4857 h 6857886"/>
              <a:gd name="connsiteX319" fmla="*/ 2797919 w 12192000"/>
              <a:gd name="connsiteY319" fmla="*/ 1114 h 6857886"/>
              <a:gd name="connsiteX320" fmla="*/ 2838395 w 12192000"/>
              <a:gd name="connsiteY320" fmla="*/ 1114 h 6857886"/>
              <a:gd name="connsiteX321" fmla="*/ 2846955 w 12192000"/>
              <a:gd name="connsiteY321" fmla="*/ 5508 h 6857886"/>
              <a:gd name="connsiteX322" fmla="*/ 2846193 w 12192000"/>
              <a:gd name="connsiteY322" fmla="*/ 54289 h 6857886"/>
              <a:gd name="connsiteX323" fmla="*/ 2816761 w 12192000"/>
              <a:gd name="connsiteY323" fmla="*/ 67867 h 6857886"/>
              <a:gd name="connsiteX324" fmla="*/ 3162632 w 12192000"/>
              <a:gd name="connsiteY324" fmla="*/ 67867 h 6857886"/>
              <a:gd name="connsiteX325" fmla="*/ 3134437 w 12192000"/>
              <a:gd name="connsiteY325" fmla="*/ 52337 h 6857886"/>
              <a:gd name="connsiteX326" fmla="*/ 3122245 w 12192000"/>
              <a:gd name="connsiteY326" fmla="*/ 29573 h 6857886"/>
              <a:gd name="connsiteX327" fmla="*/ 3134437 w 12192000"/>
              <a:gd name="connsiteY327" fmla="*/ 6808 h 6857886"/>
              <a:gd name="connsiteX328" fmla="*/ 3141411 w 12192000"/>
              <a:gd name="connsiteY328" fmla="*/ 1114 h 6857886"/>
              <a:gd name="connsiteX329" fmla="*/ 3202049 w 12192000"/>
              <a:gd name="connsiteY329" fmla="*/ 1114 h 6857886"/>
              <a:gd name="connsiteX330" fmla="*/ 3215114 w 12192000"/>
              <a:gd name="connsiteY330" fmla="*/ 18923 h 6857886"/>
              <a:gd name="connsiteX331" fmla="*/ 3195397 w 12192000"/>
              <a:gd name="connsiteY331" fmla="*/ 63395 h 6857886"/>
              <a:gd name="connsiteX332" fmla="*/ 3162632 w 12192000"/>
              <a:gd name="connsiteY332" fmla="*/ 67867 h 6857886"/>
              <a:gd name="connsiteX333" fmla="*/ 9029367 w 12192000"/>
              <a:gd name="connsiteY333" fmla="*/ 67867 h 6857886"/>
              <a:gd name="connsiteX334" fmla="*/ 8996601 w 12192000"/>
              <a:gd name="connsiteY334" fmla="*/ 63395 h 6857886"/>
              <a:gd name="connsiteX335" fmla="*/ 8976884 w 12192000"/>
              <a:gd name="connsiteY335" fmla="*/ 18923 h 6857886"/>
              <a:gd name="connsiteX336" fmla="*/ 8989949 w 12192000"/>
              <a:gd name="connsiteY336" fmla="*/ 1114 h 6857886"/>
              <a:gd name="connsiteX337" fmla="*/ 9050587 w 12192000"/>
              <a:gd name="connsiteY337" fmla="*/ 1114 h 6857886"/>
              <a:gd name="connsiteX338" fmla="*/ 9057561 w 12192000"/>
              <a:gd name="connsiteY338" fmla="*/ 6808 h 6857886"/>
              <a:gd name="connsiteX339" fmla="*/ 9069753 w 12192000"/>
              <a:gd name="connsiteY339" fmla="*/ 29573 h 6857886"/>
              <a:gd name="connsiteX340" fmla="*/ 9057561 w 12192000"/>
              <a:gd name="connsiteY340" fmla="*/ 52337 h 6857886"/>
              <a:gd name="connsiteX341" fmla="*/ 9029367 w 12192000"/>
              <a:gd name="connsiteY341" fmla="*/ 67867 h 6857886"/>
              <a:gd name="connsiteX342" fmla="*/ 9375237 w 12192000"/>
              <a:gd name="connsiteY342" fmla="*/ 67867 h 6857886"/>
              <a:gd name="connsiteX343" fmla="*/ 9345805 w 12192000"/>
              <a:gd name="connsiteY343" fmla="*/ 54289 h 6857886"/>
              <a:gd name="connsiteX344" fmla="*/ 9345044 w 12192000"/>
              <a:gd name="connsiteY344" fmla="*/ 5508 h 6857886"/>
              <a:gd name="connsiteX345" fmla="*/ 9353604 w 12192000"/>
              <a:gd name="connsiteY345" fmla="*/ 1114 h 6857886"/>
              <a:gd name="connsiteX346" fmla="*/ 9394079 w 12192000"/>
              <a:gd name="connsiteY346" fmla="*/ 1114 h 6857886"/>
              <a:gd name="connsiteX347" fmla="*/ 9402193 w 12192000"/>
              <a:gd name="connsiteY347" fmla="*/ 4857 h 6857886"/>
              <a:gd name="connsiteX348" fmla="*/ 9402956 w 12192000"/>
              <a:gd name="connsiteY348" fmla="*/ 53639 h 6857886"/>
              <a:gd name="connsiteX349" fmla="*/ 9375237 w 12192000"/>
              <a:gd name="connsiteY349" fmla="*/ 67867 h 6857886"/>
              <a:gd name="connsiteX350" fmla="*/ 1760488 w 12192000"/>
              <a:gd name="connsiteY350" fmla="*/ 67868 h 6857886"/>
              <a:gd name="connsiteX351" fmla="*/ 1730008 w 12192000"/>
              <a:gd name="connsiteY351" fmla="*/ 55591 h 6857886"/>
              <a:gd name="connsiteX352" fmla="*/ 1726960 w 12192000"/>
              <a:gd name="connsiteY352" fmla="*/ 4858 h 6857886"/>
              <a:gd name="connsiteX353" fmla="*/ 1731999 w 12192000"/>
              <a:gd name="connsiteY353" fmla="*/ 1114 h 6857886"/>
              <a:gd name="connsiteX354" fmla="*/ 1786859 w 12192000"/>
              <a:gd name="connsiteY354" fmla="*/ 1114 h 6857886"/>
              <a:gd name="connsiteX355" fmla="*/ 1794016 w 12192000"/>
              <a:gd name="connsiteY355" fmla="*/ 6810 h 6857886"/>
              <a:gd name="connsiteX356" fmla="*/ 1790968 w 12192000"/>
              <a:gd name="connsiteY356" fmla="*/ 54290 h 6857886"/>
              <a:gd name="connsiteX357" fmla="*/ 1760488 w 12192000"/>
              <a:gd name="connsiteY357" fmla="*/ 67868 h 6857886"/>
              <a:gd name="connsiteX358" fmla="*/ 10431511 w 12192000"/>
              <a:gd name="connsiteY358" fmla="*/ 67868 h 6857886"/>
              <a:gd name="connsiteX359" fmla="*/ 10401031 w 12192000"/>
              <a:gd name="connsiteY359" fmla="*/ 54290 h 6857886"/>
              <a:gd name="connsiteX360" fmla="*/ 10397983 w 12192000"/>
              <a:gd name="connsiteY360" fmla="*/ 6810 h 6857886"/>
              <a:gd name="connsiteX361" fmla="*/ 10405140 w 12192000"/>
              <a:gd name="connsiteY361" fmla="*/ 1114 h 6857886"/>
              <a:gd name="connsiteX362" fmla="*/ 10459999 w 12192000"/>
              <a:gd name="connsiteY362" fmla="*/ 1114 h 6857886"/>
              <a:gd name="connsiteX363" fmla="*/ 10465039 w 12192000"/>
              <a:gd name="connsiteY363" fmla="*/ 4858 h 6857886"/>
              <a:gd name="connsiteX364" fmla="*/ 10461991 w 12192000"/>
              <a:gd name="connsiteY364" fmla="*/ 55591 h 6857886"/>
              <a:gd name="connsiteX365" fmla="*/ 10431511 w 12192000"/>
              <a:gd name="connsiteY365" fmla="*/ 67868 h 6857886"/>
              <a:gd name="connsiteX366" fmla="*/ 0 w 12192000"/>
              <a:gd name="connsiteY366" fmla="*/ 68070 h 6857886"/>
              <a:gd name="connsiteX367" fmla="*/ 0 w 12192000"/>
              <a:gd name="connsiteY367" fmla="*/ 1114 h 6857886"/>
              <a:gd name="connsiteX368" fmla="*/ 28927 w 12192000"/>
              <a:gd name="connsiteY368" fmla="*/ 1114 h 6857886"/>
              <a:gd name="connsiteX369" fmla="*/ 37368 w 12192000"/>
              <a:gd name="connsiteY369" fmla="*/ 10060 h 6857886"/>
              <a:gd name="connsiteX370" fmla="*/ 37368 w 12192000"/>
              <a:gd name="connsiteY370" fmla="*/ 49085 h 6857886"/>
              <a:gd name="connsiteX371" fmla="*/ 22504 w 12192000"/>
              <a:gd name="connsiteY371" fmla="*/ 64940 h 6857886"/>
              <a:gd name="connsiteX372" fmla="*/ 12192000 w 12192000"/>
              <a:gd name="connsiteY372" fmla="*/ 68070 h 6857886"/>
              <a:gd name="connsiteX373" fmla="*/ 12169495 w 12192000"/>
              <a:gd name="connsiteY373" fmla="*/ 64940 h 6857886"/>
              <a:gd name="connsiteX374" fmla="*/ 12154631 w 12192000"/>
              <a:gd name="connsiteY374" fmla="*/ 49085 h 6857886"/>
              <a:gd name="connsiteX375" fmla="*/ 12154631 w 12192000"/>
              <a:gd name="connsiteY375" fmla="*/ 10060 h 6857886"/>
              <a:gd name="connsiteX376" fmla="*/ 12163071 w 12192000"/>
              <a:gd name="connsiteY376" fmla="*/ 1114 h 6857886"/>
              <a:gd name="connsiteX377" fmla="*/ 12192000 w 12192000"/>
              <a:gd name="connsiteY377" fmla="*/ 1114 h 6857886"/>
              <a:gd name="connsiteX378" fmla="*/ 5999674 w 12192000"/>
              <a:gd name="connsiteY378" fmla="*/ 68600 h 6857886"/>
              <a:gd name="connsiteX379" fmla="*/ 5957764 w 12192000"/>
              <a:gd name="connsiteY379" fmla="*/ 56892 h 6857886"/>
              <a:gd name="connsiteX380" fmla="*/ 5950144 w 12192000"/>
              <a:gd name="connsiteY380" fmla="*/ 12258 h 6857886"/>
              <a:gd name="connsiteX381" fmla="*/ 5962784 w 12192000"/>
              <a:gd name="connsiteY381" fmla="*/ 1114 h 6857886"/>
              <a:gd name="connsiteX382" fmla="*/ 6032731 w 12192000"/>
              <a:gd name="connsiteY382" fmla="*/ 1114 h 6857886"/>
              <a:gd name="connsiteX383" fmla="*/ 6038536 w 12192000"/>
              <a:gd name="connsiteY383" fmla="*/ 6241 h 6857886"/>
              <a:gd name="connsiteX384" fmla="*/ 6036250 w 12192000"/>
              <a:gd name="connsiteY384" fmla="*/ 51689 h 6857886"/>
              <a:gd name="connsiteX385" fmla="*/ 5999674 w 12192000"/>
              <a:gd name="connsiteY385" fmla="*/ 68600 h 6857886"/>
              <a:gd name="connsiteX386" fmla="*/ 6192326 w 12192000"/>
              <a:gd name="connsiteY386" fmla="*/ 68600 h 6857886"/>
              <a:gd name="connsiteX387" fmla="*/ 6155750 w 12192000"/>
              <a:gd name="connsiteY387" fmla="*/ 51689 h 6857886"/>
              <a:gd name="connsiteX388" fmla="*/ 6153464 w 12192000"/>
              <a:gd name="connsiteY388" fmla="*/ 6241 h 6857886"/>
              <a:gd name="connsiteX389" fmla="*/ 6159268 w 12192000"/>
              <a:gd name="connsiteY389" fmla="*/ 1114 h 6857886"/>
              <a:gd name="connsiteX390" fmla="*/ 6229216 w 12192000"/>
              <a:gd name="connsiteY390" fmla="*/ 1114 h 6857886"/>
              <a:gd name="connsiteX391" fmla="*/ 6241855 w 12192000"/>
              <a:gd name="connsiteY391" fmla="*/ 12258 h 6857886"/>
              <a:gd name="connsiteX392" fmla="*/ 6234235 w 12192000"/>
              <a:gd name="connsiteY392" fmla="*/ 56892 h 6857886"/>
              <a:gd name="connsiteX393" fmla="*/ 6192326 w 12192000"/>
              <a:gd name="connsiteY393" fmla="*/ 68600 h 6857886"/>
              <a:gd name="connsiteX394" fmla="*/ 2296459 w 12192000"/>
              <a:gd name="connsiteY394" fmla="*/ 68707 h 6857886"/>
              <a:gd name="connsiteX395" fmla="*/ 2274479 w 12192000"/>
              <a:gd name="connsiteY395" fmla="*/ 67621 h 6857886"/>
              <a:gd name="connsiteX396" fmla="*/ 2250380 w 12192000"/>
              <a:gd name="connsiteY396" fmla="*/ 52336 h 6857886"/>
              <a:gd name="connsiteX397" fmla="*/ 2244284 w 12192000"/>
              <a:gd name="connsiteY397" fmla="*/ 14612 h 6857886"/>
              <a:gd name="connsiteX398" fmla="*/ 2252669 w 12192000"/>
              <a:gd name="connsiteY398" fmla="*/ 1114 h 6857886"/>
              <a:gd name="connsiteX399" fmla="*/ 2323442 w 12192000"/>
              <a:gd name="connsiteY399" fmla="*/ 1114 h 6857886"/>
              <a:gd name="connsiteX400" fmla="*/ 2338772 w 12192000"/>
              <a:gd name="connsiteY400" fmla="*/ 29571 h 6857886"/>
              <a:gd name="connsiteX401" fmla="*/ 2296459 w 12192000"/>
              <a:gd name="connsiteY401" fmla="*/ 68707 h 6857886"/>
              <a:gd name="connsiteX402" fmla="*/ 9895540 w 12192000"/>
              <a:gd name="connsiteY402" fmla="*/ 68707 h 6857886"/>
              <a:gd name="connsiteX403" fmla="*/ 9853227 w 12192000"/>
              <a:gd name="connsiteY403" fmla="*/ 29571 h 6857886"/>
              <a:gd name="connsiteX404" fmla="*/ 9868557 w 12192000"/>
              <a:gd name="connsiteY404" fmla="*/ 1114 h 6857886"/>
              <a:gd name="connsiteX405" fmla="*/ 9939330 w 12192000"/>
              <a:gd name="connsiteY405" fmla="*/ 1114 h 6857886"/>
              <a:gd name="connsiteX406" fmla="*/ 9947715 w 12192000"/>
              <a:gd name="connsiteY406" fmla="*/ 14612 h 6857886"/>
              <a:gd name="connsiteX407" fmla="*/ 9941619 w 12192000"/>
              <a:gd name="connsiteY407" fmla="*/ 52336 h 6857886"/>
              <a:gd name="connsiteX408" fmla="*/ 9917520 w 12192000"/>
              <a:gd name="connsiteY408" fmla="*/ 67621 h 6857886"/>
              <a:gd name="connsiteX409" fmla="*/ 9895540 w 12192000"/>
              <a:gd name="connsiteY409" fmla="*/ 68707 h 6857886"/>
              <a:gd name="connsiteX410" fmla="*/ 172491 w 12192000"/>
              <a:gd name="connsiteY410" fmla="*/ 72064 h 6857886"/>
              <a:gd name="connsiteX411" fmla="*/ 149865 w 12192000"/>
              <a:gd name="connsiteY411" fmla="*/ 68599 h 6857886"/>
              <a:gd name="connsiteX412" fmla="*/ 124360 w 12192000"/>
              <a:gd name="connsiteY412" fmla="*/ 11615 h 6857886"/>
              <a:gd name="connsiteX413" fmla="*/ 135352 w 12192000"/>
              <a:gd name="connsiteY413" fmla="*/ 1114 h 6857886"/>
              <a:gd name="connsiteX414" fmla="*/ 205009 w 12192000"/>
              <a:gd name="connsiteY414" fmla="*/ 1114 h 6857886"/>
              <a:gd name="connsiteX415" fmla="*/ 216956 w 12192000"/>
              <a:gd name="connsiteY415" fmla="*/ 13374 h 6857886"/>
              <a:gd name="connsiteX416" fmla="*/ 219219 w 12192000"/>
              <a:gd name="connsiteY416" fmla="*/ 38679 h 6857886"/>
              <a:gd name="connsiteX417" fmla="*/ 172491 w 12192000"/>
              <a:gd name="connsiteY417" fmla="*/ 72064 h 6857886"/>
              <a:gd name="connsiteX418" fmla="*/ 12019508 w 12192000"/>
              <a:gd name="connsiteY418" fmla="*/ 72064 h 6857886"/>
              <a:gd name="connsiteX419" fmla="*/ 11972780 w 12192000"/>
              <a:gd name="connsiteY419" fmla="*/ 38679 h 6857886"/>
              <a:gd name="connsiteX420" fmla="*/ 11975043 w 12192000"/>
              <a:gd name="connsiteY420" fmla="*/ 13374 h 6857886"/>
              <a:gd name="connsiteX421" fmla="*/ 11986989 w 12192000"/>
              <a:gd name="connsiteY421" fmla="*/ 1114 h 6857886"/>
              <a:gd name="connsiteX422" fmla="*/ 12056647 w 12192000"/>
              <a:gd name="connsiteY422" fmla="*/ 1114 h 6857886"/>
              <a:gd name="connsiteX423" fmla="*/ 12067638 w 12192000"/>
              <a:gd name="connsiteY423" fmla="*/ 11615 h 6857886"/>
              <a:gd name="connsiteX424" fmla="*/ 12042133 w 12192000"/>
              <a:gd name="connsiteY424" fmla="*/ 68599 h 6857886"/>
              <a:gd name="connsiteX425" fmla="*/ 12019508 w 12192000"/>
              <a:gd name="connsiteY425" fmla="*/ 72064 h 6857886"/>
              <a:gd name="connsiteX426" fmla="*/ 3344847 w 12192000"/>
              <a:gd name="connsiteY426" fmla="*/ 74370 h 6857886"/>
              <a:gd name="connsiteX427" fmla="*/ 3321605 w 12192000"/>
              <a:gd name="connsiteY427" fmla="*/ 67297 h 6857886"/>
              <a:gd name="connsiteX428" fmla="*/ 3305746 w 12192000"/>
              <a:gd name="connsiteY428" fmla="*/ 6015 h 6857886"/>
              <a:gd name="connsiteX429" fmla="*/ 3312461 w 12192000"/>
              <a:gd name="connsiteY429" fmla="*/ 1114 h 6857886"/>
              <a:gd name="connsiteX430" fmla="*/ 3383511 w 12192000"/>
              <a:gd name="connsiteY430" fmla="*/ 1114 h 6857886"/>
              <a:gd name="connsiteX431" fmla="*/ 3392471 w 12192000"/>
              <a:gd name="connsiteY431" fmla="*/ 7458 h 6857886"/>
              <a:gd name="connsiteX432" fmla="*/ 3395519 w 12192000"/>
              <a:gd name="connsiteY432" fmla="*/ 43881 h 6857886"/>
              <a:gd name="connsiteX433" fmla="*/ 3368087 w 12192000"/>
              <a:gd name="connsiteY433" fmla="*/ 69248 h 6857886"/>
              <a:gd name="connsiteX434" fmla="*/ 3344847 w 12192000"/>
              <a:gd name="connsiteY434" fmla="*/ 74370 h 6857886"/>
              <a:gd name="connsiteX435" fmla="*/ 8847152 w 12192000"/>
              <a:gd name="connsiteY435" fmla="*/ 74370 h 6857886"/>
              <a:gd name="connsiteX436" fmla="*/ 8823912 w 12192000"/>
              <a:gd name="connsiteY436" fmla="*/ 69248 h 6857886"/>
              <a:gd name="connsiteX437" fmla="*/ 8796480 w 12192000"/>
              <a:gd name="connsiteY437" fmla="*/ 43881 h 6857886"/>
              <a:gd name="connsiteX438" fmla="*/ 8799528 w 12192000"/>
              <a:gd name="connsiteY438" fmla="*/ 7458 h 6857886"/>
              <a:gd name="connsiteX439" fmla="*/ 8808488 w 12192000"/>
              <a:gd name="connsiteY439" fmla="*/ 1114 h 6857886"/>
              <a:gd name="connsiteX440" fmla="*/ 8879538 w 12192000"/>
              <a:gd name="connsiteY440" fmla="*/ 1114 h 6857886"/>
              <a:gd name="connsiteX441" fmla="*/ 8886253 w 12192000"/>
              <a:gd name="connsiteY441" fmla="*/ 6015 h 6857886"/>
              <a:gd name="connsiteX442" fmla="*/ 8870393 w 12192000"/>
              <a:gd name="connsiteY442" fmla="*/ 67297 h 6857886"/>
              <a:gd name="connsiteX443" fmla="*/ 8847152 w 12192000"/>
              <a:gd name="connsiteY443" fmla="*/ 74370 h 6857886"/>
              <a:gd name="connsiteX444" fmla="*/ 5116195 w 12192000"/>
              <a:gd name="connsiteY444" fmla="*/ 80633 h 6857886"/>
              <a:gd name="connsiteX445" fmla="*/ 5088952 w 12192000"/>
              <a:gd name="connsiteY445" fmla="*/ 71201 h 6857886"/>
              <a:gd name="connsiteX446" fmla="*/ 5054662 w 12192000"/>
              <a:gd name="connsiteY446" fmla="*/ 27623 h 6857886"/>
              <a:gd name="connsiteX447" fmla="*/ 5060055 w 12192000"/>
              <a:gd name="connsiteY447" fmla="*/ 10742 h 6857886"/>
              <a:gd name="connsiteX448" fmla="*/ 5068224 w 12192000"/>
              <a:gd name="connsiteY448" fmla="*/ 1114 h 6857886"/>
              <a:gd name="connsiteX449" fmla="*/ 5158920 w 12192000"/>
              <a:gd name="connsiteY449" fmla="*/ 1114 h 6857886"/>
              <a:gd name="connsiteX450" fmla="*/ 5164772 w 12192000"/>
              <a:gd name="connsiteY450" fmla="*/ 7053 h 6857886"/>
              <a:gd name="connsiteX451" fmla="*/ 5168963 w 12192000"/>
              <a:gd name="connsiteY451" fmla="*/ 30224 h 6857886"/>
              <a:gd name="connsiteX452" fmla="*/ 5144579 w 12192000"/>
              <a:gd name="connsiteY452" fmla="*/ 68600 h 6857886"/>
              <a:gd name="connsiteX453" fmla="*/ 5116195 w 12192000"/>
              <a:gd name="connsiteY453" fmla="*/ 80633 h 6857886"/>
              <a:gd name="connsiteX454" fmla="*/ 7075804 w 12192000"/>
              <a:gd name="connsiteY454" fmla="*/ 80633 h 6857886"/>
              <a:gd name="connsiteX455" fmla="*/ 7047420 w 12192000"/>
              <a:gd name="connsiteY455" fmla="*/ 68600 h 6857886"/>
              <a:gd name="connsiteX456" fmla="*/ 7023036 w 12192000"/>
              <a:gd name="connsiteY456" fmla="*/ 30224 h 6857886"/>
              <a:gd name="connsiteX457" fmla="*/ 7027227 w 12192000"/>
              <a:gd name="connsiteY457" fmla="*/ 7053 h 6857886"/>
              <a:gd name="connsiteX458" fmla="*/ 7033079 w 12192000"/>
              <a:gd name="connsiteY458" fmla="*/ 1114 h 6857886"/>
              <a:gd name="connsiteX459" fmla="*/ 7123775 w 12192000"/>
              <a:gd name="connsiteY459" fmla="*/ 1114 h 6857886"/>
              <a:gd name="connsiteX460" fmla="*/ 7131944 w 12192000"/>
              <a:gd name="connsiteY460" fmla="*/ 10742 h 6857886"/>
              <a:gd name="connsiteX461" fmla="*/ 7137337 w 12192000"/>
              <a:gd name="connsiteY461" fmla="*/ 27623 h 6857886"/>
              <a:gd name="connsiteX462" fmla="*/ 7103047 w 12192000"/>
              <a:gd name="connsiteY462" fmla="*/ 71201 h 6857886"/>
              <a:gd name="connsiteX463" fmla="*/ 7075804 w 12192000"/>
              <a:gd name="connsiteY463" fmla="*/ 80633 h 6857886"/>
              <a:gd name="connsiteX464" fmla="*/ 3695577 w 12192000"/>
              <a:gd name="connsiteY464" fmla="*/ 80712 h 6857886"/>
              <a:gd name="connsiteX465" fmla="*/ 3663192 w 12192000"/>
              <a:gd name="connsiteY465" fmla="*/ 64696 h 6857886"/>
              <a:gd name="connsiteX466" fmla="*/ 3639284 w 12192000"/>
              <a:gd name="connsiteY466" fmla="*/ 29492 h 6857886"/>
              <a:gd name="connsiteX467" fmla="*/ 3655262 w 12192000"/>
              <a:gd name="connsiteY467" fmla="*/ 1114 h 6857886"/>
              <a:gd name="connsiteX468" fmla="*/ 3746156 w 12192000"/>
              <a:gd name="connsiteY468" fmla="*/ 1114 h 6857886"/>
              <a:gd name="connsiteX469" fmla="*/ 3753929 w 12192000"/>
              <a:gd name="connsiteY469" fmla="*/ 9837 h 6857886"/>
              <a:gd name="connsiteX470" fmla="*/ 3730248 w 12192000"/>
              <a:gd name="connsiteY470" fmla="*/ 71850 h 6857886"/>
              <a:gd name="connsiteX471" fmla="*/ 3695577 w 12192000"/>
              <a:gd name="connsiteY471" fmla="*/ 80712 h 6857886"/>
              <a:gd name="connsiteX472" fmla="*/ 8496421 w 12192000"/>
              <a:gd name="connsiteY472" fmla="*/ 80712 h 6857886"/>
              <a:gd name="connsiteX473" fmla="*/ 8461751 w 12192000"/>
              <a:gd name="connsiteY473" fmla="*/ 71850 h 6857886"/>
              <a:gd name="connsiteX474" fmla="*/ 8438069 w 12192000"/>
              <a:gd name="connsiteY474" fmla="*/ 9837 h 6857886"/>
              <a:gd name="connsiteX475" fmla="*/ 8445842 w 12192000"/>
              <a:gd name="connsiteY475" fmla="*/ 1114 h 6857886"/>
              <a:gd name="connsiteX476" fmla="*/ 8536736 w 12192000"/>
              <a:gd name="connsiteY476" fmla="*/ 1114 h 6857886"/>
              <a:gd name="connsiteX477" fmla="*/ 8552715 w 12192000"/>
              <a:gd name="connsiteY477" fmla="*/ 29492 h 6857886"/>
              <a:gd name="connsiteX478" fmla="*/ 8528807 w 12192000"/>
              <a:gd name="connsiteY478" fmla="*/ 64696 h 6857886"/>
              <a:gd name="connsiteX479" fmla="*/ 8496421 w 12192000"/>
              <a:gd name="connsiteY479" fmla="*/ 80712 h 6857886"/>
              <a:gd name="connsiteX480" fmla="*/ 345436 w 12192000"/>
              <a:gd name="connsiteY480" fmla="*/ 80960 h 6857886"/>
              <a:gd name="connsiteX481" fmla="*/ 304295 w 12192000"/>
              <a:gd name="connsiteY481" fmla="*/ 65350 h 6857886"/>
              <a:gd name="connsiteX482" fmla="*/ 285243 w 12192000"/>
              <a:gd name="connsiteY482" fmla="*/ 20390 h 6857886"/>
              <a:gd name="connsiteX483" fmla="*/ 295883 w 12192000"/>
              <a:gd name="connsiteY483" fmla="*/ 1114 h 6857886"/>
              <a:gd name="connsiteX484" fmla="*/ 393573 w 12192000"/>
              <a:gd name="connsiteY484" fmla="*/ 1114 h 6857886"/>
              <a:gd name="connsiteX485" fmla="*/ 406006 w 12192000"/>
              <a:gd name="connsiteY485" fmla="*/ 31935 h 6857886"/>
              <a:gd name="connsiteX486" fmla="*/ 386579 w 12192000"/>
              <a:gd name="connsiteY486" fmla="*/ 65350 h 6857886"/>
              <a:gd name="connsiteX487" fmla="*/ 345436 w 12192000"/>
              <a:gd name="connsiteY487" fmla="*/ 80960 h 6857886"/>
              <a:gd name="connsiteX488" fmla="*/ 11846563 w 12192000"/>
              <a:gd name="connsiteY488" fmla="*/ 80960 h 6857886"/>
              <a:gd name="connsiteX489" fmla="*/ 11805420 w 12192000"/>
              <a:gd name="connsiteY489" fmla="*/ 65350 h 6857886"/>
              <a:gd name="connsiteX490" fmla="*/ 11785992 w 12192000"/>
              <a:gd name="connsiteY490" fmla="*/ 31935 h 6857886"/>
              <a:gd name="connsiteX491" fmla="*/ 11798425 w 12192000"/>
              <a:gd name="connsiteY491" fmla="*/ 1114 h 6857886"/>
              <a:gd name="connsiteX492" fmla="*/ 11896116 w 12192000"/>
              <a:gd name="connsiteY492" fmla="*/ 1114 h 6857886"/>
              <a:gd name="connsiteX493" fmla="*/ 11906756 w 12192000"/>
              <a:gd name="connsiteY493" fmla="*/ 20390 h 6857886"/>
              <a:gd name="connsiteX494" fmla="*/ 11887704 w 12192000"/>
              <a:gd name="connsiteY494" fmla="*/ 65350 h 6857886"/>
              <a:gd name="connsiteX495" fmla="*/ 11846563 w 12192000"/>
              <a:gd name="connsiteY495" fmla="*/ 80960 h 6857886"/>
              <a:gd name="connsiteX496" fmla="*/ 5290600 w 12192000"/>
              <a:gd name="connsiteY496" fmla="*/ 191888 h 6857886"/>
              <a:gd name="connsiteX497" fmla="*/ 5278408 w 12192000"/>
              <a:gd name="connsiteY497" fmla="*/ 184734 h 6857886"/>
              <a:gd name="connsiteX498" fmla="*/ 5298983 w 12192000"/>
              <a:gd name="connsiteY498" fmla="*/ 170425 h 6857886"/>
              <a:gd name="connsiteX499" fmla="*/ 5290600 w 12192000"/>
              <a:gd name="connsiteY499" fmla="*/ 191888 h 6857886"/>
              <a:gd name="connsiteX500" fmla="*/ 5640568 w 12192000"/>
              <a:gd name="connsiteY500" fmla="*/ 191888 h 6857886"/>
              <a:gd name="connsiteX501" fmla="*/ 5628376 w 12192000"/>
              <a:gd name="connsiteY501" fmla="*/ 184734 h 6857886"/>
              <a:gd name="connsiteX502" fmla="*/ 5648951 w 12192000"/>
              <a:gd name="connsiteY502" fmla="*/ 170425 h 6857886"/>
              <a:gd name="connsiteX503" fmla="*/ 5640568 w 12192000"/>
              <a:gd name="connsiteY503" fmla="*/ 191888 h 6857886"/>
              <a:gd name="connsiteX504" fmla="*/ 6551430 w 12192000"/>
              <a:gd name="connsiteY504" fmla="*/ 191888 h 6857886"/>
              <a:gd name="connsiteX505" fmla="*/ 6543048 w 12192000"/>
              <a:gd name="connsiteY505" fmla="*/ 170425 h 6857886"/>
              <a:gd name="connsiteX506" fmla="*/ 6563623 w 12192000"/>
              <a:gd name="connsiteY506" fmla="*/ 184734 h 6857886"/>
              <a:gd name="connsiteX507" fmla="*/ 6551430 w 12192000"/>
              <a:gd name="connsiteY507" fmla="*/ 191888 h 6857886"/>
              <a:gd name="connsiteX508" fmla="*/ 6901399 w 12192000"/>
              <a:gd name="connsiteY508" fmla="*/ 191888 h 6857886"/>
              <a:gd name="connsiteX509" fmla="*/ 6893016 w 12192000"/>
              <a:gd name="connsiteY509" fmla="*/ 170425 h 6857886"/>
              <a:gd name="connsiteX510" fmla="*/ 6913591 w 12192000"/>
              <a:gd name="connsiteY510" fmla="*/ 184734 h 6857886"/>
              <a:gd name="connsiteX511" fmla="*/ 6901399 w 12192000"/>
              <a:gd name="connsiteY511" fmla="*/ 191888 h 6857886"/>
              <a:gd name="connsiteX512" fmla="*/ 2468705 w 12192000"/>
              <a:gd name="connsiteY512" fmla="*/ 196198 h 6857886"/>
              <a:gd name="connsiteX513" fmla="*/ 2450512 w 12192000"/>
              <a:gd name="connsiteY513" fmla="*/ 194491 h 6857886"/>
              <a:gd name="connsiteX514" fmla="*/ 2458132 w 12192000"/>
              <a:gd name="connsiteY514" fmla="*/ 163271 h 6857886"/>
              <a:gd name="connsiteX515" fmla="*/ 2481753 w 12192000"/>
              <a:gd name="connsiteY515" fmla="*/ 182783 h 6857886"/>
              <a:gd name="connsiteX516" fmla="*/ 2468705 w 12192000"/>
              <a:gd name="connsiteY516" fmla="*/ 196198 h 6857886"/>
              <a:gd name="connsiteX517" fmla="*/ 9723293 w 12192000"/>
              <a:gd name="connsiteY517" fmla="*/ 196198 h 6857886"/>
              <a:gd name="connsiteX518" fmla="*/ 9710245 w 12192000"/>
              <a:gd name="connsiteY518" fmla="*/ 182783 h 6857886"/>
              <a:gd name="connsiteX519" fmla="*/ 9733867 w 12192000"/>
              <a:gd name="connsiteY519" fmla="*/ 163271 h 6857886"/>
              <a:gd name="connsiteX520" fmla="*/ 9741487 w 12192000"/>
              <a:gd name="connsiteY520" fmla="*/ 194491 h 6857886"/>
              <a:gd name="connsiteX521" fmla="*/ 9723293 w 12192000"/>
              <a:gd name="connsiteY521" fmla="*/ 196198 h 6857886"/>
              <a:gd name="connsiteX522" fmla="*/ 883041 w 12192000"/>
              <a:gd name="connsiteY522" fmla="*/ 196521 h 6857886"/>
              <a:gd name="connsiteX523" fmla="*/ 860467 w 12192000"/>
              <a:gd name="connsiteY523" fmla="*/ 194490 h 6857886"/>
              <a:gd name="connsiteX524" fmla="*/ 861227 w 12192000"/>
              <a:gd name="connsiteY524" fmla="*/ 163270 h 6857886"/>
              <a:gd name="connsiteX525" fmla="*/ 884849 w 12192000"/>
              <a:gd name="connsiteY525" fmla="*/ 163920 h 6857886"/>
              <a:gd name="connsiteX526" fmla="*/ 899324 w 12192000"/>
              <a:gd name="connsiteY526" fmla="*/ 181481 h 6857886"/>
              <a:gd name="connsiteX527" fmla="*/ 883041 w 12192000"/>
              <a:gd name="connsiteY527" fmla="*/ 196521 h 6857886"/>
              <a:gd name="connsiteX528" fmla="*/ 11308957 w 12192000"/>
              <a:gd name="connsiteY528" fmla="*/ 196521 h 6857886"/>
              <a:gd name="connsiteX529" fmla="*/ 11292675 w 12192000"/>
              <a:gd name="connsiteY529" fmla="*/ 181481 h 6857886"/>
              <a:gd name="connsiteX530" fmla="*/ 11307149 w 12192000"/>
              <a:gd name="connsiteY530" fmla="*/ 163920 h 6857886"/>
              <a:gd name="connsiteX531" fmla="*/ 11330772 w 12192000"/>
              <a:gd name="connsiteY531" fmla="*/ 163270 h 6857886"/>
              <a:gd name="connsiteX532" fmla="*/ 11331532 w 12192000"/>
              <a:gd name="connsiteY532" fmla="*/ 194490 h 6857886"/>
              <a:gd name="connsiteX533" fmla="*/ 11308957 w 12192000"/>
              <a:gd name="connsiteY533" fmla="*/ 196521 h 6857886"/>
              <a:gd name="connsiteX534" fmla="*/ 1756205 w 12192000"/>
              <a:gd name="connsiteY534" fmla="*/ 197983 h 6857886"/>
              <a:gd name="connsiteX535" fmla="*/ 1742965 w 12192000"/>
              <a:gd name="connsiteY535" fmla="*/ 186030 h 6857886"/>
              <a:gd name="connsiteX536" fmla="*/ 1762015 w 12192000"/>
              <a:gd name="connsiteY536" fmla="*/ 165868 h 6857886"/>
              <a:gd name="connsiteX537" fmla="*/ 1771159 w 12192000"/>
              <a:gd name="connsiteY537" fmla="*/ 187982 h 6857886"/>
              <a:gd name="connsiteX538" fmla="*/ 1756205 w 12192000"/>
              <a:gd name="connsiteY538" fmla="*/ 197983 h 6857886"/>
              <a:gd name="connsiteX539" fmla="*/ 10435793 w 12192000"/>
              <a:gd name="connsiteY539" fmla="*/ 197983 h 6857886"/>
              <a:gd name="connsiteX540" fmla="*/ 10420840 w 12192000"/>
              <a:gd name="connsiteY540" fmla="*/ 187982 h 6857886"/>
              <a:gd name="connsiteX541" fmla="*/ 10429984 w 12192000"/>
              <a:gd name="connsiteY541" fmla="*/ 165868 h 6857886"/>
              <a:gd name="connsiteX542" fmla="*/ 10449033 w 12192000"/>
              <a:gd name="connsiteY542" fmla="*/ 186030 h 6857886"/>
              <a:gd name="connsiteX543" fmla="*/ 10435793 w 12192000"/>
              <a:gd name="connsiteY543" fmla="*/ 197983 h 6857886"/>
              <a:gd name="connsiteX544" fmla="*/ 4935870 w 12192000"/>
              <a:gd name="connsiteY544" fmla="*/ 198069 h 6857886"/>
              <a:gd name="connsiteX545" fmla="*/ 4920819 w 12192000"/>
              <a:gd name="connsiteY545" fmla="*/ 188639 h 6857886"/>
              <a:gd name="connsiteX546" fmla="*/ 4931487 w 12192000"/>
              <a:gd name="connsiteY546" fmla="*/ 159369 h 6857886"/>
              <a:gd name="connsiteX547" fmla="*/ 4952062 w 12192000"/>
              <a:gd name="connsiteY547" fmla="*/ 168475 h 6857886"/>
              <a:gd name="connsiteX548" fmla="*/ 4956634 w 12192000"/>
              <a:gd name="connsiteY548" fmla="*/ 187988 h 6857886"/>
              <a:gd name="connsiteX549" fmla="*/ 4935870 w 12192000"/>
              <a:gd name="connsiteY549" fmla="*/ 198069 h 6857886"/>
              <a:gd name="connsiteX550" fmla="*/ 7256130 w 12192000"/>
              <a:gd name="connsiteY550" fmla="*/ 198069 h 6857886"/>
              <a:gd name="connsiteX551" fmla="*/ 7235365 w 12192000"/>
              <a:gd name="connsiteY551" fmla="*/ 187988 h 6857886"/>
              <a:gd name="connsiteX552" fmla="*/ 7239938 w 12192000"/>
              <a:gd name="connsiteY552" fmla="*/ 168475 h 6857886"/>
              <a:gd name="connsiteX553" fmla="*/ 7260512 w 12192000"/>
              <a:gd name="connsiteY553" fmla="*/ 159369 h 6857886"/>
              <a:gd name="connsiteX554" fmla="*/ 7271180 w 12192000"/>
              <a:gd name="connsiteY554" fmla="*/ 188639 h 6857886"/>
              <a:gd name="connsiteX555" fmla="*/ 7256130 w 12192000"/>
              <a:gd name="connsiteY555" fmla="*/ 198069 h 6857886"/>
              <a:gd name="connsiteX556" fmla="*/ 2644352 w 12192000"/>
              <a:gd name="connsiteY556" fmla="*/ 198716 h 6857886"/>
              <a:gd name="connsiteX557" fmla="*/ 2624731 w 12192000"/>
              <a:gd name="connsiteY557" fmla="*/ 187334 h 6857886"/>
              <a:gd name="connsiteX558" fmla="*/ 2632351 w 12192000"/>
              <a:gd name="connsiteY558" fmla="*/ 167821 h 6857886"/>
              <a:gd name="connsiteX559" fmla="*/ 2658259 w 12192000"/>
              <a:gd name="connsiteY559" fmla="*/ 182781 h 6857886"/>
              <a:gd name="connsiteX560" fmla="*/ 2644352 w 12192000"/>
              <a:gd name="connsiteY560" fmla="*/ 198716 h 6857886"/>
              <a:gd name="connsiteX561" fmla="*/ 9547647 w 12192000"/>
              <a:gd name="connsiteY561" fmla="*/ 198716 h 6857886"/>
              <a:gd name="connsiteX562" fmla="*/ 9533740 w 12192000"/>
              <a:gd name="connsiteY562" fmla="*/ 182781 h 6857886"/>
              <a:gd name="connsiteX563" fmla="*/ 9559648 w 12192000"/>
              <a:gd name="connsiteY563" fmla="*/ 167821 h 6857886"/>
              <a:gd name="connsiteX564" fmla="*/ 9567268 w 12192000"/>
              <a:gd name="connsiteY564" fmla="*/ 187334 h 6857886"/>
              <a:gd name="connsiteX565" fmla="*/ 9547647 w 12192000"/>
              <a:gd name="connsiteY565" fmla="*/ 198716 h 6857886"/>
              <a:gd name="connsiteX566" fmla="*/ 0 w 12192000"/>
              <a:gd name="connsiteY566" fmla="*/ 200787 h 6857886"/>
              <a:gd name="connsiteX567" fmla="*/ 0 w 12192000"/>
              <a:gd name="connsiteY567" fmla="*/ 156637 h 6857886"/>
              <a:gd name="connsiteX568" fmla="*/ 11452 w 12192000"/>
              <a:gd name="connsiteY568" fmla="*/ 163271 h 6857886"/>
              <a:gd name="connsiteX569" fmla="*/ 19075 w 12192000"/>
              <a:gd name="connsiteY569" fmla="*/ 191239 h 6857886"/>
              <a:gd name="connsiteX570" fmla="*/ 12192000 w 12192000"/>
              <a:gd name="connsiteY570" fmla="*/ 200787 h 6857886"/>
              <a:gd name="connsiteX571" fmla="*/ 12172924 w 12192000"/>
              <a:gd name="connsiteY571" fmla="*/ 191239 h 6857886"/>
              <a:gd name="connsiteX572" fmla="*/ 12180547 w 12192000"/>
              <a:gd name="connsiteY572" fmla="*/ 163271 h 6857886"/>
              <a:gd name="connsiteX573" fmla="*/ 12192000 w 12192000"/>
              <a:gd name="connsiteY573" fmla="*/ 156637 h 6857886"/>
              <a:gd name="connsiteX574" fmla="*/ 3174631 w 12192000"/>
              <a:gd name="connsiteY574" fmla="*/ 203105 h 6857886"/>
              <a:gd name="connsiteX575" fmla="*/ 3154247 w 12192000"/>
              <a:gd name="connsiteY575" fmla="*/ 197089 h 6857886"/>
              <a:gd name="connsiteX576" fmla="*/ 3159581 w 12192000"/>
              <a:gd name="connsiteY576" fmla="*/ 160016 h 6857886"/>
              <a:gd name="connsiteX577" fmla="*/ 3193871 w 12192000"/>
              <a:gd name="connsiteY577" fmla="*/ 190585 h 6857886"/>
              <a:gd name="connsiteX578" fmla="*/ 3174631 w 12192000"/>
              <a:gd name="connsiteY578" fmla="*/ 203105 h 6857886"/>
              <a:gd name="connsiteX579" fmla="*/ 9017368 w 12192000"/>
              <a:gd name="connsiteY579" fmla="*/ 203105 h 6857886"/>
              <a:gd name="connsiteX580" fmla="*/ 8998128 w 12192000"/>
              <a:gd name="connsiteY580" fmla="*/ 190585 h 6857886"/>
              <a:gd name="connsiteX581" fmla="*/ 9032417 w 12192000"/>
              <a:gd name="connsiteY581" fmla="*/ 160016 h 6857886"/>
              <a:gd name="connsiteX582" fmla="*/ 9037752 w 12192000"/>
              <a:gd name="connsiteY582" fmla="*/ 197089 h 6857886"/>
              <a:gd name="connsiteX583" fmla="*/ 9017368 w 12192000"/>
              <a:gd name="connsiteY583" fmla="*/ 203105 h 6857886"/>
              <a:gd name="connsiteX584" fmla="*/ 4042681 w 12192000"/>
              <a:gd name="connsiteY584" fmla="*/ 203761 h 6857886"/>
              <a:gd name="connsiteX585" fmla="*/ 4032965 w 12192000"/>
              <a:gd name="connsiteY585" fmla="*/ 200996 h 6857886"/>
              <a:gd name="connsiteX586" fmla="*/ 4039824 w 12192000"/>
              <a:gd name="connsiteY586" fmla="*/ 158718 h 6857886"/>
              <a:gd name="connsiteX587" fmla="*/ 4077161 w 12192000"/>
              <a:gd name="connsiteY587" fmla="*/ 182785 h 6857886"/>
              <a:gd name="connsiteX588" fmla="*/ 4058112 w 12192000"/>
              <a:gd name="connsiteY588" fmla="*/ 203598 h 6857886"/>
              <a:gd name="connsiteX589" fmla="*/ 4042681 w 12192000"/>
              <a:gd name="connsiteY589" fmla="*/ 203761 h 6857886"/>
              <a:gd name="connsiteX590" fmla="*/ 8149317 w 12192000"/>
              <a:gd name="connsiteY590" fmla="*/ 203761 h 6857886"/>
              <a:gd name="connsiteX591" fmla="*/ 8133886 w 12192000"/>
              <a:gd name="connsiteY591" fmla="*/ 203598 h 6857886"/>
              <a:gd name="connsiteX592" fmla="*/ 8114837 w 12192000"/>
              <a:gd name="connsiteY592" fmla="*/ 182785 h 6857886"/>
              <a:gd name="connsiteX593" fmla="*/ 8152174 w 12192000"/>
              <a:gd name="connsiteY593" fmla="*/ 158718 h 6857886"/>
              <a:gd name="connsiteX594" fmla="*/ 8159033 w 12192000"/>
              <a:gd name="connsiteY594" fmla="*/ 200996 h 6857886"/>
              <a:gd name="connsiteX595" fmla="*/ 8149317 w 12192000"/>
              <a:gd name="connsiteY595" fmla="*/ 203761 h 6857886"/>
              <a:gd name="connsiteX596" fmla="*/ 1048779 w 12192000"/>
              <a:gd name="connsiteY596" fmla="*/ 204324 h 6857886"/>
              <a:gd name="connsiteX597" fmla="*/ 1033157 w 12192000"/>
              <a:gd name="connsiteY597" fmla="*/ 189283 h 6857886"/>
              <a:gd name="connsiteX598" fmla="*/ 1052208 w 12192000"/>
              <a:gd name="connsiteY598" fmla="*/ 159364 h 6857886"/>
              <a:gd name="connsiteX599" fmla="*/ 1071259 w 12192000"/>
              <a:gd name="connsiteY599" fmla="*/ 190584 h 6857886"/>
              <a:gd name="connsiteX600" fmla="*/ 1048779 w 12192000"/>
              <a:gd name="connsiteY600" fmla="*/ 204324 h 6857886"/>
              <a:gd name="connsiteX601" fmla="*/ 2993644 w 12192000"/>
              <a:gd name="connsiteY601" fmla="*/ 204324 h 6857886"/>
              <a:gd name="connsiteX602" fmla="*/ 2977737 w 12192000"/>
              <a:gd name="connsiteY602" fmla="*/ 195136 h 6857886"/>
              <a:gd name="connsiteX603" fmla="*/ 3014313 w 12192000"/>
              <a:gd name="connsiteY603" fmla="*/ 167169 h 6857886"/>
              <a:gd name="connsiteX604" fmla="*/ 3011265 w 12192000"/>
              <a:gd name="connsiteY604" fmla="*/ 194486 h 6857886"/>
              <a:gd name="connsiteX605" fmla="*/ 2993644 w 12192000"/>
              <a:gd name="connsiteY605" fmla="*/ 204324 h 6857886"/>
              <a:gd name="connsiteX606" fmla="*/ 9198355 w 12192000"/>
              <a:gd name="connsiteY606" fmla="*/ 204324 h 6857886"/>
              <a:gd name="connsiteX607" fmla="*/ 9180733 w 12192000"/>
              <a:gd name="connsiteY607" fmla="*/ 194486 h 6857886"/>
              <a:gd name="connsiteX608" fmla="*/ 9177685 w 12192000"/>
              <a:gd name="connsiteY608" fmla="*/ 167169 h 6857886"/>
              <a:gd name="connsiteX609" fmla="*/ 9214261 w 12192000"/>
              <a:gd name="connsiteY609" fmla="*/ 195136 h 6857886"/>
              <a:gd name="connsiteX610" fmla="*/ 9198355 w 12192000"/>
              <a:gd name="connsiteY610" fmla="*/ 204324 h 6857886"/>
              <a:gd name="connsiteX611" fmla="*/ 11143220 w 12192000"/>
              <a:gd name="connsiteY611" fmla="*/ 204324 h 6857886"/>
              <a:gd name="connsiteX612" fmla="*/ 11120740 w 12192000"/>
              <a:gd name="connsiteY612" fmla="*/ 190584 h 6857886"/>
              <a:gd name="connsiteX613" fmla="*/ 11139791 w 12192000"/>
              <a:gd name="connsiteY613" fmla="*/ 159364 h 6857886"/>
              <a:gd name="connsiteX614" fmla="*/ 11158841 w 12192000"/>
              <a:gd name="connsiteY614" fmla="*/ 189283 h 6857886"/>
              <a:gd name="connsiteX615" fmla="*/ 11143220 w 12192000"/>
              <a:gd name="connsiteY615" fmla="*/ 204324 h 6857886"/>
              <a:gd name="connsiteX616" fmla="*/ 3882175 w 12192000"/>
              <a:gd name="connsiteY616" fmla="*/ 204414 h 6857886"/>
              <a:gd name="connsiteX617" fmla="*/ 3854171 w 12192000"/>
              <a:gd name="connsiteY617" fmla="*/ 197097 h 6857886"/>
              <a:gd name="connsiteX618" fmla="*/ 3861791 w 12192000"/>
              <a:gd name="connsiteY618" fmla="*/ 156771 h 6857886"/>
              <a:gd name="connsiteX619" fmla="*/ 3896843 w 12192000"/>
              <a:gd name="connsiteY619" fmla="*/ 161975 h 6857886"/>
              <a:gd name="connsiteX620" fmla="*/ 3906749 w 12192000"/>
              <a:gd name="connsiteY620" fmla="*/ 191243 h 6857886"/>
              <a:gd name="connsiteX621" fmla="*/ 3882175 w 12192000"/>
              <a:gd name="connsiteY621" fmla="*/ 204414 h 6857886"/>
              <a:gd name="connsiteX622" fmla="*/ 8309824 w 12192000"/>
              <a:gd name="connsiteY622" fmla="*/ 204414 h 6857886"/>
              <a:gd name="connsiteX623" fmla="*/ 8285249 w 12192000"/>
              <a:gd name="connsiteY623" fmla="*/ 191243 h 6857886"/>
              <a:gd name="connsiteX624" fmla="*/ 8295156 w 12192000"/>
              <a:gd name="connsiteY624" fmla="*/ 161975 h 6857886"/>
              <a:gd name="connsiteX625" fmla="*/ 8330208 w 12192000"/>
              <a:gd name="connsiteY625" fmla="*/ 156771 h 6857886"/>
              <a:gd name="connsiteX626" fmla="*/ 8337828 w 12192000"/>
              <a:gd name="connsiteY626" fmla="*/ 197097 h 6857886"/>
              <a:gd name="connsiteX627" fmla="*/ 8309824 w 12192000"/>
              <a:gd name="connsiteY627" fmla="*/ 204414 h 6857886"/>
              <a:gd name="connsiteX628" fmla="*/ 3516769 w 12192000"/>
              <a:gd name="connsiteY628" fmla="*/ 204504 h 6857886"/>
              <a:gd name="connsiteX629" fmla="*/ 3505732 w 12192000"/>
              <a:gd name="connsiteY629" fmla="*/ 195784 h 6857886"/>
              <a:gd name="connsiteX630" fmla="*/ 3504208 w 12192000"/>
              <a:gd name="connsiteY630" fmla="*/ 174321 h 6857886"/>
              <a:gd name="connsiteX631" fmla="*/ 3546880 w 12192000"/>
              <a:gd name="connsiteY631" fmla="*/ 174321 h 6857886"/>
              <a:gd name="connsiteX632" fmla="*/ 3516769 w 12192000"/>
              <a:gd name="connsiteY632" fmla="*/ 204504 h 6857886"/>
              <a:gd name="connsiteX633" fmla="*/ 8675229 w 12192000"/>
              <a:gd name="connsiteY633" fmla="*/ 204504 h 6857886"/>
              <a:gd name="connsiteX634" fmla="*/ 8645119 w 12192000"/>
              <a:gd name="connsiteY634" fmla="*/ 174321 h 6857886"/>
              <a:gd name="connsiteX635" fmla="*/ 8687791 w 12192000"/>
              <a:gd name="connsiteY635" fmla="*/ 174321 h 6857886"/>
              <a:gd name="connsiteX636" fmla="*/ 8686267 w 12192000"/>
              <a:gd name="connsiteY636" fmla="*/ 195784 h 6857886"/>
              <a:gd name="connsiteX637" fmla="*/ 8675229 w 12192000"/>
              <a:gd name="connsiteY637" fmla="*/ 204504 h 6857886"/>
              <a:gd name="connsiteX638" fmla="*/ 4761083 w 12192000"/>
              <a:gd name="connsiteY638" fmla="*/ 204897 h 6857886"/>
              <a:gd name="connsiteX639" fmla="*/ 4738223 w 12192000"/>
              <a:gd name="connsiteY639" fmla="*/ 195791 h 6857886"/>
              <a:gd name="connsiteX640" fmla="*/ 4777847 w 12192000"/>
              <a:gd name="connsiteY640" fmla="*/ 160668 h 6857886"/>
              <a:gd name="connsiteX641" fmla="*/ 4761083 w 12192000"/>
              <a:gd name="connsiteY641" fmla="*/ 204897 h 6857886"/>
              <a:gd name="connsiteX642" fmla="*/ 7430916 w 12192000"/>
              <a:gd name="connsiteY642" fmla="*/ 204897 h 6857886"/>
              <a:gd name="connsiteX643" fmla="*/ 7414152 w 12192000"/>
              <a:gd name="connsiteY643" fmla="*/ 160668 h 6857886"/>
              <a:gd name="connsiteX644" fmla="*/ 7453776 w 12192000"/>
              <a:gd name="connsiteY644" fmla="*/ 195791 h 6857886"/>
              <a:gd name="connsiteX645" fmla="*/ 7430916 w 12192000"/>
              <a:gd name="connsiteY645" fmla="*/ 204897 h 6857886"/>
              <a:gd name="connsiteX646" fmla="*/ 4239570 w 12192000"/>
              <a:gd name="connsiteY646" fmla="*/ 209778 h 6857886"/>
              <a:gd name="connsiteX647" fmla="*/ 4211756 w 12192000"/>
              <a:gd name="connsiteY647" fmla="*/ 206851 h 6857886"/>
              <a:gd name="connsiteX648" fmla="*/ 4199564 w 12192000"/>
              <a:gd name="connsiteY648" fmla="*/ 162622 h 6857886"/>
              <a:gd name="connsiteX649" fmla="*/ 4260524 w 12192000"/>
              <a:gd name="connsiteY649" fmla="*/ 162622 h 6857886"/>
              <a:gd name="connsiteX650" fmla="*/ 4260524 w 12192000"/>
              <a:gd name="connsiteY650" fmla="*/ 195143 h 6857886"/>
              <a:gd name="connsiteX651" fmla="*/ 4239570 w 12192000"/>
              <a:gd name="connsiteY651" fmla="*/ 209778 h 6857886"/>
              <a:gd name="connsiteX652" fmla="*/ 7952430 w 12192000"/>
              <a:gd name="connsiteY652" fmla="*/ 209778 h 6857886"/>
              <a:gd name="connsiteX653" fmla="*/ 7931475 w 12192000"/>
              <a:gd name="connsiteY653" fmla="*/ 195143 h 6857886"/>
              <a:gd name="connsiteX654" fmla="*/ 7931475 w 12192000"/>
              <a:gd name="connsiteY654" fmla="*/ 162622 h 6857886"/>
              <a:gd name="connsiteX655" fmla="*/ 7992435 w 12192000"/>
              <a:gd name="connsiteY655" fmla="*/ 162622 h 6857886"/>
              <a:gd name="connsiteX656" fmla="*/ 7980243 w 12192000"/>
              <a:gd name="connsiteY656" fmla="*/ 206851 h 6857886"/>
              <a:gd name="connsiteX657" fmla="*/ 7952430 w 12192000"/>
              <a:gd name="connsiteY657" fmla="*/ 209778 h 6857886"/>
              <a:gd name="connsiteX658" fmla="*/ 2300011 w 12192000"/>
              <a:gd name="connsiteY658" fmla="*/ 211320 h 6857886"/>
              <a:gd name="connsiteX659" fmla="*/ 2267911 w 12192000"/>
              <a:gd name="connsiteY659" fmla="*/ 207499 h 6857886"/>
              <a:gd name="connsiteX660" fmla="*/ 2291532 w 12192000"/>
              <a:gd name="connsiteY660" fmla="*/ 146360 h 6857886"/>
              <a:gd name="connsiteX661" fmla="*/ 2323536 w 12192000"/>
              <a:gd name="connsiteY661" fmla="*/ 191238 h 6857886"/>
              <a:gd name="connsiteX662" fmla="*/ 2300011 w 12192000"/>
              <a:gd name="connsiteY662" fmla="*/ 211320 h 6857886"/>
              <a:gd name="connsiteX663" fmla="*/ 9891988 w 12192000"/>
              <a:gd name="connsiteY663" fmla="*/ 211320 h 6857886"/>
              <a:gd name="connsiteX664" fmla="*/ 9868463 w 12192000"/>
              <a:gd name="connsiteY664" fmla="*/ 191238 h 6857886"/>
              <a:gd name="connsiteX665" fmla="*/ 9900467 w 12192000"/>
              <a:gd name="connsiteY665" fmla="*/ 146360 h 6857886"/>
              <a:gd name="connsiteX666" fmla="*/ 9924088 w 12192000"/>
              <a:gd name="connsiteY666" fmla="*/ 207499 h 6857886"/>
              <a:gd name="connsiteX667" fmla="*/ 9891988 w 12192000"/>
              <a:gd name="connsiteY667" fmla="*/ 211320 h 6857886"/>
              <a:gd name="connsiteX668" fmla="*/ 345440 w 12192000"/>
              <a:gd name="connsiteY668" fmla="*/ 211402 h 6857886"/>
              <a:gd name="connsiteX669" fmla="*/ 319537 w 12192000"/>
              <a:gd name="connsiteY669" fmla="*/ 200995 h 6857886"/>
              <a:gd name="connsiteX670" fmla="*/ 321060 w 12192000"/>
              <a:gd name="connsiteY670" fmla="*/ 157418 h 6857886"/>
              <a:gd name="connsiteX671" fmla="*/ 371344 w 12192000"/>
              <a:gd name="connsiteY671" fmla="*/ 156767 h 6857886"/>
              <a:gd name="connsiteX672" fmla="*/ 345440 w 12192000"/>
              <a:gd name="connsiteY672" fmla="*/ 211402 h 6857886"/>
              <a:gd name="connsiteX673" fmla="*/ 5994334 w 12192000"/>
              <a:gd name="connsiteY673" fmla="*/ 211402 h 6857886"/>
              <a:gd name="connsiteX674" fmla="*/ 5973760 w 12192000"/>
              <a:gd name="connsiteY674" fmla="*/ 204248 h 6857886"/>
              <a:gd name="connsiteX675" fmla="*/ 5993572 w 12192000"/>
              <a:gd name="connsiteY675" fmla="*/ 146360 h 6857886"/>
              <a:gd name="connsiteX676" fmla="*/ 6036244 w 12192000"/>
              <a:gd name="connsiteY676" fmla="*/ 180833 h 6857886"/>
              <a:gd name="connsiteX677" fmla="*/ 5994334 w 12192000"/>
              <a:gd name="connsiteY677" fmla="*/ 211402 h 6857886"/>
              <a:gd name="connsiteX678" fmla="*/ 6197666 w 12192000"/>
              <a:gd name="connsiteY678" fmla="*/ 211402 h 6857886"/>
              <a:gd name="connsiteX679" fmla="*/ 6155755 w 12192000"/>
              <a:gd name="connsiteY679" fmla="*/ 180833 h 6857886"/>
              <a:gd name="connsiteX680" fmla="*/ 6198427 w 12192000"/>
              <a:gd name="connsiteY680" fmla="*/ 146360 h 6857886"/>
              <a:gd name="connsiteX681" fmla="*/ 6218239 w 12192000"/>
              <a:gd name="connsiteY681" fmla="*/ 204248 h 6857886"/>
              <a:gd name="connsiteX682" fmla="*/ 6197666 w 12192000"/>
              <a:gd name="connsiteY682" fmla="*/ 211402 h 6857886"/>
              <a:gd name="connsiteX683" fmla="*/ 11846559 w 12192000"/>
              <a:gd name="connsiteY683" fmla="*/ 211402 h 6857886"/>
              <a:gd name="connsiteX684" fmla="*/ 11820655 w 12192000"/>
              <a:gd name="connsiteY684" fmla="*/ 156767 h 6857886"/>
              <a:gd name="connsiteX685" fmla="*/ 11870939 w 12192000"/>
              <a:gd name="connsiteY685" fmla="*/ 157418 h 6857886"/>
              <a:gd name="connsiteX686" fmla="*/ 11872461 w 12192000"/>
              <a:gd name="connsiteY686" fmla="*/ 200995 h 6857886"/>
              <a:gd name="connsiteX687" fmla="*/ 11846559 w 12192000"/>
              <a:gd name="connsiteY687" fmla="*/ 211402 h 6857886"/>
              <a:gd name="connsiteX688" fmla="*/ 4413879 w 12192000"/>
              <a:gd name="connsiteY688" fmla="*/ 215950 h 6857886"/>
              <a:gd name="connsiteX689" fmla="*/ 4386732 w 12192000"/>
              <a:gd name="connsiteY689" fmla="*/ 213348 h 6857886"/>
              <a:gd name="connsiteX690" fmla="*/ 4369968 w 12192000"/>
              <a:gd name="connsiteY690" fmla="*/ 161965 h 6857886"/>
              <a:gd name="connsiteX691" fmla="*/ 4405783 w 12192000"/>
              <a:gd name="connsiteY691" fmla="*/ 147656 h 6857886"/>
              <a:gd name="connsiteX692" fmla="*/ 4445407 w 12192000"/>
              <a:gd name="connsiteY692" fmla="*/ 167169 h 6857886"/>
              <a:gd name="connsiteX693" fmla="*/ 4439311 w 12192000"/>
              <a:gd name="connsiteY693" fmla="*/ 200991 h 6857886"/>
              <a:gd name="connsiteX694" fmla="*/ 4413879 w 12192000"/>
              <a:gd name="connsiteY694" fmla="*/ 215950 h 6857886"/>
              <a:gd name="connsiteX695" fmla="*/ 7778120 w 12192000"/>
              <a:gd name="connsiteY695" fmla="*/ 215950 h 6857886"/>
              <a:gd name="connsiteX696" fmla="*/ 7752688 w 12192000"/>
              <a:gd name="connsiteY696" fmla="*/ 200991 h 6857886"/>
              <a:gd name="connsiteX697" fmla="*/ 7746592 w 12192000"/>
              <a:gd name="connsiteY697" fmla="*/ 167169 h 6857886"/>
              <a:gd name="connsiteX698" fmla="*/ 7786216 w 12192000"/>
              <a:gd name="connsiteY698" fmla="*/ 147656 h 6857886"/>
              <a:gd name="connsiteX699" fmla="*/ 7822031 w 12192000"/>
              <a:gd name="connsiteY699" fmla="*/ 161965 h 6857886"/>
              <a:gd name="connsiteX700" fmla="*/ 7805267 w 12192000"/>
              <a:gd name="connsiteY700" fmla="*/ 213348 h 6857886"/>
              <a:gd name="connsiteX701" fmla="*/ 7778120 w 12192000"/>
              <a:gd name="connsiteY701" fmla="*/ 215950 h 6857886"/>
              <a:gd name="connsiteX702" fmla="*/ 5463404 w 12192000"/>
              <a:gd name="connsiteY702" fmla="*/ 216013 h 6857886"/>
              <a:gd name="connsiteX703" fmla="*/ 5437390 w 12192000"/>
              <a:gd name="connsiteY703" fmla="*/ 206847 h 6857886"/>
              <a:gd name="connsiteX704" fmla="*/ 5464059 w 12192000"/>
              <a:gd name="connsiteY704" fmla="*/ 144407 h 6857886"/>
              <a:gd name="connsiteX705" fmla="*/ 5511303 w 12192000"/>
              <a:gd name="connsiteY705" fmla="*/ 178880 h 6857886"/>
              <a:gd name="connsiteX706" fmla="*/ 5463404 w 12192000"/>
              <a:gd name="connsiteY706" fmla="*/ 216013 h 6857886"/>
              <a:gd name="connsiteX707" fmla="*/ 6728595 w 12192000"/>
              <a:gd name="connsiteY707" fmla="*/ 216013 h 6857886"/>
              <a:gd name="connsiteX708" fmla="*/ 6680696 w 12192000"/>
              <a:gd name="connsiteY708" fmla="*/ 178880 h 6857886"/>
              <a:gd name="connsiteX709" fmla="*/ 6727940 w 12192000"/>
              <a:gd name="connsiteY709" fmla="*/ 144407 h 6857886"/>
              <a:gd name="connsiteX710" fmla="*/ 6754610 w 12192000"/>
              <a:gd name="connsiteY710" fmla="*/ 206847 h 6857886"/>
              <a:gd name="connsiteX711" fmla="*/ 6728595 w 12192000"/>
              <a:gd name="connsiteY711" fmla="*/ 216013 h 6857886"/>
              <a:gd name="connsiteX712" fmla="*/ 526693 w 12192000"/>
              <a:gd name="connsiteY712" fmla="*/ 217171 h 6857886"/>
              <a:gd name="connsiteX713" fmla="*/ 499065 w 12192000"/>
              <a:gd name="connsiteY713" fmla="*/ 207496 h 6857886"/>
              <a:gd name="connsiteX714" fmla="*/ 524216 w 12192000"/>
              <a:gd name="connsiteY714" fmla="*/ 145056 h 6857886"/>
              <a:gd name="connsiteX715" fmla="*/ 550891 w 12192000"/>
              <a:gd name="connsiteY715" fmla="*/ 204894 h 6857886"/>
              <a:gd name="connsiteX716" fmla="*/ 526693 w 12192000"/>
              <a:gd name="connsiteY716" fmla="*/ 217171 h 6857886"/>
              <a:gd name="connsiteX717" fmla="*/ 11665305 w 12192000"/>
              <a:gd name="connsiteY717" fmla="*/ 217171 h 6857886"/>
              <a:gd name="connsiteX718" fmla="*/ 11641108 w 12192000"/>
              <a:gd name="connsiteY718" fmla="*/ 204894 h 6857886"/>
              <a:gd name="connsiteX719" fmla="*/ 11667783 w 12192000"/>
              <a:gd name="connsiteY719" fmla="*/ 145056 h 6857886"/>
              <a:gd name="connsiteX720" fmla="*/ 11692933 w 12192000"/>
              <a:gd name="connsiteY720" fmla="*/ 207496 h 6857886"/>
              <a:gd name="connsiteX721" fmla="*/ 11665305 w 12192000"/>
              <a:gd name="connsiteY721" fmla="*/ 217171 h 6857886"/>
              <a:gd name="connsiteX722" fmla="*/ 5109431 w 12192000"/>
              <a:gd name="connsiteY722" fmla="*/ 224330 h 6857886"/>
              <a:gd name="connsiteX723" fmla="*/ 5071426 w 12192000"/>
              <a:gd name="connsiteY723" fmla="*/ 204898 h 6857886"/>
              <a:gd name="connsiteX724" fmla="*/ 5075998 w 12192000"/>
              <a:gd name="connsiteY724" fmla="*/ 150913 h 6857886"/>
              <a:gd name="connsiteX725" fmla="*/ 5149912 w 12192000"/>
              <a:gd name="connsiteY725" fmla="*/ 149613 h 6857886"/>
              <a:gd name="connsiteX726" fmla="*/ 5151436 w 12192000"/>
              <a:gd name="connsiteY726" fmla="*/ 210101 h 6857886"/>
              <a:gd name="connsiteX727" fmla="*/ 5109431 w 12192000"/>
              <a:gd name="connsiteY727" fmla="*/ 224330 h 6857886"/>
              <a:gd name="connsiteX728" fmla="*/ 7082568 w 12192000"/>
              <a:gd name="connsiteY728" fmla="*/ 224330 h 6857886"/>
              <a:gd name="connsiteX729" fmla="*/ 7040563 w 12192000"/>
              <a:gd name="connsiteY729" fmla="*/ 210101 h 6857886"/>
              <a:gd name="connsiteX730" fmla="*/ 7042087 w 12192000"/>
              <a:gd name="connsiteY730" fmla="*/ 149613 h 6857886"/>
              <a:gd name="connsiteX731" fmla="*/ 7116002 w 12192000"/>
              <a:gd name="connsiteY731" fmla="*/ 150913 h 6857886"/>
              <a:gd name="connsiteX732" fmla="*/ 7120574 w 12192000"/>
              <a:gd name="connsiteY732" fmla="*/ 204898 h 6857886"/>
              <a:gd name="connsiteX733" fmla="*/ 7082568 w 12192000"/>
              <a:gd name="connsiteY733" fmla="*/ 224330 h 6857886"/>
              <a:gd name="connsiteX734" fmla="*/ 2112741 w 12192000"/>
              <a:gd name="connsiteY734" fmla="*/ 224402 h 6857886"/>
              <a:gd name="connsiteX735" fmla="*/ 2084547 w 12192000"/>
              <a:gd name="connsiteY735" fmla="*/ 210744 h 6857886"/>
              <a:gd name="connsiteX736" fmla="*/ 2123409 w 12192000"/>
              <a:gd name="connsiteY736" fmla="*/ 143100 h 6857886"/>
              <a:gd name="connsiteX737" fmla="*/ 2156175 w 12192000"/>
              <a:gd name="connsiteY737" fmla="*/ 179524 h 6857886"/>
              <a:gd name="connsiteX738" fmla="*/ 2112741 w 12192000"/>
              <a:gd name="connsiteY738" fmla="*/ 224402 h 6857886"/>
              <a:gd name="connsiteX739" fmla="*/ 10079257 w 12192000"/>
              <a:gd name="connsiteY739" fmla="*/ 224402 h 6857886"/>
              <a:gd name="connsiteX740" fmla="*/ 10035824 w 12192000"/>
              <a:gd name="connsiteY740" fmla="*/ 179524 h 6857886"/>
              <a:gd name="connsiteX741" fmla="*/ 10068589 w 12192000"/>
              <a:gd name="connsiteY741" fmla="*/ 143100 h 6857886"/>
              <a:gd name="connsiteX742" fmla="*/ 10107452 w 12192000"/>
              <a:gd name="connsiteY742" fmla="*/ 210744 h 6857886"/>
              <a:gd name="connsiteX743" fmla="*/ 10079257 w 12192000"/>
              <a:gd name="connsiteY743" fmla="*/ 224402 h 6857886"/>
              <a:gd name="connsiteX744" fmla="*/ 170451 w 12192000"/>
              <a:gd name="connsiteY744" fmla="*/ 224403 h 6857886"/>
              <a:gd name="connsiteX745" fmla="*/ 136917 w 12192000"/>
              <a:gd name="connsiteY745" fmla="*/ 212046 h 6857886"/>
              <a:gd name="connsiteX746" fmla="*/ 126247 w 12192000"/>
              <a:gd name="connsiteY746" fmla="*/ 174972 h 6857886"/>
              <a:gd name="connsiteX747" fmla="*/ 149872 w 12192000"/>
              <a:gd name="connsiteY747" fmla="*/ 143751 h 6857886"/>
              <a:gd name="connsiteX748" fmla="*/ 191791 w 12192000"/>
              <a:gd name="connsiteY748" fmla="*/ 143751 h 6857886"/>
              <a:gd name="connsiteX749" fmla="*/ 214655 w 12192000"/>
              <a:gd name="connsiteY749" fmla="*/ 174972 h 6857886"/>
              <a:gd name="connsiteX750" fmla="*/ 170451 w 12192000"/>
              <a:gd name="connsiteY750" fmla="*/ 224403 h 6857886"/>
              <a:gd name="connsiteX751" fmla="*/ 3347516 w 12192000"/>
              <a:gd name="connsiteY751" fmla="*/ 224403 h 6857886"/>
              <a:gd name="connsiteX752" fmla="*/ 3316275 w 12192000"/>
              <a:gd name="connsiteY752" fmla="*/ 208144 h 6857886"/>
              <a:gd name="connsiteX753" fmla="*/ 3312464 w 12192000"/>
              <a:gd name="connsiteY753" fmla="*/ 152857 h 6857886"/>
              <a:gd name="connsiteX754" fmla="*/ 3396284 w 12192000"/>
              <a:gd name="connsiteY754" fmla="*/ 180826 h 6857886"/>
              <a:gd name="connsiteX755" fmla="*/ 3347516 w 12192000"/>
              <a:gd name="connsiteY755" fmla="*/ 224403 h 6857886"/>
              <a:gd name="connsiteX756" fmla="*/ 8844483 w 12192000"/>
              <a:gd name="connsiteY756" fmla="*/ 224403 h 6857886"/>
              <a:gd name="connsiteX757" fmla="*/ 8795715 w 12192000"/>
              <a:gd name="connsiteY757" fmla="*/ 180826 h 6857886"/>
              <a:gd name="connsiteX758" fmla="*/ 8879535 w 12192000"/>
              <a:gd name="connsiteY758" fmla="*/ 152857 h 6857886"/>
              <a:gd name="connsiteX759" fmla="*/ 8875724 w 12192000"/>
              <a:gd name="connsiteY759" fmla="*/ 208144 h 6857886"/>
              <a:gd name="connsiteX760" fmla="*/ 8844483 w 12192000"/>
              <a:gd name="connsiteY760" fmla="*/ 224403 h 6857886"/>
              <a:gd name="connsiteX761" fmla="*/ 12021548 w 12192000"/>
              <a:gd name="connsiteY761" fmla="*/ 224403 h 6857886"/>
              <a:gd name="connsiteX762" fmla="*/ 11977344 w 12192000"/>
              <a:gd name="connsiteY762" fmla="*/ 174972 h 6857886"/>
              <a:gd name="connsiteX763" fmla="*/ 12000208 w 12192000"/>
              <a:gd name="connsiteY763" fmla="*/ 143751 h 6857886"/>
              <a:gd name="connsiteX764" fmla="*/ 12042127 w 12192000"/>
              <a:gd name="connsiteY764" fmla="*/ 143751 h 6857886"/>
              <a:gd name="connsiteX765" fmla="*/ 12065752 w 12192000"/>
              <a:gd name="connsiteY765" fmla="*/ 174972 h 6857886"/>
              <a:gd name="connsiteX766" fmla="*/ 12055081 w 12192000"/>
              <a:gd name="connsiteY766" fmla="*/ 212046 h 6857886"/>
              <a:gd name="connsiteX767" fmla="*/ 12021548 w 12192000"/>
              <a:gd name="connsiteY767" fmla="*/ 224403 h 6857886"/>
              <a:gd name="connsiteX768" fmla="*/ 699203 w 12192000"/>
              <a:gd name="connsiteY768" fmla="*/ 224410 h 6857886"/>
              <a:gd name="connsiteX769" fmla="*/ 661865 w 12192000"/>
              <a:gd name="connsiteY769" fmla="*/ 210101 h 6857886"/>
              <a:gd name="connsiteX770" fmla="*/ 649673 w 12192000"/>
              <a:gd name="connsiteY770" fmla="*/ 174327 h 6857886"/>
              <a:gd name="connsiteX771" fmla="*/ 672533 w 12192000"/>
              <a:gd name="connsiteY771" fmla="*/ 143107 h 6857886"/>
              <a:gd name="connsiteX772" fmla="*/ 731969 w 12192000"/>
              <a:gd name="connsiteY772" fmla="*/ 146360 h 6857886"/>
              <a:gd name="connsiteX773" fmla="*/ 699203 w 12192000"/>
              <a:gd name="connsiteY773" fmla="*/ 224410 h 6857886"/>
              <a:gd name="connsiteX774" fmla="*/ 11492796 w 12192000"/>
              <a:gd name="connsiteY774" fmla="*/ 224410 h 6857886"/>
              <a:gd name="connsiteX775" fmla="*/ 11460029 w 12192000"/>
              <a:gd name="connsiteY775" fmla="*/ 146360 h 6857886"/>
              <a:gd name="connsiteX776" fmla="*/ 11519465 w 12192000"/>
              <a:gd name="connsiteY776" fmla="*/ 143107 h 6857886"/>
              <a:gd name="connsiteX777" fmla="*/ 11542325 w 12192000"/>
              <a:gd name="connsiteY777" fmla="*/ 174327 h 6857886"/>
              <a:gd name="connsiteX778" fmla="*/ 11530133 w 12192000"/>
              <a:gd name="connsiteY778" fmla="*/ 210101 h 6857886"/>
              <a:gd name="connsiteX779" fmla="*/ 11492796 w 12192000"/>
              <a:gd name="connsiteY779" fmla="*/ 224410 h 6857886"/>
              <a:gd name="connsiteX780" fmla="*/ 1402733 w 12192000"/>
              <a:gd name="connsiteY780" fmla="*/ 224416 h 6857886"/>
              <a:gd name="connsiteX781" fmla="*/ 1364064 w 12192000"/>
              <a:gd name="connsiteY781" fmla="*/ 214009 h 6857886"/>
              <a:gd name="connsiteX782" fmla="*/ 1372444 w 12192000"/>
              <a:gd name="connsiteY782" fmla="*/ 140512 h 6857886"/>
              <a:gd name="connsiteX783" fmla="*/ 1430351 w 12192000"/>
              <a:gd name="connsiteY783" fmla="*/ 138561 h 6857886"/>
              <a:gd name="connsiteX784" fmla="*/ 1442540 w 12192000"/>
              <a:gd name="connsiteY784" fmla="*/ 213359 h 6857886"/>
              <a:gd name="connsiteX785" fmla="*/ 1402733 w 12192000"/>
              <a:gd name="connsiteY785" fmla="*/ 224416 h 6857886"/>
              <a:gd name="connsiteX786" fmla="*/ 1936228 w 12192000"/>
              <a:gd name="connsiteY786" fmla="*/ 224416 h 6857886"/>
              <a:gd name="connsiteX787" fmla="*/ 1895080 w 12192000"/>
              <a:gd name="connsiteY787" fmla="*/ 212708 h 6857886"/>
              <a:gd name="connsiteX788" fmla="*/ 1902700 w 12192000"/>
              <a:gd name="connsiteY788" fmla="*/ 141813 h 6857886"/>
              <a:gd name="connsiteX789" fmla="*/ 1972041 w 12192000"/>
              <a:gd name="connsiteY789" fmla="*/ 145716 h 6857886"/>
              <a:gd name="connsiteX790" fmla="*/ 1980424 w 12192000"/>
              <a:gd name="connsiteY790" fmla="*/ 202302 h 6857886"/>
              <a:gd name="connsiteX791" fmla="*/ 1936228 w 12192000"/>
              <a:gd name="connsiteY791" fmla="*/ 224416 h 6857886"/>
              <a:gd name="connsiteX792" fmla="*/ 10255771 w 12192000"/>
              <a:gd name="connsiteY792" fmla="*/ 224416 h 6857886"/>
              <a:gd name="connsiteX793" fmla="*/ 10211575 w 12192000"/>
              <a:gd name="connsiteY793" fmla="*/ 202302 h 6857886"/>
              <a:gd name="connsiteX794" fmla="*/ 10219957 w 12192000"/>
              <a:gd name="connsiteY794" fmla="*/ 145716 h 6857886"/>
              <a:gd name="connsiteX795" fmla="*/ 10289299 w 12192000"/>
              <a:gd name="connsiteY795" fmla="*/ 141813 h 6857886"/>
              <a:gd name="connsiteX796" fmla="*/ 10296919 w 12192000"/>
              <a:gd name="connsiteY796" fmla="*/ 212708 h 6857886"/>
              <a:gd name="connsiteX797" fmla="*/ 10255771 w 12192000"/>
              <a:gd name="connsiteY797" fmla="*/ 224416 h 6857886"/>
              <a:gd name="connsiteX798" fmla="*/ 10789265 w 12192000"/>
              <a:gd name="connsiteY798" fmla="*/ 224416 h 6857886"/>
              <a:gd name="connsiteX799" fmla="*/ 10749459 w 12192000"/>
              <a:gd name="connsiteY799" fmla="*/ 213359 h 6857886"/>
              <a:gd name="connsiteX800" fmla="*/ 10761648 w 12192000"/>
              <a:gd name="connsiteY800" fmla="*/ 138561 h 6857886"/>
              <a:gd name="connsiteX801" fmla="*/ 10819555 w 12192000"/>
              <a:gd name="connsiteY801" fmla="*/ 140512 h 6857886"/>
              <a:gd name="connsiteX802" fmla="*/ 10827935 w 12192000"/>
              <a:gd name="connsiteY802" fmla="*/ 214009 h 6857886"/>
              <a:gd name="connsiteX803" fmla="*/ 10789265 w 12192000"/>
              <a:gd name="connsiteY803" fmla="*/ 224416 h 6857886"/>
              <a:gd name="connsiteX804" fmla="*/ 1232528 w 12192000"/>
              <a:gd name="connsiteY804" fmla="*/ 224654 h 6857886"/>
              <a:gd name="connsiteX805" fmla="*/ 1191383 w 12192000"/>
              <a:gd name="connsiteY805" fmla="*/ 209450 h 6857886"/>
              <a:gd name="connsiteX806" fmla="*/ 1190619 w 12192000"/>
              <a:gd name="connsiteY806" fmla="*/ 150262 h 6857886"/>
              <a:gd name="connsiteX807" fmla="*/ 1261483 w 12192000"/>
              <a:gd name="connsiteY807" fmla="*/ 147010 h 6857886"/>
              <a:gd name="connsiteX808" fmla="*/ 1269104 w 12192000"/>
              <a:gd name="connsiteY808" fmla="*/ 208149 h 6857886"/>
              <a:gd name="connsiteX809" fmla="*/ 1232528 w 12192000"/>
              <a:gd name="connsiteY809" fmla="*/ 224654 h 6857886"/>
              <a:gd name="connsiteX810" fmla="*/ 10959471 w 12192000"/>
              <a:gd name="connsiteY810" fmla="*/ 224654 h 6857886"/>
              <a:gd name="connsiteX811" fmla="*/ 10922895 w 12192000"/>
              <a:gd name="connsiteY811" fmla="*/ 208149 h 6857886"/>
              <a:gd name="connsiteX812" fmla="*/ 10930516 w 12192000"/>
              <a:gd name="connsiteY812" fmla="*/ 147010 h 6857886"/>
              <a:gd name="connsiteX813" fmla="*/ 11001380 w 12192000"/>
              <a:gd name="connsiteY813" fmla="*/ 150262 h 6857886"/>
              <a:gd name="connsiteX814" fmla="*/ 11000616 w 12192000"/>
              <a:gd name="connsiteY814" fmla="*/ 209450 h 6857886"/>
              <a:gd name="connsiteX815" fmla="*/ 10959471 w 12192000"/>
              <a:gd name="connsiteY815" fmla="*/ 224654 h 6857886"/>
              <a:gd name="connsiteX816" fmla="*/ 4585623 w 12192000"/>
              <a:gd name="connsiteY816" fmla="*/ 224985 h 6857886"/>
              <a:gd name="connsiteX817" fmla="*/ 4542666 w 12192000"/>
              <a:gd name="connsiteY817" fmla="*/ 212708 h 6857886"/>
              <a:gd name="connsiteX818" fmla="*/ 4529711 w 12192000"/>
              <a:gd name="connsiteY818" fmla="*/ 178236 h 6857886"/>
              <a:gd name="connsiteX819" fmla="*/ 4552571 w 12192000"/>
              <a:gd name="connsiteY819" fmla="*/ 141162 h 6857886"/>
              <a:gd name="connsiteX820" fmla="*/ 4621914 w 12192000"/>
              <a:gd name="connsiteY820" fmla="*/ 145715 h 6857886"/>
              <a:gd name="connsiteX821" fmla="*/ 4628010 w 12192000"/>
              <a:gd name="connsiteY821" fmla="*/ 207505 h 6857886"/>
              <a:gd name="connsiteX822" fmla="*/ 4585623 w 12192000"/>
              <a:gd name="connsiteY822" fmla="*/ 224985 h 6857886"/>
              <a:gd name="connsiteX823" fmla="*/ 7606376 w 12192000"/>
              <a:gd name="connsiteY823" fmla="*/ 224985 h 6857886"/>
              <a:gd name="connsiteX824" fmla="*/ 7563989 w 12192000"/>
              <a:gd name="connsiteY824" fmla="*/ 207505 h 6857886"/>
              <a:gd name="connsiteX825" fmla="*/ 7570086 w 12192000"/>
              <a:gd name="connsiteY825" fmla="*/ 145715 h 6857886"/>
              <a:gd name="connsiteX826" fmla="*/ 7639428 w 12192000"/>
              <a:gd name="connsiteY826" fmla="*/ 141162 h 6857886"/>
              <a:gd name="connsiteX827" fmla="*/ 7662288 w 12192000"/>
              <a:gd name="connsiteY827" fmla="*/ 178236 h 6857886"/>
              <a:gd name="connsiteX828" fmla="*/ 7649333 w 12192000"/>
              <a:gd name="connsiteY828" fmla="*/ 212708 h 6857886"/>
              <a:gd name="connsiteX829" fmla="*/ 7606376 w 12192000"/>
              <a:gd name="connsiteY829" fmla="*/ 224985 h 6857886"/>
              <a:gd name="connsiteX830" fmla="*/ 1581413 w 12192000"/>
              <a:gd name="connsiteY830" fmla="*/ 225472 h 6857886"/>
              <a:gd name="connsiteX831" fmla="*/ 1536741 w 12192000"/>
              <a:gd name="connsiteY831" fmla="*/ 208155 h 6857886"/>
              <a:gd name="connsiteX832" fmla="*/ 1545885 w 12192000"/>
              <a:gd name="connsiteY832" fmla="*/ 144414 h 6857886"/>
              <a:gd name="connsiteX833" fmla="*/ 1619037 w 12192000"/>
              <a:gd name="connsiteY833" fmla="*/ 143113 h 6857886"/>
              <a:gd name="connsiteX834" fmla="*/ 1626657 w 12192000"/>
              <a:gd name="connsiteY834" fmla="*/ 210106 h 6857886"/>
              <a:gd name="connsiteX835" fmla="*/ 1581413 w 12192000"/>
              <a:gd name="connsiteY835" fmla="*/ 225472 h 6857886"/>
              <a:gd name="connsiteX836" fmla="*/ 10610585 w 12192000"/>
              <a:gd name="connsiteY836" fmla="*/ 225472 h 6857886"/>
              <a:gd name="connsiteX837" fmla="*/ 10565341 w 12192000"/>
              <a:gd name="connsiteY837" fmla="*/ 210106 h 6857886"/>
              <a:gd name="connsiteX838" fmla="*/ 10572961 w 12192000"/>
              <a:gd name="connsiteY838" fmla="*/ 143113 h 6857886"/>
              <a:gd name="connsiteX839" fmla="*/ 10646113 w 12192000"/>
              <a:gd name="connsiteY839" fmla="*/ 144414 h 6857886"/>
              <a:gd name="connsiteX840" fmla="*/ 10655257 w 12192000"/>
              <a:gd name="connsiteY840" fmla="*/ 208155 h 6857886"/>
              <a:gd name="connsiteX841" fmla="*/ 10610585 w 12192000"/>
              <a:gd name="connsiteY841" fmla="*/ 225472 h 6857886"/>
              <a:gd name="connsiteX842" fmla="*/ 2833047 w 12192000"/>
              <a:gd name="connsiteY842" fmla="*/ 228965 h 6857886"/>
              <a:gd name="connsiteX843" fmla="*/ 2776087 w 12192000"/>
              <a:gd name="connsiteY843" fmla="*/ 214656 h 6857886"/>
              <a:gd name="connsiteX844" fmla="*/ 2776087 w 12192000"/>
              <a:gd name="connsiteY844" fmla="*/ 143759 h 6857886"/>
              <a:gd name="connsiteX845" fmla="*/ 2873623 w 12192000"/>
              <a:gd name="connsiteY845" fmla="*/ 158069 h 6857886"/>
              <a:gd name="connsiteX846" fmla="*/ 2877433 w 12192000"/>
              <a:gd name="connsiteY846" fmla="*/ 192541 h 6857886"/>
              <a:gd name="connsiteX847" fmla="*/ 2833047 w 12192000"/>
              <a:gd name="connsiteY847" fmla="*/ 228965 h 6857886"/>
              <a:gd name="connsiteX848" fmla="*/ 9358952 w 12192000"/>
              <a:gd name="connsiteY848" fmla="*/ 228965 h 6857886"/>
              <a:gd name="connsiteX849" fmla="*/ 9314565 w 12192000"/>
              <a:gd name="connsiteY849" fmla="*/ 192541 h 6857886"/>
              <a:gd name="connsiteX850" fmla="*/ 9318376 w 12192000"/>
              <a:gd name="connsiteY850" fmla="*/ 158069 h 6857886"/>
              <a:gd name="connsiteX851" fmla="*/ 9415912 w 12192000"/>
              <a:gd name="connsiteY851" fmla="*/ 143759 h 6857886"/>
              <a:gd name="connsiteX852" fmla="*/ 9415912 w 12192000"/>
              <a:gd name="connsiteY852" fmla="*/ 214656 h 6857886"/>
              <a:gd name="connsiteX853" fmla="*/ 9358952 w 12192000"/>
              <a:gd name="connsiteY853" fmla="*/ 228965 h 6857886"/>
              <a:gd name="connsiteX854" fmla="*/ 5816535 w 12192000"/>
              <a:gd name="connsiteY854" fmla="*/ 230306 h 6857886"/>
              <a:gd name="connsiteX855" fmla="*/ 5792684 w 12192000"/>
              <a:gd name="connsiteY855" fmla="*/ 226363 h 6857886"/>
              <a:gd name="connsiteX856" fmla="*/ 5762204 w 12192000"/>
              <a:gd name="connsiteY856" fmla="*/ 178882 h 6857886"/>
              <a:gd name="connsiteX857" fmla="*/ 5858979 w 12192000"/>
              <a:gd name="connsiteY857" fmla="*/ 141809 h 6857886"/>
              <a:gd name="connsiteX858" fmla="*/ 5837762 w 12192000"/>
              <a:gd name="connsiteY858" fmla="*/ 227786 h 6857886"/>
              <a:gd name="connsiteX859" fmla="*/ 5816535 w 12192000"/>
              <a:gd name="connsiteY859" fmla="*/ 230306 h 6857886"/>
              <a:gd name="connsiteX860" fmla="*/ 6375464 w 12192000"/>
              <a:gd name="connsiteY860" fmla="*/ 230306 h 6857886"/>
              <a:gd name="connsiteX861" fmla="*/ 6354238 w 12192000"/>
              <a:gd name="connsiteY861" fmla="*/ 227786 h 6857886"/>
              <a:gd name="connsiteX862" fmla="*/ 6333020 w 12192000"/>
              <a:gd name="connsiteY862" fmla="*/ 141809 h 6857886"/>
              <a:gd name="connsiteX863" fmla="*/ 6429795 w 12192000"/>
              <a:gd name="connsiteY863" fmla="*/ 178882 h 6857886"/>
              <a:gd name="connsiteX864" fmla="*/ 6399315 w 12192000"/>
              <a:gd name="connsiteY864" fmla="*/ 226363 h 6857886"/>
              <a:gd name="connsiteX865" fmla="*/ 6375464 w 12192000"/>
              <a:gd name="connsiteY865" fmla="*/ 230306 h 6857886"/>
              <a:gd name="connsiteX866" fmla="*/ 3697576 w 12192000"/>
              <a:gd name="connsiteY866" fmla="*/ 230427 h 6857886"/>
              <a:gd name="connsiteX867" fmla="*/ 3658619 w 12192000"/>
              <a:gd name="connsiteY867" fmla="*/ 214005 h 6857886"/>
              <a:gd name="connsiteX868" fmla="*/ 3658619 w 12192000"/>
              <a:gd name="connsiteY868" fmla="*/ 144409 h 6857886"/>
              <a:gd name="connsiteX869" fmla="*/ 3738629 w 12192000"/>
              <a:gd name="connsiteY869" fmla="*/ 139206 h 6857886"/>
              <a:gd name="connsiteX870" fmla="*/ 3739391 w 12192000"/>
              <a:gd name="connsiteY870" fmla="*/ 218557 h 6857886"/>
              <a:gd name="connsiteX871" fmla="*/ 3697576 w 12192000"/>
              <a:gd name="connsiteY871" fmla="*/ 230427 h 6857886"/>
              <a:gd name="connsiteX872" fmla="*/ 8494423 w 12192000"/>
              <a:gd name="connsiteY872" fmla="*/ 230427 h 6857886"/>
              <a:gd name="connsiteX873" fmla="*/ 8452608 w 12192000"/>
              <a:gd name="connsiteY873" fmla="*/ 218557 h 6857886"/>
              <a:gd name="connsiteX874" fmla="*/ 8453369 w 12192000"/>
              <a:gd name="connsiteY874" fmla="*/ 139206 h 6857886"/>
              <a:gd name="connsiteX875" fmla="*/ 8533380 w 12192000"/>
              <a:gd name="connsiteY875" fmla="*/ 144409 h 6857886"/>
              <a:gd name="connsiteX876" fmla="*/ 8533380 w 12192000"/>
              <a:gd name="connsiteY876" fmla="*/ 214005 h 6857886"/>
              <a:gd name="connsiteX877" fmla="*/ 8494423 w 12192000"/>
              <a:gd name="connsiteY877" fmla="*/ 230427 h 6857886"/>
              <a:gd name="connsiteX878" fmla="*/ 1941565 w 12192000"/>
              <a:gd name="connsiteY878" fmla="*/ 340948 h 6857886"/>
              <a:gd name="connsiteX879" fmla="*/ 1925563 w 12192000"/>
              <a:gd name="connsiteY879" fmla="*/ 337290 h 6857886"/>
              <a:gd name="connsiteX880" fmla="*/ 1940041 w 12192000"/>
              <a:gd name="connsiteY880" fmla="*/ 321680 h 6857886"/>
              <a:gd name="connsiteX881" fmla="*/ 1950709 w 12192000"/>
              <a:gd name="connsiteY881" fmla="*/ 331437 h 6857886"/>
              <a:gd name="connsiteX882" fmla="*/ 1941565 w 12192000"/>
              <a:gd name="connsiteY882" fmla="*/ 340948 h 6857886"/>
              <a:gd name="connsiteX883" fmla="*/ 10250433 w 12192000"/>
              <a:gd name="connsiteY883" fmla="*/ 340948 h 6857886"/>
              <a:gd name="connsiteX884" fmla="*/ 10241289 w 12192000"/>
              <a:gd name="connsiteY884" fmla="*/ 331437 h 6857886"/>
              <a:gd name="connsiteX885" fmla="*/ 10251957 w 12192000"/>
              <a:gd name="connsiteY885" fmla="*/ 321680 h 6857886"/>
              <a:gd name="connsiteX886" fmla="*/ 10266436 w 12192000"/>
              <a:gd name="connsiteY886" fmla="*/ 337290 h 6857886"/>
              <a:gd name="connsiteX887" fmla="*/ 10250433 w 12192000"/>
              <a:gd name="connsiteY887" fmla="*/ 340948 h 6857886"/>
              <a:gd name="connsiteX888" fmla="*/ 1048597 w 12192000"/>
              <a:gd name="connsiteY888" fmla="*/ 341115 h 6857886"/>
              <a:gd name="connsiteX889" fmla="*/ 1037739 w 12192000"/>
              <a:gd name="connsiteY889" fmla="*/ 332091 h 6857886"/>
              <a:gd name="connsiteX890" fmla="*/ 1043833 w 12192000"/>
              <a:gd name="connsiteY890" fmla="*/ 319083 h 6857886"/>
              <a:gd name="connsiteX891" fmla="*/ 1065169 w 12192000"/>
              <a:gd name="connsiteY891" fmla="*/ 334042 h 6857886"/>
              <a:gd name="connsiteX892" fmla="*/ 1048597 w 12192000"/>
              <a:gd name="connsiteY892" fmla="*/ 341115 h 6857886"/>
              <a:gd name="connsiteX893" fmla="*/ 11143401 w 12192000"/>
              <a:gd name="connsiteY893" fmla="*/ 341115 h 6857886"/>
              <a:gd name="connsiteX894" fmla="*/ 11126829 w 12192000"/>
              <a:gd name="connsiteY894" fmla="*/ 334042 h 6857886"/>
              <a:gd name="connsiteX895" fmla="*/ 11148165 w 12192000"/>
              <a:gd name="connsiteY895" fmla="*/ 319083 h 6857886"/>
              <a:gd name="connsiteX896" fmla="*/ 11154260 w 12192000"/>
              <a:gd name="connsiteY896" fmla="*/ 332091 h 6857886"/>
              <a:gd name="connsiteX897" fmla="*/ 11143401 w 12192000"/>
              <a:gd name="connsiteY897" fmla="*/ 341115 h 6857886"/>
              <a:gd name="connsiteX898" fmla="*/ 4933024 w 12192000"/>
              <a:gd name="connsiteY898" fmla="*/ 341192 h 6857886"/>
              <a:gd name="connsiteX899" fmla="*/ 4917784 w 12192000"/>
              <a:gd name="connsiteY899" fmla="*/ 331435 h 6857886"/>
              <a:gd name="connsiteX900" fmla="*/ 4933024 w 12192000"/>
              <a:gd name="connsiteY900" fmla="*/ 321679 h 6857886"/>
              <a:gd name="connsiteX901" fmla="*/ 4948264 w 12192000"/>
              <a:gd name="connsiteY901" fmla="*/ 331435 h 6857886"/>
              <a:gd name="connsiteX902" fmla="*/ 4933024 w 12192000"/>
              <a:gd name="connsiteY902" fmla="*/ 341192 h 6857886"/>
              <a:gd name="connsiteX903" fmla="*/ 7258975 w 12192000"/>
              <a:gd name="connsiteY903" fmla="*/ 341192 h 6857886"/>
              <a:gd name="connsiteX904" fmla="*/ 7243735 w 12192000"/>
              <a:gd name="connsiteY904" fmla="*/ 331435 h 6857886"/>
              <a:gd name="connsiteX905" fmla="*/ 7258975 w 12192000"/>
              <a:gd name="connsiteY905" fmla="*/ 321679 h 6857886"/>
              <a:gd name="connsiteX906" fmla="*/ 7274214 w 12192000"/>
              <a:gd name="connsiteY906" fmla="*/ 331435 h 6857886"/>
              <a:gd name="connsiteX907" fmla="*/ 7258975 w 12192000"/>
              <a:gd name="connsiteY907" fmla="*/ 341192 h 6857886"/>
              <a:gd name="connsiteX908" fmla="*/ 3346755 w 12192000"/>
              <a:gd name="connsiteY908" fmla="*/ 341197 h 6857886"/>
              <a:gd name="connsiteX909" fmla="*/ 3327704 w 12192000"/>
              <a:gd name="connsiteY909" fmla="*/ 332091 h 6857886"/>
              <a:gd name="connsiteX910" fmla="*/ 3358947 w 12192000"/>
              <a:gd name="connsiteY910" fmla="*/ 319083 h 6857886"/>
              <a:gd name="connsiteX911" fmla="*/ 3346755 w 12192000"/>
              <a:gd name="connsiteY911" fmla="*/ 341197 h 6857886"/>
              <a:gd name="connsiteX912" fmla="*/ 8845244 w 12192000"/>
              <a:gd name="connsiteY912" fmla="*/ 341197 h 6857886"/>
              <a:gd name="connsiteX913" fmla="*/ 8833052 w 12192000"/>
              <a:gd name="connsiteY913" fmla="*/ 319083 h 6857886"/>
              <a:gd name="connsiteX914" fmla="*/ 8864295 w 12192000"/>
              <a:gd name="connsiteY914" fmla="*/ 332091 h 6857886"/>
              <a:gd name="connsiteX915" fmla="*/ 8845244 w 12192000"/>
              <a:gd name="connsiteY915" fmla="*/ 341197 h 6857886"/>
              <a:gd name="connsiteX916" fmla="*/ 1764965 w 12192000"/>
              <a:gd name="connsiteY916" fmla="*/ 343232 h 6857886"/>
              <a:gd name="connsiteX917" fmla="*/ 1746773 w 12192000"/>
              <a:gd name="connsiteY917" fmla="*/ 339898 h 6857886"/>
              <a:gd name="connsiteX918" fmla="*/ 1746011 w 12192000"/>
              <a:gd name="connsiteY918" fmla="*/ 320386 h 6857886"/>
              <a:gd name="connsiteX919" fmla="*/ 1765061 w 12192000"/>
              <a:gd name="connsiteY919" fmla="*/ 315833 h 6857886"/>
              <a:gd name="connsiteX920" fmla="*/ 1775729 w 12192000"/>
              <a:gd name="connsiteY920" fmla="*/ 331443 h 6857886"/>
              <a:gd name="connsiteX921" fmla="*/ 1764965 w 12192000"/>
              <a:gd name="connsiteY921" fmla="*/ 343232 h 6857886"/>
              <a:gd name="connsiteX922" fmla="*/ 10427033 w 12192000"/>
              <a:gd name="connsiteY922" fmla="*/ 343232 h 6857886"/>
              <a:gd name="connsiteX923" fmla="*/ 10416269 w 12192000"/>
              <a:gd name="connsiteY923" fmla="*/ 331443 h 6857886"/>
              <a:gd name="connsiteX924" fmla="*/ 10426937 w 12192000"/>
              <a:gd name="connsiteY924" fmla="*/ 315833 h 6857886"/>
              <a:gd name="connsiteX925" fmla="*/ 10445988 w 12192000"/>
              <a:gd name="connsiteY925" fmla="*/ 320386 h 6857886"/>
              <a:gd name="connsiteX926" fmla="*/ 10445225 w 12192000"/>
              <a:gd name="connsiteY926" fmla="*/ 339898 h 6857886"/>
              <a:gd name="connsiteX927" fmla="*/ 10427033 w 12192000"/>
              <a:gd name="connsiteY927" fmla="*/ 343232 h 6857886"/>
              <a:gd name="connsiteX928" fmla="*/ 0 w 12192000"/>
              <a:gd name="connsiteY928" fmla="*/ 344460 h 6857886"/>
              <a:gd name="connsiteX929" fmla="*/ 0 w 12192000"/>
              <a:gd name="connsiteY929" fmla="*/ 313506 h 6857886"/>
              <a:gd name="connsiteX930" fmla="*/ 9929 w 12192000"/>
              <a:gd name="connsiteY930" fmla="*/ 318354 h 6857886"/>
              <a:gd name="connsiteX931" fmla="*/ 13740 w 12192000"/>
              <a:gd name="connsiteY931" fmla="*/ 337297 h 6857886"/>
              <a:gd name="connsiteX932" fmla="*/ 12192000 w 12192000"/>
              <a:gd name="connsiteY932" fmla="*/ 344460 h 6857886"/>
              <a:gd name="connsiteX933" fmla="*/ 12178259 w 12192000"/>
              <a:gd name="connsiteY933" fmla="*/ 337297 h 6857886"/>
              <a:gd name="connsiteX934" fmla="*/ 12182068 w 12192000"/>
              <a:gd name="connsiteY934" fmla="*/ 318354 h 6857886"/>
              <a:gd name="connsiteX935" fmla="*/ 12192000 w 12192000"/>
              <a:gd name="connsiteY935" fmla="*/ 313506 h 6857886"/>
              <a:gd name="connsiteX936" fmla="*/ 1411693 w 12192000"/>
              <a:gd name="connsiteY936" fmla="*/ 345180 h 6857886"/>
              <a:gd name="connsiteX937" fmla="*/ 1387696 w 12192000"/>
              <a:gd name="connsiteY937" fmla="*/ 341197 h 6857886"/>
              <a:gd name="connsiteX938" fmla="*/ 1384648 w 12192000"/>
              <a:gd name="connsiteY938" fmla="*/ 323636 h 6857886"/>
              <a:gd name="connsiteX939" fmla="*/ 1421981 w 12192000"/>
              <a:gd name="connsiteY939" fmla="*/ 328188 h 6857886"/>
              <a:gd name="connsiteX940" fmla="*/ 1411693 w 12192000"/>
              <a:gd name="connsiteY940" fmla="*/ 345180 h 6857886"/>
              <a:gd name="connsiteX941" fmla="*/ 10780305 w 12192000"/>
              <a:gd name="connsiteY941" fmla="*/ 345180 h 6857886"/>
              <a:gd name="connsiteX942" fmla="*/ 10770017 w 12192000"/>
              <a:gd name="connsiteY942" fmla="*/ 328188 h 6857886"/>
              <a:gd name="connsiteX943" fmla="*/ 10807351 w 12192000"/>
              <a:gd name="connsiteY943" fmla="*/ 323636 h 6857886"/>
              <a:gd name="connsiteX944" fmla="*/ 10804303 w 12192000"/>
              <a:gd name="connsiteY944" fmla="*/ 341197 h 6857886"/>
              <a:gd name="connsiteX945" fmla="*/ 10780305 w 12192000"/>
              <a:gd name="connsiteY945" fmla="*/ 345180 h 6857886"/>
              <a:gd name="connsiteX946" fmla="*/ 5118667 w 12192000"/>
              <a:gd name="connsiteY946" fmla="*/ 345746 h 6857886"/>
              <a:gd name="connsiteX947" fmla="*/ 5101903 w 12192000"/>
              <a:gd name="connsiteY947" fmla="*/ 339242 h 6857886"/>
              <a:gd name="connsiteX948" fmla="*/ 5119430 w 12192000"/>
              <a:gd name="connsiteY948" fmla="*/ 317778 h 6857886"/>
              <a:gd name="connsiteX949" fmla="*/ 5118667 w 12192000"/>
              <a:gd name="connsiteY949" fmla="*/ 345746 h 6857886"/>
              <a:gd name="connsiteX950" fmla="*/ 7073332 w 12192000"/>
              <a:gd name="connsiteY950" fmla="*/ 345746 h 6857886"/>
              <a:gd name="connsiteX951" fmla="*/ 7072570 w 12192000"/>
              <a:gd name="connsiteY951" fmla="*/ 317778 h 6857886"/>
              <a:gd name="connsiteX952" fmla="*/ 7090096 w 12192000"/>
              <a:gd name="connsiteY952" fmla="*/ 339242 h 6857886"/>
              <a:gd name="connsiteX953" fmla="*/ 7073332 w 12192000"/>
              <a:gd name="connsiteY953" fmla="*/ 345746 h 6857886"/>
              <a:gd name="connsiteX954" fmla="*/ 2282672 w 12192000"/>
              <a:gd name="connsiteY954" fmla="*/ 347133 h 6857886"/>
              <a:gd name="connsiteX955" fmla="*/ 2273241 w 12192000"/>
              <a:gd name="connsiteY955" fmla="*/ 337946 h 6857886"/>
              <a:gd name="connsiteX956" fmla="*/ 2286957 w 12192000"/>
              <a:gd name="connsiteY956" fmla="*/ 309978 h 6857886"/>
              <a:gd name="connsiteX957" fmla="*/ 2303721 w 12192000"/>
              <a:gd name="connsiteY957" fmla="*/ 323637 h 6857886"/>
              <a:gd name="connsiteX958" fmla="*/ 2300673 w 12192000"/>
              <a:gd name="connsiteY958" fmla="*/ 341198 h 6857886"/>
              <a:gd name="connsiteX959" fmla="*/ 2282672 w 12192000"/>
              <a:gd name="connsiteY959" fmla="*/ 347133 h 6857886"/>
              <a:gd name="connsiteX960" fmla="*/ 9909327 w 12192000"/>
              <a:gd name="connsiteY960" fmla="*/ 347133 h 6857886"/>
              <a:gd name="connsiteX961" fmla="*/ 9891325 w 12192000"/>
              <a:gd name="connsiteY961" fmla="*/ 341198 h 6857886"/>
              <a:gd name="connsiteX962" fmla="*/ 9888277 w 12192000"/>
              <a:gd name="connsiteY962" fmla="*/ 323637 h 6857886"/>
              <a:gd name="connsiteX963" fmla="*/ 9905041 w 12192000"/>
              <a:gd name="connsiteY963" fmla="*/ 309978 h 6857886"/>
              <a:gd name="connsiteX964" fmla="*/ 9918757 w 12192000"/>
              <a:gd name="connsiteY964" fmla="*/ 337946 h 6857886"/>
              <a:gd name="connsiteX965" fmla="*/ 9909327 w 12192000"/>
              <a:gd name="connsiteY965" fmla="*/ 347133 h 6857886"/>
              <a:gd name="connsiteX966" fmla="*/ 4755232 w 12192000"/>
              <a:gd name="connsiteY966" fmla="*/ 352654 h 6857886"/>
              <a:gd name="connsiteX967" fmla="*/ 4743564 w 12192000"/>
              <a:gd name="connsiteY967" fmla="*/ 345094 h 6857886"/>
              <a:gd name="connsiteX968" fmla="*/ 4758042 w 12192000"/>
              <a:gd name="connsiteY968" fmla="*/ 311922 h 6857886"/>
              <a:gd name="connsiteX969" fmla="*/ 4777092 w 12192000"/>
              <a:gd name="connsiteY969" fmla="*/ 331434 h 6857886"/>
              <a:gd name="connsiteX970" fmla="*/ 4755232 w 12192000"/>
              <a:gd name="connsiteY970" fmla="*/ 352654 h 6857886"/>
              <a:gd name="connsiteX971" fmla="*/ 7436767 w 12192000"/>
              <a:gd name="connsiteY971" fmla="*/ 352654 h 6857886"/>
              <a:gd name="connsiteX972" fmla="*/ 7414906 w 12192000"/>
              <a:gd name="connsiteY972" fmla="*/ 331434 h 6857886"/>
              <a:gd name="connsiteX973" fmla="*/ 7433958 w 12192000"/>
              <a:gd name="connsiteY973" fmla="*/ 311922 h 6857886"/>
              <a:gd name="connsiteX974" fmla="*/ 7448435 w 12192000"/>
              <a:gd name="connsiteY974" fmla="*/ 345094 h 6857886"/>
              <a:gd name="connsiteX975" fmla="*/ 7436767 w 12192000"/>
              <a:gd name="connsiteY975" fmla="*/ 352654 h 6857886"/>
              <a:gd name="connsiteX976" fmla="*/ 5638370 w 12192000"/>
              <a:gd name="connsiteY976" fmla="*/ 353799 h 6857886"/>
              <a:gd name="connsiteX977" fmla="*/ 5620748 w 12192000"/>
              <a:gd name="connsiteY977" fmla="*/ 337295 h 6857886"/>
              <a:gd name="connsiteX978" fmla="*/ 5654276 w 12192000"/>
              <a:gd name="connsiteY978" fmla="*/ 306075 h 6857886"/>
              <a:gd name="connsiteX979" fmla="*/ 5663420 w 12192000"/>
              <a:gd name="connsiteY979" fmla="*/ 344450 h 6857886"/>
              <a:gd name="connsiteX980" fmla="*/ 5638370 w 12192000"/>
              <a:gd name="connsiteY980" fmla="*/ 353799 h 6857886"/>
              <a:gd name="connsiteX981" fmla="*/ 6553630 w 12192000"/>
              <a:gd name="connsiteY981" fmla="*/ 353799 h 6857886"/>
              <a:gd name="connsiteX982" fmla="*/ 6528578 w 12192000"/>
              <a:gd name="connsiteY982" fmla="*/ 344450 h 6857886"/>
              <a:gd name="connsiteX983" fmla="*/ 6537723 w 12192000"/>
              <a:gd name="connsiteY983" fmla="*/ 306075 h 6857886"/>
              <a:gd name="connsiteX984" fmla="*/ 6571250 w 12192000"/>
              <a:gd name="connsiteY984" fmla="*/ 337295 h 6857886"/>
              <a:gd name="connsiteX985" fmla="*/ 6553630 w 12192000"/>
              <a:gd name="connsiteY985" fmla="*/ 353799 h 6857886"/>
              <a:gd name="connsiteX986" fmla="*/ 523557 w 12192000"/>
              <a:gd name="connsiteY986" fmla="*/ 356643 h 6857886"/>
              <a:gd name="connsiteX987" fmla="*/ 506695 w 12192000"/>
              <a:gd name="connsiteY987" fmla="*/ 350302 h 6857886"/>
              <a:gd name="connsiteX988" fmla="*/ 505171 w 12192000"/>
              <a:gd name="connsiteY988" fmla="*/ 311926 h 6857886"/>
              <a:gd name="connsiteX989" fmla="*/ 550137 w 12192000"/>
              <a:gd name="connsiteY989" fmla="*/ 320382 h 6857886"/>
              <a:gd name="connsiteX990" fmla="*/ 540992 w 12192000"/>
              <a:gd name="connsiteY990" fmla="*/ 346399 h 6857886"/>
              <a:gd name="connsiteX991" fmla="*/ 523557 w 12192000"/>
              <a:gd name="connsiteY991" fmla="*/ 356643 h 6857886"/>
              <a:gd name="connsiteX992" fmla="*/ 11668441 w 12192000"/>
              <a:gd name="connsiteY992" fmla="*/ 356643 h 6857886"/>
              <a:gd name="connsiteX993" fmla="*/ 11651007 w 12192000"/>
              <a:gd name="connsiteY993" fmla="*/ 346399 h 6857886"/>
              <a:gd name="connsiteX994" fmla="*/ 11641861 w 12192000"/>
              <a:gd name="connsiteY994" fmla="*/ 320382 h 6857886"/>
              <a:gd name="connsiteX995" fmla="*/ 11686828 w 12192000"/>
              <a:gd name="connsiteY995" fmla="*/ 311926 h 6857886"/>
              <a:gd name="connsiteX996" fmla="*/ 11685304 w 12192000"/>
              <a:gd name="connsiteY996" fmla="*/ 350302 h 6857886"/>
              <a:gd name="connsiteX997" fmla="*/ 11668441 w 12192000"/>
              <a:gd name="connsiteY997" fmla="*/ 356643 h 6857886"/>
              <a:gd name="connsiteX998" fmla="*/ 2821047 w 12192000"/>
              <a:gd name="connsiteY998" fmla="*/ 359412 h 6857886"/>
              <a:gd name="connsiteX999" fmla="*/ 2788281 w 12192000"/>
              <a:gd name="connsiteY999" fmla="*/ 351607 h 6857886"/>
              <a:gd name="connsiteX1000" fmla="*/ 2804283 w 12192000"/>
              <a:gd name="connsiteY1000" fmla="*/ 302175 h 6857886"/>
              <a:gd name="connsiteX1001" fmla="*/ 2842383 w 12192000"/>
              <a:gd name="connsiteY1001" fmla="*/ 306729 h 6857886"/>
              <a:gd name="connsiteX1002" fmla="*/ 2851527 w 12192000"/>
              <a:gd name="connsiteY1002" fmla="*/ 339250 h 6857886"/>
              <a:gd name="connsiteX1003" fmla="*/ 2821047 w 12192000"/>
              <a:gd name="connsiteY1003" fmla="*/ 359412 h 6857886"/>
              <a:gd name="connsiteX1004" fmla="*/ 9370952 w 12192000"/>
              <a:gd name="connsiteY1004" fmla="*/ 359412 h 6857886"/>
              <a:gd name="connsiteX1005" fmla="*/ 9340472 w 12192000"/>
              <a:gd name="connsiteY1005" fmla="*/ 339250 h 6857886"/>
              <a:gd name="connsiteX1006" fmla="*/ 9349616 w 12192000"/>
              <a:gd name="connsiteY1006" fmla="*/ 306729 h 6857886"/>
              <a:gd name="connsiteX1007" fmla="*/ 9387716 w 12192000"/>
              <a:gd name="connsiteY1007" fmla="*/ 302175 h 6857886"/>
              <a:gd name="connsiteX1008" fmla="*/ 9403717 w 12192000"/>
              <a:gd name="connsiteY1008" fmla="*/ 351607 h 6857886"/>
              <a:gd name="connsiteX1009" fmla="*/ 9370952 w 12192000"/>
              <a:gd name="connsiteY1009" fmla="*/ 359412 h 6857886"/>
              <a:gd name="connsiteX1010" fmla="*/ 5287643 w 12192000"/>
              <a:gd name="connsiteY1010" fmla="*/ 360137 h 6857886"/>
              <a:gd name="connsiteX1011" fmla="*/ 5268498 w 12192000"/>
              <a:gd name="connsiteY1011" fmla="*/ 351600 h 6857886"/>
              <a:gd name="connsiteX1012" fmla="*/ 5261640 w 12192000"/>
              <a:gd name="connsiteY1012" fmla="*/ 323633 h 6857886"/>
              <a:gd name="connsiteX1013" fmla="*/ 5316504 w 12192000"/>
              <a:gd name="connsiteY1013" fmla="*/ 315828 h 6857886"/>
              <a:gd name="connsiteX1014" fmla="*/ 5311932 w 12192000"/>
              <a:gd name="connsiteY1014" fmla="*/ 345747 h 6857886"/>
              <a:gd name="connsiteX1015" fmla="*/ 5287643 w 12192000"/>
              <a:gd name="connsiteY1015" fmla="*/ 360137 h 6857886"/>
              <a:gd name="connsiteX1016" fmla="*/ 6904356 w 12192000"/>
              <a:gd name="connsiteY1016" fmla="*/ 360137 h 6857886"/>
              <a:gd name="connsiteX1017" fmla="*/ 6880066 w 12192000"/>
              <a:gd name="connsiteY1017" fmla="*/ 345747 h 6857886"/>
              <a:gd name="connsiteX1018" fmla="*/ 6875495 w 12192000"/>
              <a:gd name="connsiteY1018" fmla="*/ 315828 h 6857886"/>
              <a:gd name="connsiteX1019" fmla="*/ 6930358 w 12192000"/>
              <a:gd name="connsiteY1019" fmla="*/ 323633 h 6857886"/>
              <a:gd name="connsiteX1020" fmla="*/ 6923502 w 12192000"/>
              <a:gd name="connsiteY1020" fmla="*/ 351600 h 6857886"/>
              <a:gd name="connsiteX1021" fmla="*/ 6904356 w 12192000"/>
              <a:gd name="connsiteY1021" fmla="*/ 360137 h 6857886"/>
              <a:gd name="connsiteX1022" fmla="*/ 162333 w 12192000"/>
              <a:gd name="connsiteY1022" fmla="*/ 360243 h 6857886"/>
              <a:gd name="connsiteX1023" fmla="*/ 137683 w 12192000"/>
              <a:gd name="connsiteY1023" fmla="*/ 347051 h 6857886"/>
              <a:gd name="connsiteX1024" fmla="*/ 152164 w 12192000"/>
              <a:gd name="connsiteY1024" fmla="*/ 301522 h 6857886"/>
              <a:gd name="connsiteX1025" fmla="*/ 206276 w 12192000"/>
              <a:gd name="connsiteY1025" fmla="*/ 319084 h 6857886"/>
              <a:gd name="connsiteX1026" fmla="*/ 162333 w 12192000"/>
              <a:gd name="connsiteY1026" fmla="*/ 360243 h 6857886"/>
              <a:gd name="connsiteX1027" fmla="*/ 12029665 w 12192000"/>
              <a:gd name="connsiteY1027" fmla="*/ 360243 h 6857886"/>
              <a:gd name="connsiteX1028" fmla="*/ 11985723 w 12192000"/>
              <a:gd name="connsiteY1028" fmla="*/ 319084 h 6857886"/>
              <a:gd name="connsiteX1029" fmla="*/ 12039835 w 12192000"/>
              <a:gd name="connsiteY1029" fmla="*/ 301522 h 6857886"/>
              <a:gd name="connsiteX1030" fmla="*/ 12054316 w 12192000"/>
              <a:gd name="connsiteY1030" fmla="*/ 347051 h 6857886"/>
              <a:gd name="connsiteX1031" fmla="*/ 12029665 w 12192000"/>
              <a:gd name="connsiteY1031" fmla="*/ 360243 h 6857886"/>
              <a:gd name="connsiteX1032" fmla="*/ 1588348 w 12192000"/>
              <a:gd name="connsiteY1032" fmla="*/ 360456 h 6857886"/>
              <a:gd name="connsiteX1033" fmla="*/ 1571879 w 12192000"/>
              <a:gd name="connsiteY1033" fmla="*/ 360043 h 6857886"/>
              <a:gd name="connsiteX1034" fmla="*/ 1553507 w 12192000"/>
              <a:gd name="connsiteY1034" fmla="*/ 343793 h 6857886"/>
              <a:gd name="connsiteX1035" fmla="*/ 1583225 w 12192000"/>
              <a:gd name="connsiteY1035" fmla="*/ 303467 h 6857886"/>
              <a:gd name="connsiteX1036" fmla="*/ 1611419 w 12192000"/>
              <a:gd name="connsiteY1036" fmla="*/ 318427 h 6857886"/>
              <a:gd name="connsiteX1037" fmla="*/ 1588348 w 12192000"/>
              <a:gd name="connsiteY1037" fmla="*/ 360456 h 6857886"/>
              <a:gd name="connsiteX1038" fmla="*/ 10603651 w 12192000"/>
              <a:gd name="connsiteY1038" fmla="*/ 360456 h 6857886"/>
              <a:gd name="connsiteX1039" fmla="*/ 10580580 w 12192000"/>
              <a:gd name="connsiteY1039" fmla="*/ 318427 h 6857886"/>
              <a:gd name="connsiteX1040" fmla="*/ 10608773 w 12192000"/>
              <a:gd name="connsiteY1040" fmla="*/ 303467 h 6857886"/>
              <a:gd name="connsiteX1041" fmla="*/ 10638492 w 12192000"/>
              <a:gd name="connsiteY1041" fmla="*/ 343793 h 6857886"/>
              <a:gd name="connsiteX1042" fmla="*/ 10620120 w 12192000"/>
              <a:gd name="connsiteY1042" fmla="*/ 360043 h 6857886"/>
              <a:gd name="connsiteX1043" fmla="*/ 10603651 w 12192000"/>
              <a:gd name="connsiteY1043" fmla="*/ 360456 h 6857886"/>
              <a:gd name="connsiteX1044" fmla="*/ 3163627 w 12192000"/>
              <a:gd name="connsiteY1044" fmla="*/ 360696 h 6857886"/>
              <a:gd name="connsiteX1045" fmla="*/ 3145863 w 12192000"/>
              <a:gd name="connsiteY1045" fmla="*/ 351600 h 6857886"/>
              <a:gd name="connsiteX1046" fmla="*/ 3139004 w 12192000"/>
              <a:gd name="connsiteY1046" fmla="*/ 323632 h 6857886"/>
              <a:gd name="connsiteX1047" fmla="*/ 3206060 w 12192000"/>
              <a:gd name="connsiteY1047" fmla="*/ 330787 h 6857886"/>
              <a:gd name="connsiteX1048" fmla="*/ 3163627 w 12192000"/>
              <a:gd name="connsiteY1048" fmla="*/ 360696 h 6857886"/>
              <a:gd name="connsiteX1049" fmla="*/ 9028372 w 12192000"/>
              <a:gd name="connsiteY1049" fmla="*/ 360696 h 6857886"/>
              <a:gd name="connsiteX1050" fmla="*/ 8985939 w 12192000"/>
              <a:gd name="connsiteY1050" fmla="*/ 330787 h 6857886"/>
              <a:gd name="connsiteX1051" fmla="*/ 9052995 w 12192000"/>
              <a:gd name="connsiteY1051" fmla="*/ 323632 h 6857886"/>
              <a:gd name="connsiteX1052" fmla="*/ 9046136 w 12192000"/>
              <a:gd name="connsiteY1052" fmla="*/ 351600 h 6857886"/>
              <a:gd name="connsiteX1053" fmla="*/ 9028372 w 12192000"/>
              <a:gd name="connsiteY1053" fmla="*/ 360696 h 6857886"/>
              <a:gd name="connsiteX1054" fmla="*/ 2463465 w 12192000"/>
              <a:gd name="connsiteY1054" fmla="*/ 360704 h 6857886"/>
              <a:gd name="connsiteX1055" fmla="*/ 2446701 w 12192000"/>
              <a:gd name="connsiteY1055" fmla="*/ 346395 h 6857886"/>
              <a:gd name="connsiteX1056" fmla="*/ 2444416 w 12192000"/>
              <a:gd name="connsiteY1056" fmla="*/ 315824 h 6857886"/>
              <a:gd name="connsiteX1057" fmla="*/ 2490136 w 12192000"/>
              <a:gd name="connsiteY1057" fmla="*/ 320378 h 6857886"/>
              <a:gd name="connsiteX1058" fmla="*/ 2480229 w 12192000"/>
              <a:gd name="connsiteY1058" fmla="*/ 347044 h 6857886"/>
              <a:gd name="connsiteX1059" fmla="*/ 9728533 w 12192000"/>
              <a:gd name="connsiteY1059" fmla="*/ 360704 h 6857886"/>
              <a:gd name="connsiteX1060" fmla="*/ 9711769 w 12192000"/>
              <a:gd name="connsiteY1060" fmla="*/ 347044 h 6857886"/>
              <a:gd name="connsiteX1061" fmla="*/ 9701863 w 12192000"/>
              <a:gd name="connsiteY1061" fmla="*/ 320378 h 6857886"/>
              <a:gd name="connsiteX1062" fmla="*/ 9747583 w 12192000"/>
              <a:gd name="connsiteY1062" fmla="*/ 315824 h 6857886"/>
              <a:gd name="connsiteX1063" fmla="*/ 9745297 w 12192000"/>
              <a:gd name="connsiteY1063" fmla="*/ 346395 h 6857886"/>
              <a:gd name="connsiteX1064" fmla="*/ 4580007 w 12192000"/>
              <a:gd name="connsiteY1064" fmla="*/ 360709 h 6857886"/>
              <a:gd name="connsiteX1065" fmla="*/ 4552575 w 12192000"/>
              <a:gd name="connsiteY1065" fmla="*/ 347051 h 6857886"/>
              <a:gd name="connsiteX1066" fmla="*/ 4605915 w 12192000"/>
              <a:gd name="connsiteY1066" fmla="*/ 302172 h 6857886"/>
              <a:gd name="connsiteX1067" fmla="*/ 4612011 w 12192000"/>
              <a:gd name="connsiteY1067" fmla="*/ 352904 h 6857886"/>
              <a:gd name="connsiteX1068" fmla="*/ 4580007 w 12192000"/>
              <a:gd name="connsiteY1068" fmla="*/ 360709 h 6857886"/>
              <a:gd name="connsiteX1069" fmla="*/ 7611992 w 12192000"/>
              <a:gd name="connsiteY1069" fmla="*/ 360709 h 6857886"/>
              <a:gd name="connsiteX1070" fmla="*/ 7579988 w 12192000"/>
              <a:gd name="connsiteY1070" fmla="*/ 352904 h 6857886"/>
              <a:gd name="connsiteX1071" fmla="*/ 7586084 w 12192000"/>
              <a:gd name="connsiteY1071" fmla="*/ 302172 h 6857886"/>
              <a:gd name="connsiteX1072" fmla="*/ 7639424 w 12192000"/>
              <a:gd name="connsiteY1072" fmla="*/ 347051 h 6857886"/>
              <a:gd name="connsiteX1073" fmla="*/ 7611992 w 12192000"/>
              <a:gd name="connsiteY1073" fmla="*/ 360709 h 6857886"/>
              <a:gd name="connsiteX1074" fmla="*/ 3872461 w 12192000"/>
              <a:gd name="connsiteY1074" fmla="*/ 360790 h 6857886"/>
              <a:gd name="connsiteX1075" fmla="*/ 3845029 w 12192000"/>
              <a:gd name="connsiteY1075" fmla="*/ 347701 h 6857886"/>
              <a:gd name="connsiteX1076" fmla="*/ 3895321 w 12192000"/>
              <a:gd name="connsiteY1076" fmla="*/ 301522 h 6857886"/>
              <a:gd name="connsiteX1077" fmla="*/ 3904465 w 12192000"/>
              <a:gd name="connsiteY1077" fmla="*/ 352904 h 6857886"/>
              <a:gd name="connsiteX1078" fmla="*/ 3872461 w 12192000"/>
              <a:gd name="connsiteY1078" fmla="*/ 360790 h 6857886"/>
              <a:gd name="connsiteX1079" fmla="*/ 8319537 w 12192000"/>
              <a:gd name="connsiteY1079" fmla="*/ 360790 h 6857886"/>
              <a:gd name="connsiteX1080" fmla="*/ 8287534 w 12192000"/>
              <a:gd name="connsiteY1080" fmla="*/ 352904 h 6857886"/>
              <a:gd name="connsiteX1081" fmla="*/ 8296677 w 12192000"/>
              <a:gd name="connsiteY1081" fmla="*/ 301522 h 6857886"/>
              <a:gd name="connsiteX1082" fmla="*/ 8346969 w 12192000"/>
              <a:gd name="connsiteY1082" fmla="*/ 347701 h 6857886"/>
              <a:gd name="connsiteX1083" fmla="*/ 8319537 w 12192000"/>
              <a:gd name="connsiteY1083" fmla="*/ 360790 h 6857886"/>
              <a:gd name="connsiteX1084" fmla="*/ 345736 w 12192000"/>
              <a:gd name="connsiteY1084" fmla="*/ 361114 h 6857886"/>
              <a:gd name="connsiteX1085" fmla="*/ 314977 w 12192000"/>
              <a:gd name="connsiteY1085" fmla="*/ 348349 h 6857886"/>
              <a:gd name="connsiteX1086" fmla="*/ 324883 w 12192000"/>
              <a:gd name="connsiteY1086" fmla="*/ 306072 h 6857886"/>
              <a:gd name="connsiteX1087" fmla="*/ 375924 w 12192000"/>
              <a:gd name="connsiteY1087" fmla="*/ 347048 h 6857886"/>
              <a:gd name="connsiteX1088" fmla="*/ 345736 w 12192000"/>
              <a:gd name="connsiteY1088" fmla="*/ 361114 h 6857886"/>
              <a:gd name="connsiteX1089" fmla="*/ 11846263 w 12192000"/>
              <a:gd name="connsiteY1089" fmla="*/ 361114 h 6857886"/>
              <a:gd name="connsiteX1090" fmla="*/ 11816075 w 12192000"/>
              <a:gd name="connsiteY1090" fmla="*/ 347048 h 6857886"/>
              <a:gd name="connsiteX1091" fmla="*/ 11867116 w 12192000"/>
              <a:gd name="connsiteY1091" fmla="*/ 306072 h 6857886"/>
              <a:gd name="connsiteX1092" fmla="*/ 11877021 w 12192000"/>
              <a:gd name="connsiteY1092" fmla="*/ 348349 h 6857886"/>
              <a:gd name="connsiteX1093" fmla="*/ 11846263 w 12192000"/>
              <a:gd name="connsiteY1093" fmla="*/ 361114 h 6857886"/>
              <a:gd name="connsiteX1094" fmla="*/ 1215775 w 12192000"/>
              <a:gd name="connsiteY1094" fmla="*/ 364860 h 6857886"/>
              <a:gd name="connsiteX1095" fmla="*/ 1198256 w 12192000"/>
              <a:gd name="connsiteY1095" fmla="*/ 354860 h 6857886"/>
              <a:gd name="connsiteX1096" fmla="*/ 1182241 w 12192000"/>
              <a:gd name="connsiteY1096" fmla="*/ 331445 h 6857886"/>
              <a:gd name="connsiteX1097" fmla="*/ 1230252 w 12192000"/>
              <a:gd name="connsiteY1097" fmla="*/ 289167 h 6857886"/>
              <a:gd name="connsiteX1098" fmla="*/ 1269112 w 12192000"/>
              <a:gd name="connsiteY1098" fmla="*/ 330144 h 6857886"/>
              <a:gd name="connsiteX1099" fmla="*/ 1237863 w 12192000"/>
              <a:gd name="connsiteY1099" fmla="*/ 364615 h 6857886"/>
              <a:gd name="connsiteX1100" fmla="*/ 1215775 w 12192000"/>
              <a:gd name="connsiteY1100" fmla="*/ 364860 h 6857886"/>
              <a:gd name="connsiteX1101" fmla="*/ 10976224 w 12192000"/>
              <a:gd name="connsiteY1101" fmla="*/ 364860 h 6857886"/>
              <a:gd name="connsiteX1102" fmla="*/ 10954136 w 12192000"/>
              <a:gd name="connsiteY1102" fmla="*/ 364615 h 6857886"/>
              <a:gd name="connsiteX1103" fmla="*/ 10922887 w 12192000"/>
              <a:gd name="connsiteY1103" fmla="*/ 330144 h 6857886"/>
              <a:gd name="connsiteX1104" fmla="*/ 10961747 w 12192000"/>
              <a:gd name="connsiteY1104" fmla="*/ 289167 h 6857886"/>
              <a:gd name="connsiteX1105" fmla="*/ 11009757 w 12192000"/>
              <a:gd name="connsiteY1105" fmla="*/ 331445 h 6857886"/>
              <a:gd name="connsiteX1106" fmla="*/ 10993743 w 12192000"/>
              <a:gd name="connsiteY1106" fmla="*/ 354860 h 6857886"/>
              <a:gd name="connsiteX1107" fmla="*/ 10976224 w 12192000"/>
              <a:gd name="connsiteY1107" fmla="*/ 364860 h 6857886"/>
              <a:gd name="connsiteX1108" fmla="*/ 3705096 w 12192000"/>
              <a:gd name="connsiteY1108" fmla="*/ 366318 h 6857886"/>
              <a:gd name="connsiteX1109" fmla="*/ 3676140 w 12192000"/>
              <a:gd name="connsiteY1109" fmla="*/ 360058 h 6857886"/>
              <a:gd name="connsiteX1110" fmla="*/ 3662424 w 12192000"/>
              <a:gd name="connsiteY1110" fmla="*/ 328838 h 6857886"/>
              <a:gd name="connsiteX1111" fmla="*/ 3682997 w 12192000"/>
              <a:gd name="connsiteY1111" fmla="*/ 296317 h 6857886"/>
              <a:gd name="connsiteX1112" fmla="*/ 3722621 w 12192000"/>
              <a:gd name="connsiteY1112" fmla="*/ 300870 h 6857886"/>
              <a:gd name="connsiteX1113" fmla="*/ 3731765 w 12192000"/>
              <a:gd name="connsiteY1113" fmla="*/ 353554 h 6857886"/>
              <a:gd name="connsiteX1114" fmla="*/ 3705096 w 12192000"/>
              <a:gd name="connsiteY1114" fmla="*/ 366318 h 6857886"/>
              <a:gd name="connsiteX1115" fmla="*/ 8486903 w 12192000"/>
              <a:gd name="connsiteY1115" fmla="*/ 366318 h 6857886"/>
              <a:gd name="connsiteX1116" fmla="*/ 8460233 w 12192000"/>
              <a:gd name="connsiteY1116" fmla="*/ 353554 h 6857886"/>
              <a:gd name="connsiteX1117" fmla="*/ 8469377 w 12192000"/>
              <a:gd name="connsiteY1117" fmla="*/ 300870 h 6857886"/>
              <a:gd name="connsiteX1118" fmla="*/ 8509001 w 12192000"/>
              <a:gd name="connsiteY1118" fmla="*/ 296317 h 6857886"/>
              <a:gd name="connsiteX1119" fmla="*/ 8529575 w 12192000"/>
              <a:gd name="connsiteY1119" fmla="*/ 328838 h 6857886"/>
              <a:gd name="connsiteX1120" fmla="*/ 8515859 w 12192000"/>
              <a:gd name="connsiteY1120" fmla="*/ 360058 h 6857886"/>
              <a:gd name="connsiteX1121" fmla="*/ 8486903 w 12192000"/>
              <a:gd name="connsiteY1121" fmla="*/ 366318 h 6857886"/>
              <a:gd name="connsiteX1122" fmla="*/ 4402451 w 12192000"/>
              <a:gd name="connsiteY1122" fmla="*/ 369327 h 6857886"/>
              <a:gd name="connsiteX1123" fmla="*/ 4381400 w 12192000"/>
              <a:gd name="connsiteY1123" fmla="*/ 356807 h 6857886"/>
              <a:gd name="connsiteX1124" fmla="*/ 4366160 w 12192000"/>
              <a:gd name="connsiteY1124" fmla="*/ 323636 h 6857886"/>
              <a:gd name="connsiteX1125" fmla="*/ 4405784 w 12192000"/>
              <a:gd name="connsiteY1125" fmla="*/ 289163 h 6857886"/>
              <a:gd name="connsiteX1126" fmla="*/ 4435503 w 12192000"/>
              <a:gd name="connsiteY1126" fmla="*/ 304123 h 6857886"/>
              <a:gd name="connsiteX1127" fmla="*/ 4424072 w 12192000"/>
              <a:gd name="connsiteY1127" fmla="*/ 363311 h 6857886"/>
              <a:gd name="connsiteX1128" fmla="*/ 4402451 w 12192000"/>
              <a:gd name="connsiteY1128" fmla="*/ 369327 h 6857886"/>
              <a:gd name="connsiteX1129" fmla="*/ 7789548 w 12192000"/>
              <a:gd name="connsiteY1129" fmla="*/ 369327 h 6857886"/>
              <a:gd name="connsiteX1130" fmla="*/ 7767927 w 12192000"/>
              <a:gd name="connsiteY1130" fmla="*/ 363311 h 6857886"/>
              <a:gd name="connsiteX1131" fmla="*/ 7756496 w 12192000"/>
              <a:gd name="connsiteY1131" fmla="*/ 304123 h 6857886"/>
              <a:gd name="connsiteX1132" fmla="*/ 7786214 w 12192000"/>
              <a:gd name="connsiteY1132" fmla="*/ 289163 h 6857886"/>
              <a:gd name="connsiteX1133" fmla="*/ 7825839 w 12192000"/>
              <a:gd name="connsiteY1133" fmla="*/ 323636 h 6857886"/>
              <a:gd name="connsiteX1134" fmla="*/ 7810599 w 12192000"/>
              <a:gd name="connsiteY1134" fmla="*/ 356807 h 6857886"/>
              <a:gd name="connsiteX1135" fmla="*/ 7789548 w 12192000"/>
              <a:gd name="connsiteY1135" fmla="*/ 369327 h 6857886"/>
              <a:gd name="connsiteX1136" fmla="*/ 2641591 w 12192000"/>
              <a:gd name="connsiteY1136" fmla="*/ 372744 h 6857886"/>
              <a:gd name="connsiteX1137" fmla="*/ 2618636 w 12192000"/>
              <a:gd name="connsiteY1137" fmla="*/ 363313 h 6857886"/>
              <a:gd name="connsiteX1138" fmla="*/ 2592728 w 12192000"/>
              <a:gd name="connsiteY1138" fmla="*/ 336646 h 6857886"/>
              <a:gd name="connsiteX1139" fmla="*/ 2611777 w 12192000"/>
              <a:gd name="connsiteY1139" fmla="*/ 300873 h 6857886"/>
              <a:gd name="connsiteX1140" fmla="*/ 2668928 w 12192000"/>
              <a:gd name="connsiteY1140" fmla="*/ 298921 h 6857886"/>
              <a:gd name="connsiteX1141" fmla="*/ 2660545 w 12192000"/>
              <a:gd name="connsiteY1141" fmla="*/ 366565 h 6857886"/>
              <a:gd name="connsiteX1142" fmla="*/ 2641591 w 12192000"/>
              <a:gd name="connsiteY1142" fmla="*/ 372744 h 6857886"/>
              <a:gd name="connsiteX1143" fmla="*/ 9550408 w 12192000"/>
              <a:gd name="connsiteY1143" fmla="*/ 372744 h 6857886"/>
              <a:gd name="connsiteX1144" fmla="*/ 9531453 w 12192000"/>
              <a:gd name="connsiteY1144" fmla="*/ 366565 h 6857886"/>
              <a:gd name="connsiteX1145" fmla="*/ 9523071 w 12192000"/>
              <a:gd name="connsiteY1145" fmla="*/ 298921 h 6857886"/>
              <a:gd name="connsiteX1146" fmla="*/ 9580221 w 12192000"/>
              <a:gd name="connsiteY1146" fmla="*/ 300873 h 6857886"/>
              <a:gd name="connsiteX1147" fmla="*/ 9599271 w 12192000"/>
              <a:gd name="connsiteY1147" fmla="*/ 336646 h 6857886"/>
              <a:gd name="connsiteX1148" fmla="*/ 9573363 w 12192000"/>
              <a:gd name="connsiteY1148" fmla="*/ 363313 h 6857886"/>
              <a:gd name="connsiteX1149" fmla="*/ 9550408 w 12192000"/>
              <a:gd name="connsiteY1149" fmla="*/ 372744 h 6857886"/>
              <a:gd name="connsiteX1150" fmla="*/ 5997579 w 12192000"/>
              <a:gd name="connsiteY1150" fmla="*/ 372824 h 6857886"/>
              <a:gd name="connsiteX1151" fmla="*/ 5964622 w 12192000"/>
              <a:gd name="connsiteY1151" fmla="*/ 360061 h 6857886"/>
              <a:gd name="connsiteX1152" fmla="*/ 5965383 w 12192000"/>
              <a:gd name="connsiteY1152" fmla="*/ 298921 h 6857886"/>
              <a:gd name="connsiteX1153" fmla="*/ 6024058 w 12192000"/>
              <a:gd name="connsiteY1153" fmla="*/ 296320 h 6857886"/>
              <a:gd name="connsiteX1154" fmla="*/ 6027106 w 12192000"/>
              <a:gd name="connsiteY1154" fmla="*/ 360712 h 6857886"/>
              <a:gd name="connsiteX1155" fmla="*/ 5997579 w 12192000"/>
              <a:gd name="connsiteY1155" fmla="*/ 372824 h 6857886"/>
              <a:gd name="connsiteX1156" fmla="*/ 6194420 w 12192000"/>
              <a:gd name="connsiteY1156" fmla="*/ 372824 h 6857886"/>
              <a:gd name="connsiteX1157" fmla="*/ 6164894 w 12192000"/>
              <a:gd name="connsiteY1157" fmla="*/ 360712 h 6857886"/>
              <a:gd name="connsiteX1158" fmla="*/ 6167942 w 12192000"/>
              <a:gd name="connsiteY1158" fmla="*/ 296320 h 6857886"/>
              <a:gd name="connsiteX1159" fmla="*/ 6226616 w 12192000"/>
              <a:gd name="connsiteY1159" fmla="*/ 298921 h 6857886"/>
              <a:gd name="connsiteX1160" fmla="*/ 6227378 w 12192000"/>
              <a:gd name="connsiteY1160" fmla="*/ 360061 h 6857886"/>
              <a:gd name="connsiteX1161" fmla="*/ 6194420 w 12192000"/>
              <a:gd name="connsiteY1161" fmla="*/ 372824 h 6857886"/>
              <a:gd name="connsiteX1162" fmla="*/ 4230707 w 12192000"/>
              <a:gd name="connsiteY1162" fmla="*/ 372901 h 6857886"/>
              <a:gd name="connsiteX1163" fmla="*/ 4204132 w 12192000"/>
              <a:gd name="connsiteY1163" fmla="*/ 363307 h 6857886"/>
              <a:gd name="connsiteX1164" fmla="*/ 4187368 w 12192000"/>
              <a:gd name="connsiteY1164" fmla="*/ 330136 h 6857886"/>
              <a:gd name="connsiteX1165" fmla="*/ 4259758 w 12192000"/>
              <a:gd name="connsiteY1165" fmla="*/ 299565 h 6857886"/>
              <a:gd name="connsiteX1166" fmla="*/ 4258996 w 12192000"/>
              <a:gd name="connsiteY1166" fmla="*/ 360055 h 6857886"/>
              <a:gd name="connsiteX1167" fmla="*/ 4230707 w 12192000"/>
              <a:gd name="connsiteY1167" fmla="*/ 372901 h 6857886"/>
              <a:gd name="connsiteX1168" fmla="*/ 7961292 w 12192000"/>
              <a:gd name="connsiteY1168" fmla="*/ 372901 h 6857886"/>
              <a:gd name="connsiteX1169" fmla="*/ 7933003 w 12192000"/>
              <a:gd name="connsiteY1169" fmla="*/ 360055 h 6857886"/>
              <a:gd name="connsiteX1170" fmla="*/ 7932242 w 12192000"/>
              <a:gd name="connsiteY1170" fmla="*/ 299565 h 6857886"/>
              <a:gd name="connsiteX1171" fmla="*/ 8004630 w 12192000"/>
              <a:gd name="connsiteY1171" fmla="*/ 330136 h 6857886"/>
              <a:gd name="connsiteX1172" fmla="*/ 7987867 w 12192000"/>
              <a:gd name="connsiteY1172" fmla="*/ 363307 h 6857886"/>
              <a:gd name="connsiteX1173" fmla="*/ 7961292 w 12192000"/>
              <a:gd name="connsiteY1173" fmla="*/ 372901 h 6857886"/>
              <a:gd name="connsiteX1174" fmla="*/ 5818122 w 12192000"/>
              <a:gd name="connsiteY1174" fmla="*/ 373150 h 6857886"/>
              <a:gd name="connsiteX1175" fmla="*/ 5782022 w 12192000"/>
              <a:gd name="connsiteY1175" fmla="*/ 357459 h 6857886"/>
              <a:gd name="connsiteX1176" fmla="*/ 5782022 w 12192000"/>
              <a:gd name="connsiteY1176" fmla="*/ 302824 h 6857886"/>
              <a:gd name="connsiteX1177" fmla="*/ 5853650 w 12192000"/>
              <a:gd name="connsiteY1177" fmla="*/ 298271 h 6857886"/>
              <a:gd name="connsiteX1178" fmla="*/ 5853650 w 12192000"/>
              <a:gd name="connsiteY1178" fmla="*/ 362013 h 6857886"/>
              <a:gd name="connsiteX1179" fmla="*/ 5818122 w 12192000"/>
              <a:gd name="connsiteY1179" fmla="*/ 373150 h 6857886"/>
              <a:gd name="connsiteX1180" fmla="*/ 6373878 w 12192000"/>
              <a:gd name="connsiteY1180" fmla="*/ 373150 h 6857886"/>
              <a:gd name="connsiteX1181" fmla="*/ 6338350 w 12192000"/>
              <a:gd name="connsiteY1181" fmla="*/ 362013 h 6857886"/>
              <a:gd name="connsiteX1182" fmla="*/ 6338350 w 12192000"/>
              <a:gd name="connsiteY1182" fmla="*/ 298271 h 6857886"/>
              <a:gd name="connsiteX1183" fmla="*/ 6409978 w 12192000"/>
              <a:gd name="connsiteY1183" fmla="*/ 302824 h 6857886"/>
              <a:gd name="connsiteX1184" fmla="*/ 6409978 w 12192000"/>
              <a:gd name="connsiteY1184" fmla="*/ 357459 h 6857886"/>
              <a:gd name="connsiteX1185" fmla="*/ 6373878 w 12192000"/>
              <a:gd name="connsiteY1185" fmla="*/ 373150 h 6857886"/>
              <a:gd name="connsiteX1186" fmla="*/ 4052679 w 12192000"/>
              <a:gd name="connsiteY1186" fmla="*/ 379243 h 6857886"/>
              <a:gd name="connsiteX1187" fmla="*/ 4024579 w 12192000"/>
              <a:gd name="connsiteY1187" fmla="*/ 366560 h 6857886"/>
              <a:gd name="connsiteX1188" fmla="*/ 4022293 w 12192000"/>
              <a:gd name="connsiteY1188" fmla="*/ 295014 h 6857886"/>
              <a:gd name="connsiteX1189" fmla="*/ 4100779 w 12192000"/>
              <a:gd name="connsiteY1189" fmla="*/ 309323 h 6857886"/>
              <a:gd name="connsiteX1190" fmla="*/ 4077919 w 12192000"/>
              <a:gd name="connsiteY1190" fmla="*/ 368511 h 6857886"/>
              <a:gd name="connsiteX1191" fmla="*/ 4052679 w 12192000"/>
              <a:gd name="connsiteY1191" fmla="*/ 379243 h 6857886"/>
              <a:gd name="connsiteX1192" fmla="*/ 8139320 w 12192000"/>
              <a:gd name="connsiteY1192" fmla="*/ 379243 h 6857886"/>
              <a:gd name="connsiteX1193" fmla="*/ 8114080 w 12192000"/>
              <a:gd name="connsiteY1193" fmla="*/ 368511 h 6857886"/>
              <a:gd name="connsiteX1194" fmla="*/ 8091220 w 12192000"/>
              <a:gd name="connsiteY1194" fmla="*/ 309323 h 6857886"/>
              <a:gd name="connsiteX1195" fmla="*/ 8169705 w 12192000"/>
              <a:gd name="connsiteY1195" fmla="*/ 295014 h 6857886"/>
              <a:gd name="connsiteX1196" fmla="*/ 8167420 w 12192000"/>
              <a:gd name="connsiteY1196" fmla="*/ 366560 h 6857886"/>
              <a:gd name="connsiteX1197" fmla="*/ 8139320 w 12192000"/>
              <a:gd name="connsiteY1197" fmla="*/ 379243 h 6857886"/>
              <a:gd name="connsiteX1198" fmla="*/ 2991267 w 12192000"/>
              <a:gd name="connsiteY1198" fmla="*/ 379324 h 6857886"/>
              <a:gd name="connsiteX1199" fmla="*/ 2967835 w 12192000"/>
              <a:gd name="connsiteY1199" fmla="*/ 367210 h 6857886"/>
              <a:gd name="connsiteX1200" fmla="*/ 2950309 w 12192000"/>
              <a:gd name="connsiteY1200" fmla="*/ 309973 h 6857886"/>
              <a:gd name="connsiteX1201" fmla="*/ 3029557 w 12192000"/>
              <a:gd name="connsiteY1201" fmla="*/ 297616 h 6857886"/>
              <a:gd name="connsiteX1202" fmla="*/ 3020413 w 12192000"/>
              <a:gd name="connsiteY1202" fmla="*/ 366560 h 6857886"/>
              <a:gd name="connsiteX1203" fmla="*/ 2991267 w 12192000"/>
              <a:gd name="connsiteY1203" fmla="*/ 379324 h 6857886"/>
              <a:gd name="connsiteX1204" fmla="*/ 9200732 w 12192000"/>
              <a:gd name="connsiteY1204" fmla="*/ 379324 h 6857886"/>
              <a:gd name="connsiteX1205" fmla="*/ 9171585 w 12192000"/>
              <a:gd name="connsiteY1205" fmla="*/ 366560 h 6857886"/>
              <a:gd name="connsiteX1206" fmla="*/ 9162441 w 12192000"/>
              <a:gd name="connsiteY1206" fmla="*/ 297616 h 6857886"/>
              <a:gd name="connsiteX1207" fmla="*/ 9241689 w 12192000"/>
              <a:gd name="connsiteY1207" fmla="*/ 309973 h 6857886"/>
              <a:gd name="connsiteX1208" fmla="*/ 9224164 w 12192000"/>
              <a:gd name="connsiteY1208" fmla="*/ 367210 h 6857886"/>
              <a:gd name="connsiteX1209" fmla="*/ 9200732 w 12192000"/>
              <a:gd name="connsiteY1209" fmla="*/ 379324 h 6857886"/>
              <a:gd name="connsiteX1210" fmla="*/ 695111 w 12192000"/>
              <a:gd name="connsiteY1210" fmla="*/ 379405 h 6857886"/>
              <a:gd name="connsiteX1211" fmla="*/ 669487 w 12192000"/>
              <a:gd name="connsiteY1211" fmla="*/ 366559 h 6857886"/>
              <a:gd name="connsiteX1212" fmla="*/ 649679 w 12192000"/>
              <a:gd name="connsiteY1212" fmla="*/ 332088 h 6857886"/>
              <a:gd name="connsiteX1213" fmla="*/ 699968 w 12192000"/>
              <a:gd name="connsiteY1213" fmla="*/ 282656 h 6857886"/>
              <a:gd name="connsiteX1214" fmla="*/ 751787 w 12192000"/>
              <a:gd name="connsiteY1214" fmla="*/ 319729 h 6857886"/>
              <a:gd name="connsiteX1215" fmla="*/ 719019 w 12192000"/>
              <a:gd name="connsiteY1215" fmla="*/ 373714 h 6857886"/>
              <a:gd name="connsiteX1216" fmla="*/ 695111 w 12192000"/>
              <a:gd name="connsiteY1216" fmla="*/ 379405 h 6857886"/>
              <a:gd name="connsiteX1217" fmla="*/ 11496888 w 12192000"/>
              <a:gd name="connsiteY1217" fmla="*/ 379405 h 6857886"/>
              <a:gd name="connsiteX1218" fmla="*/ 11472980 w 12192000"/>
              <a:gd name="connsiteY1218" fmla="*/ 373714 h 6857886"/>
              <a:gd name="connsiteX1219" fmla="*/ 11440212 w 12192000"/>
              <a:gd name="connsiteY1219" fmla="*/ 319729 h 6857886"/>
              <a:gd name="connsiteX1220" fmla="*/ 11492031 w 12192000"/>
              <a:gd name="connsiteY1220" fmla="*/ 282656 h 6857886"/>
              <a:gd name="connsiteX1221" fmla="*/ 11542320 w 12192000"/>
              <a:gd name="connsiteY1221" fmla="*/ 332088 h 6857886"/>
              <a:gd name="connsiteX1222" fmla="*/ 11522512 w 12192000"/>
              <a:gd name="connsiteY1222" fmla="*/ 366559 h 6857886"/>
              <a:gd name="connsiteX1223" fmla="*/ 11496888 w 12192000"/>
              <a:gd name="connsiteY1223" fmla="*/ 379405 h 6857886"/>
              <a:gd name="connsiteX1224" fmla="*/ 3522309 w 12192000"/>
              <a:gd name="connsiteY1224" fmla="*/ 379568 h 6857886"/>
              <a:gd name="connsiteX1225" fmla="*/ 3484400 w 12192000"/>
              <a:gd name="connsiteY1225" fmla="*/ 360055 h 6857886"/>
              <a:gd name="connsiteX1226" fmla="*/ 3479828 w 12192000"/>
              <a:gd name="connsiteY1226" fmla="*/ 304119 h 6857886"/>
              <a:gd name="connsiteX1227" fmla="*/ 3521737 w 12192000"/>
              <a:gd name="connsiteY1227" fmla="*/ 282656 h 6857886"/>
              <a:gd name="connsiteX1228" fmla="*/ 3561361 w 12192000"/>
              <a:gd name="connsiteY1228" fmla="*/ 365909 h 6857886"/>
              <a:gd name="connsiteX1229" fmla="*/ 3522309 w 12192000"/>
              <a:gd name="connsiteY1229" fmla="*/ 379568 h 6857886"/>
              <a:gd name="connsiteX1230" fmla="*/ 8669689 w 12192000"/>
              <a:gd name="connsiteY1230" fmla="*/ 379568 h 6857886"/>
              <a:gd name="connsiteX1231" fmla="*/ 8630637 w 12192000"/>
              <a:gd name="connsiteY1231" fmla="*/ 365909 h 6857886"/>
              <a:gd name="connsiteX1232" fmla="*/ 8670261 w 12192000"/>
              <a:gd name="connsiteY1232" fmla="*/ 282656 h 6857886"/>
              <a:gd name="connsiteX1233" fmla="*/ 8712171 w 12192000"/>
              <a:gd name="connsiteY1233" fmla="*/ 304119 h 6857886"/>
              <a:gd name="connsiteX1234" fmla="*/ 8707599 w 12192000"/>
              <a:gd name="connsiteY1234" fmla="*/ 360055 h 6857886"/>
              <a:gd name="connsiteX1235" fmla="*/ 8669689 w 12192000"/>
              <a:gd name="connsiteY1235" fmla="*/ 379568 h 6857886"/>
              <a:gd name="connsiteX1236" fmla="*/ 5467579 w 12192000"/>
              <a:gd name="connsiteY1236" fmla="*/ 379974 h 6857886"/>
              <a:gd name="connsiteX1237" fmla="*/ 5429002 w 12192000"/>
              <a:gd name="connsiteY1237" fmla="*/ 365258 h 6857886"/>
              <a:gd name="connsiteX1238" fmla="*/ 5424430 w 12192000"/>
              <a:gd name="connsiteY1238" fmla="*/ 296965 h 6857886"/>
              <a:gd name="connsiteX1239" fmla="*/ 5510536 w 12192000"/>
              <a:gd name="connsiteY1239" fmla="*/ 301517 h 6857886"/>
              <a:gd name="connsiteX1240" fmla="*/ 5506726 w 12192000"/>
              <a:gd name="connsiteY1240" fmla="*/ 360055 h 6857886"/>
              <a:gd name="connsiteX1241" fmla="*/ 5467579 w 12192000"/>
              <a:gd name="connsiteY1241" fmla="*/ 379974 h 6857886"/>
              <a:gd name="connsiteX1242" fmla="*/ 6724420 w 12192000"/>
              <a:gd name="connsiteY1242" fmla="*/ 379974 h 6857886"/>
              <a:gd name="connsiteX1243" fmla="*/ 6685274 w 12192000"/>
              <a:gd name="connsiteY1243" fmla="*/ 360055 h 6857886"/>
              <a:gd name="connsiteX1244" fmla="*/ 6681463 w 12192000"/>
              <a:gd name="connsiteY1244" fmla="*/ 301517 h 6857886"/>
              <a:gd name="connsiteX1245" fmla="*/ 6767570 w 12192000"/>
              <a:gd name="connsiteY1245" fmla="*/ 296965 h 6857886"/>
              <a:gd name="connsiteX1246" fmla="*/ 6762998 w 12192000"/>
              <a:gd name="connsiteY1246" fmla="*/ 365258 h 6857886"/>
              <a:gd name="connsiteX1247" fmla="*/ 6724420 w 12192000"/>
              <a:gd name="connsiteY1247" fmla="*/ 379974 h 6857886"/>
              <a:gd name="connsiteX1248" fmla="*/ 2115025 w 12192000"/>
              <a:gd name="connsiteY1248" fmla="*/ 380222 h 6857886"/>
              <a:gd name="connsiteX1249" fmla="*/ 2070829 w 12192000"/>
              <a:gd name="connsiteY1249" fmla="*/ 369166 h 6857886"/>
              <a:gd name="connsiteX1250" fmla="*/ 2056351 w 12192000"/>
              <a:gd name="connsiteY1250" fmla="*/ 308026 h 6857886"/>
              <a:gd name="connsiteX1251" fmla="*/ 2168365 w 12192000"/>
              <a:gd name="connsiteY1251" fmla="*/ 311278 h 6857886"/>
              <a:gd name="connsiteX1252" fmla="*/ 2164555 w 12192000"/>
              <a:gd name="connsiteY1252" fmla="*/ 356807 h 6857886"/>
              <a:gd name="connsiteX1253" fmla="*/ 2115025 w 12192000"/>
              <a:gd name="connsiteY1253" fmla="*/ 380222 h 6857886"/>
              <a:gd name="connsiteX1254" fmla="*/ 10076973 w 12192000"/>
              <a:gd name="connsiteY1254" fmla="*/ 380222 h 6857886"/>
              <a:gd name="connsiteX1255" fmla="*/ 10027444 w 12192000"/>
              <a:gd name="connsiteY1255" fmla="*/ 356807 h 6857886"/>
              <a:gd name="connsiteX1256" fmla="*/ 10023633 w 12192000"/>
              <a:gd name="connsiteY1256" fmla="*/ 311278 h 6857886"/>
              <a:gd name="connsiteX1257" fmla="*/ 10135648 w 12192000"/>
              <a:gd name="connsiteY1257" fmla="*/ 308026 h 6857886"/>
              <a:gd name="connsiteX1258" fmla="*/ 10121169 w 12192000"/>
              <a:gd name="connsiteY1258" fmla="*/ 369166 h 6857886"/>
              <a:gd name="connsiteX1259" fmla="*/ 10076973 w 12192000"/>
              <a:gd name="connsiteY1259" fmla="*/ 380222 h 6857886"/>
              <a:gd name="connsiteX1260" fmla="*/ 877248 w 12192000"/>
              <a:gd name="connsiteY1260" fmla="*/ 380462 h 6857886"/>
              <a:gd name="connsiteX1261" fmla="*/ 836860 w 12192000"/>
              <a:gd name="connsiteY1261" fmla="*/ 360055 h 6857886"/>
              <a:gd name="connsiteX1262" fmla="*/ 833049 w 12192000"/>
              <a:gd name="connsiteY1262" fmla="*/ 301517 h 6857886"/>
              <a:gd name="connsiteX1263" fmla="*/ 874960 w 12192000"/>
              <a:gd name="connsiteY1263" fmla="*/ 282655 h 6857886"/>
              <a:gd name="connsiteX1264" fmla="*/ 915343 w 12192000"/>
              <a:gd name="connsiteY1264" fmla="*/ 363307 h 6857886"/>
              <a:gd name="connsiteX1265" fmla="*/ 877248 w 12192000"/>
              <a:gd name="connsiteY1265" fmla="*/ 380462 h 6857886"/>
              <a:gd name="connsiteX1266" fmla="*/ 11314751 w 12192000"/>
              <a:gd name="connsiteY1266" fmla="*/ 380462 h 6857886"/>
              <a:gd name="connsiteX1267" fmla="*/ 11276656 w 12192000"/>
              <a:gd name="connsiteY1267" fmla="*/ 363307 h 6857886"/>
              <a:gd name="connsiteX1268" fmla="*/ 11317039 w 12192000"/>
              <a:gd name="connsiteY1268" fmla="*/ 282655 h 6857886"/>
              <a:gd name="connsiteX1269" fmla="*/ 11358949 w 12192000"/>
              <a:gd name="connsiteY1269" fmla="*/ 301517 h 6857886"/>
              <a:gd name="connsiteX1270" fmla="*/ 11355139 w 12192000"/>
              <a:gd name="connsiteY1270" fmla="*/ 360055 h 6857886"/>
              <a:gd name="connsiteX1271" fmla="*/ 11314751 w 12192000"/>
              <a:gd name="connsiteY1271" fmla="*/ 380462 h 6857886"/>
              <a:gd name="connsiteX1272" fmla="*/ 170459 w 12192000"/>
              <a:gd name="connsiteY1272" fmla="*/ 490494 h 6857886"/>
              <a:gd name="connsiteX1273" fmla="*/ 155216 w 12192000"/>
              <a:gd name="connsiteY1273" fmla="*/ 483990 h 6857886"/>
              <a:gd name="connsiteX1274" fmla="*/ 170459 w 12192000"/>
              <a:gd name="connsiteY1274" fmla="*/ 477486 h 6857886"/>
              <a:gd name="connsiteX1275" fmla="*/ 185703 w 12192000"/>
              <a:gd name="connsiteY1275" fmla="*/ 483990 h 6857886"/>
              <a:gd name="connsiteX1276" fmla="*/ 170459 w 12192000"/>
              <a:gd name="connsiteY1276" fmla="*/ 490494 h 6857886"/>
              <a:gd name="connsiteX1277" fmla="*/ 4229284 w 12192000"/>
              <a:gd name="connsiteY1277" fmla="*/ 490494 h 6857886"/>
              <a:gd name="connsiteX1278" fmla="*/ 4217854 w 12192000"/>
              <a:gd name="connsiteY1278" fmla="*/ 483990 h 6857886"/>
              <a:gd name="connsiteX1279" fmla="*/ 4229284 w 12192000"/>
              <a:gd name="connsiteY1279" fmla="*/ 477486 h 6857886"/>
              <a:gd name="connsiteX1280" fmla="*/ 4240715 w 12192000"/>
              <a:gd name="connsiteY1280" fmla="*/ 483990 h 6857886"/>
              <a:gd name="connsiteX1281" fmla="*/ 4229284 w 12192000"/>
              <a:gd name="connsiteY1281" fmla="*/ 490494 h 6857886"/>
              <a:gd name="connsiteX1282" fmla="*/ 7962715 w 12192000"/>
              <a:gd name="connsiteY1282" fmla="*/ 490494 h 6857886"/>
              <a:gd name="connsiteX1283" fmla="*/ 7951284 w 12192000"/>
              <a:gd name="connsiteY1283" fmla="*/ 483990 h 6857886"/>
              <a:gd name="connsiteX1284" fmla="*/ 7962715 w 12192000"/>
              <a:gd name="connsiteY1284" fmla="*/ 477486 h 6857886"/>
              <a:gd name="connsiteX1285" fmla="*/ 7974146 w 12192000"/>
              <a:gd name="connsiteY1285" fmla="*/ 483990 h 6857886"/>
              <a:gd name="connsiteX1286" fmla="*/ 7962715 w 12192000"/>
              <a:gd name="connsiteY1286" fmla="*/ 490494 h 6857886"/>
              <a:gd name="connsiteX1287" fmla="*/ 12021540 w 12192000"/>
              <a:gd name="connsiteY1287" fmla="*/ 490494 h 6857886"/>
              <a:gd name="connsiteX1288" fmla="*/ 12006296 w 12192000"/>
              <a:gd name="connsiteY1288" fmla="*/ 483990 h 6857886"/>
              <a:gd name="connsiteX1289" fmla="*/ 12021540 w 12192000"/>
              <a:gd name="connsiteY1289" fmla="*/ 477486 h 6857886"/>
              <a:gd name="connsiteX1290" fmla="*/ 12036783 w 12192000"/>
              <a:gd name="connsiteY1290" fmla="*/ 483990 h 6857886"/>
              <a:gd name="connsiteX1291" fmla="*/ 12021540 w 12192000"/>
              <a:gd name="connsiteY1291" fmla="*/ 490494 h 6857886"/>
              <a:gd name="connsiteX1292" fmla="*/ 524224 w 12192000"/>
              <a:gd name="connsiteY1292" fmla="*/ 496849 h 6857886"/>
              <a:gd name="connsiteX1293" fmla="*/ 501359 w 12192000"/>
              <a:gd name="connsiteY1293" fmla="*/ 490508 h 6857886"/>
              <a:gd name="connsiteX1294" fmla="*/ 524224 w 12192000"/>
              <a:gd name="connsiteY1294" fmla="*/ 457987 h 6857886"/>
              <a:gd name="connsiteX1295" fmla="*/ 547089 w 12192000"/>
              <a:gd name="connsiteY1295" fmla="*/ 490508 h 6857886"/>
              <a:gd name="connsiteX1296" fmla="*/ 524224 w 12192000"/>
              <a:gd name="connsiteY1296" fmla="*/ 496849 h 6857886"/>
              <a:gd name="connsiteX1297" fmla="*/ 11667775 w 12192000"/>
              <a:gd name="connsiteY1297" fmla="*/ 496849 h 6857886"/>
              <a:gd name="connsiteX1298" fmla="*/ 11644909 w 12192000"/>
              <a:gd name="connsiteY1298" fmla="*/ 490508 h 6857886"/>
              <a:gd name="connsiteX1299" fmla="*/ 11667775 w 12192000"/>
              <a:gd name="connsiteY1299" fmla="*/ 457987 h 6857886"/>
              <a:gd name="connsiteX1300" fmla="*/ 11690640 w 12192000"/>
              <a:gd name="connsiteY1300" fmla="*/ 490508 h 6857886"/>
              <a:gd name="connsiteX1301" fmla="*/ 11667775 w 12192000"/>
              <a:gd name="connsiteY1301" fmla="*/ 496849 h 6857886"/>
              <a:gd name="connsiteX1302" fmla="*/ 1052888 w 12192000"/>
              <a:gd name="connsiteY1302" fmla="*/ 496928 h 6857886"/>
              <a:gd name="connsiteX1303" fmla="*/ 1033933 w 12192000"/>
              <a:gd name="connsiteY1303" fmla="*/ 490504 h 6857886"/>
              <a:gd name="connsiteX1304" fmla="*/ 1056031 w 12192000"/>
              <a:gd name="connsiteY1304" fmla="*/ 461886 h 6857886"/>
              <a:gd name="connsiteX1305" fmla="*/ 1071271 w 12192000"/>
              <a:gd name="connsiteY1305" fmla="*/ 491155 h 6857886"/>
              <a:gd name="connsiteX1306" fmla="*/ 1052888 w 12192000"/>
              <a:gd name="connsiteY1306" fmla="*/ 496928 h 6857886"/>
              <a:gd name="connsiteX1307" fmla="*/ 11139111 w 12192000"/>
              <a:gd name="connsiteY1307" fmla="*/ 496928 h 6857886"/>
              <a:gd name="connsiteX1308" fmla="*/ 11120728 w 12192000"/>
              <a:gd name="connsiteY1308" fmla="*/ 491155 h 6857886"/>
              <a:gd name="connsiteX1309" fmla="*/ 11135968 w 12192000"/>
              <a:gd name="connsiteY1309" fmla="*/ 461886 h 6857886"/>
              <a:gd name="connsiteX1310" fmla="*/ 11158065 w 12192000"/>
              <a:gd name="connsiteY1310" fmla="*/ 490504 h 6857886"/>
              <a:gd name="connsiteX1311" fmla="*/ 11139111 w 12192000"/>
              <a:gd name="connsiteY1311" fmla="*/ 496928 h 6857886"/>
              <a:gd name="connsiteX1312" fmla="*/ 4058104 w 12192000"/>
              <a:gd name="connsiteY1312" fmla="*/ 496997 h 6857886"/>
              <a:gd name="connsiteX1313" fmla="*/ 4045912 w 12192000"/>
              <a:gd name="connsiteY1313" fmla="*/ 489843 h 6857886"/>
              <a:gd name="connsiteX1314" fmla="*/ 4066487 w 12192000"/>
              <a:gd name="connsiteY1314" fmla="*/ 475534 h 6857886"/>
              <a:gd name="connsiteX1315" fmla="*/ 4058104 w 12192000"/>
              <a:gd name="connsiteY1315" fmla="*/ 496997 h 6857886"/>
              <a:gd name="connsiteX1316" fmla="*/ 8133894 w 12192000"/>
              <a:gd name="connsiteY1316" fmla="*/ 496997 h 6857886"/>
              <a:gd name="connsiteX1317" fmla="*/ 8125512 w 12192000"/>
              <a:gd name="connsiteY1317" fmla="*/ 475534 h 6857886"/>
              <a:gd name="connsiteX1318" fmla="*/ 8146086 w 12192000"/>
              <a:gd name="connsiteY1318" fmla="*/ 489843 h 6857886"/>
              <a:gd name="connsiteX1319" fmla="*/ 8133894 w 12192000"/>
              <a:gd name="connsiteY1319" fmla="*/ 496997 h 6857886"/>
              <a:gd name="connsiteX1320" fmla="*/ 3171771 w 12192000"/>
              <a:gd name="connsiteY1320" fmla="*/ 497002 h 6857886"/>
              <a:gd name="connsiteX1321" fmla="*/ 3161865 w 12192000"/>
              <a:gd name="connsiteY1321" fmla="*/ 482693 h 6857886"/>
              <a:gd name="connsiteX1322" fmla="*/ 3171771 w 12192000"/>
              <a:gd name="connsiteY1322" fmla="*/ 467733 h 6857886"/>
              <a:gd name="connsiteX1323" fmla="*/ 3181677 w 12192000"/>
              <a:gd name="connsiteY1323" fmla="*/ 482693 h 6857886"/>
              <a:gd name="connsiteX1324" fmla="*/ 3171771 w 12192000"/>
              <a:gd name="connsiteY1324" fmla="*/ 497002 h 6857886"/>
              <a:gd name="connsiteX1325" fmla="*/ 9020228 w 12192000"/>
              <a:gd name="connsiteY1325" fmla="*/ 497002 h 6857886"/>
              <a:gd name="connsiteX1326" fmla="*/ 9010321 w 12192000"/>
              <a:gd name="connsiteY1326" fmla="*/ 482693 h 6857886"/>
              <a:gd name="connsiteX1327" fmla="*/ 9020228 w 12192000"/>
              <a:gd name="connsiteY1327" fmla="*/ 467733 h 6857886"/>
              <a:gd name="connsiteX1328" fmla="*/ 9030133 w 12192000"/>
              <a:gd name="connsiteY1328" fmla="*/ 482693 h 6857886"/>
              <a:gd name="connsiteX1329" fmla="*/ 9020228 w 12192000"/>
              <a:gd name="connsiteY1329" fmla="*/ 497002 h 6857886"/>
              <a:gd name="connsiteX1330" fmla="*/ 5646182 w 12192000"/>
              <a:gd name="connsiteY1330" fmla="*/ 501803 h 6857886"/>
              <a:gd name="connsiteX1331" fmla="*/ 5626084 w 12192000"/>
              <a:gd name="connsiteY1331" fmla="*/ 494406 h 6857886"/>
              <a:gd name="connsiteX1332" fmla="*/ 5639800 w 12192000"/>
              <a:gd name="connsiteY1332" fmla="*/ 457982 h 6857886"/>
              <a:gd name="connsiteX1333" fmla="*/ 5665708 w 12192000"/>
              <a:gd name="connsiteY1333" fmla="*/ 489202 h 6857886"/>
              <a:gd name="connsiteX1334" fmla="*/ 5646182 w 12192000"/>
              <a:gd name="connsiteY1334" fmla="*/ 501803 h 6857886"/>
              <a:gd name="connsiteX1335" fmla="*/ 6545818 w 12192000"/>
              <a:gd name="connsiteY1335" fmla="*/ 501803 h 6857886"/>
              <a:gd name="connsiteX1336" fmla="*/ 6526290 w 12192000"/>
              <a:gd name="connsiteY1336" fmla="*/ 489202 h 6857886"/>
              <a:gd name="connsiteX1337" fmla="*/ 6552199 w 12192000"/>
              <a:gd name="connsiteY1337" fmla="*/ 457982 h 6857886"/>
              <a:gd name="connsiteX1338" fmla="*/ 6565915 w 12192000"/>
              <a:gd name="connsiteY1338" fmla="*/ 494406 h 6857886"/>
              <a:gd name="connsiteX1339" fmla="*/ 6545818 w 12192000"/>
              <a:gd name="connsiteY1339" fmla="*/ 501803 h 6857886"/>
              <a:gd name="connsiteX1340" fmla="*/ 1410264 w 12192000"/>
              <a:gd name="connsiteY1340" fmla="*/ 502697 h 6857886"/>
              <a:gd name="connsiteX1341" fmla="*/ 1389217 w 12192000"/>
              <a:gd name="connsiteY1341" fmla="*/ 497656 h 6857886"/>
              <a:gd name="connsiteX1342" fmla="*/ 1398360 w 12192000"/>
              <a:gd name="connsiteY1342" fmla="*/ 459282 h 6857886"/>
              <a:gd name="connsiteX1343" fmla="*/ 1425025 w 12192000"/>
              <a:gd name="connsiteY1343" fmla="*/ 491152 h 6857886"/>
              <a:gd name="connsiteX1344" fmla="*/ 1410264 w 12192000"/>
              <a:gd name="connsiteY1344" fmla="*/ 502697 h 6857886"/>
              <a:gd name="connsiteX1345" fmla="*/ 10781735 w 12192000"/>
              <a:gd name="connsiteY1345" fmla="*/ 502697 h 6857886"/>
              <a:gd name="connsiteX1346" fmla="*/ 10766973 w 12192000"/>
              <a:gd name="connsiteY1346" fmla="*/ 491152 h 6857886"/>
              <a:gd name="connsiteX1347" fmla="*/ 10793639 w 12192000"/>
              <a:gd name="connsiteY1347" fmla="*/ 459282 h 6857886"/>
              <a:gd name="connsiteX1348" fmla="*/ 10802781 w 12192000"/>
              <a:gd name="connsiteY1348" fmla="*/ 497656 h 6857886"/>
              <a:gd name="connsiteX1349" fmla="*/ 10781735 w 12192000"/>
              <a:gd name="connsiteY1349" fmla="*/ 502697 h 6857886"/>
              <a:gd name="connsiteX1350" fmla="*/ 3529260 w 12192000"/>
              <a:gd name="connsiteY1350" fmla="*/ 503103 h 6857886"/>
              <a:gd name="connsiteX1351" fmla="*/ 3502685 w 12192000"/>
              <a:gd name="connsiteY1351" fmla="*/ 493754 h 6857886"/>
              <a:gd name="connsiteX1352" fmla="*/ 3522497 w 12192000"/>
              <a:gd name="connsiteY1352" fmla="*/ 459281 h 6857886"/>
              <a:gd name="connsiteX1353" fmla="*/ 3550692 w 12192000"/>
              <a:gd name="connsiteY1353" fmla="*/ 470988 h 6857886"/>
              <a:gd name="connsiteX1354" fmla="*/ 3550692 w 12192000"/>
              <a:gd name="connsiteY1354" fmla="*/ 494404 h 6857886"/>
              <a:gd name="connsiteX1355" fmla="*/ 3529260 w 12192000"/>
              <a:gd name="connsiteY1355" fmla="*/ 503103 h 6857886"/>
              <a:gd name="connsiteX1356" fmla="*/ 8662739 w 12192000"/>
              <a:gd name="connsiteY1356" fmla="*/ 503103 h 6857886"/>
              <a:gd name="connsiteX1357" fmla="*/ 8641307 w 12192000"/>
              <a:gd name="connsiteY1357" fmla="*/ 494404 h 6857886"/>
              <a:gd name="connsiteX1358" fmla="*/ 8641307 w 12192000"/>
              <a:gd name="connsiteY1358" fmla="*/ 470988 h 6857886"/>
              <a:gd name="connsiteX1359" fmla="*/ 8669501 w 12192000"/>
              <a:gd name="connsiteY1359" fmla="*/ 459281 h 6857886"/>
              <a:gd name="connsiteX1360" fmla="*/ 8689313 w 12192000"/>
              <a:gd name="connsiteY1360" fmla="*/ 493754 h 6857886"/>
              <a:gd name="connsiteX1361" fmla="*/ 8662739 w 12192000"/>
              <a:gd name="connsiteY1361" fmla="*/ 503103 h 6857886"/>
              <a:gd name="connsiteX1362" fmla="*/ 5819355 w 12192000"/>
              <a:gd name="connsiteY1362" fmla="*/ 503506 h 6857886"/>
              <a:gd name="connsiteX1363" fmla="*/ 5801830 w 12192000"/>
              <a:gd name="connsiteY1363" fmla="*/ 497653 h 6857886"/>
              <a:gd name="connsiteX1364" fmla="*/ 5794210 w 12192000"/>
              <a:gd name="connsiteY1364" fmla="*/ 476839 h 6857886"/>
              <a:gd name="connsiteX1365" fmla="*/ 5819355 w 12192000"/>
              <a:gd name="connsiteY1365" fmla="*/ 461229 h 6857886"/>
              <a:gd name="connsiteX1366" fmla="*/ 5844502 w 12192000"/>
              <a:gd name="connsiteY1366" fmla="*/ 476839 h 6857886"/>
              <a:gd name="connsiteX1367" fmla="*/ 5819355 w 12192000"/>
              <a:gd name="connsiteY1367" fmla="*/ 503506 h 6857886"/>
              <a:gd name="connsiteX1368" fmla="*/ 6372644 w 12192000"/>
              <a:gd name="connsiteY1368" fmla="*/ 503506 h 6857886"/>
              <a:gd name="connsiteX1369" fmla="*/ 6347498 w 12192000"/>
              <a:gd name="connsiteY1369" fmla="*/ 476839 h 6857886"/>
              <a:gd name="connsiteX1370" fmla="*/ 6372644 w 12192000"/>
              <a:gd name="connsiteY1370" fmla="*/ 461229 h 6857886"/>
              <a:gd name="connsiteX1371" fmla="*/ 6397790 w 12192000"/>
              <a:gd name="connsiteY1371" fmla="*/ 476839 h 6857886"/>
              <a:gd name="connsiteX1372" fmla="*/ 6390170 w 12192000"/>
              <a:gd name="connsiteY1372" fmla="*/ 497653 h 6857886"/>
              <a:gd name="connsiteX1373" fmla="*/ 6372644 w 12192000"/>
              <a:gd name="connsiteY1373" fmla="*/ 503506 h 6857886"/>
              <a:gd name="connsiteX1374" fmla="*/ 2995459 w 12192000"/>
              <a:gd name="connsiteY1374" fmla="*/ 509523 h 6857886"/>
              <a:gd name="connsiteX1375" fmla="*/ 2975456 w 12192000"/>
              <a:gd name="connsiteY1375" fmla="*/ 498304 h 6857886"/>
              <a:gd name="connsiteX1376" fmla="*/ 2977743 w 12192000"/>
              <a:gd name="connsiteY1376" fmla="*/ 457978 h 6857886"/>
              <a:gd name="connsiteX1377" fmla="*/ 3014319 w 12192000"/>
              <a:gd name="connsiteY1377" fmla="*/ 502206 h 6857886"/>
              <a:gd name="connsiteX1378" fmla="*/ 2995459 w 12192000"/>
              <a:gd name="connsiteY1378" fmla="*/ 509523 h 6857886"/>
              <a:gd name="connsiteX1379" fmla="*/ 9196540 w 12192000"/>
              <a:gd name="connsiteY1379" fmla="*/ 509523 h 6857886"/>
              <a:gd name="connsiteX1380" fmla="*/ 9177680 w 12192000"/>
              <a:gd name="connsiteY1380" fmla="*/ 502206 h 6857886"/>
              <a:gd name="connsiteX1381" fmla="*/ 9214256 w 12192000"/>
              <a:gd name="connsiteY1381" fmla="*/ 457978 h 6857886"/>
              <a:gd name="connsiteX1382" fmla="*/ 9216543 w 12192000"/>
              <a:gd name="connsiteY1382" fmla="*/ 498304 h 6857886"/>
              <a:gd name="connsiteX1383" fmla="*/ 9196540 w 12192000"/>
              <a:gd name="connsiteY1383" fmla="*/ 509523 h 6857886"/>
              <a:gd name="connsiteX1384" fmla="*/ 695687 w 12192000"/>
              <a:gd name="connsiteY1384" fmla="*/ 512612 h 6857886"/>
              <a:gd name="connsiteX1385" fmla="*/ 680160 w 12192000"/>
              <a:gd name="connsiteY1385" fmla="*/ 503506 h 6857886"/>
              <a:gd name="connsiteX1386" fmla="*/ 677112 w 12192000"/>
              <a:gd name="connsiteY1386" fmla="*/ 461879 h 6857886"/>
              <a:gd name="connsiteX1387" fmla="*/ 728931 w 12192000"/>
              <a:gd name="connsiteY1387" fmla="*/ 465782 h 6857886"/>
              <a:gd name="connsiteX1388" fmla="*/ 710641 w 12192000"/>
              <a:gd name="connsiteY1388" fmla="*/ 510010 h 6857886"/>
              <a:gd name="connsiteX1389" fmla="*/ 695687 w 12192000"/>
              <a:gd name="connsiteY1389" fmla="*/ 512612 h 6857886"/>
              <a:gd name="connsiteX1390" fmla="*/ 11496312 w 12192000"/>
              <a:gd name="connsiteY1390" fmla="*/ 512612 h 6857886"/>
              <a:gd name="connsiteX1391" fmla="*/ 11481357 w 12192000"/>
              <a:gd name="connsiteY1391" fmla="*/ 510010 h 6857886"/>
              <a:gd name="connsiteX1392" fmla="*/ 11463068 w 12192000"/>
              <a:gd name="connsiteY1392" fmla="*/ 465782 h 6857886"/>
              <a:gd name="connsiteX1393" fmla="*/ 11514887 w 12192000"/>
              <a:gd name="connsiteY1393" fmla="*/ 461879 h 6857886"/>
              <a:gd name="connsiteX1394" fmla="*/ 11511839 w 12192000"/>
              <a:gd name="connsiteY1394" fmla="*/ 503506 h 6857886"/>
              <a:gd name="connsiteX1395" fmla="*/ 11496312 w 12192000"/>
              <a:gd name="connsiteY1395" fmla="*/ 512612 h 6857886"/>
              <a:gd name="connsiteX1396" fmla="*/ 1935375 w 12192000"/>
              <a:gd name="connsiteY1396" fmla="*/ 515622 h 6857886"/>
              <a:gd name="connsiteX1397" fmla="*/ 1911848 w 12192000"/>
              <a:gd name="connsiteY1397" fmla="*/ 502857 h 6857886"/>
              <a:gd name="connsiteX1398" fmla="*/ 1900417 w 12192000"/>
              <a:gd name="connsiteY1398" fmla="*/ 479442 h 6857886"/>
              <a:gd name="connsiteX1399" fmla="*/ 1904989 w 12192000"/>
              <a:gd name="connsiteY1399" fmla="*/ 464483 h 6857886"/>
              <a:gd name="connsiteX1400" fmla="*/ 1920229 w 12192000"/>
              <a:gd name="connsiteY1400" fmla="*/ 451475 h 6857886"/>
              <a:gd name="connsiteX1401" fmla="*/ 1954520 w 12192000"/>
              <a:gd name="connsiteY1401" fmla="*/ 455377 h 6857886"/>
              <a:gd name="connsiteX1402" fmla="*/ 1958329 w 12192000"/>
              <a:gd name="connsiteY1402" fmla="*/ 503508 h 6857886"/>
              <a:gd name="connsiteX1403" fmla="*/ 1935375 w 12192000"/>
              <a:gd name="connsiteY1403" fmla="*/ 515622 h 6857886"/>
              <a:gd name="connsiteX1404" fmla="*/ 10256624 w 12192000"/>
              <a:gd name="connsiteY1404" fmla="*/ 515622 h 6857886"/>
              <a:gd name="connsiteX1405" fmla="*/ 10233669 w 12192000"/>
              <a:gd name="connsiteY1405" fmla="*/ 503508 h 6857886"/>
              <a:gd name="connsiteX1406" fmla="*/ 10237479 w 12192000"/>
              <a:gd name="connsiteY1406" fmla="*/ 455377 h 6857886"/>
              <a:gd name="connsiteX1407" fmla="*/ 10271769 w 12192000"/>
              <a:gd name="connsiteY1407" fmla="*/ 451475 h 6857886"/>
              <a:gd name="connsiteX1408" fmla="*/ 10287009 w 12192000"/>
              <a:gd name="connsiteY1408" fmla="*/ 464483 h 6857886"/>
              <a:gd name="connsiteX1409" fmla="*/ 10291581 w 12192000"/>
              <a:gd name="connsiteY1409" fmla="*/ 479442 h 6857886"/>
              <a:gd name="connsiteX1410" fmla="*/ 10280151 w 12192000"/>
              <a:gd name="connsiteY1410" fmla="*/ 502857 h 6857886"/>
              <a:gd name="connsiteX1411" fmla="*/ 10256624 w 12192000"/>
              <a:gd name="connsiteY1411" fmla="*/ 515622 h 6857886"/>
              <a:gd name="connsiteX1412" fmla="*/ 1765727 w 12192000"/>
              <a:gd name="connsiteY1412" fmla="*/ 515792 h 6857886"/>
              <a:gd name="connsiteX1413" fmla="*/ 1732293 w 12192000"/>
              <a:gd name="connsiteY1413" fmla="*/ 511320 h 6857886"/>
              <a:gd name="connsiteX1414" fmla="*/ 1718577 w 12192000"/>
              <a:gd name="connsiteY1414" fmla="*/ 488556 h 6857886"/>
              <a:gd name="connsiteX1415" fmla="*/ 1730769 w 12192000"/>
              <a:gd name="connsiteY1415" fmla="*/ 454083 h 6857886"/>
              <a:gd name="connsiteX1416" fmla="*/ 1789443 w 12192000"/>
              <a:gd name="connsiteY1416" fmla="*/ 453433 h 6857886"/>
              <a:gd name="connsiteX1417" fmla="*/ 1794015 w 12192000"/>
              <a:gd name="connsiteY1417" fmla="*/ 502214 h 6857886"/>
              <a:gd name="connsiteX1418" fmla="*/ 1765727 w 12192000"/>
              <a:gd name="connsiteY1418" fmla="*/ 515792 h 6857886"/>
              <a:gd name="connsiteX1419" fmla="*/ 10426272 w 12192000"/>
              <a:gd name="connsiteY1419" fmla="*/ 515792 h 6857886"/>
              <a:gd name="connsiteX1420" fmla="*/ 10397984 w 12192000"/>
              <a:gd name="connsiteY1420" fmla="*/ 502214 h 6857886"/>
              <a:gd name="connsiteX1421" fmla="*/ 10402556 w 12192000"/>
              <a:gd name="connsiteY1421" fmla="*/ 453433 h 6857886"/>
              <a:gd name="connsiteX1422" fmla="*/ 10461229 w 12192000"/>
              <a:gd name="connsiteY1422" fmla="*/ 454083 h 6857886"/>
              <a:gd name="connsiteX1423" fmla="*/ 10473421 w 12192000"/>
              <a:gd name="connsiteY1423" fmla="*/ 488556 h 6857886"/>
              <a:gd name="connsiteX1424" fmla="*/ 10459705 w 12192000"/>
              <a:gd name="connsiteY1424" fmla="*/ 511320 h 6857886"/>
              <a:gd name="connsiteX1425" fmla="*/ 10426272 w 12192000"/>
              <a:gd name="connsiteY1425" fmla="*/ 515792 h 6857886"/>
              <a:gd name="connsiteX1426" fmla="*/ 2820001 w 12192000"/>
              <a:gd name="connsiteY1426" fmla="*/ 515948 h 6857886"/>
              <a:gd name="connsiteX1427" fmla="*/ 2792855 w 12192000"/>
              <a:gd name="connsiteY1427" fmla="*/ 504810 h 6857886"/>
              <a:gd name="connsiteX1428" fmla="*/ 2795903 w 12192000"/>
              <a:gd name="connsiteY1428" fmla="*/ 454078 h 6857886"/>
              <a:gd name="connsiteX1429" fmla="*/ 2831716 w 12192000"/>
              <a:gd name="connsiteY1429" fmla="*/ 452126 h 6857886"/>
              <a:gd name="connsiteX1430" fmla="*/ 2845432 w 12192000"/>
              <a:gd name="connsiteY1430" fmla="*/ 500257 h 6857886"/>
              <a:gd name="connsiteX1431" fmla="*/ 2820001 w 12192000"/>
              <a:gd name="connsiteY1431" fmla="*/ 515948 h 6857886"/>
              <a:gd name="connsiteX1432" fmla="*/ 9371997 w 12192000"/>
              <a:gd name="connsiteY1432" fmla="*/ 515948 h 6857886"/>
              <a:gd name="connsiteX1433" fmla="*/ 9346567 w 12192000"/>
              <a:gd name="connsiteY1433" fmla="*/ 500257 h 6857886"/>
              <a:gd name="connsiteX1434" fmla="*/ 9360283 w 12192000"/>
              <a:gd name="connsiteY1434" fmla="*/ 452126 h 6857886"/>
              <a:gd name="connsiteX1435" fmla="*/ 9396096 w 12192000"/>
              <a:gd name="connsiteY1435" fmla="*/ 454078 h 6857886"/>
              <a:gd name="connsiteX1436" fmla="*/ 9399144 w 12192000"/>
              <a:gd name="connsiteY1436" fmla="*/ 504810 h 6857886"/>
              <a:gd name="connsiteX1437" fmla="*/ 9371997 w 12192000"/>
              <a:gd name="connsiteY1437" fmla="*/ 515948 h 6857886"/>
              <a:gd name="connsiteX1438" fmla="*/ 874293 w 12192000"/>
              <a:gd name="connsiteY1438" fmla="*/ 516117 h 6857886"/>
              <a:gd name="connsiteX1439" fmla="*/ 841429 w 12192000"/>
              <a:gd name="connsiteY1439" fmla="*/ 508719 h 6857886"/>
              <a:gd name="connsiteX1440" fmla="*/ 849052 w 12192000"/>
              <a:gd name="connsiteY1440" fmla="*/ 448880 h 6857886"/>
              <a:gd name="connsiteX1441" fmla="*/ 906963 w 12192000"/>
              <a:gd name="connsiteY1441" fmla="*/ 453433 h 6857886"/>
              <a:gd name="connsiteX1442" fmla="*/ 910008 w 12192000"/>
              <a:gd name="connsiteY1442" fmla="*/ 505467 h 6857886"/>
              <a:gd name="connsiteX1443" fmla="*/ 874293 w 12192000"/>
              <a:gd name="connsiteY1443" fmla="*/ 516117 h 6857886"/>
              <a:gd name="connsiteX1444" fmla="*/ 11317705 w 12192000"/>
              <a:gd name="connsiteY1444" fmla="*/ 516117 h 6857886"/>
              <a:gd name="connsiteX1445" fmla="*/ 11281991 w 12192000"/>
              <a:gd name="connsiteY1445" fmla="*/ 505467 h 6857886"/>
              <a:gd name="connsiteX1446" fmla="*/ 11285036 w 12192000"/>
              <a:gd name="connsiteY1446" fmla="*/ 453433 h 6857886"/>
              <a:gd name="connsiteX1447" fmla="*/ 11342947 w 12192000"/>
              <a:gd name="connsiteY1447" fmla="*/ 448880 h 6857886"/>
              <a:gd name="connsiteX1448" fmla="*/ 11350569 w 12192000"/>
              <a:gd name="connsiteY1448" fmla="*/ 508719 h 6857886"/>
              <a:gd name="connsiteX1449" fmla="*/ 11317705 w 12192000"/>
              <a:gd name="connsiteY1449" fmla="*/ 516117 h 6857886"/>
              <a:gd name="connsiteX1450" fmla="*/ 5288315 w 12192000"/>
              <a:gd name="connsiteY1450" fmla="*/ 516511 h 6857886"/>
              <a:gd name="connsiteX1451" fmla="*/ 5267740 w 12192000"/>
              <a:gd name="connsiteY1451" fmla="*/ 503503 h 6857886"/>
              <a:gd name="connsiteX1452" fmla="*/ 5252500 w 12192000"/>
              <a:gd name="connsiteY1452" fmla="*/ 481388 h 6857886"/>
              <a:gd name="connsiteX1453" fmla="*/ 5290600 w 12192000"/>
              <a:gd name="connsiteY1453" fmla="*/ 451469 h 6857886"/>
              <a:gd name="connsiteX1454" fmla="*/ 5328700 w 12192000"/>
              <a:gd name="connsiteY1454" fmla="*/ 480087 h 6857886"/>
              <a:gd name="connsiteX1455" fmla="*/ 5288315 w 12192000"/>
              <a:gd name="connsiteY1455" fmla="*/ 516511 h 6857886"/>
              <a:gd name="connsiteX1456" fmla="*/ 5465578 w 12192000"/>
              <a:gd name="connsiteY1456" fmla="*/ 516511 h 6857886"/>
              <a:gd name="connsiteX1457" fmla="*/ 5447290 w 12192000"/>
              <a:gd name="connsiteY1457" fmla="*/ 506104 h 6857886"/>
              <a:gd name="connsiteX1458" fmla="*/ 5465578 w 12192000"/>
              <a:gd name="connsiteY1458" fmla="*/ 451469 h 6857886"/>
              <a:gd name="connsiteX1459" fmla="*/ 5503678 w 12192000"/>
              <a:gd name="connsiteY1459" fmla="*/ 481388 h 6857886"/>
              <a:gd name="connsiteX1460" fmla="*/ 5465578 w 12192000"/>
              <a:gd name="connsiteY1460" fmla="*/ 516511 h 6857886"/>
              <a:gd name="connsiteX1461" fmla="*/ 6726422 w 12192000"/>
              <a:gd name="connsiteY1461" fmla="*/ 516511 h 6857886"/>
              <a:gd name="connsiteX1462" fmla="*/ 6688322 w 12192000"/>
              <a:gd name="connsiteY1462" fmla="*/ 481388 h 6857886"/>
              <a:gd name="connsiteX1463" fmla="*/ 6726422 w 12192000"/>
              <a:gd name="connsiteY1463" fmla="*/ 451469 h 6857886"/>
              <a:gd name="connsiteX1464" fmla="*/ 6744710 w 12192000"/>
              <a:gd name="connsiteY1464" fmla="*/ 506104 h 6857886"/>
              <a:gd name="connsiteX1465" fmla="*/ 6726422 w 12192000"/>
              <a:gd name="connsiteY1465" fmla="*/ 516511 h 6857886"/>
              <a:gd name="connsiteX1466" fmla="*/ 6903684 w 12192000"/>
              <a:gd name="connsiteY1466" fmla="*/ 516511 h 6857886"/>
              <a:gd name="connsiteX1467" fmla="*/ 6863299 w 12192000"/>
              <a:gd name="connsiteY1467" fmla="*/ 480087 h 6857886"/>
              <a:gd name="connsiteX1468" fmla="*/ 6901399 w 12192000"/>
              <a:gd name="connsiteY1468" fmla="*/ 451469 h 6857886"/>
              <a:gd name="connsiteX1469" fmla="*/ 6939499 w 12192000"/>
              <a:gd name="connsiteY1469" fmla="*/ 481388 h 6857886"/>
              <a:gd name="connsiteX1470" fmla="*/ 6924259 w 12192000"/>
              <a:gd name="connsiteY1470" fmla="*/ 503503 h 6857886"/>
              <a:gd name="connsiteX1471" fmla="*/ 6903684 w 12192000"/>
              <a:gd name="connsiteY1471" fmla="*/ 516511 h 6857886"/>
              <a:gd name="connsiteX1472" fmla="*/ 1227200 w 12192000"/>
              <a:gd name="connsiteY1472" fmla="*/ 516518 h 6857886"/>
              <a:gd name="connsiteX1473" fmla="*/ 1197495 w 12192000"/>
              <a:gd name="connsiteY1473" fmla="*/ 499607 h 6857886"/>
              <a:gd name="connsiteX1474" fmla="*/ 1205109 w 12192000"/>
              <a:gd name="connsiteY1474" fmla="*/ 454729 h 6857886"/>
              <a:gd name="connsiteX1475" fmla="*/ 1264541 w 12192000"/>
              <a:gd name="connsiteY1475" fmla="*/ 476192 h 6857886"/>
              <a:gd name="connsiteX1476" fmla="*/ 1227200 w 12192000"/>
              <a:gd name="connsiteY1476" fmla="*/ 516518 h 6857886"/>
              <a:gd name="connsiteX1477" fmla="*/ 10964799 w 12192000"/>
              <a:gd name="connsiteY1477" fmla="*/ 516518 h 6857886"/>
              <a:gd name="connsiteX1478" fmla="*/ 10927457 w 12192000"/>
              <a:gd name="connsiteY1478" fmla="*/ 476192 h 6857886"/>
              <a:gd name="connsiteX1479" fmla="*/ 10986889 w 12192000"/>
              <a:gd name="connsiteY1479" fmla="*/ 454729 h 6857886"/>
              <a:gd name="connsiteX1480" fmla="*/ 10994504 w 12192000"/>
              <a:gd name="connsiteY1480" fmla="*/ 499607 h 6857886"/>
              <a:gd name="connsiteX1481" fmla="*/ 10964799 w 12192000"/>
              <a:gd name="connsiteY1481" fmla="*/ 516518 h 6857886"/>
              <a:gd name="connsiteX1482" fmla="*/ 3881795 w 12192000"/>
              <a:gd name="connsiteY1482" fmla="*/ 521966 h 6857886"/>
              <a:gd name="connsiteX1483" fmla="*/ 3853409 w 12192000"/>
              <a:gd name="connsiteY1483" fmla="*/ 514568 h 6857886"/>
              <a:gd name="connsiteX1484" fmla="*/ 3838932 w 12192000"/>
              <a:gd name="connsiteY1484" fmla="*/ 454730 h 6857886"/>
              <a:gd name="connsiteX1485" fmla="*/ 3913608 w 12192000"/>
              <a:gd name="connsiteY1485" fmla="*/ 452778 h 6857886"/>
              <a:gd name="connsiteX1486" fmla="*/ 3909036 w 12192000"/>
              <a:gd name="connsiteY1486" fmla="*/ 509365 h 6857886"/>
              <a:gd name="connsiteX1487" fmla="*/ 3881795 w 12192000"/>
              <a:gd name="connsiteY1487" fmla="*/ 521966 h 6857886"/>
              <a:gd name="connsiteX1488" fmla="*/ 8310204 w 12192000"/>
              <a:gd name="connsiteY1488" fmla="*/ 521966 h 6857886"/>
              <a:gd name="connsiteX1489" fmla="*/ 8282962 w 12192000"/>
              <a:gd name="connsiteY1489" fmla="*/ 509365 h 6857886"/>
              <a:gd name="connsiteX1490" fmla="*/ 8278391 w 12192000"/>
              <a:gd name="connsiteY1490" fmla="*/ 452778 h 6857886"/>
              <a:gd name="connsiteX1491" fmla="*/ 8353066 w 12192000"/>
              <a:gd name="connsiteY1491" fmla="*/ 454730 h 6857886"/>
              <a:gd name="connsiteX1492" fmla="*/ 8338589 w 12192000"/>
              <a:gd name="connsiteY1492" fmla="*/ 514568 h 6857886"/>
              <a:gd name="connsiteX1493" fmla="*/ 8310204 w 12192000"/>
              <a:gd name="connsiteY1493" fmla="*/ 521966 h 6857886"/>
              <a:gd name="connsiteX1494" fmla="*/ 4760422 w 12192000"/>
              <a:gd name="connsiteY1494" fmla="*/ 522211 h 6857886"/>
              <a:gd name="connsiteX1495" fmla="*/ 4732132 w 12192000"/>
              <a:gd name="connsiteY1495" fmla="*/ 509365 h 6857886"/>
              <a:gd name="connsiteX1496" fmla="*/ 4712320 w 12192000"/>
              <a:gd name="connsiteY1496" fmla="*/ 481396 h 6857886"/>
              <a:gd name="connsiteX1497" fmla="*/ 4763375 w 12192000"/>
              <a:gd name="connsiteY1497" fmla="*/ 438469 h 6857886"/>
              <a:gd name="connsiteX1498" fmla="*/ 4786996 w 12192000"/>
              <a:gd name="connsiteY1498" fmla="*/ 512616 h 6857886"/>
              <a:gd name="connsiteX1499" fmla="*/ 4760422 w 12192000"/>
              <a:gd name="connsiteY1499" fmla="*/ 522211 h 6857886"/>
              <a:gd name="connsiteX1500" fmla="*/ 7431578 w 12192000"/>
              <a:gd name="connsiteY1500" fmla="*/ 522211 h 6857886"/>
              <a:gd name="connsiteX1501" fmla="*/ 7405003 w 12192000"/>
              <a:gd name="connsiteY1501" fmla="*/ 512616 h 6857886"/>
              <a:gd name="connsiteX1502" fmla="*/ 7428624 w 12192000"/>
              <a:gd name="connsiteY1502" fmla="*/ 438469 h 6857886"/>
              <a:gd name="connsiteX1503" fmla="*/ 7479679 w 12192000"/>
              <a:gd name="connsiteY1503" fmla="*/ 481396 h 6857886"/>
              <a:gd name="connsiteX1504" fmla="*/ 7459866 w 12192000"/>
              <a:gd name="connsiteY1504" fmla="*/ 509365 h 6857886"/>
              <a:gd name="connsiteX1505" fmla="*/ 7431578 w 12192000"/>
              <a:gd name="connsiteY1505" fmla="*/ 522211 h 6857886"/>
              <a:gd name="connsiteX1506" fmla="*/ 2291337 w 12192000"/>
              <a:gd name="connsiteY1506" fmla="*/ 522290 h 6857886"/>
              <a:gd name="connsiteX1507" fmla="*/ 2264095 w 12192000"/>
              <a:gd name="connsiteY1507" fmla="*/ 511965 h 6857886"/>
              <a:gd name="connsiteX1508" fmla="*/ 2255713 w 12192000"/>
              <a:gd name="connsiteY1508" fmla="*/ 456029 h 6857886"/>
              <a:gd name="connsiteX1509" fmla="*/ 2322007 w 12192000"/>
              <a:gd name="connsiteY1509" fmla="*/ 453428 h 6857886"/>
              <a:gd name="connsiteX1510" fmla="*/ 2319721 w 12192000"/>
              <a:gd name="connsiteY1510" fmla="*/ 506762 h 6857886"/>
              <a:gd name="connsiteX1511" fmla="*/ 2291337 w 12192000"/>
              <a:gd name="connsiteY1511" fmla="*/ 522290 h 6857886"/>
              <a:gd name="connsiteX1512" fmla="*/ 9900661 w 12192000"/>
              <a:gd name="connsiteY1512" fmla="*/ 522290 h 6857886"/>
              <a:gd name="connsiteX1513" fmla="*/ 9872277 w 12192000"/>
              <a:gd name="connsiteY1513" fmla="*/ 506762 h 6857886"/>
              <a:gd name="connsiteX1514" fmla="*/ 9869992 w 12192000"/>
              <a:gd name="connsiteY1514" fmla="*/ 453428 h 6857886"/>
              <a:gd name="connsiteX1515" fmla="*/ 9936285 w 12192000"/>
              <a:gd name="connsiteY1515" fmla="*/ 456029 h 6857886"/>
              <a:gd name="connsiteX1516" fmla="*/ 9927904 w 12192000"/>
              <a:gd name="connsiteY1516" fmla="*/ 511965 h 6857886"/>
              <a:gd name="connsiteX1517" fmla="*/ 9900661 w 12192000"/>
              <a:gd name="connsiteY1517" fmla="*/ 522290 h 6857886"/>
              <a:gd name="connsiteX1518" fmla="*/ 2643497 w 12192000"/>
              <a:gd name="connsiteY1518" fmla="*/ 522372 h 6857886"/>
              <a:gd name="connsiteX1519" fmla="*/ 2609493 w 12192000"/>
              <a:gd name="connsiteY1519" fmla="*/ 509364 h 6857886"/>
              <a:gd name="connsiteX1520" fmla="*/ 2607207 w 12192000"/>
              <a:gd name="connsiteY1520" fmla="*/ 452777 h 6857886"/>
              <a:gd name="connsiteX1521" fmla="*/ 2676549 w 12192000"/>
              <a:gd name="connsiteY1521" fmla="*/ 452777 h 6857886"/>
              <a:gd name="connsiteX1522" fmla="*/ 2673501 w 12192000"/>
              <a:gd name="connsiteY1522" fmla="*/ 510014 h 6857886"/>
              <a:gd name="connsiteX1523" fmla="*/ 2643497 w 12192000"/>
              <a:gd name="connsiteY1523" fmla="*/ 522372 h 6857886"/>
              <a:gd name="connsiteX1524" fmla="*/ 9548501 w 12192000"/>
              <a:gd name="connsiteY1524" fmla="*/ 522372 h 6857886"/>
              <a:gd name="connsiteX1525" fmla="*/ 9518497 w 12192000"/>
              <a:gd name="connsiteY1525" fmla="*/ 510014 h 6857886"/>
              <a:gd name="connsiteX1526" fmla="*/ 9515449 w 12192000"/>
              <a:gd name="connsiteY1526" fmla="*/ 452777 h 6857886"/>
              <a:gd name="connsiteX1527" fmla="*/ 9584792 w 12192000"/>
              <a:gd name="connsiteY1527" fmla="*/ 452777 h 6857886"/>
              <a:gd name="connsiteX1528" fmla="*/ 9582505 w 12192000"/>
              <a:gd name="connsiteY1528" fmla="*/ 509364 h 6857886"/>
              <a:gd name="connsiteX1529" fmla="*/ 9548501 w 12192000"/>
              <a:gd name="connsiteY1529" fmla="*/ 522372 h 6857886"/>
              <a:gd name="connsiteX1530" fmla="*/ 346977 w 12192000"/>
              <a:gd name="connsiteY1530" fmla="*/ 523022 h 6857886"/>
              <a:gd name="connsiteX1531" fmla="*/ 314981 w 12192000"/>
              <a:gd name="connsiteY1531" fmla="*/ 510014 h 6857886"/>
              <a:gd name="connsiteX1532" fmla="*/ 344693 w 12192000"/>
              <a:gd name="connsiteY1532" fmla="*/ 438466 h 6857886"/>
              <a:gd name="connsiteX1533" fmla="*/ 398780 w 12192000"/>
              <a:gd name="connsiteY1533" fmla="*/ 481395 h 6857886"/>
              <a:gd name="connsiteX1534" fmla="*/ 346977 w 12192000"/>
              <a:gd name="connsiteY1534" fmla="*/ 523022 h 6857886"/>
              <a:gd name="connsiteX1535" fmla="*/ 11845021 w 12192000"/>
              <a:gd name="connsiteY1535" fmla="*/ 523022 h 6857886"/>
              <a:gd name="connsiteX1536" fmla="*/ 11793219 w 12192000"/>
              <a:gd name="connsiteY1536" fmla="*/ 481395 h 6857886"/>
              <a:gd name="connsiteX1537" fmla="*/ 11847305 w 12192000"/>
              <a:gd name="connsiteY1537" fmla="*/ 438466 h 6857886"/>
              <a:gd name="connsiteX1538" fmla="*/ 11877017 w 12192000"/>
              <a:gd name="connsiteY1538" fmla="*/ 510014 h 6857886"/>
              <a:gd name="connsiteX1539" fmla="*/ 11845021 w 12192000"/>
              <a:gd name="connsiteY1539" fmla="*/ 523022 h 6857886"/>
              <a:gd name="connsiteX1540" fmla="*/ 5122764 w 12192000"/>
              <a:gd name="connsiteY1540" fmla="*/ 524239 h 6857886"/>
              <a:gd name="connsiteX1541" fmla="*/ 5095047 w 12192000"/>
              <a:gd name="connsiteY1541" fmla="*/ 522369 h 6857886"/>
              <a:gd name="connsiteX1542" fmla="*/ 5066091 w 12192000"/>
              <a:gd name="connsiteY1542" fmla="*/ 500905 h 6857886"/>
              <a:gd name="connsiteX1543" fmla="*/ 5067615 w 12192000"/>
              <a:gd name="connsiteY1543" fmla="*/ 463181 h 6857886"/>
              <a:gd name="connsiteX1544" fmla="*/ 5150672 w 12192000"/>
              <a:gd name="connsiteY1544" fmla="*/ 452123 h 6857886"/>
              <a:gd name="connsiteX1545" fmla="*/ 5152196 w 12192000"/>
              <a:gd name="connsiteY1545" fmla="*/ 508060 h 6857886"/>
              <a:gd name="connsiteX1546" fmla="*/ 5122764 w 12192000"/>
              <a:gd name="connsiteY1546" fmla="*/ 524239 h 6857886"/>
              <a:gd name="connsiteX1547" fmla="*/ 7069235 w 12192000"/>
              <a:gd name="connsiteY1547" fmla="*/ 524239 h 6857886"/>
              <a:gd name="connsiteX1548" fmla="*/ 7039803 w 12192000"/>
              <a:gd name="connsiteY1548" fmla="*/ 508060 h 6857886"/>
              <a:gd name="connsiteX1549" fmla="*/ 7041327 w 12192000"/>
              <a:gd name="connsiteY1549" fmla="*/ 452123 h 6857886"/>
              <a:gd name="connsiteX1550" fmla="*/ 7124384 w 12192000"/>
              <a:gd name="connsiteY1550" fmla="*/ 463181 h 6857886"/>
              <a:gd name="connsiteX1551" fmla="*/ 7125908 w 12192000"/>
              <a:gd name="connsiteY1551" fmla="*/ 500905 h 6857886"/>
              <a:gd name="connsiteX1552" fmla="*/ 7096952 w 12192000"/>
              <a:gd name="connsiteY1552" fmla="*/ 522369 h 6857886"/>
              <a:gd name="connsiteX1553" fmla="*/ 7069235 w 12192000"/>
              <a:gd name="connsiteY1553" fmla="*/ 524239 h 6857886"/>
              <a:gd name="connsiteX1554" fmla="*/ 0 w 12192000"/>
              <a:gd name="connsiteY1554" fmla="*/ 526266 h 6857886"/>
              <a:gd name="connsiteX1555" fmla="*/ 0 w 12192000"/>
              <a:gd name="connsiteY1555" fmla="*/ 438901 h 6857886"/>
              <a:gd name="connsiteX1556" fmla="*/ 21087 w 12192000"/>
              <a:gd name="connsiteY1556" fmla="*/ 441959 h 6857886"/>
              <a:gd name="connsiteX1557" fmla="*/ 36621 w 12192000"/>
              <a:gd name="connsiteY1557" fmla="*/ 454723 h 6857886"/>
              <a:gd name="connsiteX1558" fmla="*/ 12983 w 12192000"/>
              <a:gd name="connsiteY1558" fmla="*/ 521717 h 6857886"/>
              <a:gd name="connsiteX1559" fmla="*/ 12192000 w 12192000"/>
              <a:gd name="connsiteY1559" fmla="*/ 526267 h 6857886"/>
              <a:gd name="connsiteX1560" fmla="*/ 12179016 w 12192000"/>
              <a:gd name="connsiteY1560" fmla="*/ 521717 h 6857886"/>
              <a:gd name="connsiteX1561" fmla="*/ 12155377 w 12192000"/>
              <a:gd name="connsiteY1561" fmla="*/ 454723 h 6857886"/>
              <a:gd name="connsiteX1562" fmla="*/ 12170911 w 12192000"/>
              <a:gd name="connsiteY1562" fmla="*/ 441959 h 6857886"/>
              <a:gd name="connsiteX1563" fmla="*/ 12192000 w 12192000"/>
              <a:gd name="connsiteY1563" fmla="*/ 438901 h 6857886"/>
              <a:gd name="connsiteX1564" fmla="*/ 4579243 w 12192000"/>
              <a:gd name="connsiteY1564" fmla="*/ 528382 h 6857886"/>
              <a:gd name="connsiteX1565" fmla="*/ 4553335 w 12192000"/>
              <a:gd name="connsiteY1565" fmla="*/ 512611 h 6857886"/>
              <a:gd name="connsiteX1566" fmla="*/ 4582291 w 12192000"/>
              <a:gd name="connsiteY1566" fmla="*/ 438463 h 6857886"/>
              <a:gd name="connsiteX1567" fmla="*/ 4605151 w 12192000"/>
              <a:gd name="connsiteY1567" fmla="*/ 519765 h 6857886"/>
              <a:gd name="connsiteX1568" fmla="*/ 4579243 w 12192000"/>
              <a:gd name="connsiteY1568" fmla="*/ 528382 h 6857886"/>
              <a:gd name="connsiteX1569" fmla="*/ 7612756 w 12192000"/>
              <a:gd name="connsiteY1569" fmla="*/ 528382 h 6857886"/>
              <a:gd name="connsiteX1570" fmla="*/ 7586848 w 12192000"/>
              <a:gd name="connsiteY1570" fmla="*/ 519765 h 6857886"/>
              <a:gd name="connsiteX1571" fmla="*/ 7609708 w 12192000"/>
              <a:gd name="connsiteY1571" fmla="*/ 438463 h 6857886"/>
              <a:gd name="connsiteX1572" fmla="*/ 7638664 w 12192000"/>
              <a:gd name="connsiteY1572" fmla="*/ 512611 h 6857886"/>
              <a:gd name="connsiteX1573" fmla="*/ 7612756 w 12192000"/>
              <a:gd name="connsiteY1573" fmla="*/ 528382 h 6857886"/>
              <a:gd name="connsiteX1574" fmla="*/ 5995180 w 12192000"/>
              <a:gd name="connsiteY1574" fmla="*/ 528627 h 6857886"/>
              <a:gd name="connsiteX1575" fmla="*/ 5969939 w 12192000"/>
              <a:gd name="connsiteY1575" fmla="*/ 516513 h 6857886"/>
              <a:gd name="connsiteX1576" fmla="*/ 5944792 w 12192000"/>
              <a:gd name="connsiteY1576" fmla="*/ 482040 h 6857886"/>
              <a:gd name="connsiteX1577" fmla="*/ 6001180 w 12192000"/>
              <a:gd name="connsiteY1577" fmla="*/ 438463 h 6857886"/>
              <a:gd name="connsiteX1578" fmla="*/ 6037756 w 12192000"/>
              <a:gd name="connsiteY1578" fmla="*/ 454723 h 6857886"/>
              <a:gd name="connsiteX1579" fmla="*/ 6056807 w 12192000"/>
              <a:gd name="connsiteY1579" fmla="*/ 470984 h 6857886"/>
              <a:gd name="connsiteX1580" fmla="*/ 6066712 w 12192000"/>
              <a:gd name="connsiteY1580" fmla="*/ 480740 h 6857886"/>
              <a:gd name="connsiteX1581" fmla="*/ 6056044 w 12192000"/>
              <a:gd name="connsiteY1581" fmla="*/ 490496 h 6857886"/>
              <a:gd name="connsiteX1582" fmla="*/ 6040043 w 12192000"/>
              <a:gd name="connsiteY1582" fmla="*/ 502204 h 6857886"/>
              <a:gd name="connsiteX1583" fmla="*/ 6016420 w 12192000"/>
              <a:gd name="connsiteY1583" fmla="*/ 521717 h 6857886"/>
              <a:gd name="connsiteX1584" fmla="*/ 5995180 w 12192000"/>
              <a:gd name="connsiteY1584" fmla="*/ 528627 h 6857886"/>
              <a:gd name="connsiteX1585" fmla="*/ 6196819 w 12192000"/>
              <a:gd name="connsiteY1585" fmla="*/ 528627 h 6857886"/>
              <a:gd name="connsiteX1586" fmla="*/ 6175579 w 12192000"/>
              <a:gd name="connsiteY1586" fmla="*/ 521717 h 6857886"/>
              <a:gd name="connsiteX1587" fmla="*/ 6151956 w 12192000"/>
              <a:gd name="connsiteY1587" fmla="*/ 502204 h 6857886"/>
              <a:gd name="connsiteX1588" fmla="*/ 6135955 w 12192000"/>
              <a:gd name="connsiteY1588" fmla="*/ 490496 h 6857886"/>
              <a:gd name="connsiteX1589" fmla="*/ 6125287 w 12192000"/>
              <a:gd name="connsiteY1589" fmla="*/ 480740 h 6857886"/>
              <a:gd name="connsiteX1590" fmla="*/ 6135192 w 12192000"/>
              <a:gd name="connsiteY1590" fmla="*/ 470984 h 6857886"/>
              <a:gd name="connsiteX1591" fmla="*/ 6154243 w 12192000"/>
              <a:gd name="connsiteY1591" fmla="*/ 454723 h 6857886"/>
              <a:gd name="connsiteX1592" fmla="*/ 6190819 w 12192000"/>
              <a:gd name="connsiteY1592" fmla="*/ 438463 h 6857886"/>
              <a:gd name="connsiteX1593" fmla="*/ 6247207 w 12192000"/>
              <a:gd name="connsiteY1593" fmla="*/ 482040 h 6857886"/>
              <a:gd name="connsiteX1594" fmla="*/ 6222060 w 12192000"/>
              <a:gd name="connsiteY1594" fmla="*/ 516513 h 6857886"/>
              <a:gd name="connsiteX1595" fmla="*/ 6196819 w 12192000"/>
              <a:gd name="connsiteY1595" fmla="*/ 528627 h 6857886"/>
              <a:gd name="connsiteX1596" fmla="*/ 3700911 w 12192000"/>
              <a:gd name="connsiteY1596" fmla="*/ 528631 h 6857886"/>
              <a:gd name="connsiteX1597" fmla="*/ 3667764 w 12192000"/>
              <a:gd name="connsiteY1597" fmla="*/ 516517 h 6857886"/>
              <a:gd name="connsiteX1598" fmla="*/ 3651761 w 12192000"/>
              <a:gd name="connsiteY1598" fmla="*/ 457979 h 6857886"/>
              <a:gd name="connsiteX1599" fmla="*/ 3747773 w 12192000"/>
              <a:gd name="connsiteY1599" fmla="*/ 454076 h 6857886"/>
              <a:gd name="connsiteX1600" fmla="*/ 3734057 w 12192000"/>
              <a:gd name="connsiteY1600" fmla="*/ 515866 h 6857886"/>
              <a:gd name="connsiteX1601" fmla="*/ 3700911 w 12192000"/>
              <a:gd name="connsiteY1601" fmla="*/ 528631 h 6857886"/>
              <a:gd name="connsiteX1602" fmla="*/ 8491088 w 12192000"/>
              <a:gd name="connsiteY1602" fmla="*/ 528631 h 6857886"/>
              <a:gd name="connsiteX1603" fmla="*/ 8457941 w 12192000"/>
              <a:gd name="connsiteY1603" fmla="*/ 515866 h 6857886"/>
              <a:gd name="connsiteX1604" fmla="*/ 8444225 w 12192000"/>
              <a:gd name="connsiteY1604" fmla="*/ 454076 h 6857886"/>
              <a:gd name="connsiteX1605" fmla="*/ 8540237 w 12192000"/>
              <a:gd name="connsiteY1605" fmla="*/ 457979 h 6857886"/>
              <a:gd name="connsiteX1606" fmla="*/ 8524235 w 12192000"/>
              <a:gd name="connsiteY1606" fmla="*/ 516517 h 6857886"/>
              <a:gd name="connsiteX1607" fmla="*/ 8491088 w 12192000"/>
              <a:gd name="connsiteY1607" fmla="*/ 528631 h 6857886"/>
              <a:gd name="connsiteX1608" fmla="*/ 1583031 w 12192000"/>
              <a:gd name="connsiteY1608" fmla="*/ 528793 h 6857886"/>
              <a:gd name="connsiteX1609" fmla="*/ 1547408 w 12192000"/>
              <a:gd name="connsiteY1609" fmla="*/ 516518 h 6857886"/>
              <a:gd name="connsiteX1610" fmla="*/ 1570268 w 12192000"/>
              <a:gd name="connsiteY1610" fmla="*/ 435215 h 6857886"/>
              <a:gd name="connsiteX1611" fmla="*/ 1619797 w 12192000"/>
              <a:gd name="connsiteY1611" fmla="*/ 513265 h 6857886"/>
              <a:gd name="connsiteX1612" fmla="*/ 1583031 w 12192000"/>
              <a:gd name="connsiteY1612" fmla="*/ 528793 h 6857886"/>
              <a:gd name="connsiteX1613" fmla="*/ 10608968 w 12192000"/>
              <a:gd name="connsiteY1613" fmla="*/ 528793 h 6857886"/>
              <a:gd name="connsiteX1614" fmla="*/ 10572201 w 12192000"/>
              <a:gd name="connsiteY1614" fmla="*/ 513265 h 6857886"/>
              <a:gd name="connsiteX1615" fmla="*/ 10621731 w 12192000"/>
              <a:gd name="connsiteY1615" fmla="*/ 435215 h 6857886"/>
              <a:gd name="connsiteX1616" fmla="*/ 10644591 w 12192000"/>
              <a:gd name="connsiteY1616" fmla="*/ 516518 h 6857886"/>
              <a:gd name="connsiteX1617" fmla="*/ 10608968 w 12192000"/>
              <a:gd name="connsiteY1617" fmla="*/ 528793 h 6857886"/>
              <a:gd name="connsiteX1618" fmla="*/ 4930734 w 12192000"/>
              <a:gd name="connsiteY1618" fmla="*/ 529524 h 6857886"/>
              <a:gd name="connsiteX1619" fmla="*/ 4904064 w 12192000"/>
              <a:gd name="connsiteY1619" fmla="*/ 516516 h 6857886"/>
              <a:gd name="connsiteX1620" fmla="*/ 4891110 w 12192000"/>
              <a:gd name="connsiteY1620" fmla="*/ 456027 h 6857886"/>
              <a:gd name="connsiteX1621" fmla="*/ 4987884 w 12192000"/>
              <a:gd name="connsiteY1621" fmla="*/ 495702 h 6857886"/>
              <a:gd name="connsiteX1622" fmla="*/ 4930734 w 12192000"/>
              <a:gd name="connsiteY1622" fmla="*/ 529524 h 6857886"/>
              <a:gd name="connsiteX1623" fmla="*/ 7261266 w 12192000"/>
              <a:gd name="connsiteY1623" fmla="*/ 529524 h 6857886"/>
              <a:gd name="connsiteX1624" fmla="*/ 7204114 w 12192000"/>
              <a:gd name="connsiteY1624" fmla="*/ 495702 h 6857886"/>
              <a:gd name="connsiteX1625" fmla="*/ 7300890 w 12192000"/>
              <a:gd name="connsiteY1625" fmla="*/ 456027 h 6857886"/>
              <a:gd name="connsiteX1626" fmla="*/ 7287935 w 12192000"/>
              <a:gd name="connsiteY1626" fmla="*/ 516516 h 6857886"/>
              <a:gd name="connsiteX1627" fmla="*/ 7261266 w 12192000"/>
              <a:gd name="connsiteY1627" fmla="*/ 529524 h 6857886"/>
              <a:gd name="connsiteX1628" fmla="*/ 3353131 w 12192000"/>
              <a:gd name="connsiteY1628" fmla="*/ 534726 h 6857886"/>
              <a:gd name="connsiteX1629" fmla="*/ 3318555 w 12192000"/>
              <a:gd name="connsiteY1629" fmla="*/ 524969 h 6857886"/>
              <a:gd name="connsiteX1630" fmla="*/ 3293408 w 12192000"/>
              <a:gd name="connsiteY1630" fmla="*/ 463830 h 6857886"/>
              <a:gd name="connsiteX1631" fmla="*/ 3400088 w 12192000"/>
              <a:gd name="connsiteY1631" fmla="*/ 458626 h 6857886"/>
              <a:gd name="connsiteX1632" fmla="*/ 3387135 w 12192000"/>
              <a:gd name="connsiteY1632" fmla="*/ 517164 h 6857886"/>
              <a:gd name="connsiteX1633" fmla="*/ 3353131 w 12192000"/>
              <a:gd name="connsiteY1633" fmla="*/ 534726 h 6857886"/>
              <a:gd name="connsiteX1634" fmla="*/ 8838868 w 12192000"/>
              <a:gd name="connsiteY1634" fmla="*/ 534726 h 6857886"/>
              <a:gd name="connsiteX1635" fmla="*/ 8804864 w 12192000"/>
              <a:gd name="connsiteY1635" fmla="*/ 517164 h 6857886"/>
              <a:gd name="connsiteX1636" fmla="*/ 8791911 w 12192000"/>
              <a:gd name="connsiteY1636" fmla="*/ 458626 h 6857886"/>
              <a:gd name="connsiteX1637" fmla="*/ 8898591 w 12192000"/>
              <a:gd name="connsiteY1637" fmla="*/ 463830 h 6857886"/>
              <a:gd name="connsiteX1638" fmla="*/ 8873444 w 12192000"/>
              <a:gd name="connsiteY1638" fmla="*/ 524969 h 6857886"/>
              <a:gd name="connsiteX1639" fmla="*/ 8838868 w 12192000"/>
              <a:gd name="connsiteY1639" fmla="*/ 534726 h 6857886"/>
              <a:gd name="connsiteX1640" fmla="*/ 4406551 w 12192000"/>
              <a:gd name="connsiteY1640" fmla="*/ 534888 h 6857886"/>
              <a:gd name="connsiteX1641" fmla="*/ 4370736 w 12192000"/>
              <a:gd name="connsiteY1641" fmla="*/ 519115 h 6857886"/>
              <a:gd name="connsiteX1642" fmla="*/ 4405027 w 12192000"/>
              <a:gd name="connsiteY1642" fmla="*/ 431959 h 6857886"/>
              <a:gd name="connsiteX1643" fmla="*/ 4442364 w 12192000"/>
              <a:gd name="connsiteY1643" fmla="*/ 520416 h 6857886"/>
              <a:gd name="connsiteX1644" fmla="*/ 4406551 w 12192000"/>
              <a:gd name="connsiteY1644" fmla="*/ 534888 h 6857886"/>
              <a:gd name="connsiteX1645" fmla="*/ 7785448 w 12192000"/>
              <a:gd name="connsiteY1645" fmla="*/ 534888 h 6857886"/>
              <a:gd name="connsiteX1646" fmla="*/ 7749635 w 12192000"/>
              <a:gd name="connsiteY1646" fmla="*/ 520416 h 6857886"/>
              <a:gd name="connsiteX1647" fmla="*/ 7786972 w 12192000"/>
              <a:gd name="connsiteY1647" fmla="*/ 431959 h 6857886"/>
              <a:gd name="connsiteX1648" fmla="*/ 7821262 w 12192000"/>
              <a:gd name="connsiteY1648" fmla="*/ 519115 h 6857886"/>
              <a:gd name="connsiteX1649" fmla="*/ 7785448 w 12192000"/>
              <a:gd name="connsiteY1649" fmla="*/ 534888 h 6857886"/>
              <a:gd name="connsiteX1650" fmla="*/ 2462799 w 12192000"/>
              <a:gd name="connsiteY1650" fmla="*/ 534891 h 6857886"/>
              <a:gd name="connsiteX1651" fmla="*/ 2432223 w 12192000"/>
              <a:gd name="connsiteY1651" fmla="*/ 522371 h 6857886"/>
              <a:gd name="connsiteX1652" fmla="*/ 2407077 w 12192000"/>
              <a:gd name="connsiteY1652" fmla="*/ 485297 h 6857886"/>
              <a:gd name="connsiteX1653" fmla="*/ 2443653 w 12192000"/>
              <a:gd name="connsiteY1653" fmla="*/ 435865 h 6857886"/>
              <a:gd name="connsiteX1654" fmla="*/ 2493183 w 12192000"/>
              <a:gd name="connsiteY1654" fmla="*/ 436516 h 6857886"/>
              <a:gd name="connsiteX1655" fmla="*/ 2491659 w 12192000"/>
              <a:gd name="connsiteY1655" fmla="*/ 524973 h 6857886"/>
              <a:gd name="connsiteX1656" fmla="*/ 2462799 w 12192000"/>
              <a:gd name="connsiteY1656" fmla="*/ 534891 h 6857886"/>
              <a:gd name="connsiteX1657" fmla="*/ 9729200 w 12192000"/>
              <a:gd name="connsiteY1657" fmla="*/ 534891 h 6857886"/>
              <a:gd name="connsiteX1658" fmla="*/ 9700340 w 12192000"/>
              <a:gd name="connsiteY1658" fmla="*/ 524973 h 6857886"/>
              <a:gd name="connsiteX1659" fmla="*/ 9698816 w 12192000"/>
              <a:gd name="connsiteY1659" fmla="*/ 436516 h 6857886"/>
              <a:gd name="connsiteX1660" fmla="*/ 9748345 w 12192000"/>
              <a:gd name="connsiteY1660" fmla="*/ 435865 h 6857886"/>
              <a:gd name="connsiteX1661" fmla="*/ 9784921 w 12192000"/>
              <a:gd name="connsiteY1661" fmla="*/ 485297 h 6857886"/>
              <a:gd name="connsiteX1662" fmla="*/ 9759776 w 12192000"/>
              <a:gd name="connsiteY1662" fmla="*/ 522371 h 6857886"/>
              <a:gd name="connsiteX1663" fmla="*/ 9729200 w 12192000"/>
              <a:gd name="connsiteY1663" fmla="*/ 534891 h 6857886"/>
              <a:gd name="connsiteX1664" fmla="*/ 2104452 w 12192000"/>
              <a:gd name="connsiteY1664" fmla="*/ 535048 h 6857886"/>
              <a:gd name="connsiteX1665" fmla="*/ 2077687 w 12192000"/>
              <a:gd name="connsiteY1665" fmla="*/ 519764 h 6857886"/>
              <a:gd name="connsiteX1666" fmla="*/ 2098261 w 12192000"/>
              <a:gd name="connsiteY1666" fmla="*/ 435209 h 6857886"/>
              <a:gd name="connsiteX1667" fmla="*/ 2163031 w 12192000"/>
              <a:gd name="connsiteY1667" fmla="*/ 460575 h 6857886"/>
              <a:gd name="connsiteX1668" fmla="*/ 2134075 w 12192000"/>
              <a:gd name="connsiteY1668" fmla="*/ 524967 h 6857886"/>
              <a:gd name="connsiteX1669" fmla="*/ 2104452 w 12192000"/>
              <a:gd name="connsiteY1669" fmla="*/ 535048 h 6857886"/>
              <a:gd name="connsiteX1670" fmla="*/ 10087547 w 12192000"/>
              <a:gd name="connsiteY1670" fmla="*/ 535048 h 6857886"/>
              <a:gd name="connsiteX1671" fmla="*/ 10057924 w 12192000"/>
              <a:gd name="connsiteY1671" fmla="*/ 524967 h 6857886"/>
              <a:gd name="connsiteX1672" fmla="*/ 10028968 w 12192000"/>
              <a:gd name="connsiteY1672" fmla="*/ 460575 h 6857886"/>
              <a:gd name="connsiteX1673" fmla="*/ 10093737 w 12192000"/>
              <a:gd name="connsiteY1673" fmla="*/ 435209 h 6857886"/>
              <a:gd name="connsiteX1674" fmla="*/ 10114312 w 12192000"/>
              <a:gd name="connsiteY1674" fmla="*/ 519764 h 6857886"/>
              <a:gd name="connsiteX1675" fmla="*/ 10087547 w 12192000"/>
              <a:gd name="connsiteY1675" fmla="*/ 535048 h 6857886"/>
              <a:gd name="connsiteX1676" fmla="*/ 1405977 w 12192000"/>
              <a:gd name="connsiteY1676" fmla="*/ 643631 h 6857886"/>
              <a:gd name="connsiteX1677" fmla="*/ 1396835 w 12192000"/>
              <a:gd name="connsiteY1677" fmla="*/ 637859 h 6857886"/>
              <a:gd name="connsiteX1678" fmla="*/ 1399120 w 12192000"/>
              <a:gd name="connsiteY1678" fmla="*/ 620298 h 6857886"/>
              <a:gd name="connsiteX1679" fmla="*/ 1417403 w 12192000"/>
              <a:gd name="connsiteY1679" fmla="*/ 637209 h 6857886"/>
              <a:gd name="connsiteX1680" fmla="*/ 1405977 w 12192000"/>
              <a:gd name="connsiteY1680" fmla="*/ 643631 h 6857886"/>
              <a:gd name="connsiteX1681" fmla="*/ 10786021 w 12192000"/>
              <a:gd name="connsiteY1681" fmla="*/ 643631 h 6857886"/>
              <a:gd name="connsiteX1682" fmla="*/ 10774596 w 12192000"/>
              <a:gd name="connsiteY1682" fmla="*/ 637209 h 6857886"/>
              <a:gd name="connsiteX1683" fmla="*/ 10792879 w 12192000"/>
              <a:gd name="connsiteY1683" fmla="*/ 620298 h 6857886"/>
              <a:gd name="connsiteX1684" fmla="*/ 10795164 w 12192000"/>
              <a:gd name="connsiteY1684" fmla="*/ 637859 h 6857886"/>
              <a:gd name="connsiteX1685" fmla="*/ 10786021 w 12192000"/>
              <a:gd name="connsiteY1685" fmla="*/ 643631 h 6857886"/>
              <a:gd name="connsiteX1686" fmla="*/ 170465 w 12192000"/>
              <a:gd name="connsiteY1686" fmla="*/ 646313 h 6857886"/>
              <a:gd name="connsiteX1687" fmla="*/ 157511 w 12192000"/>
              <a:gd name="connsiteY1687" fmla="*/ 635906 h 6857886"/>
              <a:gd name="connsiteX1688" fmla="*/ 178852 w 12192000"/>
              <a:gd name="connsiteY1688" fmla="*/ 618345 h 6857886"/>
              <a:gd name="connsiteX1689" fmla="*/ 170465 w 12192000"/>
              <a:gd name="connsiteY1689" fmla="*/ 646313 h 6857886"/>
              <a:gd name="connsiteX1690" fmla="*/ 2643777 w 12192000"/>
              <a:gd name="connsiteY1690" fmla="*/ 646313 h 6857886"/>
              <a:gd name="connsiteX1691" fmla="*/ 2632347 w 12192000"/>
              <a:gd name="connsiteY1691" fmla="*/ 635256 h 6857886"/>
              <a:gd name="connsiteX1692" fmla="*/ 2651397 w 12192000"/>
              <a:gd name="connsiteY1692" fmla="*/ 618345 h 6857886"/>
              <a:gd name="connsiteX1693" fmla="*/ 2643777 w 12192000"/>
              <a:gd name="connsiteY1693" fmla="*/ 646313 h 6857886"/>
              <a:gd name="connsiteX1694" fmla="*/ 9548221 w 12192000"/>
              <a:gd name="connsiteY1694" fmla="*/ 646313 h 6857886"/>
              <a:gd name="connsiteX1695" fmla="*/ 9540601 w 12192000"/>
              <a:gd name="connsiteY1695" fmla="*/ 618345 h 6857886"/>
              <a:gd name="connsiteX1696" fmla="*/ 9559652 w 12192000"/>
              <a:gd name="connsiteY1696" fmla="*/ 635256 h 6857886"/>
              <a:gd name="connsiteX1697" fmla="*/ 9548221 w 12192000"/>
              <a:gd name="connsiteY1697" fmla="*/ 646313 h 6857886"/>
              <a:gd name="connsiteX1698" fmla="*/ 12021533 w 12192000"/>
              <a:gd name="connsiteY1698" fmla="*/ 646313 h 6857886"/>
              <a:gd name="connsiteX1699" fmla="*/ 12013147 w 12192000"/>
              <a:gd name="connsiteY1699" fmla="*/ 618345 h 6857886"/>
              <a:gd name="connsiteX1700" fmla="*/ 12034488 w 12192000"/>
              <a:gd name="connsiteY1700" fmla="*/ 635906 h 6857886"/>
              <a:gd name="connsiteX1701" fmla="*/ 12021533 w 12192000"/>
              <a:gd name="connsiteY1701" fmla="*/ 646313 h 6857886"/>
              <a:gd name="connsiteX1702" fmla="*/ 4754302 w 12192000"/>
              <a:gd name="connsiteY1702" fmla="*/ 650740 h 6857886"/>
              <a:gd name="connsiteX1703" fmla="*/ 4742800 w 12192000"/>
              <a:gd name="connsiteY1703" fmla="*/ 643708 h 6857886"/>
              <a:gd name="connsiteX1704" fmla="*/ 4761850 w 12192000"/>
              <a:gd name="connsiteY1704" fmla="*/ 613788 h 6857886"/>
              <a:gd name="connsiteX1705" fmla="*/ 4779376 w 12192000"/>
              <a:gd name="connsiteY1705" fmla="*/ 631350 h 6857886"/>
              <a:gd name="connsiteX1706" fmla="*/ 4765660 w 12192000"/>
              <a:gd name="connsiteY1706" fmla="*/ 650700 h 6857886"/>
              <a:gd name="connsiteX1707" fmla="*/ 4754302 w 12192000"/>
              <a:gd name="connsiteY1707" fmla="*/ 650740 h 6857886"/>
              <a:gd name="connsiteX1708" fmla="*/ 7437697 w 12192000"/>
              <a:gd name="connsiteY1708" fmla="*/ 650740 h 6857886"/>
              <a:gd name="connsiteX1709" fmla="*/ 7426339 w 12192000"/>
              <a:gd name="connsiteY1709" fmla="*/ 650700 h 6857886"/>
              <a:gd name="connsiteX1710" fmla="*/ 7412623 w 12192000"/>
              <a:gd name="connsiteY1710" fmla="*/ 631350 h 6857886"/>
              <a:gd name="connsiteX1711" fmla="*/ 7430150 w 12192000"/>
              <a:gd name="connsiteY1711" fmla="*/ 613788 h 6857886"/>
              <a:gd name="connsiteX1712" fmla="*/ 7449199 w 12192000"/>
              <a:gd name="connsiteY1712" fmla="*/ 643708 h 6857886"/>
              <a:gd name="connsiteX1713" fmla="*/ 7437697 w 12192000"/>
              <a:gd name="connsiteY1713" fmla="*/ 650740 h 6857886"/>
              <a:gd name="connsiteX1714" fmla="*/ 4584583 w 12192000"/>
              <a:gd name="connsiteY1714" fmla="*/ 651513 h 6857886"/>
              <a:gd name="connsiteX1715" fmla="*/ 4563247 w 12192000"/>
              <a:gd name="connsiteY1715" fmla="*/ 643708 h 6857886"/>
              <a:gd name="connsiteX1716" fmla="*/ 4584583 w 12192000"/>
              <a:gd name="connsiteY1716" fmla="*/ 615089 h 6857886"/>
              <a:gd name="connsiteX1717" fmla="*/ 4602108 w 12192000"/>
              <a:gd name="connsiteY1717" fmla="*/ 633301 h 6857886"/>
              <a:gd name="connsiteX1718" fmla="*/ 4584583 w 12192000"/>
              <a:gd name="connsiteY1718" fmla="*/ 651513 h 6857886"/>
              <a:gd name="connsiteX1719" fmla="*/ 7607416 w 12192000"/>
              <a:gd name="connsiteY1719" fmla="*/ 651513 h 6857886"/>
              <a:gd name="connsiteX1720" fmla="*/ 7589891 w 12192000"/>
              <a:gd name="connsiteY1720" fmla="*/ 633301 h 6857886"/>
              <a:gd name="connsiteX1721" fmla="*/ 7607416 w 12192000"/>
              <a:gd name="connsiteY1721" fmla="*/ 615089 h 6857886"/>
              <a:gd name="connsiteX1722" fmla="*/ 7628752 w 12192000"/>
              <a:gd name="connsiteY1722" fmla="*/ 643708 h 6857886"/>
              <a:gd name="connsiteX1723" fmla="*/ 7607416 w 12192000"/>
              <a:gd name="connsiteY1723" fmla="*/ 651513 h 6857886"/>
              <a:gd name="connsiteX1724" fmla="*/ 3686147 w 12192000"/>
              <a:gd name="connsiteY1724" fmla="*/ 651681 h 6857886"/>
              <a:gd name="connsiteX1725" fmla="*/ 3675383 w 12192000"/>
              <a:gd name="connsiteY1725" fmla="*/ 648917 h 6857886"/>
              <a:gd name="connsiteX1726" fmla="*/ 3670049 w 12192000"/>
              <a:gd name="connsiteY1726" fmla="*/ 629404 h 6857886"/>
              <a:gd name="connsiteX1727" fmla="*/ 3689099 w 12192000"/>
              <a:gd name="connsiteY1727" fmla="*/ 609892 h 6857886"/>
              <a:gd name="connsiteX1728" fmla="*/ 3729485 w 12192000"/>
              <a:gd name="connsiteY1728" fmla="*/ 631355 h 6857886"/>
              <a:gd name="connsiteX1729" fmla="*/ 3704339 w 12192000"/>
              <a:gd name="connsiteY1729" fmla="*/ 651518 h 6857886"/>
              <a:gd name="connsiteX1730" fmla="*/ 3686147 w 12192000"/>
              <a:gd name="connsiteY1730" fmla="*/ 651681 h 6857886"/>
              <a:gd name="connsiteX1731" fmla="*/ 8505852 w 12192000"/>
              <a:gd name="connsiteY1731" fmla="*/ 651681 h 6857886"/>
              <a:gd name="connsiteX1732" fmla="*/ 8487660 w 12192000"/>
              <a:gd name="connsiteY1732" fmla="*/ 651518 h 6857886"/>
              <a:gd name="connsiteX1733" fmla="*/ 8462513 w 12192000"/>
              <a:gd name="connsiteY1733" fmla="*/ 631355 h 6857886"/>
              <a:gd name="connsiteX1734" fmla="*/ 8502900 w 12192000"/>
              <a:gd name="connsiteY1734" fmla="*/ 609892 h 6857886"/>
              <a:gd name="connsiteX1735" fmla="*/ 8521949 w 12192000"/>
              <a:gd name="connsiteY1735" fmla="*/ 629404 h 6857886"/>
              <a:gd name="connsiteX1736" fmla="*/ 8516616 w 12192000"/>
              <a:gd name="connsiteY1736" fmla="*/ 648917 h 6857886"/>
              <a:gd name="connsiteX1737" fmla="*/ 8505852 w 12192000"/>
              <a:gd name="connsiteY1737" fmla="*/ 651681 h 6857886"/>
              <a:gd name="connsiteX1738" fmla="*/ 2994504 w 12192000"/>
              <a:gd name="connsiteY1738" fmla="*/ 652243 h 6857886"/>
              <a:gd name="connsiteX1739" fmla="*/ 2983073 w 12192000"/>
              <a:gd name="connsiteY1739" fmla="*/ 648260 h 6857886"/>
              <a:gd name="connsiteX1740" fmla="*/ 2977740 w 12192000"/>
              <a:gd name="connsiteY1740" fmla="*/ 628747 h 6857886"/>
              <a:gd name="connsiteX1741" fmla="*/ 2992980 w 12192000"/>
              <a:gd name="connsiteY1741" fmla="*/ 613787 h 6857886"/>
              <a:gd name="connsiteX1742" fmla="*/ 3008220 w 12192000"/>
              <a:gd name="connsiteY1742" fmla="*/ 643057 h 6857886"/>
              <a:gd name="connsiteX1743" fmla="*/ 2994504 w 12192000"/>
              <a:gd name="connsiteY1743" fmla="*/ 652243 h 6857886"/>
              <a:gd name="connsiteX1744" fmla="*/ 9197495 w 12192000"/>
              <a:gd name="connsiteY1744" fmla="*/ 652243 h 6857886"/>
              <a:gd name="connsiteX1745" fmla="*/ 9183779 w 12192000"/>
              <a:gd name="connsiteY1745" fmla="*/ 643057 h 6857886"/>
              <a:gd name="connsiteX1746" fmla="*/ 9199019 w 12192000"/>
              <a:gd name="connsiteY1746" fmla="*/ 613787 h 6857886"/>
              <a:gd name="connsiteX1747" fmla="*/ 9214259 w 12192000"/>
              <a:gd name="connsiteY1747" fmla="*/ 628747 h 6857886"/>
              <a:gd name="connsiteX1748" fmla="*/ 9208925 w 12192000"/>
              <a:gd name="connsiteY1748" fmla="*/ 648260 h 6857886"/>
              <a:gd name="connsiteX1749" fmla="*/ 9197495 w 12192000"/>
              <a:gd name="connsiteY1749" fmla="*/ 652243 h 6857886"/>
              <a:gd name="connsiteX1750" fmla="*/ 5296606 w 12192000"/>
              <a:gd name="connsiteY1750" fmla="*/ 652324 h 6857886"/>
              <a:gd name="connsiteX1751" fmla="*/ 5275364 w 12192000"/>
              <a:gd name="connsiteY1751" fmla="*/ 643056 h 6857886"/>
              <a:gd name="connsiteX1752" fmla="*/ 5290604 w 12192000"/>
              <a:gd name="connsiteY1752" fmla="*/ 613787 h 6857886"/>
              <a:gd name="connsiteX1753" fmla="*/ 5305844 w 12192000"/>
              <a:gd name="connsiteY1753" fmla="*/ 633300 h 6857886"/>
              <a:gd name="connsiteX1754" fmla="*/ 5296606 w 12192000"/>
              <a:gd name="connsiteY1754" fmla="*/ 652324 h 6857886"/>
              <a:gd name="connsiteX1755" fmla="*/ 6895393 w 12192000"/>
              <a:gd name="connsiteY1755" fmla="*/ 652324 h 6857886"/>
              <a:gd name="connsiteX1756" fmla="*/ 6886155 w 12192000"/>
              <a:gd name="connsiteY1756" fmla="*/ 633300 h 6857886"/>
              <a:gd name="connsiteX1757" fmla="*/ 6901395 w 12192000"/>
              <a:gd name="connsiteY1757" fmla="*/ 613787 h 6857886"/>
              <a:gd name="connsiteX1758" fmla="*/ 6916635 w 12192000"/>
              <a:gd name="connsiteY1758" fmla="*/ 643056 h 6857886"/>
              <a:gd name="connsiteX1759" fmla="*/ 6895393 w 12192000"/>
              <a:gd name="connsiteY1759" fmla="*/ 652324 h 6857886"/>
              <a:gd name="connsiteX1760" fmla="*/ 4049728 w 12192000"/>
              <a:gd name="connsiteY1760" fmla="*/ 652817 h 6857886"/>
              <a:gd name="connsiteX1761" fmla="*/ 4029155 w 12192000"/>
              <a:gd name="connsiteY1761" fmla="*/ 632004 h 6857886"/>
              <a:gd name="connsiteX1762" fmla="*/ 4052015 w 12192000"/>
              <a:gd name="connsiteY1762" fmla="*/ 608588 h 6857886"/>
              <a:gd name="connsiteX1763" fmla="*/ 4077923 w 12192000"/>
              <a:gd name="connsiteY1763" fmla="*/ 622898 h 6857886"/>
              <a:gd name="connsiteX1764" fmla="*/ 4049728 w 12192000"/>
              <a:gd name="connsiteY1764" fmla="*/ 652817 h 6857886"/>
              <a:gd name="connsiteX1765" fmla="*/ 8142270 w 12192000"/>
              <a:gd name="connsiteY1765" fmla="*/ 652817 h 6857886"/>
              <a:gd name="connsiteX1766" fmla="*/ 8114076 w 12192000"/>
              <a:gd name="connsiteY1766" fmla="*/ 622898 h 6857886"/>
              <a:gd name="connsiteX1767" fmla="*/ 8139984 w 12192000"/>
              <a:gd name="connsiteY1767" fmla="*/ 608588 h 6857886"/>
              <a:gd name="connsiteX1768" fmla="*/ 8162844 w 12192000"/>
              <a:gd name="connsiteY1768" fmla="*/ 632004 h 6857886"/>
              <a:gd name="connsiteX1769" fmla="*/ 8142270 w 12192000"/>
              <a:gd name="connsiteY1769" fmla="*/ 652817 h 6857886"/>
              <a:gd name="connsiteX1770" fmla="*/ 2474420 w 12192000"/>
              <a:gd name="connsiteY1770" fmla="*/ 654441 h 6857886"/>
              <a:gd name="connsiteX1771" fmla="*/ 2443653 w 12192000"/>
              <a:gd name="connsiteY1771" fmla="*/ 646962 h 6857886"/>
              <a:gd name="connsiteX1772" fmla="*/ 2456608 w 12192000"/>
              <a:gd name="connsiteY1772" fmla="*/ 609888 h 6857886"/>
              <a:gd name="connsiteX1773" fmla="*/ 2495469 w 12192000"/>
              <a:gd name="connsiteY1773" fmla="*/ 638507 h 6857886"/>
              <a:gd name="connsiteX1774" fmla="*/ 2474420 w 12192000"/>
              <a:gd name="connsiteY1774" fmla="*/ 654441 h 6857886"/>
              <a:gd name="connsiteX1775" fmla="*/ 9717579 w 12192000"/>
              <a:gd name="connsiteY1775" fmla="*/ 654441 h 6857886"/>
              <a:gd name="connsiteX1776" fmla="*/ 9696529 w 12192000"/>
              <a:gd name="connsiteY1776" fmla="*/ 638507 h 6857886"/>
              <a:gd name="connsiteX1777" fmla="*/ 9735391 w 12192000"/>
              <a:gd name="connsiteY1777" fmla="*/ 609888 h 6857886"/>
              <a:gd name="connsiteX1778" fmla="*/ 9748345 w 12192000"/>
              <a:gd name="connsiteY1778" fmla="*/ 646962 h 6857886"/>
              <a:gd name="connsiteX1779" fmla="*/ 9717579 w 12192000"/>
              <a:gd name="connsiteY1779" fmla="*/ 654441 h 6857886"/>
              <a:gd name="connsiteX1780" fmla="*/ 873160 w 12192000"/>
              <a:gd name="connsiteY1780" fmla="*/ 658835 h 6857886"/>
              <a:gd name="connsiteX1781" fmla="*/ 852108 w 12192000"/>
              <a:gd name="connsiteY1781" fmla="*/ 648917 h 6857886"/>
              <a:gd name="connsiteX1782" fmla="*/ 852108 w 12192000"/>
              <a:gd name="connsiteY1782" fmla="*/ 615095 h 6857886"/>
              <a:gd name="connsiteX1783" fmla="*/ 904687 w 12192000"/>
              <a:gd name="connsiteY1783" fmla="*/ 622249 h 6857886"/>
              <a:gd name="connsiteX1784" fmla="*/ 897061 w 12192000"/>
              <a:gd name="connsiteY1784" fmla="*/ 650218 h 6857886"/>
              <a:gd name="connsiteX1785" fmla="*/ 873160 w 12192000"/>
              <a:gd name="connsiteY1785" fmla="*/ 658835 h 6857886"/>
              <a:gd name="connsiteX1786" fmla="*/ 11318839 w 12192000"/>
              <a:gd name="connsiteY1786" fmla="*/ 658835 h 6857886"/>
              <a:gd name="connsiteX1787" fmla="*/ 11294937 w 12192000"/>
              <a:gd name="connsiteY1787" fmla="*/ 650218 h 6857886"/>
              <a:gd name="connsiteX1788" fmla="*/ 11287312 w 12192000"/>
              <a:gd name="connsiteY1788" fmla="*/ 622249 h 6857886"/>
              <a:gd name="connsiteX1789" fmla="*/ 11339891 w 12192000"/>
              <a:gd name="connsiteY1789" fmla="*/ 615095 h 6857886"/>
              <a:gd name="connsiteX1790" fmla="*/ 11339891 w 12192000"/>
              <a:gd name="connsiteY1790" fmla="*/ 648917 h 6857886"/>
              <a:gd name="connsiteX1791" fmla="*/ 11318839 w 12192000"/>
              <a:gd name="connsiteY1791" fmla="*/ 658835 h 6857886"/>
              <a:gd name="connsiteX1792" fmla="*/ 3172820 w 12192000"/>
              <a:gd name="connsiteY1792" fmla="*/ 658918 h 6857886"/>
              <a:gd name="connsiteX1793" fmla="*/ 3146625 w 12192000"/>
              <a:gd name="connsiteY1793" fmla="*/ 651521 h 6857886"/>
              <a:gd name="connsiteX1794" fmla="*/ 3154245 w 12192000"/>
              <a:gd name="connsiteY1794" fmla="*/ 604690 h 6857886"/>
              <a:gd name="connsiteX1795" fmla="*/ 3187012 w 12192000"/>
              <a:gd name="connsiteY1795" fmla="*/ 603390 h 6857886"/>
              <a:gd name="connsiteX1796" fmla="*/ 3198441 w 12192000"/>
              <a:gd name="connsiteY1796" fmla="*/ 650220 h 6857886"/>
              <a:gd name="connsiteX1797" fmla="*/ 3172820 w 12192000"/>
              <a:gd name="connsiteY1797" fmla="*/ 658918 h 6857886"/>
              <a:gd name="connsiteX1798" fmla="*/ 9019179 w 12192000"/>
              <a:gd name="connsiteY1798" fmla="*/ 658918 h 6857886"/>
              <a:gd name="connsiteX1799" fmla="*/ 8993557 w 12192000"/>
              <a:gd name="connsiteY1799" fmla="*/ 650220 h 6857886"/>
              <a:gd name="connsiteX1800" fmla="*/ 9004987 w 12192000"/>
              <a:gd name="connsiteY1800" fmla="*/ 603390 h 6857886"/>
              <a:gd name="connsiteX1801" fmla="*/ 9037753 w 12192000"/>
              <a:gd name="connsiteY1801" fmla="*/ 604690 h 6857886"/>
              <a:gd name="connsiteX1802" fmla="*/ 9045373 w 12192000"/>
              <a:gd name="connsiteY1802" fmla="*/ 651521 h 6857886"/>
              <a:gd name="connsiteX1803" fmla="*/ 9019179 w 12192000"/>
              <a:gd name="connsiteY1803" fmla="*/ 658918 h 6857886"/>
              <a:gd name="connsiteX1804" fmla="*/ 1057496 w 12192000"/>
              <a:gd name="connsiteY1804" fmla="*/ 659089 h 6857886"/>
              <a:gd name="connsiteX1805" fmla="*/ 1028613 w 12192000"/>
              <a:gd name="connsiteY1805" fmla="*/ 652168 h 6857886"/>
              <a:gd name="connsiteX1806" fmla="*/ 1028613 w 12192000"/>
              <a:gd name="connsiteY1806" fmla="*/ 611842 h 6857886"/>
              <a:gd name="connsiteX1807" fmla="*/ 1073569 w 12192000"/>
              <a:gd name="connsiteY1807" fmla="*/ 609241 h 6857886"/>
              <a:gd name="connsiteX1808" fmla="*/ 1057496 w 12192000"/>
              <a:gd name="connsiteY1808" fmla="*/ 659089 h 6857886"/>
              <a:gd name="connsiteX1809" fmla="*/ 11134503 w 12192000"/>
              <a:gd name="connsiteY1809" fmla="*/ 659089 h 6857886"/>
              <a:gd name="connsiteX1810" fmla="*/ 11118429 w 12192000"/>
              <a:gd name="connsiteY1810" fmla="*/ 609241 h 6857886"/>
              <a:gd name="connsiteX1811" fmla="*/ 11163385 w 12192000"/>
              <a:gd name="connsiteY1811" fmla="*/ 611842 h 6857886"/>
              <a:gd name="connsiteX1812" fmla="*/ 11163385 w 12192000"/>
              <a:gd name="connsiteY1812" fmla="*/ 652168 h 6857886"/>
              <a:gd name="connsiteX1813" fmla="*/ 11134503 w 12192000"/>
              <a:gd name="connsiteY1813" fmla="*/ 659089 h 6857886"/>
              <a:gd name="connsiteX1814" fmla="*/ 2817999 w 12192000"/>
              <a:gd name="connsiteY1814" fmla="*/ 659322 h 6857886"/>
              <a:gd name="connsiteX1815" fmla="*/ 2790567 w 12192000"/>
              <a:gd name="connsiteY1815" fmla="*/ 645663 h 6857886"/>
              <a:gd name="connsiteX1816" fmla="*/ 2805045 w 12192000"/>
              <a:gd name="connsiteY1816" fmla="*/ 604687 h 6857886"/>
              <a:gd name="connsiteX1817" fmla="*/ 2851527 w 12192000"/>
              <a:gd name="connsiteY1817" fmla="*/ 622248 h 6857886"/>
              <a:gd name="connsiteX1818" fmla="*/ 2817999 w 12192000"/>
              <a:gd name="connsiteY1818" fmla="*/ 659322 h 6857886"/>
              <a:gd name="connsiteX1819" fmla="*/ 9374000 w 12192000"/>
              <a:gd name="connsiteY1819" fmla="*/ 659322 h 6857886"/>
              <a:gd name="connsiteX1820" fmla="*/ 9340472 w 12192000"/>
              <a:gd name="connsiteY1820" fmla="*/ 622248 h 6857886"/>
              <a:gd name="connsiteX1821" fmla="*/ 9386953 w 12192000"/>
              <a:gd name="connsiteY1821" fmla="*/ 604687 h 6857886"/>
              <a:gd name="connsiteX1822" fmla="*/ 9401432 w 12192000"/>
              <a:gd name="connsiteY1822" fmla="*/ 645663 h 6857886"/>
              <a:gd name="connsiteX1823" fmla="*/ 9374000 w 12192000"/>
              <a:gd name="connsiteY1823" fmla="*/ 659322 h 6857886"/>
              <a:gd name="connsiteX1824" fmla="*/ 1765157 w 12192000"/>
              <a:gd name="connsiteY1824" fmla="*/ 664607 h 6857886"/>
              <a:gd name="connsiteX1825" fmla="*/ 1736105 w 12192000"/>
              <a:gd name="connsiteY1825" fmla="*/ 658671 h 6857886"/>
              <a:gd name="connsiteX1826" fmla="*/ 1737629 w 12192000"/>
              <a:gd name="connsiteY1826" fmla="*/ 604036 h 6857886"/>
              <a:gd name="connsiteX1827" fmla="*/ 1787921 w 12192000"/>
              <a:gd name="connsiteY1827" fmla="*/ 649565 h 6857886"/>
              <a:gd name="connsiteX1828" fmla="*/ 1765157 w 12192000"/>
              <a:gd name="connsiteY1828" fmla="*/ 664607 h 6857886"/>
              <a:gd name="connsiteX1829" fmla="*/ 10426841 w 12192000"/>
              <a:gd name="connsiteY1829" fmla="*/ 664607 h 6857886"/>
              <a:gd name="connsiteX1830" fmla="*/ 10404077 w 12192000"/>
              <a:gd name="connsiteY1830" fmla="*/ 649565 h 6857886"/>
              <a:gd name="connsiteX1831" fmla="*/ 10454369 w 12192000"/>
              <a:gd name="connsiteY1831" fmla="*/ 604036 h 6857886"/>
              <a:gd name="connsiteX1832" fmla="*/ 10455893 w 12192000"/>
              <a:gd name="connsiteY1832" fmla="*/ 658671 h 6857886"/>
              <a:gd name="connsiteX1833" fmla="*/ 10426841 w 12192000"/>
              <a:gd name="connsiteY1833" fmla="*/ 664607 h 6857886"/>
              <a:gd name="connsiteX1834" fmla="*/ 3871795 w 12192000"/>
              <a:gd name="connsiteY1834" fmla="*/ 664850 h 6857886"/>
              <a:gd name="connsiteX1835" fmla="*/ 3848077 w 12192000"/>
              <a:gd name="connsiteY1835" fmla="*/ 649565 h 6857886"/>
              <a:gd name="connsiteX1836" fmla="*/ 3864841 w 12192000"/>
              <a:gd name="connsiteY1836" fmla="*/ 599483 h 6857886"/>
              <a:gd name="connsiteX1837" fmla="*/ 3898369 w 12192000"/>
              <a:gd name="connsiteY1837" fmla="*/ 604036 h 6857886"/>
              <a:gd name="connsiteX1838" fmla="*/ 3900656 w 12192000"/>
              <a:gd name="connsiteY1838" fmla="*/ 656720 h 6857886"/>
              <a:gd name="connsiteX1839" fmla="*/ 3871795 w 12192000"/>
              <a:gd name="connsiteY1839" fmla="*/ 664850 h 6857886"/>
              <a:gd name="connsiteX1840" fmla="*/ 8320204 w 12192000"/>
              <a:gd name="connsiteY1840" fmla="*/ 664850 h 6857886"/>
              <a:gd name="connsiteX1841" fmla="*/ 8291343 w 12192000"/>
              <a:gd name="connsiteY1841" fmla="*/ 656720 h 6857886"/>
              <a:gd name="connsiteX1842" fmla="*/ 8293629 w 12192000"/>
              <a:gd name="connsiteY1842" fmla="*/ 604036 h 6857886"/>
              <a:gd name="connsiteX1843" fmla="*/ 8327157 w 12192000"/>
              <a:gd name="connsiteY1843" fmla="*/ 599483 h 6857886"/>
              <a:gd name="connsiteX1844" fmla="*/ 8343921 w 12192000"/>
              <a:gd name="connsiteY1844" fmla="*/ 649565 h 6857886"/>
              <a:gd name="connsiteX1845" fmla="*/ 8320204 w 12192000"/>
              <a:gd name="connsiteY1845" fmla="*/ 664850 h 6857886"/>
              <a:gd name="connsiteX1846" fmla="*/ 1936136 w 12192000"/>
              <a:gd name="connsiteY1846" fmla="*/ 664931 h 6857886"/>
              <a:gd name="connsiteX1847" fmla="*/ 1911848 w 12192000"/>
              <a:gd name="connsiteY1847" fmla="*/ 652166 h 6857886"/>
              <a:gd name="connsiteX1848" fmla="*/ 1900417 w 12192000"/>
              <a:gd name="connsiteY1848" fmla="*/ 628751 h 6857886"/>
              <a:gd name="connsiteX1849" fmla="*/ 1904989 w 12192000"/>
              <a:gd name="connsiteY1849" fmla="*/ 613792 h 6857886"/>
              <a:gd name="connsiteX1850" fmla="*/ 1920229 w 12192000"/>
              <a:gd name="connsiteY1850" fmla="*/ 600783 h 6857886"/>
              <a:gd name="connsiteX1851" fmla="*/ 1954520 w 12192000"/>
              <a:gd name="connsiteY1851" fmla="*/ 605336 h 6857886"/>
              <a:gd name="connsiteX1852" fmla="*/ 1959853 w 12192000"/>
              <a:gd name="connsiteY1852" fmla="*/ 654768 h 6857886"/>
              <a:gd name="connsiteX1853" fmla="*/ 1936136 w 12192000"/>
              <a:gd name="connsiteY1853" fmla="*/ 664931 h 6857886"/>
              <a:gd name="connsiteX1854" fmla="*/ 10255863 w 12192000"/>
              <a:gd name="connsiteY1854" fmla="*/ 664931 h 6857886"/>
              <a:gd name="connsiteX1855" fmla="*/ 10232145 w 12192000"/>
              <a:gd name="connsiteY1855" fmla="*/ 654768 h 6857886"/>
              <a:gd name="connsiteX1856" fmla="*/ 10237479 w 12192000"/>
              <a:gd name="connsiteY1856" fmla="*/ 605336 h 6857886"/>
              <a:gd name="connsiteX1857" fmla="*/ 10271769 w 12192000"/>
              <a:gd name="connsiteY1857" fmla="*/ 600783 h 6857886"/>
              <a:gd name="connsiteX1858" fmla="*/ 10287009 w 12192000"/>
              <a:gd name="connsiteY1858" fmla="*/ 613792 h 6857886"/>
              <a:gd name="connsiteX1859" fmla="*/ 10291581 w 12192000"/>
              <a:gd name="connsiteY1859" fmla="*/ 628751 h 6857886"/>
              <a:gd name="connsiteX1860" fmla="*/ 10280151 w 12192000"/>
              <a:gd name="connsiteY1860" fmla="*/ 652166 h 6857886"/>
              <a:gd name="connsiteX1861" fmla="*/ 10255863 w 12192000"/>
              <a:gd name="connsiteY1861" fmla="*/ 664931 h 6857886"/>
              <a:gd name="connsiteX1862" fmla="*/ 2108551 w 12192000"/>
              <a:gd name="connsiteY1862" fmla="*/ 664933 h 6857886"/>
              <a:gd name="connsiteX1863" fmla="*/ 2087595 w 12192000"/>
              <a:gd name="connsiteY1863" fmla="*/ 651518 h 6857886"/>
              <a:gd name="connsiteX1864" fmla="*/ 2089881 w 12192000"/>
              <a:gd name="connsiteY1864" fmla="*/ 608591 h 6857886"/>
              <a:gd name="connsiteX1865" fmla="*/ 2136363 w 12192000"/>
              <a:gd name="connsiteY1865" fmla="*/ 610541 h 6857886"/>
              <a:gd name="connsiteX1866" fmla="*/ 2131791 w 12192000"/>
              <a:gd name="connsiteY1866" fmla="*/ 655421 h 6857886"/>
              <a:gd name="connsiteX1867" fmla="*/ 2108551 w 12192000"/>
              <a:gd name="connsiteY1867" fmla="*/ 664933 h 6857886"/>
              <a:gd name="connsiteX1868" fmla="*/ 10083448 w 12192000"/>
              <a:gd name="connsiteY1868" fmla="*/ 664933 h 6857886"/>
              <a:gd name="connsiteX1869" fmla="*/ 10060208 w 12192000"/>
              <a:gd name="connsiteY1869" fmla="*/ 655421 h 6857886"/>
              <a:gd name="connsiteX1870" fmla="*/ 10055636 w 12192000"/>
              <a:gd name="connsiteY1870" fmla="*/ 610541 h 6857886"/>
              <a:gd name="connsiteX1871" fmla="*/ 10102117 w 12192000"/>
              <a:gd name="connsiteY1871" fmla="*/ 608591 h 6857886"/>
              <a:gd name="connsiteX1872" fmla="*/ 10104404 w 12192000"/>
              <a:gd name="connsiteY1872" fmla="*/ 651518 h 6857886"/>
              <a:gd name="connsiteX1873" fmla="*/ 10083448 w 12192000"/>
              <a:gd name="connsiteY1873" fmla="*/ 664933 h 6857886"/>
              <a:gd name="connsiteX1874" fmla="*/ 695315 w 12192000"/>
              <a:gd name="connsiteY1874" fmla="*/ 665258 h 6857886"/>
              <a:gd name="connsiteX1875" fmla="*/ 667216 w 12192000"/>
              <a:gd name="connsiteY1875" fmla="*/ 648916 h 6857886"/>
              <a:gd name="connsiteX1876" fmla="*/ 667216 w 12192000"/>
              <a:gd name="connsiteY1876" fmla="*/ 615094 h 6857886"/>
              <a:gd name="connsiteX1877" fmla="*/ 725128 w 12192000"/>
              <a:gd name="connsiteY1877" fmla="*/ 606638 h 6857886"/>
              <a:gd name="connsiteX1878" fmla="*/ 727415 w 12192000"/>
              <a:gd name="connsiteY1878" fmla="*/ 654769 h 6857886"/>
              <a:gd name="connsiteX1879" fmla="*/ 695315 w 12192000"/>
              <a:gd name="connsiteY1879" fmla="*/ 665258 h 6857886"/>
              <a:gd name="connsiteX1880" fmla="*/ 11496684 w 12192000"/>
              <a:gd name="connsiteY1880" fmla="*/ 665258 h 6857886"/>
              <a:gd name="connsiteX1881" fmla="*/ 11464584 w 12192000"/>
              <a:gd name="connsiteY1881" fmla="*/ 654769 h 6857886"/>
              <a:gd name="connsiteX1882" fmla="*/ 11466871 w 12192000"/>
              <a:gd name="connsiteY1882" fmla="*/ 606638 h 6857886"/>
              <a:gd name="connsiteX1883" fmla="*/ 11524783 w 12192000"/>
              <a:gd name="connsiteY1883" fmla="*/ 615094 h 6857886"/>
              <a:gd name="connsiteX1884" fmla="*/ 11524783 w 12192000"/>
              <a:gd name="connsiteY1884" fmla="*/ 648916 h 6857886"/>
              <a:gd name="connsiteX1885" fmla="*/ 11496684 w 12192000"/>
              <a:gd name="connsiteY1885" fmla="*/ 665258 h 6857886"/>
              <a:gd name="connsiteX1886" fmla="*/ 1233600 w 12192000"/>
              <a:gd name="connsiteY1886" fmla="*/ 666810 h 6857886"/>
              <a:gd name="connsiteX1887" fmla="*/ 1214259 w 12192000"/>
              <a:gd name="connsiteY1887" fmla="*/ 663874 h 6857886"/>
              <a:gd name="connsiteX1888" fmla="*/ 1195215 w 12192000"/>
              <a:gd name="connsiteY1888" fmla="*/ 615093 h 6857886"/>
              <a:gd name="connsiteX1889" fmla="*/ 1246257 w 12192000"/>
              <a:gd name="connsiteY1889" fmla="*/ 599483 h 6857886"/>
              <a:gd name="connsiteX1890" fmla="*/ 1266071 w 12192000"/>
              <a:gd name="connsiteY1890" fmla="*/ 629402 h 6857886"/>
              <a:gd name="connsiteX1891" fmla="*/ 1233600 w 12192000"/>
              <a:gd name="connsiteY1891" fmla="*/ 666810 h 6857886"/>
              <a:gd name="connsiteX1892" fmla="*/ 10958399 w 12192000"/>
              <a:gd name="connsiteY1892" fmla="*/ 666810 h 6857886"/>
              <a:gd name="connsiteX1893" fmla="*/ 10925928 w 12192000"/>
              <a:gd name="connsiteY1893" fmla="*/ 629402 h 6857886"/>
              <a:gd name="connsiteX1894" fmla="*/ 10945741 w 12192000"/>
              <a:gd name="connsiteY1894" fmla="*/ 599483 h 6857886"/>
              <a:gd name="connsiteX1895" fmla="*/ 10996784 w 12192000"/>
              <a:gd name="connsiteY1895" fmla="*/ 615093 h 6857886"/>
              <a:gd name="connsiteX1896" fmla="*/ 10977740 w 12192000"/>
              <a:gd name="connsiteY1896" fmla="*/ 663874 h 6857886"/>
              <a:gd name="connsiteX1897" fmla="*/ 10958399 w 12192000"/>
              <a:gd name="connsiteY1897" fmla="*/ 666810 h 6857886"/>
              <a:gd name="connsiteX1898" fmla="*/ 0 w 12192000"/>
              <a:gd name="connsiteY1898" fmla="*/ 668739 h 6857886"/>
              <a:gd name="connsiteX1899" fmla="*/ 0 w 12192000"/>
              <a:gd name="connsiteY1899" fmla="*/ 595861 h 6857886"/>
              <a:gd name="connsiteX1900" fmla="*/ 24432 w 12192000"/>
              <a:gd name="connsiteY1900" fmla="*/ 602080 h 6857886"/>
              <a:gd name="connsiteX1901" fmla="*/ 19856 w 12192000"/>
              <a:gd name="connsiteY1901" fmla="*/ 661268 h 6857886"/>
              <a:gd name="connsiteX1902" fmla="*/ 12192000 w 12192000"/>
              <a:gd name="connsiteY1902" fmla="*/ 668739 h 6857886"/>
              <a:gd name="connsiteX1903" fmla="*/ 12172143 w 12192000"/>
              <a:gd name="connsiteY1903" fmla="*/ 661268 h 6857886"/>
              <a:gd name="connsiteX1904" fmla="*/ 12167567 w 12192000"/>
              <a:gd name="connsiteY1904" fmla="*/ 602080 h 6857886"/>
              <a:gd name="connsiteX1905" fmla="*/ 12192000 w 12192000"/>
              <a:gd name="connsiteY1905" fmla="*/ 595861 h 6857886"/>
              <a:gd name="connsiteX1906" fmla="*/ 2292572 w 12192000"/>
              <a:gd name="connsiteY1906" fmla="*/ 670376 h 6857886"/>
              <a:gd name="connsiteX1907" fmla="*/ 2260283 w 12192000"/>
              <a:gd name="connsiteY1907" fmla="*/ 660620 h 6857886"/>
              <a:gd name="connsiteX1908" fmla="*/ 2257996 w 12192000"/>
              <a:gd name="connsiteY1908" fmla="*/ 601431 h 6857886"/>
              <a:gd name="connsiteX1909" fmla="*/ 2329624 w 12192000"/>
              <a:gd name="connsiteY1909" fmla="*/ 615090 h 6857886"/>
              <a:gd name="connsiteX1910" fmla="*/ 2326576 w 12192000"/>
              <a:gd name="connsiteY1910" fmla="*/ 650863 h 6857886"/>
              <a:gd name="connsiteX1911" fmla="*/ 2292572 w 12192000"/>
              <a:gd name="connsiteY1911" fmla="*/ 670376 h 6857886"/>
              <a:gd name="connsiteX1912" fmla="*/ 9899427 w 12192000"/>
              <a:gd name="connsiteY1912" fmla="*/ 670376 h 6857886"/>
              <a:gd name="connsiteX1913" fmla="*/ 9865423 w 12192000"/>
              <a:gd name="connsiteY1913" fmla="*/ 650863 h 6857886"/>
              <a:gd name="connsiteX1914" fmla="*/ 9862375 w 12192000"/>
              <a:gd name="connsiteY1914" fmla="*/ 615090 h 6857886"/>
              <a:gd name="connsiteX1915" fmla="*/ 9934003 w 12192000"/>
              <a:gd name="connsiteY1915" fmla="*/ 601431 h 6857886"/>
              <a:gd name="connsiteX1916" fmla="*/ 9931716 w 12192000"/>
              <a:gd name="connsiteY1916" fmla="*/ 660620 h 6857886"/>
              <a:gd name="connsiteX1917" fmla="*/ 9899427 w 12192000"/>
              <a:gd name="connsiteY1917" fmla="*/ 670376 h 6857886"/>
              <a:gd name="connsiteX1918" fmla="*/ 4233571 w 12192000"/>
              <a:gd name="connsiteY1918" fmla="*/ 671269 h 6857886"/>
              <a:gd name="connsiteX1919" fmla="*/ 4207186 w 12192000"/>
              <a:gd name="connsiteY1919" fmla="*/ 658667 h 6857886"/>
              <a:gd name="connsiteX1920" fmla="*/ 4201090 w 12192000"/>
              <a:gd name="connsiteY1920" fmla="*/ 605332 h 6857886"/>
              <a:gd name="connsiteX1921" fmla="*/ 4258240 w 12192000"/>
              <a:gd name="connsiteY1921" fmla="*/ 605983 h 6857886"/>
              <a:gd name="connsiteX1922" fmla="*/ 4255954 w 12192000"/>
              <a:gd name="connsiteY1922" fmla="*/ 658017 h 6857886"/>
              <a:gd name="connsiteX1923" fmla="*/ 4233571 w 12192000"/>
              <a:gd name="connsiteY1923" fmla="*/ 671269 h 6857886"/>
              <a:gd name="connsiteX1924" fmla="*/ 7958428 w 12192000"/>
              <a:gd name="connsiteY1924" fmla="*/ 671269 h 6857886"/>
              <a:gd name="connsiteX1925" fmla="*/ 7936046 w 12192000"/>
              <a:gd name="connsiteY1925" fmla="*/ 658017 h 6857886"/>
              <a:gd name="connsiteX1926" fmla="*/ 7933759 w 12192000"/>
              <a:gd name="connsiteY1926" fmla="*/ 605983 h 6857886"/>
              <a:gd name="connsiteX1927" fmla="*/ 7990909 w 12192000"/>
              <a:gd name="connsiteY1927" fmla="*/ 605332 h 6857886"/>
              <a:gd name="connsiteX1928" fmla="*/ 7984814 w 12192000"/>
              <a:gd name="connsiteY1928" fmla="*/ 658667 h 6857886"/>
              <a:gd name="connsiteX1929" fmla="*/ 7958428 w 12192000"/>
              <a:gd name="connsiteY1929" fmla="*/ 671269 h 6857886"/>
              <a:gd name="connsiteX1930" fmla="*/ 3342001 w 12192000"/>
              <a:gd name="connsiteY1930" fmla="*/ 671431 h 6857886"/>
              <a:gd name="connsiteX1931" fmla="*/ 3312473 w 12192000"/>
              <a:gd name="connsiteY1931" fmla="*/ 648910 h 6857886"/>
              <a:gd name="connsiteX1932" fmla="*/ 3295709 w 12192000"/>
              <a:gd name="connsiteY1932" fmla="*/ 626145 h 6857886"/>
              <a:gd name="connsiteX1933" fmla="*/ 3313236 w 12192000"/>
              <a:gd name="connsiteY1933" fmla="*/ 609885 h 6857886"/>
              <a:gd name="connsiteX1934" fmla="*/ 3376481 w 12192000"/>
              <a:gd name="connsiteY1934" fmla="*/ 604681 h 6857886"/>
              <a:gd name="connsiteX1935" fmla="*/ 3374957 w 12192000"/>
              <a:gd name="connsiteY1935" fmla="*/ 661267 h 6857886"/>
              <a:gd name="connsiteX1936" fmla="*/ 3342001 w 12192000"/>
              <a:gd name="connsiteY1936" fmla="*/ 671431 h 6857886"/>
              <a:gd name="connsiteX1937" fmla="*/ 8849997 w 12192000"/>
              <a:gd name="connsiteY1937" fmla="*/ 671431 h 6857886"/>
              <a:gd name="connsiteX1938" fmla="*/ 8817041 w 12192000"/>
              <a:gd name="connsiteY1938" fmla="*/ 661267 h 6857886"/>
              <a:gd name="connsiteX1939" fmla="*/ 8815517 w 12192000"/>
              <a:gd name="connsiteY1939" fmla="*/ 604681 h 6857886"/>
              <a:gd name="connsiteX1940" fmla="*/ 8878763 w 12192000"/>
              <a:gd name="connsiteY1940" fmla="*/ 609885 h 6857886"/>
              <a:gd name="connsiteX1941" fmla="*/ 8896289 w 12192000"/>
              <a:gd name="connsiteY1941" fmla="*/ 626145 h 6857886"/>
              <a:gd name="connsiteX1942" fmla="*/ 8879525 w 12192000"/>
              <a:gd name="connsiteY1942" fmla="*/ 648910 h 6857886"/>
              <a:gd name="connsiteX1943" fmla="*/ 8849997 w 12192000"/>
              <a:gd name="connsiteY1943" fmla="*/ 671431 h 6857886"/>
              <a:gd name="connsiteX1944" fmla="*/ 5647892 w 12192000"/>
              <a:gd name="connsiteY1944" fmla="*/ 671511 h 6857886"/>
              <a:gd name="connsiteX1945" fmla="*/ 5613888 w 12192000"/>
              <a:gd name="connsiteY1945" fmla="*/ 663219 h 6857886"/>
              <a:gd name="connsiteX1946" fmla="*/ 5610078 w 12192000"/>
              <a:gd name="connsiteY1946" fmla="*/ 604681 h 6857886"/>
              <a:gd name="connsiteX1947" fmla="*/ 5679420 w 12192000"/>
              <a:gd name="connsiteY1947" fmla="*/ 609234 h 6857886"/>
              <a:gd name="connsiteX1948" fmla="*/ 5677896 w 12192000"/>
              <a:gd name="connsiteY1948" fmla="*/ 655414 h 6857886"/>
              <a:gd name="connsiteX1949" fmla="*/ 5647892 w 12192000"/>
              <a:gd name="connsiteY1949" fmla="*/ 671511 h 6857886"/>
              <a:gd name="connsiteX1950" fmla="*/ 6544107 w 12192000"/>
              <a:gd name="connsiteY1950" fmla="*/ 671511 h 6857886"/>
              <a:gd name="connsiteX1951" fmla="*/ 6514103 w 12192000"/>
              <a:gd name="connsiteY1951" fmla="*/ 655414 h 6857886"/>
              <a:gd name="connsiteX1952" fmla="*/ 6512579 w 12192000"/>
              <a:gd name="connsiteY1952" fmla="*/ 609234 h 6857886"/>
              <a:gd name="connsiteX1953" fmla="*/ 6581922 w 12192000"/>
              <a:gd name="connsiteY1953" fmla="*/ 604681 h 6857886"/>
              <a:gd name="connsiteX1954" fmla="*/ 6578111 w 12192000"/>
              <a:gd name="connsiteY1954" fmla="*/ 663219 h 6857886"/>
              <a:gd name="connsiteX1955" fmla="*/ 6544107 w 12192000"/>
              <a:gd name="connsiteY1955" fmla="*/ 671511 h 6857886"/>
              <a:gd name="connsiteX1956" fmla="*/ 5456332 w 12192000"/>
              <a:gd name="connsiteY1956" fmla="*/ 671887 h 6857886"/>
              <a:gd name="connsiteX1957" fmla="*/ 5432818 w 12192000"/>
              <a:gd name="connsiteY1957" fmla="*/ 660617 h 6857886"/>
              <a:gd name="connsiteX1958" fmla="*/ 5467870 w 12192000"/>
              <a:gd name="connsiteY1958" fmla="*/ 594275 h 6857886"/>
              <a:gd name="connsiteX1959" fmla="*/ 5511303 w 12192000"/>
              <a:gd name="connsiteY1959" fmla="*/ 632649 h 6857886"/>
              <a:gd name="connsiteX1960" fmla="*/ 5456332 w 12192000"/>
              <a:gd name="connsiteY1960" fmla="*/ 671887 h 6857886"/>
              <a:gd name="connsiteX1961" fmla="*/ 6735667 w 12192000"/>
              <a:gd name="connsiteY1961" fmla="*/ 671887 h 6857886"/>
              <a:gd name="connsiteX1962" fmla="*/ 6680696 w 12192000"/>
              <a:gd name="connsiteY1962" fmla="*/ 632649 h 6857886"/>
              <a:gd name="connsiteX1963" fmla="*/ 6724130 w 12192000"/>
              <a:gd name="connsiteY1963" fmla="*/ 594275 h 6857886"/>
              <a:gd name="connsiteX1964" fmla="*/ 6759182 w 12192000"/>
              <a:gd name="connsiteY1964" fmla="*/ 660617 h 6857886"/>
              <a:gd name="connsiteX1965" fmla="*/ 6735667 w 12192000"/>
              <a:gd name="connsiteY1965" fmla="*/ 671887 h 6857886"/>
              <a:gd name="connsiteX1966" fmla="*/ 5997103 w 12192000"/>
              <a:gd name="connsiteY1966" fmla="*/ 671923 h 6857886"/>
              <a:gd name="connsiteX1967" fmla="*/ 5957002 w 12192000"/>
              <a:gd name="connsiteY1967" fmla="*/ 658020 h 6857886"/>
              <a:gd name="connsiteX1968" fmla="*/ 5986720 w 12192000"/>
              <a:gd name="connsiteY1968" fmla="*/ 590377 h 6857886"/>
              <a:gd name="connsiteX1969" fmla="*/ 6035488 w 12192000"/>
              <a:gd name="connsiteY1969" fmla="*/ 652167 h 6857886"/>
              <a:gd name="connsiteX1970" fmla="*/ 5997103 w 12192000"/>
              <a:gd name="connsiteY1970" fmla="*/ 671923 h 6857886"/>
              <a:gd name="connsiteX1971" fmla="*/ 6194896 w 12192000"/>
              <a:gd name="connsiteY1971" fmla="*/ 671923 h 6857886"/>
              <a:gd name="connsiteX1972" fmla="*/ 6156511 w 12192000"/>
              <a:gd name="connsiteY1972" fmla="*/ 652167 h 6857886"/>
              <a:gd name="connsiteX1973" fmla="*/ 6205279 w 12192000"/>
              <a:gd name="connsiteY1973" fmla="*/ 590377 h 6857886"/>
              <a:gd name="connsiteX1974" fmla="*/ 6234998 w 12192000"/>
              <a:gd name="connsiteY1974" fmla="*/ 658020 h 6857886"/>
              <a:gd name="connsiteX1975" fmla="*/ 6194896 w 12192000"/>
              <a:gd name="connsiteY1975" fmla="*/ 671923 h 6857886"/>
              <a:gd name="connsiteX1976" fmla="*/ 4938352 w 12192000"/>
              <a:gd name="connsiteY1976" fmla="*/ 672324 h 6857886"/>
              <a:gd name="connsiteX1977" fmla="*/ 4911682 w 12192000"/>
              <a:gd name="connsiteY1977" fmla="*/ 661917 h 6857886"/>
              <a:gd name="connsiteX1978" fmla="*/ 4938352 w 12192000"/>
              <a:gd name="connsiteY1978" fmla="*/ 594273 h 6857886"/>
              <a:gd name="connsiteX1979" fmla="*/ 4978738 w 12192000"/>
              <a:gd name="connsiteY1979" fmla="*/ 630697 h 6857886"/>
              <a:gd name="connsiteX1980" fmla="*/ 4938352 w 12192000"/>
              <a:gd name="connsiteY1980" fmla="*/ 672324 h 6857886"/>
              <a:gd name="connsiteX1981" fmla="*/ 7253647 w 12192000"/>
              <a:gd name="connsiteY1981" fmla="*/ 672324 h 6857886"/>
              <a:gd name="connsiteX1982" fmla="*/ 7213262 w 12192000"/>
              <a:gd name="connsiteY1982" fmla="*/ 630697 h 6857886"/>
              <a:gd name="connsiteX1983" fmla="*/ 7253647 w 12192000"/>
              <a:gd name="connsiteY1983" fmla="*/ 594273 h 6857886"/>
              <a:gd name="connsiteX1984" fmla="*/ 7280317 w 12192000"/>
              <a:gd name="connsiteY1984" fmla="*/ 661917 h 6857886"/>
              <a:gd name="connsiteX1985" fmla="*/ 7253647 w 12192000"/>
              <a:gd name="connsiteY1985" fmla="*/ 672324 h 6857886"/>
              <a:gd name="connsiteX1986" fmla="*/ 5117903 w 12192000"/>
              <a:gd name="connsiteY1986" fmla="*/ 672571 h 6857886"/>
              <a:gd name="connsiteX1987" fmla="*/ 5077516 w 12192000"/>
              <a:gd name="connsiteY1987" fmla="*/ 658018 h 6857886"/>
              <a:gd name="connsiteX1988" fmla="*/ 5112568 w 12192000"/>
              <a:gd name="connsiteY1988" fmla="*/ 591675 h 6857886"/>
              <a:gd name="connsiteX1989" fmla="*/ 5154479 w 12192000"/>
              <a:gd name="connsiteY1989" fmla="*/ 607935 h 6857886"/>
              <a:gd name="connsiteX1990" fmla="*/ 5153716 w 12192000"/>
              <a:gd name="connsiteY1990" fmla="*/ 651514 h 6857886"/>
              <a:gd name="connsiteX1991" fmla="*/ 5117903 w 12192000"/>
              <a:gd name="connsiteY1991" fmla="*/ 672571 h 6857886"/>
              <a:gd name="connsiteX1992" fmla="*/ 7074096 w 12192000"/>
              <a:gd name="connsiteY1992" fmla="*/ 672571 h 6857886"/>
              <a:gd name="connsiteX1993" fmla="*/ 7038282 w 12192000"/>
              <a:gd name="connsiteY1993" fmla="*/ 651514 h 6857886"/>
              <a:gd name="connsiteX1994" fmla="*/ 7037520 w 12192000"/>
              <a:gd name="connsiteY1994" fmla="*/ 607935 h 6857886"/>
              <a:gd name="connsiteX1995" fmla="*/ 7079431 w 12192000"/>
              <a:gd name="connsiteY1995" fmla="*/ 591675 h 6857886"/>
              <a:gd name="connsiteX1996" fmla="*/ 7114483 w 12192000"/>
              <a:gd name="connsiteY1996" fmla="*/ 658018 h 6857886"/>
              <a:gd name="connsiteX1997" fmla="*/ 7074096 w 12192000"/>
              <a:gd name="connsiteY1997" fmla="*/ 672571 h 6857886"/>
              <a:gd name="connsiteX1998" fmla="*/ 4415694 w 12192000"/>
              <a:gd name="connsiteY1998" fmla="*/ 677532 h 6857886"/>
              <a:gd name="connsiteX1999" fmla="*/ 4387500 w 12192000"/>
              <a:gd name="connsiteY1999" fmla="*/ 672328 h 6857886"/>
              <a:gd name="connsiteX2000" fmla="*/ 4358544 w 12192000"/>
              <a:gd name="connsiteY2000" fmla="*/ 646962 h 6857886"/>
              <a:gd name="connsiteX2001" fmla="*/ 4358544 w 12192000"/>
              <a:gd name="connsiteY2001" fmla="*/ 611839 h 6857886"/>
              <a:gd name="connsiteX2002" fmla="*/ 4430172 w 12192000"/>
              <a:gd name="connsiteY2002" fmla="*/ 591025 h 6857886"/>
              <a:gd name="connsiteX2003" fmla="*/ 4441602 w 12192000"/>
              <a:gd name="connsiteY2003" fmla="*/ 665173 h 6857886"/>
              <a:gd name="connsiteX2004" fmla="*/ 4415694 w 12192000"/>
              <a:gd name="connsiteY2004" fmla="*/ 677532 h 6857886"/>
              <a:gd name="connsiteX2005" fmla="*/ 7776306 w 12192000"/>
              <a:gd name="connsiteY2005" fmla="*/ 677532 h 6857886"/>
              <a:gd name="connsiteX2006" fmla="*/ 7750398 w 12192000"/>
              <a:gd name="connsiteY2006" fmla="*/ 665173 h 6857886"/>
              <a:gd name="connsiteX2007" fmla="*/ 7761827 w 12192000"/>
              <a:gd name="connsiteY2007" fmla="*/ 591025 h 6857886"/>
              <a:gd name="connsiteX2008" fmla="*/ 7833455 w 12192000"/>
              <a:gd name="connsiteY2008" fmla="*/ 611839 h 6857886"/>
              <a:gd name="connsiteX2009" fmla="*/ 7833455 w 12192000"/>
              <a:gd name="connsiteY2009" fmla="*/ 646962 h 6857886"/>
              <a:gd name="connsiteX2010" fmla="*/ 7804499 w 12192000"/>
              <a:gd name="connsiteY2010" fmla="*/ 672328 h 6857886"/>
              <a:gd name="connsiteX2011" fmla="*/ 7776306 w 12192000"/>
              <a:gd name="connsiteY2011" fmla="*/ 677532 h 6857886"/>
              <a:gd name="connsiteX2012" fmla="*/ 3520687 w 12192000"/>
              <a:gd name="connsiteY2012" fmla="*/ 678182 h 6857886"/>
              <a:gd name="connsiteX2013" fmla="*/ 3497351 w 12192000"/>
              <a:gd name="connsiteY2013" fmla="*/ 672328 h 6857886"/>
              <a:gd name="connsiteX2014" fmla="*/ 3476015 w 12192000"/>
              <a:gd name="connsiteY2014" fmla="*/ 614442 h 6857886"/>
              <a:gd name="connsiteX2015" fmla="*/ 3498875 w 12192000"/>
              <a:gd name="connsiteY2015" fmla="*/ 591676 h 6857886"/>
              <a:gd name="connsiteX2016" fmla="*/ 3544595 w 12192000"/>
              <a:gd name="connsiteY2016" fmla="*/ 590376 h 6857886"/>
              <a:gd name="connsiteX2017" fmla="*/ 3572027 w 12192000"/>
              <a:gd name="connsiteY2017" fmla="*/ 648263 h 6857886"/>
              <a:gd name="connsiteX2018" fmla="*/ 3544595 w 12192000"/>
              <a:gd name="connsiteY2018" fmla="*/ 672328 h 6857886"/>
              <a:gd name="connsiteX2019" fmla="*/ 3520687 w 12192000"/>
              <a:gd name="connsiteY2019" fmla="*/ 678182 h 6857886"/>
              <a:gd name="connsiteX2020" fmla="*/ 8671312 w 12192000"/>
              <a:gd name="connsiteY2020" fmla="*/ 678182 h 6857886"/>
              <a:gd name="connsiteX2021" fmla="*/ 8647404 w 12192000"/>
              <a:gd name="connsiteY2021" fmla="*/ 672328 h 6857886"/>
              <a:gd name="connsiteX2022" fmla="*/ 8619972 w 12192000"/>
              <a:gd name="connsiteY2022" fmla="*/ 648263 h 6857886"/>
              <a:gd name="connsiteX2023" fmla="*/ 8647404 w 12192000"/>
              <a:gd name="connsiteY2023" fmla="*/ 590376 h 6857886"/>
              <a:gd name="connsiteX2024" fmla="*/ 8693124 w 12192000"/>
              <a:gd name="connsiteY2024" fmla="*/ 591676 h 6857886"/>
              <a:gd name="connsiteX2025" fmla="*/ 8715984 w 12192000"/>
              <a:gd name="connsiteY2025" fmla="*/ 614442 h 6857886"/>
              <a:gd name="connsiteX2026" fmla="*/ 8694648 w 12192000"/>
              <a:gd name="connsiteY2026" fmla="*/ 672328 h 6857886"/>
              <a:gd name="connsiteX2027" fmla="*/ 8671312 w 12192000"/>
              <a:gd name="connsiteY2027" fmla="*/ 678182 h 6857886"/>
              <a:gd name="connsiteX2028" fmla="*/ 350117 w 12192000"/>
              <a:gd name="connsiteY2028" fmla="*/ 678265 h 6857886"/>
              <a:gd name="connsiteX2029" fmla="*/ 316528 w 12192000"/>
              <a:gd name="connsiteY2029" fmla="*/ 674281 h 6857886"/>
              <a:gd name="connsiteX2030" fmla="*/ 284531 w 12192000"/>
              <a:gd name="connsiteY2030" fmla="*/ 627451 h 6857886"/>
              <a:gd name="connsiteX2031" fmla="*/ 304340 w 12192000"/>
              <a:gd name="connsiteY2031" fmla="*/ 601434 h 6857886"/>
              <a:gd name="connsiteX2032" fmla="*/ 402608 w 12192000"/>
              <a:gd name="connsiteY2032" fmla="*/ 624850 h 6857886"/>
              <a:gd name="connsiteX2033" fmla="*/ 350117 w 12192000"/>
              <a:gd name="connsiteY2033" fmla="*/ 678265 h 6857886"/>
              <a:gd name="connsiteX2034" fmla="*/ 11841881 w 12192000"/>
              <a:gd name="connsiteY2034" fmla="*/ 678265 h 6857886"/>
              <a:gd name="connsiteX2035" fmla="*/ 11789391 w 12192000"/>
              <a:gd name="connsiteY2035" fmla="*/ 624850 h 6857886"/>
              <a:gd name="connsiteX2036" fmla="*/ 11887659 w 12192000"/>
              <a:gd name="connsiteY2036" fmla="*/ 601434 h 6857886"/>
              <a:gd name="connsiteX2037" fmla="*/ 11907468 w 12192000"/>
              <a:gd name="connsiteY2037" fmla="*/ 627451 h 6857886"/>
              <a:gd name="connsiteX2038" fmla="*/ 11875471 w 12192000"/>
              <a:gd name="connsiteY2038" fmla="*/ 674281 h 6857886"/>
              <a:gd name="connsiteX2039" fmla="*/ 11841881 w 12192000"/>
              <a:gd name="connsiteY2039" fmla="*/ 678265 h 6857886"/>
              <a:gd name="connsiteX2040" fmla="*/ 5810498 w 12192000"/>
              <a:gd name="connsiteY2040" fmla="*/ 684120 h 6857886"/>
              <a:gd name="connsiteX2041" fmla="*/ 5775922 w 12192000"/>
              <a:gd name="connsiteY2041" fmla="*/ 665828 h 6857886"/>
              <a:gd name="connsiteX2042" fmla="*/ 5757634 w 12192000"/>
              <a:gd name="connsiteY2042" fmla="*/ 635908 h 6857886"/>
              <a:gd name="connsiteX2043" fmla="*/ 5762206 w 12192000"/>
              <a:gd name="connsiteY2043" fmla="*/ 613143 h 6857886"/>
              <a:gd name="connsiteX2044" fmla="*/ 5826976 w 12192000"/>
              <a:gd name="connsiteY2044" fmla="*/ 574769 h 6857886"/>
              <a:gd name="connsiteX2045" fmla="*/ 5878792 w 12192000"/>
              <a:gd name="connsiteY2045" fmla="*/ 615095 h 6857886"/>
              <a:gd name="connsiteX2046" fmla="*/ 5849074 w 12192000"/>
              <a:gd name="connsiteY2046" fmla="*/ 677535 h 6857886"/>
              <a:gd name="connsiteX2047" fmla="*/ 5810498 w 12192000"/>
              <a:gd name="connsiteY2047" fmla="*/ 684120 h 6857886"/>
              <a:gd name="connsiteX2048" fmla="*/ 6381502 w 12192000"/>
              <a:gd name="connsiteY2048" fmla="*/ 684120 h 6857886"/>
              <a:gd name="connsiteX2049" fmla="*/ 6342926 w 12192000"/>
              <a:gd name="connsiteY2049" fmla="*/ 677535 h 6857886"/>
              <a:gd name="connsiteX2050" fmla="*/ 6313207 w 12192000"/>
              <a:gd name="connsiteY2050" fmla="*/ 615095 h 6857886"/>
              <a:gd name="connsiteX2051" fmla="*/ 6365023 w 12192000"/>
              <a:gd name="connsiteY2051" fmla="*/ 574769 h 6857886"/>
              <a:gd name="connsiteX2052" fmla="*/ 6429794 w 12192000"/>
              <a:gd name="connsiteY2052" fmla="*/ 613143 h 6857886"/>
              <a:gd name="connsiteX2053" fmla="*/ 6434365 w 12192000"/>
              <a:gd name="connsiteY2053" fmla="*/ 635908 h 6857886"/>
              <a:gd name="connsiteX2054" fmla="*/ 6416078 w 12192000"/>
              <a:gd name="connsiteY2054" fmla="*/ 665828 h 6857886"/>
              <a:gd name="connsiteX2055" fmla="*/ 6381502 w 12192000"/>
              <a:gd name="connsiteY2055" fmla="*/ 684120 h 6857886"/>
              <a:gd name="connsiteX2056" fmla="*/ 527097 w 12192000"/>
              <a:gd name="connsiteY2056" fmla="*/ 684364 h 6857886"/>
              <a:gd name="connsiteX2057" fmla="*/ 489176 w 12192000"/>
              <a:gd name="connsiteY2057" fmla="*/ 675583 h 6857886"/>
              <a:gd name="connsiteX2058" fmla="*/ 491464 w 12192000"/>
              <a:gd name="connsiteY2058" fmla="*/ 585174 h 6857886"/>
              <a:gd name="connsiteX2059" fmla="*/ 560817 w 12192000"/>
              <a:gd name="connsiteY2059" fmla="*/ 589728 h 6857886"/>
              <a:gd name="connsiteX2060" fmla="*/ 561587 w 12192000"/>
              <a:gd name="connsiteY2060" fmla="*/ 671681 h 6857886"/>
              <a:gd name="connsiteX2061" fmla="*/ 527097 w 12192000"/>
              <a:gd name="connsiteY2061" fmla="*/ 684364 h 6857886"/>
              <a:gd name="connsiteX2062" fmla="*/ 11664901 w 12192000"/>
              <a:gd name="connsiteY2062" fmla="*/ 684364 h 6857886"/>
              <a:gd name="connsiteX2063" fmla="*/ 11630412 w 12192000"/>
              <a:gd name="connsiteY2063" fmla="*/ 671681 h 6857886"/>
              <a:gd name="connsiteX2064" fmla="*/ 11631181 w 12192000"/>
              <a:gd name="connsiteY2064" fmla="*/ 589728 h 6857886"/>
              <a:gd name="connsiteX2065" fmla="*/ 11700535 w 12192000"/>
              <a:gd name="connsiteY2065" fmla="*/ 585174 h 6857886"/>
              <a:gd name="connsiteX2066" fmla="*/ 11702823 w 12192000"/>
              <a:gd name="connsiteY2066" fmla="*/ 675583 h 6857886"/>
              <a:gd name="connsiteX2067" fmla="*/ 11664901 w 12192000"/>
              <a:gd name="connsiteY2067" fmla="*/ 684364 h 6857886"/>
              <a:gd name="connsiteX2068" fmla="*/ 5636000 w 12192000"/>
              <a:gd name="connsiteY2068" fmla="*/ 787815 h 6857886"/>
              <a:gd name="connsiteX2069" fmla="*/ 5626856 w 12192000"/>
              <a:gd name="connsiteY2069" fmla="*/ 781311 h 6857886"/>
              <a:gd name="connsiteX2070" fmla="*/ 5648954 w 12192000"/>
              <a:gd name="connsiteY2070" fmla="*/ 779359 h 6857886"/>
              <a:gd name="connsiteX2071" fmla="*/ 5636000 w 12192000"/>
              <a:gd name="connsiteY2071" fmla="*/ 787815 h 6857886"/>
              <a:gd name="connsiteX2072" fmla="*/ 6555999 w 12192000"/>
              <a:gd name="connsiteY2072" fmla="*/ 787815 h 6857886"/>
              <a:gd name="connsiteX2073" fmla="*/ 6543046 w 12192000"/>
              <a:gd name="connsiteY2073" fmla="*/ 779359 h 6857886"/>
              <a:gd name="connsiteX2074" fmla="*/ 6565143 w 12192000"/>
              <a:gd name="connsiteY2074" fmla="*/ 781311 h 6857886"/>
              <a:gd name="connsiteX2075" fmla="*/ 6555999 w 12192000"/>
              <a:gd name="connsiteY2075" fmla="*/ 787815 h 6857886"/>
              <a:gd name="connsiteX2076" fmla="*/ 4762608 w 12192000"/>
              <a:gd name="connsiteY2076" fmla="*/ 789117 h 6857886"/>
              <a:gd name="connsiteX2077" fmla="*/ 4742796 w 12192000"/>
              <a:gd name="connsiteY2077" fmla="*/ 778711 h 6857886"/>
              <a:gd name="connsiteX2078" fmla="*/ 4759560 w 12192000"/>
              <a:gd name="connsiteY2078" fmla="*/ 770906 h 6857886"/>
              <a:gd name="connsiteX2079" fmla="*/ 4762608 w 12192000"/>
              <a:gd name="connsiteY2079" fmla="*/ 789117 h 6857886"/>
              <a:gd name="connsiteX2080" fmla="*/ 7429391 w 12192000"/>
              <a:gd name="connsiteY2080" fmla="*/ 789117 h 6857886"/>
              <a:gd name="connsiteX2081" fmla="*/ 7432438 w 12192000"/>
              <a:gd name="connsiteY2081" fmla="*/ 770906 h 6857886"/>
              <a:gd name="connsiteX2082" fmla="*/ 7449203 w 12192000"/>
              <a:gd name="connsiteY2082" fmla="*/ 778711 h 6857886"/>
              <a:gd name="connsiteX2083" fmla="*/ 7429391 w 12192000"/>
              <a:gd name="connsiteY2083" fmla="*/ 789117 h 6857886"/>
              <a:gd name="connsiteX2084" fmla="*/ 1757443 w 12192000"/>
              <a:gd name="connsiteY2084" fmla="*/ 792105 h 6857886"/>
              <a:gd name="connsiteX2085" fmla="*/ 1750585 w 12192000"/>
              <a:gd name="connsiteY2085" fmla="*/ 791068 h 6857886"/>
              <a:gd name="connsiteX2086" fmla="*/ 1745251 w 12192000"/>
              <a:gd name="connsiteY2086" fmla="*/ 778060 h 6857886"/>
              <a:gd name="connsiteX2087" fmla="*/ 1771159 w 12192000"/>
              <a:gd name="connsiteY2087" fmla="*/ 775458 h 6857886"/>
              <a:gd name="connsiteX2088" fmla="*/ 1757443 w 12192000"/>
              <a:gd name="connsiteY2088" fmla="*/ 792105 h 6857886"/>
              <a:gd name="connsiteX2089" fmla="*/ 10434555 w 12192000"/>
              <a:gd name="connsiteY2089" fmla="*/ 792105 h 6857886"/>
              <a:gd name="connsiteX2090" fmla="*/ 10420840 w 12192000"/>
              <a:gd name="connsiteY2090" fmla="*/ 775458 h 6857886"/>
              <a:gd name="connsiteX2091" fmla="*/ 10446748 w 12192000"/>
              <a:gd name="connsiteY2091" fmla="*/ 778060 h 6857886"/>
              <a:gd name="connsiteX2092" fmla="*/ 10441413 w 12192000"/>
              <a:gd name="connsiteY2092" fmla="*/ 791068 h 6857886"/>
              <a:gd name="connsiteX2093" fmla="*/ 10434555 w 12192000"/>
              <a:gd name="connsiteY2093" fmla="*/ 792105 h 6857886"/>
              <a:gd name="connsiteX2094" fmla="*/ 6001006 w 12192000"/>
              <a:gd name="connsiteY2094" fmla="*/ 793424 h 6857886"/>
              <a:gd name="connsiteX2095" fmla="*/ 5984432 w 12192000"/>
              <a:gd name="connsiteY2095" fmla="*/ 787163 h 6857886"/>
              <a:gd name="connsiteX2096" fmla="*/ 5999672 w 12192000"/>
              <a:gd name="connsiteY2096" fmla="*/ 769602 h 6857886"/>
              <a:gd name="connsiteX2097" fmla="*/ 6011864 w 12192000"/>
              <a:gd name="connsiteY2097" fmla="*/ 780659 h 6857886"/>
              <a:gd name="connsiteX2098" fmla="*/ 6001006 w 12192000"/>
              <a:gd name="connsiteY2098" fmla="*/ 793424 h 6857886"/>
              <a:gd name="connsiteX2099" fmla="*/ 6190994 w 12192000"/>
              <a:gd name="connsiteY2099" fmla="*/ 793424 h 6857886"/>
              <a:gd name="connsiteX2100" fmla="*/ 6180135 w 12192000"/>
              <a:gd name="connsiteY2100" fmla="*/ 780659 h 6857886"/>
              <a:gd name="connsiteX2101" fmla="*/ 6192326 w 12192000"/>
              <a:gd name="connsiteY2101" fmla="*/ 769602 h 6857886"/>
              <a:gd name="connsiteX2102" fmla="*/ 6207566 w 12192000"/>
              <a:gd name="connsiteY2102" fmla="*/ 787163 h 6857886"/>
              <a:gd name="connsiteX2103" fmla="*/ 6190994 w 12192000"/>
              <a:gd name="connsiteY2103" fmla="*/ 793424 h 6857886"/>
              <a:gd name="connsiteX2104" fmla="*/ 3169108 w 12192000"/>
              <a:gd name="connsiteY2104" fmla="*/ 795129 h 6857886"/>
              <a:gd name="connsiteX2105" fmla="*/ 3157297 w 12192000"/>
              <a:gd name="connsiteY2105" fmla="*/ 785860 h 6857886"/>
              <a:gd name="connsiteX2106" fmla="*/ 3164917 w 12192000"/>
              <a:gd name="connsiteY2106" fmla="*/ 771551 h 6857886"/>
              <a:gd name="connsiteX2107" fmla="*/ 3180919 w 12192000"/>
              <a:gd name="connsiteY2107" fmla="*/ 785860 h 6857886"/>
              <a:gd name="connsiteX2108" fmla="*/ 3169108 w 12192000"/>
              <a:gd name="connsiteY2108" fmla="*/ 795129 h 6857886"/>
              <a:gd name="connsiteX2109" fmla="*/ 9022891 w 12192000"/>
              <a:gd name="connsiteY2109" fmla="*/ 795129 h 6857886"/>
              <a:gd name="connsiteX2110" fmla="*/ 9011080 w 12192000"/>
              <a:gd name="connsiteY2110" fmla="*/ 785860 h 6857886"/>
              <a:gd name="connsiteX2111" fmla="*/ 9027081 w 12192000"/>
              <a:gd name="connsiteY2111" fmla="*/ 771551 h 6857886"/>
              <a:gd name="connsiteX2112" fmla="*/ 9034701 w 12192000"/>
              <a:gd name="connsiteY2112" fmla="*/ 785860 h 6857886"/>
              <a:gd name="connsiteX2113" fmla="*/ 9022891 w 12192000"/>
              <a:gd name="connsiteY2113" fmla="*/ 795129 h 6857886"/>
              <a:gd name="connsiteX2114" fmla="*/ 5110286 w 12192000"/>
              <a:gd name="connsiteY2114" fmla="*/ 798787 h 6857886"/>
              <a:gd name="connsiteX2115" fmla="*/ 5100379 w 12192000"/>
              <a:gd name="connsiteY2115" fmla="*/ 792364 h 6857886"/>
              <a:gd name="connsiteX2116" fmla="*/ 5120191 w 12192000"/>
              <a:gd name="connsiteY2116" fmla="*/ 767648 h 6857886"/>
              <a:gd name="connsiteX2117" fmla="*/ 5120191 w 12192000"/>
              <a:gd name="connsiteY2117" fmla="*/ 794966 h 6857886"/>
              <a:gd name="connsiteX2118" fmla="*/ 5110286 w 12192000"/>
              <a:gd name="connsiteY2118" fmla="*/ 798787 h 6857886"/>
              <a:gd name="connsiteX2119" fmla="*/ 7081714 w 12192000"/>
              <a:gd name="connsiteY2119" fmla="*/ 798787 h 6857886"/>
              <a:gd name="connsiteX2120" fmla="*/ 7071808 w 12192000"/>
              <a:gd name="connsiteY2120" fmla="*/ 794966 h 6857886"/>
              <a:gd name="connsiteX2121" fmla="*/ 7071808 w 12192000"/>
              <a:gd name="connsiteY2121" fmla="*/ 767648 h 6857886"/>
              <a:gd name="connsiteX2122" fmla="*/ 7091620 w 12192000"/>
              <a:gd name="connsiteY2122" fmla="*/ 792364 h 6857886"/>
              <a:gd name="connsiteX2123" fmla="*/ 7081714 w 12192000"/>
              <a:gd name="connsiteY2123" fmla="*/ 798787 h 6857886"/>
              <a:gd name="connsiteX2124" fmla="*/ 343281 w 12192000"/>
              <a:gd name="connsiteY2124" fmla="*/ 801221 h 6857886"/>
              <a:gd name="connsiteX2125" fmla="*/ 335569 w 12192000"/>
              <a:gd name="connsiteY2125" fmla="*/ 797563 h 6857886"/>
              <a:gd name="connsiteX2126" fmla="*/ 344711 w 12192000"/>
              <a:gd name="connsiteY2126" fmla="*/ 769594 h 6857886"/>
              <a:gd name="connsiteX2127" fmla="*/ 356136 w 12192000"/>
              <a:gd name="connsiteY2127" fmla="*/ 791709 h 6857886"/>
              <a:gd name="connsiteX2128" fmla="*/ 343281 w 12192000"/>
              <a:gd name="connsiteY2128" fmla="*/ 801221 h 6857886"/>
              <a:gd name="connsiteX2129" fmla="*/ 11848717 w 12192000"/>
              <a:gd name="connsiteY2129" fmla="*/ 801221 h 6857886"/>
              <a:gd name="connsiteX2130" fmla="*/ 11835863 w 12192000"/>
              <a:gd name="connsiteY2130" fmla="*/ 791709 h 6857886"/>
              <a:gd name="connsiteX2131" fmla="*/ 11847288 w 12192000"/>
              <a:gd name="connsiteY2131" fmla="*/ 769594 h 6857886"/>
              <a:gd name="connsiteX2132" fmla="*/ 11856429 w 12192000"/>
              <a:gd name="connsiteY2132" fmla="*/ 797563 h 6857886"/>
              <a:gd name="connsiteX2133" fmla="*/ 11848717 w 12192000"/>
              <a:gd name="connsiteY2133" fmla="*/ 801221 h 6857886"/>
              <a:gd name="connsiteX2134" fmla="*/ 1935091 w 12192000"/>
              <a:gd name="connsiteY2134" fmla="*/ 801467 h 6857886"/>
              <a:gd name="connsiteX2135" fmla="*/ 1920232 w 12192000"/>
              <a:gd name="connsiteY2135" fmla="*/ 789109 h 6857886"/>
              <a:gd name="connsiteX2136" fmla="*/ 1926328 w 12192000"/>
              <a:gd name="connsiteY2136" fmla="*/ 770247 h 6857886"/>
              <a:gd name="connsiteX2137" fmla="*/ 1949949 w 12192000"/>
              <a:gd name="connsiteY2137" fmla="*/ 790410 h 6857886"/>
              <a:gd name="connsiteX2138" fmla="*/ 1935091 w 12192000"/>
              <a:gd name="connsiteY2138" fmla="*/ 801467 h 6857886"/>
              <a:gd name="connsiteX2139" fmla="*/ 10256908 w 12192000"/>
              <a:gd name="connsiteY2139" fmla="*/ 801467 h 6857886"/>
              <a:gd name="connsiteX2140" fmla="*/ 10242049 w 12192000"/>
              <a:gd name="connsiteY2140" fmla="*/ 790410 h 6857886"/>
              <a:gd name="connsiteX2141" fmla="*/ 10265671 w 12192000"/>
              <a:gd name="connsiteY2141" fmla="*/ 770247 h 6857886"/>
              <a:gd name="connsiteX2142" fmla="*/ 10271767 w 12192000"/>
              <a:gd name="connsiteY2142" fmla="*/ 789109 h 6857886"/>
              <a:gd name="connsiteX2143" fmla="*/ 10256908 w 12192000"/>
              <a:gd name="connsiteY2143" fmla="*/ 801467 h 6857886"/>
              <a:gd name="connsiteX2144" fmla="*/ 4939112 w 12192000"/>
              <a:gd name="connsiteY2144" fmla="*/ 807326 h 6857886"/>
              <a:gd name="connsiteX2145" fmla="*/ 4913967 w 12192000"/>
              <a:gd name="connsiteY2145" fmla="*/ 796268 h 6857886"/>
              <a:gd name="connsiteX2146" fmla="*/ 4932255 w 12192000"/>
              <a:gd name="connsiteY2146" fmla="*/ 756593 h 6857886"/>
              <a:gd name="connsiteX2147" fmla="*/ 4939112 w 12192000"/>
              <a:gd name="connsiteY2147" fmla="*/ 807326 h 6857886"/>
              <a:gd name="connsiteX2148" fmla="*/ 7252887 w 12192000"/>
              <a:gd name="connsiteY2148" fmla="*/ 807326 h 6857886"/>
              <a:gd name="connsiteX2149" fmla="*/ 7259744 w 12192000"/>
              <a:gd name="connsiteY2149" fmla="*/ 756593 h 6857886"/>
              <a:gd name="connsiteX2150" fmla="*/ 7278032 w 12192000"/>
              <a:gd name="connsiteY2150" fmla="*/ 796268 h 6857886"/>
              <a:gd name="connsiteX2151" fmla="*/ 7252887 w 12192000"/>
              <a:gd name="connsiteY2151" fmla="*/ 807326 h 6857886"/>
              <a:gd name="connsiteX2152" fmla="*/ 4230618 w 12192000"/>
              <a:gd name="connsiteY2152" fmla="*/ 808144 h 6857886"/>
              <a:gd name="connsiteX2153" fmla="*/ 4204138 w 12192000"/>
              <a:gd name="connsiteY2153" fmla="*/ 794973 h 6857886"/>
              <a:gd name="connsiteX2154" fmla="*/ 4206424 w 12192000"/>
              <a:gd name="connsiteY2154" fmla="*/ 765704 h 6857886"/>
              <a:gd name="connsiteX2155" fmla="*/ 4252144 w 12192000"/>
              <a:gd name="connsiteY2155" fmla="*/ 765704 h 6857886"/>
              <a:gd name="connsiteX2156" fmla="*/ 4255954 w 12192000"/>
              <a:gd name="connsiteY2156" fmla="*/ 794973 h 6857886"/>
              <a:gd name="connsiteX2157" fmla="*/ 4230618 w 12192000"/>
              <a:gd name="connsiteY2157" fmla="*/ 808144 h 6857886"/>
              <a:gd name="connsiteX2158" fmla="*/ 7961381 w 12192000"/>
              <a:gd name="connsiteY2158" fmla="*/ 808144 h 6857886"/>
              <a:gd name="connsiteX2159" fmla="*/ 7936046 w 12192000"/>
              <a:gd name="connsiteY2159" fmla="*/ 794973 h 6857886"/>
              <a:gd name="connsiteX2160" fmla="*/ 7939855 w 12192000"/>
              <a:gd name="connsiteY2160" fmla="*/ 765704 h 6857886"/>
              <a:gd name="connsiteX2161" fmla="*/ 7985575 w 12192000"/>
              <a:gd name="connsiteY2161" fmla="*/ 765704 h 6857886"/>
              <a:gd name="connsiteX2162" fmla="*/ 7987862 w 12192000"/>
              <a:gd name="connsiteY2162" fmla="*/ 794973 h 6857886"/>
              <a:gd name="connsiteX2163" fmla="*/ 7961381 w 12192000"/>
              <a:gd name="connsiteY2163" fmla="*/ 808144 h 6857886"/>
              <a:gd name="connsiteX2164" fmla="*/ 5276074 w 12192000"/>
              <a:gd name="connsiteY2164" fmla="*/ 808405 h 6857886"/>
              <a:gd name="connsiteX2165" fmla="*/ 5263167 w 12192000"/>
              <a:gd name="connsiteY2165" fmla="*/ 798872 h 6857886"/>
              <a:gd name="connsiteX2166" fmla="*/ 5279931 w 12192000"/>
              <a:gd name="connsiteY2166" fmla="*/ 753992 h 6857886"/>
              <a:gd name="connsiteX2167" fmla="*/ 5321079 w 12192000"/>
              <a:gd name="connsiteY2167" fmla="*/ 782611 h 6857886"/>
              <a:gd name="connsiteX2168" fmla="*/ 5276074 w 12192000"/>
              <a:gd name="connsiteY2168" fmla="*/ 808405 h 6857886"/>
              <a:gd name="connsiteX2169" fmla="*/ 6915925 w 12192000"/>
              <a:gd name="connsiteY2169" fmla="*/ 808405 h 6857886"/>
              <a:gd name="connsiteX2170" fmla="*/ 6870920 w 12192000"/>
              <a:gd name="connsiteY2170" fmla="*/ 782611 h 6857886"/>
              <a:gd name="connsiteX2171" fmla="*/ 6912068 w 12192000"/>
              <a:gd name="connsiteY2171" fmla="*/ 753992 h 6857886"/>
              <a:gd name="connsiteX2172" fmla="*/ 6928832 w 12192000"/>
              <a:gd name="connsiteY2172" fmla="*/ 798872 h 6857886"/>
              <a:gd name="connsiteX2173" fmla="*/ 6915925 w 12192000"/>
              <a:gd name="connsiteY2173" fmla="*/ 808405 h 6857886"/>
              <a:gd name="connsiteX2174" fmla="*/ 1585509 w 12192000"/>
              <a:gd name="connsiteY2174" fmla="*/ 808468 h 6857886"/>
              <a:gd name="connsiteX2175" fmla="*/ 1552743 w 12192000"/>
              <a:gd name="connsiteY2175" fmla="*/ 804078 h 6857886"/>
              <a:gd name="connsiteX2176" fmla="*/ 1558077 w 12192000"/>
              <a:gd name="connsiteY2176" fmla="*/ 756597 h 6857886"/>
              <a:gd name="connsiteX2177" fmla="*/ 1613703 w 12192000"/>
              <a:gd name="connsiteY2177" fmla="*/ 798224 h 6857886"/>
              <a:gd name="connsiteX2178" fmla="*/ 1585509 w 12192000"/>
              <a:gd name="connsiteY2178" fmla="*/ 808468 h 6857886"/>
              <a:gd name="connsiteX2179" fmla="*/ 10606489 w 12192000"/>
              <a:gd name="connsiteY2179" fmla="*/ 808468 h 6857886"/>
              <a:gd name="connsiteX2180" fmla="*/ 10578296 w 12192000"/>
              <a:gd name="connsiteY2180" fmla="*/ 798224 h 6857886"/>
              <a:gd name="connsiteX2181" fmla="*/ 10633921 w 12192000"/>
              <a:gd name="connsiteY2181" fmla="*/ 756597 h 6857886"/>
              <a:gd name="connsiteX2182" fmla="*/ 10639256 w 12192000"/>
              <a:gd name="connsiteY2182" fmla="*/ 804078 h 6857886"/>
              <a:gd name="connsiteX2183" fmla="*/ 10606489 w 12192000"/>
              <a:gd name="connsiteY2183" fmla="*/ 808468 h 6857886"/>
              <a:gd name="connsiteX2184" fmla="*/ 2817999 w 12192000"/>
              <a:gd name="connsiteY2184" fmla="*/ 808631 h 6857886"/>
              <a:gd name="connsiteX2185" fmla="*/ 2790567 w 12192000"/>
              <a:gd name="connsiteY2185" fmla="*/ 792370 h 6857886"/>
              <a:gd name="connsiteX2186" fmla="*/ 2822571 w 12192000"/>
              <a:gd name="connsiteY2186" fmla="*/ 750092 h 6857886"/>
              <a:gd name="connsiteX2187" fmla="*/ 2845431 w 12192000"/>
              <a:gd name="connsiteY2187" fmla="*/ 793021 h 6857886"/>
              <a:gd name="connsiteX2188" fmla="*/ 2817999 w 12192000"/>
              <a:gd name="connsiteY2188" fmla="*/ 808631 h 6857886"/>
              <a:gd name="connsiteX2189" fmla="*/ 9374000 w 12192000"/>
              <a:gd name="connsiteY2189" fmla="*/ 808631 h 6857886"/>
              <a:gd name="connsiteX2190" fmla="*/ 9346568 w 12192000"/>
              <a:gd name="connsiteY2190" fmla="*/ 793021 h 6857886"/>
              <a:gd name="connsiteX2191" fmla="*/ 9369428 w 12192000"/>
              <a:gd name="connsiteY2191" fmla="*/ 750092 h 6857886"/>
              <a:gd name="connsiteX2192" fmla="*/ 9401432 w 12192000"/>
              <a:gd name="connsiteY2192" fmla="*/ 792370 h 6857886"/>
              <a:gd name="connsiteX2193" fmla="*/ 9374000 w 12192000"/>
              <a:gd name="connsiteY2193" fmla="*/ 808631 h 6857886"/>
              <a:gd name="connsiteX2194" fmla="*/ 3532497 w 12192000"/>
              <a:gd name="connsiteY2194" fmla="*/ 813424 h 6857886"/>
              <a:gd name="connsiteX2195" fmla="*/ 3508780 w 12192000"/>
              <a:gd name="connsiteY2195" fmla="*/ 810578 h 6857886"/>
              <a:gd name="connsiteX2196" fmla="*/ 3523257 w 12192000"/>
              <a:gd name="connsiteY2196" fmla="*/ 750089 h 6857886"/>
              <a:gd name="connsiteX2197" fmla="*/ 3549928 w 12192000"/>
              <a:gd name="connsiteY2197" fmla="*/ 804074 h 6857886"/>
              <a:gd name="connsiteX2198" fmla="*/ 3532497 w 12192000"/>
              <a:gd name="connsiteY2198" fmla="*/ 813424 h 6857886"/>
              <a:gd name="connsiteX2199" fmla="*/ 8659501 w 12192000"/>
              <a:gd name="connsiteY2199" fmla="*/ 813424 h 6857886"/>
              <a:gd name="connsiteX2200" fmla="*/ 8642071 w 12192000"/>
              <a:gd name="connsiteY2200" fmla="*/ 804074 h 6857886"/>
              <a:gd name="connsiteX2201" fmla="*/ 8668741 w 12192000"/>
              <a:gd name="connsiteY2201" fmla="*/ 750089 h 6857886"/>
              <a:gd name="connsiteX2202" fmla="*/ 8683219 w 12192000"/>
              <a:gd name="connsiteY2202" fmla="*/ 810578 h 6857886"/>
              <a:gd name="connsiteX2203" fmla="*/ 8659501 w 12192000"/>
              <a:gd name="connsiteY2203" fmla="*/ 813424 h 6857886"/>
              <a:gd name="connsiteX2204" fmla="*/ 4577115 w 12192000"/>
              <a:gd name="connsiteY2204" fmla="*/ 814184 h 6857886"/>
              <a:gd name="connsiteX2205" fmla="*/ 4557148 w 12192000"/>
              <a:gd name="connsiteY2205" fmla="*/ 804723 h 6857886"/>
              <a:gd name="connsiteX2206" fmla="*/ 4581532 w 12192000"/>
              <a:gd name="connsiteY2206" fmla="*/ 750088 h 6857886"/>
              <a:gd name="connsiteX2207" fmla="*/ 4621156 w 12192000"/>
              <a:gd name="connsiteY2207" fmla="*/ 783909 h 6857886"/>
              <a:gd name="connsiteX2208" fmla="*/ 4577115 w 12192000"/>
              <a:gd name="connsiteY2208" fmla="*/ 814184 h 6857886"/>
              <a:gd name="connsiteX2209" fmla="*/ 7614884 w 12192000"/>
              <a:gd name="connsiteY2209" fmla="*/ 814184 h 6857886"/>
              <a:gd name="connsiteX2210" fmla="*/ 7570843 w 12192000"/>
              <a:gd name="connsiteY2210" fmla="*/ 783909 h 6857886"/>
              <a:gd name="connsiteX2211" fmla="*/ 7610466 w 12192000"/>
              <a:gd name="connsiteY2211" fmla="*/ 750088 h 6857886"/>
              <a:gd name="connsiteX2212" fmla="*/ 7634851 w 12192000"/>
              <a:gd name="connsiteY2212" fmla="*/ 804723 h 6857886"/>
              <a:gd name="connsiteX2213" fmla="*/ 7614884 w 12192000"/>
              <a:gd name="connsiteY2213" fmla="*/ 814184 h 6857886"/>
              <a:gd name="connsiteX2214" fmla="*/ 4053251 w 12192000"/>
              <a:gd name="connsiteY2214" fmla="*/ 814398 h 6857886"/>
              <a:gd name="connsiteX2215" fmla="*/ 4027628 w 12192000"/>
              <a:gd name="connsiteY2215" fmla="*/ 802122 h 6857886"/>
              <a:gd name="connsiteX2216" fmla="*/ 4024580 w 12192000"/>
              <a:gd name="connsiteY2216" fmla="*/ 764398 h 6857886"/>
              <a:gd name="connsiteX2217" fmla="*/ 4088588 w 12192000"/>
              <a:gd name="connsiteY2217" fmla="*/ 771552 h 6857886"/>
              <a:gd name="connsiteX2218" fmla="*/ 4081731 w 12192000"/>
              <a:gd name="connsiteY2218" fmla="*/ 802772 h 6857886"/>
              <a:gd name="connsiteX2219" fmla="*/ 4053251 w 12192000"/>
              <a:gd name="connsiteY2219" fmla="*/ 814398 h 6857886"/>
              <a:gd name="connsiteX2220" fmla="*/ 8138748 w 12192000"/>
              <a:gd name="connsiteY2220" fmla="*/ 814398 h 6857886"/>
              <a:gd name="connsiteX2221" fmla="*/ 8110268 w 12192000"/>
              <a:gd name="connsiteY2221" fmla="*/ 802772 h 6857886"/>
              <a:gd name="connsiteX2222" fmla="*/ 8103410 w 12192000"/>
              <a:gd name="connsiteY2222" fmla="*/ 771552 h 6857886"/>
              <a:gd name="connsiteX2223" fmla="*/ 8167418 w 12192000"/>
              <a:gd name="connsiteY2223" fmla="*/ 764398 h 6857886"/>
              <a:gd name="connsiteX2224" fmla="*/ 8164370 w 12192000"/>
              <a:gd name="connsiteY2224" fmla="*/ 802122 h 6857886"/>
              <a:gd name="connsiteX2225" fmla="*/ 8138748 w 12192000"/>
              <a:gd name="connsiteY2225" fmla="*/ 814398 h 6857886"/>
              <a:gd name="connsiteX2226" fmla="*/ 3002507 w 12192000"/>
              <a:gd name="connsiteY2226" fmla="*/ 814480 h 6857886"/>
              <a:gd name="connsiteX2227" fmla="*/ 2969360 w 12192000"/>
              <a:gd name="connsiteY2227" fmla="*/ 802772 h 6857886"/>
              <a:gd name="connsiteX2228" fmla="*/ 2958692 w 12192000"/>
              <a:gd name="connsiteY2228" fmla="*/ 772203 h 6857886"/>
              <a:gd name="connsiteX2229" fmla="*/ 3024224 w 12192000"/>
              <a:gd name="connsiteY2229" fmla="*/ 763747 h 6857886"/>
              <a:gd name="connsiteX2230" fmla="*/ 3026509 w 12192000"/>
              <a:gd name="connsiteY2230" fmla="*/ 796919 h 6857886"/>
              <a:gd name="connsiteX2231" fmla="*/ 3002507 w 12192000"/>
              <a:gd name="connsiteY2231" fmla="*/ 814480 h 6857886"/>
              <a:gd name="connsiteX2232" fmla="*/ 9189492 w 12192000"/>
              <a:gd name="connsiteY2232" fmla="*/ 814480 h 6857886"/>
              <a:gd name="connsiteX2233" fmla="*/ 9165489 w 12192000"/>
              <a:gd name="connsiteY2233" fmla="*/ 796919 h 6857886"/>
              <a:gd name="connsiteX2234" fmla="*/ 9167775 w 12192000"/>
              <a:gd name="connsiteY2234" fmla="*/ 763747 h 6857886"/>
              <a:gd name="connsiteX2235" fmla="*/ 9233307 w 12192000"/>
              <a:gd name="connsiteY2235" fmla="*/ 772203 h 6857886"/>
              <a:gd name="connsiteX2236" fmla="*/ 9222639 w 12192000"/>
              <a:gd name="connsiteY2236" fmla="*/ 802772 h 6857886"/>
              <a:gd name="connsiteX2237" fmla="*/ 9189492 w 12192000"/>
              <a:gd name="connsiteY2237" fmla="*/ 814480 h 6857886"/>
              <a:gd name="connsiteX2238" fmla="*/ 3862555 w 12192000"/>
              <a:gd name="connsiteY2238" fmla="*/ 814481 h 6857886"/>
              <a:gd name="connsiteX2239" fmla="*/ 3866364 w 12192000"/>
              <a:gd name="connsiteY2239" fmla="*/ 748788 h 6857886"/>
              <a:gd name="connsiteX2240" fmla="*/ 3896844 w 12192000"/>
              <a:gd name="connsiteY2240" fmla="*/ 750740 h 6857886"/>
              <a:gd name="connsiteX2241" fmla="*/ 3896844 w 12192000"/>
              <a:gd name="connsiteY2241" fmla="*/ 813180 h 6857886"/>
              <a:gd name="connsiteX2242" fmla="*/ 3862555 w 12192000"/>
              <a:gd name="connsiteY2242" fmla="*/ 814481 h 6857886"/>
              <a:gd name="connsiteX2243" fmla="*/ 8329444 w 12192000"/>
              <a:gd name="connsiteY2243" fmla="*/ 814481 h 6857886"/>
              <a:gd name="connsiteX2244" fmla="*/ 8295154 w 12192000"/>
              <a:gd name="connsiteY2244" fmla="*/ 813180 h 6857886"/>
              <a:gd name="connsiteX2245" fmla="*/ 8295154 w 12192000"/>
              <a:gd name="connsiteY2245" fmla="*/ 750740 h 6857886"/>
              <a:gd name="connsiteX2246" fmla="*/ 8325634 w 12192000"/>
              <a:gd name="connsiteY2246" fmla="*/ 748788 h 6857886"/>
              <a:gd name="connsiteX2247" fmla="*/ 8329444 w 12192000"/>
              <a:gd name="connsiteY2247" fmla="*/ 814481 h 6857886"/>
              <a:gd name="connsiteX2248" fmla="*/ 1409533 w 12192000"/>
              <a:gd name="connsiteY2248" fmla="*/ 815039 h 6857886"/>
              <a:gd name="connsiteX2249" fmla="*/ 1378559 w 12192000"/>
              <a:gd name="connsiteY2249" fmla="*/ 807976 h 6857886"/>
              <a:gd name="connsiteX2250" fmla="*/ 1372456 w 12192000"/>
              <a:gd name="connsiteY2250" fmla="*/ 762446 h 6857886"/>
              <a:gd name="connsiteX2251" fmla="*/ 1441027 w 12192000"/>
              <a:gd name="connsiteY2251" fmla="*/ 762446 h 6857886"/>
              <a:gd name="connsiteX2252" fmla="*/ 1409533 w 12192000"/>
              <a:gd name="connsiteY2252" fmla="*/ 815039 h 6857886"/>
              <a:gd name="connsiteX2253" fmla="*/ 10782465 w 12192000"/>
              <a:gd name="connsiteY2253" fmla="*/ 815039 h 6857886"/>
              <a:gd name="connsiteX2254" fmla="*/ 10750972 w 12192000"/>
              <a:gd name="connsiteY2254" fmla="*/ 762446 h 6857886"/>
              <a:gd name="connsiteX2255" fmla="*/ 10819543 w 12192000"/>
              <a:gd name="connsiteY2255" fmla="*/ 762446 h 6857886"/>
              <a:gd name="connsiteX2256" fmla="*/ 10813440 w 12192000"/>
              <a:gd name="connsiteY2256" fmla="*/ 807976 h 6857886"/>
              <a:gd name="connsiteX2257" fmla="*/ 10782465 w 12192000"/>
              <a:gd name="connsiteY2257" fmla="*/ 815039 h 6857886"/>
              <a:gd name="connsiteX2258" fmla="*/ 701505 w 12192000"/>
              <a:gd name="connsiteY2258" fmla="*/ 815128 h 6857886"/>
              <a:gd name="connsiteX2259" fmla="*/ 678647 w 12192000"/>
              <a:gd name="connsiteY2259" fmla="*/ 807974 h 6857886"/>
              <a:gd name="connsiteX2260" fmla="*/ 698459 w 12192000"/>
              <a:gd name="connsiteY2260" fmla="*/ 750086 h 6857886"/>
              <a:gd name="connsiteX2261" fmla="*/ 741132 w 12192000"/>
              <a:gd name="connsiteY2261" fmla="*/ 781307 h 6857886"/>
              <a:gd name="connsiteX2262" fmla="*/ 701505 w 12192000"/>
              <a:gd name="connsiteY2262" fmla="*/ 815128 h 6857886"/>
              <a:gd name="connsiteX2263" fmla="*/ 11490493 w 12192000"/>
              <a:gd name="connsiteY2263" fmla="*/ 815128 h 6857886"/>
              <a:gd name="connsiteX2264" fmla="*/ 11450867 w 12192000"/>
              <a:gd name="connsiteY2264" fmla="*/ 781307 h 6857886"/>
              <a:gd name="connsiteX2265" fmla="*/ 11493540 w 12192000"/>
              <a:gd name="connsiteY2265" fmla="*/ 750086 h 6857886"/>
              <a:gd name="connsiteX2266" fmla="*/ 11513352 w 12192000"/>
              <a:gd name="connsiteY2266" fmla="*/ 807974 h 6857886"/>
              <a:gd name="connsiteX2267" fmla="*/ 11490493 w 12192000"/>
              <a:gd name="connsiteY2267" fmla="*/ 815128 h 6857886"/>
              <a:gd name="connsiteX2268" fmla="*/ 2114075 w 12192000"/>
              <a:gd name="connsiteY2268" fmla="*/ 820821 h 6857886"/>
              <a:gd name="connsiteX2269" fmla="*/ 2082261 w 12192000"/>
              <a:gd name="connsiteY2269" fmla="*/ 810577 h 6857886"/>
              <a:gd name="connsiteX2270" fmla="*/ 2115789 w 12192000"/>
              <a:gd name="connsiteY2270" fmla="*/ 743584 h 6857886"/>
              <a:gd name="connsiteX2271" fmla="*/ 2142459 w 12192000"/>
              <a:gd name="connsiteY2271" fmla="*/ 810577 h 6857886"/>
              <a:gd name="connsiteX2272" fmla="*/ 2114075 w 12192000"/>
              <a:gd name="connsiteY2272" fmla="*/ 820821 h 6857886"/>
              <a:gd name="connsiteX2273" fmla="*/ 10077924 w 12192000"/>
              <a:gd name="connsiteY2273" fmla="*/ 820821 h 6857886"/>
              <a:gd name="connsiteX2274" fmla="*/ 10049540 w 12192000"/>
              <a:gd name="connsiteY2274" fmla="*/ 810577 h 6857886"/>
              <a:gd name="connsiteX2275" fmla="*/ 10076209 w 12192000"/>
              <a:gd name="connsiteY2275" fmla="*/ 743584 h 6857886"/>
              <a:gd name="connsiteX2276" fmla="*/ 10109737 w 12192000"/>
              <a:gd name="connsiteY2276" fmla="*/ 810577 h 6857886"/>
              <a:gd name="connsiteX2277" fmla="*/ 10077924 w 12192000"/>
              <a:gd name="connsiteY2277" fmla="*/ 820821 h 6857886"/>
              <a:gd name="connsiteX2278" fmla="*/ 165617 w 12192000"/>
              <a:gd name="connsiteY2278" fmla="*/ 821065 h 6857886"/>
              <a:gd name="connsiteX2279" fmla="*/ 136937 w 12192000"/>
              <a:gd name="connsiteY2279" fmla="*/ 809276 h 6857886"/>
              <a:gd name="connsiteX2280" fmla="*/ 149896 w 12192000"/>
              <a:gd name="connsiteY2280" fmla="*/ 750088 h 6857886"/>
              <a:gd name="connsiteX2281" fmla="*/ 191819 w 12192000"/>
              <a:gd name="connsiteY2281" fmla="*/ 750088 h 6857886"/>
              <a:gd name="connsiteX2282" fmla="*/ 199441 w 12192000"/>
              <a:gd name="connsiteY2282" fmla="*/ 809926 h 6857886"/>
              <a:gd name="connsiteX2283" fmla="*/ 165617 w 12192000"/>
              <a:gd name="connsiteY2283" fmla="*/ 821065 h 6857886"/>
              <a:gd name="connsiteX2284" fmla="*/ 12026381 w 12192000"/>
              <a:gd name="connsiteY2284" fmla="*/ 821065 h 6857886"/>
              <a:gd name="connsiteX2285" fmla="*/ 11992557 w 12192000"/>
              <a:gd name="connsiteY2285" fmla="*/ 809926 h 6857886"/>
              <a:gd name="connsiteX2286" fmla="*/ 12000180 w 12192000"/>
              <a:gd name="connsiteY2286" fmla="*/ 750088 h 6857886"/>
              <a:gd name="connsiteX2287" fmla="*/ 12042103 w 12192000"/>
              <a:gd name="connsiteY2287" fmla="*/ 750088 h 6857886"/>
              <a:gd name="connsiteX2288" fmla="*/ 12055061 w 12192000"/>
              <a:gd name="connsiteY2288" fmla="*/ 809276 h 6857886"/>
              <a:gd name="connsiteX2289" fmla="*/ 12026381 w 12192000"/>
              <a:gd name="connsiteY2289" fmla="*/ 821065 h 6857886"/>
              <a:gd name="connsiteX2290" fmla="*/ 521957 w 12192000"/>
              <a:gd name="connsiteY2290" fmla="*/ 821633 h 6857886"/>
              <a:gd name="connsiteX2291" fmla="*/ 496041 w 12192000"/>
              <a:gd name="connsiteY2291" fmla="*/ 810576 h 6857886"/>
              <a:gd name="connsiteX2292" fmla="*/ 483081 w 12192000"/>
              <a:gd name="connsiteY2292" fmla="*/ 766997 h 6857886"/>
              <a:gd name="connsiteX2293" fmla="*/ 537964 w 12192000"/>
              <a:gd name="connsiteY2293" fmla="*/ 746835 h 6857886"/>
              <a:gd name="connsiteX2294" fmla="*/ 566161 w 12192000"/>
              <a:gd name="connsiteY2294" fmla="*/ 787811 h 6857886"/>
              <a:gd name="connsiteX2295" fmla="*/ 521957 w 12192000"/>
              <a:gd name="connsiteY2295" fmla="*/ 821633 h 6857886"/>
              <a:gd name="connsiteX2296" fmla="*/ 11670041 w 12192000"/>
              <a:gd name="connsiteY2296" fmla="*/ 821633 h 6857886"/>
              <a:gd name="connsiteX2297" fmla="*/ 11625837 w 12192000"/>
              <a:gd name="connsiteY2297" fmla="*/ 787811 h 6857886"/>
              <a:gd name="connsiteX2298" fmla="*/ 11654035 w 12192000"/>
              <a:gd name="connsiteY2298" fmla="*/ 746835 h 6857886"/>
              <a:gd name="connsiteX2299" fmla="*/ 11708917 w 12192000"/>
              <a:gd name="connsiteY2299" fmla="*/ 766997 h 6857886"/>
              <a:gd name="connsiteX2300" fmla="*/ 11695957 w 12192000"/>
              <a:gd name="connsiteY2300" fmla="*/ 810576 h 6857886"/>
              <a:gd name="connsiteX2301" fmla="*/ 11670041 w 12192000"/>
              <a:gd name="connsiteY2301" fmla="*/ 821633 h 6857886"/>
              <a:gd name="connsiteX2302" fmla="*/ 1228643 w 12192000"/>
              <a:gd name="connsiteY2302" fmla="*/ 822526 h 6857886"/>
              <a:gd name="connsiteX2303" fmla="*/ 1206644 w 12192000"/>
              <a:gd name="connsiteY2303" fmla="*/ 811225 h 6857886"/>
              <a:gd name="connsiteX2304" fmla="*/ 1197512 w 12192000"/>
              <a:gd name="connsiteY2304" fmla="*/ 757890 h 6857886"/>
              <a:gd name="connsiteX2305" fmla="*/ 1258457 w 12192000"/>
              <a:gd name="connsiteY2305" fmla="*/ 756589 h 6857886"/>
              <a:gd name="connsiteX2306" fmla="*/ 1243212 w 12192000"/>
              <a:gd name="connsiteY2306" fmla="*/ 819681 h 6857886"/>
              <a:gd name="connsiteX2307" fmla="*/ 1228643 w 12192000"/>
              <a:gd name="connsiteY2307" fmla="*/ 822526 h 6857886"/>
              <a:gd name="connsiteX2308" fmla="*/ 10963356 w 12192000"/>
              <a:gd name="connsiteY2308" fmla="*/ 822526 h 6857886"/>
              <a:gd name="connsiteX2309" fmla="*/ 10948787 w 12192000"/>
              <a:gd name="connsiteY2309" fmla="*/ 819681 h 6857886"/>
              <a:gd name="connsiteX2310" fmla="*/ 10933541 w 12192000"/>
              <a:gd name="connsiteY2310" fmla="*/ 756589 h 6857886"/>
              <a:gd name="connsiteX2311" fmla="*/ 10994487 w 12192000"/>
              <a:gd name="connsiteY2311" fmla="*/ 757890 h 6857886"/>
              <a:gd name="connsiteX2312" fmla="*/ 10985355 w 12192000"/>
              <a:gd name="connsiteY2312" fmla="*/ 811225 h 6857886"/>
              <a:gd name="connsiteX2313" fmla="*/ 10963356 w 12192000"/>
              <a:gd name="connsiteY2313" fmla="*/ 822526 h 6857886"/>
              <a:gd name="connsiteX2314" fmla="*/ 0 w 12192000"/>
              <a:gd name="connsiteY2314" fmla="*/ 824808 h 6857886"/>
              <a:gd name="connsiteX2315" fmla="*/ 0 w 12192000"/>
              <a:gd name="connsiteY2315" fmla="*/ 740066 h 6857886"/>
              <a:gd name="connsiteX2316" fmla="*/ 24437 w 12192000"/>
              <a:gd name="connsiteY2316" fmla="*/ 750086 h 6857886"/>
              <a:gd name="connsiteX2317" fmla="*/ 25200 w 12192000"/>
              <a:gd name="connsiteY2317" fmla="*/ 811226 h 6857886"/>
              <a:gd name="connsiteX2318" fmla="*/ 12192000 w 12192000"/>
              <a:gd name="connsiteY2318" fmla="*/ 824809 h 6857886"/>
              <a:gd name="connsiteX2319" fmla="*/ 12166799 w 12192000"/>
              <a:gd name="connsiteY2319" fmla="*/ 811226 h 6857886"/>
              <a:gd name="connsiteX2320" fmla="*/ 12167561 w 12192000"/>
              <a:gd name="connsiteY2320" fmla="*/ 750086 h 6857886"/>
              <a:gd name="connsiteX2321" fmla="*/ 12192000 w 12192000"/>
              <a:gd name="connsiteY2321" fmla="*/ 740064 h 6857886"/>
              <a:gd name="connsiteX2322" fmla="*/ 3697287 w 12192000"/>
              <a:gd name="connsiteY2322" fmla="*/ 826995 h 6857886"/>
              <a:gd name="connsiteX2323" fmla="*/ 3673855 w 12192000"/>
              <a:gd name="connsiteY2323" fmla="*/ 811873 h 6857886"/>
              <a:gd name="connsiteX2324" fmla="*/ 3654805 w 12192000"/>
              <a:gd name="connsiteY2324" fmla="*/ 787809 h 6857886"/>
              <a:gd name="connsiteX2325" fmla="*/ 3742435 w 12192000"/>
              <a:gd name="connsiteY2325" fmla="*/ 765694 h 6857886"/>
              <a:gd name="connsiteX2326" fmla="*/ 3721861 w 12192000"/>
              <a:gd name="connsiteY2326" fmla="*/ 817728 h 6857886"/>
              <a:gd name="connsiteX2327" fmla="*/ 3697287 w 12192000"/>
              <a:gd name="connsiteY2327" fmla="*/ 826995 h 6857886"/>
              <a:gd name="connsiteX2328" fmla="*/ 8494712 w 12192000"/>
              <a:gd name="connsiteY2328" fmla="*/ 826995 h 6857886"/>
              <a:gd name="connsiteX2329" fmla="*/ 8470137 w 12192000"/>
              <a:gd name="connsiteY2329" fmla="*/ 817728 h 6857886"/>
              <a:gd name="connsiteX2330" fmla="*/ 8449564 w 12192000"/>
              <a:gd name="connsiteY2330" fmla="*/ 765694 h 6857886"/>
              <a:gd name="connsiteX2331" fmla="*/ 8537193 w 12192000"/>
              <a:gd name="connsiteY2331" fmla="*/ 787809 h 6857886"/>
              <a:gd name="connsiteX2332" fmla="*/ 8518144 w 12192000"/>
              <a:gd name="connsiteY2332" fmla="*/ 811873 h 6857886"/>
              <a:gd name="connsiteX2333" fmla="*/ 8494712 w 12192000"/>
              <a:gd name="connsiteY2333" fmla="*/ 826995 h 6857886"/>
              <a:gd name="connsiteX2334" fmla="*/ 5466248 w 12192000"/>
              <a:gd name="connsiteY2334" fmla="*/ 826999 h 6857886"/>
              <a:gd name="connsiteX2335" fmla="*/ 5437388 w 12192000"/>
              <a:gd name="connsiteY2335" fmla="*/ 817080 h 6857886"/>
              <a:gd name="connsiteX2336" fmla="*/ 5438912 w 12192000"/>
              <a:gd name="connsiteY2336" fmla="*/ 747486 h 6857886"/>
              <a:gd name="connsiteX2337" fmla="*/ 5495300 w 12192000"/>
              <a:gd name="connsiteY2337" fmla="*/ 749437 h 6857886"/>
              <a:gd name="connsiteX2338" fmla="*/ 5494538 w 12192000"/>
              <a:gd name="connsiteY2338" fmla="*/ 816430 h 6857886"/>
              <a:gd name="connsiteX2339" fmla="*/ 5466248 w 12192000"/>
              <a:gd name="connsiteY2339" fmla="*/ 826999 h 6857886"/>
              <a:gd name="connsiteX2340" fmla="*/ 6725751 w 12192000"/>
              <a:gd name="connsiteY2340" fmla="*/ 826999 h 6857886"/>
              <a:gd name="connsiteX2341" fmla="*/ 6697462 w 12192000"/>
              <a:gd name="connsiteY2341" fmla="*/ 816430 h 6857886"/>
              <a:gd name="connsiteX2342" fmla="*/ 6696699 w 12192000"/>
              <a:gd name="connsiteY2342" fmla="*/ 749437 h 6857886"/>
              <a:gd name="connsiteX2343" fmla="*/ 6753087 w 12192000"/>
              <a:gd name="connsiteY2343" fmla="*/ 747486 h 6857886"/>
              <a:gd name="connsiteX2344" fmla="*/ 6754610 w 12192000"/>
              <a:gd name="connsiteY2344" fmla="*/ 817080 h 6857886"/>
              <a:gd name="connsiteX2345" fmla="*/ 6725751 w 12192000"/>
              <a:gd name="connsiteY2345" fmla="*/ 826999 h 6857886"/>
              <a:gd name="connsiteX2346" fmla="*/ 5818982 w 12192000"/>
              <a:gd name="connsiteY2346" fmla="*/ 827163 h 6857886"/>
              <a:gd name="connsiteX2347" fmla="*/ 5784311 w 12192000"/>
              <a:gd name="connsiteY2347" fmla="*/ 809276 h 6857886"/>
              <a:gd name="connsiteX2348" fmla="*/ 5762212 w 12192000"/>
              <a:gd name="connsiteY2348" fmla="*/ 782610 h 6857886"/>
              <a:gd name="connsiteX2349" fmla="*/ 5817839 w 12192000"/>
              <a:gd name="connsiteY2349" fmla="*/ 737080 h 6857886"/>
              <a:gd name="connsiteX2350" fmla="*/ 5849080 w 12192000"/>
              <a:gd name="connsiteY2350" fmla="*/ 750739 h 6857886"/>
              <a:gd name="connsiteX2351" fmla="*/ 5851367 w 12192000"/>
              <a:gd name="connsiteY2351" fmla="*/ 813830 h 6857886"/>
              <a:gd name="connsiteX2352" fmla="*/ 5818982 w 12192000"/>
              <a:gd name="connsiteY2352" fmla="*/ 827163 h 6857886"/>
              <a:gd name="connsiteX2353" fmla="*/ 6373017 w 12192000"/>
              <a:gd name="connsiteY2353" fmla="*/ 827163 h 6857886"/>
              <a:gd name="connsiteX2354" fmla="*/ 6340632 w 12192000"/>
              <a:gd name="connsiteY2354" fmla="*/ 813830 h 6857886"/>
              <a:gd name="connsiteX2355" fmla="*/ 6342918 w 12192000"/>
              <a:gd name="connsiteY2355" fmla="*/ 750739 h 6857886"/>
              <a:gd name="connsiteX2356" fmla="*/ 6374160 w 12192000"/>
              <a:gd name="connsiteY2356" fmla="*/ 737080 h 6857886"/>
              <a:gd name="connsiteX2357" fmla="*/ 6429787 w 12192000"/>
              <a:gd name="connsiteY2357" fmla="*/ 782610 h 6857886"/>
              <a:gd name="connsiteX2358" fmla="*/ 6407688 w 12192000"/>
              <a:gd name="connsiteY2358" fmla="*/ 809276 h 6857886"/>
              <a:gd name="connsiteX2359" fmla="*/ 6373017 w 12192000"/>
              <a:gd name="connsiteY2359" fmla="*/ 827163 h 6857886"/>
              <a:gd name="connsiteX2360" fmla="*/ 3344945 w 12192000"/>
              <a:gd name="connsiteY2360" fmla="*/ 827323 h 6857886"/>
              <a:gd name="connsiteX2361" fmla="*/ 3313227 w 12192000"/>
              <a:gd name="connsiteY2361" fmla="*/ 812527 h 6857886"/>
              <a:gd name="connsiteX2362" fmla="*/ 3325419 w 12192000"/>
              <a:gd name="connsiteY2362" fmla="*/ 748135 h 6857886"/>
              <a:gd name="connsiteX2363" fmla="*/ 3367328 w 12192000"/>
              <a:gd name="connsiteY2363" fmla="*/ 744232 h 6857886"/>
              <a:gd name="connsiteX2364" fmla="*/ 3377235 w 12192000"/>
              <a:gd name="connsiteY2364" fmla="*/ 811876 h 6857886"/>
              <a:gd name="connsiteX2365" fmla="*/ 3344945 w 12192000"/>
              <a:gd name="connsiteY2365" fmla="*/ 827323 h 6857886"/>
              <a:gd name="connsiteX2366" fmla="*/ 8847053 w 12192000"/>
              <a:gd name="connsiteY2366" fmla="*/ 827323 h 6857886"/>
              <a:gd name="connsiteX2367" fmla="*/ 8814764 w 12192000"/>
              <a:gd name="connsiteY2367" fmla="*/ 811876 h 6857886"/>
              <a:gd name="connsiteX2368" fmla="*/ 8824671 w 12192000"/>
              <a:gd name="connsiteY2368" fmla="*/ 744232 h 6857886"/>
              <a:gd name="connsiteX2369" fmla="*/ 8866580 w 12192000"/>
              <a:gd name="connsiteY2369" fmla="*/ 748135 h 6857886"/>
              <a:gd name="connsiteX2370" fmla="*/ 8878772 w 12192000"/>
              <a:gd name="connsiteY2370" fmla="*/ 812527 h 6857886"/>
              <a:gd name="connsiteX2371" fmla="*/ 8847053 w 12192000"/>
              <a:gd name="connsiteY2371" fmla="*/ 827323 h 6857886"/>
              <a:gd name="connsiteX2372" fmla="*/ 2462699 w 12192000"/>
              <a:gd name="connsiteY2372" fmla="*/ 828137 h 6857886"/>
              <a:gd name="connsiteX2373" fmla="*/ 2431456 w 12192000"/>
              <a:gd name="connsiteY2373" fmla="*/ 813178 h 6857886"/>
              <a:gd name="connsiteX2374" fmla="*/ 2414692 w 12192000"/>
              <a:gd name="connsiteY2374" fmla="*/ 781958 h 6857886"/>
              <a:gd name="connsiteX2375" fmla="*/ 2463460 w 12192000"/>
              <a:gd name="connsiteY2375" fmla="*/ 737078 h 6857886"/>
              <a:gd name="connsiteX2376" fmla="*/ 2521372 w 12192000"/>
              <a:gd name="connsiteY2376" fmla="*/ 782607 h 6857886"/>
              <a:gd name="connsiteX2377" fmla="*/ 2462699 w 12192000"/>
              <a:gd name="connsiteY2377" fmla="*/ 828137 h 6857886"/>
              <a:gd name="connsiteX2378" fmla="*/ 9729300 w 12192000"/>
              <a:gd name="connsiteY2378" fmla="*/ 828137 h 6857886"/>
              <a:gd name="connsiteX2379" fmla="*/ 9670627 w 12192000"/>
              <a:gd name="connsiteY2379" fmla="*/ 782607 h 6857886"/>
              <a:gd name="connsiteX2380" fmla="*/ 9728539 w 12192000"/>
              <a:gd name="connsiteY2380" fmla="*/ 737078 h 6857886"/>
              <a:gd name="connsiteX2381" fmla="*/ 9777307 w 12192000"/>
              <a:gd name="connsiteY2381" fmla="*/ 781958 h 6857886"/>
              <a:gd name="connsiteX2382" fmla="*/ 9760543 w 12192000"/>
              <a:gd name="connsiteY2382" fmla="*/ 813178 h 6857886"/>
              <a:gd name="connsiteX2383" fmla="*/ 9729300 w 12192000"/>
              <a:gd name="connsiteY2383" fmla="*/ 828137 h 6857886"/>
              <a:gd name="connsiteX2384" fmla="*/ 1050720 w 12192000"/>
              <a:gd name="connsiteY2384" fmla="*/ 828143 h 6857886"/>
              <a:gd name="connsiteX2385" fmla="*/ 1008049 w 12192000"/>
              <a:gd name="connsiteY2385" fmla="*/ 811232 h 6857886"/>
              <a:gd name="connsiteX2386" fmla="*/ 1011097 w 12192000"/>
              <a:gd name="connsiteY2386" fmla="*/ 748141 h 6857886"/>
              <a:gd name="connsiteX2387" fmla="*/ 1106347 w 12192000"/>
              <a:gd name="connsiteY2387" fmla="*/ 783914 h 6857886"/>
              <a:gd name="connsiteX2388" fmla="*/ 1050720 w 12192000"/>
              <a:gd name="connsiteY2388" fmla="*/ 828143 h 6857886"/>
              <a:gd name="connsiteX2389" fmla="*/ 11141279 w 12192000"/>
              <a:gd name="connsiteY2389" fmla="*/ 828143 h 6857886"/>
              <a:gd name="connsiteX2390" fmla="*/ 11085652 w 12192000"/>
              <a:gd name="connsiteY2390" fmla="*/ 783914 h 6857886"/>
              <a:gd name="connsiteX2391" fmla="*/ 11180901 w 12192000"/>
              <a:gd name="connsiteY2391" fmla="*/ 748141 h 6857886"/>
              <a:gd name="connsiteX2392" fmla="*/ 11183949 w 12192000"/>
              <a:gd name="connsiteY2392" fmla="*/ 811232 h 6857886"/>
              <a:gd name="connsiteX2393" fmla="*/ 11141279 w 12192000"/>
              <a:gd name="connsiteY2393" fmla="*/ 828143 h 6857886"/>
              <a:gd name="connsiteX2394" fmla="*/ 2644827 w 12192000"/>
              <a:gd name="connsiteY2394" fmla="*/ 828549 h 6857886"/>
              <a:gd name="connsiteX2395" fmla="*/ 2602629 w 12192000"/>
              <a:gd name="connsiteY2395" fmla="*/ 816435 h 6857886"/>
              <a:gd name="connsiteX2396" fmla="*/ 2609488 w 12192000"/>
              <a:gd name="connsiteY2396" fmla="*/ 744238 h 6857886"/>
              <a:gd name="connsiteX2397" fmla="*/ 2676544 w 12192000"/>
              <a:gd name="connsiteY2397" fmla="*/ 746839 h 6857886"/>
              <a:gd name="connsiteX2398" fmla="*/ 2684164 w 12192000"/>
              <a:gd name="connsiteY2398" fmla="*/ 811883 h 6857886"/>
              <a:gd name="connsiteX2399" fmla="*/ 2644827 w 12192000"/>
              <a:gd name="connsiteY2399" fmla="*/ 828549 h 6857886"/>
              <a:gd name="connsiteX2400" fmla="*/ 9547172 w 12192000"/>
              <a:gd name="connsiteY2400" fmla="*/ 828549 h 6857886"/>
              <a:gd name="connsiteX2401" fmla="*/ 9507835 w 12192000"/>
              <a:gd name="connsiteY2401" fmla="*/ 811883 h 6857886"/>
              <a:gd name="connsiteX2402" fmla="*/ 9515455 w 12192000"/>
              <a:gd name="connsiteY2402" fmla="*/ 746839 h 6857886"/>
              <a:gd name="connsiteX2403" fmla="*/ 9582511 w 12192000"/>
              <a:gd name="connsiteY2403" fmla="*/ 744238 h 6857886"/>
              <a:gd name="connsiteX2404" fmla="*/ 9589369 w 12192000"/>
              <a:gd name="connsiteY2404" fmla="*/ 816435 h 6857886"/>
              <a:gd name="connsiteX2405" fmla="*/ 9547172 w 12192000"/>
              <a:gd name="connsiteY2405" fmla="*/ 828549 h 6857886"/>
              <a:gd name="connsiteX2406" fmla="*/ 2303252 w 12192000"/>
              <a:gd name="connsiteY2406" fmla="*/ 830416 h 6857886"/>
              <a:gd name="connsiteX2407" fmla="*/ 2262580 w 12192000"/>
              <a:gd name="connsiteY2407" fmla="*/ 830091 h 6857886"/>
              <a:gd name="connsiteX2408" fmla="*/ 2224480 w 12192000"/>
              <a:gd name="connsiteY2408" fmla="*/ 783912 h 6857886"/>
              <a:gd name="connsiteX2409" fmla="*/ 2241244 w 12192000"/>
              <a:gd name="connsiteY2409" fmla="*/ 750090 h 6857886"/>
              <a:gd name="connsiteX2410" fmla="*/ 2290012 w 12192000"/>
              <a:gd name="connsiteY2410" fmla="*/ 730577 h 6857886"/>
              <a:gd name="connsiteX2411" fmla="*/ 2334208 w 12192000"/>
              <a:gd name="connsiteY2411" fmla="*/ 744886 h 6857886"/>
              <a:gd name="connsiteX2412" fmla="*/ 2336495 w 12192000"/>
              <a:gd name="connsiteY2412" fmla="*/ 817083 h 6857886"/>
              <a:gd name="connsiteX2413" fmla="*/ 2303252 w 12192000"/>
              <a:gd name="connsiteY2413" fmla="*/ 830416 h 6857886"/>
              <a:gd name="connsiteX2414" fmla="*/ 9888747 w 12192000"/>
              <a:gd name="connsiteY2414" fmla="*/ 830416 h 6857886"/>
              <a:gd name="connsiteX2415" fmla="*/ 9855504 w 12192000"/>
              <a:gd name="connsiteY2415" fmla="*/ 817083 h 6857886"/>
              <a:gd name="connsiteX2416" fmla="*/ 9857791 w 12192000"/>
              <a:gd name="connsiteY2416" fmla="*/ 744886 h 6857886"/>
              <a:gd name="connsiteX2417" fmla="*/ 9901987 w 12192000"/>
              <a:gd name="connsiteY2417" fmla="*/ 730577 h 6857886"/>
              <a:gd name="connsiteX2418" fmla="*/ 9950755 w 12192000"/>
              <a:gd name="connsiteY2418" fmla="*/ 750090 h 6857886"/>
              <a:gd name="connsiteX2419" fmla="*/ 9967519 w 12192000"/>
              <a:gd name="connsiteY2419" fmla="*/ 783912 h 6857886"/>
              <a:gd name="connsiteX2420" fmla="*/ 9929419 w 12192000"/>
              <a:gd name="connsiteY2420" fmla="*/ 830091 h 6857886"/>
              <a:gd name="connsiteX2421" fmla="*/ 9888747 w 12192000"/>
              <a:gd name="connsiteY2421" fmla="*/ 830416 h 6857886"/>
              <a:gd name="connsiteX2422" fmla="*/ 4419124 w 12192000"/>
              <a:gd name="connsiteY2422" fmla="*/ 830824 h 6857886"/>
              <a:gd name="connsiteX2423" fmla="*/ 4379882 w 12192000"/>
              <a:gd name="connsiteY2423" fmla="*/ 828141 h 6857886"/>
              <a:gd name="connsiteX2424" fmla="*/ 4364642 w 12192000"/>
              <a:gd name="connsiteY2424" fmla="*/ 744888 h 6857886"/>
              <a:gd name="connsiteX2425" fmla="*/ 4449986 w 12192000"/>
              <a:gd name="connsiteY2425" fmla="*/ 743587 h 6857886"/>
              <a:gd name="connsiteX2426" fmla="*/ 4453795 w 12192000"/>
              <a:gd name="connsiteY2426" fmla="*/ 818385 h 6857886"/>
              <a:gd name="connsiteX2427" fmla="*/ 4419124 w 12192000"/>
              <a:gd name="connsiteY2427" fmla="*/ 830824 h 6857886"/>
              <a:gd name="connsiteX2428" fmla="*/ 7772875 w 12192000"/>
              <a:gd name="connsiteY2428" fmla="*/ 830824 h 6857886"/>
              <a:gd name="connsiteX2429" fmla="*/ 7738204 w 12192000"/>
              <a:gd name="connsiteY2429" fmla="*/ 818385 h 6857886"/>
              <a:gd name="connsiteX2430" fmla="*/ 7742014 w 12192000"/>
              <a:gd name="connsiteY2430" fmla="*/ 743587 h 6857886"/>
              <a:gd name="connsiteX2431" fmla="*/ 7827358 w 12192000"/>
              <a:gd name="connsiteY2431" fmla="*/ 744888 h 6857886"/>
              <a:gd name="connsiteX2432" fmla="*/ 7812118 w 12192000"/>
              <a:gd name="connsiteY2432" fmla="*/ 828141 h 6857886"/>
              <a:gd name="connsiteX2433" fmla="*/ 7772875 w 12192000"/>
              <a:gd name="connsiteY2433" fmla="*/ 830824 h 6857886"/>
              <a:gd name="connsiteX2434" fmla="*/ 4935307 w 12192000"/>
              <a:gd name="connsiteY2434" fmla="*/ 943619 h 6857886"/>
              <a:gd name="connsiteX2435" fmla="*/ 4917782 w 12192000"/>
              <a:gd name="connsiteY2435" fmla="*/ 935163 h 6857886"/>
              <a:gd name="connsiteX2436" fmla="*/ 4935307 w 12192000"/>
              <a:gd name="connsiteY2436" fmla="*/ 926708 h 6857886"/>
              <a:gd name="connsiteX2437" fmla="*/ 4952071 w 12192000"/>
              <a:gd name="connsiteY2437" fmla="*/ 935163 h 6857886"/>
              <a:gd name="connsiteX2438" fmla="*/ 4935307 w 12192000"/>
              <a:gd name="connsiteY2438" fmla="*/ 943619 h 6857886"/>
              <a:gd name="connsiteX2439" fmla="*/ 7256692 w 12192000"/>
              <a:gd name="connsiteY2439" fmla="*/ 943619 h 6857886"/>
              <a:gd name="connsiteX2440" fmla="*/ 7239928 w 12192000"/>
              <a:gd name="connsiteY2440" fmla="*/ 935163 h 6857886"/>
              <a:gd name="connsiteX2441" fmla="*/ 7256692 w 12192000"/>
              <a:gd name="connsiteY2441" fmla="*/ 926708 h 6857886"/>
              <a:gd name="connsiteX2442" fmla="*/ 7274218 w 12192000"/>
              <a:gd name="connsiteY2442" fmla="*/ 935163 h 6857886"/>
              <a:gd name="connsiteX2443" fmla="*/ 7256692 w 12192000"/>
              <a:gd name="connsiteY2443" fmla="*/ 943619 h 6857886"/>
              <a:gd name="connsiteX2444" fmla="*/ 1581699 w 12192000"/>
              <a:gd name="connsiteY2444" fmla="*/ 944922 h 6857886"/>
              <a:gd name="connsiteX2445" fmla="*/ 1564173 w 12192000"/>
              <a:gd name="connsiteY2445" fmla="*/ 933865 h 6857886"/>
              <a:gd name="connsiteX2446" fmla="*/ 1581699 w 12192000"/>
              <a:gd name="connsiteY2446" fmla="*/ 922157 h 6857886"/>
              <a:gd name="connsiteX2447" fmla="*/ 1599225 w 12192000"/>
              <a:gd name="connsiteY2447" fmla="*/ 933865 h 6857886"/>
              <a:gd name="connsiteX2448" fmla="*/ 1581699 w 12192000"/>
              <a:gd name="connsiteY2448" fmla="*/ 944922 h 6857886"/>
              <a:gd name="connsiteX2449" fmla="*/ 3525543 w 12192000"/>
              <a:gd name="connsiteY2449" fmla="*/ 944922 h 6857886"/>
              <a:gd name="connsiteX2450" fmla="*/ 3504207 w 12192000"/>
              <a:gd name="connsiteY2450" fmla="*/ 933865 h 6857886"/>
              <a:gd name="connsiteX2451" fmla="*/ 3525543 w 12192000"/>
              <a:gd name="connsiteY2451" fmla="*/ 922157 h 6857886"/>
              <a:gd name="connsiteX2452" fmla="*/ 3546879 w 12192000"/>
              <a:gd name="connsiteY2452" fmla="*/ 933865 h 6857886"/>
              <a:gd name="connsiteX2453" fmla="*/ 3525543 w 12192000"/>
              <a:gd name="connsiteY2453" fmla="*/ 944922 h 6857886"/>
              <a:gd name="connsiteX2454" fmla="*/ 8666456 w 12192000"/>
              <a:gd name="connsiteY2454" fmla="*/ 944922 h 6857886"/>
              <a:gd name="connsiteX2455" fmla="*/ 8645120 w 12192000"/>
              <a:gd name="connsiteY2455" fmla="*/ 933865 h 6857886"/>
              <a:gd name="connsiteX2456" fmla="*/ 8666456 w 12192000"/>
              <a:gd name="connsiteY2456" fmla="*/ 922157 h 6857886"/>
              <a:gd name="connsiteX2457" fmla="*/ 8687792 w 12192000"/>
              <a:gd name="connsiteY2457" fmla="*/ 933865 h 6857886"/>
              <a:gd name="connsiteX2458" fmla="*/ 8666456 w 12192000"/>
              <a:gd name="connsiteY2458" fmla="*/ 944922 h 6857886"/>
              <a:gd name="connsiteX2459" fmla="*/ 10610300 w 12192000"/>
              <a:gd name="connsiteY2459" fmla="*/ 944922 h 6857886"/>
              <a:gd name="connsiteX2460" fmla="*/ 10592773 w 12192000"/>
              <a:gd name="connsiteY2460" fmla="*/ 933865 h 6857886"/>
              <a:gd name="connsiteX2461" fmla="*/ 10610300 w 12192000"/>
              <a:gd name="connsiteY2461" fmla="*/ 922157 h 6857886"/>
              <a:gd name="connsiteX2462" fmla="*/ 10627825 w 12192000"/>
              <a:gd name="connsiteY2462" fmla="*/ 933865 h 6857886"/>
              <a:gd name="connsiteX2463" fmla="*/ 10610300 w 12192000"/>
              <a:gd name="connsiteY2463" fmla="*/ 944922 h 6857886"/>
              <a:gd name="connsiteX2464" fmla="*/ 4055828 w 12192000"/>
              <a:gd name="connsiteY2464" fmla="*/ 944925 h 6857886"/>
              <a:gd name="connsiteX2465" fmla="*/ 4032968 w 12192000"/>
              <a:gd name="connsiteY2465" fmla="*/ 941022 h 6857886"/>
              <a:gd name="connsiteX2466" fmla="*/ 4055065 w 12192000"/>
              <a:gd name="connsiteY2466" fmla="*/ 918908 h 6857886"/>
              <a:gd name="connsiteX2467" fmla="*/ 4073353 w 12192000"/>
              <a:gd name="connsiteY2467" fmla="*/ 931916 h 6857886"/>
              <a:gd name="connsiteX2468" fmla="*/ 4055828 w 12192000"/>
              <a:gd name="connsiteY2468" fmla="*/ 944925 h 6857886"/>
              <a:gd name="connsiteX2469" fmla="*/ 8136170 w 12192000"/>
              <a:gd name="connsiteY2469" fmla="*/ 944925 h 6857886"/>
              <a:gd name="connsiteX2470" fmla="*/ 8118645 w 12192000"/>
              <a:gd name="connsiteY2470" fmla="*/ 931916 h 6857886"/>
              <a:gd name="connsiteX2471" fmla="*/ 8136934 w 12192000"/>
              <a:gd name="connsiteY2471" fmla="*/ 918908 h 6857886"/>
              <a:gd name="connsiteX2472" fmla="*/ 8159030 w 12192000"/>
              <a:gd name="connsiteY2472" fmla="*/ 941022 h 6857886"/>
              <a:gd name="connsiteX2473" fmla="*/ 8136170 w 12192000"/>
              <a:gd name="connsiteY2473" fmla="*/ 944925 h 6857886"/>
              <a:gd name="connsiteX2474" fmla="*/ 5474826 w 12192000"/>
              <a:gd name="connsiteY2474" fmla="*/ 948744 h 6857886"/>
              <a:gd name="connsiteX2475" fmla="*/ 5451871 w 12192000"/>
              <a:gd name="connsiteY2475" fmla="*/ 945573 h 6857886"/>
              <a:gd name="connsiteX2476" fmla="*/ 5465587 w 12192000"/>
              <a:gd name="connsiteY2476" fmla="*/ 915654 h 6857886"/>
              <a:gd name="connsiteX2477" fmla="*/ 5484636 w 12192000"/>
              <a:gd name="connsiteY2477" fmla="*/ 931915 h 6857886"/>
              <a:gd name="connsiteX2478" fmla="*/ 5474826 w 12192000"/>
              <a:gd name="connsiteY2478" fmla="*/ 948744 h 6857886"/>
              <a:gd name="connsiteX2479" fmla="*/ 6717174 w 12192000"/>
              <a:gd name="connsiteY2479" fmla="*/ 948744 h 6857886"/>
              <a:gd name="connsiteX2480" fmla="*/ 6707363 w 12192000"/>
              <a:gd name="connsiteY2480" fmla="*/ 931915 h 6857886"/>
              <a:gd name="connsiteX2481" fmla="*/ 6726412 w 12192000"/>
              <a:gd name="connsiteY2481" fmla="*/ 915654 h 6857886"/>
              <a:gd name="connsiteX2482" fmla="*/ 6740128 w 12192000"/>
              <a:gd name="connsiteY2482" fmla="*/ 945573 h 6857886"/>
              <a:gd name="connsiteX2483" fmla="*/ 6717174 w 12192000"/>
              <a:gd name="connsiteY2483" fmla="*/ 948744 h 6857886"/>
              <a:gd name="connsiteX2484" fmla="*/ 5825798 w 12192000"/>
              <a:gd name="connsiteY2484" fmla="*/ 950327 h 6857886"/>
              <a:gd name="connsiteX2485" fmla="*/ 5802592 w 12192000"/>
              <a:gd name="connsiteY2485" fmla="*/ 946882 h 6857886"/>
              <a:gd name="connsiteX2486" fmla="*/ 5807164 w 12192000"/>
              <a:gd name="connsiteY2486" fmla="*/ 916312 h 6857886"/>
              <a:gd name="connsiteX2487" fmla="*/ 5833834 w 12192000"/>
              <a:gd name="connsiteY2487" fmla="*/ 915662 h 6857886"/>
              <a:gd name="connsiteX2488" fmla="*/ 5825798 w 12192000"/>
              <a:gd name="connsiteY2488" fmla="*/ 950327 h 6857886"/>
              <a:gd name="connsiteX2489" fmla="*/ 6366202 w 12192000"/>
              <a:gd name="connsiteY2489" fmla="*/ 950327 h 6857886"/>
              <a:gd name="connsiteX2490" fmla="*/ 6358166 w 12192000"/>
              <a:gd name="connsiteY2490" fmla="*/ 915662 h 6857886"/>
              <a:gd name="connsiteX2491" fmla="*/ 6384835 w 12192000"/>
              <a:gd name="connsiteY2491" fmla="*/ 916312 h 6857886"/>
              <a:gd name="connsiteX2492" fmla="*/ 6389407 w 12192000"/>
              <a:gd name="connsiteY2492" fmla="*/ 946882 h 6857886"/>
              <a:gd name="connsiteX2493" fmla="*/ 6366202 w 12192000"/>
              <a:gd name="connsiteY2493" fmla="*/ 950327 h 6857886"/>
              <a:gd name="connsiteX2494" fmla="*/ 2112645 w 12192000"/>
              <a:gd name="connsiteY2494" fmla="*/ 950371 h 6857886"/>
              <a:gd name="connsiteX2495" fmla="*/ 2090643 w 12192000"/>
              <a:gd name="connsiteY2495" fmla="*/ 941672 h 6857886"/>
              <a:gd name="connsiteX2496" fmla="*/ 2097500 w 12192000"/>
              <a:gd name="connsiteY2496" fmla="*/ 920858 h 6857886"/>
              <a:gd name="connsiteX2497" fmla="*/ 2131791 w 12192000"/>
              <a:gd name="connsiteY2497" fmla="*/ 933217 h 6857886"/>
              <a:gd name="connsiteX2498" fmla="*/ 2112645 w 12192000"/>
              <a:gd name="connsiteY2498" fmla="*/ 950371 h 6857886"/>
              <a:gd name="connsiteX2499" fmla="*/ 10079353 w 12192000"/>
              <a:gd name="connsiteY2499" fmla="*/ 950371 h 6857886"/>
              <a:gd name="connsiteX2500" fmla="*/ 10060208 w 12192000"/>
              <a:gd name="connsiteY2500" fmla="*/ 933217 h 6857886"/>
              <a:gd name="connsiteX2501" fmla="*/ 10094499 w 12192000"/>
              <a:gd name="connsiteY2501" fmla="*/ 920858 h 6857886"/>
              <a:gd name="connsiteX2502" fmla="*/ 10101356 w 12192000"/>
              <a:gd name="connsiteY2502" fmla="*/ 941672 h 6857886"/>
              <a:gd name="connsiteX2503" fmla="*/ 10079353 w 12192000"/>
              <a:gd name="connsiteY2503" fmla="*/ 950371 h 6857886"/>
              <a:gd name="connsiteX2504" fmla="*/ 1759823 w 12192000"/>
              <a:gd name="connsiteY2504" fmla="*/ 950780 h 6857886"/>
              <a:gd name="connsiteX2505" fmla="*/ 1746011 w 12192000"/>
              <a:gd name="connsiteY2505" fmla="*/ 942325 h 6857886"/>
              <a:gd name="connsiteX2506" fmla="*/ 1757441 w 12192000"/>
              <a:gd name="connsiteY2506" fmla="*/ 912406 h 6857886"/>
              <a:gd name="connsiteX2507" fmla="*/ 1774205 w 12192000"/>
              <a:gd name="connsiteY2507" fmla="*/ 943626 h 6857886"/>
              <a:gd name="connsiteX2508" fmla="*/ 1759823 w 12192000"/>
              <a:gd name="connsiteY2508" fmla="*/ 950780 h 6857886"/>
              <a:gd name="connsiteX2509" fmla="*/ 10432176 w 12192000"/>
              <a:gd name="connsiteY2509" fmla="*/ 950780 h 6857886"/>
              <a:gd name="connsiteX2510" fmla="*/ 10417793 w 12192000"/>
              <a:gd name="connsiteY2510" fmla="*/ 943626 h 6857886"/>
              <a:gd name="connsiteX2511" fmla="*/ 10434557 w 12192000"/>
              <a:gd name="connsiteY2511" fmla="*/ 912406 h 6857886"/>
              <a:gd name="connsiteX2512" fmla="*/ 10445988 w 12192000"/>
              <a:gd name="connsiteY2512" fmla="*/ 942325 h 6857886"/>
              <a:gd name="connsiteX2513" fmla="*/ 10432176 w 12192000"/>
              <a:gd name="connsiteY2513" fmla="*/ 950780 h 6857886"/>
              <a:gd name="connsiteX2514" fmla="*/ 878029 w 12192000"/>
              <a:gd name="connsiteY2514" fmla="*/ 951186 h 6857886"/>
              <a:gd name="connsiteX2515" fmla="*/ 858208 w 12192000"/>
              <a:gd name="connsiteY2515" fmla="*/ 941674 h 6857886"/>
              <a:gd name="connsiteX2516" fmla="*/ 872692 w 12192000"/>
              <a:gd name="connsiteY2516" fmla="*/ 912405 h 6857886"/>
              <a:gd name="connsiteX2517" fmla="*/ 897832 w 12192000"/>
              <a:gd name="connsiteY2517" fmla="*/ 941674 h 6857886"/>
              <a:gd name="connsiteX2518" fmla="*/ 878029 w 12192000"/>
              <a:gd name="connsiteY2518" fmla="*/ 951186 h 6857886"/>
              <a:gd name="connsiteX2519" fmla="*/ 11313969 w 12192000"/>
              <a:gd name="connsiteY2519" fmla="*/ 951186 h 6857886"/>
              <a:gd name="connsiteX2520" fmla="*/ 11294167 w 12192000"/>
              <a:gd name="connsiteY2520" fmla="*/ 941674 h 6857886"/>
              <a:gd name="connsiteX2521" fmla="*/ 11319307 w 12192000"/>
              <a:gd name="connsiteY2521" fmla="*/ 912405 h 6857886"/>
              <a:gd name="connsiteX2522" fmla="*/ 11333791 w 12192000"/>
              <a:gd name="connsiteY2522" fmla="*/ 941674 h 6857886"/>
              <a:gd name="connsiteX2523" fmla="*/ 11313969 w 12192000"/>
              <a:gd name="connsiteY2523" fmla="*/ 951186 h 6857886"/>
              <a:gd name="connsiteX2524" fmla="*/ 1049953 w 12192000"/>
              <a:gd name="connsiteY2524" fmla="*/ 957933 h 6857886"/>
              <a:gd name="connsiteX2525" fmla="*/ 1031667 w 12192000"/>
              <a:gd name="connsiteY2525" fmla="*/ 944925 h 6857886"/>
              <a:gd name="connsiteX2526" fmla="*/ 1031667 w 12192000"/>
              <a:gd name="connsiteY2526" fmla="*/ 918908 h 6857886"/>
              <a:gd name="connsiteX2527" fmla="*/ 1049953 w 12192000"/>
              <a:gd name="connsiteY2527" fmla="*/ 905899 h 6857886"/>
              <a:gd name="connsiteX2528" fmla="*/ 1072053 w 12192000"/>
              <a:gd name="connsiteY2528" fmla="*/ 918908 h 6857886"/>
              <a:gd name="connsiteX2529" fmla="*/ 1072053 w 12192000"/>
              <a:gd name="connsiteY2529" fmla="*/ 944925 h 6857886"/>
              <a:gd name="connsiteX2530" fmla="*/ 1049953 w 12192000"/>
              <a:gd name="connsiteY2530" fmla="*/ 957933 h 6857886"/>
              <a:gd name="connsiteX2531" fmla="*/ 11142045 w 12192000"/>
              <a:gd name="connsiteY2531" fmla="*/ 957933 h 6857886"/>
              <a:gd name="connsiteX2532" fmla="*/ 11119945 w 12192000"/>
              <a:gd name="connsiteY2532" fmla="*/ 944925 h 6857886"/>
              <a:gd name="connsiteX2533" fmla="*/ 11119945 w 12192000"/>
              <a:gd name="connsiteY2533" fmla="*/ 918908 h 6857886"/>
              <a:gd name="connsiteX2534" fmla="*/ 11142045 w 12192000"/>
              <a:gd name="connsiteY2534" fmla="*/ 905899 h 6857886"/>
              <a:gd name="connsiteX2535" fmla="*/ 11160332 w 12192000"/>
              <a:gd name="connsiteY2535" fmla="*/ 918908 h 6857886"/>
              <a:gd name="connsiteX2536" fmla="*/ 11160332 w 12192000"/>
              <a:gd name="connsiteY2536" fmla="*/ 944925 h 6857886"/>
              <a:gd name="connsiteX2537" fmla="*/ 11142045 w 12192000"/>
              <a:gd name="connsiteY2537" fmla="*/ 957933 h 6857886"/>
              <a:gd name="connsiteX2538" fmla="*/ 164912 w 12192000"/>
              <a:gd name="connsiteY2538" fmla="*/ 962482 h 6857886"/>
              <a:gd name="connsiteX2539" fmla="*/ 146095 w 12192000"/>
              <a:gd name="connsiteY2539" fmla="*/ 949474 h 6857886"/>
              <a:gd name="connsiteX2540" fmla="*/ 169724 w 12192000"/>
              <a:gd name="connsiteY2540" fmla="*/ 905896 h 6857886"/>
              <a:gd name="connsiteX2541" fmla="*/ 197928 w 12192000"/>
              <a:gd name="connsiteY2541" fmla="*/ 921506 h 6857886"/>
              <a:gd name="connsiteX2542" fmla="*/ 164912 w 12192000"/>
              <a:gd name="connsiteY2542" fmla="*/ 962482 h 6857886"/>
              <a:gd name="connsiteX2543" fmla="*/ 12027087 w 12192000"/>
              <a:gd name="connsiteY2543" fmla="*/ 962482 h 6857886"/>
              <a:gd name="connsiteX2544" fmla="*/ 11994071 w 12192000"/>
              <a:gd name="connsiteY2544" fmla="*/ 921506 h 6857886"/>
              <a:gd name="connsiteX2545" fmla="*/ 12022275 w 12192000"/>
              <a:gd name="connsiteY2545" fmla="*/ 905896 h 6857886"/>
              <a:gd name="connsiteX2546" fmla="*/ 12045904 w 12192000"/>
              <a:gd name="connsiteY2546" fmla="*/ 949474 h 6857886"/>
              <a:gd name="connsiteX2547" fmla="*/ 12027087 w 12192000"/>
              <a:gd name="connsiteY2547" fmla="*/ 962482 h 6857886"/>
              <a:gd name="connsiteX2548" fmla="*/ 6004623 w 12192000"/>
              <a:gd name="connsiteY2548" fmla="*/ 963054 h 6857886"/>
              <a:gd name="connsiteX2549" fmla="*/ 5961570 w 12192000"/>
              <a:gd name="connsiteY2549" fmla="*/ 948827 h 6857886"/>
              <a:gd name="connsiteX2550" fmla="*/ 5991287 w 12192000"/>
              <a:gd name="connsiteY2550" fmla="*/ 900696 h 6857886"/>
              <a:gd name="connsiteX2551" fmla="*/ 6036246 w 12192000"/>
              <a:gd name="connsiteY2551" fmla="*/ 931916 h 6857886"/>
              <a:gd name="connsiteX2552" fmla="*/ 6004623 w 12192000"/>
              <a:gd name="connsiteY2552" fmla="*/ 963054 h 6857886"/>
              <a:gd name="connsiteX2553" fmla="*/ 6187376 w 12192000"/>
              <a:gd name="connsiteY2553" fmla="*/ 963054 h 6857886"/>
              <a:gd name="connsiteX2554" fmla="*/ 6155754 w 12192000"/>
              <a:gd name="connsiteY2554" fmla="*/ 931916 h 6857886"/>
              <a:gd name="connsiteX2555" fmla="*/ 6200712 w 12192000"/>
              <a:gd name="connsiteY2555" fmla="*/ 900696 h 6857886"/>
              <a:gd name="connsiteX2556" fmla="*/ 6230430 w 12192000"/>
              <a:gd name="connsiteY2556" fmla="*/ 948827 h 6857886"/>
              <a:gd name="connsiteX2557" fmla="*/ 6187376 w 12192000"/>
              <a:gd name="connsiteY2557" fmla="*/ 963054 h 6857886"/>
              <a:gd name="connsiteX2558" fmla="*/ 3351799 w 12192000"/>
              <a:gd name="connsiteY2558" fmla="*/ 963700 h 6857886"/>
              <a:gd name="connsiteX2559" fmla="*/ 3332272 w 12192000"/>
              <a:gd name="connsiteY2559" fmla="*/ 955977 h 6857886"/>
              <a:gd name="connsiteX2560" fmla="*/ 3321604 w 12192000"/>
              <a:gd name="connsiteY2560" fmla="*/ 928659 h 6857886"/>
              <a:gd name="connsiteX2561" fmla="*/ 3344464 w 12192000"/>
              <a:gd name="connsiteY2561" fmla="*/ 907194 h 6857886"/>
              <a:gd name="connsiteX2562" fmla="*/ 3374944 w 12192000"/>
              <a:gd name="connsiteY2562" fmla="*/ 921504 h 6857886"/>
              <a:gd name="connsiteX2563" fmla="*/ 3369609 w 12192000"/>
              <a:gd name="connsiteY2563" fmla="*/ 951423 h 6857886"/>
              <a:gd name="connsiteX2564" fmla="*/ 3351799 w 12192000"/>
              <a:gd name="connsiteY2564" fmla="*/ 963700 h 6857886"/>
              <a:gd name="connsiteX2565" fmla="*/ 8840200 w 12192000"/>
              <a:gd name="connsiteY2565" fmla="*/ 963700 h 6857886"/>
              <a:gd name="connsiteX2566" fmla="*/ 8822389 w 12192000"/>
              <a:gd name="connsiteY2566" fmla="*/ 951423 h 6857886"/>
              <a:gd name="connsiteX2567" fmla="*/ 8817055 w 12192000"/>
              <a:gd name="connsiteY2567" fmla="*/ 921504 h 6857886"/>
              <a:gd name="connsiteX2568" fmla="*/ 8847535 w 12192000"/>
              <a:gd name="connsiteY2568" fmla="*/ 907194 h 6857886"/>
              <a:gd name="connsiteX2569" fmla="*/ 8870395 w 12192000"/>
              <a:gd name="connsiteY2569" fmla="*/ 928659 h 6857886"/>
              <a:gd name="connsiteX2570" fmla="*/ 8859727 w 12192000"/>
              <a:gd name="connsiteY2570" fmla="*/ 955977 h 6857886"/>
              <a:gd name="connsiteX2571" fmla="*/ 8840200 w 12192000"/>
              <a:gd name="connsiteY2571" fmla="*/ 963700 h 6857886"/>
              <a:gd name="connsiteX2572" fmla="*/ 526723 w 12192000"/>
              <a:gd name="connsiteY2572" fmla="*/ 963701 h 6857886"/>
              <a:gd name="connsiteX2573" fmla="*/ 503665 w 12192000"/>
              <a:gd name="connsiteY2573" fmla="*/ 957277 h 6857886"/>
              <a:gd name="connsiteX2574" fmla="*/ 499091 w 12192000"/>
              <a:gd name="connsiteY2574" fmla="*/ 913700 h 6857886"/>
              <a:gd name="connsiteX2575" fmla="*/ 550925 w 12192000"/>
              <a:gd name="connsiteY2575" fmla="*/ 918252 h 6857886"/>
              <a:gd name="connsiteX2576" fmla="*/ 546352 w 12192000"/>
              <a:gd name="connsiteY2576" fmla="*/ 954026 h 6857886"/>
              <a:gd name="connsiteX2577" fmla="*/ 526723 w 12192000"/>
              <a:gd name="connsiteY2577" fmla="*/ 963701 h 6857886"/>
              <a:gd name="connsiteX2578" fmla="*/ 11665276 w 12192000"/>
              <a:gd name="connsiteY2578" fmla="*/ 963701 h 6857886"/>
              <a:gd name="connsiteX2579" fmla="*/ 11645647 w 12192000"/>
              <a:gd name="connsiteY2579" fmla="*/ 954026 h 6857886"/>
              <a:gd name="connsiteX2580" fmla="*/ 11641073 w 12192000"/>
              <a:gd name="connsiteY2580" fmla="*/ 918252 h 6857886"/>
              <a:gd name="connsiteX2581" fmla="*/ 11692908 w 12192000"/>
              <a:gd name="connsiteY2581" fmla="*/ 913700 h 6857886"/>
              <a:gd name="connsiteX2582" fmla="*/ 11688333 w 12192000"/>
              <a:gd name="connsiteY2582" fmla="*/ 957277 h 6857886"/>
              <a:gd name="connsiteX2583" fmla="*/ 11665276 w 12192000"/>
              <a:gd name="connsiteY2583" fmla="*/ 963701 h 6857886"/>
              <a:gd name="connsiteX2584" fmla="*/ 2643016 w 12192000"/>
              <a:gd name="connsiteY2584" fmla="*/ 963942 h 6857886"/>
              <a:gd name="connsiteX2585" fmla="*/ 2617108 w 12192000"/>
              <a:gd name="connsiteY2585" fmla="*/ 950771 h 6857886"/>
              <a:gd name="connsiteX2586" fmla="*/ 2643016 w 12192000"/>
              <a:gd name="connsiteY2586" fmla="*/ 909144 h 6857886"/>
              <a:gd name="connsiteX2587" fmla="*/ 2668924 w 12192000"/>
              <a:gd name="connsiteY2587" fmla="*/ 950771 h 6857886"/>
              <a:gd name="connsiteX2588" fmla="*/ 2643016 w 12192000"/>
              <a:gd name="connsiteY2588" fmla="*/ 963942 h 6857886"/>
              <a:gd name="connsiteX2589" fmla="*/ 9548983 w 12192000"/>
              <a:gd name="connsiteY2589" fmla="*/ 963942 h 6857886"/>
              <a:gd name="connsiteX2590" fmla="*/ 9523075 w 12192000"/>
              <a:gd name="connsiteY2590" fmla="*/ 950771 h 6857886"/>
              <a:gd name="connsiteX2591" fmla="*/ 9548983 w 12192000"/>
              <a:gd name="connsiteY2591" fmla="*/ 909144 h 6857886"/>
              <a:gd name="connsiteX2592" fmla="*/ 9574891 w 12192000"/>
              <a:gd name="connsiteY2592" fmla="*/ 950771 h 6857886"/>
              <a:gd name="connsiteX2593" fmla="*/ 9548983 w 12192000"/>
              <a:gd name="connsiteY2593" fmla="*/ 963942 h 6857886"/>
              <a:gd name="connsiteX2594" fmla="*/ 4761558 w 12192000"/>
              <a:gd name="connsiteY2594" fmla="*/ 964029 h 6857886"/>
              <a:gd name="connsiteX2595" fmla="*/ 4731363 w 12192000"/>
              <a:gd name="connsiteY2595" fmla="*/ 948826 h 6857886"/>
              <a:gd name="connsiteX2596" fmla="*/ 4786227 w 12192000"/>
              <a:gd name="connsiteY2596" fmla="*/ 914353 h 6857886"/>
              <a:gd name="connsiteX2597" fmla="*/ 4792323 w 12192000"/>
              <a:gd name="connsiteY2597" fmla="*/ 947525 h 6857886"/>
              <a:gd name="connsiteX2598" fmla="*/ 4761558 w 12192000"/>
              <a:gd name="connsiteY2598" fmla="*/ 964029 h 6857886"/>
              <a:gd name="connsiteX2599" fmla="*/ 7430442 w 12192000"/>
              <a:gd name="connsiteY2599" fmla="*/ 964029 h 6857886"/>
              <a:gd name="connsiteX2600" fmla="*/ 7399676 w 12192000"/>
              <a:gd name="connsiteY2600" fmla="*/ 947525 h 6857886"/>
              <a:gd name="connsiteX2601" fmla="*/ 7405772 w 12192000"/>
              <a:gd name="connsiteY2601" fmla="*/ 914353 h 6857886"/>
              <a:gd name="connsiteX2602" fmla="*/ 7460636 w 12192000"/>
              <a:gd name="connsiteY2602" fmla="*/ 948826 h 6857886"/>
              <a:gd name="connsiteX2603" fmla="*/ 7430442 w 12192000"/>
              <a:gd name="connsiteY2603" fmla="*/ 964029 h 6857886"/>
              <a:gd name="connsiteX2604" fmla="*/ 2290011 w 12192000"/>
              <a:gd name="connsiteY2604" fmla="*/ 964435 h 6857886"/>
              <a:gd name="connsiteX2605" fmla="*/ 2259531 w 12192000"/>
              <a:gd name="connsiteY2605" fmla="*/ 952077 h 6857886"/>
              <a:gd name="connsiteX2606" fmla="*/ 2299155 w 12192000"/>
              <a:gd name="connsiteY2606" fmla="*/ 903946 h 6857886"/>
              <a:gd name="connsiteX2607" fmla="*/ 2290011 w 12192000"/>
              <a:gd name="connsiteY2607" fmla="*/ 964435 h 6857886"/>
              <a:gd name="connsiteX2608" fmla="*/ 9901988 w 12192000"/>
              <a:gd name="connsiteY2608" fmla="*/ 964435 h 6857886"/>
              <a:gd name="connsiteX2609" fmla="*/ 9892844 w 12192000"/>
              <a:gd name="connsiteY2609" fmla="*/ 903946 h 6857886"/>
              <a:gd name="connsiteX2610" fmla="*/ 9932468 w 12192000"/>
              <a:gd name="connsiteY2610" fmla="*/ 952077 h 6857886"/>
              <a:gd name="connsiteX2611" fmla="*/ 9901988 w 12192000"/>
              <a:gd name="connsiteY2611" fmla="*/ 964435 h 6857886"/>
              <a:gd name="connsiteX2612" fmla="*/ 5286794 w 12192000"/>
              <a:gd name="connsiteY2612" fmla="*/ 964439 h 6857886"/>
              <a:gd name="connsiteX2613" fmla="*/ 5253266 w 12192000"/>
              <a:gd name="connsiteY2613" fmla="*/ 947529 h 6857886"/>
              <a:gd name="connsiteX2614" fmla="*/ 5255551 w 12192000"/>
              <a:gd name="connsiteY2614" fmla="*/ 915657 h 6857886"/>
              <a:gd name="connsiteX2615" fmla="*/ 5328703 w 12192000"/>
              <a:gd name="connsiteY2615" fmla="*/ 931267 h 6857886"/>
              <a:gd name="connsiteX2616" fmla="*/ 5286794 w 12192000"/>
              <a:gd name="connsiteY2616" fmla="*/ 964439 h 6857886"/>
              <a:gd name="connsiteX2617" fmla="*/ 6905206 w 12192000"/>
              <a:gd name="connsiteY2617" fmla="*/ 964439 h 6857886"/>
              <a:gd name="connsiteX2618" fmla="*/ 6863296 w 12192000"/>
              <a:gd name="connsiteY2618" fmla="*/ 931267 h 6857886"/>
              <a:gd name="connsiteX2619" fmla="*/ 6936448 w 12192000"/>
              <a:gd name="connsiteY2619" fmla="*/ 915657 h 6857886"/>
              <a:gd name="connsiteX2620" fmla="*/ 6938734 w 12192000"/>
              <a:gd name="connsiteY2620" fmla="*/ 947529 h 6857886"/>
              <a:gd name="connsiteX2621" fmla="*/ 6905206 w 12192000"/>
              <a:gd name="connsiteY2621" fmla="*/ 964439 h 6857886"/>
              <a:gd name="connsiteX2622" fmla="*/ 3876271 w 12192000"/>
              <a:gd name="connsiteY2622" fmla="*/ 964441 h 6857886"/>
              <a:gd name="connsiteX2623" fmla="*/ 3841980 w 12192000"/>
              <a:gd name="connsiteY2623" fmla="*/ 954034 h 6857886"/>
              <a:gd name="connsiteX2624" fmla="*/ 3856459 w 12192000"/>
              <a:gd name="connsiteY2624" fmla="*/ 902000 h 6857886"/>
              <a:gd name="connsiteX2625" fmla="*/ 3913608 w 12192000"/>
              <a:gd name="connsiteY2625" fmla="*/ 948830 h 6857886"/>
              <a:gd name="connsiteX2626" fmla="*/ 3876271 w 12192000"/>
              <a:gd name="connsiteY2626" fmla="*/ 964441 h 6857886"/>
              <a:gd name="connsiteX2627" fmla="*/ 8315728 w 12192000"/>
              <a:gd name="connsiteY2627" fmla="*/ 964441 h 6857886"/>
              <a:gd name="connsiteX2628" fmla="*/ 8278391 w 12192000"/>
              <a:gd name="connsiteY2628" fmla="*/ 948830 h 6857886"/>
              <a:gd name="connsiteX2629" fmla="*/ 8335540 w 12192000"/>
              <a:gd name="connsiteY2629" fmla="*/ 902000 h 6857886"/>
              <a:gd name="connsiteX2630" fmla="*/ 8350018 w 12192000"/>
              <a:gd name="connsiteY2630" fmla="*/ 954034 h 6857886"/>
              <a:gd name="connsiteX2631" fmla="*/ 8315728 w 12192000"/>
              <a:gd name="connsiteY2631" fmla="*/ 964441 h 6857886"/>
              <a:gd name="connsiteX2632" fmla="*/ 2827464 w 12192000"/>
              <a:gd name="connsiteY2632" fmla="*/ 964807 h 6857886"/>
              <a:gd name="connsiteX2633" fmla="*/ 2806568 w 12192000"/>
              <a:gd name="connsiteY2633" fmla="*/ 964442 h 6857886"/>
              <a:gd name="connsiteX2634" fmla="*/ 2799709 w 12192000"/>
              <a:gd name="connsiteY2634" fmla="*/ 902001 h 6857886"/>
              <a:gd name="connsiteX2635" fmla="*/ 2837809 w 12192000"/>
              <a:gd name="connsiteY2635" fmla="*/ 902001 h 6857886"/>
              <a:gd name="connsiteX2636" fmla="*/ 2861432 w 12192000"/>
              <a:gd name="connsiteY2636" fmla="*/ 923465 h 6857886"/>
              <a:gd name="connsiteX2637" fmla="*/ 2827464 w 12192000"/>
              <a:gd name="connsiteY2637" fmla="*/ 964807 h 6857886"/>
              <a:gd name="connsiteX2638" fmla="*/ 9364535 w 12192000"/>
              <a:gd name="connsiteY2638" fmla="*/ 964807 h 6857886"/>
              <a:gd name="connsiteX2639" fmla="*/ 9330567 w 12192000"/>
              <a:gd name="connsiteY2639" fmla="*/ 923465 h 6857886"/>
              <a:gd name="connsiteX2640" fmla="*/ 9354189 w 12192000"/>
              <a:gd name="connsiteY2640" fmla="*/ 902001 h 6857886"/>
              <a:gd name="connsiteX2641" fmla="*/ 9392289 w 12192000"/>
              <a:gd name="connsiteY2641" fmla="*/ 902001 h 6857886"/>
              <a:gd name="connsiteX2642" fmla="*/ 9385431 w 12192000"/>
              <a:gd name="connsiteY2642" fmla="*/ 964442 h 6857886"/>
              <a:gd name="connsiteX2643" fmla="*/ 9364535 w 12192000"/>
              <a:gd name="connsiteY2643" fmla="*/ 964807 h 6857886"/>
              <a:gd name="connsiteX2644" fmla="*/ 3005263 w 12192000"/>
              <a:gd name="connsiteY2644" fmla="*/ 969235 h 6857886"/>
              <a:gd name="connsiteX2645" fmla="*/ 2968591 w 12192000"/>
              <a:gd name="connsiteY2645" fmla="*/ 966390 h 6857886"/>
              <a:gd name="connsiteX2646" fmla="*/ 2973925 w 12192000"/>
              <a:gd name="connsiteY2646" fmla="*/ 896796 h 6857886"/>
              <a:gd name="connsiteX2647" fmla="*/ 3030313 w 12192000"/>
              <a:gd name="connsiteY2647" fmla="*/ 909804 h 6857886"/>
              <a:gd name="connsiteX2648" fmla="*/ 3031075 w 12192000"/>
              <a:gd name="connsiteY2648" fmla="*/ 957935 h 6857886"/>
              <a:gd name="connsiteX2649" fmla="*/ 3005263 w 12192000"/>
              <a:gd name="connsiteY2649" fmla="*/ 969235 h 6857886"/>
              <a:gd name="connsiteX2650" fmla="*/ 9186736 w 12192000"/>
              <a:gd name="connsiteY2650" fmla="*/ 969235 h 6857886"/>
              <a:gd name="connsiteX2651" fmla="*/ 9160924 w 12192000"/>
              <a:gd name="connsiteY2651" fmla="*/ 957935 h 6857886"/>
              <a:gd name="connsiteX2652" fmla="*/ 9161685 w 12192000"/>
              <a:gd name="connsiteY2652" fmla="*/ 909804 h 6857886"/>
              <a:gd name="connsiteX2653" fmla="*/ 9218073 w 12192000"/>
              <a:gd name="connsiteY2653" fmla="*/ 896796 h 6857886"/>
              <a:gd name="connsiteX2654" fmla="*/ 9223408 w 12192000"/>
              <a:gd name="connsiteY2654" fmla="*/ 966390 h 6857886"/>
              <a:gd name="connsiteX2655" fmla="*/ 9186736 w 12192000"/>
              <a:gd name="connsiteY2655" fmla="*/ 969235 h 6857886"/>
              <a:gd name="connsiteX2656" fmla="*/ 2461752 w 12192000"/>
              <a:gd name="connsiteY2656" fmla="*/ 970212 h 6857886"/>
              <a:gd name="connsiteX2657" fmla="*/ 2437559 w 12192000"/>
              <a:gd name="connsiteY2657" fmla="*/ 957935 h 6857886"/>
              <a:gd name="connsiteX2658" fmla="*/ 2422317 w 12192000"/>
              <a:gd name="connsiteY2658" fmla="*/ 931918 h 6857886"/>
              <a:gd name="connsiteX2659" fmla="*/ 2462704 w 12192000"/>
              <a:gd name="connsiteY2659" fmla="*/ 892893 h 6857886"/>
              <a:gd name="connsiteX2660" fmla="*/ 2506139 w 12192000"/>
              <a:gd name="connsiteY2660" fmla="*/ 931918 h 6857886"/>
              <a:gd name="connsiteX2661" fmla="*/ 2489375 w 12192000"/>
              <a:gd name="connsiteY2661" fmla="*/ 960537 h 6857886"/>
              <a:gd name="connsiteX2662" fmla="*/ 2461752 w 12192000"/>
              <a:gd name="connsiteY2662" fmla="*/ 970212 h 6857886"/>
              <a:gd name="connsiteX2663" fmla="*/ 9730247 w 12192000"/>
              <a:gd name="connsiteY2663" fmla="*/ 970212 h 6857886"/>
              <a:gd name="connsiteX2664" fmla="*/ 9702624 w 12192000"/>
              <a:gd name="connsiteY2664" fmla="*/ 960537 h 6857886"/>
              <a:gd name="connsiteX2665" fmla="*/ 9685860 w 12192000"/>
              <a:gd name="connsiteY2665" fmla="*/ 931918 h 6857886"/>
              <a:gd name="connsiteX2666" fmla="*/ 9729295 w 12192000"/>
              <a:gd name="connsiteY2666" fmla="*/ 892893 h 6857886"/>
              <a:gd name="connsiteX2667" fmla="*/ 9769681 w 12192000"/>
              <a:gd name="connsiteY2667" fmla="*/ 931918 h 6857886"/>
              <a:gd name="connsiteX2668" fmla="*/ 9754440 w 12192000"/>
              <a:gd name="connsiteY2668" fmla="*/ 957935 h 6857886"/>
              <a:gd name="connsiteX2669" fmla="*/ 9730247 w 12192000"/>
              <a:gd name="connsiteY2669" fmla="*/ 970212 h 6857886"/>
              <a:gd name="connsiteX2670" fmla="*/ 697568 w 12192000"/>
              <a:gd name="connsiteY2670" fmla="*/ 970244 h 6857886"/>
              <a:gd name="connsiteX2671" fmla="*/ 666472 w 12192000"/>
              <a:gd name="connsiteY2671" fmla="*/ 960538 h 6857886"/>
              <a:gd name="connsiteX2672" fmla="*/ 688569 w 12192000"/>
              <a:gd name="connsiteY2672" fmla="*/ 892894 h 6857886"/>
              <a:gd name="connsiteX2673" fmla="*/ 743435 w 12192000"/>
              <a:gd name="connsiteY2673" fmla="*/ 920212 h 6857886"/>
              <a:gd name="connsiteX2674" fmla="*/ 697568 w 12192000"/>
              <a:gd name="connsiteY2674" fmla="*/ 970244 h 6857886"/>
              <a:gd name="connsiteX2675" fmla="*/ 11494431 w 12192000"/>
              <a:gd name="connsiteY2675" fmla="*/ 970244 h 6857886"/>
              <a:gd name="connsiteX2676" fmla="*/ 11448564 w 12192000"/>
              <a:gd name="connsiteY2676" fmla="*/ 920212 h 6857886"/>
              <a:gd name="connsiteX2677" fmla="*/ 11503429 w 12192000"/>
              <a:gd name="connsiteY2677" fmla="*/ 892894 h 6857886"/>
              <a:gd name="connsiteX2678" fmla="*/ 11525527 w 12192000"/>
              <a:gd name="connsiteY2678" fmla="*/ 960538 h 6857886"/>
              <a:gd name="connsiteX2679" fmla="*/ 11494431 w 12192000"/>
              <a:gd name="connsiteY2679" fmla="*/ 970244 h 6857886"/>
              <a:gd name="connsiteX2680" fmla="*/ 345773 w 12192000"/>
              <a:gd name="connsiteY2680" fmla="*/ 970454 h 6857886"/>
              <a:gd name="connsiteX2681" fmla="*/ 318825 w 12192000"/>
              <a:gd name="connsiteY2681" fmla="*/ 961837 h 6857886"/>
              <a:gd name="connsiteX2682" fmla="*/ 349295 w 12192000"/>
              <a:gd name="connsiteY2682" fmla="*/ 892892 h 6857886"/>
              <a:gd name="connsiteX2683" fmla="*/ 374432 w 12192000"/>
              <a:gd name="connsiteY2683" fmla="*/ 960536 h 6857886"/>
              <a:gd name="connsiteX2684" fmla="*/ 345773 w 12192000"/>
              <a:gd name="connsiteY2684" fmla="*/ 970454 h 6857886"/>
              <a:gd name="connsiteX2685" fmla="*/ 11846225 w 12192000"/>
              <a:gd name="connsiteY2685" fmla="*/ 970454 h 6857886"/>
              <a:gd name="connsiteX2686" fmla="*/ 11817567 w 12192000"/>
              <a:gd name="connsiteY2686" fmla="*/ 960536 h 6857886"/>
              <a:gd name="connsiteX2687" fmla="*/ 11842704 w 12192000"/>
              <a:gd name="connsiteY2687" fmla="*/ 892892 h 6857886"/>
              <a:gd name="connsiteX2688" fmla="*/ 11873173 w 12192000"/>
              <a:gd name="connsiteY2688" fmla="*/ 961837 h 6857886"/>
              <a:gd name="connsiteX2689" fmla="*/ 11846225 w 12192000"/>
              <a:gd name="connsiteY2689" fmla="*/ 970454 h 6857886"/>
              <a:gd name="connsiteX2690" fmla="*/ 1402185 w 12192000"/>
              <a:gd name="connsiteY2690" fmla="*/ 970940 h 6857886"/>
              <a:gd name="connsiteX2691" fmla="*/ 1373229 w 12192000"/>
              <a:gd name="connsiteY2691" fmla="*/ 954029 h 6857886"/>
              <a:gd name="connsiteX2692" fmla="*/ 1374759 w 12192000"/>
              <a:gd name="connsiteY2692" fmla="*/ 907199 h 6857886"/>
              <a:gd name="connsiteX2693" fmla="*/ 1431893 w 12192000"/>
              <a:gd name="connsiteY2693" fmla="*/ 903297 h 6857886"/>
              <a:gd name="connsiteX2694" fmla="*/ 1402185 w 12192000"/>
              <a:gd name="connsiteY2694" fmla="*/ 970940 h 6857886"/>
              <a:gd name="connsiteX2695" fmla="*/ 10789813 w 12192000"/>
              <a:gd name="connsiteY2695" fmla="*/ 970940 h 6857886"/>
              <a:gd name="connsiteX2696" fmla="*/ 10760105 w 12192000"/>
              <a:gd name="connsiteY2696" fmla="*/ 903297 h 6857886"/>
              <a:gd name="connsiteX2697" fmla="*/ 10817240 w 12192000"/>
              <a:gd name="connsiteY2697" fmla="*/ 907199 h 6857886"/>
              <a:gd name="connsiteX2698" fmla="*/ 10818769 w 12192000"/>
              <a:gd name="connsiteY2698" fmla="*/ 954029 h 6857886"/>
              <a:gd name="connsiteX2699" fmla="*/ 10789813 w 12192000"/>
              <a:gd name="connsiteY2699" fmla="*/ 970940 h 6857886"/>
              <a:gd name="connsiteX2700" fmla="*/ 1227980 w 12192000"/>
              <a:gd name="connsiteY2700" fmla="*/ 970941 h 6857886"/>
              <a:gd name="connsiteX2701" fmla="*/ 1197520 w 12192000"/>
              <a:gd name="connsiteY2701" fmla="*/ 956632 h 6857886"/>
              <a:gd name="connsiteX2702" fmla="*/ 1182259 w 12192000"/>
              <a:gd name="connsiteY2702" fmla="*/ 931916 h 6857886"/>
              <a:gd name="connsiteX2703" fmla="*/ 1230268 w 12192000"/>
              <a:gd name="connsiteY2703" fmla="*/ 892891 h 6857886"/>
              <a:gd name="connsiteX2704" fmla="*/ 1273704 w 12192000"/>
              <a:gd name="connsiteY2704" fmla="*/ 931916 h 6857886"/>
              <a:gd name="connsiteX2705" fmla="*/ 1227980 w 12192000"/>
              <a:gd name="connsiteY2705" fmla="*/ 970941 h 6857886"/>
              <a:gd name="connsiteX2706" fmla="*/ 1935472 w 12192000"/>
              <a:gd name="connsiteY2706" fmla="*/ 970941 h 6857886"/>
              <a:gd name="connsiteX2707" fmla="*/ 1904992 w 12192000"/>
              <a:gd name="connsiteY2707" fmla="*/ 957933 h 6857886"/>
              <a:gd name="connsiteX2708" fmla="*/ 1889752 w 12192000"/>
              <a:gd name="connsiteY2708" fmla="*/ 933217 h 6857886"/>
              <a:gd name="connsiteX2709" fmla="*/ 1934711 w 12192000"/>
              <a:gd name="connsiteY2709" fmla="*/ 892891 h 6857886"/>
              <a:gd name="connsiteX2710" fmla="*/ 1981192 w 12192000"/>
              <a:gd name="connsiteY2710" fmla="*/ 931916 h 6857886"/>
              <a:gd name="connsiteX2711" fmla="*/ 1935472 w 12192000"/>
              <a:gd name="connsiteY2711" fmla="*/ 970941 h 6857886"/>
              <a:gd name="connsiteX2712" fmla="*/ 10256527 w 12192000"/>
              <a:gd name="connsiteY2712" fmla="*/ 970941 h 6857886"/>
              <a:gd name="connsiteX2713" fmla="*/ 10210807 w 12192000"/>
              <a:gd name="connsiteY2713" fmla="*/ 931916 h 6857886"/>
              <a:gd name="connsiteX2714" fmla="*/ 10257288 w 12192000"/>
              <a:gd name="connsiteY2714" fmla="*/ 892891 h 6857886"/>
              <a:gd name="connsiteX2715" fmla="*/ 10302247 w 12192000"/>
              <a:gd name="connsiteY2715" fmla="*/ 933217 h 6857886"/>
              <a:gd name="connsiteX2716" fmla="*/ 10287007 w 12192000"/>
              <a:gd name="connsiteY2716" fmla="*/ 957933 h 6857886"/>
              <a:gd name="connsiteX2717" fmla="*/ 10256527 w 12192000"/>
              <a:gd name="connsiteY2717" fmla="*/ 970941 h 6857886"/>
              <a:gd name="connsiteX2718" fmla="*/ 10964019 w 12192000"/>
              <a:gd name="connsiteY2718" fmla="*/ 970941 h 6857886"/>
              <a:gd name="connsiteX2719" fmla="*/ 10918295 w 12192000"/>
              <a:gd name="connsiteY2719" fmla="*/ 931916 h 6857886"/>
              <a:gd name="connsiteX2720" fmla="*/ 10961731 w 12192000"/>
              <a:gd name="connsiteY2720" fmla="*/ 892891 h 6857886"/>
              <a:gd name="connsiteX2721" fmla="*/ 11009740 w 12192000"/>
              <a:gd name="connsiteY2721" fmla="*/ 931916 h 6857886"/>
              <a:gd name="connsiteX2722" fmla="*/ 10994479 w 12192000"/>
              <a:gd name="connsiteY2722" fmla="*/ 956632 h 6857886"/>
              <a:gd name="connsiteX2723" fmla="*/ 10964019 w 12192000"/>
              <a:gd name="connsiteY2723" fmla="*/ 970941 h 6857886"/>
              <a:gd name="connsiteX2724" fmla="*/ 0 w 12192000"/>
              <a:gd name="connsiteY2724" fmla="*/ 974555 h 6857886"/>
              <a:gd name="connsiteX2725" fmla="*/ 0 w 12192000"/>
              <a:gd name="connsiteY2725" fmla="*/ 890327 h 6857886"/>
              <a:gd name="connsiteX2726" fmla="*/ 1949 w 12192000"/>
              <a:gd name="connsiteY2726" fmla="*/ 889882 h 6857886"/>
              <a:gd name="connsiteX2727" fmla="*/ 30545 w 12192000"/>
              <a:gd name="connsiteY2727" fmla="*/ 909150 h 6857886"/>
              <a:gd name="connsiteX2728" fmla="*/ 13763 w 12192000"/>
              <a:gd name="connsiteY2728" fmla="*/ 970289 h 6857886"/>
              <a:gd name="connsiteX2729" fmla="*/ 12192000 w 12192000"/>
              <a:gd name="connsiteY2729" fmla="*/ 974555 h 6857886"/>
              <a:gd name="connsiteX2730" fmla="*/ 12178236 w 12192000"/>
              <a:gd name="connsiteY2730" fmla="*/ 970289 h 6857886"/>
              <a:gd name="connsiteX2731" fmla="*/ 12161453 w 12192000"/>
              <a:gd name="connsiteY2731" fmla="*/ 909150 h 6857886"/>
              <a:gd name="connsiteX2732" fmla="*/ 12190048 w 12192000"/>
              <a:gd name="connsiteY2732" fmla="*/ 889882 h 6857886"/>
              <a:gd name="connsiteX2733" fmla="*/ 12192000 w 12192000"/>
              <a:gd name="connsiteY2733" fmla="*/ 890327 h 6857886"/>
              <a:gd name="connsiteX2734" fmla="*/ 4228420 w 12192000"/>
              <a:gd name="connsiteY2734" fmla="*/ 976309 h 6857886"/>
              <a:gd name="connsiteX2735" fmla="*/ 4204894 w 12192000"/>
              <a:gd name="connsiteY2735" fmla="*/ 966390 h 6857886"/>
              <a:gd name="connsiteX2736" fmla="*/ 4233850 w 12192000"/>
              <a:gd name="connsiteY2736" fmla="*/ 886389 h 6857886"/>
              <a:gd name="connsiteX2737" fmla="*/ 4278807 w 12192000"/>
              <a:gd name="connsiteY2737" fmla="*/ 937122 h 6857886"/>
              <a:gd name="connsiteX2738" fmla="*/ 4255947 w 12192000"/>
              <a:gd name="connsiteY2738" fmla="*/ 967691 h 6857886"/>
              <a:gd name="connsiteX2739" fmla="*/ 4228420 w 12192000"/>
              <a:gd name="connsiteY2739" fmla="*/ 976309 h 6857886"/>
              <a:gd name="connsiteX2740" fmla="*/ 7963578 w 12192000"/>
              <a:gd name="connsiteY2740" fmla="*/ 976309 h 6857886"/>
              <a:gd name="connsiteX2741" fmla="*/ 7936052 w 12192000"/>
              <a:gd name="connsiteY2741" fmla="*/ 967691 h 6857886"/>
              <a:gd name="connsiteX2742" fmla="*/ 7913192 w 12192000"/>
              <a:gd name="connsiteY2742" fmla="*/ 937122 h 6857886"/>
              <a:gd name="connsiteX2743" fmla="*/ 7958149 w 12192000"/>
              <a:gd name="connsiteY2743" fmla="*/ 886389 h 6857886"/>
              <a:gd name="connsiteX2744" fmla="*/ 7987106 w 12192000"/>
              <a:gd name="connsiteY2744" fmla="*/ 966390 h 6857886"/>
              <a:gd name="connsiteX2745" fmla="*/ 7963578 w 12192000"/>
              <a:gd name="connsiteY2745" fmla="*/ 976309 h 6857886"/>
              <a:gd name="connsiteX2746" fmla="*/ 3167968 w 12192000"/>
              <a:gd name="connsiteY2746" fmla="*/ 977446 h 6857886"/>
              <a:gd name="connsiteX2747" fmla="*/ 3134440 w 12192000"/>
              <a:gd name="connsiteY2747" fmla="*/ 957283 h 6857886"/>
              <a:gd name="connsiteX2748" fmla="*/ 3114628 w 12192000"/>
              <a:gd name="connsiteY2748" fmla="*/ 931916 h 6857886"/>
              <a:gd name="connsiteX2749" fmla="*/ 3167968 w 12192000"/>
              <a:gd name="connsiteY2749" fmla="*/ 886387 h 6857886"/>
              <a:gd name="connsiteX2750" fmla="*/ 3221308 w 12192000"/>
              <a:gd name="connsiteY2750" fmla="*/ 931916 h 6857886"/>
              <a:gd name="connsiteX2751" fmla="*/ 3167968 w 12192000"/>
              <a:gd name="connsiteY2751" fmla="*/ 977446 h 6857886"/>
              <a:gd name="connsiteX2752" fmla="*/ 9024031 w 12192000"/>
              <a:gd name="connsiteY2752" fmla="*/ 977446 h 6857886"/>
              <a:gd name="connsiteX2753" fmla="*/ 8970691 w 12192000"/>
              <a:gd name="connsiteY2753" fmla="*/ 931916 h 6857886"/>
              <a:gd name="connsiteX2754" fmla="*/ 9024031 w 12192000"/>
              <a:gd name="connsiteY2754" fmla="*/ 886387 h 6857886"/>
              <a:gd name="connsiteX2755" fmla="*/ 9077371 w 12192000"/>
              <a:gd name="connsiteY2755" fmla="*/ 931916 h 6857886"/>
              <a:gd name="connsiteX2756" fmla="*/ 9057559 w 12192000"/>
              <a:gd name="connsiteY2756" fmla="*/ 957283 h 6857886"/>
              <a:gd name="connsiteX2757" fmla="*/ 9024031 w 12192000"/>
              <a:gd name="connsiteY2757" fmla="*/ 977446 h 6857886"/>
              <a:gd name="connsiteX2758" fmla="*/ 4575434 w 12192000"/>
              <a:gd name="connsiteY2758" fmla="*/ 978745 h 6857886"/>
              <a:gd name="connsiteX2759" fmla="*/ 4529714 w 12192000"/>
              <a:gd name="connsiteY2759" fmla="*/ 931915 h 6857886"/>
              <a:gd name="connsiteX2760" fmla="*/ 4583816 w 12192000"/>
              <a:gd name="connsiteY2760" fmla="*/ 886386 h 6857886"/>
              <a:gd name="connsiteX2761" fmla="*/ 4638680 w 12192000"/>
              <a:gd name="connsiteY2761" fmla="*/ 926061 h 6857886"/>
              <a:gd name="connsiteX2762" fmla="*/ 4600580 w 12192000"/>
              <a:gd name="connsiteY2762" fmla="*/ 978094 h 6857886"/>
              <a:gd name="connsiteX2763" fmla="*/ 4575434 w 12192000"/>
              <a:gd name="connsiteY2763" fmla="*/ 978745 h 6857886"/>
              <a:gd name="connsiteX2764" fmla="*/ 7616566 w 12192000"/>
              <a:gd name="connsiteY2764" fmla="*/ 978745 h 6857886"/>
              <a:gd name="connsiteX2765" fmla="*/ 7591419 w 12192000"/>
              <a:gd name="connsiteY2765" fmla="*/ 978094 h 6857886"/>
              <a:gd name="connsiteX2766" fmla="*/ 7553319 w 12192000"/>
              <a:gd name="connsiteY2766" fmla="*/ 926061 h 6857886"/>
              <a:gd name="connsiteX2767" fmla="*/ 7608183 w 12192000"/>
              <a:gd name="connsiteY2767" fmla="*/ 886386 h 6857886"/>
              <a:gd name="connsiteX2768" fmla="*/ 7662286 w 12192000"/>
              <a:gd name="connsiteY2768" fmla="*/ 931915 h 6857886"/>
              <a:gd name="connsiteX2769" fmla="*/ 7616566 w 12192000"/>
              <a:gd name="connsiteY2769" fmla="*/ 978745 h 6857886"/>
              <a:gd name="connsiteX2770" fmla="*/ 3698525 w 12192000"/>
              <a:gd name="connsiteY2770" fmla="*/ 983051 h 6857886"/>
              <a:gd name="connsiteX2771" fmla="*/ 3667760 w 12192000"/>
              <a:gd name="connsiteY2771" fmla="*/ 967685 h 6857886"/>
              <a:gd name="connsiteX2772" fmla="*/ 3697477 w 12192000"/>
              <a:gd name="connsiteY2772" fmla="*/ 886382 h 6857886"/>
              <a:gd name="connsiteX2773" fmla="*/ 3731005 w 12192000"/>
              <a:gd name="connsiteY2773" fmla="*/ 969636 h 6857886"/>
              <a:gd name="connsiteX2774" fmla="*/ 3698525 w 12192000"/>
              <a:gd name="connsiteY2774" fmla="*/ 983051 h 6857886"/>
              <a:gd name="connsiteX2775" fmla="*/ 8493473 w 12192000"/>
              <a:gd name="connsiteY2775" fmla="*/ 983051 h 6857886"/>
              <a:gd name="connsiteX2776" fmla="*/ 8460993 w 12192000"/>
              <a:gd name="connsiteY2776" fmla="*/ 969636 h 6857886"/>
              <a:gd name="connsiteX2777" fmla="*/ 8494521 w 12192000"/>
              <a:gd name="connsiteY2777" fmla="*/ 886382 h 6857886"/>
              <a:gd name="connsiteX2778" fmla="*/ 8524239 w 12192000"/>
              <a:gd name="connsiteY2778" fmla="*/ 967685 h 6857886"/>
              <a:gd name="connsiteX2779" fmla="*/ 8493473 w 12192000"/>
              <a:gd name="connsiteY2779" fmla="*/ 983051 h 6857886"/>
              <a:gd name="connsiteX2780" fmla="*/ 5653067 w 12192000"/>
              <a:gd name="connsiteY2780" fmla="*/ 983194 h 6857886"/>
              <a:gd name="connsiteX2781" fmla="*/ 5626948 w 12192000"/>
              <a:gd name="connsiteY2781" fmla="*/ 982991 h 6857886"/>
              <a:gd name="connsiteX2782" fmla="*/ 5596372 w 12192000"/>
              <a:gd name="connsiteY2782" fmla="*/ 966386 h 6857886"/>
              <a:gd name="connsiteX2783" fmla="*/ 5594086 w 12192000"/>
              <a:gd name="connsiteY2783" fmla="*/ 899392 h 6857886"/>
              <a:gd name="connsiteX2784" fmla="*/ 5640568 w 12192000"/>
              <a:gd name="connsiteY2784" fmla="*/ 883132 h 6857886"/>
              <a:gd name="connsiteX2785" fmla="*/ 5701528 w 12192000"/>
              <a:gd name="connsiteY2785" fmla="*/ 934514 h 6857886"/>
              <a:gd name="connsiteX2786" fmla="*/ 5653067 w 12192000"/>
              <a:gd name="connsiteY2786" fmla="*/ 983194 h 6857886"/>
              <a:gd name="connsiteX2787" fmla="*/ 6538932 w 12192000"/>
              <a:gd name="connsiteY2787" fmla="*/ 983194 h 6857886"/>
              <a:gd name="connsiteX2788" fmla="*/ 6490471 w 12192000"/>
              <a:gd name="connsiteY2788" fmla="*/ 934514 h 6857886"/>
              <a:gd name="connsiteX2789" fmla="*/ 6551430 w 12192000"/>
              <a:gd name="connsiteY2789" fmla="*/ 883132 h 6857886"/>
              <a:gd name="connsiteX2790" fmla="*/ 6597914 w 12192000"/>
              <a:gd name="connsiteY2790" fmla="*/ 899392 h 6857886"/>
              <a:gd name="connsiteX2791" fmla="*/ 6595627 w 12192000"/>
              <a:gd name="connsiteY2791" fmla="*/ 966386 h 6857886"/>
              <a:gd name="connsiteX2792" fmla="*/ 6565051 w 12192000"/>
              <a:gd name="connsiteY2792" fmla="*/ 982991 h 6857886"/>
              <a:gd name="connsiteX2793" fmla="*/ 6538932 w 12192000"/>
              <a:gd name="connsiteY2793" fmla="*/ 983194 h 6857886"/>
              <a:gd name="connsiteX2794" fmla="*/ 4406550 w 12192000"/>
              <a:gd name="connsiteY2794" fmla="*/ 983944 h 6857886"/>
              <a:gd name="connsiteX2795" fmla="*/ 4373022 w 12192000"/>
              <a:gd name="connsiteY2795" fmla="*/ 961830 h 6857886"/>
              <a:gd name="connsiteX2796" fmla="*/ 4372260 w 12192000"/>
              <a:gd name="connsiteY2796" fmla="*/ 901340 h 6857886"/>
              <a:gd name="connsiteX2797" fmla="*/ 4444650 w 12192000"/>
              <a:gd name="connsiteY2797" fmla="*/ 901340 h 6857886"/>
              <a:gd name="connsiteX2798" fmla="*/ 4437792 w 12192000"/>
              <a:gd name="connsiteY2798" fmla="*/ 967033 h 6857886"/>
              <a:gd name="connsiteX2799" fmla="*/ 4406550 w 12192000"/>
              <a:gd name="connsiteY2799" fmla="*/ 983944 h 6857886"/>
              <a:gd name="connsiteX2800" fmla="*/ 7785450 w 12192000"/>
              <a:gd name="connsiteY2800" fmla="*/ 983944 h 6857886"/>
              <a:gd name="connsiteX2801" fmla="*/ 7754207 w 12192000"/>
              <a:gd name="connsiteY2801" fmla="*/ 967033 h 6857886"/>
              <a:gd name="connsiteX2802" fmla="*/ 7747349 w 12192000"/>
              <a:gd name="connsiteY2802" fmla="*/ 901340 h 6857886"/>
              <a:gd name="connsiteX2803" fmla="*/ 7819739 w 12192000"/>
              <a:gd name="connsiteY2803" fmla="*/ 901340 h 6857886"/>
              <a:gd name="connsiteX2804" fmla="*/ 7818978 w 12192000"/>
              <a:gd name="connsiteY2804" fmla="*/ 961830 h 6857886"/>
              <a:gd name="connsiteX2805" fmla="*/ 7785450 w 12192000"/>
              <a:gd name="connsiteY2805" fmla="*/ 983944 h 6857886"/>
              <a:gd name="connsiteX2806" fmla="*/ 5113808 w 12192000"/>
              <a:gd name="connsiteY2806" fmla="*/ 984113 h 6857886"/>
              <a:gd name="connsiteX2807" fmla="*/ 5069898 w 12192000"/>
              <a:gd name="connsiteY2807" fmla="*/ 969641 h 6857886"/>
              <a:gd name="connsiteX2808" fmla="*/ 5066850 w 12192000"/>
              <a:gd name="connsiteY2808" fmla="*/ 896793 h 6857886"/>
              <a:gd name="connsiteX2809" fmla="*/ 5167434 w 12192000"/>
              <a:gd name="connsiteY2809" fmla="*/ 906549 h 6857886"/>
              <a:gd name="connsiteX2810" fmla="*/ 5156004 w 12192000"/>
              <a:gd name="connsiteY2810" fmla="*/ 972242 h 6857886"/>
              <a:gd name="connsiteX2811" fmla="*/ 5113808 w 12192000"/>
              <a:gd name="connsiteY2811" fmla="*/ 984113 h 6857886"/>
              <a:gd name="connsiteX2812" fmla="*/ 7078190 w 12192000"/>
              <a:gd name="connsiteY2812" fmla="*/ 984113 h 6857886"/>
              <a:gd name="connsiteX2813" fmla="*/ 7035995 w 12192000"/>
              <a:gd name="connsiteY2813" fmla="*/ 972242 h 6857886"/>
              <a:gd name="connsiteX2814" fmla="*/ 7024565 w 12192000"/>
              <a:gd name="connsiteY2814" fmla="*/ 906549 h 6857886"/>
              <a:gd name="connsiteX2815" fmla="*/ 7125150 w 12192000"/>
              <a:gd name="connsiteY2815" fmla="*/ 896793 h 6857886"/>
              <a:gd name="connsiteX2816" fmla="*/ 7122101 w 12192000"/>
              <a:gd name="connsiteY2816" fmla="*/ 969641 h 6857886"/>
              <a:gd name="connsiteX2817" fmla="*/ 7078190 w 12192000"/>
              <a:gd name="connsiteY2817" fmla="*/ 984113 h 6857886"/>
              <a:gd name="connsiteX2818" fmla="*/ 2114260 w 12192000"/>
              <a:gd name="connsiteY2818" fmla="*/ 1094221 h 6857886"/>
              <a:gd name="connsiteX2819" fmla="*/ 2102829 w 12192000"/>
              <a:gd name="connsiteY2819" fmla="*/ 1087717 h 6857886"/>
              <a:gd name="connsiteX2820" fmla="*/ 2114260 w 12192000"/>
              <a:gd name="connsiteY2820" fmla="*/ 1081212 h 6857886"/>
              <a:gd name="connsiteX2821" fmla="*/ 2125691 w 12192000"/>
              <a:gd name="connsiteY2821" fmla="*/ 1087717 h 6857886"/>
              <a:gd name="connsiteX2822" fmla="*/ 2114260 w 12192000"/>
              <a:gd name="connsiteY2822" fmla="*/ 1094221 h 6857886"/>
              <a:gd name="connsiteX2823" fmla="*/ 10077739 w 12192000"/>
              <a:gd name="connsiteY2823" fmla="*/ 1094221 h 6857886"/>
              <a:gd name="connsiteX2824" fmla="*/ 10066308 w 12192000"/>
              <a:gd name="connsiteY2824" fmla="*/ 1087717 h 6857886"/>
              <a:gd name="connsiteX2825" fmla="*/ 10077739 w 12192000"/>
              <a:gd name="connsiteY2825" fmla="*/ 1081212 h 6857886"/>
              <a:gd name="connsiteX2826" fmla="*/ 10089169 w 12192000"/>
              <a:gd name="connsiteY2826" fmla="*/ 1087717 h 6857886"/>
              <a:gd name="connsiteX2827" fmla="*/ 10077739 w 12192000"/>
              <a:gd name="connsiteY2827" fmla="*/ 1094221 h 6857886"/>
              <a:gd name="connsiteX2828" fmla="*/ 4061920 w 12192000"/>
              <a:gd name="connsiteY2828" fmla="*/ 1098782 h 6857886"/>
              <a:gd name="connsiteX2829" fmla="*/ 4044395 w 12192000"/>
              <a:gd name="connsiteY2829" fmla="*/ 1095530 h 6857886"/>
              <a:gd name="connsiteX2830" fmla="*/ 4057348 w 12192000"/>
              <a:gd name="connsiteY2830" fmla="*/ 1069513 h 6857886"/>
              <a:gd name="connsiteX2831" fmla="*/ 4061920 w 12192000"/>
              <a:gd name="connsiteY2831" fmla="*/ 1098782 h 6857886"/>
              <a:gd name="connsiteX2832" fmla="*/ 8130078 w 12192000"/>
              <a:gd name="connsiteY2832" fmla="*/ 1098782 h 6857886"/>
              <a:gd name="connsiteX2833" fmla="*/ 8134650 w 12192000"/>
              <a:gd name="connsiteY2833" fmla="*/ 1069513 h 6857886"/>
              <a:gd name="connsiteX2834" fmla="*/ 8147604 w 12192000"/>
              <a:gd name="connsiteY2834" fmla="*/ 1095530 h 6857886"/>
              <a:gd name="connsiteX2835" fmla="*/ 8130078 w 12192000"/>
              <a:gd name="connsiteY2835" fmla="*/ 1098782 h 6857886"/>
              <a:gd name="connsiteX2836" fmla="*/ 4763750 w 12192000"/>
              <a:gd name="connsiteY2836" fmla="*/ 1099107 h 6857886"/>
              <a:gd name="connsiteX2837" fmla="*/ 4745842 w 12192000"/>
              <a:gd name="connsiteY2837" fmla="*/ 1090977 h 6857886"/>
              <a:gd name="connsiteX2838" fmla="*/ 4748890 w 12192000"/>
              <a:gd name="connsiteY2838" fmla="*/ 1073415 h 6857886"/>
              <a:gd name="connsiteX2839" fmla="*/ 4779370 w 12192000"/>
              <a:gd name="connsiteY2839" fmla="*/ 1085774 h 6857886"/>
              <a:gd name="connsiteX2840" fmla="*/ 4763750 w 12192000"/>
              <a:gd name="connsiteY2840" fmla="*/ 1099107 h 6857886"/>
              <a:gd name="connsiteX2841" fmla="*/ 7428250 w 12192000"/>
              <a:gd name="connsiteY2841" fmla="*/ 1099107 h 6857886"/>
              <a:gd name="connsiteX2842" fmla="*/ 7412630 w 12192000"/>
              <a:gd name="connsiteY2842" fmla="*/ 1085774 h 6857886"/>
              <a:gd name="connsiteX2843" fmla="*/ 7443110 w 12192000"/>
              <a:gd name="connsiteY2843" fmla="*/ 1073415 h 6857886"/>
              <a:gd name="connsiteX2844" fmla="*/ 7446157 w 12192000"/>
              <a:gd name="connsiteY2844" fmla="*/ 1090977 h 6857886"/>
              <a:gd name="connsiteX2845" fmla="*/ 7428250 w 12192000"/>
              <a:gd name="connsiteY2845" fmla="*/ 1099107 h 6857886"/>
              <a:gd name="connsiteX2846" fmla="*/ 347013 w 12192000"/>
              <a:gd name="connsiteY2846" fmla="*/ 1099434 h 6857886"/>
              <a:gd name="connsiteX2847" fmla="*/ 330256 w 12192000"/>
              <a:gd name="connsiteY2847" fmla="*/ 1085125 h 6857886"/>
              <a:gd name="connsiteX2848" fmla="*/ 356915 w 12192000"/>
              <a:gd name="connsiteY2848" fmla="*/ 1072117 h 6857886"/>
              <a:gd name="connsiteX2849" fmla="*/ 347013 w 12192000"/>
              <a:gd name="connsiteY2849" fmla="*/ 1099434 h 6857886"/>
              <a:gd name="connsiteX2850" fmla="*/ 11844985 w 12192000"/>
              <a:gd name="connsiteY2850" fmla="*/ 1099434 h 6857886"/>
              <a:gd name="connsiteX2851" fmla="*/ 11835084 w 12192000"/>
              <a:gd name="connsiteY2851" fmla="*/ 1072117 h 6857886"/>
              <a:gd name="connsiteX2852" fmla="*/ 11861743 w 12192000"/>
              <a:gd name="connsiteY2852" fmla="*/ 1085125 h 6857886"/>
              <a:gd name="connsiteX2853" fmla="*/ 11844985 w 12192000"/>
              <a:gd name="connsiteY2853" fmla="*/ 1099434 h 6857886"/>
              <a:gd name="connsiteX2854" fmla="*/ 4935304 w 12192000"/>
              <a:gd name="connsiteY2854" fmla="*/ 1099435 h 6857886"/>
              <a:gd name="connsiteX2855" fmla="*/ 4917779 w 12192000"/>
              <a:gd name="connsiteY2855" fmla="*/ 1085126 h 6857886"/>
              <a:gd name="connsiteX2856" fmla="*/ 4944448 w 12192000"/>
              <a:gd name="connsiteY2856" fmla="*/ 1065614 h 6857886"/>
              <a:gd name="connsiteX2857" fmla="*/ 4935304 w 12192000"/>
              <a:gd name="connsiteY2857" fmla="*/ 1099435 h 6857886"/>
              <a:gd name="connsiteX2858" fmla="*/ 7256694 w 12192000"/>
              <a:gd name="connsiteY2858" fmla="*/ 1099435 h 6857886"/>
              <a:gd name="connsiteX2859" fmla="*/ 7247551 w 12192000"/>
              <a:gd name="connsiteY2859" fmla="*/ 1065614 h 6857886"/>
              <a:gd name="connsiteX2860" fmla="*/ 7274220 w 12192000"/>
              <a:gd name="connsiteY2860" fmla="*/ 1085126 h 6857886"/>
              <a:gd name="connsiteX2861" fmla="*/ 7256694 w 12192000"/>
              <a:gd name="connsiteY2861" fmla="*/ 1099435 h 6857886"/>
              <a:gd name="connsiteX2862" fmla="*/ 3173299 w 12192000"/>
              <a:gd name="connsiteY2862" fmla="*/ 1100406 h 6857886"/>
              <a:gd name="connsiteX2863" fmla="*/ 3158820 w 12192000"/>
              <a:gd name="connsiteY2863" fmla="*/ 1092927 h 6857886"/>
              <a:gd name="connsiteX2864" fmla="*/ 3172536 w 12192000"/>
              <a:gd name="connsiteY2864" fmla="*/ 1068211 h 6857886"/>
              <a:gd name="connsiteX2865" fmla="*/ 3183204 w 12192000"/>
              <a:gd name="connsiteY2865" fmla="*/ 1084472 h 6857886"/>
              <a:gd name="connsiteX2866" fmla="*/ 3173299 w 12192000"/>
              <a:gd name="connsiteY2866" fmla="*/ 1100406 h 6857886"/>
              <a:gd name="connsiteX2867" fmla="*/ 9018700 w 12192000"/>
              <a:gd name="connsiteY2867" fmla="*/ 1100406 h 6857886"/>
              <a:gd name="connsiteX2868" fmla="*/ 9008795 w 12192000"/>
              <a:gd name="connsiteY2868" fmla="*/ 1084472 h 6857886"/>
              <a:gd name="connsiteX2869" fmla="*/ 9019463 w 12192000"/>
              <a:gd name="connsiteY2869" fmla="*/ 1068211 h 6857886"/>
              <a:gd name="connsiteX2870" fmla="*/ 9033179 w 12192000"/>
              <a:gd name="connsiteY2870" fmla="*/ 1092927 h 6857886"/>
              <a:gd name="connsiteX2871" fmla="*/ 9018700 w 12192000"/>
              <a:gd name="connsiteY2871" fmla="*/ 1100406 h 6857886"/>
              <a:gd name="connsiteX2872" fmla="*/ 2463460 w 12192000"/>
              <a:gd name="connsiteY2872" fmla="*/ 1100736 h 6857886"/>
              <a:gd name="connsiteX2873" fmla="*/ 2446696 w 12192000"/>
              <a:gd name="connsiteY2873" fmla="*/ 1083176 h 6857886"/>
              <a:gd name="connsiteX2874" fmla="*/ 2483272 w 12192000"/>
              <a:gd name="connsiteY2874" fmla="*/ 1074720 h 6857886"/>
              <a:gd name="connsiteX2875" fmla="*/ 2463460 w 12192000"/>
              <a:gd name="connsiteY2875" fmla="*/ 1100736 h 6857886"/>
              <a:gd name="connsiteX2876" fmla="*/ 9728539 w 12192000"/>
              <a:gd name="connsiteY2876" fmla="*/ 1100736 h 6857886"/>
              <a:gd name="connsiteX2877" fmla="*/ 9708727 w 12192000"/>
              <a:gd name="connsiteY2877" fmla="*/ 1074720 h 6857886"/>
              <a:gd name="connsiteX2878" fmla="*/ 9745303 w 12192000"/>
              <a:gd name="connsiteY2878" fmla="*/ 1083176 h 6857886"/>
              <a:gd name="connsiteX2879" fmla="*/ 9728539 w 12192000"/>
              <a:gd name="connsiteY2879" fmla="*/ 1100736 h 6857886"/>
              <a:gd name="connsiteX2880" fmla="*/ 5115622 w 12192000"/>
              <a:gd name="connsiteY2880" fmla="*/ 1100739 h 6857886"/>
              <a:gd name="connsiteX2881" fmla="*/ 5088190 w 12192000"/>
              <a:gd name="connsiteY2881" fmla="*/ 1090983 h 6857886"/>
              <a:gd name="connsiteX2882" fmla="*/ 5118670 w 12192000"/>
              <a:gd name="connsiteY2882" fmla="*/ 1063014 h 6857886"/>
              <a:gd name="connsiteX2883" fmla="*/ 5136958 w 12192000"/>
              <a:gd name="connsiteY2883" fmla="*/ 1083178 h 6857886"/>
              <a:gd name="connsiteX2884" fmla="*/ 5115622 w 12192000"/>
              <a:gd name="connsiteY2884" fmla="*/ 1100739 h 6857886"/>
              <a:gd name="connsiteX2885" fmla="*/ 7076378 w 12192000"/>
              <a:gd name="connsiteY2885" fmla="*/ 1100739 h 6857886"/>
              <a:gd name="connsiteX2886" fmla="*/ 7055042 w 12192000"/>
              <a:gd name="connsiteY2886" fmla="*/ 1083178 h 6857886"/>
              <a:gd name="connsiteX2887" fmla="*/ 7073330 w 12192000"/>
              <a:gd name="connsiteY2887" fmla="*/ 1063014 h 6857886"/>
              <a:gd name="connsiteX2888" fmla="*/ 7103810 w 12192000"/>
              <a:gd name="connsiteY2888" fmla="*/ 1090983 h 6857886"/>
              <a:gd name="connsiteX2889" fmla="*/ 7076378 w 12192000"/>
              <a:gd name="connsiteY2889" fmla="*/ 1100739 h 6857886"/>
              <a:gd name="connsiteX2890" fmla="*/ 5830690 w 12192000"/>
              <a:gd name="connsiteY2890" fmla="*/ 1100899 h 6857886"/>
              <a:gd name="connsiteX2891" fmla="*/ 5803352 w 12192000"/>
              <a:gd name="connsiteY2891" fmla="*/ 1097485 h 6857886"/>
              <a:gd name="connsiteX2892" fmla="*/ 5797256 w 12192000"/>
              <a:gd name="connsiteY2892" fmla="*/ 1076671 h 6857886"/>
              <a:gd name="connsiteX2893" fmla="*/ 5846024 w 12192000"/>
              <a:gd name="connsiteY2893" fmla="*/ 1085777 h 6857886"/>
              <a:gd name="connsiteX2894" fmla="*/ 5830690 w 12192000"/>
              <a:gd name="connsiteY2894" fmla="*/ 1100899 h 6857886"/>
              <a:gd name="connsiteX2895" fmla="*/ 6361310 w 12192000"/>
              <a:gd name="connsiteY2895" fmla="*/ 1100899 h 6857886"/>
              <a:gd name="connsiteX2896" fmla="*/ 6345975 w 12192000"/>
              <a:gd name="connsiteY2896" fmla="*/ 1085777 h 6857886"/>
              <a:gd name="connsiteX2897" fmla="*/ 6394743 w 12192000"/>
              <a:gd name="connsiteY2897" fmla="*/ 1076671 h 6857886"/>
              <a:gd name="connsiteX2898" fmla="*/ 6388647 w 12192000"/>
              <a:gd name="connsiteY2898" fmla="*/ 1097485 h 6857886"/>
              <a:gd name="connsiteX2899" fmla="*/ 6361310 w 12192000"/>
              <a:gd name="connsiteY2899" fmla="*/ 1100899 h 6857886"/>
              <a:gd name="connsiteX2900" fmla="*/ 1768109 w 12192000"/>
              <a:gd name="connsiteY2900" fmla="*/ 1102687 h 6857886"/>
              <a:gd name="connsiteX2901" fmla="*/ 1741440 w 12192000"/>
              <a:gd name="connsiteY2901" fmla="*/ 1096183 h 6857886"/>
              <a:gd name="connsiteX2902" fmla="*/ 1762776 w 12192000"/>
              <a:gd name="connsiteY2902" fmla="*/ 1063011 h 6857886"/>
              <a:gd name="connsiteX2903" fmla="*/ 1768109 w 12192000"/>
              <a:gd name="connsiteY2903" fmla="*/ 1102687 h 6857886"/>
              <a:gd name="connsiteX2904" fmla="*/ 10423889 w 12192000"/>
              <a:gd name="connsiteY2904" fmla="*/ 1102687 h 6857886"/>
              <a:gd name="connsiteX2905" fmla="*/ 10429223 w 12192000"/>
              <a:gd name="connsiteY2905" fmla="*/ 1063011 h 6857886"/>
              <a:gd name="connsiteX2906" fmla="*/ 10450559 w 12192000"/>
              <a:gd name="connsiteY2906" fmla="*/ 1096183 h 6857886"/>
              <a:gd name="connsiteX2907" fmla="*/ 10423889 w 12192000"/>
              <a:gd name="connsiteY2907" fmla="*/ 1102687 h 6857886"/>
              <a:gd name="connsiteX2908" fmla="*/ 520789 w 12192000"/>
              <a:gd name="connsiteY2908" fmla="*/ 1105906 h 6857886"/>
              <a:gd name="connsiteX2909" fmla="*/ 502149 w 12192000"/>
              <a:gd name="connsiteY2909" fmla="*/ 1098781 h 6857886"/>
              <a:gd name="connsiteX2910" fmla="*/ 496813 w 12192000"/>
              <a:gd name="connsiteY2910" fmla="*/ 1075366 h 6857886"/>
              <a:gd name="connsiteX2911" fmla="*/ 549412 w 12192000"/>
              <a:gd name="connsiteY2911" fmla="*/ 1080569 h 6857886"/>
              <a:gd name="connsiteX2912" fmla="*/ 520789 w 12192000"/>
              <a:gd name="connsiteY2912" fmla="*/ 1105906 h 6857886"/>
              <a:gd name="connsiteX2913" fmla="*/ 11671209 w 12192000"/>
              <a:gd name="connsiteY2913" fmla="*/ 1105906 h 6857886"/>
              <a:gd name="connsiteX2914" fmla="*/ 11642587 w 12192000"/>
              <a:gd name="connsiteY2914" fmla="*/ 1080569 h 6857886"/>
              <a:gd name="connsiteX2915" fmla="*/ 11695185 w 12192000"/>
              <a:gd name="connsiteY2915" fmla="*/ 1075366 h 6857886"/>
              <a:gd name="connsiteX2916" fmla="*/ 11689849 w 12192000"/>
              <a:gd name="connsiteY2916" fmla="*/ 1098781 h 6857886"/>
              <a:gd name="connsiteX2917" fmla="*/ 11671209 w 12192000"/>
              <a:gd name="connsiteY2917" fmla="*/ 1105906 h 6857886"/>
              <a:gd name="connsiteX2918" fmla="*/ 2813295 w 12192000"/>
              <a:gd name="connsiteY2918" fmla="*/ 1106048 h 6857886"/>
              <a:gd name="connsiteX2919" fmla="*/ 2795900 w 12192000"/>
              <a:gd name="connsiteY2919" fmla="*/ 1098131 h 6857886"/>
              <a:gd name="connsiteX2920" fmla="*/ 2791328 w 12192000"/>
              <a:gd name="connsiteY2920" fmla="*/ 1074716 h 6857886"/>
              <a:gd name="connsiteX2921" fmla="*/ 2846192 w 12192000"/>
              <a:gd name="connsiteY2921" fmla="*/ 1072114 h 6857886"/>
              <a:gd name="connsiteX2922" fmla="*/ 2813295 w 12192000"/>
              <a:gd name="connsiteY2922" fmla="*/ 1106048 h 6857886"/>
              <a:gd name="connsiteX2923" fmla="*/ 9378704 w 12192000"/>
              <a:gd name="connsiteY2923" fmla="*/ 1106048 h 6857886"/>
              <a:gd name="connsiteX2924" fmla="*/ 9345807 w 12192000"/>
              <a:gd name="connsiteY2924" fmla="*/ 1072114 h 6857886"/>
              <a:gd name="connsiteX2925" fmla="*/ 9400671 w 12192000"/>
              <a:gd name="connsiteY2925" fmla="*/ 1074716 h 6857886"/>
              <a:gd name="connsiteX2926" fmla="*/ 9396099 w 12192000"/>
              <a:gd name="connsiteY2926" fmla="*/ 1098131 h 6857886"/>
              <a:gd name="connsiteX2927" fmla="*/ 9378704 w 12192000"/>
              <a:gd name="connsiteY2927" fmla="*/ 1106048 h 6857886"/>
              <a:gd name="connsiteX2928" fmla="*/ 1579520 w 12192000"/>
              <a:gd name="connsiteY2928" fmla="*/ 1106758 h 6857886"/>
              <a:gd name="connsiteX2929" fmla="*/ 1564173 w 12192000"/>
              <a:gd name="connsiteY2929" fmla="*/ 1101382 h 6857886"/>
              <a:gd name="connsiteX2930" fmla="*/ 1556553 w 12192000"/>
              <a:gd name="connsiteY2930" fmla="*/ 1080568 h 6857886"/>
              <a:gd name="connsiteX2931" fmla="*/ 1583985 w 12192000"/>
              <a:gd name="connsiteY2931" fmla="*/ 1063007 h 6857886"/>
              <a:gd name="connsiteX2932" fmla="*/ 1606845 w 12192000"/>
              <a:gd name="connsiteY2932" fmla="*/ 1082520 h 6857886"/>
              <a:gd name="connsiteX2933" fmla="*/ 1592653 w 12192000"/>
              <a:gd name="connsiteY2933" fmla="*/ 1104878 h 6857886"/>
              <a:gd name="connsiteX2934" fmla="*/ 1579520 w 12192000"/>
              <a:gd name="connsiteY2934" fmla="*/ 1106758 h 6857886"/>
              <a:gd name="connsiteX2935" fmla="*/ 10612478 w 12192000"/>
              <a:gd name="connsiteY2935" fmla="*/ 1106758 h 6857886"/>
              <a:gd name="connsiteX2936" fmla="*/ 10599345 w 12192000"/>
              <a:gd name="connsiteY2936" fmla="*/ 1104878 h 6857886"/>
              <a:gd name="connsiteX2937" fmla="*/ 10585153 w 12192000"/>
              <a:gd name="connsiteY2937" fmla="*/ 1082520 h 6857886"/>
              <a:gd name="connsiteX2938" fmla="*/ 10608013 w 12192000"/>
              <a:gd name="connsiteY2938" fmla="*/ 1063007 h 6857886"/>
              <a:gd name="connsiteX2939" fmla="*/ 10635445 w 12192000"/>
              <a:gd name="connsiteY2939" fmla="*/ 1080568 h 6857886"/>
              <a:gd name="connsiteX2940" fmla="*/ 10627825 w 12192000"/>
              <a:gd name="connsiteY2940" fmla="*/ 1101382 h 6857886"/>
              <a:gd name="connsiteX2941" fmla="*/ 10612478 w 12192000"/>
              <a:gd name="connsiteY2941" fmla="*/ 1106758 h 6857886"/>
              <a:gd name="connsiteX2942" fmla="*/ 1935472 w 12192000"/>
              <a:gd name="connsiteY2942" fmla="*/ 1112756 h 6857886"/>
              <a:gd name="connsiteX2943" fmla="*/ 1917945 w 12192000"/>
              <a:gd name="connsiteY2943" fmla="*/ 1103975 h 6857886"/>
              <a:gd name="connsiteX2944" fmla="*/ 1906516 w 12192000"/>
              <a:gd name="connsiteY2944" fmla="*/ 1079910 h 6857886"/>
              <a:gd name="connsiteX2945" fmla="*/ 1935472 w 12192000"/>
              <a:gd name="connsiteY2945" fmla="*/ 1064950 h 6857886"/>
              <a:gd name="connsiteX2946" fmla="*/ 1964428 w 12192000"/>
              <a:gd name="connsiteY2946" fmla="*/ 1079910 h 6857886"/>
              <a:gd name="connsiteX2947" fmla="*/ 1952997 w 12192000"/>
              <a:gd name="connsiteY2947" fmla="*/ 1103975 h 6857886"/>
              <a:gd name="connsiteX2948" fmla="*/ 1935472 w 12192000"/>
              <a:gd name="connsiteY2948" fmla="*/ 1112756 h 6857886"/>
              <a:gd name="connsiteX2949" fmla="*/ 10256527 w 12192000"/>
              <a:gd name="connsiteY2949" fmla="*/ 1112756 h 6857886"/>
              <a:gd name="connsiteX2950" fmla="*/ 10239001 w 12192000"/>
              <a:gd name="connsiteY2950" fmla="*/ 1103975 h 6857886"/>
              <a:gd name="connsiteX2951" fmla="*/ 10227571 w 12192000"/>
              <a:gd name="connsiteY2951" fmla="*/ 1079910 h 6857886"/>
              <a:gd name="connsiteX2952" fmla="*/ 10256527 w 12192000"/>
              <a:gd name="connsiteY2952" fmla="*/ 1064950 h 6857886"/>
              <a:gd name="connsiteX2953" fmla="*/ 10285483 w 12192000"/>
              <a:gd name="connsiteY2953" fmla="*/ 1079910 h 6857886"/>
              <a:gd name="connsiteX2954" fmla="*/ 10274053 w 12192000"/>
              <a:gd name="connsiteY2954" fmla="*/ 1103975 h 6857886"/>
              <a:gd name="connsiteX2955" fmla="*/ 10256527 w 12192000"/>
              <a:gd name="connsiteY2955" fmla="*/ 1112756 h 6857886"/>
              <a:gd name="connsiteX2956" fmla="*/ 1403137 w 12192000"/>
              <a:gd name="connsiteY2956" fmla="*/ 1113334 h 6857886"/>
              <a:gd name="connsiteX2957" fmla="*/ 1381611 w 12192000"/>
              <a:gd name="connsiteY2957" fmla="*/ 1105936 h 6857886"/>
              <a:gd name="connsiteX2958" fmla="*/ 1406753 w 12192000"/>
              <a:gd name="connsiteY2958" fmla="*/ 1055204 h 6857886"/>
              <a:gd name="connsiteX2959" fmla="*/ 1428081 w 12192000"/>
              <a:gd name="connsiteY2959" fmla="*/ 1104635 h 6857886"/>
              <a:gd name="connsiteX2960" fmla="*/ 1403137 w 12192000"/>
              <a:gd name="connsiteY2960" fmla="*/ 1113334 h 6857886"/>
              <a:gd name="connsiteX2961" fmla="*/ 10788861 w 12192000"/>
              <a:gd name="connsiteY2961" fmla="*/ 1113334 h 6857886"/>
              <a:gd name="connsiteX2962" fmla="*/ 10763917 w 12192000"/>
              <a:gd name="connsiteY2962" fmla="*/ 1104635 h 6857886"/>
              <a:gd name="connsiteX2963" fmla="*/ 10785245 w 12192000"/>
              <a:gd name="connsiteY2963" fmla="*/ 1055204 h 6857886"/>
              <a:gd name="connsiteX2964" fmla="*/ 10810388 w 12192000"/>
              <a:gd name="connsiteY2964" fmla="*/ 1105936 h 6857886"/>
              <a:gd name="connsiteX2965" fmla="*/ 10788861 w 12192000"/>
              <a:gd name="connsiteY2965" fmla="*/ 1113334 h 6857886"/>
              <a:gd name="connsiteX2966" fmla="*/ 0 w 12192000"/>
              <a:gd name="connsiteY2966" fmla="*/ 1115989 h 6857886"/>
              <a:gd name="connsiteX2967" fmla="*/ 0 w 12192000"/>
              <a:gd name="connsiteY2967" fmla="*/ 1053375 h 6857886"/>
              <a:gd name="connsiteX2968" fmla="*/ 9948 w 12192000"/>
              <a:gd name="connsiteY2968" fmla="*/ 1056502 h 6857886"/>
              <a:gd name="connsiteX2969" fmla="*/ 17577 w 12192000"/>
              <a:gd name="connsiteY2969" fmla="*/ 1104633 h 6857886"/>
              <a:gd name="connsiteX2970" fmla="*/ 12192000 w 12192000"/>
              <a:gd name="connsiteY2970" fmla="*/ 1115990 h 6857886"/>
              <a:gd name="connsiteX2971" fmla="*/ 12174421 w 12192000"/>
              <a:gd name="connsiteY2971" fmla="*/ 1104633 h 6857886"/>
              <a:gd name="connsiteX2972" fmla="*/ 12182051 w 12192000"/>
              <a:gd name="connsiteY2972" fmla="*/ 1056502 h 6857886"/>
              <a:gd name="connsiteX2973" fmla="*/ 12192000 w 12192000"/>
              <a:gd name="connsiteY2973" fmla="*/ 1053375 h 6857886"/>
              <a:gd name="connsiteX2974" fmla="*/ 5995858 w 12192000"/>
              <a:gd name="connsiteY2974" fmla="*/ 1116589 h 6857886"/>
              <a:gd name="connsiteX2975" fmla="*/ 5975283 w 12192000"/>
              <a:gd name="connsiteY2975" fmla="*/ 1107239 h 6857886"/>
              <a:gd name="connsiteX2976" fmla="*/ 5972235 w 12192000"/>
              <a:gd name="connsiteY2976" fmla="*/ 1059108 h 6857886"/>
              <a:gd name="connsiteX2977" fmla="*/ 6013383 w 12192000"/>
              <a:gd name="connsiteY2977" fmla="*/ 1058458 h 6857886"/>
              <a:gd name="connsiteX2978" fmla="*/ 6023290 w 12192000"/>
              <a:gd name="connsiteY2978" fmla="*/ 1102036 h 6857886"/>
              <a:gd name="connsiteX2979" fmla="*/ 5995858 w 12192000"/>
              <a:gd name="connsiteY2979" fmla="*/ 1116589 h 6857886"/>
              <a:gd name="connsiteX2980" fmla="*/ 6196141 w 12192000"/>
              <a:gd name="connsiteY2980" fmla="*/ 1116589 h 6857886"/>
              <a:gd name="connsiteX2981" fmla="*/ 6168710 w 12192000"/>
              <a:gd name="connsiteY2981" fmla="*/ 1102036 h 6857886"/>
              <a:gd name="connsiteX2982" fmla="*/ 6178616 w 12192000"/>
              <a:gd name="connsiteY2982" fmla="*/ 1058458 h 6857886"/>
              <a:gd name="connsiteX2983" fmla="*/ 6219764 w 12192000"/>
              <a:gd name="connsiteY2983" fmla="*/ 1059108 h 6857886"/>
              <a:gd name="connsiteX2984" fmla="*/ 6216716 w 12192000"/>
              <a:gd name="connsiteY2984" fmla="*/ 1107239 h 6857886"/>
              <a:gd name="connsiteX2985" fmla="*/ 6196141 w 12192000"/>
              <a:gd name="connsiteY2985" fmla="*/ 1116589 h 6857886"/>
              <a:gd name="connsiteX2986" fmla="*/ 1228749 w 12192000"/>
              <a:gd name="connsiteY2986" fmla="*/ 1119433 h 6857886"/>
              <a:gd name="connsiteX2987" fmla="*/ 1205136 w 12192000"/>
              <a:gd name="connsiteY2987" fmla="*/ 1107237 h 6857886"/>
              <a:gd name="connsiteX2988" fmla="*/ 1189895 w 12192000"/>
              <a:gd name="connsiteY2988" fmla="*/ 1085774 h 6857886"/>
              <a:gd name="connsiteX2989" fmla="*/ 1226460 w 12192000"/>
              <a:gd name="connsiteY2989" fmla="*/ 1048699 h 6857886"/>
              <a:gd name="connsiteX2990" fmla="*/ 1252376 w 12192000"/>
              <a:gd name="connsiteY2990" fmla="*/ 1109189 h 6857886"/>
              <a:gd name="connsiteX2991" fmla="*/ 1228749 w 12192000"/>
              <a:gd name="connsiteY2991" fmla="*/ 1119433 h 6857886"/>
              <a:gd name="connsiteX2992" fmla="*/ 10963249 w 12192000"/>
              <a:gd name="connsiteY2992" fmla="*/ 1119433 h 6857886"/>
              <a:gd name="connsiteX2993" fmla="*/ 10939623 w 12192000"/>
              <a:gd name="connsiteY2993" fmla="*/ 1109189 h 6857886"/>
              <a:gd name="connsiteX2994" fmla="*/ 10965539 w 12192000"/>
              <a:gd name="connsiteY2994" fmla="*/ 1048699 h 6857886"/>
              <a:gd name="connsiteX2995" fmla="*/ 11002104 w 12192000"/>
              <a:gd name="connsiteY2995" fmla="*/ 1085774 h 6857886"/>
              <a:gd name="connsiteX2996" fmla="*/ 10986863 w 12192000"/>
              <a:gd name="connsiteY2996" fmla="*/ 1107237 h 6857886"/>
              <a:gd name="connsiteX2997" fmla="*/ 10963249 w 12192000"/>
              <a:gd name="connsiteY2997" fmla="*/ 1119433 h 6857886"/>
              <a:gd name="connsiteX2998" fmla="*/ 1050728 w 12192000"/>
              <a:gd name="connsiteY2998" fmla="*/ 1119593 h 6857886"/>
              <a:gd name="connsiteX2999" fmla="*/ 1027868 w 12192000"/>
              <a:gd name="connsiteY2999" fmla="*/ 1108537 h 6857886"/>
              <a:gd name="connsiteX3000" fmla="*/ 1028631 w 12192000"/>
              <a:gd name="connsiteY3000" fmla="*/ 1059755 h 6857886"/>
              <a:gd name="connsiteX3001" fmla="*/ 1078159 w 12192000"/>
              <a:gd name="connsiteY3001" fmla="*/ 1060406 h 6857886"/>
              <a:gd name="connsiteX3002" fmla="*/ 1075869 w 12192000"/>
              <a:gd name="connsiteY3002" fmla="*/ 1107236 h 6857886"/>
              <a:gd name="connsiteX3003" fmla="*/ 1050728 w 12192000"/>
              <a:gd name="connsiteY3003" fmla="*/ 1119593 h 6857886"/>
              <a:gd name="connsiteX3004" fmla="*/ 11141271 w 12192000"/>
              <a:gd name="connsiteY3004" fmla="*/ 1119593 h 6857886"/>
              <a:gd name="connsiteX3005" fmla="*/ 11116129 w 12192000"/>
              <a:gd name="connsiteY3005" fmla="*/ 1107236 h 6857886"/>
              <a:gd name="connsiteX3006" fmla="*/ 11113840 w 12192000"/>
              <a:gd name="connsiteY3006" fmla="*/ 1060406 h 6857886"/>
              <a:gd name="connsiteX3007" fmla="*/ 11163368 w 12192000"/>
              <a:gd name="connsiteY3007" fmla="*/ 1059755 h 6857886"/>
              <a:gd name="connsiteX3008" fmla="*/ 11164131 w 12192000"/>
              <a:gd name="connsiteY3008" fmla="*/ 1108537 h 6857886"/>
              <a:gd name="connsiteX3009" fmla="*/ 11141271 w 12192000"/>
              <a:gd name="connsiteY3009" fmla="*/ 1119593 h 6857886"/>
              <a:gd name="connsiteX3010" fmla="*/ 5459298 w 12192000"/>
              <a:gd name="connsiteY3010" fmla="*/ 1119600 h 6857886"/>
              <a:gd name="connsiteX3011" fmla="*/ 5432056 w 12192000"/>
              <a:gd name="connsiteY3011" fmla="*/ 1105942 h 6857886"/>
              <a:gd name="connsiteX3012" fmla="*/ 5437390 w 12192000"/>
              <a:gd name="connsiteY3012" fmla="*/ 1056510 h 6857886"/>
              <a:gd name="connsiteX3013" fmla="*/ 5494540 w 12192000"/>
              <a:gd name="connsiteY3013" fmla="*/ 1057160 h 6857886"/>
              <a:gd name="connsiteX3014" fmla="*/ 5494540 w 12192000"/>
              <a:gd name="connsiteY3014" fmla="*/ 1109844 h 6857886"/>
              <a:gd name="connsiteX3015" fmla="*/ 5459298 w 12192000"/>
              <a:gd name="connsiteY3015" fmla="*/ 1119600 h 6857886"/>
              <a:gd name="connsiteX3016" fmla="*/ 6732702 w 12192000"/>
              <a:gd name="connsiteY3016" fmla="*/ 1119600 h 6857886"/>
              <a:gd name="connsiteX3017" fmla="*/ 6697459 w 12192000"/>
              <a:gd name="connsiteY3017" fmla="*/ 1109844 h 6857886"/>
              <a:gd name="connsiteX3018" fmla="*/ 6697459 w 12192000"/>
              <a:gd name="connsiteY3018" fmla="*/ 1057160 h 6857886"/>
              <a:gd name="connsiteX3019" fmla="*/ 6754610 w 12192000"/>
              <a:gd name="connsiteY3019" fmla="*/ 1056510 h 6857886"/>
              <a:gd name="connsiteX3020" fmla="*/ 6759943 w 12192000"/>
              <a:gd name="connsiteY3020" fmla="*/ 1105942 h 6857886"/>
              <a:gd name="connsiteX3021" fmla="*/ 6732702 w 12192000"/>
              <a:gd name="connsiteY3021" fmla="*/ 1119600 h 6857886"/>
              <a:gd name="connsiteX3022" fmla="*/ 3705763 w 12192000"/>
              <a:gd name="connsiteY3022" fmla="*/ 1119761 h 6857886"/>
              <a:gd name="connsiteX3023" fmla="*/ 3674616 w 12192000"/>
              <a:gd name="connsiteY3023" fmla="*/ 1109842 h 6857886"/>
              <a:gd name="connsiteX3024" fmla="*/ 3682236 w 12192000"/>
              <a:gd name="connsiteY3024" fmla="*/ 1051304 h 6857886"/>
              <a:gd name="connsiteX3025" fmla="*/ 3721860 w 12192000"/>
              <a:gd name="connsiteY3025" fmla="*/ 1053256 h 6857886"/>
              <a:gd name="connsiteX3026" fmla="*/ 3734052 w 12192000"/>
              <a:gd name="connsiteY3026" fmla="*/ 1103338 h 6857886"/>
              <a:gd name="connsiteX3027" fmla="*/ 3705763 w 12192000"/>
              <a:gd name="connsiteY3027" fmla="*/ 1119761 h 6857886"/>
              <a:gd name="connsiteX3028" fmla="*/ 8486236 w 12192000"/>
              <a:gd name="connsiteY3028" fmla="*/ 1119761 h 6857886"/>
              <a:gd name="connsiteX3029" fmla="*/ 8457947 w 12192000"/>
              <a:gd name="connsiteY3029" fmla="*/ 1103338 h 6857886"/>
              <a:gd name="connsiteX3030" fmla="*/ 8470139 w 12192000"/>
              <a:gd name="connsiteY3030" fmla="*/ 1053256 h 6857886"/>
              <a:gd name="connsiteX3031" fmla="*/ 8509763 w 12192000"/>
              <a:gd name="connsiteY3031" fmla="*/ 1051304 h 6857886"/>
              <a:gd name="connsiteX3032" fmla="*/ 8517383 w 12192000"/>
              <a:gd name="connsiteY3032" fmla="*/ 1109842 h 6857886"/>
              <a:gd name="connsiteX3033" fmla="*/ 8486236 w 12192000"/>
              <a:gd name="connsiteY3033" fmla="*/ 1119761 h 6857886"/>
              <a:gd name="connsiteX3034" fmla="*/ 2289244 w 12192000"/>
              <a:gd name="connsiteY3034" fmla="*/ 1120250 h 6857886"/>
              <a:gd name="connsiteX3035" fmla="*/ 2251905 w 12192000"/>
              <a:gd name="connsiteY3035" fmla="*/ 1105941 h 6857886"/>
              <a:gd name="connsiteX3036" fmla="*/ 2251905 w 12192000"/>
              <a:gd name="connsiteY3036" fmla="*/ 1058461 h 6857886"/>
              <a:gd name="connsiteX3037" fmla="*/ 2322009 w 12192000"/>
              <a:gd name="connsiteY3037" fmla="*/ 1057160 h 6857886"/>
              <a:gd name="connsiteX3038" fmla="*/ 2326581 w 12192000"/>
              <a:gd name="connsiteY3038" fmla="*/ 1105941 h 6857886"/>
              <a:gd name="connsiteX3039" fmla="*/ 2289244 w 12192000"/>
              <a:gd name="connsiteY3039" fmla="*/ 1120250 h 6857886"/>
              <a:gd name="connsiteX3040" fmla="*/ 2997545 w 12192000"/>
              <a:gd name="connsiteY3040" fmla="*/ 1120250 h 6857886"/>
              <a:gd name="connsiteX3041" fmla="*/ 2964780 w 12192000"/>
              <a:gd name="connsiteY3041" fmla="*/ 1112445 h 6857886"/>
              <a:gd name="connsiteX3042" fmla="*/ 2964017 w 12192000"/>
              <a:gd name="connsiteY3042" fmla="*/ 1058461 h 6857886"/>
              <a:gd name="connsiteX3043" fmla="*/ 3030312 w 12192000"/>
              <a:gd name="connsiteY3043" fmla="*/ 1059111 h 6857886"/>
              <a:gd name="connsiteX3044" fmla="*/ 3036408 w 12192000"/>
              <a:gd name="connsiteY3044" fmla="*/ 1098136 h 6857886"/>
              <a:gd name="connsiteX3045" fmla="*/ 2997545 w 12192000"/>
              <a:gd name="connsiteY3045" fmla="*/ 1120250 h 6857886"/>
              <a:gd name="connsiteX3046" fmla="*/ 9194453 w 12192000"/>
              <a:gd name="connsiteY3046" fmla="*/ 1120250 h 6857886"/>
              <a:gd name="connsiteX3047" fmla="*/ 9155591 w 12192000"/>
              <a:gd name="connsiteY3047" fmla="*/ 1098136 h 6857886"/>
              <a:gd name="connsiteX3048" fmla="*/ 9161687 w 12192000"/>
              <a:gd name="connsiteY3048" fmla="*/ 1059111 h 6857886"/>
              <a:gd name="connsiteX3049" fmla="*/ 9227981 w 12192000"/>
              <a:gd name="connsiteY3049" fmla="*/ 1058461 h 6857886"/>
              <a:gd name="connsiteX3050" fmla="*/ 9227219 w 12192000"/>
              <a:gd name="connsiteY3050" fmla="*/ 1112445 h 6857886"/>
              <a:gd name="connsiteX3051" fmla="*/ 9194453 w 12192000"/>
              <a:gd name="connsiteY3051" fmla="*/ 1120250 h 6857886"/>
              <a:gd name="connsiteX3052" fmla="*/ 9902755 w 12192000"/>
              <a:gd name="connsiteY3052" fmla="*/ 1120250 h 6857886"/>
              <a:gd name="connsiteX3053" fmla="*/ 9865417 w 12192000"/>
              <a:gd name="connsiteY3053" fmla="*/ 1105941 h 6857886"/>
              <a:gd name="connsiteX3054" fmla="*/ 9869989 w 12192000"/>
              <a:gd name="connsiteY3054" fmla="*/ 1057160 h 6857886"/>
              <a:gd name="connsiteX3055" fmla="*/ 9940093 w 12192000"/>
              <a:gd name="connsiteY3055" fmla="*/ 1058461 h 6857886"/>
              <a:gd name="connsiteX3056" fmla="*/ 9940093 w 12192000"/>
              <a:gd name="connsiteY3056" fmla="*/ 1105941 h 6857886"/>
              <a:gd name="connsiteX3057" fmla="*/ 9902755 w 12192000"/>
              <a:gd name="connsiteY3057" fmla="*/ 1120250 h 6857886"/>
              <a:gd name="connsiteX3058" fmla="*/ 3349711 w 12192000"/>
              <a:gd name="connsiteY3058" fmla="*/ 1120491 h 6857886"/>
              <a:gd name="connsiteX3059" fmla="*/ 3313231 w 12192000"/>
              <a:gd name="connsiteY3059" fmla="*/ 1103337 h 6857886"/>
              <a:gd name="connsiteX3060" fmla="*/ 3310183 w 12192000"/>
              <a:gd name="connsiteY3060" fmla="*/ 1067564 h 6857886"/>
              <a:gd name="connsiteX3061" fmla="*/ 3369619 w 12192000"/>
              <a:gd name="connsiteY3061" fmla="*/ 1052604 h 6857886"/>
              <a:gd name="connsiteX3062" fmla="*/ 3381048 w 12192000"/>
              <a:gd name="connsiteY3062" fmla="*/ 1107890 h 6857886"/>
              <a:gd name="connsiteX3063" fmla="*/ 3349711 w 12192000"/>
              <a:gd name="connsiteY3063" fmla="*/ 1120491 h 6857886"/>
              <a:gd name="connsiteX3064" fmla="*/ 8842288 w 12192000"/>
              <a:gd name="connsiteY3064" fmla="*/ 1120491 h 6857886"/>
              <a:gd name="connsiteX3065" fmla="*/ 8810951 w 12192000"/>
              <a:gd name="connsiteY3065" fmla="*/ 1107890 h 6857886"/>
              <a:gd name="connsiteX3066" fmla="*/ 8822380 w 12192000"/>
              <a:gd name="connsiteY3066" fmla="*/ 1052604 h 6857886"/>
              <a:gd name="connsiteX3067" fmla="*/ 8881816 w 12192000"/>
              <a:gd name="connsiteY3067" fmla="*/ 1067564 h 6857886"/>
              <a:gd name="connsiteX3068" fmla="*/ 8878768 w 12192000"/>
              <a:gd name="connsiteY3068" fmla="*/ 1103337 h 6857886"/>
              <a:gd name="connsiteX3069" fmla="*/ 8842288 w 12192000"/>
              <a:gd name="connsiteY3069" fmla="*/ 1120491 h 6857886"/>
              <a:gd name="connsiteX3070" fmla="*/ 5641800 w 12192000"/>
              <a:gd name="connsiteY3070" fmla="*/ 1120576 h 6857886"/>
              <a:gd name="connsiteX3071" fmla="*/ 5607034 w 12192000"/>
              <a:gd name="connsiteY3071" fmla="*/ 1105942 h 6857886"/>
              <a:gd name="connsiteX3072" fmla="*/ 5594842 w 12192000"/>
              <a:gd name="connsiteY3072" fmla="*/ 1083828 h 6857886"/>
              <a:gd name="connsiteX3073" fmla="*/ 5644372 w 12192000"/>
              <a:gd name="connsiteY3073" fmla="*/ 1042201 h 6857886"/>
              <a:gd name="connsiteX3074" fmla="*/ 5693903 w 12192000"/>
              <a:gd name="connsiteY3074" fmla="*/ 1083828 h 6857886"/>
              <a:gd name="connsiteX3075" fmla="*/ 5679424 w 12192000"/>
              <a:gd name="connsiteY3075" fmla="*/ 1105942 h 6857886"/>
              <a:gd name="connsiteX3076" fmla="*/ 5641800 w 12192000"/>
              <a:gd name="connsiteY3076" fmla="*/ 1120576 h 6857886"/>
              <a:gd name="connsiteX3077" fmla="*/ 6550199 w 12192000"/>
              <a:gd name="connsiteY3077" fmla="*/ 1120576 h 6857886"/>
              <a:gd name="connsiteX3078" fmla="*/ 6512575 w 12192000"/>
              <a:gd name="connsiteY3078" fmla="*/ 1105942 h 6857886"/>
              <a:gd name="connsiteX3079" fmla="*/ 6498096 w 12192000"/>
              <a:gd name="connsiteY3079" fmla="*/ 1083828 h 6857886"/>
              <a:gd name="connsiteX3080" fmla="*/ 6547627 w 12192000"/>
              <a:gd name="connsiteY3080" fmla="*/ 1042201 h 6857886"/>
              <a:gd name="connsiteX3081" fmla="*/ 6597158 w 12192000"/>
              <a:gd name="connsiteY3081" fmla="*/ 1083828 h 6857886"/>
              <a:gd name="connsiteX3082" fmla="*/ 6584965 w 12192000"/>
              <a:gd name="connsiteY3082" fmla="*/ 1105942 h 6857886"/>
              <a:gd name="connsiteX3083" fmla="*/ 6550199 w 12192000"/>
              <a:gd name="connsiteY3083" fmla="*/ 1120576 h 6857886"/>
              <a:gd name="connsiteX3084" fmla="*/ 185832 w 12192000"/>
              <a:gd name="connsiteY3084" fmla="*/ 1123419 h 6857886"/>
              <a:gd name="connsiteX3085" fmla="*/ 142285 w 12192000"/>
              <a:gd name="connsiteY3085" fmla="*/ 1120248 h 6857886"/>
              <a:gd name="connsiteX3086" fmla="*/ 124753 w 12192000"/>
              <a:gd name="connsiteY3086" fmla="*/ 1071467 h 6857886"/>
              <a:gd name="connsiteX3087" fmla="*/ 188024 w 12192000"/>
              <a:gd name="connsiteY3087" fmla="*/ 1041548 h 6857886"/>
              <a:gd name="connsiteX3088" fmla="*/ 216229 w 12192000"/>
              <a:gd name="connsiteY3088" fmla="*/ 1100735 h 6857886"/>
              <a:gd name="connsiteX3089" fmla="*/ 185832 w 12192000"/>
              <a:gd name="connsiteY3089" fmla="*/ 1123419 h 6857886"/>
              <a:gd name="connsiteX3090" fmla="*/ 12006167 w 12192000"/>
              <a:gd name="connsiteY3090" fmla="*/ 1123419 h 6857886"/>
              <a:gd name="connsiteX3091" fmla="*/ 11975769 w 12192000"/>
              <a:gd name="connsiteY3091" fmla="*/ 1100735 h 6857886"/>
              <a:gd name="connsiteX3092" fmla="*/ 12003975 w 12192000"/>
              <a:gd name="connsiteY3092" fmla="*/ 1041548 h 6857886"/>
              <a:gd name="connsiteX3093" fmla="*/ 12067245 w 12192000"/>
              <a:gd name="connsiteY3093" fmla="*/ 1071467 h 6857886"/>
              <a:gd name="connsiteX3094" fmla="*/ 12049713 w 12192000"/>
              <a:gd name="connsiteY3094" fmla="*/ 1120248 h 6857886"/>
              <a:gd name="connsiteX3095" fmla="*/ 12006167 w 12192000"/>
              <a:gd name="connsiteY3095" fmla="*/ 1123419 h 6857886"/>
              <a:gd name="connsiteX3096" fmla="*/ 2642733 w 12192000"/>
              <a:gd name="connsiteY3096" fmla="*/ 1126018 h 6857886"/>
              <a:gd name="connsiteX3097" fmla="*/ 2614824 w 12192000"/>
              <a:gd name="connsiteY3097" fmla="*/ 1120246 h 6857886"/>
              <a:gd name="connsiteX3098" fmla="*/ 2598060 w 12192000"/>
              <a:gd name="connsiteY3098" fmla="*/ 1062359 h 6857886"/>
              <a:gd name="connsiteX3099" fmla="*/ 2640732 w 12192000"/>
              <a:gd name="connsiteY3099" fmla="*/ 1043496 h 6857886"/>
              <a:gd name="connsiteX3100" fmla="*/ 2684167 w 12192000"/>
              <a:gd name="connsiteY3100" fmla="*/ 1061058 h 6857886"/>
              <a:gd name="connsiteX3101" fmla="*/ 2666640 w 12192000"/>
              <a:gd name="connsiteY3101" fmla="*/ 1119596 h 6857886"/>
              <a:gd name="connsiteX3102" fmla="*/ 2642733 w 12192000"/>
              <a:gd name="connsiteY3102" fmla="*/ 1126018 h 6857886"/>
              <a:gd name="connsiteX3103" fmla="*/ 9549265 w 12192000"/>
              <a:gd name="connsiteY3103" fmla="*/ 1126018 h 6857886"/>
              <a:gd name="connsiteX3104" fmla="*/ 9525359 w 12192000"/>
              <a:gd name="connsiteY3104" fmla="*/ 1119596 h 6857886"/>
              <a:gd name="connsiteX3105" fmla="*/ 9507832 w 12192000"/>
              <a:gd name="connsiteY3105" fmla="*/ 1061058 h 6857886"/>
              <a:gd name="connsiteX3106" fmla="*/ 9551267 w 12192000"/>
              <a:gd name="connsiteY3106" fmla="*/ 1043496 h 6857886"/>
              <a:gd name="connsiteX3107" fmla="*/ 9593939 w 12192000"/>
              <a:gd name="connsiteY3107" fmla="*/ 1062359 h 6857886"/>
              <a:gd name="connsiteX3108" fmla="*/ 9577175 w 12192000"/>
              <a:gd name="connsiteY3108" fmla="*/ 1120246 h 6857886"/>
              <a:gd name="connsiteX3109" fmla="*/ 9549265 w 12192000"/>
              <a:gd name="connsiteY3109" fmla="*/ 1126018 h 6857886"/>
              <a:gd name="connsiteX3110" fmla="*/ 3889116 w 12192000"/>
              <a:gd name="connsiteY3110" fmla="*/ 1126184 h 6857886"/>
              <a:gd name="connsiteX3111" fmla="*/ 3866809 w 12192000"/>
              <a:gd name="connsiteY3111" fmla="*/ 1125826 h 6857886"/>
              <a:gd name="connsiteX3112" fmla="*/ 3838936 w 12192000"/>
              <a:gd name="connsiteY3112" fmla="*/ 1111791 h 6857886"/>
              <a:gd name="connsiteX3113" fmla="*/ 3836649 w 12192000"/>
              <a:gd name="connsiteY3113" fmla="*/ 1055854 h 6857886"/>
              <a:gd name="connsiteX3114" fmla="*/ 3879321 w 12192000"/>
              <a:gd name="connsiteY3114" fmla="*/ 1040894 h 6857886"/>
              <a:gd name="connsiteX3115" fmla="*/ 3928852 w 12192000"/>
              <a:gd name="connsiteY3115" fmla="*/ 1085123 h 6857886"/>
              <a:gd name="connsiteX3116" fmla="*/ 3889116 w 12192000"/>
              <a:gd name="connsiteY3116" fmla="*/ 1126184 h 6857886"/>
              <a:gd name="connsiteX3117" fmla="*/ 8302882 w 12192000"/>
              <a:gd name="connsiteY3117" fmla="*/ 1126184 h 6857886"/>
              <a:gd name="connsiteX3118" fmla="*/ 8263146 w 12192000"/>
              <a:gd name="connsiteY3118" fmla="*/ 1085123 h 6857886"/>
              <a:gd name="connsiteX3119" fmla="*/ 8312678 w 12192000"/>
              <a:gd name="connsiteY3119" fmla="*/ 1040894 h 6857886"/>
              <a:gd name="connsiteX3120" fmla="*/ 8355349 w 12192000"/>
              <a:gd name="connsiteY3120" fmla="*/ 1055854 h 6857886"/>
              <a:gd name="connsiteX3121" fmla="*/ 8353062 w 12192000"/>
              <a:gd name="connsiteY3121" fmla="*/ 1111791 h 6857886"/>
              <a:gd name="connsiteX3122" fmla="*/ 8325189 w 12192000"/>
              <a:gd name="connsiteY3122" fmla="*/ 1125826 h 6857886"/>
              <a:gd name="connsiteX3123" fmla="*/ 8302882 w 12192000"/>
              <a:gd name="connsiteY3123" fmla="*/ 1126184 h 6857886"/>
              <a:gd name="connsiteX3124" fmla="*/ 4398410 w 12192000"/>
              <a:gd name="connsiteY3124" fmla="*/ 1130968 h 6857886"/>
              <a:gd name="connsiteX3125" fmla="*/ 4367691 w 12192000"/>
              <a:gd name="connsiteY3125" fmla="*/ 1115043 h 6857886"/>
              <a:gd name="connsiteX3126" fmla="*/ 4366930 w 12192000"/>
              <a:gd name="connsiteY3126" fmla="*/ 1049350 h 6857886"/>
              <a:gd name="connsiteX3127" fmla="*/ 4461418 w 12192000"/>
              <a:gd name="connsiteY3127" fmla="*/ 1080570 h 6857886"/>
              <a:gd name="connsiteX3128" fmla="*/ 4398410 w 12192000"/>
              <a:gd name="connsiteY3128" fmla="*/ 1130968 h 6857886"/>
              <a:gd name="connsiteX3129" fmla="*/ 7793590 w 12192000"/>
              <a:gd name="connsiteY3129" fmla="*/ 1130968 h 6857886"/>
              <a:gd name="connsiteX3130" fmla="*/ 7730582 w 12192000"/>
              <a:gd name="connsiteY3130" fmla="*/ 1080570 h 6857886"/>
              <a:gd name="connsiteX3131" fmla="*/ 7825069 w 12192000"/>
              <a:gd name="connsiteY3131" fmla="*/ 1049350 h 6857886"/>
              <a:gd name="connsiteX3132" fmla="*/ 7824308 w 12192000"/>
              <a:gd name="connsiteY3132" fmla="*/ 1115043 h 6857886"/>
              <a:gd name="connsiteX3133" fmla="*/ 7793590 w 12192000"/>
              <a:gd name="connsiteY3133" fmla="*/ 1130968 h 6857886"/>
              <a:gd name="connsiteX3134" fmla="*/ 4590100 w 12192000"/>
              <a:gd name="connsiteY3134" fmla="*/ 1131871 h 6857886"/>
              <a:gd name="connsiteX3135" fmla="*/ 4551047 w 12192000"/>
              <a:gd name="connsiteY3135" fmla="*/ 1122847 h 6857886"/>
              <a:gd name="connsiteX3136" fmla="*/ 4529711 w 12192000"/>
              <a:gd name="connsiteY3136" fmla="*/ 1084472 h 6857886"/>
              <a:gd name="connsiteX3137" fmla="*/ 4546475 w 12192000"/>
              <a:gd name="connsiteY3137" fmla="*/ 1046098 h 6857886"/>
              <a:gd name="connsiteX3138" fmla="*/ 4624962 w 12192000"/>
              <a:gd name="connsiteY3138" fmla="*/ 1051951 h 6857886"/>
              <a:gd name="connsiteX3139" fmla="*/ 4623438 w 12192000"/>
              <a:gd name="connsiteY3139" fmla="*/ 1115042 h 6857886"/>
              <a:gd name="connsiteX3140" fmla="*/ 4590100 w 12192000"/>
              <a:gd name="connsiteY3140" fmla="*/ 1131871 h 6857886"/>
              <a:gd name="connsiteX3141" fmla="*/ 7601899 w 12192000"/>
              <a:gd name="connsiteY3141" fmla="*/ 1131871 h 6857886"/>
              <a:gd name="connsiteX3142" fmla="*/ 7568562 w 12192000"/>
              <a:gd name="connsiteY3142" fmla="*/ 1115042 h 6857886"/>
              <a:gd name="connsiteX3143" fmla="*/ 7567038 w 12192000"/>
              <a:gd name="connsiteY3143" fmla="*/ 1051951 h 6857886"/>
              <a:gd name="connsiteX3144" fmla="*/ 7645524 w 12192000"/>
              <a:gd name="connsiteY3144" fmla="*/ 1046098 h 6857886"/>
              <a:gd name="connsiteX3145" fmla="*/ 7662288 w 12192000"/>
              <a:gd name="connsiteY3145" fmla="*/ 1084472 h 6857886"/>
              <a:gd name="connsiteX3146" fmla="*/ 7640952 w 12192000"/>
              <a:gd name="connsiteY3146" fmla="*/ 1122847 h 6857886"/>
              <a:gd name="connsiteX3147" fmla="*/ 7601899 w 12192000"/>
              <a:gd name="connsiteY3147" fmla="*/ 1131871 h 6857886"/>
              <a:gd name="connsiteX3148" fmla="*/ 882523 w 12192000"/>
              <a:gd name="connsiteY3148" fmla="*/ 1131872 h 6857886"/>
              <a:gd name="connsiteX3149" fmla="*/ 849848 w 12192000"/>
              <a:gd name="connsiteY3149" fmla="*/ 1125450 h 6857886"/>
              <a:gd name="connsiteX3150" fmla="*/ 846804 w 12192000"/>
              <a:gd name="connsiteY3150" fmla="*/ 1042847 h 6857886"/>
              <a:gd name="connsiteX3151" fmla="*/ 928332 w 12192000"/>
              <a:gd name="connsiteY3151" fmla="*/ 1076018 h 6857886"/>
              <a:gd name="connsiteX3152" fmla="*/ 912336 w 12192000"/>
              <a:gd name="connsiteY3152" fmla="*/ 1116344 h 6857886"/>
              <a:gd name="connsiteX3153" fmla="*/ 882523 w 12192000"/>
              <a:gd name="connsiteY3153" fmla="*/ 1131872 h 6857886"/>
              <a:gd name="connsiteX3154" fmla="*/ 11309476 w 12192000"/>
              <a:gd name="connsiteY3154" fmla="*/ 1131872 h 6857886"/>
              <a:gd name="connsiteX3155" fmla="*/ 11279663 w 12192000"/>
              <a:gd name="connsiteY3155" fmla="*/ 1116344 h 6857886"/>
              <a:gd name="connsiteX3156" fmla="*/ 11263667 w 12192000"/>
              <a:gd name="connsiteY3156" fmla="*/ 1076018 h 6857886"/>
              <a:gd name="connsiteX3157" fmla="*/ 11345195 w 12192000"/>
              <a:gd name="connsiteY3157" fmla="*/ 1042847 h 6857886"/>
              <a:gd name="connsiteX3158" fmla="*/ 11342151 w 12192000"/>
              <a:gd name="connsiteY3158" fmla="*/ 1125450 h 6857886"/>
              <a:gd name="connsiteX3159" fmla="*/ 11309476 w 12192000"/>
              <a:gd name="connsiteY3159" fmla="*/ 1131872 h 6857886"/>
              <a:gd name="connsiteX3160" fmla="*/ 5283739 w 12192000"/>
              <a:gd name="connsiteY3160" fmla="*/ 1133251 h 6857886"/>
              <a:gd name="connsiteX3161" fmla="*/ 5257070 w 12192000"/>
              <a:gd name="connsiteY3161" fmla="*/ 1119592 h 6857886"/>
              <a:gd name="connsiteX3162" fmla="*/ 5238782 w 12192000"/>
              <a:gd name="connsiteY3162" fmla="*/ 1078615 h 6857886"/>
              <a:gd name="connsiteX3163" fmla="*/ 5262403 w 12192000"/>
              <a:gd name="connsiteY3163" fmla="*/ 1043493 h 6857886"/>
              <a:gd name="connsiteX3164" fmla="*/ 5338603 w 12192000"/>
              <a:gd name="connsiteY3164" fmla="*/ 1063656 h 6857886"/>
              <a:gd name="connsiteX3165" fmla="*/ 5340127 w 12192000"/>
              <a:gd name="connsiteY3165" fmla="*/ 1100730 h 6857886"/>
              <a:gd name="connsiteX3166" fmla="*/ 5283739 w 12192000"/>
              <a:gd name="connsiteY3166" fmla="*/ 1133251 h 6857886"/>
              <a:gd name="connsiteX3167" fmla="*/ 6908260 w 12192000"/>
              <a:gd name="connsiteY3167" fmla="*/ 1133251 h 6857886"/>
              <a:gd name="connsiteX3168" fmla="*/ 6851872 w 12192000"/>
              <a:gd name="connsiteY3168" fmla="*/ 1100730 h 6857886"/>
              <a:gd name="connsiteX3169" fmla="*/ 6853396 w 12192000"/>
              <a:gd name="connsiteY3169" fmla="*/ 1063656 h 6857886"/>
              <a:gd name="connsiteX3170" fmla="*/ 6929596 w 12192000"/>
              <a:gd name="connsiteY3170" fmla="*/ 1043493 h 6857886"/>
              <a:gd name="connsiteX3171" fmla="*/ 6953218 w 12192000"/>
              <a:gd name="connsiteY3171" fmla="*/ 1078615 h 6857886"/>
              <a:gd name="connsiteX3172" fmla="*/ 6934930 w 12192000"/>
              <a:gd name="connsiteY3172" fmla="*/ 1119592 h 6857886"/>
              <a:gd name="connsiteX3173" fmla="*/ 6908260 w 12192000"/>
              <a:gd name="connsiteY3173" fmla="*/ 1133251 h 6857886"/>
              <a:gd name="connsiteX3174" fmla="*/ 696952 w 12192000"/>
              <a:gd name="connsiteY3174" fmla="*/ 1133252 h 6857886"/>
              <a:gd name="connsiteX3175" fmla="*/ 671808 w 12192000"/>
              <a:gd name="connsiteY3175" fmla="*/ 1123495 h 6857886"/>
              <a:gd name="connsiteX3176" fmla="*/ 682473 w 12192000"/>
              <a:gd name="connsiteY3176" fmla="*/ 1039591 h 6857886"/>
              <a:gd name="connsiteX3177" fmla="*/ 749535 w 12192000"/>
              <a:gd name="connsiteY3177" fmla="*/ 1103332 h 6857886"/>
              <a:gd name="connsiteX3178" fmla="*/ 696952 w 12192000"/>
              <a:gd name="connsiteY3178" fmla="*/ 1133252 h 6857886"/>
              <a:gd name="connsiteX3179" fmla="*/ 11495047 w 12192000"/>
              <a:gd name="connsiteY3179" fmla="*/ 1133252 h 6857886"/>
              <a:gd name="connsiteX3180" fmla="*/ 11442464 w 12192000"/>
              <a:gd name="connsiteY3180" fmla="*/ 1103332 h 6857886"/>
              <a:gd name="connsiteX3181" fmla="*/ 11509525 w 12192000"/>
              <a:gd name="connsiteY3181" fmla="*/ 1039591 h 6857886"/>
              <a:gd name="connsiteX3182" fmla="*/ 11520191 w 12192000"/>
              <a:gd name="connsiteY3182" fmla="*/ 1123495 h 6857886"/>
              <a:gd name="connsiteX3183" fmla="*/ 11495047 w 12192000"/>
              <a:gd name="connsiteY3183" fmla="*/ 1133252 h 6857886"/>
              <a:gd name="connsiteX3184" fmla="*/ 3524307 w 12192000"/>
              <a:gd name="connsiteY3184" fmla="*/ 1138699 h 6857886"/>
              <a:gd name="connsiteX3185" fmla="*/ 3497351 w 12192000"/>
              <a:gd name="connsiteY3185" fmla="*/ 1126747 h 6857886"/>
              <a:gd name="connsiteX3186" fmla="*/ 3472204 w 12192000"/>
              <a:gd name="connsiteY3186" fmla="*/ 1062356 h 6857886"/>
              <a:gd name="connsiteX3187" fmla="*/ 3546880 w 12192000"/>
              <a:gd name="connsiteY3187" fmla="*/ 1038290 h 6857886"/>
              <a:gd name="connsiteX3188" fmla="*/ 3548404 w 12192000"/>
              <a:gd name="connsiteY3188" fmla="*/ 1128699 h 6857886"/>
              <a:gd name="connsiteX3189" fmla="*/ 3524307 w 12192000"/>
              <a:gd name="connsiteY3189" fmla="*/ 1138699 h 6857886"/>
              <a:gd name="connsiteX3190" fmla="*/ 8667692 w 12192000"/>
              <a:gd name="connsiteY3190" fmla="*/ 1138699 h 6857886"/>
              <a:gd name="connsiteX3191" fmla="*/ 8643595 w 12192000"/>
              <a:gd name="connsiteY3191" fmla="*/ 1128699 h 6857886"/>
              <a:gd name="connsiteX3192" fmla="*/ 8645119 w 12192000"/>
              <a:gd name="connsiteY3192" fmla="*/ 1038290 h 6857886"/>
              <a:gd name="connsiteX3193" fmla="*/ 8719795 w 12192000"/>
              <a:gd name="connsiteY3193" fmla="*/ 1062356 h 6857886"/>
              <a:gd name="connsiteX3194" fmla="*/ 8694648 w 12192000"/>
              <a:gd name="connsiteY3194" fmla="*/ 1126747 h 6857886"/>
              <a:gd name="connsiteX3195" fmla="*/ 8667692 w 12192000"/>
              <a:gd name="connsiteY3195" fmla="*/ 1138699 h 6857886"/>
              <a:gd name="connsiteX3196" fmla="*/ 5292600 w 12192000"/>
              <a:gd name="connsiteY3196" fmla="*/ 1247603 h 6857886"/>
              <a:gd name="connsiteX3197" fmla="*/ 5282980 w 12192000"/>
              <a:gd name="connsiteY3197" fmla="*/ 1240286 h 6857886"/>
              <a:gd name="connsiteX3198" fmla="*/ 5281456 w 12192000"/>
              <a:gd name="connsiteY3198" fmla="*/ 1222724 h 6857886"/>
              <a:gd name="connsiteX3199" fmla="*/ 5300506 w 12192000"/>
              <a:gd name="connsiteY3199" fmla="*/ 1240286 h 6857886"/>
              <a:gd name="connsiteX3200" fmla="*/ 5292600 w 12192000"/>
              <a:gd name="connsiteY3200" fmla="*/ 1247603 h 6857886"/>
              <a:gd name="connsiteX3201" fmla="*/ 6899399 w 12192000"/>
              <a:gd name="connsiteY3201" fmla="*/ 1247603 h 6857886"/>
              <a:gd name="connsiteX3202" fmla="*/ 6891493 w 12192000"/>
              <a:gd name="connsiteY3202" fmla="*/ 1240286 h 6857886"/>
              <a:gd name="connsiteX3203" fmla="*/ 6910543 w 12192000"/>
              <a:gd name="connsiteY3203" fmla="*/ 1222724 h 6857886"/>
              <a:gd name="connsiteX3204" fmla="*/ 6909019 w 12192000"/>
              <a:gd name="connsiteY3204" fmla="*/ 1240286 h 6857886"/>
              <a:gd name="connsiteX3205" fmla="*/ 6899399 w 12192000"/>
              <a:gd name="connsiteY3205" fmla="*/ 1247603 h 6857886"/>
              <a:gd name="connsiteX3206" fmla="*/ 1230947 w 12192000"/>
              <a:gd name="connsiteY3206" fmla="*/ 1247767 h 6857886"/>
              <a:gd name="connsiteX3207" fmla="*/ 1217327 w 12192000"/>
              <a:gd name="connsiteY3207" fmla="*/ 1240287 h 6857886"/>
              <a:gd name="connsiteX3208" fmla="*/ 1232563 w 12192000"/>
              <a:gd name="connsiteY3208" fmla="*/ 1217522 h 6857886"/>
              <a:gd name="connsiteX3209" fmla="*/ 1241697 w 12192000"/>
              <a:gd name="connsiteY3209" fmla="*/ 1231831 h 6857886"/>
              <a:gd name="connsiteX3210" fmla="*/ 1230947 w 12192000"/>
              <a:gd name="connsiteY3210" fmla="*/ 1247767 h 6857886"/>
              <a:gd name="connsiteX3211" fmla="*/ 10961052 w 12192000"/>
              <a:gd name="connsiteY3211" fmla="*/ 1247767 h 6857886"/>
              <a:gd name="connsiteX3212" fmla="*/ 10950301 w 12192000"/>
              <a:gd name="connsiteY3212" fmla="*/ 1231831 h 6857886"/>
              <a:gd name="connsiteX3213" fmla="*/ 10959436 w 12192000"/>
              <a:gd name="connsiteY3213" fmla="*/ 1217522 h 6857886"/>
              <a:gd name="connsiteX3214" fmla="*/ 10974672 w 12192000"/>
              <a:gd name="connsiteY3214" fmla="*/ 1240287 h 6857886"/>
              <a:gd name="connsiteX3215" fmla="*/ 10961052 w 12192000"/>
              <a:gd name="connsiteY3215" fmla="*/ 1247767 h 6857886"/>
              <a:gd name="connsiteX3216" fmla="*/ 2823052 w 12192000"/>
              <a:gd name="connsiteY3216" fmla="*/ 1248251 h 6857886"/>
              <a:gd name="connsiteX3217" fmla="*/ 2800477 w 12192000"/>
              <a:gd name="connsiteY3217" fmla="*/ 1246138 h 6857886"/>
              <a:gd name="connsiteX3218" fmla="*/ 2795143 w 12192000"/>
              <a:gd name="connsiteY3218" fmla="*/ 1229227 h 6857886"/>
              <a:gd name="connsiteX3219" fmla="*/ 2816479 w 12192000"/>
              <a:gd name="connsiteY3219" fmla="*/ 1218820 h 6857886"/>
              <a:gd name="connsiteX3220" fmla="*/ 2837053 w 12192000"/>
              <a:gd name="connsiteY3220" fmla="*/ 1233781 h 6857886"/>
              <a:gd name="connsiteX3221" fmla="*/ 2823052 w 12192000"/>
              <a:gd name="connsiteY3221" fmla="*/ 1248251 h 6857886"/>
              <a:gd name="connsiteX3222" fmla="*/ 9368947 w 12192000"/>
              <a:gd name="connsiteY3222" fmla="*/ 1248251 h 6857886"/>
              <a:gd name="connsiteX3223" fmla="*/ 9354945 w 12192000"/>
              <a:gd name="connsiteY3223" fmla="*/ 1233781 h 6857886"/>
              <a:gd name="connsiteX3224" fmla="*/ 9375520 w 12192000"/>
              <a:gd name="connsiteY3224" fmla="*/ 1218820 h 6857886"/>
              <a:gd name="connsiteX3225" fmla="*/ 9396856 w 12192000"/>
              <a:gd name="connsiteY3225" fmla="*/ 1229227 h 6857886"/>
              <a:gd name="connsiteX3226" fmla="*/ 9391521 w 12192000"/>
              <a:gd name="connsiteY3226" fmla="*/ 1246138 h 6857886"/>
              <a:gd name="connsiteX3227" fmla="*/ 9368947 w 12192000"/>
              <a:gd name="connsiteY3227" fmla="*/ 1248251 h 6857886"/>
              <a:gd name="connsiteX3228" fmla="*/ 1583604 w 12192000"/>
              <a:gd name="connsiteY3228" fmla="*/ 1248415 h 6857886"/>
              <a:gd name="connsiteX3229" fmla="*/ 1565697 w 12192000"/>
              <a:gd name="connsiteY3229" fmla="*/ 1240286 h 6857886"/>
              <a:gd name="connsiteX3230" fmla="*/ 1568745 w 12192000"/>
              <a:gd name="connsiteY3230" fmla="*/ 1222724 h 6857886"/>
              <a:gd name="connsiteX3231" fmla="*/ 1599225 w 12192000"/>
              <a:gd name="connsiteY3231" fmla="*/ 1235083 h 6857886"/>
              <a:gd name="connsiteX3232" fmla="*/ 1583604 w 12192000"/>
              <a:gd name="connsiteY3232" fmla="*/ 1248415 h 6857886"/>
              <a:gd name="connsiteX3233" fmla="*/ 10608395 w 12192000"/>
              <a:gd name="connsiteY3233" fmla="*/ 1248415 h 6857886"/>
              <a:gd name="connsiteX3234" fmla="*/ 10592773 w 12192000"/>
              <a:gd name="connsiteY3234" fmla="*/ 1235083 h 6857886"/>
              <a:gd name="connsiteX3235" fmla="*/ 10623253 w 12192000"/>
              <a:gd name="connsiteY3235" fmla="*/ 1222724 h 6857886"/>
              <a:gd name="connsiteX3236" fmla="*/ 10626301 w 12192000"/>
              <a:gd name="connsiteY3236" fmla="*/ 1240286 h 6857886"/>
              <a:gd name="connsiteX3237" fmla="*/ 10608395 w 12192000"/>
              <a:gd name="connsiteY3237" fmla="*/ 1248415 h 6857886"/>
              <a:gd name="connsiteX3238" fmla="*/ 4059635 w 12192000"/>
              <a:gd name="connsiteY3238" fmla="*/ 1250041 h 6857886"/>
              <a:gd name="connsiteX3239" fmla="*/ 4040584 w 12192000"/>
              <a:gd name="connsiteY3239" fmla="*/ 1245487 h 6857886"/>
              <a:gd name="connsiteX3240" fmla="*/ 4035249 w 12192000"/>
              <a:gd name="connsiteY3240" fmla="*/ 1229227 h 6857886"/>
              <a:gd name="connsiteX3241" fmla="*/ 4054300 w 12192000"/>
              <a:gd name="connsiteY3241" fmla="*/ 1217518 h 6857886"/>
              <a:gd name="connsiteX3242" fmla="*/ 4073351 w 12192000"/>
              <a:gd name="connsiteY3242" fmla="*/ 1233779 h 6857886"/>
              <a:gd name="connsiteX3243" fmla="*/ 4059635 w 12192000"/>
              <a:gd name="connsiteY3243" fmla="*/ 1250041 h 6857886"/>
              <a:gd name="connsiteX3244" fmla="*/ 8132364 w 12192000"/>
              <a:gd name="connsiteY3244" fmla="*/ 1250041 h 6857886"/>
              <a:gd name="connsiteX3245" fmla="*/ 8118648 w 12192000"/>
              <a:gd name="connsiteY3245" fmla="*/ 1233779 h 6857886"/>
              <a:gd name="connsiteX3246" fmla="*/ 8137698 w 12192000"/>
              <a:gd name="connsiteY3246" fmla="*/ 1217518 h 6857886"/>
              <a:gd name="connsiteX3247" fmla="*/ 8156750 w 12192000"/>
              <a:gd name="connsiteY3247" fmla="*/ 1229227 h 6857886"/>
              <a:gd name="connsiteX3248" fmla="*/ 8151414 w 12192000"/>
              <a:gd name="connsiteY3248" fmla="*/ 1245487 h 6857886"/>
              <a:gd name="connsiteX3249" fmla="*/ 8132364 w 12192000"/>
              <a:gd name="connsiteY3249" fmla="*/ 1250041 h 6857886"/>
              <a:gd name="connsiteX3250" fmla="*/ 523495 w 12192000"/>
              <a:gd name="connsiteY3250" fmla="*/ 1254102 h 6857886"/>
              <a:gd name="connsiteX3251" fmla="*/ 513584 w 12192000"/>
              <a:gd name="connsiteY3251" fmla="*/ 1247435 h 6857886"/>
              <a:gd name="connsiteX3252" fmla="*/ 525781 w 12192000"/>
              <a:gd name="connsiteY3252" fmla="*/ 1218817 h 6857886"/>
              <a:gd name="connsiteX3253" fmla="*/ 533405 w 12192000"/>
              <a:gd name="connsiteY3253" fmla="*/ 1246135 h 6857886"/>
              <a:gd name="connsiteX3254" fmla="*/ 523495 w 12192000"/>
              <a:gd name="connsiteY3254" fmla="*/ 1254102 h 6857886"/>
              <a:gd name="connsiteX3255" fmla="*/ 11668504 w 12192000"/>
              <a:gd name="connsiteY3255" fmla="*/ 1254102 h 6857886"/>
              <a:gd name="connsiteX3256" fmla="*/ 11658593 w 12192000"/>
              <a:gd name="connsiteY3256" fmla="*/ 1246135 h 6857886"/>
              <a:gd name="connsiteX3257" fmla="*/ 11666217 w 12192000"/>
              <a:gd name="connsiteY3257" fmla="*/ 1218817 h 6857886"/>
              <a:gd name="connsiteX3258" fmla="*/ 11678415 w 12192000"/>
              <a:gd name="connsiteY3258" fmla="*/ 1247435 h 6857886"/>
              <a:gd name="connsiteX3259" fmla="*/ 11668504 w 12192000"/>
              <a:gd name="connsiteY3259" fmla="*/ 1254102 h 6857886"/>
              <a:gd name="connsiteX3260" fmla="*/ 4231564 w 12192000"/>
              <a:gd name="connsiteY3260" fmla="*/ 1255244 h 6857886"/>
              <a:gd name="connsiteX3261" fmla="*/ 4210228 w 12192000"/>
              <a:gd name="connsiteY3261" fmla="*/ 1237682 h 6857886"/>
              <a:gd name="connsiteX3262" fmla="*/ 4241470 w 12192000"/>
              <a:gd name="connsiteY3262" fmla="*/ 1214267 h 6857886"/>
              <a:gd name="connsiteX3263" fmla="*/ 4231564 w 12192000"/>
              <a:gd name="connsiteY3263" fmla="*/ 1255244 h 6857886"/>
              <a:gd name="connsiteX3264" fmla="*/ 7960435 w 12192000"/>
              <a:gd name="connsiteY3264" fmla="*/ 1255244 h 6857886"/>
              <a:gd name="connsiteX3265" fmla="*/ 7950529 w 12192000"/>
              <a:gd name="connsiteY3265" fmla="*/ 1214267 h 6857886"/>
              <a:gd name="connsiteX3266" fmla="*/ 7981771 w 12192000"/>
              <a:gd name="connsiteY3266" fmla="*/ 1237682 h 6857886"/>
              <a:gd name="connsiteX3267" fmla="*/ 7960435 w 12192000"/>
              <a:gd name="connsiteY3267" fmla="*/ 1255244 h 6857886"/>
              <a:gd name="connsiteX3268" fmla="*/ 5648187 w 12192000"/>
              <a:gd name="connsiteY3268" fmla="*/ 1255248 h 6857886"/>
              <a:gd name="connsiteX3269" fmla="*/ 5619231 w 12192000"/>
              <a:gd name="connsiteY3269" fmla="*/ 1248744 h 6857886"/>
              <a:gd name="connsiteX3270" fmla="*/ 5656570 w 12192000"/>
              <a:gd name="connsiteY3270" fmla="*/ 1211020 h 6857886"/>
              <a:gd name="connsiteX3271" fmla="*/ 5648187 w 12192000"/>
              <a:gd name="connsiteY3271" fmla="*/ 1255248 h 6857886"/>
              <a:gd name="connsiteX3272" fmla="*/ 6543812 w 12192000"/>
              <a:gd name="connsiteY3272" fmla="*/ 1255248 h 6857886"/>
              <a:gd name="connsiteX3273" fmla="*/ 6535430 w 12192000"/>
              <a:gd name="connsiteY3273" fmla="*/ 1211020 h 6857886"/>
              <a:gd name="connsiteX3274" fmla="*/ 6572768 w 12192000"/>
              <a:gd name="connsiteY3274" fmla="*/ 1248744 h 6857886"/>
              <a:gd name="connsiteX3275" fmla="*/ 6543812 w 12192000"/>
              <a:gd name="connsiteY3275" fmla="*/ 1255248 h 6857886"/>
              <a:gd name="connsiteX3276" fmla="*/ 2645208 w 12192000"/>
              <a:gd name="connsiteY3276" fmla="*/ 1255889 h 6857886"/>
              <a:gd name="connsiteX3277" fmla="*/ 2629301 w 12192000"/>
              <a:gd name="connsiteY3277" fmla="*/ 1248734 h 6857886"/>
              <a:gd name="connsiteX3278" fmla="*/ 2638445 w 12192000"/>
              <a:gd name="connsiteY3278" fmla="*/ 1217514 h 6857886"/>
              <a:gd name="connsiteX3279" fmla="*/ 2658257 w 12192000"/>
              <a:gd name="connsiteY3279" fmla="*/ 1243531 h 6857886"/>
              <a:gd name="connsiteX3280" fmla="*/ 2645208 w 12192000"/>
              <a:gd name="connsiteY3280" fmla="*/ 1255889 h 6857886"/>
              <a:gd name="connsiteX3281" fmla="*/ 9546791 w 12192000"/>
              <a:gd name="connsiteY3281" fmla="*/ 1255889 h 6857886"/>
              <a:gd name="connsiteX3282" fmla="*/ 9533741 w 12192000"/>
              <a:gd name="connsiteY3282" fmla="*/ 1243531 h 6857886"/>
              <a:gd name="connsiteX3283" fmla="*/ 9553553 w 12192000"/>
              <a:gd name="connsiteY3283" fmla="*/ 1217514 h 6857886"/>
              <a:gd name="connsiteX3284" fmla="*/ 9562697 w 12192000"/>
              <a:gd name="connsiteY3284" fmla="*/ 1248734 h 6857886"/>
              <a:gd name="connsiteX3285" fmla="*/ 9546791 w 12192000"/>
              <a:gd name="connsiteY3285" fmla="*/ 1255889 h 6857886"/>
              <a:gd name="connsiteX3286" fmla="*/ 4585532 w 12192000"/>
              <a:gd name="connsiteY3286" fmla="*/ 1255973 h 6857886"/>
              <a:gd name="connsiteX3287" fmla="*/ 4561719 w 12192000"/>
              <a:gd name="connsiteY3287" fmla="*/ 1248737 h 6857886"/>
              <a:gd name="connsiteX3288" fmla="*/ 4598295 w 12192000"/>
              <a:gd name="connsiteY3288" fmla="*/ 1217517 h 6857886"/>
              <a:gd name="connsiteX3289" fmla="*/ 4605915 w 12192000"/>
              <a:gd name="connsiteY3289" fmla="*/ 1244185 h 6857886"/>
              <a:gd name="connsiteX3290" fmla="*/ 4585532 w 12192000"/>
              <a:gd name="connsiteY3290" fmla="*/ 1255973 h 6857886"/>
              <a:gd name="connsiteX3291" fmla="*/ 7606467 w 12192000"/>
              <a:gd name="connsiteY3291" fmla="*/ 1255973 h 6857886"/>
              <a:gd name="connsiteX3292" fmla="*/ 7586084 w 12192000"/>
              <a:gd name="connsiteY3292" fmla="*/ 1244185 h 6857886"/>
              <a:gd name="connsiteX3293" fmla="*/ 7593704 w 12192000"/>
              <a:gd name="connsiteY3293" fmla="*/ 1217517 h 6857886"/>
              <a:gd name="connsiteX3294" fmla="*/ 7630280 w 12192000"/>
              <a:gd name="connsiteY3294" fmla="*/ 1248737 h 6857886"/>
              <a:gd name="connsiteX3295" fmla="*/ 7606467 w 12192000"/>
              <a:gd name="connsiteY3295" fmla="*/ 1255973 h 6857886"/>
              <a:gd name="connsiteX3296" fmla="*/ 1756011 w 12192000"/>
              <a:gd name="connsiteY3296" fmla="*/ 1256133 h 6857886"/>
              <a:gd name="connsiteX3297" fmla="*/ 1741437 w 12192000"/>
              <a:gd name="connsiteY3297" fmla="*/ 1243531 h 6857886"/>
              <a:gd name="connsiteX3298" fmla="*/ 1761249 w 12192000"/>
              <a:gd name="connsiteY3298" fmla="*/ 1217514 h 6857886"/>
              <a:gd name="connsiteX3299" fmla="*/ 1775728 w 12192000"/>
              <a:gd name="connsiteY3299" fmla="*/ 1246783 h 6857886"/>
              <a:gd name="connsiteX3300" fmla="*/ 1756011 w 12192000"/>
              <a:gd name="connsiteY3300" fmla="*/ 1256133 h 6857886"/>
              <a:gd name="connsiteX3301" fmla="*/ 10435988 w 12192000"/>
              <a:gd name="connsiteY3301" fmla="*/ 1256133 h 6857886"/>
              <a:gd name="connsiteX3302" fmla="*/ 10416271 w 12192000"/>
              <a:gd name="connsiteY3302" fmla="*/ 1246783 h 6857886"/>
              <a:gd name="connsiteX3303" fmla="*/ 10430749 w 12192000"/>
              <a:gd name="connsiteY3303" fmla="*/ 1217514 h 6857886"/>
              <a:gd name="connsiteX3304" fmla="*/ 10450561 w 12192000"/>
              <a:gd name="connsiteY3304" fmla="*/ 1243531 h 6857886"/>
              <a:gd name="connsiteX3305" fmla="*/ 10435988 w 12192000"/>
              <a:gd name="connsiteY3305" fmla="*/ 1256133 h 6857886"/>
              <a:gd name="connsiteX3306" fmla="*/ 4408071 w 12192000"/>
              <a:gd name="connsiteY3306" fmla="*/ 1256538 h 6857886"/>
              <a:gd name="connsiteX3307" fmla="*/ 4392831 w 12192000"/>
              <a:gd name="connsiteY3307" fmla="*/ 1243529 h 6857886"/>
              <a:gd name="connsiteX3308" fmla="*/ 4408071 w 12192000"/>
              <a:gd name="connsiteY3308" fmla="*/ 1217513 h 6857886"/>
              <a:gd name="connsiteX3309" fmla="*/ 4427122 w 12192000"/>
              <a:gd name="connsiteY3309" fmla="*/ 1224017 h 6857886"/>
              <a:gd name="connsiteX3310" fmla="*/ 4408071 w 12192000"/>
              <a:gd name="connsiteY3310" fmla="*/ 1256538 h 6857886"/>
              <a:gd name="connsiteX3311" fmla="*/ 7783928 w 12192000"/>
              <a:gd name="connsiteY3311" fmla="*/ 1256538 h 6857886"/>
              <a:gd name="connsiteX3312" fmla="*/ 7764877 w 12192000"/>
              <a:gd name="connsiteY3312" fmla="*/ 1224017 h 6857886"/>
              <a:gd name="connsiteX3313" fmla="*/ 7783928 w 12192000"/>
              <a:gd name="connsiteY3313" fmla="*/ 1217513 h 6857886"/>
              <a:gd name="connsiteX3314" fmla="*/ 7799168 w 12192000"/>
              <a:gd name="connsiteY3314" fmla="*/ 1243529 h 6857886"/>
              <a:gd name="connsiteX3315" fmla="*/ 7783928 w 12192000"/>
              <a:gd name="connsiteY3315" fmla="*/ 1256538 h 6857886"/>
              <a:gd name="connsiteX3316" fmla="*/ 1931275 w 12192000"/>
              <a:gd name="connsiteY3316" fmla="*/ 1262646 h 6857886"/>
              <a:gd name="connsiteX3317" fmla="*/ 1910320 w 12192000"/>
              <a:gd name="connsiteY3317" fmla="*/ 1258500 h 6857886"/>
              <a:gd name="connsiteX3318" fmla="*/ 1904987 w 12192000"/>
              <a:gd name="connsiteY3318" fmla="*/ 1232483 h 6857886"/>
              <a:gd name="connsiteX3319" fmla="*/ 1956803 w 12192000"/>
              <a:gd name="connsiteY3319" fmla="*/ 1212971 h 6857886"/>
              <a:gd name="connsiteX3320" fmla="*/ 1959088 w 12192000"/>
              <a:gd name="connsiteY3320" fmla="*/ 1256548 h 6857886"/>
              <a:gd name="connsiteX3321" fmla="*/ 1931275 w 12192000"/>
              <a:gd name="connsiteY3321" fmla="*/ 1262646 h 6857886"/>
              <a:gd name="connsiteX3322" fmla="*/ 10260724 w 12192000"/>
              <a:gd name="connsiteY3322" fmla="*/ 1262646 h 6857886"/>
              <a:gd name="connsiteX3323" fmla="*/ 10232911 w 12192000"/>
              <a:gd name="connsiteY3323" fmla="*/ 1256548 h 6857886"/>
              <a:gd name="connsiteX3324" fmla="*/ 10235196 w 12192000"/>
              <a:gd name="connsiteY3324" fmla="*/ 1212971 h 6857886"/>
              <a:gd name="connsiteX3325" fmla="*/ 10287012 w 12192000"/>
              <a:gd name="connsiteY3325" fmla="*/ 1232483 h 6857886"/>
              <a:gd name="connsiteX3326" fmla="*/ 10281679 w 12192000"/>
              <a:gd name="connsiteY3326" fmla="*/ 1258500 h 6857886"/>
              <a:gd name="connsiteX3327" fmla="*/ 10260724 w 12192000"/>
              <a:gd name="connsiteY3327" fmla="*/ 1262646 h 6857886"/>
              <a:gd name="connsiteX3328" fmla="*/ 0 w 12192000"/>
              <a:gd name="connsiteY3328" fmla="*/ 1265539 h 6857886"/>
              <a:gd name="connsiteX3329" fmla="*/ 0 w 12192000"/>
              <a:gd name="connsiteY3329" fmla="*/ 1202872 h 6857886"/>
              <a:gd name="connsiteX3330" fmla="*/ 16813 w 12192000"/>
              <a:gd name="connsiteY3330" fmla="*/ 1212967 h 6857886"/>
              <a:gd name="connsiteX3331" fmla="*/ 14525 w 12192000"/>
              <a:gd name="connsiteY3331" fmla="*/ 1259148 h 6857886"/>
              <a:gd name="connsiteX3332" fmla="*/ 12192000 w 12192000"/>
              <a:gd name="connsiteY3332" fmla="*/ 1265540 h 6857886"/>
              <a:gd name="connsiteX3333" fmla="*/ 12177473 w 12192000"/>
              <a:gd name="connsiteY3333" fmla="*/ 1259148 h 6857886"/>
              <a:gd name="connsiteX3334" fmla="*/ 12175185 w 12192000"/>
              <a:gd name="connsiteY3334" fmla="*/ 1212967 h 6857886"/>
              <a:gd name="connsiteX3335" fmla="*/ 12192000 w 12192000"/>
              <a:gd name="connsiteY3335" fmla="*/ 1202872 h 6857886"/>
              <a:gd name="connsiteX3336" fmla="*/ 3339159 w 12192000"/>
              <a:gd name="connsiteY3336" fmla="*/ 1268770 h 6857886"/>
              <a:gd name="connsiteX3337" fmla="*/ 3317799 w 12192000"/>
              <a:gd name="connsiteY3337" fmla="*/ 1257846 h 6857886"/>
              <a:gd name="connsiteX3338" fmla="*/ 3318560 w 12192000"/>
              <a:gd name="connsiteY3338" fmla="*/ 1209065 h 6857886"/>
              <a:gd name="connsiteX3339" fmla="*/ 3388664 w 12192000"/>
              <a:gd name="connsiteY3339" fmla="*/ 1237032 h 6857886"/>
              <a:gd name="connsiteX3340" fmla="*/ 3339159 w 12192000"/>
              <a:gd name="connsiteY3340" fmla="*/ 1268770 h 6857886"/>
              <a:gd name="connsiteX3341" fmla="*/ 8852840 w 12192000"/>
              <a:gd name="connsiteY3341" fmla="*/ 1268770 h 6857886"/>
              <a:gd name="connsiteX3342" fmla="*/ 8803335 w 12192000"/>
              <a:gd name="connsiteY3342" fmla="*/ 1237032 h 6857886"/>
              <a:gd name="connsiteX3343" fmla="*/ 8873439 w 12192000"/>
              <a:gd name="connsiteY3343" fmla="*/ 1209065 h 6857886"/>
              <a:gd name="connsiteX3344" fmla="*/ 8874200 w 12192000"/>
              <a:gd name="connsiteY3344" fmla="*/ 1257846 h 6857886"/>
              <a:gd name="connsiteX3345" fmla="*/ 8852840 w 12192000"/>
              <a:gd name="connsiteY3345" fmla="*/ 1268770 h 6857886"/>
              <a:gd name="connsiteX3346" fmla="*/ 5116000 w 12192000"/>
              <a:gd name="connsiteY3346" fmla="*/ 1268822 h 6857886"/>
              <a:gd name="connsiteX3347" fmla="*/ 5091998 w 12192000"/>
              <a:gd name="connsiteY3347" fmla="*/ 1261098 h 6857886"/>
              <a:gd name="connsiteX3348" fmla="*/ 5081330 w 12192000"/>
              <a:gd name="connsiteY3348" fmla="*/ 1213618 h 6857886"/>
              <a:gd name="connsiteX3349" fmla="*/ 5141527 w 12192000"/>
              <a:gd name="connsiteY3349" fmla="*/ 1212317 h 6857886"/>
              <a:gd name="connsiteX3350" fmla="*/ 5140003 w 12192000"/>
              <a:gd name="connsiteY3350" fmla="*/ 1258497 h 6857886"/>
              <a:gd name="connsiteX3351" fmla="*/ 5116000 w 12192000"/>
              <a:gd name="connsiteY3351" fmla="*/ 1268822 h 6857886"/>
              <a:gd name="connsiteX3352" fmla="*/ 7075999 w 12192000"/>
              <a:gd name="connsiteY3352" fmla="*/ 1268822 h 6857886"/>
              <a:gd name="connsiteX3353" fmla="*/ 7051996 w 12192000"/>
              <a:gd name="connsiteY3353" fmla="*/ 1258497 h 6857886"/>
              <a:gd name="connsiteX3354" fmla="*/ 7050472 w 12192000"/>
              <a:gd name="connsiteY3354" fmla="*/ 1212317 h 6857886"/>
              <a:gd name="connsiteX3355" fmla="*/ 7110670 w 12192000"/>
              <a:gd name="connsiteY3355" fmla="*/ 1213618 h 6857886"/>
              <a:gd name="connsiteX3356" fmla="*/ 7100002 w 12192000"/>
              <a:gd name="connsiteY3356" fmla="*/ 1261098 h 6857886"/>
              <a:gd name="connsiteX3357" fmla="*/ 7075999 w 12192000"/>
              <a:gd name="connsiteY3357" fmla="*/ 1268822 h 6857886"/>
              <a:gd name="connsiteX3358" fmla="*/ 5479976 w 12192000"/>
              <a:gd name="connsiteY3358" fmla="*/ 1274150 h 6857886"/>
              <a:gd name="connsiteX3359" fmla="*/ 5461476 w 12192000"/>
              <a:gd name="connsiteY3359" fmla="*/ 1274105 h 6857886"/>
              <a:gd name="connsiteX3360" fmla="*/ 5436627 w 12192000"/>
              <a:gd name="connsiteY3360" fmla="*/ 1261097 h 6857886"/>
              <a:gd name="connsiteX3361" fmla="*/ 5454915 w 12192000"/>
              <a:gd name="connsiteY3361" fmla="*/ 1195404 h 6857886"/>
              <a:gd name="connsiteX3362" fmla="*/ 5511303 w 12192000"/>
              <a:gd name="connsiteY3362" fmla="*/ 1233128 h 6857886"/>
              <a:gd name="connsiteX3363" fmla="*/ 5479976 w 12192000"/>
              <a:gd name="connsiteY3363" fmla="*/ 1274150 h 6857886"/>
              <a:gd name="connsiteX3364" fmla="*/ 6712023 w 12192000"/>
              <a:gd name="connsiteY3364" fmla="*/ 1274150 h 6857886"/>
              <a:gd name="connsiteX3365" fmla="*/ 6680696 w 12192000"/>
              <a:gd name="connsiteY3365" fmla="*/ 1233128 h 6857886"/>
              <a:gd name="connsiteX3366" fmla="*/ 6737084 w 12192000"/>
              <a:gd name="connsiteY3366" fmla="*/ 1195404 h 6857886"/>
              <a:gd name="connsiteX3367" fmla="*/ 6755372 w 12192000"/>
              <a:gd name="connsiteY3367" fmla="*/ 1261097 h 6857886"/>
              <a:gd name="connsiteX3368" fmla="*/ 6730523 w 12192000"/>
              <a:gd name="connsiteY3368" fmla="*/ 1274105 h 6857886"/>
              <a:gd name="connsiteX3369" fmla="*/ 6712023 w 12192000"/>
              <a:gd name="connsiteY3369" fmla="*/ 1274150 h 6857886"/>
              <a:gd name="connsiteX3370" fmla="*/ 700973 w 12192000"/>
              <a:gd name="connsiteY3370" fmla="*/ 1274661 h 6857886"/>
              <a:gd name="connsiteX3371" fmla="*/ 677913 w 12192000"/>
              <a:gd name="connsiteY3371" fmla="*/ 1268899 h 6857886"/>
              <a:gd name="connsiteX3372" fmla="*/ 698485 w 12192000"/>
              <a:gd name="connsiteY3372" fmla="*/ 1198002 h 6857886"/>
              <a:gd name="connsiteX3373" fmla="*/ 741161 w 12192000"/>
              <a:gd name="connsiteY3373" fmla="*/ 1233776 h 6857886"/>
              <a:gd name="connsiteX3374" fmla="*/ 700973 w 12192000"/>
              <a:gd name="connsiteY3374" fmla="*/ 1274661 h 6857886"/>
              <a:gd name="connsiteX3375" fmla="*/ 11491025 w 12192000"/>
              <a:gd name="connsiteY3375" fmla="*/ 1274661 h 6857886"/>
              <a:gd name="connsiteX3376" fmla="*/ 11450837 w 12192000"/>
              <a:gd name="connsiteY3376" fmla="*/ 1233776 h 6857886"/>
              <a:gd name="connsiteX3377" fmla="*/ 11493513 w 12192000"/>
              <a:gd name="connsiteY3377" fmla="*/ 1198002 h 6857886"/>
              <a:gd name="connsiteX3378" fmla="*/ 11514085 w 12192000"/>
              <a:gd name="connsiteY3378" fmla="*/ 1268899 h 6857886"/>
              <a:gd name="connsiteX3379" fmla="*/ 11491025 w 12192000"/>
              <a:gd name="connsiteY3379" fmla="*/ 1274661 h 6857886"/>
              <a:gd name="connsiteX3380" fmla="*/ 3001933 w 12192000"/>
              <a:gd name="connsiteY3380" fmla="*/ 1274670 h 6857886"/>
              <a:gd name="connsiteX3381" fmla="*/ 2963261 w 12192000"/>
              <a:gd name="connsiteY3381" fmla="*/ 1259142 h 6857886"/>
              <a:gd name="connsiteX3382" fmla="*/ 2956403 w 12192000"/>
              <a:gd name="connsiteY3382" fmla="*/ 1214262 h 6857886"/>
              <a:gd name="connsiteX3383" fmla="*/ 2993741 w 12192000"/>
              <a:gd name="connsiteY3383" fmla="*/ 1198002 h 6857886"/>
              <a:gd name="connsiteX3384" fmla="*/ 3039461 w 12192000"/>
              <a:gd name="connsiteY3384" fmla="*/ 1242881 h 6857886"/>
              <a:gd name="connsiteX3385" fmla="*/ 3001933 w 12192000"/>
              <a:gd name="connsiteY3385" fmla="*/ 1274670 h 6857886"/>
              <a:gd name="connsiteX3386" fmla="*/ 9190065 w 12192000"/>
              <a:gd name="connsiteY3386" fmla="*/ 1274670 h 6857886"/>
              <a:gd name="connsiteX3387" fmla="*/ 9152537 w 12192000"/>
              <a:gd name="connsiteY3387" fmla="*/ 1242881 h 6857886"/>
              <a:gd name="connsiteX3388" fmla="*/ 9198257 w 12192000"/>
              <a:gd name="connsiteY3388" fmla="*/ 1198002 h 6857886"/>
              <a:gd name="connsiteX3389" fmla="*/ 9235596 w 12192000"/>
              <a:gd name="connsiteY3389" fmla="*/ 1214262 h 6857886"/>
              <a:gd name="connsiteX3390" fmla="*/ 9228737 w 12192000"/>
              <a:gd name="connsiteY3390" fmla="*/ 1259142 h 6857886"/>
              <a:gd name="connsiteX3391" fmla="*/ 9190065 w 12192000"/>
              <a:gd name="connsiteY3391" fmla="*/ 1274670 h 6857886"/>
              <a:gd name="connsiteX3392" fmla="*/ 4934351 w 12192000"/>
              <a:gd name="connsiteY3392" fmla="*/ 1275322 h 6857886"/>
              <a:gd name="connsiteX3393" fmla="*/ 4903299 w 12192000"/>
              <a:gd name="connsiteY3393" fmla="*/ 1259143 h 6857886"/>
              <a:gd name="connsiteX3394" fmla="*/ 4896442 w 12192000"/>
              <a:gd name="connsiteY3394" fmla="*/ 1214265 h 6857886"/>
              <a:gd name="connsiteX3395" fmla="*/ 4948258 w 12192000"/>
              <a:gd name="connsiteY3395" fmla="*/ 1197354 h 6857886"/>
              <a:gd name="connsiteX3396" fmla="*/ 4968831 w 12192000"/>
              <a:gd name="connsiteY3396" fmla="*/ 1261745 h 6857886"/>
              <a:gd name="connsiteX3397" fmla="*/ 4934351 w 12192000"/>
              <a:gd name="connsiteY3397" fmla="*/ 1275322 h 6857886"/>
              <a:gd name="connsiteX3398" fmla="*/ 7257648 w 12192000"/>
              <a:gd name="connsiteY3398" fmla="*/ 1275322 h 6857886"/>
              <a:gd name="connsiteX3399" fmla="*/ 7223168 w 12192000"/>
              <a:gd name="connsiteY3399" fmla="*/ 1261745 h 6857886"/>
              <a:gd name="connsiteX3400" fmla="*/ 7243742 w 12192000"/>
              <a:gd name="connsiteY3400" fmla="*/ 1197354 h 6857886"/>
              <a:gd name="connsiteX3401" fmla="*/ 7295557 w 12192000"/>
              <a:gd name="connsiteY3401" fmla="*/ 1214265 h 6857886"/>
              <a:gd name="connsiteX3402" fmla="*/ 7288700 w 12192000"/>
              <a:gd name="connsiteY3402" fmla="*/ 1259143 h 6857886"/>
              <a:gd name="connsiteX3403" fmla="*/ 7257648 w 12192000"/>
              <a:gd name="connsiteY3403" fmla="*/ 1275322 h 6857886"/>
              <a:gd name="connsiteX3404" fmla="*/ 2290289 w 12192000"/>
              <a:gd name="connsiteY3404" fmla="*/ 1275402 h 6857886"/>
              <a:gd name="connsiteX3405" fmla="*/ 2264095 w 12192000"/>
              <a:gd name="connsiteY3405" fmla="*/ 1265646 h 6857886"/>
              <a:gd name="connsiteX3406" fmla="*/ 2256475 w 12192000"/>
              <a:gd name="connsiteY3406" fmla="*/ 1205807 h 6857886"/>
              <a:gd name="connsiteX3407" fmla="*/ 2326579 w 12192000"/>
              <a:gd name="connsiteY3407" fmla="*/ 1214263 h 6857886"/>
              <a:gd name="connsiteX3408" fmla="*/ 2311339 w 12192000"/>
              <a:gd name="connsiteY3408" fmla="*/ 1265646 h 6857886"/>
              <a:gd name="connsiteX3409" fmla="*/ 2290289 w 12192000"/>
              <a:gd name="connsiteY3409" fmla="*/ 1275402 h 6857886"/>
              <a:gd name="connsiteX3410" fmla="*/ 9901709 w 12192000"/>
              <a:gd name="connsiteY3410" fmla="*/ 1275402 h 6857886"/>
              <a:gd name="connsiteX3411" fmla="*/ 9880660 w 12192000"/>
              <a:gd name="connsiteY3411" fmla="*/ 1265646 h 6857886"/>
              <a:gd name="connsiteX3412" fmla="*/ 9865420 w 12192000"/>
              <a:gd name="connsiteY3412" fmla="*/ 1214263 h 6857886"/>
              <a:gd name="connsiteX3413" fmla="*/ 9935524 w 12192000"/>
              <a:gd name="connsiteY3413" fmla="*/ 1205807 h 6857886"/>
              <a:gd name="connsiteX3414" fmla="*/ 9927904 w 12192000"/>
              <a:gd name="connsiteY3414" fmla="*/ 1265646 h 6857886"/>
              <a:gd name="connsiteX3415" fmla="*/ 9901709 w 12192000"/>
              <a:gd name="connsiteY3415" fmla="*/ 1275402 h 6857886"/>
              <a:gd name="connsiteX3416" fmla="*/ 3521543 w 12192000"/>
              <a:gd name="connsiteY3416" fmla="*/ 1275484 h 6857886"/>
              <a:gd name="connsiteX3417" fmla="*/ 3492777 w 12192000"/>
              <a:gd name="connsiteY3417" fmla="*/ 1264345 h 6857886"/>
              <a:gd name="connsiteX3418" fmla="*/ 3488968 w 12192000"/>
              <a:gd name="connsiteY3418" fmla="*/ 1205807 h 6857886"/>
              <a:gd name="connsiteX3419" fmla="*/ 3563644 w 12192000"/>
              <a:gd name="connsiteY3419" fmla="*/ 1210360 h 6857886"/>
              <a:gd name="connsiteX3420" fmla="*/ 3553737 w 12192000"/>
              <a:gd name="connsiteY3420" fmla="*/ 1261744 h 6857886"/>
              <a:gd name="connsiteX3421" fmla="*/ 3521543 w 12192000"/>
              <a:gd name="connsiteY3421" fmla="*/ 1275484 h 6857886"/>
              <a:gd name="connsiteX3422" fmla="*/ 8670456 w 12192000"/>
              <a:gd name="connsiteY3422" fmla="*/ 1275484 h 6857886"/>
              <a:gd name="connsiteX3423" fmla="*/ 8638261 w 12192000"/>
              <a:gd name="connsiteY3423" fmla="*/ 1261744 h 6857886"/>
              <a:gd name="connsiteX3424" fmla="*/ 8628355 w 12192000"/>
              <a:gd name="connsiteY3424" fmla="*/ 1210360 h 6857886"/>
              <a:gd name="connsiteX3425" fmla="*/ 8703031 w 12192000"/>
              <a:gd name="connsiteY3425" fmla="*/ 1205807 h 6857886"/>
              <a:gd name="connsiteX3426" fmla="*/ 8699221 w 12192000"/>
              <a:gd name="connsiteY3426" fmla="*/ 1264345 h 6857886"/>
              <a:gd name="connsiteX3427" fmla="*/ 8670456 w 12192000"/>
              <a:gd name="connsiteY3427" fmla="*/ 1275484 h 6857886"/>
              <a:gd name="connsiteX3428" fmla="*/ 875669 w 12192000"/>
              <a:gd name="connsiteY3428" fmla="*/ 1275734 h 6857886"/>
              <a:gd name="connsiteX3429" fmla="*/ 841471 w 12192000"/>
              <a:gd name="connsiteY3429" fmla="*/ 1268255 h 6857886"/>
              <a:gd name="connsiteX3430" fmla="*/ 857468 w 12192000"/>
              <a:gd name="connsiteY3430" fmla="*/ 1194756 h 6857886"/>
              <a:gd name="connsiteX3431" fmla="*/ 902427 w 12192000"/>
              <a:gd name="connsiteY3431" fmla="*/ 1195407 h 6857886"/>
              <a:gd name="connsiteX3432" fmla="*/ 923764 w 12192000"/>
              <a:gd name="connsiteY3432" fmla="*/ 1230530 h 6857886"/>
              <a:gd name="connsiteX3433" fmla="*/ 911579 w 12192000"/>
              <a:gd name="connsiteY3433" fmla="*/ 1265653 h 6857886"/>
              <a:gd name="connsiteX3434" fmla="*/ 875669 w 12192000"/>
              <a:gd name="connsiteY3434" fmla="*/ 1275734 h 6857886"/>
              <a:gd name="connsiteX3435" fmla="*/ 11316329 w 12192000"/>
              <a:gd name="connsiteY3435" fmla="*/ 1275734 h 6857886"/>
              <a:gd name="connsiteX3436" fmla="*/ 11280420 w 12192000"/>
              <a:gd name="connsiteY3436" fmla="*/ 1265653 h 6857886"/>
              <a:gd name="connsiteX3437" fmla="*/ 11268235 w 12192000"/>
              <a:gd name="connsiteY3437" fmla="*/ 1230530 h 6857886"/>
              <a:gd name="connsiteX3438" fmla="*/ 11289572 w 12192000"/>
              <a:gd name="connsiteY3438" fmla="*/ 1195407 h 6857886"/>
              <a:gd name="connsiteX3439" fmla="*/ 11334531 w 12192000"/>
              <a:gd name="connsiteY3439" fmla="*/ 1194756 h 6857886"/>
              <a:gd name="connsiteX3440" fmla="*/ 11350528 w 12192000"/>
              <a:gd name="connsiteY3440" fmla="*/ 1268255 h 6857886"/>
              <a:gd name="connsiteX3441" fmla="*/ 11316329 w 12192000"/>
              <a:gd name="connsiteY3441" fmla="*/ 1275734 h 6857886"/>
              <a:gd name="connsiteX3442" fmla="*/ 4760324 w 12192000"/>
              <a:gd name="connsiteY3442" fmla="*/ 1276052 h 6857886"/>
              <a:gd name="connsiteX3443" fmla="*/ 4732131 w 12192000"/>
              <a:gd name="connsiteY3443" fmla="*/ 1262392 h 6857886"/>
              <a:gd name="connsiteX3444" fmla="*/ 4724511 w 12192000"/>
              <a:gd name="connsiteY3444" fmla="*/ 1212310 h 6857886"/>
              <a:gd name="connsiteX3445" fmla="*/ 4803759 w 12192000"/>
              <a:gd name="connsiteY3445" fmla="*/ 1235075 h 6857886"/>
              <a:gd name="connsiteX3446" fmla="*/ 4760324 w 12192000"/>
              <a:gd name="connsiteY3446" fmla="*/ 1276052 h 6857886"/>
              <a:gd name="connsiteX3447" fmla="*/ 7431675 w 12192000"/>
              <a:gd name="connsiteY3447" fmla="*/ 1276052 h 6857886"/>
              <a:gd name="connsiteX3448" fmla="*/ 7388240 w 12192000"/>
              <a:gd name="connsiteY3448" fmla="*/ 1235075 h 6857886"/>
              <a:gd name="connsiteX3449" fmla="*/ 7467488 w 12192000"/>
              <a:gd name="connsiteY3449" fmla="*/ 1212310 h 6857886"/>
              <a:gd name="connsiteX3450" fmla="*/ 7459868 w 12192000"/>
              <a:gd name="connsiteY3450" fmla="*/ 1262392 h 6857886"/>
              <a:gd name="connsiteX3451" fmla="*/ 7431675 w 12192000"/>
              <a:gd name="connsiteY3451" fmla="*/ 1276052 h 6857886"/>
              <a:gd name="connsiteX3452" fmla="*/ 2464228 w 12192000"/>
              <a:gd name="connsiteY3452" fmla="*/ 1276054 h 6857886"/>
              <a:gd name="connsiteX3453" fmla="*/ 2426889 w 12192000"/>
              <a:gd name="connsiteY3453" fmla="*/ 1259794 h 6857886"/>
              <a:gd name="connsiteX3454" fmla="*/ 2464228 w 12192000"/>
              <a:gd name="connsiteY3454" fmla="*/ 1195402 h 6857886"/>
              <a:gd name="connsiteX3455" fmla="*/ 2501565 w 12192000"/>
              <a:gd name="connsiteY3455" fmla="*/ 1259794 h 6857886"/>
              <a:gd name="connsiteX3456" fmla="*/ 2464228 w 12192000"/>
              <a:gd name="connsiteY3456" fmla="*/ 1276054 h 6857886"/>
              <a:gd name="connsiteX3457" fmla="*/ 9727771 w 12192000"/>
              <a:gd name="connsiteY3457" fmla="*/ 1276054 h 6857886"/>
              <a:gd name="connsiteX3458" fmla="*/ 9690433 w 12192000"/>
              <a:gd name="connsiteY3458" fmla="*/ 1259794 h 6857886"/>
              <a:gd name="connsiteX3459" fmla="*/ 9727771 w 12192000"/>
              <a:gd name="connsiteY3459" fmla="*/ 1195402 h 6857886"/>
              <a:gd name="connsiteX3460" fmla="*/ 9765109 w 12192000"/>
              <a:gd name="connsiteY3460" fmla="*/ 1259794 h 6857886"/>
              <a:gd name="connsiteX3461" fmla="*/ 9727771 w 12192000"/>
              <a:gd name="connsiteY3461" fmla="*/ 1276054 h 6857886"/>
              <a:gd name="connsiteX3462" fmla="*/ 170499 w 12192000"/>
              <a:gd name="connsiteY3462" fmla="*/ 1276057 h 6857886"/>
              <a:gd name="connsiteX3463" fmla="*/ 136956 w 12192000"/>
              <a:gd name="connsiteY3463" fmla="*/ 1263700 h 6857886"/>
              <a:gd name="connsiteX3464" fmla="*/ 149915 w 12192000"/>
              <a:gd name="connsiteY3464" fmla="*/ 1198007 h 6857886"/>
              <a:gd name="connsiteX3465" fmla="*/ 191843 w 12192000"/>
              <a:gd name="connsiteY3465" fmla="*/ 1198007 h 6857886"/>
              <a:gd name="connsiteX3466" fmla="*/ 170499 w 12192000"/>
              <a:gd name="connsiteY3466" fmla="*/ 1276057 h 6857886"/>
              <a:gd name="connsiteX3467" fmla="*/ 12021500 w 12192000"/>
              <a:gd name="connsiteY3467" fmla="*/ 1276057 h 6857886"/>
              <a:gd name="connsiteX3468" fmla="*/ 12000156 w 12192000"/>
              <a:gd name="connsiteY3468" fmla="*/ 1198007 h 6857886"/>
              <a:gd name="connsiteX3469" fmla="*/ 12042084 w 12192000"/>
              <a:gd name="connsiteY3469" fmla="*/ 1198007 h 6857886"/>
              <a:gd name="connsiteX3470" fmla="*/ 12055043 w 12192000"/>
              <a:gd name="connsiteY3470" fmla="*/ 1263700 h 6857886"/>
              <a:gd name="connsiteX3471" fmla="*/ 12021500 w 12192000"/>
              <a:gd name="connsiteY3471" fmla="*/ 1276057 h 6857886"/>
              <a:gd name="connsiteX3472" fmla="*/ 3184464 w 12192000"/>
              <a:gd name="connsiteY3472" fmla="*/ 1278194 h 6857886"/>
              <a:gd name="connsiteX3473" fmla="*/ 3152721 w 12192000"/>
              <a:gd name="connsiteY3473" fmla="*/ 1278011 h 6857886"/>
              <a:gd name="connsiteX3474" fmla="*/ 3114621 w 12192000"/>
              <a:gd name="connsiteY3474" fmla="*/ 1233132 h 6857886"/>
              <a:gd name="connsiteX3475" fmla="*/ 3165676 w 12192000"/>
              <a:gd name="connsiteY3475" fmla="*/ 1185001 h 6857886"/>
              <a:gd name="connsiteX3476" fmla="*/ 3222825 w 12192000"/>
              <a:gd name="connsiteY3476" fmla="*/ 1213619 h 6857886"/>
              <a:gd name="connsiteX3477" fmla="*/ 3184464 w 12192000"/>
              <a:gd name="connsiteY3477" fmla="*/ 1278194 h 6857886"/>
              <a:gd name="connsiteX3478" fmla="*/ 9007535 w 12192000"/>
              <a:gd name="connsiteY3478" fmla="*/ 1278194 h 6857886"/>
              <a:gd name="connsiteX3479" fmla="*/ 8969173 w 12192000"/>
              <a:gd name="connsiteY3479" fmla="*/ 1213619 h 6857886"/>
              <a:gd name="connsiteX3480" fmla="*/ 9026323 w 12192000"/>
              <a:gd name="connsiteY3480" fmla="*/ 1185001 h 6857886"/>
              <a:gd name="connsiteX3481" fmla="*/ 9077377 w 12192000"/>
              <a:gd name="connsiteY3481" fmla="*/ 1233132 h 6857886"/>
              <a:gd name="connsiteX3482" fmla="*/ 9039277 w 12192000"/>
              <a:gd name="connsiteY3482" fmla="*/ 1278011 h 6857886"/>
              <a:gd name="connsiteX3483" fmla="*/ 9007535 w 12192000"/>
              <a:gd name="connsiteY3483" fmla="*/ 1278194 h 6857886"/>
              <a:gd name="connsiteX3484" fmla="*/ 3708535 w 12192000"/>
              <a:gd name="connsiteY3484" fmla="*/ 1281423 h 6857886"/>
              <a:gd name="connsiteX3485" fmla="*/ 3677673 w 12192000"/>
              <a:gd name="connsiteY3485" fmla="*/ 1278009 h 6857886"/>
              <a:gd name="connsiteX3486" fmla="*/ 3639573 w 12192000"/>
              <a:gd name="connsiteY3486" fmla="*/ 1235732 h 6857886"/>
              <a:gd name="connsiteX3487" fmla="*/ 3659385 w 12192000"/>
              <a:gd name="connsiteY3487" fmla="*/ 1205162 h 6857886"/>
              <a:gd name="connsiteX3488" fmla="*/ 3734823 w 12192000"/>
              <a:gd name="connsiteY3488" fmla="*/ 1195406 h 6857886"/>
              <a:gd name="connsiteX3489" fmla="*/ 3737109 w 12192000"/>
              <a:gd name="connsiteY3489" fmla="*/ 1272156 h 6857886"/>
              <a:gd name="connsiteX3490" fmla="*/ 3708535 w 12192000"/>
              <a:gd name="connsiteY3490" fmla="*/ 1281423 h 6857886"/>
              <a:gd name="connsiteX3491" fmla="*/ 8483464 w 12192000"/>
              <a:gd name="connsiteY3491" fmla="*/ 1281423 h 6857886"/>
              <a:gd name="connsiteX3492" fmla="*/ 8454889 w 12192000"/>
              <a:gd name="connsiteY3492" fmla="*/ 1272156 h 6857886"/>
              <a:gd name="connsiteX3493" fmla="*/ 8457176 w 12192000"/>
              <a:gd name="connsiteY3493" fmla="*/ 1195406 h 6857886"/>
              <a:gd name="connsiteX3494" fmla="*/ 8532613 w 12192000"/>
              <a:gd name="connsiteY3494" fmla="*/ 1205162 h 6857886"/>
              <a:gd name="connsiteX3495" fmla="*/ 8552425 w 12192000"/>
              <a:gd name="connsiteY3495" fmla="*/ 1235732 h 6857886"/>
              <a:gd name="connsiteX3496" fmla="*/ 8514325 w 12192000"/>
              <a:gd name="connsiteY3496" fmla="*/ 1278009 h 6857886"/>
              <a:gd name="connsiteX3497" fmla="*/ 8483464 w 12192000"/>
              <a:gd name="connsiteY3497" fmla="*/ 1281423 h 6857886"/>
              <a:gd name="connsiteX3498" fmla="*/ 2108165 w 12192000"/>
              <a:gd name="connsiteY3498" fmla="*/ 1281912 h 6857886"/>
              <a:gd name="connsiteX3499" fmla="*/ 2083019 w 12192000"/>
              <a:gd name="connsiteY3499" fmla="*/ 1276058 h 6857886"/>
              <a:gd name="connsiteX3500" fmla="*/ 2084543 w 12192000"/>
              <a:gd name="connsiteY3500" fmla="*/ 1192154 h 6857886"/>
              <a:gd name="connsiteX3501" fmla="*/ 2163029 w 12192000"/>
              <a:gd name="connsiteY3501" fmla="*/ 1216220 h 6857886"/>
              <a:gd name="connsiteX3502" fmla="*/ 2108165 w 12192000"/>
              <a:gd name="connsiteY3502" fmla="*/ 1281912 h 6857886"/>
              <a:gd name="connsiteX3503" fmla="*/ 10083833 w 12192000"/>
              <a:gd name="connsiteY3503" fmla="*/ 1281912 h 6857886"/>
              <a:gd name="connsiteX3504" fmla="*/ 10028969 w 12192000"/>
              <a:gd name="connsiteY3504" fmla="*/ 1216220 h 6857886"/>
              <a:gd name="connsiteX3505" fmla="*/ 10107456 w 12192000"/>
              <a:gd name="connsiteY3505" fmla="*/ 1192154 h 6857886"/>
              <a:gd name="connsiteX3506" fmla="*/ 10108980 w 12192000"/>
              <a:gd name="connsiteY3506" fmla="*/ 1276058 h 6857886"/>
              <a:gd name="connsiteX3507" fmla="*/ 10083833 w 12192000"/>
              <a:gd name="connsiteY3507" fmla="*/ 1281912 h 6857886"/>
              <a:gd name="connsiteX3508" fmla="*/ 1416065 w 12192000"/>
              <a:gd name="connsiteY3508" fmla="*/ 1283234 h 6857886"/>
              <a:gd name="connsiteX3509" fmla="*/ 1378571 w 12192000"/>
              <a:gd name="connsiteY3509" fmla="*/ 1278661 h 6857886"/>
              <a:gd name="connsiteX3510" fmla="*/ 1350377 w 12192000"/>
              <a:gd name="connsiteY3510" fmla="*/ 1249393 h 6857886"/>
              <a:gd name="connsiteX3511" fmla="*/ 1355711 w 12192000"/>
              <a:gd name="connsiteY3511" fmla="*/ 1208416 h 6857886"/>
              <a:gd name="connsiteX3512" fmla="*/ 1460836 w 12192000"/>
              <a:gd name="connsiteY3512" fmla="*/ 1214270 h 6857886"/>
              <a:gd name="connsiteX3513" fmla="*/ 1416065 w 12192000"/>
              <a:gd name="connsiteY3513" fmla="*/ 1283234 h 6857886"/>
              <a:gd name="connsiteX3514" fmla="*/ 10775933 w 12192000"/>
              <a:gd name="connsiteY3514" fmla="*/ 1283234 h 6857886"/>
              <a:gd name="connsiteX3515" fmla="*/ 10731163 w 12192000"/>
              <a:gd name="connsiteY3515" fmla="*/ 1214270 h 6857886"/>
              <a:gd name="connsiteX3516" fmla="*/ 10836288 w 12192000"/>
              <a:gd name="connsiteY3516" fmla="*/ 1208416 h 6857886"/>
              <a:gd name="connsiteX3517" fmla="*/ 10841621 w 12192000"/>
              <a:gd name="connsiteY3517" fmla="*/ 1249393 h 6857886"/>
              <a:gd name="connsiteX3518" fmla="*/ 10813428 w 12192000"/>
              <a:gd name="connsiteY3518" fmla="*/ 1278661 h 6857886"/>
              <a:gd name="connsiteX3519" fmla="*/ 10775933 w 12192000"/>
              <a:gd name="connsiteY3519" fmla="*/ 1283234 h 6857886"/>
              <a:gd name="connsiteX3520" fmla="*/ 3875695 w 12192000"/>
              <a:gd name="connsiteY3520" fmla="*/ 1284678 h 6857886"/>
              <a:gd name="connsiteX3521" fmla="*/ 3851881 w 12192000"/>
              <a:gd name="connsiteY3521" fmla="*/ 1277362 h 6857886"/>
              <a:gd name="connsiteX3522" fmla="*/ 3823688 w 12192000"/>
              <a:gd name="connsiteY3522" fmla="*/ 1236386 h 6857886"/>
              <a:gd name="connsiteX3523" fmla="*/ 3847309 w 12192000"/>
              <a:gd name="connsiteY3523" fmla="*/ 1192157 h 6857886"/>
              <a:gd name="connsiteX3524" fmla="*/ 3912841 w 12192000"/>
              <a:gd name="connsiteY3524" fmla="*/ 1195409 h 6857886"/>
              <a:gd name="connsiteX3525" fmla="*/ 3893792 w 12192000"/>
              <a:gd name="connsiteY3525" fmla="*/ 1281264 h 6857886"/>
              <a:gd name="connsiteX3526" fmla="*/ 3875695 w 12192000"/>
              <a:gd name="connsiteY3526" fmla="*/ 1284678 h 6857886"/>
              <a:gd name="connsiteX3527" fmla="*/ 8316304 w 12192000"/>
              <a:gd name="connsiteY3527" fmla="*/ 1284678 h 6857886"/>
              <a:gd name="connsiteX3528" fmla="*/ 8298206 w 12192000"/>
              <a:gd name="connsiteY3528" fmla="*/ 1281264 h 6857886"/>
              <a:gd name="connsiteX3529" fmla="*/ 8279157 w 12192000"/>
              <a:gd name="connsiteY3529" fmla="*/ 1195409 h 6857886"/>
              <a:gd name="connsiteX3530" fmla="*/ 8344689 w 12192000"/>
              <a:gd name="connsiteY3530" fmla="*/ 1192157 h 6857886"/>
              <a:gd name="connsiteX3531" fmla="*/ 8368310 w 12192000"/>
              <a:gd name="connsiteY3531" fmla="*/ 1236386 h 6857886"/>
              <a:gd name="connsiteX3532" fmla="*/ 8340118 w 12192000"/>
              <a:gd name="connsiteY3532" fmla="*/ 1277362 h 6857886"/>
              <a:gd name="connsiteX3533" fmla="*/ 8316304 w 12192000"/>
              <a:gd name="connsiteY3533" fmla="*/ 1284678 h 6857886"/>
              <a:gd name="connsiteX3534" fmla="*/ 5824500 w 12192000"/>
              <a:gd name="connsiteY3534" fmla="*/ 1287765 h 6857886"/>
              <a:gd name="connsiteX3535" fmla="*/ 5795735 w 12192000"/>
              <a:gd name="connsiteY3535" fmla="*/ 1279961 h 6857886"/>
              <a:gd name="connsiteX3536" fmla="*/ 5762206 w 12192000"/>
              <a:gd name="connsiteY3536" fmla="*/ 1227276 h 6857886"/>
              <a:gd name="connsiteX3537" fmla="*/ 5788115 w 12192000"/>
              <a:gd name="connsiteY3537" fmla="*/ 1192154 h 6857886"/>
              <a:gd name="connsiteX3538" fmla="*/ 5858219 w 12192000"/>
              <a:gd name="connsiteY3538" fmla="*/ 1193455 h 6857886"/>
              <a:gd name="connsiteX3539" fmla="*/ 5876507 w 12192000"/>
              <a:gd name="connsiteY3539" fmla="*/ 1235732 h 6857886"/>
              <a:gd name="connsiteX3540" fmla="*/ 5852123 w 12192000"/>
              <a:gd name="connsiteY3540" fmla="*/ 1276058 h 6857886"/>
              <a:gd name="connsiteX3541" fmla="*/ 5824500 w 12192000"/>
              <a:gd name="connsiteY3541" fmla="*/ 1287765 h 6857886"/>
              <a:gd name="connsiteX3542" fmla="*/ 6367499 w 12192000"/>
              <a:gd name="connsiteY3542" fmla="*/ 1287765 h 6857886"/>
              <a:gd name="connsiteX3543" fmla="*/ 6339876 w 12192000"/>
              <a:gd name="connsiteY3543" fmla="*/ 1276058 h 6857886"/>
              <a:gd name="connsiteX3544" fmla="*/ 6315492 w 12192000"/>
              <a:gd name="connsiteY3544" fmla="*/ 1235732 h 6857886"/>
              <a:gd name="connsiteX3545" fmla="*/ 6333780 w 12192000"/>
              <a:gd name="connsiteY3545" fmla="*/ 1193455 h 6857886"/>
              <a:gd name="connsiteX3546" fmla="*/ 6403884 w 12192000"/>
              <a:gd name="connsiteY3546" fmla="*/ 1192154 h 6857886"/>
              <a:gd name="connsiteX3547" fmla="*/ 6429794 w 12192000"/>
              <a:gd name="connsiteY3547" fmla="*/ 1227276 h 6857886"/>
              <a:gd name="connsiteX3548" fmla="*/ 6396264 w 12192000"/>
              <a:gd name="connsiteY3548" fmla="*/ 1279961 h 6857886"/>
              <a:gd name="connsiteX3549" fmla="*/ 6367499 w 12192000"/>
              <a:gd name="connsiteY3549" fmla="*/ 1287765 h 6857886"/>
              <a:gd name="connsiteX3550" fmla="*/ 5991758 w 12192000"/>
              <a:gd name="connsiteY3550" fmla="*/ 1288172 h 6857886"/>
              <a:gd name="connsiteX3551" fmla="*/ 5956991 w 12192000"/>
              <a:gd name="connsiteY3551" fmla="*/ 1272806 h 6857886"/>
              <a:gd name="connsiteX3552" fmla="*/ 5956228 w 12192000"/>
              <a:gd name="connsiteY3552" fmla="*/ 1194755 h 6857886"/>
              <a:gd name="connsiteX3553" fmla="*/ 6030904 w 12192000"/>
              <a:gd name="connsiteY3553" fmla="*/ 1191504 h 6857886"/>
              <a:gd name="connsiteX3554" fmla="*/ 6058336 w 12192000"/>
              <a:gd name="connsiteY3554" fmla="*/ 1204512 h 6857886"/>
              <a:gd name="connsiteX3555" fmla="*/ 6066719 w 12192000"/>
              <a:gd name="connsiteY3555" fmla="*/ 1232480 h 6857886"/>
              <a:gd name="connsiteX3556" fmla="*/ 6036239 w 12192000"/>
              <a:gd name="connsiteY3556" fmla="*/ 1274758 h 6857886"/>
              <a:gd name="connsiteX3557" fmla="*/ 5991758 w 12192000"/>
              <a:gd name="connsiteY3557" fmla="*/ 1288172 h 6857886"/>
              <a:gd name="connsiteX3558" fmla="*/ 6200242 w 12192000"/>
              <a:gd name="connsiteY3558" fmla="*/ 1288172 h 6857886"/>
              <a:gd name="connsiteX3559" fmla="*/ 6155760 w 12192000"/>
              <a:gd name="connsiteY3559" fmla="*/ 1274758 h 6857886"/>
              <a:gd name="connsiteX3560" fmla="*/ 6125280 w 12192000"/>
              <a:gd name="connsiteY3560" fmla="*/ 1232480 h 6857886"/>
              <a:gd name="connsiteX3561" fmla="*/ 6133663 w 12192000"/>
              <a:gd name="connsiteY3561" fmla="*/ 1204512 h 6857886"/>
              <a:gd name="connsiteX3562" fmla="*/ 6161095 w 12192000"/>
              <a:gd name="connsiteY3562" fmla="*/ 1191504 h 6857886"/>
              <a:gd name="connsiteX3563" fmla="*/ 6235771 w 12192000"/>
              <a:gd name="connsiteY3563" fmla="*/ 1194755 h 6857886"/>
              <a:gd name="connsiteX3564" fmla="*/ 6235008 w 12192000"/>
              <a:gd name="connsiteY3564" fmla="*/ 1272806 h 6857886"/>
              <a:gd name="connsiteX3565" fmla="*/ 6200242 w 12192000"/>
              <a:gd name="connsiteY3565" fmla="*/ 1288172 h 6857886"/>
              <a:gd name="connsiteX3566" fmla="*/ 345511 w 12192000"/>
              <a:gd name="connsiteY3566" fmla="*/ 1289066 h 6857886"/>
              <a:gd name="connsiteX3567" fmla="*/ 317329 w 12192000"/>
              <a:gd name="connsiteY3567" fmla="*/ 1276057 h 6857886"/>
              <a:gd name="connsiteX3568" fmla="*/ 318852 w 12192000"/>
              <a:gd name="connsiteY3568" fmla="*/ 1187600 h 6857886"/>
              <a:gd name="connsiteX3569" fmla="*/ 365313 w 12192000"/>
              <a:gd name="connsiteY3569" fmla="*/ 1186949 h 6857886"/>
              <a:gd name="connsiteX3570" fmla="*/ 373693 w 12192000"/>
              <a:gd name="connsiteY3570" fmla="*/ 1276057 h 6857886"/>
              <a:gd name="connsiteX3571" fmla="*/ 345511 w 12192000"/>
              <a:gd name="connsiteY3571" fmla="*/ 1289066 h 6857886"/>
              <a:gd name="connsiteX3572" fmla="*/ 11846488 w 12192000"/>
              <a:gd name="connsiteY3572" fmla="*/ 1289066 h 6857886"/>
              <a:gd name="connsiteX3573" fmla="*/ 11818305 w 12192000"/>
              <a:gd name="connsiteY3573" fmla="*/ 1276057 h 6857886"/>
              <a:gd name="connsiteX3574" fmla="*/ 11826685 w 12192000"/>
              <a:gd name="connsiteY3574" fmla="*/ 1186949 h 6857886"/>
              <a:gd name="connsiteX3575" fmla="*/ 11873147 w 12192000"/>
              <a:gd name="connsiteY3575" fmla="*/ 1187600 h 6857886"/>
              <a:gd name="connsiteX3576" fmla="*/ 11874669 w 12192000"/>
              <a:gd name="connsiteY3576" fmla="*/ 1276057 h 6857886"/>
              <a:gd name="connsiteX3577" fmla="*/ 11846488 w 12192000"/>
              <a:gd name="connsiteY3577" fmla="*/ 1289066 h 6857886"/>
              <a:gd name="connsiteX3578" fmla="*/ 1228752 w 12192000"/>
              <a:gd name="connsiteY3578" fmla="*/ 1391545 h 6857886"/>
              <a:gd name="connsiteX3579" fmla="*/ 1220376 w 12192000"/>
              <a:gd name="connsiteY3579" fmla="*/ 1383089 h 6857886"/>
              <a:gd name="connsiteX3580" fmla="*/ 1228752 w 12192000"/>
              <a:gd name="connsiteY3580" fmla="*/ 1374634 h 6857886"/>
              <a:gd name="connsiteX3581" fmla="*/ 1237125 w 12192000"/>
              <a:gd name="connsiteY3581" fmla="*/ 1383089 h 6857886"/>
              <a:gd name="connsiteX3582" fmla="*/ 1228752 w 12192000"/>
              <a:gd name="connsiteY3582" fmla="*/ 1391545 h 6857886"/>
              <a:gd name="connsiteX3583" fmla="*/ 10963247 w 12192000"/>
              <a:gd name="connsiteY3583" fmla="*/ 1391545 h 6857886"/>
              <a:gd name="connsiteX3584" fmla="*/ 10954873 w 12192000"/>
              <a:gd name="connsiteY3584" fmla="*/ 1383089 h 6857886"/>
              <a:gd name="connsiteX3585" fmla="*/ 10963247 w 12192000"/>
              <a:gd name="connsiteY3585" fmla="*/ 1374634 h 6857886"/>
              <a:gd name="connsiteX3586" fmla="*/ 10971623 w 12192000"/>
              <a:gd name="connsiteY3586" fmla="*/ 1383089 h 6857886"/>
              <a:gd name="connsiteX3587" fmla="*/ 10963247 w 12192000"/>
              <a:gd name="connsiteY3587" fmla="*/ 1391545 h 6857886"/>
              <a:gd name="connsiteX3588" fmla="*/ 4764134 w 12192000"/>
              <a:gd name="connsiteY3588" fmla="*/ 1392600 h 6857886"/>
              <a:gd name="connsiteX3589" fmla="*/ 4748131 w 12192000"/>
              <a:gd name="connsiteY3589" fmla="*/ 1388943 h 6857886"/>
              <a:gd name="connsiteX3590" fmla="*/ 4762610 w 12192000"/>
              <a:gd name="connsiteY3590" fmla="*/ 1373332 h 6857886"/>
              <a:gd name="connsiteX3591" fmla="*/ 4773278 w 12192000"/>
              <a:gd name="connsiteY3591" fmla="*/ 1383089 h 6857886"/>
              <a:gd name="connsiteX3592" fmla="*/ 4764134 w 12192000"/>
              <a:gd name="connsiteY3592" fmla="*/ 1392600 h 6857886"/>
              <a:gd name="connsiteX3593" fmla="*/ 7427866 w 12192000"/>
              <a:gd name="connsiteY3593" fmla="*/ 1392600 h 6857886"/>
              <a:gd name="connsiteX3594" fmla="*/ 7418722 w 12192000"/>
              <a:gd name="connsiteY3594" fmla="*/ 1383089 h 6857886"/>
              <a:gd name="connsiteX3595" fmla="*/ 7429390 w 12192000"/>
              <a:gd name="connsiteY3595" fmla="*/ 1373332 h 6857886"/>
              <a:gd name="connsiteX3596" fmla="*/ 7443868 w 12192000"/>
              <a:gd name="connsiteY3596" fmla="*/ 1388943 h 6857886"/>
              <a:gd name="connsiteX3597" fmla="*/ 7427866 w 12192000"/>
              <a:gd name="connsiteY3597" fmla="*/ 1392600 h 6857886"/>
              <a:gd name="connsiteX3598" fmla="*/ 0 w 12192000"/>
              <a:gd name="connsiteY3598" fmla="*/ 1392667 h 6857886"/>
              <a:gd name="connsiteX3599" fmla="*/ 0 w 12192000"/>
              <a:gd name="connsiteY3599" fmla="*/ 1376650 h 6857886"/>
              <a:gd name="connsiteX3600" fmla="*/ 2708 w 12192000"/>
              <a:gd name="connsiteY3600" fmla="*/ 1376665 h 6857886"/>
              <a:gd name="connsiteX3601" fmla="*/ 10709 w 12192000"/>
              <a:gd name="connsiteY3601" fmla="*/ 1386990 h 6857886"/>
              <a:gd name="connsiteX3602" fmla="*/ 12192000 w 12192000"/>
              <a:gd name="connsiteY3602" fmla="*/ 1392669 h 6857886"/>
              <a:gd name="connsiteX3603" fmla="*/ 12181289 w 12192000"/>
              <a:gd name="connsiteY3603" fmla="*/ 1386990 h 6857886"/>
              <a:gd name="connsiteX3604" fmla="*/ 12189291 w 12192000"/>
              <a:gd name="connsiteY3604" fmla="*/ 1376665 h 6857886"/>
              <a:gd name="connsiteX3605" fmla="*/ 12192000 w 12192000"/>
              <a:gd name="connsiteY3605" fmla="*/ 1376650 h 6857886"/>
              <a:gd name="connsiteX3606" fmla="*/ 2289628 w 12192000"/>
              <a:gd name="connsiteY3606" fmla="*/ 1392843 h 6857886"/>
              <a:gd name="connsiteX3607" fmla="*/ 2274007 w 12192000"/>
              <a:gd name="connsiteY3607" fmla="*/ 1386990 h 6857886"/>
              <a:gd name="connsiteX3608" fmla="*/ 2277817 w 12192000"/>
              <a:gd name="connsiteY3608" fmla="*/ 1376583 h 6857886"/>
              <a:gd name="connsiteX3609" fmla="*/ 2300677 w 12192000"/>
              <a:gd name="connsiteY3609" fmla="*/ 1386990 h 6857886"/>
              <a:gd name="connsiteX3610" fmla="*/ 2289628 w 12192000"/>
              <a:gd name="connsiteY3610" fmla="*/ 1392843 h 6857886"/>
              <a:gd name="connsiteX3611" fmla="*/ 9902371 w 12192000"/>
              <a:gd name="connsiteY3611" fmla="*/ 1392843 h 6857886"/>
              <a:gd name="connsiteX3612" fmla="*/ 9891321 w 12192000"/>
              <a:gd name="connsiteY3612" fmla="*/ 1386990 h 6857886"/>
              <a:gd name="connsiteX3613" fmla="*/ 9914181 w 12192000"/>
              <a:gd name="connsiteY3613" fmla="*/ 1376583 h 6857886"/>
              <a:gd name="connsiteX3614" fmla="*/ 9917992 w 12192000"/>
              <a:gd name="connsiteY3614" fmla="*/ 1386990 h 6857886"/>
              <a:gd name="connsiteX3615" fmla="*/ 9902371 w 12192000"/>
              <a:gd name="connsiteY3615" fmla="*/ 1392843 h 6857886"/>
              <a:gd name="connsiteX3616" fmla="*/ 2643016 w 12192000"/>
              <a:gd name="connsiteY3616" fmla="*/ 1392845 h 6857886"/>
              <a:gd name="connsiteX3617" fmla="*/ 2631587 w 12192000"/>
              <a:gd name="connsiteY3617" fmla="*/ 1386992 h 6857886"/>
              <a:gd name="connsiteX3618" fmla="*/ 2650636 w 12192000"/>
              <a:gd name="connsiteY3618" fmla="*/ 1376585 h 6857886"/>
              <a:gd name="connsiteX3619" fmla="*/ 2643016 w 12192000"/>
              <a:gd name="connsiteY3619" fmla="*/ 1392845 h 6857886"/>
              <a:gd name="connsiteX3620" fmla="*/ 9548983 w 12192000"/>
              <a:gd name="connsiteY3620" fmla="*/ 1392845 h 6857886"/>
              <a:gd name="connsiteX3621" fmla="*/ 9541363 w 12192000"/>
              <a:gd name="connsiteY3621" fmla="*/ 1376585 h 6857886"/>
              <a:gd name="connsiteX3622" fmla="*/ 9560412 w 12192000"/>
              <a:gd name="connsiteY3622" fmla="*/ 1386992 h 6857886"/>
              <a:gd name="connsiteX3623" fmla="*/ 9548983 w 12192000"/>
              <a:gd name="connsiteY3623" fmla="*/ 1392845 h 6857886"/>
              <a:gd name="connsiteX3624" fmla="*/ 1939664 w 12192000"/>
              <a:gd name="connsiteY3624" fmla="*/ 1396743 h 6857886"/>
              <a:gd name="connsiteX3625" fmla="*/ 1925567 w 12192000"/>
              <a:gd name="connsiteY3625" fmla="*/ 1395442 h 6857886"/>
              <a:gd name="connsiteX3626" fmla="*/ 1936235 w 12192000"/>
              <a:gd name="connsiteY3626" fmla="*/ 1373328 h 6857886"/>
              <a:gd name="connsiteX3627" fmla="*/ 1949188 w 12192000"/>
              <a:gd name="connsiteY3627" fmla="*/ 1384386 h 6857886"/>
              <a:gd name="connsiteX3628" fmla="*/ 1939664 w 12192000"/>
              <a:gd name="connsiteY3628" fmla="*/ 1396743 h 6857886"/>
              <a:gd name="connsiteX3629" fmla="*/ 4587248 w 12192000"/>
              <a:gd name="connsiteY3629" fmla="*/ 1396743 h 6857886"/>
              <a:gd name="connsiteX3630" fmla="*/ 4573151 w 12192000"/>
              <a:gd name="connsiteY3630" fmla="*/ 1395442 h 6857886"/>
              <a:gd name="connsiteX3631" fmla="*/ 4583819 w 12192000"/>
              <a:gd name="connsiteY3631" fmla="*/ 1373328 h 6857886"/>
              <a:gd name="connsiteX3632" fmla="*/ 4596772 w 12192000"/>
              <a:gd name="connsiteY3632" fmla="*/ 1384386 h 6857886"/>
              <a:gd name="connsiteX3633" fmla="*/ 4587248 w 12192000"/>
              <a:gd name="connsiteY3633" fmla="*/ 1396743 h 6857886"/>
              <a:gd name="connsiteX3634" fmla="*/ 7604751 w 12192000"/>
              <a:gd name="connsiteY3634" fmla="*/ 1396743 h 6857886"/>
              <a:gd name="connsiteX3635" fmla="*/ 7595227 w 12192000"/>
              <a:gd name="connsiteY3635" fmla="*/ 1384386 h 6857886"/>
              <a:gd name="connsiteX3636" fmla="*/ 7608180 w 12192000"/>
              <a:gd name="connsiteY3636" fmla="*/ 1373328 h 6857886"/>
              <a:gd name="connsiteX3637" fmla="*/ 7618848 w 12192000"/>
              <a:gd name="connsiteY3637" fmla="*/ 1395442 h 6857886"/>
              <a:gd name="connsiteX3638" fmla="*/ 7604751 w 12192000"/>
              <a:gd name="connsiteY3638" fmla="*/ 1396743 h 6857886"/>
              <a:gd name="connsiteX3639" fmla="*/ 10252335 w 12192000"/>
              <a:gd name="connsiteY3639" fmla="*/ 1396743 h 6857886"/>
              <a:gd name="connsiteX3640" fmla="*/ 10242811 w 12192000"/>
              <a:gd name="connsiteY3640" fmla="*/ 1384386 h 6857886"/>
              <a:gd name="connsiteX3641" fmla="*/ 10255764 w 12192000"/>
              <a:gd name="connsiteY3641" fmla="*/ 1373328 h 6857886"/>
              <a:gd name="connsiteX3642" fmla="*/ 10266432 w 12192000"/>
              <a:gd name="connsiteY3642" fmla="*/ 1395442 h 6857886"/>
              <a:gd name="connsiteX3643" fmla="*/ 10252335 w 12192000"/>
              <a:gd name="connsiteY3643" fmla="*/ 1396743 h 6857886"/>
              <a:gd name="connsiteX3644" fmla="*/ 4061736 w 12192000"/>
              <a:gd name="connsiteY3644" fmla="*/ 1403003 h 6857886"/>
              <a:gd name="connsiteX3645" fmla="*/ 4041352 w 12192000"/>
              <a:gd name="connsiteY3645" fmla="*/ 1398694 h 6857886"/>
              <a:gd name="connsiteX3646" fmla="*/ 4043637 w 12192000"/>
              <a:gd name="connsiteY3646" fmla="*/ 1370075 h 6857886"/>
              <a:gd name="connsiteX3647" fmla="*/ 4071832 w 12192000"/>
              <a:gd name="connsiteY3647" fmla="*/ 1390239 h 6857886"/>
              <a:gd name="connsiteX3648" fmla="*/ 4061736 w 12192000"/>
              <a:gd name="connsiteY3648" fmla="*/ 1403003 h 6857886"/>
              <a:gd name="connsiteX3649" fmla="*/ 8130262 w 12192000"/>
              <a:gd name="connsiteY3649" fmla="*/ 1403003 h 6857886"/>
              <a:gd name="connsiteX3650" fmla="*/ 8120166 w 12192000"/>
              <a:gd name="connsiteY3650" fmla="*/ 1390239 h 6857886"/>
              <a:gd name="connsiteX3651" fmla="*/ 8148361 w 12192000"/>
              <a:gd name="connsiteY3651" fmla="*/ 1370075 h 6857886"/>
              <a:gd name="connsiteX3652" fmla="*/ 8150647 w 12192000"/>
              <a:gd name="connsiteY3652" fmla="*/ 1398694 h 6857886"/>
              <a:gd name="connsiteX3653" fmla="*/ 8130262 w 12192000"/>
              <a:gd name="connsiteY3653" fmla="*/ 1403003 h 6857886"/>
              <a:gd name="connsiteX3654" fmla="*/ 179749 w 12192000"/>
              <a:gd name="connsiteY3654" fmla="*/ 1403162 h 6857886"/>
              <a:gd name="connsiteX3655" fmla="*/ 156784 w 12192000"/>
              <a:gd name="connsiteY3655" fmla="*/ 1399991 h 6857886"/>
              <a:gd name="connsiteX3656" fmla="*/ 170505 w 12192000"/>
              <a:gd name="connsiteY3656" fmla="*/ 1370072 h 6857886"/>
              <a:gd name="connsiteX3657" fmla="*/ 189564 w 12192000"/>
              <a:gd name="connsiteY3657" fmla="*/ 1386333 h 6857886"/>
              <a:gd name="connsiteX3658" fmla="*/ 179749 w 12192000"/>
              <a:gd name="connsiteY3658" fmla="*/ 1403162 h 6857886"/>
              <a:gd name="connsiteX3659" fmla="*/ 12012249 w 12192000"/>
              <a:gd name="connsiteY3659" fmla="*/ 1403162 h 6857886"/>
              <a:gd name="connsiteX3660" fmla="*/ 12002435 w 12192000"/>
              <a:gd name="connsiteY3660" fmla="*/ 1386333 h 6857886"/>
              <a:gd name="connsiteX3661" fmla="*/ 12021493 w 12192000"/>
              <a:gd name="connsiteY3661" fmla="*/ 1370072 h 6857886"/>
              <a:gd name="connsiteX3662" fmla="*/ 12035215 w 12192000"/>
              <a:gd name="connsiteY3662" fmla="*/ 1399991 h 6857886"/>
              <a:gd name="connsiteX3663" fmla="*/ 12012249 w 12192000"/>
              <a:gd name="connsiteY3663" fmla="*/ 1403162 h 6857886"/>
              <a:gd name="connsiteX3664" fmla="*/ 3353047 w 12192000"/>
              <a:gd name="connsiteY3664" fmla="*/ 1403490 h 6857886"/>
              <a:gd name="connsiteX3665" fmla="*/ 3331520 w 12192000"/>
              <a:gd name="connsiteY3665" fmla="*/ 1395441 h 6857886"/>
              <a:gd name="connsiteX3666" fmla="*/ 3330757 w 12192000"/>
              <a:gd name="connsiteY3666" fmla="*/ 1374628 h 6857886"/>
              <a:gd name="connsiteX3667" fmla="*/ 3364285 w 12192000"/>
              <a:gd name="connsiteY3667" fmla="*/ 1387636 h 6857886"/>
              <a:gd name="connsiteX3668" fmla="*/ 3353047 w 12192000"/>
              <a:gd name="connsiteY3668" fmla="*/ 1403490 h 6857886"/>
              <a:gd name="connsiteX3669" fmla="*/ 8838952 w 12192000"/>
              <a:gd name="connsiteY3669" fmla="*/ 1403490 h 6857886"/>
              <a:gd name="connsiteX3670" fmla="*/ 8827713 w 12192000"/>
              <a:gd name="connsiteY3670" fmla="*/ 1387636 h 6857886"/>
              <a:gd name="connsiteX3671" fmla="*/ 8861241 w 12192000"/>
              <a:gd name="connsiteY3671" fmla="*/ 1374628 h 6857886"/>
              <a:gd name="connsiteX3672" fmla="*/ 8860479 w 12192000"/>
              <a:gd name="connsiteY3672" fmla="*/ 1395441 h 6857886"/>
              <a:gd name="connsiteX3673" fmla="*/ 8838952 w 12192000"/>
              <a:gd name="connsiteY3673" fmla="*/ 1403490 h 6857886"/>
              <a:gd name="connsiteX3674" fmla="*/ 4230040 w 12192000"/>
              <a:gd name="connsiteY3674" fmla="*/ 1404302 h 6857886"/>
              <a:gd name="connsiteX3675" fmla="*/ 4213275 w 12192000"/>
              <a:gd name="connsiteY3675" fmla="*/ 1396742 h 6857886"/>
              <a:gd name="connsiteX3676" fmla="*/ 4248327 w 12192000"/>
              <a:gd name="connsiteY3676" fmla="*/ 1373327 h 6857886"/>
              <a:gd name="connsiteX3677" fmla="*/ 4251375 w 12192000"/>
              <a:gd name="connsiteY3677" fmla="*/ 1390888 h 6857886"/>
              <a:gd name="connsiteX3678" fmla="*/ 4230040 w 12192000"/>
              <a:gd name="connsiteY3678" fmla="*/ 1404302 h 6857886"/>
              <a:gd name="connsiteX3679" fmla="*/ 7961958 w 12192000"/>
              <a:gd name="connsiteY3679" fmla="*/ 1404302 h 6857886"/>
              <a:gd name="connsiteX3680" fmla="*/ 7940624 w 12192000"/>
              <a:gd name="connsiteY3680" fmla="*/ 1390888 h 6857886"/>
              <a:gd name="connsiteX3681" fmla="*/ 7943672 w 12192000"/>
              <a:gd name="connsiteY3681" fmla="*/ 1373327 h 6857886"/>
              <a:gd name="connsiteX3682" fmla="*/ 7978724 w 12192000"/>
              <a:gd name="connsiteY3682" fmla="*/ 1396742 h 6857886"/>
              <a:gd name="connsiteX3683" fmla="*/ 7961958 w 12192000"/>
              <a:gd name="connsiteY3683" fmla="*/ 1404302 h 6857886"/>
              <a:gd name="connsiteX3684" fmla="*/ 5467108 w 12192000"/>
              <a:gd name="connsiteY3684" fmla="*/ 1404550 h 6857886"/>
              <a:gd name="connsiteX3685" fmla="*/ 5445010 w 12192000"/>
              <a:gd name="connsiteY3685" fmla="*/ 1395444 h 6857886"/>
              <a:gd name="connsiteX3686" fmla="*/ 5470156 w 12192000"/>
              <a:gd name="connsiteY3686" fmla="*/ 1363574 h 6857886"/>
              <a:gd name="connsiteX3687" fmla="*/ 5467108 w 12192000"/>
              <a:gd name="connsiteY3687" fmla="*/ 1404550 h 6857886"/>
              <a:gd name="connsiteX3688" fmla="*/ 6724891 w 12192000"/>
              <a:gd name="connsiteY3688" fmla="*/ 1404550 h 6857886"/>
              <a:gd name="connsiteX3689" fmla="*/ 6721842 w 12192000"/>
              <a:gd name="connsiteY3689" fmla="*/ 1363574 h 6857886"/>
              <a:gd name="connsiteX3690" fmla="*/ 6746990 w 12192000"/>
              <a:gd name="connsiteY3690" fmla="*/ 1395444 h 6857886"/>
              <a:gd name="connsiteX3691" fmla="*/ 6724891 w 12192000"/>
              <a:gd name="connsiteY3691" fmla="*/ 1404550 h 6857886"/>
              <a:gd name="connsiteX3692" fmla="*/ 2816095 w 12192000"/>
              <a:gd name="connsiteY3692" fmla="*/ 1405115 h 6857886"/>
              <a:gd name="connsiteX3693" fmla="*/ 2802759 w 12192000"/>
              <a:gd name="connsiteY3693" fmla="*/ 1396091 h 6857886"/>
              <a:gd name="connsiteX3694" fmla="*/ 2819523 w 12192000"/>
              <a:gd name="connsiteY3694" fmla="*/ 1368123 h 6857886"/>
              <a:gd name="connsiteX3695" fmla="*/ 2831715 w 12192000"/>
              <a:gd name="connsiteY3695" fmla="*/ 1399993 h 6857886"/>
              <a:gd name="connsiteX3696" fmla="*/ 2816095 w 12192000"/>
              <a:gd name="connsiteY3696" fmla="*/ 1405115 h 6857886"/>
              <a:gd name="connsiteX3697" fmla="*/ 9375904 w 12192000"/>
              <a:gd name="connsiteY3697" fmla="*/ 1405115 h 6857886"/>
              <a:gd name="connsiteX3698" fmla="*/ 9360284 w 12192000"/>
              <a:gd name="connsiteY3698" fmla="*/ 1399993 h 6857886"/>
              <a:gd name="connsiteX3699" fmla="*/ 9372476 w 12192000"/>
              <a:gd name="connsiteY3699" fmla="*/ 1368123 h 6857886"/>
              <a:gd name="connsiteX3700" fmla="*/ 9389240 w 12192000"/>
              <a:gd name="connsiteY3700" fmla="*/ 1396091 h 6857886"/>
              <a:gd name="connsiteX3701" fmla="*/ 9375904 w 12192000"/>
              <a:gd name="connsiteY3701" fmla="*/ 1405115 h 6857886"/>
              <a:gd name="connsiteX3702" fmla="*/ 5820598 w 12192000"/>
              <a:gd name="connsiteY3702" fmla="*/ 1405361 h 6857886"/>
              <a:gd name="connsiteX3703" fmla="*/ 5802595 w 12192000"/>
              <a:gd name="connsiteY3703" fmla="*/ 1393490 h 6857886"/>
              <a:gd name="connsiteX3704" fmla="*/ 5802595 w 12192000"/>
              <a:gd name="connsiteY3704" fmla="*/ 1373978 h 6857886"/>
              <a:gd name="connsiteX3705" fmla="*/ 5834599 w 12192000"/>
              <a:gd name="connsiteY3705" fmla="*/ 1392840 h 6857886"/>
              <a:gd name="connsiteX3706" fmla="*/ 5820598 w 12192000"/>
              <a:gd name="connsiteY3706" fmla="*/ 1405361 h 6857886"/>
              <a:gd name="connsiteX3707" fmla="*/ 6371401 w 12192000"/>
              <a:gd name="connsiteY3707" fmla="*/ 1405361 h 6857886"/>
              <a:gd name="connsiteX3708" fmla="*/ 6357400 w 12192000"/>
              <a:gd name="connsiteY3708" fmla="*/ 1392840 h 6857886"/>
              <a:gd name="connsiteX3709" fmla="*/ 6389404 w 12192000"/>
              <a:gd name="connsiteY3709" fmla="*/ 1373978 h 6857886"/>
              <a:gd name="connsiteX3710" fmla="*/ 6389404 w 12192000"/>
              <a:gd name="connsiteY3710" fmla="*/ 1393490 h 6857886"/>
              <a:gd name="connsiteX3711" fmla="*/ 6371401 w 12192000"/>
              <a:gd name="connsiteY3711" fmla="*/ 1405361 h 6857886"/>
              <a:gd name="connsiteX3712" fmla="*/ 2464227 w 12192000"/>
              <a:gd name="connsiteY3712" fmla="*/ 1405847 h 6857886"/>
              <a:gd name="connsiteX3713" fmla="*/ 2448987 w 12192000"/>
              <a:gd name="connsiteY3713" fmla="*/ 1392838 h 6857886"/>
              <a:gd name="connsiteX3714" fmla="*/ 2464227 w 12192000"/>
              <a:gd name="connsiteY3714" fmla="*/ 1366821 h 6857886"/>
              <a:gd name="connsiteX3715" fmla="*/ 2479467 w 12192000"/>
              <a:gd name="connsiteY3715" fmla="*/ 1373326 h 6857886"/>
              <a:gd name="connsiteX3716" fmla="*/ 2464227 w 12192000"/>
              <a:gd name="connsiteY3716" fmla="*/ 1405847 h 6857886"/>
              <a:gd name="connsiteX3717" fmla="*/ 9727772 w 12192000"/>
              <a:gd name="connsiteY3717" fmla="*/ 1405847 h 6857886"/>
              <a:gd name="connsiteX3718" fmla="*/ 9712532 w 12192000"/>
              <a:gd name="connsiteY3718" fmla="*/ 1373326 h 6857886"/>
              <a:gd name="connsiteX3719" fmla="*/ 9727772 w 12192000"/>
              <a:gd name="connsiteY3719" fmla="*/ 1366821 h 6857886"/>
              <a:gd name="connsiteX3720" fmla="*/ 9743012 w 12192000"/>
              <a:gd name="connsiteY3720" fmla="*/ 1392838 h 6857886"/>
              <a:gd name="connsiteX3721" fmla="*/ 9727772 w 12192000"/>
              <a:gd name="connsiteY3721" fmla="*/ 1405847 h 6857886"/>
              <a:gd name="connsiteX3722" fmla="*/ 5292699 w 12192000"/>
              <a:gd name="connsiteY3722" fmla="*/ 1410155 h 6857886"/>
              <a:gd name="connsiteX3723" fmla="*/ 5276126 w 12192000"/>
              <a:gd name="connsiteY3723" fmla="*/ 1401294 h 6857886"/>
              <a:gd name="connsiteX3724" fmla="*/ 5263934 w 12192000"/>
              <a:gd name="connsiteY3724" fmla="*/ 1378529 h 6857886"/>
              <a:gd name="connsiteX3725" fmla="*/ 5302796 w 12192000"/>
              <a:gd name="connsiteY3725" fmla="*/ 1367472 h 6857886"/>
              <a:gd name="connsiteX3726" fmla="*/ 5303558 w 12192000"/>
              <a:gd name="connsiteY3726" fmla="*/ 1401944 h 6857886"/>
              <a:gd name="connsiteX3727" fmla="*/ 5292699 w 12192000"/>
              <a:gd name="connsiteY3727" fmla="*/ 1410155 h 6857886"/>
              <a:gd name="connsiteX3728" fmla="*/ 6899300 w 12192000"/>
              <a:gd name="connsiteY3728" fmla="*/ 1410155 h 6857886"/>
              <a:gd name="connsiteX3729" fmla="*/ 6888442 w 12192000"/>
              <a:gd name="connsiteY3729" fmla="*/ 1401944 h 6857886"/>
              <a:gd name="connsiteX3730" fmla="*/ 6889203 w 12192000"/>
              <a:gd name="connsiteY3730" fmla="*/ 1367472 h 6857886"/>
              <a:gd name="connsiteX3731" fmla="*/ 6928066 w 12192000"/>
              <a:gd name="connsiteY3731" fmla="*/ 1378529 h 6857886"/>
              <a:gd name="connsiteX3732" fmla="*/ 6915874 w 12192000"/>
              <a:gd name="connsiteY3732" fmla="*/ 1401294 h 6857886"/>
              <a:gd name="connsiteX3733" fmla="*/ 6899300 w 12192000"/>
              <a:gd name="connsiteY3733" fmla="*/ 1410155 h 6857886"/>
              <a:gd name="connsiteX3734" fmla="*/ 1055313 w 12192000"/>
              <a:gd name="connsiteY3734" fmla="*/ 1411057 h 6857886"/>
              <a:gd name="connsiteX3735" fmla="*/ 1021027 w 12192000"/>
              <a:gd name="connsiteY3735" fmla="*/ 1396748 h 6857886"/>
              <a:gd name="connsiteX3736" fmla="*/ 1026361 w 12192000"/>
              <a:gd name="connsiteY3736" fmla="*/ 1366828 h 6857886"/>
              <a:gd name="connsiteX3737" fmla="*/ 1081984 w 12192000"/>
              <a:gd name="connsiteY3737" fmla="*/ 1390894 h 6857886"/>
              <a:gd name="connsiteX3738" fmla="*/ 1055313 w 12192000"/>
              <a:gd name="connsiteY3738" fmla="*/ 1411057 h 6857886"/>
              <a:gd name="connsiteX3739" fmla="*/ 11136685 w 12192000"/>
              <a:gd name="connsiteY3739" fmla="*/ 1411057 h 6857886"/>
              <a:gd name="connsiteX3740" fmla="*/ 11110015 w 12192000"/>
              <a:gd name="connsiteY3740" fmla="*/ 1390894 h 6857886"/>
              <a:gd name="connsiteX3741" fmla="*/ 11165637 w 12192000"/>
              <a:gd name="connsiteY3741" fmla="*/ 1366828 h 6857886"/>
              <a:gd name="connsiteX3742" fmla="*/ 11170972 w 12192000"/>
              <a:gd name="connsiteY3742" fmla="*/ 1396748 h 6857886"/>
              <a:gd name="connsiteX3743" fmla="*/ 11136685 w 12192000"/>
              <a:gd name="connsiteY3743" fmla="*/ 1411057 h 6857886"/>
              <a:gd name="connsiteX3744" fmla="*/ 3703581 w 12192000"/>
              <a:gd name="connsiteY3744" fmla="*/ 1411058 h 6857886"/>
              <a:gd name="connsiteX3745" fmla="*/ 3670816 w 12192000"/>
              <a:gd name="connsiteY3745" fmla="*/ 1403253 h 6857886"/>
              <a:gd name="connsiteX3746" fmla="*/ 3689104 w 12192000"/>
              <a:gd name="connsiteY3746" fmla="*/ 1356423 h 6857886"/>
              <a:gd name="connsiteX3747" fmla="*/ 3729489 w 12192000"/>
              <a:gd name="connsiteY3747" fmla="*/ 1384390 h 6857886"/>
              <a:gd name="connsiteX3748" fmla="*/ 3703581 w 12192000"/>
              <a:gd name="connsiteY3748" fmla="*/ 1411058 h 6857886"/>
              <a:gd name="connsiteX3749" fmla="*/ 8488417 w 12192000"/>
              <a:gd name="connsiteY3749" fmla="*/ 1411058 h 6857886"/>
              <a:gd name="connsiteX3750" fmla="*/ 8462509 w 12192000"/>
              <a:gd name="connsiteY3750" fmla="*/ 1384390 h 6857886"/>
              <a:gd name="connsiteX3751" fmla="*/ 8502895 w 12192000"/>
              <a:gd name="connsiteY3751" fmla="*/ 1356423 h 6857886"/>
              <a:gd name="connsiteX3752" fmla="*/ 8521183 w 12192000"/>
              <a:gd name="connsiteY3752" fmla="*/ 1403253 h 6857886"/>
              <a:gd name="connsiteX3753" fmla="*/ 8488417 w 12192000"/>
              <a:gd name="connsiteY3753" fmla="*/ 1411058 h 6857886"/>
              <a:gd name="connsiteX3754" fmla="*/ 4933363 w 12192000"/>
              <a:gd name="connsiteY3754" fmla="*/ 1411275 h 6857886"/>
              <a:gd name="connsiteX3755" fmla="*/ 4917778 w 12192000"/>
              <a:gd name="connsiteY3755" fmla="*/ 1402596 h 6857886"/>
              <a:gd name="connsiteX3756" fmla="*/ 4913206 w 12192000"/>
              <a:gd name="connsiteY3756" fmla="*/ 1375930 h 6857886"/>
              <a:gd name="connsiteX3757" fmla="*/ 4939114 w 12192000"/>
              <a:gd name="connsiteY3757" fmla="*/ 1361620 h 6857886"/>
              <a:gd name="connsiteX3758" fmla="*/ 4961974 w 12192000"/>
              <a:gd name="connsiteY3758" fmla="*/ 1378531 h 6857886"/>
              <a:gd name="connsiteX3759" fmla="*/ 4933363 w 12192000"/>
              <a:gd name="connsiteY3759" fmla="*/ 1411275 h 6857886"/>
              <a:gd name="connsiteX3760" fmla="*/ 7258636 w 12192000"/>
              <a:gd name="connsiteY3760" fmla="*/ 1411275 h 6857886"/>
              <a:gd name="connsiteX3761" fmla="*/ 7230026 w 12192000"/>
              <a:gd name="connsiteY3761" fmla="*/ 1378531 h 6857886"/>
              <a:gd name="connsiteX3762" fmla="*/ 7252885 w 12192000"/>
              <a:gd name="connsiteY3762" fmla="*/ 1361620 h 6857886"/>
              <a:gd name="connsiteX3763" fmla="*/ 7278794 w 12192000"/>
              <a:gd name="connsiteY3763" fmla="*/ 1375930 h 6857886"/>
              <a:gd name="connsiteX3764" fmla="*/ 7274222 w 12192000"/>
              <a:gd name="connsiteY3764" fmla="*/ 1402596 h 6857886"/>
              <a:gd name="connsiteX3765" fmla="*/ 7258636 w 12192000"/>
              <a:gd name="connsiteY3765" fmla="*/ 1411275 h 6857886"/>
              <a:gd name="connsiteX3766" fmla="*/ 346747 w 12192000"/>
              <a:gd name="connsiteY3766" fmla="*/ 1411457 h 6857886"/>
              <a:gd name="connsiteX3767" fmla="*/ 331801 w 12192000"/>
              <a:gd name="connsiteY3767" fmla="*/ 1404547 h 6857886"/>
              <a:gd name="connsiteX3768" fmla="*/ 356935 w 12192000"/>
              <a:gd name="connsiteY3768" fmla="*/ 1362920 h 6857886"/>
              <a:gd name="connsiteX3769" fmla="*/ 364551 w 12192000"/>
              <a:gd name="connsiteY3769" fmla="*/ 1399344 h 6857886"/>
              <a:gd name="connsiteX3770" fmla="*/ 346747 w 12192000"/>
              <a:gd name="connsiteY3770" fmla="*/ 1411457 h 6857886"/>
              <a:gd name="connsiteX3771" fmla="*/ 11845252 w 12192000"/>
              <a:gd name="connsiteY3771" fmla="*/ 1411457 h 6857886"/>
              <a:gd name="connsiteX3772" fmla="*/ 11827448 w 12192000"/>
              <a:gd name="connsiteY3772" fmla="*/ 1399344 h 6857886"/>
              <a:gd name="connsiteX3773" fmla="*/ 11835064 w 12192000"/>
              <a:gd name="connsiteY3773" fmla="*/ 1362920 h 6857886"/>
              <a:gd name="connsiteX3774" fmla="*/ 11860197 w 12192000"/>
              <a:gd name="connsiteY3774" fmla="*/ 1404547 h 6857886"/>
              <a:gd name="connsiteX3775" fmla="*/ 11845252 w 12192000"/>
              <a:gd name="connsiteY3775" fmla="*/ 1411457 h 6857886"/>
              <a:gd name="connsiteX3776" fmla="*/ 2989264 w 12192000"/>
              <a:gd name="connsiteY3776" fmla="*/ 1411539 h 6857886"/>
              <a:gd name="connsiteX3777" fmla="*/ 2974691 w 12192000"/>
              <a:gd name="connsiteY3777" fmla="*/ 1398694 h 6857886"/>
              <a:gd name="connsiteX3778" fmla="*/ 3014315 w 12192000"/>
              <a:gd name="connsiteY3778" fmla="*/ 1368123 h 6857886"/>
              <a:gd name="connsiteX3779" fmla="*/ 3008980 w 12192000"/>
              <a:gd name="connsiteY3779" fmla="*/ 1405848 h 6857886"/>
              <a:gd name="connsiteX3780" fmla="*/ 2989264 w 12192000"/>
              <a:gd name="connsiteY3780" fmla="*/ 1411539 h 6857886"/>
              <a:gd name="connsiteX3781" fmla="*/ 9202735 w 12192000"/>
              <a:gd name="connsiteY3781" fmla="*/ 1411539 h 6857886"/>
              <a:gd name="connsiteX3782" fmla="*/ 9183019 w 12192000"/>
              <a:gd name="connsiteY3782" fmla="*/ 1405848 h 6857886"/>
              <a:gd name="connsiteX3783" fmla="*/ 9177684 w 12192000"/>
              <a:gd name="connsiteY3783" fmla="*/ 1368123 h 6857886"/>
              <a:gd name="connsiteX3784" fmla="*/ 9217308 w 12192000"/>
              <a:gd name="connsiteY3784" fmla="*/ 1398694 h 6857886"/>
              <a:gd name="connsiteX3785" fmla="*/ 9202735 w 12192000"/>
              <a:gd name="connsiteY3785" fmla="*/ 1411539 h 6857886"/>
              <a:gd name="connsiteX3786" fmla="*/ 3527928 w 12192000"/>
              <a:gd name="connsiteY3786" fmla="*/ 1412112 h 6857886"/>
              <a:gd name="connsiteX3787" fmla="*/ 3504211 w 12192000"/>
              <a:gd name="connsiteY3787" fmla="*/ 1404551 h 6857886"/>
              <a:gd name="connsiteX3788" fmla="*/ 3504972 w 12192000"/>
              <a:gd name="connsiteY3788" fmla="*/ 1364225 h 6857886"/>
              <a:gd name="connsiteX3789" fmla="*/ 3547644 w 12192000"/>
              <a:gd name="connsiteY3789" fmla="*/ 1400649 h 6857886"/>
              <a:gd name="connsiteX3790" fmla="*/ 3527928 w 12192000"/>
              <a:gd name="connsiteY3790" fmla="*/ 1412112 h 6857886"/>
              <a:gd name="connsiteX3791" fmla="*/ 8664071 w 12192000"/>
              <a:gd name="connsiteY3791" fmla="*/ 1412112 h 6857886"/>
              <a:gd name="connsiteX3792" fmla="*/ 8644355 w 12192000"/>
              <a:gd name="connsiteY3792" fmla="*/ 1400649 h 6857886"/>
              <a:gd name="connsiteX3793" fmla="*/ 8687027 w 12192000"/>
              <a:gd name="connsiteY3793" fmla="*/ 1364225 h 6857886"/>
              <a:gd name="connsiteX3794" fmla="*/ 8687788 w 12192000"/>
              <a:gd name="connsiteY3794" fmla="*/ 1404551 h 6857886"/>
              <a:gd name="connsiteX3795" fmla="*/ 8664071 w 12192000"/>
              <a:gd name="connsiteY3795" fmla="*/ 1412112 h 6857886"/>
              <a:gd name="connsiteX3796" fmla="*/ 5639803 w 12192000"/>
              <a:gd name="connsiteY3796" fmla="*/ 1412356 h 6857886"/>
              <a:gd name="connsiteX3797" fmla="*/ 5605512 w 12192000"/>
              <a:gd name="connsiteY3797" fmla="*/ 1394796 h 6857886"/>
              <a:gd name="connsiteX3798" fmla="*/ 5639040 w 12192000"/>
              <a:gd name="connsiteY3798" fmla="*/ 1355120 h 6857886"/>
              <a:gd name="connsiteX3799" fmla="*/ 5677140 w 12192000"/>
              <a:gd name="connsiteY3799" fmla="*/ 1396746 h 6857886"/>
              <a:gd name="connsiteX3800" fmla="*/ 5639803 w 12192000"/>
              <a:gd name="connsiteY3800" fmla="*/ 1412356 h 6857886"/>
              <a:gd name="connsiteX3801" fmla="*/ 6552196 w 12192000"/>
              <a:gd name="connsiteY3801" fmla="*/ 1412356 h 6857886"/>
              <a:gd name="connsiteX3802" fmla="*/ 6514859 w 12192000"/>
              <a:gd name="connsiteY3802" fmla="*/ 1396746 h 6857886"/>
              <a:gd name="connsiteX3803" fmla="*/ 6552959 w 12192000"/>
              <a:gd name="connsiteY3803" fmla="*/ 1355120 h 6857886"/>
              <a:gd name="connsiteX3804" fmla="*/ 6586486 w 12192000"/>
              <a:gd name="connsiteY3804" fmla="*/ 1394796 h 6857886"/>
              <a:gd name="connsiteX3805" fmla="*/ 6552196 w 12192000"/>
              <a:gd name="connsiteY3805" fmla="*/ 1412356 h 6857886"/>
              <a:gd name="connsiteX3806" fmla="*/ 3175824 w 12192000"/>
              <a:gd name="connsiteY3806" fmla="*/ 1417698 h 6857886"/>
              <a:gd name="connsiteX3807" fmla="*/ 3154249 w 12192000"/>
              <a:gd name="connsiteY3807" fmla="*/ 1414304 h 6857886"/>
              <a:gd name="connsiteX3808" fmla="*/ 3137485 w 12192000"/>
              <a:gd name="connsiteY3808" fmla="*/ 1370075 h 6857886"/>
              <a:gd name="connsiteX3809" fmla="*/ 3173299 w 12192000"/>
              <a:gd name="connsiteY3809" fmla="*/ 1355116 h 6857886"/>
              <a:gd name="connsiteX3810" fmla="*/ 3204541 w 12192000"/>
              <a:gd name="connsiteY3810" fmla="*/ 1379832 h 6857886"/>
              <a:gd name="connsiteX3811" fmla="*/ 3175824 w 12192000"/>
              <a:gd name="connsiteY3811" fmla="*/ 1417698 h 6857886"/>
              <a:gd name="connsiteX3812" fmla="*/ 9016175 w 12192000"/>
              <a:gd name="connsiteY3812" fmla="*/ 1417698 h 6857886"/>
              <a:gd name="connsiteX3813" fmla="*/ 8987457 w 12192000"/>
              <a:gd name="connsiteY3813" fmla="*/ 1379832 h 6857886"/>
              <a:gd name="connsiteX3814" fmla="*/ 9018700 w 12192000"/>
              <a:gd name="connsiteY3814" fmla="*/ 1355116 h 6857886"/>
              <a:gd name="connsiteX3815" fmla="*/ 9054513 w 12192000"/>
              <a:gd name="connsiteY3815" fmla="*/ 1370075 h 6857886"/>
              <a:gd name="connsiteX3816" fmla="*/ 9037749 w 12192000"/>
              <a:gd name="connsiteY3816" fmla="*/ 1414304 h 6857886"/>
              <a:gd name="connsiteX3817" fmla="*/ 9016175 w 12192000"/>
              <a:gd name="connsiteY3817" fmla="*/ 1417698 h 6857886"/>
              <a:gd name="connsiteX3818" fmla="*/ 1403240 w 12192000"/>
              <a:gd name="connsiteY3818" fmla="*/ 1418289 h 6857886"/>
              <a:gd name="connsiteX3819" fmla="*/ 1377055 w 12192000"/>
              <a:gd name="connsiteY3819" fmla="*/ 1406501 h 6857886"/>
              <a:gd name="connsiteX3820" fmla="*/ 1386959 w 12192000"/>
              <a:gd name="connsiteY3820" fmla="*/ 1356419 h 6857886"/>
              <a:gd name="connsiteX3821" fmla="*/ 1433419 w 12192000"/>
              <a:gd name="connsiteY3821" fmla="*/ 1407152 h 6857886"/>
              <a:gd name="connsiteX3822" fmla="*/ 1403240 w 12192000"/>
              <a:gd name="connsiteY3822" fmla="*/ 1418289 h 6857886"/>
              <a:gd name="connsiteX3823" fmla="*/ 10788759 w 12192000"/>
              <a:gd name="connsiteY3823" fmla="*/ 1418289 h 6857886"/>
              <a:gd name="connsiteX3824" fmla="*/ 10758580 w 12192000"/>
              <a:gd name="connsiteY3824" fmla="*/ 1407152 h 6857886"/>
              <a:gd name="connsiteX3825" fmla="*/ 10805040 w 12192000"/>
              <a:gd name="connsiteY3825" fmla="*/ 1356419 h 6857886"/>
              <a:gd name="connsiteX3826" fmla="*/ 10814944 w 12192000"/>
              <a:gd name="connsiteY3826" fmla="*/ 1406501 h 6857886"/>
              <a:gd name="connsiteX3827" fmla="*/ 10788759 w 12192000"/>
              <a:gd name="connsiteY3827" fmla="*/ 1418289 h 6857886"/>
              <a:gd name="connsiteX3828" fmla="*/ 1579331 w 12192000"/>
              <a:gd name="connsiteY3828" fmla="*/ 1418848 h 6857886"/>
              <a:gd name="connsiteX3829" fmla="*/ 1553507 w 12192000"/>
              <a:gd name="connsiteY3829" fmla="*/ 1411704 h 6857886"/>
              <a:gd name="connsiteX3830" fmla="*/ 1558079 w 12192000"/>
              <a:gd name="connsiteY3830" fmla="*/ 1356418 h 6857886"/>
              <a:gd name="connsiteX3831" fmla="*/ 1622087 w 12192000"/>
              <a:gd name="connsiteY3831" fmla="*/ 1383086 h 6857886"/>
              <a:gd name="connsiteX3832" fmla="*/ 1579331 w 12192000"/>
              <a:gd name="connsiteY3832" fmla="*/ 1418848 h 6857886"/>
              <a:gd name="connsiteX3833" fmla="*/ 10612668 w 12192000"/>
              <a:gd name="connsiteY3833" fmla="*/ 1418848 h 6857886"/>
              <a:gd name="connsiteX3834" fmla="*/ 10569912 w 12192000"/>
              <a:gd name="connsiteY3834" fmla="*/ 1383086 h 6857886"/>
              <a:gd name="connsiteX3835" fmla="*/ 10633920 w 12192000"/>
              <a:gd name="connsiteY3835" fmla="*/ 1356418 h 6857886"/>
              <a:gd name="connsiteX3836" fmla="*/ 10638492 w 12192000"/>
              <a:gd name="connsiteY3836" fmla="*/ 1411704 h 6857886"/>
              <a:gd name="connsiteX3837" fmla="*/ 10612668 w 12192000"/>
              <a:gd name="connsiteY3837" fmla="*/ 1418848 h 6857886"/>
              <a:gd name="connsiteX3838" fmla="*/ 3876272 w 12192000"/>
              <a:gd name="connsiteY3838" fmla="*/ 1424550 h 6857886"/>
              <a:gd name="connsiteX3839" fmla="*/ 3846553 w 12192000"/>
              <a:gd name="connsiteY3839" fmla="*/ 1410404 h 6857886"/>
              <a:gd name="connsiteX3840" fmla="*/ 3845029 w 12192000"/>
              <a:gd name="connsiteY3840" fmla="*/ 1357069 h 6857886"/>
              <a:gd name="connsiteX3841" fmla="*/ 3905989 w 12192000"/>
              <a:gd name="connsiteY3841" fmla="*/ 1412355 h 6857886"/>
              <a:gd name="connsiteX3842" fmla="*/ 3876272 w 12192000"/>
              <a:gd name="connsiteY3842" fmla="*/ 1424550 h 6857886"/>
              <a:gd name="connsiteX3843" fmla="*/ 5117428 w 12192000"/>
              <a:gd name="connsiteY3843" fmla="*/ 1424550 h 6857886"/>
              <a:gd name="connsiteX3844" fmla="*/ 5086662 w 12192000"/>
              <a:gd name="connsiteY3844" fmla="*/ 1414957 h 6857886"/>
              <a:gd name="connsiteX3845" fmla="*/ 5069898 w 12192000"/>
              <a:gd name="connsiteY3845" fmla="*/ 1383087 h 6857886"/>
              <a:gd name="connsiteX3846" fmla="*/ 5093520 w 12192000"/>
              <a:gd name="connsiteY3846" fmla="*/ 1350566 h 6857886"/>
              <a:gd name="connsiteX3847" fmla="*/ 5135430 w 12192000"/>
              <a:gd name="connsiteY3847" fmla="*/ 1349915 h 6857886"/>
              <a:gd name="connsiteX3848" fmla="*/ 5145336 w 12192000"/>
              <a:gd name="connsiteY3848" fmla="*/ 1409754 h 6857886"/>
              <a:gd name="connsiteX3849" fmla="*/ 5117428 w 12192000"/>
              <a:gd name="connsiteY3849" fmla="*/ 1424550 h 6857886"/>
              <a:gd name="connsiteX3850" fmla="*/ 7074571 w 12192000"/>
              <a:gd name="connsiteY3850" fmla="*/ 1424550 h 6857886"/>
              <a:gd name="connsiteX3851" fmla="*/ 7046663 w 12192000"/>
              <a:gd name="connsiteY3851" fmla="*/ 1409754 h 6857886"/>
              <a:gd name="connsiteX3852" fmla="*/ 7056570 w 12192000"/>
              <a:gd name="connsiteY3852" fmla="*/ 1349915 h 6857886"/>
              <a:gd name="connsiteX3853" fmla="*/ 7098478 w 12192000"/>
              <a:gd name="connsiteY3853" fmla="*/ 1350566 h 6857886"/>
              <a:gd name="connsiteX3854" fmla="*/ 7122101 w 12192000"/>
              <a:gd name="connsiteY3854" fmla="*/ 1383087 h 6857886"/>
              <a:gd name="connsiteX3855" fmla="*/ 7105338 w 12192000"/>
              <a:gd name="connsiteY3855" fmla="*/ 1414957 h 6857886"/>
              <a:gd name="connsiteX3856" fmla="*/ 7074571 w 12192000"/>
              <a:gd name="connsiteY3856" fmla="*/ 1424550 h 6857886"/>
              <a:gd name="connsiteX3857" fmla="*/ 8315726 w 12192000"/>
              <a:gd name="connsiteY3857" fmla="*/ 1424550 h 6857886"/>
              <a:gd name="connsiteX3858" fmla="*/ 8286009 w 12192000"/>
              <a:gd name="connsiteY3858" fmla="*/ 1412355 h 6857886"/>
              <a:gd name="connsiteX3859" fmla="*/ 8346969 w 12192000"/>
              <a:gd name="connsiteY3859" fmla="*/ 1357069 h 6857886"/>
              <a:gd name="connsiteX3860" fmla="*/ 8345445 w 12192000"/>
              <a:gd name="connsiteY3860" fmla="*/ 1410404 h 6857886"/>
              <a:gd name="connsiteX3861" fmla="*/ 8315726 w 12192000"/>
              <a:gd name="connsiteY3861" fmla="*/ 1424550 h 6857886"/>
              <a:gd name="connsiteX3862" fmla="*/ 4406072 w 12192000"/>
              <a:gd name="connsiteY3862" fmla="*/ 1424631 h 6857886"/>
              <a:gd name="connsiteX3863" fmla="*/ 4377592 w 12192000"/>
              <a:gd name="connsiteY3863" fmla="*/ 1412354 h 6857886"/>
              <a:gd name="connsiteX3864" fmla="*/ 4440838 w 12192000"/>
              <a:gd name="connsiteY3864" fmla="*/ 1358369 h 6857886"/>
              <a:gd name="connsiteX3865" fmla="*/ 4436266 w 12192000"/>
              <a:gd name="connsiteY3865" fmla="*/ 1411053 h 6857886"/>
              <a:gd name="connsiteX3866" fmla="*/ 4406072 w 12192000"/>
              <a:gd name="connsiteY3866" fmla="*/ 1424631 h 6857886"/>
              <a:gd name="connsiteX3867" fmla="*/ 7785927 w 12192000"/>
              <a:gd name="connsiteY3867" fmla="*/ 1424631 h 6857886"/>
              <a:gd name="connsiteX3868" fmla="*/ 7755734 w 12192000"/>
              <a:gd name="connsiteY3868" fmla="*/ 1411053 h 6857886"/>
              <a:gd name="connsiteX3869" fmla="*/ 7751162 w 12192000"/>
              <a:gd name="connsiteY3869" fmla="*/ 1358369 h 6857886"/>
              <a:gd name="connsiteX3870" fmla="*/ 7814407 w 12192000"/>
              <a:gd name="connsiteY3870" fmla="*/ 1412354 h 6857886"/>
              <a:gd name="connsiteX3871" fmla="*/ 7785927 w 12192000"/>
              <a:gd name="connsiteY3871" fmla="*/ 1424631 h 6857886"/>
              <a:gd name="connsiteX3872" fmla="*/ 1759631 w 12192000"/>
              <a:gd name="connsiteY3872" fmla="*/ 1430726 h 6857886"/>
              <a:gd name="connsiteX3873" fmla="*/ 1726960 w 12192000"/>
              <a:gd name="connsiteY3873" fmla="*/ 1418206 h 6857886"/>
              <a:gd name="connsiteX3874" fmla="*/ 1724675 w 12192000"/>
              <a:gd name="connsiteY3874" fmla="*/ 1355116 h 6857886"/>
              <a:gd name="connsiteX3875" fmla="*/ 1797827 w 12192000"/>
              <a:gd name="connsiteY3875" fmla="*/ 1357718 h 6857886"/>
              <a:gd name="connsiteX3876" fmla="*/ 1791731 w 12192000"/>
              <a:gd name="connsiteY3876" fmla="*/ 1413003 h 6857886"/>
              <a:gd name="connsiteX3877" fmla="*/ 1759631 w 12192000"/>
              <a:gd name="connsiteY3877" fmla="*/ 1430726 h 6857886"/>
              <a:gd name="connsiteX3878" fmla="*/ 10432368 w 12192000"/>
              <a:gd name="connsiteY3878" fmla="*/ 1430726 h 6857886"/>
              <a:gd name="connsiteX3879" fmla="*/ 10400268 w 12192000"/>
              <a:gd name="connsiteY3879" fmla="*/ 1413003 h 6857886"/>
              <a:gd name="connsiteX3880" fmla="*/ 10394172 w 12192000"/>
              <a:gd name="connsiteY3880" fmla="*/ 1357718 h 6857886"/>
              <a:gd name="connsiteX3881" fmla="*/ 10467324 w 12192000"/>
              <a:gd name="connsiteY3881" fmla="*/ 1355116 h 6857886"/>
              <a:gd name="connsiteX3882" fmla="*/ 10465039 w 12192000"/>
              <a:gd name="connsiteY3882" fmla="*/ 1418206 h 6857886"/>
              <a:gd name="connsiteX3883" fmla="*/ 10432368 w 12192000"/>
              <a:gd name="connsiteY3883" fmla="*/ 1430726 h 6857886"/>
              <a:gd name="connsiteX3884" fmla="*/ 525409 w 12192000"/>
              <a:gd name="connsiteY3884" fmla="*/ 1430893 h 6857886"/>
              <a:gd name="connsiteX3885" fmla="*/ 486911 w 12192000"/>
              <a:gd name="connsiteY3885" fmla="*/ 1413006 h 6857886"/>
              <a:gd name="connsiteX3886" fmla="*/ 497584 w 12192000"/>
              <a:gd name="connsiteY3886" fmla="*/ 1347314 h 6857886"/>
              <a:gd name="connsiteX3887" fmla="*/ 566953 w 12192000"/>
              <a:gd name="connsiteY3887" fmla="*/ 1362274 h 6857886"/>
              <a:gd name="connsiteX3888" fmla="*/ 561617 w 12192000"/>
              <a:gd name="connsiteY3888" fmla="*/ 1411706 h 6857886"/>
              <a:gd name="connsiteX3889" fmla="*/ 525409 w 12192000"/>
              <a:gd name="connsiteY3889" fmla="*/ 1430893 h 6857886"/>
              <a:gd name="connsiteX3890" fmla="*/ 11666589 w 12192000"/>
              <a:gd name="connsiteY3890" fmla="*/ 1430893 h 6857886"/>
              <a:gd name="connsiteX3891" fmla="*/ 11630381 w 12192000"/>
              <a:gd name="connsiteY3891" fmla="*/ 1411706 h 6857886"/>
              <a:gd name="connsiteX3892" fmla="*/ 11625045 w 12192000"/>
              <a:gd name="connsiteY3892" fmla="*/ 1362274 h 6857886"/>
              <a:gd name="connsiteX3893" fmla="*/ 11694415 w 12192000"/>
              <a:gd name="connsiteY3893" fmla="*/ 1347314 h 6857886"/>
              <a:gd name="connsiteX3894" fmla="*/ 11705088 w 12192000"/>
              <a:gd name="connsiteY3894" fmla="*/ 1413006 h 6857886"/>
              <a:gd name="connsiteX3895" fmla="*/ 11666589 w 12192000"/>
              <a:gd name="connsiteY3895" fmla="*/ 1430893 h 6857886"/>
              <a:gd name="connsiteX3896" fmla="*/ 2117500 w 12192000"/>
              <a:gd name="connsiteY3896" fmla="*/ 1430894 h 6857886"/>
              <a:gd name="connsiteX3897" fmla="*/ 2081495 w 12192000"/>
              <a:gd name="connsiteY3897" fmla="*/ 1421462 h 6857886"/>
              <a:gd name="connsiteX3898" fmla="*/ 2083019 w 12192000"/>
              <a:gd name="connsiteY3898" fmla="*/ 1347965 h 6857886"/>
              <a:gd name="connsiteX3899" fmla="*/ 2147027 w 12192000"/>
              <a:gd name="connsiteY3899" fmla="*/ 1354470 h 6857886"/>
              <a:gd name="connsiteX3900" fmla="*/ 2147789 w 12192000"/>
              <a:gd name="connsiteY3900" fmla="*/ 1414958 h 6857886"/>
              <a:gd name="connsiteX3901" fmla="*/ 2117500 w 12192000"/>
              <a:gd name="connsiteY3901" fmla="*/ 1430894 h 6857886"/>
              <a:gd name="connsiteX3902" fmla="*/ 10074499 w 12192000"/>
              <a:gd name="connsiteY3902" fmla="*/ 1430894 h 6857886"/>
              <a:gd name="connsiteX3903" fmla="*/ 10044209 w 12192000"/>
              <a:gd name="connsiteY3903" fmla="*/ 1414958 h 6857886"/>
              <a:gd name="connsiteX3904" fmla="*/ 10044972 w 12192000"/>
              <a:gd name="connsiteY3904" fmla="*/ 1354470 h 6857886"/>
              <a:gd name="connsiteX3905" fmla="*/ 10108980 w 12192000"/>
              <a:gd name="connsiteY3905" fmla="*/ 1347965 h 6857886"/>
              <a:gd name="connsiteX3906" fmla="*/ 10110504 w 12192000"/>
              <a:gd name="connsiteY3906" fmla="*/ 1421462 h 6857886"/>
              <a:gd name="connsiteX3907" fmla="*/ 10074499 w 12192000"/>
              <a:gd name="connsiteY3907" fmla="*/ 1430894 h 6857886"/>
              <a:gd name="connsiteX3908" fmla="*/ 6001276 w 12192000"/>
              <a:gd name="connsiteY3908" fmla="*/ 1431464 h 6857886"/>
              <a:gd name="connsiteX3909" fmla="*/ 5961556 w 12192000"/>
              <a:gd name="connsiteY3909" fmla="*/ 1421464 h 6857886"/>
              <a:gd name="connsiteX3910" fmla="*/ 5964604 w 12192000"/>
              <a:gd name="connsiteY3910" fmla="*/ 1347965 h 6857886"/>
              <a:gd name="connsiteX3911" fmla="*/ 6028612 w 12192000"/>
              <a:gd name="connsiteY3911" fmla="*/ 1350567 h 6857886"/>
              <a:gd name="connsiteX3912" fmla="*/ 6056807 w 12192000"/>
              <a:gd name="connsiteY3912" fmla="*/ 1366828 h 6857886"/>
              <a:gd name="connsiteX3913" fmla="*/ 6066712 w 12192000"/>
              <a:gd name="connsiteY3913" fmla="*/ 1383088 h 6857886"/>
              <a:gd name="connsiteX3914" fmla="*/ 6058331 w 12192000"/>
              <a:gd name="connsiteY3914" fmla="*/ 1399349 h 6857886"/>
              <a:gd name="connsiteX3915" fmla="*/ 6034708 w 12192000"/>
              <a:gd name="connsiteY3915" fmla="*/ 1415609 h 6857886"/>
              <a:gd name="connsiteX3916" fmla="*/ 6001276 w 12192000"/>
              <a:gd name="connsiteY3916" fmla="*/ 1431464 h 6857886"/>
              <a:gd name="connsiteX3917" fmla="*/ 6190722 w 12192000"/>
              <a:gd name="connsiteY3917" fmla="*/ 1431464 h 6857886"/>
              <a:gd name="connsiteX3918" fmla="*/ 6157291 w 12192000"/>
              <a:gd name="connsiteY3918" fmla="*/ 1415609 h 6857886"/>
              <a:gd name="connsiteX3919" fmla="*/ 6133668 w 12192000"/>
              <a:gd name="connsiteY3919" fmla="*/ 1399349 h 6857886"/>
              <a:gd name="connsiteX3920" fmla="*/ 6125287 w 12192000"/>
              <a:gd name="connsiteY3920" fmla="*/ 1383088 h 6857886"/>
              <a:gd name="connsiteX3921" fmla="*/ 6135192 w 12192000"/>
              <a:gd name="connsiteY3921" fmla="*/ 1366828 h 6857886"/>
              <a:gd name="connsiteX3922" fmla="*/ 6163387 w 12192000"/>
              <a:gd name="connsiteY3922" fmla="*/ 1350567 h 6857886"/>
              <a:gd name="connsiteX3923" fmla="*/ 6227394 w 12192000"/>
              <a:gd name="connsiteY3923" fmla="*/ 1347965 h 6857886"/>
              <a:gd name="connsiteX3924" fmla="*/ 6230443 w 12192000"/>
              <a:gd name="connsiteY3924" fmla="*/ 1421464 h 6857886"/>
              <a:gd name="connsiteX3925" fmla="*/ 6190722 w 12192000"/>
              <a:gd name="connsiteY3925" fmla="*/ 1431464 h 6857886"/>
              <a:gd name="connsiteX3926" fmla="*/ 886368 w 12192000"/>
              <a:gd name="connsiteY3926" fmla="*/ 1432448 h 6857886"/>
              <a:gd name="connsiteX3927" fmla="*/ 861957 w 12192000"/>
              <a:gd name="connsiteY3927" fmla="*/ 1431451 h 6857886"/>
              <a:gd name="connsiteX3928" fmla="*/ 833099 w 12192000"/>
              <a:gd name="connsiteY3928" fmla="*/ 1414958 h 6857886"/>
              <a:gd name="connsiteX3929" fmla="*/ 838425 w 12192000"/>
              <a:gd name="connsiteY3929" fmla="*/ 1351867 h 6857886"/>
              <a:gd name="connsiteX3930" fmla="*/ 905485 w 12192000"/>
              <a:gd name="connsiteY3930" fmla="*/ 1339509 h 6857886"/>
              <a:gd name="connsiteX3931" fmla="*/ 931395 w 12192000"/>
              <a:gd name="connsiteY3931" fmla="*/ 1387641 h 6857886"/>
              <a:gd name="connsiteX3932" fmla="*/ 886368 w 12192000"/>
              <a:gd name="connsiteY3932" fmla="*/ 1432448 h 6857886"/>
              <a:gd name="connsiteX3933" fmla="*/ 11305631 w 12192000"/>
              <a:gd name="connsiteY3933" fmla="*/ 1432448 h 6857886"/>
              <a:gd name="connsiteX3934" fmla="*/ 11260604 w 12192000"/>
              <a:gd name="connsiteY3934" fmla="*/ 1387641 h 6857886"/>
              <a:gd name="connsiteX3935" fmla="*/ 11286513 w 12192000"/>
              <a:gd name="connsiteY3935" fmla="*/ 1339509 h 6857886"/>
              <a:gd name="connsiteX3936" fmla="*/ 11353573 w 12192000"/>
              <a:gd name="connsiteY3936" fmla="*/ 1351867 h 6857886"/>
              <a:gd name="connsiteX3937" fmla="*/ 11358900 w 12192000"/>
              <a:gd name="connsiteY3937" fmla="*/ 1414958 h 6857886"/>
              <a:gd name="connsiteX3938" fmla="*/ 11330041 w 12192000"/>
              <a:gd name="connsiteY3938" fmla="*/ 1431451 h 6857886"/>
              <a:gd name="connsiteX3939" fmla="*/ 11305631 w 12192000"/>
              <a:gd name="connsiteY3939" fmla="*/ 1432448 h 6857886"/>
              <a:gd name="connsiteX3940" fmla="*/ 714488 w 12192000"/>
              <a:gd name="connsiteY3940" fmla="*/ 1433819 h 6857886"/>
              <a:gd name="connsiteX3941" fmla="*/ 682483 w 12192000"/>
              <a:gd name="connsiteY3941" fmla="*/ 1433819 h 6857886"/>
              <a:gd name="connsiteX3942" fmla="*/ 657336 w 12192000"/>
              <a:gd name="connsiteY3942" fmla="*/ 1348614 h 6857886"/>
              <a:gd name="connsiteX3943" fmla="*/ 730491 w 12192000"/>
              <a:gd name="connsiteY3943" fmla="*/ 1339508 h 6857886"/>
              <a:gd name="connsiteX3944" fmla="*/ 764023 w 12192000"/>
              <a:gd name="connsiteY3944" fmla="*/ 1387639 h 6857886"/>
              <a:gd name="connsiteX3945" fmla="*/ 714488 w 12192000"/>
              <a:gd name="connsiteY3945" fmla="*/ 1433819 h 6857886"/>
              <a:gd name="connsiteX3946" fmla="*/ 11509516 w 12192000"/>
              <a:gd name="connsiteY3946" fmla="*/ 1433819 h 6857886"/>
              <a:gd name="connsiteX3947" fmla="*/ 11477511 w 12192000"/>
              <a:gd name="connsiteY3947" fmla="*/ 1433819 h 6857886"/>
              <a:gd name="connsiteX3948" fmla="*/ 11427976 w 12192000"/>
              <a:gd name="connsiteY3948" fmla="*/ 1387639 h 6857886"/>
              <a:gd name="connsiteX3949" fmla="*/ 11461508 w 12192000"/>
              <a:gd name="connsiteY3949" fmla="*/ 1339508 h 6857886"/>
              <a:gd name="connsiteX3950" fmla="*/ 11534663 w 12192000"/>
              <a:gd name="connsiteY3950" fmla="*/ 1348614 h 6857886"/>
              <a:gd name="connsiteX3951" fmla="*/ 11509516 w 12192000"/>
              <a:gd name="connsiteY3951" fmla="*/ 1433819 h 6857886"/>
              <a:gd name="connsiteX3952" fmla="*/ 1408761 w 12192000"/>
              <a:gd name="connsiteY3952" fmla="*/ 1547189 h 6857886"/>
              <a:gd name="connsiteX3953" fmla="*/ 1391529 w 12192000"/>
              <a:gd name="connsiteY3953" fmla="*/ 1542148 h 6857886"/>
              <a:gd name="connsiteX3954" fmla="*/ 1393812 w 12192000"/>
              <a:gd name="connsiteY3954" fmla="*/ 1527839 h 6857886"/>
              <a:gd name="connsiteX3955" fmla="*/ 1424279 w 12192000"/>
              <a:gd name="connsiteY3955" fmla="*/ 1537595 h 6857886"/>
              <a:gd name="connsiteX3956" fmla="*/ 1408761 w 12192000"/>
              <a:gd name="connsiteY3956" fmla="*/ 1547189 h 6857886"/>
              <a:gd name="connsiteX3957" fmla="*/ 10783237 w 12192000"/>
              <a:gd name="connsiteY3957" fmla="*/ 1547189 h 6857886"/>
              <a:gd name="connsiteX3958" fmla="*/ 10767720 w 12192000"/>
              <a:gd name="connsiteY3958" fmla="*/ 1537595 h 6857886"/>
              <a:gd name="connsiteX3959" fmla="*/ 10798187 w 12192000"/>
              <a:gd name="connsiteY3959" fmla="*/ 1527839 h 6857886"/>
              <a:gd name="connsiteX3960" fmla="*/ 10800469 w 12192000"/>
              <a:gd name="connsiteY3960" fmla="*/ 1542148 h 6857886"/>
              <a:gd name="connsiteX3961" fmla="*/ 10783237 w 12192000"/>
              <a:gd name="connsiteY3961" fmla="*/ 1547189 h 6857886"/>
              <a:gd name="connsiteX3962" fmla="*/ 4406551 w 12192000"/>
              <a:gd name="connsiteY3962" fmla="*/ 1547351 h 6857886"/>
              <a:gd name="connsiteX3963" fmla="*/ 4392835 w 12192000"/>
              <a:gd name="connsiteY3963" fmla="*/ 1535644 h 6857886"/>
              <a:gd name="connsiteX3964" fmla="*/ 4406551 w 12192000"/>
              <a:gd name="connsiteY3964" fmla="*/ 1523936 h 6857886"/>
              <a:gd name="connsiteX3965" fmla="*/ 4419506 w 12192000"/>
              <a:gd name="connsiteY3965" fmla="*/ 1535644 h 6857886"/>
              <a:gd name="connsiteX3966" fmla="*/ 4406551 w 12192000"/>
              <a:gd name="connsiteY3966" fmla="*/ 1547351 h 6857886"/>
              <a:gd name="connsiteX3967" fmla="*/ 5114095 w 12192000"/>
              <a:gd name="connsiteY3967" fmla="*/ 1547351 h 6857886"/>
              <a:gd name="connsiteX3968" fmla="*/ 5100379 w 12192000"/>
              <a:gd name="connsiteY3968" fmla="*/ 1535644 h 6857886"/>
              <a:gd name="connsiteX3969" fmla="*/ 5114095 w 12192000"/>
              <a:gd name="connsiteY3969" fmla="*/ 1523936 h 6857886"/>
              <a:gd name="connsiteX3970" fmla="*/ 5127050 w 12192000"/>
              <a:gd name="connsiteY3970" fmla="*/ 1535644 h 6857886"/>
              <a:gd name="connsiteX3971" fmla="*/ 5114095 w 12192000"/>
              <a:gd name="connsiteY3971" fmla="*/ 1547351 h 6857886"/>
              <a:gd name="connsiteX3972" fmla="*/ 7077904 w 12192000"/>
              <a:gd name="connsiteY3972" fmla="*/ 1547351 h 6857886"/>
              <a:gd name="connsiteX3973" fmla="*/ 7064950 w 12192000"/>
              <a:gd name="connsiteY3973" fmla="*/ 1535644 h 6857886"/>
              <a:gd name="connsiteX3974" fmla="*/ 7077904 w 12192000"/>
              <a:gd name="connsiteY3974" fmla="*/ 1523936 h 6857886"/>
              <a:gd name="connsiteX3975" fmla="*/ 7091620 w 12192000"/>
              <a:gd name="connsiteY3975" fmla="*/ 1535644 h 6857886"/>
              <a:gd name="connsiteX3976" fmla="*/ 7077904 w 12192000"/>
              <a:gd name="connsiteY3976" fmla="*/ 1547351 h 6857886"/>
              <a:gd name="connsiteX3977" fmla="*/ 7785448 w 12192000"/>
              <a:gd name="connsiteY3977" fmla="*/ 1547351 h 6857886"/>
              <a:gd name="connsiteX3978" fmla="*/ 7772493 w 12192000"/>
              <a:gd name="connsiteY3978" fmla="*/ 1535644 h 6857886"/>
              <a:gd name="connsiteX3979" fmla="*/ 7785448 w 12192000"/>
              <a:gd name="connsiteY3979" fmla="*/ 1523936 h 6857886"/>
              <a:gd name="connsiteX3980" fmla="*/ 7799164 w 12192000"/>
              <a:gd name="connsiteY3980" fmla="*/ 1535644 h 6857886"/>
              <a:gd name="connsiteX3981" fmla="*/ 7785448 w 12192000"/>
              <a:gd name="connsiteY3981" fmla="*/ 1547351 h 6857886"/>
              <a:gd name="connsiteX3982" fmla="*/ 4059633 w 12192000"/>
              <a:gd name="connsiteY3982" fmla="*/ 1548569 h 6857886"/>
              <a:gd name="connsiteX3983" fmla="*/ 4038297 w 12192000"/>
              <a:gd name="connsiteY3983" fmla="*/ 1541496 h 6857886"/>
              <a:gd name="connsiteX3984" fmla="*/ 4061919 w 12192000"/>
              <a:gd name="connsiteY3984" fmla="*/ 1524585 h 6857886"/>
              <a:gd name="connsiteX3985" fmla="*/ 4071825 w 12192000"/>
              <a:gd name="connsiteY3985" fmla="*/ 1537593 h 6857886"/>
              <a:gd name="connsiteX3986" fmla="*/ 4059633 w 12192000"/>
              <a:gd name="connsiteY3986" fmla="*/ 1548569 h 6857886"/>
              <a:gd name="connsiteX3987" fmla="*/ 8132365 w 12192000"/>
              <a:gd name="connsiteY3987" fmla="*/ 1548569 h 6857886"/>
              <a:gd name="connsiteX3988" fmla="*/ 8120173 w 12192000"/>
              <a:gd name="connsiteY3988" fmla="*/ 1537593 h 6857886"/>
              <a:gd name="connsiteX3989" fmla="*/ 8130080 w 12192000"/>
              <a:gd name="connsiteY3989" fmla="*/ 1524585 h 6857886"/>
              <a:gd name="connsiteX3990" fmla="*/ 8153701 w 12192000"/>
              <a:gd name="connsiteY3990" fmla="*/ 1541496 h 6857886"/>
              <a:gd name="connsiteX3991" fmla="*/ 8132365 w 12192000"/>
              <a:gd name="connsiteY3991" fmla="*/ 1548569 h 6857886"/>
              <a:gd name="connsiteX3992" fmla="*/ 2996788 w 12192000"/>
              <a:gd name="connsiteY3992" fmla="*/ 1548656 h 6857886"/>
              <a:gd name="connsiteX3993" fmla="*/ 2977739 w 12192000"/>
              <a:gd name="connsiteY3993" fmla="*/ 1536298 h 6857886"/>
              <a:gd name="connsiteX3994" fmla="*/ 3004408 w 12192000"/>
              <a:gd name="connsiteY3994" fmla="*/ 1522639 h 6857886"/>
              <a:gd name="connsiteX3995" fmla="*/ 2996788 w 12192000"/>
              <a:gd name="connsiteY3995" fmla="*/ 1548656 h 6857886"/>
              <a:gd name="connsiteX3996" fmla="*/ 3874747 w 12192000"/>
              <a:gd name="connsiteY3996" fmla="*/ 1548656 h 6857886"/>
              <a:gd name="connsiteX3997" fmla="*/ 3860269 w 12192000"/>
              <a:gd name="connsiteY3997" fmla="*/ 1536298 h 6857886"/>
              <a:gd name="connsiteX3998" fmla="*/ 3887701 w 12192000"/>
              <a:gd name="connsiteY3998" fmla="*/ 1525892 h 6857886"/>
              <a:gd name="connsiteX3999" fmla="*/ 3874747 w 12192000"/>
              <a:gd name="connsiteY3999" fmla="*/ 1548656 h 6857886"/>
              <a:gd name="connsiteX4000" fmla="*/ 8317252 w 12192000"/>
              <a:gd name="connsiteY4000" fmla="*/ 1548656 h 6857886"/>
              <a:gd name="connsiteX4001" fmla="*/ 8304297 w 12192000"/>
              <a:gd name="connsiteY4001" fmla="*/ 1525892 h 6857886"/>
              <a:gd name="connsiteX4002" fmla="*/ 8331729 w 12192000"/>
              <a:gd name="connsiteY4002" fmla="*/ 1536298 h 6857886"/>
              <a:gd name="connsiteX4003" fmla="*/ 8317252 w 12192000"/>
              <a:gd name="connsiteY4003" fmla="*/ 1548656 h 6857886"/>
              <a:gd name="connsiteX4004" fmla="*/ 9195211 w 12192000"/>
              <a:gd name="connsiteY4004" fmla="*/ 1548656 h 6857886"/>
              <a:gd name="connsiteX4005" fmla="*/ 9187591 w 12192000"/>
              <a:gd name="connsiteY4005" fmla="*/ 1522639 h 6857886"/>
              <a:gd name="connsiteX4006" fmla="*/ 9214260 w 12192000"/>
              <a:gd name="connsiteY4006" fmla="*/ 1536298 h 6857886"/>
              <a:gd name="connsiteX4007" fmla="*/ 9195211 w 12192000"/>
              <a:gd name="connsiteY4007" fmla="*/ 1548656 h 6857886"/>
              <a:gd name="connsiteX4008" fmla="*/ 4765090 w 12192000"/>
              <a:gd name="connsiteY4008" fmla="*/ 1553367 h 6857886"/>
              <a:gd name="connsiteX4009" fmla="*/ 4742800 w 12192000"/>
              <a:gd name="connsiteY4009" fmla="*/ 1545400 h 6857886"/>
              <a:gd name="connsiteX4010" fmla="*/ 4745086 w 12192000"/>
              <a:gd name="connsiteY4010" fmla="*/ 1524586 h 6857886"/>
              <a:gd name="connsiteX4011" fmla="*/ 4779376 w 12192000"/>
              <a:gd name="connsiteY4011" fmla="*/ 1536945 h 6857886"/>
              <a:gd name="connsiteX4012" fmla="*/ 4765090 w 12192000"/>
              <a:gd name="connsiteY4012" fmla="*/ 1553367 h 6857886"/>
              <a:gd name="connsiteX4013" fmla="*/ 7426910 w 12192000"/>
              <a:gd name="connsiteY4013" fmla="*/ 1553367 h 6857886"/>
              <a:gd name="connsiteX4014" fmla="*/ 7412623 w 12192000"/>
              <a:gd name="connsiteY4014" fmla="*/ 1536945 h 6857886"/>
              <a:gd name="connsiteX4015" fmla="*/ 7446914 w 12192000"/>
              <a:gd name="connsiteY4015" fmla="*/ 1524586 h 6857886"/>
              <a:gd name="connsiteX4016" fmla="*/ 7449199 w 12192000"/>
              <a:gd name="connsiteY4016" fmla="*/ 1545400 h 6857886"/>
              <a:gd name="connsiteX4017" fmla="*/ 7426910 w 12192000"/>
              <a:gd name="connsiteY4017" fmla="*/ 1553367 h 6857886"/>
              <a:gd name="connsiteX4018" fmla="*/ 523791 w 12192000"/>
              <a:gd name="connsiteY4018" fmla="*/ 1556868 h 6857886"/>
              <a:gd name="connsiteX4019" fmla="*/ 509783 w 12192000"/>
              <a:gd name="connsiteY4019" fmla="*/ 1551908 h 6857886"/>
              <a:gd name="connsiteX4020" fmla="*/ 515120 w 12192000"/>
              <a:gd name="connsiteY4020" fmla="*/ 1513534 h 6857886"/>
              <a:gd name="connsiteX4021" fmla="*/ 540277 w 12192000"/>
              <a:gd name="connsiteY4021" fmla="*/ 1518737 h 6857886"/>
              <a:gd name="connsiteX4022" fmla="*/ 537228 w 12192000"/>
              <a:gd name="connsiteY4022" fmla="*/ 1554510 h 6857886"/>
              <a:gd name="connsiteX4023" fmla="*/ 523791 w 12192000"/>
              <a:gd name="connsiteY4023" fmla="*/ 1556868 h 6857886"/>
              <a:gd name="connsiteX4024" fmla="*/ 11668207 w 12192000"/>
              <a:gd name="connsiteY4024" fmla="*/ 1556868 h 6857886"/>
              <a:gd name="connsiteX4025" fmla="*/ 11654771 w 12192000"/>
              <a:gd name="connsiteY4025" fmla="*/ 1554510 h 6857886"/>
              <a:gd name="connsiteX4026" fmla="*/ 11651721 w 12192000"/>
              <a:gd name="connsiteY4026" fmla="*/ 1518737 h 6857886"/>
              <a:gd name="connsiteX4027" fmla="*/ 11676879 w 12192000"/>
              <a:gd name="connsiteY4027" fmla="*/ 1513534 h 6857886"/>
              <a:gd name="connsiteX4028" fmla="*/ 11682216 w 12192000"/>
              <a:gd name="connsiteY4028" fmla="*/ 1551908 h 6857886"/>
              <a:gd name="connsiteX4029" fmla="*/ 11668207 w 12192000"/>
              <a:gd name="connsiteY4029" fmla="*/ 1556868 h 6857886"/>
              <a:gd name="connsiteX4030" fmla="*/ 4590200 w 12192000"/>
              <a:gd name="connsiteY4030" fmla="*/ 1559465 h 6857886"/>
              <a:gd name="connsiteX4031" fmla="*/ 4566292 w 12192000"/>
              <a:gd name="connsiteY4031" fmla="*/ 1554507 h 6857886"/>
              <a:gd name="connsiteX4032" fmla="*/ 4564006 w 12192000"/>
              <a:gd name="connsiteY4032" fmla="*/ 1516131 h 6857886"/>
              <a:gd name="connsiteX4033" fmla="*/ 4608964 w 12192000"/>
              <a:gd name="connsiteY4033" fmla="*/ 1547351 h 6857886"/>
              <a:gd name="connsiteX4034" fmla="*/ 4590200 w 12192000"/>
              <a:gd name="connsiteY4034" fmla="*/ 1559465 h 6857886"/>
              <a:gd name="connsiteX4035" fmla="*/ 7601799 w 12192000"/>
              <a:gd name="connsiteY4035" fmla="*/ 1559465 h 6857886"/>
              <a:gd name="connsiteX4036" fmla="*/ 7583034 w 12192000"/>
              <a:gd name="connsiteY4036" fmla="*/ 1547351 h 6857886"/>
              <a:gd name="connsiteX4037" fmla="*/ 7627994 w 12192000"/>
              <a:gd name="connsiteY4037" fmla="*/ 1516131 h 6857886"/>
              <a:gd name="connsiteX4038" fmla="*/ 7625706 w 12192000"/>
              <a:gd name="connsiteY4038" fmla="*/ 1554507 h 6857886"/>
              <a:gd name="connsiteX4039" fmla="*/ 7601799 w 12192000"/>
              <a:gd name="connsiteY4039" fmla="*/ 1559465 h 6857886"/>
              <a:gd name="connsiteX4040" fmla="*/ 1581699 w 12192000"/>
              <a:gd name="connsiteY4040" fmla="*/ 1561253 h 6857886"/>
              <a:gd name="connsiteX4041" fmla="*/ 1562648 w 12192000"/>
              <a:gd name="connsiteY4041" fmla="*/ 1551904 h 6857886"/>
              <a:gd name="connsiteX4042" fmla="*/ 1587795 w 12192000"/>
              <a:gd name="connsiteY4042" fmla="*/ 1510927 h 6857886"/>
              <a:gd name="connsiteX4043" fmla="*/ 1600748 w 12192000"/>
              <a:gd name="connsiteY4043" fmla="*/ 1552554 h 6857886"/>
              <a:gd name="connsiteX4044" fmla="*/ 1581699 w 12192000"/>
              <a:gd name="connsiteY4044" fmla="*/ 1561253 h 6857886"/>
              <a:gd name="connsiteX4045" fmla="*/ 10610300 w 12192000"/>
              <a:gd name="connsiteY4045" fmla="*/ 1561253 h 6857886"/>
              <a:gd name="connsiteX4046" fmla="*/ 10591251 w 12192000"/>
              <a:gd name="connsiteY4046" fmla="*/ 1552554 h 6857886"/>
              <a:gd name="connsiteX4047" fmla="*/ 10604204 w 12192000"/>
              <a:gd name="connsiteY4047" fmla="*/ 1510927 h 6857886"/>
              <a:gd name="connsiteX4048" fmla="*/ 10629351 w 12192000"/>
              <a:gd name="connsiteY4048" fmla="*/ 1551904 h 6857886"/>
              <a:gd name="connsiteX4049" fmla="*/ 10610300 w 12192000"/>
              <a:gd name="connsiteY4049" fmla="*/ 1561253 h 6857886"/>
              <a:gd name="connsiteX4050" fmla="*/ 5465583 w 12192000"/>
              <a:gd name="connsiteY4050" fmla="*/ 1561660 h 6857886"/>
              <a:gd name="connsiteX4051" fmla="*/ 5442723 w 12192000"/>
              <a:gd name="connsiteY4051" fmla="*/ 1548651 h 6857886"/>
              <a:gd name="connsiteX4052" fmla="*/ 5465583 w 12192000"/>
              <a:gd name="connsiteY4052" fmla="*/ 1509626 h 6857886"/>
              <a:gd name="connsiteX4053" fmla="*/ 5488443 w 12192000"/>
              <a:gd name="connsiteY4053" fmla="*/ 1522634 h 6857886"/>
              <a:gd name="connsiteX4054" fmla="*/ 5465583 w 12192000"/>
              <a:gd name="connsiteY4054" fmla="*/ 1561660 h 6857886"/>
              <a:gd name="connsiteX4055" fmla="*/ 6726416 w 12192000"/>
              <a:gd name="connsiteY4055" fmla="*/ 1561660 h 6857886"/>
              <a:gd name="connsiteX4056" fmla="*/ 6703556 w 12192000"/>
              <a:gd name="connsiteY4056" fmla="*/ 1522634 h 6857886"/>
              <a:gd name="connsiteX4057" fmla="*/ 6726416 w 12192000"/>
              <a:gd name="connsiteY4057" fmla="*/ 1509626 h 6857886"/>
              <a:gd name="connsiteX4058" fmla="*/ 6749276 w 12192000"/>
              <a:gd name="connsiteY4058" fmla="*/ 1548651 h 6857886"/>
              <a:gd name="connsiteX4059" fmla="*/ 6726416 w 12192000"/>
              <a:gd name="connsiteY4059" fmla="*/ 1561660 h 6857886"/>
              <a:gd name="connsiteX4060" fmla="*/ 0 w 12192000"/>
              <a:gd name="connsiteY4060" fmla="*/ 1563432 h 6857886"/>
              <a:gd name="connsiteX4061" fmla="*/ 0 w 12192000"/>
              <a:gd name="connsiteY4061" fmla="*/ 1512343 h 6857886"/>
              <a:gd name="connsiteX4062" fmla="*/ 9460 w 12192000"/>
              <a:gd name="connsiteY4062" fmla="*/ 1513382 h 6857886"/>
              <a:gd name="connsiteX4063" fmla="*/ 12248 w 12192000"/>
              <a:gd name="connsiteY4063" fmla="*/ 1557103 h 6857886"/>
              <a:gd name="connsiteX4064" fmla="*/ 12192000 w 12192000"/>
              <a:gd name="connsiteY4064" fmla="*/ 1563433 h 6857886"/>
              <a:gd name="connsiteX4065" fmla="*/ 12179751 w 12192000"/>
              <a:gd name="connsiteY4065" fmla="*/ 1557103 h 6857886"/>
              <a:gd name="connsiteX4066" fmla="*/ 12182539 w 12192000"/>
              <a:gd name="connsiteY4066" fmla="*/ 1513382 h 6857886"/>
              <a:gd name="connsiteX4067" fmla="*/ 12192000 w 12192000"/>
              <a:gd name="connsiteY4067" fmla="*/ 1512343 h 6857886"/>
              <a:gd name="connsiteX4068" fmla="*/ 1231528 w 12192000"/>
              <a:gd name="connsiteY4068" fmla="*/ 1564421 h 6857886"/>
              <a:gd name="connsiteX4069" fmla="*/ 1214291 w 12192000"/>
              <a:gd name="connsiteY4069" fmla="*/ 1557754 h 6857886"/>
              <a:gd name="connsiteX4070" fmla="*/ 1199068 w 12192000"/>
              <a:gd name="connsiteY4070" fmla="*/ 1530436 h 6857886"/>
              <a:gd name="connsiteX4071" fmla="*/ 1225708 w 12192000"/>
              <a:gd name="connsiteY4071" fmla="*/ 1510923 h 6857886"/>
              <a:gd name="connsiteX4072" fmla="*/ 1258480 w 12192000"/>
              <a:gd name="connsiteY4072" fmla="*/ 1523282 h 6857886"/>
              <a:gd name="connsiteX4073" fmla="*/ 1249335 w 12192000"/>
              <a:gd name="connsiteY4073" fmla="*/ 1552550 h 6857886"/>
              <a:gd name="connsiteX4074" fmla="*/ 1231528 w 12192000"/>
              <a:gd name="connsiteY4074" fmla="*/ 1564421 h 6857886"/>
              <a:gd name="connsiteX4075" fmla="*/ 10960471 w 12192000"/>
              <a:gd name="connsiteY4075" fmla="*/ 1564421 h 6857886"/>
              <a:gd name="connsiteX4076" fmla="*/ 10942664 w 12192000"/>
              <a:gd name="connsiteY4076" fmla="*/ 1552550 h 6857886"/>
              <a:gd name="connsiteX4077" fmla="*/ 10933519 w 12192000"/>
              <a:gd name="connsiteY4077" fmla="*/ 1523282 h 6857886"/>
              <a:gd name="connsiteX4078" fmla="*/ 10966291 w 12192000"/>
              <a:gd name="connsiteY4078" fmla="*/ 1510923 h 6857886"/>
              <a:gd name="connsiteX4079" fmla="*/ 10992931 w 12192000"/>
              <a:gd name="connsiteY4079" fmla="*/ 1530436 h 6857886"/>
              <a:gd name="connsiteX4080" fmla="*/ 10977708 w 12192000"/>
              <a:gd name="connsiteY4080" fmla="*/ 1557754 h 6857886"/>
              <a:gd name="connsiteX4081" fmla="*/ 10960471 w 12192000"/>
              <a:gd name="connsiteY4081" fmla="*/ 1564421 h 6857886"/>
              <a:gd name="connsiteX4082" fmla="*/ 5635590 w 12192000"/>
              <a:gd name="connsiteY4082" fmla="*/ 1566923 h 6857886"/>
              <a:gd name="connsiteX4083" fmla="*/ 5613896 w 12192000"/>
              <a:gd name="connsiteY4083" fmla="*/ 1555155 h 6857886"/>
              <a:gd name="connsiteX4084" fmla="*/ 5628375 w 12192000"/>
              <a:gd name="connsiteY4084" fmla="*/ 1505723 h 6857886"/>
              <a:gd name="connsiteX4085" fmla="*/ 5678667 w 12192000"/>
              <a:gd name="connsiteY4085" fmla="*/ 1529788 h 6857886"/>
              <a:gd name="connsiteX4086" fmla="*/ 5635590 w 12192000"/>
              <a:gd name="connsiteY4086" fmla="*/ 1566923 h 6857886"/>
              <a:gd name="connsiteX4087" fmla="*/ 6556410 w 12192000"/>
              <a:gd name="connsiteY4087" fmla="*/ 1566923 h 6857886"/>
              <a:gd name="connsiteX4088" fmla="*/ 6513332 w 12192000"/>
              <a:gd name="connsiteY4088" fmla="*/ 1529788 h 6857886"/>
              <a:gd name="connsiteX4089" fmla="*/ 6563624 w 12192000"/>
              <a:gd name="connsiteY4089" fmla="*/ 1505723 h 6857886"/>
              <a:gd name="connsiteX4090" fmla="*/ 6578103 w 12192000"/>
              <a:gd name="connsiteY4090" fmla="*/ 1555155 h 6857886"/>
              <a:gd name="connsiteX4091" fmla="*/ 6556410 w 12192000"/>
              <a:gd name="connsiteY4091" fmla="*/ 1566923 h 6857886"/>
              <a:gd name="connsiteX4092" fmla="*/ 2807773 w 12192000"/>
              <a:gd name="connsiteY4092" fmla="*/ 1567390 h 6857886"/>
              <a:gd name="connsiteX4093" fmla="*/ 2789044 w 12192000"/>
              <a:gd name="connsiteY4093" fmla="*/ 1555154 h 6857886"/>
              <a:gd name="connsiteX4094" fmla="*/ 2798949 w 12192000"/>
              <a:gd name="connsiteY4094" fmla="*/ 1508324 h 6857886"/>
              <a:gd name="connsiteX4095" fmla="*/ 2856100 w 12192000"/>
              <a:gd name="connsiteY4095" fmla="*/ 1530438 h 6857886"/>
              <a:gd name="connsiteX4096" fmla="*/ 2807773 w 12192000"/>
              <a:gd name="connsiteY4096" fmla="*/ 1567390 h 6857886"/>
              <a:gd name="connsiteX4097" fmla="*/ 9384225 w 12192000"/>
              <a:gd name="connsiteY4097" fmla="*/ 1567390 h 6857886"/>
              <a:gd name="connsiteX4098" fmla="*/ 9335899 w 12192000"/>
              <a:gd name="connsiteY4098" fmla="*/ 1530438 h 6857886"/>
              <a:gd name="connsiteX4099" fmla="*/ 9393049 w 12192000"/>
              <a:gd name="connsiteY4099" fmla="*/ 1508324 h 6857886"/>
              <a:gd name="connsiteX4100" fmla="*/ 9402955 w 12192000"/>
              <a:gd name="connsiteY4100" fmla="*/ 1555154 h 6857886"/>
              <a:gd name="connsiteX4101" fmla="*/ 9384225 w 12192000"/>
              <a:gd name="connsiteY4101" fmla="*/ 1567390 h 6857886"/>
              <a:gd name="connsiteX4102" fmla="*/ 2295059 w 12192000"/>
              <a:gd name="connsiteY4102" fmla="*/ 1567462 h 6857886"/>
              <a:gd name="connsiteX4103" fmla="*/ 2279176 w 12192000"/>
              <a:gd name="connsiteY4103" fmla="*/ 1566363 h 6857886"/>
              <a:gd name="connsiteX4104" fmla="*/ 2259531 w 12192000"/>
              <a:gd name="connsiteY4104" fmla="*/ 1551902 h 6857886"/>
              <a:gd name="connsiteX4105" fmla="*/ 2266389 w 12192000"/>
              <a:gd name="connsiteY4105" fmla="*/ 1512226 h 6857886"/>
              <a:gd name="connsiteX4106" fmla="*/ 2323539 w 12192000"/>
              <a:gd name="connsiteY4106" fmla="*/ 1529137 h 6857886"/>
              <a:gd name="connsiteX4107" fmla="*/ 2295059 w 12192000"/>
              <a:gd name="connsiteY4107" fmla="*/ 1567462 h 6857886"/>
              <a:gd name="connsiteX4108" fmla="*/ 9896940 w 12192000"/>
              <a:gd name="connsiteY4108" fmla="*/ 1567462 h 6857886"/>
              <a:gd name="connsiteX4109" fmla="*/ 9868460 w 12192000"/>
              <a:gd name="connsiteY4109" fmla="*/ 1529137 h 6857886"/>
              <a:gd name="connsiteX4110" fmla="*/ 9925609 w 12192000"/>
              <a:gd name="connsiteY4110" fmla="*/ 1512226 h 6857886"/>
              <a:gd name="connsiteX4111" fmla="*/ 9932468 w 12192000"/>
              <a:gd name="connsiteY4111" fmla="*/ 1551902 h 6857886"/>
              <a:gd name="connsiteX4112" fmla="*/ 9912823 w 12192000"/>
              <a:gd name="connsiteY4112" fmla="*/ 1566363 h 6857886"/>
              <a:gd name="connsiteX4113" fmla="*/ 9896940 w 12192000"/>
              <a:gd name="connsiteY4113" fmla="*/ 1567462 h 6857886"/>
              <a:gd name="connsiteX4114" fmla="*/ 166703 w 12192000"/>
              <a:gd name="connsiteY4114" fmla="*/ 1568159 h 6857886"/>
              <a:gd name="connsiteX4115" fmla="*/ 144593 w 12192000"/>
              <a:gd name="connsiteY4115" fmla="*/ 1551898 h 6857886"/>
              <a:gd name="connsiteX4116" fmla="*/ 172803 w 12192000"/>
              <a:gd name="connsiteY4116" fmla="*/ 1510922 h 6857886"/>
              <a:gd name="connsiteX4117" fmla="*/ 199485 w 12192000"/>
              <a:gd name="connsiteY4117" fmla="*/ 1529784 h 6857886"/>
              <a:gd name="connsiteX4118" fmla="*/ 166703 w 12192000"/>
              <a:gd name="connsiteY4118" fmla="*/ 1568159 h 6857886"/>
              <a:gd name="connsiteX4119" fmla="*/ 12025296 w 12192000"/>
              <a:gd name="connsiteY4119" fmla="*/ 1568159 h 6857886"/>
              <a:gd name="connsiteX4120" fmla="*/ 11992513 w 12192000"/>
              <a:gd name="connsiteY4120" fmla="*/ 1529784 h 6857886"/>
              <a:gd name="connsiteX4121" fmla="*/ 12019196 w 12192000"/>
              <a:gd name="connsiteY4121" fmla="*/ 1510922 h 6857886"/>
              <a:gd name="connsiteX4122" fmla="*/ 12047405 w 12192000"/>
              <a:gd name="connsiteY4122" fmla="*/ 1551898 h 6857886"/>
              <a:gd name="connsiteX4123" fmla="*/ 12025296 w 12192000"/>
              <a:gd name="connsiteY4123" fmla="*/ 1568159 h 6857886"/>
              <a:gd name="connsiteX4124" fmla="*/ 3171772 w 12192000"/>
              <a:gd name="connsiteY4124" fmla="*/ 1568573 h 6857886"/>
              <a:gd name="connsiteX4125" fmla="*/ 3137483 w 12192000"/>
              <a:gd name="connsiteY4125" fmla="*/ 1555810 h 6857886"/>
              <a:gd name="connsiteX4126" fmla="*/ 3148912 w 12192000"/>
              <a:gd name="connsiteY4126" fmla="*/ 1505727 h 6857886"/>
              <a:gd name="connsiteX4127" fmla="*/ 3206063 w 12192000"/>
              <a:gd name="connsiteY4127" fmla="*/ 1554509 h 6857886"/>
              <a:gd name="connsiteX4128" fmla="*/ 3171772 w 12192000"/>
              <a:gd name="connsiteY4128" fmla="*/ 1568573 h 6857886"/>
              <a:gd name="connsiteX4129" fmla="*/ 9020227 w 12192000"/>
              <a:gd name="connsiteY4129" fmla="*/ 1568573 h 6857886"/>
              <a:gd name="connsiteX4130" fmla="*/ 8985936 w 12192000"/>
              <a:gd name="connsiteY4130" fmla="*/ 1554509 h 6857886"/>
              <a:gd name="connsiteX4131" fmla="*/ 9043087 w 12192000"/>
              <a:gd name="connsiteY4131" fmla="*/ 1505727 h 6857886"/>
              <a:gd name="connsiteX4132" fmla="*/ 9054516 w 12192000"/>
              <a:gd name="connsiteY4132" fmla="*/ 1555810 h 6857886"/>
              <a:gd name="connsiteX4133" fmla="*/ 9020227 w 12192000"/>
              <a:gd name="connsiteY4133" fmla="*/ 1568573 h 6857886"/>
              <a:gd name="connsiteX4134" fmla="*/ 4226410 w 12192000"/>
              <a:gd name="connsiteY4134" fmla="*/ 1569968 h 6857886"/>
              <a:gd name="connsiteX4135" fmla="*/ 4204132 w 12192000"/>
              <a:gd name="connsiteY4135" fmla="*/ 1564267 h 6857886"/>
              <a:gd name="connsiteX4136" fmla="*/ 4230802 w 12192000"/>
              <a:gd name="connsiteY4136" fmla="*/ 1496623 h 6857886"/>
              <a:gd name="connsiteX4137" fmla="*/ 4278808 w 12192000"/>
              <a:gd name="connsiteY4137" fmla="*/ 1536949 h 6857886"/>
              <a:gd name="connsiteX4138" fmla="*/ 4226410 w 12192000"/>
              <a:gd name="connsiteY4138" fmla="*/ 1569968 h 6857886"/>
              <a:gd name="connsiteX4139" fmla="*/ 7965590 w 12192000"/>
              <a:gd name="connsiteY4139" fmla="*/ 1569968 h 6857886"/>
              <a:gd name="connsiteX4140" fmla="*/ 7913191 w 12192000"/>
              <a:gd name="connsiteY4140" fmla="*/ 1536949 h 6857886"/>
              <a:gd name="connsiteX4141" fmla="*/ 7961198 w 12192000"/>
              <a:gd name="connsiteY4141" fmla="*/ 1496623 h 6857886"/>
              <a:gd name="connsiteX4142" fmla="*/ 7987867 w 12192000"/>
              <a:gd name="connsiteY4142" fmla="*/ 1564267 h 6857886"/>
              <a:gd name="connsiteX4143" fmla="*/ 7965590 w 12192000"/>
              <a:gd name="connsiteY4143" fmla="*/ 1569968 h 6857886"/>
              <a:gd name="connsiteX4144" fmla="*/ 2654548 w 12192000"/>
              <a:gd name="connsiteY4144" fmla="*/ 1572561 h 6857886"/>
              <a:gd name="connsiteX4145" fmla="*/ 2608732 w 12192000"/>
              <a:gd name="connsiteY4145" fmla="*/ 1558415 h 6857886"/>
              <a:gd name="connsiteX4146" fmla="*/ 2613304 w 12192000"/>
              <a:gd name="connsiteY4146" fmla="*/ 1507031 h 6857886"/>
              <a:gd name="connsiteX4147" fmla="*/ 2670455 w 12192000"/>
              <a:gd name="connsiteY4147" fmla="*/ 1507031 h 6857886"/>
              <a:gd name="connsiteX4148" fmla="*/ 2684932 w 12192000"/>
              <a:gd name="connsiteY4148" fmla="*/ 1540853 h 6857886"/>
              <a:gd name="connsiteX4149" fmla="*/ 2654548 w 12192000"/>
              <a:gd name="connsiteY4149" fmla="*/ 1572561 h 6857886"/>
              <a:gd name="connsiteX4150" fmla="*/ 9537451 w 12192000"/>
              <a:gd name="connsiteY4150" fmla="*/ 1572561 h 6857886"/>
              <a:gd name="connsiteX4151" fmla="*/ 9507067 w 12192000"/>
              <a:gd name="connsiteY4151" fmla="*/ 1540853 h 6857886"/>
              <a:gd name="connsiteX4152" fmla="*/ 9521544 w 12192000"/>
              <a:gd name="connsiteY4152" fmla="*/ 1507031 h 6857886"/>
              <a:gd name="connsiteX4153" fmla="*/ 9578695 w 12192000"/>
              <a:gd name="connsiteY4153" fmla="*/ 1507031 h 6857886"/>
              <a:gd name="connsiteX4154" fmla="*/ 9583267 w 12192000"/>
              <a:gd name="connsiteY4154" fmla="*/ 1558415 h 6857886"/>
              <a:gd name="connsiteX4155" fmla="*/ 9537451 w 12192000"/>
              <a:gd name="connsiteY4155" fmla="*/ 1572561 h 6857886"/>
              <a:gd name="connsiteX4156" fmla="*/ 1770680 w 12192000"/>
              <a:gd name="connsiteY4156" fmla="*/ 1573050 h 6857886"/>
              <a:gd name="connsiteX4157" fmla="*/ 1737628 w 12192000"/>
              <a:gd name="connsiteY4157" fmla="*/ 1570122 h 6857886"/>
              <a:gd name="connsiteX4158" fmla="*/ 1730008 w 12192000"/>
              <a:gd name="connsiteY4158" fmla="*/ 1504429 h 6857886"/>
              <a:gd name="connsiteX4159" fmla="*/ 1784111 w 12192000"/>
              <a:gd name="connsiteY4159" fmla="*/ 1503780 h 6857886"/>
              <a:gd name="connsiteX4160" fmla="*/ 1794016 w 12192000"/>
              <a:gd name="connsiteY4160" fmla="*/ 1558415 h 6857886"/>
              <a:gd name="connsiteX4161" fmla="*/ 1770680 w 12192000"/>
              <a:gd name="connsiteY4161" fmla="*/ 1573050 h 6857886"/>
              <a:gd name="connsiteX4162" fmla="*/ 10421319 w 12192000"/>
              <a:gd name="connsiteY4162" fmla="*/ 1573050 h 6857886"/>
              <a:gd name="connsiteX4163" fmla="*/ 10397983 w 12192000"/>
              <a:gd name="connsiteY4163" fmla="*/ 1558415 h 6857886"/>
              <a:gd name="connsiteX4164" fmla="*/ 10407888 w 12192000"/>
              <a:gd name="connsiteY4164" fmla="*/ 1503780 h 6857886"/>
              <a:gd name="connsiteX4165" fmla="*/ 10461991 w 12192000"/>
              <a:gd name="connsiteY4165" fmla="*/ 1504429 h 6857886"/>
              <a:gd name="connsiteX4166" fmla="*/ 10454371 w 12192000"/>
              <a:gd name="connsiteY4166" fmla="*/ 1570122 h 6857886"/>
              <a:gd name="connsiteX4167" fmla="*/ 10421319 w 12192000"/>
              <a:gd name="connsiteY4167" fmla="*/ 1573050 h 6857886"/>
              <a:gd name="connsiteX4168" fmla="*/ 349803 w 12192000"/>
              <a:gd name="connsiteY4168" fmla="*/ 1574106 h 6857886"/>
              <a:gd name="connsiteX4169" fmla="*/ 315055 w 12192000"/>
              <a:gd name="connsiteY4169" fmla="*/ 1561666 h 6857886"/>
              <a:gd name="connsiteX4170" fmla="*/ 318861 w 12192000"/>
              <a:gd name="connsiteY4170" fmla="*/ 1506381 h 6857886"/>
              <a:gd name="connsiteX4171" fmla="*/ 376744 w 12192000"/>
              <a:gd name="connsiteY4171" fmla="*/ 1508983 h 6857886"/>
              <a:gd name="connsiteX4172" fmla="*/ 382837 w 12192000"/>
              <a:gd name="connsiteY4172" fmla="*/ 1557764 h 6857886"/>
              <a:gd name="connsiteX4173" fmla="*/ 349803 w 12192000"/>
              <a:gd name="connsiteY4173" fmla="*/ 1574106 h 6857886"/>
              <a:gd name="connsiteX4174" fmla="*/ 11842196 w 12192000"/>
              <a:gd name="connsiteY4174" fmla="*/ 1574106 h 6857886"/>
              <a:gd name="connsiteX4175" fmla="*/ 11809161 w 12192000"/>
              <a:gd name="connsiteY4175" fmla="*/ 1557764 h 6857886"/>
              <a:gd name="connsiteX4176" fmla="*/ 11815255 w 12192000"/>
              <a:gd name="connsiteY4176" fmla="*/ 1508983 h 6857886"/>
              <a:gd name="connsiteX4177" fmla="*/ 11873137 w 12192000"/>
              <a:gd name="connsiteY4177" fmla="*/ 1506381 h 6857886"/>
              <a:gd name="connsiteX4178" fmla="*/ 11876944 w 12192000"/>
              <a:gd name="connsiteY4178" fmla="*/ 1561666 h 6857886"/>
              <a:gd name="connsiteX4179" fmla="*/ 11842196 w 12192000"/>
              <a:gd name="connsiteY4179" fmla="*/ 1574106 h 6857886"/>
              <a:gd name="connsiteX4180" fmla="*/ 3531141 w 12192000"/>
              <a:gd name="connsiteY4180" fmla="*/ 1574320 h 6857886"/>
              <a:gd name="connsiteX4181" fmla="*/ 3493541 w 12192000"/>
              <a:gd name="connsiteY4181" fmla="*/ 1567521 h 6857886"/>
              <a:gd name="connsiteX4182" fmla="*/ 3498875 w 12192000"/>
              <a:gd name="connsiteY4182" fmla="*/ 1500527 h 6857886"/>
              <a:gd name="connsiteX4183" fmla="*/ 3554501 w 12192000"/>
              <a:gd name="connsiteY4183" fmla="*/ 1505080 h 6857886"/>
              <a:gd name="connsiteX4184" fmla="*/ 3531141 w 12192000"/>
              <a:gd name="connsiteY4184" fmla="*/ 1574320 h 6857886"/>
              <a:gd name="connsiteX4185" fmla="*/ 8660857 w 12192000"/>
              <a:gd name="connsiteY4185" fmla="*/ 1574320 h 6857886"/>
              <a:gd name="connsiteX4186" fmla="*/ 8637497 w 12192000"/>
              <a:gd name="connsiteY4186" fmla="*/ 1505080 h 6857886"/>
              <a:gd name="connsiteX4187" fmla="*/ 8693124 w 12192000"/>
              <a:gd name="connsiteY4187" fmla="*/ 1500527 h 6857886"/>
              <a:gd name="connsiteX4188" fmla="*/ 8698457 w 12192000"/>
              <a:gd name="connsiteY4188" fmla="*/ 1567521 h 6857886"/>
              <a:gd name="connsiteX4189" fmla="*/ 8660857 w 12192000"/>
              <a:gd name="connsiteY4189" fmla="*/ 1574320 h 6857886"/>
              <a:gd name="connsiteX4190" fmla="*/ 1935471 w 12192000"/>
              <a:gd name="connsiteY4190" fmla="*/ 1574668 h 6857886"/>
              <a:gd name="connsiteX4191" fmla="*/ 1904991 w 12192000"/>
              <a:gd name="connsiteY4191" fmla="*/ 1561660 h 6857886"/>
              <a:gd name="connsiteX4192" fmla="*/ 1937757 w 12192000"/>
              <a:gd name="connsiteY4192" fmla="*/ 1496617 h 6857886"/>
              <a:gd name="connsiteX4193" fmla="*/ 1981191 w 12192000"/>
              <a:gd name="connsiteY4193" fmla="*/ 1536944 h 6857886"/>
              <a:gd name="connsiteX4194" fmla="*/ 1935471 w 12192000"/>
              <a:gd name="connsiteY4194" fmla="*/ 1574668 h 6857886"/>
              <a:gd name="connsiteX4195" fmla="*/ 10256528 w 12192000"/>
              <a:gd name="connsiteY4195" fmla="*/ 1574668 h 6857886"/>
              <a:gd name="connsiteX4196" fmla="*/ 10210808 w 12192000"/>
              <a:gd name="connsiteY4196" fmla="*/ 1536944 h 6857886"/>
              <a:gd name="connsiteX4197" fmla="*/ 10254241 w 12192000"/>
              <a:gd name="connsiteY4197" fmla="*/ 1496617 h 6857886"/>
              <a:gd name="connsiteX4198" fmla="*/ 10287008 w 12192000"/>
              <a:gd name="connsiteY4198" fmla="*/ 1561660 h 6857886"/>
              <a:gd name="connsiteX4199" fmla="*/ 10256528 w 12192000"/>
              <a:gd name="connsiteY4199" fmla="*/ 1574668 h 6857886"/>
              <a:gd name="connsiteX4200" fmla="*/ 689949 w 12192000"/>
              <a:gd name="connsiteY4200" fmla="*/ 1579325 h 6857886"/>
              <a:gd name="connsiteX4201" fmla="*/ 667255 w 12192000"/>
              <a:gd name="connsiteY4201" fmla="*/ 1570118 h 6857886"/>
              <a:gd name="connsiteX4202" fmla="*/ 663445 w 12192000"/>
              <a:gd name="connsiteY4202" fmla="*/ 1501173 h 6857886"/>
              <a:gd name="connsiteX4203" fmla="*/ 745743 w 12192000"/>
              <a:gd name="connsiteY4203" fmla="*/ 1516783 h 6857886"/>
              <a:gd name="connsiteX4204" fmla="*/ 748029 w 12192000"/>
              <a:gd name="connsiteY4204" fmla="*/ 1550605 h 6857886"/>
              <a:gd name="connsiteX4205" fmla="*/ 689949 w 12192000"/>
              <a:gd name="connsiteY4205" fmla="*/ 1579325 h 6857886"/>
              <a:gd name="connsiteX4206" fmla="*/ 11502049 w 12192000"/>
              <a:gd name="connsiteY4206" fmla="*/ 1579325 h 6857886"/>
              <a:gd name="connsiteX4207" fmla="*/ 11443969 w 12192000"/>
              <a:gd name="connsiteY4207" fmla="*/ 1550605 h 6857886"/>
              <a:gd name="connsiteX4208" fmla="*/ 11446256 w 12192000"/>
              <a:gd name="connsiteY4208" fmla="*/ 1516783 h 6857886"/>
              <a:gd name="connsiteX4209" fmla="*/ 11528553 w 12192000"/>
              <a:gd name="connsiteY4209" fmla="*/ 1501173 h 6857886"/>
              <a:gd name="connsiteX4210" fmla="*/ 11524744 w 12192000"/>
              <a:gd name="connsiteY4210" fmla="*/ 1570118 h 6857886"/>
              <a:gd name="connsiteX4211" fmla="*/ 11502049 w 12192000"/>
              <a:gd name="connsiteY4211" fmla="*/ 1579325 h 6857886"/>
              <a:gd name="connsiteX4212" fmla="*/ 4931970 w 12192000"/>
              <a:gd name="connsiteY4212" fmla="*/ 1579954 h 6857886"/>
              <a:gd name="connsiteX4213" fmla="*/ 4907110 w 12192000"/>
              <a:gd name="connsiteY4213" fmla="*/ 1564913 h 6857886"/>
              <a:gd name="connsiteX4214" fmla="*/ 4906347 w 12192000"/>
              <a:gd name="connsiteY4214" fmla="*/ 1506376 h 6857886"/>
              <a:gd name="connsiteX4215" fmla="*/ 4969594 w 12192000"/>
              <a:gd name="connsiteY4215" fmla="*/ 1505075 h 6857886"/>
              <a:gd name="connsiteX4216" fmla="*/ 4961974 w 12192000"/>
              <a:gd name="connsiteY4216" fmla="*/ 1568165 h 6857886"/>
              <a:gd name="connsiteX4217" fmla="*/ 4931970 w 12192000"/>
              <a:gd name="connsiteY4217" fmla="*/ 1579954 h 6857886"/>
              <a:gd name="connsiteX4218" fmla="*/ 7260029 w 12192000"/>
              <a:gd name="connsiteY4218" fmla="*/ 1579954 h 6857886"/>
              <a:gd name="connsiteX4219" fmla="*/ 7230026 w 12192000"/>
              <a:gd name="connsiteY4219" fmla="*/ 1568165 h 6857886"/>
              <a:gd name="connsiteX4220" fmla="*/ 7222406 w 12192000"/>
              <a:gd name="connsiteY4220" fmla="*/ 1505075 h 6857886"/>
              <a:gd name="connsiteX4221" fmla="*/ 7285652 w 12192000"/>
              <a:gd name="connsiteY4221" fmla="*/ 1506376 h 6857886"/>
              <a:gd name="connsiteX4222" fmla="*/ 7284890 w 12192000"/>
              <a:gd name="connsiteY4222" fmla="*/ 1564913 h 6857886"/>
              <a:gd name="connsiteX4223" fmla="*/ 7260029 w 12192000"/>
              <a:gd name="connsiteY4223" fmla="*/ 1579954 h 6857886"/>
              <a:gd name="connsiteX4224" fmla="*/ 3697956 w 12192000"/>
              <a:gd name="connsiteY4224" fmla="*/ 1580116 h 6857886"/>
              <a:gd name="connsiteX4225" fmla="*/ 3666999 w 12192000"/>
              <a:gd name="connsiteY4225" fmla="*/ 1564913 h 6857886"/>
              <a:gd name="connsiteX4226" fmla="*/ 3664713 w 12192000"/>
              <a:gd name="connsiteY4226" fmla="*/ 1504424 h 6857886"/>
              <a:gd name="connsiteX4227" fmla="*/ 3737103 w 12192000"/>
              <a:gd name="connsiteY4227" fmla="*/ 1505075 h 6857886"/>
              <a:gd name="connsiteX4228" fmla="*/ 3731769 w 12192000"/>
              <a:gd name="connsiteY4228" fmla="*/ 1567515 h 6857886"/>
              <a:gd name="connsiteX4229" fmla="*/ 3697956 w 12192000"/>
              <a:gd name="connsiteY4229" fmla="*/ 1580116 h 6857886"/>
              <a:gd name="connsiteX4230" fmla="*/ 8494043 w 12192000"/>
              <a:gd name="connsiteY4230" fmla="*/ 1580116 h 6857886"/>
              <a:gd name="connsiteX4231" fmla="*/ 8460229 w 12192000"/>
              <a:gd name="connsiteY4231" fmla="*/ 1567515 h 6857886"/>
              <a:gd name="connsiteX4232" fmla="*/ 8454896 w 12192000"/>
              <a:gd name="connsiteY4232" fmla="*/ 1505075 h 6857886"/>
              <a:gd name="connsiteX4233" fmla="*/ 8527285 w 12192000"/>
              <a:gd name="connsiteY4233" fmla="*/ 1504424 h 6857886"/>
              <a:gd name="connsiteX4234" fmla="*/ 8525000 w 12192000"/>
              <a:gd name="connsiteY4234" fmla="*/ 1564913 h 6857886"/>
              <a:gd name="connsiteX4235" fmla="*/ 8494043 w 12192000"/>
              <a:gd name="connsiteY4235" fmla="*/ 1580116 h 6857886"/>
              <a:gd name="connsiteX4236" fmla="*/ 877019 w 12192000"/>
              <a:gd name="connsiteY4236" fmla="*/ 1580360 h 6857886"/>
              <a:gd name="connsiteX4237" fmla="*/ 855960 w 12192000"/>
              <a:gd name="connsiteY4237" fmla="*/ 1572717 h 6857886"/>
              <a:gd name="connsiteX4238" fmla="*/ 837675 w 12192000"/>
              <a:gd name="connsiteY4238" fmla="*/ 1510277 h 6857886"/>
              <a:gd name="connsiteX4239" fmla="*/ 905491 w 12192000"/>
              <a:gd name="connsiteY4239" fmla="*/ 1499220 h 6857886"/>
              <a:gd name="connsiteX4240" fmla="*/ 923777 w 12192000"/>
              <a:gd name="connsiteY4240" fmla="*/ 1535644 h 6857886"/>
              <a:gd name="connsiteX4241" fmla="*/ 900913 w 12192000"/>
              <a:gd name="connsiteY4241" fmla="*/ 1571416 h 6857886"/>
              <a:gd name="connsiteX4242" fmla="*/ 877019 w 12192000"/>
              <a:gd name="connsiteY4242" fmla="*/ 1580360 h 6857886"/>
              <a:gd name="connsiteX4243" fmla="*/ 11314980 w 12192000"/>
              <a:gd name="connsiteY4243" fmla="*/ 1580360 h 6857886"/>
              <a:gd name="connsiteX4244" fmla="*/ 11291085 w 12192000"/>
              <a:gd name="connsiteY4244" fmla="*/ 1571416 h 6857886"/>
              <a:gd name="connsiteX4245" fmla="*/ 11268221 w 12192000"/>
              <a:gd name="connsiteY4245" fmla="*/ 1535644 h 6857886"/>
              <a:gd name="connsiteX4246" fmla="*/ 11286508 w 12192000"/>
              <a:gd name="connsiteY4246" fmla="*/ 1499220 h 6857886"/>
              <a:gd name="connsiteX4247" fmla="*/ 11354324 w 12192000"/>
              <a:gd name="connsiteY4247" fmla="*/ 1510277 h 6857886"/>
              <a:gd name="connsiteX4248" fmla="*/ 11336039 w 12192000"/>
              <a:gd name="connsiteY4248" fmla="*/ 1572717 h 6857886"/>
              <a:gd name="connsiteX4249" fmla="*/ 11314980 w 12192000"/>
              <a:gd name="connsiteY4249" fmla="*/ 1580360 h 6857886"/>
              <a:gd name="connsiteX4250" fmla="*/ 5996227 w 12192000"/>
              <a:gd name="connsiteY4250" fmla="*/ 1581335 h 6857886"/>
              <a:gd name="connsiteX4251" fmla="*/ 5957746 w 12192000"/>
              <a:gd name="connsiteY4251" fmla="*/ 1569466 h 6857886"/>
              <a:gd name="connsiteX4252" fmla="*/ 5958508 w 12192000"/>
              <a:gd name="connsiteY4252" fmla="*/ 1501171 h 6857886"/>
              <a:gd name="connsiteX4253" fmla="*/ 6033946 w 12192000"/>
              <a:gd name="connsiteY4253" fmla="*/ 1503123 h 6857886"/>
              <a:gd name="connsiteX4254" fmla="*/ 6056806 w 12192000"/>
              <a:gd name="connsiteY4254" fmla="*/ 1516131 h 6857886"/>
              <a:gd name="connsiteX4255" fmla="*/ 6066712 w 12192000"/>
              <a:gd name="connsiteY4255" fmla="*/ 1532391 h 6857886"/>
              <a:gd name="connsiteX4256" fmla="*/ 6058330 w 12192000"/>
              <a:gd name="connsiteY4256" fmla="*/ 1548652 h 6857886"/>
              <a:gd name="connsiteX4257" fmla="*/ 6034708 w 12192000"/>
              <a:gd name="connsiteY4257" fmla="*/ 1564912 h 6857886"/>
              <a:gd name="connsiteX4258" fmla="*/ 5996227 w 12192000"/>
              <a:gd name="connsiteY4258" fmla="*/ 1581335 h 6857886"/>
              <a:gd name="connsiteX4259" fmla="*/ 6195772 w 12192000"/>
              <a:gd name="connsiteY4259" fmla="*/ 1581335 h 6857886"/>
              <a:gd name="connsiteX4260" fmla="*/ 6157291 w 12192000"/>
              <a:gd name="connsiteY4260" fmla="*/ 1564912 h 6857886"/>
              <a:gd name="connsiteX4261" fmla="*/ 6133670 w 12192000"/>
              <a:gd name="connsiteY4261" fmla="*/ 1548652 h 6857886"/>
              <a:gd name="connsiteX4262" fmla="*/ 6125287 w 12192000"/>
              <a:gd name="connsiteY4262" fmla="*/ 1532391 h 6857886"/>
              <a:gd name="connsiteX4263" fmla="*/ 6135194 w 12192000"/>
              <a:gd name="connsiteY4263" fmla="*/ 1516131 h 6857886"/>
              <a:gd name="connsiteX4264" fmla="*/ 6158054 w 12192000"/>
              <a:gd name="connsiteY4264" fmla="*/ 1503123 h 6857886"/>
              <a:gd name="connsiteX4265" fmla="*/ 6233491 w 12192000"/>
              <a:gd name="connsiteY4265" fmla="*/ 1501171 h 6857886"/>
              <a:gd name="connsiteX4266" fmla="*/ 6234254 w 12192000"/>
              <a:gd name="connsiteY4266" fmla="*/ 1569466 h 6857886"/>
              <a:gd name="connsiteX4267" fmla="*/ 6195772 w 12192000"/>
              <a:gd name="connsiteY4267" fmla="*/ 1581335 h 6857886"/>
              <a:gd name="connsiteX4268" fmla="*/ 2117023 w 12192000"/>
              <a:gd name="connsiteY4268" fmla="*/ 1586129 h 6857886"/>
              <a:gd name="connsiteX4269" fmla="*/ 2085304 w 12192000"/>
              <a:gd name="connsiteY4269" fmla="*/ 1580519 h 6857886"/>
              <a:gd name="connsiteX4270" fmla="*/ 2092163 w 12192000"/>
              <a:gd name="connsiteY4270" fmla="*/ 1490111 h 6857886"/>
              <a:gd name="connsiteX4271" fmla="*/ 2159980 w 12192000"/>
              <a:gd name="connsiteY4271" fmla="*/ 1510273 h 6857886"/>
              <a:gd name="connsiteX4272" fmla="*/ 2149312 w 12192000"/>
              <a:gd name="connsiteY4272" fmla="*/ 1568811 h 6857886"/>
              <a:gd name="connsiteX4273" fmla="*/ 2117023 w 12192000"/>
              <a:gd name="connsiteY4273" fmla="*/ 1586129 h 6857886"/>
              <a:gd name="connsiteX4274" fmla="*/ 10074976 w 12192000"/>
              <a:gd name="connsiteY4274" fmla="*/ 1586129 h 6857886"/>
              <a:gd name="connsiteX4275" fmla="*/ 10042687 w 12192000"/>
              <a:gd name="connsiteY4275" fmla="*/ 1568811 h 6857886"/>
              <a:gd name="connsiteX4276" fmla="*/ 10032019 w 12192000"/>
              <a:gd name="connsiteY4276" fmla="*/ 1510273 h 6857886"/>
              <a:gd name="connsiteX4277" fmla="*/ 10099836 w 12192000"/>
              <a:gd name="connsiteY4277" fmla="*/ 1490111 h 6857886"/>
              <a:gd name="connsiteX4278" fmla="*/ 10106695 w 12192000"/>
              <a:gd name="connsiteY4278" fmla="*/ 1580519 h 6857886"/>
              <a:gd name="connsiteX4279" fmla="*/ 10074976 w 12192000"/>
              <a:gd name="connsiteY4279" fmla="*/ 1586129 h 6857886"/>
              <a:gd name="connsiteX4280" fmla="*/ 5292220 w 12192000"/>
              <a:gd name="connsiteY4280" fmla="*/ 1586290 h 6857886"/>
              <a:gd name="connsiteX4281" fmla="*/ 5262407 w 12192000"/>
              <a:gd name="connsiteY4281" fmla="*/ 1574014 h 6857886"/>
              <a:gd name="connsiteX4282" fmla="*/ 5237260 w 12192000"/>
              <a:gd name="connsiteY4282" fmla="*/ 1536289 h 6857886"/>
              <a:gd name="connsiteX4283" fmla="*/ 5292124 w 12192000"/>
              <a:gd name="connsiteY4283" fmla="*/ 1490110 h 6857886"/>
              <a:gd name="connsiteX4284" fmla="*/ 5320319 w 12192000"/>
              <a:gd name="connsiteY4284" fmla="*/ 1570762 h 6857886"/>
              <a:gd name="connsiteX4285" fmla="*/ 5292220 w 12192000"/>
              <a:gd name="connsiteY4285" fmla="*/ 1586290 h 6857886"/>
              <a:gd name="connsiteX4286" fmla="*/ 6899779 w 12192000"/>
              <a:gd name="connsiteY4286" fmla="*/ 1586290 h 6857886"/>
              <a:gd name="connsiteX4287" fmla="*/ 6871680 w 12192000"/>
              <a:gd name="connsiteY4287" fmla="*/ 1570762 h 6857886"/>
              <a:gd name="connsiteX4288" fmla="*/ 6899875 w 12192000"/>
              <a:gd name="connsiteY4288" fmla="*/ 1490110 h 6857886"/>
              <a:gd name="connsiteX4289" fmla="*/ 6954739 w 12192000"/>
              <a:gd name="connsiteY4289" fmla="*/ 1536289 h 6857886"/>
              <a:gd name="connsiteX4290" fmla="*/ 6929592 w 12192000"/>
              <a:gd name="connsiteY4290" fmla="*/ 1574014 h 6857886"/>
              <a:gd name="connsiteX4291" fmla="*/ 6899779 w 12192000"/>
              <a:gd name="connsiteY4291" fmla="*/ 1586290 h 6857886"/>
              <a:gd name="connsiteX4292" fmla="*/ 5820310 w 12192000"/>
              <a:gd name="connsiteY4292" fmla="*/ 1586860 h 6857886"/>
              <a:gd name="connsiteX4293" fmla="*/ 5783543 w 12192000"/>
              <a:gd name="connsiteY4293" fmla="*/ 1572714 h 6857886"/>
              <a:gd name="connsiteX4294" fmla="*/ 5818595 w 12192000"/>
              <a:gd name="connsiteY4294" fmla="*/ 1488159 h 6857886"/>
              <a:gd name="connsiteX4295" fmla="*/ 5862028 w 12192000"/>
              <a:gd name="connsiteY4295" fmla="*/ 1503119 h 6857886"/>
              <a:gd name="connsiteX4296" fmla="*/ 5855932 w 12192000"/>
              <a:gd name="connsiteY4296" fmla="*/ 1572714 h 6857886"/>
              <a:gd name="connsiteX4297" fmla="*/ 5820310 w 12192000"/>
              <a:gd name="connsiteY4297" fmla="*/ 1586860 h 6857886"/>
              <a:gd name="connsiteX4298" fmla="*/ 6371690 w 12192000"/>
              <a:gd name="connsiteY4298" fmla="*/ 1586860 h 6857886"/>
              <a:gd name="connsiteX4299" fmla="*/ 6336067 w 12192000"/>
              <a:gd name="connsiteY4299" fmla="*/ 1572714 h 6857886"/>
              <a:gd name="connsiteX4300" fmla="*/ 6329971 w 12192000"/>
              <a:gd name="connsiteY4300" fmla="*/ 1503119 h 6857886"/>
              <a:gd name="connsiteX4301" fmla="*/ 6373404 w 12192000"/>
              <a:gd name="connsiteY4301" fmla="*/ 1488159 h 6857886"/>
              <a:gd name="connsiteX4302" fmla="*/ 6408456 w 12192000"/>
              <a:gd name="connsiteY4302" fmla="*/ 1572714 h 6857886"/>
              <a:gd name="connsiteX4303" fmla="*/ 6371690 w 12192000"/>
              <a:gd name="connsiteY4303" fmla="*/ 1586860 h 6857886"/>
              <a:gd name="connsiteX4304" fmla="*/ 2458131 w 12192000"/>
              <a:gd name="connsiteY4304" fmla="*/ 1587671 h 6857886"/>
              <a:gd name="connsiteX4305" fmla="*/ 2429175 w 12192000"/>
              <a:gd name="connsiteY4305" fmla="*/ 1568808 h 6857886"/>
              <a:gd name="connsiteX4306" fmla="*/ 2424603 w 12192000"/>
              <a:gd name="connsiteY4306" fmla="*/ 1504417 h 6857886"/>
              <a:gd name="connsiteX4307" fmla="*/ 2504612 w 12192000"/>
              <a:gd name="connsiteY4307" fmla="*/ 1505067 h 6857886"/>
              <a:gd name="connsiteX4308" fmla="*/ 2493183 w 12192000"/>
              <a:gd name="connsiteY4308" fmla="*/ 1571410 h 6857886"/>
              <a:gd name="connsiteX4309" fmla="*/ 2458131 w 12192000"/>
              <a:gd name="connsiteY4309" fmla="*/ 1587671 h 6857886"/>
              <a:gd name="connsiteX4310" fmla="*/ 9733868 w 12192000"/>
              <a:gd name="connsiteY4310" fmla="*/ 1587671 h 6857886"/>
              <a:gd name="connsiteX4311" fmla="*/ 9698816 w 12192000"/>
              <a:gd name="connsiteY4311" fmla="*/ 1571410 h 6857886"/>
              <a:gd name="connsiteX4312" fmla="*/ 9687387 w 12192000"/>
              <a:gd name="connsiteY4312" fmla="*/ 1505067 h 6857886"/>
              <a:gd name="connsiteX4313" fmla="*/ 9767396 w 12192000"/>
              <a:gd name="connsiteY4313" fmla="*/ 1504417 h 6857886"/>
              <a:gd name="connsiteX4314" fmla="*/ 9762824 w 12192000"/>
              <a:gd name="connsiteY4314" fmla="*/ 1568808 h 6857886"/>
              <a:gd name="connsiteX4315" fmla="*/ 9733868 w 12192000"/>
              <a:gd name="connsiteY4315" fmla="*/ 1587671 h 6857886"/>
              <a:gd name="connsiteX4316" fmla="*/ 1053036 w 12192000"/>
              <a:gd name="connsiteY4316" fmla="*/ 1587676 h 6857886"/>
              <a:gd name="connsiteX4317" fmla="*/ 1008840 w 12192000"/>
              <a:gd name="connsiteY4317" fmla="*/ 1572716 h 6857886"/>
              <a:gd name="connsiteX4318" fmla="*/ 1096468 w 12192000"/>
              <a:gd name="connsiteY4318" fmla="*/ 1500520 h 6857886"/>
              <a:gd name="connsiteX4319" fmla="*/ 1111708 w 12192000"/>
              <a:gd name="connsiteY4319" fmla="*/ 1540195 h 6857886"/>
              <a:gd name="connsiteX4320" fmla="*/ 1053036 w 12192000"/>
              <a:gd name="connsiteY4320" fmla="*/ 1587676 h 6857886"/>
              <a:gd name="connsiteX4321" fmla="*/ 11138963 w 12192000"/>
              <a:gd name="connsiteY4321" fmla="*/ 1587676 h 6857886"/>
              <a:gd name="connsiteX4322" fmla="*/ 11080291 w 12192000"/>
              <a:gd name="connsiteY4322" fmla="*/ 1540195 h 6857886"/>
              <a:gd name="connsiteX4323" fmla="*/ 11095531 w 12192000"/>
              <a:gd name="connsiteY4323" fmla="*/ 1500520 h 6857886"/>
              <a:gd name="connsiteX4324" fmla="*/ 11183159 w 12192000"/>
              <a:gd name="connsiteY4324" fmla="*/ 1572716 h 6857886"/>
              <a:gd name="connsiteX4325" fmla="*/ 11138963 w 12192000"/>
              <a:gd name="connsiteY4325" fmla="*/ 1587676 h 6857886"/>
              <a:gd name="connsiteX4326" fmla="*/ 3351800 w 12192000"/>
              <a:gd name="connsiteY4326" fmla="*/ 1588327 h 6857886"/>
              <a:gd name="connsiteX4327" fmla="*/ 3307128 w 12192000"/>
              <a:gd name="connsiteY4327" fmla="*/ 1573368 h 6857886"/>
              <a:gd name="connsiteX4328" fmla="*/ 3293412 w 12192000"/>
              <a:gd name="connsiteY4328" fmla="*/ 1514181 h 6857886"/>
              <a:gd name="connsiteX4329" fmla="*/ 3392472 w 12192000"/>
              <a:gd name="connsiteY4329" fmla="*/ 1499871 h 6857886"/>
              <a:gd name="connsiteX4330" fmla="*/ 3394757 w 12192000"/>
              <a:gd name="connsiteY4330" fmla="*/ 1568165 h 6857886"/>
              <a:gd name="connsiteX4331" fmla="*/ 3351800 w 12192000"/>
              <a:gd name="connsiteY4331" fmla="*/ 1588327 h 6857886"/>
              <a:gd name="connsiteX4332" fmla="*/ 8840199 w 12192000"/>
              <a:gd name="connsiteY4332" fmla="*/ 1588327 h 6857886"/>
              <a:gd name="connsiteX4333" fmla="*/ 8797241 w 12192000"/>
              <a:gd name="connsiteY4333" fmla="*/ 1568165 h 6857886"/>
              <a:gd name="connsiteX4334" fmla="*/ 8799527 w 12192000"/>
              <a:gd name="connsiteY4334" fmla="*/ 1499871 h 6857886"/>
              <a:gd name="connsiteX4335" fmla="*/ 8898587 w 12192000"/>
              <a:gd name="connsiteY4335" fmla="*/ 1514181 h 6857886"/>
              <a:gd name="connsiteX4336" fmla="*/ 8884871 w 12192000"/>
              <a:gd name="connsiteY4336" fmla="*/ 1573368 h 6857886"/>
              <a:gd name="connsiteX4337" fmla="*/ 8840199 w 12192000"/>
              <a:gd name="connsiteY4337" fmla="*/ 1588327 h 6857886"/>
              <a:gd name="connsiteX4338" fmla="*/ 0 w 12192000"/>
              <a:gd name="connsiteY4338" fmla="*/ 1692175 h 6857886"/>
              <a:gd name="connsiteX4339" fmla="*/ 0 w 12192000"/>
              <a:gd name="connsiteY4339" fmla="*/ 1684221 h 6857886"/>
              <a:gd name="connsiteX4340" fmla="*/ 3111 w 12192000"/>
              <a:gd name="connsiteY4340" fmla="*/ 1688197 h 6857886"/>
              <a:gd name="connsiteX4341" fmla="*/ 12192000 w 12192000"/>
              <a:gd name="connsiteY4341" fmla="*/ 1692176 h 6857886"/>
              <a:gd name="connsiteX4342" fmla="*/ 12188888 w 12192000"/>
              <a:gd name="connsiteY4342" fmla="*/ 1688197 h 6857886"/>
              <a:gd name="connsiteX4343" fmla="*/ 12192000 w 12192000"/>
              <a:gd name="connsiteY4343" fmla="*/ 1684220 h 6857886"/>
              <a:gd name="connsiteX4344" fmla="*/ 3521739 w 12192000"/>
              <a:gd name="connsiteY4344" fmla="*/ 1697948 h 6857886"/>
              <a:gd name="connsiteX4345" fmla="*/ 3511833 w 12192000"/>
              <a:gd name="connsiteY4345" fmla="*/ 1690794 h 6857886"/>
              <a:gd name="connsiteX4346" fmla="*/ 3521739 w 12192000"/>
              <a:gd name="connsiteY4346" fmla="*/ 1684290 h 6857886"/>
              <a:gd name="connsiteX4347" fmla="*/ 3531645 w 12192000"/>
              <a:gd name="connsiteY4347" fmla="*/ 1690794 h 6857886"/>
              <a:gd name="connsiteX4348" fmla="*/ 3521739 w 12192000"/>
              <a:gd name="connsiteY4348" fmla="*/ 1697948 h 6857886"/>
              <a:gd name="connsiteX4349" fmla="*/ 8670260 w 12192000"/>
              <a:gd name="connsiteY4349" fmla="*/ 1697948 h 6857886"/>
              <a:gd name="connsiteX4350" fmla="*/ 8660353 w 12192000"/>
              <a:gd name="connsiteY4350" fmla="*/ 1690794 h 6857886"/>
              <a:gd name="connsiteX4351" fmla="*/ 8670260 w 12192000"/>
              <a:gd name="connsiteY4351" fmla="*/ 1684290 h 6857886"/>
              <a:gd name="connsiteX4352" fmla="*/ 8680165 w 12192000"/>
              <a:gd name="connsiteY4352" fmla="*/ 1690794 h 6857886"/>
              <a:gd name="connsiteX4353" fmla="*/ 8670260 w 12192000"/>
              <a:gd name="connsiteY4353" fmla="*/ 1697948 h 6857886"/>
              <a:gd name="connsiteX4354" fmla="*/ 1053036 w 12192000"/>
              <a:gd name="connsiteY4354" fmla="*/ 1697957 h 6857886"/>
              <a:gd name="connsiteX4355" fmla="*/ 1045415 w 12192000"/>
              <a:gd name="connsiteY4355" fmla="*/ 1684299 h 6857886"/>
              <a:gd name="connsiteX4356" fmla="*/ 1053036 w 12192000"/>
              <a:gd name="connsiteY4356" fmla="*/ 1675193 h 6857886"/>
              <a:gd name="connsiteX4357" fmla="*/ 1060655 w 12192000"/>
              <a:gd name="connsiteY4357" fmla="*/ 1688852 h 6857886"/>
              <a:gd name="connsiteX4358" fmla="*/ 1053036 w 12192000"/>
              <a:gd name="connsiteY4358" fmla="*/ 1697957 h 6857886"/>
              <a:gd name="connsiteX4359" fmla="*/ 11138963 w 12192000"/>
              <a:gd name="connsiteY4359" fmla="*/ 1697957 h 6857886"/>
              <a:gd name="connsiteX4360" fmla="*/ 11131344 w 12192000"/>
              <a:gd name="connsiteY4360" fmla="*/ 1688852 h 6857886"/>
              <a:gd name="connsiteX4361" fmla="*/ 11138963 w 12192000"/>
              <a:gd name="connsiteY4361" fmla="*/ 1675193 h 6857886"/>
              <a:gd name="connsiteX4362" fmla="*/ 11146584 w 12192000"/>
              <a:gd name="connsiteY4362" fmla="*/ 1684299 h 6857886"/>
              <a:gd name="connsiteX4363" fmla="*/ 11138963 w 12192000"/>
              <a:gd name="connsiteY4363" fmla="*/ 1697957 h 6857886"/>
              <a:gd name="connsiteX4364" fmla="*/ 2997177 w 12192000"/>
              <a:gd name="connsiteY4364" fmla="*/ 1701613 h 6857886"/>
              <a:gd name="connsiteX4365" fmla="*/ 2983080 w 12192000"/>
              <a:gd name="connsiteY4365" fmla="*/ 1700556 h 6857886"/>
              <a:gd name="connsiteX4366" fmla="*/ 2991463 w 12192000"/>
              <a:gd name="connsiteY4366" fmla="*/ 1673238 h 6857886"/>
              <a:gd name="connsiteX4367" fmla="*/ 3004416 w 12192000"/>
              <a:gd name="connsiteY4367" fmla="*/ 1687547 h 6857886"/>
              <a:gd name="connsiteX4368" fmla="*/ 2997177 w 12192000"/>
              <a:gd name="connsiteY4368" fmla="*/ 1701613 h 6857886"/>
              <a:gd name="connsiteX4369" fmla="*/ 9194821 w 12192000"/>
              <a:gd name="connsiteY4369" fmla="*/ 1701613 h 6857886"/>
              <a:gd name="connsiteX4370" fmla="*/ 9187583 w 12192000"/>
              <a:gd name="connsiteY4370" fmla="*/ 1687547 h 6857886"/>
              <a:gd name="connsiteX4371" fmla="*/ 9200536 w 12192000"/>
              <a:gd name="connsiteY4371" fmla="*/ 1673238 h 6857886"/>
              <a:gd name="connsiteX4372" fmla="*/ 9208919 w 12192000"/>
              <a:gd name="connsiteY4372" fmla="*/ 1700556 h 6857886"/>
              <a:gd name="connsiteX4373" fmla="*/ 9194821 w 12192000"/>
              <a:gd name="connsiteY4373" fmla="*/ 1701613 h 6857886"/>
              <a:gd name="connsiteX4374" fmla="*/ 1586463 w 12192000"/>
              <a:gd name="connsiteY4374" fmla="*/ 1702351 h 6857886"/>
              <a:gd name="connsiteX4375" fmla="*/ 1567984 w 12192000"/>
              <a:gd name="connsiteY4375" fmla="*/ 1700561 h 6857886"/>
              <a:gd name="connsiteX4376" fmla="*/ 1569508 w 12192000"/>
              <a:gd name="connsiteY4376" fmla="*/ 1669341 h 6857886"/>
              <a:gd name="connsiteX4377" fmla="*/ 1599227 w 12192000"/>
              <a:gd name="connsiteY4377" fmla="*/ 1687553 h 6857886"/>
              <a:gd name="connsiteX4378" fmla="*/ 1586463 w 12192000"/>
              <a:gd name="connsiteY4378" fmla="*/ 1702351 h 6857886"/>
              <a:gd name="connsiteX4379" fmla="*/ 10605536 w 12192000"/>
              <a:gd name="connsiteY4379" fmla="*/ 1702351 h 6857886"/>
              <a:gd name="connsiteX4380" fmla="*/ 10592772 w 12192000"/>
              <a:gd name="connsiteY4380" fmla="*/ 1687553 h 6857886"/>
              <a:gd name="connsiteX4381" fmla="*/ 10622491 w 12192000"/>
              <a:gd name="connsiteY4381" fmla="*/ 1669341 h 6857886"/>
              <a:gd name="connsiteX4382" fmla="*/ 10624015 w 12192000"/>
              <a:gd name="connsiteY4382" fmla="*/ 1700561 h 6857886"/>
              <a:gd name="connsiteX4383" fmla="*/ 10605536 w 12192000"/>
              <a:gd name="connsiteY4383" fmla="*/ 1702351 h 6857886"/>
              <a:gd name="connsiteX4384" fmla="*/ 3694923 w 12192000"/>
              <a:gd name="connsiteY4384" fmla="*/ 1702513 h 6857886"/>
              <a:gd name="connsiteX4385" fmla="*/ 3688337 w 12192000"/>
              <a:gd name="connsiteY4385" fmla="*/ 1695359 h 6857886"/>
              <a:gd name="connsiteX4386" fmla="*/ 3702816 w 12192000"/>
              <a:gd name="connsiteY4386" fmla="*/ 1667391 h 6857886"/>
              <a:gd name="connsiteX4387" fmla="*/ 3711960 w 12192000"/>
              <a:gd name="connsiteY4387" fmla="*/ 1684953 h 6857886"/>
              <a:gd name="connsiteX4388" fmla="*/ 3694923 w 12192000"/>
              <a:gd name="connsiteY4388" fmla="*/ 1702513 h 6857886"/>
              <a:gd name="connsiteX4389" fmla="*/ 8497076 w 12192000"/>
              <a:gd name="connsiteY4389" fmla="*/ 1702513 h 6857886"/>
              <a:gd name="connsiteX4390" fmla="*/ 8480039 w 12192000"/>
              <a:gd name="connsiteY4390" fmla="*/ 1684953 h 6857886"/>
              <a:gd name="connsiteX4391" fmla="*/ 8489183 w 12192000"/>
              <a:gd name="connsiteY4391" fmla="*/ 1667391 h 6857886"/>
              <a:gd name="connsiteX4392" fmla="*/ 8503661 w 12192000"/>
              <a:gd name="connsiteY4392" fmla="*/ 1695359 h 6857886"/>
              <a:gd name="connsiteX4393" fmla="*/ 8497076 w 12192000"/>
              <a:gd name="connsiteY4393" fmla="*/ 1702513 h 6857886"/>
              <a:gd name="connsiteX4394" fmla="*/ 4056492 w 12192000"/>
              <a:gd name="connsiteY4394" fmla="*/ 1703326 h 6857886"/>
              <a:gd name="connsiteX4395" fmla="*/ 4038300 w 12192000"/>
              <a:gd name="connsiteY4395" fmla="*/ 1695358 h 6857886"/>
              <a:gd name="connsiteX4396" fmla="*/ 4055825 w 12192000"/>
              <a:gd name="connsiteY4396" fmla="*/ 1666740 h 6857886"/>
              <a:gd name="connsiteX4397" fmla="*/ 4069541 w 12192000"/>
              <a:gd name="connsiteY4397" fmla="*/ 1684951 h 6857886"/>
              <a:gd name="connsiteX4398" fmla="*/ 4056492 w 12192000"/>
              <a:gd name="connsiteY4398" fmla="*/ 1703326 h 6857886"/>
              <a:gd name="connsiteX4399" fmla="*/ 8135506 w 12192000"/>
              <a:gd name="connsiteY4399" fmla="*/ 1703326 h 6857886"/>
              <a:gd name="connsiteX4400" fmla="*/ 8122457 w 12192000"/>
              <a:gd name="connsiteY4400" fmla="*/ 1684951 h 6857886"/>
              <a:gd name="connsiteX4401" fmla="*/ 8136173 w 12192000"/>
              <a:gd name="connsiteY4401" fmla="*/ 1666740 h 6857886"/>
              <a:gd name="connsiteX4402" fmla="*/ 8153698 w 12192000"/>
              <a:gd name="connsiteY4402" fmla="*/ 1695358 h 6857886"/>
              <a:gd name="connsiteX4403" fmla="*/ 8135506 w 12192000"/>
              <a:gd name="connsiteY4403" fmla="*/ 1703326 h 6857886"/>
              <a:gd name="connsiteX4404" fmla="*/ 3879316 w 12192000"/>
              <a:gd name="connsiteY4404" fmla="*/ 1704222 h 6857886"/>
              <a:gd name="connsiteX4405" fmla="*/ 3855695 w 12192000"/>
              <a:gd name="connsiteY4405" fmla="*/ 1694709 h 6857886"/>
              <a:gd name="connsiteX4406" fmla="*/ 3873983 w 12192000"/>
              <a:gd name="connsiteY4406" fmla="*/ 1665440 h 6857886"/>
              <a:gd name="connsiteX4407" fmla="*/ 3902939 w 12192000"/>
              <a:gd name="connsiteY4407" fmla="*/ 1694709 h 6857886"/>
              <a:gd name="connsiteX4408" fmla="*/ 3879316 w 12192000"/>
              <a:gd name="connsiteY4408" fmla="*/ 1704222 h 6857886"/>
              <a:gd name="connsiteX4409" fmla="*/ 8312682 w 12192000"/>
              <a:gd name="connsiteY4409" fmla="*/ 1704222 h 6857886"/>
              <a:gd name="connsiteX4410" fmla="*/ 8289060 w 12192000"/>
              <a:gd name="connsiteY4410" fmla="*/ 1694709 h 6857886"/>
              <a:gd name="connsiteX4411" fmla="*/ 8318016 w 12192000"/>
              <a:gd name="connsiteY4411" fmla="*/ 1665440 h 6857886"/>
              <a:gd name="connsiteX4412" fmla="*/ 8336304 w 12192000"/>
              <a:gd name="connsiteY4412" fmla="*/ 1694709 h 6857886"/>
              <a:gd name="connsiteX4413" fmla="*/ 8312682 w 12192000"/>
              <a:gd name="connsiteY4413" fmla="*/ 1704222 h 6857886"/>
              <a:gd name="connsiteX4414" fmla="*/ 2646825 w 12192000"/>
              <a:gd name="connsiteY4414" fmla="*/ 1704463 h 6857886"/>
              <a:gd name="connsiteX4415" fmla="*/ 2630824 w 12192000"/>
              <a:gd name="connsiteY4415" fmla="*/ 1694707 h 6857886"/>
              <a:gd name="connsiteX4416" fmla="*/ 2645301 w 12192000"/>
              <a:gd name="connsiteY4416" fmla="*/ 1666738 h 6857886"/>
              <a:gd name="connsiteX4417" fmla="*/ 2646825 w 12192000"/>
              <a:gd name="connsiteY4417" fmla="*/ 1704463 h 6857886"/>
              <a:gd name="connsiteX4418" fmla="*/ 9545173 w 12192000"/>
              <a:gd name="connsiteY4418" fmla="*/ 1704463 h 6857886"/>
              <a:gd name="connsiteX4419" fmla="*/ 9546697 w 12192000"/>
              <a:gd name="connsiteY4419" fmla="*/ 1666738 h 6857886"/>
              <a:gd name="connsiteX4420" fmla="*/ 9561175 w 12192000"/>
              <a:gd name="connsiteY4420" fmla="*/ 1694707 h 6857886"/>
              <a:gd name="connsiteX4421" fmla="*/ 9545173 w 12192000"/>
              <a:gd name="connsiteY4421" fmla="*/ 1704463 h 6857886"/>
              <a:gd name="connsiteX4422" fmla="*/ 878832 w 12192000"/>
              <a:gd name="connsiteY4422" fmla="*/ 1704464 h 6857886"/>
              <a:gd name="connsiteX4423" fmla="*/ 855197 w 12192000"/>
              <a:gd name="connsiteY4423" fmla="*/ 1684300 h 6857886"/>
              <a:gd name="connsiteX4424" fmla="*/ 876543 w 12192000"/>
              <a:gd name="connsiteY4424" fmla="*/ 1666740 h 6857886"/>
              <a:gd name="connsiteX4425" fmla="*/ 899387 w 12192000"/>
              <a:gd name="connsiteY4425" fmla="*/ 1686902 h 6857886"/>
              <a:gd name="connsiteX4426" fmla="*/ 878832 w 12192000"/>
              <a:gd name="connsiteY4426" fmla="*/ 1704464 h 6857886"/>
              <a:gd name="connsiteX4427" fmla="*/ 11313167 w 12192000"/>
              <a:gd name="connsiteY4427" fmla="*/ 1704464 h 6857886"/>
              <a:gd name="connsiteX4428" fmla="*/ 11292612 w 12192000"/>
              <a:gd name="connsiteY4428" fmla="*/ 1686902 h 6857886"/>
              <a:gd name="connsiteX4429" fmla="*/ 11315456 w 12192000"/>
              <a:gd name="connsiteY4429" fmla="*/ 1666740 h 6857886"/>
              <a:gd name="connsiteX4430" fmla="*/ 11336801 w 12192000"/>
              <a:gd name="connsiteY4430" fmla="*/ 1684300 h 6857886"/>
              <a:gd name="connsiteX4431" fmla="*/ 11313167 w 12192000"/>
              <a:gd name="connsiteY4431" fmla="*/ 1704464 h 6857886"/>
              <a:gd name="connsiteX4432" fmla="*/ 1759728 w 12192000"/>
              <a:gd name="connsiteY4432" fmla="*/ 1704627 h 6857886"/>
              <a:gd name="connsiteX4433" fmla="*/ 1733057 w 12192000"/>
              <a:gd name="connsiteY4433" fmla="*/ 1694708 h 6857886"/>
              <a:gd name="connsiteX4434" fmla="*/ 1760489 w 12192000"/>
              <a:gd name="connsiteY4434" fmla="*/ 1665440 h 6857886"/>
              <a:gd name="connsiteX4435" fmla="*/ 1786397 w 12192000"/>
              <a:gd name="connsiteY4435" fmla="*/ 1694058 h 6857886"/>
              <a:gd name="connsiteX4436" fmla="*/ 1759728 w 12192000"/>
              <a:gd name="connsiteY4436" fmla="*/ 1704627 h 6857886"/>
              <a:gd name="connsiteX4437" fmla="*/ 10432271 w 12192000"/>
              <a:gd name="connsiteY4437" fmla="*/ 1704627 h 6857886"/>
              <a:gd name="connsiteX4438" fmla="*/ 10405601 w 12192000"/>
              <a:gd name="connsiteY4438" fmla="*/ 1694058 h 6857886"/>
              <a:gd name="connsiteX4439" fmla="*/ 10431509 w 12192000"/>
              <a:gd name="connsiteY4439" fmla="*/ 1665440 h 6857886"/>
              <a:gd name="connsiteX4440" fmla="*/ 10458941 w 12192000"/>
              <a:gd name="connsiteY4440" fmla="*/ 1694708 h 6857886"/>
              <a:gd name="connsiteX4441" fmla="*/ 10432271 w 12192000"/>
              <a:gd name="connsiteY4441" fmla="*/ 1704627 h 6857886"/>
              <a:gd name="connsiteX4442" fmla="*/ 4598010 w 12192000"/>
              <a:gd name="connsiteY4442" fmla="*/ 1708285 h 6857886"/>
              <a:gd name="connsiteX4443" fmla="*/ 4562482 w 12192000"/>
              <a:gd name="connsiteY4443" fmla="*/ 1706415 h 6857886"/>
              <a:gd name="connsiteX4444" fmla="*/ 4571626 w 12192000"/>
              <a:gd name="connsiteY4444" fmla="*/ 1664138 h 6857886"/>
              <a:gd name="connsiteX4445" fmla="*/ 4613535 w 12192000"/>
              <a:gd name="connsiteY4445" fmla="*/ 1688203 h 6857886"/>
              <a:gd name="connsiteX4446" fmla="*/ 4598010 w 12192000"/>
              <a:gd name="connsiteY4446" fmla="*/ 1708285 h 6857886"/>
              <a:gd name="connsiteX4447" fmla="*/ 7593989 w 12192000"/>
              <a:gd name="connsiteY4447" fmla="*/ 1708285 h 6857886"/>
              <a:gd name="connsiteX4448" fmla="*/ 7578464 w 12192000"/>
              <a:gd name="connsiteY4448" fmla="*/ 1688203 h 6857886"/>
              <a:gd name="connsiteX4449" fmla="*/ 7620374 w 12192000"/>
              <a:gd name="connsiteY4449" fmla="*/ 1664138 h 6857886"/>
              <a:gd name="connsiteX4450" fmla="*/ 7629518 w 12192000"/>
              <a:gd name="connsiteY4450" fmla="*/ 1706415 h 6857886"/>
              <a:gd name="connsiteX4451" fmla="*/ 7593989 w 12192000"/>
              <a:gd name="connsiteY4451" fmla="*/ 1708285 h 6857886"/>
              <a:gd name="connsiteX4452" fmla="*/ 345339 w 12192000"/>
              <a:gd name="connsiteY4452" fmla="*/ 1710227 h 6857886"/>
              <a:gd name="connsiteX4453" fmla="*/ 325728 w 12192000"/>
              <a:gd name="connsiteY4453" fmla="*/ 1701854 h 6857886"/>
              <a:gd name="connsiteX4454" fmla="*/ 350099 w 12192000"/>
              <a:gd name="connsiteY4454" fmla="*/ 1668682 h 6857886"/>
              <a:gd name="connsiteX4455" fmla="*/ 363808 w 12192000"/>
              <a:gd name="connsiteY4455" fmla="*/ 1702504 h 6857886"/>
              <a:gd name="connsiteX4456" fmla="*/ 345339 w 12192000"/>
              <a:gd name="connsiteY4456" fmla="*/ 1710227 h 6857886"/>
              <a:gd name="connsiteX4457" fmla="*/ 11846660 w 12192000"/>
              <a:gd name="connsiteY4457" fmla="*/ 1710227 h 6857886"/>
              <a:gd name="connsiteX4458" fmla="*/ 11828191 w 12192000"/>
              <a:gd name="connsiteY4458" fmla="*/ 1702504 h 6857886"/>
              <a:gd name="connsiteX4459" fmla="*/ 11841900 w 12192000"/>
              <a:gd name="connsiteY4459" fmla="*/ 1668682 h 6857886"/>
              <a:gd name="connsiteX4460" fmla="*/ 11866271 w 12192000"/>
              <a:gd name="connsiteY4460" fmla="*/ 1701854 h 6857886"/>
              <a:gd name="connsiteX4461" fmla="*/ 11846660 w 12192000"/>
              <a:gd name="connsiteY4461" fmla="*/ 1710227 h 6857886"/>
              <a:gd name="connsiteX4462" fmla="*/ 1226865 w 12192000"/>
              <a:gd name="connsiteY4462" fmla="*/ 1710313 h 6857886"/>
              <a:gd name="connsiteX4463" fmla="*/ 1209727 w 12192000"/>
              <a:gd name="connsiteY4463" fmla="*/ 1700557 h 6857886"/>
              <a:gd name="connsiteX4464" fmla="*/ 1197555 w 12192000"/>
              <a:gd name="connsiteY4464" fmla="*/ 1685598 h 6857886"/>
              <a:gd name="connsiteX4465" fmla="*/ 1232584 w 12192000"/>
              <a:gd name="connsiteY4465" fmla="*/ 1665434 h 6857886"/>
              <a:gd name="connsiteX4466" fmla="*/ 1246295 w 12192000"/>
              <a:gd name="connsiteY4466" fmla="*/ 1702509 h 6857886"/>
              <a:gd name="connsiteX4467" fmla="*/ 1226865 w 12192000"/>
              <a:gd name="connsiteY4467" fmla="*/ 1710313 h 6857886"/>
              <a:gd name="connsiteX4468" fmla="*/ 10965133 w 12192000"/>
              <a:gd name="connsiteY4468" fmla="*/ 1710313 h 6857886"/>
              <a:gd name="connsiteX4469" fmla="*/ 10945704 w 12192000"/>
              <a:gd name="connsiteY4469" fmla="*/ 1702509 h 6857886"/>
              <a:gd name="connsiteX4470" fmla="*/ 10959415 w 12192000"/>
              <a:gd name="connsiteY4470" fmla="*/ 1665434 h 6857886"/>
              <a:gd name="connsiteX4471" fmla="*/ 10994444 w 12192000"/>
              <a:gd name="connsiteY4471" fmla="*/ 1685598 h 6857886"/>
              <a:gd name="connsiteX4472" fmla="*/ 10982272 w 12192000"/>
              <a:gd name="connsiteY4472" fmla="*/ 1700557 h 6857886"/>
              <a:gd name="connsiteX4473" fmla="*/ 10965133 w 12192000"/>
              <a:gd name="connsiteY4473" fmla="*/ 1710313 h 6857886"/>
              <a:gd name="connsiteX4474" fmla="*/ 5298978 w 12192000"/>
              <a:gd name="connsiteY4474" fmla="*/ 1714947 h 6857886"/>
              <a:gd name="connsiteX4475" fmla="*/ 5272307 w 12192000"/>
              <a:gd name="connsiteY4475" fmla="*/ 1709012 h 6857886"/>
              <a:gd name="connsiteX4476" fmla="*/ 5282975 w 12192000"/>
              <a:gd name="connsiteY4476" fmla="*/ 1660231 h 6857886"/>
              <a:gd name="connsiteX4477" fmla="*/ 5317264 w 12192000"/>
              <a:gd name="connsiteY4477" fmla="*/ 1668036 h 6857886"/>
              <a:gd name="connsiteX4478" fmla="*/ 5321075 w 12192000"/>
              <a:gd name="connsiteY4478" fmla="*/ 1696003 h 6857886"/>
              <a:gd name="connsiteX4479" fmla="*/ 5298978 w 12192000"/>
              <a:gd name="connsiteY4479" fmla="*/ 1714947 h 6857886"/>
              <a:gd name="connsiteX4480" fmla="*/ 6893022 w 12192000"/>
              <a:gd name="connsiteY4480" fmla="*/ 1714947 h 6857886"/>
              <a:gd name="connsiteX4481" fmla="*/ 6870924 w 12192000"/>
              <a:gd name="connsiteY4481" fmla="*/ 1696003 h 6857886"/>
              <a:gd name="connsiteX4482" fmla="*/ 6874735 w 12192000"/>
              <a:gd name="connsiteY4482" fmla="*/ 1668036 h 6857886"/>
              <a:gd name="connsiteX4483" fmla="*/ 6909024 w 12192000"/>
              <a:gd name="connsiteY4483" fmla="*/ 1660231 h 6857886"/>
              <a:gd name="connsiteX4484" fmla="*/ 6919692 w 12192000"/>
              <a:gd name="connsiteY4484" fmla="*/ 1709012 h 6857886"/>
              <a:gd name="connsiteX4485" fmla="*/ 6893022 w 12192000"/>
              <a:gd name="connsiteY4485" fmla="*/ 1714947 h 6857886"/>
              <a:gd name="connsiteX4486" fmla="*/ 160712 w 12192000"/>
              <a:gd name="connsiteY4486" fmla="*/ 1715798 h 6857886"/>
              <a:gd name="connsiteX4487" fmla="*/ 142307 w 12192000"/>
              <a:gd name="connsiteY4487" fmla="*/ 1707719 h 6857886"/>
              <a:gd name="connsiteX4488" fmla="*/ 172043 w 12192000"/>
              <a:gd name="connsiteY4488" fmla="*/ 1652433 h 6857886"/>
              <a:gd name="connsiteX4489" fmla="*/ 208637 w 12192000"/>
              <a:gd name="connsiteY4489" fmla="*/ 1686254 h 6857886"/>
              <a:gd name="connsiteX4490" fmla="*/ 160712 w 12192000"/>
              <a:gd name="connsiteY4490" fmla="*/ 1715798 h 6857886"/>
              <a:gd name="connsiteX4491" fmla="*/ 12031287 w 12192000"/>
              <a:gd name="connsiteY4491" fmla="*/ 1715798 h 6857886"/>
              <a:gd name="connsiteX4492" fmla="*/ 11983361 w 12192000"/>
              <a:gd name="connsiteY4492" fmla="*/ 1686254 h 6857886"/>
              <a:gd name="connsiteX4493" fmla="*/ 12019956 w 12192000"/>
              <a:gd name="connsiteY4493" fmla="*/ 1652433 h 6857886"/>
              <a:gd name="connsiteX4494" fmla="*/ 12049692 w 12192000"/>
              <a:gd name="connsiteY4494" fmla="*/ 1707719 h 6857886"/>
              <a:gd name="connsiteX4495" fmla="*/ 12031287 w 12192000"/>
              <a:gd name="connsiteY4495" fmla="*/ 1715798 h 6857886"/>
              <a:gd name="connsiteX4496" fmla="*/ 1402101 w 12192000"/>
              <a:gd name="connsiteY4496" fmla="*/ 1716491 h 6857886"/>
              <a:gd name="connsiteX4497" fmla="*/ 1383909 w 12192000"/>
              <a:gd name="connsiteY4497" fmla="*/ 1704459 h 6857886"/>
              <a:gd name="connsiteX4498" fmla="*/ 1428853 w 12192000"/>
              <a:gd name="connsiteY4498" fmla="*/ 1669337 h 6857886"/>
              <a:gd name="connsiteX4499" fmla="*/ 1424283 w 12192000"/>
              <a:gd name="connsiteY4499" fmla="*/ 1707061 h 6857886"/>
              <a:gd name="connsiteX4500" fmla="*/ 1402101 w 12192000"/>
              <a:gd name="connsiteY4500" fmla="*/ 1716491 h 6857886"/>
              <a:gd name="connsiteX4501" fmla="*/ 10789897 w 12192000"/>
              <a:gd name="connsiteY4501" fmla="*/ 1716491 h 6857886"/>
              <a:gd name="connsiteX4502" fmla="*/ 10767716 w 12192000"/>
              <a:gd name="connsiteY4502" fmla="*/ 1707061 h 6857886"/>
              <a:gd name="connsiteX4503" fmla="*/ 10763145 w 12192000"/>
              <a:gd name="connsiteY4503" fmla="*/ 1669337 h 6857886"/>
              <a:gd name="connsiteX4504" fmla="*/ 10808089 w 12192000"/>
              <a:gd name="connsiteY4504" fmla="*/ 1704459 h 6857886"/>
              <a:gd name="connsiteX4505" fmla="*/ 10789897 w 12192000"/>
              <a:gd name="connsiteY4505" fmla="*/ 1716491 h 6857886"/>
              <a:gd name="connsiteX4506" fmla="*/ 5998716 w 12192000"/>
              <a:gd name="connsiteY4506" fmla="*/ 1716654 h 6857886"/>
              <a:gd name="connsiteX4507" fmla="*/ 5981380 w 12192000"/>
              <a:gd name="connsiteY4507" fmla="*/ 1710313 h 6857886"/>
              <a:gd name="connsiteX4508" fmla="*/ 5967664 w 12192000"/>
              <a:gd name="connsiteY4508" fmla="*/ 1684946 h 6857886"/>
              <a:gd name="connsiteX4509" fmla="*/ 5986715 w 12192000"/>
              <a:gd name="connsiteY4509" fmla="*/ 1661531 h 6857886"/>
              <a:gd name="connsiteX4510" fmla="*/ 6014908 w 12192000"/>
              <a:gd name="connsiteY4510" fmla="*/ 1706410 h 6857886"/>
              <a:gd name="connsiteX4511" fmla="*/ 5998716 w 12192000"/>
              <a:gd name="connsiteY4511" fmla="*/ 1716654 h 6857886"/>
              <a:gd name="connsiteX4512" fmla="*/ 6193283 w 12192000"/>
              <a:gd name="connsiteY4512" fmla="*/ 1716654 h 6857886"/>
              <a:gd name="connsiteX4513" fmla="*/ 6177091 w 12192000"/>
              <a:gd name="connsiteY4513" fmla="*/ 1706410 h 6857886"/>
              <a:gd name="connsiteX4514" fmla="*/ 6205284 w 12192000"/>
              <a:gd name="connsiteY4514" fmla="*/ 1661531 h 6857886"/>
              <a:gd name="connsiteX4515" fmla="*/ 6224335 w 12192000"/>
              <a:gd name="connsiteY4515" fmla="*/ 1684946 h 6857886"/>
              <a:gd name="connsiteX4516" fmla="*/ 6210619 w 12192000"/>
              <a:gd name="connsiteY4516" fmla="*/ 1710313 h 6857886"/>
              <a:gd name="connsiteX4517" fmla="*/ 6193283 w 12192000"/>
              <a:gd name="connsiteY4517" fmla="*/ 1716654 h 6857886"/>
              <a:gd name="connsiteX4518" fmla="*/ 2281647 w 12192000"/>
              <a:gd name="connsiteY4518" fmla="*/ 1722658 h 6857886"/>
              <a:gd name="connsiteX4519" fmla="*/ 2260287 w 12192000"/>
              <a:gd name="connsiteY4519" fmla="*/ 1712271 h 6857886"/>
              <a:gd name="connsiteX4520" fmla="*/ 2293815 w 12192000"/>
              <a:gd name="connsiteY4520" fmla="*/ 1645928 h 6857886"/>
              <a:gd name="connsiteX4521" fmla="*/ 2331152 w 12192000"/>
              <a:gd name="connsiteY4521" fmla="*/ 1686254 h 6857886"/>
              <a:gd name="connsiteX4522" fmla="*/ 2281647 w 12192000"/>
              <a:gd name="connsiteY4522" fmla="*/ 1722658 h 6857886"/>
              <a:gd name="connsiteX4523" fmla="*/ 9910352 w 12192000"/>
              <a:gd name="connsiteY4523" fmla="*/ 1722658 h 6857886"/>
              <a:gd name="connsiteX4524" fmla="*/ 9860847 w 12192000"/>
              <a:gd name="connsiteY4524" fmla="*/ 1686254 h 6857886"/>
              <a:gd name="connsiteX4525" fmla="*/ 9898184 w 12192000"/>
              <a:gd name="connsiteY4525" fmla="*/ 1645928 h 6857886"/>
              <a:gd name="connsiteX4526" fmla="*/ 9931712 w 12192000"/>
              <a:gd name="connsiteY4526" fmla="*/ 1712271 h 6857886"/>
              <a:gd name="connsiteX4527" fmla="*/ 9910352 w 12192000"/>
              <a:gd name="connsiteY4527" fmla="*/ 1722658 h 6857886"/>
              <a:gd name="connsiteX4528" fmla="*/ 2807785 w 12192000"/>
              <a:gd name="connsiteY4528" fmla="*/ 1722799 h 6857886"/>
              <a:gd name="connsiteX4529" fmla="*/ 2785235 w 12192000"/>
              <a:gd name="connsiteY4529" fmla="*/ 1712270 h 6857886"/>
              <a:gd name="connsiteX4530" fmla="*/ 2772280 w 12192000"/>
              <a:gd name="connsiteY4530" fmla="*/ 1686904 h 6857886"/>
              <a:gd name="connsiteX4531" fmla="*/ 2818763 w 12192000"/>
              <a:gd name="connsiteY4531" fmla="*/ 1645927 h 6857886"/>
              <a:gd name="connsiteX4532" fmla="*/ 2863720 w 12192000"/>
              <a:gd name="connsiteY4532" fmla="*/ 1689506 h 6857886"/>
              <a:gd name="connsiteX4533" fmla="*/ 2807785 w 12192000"/>
              <a:gd name="connsiteY4533" fmla="*/ 1722799 h 6857886"/>
              <a:gd name="connsiteX4534" fmla="*/ 9384213 w 12192000"/>
              <a:gd name="connsiteY4534" fmla="*/ 1722799 h 6857886"/>
              <a:gd name="connsiteX4535" fmla="*/ 9328279 w 12192000"/>
              <a:gd name="connsiteY4535" fmla="*/ 1689506 h 6857886"/>
              <a:gd name="connsiteX4536" fmla="*/ 9373236 w 12192000"/>
              <a:gd name="connsiteY4536" fmla="*/ 1645927 h 6857886"/>
              <a:gd name="connsiteX4537" fmla="*/ 9419719 w 12192000"/>
              <a:gd name="connsiteY4537" fmla="*/ 1686904 h 6857886"/>
              <a:gd name="connsiteX4538" fmla="*/ 9406764 w 12192000"/>
              <a:gd name="connsiteY4538" fmla="*/ 1712270 h 6857886"/>
              <a:gd name="connsiteX4539" fmla="*/ 9384213 w 12192000"/>
              <a:gd name="connsiteY4539" fmla="*/ 1722799 h 6857886"/>
              <a:gd name="connsiteX4540" fmla="*/ 519037 w 12192000"/>
              <a:gd name="connsiteY4540" fmla="*/ 1723002 h 6857886"/>
              <a:gd name="connsiteX4541" fmla="*/ 497595 w 12192000"/>
              <a:gd name="connsiteY4541" fmla="*/ 1710969 h 6857886"/>
              <a:gd name="connsiteX4542" fmla="*/ 499880 w 12192000"/>
              <a:gd name="connsiteY4542" fmla="*/ 1660237 h 6857886"/>
              <a:gd name="connsiteX4543" fmla="*/ 550200 w 12192000"/>
              <a:gd name="connsiteY4543" fmla="*/ 1661537 h 6857886"/>
              <a:gd name="connsiteX4544" fmla="*/ 543339 w 12192000"/>
              <a:gd name="connsiteY4544" fmla="*/ 1717474 h 6857886"/>
              <a:gd name="connsiteX4545" fmla="*/ 519037 w 12192000"/>
              <a:gd name="connsiteY4545" fmla="*/ 1723002 h 6857886"/>
              <a:gd name="connsiteX4546" fmla="*/ 11672961 w 12192000"/>
              <a:gd name="connsiteY4546" fmla="*/ 1723002 h 6857886"/>
              <a:gd name="connsiteX4547" fmla="*/ 11648660 w 12192000"/>
              <a:gd name="connsiteY4547" fmla="*/ 1717474 h 6857886"/>
              <a:gd name="connsiteX4548" fmla="*/ 11641799 w 12192000"/>
              <a:gd name="connsiteY4548" fmla="*/ 1661537 h 6857886"/>
              <a:gd name="connsiteX4549" fmla="*/ 11692119 w 12192000"/>
              <a:gd name="connsiteY4549" fmla="*/ 1660237 h 6857886"/>
              <a:gd name="connsiteX4550" fmla="*/ 11694404 w 12192000"/>
              <a:gd name="connsiteY4550" fmla="*/ 1710969 h 6857886"/>
              <a:gd name="connsiteX4551" fmla="*/ 11672961 w 12192000"/>
              <a:gd name="connsiteY4551" fmla="*/ 1723002 h 6857886"/>
              <a:gd name="connsiteX4552" fmla="*/ 3164537 w 12192000"/>
              <a:gd name="connsiteY4552" fmla="*/ 1723652 h 6857886"/>
              <a:gd name="connsiteX4553" fmla="*/ 3133676 w 12192000"/>
              <a:gd name="connsiteY4553" fmla="*/ 1707067 h 6857886"/>
              <a:gd name="connsiteX4554" fmla="*/ 3132913 w 12192000"/>
              <a:gd name="connsiteY4554" fmla="*/ 1668042 h 6857886"/>
              <a:gd name="connsiteX4555" fmla="*/ 3166441 w 12192000"/>
              <a:gd name="connsiteY4555" fmla="*/ 1645927 h 6857886"/>
              <a:gd name="connsiteX4556" fmla="*/ 3199969 w 12192000"/>
              <a:gd name="connsiteY4556" fmla="*/ 1712921 h 6857886"/>
              <a:gd name="connsiteX4557" fmla="*/ 3164537 w 12192000"/>
              <a:gd name="connsiteY4557" fmla="*/ 1723652 h 6857886"/>
              <a:gd name="connsiteX4558" fmla="*/ 9027461 w 12192000"/>
              <a:gd name="connsiteY4558" fmla="*/ 1723652 h 6857886"/>
              <a:gd name="connsiteX4559" fmla="*/ 8992029 w 12192000"/>
              <a:gd name="connsiteY4559" fmla="*/ 1712921 h 6857886"/>
              <a:gd name="connsiteX4560" fmla="*/ 9025557 w 12192000"/>
              <a:gd name="connsiteY4560" fmla="*/ 1645927 h 6857886"/>
              <a:gd name="connsiteX4561" fmla="*/ 9059085 w 12192000"/>
              <a:gd name="connsiteY4561" fmla="*/ 1668042 h 6857886"/>
              <a:gd name="connsiteX4562" fmla="*/ 9058323 w 12192000"/>
              <a:gd name="connsiteY4562" fmla="*/ 1707067 h 6857886"/>
              <a:gd name="connsiteX4563" fmla="*/ 9027461 w 12192000"/>
              <a:gd name="connsiteY4563" fmla="*/ 1723652 h 6857886"/>
              <a:gd name="connsiteX4564" fmla="*/ 4406551 w 12192000"/>
              <a:gd name="connsiteY4564" fmla="*/ 1723975 h 6857886"/>
              <a:gd name="connsiteX4565" fmla="*/ 4365403 w 12192000"/>
              <a:gd name="connsiteY4565" fmla="*/ 1703813 h 6857886"/>
              <a:gd name="connsiteX4566" fmla="*/ 4368451 w 12192000"/>
              <a:gd name="connsiteY4566" fmla="*/ 1666089 h 6857886"/>
              <a:gd name="connsiteX4567" fmla="*/ 4447699 w 12192000"/>
              <a:gd name="connsiteY4567" fmla="*/ 1706415 h 6857886"/>
              <a:gd name="connsiteX4568" fmla="*/ 4406551 w 12192000"/>
              <a:gd name="connsiteY4568" fmla="*/ 1723975 h 6857886"/>
              <a:gd name="connsiteX4569" fmla="*/ 7785448 w 12192000"/>
              <a:gd name="connsiteY4569" fmla="*/ 1723975 h 6857886"/>
              <a:gd name="connsiteX4570" fmla="*/ 7744300 w 12192000"/>
              <a:gd name="connsiteY4570" fmla="*/ 1706415 h 6857886"/>
              <a:gd name="connsiteX4571" fmla="*/ 7823548 w 12192000"/>
              <a:gd name="connsiteY4571" fmla="*/ 1666089 h 6857886"/>
              <a:gd name="connsiteX4572" fmla="*/ 7826596 w 12192000"/>
              <a:gd name="connsiteY4572" fmla="*/ 1703813 h 6857886"/>
              <a:gd name="connsiteX4573" fmla="*/ 7785448 w 12192000"/>
              <a:gd name="connsiteY4573" fmla="*/ 1723975 h 6857886"/>
              <a:gd name="connsiteX4574" fmla="*/ 2101023 w 12192000"/>
              <a:gd name="connsiteY4574" fmla="*/ 1727394 h 6857886"/>
              <a:gd name="connsiteX4575" fmla="*/ 2083021 w 12192000"/>
              <a:gd name="connsiteY4575" fmla="*/ 1724630 h 6857886"/>
              <a:gd name="connsiteX4576" fmla="*/ 2091403 w 12192000"/>
              <a:gd name="connsiteY4576" fmla="*/ 1645928 h 6857886"/>
              <a:gd name="connsiteX4577" fmla="*/ 2144743 w 12192000"/>
              <a:gd name="connsiteY4577" fmla="*/ 1655685 h 6857886"/>
              <a:gd name="connsiteX4578" fmla="*/ 2121883 w 12192000"/>
              <a:gd name="connsiteY4578" fmla="*/ 1727232 h 6857886"/>
              <a:gd name="connsiteX4579" fmla="*/ 2101023 w 12192000"/>
              <a:gd name="connsiteY4579" fmla="*/ 1727394 h 6857886"/>
              <a:gd name="connsiteX4580" fmla="*/ 10090976 w 12192000"/>
              <a:gd name="connsiteY4580" fmla="*/ 1727394 h 6857886"/>
              <a:gd name="connsiteX4581" fmla="*/ 10070116 w 12192000"/>
              <a:gd name="connsiteY4581" fmla="*/ 1727232 h 6857886"/>
              <a:gd name="connsiteX4582" fmla="*/ 10047256 w 12192000"/>
              <a:gd name="connsiteY4582" fmla="*/ 1655685 h 6857886"/>
              <a:gd name="connsiteX4583" fmla="*/ 10100596 w 12192000"/>
              <a:gd name="connsiteY4583" fmla="*/ 1645928 h 6857886"/>
              <a:gd name="connsiteX4584" fmla="*/ 10108977 w 12192000"/>
              <a:gd name="connsiteY4584" fmla="*/ 1724630 h 6857886"/>
              <a:gd name="connsiteX4585" fmla="*/ 10090976 w 12192000"/>
              <a:gd name="connsiteY4585" fmla="*/ 1727394 h 6857886"/>
              <a:gd name="connsiteX4586" fmla="*/ 5813736 w 12192000"/>
              <a:gd name="connsiteY4586" fmla="*/ 1727715 h 6857886"/>
              <a:gd name="connsiteX4587" fmla="*/ 5800306 w 12192000"/>
              <a:gd name="connsiteY4587" fmla="*/ 1725926 h 6857886"/>
              <a:gd name="connsiteX4588" fmla="*/ 5819356 w 12192000"/>
              <a:gd name="connsiteY4588" fmla="*/ 1644624 h 6857886"/>
              <a:gd name="connsiteX4589" fmla="*/ 5830024 w 12192000"/>
              <a:gd name="connsiteY4589" fmla="*/ 1726577 h 6857886"/>
              <a:gd name="connsiteX4590" fmla="*/ 5813736 w 12192000"/>
              <a:gd name="connsiteY4590" fmla="*/ 1727715 h 6857886"/>
              <a:gd name="connsiteX4591" fmla="*/ 6378263 w 12192000"/>
              <a:gd name="connsiteY4591" fmla="*/ 1727715 h 6857886"/>
              <a:gd name="connsiteX4592" fmla="*/ 6361975 w 12192000"/>
              <a:gd name="connsiteY4592" fmla="*/ 1726577 h 6857886"/>
              <a:gd name="connsiteX4593" fmla="*/ 6372643 w 12192000"/>
              <a:gd name="connsiteY4593" fmla="*/ 1644624 h 6857886"/>
              <a:gd name="connsiteX4594" fmla="*/ 6391694 w 12192000"/>
              <a:gd name="connsiteY4594" fmla="*/ 1725926 h 6857886"/>
              <a:gd name="connsiteX4595" fmla="*/ 6378263 w 12192000"/>
              <a:gd name="connsiteY4595" fmla="*/ 1727715 h 6857886"/>
              <a:gd name="connsiteX4596" fmla="*/ 1942329 w 12192000"/>
              <a:gd name="connsiteY4596" fmla="*/ 1727879 h 6857886"/>
              <a:gd name="connsiteX4597" fmla="*/ 1898895 w 12192000"/>
              <a:gd name="connsiteY4597" fmla="*/ 1715521 h 6857886"/>
              <a:gd name="connsiteX4598" fmla="*/ 1904991 w 12192000"/>
              <a:gd name="connsiteY4598" fmla="*/ 1651779 h 6857886"/>
              <a:gd name="connsiteX4599" fmla="*/ 1980429 w 12192000"/>
              <a:gd name="connsiteY4599" fmla="*/ 1662837 h 6857886"/>
              <a:gd name="connsiteX4600" fmla="*/ 1942329 w 12192000"/>
              <a:gd name="connsiteY4600" fmla="*/ 1727879 h 6857886"/>
              <a:gd name="connsiteX4601" fmla="*/ 10249669 w 12192000"/>
              <a:gd name="connsiteY4601" fmla="*/ 1727879 h 6857886"/>
              <a:gd name="connsiteX4602" fmla="*/ 10211569 w 12192000"/>
              <a:gd name="connsiteY4602" fmla="*/ 1662837 h 6857886"/>
              <a:gd name="connsiteX4603" fmla="*/ 10287008 w 12192000"/>
              <a:gd name="connsiteY4603" fmla="*/ 1651779 h 6857886"/>
              <a:gd name="connsiteX4604" fmla="*/ 10293104 w 12192000"/>
              <a:gd name="connsiteY4604" fmla="*/ 1715521 h 6857886"/>
              <a:gd name="connsiteX4605" fmla="*/ 10249669 w 12192000"/>
              <a:gd name="connsiteY4605" fmla="*/ 1727879 h 6857886"/>
              <a:gd name="connsiteX4606" fmla="*/ 3355609 w 12192000"/>
              <a:gd name="connsiteY4606" fmla="*/ 1729503 h 6857886"/>
              <a:gd name="connsiteX4607" fmla="*/ 3320080 w 12192000"/>
              <a:gd name="connsiteY4607" fmla="*/ 1722024 h 6857886"/>
              <a:gd name="connsiteX4608" fmla="*/ 3326939 w 12192000"/>
              <a:gd name="connsiteY4608" fmla="*/ 1647225 h 6857886"/>
              <a:gd name="connsiteX4609" fmla="*/ 3392471 w 12192000"/>
              <a:gd name="connsiteY4609" fmla="*/ 1666087 h 6857886"/>
              <a:gd name="connsiteX4610" fmla="*/ 3384851 w 12192000"/>
              <a:gd name="connsiteY4610" fmla="*/ 1713568 h 6857886"/>
              <a:gd name="connsiteX4611" fmla="*/ 3355609 w 12192000"/>
              <a:gd name="connsiteY4611" fmla="*/ 1729503 h 6857886"/>
              <a:gd name="connsiteX4612" fmla="*/ 8836389 w 12192000"/>
              <a:gd name="connsiteY4612" fmla="*/ 1729503 h 6857886"/>
              <a:gd name="connsiteX4613" fmla="*/ 8807148 w 12192000"/>
              <a:gd name="connsiteY4613" fmla="*/ 1713568 h 6857886"/>
              <a:gd name="connsiteX4614" fmla="*/ 8799528 w 12192000"/>
              <a:gd name="connsiteY4614" fmla="*/ 1666087 h 6857886"/>
              <a:gd name="connsiteX4615" fmla="*/ 8865060 w 12192000"/>
              <a:gd name="connsiteY4615" fmla="*/ 1647225 h 6857886"/>
              <a:gd name="connsiteX4616" fmla="*/ 8871919 w 12192000"/>
              <a:gd name="connsiteY4616" fmla="*/ 1722024 h 6857886"/>
              <a:gd name="connsiteX4617" fmla="*/ 8836389 w 12192000"/>
              <a:gd name="connsiteY4617" fmla="*/ 1729503 h 6857886"/>
              <a:gd name="connsiteX4618" fmla="*/ 5110288 w 12192000"/>
              <a:gd name="connsiteY4618" fmla="*/ 1730481 h 6857886"/>
              <a:gd name="connsiteX4619" fmla="*/ 5073712 w 12192000"/>
              <a:gd name="connsiteY4619" fmla="*/ 1713570 h 6857886"/>
              <a:gd name="connsiteX4620" fmla="*/ 5054662 w 12192000"/>
              <a:gd name="connsiteY4620" fmla="*/ 1684951 h 6857886"/>
              <a:gd name="connsiteX4621" fmla="*/ 5110288 w 12192000"/>
              <a:gd name="connsiteY4621" fmla="*/ 1639422 h 6857886"/>
              <a:gd name="connsiteX4622" fmla="*/ 5168963 w 12192000"/>
              <a:gd name="connsiteY4622" fmla="*/ 1684951 h 6857886"/>
              <a:gd name="connsiteX4623" fmla="*/ 5110288 w 12192000"/>
              <a:gd name="connsiteY4623" fmla="*/ 1730481 h 6857886"/>
              <a:gd name="connsiteX4624" fmla="*/ 7081711 w 12192000"/>
              <a:gd name="connsiteY4624" fmla="*/ 1730481 h 6857886"/>
              <a:gd name="connsiteX4625" fmla="*/ 7023036 w 12192000"/>
              <a:gd name="connsiteY4625" fmla="*/ 1684951 h 6857886"/>
              <a:gd name="connsiteX4626" fmla="*/ 7081711 w 12192000"/>
              <a:gd name="connsiteY4626" fmla="*/ 1639422 h 6857886"/>
              <a:gd name="connsiteX4627" fmla="*/ 7137337 w 12192000"/>
              <a:gd name="connsiteY4627" fmla="*/ 1684951 h 6857886"/>
              <a:gd name="connsiteX4628" fmla="*/ 7118287 w 12192000"/>
              <a:gd name="connsiteY4628" fmla="*/ 1713570 h 6857886"/>
              <a:gd name="connsiteX4629" fmla="*/ 7081711 w 12192000"/>
              <a:gd name="connsiteY4629" fmla="*/ 1730481 h 6857886"/>
              <a:gd name="connsiteX4630" fmla="*/ 4760250 w 12192000"/>
              <a:gd name="connsiteY4630" fmla="*/ 1731355 h 6857886"/>
              <a:gd name="connsiteX4631" fmla="*/ 4738223 w 12192000"/>
              <a:gd name="connsiteY4631" fmla="*/ 1727228 h 6857886"/>
              <a:gd name="connsiteX4632" fmla="*/ 4743556 w 12192000"/>
              <a:gd name="connsiteY4632" fmla="*/ 1642673 h 6857886"/>
              <a:gd name="connsiteX4633" fmla="*/ 4807564 w 12192000"/>
              <a:gd name="connsiteY4633" fmla="*/ 1662837 h 6857886"/>
              <a:gd name="connsiteX4634" fmla="*/ 4810612 w 12192000"/>
              <a:gd name="connsiteY4634" fmla="*/ 1698610 h 6857886"/>
              <a:gd name="connsiteX4635" fmla="*/ 4760250 w 12192000"/>
              <a:gd name="connsiteY4635" fmla="*/ 1731355 h 6857886"/>
              <a:gd name="connsiteX4636" fmla="*/ 7431750 w 12192000"/>
              <a:gd name="connsiteY4636" fmla="*/ 1731355 h 6857886"/>
              <a:gd name="connsiteX4637" fmla="*/ 7381387 w 12192000"/>
              <a:gd name="connsiteY4637" fmla="*/ 1698610 h 6857886"/>
              <a:gd name="connsiteX4638" fmla="*/ 7384435 w 12192000"/>
              <a:gd name="connsiteY4638" fmla="*/ 1662837 h 6857886"/>
              <a:gd name="connsiteX4639" fmla="*/ 7448443 w 12192000"/>
              <a:gd name="connsiteY4639" fmla="*/ 1642673 h 6857886"/>
              <a:gd name="connsiteX4640" fmla="*/ 7453776 w 12192000"/>
              <a:gd name="connsiteY4640" fmla="*/ 1727228 h 6857886"/>
              <a:gd name="connsiteX4641" fmla="*/ 7431750 w 12192000"/>
              <a:gd name="connsiteY4641" fmla="*/ 1731355 h 6857886"/>
              <a:gd name="connsiteX4642" fmla="*/ 5642759 w 12192000"/>
              <a:gd name="connsiteY4642" fmla="*/ 1732269 h 6857886"/>
              <a:gd name="connsiteX4643" fmla="*/ 5619994 w 12192000"/>
              <a:gd name="connsiteY4643" fmla="*/ 1727228 h 6857886"/>
              <a:gd name="connsiteX4644" fmla="*/ 5604754 w 12192000"/>
              <a:gd name="connsiteY4644" fmla="*/ 1653730 h 6857886"/>
              <a:gd name="connsiteX4645" fmla="*/ 5693908 w 12192000"/>
              <a:gd name="connsiteY4645" fmla="*/ 1683649 h 6857886"/>
              <a:gd name="connsiteX4646" fmla="*/ 5662666 w 12192000"/>
              <a:gd name="connsiteY4646" fmla="*/ 1728529 h 6857886"/>
              <a:gd name="connsiteX4647" fmla="*/ 5642759 w 12192000"/>
              <a:gd name="connsiteY4647" fmla="*/ 1732269 h 6857886"/>
              <a:gd name="connsiteX4648" fmla="*/ 6549240 w 12192000"/>
              <a:gd name="connsiteY4648" fmla="*/ 1732269 h 6857886"/>
              <a:gd name="connsiteX4649" fmla="*/ 6529334 w 12192000"/>
              <a:gd name="connsiteY4649" fmla="*/ 1728529 h 6857886"/>
              <a:gd name="connsiteX4650" fmla="*/ 6498091 w 12192000"/>
              <a:gd name="connsiteY4650" fmla="*/ 1683649 h 6857886"/>
              <a:gd name="connsiteX4651" fmla="*/ 6587246 w 12192000"/>
              <a:gd name="connsiteY4651" fmla="*/ 1653730 h 6857886"/>
              <a:gd name="connsiteX4652" fmla="*/ 6572006 w 12192000"/>
              <a:gd name="connsiteY4652" fmla="*/ 1727228 h 6857886"/>
              <a:gd name="connsiteX4653" fmla="*/ 6549240 w 12192000"/>
              <a:gd name="connsiteY4653" fmla="*/ 1732269 h 6857886"/>
              <a:gd name="connsiteX4654" fmla="*/ 4947784 w 12192000"/>
              <a:gd name="connsiteY4654" fmla="*/ 1735928 h 6857886"/>
              <a:gd name="connsiteX4655" fmla="*/ 4893396 w 12192000"/>
              <a:gd name="connsiteY4655" fmla="*/ 1716172 h 6857886"/>
              <a:gd name="connsiteX4656" fmla="*/ 4899492 w 12192000"/>
              <a:gd name="connsiteY4656" fmla="*/ 1647878 h 6857886"/>
              <a:gd name="connsiteX4657" fmla="*/ 4968072 w 12192000"/>
              <a:gd name="connsiteY4657" fmla="*/ 1644625 h 6857886"/>
              <a:gd name="connsiteX4658" fmla="*/ 4990170 w 12192000"/>
              <a:gd name="connsiteY4658" fmla="*/ 1702513 h 6857886"/>
              <a:gd name="connsiteX4659" fmla="*/ 4947784 w 12192000"/>
              <a:gd name="connsiteY4659" fmla="*/ 1735928 h 6857886"/>
              <a:gd name="connsiteX4660" fmla="*/ 7244215 w 12192000"/>
              <a:gd name="connsiteY4660" fmla="*/ 1735928 h 6857886"/>
              <a:gd name="connsiteX4661" fmla="*/ 7201830 w 12192000"/>
              <a:gd name="connsiteY4661" fmla="*/ 1702513 h 6857886"/>
              <a:gd name="connsiteX4662" fmla="*/ 7223926 w 12192000"/>
              <a:gd name="connsiteY4662" fmla="*/ 1644625 h 6857886"/>
              <a:gd name="connsiteX4663" fmla="*/ 7292507 w 12192000"/>
              <a:gd name="connsiteY4663" fmla="*/ 1647878 h 6857886"/>
              <a:gd name="connsiteX4664" fmla="*/ 7298603 w 12192000"/>
              <a:gd name="connsiteY4664" fmla="*/ 1716172 h 6857886"/>
              <a:gd name="connsiteX4665" fmla="*/ 7244215 w 12192000"/>
              <a:gd name="connsiteY4665" fmla="*/ 1735928 h 6857886"/>
              <a:gd name="connsiteX4666" fmla="*/ 2464228 w 12192000"/>
              <a:gd name="connsiteY4666" fmla="*/ 1740073 h 6857886"/>
              <a:gd name="connsiteX4667" fmla="*/ 2430700 w 12192000"/>
              <a:gd name="connsiteY4667" fmla="*/ 1726577 h 6857886"/>
              <a:gd name="connsiteX4668" fmla="*/ 2493184 w 12192000"/>
              <a:gd name="connsiteY4668" fmla="*/ 1640071 h 6857886"/>
              <a:gd name="connsiteX4669" fmla="*/ 2521377 w 12192000"/>
              <a:gd name="connsiteY4669" fmla="*/ 1688853 h 6857886"/>
              <a:gd name="connsiteX4670" fmla="*/ 2504613 w 12192000"/>
              <a:gd name="connsiteY4670" fmla="*/ 1725276 h 6857886"/>
              <a:gd name="connsiteX4671" fmla="*/ 2464228 w 12192000"/>
              <a:gd name="connsiteY4671" fmla="*/ 1740073 h 6857886"/>
              <a:gd name="connsiteX4672" fmla="*/ 9727771 w 12192000"/>
              <a:gd name="connsiteY4672" fmla="*/ 1740073 h 6857886"/>
              <a:gd name="connsiteX4673" fmla="*/ 9687385 w 12192000"/>
              <a:gd name="connsiteY4673" fmla="*/ 1725276 h 6857886"/>
              <a:gd name="connsiteX4674" fmla="*/ 9670621 w 12192000"/>
              <a:gd name="connsiteY4674" fmla="*/ 1688853 h 6857886"/>
              <a:gd name="connsiteX4675" fmla="*/ 9698815 w 12192000"/>
              <a:gd name="connsiteY4675" fmla="*/ 1640071 h 6857886"/>
              <a:gd name="connsiteX4676" fmla="*/ 9761299 w 12192000"/>
              <a:gd name="connsiteY4676" fmla="*/ 1726577 h 6857886"/>
              <a:gd name="connsiteX4677" fmla="*/ 9727771 w 12192000"/>
              <a:gd name="connsiteY4677" fmla="*/ 1740073 h 6857886"/>
              <a:gd name="connsiteX4678" fmla="*/ 706785 w 12192000"/>
              <a:gd name="connsiteY4678" fmla="*/ 1741615 h 6857886"/>
              <a:gd name="connsiteX4679" fmla="*/ 678687 w 12192000"/>
              <a:gd name="connsiteY4679" fmla="*/ 1733078 h 6857886"/>
              <a:gd name="connsiteX4680" fmla="*/ 661159 w 12192000"/>
              <a:gd name="connsiteY4680" fmla="*/ 1649174 h 6857886"/>
              <a:gd name="connsiteX4681" fmla="*/ 741937 w 12192000"/>
              <a:gd name="connsiteY4681" fmla="*/ 1653077 h 6857886"/>
              <a:gd name="connsiteX4682" fmla="*/ 736603 w 12192000"/>
              <a:gd name="connsiteY4682" fmla="*/ 1721370 h 6857886"/>
              <a:gd name="connsiteX4683" fmla="*/ 706785 w 12192000"/>
              <a:gd name="connsiteY4683" fmla="*/ 1741615 h 6857886"/>
              <a:gd name="connsiteX4684" fmla="*/ 11485213 w 12192000"/>
              <a:gd name="connsiteY4684" fmla="*/ 1741615 h 6857886"/>
              <a:gd name="connsiteX4685" fmla="*/ 11455396 w 12192000"/>
              <a:gd name="connsiteY4685" fmla="*/ 1721370 h 6857886"/>
              <a:gd name="connsiteX4686" fmla="*/ 11450061 w 12192000"/>
              <a:gd name="connsiteY4686" fmla="*/ 1653077 h 6857886"/>
              <a:gd name="connsiteX4687" fmla="*/ 11530840 w 12192000"/>
              <a:gd name="connsiteY4687" fmla="*/ 1649174 h 6857886"/>
              <a:gd name="connsiteX4688" fmla="*/ 11513312 w 12192000"/>
              <a:gd name="connsiteY4688" fmla="*/ 1733078 h 6857886"/>
              <a:gd name="connsiteX4689" fmla="*/ 11485213 w 12192000"/>
              <a:gd name="connsiteY4689" fmla="*/ 1741615 h 6857886"/>
              <a:gd name="connsiteX4690" fmla="*/ 5467296 w 12192000"/>
              <a:gd name="connsiteY4690" fmla="*/ 1742677 h 6857886"/>
              <a:gd name="connsiteX4691" fmla="*/ 5436626 w 12192000"/>
              <a:gd name="connsiteY4691" fmla="*/ 1733084 h 6857886"/>
              <a:gd name="connsiteX4692" fmla="*/ 5409194 w 12192000"/>
              <a:gd name="connsiteY4692" fmla="*/ 1705766 h 6857886"/>
              <a:gd name="connsiteX4693" fmla="*/ 5445008 w 12192000"/>
              <a:gd name="connsiteY4693" fmla="*/ 1635521 h 6857886"/>
              <a:gd name="connsiteX4694" fmla="*/ 5494538 w 12192000"/>
              <a:gd name="connsiteY4694" fmla="*/ 1639423 h 6857886"/>
              <a:gd name="connsiteX4695" fmla="*/ 5499110 w 12192000"/>
              <a:gd name="connsiteY4695" fmla="*/ 1729831 h 6857886"/>
              <a:gd name="connsiteX4696" fmla="*/ 5467296 w 12192000"/>
              <a:gd name="connsiteY4696" fmla="*/ 1742677 h 6857886"/>
              <a:gd name="connsiteX4697" fmla="*/ 6724703 w 12192000"/>
              <a:gd name="connsiteY4697" fmla="*/ 1742677 h 6857886"/>
              <a:gd name="connsiteX4698" fmla="*/ 6692890 w 12192000"/>
              <a:gd name="connsiteY4698" fmla="*/ 1729831 h 6857886"/>
              <a:gd name="connsiteX4699" fmla="*/ 6697462 w 12192000"/>
              <a:gd name="connsiteY4699" fmla="*/ 1639423 h 6857886"/>
              <a:gd name="connsiteX4700" fmla="*/ 6746990 w 12192000"/>
              <a:gd name="connsiteY4700" fmla="*/ 1635521 h 6857886"/>
              <a:gd name="connsiteX4701" fmla="*/ 6782806 w 12192000"/>
              <a:gd name="connsiteY4701" fmla="*/ 1705766 h 6857886"/>
              <a:gd name="connsiteX4702" fmla="*/ 6755374 w 12192000"/>
              <a:gd name="connsiteY4702" fmla="*/ 1733084 h 6857886"/>
              <a:gd name="connsiteX4703" fmla="*/ 6724703 w 12192000"/>
              <a:gd name="connsiteY4703" fmla="*/ 1742677 h 6857886"/>
              <a:gd name="connsiteX4704" fmla="*/ 2113315 w 12192000"/>
              <a:gd name="connsiteY4704" fmla="*/ 1845806 h 6857886"/>
              <a:gd name="connsiteX4705" fmla="*/ 2091407 w 12192000"/>
              <a:gd name="connsiteY4705" fmla="*/ 1840765 h 6857886"/>
              <a:gd name="connsiteX4706" fmla="*/ 2093692 w 12192000"/>
              <a:gd name="connsiteY4706" fmla="*/ 1826456 h 6857886"/>
              <a:gd name="connsiteX4707" fmla="*/ 2129507 w 12192000"/>
              <a:gd name="connsiteY4707" fmla="*/ 1834261 h 6857886"/>
              <a:gd name="connsiteX4708" fmla="*/ 2113315 w 12192000"/>
              <a:gd name="connsiteY4708" fmla="*/ 1845806 h 6857886"/>
              <a:gd name="connsiteX4709" fmla="*/ 10078684 w 12192000"/>
              <a:gd name="connsiteY4709" fmla="*/ 1845806 h 6857886"/>
              <a:gd name="connsiteX4710" fmla="*/ 10062492 w 12192000"/>
              <a:gd name="connsiteY4710" fmla="*/ 1834261 h 6857886"/>
              <a:gd name="connsiteX4711" fmla="*/ 10098307 w 12192000"/>
              <a:gd name="connsiteY4711" fmla="*/ 1826456 h 6857886"/>
              <a:gd name="connsiteX4712" fmla="*/ 10100592 w 12192000"/>
              <a:gd name="connsiteY4712" fmla="*/ 1840765 h 6857886"/>
              <a:gd name="connsiteX4713" fmla="*/ 10078684 w 12192000"/>
              <a:gd name="connsiteY4713" fmla="*/ 1845806 h 6857886"/>
              <a:gd name="connsiteX4714" fmla="*/ 5813258 w 12192000"/>
              <a:gd name="connsiteY4714" fmla="*/ 1849868 h 6857886"/>
              <a:gd name="connsiteX4715" fmla="*/ 5818591 w 12192000"/>
              <a:gd name="connsiteY4715" fmla="*/ 1821249 h 6857886"/>
              <a:gd name="connsiteX4716" fmla="*/ 5833831 w 12192000"/>
              <a:gd name="connsiteY4716" fmla="*/ 1827103 h 6857886"/>
              <a:gd name="connsiteX4717" fmla="*/ 5813258 w 12192000"/>
              <a:gd name="connsiteY4717" fmla="*/ 1849868 h 6857886"/>
              <a:gd name="connsiteX4718" fmla="*/ 6378742 w 12192000"/>
              <a:gd name="connsiteY4718" fmla="*/ 1849868 h 6857886"/>
              <a:gd name="connsiteX4719" fmla="*/ 6358168 w 12192000"/>
              <a:gd name="connsiteY4719" fmla="*/ 1827103 h 6857886"/>
              <a:gd name="connsiteX4720" fmla="*/ 6373408 w 12192000"/>
              <a:gd name="connsiteY4720" fmla="*/ 1821249 h 6857886"/>
              <a:gd name="connsiteX4721" fmla="*/ 6378742 w 12192000"/>
              <a:gd name="connsiteY4721" fmla="*/ 1849868 h 6857886"/>
              <a:gd name="connsiteX4722" fmla="*/ 4941878 w 12192000"/>
              <a:gd name="connsiteY4722" fmla="*/ 1851491 h 6857886"/>
              <a:gd name="connsiteX4723" fmla="*/ 4923114 w 12192000"/>
              <a:gd name="connsiteY4723" fmla="*/ 1849866 h 6857886"/>
              <a:gd name="connsiteX4724" fmla="*/ 4917779 w 12192000"/>
              <a:gd name="connsiteY4724" fmla="*/ 1832955 h 6857886"/>
              <a:gd name="connsiteX4725" fmla="*/ 4937591 w 12192000"/>
              <a:gd name="connsiteY4725" fmla="*/ 1821247 h 6857886"/>
              <a:gd name="connsiteX4726" fmla="*/ 4954355 w 12192000"/>
              <a:gd name="connsiteY4726" fmla="*/ 1835556 h 6857886"/>
              <a:gd name="connsiteX4727" fmla="*/ 4941878 w 12192000"/>
              <a:gd name="connsiteY4727" fmla="*/ 1851491 h 6857886"/>
              <a:gd name="connsiteX4728" fmla="*/ 7250121 w 12192000"/>
              <a:gd name="connsiteY4728" fmla="*/ 1851491 h 6857886"/>
              <a:gd name="connsiteX4729" fmla="*/ 7237644 w 12192000"/>
              <a:gd name="connsiteY4729" fmla="*/ 1835556 h 6857886"/>
              <a:gd name="connsiteX4730" fmla="*/ 7254408 w 12192000"/>
              <a:gd name="connsiteY4730" fmla="*/ 1821247 h 6857886"/>
              <a:gd name="connsiteX4731" fmla="*/ 7274220 w 12192000"/>
              <a:gd name="connsiteY4731" fmla="*/ 1832955 h 6857886"/>
              <a:gd name="connsiteX4732" fmla="*/ 7268886 w 12192000"/>
              <a:gd name="connsiteY4732" fmla="*/ 1849866 h 6857886"/>
              <a:gd name="connsiteX4733" fmla="*/ 7250121 w 12192000"/>
              <a:gd name="connsiteY4733" fmla="*/ 1851491 h 6857886"/>
              <a:gd name="connsiteX4734" fmla="*/ 6000338 w 12192000"/>
              <a:gd name="connsiteY4734" fmla="*/ 1851737 h 6857886"/>
              <a:gd name="connsiteX4735" fmla="*/ 5983670 w 12192000"/>
              <a:gd name="connsiteY4735" fmla="*/ 1842062 h 6857886"/>
              <a:gd name="connsiteX4736" fmla="*/ 5999671 w 12192000"/>
              <a:gd name="connsiteY4736" fmla="*/ 1821248 h 6857886"/>
              <a:gd name="connsiteX4737" fmla="*/ 6011863 w 12192000"/>
              <a:gd name="connsiteY4737" fmla="*/ 1835558 h 6857886"/>
              <a:gd name="connsiteX4738" fmla="*/ 6000338 w 12192000"/>
              <a:gd name="connsiteY4738" fmla="*/ 1851737 h 6857886"/>
              <a:gd name="connsiteX4739" fmla="*/ 6191662 w 12192000"/>
              <a:gd name="connsiteY4739" fmla="*/ 1851737 h 6857886"/>
              <a:gd name="connsiteX4740" fmla="*/ 6180136 w 12192000"/>
              <a:gd name="connsiteY4740" fmla="*/ 1835558 h 6857886"/>
              <a:gd name="connsiteX4741" fmla="*/ 6192328 w 12192000"/>
              <a:gd name="connsiteY4741" fmla="*/ 1821248 h 6857886"/>
              <a:gd name="connsiteX4742" fmla="*/ 6208330 w 12192000"/>
              <a:gd name="connsiteY4742" fmla="*/ 1842062 h 6857886"/>
              <a:gd name="connsiteX4743" fmla="*/ 6191662 w 12192000"/>
              <a:gd name="connsiteY4743" fmla="*/ 1851737 h 6857886"/>
              <a:gd name="connsiteX4744" fmla="*/ 4584960 w 12192000"/>
              <a:gd name="connsiteY4744" fmla="*/ 1851817 h 6857886"/>
              <a:gd name="connsiteX4745" fmla="*/ 4570863 w 12192000"/>
              <a:gd name="connsiteY4745" fmla="*/ 1844663 h 6857886"/>
              <a:gd name="connsiteX4746" fmla="*/ 4587627 w 12192000"/>
              <a:gd name="connsiteY4746" fmla="*/ 1821248 h 6857886"/>
              <a:gd name="connsiteX4747" fmla="*/ 4596771 w 12192000"/>
              <a:gd name="connsiteY4747" fmla="*/ 1835558 h 6857886"/>
              <a:gd name="connsiteX4748" fmla="*/ 4584960 w 12192000"/>
              <a:gd name="connsiteY4748" fmla="*/ 1851817 h 6857886"/>
              <a:gd name="connsiteX4749" fmla="*/ 7607039 w 12192000"/>
              <a:gd name="connsiteY4749" fmla="*/ 1851817 h 6857886"/>
              <a:gd name="connsiteX4750" fmla="*/ 7595228 w 12192000"/>
              <a:gd name="connsiteY4750" fmla="*/ 1835558 h 6857886"/>
              <a:gd name="connsiteX4751" fmla="*/ 7604372 w 12192000"/>
              <a:gd name="connsiteY4751" fmla="*/ 1821248 h 6857886"/>
              <a:gd name="connsiteX4752" fmla="*/ 7621136 w 12192000"/>
              <a:gd name="connsiteY4752" fmla="*/ 1844663 h 6857886"/>
              <a:gd name="connsiteX4753" fmla="*/ 7607039 w 12192000"/>
              <a:gd name="connsiteY4753" fmla="*/ 1851817 h 6857886"/>
              <a:gd name="connsiteX4754" fmla="*/ 2823336 w 12192000"/>
              <a:gd name="connsiteY4754" fmla="*/ 1852060 h 6857886"/>
              <a:gd name="connsiteX4755" fmla="*/ 2800475 w 12192000"/>
              <a:gd name="connsiteY4755" fmla="*/ 1849864 h 6857886"/>
              <a:gd name="connsiteX4756" fmla="*/ 2795141 w 12192000"/>
              <a:gd name="connsiteY4756" fmla="*/ 1832954 h 6857886"/>
              <a:gd name="connsiteX4757" fmla="*/ 2818763 w 12192000"/>
              <a:gd name="connsiteY4757" fmla="*/ 1821246 h 6857886"/>
              <a:gd name="connsiteX4758" fmla="*/ 2839337 w 12192000"/>
              <a:gd name="connsiteY4758" fmla="*/ 1836206 h 6857886"/>
              <a:gd name="connsiteX4759" fmla="*/ 2823336 w 12192000"/>
              <a:gd name="connsiteY4759" fmla="*/ 1852060 h 6857886"/>
              <a:gd name="connsiteX4760" fmla="*/ 9368663 w 12192000"/>
              <a:gd name="connsiteY4760" fmla="*/ 1852060 h 6857886"/>
              <a:gd name="connsiteX4761" fmla="*/ 9352661 w 12192000"/>
              <a:gd name="connsiteY4761" fmla="*/ 1836206 h 6857886"/>
              <a:gd name="connsiteX4762" fmla="*/ 9373236 w 12192000"/>
              <a:gd name="connsiteY4762" fmla="*/ 1821246 h 6857886"/>
              <a:gd name="connsiteX4763" fmla="*/ 9396857 w 12192000"/>
              <a:gd name="connsiteY4763" fmla="*/ 1832954 h 6857886"/>
              <a:gd name="connsiteX4764" fmla="*/ 9391524 w 12192000"/>
              <a:gd name="connsiteY4764" fmla="*/ 1849864 h 6857886"/>
              <a:gd name="connsiteX4765" fmla="*/ 9368663 w 12192000"/>
              <a:gd name="connsiteY4765" fmla="*/ 1852060 h 6857886"/>
              <a:gd name="connsiteX4766" fmla="*/ 1940904 w 12192000"/>
              <a:gd name="connsiteY4766" fmla="*/ 1853198 h 6857886"/>
              <a:gd name="connsiteX4767" fmla="*/ 1920235 w 12192000"/>
              <a:gd name="connsiteY4767" fmla="*/ 1844011 h 6857886"/>
              <a:gd name="connsiteX4768" fmla="*/ 1936237 w 12192000"/>
              <a:gd name="connsiteY4768" fmla="*/ 1821247 h 6857886"/>
              <a:gd name="connsiteX4769" fmla="*/ 1950715 w 12192000"/>
              <a:gd name="connsiteY4769" fmla="*/ 1837507 h 6857886"/>
              <a:gd name="connsiteX4770" fmla="*/ 1940904 w 12192000"/>
              <a:gd name="connsiteY4770" fmla="*/ 1853198 h 6857886"/>
              <a:gd name="connsiteX4771" fmla="*/ 10251095 w 12192000"/>
              <a:gd name="connsiteY4771" fmla="*/ 1853198 h 6857886"/>
              <a:gd name="connsiteX4772" fmla="*/ 10241284 w 12192000"/>
              <a:gd name="connsiteY4772" fmla="*/ 1837507 h 6857886"/>
              <a:gd name="connsiteX4773" fmla="*/ 10255761 w 12192000"/>
              <a:gd name="connsiteY4773" fmla="*/ 1821247 h 6857886"/>
              <a:gd name="connsiteX4774" fmla="*/ 10271764 w 12192000"/>
              <a:gd name="connsiteY4774" fmla="*/ 1844011 h 6857886"/>
              <a:gd name="connsiteX4775" fmla="*/ 10251095 w 12192000"/>
              <a:gd name="connsiteY4775" fmla="*/ 1853198 h 6857886"/>
              <a:gd name="connsiteX4776" fmla="*/ 3173581 w 12192000"/>
              <a:gd name="connsiteY4776" fmla="*/ 1858563 h 6857886"/>
              <a:gd name="connsiteX4777" fmla="*/ 3152721 w 12192000"/>
              <a:gd name="connsiteY4777" fmla="*/ 1851165 h 6857886"/>
              <a:gd name="connsiteX4778" fmla="*/ 3189297 w 12192000"/>
              <a:gd name="connsiteY4778" fmla="*/ 1823848 h 6857886"/>
              <a:gd name="connsiteX4779" fmla="*/ 3193869 w 12192000"/>
              <a:gd name="connsiteY4779" fmla="*/ 1845962 h 6857886"/>
              <a:gd name="connsiteX4780" fmla="*/ 3173581 w 12192000"/>
              <a:gd name="connsiteY4780" fmla="*/ 1858563 h 6857886"/>
              <a:gd name="connsiteX4781" fmla="*/ 9018417 w 12192000"/>
              <a:gd name="connsiteY4781" fmla="*/ 1858563 h 6857886"/>
              <a:gd name="connsiteX4782" fmla="*/ 8998129 w 12192000"/>
              <a:gd name="connsiteY4782" fmla="*/ 1845962 h 6857886"/>
              <a:gd name="connsiteX4783" fmla="*/ 9002701 w 12192000"/>
              <a:gd name="connsiteY4783" fmla="*/ 1823848 h 6857886"/>
              <a:gd name="connsiteX4784" fmla="*/ 9039277 w 12192000"/>
              <a:gd name="connsiteY4784" fmla="*/ 1851165 h 6857886"/>
              <a:gd name="connsiteX4785" fmla="*/ 9018417 w 12192000"/>
              <a:gd name="connsiteY4785" fmla="*/ 1858563 h 6857886"/>
              <a:gd name="connsiteX4786" fmla="*/ 1764297 w 12192000"/>
              <a:gd name="connsiteY4786" fmla="*/ 1858970 h 6857886"/>
              <a:gd name="connsiteX4787" fmla="*/ 1742961 w 12192000"/>
              <a:gd name="connsiteY4787" fmla="*/ 1856369 h 6857886"/>
              <a:gd name="connsiteX4788" fmla="*/ 1745248 w 12192000"/>
              <a:gd name="connsiteY4788" fmla="*/ 1817994 h 6857886"/>
              <a:gd name="connsiteX4789" fmla="*/ 1768869 w 12192000"/>
              <a:gd name="connsiteY4789" fmla="*/ 1817994 h 6857886"/>
              <a:gd name="connsiteX4790" fmla="*/ 1764297 w 12192000"/>
              <a:gd name="connsiteY4790" fmla="*/ 1858970 h 6857886"/>
              <a:gd name="connsiteX4791" fmla="*/ 10427701 w 12192000"/>
              <a:gd name="connsiteY4791" fmla="*/ 1858970 h 6857886"/>
              <a:gd name="connsiteX4792" fmla="*/ 10423129 w 12192000"/>
              <a:gd name="connsiteY4792" fmla="*/ 1817994 h 6857886"/>
              <a:gd name="connsiteX4793" fmla="*/ 10446751 w 12192000"/>
              <a:gd name="connsiteY4793" fmla="*/ 1817994 h 6857886"/>
              <a:gd name="connsiteX4794" fmla="*/ 10449037 w 12192000"/>
              <a:gd name="connsiteY4794" fmla="*/ 1856369 h 6857886"/>
              <a:gd name="connsiteX4795" fmla="*/ 10427701 w 12192000"/>
              <a:gd name="connsiteY4795" fmla="*/ 1858970 h 6857886"/>
              <a:gd name="connsiteX4796" fmla="*/ 1570081 w 12192000"/>
              <a:gd name="connsiteY4796" fmla="*/ 1859140 h 6857886"/>
              <a:gd name="connsiteX4797" fmla="*/ 1560365 w 12192000"/>
              <a:gd name="connsiteY4797" fmla="*/ 1856376 h 6857886"/>
              <a:gd name="connsiteX4798" fmla="*/ 1567224 w 12192000"/>
              <a:gd name="connsiteY4798" fmla="*/ 1814098 h 6857886"/>
              <a:gd name="connsiteX4799" fmla="*/ 1604561 w 12192000"/>
              <a:gd name="connsiteY4799" fmla="*/ 1838164 h 6857886"/>
              <a:gd name="connsiteX4800" fmla="*/ 1585512 w 12192000"/>
              <a:gd name="connsiteY4800" fmla="*/ 1858977 h 6857886"/>
              <a:gd name="connsiteX4801" fmla="*/ 1570081 w 12192000"/>
              <a:gd name="connsiteY4801" fmla="*/ 1859140 h 6857886"/>
              <a:gd name="connsiteX4802" fmla="*/ 10621917 w 12192000"/>
              <a:gd name="connsiteY4802" fmla="*/ 1859140 h 6857886"/>
              <a:gd name="connsiteX4803" fmla="*/ 10606487 w 12192000"/>
              <a:gd name="connsiteY4803" fmla="*/ 1858977 h 6857886"/>
              <a:gd name="connsiteX4804" fmla="*/ 10587437 w 12192000"/>
              <a:gd name="connsiteY4804" fmla="*/ 1838164 h 6857886"/>
              <a:gd name="connsiteX4805" fmla="*/ 10624775 w 12192000"/>
              <a:gd name="connsiteY4805" fmla="*/ 1814098 h 6857886"/>
              <a:gd name="connsiteX4806" fmla="*/ 10631633 w 12192000"/>
              <a:gd name="connsiteY4806" fmla="*/ 1856376 h 6857886"/>
              <a:gd name="connsiteX4807" fmla="*/ 10621917 w 12192000"/>
              <a:gd name="connsiteY4807" fmla="*/ 1859140 h 6857886"/>
              <a:gd name="connsiteX4808" fmla="*/ 2992119 w 12192000"/>
              <a:gd name="connsiteY4808" fmla="*/ 1859455 h 6857886"/>
              <a:gd name="connsiteX4809" fmla="*/ 2976973 w 12192000"/>
              <a:gd name="connsiteY4809" fmla="*/ 1846610 h 6857886"/>
              <a:gd name="connsiteX4810" fmla="*/ 3006691 w 12192000"/>
              <a:gd name="connsiteY4810" fmla="*/ 1821894 h 6857886"/>
              <a:gd name="connsiteX4811" fmla="*/ 3011263 w 12192000"/>
              <a:gd name="connsiteY4811" fmla="*/ 1849861 h 6857886"/>
              <a:gd name="connsiteX4812" fmla="*/ 2992119 w 12192000"/>
              <a:gd name="connsiteY4812" fmla="*/ 1859455 h 6857886"/>
              <a:gd name="connsiteX4813" fmla="*/ 9199880 w 12192000"/>
              <a:gd name="connsiteY4813" fmla="*/ 1859455 h 6857886"/>
              <a:gd name="connsiteX4814" fmla="*/ 9180736 w 12192000"/>
              <a:gd name="connsiteY4814" fmla="*/ 1849861 h 6857886"/>
              <a:gd name="connsiteX4815" fmla="*/ 9185308 w 12192000"/>
              <a:gd name="connsiteY4815" fmla="*/ 1821894 h 6857886"/>
              <a:gd name="connsiteX4816" fmla="*/ 9215025 w 12192000"/>
              <a:gd name="connsiteY4816" fmla="*/ 1846610 h 6857886"/>
              <a:gd name="connsiteX4817" fmla="*/ 9199880 w 12192000"/>
              <a:gd name="connsiteY4817" fmla="*/ 1859455 h 6857886"/>
              <a:gd name="connsiteX4818" fmla="*/ 1047235 w 12192000"/>
              <a:gd name="connsiteY4818" fmla="*/ 1859538 h 6857886"/>
              <a:gd name="connsiteX4819" fmla="*/ 1033988 w 12192000"/>
              <a:gd name="connsiteY4819" fmla="*/ 1846611 h 6857886"/>
              <a:gd name="connsiteX4820" fmla="*/ 1062947 w 12192000"/>
              <a:gd name="connsiteY4820" fmla="*/ 1818643 h 6857886"/>
              <a:gd name="connsiteX4821" fmla="*/ 1066759 w 12192000"/>
              <a:gd name="connsiteY4821" fmla="*/ 1852465 h 6857886"/>
              <a:gd name="connsiteX4822" fmla="*/ 1047235 w 12192000"/>
              <a:gd name="connsiteY4822" fmla="*/ 1859538 h 6857886"/>
              <a:gd name="connsiteX4823" fmla="*/ 11144764 w 12192000"/>
              <a:gd name="connsiteY4823" fmla="*/ 1859538 h 6857886"/>
              <a:gd name="connsiteX4824" fmla="*/ 11125240 w 12192000"/>
              <a:gd name="connsiteY4824" fmla="*/ 1852465 h 6857886"/>
              <a:gd name="connsiteX4825" fmla="*/ 11129052 w 12192000"/>
              <a:gd name="connsiteY4825" fmla="*/ 1818643 h 6857886"/>
              <a:gd name="connsiteX4826" fmla="*/ 11158011 w 12192000"/>
              <a:gd name="connsiteY4826" fmla="*/ 1846611 h 6857886"/>
              <a:gd name="connsiteX4827" fmla="*/ 11144764 w 12192000"/>
              <a:gd name="connsiteY4827" fmla="*/ 1859538 h 6857886"/>
              <a:gd name="connsiteX4828" fmla="*/ 343349 w 12192000"/>
              <a:gd name="connsiteY4828" fmla="*/ 1859616 h 6857886"/>
              <a:gd name="connsiteX4829" fmla="*/ 330307 w 12192000"/>
              <a:gd name="connsiteY4829" fmla="*/ 1847257 h 6857886"/>
              <a:gd name="connsiteX4830" fmla="*/ 350108 w 12192000"/>
              <a:gd name="connsiteY4830" fmla="*/ 1821240 h 6857886"/>
              <a:gd name="connsiteX4831" fmla="*/ 359247 w 12192000"/>
              <a:gd name="connsiteY4831" fmla="*/ 1852460 h 6857886"/>
              <a:gd name="connsiteX4832" fmla="*/ 343349 w 12192000"/>
              <a:gd name="connsiteY4832" fmla="*/ 1859616 h 6857886"/>
              <a:gd name="connsiteX4833" fmla="*/ 11848649 w 12192000"/>
              <a:gd name="connsiteY4833" fmla="*/ 1859616 h 6857886"/>
              <a:gd name="connsiteX4834" fmla="*/ 11832752 w 12192000"/>
              <a:gd name="connsiteY4834" fmla="*/ 1852460 h 6857886"/>
              <a:gd name="connsiteX4835" fmla="*/ 11841891 w 12192000"/>
              <a:gd name="connsiteY4835" fmla="*/ 1821240 h 6857886"/>
              <a:gd name="connsiteX4836" fmla="*/ 11861692 w 12192000"/>
              <a:gd name="connsiteY4836" fmla="*/ 1847257 h 6857886"/>
              <a:gd name="connsiteX4837" fmla="*/ 11848649 w 12192000"/>
              <a:gd name="connsiteY4837" fmla="*/ 1859616 h 6857886"/>
              <a:gd name="connsiteX4838" fmla="*/ 170619 w 12192000"/>
              <a:gd name="connsiteY4838" fmla="*/ 1859707 h 6857886"/>
              <a:gd name="connsiteX4839" fmla="*/ 147651 w 12192000"/>
              <a:gd name="connsiteY4839" fmla="*/ 1847918 h 6857886"/>
              <a:gd name="connsiteX4840" fmla="*/ 188060 w 12192000"/>
              <a:gd name="connsiteY4840" fmla="*/ 1819950 h 6857886"/>
              <a:gd name="connsiteX4841" fmla="*/ 194160 w 12192000"/>
              <a:gd name="connsiteY4841" fmla="*/ 1846618 h 6857886"/>
              <a:gd name="connsiteX4842" fmla="*/ 170619 w 12192000"/>
              <a:gd name="connsiteY4842" fmla="*/ 1859707 h 6857886"/>
              <a:gd name="connsiteX4843" fmla="*/ 12021380 w 12192000"/>
              <a:gd name="connsiteY4843" fmla="*/ 1859707 h 6857886"/>
              <a:gd name="connsiteX4844" fmla="*/ 11997839 w 12192000"/>
              <a:gd name="connsiteY4844" fmla="*/ 1846618 h 6857886"/>
              <a:gd name="connsiteX4845" fmla="*/ 12003939 w 12192000"/>
              <a:gd name="connsiteY4845" fmla="*/ 1819950 h 6857886"/>
              <a:gd name="connsiteX4846" fmla="*/ 12044348 w 12192000"/>
              <a:gd name="connsiteY4846" fmla="*/ 1847918 h 6857886"/>
              <a:gd name="connsiteX4847" fmla="*/ 12021380 w 12192000"/>
              <a:gd name="connsiteY4847" fmla="*/ 1859707 h 6857886"/>
              <a:gd name="connsiteX4848" fmla="*/ 2290775 w 12192000"/>
              <a:gd name="connsiteY4848" fmla="*/ 1865238 h 6857886"/>
              <a:gd name="connsiteX4849" fmla="*/ 2260295 w 12192000"/>
              <a:gd name="connsiteY4849" fmla="*/ 1855076 h 6857886"/>
              <a:gd name="connsiteX4850" fmla="*/ 2247340 w 12192000"/>
              <a:gd name="connsiteY4850" fmla="*/ 1836213 h 6857886"/>
              <a:gd name="connsiteX4851" fmla="*/ 2297632 w 12192000"/>
              <a:gd name="connsiteY4851" fmla="*/ 1803042 h 6857886"/>
              <a:gd name="connsiteX4852" fmla="*/ 2318968 w 12192000"/>
              <a:gd name="connsiteY4852" fmla="*/ 1852474 h 6857886"/>
              <a:gd name="connsiteX4853" fmla="*/ 2290775 w 12192000"/>
              <a:gd name="connsiteY4853" fmla="*/ 1865238 h 6857886"/>
              <a:gd name="connsiteX4854" fmla="*/ 9901224 w 12192000"/>
              <a:gd name="connsiteY4854" fmla="*/ 1865238 h 6857886"/>
              <a:gd name="connsiteX4855" fmla="*/ 9873031 w 12192000"/>
              <a:gd name="connsiteY4855" fmla="*/ 1852474 h 6857886"/>
              <a:gd name="connsiteX4856" fmla="*/ 9894367 w 12192000"/>
              <a:gd name="connsiteY4856" fmla="*/ 1803042 h 6857886"/>
              <a:gd name="connsiteX4857" fmla="*/ 9944659 w 12192000"/>
              <a:gd name="connsiteY4857" fmla="*/ 1836213 h 6857886"/>
              <a:gd name="connsiteX4858" fmla="*/ 9931704 w 12192000"/>
              <a:gd name="connsiteY4858" fmla="*/ 1855076 h 6857886"/>
              <a:gd name="connsiteX4859" fmla="*/ 9901224 w 12192000"/>
              <a:gd name="connsiteY4859" fmla="*/ 1865238 h 6857886"/>
              <a:gd name="connsiteX4860" fmla="*/ 4057915 w 12192000"/>
              <a:gd name="connsiteY4860" fmla="*/ 1866213 h 6857886"/>
              <a:gd name="connsiteX4861" fmla="*/ 4029149 w 12192000"/>
              <a:gd name="connsiteY4861" fmla="*/ 1858977 h 6857886"/>
              <a:gd name="connsiteX4862" fmla="*/ 4052772 w 12192000"/>
              <a:gd name="connsiteY4862" fmla="*/ 1801740 h 6857886"/>
              <a:gd name="connsiteX4863" fmla="*/ 4083252 w 12192000"/>
              <a:gd name="connsiteY4863" fmla="*/ 1818651 h 6857886"/>
              <a:gd name="connsiteX4864" fmla="*/ 4085537 w 12192000"/>
              <a:gd name="connsiteY4864" fmla="*/ 1850522 h 6857886"/>
              <a:gd name="connsiteX4865" fmla="*/ 4057915 w 12192000"/>
              <a:gd name="connsiteY4865" fmla="*/ 1866213 h 6857886"/>
              <a:gd name="connsiteX4866" fmla="*/ 8134084 w 12192000"/>
              <a:gd name="connsiteY4866" fmla="*/ 1866213 h 6857886"/>
              <a:gd name="connsiteX4867" fmla="*/ 8106462 w 12192000"/>
              <a:gd name="connsiteY4867" fmla="*/ 1850522 h 6857886"/>
              <a:gd name="connsiteX4868" fmla="*/ 8108746 w 12192000"/>
              <a:gd name="connsiteY4868" fmla="*/ 1818651 h 6857886"/>
              <a:gd name="connsiteX4869" fmla="*/ 8139226 w 12192000"/>
              <a:gd name="connsiteY4869" fmla="*/ 1801740 h 6857886"/>
              <a:gd name="connsiteX4870" fmla="*/ 8162849 w 12192000"/>
              <a:gd name="connsiteY4870" fmla="*/ 1858977 h 6857886"/>
              <a:gd name="connsiteX4871" fmla="*/ 8134084 w 12192000"/>
              <a:gd name="connsiteY4871" fmla="*/ 1866213 h 6857886"/>
              <a:gd name="connsiteX4872" fmla="*/ 5118811 w 12192000"/>
              <a:gd name="connsiteY4872" fmla="*/ 1868467 h 6857886"/>
              <a:gd name="connsiteX4873" fmla="*/ 5093522 w 12192000"/>
              <a:gd name="connsiteY4873" fmla="*/ 1862877 h 6857886"/>
              <a:gd name="connsiteX4874" fmla="*/ 5091235 w 12192000"/>
              <a:gd name="connsiteY4874" fmla="*/ 1812795 h 6857886"/>
              <a:gd name="connsiteX4875" fmla="*/ 5141527 w 12192000"/>
              <a:gd name="connsiteY4875" fmla="*/ 1816697 h 6857886"/>
              <a:gd name="connsiteX4876" fmla="*/ 5118811 w 12192000"/>
              <a:gd name="connsiteY4876" fmla="*/ 1868467 h 6857886"/>
              <a:gd name="connsiteX4877" fmla="*/ 7073188 w 12192000"/>
              <a:gd name="connsiteY4877" fmla="*/ 1868467 h 6857886"/>
              <a:gd name="connsiteX4878" fmla="*/ 7050472 w 12192000"/>
              <a:gd name="connsiteY4878" fmla="*/ 1816697 h 6857886"/>
              <a:gd name="connsiteX4879" fmla="*/ 7100764 w 12192000"/>
              <a:gd name="connsiteY4879" fmla="*/ 1812795 h 6857886"/>
              <a:gd name="connsiteX4880" fmla="*/ 7098478 w 12192000"/>
              <a:gd name="connsiteY4880" fmla="*/ 1862877 h 6857886"/>
              <a:gd name="connsiteX4881" fmla="*/ 7073188 w 12192000"/>
              <a:gd name="connsiteY4881" fmla="*/ 1868467 h 6857886"/>
              <a:gd name="connsiteX4882" fmla="*/ 2645587 w 12192000"/>
              <a:gd name="connsiteY4882" fmla="*/ 1868813 h 6857886"/>
              <a:gd name="connsiteX4883" fmla="*/ 2627013 w 12192000"/>
              <a:gd name="connsiteY4883" fmla="*/ 1864178 h 6857886"/>
              <a:gd name="connsiteX4884" fmla="*/ 2638443 w 12192000"/>
              <a:gd name="connsiteY4884" fmla="*/ 1801738 h 6857886"/>
              <a:gd name="connsiteX4885" fmla="*/ 2663589 w 12192000"/>
              <a:gd name="connsiteY4885" fmla="*/ 1862228 h 6857886"/>
              <a:gd name="connsiteX4886" fmla="*/ 2645587 w 12192000"/>
              <a:gd name="connsiteY4886" fmla="*/ 1868813 h 6857886"/>
              <a:gd name="connsiteX4887" fmla="*/ 9546412 w 12192000"/>
              <a:gd name="connsiteY4887" fmla="*/ 1868813 h 6857886"/>
              <a:gd name="connsiteX4888" fmla="*/ 9528409 w 12192000"/>
              <a:gd name="connsiteY4888" fmla="*/ 1862228 h 6857886"/>
              <a:gd name="connsiteX4889" fmla="*/ 9553556 w 12192000"/>
              <a:gd name="connsiteY4889" fmla="*/ 1801738 h 6857886"/>
              <a:gd name="connsiteX4890" fmla="*/ 9564985 w 12192000"/>
              <a:gd name="connsiteY4890" fmla="*/ 1864178 h 6857886"/>
              <a:gd name="connsiteX4891" fmla="*/ 9546412 w 12192000"/>
              <a:gd name="connsiteY4891" fmla="*/ 1868813 h 6857886"/>
              <a:gd name="connsiteX4892" fmla="*/ 530288 w 12192000"/>
              <a:gd name="connsiteY4892" fmla="*/ 1872223 h 6857886"/>
              <a:gd name="connsiteX4893" fmla="*/ 493785 w 12192000"/>
              <a:gd name="connsiteY4893" fmla="*/ 1860272 h 6857886"/>
              <a:gd name="connsiteX4894" fmla="*/ 499885 w 12192000"/>
              <a:gd name="connsiteY4894" fmla="*/ 1806938 h 6857886"/>
              <a:gd name="connsiteX4895" fmla="*/ 559352 w 12192000"/>
              <a:gd name="connsiteY4895" fmla="*/ 1848565 h 6857886"/>
              <a:gd name="connsiteX4896" fmla="*/ 530288 w 12192000"/>
              <a:gd name="connsiteY4896" fmla="*/ 1872223 h 6857886"/>
              <a:gd name="connsiteX4897" fmla="*/ 11661711 w 12192000"/>
              <a:gd name="connsiteY4897" fmla="*/ 1872223 h 6857886"/>
              <a:gd name="connsiteX4898" fmla="*/ 11632647 w 12192000"/>
              <a:gd name="connsiteY4898" fmla="*/ 1848565 h 6857886"/>
              <a:gd name="connsiteX4899" fmla="*/ 11692113 w 12192000"/>
              <a:gd name="connsiteY4899" fmla="*/ 1806938 h 6857886"/>
              <a:gd name="connsiteX4900" fmla="*/ 11698213 w 12192000"/>
              <a:gd name="connsiteY4900" fmla="*/ 1860272 h 6857886"/>
              <a:gd name="connsiteX4901" fmla="*/ 11661711 w 12192000"/>
              <a:gd name="connsiteY4901" fmla="*/ 1872223 h 6857886"/>
              <a:gd name="connsiteX4902" fmla="*/ 3877416 w 12192000"/>
              <a:gd name="connsiteY4902" fmla="*/ 1872225 h 6857886"/>
              <a:gd name="connsiteX4903" fmla="*/ 3854175 w 12192000"/>
              <a:gd name="connsiteY4903" fmla="*/ 1860273 h 6857886"/>
              <a:gd name="connsiteX4904" fmla="*/ 3849603 w 12192000"/>
              <a:gd name="connsiteY4904" fmla="*/ 1816045 h 6857886"/>
              <a:gd name="connsiteX4905" fmla="*/ 3904467 w 12192000"/>
              <a:gd name="connsiteY4905" fmla="*/ 1809541 h 6857886"/>
              <a:gd name="connsiteX4906" fmla="*/ 3900656 w 12192000"/>
              <a:gd name="connsiteY4906" fmla="*/ 1864176 h 6857886"/>
              <a:gd name="connsiteX4907" fmla="*/ 3877416 w 12192000"/>
              <a:gd name="connsiteY4907" fmla="*/ 1872225 h 6857886"/>
              <a:gd name="connsiteX4908" fmla="*/ 8314582 w 12192000"/>
              <a:gd name="connsiteY4908" fmla="*/ 1872225 h 6857886"/>
              <a:gd name="connsiteX4909" fmla="*/ 8291343 w 12192000"/>
              <a:gd name="connsiteY4909" fmla="*/ 1864176 h 6857886"/>
              <a:gd name="connsiteX4910" fmla="*/ 8287532 w 12192000"/>
              <a:gd name="connsiteY4910" fmla="*/ 1809541 h 6857886"/>
              <a:gd name="connsiteX4911" fmla="*/ 8342396 w 12192000"/>
              <a:gd name="connsiteY4911" fmla="*/ 1816045 h 6857886"/>
              <a:gd name="connsiteX4912" fmla="*/ 8337824 w 12192000"/>
              <a:gd name="connsiteY4912" fmla="*/ 1860273 h 6857886"/>
              <a:gd name="connsiteX4913" fmla="*/ 8314582 w 12192000"/>
              <a:gd name="connsiteY4913" fmla="*/ 1872225 h 6857886"/>
              <a:gd name="connsiteX4914" fmla="*/ 0 w 12192000"/>
              <a:gd name="connsiteY4914" fmla="*/ 1876152 h 6857886"/>
              <a:gd name="connsiteX4915" fmla="*/ 0 w 12192000"/>
              <a:gd name="connsiteY4915" fmla="*/ 1798293 h 6857886"/>
              <a:gd name="connsiteX4916" fmla="*/ 16323 w 12192000"/>
              <a:gd name="connsiteY4916" fmla="*/ 1802161 h 6857886"/>
              <a:gd name="connsiteX4917" fmla="*/ 25236 w 12192000"/>
              <a:gd name="connsiteY4917" fmla="*/ 1864175 h 6857886"/>
              <a:gd name="connsiteX4918" fmla="*/ 12192000 w 12192000"/>
              <a:gd name="connsiteY4918" fmla="*/ 1876153 h 6857886"/>
              <a:gd name="connsiteX4919" fmla="*/ 12166763 w 12192000"/>
              <a:gd name="connsiteY4919" fmla="*/ 1864175 h 6857886"/>
              <a:gd name="connsiteX4920" fmla="*/ 12175676 w 12192000"/>
              <a:gd name="connsiteY4920" fmla="*/ 1802161 h 6857886"/>
              <a:gd name="connsiteX4921" fmla="*/ 12192000 w 12192000"/>
              <a:gd name="connsiteY4921" fmla="*/ 1798292 h 6857886"/>
              <a:gd name="connsiteX4922" fmla="*/ 2465556 w 12192000"/>
              <a:gd name="connsiteY4922" fmla="*/ 1878970 h 6857886"/>
              <a:gd name="connsiteX4923" fmla="*/ 2437552 w 12192000"/>
              <a:gd name="connsiteY4923" fmla="*/ 1866774 h 6857886"/>
              <a:gd name="connsiteX4924" fmla="*/ 2458125 w 12192000"/>
              <a:gd name="connsiteY4924" fmla="*/ 1798481 h 6857886"/>
              <a:gd name="connsiteX4925" fmla="*/ 2494701 w 12192000"/>
              <a:gd name="connsiteY4925" fmla="*/ 1810838 h 6857886"/>
              <a:gd name="connsiteX4926" fmla="*/ 2494701 w 12192000"/>
              <a:gd name="connsiteY4926" fmla="*/ 1862872 h 6857886"/>
              <a:gd name="connsiteX4927" fmla="*/ 2465556 w 12192000"/>
              <a:gd name="connsiteY4927" fmla="*/ 1878970 h 6857886"/>
              <a:gd name="connsiteX4928" fmla="*/ 9726443 w 12192000"/>
              <a:gd name="connsiteY4928" fmla="*/ 1878970 h 6857886"/>
              <a:gd name="connsiteX4929" fmla="*/ 9697297 w 12192000"/>
              <a:gd name="connsiteY4929" fmla="*/ 1862872 h 6857886"/>
              <a:gd name="connsiteX4930" fmla="*/ 9697297 w 12192000"/>
              <a:gd name="connsiteY4930" fmla="*/ 1810838 h 6857886"/>
              <a:gd name="connsiteX4931" fmla="*/ 9733873 w 12192000"/>
              <a:gd name="connsiteY4931" fmla="*/ 1798481 h 6857886"/>
              <a:gd name="connsiteX4932" fmla="*/ 9754447 w 12192000"/>
              <a:gd name="connsiteY4932" fmla="*/ 1866774 h 6857886"/>
              <a:gd name="connsiteX4933" fmla="*/ 9726443 w 12192000"/>
              <a:gd name="connsiteY4933" fmla="*/ 1878970 h 6857886"/>
              <a:gd name="connsiteX4934" fmla="*/ 4228806 w 12192000"/>
              <a:gd name="connsiteY4934" fmla="*/ 1879376 h 6857886"/>
              <a:gd name="connsiteX4935" fmla="*/ 4196515 w 12192000"/>
              <a:gd name="connsiteY4935" fmla="*/ 1871979 h 6857886"/>
              <a:gd name="connsiteX4936" fmla="*/ 4184323 w 12192000"/>
              <a:gd name="connsiteY4936" fmla="*/ 1818644 h 6857886"/>
              <a:gd name="connsiteX4937" fmla="*/ 4258238 w 12192000"/>
              <a:gd name="connsiteY4937" fmla="*/ 1801082 h 6857886"/>
              <a:gd name="connsiteX4938" fmla="*/ 4278811 w 12192000"/>
              <a:gd name="connsiteY4938" fmla="*/ 1832954 h 6857886"/>
              <a:gd name="connsiteX4939" fmla="*/ 4265095 w 12192000"/>
              <a:gd name="connsiteY4939" fmla="*/ 1868726 h 6857886"/>
              <a:gd name="connsiteX4940" fmla="*/ 4228806 w 12192000"/>
              <a:gd name="connsiteY4940" fmla="*/ 1879376 h 6857886"/>
              <a:gd name="connsiteX4941" fmla="*/ 7963194 w 12192000"/>
              <a:gd name="connsiteY4941" fmla="*/ 1879376 h 6857886"/>
              <a:gd name="connsiteX4942" fmla="*/ 7926904 w 12192000"/>
              <a:gd name="connsiteY4942" fmla="*/ 1868726 h 6857886"/>
              <a:gd name="connsiteX4943" fmla="*/ 7913188 w 12192000"/>
              <a:gd name="connsiteY4943" fmla="*/ 1832954 h 6857886"/>
              <a:gd name="connsiteX4944" fmla="*/ 7933762 w 12192000"/>
              <a:gd name="connsiteY4944" fmla="*/ 1801082 h 6857886"/>
              <a:gd name="connsiteX4945" fmla="*/ 8007676 w 12192000"/>
              <a:gd name="connsiteY4945" fmla="*/ 1818644 h 6857886"/>
              <a:gd name="connsiteX4946" fmla="*/ 7995484 w 12192000"/>
              <a:gd name="connsiteY4946" fmla="*/ 1871979 h 6857886"/>
              <a:gd name="connsiteX4947" fmla="*/ 7963194 w 12192000"/>
              <a:gd name="connsiteY4947" fmla="*/ 1879376 h 6857886"/>
              <a:gd name="connsiteX4948" fmla="*/ 3348284 w 12192000"/>
              <a:gd name="connsiteY4948" fmla="*/ 1879780 h 6857886"/>
              <a:gd name="connsiteX4949" fmla="*/ 3316280 w 12192000"/>
              <a:gd name="connsiteY4949" fmla="*/ 1863520 h 6857886"/>
              <a:gd name="connsiteX4950" fmla="*/ 3310947 w 12192000"/>
              <a:gd name="connsiteY4950" fmla="*/ 1813438 h 6857886"/>
              <a:gd name="connsiteX4951" fmla="*/ 3369620 w 12192000"/>
              <a:gd name="connsiteY4951" fmla="*/ 1803031 h 6857886"/>
              <a:gd name="connsiteX4952" fmla="*/ 3348284 w 12192000"/>
              <a:gd name="connsiteY4952" fmla="*/ 1879780 h 6857886"/>
              <a:gd name="connsiteX4953" fmla="*/ 8843715 w 12192000"/>
              <a:gd name="connsiteY4953" fmla="*/ 1879780 h 6857886"/>
              <a:gd name="connsiteX4954" fmla="*/ 8822379 w 12192000"/>
              <a:gd name="connsiteY4954" fmla="*/ 1803031 h 6857886"/>
              <a:gd name="connsiteX4955" fmla="*/ 8881052 w 12192000"/>
              <a:gd name="connsiteY4955" fmla="*/ 1813438 h 6857886"/>
              <a:gd name="connsiteX4956" fmla="*/ 8875719 w 12192000"/>
              <a:gd name="connsiteY4956" fmla="*/ 1863520 h 6857886"/>
              <a:gd name="connsiteX4957" fmla="*/ 8843715 w 12192000"/>
              <a:gd name="connsiteY4957" fmla="*/ 1879780 h 6857886"/>
              <a:gd name="connsiteX4958" fmla="*/ 5465583 w 12192000"/>
              <a:gd name="connsiteY4958" fmla="*/ 1879782 h 6857886"/>
              <a:gd name="connsiteX4959" fmla="*/ 5435866 w 12192000"/>
              <a:gd name="connsiteY4959" fmla="*/ 1864171 h 6857886"/>
              <a:gd name="connsiteX4960" fmla="*/ 5445771 w 12192000"/>
              <a:gd name="connsiteY4960" fmla="*/ 1802382 h 6857886"/>
              <a:gd name="connsiteX4961" fmla="*/ 5495302 w 12192000"/>
              <a:gd name="connsiteY4961" fmla="*/ 1864171 h 6857886"/>
              <a:gd name="connsiteX4962" fmla="*/ 5465583 w 12192000"/>
              <a:gd name="connsiteY4962" fmla="*/ 1879782 h 6857886"/>
              <a:gd name="connsiteX4963" fmla="*/ 6726416 w 12192000"/>
              <a:gd name="connsiteY4963" fmla="*/ 1879782 h 6857886"/>
              <a:gd name="connsiteX4964" fmla="*/ 6696698 w 12192000"/>
              <a:gd name="connsiteY4964" fmla="*/ 1864171 h 6857886"/>
              <a:gd name="connsiteX4965" fmla="*/ 6746228 w 12192000"/>
              <a:gd name="connsiteY4965" fmla="*/ 1802382 h 6857886"/>
              <a:gd name="connsiteX4966" fmla="*/ 6756134 w 12192000"/>
              <a:gd name="connsiteY4966" fmla="*/ 1864171 h 6857886"/>
              <a:gd name="connsiteX4967" fmla="*/ 6726416 w 12192000"/>
              <a:gd name="connsiteY4967" fmla="*/ 1879782 h 6857886"/>
              <a:gd name="connsiteX4968" fmla="*/ 1407821 w 12192000"/>
              <a:gd name="connsiteY4968" fmla="*/ 1880033 h 6857886"/>
              <a:gd name="connsiteX4969" fmla="*/ 1368683 w 12192000"/>
              <a:gd name="connsiteY4969" fmla="*/ 1866781 h 6857886"/>
              <a:gd name="connsiteX4970" fmla="*/ 1373249 w 12192000"/>
              <a:gd name="connsiteY4970" fmla="*/ 1801089 h 6857886"/>
              <a:gd name="connsiteX4971" fmla="*/ 1436475 w 12192000"/>
              <a:gd name="connsiteY4971" fmla="*/ 1804992 h 6857886"/>
              <a:gd name="connsiteX4972" fmla="*/ 1444091 w 12192000"/>
              <a:gd name="connsiteY4972" fmla="*/ 1865480 h 6857886"/>
              <a:gd name="connsiteX4973" fmla="*/ 1407821 w 12192000"/>
              <a:gd name="connsiteY4973" fmla="*/ 1880033 h 6857886"/>
              <a:gd name="connsiteX4974" fmla="*/ 10784177 w 12192000"/>
              <a:gd name="connsiteY4974" fmla="*/ 1880033 h 6857886"/>
              <a:gd name="connsiteX4975" fmla="*/ 10747908 w 12192000"/>
              <a:gd name="connsiteY4975" fmla="*/ 1865480 h 6857886"/>
              <a:gd name="connsiteX4976" fmla="*/ 10755524 w 12192000"/>
              <a:gd name="connsiteY4976" fmla="*/ 1804992 h 6857886"/>
              <a:gd name="connsiteX4977" fmla="*/ 10818749 w 12192000"/>
              <a:gd name="connsiteY4977" fmla="*/ 1801089 h 6857886"/>
              <a:gd name="connsiteX4978" fmla="*/ 10823316 w 12192000"/>
              <a:gd name="connsiteY4978" fmla="*/ 1866781 h 6857886"/>
              <a:gd name="connsiteX4979" fmla="*/ 10784177 w 12192000"/>
              <a:gd name="connsiteY4979" fmla="*/ 1880033 h 6857886"/>
              <a:gd name="connsiteX4980" fmla="*/ 3711679 w 12192000"/>
              <a:gd name="connsiteY4980" fmla="*/ 1882554 h 6857886"/>
              <a:gd name="connsiteX4981" fmla="*/ 3677675 w 12192000"/>
              <a:gd name="connsiteY4981" fmla="*/ 1881741 h 6857886"/>
              <a:gd name="connsiteX4982" fmla="*/ 3639573 w 12192000"/>
              <a:gd name="connsiteY4982" fmla="*/ 1836212 h 6857886"/>
              <a:gd name="connsiteX4983" fmla="*/ 3692915 w 12192000"/>
              <a:gd name="connsiteY4983" fmla="*/ 1785479 h 6857886"/>
              <a:gd name="connsiteX4984" fmla="*/ 3733300 w 12192000"/>
              <a:gd name="connsiteY4984" fmla="*/ 1795236 h 6857886"/>
              <a:gd name="connsiteX4985" fmla="*/ 3753875 w 12192000"/>
              <a:gd name="connsiteY4985" fmla="*/ 1837513 h 6857886"/>
              <a:gd name="connsiteX4986" fmla="*/ 3743968 w 12192000"/>
              <a:gd name="connsiteY4986" fmla="*/ 1872635 h 6857886"/>
              <a:gd name="connsiteX4987" fmla="*/ 3711679 w 12192000"/>
              <a:gd name="connsiteY4987" fmla="*/ 1882554 h 6857886"/>
              <a:gd name="connsiteX4988" fmla="*/ 8480320 w 12192000"/>
              <a:gd name="connsiteY4988" fmla="*/ 1882554 h 6857886"/>
              <a:gd name="connsiteX4989" fmla="*/ 8448031 w 12192000"/>
              <a:gd name="connsiteY4989" fmla="*/ 1872635 h 6857886"/>
              <a:gd name="connsiteX4990" fmla="*/ 8438124 w 12192000"/>
              <a:gd name="connsiteY4990" fmla="*/ 1837513 h 6857886"/>
              <a:gd name="connsiteX4991" fmla="*/ 8458699 w 12192000"/>
              <a:gd name="connsiteY4991" fmla="*/ 1795236 h 6857886"/>
              <a:gd name="connsiteX4992" fmla="*/ 8499084 w 12192000"/>
              <a:gd name="connsiteY4992" fmla="*/ 1785479 h 6857886"/>
              <a:gd name="connsiteX4993" fmla="*/ 8552425 w 12192000"/>
              <a:gd name="connsiteY4993" fmla="*/ 1836212 h 6857886"/>
              <a:gd name="connsiteX4994" fmla="*/ 8514324 w 12192000"/>
              <a:gd name="connsiteY4994" fmla="*/ 1881741 h 6857886"/>
              <a:gd name="connsiteX4995" fmla="*/ 8480320 w 12192000"/>
              <a:gd name="connsiteY4995" fmla="*/ 1882554 h 6857886"/>
              <a:gd name="connsiteX4996" fmla="*/ 4414172 w 12192000"/>
              <a:gd name="connsiteY4996" fmla="*/ 1883038 h 6857886"/>
              <a:gd name="connsiteX4997" fmla="*/ 4369976 w 12192000"/>
              <a:gd name="connsiteY4997" fmla="*/ 1868077 h 6857886"/>
              <a:gd name="connsiteX4998" fmla="*/ 4366928 w 12192000"/>
              <a:gd name="connsiteY4998" fmla="*/ 1808890 h 6857886"/>
              <a:gd name="connsiteX4999" fmla="*/ 4461416 w 12192000"/>
              <a:gd name="connsiteY4999" fmla="*/ 1836857 h 6857886"/>
              <a:gd name="connsiteX5000" fmla="*/ 4414172 w 12192000"/>
              <a:gd name="connsiteY5000" fmla="*/ 1883038 h 6857886"/>
              <a:gd name="connsiteX5001" fmla="*/ 7777827 w 12192000"/>
              <a:gd name="connsiteY5001" fmla="*/ 1883038 h 6857886"/>
              <a:gd name="connsiteX5002" fmla="*/ 7730583 w 12192000"/>
              <a:gd name="connsiteY5002" fmla="*/ 1836857 h 6857886"/>
              <a:gd name="connsiteX5003" fmla="*/ 7825071 w 12192000"/>
              <a:gd name="connsiteY5003" fmla="*/ 1808890 h 6857886"/>
              <a:gd name="connsiteX5004" fmla="*/ 7822023 w 12192000"/>
              <a:gd name="connsiteY5004" fmla="*/ 1868077 h 6857886"/>
              <a:gd name="connsiteX5005" fmla="*/ 7777827 w 12192000"/>
              <a:gd name="connsiteY5005" fmla="*/ 1883038 h 6857886"/>
              <a:gd name="connsiteX5006" fmla="*/ 4767940 w 12192000"/>
              <a:gd name="connsiteY5006" fmla="*/ 1883694 h 6857886"/>
              <a:gd name="connsiteX5007" fmla="*/ 4724506 w 12192000"/>
              <a:gd name="connsiteY5007" fmla="*/ 1871337 h 6857886"/>
              <a:gd name="connsiteX5008" fmla="*/ 4709266 w 12192000"/>
              <a:gd name="connsiteY5008" fmla="*/ 1817351 h 6857886"/>
              <a:gd name="connsiteX5009" fmla="*/ 4764130 w 12192000"/>
              <a:gd name="connsiteY5009" fmla="*/ 1782229 h 6857886"/>
              <a:gd name="connsiteX5010" fmla="*/ 4818994 w 12192000"/>
              <a:gd name="connsiteY5010" fmla="*/ 1835563 h 6857886"/>
              <a:gd name="connsiteX5011" fmla="*/ 4767940 w 12192000"/>
              <a:gd name="connsiteY5011" fmla="*/ 1883694 h 6857886"/>
              <a:gd name="connsiteX5012" fmla="*/ 7424059 w 12192000"/>
              <a:gd name="connsiteY5012" fmla="*/ 1883694 h 6857886"/>
              <a:gd name="connsiteX5013" fmla="*/ 7373006 w 12192000"/>
              <a:gd name="connsiteY5013" fmla="*/ 1835563 h 6857886"/>
              <a:gd name="connsiteX5014" fmla="*/ 7427870 w 12192000"/>
              <a:gd name="connsiteY5014" fmla="*/ 1782229 h 6857886"/>
              <a:gd name="connsiteX5015" fmla="*/ 7482734 w 12192000"/>
              <a:gd name="connsiteY5015" fmla="*/ 1817351 h 6857886"/>
              <a:gd name="connsiteX5016" fmla="*/ 7467494 w 12192000"/>
              <a:gd name="connsiteY5016" fmla="*/ 1871337 h 6857886"/>
              <a:gd name="connsiteX5017" fmla="*/ 7424059 w 12192000"/>
              <a:gd name="connsiteY5017" fmla="*/ 1883694 h 6857886"/>
              <a:gd name="connsiteX5018" fmla="*/ 884651 w 12192000"/>
              <a:gd name="connsiteY5018" fmla="*/ 1884911 h 6857886"/>
              <a:gd name="connsiteX5019" fmla="*/ 850644 w 12192000"/>
              <a:gd name="connsiteY5019" fmla="*/ 1879790 h 6857886"/>
              <a:gd name="connsiteX5020" fmla="*/ 824739 w 12192000"/>
              <a:gd name="connsiteY5020" fmla="*/ 1853773 h 6857886"/>
              <a:gd name="connsiteX5021" fmla="*/ 855215 w 12192000"/>
              <a:gd name="connsiteY5021" fmla="*/ 1791982 h 6857886"/>
              <a:gd name="connsiteX5022" fmla="*/ 900929 w 12192000"/>
              <a:gd name="connsiteY5022" fmla="*/ 1792633 h 6857886"/>
              <a:gd name="connsiteX5023" fmla="*/ 912372 w 12192000"/>
              <a:gd name="connsiteY5023" fmla="*/ 1870033 h 6857886"/>
              <a:gd name="connsiteX5024" fmla="*/ 884651 w 12192000"/>
              <a:gd name="connsiteY5024" fmla="*/ 1884911 h 6857886"/>
              <a:gd name="connsiteX5025" fmla="*/ 11307348 w 12192000"/>
              <a:gd name="connsiteY5025" fmla="*/ 1884911 h 6857886"/>
              <a:gd name="connsiteX5026" fmla="*/ 11279627 w 12192000"/>
              <a:gd name="connsiteY5026" fmla="*/ 1870033 h 6857886"/>
              <a:gd name="connsiteX5027" fmla="*/ 11291069 w 12192000"/>
              <a:gd name="connsiteY5027" fmla="*/ 1792633 h 6857886"/>
              <a:gd name="connsiteX5028" fmla="*/ 11336784 w 12192000"/>
              <a:gd name="connsiteY5028" fmla="*/ 1791982 h 6857886"/>
              <a:gd name="connsiteX5029" fmla="*/ 11367260 w 12192000"/>
              <a:gd name="connsiteY5029" fmla="*/ 1853773 h 6857886"/>
              <a:gd name="connsiteX5030" fmla="*/ 11341355 w 12192000"/>
              <a:gd name="connsiteY5030" fmla="*/ 1879790 h 6857886"/>
              <a:gd name="connsiteX5031" fmla="*/ 11307348 w 12192000"/>
              <a:gd name="connsiteY5031" fmla="*/ 1884911 h 6857886"/>
              <a:gd name="connsiteX5032" fmla="*/ 700695 w 12192000"/>
              <a:gd name="connsiteY5032" fmla="*/ 1885562 h 6857886"/>
              <a:gd name="connsiteX5033" fmla="*/ 661167 w 12192000"/>
              <a:gd name="connsiteY5033" fmla="*/ 1870034 h 6857886"/>
              <a:gd name="connsiteX5034" fmla="*/ 680980 w 12192000"/>
              <a:gd name="connsiteY5034" fmla="*/ 1788081 h 6857886"/>
              <a:gd name="connsiteX5035" fmla="*/ 744992 w 12192000"/>
              <a:gd name="connsiteY5035" fmla="*/ 1808894 h 6857886"/>
              <a:gd name="connsiteX5036" fmla="*/ 741944 w 12192000"/>
              <a:gd name="connsiteY5036" fmla="*/ 1867432 h 6857886"/>
              <a:gd name="connsiteX5037" fmla="*/ 700695 w 12192000"/>
              <a:gd name="connsiteY5037" fmla="*/ 1885562 h 6857886"/>
              <a:gd name="connsiteX5038" fmla="*/ 11491304 w 12192000"/>
              <a:gd name="connsiteY5038" fmla="*/ 1885562 h 6857886"/>
              <a:gd name="connsiteX5039" fmla="*/ 11450055 w 12192000"/>
              <a:gd name="connsiteY5039" fmla="*/ 1867432 h 6857886"/>
              <a:gd name="connsiteX5040" fmla="*/ 11447007 w 12192000"/>
              <a:gd name="connsiteY5040" fmla="*/ 1808894 h 6857886"/>
              <a:gd name="connsiteX5041" fmla="*/ 11511019 w 12192000"/>
              <a:gd name="connsiteY5041" fmla="*/ 1788081 h 6857886"/>
              <a:gd name="connsiteX5042" fmla="*/ 11530832 w 12192000"/>
              <a:gd name="connsiteY5042" fmla="*/ 1870034 h 6857886"/>
              <a:gd name="connsiteX5043" fmla="*/ 11491304 w 12192000"/>
              <a:gd name="connsiteY5043" fmla="*/ 1885562 h 6857886"/>
              <a:gd name="connsiteX5044" fmla="*/ 5650855 w 12192000"/>
              <a:gd name="connsiteY5044" fmla="*/ 1885643 h 6857886"/>
              <a:gd name="connsiteX5045" fmla="*/ 5617707 w 12192000"/>
              <a:gd name="connsiteY5045" fmla="*/ 1877838 h 6857886"/>
              <a:gd name="connsiteX5046" fmla="*/ 5584942 w 12192000"/>
              <a:gd name="connsiteY5046" fmla="*/ 1825804 h 6857886"/>
              <a:gd name="connsiteX5047" fmla="*/ 5654283 w 12192000"/>
              <a:gd name="connsiteY5047" fmla="*/ 1784828 h 6857886"/>
              <a:gd name="connsiteX5048" fmla="*/ 5679430 w 12192000"/>
              <a:gd name="connsiteY5048" fmla="*/ 1873935 h 6857886"/>
              <a:gd name="connsiteX5049" fmla="*/ 5650855 w 12192000"/>
              <a:gd name="connsiteY5049" fmla="*/ 1885643 h 6857886"/>
              <a:gd name="connsiteX5050" fmla="*/ 6541144 w 12192000"/>
              <a:gd name="connsiteY5050" fmla="*/ 1885643 h 6857886"/>
              <a:gd name="connsiteX5051" fmla="*/ 6512569 w 12192000"/>
              <a:gd name="connsiteY5051" fmla="*/ 1873935 h 6857886"/>
              <a:gd name="connsiteX5052" fmla="*/ 6537716 w 12192000"/>
              <a:gd name="connsiteY5052" fmla="*/ 1784828 h 6857886"/>
              <a:gd name="connsiteX5053" fmla="*/ 6607058 w 12192000"/>
              <a:gd name="connsiteY5053" fmla="*/ 1825804 h 6857886"/>
              <a:gd name="connsiteX5054" fmla="*/ 6574292 w 12192000"/>
              <a:gd name="connsiteY5054" fmla="*/ 1877838 h 6857886"/>
              <a:gd name="connsiteX5055" fmla="*/ 6541144 w 12192000"/>
              <a:gd name="connsiteY5055" fmla="*/ 1885643 h 6857886"/>
              <a:gd name="connsiteX5056" fmla="*/ 5277647 w 12192000"/>
              <a:gd name="connsiteY5056" fmla="*/ 1887593 h 6857886"/>
              <a:gd name="connsiteX5057" fmla="*/ 5229640 w 12192000"/>
              <a:gd name="connsiteY5057" fmla="*/ 1832958 h 6857886"/>
              <a:gd name="connsiteX5058" fmla="*/ 5291363 w 12192000"/>
              <a:gd name="connsiteY5058" fmla="*/ 1782225 h 6857886"/>
              <a:gd name="connsiteX5059" fmla="*/ 5351560 w 12192000"/>
              <a:gd name="connsiteY5059" fmla="*/ 1838161 h 6857886"/>
              <a:gd name="connsiteX5060" fmla="*/ 5277647 w 12192000"/>
              <a:gd name="connsiteY5060" fmla="*/ 1887593 h 6857886"/>
              <a:gd name="connsiteX5061" fmla="*/ 6914352 w 12192000"/>
              <a:gd name="connsiteY5061" fmla="*/ 1887593 h 6857886"/>
              <a:gd name="connsiteX5062" fmla="*/ 6840439 w 12192000"/>
              <a:gd name="connsiteY5062" fmla="*/ 1838161 h 6857886"/>
              <a:gd name="connsiteX5063" fmla="*/ 6900636 w 12192000"/>
              <a:gd name="connsiteY5063" fmla="*/ 1782225 h 6857886"/>
              <a:gd name="connsiteX5064" fmla="*/ 6962359 w 12192000"/>
              <a:gd name="connsiteY5064" fmla="*/ 1832958 h 6857886"/>
              <a:gd name="connsiteX5065" fmla="*/ 6914352 w 12192000"/>
              <a:gd name="connsiteY5065" fmla="*/ 1887593 h 6857886"/>
              <a:gd name="connsiteX5066" fmla="*/ 3534504 w 12192000"/>
              <a:gd name="connsiteY5066" fmla="*/ 1890842 h 6857886"/>
              <a:gd name="connsiteX5067" fmla="*/ 3502691 w 12192000"/>
              <a:gd name="connsiteY5067" fmla="*/ 1885639 h 6857886"/>
              <a:gd name="connsiteX5068" fmla="*/ 3456971 w 12192000"/>
              <a:gd name="connsiteY5068" fmla="*/ 1832955 h 6857886"/>
              <a:gd name="connsiteX5069" fmla="*/ 3479068 w 12192000"/>
              <a:gd name="connsiteY5069" fmla="*/ 1803035 h 6857886"/>
              <a:gd name="connsiteX5070" fmla="*/ 3565175 w 12192000"/>
              <a:gd name="connsiteY5070" fmla="*/ 1799784 h 6857886"/>
              <a:gd name="connsiteX5071" fmla="*/ 3562888 w 12192000"/>
              <a:gd name="connsiteY5071" fmla="*/ 1872631 h 6857886"/>
              <a:gd name="connsiteX5072" fmla="*/ 3534504 w 12192000"/>
              <a:gd name="connsiteY5072" fmla="*/ 1890842 h 6857886"/>
              <a:gd name="connsiteX5073" fmla="*/ 8657495 w 12192000"/>
              <a:gd name="connsiteY5073" fmla="*/ 1890842 h 6857886"/>
              <a:gd name="connsiteX5074" fmla="*/ 8629111 w 12192000"/>
              <a:gd name="connsiteY5074" fmla="*/ 1872631 h 6857886"/>
              <a:gd name="connsiteX5075" fmla="*/ 8626824 w 12192000"/>
              <a:gd name="connsiteY5075" fmla="*/ 1799784 h 6857886"/>
              <a:gd name="connsiteX5076" fmla="*/ 8712931 w 12192000"/>
              <a:gd name="connsiteY5076" fmla="*/ 1803035 h 6857886"/>
              <a:gd name="connsiteX5077" fmla="*/ 8735028 w 12192000"/>
              <a:gd name="connsiteY5077" fmla="*/ 1832955 h 6857886"/>
              <a:gd name="connsiteX5078" fmla="*/ 8689308 w 12192000"/>
              <a:gd name="connsiteY5078" fmla="*/ 1885639 h 6857886"/>
              <a:gd name="connsiteX5079" fmla="*/ 8657495 w 12192000"/>
              <a:gd name="connsiteY5079" fmla="*/ 1890842 h 6857886"/>
              <a:gd name="connsiteX5080" fmla="*/ 1230684 w 12192000"/>
              <a:gd name="connsiteY5080" fmla="*/ 1891736 h 6857886"/>
              <a:gd name="connsiteX5081" fmla="*/ 1203649 w 12192000"/>
              <a:gd name="connsiteY5081" fmla="*/ 1882387 h 6857886"/>
              <a:gd name="connsiteX5082" fmla="*/ 1186869 w 12192000"/>
              <a:gd name="connsiteY5082" fmla="*/ 1802384 h 6857886"/>
              <a:gd name="connsiteX5083" fmla="*/ 1266117 w 12192000"/>
              <a:gd name="connsiteY5083" fmla="*/ 1796531 h 6857886"/>
              <a:gd name="connsiteX5084" fmla="*/ 1288972 w 12192000"/>
              <a:gd name="connsiteY5084" fmla="*/ 1831654 h 6857886"/>
              <a:gd name="connsiteX5085" fmla="*/ 1257736 w 12192000"/>
              <a:gd name="connsiteY5085" fmla="*/ 1883036 h 6857886"/>
              <a:gd name="connsiteX5086" fmla="*/ 1230684 w 12192000"/>
              <a:gd name="connsiteY5086" fmla="*/ 1891736 h 6857886"/>
              <a:gd name="connsiteX5087" fmla="*/ 10961315 w 12192000"/>
              <a:gd name="connsiteY5087" fmla="*/ 1891736 h 6857886"/>
              <a:gd name="connsiteX5088" fmla="*/ 10934263 w 12192000"/>
              <a:gd name="connsiteY5088" fmla="*/ 1883036 h 6857886"/>
              <a:gd name="connsiteX5089" fmla="*/ 10903027 w 12192000"/>
              <a:gd name="connsiteY5089" fmla="*/ 1831654 h 6857886"/>
              <a:gd name="connsiteX5090" fmla="*/ 10925881 w 12192000"/>
              <a:gd name="connsiteY5090" fmla="*/ 1796531 h 6857886"/>
              <a:gd name="connsiteX5091" fmla="*/ 11005129 w 12192000"/>
              <a:gd name="connsiteY5091" fmla="*/ 1802384 h 6857886"/>
              <a:gd name="connsiteX5092" fmla="*/ 10988349 w 12192000"/>
              <a:gd name="connsiteY5092" fmla="*/ 1882387 h 6857886"/>
              <a:gd name="connsiteX5093" fmla="*/ 10961315 w 12192000"/>
              <a:gd name="connsiteY5093" fmla="*/ 1891736 h 6857886"/>
              <a:gd name="connsiteX5094" fmla="*/ 4765648 w 12192000"/>
              <a:gd name="connsiteY5094" fmla="*/ 1996570 h 6857886"/>
              <a:gd name="connsiteX5095" fmla="*/ 4754219 w 12192000"/>
              <a:gd name="connsiteY5095" fmla="*/ 1990717 h 6857886"/>
              <a:gd name="connsiteX5096" fmla="*/ 4773268 w 12192000"/>
              <a:gd name="connsiteY5096" fmla="*/ 1980310 h 6857886"/>
              <a:gd name="connsiteX5097" fmla="*/ 4765648 w 12192000"/>
              <a:gd name="connsiteY5097" fmla="*/ 1996570 h 6857886"/>
              <a:gd name="connsiteX5098" fmla="*/ 7426351 w 12192000"/>
              <a:gd name="connsiteY5098" fmla="*/ 1996570 h 6857886"/>
              <a:gd name="connsiteX5099" fmla="*/ 7418731 w 12192000"/>
              <a:gd name="connsiteY5099" fmla="*/ 1980310 h 6857886"/>
              <a:gd name="connsiteX5100" fmla="*/ 7437780 w 12192000"/>
              <a:gd name="connsiteY5100" fmla="*/ 1990717 h 6857886"/>
              <a:gd name="connsiteX5101" fmla="*/ 7426351 w 12192000"/>
              <a:gd name="connsiteY5101" fmla="*/ 1996570 h 6857886"/>
              <a:gd name="connsiteX5102" fmla="*/ 1049244 w 12192000"/>
              <a:gd name="connsiteY5102" fmla="*/ 1996572 h 6857886"/>
              <a:gd name="connsiteX5103" fmla="*/ 1037813 w 12192000"/>
              <a:gd name="connsiteY5103" fmla="*/ 1986815 h 6857886"/>
              <a:gd name="connsiteX5104" fmla="*/ 1049244 w 12192000"/>
              <a:gd name="connsiteY5104" fmla="*/ 1977058 h 6857886"/>
              <a:gd name="connsiteX5105" fmla="*/ 1060675 w 12192000"/>
              <a:gd name="connsiteY5105" fmla="*/ 1986815 h 6857886"/>
              <a:gd name="connsiteX5106" fmla="*/ 1049244 w 12192000"/>
              <a:gd name="connsiteY5106" fmla="*/ 1996572 h 6857886"/>
              <a:gd name="connsiteX5107" fmla="*/ 11142755 w 12192000"/>
              <a:gd name="connsiteY5107" fmla="*/ 1996572 h 6857886"/>
              <a:gd name="connsiteX5108" fmla="*/ 11131324 w 12192000"/>
              <a:gd name="connsiteY5108" fmla="*/ 1986815 h 6857886"/>
              <a:gd name="connsiteX5109" fmla="*/ 11142755 w 12192000"/>
              <a:gd name="connsiteY5109" fmla="*/ 1977058 h 6857886"/>
              <a:gd name="connsiteX5110" fmla="*/ 11154185 w 12192000"/>
              <a:gd name="connsiteY5110" fmla="*/ 1986815 h 6857886"/>
              <a:gd name="connsiteX5111" fmla="*/ 11142755 w 12192000"/>
              <a:gd name="connsiteY5111" fmla="*/ 1996572 h 6857886"/>
              <a:gd name="connsiteX5112" fmla="*/ 4220140 w 12192000"/>
              <a:gd name="connsiteY5112" fmla="*/ 1998520 h 6857886"/>
              <a:gd name="connsiteX5113" fmla="*/ 4229284 w 12192000"/>
              <a:gd name="connsiteY5113" fmla="*/ 1977057 h 6857886"/>
              <a:gd name="connsiteX5114" fmla="*/ 4248335 w 12192000"/>
              <a:gd name="connsiteY5114" fmla="*/ 1986163 h 6857886"/>
              <a:gd name="connsiteX5115" fmla="*/ 4220140 w 12192000"/>
              <a:gd name="connsiteY5115" fmla="*/ 1998520 h 6857886"/>
              <a:gd name="connsiteX5116" fmla="*/ 7971858 w 12192000"/>
              <a:gd name="connsiteY5116" fmla="*/ 1998520 h 6857886"/>
              <a:gd name="connsiteX5117" fmla="*/ 7943664 w 12192000"/>
              <a:gd name="connsiteY5117" fmla="*/ 1986163 h 6857886"/>
              <a:gd name="connsiteX5118" fmla="*/ 7962715 w 12192000"/>
              <a:gd name="connsiteY5118" fmla="*/ 1977057 h 6857886"/>
              <a:gd name="connsiteX5119" fmla="*/ 7971858 w 12192000"/>
              <a:gd name="connsiteY5119" fmla="*/ 1998520 h 6857886"/>
              <a:gd name="connsiteX5120" fmla="*/ 348307 w 12192000"/>
              <a:gd name="connsiteY5120" fmla="*/ 2001692 h 6857886"/>
              <a:gd name="connsiteX5121" fmla="*/ 328029 w 12192000"/>
              <a:gd name="connsiteY5121" fmla="*/ 1993969 h 6857886"/>
              <a:gd name="connsiteX5122" fmla="*/ 333361 w 12192000"/>
              <a:gd name="connsiteY5122" fmla="*/ 1977708 h 6857886"/>
              <a:gd name="connsiteX5123" fmla="*/ 366868 w 12192000"/>
              <a:gd name="connsiteY5123" fmla="*/ 1989415 h 6857886"/>
              <a:gd name="connsiteX5124" fmla="*/ 348307 w 12192000"/>
              <a:gd name="connsiteY5124" fmla="*/ 2001692 h 6857886"/>
              <a:gd name="connsiteX5125" fmla="*/ 11843692 w 12192000"/>
              <a:gd name="connsiteY5125" fmla="*/ 2001692 h 6857886"/>
              <a:gd name="connsiteX5126" fmla="*/ 11825131 w 12192000"/>
              <a:gd name="connsiteY5126" fmla="*/ 1989415 h 6857886"/>
              <a:gd name="connsiteX5127" fmla="*/ 11858637 w 12192000"/>
              <a:gd name="connsiteY5127" fmla="*/ 1977708 h 6857886"/>
              <a:gd name="connsiteX5128" fmla="*/ 11863969 w 12192000"/>
              <a:gd name="connsiteY5128" fmla="*/ 1993969 h 6857886"/>
              <a:gd name="connsiteX5129" fmla="*/ 11843692 w 12192000"/>
              <a:gd name="connsiteY5129" fmla="*/ 2001692 h 6857886"/>
              <a:gd name="connsiteX5130" fmla="*/ 5463298 w 12192000"/>
              <a:gd name="connsiteY5130" fmla="*/ 2002425 h 6857886"/>
              <a:gd name="connsiteX5131" fmla="*/ 5452630 w 12192000"/>
              <a:gd name="connsiteY5131" fmla="*/ 1998522 h 6857886"/>
              <a:gd name="connsiteX5132" fmla="*/ 5457963 w 12192000"/>
              <a:gd name="connsiteY5132" fmla="*/ 1973806 h 6857886"/>
              <a:gd name="connsiteX5133" fmla="*/ 5488443 w 12192000"/>
              <a:gd name="connsiteY5133" fmla="*/ 1986815 h 6857886"/>
              <a:gd name="connsiteX5134" fmla="*/ 5463298 w 12192000"/>
              <a:gd name="connsiteY5134" fmla="*/ 2002425 h 6857886"/>
              <a:gd name="connsiteX5135" fmla="*/ 6728702 w 12192000"/>
              <a:gd name="connsiteY5135" fmla="*/ 2002425 h 6857886"/>
              <a:gd name="connsiteX5136" fmla="*/ 6703556 w 12192000"/>
              <a:gd name="connsiteY5136" fmla="*/ 1986815 h 6857886"/>
              <a:gd name="connsiteX5137" fmla="*/ 6734036 w 12192000"/>
              <a:gd name="connsiteY5137" fmla="*/ 1973806 h 6857886"/>
              <a:gd name="connsiteX5138" fmla="*/ 6739370 w 12192000"/>
              <a:gd name="connsiteY5138" fmla="*/ 1998522 h 6857886"/>
              <a:gd name="connsiteX5139" fmla="*/ 6728702 w 12192000"/>
              <a:gd name="connsiteY5139" fmla="*/ 2002425 h 6857886"/>
              <a:gd name="connsiteX5140" fmla="*/ 520379 w 12192000"/>
              <a:gd name="connsiteY5140" fmla="*/ 2002664 h 6857886"/>
              <a:gd name="connsiteX5141" fmla="*/ 509799 w 12192000"/>
              <a:gd name="connsiteY5141" fmla="*/ 1993314 h 6857886"/>
              <a:gd name="connsiteX5142" fmla="*/ 535723 w 12192000"/>
              <a:gd name="connsiteY5142" fmla="*/ 1980306 h 6857886"/>
              <a:gd name="connsiteX5143" fmla="*/ 534960 w 12192000"/>
              <a:gd name="connsiteY5143" fmla="*/ 1993964 h 6857886"/>
              <a:gd name="connsiteX5144" fmla="*/ 520379 w 12192000"/>
              <a:gd name="connsiteY5144" fmla="*/ 2002664 h 6857886"/>
              <a:gd name="connsiteX5145" fmla="*/ 11671620 w 12192000"/>
              <a:gd name="connsiteY5145" fmla="*/ 2002664 h 6857886"/>
              <a:gd name="connsiteX5146" fmla="*/ 11657039 w 12192000"/>
              <a:gd name="connsiteY5146" fmla="*/ 1993964 h 6857886"/>
              <a:gd name="connsiteX5147" fmla="*/ 11656276 w 12192000"/>
              <a:gd name="connsiteY5147" fmla="*/ 1980306 h 6857886"/>
              <a:gd name="connsiteX5148" fmla="*/ 11682200 w 12192000"/>
              <a:gd name="connsiteY5148" fmla="*/ 1993314 h 6857886"/>
              <a:gd name="connsiteX5149" fmla="*/ 11671620 w 12192000"/>
              <a:gd name="connsiteY5149" fmla="*/ 2002664 h 6857886"/>
              <a:gd name="connsiteX5150" fmla="*/ 2818096 w 12192000"/>
              <a:gd name="connsiteY5150" fmla="*/ 2007791 h 6857886"/>
              <a:gd name="connsiteX5151" fmla="*/ 2800475 w 12192000"/>
              <a:gd name="connsiteY5151" fmla="*/ 2005676 h 6857886"/>
              <a:gd name="connsiteX5152" fmla="*/ 2807332 w 12192000"/>
              <a:gd name="connsiteY5152" fmla="*/ 1970554 h 6857886"/>
              <a:gd name="connsiteX5153" fmla="*/ 2836288 w 12192000"/>
              <a:gd name="connsiteY5153" fmla="*/ 1995270 h 6857886"/>
              <a:gd name="connsiteX5154" fmla="*/ 2818096 w 12192000"/>
              <a:gd name="connsiteY5154" fmla="*/ 2007791 h 6857886"/>
              <a:gd name="connsiteX5155" fmla="*/ 9373903 w 12192000"/>
              <a:gd name="connsiteY5155" fmla="*/ 2007791 h 6857886"/>
              <a:gd name="connsiteX5156" fmla="*/ 9355711 w 12192000"/>
              <a:gd name="connsiteY5156" fmla="*/ 1995270 h 6857886"/>
              <a:gd name="connsiteX5157" fmla="*/ 9384667 w 12192000"/>
              <a:gd name="connsiteY5157" fmla="*/ 1970554 h 6857886"/>
              <a:gd name="connsiteX5158" fmla="*/ 9391524 w 12192000"/>
              <a:gd name="connsiteY5158" fmla="*/ 2005676 h 6857886"/>
              <a:gd name="connsiteX5159" fmla="*/ 9373903 w 12192000"/>
              <a:gd name="connsiteY5159" fmla="*/ 2007791 h 6857886"/>
              <a:gd name="connsiteX5160" fmla="*/ 2111980 w 12192000"/>
              <a:gd name="connsiteY5160" fmla="*/ 2008277 h 6857886"/>
              <a:gd name="connsiteX5161" fmla="*/ 2089881 w 12192000"/>
              <a:gd name="connsiteY5161" fmla="*/ 1999171 h 6857886"/>
              <a:gd name="connsiteX5162" fmla="*/ 2115028 w 12192000"/>
              <a:gd name="connsiteY5162" fmla="*/ 1967301 h 6857886"/>
              <a:gd name="connsiteX5163" fmla="*/ 2111980 w 12192000"/>
              <a:gd name="connsiteY5163" fmla="*/ 2008277 h 6857886"/>
              <a:gd name="connsiteX5164" fmla="*/ 10080019 w 12192000"/>
              <a:gd name="connsiteY5164" fmla="*/ 2008277 h 6857886"/>
              <a:gd name="connsiteX5165" fmla="*/ 10076971 w 12192000"/>
              <a:gd name="connsiteY5165" fmla="*/ 1967301 h 6857886"/>
              <a:gd name="connsiteX5166" fmla="*/ 10102117 w 12192000"/>
              <a:gd name="connsiteY5166" fmla="*/ 1999171 h 6857886"/>
              <a:gd name="connsiteX5167" fmla="*/ 10080019 w 12192000"/>
              <a:gd name="connsiteY5167" fmla="*/ 2008277 h 6857886"/>
              <a:gd name="connsiteX5168" fmla="*/ 879608 w 12192000"/>
              <a:gd name="connsiteY5168" fmla="*/ 2008278 h 6857886"/>
              <a:gd name="connsiteX5169" fmla="*/ 858251 w 12192000"/>
              <a:gd name="connsiteY5169" fmla="*/ 2000473 h 6857886"/>
              <a:gd name="connsiteX5170" fmla="*/ 878084 w 12192000"/>
              <a:gd name="connsiteY5170" fmla="*/ 1967302 h 6857886"/>
              <a:gd name="connsiteX5171" fmla="*/ 897120 w 12192000"/>
              <a:gd name="connsiteY5171" fmla="*/ 1986815 h 6857886"/>
              <a:gd name="connsiteX5172" fmla="*/ 879608 w 12192000"/>
              <a:gd name="connsiteY5172" fmla="*/ 2008278 h 6857886"/>
              <a:gd name="connsiteX5173" fmla="*/ 11312391 w 12192000"/>
              <a:gd name="connsiteY5173" fmla="*/ 2008278 h 6857886"/>
              <a:gd name="connsiteX5174" fmla="*/ 11294879 w 12192000"/>
              <a:gd name="connsiteY5174" fmla="*/ 1986815 h 6857886"/>
              <a:gd name="connsiteX5175" fmla="*/ 11313915 w 12192000"/>
              <a:gd name="connsiteY5175" fmla="*/ 1967302 h 6857886"/>
              <a:gd name="connsiteX5176" fmla="*/ 11333748 w 12192000"/>
              <a:gd name="connsiteY5176" fmla="*/ 2000473 h 6857886"/>
              <a:gd name="connsiteX5177" fmla="*/ 11312391 w 12192000"/>
              <a:gd name="connsiteY5177" fmla="*/ 2008278 h 6857886"/>
              <a:gd name="connsiteX5178" fmla="*/ 3694428 w 12192000"/>
              <a:gd name="connsiteY5178" fmla="*/ 2012017 h 6857886"/>
              <a:gd name="connsiteX5179" fmla="*/ 3682236 w 12192000"/>
              <a:gd name="connsiteY5179" fmla="*/ 2002422 h 6857886"/>
              <a:gd name="connsiteX5180" fmla="*/ 3723384 w 12192000"/>
              <a:gd name="connsiteY5180" fmla="*/ 1973804 h 6857886"/>
              <a:gd name="connsiteX5181" fmla="*/ 3708905 w 12192000"/>
              <a:gd name="connsiteY5181" fmla="*/ 2008927 h 6857886"/>
              <a:gd name="connsiteX5182" fmla="*/ 3694428 w 12192000"/>
              <a:gd name="connsiteY5182" fmla="*/ 2012017 h 6857886"/>
              <a:gd name="connsiteX5183" fmla="*/ 8497571 w 12192000"/>
              <a:gd name="connsiteY5183" fmla="*/ 2012017 h 6857886"/>
              <a:gd name="connsiteX5184" fmla="*/ 8483093 w 12192000"/>
              <a:gd name="connsiteY5184" fmla="*/ 2008927 h 6857886"/>
              <a:gd name="connsiteX5185" fmla="*/ 8468615 w 12192000"/>
              <a:gd name="connsiteY5185" fmla="*/ 1973804 h 6857886"/>
              <a:gd name="connsiteX5186" fmla="*/ 8509763 w 12192000"/>
              <a:gd name="connsiteY5186" fmla="*/ 2002422 h 6857886"/>
              <a:gd name="connsiteX5187" fmla="*/ 8497571 w 12192000"/>
              <a:gd name="connsiteY5187" fmla="*/ 2012017 h 6857886"/>
              <a:gd name="connsiteX5188" fmla="*/ 0 w 12192000"/>
              <a:gd name="connsiteY5188" fmla="*/ 2013060 h 6857886"/>
              <a:gd name="connsiteX5189" fmla="*/ 0 w 12192000"/>
              <a:gd name="connsiteY5189" fmla="*/ 1962757 h 6857886"/>
              <a:gd name="connsiteX5190" fmla="*/ 17600 w 12192000"/>
              <a:gd name="connsiteY5190" fmla="*/ 1973156 h 6857886"/>
              <a:gd name="connsiteX5191" fmla="*/ 19127 w 12192000"/>
              <a:gd name="connsiteY5191" fmla="*/ 2002426 h 6857886"/>
              <a:gd name="connsiteX5192" fmla="*/ 12192000 w 12192000"/>
              <a:gd name="connsiteY5192" fmla="*/ 2013061 h 6857886"/>
              <a:gd name="connsiteX5193" fmla="*/ 12172872 w 12192000"/>
              <a:gd name="connsiteY5193" fmla="*/ 2002426 h 6857886"/>
              <a:gd name="connsiteX5194" fmla="*/ 12174399 w 12192000"/>
              <a:gd name="connsiteY5194" fmla="*/ 1973156 h 6857886"/>
              <a:gd name="connsiteX5195" fmla="*/ 12192000 w 12192000"/>
              <a:gd name="connsiteY5195" fmla="*/ 1962757 h 6857886"/>
              <a:gd name="connsiteX5196" fmla="*/ 5113338 w 12192000"/>
              <a:gd name="connsiteY5196" fmla="*/ 2014782 h 6857886"/>
              <a:gd name="connsiteX5197" fmla="*/ 5080572 w 12192000"/>
              <a:gd name="connsiteY5197" fmla="*/ 2006977 h 6857886"/>
              <a:gd name="connsiteX5198" fmla="*/ 5079048 w 12192000"/>
              <a:gd name="connsiteY5198" fmla="*/ 1979010 h 6857886"/>
              <a:gd name="connsiteX5199" fmla="*/ 5111814 w 12192000"/>
              <a:gd name="connsiteY5199" fmla="*/ 1960798 h 6857886"/>
              <a:gd name="connsiteX5200" fmla="*/ 5142294 w 12192000"/>
              <a:gd name="connsiteY5200" fmla="*/ 1986815 h 6857886"/>
              <a:gd name="connsiteX5201" fmla="*/ 5113338 w 12192000"/>
              <a:gd name="connsiteY5201" fmla="*/ 2014782 h 6857886"/>
              <a:gd name="connsiteX5202" fmla="*/ 7078662 w 12192000"/>
              <a:gd name="connsiteY5202" fmla="*/ 2014782 h 6857886"/>
              <a:gd name="connsiteX5203" fmla="*/ 7049705 w 12192000"/>
              <a:gd name="connsiteY5203" fmla="*/ 1986815 h 6857886"/>
              <a:gd name="connsiteX5204" fmla="*/ 7080186 w 12192000"/>
              <a:gd name="connsiteY5204" fmla="*/ 1960798 h 6857886"/>
              <a:gd name="connsiteX5205" fmla="*/ 7112951 w 12192000"/>
              <a:gd name="connsiteY5205" fmla="*/ 1979010 h 6857886"/>
              <a:gd name="connsiteX5206" fmla="*/ 7111427 w 12192000"/>
              <a:gd name="connsiteY5206" fmla="*/ 2006977 h 6857886"/>
              <a:gd name="connsiteX5207" fmla="*/ 7078662 w 12192000"/>
              <a:gd name="connsiteY5207" fmla="*/ 2014782 h 6857886"/>
              <a:gd name="connsiteX5208" fmla="*/ 4057629 w 12192000"/>
              <a:gd name="connsiteY5208" fmla="*/ 2015190 h 6857886"/>
              <a:gd name="connsiteX5209" fmla="*/ 4036769 w 12192000"/>
              <a:gd name="connsiteY5209" fmla="*/ 2008279 h 6857886"/>
              <a:gd name="connsiteX5210" fmla="*/ 4027625 w 12192000"/>
              <a:gd name="connsiteY5210" fmla="*/ 1982912 h 6857886"/>
              <a:gd name="connsiteX5211" fmla="*/ 4075632 w 12192000"/>
              <a:gd name="connsiteY5211" fmla="*/ 1969254 h 6857886"/>
              <a:gd name="connsiteX5212" fmla="*/ 4077917 w 12192000"/>
              <a:gd name="connsiteY5212" fmla="*/ 1999173 h 6857886"/>
              <a:gd name="connsiteX5213" fmla="*/ 4057629 w 12192000"/>
              <a:gd name="connsiteY5213" fmla="*/ 2015190 h 6857886"/>
              <a:gd name="connsiteX5214" fmla="*/ 8134370 w 12192000"/>
              <a:gd name="connsiteY5214" fmla="*/ 2015190 h 6857886"/>
              <a:gd name="connsiteX5215" fmla="*/ 8114082 w 12192000"/>
              <a:gd name="connsiteY5215" fmla="*/ 1999173 h 6857886"/>
              <a:gd name="connsiteX5216" fmla="*/ 8116366 w 12192000"/>
              <a:gd name="connsiteY5216" fmla="*/ 1969254 h 6857886"/>
              <a:gd name="connsiteX5217" fmla="*/ 8164374 w 12192000"/>
              <a:gd name="connsiteY5217" fmla="*/ 1982912 h 6857886"/>
              <a:gd name="connsiteX5218" fmla="*/ 8155229 w 12192000"/>
              <a:gd name="connsiteY5218" fmla="*/ 2008279 h 6857886"/>
              <a:gd name="connsiteX5219" fmla="*/ 8134370 w 12192000"/>
              <a:gd name="connsiteY5219" fmla="*/ 2015190 h 6857886"/>
              <a:gd name="connsiteX5220" fmla="*/ 1755824 w 12192000"/>
              <a:gd name="connsiteY5220" fmla="*/ 2015432 h 6857886"/>
              <a:gd name="connsiteX5221" fmla="*/ 1734583 w 12192000"/>
              <a:gd name="connsiteY5221" fmla="*/ 2001774 h 6857886"/>
              <a:gd name="connsiteX5222" fmla="*/ 1768111 w 12192000"/>
              <a:gd name="connsiteY5222" fmla="*/ 1960797 h 6857886"/>
              <a:gd name="connsiteX5223" fmla="*/ 1778779 w 12192000"/>
              <a:gd name="connsiteY5223" fmla="*/ 2003724 h 6857886"/>
              <a:gd name="connsiteX5224" fmla="*/ 1755824 w 12192000"/>
              <a:gd name="connsiteY5224" fmla="*/ 2015432 h 6857886"/>
              <a:gd name="connsiteX5225" fmla="*/ 10436175 w 12192000"/>
              <a:gd name="connsiteY5225" fmla="*/ 2015432 h 6857886"/>
              <a:gd name="connsiteX5226" fmla="*/ 10413220 w 12192000"/>
              <a:gd name="connsiteY5226" fmla="*/ 2003724 h 6857886"/>
              <a:gd name="connsiteX5227" fmla="*/ 10423888 w 12192000"/>
              <a:gd name="connsiteY5227" fmla="*/ 1960797 h 6857886"/>
              <a:gd name="connsiteX5228" fmla="*/ 10457416 w 12192000"/>
              <a:gd name="connsiteY5228" fmla="*/ 2001774 h 6857886"/>
              <a:gd name="connsiteX5229" fmla="*/ 10436175 w 12192000"/>
              <a:gd name="connsiteY5229" fmla="*/ 2015432 h 6857886"/>
              <a:gd name="connsiteX5230" fmla="*/ 6003099 w 12192000"/>
              <a:gd name="connsiteY5230" fmla="*/ 2015677 h 6857886"/>
              <a:gd name="connsiteX5231" fmla="*/ 5968427 w 12192000"/>
              <a:gd name="connsiteY5231" fmla="*/ 2001774 h 6857886"/>
              <a:gd name="connsiteX5232" fmla="*/ 5989763 w 12192000"/>
              <a:gd name="connsiteY5232" fmla="*/ 1958846 h 6857886"/>
              <a:gd name="connsiteX5233" fmla="*/ 6028626 w 12192000"/>
              <a:gd name="connsiteY5233" fmla="*/ 1986164 h 6857886"/>
              <a:gd name="connsiteX5234" fmla="*/ 6003099 w 12192000"/>
              <a:gd name="connsiteY5234" fmla="*/ 2015677 h 6857886"/>
              <a:gd name="connsiteX5235" fmla="*/ 6188900 w 12192000"/>
              <a:gd name="connsiteY5235" fmla="*/ 2015677 h 6857886"/>
              <a:gd name="connsiteX5236" fmla="*/ 6163373 w 12192000"/>
              <a:gd name="connsiteY5236" fmla="*/ 1986164 h 6857886"/>
              <a:gd name="connsiteX5237" fmla="*/ 6202236 w 12192000"/>
              <a:gd name="connsiteY5237" fmla="*/ 1958846 h 6857886"/>
              <a:gd name="connsiteX5238" fmla="*/ 6223572 w 12192000"/>
              <a:gd name="connsiteY5238" fmla="*/ 2001774 h 6857886"/>
              <a:gd name="connsiteX5239" fmla="*/ 6188900 w 12192000"/>
              <a:gd name="connsiteY5239" fmla="*/ 2015677 h 6857886"/>
              <a:gd name="connsiteX5240" fmla="*/ 699275 w 12192000"/>
              <a:gd name="connsiteY5240" fmla="*/ 2016083 h 6857886"/>
              <a:gd name="connsiteX5241" fmla="*/ 671845 w 12192000"/>
              <a:gd name="connsiteY5241" fmla="*/ 2002425 h 6857886"/>
              <a:gd name="connsiteX5242" fmla="*/ 697752 w 12192000"/>
              <a:gd name="connsiteY5242" fmla="*/ 1957545 h 6857886"/>
              <a:gd name="connsiteX5243" fmla="*/ 726711 w 12192000"/>
              <a:gd name="connsiteY5243" fmla="*/ 2002425 h 6857886"/>
              <a:gd name="connsiteX5244" fmla="*/ 699275 w 12192000"/>
              <a:gd name="connsiteY5244" fmla="*/ 2016083 h 6857886"/>
              <a:gd name="connsiteX5245" fmla="*/ 11492724 w 12192000"/>
              <a:gd name="connsiteY5245" fmla="*/ 2016083 h 6857886"/>
              <a:gd name="connsiteX5246" fmla="*/ 11465288 w 12192000"/>
              <a:gd name="connsiteY5246" fmla="*/ 2002425 h 6857886"/>
              <a:gd name="connsiteX5247" fmla="*/ 11494247 w 12192000"/>
              <a:gd name="connsiteY5247" fmla="*/ 1957545 h 6857886"/>
              <a:gd name="connsiteX5248" fmla="*/ 11520153 w 12192000"/>
              <a:gd name="connsiteY5248" fmla="*/ 2002425 h 6857886"/>
              <a:gd name="connsiteX5249" fmla="*/ 11492724 w 12192000"/>
              <a:gd name="connsiteY5249" fmla="*/ 2016083 h 6857886"/>
              <a:gd name="connsiteX5250" fmla="*/ 170532 w 12192000"/>
              <a:gd name="connsiteY5250" fmla="*/ 2016084 h 6857886"/>
              <a:gd name="connsiteX5251" fmla="*/ 139272 w 12192000"/>
              <a:gd name="connsiteY5251" fmla="*/ 2002425 h 6857886"/>
              <a:gd name="connsiteX5252" fmla="*/ 170532 w 12192000"/>
              <a:gd name="connsiteY5252" fmla="*/ 1957545 h 6857886"/>
              <a:gd name="connsiteX5253" fmla="*/ 201793 w 12192000"/>
              <a:gd name="connsiteY5253" fmla="*/ 1973156 h 6857886"/>
              <a:gd name="connsiteX5254" fmla="*/ 170532 w 12192000"/>
              <a:gd name="connsiteY5254" fmla="*/ 2016084 h 6857886"/>
              <a:gd name="connsiteX5255" fmla="*/ 5286026 w 12192000"/>
              <a:gd name="connsiteY5255" fmla="*/ 2016084 h 6857886"/>
              <a:gd name="connsiteX5256" fmla="*/ 5257070 w 12192000"/>
              <a:gd name="connsiteY5256" fmla="*/ 1999823 h 6857886"/>
              <a:gd name="connsiteX5257" fmla="*/ 5289074 w 12192000"/>
              <a:gd name="connsiteY5257" fmla="*/ 1957545 h 6857886"/>
              <a:gd name="connsiteX5258" fmla="*/ 5328698 w 12192000"/>
              <a:gd name="connsiteY5258" fmla="*/ 1986815 h 6857886"/>
              <a:gd name="connsiteX5259" fmla="*/ 5286026 w 12192000"/>
              <a:gd name="connsiteY5259" fmla="*/ 2016084 h 6857886"/>
              <a:gd name="connsiteX5260" fmla="*/ 5644376 w 12192000"/>
              <a:gd name="connsiteY5260" fmla="*/ 2016084 h 6857886"/>
              <a:gd name="connsiteX5261" fmla="*/ 5609324 w 12192000"/>
              <a:gd name="connsiteY5261" fmla="*/ 2002425 h 6857886"/>
              <a:gd name="connsiteX5262" fmla="*/ 5639804 w 12192000"/>
              <a:gd name="connsiteY5262" fmla="*/ 1957545 h 6857886"/>
              <a:gd name="connsiteX5263" fmla="*/ 5675619 w 12192000"/>
              <a:gd name="connsiteY5263" fmla="*/ 2000474 h 6857886"/>
              <a:gd name="connsiteX5264" fmla="*/ 5644376 w 12192000"/>
              <a:gd name="connsiteY5264" fmla="*/ 2016084 h 6857886"/>
              <a:gd name="connsiteX5265" fmla="*/ 6547623 w 12192000"/>
              <a:gd name="connsiteY5265" fmla="*/ 2016084 h 6857886"/>
              <a:gd name="connsiteX5266" fmla="*/ 6516380 w 12192000"/>
              <a:gd name="connsiteY5266" fmla="*/ 2000474 h 6857886"/>
              <a:gd name="connsiteX5267" fmla="*/ 6552195 w 12192000"/>
              <a:gd name="connsiteY5267" fmla="*/ 1957545 h 6857886"/>
              <a:gd name="connsiteX5268" fmla="*/ 6582675 w 12192000"/>
              <a:gd name="connsiteY5268" fmla="*/ 2002425 h 6857886"/>
              <a:gd name="connsiteX5269" fmla="*/ 6547623 w 12192000"/>
              <a:gd name="connsiteY5269" fmla="*/ 2016084 h 6857886"/>
              <a:gd name="connsiteX5270" fmla="*/ 6905974 w 12192000"/>
              <a:gd name="connsiteY5270" fmla="*/ 2016084 h 6857886"/>
              <a:gd name="connsiteX5271" fmla="*/ 6863302 w 12192000"/>
              <a:gd name="connsiteY5271" fmla="*/ 1986815 h 6857886"/>
              <a:gd name="connsiteX5272" fmla="*/ 6902926 w 12192000"/>
              <a:gd name="connsiteY5272" fmla="*/ 1957545 h 6857886"/>
              <a:gd name="connsiteX5273" fmla="*/ 6934930 w 12192000"/>
              <a:gd name="connsiteY5273" fmla="*/ 1999823 h 6857886"/>
              <a:gd name="connsiteX5274" fmla="*/ 6905974 w 12192000"/>
              <a:gd name="connsiteY5274" fmla="*/ 2016084 h 6857886"/>
              <a:gd name="connsiteX5275" fmla="*/ 12021467 w 12192000"/>
              <a:gd name="connsiteY5275" fmla="*/ 2016084 h 6857886"/>
              <a:gd name="connsiteX5276" fmla="*/ 11990205 w 12192000"/>
              <a:gd name="connsiteY5276" fmla="*/ 1973156 h 6857886"/>
              <a:gd name="connsiteX5277" fmla="*/ 12021467 w 12192000"/>
              <a:gd name="connsiteY5277" fmla="*/ 1957545 h 6857886"/>
              <a:gd name="connsiteX5278" fmla="*/ 12052727 w 12192000"/>
              <a:gd name="connsiteY5278" fmla="*/ 2002425 h 6857886"/>
              <a:gd name="connsiteX5279" fmla="*/ 12021467 w 12192000"/>
              <a:gd name="connsiteY5279" fmla="*/ 2016084 h 6857886"/>
              <a:gd name="connsiteX5280" fmla="*/ 2463465 w 12192000"/>
              <a:gd name="connsiteY5280" fmla="*/ 2016725 h 6857886"/>
              <a:gd name="connsiteX5281" fmla="*/ 2448987 w 12192000"/>
              <a:gd name="connsiteY5281" fmla="*/ 2003065 h 6857886"/>
              <a:gd name="connsiteX5282" fmla="*/ 2442891 w 12192000"/>
              <a:gd name="connsiteY5282" fmla="*/ 1978350 h 6857886"/>
              <a:gd name="connsiteX5283" fmla="*/ 2486325 w 12192000"/>
              <a:gd name="connsiteY5283" fmla="*/ 1978350 h 6857886"/>
              <a:gd name="connsiteX5284" fmla="*/ 2478705 w 12192000"/>
              <a:gd name="connsiteY5284" fmla="*/ 2003065 h 6857886"/>
              <a:gd name="connsiteX5285" fmla="*/ 9728533 w 12192000"/>
              <a:gd name="connsiteY5285" fmla="*/ 2016725 h 6857886"/>
              <a:gd name="connsiteX5286" fmla="*/ 9713293 w 12192000"/>
              <a:gd name="connsiteY5286" fmla="*/ 2003065 h 6857886"/>
              <a:gd name="connsiteX5287" fmla="*/ 9705673 w 12192000"/>
              <a:gd name="connsiteY5287" fmla="*/ 1978350 h 6857886"/>
              <a:gd name="connsiteX5288" fmla="*/ 9749108 w 12192000"/>
              <a:gd name="connsiteY5288" fmla="*/ 1978350 h 6857886"/>
              <a:gd name="connsiteX5289" fmla="*/ 9743012 w 12192000"/>
              <a:gd name="connsiteY5289" fmla="*/ 2003065 h 6857886"/>
              <a:gd name="connsiteX5290" fmla="*/ 1586467 w 12192000"/>
              <a:gd name="connsiteY5290" fmla="*/ 2016733 h 6857886"/>
              <a:gd name="connsiteX5291" fmla="*/ 1551985 w 12192000"/>
              <a:gd name="connsiteY5291" fmla="*/ 2001774 h 6857886"/>
              <a:gd name="connsiteX5292" fmla="*/ 1550461 w 12192000"/>
              <a:gd name="connsiteY5292" fmla="*/ 1973806 h 6857886"/>
              <a:gd name="connsiteX5293" fmla="*/ 1612183 w 12192000"/>
              <a:gd name="connsiteY5293" fmla="*/ 1970554 h 6857886"/>
              <a:gd name="connsiteX5294" fmla="*/ 1612945 w 12192000"/>
              <a:gd name="connsiteY5294" fmla="*/ 2000473 h 6857886"/>
              <a:gd name="connsiteX5295" fmla="*/ 1586467 w 12192000"/>
              <a:gd name="connsiteY5295" fmla="*/ 2016733 h 6857886"/>
              <a:gd name="connsiteX5296" fmla="*/ 10605532 w 12192000"/>
              <a:gd name="connsiteY5296" fmla="*/ 2016733 h 6857886"/>
              <a:gd name="connsiteX5297" fmla="*/ 10579053 w 12192000"/>
              <a:gd name="connsiteY5297" fmla="*/ 2000473 h 6857886"/>
              <a:gd name="connsiteX5298" fmla="*/ 10579816 w 12192000"/>
              <a:gd name="connsiteY5298" fmla="*/ 1970554 h 6857886"/>
              <a:gd name="connsiteX5299" fmla="*/ 10641537 w 12192000"/>
              <a:gd name="connsiteY5299" fmla="*/ 1973806 h 6857886"/>
              <a:gd name="connsiteX5300" fmla="*/ 10640013 w 12192000"/>
              <a:gd name="connsiteY5300" fmla="*/ 2001774 h 6857886"/>
              <a:gd name="connsiteX5301" fmla="*/ 10605532 w 12192000"/>
              <a:gd name="connsiteY5301" fmla="*/ 2016733 h 6857886"/>
              <a:gd name="connsiteX5302" fmla="*/ 4400531 w 12192000"/>
              <a:gd name="connsiteY5302" fmla="*/ 2021299 h 6857886"/>
              <a:gd name="connsiteX5303" fmla="*/ 4377599 w 12192000"/>
              <a:gd name="connsiteY5303" fmla="*/ 2009581 h 6857886"/>
              <a:gd name="connsiteX5304" fmla="*/ 4362358 w 12192000"/>
              <a:gd name="connsiteY5304" fmla="*/ 1986816 h 6857886"/>
              <a:gd name="connsiteX5305" fmla="*/ 4405031 w 12192000"/>
              <a:gd name="connsiteY5305" fmla="*/ 1951043 h 6857886"/>
              <a:gd name="connsiteX5306" fmla="*/ 4446179 w 12192000"/>
              <a:gd name="connsiteY5306" fmla="*/ 1986816 h 6857886"/>
              <a:gd name="connsiteX5307" fmla="*/ 4400531 w 12192000"/>
              <a:gd name="connsiteY5307" fmla="*/ 2021299 h 6857886"/>
              <a:gd name="connsiteX5308" fmla="*/ 7791468 w 12192000"/>
              <a:gd name="connsiteY5308" fmla="*/ 2021299 h 6857886"/>
              <a:gd name="connsiteX5309" fmla="*/ 7745820 w 12192000"/>
              <a:gd name="connsiteY5309" fmla="*/ 1986816 h 6857886"/>
              <a:gd name="connsiteX5310" fmla="*/ 7786968 w 12192000"/>
              <a:gd name="connsiteY5310" fmla="*/ 1951043 h 6857886"/>
              <a:gd name="connsiteX5311" fmla="*/ 7829642 w 12192000"/>
              <a:gd name="connsiteY5311" fmla="*/ 1986816 h 6857886"/>
              <a:gd name="connsiteX5312" fmla="*/ 7814400 w 12192000"/>
              <a:gd name="connsiteY5312" fmla="*/ 2009581 h 6857886"/>
              <a:gd name="connsiteX5313" fmla="*/ 7791468 w 12192000"/>
              <a:gd name="connsiteY5313" fmla="*/ 2021299 h 6857886"/>
              <a:gd name="connsiteX5314" fmla="*/ 3893955 w 12192000"/>
              <a:gd name="connsiteY5314" fmla="*/ 2021467 h 6857886"/>
              <a:gd name="connsiteX5315" fmla="*/ 3864081 w 12192000"/>
              <a:gd name="connsiteY5315" fmla="*/ 2021285 h 6857886"/>
              <a:gd name="connsiteX5316" fmla="*/ 3838173 w 12192000"/>
              <a:gd name="connsiteY5316" fmla="*/ 2001773 h 6857886"/>
              <a:gd name="connsiteX5317" fmla="*/ 3896848 w 12192000"/>
              <a:gd name="connsiteY5317" fmla="*/ 1956893 h 6857886"/>
              <a:gd name="connsiteX5318" fmla="*/ 3893955 w 12192000"/>
              <a:gd name="connsiteY5318" fmla="*/ 2021467 h 6857886"/>
              <a:gd name="connsiteX5319" fmla="*/ 8298044 w 12192000"/>
              <a:gd name="connsiteY5319" fmla="*/ 2021467 h 6857886"/>
              <a:gd name="connsiteX5320" fmla="*/ 8295150 w 12192000"/>
              <a:gd name="connsiteY5320" fmla="*/ 1956893 h 6857886"/>
              <a:gd name="connsiteX5321" fmla="*/ 8353825 w 12192000"/>
              <a:gd name="connsiteY5321" fmla="*/ 2001773 h 6857886"/>
              <a:gd name="connsiteX5322" fmla="*/ 8327917 w 12192000"/>
              <a:gd name="connsiteY5322" fmla="*/ 2021285 h 6857886"/>
              <a:gd name="connsiteX5323" fmla="*/ 8298044 w 12192000"/>
              <a:gd name="connsiteY5323" fmla="*/ 2021467 h 6857886"/>
              <a:gd name="connsiteX5324" fmla="*/ 2643015 w 12192000"/>
              <a:gd name="connsiteY5324" fmla="*/ 2021933 h 6857886"/>
              <a:gd name="connsiteX5325" fmla="*/ 2626251 w 12192000"/>
              <a:gd name="connsiteY5325" fmla="*/ 2018030 h 6857886"/>
              <a:gd name="connsiteX5326" fmla="*/ 2608724 w 12192000"/>
              <a:gd name="connsiteY5326" fmla="*/ 1971200 h 6857886"/>
              <a:gd name="connsiteX5327" fmla="*/ 2638443 w 12192000"/>
              <a:gd name="connsiteY5327" fmla="*/ 1957541 h 6857886"/>
              <a:gd name="connsiteX5328" fmla="*/ 2681115 w 12192000"/>
              <a:gd name="connsiteY5328" fmla="*/ 1987460 h 6857886"/>
              <a:gd name="connsiteX5329" fmla="*/ 2643015 w 12192000"/>
              <a:gd name="connsiteY5329" fmla="*/ 2021933 h 6857886"/>
              <a:gd name="connsiteX5330" fmla="*/ 9548984 w 12192000"/>
              <a:gd name="connsiteY5330" fmla="*/ 2021933 h 6857886"/>
              <a:gd name="connsiteX5331" fmla="*/ 9510884 w 12192000"/>
              <a:gd name="connsiteY5331" fmla="*/ 1987460 h 6857886"/>
              <a:gd name="connsiteX5332" fmla="*/ 9553556 w 12192000"/>
              <a:gd name="connsiteY5332" fmla="*/ 1957541 h 6857886"/>
              <a:gd name="connsiteX5333" fmla="*/ 9583275 w 12192000"/>
              <a:gd name="connsiteY5333" fmla="*/ 1971200 h 6857886"/>
              <a:gd name="connsiteX5334" fmla="*/ 9565748 w 12192000"/>
              <a:gd name="connsiteY5334" fmla="*/ 2018030 h 6857886"/>
              <a:gd name="connsiteX5335" fmla="*/ 9548984 w 12192000"/>
              <a:gd name="connsiteY5335" fmla="*/ 2021933 h 6857886"/>
              <a:gd name="connsiteX5336" fmla="*/ 5823975 w 12192000"/>
              <a:gd name="connsiteY5336" fmla="*/ 2025086 h 6857886"/>
              <a:gd name="connsiteX5337" fmla="*/ 5803354 w 12192000"/>
              <a:gd name="connsiteY5337" fmla="*/ 2020635 h 6857886"/>
              <a:gd name="connsiteX5338" fmla="*/ 5789638 w 12192000"/>
              <a:gd name="connsiteY5338" fmla="*/ 1961447 h 6857886"/>
              <a:gd name="connsiteX5339" fmla="*/ 5861266 w 12192000"/>
              <a:gd name="connsiteY5339" fmla="*/ 1989415 h 6857886"/>
              <a:gd name="connsiteX5340" fmla="*/ 5823975 w 12192000"/>
              <a:gd name="connsiteY5340" fmla="*/ 2025086 h 6857886"/>
              <a:gd name="connsiteX5341" fmla="*/ 6368024 w 12192000"/>
              <a:gd name="connsiteY5341" fmla="*/ 2025086 h 6857886"/>
              <a:gd name="connsiteX5342" fmla="*/ 6330734 w 12192000"/>
              <a:gd name="connsiteY5342" fmla="*/ 1989415 h 6857886"/>
              <a:gd name="connsiteX5343" fmla="*/ 6402362 w 12192000"/>
              <a:gd name="connsiteY5343" fmla="*/ 1961447 h 6857886"/>
              <a:gd name="connsiteX5344" fmla="*/ 6388646 w 12192000"/>
              <a:gd name="connsiteY5344" fmla="*/ 2020635 h 6857886"/>
              <a:gd name="connsiteX5345" fmla="*/ 6368024 w 12192000"/>
              <a:gd name="connsiteY5345" fmla="*/ 2025086 h 6857886"/>
              <a:gd name="connsiteX5346" fmla="*/ 2299480 w 12192000"/>
              <a:gd name="connsiteY5346" fmla="*/ 2026115 h 6857886"/>
              <a:gd name="connsiteX5347" fmla="*/ 2264095 w 12192000"/>
              <a:gd name="connsiteY5347" fmla="*/ 2024540 h 6857886"/>
              <a:gd name="connsiteX5348" fmla="*/ 2246569 w 12192000"/>
              <a:gd name="connsiteY5348" fmla="*/ 2005028 h 6857886"/>
              <a:gd name="connsiteX5349" fmla="*/ 2327341 w 12192000"/>
              <a:gd name="connsiteY5349" fmla="*/ 1961450 h 6857886"/>
              <a:gd name="connsiteX5350" fmla="*/ 2299480 w 12192000"/>
              <a:gd name="connsiteY5350" fmla="*/ 2026115 h 6857886"/>
              <a:gd name="connsiteX5351" fmla="*/ 9892519 w 12192000"/>
              <a:gd name="connsiteY5351" fmla="*/ 2026115 h 6857886"/>
              <a:gd name="connsiteX5352" fmla="*/ 9864657 w 12192000"/>
              <a:gd name="connsiteY5352" fmla="*/ 1961450 h 6857886"/>
              <a:gd name="connsiteX5353" fmla="*/ 9945429 w 12192000"/>
              <a:gd name="connsiteY5353" fmla="*/ 2005028 h 6857886"/>
              <a:gd name="connsiteX5354" fmla="*/ 9927904 w 12192000"/>
              <a:gd name="connsiteY5354" fmla="*/ 2024540 h 6857886"/>
              <a:gd name="connsiteX5355" fmla="*/ 9892519 w 12192000"/>
              <a:gd name="connsiteY5355" fmla="*/ 2026115 h 6857886"/>
              <a:gd name="connsiteX5356" fmla="*/ 1402497 w 12192000"/>
              <a:gd name="connsiteY5356" fmla="*/ 2028030 h 6857886"/>
              <a:gd name="connsiteX5357" fmla="*/ 1374787 w 12192000"/>
              <a:gd name="connsiteY5357" fmla="*/ 2013477 h 6857886"/>
              <a:gd name="connsiteX5358" fmla="*/ 1361077 w 12192000"/>
              <a:gd name="connsiteY5358" fmla="*/ 1979655 h 6857886"/>
              <a:gd name="connsiteX5359" fmla="*/ 1429627 w 12192000"/>
              <a:gd name="connsiteY5359" fmla="*/ 1956240 h 6857886"/>
              <a:gd name="connsiteX5360" fmla="*/ 1429627 w 12192000"/>
              <a:gd name="connsiteY5360" fmla="*/ 2018680 h 6857886"/>
              <a:gd name="connsiteX5361" fmla="*/ 1402497 w 12192000"/>
              <a:gd name="connsiteY5361" fmla="*/ 2028030 h 6857886"/>
              <a:gd name="connsiteX5362" fmla="*/ 10789501 w 12192000"/>
              <a:gd name="connsiteY5362" fmla="*/ 2028030 h 6857886"/>
              <a:gd name="connsiteX5363" fmla="*/ 10762372 w 12192000"/>
              <a:gd name="connsiteY5363" fmla="*/ 2018680 h 6857886"/>
              <a:gd name="connsiteX5364" fmla="*/ 10762372 w 12192000"/>
              <a:gd name="connsiteY5364" fmla="*/ 1956240 h 6857886"/>
              <a:gd name="connsiteX5365" fmla="*/ 10830921 w 12192000"/>
              <a:gd name="connsiteY5365" fmla="*/ 1979655 h 6857886"/>
              <a:gd name="connsiteX5366" fmla="*/ 10817212 w 12192000"/>
              <a:gd name="connsiteY5366" fmla="*/ 2013477 h 6857886"/>
              <a:gd name="connsiteX5367" fmla="*/ 10789501 w 12192000"/>
              <a:gd name="connsiteY5367" fmla="*/ 2028030 h 6857886"/>
              <a:gd name="connsiteX5368" fmla="*/ 3537600 w 12192000"/>
              <a:gd name="connsiteY5368" fmla="*/ 2034063 h 6857886"/>
              <a:gd name="connsiteX5369" fmla="*/ 3496595 w 12192000"/>
              <a:gd name="connsiteY5369" fmla="*/ 2031044 h 6857886"/>
              <a:gd name="connsiteX5370" fmla="*/ 3464591 w 12192000"/>
              <a:gd name="connsiteY5370" fmla="*/ 1981612 h 6857886"/>
              <a:gd name="connsiteX5371" fmla="*/ 3483641 w 12192000"/>
              <a:gd name="connsiteY5371" fmla="*/ 1954945 h 6857886"/>
              <a:gd name="connsiteX5372" fmla="*/ 3562889 w 12192000"/>
              <a:gd name="connsiteY5372" fmla="*/ 1954945 h 6857886"/>
              <a:gd name="connsiteX5373" fmla="*/ 3537600 w 12192000"/>
              <a:gd name="connsiteY5373" fmla="*/ 2034063 h 6857886"/>
              <a:gd name="connsiteX5374" fmla="*/ 8654399 w 12192000"/>
              <a:gd name="connsiteY5374" fmla="*/ 2034063 h 6857886"/>
              <a:gd name="connsiteX5375" fmla="*/ 8629109 w 12192000"/>
              <a:gd name="connsiteY5375" fmla="*/ 1954945 h 6857886"/>
              <a:gd name="connsiteX5376" fmla="*/ 8708357 w 12192000"/>
              <a:gd name="connsiteY5376" fmla="*/ 1954945 h 6857886"/>
              <a:gd name="connsiteX5377" fmla="*/ 8727408 w 12192000"/>
              <a:gd name="connsiteY5377" fmla="*/ 1981612 h 6857886"/>
              <a:gd name="connsiteX5378" fmla="*/ 8695404 w 12192000"/>
              <a:gd name="connsiteY5378" fmla="*/ 2031044 h 6857886"/>
              <a:gd name="connsiteX5379" fmla="*/ 8654399 w 12192000"/>
              <a:gd name="connsiteY5379" fmla="*/ 2034063 h 6857886"/>
              <a:gd name="connsiteX5380" fmla="*/ 2993176 w 12192000"/>
              <a:gd name="connsiteY5380" fmla="*/ 2034866 h 6857886"/>
              <a:gd name="connsiteX5381" fmla="*/ 2958695 w 12192000"/>
              <a:gd name="connsiteY5381" fmla="*/ 2018687 h 6857886"/>
              <a:gd name="connsiteX5382" fmla="*/ 2939645 w 12192000"/>
              <a:gd name="connsiteY5382" fmla="*/ 1986817 h 6857886"/>
              <a:gd name="connsiteX5383" fmla="*/ 2995271 w 12192000"/>
              <a:gd name="connsiteY5383" fmla="*/ 1938035 h 6857886"/>
              <a:gd name="connsiteX5384" fmla="*/ 3028799 w 12192000"/>
              <a:gd name="connsiteY5384" fmla="*/ 2021289 h 6857886"/>
              <a:gd name="connsiteX5385" fmla="*/ 2993176 w 12192000"/>
              <a:gd name="connsiteY5385" fmla="*/ 2034866 h 6857886"/>
              <a:gd name="connsiteX5386" fmla="*/ 9198823 w 12192000"/>
              <a:gd name="connsiteY5386" fmla="*/ 2034866 h 6857886"/>
              <a:gd name="connsiteX5387" fmla="*/ 9163200 w 12192000"/>
              <a:gd name="connsiteY5387" fmla="*/ 2021289 h 6857886"/>
              <a:gd name="connsiteX5388" fmla="*/ 9196728 w 12192000"/>
              <a:gd name="connsiteY5388" fmla="*/ 1938035 h 6857886"/>
              <a:gd name="connsiteX5389" fmla="*/ 9252353 w 12192000"/>
              <a:gd name="connsiteY5389" fmla="*/ 1986817 h 6857886"/>
              <a:gd name="connsiteX5390" fmla="*/ 9233304 w 12192000"/>
              <a:gd name="connsiteY5390" fmla="*/ 2018687 h 6857886"/>
              <a:gd name="connsiteX5391" fmla="*/ 9198823 w 12192000"/>
              <a:gd name="connsiteY5391" fmla="*/ 2034866 h 6857886"/>
              <a:gd name="connsiteX5392" fmla="*/ 1230017 w 12192000"/>
              <a:gd name="connsiteY5392" fmla="*/ 2035353 h 6857886"/>
              <a:gd name="connsiteX5393" fmla="*/ 1191453 w 12192000"/>
              <a:gd name="connsiteY5393" fmla="*/ 2020638 h 6857886"/>
              <a:gd name="connsiteX5394" fmla="*/ 1229548 w 12192000"/>
              <a:gd name="connsiteY5394" fmla="*/ 1938035 h 6857886"/>
              <a:gd name="connsiteX5395" fmla="*/ 1288971 w 12192000"/>
              <a:gd name="connsiteY5395" fmla="*/ 1986816 h 6857886"/>
              <a:gd name="connsiteX5396" fmla="*/ 1269163 w 12192000"/>
              <a:gd name="connsiteY5396" fmla="*/ 2015434 h 6857886"/>
              <a:gd name="connsiteX5397" fmla="*/ 1230017 w 12192000"/>
              <a:gd name="connsiteY5397" fmla="*/ 2035353 h 6857886"/>
              <a:gd name="connsiteX5398" fmla="*/ 1937465 w 12192000"/>
              <a:gd name="connsiteY5398" fmla="*/ 2035353 h 6857886"/>
              <a:gd name="connsiteX5399" fmla="*/ 1898888 w 12192000"/>
              <a:gd name="connsiteY5399" fmla="*/ 2020638 h 6857886"/>
              <a:gd name="connsiteX5400" fmla="*/ 1936988 w 12192000"/>
              <a:gd name="connsiteY5400" fmla="*/ 1938035 h 6857886"/>
              <a:gd name="connsiteX5401" fmla="*/ 1996424 w 12192000"/>
              <a:gd name="connsiteY5401" fmla="*/ 1986816 h 6857886"/>
              <a:gd name="connsiteX5402" fmla="*/ 1976612 w 12192000"/>
              <a:gd name="connsiteY5402" fmla="*/ 2015434 h 6857886"/>
              <a:gd name="connsiteX5403" fmla="*/ 1937465 w 12192000"/>
              <a:gd name="connsiteY5403" fmla="*/ 2035353 h 6857886"/>
              <a:gd name="connsiteX5404" fmla="*/ 10254533 w 12192000"/>
              <a:gd name="connsiteY5404" fmla="*/ 2035353 h 6857886"/>
              <a:gd name="connsiteX5405" fmla="*/ 10215387 w 12192000"/>
              <a:gd name="connsiteY5405" fmla="*/ 2015434 h 6857886"/>
              <a:gd name="connsiteX5406" fmla="*/ 10195575 w 12192000"/>
              <a:gd name="connsiteY5406" fmla="*/ 1986816 h 6857886"/>
              <a:gd name="connsiteX5407" fmla="*/ 10255011 w 12192000"/>
              <a:gd name="connsiteY5407" fmla="*/ 1938035 h 6857886"/>
              <a:gd name="connsiteX5408" fmla="*/ 10293111 w 12192000"/>
              <a:gd name="connsiteY5408" fmla="*/ 2020638 h 6857886"/>
              <a:gd name="connsiteX5409" fmla="*/ 10254533 w 12192000"/>
              <a:gd name="connsiteY5409" fmla="*/ 2035353 h 6857886"/>
              <a:gd name="connsiteX5410" fmla="*/ 10961981 w 12192000"/>
              <a:gd name="connsiteY5410" fmla="*/ 2035353 h 6857886"/>
              <a:gd name="connsiteX5411" fmla="*/ 10922836 w 12192000"/>
              <a:gd name="connsiteY5411" fmla="*/ 2015434 h 6857886"/>
              <a:gd name="connsiteX5412" fmla="*/ 10903028 w 12192000"/>
              <a:gd name="connsiteY5412" fmla="*/ 1986816 h 6857886"/>
              <a:gd name="connsiteX5413" fmla="*/ 10962451 w 12192000"/>
              <a:gd name="connsiteY5413" fmla="*/ 1938035 h 6857886"/>
              <a:gd name="connsiteX5414" fmla="*/ 11000545 w 12192000"/>
              <a:gd name="connsiteY5414" fmla="*/ 2020638 h 6857886"/>
              <a:gd name="connsiteX5415" fmla="*/ 10961981 w 12192000"/>
              <a:gd name="connsiteY5415" fmla="*/ 2035353 h 6857886"/>
              <a:gd name="connsiteX5416" fmla="*/ 3168628 w 12192000"/>
              <a:gd name="connsiteY5416" fmla="*/ 2035516 h 6857886"/>
              <a:gd name="connsiteX5417" fmla="*/ 3131385 w 12192000"/>
              <a:gd name="connsiteY5417" fmla="*/ 2018036 h 6857886"/>
              <a:gd name="connsiteX5418" fmla="*/ 3137481 w 12192000"/>
              <a:gd name="connsiteY5418" fmla="*/ 1952344 h 6857886"/>
              <a:gd name="connsiteX5419" fmla="*/ 3174819 w 12192000"/>
              <a:gd name="connsiteY5419" fmla="*/ 1938035 h 6857886"/>
              <a:gd name="connsiteX5420" fmla="*/ 3228921 w 12192000"/>
              <a:gd name="connsiteY5420" fmla="*/ 1986816 h 6857886"/>
              <a:gd name="connsiteX5421" fmla="*/ 3209871 w 12192000"/>
              <a:gd name="connsiteY5421" fmla="*/ 2019337 h 6857886"/>
              <a:gd name="connsiteX5422" fmla="*/ 3168628 w 12192000"/>
              <a:gd name="connsiteY5422" fmla="*/ 2035516 h 6857886"/>
              <a:gd name="connsiteX5423" fmla="*/ 9023371 w 12192000"/>
              <a:gd name="connsiteY5423" fmla="*/ 2035516 h 6857886"/>
              <a:gd name="connsiteX5424" fmla="*/ 8982128 w 12192000"/>
              <a:gd name="connsiteY5424" fmla="*/ 2019337 h 6857886"/>
              <a:gd name="connsiteX5425" fmla="*/ 8963077 w 12192000"/>
              <a:gd name="connsiteY5425" fmla="*/ 1986816 h 6857886"/>
              <a:gd name="connsiteX5426" fmla="*/ 9017180 w 12192000"/>
              <a:gd name="connsiteY5426" fmla="*/ 1938035 h 6857886"/>
              <a:gd name="connsiteX5427" fmla="*/ 9054517 w 12192000"/>
              <a:gd name="connsiteY5427" fmla="*/ 1952344 h 6857886"/>
              <a:gd name="connsiteX5428" fmla="*/ 9060613 w 12192000"/>
              <a:gd name="connsiteY5428" fmla="*/ 2018036 h 6857886"/>
              <a:gd name="connsiteX5429" fmla="*/ 9023371 w 12192000"/>
              <a:gd name="connsiteY5429" fmla="*/ 2035516 h 6857886"/>
              <a:gd name="connsiteX5430" fmla="*/ 3347511 w 12192000"/>
              <a:gd name="connsiteY5430" fmla="*/ 2035597 h 6857886"/>
              <a:gd name="connsiteX5431" fmla="*/ 3313983 w 12192000"/>
              <a:gd name="connsiteY5431" fmla="*/ 2020637 h 6857886"/>
              <a:gd name="connsiteX5432" fmla="*/ 3345987 w 12192000"/>
              <a:gd name="connsiteY5432" fmla="*/ 1938033 h 6857886"/>
              <a:gd name="connsiteX5433" fmla="*/ 3403899 w 12192000"/>
              <a:gd name="connsiteY5433" fmla="*/ 1984213 h 6857886"/>
              <a:gd name="connsiteX5434" fmla="*/ 3347511 w 12192000"/>
              <a:gd name="connsiteY5434" fmla="*/ 2035597 h 6857886"/>
              <a:gd name="connsiteX5435" fmla="*/ 8844488 w 12192000"/>
              <a:gd name="connsiteY5435" fmla="*/ 2035597 h 6857886"/>
              <a:gd name="connsiteX5436" fmla="*/ 8788100 w 12192000"/>
              <a:gd name="connsiteY5436" fmla="*/ 1984213 h 6857886"/>
              <a:gd name="connsiteX5437" fmla="*/ 8846012 w 12192000"/>
              <a:gd name="connsiteY5437" fmla="*/ 1938033 h 6857886"/>
              <a:gd name="connsiteX5438" fmla="*/ 8878016 w 12192000"/>
              <a:gd name="connsiteY5438" fmla="*/ 2020637 h 6857886"/>
              <a:gd name="connsiteX5439" fmla="*/ 8844488 w 12192000"/>
              <a:gd name="connsiteY5439" fmla="*/ 2035597 h 6857886"/>
              <a:gd name="connsiteX5440" fmla="*/ 4587626 w 12192000"/>
              <a:gd name="connsiteY5440" fmla="*/ 2035598 h 6857886"/>
              <a:gd name="connsiteX5441" fmla="*/ 4548002 w 12192000"/>
              <a:gd name="connsiteY5441" fmla="*/ 2030395 h 6857886"/>
              <a:gd name="connsiteX5442" fmla="*/ 4542668 w 12192000"/>
              <a:gd name="connsiteY5442" fmla="*/ 1947791 h 6857886"/>
              <a:gd name="connsiteX5443" fmla="*/ 4629536 w 12192000"/>
              <a:gd name="connsiteY5443" fmla="*/ 1952994 h 6857886"/>
              <a:gd name="connsiteX5444" fmla="*/ 4631822 w 12192000"/>
              <a:gd name="connsiteY5444" fmla="*/ 2019337 h 6857886"/>
              <a:gd name="connsiteX5445" fmla="*/ 4587626 w 12192000"/>
              <a:gd name="connsiteY5445" fmla="*/ 2035598 h 6857886"/>
              <a:gd name="connsiteX5446" fmla="*/ 7604373 w 12192000"/>
              <a:gd name="connsiteY5446" fmla="*/ 2035598 h 6857886"/>
              <a:gd name="connsiteX5447" fmla="*/ 7560178 w 12192000"/>
              <a:gd name="connsiteY5447" fmla="*/ 2019337 h 6857886"/>
              <a:gd name="connsiteX5448" fmla="*/ 7562463 w 12192000"/>
              <a:gd name="connsiteY5448" fmla="*/ 1952994 h 6857886"/>
              <a:gd name="connsiteX5449" fmla="*/ 7649331 w 12192000"/>
              <a:gd name="connsiteY5449" fmla="*/ 1947791 h 6857886"/>
              <a:gd name="connsiteX5450" fmla="*/ 7643998 w 12192000"/>
              <a:gd name="connsiteY5450" fmla="*/ 2030395 h 6857886"/>
              <a:gd name="connsiteX5451" fmla="*/ 7604373 w 12192000"/>
              <a:gd name="connsiteY5451" fmla="*/ 2035598 h 6857886"/>
              <a:gd name="connsiteX5452" fmla="*/ 4938447 w 12192000"/>
              <a:gd name="connsiteY5452" fmla="*/ 2035922 h 6857886"/>
              <a:gd name="connsiteX5453" fmla="*/ 4896442 w 12192000"/>
              <a:gd name="connsiteY5453" fmla="*/ 2020638 h 6857886"/>
              <a:gd name="connsiteX5454" fmla="*/ 4936066 w 12192000"/>
              <a:gd name="connsiteY5454" fmla="*/ 1938034 h 6857886"/>
              <a:gd name="connsiteX5455" fmla="*/ 4978738 w 12192000"/>
              <a:gd name="connsiteY5455" fmla="*/ 2018036 h 6857886"/>
              <a:gd name="connsiteX5456" fmla="*/ 4938447 w 12192000"/>
              <a:gd name="connsiteY5456" fmla="*/ 2035922 h 6857886"/>
              <a:gd name="connsiteX5457" fmla="*/ 7253552 w 12192000"/>
              <a:gd name="connsiteY5457" fmla="*/ 2035922 h 6857886"/>
              <a:gd name="connsiteX5458" fmla="*/ 7213262 w 12192000"/>
              <a:gd name="connsiteY5458" fmla="*/ 2018036 h 6857886"/>
              <a:gd name="connsiteX5459" fmla="*/ 7255934 w 12192000"/>
              <a:gd name="connsiteY5459" fmla="*/ 1938034 h 6857886"/>
              <a:gd name="connsiteX5460" fmla="*/ 7295557 w 12192000"/>
              <a:gd name="connsiteY5460" fmla="*/ 2020638 h 6857886"/>
              <a:gd name="connsiteX5461" fmla="*/ 7253552 w 12192000"/>
              <a:gd name="connsiteY5461" fmla="*/ 2035922 h 6857886"/>
              <a:gd name="connsiteX5462" fmla="*/ 2110456 w 12192000"/>
              <a:gd name="connsiteY5462" fmla="*/ 2145873 h 6857886"/>
              <a:gd name="connsiteX5463" fmla="*/ 2095216 w 12192000"/>
              <a:gd name="connsiteY5463" fmla="*/ 2139369 h 6857886"/>
              <a:gd name="connsiteX5464" fmla="*/ 2110456 w 12192000"/>
              <a:gd name="connsiteY5464" fmla="*/ 2132865 h 6857886"/>
              <a:gd name="connsiteX5465" fmla="*/ 2125696 w 12192000"/>
              <a:gd name="connsiteY5465" fmla="*/ 2139369 h 6857886"/>
              <a:gd name="connsiteX5466" fmla="*/ 2110456 w 12192000"/>
              <a:gd name="connsiteY5466" fmla="*/ 2145873 h 6857886"/>
              <a:gd name="connsiteX5467" fmla="*/ 10081543 w 12192000"/>
              <a:gd name="connsiteY5467" fmla="*/ 2145873 h 6857886"/>
              <a:gd name="connsiteX5468" fmla="*/ 10066303 w 12192000"/>
              <a:gd name="connsiteY5468" fmla="*/ 2139369 h 6857886"/>
              <a:gd name="connsiteX5469" fmla="*/ 10081543 w 12192000"/>
              <a:gd name="connsiteY5469" fmla="*/ 2132865 h 6857886"/>
              <a:gd name="connsiteX5470" fmla="*/ 10096783 w 12192000"/>
              <a:gd name="connsiteY5470" fmla="*/ 2139369 h 6857886"/>
              <a:gd name="connsiteX5471" fmla="*/ 10081543 w 12192000"/>
              <a:gd name="connsiteY5471" fmla="*/ 2145873 h 6857886"/>
              <a:gd name="connsiteX5472" fmla="*/ 5641335 w 12192000"/>
              <a:gd name="connsiteY5472" fmla="*/ 2149128 h 6857886"/>
              <a:gd name="connsiteX5473" fmla="*/ 5629143 w 12192000"/>
              <a:gd name="connsiteY5473" fmla="*/ 2145877 h 6857886"/>
              <a:gd name="connsiteX5474" fmla="*/ 5641335 w 12192000"/>
              <a:gd name="connsiteY5474" fmla="*/ 2126364 h 6857886"/>
              <a:gd name="connsiteX5475" fmla="*/ 5641335 w 12192000"/>
              <a:gd name="connsiteY5475" fmla="*/ 2149128 h 6857886"/>
              <a:gd name="connsiteX5476" fmla="*/ 6550664 w 12192000"/>
              <a:gd name="connsiteY5476" fmla="*/ 2149128 h 6857886"/>
              <a:gd name="connsiteX5477" fmla="*/ 6550664 w 12192000"/>
              <a:gd name="connsiteY5477" fmla="*/ 2126364 h 6857886"/>
              <a:gd name="connsiteX5478" fmla="*/ 6562856 w 12192000"/>
              <a:gd name="connsiteY5478" fmla="*/ 2145877 h 6857886"/>
              <a:gd name="connsiteX5479" fmla="*/ 6550664 w 12192000"/>
              <a:gd name="connsiteY5479" fmla="*/ 2149128 h 6857886"/>
              <a:gd name="connsiteX5480" fmla="*/ 3698244 w 12192000"/>
              <a:gd name="connsiteY5480" fmla="*/ 2151076 h 6857886"/>
              <a:gd name="connsiteX5481" fmla="*/ 3686813 w 12192000"/>
              <a:gd name="connsiteY5481" fmla="*/ 2141319 h 6857886"/>
              <a:gd name="connsiteX5482" fmla="*/ 3711960 w 12192000"/>
              <a:gd name="connsiteY5482" fmla="*/ 2139368 h 6857886"/>
              <a:gd name="connsiteX5483" fmla="*/ 3698244 w 12192000"/>
              <a:gd name="connsiteY5483" fmla="*/ 2151076 h 6857886"/>
              <a:gd name="connsiteX5484" fmla="*/ 8493755 w 12192000"/>
              <a:gd name="connsiteY5484" fmla="*/ 2151076 h 6857886"/>
              <a:gd name="connsiteX5485" fmla="*/ 8480039 w 12192000"/>
              <a:gd name="connsiteY5485" fmla="*/ 2139368 h 6857886"/>
              <a:gd name="connsiteX5486" fmla="*/ 8505185 w 12192000"/>
              <a:gd name="connsiteY5486" fmla="*/ 2141319 h 6857886"/>
              <a:gd name="connsiteX5487" fmla="*/ 8493755 w 12192000"/>
              <a:gd name="connsiteY5487" fmla="*/ 2151076 h 6857886"/>
              <a:gd name="connsiteX5488" fmla="*/ 4587624 w 12192000"/>
              <a:gd name="connsiteY5488" fmla="*/ 2152295 h 6857886"/>
              <a:gd name="connsiteX5489" fmla="*/ 4572384 w 12192000"/>
              <a:gd name="connsiteY5489" fmla="*/ 2146522 h 6857886"/>
              <a:gd name="connsiteX5490" fmla="*/ 4592959 w 12192000"/>
              <a:gd name="connsiteY5490" fmla="*/ 2130912 h 6857886"/>
              <a:gd name="connsiteX5491" fmla="*/ 4598292 w 12192000"/>
              <a:gd name="connsiteY5491" fmla="*/ 2143920 h 6857886"/>
              <a:gd name="connsiteX5492" fmla="*/ 4587624 w 12192000"/>
              <a:gd name="connsiteY5492" fmla="*/ 2152295 h 6857886"/>
              <a:gd name="connsiteX5493" fmla="*/ 7604375 w 12192000"/>
              <a:gd name="connsiteY5493" fmla="*/ 2152295 h 6857886"/>
              <a:gd name="connsiteX5494" fmla="*/ 7593707 w 12192000"/>
              <a:gd name="connsiteY5494" fmla="*/ 2143920 h 6857886"/>
              <a:gd name="connsiteX5495" fmla="*/ 7599040 w 12192000"/>
              <a:gd name="connsiteY5495" fmla="*/ 2130912 h 6857886"/>
              <a:gd name="connsiteX5496" fmla="*/ 7619615 w 12192000"/>
              <a:gd name="connsiteY5496" fmla="*/ 2146522 h 6857886"/>
              <a:gd name="connsiteX5497" fmla="*/ 7604375 w 12192000"/>
              <a:gd name="connsiteY5497" fmla="*/ 2152295 h 6857886"/>
              <a:gd name="connsiteX5498" fmla="*/ 707287 w 12192000"/>
              <a:gd name="connsiteY5498" fmla="*/ 2155638 h 6857886"/>
              <a:gd name="connsiteX5499" fmla="*/ 686331 w 12192000"/>
              <a:gd name="connsiteY5499" fmla="*/ 2151736 h 6857886"/>
              <a:gd name="connsiteX5500" fmla="*/ 688620 w 12192000"/>
              <a:gd name="connsiteY5500" fmla="*/ 2119215 h 6857886"/>
              <a:gd name="connsiteX5501" fmla="*/ 716815 w 12192000"/>
              <a:gd name="connsiteY5501" fmla="*/ 2140028 h 6857886"/>
              <a:gd name="connsiteX5502" fmla="*/ 707287 w 12192000"/>
              <a:gd name="connsiteY5502" fmla="*/ 2155638 h 6857886"/>
              <a:gd name="connsiteX5503" fmla="*/ 11484712 w 12192000"/>
              <a:gd name="connsiteY5503" fmla="*/ 2155638 h 6857886"/>
              <a:gd name="connsiteX5504" fmla="*/ 11475184 w 12192000"/>
              <a:gd name="connsiteY5504" fmla="*/ 2140028 h 6857886"/>
              <a:gd name="connsiteX5505" fmla="*/ 11503379 w 12192000"/>
              <a:gd name="connsiteY5505" fmla="*/ 2119215 h 6857886"/>
              <a:gd name="connsiteX5506" fmla="*/ 11505668 w 12192000"/>
              <a:gd name="connsiteY5506" fmla="*/ 2151736 h 6857886"/>
              <a:gd name="connsiteX5507" fmla="*/ 11484712 w 12192000"/>
              <a:gd name="connsiteY5507" fmla="*/ 2155638 h 6857886"/>
              <a:gd name="connsiteX5508" fmla="*/ 3173581 w 12192000"/>
              <a:gd name="connsiteY5508" fmla="*/ 2157180 h 6857886"/>
              <a:gd name="connsiteX5509" fmla="*/ 3152721 w 12192000"/>
              <a:gd name="connsiteY5509" fmla="*/ 2149783 h 6857886"/>
              <a:gd name="connsiteX5510" fmla="*/ 3189297 w 12192000"/>
              <a:gd name="connsiteY5510" fmla="*/ 2122465 h 6857886"/>
              <a:gd name="connsiteX5511" fmla="*/ 3193869 w 12192000"/>
              <a:gd name="connsiteY5511" fmla="*/ 2144579 h 6857886"/>
              <a:gd name="connsiteX5512" fmla="*/ 3173581 w 12192000"/>
              <a:gd name="connsiteY5512" fmla="*/ 2157180 h 6857886"/>
              <a:gd name="connsiteX5513" fmla="*/ 9018417 w 12192000"/>
              <a:gd name="connsiteY5513" fmla="*/ 2157180 h 6857886"/>
              <a:gd name="connsiteX5514" fmla="*/ 8998129 w 12192000"/>
              <a:gd name="connsiteY5514" fmla="*/ 2144579 h 6857886"/>
              <a:gd name="connsiteX5515" fmla="*/ 9002701 w 12192000"/>
              <a:gd name="connsiteY5515" fmla="*/ 2122465 h 6857886"/>
              <a:gd name="connsiteX5516" fmla="*/ 9039277 w 12192000"/>
              <a:gd name="connsiteY5516" fmla="*/ 2149783 h 6857886"/>
              <a:gd name="connsiteX5517" fmla="*/ 9018417 w 12192000"/>
              <a:gd name="connsiteY5517" fmla="*/ 2157180 h 6857886"/>
              <a:gd name="connsiteX5518" fmla="*/ 3348283 w 12192000"/>
              <a:gd name="connsiteY5518" fmla="*/ 2157586 h 6857886"/>
              <a:gd name="connsiteX5519" fmla="*/ 3323136 w 12192000"/>
              <a:gd name="connsiteY5519" fmla="*/ 2149780 h 6857886"/>
              <a:gd name="connsiteX5520" fmla="*/ 3346759 w 12192000"/>
              <a:gd name="connsiteY5520" fmla="*/ 2116610 h 6857886"/>
              <a:gd name="connsiteX5521" fmla="*/ 3369619 w 12192000"/>
              <a:gd name="connsiteY5521" fmla="*/ 2136122 h 6857886"/>
              <a:gd name="connsiteX5522" fmla="*/ 3348283 w 12192000"/>
              <a:gd name="connsiteY5522" fmla="*/ 2157586 h 6857886"/>
              <a:gd name="connsiteX5523" fmla="*/ 8843716 w 12192000"/>
              <a:gd name="connsiteY5523" fmla="*/ 2157586 h 6857886"/>
              <a:gd name="connsiteX5524" fmla="*/ 8822380 w 12192000"/>
              <a:gd name="connsiteY5524" fmla="*/ 2136122 h 6857886"/>
              <a:gd name="connsiteX5525" fmla="*/ 8845240 w 12192000"/>
              <a:gd name="connsiteY5525" fmla="*/ 2116610 h 6857886"/>
              <a:gd name="connsiteX5526" fmla="*/ 8868863 w 12192000"/>
              <a:gd name="connsiteY5526" fmla="*/ 2149780 h 6857886"/>
              <a:gd name="connsiteX5527" fmla="*/ 8843716 w 12192000"/>
              <a:gd name="connsiteY5527" fmla="*/ 2157586 h 6857886"/>
              <a:gd name="connsiteX5528" fmla="*/ 0 w 12192000"/>
              <a:gd name="connsiteY5528" fmla="*/ 2162867 h 6857886"/>
              <a:gd name="connsiteX5529" fmla="*/ 0 w 12192000"/>
              <a:gd name="connsiteY5529" fmla="*/ 2114338 h 6857886"/>
              <a:gd name="connsiteX5530" fmla="*/ 9204 w 12192000"/>
              <a:gd name="connsiteY5530" fmla="*/ 2114006 h 6857886"/>
              <a:gd name="connsiteX5531" fmla="*/ 16839 w 12192000"/>
              <a:gd name="connsiteY5531" fmla="*/ 2157583 h 6857886"/>
              <a:gd name="connsiteX5532" fmla="*/ 12192000 w 12192000"/>
              <a:gd name="connsiteY5532" fmla="*/ 2162867 h 6857886"/>
              <a:gd name="connsiteX5533" fmla="*/ 12175160 w 12192000"/>
              <a:gd name="connsiteY5533" fmla="*/ 2157583 h 6857886"/>
              <a:gd name="connsiteX5534" fmla="*/ 12182795 w 12192000"/>
              <a:gd name="connsiteY5534" fmla="*/ 2114006 h 6857886"/>
              <a:gd name="connsiteX5535" fmla="*/ 12192000 w 12192000"/>
              <a:gd name="connsiteY5535" fmla="*/ 2114338 h 6857886"/>
              <a:gd name="connsiteX5536" fmla="*/ 4408072 w 12192000"/>
              <a:gd name="connsiteY5536" fmla="*/ 2164408 h 6857886"/>
              <a:gd name="connsiteX5537" fmla="*/ 4388260 w 12192000"/>
              <a:gd name="connsiteY5537" fmla="*/ 2151725 h 6857886"/>
              <a:gd name="connsiteX5538" fmla="*/ 4408072 w 12192000"/>
              <a:gd name="connsiteY5538" fmla="*/ 2116603 h 6857886"/>
              <a:gd name="connsiteX5539" fmla="*/ 4427884 w 12192000"/>
              <a:gd name="connsiteY5539" fmla="*/ 2151725 h 6857886"/>
              <a:gd name="connsiteX5540" fmla="*/ 4408072 w 12192000"/>
              <a:gd name="connsiteY5540" fmla="*/ 2164408 h 6857886"/>
              <a:gd name="connsiteX5541" fmla="*/ 7783927 w 12192000"/>
              <a:gd name="connsiteY5541" fmla="*/ 2164408 h 6857886"/>
              <a:gd name="connsiteX5542" fmla="*/ 7764115 w 12192000"/>
              <a:gd name="connsiteY5542" fmla="*/ 2151725 h 6857886"/>
              <a:gd name="connsiteX5543" fmla="*/ 7783927 w 12192000"/>
              <a:gd name="connsiteY5543" fmla="*/ 2116603 h 6857886"/>
              <a:gd name="connsiteX5544" fmla="*/ 7803738 w 12192000"/>
              <a:gd name="connsiteY5544" fmla="*/ 2151725 h 6857886"/>
              <a:gd name="connsiteX5545" fmla="*/ 7783927 w 12192000"/>
              <a:gd name="connsiteY5545" fmla="*/ 2164408 h 6857886"/>
              <a:gd name="connsiteX5546" fmla="*/ 1230119 w 12192000"/>
              <a:gd name="connsiteY5546" fmla="*/ 2167661 h 6857886"/>
              <a:gd name="connsiteX5547" fmla="*/ 1213553 w 12192000"/>
              <a:gd name="connsiteY5547" fmla="*/ 2160831 h 6857886"/>
              <a:gd name="connsiteX5548" fmla="*/ 1222684 w 12192000"/>
              <a:gd name="connsiteY5548" fmla="*/ 2114652 h 6857886"/>
              <a:gd name="connsiteX5549" fmla="*/ 1247831 w 12192000"/>
              <a:gd name="connsiteY5549" fmla="*/ 2160831 h 6857886"/>
              <a:gd name="connsiteX5550" fmla="*/ 1230119 w 12192000"/>
              <a:gd name="connsiteY5550" fmla="*/ 2167661 h 6857886"/>
              <a:gd name="connsiteX5551" fmla="*/ 10961880 w 12192000"/>
              <a:gd name="connsiteY5551" fmla="*/ 2167661 h 6857886"/>
              <a:gd name="connsiteX5552" fmla="*/ 10944168 w 12192000"/>
              <a:gd name="connsiteY5552" fmla="*/ 2160831 h 6857886"/>
              <a:gd name="connsiteX5553" fmla="*/ 10969315 w 12192000"/>
              <a:gd name="connsiteY5553" fmla="*/ 2114652 h 6857886"/>
              <a:gd name="connsiteX5554" fmla="*/ 10978445 w 12192000"/>
              <a:gd name="connsiteY5554" fmla="*/ 2160831 h 6857886"/>
              <a:gd name="connsiteX5555" fmla="*/ 10961880 w 12192000"/>
              <a:gd name="connsiteY5555" fmla="*/ 2167661 h 6857886"/>
              <a:gd name="connsiteX5556" fmla="*/ 5110476 w 12192000"/>
              <a:gd name="connsiteY5556" fmla="*/ 2167825 h 6857886"/>
              <a:gd name="connsiteX5557" fmla="*/ 5093522 w 12192000"/>
              <a:gd name="connsiteY5557" fmla="*/ 2156281 h 6857886"/>
              <a:gd name="connsiteX5558" fmla="*/ 5129336 w 12192000"/>
              <a:gd name="connsiteY5558" fmla="*/ 2114003 h 6857886"/>
              <a:gd name="connsiteX5559" fmla="*/ 5126288 w 12192000"/>
              <a:gd name="connsiteY5559" fmla="*/ 2162785 h 6857886"/>
              <a:gd name="connsiteX5560" fmla="*/ 5110476 w 12192000"/>
              <a:gd name="connsiteY5560" fmla="*/ 2167825 h 6857886"/>
              <a:gd name="connsiteX5561" fmla="*/ 7081523 w 12192000"/>
              <a:gd name="connsiteY5561" fmla="*/ 2167825 h 6857886"/>
              <a:gd name="connsiteX5562" fmla="*/ 7065711 w 12192000"/>
              <a:gd name="connsiteY5562" fmla="*/ 2162785 h 6857886"/>
              <a:gd name="connsiteX5563" fmla="*/ 7062663 w 12192000"/>
              <a:gd name="connsiteY5563" fmla="*/ 2114003 h 6857886"/>
              <a:gd name="connsiteX5564" fmla="*/ 7098478 w 12192000"/>
              <a:gd name="connsiteY5564" fmla="*/ 2156281 h 6857886"/>
              <a:gd name="connsiteX5565" fmla="*/ 7081523 w 12192000"/>
              <a:gd name="connsiteY5565" fmla="*/ 2167825 h 6857886"/>
              <a:gd name="connsiteX5566" fmla="*/ 5466912 w 12192000"/>
              <a:gd name="connsiteY5566" fmla="*/ 2170913 h 6857886"/>
              <a:gd name="connsiteX5567" fmla="*/ 5446528 w 12192000"/>
              <a:gd name="connsiteY5567" fmla="*/ 2158880 h 6857886"/>
              <a:gd name="connsiteX5568" fmla="*/ 5489200 w 12192000"/>
              <a:gd name="connsiteY5568" fmla="*/ 2120505 h 6857886"/>
              <a:gd name="connsiteX5569" fmla="*/ 5488438 w 12192000"/>
              <a:gd name="connsiteY5569" fmla="*/ 2157579 h 6857886"/>
              <a:gd name="connsiteX5570" fmla="*/ 5466912 w 12192000"/>
              <a:gd name="connsiteY5570" fmla="*/ 2170913 h 6857886"/>
              <a:gd name="connsiteX5571" fmla="*/ 6725086 w 12192000"/>
              <a:gd name="connsiteY5571" fmla="*/ 2170913 h 6857886"/>
              <a:gd name="connsiteX5572" fmla="*/ 6703562 w 12192000"/>
              <a:gd name="connsiteY5572" fmla="*/ 2157579 h 6857886"/>
              <a:gd name="connsiteX5573" fmla="*/ 6702799 w 12192000"/>
              <a:gd name="connsiteY5573" fmla="*/ 2120505 h 6857886"/>
              <a:gd name="connsiteX5574" fmla="*/ 6745471 w 12192000"/>
              <a:gd name="connsiteY5574" fmla="*/ 2158880 h 6857886"/>
              <a:gd name="connsiteX5575" fmla="*/ 6725086 w 12192000"/>
              <a:gd name="connsiteY5575" fmla="*/ 2170913 h 6857886"/>
              <a:gd name="connsiteX5576" fmla="*/ 5816307 w 12192000"/>
              <a:gd name="connsiteY5576" fmla="*/ 2171319 h 6857886"/>
              <a:gd name="connsiteX5577" fmla="*/ 5798019 w 12192000"/>
              <a:gd name="connsiteY5577" fmla="*/ 2160182 h 6857886"/>
              <a:gd name="connsiteX5578" fmla="*/ 5835356 w 12192000"/>
              <a:gd name="connsiteY5578" fmla="*/ 2112700 h 6857886"/>
              <a:gd name="connsiteX5579" fmla="*/ 5839167 w 12192000"/>
              <a:gd name="connsiteY5579" fmla="*/ 2165385 h 6857886"/>
              <a:gd name="connsiteX5580" fmla="*/ 5816307 w 12192000"/>
              <a:gd name="connsiteY5580" fmla="*/ 2171319 h 6857886"/>
              <a:gd name="connsiteX5581" fmla="*/ 6375692 w 12192000"/>
              <a:gd name="connsiteY5581" fmla="*/ 2171319 h 6857886"/>
              <a:gd name="connsiteX5582" fmla="*/ 6352832 w 12192000"/>
              <a:gd name="connsiteY5582" fmla="*/ 2165385 h 6857886"/>
              <a:gd name="connsiteX5583" fmla="*/ 6356643 w 12192000"/>
              <a:gd name="connsiteY5583" fmla="*/ 2112700 h 6857886"/>
              <a:gd name="connsiteX5584" fmla="*/ 6393980 w 12192000"/>
              <a:gd name="connsiteY5584" fmla="*/ 2160182 h 6857886"/>
              <a:gd name="connsiteX5585" fmla="*/ 6375692 w 12192000"/>
              <a:gd name="connsiteY5585" fmla="*/ 2171319 h 6857886"/>
              <a:gd name="connsiteX5586" fmla="*/ 4938450 w 12192000"/>
              <a:gd name="connsiteY5586" fmla="*/ 2171485 h 6857886"/>
              <a:gd name="connsiteX5587" fmla="*/ 4907874 w 12192000"/>
              <a:gd name="connsiteY5587" fmla="*/ 2160184 h 6857886"/>
              <a:gd name="connsiteX5588" fmla="*/ 4907111 w 12192000"/>
              <a:gd name="connsiteY5588" fmla="*/ 2117256 h 6857886"/>
              <a:gd name="connsiteX5589" fmla="*/ 4967310 w 12192000"/>
              <a:gd name="connsiteY5589" fmla="*/ 2122459 h 6857886"/>
              <a:gd name="connsiteX5590" fmla="*/ 4967310 w 12192000"/>
              <a:gd name="connsiteY5590" fmla="*/ 2154980 h 6857886"/>
              <a:gd name="connsiteX5591" fmla="*/ 4938450 w 12192000"/>
              <a:gd name="connsiteY5591" fmla="*/ 2171485 h 6857886"/>
              <a:gd name="connsiteX5592" fmla="*/ 7253550 w 12192000"/>
              <a:gd name="connsiteY5592" fmla="*/ 2171485 h 6857886"/>
              <a:gd name="connsiteX5593" fmla="*/ 7224690 w 12192000"/>
              <a:gd name="connsiteY5593" fmla="*/ 2154980 h 6857886"/>
              <a:gd name="connsiteX5594" fmla="*/ 7224690 w 12192000"/>
              <a:gd name="connsiteY5594" fmla="*/ 2122459 h 6857886"/>
              <a:gd name="connsiteX5595" fmla="*/ 7284888 w 12192000"/>
              <a:gd name="connsiteY5595" fmla="*/ 2117256 h 6857886"/>
              <a:gd name="connsiteX5596" fmla="*/ 7284126 w 12192000"/>
              <a:gd name="connsiteY5596" fmla="*/ 2160184 h 6857886"/>
              <a:gd name="connsiteX5597" fmla="*/ 7253550 w 12192000"/>
              <a:gd name="connsiteY5597" fmla="*/ 2171485 h 6857886"/>
              <a:gd name="connsiteX5598" fmla="*/ 2291245 w 12192000"/>
              <a:gd name="connsiteY5598" fmla="*/ 2171569 h 6857886"/>
              <a:gd name="connsiteX5599" fmla="*/ 2260288 w 12192000"/>
              <a:gd name="connsiteY5599" fmla="*/ 2160187 h 6857886"/>
              <a:gd name="connsiteX5600" fmla="*/ 2267147 w 12192000"/>
              <a:gd name="connsiteY5600" fmla="*/ 2110105 h 6857886"/>
              <a:gd name="connsiteX5601" fmla="*/ 2305247 w 12192000"/>
              <a:gd name="connsiteY5601" fmla="*/ 2110105 h 6857886"/>
              <a:gd name="connsiteX5602" fmla="*/ 2320487 w 12192000"/>
              <a:gd name="connsiteY5602" fmla="*/ 2155635 h 6857886"/>
              <a:gd name="connsiteX5603" fmla="*/ 2291245 w 12192000"/>
              <a:gd name="connsiteY5603" fmla="*/ 2171569 h 6857886"/>
              <a:gd name="connsiteX5604" fmla="*/ 9900753 w 12192000"/>
              <a:gd name="connsiteY5604" fmla="*/ 2171569 h 6857886"/>
              <a:gd name="connsiteX5605" fmla="*/ 9871512 w 12192000"/>
              <a:gd name="connsiteY5605" fmla="*/ 2155635 h 6857886"/>
              <a:gd name="connsiteX5606" fmla="*/ 9886752 w 12192000"/>
              <a:gd name="connsiteY5606" fmla="*/ 2110105 h 6857886"/>
              <a:gd name="connsiteX5607" fmla="*/ 9924852 w 12192000"/>
              <a:gd name="connsiteY5607" fmla="*/ 2110105 h 6857886"/>
              <a:gd name="connsiteX5608" fmla="*/ 9931711 w 12192000"/>
              <a:gd name="connsiteY5608" fmla="*/ 2160187 h 6857886"/>
              <a:gd name="connsiteX5609" fmla="*/ 9900753 w 12192000"/>
              <a:gd name="connsiteY5609" fmla="*/ 2171569 h 6857886"/>
              <a:gd name="connsiteX5610" fmla="*/ 1755919 w 12192000"/>
              <a:gd name="connsiteY5610" fmla="*/ 2171895 h 6857886"/>
              <a:gd name="connsiteX5611" fmla="*/ 1721629 w 12192000"/>
              <a:gd name="connsiteY5611" fmla="*/ 2154334 h 6857886"/>
              <a:gd name="connsiteX5612" fmla="*/ 1784113 w 12192000"/>
              <a:gd name="connsiteY5612" fmla="*/ 2110755 h 6857886"/>
              <a:gd name="connsiteX5613" fmla="*/ 1755919 w 12192000"/>
              <a:gd name="connsiteY5613" fmla="*/ 2171895 h 6857886"/>
              <a:gd name="connsiteX5614" fmla="*/ 10436080 w 12192000"/>
              <a:gd name="connsiteY5614" fmla="*/ 2171895 h 6857886"/>
              <a:gd name="connsiteX5615" fmla="*/ 10407885 w 12192000"/>
              <a:gd name="connsiteY5615" fmla="*/ 2110755 h 6857886"/>
              <a:gd name="connsiteX5616" fmla="*/ 10470369 w 12192000"/>
              <a:gd name="connsiteY5616" fmla="*/ 2154334 h 6857886"/>
              <a:gd name="connsiteX5617" fmla="*/ 10436080 w 12192000"/>
              <a:gd name="connsiteY5617" fmla="*/ 2171895 h 6857886"/>
              <a:gd name="connsiteX5618" fmla="*/ 2463463 w 12192000"/>
              <a:gd name="connsiteY5618" fmla="*/ 2171896 h 6857886"/>
              <a:gd name="connsiteX5619" fmla="*/ 2429173 w 12192000"/>
              <a:gd name="connsiteY5619" fmla="*/ 2154334 h 6857886"/>
              <a:gd name="connsiteX5620" fmla="*/ 2490895 w 12192000"/>
              <a:gd name="connsiteY5620" fmla="*/ 2110105 h 6857886"/>
              <a:gd name="connsiteX5621" fmla="*/ 2463463 w 12192000"/>
              <a:gd name="connsiteY5621" fmla="*/ 2171896 h 6857886"/>
              <a:gd name="connsiteX5622" fmla="*/ 9728536 w 12192000"/>
              <a:gd name="connsiteY5622" fmla="*/ 2171896 h 6857886"/>
              <a:gd name="connsiteX5623" fmla="*/ 9701104 w 12192000"/>
              <a:gd name="connsiteY5623" fmla="*/ 2110105 h 6857886"/>
              <a:gd name="connsiteX5624" fmla="*/ 9762825 w 12192000"/>
              <a:gd name="connsiteY5624" fmla="*/ 2154334 h 6857886"/>
              <a:gd name="connsiteX5625" fmla="*/ 9728536 w 12192000"/>
              <a:gd name="connsiteY5625" fmla="*/ 2171896 h 6857886"/>
              <a:gd name="connsiteX5626" fmla="*/ 521247 w 12192000"/>
              <a:gd name="connsiteY5626" fmla="*/ 2171900 h 6857886"/>
              <a:gd name="connsiteX5627" fmla="*/ 483121 w 12192000"/>
              <a:gd name="connsiteY5627" fmla="*/ 2151087 h 6857886"/>
              <a:gd name="connsiteX5628" fmla="*/ 547932 w 12192000"/>
              <a:gd name="connsiteY5628" fmla="*/ 2107508 h 6857886"/>
              <a:gd name="connsiteX5629" fmla="*/ 521247 w 12192000"/>
              <a:gd name="connsiteY5629" fmla="*/ 2171900 h 6857886"/>
              <a:gd name="connsiteX5630" fmla="*/ 11670752 w 12192000"/>
              <a:gd name="connsiteY5630" fmla="*/ 2171900 h 6857886"/>
              <a:gd name="connsiteX5631" fmla="*/ 11644067 w 12192000"/>
              <a:gd name="connsiteY5631" fmla="*/ 2107508 h 6857886"/>
              <a:gd name="connsiteX5632" fmla="*/ 11708877 w 12192000"/>
              <a:gd name="connsiteY5632" fmla="*/ 2151087 h 6857886"/>
              <a:gd name="connsiteX5633" fmla="*/ 11670752 w 12192000"/>
              <a:gd name="connsiteY5633" fmla="*/ 2171900 h 6857886"/>
              <a:gd name="connsiteX5634" fmla="*/ 5991292 w 12192000"/>
              <a:gd name="connsiteY5634" fmla="*/ 2172060 h 6857886"/>
              <a:gd name="connsiteX5635" fmla="*/ 5960050 w 12192000"/>
              <a:gd name="connsiteY5635" fmla="*/ 2159540 h 6857886"/>
              <a:gd name="connsiteX5636" fmla="*/ 5995863 w 12192000"/>
              <a:gd name="connsiteY5636" fmla="*/ 2100351 h 6857886"/>
              <a:gd name="connsiteX5637" fmla="*/ 6027106 w 12192000"/>
              <a:gd name="connsiteY5637" fmla="*/ 2164092 h 6857886"/>
              <a:gd name="connsiteX5638" fmla="*/ 5991292 w 12192000"/>
              <a:gd name="connsiteY5638" fmla="*/ 2172060 h 6857886"/>
              <a:gd name="connsiteX5639" fmla="*/ 6200707 w 12192000"/>
              <a:gd name="connsiteY5639" fmla="*/ 2172060 h 6857886"/>
              <a:gd name="connsiteX5640" fmla="*/ 6164894 w 12192000"/>
              <a:gd name="connsiteY5640" fmla="*/ 2164092 h 6857886"/>
              <a:gd name="connsiteX5641" fmla="*/ 6196136 w 12192000"/>
              <a:gd name="connsiteY5641" fmla="*/ 2100351 h 6857886"/>
              <a:gd name="connsiteX5642" fmla="*/ 6231950 w 12192000"/>
              <a:gd name="connsiteY5642" fmla="*/ 2159540 h 6857886"/>
              <a:gd name="connsiteX5643" fmla="*/ 6200707 w 12192000"/>
              <a:gd name="connsiteY5643" fmla="*/ 2172060 h 6857886"/>
              <a:gd name="connsiteX5644" fmla="*/ 3006935 w 12192000"/>
              <a:gd name="connsiteY5644" fmla="*/ 2173932 h 6857886"/>
              <a:gd name="connsiteX5645" fmla="*/ 2973168 w 12192000"/>
              <a:gd name="connsiteY5645" fmla="*/ 2171899 h 6857886"/>
              <a:gd name="connsiteX5646" fmla="*/ 2968596 w 12192000"/>
              <a:gd name="connsiteY5646" fmla="*/ 2108808 h 6857886"/>
              <a:gd name="connsiteX5647" fmla="*/ 3021936 w 12192000"/>
              <a:gd name="connsiteY5647" fmla="*/ 2108808 h 6857886"/>
              <a:gd name="connsiteX5648" fmla="*/ 3006935 w 12192000"/>
              <a:gd name="connsiteY5648" fmla="*/ 2173932 h 6857886"/>
              <a:gd name="connsiteX5649" fmla="*/ 9185064 w 12192000"/>
              <a:gd name="connsiteY5649" fmla="*/ 2173932 h 6857886"/>
              <a:gd name="connsiteX5650" fmla="*/ 9170063 w 12192000"/>
              <a:gd name="connsiteY5650" fmla="*/ 2108808 h 6857886"/>
              <a:gd name="connsiteX5651" fmla="*/ 9223403 w 12192000"/>
              <a:gd name="connsiteY5651" fmla="*/ 2108808 h 6857886"/>
              <a:gd name="connsiteX5652" fmla="*/ 9218831 w 12192000"/>
              <a:gd name="connsiteY5652" fmla="*/ 2171899 h 6857886"/>
              <a:gd name="connsiteX5653" fmla="*/ 9185064 w 12192000"/>
              <a:gd name="connsiteY5653" fmla="*/ 2173932 h 6857886"/>
              <a:gd name="connsiteX5654" fmla="*/ 1597293 w 12192000"/>
              <a:gd name="connsiteY5654" fmla="*/ 2175373 h 6857886"/>
              <a:gd name="connsiteX5655" fmla="*/ 1558073 w 12192000"/>
              <a:gd name="connsiteY5655" fmla="*/ 2171897 h 6857886"/>
              <a:gd name="connsiteX5656" fmla="*/ 1544357 w 12192000"/>
              <a:gd name="connsiteY5656" fmla="*/ 2115310 h 6857886"/>
              <a:gd name="connsiteX5657" fmla="*/ 1612937 w 12192000"/>
              <a:gd name="connsiteY5657" fmla="*/ 2107505 h 6857886"/>
              <a:gd name="connsiteX5658" fmla="*/ 1597293 w 12192000"/>
              <a:gd name="connsiteY5658" fmla="*/ 2175373 h 6857886"/>
              <a:gd name="connsiteX5659" fmla="*/ 10594705 w 12192000"/>
              <a:gd name="connsiteY5659" fmla="*/ 2175373 h 6857886"/>
              <a:gd name="connsiteX5660" fmla="*/ 10579061 w 12192000"/>
              <a:gd name="connsiteY5660" fmla="*/ 2107505 h 6857886"/>
              <a:gd name="connsiteX5661" fmla="*/ 10647641 w 12192000"/>
              <a:gd name="connsiteY5661" fmla="*/ 2115310 h 6857886"/>
              <a:gd name="connsiteX5662" fmla="*/ 10633925 w 12192000"/>
              <a:gd name="connsiteY5662" fmla="*/ 2171897 h 6857886"/>
              <a:gd name="connsiteX5663" fmla="*/ 10594705 w 12192000"/>
              <a:gd name="connsiteY5663" fmla="*/ 2175373 h 6857886"/>
              <a:gd name="connsiteX5664" fmla="*/ 4768799 w 12192000"/>
              <a:gd name="connsiteY5664" fmla="*/ 2176939 h 6857886"/>
              <a:gd name="connsiteX5665" fmla="*/ 4735175 w 12192000"/>
              <a:gd name="connsiteY5665" fmla="*/ 2173849 h 6857886"/>
              <a:gd name="connsiteX5666" fmla="*/ 4712315 w 12192000"/>
              <a:gd name="connsiteY5666" fmla="*/ 2135475 h 6857886"/>
              <a:gd name="connsiteX5667" fmla="*/ 4795372 w 12192000"/>
              <a:gd name="connsiteY5667" fmla="*/ 2110759 h 6857886"/>
              <a:gd name="connsiteX5668" fmla="*/ 4796135 w 12192000"/>
              <a:gd name="connsiteY5668" fmla="*/ 2165394 h 6857886"/>
              <a:gd name="connsiteX5669" fmla="*/ 4768799 w 12192000"/>
              <a:gd name="connsiteY5669" fmla="*/ 2176939 h 6857886"/>
              <a:gd name="connsiteX5670" fmla="*/ 7423200 w 12192000"/>
              <a:gd name="connsiteY5670" fmla="*/ 2176939 h 6857886"/>
              <a:gd name="connsiteX5671" fmla="*/ 7395864 w 12192000"/>
              <a:gd name="connsiteY5671" fmla="*/ 2165394 h 6857886"/>
              <a:gd name="connsiteX5672" fmla="*/ 7396627 w 12192000"/>
              <a:gd name="connsiteY5672" fmla="*/ 2110759 h 6857886"/>
              <a:gd name="connsiteX5673" fmla="*/ 7479684 w 12192000"/>
              <a:gd name="connsiteY5673" fmla="*/ 2135475 h 6857886"/>
              <a:gd name="connsiteX5674" fmla="*/ 7456824 w 12192000"/>
              <a:gd name="connsiteY5674" fmla="*/ 2173849 h 6857886"/>
              <a:gd name="connsiteX5675" fmla="*/ 7423200 w 12192000"/>
              <a:gd name="connsiteY5675" fmla="*/ 2176939 h 6857886"/>
              <a:gd name="connsiteX5676" fmla="*/ 3519543 w 12192000"/>
              <a:gd name="connsiteY5676" fmla="*/ 2177669 h 6857886"/>
              <a:gd name="connsiteX5677" fmla="*/ 3496587 w 12192000"/>
              <a:gd name="connsiteY5677" fmla="*/ 2167995 h 6857886"/>
              <a:gd name="connsiteX5678" fmla="*/ 3497349 w 12192000"/>
              <a:gd name="connsiteY5678" fmla="*/ 2108156 h 6857886"/>
              <a:gd name="connsiteX5679" fmla="*/ 3554499 w 12192000"/>
              <a:gd name="connsiteY5679" fmla="*/ 2108807 h 6857886"/>
              <a:gd name="connsiteX5680" fmla="*/ 3543069 w 12192000"/>
              <a:gd name="connsiteY5680" fmla="*/ 2171247 h 6857886"/>
              <a:gd name="connsiteX5681" fmla="*/ 3519543 w 12192000"/>
              <a:gd name="connsiteY5681" fmla="*/ 2177669 h 6857886"/>
              <a:gd name="connsiteX5682" fmla="*/ 8672456 w 12192000"/>
              <a:gd name="connsiteY5682" fmla="*/ 2177669 h 6857886"/>
              <a:gd name="connsiteX5683" fmla="*/ 8648929 w 12192000"/>
              <a:gd name="connsiteY5683" fmla="*/ 2171247 h 6857886"/>
              <a:gd name="connsiteX5684" fmla="*/ 8637500 w 12192000"/>
              <a:gd name="connsiteY5684" fmla="*/ 2108807 h 6857886"/>
              <a:gd name="connsiteX5685" fmla="*/ 8694649 w 12192000"/>
              <a:gd name="connsiteY5685" fmla="*/ 2108156 h 6857886"/>
              <a:gd name="connsiteX5686" fmla="*/ 8695412 w 12192000"/>
              <a:gd name="connsiteY5686" fmla="*/ 2167995 h 6857886"/>
              <a:gd name="connsiteX5687" fmla="*/ 8672456 w 12192000"/>
              <a:gd name="connsiteY5687" fmla="*/ 2177669 h 6857886"/>
              <a:gd name="connsiteX5688" fmla="*/ 878095 w 12192000"/>
              <a:gd name="connsiteY5688" fmla="*/ 2178401 h 6857886"/>
              <a:gd name="connsiteX5689" fmla="*/ 849132 w 12192000"/>
              <a:gd name="connsiteY5689" fmla="*/ 2167995 h 6857886"/>
              <a:gd name="connsiteX5690" fmla="*/ 875804 w 12192000"/>
              <a:gd name="connsiteY5690" fmla="*/ 2093845 h 6857886"/>
              <a:gd name="connsiteX5691" fmla="*/ 923801 w 12192000"/>
              <a:gd name="connsiteY5691" fmla="*/ 2141327 h 6857886"/>
              <a:gd name="connsiteX5692" fmla="*/ 878095 w 12192000"/>
              <a:gd name="connsiteY5692" fmla="*/ 2178401 h 6857886"/>
              <a:gd name="connsiteX5693" fmla="*/ 1053057 w 12192000"/>
              <a:gd name="connsiteY5693" fmla="*/ 2178401 h 6857886"/>
              <a:gd name="connsiteX5694" fmla="*/ 1024103 w 12192000"/>
              <a:gd name="connsiteY5694" fmla="*/ 2167995 h 6857886"/>
              <a:gd name="connsiteX5695" fmla="*/ 1058392 w 12192000"/>
              <a:gd name="connsiteY5695" fmla="*/ 2093845 h 6857886"/>
              <a:gd name="connsiteX5696" fmla="*/ 1098775 w 12192000"/>
              <a:gd name="connsiteY5696" fmla="*/ 2141978 h 6857886"/>
              <a:gd name="connsiteX5697" fmla="*/ 1053057 w 12192000"/>
              <a:gd name="connsiteY5697" fmla="*/ 2178401 h 6857886"/>
              <a:gd name="connsiteX5698" fmla="*/ 11138941 w 12192000"/>
              <a:gd name="connsiteY5698" fmla="*/ 2178401 h 6857886"/>
              <a:gd name="connsiteX5699" fmla="*/ 11093224 w 12192000"/>
              <a:gd name="connsiteY5699" fmla="*/ 2141978 h 6857886"/>
              <a:gd name="connsiteX5700" fmla="*/ 11133607 w 12192000"/>
              <a:gd name="connsiteY5700" fmla="*/ 2093845 h 6857886"/>
              <a:gd name="connsiteX5701" fmla="*/ 11167896 w 12192000"/>
              <a:gd name="connsiteY5701" fmla="*/ 2167995 h 6857886"/>
              <a:gd name="connsiteX5702" fmla="*/ 11138941 w 12192000"/>
              <a:gd name="connsiteY5702" fmla="*/ 2178401 h 6857886"/>
              <a:gd name="connsiteX5703" fmla="*/ 11313904 w 12192000"/>
              <a:gd name="connsiteY5703" fmla="*/ 2178401 h 6857886"/>
              <a:gd name="connsiteX5704" fmla="*/ 11268197 w 12192000"/>
              <a:gd name="connsiteY5704" fmla="*/ 2141327 h 6857886"/>
              <a:gd name="connsiteX5705" fmla="*/ 11316195 w 12192000"/>
              <a:gd name="connsiteY5705" fmla="*/ 2093845 h 6857886"/>
              <a:gd name="connsiteX5706" fmla="*/ 11342867 w 12192000"/>
              <a:gd name="connsiteY5706" fmla="*/ 2167995 h 6857886"/>
              <a:gd name="connsiteX5707" fmla="*/ 11313904 w 12192000"/>
              <a:gd name="connsiteY5707" fmla="*/ 2178401 h 6857886"/>
              <a:gd name="connsiteX5708" fmla="*/ 3877601 w 12192000"/>
              <a:gd name="connsiteY5708" fmla="*/ 2184658 h 6857886"/>
              <a:gd name="connsiteX5709" fmla="*/ 3838929 w 12192000"/>
              <a:gd name="connsiteY5709" fmla="*/ 2169943 h 6857886"/>
              <a:gd name="connsiteX5710" fmla="*/ 3917416 w 12192000"/>
              <a:gd name="connsiteY5710" fmla="*/ 2106852 h 6857886"/>
              <a:gd name="connsiteX5711" fmla="*/ 3917416 w 12192000"/>
              <a:gd name="connsiteY5711" fmla="*/ 2168642 h 6857886"/>
              <a:gd name="connsiteX5712" fmla="*/ 3877601 w 12192000"/>
              <a:gd name="connsiteY5712" fmla="*/ 2184658 h 6857886"/>
              <a:gd name="connsiteX5713" fmla="*/ 8314397 w 12192000"/>
              <a:gd name="connsiteY5713" fmla="*/ 2184658 h 6857886"/>
              <a:gd name="connsiteX5714" fmla="*/ 8274582 w 12192000"/>
              <a:gd name="connsiteY5714" fmla="*/ 2168642 h 6857886"/>
              <a:gd name="connsiteX5715" fmla="*/ 8274582 w 12192000"/>
              <a:gd name="connsiteY5715" fmla="*/ 2106852 h 6857886"/>
              <a:gd name="connsiteX5716" fmla="*/ 8353069 w 12192000"/>
              <a:gd name="connsiteY5716" fmla="*/ 2169943 h 6857886"/>
              <a:gd name="connsiteX5717" fmla="*/ 8314397 w 12192000"/>
              <a:gd name="connsiteY5717" fmla="*/ 2184658 h 6857886"/>
              <a:gd name="connsiteX5718" fmla="*/ 4221806 w 12192000"/>
              <a:gd name="connsiteY5718" fmla="*/ 2189524 h 6857886"/>
              <a:gd name="connsiteX5719" fmla="*/ 4197279 w 12192000"/>
              <a:gd name="connsiteY5719" fmla="*/ 2179047 h 6857886"/>
              <a:gd name="connsiteX5720" fmla="*/ 4198803 w 12192000"/>
              <a:gd name="connsiteY5720" fmla="*/ 2096443 h 6857886"/>
              <a:gd name="connsiteX5721" fmla="*/ 4285671 w 12192000"/>
              <a:gd name="connsiteY5721" fmla="*/ 2153030 h 6857886"/>
              <a:gd name="connsiteX5722" fmla="*/ 4221806 w 12192000"/>
              <a:gd name="connsiteY5722" fmla="*/ 2189524 h 6857886"/>
              <a:gd name="connsiteX5723" fmla="*/ 7970194 w 12192000"/>
              <a:gd name="connsiteY5723" fmla="*/ 2189524 h 6857886"/>
              <a:gd name="connsiteX5724" fmla="*/ 7906328 w 12192000"/>
              <a:gd name="connsiteY5724" fmla="*/ 2153030 h 6857886"/>
              <a:gd name="connsiteX5725" fmla="*/ 7993196 w 12192000"/>
              <a:gd name="connsiteY5725" fmla="*/ 2096443 h 6857886"/>
              <a:gd name="connsiteX5726" fmla="*/ 7994720 w 12192000"/>
              <a:gd name="connsiteY5726" fmla="*/ 2179047 h 6857886"/>
              <a:gd name="connsiteX5727" fmla="*/ 7970194 w 12192000"/>
              <a:gd name="connsiteY5727" fmla="*/ 2189524 h 6857886"/>
              <a:gd name="connsiteX5728" fmla="*/ 167019 w 12192000"/>
              <a:gd name="connsiteY5728" fmla="*/ 2190103 h 6857886"/>
              <a:gd name="connsiteX5729" fmla="*/ 133183 w 12192000"/>
              <a:gd name="connsiteY5729" fmla="*/ 2171242 h 6857886"/>
              <a:gd name="connsiteX5730" fmla="*/ 120983 w 12192000"/>
              <a:gd name="connsiteY5730" fmla="*/ 2113354 h 6857886"/>
              <a:gd name="connsiteX5731" fmla="*/ 223159 w 12192000"/>
              <a:gd name="connsiteY5731" fmla="*/ 2119858 h 6857886"/>
              <a:gd name="connsiteX5732" fmla="*/ 197995 w 12192000"/>
              <a:gd name="connsiteY5732" fmla="*/ 2179696 h 6857886"/>
              <a:gd name="connsiteX5733" fmla="*/ 167019 w 12192000"/>
              <a:gd name="connsiteY5733" fmla="*/ 2190103 h 6857886"/>
              <a:gd name="connsiteX5734" fmla="*/ 12024980 w 12192000"/>
              <a:gd name="connsiteY5734" fmla="*/ 2190103 h 6857886"/>
              <a:gd name="connsiteX5735" fmla="*/ 11994004 w 12192000"/>
              <a:gd name="connsiteY5735" fmla="*/ 2179696 h 6857886"/>
              <a:gd name="connsiteX5736" fmla="*/ 11968840 w 12192000"/>
              <a:gd name="connsiteY5736" fmla="*/ 2119858 h 6857886"/>
              <a:gd name="connsiteX5737" fmla="*/ 12071016 w 12192000"/>
              <a:gd name="connsiteY5737" fmla="*/ 2113354 h 6857886"/>
              <a:gd name="connsiteX5738" fmla="*/ 12058816 w 12192000"/>
              <a:gd name="connsiteY5738" fmla="*/ 2171242 h 6857886"/>
              <a:gd name="connsiteX5739" fmla="*/ 12024980 w 12192000"/>
              <a:gd name="connsiteY5739" fmla="*/ 2190103 h 6857886"/>
              <a:gd name="connsiteX5740" fmla="*/ 1943305 w 12192000"/>
              <a:gd name="connsiteY5740" fmla="*/ 2190215 h 6857886"/>
              <a:gd name="connsiteX5741" fmla="*/ 1898895 w 12192000"/>
              <a:gd name="connsiteY5741" fmla="*/ 2179696 h 6857886"/>
              <a:gd name="connsiteX5742" fmla="*/ 1877559 w 12192000"/>
              <a:gd name="connsiteY5742" fmla="*/ 2144574 h 6857886"/>
              <a:gd name="connsiteX5743" fmla="*/ 1977380 w 12192000"/>
              <a:gd name="connsiteY5743" fmla="*/ 2103598 h 6857886"/>
              <a:gd name="connsiteX5744" fmla="*/ 1943305 w 12192000"/>
              <a:gd name="connsiteY5744" fmla="*/ 2190215 h 6857886"/>
              <a:gd name="connsiteX5745" fmla="*/ 10248693 w 12192000"/>
              <a:gd name="connsiteY5745" fmla="*/ 2190215 h 6857886"/>
              <a:gd name="connsiteX5746" fmla="*/ 10214619 w 12192000"/>
              <a:gd name="connsiteY5746" fmla="*/ 2103598 h 6857886"/>
              <a:gd name="connsiteX5747" fmla="*/ 10314440 w 12192000"/>
              <a:gd name="connsiteY5747" fmla="*/ 2144574 h 6857886"/>
              <a:gd name="connsiteX5748" fmla="*/ 10293104 w 12192000"/>
              <a:gd name="connsiteY5748" fmla="*/ 2179696 h 6857886"/>
              <a:gd name="connsiteX5749" fmla="*/ 10248693 w 12192000"/>
              <a:gd name="connsiteY5749" fmla="*/ 2190215 h 6857886"/>
              <a:gd name="connsiteX5750" fmla="*/ 4056396 w 12192000"/>
              <a:gd name="connsiteY5750" fmla="*/ 2190753 h 6857886"/>
              <a:gd name="connsiteX5751" fmla="*/ 4023057 w 12192000"/>
              <a:gd name="connsiteY5751" fmla="*/ 2181647 h 6857886"/>
              <a:gd name="connsiteX5752" fmla="*/ 3997912 w 12192000"/>
              <a:gd name="connsiteY5752" fmla="*/ 2153029 h 6857886"/>
              <a:gd name="connsiteX5753" fmla="*/ 4106877 w 12192000"/>
              <a:gd name="connsiteY5753" fmla="*/ 2113354 h 6857886"/>
              <a:gd name="connsiteX5754" fmla="*/ 4090876 w 12192000"/>
              <a:gd name="connsiteY5754" fmla="*/ 2178396 h 6857886"/>
              <a:gd name="connsiteX5755" fmla="*/ 4056396 w 12192000"/>
              <a:gd name="connsiteY5755" fmla="*/ 2190753 h 6857886"/>
              <a:gd name="connsiteX5756" fmla="*/ 8135602 w 12192000"/>
              <a:gd name="connsiteY5756" fmla="*/ 2190753 h 6857886"/>
              <a:gd name="connsiteX5757" fmla="*/ 8101122 w 12192000"/>
              <a:gd name="connsiteY5757" fmla="*/ 2178396 h 6857886"/>
              <a:gd name="connsiteX5758" fmla="*/ 8085121 w 12192000"/>
              <a:gd name="connsiteY5758" fmla="*/ 2113354 h 6857886"/>
              <a:gd name="connsiteX5759" fmla="*/ 8194086 w 12192000"/>
              <a:gd name="connsiteY5759" fmla="*/ 2153029 h 6857886"/>
              <a:gd name="connsiteX5760" fmla="*/ 8168941 w 12192000"/>
              <a:gd name="connsiteY5760" fmla="*/ 2181647 h 6857886"/>
              <a:gd name="connsiteX5761" fmla="*/ 8135602 w 12192000"/>
              <a:gd name="connsiteY5761" fmla="*/ 2190753 h 6857886"/>
              <a:gd name="connsiteX5762" fmla="*/ 347657 w 12192000"/>
              <a:gd name="connsiteY5762" fmla="*/ 2190916 h 6857886"/>
              <a:gd name="connsiteX5763" fmla="*/ 305205 w 12192000"/>
              <a:gd name="connsiteY5763" fmla="*/ 2175143 h 6857886"/>
              <a:gd name="connsiteX5764" fmla="*/ 301399 w 12192000"/>
              <a:gd name="connsiteY5764" fmla="*/ 2103597 h 6857886"/>
              <a:gd name="connsiteX5765" fmla="*/ 350895 w 12192000"/>
              <a:gd name="connsiteY5765" fmla="*/ 2089287 h 6857886"/>
              <a:gd name="connsiteX5766" fmla="*/ 404199 w 12192000"/>
              <a:gd name="connsiteY5766" fmla="*/ 2131565 h 6857886"/>
              <a:gd name="connsiteX5767" fmla="*/ 388969 w 12192000"/>
              <a:gd name="connsiteY5767" fmla="*/ 2174493 h 6857886"/>
              <a:gd name="connsiteX5768" fmla="*/ 347657 w 12192000"/>
              <a:gd name="connsiteY5768" fmla="*/ 2190916 h 6857886"/>
              <a:gd name="connsiteX5769" fmla="*/ 11844341 w 12192000"/>
              <a:gd name="connsiteY5769" fmla="*/ 2190916 h 6857886"/>
              <a:gd name="connsiteX5770" fmla="*/ 11803029 w 12192000"/>
              <a:gd name="connsiteY5770" fmla="*/ 2174493 h 6857886"/>
              <a:gd name="connsiteX5771" fmla="*/ 11787800 w 12192000"/>
              <a:gd name="connsiteY5771" fmla="*/ 2131565 h 6857886"/>
              <a:gd name="connsiteX5772" fmla="*/ 11841104 w 12192000"/>
              <a:gd name="connsiteY5772" fmla="*/ 2089287 h 6857886"/>
              <a:gd name="connsiteX5773" fmla="*/ 11890600 w 12192000"/>
              <a:gd name="connsiteY5773" fmla="*/ 2103597 h 6857886"/>
              <a:gd name="connsiteX5774" fmla="*/ 11886793 w 12192000"/>
              <a:gd name="connsiteY5774" fmla="*/ 2175143 h 6857886"/>
              <a:gd name="connsiteX5775" fmla="*/ 11844341 w 12192000"/>
              <a:gd name="connsiteY5775" fmla="*/ 2190916 h 6857886"/>
              <a:gd name="connsiteX5776" fmla="*/ 5293643 w 12192000"/>
              <a:gd name="connsiteY5776" fmla="*/ 2191401 h 6857886"/>
              <a:gd name="connsiteX5777" fmla="*/ 5262400 w 12192000"/>
              <a:gd name="connsiteY5777" fmla="*/ 2177741 h 6857886"/>
              <a:gd name="connsiteX5778" fmla="*/ 5237254 w 12192000"/>
              <a:gd name="connsiteY5778" fmla="*/ 2140017 h 6857886"/>
              <a:gd name="connsiteX5779" fmla="*/ 5334028 w 12192000"/>
              <a:gd name="connsiteY5779" fmla="*/ 2110748 h 6857886"/>
              <a:gd name="connsiteX5780" fmla="*/ 5351555 w 12192000"/>
              <a:gd name="connsiteY5780" fmla="*/ 2138716 h 6857886"/>
              <a:gd name="connsiteX5781" fmla="*/ 5293643 w 12192000"/>
              <a:gd name="connsiteY5781" fmla="*/ 2191401 h 6857886"/>
              <a:gd name="connsiteX5782" fmla="*/ 6898356 w 12192000"/>
              <a:gd name="connsiteY5782" fmla="*/ 2191401 h 6857886"/>
              <a:gd name="connsiteX5783" fmla="*/ 6840444 w 12192000"/>
              <a:gd name="connsiteY5783" fmla="*/ 2138716 h 6857886"/>
              <a:gd name="connsiteX5784" fmla="*/ 6857971 w 12192000"/>
              <a:gd name="connsiteY5784" fmla="*/ 2110748 h 6857886"/>
              <a:gd name="connsiteX5785" fmla="*/ 6954746 w 12192000"/>
              <a:gd name="connsiteY5785" fmla="*/ 2140017 h 6857886"/>
              <a:gd name="connsiteX5786" fmla="*/ 6929599 w 12192000"/>
              <a:gd name="connsiteY5786" fmla="*/ 2177741 h 6857886"/>
              <a:gd name="connsiteX5787" fmla="*/ 6898356 w 12192000"/>
              <a:gd name="connsiteY5787" fmla="*/ 2191401 h 6857886"/>
              <a:gd name="connsiteX5788" fmla="*/ 2637492 w 12192000"/>
              <a:gd name="connsiteY5788" fmla="*/ 2191486 h 6857886"/>
              <a:gd name="connsiteX5789" fmla="*/ 2598057 w 12192000"/>
              <a:gd name="connsiteY5789" fmla="*/ 2174493 h 6857886"/>
              <a:gd name="connsiteX5790" fmla="*/ 2591961 w 12192000"/>
              <a:gd name="connsiteY5790" fmla="*/ 2104248 h 6857886"/>
              <a:gd name="connsiteX5791" fmla="*/ 2633109 w 12192000"/>
              <a:gd name="connsiteY5791" fmla="*/ 2089289 h 6857886"/>
              <a:gd name="connsiteX5792" fmla="*/ 2684164 w 12192000"/>
              <a:gd name="connsiteY5792" fmla="*/ 2103598 h 6857886"/>
              <a:gd name="connsiteX5793" fmla="*/ 2682640 w 12192000"/>
              <a:gd name="connsiteY5793" fmla="*/ 2173843 h 6857886"/>
              <a:gd name="connsiteX5794" fmla="*/ 2637492 w 12192000"/>
              <a:gd name="connsiteY5794" fmla="*/ 2191486 h 6857886"/>
              <a:gd name="connsiteX5795" fmla="*/ 9554507 w 12192000"/>
              <a:gd name="connsiteY5795" fmla="*/ 2191486 h 6857886"/>
              <a:gd name="connsiteX5796" fmla="*/ 9509359 w 12192000"/>
              <a:gd name="connsiteY5796" fmla="*/ 2173843 h 6857886"/>
              <a:gd name="connsiteX5797" fmla="*/ 9507835 w 12192000"/>
              <a:gd name="connsiteY5797" fmla="*/ 2103598 h 6857886"/>
              <a:gd name="connsiteX5798" fmla="*/ 9558889 w 12192000"/>
              <a:gd name="connsiteY5798" fmla="*/ 2089289 h 6857886"/>
              <a:gd name="connsiteX5799" fmla="*/ 9600037 w 12192000"/>
              <a:gd name="connsiteY5799" fmla="*/ 2104248 h 6857886"/>
              <a:gd name="connsiteX5800" fmla="*/ 9593941 w 12192000"/>
              <a:gd name="connsiteY5800" fmla="*/ 2174493 h 6857886"/>
              <a:gd name="connsiteX5801" fmla="*/ 9554507 w 12192000"/>
              <a:gd name="connsiteY5801" fmla="*/ 2191486 h 6857886"/>
              <a:gd name="connsiteX5802" fmla="*/ 2817905 w 12192000"/>
              <a:gd name="connsiteY5802" fmla="*/ 2191648 h 6857886"/>
              <a:gd name="connsiteX5803" fmla="*/ 2776091 w 12192000"/>
              <a:gd name="connsiteY5803" fmla="*/ 2174493 h 6857886"/>
              <a:gd name="connsiteX5804" fmla="*/ 2761613 w 12192000"/>
              <a:gd name="connsiteY5804" fmla="*/ 2113354 h 6857886"/>
              <a:gd name="connsiteX5805" fmla="*/ 2873627 w 12192000"/>
              <a:gd name="connsiteY5805" fmla="*/ 2114654 h 6857886"/>
              <a:gd name="connsiteX5806" fmla="*/ 2859149 w 12192000"/>
              <a:gd name="connsiteY5806" fmla="*/ 2175143 h 6857886"/>
              <a:gd name="connsiteX5807" fmla="*/ 2817905 w 12192000"/>
              <a:gd name="connsiteY5807" fmla="*/ 2191648 h 6857886"/>
              <a:gd name="connsiteX5808" fmla="*/ 9374093 w 12192000"/>
              <a:gd name="connsiteY5808" fmla="*/ 2191648 h 6857886"/>
              <a:gd name="connsiteX5809" fmla="*/ 9332849 w 12192000"/>
              <a:gd name="connsiteY5809" fmla="*/ 2175143 h 6857886"/>
              <a:gd name="connsiteX5810" fmla="*/ 9318372 w 12192000"/>
              <a:gd name="connsiteY5810" fmla="*/ 2114654 h 6857886"/>
              <a:gd name="connsiteX5811" fmla="*/ 9430385 w 12192000"/>
              <a:gd name="connsiteY5811" fmla="*/ 2113354 h 6857886"/>
              <a:gd name="connsiteX5812" fmla="*/ 9415908 w 12192000"/>
              <a:gd name="connsiteY5812" fmla="*/ 2174493 h 6857886"/>
              <a:gd name="connsiteX5813" fmla="*/ 9374093 w 12192000"/>
              <a:gd name="connsiteY5813" fmla="*/ 2191648 h 6857886"/>
              <a:gd name="connsiteX5814" fmla="*/ 3529167 w 12192000"/>
              <a:gd name="connsiteY5814" fmla="*/ 2299247 h 6857886"/>
              <a:gd name="connsiteX5815" fmla="*/ 3515641 w 12192000"/>
              <a:gd name="connsiteY5815" fmla="*/ 2297784 h 6857886"/>
              <a:gd name="connsiteX5816" fmla="*/ 3524023 w 12192000"/>
              <a:gd name="connsiteY5816" fmla="*/ 2276970 h 6857886"/>
              <a:gd name="connsiteX5817" fmla="*/ 3536977 w 12192000"/>
              <a:gd name="connsiteY5817" fmla="*/ 2288028 h 6857886"/>
              <a:gd name="connsiteX5818" fmla="*/ 3529167 w 12192000"/>
              <a:gd name="connsiteY5818" fmla="*/ 2299247 h 6857886"/>
              <a:gd name="connsiteX5819" fmla="*/ 8662832 w 12192000"/>
              <a:gd name="connsiteY5819" fmla="*/ 2299247 h 6857886"/>
              <a:gd name="connsiteX5820" fmla="*/ 8655021 w 12192000"/>
              <a:gd name="connsiteY5820" fmla="*/ 2288028 h 6857886"/>
              <a:gd name="connsiteX5821" fmla="*/ 8667976 w 12192000"/>
              <a:gd name="connsiteY5821" fmla="*/ 2276970 h 6857886"/>
              <a:gd name="connsiteX5822" fmla="*/ 8676357 w 12192000"/>
              <a:gd name="connsiteY5822" fmla="*/ 2297784 h 6857886"/>
              <a:gd name="connsiteX5823" fmla="*/ 8662832 w 12192000"/>
              <a:gd name="connsiteY5823" fmla="*/ 2299247 h 6857886"/>
              <a:gd name="connsiteX5824" fmla="*/ 347856 w 12192000"/>
              <a:gd name="connsiteY5824" fmla="*/ 2300956 h 6857886"/>
              <a:gd name="connsiteX5825" fmla="*/ 335672 w 12192000"/>
              <a:gd name="connsiteY5825" fmla="*/ 2297135 h 6857886"/>
              <a:gd name="connsiteX5826" fmla="*/ 341764 w 12192000"/>
              <a:gd name="connsiteY5826" fmla="*/ 2275671 h 6857886"/>
              <a:gd name="connsiteX5827" fmla="*/ 353185 w 12192000"/>
              <a:gd name="connsiteY5827" fmla="*/ 2288679 h 6857886"/>
              <a:gd name="connsiteX5828" fmla="*/ 347856 w 12192000"/>
              <a:gd name="connsiteY5828" fmla="*/ 2300956 h 6857886"/>
              <a:gd name="connsiteX5829" fmla="*/ 11844143 w 12192000"/>
              <a:gd name="connsiteY5829" fmla="*/ 2300956 h 6857886"/>
              <a:gd name="connsiteX5830" fmla="*/ 11838813 w 12192000"/>
              <a:gd name="connsiteY5830" fmla="*/ 2288679 h 6857886"/>
              <a:gd name="connsiteX5831" fmla="*/ 11850235 w 12192000"/>
              <a:gd name="connsiteY5831" fmla="*/ 2275671 h 6857886"/>
              <a:gd name="connsiteX5832" fmla="*/ 11856327 w 12192000"/>
              <a:gd name="connsiteY5832" fmla="*/ 2297135 h 6857886"/>
              <a:gd name="connsiteX5833" fmla="*/ 11844143 w 12192000"/>
              <a:gd name="connsiteY5833" fmla="*/ 2300956 h 6857886"/>
              <a:gd name="connsiteX5834" fmla="*/ 3352183 w 12192000"/>
              <a:gd name="connsiteY5834" fmla="*/ 2305996 h 6857886"/>
              <a:gd name="connsiteX5835" fmla="*/ 3336085 w 12192000"/>
              <a:gd name="connsiteY5835" fmla="*/ 2296484 h 6857886"/>
              <a:gd name="connsiteX5836" fmla="*/ 3339895 w 12192000"/>
              <a:gd name="connsiteY5836" fmla="*/ 2275021 h 6857886"/>
              <a:gd name="connsiteX5837" fmla="*/ 3364279 w 12192000"/>
              <a:gd name="connsiteY5837" fmla="*/ 2292582 h 6857886"/>
              <a:gd name="connsiteX5838" fmla="*/ 3352183 w 12192000"/>
              <a:gd name="connsiteY5838" fmla="*/ 2305996 h 6857886"/>
              <a:gd name="connsiteX5839" fmla="*/ 8839816 w 12192000"/>
              <a:gd name="connsiteY5839" fmla="*/ 2305996 h 6857886"/>
              <a:gd name="connsiteX5840" fmla="*/ 8827720 w 12192000"/>
              <a:gd name="connsiteY5840" fmla="*/ 2292582 h 6857886"/>
              <a:gd name="connsiteX5841" fmla="*/ 8852104 w 12192000"/>
              <a:gd name="connsiteY5841" fmla="*/ 2275021 h 6857886"/>
              <a:gd name="connsiteX5842" fmla="*/ 8855913 w 12192000"/>
              <a:gd name="connsiteY5842" fmla="*/ 2296484 h 6857886"/>
              <a:gd name="connsiteX5843" fmla="*/ 8839816 w 12192000"/>
              <a:gd name="connsiteY5843" fmla="*/ 2305996 h 6857886"/>
              <a:gd name="connsiteX5844" fmla="*/ 876575 w 12192000"/>
              <a:gd name="connsiteY5844" fmla="*/ 2306891 h 6857886"/>
              <a:gd name="connsiteX5845" fmla="*/ 855227 w 12192000"/>
              <a:gd name="connsiteY5845" fmla="*/ 2288679 h 6857886"/>
              <a:gd name="connsiteX5846" fmla="*/ 876575 w 12192000"/>
              <a:gd name="connsiteY5846" fmla="*/ 2270467 h 6857886"/>
              <a:gd name="connsiteX5847" fmla="*/ 897131 w 12192000"/>
              <a:gd name="connsiteY5847" fmla="*/ 2288679 h 6857886"/>
              <a:gd name="connsiteX5848" fmla="*/ 876575 w 12192000"/>
              <a:gd name="connsiteY5848" fmla="*/ 2306891 h 6857886"/>
              <a:gd name="connsiteX5849" fmla="*/ 11315424 w 12192000"/>
              <a:gd name="connsiteY5849" fmla="*/ 2306891 h 6857886"/>
              <a:gd name="connsiteX5850" fmla="*/ 11294868 w 12192000"/>
              <a:gd name="connsiteY5850" fmla="*/ 2288679 h 6857886"/>
              <a:gd name="connsiteX5851" fmla="*/ 11315424 w 12192000"/>
              <a:gd name="connsiteY5851" fmla="*/ 2270467 h 6857886"/>
              <a:gd name="connsiteX5852" fmla="*/ 11336772 w 12192000"/>
              <a:gd name="connsiteY5852" fmla="*/ 2288679 h 6857886"/>
              <a:gd name="connsiteX5853" fmla="*/ 11315424 w 12192000"/>
              <a:gd name="connsiteY5853" fmla="*/ 2306891 h 6857886"/>
              <a:gd name="connsiteX5854" fmla="*/ 172073 w 12192000"/>
              <a:gd name="connsiteY5854" fmla="*/ 2306892 h 6857886"/>
              <a:gd name="connsiteX5855" fmla="*/ 150723 w 12192000"/>
              <a:gd name="connsiteY5855" fmla="*/ 2299087 h 6857886"/>
              <a:gd name="connsiteX5856" fmla="*/ 172073 w 12192000"/>
              <a:gd name="connsiteY5856" fmla="*/ 2270468 h 6857886"/>
              <a:gd name="connsiteX5857" fmla="*/ 189611 w 12192000"/>
              <a:gd name="connsiteY5857" fmla="*/ 2288680 h 6857886"/>
              <a:gd name="connsiteX5858" fmla="*/ 172073 w 12192000"/>
              <a:gd name="connsiteY5858" fmla="*/ 2306892 h 6857886"/>
              <a:gd name="connsiteX5859" fmla="*/ 1054588 w 12192000"/>
              <a:gd name="connsiteY5859" fmla="*/ 2306892 h 6857886"/>
              <a:gd name="connsiteX5860" fmla="*/ 1033255 w 12192000"/>
              <a:gd name="connsiteY5860" fmla="*/ 2299087 h 6857886"/>
              <a:gd name="connsiteX5861" fmla="*/ 1054588 w 12192000"/>
              <a:gd name="connsiteY5861" fmla="*/ 2270468 h 6857886"/>
              <a:gd name="connsiteX5862" fmla="*/ 1072113 w 12192000"/>
              <a:gd name="connsiteY5862" fmla="*/ 2288680 h 6857886"/>
              <a:gd name="connsiteX5863" fmla="*/ 1054588 w 12192000"/>
              <a:gd name="connsiteY5863" fmla="*/ 2306892 h 6857886"/>
              <a:gd name="connsiteX5864" fmla="*/ 1587031 w 12192000"/>
              <a:gd name="connsiteY5864" fmla="*/ 2306892 h 6857886"/>
              <a:gd name="connsiteX5865" fmla="*/ 1565695 w 12192000"/>
              <a:gd name="connsiteY5865" fmla="*/ 2299087 h 6857886"/>
              <a:gd name="connsiteX5866" fmla="*/ 1587031 w 12192000"/>
              <a:gd name="connsiteY5866" fmla="*/ 2270468 h 6857886"/>
              <a:gd name="connsiteX5867" fmla="*/ 1604556 w 12192000"/>
              <a:gd name="connsiteY5867" fmla="*/ 2288680 h 6857886"/>
              <a:gd name="connsiteX5868" fmla="*/ 1587031 w 12192000"/>
              <a:gd name="connsiteY5868" fmla="*/ 2306892 h 6857886"/>
              <a:gd name="connsiteX5869" fmla="*/ 10604968 w 12192000"/>
              <a:gd name="connsiteY5869" fmla="*/ 2306892 h 6857886"/>
              <a:gd name="connsiteX5870" fmla="*/ 10587443 w 12192000"/>
              <a:gd name="connsiteY5870" fmla="*/ 2288680 h 6857886"/>
              <a:gd name="connsiteX5871" fmla="*/ 10604968 w 12192000"/>
              <a:gd name="connsiteY5871" fmla="*/ 2270468 h 6857886"/>
              <a:gd name="connsiteX5872" fmla="*/ 10626304 w 12192000"/>
              <a:gd name="connsiteY5872" fmla="*/ 2299087 h 6857886"/>
              <a:gd name="connsiteX5873" fmla="*/ 10604968 w 12192000"/>
              <a:gd name="connsiteY5873" fmla="*/ 2306892 h 6857886"/>
              <a:gd name="connsiteX5874" fmla="*/ 11137411 w 12192000"/>
              <a:gd name="connsiteY5874" fmla="*/ 2306892 h 6857886"/>
              <a:gd name="connsiteX5875" fmla="*/ 11119885 w 12192000"/>
              <a:gd name="connsiteY5875" fmla="*/ 2288680 h 6857886"/>
              <a:gd name="connsiteX5876" fmla="*/ 11137411 w 12192000"/>
              <a:gd name="connsiteY5876" fmla="*/ 2270468 h 6857886"/>
              <a:gd name="connsiteX5877" fmla="*/ 11158744 w 12192000"/>
              <a:gd name="connsiteY5877" fmla="*/ 2299087 h 6857886"/>
              <a:gd name="connsiteX5878" fmla="*/ 11137411 w 12192000"/>
              <a:gd name="connsiteY5878" fmla="*/ 2306892 h 6857886"/>
              <a:gd name="connsiteX5879" fmla="*/ 12019925 w 12192000"/>
              <a:gd name="connsiteY5879" fmla="*/ 2306892 h 6857886"/>
              <a:gd name="connsiteX5880" fmla="*/ 12002388 w 12192000"/>
              <a:gd name="connsiteY5880" fmla="*/ 2288680 h 6857886"/>
              <a:gd name="connsiteX5881" fmla="*/ 12019925 w 12192000"/>
              <a:gd name="connsiteY5881" fmla="*/ 2270468 h 6857886"/>
              <a:gd name="connsiteX5882" fmla="*/ 12041276 w 12192000"/>
              <a:gd name="connsiteY5882" fmla="*/ 2299087 h 6857886"/>
              <a:gd name="connsiteX5883" fmla="*/ 12019925 w 12192000"/>
              <a:gd name="connsiteY5883" fmla="*/ 2306892 h 6857886"/>
              <a:gd name="connsiteX5884" fmla="*/ 5982722 w 12192000"/>
              <a:gd name="connsiteY5884" fmla="*/ 2307057 h 6857886"/>
              <a:gd name="connsiteX5885" fmla="*/ 5973006 w 12192000"/>
              <a:gd name="connsiteY5885" fmla="*/ 2304293 h 6857886"/>
              <a:gd name="connsiteX5886" fmla="*/ 6010343 w 12192000"/>
              <a:gd name="connsiteY5886" fmla="*/ 2269821 h 6857886"/>
              <a:gd name="connsiteX5887" fmla="*/ 5998151 w 12192000"/>
              <a:gd name="connsiteY5887" fmla="*/ 2306894 h 6857886"/>
              <a:gd name="connsiteX5888" fmla="*/ 5982722 w 12192000"/>
              <a:gd name="connsiteY5888" fmla="*/ 2307057 h 6857886"/>
              <a:gd name="connsiteX5889" fmla="*/ 6209277 w 12192000"/>
              <a:gd name="connsiteY5889" fmla="*/ 2307057 h 6857886"/>
              <a:gd name="connsiteX5890" fmla="*/ 6193848 w 12192000"/>
              <a:gd name="connsiteY5890" fmla="*/ 2306894 h 6857886"/>
              <a:gd name="connsiteX5891" fmla="*/ 6181656 w 12192000"/>
              <a:gd name="connsiteY5891" fmla="*/ 2269821 h 6857886"/>
              <a:gd name="connsiteX5892" fmla="*/ 6218994 w 12192000"/>
              <a:gd name="connsiteY5892" fmla="*/ 2304293 h 6857886"/>
              <a:gd name="connsiteX5893" fmla="*/ 6209277 w 12192000"/>
              <a:gd name="connsiteY5893" fmla="*/ 2307057 h 6857886"/>
              <a:gd name="connsiteX5894" fmla="*/ 1224213 w 12192000"/>
              <a:gd name="connsiteY5894" fmla="*/ 2307785 h 6857886"/>
              <a:gd name="connsiteX5895" fmla="*/ 1202903 w 12192000"/>
              <a:gd name="connsiteY5895" fmla="*/ 2300387 h 6857886"/>
              <a:gd name="connsiteX5896" fmla="*/ 1231084 w 12192000"/>
              <a:gd name="connsiteY5896" fmla="*/ 2269166 h 6857886"/>
              <a:gd name="connsiteX5897" fmla="*/ 1250128 w 12192000"/>
              <a:gd name="connsiteY5897" fmla="*/ 2299086 h 6857886"/>
              <a:gd name="connsiteX5898" fmla="*/ 1224213 w 12192000"/>
              <a:gd name="connsiteY5898" fmla="*/ 2307785 h 6857886"/>
              <a:gd name="connsiteX5899" fmla="*/ 10967785 w 12192000"/>
              <a:gd name="connsiteY5899" fmla="*/ 2307785 h 6857886"/>
              <a:gd name="connsiteX5900" fmla="*/ 10941871 w 12192000"/>
              <a:gd name="connsiteY5900" fmla="*/ 2299086 h 6857886"/>
              <a:gd name="connsiteX5901" fmla="*/ 10960915 w 12192000"/>
              <a:gd name="connsiteY5901" fmla="*/ 2269166 h 6857886"/>
              <a:gd name="connsiteX5902" fmla="*/ 10989096 w 12192000"/>
              <a:gd name="connsiteY5902" fmla="*/ 2300387 h 6857886"/>
              <a:gd name="connsiteX5903" fmla="*/ 10967785 w 12192000"/>
              <a:gd name="connsiteY5903" fmla="*/ 2307785 h 6857886"/>
              <a:gd name="connsiteX5904" fmla="*/ 4411020 w 12192000"/>
              <a:gd name="connsiteY5904" fmla="*/ 2307948 h 6857886"/>
              <a:gd name="connsiteX5905" fmla="*/ 4388256 w 12192000"/>
              <a:gd name="connsiteY5905" fmla="*/ 2298436 h 6857886"/>
              <a:gd name="connsiteX5906" fmla="*/ 4407306 w 12192000"/>
              <a:gd name="connsiteY5906" fmla="*/ 2269166 h 6857886"/>
              <a:gd name="connsiteX5907" fmla="*/ 4433214 w 12192000"/>
              <a:gd name="connsiteY5907" fmla="*/ 2300387 h 6857886"/>
              <a:gd name="connsiteX5908" fmla="*/ 4411020 w 12192000"/>
              <a:gd name="connsiteY5908" fmla="*/ 2307948 h 6857886"/>
              <a:gd name="connsiteX5909" fmla="*/ 7780979 w 12192000"/>
              <a:gd name="connsiteY5909" fmla="*/ 2307948 h 6857886"/>
              <a:gd name="connsiteX5910" fmla="*/ 7758786 w 12192000"/>
              <a:gd name="connsiteY5910" fmla="*/ 2300387 h 6857886"/>
              <a:gd name="connsiteX5911" fmla="*/ 7784694 w 12192000"/>
              <a:gd name="connsiteY5911" fmla="*/ 2269166 h 6857886"/>
              <a:gd name="connsiteX5912" fmla="*/ 7803742 w 12192000"/>
              <a:gd name="connsiteY5912" fmla="*/ 2298436 h 6857886"/>
              <a:gd name="connsiteX5913" fmla="*/ 7780979 w 12192000"/>
              <a:gd name="connsiteY5913" fmla="*/ 2307948 h 6857886"/>
              <a:gd name="connsiteX5914" fmla="*/ 2115791 w 12192000"/>
              <a:gd name="connsiteY5914" fmla="*/ 2308191 h 6857886"/>
              <a:gd name="connsiteX5915" fmla="*/ 2095216 w 12192000"/>
              <a:gd name="connsiteY5915" fmla="*/ 2297784 h 6857886"/>
              <a:gd name="connsiteX5916" fmla="*/ 2097503 w 12192000"/>
              <a:gd name="connsiteY5916" fmla="*/ 2276970 h 6857886"/>
              <a:gd name="connsiteX5917" fmla="*/ 2122648 w 12192000"/>
              <a:gd name="connsiteY5917" fmla="*/ 2276970 h 6857886"/>
              <a:gd name="connsiteX5918" fmla="*/ 2115791 w 12192000"/>
              <a:gd name="connsiteY5918" fmla="*/ 2308191 h 6857886"/>
              <a:gd name="connsiteX5919" fmla="*/ 10076208 w 12192000"/>
              <a:gd name="connsiteY5919" fmla="*/ 2308191 h 6857886"/>
              <a:gd name="connsiteX5920" fmla="*/ 10069351 w 12192000"/>
              <a:gd name="connsiteY5920" fmla="*/ 2276970 h 6857886"/>
              <a:gd name="connsiteX5921" fmla="*/ 10094496 w 12192000"/>
              <a:gd name="connsiteY5921" fmla="*/ 2276970 h 6857886"/>
              <a:gd name="connsiteX5922" fmla="*/ 10096783 w 12192000"/>
              <a:gd name="connsiteY5922" fmla="*/ 2297784 h 6857886"/>
              <a:gd name="connsiteX5923" fmla="*/ 10076208 w 12192000"/>
              <a:gd name="connsiteY5923" fmla="*/ 2308191 h 6857886"/>
              <a:gd name="connsiteX5924" fmla="*/ 2994854 w 12192000"/>
              <a:gd name="connsiteY5924" fmla="*/ 2313729 h 6857886"/>
              <a:gd name="connsiteX5925" fmla="*/ 2976220 w 12192000"/>
              <a:gd name="connsiteY5925" fmla="*/ 2307541 h 6857886"/>
              <a:gd name="connsiteX5926" fmla="*/ 3004415 w 12192000"/>
              <a:gd name="connsiteY5926" fmla="*/ 2265263 h 6857886"/>
              <a:gd name="connsiteX5927" fmla="*/ 3023464 w 12192000"/>
              <a:gd name="connsiteY5927" fmla="*/ 2288028 h 6857886"/>
              <a:gd name="connsiteX5928" fmla="*/ 3009844 w 12192000"/>
              <a:gd name="connsiteY5928" fmla="*/ 2312174 h 6857886"/>
              <a:gd name="connsiteX5929" fmla="*/ 2994854 w 12192000"/>
              <a:gd name="connsiteY5929" fmla="*/ 2313729 h 6857886"/>
              <a:gd name="connsiteX5930" fmla="*/ 9197145 w 12192000"/>
              <a:gd name="connsiteY5930" fmla="*/ 2313729 h 6857886"/>
              <a:gd name="connsiteX5931" fmla="*/ 9182155 w 12192000"/>
              <a:gd name="connsiteY5931" fmla="*/ 2312174 h 6857886"/>
              <a:gd name="connsiteX5932" fmla="*/ 9168535 w 12192000"/>
              <a:gd name="connsiteY5932" fmla="*/ 2288028 h 6857886"/>
              <a:gd name="connsiteX5933" fmla="*/ 9187584 w 12192000"/>
              <a:gd name="connsiteY5933" fmla="*/ 2265263 h 6857886"/>
              <a:gd name="connsiteX5934" fmla="*/ 9215779 w 12192000"/>
              <a:gd name="connsiteY5934" fmla="*/ 2307541 h 6857886"/>
              <a:gd name="connsiteX5935" fmla="*/ 9197145 w 12192000"/>
              <a:gd name="connsiteY5935" fmla="*/ 2313729 h 6857886"/>
              <a:gd name="connsiteX5936" fmla="*/ 5639426 w 12192000"/>
              <a:gd name="connsiteY5936" fmla="*/ 2314045 h 6857886"/>
              <a:gd name="connsiteX5937" fmla="*/ 5622280 w 12192000"/>
              <a:gd name="connsiteY5937" fmla="*/ 2304289 h 6857886"/>
              <a:gd name="connsiteX5938" fmla="*/ 5626090 w 12192000"/>
              <a:gd name="connsiteY5938" fmla="*/ 2271768 h 6857886"/>
              <a:gd name="connsiteX5939" fmla="*/ 5654284 w 12192000"/>
              <a:gd name="connsiteY5939" fmla="*/ 2266565 h 6857886"/>
              <a:gd name="connsiteX5940" fmla="*/ 5658856 w 12192000"/>
              <a:gd name="connsiteY5940" fmla="*/ 2306240 h 6857886"/>
              <a:gd name="connsiteX5941" fmla="*/ 5639426 w 12192000"/>
              <a:gd name="connsiteY5941" fmla="*/ 2314045 h 6857886"/>
              <a:gd name="connsiteX5942" fmla="*/ 6552574 w 12192000"/>
              <a:gd name="connsiteY5942" fmla="*/ 2314045 h 6857886"/>
              <a:gd name="connsiteX5943" fmla="*/ 6533143 w 12192000"/>
              <a:gd name="connsiteY5943" fmla="*/ 2306240 h 6857886"/>
              <a:gd name="connsiteX5944" fmla="*/ 6537715 w 12192000"/>
              <a:gd name="connsiteY5944" fmla="*/ 2266565 h 6857886"/>
              <a:gd name="connsiteX5945" fmla="*/ 6565910 w 12192000"/>
              <a:gd name="connsiteY5945" fmla="*/ 2271768 h 6857886"/>
              <a:gd name="connsiteX5946" fmla="*/ 6569719 w 12192000"/>
              <a:gd name="connsiteY5946" fmla="*/ 2304289 h 6857886"/>
              <a:gd name="connsiteX5947" fmla="*/ 6552574 w 12192000"/>
              <a:gd name="connsiteY5947" fmla="*/ 2314045 h 6857886"/>
              <a:gd name="connsiteX5948" fmla="*/ 4234331 w 12192000"/>
              <a:gd name="connsiteY5948" fmla="*/ 2314369 h 6857886"/>
              <a:gd name="connsiteX5949" fmla="*/ 4207184 w 12192000"/>
              <a:gd name="connsiteY5949" fmla="*/ 2301035 h 6857886"/>
              <a:gd name="connsiteX5950" fmla="*/ 4223187 w 12192000"/>
              <a:gd name="connsiteY5950" fmla="*/ 2265263 h 6857886"/>
              <a:gd name="connsiteX5951" fmla="*/ 4257476 w 12192000"/>
              <a:gd name="connsiteY5951" fmla="*/ 2298434 h 6857886"/>
              <a:gd name="connsiteX5952" fmla="*/ 4234331 w 12192000"/>
              <a:gd name="connsiteY5952" fmla="*/ 2314369 h 6857886"/>
              <a:gd name="connsiteX5953" fmla="*/ 7957668 w 12192000"/>
              <a:gd name="connsiteY5953" fmla="*/ 2314369 h 6857886"/>
              <a:gd name="connsiteX5954" fmla="*/ 7934523 w 12192000"/>
              <a:gd name="connsiteY5954" fmla="*/ 2298434 h 6857886"/>
              <a:gd name="connsiteX5955" fmla="*/ 7968812 w 12192000"/>
              <a:gd name="connsiteY5955" fmla="*/ 2265263 h 6857886"/>
              <a:gd name="connsiteX5956" fmla="*/ 7984815 w 12192000"/>
              <a:gd name="connsiteY5956" fmla="*/ 2301035 h 6857886"/>
              <a:gd name="connsiteX5957" fmla="*/ 7957668 w 12192000"/>
              <a:gd name="connsiteY5957" fmla="*/ 2314369 h 6857886"/>
              <a:gd name="connsiteX5958" fmla="*/ 0 w 12192000"/>
              <a:gd name="connsiteY5958" fmla="*/ 2315201 h 6857886"/>
              <a:gd name="connsiteX5959" fmla="*/ 0 w 12192000"/>
              <a:gd name="connsiteY5959" fmla="*/ 2260757 h 6857886"/>
              <a:gd name="connsiteX5960" fmla="*/ 11499 w 12192000"/>
              <a:gd name="connsiteY5960" fmla="*/ 2266568 h 6857886"/>
              <a:gd name="connsiteX5961" fmla="*/ 13025 w 12192000"/>
              <a:gd name="connsiteY5961" fmla="*/ 2309496 h 6857886"/>
              <a:gd name="connsiteX5962" fmla="*/ 12192000 w 12192000"/>
              <a:gd name="connsiteY5962" fmla="*/ 2315202 h 6857886"/>
              <a:gd name="connsiteX5963" fmla="*/ 12178973 w 12192000"/>
              <a:gd name="connsiteY5963" fmla="*/ 2309496 h 6857886"/>
              <a:gd name="connsiteX5964" fmla="*/ 12180500 w 12192000"/>
              <a:gd name="connsiteY5964" fmla="*/ 2266568 h 6857886"/>
              <a:gd name="connsiteX5965" fmla="*/ 12192000 w 12192000"/>
              <a:gd name="connsiteY5965" fmla="*/ 2260757 h 6857886"/>
              <a:gd name="connsiteX5966" fmla="*/ 522263 w 12192000"/>
              <a:gd name="connsiteY5966" fmla="*/ 2319767 h 6857886"/>
              <a:gd name="connsiteX5967" fmla="*/ 502187 w 12192000"/>
              <a:gd name="connsiteY5967" fmla="*/ 2312745 h 6857886"/>
              <a:gd name="connsiteX5968" fmla="*/ 506761 w 12192000"/>
              <a:gd name="connsiteY5968" fmla="*/ 2260712 h 6857886"/>
              <a:gd name="connsiteX5969" fmla="*/ 558600 w 12192000"/>
              <a:gd name="connsiteY5969" fmla="*/ 2288029 h 6857886"/>
              <a:gd name="connsiteX5970" fmla="*/ 522263 w 12192000"/>
              <a:gd name="connsiteY5970" fmla="*/ 2319767 h 6857886"/>
              <a:gd name="connsiteX5971" fmla="*/ 11669736 w 12192000"/>
              <a:gd name="connsiteY5971" fmla="*/ 2319767 h 6857886"/>
              <a:gd name="connsiteX5972" fmla="*/ 11633399 w 12192000"/>
              <a:gd name="connsiteY5972" fmla="*/ 2288029 h 6857886"/>
              <a:gd name="connsiteX5973" fmla="*/ 11685237 w 12192000"/>
              <a:gd name="connsiteY5973" fmla="*/ 2260712 h 6857886"/>
              <a:gd name="connsiteX5974" fmla="*/ 11689812 w 12192000"/>
              <a:gd name="connsiteY5974" fmla="*/ 2312745 h 6857886"/>
              <a:gd name="connsiteX5975" fmla="*/ 11669736 w 12192000"/>
              <a:gd name="connsiteY5975" fmla="*/ 2319767 h 6857886"/>
              <a:gd name="connsiteX5976" fmla="*/ 5817927 w 12192000"/>
              <a:gd name="connsiteY5976" fmla="*/ 2320306 h 6857886"/>
              <a:gd name="connsiteX5977" fmla="*/ 5798019 w 12192000"/>
              <a:gd name="connsiteY5977" fmla="*/ 2309493 h 6857886"/>
              <a:gd name="connsiteX5978" fmla="*/ 5800304 w 12192000"/>
              <a:gd name="connsiteY5978" fmla="*/ 2265914 h 6857886"/>
              <a:gd name="connsiteX5979" fmla="*/ 5834595 w 12192000"/>
              <a:gd name="connsiteY5979" fmla="*/ 2262662 h 6857886"/>
              <a:gd name="connsiteX5980" fmla="*/ 5840691 w 12192000"/>
              <a:gd name="connsiteY5980" fmla="*/ 2312094 h 6857886"/>
              <a:gd name="connsiteX5981" fmla="*/ 5817927 w 12192000"/>
              <a:gd name="connsiteY5981" fmla="*/ 2320306 h 6857886"/>
              <a:gd name="connsiteX5982" fmla="*/ 6374072 w 12192000"/>
              <a:gd name="connsiteY5982" fmla="*/ 2320306 h 6857886"/>
              <a:gd name="connsiteX5983" fmla="*/ 6351308 w 12192000"/>
              <a:gd name="connsiteY5983" fmla="*/ 2312094 h 6857886"/>
              <a:gd name="connsiteX5984" fmla="*/ 6357404 w 12192000"/>
              <a:gd name="connsiteY5984" fmla="*/ 2262662 h 6857886"/>
              <a:gd name="connsiteX5985" fmla="*/ 6391695 w 12192000"/>
              <a:gd name="connsiteY5985" fmla="*/ 2265914 h 6857886"/>
              <a:gd name="connsiteX5986" fmla="*/ 6393980 w 12192000"/>
              <a:gd name="connsiteY5986" fmla="*/ 2309493 h 6857886"/>
              <a:gd name="connsiteX5987" fmla="*/ 6374072 w 12192000"/>
              <a:gd name="connsiteY5987" fmla="*/ 2320306 h 6857886"/>
              <a:gd name="connsiteX5988" fmla="*/ 4767775 w 12192000"/>
              <a:gd name="connsiteY5988" fmla="*/ 2326214 h 6857886"/>
              <a:gd name="connsiteX5989" fmla="*/ 4748467 w 12192000"/>
              <a:gd name="connsiteY5989" fmla="*/ 2325378 h 6857886"/>
              <a:gd name="connsiteX5990" fmla="*/ 4726035 w 12192000"/>
              <a:gd name="connsiteY5990" fmla="*/ 2311445 h 6857886"/>
              <a:gd name="connsiteX5991" fmla="*/ 4724511 w 12192000"/>
              <a:gd name="connsiteY5991" fmla="*/ 2263964 h 6857886"/>
              <a:gd name="connsiteX5992" fmla="*/ 4803759 w 12192000"/>
              <a:gd name="connsiteY5992" fmla="*/ 2289981 h 6857886"/>
              <a:gd name="connsiteX5993" fmla="*/ 4767775 w 12192000"/>
              <a:gd name="connsiteY5993" fmla="*/ 2326214 h 6857886"/>
              <a:gd name="connsiteX5994" fmla="*/ 7424224 w 12192000"/>
              <a:gd name="connsiteY5994" fmla="*/ 2326214 h 6857886"/>
              <a:gd name="connsiteX5995" fmla="*/ 7388240 w 12192000"/>
              <a:gd name="connsiteY5995" fmla="*/ 2289981 h 6857886"/>
              <a:gd name="connsiteX5996" fmla="*/ 7467488 w 12192000"/>
              <a:gd name="connsiteY5996" fmla="*/ 2263964 h 6857886"/>
              <a:gd name="connsiteX5997" fmla="*/ 7465964 w 12192000"/>
              <a:gd name="connsiteY5997" fmla="*/ 2311445 h 6857886"/>
              <a:gd name="connsiteX5998" fmla="*/ 7443532 w 12192000"/>
              <a:gd name="connsiteY5998" fmla="*/ 2325378 h 6857886"/>
              <a:gd name="connsiteX5999" fmla="*/ 7424224 w 12192000"/>
              <a:gd name="connsiteY5999" fmla="*/ 2326214 h 6857886"/>
              <a:gd name="connsiteX6000" fmla="*/ 3171867 w 12192000"/>
              <a:gd name="connsiteY6000" fmla="*/ 2326646 h 6857886"/>
              <a:gd name="connsiteX6001" fmla="*/ 3145863 w 12192000"/>
              <a:gd name="connsiteY6001" fmla="*/ 2312093 h 6857886"/>
              <a:gd name="connsiteX6002" fmla="*/ 3152721 w 12192000"/>
              <a:gd name="connsiteY6002" fmla="*/ 2256157 h 6857886"/>
              <a:gd name="connsiteX6003" fmla="*/ 3206061 w 12192000"/>
              <a:gd name="connsiteY6003" fmla="*/ 2276321 h 6857886"/>
              <a:gd name="connsiteX6004" fmla="*/ 3198441 w 12192000"/>
              <a:gd name="connsiteY6004" fmla="*/ 2311443 h 6857886"/>
              <a:gd name="connsiteX6005" fmla="*/ 3171867 w 12192000"/>
              <a:gd name="connsiteY6005" fmla="*/ 2326646 h 6857886"/>
              <a:gd name="connsiteX6006" fmla="*/ 9020132 w 12192000"/>
              <a:gd name="connsiteY6006" fmla="*/ 2326646 h 6857886"/>
              <a:gd name="connsiteX6007" fmla="*/ 8993557 w 12192000"/>
              <a:gd name="connsiteY6007" fmla="*/ 2311443 h 6857886"/>
              <a:gd name="connsiteX6008" fmla="*/ 8985937 w 12192000"/>
              <a:gd name="connsiteY6008" fmla="*/ 2276321 h 6857886"/>
              <a:gd name="connsiteX6009" fmla="*/ 9039277 w 12192000"/>
              <a:gd name="connsiteY6009" fmla="*/ 2256157 h 6857886"/>
              <a:gd name="connsiteX6010" fmla="*/ 9046136 w 12192000"/>
              <a:gd name="connsiteY6010" fmla="*/ 2312093 h 6857886"/>
              <a:gd name="connsiteX6011" fmla="*/ 9020132 w 12192000"/>
              <a:gd name="connsiteY6011" fmla="*/ 2326646 h 6857886"/>
              <a:gd name="connsiteX6012" fmla="*/ 2816475 w 12192000"/>
              <a:gd name="connsiteY6012" fmla="*/ 2327054 h 6857886"/>
              <a:gd name="connsiteX6013" fmla="*/ 2785233 w 12192000"/>
              <a:gd name="connsiteY6013" fmla="*/ 2315998 h 6857886"/>
              <a:gd name="connsiteX6014" fmla="*/ 2819523 w 12192000"/>
              <a:gd name="connsiteY6014" fmla="*/ 2249655 h 6857886"/>
              <a:gd name="connsiteX6015" fmla="*/ 2850003 w 12192000"/>
              <a:gd name="connsiteY6015" fmla="*/ 2316648 h 6857886"/>
              <a:gd name="connsiteX6016" fmla="*/ 2816475 w 12192000"/>
              <a:gd name="connsiteY6016" fmla="*/ 2327054 h 6857886"/>
              <a:gd name="connsiteX6017" fmla="*/ 9375524 w 12192000"/>
              <a:gd name="connsiteY6017" fmla="*/ 2327054 h 6857886"/>
              <a:gd name="connsiteX6018" fmla="*/ 9341996 w 12192000"/>
              <a:gd name="connsiteY6018" fmla="*/ 2316648 h 6857886"/>
              <a:gd name="connsiteX6019" fmla="*/ 9372476 w 12192000"/>
              <a:gd name="connsiteY6019" fmla="*/ 2249655 h 6857886"/>
              <a:gd name="connsiteX6020" fmla="*/ 9406765 w 12192000"/>
              <a:gd name="connsiteY6020" fmla="*/ 2315998 h 6857886"/>
              <a:gd name="connsiteX6021" fmla="*/ 9375524 w 12192000"/>
              <a:gd name="connsiteY6021" fmla="*/ 2327054 h 6857886"/>
              <a:gd name="connsiteX6022" fmla="*/ 4578579 w 12192000"/>
              <a:gd name="connsiteY6022" fmla="*/ 2327135 h 6857886"/>
              <a:gd name="connsiteX6023" fmla="*/ 4557910 w 12192000"/>
              <a:gd name="connsiteY6023" fmla="*/ 2315997 h 6857886"/>
              <a:gd name="connsiteX6024" fmla="*/ 4584580 w 12192000"/>
              <a:gd name="connsiteY6024" fmla="*/ 2249654 h 6857886"/>
              <a:gd name="connsiteX6025" fmla="*/ 4604392 w 12192000"/>
              <a:gd name="connsiteY6025" fmla="*/ 2317298 h 6857886"/>
              <a:gd name="connsiteX6026" fmla="*/ 4578579 w 12192000"/>
              <a:gd name="connsiteY6026" fmla="*/ 2327135 h 6857886"/>
              <a:gd name="connsiteX6027" fmla="*/ 7613420 w 12192000"/>
              <a:gd name="connsiteY6027" fmla="*/ 2327135 h 6857886"/>
              <a:gd name="connsiteX6028" fmla="*/ 7587607 w 12192000"/>
              <a:gd name="connsiteY6028" fmla="*/ 2317298 h 6857886"/>
              <a:gd name="connsiteX6029" fmla="*/ 7607419 w 12192000"/>
              <a:gd name="connsiteY6029" fmla="*/ 2249654 h 6857886"/>
              <a:gd name="connsiteX6030" fmla="*/ 7634090 w 12192000"/>
              <a:gd name="connsiteY6030" fmla="*/ 2315997 h 6857886"/>
              <a:gd name="connsiteX6031" fmla="*/ 7613420 w 12192000"/>
              <a:gd name="connsiteY6031" fmla="*/ 2327135 h 6857886"/>
              <a:gd name="connsiteX6032" fmla="*/ 1404885 w 12192000"/>
              <a:gd name="connsiteY6032" fmla="*/ 2327216 h 6857886"/>
              <a:gd name="connsiteX6033" fmla="*/ 1370223 w 12192000"/>
              <a:gd name="connsiteY6033" fmla="*/ 2315997 h 6857886"/>
              <a:gd name="connsiteX6034" fmla="*/ 1369459 w 12192000"/>
              <a:gd name="connsiteY6034" fmla="*/ 2260061 h 6857886"/>
              <a:gd name="connsiteX6035" fmla="*/ 1439531 w 12192000"/>
              <a:gd name="connsiteY6035" fmla="*/ 2257459 h 6857886"/>
              <a:gd name="connsiteX6036" fmla="*/ 1448668 w 12192000"/>
              <a:gd name="connsiteY6036" fmla="*/ 2288679 h 6857886"/>
              <a:gd name="connsiteX6037" fmla="*/ 1439531 w 12192000"/>
              <a:gd name="connsiteY6037" fmla="*/ 2319899 h 6857886"/>
              <a:gd name="connsiteX6038" fmla="*/ 1404885 w 12192000"/>
              <a:gd name="connsiteY6038" fmla="*/ 2327216 h 6857886"/>
              <a:gd name="connsiteX6039" fmla="*/ 10787113 w 12192000"/>
              <a:gd name="connsiteY6039" fmla="*/ 2327216 h 6857886"/>
              <a:gd name="connsiteX6040" fmla="*/ 10752468 w 12192000"/>
              <a:gd name="connsiteY6040" fmla="*/ 2319899 h 6857886"/>
              <a:gd name="connsiteX6041" fmla="*/ 10743331 w 12192000"/>
              <a:gd name="connsiteY6041" fmla="*/ 2288679 h 6857886"/>
              <a:gd name="connsiteX6042" fmla="*/ 10752468 w 12192000"/>
              <a:gd name="connsiteY6042" fmla="*/ 2257459 h 6857886"/>
              <a:gd name="connsiteX6043" fmla="*/ 10822540 w 12192000"/>
              <a:gd name="connsiteY6043" fmla="*/ 2260061 h 6857886"/>
              <a:gd name="connsiteX6044" fmla="*/ 10821776 w 12192000"/>
              <a:gd name="connsiteY6044" fmla="*/ 2315997 h 6857886"/>
              <a:gd name="connsiteX6045" fmla="*/ 10787113 w 12192000"/>
              <a:gd name="connsiteY6045" fmla="*/ 2327216 h 6857886"/>
              <a:gd name="connsiteX6046" fmla="*/ 1941472 w 12192000"/>
              <a:gd name="connsiteY6046" fmla="*/ 2327298 h 6857886"/>
              <a:gd name="connsiteX6047" fmla="*/ 1904991 w 12192000"/>
              <a:gd name="connsiteY6047" fmla="*/ 2313395 h 6857886"/>
              <a:gd name="connsiteX6048" fmla="*/ 1901181 w 12192000"/>
              <a:gd name="connsiteY6048" fmla="*/ 2269166 h 6857886"/>
              <a:gd name="connsiteX6049" fmla="*/ 1965951 w 12192000"/>
              <a:gd name="connsiteY6049" fmla="*/ 2262662 h 6857886"/>
              <a:gd name="connsiteX6050" fmla="*/ 1972809 w 12192000"/>
              <a:gd name="connsiteY6050" fmla="*/ 2303639 h 6857886"/>
              <a:gd name="connsiteX6051" fmla="*/ 1941472 w 12192000"/>
              <a:gd name="connsiteY6051" fmla="*/ 2327298 h 6857886"/>
              <a:gd name="connsiteX6052" fmla="*/ 10250527 w 12192000"/>
              <a:gd name="connsiteY6052" fmla="*/ 2327298 h 6857886"/>
              <a:gd name="connsiteX6053" fmla="*/ 10219189 w 12192000"/>
              <a:gd name="connsiteY6053" fmla="*/ 2303639 h 6857886"/>
              <a:gd name="connsiteX6054" fmla="*/ 10226048 w 12192000"/>
              <a:gd name="connsiteY6054" fmla="*/ 2262662 h 6857886"/>
              <a:gd name="connsiteX6055" fmla="*/ 10290817 w 12192000"/>
              <a:gd name="connsiteY6055" fmla="*/ 2269166 h 6857886"/>
              <a:gd name="connsiteX6056" fmla="*/ 10287008 w 12192000"/>
              <a:gd name="connsiteY6056" fmla="*/ 2313395 h 6857886"/>
              <a:gd name="connsiteX6057" fmla="*/ 10250527 w 12192000"/>
              <a:gd name="connsiteY6057" fmla="*/ 2327298 h 6857886"/>
              <a:gd name="connsiteX6058" fmla="*/ 5465679 w 12192000"/>
              <a:gd name="connsiteY6058" fmla="*/ 2327379 h 6857886"/>
              <a:gd name="connsiteX6059" fmla="*/ 5432818 w 12192000"/>
              <a:gd name="connsiteY6059" fmla="*/ 2315997 h 6857886"/>
              <a:gd name="connsiteX6060" fmla="*/ 5465584 w 12192000"/>
              <a:gd name="connsiteY6060" fmla="*/ 2249654 h 6857886"/>
              <a:gd name="connsiteX6061" fmla="*/ 5499112 w 12192000"/>
              <a:gd name="connsiteY6061" fmla="*/ 2260061 h 6857886"/>
              <a:gd name="connsiteX6062" fmla="*/ 5511304 w 12192000"/>
              <a:gd name="connsiteY6062" fmla="*/ 2288679 h 6857886"/>
              <a:gd name="connsiteX6063" fmla="*/ 5499112 w 12192000"/>
              <a:gd name="connsiteY6063" fmla="*/ 2317298 h 6857886"/>
              <a:gd name="connsiteX6064" fmla="*/ 5465679 w 12192000"/>
              <a:gd name="connsiteY6064" fmla="*/ 2327379 h 6857886"/>
              <a:gd name="connsiteX6065" fmla="*/ 6726320 w 12192000"/>
              <a:gd name="connsiteY6065" fmla="*/ 2327379 h 6857886"/>
              <a:gd name="connsiteX6066" fmla="*/ 6692887 w 12192000"/>
              <a:gd name="connsiteY6066" fmla="*/ 2317298 h 6857886"/>
              <a:gd name="connsiteX6067" fmla="*/ 6680695 w 12192000"/>
              <a:gd name="connsiteY6067" fmla="*/ 2288679 h 6857886"/>
              <a:gd name="connsiteX6068" fmla="*/ 6692887 w 12192000"/>
              <a:gd name="connsiteY6068" fmla="*/ 2260061 h 6857886"/>
              <a:gd name="connsiteX6069" fmla="*/ 6726415 w 12192000"/>
              <a:gd name="connsiteY6069" fmla="*/ 2249654 h 6857886"/>
              <a:gd name="connsiteX6070" fmla="*/ 6759182 w 12192000"/>
              <a:gd name="connsiteY6070" fmla="*/ 2315997 h 6857886"/>
              <a:gd name="connsiteX6071" fmla="*/ 6726320 w 12192000"/>
              <a:gd name="connsiteY6071" fmla="*/ 2327379 h 6857886"/>
              <a:gd name="connsiteX6072" fmla="*/ 4944631 w 12192000"/>
              <a:gd name="connsiteY6072" fmla="*/ 2327580 h 6857886"/>
              <a:gd name="connsiteX6073" fmla="*/ 4923027 w 12192000"/>
              <a:gd name="connsiteY6073" fmla="*/ 2327114 h 6857886"/>
              <a:gd name="connsiteX6074" fmla="*/ 4899488 w 12192000"/>
              <a:gd name="connsiteY6074" fmla="*/ 2313394 h 6857886"/>
              <a:gd name="connsiteX6075" fmla="*/ 4936064 w 12192000"/>
              <a:gd name="connsiteY6075" fmla="*/ 2249653 h 6857886"/>
              <a:gd name="connsiteX6076" fmla="*/ 4986356 w 12192000"/>
              <a:gd name="connsiteY6076" fmla="*/ 2289979 h 6857886"/>
              <a:gd name="connsiteX6077" fmla="*/ 4944631 w 12192000"/>
              <a:gd name="connsiteY6077" fmla="*/ 2327580 h 6857886"/>
              <a:gd name="connsiteX6078" fmla="*/ 7247368 w 12192000"/>
              <a:gd name="connsiteY6078" fmla="*/ 2327580 h 6857886"/>
              <a:gd name="connsiteX6079" fmla="*/ 7205643 w 12192000"/>
              <a:gd name="connsiteY6079" fmla="*/ 2289979 h 6857886"/>
              <a:gd name="connsiteX6080" fmla="*/ 7255935 w 12192000"/>
              <a:gd name="connsiteY6080" fmla="*/ 2249653 h 6857886"/>
              <a:gd name="connsiteX6081" fmla="*/ 7292511 w 12192000"/>
              <a:gd name="connsiteY6081" fmla="*/ 2313394 h 6857886"/>
              <a:gd name="connsiteX6082" fmla="*/ 7268972 w 12192000"/>
              <a:gd name="connsiteY6082" fmla="*/ 2327114 h 6857886"/>
              <a:gd name="connsiteX6083" fmla="*/ 7247368 w 12192000"/>
              <a:gd name="connsiteY6083" fmla="*/ 2327580 h 6857886"/>
              <a:gd name="connsiteX6084" fmla="*/ 2282383 w 12192000"/>
              <a:gd name="connsiteY6084" fmla="*/ 2327703 h 6857886"/>
              <a:gd name="connsiteX6085" fmla="*/ 2246568 w 12192000"/>
              <a:gd name="connsiteY6085" fmla="*/ 2310141 h 6857886"/>
              <a:gd name="connsiteX6086" fmla="*/ 2245044 w 12192000"/>
              <a:gd name="connsiteY6086" fmla="*/ 2272417 h 6857886"/>
              <a:gd name="connsiteX6087" fmla="*/ 2280859 w 12192000"/>
              <a:gd name="connsiteY6087" fmla="*/ 2250954 h 6857886"/>
              <a:gd name="connsiteX6088" fmla="*/ 2338771 w 12192000"/>
              <a:gd name="connsiteY6088" fmla="*/ 2288678 h 6857886"/>
              <a:gd name="connsiteX6089" fmla="*/ 2282383 w 12192000"/>
              <a:gd name="connsiteY6089" fmla="*/ 2327703 h 6857886"/>
              <a:gd name="connsiteX6090" fmla="*/ 9909616 w 12192000"/>
              <a:gd name="connsiteY6090" fmla="*/ 2327703 h 6857886"/>
              <a:gd name="connsiteX6091" fmla="*/ 9853228 w 12192000"/>
              <a:gd name="connsiteY6091" fmla="*/ 2288678 h 6857886"/>
              <a:gd name="connsiteX6092" fmla="*/ 9911140 w 12192000"/>
              <a:gd name="connsiteY6092" fmla="*/ 2250954 h 6857886"/>
              <a:gd name="connsiteX6093" fmla="*/ 9946955 w 12192000"/>
              <a:gd name="connsiteY6093" fmla="*/ 2272417 h 6857886"/>
              <a:gd name="connsiteX6094" fmla="*/ 9945431 w 12192000"/>
              <a:gd name="connsiteY6094" fmla="*/ 2310141 h 6857886"/>
              <a:gd name="connsiteX6095" fmla="*/ 9909616 w 12192000"/>
              <a:gd name="connsiteY6095" fmla="*/ 2327703 h 6857886"/>
              <a:gd name="connsiteX6096" fmla="*/ 3879699 w 12192000"/>
              <a:gd name="connsiteY6096" fmla="*/ 2328435 h 6857886"/>
              <a:gd name="connsiteX6097" fmla="*/ 3841979 w 12192000"/>
              <a:gd name="connsiteY6097" fmla="*/ 2313394 h 6857886"/>
              <a:gd name="connsiteX6098" fmla="*/ 3881603 w 12192000"/>
              <a:gd name="connsiteY6098" fmla="*/ 2249653 h 6857886"/>
              <a:gd name="connsiteX6099" fmla="*/ 3918179 w 12192000"/>
              <a:gd name="connsiteY6099" fmla="*/ 2271767 h 6857886"/>
              <a:gd name="connsiteX6100" fmla="*/ 3917417 w 12192000"/>
              <a:gd name="connsiteY6100" fmla="*/ 2310792 h 6857886"/>
              <a:gd name="connsiteX6101" fmla="*/ 3879699 w 12192000"/>
              <a:gd name="connsiteY6101" fmla="*/ 2328435 h 6857886"/>
              <a:gd name="connsiteX6102" fmla="*/ 8312300 w 12192000"/>
              <a:gd name="connsiteY6102" fmla="*/ 2328435 h 6857886"/>
              <a:gd name="connsiteX6103" fmla="*/ 8274581 w 12192000"/>
              <a:gd name="connsiteY6103" fmla="*/ 2310792 h 6857886"/>
              <a:gd name="connsiteX6104" fmla="*/ 8273820 w 12192000"/>
              <a:gd name="connsiteY6104" fmla="*/ 2271767 h 6857886"/>
              <a:gd name="connsiteX6105" fmla="*/ 8310396 w 12192000"/>
              <a:gd name="connsiteY6105" fmla="*/ 2249653 h 6857886"/>
              <a:gd name="connsiteX6106" fmla="*/ 8350020 w 12192000"/>
              <a:gd name="connsiteY6106" fmla="*/ 2313394 h 6857886"/>
              <a:gd name="connsiteX6107" fmla="*/ 8312300 w 12192000"/>
              <a:gd name="connsiteY6107" fmla="*/ 2328435 h 6857886"/>
              <a:gd name="connsiteX6108" fmla="*/ 3702078 w 12192000"/>
              <a:gd name="connsiteY6108" fmla="*/ 2332259 h 6857886"/>
              <a:gd name="connsiteX6109" fmla="*/ 3677671 w 12192000"/>
              <a:gd name="connsiteY6109" fmla="*/ 2329657 h 6857886"/>
              <a:gd name="connsiteX6110" fmla="*/ 3652524 w 12192000"/>
              <a:gd name="connsiteY6110" fmla="*/ 2310796 h 6857886"/>
              <a:gd name="connsiteX6111" fmla="*/ 3651763 w 12192000"/>
              <a:gd name="connsiteY6111" fmla="*/ 2272420 h 6857886"/>
              <a:gd name="connsiteX6112" fmla="*/ 3751584 w 12192000"/>
              <a:gd name="connsiteY6112" fmla="*/ 2302991 h 6857886"/>
              <a:gd name="connsiteX6113" fmla="*/ 3702078 w 12192000"/>
              <a:gd name="connsiteY6113" fmla="*/ 2332259 h 6857886"/>
              <a:gd name="connsiteX6114" fmla="*/ 8489920 w 12192000"/>
              <a:gd name="connsiteY6114" fmla="*/ 2332259 h 6857886"/>
              <a:gd name="connsiteX6115" fmla="*/ 8440415 w 12192000"/>
              <a:gd name="connsiteY6115" fmla="*/ 2302991 h 6857886"/>
              <a:gd name="connsiteX6116" fmla="*/ 8540236 w 12192000"/>
              <a:gd name="connsiteY6116" fmla="*/ 2272420 h 6857886"/>
              <a:gd name="connsiteX6117" fmla="*/ 8539475 w 12192000"/>
              <a:gd name="connsiteY6117" fmla="*/ 2310796 h 6857886"/>
              <a:gd name="connsiteX6118" fmla="*/ 8514328 w 12192000"/>
              <a:gd name="connsiteY6118" fmla="*/ 2329657 h 6857886"/>
              <a:gd name="connsiteX6119" fmla="*/ 8489920 w 12192000"/>
              <a:gd name="connsiteY6119" fmla="*/ 2332259 h 6857886"/>
              <a:gd name="connsiteX6120" fmla="*/ 700815 w 12192000"/>
              <a:gd name="connsiteY6120" fmla="*/ 2333555 h 6857886"/>
              <a:gd name="connsiteX6121" fmla="*/ 687857 w 12192000"/>
              <a:gd name="connsiteY6121" fmla="*/ 2329653 h 6857886"/>
              <a:gd name="connsiteX6122" fmla="*/ 668047 w 12192000"/>
              <a:gd name="connsiteY6122" fmla="*/ 2257455 h 6857886"/>
              <a:gd name="connsiteX6123" fmla="*/ 741968 w 12192000"/>
              <a:gd name="connsiteY6123" fmla="*/ 2263960 h 6857886"/>
              <a:gd name="connsiteX6124" fmla="*/ 721391 w 12192000"/>
              <a:gd name="connsiteY6124" fmla="*/ 2327701 h 6857886"/>
              <a:gd name="connsiteX6125" fmla="*/ 700815 w 12192000"/>
              <a:gd name="connsiteY6125" fmla="*/ 2333555 h 6857886"/>
              <a:gd name="connsiteX6126" fmla="*/ 11491184 w 12192000"/>
              <a:gd name="connsiteY6126" fmla="*/ 2333555 h 6857886"/>
              <a:gd name="connsiteX6127" fmla="*/ 11470608 w 12192000"/>
              <a:gd name="connsiteY6127" fmla="*/ 2327701 h 6857886"/>
              <a:gd name="connsiteX6128" fmla="*/ 11450031 w 12192000"/>
              <a:gd name="connsiteY6128" fmla="*/ 2263960 h 6857886"/>
              <a:gd name="connsiteX6129" fmla="*/ 11523952 w 12192000"/>
              <a:gd name="connsiteY6129" fmla="*/ 2257455 h 6857886"/>
              <a:gd name="connsiteX6130" fmla="*/ 11504141 w 12192000"/>
              <a:gd name="connsiteY6130" fmla="*/ 2329653 h 6857886"/>
              <a:gd name="connsiteX6131" fmla="*/ 11491184 w 12192000"/>
              <a:gd name="connsiteY6131" fmla="*/ 2333555 h 6857886"/>
              <a:gd name="connsiteX6132" fmla="*/ 2643680 w 12192000"/>
              <a:gd name="connsiteY6132" fmla="*/ 2339737 h 6857886"/>
              <a:gd name="connsiteX6133" fmla="*/ 2604913 w 12192000"/>
              <a:gd name="connsiteY6133" fmla="*/ 2328355 h 6857886"/>
              <a:gd name="connsiteX6134" fmla="*/ 2585863 w 12192000"/>
              <a:gd name="connsiteY6134" fmla="*/ 2288679 h 6857886"/>
              <a:gd name="connsiteX6135" fmla="*/ 2604913 w 12192000"/>
              <a:gd name="connsiteY6135" fmla="*/ 2249004 h 6857886"/>
              <a:gd name="connsiteX6136" fmla="*/ 2680351 w 12192000"/>
              <a:gd name="connsiteY6136" fmla="*/ 2253556 h 6857886"/>
              <a:gd name="connsiteX6137" fmla="*/ 2681875 w 12192000"/>
              <a:gd name="connsiteY6137" fmla="*/ 2321851 h 6857886"/>
              <a:gd name="connsiteX6138" fmla="*/ 2643680 w 12192000"/>
              <a:gd name="connsiteY6138" fmla="*/ 2339737 h 6857886"/>
              <a:gd name="connsiteX6139" fmla="*/ 9548319 w 12192000"/>
              <a:gd name="connsiteY6139" fmla="*/ 2339737 h 6857886"/>
              <a:gd name="connsiteX6140" fmla="*/ 9510124 w 12192000"/>
              <a:gd name="connsiteY6140" fmla="*/ 2321851 h 6857886"/>
              <a:gd name="connsiteX6141" fmla="*/ 9511648 w 12192000"/>
              <a:gd name="connsiteY6141" fmla="*/ 2253556 h 6857886"/>
              <a:gd name="connsiteX6142" fmla="*/ 9587085 w 12192000"/>
              <a:gd name="connsiteY6142" fmla="*/ 2249004 h 6857886"/>
              <a:gd name="connsiteX6143" fmla="*/ 9606136 w 12192000"/>
              <a:gd name="connsiteY6143" fmla="*/ 2288679 h 6857886"/>
              <a:gd name="connsiteX6144" fmla="*/ 9587085 w 12192000"/>
              <a:gd name="connsiteY6144" fmla="*/ 2328355 h 6857886"/>
              <a:gd name="connsiteX6145" fmla="*/ 9548319 w 12192000"/>
              <a:gd name="connsiteY6145" fmla="*/ 2339737 h 6857886"/>
              <a:gd name="connsiteX6146" fmla="*/ 5291359 w 12192000"/>
              <a:gd name="connsiteY6146" fmla="*/ 2340063 h 6857886"/>
              <a:gd name="connsiteX6147" fmla="*/ 5263164 w 12192000"/>
              <a:gd name="connsiteY6147" fmla="*/ 2332909 h 6857886"/>
              <a:gd name="connsiteX6148" fmla="*/ 5290596 w 12192000"/>
              <a:gd name="connsiteY6148" fmla="*/ 2236647 h 6857886"/>
              <a:gd name="connsiteX6149" fmla="*/ 5351556 w 12192000"/>
              <a:gd name="connsiteY6149" fmla="*/ 2288680 h 6857886"/>
              <a:gd name="connsiteX6150" fmla="*/ 5291359 w 12192000"/>
              <a:gd name="connsiteY6150" fmla="*/ 2340063 h 6857886"/>
              <a:gd name="connsiteX6151" fmla="*/ 6900640 w 12192000"/>
              <a:gd name="connsiteY6151" fmla="*/ 2340063 h 6857886"/>
              <a:gd name="connsiteX6152" fmla="*/ 6840443 w 12192000"/>
              <a:gd name="connsiteY6152" fmla="*/ 2288680 h 6857886"/>
              <a:gd name="connsiteX6153" fmla="*/ 6901403 w 12192000"/>
              <a:gd name="connsiteY6153" fmla="*/ 2236647 h 6857886"/>
              <a:gd name="connsiteX6154" fmla="*/ 6928835 w 12192000"/>
              <a:gd name="connsiteY6154" fmla="*/ 2332909 h 6857886"/>
              <a:gd name="connsiteX6155" fmla="*/ 6900640 w 12192000"/>
              <a:gd name="connsiteY6155" fmla="*/ 2340063 h 6857886"/>
              <a:gd name="connsiteX6156" fmla="*/ 1754775 w 12192000"/>
              <a:gd name="connsiteY6156" fmla="*/ 2340310 h 6857886"/>
              <a:gd name="connsiteX6157" fmla="*/ 1716293 w 12192000"/>
              <a:gd name="connsiteY6157" fmla="*/ 2325757 h 6857886"/>
              <a:gd name="connsiteX6158" fmla="*/ 1699529 w 12192000"/>
              <a:gd name="connsiteY6158" fmla="*/ 2288033 h 6857886"/>
              <a:gd name="connsiteX6159" fmla="*/ 1726200 w 12192000"/>
              <a:gd name="connsiteY6159" fmla="*/ 2244455 h 6857886"/>
              <a:gd name="connsiteX6160" fmla="*/ 1786397 w 12192000"/>
              <a:gd name="connsiteY6160" fmla="*/ 2242503 h 6857886"/>
              <a:gd name="connsiteX6161" fmla="*/ 1795541 w 12192000"/>
              <a:gd name="connsiteY6161" fmla="*/ 2329010 h 6857886"/>
              <a:gd name="connsiteX6162" fmla="*/ 1754775 w 12192000"/>
              <a:gd name="connsiteY6162" fmla="*/ 2340310 h 6857886"/>
              <a:gd name="connsiteX6163" fmla="*/ 10437224 w 12192000"/>
              <a:gd name="connsiteY6163" fmla="*/ 2340310 h 6857886"/>
              <a:gd name="connsiteX6164" fmla="*/ 10396457 w 12192000"/>
              <a:gd name="connsiteY6164" fmla="*/ 2329010 h 6857886"/>
              <a:gd name="connsiteX6165" fmla="*/ 10405601 w 12192000"/>
              <a:gd name="connsiteY6165" fmla="*/ 2242503 h 6857886"/>
              <a:gd name="connsiteX6166" fmla="*/ 10465799 w 12192000"/>
              <a:gd name="connsiteY6166" fmla="*/ 2244455 h 6857886"/>
              <a:gd name="connsiteX6167" fmla="*/ 10492469 w 12192000"/>
              <a:gd name="connsiteY6167" fmla="*/ 2288033 h 6857886"/>
              <a:gd name="connsiteX6168" fmla="*/ 10475705 w 12192000"/>
              <a:gd name="connsiteY6168" fmla="*/ 2325757 h 6857886"/>
              <a:gd name="connsiteX6169" fmla="*/ 10437224 w 12192000"/>
              <a:gd name="connsiteY6169" fmla="*/ 2340310 h 6857886"/>
              <a:gd name="connsiteX6170" fmla="*/ 5113616 w 12192000"/>
              <a:gd name="connsiteY6170" fmla="*/ 2346155 h 6857886"/>
              <a:gd name="connsiteX6171" fmla="*/ 5084375 w 12192000"/>
              <a:gd name="connsiteY6171" fmla="*/ 2332252 h 6857886"/>
              <a:gd name="connsiteX6172" fmla="*/ 5109520 w 12192000"/>
              <a:gd name="connsiteY6172" fmla="*/ 2236640 h 6857886"/>
              <a:gd name="connsiteX6173" fmla="*/ 5142287 w 12192000"/>
              <a:gd name="connsiteY6173" fmla="*/ 2334203 h 6857886"/>
              <a:gd name="connsiteX6174" fmla="*/ 5113616 w 12192000"/>
              <a:gd name="connsiteY6174" fmla="*/ 2346155 h 6857886"/>
              <a:gd name="connsiteX6175" fmla="*/ 7078383 w 12192000"/>
              <a:gd name="connsiteY6175" fmla="*/ 2346155 h 6857886"/>
              <a:gd name="connsiteX6176" fmla="*/ 7049712 w 12192000"/>
              <a:gd name="connsiteY6176" fmla="*/ 2334203 h 6857886"/>
              <a:gd name="connsiteX6177" fmla="*/ 7082479 w 12192000"/>
              <a:gd name="connsiteY6177" fmla="*/ 2236640 h 6857886"/>
              <a:gd name="connsiteX6178" fmla="*/ 7107624 w 12192000"/>
              <a:gd name="connsiteY6178" fmla="*/ 2332252 h 6857886"/>
              <a:gd name="connsiteX6179" fmla="*/ 7078383 w 12192000"/>
              <a:gd name="connsiteY6179" fmla="*/ 2346155 h 6857886"/>
              <a:gd name="connsiteX6180" fmla="*/ 170549 w 12192000"/>
              <a:gd name="connsiteY6180" fmla="*/ 2444491 h 6857886"/>
              <a:gd name="connsiteX6181" fmla="*/ 159112 w 12192000"/>
              <a:gd name="connsiteY6181" fmla="*/ 2437987 h 6857886"/>
              <a:gd name="connsiteX6182" fmla="*/ 170549 w 12192000"/>
              <a:gd name="connsiteY6182" fmla="*/ 2431482 h 6857886"/>
              <a:gd name="connsiteX6183" fmla="*/ 181988 w 12192000"/>
              <a:gd name="connsiteY6183" fmla="*/ 2437987 h 6857886"/>
              <a:gd name="connsiteX6184" fmla="*/ 170549 w 12192000"/>
              <a:gd name="connsiteY6184" fmla="*/ 2444491 h 6857886"/>
              <a:gd name="connsiteX6185" fmla="*/ 12021449 w 12192000"/>
              <a:gd name="connsiteY6185" fmla="*/ 2444491 h 6857886"/>
              <a:gd name="connsiteX6186" fmla="*/ 12010011 w 12192000"/>
              <a:gd name="connsiteY6186" fmla="*/ 2437987 h 6857886"/>
              <a:gd name="connsiteX6187" fmla="*/ 12021449 w 12192000"/>
              <a:gd name="connsiteY6187" fmla="*/ 2431482 h 6857886"/>
              <a:gd name="connsiteX6188" fmla="*/ 12032887 w 12192000"/>
              <a:gd name="connsiteY6188" fmla="*/ 2437987 h 6857886"/>
              <a:gd name="connsiteX6189" fmla="*/ 12021449 w 12192000"/>
              <a:gd name="connsiteY6189" fmla="*/ 2444491 h 6857886"/>
              <a:gd name="connsiteX6190" fmla="*/ 2469371 w 12192000"/>
              <a:gd name="connsiteY6190" fmla="*/ 2446608 h 6857886"/>
              <a:gd name="connsiteX6191" fmla="*/ 2457369 w 12192000"/>
              <a:gd name="connsiteY6191" fmla="*/ 2446446 h 6857886"/>
              <a:gd name="connsiteX6192" fmla="*/ 2464227 w 12192000"/>
              <a:gd name="connsiteY6192" fmla="*/ 2424982 h 6857886"/>
              <a:gd name="connsiteX6193" fmla="*/ 2475657 w 12192000"/>
              <a:gd name="connsiteY6193" fmla="*/ 2434088 h 6857886"/>
              <a:gd name="connsiteX6194" fmla="*/ 2469371 w 12192000"/>
              <a:gd name="connsiteY6194" fmla="*/ 2446608 h 6857886"/>
              <a:gd name="connsiteX6195" fmla="*/ 3884459 w 12192000"/>
              <a:gd name="connsiteY6195" fmla="*/ 2446608 h 6857886"/>
              <a:gd name="connsiteX6196" fmla="*/ 3872457 w 12192000"/>
              <a:gd name="connsiteY6196" fmla="*/ 2446446 h 6857886"/>
              <a:gd name="connsiteX6197" fmla="*/ 3879315 w 12192000"/>
              <a:gd name="connsiteY6197" fmla="*/ 2424982 h 6857886"/>
              <a:gd name="connsiteX6198" fmla="*/ 3890745 w 12192000"/>
              <a:gd name="connsiteY6198" fmla="*/ 2434088 h 6857886"/>
              <a:gd name="connsiteX6199" fmla="*/ 3884459 w 12192000"/>
              <a:gd name="connsiteY6199" fmla="*/ 2446608 h 6857886"/>
              <a:gd name="connsiteX6200" fmla="*/ 8307540 w 12192000"/>
              <a:gd name="connsiteY6200" fmla="*/ 2446608 h 6857886"/>
              <a:gd name="connsiteX6201" fmla="*/ 8301253 w 12192000"/>
              <a:gd name="connsiteY6201" fmla="*/ 2434088 h 6857886"/>
              <a:gd name="connsiteX6202" fmla="*/ 8312684 w 12192000"/>
              <a:gd name="connsiteY6202" fmla="*/ 2424982 h 6857886"/>
              <a:gd name="connsiteX6203" fmla="*/ 8319541 w 12192000"/>
              <a:gd name="connsiteY6203" fmla="*/ 2446446 h 6857886"/>
              <a:gd name="connsiteX6204" fmla="*/ 8307540 w 12192000"/>
              <a:gd name="connsiteY6204" fmla="*/ 2446608 h 6857886"/>
              <a:gd name="connsiteX6205" fmla="*/ 9722628 w 12192000"/>
              <a:gd name="connsiteY6205" fmla="*/ 2446608 h 6857886"/>
              <a:gd name="connsiteX6206" fmla="*/ 9716341 w 12192000"/>
              <a:gd name="connsiteY6206" fmla="*/ 2434088 h 6857886"/>
              <a:gd name="connsiteX6207" fmla="*/ 9727772 w 12192000"/>
              <a:gd name="connsiteY6207" fmla="*/ 2424982 h 6857886"/>
              <a:gd name="connsiteX6208" fmla="*/ 9734629 w 12192000"/>
              <a:gd name="connsiteY6208" fmla="*/ 2446446 h 6857886"/>
              <a:gd name="connsiteX6209" fmla="*/ 9722628 w 12192000"/>
              <a:gd name="connsiteY6209" fmla="*/ 2446608 h 6857886"/>
              <a:gd name="connsiteX6210" fmla="*/ 522875 w 12192000"/>
              <a:gd name="connsiteY6210" fmla="*/ 2448557 h 6857886"/>
              <a:gd name="connsiteX6211" fmla="*/ 516679 w 12192000"/>
              <a:gd name="connsiteY6211" fmla="*/ 2444492 h 6857886"/>
              <a:gd name="connsiteX6212" fmla="*/ 518967 w 12192000"/>
              <a:gd name="connsiteY6212" fmla="*/ 2430183 h 6857886"/>
              <a:gd name="connsiteX6213" fmla="*/ 531929 w 12192000"/>
              <a:gd name="connsiteY6213" fmla="*/ 2431484 h 6857886"/>
              <a:gd name="connsiteX6214" fmla="*/ 529643 w 12192000"/>
              <a:gd name="connsiteY6214" fmla="*/ 2445793 h 6857886"/>
              <a:gd name="connsiteX6215" fmla="*/ 522875 w 12192000"/>
              <a:gd name="connsiteY6215" fmla="*/ 2448557 h 6857886"/>
              <a:gd name="connsiteX6216" fmla="*/ 11669124 w 12192000"/>
              <a:gd name="connsiteY6216" fmla="*/ 2448557 h 6857886"/>
              <a:gd name="connsiteX6217" fmla="*/ 11662356 w 12192000"/>
              <a:gd name="connsiteY6217" fmla="*/ 2445793 h 6857886"/>
              <a:gd name="connsiteX6218" fmla="*/ 11660069 w 12192000"/>
              <a:gd name="connsiteY6218" fmla="*/ 2431484 h 6857886"/>
              <a:gd name="connsiteX6219" fmla="*/ 11673032 w 12192000"/>
              <a:gd name="connsiteY6219" fmla="*/ 2430183 h 6857886"/>
              <a:gd name="connsiteX6220" fmla="*/ 11675320 w 12192000"/>
              <a:gd name="connsiteY6220" fmla="*/ 2444492 h 6857886"/>
              <a:gd name="connsiteX6221" fmla="*/ 11669124 w 12192000"/>
              <a:gd name="connsiteY6221" fmla="*/ 2448557 h 6857886"/>
              <a:gd name="connsiteX6222" fmla="*/ 4933020 w 12192000"/>
              <a:gd name="connsiteY6222" fmla="*/ 2450670 h 6857886"/>
              <a:gd name="connsiteX6223" fmla="*/ 4920828 w 12192000"/>
              <a:gd name="connsiteY6223" fmla="*/ 2443840 h 6857886"/>
              <a:gd name="connsiteX6224" fmla="*/ 4943688 w 12192000"/>
              <a:gd name="connsiteY6224" fmla="*/ 2428881 h 6857886"/>
              <a:gd name="connsiteX6225" fmla="*/ 4947498 w 12192000"/>
              <a:gd name="connsiteY6225" fmla="*/ 2441889 h 6857886"/>
              <a:gd name="connsiteX6226" fmla="*/ 4933020 w 12192000"/>
              <a:gd name="connsiteY6226" fmla="*/ 2450670 h 6857886"/>
              <a:gd name="connsiteX6227" fmla="*/ 7258979 w 12192000"/>
              <a:gd name="connsiteY6227" fmla="*/ 2450670 h 6857886"/>
              <a:gd name="connsiteX6228" fmla="*/ 7244502 w 12192000"/>
              <a:gd name="connsiteY6228" fmla="*/ 2441889 h 6857886"/>
              <a:gd name="connsiteX6229" fmla="*/ 7248311 w 12192000"/>
              <a:gd name="connsiteY6229" fmla="*/ 2428881 h 6857886"/>
              <a:gd name="connsiteX6230" fmla="*/ 7271171 w 12192000"/>
              <a:gd name="connsiteY6230" fmla="*/ 2443840 h 6857886"/>
              <a:gd name="connsiteX6231" fmla="*/ 7258979 w 12192000"/>
              <a:gd name="connsiteY6231" fmla="*/ 2450670 h 6857886"/>
              <a:gd name="connsiteX6232" fmla="*/ 4588006 w 12192000"/>
              <a:gd name="connsiteY6232" fmla="*/ 2450671 h 6857886"/>
              <a:gd name="connsiteX6233" fmla="*/ 4573147 w 12192000"/>
              <a:gd name="connsiteY6233" fmla="*/ 2441890 h 6857886"/>
              <a:gd name="connsiteX6234" fmla="*/ 4588387 w 12192000"/>
              <a:gd name="connsiteY6234" fmla="*/ 2424979 h 6857886"/>
              <a:gd name="connsiteX6235" fmla="*/ 4598292 w 12192000"/>
              <a:gd name="connsiteY6235" fmla="*/ 2437988 h 6857886"/>
              <a:gd name="connsiteX6236" fmla="*/ 4588006 w 12192000"/>
              <a:gd name="connsiteY6236" fmla="*/ 2450671 h 6857886"/>
              <a:gd name="connsiteX6237" fmla="*/ 7603994 w 12192000"/>
              <a:gd name="connsiteY6237" fmla="*/ 2450671 h 6857886"/>
              <a:gd name="connsiteX6238" fmla="*/ 7593707 w 12192000"/>
              <a:gd name="connsiteY6238" fmla="*/ 2437988 h 6857886"/>
              <a:gd name="connsiteX6239" fmla="*/ 7603612 w 12192000"/>
              <a:gd name="connsiteY6239" fmla="*/ 2424979 h 6857886"/>
              <a:gd name="connsiteX6240" fmla="*/ 7618852 w 12192000"/>
              <a:gd name="connsiteY6240" fmla="*/ 2441890 h 6857886"/>
              <a:gd name="connsiteX6241" fmla="*/ 7603994 w 12192000"/>
              <a:gd name="connsiteY6241" fmla="*/ 2450671 h 6857886"/>
              <a:gd name="connsiteX6242" fmla="*/ 2289908 w 12192000"/>
              <a:gd name="connsiteY6242" fmla="*/ 2462374 h 6857886"/>
              <a:gd name="connsiteX6243" fmla="*/ 2270953 w 12192000"/>
              <a:gd name="connsiteY6243" fmla="*/ 2451641 h 6857886"/>
              <a:gd name="connsiteX6244" fmla="*/ 2309053 w 12192000"/>
              <a:gd name="connsiteY6244" fmla="*/ 2428877 h 6857886"/>
              <a:gd name="connsiteX6245" fmla="*/ 2310577 w 12192000"/>
              <a:gd name="connsiteY6245" fmla="*/ 2449691 h 6857886"/>
              <a:gd name="connsiteX6246" fmla="*/ 2289908 w 12192000"/>
              <a:gd name="connsiteY6246" fmla="*/ 2462374 h 6857886"/>
              <a:gd name="connsiteX6247" fmla="*/ 9902091 w 12192000"/>
              <a:gd name="connsiteY6247" fmla="*/ 2462374 h 6857886"/>
              <a:gd name="connsiteX6248" fmla="*/ 9881421 w 12192000"/>
              <a:gd name="connsiteY6248" fmla="*/ 2449691 h 6857886"/>
              <a:gd name="connsiteX6249" fmla="*/ 9882945 w 12192000"/>
              <a:gd name="connsiteY6249" fmla="*/ 2428877 h 6857886"/>
              <a:gd name="connsiteX6250" fmla="*/ 9921045 w 12192000"/>
              <a:gd name="connsiteY6250" fmla="*/ 2451641 h 6857886"/>
              <a:gd name="connsiteX6251" fmla="*/ 9902091 w 12192000"/>
              <a:gd name="connsiteY6251" fmla="*/ 2462374 h 6857886"/>
              <a:gd name="connsiteX6252" fmla="*/ 4226710 w 12192000"/>
              <a:gd name="connsiteY6252" fmla="*/ 2463508 h 6857886"/>
              <a:gd name="connsiteX6253" fmla="*/ 4209470 w 12192000"/>
              <a:gd name="connsiteY6253" fmla="*/ 2450338 h 6857886"/>
              <a:gd name="connsiteX6254" fmla="*/ 4239950 w 12192000"/>
              <a:gd name="connsiteY6254" fmla="*/ 2421720 h 6857886"/>
              <a:gd name="connsiteX6255" fmla="*/ 4246807 w 12192000"/>
              <a:gd name="connsiteY6255" fmla="*/ 2456192 h 6857886"/>
              <a:gd name="connsiteX6256" fmla="*/ 4226710 w 12192000"/>
              <a:gd name="connsiteY6256" fmla="*/ 2463508 h 6857886"/>
              <a:gd name="connsiteX6257" fmla="*/ 5109238 w 12192000"/>
              <a:gd name="connsiteY6257" fmla="*/ 2463508 h 6857886"/>
              <a:gd name="connsiteX6258" fmla="*/ 5091998 w 12192000"/>
              <a:gd name="connsiteY6258" fmla="*/ 2450338 h 6857886"/>
              <a:gd name="connsiteX6259" fmla="*/ 5122478 w 12192000"/>
              <a:gd name="connsiteY6259" fmla="*/ 2421720 h 6857886"/>
              <a:gd name="connsiteX6260" fmla="*/ 5129335 w 12192000"/>
              <a:gd name="connsiteY6260" fmla="*/ 2456192 h 6857886"/>
              <a:gd name="connsiteX6261" fmla="*/ 5109238 w 12192000"/>
              <a:gd name="connsiteY6261" fmla="*/ 2463508 h 6857886"/>
              <a:gd name="connsiteX6262" fmla="*/ 7082762 w 12192000"/>
              <a:gd name="connsiteY6262" fmla="*/ 2463508 h 6857886"/>
              <a:gd name="connsiteX6263" fmla="*/ 7062664 w 12192000"/>
              <a:gd name="connsiteY6263" fmla="*/ 2456192 h 6857886"/>
              <a:gd name="connsiteX6264" fmla="*/ 7069521 w 12192000"/>
              <a:gd name="connsiteY6264" fmla="*/ 2421720 h 6857886"/>
              <a:gd name="connsiteX6265" fmla="*/ 7100002 w 12192000"/>
              <a:gd name="connsiteY6265" fmla="*/ 2450338 h 6857886"/>
              <a:gd name="connsiteX6266" fmla="*/ 7082762 w 12192000"/>
              <a:gd name="connsiteY6266" fmla="*/ 2463508 h 6857886"/>
              <a:gd name="connsiteX6267" fmla="*/ 7965289 w 12192000"/>
              <a:gd name="connsiteY6267" fmla="*/ 2463508 h 6857886"/>
              <a:gd name="connsiteX6268" fmla="*/ 7945192 w 12192000"/>
              <a:gd name="connsiteY6268" fmla="*/ 2456192 h 6857886"/>
              <a:gd name="connsiteX6269" fmla="*/ 7952050 w 12192000"/>
              <a:gd name="connsiteY6269" fmla="*/ 2421720 h 6857886"/>
              <a:gd name="connsiteX6270" fmla="*/ 7982530 w 12192000"/>
              <a:gd name="connsiteY6270" fmla="*/ 2450338 h 6857886"/>
              <a:gd name="connsiteX6271" fmla="*/ 7965289 w 12192000"/>
              <a:gd name="connsiteY6271" fmla="*/ 2463508 h 6857886"/>
              <a:gd name="connsiteX6272" fmla="*/ 2995553 w 12192000"/>
              <a:gd name="connsiteY6272" fmla="*/ 2463677 h 6857886"/>
              <a:gd name="connsiteX6273" fmla="*/ 2969359 w 12192000"/>
              <a:gd name="connsiteY6273" fmla="*/ 2450344 h 6857886"/>
              <a:gd name="connsiteX6274" fmla="*/ 2976217 w 12192000"/>
              <a:gd name="connsiteY6274" fmla="*/ 2423676 h 6857886"/>
              <a:gd name="connsiteX6275" fmla="*/ 3007459 w 12192000"/>
              <a:gd name="connsiteY6275" fmla="*/ 2417823 h 6857886"/>
              <a:gd name="connsiteX6276" fmla="*/ 3018889 w 12192000"/>
              <a:gd name="connsiteY6276" fmla="*/ 2453596 h 6857886"/>
              <a:gd name="connsiteX6277" fmla="*/ 2995553 w 12192000"/>
              <a:gd name="connsiteY6277" fmla="*/ 2463677 h 6857886"/>
              <a:gd name="connsiteX6278" fmla="*/ 9196445 w 12192000"/>
              <a:gd name="connsiteY6278" fmla="*/ 2463677 h 6857886"/>
              <a:gd name="connsiteX6279" fmla="*/ 9173109 w 12192000"/>
              <a:gd name="connsiteY6279" fmla="*/ 2453596 h 6857886"/>
              <a:gd name="connsiteX6280" fmla="*/ 9184540 w 12192000"/>
              <a:gd name="connsiteY6280" fmla="*/ 2417823 h 6857886"/>
              <a:gd name="connsiteX6281" fmla="*/ 9215781 w 12192000"/>
              <a:gd name="connsiteY6281" fmla="*/ 2423676 h 6857886"/>
              <a:gd name="connsiteX6282" fmla="*/ 9222640 w 12192000"/>
              <a:gd name="connsiteY6282" fmla="*/ 2450344 h 6857886"/>
              <a:gd name="connsiteX6283" fmla="*/ 9196445 w 12192000"/>
              <a:gd name="connsiteY6283" fmla="*/ 2463677 h 6857886"/>
              <a:gd name="connsiteX6284" fmla="*/ 1935472 w 12192000"/>
              <a:gd name="connsiteY6284" fmla="*/ 2464003 h 6857886"/>
              <a:gd name="connsiteX6285" fmla="*/ 1914136 w 12192000"/>
              <a:gd name="connsiteY6285" fmla="*/ 2456198 h 6857886"/>
              <a:gd name="connsiteX6286" fmla="*/ 1923280 w 12192000"/>
              <a:gd name="connsiteY6286" fmla="*/ 2417173 h 6857886"/>
              <a:gd name="connsiteX6287" fmla="*/ 1953760 w 12192000"/>
              <a:gd name="connsiteY6287" fmla="*/ 2420425 h 6857886"/>
              <a:gd name="connsiteX6288" fmla="*/ 1935472 w 12192000"/>
              <a:gd name="connsiteY6288" fmla="*/ 2464003 h 6857886"/>
              <a:gd name="connsiteX6289" fmla="*/ 4050489 w 12192000"/>
              <a:gd name="connsiteY6289" fmla="*/ 2464003 h 6857886"/>
              <a:gd name="connsiteX6290" fmla="*/ 4029153 w 12192000"/>
              <a:gd name="connsiteY6290" fmla="*/ 2439937 h 6857886"/>
              <a:gd name="connsiteX6291" fmla="*/ 4052013 w 12192000"/>
              <a:gd name="connsiteY6291" fmla="*/ 2413271 h 6857886"/>
              <a:gd name="connsiteX6292" fmla="*/ 4077921 w 12192000"/>
              <a:gd name="connsiteY6292" fmla="*/ 2427580 h 6857886"/>
              <a:gd name="connsiteX6293" fmla="*/ 4050489 w 12192000"/>
              <a:gd name="connsiteY6293" fmla="*/ 2464003 h 6857886"/>
              <a:gd name="connsiteX6294" fmla="*/ 8141509 w 12192000"/>
              <a:gd name="connsiteY6294" fmla="*/ 2464003 h 6857886"/>
              <a:gd name="connsiteX6295" fmla="*/ 8114078 w 12192000"/>
              <a:gd name="connsiteY6295" fmla="*/ 2427580 h 6857886"/>
              <a:gd name="connsiteX6296" fmla="*/ 8139985 w 12192000"/>
              <a:gd name="connsiteY6296" fmla="*/ 2413271 h 6857886"/>
              <a:gd name="connsiteX6297" fmla="*/ 8162845 w 12192000"/>
              <a:gd name="connsiteY6297" fmla="*/ 2439937 h 6857886"/>
              <a:gd name="connsiteX6298" fmla="*/ 8141509 w 12192000"/>
              <a:gd name="connsiteY6298" fmla="*/ 2464003 h 6857886"/>
              <a:gd name="connsiteX6299" fmla="*/ 10256527 w 12192000"/>
              <a:gd name="connsiteY6299" fmla="*/ 2464003 h 6857886"/>
              <a:gd name="connsiteX6300" fmla="*/ 10238239 w 12192000"/>
              <a:gd name="connsiteY6300" fmla="*/ 2420425 h 6857886"/>
              <a:gd name="connsiteX6301" fmla="*/ 10268719 w 12192000"/>
              <a:gd name="connsiteY6301" fmla="*/ 2417173 h 6857886"/>
              <a:gd name="connsiteX6302" fmla="*/ 10277863 w 12192000"/>
              <a:gd name="connsiteY6302" fmla="*/ 2456198 h 6857886"/>
              <a:gd name="connsiteX6303" fmla="*/ 10256527 w 12192000"/>
              <a:gd name="connsiteY6303" fmla="*/ 2464003 h 6857886"/>
              <a:gd name="connsiteX6304" fmla="*/ 1583604 w 12192000"/>
              <a:gd name="connsiteY6304" fmla="*/ 2464334 h 6857886"/>
              <a:gd name="connsiteX6305" fmla="*/ 1553505 w 12192000"/>
              <a:gd name="connsiteY6305" fmla="*/ 2447748 h 6857886"/>
              <a:gd name="connsiteX6306" fmla="*/ 1560364 w 12192000"/>
              <a:gd name="connsiteY6306" fmla="*/ 2417829 h 6857886"/>
              <a:gd name="connsiteX6307" fmla="*/ 1611417 w 12192000"/>
              <a:gd name="connsiteY6307" fmla="*/ 2453601 h 6857886"/>
              <a:gd name="connsiteX6308" fmla="*/ 1583604 w 12192000"/>
              <a:gd name="connsiteY6308" fmla="*/ 2464334 h 6857886"/>
              <a:gd name="connsiteX6309" fmla="*/ 10608395 w 12192000"/>
              <a:gd name="connsiteY6309" fmla="*/ 2464334 h 6857886"/>
              <a:gd name="connsiteX6310" fmla="*/ 10580581 w 12192000"/>
              <a:gd name="connsiteY6310" fmla="*/ 2453601 h 6857886"/>
              <a:gd name="connsiteX6311" fmla="*/ 10631635 w 12192000"/>
              <a:gd name="connsiteY6311" fmla="*/ 2417829 h 6857886"/>
              <a:gd name="connsiteX6312" fmla="*/ 10638493 w 12192000"/>
              <a:gd name="connsiteY6312" fmla="*/ 2447748 h 6857886"/>
              <a:gd name="connsiteX6313" fmla="*/ 10608395 w 12192000"/>
              <a:gd name="connsiteY6313" fmla="*/ 2464334 h 6857886"/>
              <a:gd name="connsiteX6314" fmla="*/ 4402739 w 12192000"/>
              <a:gd name="connsiteY6314" fmla="*/ 2466594 h 6857886"/>
              <a:gd name="connsiteX6315" fmla="*/ 4392832 w 12192000"/>
              <a:gd name="connsiteY6315" fmla="*/ 2451634 h 6857886"/>
              <a:gd name="connsiteX6316" fmla="*/ 4394356 w 12192000"/>
              <a:gd name="connsiteY6316" fmla="*/ 2427569 h 6857886"/>
              <a:gd name="connsiteX6317" fmla="*/ 4418740 w 12192000"/>
              <a:gd name="connsiteY6317" fmla="*/ 2426918 h 6857886"/>
              <a:gd name="connsiteX6318" fmla="*/ 4417216 w 12192000"/>
              <a:gd name="connsiteY6318" fmla="*/ 2450984 h 6857886"/>
              <a:gd name="connsiteX6319" fmla="*/ 7789260 w 12192000"/>
              <a:gd name="connsiteY6319" fmla="*/ 2466594 h 6857886"/>
              <a:gd name="connsiteX6320" fmla="*/ 7774783 w 12192000"/>
              <a:gd name="connsiteY6320" fmla="*/ 2450984 h 6857886"/>
              <a:gd name="connsiteX6321" fmla="*/ 7773259 w 12192000"/>
              <a:gd name="connsiteY6321" fmla="*/ 2426918 h 6857886"/>
              <a:gd name="connsiteX6322" fmla="*/ 7797643 w 12192000"/>
              <a:gd name="connsiteY6322" fmla="*/ 2427569 h 6857886"/>
              <a:gd name="connsiteX6323" fmla="*/ 7799167 w 12192000"/>
              <a:gd name="connsiteY6323" fmla="*/ 2451634 h 6857886"/>
              <a:gd name="connsiteX6324" fmla="*/ 4751102 w 12192000"/>
              <a:gd name="connsiteY6324" fmla="*/ 2469960 h 6857886"/>
              <a:gd name="connsiteX6325" fmla="*/ 4736695 w 12192000"/>
              <a:gd name="connsiteY6325" fmla="*/ 2462704 h 6857886"/>
              <a:gd name="connsiteX6326" fmla="*/ 4755746 w 12192000"/>
              <a:gd name="connsiteY6326" fmla="*/ 2405467 h 6857886"/>
              <a:gd name="connsiteX6327" fmla="*/ 4785463 w 12192000"/>
              <a:gd name="connsiteY6327" fmla="*/ 2419125 h 6857886"/>
              <a:gd name="connsiteX6328" fmla="*/ 4794607 w 12192000"/>
              <a:gd name="connsiteY6328" fmla="*/ 2447094 h 6857886"/>
              <a:gd name="connsiteX6329" fmla="*/ 4766795 w 12192000"/>
              <a:gd name="connsiteY6329" fmla="*/ 2469532 h 6857886"/>
              <a:gd name="connsiteX6330" fmla="*/ 4751102 w 12192000"/>
              <a:gd name="connsiteY6330" fmla="*/ 2469960 h 6857886"/>
              <a:gd name="connsiteX6331" fmla="*/ 7440897 w 12192000"/>
              <a:gd name="connsiteY6331" fmla="*/ 2469960 h 6857886"/>
              <a:gd name="connsiteX6332" fmla="*/ 7425204 w 12192000"/>
              <a:gd name="connsiteY6332" fmla="*/ 2469532 h 6857886"/>
              <a:gd name="connsiteX6333" fmla="*/ 7397392 w 12192000"/>
              <a:gd name="connsiteY6333" fmla="*/ 2447094 h 6857886"/>
              <a:gd name="connsiteX6334" fmla="*/ 7406536 w 12192000"/>
              <a:gd name="connsiteY6334" fmla="*/ 2419125 h 6857886"/>
              <a:gd name="connsiteX6335" fmla="*/ 7436254 w 12192000"/>
              <a:gd name="connsiteY6335" fmla="*/ 2405467 h 6857886"/>
              <a:gd name="connsiteX6336" fmla="*/ 7455304 w 12192000"/>
              <a:gd name="connsiteY6336" fmla="*/ 2462704 h 6857886"/>
              <a:gd name="connsiteX6337" fmla="*/ 7440897 w 12192000"/>
              <a:gd name="connsiteY6337" fmla="*/ 2469960 h 6857886"/>
              <a:gd name="connsiteX6338" fmla="*/ 3344945 w 12192000"/>
              <a:gd name="connsiteY6338" fmla="*/ 2470183 h 6857886"/>
              <a:gd name="connsiteX6339" fmla="*/ 3316275 w 12192000"/>
              <a:gd name="connsiteY6339" fmla="*/ 2454899 h 6857886"/>
              <a:gd name="connsiteX6340" fmla="*/ 3316275 w 12192000"/>
              <a:gd name="connsiteY6340" fmla="*/ 2422378 h 6857886"/>
              <a:gd name="connsiteX6341" fmla="*/ 3375711 w 12192000"/>
              <a:gd name="connsiteY6341" fmla="*/ 2417174 h 6857886"/>
              <a:gd name="connsiteX6342" fmla="*/ 3376472 w 12192000"/>
              <a:gd name="connsiteY6342" fmla="*/ 2460102 h 6857886"/>
              <a:gd name="connsiteX6343" fmla="*/ 3344945 w 12192000"/>
              <a:gd name="connsiteY6343" fmla="*/ 2470183 h 6857886"/>
              <a:gd name="connsiteX6344" fmla="*/ 8847053 w 12192000"/>
              <a:gd name="connsiteY6344" fmla="*/ 2470183 h 6857886"/>
              <a:gd name="connsiteX6345" fmla="*/ 8815527 w 12192000"/>
              <a:gd name="connsiteY6345" fmla="*/ 2460102 h 6857886"/>
              <a:gd name="connsiteX6346" fmla="*/ 8816288 w 12192000"/>
              <a:gd name="connsiteY6346" fmla="*/ 2417174 h 6857886"/>
              <a:gd name="connsiteX6347" fmla="*/ 8875724 w 12192000"/>
              <a:gd name="connsiteY6347" fmla="*/ 2422378 h 6857886"/>
              <a:gd name="connsiteX6348" fmla="*/ 8875724 w 12192000"/>
              <a:gd name="connsiteY6348" fmla="*/ 2454899 h 6857886"/>
              <a:gd name="connsiteX6349" fmla="*/ 8847053 w 12192000"/>
              <a:gd name="connsiteY6349" fmla="*/ 2470183 h 6857886"/>
              <a:gd name="connsiteX6350" fmla="*/ 2643015 w 12192000"/>
              <a:gd name="connsiteY6350" fmla="*/ 2470508 h 6857886"/>
              <a:gd name="connsiteX6351" fmla="*/ 2617107 w 12192000"/>
              <a:gd name="connsiteY6351" fmla="*/ 2460101 h 6857886"/>
              <a:gd name="connsiteX6352" fmla="*/ 2638443 w 12192000"/>
              <a:gd name="connsiteY6352" fmla="*/ 2405466 h 6857886"/>
              <a:gd name="connsiteX6353" fmla="*/ 2681115 w 12192000"/>
              <a:gd name="connsiteY6353" fmla="*/ 2439938 h 6857886"/>
              <a:gd name="connsiteX6354" fmla="*/ 2643015 w 12192000"/>
              <a:gd name="connsiteY6354" fmla="*/ 2470508 h 6857886"/>
              <a:gd name="connsiteX6355" fmla="*/ 5643616 w 12192000"/>
              <a:gd name="connsiteY6355" fmla="*/ 2470508 h 6857886"/>
              <a:gd name="connsiteX6356" fmla="*/ 5617708 w 12192000"/>
              <a:gd name="connsiteY6356" fmla="*/ 2457499 h 6857886"/>
              <a:gd name="connsiteX6357" fmla="*/ 5602468 w 12192000"/>
              <a:gd name="connsiteY6357" fmla="*/ 2439287 h 6857886"/>
              <a:gd name="connsiteX6358" fmla="*/ 5640568 w 12192000"/>
              <a:gd name="connsiteY6358" fmla="*/ 2405466 h 6857886"/>
              <a:gd name="connsiteX6359" fmla="*/ 5678668 w 12192000"/>
              <a:gd name="connsiteY6359" fmla="*/ 2437987 h 6857886"/>
              <a:gd name="connsiteX6360" fmla="*/ 5643616 w 12192000"/>
              <a:gd name="connsiteY6360" fmla="*/ 2470508 h 6857886"/>
              <a:gd name="connsiteX6361" fmla="*/ 6548383 w 12192000"/>
              <a:gd name="connsiteY6361" fmla="*/ 2470508 h 6857886"/>
              <a:gd name="connsiteX6362" fmla="*/ 6513331 w 12192000"/>
              <a:gd name="connsiteY6362" fmla="*/ 2437987 h 6857886"/>
              <a:gd name="connsiteX6363" fmla="*/ 6551430 w 12192000"/>
              <a:gd name="connsiteY6363" fmla="*/ 2405466 h 6857886"/>
              <a:gd name="connsiteX6364" fmla="*/ 6589531 w 12192000"/>
              <a:gd name="connsiteY6364" fmla="*/ 2439287 h 6857886"/>
              <a:gd name="connsiteX6365" fmla="*/ 6574291 w 12192000"/>
              <a:gd name="connsiteY6365" fmla="*/ 2457499 h 6857886"/>
              <a:gd name="connsiteX6366" fmla="*/ 6548383 w 12192000"/>
              <a:gd name="connsiteY6366" fmla="*/ 2470508 h 6857886"/>
              <a:gd name="connsiteX6367" fmla="*/ 9548984 w 12192000"/>
              <a:gd name="connsiteY6367" fmla="*/ 2470508 h 6857886"/>
              <a:gd name="connsiteX6368" fmla="*/ 9510884 w 12192000"/>
              <a:gd name="connsiteY6368" fmla="*/ 2439938 h 6857886"/>
              <a:gd name="connsiteX6369" fmla="*/ 9553556 w 12192000"/>
              <a:gd name="connsiteY6369" fmla="*/ 2405466 h 6857886"/>
              <a:gd name="connsiteX6370" fmla="*/ 9574892 w 12192000"/>
              <a:gd name="connsiteY6370" fmla="*/ 2460101 h 6857886"/>
              <a:gd name="connsiteX6371" fmla="*/ 9548984 w 12192000"/>
              <a:gd name="connsiteY6371" fmla="*/ 2470508 h 6857886"/>
              <a:gd name="connsiteX6372" fmla="*/ 1398605 w 12192000"/>
              <a:gd name="connsiteY6372" fmla="*/ 2476033 h 6857886"/>
              <a:gd name="connsiteX6373" fmla="*/ 1373264 w 12192000"/>
              <a:gd name="connsiteY6373" fmla="*/ 2460098 h 6857886"/>
              <a:gd name="connsiteX6374" fmla="*/ 1369459 w 12192000"/>
              <a:gd name="connsiteY6374" fmla="*/ 2419771 h 6857886"/>
              <a:gd name="connsiteX6375" fmla="*/ 1439531 w 12192000"/>
              <a:gd name="connsiteY6375" fmla="*/ 2413267 h 6857886"/>
              <a:gd name="connsiteX6376" fmla="*/ 1429633 w 12192000"/>
              <a:gd name="connsiteY6376" fmla="*/ 2466602 h 6857886"/>
              <a:gd name="connsiteX6377" fmla="*/ 1398605 w 12192000"/>
              <a:gd name="connsiteY6377" fmla="*/ 2476033 h 6857886"/>
              <a:gd name="connsiteX6378" fmla="*/ 10793393 w 12192000"/>
              <a:gd name="connsiteY6378" fmla="*/ 2476033 h 6857886"/>
              <a:gd name="connsiteX6379" fmla="*/ 10762365 w 12192000"/>
              <a:gd name="connsiteY6379" fmla="*/ 2466602 h 6857886"/>
              <a:gd name="connsiteX6380" fmla="*/ 10752468 w 12192000"/>
              <a:gd name="connsiteY6380" fmla="*/ 2413267 h 6857886"/>
              <a:gd name="connsiteX6381" fmla="*/ 10822540 w 12192000"/>
              <a:gd name="connsiteY6381" fmla="*/ 2419771 h 6857886"/>
              <a:gd name="connsiteX6382" fmla="*/ 10818735 w 12192000"/>
              <a:gd name="connsiteY6382" fmla="*/ 2460098 h 6857886"/>
              <a:gd name="connsiteX6383" fmla="*/ 10793393 w 12192000"/>
              <a:gd name="connsiteY6383" fmla="*/ 2476033 h 6857886"/>
              <a:gd name="connsiteX6384" fmla="*/ 5466248 w 12192000"/>
              <a:gd name="connsiteY6384" fmla="*/ 2476114 h 6857886"/>
              <a:gd name="connsiteX6385" fmla="*/ 5438150 w 12192000"/>
              <a:gd name="connsiteY6385" fmla="*/ 2460747 h 6857886"/>
              <a:gd name="connsiteX6386" fmla="*/ 5431291 w 12192000"/>
              <a:gd name="connsiteY6386" fmla="*/ 2424975 h 6857886"/>
              <a:gd name="connsiteX6387" fmla="*/ 5498347 w 12192000"/>
              <a:gd name="connsiteY6387" fmla="*/ 2417170 h 6857886"/>
              <a:gd name="connsiteX6388" fmla="*/ 5493775 w 12192000"/>
              <a:gd name="connsiteY6388" fmla="*/ 2462699 h 6857886"/>
              <a:gd name="connsiteX6389" fmla="*/ 5466248 w 12192000"/>
              <a:gd name="connsiteY6389" fmla="*/ 2476114 h 6857886"/>
              <a:gd name="connsiteX6390" fmla="*/ 6725751 w 12192000"/>
              <a:gd name="connsiteY6390" fmla="*/ 2476114 h 6857886"/>
              <a:gd name="connsiteX6391" fmla="*/ 6698224 w 12192000"/>
              <a:gd name="connsiteY6391" fmla="*/ 2462699 h 6857886"/>
              <a:gd name="connsiteX6392" fmla="*/ 6693652 w 12192000"/>
              <a:gd name="connsiteY6392" fmla="*/ 2417170 h 6857886"/>
              <a:gd name="connsiteX6393" fmla="*/ 6760708 w 12192000"/>
              <a:gd name="connsiteY6393" fmla="*/ 2424975 h 6857886"/>
              <a:gd name="connsiteX6394" fmla="*/ 6753850 w 12192000"/>
              <a:gd name="connsiteY6394" fmla="*/ 2460747 h 6857886"/>
              <a:gd name="connsiteX6395" fmla="*/ 6725751 w 12192000"/>
              <a:gd name="connsiteY6395" fmla="*/ 2476114 h 6857886"/>
              <a:gd name="connsiteX6396" fmla="*/ 344341 w 12192000"/>
              <a:gd name="connsiteY6396" fmla="*/ 2476276 h 6857886"/>
              <a:gd name="connsiteX6397" fmla="*/ 320449 w 12192000"/>
              <a:gd name="connsiteY6397" fmla="*/ 2465300 h 6857886"/>
              <a:gd name="connsiteX6398" fmla="*/ 316643 w 12192000"/>
              <a:gd name="connsiteY6398" fmla="*/ 2413266 h 6857886"/>
              <a:gd name="connsiteX6399" fmla="*/ 350145 w 12192000"/>
              <a:gd name="connsiteY6399" fmla="*/ 2405461 h 6857886"/>
              <a:gd name="connsiteX6400" fmla="*/ 382887 w 12192000"/>
              <a:gd name="connsiteY6400" fmla="*/ 2425625 h 6857886"/>
              <a:gd name="connsiteX6401" fmla="*/ 372227 w 12192000"/>
              <a:gd name="connsiteY6401" fmla="*/ 2461397 h 6857886"/>
              <a:gd name="connsiteX6402" fmla="*/ 344341 w 12192000"/>
              <a:gd name="connsiteY6402" fmla="*/ 2476276 h 6857886"/>
              <a:gd name="connsiteX6403" fmla="*/ 696721 w 12192000"/>
              <a:gd name="connsiteY6403" fmla="*/ 2476276 h 6857886"/>
              <a:gd name="connsiteX6404" fmla="*/ 674149 w 12192000"/>
              <a:gd name="connsiteY6404" fmla="*/ 2463999 h 6857886"/>
              <a:gd name="connsiteX6405" fmla="*/ 699292 w 12192000"/>
              <a:gd name="connsiteY6405" fmla="*/ 2405461 h 6857886"/>
              <a:gd name="connsiteX6406" fmla="*/ 722156 w 12192000"/>
              <a:gd name="connsiteY6406" fmla="*/ 2466601 h 6857886"/>
              <a:gd name="connsiteX6407" fmla="*/ 696721 w 12192000"/>
              <a:gd name="connsiteY6407" fmla="*/ 2476276 h 6857886"/>
              <a:gd name="connsiteX6408" fmla="*/ 11495277 w 12192000"/>
              <a:gd name="connsiteY6408" fmla="*/ 2476276 h 6857886"/>
              <a:gd name="connsiteX6409" fmla="*/ 11469843 w 12192000"/>
              <a:gd name="connsiteY6409" fmla="*/ 2466601 h 6857886"/>
              <a:gd name="connsiteX6410" fmla="*/ 11492707 w 12192000"/>
              <a:gd name="connsiteY6410" fmla="*/ 2405461 h 6857886"/>
              <a:gd name="connsiteX6411" fmla="*/ 11517849 w 12192000"/>
              <a:gd name="connsiteY6411" fmla="*/ 2463999 h 6857886"/>
              <a:gd name="connsiteX6412" fmla="*/ 11495277 w 12192000"/>
              <a:gd name="connsiteY6412" fmla="*/ 2476276 h 6857886"/>
              <a:gd name="connsiteX6413" fmla="*/ 11847657 w 12192000"/>
              <a:gd name="connsiteY6413" fmla="*/ 2476276 h 6857886"/>
              <a:gd name="connsiteX6414" fmla="*/ 11819772 w 12192000"/>
              <a:gd name="connsiteY6414" fmla="*/ 2461397 h 6857886"/>
              <a:gd name="connsiteX6415" fmla="*/ 11809112 w 12192000"/>
              <a:gd name="connsiteY6415" fmla="*/ 2425625 h 6857886"/>
              <a:gd name="connsiteX6416" fmla="*/ 11841853 w 12192000"/>
              <a:gd name="connsiteY6416" fmla="*/ 2405461 h 6857886"/>
              <a:gd name="connsiteX6417" fmla="*/ 11875356 w 12192000"/>
              <a:gd name="connsiteY6417" fmla="*/ 2413266 h 6857886"/>
              <a:gd name="connsiteX6418" fmla="*/ 11871549 w 12192000"/>
              <a:gd name="connsiteY6418" fmla="*/ 2465300 h 6857886"/>
              <a:gd name="connsiteX6419" fmla="*/ 11847657 w 12192000"/>
              <a:gd name="connsiteY6419" fmla="*/ 2476276 h 6857886"/>
              <a:gd name="connsiteX6420" fmla="*/ 5990531 w 12192000"/>
              <a:gd name="connsiteY6420" fmla="*/ 2478307 h 6857886"/>
              <a:gd name="connsiteX6421" fmla="*/ 5952430 w 12192000"/>
              <a:gd name="connsiteY6421" fmla="*/ 2437981 h 6857886"/>
              <a:gd name="connsiteX6422" fmla="*/ 5994340 w 12192000"/>
              <a:gd name="connsiteY6422" fmla="*/ 2404159 h 6857886"/>
              <a:gd name="connsiteX6423" fmla="*/ 6036251 w 12192000"/>
              <a:gd name="connsiteY6423" fmla="*/ 2437330 h 6857886"/>
              <a:gd name="connsiteX6424" fmla="*/ 5990531 w 12192000"/>
              <a:gd name="connsiteY6424" fmla="*/ 2478307 h 6857886"/>
              <a:gd name="connsiteX6425" fmla="*/ 6201468 w 12192000"/>
              <a:gd name="connsiteY6425" fmla="*/ 2478307 h 6857886"/>
              <a:gd name="connsiteX6426" fmla="*/ 6155748 w 12192000"/>
              <a:gd name="connsiteY6426" fmla="*/ 2437330 h 6857886"/>
              <a:gd name="connsiteX6427" fmla="*/ 6197659 w 12192000"/>
              <a:gd name="connsiteY6427" fmla="*/ 2404159 h 6857886"/>
              <a:gd name="connsiteX6428" fmla="*/ 6239570 w 12192000"/>
              <a:gd name="connsiteY6428" fmla="*/ 2437981 h 6857886"/>
              <a:gd name="connsiteX6429" fmla="*/ 6201468 w 12192000"/>
              <a:gd name="connsiteY6429" fmla="*/ 2478307 h 6857886"/>
              <a:gd name="connsiteX6430" fmla="*/ 1042439 w 12192000"/>
              <a:gd name="connsiteY6430" fmla="*/ 2481791 h 6857886"/>
              <a:gd name="connsiteX6431" fmla="*/ 1014969 w 12192000"/>
              <a:gd name="connsiteY6431" fmla="*/ 2469209 h 6857886"/>
              <a:gd name="connsiteX6432" fmla="*/ 1019543 w 12192000"/>
              <a:gd name="connsiteY6432" fmla="*/ 2406118 h 6857886"/>
              <a:gd name="connsiteX6433" fmla="*/ 1053072 w 12192000"/>
              <a:gd name="connsiteY6433" fmla="*/ 2392460 h 6857886"/>
              <a:gd name="connsiteX6434" fmla="*/ 1106407 w 12192000"/>
              <a:gd name="connsiteY6434" fmla="*/ 2437338 h 6857886"/>
              <a:gd name="connsiteX6435" fmla="*/ 1042439 w 12192000"/>
              <a:gd name="connsiteY6435" fmla="*/ 2481791 h 6857886"/>
              <a:gd name="connsiteX6436" fmla="*/ 11149560 w 12192000"/>
              <a:gd name="connsiteY6436" fmla="*/ 2481791 h 6857886"/>
              <a:gd name="connsiteX6437" fmla="*/ 11085592 w 12192000"/>
              <a:gd name="connsiteY6437" fmla="*/ 2437338 h 6857886"/>
              <a:gd name="connsiteX6438" fmla="*/ 11138927 w 12192000"/>
              <a:gd name="connsiteY6438" fmla="*/ 2392460 h 6857886"/>
              <a:gd name="connsiteX6439" fmla="*/ 11172456 w 12192000"/>
              <a:gd name="connsiteY6439" fmla="*/ 2406118 h 6857886"/>
              <a:gd name="connsiteX6440" fmla="*/ 11177029 w 12192000"/>
              <a:gd name="connsiteY6440" fmla="*/ 2469209 h 6857886"/>
              <a:gd name="connsiteX6441" fmla="*/ 11149560 w 12192000"/>
              <a:gd name="connsiteY6441" fmla="*/ 2481791 h 6857886"/>
              <a:gd name="connsiteX6442" fmla="*/ 3526403 w 12192000"/>
              <a:gd name="connsiteY6442" fmla="*/ 2482536 h 6857886"/>
              <a:gd name="connsiteX6443" fmla="*/ 3497351 w 12192000"/>
              <a:gd name="connsiteY6443" fmla="*/ 2472455 h 6857886"/>
              <a:gd name="connsiteX6444" fmla="*/ 3522496 w 12192000"/>
              <a:gd name="connsiteY6444" fmla="*/ 2398957 h 6857886"/>
              <a:gd name="connsiteX6445" fmla="*/ 3553739 w 12192000"/>
              <a:gd name="connsiteY6445" fmla="*/ 2469202 h 6857886"/>
              <a:gd name="connsiteX6446" fmla="*/ 3526403 w 12192000"/>
              <a:gd name="connsiteY6446" fmla="*/ 2482536 h 6857886"/>
              <a:gd name="connsiteX6447" fmla="*/ 8665596 w 12192000"/>
              <a:gd name="connsiteY6447" fmla="*/ 2482536 h 6857886"/>
              <a:gd name="connsiteX6448" fmla="*/ 8638260 w 12192000"/>
              <a:gd name="connsiteY6448" fmla="*/ 2469202 h 6857886"/>
              <a:gd name="connsiteX6449" fmla="*/ 8669503 w 12192000"/>
              <a:gd name="connsiteY6449" fmla="*/ 2398957 h 6857886"/>
              <a:gd name="connsiteX6450" fmla="*/ 8694648 w 12192000"/>
              <a:gd name="connsiteY6450" fmla="*/ 2472455 h 6857886"/>
              <a:gd name="connsiteX6451" fmla="*/ 8665596 w 12192000"/>
              <a:gd name="connsiteY6451" fmla="*/ 2482536 h 6857886"/>
              <a:gd name="connsiteX6452" fmla="*/ 1755532 w 12192000"/>
              <a:gd name="connsiteY6452" fmla="*/ 2482944 h 6857886"/>
              <a:gd name="connsiteX6453" fmla="*/ 1722384 w 12192000"/>
              <a:gd name="connsiteY6453" fmla="*/ 2464000 h 6857886"/>
              <a:gd name="connsiteX6454" fmla="*/ 1797823 w 12192000"/>
              <a:gd name="connsiteY6454" fmla="*/ 2415869 h 6857886"/>
              <a:gd name="connsiteX6455" fmla="*/ 1793251 w 12192000"/>
              <a:gd name="connsiteY6455" fmla="*/ 2465301 h 6857886"/>
              <a:gd name="connsiteX6456" fmla="*/ 1755532 w 12192000"/>
              <a:gd name="connsiteY6456" fmla="*/ 2482944 h 6857886"/>
              <a:gd name="connsiteX6457" fmla="*/ 10436467 w 12192000"/>
              <a:gd name="connsiteY6457" fmla="*/ 2482944 h 6857886"/>
              <a:gd name="connsiteX6458" fmla="*/ 10398748 w 12192000"/>
              <a:gd name="connsiteY6458" fmla="*/ 2465301 h 6857886"/>
              <a:gd name="connsiteX6459" fmla="*/ 10394176 w 12192000"/>
              <a:gd name="connsiteY6459" fmla="*/ 2415869 h 6857886"/>
              <a:gd name="connsiteX6460" fmla="*/ 10469615 w 12192000"/>
              <a:gd name="connsiteY6460" fmla="*/ 2464000 h 6857886"/>
              <a:gd name="connsiteX6461" fmla="*/ 10436467 w 12192000"/>
              <a:gd name="connsiteY6461" fmla="*/ 2482944 h 6857886"/>
              <a:gd name="connsiteX6462" fmla="*/ 1226703 w 12192000"/>
              <a:gd name="connsiteY6462" fmla="*/ 2484078 h 6857886"/>
              <a:gd name="connsiteX6463" fmla="*/ 1189185 w 12192000"/>
              <a:gd name="connsiteY6463" fmla="*/ 2460094 h 6857886"/>
              <a:gd name="connsiteX6464" fmla="*/ 1172420 w 12192000"/>
              <a:gd name="connsiteY6464" fmla="*/ 2436679 h 6857886"/>
              <a:gd name="connsiteX6465" fmla="*/ 1187659 w 12192000"/>
              <a:gd name="connsiteY6465" fmla="*/ 2419768 h 6857886"/>
              <a:gd name="connsiteX6466" fmla="*/ 1265372 w 12192000"/>
              <a:gd name="connsiteY6466" fmla="*/ 2412614 h 6857886"/>
              <a:gd name="connsiteX6467" fmla="*/ 1265372 w 12192000"/>
              <a:gd name="connsiteY6467" fmla="*/ 2466598 h 6857886"/>
              <a:gd name="connsiteX6468" fmla="*/ 1226703 w 12192000"/>
              <a:gd name="connsiteY6468" fmla="*/ 2484078 h 6857886"/>
              <a:gd name="connsiteX6469" fmla="*/ 10965296 w 12192000"/>
              <a:gd name="connsiteY6469" fmla="*/ 2484078 h 6857886"/>
              <a:gd name="connsiteX6470" fmla="*/ 10926627 w 12192000"/>
              <a:gd name="connsiteY6470" fmla="*/ 2466598 h 6857886"/>
              <a:gd name="connsiteX6471" fmla="*/ 10926627 w 12192000"/>
              <a:gd name="connsiteY6471" fmla="*/ 2412614 h 6857886"/>
              <a:gd name="connsiteX6472" fmla="*/ 11004340 w 12192000"/>
              <a:gd name="connsiteY6472" fmla="*/ 2419768 h 6857886"/>
              <a:gd name="connsiteX6473" fmla="*/ 11019579 w 12192000"/>
              <a:gd name="connsiteY6473" fmla="*/ 2436679 h 6857886"/>
              <a:gd name="connsiteX6474" fmla="*/ 11002813 w 12192000"/>
              <a:gd name="connsiteY6474" fmla="*/ 2460094 h 6857886"/>
              <a:gd name="connsiteX6475" fmla="*/ 10965296 w 12192000"/>
              <a:gd name="connsiteY6475" fmla="*/ 2484078 h 6857886"/>
              <a:gd name="connsiteX6476" fmla="*/ 5804116 w 12192000"/>
              <a:gd name="connsiteY6476" fmla="*/ 2484821 h 6857886"/>
              <a:gd name="connsiteX6477" fmla="*/ 5762206 w 12192000"/>
              <a:gd name="connsiteY6477" fmla="*/ 2436690 h 6857886"/>
              <a:gd name="connsiteX6478" fmla="*/ 5819356 w 12192000"/>
              <a:gd name="connsiteY6478" fmla="*/ 2385958 h 6857886"/>
              <a:gd name="connsiteX6479" fmla="*/ 5876507 w 12192000"/>
              <a:gd name="connsiteY6479" fmla="*/ 2436690 h 6857886"/>
              <a:gd name="connsiteX6480" fmla="*/ 5804116 w 12192000"/>
              <a:gd name="connsiteY6480" fmla="*/ 2484821 h 6857886"/>
              <a:gd name="connsiteX6481" fmla="*/ 6387883 w 12192000"/>
              <a:gd name="connsiteY6481" fmla="*/ 2484821 h 6857886"/>
              <a:gd name="connsiteX6482" fmla="*/ 6315492 w 12192000"/>
              <a:gd name="connsiteY6482" fmla="*/ 2436690 h 6857886"/>
              <a:gd name="connsiteX6483" fmla="*/ 6372643 w 12192000"/>
              <a:gd name="connsiteY6483" fmla="*/ 2385958 h 6857886"/>
              <a:gd name="connsiteX6484" fmla="*/ 6429794 w 12192000"/>
              <a:gd name="connsiteY6484" fmla="*/ 2436690 h 6857886"/>
              <a:gd name="connsiteX6485" fmla="*/ 6387883 w 12192000"/>
              <a:gd name="connsiteY6485" fmla="*/ 2484821 h 6857886"/>
              <a:gd name="connsiteX6486" fmla="*/ 2120192 w 12192000"/>
              <a:gd name="connsiteY6486" fmla="*/ 2485756 h 6857886"/>
              <a:gd name="connsiteX6487" fmla="*/ 2089117 w 12192000"/>
              <a:gd name="connsiteY6487" fmla="*/ 2485471 h 6857886"/>
              <a:gd name="connsiteX6488" fmla="*/ 2060161 w 12192000"/>
              <a:gd name="connsiteY6488" fmla="*/ 2462707 h 6857886"/>
              <a:gd name="connsiteX6489" fmla="*/ 2057875 w 12192000"/>
              <a:gd name="connsiteY6489" fmla="*/ 2424332 h 6857886"/>
              <a:gd name="connsiteX6490" fmla="*/ 2112739 w 12192000"/>
              <a:gd name="connsiteY6490" fmla="*/ 2385958 h 6857886"/>
              <a:gd name="connsiteX6491" fmla="*/ 2171413 w 12192000"/>
              <a:gd name="connsiteY6491" fmla="*/ 2439292 h 6857886"/>
              <a:gd name="connsiteX6492" fmla="*/ 2120192 w 12192000"/>
              <a:gd name="connsiteY6492" fmla="*/ 2485756 h 6857886"/>
              <a:gd name="connsiteX6493" fmla="*/ 10071807 w 12192000"/>
              <a:gd name="connsiteY6493" fmla="*/ 2485756 h 6857886"/>
              <a:gd name="connsiteX6494" fmla="*/ 10020585 w 12192000"/>
              <a:gd name="connsiteY6494" fmla="*/ 2439292 h 6857886"/>
              <a:gd name="connsiteX6495" fmla="*/ 10079260 w 12192000"/>
              <a:gd name="connsiteY6495" fmla="*/ 2385958 h 6857886"/>
              <a:gd name="connsiteX6496" fmla="*/ 10134124 w 12192000"/>
              <a:gd name="connsiteY6496" fmla="*/ 2424332 h 6857886"/>
              <a:gd name="connsiteX6497" fmla="*/ 10131837 w 12192000"/>
              <a:gd name="connsiteY6497" fmla="*/ 2462707 h 6857886"/>
              <a:gd name="connsiteX6498" fmla="*/ 10102881 w 12192000"/>
              <a:gd name="connsiteY6498" fmla="*/ 2485471 h 6857886"/>
              <a:gd name="connsiteX6499" fmla="*/ 10071807 w 12192000"/>
              <a:gd name="connsiteY6499" fmla="*/ 2485756 h 6857886"/>
              <a:gd name="connsiteX6500" fmla="*/ 0 w 12192000"/>
              <a:gd name="connsiteY6500" fmla="*/ 2489154 h 6857886"/>
              <a:gd name="connsiteX6501" fmla="*/ 0 w 12192000"/>
              <a:gd name="connsiteY6501" fmla="*/ 2387816 h 6857886"/>
              <a:gd name="connsiteX6502" fmla="*/ 14345 w 12192000"/>
              <a:gd name="connsiteY6502" fmla="*/ 2390527 h 6857886"/>
              <a:gd name="connsiteX6503" fmla="*/ 56455 w 12192000"/>
              <a:gd name="connsiteY6503" fmla="*/ 2438638 h 6857886"/>
              <a:gd name="connsiteX6504" fmla="*/ 18216 w 12192000"/>
              <a:gd name="connsiteY6504" fmla="*/ 2485651 h 6857886"/>
              <a:gd name="connsiteX6505" fmla="*/ 12192000 w 12192000"/>
              <a:gd name="connsiteY6505" fmla="*/ 2489154 h 6857886"/>
              <a:gd name="connsiteX6506" fmla="*/ 12173783 w 12192000"/>
              <a:gd name="connsiteY6506" fmla="*/ 2485651 h 6857886"/>
              <a:gd name="connsiteX6507" fmla="*/ 12135544 w 12192000"/>
              <a:gd name="connsiteY6507" fmla="*/ 2438638 h 6857886"/>
              <a:gd name="connsiteX6508" fmla="*/ 12177653 w 12192000"/>
              <a:gd name="connsiteY6508" fmla="*/ 2390527 h 6857886"/>
              <a:gd name="connsiteX6509" fmla="*/ 12192000 w 12192000"/>
              <a:gd name="connsiteY6509" fmla="*/ 2387816 h 6857886"/>
              <a:gd name="connsiteX6510" fmla="*/ 5293550 w 12192000"/>
              <a:gd name="connsiteY6510" fmla="*/ 2489533 h 6857886"/>
              <a:gd name="connsiteX6511" fmla="*/ 5251735 w 12192000"/>
              <a:gd name="connsiteY6511" fmla="*/ 2477664 h 6857886"/>
              <a:gd name="connsiteX6512" fmla="*/ 5233447 w 12192000"/>
              <a:gd name="connsiteY6512" fmla="*/ 2437988 h 6857886"/>
              <a:gd name="connsiteX6513" fmla="*/ 5332507 w 12192000"/>
              <a:gd name="connsiteY6513" fmla="*/ 2403516 h 6857886"/>
              <a:gd name="connsiteX6514" fmla="*/ 5332507 w 12192000"/>
              <a:gd name="connsiteY6514" fmla="*/ 2473110 h 6857886"/>
              <a:gd name="connsiteX6515" fmla="*/ 5293550 w 12192000"/>
              <a:gd name="connsiteY6515" fmla="*/ 2489533 h 6857886"/>
              <a:gd name="connsiteX6516" fmla="*/ 6898450 w 12192000"/>
              <a:gd name="connsiteY6516" fmla="*/ 2489533 h 6857886"/>
              <a:gd name="connsiteX6517" fmla="*/ 6859492 w 12192000"/>
              <a:gd name="connsiteY6517" fmla="*/ 2473110 h 6857886"/>
              <a:gd name="connsiteX6518" fmla="*/ 6859492 w 12192000"/>
              <a:gd name="connsiteY6518" fmla="*/ 2403516 h 6857886"/>
              <a:gd name="connsiteX6519" fmla="*/ 6958552 w 12192000"/>
              <a:gd name="connsiteY6519" fmla="*/ 2437988 h 6857886"/>
              <a:gd name="connsiteX6520" fmla="*/ 6940264 w 12192000"/>
              <a:gd name="connsiteY6520" fmla="*/ 2477664 h 6857886"/>
              <a:gd name="connsiteX6521" fmla="*/ 6898450 w 12192000"/>
              <a:gd name="connsiteY6521" fmla="*/ 2489533 h 6857886"/>
              <a:gd name="connsiteX6522" fmla="*/ 3162703 w 12192000"/>
              <a:gd name="connsiteY6522" fmla="*/ 2490701 h 6857886"/>
              <a:gd name="connsiteX6523" fmla="*/ 3131389 w 12192000"/>
              <a:gd name="connsiteY6523" fmla="*/ 2478964 h 6857886"/>
              <a:gd name="connsiteX6524" fmla="*/ 3126055 w 12192000"/>
              <a:gd name="connsiteY6524" fmla="*/ 2406117 h 6857886"/>
              <a:gd name="connsiteX6525" fmla="*/ 3228925 w 12192000"/>
              <a:gd name="connsiteY6525" fmla="*/ 2439938 h 6857886"/>
              <a:gd name="connsiteX6526" fmla="*/ 3162703 w 12192000"/>
              <a:gd name="connsiteY6526" fmla="*/ 2490701 h 6857886"/>
              <a:gd name="connsiteX6527" fmla="*/ 9029296 w 12192000"/>
              <a:gd name="connsiteY6527" fmla="*/ 2490701 h 6857886"/>
              <a:gd name="connsiteX6528" fmla="*/ 8963073 w 12192000"/>
              <a:gd name="connsiteY6528" fmla="*/ 2439938 h 6857886"/>
              <a:gd name="connsiteX6529" fmla="*/ 9065944 w 12192000"/>
              <a:gd name="connsiteY6529" fmla="*/ 2406117 h 6857886"/>
              <a:gd name="connsiteX6530" fmla="*/ 9060609 w 12192000"/>
              <a:gd name="connsiteY6530" fmla="*/ 2478964 h 6857886"/>
              <a:gd name="connsiteX6531" fmla="*/ 9029296 w 12192000"/>
              <a:gd name="connsiteY6531" fmla="*/ 2490701 h 6857886"/>
              <a:gd name="connsiteX6532" fmla="*/ 2820001 w 12192000"/>
              <a:gd name="connsiteY6532" fmla="*/ 2495300 h 6857886"/>
              <a:gd name="connsiteX6533" fmla="*/ 2793617 w 12192000"/>
              <a:gd name="connsiteY6533" fmla="*/ 2486113 h 6857886"/>
              <a:gd name="connsiteX6534" fmla="*/ 2761613 w 12192000"/>
              <a:gd name="connsiteY6534" fmla="*/ 2458146 h 6857886"/>
              <a:gd name="connsiteX6535" fmla="*/ 2761613 w 12192000"/>
              <a:gd name="connsiteY6535" fmla="*/ 2421071 h 6857886"/>
              <a:gd name="connsiteX6536" fmla="*/ 2821811 w 12192000"/>
              <a:gd name="connsiteY6536" fmla="*/ 2385948 h 6857886"/>
              <a:gd name="connsiteX6537" fmla="*/ 2849243 w 12192000"/>
              <a:gd name="connsiteY6537" fmla="*/ 2481561 h 6857886"/>
              <a:gd name="connsiteX6538" fmla="*/ 2820001 w 12192000"/>
              <a:gd name="connsiteY6538" fmla="*/ 2495300 h 6857886"/>
              <a:gd name="connsiteX6539" fmla="*/ 9371997 w 12192000"/>
              <a:gd name="connsiteY6539" fmla="*/ 2495300 h 6857886"/>
              <a:gd name="connsiteX6540" fmla="*/ 9342756 w 12192000"/>
              <a:gd name="connsiteY6540" fmla="*/ 2481561 h 6857886"/>
              <a:gd name="connsiteX6541" fmla="*/ 9370188 w 12192000"/>
              <a:gd name="connsiteY6541" fmla="*/ 2385948 h 6857886"/>
              <a:gd name="connsiteX6542" fmla="*/ 9430385 w 12192000"/>
              <a:gd name="connsiteY6542" fmla="*/ 2421071 h 6857886"/>
              <a:gd name="connsiteX6543" fmla="*/ 9430385 w 12192000"/>
              <a:gd name="connsiteY6543" fmla="*/ 2458146 h 6857886"/>
              <a:gd name="connsiteX6544" fmla="*/ 9398381 w 12192000"/>
              <a:gd name="connsiteY6544" fmla="*/ 2486113 h 6857886"/>
              <a:gd name="connsiteX6545" fmla="*/ 9371997 w 12192000"/>
              <a:gd name="connsiteY6545" fmla="*/ 2495300 h 6857886"/>
              <a:gd name="connsiteX6546" fmla="*/ 342541 w 12192000"/>
              <a:gd name="connsiteY6546" fmla="*/ 2598998 h 6857886"/>
              <a:gd name="connsiteX6547" fmla="*/ 330359 w 12192000"/>
              <a:gd name="connsiteY6547" fmla="*/ 2590542 h 6857886"/>
              <a:gd name="connsiteX6548" fmla="*/ 344064 w 12192000"/>
              <a:gd name="connsiteY6548" fmla="*/ 2582087 h 6857886"/>
              <a:gd name="connsiteX6549" fmla="*/ 342541 w 12192000"/>
              <a:gd name="connsiteY6549" fmla="*/ 2598998 h 6857886"/>
              <a:gd name="connsiteX6550" fmla="*/ 11849457 w 12192000"/>
              <a:gd name="connsiteY6550" fmla="*/ 2598998 h 6857886"/>
              <a:gd name="connsiteX6551" fmla="*/ 11847935 w 12192000"/>
              <a:gd name="connsiteY6551" fmla="*/ 2582087 h 6857886"/>
              <a:gd name="connsiteX6552" fmla="*/ 11861640 w 12192000"/>
              <a:gd name="connsiteY6552" fmla="*/ 2590542 h 6857886"/>
              <a:gd name="connsiteX6553" fmla="*/ 11849457 w 12192000"/>
              <a:gd name="connsiteY6553" fmla="*/ 2598998 h 6857886"/>
              <a:gd name="connsiteX6554" fmla="*/ 2643016 w 12192000"/>
              <a:gd name="connsiteY6554" fmla="*/ 2600298 h 6857886"/>
              <a:gd name="connsiteX6555" fmla="*/ 2627776 w 12192000"/>
              <a:gd name="connsiteY6555" fmla="*/ 2590541 h 6857886"/>
              <a:gd name="connsiteX6556" fmla="*/ 2643016 w 12192000"/>
              <a:gd name="connsiteY6556" fmla="*/ 2580784 h 6857886"/>
              <a:gd name="connsiteX6557" fmla="*/ 2658256 w 12192000"/>
              <a:gd name="connsiteY6557" fmla="*/ 2590541 h 6857886"/>
              <a:gd name="connsiteX6558" fmla="*/ 2643016 w 12192000"/>
              <a:gd name="connsiteY6558" fmla="*/ 2600298 h 6857886"/>
              <a:gd name="connsiteX6559" fmla="*/ 9548983 w 12192000"/>
              <a:gd name="connsiteY6559" fmla="*/ 2600298 h 6857886"/>
              <a:gd name="connsiteX6560" fmla="*/ 9533743 w 12192000"/>
              <a:gd name="connsiteY6560" fmla="*/ 2590541 h 6857886"/>
              <a:gd name="connsiteX6561" fmla="*/ 9548983 w 12192000"/>
              <a:gd name="connsiteY6561" fmla="*/ 2580784 h 6857886"/>
              <a:gd name="connsiteX6562" fmla="*/ 9564223 w 12192000"/>
              <a:gd name="connsiteY6562" fmla="*/ 2590541 h 6857886"/>
              <a:gd name="connsiteX6563" fmla="*/ 9548983 w 12192000"/>
              <a:gd name="connsiteY6563" fmla="*/ 2600298 h 6857886"/>
              <a:gd name="connsiteX6564" fmla="*/ 1056883 w 12192000"/>
              <a:gd name="connsiteY6564" fmla="*/ 2602902 h 6857886"/>
              <a:gd name="connsiteX6565" fmla="*/ 1040120 w 12192000"/>
              <a:gd name="connsiteY6565" fmla="*/ 2596398 h 6857886"/>
              <a:gd name="connsiteX6566" fmla="*/ 1059931 w 12192000"/>
              <a:gd name="connsiteY6566" fmla="*/ 2576885 h 6857886"/>
              <a:gd name="connsiteX6567" fmla="*/ 1056883 w 12192000"/>
              <a:gd name="connsiteY6567" fmla="*/ 2602902 h 6857886"/>
              <a:gd name="connsiteX6568" fmla="*/ 11135116 w 12192000"/>
              <a:gd name="connsiteY6568" fmla="*/ 2602902 h 6857886"/>
              <a:gd name="connsiteX6569" fmla="*/ 11132068 w 12192000"/>
              <a:gd name="connsiteY6569" fmla="*/ 2576885 h 6857886"/>
              <a:gd name="connsiteX6570" fmla="*/ 11151879 w 12192000"/>
              <a:gd name="connsiteY6570" fmla="*/ 2596398 h 6857886"/>
              <a:gd name="connsiteX6571" fmla="*/ 11135116 w 12192000"/>
              <a:gd name="connsiteY6571" fmla="*/ 2602902 h 6857886"/>
              <a:gd name="connsiteX6572" fmla="*/ 4236808 w 12192000"/>
              <a:gd name="connsiteY6572" fmla="*/ 2605501 h 6857886"/>
              <a:gd name="connsiteX6573" fmla="*/ 4211756 w 12192000"/>
              <a:gd name="connsiteY6573" fmla="*/ 2598997 h 6857886"/>
              <a:gd name="connsiteX6574" fmla="*/ 4233855 w 12192000"/>
              <a:gd name="connsiteY6574" fmla="*/ 2575582 h 6857886"/>
              <a:gd name="connsiteX6575" fmla="*/ 4252143 w 12192000"/>
              <a:gd name="connsiteY6575" fmla="*/ 2590542 h 6857886"/>
              <a:gd name="connsiteX6576" fmla="*/ 4236808 w 12192000"/>
              <a:gd name="connsiteY6576" fmla="*/ 2605501 h 6857886"/>
              <a:gd name="connsiteX6577" fmla="*/ 7955191 w 12192000"/>
              <a:gd name="connsiteY6577" fmla="*/ 2605501 h 6857886"/>
              <a:gd name="connsiteX6578" fmla="*/ 7939856 w 12192000"/>
              <a:gd name="connsiteY6578" fmla="*/ 2590542 h 6857886"/>
              <a:gd name="connsiteX6579" fmla="*/ 7958144 w 12192000"/>
              <a:gd name="connsiteY6579" fmla="*/ 2575582 h 6857886"/>
              <a:gd name="connsiteX6580" fmla="*/ 7980243 w 12192000"/>
              <a:gd name="connsiteY6580" fmla="*/ 2598997 h 6857886"/>
              <a:gd name="connsiteX6581" fmla="*/ 7955191 w 12192000"/>
              <a:gd name="connsiteY6581" fmla="*/ 2605501 h 6857886"/>
              <a:gd name="connsiteX6582" fmla="*/ 3527736 w 12192000"/>
              <a:gd name="connsiteY6582" fmla="*/ 2605990 h 6857886"/>
              <a:gd name="connsiteX6583" fmla="*/ 3505733 w 12192000"/>
              <a:gd name="connsiteY6583" fmla="*/ 2597047 h 6857886"/>
              <a:gd name="connsiteX6584" fmla="*/ 3508781 w 12192000"/>
              <a:gd name="connsiteY6584" fmla="*/ 2579486 h 6857886"/>
              <a:gd name="connsiteX6585" fmla="*/ 3544595 w 12192000"/>
              <a:gd name="connsiteY6585" fmla="*/ 2590542 h 6857886"/>
              <a:gd name="connsiteX6586" fmla="*/ 3527736 w 12192000"/>
              <a:gd name="connsiteY6586" fmla="*/ 2605990 h 6857886"/>
              <a:gd name="connsiteX6587" fmla="*/ 8664263 w 12192000"/>
              <a:gd name="connsiteY6587" fmla="*/ 2605990 h 6857886"/>
              <a:gd name="connsiteX6588" fmla="*/ 8647404 w 12192000"/>
              <a:gd name="connsiteY6588" fmla="*/ 2590542 h 6857886"/>
              <a:gd name="connsiteX6589" fmla="*/ 8683217 w 12192000"/>
              <a:gd name="connsiteY6589" fmla="*/ 2579486 h 6857886"/>
              <a:gd name="connsiteX6590" fmla="*/ 8686265 w 12192000"/>
              <a:gd name="connsiteY6590" fmla="*/ 2597047 h 6857886"/>
              <a:gd name="connsiteX6591" fmla="*/ 8664263 w 12192000"/>
              <a:gd name="connsiteY6591" fmla="*/ 2605990 h 6857886"/>
              <a:gd name="connsiteX6592" fmla="*/ 3697285 w 12192000"/>
              <a:gd name="connsiteY6592" fmla="*/ 2606319 h 6857886"/>
              <a:gd name="connsiteX6593" fmla="*/ 3686808 w 12192000"/>
              <a:gd name="connsiteY6593" fmla="*/ 2599002 h 6857886"/>
              <a:gd name="connsiteX6594" fmla="*/ 3686045 w 12192000"/>
              <a:gd name="connsiteY6594" fmla="*/ 2579489 h 6857886"/>
              <a:gd name="connsiteX6595" fmla="*/ 3708144 w 12192000"/>
              <a:gd name="connsiteY6595" fmla="*/ 2574286 h 6857886"/>
              <a:gd name="connsiteX6596" fmla="*/ 3711192 w 12192000"/>
              <a:gd name="connsiteY6596" fmla="*/ 2602904 h 6857886"/>
              <a:gd name="connsiteX6597" fmla="*/ 3697285 w 12192000"/>
              <a:gd name="connsiteY6597" fmla="*/ 2606319 h 6857886"/>
              <a:gd name="connsiteX6598" fmla="*/ 8494713 w 12192000"/>
              <a:gd name="connsiteY6598" fmla="*/ 2606319 h 6857886"/>
              <a:gd name="connsiteX6599" fmla="*/ 8480807 w 12192000"/>
              <a:gd name="connsiteY6599" fmla="*/ 2602904 h 6857886"/>
              <a:gd name="connsiteX6600" fmla="*/ 8483855 w 12192000"/>
              <a:gd name="connsiteY6600" fmla="*/ 2574286 h 6857886"/>
              <a:gd name="connsiteX6601" fmla="*/ 8505953 w 12192000"/>
              <a:gd name="connsiteY6601" fmla="*/ 2579489 h 6857886"/>
              <a:gd name="connsiteX6602" fmla="*/ 8505191 w 12192000"/>
              <a:gd name="connsiteY6602" fmla="*/ 2599002 h 6857886"/>
              <a:gd name="connsiteX6603" fmla="*/ 8494713 w 12192000"/>
              <a:gd name="connsiteY6603" fmla="*/ 2606319 h 6857886"/>
              <a:gd name="connsiteX6604" fmla="*/ 1938044 w 12192000"/>
              <a:gd name="connsiteY6604" fmla="*/ 2610950 h 6857886"/>
              <a:gd name="connsiteX6605" fmla="*/ 1921756 w 12192000"/>
              <a:gd name="connsiteY6605" fmla="*/ 2605501 h 6857886"/>
              <a:gd name="connsiteX6606" fmla="*/ 1924804 w 12192000"/>
              <a:gd name="connsiteY6606" fmla="*/ 2574281 h 6857886"/>
              <a:gd name="connsiteX6607" fmla="*/ 1953760 w 12192000"/>
              <a:gd name="connsiteY6607" fmla="*/ 2598347 h 6857886"/>
              <a:gd name="connsiteX6608" fmla="*/ 1938044 w 12192000"/>
              <a:gd name="connsiteY6608" fmla="*/ 2610950 h 6857886"/>
              <a:gd name="connsiteX6609" fmla="*/ 10253955 w 12192000"/>
              <a:gd name="connsiteY6609" fmla="*/ 2610950 h 6857886"/>
              <a:gd name="connsiteX6610" fmla="*/ 10238239 w 12192000"/>
              <a:gd name="connsiteY6610" fmla="*/ 2598347 h 6857886"/>
              <a:gd name="connsiteX6611" fmla="*/ 10267195 w 12192000"/>
              <a:gd name="connsiteY6611" fmla="*/ 2574281 h 6857886"/>
              <a:gd name="connsiteX6612" fmla="*/ 10270243 w 12192000"/>
              <a:gd name="connsiteY6612" fmla="*/ 2605501 h 6857886"/>
              <a:gd name="connsiteX6613" fmla="*/ 10253955 w 12192000"/>
              <a:gd name="connsiteY6613" fmla="*/ 2610950 h 6857886"/>
              <a:gd name="connsiteX6614" fmla="*/ 520688 w 12192000"/>
              <a:gd name="connsiteY6614" fmla="*/ 2612657 h 6857886"/>
              <a:gd name="connsiteX6615" fmla="*/ 505247 w 12192000"/>
              <a:gd name="connsiteY6615" fmla="*/ 2603551 h 6857886"/>
              <a:gd name="connsiteX6616" fmla="*/ 541849 w 12192000"/>
              <a:gd name="connsiteY6616" fmla="*/ 2576233 h 6857886"/>
              <a:gd name="connsiteX6617" fmla="*/ 539563 w 12192000"/>
              <a:gd name="connsiteY6617" fmla="*/ 2600298 h 6857886"/>
              <a:gd name="connsiteX6618" fmla="*/ 520688 w 12192000"/>
              <a:gd name="connsiteY6618" fmla="*/ 2612657 h 6857886"/>
              <a:gd name="connsiteX6619" fmla="*/ 11671311 w 12192000"/>
              <a:gd name="connsiteY6619" fmla="*/ 2612657 h 6857886"/>
              <a:gd name="connsiteX6620" fmla="*/ 11652436 w 12192000"/>
              <a:gd name="connsiteY6620" fmla="*/ 2600298 h 6857886"/>
              <a:gd name="connsiteX6621" fmla="*/ 11650149 w 12192000"/>
              <a:gd name="connsiteY6621" fmla="*/ 2576233 h 6857886"/>
              <a:gd name="connsiteX6622" fmla="*/ 11686752 w 12192000"/>
              <a:gd name="connsiteY6622" fmla="*/ 2603551 h 6857886"/>
              <a:gd name="connsiteX6623" fmla="*/ 11671311 w 12192000"/>
              <a:gd name="connsiteY6623" fmla="*/ 2612657 h 6857886"/>
              <a:gd name="connsiteX6624" fmla="*/ 4585254 w 12192000"/>
              <a:gd name="connsiteY6624" fmla="*/ 2616885 h 6857886"/>
              <a:gd name="connsiteX6625" fmla="*/ 4569346 w 12192000"/>
              <a:gd name="connsiteY6625" fmla="*/ 2606803 h 6857886"/>
              <a:gd name="connsiteX6626" fmla="*/ 4567822 w 12192000"/>
              <a:gd name="connsiteY6626" fmla="*/ 2571030 h 6857886"/>
              <a:gd name="connsiteX6627" fmla="*/ 4596016 w 12192000"/>
              <a:gd name="connsiteY6627" fmla="*/ 2609405 h 6857886"/>
              <a:gd name="connsiteX6628" fmla="*/ 4585254 w 12192000"/>
              <a:gd name="connsiteY6628" fmla="*/ 2616885 h 6857886"/>
              <a:gd name="connsiteX6629" fmla="*/ 7606746 w 12192000"/>
              <a:gd name="connsiteY6629" fmla="*/ 2616885 h 6857886"/>
              <a:gd name="connsiteX6630" fmla="*/ 7595983 w 12192000"/>
              <a:gd name="connsiteY6630" fmla="*/ 2609405 h 6857886"/>
              <a:gd name="connsiteX6631" fmla="*/ 7624178 w 12192000"/>
              <a:gd name="connsiteY6631" fmla="*/ 2571030 h 6857886"/>
              <a:gd name="connsiteX6632" fmla="*/ 7622654 w 12192000"/>
              <a:gd name="connsiteY6632" fmla="*/ 2606803 h 6857886"/>
              <a:gd name="connsiteX6633" fmla="*/ 7606746 w 12192000"/>
              <a:gd name="connsiteY6633" fmla="*/ 2616885 h 6857886"/>
              <a:gd name="connsiteX6634" fmla="*/ 4932618 w 12192000"/>
              <a:gd name="connsiteY6634" fmla="*/ 2618469 h 6857886"/>
              <a:gd name="connsiteX6635" fmla="*/ 4913972 w 12192000"/>
              <a:gd name="connsiteY6635" fmla="*/ 2606802 h 6857886"/>
              <a:gd name="connsiteX6636" fmla="*/ 4910163 w 12192000"/>
              <a:gd name="connsiteY6636" fmla="*/ 2576883 h 6857886"/>
              <a:gd name="connsiteX6637" fmla="*/ 4939880 w 12192000"/>
              <a:gd name="connsiteY6637" fmla="*/ 2562574 h 6857886"/>
              <a:gd name="connsiteX6638" fmla="*/ 4961979 w 12192000"/>
              <a:gd name="connsiteY6638" fmla="*/ 2586639 h 6857886"/>
              <a:gd name="connsiteX6639" fmla="*/ 4932618 w 12192000"/>
              <a:gd name="connsiteY6639" fmla="*/ 2618469 h 6857886"/>
              <a:gd name="connsiteX6640" fmla="*/ 7259382 w 12192000"/>
              <a:gd name="connsiteY6640" fmla="*/ 2618469 h 6857886"/>
              <a:gd name="connsiteX6641" fmla="*/ 7230020 w 12192000"/>
              <a:gd name="connsiteY6641" fmla="*/ 2586639 h 6857886"/>
              <a:gd name="connsiteX6642" fmla="*/ 7252119 w 12192000"/>
              <a:gd name="connsiteY6642" fmla="*/ 2562574 h 6857886"/>
              <a:gd name="connsiteX6643" fmla="*/ 7281836 w 12192000"/>
              <a:gd name="connsiteY6643" fmla="*/ 2576883 h 6857886"/>
              <a:gd name="connsiteX6644" fmla="*/ 7278027 w 12192000"/>
              <a:gd name="connsiteY6644" fmla="*/ 2606802 h 6857886"/>
              <a:gd name="connsiteX6645" fmla="*/ 7259382 w 12192000"/>
              <a:gd name="connsiteY6645" fmla="*/ 2618469 h 6857886"/>
              <a:gd name="connsiteX6646" fmla="*/ 5646668 w 12192000"/>
              <a:gd name="connsiteY6646" fmla="*/ 2618509 h 6857886"/>
              <a:gd name="connsiteX6647" fmla="*/ 5614664 w 12192000"/>
              <a:gd name="connsiteY6647" fmla="*/ 2606151 h 6857886"/>
              <a:gd name="connsiteX6648" fmla="*/ 5645144 w 12192000"/>
              <a:gd name="connsiteY6648" fmla="*/ 2564524 h 6857886"/>
              <a:gd name="connsiteX6649" fmla="*/ 5667243 w 12192000"/>
              <a:gd name="connsiteY6649" fmla="*/ 2590541 h 6857886"/>
              <a:gd name="connsiteX6650" fmla="*/ 5646668 w 12192000"/>
              <a:gd name="connsiteY6650" fmla="*/ 2618509 h 6857886"/>
              <a:gd name="connsiteX6651" fmla="*/ 6545331 w 12192000"/>
              <a:gd name="connsiteY6651" fmla="*/ 2618509 h 6857886"/>
              <a:gd name="connsiteX6652" fmla="*/ 6524756 w 12192000"/>
              <a:gd name="connsiteY6652" fmla="*/ 2590541 h 6857886"/>
              <a:gd name="connsiteX6653" fmla="*/ 6546855 w 12192000"/>
              <a:gd name="connsiteY6653" fmla="*/ 2564524 h 6857886"/>
              <a:gd name="connsiteX6654" fmla="*/ 6577335 w 12192000"/>
              <a:gd name="connsiteY6654" fmla="*/ 2606151 h 6857886"/>
              <a:gd name="connsiteX6655" fmla="*/ 6545331 w 12192000"/>
              <a:gd name="connsiteY6655" fmla="*/ 2618509 h 6857886"/>
              <a:gd name="connsiteX6656" fmla="*/ 5292603 w 12192000"/>
              <a:gd name="connsiteY6656" fmla="*/ 2618756 h 6857886"/>
              <a:gd name="connsiteX6657" fmla="*/ 5273838 w 12192000"/>
              <a:gd name="connsiteY6657" fmla="*/ 2612658 h 6857886"/>
              <a:gd name="connsiteX6658" fmla="*/ 5260122 w 12192000"/>
              <a:gd name="connsiteY6658" fmla="*/ 2591844 h 6857886"/>
              <a:gd name="connsiteX6659" fmla="*/ 5314986 w 12192000"/>
              <a:gd name="connsiteY6659" fmla="*/ 2577535 h 6857886"/>
              <a:gd name="connsiteX6660" fmla="*/ 5309652 w 12192000"/>
              <a:gd name="connsiteY6660" fmla="*/ 2606803 h 6857886"/>
              <a:gd name="connsiteX6661" fmla="*/ 5292603 w 12192000"/>
              <a:gd name="connsiteY6661" fmla="*/ 2618756 h 6857886"/>
              <a:gd name="connsiteX6662" fmla="*/ 6899396 w 12192000"/>
              <a:gd name="connsiteY6662" fmla="*/ 2618756 h 6857886"/>
              <a:gd name="connsiteX6663" fmla="*/ 6882347 w 12192000"/>
              <a:gd name="connsiteY6663" fmla="*/ 2606803 h 6857886"/>
              <a:gd name="connsiteX6664" fmla="*/ 6877014 w 12192000"/>
              <a:gd name="connsiteY6664" fmla="*/ 2577535 h 6857886"/>
              <a:gd name="connsiteX6665" fmla="*/ 6931878 w 12192000"/>
              <a:gd name="connsiteY6665" fmla="*/ 2591844 h 6857886"/>
              <a:gd name="connsiteX6666" fmla="*/ 6918162 w 12192000"/>
              <a:gd name="connsiteY6666" fmla="*/ 2612658 h 6857886"/>
              <a:gd name="connsiteX6667" fmla="*/ 6899396 w 12192000"/>
              <a:gd name="connsiteY6667" fmla="*/ 2618756 h 6857886"/>
              <a:gd name="connsiteX6668" fmla="*/ 3356184 w 12192000"/>
              <a:gd name="connsiteY6668" fmla="*/ 2618835 h 6857886"/>
              <a:gd name="connsiteX6669" fmla="*/ 3319321 w 12192000"/>
              <a:gd name="connsiteY6669" fmla="*/ 2606152 h 6857886"/>
              <a:gd name="connsiteX6670" fmla="*/ 3345229 w 12192000"/>
              <a:gd name="connsiteY6670" fmla="*/ 2561273 h 6857886"/>
              <a:gd name="connsiteX6671" fmla="*/ 3381044 w 12192000"/>
              <a:gd name="connsiteY6671" fmla="*/ 2590542 h 6857886"/>
              <a:gd name="connsiteX6672" fmla="*/ 3356184 w 12192000"/>
              <a:gd name="connsiteY6672" fmla="*/ 2618835 h 6857886"/>
              <a:gd name="connsiteX6673" fmla="*/ 8835815 w 12192000"/>
              <a:gd name="connsiteY6673" fmla="*/ 2618835 h 6857886"/>
              <a:gd name="connsiteX6674" fmla="*/ 8810955 w 12192000"/>
              <a:gd name="connsiteY6674" fmla="*/ 2590542 h 6857886"/>
              <a:gd name="connsiteX6675" fmla="*/ 8846769 w 12192000"/>
              <a:gd name="connsiteY6675" fmla="*/ 2561273 h 6857886"/>
              <a:gd name="connsiteX6676" fmla="*/ 8872677 w 12192000"/>
              <a:gd name="connsiteY6676" fmla="*/ 2606152 h 6857886"/>
              <a:gd name="connsiteX6677" fmla="*/ 8835815 w 12192000"/>
              <a:gd name="connsiteY6677" fmla="*/ 2618835 h 6857886"/>
              <a:gd name="connsiteX6678" fmla="*/ 5112288 w 12192000"/>
              <a:gd name="connsiteY6678" fmla="*/ 2619160 h 6857886"/>
              <a:gd name="connsiteX6679" fmla="*/ 5090476 w 12192000"/>
              <a:gd name="connsiteY6679" fmla="*/ 2608103 h 6857886"/>
              <a:gd name="connsiteX6680" fmla="*/ 5091238 w 12192000"/>
              <a:gd name="connsiteY6680" fmla="*/ 2572329 h 6857886"/>
              <a:gd name="connsiteX6681" fmla="*/ 5140006 w 12192000"/>
              <a:gd name="connsiteY6681" fmla="*/ 2577533 h 6857886"/>
              <a:gd name="connsiteX6682" fmla="*/ 5134672 w 12192000"/>
              <a:gd name="connsiteY6682" fmla="*/ 2606802 h 6857886"/>
              <a:gd name="connsiteX6683" fmla="*/ 5112288 w 12192000"/>
              <a:gd name="connsiteY6683" fmla="*/ 2619160 h 6857886"/>
              <a:gd name="connsiteX6684" fmla="*/ 7079711 w 12192000"/>
              <a:gd name="connsiteY6684" fmla="*/ 2619160 h 6857886"/>
              <a:gd name="connsiteX6685" fmla="*/ 7057327 w 12192000"/>
              <a:gd name="connsiteY6685" fmla="*/ 2606802 h 6857886"/>
              <a:gd name="connsiteX6686" fmla="*/ 7051993 w 12192000"/>
              <a:gd name="connsiteY6686" fmla="*/ 2577533 h 6857886"/>
              <a:gd name="connsiteX6687" fmla="*/ 7100762 w 12192000"/>
              <a:gd name="connsiteY6687" fmla="*/ 2572329 h 6857886"/>
              <a:gd name="connsiteX6688" fmla="*/ 7101523 w 12192000"/>
              <a:gd name="connsiteY6688" fmla="*/ 2608103 h 6857886"/>
              <a:gd name="connsiteX6689" fmla="*/ 7079711 w 12192000"/>
              <a:gd name="connsiteY6689" fmla="*/ 2619160 h 6857886"/>
              <a:gd name="connsiteX6690" fmla="*/ 4761083 w 12192000"/>
              <a:gd name="connsiteY6690" fmla="*/ 2619567 h 6857886"/>
              <a:gd name="connsiteX6691" fmla="*/ 4734412 w 12192000"/>
              <a:gd name="connsiteY6691" fmla="*/ 2606152 h 6857886"/>
              <a:gd name="connsiteX6692" fmla="*/ 4761083 w 12192000"/>
              <a:gd name="connsiteY6692" fmla="*/ 2561274 h 6857886"/>
              <a:gd name="connsiteX6693" fmla="*/ 4787752 w 12192000"/>
              <a:gd name="connsiteY6693" fmla="*/ 2604202 h 6857886"/>
              <a:gd name="connsiteX6694" fmla="*/ 4761083 w 12192000"/>
              <a:gd name="connsiteY6694" fmla="*/ 2619567 h 6857886"/>
              <a:gd name="connsiteX6695" fmla="*/ 7430916 w 12192000"/>
              <a:gd name="connsiteY6695" fmla="*/ 2619567 h 6857886"/>
              <a:gd name="connsiteX6696" fmla="*/ 7404247 w 12192000"/>
              <a:gd name="connsiteY6696" fmla="*/ 2604202 h 6857886"/>
              <a:gd name="connsiteX6697" fmla="*/ 7430916 w 12192000"/>
              <a:gd name="connsiteY6697" fmla="*/ 2561274 h 6857886"/>
              <a:gd name="connsiteX6698" fmla="*/ 7457587 w 12192000"/>
              <a:gd name="connsiteY6698" fmla="*/ 2606152 h 6857886"/>
              <a:gd name="connsiteX6699" fmla="*/ 7430916 w 12192000"/>
              <a:gd name="connsiteY6699" fmla="*/ 2619567 h 6857886"/>
              <a:gd name="connsiteX6700" fmla="*/ 5995668 w 12192000"/>
              <a:gd name="connsiteY6700" fmla="*/ 2619732 h 6857886"/>
              <a:gd name="connsiteX6701" fmla="*/ 5965378 w 12192000"/>
              <a:gd name="connsiteY6701" fmla="*/ 2615261 h 6857886"/>
              <a:gd name="connsiteX6702" fmla="*/ 5960044 w 12192000"/>
              <a:gd name="connsiteY6702" fmla="*/ 2589244 h 6857886"/>
              <a:gd name="connsiteX6703" fmla="*/ 5979856 w 12192000"/>
              <a:gd name="connsiteY6703" fmla="*/ 2560625 h 6857886"/>
              <a:gd name="connsiteX6704" fmla="*/ 6027100 w 12192000"/>
              <a:gd name="connsiteY6704" fmla="*/ 2612009 h 6857886"/>
              <a:gd name="connsiteX6705" fmla="*/ 5995668 w 12192000"/>
              <a:gd name="connsiteY6705" fmla="*/ 2619732 h 6857886"/>
              <a:gd name="connsiteX6706" fmla="*/ 6196331 w 12192000"/>
              <a:gd name="connsiteY6706" fmla="*/ 2619732 h 6857886"/>
              <a:gd name="connsiteX6707" fmla="*/ 6164898 w 12192000"/>
              <a:gd name="connsiteY6707" fmla="*/ 2612009 h 6857886"/>
              <a:gd name="connsiteX6708" fmla="*/ 6212143 w 12192000"/>
              <a:gd name="connsiteY6708" fmla="*/ 2560625 h 6857886"/>
              <a:gd name="connsiteX6709" fmla="*/ 6231955 w 12192000"/>
              <a:gd name="connsiteY6709" fmla="*/ 2589244 h 6857886"/>
              <a:gd name="connsiteX6710" fmla="*/ 6226622 w 12192000"/>
              <a:gd name="connsiteY6710" fmla="*/ 2615261 h 6857886"/>
              <a:gd name="connsiteX6711" fmla="*/ 6196331 w 12192000"/>
              <a:gd name="connsiteY6711" fmla="*/ 2619732 h 6857886"/>
              <a:gd name="connsiteX6712" fmla="*/ 693197 w 12192000"/>
              <a:gd name="connsiteY6712" fmla="*/ 2619811 h 6857886"/>
              <a:gd name="connsiteX6713" fmla="*/ 668052 w 12192000"/>
              <a:gd name="connsiteY6713" fmla="*/ 2604201 h 6857886"/>
              <a:gd name="connsiteX6714" fmla="*/ 694720 w 12192000"/>
              <a:gd name="connsiteY6714" fmla="*/ 2561272 h 6857886"/>
              <a:gd name="connsiteX6715" fmla="*/ 741209 w 12192000"/>
              <a:gd name="connsiteY6715" fmla="*/ 2591842 h 6857886"/>
              <a:gd name="connsiteX6716" fmla="*/ 693197 w 12192000"/>
              <a:gd name="connsiteY6716" fmla="*/ 2619811 h 6857886"/>
              <a:gd name="connsiteX6717" fmla="*/ 11498801 w 12192000"/>
              <a:gd name="connsiteY6717" fmla="*/ 2619811 h 6857886"/>
              <a:gd name="connsiteX6718" fmla="*/ 11450789 w 12192000"/>
              <a:gd name="connsiteY6718" fmla="*/ 2591842 h 6857886"/>
              <a:gd name="connsiteX6719" fmla="*/ 11497279 w 12192000"/>
              <a:gd name="connsiteY6719" fmla="*/ 2561272 h 6857886"/>
              <a:gd name="connsiteX6720" fmla="*/ 11523947 w 12192000"/>
              <a:gd name="connsiteY6720" fmla="*/ 2604201 h 6857886"/>
              <a:gd name="connsiteX6721" fmla="*/ 11498801 w 12192000"/>
              <a:gd name="connsiteY6721" fmla="*/ 2619811 h 6857886"/>
              <a:gd name="connsiteX6722" fmla="*/ 1228035 w 12192000"/>
              <a:gd name="connsiteY6722" fmla="*/ 2619814 h 6857886"/>
              <a:gd name="connsiteX6723" fmla="*/ 1195303 w 12192000"/>
              <a:gd name="connsiteY6723" fmla="*/ 2602903 h 6857886"/>
              <a:gd name="connsiteX6724" fmla="*/ 1195303 w 12192000"/>
              <a:gd name="connsiteY6724" fmla="*/ 2574285 h 6857886"/>
              <a:gd name="connsiteX6725" fmla="*/ 1266137 w 12192000"/>
              <a:gd name="connsiteY6725" fmla="*/ 2583391 h 6857886"/>
              <a:gd name="connsiteX6726" fmla="*/ 1228035 w 12192000"/>
              <a:gd name="connsiteY6726" fmla="*/ 2619814 h 6857886"/>
              <a:gd name="connsiteX6727" fmla="*/ 10963964 w 12192000"/>
              <a:gd name="connsiteY6727" fmla="*/ 2619814 h 6857886"/>
              <a:gd name="connsiteX6728" fmla="*/ 10925861 w 12192000"/>
              <a:gd name="connsiteY6728" fmla="*/ 2583391 h 6857886"/>
              <a:gd name="connsiteX6729" fmla="*/ 10996696 w 12192000"/>
              <a:gd name="connsiteY6729" fmla="*/ 2574285 h 6857886"/>
              <a:gd name="connsiteX6730" fmla="*/ 10996696 w 12192000"/>
              <a:gd name="connsiteY6730" fmla="*/ 2602903 h 6857886"/>
              <a:gd name="connsiteX6731" fmla="*/ 10963964 w 12192000"/>
              <a:gd name="connsiteY6731" fmla="*/ 2619814 h 6857886"/>
              <a:gd name="connsiteX6732" fmla="*/ 4412258 w 12192000"/>
              <a:gd name="connsiteY6732" fmla="*/ 2625502 h 6857886"/>
              <a:gd name="connsiteX6733" fmla="*/ 4383683 w 12192000"/>
              <a:gd name="connsiteY6733" fmla="*/ 2619161 h 6857886"/>
              <a:gd name="connsiteX6734" fmla="*/ 4379111 w 12192000"/>
              <a:gd name="connsiteY6734" fmla="*/ 2562575 h 6857886"/>
              <a:gd name="connsiteX6735" fmla="*/ 4441595 w 12192000"/>
              <a:gd name="connsiteY6735" fmla="*/ 2571030 h 6857886"/>
              <a:gd name="connsiteX6736" fmla="*/ 4438547 w 12192000"/>
              <a:gd name="connsiteY6736" fmla="*/ 2613308 h 6857886"/>
              <a:gd name="connsiteX6737" fmla="*/ 4412258 w 12192000"/>
              <a:gd name="connsiteY6737" fmla="*/ 2625502 h 6857886"/>
              <a:gd name="connsiteX6738" fmla="*/ 7779742 w 12192000"/>
              <a:gd name="connsiteY6738" fmla="*/ 2625502 h 6857886"/>
              <a:gd name="connsiteX6739" fmla="*/ 7753452 w 12192000"/>
              <a:gd name="connsiteY6739" fmla="*/ 2613308 h 6857886"/>
              <a:gd name="connsiteX6740" fmla="*/ 7750404 w 12192000"/>
              <a:gd name="connsiteY6740" fmla="*/ 2571030 h 6857886"/>
              <a:gd name="connsiteX6741" fmla="*/ 7812888 w 12192000"/>
              <a:gd name="connsiteY6741" fmla="*/ 2562575 h 6857886"/>
              <a:gd name="connsiteX6742" fmla="*/ 7808316 w 12192000"/>
              <a:gd name="connsiteY6742" fmla="*/ 2619161 h 6857886"/>
              <a:gd name="connsiteX6743" fmla="*/ 7779742 w 12192000"/>
              <a:gd name="connsiteY6743" fmla="*/ 2625502 h 6857886"/>
              <a:gd name="connsiteX6744" fmla="*/ 165796 w 12192000"/>
              <a:gd name="connsiteY6744" fmla="*/ 2625754 h 6857886"/>
              <a:gd name="connsiteX6745" fmla="*/ 137772 w 12192000"/>
              <a:gd name="connsiteY6745" fmla="*/ 2614615 h 6857886"/>
              <a:gd name="connsiteX6746" fmla="*/ 143872 w 12192000"/>
              <a:gd name="connsiteY6746" fmla="*/ 2558679 h 6857886"/>
              <a:gd name="connsiteX6747" fmla="*/ 199540 w 12192000"/>
              <a:gd name="connsiteY6747" fmla="*/ 2563232 h 6857886"/>
              <a:gd name="connsiteX6748" fmla="*/ 199540 w 12192000"/>
              <a:gd name="connsiteY6748" fmla="*/ 2615916 h 6857886"/>
              <a:gd name="connsiteX6749" fmla="*/ 165796 w 12192000"/>
              <a:gd name="connsiteY6749" fmla="*/ 2625754 h 6857886"/>
              <a:gd name="connsiteX6750" fmla="*/ 12026203 w 12192000"/>
              <a:gd name="connsiteY6750" fmla="*/ 2625754 h 6857886"/>
              <a:gd name="connsiteX6751" fmla="*/ 11992459 w 12192000"/>
              <a:gd name="connsiteY6751" fmla="*/ 2615916 h 6857886"/>
              <a:gd name="connsiteX6752" fmla="*/ 11992459 w 12192000"/>
              <a:gd name="connsiteY6752" fmla="*/ 2563232 h 6857886"/>
              <a:gd name="connsiteX6753" fmla="*/ 12048127 w 12192000"/>
              <a:gd name="connsiteY6753" fmla="*/ 2558679 h 6857886"/>
              <a:gd name="connsiteX6754" fmla="*/ 12054227 w 12192000"/>
              <a:gd name="connsiteY6754" fmla="*/ 2614615 h 6857886"/>
              <a:gd name="connsiteX6755" fmla="*/ 12026203 w 12192000"/>
              <a:gd name="connsiteY6755" fmla="*/ 2625754 h 6857886"/>
              <a:gd name="connsiteX6756" fmla="*/ 3879319 w 12192000"/>
              <a:gd name="connsiteY6756" fmla="*/ 2626316 h 6857886"/>
              <a:gd name="connsiteX6757" fmla="*/ 3855697 w 12192000"/>
              <a:gd name="connsiteY6757" fmla="*/ 2621113 h 6857886"/>
              <a:gd name="connsiteX6758" fmla="*/ 3838171 w 12192000"/>
              <a:gd name="connsiteY6758" fmla="*/ 2575583 h 6857886"/>
              <a:gd name="connsiteX6759" fmla="*/ 3916657 w 12192000"/>
              <a:gd name="connsiteY6759" fmla="*/ 2577535 h 6857886"/>
              <a:gd name="connsiteX6760" fmla="*/ 3879319 w 12192000"/>
              <a:gd name="connsiteY6760" fmla="*/ 2626316 h 6857886"/>
              <a:gd name="connsiteX6761" fmla="*/ 8312680 w 12192000"/>
              <a:gd name="connsiteY6761" fmla="*/ 2626316 h 6857886"/>
              <a:gd name="connsiteX6762" fmla="*/ 8275341 w 12192000"/>
              <a:gd name="connsiteY6762" fmla="*/ 2577535 h 6857886"/>
              <a:gd name="connsiteX6763" fmla="*/ 8353828 w 12192000"/>
              <a:gd name="connsiteY6763" fmla="*/ 2575583 h 6857886"/>
              <a:gd name="connsiteX6764" fmla="*/ 8336301 w 12192000"/>
              <a:gd name="connsiteY6764" fmla="*/ 2621113 h 6857886"/>
              <a:gd name="connsiteX6765" fmla="*/ 8312680 w 12192000"/>
              <a:gd name="connsiteY6765" fmla="*/ 2626316 h 6857886"/>
              <a:gd name="connsiteX6766" fmla="*/ 1584289 w 12192000"/>
              <a:gd name="connsiteY6766" fmla="*/ 2627154 h 6857886"/>
              <a:gd name="connsiteX6767" fmla="*/ 1560357 w 12192000"/>
              <a:gd name="connsiteY6767" fmla="*/ 2622418 h 6857886"/>
              <a:gd name="connsiteX6768" fmla="*/ 1585504 w 12192000"/>
              <a:gd name="connsiteY6768" fmla="*/ 2548270 h 6857886"/>
              <a:gd name="connsiteX6769" fmla="*/ 1631224 w 12192000"/>
              <a:gd name="connsiteY6769" fmla="*/ 2591849 h 6857886"/>
              <a:gd name="connsiteX6770" fmla="*/ 1584289 w 12192000"/>
              <a:gd name="connsiteY6770" fmla="*/ 2627154 h 6857886"/>
              <a:gd name="connsiteX6771" fmla="*/ 10607709 w 12192000"/>
              <a:gd name="connsiteY6771" fmla="*/ 2627154 h 6857886"/>
              <a:gd name="connsiteX6772" fmla="*/ 10560775 w 12192000"/>
              <a:gd name="connsiteY6772" fmla="*/ 2591849 h 6857886"/>
              <a:gd name="connsiteX6773" fmla="*/ 10606495 w 12192000"/>
              <a:gd name="connsiteY6773" fmla="*/ 2548270 h 6857886"/>
              <a:gd name="connsiteX6774" fmla="*/ 10631641 w 12192000"/>
              <a:gd name="connsiteY6774" fmla="*/ 2622418 h 6857886"/>
              <a:gd name="connsiteX6775" fmla="*/ 10607709 w 12192000"/>
              <a:gd name="connsiteY6775" fmla="*/ 2627154 h 6857886"/>
              <a:gd name="connsiteX6776" fmla="*/ 1395375 w 12192000"/>
              <a:gd name="connsiteY6776" fmla="*/ 2627620 h 6857886"/>
              <a:gd name="connsiteX6777" fmla="*/ 1374036 w 12192000"/>
              <a:gd name="connsiteY6777" fmla="*/ 2561277 h 6857886"/>
              <a:gd name="connsiteX6778" fmla="*/ 1448673 w 12192000"/>
              <a:gd name="connsiteY6778" fmla="*/ 2592498 h 6857886"/>
              <a:gd name="connsiteX6779" fmla="*/ 1428115 w 12192000"/>
              <a:gd name="connsiteY6779" fmla="*/ 2621767 h 6857886"/>
              <a:gd name="connsiteX6780" fmla="*/ 1395375 w 12192000"/>
              <a:gd name="connsiteY6780" fmla="*/ 2627620 h 6857886"/>
              <a:gd name="connsiteX6781" fmla="*/ 10796624 w 12192000"/>
              <a:gd name="connsiteY6781" fmla="*/ 2627620 h 6857886"/>
              <a:gd name="connsiteX6782" fmla="*/ 10763884 w 12192000"/>
              <a:gd name="connsiteY6782" fmla="*/ 2621767 h 6857886"/>
              <a:gd name="connsiteX6783" fmla="*/ 10743325 w 12192000"/>
              <a:gd name="connsiteY6783" fmla="*/ 2592498 h 6857886"/>
              <a:gd name="connsiteX6784" fmla="*/ 10817963 w 12192000"/>
              <a:gd name="connsiteY6784" fmla="*/ 2561277 h 6857886"/>
              <a:gd name="connsiteX6785" fmla="*/ 10796624 w 12192000"/>
              <a:gd name="connsiteY6785" fmla="*/ 2627620 h 6857886"/>
              <a:gd name="connsiteX6786" fmla="*/ 2817999 w 12192000"/>
              <a:gd name="connsiteY6786" fmla="*/ 2632819 h 6857886"/>
              <a:gd name="connsiteX6787" fmla="*/ 2789043 w 12192000"/>
              <a:gd name="connsiteY6787" fmla="*/ 2621112 h 6857886"/>
              <a:gd name="connsiteX6788" fmla="*/ 2797424 w 12192000"/>
              <a:gd name="connsiteY6788" fmla="*/ 2556070 h 6857886"/>
              <a:gd name="connsiteX6789" fmla="*/ 2839335 w 12192000"/>
              <a:gd name="connsiteY6789" fmla="*/ 2554769 h 6857886"/>
              <a:gd name="connsiteX6790" fmla="*/ 2846955 w 12192000"/>
              <a:gd name="connsiteY6790" fmla="*/ 2621112 h 6857886"/>
              <a:gd name="connsiteX6791" fmla="*/ 2817999 w 12192000"/>
              <a:gd name="connsiteY6791" fmla="*/ 2632819 h 6857886"/>
              <a:gd name="connsiteX6792" fmla="*/ 9374000 w 12192000"/>
              <a:gd name="connsiteY6792" fmla="*/ 2632819 h 6857886"/>
              <a:gd name="connsiteX6793" fmla="*/ 9345044 w 12192000"/>
              <a:gd name="connsiteY6793" fmla="*/ 2621112 h 6857886"/>
              <a:gd name="connsiteX6794" fmla="*/ 9352664 w 12192000"/>
              <a:gd name="connsiteY6794" fmla="*/ 2554769 h 6857886"/>
              <a:gd name="connsiteX6795" fmla="*/ 9394575 w 12192000"/>
              <a:gd name="connsiteY6795" fmla="*/ 2556070 h 6857886"/>
              <a:gd name="connsiteX6796" fmla="*/ 9402956 w 12192000"/>
              <a:gd name="connsiteY6796" fmla="*/ 2621112 h 6857886"/>
              <a:gd name="connsiteX6797" fmla="*/ 9374000 w 12192000"/>
              <a:gd name="connsiteY6797" fmla="*/ 2632819 h 6857886"/>
              <a:gd name="connsiteX6798" fmla="*/ 2296341 w 12192000"/>
              <a:gd name="connsiteY6798" fmla="*/ 2634379 h 6857886"/>
              <a:gd name="connsiteX6799" fmla="*/ 2272481 w 12192000"/>
              <a:gd name="connsiteY6799" fmla="*/ 2632174 h 6857886"/>
              <a:gd name="connsiteX6800" fmla="*/ 2239715 w 12192000"/>
              <a:gd name="connsiteY6800" fmla="*/ 2576888 h 6857886"/>
              <a:gd name="connsiteX6801" fmla="*/ 2293055 w 12192000"/>
              <a:gd name="connsiteY6801" fmla="*/ 2541765 h 6857886"/>
              <a:gd name="connsiteX6802" fmla="*/ 2338775 w 12192000"/>
              <a:gd name="connsiteY6802" fmla="*/ 2591848 h 6857886"/>
              <a:gd name="connsiteX6803" fmla="*/ 2296341 w 12192000"/>
              <a:gd name="connsiteY6803" fmla="*/ 2634379 h 6857886"/>
              <a:gd name="connsiteX6804" fmla="*/ 9895657 w 12192000"/>
              <a:gd name="connsiteY6804" fmla="*/ 2634379 h 6857886"/>
              <a:gd name="connsiteX6805" fmla="*/ 9853224 w 12192000"/>
              <a:gd name="connsiteY6805" fmla="*/ 2591848 h 6857886"/>
              <a:gd name="connsiteX6806" fmla="*/ 9898944 w 12192000"/>
              <a:gd name="connsiteY6806" fmla="*/ 2541765 h 6857886"/>
              <a:gd name="connsiteX6807" fmla="*/ 9952284 w 12192000"/>
              <a:gd name="connsiteY6807" fmla="*/ 2576888 h 6857886"/>
              <a:gd name="connsiteX6808" fmla="*/ 9919517 w 12192000"/>
              <a:gd name="connsiteY6808" fmla="*/ 2632174 h 6857886"/>
              <a:gd name="connsiteX6809" fmla="*/ 9895657 w 12192000"/>
              <a:gd name="connsiteY6809" fmla="*/ 2634379 h 6857886"/>
              <a:gd name="connsiteX6810" fmla="*/ 0 w 12192000"/>
              <a:gd name="connsiteY6810" fmla="*/ 2637485 h 6857886"/>
              <a:gd name="connsiteX6811" fmla="*/ 0 w 12192000"/>
              <a:gd name="connsiteY6811" fmla="*/ 2543432 h 6857886"/>
              <a:gd name="connsiteX6812" fmla="*/ 11560 w 12192000"/>
              <a:gd name="connsiteY6812" fmla="*/ 2546638 h 6857886"/>
              <a:gd name="connsiteX6813" fmla="*/ 48903 w 12192000"/>
              <a:gd name="connsiteY6813" fmla="*/ 2590541 h 6857886"/>
              <a:gd name="connsiteX6814" fmla="*/ 11239 w 12192000"/>
              <a:gd name="connsiteY6814" fmla="*/ 2634445 h 6857886"/>
              <a:gd name="connsiteX6815" fmla="*/ 12192000 w 12192000"/>
              <a:gd name="connsiteY6815" fmla="*/ 2637485 h 6857886"/>
              <a:gd name="connsiteX6816" fmla="*/ 12180760 w 12192000"/>
              <a:gd name="connsiteY6816" fmla="*/ 2634445 h 6857886"/>
              <a:gd name="connsiteX6817" fmla="*/ 12143096 w 12192000"/>
              <a:gd name="connsiteY6817" fmla="*/ 2590541 h 6857886"/>
              <a:gd name="connsiteX6818" fmla="*/ 12180439 w 12192000"/>
              <a:gd name="connsiteY6818" fmla="*/ 2546638 h 6857886"/>
              <a:gd name="connsiteX6819" fmla="*/ 12192000 w 12192000"/>
              <a:gd name="connsiteY6819" fmla="*/ 2543432 h 6857886"/>
              <a:gd name="connsiteX6820" fmla="*/ 1768941 w 12192000"/>
              <a:gd name="connsiteY6820" fmla="*/ 2637524 h 6857886"/>
              <a:gd name="connsiteX6821" fmla="*/ 1744716 w 12192000"/>
              <a:gd name="connsiteY6821" fmla="*/ 2636743 h 6857886"/>
              <a:gd name="connsiteX6822" fmla="*/ 1716296 w 12192000"/>
              <a:gd name="connsiteY6822" fmla="*/ 2619812 h 6857886"/>
              <a:gd name="connsiteX6823" fmla="*/ 1717057 w 12192000"/>
              <a:gd name="connsiteY6823" fmla="*/ 2559323 h 6857886"/>
              <a:gd name="connsiteX6824" fmla="*/ 1813832 w 12192000"/>
              <a:gd name="connsiteY6824" fmla="*/ 2591193 h 6857886"/>
              <a:gd name="connsiteX6825" fmla="*/ 1768941 w 12192000"/>
              <a:gd name="connsiteY6825" fmla="*/ 2637524 h 6857886"/>
              <a:gd name="connsiteX6826" fmla="*/ 10423057 w 12192000"/>
              <a:gd name="connsiteY6826" fmla="*/ 2637524 h 6857886"/>
              <a:gd name="connsiteX6827" fmla="*/ 10378167 w 12192000"/>
              <a:gd name="connsiteY6827" fmla="*/ 2591193 h 6857886"/>
              <a:gd name="connsiteX6828" fmla="*/ 10474941 w 12192000"/>
              <a:gd name="connsiteY6828" fmla="*/ 2559323 h 6857886"/>
              <a:gd name="connsiteX6829" fmla="*/ 10475703 w 12192000"/>
              <a:gd name="connsiteY6829" fmla="*/ 2619812 h 6857886"/>
              <a:gd name="connsiteX6830" fmla="*/ 10447283 w 12192000"/>
              <a:gd name="connsiteY6830" fmla="*/ 2636743 h 6857886"/>
              <a:gd name="connsiteX6831" fmla="*/ 10423057 w 12192000"/>
              <a:gd name="connsiteY6831" fmla="*/ 2637524 h 6857886"/>
              <a:gd name="connsiteX6832" fmla="*/ 2125881 w 12192000"/>
              <a:gd name="connsiteY6832" fmla="*/ 2638266 h 6857886"/>
              <a:gd name="connsiteX6833" fmla="*/ 2065493 w 12192000"/>
              <a:gd name="connsiteY6833" fmla="*/ 2622412 h 6857886"/>
              <a:gd name="connsiteX6834" fmla="*/ 2061683 w 12192000"/>
              <a:gd name="connsiteY6834" fmla="*/ 2558020 h 6857886"/>
              <a:gd name="connsiteX6835" fmla="*/ 2110451 w 12192000"/>
              <a:gd name="connsiteY6835" fmla="*/ 2541760 h 6857886"/>
              <a:gd name="connsiteX6836" fmla="*/ 2163791 w 12192000"/>
              <a:gd name="connsiteY6836" fmla="*/ 2564524 h 6857886"/>
              <a:gd name="connsiteX6837" fmla="*/ 2175983 w 12192000"/>
              <a:gd name="connsiteY6837" fmla="*/ 2598997 h 6857886"/>
              <a:gd name="connsiteX6838" fmla="*/ 2125881 w 12192000"/>
              <a:gd name="connsiteY6838" fmla="*/ 2638266 h 6857886"/>
              <a:gd name="connsiteX6839" fmla="*/ 10066117 w 12192000"/>
              <a:gd name="connsiteY6839" fmla="*/ 2638266 h 6857886"/>
              <a:gd name="connsiteX6840" fmla="*/ 10016016 w 12192000"/>
              <a:gd name="connsiteY6840" fmla="*/ 2598997 h 6857886"/>
              <a:gd name="connsiteX6841" fmla="*/ 10028208 w 12192000"/>
              <a:gd name="connsiteY6841" fmla="*/ 2564524 h 6857886"/>
              <a:gd name="connsiteX6842" fmla="*/ 10081548 w 12192000"/>
              <a:gd name="connsiteY6842" fmla="*/ 2541760 h 6857886"/>
              <a:gd name="connsiteX6843" fmla="*/ 10130316 w 12192000"/>
              <a:gd name="connsiteY6843" fmla="*/ 2558020 h 6857886"/>
              <a:gd name="connsiteX6844" fmla="*/ 10126505 w 12192000"/>
              <a:gd name="connsiteY6844" fmla="*/ 2622412 h 6857886"/>
              <a:gd name="connsiteX6845" fmla="*/ 10066117 w 12192000"/>
              <a:gd name="connsiteY6845" fmla="*/ 2638266 h 6857886"/>
              <a:gd name="connsiteX6846" fmla="*/ 5469391 w 12192000"/>
              <a:gd name="connsiteY6846" fmla="*/ 2638347 h 6857886"/>
              <a:gd name="connsiteX6847" fmla="*/ 5441196 w 12192000"/>
              <a:gd name="connsiteY6847" fmla="*/ 2627615 h 6857886"/>
              <a:gd name="connsiteX6848" fmla="*/ 5419860 w 12192000"/>
              <a:gd name="connsiteY6848" fmla="*/ 2590541 h 6857886"/>
              <a:gd name="connsiteX6849" fmla="*/ 5443483 w 12192000"/>
              <a:gd name="connsiteY6849" fmla="*/ 2552166 h 6857886"/>
              <a:gd name="connsiteX6850" fmla="*/ 5486155 w 12192000"/>
              <a:gd name="connsiteY6850" fmla="*/ 2548914 h 6857886"/>
              <a:gd name="connsiteX6851" fmla="*/ 5493012 w 12192000"/>
              <a:gd name="connsiteY6851" fmla="*/ 2627615 h 6857886"/>
              <a:gd name="connsiteX6852" fmla="*/ 5469391 w 12192000"/>
              <a:gd name="connsiteY6852" fmla="*/ 2638347 h 6857886"/>
              <a:gd name="connsiteX6853" fmla="*/ 6722608 w 12192000"/>
              <a:gd name="connsiteY6853" fmla="*/ 2638347 h 6857886"/>
              <a:gd name="connsiteX6854" fmla="*/ 6698987 w 12192000"/>
              <a:gd name="connsiteY6854" fmla="*/ 2627615 h 6857886"/>
              <a:gd name="connsiteX6855" fmla="*/ 6705844 w 12192000"/>
              <a:gd name="connsiteY6855" fmla="*/ 2548914 h 6857886"/>
              <a:gd name="connsiteX6856" fmla="*/ 6748516 w 12192000"/>
              <a:gd name="connsiteY6856" fmla="*/ 2552166 h 6857886"/>
              <a:gd name="connsiteX6857" fmla="*/ 6772138 w 12192000"/>
              <a:gd name="connsiteY6857" fmla="*/ 2590541 h 6857886"/>
              <a:gd name="connsiteX6858" fmla="*/ 6750803 w 12192000"/>
              <a:gd name="connsiteY6858" fmla="*/ 2627615 h 6857886"/>
              <a:gd name="connsiteX6859" fmla="*/ 6722608 w 12192000"/>
              <a:gd name="connsiteY6859" fmla="*/ 2638347 h 6857886"/>
              <a:gd name="connsiteX6860" fmla="*/ 2996888 w 12192000"/>
              <a:gd name="connsiteY6860" fmla="*/ 2638429 h 6857886"/>
              <a:gd name="connsiteX6861" fmla="*/ 2967836 w 12192000"/>
              <a:gd name="connsiteY6861" fmla="*/ 2626315 h 6857886"/>
              <a:gd name="connsiteX6862" fmla="*/ 2951072 w 12192000"/>
              <a:gd name="connsiteY6862" fmla="*/ 2568427 h 6857886"/>
              <a:gd name="connsiteX6863" fmla="*/ 3044799 w 12192000"/>
              <a:gd name="connsiteY6863" fmla="*/ 2588591 h 6857886"/>
              <a:gd name="connsiteX6864" fmla="*/ 3026511 w 12192000"/>
              <a:gd name="connsiteY6864" fmla="*/ 2625664 h 6857886"/>
              <a:gd name="connsiteX6865" fmla="*/ 2996888 w 12192000"/>
              <a:gd name="connsiteY6865" fmla="*/ 2638429 h 6857886"/>
              <a:gd name="connsiteX6866" fmla="*/ 9195111 w 12192000"/>
              <a:gd name="connsiteY6866" fmla="*/ 2638429 h 6857886"/>
              <a:gd name="connsiteX6867" fmla="*/ 9165488 w 12192000"/>
              <a:gd name="connsiteY6867" fmla="*/ 2625664 h 6857886"/>
              <a:gd name="connsiteX6868" fmla="*/ 9147200 w 12192000"/>
              <a:gd name="connsiteY6868" fmla="*/ 2588591 h 6857886"/>
              <a:gd name="connsiteX6869" fmla="*/ 9240927 w 12192000"/>
              <a:gd name="connsiteY6869" fmla="*/ 2568427 h 6857886"/>
              <a:gd name="connsiteX6870" fmla="*/ 9224163 w 12192000"/>
              <a:gd name="connsiteY6870" fmla="*/ 2626315 h 6857886"/>
              <a:gd name="connsiteX6871" fmla="*/ 9195111 w 12192000"/>
              <a:gd name="connsiteY6871" fmla="*/ 2638429 h 6857886"/>
              <a:gd name="connsiteX6872" fmla="*/ 5818116 w 12192000"/>
              <a:gd name="connsiteY6872" fmla="*/ 2639080 h 6857886"/>
              <a:gd name="connsiteX6873" fmla="*/ 5778968 w 12192000"/>
              <a:gd name="connsiteY6873" fmla="*/ 2624364 h 6857886"/>
              <a:gd name="connsiteX6874" fmla="*/ 5817068 w 12192000"/>
              <a:gd name="connsiteY6874" fmla="*/ 2541761 h 6857886"/>
              <a:gd name="connsiteX6875" fmla="*/ 5858979 w 12192000"/>
              <a:gd name="connsiteY6875" fmla="*/ 2625015 h 6857886"/>
              <a:gd name="connsiteX6876" fmla="*/ 5818116 w 12192000"/>
              <a:gd name="connsiteY6876" fmla="*/ 2639080 h 6857886"/>
              <a:gd name="connsiteX6877" fmla="*/ 6373883 w 12192000"/>
              <a:gd name="connsiteY6877" fmla="*/ 2639080 h 6857886"/>
              <a:gd name="connsiteX6878" fmla="*/ 6333020 w 12192000"/>
              <a:gd name="connsiteY6878" fmla="*/ 2625015 h 6857886"/>
              <a:gd name="connsiteX6879" fmla="*/ 6374931 w 12192000"/>
              <a:gd name="connsiteY6879" fmla="*/ 2541761 h 6857886"/>
              <a:gd name="connsiteX6880" fmla="*/ 6413030 w 12192000"/>
              <a:gd name="connsiteY6880" fmla="*/ 2624364 h 6857886"/>
              <a:gd name="connsiteX6881" fmla="*/ 6373883 w 12192000"/>
              <a:gd name="connsiteY6881" fmla="*/ 2639080 h 6857886"/>
              <a:gd name="connsiteX6882" fmla="*/ 4058867 w 12192000"/>
              <a:gd name="connsiteY6882" fmla="*/ 2639323 h 6857886"/>
              <a:gd name="connsiteX6883" fmla="*/ 4018480 w 12192000"/>
              <a:gd name="connsiteY6883" fmla="*/ 2628266 h 6857886"/>
              <a:gd name="connsiteX6884" fmla="*/ 3999431 w 12192000"/>
              <a:gd name="connsiteY6884" fmla="*/ 2574931 h 6857886"/>
              <a:gd name="connsiteX6885" fmla="*/ 4059628 w 12192000"/>
              <a:gd name="connsiteY6885" fmla="*/ 2541759 h 6857886"/>
              <a:gd name="connsiteX6886" fmla="*/ 4103824 w 12192000"/>
              <a:gd name="connsiteY6886" fmla="*/ 2568427 h 6857886"/>
              <a:gd name="connsiteX6887" fmla="*/ 4119827 w 12192000"/>
              <a:gd name="connsiteY6887" fmla="*/ 2594444 h 6857886"/>
              <a:gd name="connsiteX6888" fmla="*/ 4103824 w 12192000"/>
              <a:gd name="connsiteY6888" fmla="*/ 2617209 h 6857886"/>
              <a:gd name="connsiteX6889" fmla="*/ 4058867 w 12192000"/>
              <a:gd name="connsiteY6889" fmla="*/ 2639323 h 6857886"/>
              <a:gd name="connsiteX6890" fmla="*/ 8133132 w 12192000"/>
              <a:gd name="connsiteY6890" fmla="*/ 2639323 h 6857886"/>
              <a:gd name="connsiteX6891" fmla="*/ 8088174 w 12192000"/>
              <a:gd name="connsiteY6891" fmla="*/ 2617209 h 6857886"/>
              <a:gd name="connsiteX6892" fmla="*/ 8072172 w 12192000"/>
              <a:gd name="connsiteY6892" fmla="*/ 2594444 h 6857886"/>
              <a:gd name="connsiteX6893" fmla="*/ 8088174 w 12192000"/>
              <a:gd name="connsiteY6893" fmla="*/ 2568427 h 6857886"/>
              <a:gd name="connsiteX6894" fmla="*/ 8132370 w 12192000"/>
              <a:gd name="connsiteY6894" fmla="*/ 2541759 h 6857886"/>
              <a:gd name="connsiteX6895" fmla="*/ 8192568 w 12192000"/>
              <a:gd name="connsiteY6895" fmla="*/ 2574931 h 6857886"/>
              <a:gd name="connsiteX6896" fmla="*/ 8173518 w 12192000"/>
              <a:gd name="connsiteY6896" fmla="*/ 2628266 h 6857886"/>
              <a:gd name="connsiteX6897" fmla="*/ 8133132 w 12192000"/>
              <a:gd name="connsiteY6897" fmla="*/ 2639323 h 6857886"/>
              <a:gd name="connsiteX6898" fmla="*/ 874305 w 12192000"/>
              <a:gd name="connsiteY6898" fmla="*/ 2639326 h 6857886"/>
              <a:gd name="connsiteX6899" fmla="*/ 824775 w 12192000"/>
              <a:gd name="connsiteY6899" fmla="*/ 2616561 h 6857886"/>
              <a:gd name="connsiteX6900" fmla="*/ 830869 w 12192000"/>
              <a:gd name="connsiteY6900" fmla="*/ 2556072 h 6857886"/>
              <a:gd name="connsiteX6901" fmla="*/ 921537 w 12192000"/>
              <a:gd name="connsiteY6901" fmla="*/ 2558024 h 6857886"/>
              <a:gd name="connsiteX6902" fmla="*/ 923063 w 12192000"/>
              <a:gd name="connsiteY6902" fmla="*/ 2620464 h 6857886"/>
              <a:gd name="connsiteX6903" fmla="*/ 874305 w 12192000"/>
              <a:gd name="connsiteY6903" fmla="*/ 2639326 h 6857886"/>
              <a:gd name="connsiteX6904" fmla="*/ 11317693 w 12192000"/>
              <a:gd name="connsiteY6904" fmla="*/ 2639326 h 6857886"/>
              <a:gd name="connsiteX6905" fmla="*/ 11268936 w 12192000"/>
              <a:gd name="connsiteY6905" fmla="*/ 2620464 h 6857886"/>
              <a:gd name="connsiteX6906" fmla="*/ 11270461 w 12192000"/>
              <a:gd name="connsiteY6906" fmla="*/ 2558024 h 6857886"/>
              <a:gd name="connsiteX6907" fmla="*/ 11361129 w 12192000"/>
              <a:gd name="connsiteY6907" fmla="*/ 2556072 h 6857886"/>
              <a:gd name="connsiteX6908" fmla="*/ 11367224 w 12192000"/>
              <a:gd name="connsiteY6908" fmla="*/ 2616561 h 6857886"/>
              <a:gd name="connsiteX6909" fmla="*/ 11317693 w 12192000"/>
              <a:gd name="connsiteY6909" fmla="*/ 2639326 h 6857886"/>
              <a:gd name="connsiteX6910" fmla="*/ 3171009 w 12192000"/>
              <a:gd name="connsiteY6910" fmla="*/ 2639328 h 6857886"/>
              <a:gd name="connsiteX6911" fmla="*/ 3127576 w 12192000"/>
              <a:gd name="connsiteY6911" fmla="*/ 2627620 h 6857886"/>
              <a:gd name="connsiteX6912" fmla="*/ 3128337 w 12192000"/>
              <a:gd name="connsiteY6912" fmla="*/ 2552821 h 6857886"/>
              <a:gd name="connsiteX6913" fmla="*/ 3228921 w 12192000"/>
              <a:gd name="connsiteY6913" fmla="*/ 2587944 h 6857886"/>
              <a:gd name="connsiteX6914" fmla="*/ 3171009 w 12192000"/>
              <a:gd name="connsiteY6914" fmla="*/ 2639328 h 6857886"/>
              <a:gd name="connsiteX6915" fmla="*/ 9020989 w 12192000"/>
              <a:gd name="connsiteY6915" fmla="*/ 2639328 h 6857886"/>
              <a:gd name="connsiteX6916" fmla="*/ 8963077 w 12192000"/>
              <a:gd name="connsiteY6916" fmla="*/ 2587944 h 6857886"/>
              <a:gd name="connsiteX6917" fmla="*/ 9063661 w 12192000"/>
              <a:gd name="connsiteY6917" fmla="*/ 2552821 h 6857886"/>
              <a:gd name="connsiteX6918" fmla="*/ 9064423 w 12192000"/>
              <a:gd name="connsiteY6918" fmla="*/ 2627620 h 6857886"/>
              <a:gd name="connsiteX6919" fmla="*/ 9020989 w 12192000"/>
              <a:gd name="connsiteY6919" fmla="*/ 2639328 h 6857886"/>
              <a:gd name="connsiteX6920" fmla="*/ 2464701 w 12192000"/>
              <a:gd name="connsiteY6920" fmla="*/ 2639895 h 6857886"/>
              <a:gd name="connsiteX6921" fmla="*/ 2420029 w 12192000"/>
              <a:gd name="connsiteY6921" fmla="*/ 2627618 h 6857886"/>
              <a:gd name="connsiteX6922" fmla="*/ 2422316 w 12192000"/>
              <a:gd name="connsiteY6922" fmla="*/ 2551519 h 6857886"/>
              <a:gd name="connsiteX6923" fmla="*/ 2507660 w 12192000"/>
              <a:gd name="connsiteY6923" fmla="*/ 2553470 h 6857886"/>
              <a:gd name="connsiteX6924" fmla="*/ 2509945 w 12192000"/>
              <a:gd name="connsiteY6924" fmla="*/ 2626317 h 6857886"/>
              <a:gd name="connsiteX6925" fmla="*/ 2464701 w 12192000"/>
              <a:gd name="connsiteY6925" fmla="*/ 2639895 h 6857886"/>
              <a:gd name="connsiteX6926" fmla="*/ 9727297 w 12192000"/>
              <a:gd name="connsiteY6926" fmla="*/ 2639895 h 6857886"/>
              <a:gd name="connsiteX6927" fmla="*/ 9682053 w 12192000"/>
              <a:gd name="connsiteY6927" fmla="*/ 2626317 h 6857886"/>
              <a:gd name="connsiteX6928" fmla="*/ 9684339 w 12192000"/>
              <a:gd name="connsiteY6928" fmla="*/ 2553470 h 6857886"/>
              <a:gd name="connsiteX6929" fmla="*/ 9769683 w 12192000"/>
              <a:gd name="connsiteY6929" fmla="*/ 2551519 h 6857886"/>
              <a:gd name="connsiteX6930" fmla="*/ 9771969 w 12192000"/>
              <a:gd name="connsiteY6930" fmla="*/ 2627618 h 6857886"/>
              <a:gd name="connsiteX6931" fmla="*/ 9727297 w 12192000"/>
              <a:gd name="connsiteY6931" fmla="*/ 2639895 h 6857886"/>
              <a:gd name="connsiteX6932" fmla="*/ 1580461 w 12192000"/>
              <a:gd name="connsiteY6932" fmla="*/ 2755622 h 6857886"/>
              <a:gd name="connsiteX6933" fmla="*/ 1564935 w 12192000"/>
              <a:gd name="connsiteY6933" fmla="*/ 2745703 h 6857886"/>
              <a:gd name="connsiteX6934" fmla="*/ 1569507 w 12192000"/>
              <a:gd name="connsiteY6934" fmla="*/ 2728141 h 6857886"/>
              <a:gd name="connsiteX6935" fmla="*/ 1597701 w 12192000"/>
              <a:gd name="connsiteY6935" fmla="*/ 2748955 h 6857886"/>
              <a:gd name="connsiteX6936" fmla="*/ 1580461 w 12192000"/>
              <a:gd name="connsiteY6936" fmla="*/ 2755622 h 6857886"/>
              <a:gd name="connsiteX6937" fmla="*/ 10611537 w 12192000"/>
              <a:gd name="connsiteY6937" fmla="*/ 2755622 h 6857886"/>
              <a:gd name="connsiteX6938" fmla="*/ 10594297 w 12192000"/>
              <a:gd name="connsiteY6938" fmla="*/ 2748955 h 6857886"/>
              <a:gd name="connsiteX6939" fmla="*/ 10622492 w 12192000"/>
              <a:gd name="connsiteY6939" fmla="*/ 2728141 h 6857886"/>
              <a:gd name="connsiteX6940" fmla="*/ 10627064 w 12192000"/>
              <a:gd name="connsiteY6940" fmla="*/ 2745703 h 6857886"/>
              <a:gd name="connsiteX6941" fmla="*/ 10611537 w 12192000"/>
              <a:gd name="connsiteY6941" fmla="*/ 2755622 h 6857886"/>
              <a:gd name="connsiteX6942" fmla="*/ 5998144 w 12192000"/>
              <a:gd name="connsiteY6942" fmla="*/ 2756110 h 6857886"/>
              <a:gd name="connsiteX6943" fmla="*/ 5985191 w 12192000"/>
              <a:gd name="connsiteY6943" fmla="*/ 2745703 h 6857886"/>
              <a:gd name="connsiteX6944" fmla="*/ 6006527 w 12192000"/>
              <a:gd name="connsiteY6944" fmla="*/ 2728142 h 6857886"/>
              <a:gd name="connsiteX6945" fmla="*/ 5998144 w 12192000"/>
              <a:gd name="connsiteY6945" fmla="*/ 2756110 h 6857886"/>
              <a:gd name="connsiteX6946" fmla="*/ 6193855 w 12192000"/>
              <a:gd name="connsiteY6946" fmla="*/ 2756110 h 6857886"/>
              <a:gd name="connsiteX6947" fmla="*/ 6185472 w 12192000"/>
              <a:gd name="connsiteY6947" fmla="*/ 2728142 h 6857886"/>
              <a:gd name="connsiteX6948" fmla="*/ 6206808 w 12192000"/>
              <a:gd name="connsiteY6948" fmla="*/ 2745703 h 6857886"/>
              <a:gd name="connsiteX6949" fmla="*/ 6193855 w 12192000"/>
              <a:gd name="connsiteY6949" fmla="*/ 2756110 h 6857886"/>
              <a:gd name="connsiteX6950" fmla="*/ 699307 w 12192000"/>
              <a:gd name="connsiteY6950" fmla="*/ 2756116 h 6857886"/>
              <a:gd name="connsiteX6951" fmla="*/ 674932 w 12192000"/>
              <a:gd name="connsiteY6951" fmla="*/ 2745709 h 6857886"/>
              <a:gd name="connsiteX6952" fmla="*/ 682544 w 12192000"/>
              <a:gd name="connsiteY6952" fmla="*/ 2725546 h 6857886"/>
              <a:gd name="connsiteX6953" fmla="*/ 718359 w 12192000"/>
              <a:gd name="connsiteY6953" fmla="*/ 2739856 h 6857886"/>
              <a:gd name="connsiteX6954" fmla="*/ 699307 w 12192000"/>
              <a:gd name="connsiteY6954" fmla="*/ 2756116 h 6857886"/>
              <a:gd name="connsiteX6955" fmla="*/ 3171771 w 12192000"/>
              <a:gd name="connsiteY6955" fmla="*/ 2756116 h 6857886"/>
              <a:gd name="connsiteX6956" fmla="*/ 3152720 w 12192000"/>
              <a:gd name="connsiteY6956" fmla="*/ 2739856 h 6857886"/>
              <a:gd name="connsiteX6957" fmla="*/ 3183963 w 12192000"/>
              <a:gd name="connsiteY6957" fmla="*/ 2724246 h 6857886"/>
              <a:gd name="connsiteX6958" fmla="*/ 3171771 w 12192000"/>
              <a:gd name="connsiteY6958" fmla="*/ 2756116 h 6857886"/>
              <a:gd name="connsiteX6959" fmla="*/ 9020228 w 12192000"/>
              <a:gd name="connsiteY6959" fmla="*/ 2756116 h 6857886"/>
              <a:gd name="connsiteX6960" fmla="*/ 9008036 w 12192000"/>
              <a:gd name="connsiteY6960" fmla="*/ 2724246 h 6857886"/>
              <a:gd name="connsiteX6961" fmla="*/ 9039279 w 12192000"/>
              <a:gd name="connsiteY6961" fmla="*/ 2739856 h 6857886"/>
              <a:gd name="connsiteX6962" fmla="*/ 9020228 w 12192000"/>
              <a:gd name="connsiteY6962" fmla="*/ 2756116 h 6857886"/>
              <a:gd name="connsiteX6963" fmla="*/ 11492692 w 12192000"/>
              <a:gd name="connsiteY6963" fmla="*/ 2756116 h 6857886"/>
              <a:gd name="connsiteX6964" fmla="*/ 11473640 w 12192000"/>
              <a:gd name="connsiteY6964" fmla="*/ 2739856 h 6857886"/>
              <a:gd name="connsiteX6965" fmla="*/ 11509455 w 12192000"/>
              <a:gd name="connsiteY6965" fmla="*/ 2725546 h 6857886"/>
              <a:gd name="connsiteX6966" fmla="*/ 11517067 w 12192000"/>
              <a:gd name="connsiteY6966" fmla="*/ 2745709 h 6857886"/>
              <a:gd name="connsiteX6967" fmla="*/ 11492692 w 12192000"/>
              <a:gd name="connsiteY6967" fmla="*/ 2756116 h 6857886"/>
              <a:gd name="connsiteX6968" fmla="*/ 0 w 12192000"/>
              <a:gd name="connsiteY6968" fmla="*/ 2759236 h 6857886"/>
              <a:gd name="connsiteX6969" fmla="*/ 0 w 12192000"/>
              <a:gd name="connsiteY6969" fmla="*/ 2721712 h 6857886"/>
              <a:gd name="connsiteX6970" fmla="*/ 10852 w 12192000"/>
              <a:gd name="connsiteY6970" fmla="*/ 2723507 h 6857886"/>
              <a:gd name="connsiteX6971" fmla="*/ 14573 w 12192000"/>
              <a:gd name="connsiteY6971" fmla="*/ 2739849 h 6857886"/>
              <a:gd name="connsiteX6972" fmla="*/ 10757 w 12192000"/>
              <a:gd name="connsiteY6972" fmla="*/ 2755946 h 6857886"/>
              <a:gd name="connsiteX6973" fmla="*/ 12192000 w 12192000"/>
              <a:gd name="connsiteY6973" fmla="*/ 2759237 h 6857886"/>
              <a:gd name="connsiteX6974" fmla="*/ 12181241 w 12192000"/>
              <a:gd name="connsiteY6974" fmla="*/ 2755946 h 6857886"/>
              <a:gd name="connsiteX6975" fmla="*/ 12177425 w 12192000"/>
              <a:gd name="connsiteY6975" fmla="*/ 2739849 h 6857886"/>
              <a:gd name="connsiteX6976" fmla="*/ 12181147 w 12192000"/>
              <a:gd name="connsiteY6976" fmla="*/ 2723507 h 6857886"/>
              <a:gd name="connsiteX6977" fmla="*/ 12192000 w 12192000"/>
              <a:gd name="connsiteY6977" fmla="*/ 2721712 h 6857886"/>
              <a:gd name="connsiteX6978" fmla="*/ 1764751 w 12192000"/>
              <a:gd name="connsiteY6978" fmla="*/ 2760635 h 6857886"/>
              <a:gd name="connsiteX6979" fmla="*/ 1739915 w 12192000"/>
              <a:gd name="connsiteY6979" fmla="*/ 2758064 h 6857886"/>
              <a:gd name="connsiteX6980" fmla="*/ 1730009 w 12192000"/>
              <a:gd name="connsiteY6980" fmla="*/ 2739201 h 6857886"/>
              <a:gd name="connsiteX6981" fmla="*/ 1779539 w 12192000"/>
              <a:gd name="connsiteY6981" fmla="*/ 2723591 h 6857886"/>
              <a:gd name="connsiteX6982" fmla="*/ 1764751 w 12192000"/>
              <a:gd name="connsiteY6982" fmla="*/ 2760635 h 6857886"/>
              <a:gd name="connsiteX6983" fmla="*/ 10427248 w 12192000"/>
              <a:gd name="connsiteY6983" fmla="*/ 2760635 h 6857886"/>
              <a:gd name="connsiteX6984" fmla="*/ 10412460 w 12192000"/>
              <a:gd name="connsiteY6984" fmla="*/ 2723591 h 6857886"/>
              <a:gd name="connsiteX6985" fmla="*/ 10461989 w 12192000"/>
              <a:gd name="connsiteY6985" fmla="*/ 2739201 h 6857886"/>
              <a:gd name="connsiteX6986" fmla="*/ 10452084 w 12192000"/>
              <a:gd name="connsiteY6986" fmla="*/ 2758064 h 6857886"/>
              <a:gd name="connsiteX6987" fmla="*/ 10427248 w 12192000"/>
              <a:gd name="connsiteY6987" fmla="*/ 2760635 h 6857886"/>
              <a:gd name="connsiteX6988" fmla="*/ 1234036 w 12192000"/>
              <a:gd name="connsiteY6988" fmla="*/ 2760748 h 6857886"/>
              <a:gd name="connsiteX6989" fmla="*/ 1209761 w 12192000"/>
              <a:gd name="connsiteY6989" fmla="*/ 2754161 h 6857886"/>
              <a:gd name="connsiteX6990" fmla="*/ 1204439 w 12192000"/>
              <a:gd name="connsiteY6990" fmla="*/ 2731397 h 6857886"/>
              <a:gd name="connsiteX6991" fmla="*/ 1251673 w 12192000"/>
              <a:gd name="connsiteY6991" fmla="*/ 2727495 h 6857886"/>
              <a:gd name="connsiteX6992" fmla="*/ 1253203 w 12192000"/>
              <a:gd name="connsiteY6992" fmla="*/ 2748308 h 6857886"/>
              <a:gd name="connsiteX6993" fmla="*/ 1234036 w 12192000"/>
              <a:gd name="connsiteY6993" fmla="*/ 2760748 h 6857886"/>
              <a:gd name="connsiteX6994" fmla="*/ 10957963 w 12192000"/>
              <a:gd name="connsiteY6994" fmla="*/ 2760748 h 6857886"/>
              <a:gd name="connsiteX6995" fmla="*/ 10938796 w 12192000"/>
              <a:gd name="connsiteY6995" fmla="*/ 2748308 h 6857886"/>
              <a:gd name="connsiteX6996" fmla="*/ 10940325 w 12192000"/>
              <a:gd name="connsiteY6996" fmla="*/ 2727495 h 6857886"/>
              <a:gd name="connsiteX6997" fmla="*/ 10987560 w 12192000"/>
              <a:gd name="connsiteY6997" fmla="*/ 2731397 h 6857886"/>
              <a:gd name="connsiteX6998" fmla="*/ 10982237 w 12192000"/>
              <a:gd name="connsiteY6998" fmla="*/ 2754161 h 6857886"/>
              <a:gd name="connsiteX6999" fmla="*/ 10957963 w 12192000"/>
              <a:gd name="connsiteY6999" fmla="*/ 2760748 h 6857886"/>
              <a:gd name="connsiteX7000" fmla="*/ 3880185 w 12192000"/>
              <a:gd name="connsiteY7000" fmla="*/ 2761304 h 6857886"/>
              <a:gd name="connsiteX7001" fmla="*/ 3861789 w 12192000"/>
              <a:gd name="connsiteY7001" fmla="*/ 2756761 h 6857886"/>
              <a:gd name="connsiteX7002" fmla="*/ 3854169 w 12192000"/>
              <a:gd name="connsiteY7002" fmla="*/ 2735947 h 6857886"/>
              <a:gd name="connsiteX7003" fmla="*/ 3900651 w 12192000"/>
              <a:gd name="connsiteY7003" fmla="*/ 2731395 h 6857886"/>
              <a:gd name="connsiteX7004" fmla="*/ 3880185 w 12192000"/>
              <a:gd name="connsiteY7004" fmla="*/ 2761304 h 6857886"/>
              <a:gd name="connsiteX7005" fmla="*/ 8311813 w 12192000"/>
              <a:gd name="connsiteY7005" fmla="*/ 2761304 h 6857886"/>
              <a:gd name="connsiteX7006" fmla="*/ 8291348 w 12192000"/>
              <a:gd name="connsiteY7006" fmla="*/ 2731395 h 6857886"/>
              <a:gd name="connsiteX7007" fmla="*/ 8337829 w 12192000"/>
              <a:gd name="connsiteY7007" fmla="*/ 2735947 h 6857886"/>
              <a:gd name="connsiteX7008" fmla="*/ 8330209 w 12192000"/>
              <a:gd name="connsiteY7008" fmla="*/ 2756761 h 6857886"/>
              <a:gd name="connsiteX7009" fmla="*/ 8311813 w 12192000"/>
              <a:gd name="connsiteY7009" fmla="*/ 2761304 h 6857886"/>
              <a:gd name="connsiteX7010" fmla="*/ 875449 w 12192000"/>
              <a:gd name="connsiteY7010" fmla="*/ 2762373 h 6857886"/>
              <a:gd name="connsiteX7011" fmla="*/ 851437 w 12192000"/>
              <a:gd name="connsiteY7011" fmla="*/ 2755461 h 6857886"/>
              <a:gd name="connsiteX7012" fmla="*/ 850679 w 12192000"/>
              <a:gd name="connsiteY7012" fmla="*/ 2732697 h 6857886"/>
              <a:gd name="connsiteX7013" fmla="*/ 877357 w 12192000"/>
              <a:gd name="connsiteY7013" fmla="*/ 2717087 h 6857886"/>
              <a:gd name="connsiteX7014" fmla="*/ 899432 w 12192000"/>
              <a:gd name="connsiteY7014" fmla="*/ 2752210 h 6857886"/>
              <a:gd name="connsiteX7015" fmla="*/ 875449 w 12192000"/>
              <a:gd name="connsiteY7015" fmla="*/ 2762373 h 6857886"/>
              <a:gd name="connsiteX7016" fmla="*/ 11316549 w 12192000"/>
              <a:gd name="connsiteY7016" fmla="*/ 2762373 h 6857886"/>
              <a:gd name="connsiteX7017" fmla="*/ 11292567 w 12192000"/>
              <a:gd name="connsiteY7017" fmla="*/ 2752210 h 6857886"/>
              <a:gd name="connsiteX7018" fmla="*/ 11314641 w 12192000"/>
              <a:gd name="connsiteY7018" fmla="*/ 2717087 h 6857886"/>
              <a:gd name="connsiteX7019" fmla="*/ 11341320 w 12192000"/>
              <a:gd name="connsiteY7019" fmla="*/ 2732697 h 6857886"/>
              <a:gd name="connsiteX7020" fmla="*/ 11340561 w 12192000"/>
              <a:gd name="connsiteY7020" fmla="*/ 2755461 h 6857886"/>
              <a:gd name="connsiteX7021" fmla="*/ 11316549 w 12192000"/>
              <a:gd name="connsiteY7021" fmla="*/ 2762373 h 6857886"/>
              <a:gd name="connsiteX7022" fmla="*/ 2279915 w 12192000"/>
              <a:gd name="connsiteY7022" fmla="*/ 2767869 h 6857886"/>
              <a:gd name="connsiteX7023" fmla="*/ 2264103 w 12192000"/>
              <a:gd name="connsiteY7023" fmla="*/ 2756110 h 6857886"/>
              <a:gd name="connsiteX7024" fmla="*/ 2270199 w 12192000"/>
              <a:gd name="connsiteY7024" fmla="*/ 2717085 h 6857886"/>
              <a:gd name="connsiteX7025" fmla="*/ 2315919 w 12192000"/>
              <a:gd name="connsiteY7025" fmla="*/ 2735947 h 6857886"/>
              <a:gd name="connsiteX7026" fmla="*/ 2279915 w 12192000"/>
              <a:gd name="connsiteY7026" fmla="*/ 2767869 h 6857886"/>
              <a:gd name="connsiteX7027" fmla="*/ 9912084 w 12192000"/>
              <a:gd name="connsiteY7027" fmla="*/ 2767869 h 6857886"/>
              <a:gd name="connsiteX7028" fmla="*/ 9876080 w 12192000"/>
              <a:gd name="connsiteY7028" fmla="*/ 2735947 h 6857886"/>
              <a:gd name="connsiteX7029" fmla="*/ 9921800 w 12192000"/>
              <a:gd name="connsiteY7029" fmla="*/ 2717085 h 6857886"/>
              <a:gd name="connsiteX7030" fmla="*/ 9927896 w 12192000"/>
              <a:gd name="connsiteY7030" fmla="*/ 2756110 h 6857886"/>
              <a:gd name="connsiteX7031" fmla="*/ 9912084 w 12192000"/>
              <a:gd name="connsiteY7031" fmla="*/ 2767869 h 6857886"/>
              <a:gd name="connsiteX7032" fmla="*/ 4058873 w 12192000"/>
              <a:gd name="connsiteY7032" fmla="*/ 2769113 h 6857886"/>
              <a:gd name="connsiteX7033" fmla="*/ 4041347 w 12192000"/>
              <a:gd name="connsiteY7033" fmla="*/ 2761959 h 6857886"/>
              <a:gd name="connsiteX7034" fmla="*/ 4027631 w 12192000"/>
              <a:gd name="connsiteY7034" fmla="*/ 2735942 h 6857886"/>
              <a:gd name="connsiteX7035" fmla="*/ 4052777 w 12192000"/>
              <a:gd name="connsiteY7035" fmla="*/ 2718380 h 6857886"/>
              <a:gd name="connsiteX7036" fmla="*/ 4079447 w 12192000"/>
              <a:gd name="connsiteY7036" fmla="*/ 2735291 h 6857886"/>
              <a:gd name="connsiteX7037" fmla="*/ 4058873 w 12192000"/>
              <a:gd name="connsiteY7037" fmla="*/ 2769113 h 6857886"/>
              <a:gd name="connsiteX7038" fmla="*/ 8133125 w 12192000"/>
              <a:gd name="connsiteY7038" fmla="*/ 2769113 h 6857886"/>
              <a:gd name="connsiteX7039" fmla="*/ 8112552 w 12192000"/>
              <a:gd name="connsiteY7039" fmla="*/ 2735291 h 6857886"/>
              <a:gd name="connsiteX7040" fmla="*/ 8139222 w 12192000"/>
              <a:gd name="connsiteY7040" fmla="*/ 2718380 h 6857886"/>
              <a:gd name="connsiteX7041" fmla="*/ 8164368 w 12192000"/>
              <a:gd name="connsiteY7041" fmla="*/ 2735942 h 6857886"/>
              <a:gd name="connsiteX7042" fmla="*/ 8150652 w 12192000"/>
              <a:gd name="connsiteY7042" fmla="*/ 2761959 h 6857886"/>
              <a:gd name="connsiteX7043" fmla="*/ 8133125 w 12192000"/>
              <a:gd name="connsiteY7043" fmla="*/ 2769113 h 6857886"/>
              <a:gd name="connsiteX7044" fmla="*/ 4415979 w 12192000"/>
              <a:gd name="connsiteY7044" fmla="*/ 2774404 h 6857886"/>
              <a:gd name="connsiteX7045" fmla="*/ 4382926 w 12192000"/>
              <a:gd name="connsiteY7045" fmla="*/ 2763916 h 6857886"/>
              <a:gd name="connsiteX7046" fmla="*/ 4389784 w 12192000"/>
              <a:gd name="connsiteY7046" fmla="*/ 2710582 h 6857886"/>
              <a:gd name="connsiteX7047" fmla="*/ 4441600 w 12192000"/>
              <a:gd name="connsiteY7047" fmla="*/ 2754159 h 6857886"/>
              <a:gd name="connsiteX7048" fmla="*/ 4415979 w 12192000"/>
              <a:gd name="connsiteY7048" fmla="*/ 2774404 h 6857886"/>
              <a:gd name="connsiteX7049" fmla="*/ 7776020 w 12192000"/>
              <a:gd name="connsiteY7049" fmla="*/ 2774404 h 6857886"/>
              <a:gd name="connsiteX7050" fmla="*/ 7750399 w 12192000"/>
              <a:gd name="connsiteY7050" fmla="*/ 2754159 h 6857886"/>
              <a:gd name="connsiteX7051" fmla="*/ 7802215 w 12192000"/>
              <a:gd name="connsiteY7051" fmla="*/ 2710582 h 6857886"/>
              <a:gd name="connsiteX7052" fmla="*/ 7809074 w 12192000"/>
              <a:gd name="connsiteY7052" fmla="*/ 2763916 h 6857886"/>
              <a:gd name="connsiteX7053" fmla="*/ 7776020 w 12192000"/>
              <a:gd name="connsiteY7053" fmla="*/ 2774404 h 6857886"/>
              <a:gd name="connsiteX7054" fmla="*/ 3527069 w 12192000"/>
              <a:gd name="connsiteY7054" fmla="*/ 2775047 h 6857886"/>
              <a:gd name="connsiteX7055" fmla="*/ 3500399 w 12192000"/>
              <a:gd name="connsiteY7055" fmla="*/ 2763909 h 6857886"/>
              <a:gd name="connsiteX7056" fmla="*/ 3536975 w 12192000"/>
              <a:gd name="connsiteY7056" fmla="*/ 2713176 h 6857886"/>
              <a:gd name="connsiteX7057" fmla="*/ 3551453 w 12192000"/>
              <a:gd name="connsiteY7057" fmla="*/ 2759356 h 6857886"/>
              <a:gd name="connsiteX7058" fmla="*/ 3527069 w 12192000"/>
              <a:gd name="connsiteY7058" fmla="*/ 2775047 h 6857886"/>
              <a:gd name="connsiteX7059" fmla="*/ 8664929 w 12192000"/>
              <a:gd name="connsiteY7059" fmla="*/ 2775047 h 6857886"/>
              <a:gd name="connsiteX7060" fmla="*/ 8640545 w 12192000"/>
              <a:gd name="connsiteY7060" fmla="*/ 2759356 h 6857886"/>
              <a:gd name="connsiteX7061" fmla="*/ 8655024 w 12192000"/>
              <a:gd name="connsiteY7061" fmla="*/ 2713176 h 6857886"/>
              <a:gd name="connsiteX7062" fmla="*/ 8691600 w 12192000"/>
              <a:gd name="connsiteY7062" fmla="*/ 2763909 h 6857886"/>
              <a:gd name="connsiteX7063" fmla="*/ 8664929 w 12192000"/>
              <a:gd name="connsiteY7063" fmla="*/ 2775047 h 6857886"/>
              <a:gd name="connsiteX7064" fmla="*/ 5819736 w 12192000"/>
              <a:gd name="connsiteY7064" fmla="*/ 2775053 h 6857886"/>
              <a:gd name="connsiteX7065" fmla="*/ 5798019 w 12192000"/>
              <a:gd name="connsiteY7065" fmla="*/ 2763915 h 6857886"/>
              <a:gd name="connsiteX7066" fmla="*/ 5803354 w 12192000"/>
              <a:gd name="connsiteY7066" fmla="*/ 2713832 h 6857886"/>
              <a:gd name="connsiteX7067" fmla="*/ 5837643 w 12192000"/>
              <a:gd name="connsiteY7067" fmla="*/ 2711881 h 6857886"/>
              <a:gd name="connsiteX7068" fmla="*/ 5841454 w 12192000"/>
              <a:gd name="connsiteY7068" fmla="*/ 2765216 h 6857886"/>
              <a:gd name="connsiteX7069" fmla="*/ 5819736 w 12192000"/>
              <a:gd name="connsiteY7069" fmla="*/ 2775053 h 6857886"/>
              <a:gd name="connsiteX7070" fmla="*/ 6372263 w 12192000"/>
              <a:gd name="connsiteY7070" fmla="*/ 2775053 h 6857886"/>
              <a:gd name="connsiteX7071" fmla="*/ 6350546 w 12192000"/>
              <a:gd name="connsiteY7071" fmla="*/ 2765216 h 6857886"/>
              <a:gd name="connsiteX7072" fmla="*/ 6354356 w 12192000"/>
              <a:gd name="connsiteY7072" fmla="*/ 2711881 h 6857886"/>
              <a:gd name="connsiteX7073" fmla="*/ 6388646 w 12192000"/>
              <a:gd name="connsiteY7073" fmla="*/ 2713832 h 6857886"/>
              <a:gd name="connsiteX7074" fmla="*/ 6393980 w 12192000"/>
              <a:gd name="connsiteY7074" fmla="*/ 2763915 h 6857886"/>
              <a:gd name="connsiteX7075" fmla="*/ 6372263 w 12192000"/>
              <a:gd name="connsiteY7075" fmla="*/ 2775053 h 6857886"/>
              <a:gd name="connsiteX7076" fmla="*/ 4585342 w 12192000"/>
              <a:gd name="connsiteY7076" fmla="*/ 2775628 h 6857886"/>
              <a:gd name="connsiteX7077" fmla="*/ 4546480 w 12192000"/>
              <a:gd name="connsiteY7077" fmla="*/ 2762620 h 6857886"/>
              <a:gd name="connsiteX7078" fmla="*/ 4556386 w 12192000"/>
              <a:gd name="connsiteY7078" fmla="*/ 2710586 h 6857886"/>
              <a:gd name="connsiteX7079" fmla="*/ 4596010 w 12192000"/>
              <a:gd name="connsiteY7079" fmla="*/ 2701480 h 6857886"/>
              <a:gd name="connsiteX7080" fmla="*/ 4622680 w 12192000"/>
              <a:gd name="connsiteY7080" fmla="*/ 2759368 h 6857886"/>
              <a:gd name="connsiteX7081" fmla="*/ 4585342 w 12192000"/>
              <a:gd name="connsiteY7081" fmla="*/ 2775628 h 6857886"/>
              <a:gd name="connsiteX7082" fmla="*/ 7606657 w 12192000"/>
              <a:gd name="connsiteY7082" fmla="*/ 2775628 h 6857886"/>
              <a:gd name="connsiteX7083" fmla="*/ 7569319 w 12192000"/>
              <a:gd name="connsiteY7083" fmla="*/ 2759368 h 6857886"/>
              <a:gd name="connsiteX7084" fmla="*/ 7595990 w 12192000"/>
              <a:gd name="connsiteY7084" fmla="*/ 2701480 h 6857886"/>
              <a:gd name="connsiteX7085" fmla="*/ 7635614 w 12192000"/>
              <a:gd name="connsiteY7085" fmla="*/ 2710586 h 6857886"/>
              <a:gd name="connsiteX7086" fmla="*/ 7645518 w 12192000"/>
              <a:gd name="connsiteY7086" fmla="*/ 2762620 h 6857886"/>
              <a:gd name="connsiteX7087" fmla="*/ 7606657 w 12192000"/>
              <a:gd name="connsiteY7087" fmla="*/ 2775628 h 6857886"/>
              <a:gd name="connsiteX7088" fmla="*/ 2643787 w 12192000"/>
              <a:gd name="connsiteY7088" fmla="*/ 2775629 h 6857886"/>
              <a:gd name="connsiteX7089" fmla="*/ 2601876 w 12192000"/>
              <a:gd name="connsiteY7089" fmla="*/ 2759369 h 6857886"/>
              <a:gd name="connsiteX7090" fmla="*/ 2589684 w 12192000"/>
              <a:gd name="connsiteY7090" fmla="*/ 2737255 h 6857886"/>
              <a:gd name="connsiteX7091" fmla="*/ 2643024 w 12192000"/>
              <a:gd name="connsiteY7091" fmla="*/ 2697579 h 6857886"/>
              <a:gd name="connsiteX7092" fmla="*/ 2681887 w 12192000"/>
              <a:gd name="connsiteY7092" fmla="*/ 2758718 h 6857886"/>
              <a:gd name="connsiteX7093" fmla="*/ 2643787 w 12192000"/>
              <a:gd name="connsiteY7093" fmla="*/ 2775629 h 6857886"/>
              <a:gd name="connsiteX7094" fmla="*/ 3699000 w 12192000"/>
              <a:gd name="connsiteY7094" fmla="*/ 2775629 h 6857886"/>
              <a:gd name="connsiteX7095" fmla="*/ 3662424 w 12192000"/>
              <a:gd name="connsiteY7095" fmla="*/ 2756768 h 6857886"/>
              <a:gd name="connsiteX7096" fmla="*/ 3685284 w 12192000"/>
              <a:gd name="connsiteY7096" fmla="*/ 2704083 h 6857886"/>
              <a:gd name="connsiteX7097" fmla="*/ 3731004 w 12192000"/>
              <a:gd name="connsiteY7097" fmla="*/ 2711888 h 6857886"/>
              <a:gd name="connsiteX7098" fmla="*/ 3699000 w 12192000"/>
              <a:gd name="connsiteY7098" fmla="*/ 2775629 h 6857886"/>
              <a:gd name="connsiteX7099" fmla="*/ 8492999 w 12192000"/>
              <a:gd name="connsiteY7099" fmla="*/ 2775629 h 6857886"/>
              <a:gd name="connsiteX7100" fmla="*/ 8460995 w 12192000"/>
              <a:gd name="connsiteY7100" fmla="*/ 2711888 h 6857886"/>
              <a:gd name="connsiteX7101" fmla="*/ 8506715 w 12192000"/>
              <a:gd name="connsiteY7101" fmla="*/ 2704083 h 6857886"/>
              <a:gd name="connsiteX7102" fmla="*/ 8529575 w 12192000"/>
              <a:gd name="connsiteY7102" fmla="*/ 2756768 h 6857886"/>
              <a:gd name="connsiteX7103" fmla="*/ 8492999 w 12192000"/>
              <a:gd name="connsiteY7103" fmla="*/ 2775629 h 6857886"/>
              <a:gd name="connsiteX7104" fmla="*/ 9548212 w 12192000"/>
              <a:gd name="connsiteY7104" fmla="*/ 2775629 h 6857886"/>
              <a:gd name="connsiteX7105" fmla="*/ 9510112 w 12192000"/>
              <a:gd name="connsiteY7105" fmla="*/ 2758718 h 6857886"/>
              <a:gd name="connsiteX7106" fmla="*/ 9548975 w 12192000"/>
              <a:gd name="connsiteY7106" fmla="*/ 2697579 h 6857886"/>
              <a:gd name="connsiteX7107" fmla="*/ 9602315 w 12192000"/>
              <a:gd name="connsiteY7107" fmla="*/ 2737255 h 6857886"/>
              <a:gd name="connsiteX7108" fmla="*/ 9590123 w 12192000"/>
              <a:gd name="connsiteY7108" fmla="*/ 2759369 h 6857886"/>
              <a:gd name="connsiteX7109" fmla="*/ 9548212 w 12192000"/>
              <a:gd name="connsiteY7109" fmla="*/ 2775629 h 6857886"/>
              <a:gd name="connsiteX7110" fmla="*/ 4762992 w 12192000"/>
              <a:gd name="connsiteY7110" fmla="*/ 2775792 h 6857886"/>
              <a:gd name="connsiteX7111" fmla="*/ 4725274 w 12192000"/>
              <a:gd name="connsiteY7111" fmla="*/ 2763922 h 6857886"/>
              <a:gd name="connsiteX7112" fmla="*/ 4732131 w 12192000"/>
              <a:gd name="connsiteY7112" fmla="*/ 2711238 h 6857886"/>
              <a:gd name="connsiteX7113" fmla="*/ 4786995 w 12192000"/>
              <a:gd name="connsiteY7113" fmla="*/ 2712539 h 6857886"/>
              <a:gd name="connsiteX7114" fmla="*/ 4796139 w 12192000"/>
              <a:gd name="connsiteY7114" fmla="*/ 2763272 h 6857886"/>
              <a:gd name="connsiteX7115" fmla="*/ 4762992 w 12192000"/>
              <a:gd name="connsiteY7115" fmla="*/ 2775792 h 6857886"/>
              <a:gd name="connsiteX7116" fmla="*/ 7429007 w 12192000"/>
              <a:gd name="connsiteY7116" fmla="*/ 2775792 h 6857886"/>
              <a:gd name="connsiteX7117" fmla="*/ 7395860 w 12192000"/>
              <a:gd name="connsiteY7117" fmla="*/ 2763272 h 6857886"/>
              <a:gd name="connsiteX7118" fmla="*/ 7405004 w 12192000"/>
              <a:gd name="connsiteY7118" fmla="*/ 2712539 h 6857886"/>
              <a:gd name="connsiteX7119" fmla="*/ 7459868 w 12192000"/>
              <a:gd name="connsiteY7119" fmla="*/ 2711238 h 6857886"/>
              <a:gd name="connsiteX7120" fmla="*/ 7466726 w 12192000"/>
              <a:gd name="connsiteY7120" fmla="*/ 2763922 h 6857886"/>
              <a:gd name="connsiteX7121" fmla="*/ 7429007 w 12192000"/>
              <a:gd name="connsiteY7121" fmla="*/ 2775792 h 6857886"/>
              <a:gd name="connsiteX7122" fmla="*/ 522223 w 12192000"/>
              <a:gd name="connsiteY7122" fmla="*/ 2776360 h 6857886"/>
              <a:gd name="connsiteX7123" fmla="*/ 483900 w 12192000"/>
              <a:gd name="connsiteY7123" fmla="*/ 2762620 h 6857886"/>
              <a:gd name="connsiteX7124" fmla="*/ 492291 w 12192000"/>
              <a:gd name="connsiteY7124" fmla="*/ 2714489 h 6857886"/>
              <a:gd name="connsiteX7125" fmla="*/ 530421 w 12192000"/>
              <a:gd name="connsiteY7125" fmla="*/ 2700179 h 6857886"/>
              <a:gd name="connsiteX7126" fmla="*/ 562424 w 12192000"/>
              <a:gd name="connsiteY7126" fmla="*/ 2723595 h 6857886"/>
              <a:gd name="connsiteX7127" fmla="*/ 561683 w 12192000"/>
              <a:gd name="connsiteY7127" fmla="*/ 2759368 h 6857886"/>
              <a:gd name="connsiteX7128" fmla="*/ 522223 w 12192000"/>
              <a:gd name="connsiteY7128" fmla="*/ 2776360 h 6857886"/>
              <a:gd name="connsiteX7129" fmla="*/ 11669776 w 12192000"/>
              <a:gd name="connsiteY7129" fmla="*/ 2776360 h 6857886"/>
              <a:gd name="connsiteX7130" fmla="*/ 11630316 w 12192000"/>
              <a:gd name="connsiteY7130" fmla="*/ 2759368 h 6857886"/>
              <a:gd name="connsiteX7131" fmla="*/ 11629575 w 12192000"/>
              <a:gd name="connsiteY7131" fmla="*/ 2723595 h 6857886"/>
              <a:gd name="connsiteX7132" fmla="*/ 11661577 w 12192000"/>
              <a:gd name="connsiteY7132" fmla="*/ 2700179 h 6857886"/>
              <a:gd name="connsiteX7133" fmla="*/ 11699708 w 12192000"/>
              <a:gd name="connsiteY7133" fmla="*/ 2714489 h 6857886"/>
              <a:gd name="connsiteX7134" fmla="*/ 11708099 w 12192000"/>
              <a:gd name="connsiteY7134" fmla="*/ 2762620 h 6857886"/>
              <a:gd name="connsiteX7135" fmla="*/ 11669776 w 12192000"/>
              <a:gd name="connsiteY7135" fmla="*/ 2776360 h 6857886"/>
              <a:gd name="connsiteX7136" fmla="*/ 2464227 w 12192000"/>
              <a:gd name="connsiteY7136" fmla="*/ 2776845 h 6857886"/>
              <a:gd name="connsiteX7137" fmla="*/ 2429175 w 12192000"/>
              <a:gd name="connsiteY7137" fmla="*/ 2760016 h 6857886"/>
              <a:gd name="connsiteX7138" fmla="*/ 2449748 w 12192000"/>
              <a:gd name="connsiteY7138" fmla="*/ 2704080 h 6857886"/>
              <a:gd name="connsiteX7139" fmla="*/ 2499279 w 12192000"/>
              <a:gd name="connsiteY7139" fmla="*/ 2760016 h 6857886"/>
              <a:gd name="connsiteX7140" fmla="*/ 2464227 w 12192000"/>
              <a:gd name="connsiteY7140" fmla="*/ 2776845 h 6857886"/>
              <a:gd name="connsiteX7141" fmla="*/ 9727772 w 12192000"/>
              <a:gd name="connsiteY7141" fmla="*/ 2776845 h 6857886"/>
              <a:gd name="connsiteX7142" fmla="*/ 9692720 w 12192000"/>
              <a:gd name="connsiteY7142" fmla="*/ 2760016 h 6857886"/>
              <a:gd name="connsiteX7143" fmla="*/ 9742251 w 12192000"/>
              <a:gd name="connsiteY7143" fmla="*/ 2704080 h 6857886"/>
              <a:gd name="connsiteX7144" fmla="*/ 9762824 w 12192000"/>
              <a:gd name="connsiteY7144" fmla="*/ 2760016 h 6857886"/>
              <a:gd name="connsiteX7145" fmla="*/ 9727772 w 12192000"/>
              <a:gd name="connsiteY7145" fmla="*/ 2776845 h 6857886"/>
              <a:gd name="connsiteX7146" fmla="*/ 5276223 w 12192000"/>
              <a:gd name="connsiteY7146" fmla="*/ 2778958 h 6857886"/>
              <a:gd name="connsiteX7147" fmla="*/ 5256316 w 12192000"/>
              <a:gd name="connsiteY7147" fmla="*/ 2765869 h 6857886"/>
              <a:gd name="connsiteX7148" fmla="*/ 5254792 w 12192000"/>
              <a:gd name="connsiteY7148" fmla="*/ 2711885 h 6857886"/>
              <a:gd name="connsiteX7149" fmla="*/ 5321086 w 12192000"/>
              <a:gd name="connsiteY7149" fmla="*/ 2710584 h 6857886"/>
              <a:gd name="connsiteX7150" fmla="*/ 5296702 w 12192000"/>
              <a:gd name="connsiteY7150" fmla="*/ 2778877 h 6857886"/>
              <a:gd name="connsiteX7151" fmla="*/ 5276223 w 12192000"/>
              <a:gd name="connsiteY7151" fmla="*/ 2778958 h 6857886"/>
              <a:gd name="connsiteX7152" fmla="*/ 6915776 w 12192000"/>
              <a:gd name="connsiteY7152" fmla="*/ 2778958 h 6857886"/>
              <a:gd name="connsiteX7153" fmla="*/ 6895298 w 12192000"/>
              <a:gd name="connsiteY7153" fmla="*/ 2778877 h 6857886"/>
              <a:gd name="connsiteX7154" fmla="*/ 6870914 w 12192000"/>
              <a:gd name="connsiteY7154" fmla="*/ 2710584 h 6857886"/>
              <a:gd name="connsiteX7155" fmla="*/ 6937207 w 12192000"/>
              <a:gd name="connsiteY7155" fmla="*/ 2711885 h 6857886"/>
              <a:gd name="connsiteX7156" fmla="*/ 6935683 w 12192000"/>
              <a:gd name="connsiteY7156" fmla="*/ 2765869 h 6857886"/>
              <a:gd name="connsiteX7157" fmla="*/ 6915776 w 12192000"/>
              <a:gd name="connsiteY7157" fmla="*/ 2778958 h 6857886"/>
              <a:gd name="connsiteX7158" fmla="*/ 5470347 w 12192000"/>
              <a:gd name="connsiteY7158" fmla="*/ 2781236 h 6857886"/>
              <a:gd name="connsiteX7159" fmla="*/ 5442724 w 12192000"/>
              <a:gd name="connsiteY7159" fmla="*/ 2773674 h 6857886"/>
              <a:gd name="connsiteX7160" fmla="*/ 5461012 w 12192000"/>
              <a:gd name="connsiteY7160" fmla="*/ 2697574 h 6857886"/>
              <a:gd name="connsiteX7161" fmla="*/ 5511304 w 12192000"/>
              <a:gd name="connsiteY7161" fmla="*/ 2739852 h 6857886"/>
              <a:gd name="connsiteX7162" fmla="*/ 5494540 w 12192000"/>
              <a:gd name="connsiteY7162" fmla="*/ 2771722 h 6857886"/>
              <a:gd name="connsiteX7163" fmla="*/ 5470347 w 12192000"/>
              <a:gd name="connsiteY7163" fmla="*/ 2781236 h 6857886"/>
              <a:gd name="connsiteX7164" fmla="*/ 6721652 w 12192000"/>
              <a:gd name="connsiteY7164" fmla="*/ 2781236 h 6857886"/>
              <a:gd name="connsiteX7165" fmla="*/ 6697459 w 12192000"/>
              <a:gd name="connsiteY7165" fmla="*/ 2771722 h 6857886"/>
              <a:gd name="connsiteX7166" fmla="*/ 6680695 w 12192000"/>
              <a:gd name="connsiteY7166" fmla="*/ 2739852 h 6857886"/>
              <a:gd name="connsiteX7167" fmla="*/ 6730987 w 12192000"/>
              <a:gd name="connsiteY7167" fmla="*/ 2697574 h 6857886"/>
              <a:gd name="connsiteX7168" fmla="*/ 6749275 w 12192000"/>
              <a:gd name="connsiteY7168" fmla="*/ 2773674 h 6857886"/>
              <a:gd name="connsiteX7169" fmla="*/ 6721652 w 12192000"/>
              <a:gd name="connsiteY7169" fmla="*/ 2781236 h 6857886"/>
              <a:gd name="connsiteX7170" fmla="*/ 339317 w 12192000"/>
              <a:gd name="connsiteY7170" fmla="*/ 2781397 h 6857886"/>
              <a:gd name="connsiteX7171" fmla="*/ 311336 w 12192000"/>
              <a:gd name="connsiteY7171" fmla="*/ 2765869 h 6857886"/>
              <a:gd name="connsiteX7172" fmla="*/ 307528 w 12192000"/>
              <a:gd name="connsiteY7172" fmla="*/ 2719039 h 6857886"/>
              <a:gd name="connsiteX7173" fmla="*/ 382144 w 12192000"/>
              <a:gd name="connsiteY7173" fmla="*/ 2712535 h 6857886"/>
              <a:gd name="connsiteX7174" fmla="*/ 370724 w 12192000"/>
              <a:gd name="connsiteY7174" fmla="*/ 2774975 h 6857886"/>
              <a:gd name="connsiteX7175" fmla="*/ 339317 w 12192000"/>
              <a:gd name="connsiteY7175" fmla="*/ 2781397 h 6857886"/>
              <a:gd name="connsiteX7176" fmla="*/ 11852681 w 12192000"/>
              <a:gd name="connsiteY7176" fmla="*/ 2781397 h 6857886"/>
              <a:gd name="connsiteX7177" fmla="*/ 11821275 w 12192000"/>
              <a:gd name="connsiteY7177" fmla="*/ 2774975 h 6857886"/>
              <a:gd name="connsiteX7178" fmla="*/ 11809855 w 12192000"/>
              <a:gd name="connsiteY7178" fmla="*/ 2712535 h 6857886"/>
              <a:gd name="connsiteX7179" fmla="*/ 11884471 w 12192000"/>
              <a:gd name="connsiteY7179" fmla="*/ 2719039 h 6857886"/>
              <a:gd name="connsiteX7180" fmla="*/ 11880663 w 12192000"/>
              <a:gd name="connsiteY7180" fmla="*/ 2765869 h 6857886"/>
              <a:gd name="connsiteX7181" fmla="*/ 11852681 w 12192000"/>
              <a:gd name="connsiteY7181" fmla="*/ 2781397 h 6857886"/>
              <a:gd name="connsiteX7182" fmla="*/ 2818000 w 12192000"/>
              <a:gd name="connsiteY7182" fmla="*/ 2782128 h 6857886"/>
              <a:gd name="connsiteX7183" fmla="*/ 2789044 w 12192000"/>
              <a:gd name="connsiteY7183" fmla="*/ 2771721 h 6857886"/>
              <a:gd name="connsiteX7184" fmla="*/ 2785996 w 12192000"/>
              <a:gd name="connsiteY7184" fmla="*/ 2708631 h 6857886"/>
              <a:gd name="connsiteX7185" fmla="*/ 2863720 w 12192000"/>
              <a:gd name="connsiteY7185" fmla="*/ 2741802 h 6857886"/>
              <a:gd name="connsiteX7186" fmla="*/ 2818000 w 12192000"/>
              <a:gd name="connsiteY7186" fmla="*/ 2782128 h 6857886"/>
              <a:gd name="connsiteX7187" fmla="*/ 9373999 w 12192000"/>
              <a:gd name="connsiteY7187" fmla="*/ 2782128 h 6857886"/>
              <a:gd name="connsiteX7188" fmla="*/ 9328279 w 12192000"/>
              <a:gd name="connsiteY7188" fmla="*/ 2741802 h 6857886"/>
              <a:gd name="connsiteX7189" fmla="*/ 9406003 w 12192000"/>
              <a:gd name="connsiteY7189" fmla="*/ 2708631 h 6857886"/>
              <a:gd name="connsiteX7190" fmla="*/ 9402955 w 12192000"/>
              <a:gd name="connsiteY7190" fmla="*/ 2771721 h 6857886"/>
              <a:gd name="connsiteX7191" fmla="*/ 9373999 w 12192000"/>
              <a:gd name="connsiteY7191" fmla="*/ 2782128 h 6857886"/>
              <a:gd name="connsiteX7192" fmla="*/ 4946020 w 12192000"/>
              <a:gd name="connsiteY7192" fmla="*/ 2786642 h 6857886"/>
              <a:gd name="connsiteX7193" fmla="*/ 4925328 w 12192000"/>
              <a:gd name="connsiteY7193" fmla="*/ 2786037 h 6857886"/>
              <a:gd name="connsiteX7194" fmla="*/ 4898730 w 12192000"/>
              <a:gd name="connsiteY7194" fmla="*/ 2772369 h 6857886"/>
              <a:gd name="connsiteX7195" fmla="*/ 4936830 w 12192000"/>
              <a:gd name="connsiteY7195" fmla="*/ 2696269 h 6857886"/>
              <a:gd name="connsiteX7196" fmla="*/ 4989407 w 12192000"/>
              <a:gd name="connsiteY7196" fmla="*/ 2745701 h 6857886"/>
              <a:gd name="connsiteX7197" fmla="*/ 4946020 w 12192000"/>
              <a:gd name="connsiteY7197" fmla="*/ 2786642 h 6857886"/>
              <a:gd name="connsiteX7198" fmla="*/ 7245980 w 12192000"/>
              <a:gd name="connsiteY7198" fmla="*/ 2786642 h 6857886"/>
              <a:gd name="connsiteX7199" fmla="*/ 7202592 w 12192000"/>
              <a:gd name="connsiteY7199" fmla="*/ 2745701 h 6857886"/>
              <a:gd name="connsiteX7200" fmla="*/ 7255170 w 12192000"/>
              <a:gd name="connsiteY7200" fmla="*/ 2696269 h 6857886"/>
              <a:gd name="connsiteX7201" fmla="*/ 7293270 w 12192000"/>
              <a:gd name="connsiteY7201" fmla="*/ 2772369 h 6857886"/>
              <a:gd name="connsiteX7202" fmla="*/ 7266671 w 12192000"/>
              <a:gd name="connsiteY7202" fmla="*/ 2786037 h 6857886"/>
              <a:gd name="connsiteX7203" fmla="*/ 7245980 w 12192000"/>
              <a:gd name="connsiteY7203" fmla="*/ 2786642 h 6857886"/>
              <a:gd name="connsiteX7204" fmla="*/ 1041493 w 12192000"/>
              <a:gd name="connsiteY7204" fmla="*/ 2786844 h 6857886"/>
              <a:gd name="connsiteX7205" fmla="*/ 1011180 w 12192000"/>
              <a:gd name="connsiteY7205" fmla="*/ 2772372 h 6857886"/>
              <a:gd name="connsiteX7206" fmla="*/ 1003557 w 12192000"/>
              <a:gd name="connsiteY7206" fmla="*/ 2717737 h 6857886"/>
              <a:gd name="connsiteX7207" fmla="*/ 1106427 w 12192000"/>
              <a:gd name="connsiteY7207" fmla="*/ 2738550 h 6857886"/>
              <a:gd name="connsiteX7208" fmla="*/ 1041493 w 12192000"/>
              <a:gd name="connsiteY7208" fmla="*/ 2786844 h 6857886"/>
              <a:gd name="connsiteX7209" fmla="*/ 11150505 w 12192000"/>
              <a:gd name="connsiteY7209" fmla="*/ 2786844 h 6857886"/>
              <a:gd name="connsiteX7210" fmla="*/ 11085572 w 12192000"/>
              <a:gd name="connsiteY7210" fmla="*/ 2738550 h 6857886"/>
              <a:gd name="connsiteX7211" fmla="*/ 11188441 w 12192000"/>
              <a:gd name="connsiteY7211" fmla="*/ 2717737 h 6857886"/>
              <a:gd name="connsiteX7212" fmla="*/ 11180819 w 12192000"/>
              <a:gd name="connsiteY7212" fmla="*/ 2772372 h 6857886"/>
              <a:gd name="connsiteX7213" fmla="*/ 11150505 w 12192000"/>
              <a:gd name="connsiteY7213" fmla="*/ 2786844 h 6857886"/>
              <a:gd name="connsiteX7214" fmla="*/ 3337165 w 12192000"/>
              <a:gd name="connsiteY7214" fmla="*/ 2787208 h 6857886"/>
              <a:gd name="connsiteX7215" fmla="*/ 3315508 w 12192000"/>
              <a:gd name="connsiteY7215" fmla="*/ 2776923 h 6857886"/>
              <a:gd name="connsiteX7216" fmla="*/ 3361989 w 12192000"/>
              <a:gd name="connsiteY7216" fmla="*/ 2694970 h 6857886"/>
              <a:gd name="connsiteX7217" fmla="*/ 3395517 w 12192000"/>
              <a:gd name="connsiteY7217" fmla="*/ 2719036 h 6857886"/>
              <a:gd name="connsiteX7218" fmla="*/ 3398565 w 12192000"/>
              <a:gd name="connsiteY7218" fmla="*/ 2756110 h 6857886"/>
              <a:gd name="connsiteX7219" fmla="*/ 3337165 w 12192000"/>
              <a:gd name="connsiteY7219" fmla="*/ 2787208 h 6857886"/>
              <a:gd name="connsiteX7220" fmla="*/ 8854833 w 12192000"/>
              <a:gd name="connsiteY7220" fmla="*/ 2787208 h 6857886"/>
              <a:gd name="connsiteX7221" fmla="*/ 8793433 w 12192000"/>
              <a:gd name="connsiteY7221" fmla="*/ 2756110 h 6857886"/>
              <a:gd name="connsiteX7222" fmla="*/ 8796481 w 12192000"/>
              <a:gd name="connsiteY7222" fmla="*/ 2719036 h 6857886"/>
              <a:gd name="connsiteX7223" fmla="*/ 8830009 w 12192000"/>
              <a:gd name="connsiteY7223" fmla="*/ 2694970 h 6857886"/>
              <a:gd name="connsiteX7224" fmla="*/ 8876491 w 12192000"/>
              <a:gd name="connsiteY7224" fmla="*/ 2776923 h 6857886"/>
              <a:gd name="connsiteX7225" fmla="*/ 8854833 w 12192000"/>
              <a:gd name="connsiteY7225" fmla="*/ 2787208 h 6857886"/>
              <a:gd name="connsiteX7226" fmla="*/ 5113812 w 12192000"/>
              <a:gd name="connsiteY7226" fmla="*/ 2787491 h 6857886"/>
              <a:gd name="connsiteX7227" fmla="*/ 5076760 w 12192000"/>
              <a:gd name="connsiteY7227" fmla="*/ 2770417 h 6857886"/>
              <a:gd name="connsiteX7228" fmla="*/ 5056948 w 12192000"/>
              <a:gd name="connsiteY7228" fmla="*/ 2735945 h 6857886"/>
              <a:gd name="connsiteX7229" fmla="*/ 5111812 w 12192000"/>
              <a:gd name="connsiteY7229" fmla="*/ 2696269 h 6857886"/>
              <a:gd name="connsiteX7230" fmla="*/ 5149150 w 12192000"/>
              <a:gd name="connsiteY7230" fmla="*/ 2772369 h 6857886"/>
              <a:gd name="connsiteX7231" fmla="*/ 5113812 w 12192000"/>
              <a:gd name="connsiteY7231" fmla="*/ 2787491 h 6857886"/>
              <a:gd name="connsiteX7232" fmla="*/ 7078186 w 12192000"/>
              <a:gd name="connsiteY7232" fmla="*/ 2787491 h 6857886"/>
              <a:gd name="connsiteX7233" fmla="*/ 7042850 w 12192000"/>
              <a:gd name="connsiteY7233" fmla="*/ 2772369 h 6857886"/>
              <a:gd name="connsiteX7234" fmla="*/ 7080187 w 12192000"/>
              <a:gd name="connsiteY7234" fmla="*/ 2696269 h 6857886"/>
              <a:gd name="connsiteX7235" fmla="*/ 7135051 w 12192000"/>
              <a:gd name="connsiteY7235" fmla="*/ 2735945 h 6857886"/>
              <a:gd name="connsiteX7236" fmla="*/ 7115239 w 12192000"/>
              <a:gd name="connsiteY7236" fmla="*/ 2770417 h 6857886"/>
              <a:gd name="connsiteX7237" fmla="*/ 7078186 w 12192000"/>
              <a:gd name="connsiteY7237" fmla="*/ 2787491 h 6857886"/>
              <a:gd name="connsiteX7238" fmla="*/ 5635234 w 12192000"/>
              <a:gd name="connsiteY7238" fmla="*/ 2787817 h 6857886"/>
              <a:gd name="connsiteX7239" fmla="*/ 5606278 w 12192000"/>
              <a:gd name="connsiteY7239" fmla="*/ 2772370 h 6857886"/>
              <a:gd name="connsiteX7240" fmla="*/ 5601706 w 12192000"/>
              <a:gd name="connsiteY7240" fmla="*/ 2711230 h 6857886"/>
              <a:gd name="connsiteX7241" fmla="*/ 5693907 w 12192000"/>
              <a:gd name="connsiteY7241" fmla="*/ 2743751 h 6857886"/>
              <a:gd name="connsiteX7242" fmla="*/ 5671047 w 12192000"/>
              <a:gd name="connsiteY7242" fmla="*/ 2778874 h 6857886"/>
              <a:gd name="connsiteX7243" fmla="*/ 5635234 w 12192000"/>
              <a:gd name="connsiteY7243" fmla="*/ 2787817 h 6857886"/>
              <a:gd name="connsiteX7244" fmla="*/ 6556766 w 12192000"/>
              <a:gd name="connsiteY7244" fmla="*/ 2787817 h 6857886"/>
              <a:gd name="connsiteX7245" fmla="*/ 6520952 w 12192000"/>
              <a:gd name="connsiteY7245" fmla="*/ 2778874 h 6857886"/>
              <a:gd name="connsiteX7246" fmla="*/ 6498092 w 12192000"/>
              <a:gd name="connsiteY7246" fmla="*/ 2743751 h 6857886"/>
              <a:gd name="connsiteX7247" fmla="*/ 6590293 w 12192000"/>
              <a:gd name="connsiteY7247" fmla="*/ 2711230 h 6857886"/>
              <a:gd name="connsiteX7248" fmla="*/ 6585722 w 12192000"/>
              <a:gd name="connsiteY7248" fmla="*/ 2772370 h 6857886"/>
              <a:gd name="connsiteX7249" fmla="*/ 6556766 w 12192000"/>
              <a:gd name="connsiteY7249" fmla="*/ 2787817 h 6857886"/>
              <a:gd name="connsiteX7250" fmla="*/ 1406889 w 12192000"/>
              <a:gd name="connsiteY7250" fmla="*/ 2788061 h 6857886"/>
              <a:gd name="connsiteX7251" fmla="*/ 1367181 w 12192000"/>
              <a:gd name="connsiteY7251" fmla="*/ 2771719 h 6857886"/>
              <a:gd name="connsiteX7252" fmla="*/ 1352705 w 12192000"/>
              <a:gd name="connsiteY7252" fmla="*/ 2734644 h 6857886"/>
              <a:gd name="connsiteX7253" fmla="*/ 1407553 w 12192000"/>
              <a:gd name="connsiteY7253" fmla="*/ 2694969 h 6857886"/>
              <a:gd name="connsiteX7254" fmla="*/ 1449432 w 12192000"/>
              <a:gd name="connsiteY7254" fmla="*/ 2711229 h 6857886"/>
              <a:gd name="connsiteX7255" fmla="*/ 1444861 w 12192000"/>
              <a:gd name="connsiteY7255" fmla="*/ 2771719 h 6857886"/>
              <a:gd name="connsiteX7256" fmla="*/ 1406889 w 12192000"/>
              <a:gd name="connsiteY7256" fmla="*/ 2788061 h 6857886"/>
              <a:gd name="connsiteX7257" fmla="*/ 10785109 w 12192000"/>
              <a:gd name="connsiteY7257" fmla="*/ 2788061 h 6857886"/>
              <a:gd name="connsiteX7258" fmla="*/ 10747137 w 12192000"/>
              <a:gd name="connsiteY7258" fmla="*/ 2771719 h 6857886"/>
              <a:gd name="connsiteX7259" fmla="*/ 10742567 w 12192000"/>
              <a:gd name="connsiteY7259" fmla="*/ 2711229 h 6857886"/>
              <a:gd name="connsiteX7260" fmla="*/ 10784445 w 12192000"/>
              <a:gd name="connsiteY7260" fmla="*/ 2694969 h 6857886"/>
              <a:gd name="connsiteX7261" fmla="*/ 10839293 w 12192000"/>
              <a:gd name="connsiteY7261" fmla="*/ 2734644 h 6857886"/>
              <a:gd name="connsiteX7262" fmla="*/ 10824817 w 12192000"/>
              <a:gd name="connsiteY7262" fmla="*/ 2771719 h 6857886"/>
              <a:gd name="connsiteX7263" fmla="*/ 10785109 w 12192000"/>
              <a:gd name="connsiteY7263" fmla="*/ 2788061 h 6857886"/>
              <a:gd name="connsiteX7264" fmla="*/ 1927848 w 12192000"/>
              <a:gd name="connsiteY7264" fmla="*/ 2790580 h 6857886"/>
              <a:gd name="connsiteX7265" fmla="*/ 1882128 w 12192000"/>
              <a:gd name="connsiteY7265" fmla="*/ 2739198 h 6857886"/>
              <a:gd name="connsiteX7266" fmla="*/ 1988808 w 12192000"/>
              <a:gd name="connsiteY7266" fmla="*/ 2723588 h 6857886"/>
              <a:gd name="connsiteX7267" fmla="*/ 1984236 w 12192000"/>
              <a:gd name="connsiteY7267" fmla="*/ 2760661 h 6857886"/>
              <a:gd name="connsiteX7268" fmla="*/ 1927848 w 12192000"/>
              <a:gd name="connsiteY7268" fmla="*/ 2790580 h 6857886"/>
              <a:gd name="connsiteX7269" fmla="*/ 10264151 w 12192000"/>
              <a:gd name="connsiteY7269" fmla="*/ 2790580 h 6857886"/>
              <a:gd name="connsiteX7270" fmla="*/ 10207763 w 12192000"/>
              <a:gd name="connsiteY7270" fmla="*/ 2760661 h 6857886"/>
              <a:gd name="connsiteX7271" fmla="*/ 10203191 w 12192000"/>
              <a:gd name="connsiteY7271" fmla="*/ 2723588 h 6857886"/>
              <a:gd name="connsiteX7272" fmla="*/ 10309871 w 12192000"/>
              <a:gd name="connsiteY7272" fmla="*/ 2739198 h 6857886"/>
              <a:gd name="connsiteX7273" fmla="*/ 10264151 w 12192000"/>
              <a:gd name="connsiteY7273" fmla="*/ 2790580 h 6857886"/>
              <a:gd name="connsiteX7274" fmla="*/ 3007649 w 12192000"/>
              <a:gd name="connsiteY7274" fmla="*/ 2792453 h 6857886"/>
              <a:gd name="connsiteX7275" fmla="*/ 2954119 w 12192000"/>
              <a:gd name="connsiteY7275" fmla="*/ 2776273 h 6857886"/>
              <a:gd name="connsiteX7276" fmla="*/ 2943451 w 12192000"/>
              <a:gd name="connsiteY7276" fmla="*/ 2714484 h 6857886"/>
              <a:gd name="connsiteX7277" fmla="*/ 3021175 w 12192000"/>
              <a:gd name="connsiteY7277" fmla="*/ 2691719 h 6857886"/>
              <a:gd name="connsiteX7278" fmla="*/ 3050893 w 12192000"/>
              <a:gd name="connsiteY7278" fmla="*/ 2755460 h 6857886"/>
              <a:gd name="connsiteX7279" fmla="*/ 3007649 w 12192000"/>
              <a:gd name="connsiteY7279" fmla="*/ 2792453 h 6857886"/>
              <a:gd name="connsiteX7280" fmla="*/ 9184349 w 12192000"/>
              <a:gd name="connsiteY7280" fmla="*/ 2792453 h 6857886"/>
              <a:gd name="connsiteX7281" fmla="*/ 9141105 w 12192000"/>
              <a:gd name="connsiteY7281" fmla="*/ 2755460 h 6857886"/>
              <a:gd name="connsiteX7282" fmla="*/ 9170824 w 12192000"/>
              <a:gd name="connsiteY7282" fmla="*/ 2691719 h 6857886"/>
              <a:gd name="connsiteX7283" fmla="*/ 9248548 w 12192000"/>
              <a:gd name="connsiteY7283" fmla="*/ 2714484 h 6857886"/>
              <a:gd name="connsiteX7284" fmla="*/ 9237880 w 12192000"/>
              <a:gd name="connsiteY7284" fmla="*/ 2776273 h 6857886"/>
              <a:gd name="connsiteX7285" fmla="*/ 9184349 w 12192000"/>
              <a:gd name="connsiteY7285" fmla="*/ 2792453 h 6857886"/>
              <a:gd name="connsiteX7286" fmla="*/ 4227463 w 12192000"/>
              <a:gd name="connsiteY7286" fmla="*/ 2794095 h 6857886"/>
              <a:gd name="connsiteX7287" fmla="*/ 4201852 w 12192000"/>
              <a:gd name="connsiteY7287" fmla="*/ 2786677 h 6857886"/>
              <a:gd name="connsiteX7288" fmla="*/ 4176705 w 12192000"/>
              <a:gd name="connsiteY7288" fmla="*/ 2760660 h 6857886"/>
              <a:gd name="connsiteX7289" fmla="*/ 4172133 w 12192000"/>
              <a:gd name="connsiteY7289" fmla="*/ 2723585 h 6857886"/>
              <a:gd name="connsiteX7290" fmla="*/ 4195756 w 12192000"/>
              <a:gd name="connsiteY7290" fmla="*/ 2697569 h 6857886"/>
              <a:gd name="connsiteX7291" fmla="*/ 4291006 w 12192000"/>
              <a:gd name="connsiteY7291" fmla="*/ 2746351 h 6857886"/>
              <a:gd name="connsiteX7292" fmla="*/ 4227463 w 12192000"/>
              <a:gd name="connsiteY7292" fmla="*/ 2794095 h 6857886"/>
              <a:gd name="connsiteX7293" fmla="*/ 7964536 w 12192000"/>
              <a:gd name="connsiteY7293" fmla="*/ 2794095 h 6857886"/>
              <a:gd name="connsiteX7294" fmla="*/ 7900994 w 12192000"/>
              <a:gd name="connsiteY7294" fmla="*/ 2746351 h 6857886"/>
              <a:gd name="connsiteX7295" fmla="*/ 7996243 w 12192000"/>
              <a:gd name="connsiteY7295" fmla="*/ 2697569 h 6857886"/>
              <a:gd name="connsiteX7296" fmla="*/ 8019865 w 12192000"/>
              <a:gd name="connsiteY7296" fmla="*/ 2723585 h 6857886"/>
              <a:gd name="connsiteX7297" fmla="*/ 8015293 w 12192000"/>
              <a:gd name="connsiteY7297" fmla="*/ 2760660 h 6857886"/>
              <a:gd name="connsiteX7298" fmla="*/ 7990147 w 12192000"/>
              <a:gd name="connsiteY7298" fmla="*/ 2786677 h 6857886"/>
              <a:gd name="connsiteX7299" fmla="*/ 7964536 w 12192000"/>
              <a:gd name="connsiteY7299" fmla="*/ 2794095 h 6857886"/>
              <a:gd name="connsiteX7300" fmla="*/ 3699007 w 12192000"/>
              <a:gd name="connsiteY7300" fmla="*/ 2904120 h 6857886"/>
              <a:gd name="connsiteX7301" fmla="*/ 3685291 w 12192000"/>
              <a:gd name="connsiteY7301" fmla="*/ 2889160 h 6857886"/>
              <a:gd name="connsiteX7302" fmla="*/ 3699007 w 12192000"/>
              <a:gd name="connsiteY7302" fmla="*/ 2874201 h 6857886"/>
              <a:gd name="connsiteX7303" fmla="*/ 3711961 w 12192000"/>
              <a:gd name="connsiteY7303" fmla="*/ 2889160 h 6857886"/>
              <a:gd name="connsiteX7304" fmla="*/ 3699007 w 12192000"/>
              <a:gd name="connsiteY7304" fmla="*/ 2904120 h 6857886"/>
              <a:gd name="connsiteX7305" fmla="*/ 8492992 w 12192000"/>
              <a:gd name="connsiteY7305" fmla="*/ 2904120 h 6857886"/>
              <a:gd name="connsiteX7306" fmla="*/ 8480037 w 12192000"/>
              <a:gd name="connsiteY7306" fmla="*/ 2889160 h 6857886"/>
              <a:gd name="connsiteX7307" fmla="*/ 8492992 w 12192000"/>
              <a:gd name="connsiteY7307" fmla="*/ 2874201 h 6857886"/>
              <a:gd name="connsiteX7308" fmla="*/ 8506708 w 12192000"/>
              <a:gd name="connsiteY7308" fmla="*/ 2889160 h 6857886"/>
              <a:gd name="connsiteX7309" fmla="*/ 8492992 w 12192000"/>
              <a:gd name="connsiteY7309" fmla="*/ 2904120 h 6857886"/>
              <a:gd name="connsiteX7310" fmla="*/ 1411553 w 12192000"/>
              <a:gd name="connsiteY7310" fmla="*/ 2904927 h 6857886"/>
              <a:gd name="connsiteX7311" fmla="*/ 1399180 w 12192000"/>
              <a:gd name="connsiteY7311" fmla="*/ 2898910 h 6857886"/>
              <a:gd name="connsiteX7312" fmla="*/ 1411363 w 12192000"/>
              <a:gd name="connsiteY7312" fmla="*/ 2879397 h 6857886"/>
              <a:gd name="connsiteX7313" fmla="*/ 1418212 w 12192000"/>
              <a:gd name="connsiteY7313" fmla="*/ 2892406 h 6857886"/>
              <a:gd name="connsiteX7314" fmla="*/ 1411553 w 12192000"/>
              <a:gd name="connsiteY7314" fmla="*/ 2904927 h 6857886"/>
              <a:gd name="connsiteX7315" fmla="*/ 10780445 w 12192000"/>
              <a:gd name="connsiteY7315" fmla="*/ 2904927 h 6857886"/>
              <a:gd name="connsiteX7316" fmla="*/ 10773787 w 12192000"/>
              <a:gd name="connsiteY7316" fmla="*/ 2892406 h 6857886"/>
              <a:gd name="connsiteX7317" fmla="*/ 10780636 w 12192000"/>
              <a:gd name="connsiteY7317" fmla="*/ 2879397 h 6857886"/>
              <a:gd name="connsiteX7318" fmla="*/ 10792819 w 12192000"/>
              <a:gd name="connsiteY7318" fmla="*/ 2898910 h 6857886"/>
              <a:gd name="connsiteX7319" fmla="*/ 10780445 w 12192000"/>
              <a:gd name="connsiteY7319" fmla="*/ 2904927 h 6857886"/>
              <a:gd name="connsiteX7320" fmla="*/ 1053091 w 12192000"/>
              <a:gd name="connsiteY7320" fmla="*/ 2905417 h 6857886"/>
              <a:gd name="connsiteX7321" fmla="*/ 1040899 w 12192000"/>
              <a:gd name="connsiteY7321" fmla="*/ 2895661 h 6857886"/>
              <a:gd name="connsiteX7322" fmla="*/ 1053853 w 12192000"/>
              <a:gd name="connsiteY7322" fmla="*/ 2876148 h 6857886"/>
              <a:gd name="connsiteX7323" fmla="*/ 1053091 w 12192000"/>
              <a:gd name="connsiteY7323" fmla="*/ 2905417 h 6857886"/>
              <a:gd name="connsiteX7324" fmla="*/ 11138908 w 12192000"/>
              <a:gd name="connsiteY7324" fmla="*/ 2905417 h 6857886"/>
              <a:gd name="connsiteX7325" fmla="*/ 11138145 w 12192000"/>
              <a:gd name="connsiteY7325" fmla="*/ 2876148 h 6857886"/>
              <a:gd name="connsiteX7326" fmla="*/ 11151100 w 12192000"/>
              <a:gd name="connsiteY7326" fmla="*/ 2895661 h 6857886"/>
              <a:gd name="connsiteX7327" fmla="*/ 11138908 w 12192000"/>
              <a:gd name="connsiteY7327" fmla="*/ 2905417 h 6857886"/>
              <a:gd name="connsiteX7328" fmla="*/ 882703 w 12192000"/>
              <a:gd name="connsiteY7328" fmla="*/ 2907368 h 6857886"/>
              <a:gd name="connsiteX7329" fmla="*/ 862877 w 12192000"/>
              <a:gd name="connsiteY7329" fmla="*/ 2902165 h 6857886"/>
              <a:gd name="connsiteX7330" fmla="*/ 875843 w 12192000"/>
              <a:gd name="connsiteY7330" fmla="*/ 2874197 h 6857886"/>
              <a:gd name="connsiteX7331" fmla="*/ 882703 w 12192000"/>
              <a:gd name="connsiteY7331" fmla="*/ 2907368 h 6857886"/>
              <a:gd name="connsiteX7332" fmla="*/ 11309296 w 12192000"/>
              <a:gd name="connsiteY7332" fmla="*/ 2907368 h 6857886"/>
              <a:gd name="connsiteX7333" fmla="*/ 11316156 w 12192000"/>
              <a:gd name="connsiteY7333" fmla="*/ 2874197 h 6857886"/>
              <a:gd name="connsiteX7334" fmla="*/ 11329121 w 12192000"/>
              <a:gd name="connsiteY7334" fmla="*/ 2902165 h 6857886"/>
              <a:gd name="connsiteX7335" fmla="*/ 11309296 w 12192000"/>
              <a:gd name="connsiteY7335" fmla="*/ 2907368 h 6857886"/>
              <a:gd name="connsiteX7336" fmla="*/ 4047078 w 12192000"/>
              <a:gd name="connsiteY7336" fmla="*/ 2910029 h 6857886"/>
              <a:gd name="connsiteX7337" fmla="*/ 4036016 w 12192000"/>
              <a:gd name="connsiteY7337" fmla="*/ 2903464 h 6857886"/>
              <a:gd name="connsiteX7338" fmla="*/ 4055828 w 12192000"/>
              <a:gd name="connsiteY7338" fmla="*/ 2872894 h 6857886"/>
              <a:gd name="connsiteX7339" fmla="*/ 4071829 w 12192000"/>
              <a:gd name="connsiteY7339" fmla="*/ 2890456 h 6857886"/>
              <a:gd name="connsiteX7340" fmla="*/ 4058209 w 12192000"/>
              <a:gd name="connsiteY7340" fmla="*/ 2909643 h 6857886"/>
              <a:gd name="connsiteX7341" fmla="*/ 4047078 w 12192000"/>
              <a:gd name="connsiteY7341" fmla="*/ 2910029 h 6857886"/>
              <a:gd name="connsiteX7342" fmla="*/ 8144921 w 12192000"/>
              <a:gd name="connsiteY7342" fmla="*/ 2910029 h 6857886"/>
              <a:gd name="connsiteX7343" fmla="*/ 8133789 w 12192000"/>
              <a:gd name="connsiteY7343" fmla="*/ 2909643 h 6857886"/>
              <a:gd name="connsiteX7344" fmla="*/ 8120169 w 12192000"/>
              <a:gd name="connsiteY7344" fmla="*/ 2890456 h 6857886"/>
              <a:gd name="connsiteX7345" fmla="*/ 8136170 w 12192000"/>
              <a:gd name="connsiteY7345" fmla="*/ 2872894 h 6857886"/>
              <a:gd name="connsiteX7346" fmla="*/ 8155982 w 12192000"/>
              <a:gd name="connsiteY7346" fmla="*/ 2903464 h 6857886"/>
              <a:gd name="connsiteX7347" fmla="*/ 8144921 w 12192000"/>
              <a:gd name="connsiteY7347" fmla="*/ 2910029 h 6857886"/>
              <a:gd name="connsiteX7348" fmla="*/ 2117792 w 12192000"/>
              <a:gd name="connsiteY7348" fmla="*/ 2910048 h 6857886"/>
              <a:gd name="connsiteX7349" fmla="*/ 2095217 w 12192000"/>
              <a:gd name="connsiteY7349" fmla="*/ 2902812 h 6857886"/>
              <a:gd name="connsiteX7350" fmla="*/ 2111981 w 12192000"/>
              <a:gd name="connsiteY7350" fmla="*/ 2874194 h 6857886"/>
              <a:gd name="connsiteX7351" fmla="*/ 2129508 w 12192000"/>
              <a:gd name="connsiteY7351" fmla="*/ 2892406 h 6857886"/>
              <a:gd name="connsiteX7352" fmla="*/ 2117792 w 12192000"/>
              <a:gd name="connsiteY7352" fmla="*/ 2910048 h 6857886"/>
              <a:gd name="connsiteX7353" fmla="*/ 10074207 w 12192000"/>
              <a:gd name="connsiteY7353" fmla="*/ 2910048 h 6857886"/>
              <a:gd name="connsiteX7354" fmla="*/ 10062491 w 12192000"/>
              <a:gd name="connsiteY7354" fmla="*/ 2892406 h 6857886"/>
              <a:gd name="connsiteX7355" fmla="*/ 10080017 w 12192000"/>
              <a:gd name="connsiteY7355" fmla="*/ 2874194 h 6857886"/>
              <a:gd name="connsiteX7356" fmla="*/ 10096781 w 12192000"/>
              <a:gd name="connsiteY7356" fmla="*/ 2902812 h 6857886"/>
              <a:gd name="connsiteX7357" fmla="*/ 10074207 w 12192000"/>
              <a:gd name="connsiteY7357" fmla="*/ 2910048 h 6857886"/>
              <a:gd name="connsiteX7358" fmla="*/ 3352091 w 12192000"/>
              <a:gd name="connsiteY7358" fmla="*/ 2910296 h 6857886"/>
              <a:gd name="connsiteX7359" fmla="*/ 3325421 w 12192000"/>
              <a:gd name="connsiteY7359" fmla="*/ 2908020 h 6857886"/>
              <a:gd name="connsiteX7360" fmla="*/ 3335327 w 12192000"/>
              <a:gd name="connsiteY7360" fmla="*/ 2869645 h 6857886"/>
              <a:gd name="connsiteX7361" fmla="*/ 3371903 w 12192000"/>
              <a:gd name="connsiteY7361" fmla="*/ 2895012 h 6857886"/>
              <a:gd name="connsiteX7362" fmla="*/ 3352091 w 12192000"/>
              <a:gd name="connsiteY7362" fmla="*/ 2910296 h 6857886"/>
              <a:gd name="connsiteX7363" fmla="*/ 8839908 w 12192000"/>
              <a:gd name="connsiteY7363" fmla="*/ 2910296 h 6857886"/>
              <a:gd name="connsiteX7364" fmla="*/ 8820096 w 12192000"/>
              <a:gd name="connsiteY7364" fmla="*/ 2895012 h 6857886"/>
              <a:gd name="connsiteX7365" fmla="*/ 8856672 w 12192000"/>
              <a:gd name="connsiteY7365" fmla="*/ 2869645 h 6857886"/>
              <a:gd name="connsiteX7366" fmla="*/ 8866577 w 12192000"/>
              <a:gd name="connsiteY7366" fmla="*/ 2908020 h 6857886"/>
              <a:gd name="connsiteX7367" fmla="*/ 8839908 w 12192000"/>
              <a:gd name="connsiteY7367" fmla="*/ 2910296 h 6857886"/>
              <a:gd name="connsiteX7368" fmla="*/ 1229384 w 12192000"/>
              <a:gd name="connsiteY7368" fmla="*/ 2910376 h 6857886"/>
              <a:gd name="connsiteX7369" fmla="*/ 1205961 w 12192000"/>
              <a:gd name="connsiteY7369" fmla="*/ 2900864 h 6857886"/>
              <a:gd name="connsiteX7370" fmla="*/ 1248624 w 12192000"/>
              <a:gd name="connsiteY7370" fmla="*/ 2876148 h 6857886"/>
              <a:gd name="connsiteX7371" fmla="*/ 1253969 w 12192000"/>
              <a:gd name="connsiteY7371" fmla="*/ 2896961 h 6857886"/>
              <a:gd name="connsiteX7372" fmla="*/ 1229384 w 12192000"/>
              <a:gd name="connsiteY7372" fmla="*/ 2910376 h 6857886"/>
              <a:gd name="connsiteX7373" fmla="*/ 10962615 w 12192000"/>
              <a:gd name="connsiteY7373" fmla="*/ 2910376 h 6857886"/>
              <a:gd name="connsiteX7374" fmla="*/ 10938029 w 12192000"/>
              <a:gd name="connsiteY7374" fmla="*/ 2896961 h 6857886"/>
              <a:gd name="connsiteX7375" fmla="*/ 10943375 w 12192000"/>
              <a:gd name="connsiteY7375" fmla="*/ 2876148 h 6857886"/>
              <a:gd name="connsiteX7376" fmla="*/ 10986037 w 12192000"/>
              <a:gd name="connsiteY7376" fmla="*/ 2900864 h 6857886"/>
              <a:gd name="connsiteX7377" fmla="*/ 10962615 w 12192000"/>
              <a:gd name="connsiteY7377" fmla="*/ 2910376 h 6857886"/>
              <a:gd name="connsiteX7378" fmla="*/ 172101 w 12192000"/>
              <a:gd name="connsiteY7378" fmla="*/ 2910619 h 6857886"/>
              <a:gd name="connsiteX7379" fmla="*/ 150748 w 12192000"/>
              <a:gd name="connsiteY7379" fmla="*/ 2902814 h 6857886"/>
              <a:gd name="connsiteX7380" fmla="*/ 172101 w 12192000"/>
              <a:gd name="connsiteY7380" fmla="*/ 2874195 h 6857886"/>
              <a:gd name="connsiteX7381" fmla="*/ 189641 w 12192000"/>
              <a:gd name="connsiteY7381" fmla="*/ 2892407 h 6857886"/>
              <a:gd name="connsiteX7382" fmla="*/ 172101 w 12192000"/>
              <a:gd name="connsiteY7382" fmla="*/ 2910619 h 6857886"/>
              <a:gd name="connsiteX7383" fmla="*/ 12019897 w 12192000"/>
              <a:gd name="connsiteY7383" fmla="*/ 2910619 h 6857886"/>
              <a:gd name="connsiteX7384" fmla="*/ 12002357 w 12192000"/>
              <a:gd name="connsiteY7384" fmla="*/ 2892407 h 6857886"/>
              <a:gd name="connsiteX7385" fmla="*/ 12019897 w 12192000"/>
              <a:gd name="connsiteY7385" fmla="*/ 2874195 h 6857886"/>
              <a:gd name="connsiteX7386" fmla="*/ 12041251 w 12192000"/>
              <a:gd name="connsiteY7386" fmla="*/ 2902814 h 6857886"/>
              <a:gd name="connsiteX7387" fmla="*/ 12019897 w 12192000"/>
              <a:gd name="connsiteY7387" fmla="*/ 2910619 h 6857886"/>
              <a:gd name="connsiteX7388" fmla="*/ 3173964 w 12192000"/>
              <a:gd name="connsiteY7388" fmla="*/ 2910779 h 6857886"/>
              <a:gd name="connsiteX7389" fmla="*/ 3155772 w 12192000"/>
              <a:gd name="connsiteY7389" fmla="*/ 2902811 h 6857886"/>
              <a:gd name="connsiteX7390" fmla="*/ 3173297 w 12192000"/>
              <a:gd name="connsiteY7390" fmla="*/ 2874193 h 6857886"/>
              <a:gd name="connsiteX7391" fmla="*/ 3187013 w 12192000"/>
              <a:gd name="connsiteY7391" fmla="*/ 2892405 h 6857886"/>
              <a:gd name="connsiteX7392" fmla="*/ 3173964 w 12192000"/>
              <a:gd name="connsiteY7392" fmla="*/ 2910779 h 6857886"/>
              <a:gd name="connsiteX7393" fmla="*/ 3881508 w 12192000"/>
              <a:gd name="connsiteY7393" fmla="*/ 2910779 h 6857886"/>
              <a:gd name="connsiteX7394" fmla="*/ 3863316 w 12192000"/>
              <a:gd name="connsiteY7394" fmla="*/ 2902811 h 6857886"/>
              <a:gd name="connsiteX7395" fmla="*/ 3880841 w 12192000"/>
              <a:gd name="connsiteY7395" fmla="*/ 2874193 h 6857886"/>
              <a:gd name="connsiteX7396" fmla="*/ 3894557 w 12192000"/>
              <a:gd name="connsiteY7396" fmla="*/ 2892405 h 6857886"/>
              <a:gd name="connsiteX7397" fmla="*/ 3881508 w 12192000"/>
              <a:gd name="connsiteY7397" fmla="*/ 2910779 h 6857886"/>
              <a:gd name="connsiteX7398" fmla="*/ 8310491 w 12192000"/>
              <a:gd name="connsiteY7398" fmla="*/ 2910779 h 6857886"/>
              <a:gd name="connsiteX7399" fmla="*/ 8297442 w 12192000"/>
              <a:gd name="connsiteY7399" fmla="*/ 2892405 h 6857886"/>
              <a:gd name="connsiteX7400" fmla="*/ 8311157 w 12192000"/>
              <a:gd name="connsiteY7400" fmla="*/ 2874193 h 6857886"/>
              <a:gd name="connsiteX7401" fmla="*/ 8328683 w 12192000"/>
              <a:gd name="connsiteY7401" fmla="*/ 2902811 h 6857886"/>
              <a:gd name="connsiteX7402" fmla="*/ 8310491 w 12192000"/>
              <a:gd name="connsiteY7402" fmla="*/ 2910779 h 6857886"/>
              <a:gd name="connsiteX7403" fmla="*/ 9018035 w 12192000"/>
              <a:gd name="connsiteY7403" fmla="*/ 2910779 h 6857886"/>
              <a:gd name="connsiteX7404" fmla="*/ 9004985 w 12192000"/>
              <a:gd name="connsiteY7404" fmla="*/ 2892405 h 6857886"/>
              <a:gd name="connsiteX7405" fmla="*/ 9018701 w 12192000"/>
              <a:gd name="connsiteY7405" fmla="*/ 2874193 h 6857886"/>
              <a:gd name="connsiteX7406" fmla="*/ 9036227 w 12192000"/>
              <a:gd name="connsiteY7406" fmla="*/ 2902811 h 6857886"/>
              <a:gd name="connsiteX7407" fmla="*/ 9018035 w 12192000"/>
              <a:gd name="connsiteY7407" fmla="*/ 2910779 h 6857886"/>
              <a:gd name="connsiteX7408" fmla="*/ 339611 w 12192000"/>
              <a:gd name="connsiteY7408" fmla="*/ 2910862 h 6857886"/>
              <a:gd name="connsiteX7409" fmla="*/ 333423 w 12192000"/>
              <a:gd name="connsiteY7409" fmla="*/ 2903463 h 6857886"/>
              <a:gd name="connsiteX7410" fmla="*/ 345605 w 12192000"/>
              <a:gd name="connsiteY7410" fmla="*/ 2872894 h 6857886"/>
              <a:gd name="connsiteX7411" fmla="*/ 350932 w 12192000"/>
              <a:gd name="connsiteY7411" fmla="*/ 2904114 h 6857886"/>
              <a:gd name="connsiteX7412" fmla="*/ 339611 w 12192000"/>
              <a:gd name="connsiteY7412" fmla="*/ 2910862 h 6857886"/>
              <a:gd name="connsiteX7413" fmla="*/ 11852388 w 12192000"/>
              <a:gd name="connsiteY7413" fmla="*/ 2910862 h 6857886"/>
              <a:gd name="connsiteX7414" fmla="*/ 11841067 w 12192000"/>
              <a:gd name="connsiteY7414" fmla="*/ 2904114 h 6857886"/>
              <a:gd name="connsiteX7415" fmla="*/ 11846393 w 12192000"/>
              <a:gd name="connsiteY7415" fmla="*/ 2872894 h 6857886"/>
              <a:gd name="connsiteX7416" fmla="*/ 11858576 w 12192000"/>
              <a:gd name="connsiteY7416" fmla="*/ 2903463 h 6857886"/>
              <a:gd name="connsiteX7417" fmla="*/ 11852388 w 12192000"/>
              <a:gd name="connsiteY7417" fmla="*/ 2910862 h 6857886"/>
              <a:gd name="connsiteX7418" fmla="*/ 523561 w 12192000"/>
              <a:gd name="connsiteY7418" fmla="*/ 2911917 h 6857886"/>
              <a:gd name="connsiteX7419" fmla="*/ 508308 w 12192000"/>
              <a:gd name="connsiteY7419" fmla="*/ 2902161 h 6857886"/>
              <a:gd name="connsiteX7420" fmla="*/ 523561 w 12192000"/>
              <a:gd name="connsiteY7420" fmla="*/ 2872892 h 6857886"/>
              <a:gd name="connsiteX7421" fmla="*/ 538813 w 12192000"/>
              <a:gd name="connsiteY7421" fmla="*/ 2882649 h 6857886"/>
              <a:gd name="connsiteX7422" fmla="*/ 523561 w 12192000"/>
              <a:gd name="connsiteY7422" fmla="*/ 2911917 h 6857886"/>
              <a:gd name="connsiteX7423" fmla="*/ 11668437 w 12192000"/>
              <a:gd name="connsiteY7423" fmla="*/ 2911917 h 6857886"/>
              <a:gd name="connsiteX7424" fmla="*/ 11653185 w 12192000"/>
              <a:gd name="connsiteY7424" fmla="*/ 2882649 h 6857886"/>
              <a:gd name="connsiteX7425" fmla="*/ 11668437 w 12192000"/>
              <a:gd name="connsiteY7425" fmla="*/ 2872892 h 6857886"/>
              <a:gd name="connsiteX7426" fmla="*/ 11683691 w 12192000"/>
              <a:gd name="connsiteY7426" fmla="*/ 2902161 h 6857886"/>
              <a:gd name="connsiteX7427" fmla="*/ 11668437 w 12192000"/>
              <a:gd name="connsiteY7427" fmla="*/ 2911917 h 6857886"/>
              <a:gd name="connsiteX7428" fmla="*/ 5296408 w 12192000"/>
              <a:gd name="connsiteY7428" fmla="*/ 2916880 h 6857886"/>
              <a:gd name="connsiteX7429" fmla="*/ 5270024 w 12192000"/>
              <a:gd name="connsiteY7429" fmla="*/ 2913872 h 6857886"/>
              <a:gd name="connsiteX7430" fmla="*/ 5260118 w 12192000"/>
              <a:gd name="connsiteY7430" fmla="*/ 2892409 h 6857886"/>
              <a:gd name="connsiteX7431" fmla="*/ 5305838 w 12192000"/>
              <a:gd name="connsiteY7431" fmla="*/ 2867693 h 6857886"/>
              <a:gd name="connsiteX7432" fmla="*/ 5316506 w 12192000"/>
              <a:gd name="connsiteY7432" fmla="*/ 2904766 h 6857886"/>
              <a:gd name="connsiteX7433" fmla="*/ 5296408 w 12192000"/>
              <a:gd name="connsiteY7433" fmla="*/ 2916880 h 6857886"/>
              <a:gd name="connsiteX7434" fmla="*/ 6003952 w 12192000"/>
              <a:gd name="connsiteY7434" fmla="*/ 2916880 h 6857886"/>
              <a:gd name="connsiteX7435" fmla="*/ 5977568 w 12192000"/>
              <a:gd name="connsiteY7435" fmla="*/ 2913872 h 6857886"/>
              <a:gd name="connsiteX7436" fmla="*/ 5967662 w 12192000"/>
              <a:gd name="connsiteY7436" fmla="*/ 2892409 h 6857886"/>
              <a:gd name="connsiteX7437" fmla="*/ 6013382 w 12192000"/>
              <a:gd name="connsiteY7437" fmla="*/ 2867693 h 6857886"/>
              <a:gd name="connsiteX7438" fmla="*/ 6024050 w 12192000"/>
              <a:gd name="connsiteY7438" fmla="*/ 2904766 h 6857886"/>
              <a:gd name="connsiteX7439" fmla="*/ 6003952 w 12192000"/>
              <a:gd name="connsiteY7439" fmla="*/ 2916880 h 6857886"/>
              <a:gd name="connsiteX7440" fmla="*/ 6188047 w 12192000"/>
              <a:gd name="connsiteY7440" fmla="*/ 2916880 h 6857886"/>
              <a:gd name="connsiteX7441" fmla="*/ 6167950 w 12192000"/>
              <a:gd name="connsiteY7441" fmla="*/ 2904766 h 6857886"/>
              <a:gd name="connsiteX7442" fmla="*/ 6178617 w 12192000"/>
              <a:gd name="connsiteY7442" fmla="*/ 2867693 h 6857886"/>
              <a:gd name="connsiteX7443" fmla="*/ 6224338 w 12192000"/>
              <a:gd name="connsiteY7443" fmla="*/ 2892409 h 6857886"/>
              <a:gd name="connsiteX7444" fmla="*/ 6214431 w 12192000"/>
              <a:gd name="connsiteY7444" fmla="*/ 2913872 h 6857886"/>
              <a:gd name="connsiteX7445" fmla="*/ 6188047 w 12192000"/>
              <a:gd name="connsiteY7445" fmla="*/ 2916880 h 6857886"/>
              <a:gd name="connsiteX7446" fmla="*/ 6895591 w 12192000"/>
              <a:gd name="connsiteY7446" fmla="*/ 2916880 h 6857886"/>
              <a:gd name="connsiteX7447" fmla="*/ 6875494 w 12192000"/>
              <a:gd name="connsiteY7447" fmla="*/ 2904766 h 6857886"/>
              <a:gd name="connsiteX7448" fmla="*/ 6886162 w 12192000"/>
              <a:gd name="connsiteY7448" fmla="*/ 2867693 h 6857886"/>
              <a:gd name="connsiteX7449" fmla="*/ 6931882 w 12192000"/>
              <a:gd name="connsiteY7449" fmla="*/ 2892409 h 6857886"/>
              <a:gd name="connsiteX7450" fmla="*/ 6921975 w 12192000"/>
              <a:gd name="connsiteY7450" fmla="*/ 2913872 h 6857886"/>
              <a:gd name="connsiteX7451" fmla="*/ 6895591 w 12192000"/>
              <a:gd name="connsiteY7451" fmla="*/ 2916880 h 6857886"/>
              <a:gd name="connsiteX7452" fmla="*/ 2642314 w 12192000"/>
              <a:gd name="connsiteY7452" fmla="*/ 2917418 h 6857886"/>
              <a:gd name="connsiteX7453" fmla="*/ 2622443 w 12192000"/>
              <a:gd name="connsiteY7453" fmla="*/ 2913871 h 6857886"/>
              <a:gd name="connsiteX7454" fmla="*/ 2612536 w 12192000"/>
              <a:gd name="connsiteY7454" fmla="*/ 2891757 h 6857886"/>
              <a:gd name="connsiteX7455" fmla="*/ 2629300 w 12192000"/>
              <a:gd name="connsiteY7455" fmla="*/ 2867041 h 6857886"/>
              <a:gd name="connsiteX7456" fmla="*/ 2673496 w 12192000"/>
              <a:gd name="connsiteY7456" fmla="*/ 2889155 h 6857886"/>
              <a:gd name="connsiteX7457" fmla="*/ 2658543 w 12192000"/>
              <a:gd name="connsiteY7457" fmla="*/ 2913952 h 6857886"/>
              <a:gd name="connsiteX7458" fmla="*/ 2642314 w 12192000"/>
              <a:gd name="connsiteY7458" fmla="*/ 2917418 h 6857886"/>
              <a:gd name="connsiteX7459" fmla="*/ 9549685 w 12192000"/>
              <a:gd name="connsiteY7459" fmla="*/ 2917418 h 6857886"/>
              <a:gd name="connsiteX7460" fmla="*/ 9533456 w 12192000"/>
              <a:gd name="connsiteY7460" fmla="*/ 2913952 h 6857886"/>
              <a:gd name="connsiteX7461" fmla="*/ 9518503 w 12192000"/>
              <a:gd name="connsiteY7461" fmla="*/ 2889155 h 6857886"/>
              <a:gd name="connsiteX7462" fmla="*/ 9562699 w 12192000"/>
              <a:gd name="connsiteY7462" fmla="*/ 2867041 h 6857886"/>
              <a:gd name="connsiteX7463" fmla="*/ 9579463 w 12192000"/>
              <a:gd name="connsiteY7463" fmla="*/ 2891757 h 6857886"/>
              <a:gd name="connsiteX7464" fmla="*/ 9569556 w 12192000"/>
              <a:gd name="connsiteY7464" fmla="*/ 2913871 h 6857886"/>
              <a:gd name="connsiteX7465" fmla="*/ 9549685 w 12192000"/>
              <a:gd name="connsiteY7465" fmla="*/ 2917418 h 6857886"/>
              <a:gd name="connsiteX7466" fmla="*/ 0 w 12192000"/>
              <a:gd name="connsiteY7466" fmla="*/ 2920255 h 6857886"/>
              <a:gd name="connsiteX7467" fmla="*/ 0 w 12192000"/>
              <a:gd name="connsiteY7467" fmla="*/ 2861926 h 6857886"/>
              <a:gd name="connsiteX7468" fmla="*/ 20677 w 12192000"/>
              <a:gd name="connsiteY7468" fmla="*/ 2871591 h 6857886"/>
              <a:gd name="connsiteX7469" fmla="*/ 16860 w 12192000"/>
              <a:gd name="connsiteY7469" fmla="*/ 2911917 h 6857886"/>
              <a:gd name="connsiteX7470" fmla="*/ 12192000 w 12192000"/>
              <a:gd name="connsiteY7470" fmla="*/ 2920256 h 6857886"/>
              <a:gd name="connsiteX7471" fmla="*/ 12175139 w 12192000"/>
              <a:gd name="connsiteY7471" fmla="*/ 2911917 h 6857886"/>
              <a:gd name="connsiteX7472" fmla="*/ 12171321 w 12192000"/>
              <a:gd name="connsiteY7472" fmla="*/ 2871591 h 6857886"/>
              <a:gd name="connsiteX7473" fmla="*/ 12192000 w 12192000"/>
              <a:gd name="connsiteY7473" fmla="*/ 2861925 h 6857886"/>
              <a:gd name="connsiteX7474" fmla="*/ 2991269 w 12192000"/>
              <a:gd name="connsiteY7474" fmla="*/ 2924117 h 6857886"/>
              <a:gd name="connsiteX7475" fmla="*/ 2966313 w 12192000"/>
              <a:gd name="connsiteY7475" fmla="*/ 2911923 h 6857886"/>
              <a:gd name="connsiteX7476" fmla="*/ 2981553 w 12192000"/>
              <a:gd name="connsiteY7476" fmla="*/ 2858588 h 6857886"/>
              <a:gd name="connsiteX7477" fmla="*/ 3017367 w 12192000"/>
              <a:gd name="connsiteY7477" fmla="*/ 2913873 h 6857886"/>
              <a:gd name="connsiteX7478" fmla="*/ 2991269 w 12192000"/>
              <a:gd name="connsiteY7478" fmla="*/ 2924117 h 6857886"/>
              <a:gd name="connsiteX7479" fmla="*/ 9200729 w 12192000"/>
              <a:gd name="connsiteY7479" fmla="*/ 2924117 h 6857886"/>
              <a:gd name="connsiteX7480" fmla="*/ 9174632 w 12192000"/>
              <a:gd name="connsiteY7480" fmla="*/ 2913873 h 6857886"/>
              <a:gd name="connsiteX7481" fmla="*/ 9210445 w 12192000"/>
              <a:gd name="connsiteY7481" fmla="*/ 2858588 h 6857886"/>
              <a:gd name="connsiteX7482" fmla="*/ 9225685 w 12192000"/>
              <a:gd name="connsiteY7482" fmla="*/ 2911923 h 6857886"/>
              <a:gd name="connsiteX7483" fmla="*/ 9200729 w 12192000"/>
              <a:gd name="connsiteY7483" fmla="*/ 2924117 h 6857886"/>
              <a:gd name="connsiteX7484" fmla="*/ 2821047 w 12192000"/>
              <a:gd name="connsiteY7484" fmla="*/ 2924929 h 6857886"/>
              <a:gd name="connsiteX7485" fmla="*/ 2796663 w 12192000"/>
              <a:gd name="connsiteY7485" fmla="*/ 2914522 h 6857886"/>
              <a:gd name="connsiteX7486" fmla="*/ 2814951 w 12192000"/>
              <a:gd name="connsiteY7486" fmla="*/ 2857936 h 6857886"/>
              <a:gd name="connsiteX7487" fmla="*/ 2856099 w 12192000"/>
              <a:gd name="connsiteY7487" fmla="*/ 2890457 h 6857886"/>
              <a:gd name="connsiteX7488" fmla="*/ 2821047 w 12192000"/>
              <a:gd name="connsiteY7488" fmla="*/ 2924929 h 6857886"/>
              <a:gd name="connsiteX7489" fmla="*/ 9370952 w 12192000"/>
              <a:gd name="connsiteY7489" fmla="*/ 2924929 h 6857886"/>
              <a:gd name="connsiteX7490" fmla="*/ 9335900 w 12192000"/>
              <a:gd name="connsiteY7490" fmla="*/ 2890457 h 6857886"/>
              <a:gd name="connsiteX7491" fmla="*/ 9377048 w 12192000"/>
              <a:gd name="connsiteY7491" fmla="*/ 2857936 h 6857886"/>
              <a:gd name="connsiteX7492" fmla="*/ 9395336 w 12192000"/>
              <a:gd name="connsiteY7492" fmla="*/ 2914522 h 6857886"/>
              <a:gd name="connsiteX7493" fmla="*/ 9370952 w 12192000"/>
              <a:gd name="connsiteY7493" fmla="*/ 2924929 h 6857886"/>
              <a:gd name="connsiteX7494" fmla="*/ 1933471 w 12192000"/>
              <a:gd name="connsiteY7494" fmla="*/ 2930293 h 6857886"/>
              <a:gd name="connsiteX7495" fmla="*/ 1914136 w 12192000"/>
              <a:gd name="connsiteY7495" fmla="*/ 2921025 h 6857886"/>
              <a:gd name="connsiteX7496" fmla="*/ 1937757 w 12192000"/>
              <a:gd name="connsiteY7496" fmla="*/ 2853382 h 6857886"/>
              <a:gd name="connsiteX7497" fmla="*/ 1954521 w 12192000"/>
              <a:gd name="connsiteY7497" fmla="*/ 2921025 h 6857886"/>
              <a:gd name="connsiteX7498" fmla="*/ 1933471 w 12192000"/>
              <a:gd name="connsiteY7498" fmla="*/ 2930293 h 6857886"/>
              <a:gd name="connsiteX7499" fmla="*/ 10258528 w 12192000"/>
              <a:gd name="connsiteY7499" fmla="*/ 2930293 h 6857886"/>
              <a:gd name="connsiteX7500" fmla="*/ 10237477 w 12192000"/>
              <a:gd name="connsiteY7500" fmla="*/ 2921025 h 6857886"/>
              <a:gd name="connsiteX7501" fmla="*/ 10254241 w 12192000"/>
              <a:gd name="connsiteY7501" fmla="*/ 2853382 h 6857886"/>
              <a:gd name="connsiteX7502" fmla="*/ 10277863 w 12192000"/>
              <a:gd name="connsiteY7502" fmla="*/ 2921025 h 6857886"/>
              <a:gd name="connsiteX7503" fmla="*/ 10258528 w 12192000"/>
              <a:gd name="connsiteY7503" fmla="*/ 2930293 h 6857886"/>
              <a:gd name="connsiteX7504" fmla="*/ 5461392 w 12192000"/>
              <a:gd name="connsiteY7504" fmla="*/ 2930780 h 6857886"/>
              <a:gd name="connsiteX7505" fmla="*/ 5435103 w 12192000"/>
              <a:gd name="connsiteY7505" fmla="*/ 2917122 h 6857886"/>
              <a:gd name="connsiteX7506" fmla="*/ 5467107 w 12192000"/>
              <a:gd name="connsiteY7506" fmla="*/ 2853380 h 6857886"/>
              <a:gd name="connsiteX7507" fmla="*/ 5492252 w 12192000"/>
              <a:gd name="connsiteY7507" fmla="*/ 2921024 h 6857886"/>
              <a:gd name="connsiteX7508" fmla="*/ 5461392 w 12192000"/>
              <a:gd name="connsiteY7508" fmla="*/ 2930780 h 6857886"/>
              <a:gd name="connsiteX7509" fmla="*/ 6730606 w 12192000"/>
              <a:gd name="connsiteY7509" fmla="*/ 2930780 h 6857886"/>
              <a:gd name="connsiteX7510" fmla="*/ 6699747 w 12192000"/>
              <a:gd name="connsiteY7510" fmla="*/ 2921024 h 6857886"/>
              <a:gd name="connsiteX7511" fmla="*/ 6724892 w 12192000"/>
              <a:gd name="connsiteY7511" fmla="*/ 2853380 h 6857886"/>
              <a:gd name="connsiteX7512" fmla="*/ 6756896 w 12192000"/>
              <a:gd name="connsiteY7512" fmla="*/ 2917122 h 6857886"/>
              <a:gd name="connsiteX7513" fmla="*/ 6730606 w 12192000"/>
              <a:gd name="connsiteY7513" fmla="*/ 2930780 h 6857886"/>
              <a:gd name="connsiteX7514" fmla="*/ 5643610 w 12192000"/>
              <a:gd name="connsiteY7514" fmla="*/ 2930781 h 6857886"/>
              <a:gd name="connsiteX7515" fmla="*/ 5619988 w 12192000"/>
              <a:gd name="connsiteY7515" fmla="*/ 2920374 h 6857886"/>
              <a:gd name="connsiteX7516" fmla="*/ 5646658 w 12192000"/>
              <a:gd name="connsiteY7516" fmla="*/ 2853382 h 6857886"/>
              <a:gd name="connsiteX7517" fmla="*/ 5686282 w 12192000"/>
              <a:gd name="connsiteY7517" fmla="*/ 2892407 h 6857886"/>
              <a:gd name="connsiteX7518" fmla="*/ 5643610 w 12192000"/>
              <a:gd name="connsiteY7518" fmla="*/ 2930781 h 6857886"/>
              <a:gd name="connsiteX7519" fmla="*/ 6548390 w 12192000"/>
              <a:gd name="connsiteY7519" fmla="*/ 2930781 h 6857886"/>
              <a:gd name="connsiteX7520" fmla="*/ 6505718 w 12192000"/>
              <a:gd name="connsiteY7520" fmla="*/ 2892407 h 6857886"/>
              <a:gd name="connsiteX7521" fmla="*/ 6545342 w 12192000"/>
              <a:gd name="connsiteY7521" fmla="*/ 2853382 h 6857886"/>
              <a:gd name="connsiteX7522" fmla="*/ 6572011 w 12192000"/>
              <a:gd name="connsiteY7522" fmla="*/ 2920374 h 6857886"/>
              <a:gd name="connsiteX7523" fmla="*/ 6548390 w 12192000"/>
              <a:gd name="connsiteY7523" fmla="*/ 2930781 h 6857886"/>
              <a:gd name="connsiteX7524" fmla="*/ 4749111 w 12192000"/>
              <a:gd name="connsiteY7524" fmla="*/ 2931136 h 6857886"/>
              <a:gd name="connsiteX7525" fmla="*/ 4725274 w 12192000"/>
              <a:gd name="connsiteY7525" fmla="*/ 2919723 h 6857886"/>
              <a:gd name="connsiteX7526" fmla="*/ 4762612 w 12192000"/>
              <a:gd name="connsiteY7526" fmla="*/ 2853380 h 6857886"/>
              <a:gd name="connsiteX7527" fmla="*/ 4803760 w 12192000"/>
              <a:gd name="connsiteY7527" fmla="*/ 2889153 h 6857886"/>
              <a:gd name="connsiteX7528" fmla="*/ 4749111 w 12192000"/>
              <a:gd name="connsiteY7528" fmla="*/ 2931136 h 6857886"/>
              <a:gd name="connsiteX7529" fmla="*/ 7442888 w 12192000"/>
              <a:gd name="connsiteY7529" fmla="*/ 2931136 h 6857886"/>
              <a:gd name="connsiteX7530" fmla="*/ 7388239 w 12192000"/>
              <a:gd name="connsiteY7530" fmla="*/ 2889153 h 6857886"/>
              <a:gd name="connsiteX7531" fmla="*/ 7429387 w 12192000"/>
              <a:gd name="connsiteY7531" fmla="*/ 2853380 h 6857886"/>
              <a:gd name="connsiteX7532" fmla="*/ 7466726 w 12192000"/>
              <a:gd name="connsiteY7532" fmla="*/ 2919723 h 6857886"/>
              <a:gd name="connsiteX7533" fmla="*/ 7442888 w 12192000"/>
              <a:gd name="connsiteY7533" fmla="*/ 2931136 h 6857886"/>
              <a:gd name="connsiteX7534" fmla="*/ 5820880 w 12192000"/>
              <a:gd name="connsiteY7534" fmla="*/ 2931187 h 6857886"/>
              <a:gd name="connsiteX7535" fmla="*/ 5782018 w 12192000"/>
              <a:gd name="connsiteY7535" fmla="*/ 2915821 h 6857886"/>
              <a:gd name="connsiteX7536" fmla="*/ 5783542 w 12192000"/>
              <a:gd name="connsiteY7536" fmla="*/ 2867690 h 6857886"/>
              <a:gd name="connsiteX7537" fmla="*/ 5861266 w 12192000"/>
              <a:gd name="connsiteY7537" fmla="*/ 2874194 h 6857886"/>
              <a:gd name="connsiteX7538" fmla="*/ 5859742 w 12192000"/>
              <a:gd name="connsiteY7538" fmla="*/ 2909968 h 6857886"/>
              <a:gd name="connsiteX7539" fmla="*/ 5820880 w 12192000"/>
              <a:gd name="connsiteY7539" fmla="*/ 2931187 h 6857886"/>
              <a:gd name="connsiteX7540" fmla="*/ 6371119 w 12192000"/>
              <a:gd name="connsiteY7540" fmla="*/ 2931187 h 6857886"/>
              <a:gd name="connsiteX7541" fmla="*/ 6332258 w 12192000"/>
              <a:gd name="connsiteY7541" fmla="*/ 2909968 h 6857886"/>
              <a:gd name="connsiteX7542" fmla="*/ 6330734 w 12192000"/>
              <a:gd name="connsiteY7542" fmla="*/ 2874194 h 6857886"/>
              <a:gd name="connsiteX7543" fmla="*/ 6408458 w 12192000"/>
              <a:gd name="connsiteY7543" fmla="*/ 2867690 h 6857886"/>
              <a:gd name="connsiteX7544" fmla="*/ 6409982 w 12192000"/>
              <a:gd name="connsiteY7544" fmla="*/ 2915821 h 6857886"/>
              <a:gd name="connsiteX7545" fmla="*/ 6371119 w 12192000"/>
              <a:gd name="connsiteY7545" fmla="*/ 2931187 h 6857886"/>
              <a:gd name="connsiteX7546" fmla="*/ 4235102 w 12192000"/>
              <a:gd name="connsiteY7546" fmla="*/ 2931217 h 6857886"/>
              <a:gd name="connsiteX7547" fmla="*/ 4198799 w 12192000"/>
              <a:gd name="connsiteY7547" fmla="*/ 2922325 h 6857886"/>
              <a:gd name="connsiteX7548" fmla="*/ 4195751 w 12192000"/>
              <a:gd name="connsiteY7548" fmla="*/ 2862486 h 6857886"/>
              <a:gd name="connsiteX7549" fmla="*/ 4265855 w 12192000"/>
              <a:gd name="connsiteY7549" fmla="*/ 2865088 h 6857886"/>
              <a:gd name="connsiteX7550" fmla="*/ 4235102 w 12192000"/>
              <a:gd name="connsiteY7550" fmla="*/ 2931217 h 6857886"/>
              <a:gd name="connsiteX7551" fmla="*/ 7956898 w 12192000"/>
              <a:gd name="connsiteY7551" fmla="*/ 2931217 h 6857886"/>
              <a:gd name="connsiteX7552" fmla="*/ 7926144 w 12192000"/>
              <a:gd name="connsiteY7552" fmla="*/ 2865088 h 6857886"/>
              <a:gd name="connsiteX7553" fmla="*/ 7996248 w 12192000"/>
              <a:gd name="connsiteY7553" fmla="*/ 2862486 h 6857886"/>
              <a:gd name="connsiteX7554" fmla="*/ 7993200 w 12192000"/>
              <a:gd name="connsiteY7554" fmla="*/ 2922325 h 6857886"/>
              <a:gd name="connsiteX7555" fmla="*/ 7956898 w 12192000"/>
              <a:gd name="connsiteY7555" fmla="*/ 2931217 h 6857886"/>
              <a:gd name="connsiteX7556" fmla="*/ 4581246 w 12192000"/>
              <a:gd name="connsiteY7556" fmla="*/ 2931273 h 6857886"/>
              <a:gd name="connsiteX7557" fmla="*/ 4542670 w 12192000"/>
              <a:gd name="connsiteY7557" fmla="*/ 2919728 h 6857886"/>
              <a:gd name="connsiteX7558" fmla="*/ 4593723 w 12192000"/>
              <a:gd name="connsiteY7558" fmla="*/ 2849482 h 6857886"/>
              <a:gd name="connsiteX7559" fmla="*/ 4622679 w 12192000"/>
              <a:gd name="connsiteY7559" fmla="*/ 2920378 h 6857886"/>
              <a:gd name="connsiteX7560" fmla="*/ 4581246 w 12192000"/>
              <a:gd name="connsiteY7560" fmla="*/ 2931273 h 6857886"/>
              <a:gd name="connsiteX7561" fmla="*/ 7610754 w 12192000"/>
              <a:gd name="connsiteY7561" fmla="*/ 2931273 h 6857886"/>
              <a:gd name="connsiteX7562" fmla="*/ 7569320 w 12192000"/>
              <a:gd name="connsiteY7562" fmla="*/ 2920378 h 6857886"/>
              <a:gd name="connsiteX7563" fmla="*/ 7598276 w 12192000"/>
              <a:gd name="connsiteY7563" fmla="*/ 2849482 h 6857886"/>
              <a:gd name="connsiteX7564" fmla="*/ 7649329 w 12192000"/>
              <a:gd name="connsiteY7564" fmla="*/ 2919728 h 6857886"/>
              <a:gd name="connsiteX7565" fmla="*/ 7610754 w 12192000"/>
              <a:gd name="connsiteY7565" fmla="*/ 2931273 h 6857886"/>
              <a:gd name="connsiteX7566" fmla="*/ 3520209 w 12192000"/>
              <a:gd name="connsiteY7566" fmla="*/ 2931430 h 6857886"/>
              <a:gd name="connsiteX7567" fmla="*/ 3492777 w 12192000"/>
              <a:gd name="connsiteY7567" fmla="*/ 2919722 h 6857886"/>
              <a:gd name="connsiteX7568" fmla="*/ 3527067 w 12192000"/>
              <a:gd name="connsiteY7568" fmla="*/ 2853379 h 6857886"/>
              <a:gd name="connsiteX7569" fmla="*/ 3571263 w 12192000"/>
              <a:gd name="connsiteY7569" fmla="*/ 2890454 h 6857886"/>
              <a:gd name="connsiteX7570" fmla="*/ 3520209 w 12192000"/>
              <a:gd name="connsiteY7570" fmla="*/ 2931430 h 6857886"/>
              <a:gd name="connsiteX7571" fmla="*/ 4934535 w 12192000"/>
              <a:gd name="connsiteY7571" fmla="*/ 2931430 h 6857886"/>
              <a:gd name="connsiteX7572" fmla="*/ 4907866 w 12192000"/>
              <a:gd name="connsiteY7572" fmla="*/ 2919722 h 6857886"/>
              <a:gd name="connsiteX7573" fmla="*/ 4939107 w 12192000"/>
              <a:gd name="connsiteY7573" fmla="*/ 2853379 h 6857886"/>
              <a:gd name="connsiteX7574" fmla="*/ 4986351 w 12192000"/>
              <a:gd name="connsiteY7574" fmla="*/ 2893705 h 6857886"/>
              <a:gd name="connsiteX7575" fmla="*/ 4934535 w 12192000"/>
              <a:gd name="connsiteY7575" fmla="*/ 2931430 h 6857886"/>
              <a:gd name="connsiteX7576" fmla="*/ 7257464 w 12192000"/>
              <a:gd name="connsiteY7576" fmla="*/ 2931430 h 6857886"/>
              <a:gd name="connsiteX7577" fmla="*/ 7205648 w 12192000"/>
              <a:gd name="connsiteY7577" fmla="*/ 2893705 h 6857886"/>
              <a:gd name="connsiteX7578" fmla="*/ 7252892 w 12192000"/>
              <a:gd name="connsiteY7578" fmla="*/ 2853379 h 6857886"/>
              <a:gd name="connsiteX7579" fmla="*/ 7284134 w 12192000"/>
              <a:gd name="connsiteY7579" fmla="*/ 2919722 h 6857886"/>
              <a:gd name="connsiteX7580" fmla="*/ 7257464 w 12192000"/>
              <a:gd name="connsiteY7580" fmla="*/ 2931430 h 6857886"/>
              <a:gd name="connsiteX7581" fmla="*/ 8671789 w 12192000"/>
              <a:gd name="connsiteY7581" fmla="*/ 2931430 h 6857886"/>
              <a:gd name="connsiteX7582" fmla="*/ 8620736 w 12192000"/>
              <a:gd name="connsiteY7582" fmla="*/ 2890454 h 6857886"/>
              <a:gd name="connsiteX7583" fmla="*/ 8664932 w 12192000"/>
              <a:gd name="connsiteY7583" fmla="*/ 2853379 h 6857886"/>
              <a:gd name="connsiteX7584" fmla="*/ 8699221 w 12192000"/>
              <a:gd name="connsiteY7584" fmla="*/ 2919722 h 6857886"/>
              <a:gd name="connsiteX7585" fmla="*/ 8671789 w 12192000"/>
              <a:gd name="connsiteY7585" fmla="*/ 2931430 h 6857886"/>
              <a:gd name="connsiteX7586" fmla="*/ 700076 w 12192000"/>
              <a:gd name="connsiteY7586" fmla="*/ 2931998 h 6857886"/>
              <a:gd name="connsiteX7587" fmla="*/ 661979 w 12192000"/>
              <a:gd name="connsiteY7587" fmla="*/ 2917119 h 6857886"/>
              <a:gd name="connsiteX7588" fmla="*/ 707696 w 12192000"/>
              <a:gd name="connsiteY7588" fmla="*/ 2854679 h 6857886"/>
              <a:gd name="connsiteX7589" fmla="*/ 744280 w 12192000"/>
              <a:gd name="connsiteY7589" fmla="*/ 2877444 h 6857886"/>
              <a:gd name="connsiteX7590" fmla="*/ 738183 w 12192000"/>
              <a:gd name="connsiteY7590" fmla="*/ 2915169 h 6857886"/>
              <a:gd name="connsiteX7591" fmla="*/ 700076 w 12192000"/>
              <a:gd name="connsiteY7591" fmla="*/ 2931998 h 6857886"/>
              <a:gd name="connsiteX7592" fmla="*/ 11491923 w 12192000"/>
              <a:gd name="connsiteY7592" fmla="*/ 2931998 h 6857886"/>
              <a:gd name="connsiteX7593" fmla="*/ 11453816 w 12192000"/>
              <a:gd name="connsiteY7593" fmla="*/ 2915169 h 6857886"/>
              <a:gd name="connsiteX7594" fmla="*/ 11447719 w 12192000"/>
              <a:gd name="connsiteY7594" fmla="*/ 2877444 h 6857886"/>
              <a:gd name="connsiteX7595" fmla="*/ 11484303 w 12192000"/>
              <a:gd name="connsiteY7595" fmla="*/ 2854679 h 6857886"/>
              <a:gd name="connsiteX7596" fmla="*/ 11530020 w 12192000"/>
              <a:gd name="connsiteY7596" fmla="*/ 2917119 h 6857886"/>
              <a:gd name="connsiteX7597" fmla="*/ 11491923 w 12192000"/>
              <a:gd name="connsiteY7597" fmla="*/ 2931998 h 6857886"/>
              <a:gd name="connsiteX7598" fmla="*/ 1745255 w 12192000"/>
              <a:gd name="connsiteY7598" fmla="*/ 2939240 h 6857886"/>
              <a:gd name="connsiteX7599" fmla="*/ 1699533 w 12192000"/>
              <a:gd name="connsiteY7599" fmla="*/ 2892410 h 6857886"/>
              <a:gd name="connsiteX7600" fmla="*/ 1758208 w 12192000"/>
              <a:gd name="connsiteY7600" fmla="*/ 2840377 h 6857886"/>
              <a:gd name="connsiteX7601" fmla="*/ 1794023 w 12192000"/>
              <a:gd name="connsiteY7601" fmla="*/ 2854035 h 6857886"/>
              <a:gd name="connsiteX7602" fmla="*/ 1813835 w 12192000"/>
              <a:gd name="connsiteY7602" fmla="*/ 2892410 h 6857886"/>
              <a:gd name="connsiteX7603" fmla="*/ 1803928 w 12192000"/>
              <a:gd name="connsiteY7603" fmla="*/ 2923630 h 6857886"/>
              <a:gd name="connsiteX7604" fmla="*/ 1745255 w 12192000"/>
              <a:gd name="connsiteY7604" fmla="*/ 2939240 h 6857886"/>
              <a:gd name="connsiteX7605" fmla="*/ 10446744 w 12192000"/>
              <a:gd name="connsiteY7605" fmla="*/ 2939240 h 6857886"/>
              <a:gd name="connsiteX7606" fmla="*/ 10388071 w 12192000"/>
              <a:gd name="connsiteY7606" fmla="*/ 2923630 h 6857886"/>
              <a:gd name="connsiteX7607" fmla="*/ 10378164 w 12192000"/>
              <a:gd name="connsiteY7607" fmla="*/ 2892410 h 6857886"/>
              <a:gd name="connsiteX7608" fmla="*/ 10397976 w 12192000"/>
              <a:gd name="connsiteY7608" fmla="*/ 2854035 h 6857886"/>
              <a:gd name="connsiteX7609" fmla="*/ 10433791 w 12192000"/>
              <a:gd name="connsiteY7609" fmla="*/ 2840377 h 6857886"/>
              <a:gd name="connsiteX7610" fmla="*/ 10492465 w 12192000"/>
              <a:gd name="connsiteY7610" fmla="*/ 2892410 h 6857886"/>
              <a:gd name="connsiteX7611" fmla="*/ 10446744 w 12192000"/>
              <a:gd name="connsiteY7611" fmla="*/ 2939240 h 6857886"/>
              <a:gd name="connsiteX7612" fmla="*/ 2284869 w 12192000"/>
              <a:gd name="connsiteY7612" fmla="*/ 2943302 h 6857886"/>
              <a:gd name="connsiteX7613" fmla="*/ 2266391 w 12192000"/>
              <a:gd name="connsiteY7613" fmla="*/ 2936635 h 6857886"/>
              <a:gd name="connsiteX7614" fmla="*/ 2224481 w 12192000"/>
              <a:gd name="connsiteY7614" fmla="*/ 2890455 h 6857886"/>
              <a:gd name="connsiteX7615" fmla="*/ 2286965 w 12192000"/>
              <a:gd name="connsiteY7615" fmla="*/ 2840373 h 6857886"/>
              <a:gd name="connsiteX7616" fmla="*/ 2342591 w 12192000"/>
              <a:gd name="connsiteY7616" fmla="*/ 2879398 h 6857886"/>
              <a:gd name="connsiteX7617" fmla="*/ 2311349 w 12192000"/>
              <a:gd name="connsiteY7617" fmla="*/ 2935335 h 6857886"/>
              <a:gd name="connsiteX7618" fmla="*/ 2284869 w 12192000"/>
              <a:gd name="connsiteY7618" fmla="*/ 2943302 h 6857886"/>
              <a:gd name="connsiteX7619" fmla="*/ 9907129 w 12192000"/>
              <a:gd name="connsiteY7619" fmla="*/ 2943302 h 6857886"/>
              <a:gd name="connsiteX7620" fmla="*/ 9880649 w 12192000"/>
              <a:gd name="connsiteY7620" fmla="*/ 2935335 h 6857886"/>
              <a:gd name="connsiteX7621" fmla="*/ 9849408 w 12192000"/>
              <a:gd name="connsiteY7621" fmla="*/ 2879398 h 6857886"/>
              <a:gd name="connsiteX7622" fmla="*/ 9905033 w 12192000"/>
              <a:gd name="connsiteY7622" fmla="*/ 2840373 h 6857886"/>
              <a:gd name="connsiteX7623" fmla="*/ 9967517 w 12192000"/>
              <a:gd name="connsiteY7623" fmla="*/ 2890455 h 6857886"/>
              <a:gd name="connsiteX7624" fmla="*/ 9925608 w 12192000"/>
              <a:gd name="connsiteY7624" fmla="*/ 2936635 h 6857886"/>
              <a:gd name="connsiteX7625" fmla="*/ 9907129 w 12192000"/>
              <a:gd name="connsiteY7625" fmla="*/ 2943302 h 6857886"/>
              <a:gd name="connsiteX7626" fmla="*/ 4407884 w 12192000"/>
              <a:gd name="connsiteY7626" fmla="*/ 2943710 h 6857886"/>
              <a:gd name="connsiteX7627" fmla="*/ 4381404 w 12192000"/>
              <a:gd name="connsiteY7627" fmla="*/ 2936636 h 6857886"/>
              <a:gd name="connsiteX7628" fmla="*/ 4359306 w 12192000"/>
              <a:gd name="connsiteY7628" fmla="*/ 2861188 h 6857886"/>
              <a:gd name="connsiteX7629" fmla="*/ 4434744 w 12192000"/>
              <a:gd name="connsiteY7629" fmla="*/ 2846878 h 6857886"/>
              <a:gd name="connsiteX7630" fmla="*/ 4437792 w 12192000"/>
              <a:gd name="connsiteY7630" fmla="*/ 2934686 h 6857886"/>
              <a:gd name="connsiteX7631" fmla="*/ 4407884 w 12192000"/>
              <a:gd name="connsiteY7631" fmla="*/ 2943710 h 6857886"/>
              <a:gd name="connsiteX7632" fmla="*/ 7784115 w 12192000"/>
              <a:gd name="connsiteY7632" fmla="*/ 2943710 h 6857886"/>
              <a:gd name="connsiteX7633" fmla="*/ 7754207 w 12192000"/>
              <a:gd name="connsiteY7633" fmla="*/ 2934686 h 6857886"/>
              <a:gd name="connsiteX7634" fmla="*/ 7757255 w 12192000"/>
              <a:gd name="connsiteY7634" fmla="*/ 2846878 h 6857886"/>
              <a:gd name="connsiteX7635" fmla="*/ 7832693 w 12192000"/>
              <a:gd name="connsiteY7635" fmla="*/ 2861188 h 6857886"/>
              <a:gd name="connsiteX7636" fmla="*/ 7810595 w 12192000"/>
              <a:gd name="connsiteY7636" fmla="*/ 2936636 h 6857886"/>
              <a:gd name="connsiteX7637" fmla="*/ 7784115 w 12192000"/>
              <a:gd name="connsiteY7637" fmla="*/ 2943710 h 6857886"/>
              <a:gd name="connsiteX7638" fmla="*/ 1580275 w 12192000"/>
              <a:gd name="connsiteY7638" fmla="*/ 2943795 h 6857886"/>
              <a:gd name="connsiteX7639" fmla="*/ 1539032 w 12192000"/>
              <a:gd name="connsiteY7639" fmla="*/ 2924282 h 6857886"/>
              <a:gd name="connsiteX7640" fmla="*/ 1544365 w 12192000"/>
              <a:gd name="connsiteY7640" fmla="*/ 2855988 h 6857886"/>
              <a:gd name="connsiteX7641" fmla="*/ 1615993 w 12192000"/>
              <a:gd name="connsiteY7641" fmla="*/ 2848183 h 6857886"/>
              <a:gd name="connsiteX7642" fmla="*/ 1619804 w 12192000"/>
              <a:gd name="connsiteY7642" fmla="*/ 2928185 h 6857886"/>
              <a:gd name="connsiteX7643" fmla="*/ 1580275 w 12192000"/>
              <a:gd name="connsiteY7643" fmla="*/ 2943795 h 6857886"/>
              <a:gd name="connsiteX7644" fmla="*/ 10611724 w 12192000"/>
              <a:gd name="connsiteY7644" fmla="*/ 2943795 h 6857886"/>
              <a:gd name="connsiteX7645" fmla="*/ 10572195 w 12192000"/>
              <a:gd name="connsiteY7645" fmla="*/ 2928185 h 6857886"/>
              <a:gd name="connsiteX7646" fmla="*/ 10576005 w 12192000"/>
              <a:gd name="connsiteY7646" fmla="*/ 2848183 h 6857886"/>
              <a:gd name="connsiteX7647" fmla="*/ 10647633 w 12192000"/>
              <a:gd name="connsiteY7647" fmla="*/ 2855988 h 6857886"/>
              <a:gd name="connsiteX7648" fmla="*/ 10652967 w 12192000"/>
              <a:gd name="connsiteY7648" fmla="*/ 2924282 h 6857886"/>
              <a:gd name="connsiteX7649" fmla="*/ 10611724 w 12192000"/>
              <a:gd name="connsiteY7649" fmla="*/ 2943795 h 6857886"/>
              <a:gd name="connsiteX7650" fmla="*/ 5111812 w 12192000"/>
              <a:gd name="connsiteY7650" fmla="*/ 2944438 h 6857886"/>
              <a:gd name="connsiteX7651" fmla="*/ 5079808 w 12192000"/>
              <a:gd name="connsiteY7651" fmla="*/ 2931430 h 6857886"/>
              <a:gd name="connsiteX7652" fmla="*/ 5054662 w 12192000"/>
              <a:gd name="connsiteY7652" fmla="*/ 2893055 h 6857886"/>
              <a:gd name="connsiteX7653" fmla="*/ 5140768 w 12192000"/>
              <a:gd name="connsiteY7653" fmla="*/ 2847526 h 6857886"/>
              <a:gd name="connsiteX7654" fmla="*/ 5168963 w 12192000"/>
              <a:gd name="connsiteY7654" fmla="*/ 2894356 h 6857886"/>
              <a:gd name="connsiteX7655" fmla="*/ 5144579 w 12192000"/>
              <a:gd name="connsiteY7655" fmla="*/ 2931430 h 6857886"/>
              <a:gd name="connsiteX7656" fmla="*/ 5111812 w 12192000"/>
              <a:gd name="connsiteY7656" fmla="*/ 2944438 h 6857886"/>
              <a:gd name="connsiteX7657" fmla="*/ 7080187 w 12192000"/>
              <a:gd name="connsiteY7657" fmla="*/ 2944438 h 6857886"/>
              <a:gd name="connsiteX7658" fmla="*/ 7047420 w 12192000"/>
              <a:gd name="connsiteY7658" fmla="*/ 2931430 h 6857886"/>
              <a:gd name="connsiteX7659" fmla="*/ 7023036 w 12192000"/>
              <a:gd name="connsiteY7659" fmla="*/ 2894356 h 6857886"/>
              <a:gd name="connsiteX7660" fmla="*/ 7051231 w 12192000"/>
              <a:gd name="connsiteY7660" fmla="*/ 2847526 h 6857886"/>
              <a:gd name="connsiteX7661" fmla="*/ 7137337 w 12192000"/>
              <a:gd name="connsiteY7661" fmla="*/ 2893055 h 6857886"/>
              <a:gd name="connsiteX7662" fmla="*/ 7112191 w 12192000"/>
              <a:gd name="connsiteY7662" fmla="*/ 2931430 h 6857886"/>
              <a:gd name="connsiteX7663" fmla="*/ 7080187 w 12192000"/>
              <a:gd name="connsiteY7663" fmla="*/ 2944438 h 6857886"/>
              <a:gd name="connsiteX7664" fmla="*/ 5465583 w 12192000"/>
              <a:gd name="connsiteY7664" fmla="*/ 3048221 h 6857886"/>
              <a:gd name="connsiteX7665" fmla="*/ 5452630 w 12192000"/>
              <a:gd name="connsiteY7665" fmla="*/ 3040416 h 6857886"/>
              <a:gd name="connsiteX7666" fmla="*/ 5465583 w 12192000"/>
              <a:gd name="connsiteY7666" fmla="*/ 3031961 h 6857886"/>
              <a:gd name="connsiteX7667" fmla="*/ 5479299 w 12192000"/>
              <a:gd name="connsiteY7667" fmla="*/ 3040416 h 6857886"/>
              <a:gd name="connsiteX7668" fmla="*/ 5465583 w 12192000"/>
              <a:gd name="connsiteY7668" fmla="*/ 3048221 h 6857886"/>
              <a:gd name="connsiteX7669" fmla="*/ 6726416 w 12192000"/>
              <a:gd name="connsiteY7669" fmla="*/ 3048221 h 6857886"/>
              <a:gd name="connsiteX7670" fmla="*/ 6712700 w 12192000"/>
              <a:gd name="connsiteY7670" fmla="*/ 3040416 h 6857886"/>
              <a:gd name="connsiteX7671" fmla="*/ 6726416 w 12192000"/>
              <a:gd name="connsiteY7671" fmla="*/ 3031961 h 6857886"/>
              <a:gd name="connsiteX7672" fmla="*/ 6739370 w 12192000"/>
              <a:gd name="connsiteY7672" fmla="*/ 3040416 h 6857886"/>
              <a:gd name="connsiteX7673" fmla="*/ 6726416 w 12192000"/>
              <a:gd name="connsiteY7673" fmla="*/ 3048221 h 6857886"/>
              <a:gd name="connsiteX7674" fmla="*/ 3176915 w 12192000"/>
              <a:gd name="connsiteY7674" fmla="*/ 3050334 h 6857886"/>
              <a:gd name="connsiteX7675" fmla="*/ 3164913 w 12192000"/>
              <a:gd name="connsiteY7675" fmla="*/ 3050173 h 6857886"/>
              <a:gd name="connsiteX7676" fmla="*/ 3171771 w 12192000"/>
              <a:gd name="connsiteY7676" fmla="*/ 3028708 h 6857886"/>
              <a:gd name="connsiteX7677" fmla="*/ 3183201 w 12192000"/>
              <a:gd name="connsiteY7677" fmla="*/ 3037814 h 6857886"/>
              <a:gd name="connsiteX7678" fmla="*/ 3176915 w 12192000"/>
              <a:gd name="connsiteY7678" fmla="*/ 3050334 h 6857886"/>
              <a:gd name="connsiteX7679" fmla="*/ 9015084 w 12192000"/>
              <a:gd name="connsiteY7679" fmla="*/ 3050334 h 6857886"/>
              <a:gd name="connsiteX7680" fmla="*/ 9008797 w 12192000"/>
              <a:gd name="connsiteY7680" fmla="*/ 3037814 h 6857886"/>
              <a:gd name="connsiteX7681" fmla="*/ 9020228 w 12192000"/>
              <a:gd name="connsiteY7681" fmla="*/ 3028708 h 6857886"/>
              <a:gd name="connsiteX7682" fmla="*/ 9027085 w 12192000"/>
              <a:gd name="connsiteY7682" fmla="*/ 3050173 h 6857886"/>
              <a:gd name="connsiteX7683" fmla="*/ 9015084 w 12192000"/>
              <a:gd name="connsiteY7683" fmla="*/ 3050334 h 6857886"/>
              <a:gd name="connsiteX7684" fmla="*/ 0 w 12192000"/>
              <a:gd name="connsiteY7684" fmla="*/ 3051798 h 6857886"/>
              <a:gd name="connsiteX7685" fmla="*/ 0 w 12192000"/>
              <a:gd name="connsiteY7685" fmla="*/ 3033137 h 6857886"/>
              <a:gd name="connsiteX7686" fmla="*/ 3899 w 12192000"/>
              <a:gd name="connsiteY7686" fmla="*/ 3033584 h 6857886"/>
              <a:gd name="connsiteX7687" fmla="*/ 7700 w 12192000"/>
              <a:gd name="connsiteY7687" fmla="*/ 3047568 h 6857886"/>
              <a:gd name="connsiteX7688" fmla="*/ 12192000 w 12192000"/>
              <a:gd name="connsiteY7688" fmla="*/ 3051799 h 6857886"/>
              <a:gd name="connsiteX7689" fmla="*/ 12184299 w 12192000"/>
              <a:gd name="connsiteY7689" fmla="*/ 3047568 h 6857886"/>
              <a:gd name="connsiteX7690" fmla="*/ 12188099 w 12192000"/>
              <a:gd name="connsiteY7690" fmla="*/ 3033584 h 6857886"/>
              <a:gd name="connsiteX7691" fmla="*/ 12192000 w 12192000"/>
              <a:gd name="connsiteY7691" fmla="*/ 3033137 h 6857886"/>
              <a:gd name="connsiteX7692" fmla="*/ 4233762 w 12192000"/>
              <a:gd name="connsiteY7692" fmla="*/ 3052853 h 6857886"/>
              <a:gd name="connsiteX7693" fmla="*/ 4215568 w 12192000"/>
              <a:gd name="connsiteY7693" fmla="*/ 3050820 h 6857886"/>
              <a:gd name="connsiteX7694" fmla="*/ 4230047 w 12192000"/>
              <a:gd name="connsiteY7694" fmla="*/ 3028706 h 6857886"/>
              <a:gd name="connsiteX7695" fmla="*/ 4246811 w 12192000"/>
              <a:gd name="connsiteY7695" fmla="*/ 3039764 h 6857886"/>
              <a:gd name="connsiteX7696" fmla="*/ 4233762 w 12192000"/>
              <a:gd name="connsiteY7696" fmla="*/ 3052853 h 6857886"/>
              <a:gd name="connsiteX7697" fmla="*/ 7958238 w 12192000"/>
              <a:gd name="connsiteY7697" fmla="*/ 3052853 h 6857886"/>
              <a:gd name="connsiteX7698" fmla="*/ 7945188 w 12192000"/>
              <a:gd name="connsiteY7698" fmla="*/ 3039764 h 6857886"/>
              <a:gd name="connsiteX7699" fmla="*/ 7961952 w 12192000"/>
              <a:gd name="connsiteY7699" fmla="*/ 3028706 h 6857886"/>
              <a:gd name="connsiteX7700" fmla="*/ 7976431 w 12192000"/>
              <a:gd name="connsiteY7700" fmla="*/ 3050820 h 6857886"/>
              <a:gd name="connsiteX7701" fmla="*/ 7958238 w 12192000"/>
              <a:gd name="connsiteY7701" fmla="*/ 3052853 h 6857886"/>
              <a:gd name="connsiteX7702" fmla="*/ 1941853 w 12192000"/>
              <a:gd name="connsiteY7702" fmla="*/ 3053990 h 6857886"/>
              <a:gd name="connsiteX7703" fmla="*/ 1925565 w 12192000"/>
              <a:gd name="connsiteY7703" fmla="*/ 3050169 h 6857886"/>
              <a:gd name="connsiteX7704" fmla="*/ 1935472 w 12192000"/>
              <a:gd name="connsiteY7704" fmla="*/ 3028706 h 6857886"/>
              <a:gd name="connsiteX7705" fmla="*/ 1950712 w 12192000"/>
              <a:gd name="connsiteY7705" fmla="*/ 3041714 h 6857886"/>
              <a:gd name="connsiteX7706" fmla="*/ 1941853 w 12192000"/>
              <a:gd name="connsiteY7706" fmla="*/ 3053990 h 6857886"/>
              <a:gd name="connsiteX7707" fmla="*/ 10250145 w 12192000"/>
              <a:gd name="connsiteY7707" fmla="*/ 3053990 h 6857886"/>
              <a:gd name="connsiteX7708" fmla="*/ 10241287 w 12192000"/>
              <a:gd name="connsiteY7708" fmla="*/ 3041714 h 6857886"/>
              <a:gd name="connsiteX7709" fmla="*/ 10256527 w 12192000"/>
              <a:gd name="connsiteY7709" fmla="*/ 3028706 h 6857886"/>
              <a:gd name="connsiteX7710" fmla="*/ 10266433 w 12192000"/>
              <a:gd name="connsiteY7710" fmla="*/ 3050169 h 6857886"/>
              <a:gd name="connsiteX7711" fmla="*/ 10250145 w 12192000"/>
              <a:gd name="connsiteY7711" fmla="*/ 3053990 h 6857886"/>
              <a:gd name="connsiteX7712" fmla="*/ 2986027 w 12192000"/>
              <a:gd name="connsiteY7712" fmla="*/ 3054073 h 6857886"/>
              <a:gd name="connsiteX7713" fmla="*/ 2977740 w 12192000"/>
              <a:gd name="connsiteY7713" fmla="*/ 3041714 h 6857886"/>
              <a:gd name="connsiteX7714" fmla="*/ 2992217 w 12192000"/>
              <a:gd name="connsiteY7714" fmla="*/ 3028706 h 6857886"/>
              <a:gd name="connsiteX7715" fmla="*/ 3007457 w 12192000"/>
              <a:gd name="connsiteY7715" fmla="*/ 3048870 h 6857886"/>
              <a:gd name="connsiteX7716" fmla="*/ 2986027 w 12192000"/>
              <a:gd name="connsiteY7716" fmla="*/ 3054073 h 6857886"/>
              <a:gd name="connsiteX7717" fmla="*/ 9205972 w 12192000"/>
              <a:gd name="connsiteY7717" fmla="*/ 3054073 h 6857886"/>
              <a:gd name="connsiteX7718" fmla="*/ 9184541 w 12192000"/>
              <a:gd name="connsiteY7718" fmla="*/ 3048870 h 6857886"/>
              <a:gd name="connsiteX7719" fmla="*/ 9199781 w 12192000"/>
              <a:gd name="connsiteY7719" fmla="*/ 3028706 h 6857886"/>
              <a:gd name="connsiteX7720" fmla="*/ 9214259 w 12192000"/>
              <a:gd name="connsiteY7720" fmla="*/ 3041714 h 6857886"/>
              <a:gd name="connsiteX7721" fmla="*/ 9205972 w 12192000"/>
              <a:gd name="connsiteY7721" fmla="*/ 3054073 h 6857886"/>
              <a:gd name="connsiteX7722" fmla="*/ 340373 w 12192000"/>
              <a:gd name="connsiteY7722" fmla="*/ 3054479 h 6857886"/>
              <a:gd name="connsiteX7723" fmla="*/ 330381 w 12192000"/>
              <a:gd name="connsiteY7723" fmla="*/ 3041714 h 6857886"/>
              <a:gd name="connsiteX7724" fmla="*/ 344087 w 12192000"/>
              <a:gd name="connsiteY7724" fmla="*/ 3028706 h 6857886"/>
              <a:gd name="connsiteX7725" fmla="*/ 360073 w 12192000"/>
              <a:gd name="connsiteY7725" fmla="*/ 3046268 h 6857886"/>
              <a:gd name="connsiteX7726" fmla="*/ 340373 w 12192000"/>
              <a:gd name="connsiteY7726" fmla="*/ 3054479 h 6857886"/>
              <a:gd name="connsiteX7727" fmla="*/ 11851625 w 12192000"/>
              <a:gd name="connsiteY7727" fmla="*/ 3054479 h 6857886"/>
              <a:gd name="connsiteX7728" fmla="*/ 11831925 w 12192000"/>
              <a:gd name="connsiteY7728" fmla="*/ 3046268 h 6857886"/>
              <a:gd name="connsiteX7729" fmla="*/ 11847912 w 12192000"/>
              <a:gd name="connsiteY7729" fmla="*/ 3028706 h 6857886"/>
              <a:gd name="connsiteX7730" fmla="*/ 11861617 w 12192000"/>
              <a:gd name="connsiteY7730" fmla="*/ 3041714 h 6857886"/>
              <a:gd name="connsiteX7731" fmla="*/ 11851625 w 12192000"/>
              <a:gd name="connsiteY7731" fmla="*/ 3054479 h 6857886"/>
              <a:gd name="connsiteX7732" fmla="*/ 3350560 w 12192000"/>
              <a:gd name="connsiteY7732" fmla="*/ 3054720 h 6857886"/>
              <a:gd name="connsiteX7733" fmla="*/ 3338368 w 12192000"/>
              <a:gd name="connsiteY7733" fmla="*/ 3047566 h 6857886"/>
              <a:gd name="connsiteX7734" fmla="*/ 3358943 w 12192000"/>
              <a:gd name="connsiteY7734" fmla="*/ 3033257 h 6857886"/>
              <a:gd name="connsiteX7735" fmla="*/ 3350560 w 12192000"/>
              <a:gd name="connsiteY7735" fmla="*/ 3054720 h 6857886"/>
              <a:gd name="connsiteX7736" fmla="*/ 8841439 w 12192000"/>
              <a:gd name="connsiteY7736" fmla="*/ 3054720 h 6857886"/>
              <a:gd name="connsiteX7737" fmla="*/ 8833056 w 12192000"/>
              <a:gd name="connsiteY7737" fmla="*/ 3033257 h 6857886"/>
              <a:gd name="connsiteX7738" fmla="*/ 8853631 w 12192000"/>
              <a:gd name="connsiteY7738" fmla="*/ 3047566 h 6857886"/>
              <a:gd name="connsiteX7739" fmla="*/ 8841439 w 12192000"/>
              <a:gd name="connsiteY7739" fmla="*/ 3054720 h 6857886"/>
              <a:gd name="connsiteX7740" fmla="*/ 4401979 w 12192000"/>
              <a:gd name="connsiteY7740" fmla="*/ 3057890 h 6857886"/>
              <a:gd name="connsiteX7741" fmla="*/ 4393596 w 12192000"/>
              <a:gd name="connsiteY7741" fmla="*/ 3049516 h 6857886"/>
              <a:gd name="connsiteX7742" fmla="*/ 4409599 w 12192000"/>
              <a:gd name="connsiteY7742" fmla="*/ 3028703 h 6857886"/>
              <a:gd name="connsiteX7743" fmla="*/ 4412647 w 12192000"/>
              <a:gd name="connsiteY7743" fmla="*/ 3054069 h 6857886"/>
              <a:gd name="connsiteX7744" fmla="*/ 4401979 w 12192000"/>
              <a:gd name="connsiteY7744" fmla="*/ 3057890 h 6857886"/>
              <a:gd name="connsiteX7745" fmla="*/ 7790020 w 12192000"/>
              <a:gd name="connsiteY7745" fmla="*/ 3057890 h 6857886"/>
              <a:gd name="connsiteX7746" fmla="*/ 7779352 w 12192000"/>
              <a:gd name="connsiteY7746" fmla="*/ 3054069 h 6857886"/>
              <a:gd name="connsiteX7747" fmla="*/ 7782400 w 12192000"/>
              <a:gd name="connsiteY7747" fmla="*/ 3028703 h 6857886"/>
              <a:gd name="connsiteX7748" fmla="*/ 7798403 w 12192000"/>
              <a:gd name="connsiteY7748" fmla="*/ 3049516 h 6857886"/>
              <a:gd name="connsiteX7749" fmla="*/ 7790020 w 12192000"/>
              <a:gd name="connsiteY7749" fmla="*/ 3057890 h 6857886"/>
              <a:gd name="connsiteX7750" fmla="*/ 5292699 w 12192000"/>
              <a:gd name="connsiteY7750" fmla="*/ 3060658 h 6857886"/>
              <a:gd name="connsiteX7751" fmla="*/ 5273076 w 12192000"/>
              <a:gd name="connsiteY7751" fmla="*/ 3056675 h 6857886"/>
              <a:gd name="connsiteX7752" fmla="*/ 5298223 w 12192000"/>
              <a:gd name="connsiteY7752" fmla="*/ 3022202 h 6857886"/>
              <a:gd name="connsiteX7753" fmla="*/ 5308891 w 12192000"/>
              <a:gd name="connsiteY7753" fmla="*/ 3051471 h 6857886"/>
              <a:gd name="connsiteX7754" fmla="*/ 5292699 w 12192000"/>
              <a:gd name="connsiteY7754" fmla="*/ 3060658 h 6857886"/>
              <a:gd name="connsiteX7755" fmla="*/ 6899300 w 12192000"/>
              <a:gd name="connsiteY7755" fmla="*/ 3060658 h 6857886"/>
              <a:gd name="connsiteX7756" fmla="*/ 6883108 w 12192000"/>
              <a:gd name="connsiteY7756" fmla="*/ 3051471 h 6857886"/>
              <a:gd name="connsiteX7757" fmla="*/ 6893776 w 12192000"/>
              <a:gd name="connsiteY7757" fmla="*/ 3022202 h 6857886"/>
              <a:gd name="connsiteX7758" fmla="*/ 6918923 w 12192000"/>
              <a:gd name="connsiteY7758" fmla="*/ 3056675 h 6857886"/>
              <a:gd name="connsiteX7759" fmla="*/ 6899300 w 12192000"/>
              <a:gd name="connsiteY7759" fmla="*/ 3060658 h 6857886"/>
              <a:gd name="connsiteX7760" fmla="*/ 3878463 w 12192000"/>
              <a:gd name="connsiteY7760" fmla="*/ 3060735 h 6857886"/>
              <a:gd name="connsiteX7761" fmla="*/ 3860269 w 12192000"/>
              <a:gd name="connsiteY7761" fmla="*/ 3048215 h 6857886"/>
              <a:gd name="connsiteX7762" fmla="*/ 3867128 w 12192000"/>
              <a:gd name="connsiteY7762" fmla="*/ 3029352 h 6857886"/>
              <a:gd name="connsiteX7763" fmla="*/ 3893797 w 12192000"/>
              <a:gd name="connsiteY7763" fmla="*/ 3050817 h 6857886"/>
              <a:gd name="connsiteX7764" fmla="*/ 3878463 w 12192000"/>
              <a:gd name="connsiteY7764" fmla="*/ 3060735 h 6857886"/>
              <a:gd name="connsiteX7765" fmla="*/ 8313536 w 12192000"/>
              <a:gd name="connsiteY7765" fmla="*/ 3060735 h 6857886"/>
              <a:gd name="connsiteX7766" fmla="*/ 8298201 w 12192000"/>
              <a:gd name="connsiteY7766" fmla="*/ 3050817 h 6857886"/>
              <a:gd name="connsiteX7767" fmla="*/ 8324870 w 12192000"/>
              <a:gd name="connsiteY7767" fmla="*/ 3029352 h 6857886"/>
              <a:gd name="connsiteX7768" fmla="*/ 8331729 w 12192000"/>
              <a:gd name="connsiteY7768" fmla="*/ 3048215 h 6857886"/>
              <a:gd name="connsiteX7769" fmla="*/ 8313536 w 12192000"/>
              <a:gd name="connsiteY7769" fmla="*/ 3060735 h 6857886"/>
              <a:gd name="connsiteX7770" fmla="*/ 4584890 w 12192000"/>
              <a:gd name="connsiteY7770" fmla="*/ 3063254 h 6857886"/>
              <a:gd name="connsiteX7771" fmla="*/ 4572388 w 12192000"/>
              <a:gd name="connsiteY7771" fmla="*/ 3059271 h 6857886"/>
              <a:gd name="connsiteX7772" fmla="*/ 4583056 w 12192000"/>
              <a:gd name="connsiteY7772" fmla="*/ 3025449 h 6857886"/>
              <a:gd name="connsiteX7773" fmla="*/ 4604392 w 12192000"/>
              <a:gd name="connsiteY7773" fmla="*/ 3039107 h 6857886"/>
              <a:gd name="connsiteX7774" fmla="*/ 4595820 w 12192000"/>
              <a:gd name="connsiteY7774" fmla="*/ 3060409 h 6857886"/>
              <a:gd name="connsiteX7775" fmla="*/ 4584890 w 12192000"/>
              <a:gd name="connsiteY7775" fmla="*/ 3063254 h 6857886"/>
              <a:gd name="connsiteX7776" fmla="*/ 7607109 w 12192000"/>
              <a:gd name="connsiteY7776" fmla="*/ 3063254 h 6857886"/>
              <a:gd name="connsiteX7777" fmla="*/ 7596178 w 12192000"/>
              <a:gd name="connsiteY7777" fmla="*/ 3060409 h 6857886"/>
              <a:gd name="connsiteX7778" fmla="*/ 7587607 w 12192000"/>
              <a:gd name="connsiteY7778" fmla="*/ 3039107 h 6857886"/>
              <a:gd name="connsiteX7779" fmla="*/ 7608943 w 12192000"/>
              <a:gd name="connsiteY7779" fmla="*/ 3025449 h 6857886"/>
              <a:gd name="connsiteX7780" fmla="*/ 7619611 w 12192000"/>
              <a:gd name="connsiteY7780" fmla="*/ 3059271 h 6857886"/>
              <a:gd name="connsiteX7781" fmla="*/ 7607109 w 12192000"/>
              <a:gd name="connsiteY7781" fmla="*/ 3063254 h 6857886"/>
              <a:gd name="connsiteX7782" fmla="*/ 1756009 w 12192000"/>
              <a:gd name="connsiteY7782" fmla="*/ 3066917 h 6857886"/>
              <a:gd name="connsiteX7783" fmla="*/ 1737625 w 12192000"/>
              <a:gd name="connsiteY7783" fmla="*/ 3054723 h 6857886"/>
              <a:gd name="connsiteX7784" fmla="*/ 1739149 w 12192000"/>
              <a:gd name="connsiteY7784" fmla="*/ 3028706 h 6857886"/>
              <a:gd name="connsiteX7785" fmla="*/ 1779536 w 12192000"/>
              <a:gd name="connsiteY7785" fmla="*/ 3028706 h 6857886"/>
              <a:gd name="connsiteX7786" fmla="*/ 1779536 w 12192000"/>
              <a:gd name="connsiteY7786" fmla="*/ 3054723 h 6857886"/>
              <a:gd name="connsiteX7787" fmla="*/ 1756009 w 12192000"/>
              <a:gd name="connsiteY7787" fmla="*/ 3066917 h 6857886"/>
              <a:gd name="connsiteX7788" fmla="*/ 10435989 w 12192000"/>
              <a:gd name="connsiteY7788" fmla="*/ 3066917 h 6857886"/>
              <a:gd name="connsiteX7789" fmla="*/ 10412463 w 12192000"/>
              <a:gd name="connsiteY7789" fmla="*/ 3054723 h 6857886"/>
              <a:gd name="connsiteX7790" fmla="*/ 10412463 w 12192000"/>
              <a:gd name="connsiteY7790" fmla="*/ 3028706 h 6857886"/>
              <a:gd name="connsiteX7791" fmla="*/ 10452849 w 12192000"/>
              <a:gd name="connsiteY7791" fmla="*/ 3028706 h 6857886"/>
              <a:gd name="connsiteX7792" fmla="*/ 10454373 w 12192000"/>
              <a:gd name="connsiteY7792" fmla="*/ 3054723 h 6857886"/>
              <a:gd name="connsiteX7793" fmla="*/ 10435989 w 12192000"/>
              <a:gd name="connsiteY7793" fmla="*/ 3066917 h 6857886"/>
              <a:gd name="connsiteX7794" fmla="*/ 4935779 w 12192000"/>
              <a:gd name="connsiteY7794" fmla="*/ 3067243 h 6857886"/>
              <a:gd name="connsiteX7795" fmla="*/ 4917776 w 12192000"/>
              <a:gd name="connsiteY7795" fmla="*/ 3057974 h 6857886"/>
              <a:gd name="connsiteX7796" fmla="*/ 4951304 w 12192000"/>
              <a:gd name="connsiteY7796" fmla="*/ 3021551 h 6857886"/>
              <a:gd name="connsiteX7797" fmla="*/ 4954352 w 12192000"/>
              <a:gd name="connsiteY7797" fmla="*/ 3059925 h 6857886"/>
              <a:gd name="connsiteX7798" fmla="*/ 4935779 w 12192000"/>
              <a:gd name="connsiteY7798" fmla="*/ 3067243 h 6857886"/>
              <a:gd name="connsiteX7799" fmla="*/ 7256220 w 12192000"/>
              <a:gd name="connsiteY7799" fmla="*/ 3067243 h 6857886"/>
              <a:gd name="connsiteX7800" fmla="*/ 7237647 w 12192000"/>
              <a:gd name="connsiteY7800" fmla="*/ 3059925 h 6857886"/>
              <a:gd name="connsiteX7801" fmla="*/ 7240695 w 12192000"/>
              <a:gd name="connsiteY7801" fmla="*/ 3021551 h 6857886"/>
              <a:gd name="connsiteX7802" fmla="*/ 7274222 w 12192000"/>
              <a:gd name="connsiteY7802" fmla="*/ 3057974 h 6857886"/>
              <a:gd name="connsiteX7803" fmla="*/ 7256220 w 12192000"/>
              <a:gd name="connsiteY7803" fmla="*/ 3067243 h 6857886"/>
              <a:gd name="connsiteX7804" fmla="*/ 526809 w 12192000"/>
              <a:gd name="connsiteY7804" fmla="*/ 3067402 h 6857886"/>
              <a:gd name="connsiteX7805" fmla="*/ 506791 w 12192000"/>
              <a:gd name="connsiteY7805" fmla="*/ 3059923 h 6857886"/>
              <a:gd name="connsiteX7806" fmla="*/ 535009 w 12192000"/>
              <a:gd name="connsiteY7806" fmla="*/ 3023499 h 6857886"/>
              <a:gd name="connsiteX7807" fmla="*/ 543396 w 12192000"/>
              <a:gd name="connsiteY7807" fmla="*/ 3055369 h 6857886"/>
              <a:gd name="connsiteX7808" fmla="*/ 526809 w 12192000"/>
              <a:gd name="connsiteY7808" fmla="*/ 3067402 h 6857886"/>
              <a:gd name="connsiteX7809" fmla="*/ 11665189 w 12192000"/>
              <a:gd name="connsiteY7809" fmla="*/ 3067402 h 6857886"/>
              <a:gd name="connsiteX7810" fmla="*/ 11648603 w 12192000"/>
              <a:gd name="connsiteY7810" fmla="*/ 3055369 h 6857886"/>
              <a:gd name="connsiteX7811" fmla="*/ 11656989 w 12192000"/>
              <a:gd name="connsiteY7811" fmla="*/ 3023499 h 6857886"/>
              <a:gd name="connsiteX7812" fmla="*/ 11685208 w 12192000"/>
              <a:gd name="connsiteY7812" fmla="*/ 3059923 h 6857886"/>
              <a:gd name="connsiteX7813" fmla="*/ 11665189 w 12192000"/>
              <a:gd name="connsiteY7813" fmla="*/ 3067402 h 6857886"/>
              <a:gd name="connsiteX7814" fmla="*/ 2640540 w 12192000"/>
              <a:gd name="connsiteY7814" fmla="*/ 3067408 h 6857886"/>
              <a:gd name="connsiteX7815" fmla="*/ 2617871 w 12192000"/>
              <a:gd name="connsiteY7815" fmla="*/ 3063180 h 6857886"/>
              <a:gd name="connsiteX7816" fmla="*/ 2628539 w 12192000"/>
              <a:gd name="connsiteY7816" fmla="*/ 3015700 h 6857886"/>
              <a:gd name="connsiteX7817" fmla="*/ 2664352 w 12192000"/>
              <a:gd name="connsiteY7817" fmla="*/ 3059928 h 6857886"/>
              <a:gd name="connsiteX7818" fmla="*/ 2640540 w 12192000"/>
              <a:gd name="connsiteY7818" fmla="*/ 3067408 h 6857886"/>
              <a:gd name="connsiteX7819" fmla="*/ 9551459 w 12192000"/>
              <a:gd name="connsiteY7819" fmla="*/ 3067408 h 6857886"/>
              <a:gd name="connsiteX7820" fmla="*/ 9527647 w 12192000"/>
              <a:gd name="connsiteY7820" fmla="*/ 3059928 h 6857886"/>
              <a:gd name="connsiteX7821" fmla="*/ 9563460 w 12192000"/>
              <a:gd name="connsiteY7821" fmla="*/ 3015700 h 6857886"/>
              <a:gd name="connsiteX7822" fmla="*/ 9574128 w 12192000"/>
              <a:gd name="connsiteY7822" fmla="*/ 3063180 h 6857886"/>
              <a:gd name="connsiteX7823" fmla="*/ 9551459 w 12192000"/>
              <a:gd name="connsiteY7823" fmla="*/ 3067408 h 6857886"/>
              <a:gd name="connsiteX7824" fmla="*/ 2464227 w 12192000"/>
              <a:gd name="connsiteY7824" fmla="*/ 3067730 h 6857886"/>
              <a:gd name="connsiteX7825" fmla="*/ 2442129 w 12192000"/>
              <a:gd name="connsiteY7825" fmla="*/ 3053421 h 6857886"/>
              <a:gd name="connsiteX7826" fmla="*/ 2442891 w 12192000"/>
              <a:gd name="connsiteY7826" fmla="*/ 3027404 h 6857886"/>
              <a:gd name="connsiteX7827" fmla="*/ 2464227 w 12192000"/>
              <a:gd name="connsiteY7827" fmla="*/ 3015696 h 6857886"/>
              <a:gd name="connsiteX7828" fmla="*/ 2485563 w 12192000"/>
              <a:gd name="connsiteY7828" fmla="*/ 3027404 h 6857886"/>
              <a:gd name="connsiteX7829" fmla="*/ 2486325 w 12192000"/>
              <a:gd name="connsiteY7829" fmla="*/ 3053421 h 6857886"/>
              <a:gd name="connsiteX7830" fmla="*/ 2464227 w 12192000"/>
              <a:gd name="connsiteY7830" fmla="*/ 3067730 h 6857886"/>
              <a:gd name="connsiteX7831" fmla="*/ 9727772 w 12192000"/>
              <a:gd name="connsiteY7831" fmla="*/ 3067730 h 6857886"/>
              <a:gd name="connsiteX7832" fmla="*/ 9705673 w 12192000"/>
              <a:gd name="connsiteY7832" fmla="*/ 3053421 h 6857886"/>
              <a:gd name="connsiteX7833" fmla="*/ 9706436 w 12192000"/>
              <a:gd name="connsiteY7833" fmla="*/ 3027404 h 6857886"/>
              <a:gd name="connsiteX7834" fmla="*/ 9727772 w 12192000"/>
              <a:gd name="connsiteY7834" fmla="*/ 3015696 h 6857886"/>
              <a:gd name="connsiteX7835" fmla="*/ 9749108 w 12192000"/>
              <a:gd name="connsiteY7835" fmla="*/ 3027404 h 6857886"/>
              <a:gd name="connsiteX7836" fmla="*/ 9749869 w 12192000"/>
              <a:gd name="connsiteY7836" fmla="*/ 3053421 h 6857886"/>
              <a:gd name="connsiteX7837" fmla="*/ 9727772 w 12192000"/>
              <a:gd name="connsiteY7837" fmla="*/ 3067730 h 6857886"/>
              <a:gd name="connsiteX7838" fmla="*/ 5994335 w 12192000"/>
              <a:gd name="connsiteY7838" fmla="*/ 3067736 h 6857886"/>
              <a:gd name="connsiteX7839" fmla="*/ 5963094 w 12192000"/>
              <a:gd name="connsiteY7839" fmla="*/ 3052126 h 6857886"/>
              <a:gd name="connsiteX7840" fmla="*/ 6023291 w 12192000"/>
              <a:gd name="connsiteY7840" fmla="*/ 3025458 h 6857886"/>
              <a:gd name="connsiteX7841" fmla="*/ 5994335 w 12192000"/>
              <a:gd name="connsiteY7841" fmla="*/ 3067736 h 6857886"/>
              <a:gd name="connsiteX7842" fmla="*/ 6197664 w 12192000"/>
              <a:gd name="connsiteY7842" fmla="*/ 3067736 h 6857886"/>
              <a:gd name="connsiteX7843" fmla="*/ 6168708 w 12192000"/>
              <a:gd name="connsiteY7843" fmla="*/ 3025458 h 6857886"/>
              <a:gd name="connsiteX7844" fmla="*/ 6228906 w 12192000"/>
              <a:gd name="connsiteY7844" fmla="*/ 3052126 h 6857886"/>
              <a:gd name="connsiteX7845" fmla="*/ 6197664 w 12192000"/>
              <a:gd name="connsiteY7845" fmla="*/ 3067736 h 6857886"/>
              <a:gd name="connsiteX7846" fmla="*/ 1581700 w 12192000"/>
              <a:gd name="connsiteY7846" fmla="*/ 3067737 h 6857886"/>
              <a:gd name="connsiteX7847" fmla="*/ 1555029 w 12192000"/>
              <a:gd name="connsiteY7847" fmla="*/ 3054077 h 6857886"/>
              <a:gd name="connsiteX7848" fmla="*/ 1558840 w 12192000"/>
              <a:gd name="connsiteY7848" fmla="*/ 3024809 h 6857886"/>
              <a:gd name="connsiteX7849" fmla="*/ 1581700 w 12192000"/>
              <a:gd name="connsiteY7849" fmla="*/ 3009198 h 6857886"/>
              <a:gd name="connsiteX7850" fmla="*/ 1604560 w 12192000"/>
              <a:gd name="connsiteY7850" fmla="*/ 3024809 h 6857886"/>
              <a:gd name="connsiteX7851" fmla="*/ 1581700 w 12192000"/>
              <a:gd name="connsiteY7851" fmla="*/ 3067737 h 6857886"/>
              <a:gd name="connsiteX7852" fmla="*/ 10610299 w 12192000"/>
              <a:gd name="connsiteY7852" fmla="*/ 3067737 h 6857886"/>
              <a:gd name="connsiteX7853" fmla="*/ 10587439 w 12192000"/>
              <a:gd name="connsiteY7853" fmla="*/ 3024809 h 6857886"/>
              <a:gd name="connsiteX7854" fmla="*/ 10610299 w 12192000"/>
              <a:gd name="connsiteY7854" fmla="*/ 3009198 h 6857886"/>
              <a:gd name="connsiteX7855" fmla="*/ 10633159 w 12192000"/>
              <a:gd name="connsiteY7855" fmla="*/ 3024809 h 6857886"/>
              <a:gd name="connsiteX7856" fmla="*/ 10636969 w 12192000"/>
              <a:gd name="connsiteY7856" fmla="*/ 3054077 h 6857886"/>
              <a:gd name="connsiteX7857" fmla="*/ 10610299 w 12192000"/>
              <a:gd name="connsiteY7857" fmla="*/ 3067737 h 6857886"/>
              <a:gd name="connsiteX7858" fmla="*/ 2818003 w 12192000"/>
              <a:gd name="connsiteY7858" fmla="*/ 3067979 h 6857886"/>
              <a:gd name="connsiteX7859" fmla="*/ 2787523 w 12192000"/>
              <a:gd name="connsiteY7859" fmla="*/ 3054727 h 6857886"/>
              <a:gd name="connsiteX7860" fmla="*/ 2821051 w 12192000"/>
              <a:gd name="connsiteY7860" fmla="*/ 3010499 h 6857886"/>
              <a:gd name="connsiteX7861" fmla="*/ 2846196 w 12192000"/>
              <a:gd name="connsiteY7861" fmla="*/ 3057329 h 6857886"/>
              <a:gd name="connsiteX7862" fmla="*/ 2818003 w 12192000"/>
              <a:gd name="connsiteY7862" fmla="*/ 3067979 h 6857886"/>
              <a:gd name="connsiteX7863" fmla="*/ 9373996 w 12192000"/>
              <a:gd name="connsiteY7863" fmla="*/ 3067979 h 6857886"/>
              <a:gd name="connsiteX7864" fmla="*/ 9345803 w 12192000"/>
              <a:gd name="connsiteY7864" fmla="*/ 3057329 h 6857886"/>
              <a:gd name="connsiteX7865" fmla="*/ 9370948 w 12192000"/>
              <a:gd name="connsiteY7865" fmla="*/ 3010499 h 6857886"/>
              <a:gd name="connsiteX7866" fmla="*/ 9404476 w 12192000"/>
              <a:gd name="connsiteY7866" fmla="*/ 3054727 h 6857886"/>
              <a:gd name="connsiteX7867" fmla="*/ 9373996 w 12192000"/>
              <a:gd name="connsiteY7867" fmla="*/ 3067979 h 6857886"/>
              <a:gd name="connsiteX7868" fmla="*/ 159713 w 12192000"/>
              <a:gd name="connsiteY7868" fmla="*/ 3072376 h 6857886"/>
              <a:gd name="connsiteX7869" fmla="*/ 137787 w 12192000"/>
              <a:gd name="connsiteY7869" fmla="*/ 3062528 h 6857886"/>
              <a:gd name="connsiteX7870" fmla="*/ 138549 w 12192000"/>
              <a:gd name="connsiteY7870" fmla="*/ 3020250 h 6857886"/>
              <a:gd name="connsiteX7871" fmla="*/ 216340 w 12192000"/>
              <a:gd name="connsiteY7871" fmla="*/ 3043015 h 6857886"/>
              <a:gd name="connsiteX7872" fmla="*/ 159713 w 12192000"/>
              <a:gd name="connsiteY7872" fmla="*/ 3072376 h 6857886"/>
              <a:gd name="connsiteX7873" fmla="*/ 12032285 w 12192000"/>
              <a:gd name="connsiteY7873" fmla="*/ 3072376 h 6857886"/>
              <a:gd name="connsiteX7874" fmla="*/ 11975659 w 12192000"/>
              <a:gd name="connsiteY7874" fmla="*/ 3043015 h 6857886"/>
              <a:gd name="connsiteX7875" fmla="*/ 12053449 w 12192000"/>
              <a:gd name="connsiteY7875" fmla="*/ 3020250 h 6857886"/>
              <a:gd name="connsiteX7876" fmla="*/ 12054212 w 12192000"/>
              <a:gd name="connsiteY7876" fmla="*/ 3062528 h 6857886"/>
              <a:gd name="connsiteX7877" fmla="*/ 12032285 w 12192000"/>
              <a:gd name="connsiteY7877" fmla="*/ 3072376 h 6857886"/>
              <a:gd name="connsiteX7878" fmla="*/ 2108929 w 12192000"/>
              <a:gd name="connsiteY7878" fmla="*/ 3079762 h 6857886"/>
              <a:gd name="connsiteX7879" fmla="*/ 2080736 w 12192000"/>
              <a:gd name="connsiteY7879" fmla="*/ 3065127 h 6857886"/>
              <a:gd name="connsiteX7880" fmla="*/ 2092165 w 12192000"/>
              <a:gd name="connsiteY7880" fmla="*/ 3009191 h 6857886"/>
              <a:gd name="connsiteX7881" fmla="*/ 2139409 w 12192000"/>
              <a:gd name="connsiteY7881" fmla="*/ 3069030 h 6857886"/>
              <a:gd name="connsiteX7882" fmla="*/ 2108929 w 12192000"/>
              <a:gd name="connsiteY7882" fmla="*/ 3079762 h 6857886"/>
              <a:gd name="connsiteX7883" fmla="*/ 10083069 w 12192000"/>
              <a:gd name="connsiteY7883" fmla="*/ 3079762 h 6857886"/>
              <a:gd name="connsiteX7884" fmla="*/ 10052589 w 12192000"/>
              <a:gd name="connsiteY7884" fmla="*/ 3069030 h 6857886"/>
              <a:gd name="connsiteX7885" fmla="*/ 10099833 w 12192000"/>
              <a:gd name="connsiteY7885" fmla="*/ 3009191 h 6857886"/>
              <a:gd name="connsiteX7886" fmla="*/ 10111263 w 12192000"/>
              <a:gd name="connsiteY7886" fmla="*/ 3065127 h 6857886"/>
              <a:gd name="connsiteX7887" fmla="*/ 10083069 w 12192000"/>
              <a:gd name="connsiteY7887" fmla="*/ 3079762 h 6857886"/>
              <a:gd name="connsiteX7888" fmla="*/ 4758039 w 12192000"/>
              <a:gd name="connsiteY7888" fmla="*/ 3080089 h 6857886"/>
              <a:gd name="connsiteX7889" fmla="*/ 4729846 w 12192000"/>
              <a:gd name="connsiteY7889" fmla="*/ 3069682 h 6857886"/>
              <a:gd name="connsiteX7890" fmla="*/ 4727559 w 12192000"/>
              <a:gd name="connsiteY7890" fmla="*/ 3015698 h 6857886"/>
              <a:gd name="connsiteX7891" fmla="*/ 4786995 w 12192000"/>
              <a:gd name="connsiteY7891" fmla="*/ 3013096 h 6857886"/>
              <a:gd name="connsiteX7892" fmla="*/ 4758039 w 12192000"/>
              <a:gd name="connsiteY7892" fmla="*/ 3080089 h 6857886"/>
              <a:gd name="connsiteX7893" fmla="*/ 7433960 w 12192000"/>
              <a:gd name="connsiteY7893" fmla="*/ 3080089 h 6857886"/>
              <a:gd name="connsiteX7894" fmla="*/ 7405004 w 12192000"/>
              <a:gd name="connsiteY7894" fmla="*/ 3013096 h 6857886"/>
              <a:gd name="connsiteX7895" fmla="*/ 7464440 w 12192000"/>
              <a:gd name="connsiteY7895" fmla="*/ 3015698 h 6857886"/>
              <a:gd name="connsiteX7896" fmla="*/ 7462154 w 12192000"/>
              <a:gd name="connsiteY7896" fmla="*/ 3069682 h 6857886"/>
              <a:gd name="connsiteX7897" fmla="*/ 7433960 w 12192000"/>
              <a:gd name="connsiteY7897" fmla="*/ 3080089 h 6857886"/>
              <a:gd name="connsiteX7898" fmla="*/ 2286951 w 12192000"/>
              <a:gd name="connsiteY7898" fmla="*/ 3080738 h 6857886"/>
              <a:gd name="connsiteX7899" fmla="*/ 2260281 w 12192000"/>
              <a:gd name="connsiteY7899" fmla="*/ 3069031 h 6857886"/>
              <a:gd name="connsiteX7900" fmla="*/ 2286189 w 12192000"/>
              <a:gd name="connsiteY7900" fmla="*/ 3002688 h 6857886"/>
              <a:gd name="connsiteX7901" fmla="*/ 2338767 w 12192000"/>
              <a:gd name="connsiteY7901" fmla="*/ 3041713 h 6857886"/>
              <a:gd name="connsiteX7902" fmla="*/ 2286951 w 12192000"/>
              <a:gd name="connsiteY7902" fmla="*/ 3080738 h 6857886"/>
              <a:gd name="connsiteX7903" fmla="*/ 9905048 w 12192000"/>
              <a:gd name="connsiteY7903" fmla="*/ 3080738 h 6857886"/>
              <a:gd name="connsiteX7904" fmla="*/ 9853232 w 12192000"/>
              <a:gd name="connsiteY7904" fmla="*/ 3041713 h 6857886"/>
              <a:gd name="connsiteX7905" fmla="*/ 9905809 w 12192000"/>
              <a:gd name="connsiteY7905" fmla="*/ 3002688 h 6857886"/>
              <a:gd name="connsiteX7906" fmla="*/ 9931717 w 12192000"/>
              <a:gd name="connsiteY7906" fmla="*/ 3069031 h 6857886"/>
              <a:gd name="connsiteX7907" fmla="*/ 9905048 w 12192000"/>
              <a:gd name="connsiteY7907" fmla="*/ 3080738 h 6857886"/>
              <a:gd name="connsiteX7908" fmla="*/ 1406044 w 12192000"/>
              <a:gd name="connsiteY7908" fmla="*/ 3083013 h 6857886"/>
              <a:gd name="connsiteX7909" fmla="*/ 1381671 w 12192000"/>
              <a:gd name="connsiteY7909" fmla="*/ 3072932 h 6857886"/>
              <a:gd name="connsiteX7910" fmla="*/ 1358807 w 12192000"/>
              <a:gd name="connsiteY7910" fmla="*/ 3039110 h 6857886"/>
              <a:gd name="connsiteX7911" fmla="*/ 1423556 w 12192000"/>
              <a:gd name="connsiteY7911" fmla="*/ 3006589 h 6857886"/>
              <a:gd name="connsiteX7912" fmla="*/ 1447157 w 12192000"/>
              <a:gd name="connsiteY7912" fmla="*/ 3038459 h 6857886"/>
              <a:gd name="connsiteX7913" fmla="*/ 1428124 w 12192000"/>
              <a:gd name="connsiteY7913" fmla="*/ 3075534 h 6857886"/>
              <a:gd name="connsiteX7914" fmla="*/ 1406044 w 12192000"/>
              <a:gd name="connsiteY7914" fmla="*/ 3083013 h 6857886"/>
              <a:gd name="connsiteX7915" fmla="*/ 10785955 w 12192000"/>
              <a:gd name="connsiteY7915" fmla="*/ 3083013 h 6857886"/>
              <a:gd name="connsiteX7916" fmla="*/ 10763875 w 12192000"/>
              <a:gd name="connsiteY7916" fmla="*/ 3075534 h 6857886"/>
              <a:gd name="connsiteX7917" fmla="*/ 10744841 w 12192000"/>
              <a:gd name="connsiteY7917" fmla="*/ 3038459 h 6857886"/>
              <a:gd name="connsiteX7918" fmla="*/ 10768443 w 12192000"/>
              <a:gd name="connsiteY7918" fmla="*/ 3006589 h 6857886"/>
              <a:gd name="connsiteX7919" fmla="*/ 10833192 w 12192000"/>
              <a:gd name="connsiteY7919" fmla="*/ 3039110 h 6857886"/>
              <a:gd name="connsiteX7920" fmla="*/ 10810328 w 12192000"/>
              <a:gd name="connsiteY7920" fmla="*/ 3072932 h 6857886"/>
              <a:gd name="connsiteX7921" fmla="*/ 10785955 w 12192000"/>
              <a:gd name="connsiteY7921" fmla="*/ 3083013 h 6857886"/>
              <a:gd name="connsiteX7922" fmla="*/ 3528879 w 12192000"/>
              <a:gd name="connsiteY7922" fmla="*/ 3085542 h 6857886"/>
              <a:gd name="connsiteX7923" fmla="*/ 3492017 w 12192000"/>
              <a:gd name="connsiteY7923" fmla="*/ 3077494 h 6857886"/>
              <a:gd name="connsiteX7924" fmla="*/ 3500399 w 12192000"/>
              <a:gd name="connsiteY7924" fmla="*/ 2999443 h 6857886"/>
              <a:gd name="connsiteX7925" fmla="*/ 3545357 w 12192000"/>
              <a:gd name="connsiteY7925" fmla="*/ 2999443 h 6857886"/>
              <a:gd name="connsiteX7926" fmla="*/ 3565169 w 12192000"/>
              <a:gd name="connsiteY7926" fmla="*/ 3067737 h 6857886"/>
              <a:gd name="connsiteX7927" fmla="*/ 3528879 w 12192000"/>
              <a:gd name="connsiteY7927" fmla="*/ 3085542 h 6857886"/>
              <a:gd name="connsiteX7928" fmla="*/ 8663120 w 12192000"/>
              <a:gd name="connsiteY7928" fmla="*/ 3085542 h 6857886"/>
              <a:gd name="connsiteX7929" fmla="*/ 8626829 w 12192000"/>
              <a:gd name="connsiteY7929" fmla="*/ 3067737 h 6857886"/>
              <a:gd name="connsiteX7930" fmla="*/ 8646641 w 12192000"/>
              <a:gd name="connsiteY7930" fmla="*/ 2999443 h 6857886"/>
              <a:gd name="connsiteX7931" fmla="*/ 8691600 w 12192000"/>
              <a:gd name="connsiteY7931" fmla="*/ 2999443 h 6857886"/>
              <a:gd name="connsiteX7932" fmla="*/ 8699981 w 12192000"/>
              <a:gd name="connsiteY7932" fmla="*/ 3077494 h 6857886"/>
              <a:gd name="connsiteX7933" fmla="*/ 8663120 w 12192000"/>
              <a:gd name="connsiteY7933" fmla="*/ 3085542 h 6857886"/>
              <a:gd name="connsiteX7934" fmla="*/ 5123304 w 12192000"/>
              <a:gd name="connsiteY7934" fmla="*/ 3085866 h 6857886"/>
              <a:gd name="connsiteX7935" fmla="*/ 5098883 w 12192000"/>
              <a:gd name="connsiteY7935" fmla="*/ 3085705 h 6857886"/>
              <a:gd name="connsiteX7936" fmla="*/ 5070664 w 12192000"/>
              <a:gd name="connsiteY7936" fmla="*/ 3070340 h 6857886"/>
              <a:gd name="connsiteX7937" fmla="*/ 5054662 w 12192000"/>
              <a:gd name="connsiteY7937" fmla="*/ 3040420 h 6857886"/>
              <a:gd name="connsiteX7938" fmla="*/ 5113336 w 12192000"/>
              <a:gd name="connsiteY7938" fmla="*/ 2989688 h 6857886"/>
              <a:gd name="connsiteX7939" fmla="*/ 5168963 w 12192000"/>
              <a:gd name="connsiteY7939" fmla="*/ 3041070 h 6857886"/>
              <a:gd name="connsiteX7940" fmla="*/ 5123304 w 12192000"/>
              <a:gd name="connsiteY7940" fmla="*/ 3085866 h 6857886"/>
              <a:gd name="connsiteX7941" fmla="*/ 7068695 w 12192000"/>
              <a:gd name="connsiteY7941" fmla="*/ 3085866 h 6857886"/>
              <a:gd name="connsiteX7942" fmla="*/ 7023036 w 12192000"/>
              <a:gd name="connsiteY7942" fmla="*/ 3041070 h 6857886"/>
              <a:gd name="connsiteX7943" fmla="*/ 7078663 w 12192000"/>
              <a:gd name="connsiteY7943" fmla="*/ 2989688 h 6857886"/>
              <a:gd name="connsiteX7944" fmla="*/ 7137337 w 12192000"/>
              <a:gd name="connsiteY7944" fmla="*/ 3040420 h 6857886"/>
              <a:gd name="connsiteX7945" fmla="*/ 7121335 w 12192000"/>
              <a:gd name="connsiteY7945" fmla="*/ 3070340 h 6857886"/>
              <a:gd name="connsiteX7946" fmla="*/ 7093116 w 12192000"/>
              <a:gd name="connsiteY7946" fmla="*/ 3085705 h 6857886"/>
              <a:gd name="connsiteX7947" fmla="*/ 7068695 w 12192000"/>
              <a:gd name="connsiteY7947" fmla="*/ 3085866 h 6857886"/>
              <a:gd name="connsiteX7948" fmla="*/ 4054587 w 12192000"/>
              <a:gd name="connsiteY7948" fmla="*/ 3086349 h 6857886"/>
              <a:gd name="connsiteX7949" fmla="*/ 4022296 w 12192000"/>
              <a:gd name="connsiteY7949" fmla="*/ 3074885 h 6857886"/>
              <a:gd name="connsiteX7950" fmla="*/ 4023820 w 12192000"/>
              <a:gd name="connsiteY7950" fmla="*/ 3006592 h 6857886"/>
              <a:gd name="connsiteX7951" fmla="*/ 4087067 w 12192000"/>
              <a:gd name="connsiteY7951" fmla="*/ 3009193 h 6857886"/>
              <a:gd name="connsiteX7952" fmla="*/ 4086304 w 12192000"/>
              <a:gd name="connsiteY7952" fmla="*/ 3072935 h 6857886"/>
              <a:gd name="connsiteX7953" fmla="*/ 4054587 w 12192000"/>
              <a:gd name="connsiteY7953" fmla="*/ 3086349 h 6857886"/>
              <a:gd name="connsiteX7954" fmla="*/ 8137412 w 12192000"/>
              <a:gd name="connsiteY7954" fmla="*/ 3086349 h 6857886"/>
              <a:gd name="connsiteX7955" fmla="*/ 8105694 w 12192000"/>
              <a:gd name="connsiteY7955" fmla="*/ 3072935 h 6857886"/>
              <a:gd name="connsiteX7956" fmla="*/ 8104932 w 12192000"/>
              <a:gd name="connsiteY7956" fmla="*/ 3009193 h 6857886"/>
              <a:gd name="connsiteX7957" fmla="*/ 8168179 w 12192000"/>
              <a:gd name="connsiteY7957" fmla="*/ 3006592 h 6857886"/>
              <a:gd name="connsiteX7958" fmla="*/ 8169702 w 12192000"/>
              <a:gd name="connsiteY7958" fmla="*/ 3074885 h 6857886"/>
              <a:gd name="connsiteX7959" fmla="*/ 8137412 w 12192000"/>
              <a:gd name="connsiteY7959" fmla="*/ 3086349 h 6857886"/>
              <a:gd name="connsiteX7960" fmla="*/ 3699289 w 12192000"/>
              <a:gd name="connsiteY7960" fmla="*/ 3086519 h 6857886"/>
              <a:gd name="connsiteX7961" fmla="*/ 3663952 w 12192000"/>
              <a:gd name="connsiteY7961" fmla="*/ 3072292 h 6857886"/>
              <a:gd name="connsiteX7962" fmla="*/ 3670809 w 12192000"/>
              <a:gd name="connsiteY7962" fmla="*/ 3006598 h 6857886"/>
              <a:gd name="connsiteX7963" fmla="*/ 3700528 w 12192000"/>
              <a:gd name="connsiteY7963" fmla="*/ 2989688 h 6857886"/>
              <a:gd name="connsiteX7964" fmla="*/ 3730245 w 12192000"/>
              <a:gd name="connsiteY7964" fmla="*/ 3006598 h 6857886"/>
              <a:gd name="connsiteX7965" fmla="*/ 3736341 w 12192000"/>
              <a:gd name="connsiteY7965" fmla="*/ 3072941 h 6857886"/>
              <a:gd name="connsiteX7966" fmla="*/ 3699289 w 12192000"/>
              <a:gd name="connsiteY7966" fmla="*/ 3086519 h 6857886"/>
              <a:gd name="connsiteX7967" fmla="*/ 8492709 w 12192000"/>
              <a:gd name="connsiteY7967" fmla="*/ 3086519 h 6857886"/>
              <a:gd name="connsiteX7968" fmla="*/ 8455657 w 12192000"/>
              <a:gd name="connsiteY7968" fmla="*/ 3072941 h 6857886"/>
              <a:gd name="connsiteX7969" fmla="*/ 8461753 w 12192000"/>
              <a:gd name="connsiteY7969" fmla="*/ 3006598 h 6857886"/>
              <a:gd name="connsiteX7970" fmla="*/ 8491471 w 12192000"/>
              <a:gd name="connsiteY7970" fmla="*/ 2989688 h 6857886"/>
              <a:gd name="connsiteX7971" fmla="*/ 8521189 w 12192000"/>
              <a:gd name="connsiteY7971" fmla="*/ 3006598 h 6857886"/>
              <a:gd name="connsiteX7972" fmla="*/ 8528047 w 12192000"/>
              <a:gd name="connsiteY7972" fmla="*/ 3072292 h 6857886"/>
              <a:gd name="connsiteX7973" fmla="*/ 8492709 w 12192000"/>
              <a:gd name="connsiteY7973" fmla="*/ 3086519 h 6857886"/>
              <a:gd name="connsiteX7974" fmla="*/ 710747 w 12192000"/>
              <a:gd name="connsiteY7974" fmla="*/ 3086592 h 6857886"/>
              <a:gd name="connsiteX7975" fmla="*/ 666553 w 12192000"/>
              <a:gd name="connsiteY7975" fmla="*/ 3075535 h 6857886"/>
              <a:gd name="connsiteX7976" fmla="*/ 651324 w 12192000"/>
              <a:gd name="connsiteY7976" fmla="*/ 3039112 h 6857886"/>
              <a:gd name="connsiteX7977" fmla="*/ 745045 w 12192000"/>
              <a:gd name="connsiteY7977" fmla="*/ 3022201 h 6857886"/>
              <a:gd name="connsiteX7978" fmla="*/ 745805 w 12192000"/>
              <a:gd name="connsiteY7978" fmla="*/ 3060575 h 6857886"/>
              <a:gd name="connsiteX7979" fmla="*/ 710747 w 12192000"/>
              <a:gd name="connsiteY7979" fmla="*/ 3086592 h 6857886"/>
              <a:gd name="connsiteX7980" fmla="*/ 11481252 w 12192000"/>
              <a:gd name="connsiteY7980" fmla="*/ 3086592 h 6857886"/>
              <a:gd name="connsiteX7981" fmla="*/ 11446193 w 12192000"/>
              <a:gd name="connsiteY7981" fmla="*/ 3060575 h 6857886"/>
              <a:gd name="connsiteX7982" fmla="*/ 11446953 w 12192000"/>
              <a:gd name="connsiteY7982" fmla="*/ 3022201 h 6857886"/>
              <a:gd name="connsiteX7983" fmla="*/ 11540675 w 12192000"/>
              <a:gd name="connsiteY7983" fmla="*/ 3039112 h 6857886"/>
              <a:gd name="connsiteX7984" fmla="*/ 11525445 w 12192000"/>
              <a:gd name="connsiteY7984" fmla="*/ 3075535 h 6857886"/>
              <a:gd name="connsiteX7985" fmla="*/ 11481252 w 12192000"/>
              <a:gd name="connsiteY7985" fmla="*/ 3086592 h 6857886"/>
              <a:gd name="connsiteX7986" fmla="*/ 5818118 w 12192000"/>
              <a:gd name="connsiteY7986" fmla="*/ 3087003 h 6857886"/>
              <a:gd name="connsiteX7987" fmla="*/ 5778970 w 12192000"/>
              <a:gd name="connsiteY7987" fmla="*/ 3072287 h 6857886"/>
              <a:gd name="connsiteX7988" fmla="*/ 5800306 w 12192000"/>
              <a:gd name="connsiteY7988" fmla="*/ 2999440 h 6857886"/>
              <a:gd name="connsiteX7989" fmla="*/ 5864314 w 12192000"/>
              <a:gd name="connsiteY7989" fmla="*/ 3017001 h 6857886"/>
              <a:gd name="connsiteX7990" fmla="*/ 5858980 w 12192000"/>
              <a:gd name="connsiteY7990" fmla="*/ 3072937 h 6857886"/>
              <a:gd name="connsiteX7991" fmla="*/ 5818118 w 12192000"/>
              <a:gd name="connsiteY7991" fmla="*/ 3087003 h 6857886"/>
              <a:gd name="connsiteX7992" fmla="*/ 6373882 w 12192000"/>
              <a:gd name="connsiteY7992" fmla="*/ 3087003 h 6857886"/>
              <a:gd name="connsiteX7993" fmla="*/ 6333018 w 12192000"/>
              <a:gd name="connsiteY7993" fmla="*/ 3072937 h 6857886"/>
              <a:gd name="connsiteX7994" fmla="*/ 6327686 w 12192000"/>
              <a:gd name="connsiteY7994" fmla="*/ 3017001 h 6857886"/>
              <a:gd name="connsiteX7995" fmla="*/ 6391694 w 12192000"/>
              <a:gd name="connsiteY7995" fmla="*/ 2999440 h 6857886"/>
              <a:gd name="connsiteX7996" fmla="*/ 6413030 w 12192000"/>
              <a:gd name="connsiteY7996" fmla="*/ 3072287 h 6857886"/>
              <a:gd name="connsiteX7997" fmla="*/ 6373882 w 12192000"/>
              <a:gd name="connsiteY7997" fmla="*/ 3087003 h 6857886"/>
              <a:gd name="connsiteX7998" fmla="*/ 5639043 w 12192000"/>
              <a:gd name="connsiteY7998" fmla="*/ 3087248 h 6857886"/>
              <a:gd name="connsiteX7999" fmla="*/ 5599419 w 12192000"/>
              <a:gd name="connsiteY7999" fmla="*/ 3070988 h 6857886"/>
              <a:gd name="connsiteX8000" fmla="*/ 5607039 w 12192000"/>
              <a:gd name="connsiteY8000" fmla="*/ 3005946 h 6857886"/>
              <a:gd name="connsiteX8001" fmla="*/ 5671810 w 12192000"/>
              <a:gd name="connsiteY8001" fmla="*/ 3000743 h 6857886"/>
              <a:gd name="connsiteX8002" fmla="*/ 5693907 w 12192000"/>
              <a:gd name="connsiteY8002" fmla="*/ 3039117 h 6857886"/>
              <a:gd name="connsiteX8003" fmla="*/ 5639043 w 12192000"/>
              <a:gd name="connsiteY8003" fmla="*/ 3087248 h 6857886"/>
              <a:gd name="connsiteX8004" fmla="*/ 6552956 w 12192000"/>
              <a:gd name="connsiteY8004" fmla="*/ 3087248 h 6857886"/>
              <a:gd name="connsiteX8005" fmla="*/ 6498092 w 12192000"/>
              <a:gd name="connsiteY8005" fmla="*/ 3039117 h 6857886"/>
              <a:gd name="connsiteX8006" fmla="*/ 6520190 w 12192000"/>
              <a:gd name="connsiteY8006" fmla="*/ 3000743 h 6857886"/>
              <a:gd name="connsiteX8007" fmla="*/ 6584960 w 12192000"/>
              <a:gd name="connsiteY8007" fmla="*/ 3005946 h 6857886"/>
              <a:gd name="connsiteX8008" fmla="*/ 6592580 w 12192000"/>
              <a:gd name="connsiteY8008" fmla="*/ 3070988 h 6857886"/>
              <a:gd name="connsiteX8009" fmla="*/ 6552956 w 12192000"/>
              <a:gd name="connsiteY8009" fmla="*/ 3087248 h 6857886"/>
              <a:gd name="connsiteX8010" fmla="*/ 891547 w 12192000"/>
              <a:gd name="connsiteY8010" fmla="*/ 3089359 h 6857886"/>
              <a:gd name="connsiteX8011" fmla="*/ 851464 w 12192000"/>
              <a:gd name="connsiteY8011" fmla="*/ 3087897 h 6857886"/>
              <a:gd name="connsiteX8012" fmla="*/ 820991 w 12192000"/>
              <a:gd name="connsiteY8012" fmla="*/ 3059279 h 6857886"/>
              <a:gd name="connsiteX8013" fmla="*/ 806511 w 12192000"/>
              <a:gd name="connsiteY8013" fmla="*/ 3036513 h 6857886"/>
              <a:gd name="connsiteX8014" fmla="*/ 827845 w 12192000"/>
              <a:gd name="connsiteY8014" fmla="*/ 3013098 h 6857886"/>
              <a:gd name="connsiteX8015" fmla="*/ 875095 w 12192000"/>
              <a:gd name="connsiteY8015" fmla="*/ 2989683 h 6857886"/>
              <a:gd name="connsiteX8016" fmla="*/ 925376 w 12192000"/>
              <a:gd name="connsiteY8016" fmla="*/ 3072287 h 6857886"/>
              <a:gd name="connsiteX8017" fmla="*/ 891547 w 12192000"/>
              <a:gd name="connsiteY8017" fmla="*/ 3089359 h 6857886"/>
              <a:gd name="connsiteX8018" fmla="*/ 11300452 w 12192000"/>
              <a:gd name="connsiteY8018" fmla="*/ 3089359 h 6857886"/>
              <a:gd name="connsiteX8019" fmla="*/ 11266623 w 12192000"/>
              <a:gd name="connsiteY8019" fmla="*/ 3072287 h 6857886"/>
              <a:gd name="connsiteX8020" fmla="*/ 11316904 w 12192000"/>
              <a:gd name="connsiteY8020" fmla="*/ 2989683 h 6857886"/>
              <a:gd name="connsiteX8021" fmla="*/ 11364153 w 12192000"/>
              <a:gd name="connsiteY8021" fmla="*/ 3013098 h 6857886"/>
              <a:gd name="connsiteX8022" fmla="*/ 11385488 w 12192000"/>
              <a:gd name="connsiteY8022" fmla="*/ 3036513 h 6857886"/>
              <a:gd name="connsiteX8023" fmla="*/ 11371008 w 12192000"/>
              <a:gd name="connsiteY8023" fmla="*/ 3059279 h 6857886"/>
              <a:gd name="connsiteX8024" fmla="*/ 11340535 w 12192000"/>
              <a:gd name="connsiteY8024" fmla="*/ 3087897 h 6857886"/>
              <a:gd name="connsiteX8025" fmla="*/ 11300452 w 12192000"/>
              <a:gd name="connsiteY8025" fmla="*/ 3089359 h 6857886"/>
              <a:gd name="connsiteX8026" fmla="*/ 1235372 w 12192000"/>
              <a:gd name="connsiteY8026" fmla="*/ 3091636 h 6857886"/>
              <a:gd name="connsiteX8027" fmla="*/ 1193793 w 12192000"/>
              <a:gd name="connsiteY8027" fmla="*/ 3078790 h 6857886"/>
              <a:gd name="connsiteX8028" fmla="*/ 1231869 w 12192000"/>
              <a:gd name="connsiteY8028" fmla="*/ 2989683 h 6857886"/>
              <a:gd name="connsiteX8029" fmla="*/ 1275301 w 12192000"/>
              <a:gd name="connsiteY8029" fmla="*/ 3074238 h 6857886"/>
              <a:gd name="connsiteX8030" fmla="*/ 1235372 w 12192000"/>
              <a:gd name="connsiteY8030" fmla="*/ 3091636 h 6857886"/>
              <a:gd name="connsiteX8031" fmla="*/ 10956627 w 12192000"/>
              <a:gd name="connsiteY8031" fmla="*/ 3091636 h 6857886"/>
              <a:gd name="connsiteX8032" fmla="*/ 10916697 w 12192000"/>
              <a:gd name="connsiteY8032" fmla="*/ 3074238 h 6857886"/>
              <a:gd name="connsiteX8033" fmla="*/ 10960129 w 12192000"/>
              <a:gd name="connsiteY8033" fmla="*/ 2989683 h 6857886"/>
              <a:gd name="connsiteX8034" fmla="*/ 10998205 w 12192000"/>
              <a:gd name="connsiteY8034" fmla="*/ 3078790 h 6857886"/>
              <a:gd name="connsiteX8035" fmla="*/ 10956627 w 12192000"/>
              <a:gd name="connsiteY8035" fmla="*/ 3091636 h 6857886"/>
              <a:gd name="connsiteX8036" fmla="*/ 1053353 w 12192000"/>
              <a:gd name="connsiteY8036" fmla="*/ 3092248 h 6857886"/>
              <a:gd name="connsiteX8037" fmla="*/ 1030244 w 12192000"/>
              <a:gd name="connsiteY8037" fmla="*/ 3089194 h 6857886"/>
              <a:gd name="connsiteX8038" fmla="*/ 992137 w 12192000"/>
              <a:gd name="connsiteY8038" fmla="*/ 3037812 h 6857886"/>
              <a:gd name="connsiteX8039" fmla="*/ 1086631 w 12192000"/>
              <a:gd name="connsiteY8039" fmla="*/ 3000087 h 6857886"/>
              <a:gd name="connsiteX8040" fmla="*/ 1053353 w 12192000"/>
              <a:gd name="connsiteY8040" fmla="*/ 3092248 h 6857886"/>
              <a:gd name="connsiteX8041" fmla="*/ 11138645 w 12192000"/>
              <a:gd name="connsiteY8041" fmla="*/ 3092248 h 6857886"/>
              <a:gd name="connsiteX8042" fmla="*/ 11105368 w 12192000"/>
              <a:gd name="connsiteY8042" fmla="*/ 3000087 h 6857886"/>
              <a:gd name="connsiteX8043" fmla="*/ 11199861 w 12192000"/>
              <a:gd name="connsiteY8043" fmla="*/ 3037812 h 6857886"/>
              <a:gd name="connsiteX8044" fmla="*/ 11161755 w 12192000"/>
              <a:gd name="connsiteY8044" fmla="*/ 3089194 h 6857886"/>
              <a:gd name="connsiteX8045" fmla="*/ 11138645 w 12192000"/>
              <a:gd name="connsiteY8045" fmla="*/ 3092248 h 6857886"/>
              <a:gd name="connsiteX8046" fmla="*/ 4760323 w 12192000"/>
              <a:gd name="connsiteY8046" fmla="*/ 3202725 h 6857886"/>
              <a:gd name="connsiteX8047" fmla="*/ 4742798 w 12192000"/>
              <a:gd name="connsiteY8047" fmla="*/ 3194269 h 6857886"/>
              <a:gd name="connsiteX8048" fmla="*/ 4760323 w 12192000"/>
              <a:gd name="connsiteY8048" fmla="*/ 3185814 h 6857886"/>
              <a:gd name="connsiteX8049" fmla="*/ 4777087 w 12192000"/>
              <a:gd name="connsiteY8049" fmla="*/ 3194269 h 6857886"/>
              <a:gd name="connsiteX8050" fmla="*/ 4760323 w 12192000"/>
              <a:gd name="connsiteY8050" fmla="*/ 3202725 h 6857886"/>
              <a:gd name="connsiteX8051" fmla="*/ 7431676 w 12192000"/>
              <a:gd name="connsiteY8051" fmla="*/ 3202725 h 6857886"/>
              <a:gd name="connsiteX8052" fmla="*/ 7414912 w 12192000"/>
              <a:gd name="connsiteY8052" fmla="*/ 3194269 h 6857886"/>
              <a:gd name="connsiteX8053" fmla="*/ 7431676 w 12192000"/>
              <a:gd name="connsiteY8053" fmla="*/ 3185814 h 6857886"/>
              <a:gd name="connsiteX8054" fmla="*/ 7449202 w 12192000"/>
              <a:gd name="connsiteY8054" fmla="*/ 3194269 h 6857886"/>
              <a:gd name="connsiteX8055" fmla="*/ 7431676 w 12192000"/>
              <a:gd name="connsiteY8055" fmla="*/ 3202725 h 6857886"/>
              <a:gd name="connsiteX8056" fmla="*/ 1758967 w 12192000"/>
              <a:gd name="connsiteY8056" fmla="*/ 3202731 h 6857886"/>
              <a:gd name="connsiteX8057" fmla="*/ 1745251 w 12192000"/>
              <a:gd name="connsiteY8057" fmla="*/ 3191023 h 6857886"/>
              <a:gd name="connsiteX8058" fmla="*/ 1758967 w 12192000"/>
              <a:gd name="connsiteY8058" fmla="*/ 3179316 h 6857886"/>
              <a:gd name="connsiteX8059" fmla="*/ 1771921 w 12192000"/>
              <a:gd name="connsiteY8059" fmla="*/ 3191023 h 6857886"/>
              <a:gd name="connsiteX8060" fmla="*/ 1758967 w 12192000"/>
              <a:gd name="connsiteY8060" fmla="*/ 3202731 h 6857886"/>
              <a:gd name="connsiteX8061" fmla="*/ 10433032 w 12192000"/>
              <a:gd name="connsiteY8061" fmla="*/ 3202731 h 6857886"/>
              <a:gd name="connsiteX8062" fmla="*/ 10420077 w 12192000"/>
              <a:gd name="connsiteY8062" fmla="*/ 3191023 h 6857886"/>
              <a:gd name="connsiteX8063" fmla="*/ 10433032 w 12192000"/>
              <a:gd name="connsiteY8063" fmla="*/ 3179316 h 6857886"/>
              <a:gd name="connsiteX8064" fmla="*/ 10446748 w 12192000"/>
              <a:gd name="connsiteY8064" fmla="*/ 3191023 h 6857886"/>
              <a:gd name="connsiteX8065" fmla="*/ 10433032 w 12192000"/>
              <a:gd name="connsiteY8065" fmla="*/ 3202731 h 6857886"/>
              <a:gd name="connsiteX8066" fmla="*/ 5290599 w 12192000"/>
              <a:gd name="connsiteY8066" fmla="*/ 3203781 h 6857886"/>
              <a:gd name="connsiteX8067" fmla="*/ 5279168 w 12192000"/>
              <a:gd name="connsiteY8067" fmla="*/ 3197520 h 6857886"/>
              <a:gd name="connsiteX8068" fmla="*/ 5286788 w 12192000"/>
              <a:gd name="connsiteY8068" fmla="*/ 3187114 h 6857886"/>
              <a:gd name="connsiteX8069" fmla="*/ 5302028 w 12192000"/>
              <a:gd name="connsiteY8069" fmla="*/ 3196871 h 6857886"/>
              <a:gd name="connsiteX8070" fmla="*/ 5290599 w 12192000"/>
              <a:gd name="connsiteY8070" fmla="*/ 3203781 h 6857886"/>
              <a:gd name="connsiteX8071" fmla="*/ 6901400 w 12192000"/>
              <a:gd name="connsiteY8071" fmla="*/ 3203781 h 6857886"/>
              <a:gd name="connsiteX8072" fmla="*/ 6889971 w 12192000"/>
              <a:gd name="connsiteY8072" fmla="*/ 3196871 h 6857886"/>
              <a:gd name="connsiteX8073" fmla="*/ 6905210 w 12192000"/>
              <a:gd name="connsiteY8073" fmla="*/ 3187114 h 6857886"/>
              <a:gd name="connsiteX8074" fmla="*/ 6912830 w 12192000"/>
              <a:gd name="connsiteY8074" fmla="*/ 3197520 h 6857886"/>
              <a:gd name="connsiteX8075" fmla="*/ 6901400 w 12192000"/>
              <a:gd name="connsiteY8075" fmla="*/ 3203781 h 6857886"/>
              <a:gd name="connsiteX8076" fmla="*/ 5465583 w 12192000"/>
              <a:gd name="connsiteY8076" fmla="*/ 3204024 h 6857886"/>
              <a:gd name="connsiteX8077" fmla="*/ 5446534 w 12192000"/>
              <a:gd name="connsiteY8077" fmla="*/ 3197519 h 6857886"/>
              <a:gd name="connsiteX8078" fmla="*/ 5477775 w 12192000"/>
              <a:gd name="connsiteY8078" fmla="*/ 3187113 h 6857886"/>
              <a:gd name="connsiteX8079" fmla="*/ 5465583 w 12192000"/>
              <a:gd name="connsiteY8079" fmla="*/ 3204024 h 6857886"/>
              <a:gd name="connsiteX8080" fmla="*/ 6726416 w 12192000"/>
              <a:gd name="connsiteY8080" fmla="*/ 3204024 h 6857886"/>
              <a:gd name="connsiteX8081" fmla="*/ 6714224 w 12192000"/>
              <a:gd name="connsiteY8081" fmla="*/ 3187113 h 6857886"/>
              <a:gd name="connsiteX8082" fmla="*/ 6745466 w 12192000"/>
              <a:gd name="connsiteY8082" fmla="*/ 3197519 h 6857886"/>
              <a:gd name="connsiteX8083" fmla="*/ 6726416 w 12192000"/>
              <a:gd name="connsiteY8083" fmla="*/ 3204024 h 6857886"/>
              <a:gd name="connsiteX8084" fmla="*/ 3171772 w 12192000"/>
              <a:gd name="connsiteY8084" fmla="*/ 3204025 h 6857886"/>
              <a:gd name="connsiteX8085" fmla="*/ 3160341 w 12192000"/>
              <a:gd name="connsiteY8085" fmla="*/ 3194268 h 6857886"/>
              <a:gd name="connsiteX8086" fmla="*/ 3171772 w 12192000"/>
              <a:gd name="connsiteY8086" fmla="*/ 3184511 h 6857886"/>
              <a:gd name="connsiteX8087" fmla="*/ 3183203 w 12192000"/>
              <a:gd name="connsiteY8087" fmla="*/ 3194268 h 6857886"/>
              <a:gd name="connsiteX8088" fmla="*/ 3171772 w 12192000"/>
              <a:gd name="connsiteY8088" fmla="*/ 3204025 h 6857886"/>
              <a:gd name="connsiteX8089" fmla="*/ 9020227 w 12192000"/>
              <a:gd name="connsiteY8089" fmla="*/ 3204025 h 6857886"/>
              <a:gd name="connsiteX8090" fmla="*/ 9008796 w 12192000"/>
              <a:gd name="connsiteY8090" fmla="*/ 3194268 h 6857886"/>
              <a:gd name="connsiteX8091" fmla="*/ 9020227 w 12192000"/>
              <a:gd name="connsiteY8091" fmla="*/ 3184511 h 6857886"/>
              <a:gd name="connsiteX8092" fmla="*/ 9031657 w 12192000"/>
              <a:gd name="connsiteY8092" fmla="*/ 3194268 h 6857886"/>
              <a:gd name="connsiteX8093" fmla="*/ 9020227 w 12192000"/>
              <a:gd name="connsiteY8093" fmla="*/ 3204025 h 6857886"/>
              <a:gd name="connsiteX8094" fmla="*/ 1227291 w 12192000"/>
              <a:gd name="connsiteY8094" fmla="*/ 3204029 h 6857886"/>
              <a:gd name="connsiteX8095" fmla="*/ 1212829 w 12192000"/>
              <a:gd name="connsiteY8095" fmla="*/ 3194272 h 6857886"/>
              <a:gd name="connsiteX8096" fmla="*/ 1243285 w 12192000"/>
              <a:gd name="connsiteY8096" fmla="*/ 3185166 h 6857886"/>
              <a:gd name="connsiteX8097" fmla="*/ 1227291 w 12192000"/>
              <a:gd name="connsiteY8097" fmla="*/ 3204029 h 6857886"/>
              <a:gd name="connsiteX8098" fmla="*/ 10964708 w 12192000"/>
              <a:gd name="connsiteY8098" fmla="*/ 3204029 h 6857886"/>
              <a:gd name="connsiteX8099" fmla="*/ 10948713 w 12192000"/>
              <a:gd name="connsiteY8099" fmla="*/ 3185166 h 6857886"/>
              <a:gd name="connsiteX8100" fmla="*/ 10979169 w 12192000"/>
              <a:gd name="connsiteY8100" fmla="*/ 3194272 h 6857886"/>
              <a:gd name="connsiteX8101" fmla="*/ 10964708 w 12192000"/>
              <a:gd name="connsiteY8101" fmla="*/ 3204029 h 6857886"/>
              <a:gd name="connsiteX8102" fmla="*/ 4936828 w 12192000"/>
              <a:gd name="connsiteY8102" fmla="*/ 3204034 h 6857886"/>
              <a:gd name="connsiteX8103" fmla="*/ 4917779 w 12192000"/>
              <a:gd name="connsiteY8103" fmla="*/ 3192326 h 6857886"/>
              <a:gd name="connsiteX8104" fmla="*/ 4941400 w 12192000"/>
              <a:gd name="connsiteY8104" fmla="*/ 3178667 h 6857886"/>
              <a:gd name="connsiteX8105" fmla="*/ 4936828 w 12192000"/>
              <a:gd name="connsiteY8105" fmla="*/ 3204034 h 6857886"/>
              <a:gd name="connsiteX8106" fmla="*/ 7255171 w 12192000"/>
              <a:gd name="connsiteY8106" fmla="*/ 3204034 h 6857886"/>
              <a:gd name="connsiteX8107" fmla="*/ 7250599 w 12192000"/>
              <a:gd name="connsiteY8107" fmla="*/ 3178667 h 6857886"/>
              <a:gd name="connsiteX8108" fmla="*/ 7274220 w 12192000"/>
              <a:gd name="connsiteY8108" fmla="*/ 3192326 h 6857886"/>
              <a:gd name="connsiteX8109" fmla="*/ 7255171 w 12192000"/>
              <a:gd name="connsiteY8109" fmla="*/ 3204034 h 6857886"/>
              <a:gd name="connsiteX8110" fmla="*/ 1405287 w 12192000"/>
              <a:gd name="connsiteY8110" fmla="*/ 3209235 h 6857886"/>
              <a:gd name="connsiteX8111" fmla="*/ 1383964 w 12192000"/>
              <a:gd name="connsiteY8111" fmla="*/ 3204031 h 6857886"/>
              <a:gd name="connsiteX8112" fmla="*/ 1405287 w 12192000"/>
              <a:gd name="connsiteY8112" fmla="*/ 3172811 h 6857886"/>
              <a:gd name="connsiteX8113" fmla="*/ 1405287 w 12192000"/>
              <a:gd name="connsiteY8113" fmla="*/ 3209235 h 6857886"/>
              <a:gd name="connsiteX8114" fmla="*/ 10786712 w 12192000"/>
              <a:gd name="connsiteY8114" fmla="*/ 3209235 h 6857886"/>
              <a:gd name="connsiteX8115" fmla="*/ 10786712 w 12192000"/>
              <a:gd name="connsiteY8115" fmla="*/ 3172811 h 6857886"/>
              <a:gd name="connsiteX8116" fmla="*/ 10808035 w 12192000"/>
              <a:gd name="connsiteY8116" fmla="*/ 3204031 h 6857886"/>
              <a:gd name="connsiteX8117" fmla="*/ 10786712 w 12192000"/>
              <a:gd name="connsiteY8117" fmla="*/ 3209235 h 6857886"/>
              <a:gd name="connsiteX8118" fmla="*/ 4052685 w 12192000"/>
              <a:gd name="connsiteY8118" fmla="*/ 3209477 h 6857886"/>
              <a:gd name="connsiteX8119" fmla="*/ 4030683 w 12192000"/>
              <a:gd name="connsiteY8119" fmla="*/ 3200778 h 6857886"/>
              <a:gd name="connsiteX8120" fmla="*/ 4037540 w 12192000"/>
              <a:gd name="connsiteY8120" fmla="*/ 3179964 h 6857886"/>
              <a:gd name="connsiteX8121" fmla="*/ 4071831 w 12192000"/>
              <a:gd name="connsiteY8121" fmla="*/ 3192323 h 6857886"/>
              <a:gd name="connsiteX8122" fmla="*/ 4052685 w 12192000"/>
              <a:gd name="connsiteY8122" fmla="*/ 3209477 h 6857886"/>
              <a:gd name="connsiteX8123" fmla="*/ 8139313 w 12192000"/>
              <a:gd name="connsiteY8123" fmla="*/ 3209477 h 6857886"/>
              <a:gd name="connsiteX8124" fmla="*/ 8120168 w 12192000"/>
              <a:gd name="connsiteY8124" fmla="*/ 3192323 h 6857886"/>
              <a:gd name="connsiteX8125" fmla="*/ 8154458 w 12192000"/>
              <a:gd name="connsiteY8125" fmla="*/ 3179964 h 6857886"/>
              <a:gd name="connsiteX8126" fmla="*/ 8161316 w 12192000"/>
              <a:gd name="connsiteY8126" fmla="*/ 3200778 h 6857886"/>
              <a:gd name="connsiteX8127" fmla="*/ 8139313 w 12192000"/>
              <a:gd name="connsiteY8127" fmla="*/ 3209477 h 6857886"/>
              <a:gd name="connsiteX8128" fmla="*/ 1047479 w 12192000"/>
              <a:gd name="connsiteY8128" fmla="*/ 3216146 h 6857886"/>
              <a:gd name="connsiteX8129" fmla="*/ 1031001 w 12192000"/>
              <a:gd name="connsiteY8129" fmla="*/ 3206634 h 6857886"/>
              <a:gd name="connsiteX8130" fmla="*/ 1030241 w 12192000"/>
              <a:gd name="connsiteY8130" fmla="*/ 3180617 h 6857886"/>
              <a:gd name="connsiteX8131" fmla="*/ 1070625 w 12192000"/>
              <a:gd name="connsiteY8131" fmla="*/ 3176715 h 6857886"/>
              <a:gd name="connsiteX8132" fmla="*/ 1069103 w 12192000"/>
              <a:gd name="connsiteY8132" fmla="*/ 3210537 h 6857886"/>
              <a:gd name="connsiteX8133" fmla="*/ 1047479 w 12192000"/>
              <a:gd name="connsiteY8133" fmla="*/ 3216146 h 6857886"/>
              <a:gd name="connsiteX8134" fmla="*/ 11144520 w 12192000"/>
              <a:gd name="connsiteY8134" fmla="*/ 3216146 h 6857886"/>
              <a:gd name="connsiteX8135" fmla="*/ 11122896 w 12192000"/>
              <a:gd name="connsiteY8135" fmla="*/ 3210537 h 6857886"/>
              <a:gd name="connsiteX8136" fmla="*/ 11121373 w 12192000"/>
              <a:gd name="connsiteY8136" fmla="*/ 3176715 h 6857886"/>
              <a:gd name="connsiteX8137" fmla="*/ 11161757 w 12192000"/>
              <a:gd name="connsiteY8137" fmla="*/ 3180617 h 6857886"/>
              <a:gd name="connsiteX8138" fmla="*/ 11160997 w 12192000"/>
              <a:gd name="connsiteY8138" fmla="*/ 3206634 h 6857886"/>
              <a:gd name="connsiteX8139" fmla="*/ 11144520 w 12192000"/>
              <a:gd name="connsiteY8139" fmla="*/ 3216146 h 6857886"/>
              <a:gd name="connsiteX8140" fmla="*/ 3352567 w 12192000"/>
              <a:gd name="connsiteY8140" fmla="*/ 3216389 h 6857886"/>
              <a:gd name="connsiteX8141" fmla="*/ 3329231 w 12192000"/>
              <a:gd name="connsiteY8141" fmla="*/ 3209235 h 6857886"/>
              <a:gd name="connsiteX8142" fmla="*/ 3348281 w 12192000"/>
              <a:gd name="connsiteY8142" fmla="*/ 3165006 h 6857886"/>
              <a:gd name="connsiteX8143" fmla="*/ 3369617 w 12192000"/>
              <a:gd name="connsiteY8143" fmla="*/ 3204031 h 6857886"/>
              <a:gd name="connsiteX8144" fmla="*/ 3352567 w 12192000"/>
              <a:gd name="connsiteY8144" fmla="*/ 3216389 h 6857886"/>
              <a:gd name="connsiteX8145" fmla="*/ 8839432 w 12192000"/>
              <a:gd name="connsiteY8145" fmla="*/ 3216389 h 6857886"/>
              <a:gd name="connsiteX8146" fmla="*/ 8822381 w 12192000"/>
              <a:gd name="connsiteY8146" fmla="*/ 3204031 h 6857886"/>
              <a:gd name="connsiteX8147" fmla="*/ 8843717 w 12192000"/>
              <a:gd name="connsiteY8147" fmla="*/ 3165006 h 6857886"/>
              <a:gd name="connsiteX8148" fmla="*/ 8862768 w 12192000"/>
              <a:gd name="connsiteY8148" fmla="*/ 3209235 h 6857886"/>
              <a:gd name="connsiteX8149" fmla="*/ 8839432 w 12192000"/>
              <a:gd name="connsiteY8149" fmla="*/ 3216389 h 6857886"/>
              <a:gd name="connsiteX8150" fmla="*/ 5112188 w 12192000"/>
              <a:gd name="connsiteY8150" fmla="*/ 3216551 h 6857886"/>
              <a:gd name="connsiteX8151" fmla="*/ 5093519 w 12192000"/>
              <a:gd name="connsiteY8151" fmla="*/ 3203379 h 6857886"/>
              <a:gd name="connsiteX8152" fmla="*/ 5098852 w 12192000"/>
              <a:gd name="connsiteY8152" fmla="*/ 3176713 h 6857886"/>
              <a:gd name="connsiteX8153" fmla="*/ 5130095 w 12192000"/>
              <a:gd name="connsiteY8153" fmla="*/ 3178663 h 6857886"/>
              <a:gd name="connsiteX8154" fmla="*/ 5133143 w 12192000"/>
              <a:gd name="connsiteY8154" fmla="*/ 3205331 h 6857886"/>
              <a:gd name="connsiteX8155" fmla="*/ 5112188 w 12192000"/>
              <a:gd name="connsiteY8155" fmla="*/ 3216551 h 6857886"/>
              <a:gd name="connsiteX8156" fmla="*/ 7079811 w 12192000"/>
              <a:gd name="connsiteY8156" fmla="*/ 3216551 h 6857886"/>
              <a:gd name="connsiteX8157" fmla="*/ 7058856 w 12192000"/>
              <a:gd name="connsiteY8157" fmla="*/ 3205331 h 6857886"/>
              <a:gd name="connsiteX8158" fmla="*/ 7061904 w 12192000"/>
              <a:gd name="connsiteY8158" fmla="*/ 3178663 h 6857886"/>
              <a:gd name="connsiteX8159" fmla="*/ 7093147 w 12192000"/>
              <a:gd name="connsiteY8159" fmla="*/ 3176713 h 6857886"/>
              <a:gd name="connsiteX8160" fmla="*/ 7098480 w 12192000"/>
              <a:gd name="connsiteY8160" fmla="*/ 3203379 h 6857886"/>
              <a:gd name="connsiteX8161" fmla="*/ 7079811 w 12192000"/>
              <a:gd name="connsiteY8161" fmla="*/ 3216551 h 6857886"/>
              <a:gd name="connsiteX8162" fmla="*/ 2284005 w 12192000"/>
              <a:gd name="connsiteY8162" fmla="*/ 3216713 h 6857886"/>
              <a:gd name="connsiteX8163" fmla="*/ 2271717 w 12192000"/>
              <a:gd name="connsiteY8163" fmla="*/ 3209234 h 6857886"/>
              <a:gd name="connsiteX8164" fmla="*/ 2273241 w 12192000"/>
              <a:gd name="connsiteY8164" fmla="*/ 3174762 h 6857886"/>
              <a:gd name="connsiteX8165" fmla="*/ 2299912 w 12192000"/>
              <a:gd name="connsiteY8165" fmla="*/ 3174111 h 6857886"/>
              <a:gd name="connsiteX8166" fmla="*/ 2301436 w 12192000"/>
              <a:gd name="connsiteY8166" fmla="*/ 3210535 h 6857886"/>
              <a:gd name="connsiteX8167" fmla="*/ 2284005 w 12192000"/>
              <a:gd name="connsiteY8167" fmla="*/ 3216713 h 6857886"/>
              <a:gd name="connsiteX8168" fmla="*/ 9907993 w 12192000"/>
              <a:gd name="connsiteY8168" fmla="*/ 3216713 h 6857886"/>
              <a:gd name="connsiteX8169" fmla="*/ 9890563 w 12192000"/>
              <a:gd name="connsiteY8169" fmla="*/ 3210535 h 6857886"/>
              <a:gd name="connsiteX8170" fmla="*/ 9892087 w 12192000"/>
              <a:gd name="connsiteY8170" fmla="*/ 3174111 h 6857886"/>
              <a:gd name="connsiteX8171" fmla="*/ 9918757 w 12192000"/>
              <a:gd name="connsiteY8171" fmla="*/ 3174762 h 6857886"/>
              <a:gd name="connsiteX8172" fmla="*/ 9920281 w 12192000"/>
              <a:gd name="connsiteY8172" fmla="*/ 3209234 h 6857886"/>
              <a:gd name="connsiteX8173" fmla="*/ 9907993 w 12192000"/>
              <a:gd name="connsiteY8173" fmla="*/ 3216713 h 6857886"/>
              <a:gd name="connsiteX8174" fmla="*/ 3877793 w 12192000"/>
              <a:gd name="connsiteY8174" fmla="*/ 3223052 h 6857886"/>
              <a:gd name="connsiteX8175" fmla="*/ 3850361 w 12192000"/>
              <a:gd name="connsiteY8175" fmla="*/ 3218987 h 6857886"/>
              <a:gd name="connsiteX8176" fmla="*/ 3845027 w 12192000"/>
              <a:gd name="connsiteY8176" fmla="*/ 3192970 h 6857886"/>
              <a:gd name="connsiteX8177" fmla="*/ 3894557 w 12192000"/>
              <a:gd name="connsiteY8177" fmla="*/ 3165003 h 6857886"/>
              <a:gd name="connsiteX8178" fmla="*/ 3905225 w 12192000"/>
              <a:gd name="connsiteY8178" fmla="*/ 3214435 h 6857886"/>
              <a:gd name="connsiteX8179" fmla="*/ 3877793 w 12192000"/>
              <a:gd name="connsiteY8179" fmla="*/ 3223052 h 6857886"/>
              <a:gd name="connsiteX8180" fmla="*/ 8314205 w 12192000"/>
              <a:gd name="connsiteY8180" fmla="*/ 3223052 h 6857886"/>
              <a:gd name="connsiteX8181" fmla="*/ 8286773 w 12192000"/>
              <a:gd name="connsiteY8181" fmla="*/ 3214435 h 6857886"/>
              <a:gd name="connsiteX8182" fmla="*/ 8297442 w 12192000"/>
              <a:gd name="connsiteY8182" fmla="*/ 3165003 h 6857886"/>
              <a:gd name="connsiteX8183" fmla="*/ 8346972 w 12192000"/>
              <a:gd name="connsiteY8183" fmla="*/ 3192970 h 6857886"/>
              <a:gd name="connsiteX8184" fmla="*/ 8341637 w 12192000"/>
              <a:gd name="connsiteY8184" fmla="*/ 3218987 h 6857886"/>
              <a:gd name="connsiteX8185" fmla="*/ 8314205 w 12192000"/>
              <a:gd name="connsiteY8185" fmla="*/ 3223052 h 6857886"/>
              <a:gd name="connsiteX8186" fmla="*/ 5817546 w 12192000"/>
              <a:gd name="connsiteY8186" fmla="*/ 3223131 h 6857886"/>
              <a:gd name="connsiteX8187" fmla="*/ 5792686 w 12192000"/>
              <a:gd name="connsiteY8187" fmla="*/ 3209879 h 6857886"/>
              <a:gd name="connsiteX8188" fmla="*/ 5788114 w 12192000"/>
              <a:gd name="connsiteY8188" fmla="*/ 3179960 h 6857886"/>
              <a:gd name="connsiteX8189" fmla="*/ 5821642 w 12192000"/>
              <a:gd name="connsiteY8189" fmla="*/ 3166300 h 6857886"/>
              <a:gd name="connsiteX8190" fmla="*/ 5852122 w 12192000"/>
              <a:gd name="connsiteY8190" fmla="*/ 3186464 h 6857886"/>
              <a:gd name="connsiteX8191" fmla="*/ 5845263 w 12192000"/>
              <a:gd name="connsiteY8191" fmla="*/ 3214431 h 6857886"/>
              <a:gd name="connsiteX8192" fmla="*/ 5817546 w 12192000"/>
              <a:gd name="connsiteY8192" fmla="*/ 3223131 h 6857886"/>
              <a:gd name="connsiteX8193" fmla="*/ 6374454 w 12192000"/>
              <a:gd name="connsiteY8193" fmla="*/ 3223131 h 6857886"/>
              <a:gd name="connsiteX8194" fmla="*/ 6346736 w 12192000"/>
              <a:gd name="connsiteY8194" fmla="*/ 3214431 h 6857886"/>
              <a:gd name="connsiteX8195" fmla="*/ 6339878 w 12192000"/>
              <a:gd name="connsiteY8195" fmla="*/ 3186464 h 6857886"/>
              <a:gd name="connsiteX8196" fmla="*/ 6370358 w 12192000"/>
              <a:gd name="connsiteY8196" fmla="*/ 3166300 h 6857886"/>
              <a:gd name="connsiteX8197" fmla="*/ 6403886 w 12192000"/>
              <a:gd name="connsiteY8197" fmla="*/ 3179960 h 6857886"/>
              <a:gd name="connsiteX8198" fmla="*/ 6399313 w 12192000"/>
              <a:gd name="connsiteY8198" fmla="*/ 3209879 h 6857886"/>
              <a:gd name="connsiteX8199" fmla="*/ 6374454 w 12192000"/>
              <a:gd name="connsiteY8199" fmla="*/ 3223131 h 6857886"/>
              <a:gd name="connsiteX8200" fmla="*/ 2465749 w 12192000"/>
              <a:gd name="connsiteY8200" fmla="*/ 3223542 h 6857886"/>
              <a:gd name="connsiteX8201" fmla="*/ 2435269 w 12192000"/>
              <a:gd name="connsiteY8201" fmla="*/ 3218988 h 6857886"/>
              <a:gd name="connsiteX8202" fmla="*/ 2445175 w 12192000"/>
              <a:gd name="connsiteY8202" fmla="*/ 3165004 h 6857886"/>
              <a:gd name="connsiteX8203" fmla="*/ 2500039 w 12192000"/>
              <a:gd name="connsiteY8203" fmla="*/ 3180614 h 6857886"/>
              <a:gd name="connsiteX8204" fmla="*/ 2465749 w 12192000"/>
              <a:gd name="connsiteY8204" fmla="*/ 3223542 h 6857886"/>
              <a:gd name="connsiteX8205" fmla="*/ 9726249 w 12192000"/>
              <a:gd name="connsiteY8205" fmla="*/ 3223542 h 6857886"/>
              <a:gd name="connsiteX8206" fmla="*/ 9691960 w 12192000"/>
              <a:gd name="connsiteY8206" fmla="*/ 3180614 h 6857886"/>
              <a:gd name="connsiteX8207" fmla="*/ 9746824 w 12192000"/>
              <a:gd name="connsiteY8207" fmla="*/ 3165004 h 6857886"/>
              <a:gd name="connsiteX8208" fmla="*/ 9756729 w 12192000"/>
              <a:gd name="connsiteY8208" fmla="*/ 3218988 h 6857886"/>
              <a:gd name="connsiteX8209" fmla="*/ 9726249 w 12192000"/>
              <a:gd name="connsiteY8209" fmla="*/ 3223542 h 6857886"/>
              <a:gd name="connsiteX8210" fmla="*/ 2996792 w 12192000"/>
              <a:gd name="connsiteY8210" fmla="*/ 3223544 h 6857886"/>
              <a:gd name="connsiteX8211" fmla="*/ 2964025 w 12192000"/>
              <a:gd name="connsiteY8211" fmla="*/ 3215739 h 6857886"/>
              <a:gd name="connsiteX8212" fmla="*/ 2967073 w 12192000"/>
              <a:gd name="connsiteY8212" fmla="*/ 3168909 h 6857886"/>
              <a:gd name="connsiteX8213" fmla="*/ 3029557 w 12192000"/>
              <a:gd name="connsiteY8213" fmla="*/ 3207283 h 6857886"/>
              <a:gd name="connsiteX8214" fmla="*/ 2996792 w 12192000"/>
              <a:gd name="connsiteY8214" fmla="*/ 3223544 h 6857886"/>
              <a:gd name="connsiteX8215" fmla="*/ 9195207 w 12192000"/>
              <a:gd name="connsiteY8215" fmla="*/ 3223544 h 6857886"/>
              <a:gd name="connsiteX8216" fmla="*/ 9162441 w 12192000"/>
              <a:gd name="connsiteY8216" fmla="*/ 3207283 h 6857886"/>
              <a:gd name="connsiteX8217" fmla="*/ 9224925 w 12192000"/>
              <a:gd name="connsiteY8217" fmla="*/ 3168909 h 6857886"/>
              <a:gd name="connsiteX8218" fmla="*/ 9227973 w 12192000"/>
              <a:gd name="connsiteY8218" fmla="*/ 3215739 h 6857886"/>
              <a:gd name="connsiteX8219" fmla="*/ 9195207 w 12192000"/>
              <a:gd name="connsiteY8219" fmla="*/ 3223544 h 6857886"/>
              <a:gd name="connsiteX8220" fmla="*/ 4404646 w 12192000"/>
              <a:gd name="connsiteY8220" fmla="*/ 3223870 h 6857886"/>
              <a:gd name="connsiteX8221" fmla="*/ 4373022 w 12192000"/>
              <a:gd name="connsiteY8221" fmla="*/ 3214438 h 6857886"/>
              <a:gd name="connsiteX8222" fmla="*/ 4385976 w 12192000"/>
              <a:gd name="connsiteY8222" fmla="*/ 3163056 h 6857886"/>
              <a:gd name="connsiteX8223" fmla="*/ 4438554 w 12192000"/>
              <a:gd name="connsiteY8223" fmla="*/ 3209886 h 6857886"/>
              <a:gd name="connsiteX8224" fmla="*/ 4404646 w 12192000"/>
              <a:gd name="connsiteY8224" fmla="*/ 3223870 h 6857886"/>
              <a:gd name="connsiteX8225" fmla="*/ 7787354 w 12192000"/>
              <a:gd name="connsiteY8225" fmla="*/ 3223870 h 6857886"/>
              <a:gd name="connsiteX8226" fmla="*/ 7753446 w 12192000"/>
              <a:gd name="connsiteY8226" fmla="*/ 3209886 h 6857886"/>
              <a:gd name="connsiteX8227" fmla="*/ 7806023 w 12192000"/>
              <a:gd name="connsiteY8227" fmla="*/ 3163056 h 6857886"/>
              <a:gd name="connsiteX8228" fmla="*/ 7818978 w 12192000"/>
              <a:gd name="connsiteY8228" fmla="*/ 3214438 h 6857886"/>
              <a:gd name="connsiteX8229" fmla="*/ 7787354 w 12192000"/>
              <a:gd name="connsiteY8229" fmla="*/ 3223870 h 6857886"/>
              <a:gd name="connsiteX8230" fmla="*/ 5649222 w 12192000"/>
              <a:gd name="connsiteY8230" fmla="*/ 3227853 h 6857886"/>
              <a:gd name="connsiteX8231" fmla="*/ 5614646 w 12192000"/>
              <a:gd name="connsiteY8231" fmla="*/ 3221592 h 6857886"/>
              <a:gd name="connsiteX8232" fmla="*/ 5600930 w 12192000"/>
              <a:gd name="connsiteY8232" fmla="*/ 3191673 h 6857886"/>
              <a:gd name="connsiteX8233" fmla="*/ 5680940 w 12192000"/>
              <a:gd name="connsiteY8233" fmla="*/ 3173461 h 6857886"/>
              <a:gd name="connsiteX8234" fmla="*/ 5696942 w 12192000"/>
              <a:gd name="connsiteY8234" fmla="*/ 3191023 h 6857886"/>
              <a:gd name="connsiteX8235" fmla="*/ 5680940 w 12192000"/>
              <a:gd name="connsiteY8235" fmla="*/ 3209235 h 6857886"/>
              <a:gd name="connsiteX8236" fmla="*/ 5649222 w 12192000"/>
              <a:gd name="connsiteY8236" fmla="*/ 3227853 h 6857886"/>
              <a:gd name="connsiteX8237" fmla="*/ 6542777 w 12192000"/>
              <a:gd name="connsiteY8237" fmla="*/ 3227853 h 6857886"/>
              <a:gd name="connsiteX8238" fmla="*/ 6511058 w 12192000"/>
              <a:gd name="connsiteY8238" fmla="*/ 3209235 h 6857886"/>
              <a:gd name="connsiteX8239" fmla="*/ 6495058 w 12192000"/>
              <a:gd name="connsiteY8239" fmla="*/ 3191023 h 6857886"/>
              <a:gd name="connsiteX8240" fmla="*/ 6511058 w 12192000"/>
              <a:gd name="connsiteY8240" fmla="*/ 3173461 h 6857886"/>
              <a:gd name="connsiteX8241" fmla="*/ 6591070 w 12192000"/>
              <a:gd name="connsiteY8241" fmla="*/ 3191673 h 6857886"/>
              <a:gd name="connsiteX8242" fmla="*/ 6577353 w 12192000"/>
              <a:gd name="connsiteY8242" fmla="*/ 3221592 h 6857886"/>
              <a:gd name="connsiteX8243" fmla="*/ 6542777 w 12192000"/>
              <a:gd name="connsiteY8243" fmla="*/ 3227853 h 6857886"/>
              <a:gd name="connsiteX8244" fmla="*/ 2635828 w 12192000"/>
              <a:gd name="connsiteY8244" fmla="*/ 3228532 h 6857886"/>
              <a:gd name="connsiteX8245" fmla="*/ 2612539 w 12192000"/>
              <a:gd name="connsiteY8245" fmla="*/ 3217039 h 6857886"/>
              <a:gd name="connsiteX8246" fmla="*/ 2614063 w 12192000"/>
              <a:gd name="connsiteY8246" fmla="*/ 3162403 h 6857886"/>
              <a:gd name="connsiteX8247" fmla="*/ 2683405 w 12192000"/>
              <a:gd name="connsiteY8247" fmla="*/ 3191672 h 6857886"/>
              <a:gd name="connsiteX8248" fmla="*/ 2635828 w 12192000"/>
              <a:gd name="connsiteY8248" fmla="*/ 3228532 h 6857886"/>
              <a:gd name="connsiteX8249" fmla="*/ 9556171 w 12192000"/>
              <a:gd name="connsiteY8249" fmla="*/ 3228532 h 6857886"/>
              <a:gd name="connsiteX8250" fmla="*/ 9508593 w 12192000"/>
              <a:gd name="connsiteY8250" fmla="*/ 3191672 h 6857886"/>
              <a:gd name="connsiteX8251" fmla="*/ 9577936 w 12192000"/>
              <a:gd name="connsiteY8251" fmla="*/ 3162403 h 6857886"/>
              <a:gd name="connsiteX8252" fmla="*/ 9579460 w 12192000"/>
              <a:gd name="connsiteY8252" fmla="*/ 3217039 h 6857886"/>
              <a:gd name="connsiteX8253" fmla="*/ 9556171 w 12192000"/>
              <a:gd name="connsiteY8253" fmla="*/ 3228532 h 6857886"/>
              <a:gd name="connsiteX8254" fmla="*/ 530153 w 12192000"/>
              <a:gd name="connsiteY8254" fmla="*/ 3228585 h 6857886"/>
              <a:gd name="connsiteX8255" fmla="*/ 505268 w 12192000"/>
              <a:gd name="connsiteY8255" fmla="*/ 3225496 h 6857886"/>
              <a:gd name="connsiteX8256" fmla="*/ 501457 w 12192000"/>
              <a:gd name="connsiteY8256" fmla="*/ 3162405 h 6857886"/>
              <a:gd name="connsiteX8257" fmla="*/ 549503 w 12192000"/>
              <a:gd name="connsiteY8257" fmla="*/ 3165006 h 6857886"/>
              <a:gd name="connsiteX8258" fmla="*/ 551028 w 12192000"/>
              <a:gd name="connsiteY8258" fmla="*/ 3217040 h 6857886"/>
              <a:gd name="connsiteX8259" fmla="*/ 530153 w 12192000"/>
              <a:gd name="connsiteY8259" fmla="*/ 3228585 h 6857886"/>
              <a:gd name="connsiteX8260" fmla="*/ 11661845 w 12192000"/>
              <a:gd name="connsiteY8260" fmla="*/ 3228585 h 6857886"/>
              <a:gd name="connsiteX8261" fmla="*/ 11640971 w 12192000"/>
              <a:gd name="connsiteY8261" fmla="*/ 3217040 h 6857886"/>
              <a:gd name="connsiteX8262" fmla="*/ 11642496 w 12192000"/>
              <a:gd name="connsiteY8262" fmla="*/ 3165006 h 6857886"/>
              <a:gd name="connsiteX8263" fmla="*/ 11690541 w 12192000"/>
              <a:gd name="connsiteY8263" fmla="*/ 3162405 h 6857886"/>
              <a:gd name="connsiteX8264" fmla="*/ 11686731 w 12192000"/>
              <a:gd name="connsiteY8264" fmla="*/ 3225496 h 6857886"/>
              <a:gd name="connsiteX8265" fmla="*/ 11661845 w 12192000"/>
              <a:gd name="connsiteY8265" fmla="*/ 3228585 h 6857886"/>
              <a:gd name="connsiteX8266" fmla="*/ 1937281 w 12192000"/>
              <a:gd name="connsiteY8266" fmla="*/ 3235495 h 6857886"/>
              <a:gd name="connsiteX8267" fmla="*/ 1901944 w 12192000"/>
              <a:gd name="connsiteY8267" fmla="*/ 3222894 h 6857886"/>
              <a:gd name="connsiteX8268" fmla="*/ 1901181 w 12192000"/>
              <a:gd name="connsiteY8268" fmla="*/ 3161755 h 6857886"/>
              <a:gd name="connsiteX8269" fmla="*/ 1969761 w 12192000"/>
              <a:gd name="connsiteY8269" fmla="*/ 3162405 h 6857886"/>
              <a:gd name="connsiteX8270" fmla="*/ 1969761 w 12192000"/>
              <a:gd name="connsiteY8270" fmla="*/ 3220293 h 6857886"/>
              <a:gd name="connsiteX8271" fmla="*/ 1937281 w 12192000"/>
              <a:gd name="connsiteY8271" fmla="*/ 3235495 h 6857886"/>
              <a:gd name="connsiteX8272" fmla="*/ 10254717 w 12192000"/>
              <a:gd name="connsiteY8272" fmla="*/ 3235495 h 6857886"/>
              <a:gd name="connsiteX8273" fmla="*/ 10222237 w 12192000"/>
              <a:gd name="connsiteY8273" fmla="*/ 3220293 h 6857886"/>
              <a:gd name="connsiteX8274" fmla="*/ 10222237 w 12192000"/>
              <a:gd name="connsiteY8274" fmla="*/ 3162405 h 6857886"/>
              <a:gd name="connsiteX8275" fmla="*/ 10290817 w 12192000"/>
              <a:gd name="connsiteY8275" fmla="*/ 3161755 h 6857886"/>
              <a:gd name="connsiteX8276" fmla="*/ 10290055 w 12192000"/>
              <a:gd name="connsiteY8276" fmla="*/ 3222894 h 6857886"/>
              <a:gd name="connsiteX8277" fmla="*/ 10254717 w 12192000"/>
              <a:gd name="connsiteY8277" fmla="*/ 3235495 h 6857886"/>
              <a:gd name="connsiteX8278" fmla="*/ 2813141 w 12192000"/>
              <a:gd name="connsiteY8278" fmla="*/ 3235903 h 6857886"/>
              <a:gd name="connsiteX8279" fmla="*/ 2784471 w 12192000"/>
              <a:gd name="connsiteY8279" fmla="*/ 3224195 h 6857886"/>
              <a:gd name="connsiteX8280" fmla="*/ 2796663 w 12192000"/>
              <a:gd name="connsiteY8280" fmla="*/ 3151998 h 6857886"/>
              <a:gd name="connsiteX8281" fmla="*/ 2838573 w 12192000"/>
              <a:gd name="connsiteY8281" fmla="*/ 3153299 h 6857886"/>
              <a:gd name="connsiteX8282" fmla="*/ 2846955 w 12192000"/>
              <a:gd name="connsiteY8282" fmla="*/ 3226146 h 6857886"/>
              <a:gd name="connsiteX8283" fmla="*/ 2813141 w 12192000"/>
              <a:gd name="connsiteY8283" fmla="*/ 3235903 h 6857886"/>
              <a:gd name="connsiteX8284" fmla="*/ 9378857 w 12192000"/>
              <a:gd name="connsiteY8284" fmla="*/ 3235903 h 6857886"/>
              <a:gd name="connsiteX8285" fmla="*/ 9345044 w 12192000"/>
              <a:gd name="connsiteY8285" fmla="*/ 3226146 h 6857886"/>
              <a:gd name="connsiteX8286" fmla="*/ 9353425 w 12192000"/>
              <a:gd name="connsiteY8286" fmla="*/ 3153299 h 6857886"/>
              <a:gd name="connsiteX8287" fmla="*/ 9395336 w 12192000"/>
              <a:gd name="connsiteY8287" fmla="*/ 3151998 h 6857886"/>
              <a:gd name="connsiteX8288" fmla="*/ 9407528 w 12192000"/>
              <a:gd name="connsiteY8288" fmla="*/ 3224195 h 6857886"/>
              <a:gd name="connsiteX8289" fmla="*/ 9378857 w 12192000"/>
              <a:gd name="connsiteY8289" fmla="*/ 3235903 h 6857886"/>
              <a:gd name="connsiteX8290" fmla="*/ 3712871 w 12192000"/>
              <a:gd name="connsiteY8290" fmla="*/ 3241698 h 6857886"/>
              <a:gd name="connsiteX8291" fmla="*/ 3689257 w 12192000"/>
              <a:gd name="connsiteY8291" fmla="*/ 3241363 h 6857886"/>
              <a:gd name="connsiteX8292" fmla="*/ 3658621 w 12192000"/>
              <a:gd name="connsiteY8292" fmla="*/ 3225489 h 6857886"/>
              <a:gd name="connsiteX8293" fmla="*/ 3702056 w 12192000"/>
              <a:gd name="connsiteY8293" fmla="*/ 3145488 h 6857886"/>
              <a:gd name="connsiteX8294" fmla="*/ 3753872 w 12192000"/>
              <a:gd name="connsiteY8294" fmla="*/ 3193619 h 6857886"/>
              <a:gd name="connsiteX8295" fmla="*/ 3712871 w 12192000"/>
              <a:gd name="connsiteY8295" fmla="*/ 3241698 h 6857886"/>
              <a:gd name="connsiteX8296" fmla="*/ 8479128 w 12192000"/>
              <a:gd name="connsiteY8296" fmla="*/ 3241698 h 6857886"/>
              <a:gd name="connsiteX8297" fmla="*/ 8438127 w 12192000"/>
              <a:gd name="connsiteY8297" fmla="*/ 3193619 h 6857886"/>
              <a:gd name="connsiteX8298" fmla="*/ 8489943 w 12192000"/>
              <a:gd name="connsiteY8298" fmla="*/ 3145488 h 6857886"/>
              <a:gd name="connsiteX8299" fmla="*/ 8533377 w 12192000"/>
              <a:gd name="connsiteY8299" fmla="*/ 3225489 h 6857886"/>
              <a:gd name="connsiteX8300" fmla="*/ 8502741 w 12192000"/>
              <a:gd name="connsiteY8300" fmla="*/ 3241363 h 6857886"/>
              <a:gd name="connsiteX8301" fmla="*/ 8479128 w 12192000"/>
              <a:gd name="connsiteY8301" fmla="*/ 3241698 h 6857886"/>
              <a:gd name="connsiteX8302" fmla="*/ 3530977 w 12192000"/>
              <a:gd name="connsiteY8302" fmla="*/ 3241831 h 6857886"/>
              <a:gd name="connsiteX8303" fmla="*/ 3506497 w 12192000"/>
              <a:gd name="connsiteY8303" fmla="*/ 3235246 h 6857886"/>
              <a:gd name="connsiteX8304" fmla="*/ 3472208 w 12192000"/>
              <a:gd name="connsiteY8304" fmla="*/ 3191017 h 6857886"/>
              <a:gd name="connsiteX8305" fmla="*/ 3527072 w 12192000"/>
              <a:gd name="connsiteY8305" fmla="*/ 3145488 h 6857886"/>
              <a:gd name="connsiteX8306" fmla="*/ 3556028 w 12192000"/>
              <a:gd name="connsiteY8306" fmla="*/ 3229393 h 6857886"/>
              <a:gd name="connsiteX8307" fmla="*/ 3530977 w 12192000"/>
              <a:gd name="connsiteY8307" fmla="*/ 3241831 h 6857886"/>
              <a:gd name="connsiteX8308" fmla="*/ 8661021 w 12192000"/>
              <a:gd name="connsiteY8308" fmla="*/ 3241831 h 6857886"/>
              <a:gd name="connsiteX8309" fmla="*/ 8635971 w 12192000"/>
              <a:gd name="connsiteY8309" fmla="*/ 3229393 h 6857886"/>
              <a:gd name="connsiteX8310" fmla="*/ 8664927 w 12192000"/>
              <a:gd name="connsiteY8310" fmla="*/ 3145488 h 6857886"/>
              <a:gd name="connsiteX8311" fmla="*/ 8719791 w 12192000"/>
              <a:gd name="connsiteY8311" fmla="*/ 3191017 h 6857886"/>
              <a:gd name="connsiteX8312" fmla="*/ 8685501 w 12192000"/>
              <a:gd name="connsiteY8312" fmla="*/ 3235246 h 6857886"/>
              <a:gd name="connsiteX8313" fmla="*/ 8661021 w 12192000"/>
              <a:gd name="connsiteY8313" fmla="*/ 3241831 h 6857886"/>
              <a:gd name="connsiteX8314" fmla="*/ 701608 w 12192000"/>
              <a:gd name="connsiteY8314" fmla="*/ 3241914 h 6857886"/>
              <a:gd name="connsiteX8315" fmla="*/ 667320 w 12192000"/>
              <a:gd name="connsiteY8315" fmla="*/ 3230694 h 6857886"/>
              <a:gd name="connsiteX8316" fmla="*/ 663512 w 12192000"/>
              <a:gd name="connsiteY8316" fmla="*/ 3156546 h 6857886"/>
              <a:gd name="connsiteX8317" fmla="*/ 740477 w 12192000"/>
              <a:gd name="connsiteY8317" fmla="*/ 3162400 h 6857886"/>
              <a:gd name="connsiteX8318" fmla="*/ 735905 w 12192000"/>
              <a:gd name="connsiteY8318" fmla="*/ 3224840 h 6857886"/>
              <a:gd name="connsiteX8319" fmla="*/ 701608 w 12192000"/>
              <a:gd name="connsiteY8319" fmla="*/ 3241914 h 6857886"/>
              <a:gd name="connsiteX8320" fmla="*/ 878055 w 12192000"/>
              <a:gd name="connsiteY8320" fmla="*/ 3241914 h 6857886"/>
              <a:gd name="connsiteX8321" fmla="*/ 859071 w 12192000"/>
              <a:gd name="connsiteY8321" fmla="*/ 3235247 h 6857886"/>
              <a:gd name="connsiteX8322" fmla="*/ 842319 w 12192000"/>
              <a:gd name="connsiteY8322" fmla="*/ 3159798 h 6857886"/>
              <a:gd name="connsiteX8323" fmla="*/ 926140 w 12192000"/>
              <a:gd name="connsiteY8323" fmla="*/ 3179961 h 6857886"/>
              <a:gd name="connsiteX8324" fmla="*/ 900985 w 12192000"/>
              <a:gd name="connsiteY8324" fmla="*/ 3231994 h 6857886"/>
              <a:gd name="connsiteX8325" fmla="*/ 878055 w 12192000"/>
              <a:gd name="connsiteY8325" fmla="*/ 3241914 h 6857886"/>
              <a:gd name="connsiteX8326" fmla="*/ 11313944 w 12192000"/>
              <a:gd name="connsiteY8326" fmla="*/ 3241914 h 6857886"/>
              <a:gd name="connsiteX8327" fmla="*/ 11291013 w 12192000"/>
              <a:gd name="connsiteY8327" fmla="*/ 3231994 h 6857886"/>
              <a:gd name="connsiteX8328" fmla="*/ 11265859 w 12192000"/>
              <a:gd name="connsiteY8328" fmla="*/ 3179961 h 6857886"/>
              <a:gd name="connsiteX8329" fmla="*/ 11349680 w 12192000"/>
              <a:gd name="connsiteY8329" fmla="*/ 3159798 h 6857886"/>
              <a:gd name="connsiteX8330" fmla="*/ 11332928 w 12192000"/>
              <a:gd name="connsiteY8330" fmla="*/ 3235247 h 6857886"/>
              <a:gd name="connsiteX8331" fmla="*/ 11313944 w 12192000"/>
              <a:gd name="connsiteY8331" fmla="*/ 3241914 h 6857886"/>
              <a:gd name="connsiteX8332" fmla="*/ 11490391 w 12192000"/>
              <a:gd name="connsiteY8332" fmla="*/ 3241914 h 6857886"/>
              <a:gd name="connsiteX8333" fmla="*/ 11456093 w 12192000"/>
              <a:gd name="connsiteY8333" fmla="*/ 3224840 h 6857886"/>
              <a:gd name="connsiteX8334" fmla="*/ 11451521 w 12192000"/>
              <a:gd name="connsiteY8334" fmla="*/ 3162400 h 6857886"/>
              <a:gd name="connsiteX8335" fmla="*/ 11528487 w 12192000"/>
              <a:gd name="connsiteY8335" fmla="*/ 3156546 h 6857886"/>
              <a:gd name="connsiteX8336" fmla="*/ 11524679 w 12192000"/>
              <a:gd name="connsiteY8336" fmla="*/ 3230694 h 6857886"/>
              <a:gd name="connsiteX8337" fmla="*/ 11490391 w 12192000"/>
              <a:gd name="connsiteY8337" fmla="*/ 3241914 h 6857886"/>
              <a:gd name="connsiteX8338" fmla="*/ 0 w 12192000"/>
              <a:gd name="connsiteY8338" fmla="*/ 3242051 h 6857886"/>
              <a:gd name="connsiteX8339" fmla="*/ 0 w 12192000"/>
              <a:gd name="connsiteY8339" fmla="*/ 3144200 h 6857886"/>
              <a:gd name="connsiteX8340" fmla="*/ 38401 w 12192000"/>
              <a:gd name="connsiteY8340" fmla="*/ 3156711 h 6857886"/>
              <a:gd name="connsiteX8341" fmla="*/ 56472 w 12192000"/>
              <a:gd name="connsiteY8341" fmla="*/ 3193622 h 6857886"/>
              <a:gd name="connsiteX8342" fmla="*/ 7219 w 12192000"/>
              <a:gd name="connsiteY8342" fmla="*/ 3241997 h 6857886"/>
              <a:gd name="connsiteX8343" fmla="*/ 12192000 w 12192000"/>
              <a:gd name="connsiteY8343" fmla="*/ 3242051 h 6857886"/>
              <a:gd name="connsiteX8344" fmla="*/ 12184780 w 12192000"/>
              <a:gd name="connsiteY8344" fmla="*/ 3241997 h 6857886"/>
              <a:gd name="connsiteX8345" fmla="*/ 12135527 w 12192000"/>
              <a:gd name="connsiteY8345" fmla="*/ 3193622 h 6857886"/>
              <a:gd name="connsiteX8346" fmla="*/ 12153597 w 12192000"/>
              <a:gd name="connsiteY8346" fmla="*/ 3156711 h 6857886"/>
              <a:gd name="connsiteX8347" fmla="*/ 12192000 w 12192000"/>
              <a:gd name="connsiteY8347" fmla="*/ 3144200 h 6857886"/>
              <a:gd name="connsiteX8348" fmla="*/ 5994515 w 12192000"/>
              <a:gd name="connsiteY8348" fmla="*/ 3242319 h 6857886"/>
              <a:gd name="connsiteX8349" fmla="*/ 5959272 w 12192000"/>
              <a:gd name="connsiteY8349" fmla="*/ 3230694 h 6857886"/>
              <a:gd name="connsiteX8350" fmla="*/ 5956224 w 12192000"/>
              <a:gd name="connsiteY8350" fmla="*/ 3158496 h 6857886"/>
              <a:gd name="connsiteX8351" fmla="*/ 6033186 w 12192000"/>
              <a:gd name="connsiteY8351" fmla="*/ 3155245 h 6857886"/>
              <a:gd name="connsiteX8352" fmla="*/ 6052236 w 12192000"/>
              <a:gd name="connsiteY8352" fmla="*/ 3165001 h 6857886"/>
              <a:gd name="connsiteX8353" fmla="*/ 6066714 w 12192000"/>
              <a:gd name="connsiteY8353" fmla="*/ 3191017 h 6857886"/>
              <a:gd name="connsiteX8354" fmla="*/ 6058332 w 12192000"/>
              <a:gd name="connsiteY8354" fmla="*/ 3217034 h 6857886"/>
              <a:gd name="connsiteX8355" fmla="*/ 6030900 w 12192000"/>
              <a:gd name="connsiteY8355" fmla="*/ 3230043 h 6857886"/>
              <a:gd name="connsiteX8356" fmla="*/ 5994515 w 12192000"/>
              <a:gd name="connsiteY8356" fmla="*/ 3242319 h 6857886"/>
              <a:gd name="connsiteX8357" fmla="*/ 6197484 w 12192000"/>
              <a:gd name="connsiteY8357" fmla="*/ 3242319 h 6857886"/>
              <a:gd name="connsiteX8358" fmla="*/ 6161099 w 12192000"/>
              <a:gd name="connsiteY8358" fmla="*/ 3230043 h 6857886"/>
              <a:gd name="connsiteX8359" fmla="*/ 6133667 w 12192000"/>
              <a:gd name="connsiteY8359" fmla="*/ 3217034 h 6857886"/>
              <a:gd name="connsiteX8360" fmla="*/ 6125286 w 12192000"/>
              <a:gd name="connsiteY8360" fmla="*/ 3191017 h 6857886"/>
              <a:gd name="connsiteX8361" fmla="*/ 6139763 w 12192000"/>
              <a:gd name="connsiteY8361" fmla="*/ 3165001 h 6857886"/>
              <a:gd name="connsiteX8362" fmla="*/ 6158814 w 12192000"/>
              <a:gd name="connsiteY8362" fmla="*/ 3155245 h 6857886"/>
              <a:gd name="connsiteX8363" fmla="*/ 6235775 w 12192000"/>
              <a:gd name="connsiteY8363" fmla="*/ 3158496 h 6857886"/>
              <a:gd name="connsiteX8364" fmla="*/ 6232727 w 12192000"/>
              <a:gd name="connsiteY8364" fmla="*/ 3230694 h 6857886"/>
              <a:gd name="connsiteX8365" fmla="*/ 6197484 w 12192000"/>
              <a:gd name="connsiteY8365" fmla="*/ 3242319 h 6857886"/>
              <a:gd name="connsiteX8366" fmla="*/ 1580271 w 12192000"/>
              <a:gd name="connsiteY8366" fmla="*/ 3242402 h 6857886"/>
              <a:gd name="connsiteX8367" fmla="*/ 1544361 w 12192000"/>
              <a:gd name="connsiteY8367" fmla="*/ 3222890 h 6857886"/>
              <a:gd name="connsiteX8368" fmla="*/ 1539789 w 12192000"/>
              <a:gd name="connsiteY8368" fmla="*/ 3159798 h 6857886"/>
              <a:gd name="connsiteX8369" fmla="*/ 1626657 w 12192000"/>
              <a:gd name="connsiteY8369" fmla="*/ 3159798 h 6857886"/>
              <a:gd name="connsiteX8370" fmla="*/ 1619037 w 12192000"/>
              <a:gd name="connsiteY8370" fmla="*/ 3226792 h 6857886"/>
              <a:gd name="connsiteX8371" fmla="*/ 1580271 w 12192000"/>
              <a:gd name="connsiteY8371" fmla="*/ 3242402 h 6857886"/>
              <a:gd name="connsiteX8372" fmla="*/ 10611728 w 12192000"/>
              <a:gd name="connsiteY8372" fmla="*/ 3242402 h 6857886"/>
              <a:gd name="connsiteX8373" fmla="*/ 10572961 w 12192000"/>
              <a:gd name="connsiteY8373" fmla="*/ 3226792 h 6857886"/>
              <a:gd name="connsiteX8374" fmla="*/ 10565341 w 12192000"/>
              <a:gd name="connsiteY8374" fmla="*/ 3159798 h 6857886"/>
              <a:gd name="connsiteX8375" fmla="*/ 10652209 w 12192000"/>
              <a:gd name="connsiteY8375" fmla="*/ 3159798 h 6857886"/>
              <a:gd name="connsiteX8376" fmla="*/ 10647637 w 12192000"/>
              <a:gd name="connsiteY8376" fmla="*/ 3222890 h 6857886"/>
              <a:gd name="connsiteX8377" fmla="*/ 10611728 w 12192000"/>
              <a:gd name="connsiteY8377" fmla="*/ 3242402 h 6857886"/>
              <a:gd name="connsiteX8378" fmla="*/ 343823 w 12192000"/>
              <a:gd name="connsiteY8378" fmla="*/ 3242888 h 6857886"/>
              <a:gd name="connsiteX8379" fmla="*/ 304520 w 12192000"/>
              <a:gd name="connsiteY8379" fmla="*/ 3222887 h 6857886"/>
              <a:gd name="connsiteX8380" fmla="*/ 302235 w 12192000"/>
              <a:gd name="connsiteY8380" fmla="*/ 3163049 h 6857886"/>
              <a:gd name="connsiteX8381" fmla="*/ 346391 w 12192000"/>
              <a:gd name="connsiteY8381" fmla="*/ 3145488 h 6857886"/>
              <a:gd name="connsiteX8382" fmla="*/ 383693 w 12192000"/>
              <a:gd name="connsiteY8382" fmla="*/ 3226790 h 6857886"/>
              <a:gd name="connsiteX8383" fmla="*/ 343823 w 12192000"/>
              <a:gd name="connsiteY8383" fmla="*/ 3242888 h 6857886"/>
              <a:gd name="connsiteX8384" fmla="*/ 11848176 w 12192000"/>
              <a:gd name="connsiteY8384" fmla="*/ 3242888 h 6857886"/>
              <a:gd name="connsiteX8385" fmla="*/ 11808305 w 12192000"/>
              <a:gd name="connsiteY8385" fmla="*/ 3226790 h 6857886"/>
              <a:gd name="connsiteX8386" fmla="*/ 11845608 w 12192000"/>
              <a:gd name="connsiteY8386" fmla="*/ 3145488 h 6857886"/>
              <a:gd name="connsiteX8387" fmla="*/ 11889764 w 12192000"/>
              <a:gd name="connsiteY8387" fmla="*/ 3163049 h 6857886"/>
              <a:gd name="connsiteX8388" fmla="*/ 11887479 w 12192000"/>
              <a:gd name="connsiteY8388" fmla="*/ 3222887 h 6857886"/>
              <a:gd name="connsiteX8389" fmla="*/ 11848176 w 12192000"/>
              <a:gd name="connsiteY8389" fmla="*/ 3242888 h 6857886"/>
              <a:gd name="connsiteX8390" fmla="*/ 172117 w 12192000"/>
              <a:gd name="connsiteY8390" fmla="*/ 3243050 h 6857886"/>
              <a:gd name="connsiteX8391" fmla="*/ 137035 w 12192000"/>
              <a:gd name="connsiteY8391" fmla="*/ 3229390 h 6857886"/>
              <a:gd name="connsiteX8392" fmla="*/ 169065 w 12192000"/>
              <a:gd name="connsiteY8392" fmla="*/ 3145486 h 6857886"/>
              <a:gd name="connsiteX8393" fmla="*/ 223983 w 12192000"/>
              <a:gd name="connsiteY8393" fmla="*/ 3193618 h 6857886"/>
              <a:gd name="connsiteX8394" fmla="*/ 172117 w 12192000"/>
              <a:gd name="connsiteY8394" fmla="*/ 3243050 h 6857886"/>
              <a:gd name="connsiteX8395" fmla="*/ 4583819 w 12192000"/>
              <a:gd name="connsiteY8395" fmla="*/ 3243050 h 6857886"/>
              <a:gd name="connsiteX8396" fmla="*/ 4560196 w 12192000"/>
              <a:gd name="connsiteY8396" fmla="*/ 3231993 h 6857886"/>
              <a:gd name="connsiteX8397" fmla="*/ 4529716 w 12192000"/>
              <a:gd name="connsiteY8397" fmla="*/ 3190366 h 6857886"/>
              <a:gd name="connsiteX8398" fmla="*/ 4610488 w 12192000"/>
              <a:gd name="connsiteY8398" fmla="*/ 3150690 h 6857886"/>
              <a:gd name="connsiteX8399" fmla="*/ 4636396 w 12192000"/>
              <a:gd name="connsiteY8399" fmla="*/ 3196220 h 6857886"/>
              <a:gd name="connsiteX8400" fmla="*/ 4583819 w 12192000"/>
              <a:gd name="connsiteY8400" fmla="*/ 3243050 h 6857886"/>
              <a:gd name="connsiteX8401" fmla="*/ 7608180 w 12192000"/>
              <a:gd name="connsiteY8401" fmla="*/ 3243050 h 6857886"/>
              <a:gd name="connsiteX8402" fmla="*/ 7555603 w 12192000"/>
              <a:gd name="connsiteY8402" fmla="*/ 3196220 h 6857886"/>
              <a:gd name="connsiteX8403" fmla="*/ 7581511 w 12192000"/>
              <a:gd name="connsiteY8403" fmla="*/ 3150690 h 6857886"/>
              <a:gd name="connsiteX8404" fmla="*/ 7662283 w 12192000"/>
              <a:gd name="connsiteY8404" fmla="*/ 3190366 h 6857886"/>
              <a:gd name="connsiteX8405" fmla="*/ 7631803 w 12192000"/>
              <a:gd name="connsiteY8405" fmla="*/ 3231993 h 6857886"/>
              <a:gd name="connsiteX8406" fmla="*/ 7608180 w 12192000"/>
              <a:gd name="connsiteY8406" fmla="*/ 3243050 h 6857886"/>
              <a:gd name="connsiteX8407" fmla="*/ 12019881 w 12192000"/>
              <a:gd name="connsiteY8407" fmla="*/ 3243050 h 6857886"/>
              <a:gd name="connsiteX8408" fmla="*/ 11968016 w 12192000"/>
              <a:gd name="connsiteY8408" fmla="*/ 3193618 h 6857886"/>
              <a:gd name="connsiteX8409" fmla="*/ 12022933 w 12192000"/>
              <a:gd name="connsiteY8409" fmla="*/ 3145486 h 6857886"/>
              <a:gd name="connsiteX8410" fmla="*/ 12054964 w 12192000"/>
              <a:gd name="connsiteY8410" fmla="*/ 3229390 h 6857886"/>
              <a:gd name="connsiteX8411" fmla="*/ 12019881 w 12192000"/>
              <a:gd name="connsiteY8411" fmla="*/ 3243050 h 6857886"/>
              <a:gd name="connsiteX8412" fmla="*/ 4230046 w 12192000"/>
              <a:gd name="connsiteY8412" fmla="*/ 3243054 h 6857886"/>
              <a:gd name="connsiteX8413" fmla="*/ 4181277 w 12192000"/>
              <a:gd name="connsiteY8413" fmla="*/ 3223542 h 6857886"/>
              <a:gd name="connsiteX8414" fmla="*/ 4177468 w 12192000"/>
              <a:gd name="connsiteY8414" fmla="*/ 3165004 h 6857886"/>
              <a:gd name="connsiteX8415" fmla="*/ 4282624 w 12192000"/>
              <a:gd name="connsiteY8415" fmla="*/ 3165654 h 6857886"/>
              <a:gd name="connsiteX8416" fmla="*/ 4278052 w 12192000"/>
              <a:gd name="connsiteY8416" fmla="*/ 3224192 h 6857886"/>
              <a:gd name="connsiteX8417" fmla="*/ 4230046 w 12192000"/>
              <a:gd name="connsiteY8417" fmla="*/ 3243054 h 6857886"/>
              <a:gd name="connsiteX8418" fmla="*/ 7961954 w 12192000"/>
              <a:gd name="connsiteY8418" fmla="*/ 3243054 h 6857886"/>
              <a:gd name="connsiteX8419" fmla="*/ 7913947 w 12192000"/>
              <a:gd name="connsiteY8419" fmla="*/ 3224192 h 6857886"/>
              <a:gd name="connsiteX8420" fmla="*/ 7909374 w 12192000"/>
              <a:gd name="connsiteY8420" fmla="*/ 3165654 h 6857886"/>
              <a:gd name="connsiteX8421" fmla="*/ 8014530 w 12192000"/>
              <a:gd name="connsiteY8421" fmla="*/ 3165004 h 6857886"/>
              <a:gd name="connsiteX8422" fmla="*/ 8010721 w 12192000"/>
              <a:gd name="connsiteY8422" fmla="*/ 3223542 h 6857886"/>
              <a:gd name="connsiteX8423" fmla="*/ 7961954 w 12192000"/>
              <a:gd name="connsiteY8423" fmla="*/ 3243054 h 6857886"/>
              <a:gd name="connsiteX8424" fmla="*/ 2114261 w 12192000"/>
              <a:gd name="connsiteY8424" fmla="*/ 3243056 h 6857886"/>
              <a:gd name="connsiteX8425" fmla="*/ 2072352 w 12192000"/>
              <a:gd name="connsiteY8425" fmla="*/ 3230047 h 6857886"/>
              <a:gd name="connsiteX8426" fmla="*/ 2061684 w 12192000"/>
              <a:gd name="connsiteY8426" fmla="*/ 3165655 h 6857886"/>
              <a:gd name="connsiteX8427" fmla="*/ 2172936 w 12192000"/>
              <a:gd name="connsiteY8427" fmla="*/ 3185168 h 6857886"/>
              <a:gd name="connsiteX8428" fmla="*/ 2159220 w 12192000"/>
              <a:gd name="connsiteY8428" fmla="*/ 3219640 h 6857886"/>
              <a:gd name="connsiteX8429" fmla="*/ 2114261 w 12192000"/>
              <a:gd name="connsiteY8429" fmla="*/ 3243056 h 6857886"/>
              <a:gd name="connsiteX8430" fmla="*/ 10077737 w 12192000"/>
              <a:gd name="connsiteY8430" fmla="*/ 3243056 h 6857886"/>
              <a:gd name="connsiteX8431" fmla="*/ 10032779 w 12192000"/>
              <a:gd name="connsiteY8431" fmla="*/ 3219640 h 6857886"/>
              <a:gd name="connsiteX8432" fmla="*/ 10019063 w 12192000"/>
              <a:gd name="connsiteY8432" fmla="*/ 3185168 h 6857886"/>
              <a:gd name="connsiteX8433" fmla="*/ 10130315 w 12192000"/>
              <a:gd name="connsiteY8433" fmla="*/ 3165655 h 6857886"/>
              <a:gd name="connsiteX8434" fmla="*/ 10119647 w 12192000"/>
              <a:gd name="connsiteY8434" fmla="*/ 3230047 h 6857886"/>
              <a:gd name="connsiteX8435" fmla="*/ 10077737 w 12192000"/>
              <a:gd name="connsiteY8435" fmla="*/ 3243056 h 6857886"/>
              <a:gd name="connsiteX8436" fmla="*/ 1414799 w 12192000"/>
              <a:gd name="connsiteY8436" fmla="*/ 3356750 h 6857886"/>
              <a:gd name="connsiteX8437" fmla="*/ 1396149 w 12192000"/>
              <a:gd name="connsiteY8437" fmla="*/ 3353986 h 6857886"/>
              <a:gd name="connsiteX8438" fmla="*/ 1408329 w 12192000"/>
              <a:gd name="connsiteY8438" fmla="*/ 3328619 h 6857886"/>
              <a:gd name="connsiteX8439" fmla="*/ 1422033 w 12192000"/>
              <a:gd name="connsiteY8439" fmla="*/ 3342928 h 6857886"/>
              <a:gd name="connsiteX8440" fmla="*/ 1414799 w 12192000"/>
              <a:gd name="connsiteY8440" fmla="*/ 3356750 h 6857886"/>
              <a:gd name="connsiteX8441" fmla="*/ 10777200 w 12192000"/>
              <a:gd name="connsiteY8441" fmla="*/ 3356750 h 6857886"/>
              <a:gd name="connsiteX8442" fmla="*/ 10769965 w 12192000"/>
              <a:gd name="connsiteY8442" fmla="*/ 3342928 h 6857886"/>
              <a:gd name="connsiteX8443" fmla="*/ 10783669 w 12192000"/>
              <a:gd name="connsiteY8443" fmla="*/ 3328619 h 6857886"/>
              <a:gd name="connsiteX8444" fmla="*/ 10795849 w 12192000"/>
              <a:gd name="connsiteY8444" fmla="*/ 3353986 h 6857886"/>
              <a:gd name="connsiteX8445" fmla="*/ 10777200 w 12192000"/>
              <a:gd name="connsiteY8445" fmla="*/ 3356750 h 6857886"/>
              <a:gd name="connsiteX8446" fmla="*/ 0 w 12192000"/>
              <a:gd name="connsiteY8446" fmla="*/ 3357174 h 6857886"/>
              <a:gd name="connsiteX8447" fmla="*/ 0 w 12192000"/>
              <a:gd name="connsiteY8447" fmla="*/ 3323357 h 6857886"/>
              <a:gd name="connsiteX8448" fmla="*/ 14015 w 12192000"/>
              <a:gd name="connsiteY8448" fmla="*/ 3332933 h 6857886"/>
              <a:gd name="connsiteX8449" fmla="*/ 14583 w 12192000"/>
              <a:gd name="connsiteY8449" fmla="*/ 3353340 h 6857886"/>
              <a:gd name="connsiteX8450" fmla="*/ 12192000 w 12192000"/>
              <a:gd name="connsiteY8450" fmla="*/ 3357174 h 6857886"/>
              <a:gd name="connsiteX8451" fmla="*/ 12177416 w 12192000"/>
              <a:gd name="connsiteY8451" fmla="*/ 3353340 h 6857886"/>
              <a:gd name="connsiteX8452" fmla="*/ 12177984 w 12192000"/>
              <a:gd name="connsiteY8452" fmla="*/ 3332933 h 6857886"/>
              <a:gd name="connsiteX8453" fmla="*/ 12192000 w 12192000"/>
              <a:gd name="connsiteY8453" fmla="*/ 3323356 h 6857886"/>
              <a:gd name="connsiteX8454" fmla="*/ 2118740 w 12192000"/>
              <a:gd name="connsiteY8454" fmla="*/ 3357805 h 6857886"/>
              <a:gd name="connsiteX8455" fmla="*/ 2100547 w 12192000"/>
              <a:gd name="connsiteY8455" fmla="*/ 3355935 h 6857886"/>
              <a:gd name="connsiteX8456" fmla="*/ 2095213 w 12192000"/>
              <a:gd name="connsiteY8456" fmla="*/ 3339024 h 6857886"/>
              <a:gd name="connsiteX8457" fmla="*/ 2112739 w 12192000"/>
              <a:gd name="connsiteY8457" fmla="*/ 3328617 h 6857886"/>
              <a:gd name="connsiteX8458" fmla="*/ 2129503 w 12192000"/>
              <a:gd name="connsiteY8458" fmla="*/ 3343577 h 6857886"/>
              <a:gd name="connsiteX8459" fmla="*/ 2118740 w 12192000"/>
              <a:gd name="connsiteY8459" fmla="*/ 3357805 h 6857886"/>
              <a:gd name="connsiteX8460" fmla="*/ 10073259 w 12192000"/>
              <a:gd name="connsiteY8460" fmla="*/ 3357805 h 6857886"/>
              <a:gd name="connsiteX8461" fmla="*/ 10062496 w 12192000"/>
              <a:gd name="connsiteY8461" fmla="*/ 3343577 h 6857886"/>
              <a:gd name="connsiteX8462" fmla="*/ 10079260 w 12192000"/>
              <a:gd name="connsiteY8462" fmla="*/ 3328617 h 6857886"/>
              <a:gd name="connsiteX8463" fmla="*/ 10096785 w 12192000"/>
              <a:gd name="connsiteY8463" fmla="*/ 3339024 h 6857886"/>
              <a:gd name="connsiteX8464" fmla="*/ 10091452 w 12192000"/>
              <a:gd name="connsiteY8464" fmla="*/ 3355935 h 6857886"/>
              <a:gd name="connsiteX8465" fmla="*/ 10073259 w 12192000"/>
              <a:gd name="connsiteY8465" fmla="*/ 3357805 h 6857886"/>
              <a:gd name="connsiteX8466" fmla="*/ 4584479 w 12192000"/>
              <a:gd name="connsiteY8466" fmla="*/ 3357806 h 6857886"/>
              <a:gd name="connsiteX8467" fmla="*/ 4578478 w 12192000"/>
              <a:gd name="connsiteY8467" fmla="*/ 3350733 h 6857886"/>
              <a:gd name="connsiteX8468" fmla="*/ 4581526 w 12192000"/>
              <a:gd name="connsiteY8468" fmla="*/ 3332521 h 6857886"/>
              <a:gd name="connsiteX8469" fmla="*/ 4595242 w 12192000"/>
              <a:gd name="connsiteY8469" fmla="*/ 3336424 h 6857886"/>
              <a:gd name="connsiteX8470" fmla="*/ 4592194 w 12192000"/>
              <a:gd name="connsiteY8470" fmla="*/ 3354635 h 6857886"/>
              <a:gd name="connsiteX8471" fmla="*/ 4584479 w 12192000"/>
              <a:gd name="connsiteY8471" fmla="*/ 3357806 h 6857886"/>
              <a:gd name="connsiteX8472" fmla="*/ 7607520 w 12192000"/>
              <a:gd name="connsiteY8472" fmla="*/ 3357806 h 6857886"/>
              <a:gd name="connsiteX8473" fmla="*/ 7599806 w 12192000"/>
              <a:gd name="connsiteY8473" fmla="*/ 3354635 h 6857886"/>
              <a:gd name="connsiteX8474" fmla="*/ 7596757 w 12192000"/>
              <a:gd name="connsiteY8474" fmla="*/ 3336424 h 6857886"/>
              <a:gd name="connsiteX8475" fmla="*/ 7610474 w 12192000"/>
              <a:gd name="connsiteY8475" fmla="*/ 3332521 h 6857886"/>
              <a:gd name="connsiteX8476" fmla="*/ 7613522 w 12192000"/>
              <a:gd name="connsiteY8476" fmla="*/ 3350733 h 6857886"/>
              <a:gd name="connsiteX8477" fmla="*/ 7607520 w 12192000"/>
              <a:gd name="connsiteY8477" fmla="*/ 3357806 h 6857886"/>
              <a:gd name="connsiteX8478" fmla="*/ 4938734 w 12192000"/>
              <a:gd name="connsiteY8478" fmla="*/ 3358377 h 6857886"/>
              <a:gd name="connsiteX8479" fmla="*/ 4920826 w 12192000"/>
              <a:gd name="connsiteY8479" fmla="*/ 3350735 h 6857886"/>
              <a:gd name="connsiteX8480" fmla="*/ 4920826 w 12192000"/>
              <a:gd name="connsiteY8480" fmla="*/ 3330572 h 6857886"/>
              <a:gd name="connsiteX8481" fmla="*/ 4954354 w 12192000"/>
              <a:gd name="connsiteY8481" fmla="*/ 3345532 h 6857886"/>
              <a:gd name="connsiteX8482" fmla="*/ 4938734 w 12192000"/>
              <a:gd name="connsiteY8482" fmla="*/ 3358377 h 6857886"/>
              <a:gd name="connsiteX8483" fmla="*/ 7253266 w 12192000"/>
              <a:gd name="connsiteY8483" fmla="*/ 3358377 h 6857886"/>
              <a:gd name="connsiteX8484" fmla="*/ 7237645 w 12192000"/>
              <a:gd name="connsiteY8484" fmla="*/ 3345532 h 6857886"/>
              <a:gd name="connsiteX8485" fmla="*/ 7271174 w 12192000"/>
              <a:gd name="connsiteY8485" fmla="*/ 3330572 h 6857886"/>
              <a:gd name="connsiteX8486" fmla="*/ 7271174 w 12192000"/>
              <a:gd name="connsiteY8486" fmla="*/ 3350735 h 6857886"/>
              <a:gd name="connsiteX8487" fmla="*/ 7253266 w 12192000"/>
              <a:gd name="connsiteY8487" fmla="*/ 3358377 h 6857886"/>
              <a:gd name="connsiteX8488" fmla="*/ 343348 w 12192000"/>
              <a:gd name="connsiteY8488" fmla="*/ 3358541 h 6857886"/>
              <a:gd name="connsiteX8489" fmla="*/ 331928 w 12192000"/>
              <a:gd name="connsiteY8489" fmla="*/ 3342281 h 6857886"/>
              <a:gd name="connsiteX8490" fmla="*/ 357052 w 12192000"/>
              <a:gd name="connsiteY8490" fmla="*/ 3340330 h 6857886"/>
              <a:gd name="connsiteX8491" fmla="*/ 343348 w 12192000"/>
              <a:gd name="connsiteY8491" fmla="*/ 3358541 h 6857886"/>
              <a:gd name="connsiteX8492" fmla="*/ 4759559 w 12192000"/>
              <a:gd name="connsiteY8492" fmla="*/ 3358541 h 6857886"/>
              <a:gd name="connsiteX8493" fmla="*/ 4742795 w 12192000"/>
              <a:gd name="connsiteY8493" fmla="*/ 3344883 h 6857886"/>
              <a:gd name="connsiteX8494" fmla="*/ 4775560 w 12192000"/>
              <a:gd name="connsiteY8494" fmla="*/ 3326671 h 6857886"/>
              <a:gd name="connsiteX8495" fmla="*/ 4759559 w 12192000"/>
              <a:gd name="connsiteY8495" fmla="*/ 3358541 h 6857886"/>
              <a:gd name="connsiteX8496" fmla="*/ 7432440 w 12192000"/>
              <a:gd name="connsiteY8496" fmla="*/ 3358541 h 6857886"/>
              <a:gd name="connsiteX8497" fmla="*/ 7416439 w 12192000"/>
              <a:gd name="connsiteY8497" fmla="*/ 3326671 h 6857886"/>
              <a:gd name="connsiteX8498" fmla="*/ 7449204 w 12192000"/>
              <a:gd name="connsiteY8498" fmla="*/ 3344883 h 6857886"/>
              <a:gd name="connsiteX8499" fmla="*/ 7432440 w 12192000"/>
              <a:gd name="connsiteY8499" fmla="*/ 3358541 h 6857886"/>
              <a:gd name="connsiteX8500" fmla="*/ 11848651 w 12192000"/>
              <a:gd name="connsiteY8500" fmla="*/ 3358541 h 6857886"/>
              <a:gd name="connsiteX8501" fmla="*/ 11834947 w 12192000"/>
              <a:gd name="connsiteY8501" fmla="*/ 3340330 h 6857886"/>
              <a:gd name="connsiteX8502" fmla="*/ 11860071 w 12192000"/>
              <a:gd name="connsiteY8502" fmla="*/ 3342281 h 6857886"/>
              <a:gd name="connsiteX8503" fmla="*/ 11848651 w 12192000"/>
              <a:gd name="connsiteY8503" fmla="*/ 3358541 h 6857886"/>
              <a:gd name="connsiteX8504" fmla="*/ 5113332 w 12192000"/>
              <a:gd name="connsiteY8504" fmla="*/ 3358542 h 6857886"/>
              <a:gd name="connsiteX8505" fmla="*/ 5100378 w 12192000"/>
              <a:gd name="connsiteY8505" fmla="*/ 3344233 h 6857886"/>
              <a:gd name="connsiteX8506" fmla="*/ 5124000 w 12192000"/>
              <a:gd name="connsiteY8506" fmla="*/ 3327973 h 6857886"/>
              <a:gd name="connsiteX8507" fmla="*/ 5113332 w 12192000"/>
              <a:gd name="connsiteY8507" fmla="*/ 3358542 h 6857886"/>
              <a:gd name="connsiteX8508" fmla="*/ 7078667 w 12192000"/>
              <a:gd name="connsiteY8508" fmla="*/ 3358542 h 6857886"/>
              <a:gd name="connsiteX8509" fmla="*/ 7067999 w 12192000"/>
              <a:gd name="connsiteY8509" fmla="*/ 3327973 h 6857886"/>
              <a:gd name="connsiteX8510" fmla="*/ 7091622 w 12192000"/>
              <a:gd name="connsiteY8510" fmla="*/ 3344233 h 6857886"/>
              <a:gd name="connsiteX8511" fmla="*/ 7078667 w 12192000"/>
              <a:gd name="connsiteY8511" fmla="*/ 3358542 h 6857886"/>
              <a:gd name="connsiteX8512" fmla="*/ 5999379 w 12192000"/>
              <a:gd name="connsiteY8512" fmla="*/ 3359675 h 6857886"/>
              <a:gd name="connsiteX8513" fmla="*/ 5988235 w 12192000"/>
              <a:gd name="connsiteY8513" fmla="*/ 3351382 h 6857886"/>
              <a:gd name="connsiteX8514" fmla="*/ 5991283 w 12192000"/>
              <a:gd name="connsiteY8514" fmla="*/ 3333170 h 6857886"/>
              <a:gd name="connsiteX8515" fmla="*/ 6011095 w 12192000"/>
              <a:gd name="connsiteY8515" fmla="*/ 3349431 h 6857886"/>
              <a:gd name="connsiteX8516" fmla="*/ 5999379 w 12192000"/>
              <a:gd name="connsiteY8516" fmla="*/ 3359675 h 6857886"/>
              <a:gd name="connsiteX8517" fmla="*/ 6192620 w 12192000"/>
              <a:gd name="connsiteY8517" fmla="*/ 3359675 h 6857886"/>
              <a:gd name="connsiteX8518" fmla="*/ 6180904 w 12192000"/>
              <a:gd name="connsiteY8518" fmla="*/ 3349431 h 6857886"/>
              <a:gd name="connsiteX8519" fmla="*/ 6200716 w 12192000"/>
              <a:gd name="connsiteY8519" fmla="*/ 3333170 h 6857886"/>
              <a:gd name="connsiteX8520" fmla="*/ 6203764 w 12192000"/>
              <a:gd name="connsiteY8520" fmla="*/ 3351382 h 6857886"/>
              <a:gd name="connsiteX8521" fmla="*/ 6192620 w 12192000"/>
              <a:gd name="connsiteY8521" fmla="*/ 3359675 h 6857886"/>
              <a:gd name="connsiteX8522" fmla="*/ 1944483 w 12192000"/>
              <a:gd name="connsiteY8522" fmla="*/ 3364528 h 6857886"/>
              <a:gd name="connsiteX8523" fmla="*/ 1914896 w 12192000"/>
              <a:gd name="connsiteY8523" fmla="*/ 3361794 h 6857886"/>
              <a:gd name="connsiteX8524" fmla="*/ 1904989 w 12192000"/>
              <a:gd name="connsiteY8524" fmla="*/ 3343582 h 6857886"/>
              <a:gd name="connsiteX8525" fmla="*/ 1949948 w 12192000"/>
              <a:gd name="connsiteY8525" fmla="*/ 3320167 h 6857886"/>
              <a:gd name="connsiteX8526" fmla="*/ 1944483 w 12192000"/>
              <a:gd name="connsiteY8526" fmla="*/ 3364528 h 6857886"/>
              <a:gd name="connsiteX8527" fmla="*/ 10247516 w 12192000"/>
              <a:gd name="connsiteY8527" fmla="*/ 3364528 h 6857886"/>
              <a:gd name="connsiteX8528" fmla="*/ 10242051 w 12192000"/>
              <a:gd name="connsiteY8528" fmla="*/ 3320167 h 6857886"/>
              <a:gd name="connsiteX8529" fmla="*/ 10287009 w 12192000"/>
              <a:gd name="connsiteY8529" fmla="*/ 3343582 h 6857886"/>
              <a:gd name="connsiteX8530" fmla="*/ 10277103 w 12192000"/>
              <a:gd name="connsiteY8530" fmla="*/ 3361794 h 6857886"/>
              <a:gd name="connsiteX8531" fmla="*/ 10247516 w 12192000"/>
              <a:gd name="connsiteY8531" fmla="*/ 3364528 h 6857886"/>
              <a:gd name="connsiteX8532" fmla="*/ 2820759 w 12192000"/>
              <a:gd name="connsiteY8532" fmla="*/ 3365935 h 6857886"/>
              <a:gd name="connsiteX8533" fmla="*/ 2800471 w 12192000"/>
              <a:gd name="connsiteY8533" fmla="*/ 3361789 h 6857886"/>
              <a:gd name="connsiteX8534" fmla="*/ 2795137 w 12192000"/>
              <a:gd name="connsiteY8534" fmla="*/ 3339024 h 6857886"/>
              <a:gd name="connsiteX8535" fmla="*/ 2817235 w 12192000"/>
              <a:gd name="connsiteY8535" fmla="*/ 3320812 h 6857886"/>
              <a:gd name="connsiteX8536" fmla="*/ 2839333 w 12192000"/>
              <a:gd name="connsiteY8536" fmla="*/ 3355935 h 6857886"/>
              <a:gd name="connsiteX8537" fmla="*/ 2820759 w 12192000"/>
              <a:gd name="connsiteY8537" fmla="*/ 3365935 h 6857886"/>
              <a:gd name="connsiteX8538" fmla="*/ 9371240 w 12192000"/>
              <a:gd name="connsiteY8538" fmla="*/ 3365935 h 6857886"/>
              <a:gd name="connsiteX8539" fmla="*/ 9352665 w 12192000"/>
              <a:gd name="connsiteY8539" fmla="*/ 3355935 h 6857886"/>
              <a:gd name="connsiteX8540" fmla="*/ 9374764 w 12192000"/>
              <a:gd name="connsiteY8540" fmla="*/ 3320812 h 6857886"/>
              <a:gd name="connsiteX8541" fmla="*/ 9396861 w 12192000"/>
              <a:gd name="connsiteY8541" fmla="*/ 3339024 h 6857886"/>
              <a:gd name="connsiteX8542" fmla="*/ 9391528 w 12192000"/>
              <a:gd name="connsiteY8542" fmla="*/ 3361789 h 6857886"/>
              <a:gd name="connsiteX8543" fmla="*/ 9371240 w 12192000"/>
              <a:gd name="connsiteY8543" fmla="*/ 3365935 h 6857886"/>
              <a:gd name="connsiteX8544" fmla="*/ 3521056 w 12192000"/>
              <a:gd name="connsiteY8544" fmla="*/ 3366931 h 6857886"/>
              <a:gd name="connsiteX8545" fmla="*/ 3508019 w 12192000"/>
              <a:gd name="connsiteY8545" fmla="*/ 3361789 h 6857886"/>
              <a:gd name="connsiteX8546" fmla="*/ 3502685 w 12192000"/>
              <a:gd name="connsiteY8546" fmla="*/ 3339024 h 6857886"/>
              <a:gd name="connsiteX8547" fmla="*/ 3524021 w 12192000"/>
              <a:gd name="connsiteY8547" fmla="*/ 3322113 h 6857886"/>
              <a:gd name="connsiteX8548" fmla="*/ 3546881 w 12192000"/>
              <a:gd name="connsiteY8548" fmla="*/ 3339675 h 6857886"/>
              <a:gd name="connsiteX8549" fmla="*/ 3521056 w 12192000"/>
              <a:gd name="connsiteY8549" fmla="*/ 3366931 h 6857886"/>
              <a:gd name="connsiteX8550" fmla="*/ 8670943 w 12192000"/>
              <a:gd name="connsiteY8550" fmla="*/ 3366931 h 6857886"/>
              <a:gd name="connsiteX8551" fmla="*/ 8645117 w 12192000"/>
              <a:gd name="connsiteY8551" fmla="*/ 3339675 h 6857886"/>
              <a:gd name="connsiteX8552" fmla="*/ 8667977 w 12192000"/>
              <a:gd name="connsiteY8552" fmla="*/ 3322113 h 6857886"/>
              <a:gd name="connsiteX8553" fmla="*/ 8689313 w 12192000"/>
              <a:gd name="connsiteY8553" fmla="*/ 3339024 h 6857886"/>
              <a:gd name="connsiteX8554" fmla="*/ 8683980 w 12192000"/>
              <a:gd name="connsiteY8554" fmla="*/ 3361789 h 6857886"/>
              <a:gd name="connsiteX8555" fmla="*/ 8670943 w 12192000"/>
              <a:gd name="connsiteY8555" fmla="*/ 3366931 h 6857886"/>
              <a:gd name="connsiteX8556" fmla="*/ 4058872 w 12192000"/>
              <a:gd name="connsiteY8556" fmla="*/ 3372276 h 6857886"/>
              <a:gd name="connsiteX8557" fmla="*/ 4032203 w 12192000"/>
              <a:gd name="connsiteY8557" fmla="*/ 3362438 h 6857886"/>
              <a:gd name="connsiteX8558" fmla="*/ 4061920 w 12192000"/>
              <a:gd name="connsiteY8558" fmla="*/ 3316909 h 6857886"/>
              <a:gd name="connsiteX8559" fmla="*/ 4080971 w 12192000"/>
              <a:gd name="connsiteY8559" fmla="*/ 3357235 h 6857886"/>
              <a:gd name="connsiteX8560" fmla="*/ 4058872 w 12192000"/>
              <a:gd name="connsiteY8560" fmla="*/ 3372276 h 6857886"/>
              <a:gd name="connsiteX8561" fmla="*/ 8133127 w 12192000"/>
              <a:gd name="connsiteY8561" fmla="*/ 3372276 h 6857886"/>
              <a:gd name="connsiteX8562" fmla="*/ 8111028 w 12192000"/>
              <a:gd name="connsiteY8562" fmla="*/ 3357235 h 6857886"/>
              <a:gd name="connsiteX8563" fmla="*/ 8130078 w 12192000"/>
              <a:gd name="connsiteY8563" fmla="*/ 3316909 h 6857886"/>
              <a:gd name="connsiteX8564" fmla="*/ 8159796 w 12192000"/>
              <a:gd name="connsiteY8564" fmla="*/ 3362438 h 6857886"/>
              <a:gd name="connsiteX8565" fmla="*/ 8133127 w 12192000"/>
              <a:gd name="connsiteY8565" fmla="*/ 3372276 h 6857886"/>
              <a:gd name="connsiteX8566" fmla="*/ 879776 w 12192000"/>
              <a:gd name="connsiteY8566" fmla="*/ 3377399 h 6857886"/>
              <a:gd name="connsiteX8567" fmla="*/ 848435 w 12192000"/>
              <a:gd name="connsiteY8567" fmla="*/ 3363740 h 6857886"/>
              <a:gd name="connsiteX8568" fmla="*/ 857560 w 12192000"/>
              <a:gd name="connsiteY8568" fmla="*/ 3315609 h 6857886"/>
              <a:gd name="connsiteX8569" fmla="*/ 907096 w 12192000"/>
              <a:gd name="connsiteY8569" fmla="*/ 3357887 h 6857886"/>
              <a:gd name="connsiteX8570" fmla="*/ 879776 w 12192000"/>
              <a:gd name="connsiteY8570" fmla="*/ 3377399 h 6857886"/>
              <a:gd name="connsiteX8571" fmla="*/ 11312223 w 12192000"/>
              <a:gd name="connsiteY8571" fmla="*/ 3377399 h 6857886"/>
              <a:gd name="connsiteX8572" fmla="*/ 11284903 w 12192000"/>
              <a:gd name="connsiteY8572" fmla="*/ 3357887 h 6857886"/>
              <a:gd name="connsiteX8573" fmla="*/ 11334439 w 12192000"/>
              <a:gd name="connsiteY8573" fmla="*/ 3315609 h 6857886"/>
              <a:gd name="connsiteX8574" fmla="*/ 11343564 w 12192000"/>
              <a:gd name="connsiteY8574" fmla="*/ 3363740 h 6857886"/>
              <a:gd name="connsiteX8575" fmla="*/ 11312223 w 12192000"/>
              <a:gd name="connsiteY8575" fmla="*/ 3377399 h 6857886"/>
              <a:gd name="connsiteX8576" fmla="*/ 3868927 w 12192000"/>
              <a:gd name="connsiteY8576" fmla="*/ 3377899 h 6857886"/>
              <a:gd name="connsiteX8577" fmla="*/ 3849603 w 12192000"/>
              <a:gd name="connsiteY8577" fmla="*/ 3365043 h 6857886"/>
              <a:gd name="connsiteX8578" fmla="*/ 3851127 w 12192000"/>
              <a:gd name="connsiteY8578" fmla="*/ 3318863 h 6857886"/>
              <a:gd name="connsiteX8579" fmla="*/ 3913611 w 12192000"/>
              <a:gd name="connsiteY8579" fmla="*/ 3344880 h 6857886"/>
              <a:gd name="connsiteX8580" fmla="*/ 3868927 w 12192000"/>
              <a:gd name="connsiteY8580" fmla="*/ 3377899 h 6857886"/>
              <a:gd name="connsiteX8581" fmla="*/ 8323072 w 12192000"/>
              <a:gd name="connsiteY8581" fmla="*/ 3377899 h 6857886"/>
              <a:gd name="connsiteX8582" fmla="*/ 8278388 w 12192000"/>
              <a:gd name="connsiteY8582" fmla="*/ 3344880 h 6857886"/>
              <a:gd name="connsiteX8583" fmla="*/ 8340872 w 12192000"/>
              <a:gd name="connsiteY8583" fmla="*/ 3318863 h 6857886"/>
              <a:gd name="connsiteX8584" fmla="*/ 8342396 w 12192000"/>
              <a:gd name="connsiteY8584" fmla="*/ 3365043 h 6857886"/>
              <a:gd name="connsiteX8585" fmla="*/ 8323072 w 12192000"/>
              <a:gd name="connsiteY8585" fmla="*/ 3377899 h 6857886"/>
              <a:gd name="connsiteX8586" fmla="*/ 5292892 w 12192000"/>
              <a:gd name="connsiteY8586" fmla="*/ 3378056 h 6857886"/>
              <a:gd name="connsiteX8587" fmla="*/ 5249458 w 12192000"/>
              <a:gd name="connsiteY8587" fmla="*/ 3365048 h 6857886"/>
              <a:gd name="connsiteX8588" fmla="*/ 5250982 w 12192000"/>
              <a:gd name="connsiteY8588" fmla="*/ 3315616 h 6857886"/>
              <a:gd name="connsiteX8589" fmla="*/ 5290606 w 12192000"/>
              <a:gd name="connsiteY8589" fmla="*/ 3302607 h 6857886"/>
              <a:gd name="connsiteX8590" fmla="*/ 5331754 w 12192000"/>
              <a:gd name="connsiteY8590" fmla="*/ 3357894 h 6857886"/>
              <a:gd name="connsiteX8591" fmla="*/ 5292892 w 12192000"/>
              <a:gd name="connsiteY8591" fmla="*/ 3378056 h 6857886"/>
              <a:gd name="connsiteX8592" fmla="*/ 6899107 w 12192000"/>
              <a:gd name="connsiteY8592" fmla="*/ 3378056 h 6857886"/>
              <a:gd name="connsiteX8593" fmla="*/ 6860246 w 12192000"/>
              <a:gd name="connsiteY8593" fmla="*/ 3357894 h 6857886"/>
              <a:gd name="connsiteX8594" fmla="*/ 6901393 w 12192000"/>
              <a:gd name="connsiteY8594" fmla="*/ 3302607 h 6857886"/>
              <a:gd name="connsiteX8595" fmla="*/ 6941018 w 12192000"/>
              <a:gd name="connsiteY8595" fmla="*/ 3315616 h 6857886"/>
              <a:gd name="connsiteX8596" fmla="*/ 6942542 w 12192000"/>
              <a:gd name="connsiteY8596" fmla="*/ 3365048 h 6857886"/>
              <a:gd name="connsiteX8597" fmla="*/ 6899107 w 12192000"/>
              <a:gd name="connsiteY8597" fmla="*/ 3378056 h 6857886"/>
              <a:gd name="connsiteX8598" fmla="*/ 516740 w 12192000"/>
              <a:gd name="connsiteY8598" fmla="*/ 3378179 h 6857886"/>
              <a:gd name="connsiteX8599" fmla="*/ 494599 w 12192000"/>
              <a:gd name="connsiteY8599" fmla="*/ 3368951 h 6857886"/>
              <a:gd name="connsiteX8600" fmla="*/ 482393 w 12192000"/>
              <a:gd name="connsiteY8600" fmla="*/ 3342935 h 6857886"/>
              <a:gd name="connsiteX8601" fmla="*/ 524344 w 12192000"/>
              <a:gd name="connsiteY8601" fmla="*/ 3301308 h 6857886"/>
              <a:gd name="connsiteX8602" fmla="*/ 566277 w 12192000"/>
              <a:gd name="connsiteY8602" fmla="*/ 3339032 h 6857886"/>
              <a:gd name="connsiteX8603" fmla="*/ 516740 w 12192000"/>
              <a:gd name="connsiteY8603" fmla="*/ 3378179 h 6857886"/>
              <a:gd name="connsiteX8604" fmla="*/ 11675259 w 12192000"/>
              <a:gd name="connsiteY8604" fmla="*/ 3378179 h 6857886"/>
              <a:gd name="connsiteX8605" fmla="*/ 11625721 w 12192000"/>
              <a:gd name="connsiteY8605" fmla="*/ 3339032 h 6857886"/>
              <a:gd name="connsiteX8606" fmla="*/ 11667655 w 12192000"/>
              <a:gd name="connsiteY8606" fmla="*/ 3301308 h 6857886"/>
              <a:gd name="connsiteX8607" fmla="*/ 11709605 w 12192000"/>
              <a:gd name="connsiteY8607" fmla="*/ 3342935 h 6857886"/>
              <a:gd name="connsiteX8608" fmla="*/ 11697400 w 12192000"/>
              <a:gd name="connsiteY8608" fmla="*/ 3368951 h 6857886"/>
              <a:gd name="connsiteX8609" fmla="*/ 11675259 w 12192000"/>
              <a:gd name="connsiteY8609" fmla="*/ 3378179 h 6857886"/>
              <a:gd name="connsiteX8610" fmla="*/ 3702716 w 12192000"/>
              <a:gd name="connsiteY8610" fmla="*/ 3379030 h 6857886"/>
              <a:gd name="connsiteX8611" fmla="*/ 3666235 w 12192000"/>
              <a:gd name="connsiteY8611" fmla="*/ 3364397 h 6857886"/>
              <a:gd name="connsiteX8612" fmla="*/ 3708907 w 12192000"/>
              <a:gd name="connsiteY8612" fmla="*/ 3302606 h 6857886"/>
              <a:gd name="connsiteX8613" fmla="*/ 3737101 w 12192000"/>
              <a:gd name="connsiteY8613" fmla="*/ 3322770 h 6857886"/>
              <a:gd name="connsiteX8614" fmla="*/ 3738625 w 12192000"/>
              <a:gd name="connsiteY8614" fmla="*/ 3358542 h 6857886"/>
              <a:gd name="connsiteX8615" fmla="*/ 3702716 w 12192000"/>
              <a:gd name="connsiteY8615" fmla="*/ 3379030 h 6857886"/>
              <a:gd name="connsiteX8616" fmla="*/ 8489283 w 12192000"/>
              <a:gd name="connsiteY8616" fmla="*/ 3379030 h 6857886"/>
              <a:gd name="connsiteX8617" fmla="*/ 8453373 w 12192000"/>
              <a:gd name="connsiteY8617" fmla="*/ 3358542 h 6857886"/>
              <a:gd name="connsiteX8618" fmla="*/ 8454897 w 12192000"/>
              <a:gd name="connsiteY8618" fmla="*/ 3322770 h 6857886"/>
              <a:gd name="connsiteX8619" fmla="*/ 8483092 w 12192000"/>
              <a:gd name="connsiteY8619" fmla="*/ 3302606 h 6857886"/>
              <a:gd name="connsiteX8620" fmla="*/ 8525764 w 12192000"/>
              <a:gd name="connsiteY8620" fmla="*/ 3364397 h 6857886"/>
              <a:gd name="connsiteX8621" fmla="*/ 8489283 w 12192000"/>
              <a:gd name="connsiteY8621" fmla="*/ 3379030 h 6857886"/>
              <a:gd name="connsiteX8622" fmla="*/ 2637783 w 12192000"/>
              <a:gd name="connsiteY8622" fmla="*/ 3379193 h 6857886"/>
              <a:gd name="connsiteX8623" fmla="*/ 2606445 w 12192000"/>
              <a:gd name="connsiteY8623" fmla="*/ 3366347 h 6857886"/>
              <a:gd name="connsiteX8624" fmla="*/ 2609493 w 12192000"/>
              <a:gd name="connsiteY8624" fmla="*/ 3317567 h 6857886"/>
              <a:gd name="connsiteX8625" fmla="*/ 2668167 w 12192000"/>
              <a:gd name="connsiteY8625" fmla="*/ 3313013 h 6857886"/>
              <a:gd name="connsiteX8626" fmla="*/ 2671977 w 12192000"/>
              <a:gd name="connsiteY8626" fmla="*/ 3371551 h 6857886"/>
              <a:gd name="connsiteX8627" fmla="*/ 2637783 w 12192000"/>
              <a:gd name="connsiteY8627" fmla="*/ 3379193 h 6857886"/>
              <a:gd name="connsiteX8628" fmla="*/ 9554216 w 12192000"/>
              <a:gd name="connsiteY8628" fmla="*/ 3379193 h 6857886"/>
              <a:gd name="connsiteX8629" fmla="*/ 9520021 w 12192000"/>
              <a:gd name="connsiteY8629" fmla="*/ 3371551 h 6857886"/>
              <a:gd name="connsiteX8630" fmla="*/ 9523832 w 12192000"/>
              <a:gd name="connsiteY8630" fmla="*/ 3313013 h 6857886"/>
              <a:gd name="connsiteX8631" fmla="*/ 9582505 w 12192000"/>
              <a:gd name="connsiteY8631" fmla="*/ 3317567 h 6857886"/>
              <a:gd name="connsiteX8632" fmla="*/ 9585553 w 12192000"/>
              <a:gd name="connsiteY8632" fmla="*/ 3366347 h 6857886"/>
              <a:gd name="connsiteX8633" fmla="*/ 9554216 w 12192000"/>
              <a:gd name="connsiteY8633" fmla="*/ 3379193 h 6857886"/>
              <a:gd name="connsiteX8634" fmla="*/ 4229284 w 12192000"/>
              <a:gd name="connsiteY8634" fmla="*/ 3379350 h 6857886"/>
              <a:gd name="connsiteX8635" fmla="*/ 4203376 w 12192000"/>
              <a:gd name="connsiteY8635" fmla="*/ 3362439 h 6857886"/>
              <a:gd name="connsiteX8636" fmla="*/ 4187373 w 12192000"/>
              <a:gd name="connsiteY8636" fmla="*/ 3339674 h 6857886"/>
              <a:gd name="connsiteX8637" fmla="*/ 4230808 w 12192000"/>
              <a:gd name="connsiteY8637" fmla="*/ 3307803 h 6857886"/>
              <a:gd name="connsiteX8638" fmla="*/ 4271195 w 12192000"/>
              <a:gd name="connsiteY8638" fmla="*/ 3339674 h 6857886"/>
              <a:gd name="connsiteX8639" fmla="*/ 4229284 w 12192000"/>
              <a:gd name="connsiteY8639" fmla="*/ 3379350 h 6857886"/>
              <a:gd name="connsiteX8640" fmla="*/ 7962715 w 12192000"/>
              <a:gd name="connsiteY8640" fmla="*/ 3379350 h 6857886"/>
              <a:gd name="connsiteX8641" fmla="*/ 7920804 w 12192000"/>
              <a:gd name="connsiteY8641" fmla="*/ 3339674 h 6857886"/>
              <a:gd name="connsiteX8642" fmla="*/ 7961191 w 12192000"/>
              <a:gd name="connsiteY8642" fmla="*/ 3307803 h 6857886"/>
              <a:gd name="connsiteX8643" fmla="*/ 8004625 w 12192000"/>
              <a:gd name="connsiteY8643" fmla="*/ 3339674 h 6857886"/>
              <a:gd name="connsiteX8644" fmla="*/ 7988623 w 12192000"/>
              <a:gd name="connsiteY8644" fmla="*/ 3362439 h 6857886"/>
              <a:gd name="connsiteX8645" fmla="*/ 7962715 w 12192000"/>
              <a:gd name="connsiteY8645" fmla="*/ 3379350 h 6857886"/>
              <a:gd name="connsiteX8646" fmla="*/ 700859 w 12192000"/>
              <a:gd name="connsiteY8646" fmla="*/ 3379355 h 6857886"/>
              <a:gd name="connsiteX8647" fmla="*/ 662001 w 12192000"/>
              <a:gd name="connsiteY8647" fmla="*/ 3359192 h 6857886"/>
              <a:gd name="connsiteX8648" fmla="*/ 662764 w 12192000"/>
              <a:gd name="connsiteY8648" fmla="*/ 3321468 h 6857886"/>
              <a:gd name="connsiteX8649" fmla="*/ 733631 w 12192000"/>
              <a:gd name="connsiteY8649" fmla="*/ 3366997 h 6857886"/>
              <a:gd name="connsiteX8650" fmla="*/ 700859 w 12192000"/>
              <a:gd name="connsiteY8650" fmla="*/ 3379355 h 6857886"/>
              <a:gd name="connsiteX8651" fmla="*/ 4409595 w 12192000"/>
              <a:gd name="connsiteY8651" fmla="*/ 3379355 h 6857886"/>
              <a:gd name="connsiteX8652" fmla="*/ 4379115 w 12192000"/>
              <a:gd name="connsiteY8652" fmla="*/ 3371550 h 6857886"/>
              <a:gd name="connsiteX8653" fmla="*/ 4385211 w 12192000"/>
              <a:gd name="connsiteY8653" fmla="*/ 3311061 h 6857886"/>
              <a:gd name="connsiteX8654" fmla="*/ 4418739 w 12192000"/>
              <a:gd name="connsiteY8654" fmla="*/ 3306508 h 6857886"/>
              <a:gd name="connsiteX8655" fmla="*/ 4442360 w 12192000"/>
              <a:gd name="connsiteY8655" fmla="*/ 3358541 h 6857886"/>
              <a:gd name="connsiteX8656" fmla="*/ 4409595 w 12192000"/>
              <a:gd name="connsiteY8656" fmla="*/ 3379355 h 6857886"/>
              <a:gd name="connsiteX8657" fmla="*/ 7782404 w 12192000"/>
              <a:gd name="connsiteY8657" fmla="*/ 3379355 h 6857886"/>
              <a:gd name="connsiteX8658" fmla="*/ 7749639 w 12192000"/>
              <a:gd name="connsiteY8658" fmla="*/ 3358541 h 6857886"/>
              <a:gd name="connsiteX8659" fmla="*/ 7773260 w 12192000"/>
              <a:gd name="connsiteY8659" fmla="*/ 3306508 h 6857886"/>
              <a:gd name="connsiteX8660" fmla="*/ 7806788 w 12192000"/>
              <a:gd name="connsiteY8660" fmla="*/ 3311061 h 6857886"/>
              <a:gd name="connsiteX8661" fmla="*/ 7812884 w 12192000"/>
              <a:gd name="connsiteY8661" fmla="*/ 3371550 h 6857886"/>
              <a:gd name="connsiteX8662" fmla="*/ 7782404 w 12192000"/>
              <a:gd name="connsiteY8662" fmla="*/ 3379355 h 6857886"/>
              <a:gd name="connsiteX8663" fmla="*/ 11491140 w 12192000"/>
              <a:gd name="connsiteY8663" fmla="*/ 3379355 h 6857886"/>
              <a:gd name="connsiteX8664" fmla="*/ 11458368 w 12192000"/>
              <a:gd name="connsiteY8664" fmla="*/ 3366997 h 6857886"/>
              <a:gd name="connsiteX8665" fmla="*/ 11529235 w 12192000"/>
              <a:gd name="connsiteY8665" fmla="*/ 3321468 h 6857886"/>
              <a:gd name="connsiteX8666" fmla="*/ 11529997 w 12192000"/>
              <a:gd name="connsiteY8666" fmla="*/ 3359192 h 6857886"/>
              <a:gd name="connsiteX8667" fmla="*/ 11491140 w 12192000"/>
              <a:gd name="connsiteY8667" fmla="*/ 3379355 h 6857886"/>
              <a:gd name="connsiteX8668" fmla="*/ 5469511 w 12192000"/>
              <a:gd name="connsiteY8668" fmla="*/ 3381995 h 6857886"/>
              <a:gd name="connsiteX8669" fmla="*/ 5444246 w 12192000"/>
              <a:gd name="connsiteY8669" fmla="*/ 3377402 h 6857886"/>
              <a:gd name="connsiteX8670" fmla="*/ 5461010 w 12192000"/>
              <a:gd name="connsiteY8670" fmla="*/ 3302603 h 6857886"/>
              <a:gd name="connsiteX8671" fmla="*/ 5511302 w 12192000"/>
              <a:gd name="connsiteY8671" fmla="*/ 3343580 h 6857886"/>
              <a:gd name="connsiteX8672" fmla="*/ 5469511 w 12192000"/>
              <a:gd name="connsiteY8672" fmla="*/ 3381995 h 6857886"/>
              <a:gd name="connsiteX8673" fmla="*/ 6722488 w 12192000"/>
              <a:gd name="connsiteY8673" fmla="*/ 3381995 h 6857886"/>
              <a:gd name="connsiteX8674" fmla="*/ 6680697 w 12192000"/>
              <a:gd name="connsiteY8674" fmla="*/ 3343580 h 6857886"/>
              <a:gd name="connsiteX8675" fmla="*/ 6730990 w 12192000"/>
              <a:gd name="connsiteY8675" fmla="*/ 3302603 h 6857886"/>
              <a:gd name="connsiteX8676" fmla="*/ 6747754 w 12192000"/>
              <a:gd name="connsiteY8676" fmla="*/ 3377402 h 6857886"/>
              <a:gd name="connsiteX8677" fmla="*/ 6722488 w 12192000"/>
              <a:gd name="connsiteY8677" fmla="*/ 3381995 h 6857886"/>
              <a:gd name="connsiteX8678" fmla="*/ 5824403 w 12192000"/>
              <a:gd name="connsiteY8678" fmla="*/ 3384555 h 6857886"/>
              <a:gd name="connsiteX8679" fmla="*/ 5800304 w 12192000"/>
              <a:gd name="connsiteY8679" fmla="*/ 3381303 h 6857886"/>
              <a:gd name="connsiteX8680" fmla="*/ 5819355 w 12192000"/>
              <a:gd name="connsiteY8680" fmla="*/ 3301301 h 6857886"/>
              <a:gd name="connsiteX8681" fmla="*/ 5856692 w 12192000"/>
              <a:gd name="connsiteY8681" fmla="*/ 3317562 h 6857886"/>
              <a:gd name="connsiteX8682" fmla="*/ 5849072 w 12192000"/>
              <a:gd name="connsiteY8682" fmla="*/ 3372197 h 6857886"/>
              <a:gd name="connsiteX8683" fmla="*/ 5824403 w 12192000"/>
              <a:gd name="connsiteY8683" fmla="*/ 3384555 h 6857886"/>
              <a:gd name="connsiteX8684" fmla="*/ 6367596 w 12192000"/>
              <a:gd name="connsiteY8684" fmla="*/ 3384555 h 6857886"/>
              <a:gd name="connsiteX8685" fmla="*/ 6342926 w 12192000"/>
              <a:gd name="connsiteY8685" fmla="*/ 3372197 h 6857886"/>
              <a:gd name="connsiteX8686" fmla="*/ 6335307 w 12192000"/>
              <a:gd name="connsiteY8686" fmla="*/ 3317562 h 6857886"/>
              <a:gd name="connsiteX8687" fmla="*/ 6372644 w 12192000"/>
              <a:gd name="connsiteY8687" fmla="*/ 3301301 h 6857886"/>
              <a:gd name="connsiteX8688" fmla="*/ 6391695 w 12192000"/>
              <a:gd name="connsiteY8688" fmla="*/ 3381303 h 6857886"/>
              <a:gd name="connsiteX8689" fmla="*/ 6367596 w 12192000"/>
              <a:gd name="connsiteY8689" fmla="*/ 3384555 h 6857886"/>
              <a:gd name="connsiteX8690" fmla="*/ 1758488 w 12192000"/>
              <a:gd name="connsiteY8690" fmla="*/ 3385124 h 6857886"/>
              <a:gd name="connsiteX8691" fmla="*/ 1722388 w 12192000"/>
              <a:gd name="connsiteY8691" fmla="*/ 3372847 h 6857886"/>
              <a:gd name="connsiteX8692" fmla="*/ 1759727 w 12192000"/>
              <a:gd name="connsiteY8692" fmla="*/ 3301301 h 6857886"/>
              <a:gd name="connsiteX8693" fmla="*/ 1801636 w 12192000"/>
              <a:gd name="connsiteY8693" fmla="*/ 3317562 h 6857886"/>
              <a:gd name="connsiteX8694" fmla="*/ 1796303 w 12192000"/>
              <a:gd name="connsiteY8694" fmla="*/ 3371546 h 6857886"/>
              <a:gd name="connsiteX8695" fmla="*/ 1758488 w 12192000"/>
              <a:gd name="connsiteY8695" fmla="*/ 3385124 h 6857886"/>
              <a:gd name="connsiteX8696" fmla="*/ 10433511 w 12192000"/>
              <a:gd name="connsiteY8696" fmla="*/ 3385124 h 6857886"/>
              <a:gd name="connsiteX8697" fmla="*/ 10395696 w 12192000"/>
              <a:gd name="connsiteY8697" fmla="*/ 3371546 h 6857886"/>
              <a:gd name="connsiteX8698" fmla="*/ 10390363 w 12192000"/>
              <a:gd name="connsiteY8698" fmla="*/ 3317562 h 6857886"/>
              <a:gd name="connsiteX8699" fmla="*/ 10432272 w 12192000"/>
              <a:gd name="connsiteY8699" fmla="*/ 3301301 h 6857886"/>
              <a:gd name="connsiteX8700" fmla="*/ 10469611 w 12192000"/>
              <a:gd name="connsiteY8700" fmla="*/ 3372847 h 6857886"/>
              <a:gd name="connsiteX8701" fmla="*/ 10433511 w 12192000"/>
              <a:gd name="connsiteY8701" fmla="*/ 3385124 h 6857886"/>
              <a:gd name="connsiteX8702" fmla="*/ 169453 w 12192000"/>
              <a:gd name="connsiteY8702" fmla="*/ 3385367 h 6857886"/>
              <a:gd name="connsiteX8703" fmla="*/ 141615 w 12192000"/>
              <a:gd name="connsiteY8703" fmla="*/ 3374798 h 6857886"/>
              <a:gd name="connsiteX8704" fmla="*/ 169837 w 12192000"/>
              <a:gd name="connsiteY8704" fmla="*/ 3301301 h 6857886"/>
              <a:gd name="connsiteX8705" fmla="*/ 199581 w 12192000"/>
              <a:gd name="connsiteY8705" fmla="*/ 3375449 h 6857886"/>
              <a:gd name="connsiteX8706" fmla="*/ 169453 w 12192000"/>
              <a:gd name="connsiteY8706" fmla="*/ 3385367 h 6857886"/>
              <a:gd name="connsiteX8707" fmla="*/ 12022545 w 12192000"/>
              <a:gd name="connsiteY8707" fmla="*/ 3385367 h 6857886"/>
              <a:gd name="connsiteX8708" fmla="*/ 11992417 w 12192000"/>
              <a:gd name="connsiteY8708" fmla="*/ 3375449 h 6857886"/>
              <a:gd name="connsiteX8709" fmla="*/ 12022161 w 12192000"/>
              <a:gd name="connsiteY8709" fmla="*/ 3301301 h 6857886"/>
              <a:gd name="connsiteX8710" fmla="*/ 12050384 w 12192000"/>
              <a:gd name="connsiteY8710" fmla="*/ 3374798 h 6857886"/>
              <a:gd name="connsiteX8711" fmla="*/ 12022545 w 12192000"/>
              <a:gd name="connsiteY8711" fmla="*/ 3385367 h 6857886"/>
              <a:gd name="connsiteX8712" fmla="*/ 3003080 w 12192000"/>
              <a:gd name="connsiteY8712" fmla="*/ 3385775 h 6857886"/>
              <a:gd name="connsiteX8713" fmla="*/ 2973171 w 12192000"/>
              <a:gd name="connsiteY8713" fmla="*/ 3383905 h 6857886"/>
              <a:gd name="connsiteX8714" fmla="*/ 2940405 w 12192000"/>
              <a:gd name="connsiteY8714" fmla="*/ 3343579 h 6857886"/>
              <a:gd name="connsiteX8715" fmla="*/ 2980029 w 12192000"/>
              <a:gd name="connsiteY8715" fmla="*/ 3299350 h 6857886"/>
              <a:gd name="connsiteX8716" fmla="*/ 3040227 w 12192000"/>
              <a:gd name="connsiteY8716" fmla="*/ 3316261 h 6857886"/>
              <a:gd name="connsiteX8717" fmla="*/ 3036417 w 12192000"/>
              <a:gd name="connsiteY8717" fmla="*/ 3371547 h 6857886"/>
              <a:gd name="connsiteX8718" fmla="*/ 3003080 w 12192000"/>
              <a:gd name="connsiteY8718" fmla="*/ 3385775 h 6857886"/>
              <a:gd name="connsiteX8719" fmla="*/ 9188919 w 12192000"/>
              <a:gd name="connsiteY8719" fmla="*/ 3385775 h 6857886"/>
              <a:gd name="connsiteX8720" fmla="*/ 9155581 w 12192000"/>
              <a:gd name="connsiteY8720" fmla="*/ 3371547 h 6857886"/>
              <a:gd name="connsiteX8721" fmla="*/ 9151772 w 12192000"/>
              <a:gd name="connsiteY8721" fmla="*/ 3316261 h 6857886"/>
              <a:gd name="connsiteX8722" fmla="*/ 9211969 w 12192000"/>
              <a:gd name="connsiteY8722" fmla="*/ 3299350 h 6857886"/>
              <a:gd name="connsiteX8723" fmla="*/ 9251593 w 12192000"/>
              <a:gd name="connsiteY8723" fmla="*/ 3343579 h 6857886"/>
              <a:gd name="connsiteX8724" fmla="*/ 9218828 w 12192000"/>
              <a:gd name="connsiteY8724" fmla="*/ 3383905 h 6857886"/>
              <a:gd name="connsiteX8725" fmla="*/ 9188919 w 12192000"/>
              <a:gd name="connsiteY8725" fmla="*/ 3385775 h 6857886"/>
              <a:gd name="connsiteX8726" fmla="*/ 1053111 w 12192000"/>
              <a:gd name="connsiteY8726" fmla="*/ 3385854 h 6857886"/>
              <a:gd name="connsiteX8727" fmla="*/ 1015009 w 12192000"/>
              <a:gd name="connsiteY8727" fmla="*/ 3372846 h 6857886"/>
              <a:gd name="connsiteX8728" fmla="*/ 1013485 w 12192000"/>
              <a:gd name="connsiteY8728" fmla="*/ 3312357 h 6857886"/>
              <a:gd name="connsiteX8729" fmla="*/ 1093495 w 12192000"/>
              <a:gd name="connsiteY8729" fmla="*/ 3313007 h 6857886"/>
              <a:gd name="connsiteX8730" fmla="*/ 1053111 w 12192000"/>
              <a:gd name="connsiteY8730" fmla="*/ 3385854 h 6857886"/>
              <a:gd name="connsiteX8731" fmla="*/ 11138888 w 12192000"/>
              <a:gd name="connsiteY8731" fmla="*/ 3385854 h 6857886"/>
              <a:gd name="connsiteX8732" fmla="*/ 11098504 w 12192000"/>
              <a:gd name="connsiteY8732" fmla="*/ 3313007 h 6857886"/>
              <a:gd name="connsiteX8733" fmla="*/ 11178513 w 12192000"/>
              <a:gd name="connsiteY8733" fmla="*/ 3312357 h 6857886"/>
              <a:gd name="connsiteX8734" fmla="*/ 11176989 w 12192000"/>
              <a:gd name="connsiteY8734" fmla="*/ 3372846 h 6857886"/>
              <a:gd name="connsiteX8735" fmla="*/ 11138888 w 12192000"/>
              <a:gd name="connsiteY8735" fmla="*/ 3385854 h 6857886"/>
              <a:gd name="connsiteX8736" fmla="*/ 2295247 w 12192000"/>
              <a:gd name="connsiteY8736" fmla="*/ 3391140 h 6857886"/>
              <a:gd name="connsiteX8737" fmla="*/ 2260289 w 12192000"/>
              <a:gd name="connsiteY8737" fmla="*/ 3385205 h 6857886"/>
              <a:gd name="connsiteX8738" fmla="*/ 2236668 w 12192000"/>
              <a:gd name="connsiteY8738" fmla="*/ 3360489 h 6857886"/>
              <a:gd name="connsiteX8739" fmla="*/ 2237429 w 12192000"/>
              <a:gd name="connsiteY8739" fmla="*/ 3322764 h 6857886"/>
              <a:gd name="connsiteX8740" fmla="*/ 2339537 w 12192000"/>
              <a:gd name="connsiteY8740" fmla="*/ 3318862 h 6857886"/>
              <a:gd name="connsiteX8741" fmla="*/ 2327345 w 12192000"/>
              <a:gd name="connsiteY8741" fmla="*/ 3376099 h 6857886"/>
              <a:gd name="connsiteX8742" fmla="*/ 2295247 w 12192000"/>
              <a:gd name="connsiteY8742" fmla="*/ 3391140 h 6857886"/>
              <a:gd name="connsiteX8743" fmla="*/ 9896752 w 12192000"/>
              <a:gd name="connsiteY8743" fmla="*/ 3391140 h 6857886"/>
              <a:gd name="connsiteX8744" fmla="*/ 9864653 w 12192000"/>
              <a:gd name="connsiteY8744" fmla="*/ 3376099 h 6857886"/>
              <a:gd name="connsiteX8745" fmla="*/ 9852461 w 12192000"/>
              <a:gd name="connsiteY8745" fmla="*/ 3318862 h 6857886"/>
              <a:gd name="connsiteX8746" fmla="*/ 9954569 w 12192000"/>
              <a:gd name="connsiteY8746" fmla="*/ 3322764 h 6857886"/>
              <a:gd name="connsiteX8747" fmla="*/ 9955331 w 12192000"/>
              <a:gd name="connsiteY8747" fmla="*/ 3360489 h 6857886"/>
              <a:gd name="connsiteX8748" fmla="*/ 9931709 w 12192000"/>
              <a:gd name="connsiteY8748" fmla="*/ 3385205 h 6857886"/>
              <a:gd name="connsiteX8749" fmla="*/ 9896752 w 12192000"/>
              <a:gd name="connsiteY8749" fmla="*/ 3391140 h 6857886"/>
              <a:gd name="connsiteX8750" fmla="*/ 1226436 w 12192000"/>
              <a:gd name="connsiteY8750" fmla="*/ 3391218 h 6857886"/>
              <a:gd name="connsiteX8751" fmla="*/ 1202945 w 12192000"/>
              <a:gd name="connsiteY8751" fmla="*/ 3380649 h 6857886"/>
              <a:gd name="connsiteX8752" fmla="*/ 1181575 w 12192000"/>
              <a:gd name="connsiteY8752" fmla="*/ 3323412 h 6857886"/>
              <a:gd name="connsiteX8753" fmla="*/ 1278359 w 12192000"/>
              <a:gd name="connsiteY8753" fmla="*/ 3324063 h 6857886"/>
              <a:gd name="connsiteX8754" fmla="*/ 1280641 w 12192000"/>
              <a:gd name="connsiteY8754" fmla="*/ 3357234 h 6857886"/>
              <a:gd name="connsiteX8755" fmla="*/ 1249404 w 12192000"/>
              <a:gd name="connsiteY8755" fmla="*/ 3383250 h 6857886"/>
              <a:gd name="connsiteX8756" fmla="*/ 1226436 w 12192000"/>
              <a:gd name="connsiteY8756" fmla="*/ 3391218 h 6857886"/>
              <a:gd name="connsiteX8757" fmla="*/ 10965563 w 12192000"/>
              <a:gd name="connsiteY8757" fmla="*/ 3391218 h 6857886"/>
              <a:gd name="connsiteX8758" fmla="*/ 10942595 w 12192000"/>
              <a:gd name="connsiteY8758" fmla="*/ 3383250 h 6857886"/>
              <a:gd name="connsiteX8759" fmla="*/ 10911357 w 12192000"/>
              <a:gd name="connsiteY8759" fmla="*/ 3357234 h 6857886"/>
              <a:gd name="connsiteX8760" fmla="*/ 10913640 w 12192000"/>
              <a:gd name="connsiteY8760" fmla="*/ 3324063 h 6857886"/>
              <a:gd name="connsiteX8761" fmla="*/ 11010424 w 12192000"/>
              <a:gd name="connsiteY8761" fmla="*/ 3323412 h 6857886"/>
              <a:gd name="connsiteX8762" fmla="*/ 10989053 w 12192000"/>
              <a:gd name="connsiteY8762" fmla="*/ 3380649 h 6857886"/>
              <a:gd name="connsiteX8763" fmla="*/ 10965563 w 12192000"/>
              <a:gd name="connsiteY8763" fmla="*/ 3391218 h 6857886"/>
              <a:gd name="connsiteX8764" fmla="*/ 3354561 w 12192000"/>
              <a:gd name="connsiteY8764" fmla="*/ 3397478 h 6857886"/>
              <a:gd name="connsiteX8765" fmla="*/ 3322367 w 12192000"/>
              <a:gd name="connsiteY8765" fmla="*/ 3386502 h 6857886"/>
              <a:gd name="connsiteX8766" fmla="*/ 3325415 w 12192000"/>
              <a:gd name="connsiteY8766" fmla="*/ 3298045 h 6857886"/>
              <a:gd name="connsiteX8767" fmla="*/ 3397804 w 12192000"/>
              <a:gd name="connsiteY8767" fmla="*/ 3316906 h 6857886"/>
              <a:gd name="connsiteX8768" fmla="*/ 3385612 w 12192000"/>
              <a:gd name="connsiteY8768" fmla="*/ 3376745 h 6857886"/>
              <a:gd name="connsiteX8769" fmla="*/ 3354561 w 12192000"/>
              <a:gd name="connsiteY8769" fmla="*/ 3397478 h 6857886"/>
              <a:gd name="connsiteX8770" fmla="*/ 8837437 w 12192000"/>
              <a:gd name="connsiteY8770" fmla="*/ 3397478 h 6857886"/>
              <a:gd name="connsiteX8771" fmla="*/ 8806387 w 12192000"/>
              <a:gd name="connsiteY8771" fmla="*/ 3376745 h 6857886"/>
              <a:gd name="connsiteX8772" fmla="*/ 8794195 w 12192000"/>
              <a:gd name="connsiteY8772" fmla="*/ 3316906 h 6857886"/>
              <a:gd name="connsiteX8773" fmla="*/ 8866584 w 12192000"/>
              <a:gd name="connsiteY8773" fmla="*/ 3298045 h 6857886"/>
              <a:gd name="connsiteX8774" fmla="*/ 8869632 w 12192000"/>
              <a:gd name="connsiteY8774" fmla="*/ 3386502 h 6857886"/>
              <a:gd name="connsiteX8775" fmla="*/ 8837437 w 12192000"/>
              <a:gd name="connsiteY8775" fmla="*/ 3397478 h 6857886"/>
              <a:gd name="connsiteX8776" fmla="*/ 5643618 w 12192000"/>
              <a:gd name="connsiteY8776" fmla="*/ 3397640 h 6857886"/>
              <a:gd name="connsiteX8777" fmla="*/ 5605516 w 12192000"/>
              <a:gd name="connsiteY8777" fmla="*/ 3376746 h 6857886"/>
              <a:gd name="connsiteX8778" fmla="*/ 5579608 w 12192000"/>
              <a:gd name="connsiteY8778" fmla="*/ 3342275 h 6857886"/>
              <a:gd name="connsiteX8779" fmla="*/ 5628376 w 12192000"/>
              <a:gd name="connsiteY8779" fmla="*/ 3294793 h 6857886"/>
              <a:gd name="connsiteX8780" fmla="*/ 5679431 w 12192000"/>
              <a:gd name="connsiteY8780" fmla="*/ 3379999 h 6857886"/>
              <a:gd name="connsiteX8781" fmla="*/ 5643618 w 12192000"/>
              <a:gd name="connsiteY8781" fmla="*/ 3397640 h 6857886"/>
              <a:gd name="connsiteX8782" fmla="*/ 6548382 w 12192000"/>
              <a:gd name="connsiteY8782" fmla="*/ 3397640 h 6857886"/>
              <a:gd name="connsiteX8783" fmla="*/ 6512568 w 12192000"/>
              <a:gd name="connsiteY8783" fmla="*/ 3379999 h 6857886"/>
              <a:gd name="connsiteX8784" fmla="*/ 6563623 w 12192000"/>
              <a:gd name="connsiteY8784" fmla="*/ 3294793 h 6857886"/>
              <a:gd name="connsiteX8785" fmla="*/ 6612391 w 12192000"/>
              <a:gd name="connsiteY8785" fmla="*/ 3342275 h 6857886"/>
              <a:gd name="connsiteX8786" fmla="*/ 6586482 w 12192000"/>
              <a:gd name="connsiteY8786" fmla="*/ 3376746 h 6857886"/>
              <a:gd name="connsiteX8787" fmla="*/ 6548382 w 12192000"/>
              <a:gd name="connsiteY8787" fmla="*/ 3397640 h 6857886"/>
              <a:gd name="connsiteX8788" fmla="*/ 3173963 w 12192000"/>
              <a:gd name="connsiteY8788" fmla="*/ 3397725 h 6857886"/>
              <a:gd name="connsiteX8789" fmla="*/ 3139005 w 12192000"/>
              <a:gd name="connsiteY8789" fmla="*/ 3385205 h 6857886"/>
              <a:gd name="connsiteX8790" fmla="*/ 3116145 w 12192000"/>
              <a:gd name="connsiteY8790" fmla="*/ 3340976 h 6857886"/>
              <a:gd name="connsiteX8791" fmla="*/ 3145863 w 12192000"/>
              <a:gd name="connsiteY8791" fmla="*/ 3298698 h 6857886"/>
              <a:gd name="connsiteX8792" fmla="*/ 3199203 w 12192000"/>
              <a:gd name="connsiteY8792" fmla="*/ 3298698 h 6857886"/>
              <a:gd name="connsiteX8793" fmla="*/ 3227397 w 12192000"/>
              <a:gd name="connsiteY8793" fmla="*/ 3338374 h 6857886"/>
              <a:gd name="connsiteX8794" fmla="*/ 3206061 w 12192000"/>
              <a:gd name="connsiteY8794" fmla="*/ 3381952 h 6857886"/>
              <a:gd name="connsiteX8795" fmla="*/ 3173963 w 12192000"/>
              <a:gd name="connsiteY8795" fmla="*/ 3397725 h 6857886"/>
              <a:gd name="connsiteX8796" fmla="*/ 9018036 w 12192000"/>
              <a:gd name="connsiteY8796" fmla="*/ 3397725 h 6857886"/>
              <a:gd name="connsiteX8797" fmla="*/ 8985937 w 12192000"/>
              <a:gd name="connsiteY8797" fmla="*/ 3381952 h 6857886"/>
              <a:gd name="connsiteX8798" fmla="*/ 8964601 w 12192000"/>
              <a:gd name="connsiteY8798" fmla="*/ 3338374 h 6857886"/>
              <a:gd name="connsiteX8799" fmla="*/ 8992796 w 12192000"/>
              <a:gd name="connsiteY8799" fmla="*/ 3298698 h 6857886"/>
              <a:gd name="connsiteX8800" fmla="*/ 9046136 w 12192000"/>
              <a:gd name="connsiteY8800" fmla="*/ 3298698 h 6857886"/>
              <a:gd name="connsiteX8801" fmla="*/ 9075853 w 12192000"/>
              <a:gd name="connsiteY8801" fmla="*/ 3340976 h 6857886"/>
              <a:gd name="connsiteX8802" fmla="*/ 9052993 w 12192000"/>
              <a:gd name="connsiteY8802" fmla="*/ 3385205 h 6857886"/>
              <a:gd name="connsiteX8803" fmla="*/ 9018036 w 12192000"/>
              <a:gd name="connsiteY8803" fmla="*/ 3397725 h 6857886"/>
              <a:gd name="connsiteX8804" fmla="*/ 2461559 w 12192000"/>
              <a:gd name="connsiteY8804" fmla="*/ 3398131 h 6857886"/>
              <a:gd name="connsiteX8805" fmla="*/ 2426125 w 12192000"/>
              <a:gd name="connsiteY8805" fmla="*/ 3383904 h 6857886"/>
              <a:gd name="connsiteX8806" fmla="*/ 2425364 w 12192000"/>
              <a:gd name="connsiteY8806" fmla="*/ 3303901 h 6857886"/>
              <a:gd name="connsiteX8807" fmla="*/ 2497753 w 12192000"/>
              <a:gd name="connsiteY8807" fmla="*/ 3298048 h 6857886"/>
              <a:gd name="connsiteX8808" fmla="*/ 2496992 w 12192000"/>
              <a:gd name="connsiteY8808" fmla="*/ 3388456 h 6857886"/>
              <a:gd name="connsiteX8809" fmla="*/ 2461559 w 12192000"/>
              <a:gd name="connsiteY8809" fmla="*/ 3398131 h 6857886"/>
              <a:gd name="connsiteX8810" fmla="*/ 9730440 w 12192000"/>
              <a:gd name="connsiteY8810" fmla="*/ 3398131 h 6857886"/>
              <a:gd name="connsiteX8811" fmla="*/ 9695007 w 12192000"/>
              <a:gd name="connsiteY8811" fmla="*/ 3388456 h 6857886"/>
              <a:gd name="connsiteX8812" fmla="*/ 9694245 w 12192000"/>
              <a:gd name="connsiteY8812" fmla="*/ 3298048 h 6857886"/>
              <a:gd name="connsiteX8813" fmla="*/ 9766635 w 12192000"/>
              <a:gd name="connsiteY8813" fmla="*/ 3303901 h 6857886"/>
              <a:gd name="connsiteX8814" fmla="*/ 9765873 w 12192000"/>
              <a:gd name="connsiteY8814" fmla="*/ 3383904 h 6857886"/>
              <a:gd name="connsiteX8815" fmla="*/ 9730440 w 12192000"/>
              <a:gd name="connsiteY8815" fmla="*/ 3398131 h 6857886"/>
              <a:gd name="connsiteX8816" fmla="*/ 1582463 w 12192000"/>
              <a:gd name="connsiteY8816" fmla="*/ 3398859 h 6857886"/>
              <a:gd name="connsiteX8817" fmla="*/ 1548172 w 12192000"/>
              <a:gd name="connsiteY8817" fmla="*/ 3382599 h 6857886"/>
              <a:gd name="connsiteX8818" fmla="*/ 1527599 w 12192000"/>
              <a:gd name="connsiteY8818" fmla="*/ 3322110 h 6857886"/>
              <a:gd name="connsiteX8819" fmla="*/ 1605323 w 12192000"/>
              <a:gd name="connsiteY8819" fmla="*/ 3295443 h 6857886"/>
              <a:gd name="connsiteX8820" fmla="*/ 1638851 w 12192000"/>
              <a:gd name="connsiteY8820" fmla="*/ 3360485 h 6857886"/>
              <a:gd name="connsiteX8821" fmla="*/ 1582463 w 12192000"/>
              <a:gd name="connsiteY8821" fmla="*/ 3398859 h 6857886"/>
              <a:gd name="connsiteX8822" fmla="*/ 10609536 w 12192000"/>
              <a:gd name="connsiteY8822" fmla="*/ 3398859 h 6857886"/>
              <a:gd name="connsiteX8823" fmla="*/ 10553148 w 12192000"/>
              <a:gd name="connsiteY8823" fmla="*/ 3360485 h 6857886"/>
              <a:gd name="connsiteX8824" fmla="*/ 10586676 w 12192000"/>
              <a:gd name="connsiteY8824" fmla="*/ 3295443 h 6857886"/>
              <a:gd name="connsiteX8825" fmla="*/ 10664400 w 12192000"/>
              <a:gd name="connsiteY8825" fmla="*/ 3322110 h 6857886"/>
              <a:gd name="connsiteX8826" fmla="*/ 10643827 w 12192000"/>
              <a:gd name="connsiteY8826" fmla="*/ 3382599 h 6857886"/>
              <a:gd name="connsiteX8827" fmla="*/ 10609536 w 12192000"/>
              <a:gd name="connsiteY8827" fmla="*/ 3398859 h 6857886"/>
              <a:gd name="connsiteX8828" fmla="*/ 4761844 w 12192000"/>
              <a:gd name="connsiteY8828" fmla="*/ 3502633 h 6857886"/>
              <a:gd name="connsiteX8829" fmla="*/ 4750414 w 12192000"/>
              <a:gd name="connsiteY8829" fmla="*/ 3492882 h 6857886"/>
              <a:gd name="connsiteX8830" fmla="*/ 4761844 w 12192000"/>
              <a:gd name="connsiteY8830" fmla="*/ 3483126 h 6857886"/>
              <a:gd name="connsiteX8831" fmla="*/ 4773275 w 12192000"/>
              <a:gd name="connsiteY8831" fmla="*/ 3492882 h 6857886"/>
              <a:gd name="connsiteX8832" fmla="*/ 4761844 w 12192000"/>
              <a:gd name="connsiteY8832" fmla="*/ 3502633 h 6857886"/>
              <a:gd name="connsiteX8833" fmla="*/ 7430155 w 12192000"/>
              <a:gd name="connsiteY8833" fmla="*/ 3502633 h 6857886"/>
              <a:gd name="connsiteX8834" fmla="*/ 7418724 w 12192000"/>
              <a:gd name="connsiteY8834" fmla="*/ 3492882 h 6857886"/>
              <a:gd name="connsiteX8835" fmla="*/ 7430155 w 12192000"/>
              <a:gd name="connsiteY8835" fmla="*/ 3483126 h 6857886"/>
              <a:gd name="connsiteX8836" fmla="*/ 7441586 w 12192000"/>
              <a:gd name="connsiteY8836" fmla="*/ 3492882 h 6857886"/>
              <a:gd name="connsiteX8837" fmla="*/ 7430155 w 12192000"/>
              <a:gd name="connsiteY8837" fmla="*/ 3502633 h 6857886"/>
              <a:gd name="connsiteX8838" fmla="*/ 0 w 12192000"/>
              <a:gd name="connsiteY8838" fmla="*/ 3506030 h 6857886"/>
              <a:gd name="connsiteX8839" fmla="*/ 0 w 12192000"/>
              <a:gd name="connsiteY8839" fmla="*/ 3485350 h 6857886"/>
              <a:gd name="connsiteX8840" fmla="*/ 7897 w 12192000"/>
              <a:gd name="connsiteY8840" fmla="*/ 3485641 h 6857886"/>
              <a:gd name="connsiteX8841" fmla="*/ 8463 w 12192000"/>
              <a:gd name="connsiteY8841" fmla="*/ 3499380 h 6857886"/>
              <a:gd name="connsiteX8842" fmla="*/ 12192000 w 12192000"/>
              <a:gd name="connsiteY8842" fmla="*/ 3506031 h 6857886"/>
              <a:gd name="connsiteX8843" fmla="*/ 12183536 w 12192000"/>
              <a:gd name="connsiteY8843" fmla="*/ 3499380 h 6857886"/>
              <a:gd name="connsiteX8844" fmla="*/ 12184101 w 12192000"/>
              <a:gd name="connsiteY8844" fmla="*/ 3485641 h 6857886"/>
              <a:gd name="connsiteX8845" fmla="*/ 12192000 w 12192000"/>
              <a:gd name="connsiteY8845" fmla="*/ 3485350 h 6857886"/>
              <a:gd name="connsiteX8846" fmla="*/ 1232643 w 12192000"/>
              <a:gd name="connsiteY8846" fmla="*/ 3509135 h 6857886"/>
              <a:gd name="connsiteX8847" fmla="*/ 1217411 w 12192000"/>
              <a:gd name="connsiteY8847" fmla="*/ 3498085 h 6857886"/>
              <a:gd name="connsiteX8848" fmla="*/ 1234911 w 12192000"/>
              <a:gd name="connsiteY8848" fmla="*/ 3479225 h 6857886"/>
              <a:gd name="connsiteX8849" fmla="*/ 1232643 w 12192000"/>
              <a:gd name="connsiteY8849" fmla="*/ 3509135 h 6857886"/>
              <a:gd name="connsiteX8850" fmla="*/ 10959356 w 12192000"/>
              <a:gd name="connsiteY8850" fmla="*/ 3509135 h 6857886"/>
              <a:gd name="connsiteX8851" fmla="*/ 10957088 w 12192000"/>
              <a:gd name="connsiteY8851" fmla="*/ 3479225 h 6857886"/>
              <a:gd name="connsiteX8852" fmla="*/ 10974588 w 12192000"/>
              <a:gd name="connsiteY8852" fmla="*/ 3498085 h 6857886"/>
              <a:gd name="connsiteX8853" fmla="*/ 10959356 w 12192000"/>
              <a:gd name="connsiteY8853" fmla="*/ 3509135 h 6857886"/>
              <a:gd name="connsiteX8854" fmla="*/ 3164913 w 12192000"/>
              <a:gd name="connsiteY8854" fmla="*/ 3511090 h 6857886"/>
              <a:gd name="connsiteX8855" fmla="*/ 3171771 w 12192000"/>
              <a:gd name="connsiteY8855" fmla="*/ 3476620 h 6857886"/>
              <a:gd name="connsiteX8856" fmla="*/ 3183201 w 12192000"/>
              <a:gd name="connsiteY8856" fmla="*/ 3492230 h 6857886"/>
              <a:gd name="connsiteX8857" fmla="*/ 3164913 w 12192000"/>
              <a:gd name="connsiteY8857" fmla="*/ 3511090 h 6857886"/>
              <a:gd name="connsiteX8858" fmla="*/ 9027085 w 12192000"/>
              <a:gd name="connsiteY8858" fmla="*/ 3511090 h 6857886"/>
              <a:gd name="connsiteX8859" fmla="*/ 9008797 w 12192000"/>
              <a:gd name="connsiteY8859" fmla="*/ 3492230 h 6857886"/>
              <a:gd name="connsiteX8860" fmla="*/ 9020228 w 12192000"/>
              <a:gd name="connsiteY8860" fmla="*/ 3476620 h 6857886"/>
              <a:gd name="connsiteX8861" fmla="*/ 9027085 w 12192000"/>
              <a:gd name="connsiteY8861" fmla="*/ 3511090 h 6857886"/>
              <a:gd name="connsiteX8862" fmla="*/ 3356091 w 12192000"/>
              <a:gd name="connsiteY8862" fmla="*/ 3511402 h 6857886"/>
              <a:gd name="connsiteX8863" fmla="*/ 3337612 w 12192000"/>
              <a:gd name="connsiteY8863" fmla="*/ 3511090 h 6857886"/>
              <a:gd name="connsiteX8864" fmla="*/ 3327707 w 12192000"/>
              <a:gd name="connsiteY8864" fmla="*/ 3492230 h 6857886"/>
              <a:gd name="connsiteX8865" fmla="*/ 3347519 w 12192000"/>
              <a:gd name="connsiteY8865" fmla="*/ 3476620 h 6857886"/>
              <a:gd name="connsiteX8866" fmla="*/ 3364283 w 12192000"/>
              <a:gd name="connsiteY8866" fmla="*/ 3494179 h 6857886"/>
              <a:gd name="connsiteX8867" fmla="*/ 3356091 w 12192000"/>
              <a:gd name="connsiteY8867" fmla="*/ 3511402 h 6857886"/>
              <a:gd name="connsiteX8868" fmla="*/ 8835908 w 12192000"/>
              <a:gd name="connsiteY8868" fmla="*/ 3511402 h 6857886"/>
              <a:gd name="connsiteX8869" fmla="*/ 8827716 w 12192000"/>
              <a:gd name="connsiteY8869" fmla="*/ 3494179 h 6857886"/>
              <a:gd name="connsiteX8870" fmla="*/ 8844480 w 12192000"/>
              <a:gd name="connsiteY8870" fmla="*/ 3476620 h 6857886"/>
              <a:gd name="connsiteX8871" fmla="*/ 8864292 w 12192000"/>
              <a:gd name="connsiteY8871" fmla="*/ 3492230 h 6857886"/>
              <a:gd name="connsiteX8872" fmla="*/ 8854387 w 12192000"/>
              <a:gd name="connsiteY8872" fmla="*/ 3511090 h 6857886"/>
              <a:gd name="connsiteX8873" fmla="*/ 8835908 w 12192000"/>
              <a:gd name="connsiteY8873" fmla="*/ 3511402 h 6857886"/>
              <a:gd name="connsiteX8874" fmla="*/ 2463275 w 12192000"/>
              <a:gd name="connsiteY8874" fmla="*/ 3512874 h 6857886"/>
              <a:gd name="connsiteX8875" fmla="*/ 2453560 w 12192000"/>
              <a:gd name="connsiteY8875" fmla="*/ 3506524 h 6857886"/>
              <a:gd name="connsiteX8876" fmla="*/ 2464228 w 12192000"/>
              <a:gd name="connsiteY8876" fmla="*/ 3476620 h 6857886"/>
              <a:gd name="connsiteX8877" fmla="*/ 2474133 w 12192000"/>
              <a:gd name="connsiteY8877" fmla="*/ 3506524 h 6857886"/>
              <a:gd name="connsiteX8878" fmla="*/ 2463275 w 12192000"/>
              <a:gd name="connsiteY8878" fmla="*/ 3512874 h 6857886"/>
              <a:gd name="connsiteX8879" fmla="*/ 9728724 w 12192000"/>
              <a:gd name="connsiteY8879" fmla="*/ 3512874 h 6857886"/>
              <a:gd name="connsiteX8880" fmla="*/ 9717865 w 12192000"/>
              <a:gd name="connsiteY8880" fmla="*/ 3506524 h 6857886"/>
              <a:gd name="connsiteX8881" fmla="*/ 9727771 w 12192000"/>
              <a:gd name="connsiteY8881" fmla="*/ 3476620 h 6857886"/>
              <a:gd name="connsiteX8882" fmla="*/ 9738439 w 12192000"/>
              <a:gd name="connsiteY8882" fmla="*/ 3506524 h 6857886"/>
              <a:gd name="connsiteX8883" fmla="*/ 9728724 w 12192000"/>
              <a:gd name="connsiteY8883" fmla="*/ 3512874 h 6857886"/>
              <a:gd name="connsiteX8884" fmla="*/ 5995867 w 12192000"/>
              <a:gd name="connsiteY8884" fmla="*/ 3514339 h 6857886"/>
              <a:gd name="connsiteX8885" fmla="*/ 5970722 w 12192000"/>
              <a:gd name="connsiteY8885" fmla="*/ 3506522 h 6857886"/>
              <a:gd name="connsiteX8886" fmla="*/ 5995867 w 12192000"/>
              <a:gd name="connsiteY8886" fmla="*/ 3477917 h 6857886"/>
              <a:gd name="connsiteX8887" fmla="*/ 6017203 w 12192000"/>
              <a:gd name="connsiteY8887" fmla="*/ 3496129 h 6857886"/>
              <a:gd name="connsiteX8888" fmla="*/ 5995867 w 12192000"/>
              <a:gd name="connsiteY8888" fmla="*/ 3514339 h 6857886"/>
              <a:gd name="connsiteX8889" fmla="*/ 6196132 w 12192000"/>
              <a:gd name="connsiteY8889" fmla="*/ 3514339 h 6857886"/>
              <a:gd name="connsiteX8890" fmla="*/ 6174796 w 12192000"/>
              <a:gd name="connsiteY8890" fmla="*/ 3496129 h 6857886"/>
              <a:gd name="connsiteX8891" fmla="*/ 6196132 w 12192000"/>
              <a:gd name="connsiteY8891" fmla="*/ 3477917 h 6857886"/>
              <a:gd name="connsiteX8892" fmla="*/ 6221277 w 12192000"/>
              <a:gd name="connsiteY8892" fmla="*/ 3506522 h 6857886"/>
              <a:gd name="connsiteX8893" fmla="*/ 6196132 w 12192000"/>
              <a:gd name="connsiteY8893" fmla="*/ 3514339 h 6857886"/>
              <a:gd name="connsiteX8894" fmla="*/ 4393691 w 12192000"/>
              <a:gd name="connsiteY8894" fmla="*/ 3514511 h 6857886"/>
              <a:gd name="connsiteX8895" fmla="*/ 4382927 w 12192000"/>
              <a:gd name="connsiteY8895" fmla="*/ 3511745 h 6857886"/>
              <a:gd name="connsiteX8896" fmla="*/ 4377592 w 12192000"/>
              <a:gd name="connsiteY8896" fmla="*/ 3492234 h 6857886"/>
              <a:gd name="connsiteX8897" fmla="*/ 4427884 w 12192000"/>
              <a:gd name="connsiteY8897" fmla="*/ 3477274 h 6857886"/>
              <a:gd name="connsiteX8898" fmla="*/ 4411883 w 12192000"/>
              <a:gd name="connsiteY8898" fmla="*/ 3514348 h 6857886"/>
              <a:gd name="connsiteX8899" fmla="*/ 4393691 w 12192000"/>
              <a:gd name="connsiteY8899" fmla="*/ 3514511 h 6857886"/>
              <a:gd name="connsiteX8900" fmla="*/ 7798308 w 12192000"/>
              <a:gd name="connsiteY8900" fmla="*/ 3514511 h 6857886"/>
              <a:gd name="connsiteX8901" fmla="*/ 7780116 w 12192000"/>
              <a:gd name="connsiteY8901" fmla="*/ 3514348 h 6857886"/>
              <a:gd name="connsiteX8902" fmla="*/ 7764115 w 12192000"/>
              <a:gd name="connsiteY8902" fmla="*/ 3477274 h 6857886"/>
              <a:gd name="connsiteX8903" fmla="*/ 7814407 w 12192000"/>
              <a:gd name="connsiteY8903" fmla="*/ 3492234 h 6857886"/>
              <a:gd name="connsiteX8904" fmla="*/ 7809072 w 12192000"/>
              <a:gd name="connsiteY8904" fmla="*/ 3511745 h 6857886"/>
              <a:gd name="connsiteX8905" fmla="*/ 7798308 w 12192000"/>
              <a:gd name="connsiteY8905" fmla="*/ 3514511 h 6857886"/>
              <a:gd name="connsiteX8906" fmla="*/ 1580079 w 12192000"/>
              <a:gd name="connsiteY8906" fmla="*/ 3515073 h 6857886"/>
              <a:gd name="connsiteX8907" fmla="*/ 1567981 w 12192000"/>
              <a:gd name="connsiteY8907" fmla="*/ 3511089 h 6857886"/>
              <a:gd name="connsiteX8908" fmla="*/ 1562648 w 12192000"/>
              <a:gd name="connsiteY8908" fmla="*/ 3491578 h 6857886"/>
              <a:gd name="connsiteX8909" fmla="*/ 1580936 w 12192000"/>
              <a:gd name="connsiteY8909" fmla="*/ 3476617 h 6857886"/>
              <a:gd name="connsiteX8910" fmla="*/ 1596176 w 12192000"/>
              <a:gd name="connsiteY8910" fmla="*/ 3505883 h 6857886"/>
              <a:gd name="connsiteX8911" fmla="*/ 1580079 w 12192000"/>
              <a:gd name="connsiteY8911" fmla="*/ 3515073 h 6857886"/>
              <a:gd name="connsiteX8912" fmla="*/ 10611920 w 12192000"/>
              <a:gd name="connsiteY8912" fmla="*/ 3515073 h 6857886"/>
              <a:gd name="connsiteX8913" fmla="*/ 10595823 w 12192000"/>
              <a:gd name="connsiteY8913" fmla="*/ 3505883 h 6857886"/>
              <a:gd name="connsiteX8914" fmla="*/ 10611063 w 12192000"/>
              <a:gd name="connsiteY8914" fmla="*/ 3476617 h 6857886"/>
              <a:gd name="connsiteX8915" fmla="*/ 10629351 w 12192000"/>
              <a:gd name="connsiteY8915" fmla="*/ 3491578 h 6857886"/>
              <a:gd name="connsiteX8916" fmla="*/ 10624017 w 12192000"/>
              <a:gd name="connsiteY8916" fmla="*/ 3511089 h 6857886"/>
              <a:gd name="connsiteX8917" fmla="*/ 10611920 w 12192000"/>
              <a:gd name="connsiteY8917" fmla="*/ 3515073 h 6857886"/>
              <a:gd name="connsiteX8918" fmla="*/ 1771632 w 12192000"/>
              <a:gd name="connsiteY8918" fmla="*/ 3515237 h 6857886"/>
              <a:gd name="connsiteX8919" fmla="*/ 1742963 w 12192000"/>
              <a:gd name="connsiteY8919" fmla="*/ 3514344 h 6857886"/>
              <a:gd name="connsiteX8920" fmla="*/ 1749059 w 12192000"/>
              <a:gd name="connsiteY8920" fmla="*/ 3472717 h 6857886"/>
              <a:gd name="connsiteX8921" fmla="*/ 1789444 w 12192000"/>
              <a:gd name="connsiteY8921" fmla="*/ 3498083 h 6857886"/>
              <a:gd name="connsiteX8922" fmla="*/ 1771632 w 12192000"/>
              <a:gd name="connsiteY8922" fmla="*/ 3515237 h 6857886"/>
              <a:gd name="connsiteX8923" fmla="*/ 10420367 w 12192000"/>
              <a:gd name="connsiteY8923" fmla="*/ 3515237 h 6857886"/>
              <a:gd name="connsiteX8924" fmla="*/ 10402555 w 12192000"/>
              <a:gd name="connsiteY8924" fmla="*/ 3498083 h 6857886"/>
              <a:gd name="connsiteX8925" fmla="*/ 10442940 w 12192000"/>
              <a:gd name="connsiteY8925" fmla="*/ 3472717 h 6857886"/>
              <a:gd name="connsiteX8926" fmla="*/ 10449036 w 12192000"/>
              <a:gd name="connsiteY8926" fmla="*/ 3514344 h 6857886"/>
              <a:gd name="connsiteX8927" fmla="*/ 10420367 w 12192000"/>
              <a:gd name="connsiteY8927" fmla="*/ 3515237 h 6857886"/>
              <a:gd name="connsiteX8928" fmla="*/ 1408336 w 12192000"/>
              <a:gd name="connsiteY8928" fmla="*/ 3515636 h 6857886"/>
              <a:gd name="connsiteX8929" fmla="*/ 1385497 w 12192000"/>
              <a:gd name="connsiteY8929" fmla="*/ 3511092 h 6857886"/>
              <a:gd name="connsiteX8930" fmla="*/ 1395397 w 12192000"/>
              <a:gd name="connsiteY8930" fmla="*/ 3473369 h 6857886"/>
              <a:gd name="connsiteX8931" fmla="*/ 1425845 w 12192000"/>
              <a:gd name="connsiteY8931" fmla="*/ 3496784 h 6857886"/>
              <a:gd name="connsiteX8932" fmla="*/ 1408336 w 12192000"/>
              <a:gd name="connsiteY8932" fmla="*/ 3515636 h 6857886"/>
              <a:gd name="connsiteX8933" fmla="*/ 10783663 w 12192000"/>
              <a:gd name="connsiteY8933" fmla="*/ 3515636 h 6857886"/>
              <a:gd name="connsiteX8934" fmla="*/ 10766153 w 12192000"/>
              <a:gd name="connsiteY8934" fmla="*/ 3496784 h 6857886"/>
              <a:gd name="connsiteX8935" fmla="*/ 10796601 w 12192000"/>
              <a:gd name="connsiteY8935" fmla="*/ 3473369 h 6857886"/>
              <a:gd name="connsiteX8936" fmla="*/ 10806501 w 12192000"/>
              <a:gd name="connsiteY8936" fmla="*/ 3511092 h 6857886"/>
              <a:gd name="connsiteX8937" fmla="*/ 10783663 w 12192000"/>
              <a:gd name="connsiteY8937" fmla="*/ 3515636 h 6857886"/>
              <a:gd name="connsiteX8938" fmla="*/ 2104147 w 12192000"/>
              <a:gd name="connsiteY8938" fmla="*/ 3516132 h 6857886"/>
              <a:gd name="connsiteX8939" fmla="*/ 2092931 w 12192000"/>
              <a:gd name="connsiteY8939" fmla="*/ 3511739 h 6857886"/>
              <a:gd name="connsiteX8940" fmla="*/ 2087596 w 12192000"/>
              <a:gd name="connsiteY8940" fmla="*/ 3491575 h 6857886"/>
              <a:gd name="connsiteX8941" fmla="*/ 2111219 w 12192000"/>
              <a:gd name="connsiteY8941" fmla="*/ 3476617 h 6857886"/>
              <a:gd name="connsiteX8942" fmla="*/ 2131792 w 12192000"/>
              <a:gd name="connsiteY8942" fmla="*/ 3494828 h 6857886"/>
              <a:gd name="connsiteX8943" fmla="*/ 2116363 w 12192000"/>
              <a:gd name="connsiteY8943" fmla="*/ 3513758 h 6857886"/>
              <a:gd name="connsiteX8944" fmla="*/ 2104147 w 12192000"/>
              <a:gd name="connsiteY8944" fmla="*/ 3516132 h 6857886"/>
              <a:gd name="connsiteX8945" fmla="*/ 2811691 w 12192000"/>
              <a:gd name="connsiteY8945" fmla="*/ 3516132 h 6857886"/>
              <a:gd name="connsiteX8946" fmla="*/ 2800475 w 12192000"/>
              <a:gd name="connsiteY8946" fmla="*/ 3511739 h 6857886"/>
              <a:gd name="connsiteX8947" fmla="*/ 2795140 w 12192000"/>
              <a:gd name="connsiteY8947" fmla="*/ 3491575 h 6857886"/>
              <a:gd name="connsiteX8948" fmla="*/ 2818763 w 12192000"/>
              <a:gd name="connsiteY8948" fmla="*/ 3476617 h 6857886"/>
              <a:gd name="connsiteX8949" fmla="*/ 2839336 w 12192000"/>
              <a:gd name="connsiteY8949" fmla="*/ 3494828 h 6857886"/>
              <a:gd name="connsiteX8950" fmla="*/ 2823907 w 12192000"/>
              <a:gd name="connsiteY8950" fmla="*/ 3513758 h 6857886"/>
              <a:gd name="connsiteX8951" fmla="*/ 2811691 w 12192000"/>
              <a:gd name="connsiteY8951" fmla="*/ 3516132 h 6857886"/>
              <a:gd name="connsiteX8952" fmla="*/ 9380308 w 12192000"/>
              <a:gd name="connsiteY8952" fmla="*/ 3516132 h 6857886"/>
              <a:gd name="connsiteX8953" fmla="*/ 9368092 w 12192000"/>
              <a:gd name="connsiteY8953" fmla="*/ 3513758 h 6857886"/>
              <a:gd name="connsiteX8954" fmla="*/ 9352663 w 12192000"/>
              <a:gd name="connsiteY8954" fmla="*/ 3494828 h 6857886"/>
              <a:gd name="connsiteX8955" fmla="*/ 9373236 w 12192000"/>
              <a:gd name="connsiteY8955" fmla="*/ 3476617 h 6857886"/>
              <a:gd name="connsiteX8956" fmla="*/ 9396859 w 12192000"/>
              <a:gd name="connsiteY8956" fmla="*/ 3491575 h 6857886"/>
              <a:gd name="connsiteX8957" fmla="*/ 9391524 w 12192000"/>
              <a:gd name="connsiteY8957" fmla="*/ 3511739 h 6857886"/>
              <a:gd name="connsiteX8958" fmla="*/ 9380308 w 12192000"/>
              <a:gd name="connsiteY8958" fmla="*/ 3516132 h 6857886"/>
              <a:gd name="connsiteX8959" fmla="*/ 10087852 w 12192000"/>
              <a:gd name="connsiteY8959" fmla="*/ 3516132 h 6857886"/>
              <a:gd name="connsiteX8960" fmla="*/ 10075636 w 12192000"/>
              <a:gd name="connsiteY8960" fmla="*/ 3513758 h 6857886"/>
              <a:gd name="connsiteX8961" fmla="*/ 10060207 w 12192000"/>
              <a:gd name="connsiteY8961" fmla="*/ 3494828 h 6857886"/>
              <a:gd name="connsiteX8962" fmla="*/ 10080780 w 12192000"/>
              <a:gd name="connsiteY8962" fmla="*/ 3476617 h 6857886"/>
              <a:gd name="connsiteX8963" fmla="*/ 10104403 w 12192000"/>
              <a:gd name="connsiteY8963" fmla="*/ 3491575 h 6857886"/>
              <a:gd name="connsiteX8964" fmla="*/ 10099068 w 12192000"/>
              <a:gd name="connsiteY8964" fmla="*/ 3511739 h 6857886"/>
              <a:gd name="connsiteX8965" fmla="*/ 10087852 w 12192000"/>
              <a:gd name="connsiteY8965" fmla="*/ 3516132 h 6857886"/>
              <a:gd name="connsiteX8966" fmla="*/ 5806402 w 12192000"/>
              <a:gd name="connsiteY8966" fmla="*/ 3516948 h 6857886"/>
              <a:gd name="connsiteX8967" fmla="*/ 5788876 w 12192000"/>
              <a:gd name="connsiteY8967" fmla="*/ 3483127 h 6857886"/>
              <a:gd name="connsiteX8968" fmla="*/ 5838406 w 12192000"/>
              <a:gd name="connsiteY8968" fmla="*/ 3475322 h 6857886"/>
              <a:gd name="connsiteX8969" fmla="*/ 5806402 w 12192000"/>
              <a:gd name="connsiteY8969" fmla="*/ 3516948 h 6857886"/>
              <a:gd name="connsiteX8970" fmla="*/ 6385598 w 12192000"/>
              <a:gd name="connsiteY8970" fmla="*/ 3516948 h 6857886"/>
              <a:gd name="connsiteX8971" fmla="*/ 6353594 w 12192000"/>
              <a:gd name="connsiteY8971" fmla="*/ 3475322 h 6857886"/>
              <a:gd name="connsiteX8972" fmla="*/ 6403122 w 12192000"/>
              <a:gd name="connsiteY8972" fmla="*/ 3483127 h 6857886"/>
              <a:gd name="connsiteX8973" fmla="*/ 6385598 w 12192000"/>
              <a:gd name="connsiteY8973" fmla="*/ 3516948 h 6857886"/>
              <a:gd name="connsiteX8974" fmla="*/ 3866363 w 12192000"/>
              <a:gd name="connsiteY8974" fmla="*/ 3517594 h 6857886"/>
              <a:gd name="connsiteX8975" fmla="*/ 3855695 w 12192000"/>
              <a:gd name="connsiteY8975" fmla="*/ 3477920 h 6857886"/>
              <a:gd name="connsiteX8976" fmla="*/ 3909797 w 12192000"/>
              <a:gd name="connsiteY8976" fmla="*/ 3492230 h 6857886"/>
              <a:gd name="connsiteX8977" fmla="*/ 3866363 w 12192000"/>
              <a:gd name="connsiteY8977" fmla="*/ 3517594 h 6857886"/>
              <a:gd name="connsiteX8978" fmla="*/ 8325636 w 12192000"/>
              <a:gd name="connsiteY8978" fmla="*/ 3517594 h 6857886"/>
              <a:gd name="connsiteX8979" fmla="*/ 8282202 w 12192000"/>
              <a:gd name="connsiteY8979" fmla="*/ 3492230 h 6857886"/>
              <a:gd name="connsiteX8980" fmla="*/ 8336304 w 12192000"/>
              <a:gd name="connsiteY8980" fmla="*/ 3477920 h 6857886"/>
              <a:gd name="connsiteX8981" fmla="*/ 8325636 w 12192000"/>
              <a:gd name="connsiteY8981" fmla="*/ 3517594 h 6857886"/>
              <a:gd name="connsiteX8982" fmla="*/ 3515103 w 12192000"/>
              <a:gd name="connsiteY8982" fmla="*/ 3521159 h 6857886"/>
              <a:gd name="connsiteX8983" fmla="*/ 3496588 w 12192000"/>
              <a:gd name="connsiteY8983" fmla="*/ 3514355 h 6857886"/>
              <a:gd name="connsiteX8984" fmla="*/ 3487444 w 12192000"/>
              <a:gd name="connsiteY8984" fmla="*/ 3494843 h 6857886"/>
              <a:gd name="connsiteX8985" fmla="*/ 3521735 w 12192000"/>
              <a:gd name="connsiteY8985" fmla="*/ 3457120 h 6857886"/>
              <a:gd name="connsiteX8986" fmla="*/ 3563644 w 12192000"/>
              <a:gd name="connsiteY8986" fmla="*/ 3494191 h 6857886"/>
              <a:gd name="connsiteX8987" fmla="*/ 3515103 w 12192000"/>
              <a:gd name="connsiteY8987" fmla="*/ 3521159 h 6857886"/>
              <a:gd name="connsiteX8988" fmla="*/ 8676896 w 12192000"/>
              <a:gd name="connsiteY8988" fmla="*/ 3521159 h 6857886"/>
              <a:gd name="connsiteX8989" fmla="*/ 8628355 w 12192000"/>
              <a:gd name="connsiteY8989" fmla="*/ 3494191 h 6857886"/>
              <a:gd name="connsiteX8990" fmla="*/ 8670264 w 12192000"/>
              <a:gd name="connsiteY8990" fmla="*/ 3457120 h 6857886"/>
              <a:gd name="connsiteX8991" fmla="*/ 8704555 w 12192000"/>
              <a:gd name="connsiteY8991" fmla="*/ 3494843 h 6857886"/>
              <a:gd name="connsiteX8992" fmla="*/ 8695411 w 12192000"/>
              <a:gd name="connsiteY8992" fmla="*/ 3514355 h 6857886"/>
              <a:gd name="connsiteX8993" fmla="*/ 8676896 w 12192000"/>
              <a:gd name="connsiteY8993" fmla="*/ 3521159 h 6857886"/>
              <a:gd name="connsiteX8994" fmla="*/ 4931304 w 12192000"/>
              <a:gd name="connsiteY8994" fmla="*/ 3521492 h 6857886"/>
              <a:gd name="connsiteX8995" fmla="*/ 4914731 w 12192000"/>
              <a:gd name="connsiteY8995" fmla="*/ 3507836 h 6857886"/>
              <a:gd name="connsiteX8996" fmla="*/ 4939115 w 12192000"/>
              <a:gd name="connsiteY8996" fmla="*/ 3471413 h 6857886"/>
              <a:gd name="connsiteX8997" fmla="*/ 4951307 w 12192000"/>
              <a:gd name="connsiteY8997" fmla="*/ 3513679 h 6857886"/>
              <a:gd name="connsiteX8998" fmla="*/ 4931304 w 12192000"/>
              <a:gd name="connsiteY8998" fmla="*/ 3521492 h 6857886"/>
              <a:gd name="connsiteX8999" fmla="*/ 7260695 w 12192000"/>
              <a:gd name="connsiteY8999" fmla="*/ 3521492 h 6857886"/>
              <a:gd name="connsiteX9000" fmla="*/ 7240692 w 12192000"/>
              <a:gd name="connsiteY9000" fmla="*/ 3513679 h 6857886"/>
              <a:gd name="connsiteX9001" fmla="*/ 7252884 w 12192000"/>
              <a:gd name="connsiteY9001" fmla="*/ 3471413 h 6857886"/>
              <a:gd name="connsiteX9002" fmla="*/ 7277268 w 12192000"/>
              <a:gd name="connsiteY9002" fmla="*/ 3507836 h 6857886"/>
              <a:gd name="connsiteX9003" fmla="*/ 7260695 w 12192000"/>
              <a:gd name="connsiteY9003" fmla="*/ 3521492 h 6857886"/>
              <a:gd name="connsiteX9004" fmla="*/ 5465583 w 12192000"/>
              <a:gd name="connsiteY9004" fmla="*/ 3522139 h 6857886"/>
              <a:gd name="connsiteX9005" fmla="*/ 5444247 w 12192000"/>
              <a:gd name="connsiteY9005" fmla="*/ 3514346 h 6857886"/>
              <a:gd name="connsiteX9006" fmla="*/ 5445771 w 12192000"/>
              <a:gd name="connsiteY9006" fmla="*/ 3473369 h 6857886"/>
              <a:gd name="connsiteX9007" fmla="*/ 5476251 w 12192000"/>
              <a:gd name="connsiteY9007" fmla="*/ 3468818 h 6857886"/>
              <a:gd name="connsiteX9008" fmla="*/ 5465583 w 12192000"/>
              <a:gd name="connsiteY9008" fmla="*/ 3522139 h 6857886"/>
              <a:gd name="connsiteX9009" fmla="*/ 6726416 w 12192000"/>
              <a:gd name="connsiteY9009" fmla="*/ 3522139 h 6857886"/>
              <a:gd name="connsiteX9010" fmla="*/ 6715748 w 12192000"/>
              <a:gd name="connsiteY9010" fmla="*/ 3468818 h 6857886"/>
              <a:gd name="connsiteX9011" fmla="*/ 6746228 w 12192000"/>
              <a:gd name="connsiteY9011" fmla="*/ 3473369 h 6857886"/>
              <a:gd name="connsiteX9012" fmla="*/ 6747752 w 12192000"/>
              <a:gd name="connsiteY9012" fmla="*/ 3514346 h 6857886"/>
              <a:gd name="connsiteX9013" fmla="*/ 6726416 w 12192000"/>
              <a:gd name="connsiteY9013" fmla="*/ 3522139 h 6857886"/>
              <a:gd name="connsiteX9014" fmla="*/ 519395 w 12192000"/>
              <a:gd name="connsiteY9014" fmla="*/ 3527829 h 6857886"/>
              <a:gd name="connsiteX9015" fmla="*/ 496893 w 12192000"/>
              <a:gd name="connsiteY9015" fmla="*/ 3514995 h 6857886"/>
              <a:gd name="connsiteX9016" fmla="*/ 486216 w 12192000"/>
              <a:gd name="connsiteY9016" fmla="*/ 3487680 h 6857886"/>
              <a:gd name="connsiteX9017" fmla="*/ 525115 w 12192000"/>
              <a:gd name="connsiteY9017" fmla="*/ 3457112 h 6857886"/>
              <a:gd name="connsiteX9018" fmla="*/ 544184 w 12192000"/>
              <a:gd name="connsiteY9018" fmla="*/ 3522140 h 6857886"/>
              <a:gd name="connsiteX9019" fmla="*/ 519395 w 12192000"/>
              <a:gd name="connsiteY9019" fmla="*/ 3527829 h 6857886"/>
              <a:gd name="connsiteX9020" fmla="*/ 11672604 w 12192000"/>
              <a:gd name="connsiteY9020" fmla="*/ 3527829 h 6857886"/>
              <a:gd name="connsiteX9021" fmla="*/ 11647815 w 12192000"/>
              <a:gd name="connsiteY9021" fmla="*/ 3522140 h 6857886"/>
              <a:gd name="connsiteX9022" fmla="*/ 11666884 w 12192000"/>
              <a:gd name="connsiteY9022" fmla="*/ 3457112 h 6857886"/>
              <a:gd name="connsiteX9023" fmla="*/ 11705783 w 12192000"/>
              <a:gd name="connsiteY9023" fmla="*/ 3487680 h 6857886"/>
              <a:gd name="connsiteX9024" fmla="*/ 11695105 w 12192000"/>
              <a:gd name="connsiteY9024" fmla="*/ 3514995 h 6857886"/>
              <a:gd name="connsiteX9025" fmla="*/ 11672604 w 12192000"/>
              <a:gd name="connsiteY9025" fmla="*/ 3527829 h 6857886"/>
              <a:gd name="connsiteX9026" fmla="*/ 3705195 w 12192000"/>
              <a:gd name="connsiteY9026" fmla="*/ 3527912 h 6857886"/>
              <a:gd name="connsiteX9027" fmla="*/ 3679192 w 12192000"/>
              <a:gd name="connsiteY9027" fmla="*/ 3518246 h 6857886"/>
              <a:gd name="connsiteX9028" fmla="*/ 3677668 w 12192000"/>
              <a:gd name="connsiteY9028" fmla="*/ 3466867 h 6857886"/>
              <a:gd name="connsiteX9029" fmla="*/ 3727197 w 12192000"/>
              <a:gd name="connsiteY9029" fmla="*/ 3515636 h 6857886"/>
              <a:gd name="connsiteX9030" fmla="*/ 3705195 w 12192000"/>
              <a:gd name="connsiteY9030" fmla="*/ 3527912 h 6857886"/>
              <a:gd name="connsiteX9031" fmla="*/ 8486804 w 12192000"/>
              <a:gd name="connsiteY9031" fmla="*/ 3527912 h 6857886"/>
              <a:gd name="connsiteX9032" fmla="*/ 8464801 w 12192000"/>
              <a:gd name="connsiteY9032" fmla="*/ 3515636 h 6857886"/>
              <a:gd name="connsiteX9033" fmla="*/ 8514331 w 12192000"/>
              <a:gd name="connsiteY9033" fmla="*/ 3466867 h 6857886"/>
              <a:gd name="connsiteX9034" fmla="*/ 8512807 w 12192000"/>
              <a:gd name="connsiteY9034" fmla="*/ 3518246 h 6857886"/>
              <a:gd name="connsiteX9035" fmla="*/ 8486804 w 12192000"/>
              <a:gd name="connsiteY9035" fmla="*/ 3527912 h 6857886"/>
              <a:gd name="connsiteX9036" fmla="*/ 2286957 w 12192000"/>
              <a:gd name="connsiteY9036" fmla="*/ 3533852 h 6857886"/>
              <a:gd name="connsiteX9037" fmla="*/ 2264860 w 12192000"/>
              <a:gd name="connsiteY9037" fmla="*/ 3522782 h 6857886"/>
              <a:gd name="connsiteX9038" fmla="*/ 2261049 w 12192000"/>
              <a:gd name="connsiteY9038" fmla="*/ 3468164 h 6857886"/>
              <a:gd name="connsiteX9039" fmla="*/ 2318200 w 12192000"/>
              <a:gd name="connsiteY9039" fmla="*/ 3468813 h 6857886"/>
              <a:gd name="connsiteX9040" fmla="*/ 2311341 w 12192000"/>
              <a:gd name="connsiteY9040" fmla="*/ 3521493 h 6857886"/>
              <a:gd name="connsiteX9041" fmla="*/ 2286957 w 12192000"/>
              <a:gd name="connsiteY9041" fmla="*/ 3533852 h 6857886"/>
              <a:gd name="connsiteX9042" fmla="*/ 9905041 w 12192000"/>
              <a:gd name="connsiteY9042" fmla="*/ 3533852 h 6857886"/>
              <a:gd name="connsiteX9043" fmla="*/ 9880657 w 12192000"/>
              <a:gd name="connsiteY9043" fmla="*/ 3521493 h 6857886"/>
              <a:gd name="connsiteX9044" fmla="*/ 9873799 w 12192000"/>
              <a:gd name="connsiteY9044" fmla="*/ 3468813 h 6857886"/>
              <a:gd name="connsiteX9045" fmla="*/ 9930949 w 12192000"/>
              <a:gd name="connsiteY9045" fmla="*/ 3468164 h 6857886"/>
              <a:gd name="connsiteX9046" fmla="*/ 9927139 w 12192000"/>
              <a:gd name="connsiteY9046" fmla="*/ 3522782 h 6857886"/>
              <a:gd name="connsiteX9047" fmla="*/ 9905041 w 12192000"/>
              <a:gd name="connsiteY9047" fmla="*/ 3533852 h 6857886"/>
              <a:gd name="connsiteX9048" fmla="*/ 4047543 w 12192000"/>
              <a:gd name="connsiteY9048" fmla="*/ 3534414 h 6857886"/>
              <a:gd name="connsiteX9049" fmla="*/ 4020777 w 12192000"/>
              <a:gd name="connsiteY9049" fmla="*/ 3518243 h 6857886"/>
              <a:gd name="connsiteX9050" fmla="*/ 4016967 w 12192000"/>
              <a:gd name="connsiteY9050" fmla="*/ 3473366 h 6857886"/>
              <a:gd name="connsiteX9051" fmla="*/ 4084023 w 12192000"/>
              <a:gd name="connsiteY9051" fmla="*/ 3467513 h 6857886"/>
              <a:gd name="connsiteX9052" fmla="*/ 4079451 w 12192000"/>
              <a:gd name="connsiteY9052" fmla="*/ 3524742 h 6857886"/>
              <a:gd name="connsiteX9053" fmla="*/ 4047543 w 12192000"/>
              <a:gd name="connsiteY9053" fmla="*/ 3534414 h 6857886"/>
              <a:gd name="connsiteX9054" fmla="*/ 8144456 w 12192000"/>
              <a:gd name="connsiteY9054" fmla="*/ 3534414 h 6857886"/>
              <a:gd name="connsiteX9055" fmla="*/ 8112548 w 12192000"/>
              <a:gd name="connsiteY9055" fmla="*/ 3524742 h 6857886"/>
              <a:gd name="connsiteX9056" fmla="*/ 8107976 w 12192000"/>
              <a:gd name="connsiteY9056" fmla="*/ 3467513 h 6857886"/>
              <a:gd name="connsiteX9057" fmla="*/ 8175032 w 12192000"/>
              <a:gd name="connsiteY9057" fmla="*/ 3473366 h 6857886"/>
              <a:gd name="connsiteX9058" fmla="*/ 8171221 w 12192000"/>
              <a:gd name="connsiteY9058" fmla="*/ 3518243 h 6857886"/>
              <a:gd name="connsiteX9059" fmla="*/ 8144456 w 12192000"/>
              <a:gd name="connsiteY9059" fmla="*/ 3534414 h 6857886"/>
              <a:gd name="connsiteX9060" fmla="*/ 5281403 w 12192000"/>
              <a:gd name="connsiteY9060" fmla="*/ 3534512 h 6857886"/>
              <a:gd name="connsiteX9061" fmla="*/ 5253268 w 12192000"/>
              <a:gd name="connsiteY9061" fmla="*/ 3518244 h 6857886"/>
              <a:gd name="connsiteX9062" fmla="*/ 5250983 w 12192000"/>
              <a:gd name="connsiteY9062" fmla="*/ 3473366 h 6857886"/>
              <a:gd name="connsiteX9063" fmla="*/ 5332516 w 12192000"/>
              <a:gd name="connsiteY9063" fmla="*/ 3483124 h 6857886"/>
              <a:gd name="connsiteX9064" fmla="*/ 5281403 w 12192000"/>
              <a:gd name="connsiteY9064" fmla="*/ 3534512 h 6857886"/>
              <a:gd name="connsiteX9065" fmla="*/ 6910596 w 12192000"/>
              <a:gd name="connsiteY9065" fmla="*/ 3534512 h 6857886"/>
              <a:gd name="connsiteX9066" fmla="*/ 6859483 w 12192000"/>
              <a:gd name="connsiteY9066" fmla="*/ 3483124 h 6857886"/>
              <a:gd name="connsiteX9067" fmla="*/ 6941016 w 12192000"/>
              <a:gd name="connsiteY9067" fmla="*/ 3473366 h 6857886"/>
              <a:gd name="connsiteX9068" fmla="*/ 6938731 w 12192000"/>
              <a:gd name="connsiteY9068" fmla="*/ 3518244 h 6857886"/>
              <a:gd name="connsiteX9069" fmla="*/ 6910596 w 12192000"/>
              <a:gd name="connsiteY9069" fmla="*/ 3534512 h 6857886"/>
              <a:gd name="connsiteX9070" fmla="*/ 873389 w 12192000"/>
              <a:gd name="connsiteY9070" fmla="*/ 3534582 h 6857886"/>
              <a:gd name="connsiteX9071" fmla="*/ 845387 w 12192000"/>
              <a:gd name="connsiteY9071" fmla="*/ 3523442 h 6857886"/>
              <a:gd name="connsiteX9072" fmla="*/ 877399 w 12192000"/>
              <a:gd name="connsiteY9072" fmla="*/ 3457106 h 6857886"/>
              <a:gd name="connsiteX9073" fmla="*/ 907104 w 12192000"/>
              <a:gd name="connsiteY9073" fmla="*/ 3524742 h 6857886"/>
              <a:gd name="connsiteX9074" fmla="*/ 873389 w 12192000"/>
              <a:gd name="connsiteY9074" fmla="*/ 3534582 h 6857886"/>
              <a:gd name="connsiteX9075" fmla="*/ 11318609 w 12192000"/>
              <a:gd name="connsiteY9075" fmla="*/ 3534582 h 6857886"/>
              <a:gd name="connsiteX9076" fmla="*/ 11284895 w 12192000"/>
              <a:gd name="connsiteY9076" fmla="*/ 3524742 h 6857886"/>
              <a:gd name="connsiteX9077" fmla="*/ 11314600 w 12192000"/>
              <a:gd name="connsiteY9077" fmla="*/ 3457106 h 6857886"/>
              <a:gd name="connsiteX9078" fmla="*/ 11346612 w 12192000"/>
              <a:gd name="connsiteY9078" fmla="*/ 3523442 h 6857886"/>
              <a:gd name="connsiteX9079" fmla="*/ 11318609 w 12192000"/>
              <a:gd name="connsiteY9079" fmla="*/ 3534582 h 6857886"/>
              <a:gd name="connsiteX9080" fmla="*/ 161667 w 12192000"/>
              <a:gd name="connsiteY9080" fmla="*/ 3534757 h 6857886"/>
              <a:gd name="connsiteX9081" fmla="*/ 137807 w 12192000"/>
              <a:gd name="connsiteY9081" fmla="*/ 3523445 h 6857886"/>
              <a:gd name="connsiteX9082" fmla="*/ 124840 w 12192000"/>
              <a:gd name="connsiteY9082" fmla="*/ 3490929 h 6857886"/>
              <a:gd name="connsiteX9083" fmla="*/ 191961 w 12192000"/>
              <a:gd name="connsiteY9083" fmla="*/ 3460360 h 6857886"/>
              <a:gd name="connsiteX9084" fmla="*/ 216371 w 12192000"/>
              <a:gd name="connsiteY9084" fmla="*/ 3492229 h 6857886"/>
              <a:gd name="connsiteX9085" fmla="*/ 161667 w 12192000"/>
              <a:gd name="connsiteY9085" fmla="*/ 3534757 h 6857886"/>
              <a:gd name="connsiteX9086" fmla="*/ 12030332 w 12192000"/>
              <a:gd name="connsiteY9086" fmla="*/ 3534757 h 6857886"/>
              <a:gd name="connsiteX9087" fmla="*/ 11975628 w 12192000"/>
              <a:gd name="connsiteY9087" fmla="*/ 3492229 h 6857886"/>
              <a:gd name="connsiteX9088" fmla="*/ 12000037 w 12192000"/>
              <a:gd name="connsiteY9088" fmla="*/ 3460360 h 6857886"/>
              <a:gd name="connsiteX9089" fmla="*/ 12067159 w 12192000"/>
              <a:gd name="connsiteY9089" fmla="*/ 3490929 h 6857886"/>
              <a:gd name="connsiteX9090" fmla="*/ 12054192 w 12192000"/>
              <a:gd name="connsiteY9090" fmla="*/ 3523445 h 6857886"/>
              <a:gd name="connsiteX9091" fmla="*/ 12030332 w 12192000"/>
              <a:gd name="connsiteY9091" fmla="*/ 3534757 h 6857886"/>
              <a:gd name="connsiteX9092" fmla="*/ 1926652 w 12192000"/>
              <a:gd name="connsiteY9092" fmla="*/ 3534947 h 6857886"/>
              <a:gd name="connsiteX9093" fmla="*/ 1903471 w 12192000"/>
              <a:gd name="connsiteY9093" fmla="*/ 3524096 h 6857886"/>
              <a:gd name="connsiteX9094" fmla="*/ 1895088 w 12192000"/>
              <a:gd name="connsiteY9094" fmla="*/ 3476618 h 6857886"/>
              <a:gd name="connsiteX9095" fmla="*/ 1981195 w 12192000"/>
              <a:gd name="connsiteY9095" fmla="*/ 3492878 h 6857886"/>
              <a:gd name="connsiteX9096" fmla="*/ 1926652 w 12192000"/>
              <a:gd name="connsiteY9096" fmla="*/ 3534947 h 6857886"/>
              <a:gd name="connsiteX9097" fmla="*/ 10265347 w 12192000"/>
              <a:gd name="connsiteY9097" fmla="*/ 3534947 h 6857886"/>
              <a:gd name="connsiteX9098" fmla="*/ 10210804 w 12192000"/>
              <a:gd name="connsiteY9098" fmla="*/ 3492878 h 6857886"/>
              <a:gd name="connsiteX9099" fmla="*/ 10296911 w 12192000"/>
              <a:gd name="connsiteY9099" fmla="*/ 3476618 h 6857886"/>
              <a:gd name="connsiteX9100" fmla="*/ 10288528 w 12192000"/>
              <a:gd name="connsiteY9100" fmla="*/ 3524096 h 6857886"/>
              <a:gd name="connsiteX9101" fmla="*/ 10265347 w 12192000"/>
              <a:gd name="connsiteY9101" fmla="*/ 3534947 h 6857886"/>
              <a:gd name="connsiteX9102" fmla="*/ 5111811 w 12192000"/>
              <a:gd name="connsiteY9102" fmla="*/ 3535141 h 6857886"/>
              <a:gd name="connsiteX9103" fmla="*/ 5085142 w 12192000"/>
              <a:gd name="connsiteY9103" fmla="*/ 3522134 h 6857886"/>
              <a:gd name="connsiteX9104" fmla="*/ 5082094 w 12192000"/>
              <a:gd name="connsiteY9104" fmla="*/ 3471414 h 6857886"/>
              <a:gd name="connsiteX9105" fmla="*/ 5153722 w 12192000"/>
              <a:gd name="connsiteY9105" fmla="*/ 3495480 h 6857886"/>
              <a:gd name="connsiteX9106" fmla="*/ 5111811 w 12192000"/>
              <a:gd name="connsiteY9106" fmla="*/ 3535141 h 6857886"/>
              <a:gd name="connsiteX9107" fmla="*/ 7080188 w 12192000"/>
              <a:gd name="connsiteY9107" fmla="*/ 3535141 h 6857886"/>
              <a:gd name="connsiteX9108" fmla="*/ 7038278 w 12192000"/>
              <a:gd name="connsiteY9108" fmla="*/ 3495480 h 6857886"/>
              <a:gd name="connsiteX9109" fmla="*/ 7109906 w 12192000"/>
              <a:gd name="connsiteY9109" fmla="*/ 3471414 h 6857886"/>
              <a:gd name="connsiteX9110" fmla="*/ 7106858 w 12192000"/>
              <a:gd name="connsiteY9110" fmla="*/ 3522134 h 6857886"/>
              <a:gd name="connsiteX9111" fmla="*/ 7080188 w 12192000"/>
              <a:gd name="connsiteY9111" fmla="*/ 3535141 h 6857886"/>
              <a:gd name="connsiteX9112" fmla="*/ 344596 w 12192000"/>
              <a:gd name="connsiteY9112" fmla="*/ 3535879 h 6857886"/>
              <a:gd name="connsiteX9113" fmla="*/ 307580 w 12192000"/>
              <a:gd name="connsiteY9113" fmla="*/ 3514346 h 6857886"/>
              <a:gd name="connsiteX9114" fmla="*/ 311385 w 12192000"/>
              <a:gd name="connsiteY9114" fmla="*/ 3467517 h 6857886"/>
              <a:gd name="connsiteX9115" fmla="*/ 379137 w 12192000"/>
              <a:gd name="connsiteY9115" fmla="*/ 3464264 h 6857886"/>
              <a:gd name="connsiteX9116" fmla="*/ 384467 w 12192000"/>
              <a:gd name="connsiteY9116" fmla="*/ 3520850 h 6857886"/>
              <a:gd name="connsiteX9117" fmla="*/ 344596 w 12192000"/>
              <a:gd name="connsiteY9117" fmla="*/ 3535879 h 6857886"/>
              <a:gd name="connsiteX9118" fmla="*/ 11847403 w 12192000"/>
              <a:gd name="connsiteY9118" fmla="*/ 3535879 h 6857886"/>
              <a:gd name="connsiteX9119" fmla="*/ 11807532 w 12192000"/>
              <a:gd name="connsiteY9119" fmla="*/ 3520850 h 6857886"/>
              <a:gd name="connsiteX9120" fmla="*/ 11812861 w 12192000"/>
              <a:gd name="connsiteY9120" fmla="*/ 3464264 h 6857886"/>
              <a:gd name="connsiteX9121" fmla="*/ 11880613 w 12192000"/>
              <a:gd name="connsiteY9121" fmla="*/ 3467517 h 6857886"/>
              <a:gd name="connsiteX9122" fmla="*/ 11884419 w 12192000"/>
              <a:gd name="connsiteY9122" fmla="*/ 3514346 h 6857886"/>
              <a:gd name="connsiteX9123" fmla="*/ 11847403 w 12192000"/>
              <a:gd name="connsiteY9123" fmla="*/ 3535879 h 6857886"/>
              <a:gd name="connsiteX9124" fmla="*/ 3008128 w 12192000"/>
              <a:gd name="connsiteY9124" fmla="*/ 3537590 h 6857886"/>
              <a:gd name="connsiteX9125" fmla="*/ 2971647 w 12192000"/>
              <a:gd name="connsiteY9125" fmla="*/ 3535149 h 6857886"/>
              <a:gd name="connsiteX9126" fmla="*/ 2973933 w 12192000"/>
              <a:gd name="connsiteY9126" fmla="*/ 3452560 h 6857886"/>
              <a:gd name="connsiteX9127" fmla="*/ 3021939 w 12192000"/>
              <a:gd name="connsiteY9127" fmla="*/ 3455162 h 6857886"/>
              <a:gd name="connsiteX9128" fmla="*/ 3037179 w 12192000"/>
              <a:gd name="connsiteY9128" fmla="*/ 3523454 h 6857886"/>
              <a:gd name="connsiteX9129" fmla="*/ 3008128 w 12192000"/>
              <a:gd name="connsiteY9129" fmla="*/ 3537590 h 6857886"/>
              <a:gd name="connsiteX9130" fmla="*/ 9183871 w 12192000"/>
              <a:gd name="connsiteY9130" fmla="*/ 3537590 h 6857886"/>
              <a:gd name="connsiteX9131" fmla="*/ 9154820 w 12192000"/>
              <a:gd name="connsiteY9131" fmla="*/ 3523454 h 6857886"/>
              <a:gd name="connsiteX9132" fmla="*/ 9170060 w 12192000"/>
              <a:gd name="connsiteY9132" fmla="*/ 3455162 h 6857886"/>
              <a:gd name="connsiteX9133" fmla="*/ 9218065 w 12192000"/>
              <a:gd name="connsiteY9133" fmla="*/ 3452560 h 6857886"/>
              <a:gd name="connsiteX9134" fmla="*/ 9220352 w 12192000"/>
              <a:gd name="connsiteY9134" fmla="*/ 3535149 h 6857886"/>
              <a:gd name="connsiteX9135" fmla="*/ 9183871 w 12192000"/>
              <a:gd name="connsiteY9135" fmla="*/ 3537590 h 6857886"/>
              <a:gd name="connsiteX9136" fmla="*/ 1045023 w 12192000"/>
              <a:gd name="connsiteY9136" fmla="*/ 3538565 h 6857886"/>
              <a:gd name="connsiteX9137" fmla="*/ 1029503 w 12192000"/>
              <a:gd name="connsiteY9137" fmla="*/ 3537108 h 6857886"/>
              <a:gd name="connsiteX9138" fmla="*/ 1002827 w 12192000"/>
              <a:gd name="connsiteY9138" fmla="*/ 3512385 h 6857886"/>
              <a:gd name="connsiteX9139" fmla="*/ 1004351 w 12192000"/>
              <a:gd name="connsiteY9139" fmla="*/ 3472073 h 6857886"/>
              <a:gd name="connsiteX9140" fmla="*/ 1082844 w 12192000"/>
              <a:gd name="connsiteY9140" fmla="*/ 3456463 h 6857886"/>
              <a:gd name="connsiteX9141" fmla="*/ 1064548 w 12192000"/>
              <a:gd name="connsiteY9141" fmla="*/ 3537108 h 6857886"/>
              <a:gd name="connsiteX9142" fmla="*/ 1045023 w 12192000"/>
              <a:gd name="connsiteY9142" fmla="*/ 3538565 h 6857886"/>
              <a:gd name="connsiteX9143" fmla="*/ 11146976 w 12192000"/>
              <a:gd name="connsiteY9143" fmla="*/ 3538565 h 6857886"/>
              <a:gd name="connsiteX9144" fmla="*/ 11127451 w 12192000"/>
              <a:gd name="connsiteY9144" fmla="*/ 3537108 h 6857886"/>
              <a:gd name="connsiteX9145" fmla="*/ 11109155 w 12192000"/>
              <a:gd name="connsiteY9145" fmla="*/ 3456463 h 6857886"/>
              <a:gd name="connsiteX9146" fmla="*/ 11187648 w 12192000"/>
              <a:gd name="connsiteY9146" fmla="*/ 3472073 h 6857886"/>
              <a:gd name="connsiteX9147" fmla="*/ 11189172 w 12192000"/>
              <a:gd name="connsiteY9147" fmla="*/ 3512385 h 6857886"/>
              <a:gd name="connsiteX9148" fmla="*/ 11162496 w 12192000"/>
              <a:gd name="connsiteY9148" fmla="*/ 3537108 h 6857886"/>
              <a:gd name="connsiteX9149" fmla="*/ 11146976 w 12192000"/>
              <a:gd name="connsiteY9149" fmla="*/ 3538565 h 6857886"/>
              <a:gd name="connsiteX9150" fmla="*/ 4577146 w 12192000"/>
              <a:gd name="connsiteY9150" fmla="*/ 3539994 h 6857886"/>
              <a:gd name="connsiteX9151" fmla="*/ 4547236 w 12192000"/>
              <a:gd name="connsiteY9151" fmla="*/ 3531894 h 6857886"/>
              <a:gd name="connsiteX9152" fmla="*/ 4529710 w 12192000"/>
              <a:gd name="connsiteY9152" fmla="*/ 3497438 h 6857886"/>
              <a:gd name="connsiteX9153" fmla="*/ 4535806 w 12192000"/>
              <a:gd name="connsiteY9153" fmla="*/ 3466218 h 6857886"/>
              <a:gd name="connsiteX9154" fmla="*/ 4587623 w 12192000"/>
              <a:gd name="connsiteY9154" fmla="*/ 3444105 h 6857886"/>
              <a:gd name="connsiteX9155" fmla="*/ 4644011 w 12192000"/>
              <a:gd name="connsiteY9155" fmla="*/ 3493536 h 6857886"/>
              <a:gd name="connsiteX9156" fmla="*/ 4577146 w 12192000"/>
              <a:gd name="connsiteY9156" fmla="*/ 3539994 h 6857886"/>
              <a:gd name="connsiteX9157" fmla="*/ 7614854 w 12192000"/>
              <a:gd name="connsiteY9157" fmla="*/ 3539994 h 6857886"/>
              <a:gd name="connsiteX9158" fmla="*/ 7547988 w 12192000"/>
              <a:gd name="connsiteY9158" fmla="*/ 3493536 h 6857886"/>
              <a:gd name="connsiteX9159" fmla="*/ 7604376 w 12192000"/>
              <a:gd name="connsiteY9159" fmla="*/ 3444105 h 6857886"/>
              <a:gd name="connsiteX9160" fmla="*/ 7656194 w 12192000"/>
              <a:gd name="connsiteY9160" fmla="*/ 3466218 h 6857886"/>
              <a:gd name="connsiteX9161" fmla="*/ 7662290 w 12192000"/>
              <a:gd name="connsiteY9161" fmla="*/ 3497438 h 6857886"/>
              <a:gd name="connsiteX9162" fmla="*/ 7644763 w 12192000"/>
              <a:gd name="connsiteY9162" fmla="*/ 3531894 h 6857886"/>
              <a:gd name="connsiteX9163" fmla="*/ 7614854 w 12192000"/>
              <a:gd name="connsiteY9163" fmla="*/ 3539994 h 6857886"/>
              <a:gd name="connsiteX9164" fmla="*/ 2651777 w 12192000"/>
              <a:gd name="connsiteY9164" fmla="*/ 3540760 h 6857886"/>
              <a:gd name="connsiteX9165" fmla="*/ 2604915 w 12192000"/>
              <a:gd name="connsiteY9165" fmla="*/ 3529953 h 6857886"/>
              <a:gd name="connsiteX9166" fmla="*/ 2606439 w 12192000"/>
              <a:gd name="connsiteY9166" fmla="*/ 3456459 h 6857886"/>
              <a:gd name="connsiteX9167" fmla="*/ 2675780 w 12192000"/>
              <a:gd name="connsiteY9167" fmla="*/ 3457109 h 6857886"/>
              <a:gd name="connsiteX9168" fmla="*/ 2691783 w 12192000"/>
              <a:gd name="connsiteY9168" fmla="*/ 3514995 h 6857886"/>
              <a:gd name="connsiteX9169" fmla="*/ 2651777 w 12192000"/>
              <a:gd name="connsiteY9169" fmla="*/ 3540760 h 6857886"/>
              <a:gd name="connsiteX9170" fmla="*/ 9540221 w 12192000"/>
              <a:gd name="connsiteY9170" fmla="*/ 3540760 h 6857886"/>
              <a:gd name="connsiteX9171" fmla="*/ 9500216 w 12192000"/>
              <a:gd name="connsiteY9171" fmla="*/ 3514995 h 6857886"/>
              <a:gd name="connsiteX9172" fmla="*/ 9516219 w 12192000"/>
              <a:gd name="connsiteY9172" fmla="*/ 3457109 h 6857886"/>
              <a:gd name="connsiteX9173" fmla="*/ 9585560 w 12192000"/>
              <a:gd name="connsiteY9173" fmla="*/ 3456459 h 6857886"/>
              <a:gd name="connsiteX9174" fmla="*/ 9587084 w 12192000"/>
              <a:gd name="connsiteY9174" fmla="*/ 3529953 h 6857886"/>
              <a:gd name="connsiteX9175" fmla="*/ 9540221 w 12192000"/>
              <a:gd name="connsiteY9175" fmla="*/ 3540760 h 6857886"/>
              <a:gd name="connsiteX9176" fmla="*/ 5647810 w 12192000"/>
              <a:gd name="connsiteY9176" fmla="*/ 3547346 h 6857886"/>
              <a:gd name="connsiteX9177" fmla="*/ 5612376 w 12192000"/>
              <a:gd name="connsiteY9177" fmla="*/ 3535147 h 6857886"/>
              <a:gd name="connsiteX9178" fmla="*/ 5619234 w 12192000"/>
              <a:gd name="connsiteY9178" fmla="*/ 3446705 h 6857886"/>
              <a:gd name="connsiteX9179" fmla="*/ 5678670 w 12192000"/>
              <a:gd name="connsiteY9179" fmla="*/ 3451256 h 6857886"/>
              <a:gd name="connsiteX9180" fmla="*/ 5697720 w 12192000"/>
              <a:gd name="connsiteY9180" fmla="*/ 3494185 h 6857886"/>
              <a:gd name="connsiteX9181" fmla="*/ 5678670 w 12192000"/>
              <a:gd name="connsiteY9181" fmla="*/ 3535147 h 6857886"/>
              <a:gd name="connsiteX9182" fmla="*/ 5647810 w 12192000"/>
              <a:gd name="connsiteY9182" fmla="*/ 3547346 h 6857886"/>
              <a:gd name="connsiteX9183" fmla="*/ 6544190 w 12192000"/>
              <a:gd name="connsiteY9183" fmla="*/ 3547346 h 6857886"/>
              <a:gd name="connsiteX9184" fmla="*/ 6513330 w 12192000"/>
              <a:gd name="connsiteY9184" fmla="*/ 3535147 h 6857886"/>
              <a:gd name="connsiteX9185" fmla="*/ 6494279 w 12192000"/>
              <a:gd name="connsiteY9185" fmla="*/ 3494185 h 6857886"/>
              <a:gd name="connsiteX9186" fmla="*/ 6513330 w 12192000"/>
              <a:gd name="connsiteY9186" fmla="*/ 3451256 h 6857886"/>
              <a:gd name="connsiteX9187" fmla="*/ 6572765 w 12192000"/>
              <a:gd name="connsiteY9187" fmla="*/ 3446705 h 6857886"/>
              <a:gd name="connsiteX9188" fmla="*/ 6579623 w 12192000"/>
              <a:gd name="connsiteY9188" fmla="*/ 3535147 h 6857886"/>
              <a:gd name="connsiteX9189" fmla="*/ 6544190 w 12192000"/>
              <a:gd name="connsiteY9189" fmla="*/ 3547346 h 6857886"/>
              <a:gd name="connsiteX9190" fmla="*/ 697620 w 12192000"/>
              <a:gd name="connsiteY9190" fmla="*/ 3547509 h 6857886"/>
              <a:gd name="connsiteX9191" fmla="*/ 671139 w 12192000"/>
              <a:gd name="connsiteY9191" fmla="*/ 3538400 h 6857886"/>
              <a:gd name="connsiteX9192" fmla="*/ 671907 w 12192000"/>
              <a:gd name="connsiteY9192" fmla="*/ 3448658 h 6857886"/>
              <a:gd name="connsiteX9193" fmla="*/ 702381 w 12192000"/>
              <a:gd name="connsiteY9193" fmla="*/ 3437599 h 6857886"/>
              <a:gd name="connsiteX9194" fmla="*/ 764117 w 12192000"/>
              <a:gd name="connsiteY9194" fmla="*/ 3492234 h 6857886"/>
              <a:gd name="connsiteX9195" fmla="*/ 720673 w 12192000"/>
              <a:gd name="connsiteY9195" fmla="*/ 3541005 h 6857886"/>
              <a:gd name="connsiteX9196" fmla="*/ 697620 w 12192000"/>
              <a:gd name="connsiteY9196" fmla="*/ 3547509 h 6857886"/>
              <a:gd name="connsiteX9197" fmla="*/ 11494379 w 12192000"/>
              <a:gd name="connsiteY9197" fmla="*/ 3547509 h 6857886"/>
              <a:gd name="connsiteX9198" fmla="*/ 11471325 w 12192000"/>
              <a:gd name="connsiteY9198" fmla="*/ 3541005 h 6857886"/>
              <a:gd name="connsiteX9199" fmla="*/ 11427881 w 12192000"/>
              <a:gd name="connsiteY9199" fmla="*/ 3492234 h 6857886"/>
              <a:gd name="connsiteX9200" fmla="*/ 11489617 w 12192000"/>
              <a:gd name="connsiteY9200" fmla="*/ 3437599 h 6857886"/>
              <a:gd name="connsiteX9201" fmla="*/ 11520092 w 12192000"/>
              <a:gd name="connsiteY9201" fmla="*/ 3448658 h 6857886"/>
              <a:gd name="connsiteX9202" fmla="*/ 11520860 w 12192000"/>
              <a:gd name="connsiteY9202" fmla="*/ 3538400 h 6857886"/>
              <a:gd name="connsiteX9203" fmla="*/ 11494379 w 12192000"/>
              <a:gd name="connsiteY9203" fmla="*/ 3547509 h 6857886"/>
              <a:gd name="connsiteX9204" fmla="*/ 4589150 w 12192000"/>
              <a:gd name="connsiteY9204" fmla="*/ 3651692 h 6857886"/>
              <a:gd name="connsiteX9205" fmla="*/ 4573147 w 12192000"/>
              <a:gd name="connsiteY9205" fmla="*/ 3648032 h 6857886"/>
              <a:gd name="connsiteX9206" fmla="*/ 4587626 w 12192000"/>
              <a:gd name="connsiteY9206" fmla="*/ 3632423 h 6857886"/>
              <a:gd name="connsiteX9207" fmla="*/ 4598294 w 12192000"/>
              <a:gd name="connsiteY9207" fmla="*/ 3642179 h 6857886"/>
              <a:gd name="connsiteX9208" fmla="*/ 4589150 w 12192000"/>
              <a:gd name="connsiteY9208" fmla="*/ 3651692 h 6857886"/>
              <a:gd name="connsiteX9209" fmla="*/ 7602850 w 12192000"/>
              <a:gd name="connsiteY9209" fmla="*/ 3651692 h 6857886"/>
              <a:gd name="connsiteX9210" fmla="*/ 7593706 w 12192000"/>
              <a:gd name="connsiteY9210" fmla="*/ 3642179 h 6857886"/>
              <a:gd name="connsiteX9211" fmla="*/ 7604373 w 12192000"/>
              <a:gd name="connsiteY9211" fmla="*/ 3632423 h 6857886"/>
              <a:gd name="connsiteX9212" fmla="*/ 7618852 w 12192000"/>
              <a:gd name="connsiteY9212" fmla="*/ 3648032 h 6857886"/>
              <a:gd name="connsiteX9213" fmla="*/ 7602850 w 12192000"/>
              <a:gd name="connsiteY9213" fmla="*/ 3651692 h 6857886"/>
              <a:gd name="connsiteX9214" fmla="*/ 2114739 w 12192000"/>
              <a:gd name="connsiteY9214" fmla="*/ 3651771 h 6857886"/>
              <a:gd name="connsiteX9215" fmla="*/ 2099784 w 12192000"/>
              <a:gd name="connsiteY9215" fmla="*/ 3646079 h 6857886"/>
              <a:gd name="connsiteX9216" fmla="*/ 2105880 w 12192000"/>
              <a:gd name="connsiteY9216" fmla="*/ 3636975 h 6857886"/>
              <a:gd name="connsiteX9217" fmla="*/ 2125692 w 12192000"/>
              <a:gd name="connsiteY9217" fmla="*/ 3646728 h 6857886"/>
              <a:gd name="connsiteX9218" fmla="*/ 2114739 w 12192000"/>
              <a:gd name="connsiteY9218" fmla="*/ 3651771 h 6857886"/>
              <a:gd name="connsiteX9219" fmla="*/ 10077260 w 12192000"/>
              <a:gd name="connsiteY9219" fmla="*/ 3651771 h 6857886"/>
              <a:gd name="connsiteX9220" fmla="*/ 10066307 w 12192000"/>
              <a:gd name="connsiteY9220" fmla="*/ 3646728 h 6857886"/>
              <a:gd name="connsiteX9221" fmla="*/ 10086119 w 12192000"/>
              <a:gd name="connsiteY9221" fmla="*/ 3636975 h 6857886"/>
              <a:gd name="connsiteX9222" fmla="*/ 10092215 w 12192000"/>
              <a:gd name="connsiteY9222" fmla="*/ 3646079 h 6857886"/>
              <a:gd name="connsiteX9223" fmla="*/ 10077260 w 12192000"/>
              <a:gd name="connsiteY9223" fmla="*/ 3651771 h 6857886"/>
              <a:gd name="connsiteX9224" fmla="*/ 873584 w 12192000"/>
              <a:gd name="connsiteY9224" fmla="*/ 3651935 h 6857886"/>
              <a:gd name="connsiteX9225" fmla="*/ 862908 w 12192000"/>
              <a:gd name="connsiteY9225" fmla="*/ 3642179 h 6857886"/>
              <a:gd name="connsiteX9226" fmla="*/ 881217 w 12192000"/>
              <a:gd name="connsiteY9226" fmla="*/ 3636327 h 6857886"/>
              <a:gd name="connsiteX9227" fmla="*/ 873584 w 12192000"/>
              <a:gd name="connsiteY9227" fmla="*/ 3651935 h 6857886"/>
              <a:gd name="connsiteX9228" fmla="*/ 1231888 w 12192000"/>
              <a:gd name="connsiteY9228" fmla="*/ 3651935 h 6857886"/>
              <a:gd name="connsiteX9229" fmla="*/ 1220455 w 12192000"/>
              <a:gd name="connsiteY9229" fmla="*/ 3642179 h 6857886"/>
              <a:gd name="connsiteX9230" fmla="*/ 1231888 w 12192000"/>
              <a:gd name="connsiteY9230" fmla="*/ 3632423 h 6857886"/>
              <a:gd name="connsiteX9231" fmla="*/ 1243299 w 12192000"/>
              <a:gd name="connsiteY9231" fmla="*/ 3642179 h 6857886"/>
              <a:gd name="connsiteX9232" fmla="*/ 1231888 w 12192000"/>
              <a:gd name="connsiteY9232" fmla="*/ 3651935 h 6857886"/>
              <a:gd name="connsiteX9233" fmla="*/ 10960111 w 12192000"/>
              <a:gd name="connsiteY9233" fmla="*/ 3651935 h 6857886"/>
              <a:gd name="connsiteX9234" fmla="*/ 10948700 w 12192000"/>
              <a:gd name="connsiteY9234" fmla="*/ 3642179 h 6857886"/>
              <a:gd name="connsiteX9235" fmla="*/ 10960111 w 12192000"/>
              <a:gd name="connsiteY9235" fmla="*/ 3632423 h 6857886"/>
              <a:gd name="connsiteX9236" fmla="*/ 10971544 w 12192000"/>
              <a:gd name="connsiteY9236" fmla="*/ 3642179 h 6857886"/>
              <a:gd name="connsiteX9237" fmla="*/ 10960111 w 12192000"/>
              <a:gd name="connsiteY9237" fmla="*/ 3651935 h 6857886"/>
              <a:gd name="connsiteX9238" fmla="*/ 11318415 w 12192000"/>
              <a:gd name="connsiteY9238" fmla="*/ 3651935 h 6857886"/>
              <a:gd name="connsiteX9239" fmla="*/ 11310781 w 12192000"/>
              <a:gd name="connsiteY9239" fmla="*/ 3636327 h 6857886"/>
              <a:gd name="connsiteX9240" fmla="*/ 11329091 w 12192000"/>
              <a:gd name="connsiteY9240" fmla="*/ 3642179 h 6857886"/>
              <a:gd name="connsiteX9241" fmla="*/ 11318415 w 12192000"/>
              <a:gd name="connsiteY9241" fmla="*/ 3651935 h 6857886"/>
              <a:gd name="connsiteX9242" fmla="*/ 707056 w 12192000"/>
              <a:gd name="connsiteY9242" fmla="*/ 3655835 h 6857886"/>
              <a:gd name="connsiteX9243" fmla="*/ 688673 w 12192000"/>
              <a:gd name="connsiteY9243" fmla="*/ 3652583 h 6857886"/>
              <a:gd name="connsiteX9244" fmla="*/ 703913 w 12192000"/>
              <a:gd name="connsiteY9244" fmla="*/ 3632420 h 6857886"/>
              <a:gd name="connsiteX9245" fmla="*/ 716871 w 12192000"/>
              <a:gd name="connsiteY9245" fmla="*/ 3643477 h 6857886"/>
              <a:gd name="connsiteX9246" fmla="*/ 707056 w 12192000"/>
              <a:gd name="connsiteY9246" fmla="*/ 3655835 h 6857886"/>
              <a:gd name="connsiteX9247" fmla="*/ 11484943 w 12192000"/>
              <a:gd name="connsiteY9247" fmla="*/ 3655835 h 6857886"/>
              <a:gd name="connsiteX9248" fmla="*/ 11475128 w 12192000"/>
              <a:gd name="connsiteY9248" fmla="*/ 3643477 h 6857886"/>
              <a:gd name="connsiteX9249" fmla="*/ 11488085 w 12192000"/>
              <a:gd name="connsiteY9249" fmla="*/ 3632420 h 6857886"/>
              <a:gd name="connsiteX9250" fmla="*/ 11503325 w 12192000"/>
              <a:gd name="connsiteY9250" fmla="*/ 3652583 h 6857886"/>
              <a:gd name="connsiteX9251" fmla="*/ 11484943 w 12192000"/>
              <a:gd name="connsiteY9251" fmla="*/ 3655835 h 6857886"/>
              <a:gd name="connsiteX9252" fmla="*/ 353920 w 12192000"/>
              <a:gd name="connsiteY9252" fmla="*/ 3656564 h 6857886"/>
              <a:gd name="connsiteX9253" fmla="*/ 335745 w 12192000"/>
              <a:gd name="connsiteY9253" fmla="*/ 3654531 h 6857886"/>
              <a:gd name="connsiteX9254" fmla="*/ 350209 w 12192000"/>
              <a:gd name="connsiteY9254" fmla="*/ 3632419 h 6857886"/>
              <a:gd name="connsiteX9255" fmla="*/ 366956 w 12192000"/>
              <a:gd name="connsiteY9255" fmla="*/ 3643475 h 6857886"/>
              <a:gd name="connsiteX9256" fmla="*/ 353920 w 12192000"/>
              <a:gd name="connsiteY9256" fmla="*/ 3656564 h 6857886"/>
              <a:gd name="connsiteX9257" fmla="*/ 11838079 w 12192000"/>
              <a:gd name="connsiteY9257" fmla="*/ 3656564 h 6857886"/>
              <a:gd name="connsiteX9258" fmla="*/ 11825043 w 12192000"/>
              <a:gd name="connsiteY9258" fmla="*/ 3643475 h 6857886"/>
              <a:gd name="connsiteX9259" fmla="*/ 11841789 w 12192000"/>
              <a:gd name="connsiteY9259" fmla="*/ 3632419 h 6857886"/>
              <a:gd name="connsiteX9260" fmla="*/ 11856253 w 12192000"/>
              <a:gd name="connsiteY9260" fmla="*/ 3654531 h 6857886"/>
              <a:gd name="connsiteX9261" fmla="*/ 11838079 w 12192000"/>
              <a:gd name="connsiteY9261" fmla="*/ 3656564 h 6857886"/>
              <a:gd name="connsiteX9262" fmla="*/ 3172917 w 12192000"/>
              <a:gd name="connsiteY9262" fmla="*/ 3658032 h 6857886"/>
              <a:gd name="connsiteX9263" fmla="*/ 3158057 w 12192000"/>
              <a:gd name="connsiteY9263" fmla="*/ 3649330 h 6857886"/>
              <a:gd name="connsiteX9264" fmla="*/ 3177869 w 12192000"/>
              <a:gd name="connsiteY9264" fmla="*/ 3630472 h 6857886"/>
              <a:gd name="connsiteX9265" fmla="*/ 3183204 w 12192000"/>
              <a:gd name="connsiteY9265" fmla="*/ 3646731 h 6857886"/>
              <a:gd name="connsiteX9266" fmla="*/ 3172917 w 12192000"/>
              <a:gd name="connsiteY9266" fmla="*/ 3658032 h 6857886"/>
              <a:gd name="connsiteX9267" fmla="*/ 9019081 w 12192000"/>
              <a:gd name="connsiteY9267" fmla="*/ 3658032 h 6857886"/>
              <a:gd name="connsiteX9268" fmla="*/ 9008795 w 12192000"/>
              <a:gd name="connsiteY9268" fmla="*/ 3646731 h 6857886"/>
              <a:gd name="connsiteX9269" fmla="*/ 9014129 w 12192000"/>
              <a:gd name="connsiteY9269" fmla="*/ 3630472 h 6857886"/>
              <a:gd name="connsiteX9270" fmla="*/ 9033941 w 12192000"/>
              <a:gd name="connsiteY9270" fmla="*/ 3649330 h 6857886"/>
              <a:gd name="connsiteX9271" fmla="*/ 9019081 w 12192000"/>
              <a:gd name="connsiteY9271" fmla="*/ 3658032 h 6857886"/>
              <a:gd name="connsiteX9272" fmla="*/ 1572549 w 12192000"/>
              <a:gd name="connsiteY9272" fmla="*/ 3660391 h 6857886"/>
              <a:gd name="connsiteX9273" fmla="*/ 1570264 w 12192000"/>
              <a:gd name="connsiteY9273" fmla="*/ 3629167 h 6857886"/>
              <a:gd name="connsiteX9274" fmla="*/ 1608364 w 12192000"/>
              <a:gd name="connsiteY9274" fmla="*/ 3642178 h 6857886"/>
              <a:gd name="connsiteX9275" fmla="*/ 1572549 w 12192000"/>
              <a:gd name="connsiteY9275" fmla="*/ 3660391 h 6857886"/>
              <a:gd name="connsiteX9276" fmla="*/ 10619449 w 12192000"/>
              <a:gd name="connsiteY9276" fmla="*/ 3660391 h 6857886"/>
              <a:gd name="connsiteX9277" fmla="*/ 10583635 w 12192000"/>
              <a:gd name="connsiteY9277" fmla="*/ 3642178 h 6857886"/>
              <a:gd name="connsiteX9278" fmla="*/ 10621735 w 12192000"/>
              <a:gd name="connsiteY9278" fmla="*/ 3629167 h 6857886"/>
              <a:gd name="connsiteX9279" fmla="*/ 10619449 w 12192000"/>
              <a:gd name="connsiteY9279" fmla="*/ 3660391 h 6857886"/>
              <a:gd name="connsiteX9280" fmla="*/ 5294411 w 12192000"/>
              <a:gd name="connsiteY9280" fmla="*/ 3664451 h 6857886"/>
              <a:gd name="connsiteX9281" fmla="*/ 5275360 w 12192000"/>
              <a:gd name="connsiteY9281" fmla="*/ 3655182 h 6857886"/>
              <a:gd name="connsiteX9282" fmla="*/ 5289838 w 12192000"/>
              <a:gd name="connsiteY9282" fmla="*/ 3625915 h 6857886"/>
              <a:gd name="connsiteX9283" fmla="*/ 5308888 w 12192000"/>
              <a:gd name="connsiteY9283" fmla="*/ 3655182 h 6857886"/>
              <a:gd name="connsiteX9284" fmla="*/ 5294411 w 12192000"/>
              <a:gd name="connsiteY9284" fmla="*/ 3664451 h 6857886"/>
              <a:gd name="connsiteX9285" fmla="*/ 6897588 w 12192000"/>
              <a:gd name="connsiteY9285" fmla="*/ 3664451 h 6857886"/>
              <a:gd name="connsiteX9286" fmla="*/ 6883111 w 12192000"/>
              <a:gd name="connsiteY9286" fmla="*/ 3655182 h 6857886"/>
              <a:gd name="connsiteX9287" fmla="*/ 6902162 w 12192000"/>
              <a:gd name="connsiteY9287" fmla="*/ 3625915 h 6857886"/>
              <a:gd name="connsiteX9288" fmla="*/ 6916639 w 12192000"/>
              <a:gd name="connsiteY9288" fmla="*/ 3655182 h 6857886"/>
              <a:gd name="connsiteX9289" fmla="*/ 6897588 w 12192000"/>
              <a:gd name="connsiteY9289" fmla="*/ 3664451 h 6857886"/>
              <a:gd name="connsiteX9290" fmla="*/ 2993549 w 12192000"/>
              <a:gd name="connsiteY9290" fmla="*/ 3664458 h 6857886"/>
              <a:gd name="connsiteX9291" fmla="*/ 2975452 w 12192000"/>
              <a:gd name="connsiteY9291" fmla="*/ 3651937 h 6857886"/>
              <a:gd name="connsiteX9292" fmla="*/ 2981548 w 12192000"/>
              <a:gd name="connsiteY9292" fmla="*/ 3627873 h 6857886"/>
              <a:gd name="connsiteX9293" fmla="*/ 3007456 w 12192000"/>
              <a:gd name="connsiteY9293" fmla="*/ 3628522 h 6857886"/>
              <a:gd name="connsiteX9294" fmla="*/ 3015076 w 12192000"/>
              <a:gd name="connsiteY9294" fmla="*/ 3652586 h 6857886"/>
              <a:gd name="connsiteX9295" fmla="*/ 2993549 w 12192000"/>
              <a:gd name="connsiteY9295" fmla="*/ 3664458 h 6857886"/>
              <a:gd name="connsiteX9296" fmla="*/ 9198449 w 12192000"/>
              <a:gd name="connsiteY9296" fmla="*/ 3664458 h 6857886"/>
              <a:gd name="connsiteX9297" fmla="*/ 9176923 w 12192000"/>
              <a:gd name="connsiteY9297" fmla="*/ 3652586 h 6857886"/>
              <a:gd name="connsiteX9298" fmla="*/ 9184543 w 12192000"/>
              <a:gd name="connsiteY9298" fmla="*/ 3628522 h 6857886"/>
              <a:gd name="connsiteX9299" fmla="*/ 9210451 w 12192000"/>
              <a:gd name="connsiteY9299" fmla="*/ 3627873 h 6857886"/>
              <a:gd name="connsiteX9300" fmla="*/ 9216547 w 12192000"/>
              <a:gd name="connsiteY9300" fmla="*/ 3651937 h 6857886"/>
              <a:gd name="connsiteX9301" fmla="*/ 9198449 w 12192000"/>
              <a:gd name="connsiteY9301" fmla="*/ 3664458 h 6857886"/>
              <a:gd name="connsiteX9302" fmla="*/ 1413953 w 12192000"/>
              <a:gd name="connsiteY9302" fmla="*/ 3668597 h 6857886"/>
              <a:gd name="connsiteX9303" fmla="*/ 1393875 w 12192000"/>
              <a:gd name="connsiteY9303" fmla="*/ 3664289 h 6857886"/>
              <a:gd name="connsiteX9304" fmla="*/ 1396921 w 12192000"/>
              <a:gd name="connsiteY9304" fmla="*/ 3625264 h 6857886"/>
              <a:gd name="connsiteX9305" fmla="*/ 1422800 w 12192000"/>
              <a:gd name="connsiteY9305" fmla="*/ 3629164 h 6857886"/>
              <a:gd name="connsiteX9306" fmla="*/ 1426607 w 12192000"/>
              <a:gd name="connsiteY9306" fmla="*/ 3653878 h 6857886"/>
              <a:gd name="connsiteX9307" fmla="*/ 1413953 w 12192000"/>
              <a:gd name="connsiteY9307" fmla="*/ 3668597 h 6857886"/>
              <a:gd name="connsiteX9308" fmla="*/ 10778045 w 12192000"/>
              <a:gd name="connsiteY9308" fmla="*/ 3668597 h 6857886"/>
              <a:gd name="connsiteX9309" fmla="*/ 10765392 w 12192000"/>
              <a:gd name="connsiteY9309" fmla="*/ 3653878 h 6857886"/>
              <a:gd name="connsiteX9310" fmla="*/ 10769199 w 12192000"/>
              <a:gd name="connsiteY9310" fmla="*/ 3629164 h 6857886"/>
              <a:gd name="connsiteX9311" fmla="*/ 10795077 w 12192000"/>
              <a:gd name="connsiteY9311" fmla="*/ 3625264 h 6857886"/>
              <a:gd name="connsiteX9312" fmla="*/ 10798124 w 12192000"/>
              <a:gd name="connsiteY9312" fmla="*/ 3664289 h 6857886"/>
              <a:gd name="connsiteX9313" fmla="*/ 10778045 w 12192000"/>
              <a:gd name="connsiteY9313" fmla="*/ 3668597 h 6857886"/>
              <a:gd name="connsiteX9314" fmla="*/ 1928659 w 12192000"/>
              <a:gd name="connsiteY9314" fmla="*/ 3670124 h 6857886"/>
              <a:gd name="connsiteX9315" fmla="*/ 1912609 w 12192000"/>
              <a:gd name="connsiteY9315" fmla="*/ 3661692 h 6857886"/>
              <a:gd name="connsiteX9316" fmla="*/ 1924801 w 12192000"/>
              <a:gd name="connsiteY9316" fmla="*/ 3616812 h 6857886"/>
              <a:gd name="connsiteX9317" fmla="*/ 1965949 w 12192000"/>
              <a:gd name="connsiteY9317" fmla="*/ 3645427 h 6857886"/>
              <a:gd name="connsiteX9318" fmla="*/ 1928659 w 12192000"/>
              <a:gd name="connsiteY9318" fmla="*/ 3670124 h 6857886"/>
              <a:gd name="connsiteX9319" fmla="*/ 10263340 w 12192000"/>
              <a:gd name="connsiteY9319" fmla="*/ 3670124 h 6857886"/>
              <a:gd name="connsiteX9320" fmla="*/ 10226049 w 12192000"/>
              <a:gd name="connsiteY9320" fmla="*/ 3645427 h 6857886"/>
              <a:gd name="connsiteX9321" fmla="*/ 10267197 w 12192000"/>
              <a:gd name="connsiteY9321" fmla="*/ 3616812 h 6857886"/>
              <a:gd name="connsiteX9322" fmla="*/ 10279389 w 12192000"/>
              <a:gd name="connsiteY9322" fmla="*/ 3661692 h 6857886"/>
              <a:gd name="connsiteX9323" fmla="*/ 10263340 w 12192000"/>
              <a:gd name="connsiteY9323" fmla="*/ 3670124 h 6857886"/>
              <a:gd name="connsiteX9324" fmla="*/ 5802212 w 12192000"/>
              <a:gd name="connsiteY9324" fmla="*/ 3670311 h 6857886"/>
              <a:gd name="connsiteX9325" fmla="*/ 5790400 w 12192000"/>
              <a:gd name="connsiteY9325" fmla="*/ 3667546 h 6857886"/>
              <a:gd name="connsiteX9326" fmla="*/ 5794211 w 12192000"/>
              <a:gd name="connsiteY9326" fmla="*/ 3620720 h 6857886"/>
              <a:gd name="connsiteX9327" fmla="*/ 5845264 w 12192000"/>
              <a:gd name="connsiteY9327" fmla="*/ 3622019 h 6857886"/>
              <a:gd name="connsiteX9328" fmla="*/ 5852123 w 12192000"/>
              <a:gd name="connsiteY9328" fmla="*/ 3649986 h 6857886"/>
              <a:gd name="connsiteX9329" fmla="*/ 5823167 w 12192000"/>
              <a:gd name="connsiteY9329" fmla="*/ 3670148 h 6857886"/>
              <a:gd name="connsiteX9330" fmla="*/ 5802212 w 12192000"/>
              <a:gd name="connsiteY9330" fmla="*/ 3670311 h 6857886"/>
              <a:gd name="connsiteX9331" fmla="*/ 6389787 w 12192000"/>
              <a:gd name="connsiteY9331" fmla="*/ 3670311 h 6857886"/>
              <a:gd name="connsiteX9332" fmla="*/ 6368832 w 12192000"/>
              <a:gd name="connsiteY9332" fmla="*/ 3670148 h 6857886"/>
              <a:gd name="connsiteX9333" fmla="*/ 6339876 w 12192000"/>
              <a:gd name="connsiteY9333" fmla="*/ 3649986 h 6857886"/>
              <a:gd name="connsiteX9334" fmla="*/ 6346735 w 12192000"/>
              <a:gd name="connsiteY9334" fmla="*/ 3622019 h 6857886"/>
              <a:gd name="connsiteX9335" fmla="*/ 6397788 w 12192000"/>
              <a:gd name="connsiteY9335" fmla="*/ 3620720 h 6857886"/>
              <a:gd name="connsiteX9336" fmla="*/ 6401599 w 12192000"/>
              <a:gd name="connsiteY9336" fmla="*/ 3667546 h 6857886"/>
              <a:gd name="connsiteX9337" fmla="*/ 6389787 w 12192000"/>
              <a:gd name="connsiteY9337" fmla="*/ 3670311 h 6857886"/>
              <a:gd name="connsiteX9338" fmla="*/ 4931304 w 12192000"/>
              <a:gd name="connsiteY9338" fmla="*/ 3670465 h 6857886"/>
              <a:gd name="connsiteX9339" fmla="*/ 4916255 w 12192000"/>
              <a:gd name="connsiteY9339" fmla="*/ 3655182 h 6857886"/>
              <a:gd name="connsiteX9340" fmla="*/ 4919303 w 12192000"/>
              <a:gd name="connsiteY9340" fmla="*/ 3627867 h 6857886"/>
              <a:gd name="connsiteX9341" fmla="*/ 4952068 w 12192000"/>
              <a:gd name="connsiteY9341" fmla="*/ 3658437 h 6857886"/>
              <a:gd name="connsiteX9342" fmla="*/ 4931304 w 12192000"/>
              <a:gd name="connsiteY9342" fmla="*/ 3670465 h 6857886"/>
              <a:gd name="connsiteX9343" fmla="*/ 7260695 w 12192000"/>
              <a:gd name="connsiteY9343" fmla="*/ 3670465 h 6857886"/>
              <a:gd name="connsiteX9344" fmla="*/ 7239931 w 12192000"/>
              <a:gd name="connsiteY9344" fmla="*/ 3658437 h 6857886"/>
              <a:gd name="connsiteX9345" fmla="*/ 7272696 w 12192000"/>
              <a:gd name="connsiteY9345" fmla="*/ 3627867 h 6857886"/>
              <a:gd name="connsiteX9346" fmla="*/ 7275744 w 12192000"/>
              <a:gd name="connsiteY9346" fmla="*/ 3655182 h 6857886"/>
              <a:gd name="connsiteX9347" fmla="*/ 7260695 w 12192000"/>
              <a:gd name="connsiteY9347" fmla="*/ 3670465 h 6857886"/>
              <a:gd name="connsiteX9348" fmla="*/ 1052264 w 12192000"/>
              <a:gd name="connsiteY9348" fmla="*/ 3670545 h 6857886"/>
              <a:gd name="connsiteX9349" fmla="*/ 1034835 w 12192000"/>
              <a:gd name="connsiteY9349" fmla="*/ 3657132 h 6857886"/>
              <a:gd name="connsiteX9350" fmla="*/ 1036359 w 12192000"/>
              <a:gd name="connsiteY9350" fmla="*/ 3630467 h 6857886"/>
              <a:gd name="connsiteX9351" fmla="*/ 1071409 w 12192000"/>
              <a:gd name="connsiteY9351" fmla="*/ 3659083 h 6857886"/>
              <a:gd name="connsiteX9352" fmla="*/ 1052264 w 12192000"/>
              <a:gd name="connsiteY9352" fmla="*/ 3670545 h 6857886"/>
              <a:gd name="connsiteX9353" fmla="*/ 11139735 w 12192000"/>
              <a:gd name="connsiteY9353" fmla="*/ 3670545 h 6857886"/>
              <a:gd name="connsiteX9354" fmla="*/ 11120589 w 12192000"/>
              <a:gd name="connsiteY9354" fmla="*/ 3659083 h 6857886"/>
              <a:gd name="connsiteX9355" fmla="*/ 11155640 w 12192000"/>
              <a:gd name="connsiteY9355" fmla="*/ 3630467 h 6857886"/>
              <a:gd name="connsiteX9356" fmla="*/ 11157164 w 12192000"/>
              <a:gd name="connsiteY9356" fmla="*/ 3657132 h 6857886"/>
              <a:gd name="connsiteX9357" fmla="*/ 11139735 w 12192000"/>
              <a:gd name="connsiteY9357" fmla="*/ 3670545 h 6857886"/>
              <a:gd name="connsiteX9358" fmla="*/ 4056777 w 12192000"/>
              <a:gd name="connsiteY9358" fmla="*/ 3670629 h 6857886"/>
              <a:gd name="connsiteX9359" fmla="*/ 4035249 w 12192000"/>
              <a:gd name="connsiteY9359" fmla="*/ 3661687 h 6857886"/>
              <a:gd name="connsiteX9360" fmla="*/ 4071064 w 12192000"/>
              <a:gd name="connsiteY9360" fmla="*/ 3627217 h 6857886"/>
              <a:gd name="connsiteX9361" fmla="*/ 4074873 w 12192000"/>
              <a:gd name="connsiteY9361" fmla="*/ 3655182 h 6857886"/>
              <a:gd name="connsiteX9362" fmla="*/ 4056777 w 12192000"/>
              <a:gd name="connsiteY9362" fmla="*/ 3670629 h 6857886"/>
              <a:gd name="connsiteX9363" fmla="*/ 8135221 w 12192000"/>
              <a:gd name="connsiteY9363" fmla="*/ 3670629 h 6857886"/>
              <a:gd name="connsiteX9364" fmla="*/ 8117125 w 12192000"/>
              <a:gd name="connsiteY9364" fmla="*/ 3655182 h 6857886"/>
              <a:gd name="connsiteX9365" fmla="*/ 8120934 w 12192000"/>
              <a:gd name="connsiteY9365" fmla="*/ 3627217 h 6857886"/>
              <a:gd name="connsiteX9366" fmla="*/ 8156750 w 12192000"/>
              <a:gd name="connsiteY9366" fmla="*/ 3661687 h 6857886"/>
              <a:gd name="connsiteX9367" fmla="*/ 8135221 w 12192000"/>
              <a:gd name="connsiteY9367" fmla="*/ 3670629 h 6857886"/>
              <a:gd name="connsiteX9368" fmla="*/ 3527641 w 12192000"/>
              <a:gd name="connsiteY9368" fmla="*/ 3670871 h 6857886"/>
              <a:gd name="connsiteX9369" fmla="*/ 3513353 w 12192000"/>
              <a:gd name="connsiteY9369" fmla="*/ 3666238 h 6857886"/>
              <a:gd name="connsiteX9370" fmla="*/ 3530117 w 12192000"/>
              <a:gd name="connsiteY9370" fmla="*/ 3620712 h 6857886"/>
              <a:gd name="connsiteX9371" fmla="*/ 3540785 w 12192000"/>
              <a:gd name="connsiteY9371" fmla="*/ 3662336 h 6857886"/>
              <a:gd name="connsiteX9372" fmla="*/ 3527641 w 12192000"/>
              <a:gd name="connsiteY9372" fmla="*/ 3670871 h 6857886"/>
              <a:gd name="connsiteX9373" fmla="*/ 8664357 w 12192000"/>
              <a:gd name="connsiteY9373" fmla="*/ 3670871 h 6857886"/>
              <a:gd name="connsiteX9374" fmla="*/ 8651213 w 12192000"/>
              <a:gd name="connsiteY9374" fmla="*/ 3662336 h 6857886"/>
              <a:gd name="connsiteX9375" fmla="*/ 8661881 w 12192000"/>
              <a:gd name="connsiteY9375" fmla="*/ 3620712 h 6857886"/>
              <a:gd name="connsiteX9376" fmla="*/ 8678645 w 12192000"/>
              <a:gd name="connsiteY9376" fmla="*/ 3666238 h 6857886"/>
              <a:gd name="connsiteX9377" fmla="*/ 8664357 w 12192000"/>
              <a:gd name="connsiteY9377" fmla="*/ 3670871 h 6857886"/>
              <a:gd name="connsiteX9378" fmla="*/ 1758396 w 12192000"/>
              <a:gd name="connsiteY9378" fmla="*/ 3671042 h 6857886"/>
              <a:gd name="connsiteX9379" fmla="*/ 1733821 w 12192000"/>
              <a:gd name="connsiteY9379" fmla="*/ 3658443 h 6857886"/>
              <a:gd name="connsiteX9380" fmla="*/ 1733060 w 12192000"/>
              <a:gd name="connsiteY9380" fmla="*/ 3629172 h 6857886"/>
              <a:gd name="connsiteX9381" fmla="*/ 1778017 w 12192000"/>
              <a:gd name="connsiteY9381" fmla="*/ 3624620 h 6857886"/>
              <a:gd name="connsiteX9382" fmla="*/ 1781828 w 12192000"/>
              <a:gd name="connsiteY9382" fmla="*/ 3663644 h 6857886"/>
              <a:gd name="connsiteX9383" fmla="*/ 1758396 w 12192000"/>
              <a:gd name="connsiteY9383" fmla="*/ 3671042 h 6857886"/>
              <a:gd name="connsiteX9384" fmla="*/ 10433603 w 12192000"/>
              <a:gd name="connsiteY9384" fmla="*/ 3671042 h 6857886"/>
              <a:gd name="connsiteX9385" fmla="*/ 10410171 w 12192000"/>
              <a:gd name="connsiteY9385" fmla="*/ 3663644 h 6857886"/>
              <a:gd name="connsiteX9386" fmla="*/ 10413981 w 12192000"/>
              <a:gd name="connsiteY9386" fmla="*/ 3624620 h 6857886"/>
              <a:gd name="connsiteX9387" fmla="*/ 10458939 w 12192000"/>
              <a:gd name="connsiteY9387" fmla="*/ 3629172 h 6857886"/>
              <a:gd name="connsiteX9388" fmla="*/ 10458177 w 12192000"/>
              <a:gd name="connsiteY9388" fmla="*/ 3658443 h 6857886"/>
              <a:gd name="connsiteX9389" fmla="*/ 10433603 w 12192000"/>
              <a:gd name="connsiteY9389" fmla="*/ 3671042 h 6857886"/>
              <a:gd name="connsiteX9390" fmla="*/ 5465584 w 12192000"/>
              <a:gd name="connsiteY9390" fmla="*/ 3671440 h 6857886"/>
              <a:gd name="connsiteX9391" fmla="*/ 5441200 w 12192000"/>
              <a:gd name="connsiteY9391" fmla="*/ 3655182 h 6857886"/>
              <a:gd name="connsiteX9392" fmla="*/ 5442724 w 12192000"/>
              <a:gd name="connsiteY9392" fmla="*/ 3629164 h 6857886"/>
              <a:gd name="connsiteX9393" fmla="*/ 5489968 w 12192000"/>
              <a:gd name="connsiteY9393" fmla="*/ 3655182 h 6857886"/>
              <a:gd name="connsiteX9394" fmla="*/ 5465584 w 12192000"/>
              <a:gd name="connsiteY9394" fmla="*/ 3671440 h 6857886"/>
              <a:gd name="connsiteX9395" fmla="*/ 6726415 w 12192000"/>
              <a:gd name="connsiteY9395" fmla="*/ 3671440 h 6857886"/>
              <a:gd name="connsiteX9396" fmla="*/ 6702030 w 12192000"/>
              <a:gd name="connsiteY9396" fmla="*/ 3655182 h 6857886"/>
              <a:gd name="connsiteX9397" fmla="*/ 6749275 w 12192000"/>
              <a:gd name="connsiteY9397" fmla="*/ 3629164 h 6857886"/>
              <a:gd name="connsiteX9398" fmla="*/ 6750799 w 12192000"/>
              <a:gd name="connsiteY9398" fmla="*/ 3655182 h 6857886"/>
              <a:gd name="connsiteX9399" fmla="*/ 6726415 w 12192000"/>
              <a:gd name="connsiteY9399" fmla="*/ 3671440 h 6857886"/>
              <a:gd name="connsiteX9400" fmla="*/ 5640662 w 12192000"/>
              <a:gd name="connsiteY9400" fmla="*/ 3671691 h 6857886"/>
              <a:gd name="connsiteX9401" fmla="*/ 5610087 w 12192000"/>
              <a:gd name="connsiteY9401" fmla="*/ 3657789 h 6857886"/>
              <a:gd name="connsiteX9402" fmla="*/ 5644376 w 12192000"/>
              <a:gd name="connsiteY9402" fmla="*/ 3612911 h 6857886"/>
              <a:gd name="connsiteX9403" fmla="*/ 5671808 w 12192000"/>
              <a:gd name="connsiteY9403" fmla="*/ 3657789 h 6857886"/>
              <a:gd name="connsiteX9404" fmla="*/ 5640662 w 12192000"/>
              <a:gd name="connsiteY9404" fmla="*/ 3671691 h 6857886"/>
              <a:gd name="connsiteX9405" fmla="*/ 6551338 w 12192000"/>
              <a:gd name="connsiteY9405" fmla="*/ 3671691 h 6857886"/>
              <a:gd name="connsiteX9406" fmla="*/ 6520191 w 12192000"/>
              <a:gd name="connsiteY9406" fmla="*/ 3657789 h 6857886"/>
              <a:gd name="connsiteX9407" fmla="*/ 6547623 w 12192000"/>
              <a:gd name="connsiteY9407" fmla="*/ 3612911 h 6857886"/>
              <a:gd name="connsiteX9408" fmla="*/ 6581912 w 12192000"/>
              <a:gd name="connsiteY9408" fmla="*/ 3657789 h 6857886"/>
              <a:gd name="connsiteX9409" fmla="*/ 6551338 w 12192000"/>
              <a:gd name="connsiteY9409" fmla="*/ 3671691 h 6857886"/>
              <a:gd name="connsiteX9410" fmla="*/ 4405120 w 12192000"/>
              <a:gd name="connsiteY9410" fmla="*/ 3679330 h 6857886"/>
              <a:gd name="connsiteX9411" fmla="*/ 4387499 w 12192000"/>
              <a:gd name="connsiteY9411" fmla="*/ 3675997 h 6857886"/>
              <a:gd name="connsiteX9412" fmla="*/ 4369972 w 12192000"/>
              <a:gd name="connsiteY9412" fmla="*/ 3644128 h 6857886"/>
              <a:gd name="connsiteX9413" fmla="*/ 4425599 w 12192000"/>
              <a:gd name="connsiteY9413" fmla="*/ 3612261 h 6857886"/>
              <a:gd name="connsiteX9414" fmla="*/ 4446172 w 12192000"/>
              <a:gd name="connsiteY9414" fmla="*/ 3641526 h 6857886"/>
              <a:gd name="connsiteX9415" fmla="*/ 4425599 w 12192000"/>
              <a:gd name="connsiteY9415" fmla="*/ 3673396 h 6857886"/>
              <a:gd name="connsiteX9416" fmla="*/ 4405120 w 12192000"/>
              <a:gd name="connsiteY9416" fmla="*/ 3679330 h 6857886"/>
              <a:gd name="connsiteX9417" fmla="*/ 7786879 w 12192000"/>
              <a:gd name="connsiteY9417" fmla="*/ 3679330 h 6857886"/>
              <a:gd name="connsiteX9418" fmla="*/ 7766400 w 12192000"/>
              <a:gd name="connsiteY9418" fmla="*/ 3673396 h 6857886"/>
              <a:gd name="connsiteX9419" fmla="*/ 7745827 w 12192000"/>
              <a:gd name="connsiteY9419" fmla="*/ 3641526 h 6857886"/>
              <a:gd name="connsiteX9420" fmla="*/ 7766400 w 12192000"/>
              <a:gd name="connsiteY9420" fmla="*/ 3612261 h 6857886"/>
              <a:gd name="connsiteX9421" fmla="*/ 7822027 w 12192000"/>
              <a:gd name="connsiteY9421" fmla="*/ 3644128 h 6857886"/>
              <a:gd name="connsiteX9422" fmla="*/ 7804500 w 12192000"/>
              <a:gd name="connsiteY9422" fmla="*/ 3675997 h 6857886"/>
              <a:gd name="connsiteX9423" fmla="*/ 7786879 w 12192000"/>
              <a:gd name="connsiteY9423" fmla="*/ 3679330 h 6857886"/>
              <a:gd name="connsiteX9424" fmla="*/ 169755 w 12192000"/>
              <a:gd name="connsiteY9424" fmla="*/ 3683229 h 6857886"/>
              <a:gd name="connsiteX9425" fmla="*/ 142388 w 12192000"/>
              <a:gd name="connsiteY9425" fmla="*/ 3668836 h 6857886"/>
              <a:gd name="connsiteX9426" fmla="*/ 128657 w 12192000"/>
              <a:gd name="connsiteY9426" fmla="*/ 3635018 h 6857886"/>
              <a:gd name="connsiteX9427" fmla="*/ 197308 w 12192000"/>
              <a:gd name="connsiteY9427" fmla="*/ 3620709 h 6857886"/>
              <a:gd name="connsiteX9428" fmla="*/ 196547 w 12192000"/>
              <a:gd name="connsiteY9428" fmla="*/ 3670787 h 6857886"/>
              <a:gd name="connsiteX9429" fmla="*/ 169755 w 12192000"/>
              <a:gd name="connsiteY9429" fmla="*/ 3683229 h 6857886"/>
              <a:gd name="connsiteX9430" fmla="*/ 12022244 w 12192000"/>
              <a:gd name="connsiteY9430" fmla="*/ 3683229 h 6857886"/>
              <a:gd name="connsiteX9431" fmla="*/ 11995452 w 12192000"/>
              <a:gd name="connsiteY9431" fmla="*/ 3670787 h 6857886"/>
              <a:gd name="connsiteX9432" fmla="*/ 11994691 w 12192000"/>
              <a:gd name="connsiteY9432" fmla="*/ 3620709 h 6857886"/>
              <a:gd name="connsiteX9433" fmla="*/ 12063341 w 12192000"/>
              <a:gd name="connsiteY9433" fmla="*/ 3635018 h 6857886"/>
              <a:gd name="connsiteX9434" fmla="*/ 12049611 w 12192000"/>
              <a:gd name="connsiteY9434" fmla="*/ 3668836 h 6857886"/>
              <a:gd name="connsiteX9435" fmla="*/ 12022244 w 12192000"/>
              <a:gd name="connsiteY9435" fmla="*/ 3683229 h 6857886"/>
              <a:gd name="connsiteX9436" fmla="*/ 2817999 w 12192000"/>
              <a:gd name="connsiteY9436" fmla="*/ 3684448 h 6857886"/>
              <a:gd name="connsiteX9437" fmla="*/ 2789043 w 12192000"/>
              <a:gd name="connsiteY9437" fmla="*/ 3672742 h 6857886"/>
              <a:gd name="connsiteX9438" fmla="*/ 2797425 w 12192000"/>
              <a:gd name="connsiteY9438" fmla="*/ 3612904 h 6857886"/>
              <a:gd name="connsiteX9439" fmla="*/ 2839335 w 12192000"/>
              <a:gd name="connsiteY9439" fmla="*/ 3612904 h 6857886"/>
              <a:gd name="connsiteX9440" fmla="*/ 2846955 w 12192000"/>
              <a:gd name="connsiteY9440" fmla="*/ 3672742 h 6857886"/>
              <a:gd name="connsiteX9441" fmla="*/ 2817999 w 12192000"/>
              <a:gd name="connsiteY9441" fmla="*/ 3684448 h 6857886"/>
              <a:gd name="connsiteX9442" fmla="*/ 9374000 w 12192000"/>
              <a:gd name="connsiteY9442" fmla="*/ 3684448 h 6857886"/>
              <a:gd name="connsiteX9443" fmla="*/ 9345044 w 12192000"/>
              <a:gd name="connsiteY9443" fmla="*/ 3672742 h 6857886"/>
              <a:gd name="connsiteX9444" fmla="*/ 9352664 w 12192000"/>
              <a:gd name="connsiteY9444" fmla="*/ 3612904 h 6857886"/>
              <a:gd name="connsiteX9445" fmla="*/ 9394573 w 12192000"/>
              <a:gd name="connsiteY9445" fmla="*/ 3612904 h 6857886"/>
              <a:gd name="connsiteX9446" fmla="*/ 9402956 w 12192000"/>
              <a:gd name="connsiteY9446" fmla="*/ 3672742 h 6857886"/>
              <a:gd name="connsiteX9447" fmla="*/ 9374000 w 12192000"/>
              <a:gd name="connsiteY9447" fmla="*/ 3684448 h 6857886"/>
              <a:gd name="connsiteX9448" fmla="*/ 0 w 12192000"/>
              <a:gd name="connsiteY9448" fmla="*/ 3688379 h 6857886"/>
              <a:gd name="connsiteX9449" fmla="*/ 0 w 12192000"/>
              <a:gd name="connsiteY9449" fmla="*/ 3595110 h 6857886"/>
              <a:gd name="connsiteX9450" fmla="*/ 4115 w 12192000"/>
              <a:gd name="connsiteY9450" fmla="*/ 3594863 h 6857886"/>
              <a:gd name="connsiteX9451" fmla="*/ 45084 w 12192000"/>
              <a:gd name="connsiteY9451" fmla="*/ 3625919 h 6857886"/>
              <a:gd name="connsiteX9452" fmla="*/ 29108 w 12192000"/>
              <a:gd name="connsiteY9452" fmla="*/ 3680552 h 6857886"/>
              <a:gd name="connsiteX9453" fmla="*/ 12192000 w 12192000"/>
              <a:gd name="connsiteY9453" fmla="*/ 3688379 h 6857886"/>
              <a:gd name="connsiteX9454" fmla="*/ 12162891 w 12192000"/>
              <a:gd name="connsiteY9454" fmla="*/ 3680552 h 6857886"/>
              <a:gd name="connsiteX9455" fmla="*/ 12146915 w 12192000"/>
              <a:gd name="connsiteY9455" fmla="*/ 3625919 h 6857886"/>
              <a:gd name="connsiteX9456" fmla="*/ 12187884 w 12192000"/>
              <a:gd name="connsiteY9456" fmla="*/ 3594863 h 6857886"/>
              <a:gd name="connsiteX9457" fmla="*/ 12192000 w 12192000"/>
              <a:gd name="connsiteY9457" fmla="*/ 3595110 h 6857886"/>
              <a:gd name="connsiteX9458" fmla="*/ 5997086 w 12192000"/>
              <a:gd name="connsiteY9458" fmla="*/ 3689658 h 6857886"/>
              <a:gd name="connsiteX9459" fmla="*/ 5962319 w 12192000"/>
              <a:gd name="connsiteY9459" fmla="*/ 3678599 h 6857886"/>
              <a:gd name="connsiteX9460" fmla="*/ 5944792 w 12192000"/>
              <a:gd name="connsiteY9460" fmla="*/ 3643481 h 6857886"/>
              <a:gd name="connsiteX9461" fmla="*/ 5971463 w 12192000"/>
              <a:gd name="connsiteY9461" fmla="*/ 3606407 h 6857886"/>
              <a:gd name="connsiteX9462" fmla="*/ 6017944 w 12192000"/>
              <a:gd name="connsiteY9462" fmla="*/ 3603157 h 6857886"/>
              <a:gd name="connsiteX9463" fmla="*/ 6041567 w 12192000"/>
              <a:gd name="connsiteY9463" fmla="*/ 3623320 h 6857886"/>
              <a:gd name="connsiteX9464" fmla="*/ 6056044 w 12192000"/>
              <a:gd name="connsiteY9464" fmla="*/ 3632423 h 6857886"/>
              <a:gd name="connsiteX9465" fmla="*/ 6066712 w 12192000"/>
              <a:gd name="connsiteY9465" fmla="*/ 3646083 h 6857886"/>
              <a:gd name="connsiteX9466" fmla="*/ 6060616 w 12192000"/>
              <a:gd name="connsiteY9466" fmla="*/ 3655841 h 6857886"/>
              <a:gd name="connsiteX9467" fmla="*/ 6032423 w 12192000"/>
              <a:gd name="connsiteY9467" fmla="*/ 3671446 h 6857886"/>
              <a:gd name="connsiteX9468" fmla="*/ 5997086 w 12192000"/>
              <a:gd name="connsiteY9468" fmla="*/ 3689658 h 6857886"/>
              <a:gd name="connsiteX9469" fmla="*/ 6194914 w 12192000"/>
              <a:gd name="connsiteY9469" fmla="*/ 3689658 h 6857886"/>
              <a:gd name="connsiteX9470" fmla="*/ 6159576 w 12192000"/>
              <a:gd name="connsiteY9470" fmla="*/ 3671446 h 6857886"/>
              <a:gd name="connsiteX9471" fmla="*/ 6131383 w 12192000"/>
              <a:gd name="connsiteY9471" fmla="*/ 3655841 h 6857886"/>
              <a:gd name="connsiteX9472" fmla="*/ 6125287 w 12192000"/>
              <a:gd name="connsiteY9472" fmla="*/ 3646083 h 6857886"/>
              <a:gd name="connsiteX9473" fmla="*/ 6135955 w 12192000"/>
              <a:gd name="connsiteY9473" fmla="*/ 3632423 h 6857886"/>
              <a:gd name="connsiteX9474" fmla="*/ 6150432 w 12192000"/>
              <a:gd name="connsiteY9474" fmla="*/ 3623320 h 6857886"/>
              <a:gd name="connsiteX9475" fmla="*/ 6174055 w 12192000"/>
              <a:gd name="connsiteY9475" fmla="*/ 3603157 h 6857886"/>
              <a:gd name="connsiteX9476" fmla="*/ 6220536 w 12192000"/>
              <a:gd name="connsiteY9476" fmla="*/ 3606407 h 6857886"/>
              <a:gd name="connsiteX9477" fmla="*/ 6247207 w 12192000"/>
              <a:gd name="connsiteY9477" fmla="*/ 3643481 h 6857886"/>
              <a:gd name="connsiteX9478" fmla="*/ 6229680 w 12192000"/>
              <a:gd name="connsiteY9478" fmla="*/ 3678599 h 6857886"/>
              <a:gd name="connsiteX9479" fmla="*/ 6194914 w 12192000"/>
              <a:gd name="connsiteY9479" fmla="*/ 3689658 h 6857886"/>
              <a:gd name="connsiteX9480" fmla="*/ 4226520 w 12192000"/>
              <a:gd name="connsiteY9480" fmla="*/ 3689896 h 6857886"/>
              <a:gd name="connsiteX9481" fmla="*/ 4194992 w 12192000"/>
              <a:gd name="connsiteY9481" fmla="*/ 3673392 h 6857886"/>
              <a:gd name="connsiteX9482" fmla="*/ 4262048 w 12192000"/>
              <a:gd name="connsiteY9482" fmla="*/ 3610302 h 6857886"/>
              <a:gd name="connsiteX9483" fmla="*/ 4262048 w 12192000"/>
              <a:gd name="connsiteY9483" fmla="*/ 3678595 h 6857886"/>
              <a:gd name="connsiteX9484" fmla="*/ 4226520 w 12192000"/>
              <a:gd name="connsiteY9484" fmla="*/ 3689896 h 6857886"/>
              <a:gd name="connsiteX9485" fmla="*/ 7965479 w 12192000"/>
              <a:gd name="connsiteY9485" fmla="*/ 3689896 h 6857886"/>
              <a:gd name="connsiteX9486" fmla="*/ 7929951 w 12192000"/>
              <a:gd name="connsiteY9486" fmla="*/ 3678595 h 6857886"/>
              <a:gd name="connsiteX9487" fmla="*/ 7929951 w 12192000"/>
              <a:gd name="connsiteY9487" fmla="*/ 3610302 h 6857886"/>
              <a:gd name="connsiteX9488" fmla="*/ 7997006 w 12192000"/>
              <a:gd name="connsiteY9488" fmla="*/ 3673392 h 6857886"/>
              <a:gd name="connsiteX9489" fmla="*/ 7965479 w 12192000"/>
              <a:gd name="connsiteY9489" fmla="*/ 3689896 h 6857886"/>
              <a:gd name="connsiteX9490" fmla="*/ 522548 w 12192000"/>
              <a:gd name="connsiteY9490" fmla="*/ 3690301 h 6857886"/>
              <a:gd name="connsiteX9491" fmla="*/ 486980 w 12192000"/>
              <a:gd name="connsiteY9491" fmla="*/ 3670791 h 6857886"/>
              <a:gd name="connsiteX9492" fmla="*/ 493084 w 12192000"/>
              <a:gd name="connsiteY9492" fmla="*/ 3611605 h 6857886"/>
              <a:gd name="connsiteX9493" fmla="*/ 561719 w 12192000"/>
              <a:gd name="connsiteY9493" fmla="*/ 3619408 h 6857886"/>
              <a:gd name="connsiteX9494" fmla="*/ 556387 w 12192000"/>
              <a:gd name="connsiteY9494" fmla="*/ 3676646 h 6857886"/>
              <a:gd name="connsiteX9495" fmla="*/ 522548 w 12192000"/>
              <a:gd name="connsiteY9495" fmla="*/ 3690301 h 6857886"/>
              <a:gd name="connsiteX9496" fmla="*/ 11669451 w 12192000"/>
              <a:gd name="connsiteY9496" fmla="*/ 3690301 h 6857886"/>
              <a:gd name="connsiteX9497" fmla="*/ 11635612 w 12192000"/>
              <a:gd name="connsiteY9497" fmla="*/ 3676646 h 6857886"/>
              <a:gd name="connsiteX9498" fmla="*/ 11630280 w 12192000"/>
              <a:gd name="connsiteY9498" fmla="*/ 3619408 h 6857886"/>
              <a:gd name="connsiteX9499" fmla="*/ 11698915 w 12192000"/>
              <a:gd name="connsiteY9499" fmla="*/ 3611605 h 6857886"/>
              <a:gd name="connsiteX9500" fmla="*/ 11705019 w 12192000"/>
              <a:gd name="connsiteY9500" fmla="*/ 3670791 h 6857886"/>
              <a:gd name="connsiteX9501" fmla="*/ 11669451 w 12192000"/>
              <a:gd name="connsiteY9501" fmla="*/ 3690301 h 6857886"/>
              <a:gd name="connsiteX9502" fmla="*/ 5116475 w 12192000"/>
              <a:gd name="connsiteY9502" fmla="*/ 3690791 h 6857886"/>
              <a:gd name="connsiteX9503" fmla="*/ 5079042 w 12192000"/>
              <a:gd name="connsiteY9503" fmla="*/ 3675994 h 6857886"/>
              <a:gd name="connsiteX9504" fmla="*/ 5081327 w 12192000"/>
              <a:gd name="connsiteY9504" fmla="*/ 3610302 h 6857886"/>
              <a:gd name="connsiteX9505" fmla="*/ 5152955 w 12192000"/>
              <a:gd name="connsiteY9505" fmla="*/ 3616806 h 6857886"/>
              <a:gd name="connsiteX9506" fmla="*/ 5152194 w 12192000"/>
              <a:gd name="connsiteY9506" fmla="*/ 3671440 h 6857886"/>
              <a:gd name="connsiteX9507" fmla="*/ 5116475 w 12192000"/>
              <a:gd name="connsiteY9507" fmla="*/ 3690791 h 6857886"/>
              <a:gd name="connsiteX9508" fmla="*/ 7075524 w 12192000"/>
              <a:gd name="connsiteY9508" fmla="*/ 3690791 h 6857886"/>
              <a:gd name="connsiteX9509" fmla="*/ 7039806 w 12192000"/>
              <a:gd name="connsiteY9509" fmla="*/ 3671440 h 6857886"/>
              <a:gd name="connsiteX9510" fmla="*/ 7039044 w 12192000"/>
              <a:gd name="connsiteY9510" fmla="*/ 3616806 h 6857886"/>
              <a:gd name="connsiteX9511" fmla="*/ 7110672 w 12192000"/>
              <a:gd name="connsiteY9511" fmla="*/ 3610302 h 6857886"/>
              <a:gd name="connsiteX9512" fmla="*/ 7112958 w 12192000"/>
              <a:gd name="connsiteY9512" fmla="*/ 3675994 h 6857886"/>
              <a:gd name="connsiteX9513" fmla="*/ 7075524 w 12192000"/>
              <a:gd name="connsiteY9513" fmla="*/ 3690791 h 6857886"/>
              <a:gd name="connsiteX9514" fmla="*/ 3350561 w 12192000"/>
              <a:gd name="connsiteY9514" fmla="*/ 3690955 h 6857886"/>
              <a:gd name="connsiteX9515" fmla="*/ 3315509 w 12192000"/>
              <a:gd name="connsiteY9515" fmla="*/ 3685758 h 6857886"/>
              <a:gd name="connsiteX9516" fmla="*/ 3289601 w 12192000"/>
              <a:gd name="connsiteY9516" fmla="*/ 3640228 h 6857886"/>
              <a:gd name="connsiteX9517" fmla="*/ 3305603 w 12192000"/>
              <a:gd name="connsiteY9517" fmla="*/ 3610308 h 6857886"/>
              <a:gd name="connsiteX9518" fmla="*/ 3391709 w 12192000"/>
              <a:gd name="connsiteY9518" fmla="*/ 3613562 h 6857886"/>
              <a:gd name="connsiteX9519" fmla="*/ 3393995 w 12192000"/>
              <a:gd name="connsiteY9519" fmla="*/ 3673399 h 6857886"/>
              <a:gd name="connsiteX9520" fmla="*/ 3350561 w 12192000"/>
              <a:gd name="connsiteY9520" fmla="*/ 3690955 h 6857886"/>
              <a:gd name="connsiteX9521" fmla="*/ 3699769 w 12192000"/>
              <a:gd name="connsiteY9521" fmla="*/ 3690955 h 6857886"/>
              <a:gd name="connsiteX9522" fmla="*/ 3655573 w 12192000"/>
              <a:gd name="connsiteY9522" fmla="*/ 3674050 h 6857886"/>
              <a:gd name="connsiteX9523" fmla="*/ 3659383 w 12192000"/>
              <a:gd name="connsiteY9523" fmla="*/ 3613562 h 6857886"/>
              <a:gd name="connsiteX9524" fmla="*/ 3756157 w 12192000"/>
              <a:gd name="connsiteY9524" fmla="*/ 3640878 h 6857886"/>
              <a:gd name="connsiteX9525" fmla="*/ 3699769 w 12192000"/>
              <a:gd name="connsiteY9525" fmla="*/ 3690955 h 6857886"/>
              <a:gd name="connsiteX9526" fmla="*/ 8492229 w 12192000"/>
              <a:gd name="connsiteY9526" fmla="*/ 3690955 h 6857886"/>
              <a:gd name="connsiteX9527" fmla="*/ 8435841 w 12192000"/>
              <a:gd name="connsiteY9527" fmla="*/ 3640878 h 6857886"/>
              <a:gd name="connsiteX9528" fmla="*/ 8532616 w 12192000"/>
              <a:gd name="connsiteY9528" fmla="*/ 3613562 h 6857886"/>
              <a:gd name="connsiteX9529" fmla="*/ 8536425 w 12192000"/>
              <a:gd name="connsiteY9529" fmla="*/ 3674050 h 6857886"/>
              <a:gd name="connsiteX9530" fmla="*/ 8492229 w 12192000"/>
              <a:gd name="connsiteY9530" fmla="*/ 3690955 h 6857886"/>
              <a:gd name="connsiteX9531" fmla="*/ 8841437 w 12192000"/>
              <a:gd name="connsiteY9531" fmla="*/ 3690955 h 6857886"/>
              <a:gd name="connsiteX9532" fmla="*/ 8798004 w 12192000"/>
              <a:gd name="connsiteY9532" fmla="*/ 3673399 h 6857886"/>
              <a:gd name="connsiteX9533" fmla="*/ 8800289 w 12192000"/>
              <a:gd name="connsiteY9533" fmla="*/ 3613562 h 6857886"/>
              <a:gd name="connsiteX9534" fmla="*/ 8886396 w 12192000"/>
              <a:gd name="connsiteY9534" fmla="*/ 3610308 h 6857886"/>
              <a:gd name="connsiteX9535" fmla="*/ 8902397 w 12192000"/>
              <a:gd name="connsiteY9535" fmla="*/ 3640228 h 6857886"/>
              <a:gd name="connsiteX9536" fmla="*/ 8876489 w 12192000"/>
              <a:gd name="connsiteY9536" fmla="*/ 3685758 h 6857886"/>
              <a:gd name="connsiteX9537" fmla="*/ 8841437 w 12192000"/>
              <a:gd name="connsiteY9537" fmla="*/ 3690955 h 6857886"/>
              <a:gd name="connsiteX9538" fmla="*/ 2466228 w 12192000"/>
              <a:gd name="connsiteY9538" fmla="*/ 3691202 h 6857886"/>
              <a:gd name="connsiteX9539" fmla="*/ 2423841 w 12192000"/>
              <a:gd name="connsiteY9539" fmla="*/ 3676001 h 6857886"/>
              <a:gd name="connsiteX9540" fmla="*/ 2427652 w 12192000"/>
              <a:gd name="connsiteY9540" fmla="*/ 3608361 h 6857886"/>
              <a:gd name="connsiteX9541" fmla="*/ 2504613 w 12192000"/>
              <a:gd name="connsiteY9541" fmla="*/ 3608361 h 6857886"/>
              <a:gd name="connsiteX9542" fmla="*/ 2506900 w 12192000"/>
              <a:gd name="connsiteY9542" fmla="*/ 3676650 h 6857886"/>
              <a:gd name="connsiteX9543" fmla="*/ 2466228 w 12192000"/>
              <a:gd name="connsiteY9543" fmla="*/ 3691202 h 6857886"/>
              <a:gd name="connsiteX9544" fmla="*/ 9725771 w 12192000"/>
              <a:gd name="connsiteY9544" fmla="*/ 3691202 h 6857886"/>
              <a:gd name="connsiteX9545" fmla="*/ 9685099 w 12192000"/>
              <a:gd name="connsiteY9545" fmla="*/ 3676650 h 6857886"/>
              <a:gd name="connsiteX9546" fmla="*/ 9687385 w 12192000"/>
              <a:gd name="connsiteY9546" fmla="*/ 3608361 h 6857886"/>
              <a:gd name="connsiteX9547" fmla="*/ 9764347 w 12192000"/>
              <a:gd name="connsiteY9547" fmla="*/ 3608361 h 6857886"/>
              <a:gd name="connsiteX9548" fmla="*/ 9768157 w 12192000"/>
              <a:gd name="connsiteY9548" fmla="*/ 3676001 h 6857886"/>
              <a:gd name="connsiteX9549" fmla="*/ 9725771 w 12192000"/>
              <a:gd name="connsiteY9549" fmla="*/ 3691202 h 6857886"/>
              <a:gd name="connsiteX9550" fmla="*/ 2642896 w 12192000"/>
              <a:gd name="connsiteY9550" fmla="*/ 3694043 h 6857886"/>
              <a:gd name="connsiteX9551" fmla="*/ 2612535 w 12192000"/>
              <a:gd name="connsiteY9551" fmla="*/ 3689005 h 6857886"/>
              <a:gd name="connsiteX9552" fmla="*/ 2586627 w 12192000"/>
              <a:gd name="connsiteY9552" fmla="*/ 3656484 h 6857886"/>
              <a:gd name="connsiteX9553" fmla="*/ 2595008 w 12192000"/>
              <a:gd name="connsiteY9553" fmla="*/ 3614211 h 6857886"/>
              <a:gd name="connsiteX9554" fmla="*/ 2703975 w 12192000"/>
              <a:gd name="connsiteY9554" fmla="*/ 3642830 h 6857886"/>
              <a:gd name="connsiteX9555" fmla="*/ 2642896 w 12192000"/>
              <a:gd name="connsiteY9555" fmla="*/ 3694043 h 6857886"/>
              <a:gd name="connsiteX9556" fmla="*/ 9549103 w 12192000"/>
              <a:gd name="connsiteY9556" fmla="*/ 3694043 h 6857886"/>
              <a:gd name="connsiteX9557" fmla="*/ 9488024 w 12192000"/>
              <a:gd name="connsiteY9557" fmla="*/ 3642830 h 6857886"/>
              <a:gd name="connsiteX9558" fmla="*/ 9596991 w 12192000"/>
              <a:gd name="connsiteY9558" fmla="*/ 3614211 h 6857886"/>
              <a:gd name="connsiteX9559" fmla="*/ 9605372 w 12192000"/>
              <a:gd name="connsiteY9559" fmla="*/ 3656484 h 6857886"/>
              <a:gd name="connsiteX9560" fmla="*/ 9579464 w 12192000"/>
              <a:gd name="connsiteY9560" fmla="*/ 3689005 h 6857886"/>
              <a:gd name="connsiteX9561" fmla="*/ 9549103 w 12192000"/>
              <a:gd name="connsiteY9561" fmla="*/ 3694043 h 6857886"/>
              <a:gd name="connsiteX9562" fmla="*/ 3872368 w 12192000"/>
              <a:gd name="connsiteY9562" fmla="*/ 3694206 h 6857886"/>
              <a:gd name="connsiteX9563" fmla="*/ 3855699 w 12192000"/>
              <a:gd name="connsiteY9563" fmla="*/ 3690955 h 6857886"/>
              <a:gd name="connsiteX9564" fmla="*/ 3814551 w 12192000"/>
              <a:gd name="connsiteY9564" fmla="*/ 3641526 h 6857886"/>
              <a:gd name="connsiteX9565" fmla="*/ 3874749 w 12192000"/>
              <a:gd name="connsiteY9565" fmla="*/ 3593399 h 6857886"/>
              <a:gd name="connsiteX9566" fmla="*/ 3890751 w 12192000"/>
              <a:gd name="connsiteY9566" fmla="*/ 3693555 h 6857886"/>
              <a:gd name="connsiteX9567" fmla="*/ 3872368 w 12192000"/>
              <a:gd name="connsiteY9567" fmla="*/ 3694206 h 6857886"/>
              <a:gd name="connsiteX9568" fmla="*/ 8319630 w 12192000"/>
              <a:gd name="connsiteY9568" fmla="*/ 3694206 h 6857886"/>
              <a:gd name="connsiteX9569" fmla="*/ 8301248 w 12192000"/>
              <a:gd name="connsiteY9569" fmla="*/ 3693555 h 6857886"/>
              <a:gd name="connsiteX9570" fmla="*/ 8317249 w 12192000"/>
              <a:gd name="connsiteY9570" fmla="*/ 3593399 h 6857886"/>
              <a:gd name="connsiteX9571" fmla="*/ 8377448 w 12192000"/>
              <a:gd name="connsiteY9571" fmla="*/ 3641526 h 6857886"/>
              <a:gd name="connsiteX9572" fmla="*/ 8336300 w 12192000"/>
              <a:gd name="connsiteY9572" fmla="*/ 3690955 h 6857886"/>
              <a:gd name="connsiteX9573" fmla="*/ 8319630 w 12192000"/>
              <a:gd name="connsiteY9573" fmla="*/ 3694206 h 6857886"/>
              <a:gd name="connsiteX9574" fmla="*/ 2273529 w 12192000"/>
              <a:gd name="connsiteY9574" fmla="*/ 3696320 h 6857886"/>
              <a:gd name="connsiteX9575" fmla="*/ 2243525 w 12192000"/>
              <a:gd name="connsiteY9575" fmla="*/ 3679900 h 6857886"/>
              <a:gd name="connsiteX9576" fmla="*/ 2286959 w 12192000"/>
              <a:gd name="connsiteY9576" fmla="*/ 3593397 h 6857886"/>
              <a:gd name="connsiteX9577" fmla="*/ 2347157 w 12192000"/>
              <a:gd name="connsiteY9577" fmla="*/ 3626567 h 6857886"/>
              <a:gd name="connsiteX9578" fmla="*/ 2314391 w 12192000"/>
              <a:gd name="connsiteY9578" fmla="*/ 3690302 h 6857886"/>
              <a:gd name="connsiteX9579" fmla="*/ 2273529 w 12192000"/>
              <a:gd name="connsiteY9579" fmla="*/ 3696320 h 6857886"/>
              <a:gd name="connsiteX9580" fmla="*/ 9918469 w 12192000"/>
              <a:gd name="connsiteY9580" fmla="*/ 3696320 h 6857886"/>
              <a:gd name="connsiteX9581" fmla="*/ 9877608 w 12192000"/>
              <a:gd name="connsiteY9581" fmla="*/ 3690302 h 6857886"/>
              <a:gd name="connsiteX9582" fmla="*/ 9844841 w 12192000"/>
              <a:gd name="connsiteY9582" fmla="*/ 3626567 h 6857886"/>
              <a:gd name="connsiteX9583" fmla="*/ 9905040 w 12192000"/>
              <a:gd name="connsiteY9583" fmla="*/ 3593397 h 6857886"/>
              <a:gd name="connsiteX9584" fmla="*/ 9948473 w 12192000"/>
              <a:gd name="connsiteY9584" fmla="*/ 3679900 h 6857886"/>
              <a:gd name="connsiteX9585" fmla="*/ 9918469 w 12192000"/>
              <a:gd name="connsiteY9585" fmla="*/ 3696320 h 6857886"/>
              <a:gd name="connsiteX9586" fmla="*/ 4759751 w 12192000"/>
              <a:gd name="connsiteY9586" fmla="*/ 3696323 h 6857886"/>
              <a:gd name="connsiteX9587" fmla="*/ 4734415 w 12192000"/>
              <a:gd name="connsiteY9587" fmla="*/ 3692906 h 6857886"/>
              <a:gd name="connsiteX9588" fmla="*/ 4697076 w 12192000"/>
              <a:gd name="connsiteY9588" fmla="*/ 3642173 h 6857886"/>
              <a:gd name="connsiteX9589" fmla="*/ 4713079 w 12192000"/>
              <a:gd name="connsiteY9589" fmla="*/ 3612259 h 6857886"/>
              <a:gd name="connsiteX9590" fmla="*/ 4822807 w 12192000"/>
              <a:gd name="connsiteY9590" fmla="*/ 3633071 h 6857886"/>
              <a:gd name="connsiteX9591" fmla="*/ 4783944 w 12192000"/>
              <a:gd name="connsiteY9591" fmla="*/ 3690952 h 6857886"/>
              <a:gd name="connsiteX9592" fmla="*/ 4759751 w 12192000"/>
              <a:gd name="connsiteY9592" fmla="*/ 3696323 h 6857886"/>
              <a:gd name="connsiteX9593" fmla="*/ 7432248 w 12192000"/>
              <a:gd name="connsiteY9593" fmla="*/ 3696323 h 6857886"/>
              <a:gd name="connsiteX9594" fmla="*/ 7408055 w 12192000"/>
              <a:gd name="connsiteY9594" fmla="*/ 3690952 h 6857886"/>
              <a:gd name="connsiteX9595" fmla="*/ 7369192 w 12192000"/>
              <a:gd name="connsiteY9595" fmla="*/ 3633071 h 6857886"/>
              <a:gd name="connsiteX9596" fmla="*/ 7478920 w 12192000"/>
              <a:gd name="connsiteY9596" fmla="*/ 3612259 h 6857886"/>
              <a:gd name="connsiteX9597" fmla="*/ 7494922 w 12192000"/>
              <a:gd name="connsiteY9597" fmla="*/ 3642173 h 6857886"/>
              <a:gd name="connsiteX9598" fmla="*/ 7457584 w 12192000"/>
              <a:gd name="connsiteY9598" fmla="*/ 3692906 h 6857886"/>
              <a:gd name="connsiteX9599" fmla="*/ 7432248 w 12192000"/>
              <a:gd name="connsiteY9599" fmla="*/ 3696323 h 6857886"/>
              <a:gd name="connsiteX9600" fmla="*/ 1053887 w 12192000"/>
              <a:gd name="connsiteY9600" fmla="*/ 3807731 h 6857886"/>
              <a:gd name="connsiteX9601" fmla="*/ 1037887 w 12192000"/>
              <a:gd name="connsiteY9601" fmla="*/ 3794072 h 6857886"/>
              <a:gd name="connsiteX9602" fmla="*/ 1066845 w 12192000"/>
              <a:gd name="connsiteY9602" fmla="*/ 3796675 h 6857886"/>
              <a:gd name="connsiteX9603" fmla="*/ 1053887 w 12192000"/>
              <a:gd name="connsiteY9603" fmla="*/ 3807731 h 6857886"/>
              <a:gd name="connsiteX9604" fmla="*/ 11138112 w 12192000"/>
              <a:gd name="connsiteY9604" fmla="*/ 3807731 h 6857886"/>
              <a:gd name="connsiteX9605" fmla="*/ 11125153 w 12192000"/>
              <a:gd name="connsiteY9605" fmla="*/ 3796675 h 6857886"/>
              <a:gd name="connsiteX9606" fmla="*/ 11154112 w 12192000"/>
              <a:gd name="connsiteY9606" fmla="*/ 3794072 h 6857886"/>
              <a:gd name="connsiteX9607" fmla="*/ 11138112 w 12192000"/>
              <a:gd name="connsiteY9607" fmla="*/ 3807731 h 6857886"/>
              <a:gd name="connsiteX9608" fmla="*/ 344132 w 12192000"/>
              <a:gd name="connsiteY9608" fmla="*/ 3807734 h 6857886"/>
              <a:gd name="connsiteX9609" fmla="*/ 330428 w 12192000"/>
              <a:gd name="connsiteY9609" fmla="*/ 3794724 h 6857886"/>
              <a:gd name="connsiteX9610" fmla="*/ 360116 w 12192000"/>
              <a:gd name="connsiteY9610" fmla="*/ 3790172 h 6857886"/>
              <a:gd name="connsiteX9611" fmla="*/ 344132 w 12192000"/>
              <a:gd name="connsiteY9611" fmla="*/ 3807734 h 6857886"/>
              <a:gd name="connsiteX9612" fmla="*/ 11847867 w 12192000"/>
              <a:gd name="connsiteY9612" fmla="*/ 3807734 h 6857886"/>
              <a:gd name="connsiteX9613" fmla="*/ 11831883 w 12192000"/>
              <a:gd name="connsiteY9613" fmla="*/ 3790172 h 6857886"/>
              <a:gd name="connsiteX9614" fmla="*/ 11861571 w 12192000"/>
              <a:gd name="connsiteY9614" fmla="*/ 3794724 h 6857886"/>
              <a:gd name="connsiteX9615" fmla="*/ 11847867 w 12192000"/>
              <a:gd name="connsiteY9615" fmla="*/ 3807734 h 6857886"/>
              <a:gd name="connsiteX9616" fmla="*/ 4767186 w 12192000"/>
              <a:gd name="connsiteY9616" fmla="*/ 3811556 h 6857886"/>
              <a:gd name="connsiteX9617" fmla="*/ 4743563 w 12192000"/>
              <a:gd name="connsiteY9617" fmla="*/ 3808382 h 6857886"/>
              <a:gd name="connsiteX9618" fmla="*/ 4760327 w 12192000"/>
              <a:gd name="connsiteY9618" fmla="*/ 3776515 h 6857886"/>
              <a:gd name="connsiteX9619" fmla="*/ 4777091 w 12192000"/>
              <a:gd name="connsiteY9619" fmla="*/ 3794724 h 6857886"/>
              <a:gd name="connsiteX9620" fmla="*/ 4767186 w 12192000"/>
              <a:gd name="connsiteY9620" fmla="*/ 3811556 h 6857886"/>
              <a:gd name="connsiteX9621" fmla="*/ 7424814 w 12192000"/>
              <a:gd name="connsiteY9621" fmla="*/ 3811556 h 6857886"/>
              <a:gd name="connsiteX9622" fmla="*/ 7414908 w 12192000"/>
              <a:gd name="connsiteY9622" fmla="*/ 3794724 h 6857886"/>
              <a:gd name="connsiteX9623" fmla="*/ 7431672 w 12192000"/>
              <a:gd name="connsiteY9623" fmla="*/ 3776515 h 6857886"/>
              <a:gd name="connsiteX9624" fmla="*/ 7448436 w 12192000"/>
              <a:gd name="connsiteY9624" fmla="*/ 3808382 h 6857886"/>
              <a:gd name="connsiteX9625" fmla="*/ 7424814 w 12192000"/>
              <a:gd name="connsiteY9625" fmla="*/ 3811556 h 6857886"/>
              <a:gd name="connsiteX9626" fmla="*/ 2995741 w 12192000"/>
              <a:gd name="connsiteY9626" fmla="*/ 3813915 h 6857886"/>
              <a:gd name="connsiteX9627" fmla="*/ 2978500 w 12192000"/>
              <a:gd name="connsiteY9627" fmla="*/ 3805133 h 6857886"/>
              <a:gd name="connsiteX9628" fmla="*/ 2999836 w 12192000"/>
              <a:gd name="connsiteY9628" fmla="*/ 3775216 h 6857886"/>
              <a:gd name="connsiteX9629" fmla="*/ 3013552 w 12192000"/>
              <a:gd name="connsiteY9629" fmla="*/ 3807087 h 6857886"/>
              <a:gd name="connsiteX9630" fmla="*/ 2995741 w 12192000"/>
              <a:gd name="connsiteY9630" fmla="*/ 3813915 h 6857886"/>
              <a:gd name="connsiteX9631" fmla="*/ 9196257 w 12192000"/>
              <a:gd name="connsiteY9631" fmla="*/ 3813915 h 6857886"/>
              <a:gd name="connsiteX9632" fmla="*/ 9178447 w 12192000"/>
              <a:gd name="connsiteY9632" fmla="*/ 3807087 h 6857886"/>
              <a:gd name="connsiteX9633" fmla="*/ 9192163 w 12192000"/>
              <a:gd name="connsiteY9633" fmla="*/ 3775216 h 6857886"/>
              <a:gd name="connsiteX9634" fmla="*/ 9213499 w 12192000"/>
              <a:gd name="connsiteY9634" fmla="*/ 3805133 h 6857886"/>
              <a:gd name="connsiteX9635" fmla="*/ 9196257 w 12192000"/>
              <a:gd name="connsiteY9635" fmla="*/ 3813915 h 6857886"/>
              <a:gd name="connsiteX9636" fmla="*/ 2469751 w 12192000"/>
              <a:gd name="connsiteY9636" fmla="*/ 3815391 h 6857886"/>
              <a:gd name="connsiteX9637" fmla="*/ 2449748 w 12192000"/>
              <a:gd name="connsiteY9637" fmla="*/ 3810338 h 6857886"/>
              <a:gd name="connsiteX9638" fmla="*/ 2443652 w 12192000"/>
              <a:gd name="connsiteY9638" fmla="*/ 3784972 h 6857886"/>
              <a:gd name="connsiteX9639" fmla="*/ 2481752 w 12192000"/>
              <a:gd name="connsiteY9639" fmla="*/ 3776521 h 6857886"/>
              <a:gd name="connsiteX9640" fmla="*/ 2469751 w 12192000"/>
              <a:gd name="connsiteY9640" fmla="*/ 3815391 h 6857886"/>
              <a:gd name="connsiteX9641" fmla="*/ 9722248 w 12192000"/>
              <a:gd name="connsiteY9641" fmla="*/ 3815391 h 6857886"/>
              <a:gd name="connsiteX9642" fmla="*/ 9710247 w 12192000"/>
              <a:gd name="connsiteY9642" fmla="*/ 3776521 h 6857886"/>
              <a:gd name="connsiteX9643" fmla="*/ 9748347 w 12192000"/>
              <a:gd name="connsiteY9643" fmla="*/ 3784972 h 6857886"/>
              <a:gd name="connsiteX9644" fmla="*/ 9742251 w 12192000"/>
              <a:gd name="connsiteY9644" fmla="*/ 3810338 h 6857886"/>
              <a:gd name="connsiteX9645" fmla="*/ 9722248 w 12192000"/>
              <a:gd name="connsiteY9645" fmla="*/ 3815391 h 6857886"/>
              <a:gd name="connsiteX9646" fmla="*/ 2293057 w 12192000"/>
              <a:gd name="connsiteY9646" fmla="*/ 3819442 h 6857886"/>
              <a:gd name="connsiteX9647" fmla="*/ 2265625 w 12192000"/>
              <a:gd name="connsiteY9647" fmla="*/ 3809685 h 6857886"/>
              <a:gd name="connsiteX9648" fmla="*/ 2292295 w 12192000"/>
              <a:gd name="connsiteY9648" fmla="*/ 3770014 h 6857886"/>
              <a:gd name="connsiteX9649" fmla="*/ 2312107 w 12192000"/>
              <a:gd name="connsiteY9649" fmla="*/ 3794724 h 6857886"/>
              <a:gd name="connsiteX9650" fmla="*/ 2293057 w 12192000"/>
              <a:gd name="connsiteY9650" fmla="*/ 3819442 h 6857886"/>
              <a:gd name="connsiteX9651" fmla="*/ 4236143 w 12192000"/>
              <a:gd name="connsiteY9651" fmla="*/ 3819442 h 6857886"/>
              <a:gd name="connsiteX9652" fmla="*/ 4210996 w 12192000"/>
              <a:gd name="connsiteY9652" fmla="*/ 3811636 h 6857886"/>
              <a:gd name="connsiteX9653" fmla="*/ 4205663 w 12192000"/>
              <a:gd name="connsiteY9653" fmla="*/ 3784318 h 6857886"/>
              <a:gd name="connsiteX9654" fmla="*/ 4231571 w 12192000"/>
              <a:gd name="connsiteY9654" fmla="*/ 3770014 h 6857886"/>
              <a:gd name="connsiteX9655" fmla="*/ 4252144 w 12192000"/>
              <a:gd name="connsiteY9655" fmla="*/ 3794724 h 6857886"/>
              <a:gd name="connsiteX9656" fmla="*/ 4236143 w 12192000"/>
              <a:gd name="connsiteY9656" fmla="*/ 3819442 h 6857886"/>
              <a:gd name="connsiteX9657" fmla="*/ 7955856 w 12192000"/>
              <a:gd name="connsiteY9657" fmla="*/ 3819442 h 6857886"/>
              <a:gd name="connsiteX9658" fmla="*/ 7939855 w 12192000"/>
              <a:gd name="connsiteY9658" fmla="*/ 3794724 h 6857886"/>
              <a:gd name="connsiteX9659" fmla="*/ 7960428 w 12192000"/>
              <a:gd name="connsiteY9659" fmla="*/ 3770014 h 6857886"/>
              <a:gd name="connsiteX9660" fmla="*/ 7986336 w 12192000"/>
              <a:gd name="connsiteY9660" fmla="*/ 3784318 h 6857886"/>
              <a:gd name="connsiteX9661" fmla="*/ 7981003 w 12192000"/>
              <a:gd name="connsiteY9661" fmla="*/ 3811636 h 6857886"/>
              <a:gd name="connsiteX9662" fmla="*/ 7955856 w 12192000"/>
              <a:gd name="connsiteY9662" fmla="*/ 3819442 h 6857886"/>
              <a:gd name="connsiteX9663" fmla="*/ 9898941 w 12192000"/>
              <a:gd name="connsiteY9663" fmla="*/ 3819442 h 6857886"/>
              <a:gd name="connsiteX9664" fmla="*/ 9879892 w 12192000"/>
              <a:gd name="connsiteY9664" fmla="*/ 3794724 h 6857886"/>
              <a:gd name="connsiteX9665" fmla="*/ 9899704 w 12192000"/>
              <a:gd name="connsiteY9665" fmla="*/ 3770014 h 6857886"/>
              <a:gd name="connsiteX9666" fmla="*/ 9926373 w 12192000"/>
              <a:gd name="connsiteY9666" fmla="*/ 3809685 h 6857886"/>
              <a:gd name="connsiteX9667" fmla="*/ 9898941 w 12192000"/>
              <a:gd name="connsiteY9667" fmla="*/ 3819442 h 6857886"/>
              <a:gd name="connsiteX9668" fmla="*/ 4060779 w 12192000"/>
              <a:gd name="connsiteY9668" fmla="*/ 3819928 h 6857886"/>
              <a:gd name="connsiteX9669" fmla="*/ 4041348 w 12192000"/>
              <a:gd name="connsiteY9669" fmla="*/ 3813590 h 6857886"/>
              <a:gd name="connsiteX9670" fmla="*/ 4055825 w 12192000"/>
              <a:gd name="connsiteY9670" fmla="*/ 3768714 h 6857886"/>
              <a:gd name="connsiteX9671" fmla="*/ 4073352 w 12192000"/>
              <a:gd name="connsiteY9671" fmla="*/ 3807734 h 6857886"/>
              <a:gd name="connsiteX9672" fmla="*/ 4060779 w 12192000"/>
              <a:gd name="connsiteY9672" fmla="*/ 3819928 h 6857886"/>
              <a:gd name="connsiteX9673" fmla="*/ 8131220 w 12192000"/>
              <a:gd name="connsiteY9673" fmla="*/ 3819928 h 6857886"/>
              <a:gd name="connsiteX9674" fmla="*/ 8118646 w 12192000"/>
              <a:gd name="connsiteY9674" fmla="*/ 3807734 h 6857886"/>
              <a:gd name="connsiteX9675" fmla="*/ 8136173 w 12192000"/>
              <a:gd name="connsiteY9675" fmla="*/ 3768714 h 6857886"/>
              <a:gd name="connsiteX9676" fmla="*/ 8150651 w 12192000"/>
              <a:gd name="connsiteY9676" fmla="*/ 3813590 h 6857886"/>
              <a:gd name="connsiteX9677" fmla="*/ 8131220 w 12192000"/>
              <a:gd name="connsiteY9677" fmla="*/ 3819928 h 6857886"/>
              <a:gd name="connsiteX9678" fmla="*/ 4586295 w 12192000"/>
              <a:gd name="connsiteY9678" fmla="*/ 3820012 h 6857886"/>
              <a:gd name="connsiteX9679" fmla="*/ 4564768 w 12192000"/>
              <a:gd name="connsiteY9679" fmla="*/ 3808385 h 6857886"/>
              <a:gd name="connsiteX9680" fmla="*/ 4560196 w 12192000"/>
              <a:gd name="connsiteY9680" fmla="*/ 3782371 h 6857886"/>
              <a:gd name="connsiteX9681" fmla="*/ 4605916 w 12192000"/>
              <a:gd name="connsiteY9681" fmla="*/ 3781719 h 6857886"/>
              <a:gd name="connsiteX9682" fmla="*/ 4604392 w 12192000"/>
              <a:gd name="connsiteY9682" fmla="*/ 3807734 h 6857886"/>
              <a:gd name="connsiteX9683" fmla="*/ 4586295 w 12192000"/>
              <a:gd name="connsiteY9683" fmla="*/ 3820012 h 6857886"/>
              <a:gd name="connsiteX9684" fmla="*/ 7605704 w 12192000"/>
              <a:gd name="connsiteY9684" fmla="*/ 3820012 h 6857886"/>
              <a:gd name="connsiteX9685" fmla="*/ 7587607 w 12192000"/>
              <a:gd name="connsiteY9685" fmla="*/ 3807734 h 6857886"/>
              <a:gd name="connsiteX9686" fmla="*/ 7586083 w 12192000"/>
              <a:gd name="connsiteY9686" fmla="*/ 3781719 h 6857886"/>
              <a:gd name="connsiteX9687" fmla="*/ 7631803 w 12192000"/>
              <a:gd name="connsiteY9687" fmla="*/ 3782371 h 6857886"/>
              <a:gd name="connsiteX9688" fmla="*/ 7627231 w 12192000"/>
              <a:gd name="connsiteY9688" fmla="*/ 3808385 h 6857886"/>
              <a:gd name="connsiteX9689" fmla="*/ 7605704 w 12192000"/>
              <a:gd name="connsiteY9689" fmla="*/ 3820012 h 6857886"/>
              <a:gd name="connsiteX9690" fmla="*/ 2813425 w 12192000"/>
              <a:gd name="connsiteY9690" fmla="*/ 3820252 h 6857886"/>
              <a:gd name="connsiteX9691" fmla="*/ 2795137 w 12192000"/>
              <a:gd name="connsiteY9691" fmla="*/ 3807734 h 6857886"/>
              <a:gd name="connsiteX9692" fmla="*/ 2795137 w 12192000"/>
              <a:gd name="connsiteY9692" fmla="*/ 3781719 h 6857886"/>
              <a:gd name="connsiteX9693" fmla="*/ 2840857 w 12192000"/>
              <a:gd name="connsiteY9693" fmla="*/ 3781070 h 6857886"/>
              <a:gd name="connsiteX9694" fmla="*/ 2836285 w 12192000"/>
              <a:gd name="connsiteY9694" fmla="*/ 3810336 h 6857886"/>
              <a:gd name="connsiteX9695" fmla="*/ 2813425 w 12192000"/>
              <a:gd name="connsiteY9695" fmla="*/ 3820252 h 6857886"/>
              <a:gd name="connsiteX9696" fmla="*/ 9378573 w 12192000"/>
              <a:gd name="connsiteY9696" fmla="*/ 3820252 h 6857886"/>
              <a:gd name="connsiteX9697" fmla="*/ 9355713 w 12192000"/>
              <a:gd name="connsiteY9697" fmla="*/ 3810336 h 6857886"/>
              <a:gd name="connsiteX9698" fmla="*/ 9351141 w 12192000"/>
              <a:gd name="connsiteY9698" fmla="*/ 3781070 h 6857886"/>
              <a:gd name="connsiteX9699" fmla="*/ 9396861 w 12192000"/>
              <a:gd name="connsiteY9699" fmla="*/ 3781719 h 6857886"/>
              <a:gd name="connsiteX9700" fmla="*/ 9396861 w 12192000"/>
              <a:gd name="connsiteY9700" fmla="*/ 3807734 h 6857886"/>
              <a:gd name="connsiteX9701" fmla="*/ 9378573 w 12192000"/>
              <a:gd name="connsiteY9701" fmla="*/ 3820252 h 6857886"/>
              <a:gd name="connsiteX9702" fmla="*/ 4936827 w 12192000"/>
              <a:gd name="connsiteY9702" fmla="*/ 3820739 h 6857886"/>
              <a:gd name="connsiteX9703" fmla="*/ 4917778 w 12192000"/>
              <a:gd name="connsiteY9703" fmla="*/ 3811633 h 6857886"/>
              <a:gd name="connsiteX9704" fmla="*/ 4911682 w 12192000"/>
              <a:gd name="connsiteY9704" fmla="*/ 3786919 h 6857886"/>
              <a:gd name="connsiteX9705" fmla="*/ 4936827 w 12192000"/>
              <a:gd name="connsiteY9705" fmla="*/ 3771958 h 6857886"/>
              <a:gd name="connsiteX9706" fmla="*/ 4961974 w 12192000"/>
              <a:gd name="connsiteY9706" fmla="*/ 3786919 h 6857886"/>
              <a:gd name="connsiteX9707" fmla="*/ 4936827 w 12192000"/>
              <a:gd name="connsiteY9707" fmla="*/ 3820739 h 6857886"/>
              <a:gd name="connsiteX9708" fmla="*/ 7255172 w 12192000"/>
              <a:gd name="connsiteY9708" fmla="*/ 3820739 h 6857886"/>
              <a:gd name="connsiteX9709" fmla="*/ 7230026 w 12192000"/>
              <a:gd name="connsiteY9709" fmla="*/ 3786919 h 6857886"/>
              <a:gd name="connsiteX9710" fmla="*/ 7255172 w 12192000"/>
              <a:gd name="connsiteY9710" fmla="*/ 3771958 h 6857886"/>
              <a:gd name="connsiteX9711" fmla="*/ 7280317 w 12192000"/>
              <a:gd name="connsiteY9711" fmla="*/ 3786919 h 6857886"/>
              <a:gd name="connsiteX9712" fmla="*/ 7274222 w 12192000"/>
              <a:gd name="connsiteY9712" fmla="*/ 3811633 h 6857886"/>
              <a:gd name="connsiteX9713" fmla="*/ 7255172 w 12192000"/>
              <a:gd name="connsiteY9713" fmla="*/ 3820739 h 6857886"/>
              <a:gd name="connsiteX9714" fmla="*/ 5293651 w 12192000"/>
              <a:gd name="connsiteY9714" fmla="*/ 3825948 h 6857886"/>
              <a:gd name="connsiteX9715" fmla="*/ 5254027 w 12192000"/>
              <a:gd name="connsiteY9715" fmla="*/ 3810991 h 6857886"/>
              <a:gd name="connsiteX9716" fmla="*/ 5270791 w 12192000"/>
              <a:gd name="connsiteY9716" fmla="*/ 3762214 h 6857886"/>
              <a:gd name="connsiteX9717" fmla="*/ 5305843 w 12192000"/>
              <a:gd name="connsiteY9717" fmla="*/ 3762214 h 6857886"/>
              <a:gd name="connsiteX9718" fmla="*/ 5327179 w 12192000"/>
              <a:gd name="connsiteY9718" fmla="*/ 3797331 h 6857886"/>
              <a:gd name="connsiteX9719" fmla="*/ 5293651 w 12192000"/>
              <a:gd name="connsiteY9719" fmla="*/ 3825948 h 6857886"/>
              <a:gd name="connsiteX9720" fmla="*/ 6898348 w 12192000"/>
              <a:gd name="connsiteY9720" fmla="*/ 3825948 h 6857886"/>
              <a:gd name="connsiteX9721" fmla="*/ 6864820 w 12192000"/>
              <a:gd name="connsiteY9721" fmla="*/ 3797331 h 6857886"/>
              <a:gd name="connsiteX9722" fmla="*/ 6886156 w 12192000"/>
              <a:gd name="connsiteY9722" fmla="*/ 3762214 h 6857886"/>
              <a:gd name="connsiteX9723" fmla="*/ 6921208 w 12192000"/>
              <a:gd name="connsiteY9723" fmla="*/ 3762214 h 6857886"/>
              <a:gd name="connsiteX9724" fmla="*/ 6937972 w 12192000"/>
              <a:gd name="connsiteY9724" fmla="*/ 3810991 h 6857886"/>
              <a:gd name="connsiteX9725" fmla="*/ 6898348 w 12192000"/>
              <a:gd name="connsiteY9725" fmla="*/ 3825948 h 6857886"/>
              <a:gd name="connsiteX9726" fmla="*/ 2108164 w 12192000"/>
              <a:gd name="connsiteY9726" fmla="*/ 3826427 h 6857886"/>
              <a:gd name="connsiteX9727" fmla="*/ 2086067 w 12192000"/>
              <a:gd name="connsiteY9727" fmla="*/ 3812283 h 6857886"/>
              <a:gd name="connsiteX9728" fmla="*/ 2130263 w 12192000"/>
              <a:gd name="connsiteY9728" fmla="*/ 3771958 h 6857886"/>
              <a:gd name="connsiteX9729" fmla="*/ 2134835 w 12192000"/>
              <a:gd name="connsiteY9729" fmla="*/ 3816186 h 6857886"/>
              <a:gd name="connsiteX9730" fmla="*/ 2108164 w 12192000"/>
              <a:gd name="connsiteY9730" fmla="*/ 3826427 h 6857886"/>
              <a:gd name="connsiteX9731" fmla="*/ 10083835 w 12192000"/>
              <a:gd name="connsiteY9731" fmla="*/ 3826427 h 6857886"/>
              <a:gd name="connsiteX9732" fmla="*/ 10057164 w 12192000"/>
              <a:gd name="connsiteY9732" fmla="*/ 3816186 h 6857886"/>
              <a:gd name="connsiteX9733" fmla="*/ 10061736 w 12192000"/>
              <a:gd name="connsiteY9733" fmla="*/ 3771958 h 6857886"/>
              <a:gd name="connsiteX9734" fmla="*/ 10105932 w 12192000"/>
              <a:gd name="connsiteY9734" fmla="*/ 3812283 h 6857886"/>
              <a:gd name="connsiteX9735" fmla="*/ 10083835 w 12192000"/>
              <a:gd name="connsiteY9735" fmla="*/ 3826427 h 6857886"/>
              <a:gd name="connsiteX9736" fmla="*/ 1755159 w 12192000"/>
              <a:gd name="connsiteY9736" fmla="*/ 3826506 h 6857886"/>
              <a:gd name="connsiteX9737" fmla="*/ 1733823 w 12192000"/>
              <a:gd name="connsiteY9737" fmla="*/ 3814231 h 6857886"/>
              <a:gd name="connsiteX9738" fmla="*/ 1728488 w 12192000"/>
              <a:gd name="connsiteY9738" fmla="*/ 3784316 h 6857886"/>
              <a:gd name="connsiteX9739" fmla="*/ 1762779 w 12192000"/>
              <a:gd name="connsiteY9739" fmla="*/ 3770005 h 6857886"/>
              <a:gd name="connsiteX9740" fmla="*/ 1789448 w 12192000"/>
              <a:gd name="connsiteY9740" fmla="*/ 3791467 h 6857886"/>
              <a:gd name="connsiteX9741" fmla="*/ 1778780 w 12192000"/>
              <a:gd name="connsiteY9741" fmla="*/ 3818784 h 6857886"/>
              <a:gd name="connsiteX9742" fmla="*/ 1755159 w 12192000"/>
              <a:gd name="connsiteY9742" fmla="*/ 3826506 h 6857886"/>
              <a:gd name="connsiteX9743" fmla="*/ 10436840 w 12192000"/>
              <a:gd name="connsiteY9743" fmla="*/ 3826506 h 6857886"/>
              <a:gd name="connsiteX9744" fmla="*/ 10413219 w 12192000"/>
              <a:gd name="connsiteY9744" fmla="*/ 3818784 h 6857886"/>
              <a:gd name="connsiteX9745" fmla="*/ 10402551 w 12192000"/>
              <a:gd name="connsiteY9745" fmla="*/ 3791467 h 6857886"/>
              <a:gd name="connsiteX9746" fmla="*/ 10429220 w 12192000"/>
              <a:gd name="connsiteY9746" fmla="*/ 3770005 h 6857886"/>
              <a:gd name="connsiteX9747" fmla="*/ 10463511 w 12192000"/>
              <a:gd name="connsiteY9747" fmla="*/ 3784316 h 6857886"/>
              <a:gd name="connsiteX9748" fmla="*/ 10458176 w 12192000"/>
              <a:gd name="connsiteY9748" fmla="*/ 3814231 h 6857886"/>
              <a:gd name="connsiteX9749" fmla="*/ 10436840 w 12192000"/>
              <a:gd name="connsiteY9749" fmla="*/ 3826506 h 6857886"/>
              <a:gd name="connsiteX9750" fmla="*/ 3880456 w 12192000"/>
              <a:gd name="connsiteY9750" fmla="*/ 3826587 h 6857886"/>
              <a:gd name="connsiteX9751" fmla="*/ 3857215 w 12192000"/>
              <a:gd name="connsiteY9751" fmla="*/ 3818784 h 6857886"/>
              <a:gd name="connsiteX9752" fmla="*/ 3846547 w 12192000"/>
              <a:gd name="connsiteY9752" fmla="*/ 3791467 h 6857886"/>
              <a:gd name="connsiteX9753" fmla="*/ 3874741 w 12192000"/>
              <a:gd name="connsiteY9753" fmla="*/ 3770003 h 6857886"/>
              <a:gd name="connsiteX9754" fmla="*/ 3901411 w 12192000"/>
              <a:gd name="connsiteY9754" fmla="*/ 3816829 h 6857886"/>
              <a:gd name="connsiteX9755" fmla="*/ 3880456 w 12192000"/>
              <a:gd name="connsiteY9755" fmla="*/ 3826587 h 6857886"/>
              <a:gd name="connsiteX9756" fmla="*/ 8311542 w 12192000"/>
              <a:gd name="connsiteY9756" fmla="*/ 3826587 h 6857886"/>
              <a:gd name="connsiteX9757" fmla="*/ 8290588 w 12192000"/>
              <a:gd name="connsiteY9757" fmla="*/ 3816829 h 6857886"/>
              <a:gd name="connsiteX9758" fmla="*/ 8317258 w 12192000"/>
              <a:gd name="connsiteY9758" fmla="*/ 3770003 h 6857886"/>
              <a:gd name="connsiteX9759" fmla="*/ 8345452 w 12192000"/>
              <a:gd name="connsiteY9759" fmla="*/ 3791467 h 6857886"/>
              <a:gd name="connsiteX9760" fmla="*/ 8334784 w 12192000"/>
              <a:gd name="connsiteY9760" fmla="*/ 3818784 h 6857886"/>
              <a:gd name="connsiteX9761" fmla="*/ 8311542 w 12192000"/>
              <a:gd name="connsiteY9761" fmla="*/ 3826587 h 6857886"/>
              <a:gd name="connsiteX9762" fmla="*/ 541143 w 12192000"/>
              <a:gd name="connsiteY9762" fmla="*/ 3826603 h 6857886"/>
              <a:gd name="connsiteX9763" fmla="*/ 507579 w 12192000"/>
              <a:gd name="connsiteY9763" fmla="*/ 3826598 h 6857886"/>
              <a:gd name="connsiteX9764" fmla="*/ 506053 w 12192000"/>
              <a:gd name="connsiteY9764" fmla="*/ 3763510 h 6857886"/>
              <a:gd name="connsiteX9765" fmla="*/ 541143 w 12192000"/>
              <a:gd name="connsiteY9765" fmla="*/ 3762858 h 6857886"/>
              <a:gd name="connsiteX9766" fmla="*/ 541143 w 12192000"/>
              <a:gd name="connsiteY9766" fmla="*/ 3826603 h 6857886"/>
              <a:gd name="connsiteX9767" fmla="*/ 11650856 w 12192000"/>
              <a:gd name="connsiteY9767" fmla="*/ 3826603 h 6857886"/>
              <a:gd name="connsiteX9768" fmla="*/ 11650856 w 12192000"/>
              <a:gd name="connsiteY9768" fmla="*/ 3762858 h 6857886"/>
              <a:gd name="connsiteX9769" fmla="*/ 11685945 w 12192000"/>
              <a:gd name="connsiteY9769" fmla="*/ 3763510 h 6857886"/>
              <a:gd name="connsiteX9770" fmla="*/ 11684420 w 12192000"/>
              <a:gd name="connsiteY9770" fmla="*/ 3826598 h 6857886"/>
              <a:gd name="connsiteX9771" fmla="*/ 11650856 w 12192000"/>
              <a:gd name="connsiteY9771" fmla="*/ 3826603 h 6857886"/>
              <a:gd name="connsiteX9772" fmla="*/ 3701292 w 12192000"/>
              <a:gd name="connsiteY9772" fmla="*/ 3826671 h 6857886"/>
              <a:gd name="connsiteX9773" fmla="*/ 3674623 w 12192000"/>
              <a:gd name="connsiteY9773" fmla="*/ 3814886 h 6857886"/>
              <a:gd name="connsiteX9774" fmla="*/ 3684528 w 12192000"/>
              <a:gd name="connsiteY9774" fmla="*/ 3770659 h 6857886"/>
              <a:gd name="connsiteX9775" fmla="*/ 3725676 w 12192000"/>
              <a:gd name="connsiteY9775" fmla="*/ 3813584 h 6857886"/>
              <a:gd name="connsiteX9776" fmla="*/ 3701292 w 12192000"/>
              <a:gd name="connsiteY9776" fmla="*/ 3826671 h 6857886"/>
              <a:gd name="connsiteX9777" fmla="*/ 8490707 w 12192000"/>
              <a:gd name="connsiteY9777" fmla="*/ 3826671 h 6857886"/>
              <a:gd name="connsiteX9778" fmla="*/ 8466323 w 12192000"/>
              <a:gd name="connsiteY9778" fmla="*/ 3813584 h 6857886"/>
              <a:gd name="connsiteX9779" fmla="*/ 8507471 w 12192000"/>
              <a:gd name="connsiteY9779" fmla="*/ 3770659 h 6857886"/>
              <a:gd name="connsiteX9780" fmla="*/ 8517376 w 12192000"/>
              <a:gd name="connsiteY9780" fmla="*/ 3814886 h 6857886"/>
              <a:gd name="connsiteX9781" fmla="*/ 8490707 w 12192000"/>
              <a:gd name="connsiteY9781" fmla="*/ 3826671 h 6857886"/>
              <a:gd name="connsiteX9782" fmla="*/ 3526692 w 12192000"/>
              <a:gd name="connsiteY9782" fmla="*/ 3826914 h 6857886"/>
              <a:gd name="connsiteX9783" fmla="*/ 3500403 w 12192000"/>
              <a:gd name="connsiteY9783" fmla="*/ 3815534 h 6857886"/>
              <a:gd name="connsiteX9784" fmla="*/ 3505737 w 12192000"/>
              <a:gd name="connsiteY9784" fmla="*/ 3771958 h 6857886"/>
              <a:gd name="connsiteX9785" fmla="*/ 3548409 w 12192000"/>
              <a:gd name="connsiteY9785" fmla="*/ 3814886 h 6857886"/>
              <a:gd name="connsiteX9786" fmla="*/ 3526692 w 12192000"/>
              <a:gd name="connsiteY9786" fmla="*/ 3826914 h 6857886"/>
              <a:gd name="connsiteX9787" fmla="*/ 8665307 w 12192000"/>
              <a:gd name="connsiteY9787" fmla="*/ 3826914 h 6857886"/>
              <a:gd name="connsiteX9788" fmla="*/ 8643589 w 12192000"/>
              <a:gd name="connsiteY9788" fmla="*/ 3814886 h 6857886"/>
              <a:gd name="connsiteX9789" fmla="*/ 8686261 w 12192000"/>
              <a:gd name="connsiteY9789" fmla="*/ 3771958 h 6857886"/>
              <a:gd name="connsiteX9790" fmla="*/ 8691596 w 12192000"/>
              <a:gd name="connsiteY9790" fmla="*/ 3815534 h 6857886"/>
              <a:gd name="connsiteX9791" fmla="*/ 8665307 w 12192000"/>
              <a:gd name="connsiteY9791" fmla="*/ 3826914 h 6857886"/>
              <a:gd name="connsiteX9792" fmla="*/ 4409598 w 12192000"/>
              <a:gd name="connsiteY9792" fmla="*/ 3827244 h 6857886"/>
              <a:gd name="connsiteX9793" fmla="*/ 4379118 w 12192000"/>
              <a:gd name="connsiteY9793" fmla="*/ 3819440 h 6857886"/>
              <a:gd name="connsiteX9794" fmla="*/ 4385976 w 12192000"/>
              <a:gd name="connsiteY9794" fmla="*/ 3768707 h 6857886"/>
              <a:gd name="connsiteX9795" fmla="*/ 4443126 w 12192000"/>
              <a:gd name="connsiteY9795" fmla="*/ 3784316 h 6857886"/>
              <a:gd name="connsiteX9796" fmla="*/ 4409598 w 12192000"/>
              <a:gd name="connsiteY9796" fmla="*/ 3827244 h 6857886"/>
              <a:gd name="connsiteX9797" fmla="*/ 7782401 w 12192000"/>
              <a:gd name="connsiteY9797" fmla="*/ 3827244 h 6857886"/>
              <a:gd name="connsiteX9798" fmla="*/ 7748874 w 12192000"/>
              <a:gd name="connsiteY9798" fmla="*/ 3784316 h 6857886"/>
              <a:gd name="connsiteX9799" fmla="*/ 7806023 w 12192000"/>
              <a:gd name="connsiteY9799" fmla="*/ 3768707 h 6857886"/>
              <a:gd name="connsiteX9800" fmla="*/ 7812882 w 12192000"/>
              <a:gd name="connsiteY9800" fmla="*/ 3819440 h 6857886"/>
              <a:gd name="connsiteX9801" fmla="*/ 7782401 w 12192000"/>
              <a:gd name="connsiteY9801" fmla="*/ 3827244 h 6857886"/>
              <a:gd name="connsiteX9802" fmla="*/ 5818594 w 12192000"/>
              <a:gd name="connsiteY9802" fmla="*/ 3827885 h 6857886"/>
              <a:gd name="connsiteX9803" fmla="*/ 5800306 w 12192000"/>
              <a:gd name="connsiteY9803" fmla="*/ 3810979 h 6857886"/>
              <a:gd name="connsiteX9804" fmla="*/ 5796495 w 12192000"/>
              <a:gd name="connsiteY9804" fmla="*/ 3781707 h 6857886"/>
              <a:gd name="connsiteX9805" fmla="*/ 5842215 w 12192000"/>
              <a:gd name="connsiteY9805" fmla="*/ 3781707 h 6857886"/>
              <a:gd name="connsiteX9806" fmla="*/ 5837643 w 12192000"/>
              <a:gd name="connsiteY9806" fmla="*/ 3811628 h 6857886"/>
              <a:gd name="connsiteX9807" fmla="*/ 6373406 w 12192000"/>
              <a:gd name="connsiteY9807" fmla="*/ 3827885 h 6857886"/>
              <a:gd name="connsiteX9808" fmla="*/ 6354356 w 12192000"/>
              <a:gd name="connsiteY9808" fmla="*/ 3811628 h 6857886"/>
              <a:gd name="connsiteX9809" fmla="*/ 6349784 w 12192000"/>
              <a:gd name="connsiteY9809" fmla="*/ 3781707 h 6857886"/>
              <a:gd name="connsiteX9810" fmla="*/ 6395504 w 12192000"/>
              <a:gd name="connsiteY9810" fmla="*/ 3781707 h 6857886"/>
              <a:gd name="connsiteX9811" fmla="*/ 6391694 w 12192000"/>
              <a:gd name="connsiteY9811" fmla="*/ 3810979 h 6857886"/>
              <a:gd name="connsiteX9812" fmla="*/ 1571789 w 12192000"/>
              <a:gd name="connsiteY9812" fmla="*/ 3828547 h 6857886"/>
              <a:gd name="connsiteX9813" fmla="*/ 1566455 w 12192000"/>
              <a:gd name="connsiteY9813" fmla="*/ 3763510 h 6857886"/>
              <a:gd name="connsiteX9814" fmla="*/ 1623605 w 12192000"/>
              <a:gd name="connsiteY9814" fmla="*/ 3781719 h 6857886"/>
              <a:gd name="connsiteX9815" fmla="*/ 1571789 w 12192000"/>
              <a:gd name="connsiteY9815" fmla="*/ 3828547 h 6857886"/>
              <a:gd name="connsiteX9816" fmla="*/ 10620209 w 12192000"/>
              <a:gd name="connsiteY9816" fmla="*/ 3828547 h 6857886"/>
              <a:gd name="connsiteX9817" fmla="*/ 10568393 w 12192000"/>
              <a:gd name="connsiteY9817" fmla="*/ 3781719 h 6857886"/>
              <a:gd name="connsiteX9818" fmla="*/ 10625544 w 12192000"/>
              <a:gd name="connsiteY9818" fmla="*/ 3763510 h 6857886"/>
              <a:gd name="connsiteX9819" fmla="*/ 10620209 w 12192000"/>
              <a:gd name="connsiteY9819" fmla="*/ 3828547 h 6857886"/>
              <a:gd name="connsiteX9820" fmla="*/ 875025 w 12192000"/>
              <a:gd name="connsiteY9820" fmla="*/ 3833104 h 6857886"/>
              <a:gd name="connsiteX9821" fmla="*/ 844636 w 12192000"/>
              <a:gd name="connsiteY9821" fmla="*/ 3825300 h 6857886"/>
              <a:gd name="connsiteX9822" fmla="*/ 856816 w 12192000"/>
              <a:gd name="connsiteY9822" fmla="*/ 3757008 h 6857886"/>
              <a:gd name="connsiteX9823" fmla="*/ 898717 w 12192000"/>
              <a:gd name="connsiteY9823" fmla="*/ 3759613 h 6857886"/>
              <a:gd name="connsiteX9824" fmla="*/ 907113 w 12192000"/>
              <a:gd name="connsiteY9824" fmla="*/ 3823346 h 6857886"/>
              <a:gd name="connsiteX9825" fmla="*/ 875025 w 12192000"/>
              <a:gd name="connsiteY9825" fmla="*/ 3833104 h 6857886"/>
              <a:gd name="connsiteX9826" fmla="*/ 11316973 w 12192000"/>
              <a:gd name="connsiteY9826" fmla="*/ 3833104 h 6857886"/>
              <a:gd name="connsiteX9827" fmla="*/ 11284885 w 12192000"/>
              <a:gd name="connsiteY9827" fmla="*/ 3823346 h 6857886"/>
              <a:gd name="connsiteX9828" fmla="*/ 11293281 w 12192000"/>
              <a:gd name="connsiteY9828" fmla="*/ 3759613 h 6857886"/>
              <a:gd name="connsiteX9829" fmla="*/ 11335183 w 12192000"/>
              <a:gd name="connsiteY9829" fmla="*/ 3757008 h 6857886"/>
              <a:gd name="connsiteX9830" fmla="*/ 11347363 w 12192000"/>
              <a:gd name="connsiteY9830" fmla="*/ 3825300 h 6857886"/>
              <a:gd name="connsiteX9831" fmla="*/ 11316973 w 12192000"/>
              <a:gd name="connsiteY9831" fmla="*/ 3833104 h 6857886"/>
              <a:gd name="connsiteX9832" fmla="*/ 2656928 w 12192000"/>
              <a:gd name="connsiteY9832" fmla="*/ 3833350 h 6857886"/>
              <a:gd name="connsiteX9833" fmla="*/ 2622448 w 12192000"/>
              <a:gd name="connsiteY9833" fmla="*/ 3828556 h 6857886"/>
              <a:gd name="connsiteX9834" fmla="*/ 2624733 w 12192000"/>
              <a:gd name="connsiteY9834" fmla="*/ 3758313 h 6857886"/>
              <a:gd name="connsiteX9835" fmla="*/ 2651404 w 12192000"/>
              <a:gd name="connsiteY9835" fmla="*/ 3745956 h 6857886"/>
              <a:gd name="connsiteX9836" fmla="*/ 2670453 w 12192000"/>
              <a:gd name="connsiteY9836" fmla="*/ 3764167 h 6857886"/>
              <a:gd name="connsiteX9837" fmla="*/ 2681121 w 12192000"/>
              <a:gd name="connsiteY9837" fmla="*/ 3814246 h 6857886"/>
              <a:gd name="connsiteX9838" fmla="*/ 2656928 w 12192000"/>
              <a:gd name="connsiteY9838" fmla="*/ 3833350 h 6857886"/>
              <a:gd name="connsiteX9839" fmla="*/ 9535071 w 12192000"/>
              <a:gd name="connsiteY9839" fmla="*/ 3833350 h 6857886"/>
              <a:gd name="connsiteX9840" fmla="*/ 9510877 w 12192000"/>
              <a:gd name="connsiteY9840" fmla="*/ 3814246 h 6857886"/>
              <a:gd name="connsiteX9841" fmla="*/ 9521545 w 12192000"/>
              <a:gd name="connsiteY9841" fmla="*/ 3764167 h 6857886"/>
              <a:gd name="connsiteX9842" fmla="*/ 9540595 w 12192000"/>
              <a:gd name="connsiteY9842" fmla="*/ 3745956 h 6857886"/>
              <a:gd name="connsiteX9843" fmla="*/ 9567265 w 12192000"/>
              <a:gd name="connsiteY9843" fmla="*/ 3758313 h 6857886"/>
              <a:gd name="connsiteX9844" fmla="*/ 9569551 w 12192000"/>
              <a:gd name="connsiteY9844" fmla="*/ 3828556 h 6857886"/>
              <a:gd name="connsiteX9845" fmla="*/ 9535071 w 12192000"/>
              <a:gd name="connsiteY9845" fmla="*/ 3833350 h 6857886"/>
              <a:gd name="connsiteX9846" fmla="*/ 0 w 12192000"/>
              <a:gd name="connsiteY9846" fmla="*/ 3837501 h 6857886"/>
              <a:gd name="connsiteX9847" fmla="*/ 0 w 12192000"/>
              <a:gd name="connsiteY9847" fmla="*/ 3751930 h 6857886"/>
              <a:gd name="connsiteX9848" fmla="*/ 25297 w 12192000"/>
              <a:gd name="connsiteY9848" fmla="*/ 3766109 h 6857886"/>
              <a:gd name="connsiteX9849" fmla="*/ 13068 w 12192000"/>
              <a:gd name="connsiteY9849" fmla="*/ 3833100 h 6857886"/>
              <a:gd name="connsiteX9850" fmla="*/ 12192000 w 12192000"/>
              <a:gd name="connsiteY9850" fmla="*/ 3837501 h 6857886"/>
              <a:gd name="connsiteX9851" fmla="*/ 12178931 w 12192000"/>
              <a:gd name="connsiteY9851" fmla="*/ 3833100 h 6857886"/>
              <a:gd name="connsiteX9852" fmla="*/ 12166701 w 12192000"/>
              <a:gd name="connsiteY9852" fmla="*/ 3766109 h 6857886"/>
              <a:gd name="connsiteX9853" fmla="*/ 12192000 w 12192000"/>
              <a:gd name="connsiteY9853" fmla="*/ 3751929 h 6857886"/>
              <a:gd name="connsiteX9854" fmla="*/ 701547 w 12192000"/>
              <a:gd name="connsiteY9854" fmla="*/ 3838952 h 6857886"/>
              <a:gd name="connsiteX9855" fmla="*/ 678021 w 12192000"/>
              <a:gd name="connsiteY9855" fmla="*/ 3828544 h 6857886"/>
              <a:gd name="connsiteX9856" fmla="*/ 669631 w 12192000"/>
              <a:gd name="connsiteY9856" fmla="*/ 3768061 h 6857886"/>
              <a:gd name="connsiteX9857" fmla="*/ 724505 w 12192000"/>
              <a:gd name="connsiteY9857" fmla="*/ 3761557 h 6857886"/>
              <a:gd name="connsiteX9858" fmla="*/ 722220 w 12192000"/>
              <a:gd name="connsiteY9858" fmla="*/ 3829847 h 6857886"/>
              <a:gd name="connsiteX9859" fmla="*/ 701547 w 12192000"/>
              <a:gd name="connsiteY9859" fmla="*/ 3838952 h 6857886"/>
              <a:gd name="connsiteX9860" fmla="*/ 11490452 w 12192000"/>
              <a:gd name="connsiteY9860" fmla="*/ 3838952 h 6857886"/>
              <a:gd name="connsiteX9861" fmla="*/ 11469779 w 12192000"/>
              <a:gd name="connsiteY9861" fmla="*/ 3829847 h 6857886"/>
              <a:gd name="connsiteX9862" fmla="*/ 11467493 w 12192000"/>
              <a:gd name="connsiteY9862" fmla="*/ 3761557 h 6857886"/>
              <a:gd name="connsiteX9863" fmla="*/ 11522368 w 12192000"/>
              <a:gd name="connsiteY9863" fmla="*/ 3768061 h 6857886"/>
              <a:gd name="connsiteX9864" fmla="*/ 11513977 w 12192000"/>
              <a:gd name="connsiteY9864" fmla="*/ 3828544 h 6857886"/>
              <a:gd name="connsiteX9865" fmla="*/ 11490452 w 12192000"/>
              <a:gd name="connsiteY9865" fmla="*/ 3838952 h 6857886"/>
              <a:gd name="connsiteX9866" fmla="*/ 5110002 w 12192000"/>
              <a:gd name="connsiteY9866" fmla="*/ 3839197 h 6857886"/>
              <a:gd name="connsiteX9867" fmla="*/ 5081331 w 12192000"/>
              <a:gd name="connsiteY9867" fmla="*/ 3823994 h 6857886"/>
              <a:gd name="connsiteX9868" fmla="*/ 5078283 w 12192000"/>
              <a:gd name="connsiteY9868" fmla="*/ 3768061 h 6857886"/>
              <a:gd name="connsiteX9869" fmla="*/ 5144578 w 12192000"/>
              <a:gd name="connsiteY9869" fmla="*/ 3764158 h 6857886"/>
              <a:gd name="connsiteX9870" fmla="*/ 5141530 w 12192000"/>
              <a:gd name="connsiteY9870" fmla="*/ 3826597 h 6857886"/>
              <a:gd name="connsiteX9871" fmla="*/ 5110002 w 12192000"/>
              <a:gd name="connsiteY9871" fmla="*/ 3839197 h 6857886"/>
              <a:gd name="connsiteX9872" fmla="*/ 7081997 w 12192000"/>
              <a:gd name="connsiteY9872" fmla="*/ 3839197 h 6857886"/>
              <a:gd name="connsiteX9873" fmla="*/ 7050470 w 12192000"/>
              <a:gd name="connsiteY9873" fmla="*/ 3826597 h 6857886"/>
              <a:gd name="connsiteX9874" fmla="*/ 7047422 w 12192000"/>
              <a:gd name="connsiteY9874" fmla="*/ 3764158 h 6857886"/>
              <a:gd name="connsiteX9875" fmla="*/ 7113716 w 12192000"/>
              <a:gd name="connsiteY9875" fmla="*/ 3768061 h 6857886"/>
              <a:gd name="connsiteX9876" fmla="*/ 7110668 w 12192000"/>
              <a:gd name="connsiteY9876" fmla="*/ 3823994 h 6857886"/>
              <a:gd name="connsiteX9877" fmla="*/ 7081997 w 12192000"/>
              <a:gd name="connsiteY9877" fmla="*/ 3839197 h 6857886"/>
              <a:gd name="connsiteX9878" fmla="*/ 3180153 w 12192000"/>
              <a:gd name="connsiteY9878" fmla="*/ 3845126 h 6857886"/>
              <a:gd name="connsiteX9879" fmla="*/ 3151197 w 12192000"/>
              <a:gd name="connsiteY9879" fmla="*/ 3836343 h 6857886"/>
              <a:gd name="connsiteX9880" fmla="*/ 3132148 w 12192000"/>
              <a:gd name="connsiteY9880" fmla="*/ 3763503 h 6857886"/>
              <a:gd name="connsiteX9881" fmla="*/ 3212920 w 12192000"/>
              <a:gd name="connsiteY9881" fmla="*/ 3766105 h 6857886"/>
              <a:gd name="connsiteX9882" fmla="*/ 3206824 w 12192000"/>
              <a:gd name="connsiteY9882" fmla="*/ 3826590 h 6857886"/>
              <a:gd name="connsiteX9883" fmla="*/ 3180153 w 12192000"/>
              <a:gd name="connsiteY9883" fmla="*/ 3845126 h 6857886"/>
              <a:gd name="connsiteX9884" fmla="*/ 9011845 w 12192000"/>
              <a:gd name="connsiteY9884" fmla="*/ 3845126 h 6857886"/>
              <a:gd name="connsiteX9885" fmla="*/ 8985175 w 12192000"/>
              <a:gd name="connsiteY9885" fmla="*/ 3826590 h 6857886"/>
              <a:gd name="connsiteX9886" fmla="*/ 8979079 w 12192000"/>
              <a:gd name="connsiteY9886" fmla="*/ 3766105 h 6857886"/>
              <a:gd name="connsiteX9887" fmla="*/ 9059851 w 12192000"/>
              <a:gd name="connsiteY9887" fmla="*/ 3763503 h 6857886"/>
              <a:gd name="connsiteX9888" fmla="*/ 9040801 w 12192000"/>
              <a:gd name="connsiteY9888" fmla="*/ 3836343 h 6857886"/>
              <a:gd name="connsiteX9889" fmla="*/ 9011845 w 12192000"/>
              <a:gd name="connsiteY9889" fmla="*/ 3845126 h 6857886"/>
              <a:gd name="connsiteX9890" fmla="*/ 3336999 w 12192000"/>
              <a:gd name="connsiteY9890" fmla="*/ 3845357 h 6857886"/>
              <a:gd name="connsiteX9891" fmla="*/ 3314745 w 12192000"/>
              <a:gd name="connsiteY9891" fmla="*/ 3834391 h 6857886"/>
              <a:gd name="connsiteX9892" fmla="*/ 3297981 w 12192000"/>
              <a:gd name="connsiteY9892" fmla="*/ 3773909 h 6857886"/>
              <a:gd name="connsiteX9893" fmla="*/ 3352084 w 12192000"/>
              <a:gd name="connsiteY9893" fmla="*/ 3749191 h 6857886"/>
              <a:gd name="connsiteX9894" fmla="*/ 3396280 w 12192000"/>
              <a:gd name="connsiteY9894" fmla="*/ 3771953 h 6857886"/>
              <a:gd name="connsiteX9895" fmla="*/ 3401613 w 12192000"/>
              <a:gd name="connsiteY9895" fmla="*/ 3810330 h 6857886"/>
              <a:gd name="connsiteX9896" fmla="*/ 3336999 w 12192000"/>
              <a:gd name="connsiteY9896" fmla="*/ 3845357 h 6857886"/>
              <a:gd name="connsiteX9897" fmla="*/ 8855000 w 12192000"/>
              <a:gd name="connsiteY9897" fmla="*/ 3845357 h 6857886"/>
              <a:gd name="connsiteX9898" fmla="*/ 8790385 w 12192000"/>
              <a:gd name="connsiteY9898" fmla="*/ 3810330 h 6857886"/>
              <a:gd name="connsiteX9899" fmla="*/ 8795719 w 12192000"/>
              <a:gd name="connsiteY9899" fmla="*/ 3771953 h 6857886"/>
              <a:gd name="connsiteX9900" fmla="*/ 8839915 w 12192000"/>
              <a:gd name="connsiteY9900" fmla="*/ 3749191 h 6857886"/>
              <a:gd name="connsiteX9901" fmla="*/ 8894017 w 12192000"/>
              <a:gd name="connsiteY9901" fmla="*/ 3773909 h 6857886"/>
              <a:gd name="connsiteX9902" fmla="*/ 8877253 w 12192000"/>
              <a:gd name="connsiteY9902" fmla="*/ 3834391 h 6857886"/>
              <a:gd name="connsiteX9903" fmla="*/ 8855000 w 12192000"/>
              <a:gd name="connsiteY9903" fmla="*/ 3845357 h 6857886"/>
              <a:gd name="connsiteX9904" fmla="*/ 5997180 w 12192000"/>
              <a:gd name="connsiteY9904" fmla="*/ 3845611 h 6857886"/>
              <a:gd name="connsiteX9905" fmla="*/ 5965366 w 12192000"/>
              <a:gd name="connsiteY9905" fmla="*/ 3831789 h 6857886"/>
              <a:gd name="connsiteX9906" fmla="*/ 5958508 w 12192000"/>
              <a:gd name="connsiteY9906" fmla="*/ 3760247 h 6857886"/>
              <a:gd name="connsiteX9907" fmla="*/ 6036232 w 12192000"/>
              <a:gd name="connsiteY9907" fmla="*/ 3765452 h 6857886"/>
              <a:gd name="connsiteX9908" fmla="*/ 6059854 w 12192000"/>
              <a:gd name="connsiteY9908" fmla="*/ 3777810 h 6857886"/>
              <a:gd name="connsiteX9909" fmla="*/ 6066712 w 12192000"/>
              <a:gd name="connsiteY9909" fmla="*/ 3790815 h 6857886"/>
              <a:gd name="connsiteX9910" fmla="*/ 6059854 w 12192000"/>
              <a:gd name="connsiteY9910" fmla="*/ 3807727 h 6857886"/>
              <a:gd name="connsiteX9911" fmla="*/ 6030136 w 12192000"/>
              <a:gd name="connsiteY9911" fmla="*/ 3827242 h 6857886"/>
              <a:gd name="connsiteX9912" fmla="*/ 5997180 w 12192000"/>
              <a:gd name="connsiteY9912" fmla="*/ 3845611 h 6857886"/>
              <a:gd name="connsiteX9913" fmla="*/ 6194819 w 12192000"/>
              <a:gd name="connsiteY9913" fmla="*/ 3845611 h 6857886"/>
              <a:gd name="connsiteX9914" fmla="*/ 6161863 w 12192000"/>
              <a:gd name="connsiteY9914" fmla="*/ 3827242 h 6857886"/>
              <a:gd name="connsiteX9915" fmla="*/ 6132146 w 12192000"/>
              <a:gd name="connsiteY9915" fmla="*/ 3807727 h 6857886"/>
              <a:gd name="connsiteX9916" fmla="*/ 6125287 w 12192000"/>
              <a:gd name="connsiteY9916" fmla="*/ 3790815 h 6857886"/>
              <a:gd name="connsiteX9917" fmla="*/ 6132146 w 12192000"/>
              <a:gd name="connsiteY9917" fmla="*/ 3777810 h 6857886"/>
              <a:gd name="connsiteX9918" fmla="*/ 6155767 w 12192000"/>
              <a:gd name="connsiteY9918" fmla="*/ 3765452 h 6857886"/>
              <a:gd name="connsiteX9919" fmla="*/ 6233491 w 12192000"/>
              <a:gd name="connsiteY9919" fmla="*/ 3760247 h 6857886"/>
              <a:gd name="connsiteX9920" fmla="*/ 6226634 w 12192000"/>
              <a:gd name="connsiteY9920" fmla="*/ 3831789 h 6857886"/>
              <a:gd name="connsiteX9921" fmla="*/ 6194819 w 12192000"/>
              <a:gd name="connsiteY9921" fmla="*/ 3845611 h 6857886"/>
              <a:gd name="connsiteX9922" fmla="*/ 1233413 w 12192000"/>
              <a:gd name="connsiteY9922" fmla="*/ 3845773 h 6857886"/>
              <a:gd name="connsiteX9923" fmla="*/ 1196125 w 12192000"/>
              <a:gd name="connsiteY9923" fmla="*/ 3831789 h 6857886"/>
              <a:gd name="connsiteX9924" fmla="*/ 1187705 w 12192000"/>
              <a:gd name="connsiteY9924" fmla="*/ 3762205 h 6857886"/>
              <a:gd name="connsiteX9925" fmla="*/ 1272281 w 12192000"/>
              <a:gd name="connsiteY9925" fmla="*/ 3764153 h 6857886"/>
              <a:gd name="connsiteX9926" fmla="*/ 1268477 w 12192000"/>
              <a:gd name="connsiteY9926" fmla="*/ 3828541 h 6857886"/>
              <a:gd name="connsiteX9927" fmla="*/ 1233413 w 12192000"/>
              <a:gd name="connsiteY9927" fmla="*/ 3845773 h 6857886"/>
              <a:gd name="connsiteX9928" fmla="*/ 10958585 w 12192000"/>
              <a:gd name="connsiteY9928" fmla="*/ 3845773 h 6857886"/>
              <a:gd name="connsiteX9929" fmla="*/ 10923521 w 12192000"/>
              <a:gd name="connsiteY9929" fmla="*/ 3828541 h 6857886"/>
              <a:gd name="connsiteX9930" fmla="*/ 10919717 w 12192000"/>
              <a:gd name="connsiteY9930" fmla="*/ 3764153 h 6857886"/>
              <a:gd name="connsiteX9931" fmla="*/ 11004293 w 12192000"/>
              <a:gd name="connsiteY9931" fmla="*/ 3762205 h 6857886"/>
              <a:gd name="connsiteX9932" fmla="*/ 10995873 w 12192000"/>
              <a:gd name="connsiteY9932" fmla="*/ 3831789 h 6857886"/>
              <a:gd name="connsiteX9933" fmla="*/ 10958585 w 12192000"/>
              <a:gd name="connsiteY9933" fmla="*/ 3845773 h 6857886"/>
              <a:gd name="connsiteX9934" fmla="*/ 1937087 w 12192000"/>
              <a:gd name="connsiteY9934" fmla="*/ 3845940 h 6857886"/>
              <a:gd name="connsiteX9935" fmla="*/ 1898892 w 12192000"/>
              <a:gd name="connsiteY9935" fmla="*/ 3833747 h 6857886"/>
              <a:gd name="connsiteX9936" fmla="*/ 1944612 w 12192000"/>
              <a:gd name="connsiteY9936" fmla="*/ 3745297 h 6857886"/>
              <a:gd name="connsiteX9937" fmla="*/ 1975853 w 12192000"/>
              <a:gd name="connsiteY9937" fmla="*/ 3831792 h 6857886"/>
              <a:gd name="connsiteX9938" fmla="*/ 1937087 w 12192000"/>
              <a:gd name="connsiteY9938" fmla="*/ 3845940 h 6857886"/>
              <a:gd name="connsiteX9939" fmla="*/ 10254912 w 12192000"/>
              <a:gd name="connsiteY9939" fmla="*/ 3845940 h 6857886"/>
              <a:gd name="connsiteX9940" fmla="*/ 10216145 w 12192000"/>
              <a:gd name="connsiteY9940" fmla="*/ 3831792 h 6857886"/>
              <a:gd name="connsiteX9941" fmla="*/ 10247387 w 12192000"/>
              <a:gd name="connsiteY9941" fmla="*/ 3745297 h 6857886"/>
              <a:gd name="connsiteX9942" fmla="*/ 10293107 w 12192000"/>
              <a:gd name="connsiteY9942" fmla="*/ 3833747 h 6857886"/>
              <a:gd name="connsiteX9943" fmla="*/ 10254912 w 12192000"/>
              <a:gd name="connsiteY9943" fmla="*/ 3845940 h 6857886"/>
              <a:gd name="connsiteX9944" fmla="*/ 1408247 w 12192000"/>
              <a:gd name="connsiteY9944" fmla="*/ 3846102 h 6857886"/>
              <a:gd name="connsiteX9945" fmla="*/ 1369495 w 12192000"/>
              <a:gd name="connsiteY9945" fmla="*/ 3830490 h 6857886"/>
              <a:gd name="connsiteX9946" fmla="*/ 1361883 w 12192000"/>
              <a:gd name="connsiteY9946" fmla="*/ 3763500 h 6857886"/>
              <a:gd name="connsiteX9947" fmla="*/ 1405297 w 12192000"/>
              <a:gd name="connsiteY9947" fmla="*/ 3749191 h 6857886"/>
              <a:gd name="connsiteX9948" fmla="*/ 1450969 w 12192000"/>
              <a:gd name="connsiteY9948" fmla="*/ 3768056 h 6857886"/>
              <a:gd name="connsiteX9949" fmla="*/ 1444116 w 12192000"/>
              <a:gd name="connsiteY9949" fmla="*/ 3826590 h 6857886"/>
              <a:gd name="connsiteX9950" fmla="*/ 1408247 w 12192000"/>
              <a:gd name="connsiteY9950" fmla="*/ 3846102 h 6857886"/>
              <a:gd name="connsiteX9951" fmla="*/ 10783752 w 12192000"/>
              <a:gd name="connsiteY9951" fmla="*/ 3846102 h 6857886"/>
              <a:gd name="connsiteX9952" fmla="*/ 10747883 w 12192000"/>
              <a:gd name="connsiteY9952" fmla="*/ 3826590 h 6857886"/>
              <a:gd name="connsiteX9953" fmla="*/ 10741029 w 12192000"/>
              <a:gd name="connsiteY9953" fmla="*/ 3768056 h 6857886"/>
              <a:gd name="connsiteX9954" fmla="*/ 10786701 w 12192000"/>
              <a:gd name="connsiteY9954" fmla="*/ 3749191 h 6857886"/>
              <a:gd name="connsiteX9955" fmla="*/ 10830116 w 12192000"/>
              <a:gd name="connsiteY9955" fmla="*/ 3763500 h 6857886"/>
              <a:gd name="connsiteX9956" fmla="*/ 10822504 w 12192000"/>
              <a:gd name="connsiteY9956" fmla="*/ 3830490 h 6857886"/>
              <a:gd name="connsiteX9957" fmla="*/ 10783752 w 12192000"/>
              <a:gd name="connsiteY9957" fmla="*/ 3846102 h 6857886"/>
              <a:gd name="connsiteX9958" fmla="*/ 169860 w 12192000"/>
              <a:gd name="connsiteY9958" fmla="*/ 3846757 h 6857886"/>
              <a:gd name="connsiteX9959" fmla="*/ 121804 w 12192000"/>
              <a:gd name="connsiteY9959" fmla="*/ 3826594 h 6857886"/>
              <a:gd name="connsiteX9960" fmla="*/ 124092 w 12192000"/>
              <a:gd name="connsiteY9960" fmla="*/ 3761557 h 6857886"/>
              <a:gd name="connsiteX9961" fmla="*/ 227835 w 12192000"/>
              <a:gd name="connsiteY9961" fmla="*/ 3775216 h 6857886"/>
              <a:gd name="connsiteX9962" fmla="*/ 230885 w 12192000"/>
              <a:gd name="connsiteY9962" fmla="*/ 3809685 h 6857886"/>
              <a:gd name="connsiteX9963" fmla="*/ 169860 w 12192000"/>
              <a:gd name="connsiteY9963" fmla="*/ 3846757 h 6857886"/>
              <a:gd name="connsiteX9964" fmla="*/ 12022139 w 12192000"/>
              <a:gd name="connsiteY9964" fmla="*/ 3846757 h 6857886"/>
              <a:gd name="connsiteX9965" fmla="*/ 11961113 w 12192000"/>
              <a:gd name="connsiteY9965" fmla="*/ 3809685 h 6857886"/>
              <a:gd name="connsiteX9966" fmla="*/ 11964164 w 12192000"/>
              <a:gd name="connsiteY9966" fmla="*/ 3775216 h 6857886"/>
              <a:gd name="connsiteX9967" fmla="*/ 12067907 w 12192000"/>
              <a:gd name="connsiteY9967" fmla="*/ 3761557 h 6857886"/>
              <a:gd name="connsiteX9968" fmla="*/ 12070195 w 12192000"/>
              <a:gd name="connsiteY9968" fmla="*/ 3826594 h 6857886"/>
              <a:gd name="connsiteX9969" fmla="*/ 12022139 w 12192000"/>
              <a:gd name="connsiteY9969" fmla="*/ 3846757 h 6857886"/>
              <a:gd name="connsiteX9970" fmla="*/ 5477298 w 12192000"/>
              <a:gd name="connsiteY9970" fmla="*/ 3847079 h 6857886"/>
              <a:gd name="connsiteX9971" fmla="*/ 5423671 w 12192000"/>
              <a:gd name="connsiteY9971" fmla="*/ 3829847 h 6857886"/>
              <a:gd name="connsiteX9972" fmla="*/ 5404622 w 12192000"/>
              <a:gd name="connsiteY9972" fmla="*/ 3794724 h 6857886"/>
              <a:gd name="connsiteX9973" fmla="*/ 5457199 w 12192000"/>
              <a:gd name="connsiteY9973" fmla="*/ 3742693 h 6857886"/>
              <a:gd name="connsiteX9974" fmla="*/ 5525779 w 12192000"/>
              <a:gd name="connsiteY9974" fmla="*/ 3809682 h 6857886"/>
              <a:gd name="connsiteX9975" fmla="*/ 5477298 w 12192000"/>
              <a:gd name="connsiteY9975" fmla="*/ 3847079 h 6857886"/>
              <a:gd name="connsiteX9976" fmla="*/ 6714702 w 12192000"/>
              <a:gd name="connsiteY9976" fmla="*/ 3847079 h 6857886"/>
              <a:gd name="connsiteX9977" fmla="*/ 6666220 w 12192000"/>
              <a:gd name="connsiteY9977" fmla="*/ 3809682 h 6857886"/>
              <a:gd name="connsiteX9978" fmla="*/ 6734800 w 12192000"/>
              <a:gd name="connsiteY9978" fmla="*/ 3742693 h 6857886"/>
              <a:gd name="connsiteX9979" fmla="*/ 6787378 w 12192000"/>
              <a:gd name="connsiteY9979" fmla="*/ 3794724 h 6857886"/>
              <a:gd name="connsiteX9980" fmla="*/ 6768328 w 12192000"/>
              <a:gd name="connsiteY9980" fmla="*/ 3829847 h 6857886"/>
              <a:gd name="connsiteX9981" fmla="*/ 6714702 w 12192000"/>
              <a:gd name="connsiteY9981" fmla="*/ 3847079 h 6857886"/>
              <a:gd name="connsiteX9982" fmla="*/ 3523260 w 12192000"/>
              <a:gd name="connsiteY9982" fmla="*/ 3955728 h 6857886"/>
              <a:gd name="connsiteX9983" fmla="*/ 3511829 w 12192000"/>
              <a:gd name="connsiteY9983" fmla="*/ 3945973 h 6857886"/>
              <a:gd name="connsiteX9984" fmla="*/ 3525545 w 12192000"/>
              <a:gd name="connsiteY9984" fmla="*/ 3934267 h 6857886"/>
              <a:gd name="connsiteX9985" fmla="*/ 3523260 w 12192000"/>
              <a:gd name="connsiteY9985" fmla="*/ 3955728 h 6857886"/>
              <a:gd name="connsiteX9986" fmla="*/ 8668739 w 12192000"/>
              <a:gd name="connsiteY9986" fmla="*/ 3955728 h 6857886"/>
              <a:gd name="connsiteX9987" fmla="*/ 8666453 w 12192000"/>
              <a:gd name="connsiteY9987" fmla="*/ 3934267 h 6857886"/>
              <a:gd name="connsiteX9988" fmla="*/ 8680169 w 12192000"/>
              <a:gd name="connsiteY9988" fmla="*/ 3945973 h 6857886"/>
              <a:gd name="connsiteX9989" fmla="*/ 8668739 w 12192000"/>
              <a:gd name="connsiteY9989" fmla="*/ 3955728 h 6857886"/>
              <a:gd name="connsiteX9990" fmla="*/ 2283151 w 12192000"/>
              <a:gd name="connsiteY9990" fmla="*/ 3956138 h 6857886"/>
              <a:gd name="connsiteX9991" fmla="*/ 2277816 w 12192000"/>
              <a:gd name="connsiteY9991" fmla="*/ 3944019 h 6857886"/>
              <a:gd name="connsiteX9992" fmla="*/ 2284675 w 12192000"/>
              <a:gd name="connsiteY9992" fmla="*/ 3931015 h 6857886"/>
              <a:gd name="connsiteX9993" fmla="*/ 2295343 w 12192000"/>
              <a:gd name="connsiteY9993" fmla="*/ 3953130 h 6857886"/>
              <a:gd name="connsiteX9994" fmla="*/ 2283151 w 12192000"/>
              <a:gd name="connsiteY9994" fmla="*/ 3956138 h 6857886"/>
              <a:gd name="connsiteX9995" fmla="*/ 9908848 w 12192000"/>
              <a:gd name="connsiteY9995" fmla="*/ 3956138 h 6857886"/>
              <a:gd name="connsiteX9996" fmla="*/ 9896656 w 12192000"/>
              <a:gd name="connsiteY9996" fmla="*/ 3953130 h 6857886"/>
              <a:gd name="connsiteX9997" fmla="*/ 9907324 w 12192000"/>
              <a:gd name="connsiteY9997" fmla="*/ 3931015 h 6857886"/>
              <a:gd name="connsiteX9998" fmla="*/ 9914183 w 12192000"/>
              <a:gd name="connsiteY9998" fmla="*/ 3944019 h 6857886"/>
              <a:gd name="connsiteX9999" fmla="*/ 9908848 w 12192000"/>
              <a:gd name="connsiteY9999" fmla="*/ 3956138 h 6857886"/>
              <a:gd name="connsiteX10000" fmla="*/ 346621 w 12192000"/>
              <a:gd name="connsiteY10000" fmla="*/ 3956545 h 6857886"/>
              <a:gd name="connsiteX10001" fmla="*/ 334252 w 12192000"/>
              <a:gd name="connsiteY10001" fmla="*/ 3950528 h 6857886"/>
              <a:gd name="connsiteX10002" fmla="*/ 346429 w 12192000"/>
              <a:gd name="connsiteY10002" fmla="*/ 3931015 h 6857886"/>
              <a:gd name="connsiteX10003" fmla="*/ 353280 w 12192000"/>
              <a:gd name="connsiteY10003" fmla="*/ 3944019 h 6857886"/>
              <a:gd name="connsiteX10004" fmla="*/ 346621 w 12192000"/>
              <a:gd name="connsiteY10004" fmla="*/ 3956545 h 6857886"/>
              <a:gd name="connsiteX10005" fmla="*/ 11845377 w 12192000"/>
              <a:gd name="connsiteY10005" fmla="*/ 3956545 h 6857886"/>
              <a:gd name="connsiteX10006" fmla="*/ 11838719 w 12192000"/>
              <a:gd name="connsiteY10006" fmla="*/ 3944019 h 6857886"/>
              <a:gd name="connsiteX10007" fmla="*/ 11845569 w 12192000"/>
              <a:gd name="connsiteY10007" fmla="*/ 3931015 h 6857886"/>
              <a:gd name="connsiteX10008" fmla="*/ 11857747 w 12192000"/>
              <a:gd name="connsiteY10008" fmla="*/ 3950528 h 6857886"/>
              <a:gd name="connsiteX10009" fmla="*/ 11845377 w 12192000"/>
              <a:gd name="connsiteY10009" fmla="*/ 3956545 h 6857886"/>
              <a:gd name="connsiteX10010" fmla="*/ 2105117 w 12192000"/>
              <a:gd name="connsiteY10010" fmla="*/ 3958980 h 6857886"/>
              <a:gd name="connsiteX10011" fmla="*/ 2109689 w 12192000"/>
              <a:gd name="connsiteY10011" fmla="*/ 3931012 h 6857886"/>
              <a:gd name="connsiteX10012" fmla="*/ 2130263 w 12192000"/>
              <a:gd name="connsiteY10012" fmla="*/ 3938165 h 6857886"/>
              <a:gd name="connsiteX10013" fmla="*/ 2105117 w 12192000"/>
              <a:gd name="connsiteY10013" fmla="*/ 3958980 h 6857886"/>
              <a:gd name="connsiteX10014" fmla="*/ 10086881 w 12192000"/>
              <a:gd name="connsiteY10014" fmla="*/ 3958980 h 6857886"/>
              <a:gd name="connsiteX10015" fmla="*/ 10061736 w 12192000"/>
              <a:gd name="connsiteY10015" fmla="*/ 3938165 h 6857886"/>
              <a:gd name="connsiteX10016" fmla="*/ 10082309 w 12192000"/>
              <a:gd name="connsiteY10016" fmla="*/ 3931012 h 6857886"/>
              <a:gd name="connsiteX10017" fmla="*/ 10086881 w 12192000"/>
              <a:gd name="connsiteY10017" fmla="*/ 3958980 h 6857886"/>
              <a:gd name="connsiteX10018" fmla="*/ 2651396 w 12192000"/>
              <a:gd name="connsiteY10018" fmla="*/ 3959629 h 6857886"/>
              <a:gd name="connsiteX10019" fmla="*/ 2635393 w 12192000"/>
              <a:gd name="connsiteY10019" fmla="*/ 3953776 h 6857886"/>
              <a:gd name="connsiteX10020" fmla="*/ 2647585 w 12192000"/>
              <a:gd name="connsiteY10020" fmla="*/ 3931010 h 6857886"/>
              <a:gd name="connsiteX10021" fmla="*/ 2651396 w 12192000"/>
              <a:gd name="connsiteY10021" fmla="*/ 3959629 h 6857886"/>
              <a:gd name="connsiteX10022" fmla="*/ 9540603 w 12192000"/>
              <a:gd name="connsiteY10022" fmla="*/ 3959629 h 6857886"/>
              <a:gd name="connsiteX10023" fmla="*/ 9544413 w 12192000"/>
              <a:gd name="connsiteY10023" fmla="*/ 3931010 h 6857886"/>
              <a:gd name="connsiteX10024" fmla="*/ 9556605 w 12192000"/>
              <a:gd name="connsiteY10024" fmla="*/ 3953776 h 6857886"/>
              <a:gd name="connsiteX10025" fmla="*/ 9540603 w 12192000"/>
              <a:gd name="connsiteY10025" fmla="*/ 3959629 h 6857886"/>
              <a:gd name="connsiteX10026" fmla="*/ 0 w 12192000"/>
              <a:gd name="connsiteY10026" fmla="*/ 3960656 h 6857886"/>
              <a:gd name="connsiteX10027" fmla="*/ 0 w 12192000"/>
              <a:gd name="connsiteY10027" fmla="*/ 3927391 h 6857886"/>
              <a:gd name="connsiteX10028" fmla="*/ 10401 w 12192000"/>
              <a:gd name="connsiteY10028" fmla="*/ 3930527 h 6857886"/>
              <a:gd name="connsiteX10029" fmla="*/ 14601 w 12192000"/>
              <a:gd name="connsiteY10029" fmla="*/ 3944023 h 6857886"/>
              <a:gd name="connsiteX10030" fmla="*/ 10401 w 12192000"/>
              <a:gd name="connsiteY10030" fmla="*/ 3957519 h 6857886"/>
              <a:gd name="connsiteX10031" fmla="*/ 12192000 w 12192000"/>
              <a:gd name="connsiteY10031" fmla="*/ 3960657 h 6857886"/>
              <a:gd name="connsiteX10032" fmla="*/ 12181597 w 12192000"/>
              <a:gd name="connsiteY10032" fmla="*/ 3957519 h 6857886"/>
              <a:gd name="connsiteX10033" fmla="*/ 12177397 w 12192000"/>
              <a:gd name="connsiteY10033" fmla="*/ 3944023 h 6857886"/>
              <a:gd name="connsiteX10034" fmla="*/ 12181597 w 12192000"/>
              <a:gd name="connsiteY10034" fmla="*/ 3930527 h 6857886"/>
              <a:gd name="connsiteX10035" fmla="*/ 12192000 w 12192000"/>
              <a:gd name="connsiteY10035" fmla="*/ 3927389 h 6857886"/>
              <a:gd name="connsiteX10036" fmla="*/ 1229615 w 12192000"/>
              <a:gd name="connsiteY10036" fmla="*/ 3962232 h 6857886"/>
              <a:gd name="connsiteX10037" fmla="*/ 1214388 w 12192000"/>
              <a:gd name="connsiteY10037" fmla="*/ 3945973 h 6857886"/>
              <a:gd name="connsiteX10038" fmla="*/ 1231900 w 12192000"/>
              <a:gd name="connsiteY10038" fmla="*/ 3927760 h 6857886"/>
              <a:gd name="connsiteX10039" fmla="*/ 1229615 w 12192000"/>
              <a:gd name="connsiteY10039" fmla="*/ 3962232 h 6857886"/>
              <a:gd name="connsiteX10040" fmla="*/ 10962384 w 12192000"/>
              <a:gd name="connsiteY10040" fmla="*/ 3962232 h 6857886"/>
              <a:gd name="connsiteX10041" fmla="*/ 10960099 w 12192000"/>
              <a:gd name="connsiteY10041" fmla="*/ 3927760 h 6857886"/>
              <a:gd name="connsiteX10042" fmla="*/ 10977611 w 12192000"/>
              <a:gd name="connsiteY10042" fmla="*/ 3945973 h 6857886"/>
              <a:gd name="connsiteX10043" fmla="*/ 10962384 w 12192000"/>
              <a:gd name="connsiteY10043" fmla="*/ 3962232 h 6857886"/>
              <a:gd name="connsiteX10044" fmla="*/ 1054660 w 12192000"/>
              <a:gd name="connsiteY10044" fmla="*/ 3962234 h 6857886"/>
              <a:gd name="connsiteX10045" fmla="*/ 1033327 w 12192000"/>
              <a:gd name="connsiteY10045" fmla="*/ 3954430 h 6857886"/>
              <a:gd name="connsiteX10046" fmla="*/ 1054660 w 12192000"/>
              <a:gd name="connsiteY10046" fmla="*/ 3925813 h 6857886"/>
              <a:gd name="connsiteX10047" fmla="*/ 1072185 w 12192000"/>
              <a:gd name="connsiteY10047" fmla="*/ 3944023 h 6857886"/>
              <a:gd name="connsiteX10048" fmla="*/ 1054660 w 12192000"/>
              <a:gd name="connsiteY10048" fmla="*/ 3962234 h 6857886"/>
              <a:gd name="connsiteX10049" fmla="*/ 3877039 w 12192000"/>
              <a:gd name="connsiteY10049" fmla="*/ 3962234 h 6857886"/>
              <a:gd name="connsiteX10050" fmla="*/ 3855703 w 12192000"/>
              <a:gd name="connsiteY10050" fmla="*/ 3954430 h 6857886"/>
              <a:gd name="connsiteX10051" fmla="*/ 3877039 w 12192000"/>
              <a:gd name="connsiteY10051" fmla="*/ 3925813 h 6857886"/>
              <a:gd name="connsiteX10052" fmla="*/ 3894564 w 12192000"/>
              <a:gd name="connsiteY10052" fmla="*/ 3944023 h 6857886"/>
              <a:gd name="connsiteX10053" fmla="*/ 3877039 w 12192000"/>
              <a:gd name="connsiteY10053" fmla="*/ 3962234 h 6857886"/>
              <a:gd name="connsiteX10054" fmla="*/ 8314960 w 12192000"/>
              <a:gd name="connsiteY10054" fmla="*/ 3962234 h 6857886"/>
              <a:gd name="connsiteX10055" fmla="*/ 8297434 w 12192000"/>
              <a:gd name="connsiteY10055" fmla="*/ 3944023 h 6857886"/>
              <a:gd name="connsiteX10056" fmla="*/ 8314960 w 12192000"/>
              <a:gd name="connsiteY10056" fmla="*/ 3925813 h 6857886"/>
              <a:gd name="connsiteX10057" fmla="*/ 8336296 w 12192000"/>
              <a:gd name="connsiteY10057" fmla="*/ 3954430 h 6857886"/>
              <a:gd name="connsiteX10058" fmla="*/ 8314960 w 12192000"/>
              <a:gd name="connsiteY10058" fmla="*/ 3962234 h 6857886"/>
              <a:gd name="connsiteX10059" fmla="*/ 11137339 w 12192000"/>
              <a:gd name="connsiteY10059" fmla="*/ 3962234 h 6857886"/>
              <a:gd name="connsiteX10060" fmla="*/ 11119813 w 12192000"/>
              <a:gd name="connsiteY10060" fmla="*/ 3944023 h 6857886"/>
              <a:gd name="connsiteX10061" fmla="*/ 11137339 w 12192000"/>
              <a:gd name="connsiteY10061" fmla="*/ 3925813 h 6857886"/>
              <a:gd name="connsiteX10062" fmla="*/ 11158672 w 12192000"/>
              <a:gd name="connsiteY10062" fmla="*/ 3954430 h 6857886"/>
              <a:gd name="connsiteX10063" fmla="*/ 11137339 w 12192000"/>
              <a:gd name="connsiteY10063" fmla="*/ 3962234 h 6857886"/>
              <a:gd name="connsiteX10064" fmla="*/ 701549 w 12192000"/>
              <a:gd name="connsiteY10064" fmla="*/ 3962397 h 6857886"/>
              <a:gd name="connsiteX10065" fmla="*/ 683356 w 12192000"/>
              <a:gd name="connsiteY10065" fmla="*/ 3954425 h 6857886"/>
              <a:gd name="connsiteX10066" fmla="*/ 700880 w 12192000"/>
              <a:gd name="connsiteY10066" fmla="*/ 3925813 h 6857886"/>
              <a:gd name="connsiteX10067" fmla="*/ 714599 w 12192000"/>
              <a:gd name="connsiteY10067" fmla="*/ 3944019 h 6857886"/>
              <a:gd name="connsiteX10068" fmla="*/ 701549 w 12192000"/>
              <a:gd name="connsiteY10068" fmla="*/ 3962397 h 6857886"/>
              <a:gd name="connsiteX10069" fmla="*/ 11490449 w 12192000"/>
              <a:gd name="connsiteY10069" fmla="*/ 3962397 h 6857886"/>
              <a:gd name="connsiteX10070" fmla="*/ 11477400 w 12192000"/>
              <a:gd name="connsiteY10070" fmla="*/ 3944019 h 6857886"/>
              <a:gd name="connsiteX10071" fmla="*/ 11491119 w 12192000"/>
              <a:gd name="connsiteY10071" fmla="*/ 3925813 h 6857886"/>
              <a:gd name="connsiteX10072" fmla="*/ 11508643 w 12192000"/>
              <a:gd name="connsiteY10072" fmla="*/ 3954425 h 6857886"/>
              <a:gd name="connsiteX10073" fmla="*/ 11490449 w 12192000"/>
              <a:gd name="connsiteY10073" fmla="*/ 3962397 h 6857886"/>
              <a:gd name="connsiteX10074" fmla="*/ 3171772 w 12192000"/>
              <a:gd name="connsiteY10074" fmla="*/ 3963530 h 6857886"/>
              <a:gd name="connsiteX10075" fmla="*/ 3161865 w 12192000"/>
              <a:gd name="connsiteY10075" fmla="*/ 3947268 h 6857886"/>
              <a:gd name="connsiteX10076" fmla="*/ 3171772 w 12192000"/>
              <a:gd name="connsiteY10076" fmla="*/ 3930360 h 6857886"/>
              <a:gd name="connsiteX10077" fmla="*/ 3181677 w 12192000"/>
              <a:gd name="connsiteY10077" fmla="*/ 3947268 h 6857886"/>
              <a:gd name="connsiteX10078" fmla="*/ 3171772 w 12192000"/>
              <a:gd name="connsiteY10078" fmla="*/ 3963530 h 6857886"/>
              <a:gd name="connsiteX10079" fmla="*/ 9020227 w 12192000"/>
              <a:gd name="connsiteY10079" fmla="*/ 3963530 h 6857886"/>
              <a:gd name="connsiteX10080" fmla="*/ 9010321 w 12192000"/>
              <a:gd name="connsiteY10080" fmla="*/ 3947268 h 6857886"/>
              <a:gd name="connsiteX10081" fmla="*/ 9020227 w 12192000"/>
              <a:gd name="connsiteY10081" fmla="*/ 3930360 h 6857886"/>
              <a:gd name="connsiteX10082" fmla="*/ 9030133 w 12192000"/>
              <a:gd name="connsiteY10082" fmla="*/ 3947268 h 6857886"/>
              <a:gd name="connsiteX10083" fmla="*/ 9020227 w 12192000"/>
              <a:gd name="connsiteY10083" fmla="*/ 3963530 h 6857886"/>
              <a:gd name="connsiteX10084" fmla="*/ 4587150 w 12192000"/>
              <a:gd name="connsiteY10084" fmla="*/ 3963532 h 6857886"/>
              <a:gd name="connsiteX10085" fmla="*/ 4570862 w 12192000"/>
              <a:gd name="connsiteY10085" fmla="*/ 3953776 h 6857886"/>
              <a:gd name="connsiteX10086" fmla="*/ 4591435 w 12192000"/>
              <a:gd name="connsiteY10086" fmla="*/ 3928409 h 6857886"/>
              <a:gd name="connsiteX10087" fmla="*/ 4598294 w 12192000"/>
              <a:gd name="connsiteY10087" fmla="*/ 3947920 h 6857886"/>
              <a:gd name="connsiteX10088" fmla="*/ 4587150 w 12192000"/>
              <a:gd name="connsiteY10088" fmla="*/ 3963532 h 6857886"/>
              <a:gd name="connsiteX10089" fmla="*/ 4761850 w 12192000"/>
              <a:gd name="connsiteY10089" fmla="*/ 3963532 h 6857886"/>
              <a:gd name="connsiteX10090" fmla="*/ 4738228 w 12192000"/>
              <a:gd name="connsiteY10090" fmla="*/ 3953777 h 6857886"/>
              <a:gd name="connsiteX10091" fmla="*/ 4759564 w 12192000"/>
              <a:gd name="connsiteY10091" fmla="*/ 3925809 h 6857886"/>
              <a:gd name="connsiteX10092" fmla="*/ 4779376 w 12192000"/>
              <a:gd name="connsiteY10092" fmla="*/ 3945973 h 6857886"/>
              <a:gd name="connsiteX10093" fmla="*/ 4761850 w 12192000"/>
              <a:gd name="connsiteY10093" fmla="*/ 3963532 h 6857886"/>
              <a:gd name="connsiteX10094" fmla="*/ 5998148 w 12192000"/>
              <a:gd name="connsiteY10094" fmla="*/ 3963532 h 6857886"/>
              <a:gd name="connsiteX10095" fmla="*/ 5978336 w 12192000"/>
              <a:gd name="connsiteY10095" fmla="*/ 3953777 h 6857886"/>
              <a:gd name="connsiteX10096" fmla="*/ 5998148 w 12192000"/>
              <a:gd name="connsiteY10096" fmla="*/ 3924509 h 6857886"/>
              <a:gd name="connsiteX10097" fmla="*/ 6013388 w 12192000"/>
              <a:gd name="connsiteY10097" fmla="*/ 3944019 h 6857886"/>
              <a:gd name="connsiteX10098" fmla="*/ 5998148 w 12192000"/>
              <a:gd name="connsiteY10098" fmla="*/ 3963532 h 6857886"/>
              <a:gd name="connsiteX10099" fmla="*/ 6193851 w 12192000"/>
              <a:gd name="connsiteY10099" fmla="*/ 3963532 h 6857886"/>
              <a:gd name="connsiteX10100" fmla="*/ 6178611 w 12192000"/>
              <a:gd name="connsiteY10100" fmla="*/ 3944019 h 6857886"/>
              <a:gd name="connsiteX10101" fmla="*/ 6193851 w 12192000"/>
              <a:gd name="connsiteY10101" fmla="*/ 3924509 h 6857886"/>
              <a:gd name="connsiteX10102" fmla="*/ 6213663 w 12192000"/>
              <a:gd name="connsiteY10102" fmla="*/ 3953777 h 6857886"/>
              <a:gd name="connsiteX10103" fmla="*/ 6193851 w 12192000"/>
              <a:gd name="connsiteY10103" fmla="*/ 3963532 h 6857886"/>
              <a:gd name="connsiteX10104" fmla="*/ 7430150 w 12192000"/>
              <a:gd name="connsiteY10104" fmla="*/ 3963532 h 6857886"/>
              <a:gd name="connsiteX10105" fmla="*/ 7412623 w 12192000"/>
              <a:gd name="connsiteY10105" fmla="*/ 3945973 h 6857886"/>
              <a:gd name="connsiteX10106" fmla="*/ 7432434 w 12192000"/>
              <a:gd name="connsiteY10106" fmla="*/ 3925809 h 6857886"/>
              <a:gd name="connsiteX10107" fmla="*/ 7453771 w 12192000"/>
              <a:gd name="connsiteY10107" fmla="*/ 3953777 h 6857886"/>
              <a:gd name="connsiteX10108" fmla="*/ 7430150 w 12192000"/>
              <a:gd name="connsiteY10108" fmla="*/ 3963532 h 6857886"/>
              <a:gd name="connsiteX10109" fmla="*/ 7604850 w 12192000"/>
              <a:gd name="connsiteY10109" fmla="*/ 3963532 h 6857886"/>
              <a:gd name="connsiteX10110" fmla="*/ 7593706 w 12192000"/>
              <a:gd name="connsiteY10110" fmla="*/ 3947920 h 6857886"/>
              <a:gd name="connsiteX10111" fmla="*/ 7600564 w 12192000"/>
              <a:gd name="connsiteY10111" fmla="*/ 3928409 h 6857886"/>
              <a:gd name="connsiteX10112" fmla="*/ 7621138 w 12192000"/>
              <a:gd name="connsiteY10112" fmla="*/ 3953776 h 6857886"/>
              <a:gd name="connsiteX10113" fmla="*/ 7604850 w 12192000"/>
              <a:gd name="connsiteY10113" fmla="*/ 3963532 h 6857886"/>
              <a:gd name="connsiteX10114" fmla="*/ 3354565 w 12192000"/>
              <a:gd name="connsiteY10114" fmla="*/ 3966456 h 6857886"/>
              <a:gd name="connsiteX10115" fmla="*/ 3333039 w 12192000"/>
              <a:gd name="connsiteY10115" fmla="*/ 3965483 h 6857886"/>
              <a:gd name="connsiteX10116" fmla="*/ 3321608 w 12192000"/>
              <a:gd name="connsiteY10116" fmla="*/ 3945318 h 6857886"/>
              <a:gd name="connsiteX10117" fmla="*/ 3345231 w 12192000"/>
              <a:gd name="connsiteY10117" fmla="*/ 3925809 h 6857886"/>
              <a:gd name="connsiteX10118" fmla="*/ 3368091 w 12192000"/>
              <a:gd name="connsiteY10118" fmla="*/ 3955726 h 6857886"/>
              <a:gd name="connsiteX10119" fmla="*/ 3354565 w 12192000"/>
              <a:gd name="connsiteY10119" fmla="*/ 3966456 h 6857886"/>
              <a:gd name="connsiteX10120" fmla="*/ 8837433 w 12192000"/>
              <a:gd name="connsiteY10120" fmla="*/ 3966456 h 6857886"/>
              <a:gd name="connsiteX10121" fmla="*/ 8823908 w 12192000"/>
              <a:gd name="connsiteY10121" fmla="*/ 3955726 h 6857886"/>
              <a:gd name="connsiteX10122" fmla="*/ 8846768 w 12192000"/>
              <a:gd name="connsiteY10122" fmla="*/ 3925809 h 6857886"/>
              <a:gd name="connsiteX10123" fmla="*/ 8870391 w 12192000"/>
              <a:gd name="connsiteY10123" fmla="*/ 3945318 h 6857886"/>
              <a:gd name="connsiteX10124" fmla="*/ 8858960 w 12192000"/>
              <a:gd name="connsiteY10124" fmla="*/ 3965483 h 6857886"/>
              <a:gd name="connsiteX10125" fmla="*/ 8837433 w 12192000"/>
              <a:gd name="connsiteY10125" fmla="*/ 3966456 h 6857886"/>
              <a:gd name="connsiteX10126" fmla="*/ 1580269 w 12192000"/>
              <a:gd name="connsiteY10126" fmla="*/ 3969795 h 6857886"/>
              <a:gd name="connsiteX10127" fmla="*/ 1555028 w 12192000"/>
              <a:gd name="connsiteY10127" fmla="*/ 3956380 h 6857886"/>
              <a:gd name="connsiteX10128" fmla="*/ 1559600 w 12192000"/>
              <a:gd name="connsiteY10128" fmla="*/ 3930366 h 6857886"/>
              <a:gd name="connsiteX10129" fmla="*/ 1609892 w 12192000"/>
              <a:gd name="connsiteY10129" fmla="*/ 3934267 h 6857886"/>
              <a:gd name="connsiteX10130" fmla="*/ 1608368 w 12192000"/>
              <a:gd name="connsiteY10130" fmla="*/ 3960284 h 6857886"/>
              <a:gd name="connsiteX10131" fmla="*/ 1580269 w 12192000"/>
              <a:gd name="connsiteY10131" fmla="*/ 3969795 h 6857886"/>
              <a:gd name="connsiteX10132" fmla="*/ 10611729 w 12192000"/>
              <a:gd name="connsiteY10132" fmla="*/ 3969795 h 6857886"/>
              <a:gd name="connsiteX10133" fmla="*/ 10583631 w 12192000"/>
              <a:gd name="connsiteY10133" fmla="*/ 3960284 h 6857886"/>
              <a:gd name="connsiteX10134" fmla="*/ 10582107 w 12192000"/>
              <a:gd name="connsiteY10134" fmla="*/ 3934267 h 6857886"/>
              <a:gd name="connsiteX10135" fmla="*/ 10632399 w 12192000"/>
              <a:gd name="connsiteY10135" fmla="*/ 3930366 h 6857886"/>
              <a:gd name="connsiteX10136" fmla="*/ 10636971 w 12192000"/>
              <a:gd name="connsiteY10136" fmla="*/ 3956380 h 6857886"/>
              <a:gd name="connsiteX10137" fmla="*/ 10611729 w 12192000"/>
              <a:gd name="connsiteY10137" fmla="*/ 3969795 h 6857886"/>
              <a:gd name="connsiteX10138" fmla="*/ 165833 w 12192000"/>
              <a:gd name="connsiteY10138" fmla="*/ 3970534 h 6857886"/>
              <a:gd name="connsiteX10139" fmla="*/ 153079 w 12192000"/>
              <a:gd name="connsiteY10139" fmla="*/ 3965481 h 6857886"/>
              <a:gd name="connsiteX10140" fmla="*/ 147740 w 12192000"/>
              <a:gd name="connsiteY10140" fmla="*/ 3942716 h 6857886"/>
              <a:gd name="connsiteX10141" fmla="*/ 170624 w 12192000"/>
              <a:gd name="connsiteY10141" fmla="*/ 3924505 h 6857886"/>
              <a:gd name="connsiteX10142" fmla="*/ 193508 w 12192000"/>
              <a:gd name="connsiteY10142" fmla="*/ 3943367 h 6857886"/>
              <a:gd name="connsiteX10143" fmla="*/ 165833 w 12192000"/>
              <a:gd name="connsiteY10143" fmla="*/ 3970534 h 6857886"/>
              <a:gd name="connsiteX10144" fmla="*/ 12026165 w 12192000"/>
              <a:gd name="connsiteY10144" fmla="*/ 3970534 h 6857886"/>
              <a:gd name="connsiteX10145" fmla="*/ 11998491 w 12192000"/>
              <a:gd name="connsiteY10145" fmla="*/ 3943367 h 6857886"/>
              <a:gd name="connsiteX10146" fmla="*/ 12021375 w 12192000"/>
              <a:gd name="connsiteY10146" fmla="*/ 3924505 h 6857886"/>
              <a:gd name="connsiteX10147" fmla="*/ 12044259 w 12192000"/>
              <a:gd name="connsiteY10147" fmla="*/ 3942716 h 6857886"/>
              <a:gd name="connsiteX10148" fmla="*/ 12038920 w 12192000"/>
              <a:gd name="connsiteY10148" fmla="*/ 3965481 h 6857886"/>
              <a:gd name="connsiteX10149" fmla="*/ 12026165 w 12192000"/>
              <a:gd name="connsiteY10149" fmla="*/ 3970534 h 6857886"/>
              <a:gd name="connsiteX10150" fmla="*/ 3695628 w 12192000"/>
              <a:gd name="connsiteY10150" fmla="*/ 3971573 h 6857886"/>
              <a:gd name="connsiteX10151" fmla="*/ 3678435 w 12192000"/>
              <a:gd name="connsiteY10151" fmla="*/ 3962881 h 6857886"/>
              <a:gd name="connsiteX10152" fmla="*/ 3677673 w 12192000"/>
              <a:gd name="connsiteY10152" fmla="*/ 3927760 h 6857886"/>
              <a:gd name="connsiteX10153" fmla="*/ 3711963 w 12192000"/>
              <a:gd name="connsiteY10153" fmla="*/ 3920605 h 6857886"/>
              <a:gd name="connsiteX10154" fmla="*/ 3729489 w 12192000"/>
              <a:gd name="connsiteY10154" fmla="*/ 3945319 h 6857886"/>
              <a:gd name="connsiteX10155" fmla="*/ 3695628 w 12192000"/>
              <a:gd name="connsiteY10155" fmla="*/ 3971573 h 6857886"/>
              <a:gd name="connsiteX10156" fmla="*/ 8496371 w 12192000"/>
              <a:gd name="connsiteY10156" fmla="*/ 3971573 h 6857886"/>
              <a:gd name="connsiteX10157" fmla="*/ 8462509 w 12192000"/>
              <a:gd name="connsiteY10157" fmla="*/ 3945319 h 6857886"/>
              <a:gd name="connsiteX10158" fmla="*/ 8480036 w 12192000"/>
              <a:gd name="connsiteY10158" fmla="*/ 3920605 h 6857886"/>
              <a:gd name="connsiteX10159" fmla="*/ 8514325 w 12192000"/>
              <a:gd name="connsiteY10159" fmla="*/ 3927760 h 6857886"/>
              <a:gd name="connsiteX10160" fmla="*/ 8513564 w 12192000"/>
              <a:gd name="connsiteY10160" fmla="*/ 3962881 h 6857886"/>
              <a:gd name="connsiteX10161" fmla="*/ 8496371 w 12192000"/>
              <a:gd name="connsiteY10161" fmla="*/ 3971573 h 6857886"/>
              <a:gd name="connsiteX10162" fmla="*/ 1940133 w 12192000"/>
              <a:gd name="connsiteY10162" fmla="*/ 3975485 h 6857886"/>
              <a:gd name="connsiteX10163" fmla="*/ 1918703 w 12192000"/>
              <a:gd name="connsiteY10163" fmla="*/ 3969389 h 6857886"/>
              <a:gd name="connsiteX10164" fmla="*/ 1920227 w 12192000"/>
              <a:gd name="connsiteY10164" fmla="*/ 3918006 h 6857886"/>
              <a:gd name="connsiteX10165" fmla="*/ 1954516 w 12192000"/>
              <a:gd name="connsiteY10165" fmla="*/ 3921906 h 6857886"/>
              <a:gd name="connsiteX10166" fmla="*/ 1959851 w 12192000"/>
              <a:gd name="connsiteY10166" fmla="*/ 3965485 h 6857886"/>
              <a:gd name="connsiteX10167" fmla="*/ 1940133 w 12192000"/>
              <a:gd name="connsiteY10167" fmla="*/ 3975485 h 6857886"/>
              <a:gd name="connsiteX10168" fmla="*/ 10251865 w 12192000"/>
              <a:gd name="connsiteY10168" fmla="*/ 3975485 h 6857886"/>
              <a:gd name="connsiteX10169" fmla="*/ 10232148 w 12192000"/>
              <a:gd name="connsiteY10169" fmla="*/ 3965485 h 6857886"/>
              <a:gd name="connsiteX10170" fmla="*/ 10237483 w 12192000"/>
              <a:gd name="connsiteY10170" fmla="*/ 3921906 h 6857886"/>
              <a:gd name="connsiteX10171" fmla="*/ 10271772 w 12192000"/>
              <a:gd name="connsiteY10171" fmla="*/ 3918006 h 6857886"/>
              <a:gd name="connsiteX10172" fmla="*/ 10273296 w 12192000"/>
              <a:gd name="connsiteY10172" fmla="*/ 3969389 h 6857886"/>
              <a:gd name="connsiteX10173" fmla="*/ 10251865 w 12192000"/>
              <a:gd name="connsiteY10173" fmla="*/ 3975485 h 6857886"/>
              <a:gd name="connsiteX10174" fmla="*/ 5470371 w 12192000"/>
              <a:gd name="connsiteY10174" fmla="*/ 3975985 h 6857886"/>
              <a:gd name="connsiteX10175" fmla="*/ 5441200 w 12192000"/>
              <a:gd name="connsiteY10175" fmla="*/ 3967439 h 6857886"/>
              <a:gd name="connsiteX10176" fmla="*/ 5441200 w 12192000"/>
              <a:gd name="connsiteY10176" fmla="*/ 3922563 h 6857886"/>
              <a:gd name="connsiteX10177" fmla="*/ 5490730 w 12192000"/>
              <a:gd name="connsiteY10177" fmla="*/ 3923212 h 6857886"/>
              <a:gd name="connsiteX10178" fmla="*/ 5470371 w 12192000"/>
              <a:gd name="connsiteY10178" fmla="*/ 3975985 h 6857886"/>
              <a:gd name="connsiteX10179" fmla="*/ 6721628 w 12192000"/>
              <a:gd name="connsiteY10179" fmla="*/ 3975985 h 6857886"/>
              <a:gd name="connsiteX10180" fmla="*/ 6701270 w 12192000"/>
              <a:gd name="connsiteY10180" fmla="*/ 3923212 h 6857886"/>
              <a:gd name="connsiteX10181" fmla="*/ 6750799 w 12192000"/>
              <a:gd name="connsiteY10181" fmla="*/ 3922563 h 6857886"/>
              <a:gd name="connsiteX10182" fmla="*/ 6750799 w 12192000"/>
              <a:gd name="connsiteY10182" fmla="*/ 3967439 h 6857886"/>
              <a:gd name="connsiteX10183" fmla="*/ 6721628 w 12192000"/>
              <a:gd name="connsiteY10183" fmla="*/ 3975985 h 6857886"/>
              <a:gd name="connsiteX10184" fmla="*/ 4929231 w 12192000"/>
              <a:gd name="connsiteY10184" fmla="*/ 3981729 h 6857886"/>
              <a:gd name="connsiteX10185" fmla="*/ 4907871 w 12192000"/>
              <a:gd name="connsiteY10185" fmla="*/ 3971343 h 6857886"/>
              <a:gd name="connsiteX10186" fmla="*/ 4934540 w 12192000"/>
              <a:gd name="connsiteY10186" fmla="*/ 3904998 h 6857886"/>
              <a:gd name="connsiteX10187" fmla="*/ 4978736 w 12192000"/>
              <a:gd name="connsiteY10187" fmla="*/ 3945322 h 6857886"/>
              <a:gd name="connsiteX10188" fmla="*/ 4929231 w 12192000"/>
              <a:gd name="connsiteY10188" fmla="*/ 3981729 h 6857886"/>
              <a:gd name="connsiteX10189" fmla="*/ 7262768 w 12192000"/>
              <a:gd name="connsiteY10189" fmla="*/ 3981729 h 6857886"/>
              <a:gd name="connsiteX10190" fmla="*/ 7213263 w 12192000"/>
              <a:gd name="connsiteY10190" fmla="*/ 3945322 h 6857886"/>
              <a:gd name="connsiteX10191" fmla="*/ 7257459 w 12192000"/>
              <a:gd name="connsiteY10191" fmla="*/ 3904998 h 6857886"/>
              <a:gd name="connsiteX10192" fmla="*/ 7284128 w 12192000"/>
              <a:gd name="connsiteY10192" fmla="*/ 3971343 h 6857886"/>
              <a:gd name="connsiteX10193" fmla="*/ 7262768 w 12192000"/>
              <a:gd name="connsiteY10193" fmla="*/ 3981729 h 6857886"/>
              <a:gd name="connsiteX10194" fmla="*/ 5292890 w 12192000"/>
              <a:gd name="connsiteY10194" fmla="*/ 3981748 h 6857886"/>
              <a:gd name="connsiteX10195" fmla="*/ 5257075 w 12192000"/>
              <a:gd name="connsiteY10195" fmla="*/ 3977847 h 6857886"/>
              <a:gd name="connsiteX10196" fmla="*/ 5253266 w 12192000"/>
              <a:gd name="connsiteY10196" fmla="*/ 3921911 h 6857886"/>
              <a:gd name="connsiteX10197" fmla="*/ 5331751 w 12192000"/>
              <a:gd name="connsiteY10197" fmla="*/ 3958987 h 6857886"/>
              <a:gd name="connsiteX10198" fmla="*/ 5292890 w 12192000"/>
              <a:gd name="connsiteY10198" fmla="*/ 3981748 h 6857886"/>
              <a:gd name="connsiteX10199" fmla="*/ 6899109 w 12192000"/>
              <a:gd name="connsiteY10199" fmla="*/ 3981748 h 6857886"/>
              <a:gd name="connsiteX10200" fmla="*/ 6860248 w 12192000"/>
              <a:gd name="connsiteY10200" fmla="*/ 3958987 h 6857886"/>
              <a:gd name="connsiteX10201" fmla="*/ 6938734 w 12192000"/>
              <a:gd name="connsiteY10201" fmla="*/ 3921911 h 6857886"/>
              <a:gd name="connsiteX10202" fmla="*/ 6934924 w 12192000"/>
              <a:gd name="connsiteY10202" fmla="*/ 3977847 h 6857886"/>
              <a:gd name="connsiteX10203" fmla="*/ 6899109 w 12192000"/>
              <a:gd name="connsiteY10203" fmla="*/ 3981748 h 6857886"/>
              <a:gd name="connsiteX10204" fmla="*/ 1762012 w 12192000"/>
              <a:gd name="connsiteY10204" fmla="*/ 3982476 h 6857886"/>
              <a:gd name="connsiteX10205" fmla="*/ 1735341 w 12192000"/>
              <a:gd name="connsiteY10205" fmla="*/ 3971337 h 6857886"/>
              <a:gd name="connsiteX10206" fmla="*/ 1740676 w 12192000"/>
              <a:gd name="connsiteY10206" fmla="*/ 3916053 h 6857886"/>
              <a:gd name="connsiteX10207" fmla="*/ 1778776 w 12192000"/>
              <a:gd name="connsiteY10207" fmla="*/ 3918655 h 6857886"/>
              <a:gd name="connsiteX10208" fmla="*/ 1786396 w 12192000"/>
              <a:gd name="connsiteY10208" fmla="*/ 3968735 h 6857886"/>
              <a:gd name="connsiteX10209" fmla="*/ 1762012 w 12192000"/>
              <a:gd name="connsiteY10209" fmla="*/ 3982476 h 6857886"/>
              <a:gd name="connsiteX10210" fmla="*/ 10429987 w 12192000"/>
              <a:gd name="connsiteY10210" fmla="*/ 3982476 h 6857886"/>
              <a:gd name="connsiteX10211" fmla="*/ 10405603 w 12192000"/>
              <a:gd name="connsiteY10211" fmla="*/ 3968735 h 6857886"/>
              <a:gd name="connsiteX10212" fmla="*/ 10413223 w 12192000"/>
              <a:gd name="connsiteY10212" fmla="*/ 3918655 h 6857886"/>
              <a:gd name="connsiteX10213" fmla="*/ 10451323 w 12192000"/>
              <a:gd name="connsiteY10213" fmla="*/ 3916053 h 6857886"/>
              <a:gd name="connsiteX10214" fmla="*/ 10456657 w 12192000"/>
              <a:gd name="connsiteY10214" fmla="*/ 3971337 h 6857886"/>
              <a:gd name="connsiteX10215" fmla="*/ 10429987 w 12192000"/>
              <a:gd name="connsiteY10215" fmla="*/ 3982476 h 6857886"/>
              <a:gd name="connsiteX10216" fmla="*/ 5644367 w 12192000"/>
              <a:gd name="connsiteY10216" fmla="*/ 3983045 h 6857886"/>
              <a:gd name="connsiteX10217" fmla="*/ 5611600 w 12192000"/>
              <a:gd name="connsiteY10217" fmla="*/ 3975239 h 6857886"/>
              <a:gd name="connsiteX10218" fmla="*/ 5616935 w 12192000"/>
              <a:gd name="connsiteY10218" fmla="*/ 3915404 h 6857886"/>
              <a:gd name="connsiteX10219" fmla="*/ 5680943 w 12192000"/>
              <a:gd name="connsiteY10219" fmla="*/ 3925158 h 6857886"/>
              <a:gd name="connsiteX10220" fmla="*/ 5681704 w 12192000"/>
              <a:gd name="connsiteY10220" fmla="*/ 3962881 h 6857886"/>
              <a:gd name="connsiteX10221" fmla="*/ 5644367 w 12192000"/>
              <a:gd name="connsiteY10221" fmla="*/ 3983045 h 6857886"/>
              <a:gd name="connsiteX10222" fmla="*/ 6547632 w 12192000"/>
              <a:gd name="connsiteY10222" fmla="*/ 3983045 h 6857886"/>
              <a:gd name="connsiteX10223" fmla="*/ 6510295 w 12192000"/>
              <a:gd name="connsiteY10223" fmla="*/ 3962881 h 6857886"/>
              <a:gd name="connsiteX10224" fmla="*/ 6511056 w 12192000"/>
              <a:gd name="connsiteY10224" fmla="*/ 3925158 h 6857886"/>
              <a:gd name="connsiteX10225" fmla="*/ 6575064 w 12192000"/>
              <a:gd name="connsiteY10225" fmla="*/ 3915404 h 6857886"/>
              <a:gd name="connsiteX10226" fmla="*/ 6580399 w 12192000"/>
              <a:gd name="connsiteY10226" fmla="*/ 3975239 h 6857886"/>
              <a:gd name="connsiteX10227" fmla="*/ 6547632 w 12192000"/>
              <a:gd name="connsiteY10227" fmla="*/ 3983045 h 6857886"/>
              <a:gd name="connsiteX10228" fmla="*/ 3000596 w 12192000"/>
              <a:gd name="connsiteY10228" fmla="*/ 3988246 h 6857886"/>
              <a:gd name="connsiteX10229" fmla="*/ 2972401 w 12192000"/>
              <a:gd name="connsiteY10229" fmla="*/ 3983042 h 6857886"/>
              <a:gd name="connsiteX10230" fmla="*/ 2951828 w 12192000"/>
              <a:gd name="connsiteY10230" fmla="*/ 3925155 h 6857886"/>
              <a:gd name="connsiteX10231" fmla="*/ 2988404 w 12192000"/>
              <a:gd name="connsiteY10231" fmla="*/ 3906296 h 6857886"/>
              <a:gd name="connsiteX10232" fmla="*/ 3026504 w 12192000"/>
              <a:gd name="connsiteY10232" fmla="*/ 3975890 h 6857886"/>
              <a:gd name="connsiteX10233" fmla="*/ 3000596 w 12192000"/>
              <a:gd name="connsiteY10233" fmla="*/ 3988246 h 6857886"/>
              <a:gd name="connsiteX10234" fmla="*/ 9191403 w 12192000"/>
              <a:gd name="connsiteY10234" fmla="*/ 3988246 h 6857886"/>
              <a:gd name="connsiteX10235" fmla="*/ 9165495 w 12192000"/>
              <a:gd name="connsiteY10235" fmla="*/ 3975890 h 6857886"/>
              <a:gd name="connsiteX10236" fmla="*/ 9203595 w 12192000"/>
              <a:gd name="connsiteY10236" fmla="*/ 3906296 h 6857886"/>
              <a:gd name="connsiteX10237" fmla="*/ 9240171 w 12192000"/>
              <a:gd name="connsiteY10237" fmla="*/ 3925155 h 6857886"/>
              <a:gd name="connsiteX10238" fmla="*/ 9219597 w 12192000"/>
              <a:gd name="connsiteY10238" fmla="*/ 3983042 h 6857886"/>
              <a:gd name="connsiteX10239" fmla="*/ 9191403 w 12192000"/>
              <a:gd name="connsiteY10239" fmla="*/ 3988246 h 6857886"/>
              <a:gd name="connsiteX10240" fmla="*/ 2820763 w 12192000"/>
              <a:gd name="connsiteY10240" fmla="*/ 3988735 h 6857886"/>
              <a:gd name="connsiteX10241" fmla="*/ 2789044 w 12192000"/>
              <a:gd name="connsiteY10241" fmla="*/ 3978493 h 6857886"/>
              <a:gd name="connsiteX10242" fmla="*/ 2783709 w 12192000"/>
              <a:gd name="connsiteY10242" fmla="*/ 3914753 h 6857886"/>
              <a:gd name="connsiteX10243" fmla="*/ 2824096 w 12192000"/>
              <a:gd name="connsiteY10243" fmla="*/ 3901748 h 6857886"/>
              <a:gd name="connsiteX10244" fmla="*/ 2853813 w 12192000"/>
              <a:gd name="connsiteY10244" fmla="*/ 3913455 h 6857886"/>
              <a:gd name="connsiteX10245" fmla="*/ 2867529 w 12192000"/>
              <a:gd name="connsiteY10245" fmla="*/ 3938820 h 6857886"/>
              <a:gd name="connsiteX10246" fmla="*/ 2853052 w 12192000"/>
              <a:gd name="connsiteY10246" fmla="*/ 3972641 h 6857886"/>
              <a:gd name="connsiteX10247" fmla="*/ 2820763 w 12192000"/>
              <a:gd name="connsiteY10247" fmla="*/ 3988735 h 6857886"/>
              <a:gd name="connsiteX10248" fmla="*/ 9371236 w 12192000"/>
              <a:gd name="connsiteY10248" fmla="*/ 3988735 h 6857886"/>
              <a:gd name="connsiteX10249" fmla="*/ 9338947 w 12192000"/>
              <a:gd name="connsiteY10249" fmla="*/ 3972641 h 6857886"/>
              <a:gd name="connsiteX10250" fmla="*/ 9324469 w 12192000"/>
              <a:gd name="connsiteY10250" fmla="*/ 3938820 h 6857886"/>
              <a:gd name="connsiteX10251" fmla="*/ 9338185 w 12192000"/>
              <a:gd name="connsiteY10251" fmla="*/ 3913455 h 6857886"/>
              <a:gd name="connsiteX10252" fmla="*/ 9367903 w 12192000"/>
              <a:gd name="connsiteY10252" fmla="*/ 3901748 h 6857886"/>
              <a:gd name="connsiteX10253" fmla="*/ 9408289 w 12192000"/>
              <a:gd name="connsiteY10253" fmla="*/ 3914753 h 6857886"/>
              <a:gd name="connsiteX10254" fmla="*/ 9402955 w 12192000"/>
              <a:gd name="connsiteY10254" fmla="*/ 3978493 h 6857886"/>
              <a:gd name="connsiteX10255" fmla="*/ 9371236 w 12192000"/>
              <a:gd name="connsiteY10255" fmla="*/ 3988735 h 6857886"/>
              <a:gd name="connsiteX10256" fmla="*/ 532284 w 12192000"/>
              <a:gd name="connsiteY10256" fmla="*/ 3989222 h 6857886"/>
              <a:gd name="connsiteX10257" fmla="*/ 486227 w 12192000"/>
              <a:gd name="connsiteY10257" fmla="*/ 3973290 h 6857886"/>
              <a:gd name="connsiteX10258" fmla="*/ 480888 w 12192000"/>
              <a:gd name="connsiteY10258" fmla="*/ 3920605 h 6857886"/>
              <a:gd name="connsiteX10259" fmla="*/ 570107 w 12192000"/>
              <a:gd name="connsiteY10259" fmla="*/ 3927112 h 6857886"/>
              <a:gd name="connsiteX10260" fmla="*/ 570861 w 12192000"/>
              <a:gd name="connsiteY10260" fmla="*/ 3962232 h 6857886"/>
              <a:gd name="connsiteX10261" fmla="*/ 532284 w 12192000"/>
              <a:gd name="connsiteY10261" fmla="*/ 3989222 h 6857886"/>
              <a:gd name="connsiteX10262" fmla="*/ 11659715 w 12192000"/>
              <a:gd name="connsiteY10262" fmla="*/ 3989222 h 6857886"/>
              <a:gd name="connsiteX10263" fmla="*/ 11621137 w 12192000"/>
              <a:gd name="connsiteY10263" fmla="*/ 3962232 h 6857886"/>
              <a:gd name="connsiteX10264" fmla="*/ 11621892 w 12192000"/>
              <a:gd name="connsiteY10264" fmla="*/ 3927112 h 6857886"/>
              <a:gd name="connsiteX10265" fmla="*/ 11711111 w 12192000"/>
              <a:gd name="connsiteY10265" fmla="*/ 3920605 h 6857886"/>
              <a:gd name="connsiteX10266" fmla="*/ 11705772 w 12192000"/>
              <a:gd name="connsiteY10266" fmla="*/ 3973290 h 6857886"/>
              <a:gd name="connsiteX10267" fmla="*/ 11659715 w 12192000"/>
              <a:gd name="connsiteY10267" fmla="*/ 3989222 h 6857886"/>
              <a:gd name="connsiteX10268" fmla="*/ 4400554 w 12192000"/>
              <a:gd name="connsiteY10268" fmla="*/ 3994671 h 6857886"/>
              <a:gd name="connsiteX10269" fmla="*/ 4369215 w 12192000"/>
              <a:gd name="connsiteY10269" fmla="*/ 3976543 h 6857886"/>
              <a:gd name="connsiteX10270" fmla="*/ 4376074 w 12192000"/>
              <a:gd name="connsiteY10270" fmla="*/ 3906947 h 6857886"/>
              <a:gd name="connsiteX10271" fmla="*/ 4421794 w 12192000"/>
              <a:gd name="connsiteY10271" fmla="*/ 3899141 h 6857886"/>
              <a:gd name="connsiteX10272" fmla="*/ 4461418 w 12192000"/>
              <a:gd name="connsiteY10272" fmla="*/ 3944668 h 6857886"/>
              <a:gd name="connsiteX10273" fmla="*/ 4437034 w 12192000"/>
              <a:gd name="connsiteY10273" fmla="*/ 3983045 h 6857886"/>
              <a:gd name="connsiteX10274" fmla="*/ 4400554 w 12192000"/>
              <a:gd name="connsiteY10274" fmla="*/ 3994671 h 6857886"/>
              <a:gd name="connsiteX10275" fmla="*/ 7791446 w 12192000"/>
              <a:gd name="connsiteY10275" fmla="*/ 3994671 h 6857886"/>
              <a:gd name="connsiteX10276" fmla="*/ 7754965 w 12192000"/>
              <a:gd name="connsiteY10276" fmla="*/ 3983045 h 6857886"/>
              <a:gd name="connsiteX10277" fmla="*/ 7730582 w 12192000"/>
              <a:gd name="connsiteY10277" fmla="*/ 3944668 h 6857886"/>
              <a:gd name="connsiteX10278" fmla="*/ 7770206 w 12192000"/>
              <a:gd name="connsiteY10278" fmla="*/ 3899141 h 6857886"/>
              <a:gd name="connsiteX10279" fmla="*/ 7815926 w 12192000"/>
              <a:gd name="connsiteY10279" fmla="*/ 3906947 h 6857886"/>
              <a:gd name="connsiteX10280" fmla="*/ 7822784 w 12192000"/>
              <a:gd name="connsiteY10280" fmla="*/ 3976543 h 6857886"/>
              <a:gd name="connsiteX10281" fmla="*/ 7791446 w 12192000"/>
              <a:gd name="connsiteY10281" fmla="*/ 3994671 h 6857886"/>
              <a:gd name="connsiteX10282" fmla="*/ 1397501 w 12192000"/>
              <a:gd name="connsiteY10282" fmla="*/ 3995074 h 6857886"/>
              <a:gd name="connsiteX10283" fmla="*/ 1369501 w 12192000"/>
              <a:gd name="connsiteY10283" fmla="*/ 3979791 h 6857886"/>
              <a:gd name="connsiteX10284" fmla="*/ 1390840 w 12192000"/>
              <a:gd name="connsiteY10284" fmla="*/ 3901093 h 6857886"/>
              <a:gd name="connsiteX10285" fmla="*/ 1456300 w 12192000"/>
              <a:gd name="connsiteY10285" fmla="*/ 3924508 h 6857886"/>
              <a:gd name="connsiteX10286" fmla="*/ 1428897 w 12192000"/>
              <a:gd name="connsiteY10286" fmla="*/ 3988894 h 6857886"/>
              <a:gd name="connsiteX10287" fmla="*/ 1397501 w 12192000"/>
              <a:gd name="connsiteY10287" fmla="*/ 3995074 h 6857886"/>
              <a:gd name="connsiteX10288" fmla="*/ 10794497 w 12192000"/>
              <a:gd name="connsiteY10288" fmla="*/ 3995074 h 6857886"/>
              <a:gd name="connsiteX10289" fmla="*/ 10763101 w 12192000"/>
              <a:gd name="connsiteY10289" fmla="*/ 3988894 h 6857886"/>
              <a:gd name="connsiteX10290" fmla="*/ 10735699 w 12192000"/>
              <a:gd name="connsiteY10290" fmla="*/ 3924508 h 6857886"/>
              <a:gd name="connsiteX10291" fmla="*/ 10801159 w 12192000"/>
              <a:gd name="connsiteY10291" fmla="*/ 3901093 h 6857886"/>
              <a:gd name="connsiteX10292" fmla="*/ 10822497 w 12192000"/>
              <a:gd name="connsiteY10292" fmla="*/ 3979791 h 6857886"/>
              <a:gd name="connsiteX10293" fmla="*/ 10794497 w 12192000"/>
              <a:gd name="connsiteY10293" fmla="*/ 3995074 h 6857886"/>
              <a:gd name="connsiteX10294" fmla="*/ 5109907 w 12192000"/>
              <a:gd name="connsiteY10294" fmla="*/ 3995486 h 6857886"/>
              <a:gd name="connsiteX10295" fmla="*/ 5072950 w 12192000"/>
              <a:gd name="connsiteY10295" fmla="*/ 3979796 h 6857886"/>
              <a:gd name="connsiteX10296" fmla="*/ 5056186 w 12192000"/>
              <a:gd name="connsiteY10296" fmla="*/ 3938820 h 6857886"/>
              <a:gd name="connsiteX10297" fmla="*/ 5085904 w 12192000"/>
              <a:gd name="connsiteY10297" fmla="*/ 3902396 h 6857886"/>
              <a:gd name="connsiteX10298" fmla="*/ 5139244 w 12192000"/>
              <a:gd name="connsiteY10298" fmla="*/ 3902396 h 6857886"/>
              <a:gd name="connsiteX10299" fmla="*/ 5167438 w 12192000"/>
              <a:gd name="connsiteY10299" fmla="*/ 3942070 h 6857886"/>
              <a:gd name="connsiteX10300" fmla="*/ 5149150 w 12192000"/>
              <a:gd name="connsiteY10300" fmla="*/ 3982397 h 6857886"/>
              <a:gd name="connsiteX10301" fmla="*/ 5109907 w 12192000"/>
              <a:gd name="connsiteY10301" fmla="*/ 3995486 h 6857886"/>
              <a:gd name="connsiteX10302" fmla="*/ 7082092 w 12192000"/>
              <a:gd name="connsiteY10302" fmla="*/ 3995486 h 6857886"/>
              <a:gd name="connsiteX10303" fmla="*/ 7042850 w 12192000"/>
              <a:gd name="connsiteY10303" fmla="*/ 3982397 h 6857886"/>
              <a:gd name="connsiteX10304" fmla="*/ 7024561 w 12192000"/>
              <a:gd name="connsiteY10304" fmla="*/ 3942070 h 6857886"/>
              <a:gd name="connsiteX10305" fmla="*/ 7052755 w 12192000"/>
              <a:gd name="connsiteY10305" fmla="*/ 3902396 h 6857886"/>
              <a:gd name="connsiteX10306" fmla="*/ 7106094 w 12192000"/>
              <a:gd name="connsiteY10306" fmla="*/ 3902396 h 6857886"/>
              <a:gd name="connsiteX10307" fmla="*/ 7135814 w 12192000"/>
              <a:gd name="connsiteY10307" fmla="*/ 3938820 h 6857886"/>
              <a:gd name="connsiteX10308" fmla="*/ 7119050 w 12192000"/>
              <a:gd name="connsiteY10308" fmla="*/ 3979796 h 6857886"/>
              <a:gd name="connsiteX10309" fmla="*/ 7082092 w 12192000"/>
              <a:gd name="connsiteY10309" fmla="*/ 3995486 h 6857886"/>
              <a:gd name="connsiteX10310" fmla="*/ 2477657 w 12192000"/>
              <a:gd name="connsiteY10310" fmla="*/ 3997789 h 6857886"/>
              <a:gd name="connsiteX10311" fmla="*/ 2452797 w 12192000"/>
              <a:gd name="connsiteY10311" fmla="*/ 3997354 h 6857886"/>
              <a:gd name="connsiteX10312" fmla="*/ 2429176 w 12192000"/>
              <a:gd name="connsiteY10312" fmla="*/ 3905644 h 6857886"/>
              <a:gd name="connsiteX10313" fmla="*/ 2496993 w 12192000"/>
              <a:gd name="connsiteY10313" fmla="*/ 3904992 h 6857886"/>
              <a:gd name="connsiteX10314" fmla="*/ 2521377 w 12192000"/>
              <a:gd name="connsiteY10314" fmla="*/ 3943368 h 6857886"/>
              <a:gd name="connsiteX10315" fmla="*/ 2477657 w 12192000"/>
              <a:gd name="connsiteY10315" fmla="*/ 3997789 h 6857886"/>
              <a:gd name="connsiteX10316" fmla="*/ 9714341 w 12192000"/>
              <a:gd name="connsiteY10316" fmla="*/ 3997789 h 6857886"/>
              <a:gd name="connsiteX10317" fmla="*/ 9670621 w 12192000"/>
              <a:gd name="connsiteY10317" fmla="*/ 3943368 h 6857886"/>
              <a:gd name="connsiteX10318" fmla="*/ 9695005 w 12192000"/>
              <a:gd name="connsiteY10318" fmla="*/ 3904992 h 6857886"/>
              <a:gd name="connsiteX10319" fmla="*/ 9762823 w 12192000"/>
              <a:gd name="connsiteY10319" fmla="*/ 3905644 h 6857886"/>
              <a:gd name="connsiteX10320" fmla="*/ 9739201 w 12192000"/>
              <a:gd name="connsiteY10320" fmla="*/ 3997354 h 6857886"/>
              <a:gd name="connsiteX10321" fmla="*/ 9714341 w 12192000"/>
              <a:gd name="connsiteY10321" fmla="*/ 3997789 h 6857886"/>
              <a:gd name="connsiteX10322" fmla="*/ 4060299 w 12192000"/>
              <a:gd name="connsiteY10322" fmla="*/ 4000765 h 6857886"/>
              <a:gd name="connsiteX10323" fmla="*/ 4026865 w 12192000"/>
              <a:gd name="connsiteY10323" fmla="*/ 3992798 h 6857886"/>
              <a:gd name="connsiteX10324" fmla="*/ 4021532 w 12192000"/>
              <a:gd name="connsiteY10324" fmla="*/ 3902390 h 6857886"/>
              <a:gd name="connsiteX10325" fmla="*/ 4096969 w 12192000"/>
              <a:gd name="connsiteY10325" fmla="*/ 3910849 h 6857886"/>
              <a:gd name="connsiteX10326" fmla="*/ 4093160 w 12192000"/>
              <a:gd name="connsiteY10326" fmla="*/ 3980442 h 6857886"/>
              <a:gd name="connsiteX10327" fmla="*/ 4060299 w 12192000"/>
              <a:gd name="connsiteY10327" fmla="*/ 4000765 h 6857886"/>
              <a:gd name="connsiteX10328" fmla="*/ 8131700 w 12192000"/>
              <a:gd name="connsiteY10328" fmla="*/ 4000765 h 6857886"/>
              <a:gd name="connsiteX10329" fmla="*/ 8098838 w 12192000"/>
              <a:gd name="connsiteY10329" fmla="*/ 3980442 h 6857886"/>
              <a:gd name="connsiteX10330" fmla="*/ 8095029 w 12192000"/>
              <a:gd name="connsiteY10330" fmla="*/ 3910849 h 6857886"/>
              <a:gd name="connsiteX10331" fmla="*/ 8170467 w 12192000"/>
              <a:gd name="connsiteY10331" fmla="*/ 3902390 h 6857886"/>
              <a:gd name="connsiteX10332" fmla="*/ 8165133 w 12192000"/>
              <a:gd name="connsiteY10332" fmla="*/ 3992798 h 6857886"/>
              <a:gd name="connsiteX10333" fmla="*/ 8131700 w 12192000"/>
              <a:gd name="connsiteY10333" fmla="*/ 4000765 h 6857886"/>
              <a:gd name="connsiteX10334" fmla="*/ 5819071 w 12192000"/>
              <a:gd name="connsiteY10334" fmla="*/ 4001658 h 6857886"/>
              <a:gd name="connsiteX10335" fmla="*/ 5792687 w 12192000"/>
              <a:gd name="connsiteY10335" fmla="*/ 3991495 h 6857886"/>
              <a:gd name="connsiteX10336" fmla="*/ 5762206 w 12192000"/>
              <a:gd name="connsiteY10336" fmla="*/ 3942716 h 6857886"/>
              <a:gd name="connsiteX10337" fmla="*/ 5784304 w 12192000"/>
              <a:gd name="connsiteY10337" fmla="*/ 3905642 h 6857886"/>
              <a:gd name="connsiteX10338" fmla="*/ 5856695 w 12192000"/>
              <a:gd name="connsiteY10338" fmla="*/ 3905642 h 6857886"/>
              <a:gd name="connsiteX10339" fmla="*/ 5876507 w 12192000"/>
              <a:gd name="connsiteY10339" fmla="*/ 3947268 h 6857886"/>
              <a:gd name="connsiteX10340" fmla="*/ 5850599 w 12192000"/>
              <a:gd name="connsiteY10340" fmla="*/ 3988894 h 6857886"/>
              <a:gd name="connsiteX10341" fmla="*/ 5819071 w 12192000"/>
              <a:gd name="connsiteY10341" fmla="*/ 4001658 h 6857886"/>
              <a:gd name="connsiteX10342" fmla="*/ 6372928 w 12192000"/>
              <a:gd name="connsiteY10342" fmla="*/ 4001658 h 6857886"/>
              <a:gd name="connsiteX10343" fmla="*/ 6341400 w 12192000"/>
              <a:gd name="connsiteY10343" fmla="*/ 3988894 h 6857886"/>
              <a:gd name="connsiteX10344" fmla="*/ 6315492 w 12192000"/>
              <a:gd name="connsiteY10344" fmla="*/ 3947268 h 6857886"/>
              <a:gd name="connsiteX10345" fmla="*/ 6335304 w 12192000"/>
              <a:gd name="connsiteY10345" fmla="*/ 3905642 h 6857886"/>
              <a:gd name="connsiteX10346" fmla="*/ 6407695 w 12192000"/>
              <a:gd name="connsiteY10346" fmla="*/ 3905642 h 6857886"/>
              <a:gd name="connsiteX10347" fmla="*/ 6429794 w 12192000"/>
              <a:gd name="connsiteY10347" fmla="*/ 3942716 h 6857886"/>
              <a:gd name="connsiteX10348" fmla="*/ 6399312 w 12192000"/>
              <a:gd name="connsiteY10348" fmla="*/ 3991495 h 6857886"/>
              <a:gd name="connsiteX10349" fmla="*/ 6372928 w 12192000"/>
              <a:gd name="connsiteY10349" fmla="*/ 4001658 h 6857886"/>
              <a:gd name="connsiteX10350" fmla="*/ 4233094 w 12192000"/>
              <a:gd name="connsiteY10350" fmla="*/ 4002551 h 6857886"/>
              <a:gd name="connsiteX10351" fmla="*/ 4198804 w 12192000"/>
              <a:gd name="connsiteY10351" fmla="*/ 3989544 h 6857886"/>
              <a:gd name="connsiteX10352" fmla="*/ 4186612 w 12192000"/>
              <a:gd name="connsiteY10352" fmla="*/ 3910845 h 6857886"/>
              <a:gd name="connsiteX10353" fmla="*/ 4275004 w 12192000"/>
              <a:gd name="connsiteY10353" fmla="*/ 3909544 h 6857886"/>
              <a:gd name="connsiteX10354" fmla="*/ 4291006 w 12192000"/>
              <a:gd name="connsiteY10354" fmla="*/ 3950519 h 6857886"/>
              <a:gd name="connsiteX10355" fmla="*/ 4233094 w 12192000"/>
              <a:gd name="connsiteY10355" fmla="*/ 4002551 h 6857886"/>
              <a:gd name="connsiteX10356" fmla="*/ 7958906 w 12192000"/>
              <a:gd name="connsiteY10356" fmla="*/ 4002551 h 6857886"/>
              <a:gd name="connsiteX10357" fmla="*/ 7900994 w 12192000"/>
              <a:gd name="connsiteY10357" fmla="*/ 3950519 h 6857886"/>
              <a:gd name="connsiteX10358" fmla="*/ 7916995 w 12192000"/>
              <a:gd name="connsiteY10358" fmla="*/ 3909544 h 6857886"/>
              <a:gd name="connsiteX10359" fmla="*/ 8005386 w 12192000"/>
              <a:gd name="connsiteY10359" fmla="*/ 3910845 h 6857886"/>
              <a:gd name="connsiteX10360" fmla="*/ 7993195 w 12192000"/>
              <a:gd name="connsiteY10360" fmla="*/ 3989544 h 6857886"/>
              <a:gd name="connsiteX10361" fmla="*/ 7958906 w 12192000"/>
              <a:gd name="connsiteY10361" fmla="*/ 4002551 h 6857886"/>
              <a:gd name="connsiteX10362" fmla="*/ 3521164 w 12192000"/>
              <a:gd name="connsiteY10362" fmla="*/ 4106249 h 6857886"/>
              <a:gd name="connsiteX10363" fmla="*/ 3510305 w 12192000"/>
              <a:gd name="connsiteY10363" fmla="*/ 4097228 h 6857886"/>
              <a:gd name="connsiteX10364" fmla="*/ 3516401 w 12192000"/>
              <a:gd name="connsiteY10364" fmla="*/ 4084220 h 6857886"/>
              <a:gd name="connsiteX10365" fmla="*/ 3537737 w 12192000"/>
              <a:gd name="connsiteY10365" fmla="*/ 4099179 h 6857886"/>
              <a:gd name="connsiteX10366" fmla="*/ 3521164 w 12192000"/>
              <a:gd name="connsiteY10366" fmla="*/ 4106249 h 6857886"/>
              <a:gd name="connsiteX10367" fmla="*/ 8670835 w 12192000"/>
              <a:gd name="connsiteY10367" fmla="*/ 4106249 h 6857886"/>
              <a:gd name="connsiteX10368" fmla="*/ 8654261 w 12192000"/>
              <a:gd name="connsiteY10368" fmla="*/ 4099179 h 6857886"/>
              <a:gd name="connsiteX10369" fmla="*/ 8675597 w 12192000"/>
              <a:gd name="connsiteY10369" fmla="*/ 4084220 h 6857886"/>
              <a:gd name="connsiteX10370" fmla="*/ 8681693 w 12192000"/>
              <a:gd name="connsiteY10370" fmla="*/ 4097228 h 6857886"/>
              <a:gd name="connsiteX10371" fmla="*/ 8670835 w 12192000"/>
              <a:gd name="connsiteY10371" fmla="*/ 4106249 h 6857886"/>
              <a:gd name="connsiteX10372" fmla="*/ 4397410 w 12192000"/>
              <a:gd name="connsiteY10372" fmla="*/ 4108281 h 6857886"/>
              <a:gd name="connsiteX10373" fmla="*/ 4404267 w 12192000"/>
              <a:gd name="connsiteY10373" fmla="*/ 4080313 h 6857886"/>
              <a:gd name="connsiteX10374" fmla="*/ 4415698 w 12192000"/>
              <a:gd name="connsiteY10374" fmla="*/ 4092673 h 6857886"/>
              <a:gd name="connsiteX10375" fmla="*/ 4397410 w 12192000"/>
              <a:gd name="connsiteY10375" fmla="*/ 4108281 h 6857886"/>
              <a:gd name="connsiteX10376" fmla="*/ 7794590 w 12192000"/>
              <a:gd name="connsiteY10376" fmla="*/ 4108281 h 6857886"/>
              <a:gd name="connsiteX10377" fmla="*/ 7776302 w 12192000"/>
              <a:gd name="connsiteY10377" fmla="*/ 4092673 h 6857886"/>
              <a:gd name="connsiteX10378" fmla="*/ 7787732 w 12192000"/>
              <a:gd name="connsiteY10378" fmla="*/ 4080313 h 6857886"/>
              <a:gd name="connsiteX10379" fmla="*/ 7794590 w 12192000"/>
              <a:gd name="connsiteY10379" fmla="*/ 4108281 h 6857886"/>
              <a:gd name="connsiteX10380" fmla="*/ 4060775 w 12192000"/>
              <a:gd name="connsiteY10380" fmla="*/ 4110722 h 6857886"/>
              <a:gd name="connsiteX10381" fmla="*/ 4042868 w 12192000"/>
              <a:gd name="connsiteY10381" fmla="*/ 4103080 h 6857886"/>
              <a:gd name="connsiteX10382" fmla="*/ 4041344 w 12192000"/>
              <a:gd name="connsiteY10382" fmla="*/ 4085520 h 6857886"/>
              <a:gd name="connsiteX10383" fmla="*/ 4071824 w 12192000"/>
              <a:gd name="connsiteY10383" fmla="*/ 4097875 h 6857886"/>
              <a:gd name="connsiteX10384" fmla="*/ 4060775 w 12192000"/>
              <a:gd name="connsiteY10384" fmla="*/ 4110722 h 6857886"/>
              <a:gd name="connsiteX10385" fmla="*/ 8131224 w 12192000"/>
              <a:gd name="connsiteY10385" fmla="*/ 4110722 h 6857886"/>
              <a:gd name="connsiteX10386" fmla="*/ 8120174 w 12192000"/>
              <a:gd name="connsiteY10386" fmla="*/ 4097875 h 6857886"/>
              <a:gd name="connsiteX10387" fmla="*/ 8150655 w 12192000"/>
              <a:gd name="connsiteY10387" fmla="*/ 4085520 h 6857886"/>
              <a:gd name="connsiteX10388" fmla="*/ 8149130 w 12192000"/>
              <a:gd name="connsiteY10388" fmla="*/ 4103080 h 6857886"/>
              <a:gd name="connsiteX10389" fmla="*/ 8131224 w 12192000"/>
              <a:gd name="connsiteY10389" fmla="*/ 4110722 h 6857886"/>
              <a:gd name="connsiteX10390" fmla="*/ 2470609 w 12192000"/>
              <a:gd name="connsiteY10390" fmla="*/ 4111696 h 6857886"/>
              <a:gd name="connsiteX10391" fmla="*/ 2458132 w 12192000"/>
              <a:gd name="connsiteY10391" fmla="*/ 4108281 h 6857886"/>
              <a:gd name="connsiteX10392" fmla="*/ 2464228 w 12192000"/>
              <a:gd name="connsiteY10392" fmla="*/ 4080313 h 6857886"/>
              <a:gd name="connsiteX10393" fmla="*/ 2475657 w 12192000"/>
              <a:gd name="connsiteY10393" fmla="*/ 4096574 h 6857886"/>
              <a:gd name="connsiteX10394" fmla="*/ 2470609 w 12192000"/>
              <a:gd name="connsiteY10394" fmla="*/ 4111696 h 6857886"/>
              <a:gd name="connsiteX10395" fmla="*/ 9721389 w 12192000"/>
              <a:gd name="connsiteY10395" fmla="*/ 4111696 h 6857886"/>
              <a:gd name="connsiteX10396" fmla="*/ 9716341 w 12192000"/>
              <a:gd name="connsiteY10396" fmla="*/ 4096574 h 6857886"/>
              <a:gd name="connsiteX10397" fmla="*/ 9727771 w 12192000"/>
              <a:gd name="connsiteY10397" fmla="*/ 4080313 h 6857886"/>
              <a:gd name="connsiteX10398" fmla="*/ 9733867 w 12192000"/>
              <a:gd name="connsiteY10398" fmla="*/ 4108281 h 6857886"/>
              <a:gd name="connsiteX10399" fmla="*/ 9721389 w 12192000"/>
              <a:gd name="connsiteY10399" fmla="*/ 4111696 h 6857886"/>
              <a:gd name="connsiteX10400" fmla="*/ 1572551 w 12192000"/>
              <a:gd name="connsiteY10400" fmla="*/ 4114782 h 6857886"/>
              <a:gd name="connsiteX10401" fmla="*/ 1562645 w 12192000"/>
              <a:gd name="connsiteY10401" fmla="*/ 4095921 h 6857886"/>
              <a:gd name="connsiteX10402" fmla="*/ 1583219 w 12192000"/>
              <a:gd name="connsiteY10402" fmla="*/ 4081612 h 6857886"/>
              <a:gd name="connsiteX10403" fmla="*/ 1606841 w 12192000"/>
              <a:gd name="connsiteY10403" fmla="*/ 4094619 h 6857886"/>
              <a:gd name="connsiteX10404" fmla="*/ 1572551 w 12192000"/>
              <a:gd name="connsiteY10404" fmla="*/ 4114782 h 6857886"/>
              <a:gd name="connsiteX10405" fmla="*/ 10619448 w 12192000"/>
              <a:gd name="connsiteY10405" fmla="*/ 4114782 h 6857886"/>
              <a:gd name="connsiteX10406" fmla="*/ 10585157 w 12192000"/>
              <a:gd name="connsiteY10406" fmla="*/ 4094619 h 6857886"/>
              <a:gd name="connsiteX10407" fmla="*/ 10608780 w 12192000"/>
              <a:gd name="connsiteY10407" fmla="*/ 4081612 h 6857886"/>
              <a:gd name="connsiteX10408" fmla="*/ 10629353 w 12192000"/>
              <a:gd name="connsiteY10408" fmla="*/ 4095921 h 6857886"/>
              <a:gd name="connsiteX10409" fmla="*/ 10619448 w 12192000"/>
              <a:gd name="connsiteY10409" fmla="*/ 4114782 h 6857886"/>
              <a:gd name="connsiteX10410" fmla="*/ 3353144 w 12192000"/>
              <a:gd name="connsiteY10410" fmla="*/ 4116978 h 6857886"/>
              <a:gd name="connsiteX10411" fmla="*/ 3332284 w 12192000"/>
              <a:gd name="connsiteY10411" fmla="*/ 4109579 h 6857886"/>
              <a:gd name="connsiteX10412" fmla="*/ 3337617 w 12192000"/>
              <a:gd name="connsiteY10412" fmla="*/ 4080963 h 6857886"/>
              <a:gd name="connsiteX10413" fmla="*/ 3364288 w 12192000"/>
              <a:gd name="connsiteY10413" fmla="*/ 4100473 h 6857886"/>
              <a:gd name="connsiteX10414" fmla="*/ 3353144 w 12192000"/>
              <a:gd name="connsiteY10414" fmla="*/ 4116978 h 6857886"/>
              <a:gd name="connsiteX10415" fmla="*/ 8838855 w 12192000"/>
              <a:gd name="connsiteY10415" fmla="*/ 4116978 h 6857886"/>
              <a:gd name="connsiteX10416" fmla="*/ 8827711 w 12192000"/>
              <a:gd name="connsiteY10416" fmla="*/ 4100473 h 6857886"/>
              <a:gd name="connsiteX10417" fmla="*/ 8854381 w 12192000"/>
              <a:gd name="connsiteY10417" fmla="*/ 4080963 h 6857886"/>
              <a:gd name="connsiteX10418" fmla="*/ 8859715 w 12192000"/>
              <a:gd name="connsiteY10418" fmla="*/ 4109579 h 6857886"/>
              <a:gd name="connsiteX10419" fmla="*/ 8838855 w 12192000"/>
              <a:gd name="connsiteY10419" fmla="*/ 4116978 h 6857886"/>
              <a:gd name="connsiteX10420" fmla="*/ 871697 w 12192000"/>
              <a:gd name="connsiteY10420" fmla="*/ 4118845 h 6857886"/>
              <a:gd name="connsiteX10421" fmla="*/ 860655 w 12192000"/>
              <a:gd name="connsiteY10421" fmla="*/ 4114779 h 6857886"/>
              <a:gd name="connsiteX10422" fmla="*/ 855311 w 12192000"/>
              <a:gd name="connsiteY10422" fmla="*/ 4095266 h 6857886"/>
              <a:gd name="connsiteX10423" fmla="*/ 874369 w 12192000"/>
              <a:gd name="connsiteY10423" fmla="*/ 4080307 h 6857886"/>
              <a:gd name="connsiteX10424" fmla="*/ 889584 w 12192000"/>
              <a:gd name="connsiteY10424" fmla="*/ 4110225 h 6857886"/>
              <a:gd name="connsiteX10425" fmla="*/ 871697 w 12192000"/>
              <a:gd name="connsiteY10425" fmla="*/ 4118845 h 6857886"/>
              <a:gd name="connsiteX10426" fmla="*/ 11320301 w 12192000"/>
              <a:gd name="connsiteY10426" fmla="*/ 4118845 h 6857886"/>
              <a:gd name="connsiteX10427" fmla="*/ 11302415 w 12192000"/>
              <a:gd name="connsiteY10427" fmla="*/ 4110225 h 6857886"/>
              <a:gd name="connsiteX10428" fmla="*/ 11317629 w 12192000"/>
              <a:gd name="connsiteY10428" fmla="*/ 4080307 h 6857886"/>
              <a:gd name="connsiteX10429" fmla="*/ 11336688 w 12192000"/>
              <a:gd name="connsiteY10429" fmla="*/ 4095266 h 6857886"/>
              <a:gd name="connsiteX10430" fmla="*/ 11331344 w 12192000"/>
              <a:gd name="connsiteY10430" fmla="*/ 4114779 h 6857886"/>
              <a:gd name="connsiteX10431" fmla="*/ 11320301 w 12192000"/>
              <a:gd name="connsiteY10431" fmla="*/ 4118845 h 6857886"/>
              <a:gd name="connsiteX10432" fmla="*/ 705460 w 12192000"/>
              <a:gd name="connsiteY10432" fmla="*/ 4118846 h 6857886"/>
              <a:gd name="connsiteX10433" fmla="*/ 681835 w 12192000"/>
              <a:gd name="connsiteY10433" fmla="*/ 4111530 h 6857886"/>
              <a:gd name="connsiteX10434" fmla="*/ 689456 w 12192000"/>
              <a:gd name="connsiteY10434" fmla="*/ 4077708 h 6857886"/>
              <a:gd name="connsiteX10435" fmla="*/ 722227 w 12192000"/>
              <a:gd name="connsiteY10435" fmla="*/ 4105677 h 6857886"/>
              <a:gd name="connsiteX10436" fmla="*/ 705460 w 12192000"/>
              <a:gd name="connsiteY10436" fmla="*/ 4118846 h 6857886"/>
              <a:gd name="connsiteX10437" fmla="*/ 11486539 w 12192000"/>
              <a:gd name="connsiteY10437" fmla="*/ 4118846 h 6857886"/>
              <a:gd name="connsiteX10438" fmla="*/ 11469772 w 12192000"/>
              <a:gd name="connsiteY10438" fmla="*/ 4105677 h 6857886"/>
              <a:gd name="connsiteX10439" fmla="*/ 11502543 w 12192000"/>
              <a:gd name="connsiteY10439" fmla="*/ 4077708 h 6857886"/>
              <a:gd name="connsiteX10440" fmla="*/ 11510164 w 12192000"/>
              <a:gd name="connsiteY10440" fmla="*/ 4111530 h 6857886"/>
              <a:gd name="connsiteX10441" fmla="*/ 11486539 w 12192000"/>
              <a:gd name="connsiteY10441" fmla="*/ 4118846 h 6857886"/>
              <a:gd name="connsiteX10442" fmla="*/ 3699381 w 12192000"/>
              <a:gd name="connsiteY10442" fmla="*/ 4119012 h 6857886"/>
              <a:gd name="connsiteX10443" fmla="*/ 3680712 w 12192000"/>
              <a:gd name="connsiteY10443" fmla="*/ 4110230 h 6857886"/>
              <a:gd name="connsiteX10444" fmla="*/ 3698239 w 12192000"/>
              <a:gd name="connsiteY10444" fmla="*/ 4075111 h 6857886"/>
              <a:gd name="connsiteX10445" fmla="*/ 3722623 w 12192000"/>
              <a:gd name="connsiteY10445" fmla="*/ 4110230 h 6857886"/>
              <a:gd name="connsiteX10446" fmla="*/ 3699381 w 12192000"/>
              <a:gd name="connsiteY10446" fmla="*/ 4119012 h 6857886"/>
              <a:gd name="connsiteX10447" fmla="*/ 8492617 w 12192000"/>
              <a:gd name="connsiteY10447" fmla="*/ 4119012 h 6857886"/>
              <a:gd name="connsiteX10448" fmla="*/ 8469376 w 12192000"/>
              <a:gd name="connsiteY10448" fmla="*/ 4110230 h 6857886"/>
              <a:gd name="connsiteX10449" fmla="*/ 8493760 w 12192000"/>
              <a:gd name="connsiteY10449" fmla="*/ 4075111 h 6857886"/>
              <a:gd name="connsiteX10450" fmla="*/ 8511287 w 12192000"/>
              <a:gd name="connsiteY10450" fmla="*/ 4110230 h 6857886"/>
              <a:gd name="connsiteX10451" fmla="*/ 8492617 w 12192000"/>
              <a:gd name="connsiteY10451" fmla="*/ 4119012 h 6857886"/>
              <a:gd name="connsiteX10452" fmla="*/ 3875511 w 12192000"/>
              <a:gd name="connsiteY10452" fmla="*/ 4119331 h 6857886"/>
              <a:gd name="connsiteX10453" fmla="*/ 3860271 w 12192000"/>
              <a:gd name="connsiteY10453" fmla="*/ 4106321 h 6857886"/>
              <a:gd name="connsiteX10454" fmla="*/ 3875511 w 12192000"/>
              <a:gd name="connsiteY10454" fmla="*/ 4080307 h 6857886"/>
              <a:gd name="connsiteX10455" fmla="*/ 3894561 w 12192000"/>
              <a:gd name="connsiteY10455" fmla="*/ 4086808 h 6857886"/>
              <a:gd name="connsiteX10456" fmla="*/ 3875511 w 12192000"/>
              <a:gd name="connsiteY10456" fmla="*/ 4119331 h 6857886"/>
              <a:gd name="connsiteX10457" fmla="*/ 8316488 w 12192000"/>
              <a:gd name="connsiteY10457" fmla="*/ 4119331 h 6857886"/>
              <a:gd name="connsiteX10458" fmla="*/ 8297438 w 12192000"/>
              <a:gd name="connsiteY10458" fmla="*/ 4086808 h 6857886"/>
              <a:gd name="connsiteX10459" fmla="*/ 8316488 w 12192000"/>
              <a:gd name="connsiteY10459" fmla="*/ 4080307 h 6857886"/>
              <a:gd name="connsiteX10460" fmla="*/ 8331728 w 12192000"/>
              <a:gd name="connsiteY10460" fmla="*/ 4106321 h 6857886"/>
              <a:gd name="connsiteX10461" fmla="*/ 8316488 w 12192000"/>
              <a:gd name="connsiteY10461" fmla="*/ 4119331 h 6857886"/>
              <a:gd name="connsiteX10462" fmla="*/ 1406444 w 12192000"/>
              <a:gd name="connsiteY10462" fmla="*/ 4119335 h 6857886"/>
              <a:gd name="connsiteX10463" fmla="*/ 1383221 w 12192000"/>
              <a:gd name="connsiteY10463" fmla="*/ 4110230 h 6857886"/>
              <a:gd name="connsiteX10464" fmla="*/ 1403781 w 12192000"/>
              <a:gd name="connsiteY10464" fmla="*/ 4075109 h 6857886"/>
              <a:gd name="connsiteX10465" fmla="*/ 1429660 w 12192000"/>
              <a:gd name="connsiteY10465" fmla="*/ 4106980 h 6857886"/>
              <a:gd name="connsiteX10466" fmla="*/ 1406444 w 12192000"/>
              <a:gd name="connsiteY10466" fmla="*/ 4119335 h 6857886"/>
              <a:gd name="connsiteX10467" fmla="*/ 10785555 w 12192000"/>
              <a:gd name="connsiteY10467" fmla="*/ 4119335 h 6857886"/>
              <a:gd name="connsiteX10468" fmla="*/ 10762339 w 12192000"/>
              <a:gd name="connsiteY10468" fmla="*/ 4106980 h 6857886"/>
              <a:gd name="connsiteX10469" fmla="*/ 10788217 w 12192000"/>
              <a:gd name="connsiteY10469" fmla="*/ 4075109 h 6857886"/>
              <a:gd name="connsiteX10470" fmla="*/ 10808777 w 12192000"/>
              <a:gd name="connsiteY10470" fmla="*/ 4110230 h 6857886"/>
              <a:gd name="connsiteX10471" fmla="*/ 10785555 w 12192000"/>
              <a:gd name="connsiteY10471" fmla="*/ 4119335 h 6857886"/>
              <a:gd name="connsiteX10472" fmla="*/ 1239519 w 12192000"/>
              <a:gd name="connsiteY10472" fmla="*/ 4123424 h 6857886"/>
              <a:gd name="connsiteX10473" fmla="*/ 1207521 w 12192000"/>
              <a:gd name="connsiteY10473" fmla="*/ 4121293 h 6857886"/>
              <a:gd name="connsiteX10474" fmla="*/ 1197664 w 12192000"/>
              <a:gd name="connsiteY10474" fmla="*/ 4096577 h 6857886"/>
              <a:gd name="connsiteX10475" fmla="*/ 1247899 w 12192000"/>
              <a:gd name="connsiteY10475" fmla="*/ 4070562 h 6857886"/>
              <a:gd name="connsiteX10476" fmla="*/ 1239519 w 12192000"/>
              <a:gd name="connsiteY10476" fmla="*/ 4123424 h 6857886"/>
              <a:gd name="connsiteX10477" fmla="*/ 10952480 w 12192000"/>
              <a:gd name="connsiteY10477" fmla="*/ 4123424 h 6857886"/>
              <a:gd name="connsiteX10478" fmla="*/ 10944100 w 12192000"/>
              <a:gd name="connsiteY10478" fmla="*/ 4070562 h 6857886"/>
              <a:gd name="connsiteX10479" fmla="*/ 10994335 w 12192000"/>
              <a:gd name="connsiteY10479" fmla="*/ 4096577 h 6857886"/>
              <a:gd name="connsiteX10480" fmla="*/ 10984477 w 12192000"/>
              <a:gd name="connsiteY10480" fmla="*/ 4121293 h 6857886"/>
              <a:gd name="connsiteX10481" fmla="*/ 10952480 w 12192000"/>
              <a:gd name="connsiteY10481" fmla="*/ 4123424 h 6857886"/>
              <a:gd name="connsiteX10482" fmla="*/ 4754020 w 12192000"/>
              <a:gd name="connsiteY10482" fmla="*/ 4124965 h 6857886"/>
              <a:gd name="connsiteX10483" fmla="*/ 4736696 w 12192000"/>
              <a:gd name="connsiteY10483" fmla="*/ 4118046 h 6857886"/>
              <a:gd name="connsiteX10484" fmla="*/ 4763367 w 12192000"/>
              <a:gd name="connsiteY10484" fmla="*/ 4060809 h 6857886"/>
              <a:gd name="connsiteX10485" fmla="*/ 4796132 w 12192000"/>
              <a:gd name="connsiteY10485" fmla="*/ 4098533 h 6857886"/>
              <a:gd name="connsiteX10486" fmla="*/ 4754020 w 12192000"/>
              <a:gd name="connsiteY10486" fmla="*/ 4124965 h 6857886"/>
              <a:gd name="connsiteX10487" fmla="*/ 7437979 w 12192000"/>
              <a:gd name="connsiteY10487" fmla="*/ 4124965 h 6857886"/>
              <a:gd name="connsiteX10488" fmla="*/ 7395867 w 12192000"/>
              <a:gd name="connsiteY10488" fmla="*/ 4098533 h 6857886"/>
              <a:gd name="connsiteX10489" fmla="*/ 7428632 w 12192000"/>
              <a:gd name="connsiteY10489" fmla="*/ 4060809 h 6857886"/>
              <a:gd name="connsiteX10490" fmla="*/ 7455303 w 12192000"/>
              <a:gd name="connsiteY10490" fmla="*/ 4118046 h 6857886"/>
              <a:gd name="connsiteX10491" fmla="*/ 7437979 w 12192000"/>
              <a:gd name="connsiteY10491" fmla="*/ 4124965 h 6857886"/>
              <a:gd name="connsiteX10492" fmla="*/ 1761631 w 12192000"/>
              <a:gd name="connsiteY10492" fmla="*/ 4131534 h 6857886"/>
              <a:gd name="connsiteX10493" fmla="*/ 1736104 w 12192000"/>
              <a:gd name="connsiteY10493" fmla="*/ 4125191 h 6857886"/>
              <a:gd name="connsiteX10494" fmla="*/ 1731532 w 12192000"/>
              <a:gd name="connsiteY10494" fmla="*/ 4068609 h 6857886"/>
              <a:gd name="connsiteX10495" fmla="*/ 1786396 w 12192000"/>
              <a:gd name="connsiteY10495" fmla="*/ 4075111 h 6857886"/>
              <a:gd name="connsiteX10496" fmla="*/ 1784872 w 12192000"/>
              <a:gd name="connsiteY10496" fmla="*/ 4121290 h 6857886"/>
              <a:gd name="connsiteX10497" fmla="*/ 1761631 w 12192000"/>
              <a:gd name="connsiteY10497" fmla="*/ 4131534 h 6857886"/>
              <a:gd name="connsiteX10498" fmla="*/ 2109979 w 12192000"/>
              <a:gd name="connsiteY10498" fmla="*/ 4131534 h 6857886"/>
              <a:gd name="connsiteX10499" fmla="*/ 2080737 w 12192000"/>
              <a:gd name="connsiteY10499" fmla="*/ 4115435 h 6857886"/>
              <a:gd name="connsiteX10500" fmla="*/ 2079213 w 12192000"/>
              <a:gd name="connsiteY10500" fmla="*/ 4075760 h 6857886"/>
              <a:gd name="connsiteX10501" fmla="*/ 2143221 w 12192000"/>
              <a:gd name="connsiteY10501" fmla="*/ 4072511 h 6857886"/>
              <a:gd name="connsiteX10502" fmla="*/ 2140935 w 12192000"/>
              <a:gd name="connsiteY10502" fmla="*/ 4119337 h 6857886"/>
              <a:gd name="connsiteX10503" fmla="*/ 2109979 w 12192000"/>
              <a:gd name="connsiteY10503" fmla="*/ 4131534 h 6857886"/>
              <a:gd name="connsiteX10504" fmla="*/ 10082020 w 12192000"/>
              <a:gd name="connsiteY10504" fmla="*/ 4131534 h 6857886"/>
              <a:gd name="connsiteX10505" fmla="*/ 10051064 w 12192000"/>
              <a:gd name="connsiteY10505" fmla="*/ 4119337 h 6857886"/>
              <a:gd name="connsiteX10506" fmla="*/ 10048777 w 12192000"/>
              <a:gd name="connsiteY10506" fmla="*/ 4072511 h 6857886"/>
              <a:gd name="connsiteX10507" fmla="*/ 10112785 w 12192000"/>
              <a:gd name="connsiteY10507" fmla="*/ 4075760 h 6857886"/>
              <a:gd name="connsiteX10508" fmla="*/ 10111261 w 12192000"/>
              <a:gd name="connsiteY10508" fmla="*/ 4115435 h 6857886"/>
              <a:gd name="connsiteX10509" fmla="*/ 10082020 w 12192000"/>
              <a:gd name="connsiteY10509" fmla="*/ 4131534 h 6857886"/>
              <a:gd name="connsiteX10510" fmla="*/ 10430368 w 12192000"/>
              <a:gd name="connsiteY10510" fmla="*/ 4131534 h 6857886"/>
              <a:gd name="connsiteX10511" fmla="*/ 10407127 w 12192000"/>
              <a:gd name="connsiteY10511" fmla="*/ 4121290 h 6857886"/>
              <a:gd name="connsiteX10512" fmla="*/ 10405603 w 12192000"/>
              <a:gd name="connsiteY10512" fmla="*/ 4075111 h 6857886"/>
              <a:gd name="connsiteX10513" fmla="*/ 10460467 w 12192000"/>
              <a:gd name="connsiteY10513" fmla="*/ 4068609 h 6857886"/>
              <a:gd name="connsiteX10514" fmla="*/ 10455895 w 12192000"/>
              <a:gd name="connsiteY10514" fmla="*/ 4125191 h 6857886"/>
              <a:gd name="connsiteX10515" fmla="*/ 10430368 w 12192000"/>
              <a:gd name="connsiteY10515" fmla="*/ 4131534 h 6857886"/>
              <a:gd name="connsiteX10516" fmla="*/ 4581342 w 12192000"/>
              <a:gd name="connsiteY10516" fmla="*/ 4131697 h 6857886"/>
              <a:gd name="connsiteX10517" fmla="*/ 4557910 w 12192000"/>
              <a:gd name="connsiteY10517" fmla="*/ 4120638 h 6857886"/>
              <a:gd name="connsiteX10518" fmla="*/ 4608964 w 12192000"/>
              <a:gd name="connsiteY10518" fmla="*/ 4071209 h 6857886"/>
              <a:gd name="connsiteX10519" fmla="*/ 4608202 w 12192000"/>
              <a:gd name="connsiteY10519" fmla="*/ 4123242 h 6857886"/>
              <a:gd name="connsiteX10520" fmla="*/ 4581342 w 12192000"/>
              <a:gd name="connsiteY10520" fmla="*/ 4131697 h 6857886"/>
              <a:gd name="connsiteX10521" fmla="*/ 7610658 w 12192000"/>
              <a:gd name="connsiteY10521" fmla="*/ 4131697 h 6857886"/>
              <a:gd name="connsiteX10522" fmla="*/ 7583798 w 12192000"/>
              <a:gd name="connsiteY10522" fmla="*/ 4123242 h 6857886"/>
              <a:gd name="connsiteX10523" fmla="*/ 7583034 w 12192000"/>
              <a:gd name="connsiteY10523" fmla="*/ 4071209 h 6857886"/>
              <a:gd name="connsiteX10524" fmla="*/ 7634090 w 12192000"/>
              <a:gd name="connsiteY10524" fmla="*/ 4120638 h 6857886"/>
              <a:gd name="connsiteX10525" fmla="*/ 7610658 w 12192000"/>
              <a:gd name="connsiteY10525" fmla="*/ 4131697 h 6857886"/>
              <a:gd name="connsiteX10526" fmla="*/ 529052 w 12192000"/>
              <a:gd name="connsiteY10526" fmla="*/ 4137300 h 6857886"/>
              <a:gd name="connsiteX10527" fmla="*/ 493865 w 12192000"/>
              <a:gd name="connsiteY10527" fmla="*/ 4121933 h 6857886"/>
              <a:gd name="connsiteX10528" fmla="*/ 474795 w 12192000"/>
              <a:gd name="connsiteY10528" fmla="*/ 4093317 h 6857886"/>
              <a:gd name="connsiteX10529" fmla="*/ 528956 w 12192000"/>
              <a:gd name="connsiteY10529" fmla="*/ 4062098 h 6857886"/>
              <a:gd name="connsiteX10530" fmla="*/ 557925 w 12192000"/>
              <a:gd name="connsiteY10530" fmla="*/ 4118030 h 6857886"/>
              <a:gd name="connsiteX10531" fmla="*/ 529052 w 12192000"/>
              <a:gd name="connsiteY10531" fmla="*/ 4137300 h 6857886"/>
              <a:gd name="connsiteX10532" fmla="*/ 11662947 w 12192000"/>
              <a:gd name="connsiteY10532" fmla="*/ 4137300 h 6857886"/>
              <a:gd name="connsiteX10533" fmla="*/ 11634073 w 12192000"/>
              <a:gd name="connsiteY10533" fmla="*/ 4118030 h 6857886"/>
              <a:gd name="connsiteX10534" fmla="*/ 11663043 w 12192000"/>
              <a:gd name="connsiteY10534" fmla="*/ 4062098 h 6857886"/>
              <a:gd name="connsiteX10535" fmla="*/ 11717204 w 12192000"/>
              <a:gd name="connsiteY10535" fmla="*/ 4093317 h 6857886"/>
              <a:gd name="connsiteX10536" fmla="*/ 11698133 w 12192000"/>
              <a:gd name="connsiteY10536" fmla="*/ 4121933 h 6857886"/>
              <a:gd name="connsiteX10537" fmla="*/ 11662947 w 12192000"/>
              <a:gd name="connsiteY10537" fmla="*/ 4137300 h 6857886"/>
              <a:gd name="connsiteX10538" fmla="*/ 0 w 12192000"/>
              <a:gd name="connsiteY10538" fmla="*/ 4137432 h 6857886"/>
              <a:gd name="connsiteX10539" fmla="*/ 0 w 12192000"/>
              <a:gd name="connsiteY10539" fmla="*/ 4056816 h 6857886"/>
              <a:gd name="connsiteX10540" fmla="*/ 25949 w 12192000"/>
              <a:gd name="connsiteY10540" fmla="*/ 4067713 h 6857886"/>
              <a:gd name="connsiteX10541" fmla="*/ 41296 w 12192000"/>
              <a:gd name="connsiteY10541" fmla="*/ 4095272 h 6857886"/>
              <a:gd name="connsiteX10542" fmla="*/ 5719 w 12192000"/>
              <a:gd name="connsiteY10542" fmla="*/ 4137430 h 6857886"/>
              <a:gd name="connsiteX10543" fmla="*/ 12192000 w 12192000"/>
              <a:gd name="connsiteY10543" fmla="*/ 4137432 h 6857886"/>
              <a:gd name="connsiteX10544" fmla="*/ 12186280 w 12192000"/>
              <a:gd name="connsiteY10544" fmla="*/ 4137430 h 6857886"/>
              <a:gd name="connsiteX10545" fmla="*/ 12150703 w 12192000"/>
              <a:gd name="connsiteY10545" fmla="*/ 4095272 h 6857886"/>
              <a:gd name="connsiteX10546" fmla="*/ 12166049 w 12192000"/>
              <a:gd name="connsiteY10546" fmla="*/ 4067713 h 6857886"/>
              <a:gd name="connsiteX10547" fmla="*/ 12192000 w 12192000"/>
              <a:gd name="connsiteY10547" fmla="*/ 4056816 h 6857886"/>
              <a:gd name="connsiteX10548" fmla="*/ 4233279 w 12192000"/>
              <a:gd name="connsiteY10548" fmla="*/ 4137953 h 6857886"/>
              <a:gd name="connsiteX10549" fmla="*/ 4204132 w 12192000"/>
              <a:gd name="connsiteY10549" fmla="*/ 4128440 h 6857886"/>
              <a:gd name="connsiteX10550" fmla="*/ 4205656 w 12192000"/>
              <a:gd name="connsiteY10550" fmla="*/ 4064053 h 6857886"/>
              <a:gd name="connsiteX10551" fmla="*/ 4265855 w 12192000"/>
              <a:gd name="connsiteY10551" fmla="*/ 4072507 h 6857886"/>
              <a:gd name="connsiteX10552" fmla="*/ 4261283 w 12192000"/>
              <a:gd name="connsiteY10552" fmla="*/ 4124539 h 6857886"/>
              <a:gd name="connsiteX10553" fmla="*/ 4233279 w 12192000"/>
              <a:gd name="connsiteY10553" fmla="*/ 4137953 h 6857886"/>
              <a:gd name="connsiteX10554" fmla="*/ 7958720 w 12192000"/>
              <a:gd name="connsiteY10554" fmla="*/ 4137953 h 6857886"/>
              <a:gd name="connsiteX10555" fmla="*/ 7930716 w 12192000"/>
              <a:gd name="connsiteY10555" fmla="*/ 4124539 h 6857886"/>
              <a:gd name="connsiteX10556" fmla="*/ 7926144 w 12192000"/>
              <a:gd name="connsiteY10556" fmla="*/ 4072507 h 6857886"/>
              <a:gd name="connsiteX10557" fmla="*/ 7986343 w 12192000"/>
              <a:gd name="connsiteY10557" fmla="*/ 4064053 h 6857886"/>
              <a:gd name="connsiteX10558" fmla="*/ 7987867 w 12192000"/>
              <a:gd name="connsiteY10558" fmla="*/ 4128440 h 6857886"/>
              <a:gd name="connsiteX10559" fmla="*/ 7958720 w 12192000"/>
              <a:gd name="connsiteY10559" fmla="*/ 4137953 h 6857886"/>
              <a:gd name="connsiteX10560" fmla="*/ 1054379 w 12192000"/>
              <a:gd name="connsiteY10560" fmla="*/ 4138036 h 6857886"/>
              <a:gd name="connsiteX10561" fmla="*/ 1015801 w 12192000"/>
              <a:gd name="connsiteY10561" fmla="*/ 4121937 h 6857886"/>
              <a:gd name="connsiteX10562" fmla="*/ 1008948 w 12192000"/>
              <a:gd name="connsiteY10562" fmla="*/ 4077061 h 6857886"/>
              <a:gd name="connsiteX10563" fmla="*/ 1100383 w 12192000"/>
              <a:gd name="connsiteY10563" fmla="*/ 4083564 h 6857886"/>
              <a:gd name="connsiteX10564" fmla="*/ 1093524 w 12192000"/>
              <a:gd name="connsiteY10564" fmla="*/ 4118033 h 6857886"/>
              <a:gd name="connsiteX10565" fmla="*/ 1054379 w 12192000"/>
              <a:gd name="connsiteY10565" fmla="*/ 4138036 h 6857886"/>
              <a:gd name="connsiteX10566" fmla="*/ 11137620 w 12192000"/>
              <a:gd name="connsiteY10566" fmla="*/ 4138036 h 6857886"/>
              <a:gd name="connsiteX10567" fmla="*/ 11098475 w 12192000"/>
              <a:gd name="connsiteY10567" fmla="*/ 4118033 h 6857886"/>
              <a:gd name="connsiteX10568" fmla="*/ 11091616 w 12192000"/>
              <a:gd name="connsiteY10568" fmla="*/ 4083564 h 6857886"/>
              <a:gd name="connsiteX10569" fmla="*/ 11183051 w 12192000"/>
              <a:gd name="connsiteY10569" fmla="*/ 4077061 h 6857886"/>
              <a:gd name="connsiteX10570" fmla="*/ 11176197 w 12192000"/>
              <a:gd name="connsiteY10570" fmla="*/ 4121937 h 6857886"/>
              <a:gd name="connsiteX10571" fmla="*/ 11137620 w 12192000"/>
              <a:gd name="connsiteY10571" fmla="*/ 4138036 h 6857886"/>
              <a:gd name="connsiteX10572" fmla="*/ 5994723 w 12192000"/>
              <a:gd name="connsiteY10572" fmla="*/ 4138437 h 6857886"/>
              <a:gd name="connsiteX10573" fmla="*/ 5960814 w 12192000"/>
              <a:gd name="connsiteY10573" fmla="*/ 4121936 h 6857886"/>
              <a:gd name="connsiteX10574" fmla="*/ 5960052 w 12192000"/>
              <a:gd name="connsiteY10574" fmla="*/ 4070554 h 6857886"/>
              <a:gd name="connsiteX10575" fmla="*/ 6028632 w 12192000"/>
              <a:gd name="connsiteY10575" fmla="*/ 4064700 h 6857886"/>
              <a:gd name="connsiteX10576" fmla="*/ 6028632 w 12192000"/>
              <a:gd name="connsiteY10576" fmla="*/ 4121283 h 6857886"/>
              <a:gd name="connsiteX10577" fmla="*/ 5994723 w 12192000"/>
              <a:gd name="connsiteY10577" fmla="*/ 4138437 h 6857886"/>
              <a:gd name="connsiteX10578" fmla="*/ 6197276 w 12192000"/>
              <a:gd name="connsiteY10578" fmla="*/ 4138437 h 6857886"/>
              <a:gd name="connsiteX10579" fmla="*/ 6163367 w 12192000"/>
              <a:gd name="connsiteY10579" fmla="*/ 4121283 h 6857886"/>
              <a:gd name="connsiteX10580" fmla="*/ 6163367 w 12192000"/>
              <a:gd name="connsiteY10580" fmla="*/ 4064700 h 6857886"/>
              <a:gd name="connsiteX10581" fmla="*/ 6231947 w 12192000"/>
              <a:gd name="connsiteY10581" fmla="*/ 4070554 h 6857886"/>
              <a:gd name="connsiteX10582" fmla="*/ 6231185 w 12192000"/>
              <a:gd name="connsiteY10582" fmla="*/ 4121936 h 6857886"/>
              <a:gd name="connsiteX10583" fmla="*/ 6197276 w 12192000"/>
              <a:gd name="connsiteY10583" fmla="*/ 4138437 h 6857886"/>
              <a:gd name="connsiteX10584" fmla="*/ 2283913 w 12192000"/>
              <a:gd name="connsiteY10584" fmla="*/ 4138853 h 6857886"/>
              <a:gd name="connsiteX10585" fmla="*/ 2243527 w 12192000"/>
              <a:gd name="connsiteY10585" fmla="*/ 4116088 h 6857886"/>
              <a:gd name="connsiteX10586" fmla="*/ 2271721 w 12192000"/>
              <a:gd name="connsiteY10586" fmla="*/ 4053650 h 6857886"/>
              <a:gd name="connsiteX10587" fmla="*/ 2314393 w 12192000"/>
              <a:gd name="connsiteY10587" fmla="*/ 4058850 h 6857886"/>
              <a:gd name="connsiteX10588" fmla="*/ 2337253 w 12192000"/>
              <a:gd name="connsiteY10588" fmla="*/ 4092676 h 6857886"/>
              <a:gd name="connsiteX10589" fmla="*/ 2283913 w 12192000"/>
              <a:gd name="connsiteY10589" fmla="*/ 4138853 h 6857886"/>
              <a:gd name="connsiteX10590" fmla="*/ 2992980 w 12192000"/>
              <a:gd name="connsiteY10590" fmla="*/ 4138853 h 6857886"/>
              <a:gd name="connsiteX10591" fmla="*/ 2950308 w 12192000"/>
              <a:gd name="connsiteY10591" fmla="*/ 4118689 h 6857886"/>
              <a:gd name="connsiteX10592" fmla="*/ 2973931 w 12192000"/>
              <a:gd name="connsiteY10592" fmla="*/ 4054301 h 6857886"/>
              <a:gd name="connsiteX10593" fmla="*/ 3044796 w 12192000"/>
              <a:gd name="connsiteY10593" fmla="*/ 4089421 h 6857886"/>
              <a:gd name="connsiteX10594" fmla="*/ 2992980 w 12192000"/>
              <a:gd name="connsiteY10594" fmla="*/ 4138853 h 6857886"/>
              <a:gd name="connsiteX10595" fmla="*/ 9199019 w 12192000"/>
              <a:gd name="connsiteY10595" fmla="*/ 4138853 h 6857886"/>
              <a:gd name="connsiteX10596" fmla="*/ 9147203 w 12192000"/>
              <a:gd name="connsiteY10596" fmla="*/ 4089421 h 6857886"/>
              <a:gd name="connsiteX10597" fmla="*/ 9218068 w 12192000"/>
              <a:gd name="connsiteY10597" fmla="*/ 4054301 h 6857886"/>
              <a:gd name="connsiteX10598" fmla="*/ 9241691 w 12192000"/>
              <a:gd name="connsiteY10598" fmla="*/ 4118689 h 6857886"/>
              <a:gd name="connsiteX10599" fmla="*/ 9199019 w 12192000"/>
              <a:gd name="connsiteY10599" fmla="*/ 4138853 h 6857886"/>
              <a:gd name="connsiteX10600" fmla="*/ 9908085 w 12192000"/>
              <a:gd name="connsiteY10600" fmla="*/ 4138853 h 6857886"/>
              <a:gd name="connsiteX10601" fmla="*/ 9854745 w 12192000"/>
              <a:gd name="connsiteY10601" fmla="*/ 4092676 h 6857886"/>
              <a:gd name="connsiteX10602" fmla="*/ 9877605 w 12192000"/>
              <a:gd name="connsiteY10602" fmla="*/ 4058850 h 6857886"/>
              <a:gd name="connsiteX10603" fmla="*/ 9920277 w 12192000"/>
              <a:gd name="connsiteY10603" fmla="*/ 4053650 h 6857886"/>
              <a:gd name="connsiteX10604" fmla="*/ 9948472 w 12192000"/>
              <a:gd name="connsiteY10604" fmla="*/ 4116088 h 6857886"/>
              <a:gd name="connsiteX10605" fmla="*/ 9908085 w 12192000"/>
              <a:gd name="connsiteY10605" fmla="*/ 4138853 h 6857886"/>
              <a:gd name="connsiteX10606" fmla="*/ 5105954 w 12192000"/>
              <a:gd name="connsiteY10606" fmla="*/ 4143029 h 6857886"/>
              <a:gd name="connsiteX10607" fmla="*/ 5075235 w 12192000"/>
              <a:gd name="connsiteY10607" fmla="*/ 4132349 h 6857886"/>
              <a:gd name="connsiteX10608" fmla="*/ 5092762 w 12192000"/>
              <a:gd name="connsiteY10608" fmla="*/ 4051052 h 6857886"/>
              <a:gd name="connsiteX10609" fmla="*/ 5168962 w 12192000"/>
              <a:gd name="connsiteY10609" fmla="*/ 4095927 h 6857886"/>
              <a:gd name="connsiteX10610" fmla="*/ 5105954 w 12192000"/>
              <a:gd name="connsiteY10610" fmla="*/ 4143029 h 6857886"/>
              <a:gd name="connsiteX10611" fmla="*/ 7086046 w 12192000"/>
              <a:gd name="connsiteY10611" fmla="*/ 4143029 h 6857886"/>
              <a:gd name="connsiteX10612" fmla="*/ 7023038 w 12192000"/>
              <a:gd name="connsiteY10612" fmla="*/ 4095927 h 6857886"/>
              <a:gd name="connsiteX10613" fmla="*/ 7099238 w 12192000"/>
              <a:gd name="connsiteY10613" fmla="*/ 4051052 h 6857886"/>
              <a:gd name="connsiteX10614" fmla="*/ 7116764 w 12192000"/>
              <a:gd name="connsiteY10614" fmla="*/ 4132349 h 6857886"/>
              <a:gd name="connsiteX10615" fmla="*/ 7086046 w 12192000"/>
              <a:gd name="connsiteY10615" fmla="*/ 4143029 h 6857886"/>
              <a:gd name="connsiteX10616" fmla="*/ 5282976 w 12192000"/>
              <a:gd name="connsiteY10616" fmla="*/ 4143386 h 6857886"/>
              <a:gd name="connsiteX10617" fmla="*/ 5253259 w 12192000"/>
              <a:gd name="connsiteY10617" fmla="*/ 4134302 h 6857886"/>
              <a:gd name="connsiteX10618" fmla="*/ 5255544 w 12192000"/>
              <a:gd name="connsiteY10618" fmla="*/ 4056255 h 6857886"/>
              <a:gd name="connsiteX10619" fmla="*/ 5297455 w 12192000"/>
              <a:gd name="connsiteY10619" fmla="*/ 4044548 h 6857886"/>
              <a:gd name="connsiteX10620" fmla="*/ 5351556 w 12192000"/>
              <a:gd name="connsiteY10620" fmla="*/ 4095279 h 6857886"/>
              <a:gd name="connsiteX10621" fmla="*/ 5282976 w 12192000"/>
              <a:gd name="connsiteY10621" fmla="*/ 4143386 h 6857886"/>
              <a:gd name="connsiteX10622" fmla="*/ 6909023 w 12192000"/>
              <a:gd name="connsiteY10622" fmla="*/ 4143386 h 6857886"/>
              <a:gd name="connsiteX10623" fmla="*/ 6840443 w 12192000"/>
              <a:gd name="connsiteY10623" fmla="*/ 4095279 h 6857886"/>
              <a:gd name="connsiteX10624" fmla="*/ 6894544 w 12192000"/>
              <a:gd name="connsiteY10624" fmla="*/ 4044548 h 6857886"/>
              <a:gd name="connsiteX10625" fmla="*/ 6936455 w 12192000"/>
              <a:gd name="connsiteY10625" fmla="*/ 4056255 h 6857886"/>
              <a:gd name="connsiteX10626" fmla="*/ 6938740 w 12192000"/>
              <a:gd name="connsiteY10626" fmla="*/ 4134302 h 6857886"/>
              <a:gd name="connsiteX10627" fmla="*/ 6909023 w 12192000"/>
              <a:gd name="connsiteY10627" fmla="*/ 4143386 h 6857886"/>
              <a:gd name="connsiteX10628" fmla="*/ 160049 w 12192000"/>
              <a:gd name="connsiteY10628" fmla="*/ 4144217 h 6857886"/>
              <a:gd name="connsiteX10629" fmla="*/ 136304 w 12192000"/>
              <a:gd name="connsiteY10629" fmla="*/ 4129095 h 6857886"/>
              <a:gd name="connsiteX10630" fmla="*/ 117233 w 12192000"/>
              <a:gd name="connsiteY10630" fmla="*/ 4096574 h 6857886"/>
              <a:gd name="connsiteX10631" fmla="*/ 166057 w 12192000"/>
              <a:gd name="connsiteY10631" fmla="*/ 4047790 h 6857886"/>
              <a:gd name="connsiteX10632" fmla="*/ 220983 w 12192000"/>
              <a:gd name="connsiteY10632" fmla="*/ 4083568 h 6857886"/>
              <a:gd name="connsiteX10633" fmla="*/ 188943 w 12192000"/>
              <a:gd name="connsiteY10633" fmla="*/ 4138849 h 6857886"/>
              <a:gd name="connsiteX10634" fmla="*/ 160049 w 12192000"/>
              <a:gd name="connsiteY10634" fmla="*/ 4144217 h 6857886"/>
              <a:gd name="connsiteX10635" fmla="*/ 12031949 w 12192000"/>
              <a:gd name="connsiteY10635" fmla="*/ 4144217 h 6857886"/>
              <a:gd name="connsiteX10636" fmla="*/ 12003056 w 12192000"/>
              <a:gd name="connsiteY10636" fmla="*/ 4138849 h 6857886"/>
              <a:gd name="connsiteX10637" fmla="*/ 11971016 w 12192000"/>
              <a:gd name="connsiteY10637" fmla="*/ 4083568 h 6857886"/>
              <a:gd name="connsiteX10638" fmla="*/ 12025941 w 12192000"/>
              <a:gd name="connsiteY10638" fmla="*/ 4047790 h 6857886"/>
              <a:gd name="connsiteX10639" fmla="*/ 12074765 w 12192000"/>
              <a:gd name="connsiteY10639" fmla="*/ 4096574 h 6857886"/>
              <a:gd name="connsiteX10640" fmla="*/ 12055695 w 12192000"/>
              <a:gd name="connsiteY10640" fmla="*/ 4129095 h 6857886"/>
              <a:gd name="connsiteX10641" fmla="*/ 12031949 w 12192000"/>
              <a:gd name="connsiteY10641" fmla="*/ 4144217 h 6857886"/>
              <a:gd name="connsiteX10642" fmla="*/ 5637519 w 12192000"/>
              <a:gd name="connsiteY10642" fmla="*/ 4144702 h 6857886"/>
              <a:gd name="connsiteX10643" fmla="*/ 5608563 w 12192000"/>
              <a:gd name="connsiteY10643" fmla="*/ 4132343 h 6857886"/>
              <a:gd name="connsiteX10644" fmla="*/ 5597895 w 12192000"/>
              <a:gd name="connsiteY10644" fmla="*/ 4072511 h 6857886"/>
              <a:gd name="connsiteX10645" fmla="*/ 5676380 w 12192000"/>
              <a:gd name="connsiteY10645" fmla="*/ 4058850 h 6857886"/>
              <a:gd name="connsiteX10646" fmla="*/ 5671047 w 12192000"/>
              <a:gd name="connsiteY10646" fmla="*/ 4135597 h 6857886"/>
              <a:gd name="connsiteX10647" fmla="*/ 5637519 w 12192000"/>
              <a:gd name="connsiteY10647" fmla="*/ 4144702 h 6857886"/>
              <a:gd name="connsiteX10648" fmla="*/ 6554480 w 12192000"/>
              <a:gd name="connsiteY10648" fmla="*/ 4144702 h 6857886"/>
              <a:gd name="connsiteX10649" fmla="*/ 6520952 w 12192000"/>
              <a:gd name="connsiteY10649" fmla="*/ 4135597 h 6857886"/>
              <a:gd name="connsiteX10650" fmla="*/ 6515619 w 12192000"/>
              <a:gd name="connsiteY10650" fmla="*/ 4058850 h 6857886"/>
              <a:gd name="connsiteX10651" fmla="*/ 6594104 w 12192000"/>
              <a:gd name="connsiteY10651" fmla="*/ 4072511 h 6857886"/>
              <a:gd name="connsiteX10652" fmla="*/ 6583436 w 12192000"/>
              <a:gd name="connsiteY10652" fmla="*/ 4132343 h 6857886"/>
              <a:gd name="connsiteX10653" fmla="*/ 6554480 w 12192000"/>
              <a:gd name="connsiteY10653" fmla="*/ 4144702 h 6857886"/>
              <a:gd name="connsiteX10654" fmla="*/ 1929243 w 12192000"/>
              <a:gd name="connsiteY10654" fmla="*/ 4145155 h 6857886"/>
              <a:gd name="connsiteX10655" fmla="*/ 1898132 w 12192000"/>
              <a:gd name="connsiteY10655" fmla="*/ 4134302 h 6857886"/>
              <a:gd name="connsiteX10656" fmla="*/ 1893560 w 12192000"/>
              <a:gd name="connsiteY10656" fmla="*/ 4062109 h 6857886"/>
              <a:gd name="connsiteX10657" fmla="*/ 1965949 w 12192000"/>
              <a:gd name="connsiteY10657" fmla="*/ 4052355 h 6857886"/>
              <a:gd name="connsiteX10658" fmla="*/ 1996429 w 12192000"/>
              <a:gd name="connsiteY10658" fmla="*/ 4097230 h 6857886"/>
              <a:gd name="connsiteX10659" fmla="*/ 1929243 w 12192000"/>
              <a:gd name="connsiteY10659" fmla="*/ 4145155 h 6857886"/>
              <a:gd name="connsiteX10660" fmla="*/ 10262756 w 12192000"/>
              <a:gd name="connsiteY10660" fmla="*/ 4145155 h 6857886"/>
              <a:gd name="connsiteX10661" fmla="*/ 10195569 w 12192000"/>
              <a:gd name="connsiteY10661" fmla="*/ 4097230 h 6857886"/>
              <a:gd name="connsiteX10662" fmla="*/ 10226049 w 12192000"/>
              <a:gd name="connsiteY10662" fmla="*/ 4052355 h 6857886"/>
              <a:gd name="connsiteX10663" fmla="*/ 10298439 w 12192000"/>
              <a:gd name="connsiteY10663" fmla="*/ 4062109 h 6857886"/>
              <a:gd name="connsiteX10664" fmla="*/ 10293867 w 12192000"/>
              <a:gd name="connsiteY10664" fmla="*/ 4134302 h 6857886"/>
              <a:gd name="connsiteX10665" fmla="*/ 10262756 w 12192000"/>
              <a:gd name="connsiteY10665" fmla="*/ 4145155 h 6857886"/>
              <a:gd name="connsiteX10666" fmla="*/ 2818000 w 12192000"/>
              <a:gd name="connsiteY10666" fmla="*/ 4145360 h 6857886"/>
              <a:gd name="connsiteX10667" fmla="*/ 2776091 w 12192000"/>
              <a:gd name="connsiteY10667" fmla="*/ 4129099 h 6857886"/>
              <a:gd name="connsiteX10668" fmla="*/ 2757040 w 12192000"/>
              <a:gd name="connsiteY10668" fmla="*/ 4096577 h 6857886"/>
              <a:gd name="connsiteX10669" fmla="*/ 2818000 w 12192000"/>
              <a:gd name="connsiteY10669" fmla="*/ 4041291 h 6857886"/>
              <a:gd name="connsiteX10670" fmla="*/ 2878960 w 12192000"/>
              <a:gd name="connsiteY10670" fmla="*/ 4097879 h 6857886"/>
              <a:gd name="connsiteX10671" fmla="*/ 2818000 w 12192000"/>
              <a:gd name="connsiteY10671" fmla="*/ 4145360 h 6857886"/>
              <a:gd name="connsiteX10672" fmla="*/ 4929971 w 12192000"/>
              <a:gd name="connsiteY10672" fmla="*/ 4145360 h 6857886"/>
              <a:gd name="connsiteX10673" fmla="*/ 4888062 w 12192000"/>
              <a:gd name="connsiteY10673" fmla="*/ 4126497 h 6857886"/>
              <a:gd name="connsiteX10674" fmla="*/ 4894158 w 12192000"/>
              <a:gd name="connsiteY10674" fmla="*/ 4060155 h 6857886"/>
              <a:gd name="connsiteX10675" fmla="*/ 4991694 w 12192000"/>
              <a:gd name="connsiteY10675" fmla="*/ 4077720 h 6857886"/>
              <a:gd name="connsiteX10676" fmla="*/ 4993218 w 12192000"/>
              <a:gd name="connsiteY10676" fmla="*/ 4114138 h 6857886"/>
              <a:gd name="connsiteX10677" fmla="*/ 4929971 w 12192000"/>
              <a:gd name="connsiteY10677" fmla="*/ 4145360 h 6857886"/>
              <a:gd name="connsiteX10678" fmla="*/ 5465299 w 12192000"/>
              <a:gd name="connsiteY10678" fmla="*/ 4145360 h 6857886"/>
              <a:gd name="connsiteX10679" fmla="*/ 5423675 w 12192000"/>
              <a:gd name="connsiteY10679" fmla="*/ 4128448 h 6857886"/>
              <a:gd name="connsiteX10680" fmla="*/ 5404624 w 12192000"/>
              <a:gd name="connsiteY10680" fmla="*/ 4101783 h 6857886"/>
              <a:gd name="connsiteX10681" fmla="*/ 5467871 w 12192000"/>
              <a:gd name="connsiteY10681" fmla="*/ 4041294 h 6857886"/>
              <a:gd name="connsiteX10682" fmla="*/ 5526544 w 12192000"/>
              <a:gd name="connsiteY10682" fmla="*/ 4096577 h 6857886"/>
              <a:gd name="connsiteX10683" fmla="*/ 5507495 w 12192000"/>
              <a:gd name="connsiteY10683" fmla="*/ 4129099 h 6857886"/>
              <a:gd name="connsiteX10684" fmla="*/ 5465299 w 12192000"/>
              <a:gd name="connsiteY10684" fmla="*/ 4145360 h 6857886"/>
              <a:gd name="connsiteX10685" fmla="*/ 6726700 w 12192000"/>
              <a:gd name="connsiteY10685" fmla="*/ 4145360 h 6857886"/>
              <a:gd name="connsiteX10686" fmla="*/ 6684504 w 12192000"/>
              <a:gd name="connsiteY10686" fmla="*/ 4129099 h 6857886"/>
              <a:gd name="connsiteX10687" fmla="*/ 6665455 w 12192000"/>
              <a:gd name="connsiteY10687" fmla="*/ 4096577 h 6857886"/>
              <a:gd name="connsiteX10688" fmla="*/ 6724128 w 12192000"/>
              <a:gd name="connsiteY10688" fmla="*/ 4041294 h 6857886"/>
              <a:gd name="connsiteX10689" fmla="*/ 6787375 w 12192000"/>
              <a:gd name="connsiteY10689" fmla="*/ 4101783 h 6857886"/>
              <a:gd name="connsiteX10690" fmla="*/ 6768324 w 12192000"/>
              <a:gd name="connsiteY10690" fmla="*/ 4128448 h 6857886"/>
              <a:gd name="connsiteX10691" fmla="*/ 6726700 w 12192000"/>
              <a:gd name="connsiteY10691" fmla="*/ 4145360 h 6857886"/>
              <a:gd name="connsiteX10692" fmla="*/ 7262028 w 12192000"/>
              <a:gd name="connsiteY10692" fmla="*/ 4145360 h 6857886"/>
              <a:gd name="connsiteX10693" fmla="*/ 7198782 w 12192000"/>
              <a:gd name="connsiteY10693" fmla="*/ 4114138 h 6857886"/>
              <a:gd name="connsiteX10694" fmla="*/ 7200305 w 12192000"/>
              <a:gd name="connsiteY10694" fmla="*/ 4077720 h 6857886"/>
              <a:gd name="connsiteX10695" fmla="*/ 7297841 w 12192000"/>
              <a:gd name="connsiteY10695" fmla="*/ 4060155 h 6857886"/>
              <a:gd name="connsiteX10696" fmla="*/ 7303938 w 12192000"/>
              <a:gd name="connsiteY10696" fmla="*/ 4126497 h 6857886"/>
              <a:gd name="connsiteX10697" fmla="*/ 7262028 w 12192000"/>
              <a:gd name="connsiteY10697" fmla="*/ 4145360 h 6857886"/>
              <a:gd name="connsiteX10698" fmla="*/ 9373999 w 12192000"/>
              <a:gd name="connsiteY10698" fmla="*/ 4145360 h 6857886"/>
              <a:gd name="connsiteX10699" fmla="*/ 9313039 w 12192000"/>
              <a:gd name="connsiteY10699" fmla="*/ 4097879 h 6857886"/>
              <a:gd name="connsiteX10700" fmla="*/ 9373999 w 12192000"/>
              <a:gd name="connsiteY10700" fmla="*/ 4041291 h 6857886"/>
              <a:gd name="connsiteX10701" fmla="*/ 9434959 w 12192000"/>
              <a:gd name="connsiteY10701" fmla="*/ 4096577 h 6857886"/>
              <a:gd name="connsiteX10702" fmla="*/ 9415908 w 12192000"/>
              <a:gd name="connsiteY10702" fmla="*/ 4129099 h 6857886"/>
              <a:gd name="connsiteX10703" fmla="*/ 9373999 w 12192000"/>
              <a:gd name="connsiteY10703" fmla="*/ 4145360 h 6857886"/>
              <a:gd name="connsiteX10704" fmla="*/ 3168536 w 12192000"/>
              <a:gd name="connsiteY10704" fmla="*/ 4147307 h 6857886"/>
              <a:gd name="connsiteX10705" fmla="*/ 3144343 w 12192000"/>
              <a:gd name="connsiteY10705" fmla="*/ 4140155 h 6857886"/>
              <a:gd name="connsiteX10706" fmla="*/ 3139008 w 12192000"/>
              <a:gd name="connsiteY10706" fmla="*/ 4051698 h 6857886"/>
              <a:gd name="connsiteX10707" fmla="*/ 3208351 w 12192000"/>
              <a:gd name="connsiteY10707" fmla="*/ 4056252 h 6857886"/>
              <a:gd name="connsiteX10708" fmla="*/ 3228924 w 12192000"/>
              <a:gd name="connsiteY10708" fmla="*/ 4097879 h 6857886"/>
              <a:gd name="connsiteX10709" fmla="*/ 3189300 w 12192000"/>
              <a:gd name="connsiteY10709" fmla="*/ 4144709 h 6857886"/>
              <a:gd name="connsiteX10710" fmla="*/ 3168536 w 12192000"/>
              <a:gd name="connsiteY10710" fmla="*/ 4147307 h 6857886"/>
              <a:gd name="connsiteX10711" fmla="*/ 9023463 w 12192000"/>
              <a:gd name="connsiteY10711" fmla="*/ 4147307 h 6857886"/>
              <a:gd name="connsiteX10712" fmla="*/ 9002699 w 12192000"/>
              <a:gd name="connsiteY10712" fmla="*/ 4144709 h 6857886"/>
              <a:gd name="connsiteX10713" fmla="*/ 8963075 w 12192000"/>
              <a:gd name="connsiteY10713" fmla="*/ 4097879 h 6857886"/>
              <a:gd name="connsiteX10714" fmla="*/ 8983648 w 12192000"/>
              <a:gd name="connsiteY10714" fmla="*/ 4056252 h 6857886"/>
              <a:gd name="connsiteX10715" fmla="*/ 9052991 w 12192000"/>
              <a:gd name="connsiteY10715" fmla="*/ 4051698 h 6857886"/>
              <a:gd name="connsiteX10716" fmla="*/ 9047656 w 12192000"/>
              <a:gd name="connsiteY10716" fmla="*/ 4140155 h 6857886"/>
              <a:gd name="connsiteX10717" fmla="*/ 9023463 w 12192000"/>
              <a:gd name="connsiteY10717" fmla="*/ 4147307 h 6857886"/>
              <a:gd name="connsiteX10718" fmla="*/ 337405 w 12192000"/>
              <a:gd name="connsiteY10718" fmla="*/ 4150559 h 6857886"/>
              <a:gd name="connsiteX10719" fmla="*/ 309909 w 12192000"/>
              <a:gd name="connsiteY10719" fmla="*/ 4134947 h 6857886"/>
              <a:gd name="connsiteX10720" fmla="*/ 306104 w 12192000"/>
              <a:gd name="connsiteY10720" fmla="*/ 4058850 h 6857886"/>
              <a:gd name="connsiteX10721" fmla="*/ 386023 w 12192000"/>
              <a:gd name="connsiteY10721" fmla="*/ 4057553 h 6857886"/>
              <a:gd name="connsiteX10722" fmla="*/ 367755 w 12192000"/>
              <a:gd name="connsiteY10722" fmla="*/ 4144705 h 6857886"/>
              <a:gd name="connsiteX10723" fmla="*/ 337405 w 12192000"/>
              <a:gd name="connsiteY10723" fmla="*/ 4150559 h 6857886"/>
              <a:gd name="connsiteX10724" fmla="*/ 11854593 w 12192000"/>
              <a:gd name="connsiteY10724" fmla="*/ 4150559 h 6857886"/>
              <a:gd name="connsiteX10725" fmla="*/ 11824244 w 12192000"/>
              <a:gd name="connsiteY10725" fmla="*/ 4144705 h 6857886"/>
              <a:gd name="connsiteX10726" fmla="*/ 11805976 w 12192000"/>
              <a:gd name="connsiteY10726" fmla="*/ 4057553 h 6857886"/>
              <a:gd name="connsiteX10727" fmla="*/ 11885895 w 12192000"/>
              <a:gd name="connsiteY10727" fmla="*/ 4058850 h 6857886"/>
              <a:gd name="connsiteX10728" fmla="*/ 11882089 w 12192000"/>
              <a:gd name="connsiteY10728" fmla="*/ 4134947 h 6857886"/>
              <a:gd name="connsiteX10729" fmla="*/ 11854593 w 12192000"/>
              <a:gd name="connsiteY10729" fmla="*/ 4150559 h 6857886"/>
              <a:gd name="connsiteX10730" fmla="*/ 5817830 w 12192000"/>
              <a:gd name="connsiteY10730" fmla="*/ 4151857 h 6857886"/>
              <a:gd name="connsiteX10731" fmla="*/ 5787350 w 12192000"/>
              <a:gd name="connsiteY10731" fmla="*/ 4138847 h 6857886"/>
              <a:gd name="connsiteX10732" fmla="*/ 5819354 w 12192000"/>
              <a:gd name="connsiteY10732" fmla="*/ 4041288 h 6857886"/>
              <a:gd name="connsiteX10733" fmla="*/ 5877266 w 12192000"/>
              <a:gd name="connsiteY10733" fmla="*/ 4114782 h 6857886"/>
              <a:gd name="connsiteX10734" fmla="*/ 5817830 w 12192000"/>
              <a:gd name="connsiteY10734" fmla="*/ 4151857 h 6857886"/>
              <a:gd name="connsiteX10735" fmla="*/ 6374169 w 12192000"/>
              <a:gd name="connsiteY10735" fmla="*/ 4151857 h 6857886"/>
              <a:gd name="connsiteX10736" fmla="*/ 6314734 w 12192000"/>
              <a:gd name="connsiteY10736" fmla="*/ 4114782 h 6857886"/>
              <a:gd name="connsiteX10737" fmla="*/ 6372646 w 12192000"/>
              <a:gd name="connsiteY10737" fmla="*/ 4041288 h 6857886"/>
              <a:gd name="connsiteX10738" fmla="*/ 6404650 w 12192000"/>
              <a:gd name="connsiteY10738" fmla="*/ 4138847 h 6857886"/>
              <a:gd name="connsiteX10739" fmla="*/ 6374169 w 12192000"/>
              <a:gd name="connsiteY10739" fmla="*/ 4151857 h 6857886"/>
              <a:gd name="connsiteX10740" fmla="*/ 172927 w 12192000"/>
              <a:gd name="connsiteY10740" fmla="*/ 4255386 h 6857886"/>
              <a:gd name="connsiteX10741" fmla="*/ 153092 w 12192000"/>
              <a:gd name="connsiteY10741" fmla="*/ 4251726 h 6857886"/>
              <a:gd name="connsiteX10742" fmla="*/ 171403 w 12192000"/>
              <a:gd name="connsiteY10742" fmla="*/ 4236118 h 6857886"/>
              <a:gd name="connsiteX10743" fmla="*/ 185896 w 12192000"/>
              <a:gd name="connsiteY10743" fmla="*/ 4245871 h 6857886"/>
              <a:gd name="connsiteX10744" fmla="*/ 172927 w 12192000"/>
              <a:gd name="connsiteY10744" fmla="*/ 4255386 h 6857886"/>
              <a:gd name="connsiteX10745" fmla="*/ 12019072 w 12192000"/>
              <a:gd name="connsiteY10745" fmla="*/ 4255386 h 6857886"/>
              <a:gd name="connsiteX10746" fmla="*/ 12006103 w 12192000"/>
              <a:gd name="connsiteY10746" fmla="*/ 4245871 h 6857886"/>
              <a:gd name="connsiteX10747" fmla="*/ 12020596 w 12192000"/>
              <a:gd name="connsiteY10747" fmla="*/ 4236118 h 6857886"/>
              <a:gd name="connsiteX10748" fmla="*/ 12038907 w 12192000"/>
              <a:gd name="connsiteY10748" fmla="*/ 4251726 h 6857886"/>
              <a:gd name="connsiteX10749" fmla="*/ 12019072 w 12192000"/>
              <a:gd name="connsiteY10749" fmla="*/ 4255386 h 6857886"/>
              <a:gd name="connsiteX10750" fmla="*/ 1934709 w 12192000"/>
              <a:gd name="connsiteY10750" fmla="*/ 4255627 h 6857886"/>
              <a:gd name="connsiteX10751" fmla="*/ 1921755 w 12192000"/>
              <a:gd name="connsiteY10751" fmla="*/ 4247823 h 6857886"/>
              <a:gd name="connsiteX10752" fmla="*/ 1950711 w 12192000"/>
              <a:gd name="connsiteY10752" fmla="*/ 4245220 h 6857886"/>
              <a:gd name="connsiteX10753" fmla="*/ 1934709 w 12192000"/>
              <a:gd name="connsiteY10753" fmla="*/ 4255627 h 6857886"/>
              <a:gd name="connsiteX10754" fmla="*/ 5464822 w 12192000"/>
              <a:gd name="connsiteY10754" fmla="*/ 4255627 h 6857886"/>
              <a:gd name="connsiteX10755" fmla="*/ 5451867 w 12192000"/>
              <a:gd name="connsiteY10755" fmla="*/ 4247823 h 6857886"/>
              <a:gd name="connsiteX10756" fmla="*/ 5480823 w 12192000"/>
              <a:gd name="connsiteY10756" fmla="*/ 4245220 h 6857886"/>
              <a:gd name="connsiteX10757" fmla="*/ 5464822 w 12192000"/>
              <a:gd name="connsiteY10757" fmla="*/ 4255627 h 6857886"/>
              <a:gd name="connsiteX10758" fmla="*/ 6727178 w 12192000"/>
              <a:gd name="connsiteY10758" fmla="*/ 4255627 h 6857886"/>
              <a:gd name="connsiteX10759" fmla="*/ 6711176 w 12192000"/>
              <a:gd name="connsiteY10759" fmla="*/ 4245220 h 6857886"/>
              <a:gd name="connsiteX10760" fmla="*/ 6740132 w 12192000"/>
              <a:gd name="connsiteY10760" fmla="*/ 4247823 h 6857886"/>
              <a:gd name="connsiteX10761" fmla="*/ 6727178 w 12192000"/>
              <a:gd name="connsiteY10761" fmla="*/ 4255627 h 6857886"/>
              <a:gd name="connsiteX10762" fmla="*/ 10257289 w 12192000"/>
              <a:gd name="connsiteY10762" fmla="*/ 4255627 h 6857886"/>
              <a:gd name="connsiteX10763" fmla="*/ 10241288 w 12192000"/>
              <a:gd name="connsiteY10763" fmla="*/ 4245220 h 6857886"/>
              <a:gd name="connsiteX10764" fmla="*/ 10270244 w 12192000"/>
              <a:gd name="connsiteY10764" fmla="*/ 4247823 h 6857886"/>
              <a:gd name="connsiteX10765" fmla="*/ 10257289 w 12192000"/>
              <a:gd name="connsiteY10765" fmla="*/ 4255627 h 6857886"/>
              <a:gd name="connsiteX10766" fmla="*/ 345684 w 12192000"/>
              <a:gd name="connsiteY10766" fmla="*/ 4255630 h 6857886"/>
              <a:gd name="connsiteX10767" fmla="*/ 330460 w 12192000"/>
              <a:gd name="connsiteY10767" fmla="*/ 4245871 h 6857886"/>
              <a:gd name="connsiteX10768" fmla="*/ 345684 w 12192000"/>
              <a:gd name="connsiteY10768" fmla="*/ 4236118 h 6857886"/>
              <a:gd name="connsiteX10769" fmla="*/ 360905 w 12192000"/>
              <a:gd name="connsiteY10769" fmla="*/ 4245871 h 6857886"/>
              <a:gd name="connsiteX10770" fmla="*/ 345684 w 12192000"/>
              <a:gd name="connsiteY10770" fmla="*/ 4255630 h 6857886"/>
              <a:gd name="connsiteX10771" fmla="*/ 3879316 w 12192000"/>
              <a:gd name="connsiteY10771" fmla="*/ 4255630 h 6857886"/>
              <a:gd name="connsiteX10772" fmla="*/ 3867885 w 12192000"/>
              <a:gd name="connsiteY10772" fmla="*/ 4245871 h 6857886"/>
              <a:gd name="connsiteX10773" fmla="*/ 3879316 w 12192000"/>
              <a:gd name="connsiteY10773" fmla="*/ 4236118 h 6857886"/>
              <a:gd name="connsiteX10774" fmla="*/ 3890747 w 12192000"/>
              <a:gd name="connsiteY10774" fmla="*/ 4245871 h 6857886"/>
              <a:gd name="connsiteX10775" fmla="*/ 3879316 w 12192000"/>
              <a:gd name="connsiteY10775" fmla="*/ 4255630 h 6857886"/>
              <a:gd name="connsiteX10776" fmla="*/ 8312682 w 12192000"/>
              <a:gd name="connsiteY10776" fmla="*/ 4255630 h 6857886"/>
              <a:gd name="connsiteX10777" fmla="*/ 8301252 w 12192000"/>
              <a:gd name="connsiteY10777" fmla="*/ 4245871 h 6857886"/>
              <a:gd name="connsiteX10778" fmla="*/ 8312682 w 12192000"/>
              <a:gd name="connsiteY10778" fmla="*/ 4236118 h 6857886"/>
              <a:gd name="connsiteX10779" fmla="*/ 8324113 w 12192000"/>
              <a:gd name="connsiteY10779" fmla="*/ 4245871 h 6857886"/>
              <a:gd name="connsiteX10780" fmla="*/ 8312682 w 12192000"/>
              <a:gd name="connsiteY10780" fmla="*/ 4255630 h 6857886"/>
              <a:gd name="connsiteX10781" fmla="*/ 11846315 w 12192000"/>
              <a:gd name="connsiteY10781" fmla="*/ 4255630 h 6857886"/>
              <a:gd name="connsiteX10782" fmla="*/ 11831093 w 12192000"/>
              <a:gd name="connsiteY10782" fmla="*/ 4245871 h 6857886"/>
              <a:gd name="connsiteX10783" fmla="*/ 11846315 w 12192000"/>
              <a:gd name="connsiteY10783" fmla="*/ 4236118 h 6857886"/>
              <a:gd name="connsiteX10784" fmla="*/ 11861539 w 12192000"/>
              <a:gd name="connsiteY10784" fmla="*/ 4245871 h 6857886"/>
              <a:gd name="connsiteX10785" fmla="*/ 11846315 w 12192000"/>
              <a:gd name="connsiteY10785" fmla="*/ 4255630 h 6857886"/>
              <a:gd name="connsiteX10786" fmla="*/ 5629896 w 12192000"/>
              <a:gd name="connsiteY10786" fmla="*/ 4257578 h 6857886"/>
              <a:gd name="connsiteX10787" fmla="*/ 5625324 w 12192000"/>
              <a:gd name="connsiteY10787" fmla="*/ 4244572 h 6857886"/>
              <a:gd name="connsiteX10788" fmla="*/ 5659615 w 12192000"/>
              <a:gd name="connsiteY10788" fmla="*/ 4241970 h 6857886"/>
              <a:gd name="connsiteX10789" fmla="*/ 5629896 w 12192000"/>
              <a:gd name="connsiteY10789" fmla="*/ 4257578 h 6857886"/>
              <a:gd name="connsiteX10790" fmla="*/ 6562103 w 12192000"/>
              <a:gd name="connsiteY10790" fmla="*/ 4257578 h 6857886"/>
              <a:gd name="connsiteX10791" fmla="*/ 6532384 w 12192000"/>
              <a:gd name="connsiteY10791" fmla="*/ 4241970 h 6857886"/>
              <a:gd name="connsiteX10792" fmla="*/ 6566675 w 12192000"/>
              <a:gd name="connsiteY10792" fmla="*/ 4244572 h 6857886"/>
              <a:gd name="connsiteX10793" fmla="*/ 6562103 w 12192000"/>
              <a:gd name="connsiteY10793" fmla="*/ 4257578 h 6857886"/>
              <a:gd name="connsiteX10794" fmla="*/ 4591434 w 12192000"/>
              <a:gd name="connsiteY10794" fmla="*/ 4258229 h 6857886"/>
              <a:gd name="connsiteX10795" fmla="*/ 4576194 w 12192000"/>
              <a:gd name="connsiteY10795" fmla="*/ 4253024 h 6857886"/>
              <a:gd name="connsiteX10796" fmla="*/ 4588386 w 12192000"/>
              <a:gd name="connsiteY10796" fmla="*/ 4236114 h 6857886"/>
              <a:gd name="connsiteX10797" fmla="*/ 4591434 w 12192000"/>
              <a:gd name="connsiteY10797" fmla="*/ 4258229 h 6857886"/>
              <a:gd name="connsiteX10798" fmla="*/ 7600566 w 12192000"/>
              <a:gd name="connsiteY10798" fmla="*/ 4258229 h 6857886"/>
              <a:gd name="connsiteX10799" fmla="*/ 7603614 w 12192000"/>
              <a:gd name="connsiteY10799" fmla="*/ 4236114 h 6857886"/>
              <a:gd name="connsiteX10800" fmla="*/ 7615806 w 12192000"/>
              <a:gd name="connsiteY10800" fmla="*/ 4253024 h 6857886"/>
              <a:gd name="connsiteX10801" fmla="*/ 7600566 w 12192000"/>
              <a:gd name="connsiteY10801" fmla="*/ 4258229 h 6857886"/>
              <a:gd name="connsiteX10802" fmla="*/ 1053145 w 12192000"/>
              <a:gd name="connsiteY10802" fmla="*/ 4262135 h 6857886"/>
              <a:gd name="connsiteX10803" fmla="*/ 1040192 w 12192000"/>
              <a:gd name="connsiteY10803" fmla="*/ 4251724 h 6857886"/>
              <a:gd name="connsiteX10804" fmla="*/ 1061527 w 12192000"/>
              <a:gd name="connsiteY10804" fmla="*/ 4234165 h 6857886"/>
              <a:gd name="connsiteX10805" fmla="*/ 1053145 w 12192000"/>
              <a:gd name="connsiteY10805" fmla="*/ 4262135 h 6857886"/>
              <a:gd name="connsiteX10806" fmla="*/ 11138853 w 12192000"/>
              <a:gd name="connsiteY10806" fmla="*/ 4262135 h 6857886"/>
              <a:gd name="connsiteX10807" fmla="*/ 11130472 w 12192000"/>
              <a:gd name="connsiteY10807" fmla="*/ 4234165 h 6857886"/>
              <a:gd name="connsiteX10808" fmla="*/ 11151807 w 12192000"/>
              <a:gd name="connsiteY10808" fmla="*/ 4251724 h 6857886"/>
              <a:gd name="connsiteX10809" fmla="*/ 11138853 w 12192000"/>
              <a:gd name="connsiteY10809" fmla="*/ 4262135 h 6857886"/>
              <a:gd name="connsiteX10810" fmla="*/ 2982312 w 12192000"/>
              <a:gd name="connsiteY10810" fmla="*/ 4264083 h 6857886"/>
              <a:gd name="connsiteX10811" fmla="*/ 2977740 w 12192000"/>
              <a:gd name="connsiteY10811" fmla="*/ 4244572 h 6857886"/>
              <a:gd name="connsiteX10812" fmla="*/ 2994504 w 12192000"/>
              <a:gd name="connsiteY10812" fmla="*/ 4230913 h 6857886"/>
              <a:gd name="connsiteX10813" fmla="*/ 3002124 w 12192000"/>
              <a:gd name="connsiteY10813" fmla="*/ 4261479 h 6857886"/>
              <a:gd name="connsiteX10814" fmla="*/ 2982312 w 12192000"/>
              <a:gd name="connsiteY10814" fmla="*/ 4264083 h 6857886"/>
              <a:gd name="connsiteX10815" fmla="*/ 9209687 w 12192000"/>
              <a:gd name="connsiteY10815" fmla="*/ 4264083 h 6857886"/>
              <a:gd name="connsiteX10816" fmla="*/ 9189875 w 12192000"/>
              <a:gd name="connsiteY10816" fmla="*/ 4261479 h 6857886"/>
              <a:gd name="connsiteX10817" fmla="*/ 9197495 w 12192000"/>
              <a:gd name="connsiteY10817" fmla="*/ 4230913 h 6857886"/>
              <a:gd name="connsiteX10818" fmla="*/ 9214259 w 12192000"/>
              <a:gd name="connsiteY10818" fmla="*/ 4244572 h 6857886"/>
              <a:gd name="connsiteX10819" fmla="*/ 9209687 w 12192000"/>
              <a:gd name="connsiteY10819" fmla="*/ 4264083 h 6857886"/>
              <a:gd name="connsiteX10820" fmla="*/ 3173581 w 12192000"/>
              <a:gd name="connsiteY10820" fmla="*/ 4266927 h 6857886"/>
              <a:gd name="connsiteX10821" fmla="*/ 3152721 w 12192000"/>
              <a:gd name="connsiteY10821" fmla="*/ 4259531 h 6857886"/>
              <a:gd name="connsiteX10822" fmla="*/ 3189297 w 12192000"/>
              <a:gd name="connsiteY10822" fmla="*/ 4232215 h 6857886"/>
              <a:gd name="connsiteX10823" fmla="*/ 3193869 w 12192000"/>
              <a:gd name="connsiteY10823" fmla="*/ 4254327 h 6857886"/>
              <a:gd name="connsiteX10824" fmla="*/ 3173581 w 12192000"/>
              <a:gd name="connsiteY10824" fmla="*/ 4266927 h 6857886"/>
              <a:gd name="connsiteX10825" fmla="*/ 9018417 w 12192000"/>
              <a:gd name="connsiteY10825" fmla="*/ 4266927 h 6857886"/>
              <a:gd name="connsiteX10826" fmla="*/ 8998129 w 12192000"/>
              <a:gd name="connsiteY10826" fmla="*/ 4254327 h 6857886"/>
              <a:gd name="connsiteX10827" fmla="*/ 9002701 w 12192000"/>
              <a:gd name="connsiteY10827" fmla="*/ 4232215 h 6857886"/>
              <a:gd name="connsiteX10828" fmla="*/ 9039277 w 12192000"/>
              <a:gd name="connsiteY10828" fmla="*/ 4259531 h 6857886"/>
              <a:gd name="connsiteX10829" fmla="*/ 9018417 w 12192000"/>
              <a:gd name="connsiteY10829" fmla="*/ 4266927 h 6857886"/>
              <a:gd name="connsiteX10830" fmla="*/ 1757819 w 12192000"/>
              <a:gd name="connsiteY10830" fmla="*/ 4267009 h 6857886"/>
              <a:gd name="connsiteX10831" fmla="*/ 1741436 w 12192000"/>
              <a:gd name="connsiteY10831" fmla="*/ 4254978 h 6857886"/>
              <a:gd name="connsiteX10832" fmla="*/ 1746769 w 12192000"/>
              <a:gd name="connsiteY10832" fmla="*/ 4232215 h 6857886"/>
              <a:gd name="connsiteX10833" fmla="*/ 1771916 w 12192000"/>
              <a:gd name="connsiteY10833" fmla="*/ 4232215 h 6857886"/>
              <a:gd name="connsiteX10834" fmla="*/ 1778773 w 12192000"/>
              <a:gd name="connsiteY10834" fmla="*/ 4253674 h 6857886"/>
              <a:gd name="connsiteX10835" fmla="*/ 1757819 w 12192000"/>
              <a:gd name="connsiteY10835" fmla="*/ 4267009 h 6857886"/>
              <a:gd name="connsiteX10836" fmla="*/ 10434180 w 12192000"/>
              <a:gd name="connsiteY10836" fmla="*/ 4267009 h 6857886"/>
              <a:gd name="connsiteX10837" fmla="*/ 10413225 w 12192000"/>
              <a:gd name="connsiteY10837" fmla="*/ 4253674 h 6857886"/>
              <a:gd name="connsiteX10838" fmla="*/ 10420083 w 12192000"/>
              <a:gd name="connsiteY10838" fmla="*/ 4232215 h 6857886"/>
              <a:gd name="connsiteX10839" fmla="*/ 10445229 w 12192000"/>
              <a:gd name="connsiteY10839" fmla="*/ 4232215 h 6857886"/>
              <a:gd name="connsiteX10840" fmla="*/ 10450563 w 12192000"/>
              <a:gd name="connsiteY10840" fmla="*/ 4254978 h 6857886"/>
              <a:gd name="connsiteX10841" fmla="*/ 10434180 w 12192000"/>
              <a:gd name="connsiteY10841" fmla="*/ 4267009 h 6857886"/>
              <a:gd name="connsiteX10842" fmla="*/ 5293651 w 12192000"/>
              <a:gd name="connsiteY10842" fmla="*/ 4267661 h 6857886"/>
              <a:gd name="connsiteX10843" fmla="*/ 5277648 w 12192000"/>
              <a:gd name="connsiteY10843" fmla="*/ 4264087 h 6857886"/>
              <a:gd name="connsiteX10844" fmla="*/ 5276886 w 12192000"/>
              <a:gd name="connsiteY10844" fmla="*/ 4230913 h 6857886"/>
              <a:gd name="connsiteX10845" fmla="*/ 5305842 w 12192000"/>
              <a:gd name="connsiteY10845" fmla="*/ 4236769 h 6857886"/>
              <a:gd name="connsiteX10846" fmla="*/ 5305080 w 12192000"/>
              <a:gd name="connsiteY10846" fmla="*/ 4259531 h 6857886"/>
              <a:gd name="connsiteX10847" fmla="*/ 5293651 w 12192000"/>
              <a:gd name="connsiteY10847" fmla="*/ 4267661 h 6857886"/>
              <a:gd name="connsiteX10848" fmla="*/ 6898348 w 12192000"/>
              <a:gd name="connsiteY10848" fmla="*/ 4267661 h 6857886"/>
              <a:gd name="connsiteX10849" fmla="*/ 6886919 w 12192000"/>
              <a:gd name="connsiteY10849" fmla="*/ 4259531 h 6857886"/>
              <a:gd name="connsiteX10850" fmla="*/ 6886158 w 12192000"/>
              <a:gd name="connsiteY10850" fmla="*/ 4236769 h 6857886"/>
              <a:gd name="connsiteX10851" fmla="*/ 6915114 w 12192000"/>
              <a:gd name="connsiteY10851" fmla="*/ 4230913 h 6857886"/>
              <a:gd name="connsiteX10852" fmla="*/ 6914351 w 12192000"/>
              <a:gd name="connsiteY10852" fmla="*/ 4264087 h 6857886"/>
              <a:gd name="connsiteX10853" fmla="*/ 6898348 w 12192000"/>
              <a:gd name="connsiteY10853" fmla="*/ 4267661 h 6857886"/>
              <a:gd name="connsiteX10854" fmla="*/ 0 w 12192000"/>
              <a:gd name="connsiteY10854" fmla="*/ 4270344 h 6857886"/>
              <a:gd name="connsiteX10855" fmla="*/ 0 w 12192000"/>
              <a:gd name="connsiteY10855" fmla="*/ 4221402 h 6857886"/>
              <a:gd name="connsiteX10856" fmla="*/ 17185 w 12192000"/>
              <a:gd name="connsiteY10856" fmla="*/ 4225793 h 6857886"/>
              <a:gd name="connsiteX10857" fmla="*/ 33711 w 12192000"/>
              <a:gd name="connsiteY10857" fmla="*/ 4245871 h 6857886"/>
              <a:gd name="connsiteX10858" fmla="*/ 15147 w 12192000"/>
              <a:gd name="connsiteY10858" fmla="*/ 4267115 h 6857886"/>
              <a:gd name="connsiteX10859" fmla="*/ 12192000 w 12192000"/>
              <a:gd name="connsiteY10859" fmla="*/ 4270344 h 6857886"/>
              <a:gd name="connsiteX10860" fmla="*/ 12176852 w 12192000"/>
              <a:gd name="connsiteY10860" fmla="*/ 4267115 h 6857886"/>
              <a:gd name="connsiteX10861" fmla="*/ 12158288 w 12192000"/>
              <a:gd name="connsiteY10861" fmla="*/ 4245871 h 6857886"/>
              <a:gd name="connsiteX10862" fmla="*/ 12174813 w 12192000"/>
              <a:gd name="connsiteY10862" fmla="*/ 4225793 h 6857886"/>
              <a:gd name="connsiteX10863" fmla="*/ 12192000 w 12192000"/>
              <a:gd name="connsiteY10863" fmla="*/ 4221400 h 6857886"/>
              <a:gd name="connsiteX10864" fmla="*/ 3532024 w 12192000"/>
              <a:gd name="connsiteY10864" fmla="*/ 4273676 h 6857886"/>
              <a:gd name="connsiteX10865" fmla="*/ 3501924 w 12192000"/>
              <a:gd name="connsiteY10865" fmla="*/ 4261482 h 6857886"/>
              <a:gd name="connsiteX10866" fmla="*/ 3501924 w 12192000"/>
              <a:gd name="connsiteY10866" fmla="*/ 4232215 h 6857886"/>
              <a:gd name="connsiteX10867" fmla="*/ 3550692 w 12192000"/>
              <a:gd name="connsiteY10867" fmla="*/ 4245871 h 6857886"/>
              <a:gd name="connsiteX10868" fmla="*/ 3532024 w 12192000"/>
              <a:gd name="connsiteY10868" fmla="*/ 4273676 h 6857886"/>
              <a:gd name="connsiteX10869" fmla="*/ 8659975 w 12192000"/>
              <a:gd name="connsiteY10869" fmla="*/ 4273676 h 6857886"/>
              <a:gd name="connsiteX10870" fmla="*/ 8641307 w 12192000"/>
              <a:gd name="connsiteY10870" fmla="*/ 4245871 h 6857886"/>
              <a:gd name="connsiteX10871" fmla="*/ 8690075 w 12192000"/>
              <a:gd name="connsiteY10871" fmla="*/ 4232215 h 6857886"/>
              <a:gd name="connsiteX10872" fmla="*/ 8690075 w 12192000"/>
              <a:gd name="connsiteY10872" fmla="*/ 4261482 h 6857886"/>
              <a:gd name="connsiteX10873" fmla="*/ 8659975 w 12192000"/>
              <a:gd name="connsiteY10873" fmla="*/ 4273676 h 6857886"/>
              <a:gd name="connsiteX10874" fmla="*/ 3347515 w 12192000"/>
              <a:gd name="connsiteY10874" fmla="*/ 4273840 h 6857886"/>
              <a:gd name="connsiteX10875" fmla="*/ 3320844 w 12192000"/>
              <a:gd name="connsiteY10875" fmla="*/ 4260833 h 6857886"/>
              <a:gd name="connsiteX10876" fmla="*/ 3373423 w 12192000"/>
              <a:gd name="connsiteY10876" fmla="*/ 4232865 h 6857886"/>
              <a:gd name="connsiteX10877" fmla="*/ 3347515 w 12192000"/>
              <a:gd name="connsiteY10877" fmla="*/ 4273840 h 6857886"/>
              <a:gd name="connsiteX10878" fmla="*/ 8844484 w 12192000"/>
              <a:gd name="connsiteY10878" fmla="*/ 4273840 h 6857886"/>
              <a:gd name="connsiteX10879" fmla="*/ 8818576 w 12192000"/>
              <a:gd name="connsiteY10879" fmla="*/ 4232865 h 6857886"/>
              <a:gd name="connsiteX10880" fmla="*/ 8871155 w 12192000"/>
              <a:gd name="connsiteY10880" fmla="*/ 4260833 h 6857886"/>
              <a:gd name="connsiteX10881" fmla="*/ 8844484 w 12192000"/>
              <a:gd name="connsiteY10881" fmla="*/ 4273840 h 6857886"/>
              <a:gd name="connsiteX10882" fmla="*/ 1405115 w 12192000"/>
              <a:gd name="connsiteY10882" fmla="*/ 4274652 h 6857886"/>
              <a:gd name="connsiteX10883" fmla="*/ 1379411 w 12192000"/>
              <a:gd name="connsiteY10883" fmla="*/ 4261484 h 6857886"/>
              <a:gd name="connsiteX10884" fmla="*/ 1379411 w 12192000"/>
              <a:gd name="connsiteY10884" fmla="*/ 4232215 h 6857886"/>
              <a:gd name="connsiteX10885" fmla="*/ 1429661 w 12192000"/>
              <a:gd name="connsiteY10885" fmla="*/ 4232215 h 6857886"/>
              <a:gd name="connsiteX10886" fmla="*/ 1431943 w 12192000"/>
              <a:gd name="connsiteY10886" fmla="*/ 4261484 h 6857886"/>
              <a:gd name="connsiteX10887" fmla="*/ 1405115 w 12192000"/>
              <a:gd name="connsiteY10887" fmla="*/ 4274652 h 6857886"/>
              <a:gd name="connsiteX10888" fmla="*/ 10786884 w 12192000"/>
              <a:gd name="connsiteY10888" fmla="*/ 4274652 h 6857886"/>
              <a:gd name="connsiteX10889" fmla="*/ 10760056 w 12192000"/>
              <a:gd name="connsiteY10889" fmla="*/ 4261484 h 6857886"/>
              <a:gd name="connsiteX10890" fmla="*/ 10762337 w 12192000"/>
              <a:gd name="connsiteY10890" fmla="*/ 4232215 h 6857886"/>
              <a:gd name="connsiteX10891" fmla="*/ 10812588 w 12192000"/>
              <a:gd name="connsiteY10891" fmla="*/ 4232215 h 6857886"/>
              <a:gd name="connsiteX10892" fmla="*/ 10812588 w 12192000"/>
              <a:gd name="connsiteY10892" fmla="*/ 4261484 h 6857886"/>
              <a:gd name="connsiteX10893" fmla="*/ 10786884 w 12192000"/>
              <a:gd name="connsiteY10893" fmla="*/ 4274652 h 6857886"/>
              <a:gd name="connsiteX10894" fmla="*/ 4056776 w 12192000"/>
              <a:gd name="connsiteY10894" fmla="*/ 4274813 h 6857886"/>
              <a:gd name="connsiteX10895" fmla="*/ 4036773 w 12192000"/>
              <a:gd name="connsiteY10895" fmla="*/ 4267334 h 6857886"/>
              <a:gd name="connsiteX10896" fmla="*/ 4044393 w 12192000"/>
              <a:gd name="connsiteY10896" fmla="*/ 4222461 h 6857886"/>
              <a:gd name="connsiteX10897" fmla="*/ 4071064 w 12192000"/>
              <a:gd name="connsiteY10897" fmla="*/ 4227011 h 6857886"/>
              <a:gd name="connsiteX10898" fmla="*/ 4073349 w 12192000"/>
              <a:gd name="connsiteY10898" fmla="*/ 4262785 h 6857886"/>
              <a:gd name="connsiteX10899" fmla="*/ 4056776 w 12192000"/>
              <a:gd name="connsiteY10899" fmla="*/ 4274813 h 6857886"/>
              <a:gd name="connsiteX10900" fmla="*/ 8135222 w 12192000"/>
              <a:gd name="connsiteY10900" fmla="*/ 4274813 h 6857886"/>
              <a:gd name="connsiteX10901" fmla="*/ 8118649 w 12192000"/>
              <a:gd name="connsiteY10901" fmla="*/ 4262785 h 6857886"/>
              <a:gd name="connsiteX10902" fmla="*/ 8120934 w 12192000"/>
              <a:gd name="connsiteY10902" fmla="*/ 4227011 h 6857886"/>
              <a:gd name="connsiteX10903" fmla="*/ 8147605 w 12192000"/>
              <a:gd name="connsiteY10903" fmla="*/ 4222461 h 6857886"/>
              <a:gd name="connsiteX10904" fmla="*/ 8155225 w 12192000"/>
              <a:gd name="connsiteY10904" fmla="*/ 4267334 h 6857886"/>
              <a:gd name="connsiteX10905" fmla="*/ 8135222 w 12192000"/>
              <a:gd name="connsiteY10905" fmla="*/ 4274813 h 6857886"/>
              <a:gd name="connsiteX10906" fmla="*/ 2113691 w 12192000"/>
              <a:gd name="connsiteY10906" fmla="*/ 4275141 h 6857886"/>
              <a:gd name="connsiteX10907" fmla="*/ 2086829 w 12192000"/>
              <a:gd name="connsiteY10907" fmla="*/ 4261484 h 6857886"/>
              <a:gd name="connsiteX10908" fmla="*/ 2109689 w 12192000"/>
              <a:gd name="connsiteY10908" fmla="*/ 4216610 h 6857886"/>
              <a:gd name="connsiteX10909" fmla="*/ 2139408 w 12192000"/>
              <a:gd name="connsiteY10909" fmla="*/ 4259531 h 6857886"/>
              <a:gd name="connsiteX10910" fmla="*/ 2113691 w 12192000"/>
              <a:gd name="connsiteY10910" fmla="*/ 4275141 h 6857886"/>
              <a:gd name="connsiteX10911" fmla="*/ 2290297 w 12192000"/>
              <a:gd name="connsiteY10911" fmla="*/ 4275141 h 6857886"/>
              <a:gd name="connsiteX10912" fmla="*/ 2260293 w 12192000"/>
              <a:gd name="connsiteY10912" fmla="*/ 4260183 h 6857886"/>
              <a:gd name="connsiteX10913" fmla="*/ 2263341 w 12192000"/>
              <a:gd name="connsiteY10913" fmla="*/ 4230262 h 6857886"/>
              <a:gd name="connsiteX10914" fmla="*/ 2315157 w 12192000"/>
              <a:gd name="connsiteY10914" fmla="*/ 4260833 h 6857886"/>
              <a:gd name="connsiteX10915" fmla="*/ 2290297 w 12192000"/>
              <a:gd name="connsiteY10915" fmla="*/ 4275141 h 6857886"/>
              <a:gd name="connsiteX10916" fmla="*/ 9901701 w 12192000"/>
              <a:gd name="connsiteY10916" fmla="*/ 4275141 h 6857886"/>
              <a:gd name="connsiteX10917" fmla="*/ 9876841 w 12192000"/>
              <a:gd name="connsiteY10917" fmla="*/ 4260833 h 6857886"/>
              <a:gd name="connsiteX10918" fmla="*/ 9928657 w 12192000"/>
              <a:gd name="connsiteY10918" fmla="*/ 4230262 h 6857886"/>
              <a:gd name="connsiteX10919" fmla="*/ 9931705 w 12192000"/>
              <a:gd name="connsiteY10919" fmla="*/ 4260183 h 6857886"/>
              <a:gd name="connsiteX10920" fmla="*/ 9901701 w 12192000"/>
              <a:gd name="connsiteY10920" fmla="*/ 4275141 h 6857886"/>
              <a:gd name="connsiteX10921" fmla="*/ 10078308 w 12192000"/>
              <a:gd name="connsiteY10921" fmla="*/ 4275141 h 6857886"/>
              <a:gd name="connsiteX10922" fmla="*/ 10052591 w 12192000"/>
              <a:gd name="connsiteY10922" fmla="*/ 4259531 h 6857886"/>
              <a:gd name="connsiteX10923" fmla="*/ 10082309 w 12192000"/>
              <a:gd name="connsiteY10923" fmla="*/ 4216610 h 6857886"/>
              <a:gd name="connsiteX10924" fmla="*/ 10105169 w 12192000"/>
              <a:gd name="connsiteY10924" fmla="*/ 4261484 h 6857886"/>
              <a:gd name="connsiteX10925" fmla="*/ 10078308 w 12192000"/>
              <a:gd name="connsiteY10925" fmla="*/ 4275141 h 6857886"/>
              <a:gd name="connsiteX10926" fmla="*/ 873711 w 12192000"/>
              <a:gd name="connsiteY10926" fmla="*/ 4275387 h 6857886"/>
              <a:gd name="connsiteX10927" fmla="*/ 850749 w 12192000"/>
              <a:gd name="connsiteY10927" fmla="*/ 4257581 h 6857886"/>
              <a:gd name="connsiteX10928" fmla="*/ 876671 w 12192000"/>
              <a:gd name="connsiteY10928" fmla="*/ 4217909 h 6857886"/>
              <a:gd name="connsiteX10929" fmla="*/ 901792 w 12192000"/>
              <a:gd name="connsiteY10929" fmla="*/ 4261484 h 6857886"/>
              <a:gd name="connsiteX10930" fmla="*/ 873711 w 12192000"/>
              <a:gd name="connsiteY10930" fmla="*/ 4275387 h 6857886"/>
              <a:gd name="connsiteX10931" fmla="*/ 11318288 w 12192000"/>
              <a:gd name="connsiteY10931" fmla="*/ 4275387 h 6857886"/>
              <a:gd name="connsiteX10932" fmla="*/ 11290207 w 12192000"/>
              <a:gd name="connsiteY10932" fmla="*/ 4261484 h 6857886"/>
              <a:gd name="connsiteX10933" fmla="*/ 11315328 w 12192000"/>
              <a:gd name="connsiteY10933" fmla="*/ 4217909 h 6857886"/>
              <a:gd name="connsiteX10934" fmla="*/ 11341249 w 12192000"/>
              <a:gd name="connsiteY10934" fmla="*/ 4257581 h 6857886"/>
              <a:gd name="connsiteX10935" fmla="*/ 11318288 w 12192000"/>
              <a:gd name="connsiteY10935" fmla="*/ 4275387 h 6857886"/>
              <a:gd name="connsiteX10936" fmla="*/ 1591133 w 12192000"/>
              <a:gd name="connsiteY10936" fmla="*/ 4276929 h 6857886"/>
              <a:gd name="connsiteX10937" fmla="*/ 1558843 w 12192000"/>
              <a:gd name="connsiteY10937" fmla="*/ 4267334 h 6857886"/>
              <a:gd name="connsiteX10938" fmla="*/ 1553509 w 12192000"/>
              <a:gd name="connsiteY10938" fmla="*/ 4227661 h 6857886"/>
              <a:gd name="connsiteX10939" fmla="*/ 1613707 w 12192000"/>
              <a:gd name="connsiteY10939" fmla="*/ 4260181 h 6857886"/>
              <a:gd name="connsiteX10940" fmla="*/ 1591133 w 12192000"/>
              <a:gd name="connsiteY10940" fmla="*/ 4276929 h 6857886"/>
              <a:gd name="connsiteX10941" fmla="*/ 10600865 w 12192000"/>
              <a:gd name="connsiteY10941" fmla="*/ 4276929 h 6857886"/>
              <a:gd name="connsiteX10942" fmla="*/ 10578292 w 12192000"/>
              <a:gd name="connsiteY10942" fmla="*/ 4260181 h 6857886"/>
              <a:gd name="connsiteX10943" fmla="*/ 10638489 w 12192000"/>
              <a:gd name="connsiteY10943" fmla="*/ 4227661 h 6857886"/>
              <a:gd name="connsiteX10944" fmla="*/ 10633156 w 12192000"/>
              <a:gd name="connsiteY10944" fmla="*/ 4267334 h 6857886"/>
              <a:gd name="connsiteX10945" fmla="*/ 10600865 w 12192000"/>
              <a:gd name="connsiteY10945" fmla="*/ 4276929 h 6857886"/>
              <a:gd name="connsiteX10946" fmla="*/ 2635475 w 12192000"/>
              <a:gd name="connsiteY10946" fmla="*/ 4280357 h 6857886"/>
              <a:gd name="connsiteX10947" fmla="*/ 2612543 w 12192000"/>
              <a:gd name="connsiteY10947" fmla="*/ 4268640 h 6857886"/>
              <a:gd name="connsiteX10948" fmla="*/ 2597301 w 12192000"/>
              <a:gd name="connsiteY10948" fmla="*/ 4245871 h 6857886"/>
              <a:gd name="connsiteX10949" fmla="*/ 2639975 w 12192000"/>
              <a:gd name="connsiteY10949" fmla="*/ 4210107 h 6857886"/>
              <a:gd name="connsiteX10950" fmla="*/ 2681123 w 12192000"/>
              <a:gd name="connsiteY10950" fmla="*/ 4245871 h 6857886"/>
              <a:gd name="connsiteX10951" fmla="*/ 2635475 w 12192000"/>
              <a:gd name="connsiteY10951" fmla="*/ 4280357 h 6857886"/>
              <a:gd name="connsiteX10952" fmla="*/ 9556524 w 12192000"/>
              <a:gd name="connsiteY10952" fmla="*/ 4280357 h 6857886"/>
              <a:gd name="connsiteX10953" fmla="*/ 9510876 w 12192000"/>
              <a:gd name="connsiteY10953" fmla="*/ 4245871 h 6857886"/>
              <a:gd name="connsiteX10954" fmla="*/ 9552024 w 12192000"/>
              <a:gd name="connsiteY10954" fmla="*/ 4210107 h 6857886"/>
              <a:gd name="connsiteX10955" fmla="*/ 9594697 w 12192000"/>
              <a:gd name="connsiteY10955" fmla="*/ 4245871 h 6857886"/>
              <a:gd name="connsiteX10956" fmla="*/ 9579456 w 12192000"/>
              <a:gd name="connsiteY10956" fmla="*/ 4268640 h 6857886"/>
              <a:gd name="connsiteX10957" fmla="*/ 9556524 w 12192000"/>
              <a:gd name="connsiteY10957" fmla="*/ 4280357 h 6857886"/>
              <a:gd name="connsiteX10958" fmla="*/ 5107618 w 12192000"/>
              <a:gd name="connsiteY10958" fmla="*/ 4280751 h 6857886"/>
              <a:gd name="connsiteX10959" fmla="*/ 5091234 w 12192000"/>
              <a:gd name="connsiteY10959" fmla="*/ 4274489 h 6857886"/>
              <a:gd name="connsiteX10960" fmla="*/ 5092758 w 12192000"/>
              <a:gd name="connsiteY10960" fmla="*/ 4216610 h 6857886"/>
              <a:gd name="connsiteX10961" fmla="*/ 5149146 w 12192000"/>
              <a:gd name="connsiteY10961" fmla="*/ 4258229 h 6857886"/>
              <a:gd name="connsiteX10962" fmla="*/ 5128572 w 12192000"/>
              <a:gd name="connsiteY10962" fmla="*/ 4277743 h 6857886"/>
              <a:gd name="connsiteX10963" fmla="*/ 5107618 w 12192000"/>
              <a:gd name="connsiteY10963" fmla="*/ 4280751 h 6857886"/>
              <a:gd name="connsiteX10964" fmla="*/ 7084382 w 12192000"/>
              <a:gd name="connsiteY10964" fmla="*/ 4280751 h 6857886"/>
              <a:gd name="connsiteX10965" fmla="*/ 7063426 w 12192000"/>
              <a:gd name="connsiteY10965" fmla="*/ 4277743 h 6857886"/>
              <a:gd name="connsiteX10966" fmla="*/ 7042854 w 12192000"/>
              <a:gd name="connsiteY10966" fmla="*/ 4258229 h 6857886"/>
              <a:gd name="connsiteX10967" fmla="*/ 7099242 w 12192000"/>
              <a:gd name="connsiteY10967" fmla="*/ 4216610 h 6857886"/>
              <a:gd name="connsiteX10968" fmla="*/ 7100766 w 12192000"/>
              <a:gd name="connsiteY10968" fmla="*/ 4274489 h 6857886"/>
              <a:gd name="connsiteX10969" fmla="*/ 7084382 w 12192000"/>
              <a:gd name="connsiteY10969" fmla="*/ 4280751 h 6857886"/>
              <a:gd name="connsiteX10970" fmla="*/ 4938635 w 12192000"/>
              <a:gd name="connsiteY10970" fmla="*/ 4281157 h 6857886"/>
              <a:gd name="connsiteX10971" fmla="*/ 4906346 w 12192000"/>
              <a:gd name="connsiteY10971" fmla="*/ 4271239 h 6857886"/>
              <a:gd name="connsiteX10972" fmla="*/ 4896439 w 12192000"/>
              <a:gd name="connsiteY10972" fmla="*/ 4240669 h 6857886"/>
              <a:gd name="connsiteX10973" fmla="*/ 4923110 w 12192000"/>
              <a:gd name="connsiteY10973" fmla="*/ 4214006 h 6857886"/>
              <a:gd name="connsiteX10974" fmla="*/ 4970354 w 12192000"/>
              <a:gd name="connsiteY10974" fmla="*/ 4264736 h 6857886"/>
              <a:gd name="connsiteX10975" fmla="*/ 4938635 w 12192000"/>
              <a:gd name="connsiteY10975" fmla="*/ 4281157 h 6857886"/>
              <a:gd name="connsiteX10976" fmla="*/ 7253364 w 12192000"/>
              <a:gd name="connsiteY10976" fmla="*/ 4281157 h 6857886"/>
              <a:gd name="connsiteX10977" fmla="*/ 7221646 w 12192000"/>
              <a:gd name="connsiteY10977" fmla="*/ 4264736 h 6857886"/>
              <a:gd name="connsiteX10978" fmla="*/ 7268890 w 12192000"/>
              <a:gd name="connsiteY10978" fmla="*/ 4214006 h 6857886"/>
              <a:gd name="connsiteX10979" fmla="*/ 7295560 w 12192000"/>
              <a:gd name="connsiteY10979" fmla="*/ 4240669 h 6857886"/>
              <a:gd name="connsiteX10980" fmla="*/ 7285654 w 12192000"/>
              <a:gd name="connsiteY10980" fmla="*/ 4271239 h 6857886"/>
              <a:gd name="connsiteX10981" fmla="*/ 7253364 w 12192000"/>
              <a:gd name="connsiteY10981" fmla="*/ 4281157 h 6857886"/>
              <a:gd name="connsiteX10982" fmla="*/ 4226136 w 12192000"/>
              <a:gd name="connsiteY10982" fmla="*/ 4287005 h 6857886"/>
              <a:gd name="connsiteX10983" fmla="*/ 4204132 w 12192000"/>
              <a:gd name="connsiteY10983" fmla="*/ 4276437 h 6857886"/>
              <a:gd name="connsiteX10984" fmla="*/ 4212515 w 12192000"/>
              <a:gd name="connsiteY10984" fmla="*/ 4214000 h 6857886"/>
              <a:gd name="connsiteX10985" fmla="*/ 4277284 w 12192000"/>
              <a:gd name="connsiteY10985" fmla="*/ 4244569 h 6857886"/>
              <a:gd name="connsiteX10986" fmla="*/ 4254424 w 12192000"/>
              <a:gd name="connsiteY10986" fmla="*/ 4275135 h 6857886"/>
              <a:gd name="connsiteX10987" fmla="*/ 4226136 w 12192000"/>
              <a:gd name="connsiteY10987" fmla="*/ 4287005 h 6857886"/>
              <a:gd name="connsiteX10988" fmla="*/ 7965862 w 12192000"/>
              <a:gd name="connsiteY10988" fmla="*/ 4287005 h 6857886"/>
              <a:gd name="connsiteX10989" fmla="*/ 7937575 w 12192000"/>
              <a:gd name="connsiteY10989" fmla="*/ 4275135 h 6857886"/>
              <a:gd name="connsiteX10990" fmla="*/ 7914715 w 12192000"/>
              <a:gd name="connsiteY10990" fmla="*/ 4244569 h 6857886"/>
              <a:gd name="connsiteX10991" fmla="*/ 7979484 w 12192000"/>
              <a:gd name="connsiteY10991" fmla="*/ 4214000 h 6857886"/>
              <a:gd name="connsiteX10992" fmla="*/ 7987867 w 12192000"/>
              <a:gd name="connsiteY10992" fmla="*/ 4276437 h 6857886"/>
              <a:gd name="connsiteX10993" fmla="*/ 7965862 w 12192000"/>
              <a:gd name="connsiteY10993" fmla="*/ 4287005 h 6857886"/>
              <a:gd name="connsiteX10994" fmla="*/ 704231 w 12192000"/>
              <a:gd name="connsiteY10994" fmla="*/ 4287337 h 6857886"/>
              <a:gd name="connsiteX10995" fmla="*/ 678039 w 12192000"/>
              <a:gd name="connsiteY10995" fmla="*/ 4280994 h 6857886"/>
              <a:gd name="connsiteX10996" fmla="*/ 654424 w 12192000"/>
              <a:gd name="connsiteY10996" fmla="*/ 4232865 h 6857886"/>
              <a:gd name="connsiteX10997" fmla="*/ 681087 w 12192000"/>
              <a:gd name="connsiteY10997" fmla="*/ 4212702 h 6857886"/>
              <a:gd name="connsiteX10998" fmla="*/ 722239 w 12192000"/>
              <a:gd name="connsiteY10998" fmla="*/ 4214006 h 6857886"/>
              <a:gd name="connsiteX10999" fmla="*/ 727572 w 12192000"/>
              <a:gd name="connsiteY10999" fmla="*/ 4277091 h 6857886"/>
              <a:gd name="connsiteX11000" fmla="*/ 704231 w 12192000"/>
              <a:gd name="connsiteY11000" fmla="*/ 4287337 h 6857886"/>
              <a:gd name="connsiteX11001" fmla="*/ 11487768 w 12192000"/>
              <a:gd name="connsiteY11001" fmla="*/ 4287337 h 6857886"/>
              <a:gd name="connsiteX11002" fmla="*/ 11464427 w 12192000"/>
              <a:gd name="connsiteY11002" fmla="*/ 4277091 h 6857886"/>
              <a:gd name="connsiteX11003" fmla="*/ 11469760 w 12192000"/>
              <a:gd name="connsiteY11003" fmla="*/ 4214006 h 6857886"/>
              <a:gd name="connsiteX11004" fmla="*/ 11510912 w 12192000"/>
              <a:gd name="connsiteY11004" fmla="*/ 4212702 h 6857886"/>
              <a:gd name="connsiteX11005" fmla="*/ 11537575 w 12192000"/>
              <a:gd name="connsiteY11005" fmla="*/ 4232865 h 6857886"/>
              <a:gd name="connsiteX11006" fmla="*/ 11513960 w 12192000"/>
              <a:gd name="connsiteY11006" fmla="*/ 4280994 h 6857886"/>
              <a:gd name="connsiteX11007" fmla="*/ 11487768 w 12192000"/>
              <a:gd name="connsiteY11007" fmla="*/ 4287337 h 6857886"/>
              <a:gd name="connsiteX11008" fmla="*/ 2817999 w 12192000"/>
              <a:gd name="connsiteY11008" fmla="*/ 4288150 h 6857886"/>
              <a:gd name="connsiteX11009" fmla="*/ 2789043 w 12192000"/>
              <a:gd name="connsiteY11009" fmla="*/ 4276440 h 6857886"/>
              <a:gd name="connsiteX11010" fmla="*/ 2797425 w 12192000"/>
              <a:gd name="connsiteY11010" fmla="*/ 4211402 h 6857886"/>
              <a:gd name="connsiteX11011" fmla="*/ 2839335 w 12192000"/>
              <a:gd name="connsiteY11011" fmla="*/ 4211402 h 6857886"/>
              <a:gd name="connsiteX11012" fmla="*/ 2846955 w 12192000"/>
              <a:gd name="connsiteY11012" fmla="*/ 4276440 h 6857886"/>
              <a:gd name="connsiteX11013" fmla="*/ 2817999 w 12192000"/>
              <a:gd name="connsiteY11013" fmla="*/ 4288150 h 6857886"/>
              <a:gd name="connsiteX11014" fmla="*/ 9374000 w 12192000"/>
              <a:gd name="connsiteY11014" fmla="*/ 4288150 h 6857886"/>
              <a:gd name="connsiteX11015" fmla="*/ 9345044 w 12192000"/>
              <a:gd name="connsiteY11015" fmla="*/ 4276440 h 6857886"/>
              <a:gd name="connsiteX11016" fmla="*/ 9352664 w 12192000"/>
              <a:gd name="connsiteY11016" fmla="*/ 4211402 h 6857886"/>
              <a:gd name="connsiteX11017" fmla="*/ 9394573 w 12192000"/>
              <a:gd name="connsiteY11017" fmla="*/ 4211402 h 6857886"/>
              <a:gd name="connsiteX11018" fmla="*/ 9402956 w 12192000"/>
              <a:gd name="connsiteY11018" fmla="*/ 4276440 h 6857886"/>
              <a:gd name="connsiteX11019" fmla="*/ 9374000 w 12192000"/>
              <a:gd name="connsiteY11019" fmla="*/ 4288150 h 6857886"/>
              <a:gd name="connsiteX11020" fmla="*/ 3707288 w 12192000"/>
              <a:gd name="connsiteY11020" fmla="*/ 4293596 h 6857886"/>
              <a:gd name="connsiteX11021" fmla="*/ 3679188 w 12192000"/>
              <a:gd name="connsiteY11021" fmla="*/ 4284247 h 6857886"/>
              <a:gd name="connsiteX11022" fmla="*/ 3681475 w 12192000"/>
              <a:gd name="connsiteY11022" fmla="*/ 4206201 h 6857886"/>
              <a:gd name="connsiteX11023" fmla="*/ 3715003 w 12192000"/>
              <a:gd name="connsiteY11023" fmla="*/ 4202947 h 6857886"/>
              <a:gd name="connsiteX11024" fmla="*/ 3734815 w 12192000"/>
              <a:gd name="connsiteY11024" fmla="*/ 4277093 h 6857886"/>
              <a:gd name="connsiteX11025" fmla="*/ 3707288 w 12192000"/>
              <a:gd name="connsiteY11025" fmla="*/ 4293596 h 6857886"/>
              <a:gd name="connsiteX11026" fmla="*/ 8484711 w 12192000"/>
              <a:gd name="connsiteY11026" fmla="*/ 4293596 h 6857886"/>
              <a:gd name="connsiteX11027" fmla="*/ 8457184 w 12192000"/>
              <a:gd name="connsiteY11027" fmla="*/ 4277093 h 6857886"/>
              <a:gd name="connsiteX11028" fmla="*/ 8476996 w 12192000"/>
              <a:gd name="connsiteY11028" fmla="*/ 4202947 h 6857886"/>
              <a:gd name="connsiteX11029" fmla="*/ 8510524 w 12192000"/>
              <a:gd name="connsiteY11029" fmla="*/ 4206201 h 6857886"/>
              <a:gd name="connsiteX11030" fmla="*/ 8512811 w 12192000"/>
              <a:gd name="connsiteY11030" fmla="*/ 4284247 h 6857886"/>
              <a:gd name="connsiteX11031" fmla="*/ 8484711 w 12192000"/>
              <a:gd name="connsiteY11031" fmla="*/ 4293596 h 6857886"/>
              <a:gd name="connsiteX11032" fmla="*/ 1228865 w 12192000"/>
              <a:gd name="connsiteY11032" fmla="*/ 4294005 h 6857886"/>
              <a:gd name="connsiteX11033" fmla="*/ 1193852 w 12192000"/>
              <a:gd name="connsiteY11033" fmla="*/ 4278395 h 6857886"/>
              <a:gd name="connsiteX11034" fmla="*/ 1195383 w 12192000"/>
              <a:gd name="connsiteY11034" fmla="*/ 4212057 h 6857886"/>
              <a:gd name="connsiteX11035" fmla="*/ 1261628 w 12192000"/>
              <a:gd name="connsiteY11035" fmla="*/ 4210754 h 6857886"/>
              <a:gd name="connsiteX11036" fmla="*/ 1263917 w 12192000"/>
              <a:gd name="connsiteY11036" fmla="*/ 4280344 h 6857886"/>
              <a:gd name="connsiteX11037" fmla="*/ 1228865 w 12192000"/>
              <a:gd name="connsiteY11037" fmla="*/ 4294005 h 6857886"/>
              <a:gd name="connsiteX11038" fmla="*/ 10963133 w 12192000"/>
              <a:gd name="connsiteY11038" fmla="*/ 4294005 h 6857886"/>
              <a:gd name="connsiteX11039" fmla="*/ 10928081 w 12192000"/>
              <a:gd name="connsiteY11039" fmla="*/ 4280344 h 6857886"/>
              <a:gd name="connsiteX11040" fmla="*/ 10930371 w 12192000"/>
              <a:gd name="connsiteY11040" fmla="*/ 4210754 h 6857886"/>
              <a:gd name="connsiteX11041" fmla="*/ 10996616 w 12192000"/>
              <a:gd name="connsiteY11041" fmla="*/ 4212057 h 6857886"/>
              <a:gd name="connsiteX11042" fmla="*/ 10998147 w 12192000"/>
              <a:gd name="connsiteY11042" fmla="*/ 4278395 h 6857886"/>
              <a:gd name="connsiteX11043" fmla="*/ 10963133 w 12192000"/>
              <a:gd name="connsiteY11043" fmla="*/ 4294005 h 6857886"/>
              <a:gd name="connsiteX11044" fmla="*/ 521332 w 12192000"/>
              <a:gd name="connsiteY11044" fmla="*/ 4294653 h 6857886"/>
              <a:gd name="connsiteX11045" fmla="*/ 488528 w 12192000"/>
              <a:gd name="connsiteY11045" fmla="*/ 4275792 h 6857886"/>
              <a:gd name="connsiteX11046" fmla="*/ 470993 w 12192000"/>
              <a:gd name="connsiteY11046" fmla="*/ 4239368 h 6857886"/>
              <a:gd name="connsiteX11047" fmla="*/ 499972 w 12192000"/>
              <a:gd name="connsiteY11047" fmla="*/ 4207500 h 6857886"/>
              <a:gd name="connsiteX11048" fmla="*/ 541933 w 12192000"/>
              <a:gd name="connsiteY11048" fmla="*/ 4204248 h 6857886"/>
              <a:gd name="connsiteX11049" fmla="*/ 569368 w 12192000"/>
              <a:gd name="connsiteY11049" fmla="*/ 4263433 h 6857886"/>
              <a:gd name="connsiteX11050" fmla="*/ 521332 w 12192000"/>
              <a:gd name="connsiteY11050" fmla="*/ 4294653 h 6857886"/>
              <a:gd name="connsiteX11051" fmla="*/ 4408072 w 12192000"/>
              <a:gd name="connsiteY11051" fmla="*/ 4294653 h 6857886"/>
              <a:gd name="connsiteX11052" fmla="*/ 4373782 w 12192000"/>
              <a:gd name="connsiteY11052" fmla="*/ 4278394 h 6857886"/>
              <a:gd name="connsiteX11053" fmla="*/ 4376830 w 12192000"/>
              <a:gd name="connsiteY11053" fmla="*/ 4210752 h 6857886"/>
              <a:gd name="connsiteX11054" fmla="*/ 4409596 w 12192000"/>
              <a:gd name="connsiteY11054" fmla="*/ 4197093 h 6857886"/>
              <a:gd name="connsiteX11055" fmla="*/ 4461412 w 12192000"/>
              <a:gd name="connsiteY11055" fmla="*/ 4246521 h 6857886"/>
              <a:gd name="connsiteX11056" fmla="*/ 4408072 w 12192000"/>
              <a:gd name="connsiteY11056" fmla="*/ 4294653 h 6857886"/>
              <a:gd name="connsiteX11057" fmla="*/ 7783927 w 12192000"/>
              <a:gd name="connsiteY11057" fmla="*/ 4294653 h 6857886"/>
              <a:gd name="connsiteX11058" fmla="*/ 7730587 w 12192000"/>
              <a:gd name="connsiteY11058" fmla="*/ 4246521 h 6857886"/>
              <a:gd name="connsiteX11059" fmla="*/ 7782403 w 12192000"/>
              <a:gd name="connsiteY11059" fmla="*/ 4197093 h 6857886"/>
              <a:gd name="connsiteX11060" fmla="*/ 7815169 w 12192000"/>
              <a:gd name="connsiteY11060" fmla="*/ 4210752 h 6857886"/>
              <a:gd name="connsiteX11061" fmla="*/ 7818218 w 12192000"/>
              <a:gd name="connsiteY11061" fmla="*/ 4278394 h 6857886"/>
              <a:gd name="connsiteX11062" fmla="*/ 7783927 w 12192000"/>
              <a:gd name="connsiteY11062" fmla="*/ 4294653 h 6857886"/>
              <a:gd name="connsiteX11063" fmla="*/ 11670667 w 12192000"/>
              <a:gd name="connsiteY11063" fmla="*/ 4294653 h 6857886"/>
              <a:gd name="connsiteX11064" fmla="*/ 11622631 w 12192000"/>
              <a:gd name="connsiteY11064" fmla="*/ 4263433 h 6857886"/>
              <a:gd name="connsiteX11065" fmla="*/ 11650065 w 12192000"/>
              <a:gd name="connsiteY11065" fmla="*/ 4204248 h 6857886"/>
              <a:gd name="connsiteX11066" fmla="*/ 11692027 w 12192000"/>
              <a:gd name="connsiteY11066" fmla="*/ 4207500 h 6857886"/>
              <a:gd name="connsiteX11067" fmla="*/ 11721005 w 12192000"/>
              <a:gd name="connsiteY11067" fmla="*/ 4239368 h 6857886"/>
              <a:gd name="connsiteX11068" fmla="*/ 11703471 w 12192000"/>
              <a:gd name="connsiteY11068" fmla="*/ 4275792 h 6857886"/>
              <a:gd name="connsiteX11069" fmla="*/ 11670667 w 12192000"/>
              <a:gd name="connsiteY11069" fmla="*/ 4294653 h 6857886"/>
              <a:gd name="connsiteX11070" fmla="*/ 5816594 w 12192000"/>
              <a:gd name="connsiteY11070" fmla="*/ 4294656 h 6857886"/>
              <a:gd name="connsiteX11071" fmla="*/ 5778208 w 12192000"/>
              <a:gd name="connsiteY11071" fmla="*/ 4277746 h 6857886"/>
              <a:gd name="connsiteX11072" fmla="*/ 5782780 w 12192000"/>
              <a:gd name="connsiteY11072" fmla="*/ 4212057 h 6857886"/>
              <a:gd name="connsiteX11073" fmla="*/ 5858980 w 12192000"/>
              <a:gd name="connsiteY11073" fmla="*/ 4214658 h 6857886"/>
              <a:gd name="connsiteX11074" fmla="*/ 5858980 w 12192000"/>
              <a:gd name="connsiteY11074" fmla="*/ 4280344 h 6857886"/>
              <a:gd name="connsiteX11075" fmla="*/ 5816594 w 12192000"/>
              <a:gd name="connsiteY11075" fmla="*/ 4294656 h 6857886"/>
              <a:gd name="connsiteX11076" fmla="*/ 6375406 w 12192000"/>
              <a:gd name="connsiteY11076" fmla="*/ 4294656 h 6857886"/>
              <a:gd name="connsiteX11077" fmla="*/ 6333018 w 12192000"/>
              <a:gd name="connsiteY11077" fmla="*/ 4280344 h 6857886"/>
              <a:gd name="connsiteX11078" fmla="*/ 6333018 w 12192000"/>
              <a:gd name="connsiteY11078" fmla="*/ 4214658 h 6857886"/>
              <a:gd name="connsiteX11079" fmla="*/ 6409219 w 12192000"/>
              <a:gd name="connsiteY11079" fmla="*/ 4212057 h 6857886"/>
              <a:gd name="connsiteX11080" fmla="*/ 6413791 w 12192000"/>
              <a:gd name="connsiteY11080" fmla="*/ 4277746 h 6857886"/>
              <a:gd name="connsiteX11081" fmla="*/ 6375406 w 12192000"/>
              <a:gd name="connsiteY11081" fmla="*/ 4294656 h 6857886"/>
              <a:gd name="connsiteX11082" fmla="*/ 4750876 w 12192000"/>
              <a:gd name="connsiteY11082" fmla="*/ 4295338 h 6857886"/>
              <a:gd name="connsiteX11083" fmla="*/ 4730600 w 12192000"/>
              <a:gd name="connsiteY11083" fmla="*/ 4289450 h 6857886"/>
              <a:gd name="connsiteX11084" fmla="*/ 4708503 w 12192000"/>
              <a:gd name="connsiteY11084" fmla="*/ 4237417 h 6857886"/>
              <a:gd name="connsiteX11085" fmla="*/ 4799180 w 12192000"/>
              <a:gd name="connsiteY11085" fmla="*/ 4217261 h 6857886"/>
              <a:gd name="connsiteX11086" fmla="*/ 4807563 w 12192000"/>
              <a:gd name="connsiteY11086" fmla="*/ 4267987 h 6857886"/>
              <a:gd name="connsiteX11087" fmla="*/ 4750876 w 12192000"/>
              <a:gd name="connsiteY11087" fmla="*/ 4295338 h 6857886"/>
              <a:gd name="connsiteX11088" fmla="*/ 7441123 w 12192000"/>
              <a:gd name="connsiteY11088" fmla="*/ 4295338 h 6857886"/>
              <a:gd name="connsiteX11089" fmla="*/ 7384436 w 12192000"/>
              <a:gd name="connsiteY11089" fmla="*/ 4267987 h 6857886"/>
              <a:gd name="connsiteX11090" fmla="*/ 7392819 w 12192000"/>
              <a:gd name="connsiteY11090" fmla="*/ 4217261 h 6857886"/>
              <a:gd name="connsiteX11091" fmla="*/ 7483496 w 12192000"/>
              <a:gd name="connsiteY11091" fmla="*/ 4237417 h 6857886"/>
              <a:gd name="connsiteX11092" fmla="*/ 7461399 w 12192000"/>
              <a:gd name="connsiteY11092" fmla="*/ 4289450 h 6857886"/>
              <a:gd name="connsiteX11093" fmla="*/ 7441123 w 12192000"/>
              <a:gd name="connsiteY11093" fmla="*/ 4295338 h 6857886"/>
              <a:gd name="connsiteX11094" fmla="*/ 5997282 w 12192000"/>
              <a:gd name="connsiteY11094" fmla="*/ 4295551 h 6857886"/>
              <a:gd name="connsiteX11095" fmla="*/ 5953180 w 12192000"/>
              <a:gd name="connsiteY11095" fmla="*/ 4277743 h 6857886"/>
              <a:gd name="connsiteX11096" fmla="*/ 5937178 w 12192000"/>
              <a:gd name="connsiteY11096" fmla="*/ 4245871 h 6857886"/>
              <a:gd name="connsiteX11097" fmla="*/ 5953180 w 12192000"/>
              <a:gd name="connsiteY11097" fmla="*/ 4214008 h 6857886"/>
              <a:gd name="connsiteX11098" fmla="*/ 6036239 w 12192000"/>
              <a:gd name="connsiteY11098" fmla="*/ 4210105 h 6857886"/>
              <a:gd name="connsiteX11099" fmla="*/ 6055288 w 12192000"/>
              <a:gd name="connsiteY11099" fmla="*/ 4223112 h 6857886"/>
              <a:gd name="connsiteX11100" fmla="*/ 6066719 w 12192000"/>
              <a:gd name="connsiteY11100" fmla="*/ 4245871 h 6857886"/>
              <a:gd name="connsiteX11101" fmla="*/ 6055288 w 12192000"/>
              <a:gd name="connsiteY11101" fmla="*/ 4268637 h 6857886"/>
              <a:gd name="connsiteX11102" fmla="*/ 6036239 w 12192000"/>
              <a:gd name="connsiteY11102" fmla="*/ 4281646 h 6857886"/>
              <a:gd name="connsiteX11103" fmla="*/ 5997282 w 12192000"/>
              <a:gd name="connsiteY11103" fmla="*/ 4295551 h 6857886"/>
              <a:gd name="connsiteX11104" fmla="*/ 6194718 w 12192000"/>
              <a:gd name="connsiteY11104" fmla="*/ 4295551 h 6857886"/>
              <a:gd name="connsiteX11105" fmla="*/ 6155760 w 12192000"/>
              <a:gd name="connsiteY11105" fmla="*/ 4281646 h 6857886"/>
              <a:gd name="connsiteX11106" fmla="*/ 6136711 w 12192000"/>
              <a:gd name="connsiteY11106" fmla="*/ 4268637 h 6857886"/>
              <a:gd name="connsiteX11107" fmla="*/ 6125280 w 12192000"/>
              <a:gd name="connsiteY11107" fmla="*/ 4245871 h 6857886"/>
              <a:gd name="connsiteX11108" fmla="*/ 6136711 w 12192000"/>
              <a:gd name="connsiteY11108" fmla="*/ 4223112 h 6857886"/>
              <a:gd name="connsiteX11109" fmla="*/ 6155760 w 12192000"/>
              <a:gd name="connsiteY11109" fmla="*/ 4210105 h 6857886"/>
              <a:gd name="connsiteX11110" fmla="*/ 6238819 w 12192000"/>
              <a:gd name="connsiteY11110" fmla="*/ 4214008 h 6857886"/>
              <a:gd name="connsiteX11111" fmla="*/ 6254822 w 12192000"/>
              <a:gd name="connsiteY11111" fmla="*/ 4245871 h 6857886"/>
              <a:gd name="connsiteX11112" fmla="*/ 6238819 w 12192000"/>
              <a:gd name="connsiteY11112" fmla="*/ 4277743 h 6857886"/>
              <a:gd name="connsiteX11113" fmla="*/ 6194718 w 12192000"/>
              <a:gd name="connsiteY11113" fmla="*/ 4295551 h 6857886"/>
              <a:gd name="connsiteX11114" fmla="*/ 2458700 w 12192000"/>
              <a:gd name="connsiteY11114" fmla="*/ 4298392 h 6857886"/>
              <a:gd name="connsiteX11115" fmla="*/ 2445175 w 12192000"/>
              <a:gd name="connsiteY11115" fmla="*/ 4296604 h 6857886"/>
              <a:gd name="connsiteX11116" fmla="*/ 2407075 w 12192000"/>
              <a:gd name="connsiteY11116" fmla="*/ 4245871 h 6857886"/>
              <a:gd name="connsiteX11117" fmla="*/ 2464987 w 12192000"/>
              <a:gd name="connsiteY11117" fmla="*/ 4195795 h 6857886"/>
              <a:gd name="connsiteX11118" fmla="*/ 2475655 w 12192000"/>
              <a:gd name="connsiteY11118" fmla="*/ 4297255 h 6857886"/>
              <a:gd name="connsiteX11119" fmla="*/ 2458700 w 12192000"/>
              <a:gd name="connsiteY11119" fmla="*/ 4298392 h 6857886"/>
              <a:gd name="connsiteX11120" fmla="*/ 9733299 w 12192000"/>
              <a:gd name="connsiteY11120" fmla="*/ 4298392 h 6857886"/>
              <a:gd name="connsiteX11121" fmla="*/ 9716344 w 12192000"/>
              <a:gd name="connsiteY11121" fmla="*/ 4297255 h 6857886"/>
              <a:gd name="connsiteX11122" fmla="*/ 9727012 w 12192000"/>
              <a:gd name="connsiteY11122" fmla="*/ 4195795 h 6857886"/>
              <a:gd name="connsiteX11123" fmla="*/ 9784924 w 12192000"/>
              <a:gd name="connsiteY11123" fmla="*/ 4245871 h 6857886"/>
              <a:gd name="connsiteX11124" fmla="*/ 9746824 w 12192000"/>
              <a:gd name="connsiteY11124" fmla="*/ 4296604 h 6857886"/>
              <a:gd name="connsiteX11125" fmla="*/ 9733299 w 12192000"/>
              <a:gd name="connsiteY11125" fmla="*/ 4298392 h 6857886"/>
              <a:gd name="connsiteX11126" fmla="*/ 0 w 12192000"/>
              <a:gd name="connsiteY11126" fmla="*/ 4408377 h 6857886"/>
              <a:gd name="connsiteX11127" fmla="*/ 0 w 12192000"/>
              <a:gd name="connsiteY11127" fmla="*/ 4381540 h 6857886"/>
              <a:gd name="connsiteX11128" fmla="*/ 2408 w 12192000"/>
              <a:gd name="connsiteY11128" fmla="*/ 4381519 h 6857886"/>
              <a:gd name="connsiteX11129" fmla="*/ 10795 w 12192000"/>
              <a:gd name="connsiteY11129" fmla="*/ 4399408 h 6857886"/>
              <a:gd name="connsiteX11130" fmla="*/ 12192000 w 12192000"/>
              <a:gd name="connsiteY11130" fmla="*/ 4408377 h 6857886"/>
              <a:gd name="connsiteX11131" fmla="*/ 12181204 w 12192000"/>
              <a:gd name="connsiteY11131" fmla="*/ 4399408 h 6857886"/>
              <a:gd name="connsiteX11132" fmla="*/ 12189591 w 12192000"/>
              <a:gd name="connsiteY11132" fmla="*/ 4381519 h 6857886"/>
              <a:gd name="connsiteX11133" fmla="*/ 12192000 w 12192000"/>
              <a:gd name="connsiteY11133" fmla="*/ 4381540 h 6857886"/>
              <a:gd name="connsiteX11134" fmla="*/ 5110383 w 12192000"/>
              <a:gd name="connsiteY11134" fmla="*/ 4408999 h 6857886"/>
              <a:gd name="connsiteX11135" fmla="*/ 5104191 w 12192000"/>
              <a:gd name="connsiteY11135" fmla="*/ 4404933 h 6857886"/>
              <a:gd name="connsiteX11136" fmla="*/ 5106478 w 12192000"/>
              <a:gd name="connsiteY11136" fmla="*/ 4390622 h 6857886"/>
              <a:gd name="connsiteX11137" fmla="*/ 5119431 w 12192000"/>
              <a:gd name="connsiteY11137" fmla="*/ 4391921 h 6857886"/>
              <a:gd name="connsiteX11138" fmla="*/ 5117146 w 12192000"/>
              <a:gd name="connsiteY11138" fmla="*/ 4406233 h 6857886"/>
              <a:gd name="connsiteX11139" fmla="*/ 5110383 w 12192000"/>
              <a:gd name="connsiteY11139" fmla="*/ 4408999 h 6857886"/>
              <a:gd name="connsiteX11140" fmla="*/ 7081616 w 12192000"/>
              <a:gd name="connsiteY11140" fmla="*/ 4408999 h 6857886"/>
              <a:gd name="connsiteX11141" fmla="*/ 7074854 w 12192000"/>
              <a:gd name="connsiteY11141" fmla="*/ 4406233 h 6857886"/>
              <a:gd name="connsiteX11142" fmla="*/ 7072568 w 12192000"/>
              <a:gd name="connsiteY11142" fmla="*/ 4391921 h 6857886"/>
              <a:gd name="connsiteX11143" fmla="*/ 7085522 w 12192000"/>
              <a:gd name="connsiteY11143" fmla="*/ 4390622 h 6857886"/>
              <a:gd name="connsiteX11144" fmla="*/ 7087808 w 12192000"/>
              <a:gd name="connsiteY11144" fmla="*/ 4404933 h 6857886"/>
              <a:gd name="connsiteX11145" fmla="*/ 7081616 w 12192000"/>
              <a:gd name="connsiteY11145" fmla="*/ 4408999 h 6857886"/>
              <a:gd name="connsiteX11146" fmla="*/ 2464227 w 12192000"/>
              <a:gd name="connsiteY11146" fmla="*/ 4411434 h 6857886"/>
              <a:gd name="connsiteX11147" fmla="*/ 2454321 w 12192000"/>
              <a:gd name="connsiteY11147" fmla="*/ 4401023 h 6857886"/>
              <a:gd name="connsiteX11148" fmla="*/ 2474133 w 12192000"/>
              <a:gd name="connsiteY11148" fmla="*/ 4400373 h 6857886"/>
              <a:gd name="connsiteX11149" fmla="*/ 2464227 w 12192000"/>
              <a:gd name="connsiteY11149" fmla="*/ 4411434 h 6857886"/>
              <a:gd name="connsiteX11150" fmla="*/ 9727772 w 12192000"/>
              <a:gd name="connsiteY11150" fmla="*/ 4411434 h 6857886"/>
              <a:gd name="connsiteX11151" fmla="*/ 9717865 w 12192000"/>
              <a:gd name="connsiteY11151" fmla="*/ 4400373 h 6857886"/>
              <a:gd name="connsiteX11152" fmla="*/ 9737677 w 12192000"/>
              <a:gd name="connsiteY11152" fmla="*/ 4401023 h 6857886"/>
              <a:gd name="connsiteX11153" fmla="*/ 9727772 w 12192000"/>
              <a:gd name="connsiteY11153" fmla="*/ 4411434 h 6857886"/>
              <a:gd name="connsiteX11154" fmla="*/ 1407596 w 12192000"/>
              <a:gd name="connsiteY11154" fmla="*/ 4411436 h 6857886"/>
              <a:gd name="connsiteX11155" fmla="*/ 1384761 w 12192000"/>
              <a:gd name="connsiteY11155" fmla="*/ 4406231 h 6857886"/>
              <a:gd name="connsiteX11156" fmla="*/ 1387040 w 12192000"/>
              <a:gd name="connsiteY11156" fmla="*/ 4392574 h 6857886"/>
              <a:gd name="connsiteX11157" fmla="*/ 1424337 w 12192000"/>
              <a:gd name="connsiteY11157" fmla="*/ 4400378 h 6857886"/>
              <a:gd name="connsiteX11158" fmla="*/ 1407596 w 12192000"/>
              <a:gd name="connsiteY11158" fmla="*/ 4411436 h 6857886"/>
              <a:gd name="connsiteX11159" fmla="*/ 5289836 w 12192000"/>
              <a:gd name="connsiteY11159" fmla="*/ 4411436 h 6857886"/>
              <a:gd name="connsiteX11160" fmla="*/ 5276883 w 12192000"/>
              <a:gd name="connsiteY11160" fmla="*/ 4400378 h 6857886"/>
              <a:gd name="connsiteX11161" fmla="*/ 5305839 w 12192000"/>
              <a:gd name="connsiteY11161" fmla="*/ 4397778 h 6857886"/>
              <a:gd name="connsiteX11162" fmla="*/ 5289836 w 12192000"/>
              <a:gd name="connsiteY11162" fmla="*/ 4411436 h 6857886"/>
              <a:gd name="connsiteX11163" fmla="*/ 6902163 w 12192000"/>
              <a:gd name="connsiteY11163" fmla="*/ 4411436 h 6857886"/>
              <a:gd name="connsiteX11164" fmla="*/ 6886160 w 12192000"/>
              <a:gd name="connsiteY11164" fmla="*/ 4397778 h 6857886"/>
              <a:gd name="connsiteX11165" fmla="*/ 6915116 w 12192000"/>
              <a:gd name="connsiteY11165" fmla="*/ 4400378 h 6857886"/>
              <a:gd name="connsiteX11166" fmla="*/ 6902163 w 12192000"/>
              <a:gd name="connsiteY11166" fmla="*/ 4411436 h 6857886"/>
              <a:gd name="connsiteX11167" fmla="*/ 10784403 w 12192000"/>
              <a:gd name="connsiteY11167" fmla="*/ 4411436 h 6857886"/>
              <a:gd name="connsiteX11168" fmla="*/ 10767661 w 12192000"/>
              <a:gd name="connsiteY11168" fmla="*/ 4400378 h 6857886"/>
              <a:gd name="connsiteX11169" fmla="*/ 10804959 w 12192000"/>
              <a:gd name="connsiteY11169" fmla="*/ 4392574 h 6857886"/>
              <a:gd name="connsiteX11170" fmla="*/ 10807237 w 12192000"/>
              <a:gd name="connsiteY11170" fmla="*/ 4406231 h 6857886"/>
              <a:gd name="connsiteX11171" fmla="*/ 10784403 w 12192000"/>
              <a:gd name="connsiteY11171" fmla="*/ 4411436 h 6857886"/>
              <a:gd name="connsiteX11172" fmla="*/ 2289244 w 12192000"/>
              <a:gd name="connsiteY11172" fmla="*/ 4411444 h 6857886"/>
              <a:gd name="connsiteX11173" fmla="*/ 2270193 w 12192000"/>
              <a:gd name="connsiteY11173" fmla="*/ 4399081 h 6857886"/>
              <a:gd name="connsiteX11174" fmla="*/ 2296101 w 12192000"/>
              <a:gd name="connsiteY11174" fmla="*/ 4382823 h 6857886"/>
              <a:gd name="connsiteX11175" fmla="*/ 2289244 w 12192000"/>
              <a:gd name="connsiteY11175" fmla="*/ 4411444 h 6857886"/>
              <a:gd name="connsiteX11176" fmla="*/ 4055065 w 12192000"/>
              <a:gd name="connsiteY11176" fmla="*/ 4411444 h 6857886"/>
              <a:gd name="connsiteX11177" fmla="*/ 4030681 w 12192000"/>
              <a:gd name="connsiteY11177" fmla="*/ 4403635 h 6857886"/>
              <a:gd name="connsiteX11178" fmla="*/ 4061924 w 12192000"/>
              <a:gd name="connsiteY11178" fmla="*/ 4380868 h 6857886"/>
              <a:gd name="connsiteX11179" fmla="*/ 4071829 w 12192000"/>
              <a:gd name="connsiteY11179" fmla="*/ 4397131 h 6857886"/>
              <a:gd name="connsiteX11180" fmla="*/ 4055065 w 12192000"/>
              <a:gd name="connsiteY11180" fmla="*/ 4411444 h 6857886"/>
              <a:gd name="connsiteX11181" fmla="*/ 8136934 w 12192000"/>
              <a:gd name="connsiteY11181" fmla="*/ 4411444 h 6857886"/>
              <a:gd name="connsiteX11182" fmla="*/ 8120169 w 12192000"/>
              <a:gd name="connsiteY11182" fmla="*/ 4397131 h 6857886"/>
              <a:gd name="connsiteX11183" fmla="*/ 8130074 w 12192000"/>
              <a:gd name="connsiteY11183" fmla="*/ 4380868 h 6857886"/>
              <a:gd name="connsiteX11184" fmla="*/ 8161317 w 12192000"/>
              <a:gd name="connsiteY11184" fmla="*/ 4403635 h 6857886"/>
              <a:gd name="connsiteX11185" fmla="*/ 8136934 w 12192000"/>
              <a:gd name="connsiteY11185" fmla="*/ 4411444 h 6857886"/>
              <a:gd name="connsiteX11186" fmla="*/ 9902755 w 12192000"/>
              <a:gd name="connsiteY11186" fmla="*/ 4411444 h 6857886"/>
              <a:gd name="connsiteX11187" fmla="*/ 9895897 w 12192000"/>
              <a:gd name="connsiteY11187" fmla="*/ 4382823 h 6857886"/>
              <a:gd name="connsiteX11188" fmla="*/ 9921805 w 12192000"/>
              <a:gd name="connsiteY11188" fmla="*/ 4399081 h 6857886"/>
              <a:gd name="connsiteX11189" fmla="*/ 9902755 w 12192000"/>
              <a:gd name="connsiteY11189" fmla="*/ 4411444 h 6857886"/>
              <a:gd name="connsiteX11190" fmla="*/ 5827834 w 12192000"/>
              <a:gd name="connsiteY11190" fmla="*/ 4413070 h 6857886"/>
              <a:gd name="connsiteX11191" fmla="*/ 5808687 w 12192000"/>
              <a:gd name="connsiteY11191" fmla="*/ 4409492 h 6857886"/>
              <a:gd name="connsiteX11192" fmla="*/ 5810211 w 12192000"/>
              <a:gd name="connsiteY11192" fmla="*/ 4379573 h 6857886"/>
              <a:gd name="connsiteX11193" fmla="*/ 5838406 w 12192000"/>
              <a:gd name="connsiteY11193" fmla="*/ 4399084 h 6857886"/>
              <a:gd name="connsiteX11194" fmla="*/ 5827834 w 12192000"/>
              <a:gd name="connsiteY11194" fmla="*/ 4413070 h 6857886"/>
              <a:gd name="connsiteX11195" fmla="*/ 6364166 w 12192000"/>
              <a:gd name="connsiteY11195" fmla="*/ 4413070 h 6857886"/>
              <a:gd name="connsiteX11196" fmla="*/ 6353594 w 12192000"/>
              <a:gd name="connsiteY11196" fmla="*/ 4399084 h 6857886"/>
              <a:gd name="connsiteX11197" fmla="*/ 6381788 w 12192000"/>
              <a:gd name="connsiteY11197" fmla="*/ 4379573 h 6857886"/>
              <a:gd name="connsiteX11198" fmla="*/ 6383312 w 12192000"/>
              <a:gd name="connsiteY11198" fmla="*/ 4409492 h 6857886"/>
              <a:gd name="connsiteX11199" fmla="*/ 6364166 w 12192000"/>
              <a:gd name="connsiteY11199" fmla="*/ 4413070 h 6857886"/>
              <a:gd name="connsiteX11200" fmla="*/ 528012 w 12192000"/>
              <a:gd name="connsiteY11200" fmla="*/ 4416731 h 6857886"/>
              <a:gd name="connsiteX11201" fmla="*/ 507603 w 12192000"/>
              <a:gd name="connsiteY11201" fmla="*/ 4413396 h 6857886"/>
              <a:gd name="connsiteX11202" fmla="*/ 525913 w 12192000"/>
              <a:gd name="connsiteY11202" fmla="*/ 4372420 h 6857886"/>
              <a:gd name="connsiteX11203" fmla="*/ 542696 w 12192000"/>
              <a:gd name="connsiteY11203" fmla="*/ 4408844 h 6857886"/>
              <a:gd name="connsiteX11204" fmla="*/ 528012 w 12192000"/>
              <a:gd name="connsiteY11204" fmla="*/ 4416731 h 6857886"/>
              <a:gd name="connsiteX11205" fmla="*/ 11663987 w 12192000"/>
              <a:gd name="connsiteY11205" fmla="*/ 4416731 h 6857886"/>
              <a:gd name="connsiteX11206" fmla="*/ 11649303 w 12192000"/>
              <a:gd name="connsiteY11206" fmla="*/ 4408844 h 6857886"/>
              <a:gd name="connsiteX11207" fmla="*/ 11666085 w 12192000"/>
              <a:gd name="connsiteY11207" fmla="*/ 4372420 h 6857886"/>
              <a:gd name="connsiteX11208" fmla="*/ 11684396 w 12192000"/>
              <a:gd name="connsiteY11208" fmla="*/ 4413396 h 6857886"/>
              <a:gd name="connsiteX11209" fmla="*/ 11663987 w 12192000"/>
              <a:gd name="connsiteY11209" fmla="*/ 4416731 h 6857886"/>
              <a:gd name="connsiteX11210" fmla="*/ 4586107 w 12192000"/>
              <a:gd name="connsiteY11210" fmla="*/ 4416972 h 6857886"/>
              <a:gd name="connsiteX11211" fmla="*/ 4570104 w 12192000"/>
              <a:gd name="connsiteY11211" fmla="*/ 4413396 h 6857886"/>
              <a:gd name="connsiteX11212" fmla="*/ 4569342 w 12192000"/>
              <a:gd name="connsiteY11212" fmla="*/ 4380224 h 6857886"/>
              <a:gd name="connsiteX11213" fmla="*/ 4598298 w 12192000"/>
              <a:gd name="connsiteY11213" fmla="*/ 4386079 h 6857886"/>
              <a:gd name="connsiteX11214" fmla="*/ 4597536 w 12192000"/>
              <a:gd name="connsiteY11214" fmla="*/ 4408842 h 6857886"/>
              <a:gd name="connsiteX11215" fmla="*/ 4586107 w 12192000"/>
              <a:gd name="connsiteY11215" fmla="*/ 4416972 h 6857886"/>
              <a:gd name="connsiteX11216" fmla="*/ 7605892 w 12192000"/>
              <a:gd name="connsiteY11216" fmla="*/ 4416972 h 6857886"/>
              <a:gd name="connsiteX11217" fmla="*/ 7594463 w 12192000"/>
              <a:gd name="connsiteY11217" fmla="*/ 4408842 h 6857886"/>
              <a:gd name="connsiteX11218" fmla="*/ 7593702 w 12192000"/>
              <a:gd name="connsiteY11218" fmla="*/ 4386079 h 6857886"/>
              <a:gd name="connsiteX11219" fmla="*/ 7622658 w 12192000"/>
              <a:gd name="connsiteY11219" fmla="*/ 4380224 h 6857886"/>
              <a:gd name="connsiteX11220" fmla="*/ 7621895 w 12192000"/>
              <a:gd name="connsiteY11220" fmla="*/ 4413396 h 6857886"/>
              <a:gd name="connsiteX11221" fmla="*/ 7605892 w 12192000"/>
              <a:gd name="connsiteY11221" fmla="*/ 4416972 h 6857886"/>
              <a:gd name="connsiteX11222" fmla="*/ 341505 w 12192000"/>
              <a:gd name="connsiteY11222" fmla="*/ 4417301 h 6857886"/>
              <a:gd name="connsiteX11223" fmla="*/ 331232 w 12192000"/>
              <a:gd name="connsiteY11223" fmla="*/ 4408844 h 6857886"/>
              <a:gd name="connsiteX11224" fmla="*/ 330469 w 12192000"/>
              <a:gd name="connsiteY11224" fmla="*/ 4386079 h 6857886"/>
              <a:gd name="connsiteX11225" fmla="*/ 359391 w 12192000"/>
              <a:gd name="connsiteY11225" fmla="*/ 4380224 h 6857886"/>
              <a:gd name="connsiteX11226" fmla="*/ 356347 w 12192000"/>
              <a:gd name="connsiteY11226" fmla="*/ 4414047 h 6857886"/>
              <a:gd name="connsiteX11227" fmla="*/ 341505 w 12192000"/>
              <a:gd name="connsiteY11227" fmla="*/ 4417301 h 6857886"/>
              <a:gd name="connsiteX11228" fmla="*/ 11850493 w 12192000"/>
              <a:gd name="connsiteY11228" fmla="*/ 4417301 h 6857886"/>
              <a:gd name="connsiteX11229" fmla="*/ 11835652 w 12192000"/>
              <a:gd name="connsiteY11229" fmla="*/ 4414047 h 6857886"/>
              <a:gd name="connsiteX11230" fmla="*/ 11832608 w 12192000"/>
              <a:gd name="connsiteY11230" fmla="*/ 4380224 h 6857886"/>
              <a:gd name="connsiteX11231" fmla="*/ 11861529 w 12192000"/>
              <a:gd name="connsiteY11231" fmla="*/ 4386079 h 6857886"/>
              <a:gd name="connsiteX11232" fmla="*/ 11860767 w 12192000"/>
              <a:gd name="connsiteY11232" fmla="*/ 4408844 h 6857886"/>
              <a:gd name="connsiteX11233" fmla="*/ 11850493 w 12192000"/>
              <a:gd name="connsiteY11233" fmla="*/ 4417301 h 6857886"/>
              <a:gd name="connsiteX11234" fmla="*/ 4402000 w 12192000"/>
              <a:gd name="connsiteY11234" fmla="*/ 4417551 h 6857886"/>
              <a:gd name="connsiteX11235" fmla="*/ 4390546 w 12192000"/>
              <a:gd name="connsiteY11235" fmla="*/ 4413394 h 6857886"/>
              <a:gd name="connsiteX11236" fmla="*/ 4396642 w 12192000"/>
              <a:gd name="connsiteY11236" fmla="*/ 4378918 h 6857886"/>
              <a:gd name="connsiteX11237" fmla="*/ 4430931 w 12192000"/>
              <a:gd name="connsiteY11237" fmla="*/ 4398433 h 6857886"/>
              <a:gd name="connsiteX11238" fmla="*/ 4415311 w 12192000"/>
              <a:gd name="connsiteY11238" fmla="*/ 4415425 h 6857886"/>
              <a:gd name="connsiteX11239" fmla="*/ 4402000 w 12192000"/>
              <a:gd name="connsiteY11239" fmla="*/ 4417551 h 6857886"/>
              <a:gd name="connsiteX11240" fmla="*/ 7789999 w 12192000"/>
              <a:gd name="connsiteY11240" fmla="*/ 4417551 h 6857886"/>
              <a:gd name="connsiteX11241" fmla="*/ 7776688 w 12192000"/>
              <a:gd name="connsiteY11241" fmla="*/ 4415425 h 6857886"/>
              <a:gd name="connsiteX11242" fmla="*/ 7761068 w 12192000"/>
              <a:gd name="connsiteY11242" fmla="*/ 4398433 h 6857886"/>
              <a:gd name="connsiteX11243" fmla="*/ 7795358 w 12192000"/>
              <a:gd name="connsiteY11243" fmla="*/ 4378918 h 6857886"/>
              <a:gd name="connsiteX11244" fmla="*/ 7801454 w 12192000"/>
              <a:gd name="connsiteY11244" fmla="*/ 4413394 h 6857886"/>
              <a:gd name="connsiteX11245" fmla="*/ 7789999 w 12192000"/>
              <a:gd name="connsiteY11245" fmla="*/ 4417551 h 6857886"/>
              <a:gd name="connsiteX11246" fmla="*/ 2820288 w 12192000"/>
              <a:gd name="connsiteY11246" fmla="*/ 4423150 h 6857886"/>
              <a:gd name="connsiteX11247" fmla="*/ 2795143 w 12192000"/>
              <a:gd name="connsiteY11247" fmla="*/ 4412089 h 6857886"/>
              <a:gd name="connsiteX11248" fmla="*/ 2822575 w 12192000"/>
              <a:gd name="connsiteY11248" fmla="*/ 4372412 h 6857886"/>
              <a:gd name="connsiteX11249" fmla="*/ 2839339 w 12192000"/>
              <a:gd name="connsiteY11249" fmla="*/ 4397131 h 6857886"/>
              <a:gd name="connsiteX11250" fmla="*/ 2820288 w 12192000"/>
              <a:gd name="connsiteY11250" fmla="*/ 4423150 h 6857886"/>
              <a:gd name="connsiteX11251" fmla="*/ 9371711 w 12192000"/>
              <a:gd name="connsiteY11251" fmla="*/ 4423150 h 6857886"/>
              <a:gd name="connsiteX11252" fmla="*/ 9352660 w 12192000"/>
              <a:gd name="connsiteY11252" fmla="*/ 4397131 h 6857886"/>
              <a:gd name="connsiteX11253" fmla="*/ 9369424 w 12192000"/>
              <a:gd name="connsiteY11253" fmla="*/ 4372412 h 6857886"/>
              <a:gd name="connsiteX11254" fmla="*/ 9396856 w 12192000"/>
              <a:gd name="connsiteY11254" fmla="*/ 4412089 h 6857886"/>
              <a:gd name="connsiteX11255" fmla="*/ 9371711 w 12192000"/>
              <a:gd name="connsiteY11255" fmla="*/ 4423150 h 6857886"/>
              <a:gd name="connsiteX11256" fmla="*/ 3878747 w 12192000"/>
              <a:gd name="connsiteY11256" fmla="*/ 4423717 h 6857886"/>
              <a:gd name="connsiteX11257" fmla="*/ 3855696 w 12192000"/>
              <a:gd name="connsiteY11257" fmla="*/ 4410785 h 6857886"/>
              <a:gd name="connsiteX11258" fmla="*/ 3849600 w 12192000"/>
              <a:gd name="connsiteY11258" fmla="*/ 4386720 h 6857886"/>
              <a:gd name="connsiteX11259" fmla="*/ 3901416 w 12192000"/>
              <a:gd name="connsiteY11259" fmla="*/ 4386066 h 6857886"/>
              <a:gd name="connsiteX11260" fmla="*/ 3900653 w 12192000"/>
              <a:gd name="connsiteY11260" fmla="*/ 4412737 h 6857886"/>
              <a:gd name="connsiteX11261" fmla="*/ 3878747 w 12192000"/>
              <a:gd name="connsiteY11261" fmla="*/ 4423717 h 6857886"/>
              <a:gd name="connsiteX11262" fmla="*/ 8313252 w 12192000"/>
              <a:gd name="connsiteY11262" fmla="*/ 4423717 h 6857886"/>
              <a:gd name="connsiteX11263" fmla="*/ 8291345 w 12192000"/>
              <a:gd name="connsiteY11263" fmla="*/ 4412737 h 6857886"/>
              <a:gd name="connsiteX11264" fmla="*/ 8290582 w 12192000"/>
              <a:gd name="connsiteY11264" fmla="*/ 4386066 h 6857886"/>
              <a:gd name="connsiteX11265" fmla="*/ 8342398 w 12192000"/>
              <a:gd name="connsiteY11265" fmla="*/ 4386720 h 6857886"/>
              <a:gd name="connsiteX11266" fmla="*/ 8336303 w 12192000"/>
              <a:gd name="connsiteY11266" fmla="*/ 4410785 h 6857886"/>
              <a:gd name="connsiteX11267" fmla="*/ 8313252 w 12192000"/>
              <a:gd name="connsiteY11267" fmla="*/ 4423717 h 6857886"/>
              <a:gd name="connsiteX11268" fmla="*/ 1755539 w 12192000"/>
              <a:gd name="connsiteY11268" fmla="*/ 4423799 h 6857886"/>
              <a:gd name="connsiteX11269" fmla="*/ 1734584 w 12192000"/>
              <a:gd name="connsiteY11269" fmla="*/ 4412089 h 6857886"/>
              <a:gd name="connsiteX11270" fmla="*/ 1762777 w 12192000"/>
              <a:gd name="connsiteY11270" fmla="*/ 4373715 h 6857886"/>
              <a:gd name="connsiteX11271" fmla="*/ 1789448 w 12192000"/>
              <a:gd name="connsiteY11271" fmla="*/ 4391271 h 6857886"/>
              <a:gd name="connsiteX11272" fmla="*/ 1778780 w 12192000"/>
              <a:gd name="connsiteY11272" fmla="*/ 4415991 h 6857886"/>
              <a:gd name="connsiteX11273" fmla="*/ 1755539 w 12192000"/>
              <a:gd name="connsiteY11273" fmla="*/ 4423799 h 6857886"/>
              <a:gd name="connsiteX11274" fmla="*/ 10436460 w 12192000"/>
              <a:gd name="connsiteY11274" fmla="*/ 4423799 h 6857886"/>
              <a:gd name="connsiteX11275" fmla="*/ 10413219 w 12192000"/>
              <a:gd name="connsiteY11275" fmla="*/ 4415991 h 6857886"/>
              <a:gd name="connsiteX11276" fmla="*/ 10402551 w 12192000"/>
              <a:gd name="connsiteY11276" fmla="*/ 4391271 h 6857886"/>
              <a:gd name="connsiteX11277" fmla="*/ 10429221 w 12192000"/>
              <a:gd name="connsiteY11277" fmla="*/ 4373715 h 6857886"/>
              <a:gd name="connsiteX11278" fmla="*/ 10457415 w 12192000"/>
              <a:gd name="connsiteY11278" fmla="*/ 4412089 h 6857886"/>
              <a:gd name="connsiteX11279" fmla="*/ 10436460 w 12192000"/>
              <a:gd name="connsiteY11279" fmla="*/ 4423799 h 6857886"/>
              <a:gd name="connsiteX11280" fmla="*/ 1048017 w 12192000"/>
              <a:gd name="connsiteY11280" fmla="*/ 4426884 h 6857886"/>
              <a:gd name="connsiteX11281" fmla="*/ 1031065 w 12192000"/>
              <a:gd name="connsiteY11281" fmla="*/ 4415337 h 6857886"/>
              <a:gd name="connsiteX11282" fmla="*/ 1024204 w 12192000"/>
              <a:gd name="connsiteY11282" fmla="*/ 4386064 h 6857886"/>
              <a:gd name="connsiteX11283" fmla="*/ 1056969 w 12192000"/>
              <a:gd name="connsiteY11283" fmla="*/ 4373710 h 6857886"/>
              <a:gd name="connsiteX11284" fmla="*/ 1079829 w 12192000"/>
              <a:gd name="connsiteY11284" fmla="*/ 4394520 h 6857886"/>
              <a:gd name="connsiteX11285" fmla="*/ 1063827 w 12192000"/>
              <a:gd name="connsiteY11285" fmla="*/ 4421843 h 6857886"/>
              <a:gd name="connsiteX11286" fmla="*/ 1048017 w 12192000"/>
              <a:gd name="connsiteY11286" fmla="*/ 4426884 h 6857886"/>
              <a:gd name="connsiteX11287" fmla="*/ 11143981 w 12192000"/>
              <a:gd name="connsiteY11287" fmla="*/ 4426884 h 6857886"/>
              <a:gd name="connsiteX11288" fmla="*/ 11128172 w 12192000"/>
              <a:gd name="connsiteY11288" fmla="*/ 4421843 h 6857886"/>
              <a:gd name="connsiteX11289" fmla="*/ 11112169 w 12192000"/>
              <a:gd name="connsiteY11289" fmla="*/ 4394520 h 6857886"/>
              <a:gd name="connsiteX11290" fmla="*/ 11135029 w 12192000"/>
              <a:gd name="connsiteY11290" fmla="*/ 4373710 h 6857886"/>
              <a:gd name="connsiteX11291" fmla="*/ 11167795 w 12192000"/>
              <a:gd name="connsiteY11291" fmla="*/ 4386064 h 6857886"/>
              <a:gd name="connsiteX11292" fmla="*/ 11160933 w 12192000"/>
              <a:gd name="connsiteY11292" fmla="*/ 4415337 h 6857886"/>
              <a:gd name="connsiteX11293" fmla="*/ 11143981 w 12192000"/>
              <a:gd name="connsiteY11293" fmla="*/ 4426884 h 6857886"/>
              <a:gd name="connsiteX11294" fmla="*/ 4750044 w 12192000"/>
              <a:gd name="connsiteY11294" fmla="*/ 4429986 h 6857886"/>
              <a:gd name="connsiteX11295" fmla="*/ 4729078 w 12192000"/>
              <a:gd name="connsiteY11295" fmla="*/ 4417949 h 6857886"/>
              <a:gd name="connsiteX11296" fmla="*/ 4739746 w 12192000"/>
              <a:gd name="connsiteY11296" fmla="*/ 4367865 h 6857886"/>
              <a:gd name="connsiteX11297" fmla="*/ 4779370 w 12192000"/>
              <a:gd name="connsiteY11297" fmla="*/ 4367865 h 6857886"/>
              <a:gd name="connsiteX11298" fmla="*/ 4802230 w 12192000"/>
              <a:gd name="connsiteY11298" fmla="*/ 4391928 h 6857886"/>
              <a:gd name="connsiteX11299" fmla="*/ 4750044 w 12192000"/>
              <a:gd name="connsiteY11299" fmla="*/ 4429986 h 6857886"/>
              <a:gd name="connsiteX11300" fmla="*/ 7441955 w 12192000"/>
              <a:gd name="connsiteY11300" fmla="*/ 4429986 h 6857886"/>
              <a:gd name="connsiteX11301" fmla="*/ 7389770 w 12192000"/>
              <a:gd name="connsiteY11301" fmla="*/ 4391928 h 6857886"/>
              <a:gd name="connsiteX11302" fmla="*/ 7412630 w 12192000"/>
              <a:gd name="connsiteY11302" fmla="*/ 4367865 h 6857886"/>
              <a:gd name="connsiteX11303" fmla="*/ 7452254 w 12192000"/>
              <a:gd name="connsiteY11303" fmla="*/ 4367865 h 6857886"/>
              <a:gd name="connsiteX11304" fmla="*/ 7462922 w 12192000"/>
              <a:gd name="connsiteY11304" fmla="*/ 4417949 h 6857886"/>
              <a:gd name="connsiteX11305" fmla="*/ 7441955 w 12192000"/>
              <a:gd name="connsiteY11305" fmla="*/ 4429986 h 6857886"/>
              <a:gd name="connsiteX11306" fmla="*/ 3174248 w 12192000"/>
              <a:gd name="connsiteY11306" fmla="*/ 4430223 h 6857886"/>
              <a:gd name="connsiteX11307" fmla="*/ 3151197 w 12192000"/>
              <a:gd name="connsiteY11307" fmla="*/ 4423799 h 6857886"/>
              <a:gd name="connsiteX11308" fmla="*/ 3153483 w 12192000"/>
              <a:gd name="connsiteY11308" fmla="*/ 4371759 h 6857886"/>
              <a:gd name="connsiteX11309" fmla="*/ 3193869 w 12192000"/>
              <a:gd name="connsiteY11309" fmla="*/ 4420548 h 6857886"/>
              <a:gd name="connsiteX11310" fmla="*/ 3174248 w 12192000"/>
              <a:gd name="connsiteY11310" fmla="*/ 4430223 h 6857886"/>
              <a:gd name="connsiteX11311" fmla="*/ 9017751 w 12192000"/>
              <a:gd name="connsiteY11311" fmla="*/ 4430223 h 6857886"/>
              <a:gd name="connsiteX11312" fmla="*/ 8998129 w 12192000"/>
              <a:gd name="connsiteY11312" fmla="*/ 4420548 h 6857886"/>
              <a:gd name="connsiteX11313" fmla="*/ 9038516 w 12192000"/>
              <a:gd name="connsiteY11313" fmla="*/ 4371759 h 6857886"/>
              <a:gd name="connsiteX11314" fmla="*/ 9040801 w 12192000"/>
              <a:gd name="connsiteY11314" fmla="*/ 4423799 h 6857886"/>
              <a:gd name="connsiteX11315" fmla="*/ 9017751 w 12192000"/>
              <a:gd name="connsiteY11315" fmla="*/ 4430223 h 6857886"/>
              <a:gd name="connsiteX11316" fmla="*/ 1582081 w 12192000"/>
              <a:gd name="connsiteY11316" fmla="*/ 4430385 h 6857886"/>
              <a:gd name="connsiteX11317" fmla="*/ 1560364 w 12192000"/>
              <a:gd name="connsiteY11317" fmla="*/ 4419240 h 6857886"/>
              <a:gd name="connsiteX11318" fmla="*/ 1561888 w 12192000"/>
              <a:gd name="connsiteY11318" fmla="*/ 4376314 h 6857886"/>
              <a:gd name="connsiteX11319" fmla="*/ 1603797 w 12192000"/>
              <a:gd name="connsiteY11319" fmla="*/ 4420545 h 6857886"/>
              <a:gd name="connsiteX11320" fmla="*/ 1582081 w 12192000"/>
              <a:gd name="connsiteY11320" fmla="*/ 4430385 h 6857886"/>
              <a:gd name="connsiteX11321" fmla="*/ 10609917 w 12192000"/>
              <a:gd name="connsiteY11321" fmla="*/ 4430385 h 6857886"/>
              <a:gd name="connsiteX11322" fmla="*/ 10588201 w 12192000"/>
              <a:gd name="connsiteY11322" fmla="*/ 4420545 h 6857886"/>
              <a:gd name="connsiteX11323" fmla="*/ 10630111 w 12192000"/>
              <a:gd name="connsiteY11323" fmla="*/ 4376314 h 6857886"/>
              <a:gd name="connsiteX11324" fmla="*/ 10631635 w 12192000"/>
              <a:gd name="connsiteY11324" fmla="*/ 4419240 h 6857886"/>
              <a:gd name="connsiteX11325" fmla="*/ 10609917 w 12192000"/>
              <a:gd name="connsiteY11325" fmla="*/ 4430385 h 6857886"/>
              <a:gd name="connsiteX11326" fmla="*/ 2638445 w 12192000"/>
              <a:gd name="connsiteY11326" fmla="*/ 4430552 h 6857886"/>
              <a:gd name="connsiteX11327" fmla="*/ 2612536 w 12192000"/>
              <a:gd name="connsiteY11327" fmla="*/ 4418601 h 6857886"/>
              <a:gd name="connsiteX11328" fmla="*/ 2623204 w 12192000"/>
              <a:gd name="connsiteY11328" fmla="*/ 4369162 h 6857886"/>
              <a:gd name="connsiteX11329" fmla="*/ 2661304 w 12192000"/>
              <a:gd name="connsiteY11329" fmla="*/ 4369162 h 6857886"/>
              <a:gd name="connsiteX11330" fmla="*/ 2668924 w 12192000"/>
              <a:gd name="connsiteY11330" fmla="*/ 4420554 h 6857886"/>
              <a:gd name="connsiteX11331" fmla="*/ 2638445 w 12192000"/>
              <a:gd name="connsiteY11331" fmla="*/ 4430552 h 6857886"/>
              <a:gd name="connsiteX11332" fmla="*/ 9553553 w 12192000"/>
              <a:gd name="connsiteY11332" fmla="*/ 4430552 h 6857886"/>
              <a:gd name="connsiteX11333" fmla="*/ 9523075 w 12192000"/>
              <a:gd name="connsiteY11333" fmla="*/ 4420554 h 6857886"/>
              <a:gd name="connsiteX11334" fmla="*/ 9530695 w 12192000"/>
              <a:gd name="connsiteY11334" fmla="*/ 4369162 h 6857886"/>
              <a:gd name="connsiteX11335" fmla="*/ 9568795 w 12192000"/>
              <a:gd name="connsiteY11335" fmla="*/ 4369162 h 6857886"/>
              <a:gd name="connsiteX11336" fmla="*/ 9579463 w 12192000"/>
              <a:gd name="connsiteY11336" fmla="*/ 4418601 h 6857886"/>
              <a:gd name="connsiteX11337" fmla="*/ 9553553 w 12192000"/>
              <a:gd name="connsiteY11337" fmla="*/ 4430552 h 6857886"/>
              <a:gd name="connsiteX11338" fmla="*/ 4234708 w 12192000"/>
              <a:gd name="connsiteY11338" fmla="*/ 4430799 h 6857886"/>
              <a:gd name="connsiteX11339" fmla="*/ 4200323 w 12192000"/>
              <a:gd name="connsiteY11339" fmla="*/ 4419250 h 6857886"/>
              <a:gd name="connsiteX11340" fmla="*/ 4207182 w 12192000"/>
              <a:gd name="connsiteY11340" fmla="*/ 4369813 h 6857886"/>
              <a:gd name="connsiteX11341" fmla="*/ 4265094 w 12192000"/>
              <a:gd name="connsiteY11341" fmla="*/ 4379569 h 6857886"/>
              <a:gd name="connsiteX11342" fmla="*/ 4267379 w 12192000"/>
              <a:gd name="connsiteY11342" fmla="*/ 4414047 h 6857886"/>
              <a:gd name="connsiteX11343" fmla="*/ 4234708 w 12192000"/>
              <a:gd name="connsiteY11343" fmla="*/ 4430799 h 6857886"/>
              <a:gd name="connsiteX11344" fmla="*/ 7957291 w 12192000"/>
              <a:gd name="connsiteY11344" fmla="*/ 4430799 h 6857886"/>
              <a:gd name="connsiteX11345" fmla="*/ 7924620 w 12192000"/>
              <a:gd name="connsiteY11345" fmla="*/ 4414047 h 6857886"/>
              <a:gd name="connsiteX11346" fmla="*/ 7926906 w 12192000"/>
              <a:gd name="connsiteY11346" fmla="*/ 4379569 h 6857886"/>
              <a:gd name="connsiteX11347" fmla="*/ 7984818 w 12192000"/>
              <a:gd name="connsiteY11347" fmla="*/ 4369813 h 6857886"/>
              <a:gd name="connsiteX11348" fmla="*/ 7991676 w 12192000"/>
              <a:gd name="connsiteY11348" fmla="*/ 4419250 h 6857886"/>
              <a:gd name="connsiteX11349" fmla="*/ 7957291 w 12192000"/>
              <a:gd name="connsiteY11349" fmla="*/ 4430799 h 6857886"/>
              <a:gd name="connsiteX11350" fmla="*/ 5994150 w 12192000"/>
              <a:gd name="connsiteY11350" fmla="*/ 4430881 h 6857886"/>
              <a:gd name="connsiteX11351" fmla="*/ 5961574 w 12192000"/>
              <a:gd name="connsiteY11351" fmla="*/ 4417949 h 6857886"/>
              <a:gd name="connsiteX11352" fmla="*/ 5972242 w 12192000"/>
              <a:gd name="connsiteY11352" fmla="*/ 4371767 h 6857886"/>
              <a:gd name="connsiteX11353" fmla="*/ 6011866 w 12192000"/>
              <a:gd name="connsiteY11353" fmla="*/ 4366563 h 6857886"/>
              <a:gd name="connsiteX11354" fmla="*/ 6027868 w 12192000"/>
              <a:gd name="connsiteY11354" fmla="*/ 4421853 h 6857886"/>
              <a:gd name="connsiteX11355" fmla="*/ 5994150 w 12192000"/>
              <a:gd name="connsiteY11355" fmla="*/ 4430881 h 6857886"/>
              <a:gd name="connsiteX11356" fmla="*/ 6197850 w 12192000"/>
              <a:gd name="connsiteY11356" fmla="*/ 4430881 h 6857886"/>
              <a:gd name="connsiteX11357" fmla="*/ 6164131 w 12192000"/>
              <a:gd name="connsiteY11357" fmla="*/ 4421853 h 6857886"/>
              <a:gd name="connsiteX11358" fmla="*/ 6180134 w 12192000"/>
              <a:gd name="connsiteY11358" fmla="*/ 4366563 h 6857886"/>
              <a:gd name="connsiteX11359" fmla="*/ 6219758 w 12192000"/>
              <a:gd name="connsiteY11359" fmla="*/ 4371767 h 6857886"/>
              <a:gd name="connsiteX11360" fmla="*/ 6230426 w 12192000"/>
              <a:gd name="connsiteY11360" fmla="*/ 4417949 h 6857886"/>
              <a:gd name="connsiteX11361" fmla="*/ 6197850 w 12192000"/>
              <a:gd name="connsiteY11361" fmla="*/ 4430881 h 6857886"/>
              <a:gd name="connsiteX11362" fmla="*/ 4933019 w 12192000"/>
              <a:gd name="connsiteY11362" fmla="*/ 4430949 h 6857886"/>
              <a:gd name="connsiteX11363" fmla="*/ 4912444 w 12192000"/>
              <a:gd name="connsiteY11363" fmla="*/ 4414034 h 6857886"/>
              <a:gd name="connsiteX11364" fmla="*/ 4907872 w 12192000"/>
              <a:gd name="connsiteY11364" fmla="*/ 4386063 h 6857886"/>
              <a:gd name="connsiteX11365" fmla="*/ 4963499 w 12192000"/>
              <a:gd name="connsiteY11365" fmla="*/ 4378260 h 6857886"/>
              <a:gd name="connsiteX11366" fmla="*/ 4968071 w 12192000"/>
              <a:gd name="connsiteY11366" fmla="*/ 4393869 h 6857886"/>
              <a:gd name="connsiteX11367" fmla="*/ 4933019 w 12192000"/>
              <a:gd name="connsiteY11367" fmla="*/ 4430949 h 6857886"/>
              <a:gd name="connsiteX11368" fmla="*/ 7258980 w 12192000"/>
              <a:gd name="connsiteY11368" fmla="*/ 4430949 h 6857886"/>
              <a:gd name="connsiteX11369" fmla="*/ 7223928 w 12192000"/>
              <a:gd name="connsiteY11369" fmla="*/ 4393869 h 6857886"/>
              <a:gd name="connsiteX11370" fmla="*/ 7228500 w 12192000"/>
              <a:gd name="connsiteY11370" fmla="*/ 4378260 h 6857886"/>
              <a:gd name="connsiteX11371" fmla="*/ 7284126 w 12192000"/>
              <a:gd name="connsiteY11371" fmla="*/ 4386063 h 6857886"/>
              <a:gd name="connsiteX11372" fmla="*/ 7279555 w 12192000"/>
              <a:gd name="connsiteY11372" fmla="*/ 4414034 h 6857886"/>
              <a:gd name="connsiteX11373" fmla="*/ 7258980 w 12192000"/>
              <a:gd name="connsiteY11373" fmla="*/ 4430949 h 6857886"/>
              <a:gd name="connsiteX11374" fmla="*/ 3343708 w 12192000"/>
              <a:gd name="connsiteY11374" fmla="*/ 4431125 h 6857886"/>
              <a:gd name="connsiteX11375" fmla="*/ 3312465 w 12192000"/>
              <a:gd name="connsiteY11375" fmla="*/ 4418601 h 6857886"/>
              <a:gd name="connsiteX11376" fmla="*/ 3348279 w 12192000"/>
              <a:gd name="connsiteY11376" fmla="*/ 4359409 h 6857886"/>
              <a:gd name="connsiteX11377" fmla="*/ 3379521 w 12192000"/>
              <a:gd name="connsiteY11377" fmla="*/ 4423154 h 6857886"/>
              <a:gd name="connsiteX11378" fmla="*/ 3343708 w 12192000"/>
              <a:gd name="connsiteY11378" fmla="*/ 4431125 h 6857886"/>
              <a:gd name="connsiteX11379" fmla="*/ 8848291 w 12192000"/>
              <a:gd name="connsiteY11379" fmla="*/ 4431125 h 6857886"/>
              <a:gd name="connsiteX11380" fmla="*/ 8812477 w 12192000"/>
              <a:gd name="connsiteY11380" fmla="*/ 4423154 h 6857886"/>
              <a:gd name="connsiteX11381" fmla="*/ 8843720 w 12192000"/>
              <a:gd name="connsiteY11381" fmla="*/ 4359409 h 6857886"/>
              <a:gd name="connsiteX11382" fmla="*/ 8879533 w 12192000"/>
              <a:gd name="connsiteY11382" fmla="*/ 4418601 h 6857886"/>
              <a:gd name="connsiteX11383" fmla="*/ 8848291 w 12192000"/>
              <a:gd name="connsiteY11383" fmla="*/ 4431125 h 6857886"/>
              <a:gd name="connsiteX11384" fmla="*/ 169885 w 12192000"/>
              <a:gd name="connsiteY11384" fmla="*/ 4431285 h 6857886"/>
              <a:gd name="connsiteX11385" fmla="*/ 135553 w 12192000"/>
              <a:gd name="connsiteY11385" fmla="*/ 4414698 h 6857886"/>
              <a:gd name="connsiteX11386" fmla="*/ 155389 w 12192000"/>
              <a:gd name="connsiteY11386" fmla="*/ 4365912 h 6857886"/>
              <a:gd name="connsiteX11387" fmla="*/ 190483 w 12192000"/>
              <a:gd name="connsiteY11387" fmla="*/ 4365912 h 6857886"/>
              <a:gd name="connsiteX11388" fmla="*/ 204217 w 12192000"/>
              <a:gd name="connsiteY11388" fmla="*/ 4414698 h 6857886"/>
              <a:gd name="connsiteX11389" fmla="*/ 169885 w 12192000"/>
              <a:gd name="connsiteY11389" fmla="*/ 4431285 h 6857886"/>
              <a:gd name="connsiteX11390" fmla="*/ 12022113 w 12192000"/>
              <a:gd name="connsiteY11390" fmla="*/ 4431285 h 6857886"/>
              <a:gd name="connsiteX11391" fmla="*/ 11987781 w 12192000"/>
              <a:gd name="connsiteY11391" fmla="*/ 4414698 h 6857886"/>
              <a:gd name="connsiteX11392" fmla="*/ 12001516 w 12192000"/>
              <a:gd name="connsiteY11392" fmla="*/ 4365912 h 6857886"/>
              <a:gd name="connsiteX11393" fmla="*/ 12036609 w 12192000"/>
              <a:gd name="connsiteY11393" fmla="*/ 4365912 h 6857886"/>
              <a:gd name="connsiteX11394" fmla="*/ 12056445 w 12192000"/>
              <a:gd name="connsiteY11394" fmla="*/ 4414698 h 6857886"/>
              <a:gd name="connsiteX11395" fmla="*/ 12022113 w 12192000"/>
              <a:gd name="connsiteY11395" fmla="*/ 4431285 h 6857886"/>
              <a:gd name="connsiteX11396" fmla="*/ 2113693 w 12192000"/>
              <a:gd name="connsiteY11396" fmla="*/ 4431613 h 6857886"/>
              <a:gd name="connsiteX11397" fmla="*/ 2075403 w 12192000"/>
              <a:gd name="connsiteY11397" fmla="*/ 4414698 h 6857886"/>
              <a:gd name="connsiteX11398" fmla="*/ 2089881 w 12192000"/>
              <a:gd name="connsiteY11398" fmla="*/ 4367212 h 6857886"/>
              <a:gd name="connsiteX11399" fmla="*/ 2131791 w 12192000"/>
              <a:gd name="connsiteY11399" fmla="*/ 4365915 h 6857886"/>
              <a:gd name="connsiteX11400" fmla="*/ 2148555 w 12192000"/>
              <a:gd name="connsiteY11400" fmla="*/ 4417299 h 6857886"/>
              <a:gd name="connsiteX11401" fmla="*/ 2113693 w 12192000"/>
              <a:gd name="connsiteY11401" fmla="*/ 4431613 h 6857886"/>
              <a:gd name="connsiteX11402" fmla="*/ 10078305 w 12192000"/>
              <a:gd name="connsiteY11402" fmla="*/ 4431613 h 6857886"/>
              <a:gd name="connsiteX11403" fmla="*/ 10043444 w 12192000"/>
              <a:gd name="connsiteY11403" fmla="*/ 4417299 h 6857886"/>
              <a:gd name="connsiteX11404" fmla="*/ 10060208 w 12192000"/>
              <a:gd name="connsiteY11404" fmla="*/ 4365915 h 6857886"/>
              <a:gd name="connsiteX11405" fmla="*/ 10102117 w 12192000"/>
              <a:gd name="connsiteY11405" fmla="*/ 4367212 h 6857886"/>
              <a:gd name="connsiteX11406" fmla="*/ 10116596 w 12192000"/>
              <a:gd name="connsiteY11406" fmla="*/ 4414698 h 6857886"/>
              <a:gd name="connsiteX11407" fmla="*/ 10078305 w 12192000"/>
              <a:gd name="connsiteY11407" fmla="*/ 4431613 h 6857886"/>
              <a:gd name="connsiteX11408" fmla="*/ 3703202 w 12192000"/>
              <a:gd name="connsiteY11408" fmla="*/ 4436054 h 6857886"/>
              <a:gd name="connsiteX11409" fmla="*/ 3676139 w 12192000"/>
              <a:gd name="connsiteY11409" fmla="*/ 4432915 h 6857886"/>
              <a:gd name="connsiteX11410" fmla="*/ 3657851 w 12192000"/>
              <a:gd name="connsiteY11410" fmla="*/ 4407544 h 6857886"/>
              <a:gd name="connsiteX11411" fmla="*/ 3670805 w 12192000"/>
              <a:gd name="connsiteY11411" fmla="*/ 4368517 h 6857886"/>
              <a:gd name="connsiteX11412" fmla="*/ 3734051 w 12192000"/>
              <a:gd name="connsiteY11412" fmla="*/ 4369166 h 6857886"/>
              <a:gd name="connsiteX11413" fmla="*/ 3748529 w 12192000"/>
              <a:gd name="connsiteY11413" fmla="*/ 4399736 h 6857886"/>
              <a:gd name="connsiteX11414" fmla="*/ 3703202 w 12192000"/>
              <a:gd name="connsiteY11414" fmla="*/ 4436054 h 6857886"/>
              <a:gd name="connsiteX11415" fmla="*/ 8488796 w 12192000"/>
              <a:gd name="connsiteY11415" fmla="*/ 4436054 h 6857886"/>
              <a:gd name="connsiteX11416" fmla="*/ 8443469 w 12192000"/>
              <a:gd name="connsiteY11416" fmla="*/ 4399736 h 6857886"/>
              <a:gd name="connsiteX11417" fmla="*/ 8457948 w 12192000"/>
              <a:gd name="connsiteY11417" fmla="*/ 4369166 h 6857886"/>
              <a:gd name="connsiteX11418" fmla="*/ 8521193 w 12192000"/>
              <a:gd name="connsiteY11418" fmla="*/ 4368517 h 6857886"/>
              <a:gd name="connsiteX11419" fmla="*/ 8534148 w 12192000"/>
              <a:gd name="connsiteY11419" fmla="*/ 4407544 h 6857886"/>
              <a:gd name="connsiteX11420" fmla="*/ 8515860 w 12192000"/>
              <a:gd name="connsiteY11420" fmla="*/ 4432915 h 6857886"/>
              <a:gd name="connsiteX11421" fmla="*/ 8488796 w 12192000"/>
              <a:gd name="connsiteY11421" fmla="*/ 4436054 h 6857886"/>
              <a:gd name="connsiteX11422" fmla="*/ 3524211 w 12192000"/>
              <a:gd name="connsiteY11422" fmla="*/ 4436490 h 6857886"/>
              <a:gd name="connsiteX11423" fmla="*/ 3496588 w 12192000"/>
              <a:gd name="connsiteY11423" fmla="*/ 4427054 h 6857886"/>
              <a:gd name="connsiteX11424" fmla="*/ 3498112 w 12192000"/>
              <a:gd name="connsiteY11424" fmla="*/ 4366563 h 6857886"/>
              <a:gd name="connsiteX11425" fmla="*/ 3540023 w 12192000"/>
              <a:gd name="connsiteY11425" fmla="*/ 4362009 h 6857886"/>
              <a:gd name="connsiteX11426" fmla="*/ 3552976 w 12192000"/>
              <a:gd name="connsiteY11426" fmla="*/ 4422502 h 6857886"/>
              <a:gd name="connsiteX11427" fmla="*/ 3524211 w 12192000"/>
              <a:gd name="connsiteY11427" fmla="*/ 4436490 h 6857886"/>
              <a:gd name="connsiteX11428" fmla="*/ 8667788 w 12192000"/>
              <a:gd name="connsiteY11428" fmla="*/ 4436490 h 6857886"/>
              <a:gd name="connsiteX11429" fmla="*/ 8639023 w 12192000"/>
              <a:gd name="connsiteY11429" fmla="*/ 4422502 h 6857886"/>
              <a:gd name="connsiteX11430" fmla="*/ 8651976 w 12192000"/>
              <a:gd name="connsiteY11430" fmla="*/ 4362009 h 6857886"/>
              <a:gd name="connsiteX11431" fmla="*/ 8693887 w 12192000"/>
              <a:gd name="connsiteY11431" fmla="*/ 4366563 h 6857886"/>
              <a:gd name="connsiteX11432" fmla="*/ 8695411 w 12192000"/>
              <a:gd name="connsiteY11432" fmla="*/ 4427054 h 6857886"/>
              <a:gd name="connsiteX11433" fmla="*/ 8667788 w 12192000"/>
              <a:gd name="connsiteY11433" fmla="*/ 4436490 h 6857886"/>
              <a:gd name="connsiteX11434" fmla="*/ 1230017 w 12192000"/>
              <a:gd name="connsiteY11434" fmla="*/ 4437220 h 6857886"/>
              <a:gd name="connsiteX11435" fmla="*/ 1196155 w 12192000"/>
              <a:gd name="connsiteY11435" fmla="*/ 4426407 h 6857886"/>
              <a:gd name="connsiteX11436" fmla="*/ 1192325 w 12192000"/>
              <a:gd name="connsiteY11436" fmla="*/ 4370466 h 6857886"/>
              <a:gd name="connsiteX11437" fmla="*/ 1265437 w 12192000"/>
              <a:gd name="connsiteY11437" fmla="*/ 4369817 h 6857886"/>
              <a:gd name="connsiteX11438" fmla="*/ 1266209 w 12192000"/>
              <a:gd name="connsiteY11438" fmla="*/ 4423154 h 6857886"/>
              <a:gd name="connsiteX11439" fmla="*/ 1230017 w 12192000"/>
              <a:gd name="connsiteY11439" fmla="*/ 4437220 h 6857886"/>
              <a:gd name="connsiteX11440" fmla="*/ 10961981 w 12192000"/>
              <a:gd name="connsiteY11440" fmla="*/ 4437220 h 6857886"/>
              <a:gd name="connsiteX11441" fmla="*/ 10925789 w 12192000"/>
              <a:gd name="connsiteY11441" fmla="*/ 4423154 h 6857886"/>
              <a:gd name="connsiteX11442" fmla="*/ 10926561 w 12192000"/>
              <a:gd name="connsiteY11442" fmla="*/ 4369817 h 6857886"/>
              <a:gd name="connsiteX11443" fmla="*/ 10999673 w 12192000"/>
              <a:gd name="connsiteY11443" fmla="*/ 4370466 h 6857886"/>
              <a:gd name="connsiteX11444" fmla="*/ 10995844 w 12192000"/>
              <a:gd name="connsiteY11444" fmla="*/ 4426407 h 6857886"/>
              <a:gd name="connsiteX11445" fmla="*/ 10961981 w 12192000"/>
              <a:gd name="connsiteY11445" fmla="*/ 4437220 h 6857886"/>
              <a:gd name="connsiteX11446" fmla="*/ 880788 w 12192000"/>
              <a:gd name="connsiteY11446" fmla="*/ 4443315 h 6857886"/>
              <a:gd name="connsiteX11447" fmla="*/ 851519 w 12192000"/>
              <a:gd name="connsiteY11447" fmla="*/ 4436158 h 6857886"/>
              <a:gd name="connsiteX11448" fmla="*/ 824859 w 12192000"/>
              <a:gd name="connsiteY11448" fmla="*/ 4398431 h 6857886"/>
              <a:gd name="connsiteX11449" fmla="*/ 916280 w 12192000"/>
              <a:gd name="connsiteY11449" fmla="*/ 4370461 h 6857886"/>
              <a:gd name="connsiteX11450" fmla="*/ 907149 w 12192000"/>
              <a:gd name="connsiteY11450" fmla="*/ 4432907 h 6857886"/>
              <a:gd name="connsiteX11451" fmla="*/ 880788 w 12192000"/>
              <a:gd name="connsiteY11451" fmla="*/ 4443315 h 6857886"/>
              <a:gd name="connsiteX11452" fmla="*/ 11311211 w 12192000"/>
              <a:gd name="connsiteY11452" fmla="*/ 4443315 h 6857886"/>
              <a:gd name="connsiteX11453" fmla="*/ 11284849 w 12192000"/>
              <a:gd name="connsiteY11453" fmla="*/ 4432907 h 6857886"/>
              <a:gd name="connsiteX11454" fmla="*/ 11275719 w 12192000"/>
              <a:gd name="connsiteY11454" fmla="*/ 4370461 h 6857886"/>
              <a:gd name="connsiteX11455" fmla="*/ 11367140 w 12192000"/>
              <a:gd name="connsiteY11455" fmla="*/ 4398431 h 6857886"/>
              <a:gd name="connsiteX11456" fmla="*/ 11340480 w 12192000"/>
              <a:gd name="connsiteY11456" fmla="*/ 4436158 h 6857886"/>
              <a:gd name="connsiteX11457" fmla="*/ 11311211 w 12192000"/>
              <a:gd name="connsiteY11457" fmla="*/ 4443315 h 6857886"/>
              <a:gd name="connsiteX11458" fmla="*/ 5643995 w 12192000"/>
              <a:gd name="connsiteY11458" fmla="*/ 4449489 h 6857886"/>
              <a:gd name="connsiteX11459" fmla="*/ 5610847 w 12192000"/>
              <a:gd name="connsiteY11459" fmla="*/ 4433550 h 6857886"/>
              <a:gd name="connsiteX11460" fmla="*/ 5640566 w 12192000"/>
              <a:gd name="connsiteY11460" fmla="*/ 4352894 h 6857886"/>
              <a:gd name="connsiteX11461" fmla="*/ 5674855 w 12192000"/>
              <a:gd name="connsiteY11461" fmla="*/ 4436156 h 6857886"/>
              <a:gd name="connsiteX11462" fmla="*/ 5643995 w 12192000"/>
              <a:gd name="connsiteY11462" fmla="*/ 4449489 h 6857886"/>
              <a:gd name="connsiteX11463" fmla="*/ 6548004 w 12192000"/>
              <a:gd name="connsiteY11463" fmla="*/ 4449489 h 6857886"/>
              <a:gd name="connsiteX11464" fmla="*/ 6517144 w 12192000"/>
              <a:gd name="connsiteY11464" fmla="*/ 4436156 h 6857886"/>
              <a:gd name="connsiteX11465" fmla="*/ 6551434 w 12192000"/>
              <a:gd name="connsiteY11465" fmla="*/ 4352894 h 6857886"/>
              <a:gd name="connsiteX11466" fmla="*/ 6581152 w 12192000"/>
              <a:gd name="connsiteY11466" fmla="*/ 4433550 h 6857886"/>
              <a:gd name="connsiteX11467" fmla="*/ 6548004 w 12192000"/>
              <a:gd name="connsiteY11467" fmla="*/ 4449489 h 6857886"/>
              <a:gd name="connsiteX11468" fmla="*/ 1923780 w 12192000"/>
              <a:gd name="connsiteY11468" fmla="*/ 4449548 h 6857886"/>
              <a:gd name="connsiteX11469" fmla="*/ 1892037 w 12192000"/>
              <a:gd name="connsiteY11469" fmla="*/ 4432911 h 6857886"/>
              <a:gd name="connsiteX11470" fmla="*/ 1912612 w 12192000"/>
              <a:gd name="connsiteY11470" fmla="*/ 4349648 h 6857886"/>
              <a:gd name="connsiteX11471" fmla="*/ 1952997 w 12192000"/>
              <a:gd name="connsiteY11471" fmla="*/ 4347047 h 6857886"/>
              <a:gd name="connsiteX11472" fmla="*/ 1996432 w 12192000"/>
              <a:gd name="connsiteY11472" fmla="*/ 4397131 h 6857886"/>
              <a:gd name="connsiteX11473" fmla="*/ 1923780 w 12192000"/>
              <a:gd name="connsiteY11473" fmla="*/ 4449548 h 6857886"/>
              <a:gd name="connsiteX11474" fmla="*/ 10268219 w 12192000"/>
              <a:gd name="connsiteY11474" fmla="*/ 4449548 h 6857886"/>
              <a:gd name="connsiteX11475" fmla="*/ 10195567 w 12192000"/>
              <a:gd name="connsiteY11475" fmla="*/ 4397131 h 6857886"/>
              <a:gd name="connsiteX11476" fmla="*/ 10239001 w 12192000"/>
              <a:gd name="connsiteY11476" fmla="*/ 4347047 h 6857886"/>
              <a:gd name="connsiteX11477" fmla="*/ 10279387 w 12192000"/>
              <a:gd name="connsiteY11477" fmla="*/ 4349648 h 6857886"/>
              <a:gd name="connsiteX11478" fmla="*/ 10299961 w 12192000"/>
              <a:gd name="connsiteY11478" fmla="*/ 4432911 h 6857886"/>
              <a:gd name="connsiteX11479" fmla="*/ 10268219 w 12192000"/>
              <a:gd name="connsiteY11479" fmla="*/ 4449548 h 6857886"/>
              <a:gd name="connsiteX11480" fmla="*/ 5471204 w 12192000"/>
              <a:gd name="connsiteY11480" fmla="*/ 4449731 h 6857886"/>
              <a:gd name="connsiteX11481" fmla="*/ 5442724 w 12192000"/>
              <a:gd name="connsiteY11481" fmla="*/ 4439407 h 6857886"/>
              <a:gd name="connsiteX11482" fmla="*/ 5412244 w 12192000"/>
              <a:gd name="connsiteY11482" fmla="*/ 4398422 h 6857886"/>
              <a:gd name="connsiteX11483" fmla="*/ 5465584 w 12192000"/>
              <a:gd name="connsiteY11483" fmla="*/ 4352894 h 6857886"/>
              <a:gd name="connsiteX11484" fmla="*/ 5506732 w 12192000"/>
              <a:gd name="connsiteY11484" fmla="*/ 4367204 h 6857886"/>
              <a:gd name="connsiteX11485" fmla="*/ 5499112 w 12192000"/>
              <a:gd name="connsiteY11485" fmla="*/ 4434199 h 6857886"/>
              <a:gd name="connsiteX11486" fmla="*/ 5471204 w 12192000"/>
              <a:gd name="connsiteY11486" fmla="*/ 4449731 h 6857886"/>
              <a:gd name="connsiteX11487" fmla="*/ 6720795 w 12192000"/>
              <a:gd name="connsiteY11487" fmla="*/ 4449731 h 6857886"/>
              <a:gd name="connsiteX11488" fmla="*/ 6692887 w 12192000"/>
              <a:gd name="connsiteY11488" fmla="*/ 4434199 h 6857886"/>
              <a:gd name="connsiteX11489" fmla="*/ 6685267 w 12192000"/>
              <a:gd name="connsiteY11489" fmla="*/ 4367204 h 6857886"/>
              <a:gd name="connsiteX11490" fmla="*/ 6726415 w 12192000"/>
              <a:gd name="connsiteY11490" fmla="*/ 4352894 h 6857886"/>
              <a:gd name="connsiteX11491" fmla="*/ 6779754 w 12192000"/>
              <a:gd name="connsiteY11491" fmla="*/ 4398422 h 6857886"/>
              <a:gd name="connsiteX11492" fmla="*/ 6749275 w 12192000"/>
              <a:gd name="connsiteY11492" fmla="*/ 4439407 h 6857886"/>
              <a:gd name="connsiteX11493" fmla="*/ 6720795 w 12192000"/>
              <a:gd name="connsiteY11493" fmla="*/ 4449731 h 6857886"/>
              <a:gd name="connsiteX11494" fmla="*/ 2992508 w 12192000"/>
              <a:gd name="connsiteY11494" fmla="*/ 4449739 h 6857886"/>
              <a:gd name="connsiteX11495" fmla="*/ 2952597 w 12192000"/>
              <a:gd name="connsiteY11495" fmla="*/ 4432258 h 6857886"/>
              <a:gd name="connsiteX11496" fmla="*/ 2951836 w 12192000"/>
              <a:gd name="connsiteY11496" fmla="*/ 4361354 h 6857886"/>
              <a:gd name="connsiteX11497" fmla="*/ 3002128 w 12192000"/>
              <a:gd name="connsiteY11497" fmla="*/ 4348344 h 6857886"/>
              <a:gd name="connsiteX11498" fmla="*/ 3051657 w 12192000"/>
              <a:gd name="connsiteY11498" fmla="*/ 4389971 h 6857886"/>
              <a:gd name="connsiteX11499" fmla="*/ 3034132 w 12192000"/>
              <a:gd name="connsiteY11499" fmla="*/ 4433560 h 6857886"/>
              <a:gd name="connsiteX11500" fmla="*/ 2992508 w 12192000"/>
              <a:gd name="connsiteY11500" fmla="*/ 4449739 h 6857886"/>
              <a:gd name="connsiteX11501" fmla="*/ 9199491 w 12192000"/>
              <a:gd name="connsiteY11501" fmla="*/ 4449739 h 6857886"/>
              <a:gd name="connsiteX11502" fmla="*/ 9157867 w 12192000"/>
              <a:gd name="connsiteY11502" fmla="*/ 4433560 h 6857886"/>
              <a:gd name="connsiteX11503" fmla="*/ 9140341 w 12192000"/>
              <a:gd name="connsiteY11503" fmla="*/ 4389971 h 6857886"/>
              <a:gd name="connsiteX11504" fmla="*/ 9189871 w 12192000"/>
              <a:gd name="connsiteY11504" fmla="*/ 4348344 h 6857886"/>
              <a:gd name="connsiteX11505" fmla="*/ 9240163 w 12192000"/>
              <a:gd name="connsiteY11505" fmla="*/ 4361354 h 6857886"/>
              <a:gd name="connsiteX11506" fmla="*/ 9239401 w 12192000"/>
              <a:gd name="connsiteY11506" fmla="*/ 4432258 h 6857886"/>
              <a:gd name="connsiteX11507" fmla="*/ 9199491 w 12192000"/>
              <a:gd name="connsiteY11507" fmla="*/ 4449739 h 6857886"/>
              <a:gd name="connsiteX11508" fmla="*/ 700801 w 12192000"/>
              <a:gd name="connsiteY11508" fmla="*/ 4449818 h 6857886"/>
              <a:gd name="connsiteX11509" fmla="*/ 661272 w 12192000"/>
              <a:gd name="connsiteY11509" fmla="*/ 4434206 h 6857886"/>
              <a:gd name="connsiteX11510" fmla="*/ 678801 w 12192000"/>
              <a:gd name="connsiteY11510" fmla="*/ 4349648 h 6857886"/>
              <a:gd name="connsiteX11511" fmla="*/ 751201 w 12192000"/>
              <a:gd name="connsiteY11511" fmla="*/ 4372412 h 6857886"/>
              <a:gd name="connsiteX11512" fmla="*/ 742055 w 12192000"/>
              <a:gd name="connsiteY11512" fmla="*/ 4430305 h 6857886"/>
              <a:gd name="connsiteX11513" fmla="*/ 700801 w 12192000"/>
              <a:gd name="connsiteY11513" fmla="*/ 4449818 h 6857886"/>
              <a:gd name="connsiteX11514" fmla="*/ 11491197 w 12192000"/>
              <a:gd name="connsiteY11514" fmla="*/ 4449818 h 6857886"/>
              <a:gd name="connsiteX11515" fmla="*/ 11449944 w 12192000"/>
              <a:gd name="connsiteY11515" fmla="*/ 4430305 h 6857886"/>
              <a:gd name="connsiteX11516" fmla="*/ 11440797 w 12192000"/>
              <a:gd name="connsiteY11516" fmla="*/ 4372412 h 6857886"/>
              <a:gd name="connsiteX11517" fmla="*/ 11513197 w 12192000"/>
              <a:gd name="connsiteY11517" fmla="*/ 4349648 h 6857886"/>
              <a:gd name="connsiteX11518" fmla="*/ 11530727 w 12192000"/>
              <a:gd name="connsiteY11518" fmla="*/ 4434206 h 6857886"/>
              <a:gd name="connsiteX11519" fmla="*/ 11491197 w 12192000"/>
              <a:gd name="connsiteY11519" fmla="*/ 4449818 h 6857886"/>
              <a:gd name="connsiteX11520" fmla="*/ 1935472 w 12192000"/>
              <a:gd name="connsiteY11520" fmla="*/ 4560752 h 6857886"/>
              <a:gd name="connsiteX11521" fmla="*/ 1927852 w 12192000"/>
              <a:gd name="connsiteY11521" fmla="*/ 4547740 h 6857886"/>
              <a:gd name="connsiteX11522" fmla="*/ 1935472 w 12192000"/>
              <a:gd name="connsiteY11522" fmla="*/ 4534738 h 6857886"/>
              <a:gd name="connsiteX11523" fmla="*/ 1943092 w 12192000"/>
              <a:gd name="connsiteY11523" fmla="*/ 4547740 h 6857886"/>
              <a:gd name="connsiteX11524" fmla="*/ 1935472 w 12192000"/>
              <a:gd name="connsiteY11524" fmla="*/ 4560752 h 6857886"/>
              <a:gd name="connsiteX11525" fmla="*/ 10256527 w 12192000"/>
              <a:gd name="connsiteY11525" fmla="*/ 4560752 h 6857886"/>
              <a:gd name="connsiteX11526" fmla="*/ 10248907 w 12192000"/>
              <a:gd name="connsiteY11526" fmla="*/ 4547740 h 6857886"/>
              <a:gd name="connsiteX11527" fmla="*/ 10256527 w 12192000"/>
              <a:gd name="connsiteY11527" fmla="*/ 4534738 h 6857886"/>
              <a:gd name="connsiteX11528" fmla="*/ 10264147 w 12192000"/>
              <a:gd name="connsiteY11528" fmla="*/ 4547740 h 6857886"/>
              <a:gd name="connsiteX11529" fmla="*/ 10256527 w 12192000"/>
              <a:gd name="connsiteY11529" fmla="*/ 4560752 h 6857886"/>
              <a:gd name="connsiteX11530" fmla="*/ 5816640 w 12192000"/>
              <a:gd name="connsiteY11530" fmla="*/ 4564302 h 6857886"/>
              <a:gd name="connsiteX11531" fmla="*/ 5810972 w 12192000"/>
              <a:gd name="connsiteY11531" fmla="*/ 4558155 h 6857886"/>
              <a:gd name="connsiteX11532" fmla="*/ 5823164 w 12192000"/>
              <a:gd name="connsiteY11532" fmla="*/ 4531484 h 6857886"/>
              <a:gd name="connsiteX11533" fmla="*/ 5830784 w 12192000"/>
              <a:gd name="connsiteY11533" fmla="*/ 4547746 h 6857886"/>
              <a:gd name="connsiteX11534" fmla="*/ 5823164 w 12192000"/>
              <a:gd name="connsiteY11534" fmla="*/ 4563925 h 6857886"/>
              <a:gd name="connsiteX11535" fmla="*/ 5816640 w 12192000"/>
              <a:gd name="connsiteY11535" fmla="*/ 4564302 h 6857886"/>
              <a:gd name="connsiteX11536" fmla="*/ 6375359 w 12192000"/>
              <a:gd name="connsiteY11536" fmla="*/ 4564302 h 6857886"/>
              <a:gd name="connsiteX11537" fmla="*/ 6368835 w 12192000"/>
              <a:gd name="connsiteY11537" fmla="*/ 4563925 h 6857886"/>
              <a:gd name="connsiteX11538" fmla="*/ 6361215 w 12192000"/>
              <a:gd name="connsiteY11538" fmla="*/ 4547746 h 6857886"/>
              <a:gd name="connsiteX11539" fmla="*/ 6368835 w 12192000"/>
              <a:gd name="connsiteY11539" fmla="*/ 4531484 h 6857886"/>
              <a:gd name="connsiteX11540" fmla="*/ 6381027 w 12192000"/>
              <a:gd name="connsiteY11540" fmla="*/ 4558155 h 6857886"/>
              <a:gd name="connsiteX11541" fmla="*/ 6375359 w 12192000"/>
              <a:gd name="connsiteY11541" fmla="*/ 4564302 h 6857886"/>
              <a:gd name="connsiteX11542" fmla="*/ 0 w 12192000"/>
              <a:gd name="connsiteY11542" fmla="*/ 4564559 h 6857886"/>
              <a:gd name="connsiteX11543" fmla="*/ 0 w 12192000"/>
              <a:gd name="connsiteY11543" fmla="*/ 4532569 h 6857886"/>
              <a:gd name="connsiteX11544" fmla="*/ 13471 w 12192000"/>
              <a:gd name="connsiteY11544" fmla="*/ 4539617 h 6857886"/>
              <a:gd name="connsiteX11545" fmla="*/ 14612 w 12192000"/>
              <a:gd name="connsiteY11545" fmla="*/ 4560755 h 6857886"/>
              <a:gd name="connsiteX11546" fmla="*/ 12192000 w 12192000"/>
              <a:gd name="connsiteY11546" fmla="*/ 4564560 h 6857886"/>
              <a:gd name="connsiteX11547" fmla="*/ 12177387 w 12192000"/>
              <a:gd name="connsiteY11547" fmla="*/ 4560755 h 6857886"/>
              <a:gd name="connsiteX11548" fmla="*/ 12178528 w 12192000"/>
              <a:gd name="connsiteY11548" fmla="*/ 4539617 h 6857886"/>
              <a:gd name="connsiteX11549" fmla="*/ 12192000 w 12192000"/>
              <a:gd name="connsiteY11549" fmla="*/ 4532569 h 6857886"/>
              <a:gd name="connsiteX11550" fmla="*/ 879739 w 12192000"/>
              <a:gd name="connsiteY11550" fmla="*/ 4565963 h 6857886"/>
              <a:gd name="connsiteX11551" fmla="*/ 858356 w 12192000"/>
              <a:gd name="connsiteY11551" fmla="*/ 4558155 h 6857886"/>
              <a:gd name="connsiteX11552" fmla="*/ 879739 w 12192000"/>
              <a:gd name="connsiteY11552" fmla="*/ 4529538 h 6857886"/>
              <a:gd name="connsiteX11553" fmla="*/ 897224 w 12192000"/>
              <a:gd name="connsiteY11553" fmla="*/ 4547746 h 6857886"/>
              <a:gd name="connsiteX11554" fmla="*/ 879739 w 12192000"/>
              <a:gd name="connsiteY11554" fmla="*/ 4565963 h 6857886"/>
              <a:gd name="connsiteX11555" fmla="*/ 2469559 w 12192000"/>
              <a:gd name="connsiteY11555" fmla="*/ 4565963 h 6857886"/>
              <a:gd name="connsiteX11556" fmla="*/ 2448223 w 12192000"/>
              <a:gd name="connsiteY11556" fmla="*/ 4558155 h 6857886"/>
              <a:gd name="connsiteX11557" fmla="*/ 2469559 w 12192000"/>
              <a:gd name="connsiteY11557" fmla="*/ 4529538 h 6857886"/>
              <a:gd name="connsiteX11558" fmla="*/ 2487084 w 12192000"/>
              <a:gd name="connsiteY11558" fmla="*/ 4547746 h 6857886"/>
              <a:gd name="connsiteX11559" fmla="*/ 2469559 w 12192000"/>
              <a:gd name="connsiteY11559" fmla="*/ 4565963 h 6857886"/>
              <a:gd name="connsiteX11560" fmla="*/ 9722440 w 12192000"/>
              <a:gd name="connsiteY11560" fmla="*/ 4565963 h 6857886"/>
              <a:gd name="connsiteX11561" fmla="*/ 9704915 w 12192000"/>
              <a:gd name="connsiteY11561" fmla="*/ 4547746 h 6857886"/>
              <a:gd name="connsiteX11562" fmla="*/ 9722440 w 12192000"/>
              <a:gd name="connsiteY11562" fmla="*/ 4529538 h 6857886"/>
              <a:gd name="connsiteX11563" fmla="*/ 9743776 w 12192000"/>
              <a:gd name="connsiteY11563" fmla="*/ 4558155 h 6857886"/>
              <a:gd name="connsiteX11564" fmla="*/ 9722440 w 12192000"/>
              <a:gd name="connsiteY11564" fmla="*/ 4565963 h 6857886"/>
              <a:gd name="connsiteX11565" fmla="*/ 11312260 w 12192000"/>
              <a:gd name="connsiteY11565" fmla="*/ 4565963 h 6857886"/>
              <a:gd name="connsiteX11566" fmla="*/ 11294775 w 12192000"/>
              <a:gd name="connsiteY11566" fmla="*/ 4547746 h 6857886"/>
              <a:gd name="connsiteX11567" fmla="*/ 11312260 w 12192000"/>
              <a:gd name="connsiteY11567" fmla="*/ 4529538 h 6857886"/>
              <a:gd name="connsiteX11568" fmla="*/ 11333643 w 12192000"/>
              <a:gd name="connsiteY11568" fmla="*/ 4558155 h 6857886"/>
              <a:gd name="connsiteX11569" fmla="*/ 11312260 w 12192000"/>
              <a:gd name="connsiteY11569" fmla="*/ 4565963 h 6857886"/>
              <a:gd name="connsiteX11570" fmla="*/ 5114004 w 12192000"/>
              <a:gd name="connsiteY11570" fmla="*/ 4566122 h 6857886"/>
              <a:gd name="connsiteX11571" fmla="*/ 5095812 w 12192000"/>
              <a:gd name="connsiteY11571" fmla="*/ 4558155 h 6857886"/>
              <a:gd name="connsiteX11572" fmla="*/ 5113338 w 12192000"/>
              <a:gd name="connsiteY11572" fmla="*/ 4529532 h 6857886"/>
              <a:gd name="connsiteX11573" fmla="*/ 5127054 w 12192000"/>
              <a:gd name="connsiteY11573" fmla="*/ 4547740 h 6857886"/>
              <a:gd name="connsiteX11574" fmla="*/ 5114004 w 12192000"/>
              <a:gd name="connsiteY11574" fmla="*/ 4566122 h 6857886"/>
              <a:gd name="connsiteX11575" fmla="*/ 7077995 w 12192000"/>
              <a:gd name="connsiteY11575" fmla="*/ 4566122 h 6857886"/>
              <a:gd name="connsiteX11576" fmla="*/ 7064946 w 12192000"/>
              <a:gd name="connsiteY11576" fmla="*/ 4547740 h 6857886"/>
              <a:gd name="connsiteX11577" fmla="*/ 7078662 w 12192000"/>
              <a:gd name="connsiteY11577" fmla="*/ 4529532 h 6857886"/>
              <a:gd name="connsiteX11578" fmla="*/ 7096187 w 12192000"/>
              <a:gd name="connsiteY11578" fmla="*/ 4558155 h 6857886"/>
              <a:gd name="connsiteX11579" fmla="*/ 7077995 w 12192000"/>
              <a:gd name="connsiteY11579" fmla="*/ 4566122 h 6857886"/>
              <a:gd name="connsiteX11580" fmla="*/ 5643228 w 12192000"/>
              <a:gd name="connsiteY11580" fmla="*/ 4567017 h 6857886"/>
              <a:gd name="connsiteX11581" fmla="*/ 5621511 w 12192000"/>
              <a:gd name="connsiteY11581" fmla="*/ 4554251 h 6857886"/>
              <a:gd name="connsiteX11582" fmla="*/ 5644371 w 12192000"/>
              <a:gd name="connsiteY11582" fmla="*/ 4528235 h 6857886"/>
              <a:gd name="connsiteX11583" fmla="*/ 5667231 w 12192000"/>
              <a:gd name="connsiteY11583" fmla="*/ 4560755 h 6857886"/>
              <a:gd name="connsiteX11584" fmla="*/ 5643228 w 12192000"/>
              <a:gd name="connsiteY11584" fmla="*/ 4567017 h 6857886"/>
              <a:gd name="connsiteX11585" fmla="*/ 6548771 w 12192000"/>
              <a:gd name="connsiteY11585" fmla="*/ 4567017 h 6857886"/>
              <a:gd name="connsiteX11586" fmla="*/ 6524768 w 12192000"/>
              <a:gd name="connsiteY11586" fmla="*/ 4560755 h 6857886"/>
              <a:gd name="connsiteX11587" fmla="*/ 6547628 w 12192000"/>
              <a:gd name="connsiteY11587" fmla="*/ 4528235 h 6857886"/>
              <a:gd name="connsiteX11588" fmla="*/ 6570488 w 12192000"/>
              <a:gd name="connsiteY11588" fmla="*/ 4554251 h 6857886"/>
              <a:gd name="connsiteX11589" fmla="*/ 6548771 w 12192000"/>
              <a:gd name="connsiteY11589" fmla="*/ 4567017 h 6857886"/>
              <a:gd name="connsiteX11590" fmla="*/ 2818000 w 12192000"/>
              <a:gd name="connsiteY11590" fmla="*/ 4567260 h 6857886"/>
              <a:gd name="connsiteX11591" fmla="*/ 2795140 w 12192000"/>
              <a:gd name="connsiteY11591" fmla="*/ 4547740 h 6857886"/>
              <a:gd name="connsiteX11592" fmla="*/ 2818000 w 12192000"/>
              <a:gd name="connsiteY11592" fmla="*/ 4528235 h 6857886"/>
              <a:gd name="connsiteX11593" fmla="*/ 2840860 w 12192000"/>
              <a:gd name="connsiteY11593" fmla="*/ 4547740 h 6857886"/>
              <a:gd name="connsiteX11594" fmla="*/ 2818000 w 12192000"/>
              <a:gd name="connsiteY11594" fmla="*/ 4567260 h 6857886"/>
              <a:gd name="connsiteX11595" fmla="*/ 9373999 w 12192000"/>
              <a:gd name="connsiteY11595" fmla="*/ 4567260 h 6857886"/>
              <a:gd name="connsiteX11596" fmla="*/ 9351139 w 12192000"/>
              <a:gd name="connsiteY11596" fmla="*/ 4547740 h 6857886"/>
              <a:gd name="connsiteX11597" fmla="*/ 9373999 w 12192000"/>
              <a:gd name="connsiteY11597" fmla="*/ 4528235 h 6857886"/>
              <a:gd name="connsiteX11598" fmla="*/ 9396859 w 12192000"/>
              <a:gd name="connsiteY11598" fmla="*/ 4547740 h 6857886"/>
              <a:gd name="connsiteX11599" fmla="*/ 9373999 w 12192000"/>
              <a:gd name="connsiteY11599" fmla="*/ 4567260 h 6857886"/>
              <a:gd name="connsiteX11600" fmla="*/ 3697864 w 12192000"/>
              <a:gd name="connsiteY11600" fmla="*/ 4578649 h 6857886"/>
              <a:gd name="connsiteX11601" fmla="*/ 3675385 w 12192000"/>
              <a:gd name="connsiteY11601" fmla="*/ 4568566 h 6857886"/>
              <a:gd name="connsiteX11602" fmla="*/ 3676909 w 12192000"/>
              <a:gd name="connsiteY11602" fmla="*/ 4525635 h 6857886"/>
              <a:gd name="connsiteX11603" fmla="*/ 3728725 w 12192000"/>
              <a:gd name="connsiteY11603" fmla="*/ 4534740 h 6857886"/>
              <a:gd name="connsiteX11604" fmla="*/ 3697864 w 12192000"/>
              <a:gd name="connsiteY11604" fmla="*/ 4578649 h 6857886"/>
              <a:gd name="connsiteX11605" fmla="*/ 8494135 w 12192000"/>
              <a:gd name="connsiteY11605" fmla="*/ 4578649 h 6857886"/>
              <a:gd name="connsiteX11606" fmla="*/ 8463273 w 12192000"/>
              <a:gd name="connsiteY11606" fmla="*/ 4534740 h 6857886"/>
              <a:gd name="connsiteX11607" fmla="*/ 8515089 w 12192000"/>
              <a:gd name="connsiteY11607" fmla="*/ 4525635 h 6857886"/>
              <a:gd name="connsiteX11608" fmla="*/ 8516613 w 12192000"/>
              <a:gd name="connsiteY11608" fmla="*/ 4568566 h 6857886"/>
              <a:gd name="connsiteX11609" fmla="*/ 8494135 w 12192000"/>
              <a:gd name="connsiteY11609" fmla="*/ 4578649 h 6857886"/>
              <a:gd name="connsiteX11610" fmla="*/ 528587 w 12192000"/>
              <a:gd name="connsiteY11610" fmla="*/ 4578889 h 6857886"/>
              <a:gd name="connsiteX11611" fmla="*/ 507607 w 12192000"/>
              <a:gd name="connsiteY11611" fmla="*/ 4572463 h 6857886"/>
              <a:gd name="connsiteX11612" fmla="*/ 509893 w 12192000"/>
              <a:gd name="connsiteY11612" fmla="*/ 4522379 h 6857886"/>
              <a:gd name="connsiteX11613" fmla="*/ 544991 w 12192000"/>
              <a:gd name="connsiteY11613" fmla="*/ 4569212 h 6857886"/>
              <a:gd name="connsiteX11614" fmla="*/ 528587 w 12192000"/>
              <a:gd name="connsiteY11614" fmla="*/ 4578889 h 6857886"/>
              <a:gd name="connsiteX11615" fmla="*/ 11663412 w 12192000"/>
              <a:gd name="connsiteY11615" fmla="*/ 4578889 h 6857886"/>
              <a:gd name="connsiteX11616" fmla="*/ 11647008 w 12192000"/>
              <a:gd name="connsiteY11616" fmla="*/ 4569212 h 6857886"/>
              <a:gd name="connsiteX11617" fmla="*/ 11682105 w 12192000"/>
              <a:gd name="connsiteY11617" fmla="*/ 4522379 h 6857886"/>
              <a:gd name="connsiteX11618" fmla="*/ 11684392 w 12192000"/>
              <a:gd name="connsiteY11618" fmla="*/ 4572463 h 6857886"/>
              <a:gd name="connsiteX11619" fmla="*/ 11663412 w 12192000"/>
              <a:gd name="connsiteY11619" fmla="*/ 4578889 h 6857886"/>
              <a:gd name="connsiteX11620" fmla="*/ 1581611 w 12192000"/>
              <a:gd name="connsiteY11620" fmla="*/ 4579457 h 6857886"/>
              <a:gd name="connsiteX11621" fmla="*/ 1555797 w 12192000"/>
              <a:gd name="connsiteY11621" fmla="*/ 4566614 h 6857886"/>
              <a:gd name="connsiteX11622" fmla="*/ 1564941 w 12192000"/>
              <a:gd name="connsiteY11622" fmla="*/ 4523030 h 6857886"/>
              <a:gd name="connsiteX11623" fmla="*/ 1599231 w 12192000"/>
              <a:gd name="connsiteY11623" fmla="*/ 4519129 h 6857886"/>
              <a:gd name="connsiteX11624" fmla="*/ 1604565 w 12192000"/>
              <a:gd name="connsiteY11624" fmla="*/ 4569865 h 6857886"/>
              <a:gd name="connsiteX11625" fmla="*/ 1581611 w 12192000"/>
              <a:gd name="connsiteY11625" fmla="*/ 4579457 h 6857886"/>
              <a:gd name="connsiteX11626" fmla="*/ 10610388 w 12192000"/>
              <a:gd name="connsiteY11626" fmla="*/ 4579457 h 6857886"/>
              <a:gd name="connsiteX11627" fmla="*/ 10587433 w 12192000"/>
              <a:gd name="connsiteY11627" fmla="*/ 4569865 h 6857886"/>
              <a:gd name="connsiteX11628" fmla="*/ 10592768 w 12192000"/>
              <a:gd name="connsiteY11628" fmla="*/ 4519129 h 6857886"/>
              <a:gd name="connsiteX11629" fmla="*/ 10627057 w 12192000"/>
              <a:gd name="connsiteY11629" fmla="*/ 4523030 h 6857886"/>
              <a:gd name="connsiteX11630" fmla="*/ 10636201 w 12192000"/>
              <a:gd name="connsiteY11630" fmla="*/ 4566614 h 6857886"/>
              <a:gd name="connsiteX11631" fmla="*/ 10610388 w 12192000"/>
              <a:gd name="connsiteY11631" fmla="*/ 4579457 h 6857886"/>
              <a:gd name="connsiteX11632" fmla="*/ 4227759 w 12192000"/>
              <a:gd name="connsiteY11632" fmla="*/ 4579623 h 6857886"/>
              <a:gd name="connsiteX11633" fmla="*/ 4207947 w 12192000"/>
              <a:gd name="connsiteY11633" fmla="*/ 4568566 h 6857886"/>
              <a:gd name="connsiteX11634" fmla="*/ 4208710 w 12192000"/>
              <a:gd name="connsiteY11634" fmla="*/ 4526286 h 6857886"/>
              <a:gd name="connsiteX11635" fmla="*/ 4250619 w 12192000"/>
              <a:gd name="connsiteY11635" fmla="*/ 4526936 h 6857886"/>
              <a:gd name="connsiteX11636" fmla="*/ 4249858 w 12192000"/>
              <a:gd name="connsiteY11636" fmla="*/ 4569213 h 6857886"/>
              <a:gd name="connsiteX11637" fmla="*/ 4227759 w 12192000"/>
              <a:gd name="connsiteY11637" fmla="*/ 4579623 h 6857886"/>
              <a:gd name="connsiteX11638" fmla="*/ 5464059 w 12192000"/>
              <a:gd name="connsiteY11638" fmla="*/ 4579623 h 6857886"/>
              <a:gd name="connsiteX11639" fmla="*/ 5440438 w 12192000"/>
              <a:gd name="connsiteY11639" fmla="*/ 4568566 h 6857886"/>
              <a:gd name="connsiteX11640" fmla="*/ 5441199 w 12192000"/>
              <a:gd name="connsiteY11640" fmla="*/ 4526286 h 6857886"/>
              <a:gd name="connsiteX11641" fmla="*/ 5490730 w 12192000"/>
              <a:gd name="connsiteY11641" fmla="*/ 4526936 h 6857886"/>
              <a:gd name="connsiteX11642" fmla="*/ 5489967 w 12192000"/>
              <a:gd name="connsiteY11642" fmla="*/ 4569213 h 6857886"/>
              <a:gd name="connsiteX11643" fmla="*/ 5464059 w 12192000"/>
              <a:gd name="connsiteY11643" fmla="*/ 4579623 h 6857886"/>
              <a:gd name="connsiteX11644" fmla="*/ 6727940 w 12192000"/>
              <a:gd name="connsiteY11644" fmla="*/ 4579623 h 6857886"/>
              <a:gd name="connsiteX11645" fmla="*/ 6702032 w 12192000"/>
              <a:gd name="connsiteY11645" fmla="*/ 4569213 h 6857886"/>
              <a:gd name="connsiteX11646" fmla="*/ 6701270 w 12192000"/>
              <a:gd name="connsiteY11646" fmla="*/ 4526936 h 6857886"/>
              <a:gd name="connsiteX11647" fmla="*/ 6750800 w 12192000"/>
              <a:gd name="connsiteY11647" fmla="*/ 4526286 h 6857886"/>
              <a:gd name="connsiteX11648" fmla="*/ 6751562 w 12192000"/>
              <a:gd name="connsiteY11648" fmla="*/ 4568566 h 6857886"/>
              <a:gd name="connsiteX11649" fmla="*/ 6727940 w 12192000"/>
              <a:gd name="connsiteY11649" fmla="*/ 4579623 h 6857886"/>
              <a:gd name="connsiteX11650" fmla="*/ 7964240 w 12192000"/>
              <a:gd name="connsiteY11650" fmla="*/ 4579623 h 6857886"/>
              <a:gd name="connsiteX11651" fmla="*/ 7942142 w 12192000"/>
              <a:gd name="connsiteY11651" fmla="*/ 4569213 h 6857886"/>
              <a:gd name="connsiteX11652" fmla="*/ 7941380 w 12192000"/>
              <a:gd name="connsiteY11652" fmla="*/ 4526936 h 6857886"/>
              <a:gd name="connsiteX11653" fmla="*/ 7983289 w 12192000"/>
              <a:gd name="connsiteY11653" fmla="*/ 4526286 h 6857886"/>
              <a:gd name="connsiteX11654" fmla="*/ 7984052 w 12192000"/>
              <a:gd name="connsiteY11654" fmla="*/ 4568566 h 6857886"/>
              <a:gd name="connsiteX11655" fmla="*/ 7964240 w 12192000"/>
              <a:gd name="connsiteY11655" fmla="*/ 4579623 h 6857886"/>
              <a:gd name="connsiteX11656" fmla="*/ 695659 w 12192000"/>
              <a:gd name="connsiteY11656" fmla="*/ 4579788 h 6857886"/>
              <a:gd name="connsiteX11657" fmla="*/ 671181 w 12192000"/>
              <a:gd name="connsiteY11657" fmla="*/ 4564012 h 6857886"/>
              <a:gd name="connsiteX11658" fmla="*/ 728336 w 12192000"/>
              <a:gd name="connsiteY11658" fmla="*/ 4526936 h 6857886"/>
              <a:gd name="connsiteX11659" fmla="*/ 727573 w 12192000"/>
              <a:gd name="connsiteY11659" fmla="*/ 4569212 h 6857886"/>
              <a:gd name="connsiteX11660" fmla="*/ 695659 w 12192000"/>
              <a:gd name="connsiteY11660" fmla="*/ 4579788 h 6857886"/>
              <a:gd name="connsiteX11661" fmla="*/ 11496340 w 12192000"/>
              <a:gd name="connsiteY11661" fmla="*/ 4579788 h 6857886"/>
              <a:gd name="connsiteX11662" fmla="*/ 11464425 w 12192000"/>
              <a:gd name="connsiteY11662" fmla="*/ 4569212 h 6857886"/>
              <a:gd name="connsiteX11663" fmla="*/ 11463663 w 12192000"/>
              <a:gd name="connsiteY11663" fmla="*/ 4526936 h 6857886"/>
              <a:gd name="connsiteX11664" fmla="*/ 11520817 w 12192000"/>
              <a:gd name="connsiteY11664" fmla="*/ 4564012 h 6857886"/>
              <a:gd name="connsiteX11665" fmla="*/ 11496340 w 12192000"/>
              <a:gd name="connsiteY11665" fmla="*/ 4579788 h 6857886"/>
              <a:gd name="connsiteX11666" fmla="*/ 5996620 w 12192000"/>
              <a:gd name="connsiteY11666" fmla="*/ 4580271 h 6857886"/>
              <a:gd name="connsiteX11667" fmla="*/ 5975284 w 12192000"/>
              <a:gd name="connsiteY11667" fmla="*/ 4567260 h 6857886"/>
              <a:gd name="connsiteX11668" fmla="*/ 5960044 w 12192000"/>
              <a:gd name="connsiteY11668" fmla="*/ 4547740 h 6857886"/>
              <a:gd name="connsiteX11669" fmla="*/ 5996620 w 12192000"/>
              <a:gd name="connsiteY11669" fmla="*/ 4515226 h 6857886"/>
              <a:gd name="connsiteX11670" fmla="*/ 6036244 w 12192000"/>
              <a:gd name="connsiteY11670" fmla="*/ 4547740 h 6857886"/>
              <a:gd name="connsiteX11671" fmla="*/ 5996620 w 12192000"/>
              <a:gd name="connsiteY11671" fmla="*/ 4580271 h 6857886"/>
              <a:gd name="connsiteX11672" fmla="*/ 6195379 w 12192000"/>
              <a:gd name="connsiteY11672" fmla="*/ 4580271 h 6857886"/>
              <a:gd name="connsiteX11673" fmla="*/ 6155755 w 12192000"/>
              <a:gd name="connsiteY11673" fmla="*/ 4547740 h 6857886"/>
              <a:gd name="connsiteX11674" fmla="*/ 6195379 w 12192000"/>
              <a:gd name="connsiteY11674" fmla="*/ 4515226 h 6857886"/>
              <a:gd name="connsiteX11675" fmla="*/ 6231955 w 12192000"/>
              <a:gd name="connsiteY11675" fmla="*/ 4547740 h 6857886"/>
              <a:gd name="connsiteX11676" fmla="*/ 6216715 w 12192000"/>
              <a:gd name="connsiteY11676" fmla="*/ 4567260 h 6857886"/>
              <a:gd name="connsiteX11677" fmla="*/ 6195379 w 12192000"/>
              <a:gd name="connsiteY11677" fmla="*/ 4580271 h 6857886"/>
              <a:gd name="connsiteX11678" fmla="*/ 4583056 w 12192000"/>
              <a:gd name="connsiteY11678" fmla="*/ 4583687 h 6857886"/>
              <a:gd name="connsiteX11679" fmla="*/ 4564006 w 12192000"/>
              <a:gd name="connsiteY11679" fmla="*/ 4571164 h 6857886"/>
              <a:gd name="connsiteX11680" fmla="*/ 4564768 w 12192000"/>
              <a:gd name="connsiteY11680" fmla="*/ 4522379 h 6857886"/>
              <a:gd name="connsiteX11681" fmla="*/ 4602868 w 12192000"/>
              <a:gd name="connsiteY11681" fmla="*/ 4520429 h 6857886"/>
              <a:gd name="connsiteX11682" fmla="*/ 4602106 w 12192000"/>
              <a:gd name="connsiteY11682" fmla="*/ 4575719 h 6857886"/>
              <a:gd name="connsiteX11683" fmla="*/ 4583056 w 12192000"/>
              <a:gd name="connsiteY11683" fmla="*/ 4583687 h 6857886"/>
              <a:gd name="connsiteX11684" fmla="*/ 7608943 w 12192000"/>
              <a:gd name="connsiteY11684" fmla="*/ 4583687 h 6857886"/>
              <a:gd name="connsiteX11685" fmla="*/ 7589894 w 12192000"/>
              <a:gd name="connsiteY11685" fmla="*/ 4575719 h 6857886"/>
              <a:gd name="connsiteX11686" fmla="*/ 7589131 w 12192000"/>
              <a:gd name="connsiteY11686" fmla="*/ 4520429 h 6857886"/>
              <a:gd name="connsiteX11687" fmla="*/ 7627231 w 12192000"/>
              <a:gd name="connsiteY11687" fmla="*/ 4522379 h 6857886"/>
              <a:gd name="connsiteX11688" fmla="*/ 7627994 w 12192000"/>
              <a:gd name="connsiteY11688" fmla="*/ 4571164 h 6857886"/>
              <a:gd name="connsiteX11689" fmla="*/ 7608943 w 12192000"/>
              <a:gd name="connsiteY11689" fmla="*/ 4583687 h 6857886"/>
              <a:gd name="connsiteX11690" fmla="*/ 3883889 w 12192000"/>
              <a:gd name="connsiteY11690" fmla="*/ 4585232 h 6857886"/>
              <a:gd name="connsiteX11691" fmla="*/ 3850361 w 12192000"/>
              <a:gd name="connsiteY11691" fmla="*/ 4575067 h 6857886"/>
              <a:gd name="connsiteX11692" fmla="*/ 3886937 w 12192000"/>
              <a:gd name="connsiteY11692" fmla="*/ 4511325 h 6857886"/>
              <a:gd name="connsiteX11693" fmla="*/ 3912845 w 12192000"/>
              <a:gd name="connsiteY11693" fmla="*/ 4564657 h 6857886"/>
              <a:gd name="connsiteX11694" fmla="*/ 3883889 w 12192000"/>
              <a:gd name="connsiteY11694" fmla="*/ 4585232 h 6857886"/>
              <a:gd name="connsiteX11695" fmla="*/ 8308109 w 12192000"/>
              <a:gd name="connsiteY11695" fmla="*/ 4585232 h 6857886"/>
              <a:gd name="connsiteX11696" fmla="*/ 8279153 w 12192000"/>
              <a:gd name="connsiteY11696" fmla="*/ 4564657 h 6857886"/>
              <a:gd name="connsiteX11697" fmla="*/ 8305062 w 12192000"/>
              <a:gd name="connsiteY11697" fmla="*/ 4511325 h 6857886"/>
              <a:gd name="connsiteX11698" fmla="*/ 8341637 w 12192000"/>
              <a:gd name="connsiteY11698" fmla="*/ 4575067 h 6857886"/>
              <a:gd name="connsiteX11699" fmla="*/ 8308109 w 12192000"/>
              <a:gd name="connsiteY11699" fmla="*/ 4585232 h 6857886"/>
              <a:gd name="connsiteX11700" fmla="*/ 3521067 w 12192000"/>
              <a:gd name="connsiteY11700" fmla="*/ 4585640 h 6857886"/>
              <a:gd name="connsiteX11701" fmla="*/ 3493540 w 12192000"/>
              <a:gd name="connsiteY11701" fmla="*/ 4570516 h 6857886"/>
              <a:gd name="connsiteX11702" fmla="*/ 3498873 w 12192000"/>
              <a:gd name="connsiteY11702" fmla="*/ 4519129 h 6857886"/>
              <a:gd name="connsiteX11703" fmla="*/ 3556785 w 12192000"/>
              <a:gd name="connsiteY11703" fmla="*/ 4523681 h 6857886"/>
              <a:gd name="connsiteX11704" fmla="*/ 3553737 w 12192000"/>
              <a:gd name="connsiteY11704" fmla="*/ 4572465 h 6857886"/>
              <a:gd name="connsiteX11705" fmla="*/ 3521067 w 12192000"/>
              <a:gd name="connsiteY11705" fmla="*/ 4585640 h 6857886"/>
              <a:gd name="connsiteX11706" fmla="*/ 8670932 w 12192000"/>
              <a:gd name="connsiteY11706" fmla="*/ 4585640 h 6857886"/>
              <a:gd name="connsiteX11707" fmla="*/ 8638261 w 12192000"/>
              <a:gd name="connsiteY11707" fmla="*/ 4572465 h 6857886"/>
              <a:gd name="connsiteX11708" fmla="*/ 8635213 w 12192000"/>
              <a:gd name="connsiteY11708" fmla="*/ 4523681 h 6857886"/>
              <a:gd name="connsiteX11709" fmla="*/ 8693125 w 12192000"/>
              <a:gd name="connsiteY11709" fmla="*/ 4519129 h 6857886"/>
              <a:gd name="connsiteX11710" fmla="*/ 8698459 w 12192000"/>
              <a:gd name="connsiteY11710" fmla="*/ 4570516 h 6857886"/>
              <a:gd name="connsiteX11711" fmla="*/ 8670932 w 12192000"/>
              <a:gd name="connsiteY11711" fmla="*/ 4585640 h 6857886"/>
              <a:gd name="connsiteX11712" fmla="*/ 1411224 w 12192000"/>
              <a:gd name="connsiteY11712" fmla="*/ 4585692 h 6857886"/>
              <a:gd name="connsiteX11713" fmla="*/ 1391547 w 12192000"/>
              <a:gd name="connsiteY11713" fmla="*/ 4585455 h 6857886"/>
              <a:gd name="connsiteX11714" fmla="*/ 1369524 w 12192000"/>
              <a:gd name="connsiteY11714" fmla="*/ 4572465 h 6857886"/>
              <a:gd name="connsiteX11715" fmla="*/ 1357327 w 12192000"/>
              <a:gd name="connsiteY11715" fmla="*/ 4547746 h 6857886"/>
              <a:gd name="connsiteX11716" fmla="*/ 1369524 w 12192000"/>
              <a:gd name="connsiteY11716" fmla="*/ 4523030 h 6857886"/>
              <a:gd name="connsiteX11717" fmla="*/ 1448700 w 12192000"/>
              <a:gd name="connsiteY11717" fmla="*/ 4549045 h 6857886"/>
              <a:gd name="connsiteX11718" fmla="*/ 1411224 w 12192000"/>
              <a:gd name="connsiteY11718" fmla="*/ 4585692 h 6857886"/>
              <a:gd name="connsiteX11719" fmla="*/ 10780774 w 12192000"/>
              <a:gd name="connsiteY11719" fmla="*/ 4585692 h 6857886"/>
              <a:gd name="connsiteX11720" fmla="*/ 10743299 w 12192000"/>
              <a:gd name="connsiteY11720" fmla="*/ 4549045 h 6857886"/>
              <a:gd name="connsiteX11721" fmla="*/ 10822475 w 12192000"/>
              <a:gd name="connsiteY11721" fmla="*/ 4523030 h 6857886"/>
              <a:gd name="connsiteX11722" fmla="*/ 10834672 w 12192000"/>
              <a:gd name="connsiteY11722" fmla="*/ 4547746 h 6857886"/>
              <a:gd name="connsiteX11723" fmla="*/ 10822475 w 12192000"/>
              <a:gd name="connsiteY11723" fmla="*/ 4572465 h 6857886"/>
              <a:gd name="connsiteX11724" fmla="*/ 10800452 w 12192000"/>
              <a:gd name="connsiteY11724" fmla="*/ 4585455 h 6857886"/>
              <a:gd name="connsiteX11725" fmla="*/ 10780774 w 12192000"/>
              <a:gd name="connsiteY11725" fmla="*/ 4585692 h 6857886"/>
              <a:gd name="connsiteX11726" fmla="*/ 4766555 w 12192000"/>
              <a:gd name="connsiteY11726" fmla="*/ 4585797 h 6857886"/>
              <a:gd name="connsiteX11727" fmla="*/ 4746860 w 12192000"/>
              <a:gd name="connsiteY11727" fmla="*/ 4585697 h 6857886"/>
              <a:gd name="connsiteX11728" fmla="*/ 4724511 w 12192000"/>
              <a:gd name="connsiteY11728" fmla="*/ 4572465 h 6857886"/>
              <a:gd name="connsiteX11729" fmla="*/ 4727559 w 12192000"/>
              <a:gd name="connsiteY11729" fmla="*/ 4521731 h 6857886"/>
              <a:gd name="connsiteX11730" fmla="*/ 4803759 w 12192000"/>
              <a:gd name="connsiteY11730" fmla="*/ 4547094 h 6857886"/>
              <a:gd name="connsiteX11731" fmla="*/ 4766555 w 12192000"/>
              <a:gd name="connsiteY11731" fmla="*/ 4585797 h 6857886"/>
              <a:gd name="connsiteX11732" fmla="*/ 7425444 w 12192000"/>
              <a:gd name="connsiteY11732" fmla="*/ 4585797 h 6857886"/>
              <a:gd name="connsiteX11733" fmla="*/ 7388240 w 12192000"/>
              <a:gd name="connsiteY11733" fmla="*/ 4547094 h 6857886"/>
              <a:gd name="connsiteX11734" fmla="*/ 7464440 w 12192000"/>
              <a:gd name="connsiteY11734" fmla="*/ 4521731 h 6857886"/>
              <a:gd name="connsiteX11735" fmla="*/ 7467488 w 12192000"/>
              <a:gd name="connsiteY11735" fmla="*/ 4572465 h 6857886"/>
              <a:gd name="connsiteX11736" fmla="*/ 7445139 w 12192000"/>
              <a:gd name="connsiteY11736" fmla="*/ 4585697 h 6857886"/>
              <a:gd name="connsiteX11737" fmla="*/ 7425444 w 12192000"/>
              <a:gd name="connsiteY11737" fmla="*/ 4585797 h 6857886"/>
              <a:gd name="connsiteX11738" fmla="*/ 1228875 w 12192000"/>
              <a:gd name="connsiteY11738" fmla="*/ 4585965 h 6857886"/>
              <a:gd name="connsiteX11739" fmla="*/ 1205277 w 12192000"/>
              <a:gd name="connsiteY11739" fmla="*/ 4573769 h 6857886"/>
              <a:gd name="connsiteX11740" fmla="*/ 1190035 w 12192000"/>
              <a:gd name="connsiteY11740" fmla="*/ 4547746 h 6857886"/>
              <a:gd name="connsiteX11741" fmla="*/ 1226580 w 12192000"/>
              <a:gd name="connsiteY11741" fmla="*/ 4508724 h 6857886"/>
              <a:gd name="connsiteX11742" fmla="*/ 1249456 w 12192000"/>
              <a:gd name="connsiteY11742" fmla="*/ 4519129 h 6857886"/>
              <a:gd name="connsiteX11743" fmla="*/ 1252515 w 12192000"/>
              <a:gd name="connsiteY11743" fmla="*/ 4575719 h 6857886"/>
              <a:gd name="connsiteX11744" fmla="*/ 1228875 w 12192000"/>
              <a:gd name="connsiteY11744" fmla="*/ 4585965 h 6857886"/>
              <a:gd name="connsiteX11745" fmla="*/ 10963124 w 12192000"/>
              <a:gd name="connsiteY11745" fmla="*/ 4585965 h 6857886"/>
              <a:gd name="connsiteX11746" fmla="*/ 10939484 w 12192000"/>
              <a:gd name="connsiteY11746" fmla="*/ 4575719 h 6857886"/>
              <a:gd name="connsiteX11747" fmla="*/ 10942543 w 12192000"/>
              <a:gd name="connsiteY11747" fmla="*/ 4519129 h 6857886"/>
              <a:gd name="connsiteX11748" fmla="*/ 10965419 w 12192000"/>
              <a:gd name="connsiteY11748" fmla="*/ 4508724 h 6857886"/>
              <a:gd name="connsiteX11749" fmla="*/ 11001964 w 12192000"/>
              <a:gd name="connsiteY11749" fmla="*/ 4547746 h 6857886"/>
              <a:gd name="connsiteX11750" fmla="*/ 10986721 w 12192000"/>
              <a:gd name="connsiteY11750" fmla="*/ 4573769 h 6857886"/>
              <a:gd name="connsiteX11751" fmla="*/ 10963124 w 12192000"/>
              <a:gd name="connsiteY11751" fmla="*/ 4585965 h 6857886"/>
              <a:gd name="connsiteX11752" fmla="*/ 3345423 w 12192000"/>
              <a:gd name="connsiteY11752" fmla="*/ 4586044 h 6857886"/>
              <a:gd name="connsiteX11753" fmla="*/ 3320085 w 12192000"/>
              <a:gd name="connsiteY11753" fmla="*/ 4572468 h 6857886"/>
              <a:gd name="connsiteX11754" fmla="*/ 3322371 w 12192000"/>
              <a:gd name="connsiteY11754" fmla="*/ 4523030 h 6857886"/>
              <a:gd name="connsiteX11755" fmla="*/ 3371901 w 12192000"/>
              <a:gd name="connsiteY11755" fmla="*/ 4521080 h 6857886"/>
              <a:gd name="connsiteX11756" fmla="*/ 3371901 w 12192000"/>
              <a:gd name="connsiteY11756" fmla="*/ 4573769 h 6857886"/>
              <a:gd name="connsiteX11757" fmla="*/ 3345423 w 12192000"/>
              <a:gd name="connsiteY11757" fmla="*/ 4586044 h 6857886"/>
              <a:gd name="connsiteX11758" fmla="*/ 8846576 w 12192000"/>
              <a:gd name="connsiteY11758" fmla="*/ 4586044 h 6857886"/>
              <a:gd name="connsiteX11759" fmla="*/ 8820097 w 12192000"/>
              <a:gd name="connsiteY11759" fmla="*/ 4573769 h 6857886"/>
              <a:gd name="connsiteX11760" fmla="*/ 8820097 w 12192000"/>
              <a:gd name="connsiteY11760" fmla="*/ 4521080 h 6857886"/>
              <a:gd name="connsiteX11761" fmla="*/ 8869628 w 12192000"/>
              <a:gd name="connsiteY11761" fmla="*/ 4523030 h 6857886"/>
              <a:gd name="connsiteX11762" fmla="*/ 8871913 w 12192000"/>
              <a:gd name="connsiteY11762" fmla="*/ 4572468 h 6857886"/>
              <a:gd name="connsiteX11763" fmla="*/ 8846576 w 12192000"/>
              <a:gd name="connsiteY11763" fmla="*/ 4586044 h 6857886"/>
              <a:gd name="connsiteX11764" fmla="*/ 161068 w 12192000"/>
              <a:gd name="connsiteY11764" fmla="*/ 4586097 h 6857886"/>
              <a:gd name="connsiteX11765" fmla="*/ 137844 w 12192000"/>
              <a:gd name="connsiteY11765" fmla="*/ 4575067 h 6857886"/>
              <a:gd name="connsiteX11766" fmla="*/ 138609 w 12192000"/>
              <a:gd name="connsiteY11766" fmla="*/ 4519780 h 6857886"/>
              <a:gd name="connsiteX11767" fmla="*/ 216431 w 12192000"/>
              <a:gd name="connsiteY11767" fmla="*/ 4549045 h 6857886"/>
              <a:gd name="connsiteX11768" fmla="*/ 161068 w 12192000"/>
              <a:gd name="connsiteY11768" fmla="*/ 4586097 h 6857886"/>
              <a:gd name="connsiteX11769" fmla="*/ 12030931 w 12192000"/>
              <a:gd name="connsiteY11769" fmla="*/ 4586097 h 6857886"/>
              <a:gd name="connsiteX11770" fmla="*/ 11975568 w 12192000"/>
              <a:gd name="connsiteY11770" fmla="*/ 4549045 h 6857886"/>
              <a:gd name="connsiteX11771" fmla="*/ 12053389 w 12192000"/>
              <a:gd name="connsiteY11771" fmla="*/ 4519780 h 6857886"/>
              <a:gd name="connsiteX11772" fmla="*/ 12054155 w 12192000"/>
              <a:gd name="connsiteY11772" fmla="*/ 4575067 h 6857886"/>
              <a:gd name="connsiteX11773" fmla="*/ 12030931 w 12192000"/>
              <a:gd name="connsiteY11773" fmla="*/ 4586097 h 6857886"/>
              <a:gd name="connsiteX11774" fmla="*/ 1758203 w 12192000"/>
              <a:gd name="connsiteY11774" fmla="*/ 4586124 h 6857886"/>
              <a:gd name="connsiteX11775" fmla="*/ 1735343 w 12192000"/>
              <a:gd name="connsiteY11775" fmla="*/ 4575066 h 6857886"/>
              <a:gd name="connsiteX11776" fmla="*/ 1741439 w 12192000"/>
              <a:gd name="connsiteY11776" fmla="*/ 4517827 h 6857886"/>
              <a:gd name="connsiteX11777" fmla="*/ 1779539 w 12192000"/>
              <a:gd name="connsiteY11777" fmla="*/ 4521724 h 6857886"/>
              <a:gd name="connsiteX11778" fmla="*/ 1783348 w 12192000"/>
              <a:gd name="connsiteY11778" fmla="*/ 4573767 h 6857886"/>
              <a:gd name="connsiteX11779" fmla="*/ 1758203 w 12192000"/>
              <a:gd name="connsiteY11779" fmla="*/ 4586124 h 6857886"/>
              <a:gd name="connsiteX11780" fmla="*/ 10433796 w 12192000"/>
              <a:gd name="connsiteY11780" fmla="*/ 4586124 h 6857886"/>
              <a:gd name="connsiteX11781" fmla="*/ 10408651 w 12192000"/>
              <a:gd name="connsiteY11781" fmla="*/ 4573767 h 6857886"/>
              <a:gd name="connsiteX11782" fmla="*/ 10412460 w 12192000"/>
              <a:gd name="connsiteY11782" fmla="*/ 4521724 h 6857886"/>
              <a:gd name="connsiteX11783" fmla="*/ 10450560 w 12192000"/>
              <a:gd name="connsiteY11783" fmla="*/ 4517827 h 6857886"/>
              <a:gd name="connsiteX11784" fmla="*/ 10456656 w 12192000"/>
              <a:gd name="connsiteY11784" fmla="*/ 4575066 h 6857886"/>
              <a:gd name="connsiteX11785" fmla="*/ 10433796 w 12192000"/>
              <a:gd name="connsiteY11785" fmla="*/ 4586124 h 6857886"/>
              <a:gd name="connsiteX11786" fmla="*/ 2290768 w 12192000"/>
              <a:gd name="connsiteY11786" fmla="*/ 4586774 h 6857886"/>
              <a:gd name="connsiteX11787" fmla="*/ 2264099 w 12192000"/>
              <a:gd name="connsiteY11787" fmla="*/ 4576370 h 6857886"/>
              <a:gd name="connsiteX11788" fmla="*/ 2247333 w 12192000"/>
              <a:gd name="connsiteY11788" fmla="*/ 4550346 h 6857886"/>
              <a:gd name="connsiteX11789" fmla="*/ 2290768 w 12192000"/>
              <a:gd name="connsiteY11789" fmla="*/ 4508720 h 6857886"/>
              <a:gd name="connsiteX11790" fmla="*/ 2331155 w 12192000"/>
              <a:gd name="connsiteY11790" fmla="*/ 4547740 h 6857886"/>
              <a:gd name="connsiteX11791" fmla="*/ 2290768 w 12192000"/>
              <a:gd name="connsiteY11791" fmla="*/ 4586774 h 6857886"/>
              <a:gd name="connsiteX11792" fmla="*/ 9901231 w 12192000"/>
              <a:gd name="connsiteY11792" fmla="*/ 4586774 h 6857886"/>
              <a:gd name="connsiteX11793" fmla="*/ 9860844 w 12192000"/>
              <a:gd name="connsiteY11793" fmla="*/ 4547740 h 6857886"/>
              <a:gd name="connsiteX11794" fmla="*/ 9901231 w 12192000"/>
              <a:gd name="connsiteY11794" fmla="*/ 4508720 h 6857886"/>
              <a:gd name="connsiteX11795" fmla="*/ 9944665 w 12192000"/>
              <a:gd name="connsiteY11795" fmla="*/ 4550346 h 6857886"/>
              <a:gd name="connsiteX11796" fmla="*/ 9927900 w 12192000"/>
              <a:gd name="connsiteY11796" fmla="*/ 4576370 h 6857886"/>
              <a:gd name="connsiteX11797" fmla="*/ 9901231 w 12192000"/>
              <a:gd name="connsiteY11797" fmla="*/ 4586774 h 6857886"/>
              <a:gd name="connsiteX11798" fmla="*/ 2655017 w 12192000"/>
              <a:gd name="connsiteY11798" fmla="*/ 4587998 h 6857886"/>
              <a:gd name="connsiteX11799" fmla="*/ 2623965 w 12192000"/>
              <a:gd name="connsiteY11799" fmla="*/ 4586774 h 6857886"/>
              <a:gd name="connsiteX11800" fmla="*/ 2613297 w 12192000"/>
              <a:gd name="connsiteY11800" fmla="*/ 4513927 h 6857886"/>
              <a:gd name="connsiteX11801" fmla="*/ 2684925 w 12192000"/>
              <a:gd name="connsiteY11801" fmla="*/ 4528886 h 6857886"/>
              <a:gd name="connsiteX11802" fmla="*/ 2682639 w 12192000"/>
              <a:gd name="connsiteY11802" fmla="*/ 4571164 h 6857886"/>
              <a:gd name="connsiteX11803" fmla="*/ 2655017 w 12192000"/>
              <a:gd name="connsiteY11803" fmla="*/ 4587998 h 6857886"/>
              <a:gd name="connsiteX11804" fmla="*/ 9536981 w 12192000"/>
              <a:gd name="connsiteY11804" fmla="*/ 4587998 h 6857886"/>
              <a:gd name="connsiteX11805" fmla="*/ 9509360 w 12192000"/>
              <a:gd name="connsiteY11805" fmla="*/ 4571164 h 6857886"/>
              <a:gd name="connsiteX11806" fmla="*/ 9507073 w 12192000"/>
              <a:gd name="connsiteY11806" fmla="*/ 4528886 h 6857886"/>
              <a:gd name="connsiteX11807" fmla="*/ 9578701 w 12192000"/>
              <a:gd name="connsiteY11807" fmla="*/ 4513927 h 6857886"/>
              <a:gd name="connsiteX11808" fmla="*/ 9568033 w 12192000"/>
              <a:gd name="connsiteY11808" fmla="*/ 4586774 h 6857886"/>
              <a:gd name="connsiteX11809" fmla="*/ 9536981 w 12192000"/>
              <a:gd name="connsiteY11809" fmla="*/ 4587998 h 6857886"/>
              <a:gd name="connsiteX11810" fmla="*/ 5292410 w 12192000"/>
              <a:gd name="connsiteY11810" fmla="*/ 4591004 h 6857886"/>
              <a:gd name="connsiteX11811" fmla="*/ 5254024 w 12192000"/>
              <a:gd name="connsiteY11811" fmla="*/ 4578972 h 6857886"/>
              <a:gd name="connsiteX11812" fmla="*/ 5257834 w 12192000"/>
              <a:gd name="connsiteY11812" fmla="*/ 4515226 h 6857886"/>
              <a:gd name="connsiteX11813" fmla="*/ 5330986 w 12192000"/>
              <a:gd name="connsiteY11813" fmla="*/ 4523030 h 6857886"/>
              <a:gd name="connsiteX11814" fmla="*/ 5330224 w 12192000"/>
              <a:gd name="connsiteY11814" fmla="*/ 4571816 h 6857886"/>
              <a:gd name="connsiteX11815" fmla="*/ 5292410 w 12192000"/>
              <a:gd name="connsiteY11815" fmla="*/ 4591004 h 6857886"/>
              <a:gd name="connsiteX11816" fmla="*/ 6899590 w 12192000"/>
              <a:gd name="connsiteY11816" fmla="*/ 4591004 h 6857886"/>
              <a:gd name="connsiteX11817" fmla="*/ 6861775 w 12192000"/>
              <a:gd name="connsiteY11817" fmla="*/ 4571816 h 6857886"/>
              <a:gd name="connsiteX11818" fmla="*/ 6861014 w 12192000"/>
              <a:gd name="connsiteY11818" fmla="*/ 4523030 h 6857886"/>
              <a:gd name="connsiteX11819" fmla="*/ 6934166 w 12192000"/>
              <a:gd name="connsiteY11819" fmla="*/ 4515226 h 6857886"/>
              <a:gd name="connsiteX11820" fmla="*/ 6937975 w 12192000"/>
              <a:gd name="connsiteY11820" fmla="*/ 4578972 h 6857886"/>
              <a:gd name="connsiteX11821" fmla="*/ 6899590 w 12192000"/>
              <a:gd name="connsiteY11821" fmla="*/ 4591004 h 6857886"/>
              <a:gd name="connsiteX11822" fmla="*/ 4924352 w 12192000"/>
              <a:gd name="connsiteY11822" fmla="*/ 4592710 h 6857886"/>
              <a:gd name="connsiteX11823" fmla="*/ 4899492 w 12192000"/>
              <a:gd name="connsiteY11823" fmla="*/ 4582870 h 6857886"/>
              <a:gd name="connsiteX11824" fmla="*/ 4952832 w 12192000"/>
              <a:gd name="connsiteY11824" fmla="*/ 4504819 h 6857886"/>
              <a:gd name="connsiteX11825" fmla="*/ 4982550 w 12192000"/>
              <a:gd name="connsiteY11825" fmla="*/ 4523681 h 6857886"/>
              <a:gd name="connsiteX11826" fmla="*/ 4961214 w 12192000"/>
              <a:gd name="connsiteY11826" fmla="*/ 4589377 h 6857886"/>
              <a:gd name="connsiteX11827" fmla="*/ 4924352 w 12192000"/>
              <a:gd name="connsiteY11827" fmla="*/ 4592710 h 6857886"/>
              <a:gd name="connsiteX11828" fmla="*/ 7267647 w 12192000"/>
              <a:gd name="connsiteY11828" fmla="*/ 4592710 h 6857886"/>
              <a:gd name="connsiteX11829" fmla="*/ 7230786 w 12192000"/>
              <a:gd name="connsiteY11829" fmla="*/ 4589377 h 6857886"/>
              <a:gd name="connsiteX11830" fmla="*/ 7209450 w 12192000"/>
              <a:gd name="connsiteY11830" fmla="*/ 4523681 h 6857886"/>
              <a:gd name="connsiteX11831" fmla="*/ 7239166 w 12192000"/>
              <a:gd name="connsiteY11831" fmla="*/ 4504819 h 6857886"/>
              <a:gd name="connsiteX11832" fmla="*/ 7292507 w 12192000"/>
              <a:gd name="connsiteY11832" fmla="*/ 4582870 h 6857886"/>
              <a:gd name="connsiteX11833" fmla="*/ 7267647 w 12192000"/>
              <a:gd name="connsiteY11833" fmla="*/ 4592710 h 6857886"/>
              <a:gd name="connsiteX11834" fmla="*/ 4047050 w 12192000"/>
              <a:gd name="connsiteY11834" fmla="*/ 4593684 h 6857886"/>
              <a:gd name="connsiteX11835" fmla="*/ 4022296 w 12192000"/>
              <a:gd name="connsiteY11835" fmla="*/ 4589377 h 6857886"/>
              <a:gd name="connsiteX11836" fmla="*/ 4004769 w 12192000"/>
              <a:gd name="connsiteY11836" fmla="*/ 4563358 h 6857886"/>
              <a:gd name="connsiteX11837" fmla="*/ 4007817 w 12192000"/>
              <a:gd name="connsiteY11837" fmla="*/ 4524981 h 6857886"/>
              <a:gd name="connsiteX11838" fmla="*/ 4104592 w 12192000"/>
              <a:gd name="connsiteY11838" fmla="*/ 4566607 h 6857886"/>
              <a:gd name="connsiteX11839" fmla="*/ 4071160 w 12192000"/>
              <a:gd name="connsiteY11839" fmla="*/ 4590680 h 6857886"/>
              <a:gd name="connsiteX11840" fmla="*/ 4047050 w 12192000"/>
              <a:gd name="connsiteY11840" fmla="*/ 4593684 h 6857886"/>
              <a:gd name="connsiteX11841" fmla="*/ 8144949 w 12192000"/>
              <a:gd name="connsiteY11841" fmla="*/ 4593684 h 6857886"/>
              <a:gd name="connsiteX11842" fmla="*/ 8120838 w 12192000"/>
              <a:gd name="connsiteY11842" fmla="*/ 4590680 h 6857886"/>
              <a:gd name="connsiteX11843" fmla="*/ 8087406 w 12192000"/>
              <a:gd name="connsiteY11843" fmla="*/ 4566607 h 6857886"/>
              <a:gd name="connsiteX11844" fmla="*/ 8184182 w 12192000"/>
              <a:gd name="connsiteY11844" fmla="*/ 4524981 h 6857886"/>
              <a:gd name="connsiteX11845" fmla="*/ 8187229 w 12192000"/>
              <a:gd name="connsiteY11845" fmla="*/ 4563358 h 6857886"/>
              <a:gd name="connsiteX11846" fmla="*/ 8169702 w 12192000"/>
              <a:gd name="connsiteY11846" fmla="*/ 4589377 h 6857886"/>
              <a:gd name="connsiteX11847" fmla="*/ 8144949 w 12192000"/>
              <a:gd name="connsiteY11847" fmla="*/ 4593684 h 6857886"/>
              <a:gd name="connsiteX11848" fmla="*/ 2115155 w 12192000"/>
              <a:gd name="connsiteY11848" fmla="*/ 4598240 h 6857886"/>
              <a:gd name="connsiteX11849" fmla="*/ 2086829 w 12192000"/>
              <a:gd name="connsiteY11849" fmla="*/ 4593277 h 6857886"/>
              <a:gd name="connsiteX11850" fmla="*/ 2061684 w 12192000"/>
              <a:gd name="connsiteY11850" fmla="*/ 4570513 h 6857886"/>
              <a:gd name="connsiteX11851" fmla="*/ 2125692 w 12192000"/>
              <a:gd name="connsiteY11851" fmla="*/ 4498959 h 6857886"/>
              <a:gd name="connsiteX11852" fmla="*/ 2171412 w 12192000"/>
              <a:gd name="connsiteY11852" fmla="*/ 4541890 h 6857886"/>
              <a:gd name="connsiteX11853" fmla="*/ 2115155 w 12192000"/>
              <a:gd name="connsiteY11853" fmla="*/ 4598240 h 6857886"/>
              <a:gd name="connsiteX11854" fmla="*/ 10076844 w 12192000"/>
              <a:gd name="connsiteY11854" fmla="*/ 4598240 h 6857886"/>
              <a:gd name="connsiteX11855" fmla="*/ 10020587 w 12192000"/>
              <a:gd name="connsiteY11855" fmla="*/ 4541890 h 6857886"/>
              <a:gd name="connsiteX11856" fmla="*/ 10066307 w 12192000"/>
              <a:gd name="connsiteY11856" fmla="*/ 4498959 h 6857886"/>
              <a:gd name="connsiteX11857" fmla="*/ 10130315 w 12192000"/>
              <a:gd name="connsiteY11857" fmla="*/ 4570513 h 6857886"/>
              <a:gd name="connsiteX11858" fmla="*/ 10105169 w 12192000"/>
              <a:gd name="connsiteY11858" fmla="*/ 4593277 h 6857886"/>
              <a:gd name="connsiteX11859" fmla="*/ 10076844 w 12192000"/>
              <a:gd name="connsiteY11859" fmla="*/ 4598240 h 6857886"/>
              <a:gd name="connsiteX11860" fmla="*/ 3170437 w 12192000"/>
              <a:gd name="connsiteY11860" fmla="*/ 4598888 h 6857886"/>
              <a:gd name="connsiteX11861" fmla="*/ 3135195 w 12192000"/>
              <a:gd name="connsiteY11861" fmla="*/ 4584824 h 6857886"/>
              <a:gd name="connsiteX11862" fmla="*/ 3116144 w 12192000"/>
              <a:gd name="connsiteY11862" fmla="*/ 4544491 h 6857886"/>
              <a:gd name="connsiteX11863" fmla="*/ 3143576 w 12192000"/>
              <a:gd name="connsiteY11863" fmla="*/ 4506767 h 6857886"/>
              <a:gd name="connsiteX11864" fmla="*/ 3191583 w 12192000"/>
              <a:gd name="connsiteY11864" fmla="*/ 4502216 h 6857886"/>
              <a:gd name="connsiteX11865" fmla="*/ 3206823 w 12192000"/>
              <a:gd name="connsiteY11865" fmla="*/ 4586124 h 6857886"/>
              <a:gd name="connsiteX11866" fmla="*/ 3170437 w 12192000"/>
              <a:gd name="connsiteY11866" fmla="*/ 4598888 h 6857886"/>
              <a:gd name="connsiteX11867" fmla="*/ 9021561 w 12192000"/>
              <a:gd name="connsiteY11867" fmla="*/ 4598888 h 6857886"/>
              <a:gd name="connsiteX11868" fmla="*/ 8985176 w 12192000"/>
              <a:gd name="connsiteY11868" fmla="*/ 4586124 h 6857886"/>
              <a:gd name="connsiteX11869" fmla="*/ 9000416 w 12192000"/>
              <a:gd name="connsiteY11869" fmla="*/ 4502216 h 6857886"/>
              <a:gd name="connsiteX11870" fmla="*/ 9048423 w 12192000"/>
              <a:gd name="connsiteY11870" fmla="*/ 4506767 h 6857886"/>
              <a:gd name="connsiteX11871" fmla="*/ 9075855 w 12192000"/>
              <a:gd name="connsiteY11871" fmla="*/ 4544491 h 6857886"/>
              <a:gd name="connsiteX11872" fmla="*/ 9056804 w 12192000"/>
              <a:gd name="connsiteY11872" fmla="*/ 4584824 h 6857886"/>
              <a:gd name="connsiteX11873" fmla="*/ 9021561 w 12192000"/>
              <a:gd name="connsiteY11873" fmla="*/ 4598888 h 6857886"/>
              <a:gd name="connsiteX11874" fmla="*/ 1051643 w 12192000"/>
              <a:gd name="connsiteY11874" fmla="*/ 4598975 h 6857886"/>
              <a:gd name="connsiteX11875" fmla="*/ 1012024 w 12192000"/>
              <a:gd name="connsiteY11875" fmla="*/ 4586128 h 6857886"/>
              <a:gd name="connsiteX11876" fmla="*/ 1052404 w 12192000"/>
              <a:gd name="connsiteY11876" fmla="*/ 4495712 h 6857886"/>
              <a:gd name="connsiteX11877" fmla="*/ 1110308 w 12192000"/>
              <a:gd name="connsiteY11877" fmla="*/ 4547746 h 6857886"/>
              <a:gd name="connsiteX11878" fmla="*/ 1091261 w 12192000"/>
              <a:gd name="connsiteY11878" fmla="*/ 4587429 h 6857886"/>
              <a:gd name="connsiteX11879" fmla="*/ 1051643 w 12192000"/>
              <a:gd name="connsiteY11879" fmla="*/ 4598975 h 6857886"/>
              <a:gd name="connsiteX11880" fmla="*/ 4404746 w 12192000"/>
              <a:gd name="connsiteY11880" fmla="*/ 4598975 h 6857886"/>
              <a:gd name="connsiteX11881" fmla="*/ 4377599 w 12192000"/>
              <a:gd name="connsiteY11881" fmla="*/ 4588726 h 6857886"/>
              <a:gd name="connsiteX11882" fmla="*/ 4347118 w 12192000"/>
              <a:gd name="connsiteY11882" fmla="*/ 4546445 h 6857886"/>
              <a:gd name="connsiteX11883" fmla="*/ 4407316 w 12192000"/>
              <a:gd name="connsiteY11883" fmla="*/ 4495712 h 6857886"/>
              <a:gd name="connsiteX11884" fmla="*/ 4441607 w 12192000"/>
              <a:gd name="connsiteY11884" fmla="*/ 4509372 h 6857886"/>
              <a:gd name="connsiteX11885" fmla="*/ 4461419 w 12192000"/>
              <a:gd name="connsiteY11885" fmla="*/ 4548398 h 6857886"/>
              <a:gd name="connsiteX11886" fmla="*/ 4437035 w 12192000"/>
              <a:gd name="connsiteY11886" fmla="*/ 4586774 h 6857886"/>
              <a:gd name="connsiteX11887" fmla="*/ 4404746 w 12192000"/>
              <a:gd name="connsiteY11887" fmla="*/ 4598975 h 6857886"/>
              <a:gd name="connsiteX11888" fmla="*/ 7787253 w 12192000"/>
              <a:gd name="connsiteY11888" fmla="*/ 4598975 h 6857886"/>
              <a:gd name="connsiteX11889" fmla="*/ 7754964 w 12192000"/>
              <a:gd name="connsiteY11889" fmla="*/ 4586774 h 6857886"/>
              <a:gd name="connsiteX11890" fmla="*/ 7730580 w 12192000"/>
              <a:gd name="connsiteY11890" fmla="*/ 4548398 h 6857886"/>
              <a:gd name="connsiteX11891" fmla="*/ 7750392 w 12192000"/>
              <a:gd name="connsiteY11891" fmla="*/ 4509372 h 6857886"/>
              <a:gd name="connsiteX11892" fmla="*/ 7784683 w 12192000"/>
              <a:gd name="connsiteY11892" fmla="*/ 4495712 h 6857886"/>
              <a:gd name="connsiteX11893" fmla="*/ 7844882 w 12192000"/>
              <a:gd name="connsiteY11893" fmla="*/ 4546445 h 6857886"/>
              <a:gd name="connsiteX11894" fmla="*/ 7814400 w 12192000"/>
              <a:gd name="connsiteY11894" fmla="*/ 4588726 h 6857886"/>
              <a:gd name="connsiteX11895" fmla="*/ 7787253 w 12192000"/>
              <a:gd name="connsiteY11895" fmla="*/ 4598975 h 6857886"/>
              <a:gd name="connsiteX11896" fmla="*/ 11140356 w 12192000"/>
              <a:gd name="connsiteY11896" fmla="*/ 4598975 h 6857886"/>
              <a:gd name="connsiteX11897" fmla="*/ 11100737 w 12192000"/>
              <a:gd name="connsiteY11897" fmla="*/ 4587429 h 6857886"/>
              <a:gd name="connsiteX11898" fmla="*/ 11081691 w 12192000"/>
              <a:gd name="connsiteY11898" fmla="*/ 4547746 h 6857886"/>
              <a:gd name="connsiteX11899" fmla="*/ 11139595 w 12192000"/>
              <a:gd name="connsiteY11899" fmla="*/ 4495712 h 6857886"/>
              <a:gd name="connsiteX11900" fmla="*/ 11179975 w 12192000"/>
              <a:gd name="connsiteY11900" fmla="*/ 4586128 h 6857886"/>
              <a:gd name="connsiteX11901" fmla="*/ 11140356 w 12192000"/>
              <a:gd name="connsiteY11901" fmla="*/ 4598975 h 6857886"/>
              <a:gd name="connsiteX11902" fmla="*/ 352083 w 12192000"/>
              <a:gd name="connsiteY11902" fmla="*/ 4605229 h 6857886"/>
              <a:gd name="connsiteX11903" fmla="*/ 314507 w 12192000"/>
              <a:gd name="connsiteY11903" fmla="*/ 4591327 h 6857886"/>
              <a:gd name="connsiteX11904" fmla="*/ 286347 w 12192000"/>
              <a:gd name="connsiteY11904" fmla="*/ 4551646 h 6857886"/>
              <a:gd name="connsiteX11905" fmla="*/ 324397 w 12192000"/>
              <a:gd name="connsiteY11905" fmla="*/ 4498311 h 6857886"/>
              <a:gd name="connsiteX11906" fmla="*/ 368539 w 12192000"/>
              <a:gd name="connsiteY11906" fmla="*/ 4498959 h 6857886"/>
              <a:gd name="connsiteX11907" fmla="*/ 384521 w 12192000"/>
              <a:gd name="connsiteY11907" fmla="*/ 4587423 h 6857886"/>
              <a:gd name="connsiteX11908" fmla="*/ 352083 w 12192000"/>
              <a:gd name="connsiteY11908" fmla="*/ 4605229 h 6857886"/>
              <a:gd name="connsiteX11909" fmla="*/ 11839916 w 12192000"/>
              <a:gd name="connsiteY11909" fmla="*/ 4605229 h 6857886"/>
              <a:gd name="connsiteX11910" fmla="*/ 11807477 w 12192000"/>
              <a:gd name="connsiteY11910" fmla="*/ 4587423 h 6857886"/>
              <a:gd name="connsiteX11911" fmla="*/ 11823460 w 12192000"/>
              <a:gd name="connsiteY11911" fmla="*/ 4498959 h 6857886"/>
              <a:gd name="connsiteX11912" fmla="*/ 11867601 w 12192000"/>
              <a:gd name="connsiteY11912" fmla="*/ 4498311 h 6857886"/>
              <a:gd name="connsiteX11913" fmla="*/ 11905652 w 12192000"/>
              <a:gd name="connsiteY11913" fmla="*/ 4551646 h 6857886"/>
              <a:gd name="connsiteX11914" fmla="*/ 11877492 w 12192000"/>
              <a:gd name="connsiteY11914" fmla="*/ 4591327 h 6857886"/>
              <a:gd name="connsiteX11915" fmla="*/ 11839916 w 12192000"/>
              <a:gd name="connsiteY11915" fmla="*/ 4605229 h 6857886"/>
              <a:gd name="connsiteX11916" fmla="*/ 2991459 w 12192000"/>
              <a:gd name="connsiteY11916" fmla="*/ 4606287 h 6857886"/>
              <a:gd name="connsiteX11917" fmla="*/ 2956407 w 12192000"/>
              <a:gd name="connsiteY11917" fmla="*/ 4587423 h 6857886"/>
              <a:gd name="connsiteX11918" fmla="*/ 2971647 w 12192000"/>
              <a:gd name="connsiteY11918" fmla="*/ 4498311 h 6857886"/>
              <a:gd name="connsiteX11919" fmla="*/ 3018891 w 12192000"/>
              <a:gd name="connsiteY11919" fmla="*/ 4498311 h 6857886"/>
              <a:gd name="connsiteX11920" fmla="*/ 3052419 w 12192000"/>
              <a:gd name="connsiteY11920" fmla="*/ 4563358 h 6857886"/>
              <a:gd name="connsiteX11921" fmla="*/ 2991459 w 12192000"/>
              <a:gd name="connsiteY11921" fmla="*/ 4606287 h 6857886"/>
              <a:gd name="connsiteX11922" fmla="*/ 9200540 w 12192000"/>
              <a:gd name="connsiteY11922" fmla="*/ 4606287 h 6857886"/>
              <a:gd name="connsiteX11923" fmla="*/ 9139580 w 12192000"/>
              <a:gd name="connsiteY11923" fmla="*/ 4563358 h 6857886"/>
              <a:gd name="connsiteX11924" fmla="*/ 9173108 w 12192000"/>
              <a:gd name="connsiteY11924" fmla="*/ 4498311 h 6857886"/>
              <a:gd name="connsiteX11925" fmla="*/ 9220352 w 12192000"/>
              <a:gd name="connsiteY11925" fmla="*/ 4498311 h 6857886"/>
              <a:gd name="connsiteX11926" fmla="*/ 9235592 w 12192000"/>
              <a:gd name="connsiteY11926" fmla="*/ 4587423 h 6857886"/>
              <a:gd name="connsiteX11927" fmla="*/ 9200540 w 12192000"/>
              <a:gd name="connsiteY11927" fmla="*/ 4606287 h 6857886"/>
              <a:gd name="connsiteX11928" fmla="*/ 2464227 w 12192000"/>
              <a:gd name="connsiteY11928" fmla="*/ 4703562 h 6857886"/>
              <a:gd name="connsiteX11929" fmla="*/ 2454321 w 12192000"/>
              <a:gd name="connsiteY11929" fmla="*/ 4696408 h 6857886"/>
              <a:gd name="connsiteX11930" fmla="*/ 2464227 w 12192000"/>
              <a:gd name="connsiteY11930" fmla="*/ 4689903 h 6857886"/>
              <a:gd name="connsiteX11931" fmla="*/ 2474133 w 12192000"/>
              <a:gd name="connsiteY11931" fmla="*/ 4696408 h 6857886"/>
              <a:gd name="connsiteX11932" fmla="*/ 2464227 w 12192000"/>
              <a:gd name="connsiteY11932" fmla="*/ 4703562 h 6857886"/>
              <a:gd name="connsiteX11933" fmla="*/ 9727772 w 12192000"/>
              <a:gd name="connsiteY11933" fmla="*/ 4703562 h 6857886"/>
              <a:gd name="connsiteX11934" fmla="*/ 9717865 w 12192000"/>
              <a:gd name="connsiteY11934" fmla="*/ 4696408 h 6857886"/>
              <a:gd name="connsiteX11935" fmla="*/ 9727772 w 12192000"/>
              <a:gd name="connsiteY11935" fmla="*/ 4689903 h 6857886"/>
              <a:gd name="connsiteX11936" fmla="*/ 9737677 w 12192000"/>
              <a:gd name="connsiteY11936" fmla="*/ 4696408 h 6857886"/>
              <a:gd name="connsiteX11937" fmla="*/ 9727772 w 12192000"/>
              <a:gd name="connsiteY11937" fmla="*/ 4703562 h 6857886"/>
              <a:gd name="connsiteX11938" fmla="*/ 4217856 w 12192000"/>
              <a:gd name="connsiteY11938" fmla="*/ 4703565 h 6857886"/>
              <a:gd name="connsiteX11939" fmla="*/ 4236906 w 12192000"/>
              <a:gd name="connsiteY11939" fmla="*/ 4688604 h 6857886"/>
              <a:gd name="connsiteX11940" fmla="*/ 4239192 w 12192000"/>
              <a:gd name="connsiteY11940" fmla="*/ 4702260 h 6857886"/>
              <a:gd name="connsiteX11941" fmla="*/ 4217856 w 12192000"/>
              <a:gd name="connsiteY11941" fmla="*/ 4703565 h 6857886"/>
              <a:gd name="connsiteX11942" fmla="*/ 7974143 w 12192000"/>
              <a:gd name="connsiteY11942" fmla="*/ 4703565 h 6857886"/>
              <a:gd name="connsiteX11943" fmla="*/ 7952807 w 12192000"/>
              <a:gd name="connsiteY11943" fmla="*/ 4702260 h 6857886"/>
              <a:gd name="connsiteX11944" fmla="*/ 7955094 w 12192000"/>
              <a:gd name="connsiteY11944" fmla="*/ 4688604 h 6857886"/>
              <a:gd name="connsiteX11945" fmla="*/ 7974143 w 12192000"/>
              <a:gd name="connsiteY11945" fmla="*/ 4703565 h 6857886"/>
              <a:gd name="connsiteX11946" fmla="*/ 5292504 w 12192000"/>
              <a:gd name="connsiteY11946" fmla="*/ 4706655 h 6857886"/>
              <a:gd name="connsiteX11947" fmla="*/ 5283740 w 12192000"/>
              <a:gd name="connsiteY11947" fmla="*/ 4700963 h 6857886"/>
              <a:gd name="connsiteX11948" fmla="*/ 5282979 w 12192000"/>
              <a:gd name="connsiteY11948" fmla="*/ 4687305 h 6857886"/>
              <a:gd name="connsiteX11949" fmla="*/ 5301267 w 12192000"/>
              <a:gd name="connsiteY11949" fmla="*/ 4703565 h 6857886"/>
              <a:gd name="connsiteX11950" fmla="*/ 5292504 w 12192000"/>
              <a:gd name="connsiteY11950" fmla="*/ 4706655 h 6857886"/>
              <a:gd name="connsiteX11951" fmla="*/ 6899495 w 12192000"/>
              <a:gd name="connsiteY11951" fmla="*/ 4706655 h 6857886"/>
              <a:gd name="connsiteX11952" fmla="*/ 6890732 w 12192000"/>
              <a:gd name="connsiteY11952" fmla="*/ 4703565 h 6857886"/>
              <a:gd name="connsiteX11953" fmla="*/ 6909020 w 12192000"/>
              <a:gd name="connsiteY11953" fmla="*/ 4687305 h 6857886"/>
              <a:gd name="connsiteX11954" fmla="*/ 6908259 w 12192000"/>
              <a:gd name="connsiteY11954" fmla="*/ 4700963 h 6857886"/>
              <a:gd name="connsiteX11955" fmla="*/ 6899495 w 12192000"/>
              <a:gd name="connsiteY11955" fmla="*/ 4706655 h 6857886"/>
              <a:gd name="connsiteX11956" fmla="*/ 5823927 w 12192000"/>
              <a:gd name="connsiteY11956" fmla="*/ 4706817 h 6857886"/>
              <a:gd name="connsiteX11957" fmla="*/ 5811735 w 12192000"/>
              <a:gd name="connsiteY11957" fmla="*/ 4703565 h 6857886"/>
              <a:gd name="connsiteX11958" fmla="*/ 5823927 w 12192000"/>
              <a:gd name="connsiteY11958" fmla="*/ 4684052 h 6857886"/>
              <a:gd name="connsiteX11959" fmla="*/ 5823927 w 12192000"/>
              <a:gd name="connsiteY11959" fmla="*/ 4706817 h 6857886"/>
              <a:gd name="connsiteX11960" fmla="*/ 6368072 w 12192000"/>
              <a:gd name="connsiteY11960" fmla="*/ 4706817 h 6857886"/>
              <a:gd name="connsiteX11961" fmla="*/ 6368072 w 12192000"/>
              <a:gd name="connsiteY11961" fmla="*/ 4684052 h 6857886"/>
              <a:gd name="connsiteX11962" fmla="*/ 6380264 w 12192000"/>
              <a:gd name="connsiteY11962" fmla="*/ 4703565 h 6857886"/>
              <a:gd name="connsiteX11963" fmla="*/ 6368072 w 12192000"/>
              <a:gd name="connsiteY11963" fmla="*/ 4706817 h 6857886"/>
              <a:gd name="connsiteX11964" fmla="*/ 2116259 w 12192000"/>
              <a:gd name="connsiteY11964" fmla="*/ 4708604 h 6857886"/>
              <a:gd name="connsiteX11965" fmla="*/ 2099019 w 12192000"/>
              <a:gd name="connsiteY11965" fmla="*/ 4703562 h 6857886"/>
              <a:gd name="connsiteX11966" fmla="*/ 2101304 w 12192000"/>
              <a:gd name="connsiteY11966" fmla="*/ 4689255 h 6857886"/>
              <a:gd name="connsiteX11967" fmla="*/ 2131784 w 12192000"/>
              <a:gd name="connsiteY11967" fmla="*/ 4699005 h 6857886"/>
              <a:gd name="connsiteX11968" fmla="*/ 2116259 w 12192000"/>
              <a:gd name="connsiteY11968" fmla="*/ 4708604 h 6857886"/>
              <a:gd name="connsiteX11969" fmla="*/ 4763843 w 12192000"/>
              <a:gd name="connsiteY11969" fmla="*/ 4708604 h 6857886"/>
              <a:gd name="connsiteX11970" fmla="*/ 4746603 w 12192000"/>
              <a:gd name="connsiteY11970" fmla="*/ 4703562 h 6857886"/>
              <a:gd name="connsiteX11971" fmla="*/ 4748888 w 12192000"/>
              <a:gd name="connsiteY11971" fmla="*/ 4689255 h 6857886"/>
              <a:gd name="connsiteX11972" fmla="*/ 4779368 w 12192000"/>
              <a:gd name="connsiteY11972" fmla="*/ 4699005 h 6857886"/>
              <a:gd name="connsiteX11973" fmla="*/ 4763843 w 12192000"/>
              <a:gd name="connsiteY11973" fmla="*/ 4708604 h 6857886"/>
              <a:gd name="connsiteX11974" fmla="*/ 7428156 w 12192000"/>
              <a:gd name="connsiteY11974" fmla="*/ 4708604 h 6857886"/>
              <a:gd name="connsiteX11975" fmla="*/ 7412631 w 12192000"/>
              <a:gd name="connsiteY11975" fmla="*/ 4699005 h 6857886"/>
              <a:gd name="connsiteX11976" fmla="*/ 7443111 w 12192000"/>
              <a:gd name="connsiteY11976" fmla="*/ 4689255 h 6857886"/>
              <a:gd name="connsiteX11977" fmla="*/ 7445396 w 12192000"/>
              <a:gd name="connsiteY11977" fmla="*/ 4703562 h 6857886"/>
              <a:gd name="connsiteX11978" fmla="*/ 7428156 w 12192000"/>
              <a:gd name="connsiteY11978" fmla="*/ 4708604 h 6857886"/>
              <a:gd name="connsiteX11979" fmla="*/ 10075740 w 12192000"/>
              <a:gd name="connsiteY11979" fmla="*/ 4708604 h 6857886"/>
              <a:gd name="connsiteX11980" fmla="*/ 10060215 w 12192000"/>
              <a:gd name="connsiteY11980" fmla="*/ 4699005 h 6857886"/>
              <a:gd name="connsiteX11981" fmla="*/ 10090695 w 12192000"/>
              <a:gd name="connsiteY11981" fmla="*/ 4689255 h 6857886"/>
              <a:gd name="connsiteX11982" fmla="*/ 10092980 w 12192000"/>
              <a:gd name="connsiteY11982" fmla="*/ 4703562 h 6857886"/>
              <a:gd name="connsiteX11983" fmla="*/ 10075740 w 12192000"/>
              <a:gd name="connsiteY11983" fmla="*/ 4708604 h 6857886"/>
              <a:gd name="connsiteX11984" fmla="*/ 1576556 w 12192000"/>
              <a:gd name="connsiteY11984" fmla="*/ 4709501 h 6857886"/>
              <a:gd name="connsiteX11985" fmla="*/ 1566460 w 12192000"/>
              <a:gd name="connsiteY11985" fmla="*/ 4703562 h 6857886"/>
              <a:gd name="connsiteX11986" fmla="*/ 1581700 w 12192000"/>
              <a:gd name="connsiteY11986" fmla="*/ 4684047 h 6857886"/>
              <a:gd name="connsiteX11987" fmla="*/ 1592368 w 12192000"/>
              <a:gd name="connsiteY11987" fmla="*/ 4704213 h 6857886"/>
              <a:gd name="connsiteX11988" fmla="*/ 1576556 w 12192000"/>
              <a:gd name="connsiteY11988" fmla="*/ 4709501 h 6857886"/>
              <a:gd name="connsiteX11989" fmla="*/ 10615443 w 12192000"/>
              <a:gd name="connsiteY11989" fmla="*/ 4709501 h 6857886"/>
              <a:gd name="connsiteX11990" fmla="*/ 10599631 w 12192000"/>
              <a:gd name="connsiteY11990" fmla="*/ 4704213 h 6857886"/>
              <a:gd name="connsiteX11991" fmla="*/ 10610299 w 12192000"/>
              <a:gd name="connsiteY11991" fmla="*/ 4684047 h 6857886"/>
              <a:gd name="connsiteX11992" fmla="*/ 10625539 w 12192000"/>
              <a:gd name="connsiteY11992" fmla="*/ 4703562 h 6857886"/>
              <a:gd name="connsiteX11993" fmla="*/ 10615443 w 12192000"/>
              <a:gd name="connsiteY11993" fmla="*/ 4709501 h 6857886"/>
              <a:gd name="connsiteX11994" fmla="*/ 4058104 w 12192000"/>
              <a:gd name="connsiteY11994" fmla="*/ 4710068 h 6857886"/>
              <a:gd name="connsiteX11995" fmla="*/ 4045912 w 12192000"/>
              <a:gd name="connsiteY11995" fmla="*/ 4702911 h 6857886"/>
              <a:gd name="connsiteX11996" fmla="*/ 4066487 w 12192000"/>
              <a:gd name="connsiteY11996" fmla="*/ 4688601 h 6857886"/>
              <a:gd name="connsiteX11997" fmla="*/ 4058104 w 12192000"/>
              <a:gd name="connsiteY11997" fmla="*/ 4710068 h 6857886"/>
              <a:gd name="connsiteX11998" fmla="*/ 8133894 w 12192000"/>
              <a:gd name="connsiteY11998" fmla="*/ 4710068 h 6857886"/>
              <a:gd name="connsiteX11999" fmla="*/ 8125512 w 12192000"/>
              <a:gd name="connsiteY11999" fmla="*/ 4688601 h 6857886"/>
              <a:gd name="connsiteX12000" fmla="*/ 8146086 w 12192000"/>
              <a:gd name="connsiteY12000" fmla="*/ 4702911 h 6857886"/>
              <a:gd name="connsiteX12001" fmla="*/ 8133894 w 12192000"/>
              <a:gd name="connsiteY12001" fmla="*/ 4710068 h 6857886"/>
              <a:gd name="connsiteX12002" fmla="*/ 705775 w 12192000"/>
              <a:gd name="connsiteY12002" fmla="*/ 4720716 h 6857886"/>
              <a:gd name="connsiteX12003" fmla="*/ 684915 w 12192000"/>
              <a:gd name="connsiteY12003" fmla="*/ 4713315 h 6857886"/>
              <a:gd name="connsiteX12004" fmla="*/ 688731 w 12192000"/>
              <a:gd name="connsiteY12004" fmla="*/ 4683391 h 6857886"/>
              <a:gd name="connsiteX12005" fmla="*/ 716921 w 12192000"/>
              <a:gd name="connsiteY12005" fmla="*/ 4704204 h 6857886"/>
              <a:gd name="connsiteX12006" fmla="*/ 705775 w 12192000"/>
              <a:gd name="connsiteY12006" fmla="*/ 4720716 h 6857886"/>
              <a:gd name="connsiteX12007" fmla="*/ 11486224 w 12192000"/>
              <a:gd name="connsiteY12007" fmla="*/ 4720716 h 6857886"/>
              <a:gd name="connsiteX12008" fmla="*/ 11475077 w 12192000"/>
              <a:gd name="connsiteY12008" fmla="*/ 4704204 h 6857886"/>
              <a:gd name="connsiteX12009" fmla="*/ 11503268 w 12192000"/>
              <a:gd name="connsiteY12009" fmla="*/ 4683391 h 6857886"/>
              <a:gd name="connsiteX12010" fmla="*/ 11507084 w 12192000"/>
              <a:gd name="connsiteY12010" fmla="*/ 4713315 h 6857886"/>
              <a:gd name="connsiteX12011" fmla="*/ 11486224 w 12192000"/>
              <a:gd name="connsiteY12011" fmla="*/ 4720716 h 6857886"/>
              <a:gd name="connsiteX12012" fmla="*/ 4410931 w 12192000"/>
              <a:gd name="connsiteY12012" fmla="*/ 4722507 h 6857886"/>
              <a:gd name="connsiteX12013" fmla="*/ 4386736 w 12192000"/>
              <a:gd name="connsiteY12013" fmla="*/ 4715271 h 6857886"/>
              <a:gd name="connsiteX12014" fmla="*/ 4392071 w 12192000"/>
              <a:gd name="connsiteY12014" fmla="*/ 4681447 h 6857886"/>
              <a:gd name="connsiteX12015" fmla="*/ 4423312 w 12192000"/>
              <a:gd name="connsiteY12015" fmla="*/ 4682746 h 6857886"/>
              <a:gd name="connsiteX12016" fmla="*/ 4431695 w 12192000"/>
              <a:gd name="connsiteY12016" fmla="*/ 4708765 h 6857886"/>
              <a:gd name="connsiteX12017" fmla="*/ 4410931 w 12192000"/>
              <a:gd name="connsiteY12017" fmla="*/ 4722507 h 6857886"/>
              <a:gd name="connsiteX12018" fmla="*/ 7781068 w 12192000"/>
              <a:gd name="connsiteY12018" fmla="*/ 4722507 h 6857886"/>
              <a:gd name="connsiteX12019" fmla="*/ 7760304 w 12192000"/>
              <a:gd name="connsiteY12019" fmla="*/ 4708765 h 6857886"/>
              <a:gd name="connsiteX12020" fmla="*/ 7768686 w 12192000"/>
              <a:gd name="connsiteY12020" fmla="*/ 4682746 h 6857886"/>
              <a:gd name="connsiteX12021" fmla="*/ 7799928 w 12192000"/>
              <a:gd name="connsiteY12021" fmla="*/ 4681447 h 6857886"/>
              <a:gd name="connsiteX12022" fmla="*/ 7805263 w 12192000"/>
              <a:gd name="connsiteY12022" fmla="*/ 4715271 h 6857886"/>
              <a:gd name="connsiteX12023" fmla="*/ 7781068 w 12192000"/>
              <a:gd name="connsiteY12023" fmla="*/ 4722507 h 6857886"/>
              <a:gd name="connsiteX12024" fmla="*/ 2818000 w 12192000"/>
              <a:gd name="connsiteY12024" fmla="*/ 4723078 h 6857886"/>
              <a:gd name="connsiteX12025" fmla="*/ 2791329 w 12192000"/>
              <a:gd name="connsiteY12025" fmla="*/ 4710068 h 6857886"/>
              <a:gd name="connsiteX12026" fmla="*/ 2818000 w 12192000"/>
              <a:gd name="connsiteY12026" fmla="*/ 4671042 h 6857886"/>
              <a:gd name="connsiteX12027" fmla="*/ 2844669 w 12192000"/>
              <a:gd name="connsiteY12027" fmla="*/ 4710068 h 6857886"/>
              <a:gd name="connsiteX12028" fmla="*/ 2818000 w 12192000"/>
              <a:gd name="connsiteY12028" fmla="*/ 4723078 h 6857886"/>
              <a:gd name="connsiteX12029" fmla="*/ 3341415 w 12192000"/>
              <a:gd name="connsiteY12029" fmla="*/ 4723078 h 6857886"/>
              <a:gd name="connsiteX12030" fmla="*/ 3320079 w 12192000"/>
              <a:gd name="connsiteY12030" fmla="*/ 4707465 h 6857886"/>
              <a:gd name="connsiteX12031" fmla="*/ 3370371 w 12192000"/>
              <a:gd name="connsiteY12031" fmla="*/ 4680144 h 6857886"/>
              <a:gd name="connsiteX12032" fmla="*/ 3341415 w 12192000"/>
              <a:gd name="connsiteY12032" fmla="*/ 4723078 h 6857886"/>
              <a:gd name="connsiteX12033" fmla="*/ 8850584 w 12192000"/>
              <a:gd name="connsiteY12033" fmla="*/ 4723078 h 6857886"/>
              <a:gd name="connsiteX12034" fmla="*/ 8821628 w 12192000"/>
              <a:gd name="connsiteY12034" fmla="*/ 4680144 h 6857886"/>
              <a:gd name="connsiteX12035" fmla="*/ 8871920 w 12192000"/>
              <a:gd name="connsiteY12035" fmla="*/ 4707465 h 6857886"/>
              <a:gd name="connsiteX12036" fmla="*/ 8850584 w 12192000"/>
              <a:gd name="connsiteY12036" fmla="*/ 4723078 h 6857886"/>
              <a:gd name="connsiteX12037" fmla="*/ 9373999 w 12192000"/>
              <a:gd name="connsiteY12037" fmla="*/ 4723078 h 6857886"/>
              <a:gd name="connsiteX12038" fmla="*/ 9347329 w 12192000"/>
              <a:gd name="connsiteY12038" fmla="*/ 4710068 h 6857886"/>
              <a:gd name="connsiteX12039" fmla="*/ 9373999 w 12192000"/>
              <a:gd name="connsiteY12039" fmla="*/ 4671042 h 6857886"/>
              <a:gd name="connsiteX12040" fmla="*/ 9400669 w 12192000"/>
              <a:gd name="connsiteY12040" fmla="*/ 4710068 h 6857886"/>
              <a:gd name="connsiteX12041" fmla="*/ 9373999 w 12192000"/>
              <a:gd name="connsiteY12041" fmla="*/ 4723078 h 6857886"/>
              <a:gd name="connsiteX12042" fmla="*/ 5114811 w 12192000"/>
              <a:gd name="connsiteY12042" fmla="*/ 4723469 h 6857886"/>
              <a:gd name="connsiteX12043" fmla="*/ 5094284 w 12192000"/>
              <a:gd name="connsiteY12043" fmla="*/ 4715271 h 6857886"/>
              <a:gd name="connsiteX12044" fmla="*/ 5101904 w 12192000"/>
              <a:gd name="connsiteY12044" fmla="*/ 4678192 h 6857886"/>
              <a:gd name="connsiteX12045" fmla="*/ 5132384 w 12192000"/>
              <a:gd name="connsiteY12045" fmla="*/ 4684047 h 6857886"/>
              <a:gd name="connsiteX12046" fmla="*/ 5114811 w 12192000"/>
              <a:gd name="connsiteY12046" fmla="*/ 4723469 h 6857886"/>
              <a:gd name="connsiteX12047" fmla="*/ 7077188 w 12192000"/>
              <a:gd name="connsiteY12047" fmla="*/ 4723469 h 6857886"/>
              <a:gd name="connsiteX12048" fmla="*/ 7059615 w 12192000"/>
              <a:gd name="connsiteY12048" fmla="*/ 4684047 h 6857886"/>
              <a:gd name="connsiteX12049" fmla="*/ 7090095 w 12192000"/>
              <a:gd name="connsiteY12049" fmla="*/ 4678192 h 6857886"/>
              <a:gd name="connsiteX12050" fmla="*/ 7097715 w 12192000"/>
              <a:gd name="connsiteY12050" fmla="*/ 4715271 h 6857886"/>
              <a:gd name="connsiteX12051" fmla="*/ 7077188 w 12192000"/>
              <a:gd name="connsiteY12051" fmla="*/ 4723469 h 6857886"/>
              <a:gd name="connsiteX12052" fmla="*/ 2989020 w 12192000"/>
              <a:gd name="connsiteY12052" fmla="*/ 4728803 h 6857886"/>
              <a:gd name="connsiteX12053" fmla="*/ 2967077 w 12192000"/>
              <a:gd name="connsiteY12053" fmla="*/ 4719177 h 6857886"/>
              <a:gd name="connsiteX12054" fmla="*/ 2967077 w 12192000"/>
              <a:gd name="connsiteY12054" fmla="*/ 4678851 h 6857886"/>
              <a:gd name="connsiteX12055" fmla="*/ 3027275 w 12192000"/>
              <a:gd name="connsiteY12055" fmla="*/ 4691204 h 6857886"/>
              <a:gd name="connsiteX12056" fmla="*/ 2989020 w 12192000"/>
              <a:gd name="connsiteY12056" fmla="*/ 4728803 h 6857886"/>
              <a:gd name="connsiteX12057" fmla="*/ 9202979 w 12192000"/>
              <a:gd name="connsiteY12057" fmla="*/ 4728803 h 6857886"/>
              <a:gd name="connsiteX12058" fmla="*/ 9164724 w 12192000"/>
              <a:gd name="connsiteY12058" fmla="*/ 4691204 h 6857886"/>
              <a:gd name="connsiteX12059" fmla="*/ 9224921 w 12192000"/>
              <a:gd name="connsiteY12059" fmla="*/ 4678851 h 6857886"/>
              <a:gd name="connsiteX12060" fmla="*/ 9224921 w 12192000"/>
              <a:gd name="connsiteY12060" fmla="*/ 4719177 h 6857886"/>
              <a:gd name="connsiteX12061" fmla="*/ 9202979 w 12192000"/>
              <a:gd name="connsiteY12061" fmla="*/ 4728803 h 6857886"/>
              <a:gd name="connsiteX12062" fmla="*/ 5464152 w 12192000"/>
              <a:gd name="connsiteY12062" fmla="*/ 4728851 h 6857886"/>
              <a:gd name="connsiteX12063" fmla="*/ 5438911 w 12192000"/>
              <a:gd name="connsiteY12063" fmla="*/ 4713972 h 6857886"/>
              <a:gd name="connsiteX12064" fmla="*/ 5439674 w 12192000"/>
              <a:gd name="connsiteY12064" fmla="*/ 4680798 h 6857886"/>
              <a:gd name="connsiteX12065" fmla="*/ 5494538 w 12192000"/>
              <a:gd name="connsiteY12065" fmla="*/ 4685349 h 6857886"/>
              <a:gd name="connsiteX12066" fmla="*/ 5492251 w 12192000"/>
              <a:gd name="connsiteY12066" fmla="*/ 4715922 h 6857886"/>
              <a:gd name="connsiteX12067" fmla="*/ 5464152 w 12192000"/>
              <a:gd name="connsiteY12067" fmla="*/ 4728851 h 6857886"/>
              <a:gd name="connsiteX12068" fmla="*/ 6727846 w 12192000"/>
              <a:gd name="connsiteY12068" fmla="*/ 4728851 h 6857886"/>
              <a:gd name="connsiteX12069" fmla="*/ 6699748 w 12192000"/>
              <a:gd name="connsiteY12069" fmla="*/ 4715922 h 6857886"/>
              <a:gd name="connsiteX12070" fmla="*/ 6697462 w 12192000"/>
              <a:gd name="connsiteY12070" fmla="*/ 4685349 h 6857886"/>
              <a:gd name="connsiteX12071" fmla="*/ 6752326 w 12192000"/>
              <a:gd name="connsiteY12071" fmla="*/ 4680798 h 6857886"/>
              <a:gd name="connsiteX12072" fmla="*/ 6753088 w 12192000"/>
              <a:gd name="connsiteY12072" fmla="*/ 4713972 h 6857886"/>
              <a:gd name="connsiteX12073" fmla="*/ 6727846 w 12192000"/>
              <a:gd name="connsiteY12073" fmla="*/ 4728851 h 6857886"/>
              <a:gd name="connsiteX12074" fmla="*/ 4580324 w 12192000"/>
              <a:gd name="connsiteY12074" fmla="*/ 4728881 h 6857886"/>
              <a:gd name="connsiteX12075" fmla="*/ 4560952 w 12192000"/>
              <a:gd name="connsiteY12075" fmla="*/ 4723729 h 6857886"/>
              <a:gd name="connsiteX12076" fmla="*/ 4560191 w 12192000"/>
              <a:gd name="connsiteY12076" fmla="*/ 4674289 h 6857886"/>
              <a:gd name="connsiteX12077" fmla="*/ 4621151 w 12192000"/>
              <a:gd name="connsiteY12077" fmla="*/ 4702258 h 6857886"/>
              <a:gd name="connsiteX12078" fmla="*/ 4580324 w 12192000"/>
              <a:gd name="connsiteY12078" fmla="*/ 4728881 h 6857886"/>
              <a:gd name="connsiteX12079" fmla="*/ 7611675 w 12192000"/>
              <a:gd name="connsiteY12079" fmla="*/ 4728881 h 6857886"/>
              <a:gd name="connsiteX12080" fmla="*/ 7570848 w 12192000"/>
              <a:gd name="connsiteY12080" fmla="*/ 4702258 h 6857886"/>
              <a:gd name="connsiteX12081" fmla="*/ 7631808 w 12192000"/>
              <a:gd name="connsiteY12081" fmla="*/ 4674289 h 6857886"/>
              <a:gd name="connsiteX12082" fmla="*/ 7631047 w 12192000"/>
              <a:gd name="connsiteY12082" fmla="*/ 4723729 h 6857886"/>
              <a:gd name="connsiteX12083" fmla="*/ 7611675 w 12192000"/>
              <a:gd name="connsiteY12083" fmla="*/ 4728881 h 6857886"/>
              <a:gd name="connsiteX12084" fmla="*/ 1409408 w 12192000"/>
              <a:gd name="connsiteY12084" fmla="*/ 4728932 h 6857886"/>
              <a:gd name="connsiteX12085" fmla="*/ 1376395 w 12192000"/>
              <a:gd name="connsiteY12085" fmla="*/ 4713972 h 6857886"/>
              <a:gd name="connsiteX12086" fmla="*/ 1376395 w 12192000"/>
              <a:gd name="connsiteY12086" fmla="*/ 4681447 h 6857886"/>
              <a:gd name="connsiteX12087" fmla="*/ 1432712 w 12192000"/>
              <a:gd name="connsiteY12087" fmla="*/ 4680144 h 6857886"/>
              <a:gd name="connsiteX12088" fmla="*/ 1441847 w 12192000"/>
              <a:gd name="connsiteY12088" fmla="*/ 4708767 h 6857886"/>
              <a:gd name="connsiteX12089" fmla="*/ 1409408 w 12192000"/>
              <a:gd name="connsiteY12089" fmla="*/ 4728932 h 6857886"/>
              <a:gd name="connsiteX12090" fmla="*/ 10782591 w 12192000"/>
              <a:gd name="connsiteY12090" fmla="*/ 4728932 h 6857886"/>
              <a:gd name="connsiteX12091" fmla="*/ 10750152 w 12192000"/>
              <a:gd name="connsiteY12091" fmla="*/ 4708767 h 6857886"/>
              <a:gd name="connsiteX12092" fmla="*/ 10759287 w 12192000"/>
              <a:gd name="connsiteY12092" fmla="*/ 4680144 h 6857886"/>
              <a:gd name="connsiteX12093" fmla="*/ 10815604 w 12192000"/>
              <a:gd name="connsiteY12093" fmla="*/ 4681447 h 6857886"/>
              <a:gd name="connsiteX12094" fmla="*/ 10815604 w 12192000"/>
              <a:gd name="connsiteY12094" fmla="*/ 4713972 h 6857886"/>
              <a:gd name="connsiteX12095" fmla="*/ 10782591 w 12192000"/>
              <a:gd name="connsiteY12095" fmla="*/ 4728932 h 6857886"/>
              <a:gd name="connsiteX12096" fmla="*/ 173712 w 12192000"/>
              <a:gd name="connsiteY12096" fmla="*/ 4733806 h 6857886"/>
              <a:gd name="connsiteX12097" fmla="*/ 141668 w 12192000"/>
              <a:gd name="connsiteY12097" fmla="*/ 4723075 h 6857886"/>
              <a:gd name="connsiteX12098" fmla="*/ 138616 w 12192000"/>
              <a:gd name="connsiteY12098" fmla="*/ 4675589 h 6857886"/>
              <a:gd name="connsiteX12099" fmla="*/ 205756 w 12192000"/>
              <a:gd name="connsiteY12099" fmla="*/ 4681440 h 6857886"/>
              <a:gd name="connsiteX12100" fmla="*/ 203468 w 12192000"/>
              <a:gd name="connsiteY12100" fmla="*/ 4715269 h 6857886"/>
              <a:gd name="connsiteX12101" fmla="*/ 173712 w 12192000"/>
              <a:gd name="connsiteY12101" fmla="*/ 4733806 h 6857886"/>
              <a:gd name="connsiteX12102" fmla="*/ 12018287 w 12192000"/>
              <a:gd name="connsiteY12102" fmla="*/ 4733806 h 6857886"/>
              <a:gd name="connsiteX12103" fmla="*/ 11988531 w 12192000"/>
              <a:gd name="connsiteY12103" fmla="*/ 4715269 h 6857886"/>
              <a:gd name="connsiteX12104" fmla="*/ 11986243 w 12192000"/>
              <a:gd name="connsiteY12104" fmla="*/ 4681440 h 6857886"/>
              <a:gd name="connsiteX12105" fmla="*/ 12053383 w 12192000"/>
              <a:gd name="connsiteY12105" fmla="*/ 4675589 h 6857886"/>
              <a:gd name="connsiteX12106" fmla="*/ 12050331 w 12192000"/>
              <a:gd name="connsiteY12106" fmla="*/ 4723075 h 6857886"/>
              <a:gd name="connsiteX12107" fmla="*/ 12018287 w 12192000"/>
              <a:gd name="connsiteY12107" fmla="*/ 4733806 h 6857886"/>
              <a:gd name="connsiteX12108" fmla="*/ 3177769 w 12192000"/>
              <a:gd name="connsiteY12108" fmla="*/ 4734616 h 6857886"/>
              <a:gd name="connsiteX12109" fmla="*/ 3154243 w 12192000"/>
              <a:gd name="connsiteY12109" fmla="*/ 4731528 h 6857886"/>
              <a:gd name="connsiteX12110" fmla="*/ 3137479 w 12192000"/>
              <a:gd name="connsiteY12110" fmla="*/ 4680789 h 6857886"/>
              <a:gd name="connsiteX12111" fmla="*/ 3201487 w 12192000"/>
              <a:gd name="connsiteY12111" fmla="*/ 4678843 h 6857886"/>
              <a:gd name="connsiteX12112" fmla="*/ 3198439 w 12192000"/>
              <a:gd name="connsiteY12112" fmla="*/ 4723073 h 6857886"/>
              <a:gd name="connsiteX12113" fmla="*/ 3177769 w 12192000"/>
              <a:gd name="connsiteY12113" fmla="*/ 4734616 h 6857886"/>
              <a:gd name="connsiteX12114" fmla="*/ 9014229 w 12192000"/>
              <a:gd name="connsiteY12114" fmla="*/ 4734616 h 6857886"/>
              <a:gd name="connsiteX12115" fmla="*/ 8993560 w 12192000"/>
              <a:gd name="connsiteY12115" fmla="*/ 4723073 h 6857886"/>
              <a:gd name="connsiteX12116" fmla="*/ 8990512 w 12192000"/>
              <a:gd name="connsiteY12116" fmla="*/ 4678843 h 6857886"/>
              <a:gd name="connsiteX12117" fmla="*/ 9054520 w 12192000"/>
              <a:gd name="connsiteY12117" fmla="*/ 4680789 h 6857886"/>
              <a:gd name="connsiteX12118" fmla="*/ 9037756 w 12192000"/>
              <a:gd name="connsiteY12118" fmla="*/ 4731528 h 6857886"/>
              <a:gd name="connsiteX12119" fmla="*/ 9014229 w 12192000"/>
              <a:gd name="connsiteY12119" fmla="*/ 4734616 h 6857886"/>
              <a:gd name="connsiteX12120" fmla="*/ 1239091 w 12192000"/>
              <a:gd name="connsiteY12120" fmla="*/ 4734737 h 6857886"/>
              <a:gd name="connsiteX12121" fmla="*/ 1217652 w 12192000"/>
              <a:gd name="connsiteY12121" fmla="*/ 4734494 h 6857886"/>
              <a:gd name="connsiteX12122" fmla="*/ 1193869 w 12192000"/>
              <a:gd name="connsiteY12122" fmla="*/ 4716564 h 6857886"/>
              <a:gd name="connsiteX12123" fmla="*/ 1193869 w 12192000"/>
              <a:gd name="connsiteY12123" fmla="*/ 4681440 h 6857886"/>
              <a:gd name="connsiteX12124" fmla="*/ 1270792 w 12192000"/>
              <a:gd name="connsiteY12124" fmla="*/ 4687299 h 6857886"/>
              <a:gd name="connsiteX12125" fmla="*/ 1239091 w 12192000"/>
              <a:gd name="connsiteY12125" fmla="*/ 4734737 h 6857886"/>
              <a:gd name="connsiteX12126" fmla="*/ 10952908 w 12192000"/>
              <a:gd name="connsiteY12126" fmla="*/ 4734737 h 6857886"/>
              <a:gd name="connsiteX12127" fmla="*/ 10921207 w 12192000"/>
              <a:gd name="connsiteY12127" fmla="*/ 4687299 h 6857886"/>
              <a:gd name="connsiteX12128" fmla="*/ 10998129 w 12192000"/>
              <a:gd name="connsiteY12128" fmla="*/ 4681440 h 6857886"/>
              <a:gd name="connsiteX12129" fmla="*/ 10998129 w 12192000"/>
              <a:gd name="connsiteY12129" fmla="*/ 4716564 h 6857886"/>
              <a:gd name="connsiteX12130" fmla="*/ 10974347 w 12192000"/>
              <a:gd name="connsiteY12130" fmla="*/ 4734494 h 6857886"/>
              <a:gd name="connsiteX12131" fmla="*/ 10952908 w 12192000"/>
              <a:gd name="connsiteY12131" fmla="*/ 4734737 h 6857886"/>
              <a:gd name="connsiteX12132" fmla="*/ 0 w 12192000"/>
              <a:gd name="connsiteY12132" fmla="*/ 4739650 h 6857886"/>
              <a:gd name="connsiteX12133" fmla="*/ 0 w 12192000"/>
              <a:gd name="connsiteY12133" fmla="*/ 4656263 h 6857886"/>
              <a:gd name="connsiteX12134" fmla="*/ 10028 w 12192000"/>
              <a:gd name="connsiteY12134" fmla="*/ 4658032 h 6857886"/>
              <a:gd name="connsiteX12135" fmla="*/ 40571 w 12192000"/>
              <a:gd name="connsiteY12135" fmla="*/ 4682099 h 6857886"/>
              <a:gd name="connsiteX12136" fmla="*/ 10680 w 12192000"/>
              <a:gd name="connsiteY12136" fmla="*/ 4738048 h 6857886"/>
              <a:gd name="connsiteX12137" fmla="*/ 12192000 w 12192000"/>
              <a:gd name="connsiteY12137" fmla="*/ 4739650 h 6857886"/>
              <a:gd name="connsiteX12138" fmla="*/ 12181317 w 12192000"/>
              <a:gd name="connsiteY12138" fmla="*/ 4738048 h 6857886"/>
              <a:gd name="connsiteX12139" fmla="*/ 12151428 w 12192000"/>
              <a:gd name="connsiteY12139" fmla="*/ 4682099 h 6857886"/>
              <a:gd name="connsiteX12140" fmla="*/ 12181971 w 12192000"/>
              <a:gd name="connsiteY12140" fmla="*/ 4658032 h 6857886"/>
              <a:gd name="connsiteX12141" fmla="*/ 12192000 w 12192000"/>
              <a:gd name="connsiteY12141" fmla="*/ 4656262 h 6857886"/>
              <a:gd name="connsiteX12142" fmla="*/ 1756300 w 12192000"/>
              <a:gd name="connsiteY12142" fmla="*/ 4741199 h 6857886"/>
              <a:gd name="connsiteX12143" fmla="*/ 1733820 w 12192000"/>
              <a:gd name="connsiteY12143" fmla="*/ 4726325 h 6857886"/>
              <a:gd name="connsiteX12144" fmla="*/ 1741440 w 12192000"/>
              <a:gd name="connsiteY12144" fmla="*/ 4664530 h 6857886"/>
              <a:gd name="connsiteX12145" fmla="*/ 1797828 w 12192000"/>
              <a:gd name="connsiteY12145" fmla="*/ 4681439 h 6857886"/>
              <a:gd name="connsiteX12146" fmla="*/ 1776492 w 12192000"/>
              <a:gd name="connsiteY12146" fmla="*/ 4734130 h 6857886"/>
              <a:gd name="connsiteX12147" fmla="*/ 1756300 w 12192000"/>
              <a:gd name="connsiteY12147" fmla="*/ 4741199 h 6857886"/>
              <a:gd name="connsiteX12148" fmla="*/ 10435699 w 12192000"/>
              <a:gd name="connsiteY12148" fmla="*/ 4741199 h 6857886"/>
              <a:gd name="connsiteX12149" fmla="*/ 10415507 w 12192000"/>
              <a:gd name="connsiteY12149" fmla="*/ 4734130 h 6857886"/>
              <a:gd name="connsiteX12150" fmla="*/ 10394171 w 12192000"/>
              <a:gd name="connsiteY12150" fmla="*/ 4681439 h 6857886"/>
              <a:gd name="connsiteX12151" fmla="*/ 10450559 w 12192000"/>
              <a:gd name="connsiteY12151" fmla="*/ 4664530 h 6857886"/>
              <a:gd name="connsiteX12152" fmla="*/ 10458179 w 12192000"/>
              <a:gd name="connsiteY12152" fmla="*/ 4726325 h 6857886"/>
              <a:gd name="connsiteX12153" fmla="*/ 10435699 w 12192000"/>
              <a:gd name="connsiteY12153" fmla="*/ 4741199 h 6857886"/>
              <a:gd name="connsiteX12154" fmla="*/ 3698621 w 12192000"/>
              <a:gd name="connsiteY12154" fmla="*/ 4741442 h 6857886"/>
              <a:gd name="connsiteX12155" fmla="*/ 3673095 w 12192000"/>
              <a:gd name="connsiteY12155" fmla="*/ 4725675 h 6857886"/>
              <a:gd name="connsiteX12156" fmla="*/ 3658616 w 12192000"/>
              <a:gd name="connsiteY12156" fmla="*/ 4691847 h 6857886"/>
              <a:gd name="connsiteX12157" fmla="*/ 3701288 w 12192000"/>
              <a:gd name="connsiteY12157" fmla="*/ 4662579 h 6857886"/>
              <a:gd name="connsiteX12158" fmla="*/ 3726435 w 12192000"/>
              <a:gd name="connsiteY12158" fmla="*/ 4728926 h 6857886"/>
              <a:gd name="connsiteX12159" fmla="*/ 3698621 w 12192000"/>
              <a:gd name="connsiteY12159" fmla="*/ 4741442 h 6857886"/>
              <a:gd name="connsiteX12160" fmla="*/ 8493377 w 12192000"/>
              <a:gd name="connsiteY12160" fmla="*/ 4741442 h 6857886"/>
              <a:gd name="connsiteX12161" fmla="*/ 8465564 w 12192000"/>
              <a:gd name="connsiteY12161" fmla="*/ 4728926 h 6857886"/>
              <a:gd name="connsiteX12162" fmla="*/ 8490711 w 12192000"/>
              <a:gd name="connsiteY12162" fmla="*/ 4662579 h 6857886"/>
              <a:gd name="connsiteX12163" fmla="*/ 8533383 w 12192000"/>
              <a:gd name="connsiteY12163" fmla="*/ 4691847 h 6857886"/>
              <a:gd name="connsiteX12164" fmla="*/ 8518904 w 12192000"/>
              <a:gd name="connsiteY12164" fmla="*/ 4725675 h 6857886"/>
              <a:gd name="connsiteX12165" fmla="*/ 8493377 w 12192000"/>
              <a:gd name="connsiteY12165" fmla="*/ 4741442 h 6857886"/>
              <a:gd name="connsiteX12166" fmla="*/ 530408 w 12192000"/>
              <a:gd name="connsiteY12166" fmla="*/ 4741615 h 6857886"/>
              <a:gd name="connsiteX12167" fmla="*/ 491592 w 12192000"/>
              <a:gd name="connsiteY12167" fmla="*/ 4727633 h 6857886"/>
              <a:gd name="connsiteX12168" fmla="*/ 499223 w 12192000"/>
              <a:gd name="connsiteY12168" fmla="*/ 4664536 h 6857886"/>
              <a:gd name="connsiteX12169" fmla="*/ 545001 w 12192000"/>
              <a:gd name="connsiteY12169" fmla="*/ 4661931 h 6857886"/>
              <a:gd name="connsiteX12170" fmla="*/ 564015 w 12192000"/>
              <a:gd name="connsiteY12170" fmla="*/ 4722429 h 6857886"/>
              <a:gd name="connsiteX12171" fmla="*/ 530408 w 12192000"/>
              <a:gd name="connsiteY12171" fmla="*/ 4741615 h 6857886"/>
              <a:gd name="connsiteX12172" fmla="*/ 11661591 w 12192000"/>
              <a:gd name="connsiteY12172" fmla="*/ 4741615 h 6857886"/>
              <a:gd name="connsiteX12173" fmla="*/ 11627984 w 12192000"/>
              <a:gd name="connsiteY12173" fmla="*/ 4722429 h 6857886"/>
              <a:gd name="connsiteX12174" fmla="*/ 11646997 w 12192000"/>
              <a:gd name="connsiteY12174" fmla="*/ 4661931 h 6857886"/>
              <a:gd name="connsiteX12175" fmla="*/ 11692776 w 12192000"/>
              <a:gd name="connsiteY12175" fmla="*/ 4664536 h 6857886"/>
              <a:gd name="connsiteX12176" fmla="*/ 11700407 w 12192000"/>
              <a:gd name="connsiteY12176" fmla="*/ 4727633 h 6857886"/>
              <a:gd name="connsiteX12177" fmla="*/ 11661591 w 12192000"/>
              <a:gd name="connsiteY12177" fmla="*/ 4741615 h 6857886"/>
              <a:gd name="connsiteX12178" fmla="*/ 5631108 w 12192000"/>
              <a:gd name="connsiteY12178" fmla="*/ 4742127 h 6857886"/>
              <a:gd name="connsiteX12179" fmla="*/ 5607034 w 12192000"/>
              <a:gd name="connsiteY12179" fmla="*/ 4728278 h 6857886"/>
              <a:gd name="connsiteX12180" fmla="*/ 5607034 w 12192000"/>
              <a:gd name="connsiteY12180" fmla="*/ 4668434 h 6857886"/>
              <a:gd name="connsiteX12181" fmla="*/ 5693902 w 12192000"/>
              <a:gd name="connsiteY12181" fmla="*/ 4695751 h 6857886"/>
              <a:gd name="connsiteX12182" fmla="*/ 5631108 w 12192000"/>
              <a:gd name="connsiteY12182" fmla="*/ 4742127 h 6857886"/>
              <a:gd name="connsiteX12183" fmla="*/ 6560890 w 12192000"/>
              <a:gd name="connsiteY12183" fmla="*/ 4742127 h 6857886"/>
              <a:gd name="connsiteX12184" fmla="*/ 6498098 w 12192000"/>
              <a:gd name="connsiteY12184" fmla="*/ 4695751 h 6857886"/>
              <a:gd name="connsiteX12185" fmla="*/ 6584965 w 12192000"/>
              <a:gd name="connsiteY12185" fmla="*/ 4668434 h 6857886"/>
              <a:gd name="connsiteX12186" fmla="*/ 6584965 w 12192000"/>
              <a:gd name="connsiteY12186" fmla="*/ 4728278 h 6857886"/>
              <a:gd name="connsiteX12187" fmla="*/ 6560890 w 12192000"/>
              <a:gd name="connsiteY12187" fmla="*/ 4742127 h 6857886"/>
              <a:gd name="connsiteX12188" fmla="*/ 4935402 w 12192000"/>
              <a:gd name="connsiteY12188" fmla="*/ 4742259 h 6857886"/>
              <a:gd name="connsiteX12189" fmla="*/ 4901016 w 12192000"/>
              <a:gd name="connsiteY12189" fmla="*/ 4731533 h 6857886"/>
              <a:gd name="connsiteX12190" fmla="*/ 4888824 w 12192000"/>
              <a:gd name="connsiteY12190" fmla="*/ 4682099 h 6857886"/>
              <a:gd name="connsiteX12191" fmla="*/ 4967311 w 12192000"/>
              <a:gd name="connsiteY12191" fmla="*/ 4661936 h 6857886"/>
              <a:gd name="connsiteX12192" fmla="*/ 4972644 w 12192000"/>
              <a:gd name="connsiteY12192" fmla="*/ 4731533 h 6857886"/>
              <a:gd name="connsiteX12193" fmla="*/ 4935402 w 12192000"/>
              <a:gd name="connsiteY12193" fmla="*/ 4742259 h 6857886"/>
              <a:gd name="connsiteX12194" fmla="*/ 7256598 w 12192000"/>
              <a:gd name="connsiteY12194" fmla="*/ 4742259 h 6857886"/>
              <a:gd name="connsiteX12195" fmla="*/ 7219355 w 12192000"/>
              <a:gd name="connsiteY12195" fmla="*/ 4731533 h 6857886"/>
              <a:gd name="connsiteX12196" fmla="*/ 7224688 w 12192000"/>
              <a:gd name="connsiteY12196" fmla="*/ 4661936 h 6857886"/>
              <a:gd name="connsiteX12197" fmla="*/ 7303175 w 12192000"/>
              <a:gd name="connsiteY12197" fmla="*/ 4682099 h 6857886"/>
              <a:gd name="connsiteX12198" fmla="*/ 7290983 w 12192000"/>
              <a:gd name="connsiteY12198" fmla="*/ 4731533 h 6857886"/>
              <a:gd name="connsiteX12199" fmla="*/ 7256598 w 12192000"/>
              <a:gd name="connsiteY12199" fmla="*/ 4742259 h 6857886"/>
              <a:gd name="connsiteX12200" fmla="*/ 345716 w 12192000"/>
              <a:gd name="connsiteY12200" fmla="*/ 4742588 h 6857886"/>
              <a:gd name="connsiteX12201" fmla="*/ 303861 w 12192000"/>
              <a:gd name="connsiteY12201" fmla="*/ 4721127 h 6857886"/>
              <a:gd name="connsiteX12202" fmla="*/ 303099 w 12192000"/>
              <a:gd name="connsiteY12202" fmla="*/ 4678846 h 6857886"/>
              <a:gd name="connsiteX12203" fmla="*/ 374635 w 12192000"/>
              <a:gd name="connsiteY12203" fmla="*/ 4662581 h 6857886"/>
              <a:gd name="connsiteX12204" fmla="*/ 345716 w 12192000"/>
              <a:gd name="connsiteY12204" fmla="*/ 4742588 h 6857886"/>
              <a:gd name="connsiteX12205" fmla="*/ 11846283 w 12192000"/>
              <a:gd name="connsiteY12205" fmla="*/ 4742588 h 6857886"/>
              <a:gd name="connsiteX12206" fmla="*/ 11817364 w 12192000"/>
              <a:gd name="connsiteY12206" fmla="*/ 4662581 h 6857886"/>
              <a:gd name="connsiteX12207" fmla="*/ 11888900 w 12192000"/>
              <a:gd name="connsiteY12207" fmla="*/ 4678846 h 6857886"/>
              <a:gd name="connsiteX12208" fmla="*/ 11888137 w 12192000"/>
              <a:gd name="connsiteY12208" fmla="*/ 4721127 h 6857886"/>
              <a:gd name="connsiteX12209" fmla="*/ 11846283 w 12192000"/>
              <a:gd name="connsiteY12209" fmla="*/ 4742588 h 6857886"/>
              <a:gd name="connsiteX12210" fmla="*/ 5993943 w 12192000"/>
              <a:gd name="connsiteY12210" fmla="*/ 4742760 h 6857886"/>
              <a:gd name="connsiteX12211" fmla="*/ 5951652 w 12192000"/>
              <a:gd name="connsiteY12211" fmla="*/ 4732191 h 6857886"/>
              <a:gd name="connsiteX12212" fmla="*/ 5956986 w 12192000"/>
              <a:gd name="connsiteY12212" fmla="*/ 4661292 h 6857886"/>
              <a:gd name="connsiteX12213" fmla="*/ 6027852 w 12192000"/>
              <a:gd name="connsiteY12213" fmla="*/ 4660641 h 6857886"/>
              <a:gd name="connsiteX12214" fmla="*/ 6057570 w 12192000"/>
              <a:gd name="connsiteY12214" fmla="*/ 4677553 h 6857886"/>
              <a:gd name="connsiteX12215" fmla="*/ 6066714 w 12192000"/>
              <a:gd name="connsiteY12215" fmla="*/ 4700316 h 6857886"/>
              <a:gd name="connsiteX12216" fmla="*/ 6056046 w 12192000"/>
              <a:gd name="connsiteY12216" fmla="*/ 4723084 h 6857886"/>
              <a:gd name="connsiteX12217" fmla="*/ 6036234 w 12192000"/>
              <a:gd name="connsiteY12217" fmla="*/ 4732841 h 6857886"/>
              <a:gd name="connsiteX12218" fmla="*/ 5993943 w 12192000"/>
              <a:gd name="connsiteY12218" fmla="*/ 4742760 h 6857886"/>
              <a:gd name="connsiteX12219" fmla="*/ 6198056 w 12192000"/>
              <a:gd name="connsiteY12219" fmla="*/ 4742760 h 6857886"/>
              <a:gd name="connsiteX12220" fmla="*/ 6155765 w 12192000"/>
              <a:gd name="connsiteY12220" fmla="*/ 4732841 h 6857886"/>
              <a:gd name="connsiteX12221" fmla="*/ 6135953 w 12192000"/>
              <a:gd name="connsiteY12221" fmla="*/ 4723084 h 6857886"/>
              <a:gd name="connsiteX12222" fmla="*/ 6125286 w 12192000"/>
              <a:gd name="connsiteY12222" fmla="*/ 4700316 h 6857886"/>
              <a:gd name="connsiteX12223" fmla="*/ 6134430 w 12192000"/>
              <a:gd name="connsiteY12223" fmla="*/ 4677553 h 6857886"/>
              <a:gd name="connsiteX12224" fmla="*/ 6164147 w 12192000"/>
              <a:gd name="connsiteY12224" fmla="*/ 4660641 h 6857886"/>
              <a:gd name="connsiteX12225" fmla="*/ 6235014 w 12192000"/>
              <a:gd name="connsiteY12225" fmla="*/ 4661292 h 6857886"/>
              <a:gd name="connsiteX12226" fmla="*/ 6240347 w 12192000"/>
              <a:gd name="connsiteY12226" fmla="*/ 4732191 h 6857886"/>
              <a:gd name="connsiteX12227" fmla="*/ 6198056 w 12192000"/>
              <a:gd name="connsiteY12227" fmla="*/ 4742760 h 6857886"/>
              <a:gd name="connsiteX12228" fmla="*/ 3880751 w 12192000"/>
              <a:gd name="connsiteY12228" fmla="*/ 4742918 h 6857886"/>
              <a:gd name="connsiteX12229" fmla="*/ 3838936 w 12192000"/>
              <a:gd name="connsiteY12229" fmla="*/ 4727633 h 6857886"/>
              <a:gd name="connsiteX12230" fmla="*/ 3860272 w 12192000"/>
              <a:gd name="connsiteY12230" fmla="*/ 4658032 h 6857886"/>
              <a:gd name="connsiteX12231" fmla="*/ 3904468 w 12192000"/>
              <a:gd name="connsiteY12231" fmla="*/ 4662587 h 6857886"/>
              <a:gd name="connsiteX12232" fmla="*/ 3917421 w 12192000"/>
              <a:gd name="connsiteY12232" fmla="*/ 4726984 h 6857886"/>
              <a:gd name="connsiteX12233" fmla="*/ 3880751 w 12192000"/>
              <a:gd name="connsiteY12233" fmla="*/ 4742918 h 6857886"/>
              <a:gd name="connsiteX12234" fmla="*/ 8311248 w 12192000"/>
              <a:gd name="connsiteY12234" fmla="*/ 4742918 h 6857886"/>
              <a:gd name="connsiteX12235" fmla="*/ 8274577 w 12192000"/>
              <a:gd name="connsiteY12235" fmla="*/ 4726984 h 6857886"/>
              <a:gd name="connsiteX12236" fmla="*/ 8287530 w 12192000"/>
              <a:gd name="connsiteY12236" fmla="*/ 4662587 h 6857886"/>
              <a:gd name="connsiteX12237" fmla="*/ 8331726 w 12192000"/>
              <a:gd name="connsiteY12237" fmla="*/ 4658032 h 6857886"/>
              <a:gd name="connsiteX12238" fmla="*/ 8353062 w 12192000"/>
              <a:gd name="connsiteY12238" fmla="*/ 4727633 h 6857886"/>
              <a:gd name="connsiteX12239" fmla="*/ 8311248 w 12192000"/>
              <a:gd name="connsiteY12239" fmla="*/ 4742918 h 6857886"/>
              <a:gd name="connsiteX12240" fmla="*/ 882063 w 12192000"/>
              <a:gd name="connsiteY12240" fmla="*/ 4745529 h 6857886"/>
              <a:gd name="connsiteX12241" fmla="*/ 853057 w 12192000"/>
              <a:gd name="connsiteY12241" fmla="*/ 4744545 h 6857886"/>
              <a:gd name="connsiteX12242" fmla="*/ 817259 w 12192000"/>
              <a:gd name="connsiteY12242" fmla="*/ 4693810 h 6857886"/>
              <a:gd name="connsiteX12243" fmla="*/ 875940 w 12192000"/>
              <a:gd name="connsiteY12243" fmla="*/ 4645031 h 6857886"/>
              <a:gd name="connsiteX12244" fmla="*/ 931553 w 12192000"/>
              <a:gd name="connsiteY12244" fmla="*/ 4696410 h 6857886"/>
              <a:gd name="connsiteX12245" fmla="*/ 882063 w 12192000"/>
              <a:gd name="connsiteY12245" fmla="*/ 4745529 h 6857886"/>
              <a:gd name="connsiteX12246" fmla="*/ 11309936 w 12192000"/>
              <a:gd name="connsiteY12246" fmla="*/ 4745529 h 6857886"/>
              <a:gd name="connsiteX12247" fmla="*/ 11260445 w 12192000"/>
              <a:gd name="connsiteY12247" fmla="*/ 4696410 h 6857886"/>
              <a:gd name="connsiteX12248" fmla="*/ 11316059 w 12192000"/>
              <a:gd name="connsiteY12248" fmla="*/ 4645031 h 6857886"/>
              <a:gd name="connsiteX12249" fmla="*/ 11374740 w 12192000"/>
              <a:gd name="connsiteY12249" fmla="*/ 4693810 h 6857886"/>
              <a:gd name="connsiteX12250" fmla="*/ 11338941 w 12192000"/>
              <a:gd name="connsiteY12250" fmla="*/ 4744545 h 6857886"/>
              <a:gd name="connsiteX12251" fmla="*/ 11309936 w 12192000"/>
              <a:gd name="connsiteY12251" fmla="*/ 4745529 h 6857886"/>
              <a:gd name="connsiteX12252" fmla="*/ 3536595 w 12192000"/>
              <a:gd name="connsiteY12252" fmla="*/ 4747390 h 6857886"/>
              <a:gd name="connsiteX12253" fmla="*/ 3494303 w 12192000"/>
              <a:gd name="connsiteY12253" fmla="*/ 4744545 h 6857886"/>
              <a:gd name="connsiteX12254" fmla="*/ 3464585 w 12192000"/>
              <a:gd name="connsiteY12254" fmla="*/ 4693156 h 6857886"/>
              <a:gd name="connsiteX12255" fmla="*/ 3524783 w 12192000"/>
              <a:gd name="connsiteY12255" fmla="*/ 4645031 h 6857886"/>
              <a:gd name="connsiteX12256" fmla="*/ 3566693 w 12192000"/>
              <a:gd name="connsiteY12256" fmla="*/ 4665192 h 6857886"/>
              <a:gd name="connsiteX12257" fmla="*/ 3567455 w 12192000"/>
              <a:gd name="connsiteY12257" fmla="*/ 4732188 h 6857886"/>
              <a:gd name="connsiteX12258" fmla="*/ 3536595 w 12192000"/>
              <a:gd name="connsiteY12258" fmla="*/ 4747390 h 6857886"/>
              <a:gd name="connsiteX12259" fmla="*/ 8655404 w 12192000"/>
              <a:gd name="connsiteY12259" fmla="*/ 4747390 h 6857886"/>
              <a:gd name="connsiteX12260" fmla="*/ 8624544 w 12192000"/>
              <a:gd name="connsiteY12260" fmla="*/ 4732188 h 6857886"/>
              <a:gd name="connsiteX12261" fmla="*/ 8625305 w 12192000"/>
              <a:gd name="connsiteY12261" fmla="*/ 4665192 h 6857886"/>
              <a:gd name="connsiteX12262" fmla="*/ 8667216 w 12192000"/>
              <a:gd name="connsiteY12262" fmla="*/ 4645031 h 6857886"/>
              <a:gd name="connsiteX12263" fmla="*/ 8727413 w 12192000"/>
              <a:gd name="connsiteY12263" fmla="*/ 4693156 h 6857886"/>
              <a:gd name="connsiteX12264" fmla="*/ 8697696 w 12192000"/>
              <a:gd name="connsiteY12264" fmla="*/ 4744545 h 6857886"/>
              <a:gd name="connsiteX12265" fmla="*/ 8655404 w 12192000"/>
              <a:gd name="connsiteY12265" fmla="*/ 4747390 h 6857886"/>
              <a:gd name="connsiteX12266" fmla="*/ 2647717 w 12192000"/>
              <a:gd name="connsiteY12266" fmla="*/ 4747776 h 6857886"/>
              <a:gd name="connsiteX12267" fmla="*/ 2610248 w 12192000"/>
              <a:gd name="connsiteY12267" fmla="*/ 4744545 h 6857886"/>
              <a:gd name="connsiteX12268" fmla="*/ 2598056 w 12192000"/>
              <a:gd name="connsiteY12268" fmla="*/ 4661936 h 6857886"/>
              <a:gd name="connsiteX12269" fmla="*/ 2703973 w 12192000"/>
              <a:gd name="connsiteY12269" fmla="*/ 4699659 h 6857886"/>
              <a:gd name="connsiteX12270" fmla="*/ 2647717 w 12192000"/>
              <a:gd name="connsiteY12270" fmla="*/ 4747776 h 6857886"/>
              <a:gd name="connsiteX12271" fmla="*/ 9544281 w 12192000"/>
              <a:gd name="connsiteY12271" fmla="*/ 4747776 h 6857886"/>
              <a:gd name="connsiteX12272" fmla="*/ 9488025 w 12192000"/>
              <a:gd name="connsiteY12272" fmla="*/ 4699659 h 6857886"/>
              <a:gd name="connsiteX12273" fmla="*/ 9593943 w 12192000"/>
              <a:gd name="connsiteY12273" fmla="*/ 4661936 h 6857886"/>
              <a:gd name="connsiteX12274" fmla="*/ 9581751 w 12192000"/>
              <a:gd name="connsiteY12274" fmla="*/ 4744545 h 6857886"/>
              <a:gd name="connsiteX12275" fmla="*/ 9544281 w 12192000"/>
              <a:gd name="connsiteY12275" fmla="*/ 4747776 h 6857886"/>
              <a:gd name="connsiteX12276" fmla="*/ 1055751 w 12192000"/>
              <a:gd name="connsiteY12276" fmla="*/ 4747878 h 6857886"/>
              <a:gd name="connsiteX12277" fmla="*/ 1028033 w 12192000"/>
              <a:gd name="connsiteY12277" fmla="*/ 4744545 h 6857886"/>
              <a:gd name="connsiteX12278" fmla="*/ 992207 w 12192000"/>
              <a:gd name="connsiteY12278" fmla="*/ 4691204 h 6857886"/>
              <a:gd name="connsiteX12279" fmla="*/ 1052417 w 12192000"/>
              <a:gd name="connsiteY12279" fmla="*/ 4645031 h 6857886"/>
              <a:gd name="connsiteX12280" fmla="*/ 1086705 w 12192000"/>
              <a:gd name="connsiteY12280" fmla="*/ 4658685 h 6857886"/>
              <a:gd name="connsiteX12281" fmla="*/ 1106513 w 12192000"/>
              <a:gd name="connsiteY12281" fmla="*/ 4695758 h 6857886"/>
              <a:gd name="connsiteX12282" fmla="*/ 1078325 w 12192000"/>
              <a:gd name="connsiteY12282" fmla="*/ 4741939 h 6857886"/>
              <a:gd name="connsiteX12283" fmla="*/ 1055751 w 12192000"/>
              <a:gd name="connsiteY12283" fmla="*/ 4747878 h 6857886"/>
              <a:gd name="connsiteX12284" fmla="*/ 11136248 w 12192000"/>
              <a:gd name="connsiteY12284" fmla="*/ 4747878 h 6857886"/>
              <a:gd name="connsiteX12285" fmla="*/ 11113673 w 12192000"/>
              <a:gd name="connsiteY12285" fmla="*/ 4741939 h 6857886"/>
              <a:gd name="connsiteX12286" fmla="*/ 11085485 w 12192000"/>
              <a:gd name="connsiteY12286" fmla="*/ 4695758 h 6857886"/>
              <a:gd name="connsiteX12287" fmla="*/ 11105293 w 12192000"/>
              <a:gd name="connsiteY12287" fmla="*/ 4658685 h 6857886"/>
              <a:gd name="connsiteX12288" fmla="*/ 11139581 w 12192000"/>
              <a:gd name="connsiteY12288" fmla="*/ 4645031 h 6857886"/>
              <a:gd name="connsiteX12289" fmla="*/ 11199792 w 12192000"/>
              <a:gd name="connsiteY12289" fmla="*/ 4691204 h 6857886"/>
              <a:gd name="connsiteX12290" fmla="*/ 11163965 w 12192000"/>
              <a:gd name="connsiteY12290" fmla="*/ 4744545 h 6857886"/>
              <a:gd name="connsiteX12291" fmla="*/ 11136248 w 12192000"/>
              <a:gd name="connsiteY12291" fmla="*/ 4747878 h 6857886"/>
              <a:gd name="connsiteX12292" fmla="*/ 1947064 w 12192000"/>
              <a:gd name="connsiteY12292" fmla="*/ 4748075 h 6857886"/>
              <a:gd name="connsiteX12293" fmla="*/ 1920563 w 12192000"/>
              <a:gd name="connsiteY12293" fmla="*/ 4748035 h 6857886"/>
              <a:gd name="connsiteX12294" fmla="*/ 1889749 w 12192000"/>
              <a:gd name="connsiteY12294" fmla="*/ 4731533 h 6857886"/>
              <a:gd name="connsiteX12295" fmla="*/ 1877557 w 12192000"/>
              <a:gd name="connsiteY12295" fmla="*/ 4690553 h 6857886"/>
              <a:gd name="connsiteX12296" fmla="*/ 1996429 w 12192000"/>
              <a:gd name="connsiteY12296" fmla="*/ 4699005 h 6857886"/>
              <a:gd name="connsiteX12297" fmla="*/ 1947064 w 12192000"/>
              <a:gd name="connsiteY12297" fmla="*/ 4748075 h 6857886"/>
              <a:gd name="connsiteX12298" fmla="*/ 10244935 w 12192000"/>
              <a:gd name="connsiteY12298" fmla="*/ 4748075 h 6857886"/>
              <a:gd name="connsiteX12299" fmla="*/ 10195569 w 12192000"/>
              <a:gd name="connsiteY12299" fmla="*/ 4699005 h 6857886"/>
              <a:gd name="connsiteX12300" fmla="*/ 10314441 w 12192000"/>
              <a:gd name="connsiteY12300" fmla="*/ 4690553 h 6857886"/>
              <a:gd name="connsiteX12301" fmla="*/ 10302249 w 12192000"/>
              <a:gd name="connsiteY12301" fmla="*/ 4731533 h 6857886"/>
              <a:gd name="connsiteX12302" fmla="*/ 10271436 w 12192000"/>
              <a:gd name="connsiteY12302" fmla="*/ 4748035 h 6857886"/>
              <a:gd name="connsiteX12303" fmla="*/ 10244935 w 12192000"/>
              <a:gd name="connsiteY12303" fmla="*/ 4748075 h 6857886"/>
              <a:gd name="connsiteX12304" fmla="*/ 2287723 w 12192000"/>
              <a:gd name="connsiteY12304" fmla="*/ 4858073 h 6857886"/>
              <a:gd name="connsiteX12305" fmla="*/ 2270197 w 12192000"/>
              <a:gd name="connsiteY12305" fmla="*/ 4849614 h 6857886"/>
              <a:gd name="connsiteX12306" fmla="*/ 2287723 w 12192000"/>
              <a:gd name="connsiteY12306" fmla="*/ 4841155 h 6857886"/>
              <a:gd name="connsiteX12307" fmla="*/ 2304487 w 12192000"/>
              <a:gd name="connsiteY12307" fmla="*/ 4849614 h 6857886"/>
              <a:gd name="connsiteX12308" fmla="*/ 2287723 w 12192000"/>
              <a:gd name="connsiteY12308" fmla="*/ 4858073 h 6857886"/>
              <a:gd name="connsiteX12309" fmla="*/ 9904276 w 12192000"/>
              <a:gd name="connsiteY12309" fmla="*/ 4858073 h 6857886"/>
              <a:gd name="connsiteX12310" fmla="*/ 9887512 w 12192000"/>
              <a:gd name="connsiteY12310" fmla="*/ 4849614 h 6857886"/>
              <a:gd name="connsiteX12311" fmla="*/ 9904276 w 12192000"/>
              <a:gd name="connsiteY12311" fmla="*/ 4841155 h 6857886"/>
              <a:gd name="connsiteX12312" fmla="*/ 9921801 w 12192000"/>
              <a:gd name="connsiteY12312" fmla="*/ 4849614 h 6857886"/>
              <a:gd name="connsiteX12313" fmla="*/ 9904276 w 12192000"/>
              <a:gd name="connsiteY12313" fmla="*/ 4858073 h 6857886"/>
              <a:gd name="connsiteX12314" fmla="*/ 3171772 w 12192000"/>
              <a:gd name="connsiteY12314" fmla="*/ 4859375 h 6857886"/>
              <a:gd name="connsiteX12315" fmla="*/ 3160341 w 12192000"/>
              <a:gd name="connsiteY12315" fmla="*/ 4849614 h 6857886"/>
              <a:gd name="connsiteX12316" fmla="*/ 3171772 w 12192000"/>
              <a:gd name="connsiteY12316" fmla="*/ 4839855 h 6857886"/>
              <a:gd name="connsiteX12317" fmla="*/ 3183203 w 12192000"/>
              <a:gd name="connsiteY12317" fmla="*/ 4849614 h 6857886"/>
              <a:gd name="connsiteX12318" fmla="*/ 3171772 w 12192000"/>
              <a:gd name="connsiteY12318" fmla="*/ 4859375 h 6857886"/>
              <a:gd name="connsiteX12319" fmla="*/ 9020227 w 12192000"/>
              <a:gd name="connsiteY12319" fmla="*/ 4859375 h 6857886"/>
              <a:gd name="connsiteX12320" fmla="*/ 9008796 w 12192000"/>
              <a:gd name="connsiteY12320" fmla="*/ 4849614 h 6857886"/>
              <a:gd name="connsiteX12321" fmla="*/ 9020227 w 12192000"/>
              <a:gd name="connsiteY12321" fmla="*/ 4839855 h 6857886"/>
              <a:gd name="connsiteX12322" fmla="*/ 9031657 w 12192000"/>
              <a:gd name="connsiteY12322" fmla="*/ 4849614 h 6857886"/>
              <a:gd name="connsiteX12323" fmla="*/ 9020227 w 12192000"/>
              <a:gd name="connsiteY12323" fmla="*/ 4859375 h 6857886"/>
              <a:gd name="connsiteX12324" fmla="*/ 348953 w 12192000"/>
              <a:gd name="connsiteY12324" fmla="*/ 4861647 h 6857886"/>
              <a:gd name="connsiteX12325" fmla="*/ 333544 w 12192000"/>
              <a:gd name="connsiteY12325" fmla="*/ 4856118 h 6857886"/>
              <a:gd name="connsiteX12326" fmla="*/ 333544 w 12192000"/>
              <a:gd name="connsiteY12326" fmla="*/ 4840507 h 6857886"/>
              <a:gd name="connsiteX12327" fmla="*/ 360940 w 12192000"/>
              <a:gd name="connsiteY12327" fmla="*/ 4849614 h 6857886"/>
              <a:gd name="connsiteX12328" fmla="*/ 348953 w 12192000"/>
              <a:gd name="connsiteY12328" fmla="*/ 4861647 h 6857886"/>
              <a:gd name="connsiteX12329" fmla="*/ 11843045 w 12192000"/>
              <a:gd name="connsiteY12329" fmla="*/ 4861647 h 6857886"/>
              <a:gd name="connsiteX12330" fmla="*/ 11831059 w 12192000"/>
              <a:gd name="connsiteY12330" fmla="*/ 4849614 h 6857886"/>
              <a:gd name="connsiteX12331" fmla="*/ 11858455 w 12192000"/>
              <a:gd name="connsiteY12331" fmla="*/ 4840507 h 6857886"/>
              <a:gd name="connsiteX12332" fmla="*/ 11858455 w 12192000"/>
              <a:gd name="connsiteY12332" fmla="*/ 4856118 h 6857886"/>
              <a:gd name="connsiteX12333" fmla="*/ 11843045 w 12192000"/>
              <a:gd name="connsiteY12333" fmla="*/ 4861647 h 6857886"/>
              <a:gd name="connsiteX12334" fmla="*/ 2651303 w 12192000"/>
              <a:gd name="connsiteY12334" fmla="*/ 4861805 h 6857886"/>
              <a:gd name="connsiteX12335" fmla="*/ 2636919 w 12192000"/>
              <a:gd name="connsiteY12335" fmla="*/ 4858073 h 6857886"/>
              <a:gd name="connsiteX12336" fmla="*/ 2643015 w 12192000"/>
              <a:gd name="connsiteY12336" fmla="*/ 4839853 h 6857886"/>
              <a:gd name="connsiteX12337" fmla="*/ 2658255 w 12192000"/>
              <a:gd name="connsiteY12337" fmla="*/ 4848963 h 6857886"/>
              <a:gd name="connsiteX12338" fmla="*/ 2651303 w 12192000"/>
              <a:gd name="connsiteY12338" fmla="*/ 4861805 h 6857886"/>
              <a:gd name="connsiteX12339" fmla="*/ 9540696 w 12192000"/>
              <a:gd name="connsiteY12339" fmla="*/ 4861805 h 6857886"/>
              <a:gd name="connsiteX12340" fmla="*/ 9533744 w 12192000"/>
              <a:gd name="connsiteY12340" fmla="*/ 4848963 h 6857886"/>
              <a:gd name="connsiteX12341" fmla="*/ 9548984 w 12192000"/>
              <a:gd name="connsiteY12341" fmla="*/ 4839853 h 6857886"/>
              <a:gd name="connsiteX12342" fmla="*/ 9555080 w 12192000"/>
              <a:gd name="connsiteY12342" fmla="*/ 4858073 h 6857886"/>
              <a:gd name="connsiteX12343" fmla="*/ 9540696 w 12192000"/>
              <a:gd name="connsiteY12343" fmla="*/ 4861805 h 6857886"/>
              <a:gd name="connsiteX12344" fmla="*/ 4760231 w 12192000"/>
              <a:gd name="connsiteY12344" fmla="*/ 4864736 h 6857886"/>
              <a:gd name="connsiteX12345" fmla="*/ 4738227 w 12192000"/>
              <a:gd name="connsiteY12345" fmla="*/ 4856770 h 6857886"/>
              <a:gd name="connsiteX12346" fmla="*/ 4762611 w 12192000"/>
              <a:gd name="connsiteY12346" fmla="*/ 4833353 h 6857886"/>
              <a:gd name="connsiteX12347" fmla="*/ 4779375 w 12192000"/>
              <a:gd name="connsiteY12347" fmla="*/ 4848312 h 6857886"/>
              <a:gd name="connsiteX12348" fmla="*/ 4760231 w 12192000"/>
              <a:gd name="connsiteY12348" fmla="*/ 4864736 h 6857886"/>
              <a:gd name="connsiteX12349" fmla="*/ 7431768 w 12192000"/>
              <a:gd name="connsiteY12349" fmla="*/ 4864736 h 6857886"/>
              <a:gd name="connsiteX12350" fmla="*/ 7412624 w 12192000"/>
              <a:gd name="connsiteY12350" fmla="*/ 4848312 h 6857886"/>
              <a:gd name="connsiteX12351" fmla="*/ 7429388 w 12192000"/>
              <a:gd name="connsiteY12351" fmla="*/ 4833353 h 6857886"/>
              <a:gd name="connsiteX12352" fmla="*/ 7453772 w 12192000"/>
              <a:gd name="connsiteY12352" fmla="*/ 4856770 h 6857886"/>
              <a:gd name="connsiteX12353" fmla="*/ 7431768 w 12192000"/>
              <a:gd name="connsiteY12353" fmla="*/ 4864736 h 6857886"/>
              <a:gd name="connsiteX12354" fmla="*/ 5635132 w 12192000"/>
              <a:gd name="connsiteY12354" fmla="*/ 4865062 h 6857886"/>
              <a:gd name="connsiteX12355" fmla="*/ 5627608 w 12192000"/>
              <a:gd name="connsiteY12355" fmla="*/ 4855467 h 6857886"/>
              <a:gd name="connsiteX12356" fmla="*/ 5650468 w 12192000"/>
              <a:gd name="connsiteY12356" fmla="*/ 4837257 h 6857886"/>
              <a:gd name="connsiteX12357" fmla="*/ 5651230 w 12192000"/>
              <a:gd name="connsiteY12357" fmla="*/ 4861972 h 6857886"/>
              <a:gd name="connsiteX12358" fmla="*/ 5635132 w 12192000"/>
              <a:gd name="connsiteY12358" fmla="*/ 4865062 h 6857886"/>
              <a:gd name="connsiteX12359" fmla="*/ 6556867 w 12192000"/>
              <a:gd name="connsiteY12359" fmla="*/ 4865062 h 6857886"/>
              <a:gd name="connsiteX12360" fmla="*/ 6540770 w 12192000"/>
              <a:gd name="connsiteY12360" fmla="*/ 4861972 h 6857886"/>
              <a:gd name="connsiteX12361" fmla="*/ 6541531 w 12192000"/>
              <a:gd name="connsiteY12361" fmla="*/ 4837257 h 6857886"/>
              <a:gd name="connsiteX12362" fmla="*/ 6564391 w 12192000"/>
              <a:gd name="connsiteY12362" fmla="*/ 4855467 h 6857886"/>
              <a:gd name="connsiteX12363" fmla="*/ 6556867 w 12192000"/>
              <a:gd name="connsiteY12363" fmla="*/ 4865062 h 6857886"/>
              <a:gd name="connsiteX12364" fmla="*/ 5292127 w 12192000"/>
              <a:gd name="connsiteY12364" fmla="*/ 4870272 h 6857886"/>
              <a:gd name="connsiteX12365" fmla="*/ 5273078 w 12192000"/>
              <a:gd name="connsiteY12365" fmla="*/ 4860678 h 6857886"/>
              <a:gd name="connsiteX12366" fmla="*/ 5275363 w 12192000"/>
              <a:gd name="connsiteY12366" fmla="*/ 4836606 h 6857886"/>
              <a:gd name="connsiteX12367" fmla="*/ 5304319 w 12192000"/>
              <a:gd name="connsiteY12367" fmla="*/ 4835306 h 6857886"/>
              <a:gd name="connsiteX12368" fmla="*/ 5308891 w 12192000"/>
              <a:gd name="connsiteY12368" fmla="*/ 4857423 h 6857886"/>
              <a:gd name="connsiteX12369" fmla="*/ 5292127 w 12192000"/>
              <a:gd name="connsiteY12369" fmla="*/ 4870272 h 6857886"/>
              <a:gd name="connsiteX12370" fmla="*/ 6899872 w 12192000"/>
              <a:gd name="connsiteY12370" fmla="*/ 4870272 h 6857886"/>
              <a:gd name="connsiteX12371" fmla="*/ 6883108 w 12192000"/>
              <a:gd name="connsiteY12371" fmla="*/ 4857423 h 6857886"/>
              <a:gd name="connsiteX12372" fmla="*/ 6887680 w 12192000"/>
              <a:gd name="connsiteY12372" fmla="*/ 4835306 h 6857886"/>
              <a:gd name="connsiteX12373" fmla="*/ 6916636 w 12192000"/>
              <a:gd name="connsiteY12373" fmla="*/ 4836606 h 6857886"/>
              <a:gd name="connsiteX12374" fmla="*/ 6918921 w 12192000"/>
              <a:gd name="connsiteY12374" fmla="*/ 4860678 h 6857886"/>
              <a:gd name="connsiteX12375" fmla="*/ 6899872 w 12192000"/>
              <a:gd name="connsiteY12375" fmla="*/ 4870272 h 6857886"/>
              <a:gd name="connsiteX12376" fmla="*/ 2819525 w 12192000"/>
              <a:gd name="connsiteY12376" fmla="*/ 4871083 h 6857886"/>
              <a:gd name="connsiteX12377" fmla="*/ 2798189 w 12192000"/>
              <a:gd name="connsiteY12377" fmla="*/ 4863274 h 6857886"/>
              <a:gd name="connsiteX12378" fmla="*/ 2818001 w 12192000"/>
              <a:gd name="connsiteY12378" fmla="*/ 4830102 h 6857886"/>
              <a:gd name="connsiteX12379" fmla="*/ 2837052 w 12192000"/>
              <a:gd name="connsiteY12379" fmla="*/ 4849614 h 6857886"/>
              <a:gd name="connsiteX12380" fmla="*/ 2819525 w 12192000"/>
              <a:gd name="connsiteY12380" fmla="*/ 4871083 h 6857886"/>
              <a:gd name="connsiteX12381" fmla="*/ 9372473 w 12192000"/>
              <a:gd name="connsiteY12381" fmla="*/ 4871083 h 6857886"/>
              <a:gd name="connsiteX12382" fmla="*/ 9354947 w 12192000"/>
              <a:gd name="connsiteY12382" fmla="*/ 4849614 h 6857886"/>
              <a:gd name="connsiteX12383" fmla="*/ 9373997 w 12192000"/>
              <a:gd name="connsiteY12383" fmla="*/ 4830102 h 6857886"/>
              <a:gd name="connsiteX12384" fmla="*/ 9393809 w 12192000"/>
              <a:gd name="connsiteY12384" fmla="*/ 4863274 h 6857886"/>
              <a:gd name="connsiteX12385" fmla="*/ 9372473 w 12192000"/>
              <a:gd name="connsiteY12385" fmla="*/ 4871083 h 6857886"/>
              <a:gd name="connsiteX12386" fmla="*/ 3701667 w 12192000"/>
              <a:gd name="connsiteY12386" fmla="*/ 4871649 h 6857886"/>
              <a:gd name="connsiteX12387" fmla="*/ 3686808 w 12192000"/>
              <a:gd name="connsiteY12387" fmla="*/ 4864580 h 6857886"/>
              <a:gd name="connsiteX12388" fmla="*/ 3689095 w 12192000"/>
              <a:gd name="connsiteY12388" fmla="*/ 4833353 h 6857886"/>
              <a:gd name="connsiteX12389" fmla="*/ 3715764 w 12192000"/>
              <a:gd name="connsiteY12389" fmla="*/ 4836602 h 6857886"/>
              <a:gd name="connsiteX12390" fmla="*/ 3718812 w 12192000"/>
              <a:gd name="connsiteY12390" fmla="*/ 4860678 h 6857886"/>
              <a:gd name="connsiteX12391" fmla="*/ 3701667 w 12192000"/>
              <a:gd name="connsiteY12391" fmla="*/ 4871649 h 6857886"/>
              <a:gd name="connsiteX12392" fmla="*/ 8490332 w 12192000"/>
              <a:gd name="connsiteY12392" fmla="*/ 4871649 h 6857886"/>
              <a:gd name="connsiteX12393" fmla="*/ 8473187 w 12192000"/>
              <a:gd name="connsiteY12393" fmla="*/ 4860678 h 6857886"/>
              <a:gd name="connsiteX12394" fmla="*/ 8476235 w 12192000"/>
              <a:gd name="connsiteY12394" fmla="*/ 4836602 h 6857886"/>
              <a:gd name="connsiteX12395" fmla="*/ 8502904 w 12192000"/>
              <a:gd name="connsiteY12395" fmla="*/ 4833353 h 6857886"/>
              <a:gd name="connsiteX12396" fmla="*/ 8505191 w 12192000"/>
              <a:gd name="connsiteY12396" fmla="*/ 4864580 h 6857886"/>
              <a:gd name="connsiteX12397" fmla="*/ 8490332 w 12192000"/>
              <a:gd name="connsiteY12397" fmla="*/ 4871649 h 6857886"/>
              <a:gd name="connsiteX12398" fmla="*/ 1584556 w 12192000"/>
              <a:gd name="connsiteY12398" fmla="*/ 4871899 h 6857886"/>
              <a:gd name="connsiteX12399" fmla="*/ 1558839 w 12192000"/>
              <a:gd name="connsiteY12399" fmla="*/ 4860026 h 6857886"/>
              <a:gd name="connsiteX12400" fmla="*/ 1576364 w 12192000"/>
              <a:gd name="connsiteY12400" fmla="*/ 4820353 h 6857886"/>
              <a:gd name="connsiteX12401" fmla="*/ 1606844 w 12192000"/>
              <a:gd name="connsiteY12401" fmla="*/ 4853522 h 6857886"/>
              <a:gd name="connsiteX12402" fmla="*/ 1584556 w 12192000"/>
              <a:gd name="connsiteY12402" fmla="*/ 4871899 h 6857886"/>
              <a:gd name="connsiteX12403" fmla="*/ 10607443 w 12192000"/>
              <a:gd name="connsiteY12403" fmla="*/ 4871899 h 6857886"/>
              <a:gd name="connsiteX12404" fmla="*/ 10585155 w 12192000"/>
              <a:gd name="connsiteY12404" fmla="*/ 4853522 h 6857886"/>
              <a:gd name="connsiteX12405" fmla="*/ 10615635 w 12192000"/>
              <a:gd name="connsiteY12405" fmla="*/ 4820353 h 6857886"/>
              <a:gd name="connsiteX12406" fmla="*/ 10633160 w 12192000"/>
              <a:gd name="connsiteY12406" fmla="*/ 4860026 h 6857886"/>
              <a:gd name="connsiteX12407" fmla="*/ 10607443 w 12192000"/>
              <a:gd name="connsiteY12407" fmla="*/ 4871899 h 6857886"/>
              <a:gd name="connsiteX12408" fmla="*/ 5819546 w 12192000"/>
              <a:gd name="connsiteY12408" fmla="*/ 4871973 h 6857886"/>
              <a:gd name="connsiteX12409" fmla="*/ 5802591 w 12192000"/>
              <a:gd name="connsiteY12409" fmla="*/ 4860678 h 6857886"/>
              <a:gd name="connsiteX12410" fmla="*/ 5819355 w 12192000"/>
              <a:gd name="connsiteY12410" fmla="*/ 4826847 h 6857886"/>
              <a:gd name="connsiteX12411" fmla="*/ 5837643 w 12192000"/>
              <a:gd name="connsiteY12411" fmla="*/ 4863274 h 6857886"/>
              <a:gd name="connsiteX12412" fmla="*/ 5819546 w 12192000"/>
              <a:gd name="connsiteY12412" fmla="*/ 4871973 h 6857886"/>
              <a:gd name="connsiteX12413" fmla="*/ 6372454 w 12192000"/>
              <a:gd name="connsiteY12413" fmla="*/ 4871973 h 6857886"/>
              <a:gd name="connsiteX12414" fmla="*/ 6354356 w 12192000"/>
              <a:gd name="connsiteY12414" fmla="*/ 4863274 h 6857886"/>
              <a:gd name="connsiteX12415" fmla="*/ 6372644 w 12192000"/>
              <a:gd name="connsiteY12415" fmla="*/ 4826847 h 6857886"/>
              <a:gd name="connsiteX12416" fmla="*/ 6389408 w 12192000"/>
              <a:gd name="connsiteY12416" fmla="*/ 4860678 h 6857886"/>
              <a:gd name="connsiteX12417" fmla="*/ 6372454 w 12192000"/>
              <a:gd name="connsiteY12417" fmla="*/ 4871973 h 6857886"/>
              <a:gd name="connsiteX12418" fmla="*/ 4233855 w 12192000"/>
              <a:gd name="connsiteY12418" fmla="*/ 4877985 h 6857886"/>
              <a:gd name="connsiteX12419" fmla="*/ 4216328 w 12192000"/>
              <a:gd name="connsiteY12419" fmla="*/ 4871731 h 6857886"/>
              <a:gd name="connsiteX12420" fmla="*/ 4239188 w 12192000"/>
              <a:gd name="connsiteY12420" fmla="*/ 4822947 h 6857886"/>
              <a:gd name="connsiteX12421" fmla="*/ 4246808 w 12192000"/>
              <a:gd name="connsiteY12421" fmla="*/ 4871083 h 6857886"/>
              <a:gd name="connsiteX12422" fmla="*/ 4233855 w 12192000"/>
              <a:gd name="connsiteY12422" fmla="*/ 4877985 h 6857886"/>
              <a:gd name="connsiteX12423" fmla="*/ 7958144 w 12192000"/>
              <a:gd name="connsiteY12423" fmla="*/ 4877985 h 6857886"/>
              <a:gd name="connsiteX12424" fmla="*/ 7945191 w 12192000"/>
              <a:gd name="connsiteY12424" fmla="*/ 4871083 h 6857886"/>
              <a:gd name="connsiteX12425" fmla="*/ 7952811 w 12192000"/>
              <a:gd name="connsiteY12425" fmla="*/ 4822947 h 6857886"/>
              <a:gd name="connsiteX12426" fmla="*/ 7975671 w 12192000"/>
              <a:gd name="connsiteY12426" fmla="*/ 4871731 h 6857886"/>
              <a:gd name="connsiteX12427" fmla="*/ 7958144 w 12192000"/>
              <a:gd name="connsiteY12427" fmla="*/ 4877985 h 6857886"/>
              <a:gd name="connsiteX12428" fmla="*/ 5470251 w 12192000"/>
              <a:gd name="connsiteY12428" fmla="*/ 4878069 h 6857886"/>
              <a:gd name="connsiteX12429" fmla="*/ 5448056 w 12192000"/>
              <a:gd name="connsiteY12429" fmla="*/ 4865219 h 6857886"/>
              <a:gd name="connsiteX12430" fmla="*/ 5476251 w 12192000"/>
              <a:gd name="connsiteY12430" fmla="*/ 4824242 h 6857886"/>
              <a:gd name="connsiteX12431" fmla="*/ 5488443 w 12192000"/>
              <a:gd name="connsiteY12431" fmla="*/ 4862623 h 6857886"/>
              <a:gd name="connsiteX12432" fmla="*/ 5470251 w 12192000"/>
              <a:gd name="connsiteY12432" fmla="*/ 4878069 h 6857886"/>
              <a:gd name="connsiteX12433" fmla="*/ 6721748 w 12192000"/>
              <a:gd name="connsiteY12433" fmla="*/ 4878069 h 6857886"/>
              <a:gd name="connsiteX12434" fmla="*/ 6703556 w 12192000"/>
              <a:gd name="connsiteY12434" fmla="*/ 4862623 h 6857886"/>
              <a:gd name="connsiteX12435" fmla="*/ 6715748 w 12192000"/>
              <a:gd name="connsiteY12435" fmla="*/ 4824242 h 6857886"/>
              <a:gd name="connsiteX12436" fmla="*/ 6743943 w 12192000"/>
              <a:gd name="connsiteY12436" fmla="*/ 4865219 h 6857886"/>
              <a:gd name="connsiteX12437" fmla="*/ 6721748 w 12192000"/>
              <a:gd name="connsiteY12437" fmla="*/ 4878069 h 6857886"/>
              <a:gd name="connsiteX12438" fmla="*/ 699388 w 12192000"/>
              <a:gd name="connsiteY12438" fmla="*/ 4878395 h 6857886"/>
              <a:gd name="connsiteX12439" fmla="*/ 672723 w 12192000"/>
              <a:gd name="connsiteY12439" fmla="*/ 4865231 h 6857886"/>
              <a:gd name="connsiteX12440" fmla="*/ 668144 w 12192000"/>
              <a:gd name="connsiteY12440" fmla="*/ 4835955 h 6857886"/>
              <a:gd name="connsiteX12441" fmla="*/ 729113 w 12192000"/>
              <a:gd name="connsiteY12441" fmla="*/ 4834004 h 6857886"/>
              <a:gd name="connsiteX12442" fmla="*/ 728352 w 12192000"/>
              <a:gd name="connsiteY12442" fmla="*/ 4863274 h 6857886"/>
              <a:gd name="connsiteX12443" fmla="*/ 699388 w 12192000"/>
              <a:gd name="connsiteY12443" fmla="*/ 4878395 h 6857886"/>
              <a:gd name="connsiteX12444" fmla="*/ 11492611 w 12192000"/>
              <a:gd name="connsiteY12444" fmla="*/ 4878395 h 6857886"/>
              <a:gd name="connsiteX12445" fmla="*/ 11463647 w 12192000"/>
              <a:gd name="connsiteY12445" fmla="*/ 4863274 h 6857886"/>
              <a:gd name="connsiteX12446" fmla="*/ 11462885 w 12192000"/>
              <a:gd name="connsiteY12446" fmla="*/ 4834004 h 6857886"/>
              <a:gd name="connsiteX12447" fmla="*/ 11523855 w 12192000"/>
              <a:gd name="connsiteY12447" fmla="*/ 4835955 h 6857886"/>
              <a:gd name="connsiteX12448" fmla="*/ 11519276 w 12192000"/>
              <a:gd name="connsiteY12448" fmla="*/ 4865231 h 6857886"/>
              <a:gd name="connsiteX12449" fmla="*/ 11492611 w 12192000"/>
              <a:gd name="connsiteY12449" fmla="*/ 4878395 h 6857886"/>
              <a:gd name="connsiteX12450" fmla="*/ 1054700 w 12192000"/>
              <a:gd name="connsiteY12450" fmla="*/ 4878885 h 6857886"/>
              <a:gd name="connsiteX12451" fmla="*/ 1024221 w 12192000"/>
              <a:gd name="connsiteY12451" fmla="*/ 4871083 h 6857886"/>
              <a:gd name="connsiteX12452" fmla="*/ 1025745 w 12192000"/>
              <a:gd name="connsiteY12452" fmla="*/ 4827497 h 6857886"/>
              <a:gd name="connsiteX12453" fmla="*/ 1057748 w 12192000"/>
              <a:gd name="connsiteY12453" fmla="*/ 4821646 h 6857886"/>
              <a:gd name="connsiteX12454" fmla="*/ 1054700 w 12192000"/>
              <a:gd name="connsiteY12454" fmla="*/ 4878885 h 6857886"/>
              <a:gd name="connsiteX12455" fmla="*/ 11137299 w 12192000"/>
              <a:gd name="connsiteY12455" fmla="*/ 4878885 h 6857886"/>
              <a:gd name="connsiteX12456" fmla="*/ 11134251 w 12192000"/>
              <a:gd name="connsiteY12456" fmla="*/ 4821646 h 6857886"/>
              <a:gd name="connsiteX12457" fmla="*/ 11166253 w 12192000"/>
              <a:gd name="connsiteY12457" fmla="*/ 4827497 h 6857886"/>
              <a:gd name="connsiteX12458" fmla="*/ 11167777 w 12192000"/>
              <a:gd name="connsiteY12458" fmla="*/ 4871083 h 6857886"/>
              <a:gd name="connsiteX12459" fmla="*/ 11137299 w 12192000"/>
              <a:gd name="connsiteY12459" fmla="*/ 4878885 h 6857886"/>
              <a:gd name="connsiteX12460" fmla="*/ 3339133 w 12192000"/>
              <a:gd name="connsiteY12460" fmla="*/ 4880838 h 6857886"/>
              <a:gd name="connsiteX12461" fmla="*/ 3312464 w 12192000"/>
              <a:gd name="connsiteY12461" fmla="*/ 4835955 h 6857886"/>
              <a:gd name="connsiteX12462" fmla="*/ 3384853 w 12192000"/>
              <a:gd name="connsiteY12462" fmla="*/ 4860026 h 6857886"/>
              <a:gd name="connsiteX12463" fmla="*/ 3339133 w 12192000"/>
              <a:gd name="connsiteY12463" fmla="*/ 4880838 h 6857886"/>
              <a:gd name="connsiteX12464" fmla="*/ 8852865 w 12192000"/>
              <a:gd name="connsiteY12464" fmla="*/ 4880838 h 6857886"/>
              <a:gd name="connsiteX12465" fmla="*/ 8807145 w 12192000"/>
              <a:gd name="connsiteY12465" fmla="*/ 4860026 h 6857886"/>
              <a:gd name="connsiteX12466" fmla="*/ 8879535 w 12192000"/>
              <a:gd name="connsiteY12466" fmla="*/ 4835955 h 6857886"/>
              <a:gd name="connsiteX12467" fmla="*/ 8852865 w 12192000"/>
              <a:gd name="connsiteY12467" fmla="*/ 4880838 h 6857886"/>
              <a:gd name="connsiteX12468" fmla="*/ 1397972 w 12192000"/>
              <a:gd name="connsiteY12468" fmla="*/ 4882475 h 6857886"/>
              <a:gd name="connsiteX12469" fmla="*/ 1377911 w 12192000"/>
              <a:gd name="connsiteY12469" fmla="*/ 4873686 h 6857886"/>
              <a:gd name="connsiteX12470" fmla="*/ 1378667 w 12192000"/>
              <a:gd name="connsiteY12470" fmla="*/ 4824903 h 6857886"/>
              <a:gd name="connsiteX12471" fmla="*/ 1448696 w 12192000"/>
              <a:gd name="connsiteY12471" fmla="*/ 4850918 h 6857886"/>
              <a:gd name="connsiteX12472" fmla="*/ 1397972 w 12192000"/>
              <a:gd name="connsiteY12472" fmla="*/ 4882475 h 6857886"/>
              <a:gd name="connsiteX12473" fmla="*/ 10794027 w 12192000"/>
              <a:gd name="connsiteY12473" fmla="*/ 4882475 h 6857886"/>
              <a:gd name="connsiteX12474" fmla="*/ 10743303 w 12192000"/>
              <a:gd name="connsiteY12474" fmla="*/ 4850918 h 6857886"/>
              <a:gd name="connsiteX12475" fmla="*/ 10813332 w 12192000"/>
              <a:gd name="connsiteY12475" fmla="*/ 4824903 h 6857886"/>
              <a:gd name="connsiteX12476" fmla="*/ 10814088 w 12192000"/>
              <a:gd name="connsiteY12476" fmla="*/ 4873686 h 6857886"/>
              <a:gd name="connsiteX12477" fmla="*/ 10794027 w 12192000"/>
              <a:gd name="connsiteY12477" fmla="*/ 4882475 h 6857886"/>
              <a:gd name="connsiteX12478" fmla="*/ 2110551 w 12192000"/>
              <a:gd name="connsiteY12478" fmla="*/ 4885073 h 6857886"/>
              <a:gd name="connsiteX12479" fmla="*/ 2077689 w 12192000"/>
              <a:gd name="connsiteY12479" fmla="*/ 4873686 h 6857886"/>
              <a:gd name="connsiteX12480" fmla="*/ 2081499 w 12192000"/>
              <a:gd name="connsiteY12480" fmla="*/ 4820353 h 6857886"/>
              <a:gd name="connsiteX12481" fmla="*/ 2137125 w 12192000"/>
              <a:gd name="connsiteY12481" fmla="*/ 4817749 h 6857886"/>
              <a:gd name="connsiteX12482" fmla="*/ 2143983 w 12192000"/>
              <a:gd name="connsiteY12482" fmla="*/ 4874990 h 6857886"/>
              <a:gd name="connsiteX12483" fmla="*/ 2110551 w 12192000"/>
              <a:gd name="connsiteY12483" fmla="*/ 4885073 h 6857886"/>
              <a:gd name="connsiteX12484" fmla="*/ 10081448 w 12192000"/>
              <a:gd name="connsiteY12484" fmla="*/ 4885073 h 6857886"/>
              <a:gd name="connsiteX12485" fmla="*/ 10048016 w 12192000"/>
              <a:gd name="connsiteY12485" fmla="*/ 4874990 h 6857886"/>
              <a:gd name="connsiteX12486" fmla="*/ 10054873 w 12192000"/>
              <a:gd name="connsiteY12486" fmla="*/ 4817749 h 6857886"/>
              <a:gd name="connsiteX12487" fmla="*/ 10110500 w 12192000"/>
              <a:gd name="connsiteY12487" fmla="*/ 4820353 h 6857886"/>
              <a:gd name="connsiteX12488" fmla="*/ 10114309 w 12192000"/>
              <a:gd name="connsiteY12488" fmla="*/ 4873686 h 6857886"/>
              <a:gd name="connsiteX12489" fmla="*/ 10081448 w 12192000"/>
              <a:gd name="connsiteY12489" fmla="*/ 4885073 h 6857886"/>
              <a:gd name="connsiteX12490" fmla="*/ 4935564 w 12192000"/>
              <a:gd name="connsiteY12490" fmla="*/ 4890909 h 6857886"/>
              <a:gd name="connsiteX12491" fmla="*/ 4909394 w 12192000"/>
              <a:gd name="connsiteY12491" fmla="*/ 4885399 h 6857886"/>
              <a:gd name="connsiteX12492" fmla="*/ 4891106 w 12192000"/>
              <a:gd name="connsiteY12492" fmla="*/ 4833358 h 6857886"/>
              <a:gd name="connsiteX12493" fmla="*/ 4914728 w 12192000"/>
              <a:gd name="connsiteY12493" fmla="*/ 4810595 h 6857886"/>
              <a:gd name="connsiteX12494" fmla="*/ 4959686 w 12192000"/>
              <a:gd name="connsiteY12494" fmla="*/ 4813846 h 6857886"/>
              <a:gd name="connsiteX12495" fmla="*/ 4986356 w 12192000"/>
              <a:gd name="connsiteY12495" fmla="*/ 4846367 h 6857886"/>
              <a:gd name="connsiteX12496" fmla="*/ 4935564 w 12192000"/>
              <a:gd name="connsiteY12496" fmla="*/ 4890909 h 6857886"/>
              <a:gd name="connsiteX12497" fmla="*/ 7256435 w 12192000"/>
              <a:gd name="connsiteY12497" fmla="*/ 4890909 h 6857886"/>
              <a:gd name="connsiteX12498" fmla="*/ 7205643 w 12192000"/>
              <a:gd name="connsiteY12498" fmla="*/ 4846367 h 6857886"/>
              <a:gd name="connsiteX12499" fmla="*/ 7232314 w 12192000"/>
              <a:gd name="connsiteY12499" fmla="*/ 4813846 h 6857886"/>
              <a:gd name="connsiteX12500" fmla="*/ 7277271 w 12192000"/>
              <a:gd name="connsiteY12500" fmla="*/ 4810595 h 6857886"/>
              <a:gd name="connsiteX12501" fmla="*/ 7300894 w 12192000"/>
              <a:gd name="connsiteY12501" fmla="*/ 4833358 h 6857886"/>
              <a:gd name="connsiteX12502" fmla="*/ 7282606 w 12192000"/>
              <a:gd name="connsiteY12502" fmla="*/ 4885399 h 6857886"/>
              <a:gd name="connsiteX12503" fmla="*/ 7256435 w 12192000"/>
              <a:gd name="connsiteY12503" fmla="*/ 4890909 h 6857886"/>
              <a:gd name="connsiteX12504" fmla="*/ 1942901 w 12192000"/>
              <a:gd name="connsiteY12504" fmla="*/ 4890999 h 6857886"/>
              <a:gd name="connsiteX12505" fmla="*/ 1916421 w 12192000"/>
              <a:gd name="connsiteY12505" fmla="*/ 4884089 h 6857886"/>
              <a:gd name="connsiteX12506" fmla="*/ 1907277 w 12192000"/>
              <a:gd name="connsiteY12506" fmla="*/ 4821647 h 6857886"/>
              <a:gd name="connsiteX12507" fmla="*/ 1964428 w 12192000"/>
              <a:gd name="connsiteY12507" fmla="*/ 4820344 h 6857886"/>
              <a:gd name="connsiteX12508" fmla="*/ 1965952 w 12192000"/>
              <a:gd name="connsiteY12508" fmla="*/ 4878885 h 6857886"/>
              <a:gd name="connsiteX12509" fmla="*/ 1942901 w 12192000"/>
              <a:gd name="connsiteY12509" fmla="*/ 4890999 h 6857886"/>
              <a:gd name="connsiteX12510" fmla="*/ 10249097 w 12192000"/>
              <a:gd name="connsiteY12510" fmla="*/ 4890999 h 6857886"/>
              <a:gd name="connsiteX12511" fmla="*/ 10226047 w 12192000"/>
              <a:gd name="connsiteY12511" fmla="*/ 4878885 h 6857886"/>
              <a:gd name="connsiteX12512" fmla="*/ 10227571 w 12192000"/>
              <a:gd name="connsiteY12512" fmla="*/ 4820344 h 6857886"/>
              <a:gd name="connsiteX12513" fmla="*/ 10284721 w 12192000"/>
              <a:gd name="connsiteY12513" fmla="*/ 4821647 h 6857886"/>
              <a:gd name="connsiteX12514" fmla="*/ 10275577 w 12192000"/>
              <a:gd name="connsiteY12514" fmla="*/ 4884089 h 6857886"/>
              <a:gd name="connsiteX12515" fmla="*/ 10249097 w 12192000"/>
              <a:gd name="connsiteY12515" fmla="*/ 4890999 h 6857886"/>
              <a:gd name="connsiteX12516" fmla="*/ 2994312 w 12192000"/>
              <a:gd name="connsiteY12516" fmla="*/ 4891167 h 6857886"/>
              <a:gd name="connsiteX12517" fmla="*/ 2962499 w 12192000"/>
              <a:gd name="connsiteY12517" fmla="*/ 4878885 h 6857886"/>
              <a:gd name="connsiteX12518" fmla="*/ 2967832 w 12192000"/>
              <a:gd name="connsiteY12518" fmla="*/ 4817746 h 6857886"/>
              <a:gd name="connsiteX12519" fmla="*/ 3008219 w 12192000"/>
              <a:gd name="connsiteY12519" fmla="*/ 4811244 h 6857886"/>
              <a:gd name="connsiteX12520" fmla="*/ 3027268 w 12192000"/>
              <a:gd name="connsiteY12520" fmla="*/ 4875638 h 6857886"/>
              <a:gd name="connsiteX12521" fmla="*/ 2994312 w 12192000"/>
              <a:gd name="connsiteY12521" fmla="*/ 4891167 h 6857886"/>
              <a:gd name="connsiteX12522" fmla="*/ 9197687 w 12192000"/>
              <a:gd name="connsiteY12522" fmla="*/ 4891167 h 6857886"/>
              <a:gd name="connsiteX12523" fmla="*/ 9164731 w 12192000"/>
              <a:gd name="connsiteY12523" fmla="*/ 4875638 h 6857886"/>
              <a:gd name="connsiteX12524" fmla="*/ 9183780 w 12192000"/>
              <a:gd name="connsiteY12524" fmla="*/ 4811244 h 6857886"/>
              <a:gd name="connsiteX12525" fmla="*/ 9224167 w 12192000"/>
              <a:gd name="connsiteY12525" fmla="*/ 4817746 h 6857886"/>
              <a:gd name="connsiteX12526" fmla="*/ 9229500 w 12192000"/>
              <a:gd name="connsiteY12526" fmla="*/ 4878885 h 6857886"/>
              <a:gd name="connsiteX12527" fmla="*/ 9197687 w 12192000"/>
              <a:gd name="connsiteY12527" fmla="*/ 4891167 h 6857886"/>
              <a:gd name="connsiteX12528" fmla="*/ 876511 w 12192000"/>
              <a:gd name="connsiteY12528" fmla="*/ 4891245 h 6857886"/>
              <a:gd name="connsiteX12529" fmla="*/ 849260 w 12192000"/>
              <a:gd name="connsiteY12529" fmla="*/ 4881484 h 6857886"/>
              <a:gd name="connsiteX12530" fmla="*/ 873645 w 12192000"/>
              <a:gd name="connsiteY12530" fmla="*/ 4807337 h 6857886"/>
              <a:gd name="connsiteX12531" fmla="*/ 923921 w 12192000"/>
              <a:gd name="connsiteY12531" fmla="*/ 4849614 h 6857886"/>
              <a:gd name="connsiteX12532" fmla="*/ 904877 w 12192000"/>
              <a:gd name="connsiteY12532" fmla="*/ 4881484 h 6857886"/>
              <a:gd name="connsiteX12533" fmla="*/ 876511 w 12192000"/>
              <a:gd name="connsiteY12533" fmla="*/ 4891245 h 6857886"/>
              <a:gd name="connsiteX12534" fmla="*/ 11315488 w 12192000"/>
              <a:gd name="connsiteY12534" fmla="*/ 4891245 h 6857886"/>
              <a:gd name="connsiteX12535" fmla="*/ 11287121 w 12192000"/>
              <a:gd name="connsiteY12535" fmla="*/ 4881484 h 6857886"/>
              <a:gd name="connsiteX12536" fmla="*/ 11268077 w 12192000"/>
              <a:gd name="connsiteY12536" fmla="*/ 4849614 h 6857886"/>
              <a:gd name="connsiteX12537" fmla="*/ 11318353 w 12192000"/>
              <a:gd name="connsiteY12537" fmla="*/ 4807337 h 6857886"/>
              <a:gd name="connsiteX12538" fmla="*/ 11342739 w 12192000"/>
              <a:gd name="connsiteY12538" fmla="*/ 4881484 h 6857886"/>
              <a:gd name="connsiteX12539" fmla="*/ 11315488 w 12192000"/>
              <a:gd name="connsiteY12539" fmla="*/ 4891245 h 6857886"/>
              <a:gd name="connsiteX12540" fmla="*/ 522115 w 12192000"/>
              <a:gd name="connsiteY12540" fmla="*/ 4891894 h 6857886"/>
              <a:gd name="connsiteX12541" fmla="*/ 490068 w 12192000"/>
              <a:gd name="connsiteY12541" fmla="*/ 4878885 h 6857886"/>
              <a:gd name="connsiteX12542" fmla="*/ 522879 w 12192000"/>
              <a:gd name="connsiteY12542" fmla="*/ 4807337 h 6857886"/>
              <a:gd name="connsiteX12543" fmla="*/ 573952 w 12192000"/>
              <a:gd name="connsiteY12543" fmla="*/ 4849614 h 6857886"/>
              <a:gd name="connsiteX12544" fmla="*/ 522115 w 12192000"/>
              <a:gd name="connsiteY12544" fmla="*/ 4891894 h 6857886"/>
              <a:gd name="connsiteX12545" fmla="*/ 1232697 w 12192000"/>
              <a:gd name="connsiteY12545" fmla="*/ 4891894 h 6857886"/>
              <a:gd name="connsiteX12546" fmla="*/ 1202260 w 12192000"/>
              <a:gd name="connsiteY12546" fmla="*/ 4878234 h 6857886"/>
              <a:gd name="connsiteX12547" fmla="*/ 1182395 w 12192000"/>
              <a:gd name="connsiteY12547" fmla="*/ 4850266 h 6857886"/>
              <a:gd name="connsiteX12548" fmla="*/ 1230415 w 12192000"/>
              <a:gd name="connsiteY12548" fmla="*/ 4807337 h 6857886"/>
              <a:gd name="connsiteX12549" fmla="*/ 1273849 w 12192000"/>
              <a:gd name="connsiteY12549" fmla="*/ 4849614 h 6857886"/>
              <a:gd name="connsiteX12550" fmla="*/ 1232697 w 12192000"/>
              <a:gd name="connsiteY12550" fmla="*/ 4891894 h 6857886"/>
              <a:gd name="connsiteX12551" fmla="*/ 10959301 w 12192000"/>
              <a:gd name="connsiteY12551" fmla="*/ 4891894 h 6857886"/>
              <a:gd name="connsiteX12552" fmla="*/ 10918149 w 12192000"/>
              <a:gd name="connsiteY12552" fmla="*/ 4849614 h 6857886"/>
              <a:gd name="connsiteX12553" fmla="*/ 10961584 w 12192000"/>
              <a:gd name="connsiteY12553" fmla="*/ 4807337 h 6857886"/>
              <a:gd name="connsiteX12554" fmla="*/ 11009604 w 12192000"/>
              <a:gd name="connsiteY12554" fmla="*/ 4850266 h 6857886"/>
              <a:gd name="connsiteX12555" fmla="*/ 10989739 w 12192000"/>
              <a:gd name="connsiteY12555" fmla="*/ 4878234 h 6857886"/>
              <a:gd name="connsiteX12556" fmla="*/ 10959301 w 12192000"/>
              <a:gd name="connsiteY12556" fmla="*/ 4891894 h 6857886"/>
              <a:gd name="connsiteX12557" fmla="*/ 11669884 w 12192000"/>
              <a:gd name="connsiteY12557" fmla="*/ 4891894 h 6857886"/>
              <a:gd name="connsiteX12558" fmla="*/ 11618047 w 12192000"/>
              <a:gd name="connsiteY12558" fmla="*/ 4849614 h 6857886"/>
              <a:gd name="connsiteX12559" fmla="*/ 11669120 w 12192000"/>
              <a:gd name="connsiteY12559" fmla="*/ 4807337 h 6857886"/>
              <a:gd name="connsiteX12560" fmla="*/ 11701931 w 12192000"/>
              <a:gd name="connsiteY12560" fmla="*/ 4878885 h 6857886"/>
              <a:gd name="connsiteX12561" fmla="*/ 11669884 w 12192000"/>
              <a:gd name="connsiteY12561" fmla="*/ 4891894 h 6857886"/>
              <a:gd name="connsiteX12562" fmla="*/ 4397124 w 12192000"/>
              <a:gd name="connsiteY12562" fmla="*/ 4896583 h 6857886"/>
              <a:gd name="connsiteX12563" fmla="*/ 4366167 w 12192000"/>
              <a:gd name="connsiteY12563" fmla="*/ 4882134 h 6857886"/>
              <a:gd name="connsiteX12564" fmla="*/ 4364643 w 12192000"/>
              <a:gd name="connsiteY12564" fmla="*/ 4818397 h 6857886"/>
              <a:gd name="connsiteX12565" fmla="*/ 4461418 w 12192000"/>
              <a:gd name="connsiteY12565" fmla="*/ 4846367 h 6857886"/>
              <a:gd name="connsiteX12566" fmla="*/ 4397124 w 12192000"/>
              <a:gd name="connsiteY12566" fmla="*/ 4896583 h 6857886"/>
              <a:gd name="connsiteX12567" fmla="*/ 7794875 w 12192000"/>
              <a:gd name="connsiteY12567" fmla="*/ 4896583 h 6857886"/>
              <a:gd name="connsiteX12568" fmla="*/ 7730582 w 12192000"/>
              <a:gd name="connsiteY12568" fmla="*/ 4846367 h 6857886"/>
              <a:gd name="connsiteX12569" fmla="*/ 7827356 w 12192000"/>
              <a:gd name="connsiteY12569" fmla="*/ 4818397 h 6857886"/>
              <a:gd name="connsiteX12570" fmla="*/ 7825832 w 12192000"/>
              <a:gd name="connsiteY12570" fmla="*/ 4882134 h 6857886"/>
              <a:gd name="connsiteX12571" fmla="*/ 7794875 w 12192000"/>
              <a:gd name="connsiteY12571" fmla="*/ 4896583 h 6857886"/>
              <a:gd name="connsiteX12572" fmla="*/ 2453227 w 12192000"/>
              <a:gd name="connsiteY12572" fmla="*/ 4897098 h 6857886"/>
              <a:gd name="connsiteX12573" fmla="*/ 2423841 w 12192000"/>
              <a:gd name="connsiteY12573" fmla="*/ 4883438 h 6857886"/>
              <a:gd name="connsiteX12574" fmla="*/ 2464989 w 12192000"/>
              <a:gd name="connsiteY12574" fmla="*/ 4800838 h 6857886"/>
              <a:gd name="connsiteX12575" fmla="*/ 2521377 w 12192000"/>
              <a:gd name="connsiteY12575" fmla="*/ 4850266 h 6857886"/>
              <a:gd name="connsiteX12576" fmla="*/ 2453227 w 12192000"/>
              <a:gd name="connsiteY12576" fmla="*/ 4897098 h 6857886"/>
              <a:gd name="connsiteX12577" fmla="*/ 9738772 w 12192000"/>
              <a:gd name="connsiteY12577" fmla="*/ 4897098 h 6857886"/>
              <a:gd name="connsiteX12578" fmla="*/ 9670621 w 12192000"/>
              <a:gd name="connsiteY12578" fmla="*/ 4850266 h 6857886"/>
              <a:gd name="connsiteX12579" fmla="*/ 9727009 w 12192000"/>
              <a:gd name="connsiteY12579" fmla="*/ 4800838 h 6857886"/>
              <a:gd name="connsiteX12580" fmla="*/ 9768157 w 12192000"/>
              <a:gd name="connsiteY12580" fmla="*/ 4883438 h 6857886"/>
              <a:gd name="connsiteX12581" fmla="*/ 9738772 w 12192000"/>
              <a:gd name="connsiteY12581" fmla="*/ 4897098 h 6857886"/>
              <a:gd name="connsiteX12582" fmla="*/ 4578192 w 12192000"/>
              <a:gd name="connsiteY12582" fmla="*/ 4897342 h 6857886"/>
              <a:gd name="connsiteX12583" fmla="*/ 4546474 w 12192000"/>
              <a:gd name="connsiteY12583" fmla="*/ 4883438 h 6857886"/>
              <a:gd name="connsiteX12584" fmla="*/ 4585335 w 12192000"/>
              <a:gd name="connsiteY12584" fmla="*/ 4800838 h 6857886"/>
              <a:gd name="connsiteX12585" fmla="*/ 4644010 w 12192000"/>
              <a:gd name="connsiteY12585" fmla="*/ 4846367 h 6857886"/>
              <a:gd name="connsiteX12586" fmla="*/ 4610482 w 12192000"/>
              <a:gd name="connsiteY12586" fmla="*/ 4893200 h 6857886"/>
              <a:gd name="connsiteX12587" fmla="*/ 4578192 w 12192000"/>
              <a:gd name="connsiteY12587" fmla="*/ 4897342 h 6857886"/>
              <a:gd name="connsiteX12588" fmla="*/ 7613807 w 12192000"/>
              <a:gd name="connsiteY12588" fmla="*/ 4897342 h 6857886"/>
              <a:gd name="connsiteX12589" fmla="*/ 7581517 w 12192000"/>
              <a:gd name="connsiteY12589" fmla="*/ 4893200 h 6857886"/>
              <a:gd name="connsiteX12590" fmla="*/ 7547990 w 12192000"/>
              <a:gd name="connsiteY12590" fmla="*/ 4846367 h 6857886"/>
              <a:gd name="connsiteX12591" fmla="*/ 7606664 w 12192000"/>
              <a:gd name="connsiteY12591" fmla="*/ 4800838 h 6857886"/>
              <a:gd name="connsiteX12592" fmla="*/ 7645526 w 12192000"/>
              <a:gd name="connsiteY12592" fmla="*/ 4883438 h 6857886"/>
              <a:gd name="connsiteX12593" fmla="*/ 7613807 w 12192000"/>
              <a:gd name="connsiteY12593" fmla="*/ 4897342 h 6857886"/>
              <a:gd name="connsiteX12594" fmla="*/ 0 w 12192000"/>
              <a:gd name="connsiteY12594" fmla="*/ 4897476 h 6857886"/>
              <a:gd name="connsiteX12595" fmla="*/ 0 w 12192000"/>
              <a:gd name="connsiteY12595" fmla="*/ 4801759 h 6857886"/>
              <a:gd name="connsiteX12596" fmla="*/ 21593 w 12192000"/>
              <a:gd name="connsiteY12596" fmla="*/ 4804167 h 6857886"/>
              <a:gd name="connsiteX12597" fmla="*/ 40571 w 12192000"/>
              <a:gd name="connsiteY12597" fmla="*/ 4817744 h 6857886"/>
              <a:gd name="connsiteX12598" fmla="*/ 56503 w 12192000"/>
              <a:gd name="connsiteY12598" fmla="*/ 4849614 h 6857886"/>
              <a:gd name="connsiteX12599" fmla="*/ 40571 w 12192000"/>
              <a:gd name="connsiteY12599" fmla="*/ 4881484 h 6857886"/>
              <a:gd name="connsiteX12600" fmla="*/ 21593 w 12192000"/>
              <a:gd name="connsiteY12600" fmla="*/ 4895066 h 6857886"/>
              <a:gd name="connsiteX12601" fmla="*/ 12192000 w 12192000"/>
              <a:gd name="connsiteY12601" fmla="*/ 4897476 h 6857886"/>
              <a:gd name="connsiteX12602" fmla="*/ 12170405 w 12192000"/>
              <a:gd name="connsiteY12602" fmla="*/ 4895066 h 6857886"/>
              <a:gd name="connsiteX12603" fmla="*/ 12151428 w 12192000"/>
              <a:gd name="connsiteY12603" fmla="*/ 4881484 h 6857886"/>
              <a:gd name="connsiteX12604" fmla="*/ 12135496 w 12192000"/>
              <a:gd name="connsiteY12604" fmla="*/ 4849614 h 6857886"/>
              <a:gd name="connsiteX12605" fmla="*/ 12151428 w 12192000"/>
              <a:gd name="connsiteY12605" fmla="*/ 4817744 h 6857886"/>
              <a:gd name="connsiteX12606" fmla="*/ 12170405 w 12192000"/>
              <a:gd name="connsiteY12606" fmla="*/ 4804167 h 6857886"/>
              <a:gd name="connsiteX12607" fmla="*/ 12192000 w 12192000"/>
              <a:gd name="connsiteY12607" fmla="*/ 4801759 h 6857886"/>
              <a:gd name="connsiteX12608" fmla="*/ 5109907 w 12192000"/>
              <a:gd name="connsiteY12608" fmla="*/ 4897507 h 6857886"/>
              <a:gd name="connsiteX12609" fmla="*/ 5073711 w 12192000"/>
              <a:gd name="connsiteY12609" fmla="*/ 4880838 h 6857886"/>
              <a:gd name="connsiteX12610" fmla="*/ 5073711 w 12192000"/>
              <a:gd name="connsiteY12610" fmla="*/ 4817092 h 6857886"/>
              <a:gd name="connsiteX12611" fmla="*/ 5152198 w 12192000"/>
              <a:gd name="connsiteY12611" fmla="*/ 4815793 h 6857886"/>
              <a:gd name="connsiteX12612" fmla="*/ 5148387 w 12192000"/>
              <a:gd name="connsiteY12612" fmla="*/ 4883438 h 6857886"/>
              <a:gd name="connsiteX12613" fmla="*/ 5109907 w 12192000"/>
              <a:gd name="connsiteY12613" fmla="*/ 4897507 h 6857886"/>
              <a:gd name="connsiteX12614" fmla="*/ 7082092 w 12192000"/>
              <a:gd name="connsiteY12614" fmla="*/ 4897507 h 6857886"/>
              <a:gd name="connsiteX12615" fmla="*/ 7043612 w 12192000"/>
              <a:gd name="connsiteY12615" fmla="*/ 4883438 h 6857886"/>
              <a:gd name="connsiteX12616" fmla="*/ 7039802 w 12192000"/>
              <a:gd name="connsiteY12616" fmla="*/ 4815793 h 6857886"/>
              <a:gd name="connsiteX12617" fmla="*/ 7118288 w 12192000"/>
              <a:gd name="connsiteY12617" fmla="*/ 4817092 h 6857886"/>
              <a:gd name="connsiteX12618" fmla="*/ 7118288 w 12192000"/>
              <a:gd name="connsiteY12618" fmla="*/ 4880838 h 6857886"/>
              <a:gd name="connsiteX12619" fmla="*/ 7082092 w 12192000"/>
              <a:gd name="connsiteY12619" fmla="*/ 4897507 h 6857886"/>
              <a:gd name="connsiteX12620" fmla="*/ 5999656 w 12192000"/>
              <a:gd name="connsiteY12620" fmla="*/ 4897592 h 6857886"/>
              <a:gd name="connsiteX12621" fmla="*/ 5964603 w 12192000"/>
              <a:gd name="connsiteY12621" fmla="*/ 4884740 h 6857886"/>
              <a:gd name="connsiteX12622" fmla="*/ 5962318 w 12192000"/>
              <a:gd name="connsiteY12622" fmla="*/ 4815141 h 6857886"/>
              <a:gd name="connsiteX12623" fmla="*/ 6028611 w 12192000"/>
              <a:gd name="connsiteY12623" fmla="*/ 4817092 h 6857886"/>
              <a:gd name="connsiteX12624" fmla="*/ 6056806 w 12192000"/>
              <a:gd name="connsiteY12624" fmla="*/ 4833353 h 6857886"/>
              <a:gd name="connsiteX12625" fmla="*/ 6066711 w 12192000"/>
              <a:gd name="connsiteY12625" fmla="*/ 4849614 h 6857886"/>
              <a:gd name="connsiteX12626" fmla="*/ 6056806 w 12192000"/>
              <a:gd name="connsiteY12626" fmla="*/ 4865878 h 6857886"/>
              <a:gd name="connsiteX12627" fmla="*/ 6030135 w 12192000"/>
              <a:gd name="connsiteY12627" fmla="*/ 4882134 h 6857886"/>
              <a:gd name="connsiteX12628" fmla="*/ 5999656 w 12192000"/>
              <a:gd name="connsiteY12628" fmla="*/ 4897592 h 6857886"/>
              <a:gd name="connsiteX12629" fmla="*/ 6192342 w 12192000"/>
              <a:gd name="connsiteY12629" fmla="*/ 4897592 h 6857886"/>
              <a:gd name="connsiteX12630" fmla="*/ 6161864 w 12192000"/>
              <a:gd name="connsiteY12630" fmla="*/ 4882134 h 6857886"/>
              <a:gd name="connsiteX12631" fmla="*/ 6135194 w 12192000"/>
              <a:gd name="connsiteY12631" fmla="*/ 4865878 h 6857886"/>
              <a:gd name="connsiteX12632" fmla="*/ 6125288 w 12192000"/>
              <a:gd name="connsiteY12632" fmla="*/ 4849614 h 6857886"/>
              <a:gd name="connsiteX12633" fmla="*/ 6135194 w 12192000"/>
              <a:gd name="connsiteY12633" fmla="*/ 4833353 h 6857886"/>
              <a:gd name="connsiteX12634" fmla="*/ 6163388 w 12192000"/>
              <a:gd name="connsiteY12634" fmla="*/ 4817092 h 6857886"/>
              <a:gd name="connsiteX12635" fmla="*/ 6229682 w 12192000"/>
              <a:gd name="connsiteY12635" fmla="*/ 4815141 h 6857886"/>
              <a:gd name="connsiteX12636" fmla="*/ 6227396 w 12192000"/>
              <a:gd name="connsiteY12636" fmla="*/ 4884740 h 6857886"/>
              <a:gd name="connsiteX12637" fmla="*/ 6192342 w 12192000"/>
              <a:gd name="connsiteY12637" fmla="*/ 4897592 h 6857886"/>
              <a:gd name="connsiteX12638" fmla="*/ 171907 w 12192000"/>
              <a:gd name="connsiteY12638" fmla="*/ 4898074 h 6857886"/>
              <a:gd name="connsiteX12639" fmla="*/ 134044 w 12192000"/>
              <a:gd name="connsiteY12639" fmla="*/ 4883438 h 6857886"/>
              <a:gd name="connsiteX12640" fmla="*/ 172195 w 12192000"/>
              <a:gd name="connsiteY12640" fmla="*/ 4800838 h 6857886"/>
              <a:gd name="connsiteX12641" fmla="*/ 224079 w 12192000"/>
              <a:gd name="connsiteY12641" fmla="*/ 4849614 h 6857886"/>
              <a:gd name="connsiteX12642" fmla="*/ 208055 w 12192000"/>
              <a:gd name="connsiteY12642" fmla="*/ 4881484 h 6857886"/>
              <a:gd name="connsiteX12643" fmla="*/ 171907 w 12192000"/>
              <a:gd name="connsiteY12643" fmla="*/ 4898074 h 6857886"/>
              <a:gd name="connsiteX12644" fmla="*/ 12020092 w 12192000"/>
              <a:gd name="connsiteY12644" fmla="*/ 4898074 h 6857886"/>
              <a:gd name="connsiteX12645" fmla="*/ 11983944 w 12192000"/>
              <a:gd name="connsiteY12645" fmla="*/ 4881484 h 6857886"/>
              <a:gd name="connsiteX12646" fmla="*/ 11967920 w 12192000"/>
              <a:gd name="connsiteY12646" fmla="*/ 4849614 h 6857886"/>
              <a:gd name="connsiteX12647" fmla="*/ 12019804 w 12192000"/>
              <a:gd name="connsiteY12647" fmla="*/ 4800838 h 6857886"/>
              <a:gd name="connsiteX12648" fmla="*/ 12057955 w 12192000"/>
              <a:gd name="connsiteY12648" fmla="*/ 4883438 h 6857886"/>
              <a:gd name="connsiteX12649" fmla="*/ 12020092 w 12192000"/>
              <a:gd name="connsiteY12649" fmla="*/ 4898074 h 6857886"/>
              <a:gd name="connsiteX12650" fmla="*/ 3524785 w 12192000"/>
              <a:gd name="connsiteY12650" fmla="*/ 4898401 h 6857886"/>
              <a:gd name="connsiteX12651" fmla="*/ 3472207 w 12192000"/>
              <a:gd name="connsiteY12651" fmla="*/ 4875638 h 6857886"/>
              <a:gd name="connsiteX12652" fmla="*/ 3479065 w 12192000"/>
              <a:gd name="connsiteY12652" fmla="*/ 4814492 h 6857886"/>
              <a:gd name="connsiteX12653" fmla="*/ 3525547 w 12192000"/>
              <a:gd name="connsiteY12653" fmla="*/ 4798885 h 6857886"/>
              <a:gd name="connsiteX12654" fmla="*/ 3573553 w 12192000"/>
              <a:gd name="connsiteY12654" fmla="*/ 4879539 h 6857886"/>
              <a:gd name="connsiteX12655" fmla="*/ 3524785 w 12192000"/>
              <a:gd name="connsiteY12655" fmla="*/ 4898401 h 6857886"/>
              <a:gd name="connsiteX12656" fmla="*/ 3874743 w 12192000"/>
              <a:gd name="connsiteY12656" fmla="*/ 4898401 h 6857886"/>
              <a:gd name="connsiteX12657" fmla="*/ 3838928 w 12192000"/>
              <a:gd name="connsiteY12657" fmla="*/ 4883438 h 6857886"/>
              <a:gd name="connsiteX12658" fmla="*/ 3879315 w 12192000"/>
              <a:gd name="connsiteY12658" fmla="*/ 4800834 h 6857886"/>
              <a:gd name="connsiteX12659" fmla="*/ 3936464 w 12192000"/>
              <a:gd name="connsiteY12659" fmla="*/ 4849614 h 6857886"/>
              <a:gd name="connsiteX12660" fmla="*/ 3874743 w 12192000"/>
              <a:gd name="connsiteY12660" fmla="*/ 4898401 h 6857886"/>
              <a:gd name="connsiteX12661" fmla="*/ 4054299 w 12192000"/>
              <a:gd name="connsiteY12661" fmla="*/ 4898401 h 6857886"/>
              <a:gd name="connsiteX12662" fmla="*/ 4012388 w 12192000"/>
              <a:gd name="connsiteY12662" fmla="*/ 4884089 h 6857886"/>
              <a:gd name="connsiteX12663" fmla="*/ 4023056 w 12192000"/>
              <a:gd name="connsiteY12663" fmla="*/ 4806037 h 6857886"/>
              <a:gd name="connsiteX12664" fmla="*/ 4096208 w 12192000"/>
              <a:gd name="connsiteY12664" fmla="*/ 4815141 h 6857886"/>
              <a:gd name="connsiteX12665" fmla="*/ 4054299 w 12192000"/>
              <a:gd name="connsiteY12665" fmla="*/ 4898401 h 6857886"/>
              <a:gd name="connsiteX12666" fmla="*/ 8137700 w 12192000"/>
              <a:gd name="connsiteY12666" fmla="*/ 4898401 h 6857886"/>
              <a:gd name="connsiteX12667" fmla="*/ 8095790 w 12192000"/>
              <a:gd name="connsiteY12667" fmla="*/ 4815141 h 6857886"/>
              <a:gd name="connsiteX12668" fmla="*/ 8168942 w 12192000"/>
              <a:gd name="connsiteY12668" fmla="*/ 4806037 h 6857886"/>
              <a:gd name="connsiteX12669" fmla="*/ 8179610 w 12192000"/>
              <a:gd name="connsiteY12669" fmla="*/ 4884089 h 6857886"/>
              <a:gd name="connsiteX12670" fmla="*/ 8137700 w 12192000"/>
              <a:gd name="connsiteY12670" fmla="*/ 4898401 h 6857886"/>
              <a:gd name="connsiteX12671" fmla="*/ 8317256 w 12192000"/>
              <a:gd name="connsiteY12671" fmla="*/ 4898401 h 6857886"/>
              <a:gd name="connsiteX12672" fmla="*/ 8255534 w 12192000"/>
              <a:gd name="connsiteY12672" fmla="*/ 4849614 h 6857886"/>
              <a:gd name="connsiteX12673" fmla="*/ 8312684 w 12192000"/>
              <a:gd name="connsiteY12673" fmla="*/ 4800834 h 6857886"/>
              <a:gd name="connsiteX12674" fmla="*/ 8353070 w 12192000"/>
              <a:gd name="connsiteY12674" fmla="*/ 4883438 h 6857886"/>
              <a:gd name="connsiteX12675" fmla="*/ 8317256 w 12192000"/>
              <a:gd name="connsiteY12675" fmla="*/ 4898401 h 6857886"/>
              <a:gd name="connsiteX12676" fmla="*/ 8667213 w 12192000"/>
              <a:gd name="connsiteY12676" fmla="*/ 4898401 h 6857886"/>
              <a:gd name="connsiteX12677" fmla="*/ 8618445 w 12192000"/>
              <a:gd name="connsiteY12677" fmla="*/ 4879539 h 6857886"/>
              <a:gd name="connsiteX12678" fmla="*/ 8666452 w 12192000"/>
              <a:gd name="connsiteY12678" fmla="*/ 4798885 h 6857886"/>
              <a:gd name="connsiteX12679" fmla="*/ 8712933 w 12192000"/>
              <a:gd name="connsiteY12679" fmla="*/ 4814492 h 6857886"/>
              <a:gd name="connsiteX12680" fmla="*/ 8719792 w 12192000"/>
              <a:gd name="connsiteY12680" fmla="*/ 4875638 h 6857886"/>
              <a:gd name="connsiteX12681" fmla="*/ 8667213 w 12192000"/>
              <a:gd name="connsiteY12681" fmla="*/ 4898401 h 6857886"/>
              <a:gd name="connsiteX12682" fmla="*/ 1761541 w 12192000"/>
              <a:gd name="connsiteY12682" fmla="*/ 4899128 h 6857886"/>
              <a:gd name="connsiteX12683" fmla="*/ 1716297 w 12192000"/>
              <a:gd name="connsiteY12683" fmla="*/ 4883438 h 6857886"/>
              <a:gd name="connsiteX12684" fmla="*/ 1762017 w 12192000"/>
              <a:gd name="connsiteY12684" fmla="*/ 4800834 h 6857886"/>
              <a:gd name="connsiteX12685" fmla="*/ 1800880 w 12192000"/>
              <a:gd name="connsiteY12685" fmla="*/ 4812540 h 6857886"/>
              <a:gd name="connsiteX12686" fmla="*/ 1801641 w 12192000"/>
              <a:gd name="connsiteY12686" fmla="*/ 4882134 h 6857886"/>
              <a:gd name="connsiteX12687" fmla="*/ 1761541 w 12192000"/>
              <a:gd name="connsiteY12687" fmla="*/ 4899128 h 6857886"/>
              <a:gd name="connsiteX12688" fmla="*/ 10430457 w 12192000"/>
              <a:gd name="connsiteY12688" fmla="*/ 4899128 h 6857886"/>
              <a:gd name="connsiteX12689" fmla="*/ 10390357 w 12192000"/>
              <a:gd name="connsiteY12689" fmla="*/ 4882134 h 6857886"/>
              <a:gd name="connsiteX12690" fmla="*/ 10391119 w 12192000"/>
              <a:gd name="connsiteY12690" fmla="*/ 4812540 h 6857886"/>
              <a:gd name="connsiteX12691" fmla="*/ 10429981 w 12192000"/>
              <a:gd name="connsiteY12691" fmla="*/ 4800834 h 6857886"/>
              <a:gd name="connsiteX12692" fmla="*/ 10475701 w 12192000"/>
              <a:gd name="connsiteY12692" fmla="*/ 4883438 h 6857886"/>
              <a:gd name="connsiteX12693" fmla="*/ 10430457 w 12192000"/>
              <a:gd name="connsiteY12693" fmla="*/ 4899128 h 6857886"/>
              <a:gd name="connsiteX12694" fmla="*/ 2989177 w 12192000"/>
              <a:gd name="connsiteY12694" fmla="*/ 5008593 h 6857886"/>
              <a:gd name="connsiteX12695" fmla="*/ 2982319 w 12192000"/>
              <a:gd name="connsiteY12695" fmla="*/ 4998838 h 6857886"/>
              <a:gd name="connsiteX12696" fmla="*/ 2993749 w 12192000"/>
              <a:gd name="connsiteY12696" fmla="*/ 4992984 h 6857886"/>
              <a:gd name="connsiteX12697" fmla="*/ 2989177 w 12192000"/>
              <a:gd name="connsiteY12697" fmla="*/ 5008593 h 6857886"/>
              <a:gd name="connsiteX12698" fmla="*/ 9202821 w 12192000"/>
              <a:gd name="connsiteY12698" fmla="*/ 5008593 h 6857886"/>
              <a:gd name="connsiteX12699" fmla="*/ 9198249 w 12192000"/>
              <a:gd name="connsiteY12699" fmla="*/ 4992984 h 6857886"/>
              <a:gd name="connsiteX12700" fmla="*/ 9209680 w 12192000"/>
              <a:gd name="connsiteY12700" fmla="*/ 4998838 h 6857886"/>
              <a:gd name="connsiteX12701" fmla="*/ 9202821 w 12192000"/>
              <a:gd name="connsiteY12701" fmla="*/ 5008593 h 6857886"/>
              <a:gd name="connsiteX12702" fmla="*/ 4763843 w 12192000"/>
              <a:gd name="connsiteY12702" fmla="*/ 5013629 h 6857886"/>
              <a:gd name="connsiteX12703" fmla="*/ 4746603 w 12192000"/>
              <a:gd name="connsiteY12703" fmla="*/ 5008588 h 6857886"/>
              <a:gd name="connsiteX12704" fmla="*/ 4748888 w 12192000"/>
              <a:gd name="connsiteY12704" fmla="*/ 4994281 h 6857886"/>
              <a:gd name="connsiteX12705" fmla="*/ 4779368 w 12192000"/>
              <a:gd name="connsiteY12705" fmla="*/ 5004032 h 6857886"/>
              <a:gd name="connsiteX12706" fmla="*/ 4763843 w 12192000"/>
              <a:gd name="connsiteY12706" fmla="*/ 5013629 h 6857886"/>
              <a:gd name="connsiteX12707" fmla="*/ 7428156 w 12192000"/>
              <a:gd name="connsiteY12707" fmla="*/ 5013629 h 6857886"/>
              <a:gd name="connsiteX12708" fmla="*/ 7412631 w 12192000"/>
              <a:gd name="connsiteY12708" fmla="*/ 5004032 h 6857886"/>
              <a:gd name="connsiteX12709" fmla="*/ 7443111 w 12192000"/>
              <a:gd name="connsiteY12709" fmla="*/ 4994281 h 6857886"/>
              <a:gd name="connsiteX12710" fmla="*/ 7445396 w 12192000"/>
              <a:gd name="connsiteY12710" fmla="*/ 5008588 h 6857886"/>
              <a:gd name="connsiteX12711" fmla="*/ 7428156 w 12192000"/>
              <a:gd name="connsiteY12711" fmla="*/ 5013629 h 6857886"/>
              <a:gd name="connsiteX12712" fmla="*/ 522120 w 12192000"/>
              <a:gd name="connsiteY12712" fmla="*/ 5013786 h 6857886"/>
              <a:gd name="connsiteX12713" fmla="*/ 514491 w 12192000"/>
              <a:gd name="connsiteY12713" fmla="*/ 5005982 h 6857886"/>
              <a:gd name="connsiteX12714" fmla="*/ 524409 w 12192000"/>
              <a:gd name="connsiteY12714" fmla="*/ 4994928 h 6857886"/>
              <a:gd name="connsiteX12715" fmla="*/ 522120 w 12192000"/>
              <a:gd name="connsiteY12715" fmla="*/ 5013786 h 6857886"/>
              <a:gd name="connsiteX12716" fmla="*/ 11669879 w 12192000"/>
              <a:gd name="connsiteY12716" fmla="*/ 5013786 h 6857886"/>
              <a:gd name="connsiteX12717" fmla="*/ 11667589 w 12192000"/>
              <a:gd name="connsiteY12717" fmla="*/ 4994928 h 6857886"/>
              <a:gd name="connsiteX12718" fmla="*/ 11677508 w 12192000"/>
              <a:gd name="connsiteY12718" fmla="*/ 5005982 h 6857886"/>
              <a:gd name="connsiteX12719" fmla="*/ 11669879 w 12192000"/>
              <a:gd name="connsiteY12719" fmla="*/ 5013786 h 6857886"/>
              <a:gd name="connsiteX12720" fmla="*/ 3524023 w 12192000"/>
              <a:gd name="connsiteY12720" fmla="*/ 5013792 h 6857886"/>
              <a:gd name="connsiteX12721" fmla="*/ 3510307 w 12192000"/>
              <a:gd name="connsiteY12721" fmla="*/ 5002086 h 6857886"/>
              <a:gd name="connsiteX12722" fmla="*/ 3524023 w 12192000"/>
              <a:gd name="connsiteY12722" fmla="*/ 4990379 h 6857886"/>
              <a:gd name="connsiteX12723" fmla="*/ 3536977 w 12192000"/>
              <a:gd name="connsiteY12723" fmla="*/ 5002086 h 6857886"/>
              <a:gd name="connsiteX12724" fmla="*/ 3524023 w 12192000"/>
              <a:gd name="connsiteY12724" fmla="*/ 5013792 h 6857886"/>
              <a:gd name="connsiteX12725" fmla="*/ 8667976 w 12192000"/>
              <a:gd name="connsiteY12725" fmla="*/ 5013792 h 6857886"/>
              <a:gd name="connsiteX12726" fmla="*/ 8655021 w 12192000"/>
              <a:gd name="connsiteY12726" fmla="*/ 5002086 h 6857886"/>
              <a:gd name="connsiteX12727" fmla="*/ 8667976 w 12192000"/>
              <a:gd name="connsiteY12727" fmla="*/ 4990379 h 6857886"/>
              <a:gd name="connsiteX12728" fmla="*/ 8681692 w 12192000"/>
              <a:gd name="connsiteY12728" fmla="*/ 5002086 h 6857886"/>
              <a:gd name="connsiteX12729" fmla="*/ 8667976 w 12192000"/>
              <a:gd name="connsiteY12729" fmla="*/ 5013792 h 6857886"/>
              <a:gd name="connsiteX12730" fmla="*/ 3351708 w 12192000"/>
              <a:gd name="connsiteY12730" fmla="*/ 5015097 h 6857886"/>
              <a:gd name="connsiteX12731" fmla="*/ 3330752 w 12192000"/>
              <a:gd name="connsiteY12731" fmla="*/ 5007941 h 6857886"/>
              <a:gd name="connsiteX12732" fmla="*/ 3337611 w 12192000"/>
              <a:gd name="connsiteY12732" fmla="*/ 4991032 h 6857886"/>
              <a:gd name="connsiteX12733" fmla="*/ 3365804 w 12192000"/>
              <a:gd name="connsiteY12733" fmla="*/ 5002737 h 6857886"/>
              <a:gd name="connsiteX12734" fmla="*/ 3351708 w 12192000"/>
              <a:gd name="connsiteY12734" fmla="*/ 5015097 h 6857886"/>
              <a:gd name="connsiteX12735" fmla="*/ 5998144 w 12192000"/>
              <a:gd name="connsiteY12735" fmla="*/ 5015097 h 6857886"/>
              <a:gd name="connsiteX12736" fmla="*/ 5982904 w 12192000"/>
              <a:gd name="connsiteY12736" fmla="*/ 5002737 h 6857886"/>
              <a:gd name="connsiteX12737" fmla="*/ 6008812 w 12192000"/>
              <a:gd name="connsiteY12737" fmla="*/ 4987131 h 6857886"/>
              <a:gd name="connsiteX12738" fmla="*/ 5998144 w 12192000"/>
              <a:gd name="connsiteY12738" fmla="*/ 5015097 h 6857886"/>
              <a:gd name="connsiteX12739" fmla="*/ 6193855 w 12192000"/>
              <a:gd name="connsiteY12739" fmla="*/ 5015097 h 6857886"/>
              <a:gd name="connsiteX12740" fmla="*/ 6183187 w 12192000"/>
              <a:gd name="connsiteY12740" fmla="*/ 4987131 h 6857886"/>
              <a:gd name="connsiteX12741" fmla="*/ 6209095 w 12192000"/>
              <a:gd name="connsiteY12741" fmla="*/ 5002737 h 6857886"/>
              <a:gd name="connsiteX12742" fmla="*/ 6193855 w 12192000"/>
              <a:gd name="connsiteY12742" fmla="*/ 5015097 h 6857886"/>
              <a:gd name="connsiteX12743" fmla="*/ 8840291 w 12192000"/>
              <a:gd name="connsiteY12743" fmla="*/ 5015097 h 6857886"/>
              <a:gd name="connsiteX12744" fmla="*/ 8826195 w 12192000"/>
              <a:gd name="connsiteY12744" fmla="*/ 5002737 h 6857886"/>
              <a:gd name="connsiteX12745" fmla="*/ 8854388 w 12192000"/>
              <a:gd name="connsiteY12745" fmla="*/ 4991032 h 6857886"/>
              <a:gd name="connsiteX12746" fmla="*/ 8861247 w 12192000"/>
              <a:gd name="connsiteY12746" fmla="*/ 5007941 h 6857886"/>
              <a:gd name="connsiteX12747" fmla="*/ 8840291 w 12192000"/>
              <a:gd name="connsiteY12747" fmla="*/ 5015097 h 6857886"/>
              <a:gd name="connsiteX12748" fmla="*/ 4936062 w 12192000"/>
              <a:gd name="connsiteY12748" fmla="*/ 5015099 h 6857886"/>
              <a:gd name="connsiteX12749" fmla="*/ 4917774 w 12192000"/>
              <a:gd name="connsiteY12749" fmla="*/ 4998840 h 6857886"/>
              <a:gd name="connsiteX12750" fmla="*/ 4955874 w 12192000"/>
              <a:gd name="connsiteY12750" fmla="*/ 4992336 h 6857886"/>
              <a:gd name="connsiteX12751" fmla="*/ 4936062 w 12192000"/>
              <a:gd name="connsiteY12751" fmla="*/ 5015099 h 6857886"/>
              <a:gd name="connsiteX12752" fmla="*/ 7255938 w 12192000"/>
              <a:gd name="connsiteY12752" fmla="*/ 5015099 h 6857886"/>
              <a:gd name="connsiteX12753" fmla="*/ 7236126 w 12192000"/>
              <a:gd name="connsiteY12753" fmla="*/ 4992336 h 6857886"/>
              <a:gd name="connsiteX12754" fmla="*/ 7274226 w 12192000"/>
              <a:gd name="connsiteY12754" fmla="*/ 4998840 h 6857886"/>
              <a:gd name="connsiteX12755" fmla="*/ 7255938 w 12192000"/>
              <a:gd name="connsiteY12755" fmla="*/ 5015099 h 6857886"/>
              <a:gd name="connsiteX12756" fmla="*/ 1228121 w 12192000"/>
              <a:gd name="connsiteY12756" fmla="*/ 5015105 h 6857886"/>
              <a:gd name="connsiteX12757" fmla="*/ 1209091 w 12192000"/>
              <a:gd name="connsiteY12757" fmla="*/ 5008601 h 6857886"/>
              <a:gd name="connsiteX12758" fmla="*/ 1228121 w 12192000"/>
              <a:gd name="connsiteY12758" fmla="*/ 4976081 h 6857886"/>
              <a:gd name="connsiteX12759" fmla="*/ 1247175 w 12192000"/>
              <a:gd name="connsiteY12759" fmla="*/ 5008601 h 6857886"/>
              <a:gd name="connsiteX12760" fmla="*/ 1228121 w 12192000"/>
              <a:gd name="connsiteY12760" fmla="*/ 5015105 h 6857886"/>
              <a:gd name="connsiteX12761" fmla="*/ 10963877 w 12192000"/>
              <a:gd name="connsiteY12761" fmla="*/ 5015105 h 6857886"/>
              <a:gd name="connsiteX12762" fmla="*/ 10944824 w 12192000"/>
              <a:gd name="connsiteY12762" fmla="*/ 5008601 h 6857886"/>
              <a:gd name="connsiteX12763" fmla="*/ 10963877 w 12192000"/>
              <a:gd name="connsiteY12763" fmla="*/ 4976081 h 6857886"/>
              <a:gd name="connsiteX12764" fmla="*/ 10982908 w 12192000"/>
              <a:gd name="connsiteY12764" fmla="*/ 5008601 h 6857886"/>
              <a:gd name="connsiteX12765" fmla="*/ 10963877 w 12192000"/>
              <a:gd name="connsiteY12765" fmla="*/ 5015105 h 6857886"/>
              <a:gd name="connsiteX12766" fmla="*/ 3155007 w 12192000"/>
              <a:gd name="connsiteY12766" fmla="*/ 5017048 h 6857886"/>
              <a:gd name="connsiteX12767" fmla="*/ 3156531 w 12192000"/>
              <a:gd name="connsiteY12767" fmla="*/ 4982578 h 6857886"/>
              <a:gd name="connsiteX12768" fmla="*/ 3198441 w 12192000"/>
              <a:gd name="connsiteY12768" fmla="*/ 4994938 h 6857886"/>
              <a:gd name="connsiteX12769" fmla="*/ 3155007 w 12192000"/>
              <a:gd name="connsiteY12769" fmla="*/ 5017048 h 6857886"/>
              <a:gd name="connsiteX12770" fmla="*/ 9036992 w 12192000"/>
              <a:gd name="connsiteY12770" fmla="*/ 5017048 h 6857886"/>
              <a:gd name="connsiteX12771" fmla="*/ 8993557 w 12192000"/>
              <a:gd name="connsiteY12771" fmla="*/ 4994938 h 6857886"/>
              <a:gd name="connsiteX12772" fmla="*/ 9035468 w 12192000"/>
              <a:gd name="connsiteY12772" fmla="*/ 4982578 h 6857886"/>
              <a:gd name="connsiteX12773" fmla="*/ 9036992 w 12192000"/>
              <a:gd name="connsiteY12773" fmla="*/ 5017048 h 6857886"/>
              <a:gd name="connsiteX12774" fmla="*/ 5821548 w 12192000"/>
              <a:gd name="connsiteY12774" fmla="*/ 5019836 h 6857886"/>
              <a:gd name="connsiteX12775" fmla="*/ 5801831 w 12192000"/>
              <a:gd name="connsiteY12775" fmla="*/ 5015750 h 6857886"/>
              <a:gd name="connsiteX12776" fmla="*/ 5809451 w 12192000"/>
              <a:gd name="connsiteY12776" fmla="*/ 4979980 h 6857886"/>
              <a:gd name="connsiteX12777" fmla="*/ 5836120 w 12192000"/>
              <a:gd name="connsiteY12777" fmla="*/ 4984535 h 6857886"/>
              <a:gd name="connsiteX12778" fmla="*/ 5821548 w 12192000"/>
              <a:gd name="connsiteY12778" fmla="*/ 5019836 h 6857886"/>
              <a:gd name="connsiteX12779" fmla="*/ 6370451 w 12192000"/>
              <a:gd name="connsiteY12779" fmla="*/ 5019836 h 6857886"/>
              <a:gd name="connsiteX12780" fmla="*/ 6355879 w 12192000"/>
              <a:gd name="connsiteY12780" fmla="*/ 4984535 h 6857886"/>
              <a:gd name="connsiteX12781" fmla="*/ 6382548 w 12192000"/>
              <a:gd name="connsiteY12781" fmla="*/ 4979980 h 6857886"/>
              <a:gd name="connsiteX12782" fmla="*/ 6390168 w 12192000"/>
              <a:gd name="connsiteY12782" fmla="*/ 5015750 h 6857886"/>
              <a:gd name="connsiteX12783" fmla="*/ 6370451 w 12192000"/>
              <a:gd name="connsiteY12783" fmla="*/ 5019836 h 6857886"/>
              <a:gd name="connsiteX12784" fmla="*/ 2813035 w 12192000"/>
              <a:gd name="connsiteY12784" fmla="*/ 5021452 h 6857886"/>
              <a:gd name="connsiteX12785" fmla="*/ 2796664 w 12192000"/>
              <a:gd name="connsiteY12785" fmla="*/ 5013147 h 6857886"/>
              <a:gd name="connsiteX12786" fmla="*/ 2792853 w 12192000"/>
              <a:gd name="connsiteY12786" fmla="*/ 4990387 h 6857886"/>
              <a:gd name="connsiteX12787" fmla="*/ 2843145 w 12192000"/>
              <a:gd name="connsiteY12787" fmla="*/ 4988435 h 6857886"/>
              <a:gd name="connsiteX12788" fmla="*/ 2813035 w 12192000"/>
              <a:gd name="connsiteY12788" fmla="*/ 5021452 h 6857886"/>
              <a:gd name="connsiteX12789" fmla="*/ 9378964 w 12192000"/>
              <a:gd name="connsiteY12789" fmla="*/ 5021452 h 6857886"/>
              <a:gd name="connsiteX12790" fmla="*/ 9348853 w 12192000"/>
              <a:gd name="connsiteY12790" fmla="*/ 4988435 h 6857886"/>
              <a:gd name="connsiteX12791" fmla="*/ 9399145 w 12192000"/>
              <a:gd name="connsiteY12791" fmla="*/ 4990387 h 6857886"/>
              <a:gd name="connsiteX12792" fmla="*/ 9395335 w 12192000"/>
              <a:gd name="connsiteY12792" fmla="*/ 5013147 h 6857886"/>
              <a:gd name="connsiteX12793" fmla="*/ 9378964 w 12192000"/>
              <a:gd name="connsiteY12793" fmla="*/ 5021452 h 6857886"/>
              <a:gd name="connsiteX12794" fmla="*/ 1047561 w 12192000"/>
              <a:gd name="connsiteY12794" fmla="*/ 5023794 h 6857886"/>
              <a:gd name="connsiteX12795" fmla="*/ 1034127 w 12192000"/>
              <a:gd name="connsiteY12795" fmla="*/ 5015747 h 6857886"/>
              <a:gd name="connsiteX12796" fmla="*/ 1030319 w 12192000"/>
              <a:gd name="connsiteY12796" fmla="*/ 4989733 h 6857886"/>
              <a:gd name="connsiteX12797" fmla="*/ 1076029 w 12192000"/>
              <a:gd name="connsiteY12797" fmla="*/ 4989082 h 6857886"/>
              <a:gd name="connsiteX12798" fmla="*/ 1061560 w 12192000"/>
              <a:gd name="connsiteY12798" fmla="*/ 5021599 h 6857886"/>
              <a:gd name="connsiteX12799" fmla="*/ 1047561 w 12192000"/>
              <a:gd name="connsiteY12799" fmla="*/ 5023794 h 6857886"/>
              <a:gd name="connsiteX12800" fmla="*/ 11144437 w 12192000"/>
              <a:gd name="connsiteY12800" fmla="*/ 5023794 h 6857886"/>
              <a:gd name="connsiteX12801" fmla="*/ 11130439 w 12192000"/>
              <a:gd name="connsiteY12801" fmla="*/ 5021599 h 6857886"/>
              <a:gd name="connsiteX12802" fmla="*/ 11115969 w 12192000"/>
              <a:gd name="connsiteY12802" fmla="*/ 4989082 h 6857886"/>
              <a:gd name="connsiteX12803" fmla="*/ 11161680 w 12192000"/>
              <a:gd name="connsiteY12803" fmla="*/ 4989733 h 6857886"/>
              <a:gd name="connsiteX12804" fmla="*/ 11157872 w 12192000"/>
              <a:gd name="connsiteY12804" fmla="*/ 5015747 h 6857886"/>
              <a:gd name="connsiteX12805" fmla="*/ 11144437 w 12192000"/>
              <a:gd name="connsiteY12805" fmla="*/ 5023794 h 6857886"/>
              <a:gd name="connsiteX12806" fmla="*/ 1940901 w 12192000"/>
              <a:gd name="connsiteY12806" fmla="*/ 5027286 h 6857886"/>
              <a:gd name="connsiteX12807" fmla="*/ 1917184 w 12192000"/>
              <a:gd name="connsiteY12807" fmla="*/ 5019644 h 6857886"/>
              <a:gd name="connsiteX12808" fmla="*/ 1906516 w 12192000"/>
              <a:gd name="connsiteY12808" fmla="*/ 4994932 h 6857886"/>
              <a:gd name="connsiteX12809" fmla="*/ 1933948 w 12192000"/>
              <a:gd name="connsiteY12809" fmla="*/ 4977371 h 6857886"/>
              <a:gd name="connsiteX12810" fmla="*/ 1958332 w 12192000"/>
              <a:gd name="connsiteY12810" fmla="*/ 5012490 h 6857886"/>
              <a:gd name="connsiteX12811" fmla="*/ 1940901 w 12192000"/>
              <a:gd name="connsiteY12811" fmla="*/ 5027286 h 6857886"/>
              <a:gd name="connsiteX12812" fmla="*/ 10251097 w 12192000"/>
              <a:gd name="connsiteY12812" fmla="*/ 5027286 h 6857886"/>
              <a:gd name="connsiteX12813" fmla="*/ 10233667 w 12192000"/>
              <a:gd name="connsiteY12813" fmla="*/ 5012490 h 6857886"/>
              <a:gd name="connsiteX12814" fmla="*/ 10258051 w 12192000"/>
              <a:gd name="connsiteY12814" fmla="*/ 4977371 h 6857886"/>
              <a:gd name="connsiteX12815" fmla="*/ 10285483 w 12192000"/>
              <a:gd name="connsiteY12815" fmla="*/ 4994932 h 6857886"/>
              <a:gd name="connsiteX12816" fmla="*/ 10274815 w 12192000"/>
              <a:gd name="connsiteY12816" fmla="*/ 5019644 h 6857886"/>
              <a:gd name="connsiteX12817" fmla="*/ 10251097 w 12192000"/>
              <a:gd name="connsiteY12817" fmla="*/ 5027286 h 6857886"/>
              <a:gd name="connsiteX12818" fmla="*/ 1578151 w 12192000"/>
              <a:gd name="connsiteY12818" fmla="*/ 5027896 h 6857886"/>
              <a:gd name="connsiteX12819" fmla="*/ 1562648 w 12192000"/>
              <a:gd name="connsiteY12819" fmla="*/ 5018993 h 6857886"/>
              <a:gd name="connsiteX12820" fmla="*/ 1556552 w 12192000"/>
              <a:gd name="connsiteY12820" fmla="*/ 4994280 h 6857886"/>
              <a:gd name="connsiteX12821" fmla="*/ 1583984 w 12192000"/>
              <a:gd name="connsiteY12821" fmla="*/ 4977370 h 6857886"/>
              <a:gd name="connsiteX12822" fmla="*/ 1608368 w 12192000"/>
              <a:gd name="connsiteY12822" fmla="*/ 4997533 h 6857886"/>
              <a:gd name="connsiteX12823" fmla="*/ 1578151 w 12192000"/>
              <a:gd name="connsiteY12823" fmla="*/ 5027896 h 6857886"/>
              <a:gd name="connsiteX12824" fmla="*/ 10613848 w 12192000"/>
              <a:gd name="connsiteY12824" fmla="*/ 5027896 h 6857886"/>
              <a:gd name="connsiteX12825" fmla="*/ 10583631 w 12192000"/>
              <a:gd name="connsiteY12825" fmla="*/ 4997533 h 6857886"/>
              <a:gd name="connsiteX12826" fmla="*/ 10608015 w 12192000"/>
              <a:gd name="connsiteY12826" fmla="*/ 4977370 h 6857886"/>
              <a:gd name="connsiteX12827" fmla="*/ 10635447 w 12192000"/>
              <a:gd name="connsiteY12827" fmla="*/ 4994280 h 6857886"/>
              <a:gd name="connsiteX12828" fmla="*/ 10629351 w 12192000"/>
              <a:gd name="connsiteY12828" fmla="*/ 5018993 h 6857886"/>
              <a:gd name="connsiteX12829" fmla="*/ 10613848 w 12192000"/>
              <a:gd name="connsiteY12829" fmla="*/ 5027896 h 6857886"/>
              <a:gd name="connsiteX12830" fmla="*/ 881197 w 12192000"/>
              <a:gd name="connsiteY12830" fmla="*/ 5032574 h 6857886"/>
              <a:gd name="connsiteX12831" fmla="*/ 849272 w 12192000"/>
              <a:gd name="connsiteY12831" fmla="*/ 5019646 h 6857886"/>
              <a:gd name="connsiteX12832" fmla="*/ 846231 w 12192000"/>
              <a:gd name="connsiteY12832" fmla="*/ 4980624 h 6857886"/>
              <a:gd name="connsiteX12833" fmla="*/ 905653 w 12192000"/>
              <a:gd name="connsiteY12833" fmla="*/ 4983226 h 6857886"/>
              <a:gd name="connsiteX12834" fmla="*/ 907943 w 12192000"/>
              <a:gd name="connsiteY12834" fmla="*/ 5013796 h 6857886"/>
              <a:gd name="connsiteX12835" fmla="*/ 881197 w 12192000"/>
              <a:gd name="connsiteY12835" fmla="*/ 5032574 h 6857886"/>
              <a:gd name="connsiteX12836" fmla="*/ 11310801 w 12192000"/>
              <a:gd name="connsiteY12836" fmla="*/ 5032574 h 6857886"/>
              <a:gd name="connsiteX12837" fmla="*/ 11284056 w 12192000"/>
              <a:gd name="connsiteY12837" fmla="*/ 5013796 h 6857886"/>
              <a:gd name="connsiteX12838" fmla="*/ 11286345 w 12192000"/>
              <a:gd name="connsiteY12838" fmla="*/ 4983226 h 6857886"/>
              <a:gd name="connsiteX12839" fmla="*/ 11345768 w 12192000"/>
              <a:gd name="connsiteY12839" fmla="*/ 4980624 h 6857886"/>
              <a:gd name="connsiteX12840" fmla="*/ 11342727 w 12192000"/>
              <a:gd name="connsiteY12840" fmla="*/ 5019646 h 6857886"/>
              <a:gd name="connsiteX12841" fmla="*/ 11310801 w 12192000"/>
              <a:gd name="connsiteY12841" fmla="*/ 5032574 h 6857886"/>
              <a:gd name="connsiteX12842" fmla="*/ 2457369 w 12192000"/>
              <a:gd name="connsiteY12842" fmla="*/ 5033467 h 6857886"/>
              <a:gd name="connsiteX12843" fmla="*/ 2442129 w 12192000"/>
              <a:gd name="connsiteY12843" fmla="*/ 5018344 h 6857886"/>
              <a:gd name="connsiteX12844" fmla="*/ 2445940 w 12192000"/>
              <a:gd name="connsiteY12844" fmla="*/ 4975421 h 6857886"/>
              <a:gd name="connsiteX12845" fmla="*/ 2479468 w 12192000"/>
              <a:gd name="connsiteY12845" fmla="*/ 5024197 h 6857886"/>
              <a:gd name="connsiteX12846" fmla="*/ 2457369 w 12192000"/>
              <a:gd name="connsiteY12846" fmla="*/ 5033467 h 6857886"/>
              <a:gd name="connsiteX12847" fmla="*/ 9734629 w 12192000"/>
              <a:gd name="connsiteY12847" fmla="*/ 5033467 h 6857886"/>
              <a:gd name="connsiteX12848" fmla="*/ 9712531 w 12192000"/>
              <a:gd name="connsiteY12848" fmla="*/ 5024197 h 6857886"/>
              <a:gd name="connsiteX12849" fmla="*/ 9746059 w 12192000"/>
              <a:gd name="connsiteY12849" fmla="*/ 4975421 h 6857886"/>
              <a:gd name="connsiteX12850" fmla="*/ 9749869 w 12192000"/>
              <a:gd name="connsiteY12850" fmla="*/ 5018344 h 6857886"/>
              <a:gd name="connsiteX12851" fmla="*/ 9734629 w 12192000"/>
              <a:gd name="connsiteY12851" fmla="*/ 5033467 h 6857886"/>
              <a:gd name="connsiteX12852" fmla="*/ 3880175 w 12192000"/>
              <a:gd name="connsiteY12852" fmla="*/ 5033550 h 6857886"/>
              <a:gd name="connsiteX12853" fmla="*/ 3858743 w 12192000"/>
              <a:gd name="connsiteY12853" fmla="*/ 5027452 h 6857886"/>
              <a:gd name="connsiteX12854" fmla="*/ 3862553 w 12192000"/>
              <a:gd name="connsiteY12854" fmla="*/ 4971518 h 6857886"/>
              <a:gd name="connsiteX12855" fmla="*/ 3899891 w 12192000"/>
              <a:gd name="connsiteY12855" fmla="*/ 5023548 h 6857886"/>
              <a:gd name="connsiteX12856" fmla="*/ 3880175 w 12192000"/>
              <a:gd name="connsiteY12856" fmla="*/ 5033550 h 6857886"/>
              <a:gd name="connsiteX12857" fmla="*/ 8311824 w 12192000"/>
              <a:gd name="connsiteY12857" fmla="*/ 5033550 h 6857886"/>
              <a:gd name="connsiteX12858" fmla="*/ 8292108 w 12192000"/>
              <a:gd name="connsiteY12858" fmla="*/ 5023548 h 6857886"/>
              <a:gd name="connsiteX12859" fmla="*/ 8329445 w 12192000"/>
              <a:gd name="connsiteY12859" fmla="*/ 4971518 h 6857886"/>
              <a:gd name="connsiteX12860" fmla="*/ 8333256 w 12192000"/>
              <a:gd name="connsiteY12860" fmla="*/ 5027452 h 6857886"/>
              <a:gd name="connsiteX12861" fmla="*/ 8311824 w 12192000"/>
              <a:gd name="connsiteY12861" fmla="*/ 5033550 h 6857886"/>
              <a:gd name="connsiteX12862" fmla="*/ 3695960 w 12192000"/>
              <a:gd name="connsiteY12862" fmla="*/ 5033872 h 6857886"/>
              <a:gd name="connsiteX12863" fmla="*/ 3674623 w 12192000"/>
              <a:gd name="connsiteY12863" fmla="*/ 5020296 h 6857886"/>
              <a:gd name="connsiteX12864" fmla="*/ 3677671 w 12192000"/>
              <a:gd name="connsiteY12864" fmla="*/ 4979322 h 6857886"/>
              <a:gd name="connsiteX12865" fmla="*/ 3721867 w 12192000"/>
              <a:gd name="connsiteY12865" fmla="*/ 5019644 h 6857886"/>
              <a:gd name="connsiteX12866" fmla="*/ 3695960 w 12192000"/>
              <a:gd name="connsiteY12866" fmla="*/ 5033872 h 6857886"/>
              <a:gd name="connsiteX12867" fmla="*/ 4055724 w 12192000"/>
              <a:gd name="connsiteY12867" fmla="*/ 5033872 h 6857886"/>
              <a:gd name="connsiteX12868" fmla="*/ 4032196 w 12192000"/>
              <a:gd name="connsiteY12868" fmla="*/ 5024197 h 6857886"/>
              <a:gd name="connsiteX12869" fmla="*/ 4029148 w 12192000"/>
              <a:gd name="connsiteY12869" fmla="*/ 4977371 h 6857886"/>
              <a:gd name="connsiteX12870" fmla="*/ 4084012 w 12192000"/>
              <a:gd name="connsiteY12870" fmla="*/ 4983876 h 6857886"/>
              <a:gd name="connsiteX12871" fmla="*/ 4080964 w 12192000"/>
              <a:gd name="connsiteY12871" fmla="*/ 5021594 h 6857886"/>
              <a:gd name="connsiteX12872" fmla="*/ 4055724 w 12192000"/>
              <a:gd name="connsiteY12872" fmla="*/ 5033872 h 6857886"/>
              <a:gd name="connsiteX12873" fmla="*/ 8136274 w 12192000"/>
              <a:gd name="connsiteY12873" fmla="*/ 5033872 h 6857886"/>
              <a:gd name="connsiteX12874" fmla="*/ 8111034 w 12192000"/>
              <a:gd name="connsiteY12874" fmla="*/ 5021594 h 6857886"/>
              <a:gd name="connsiteX12875" fmla="*/ 8107987 w 12192000"/>
              <a:gd name="connsiteY12875" fmla="*/ 4983876 h 6857886"/>
              <a:gd name="connsiteX12876" fmla="*/ 8162851 w 12192000"/>
              <a:gd name="connsiteY12876" fmla="*/ 4977371 h 6857886"/>
              <a:gd name="connsiteX12877" fmla="*/ 8159802 w 12192000"/>
              <a:gd name="connsiteY12877" fmla="*/ 5024197 h 6857886"/>
              <a:gd name="connsiteX12878" fmla="*/ 8136274 w 12192000"/>
              <a:gd name="connsiteY12878" fmla="*/ 5033872 h 6857886"/>
              <a:gd name="connsiteX12879" fmla="*/ 8496039 w 12192000"/>
              <a:gd name="connsiteY12879" fmla="*/ 5033872 h 6857886"/>
              <a:gd name="connsiteX12880" fmla="*/ 8470132 w 12192000"/>
              <a:gd name="connsiteY12880" fmla="*/ 5019644 h 6857886"/>
              <a:gd name="connsiteX12881" fmla="*/ 8514328 w 12192000"/>
              <a:gd name="connsiteY12881" fmla="*/ 4979322 h 6857886"/>
              <a:gd name="connsiteX12882" fmla="*/ 8517376 w 12192000"/>
              <a:gd name="connsiteY12882" fmla="*/ 5020296 h 6857886"/>
              <a:gd name="connsiteX12883" fmla="*/ 8496039 w 12192000"/>
              <a:gd name="connsiteY12883" fmla="*/ 5033872 h 6857886"/>
              <a:gd name="connsiteX12884" fmla="*/ 2112836 w 12192000"/>
              <a:gd name="connsiteY12884" fmla="*/ 5033954 h 6857886"/>
              <a:gd name="connsiteX12885" fmla="*/ 2087595 w 12192000"/>
              <a:gd name="connsiteY12885" fmla="*/ 5020296 h 6857886"/>
              <a:gd name="connsiteX12886" fmla="*/ 2086833 w 12192000"/>
              <a:gd name="connsiteY12886" fmla="*/ 4981924 h 6857886"/>
              <a:gd name="connsiteX12887" fmla="*/ 2122647 w 12192000"/>
              <a:gd name="connsiteY12887" fmla="*/ 4972819 h 6857886"/>
              <a:gd name="connsiteX12888" fmla="*/ 2136363 w 12192000"/>
              <a:gd name="connsiteY12888" fmla="*/ 5022246 h 6857886"/>
              <a:gd name="connsiteX12889" fmla="*/ 2112836 w 12192000"/>
              <a:gd name="connsiteY12889" fmla="*/ 5033954 h 6857886"/>
              <a:gd name="connsiteX12890" fmla="*/ 10079163 w 12192000"/>
              <a:gd name="connsiteY12890" fmla="*/ 5033954 h 6857886"/>
              <a:gd name="connsiteX12891" fmla="*/ 10055636 w 12192000"/>
              <a:gd name="connsiteY12891" fmla="*/ 5022246 h 6857886"/>
              <a:gd name="connsiteX12892" fmla="*/ 10069352 w 12192000"/>
              <a:gd name="connsiteY12892" fmla="*/ 4972819 h 6857886"/>
              <a:gd name="connsiteX12893" fmla="*/ 10105165 w 12192000"/>
              <a:gd name="connsiteY12893" fmla="*/ 4981924 h 6857886"/>
              <a:gd name="connsiteX12894" fmla="*/ 10104404 w 12192000"/>
              <a:gd name="connsiteY12894" fmla="*/ 5020296 h 6857886"/>
              <a:gd name="connsiteX12895" fmla="*/ 10079163 w 12192000"/>
              <a:gd name="connsiteY12895" fmla="*/ 5033954 h 6857886"/>
              <a:gd name="connsiteX12896" fmla="*/ 171915 w 12192000"/>
              <a:gd name="connsiteY12896" fmla="*/ 5034034 h 6857886"/>
              <a:gd name="connsiteX12897" fmla="*/ 145495 w 12192000"/>
              <a:gd name="connsiteY12897" fmla="*/ 5022895 h 6857886"/>
              <a:gd name="connsiteX12898" fmla="*/ 189749 w 12192000"/>
              <a:gd name="connsiteY12898" fmla="*/ 4974770 h 6857886"/>
              <a:gd name="connsiteX12899" fmla="*/ 196617 w 12192000"/>
              <a:gd name="connsiteY12899" fmla="*/ 5018342 h 6857886"/>
              <a:gd name="connsiteX12900" fmla="*/ 171915 w 12192000"/>
              <a:gd name="connsiteY12900" fmla="*/ 5034034 h 6857886"/>
              <a:gd name="connsiteX12901" fmla="*/ 12020084 w 12192000"/>
              <a:gd name="connsiteY12901" fmla="*/ 5034034 h 6857886"/>
              <a:gd name="connsiteX12902" fmla="*/ 11995381 w 12192000"/>
              <a:gd name="connsiteY12902" fmla="*/ 5018342 h 6857886"/>
              <a:gd name="connsiteX12903" fmla="*/ 12002249 w 12192000"/>
              <a:gd name="connsiteY12903" fmla="*/ 4974770 h 6857886"/>
              <a:gd name="connsiteX12904" fmla="*/ 12046504 w 12192000"/>
              <a:gd name="connsiteY12904" fmla="*/ 5022895 h 6857886"/>
              <a:gd name="connsiteX12905" fmla="*/ 12020084 w 12192000"/>
              <a:gd name="connsiteY12905" fmla="*/ 5034034 h 6857886"/>
              <a:gd name="connsiteX12906" fmla="*/ 5112991 w 12192000"/>
              <a:gd name="connsiteY12906" fmla="*/ 5034050 h 6857886"/>
              <a:gd name="connsiteX12907" fmla="*/ 5091238 w 12192000"/>
              <a:gd name="connsiteY12907" fmla="*/ 5027453 h 6857886"/>
              <a:gd name="connsiteX12908" fmla="*/ 5093524 w 12192000"/>
              <a:gd name="connsiteY12908" fmla="*/ 4970220 h 6857886"/>
              <a:gd name="connsiteX12909" fmla="*/ 5146102 w 12192000"/>
              <a:gd name="connsiteY12909" fmla="*/ 4998839 h 6857886"/>
              <a:gd name="connsiteX12910" fmla="*/ 5112991 w 12192000"/>
              <a:gd name="connsiteY12910" fmla="*/ 5034050 h 6857886"/>
              <a:gd name="connsiteX12911" fmla="*/ 7079008 w 12192000"/>
              <a:gd name="connsiteY12911" fmla="*/ 5034050 h 6857886"/>
              <a:gd name="connsiteX12912" fmla="*/ 7045898 w 12192000"/>
              <a:gd name="connsiteY12912" fmla="*/ 4998839 h 6857886"/>
              <a:gd name="connsiteX12913" fmla="*/ 7098474 w 12192000"/>
              <a:gd name="connsiteY12913" fmla="*/ 4970220 h 6857886"/>
              <a:gd name="connsiteX12914" fmla="*/ 7100762 w 12192000"/>
              <a:gd name="connsiteY12914" fmla="*/ 5027453 h 6857886"/>
              <a:gd name="connsiteX12915" fmla="*/ 7079008 w 12192000"/>
              <a:gd name="connsiteY12915" fmla="*/ 5034050 h 6857886"/>
              <a:gd name="connsiteX12916" fmla="*/ 700736 w 12192000"/>
              <a:gd name="connsiteY12916" fmla="*/ 5034855 h 6857886"/>
              <a:gd name="connsiteX12917" fmla="*/ 666640 w 12192000"/>
              <a:gd name="connsiteY12917" fmla="*/ 5021601 h 6857886"/>
              <a:gd name="connsiteX12918" fmla="*/ 671208 w 12192000"/>
              <a:gd name="connsiteY12918" fmla="*/ 4974125 h 6857886"/>
              <a:gd name="connsiteX12919" fmla="*/ 733699 w 12192000"/>
              <a:gd name="connsiteY12919" fmla="*/ 5022253 h 6857886"/>
              <a:gd name="connsiteX12920" fmla="*/ 700736 w 12192000"/>
              <a:gd name="connsiteY12920" fmla="*/ 5034855 h 6857886"/>
              <a:gd name="connsiteX12921" fmla="*/ 11491263 w 12192000"/>
              <a:gd name="connsiteY12921" fmla="*/ 5034855 h 6857886"/>
              <a:gd name="connsiteX12922" fmla="*/ 11458300 w 12192000"/>
              <a:gd name="connsiteY12922" fmla="*/ 5022253 h 6857886"/>
              <a:gd name="connsiteX12923" fmla="*/ 11520791 w 12192000"/>
              <a:gd name="connsiteY12923" fmla="*/ 4974125 h 6857886"/>
              <a:gd name="connsiteX12924" fmla="*/ 11525359 w 12192000"/>
              <a:gd name="connsiteY12924" fmla="*/ 5021601 h 6857886"/>
              <a:gd name="connsiteX12925" fmla="*/ 11491263 w 12192000"/>
              <a:gd name="connsiteY12925" fmla="*/ 5034855 h 6857886"/>
              <a:gd name="connsiteX12926" fmla="*/ 0 w 12192000"/>
              <a:gd name="connsiteY12926" fmla="*/ 5039459 h 6857886"/>
              <a:gd name="connsiteX12927" fmla="*/ 0 w 12192000"/>
              <a:gd name="connsiteY12927" fmla="*/ 4958300 h 6857886"/>
              <a:gd name="connsiteX12928" fmla="*/ 7031 w 12192000"/>
              <a:gd name="connsiteY12928" fmla="*/ 4958629 h 6857886"/>
              <a:gd name="connsiteX12929" fmla="*/ 42101 w 12192000"/>
              <a:gd name="connsiteY12929" fmla="*/ 4989084 h 6857886"/>
              <a:gd name="connsiteX12930" fmla="*/ 23040 w 12192000"/>
              <a:gd name="connsiteY12930" fmla="*/ 5035913 h 6857886"/>
              <a:gd name="connsiteX12931" fmla="*/ 12192000 w 12192000"/>
              <a:gd name="connsiteY12931" fmla="*/ 5039459 h 6857886"/>
              <a:gd name="connsiteX12932" fmla="*/ 12168959 w 12192000"/>
              <a:gd name="connsiteY12932" fmla="*/ 5035913 h 6857886"/>
              <a:gd name="connsiteX12933" fmla="*/ 12149897 w 12192000"/>
              <a:gd name="connsiteY12933" fmla="*/ 4989084 h 6857886"/>
              <a:gd name="connsiteX12934" fmla="*/ 12184968 w 12192000"/>
              <a:gd name="connsiteY12934" fmla="*/ 4958629 h 6857886"/>
              <a:gd name="connsiteX12935" fmla="*/ 12192000 w 12192000"/>
              <a:gd name="connsiteY12935" fmla="*/ 4958300 h 6857886"/>
              <a:gd name="connsiteX12936" fmla="*/ 4232328 w 12192000"/>
              <a:gd name="connsiteY12936" fmla="*/ 5040465 h 6857886"/>
              <a:gd name="connsiteX12937" fmla="*/ 4204896 w 12192000"/>
              <a:gd name="connsiteY12937" fmla="*/ 5034612 h 6857886"/>
              <a:gd name="connsiteX12938" fmla="*/ 4229280 w 12192000"/>
              <a:gd name="connsiteY12938" fmla="*/ 4956567 h 6857886"/>
              <a:gd name="connsiteX12939" fmla="*/ 4278810 w 12192000"/>
              <a:gd name="connsiteY12939" fmla="*/ 4999493 h 6857886"/>
              <a:gd name="connsiteX12940" fmla="*/ 4232328 w 12192000"/>
              <a:gd name="connsiteY12940" fmla="*/ 5040465 h 6857886"/>
              <a:gd name="connsiteX12941" fmla="*/ 7959671 w 12192000"/>
              <a:gd name="connsiteY12941" fmla="*/ 5040465 h 6857886"/>
              <a:gd name="connsiteX12942" fmla="*/ 7913190 w 12192000"/>
              <a:gd name="connsiteY12942" fmla="*/ 4999493 h 6857886"/>
              <a:gd name="connsiteX12943" fmla="*/ 7962719 w 12192000"/>
              <a:gd name="connsiteY12943" fmla="*/ 4956567 h 6857886"/>
              <a:gd name="connsiteX12944" fmla="*/ 7987102 w 12192000"/>
              <a:gd name="connsiteY12944" fmla="*/ 5034612 h 6857886"/>
              <a:gd name="connsiteX12945" fmla="*/ 7959671 w 12192000"/>
              <a:gd name="connsiteY12945" fmla="*/ 5040465 h 6857886"/>
              <a:gd name="connsiteX12946" fmla="*/ 4595824 w 12192000"/>
              <a:gd name="connsiteY12946" fmla="*/ 5040789 h 6857886"/>
              <a:gd name="connsiteX12947" fmla="*/ 4548770 w 12192000"/>
              <a:gd name="connsiteY12947" fmla="*/ 5024855 h 6857886"/>
              <a:gd name="connsiteX12948" fmla="*/ 4545722 w 12192000"/>
              <a:gd name="connsiteY12948" fmla="*/ 4973475 h 6857886"/>
              <a:gd name="connsiteX12949" fmla="*/ 4628018 w 12192000"/>
              <a:gd name="connsiteY12949" fmla="*/ 5009895 h 6857886"/>
              <a:gd name="connsiteX12950" fmla="*/ 4595824 w 12192000"/>
              <a:gd name="connsiteY12950" fmla="*/ 5040789 h 6857886"/>
              <a:gd name="connsiteX12951" fmla="*/ 7596174 w 12192000"/>
              <a:gd name="connsiteY12951" fmla="*/ 5040789 h 6857886"/>
              <a:gd name="connsiteX12952" fmla="*/ 7563982 w 12192000"/>
              <a:gd name="connsiteY12952" fmla="*/ 5009895 h 6857886"/>
              <a:gd name="connsiteX12953" fmla="*/ 7646278 w 12192000"/>
              <a:gd name="connsiteY12953" fmla="*/ 4973475 h 6857886"/>
              <a:gd name="connsiteX12954" fmla="*/ 7643230 w 12192000"/>
              <a:gd name="connsiteY12954" fmla="*/ 5024855 h 6857886"/>
              <a:gd name="connsiteX12955" fmla="*/ 7596174 w 12192000"/>
              <a:gd name="connsiteY12955" fmla="*/ 5040789 h 6857886"/>
              <a:gd name="connsiteX12956" fmla="*/ 5639040 w 12192000"/>
              <a:gd name="connsiteY12956" fmla="*/ 5041113 h 6857886"/>
              <a:gd name="connsiteX12957" fmla="*/ 5602464 w 12192000"/>
              <a:gd name="connsiteY12957" fmla="*/ 5020299 h 6857886"/>
              <a:gd name="connsiteX12958" fmla="*/ 5600940 w 12192000"/>
              <a:gd name="connsiteY12958" fmla="*/ 4979328 h 6857886"/>
              <a:gd name="connsiteX12959" fmla="*/ 5693904 w 12192000"/>
              <a:gd name="connsiteY12959" fmla="*/ 5003388 h 6857886"/>
              <a:gd name="connsiteX12960" fmla="*/ 5639040 w 12192000"/>
              <a:gd name="connsiteY12960" fmla="*/ 5041113 h 6857886"/>
              <a:gd name="connsiteX12961" fmla="*/ 6552959 w 12192000"/>
              <a:gd name="connsiteY12961" fmla="*/ 5041113 h 6857886"/>
              <a:gd name="connsiteX12962" fmla="*/ 6498095 w 12192000"/>
              <a:gd name="connsiteY12962" fmla="*/ 5003388 h 6857886"/>
              <a:gd name="connsiteX12963" fmla="*/ 6591059 w 12192000"/>
              <a:gd name="connsiteY12963" fmla="*/ 4979328 h 6857886"/>
              <a:gd name="connsiteX12964" fmla="*/ 6589535 w 12192000"/>
              <a:gd name="connsiteY12964" fmla="*/ 5020299 h 6857886"/>
              <a:gd name="connsiteX12965" fmla="*/ 6552959 w 12192000"/>
              <a:gd name="connsiteY12965" fmla="*/ 5041113 h 6857886"/>
              <a:gd name="connsiteX12966" fmla="*/ 2287911 w 12192000"/>
              <a:gd name="connsiteY12966" fmla="*/ 5045907 h 6857886"/>
              <a:gd name="connsiteX12967" fmla="*/ 2264860 w 12192000"/>
              <a:gd name="connsiteY12967" fmla="*/ 5039157 h 6857886"/>
              <a:gd name="connsiteX12968" fmla="*/ 2284672 w 12192000"/>
              <a:gd name="connsiteY12968" fmla="*/ 4957861 h 6857886"/>
              <a:gd name="connsiteX12969" fmla="*/ 2338775 w 12192000"/>
              <a:gd name="connsiteY12969" fmla="*/ 5000137 h 6857886"/>
              <a:gd name="connsiteX12970" fmla="*/ 2314391 w 12192000"/>
              <a:gd name="connsiteY12970" fmla="*/ 5034605 h 6857886"/>
              <a:gd name="connsiteX12971" fmla="*/ 2287911 w 12192000"/>
              <a:gd name="connsiteY12971" fmla="*/ 5045907 h 6857886"/>
              <a:gd name="connsiteX12972" fmla="*/ 9904088 w 12192000"/>
              <a:gd name="connsiteY12972" fmla="*/ 5045907 h 6857886"/>
              <a:gd name="connsiteX12973" fmla="*/ 9877608 w 12192000"/>
              <a:gd name="connsiteY12973" fmla="*/ 5034605 h 6857886"/>
              <a:gd name="connsiteX12974" fmla="*/ 9853224 w 12192000"/>
              <a:gd name="connsiteY12974" fmla="*/ 5000137 h 6857886"/>
              <a:gd name="connsiteX12975" fmla="*/ 9907327 w 12192000"/>
              <a:gd name="connsiteY12975" fmla="*/ 4957861 h 6857886"/>
              <a:gd name="connsiteX12976" fmla="*/ 9927139 w 12192000"/>
              <a:gd name="connsiteY12976" fmla="*/ 5039157 h 6857886"/>
              <a:gd name="connsiteX12977" fmla="*/ 9904088 w 12192000"/>
              <a:gd name="connsiteY12977" fmla="*/ 5045907 h 6857886"/>
              <a:gd name="connsiteX12978" fmla="*/ 4399118 w 12192000"/>
              <a:gd name="connsiteY12978" fmla="*/ 5046557 h 6857886"/>
              <a:gd name="connsiteX12979" fmla="*/ 4373780 w 12192000"/>
              <a:gd name="connsiteY12979" fmla="*/ 5031354 h 6857886"/>
              <a:gd name="connsiteX12980" fmla="*/ 4405784 w 12192000"/>
              <a:gd name="connsiteY12980" fmla="*/ 4956560 h 6857886"/>
              <a:gd name="connsiteX12981" fmla="*/ 4430168 w 12192000"/>
              <a:gd name="connsiteY12981" fmla="*/ 5037858 h 6857886"/>
              <a:gd name="connsiteX12982" fmla="*/ 4399118 w 12192000"/>
              <a:gd name="connsiteY12982" fmla="*/ 5046557 h 6857886"/>
              <a:gd name="connsiteX12983" fmla="*/ 7792882 w 12192000"/>
              <a:gd name="connsiteY12983" fmla="*/ 5046557 h 6857886"/>
              <a:gd name="connsiteX12984" fmla="*/ 7761831 w 12192000"/>
              <a:gd name="connsiteY12984" fmla="*/ 5037858 h 6857886"/>
              <a:gd name="connsiteX12985" fmla="*/ 7786214 w 12192000"/>
              <a:gd name="connsiteY12985" fmla="*/ 4956560 h 6857886"/>
              <a:gd name="connsiteX12986" fmla="*/ 7818219 w 12192000"/>
              <a:gd name="connsiteY12986" fmla="*/ 5031354 h 6857886"/>
              <a:gd name="connsiteX12987" fmla="*/ 7792882 w 12192000"/>
              <a:gd name="connsiteY12987" fmla="*/ 5046557 h 6857886"/>
              <a:gd name="connsiteX12988" fmla="*/ 340407 w 12192000"/>
              <a:gd name="connsiteY12988" fmla="*/ 5046802 h 6857886"/>
              <a:gd name="connsiteX12989" fmla="*/ 311492 w 12192000"/>
              <a:gd name="connsiteY12989" fmla="*/ 5031354 h 6857886"/>
              <a:gd name="connsiteX12990" fmla="*/ 345736 w 12192000"/>
              <a:gd name="connsiteY12990" fmla="*/ 4956560 h 6857886"/>
              <a:gd name="connsiteX12991" fmla="*/ 399003 w 12192000"/>
              <a:gd name="connsiteY12991" fmla="*/ 5004036 h 6857886"/>
              <a:gd name="connsiteX12992" fmla="*/ 376173 w 12192000"/>
              <a:gd name="connsiteY12992" fmla="*/ 5037858 h 6857886"/>
              <a:gd name="connsiteX12993" fmla="*/ 340407 w 12192000"/>
              <a:gd name="connsiteY12993" fmla="*/ 5046802 h 6857886"/>
              <a:gd name="connsiteX12994" fmla="*/ 11851592 w 12192000"/>
              <a:gd name="connsiteY12994" fmla="*/ 5046802 h 6857886"/>
              <a:gd name="connsiteX12995" fmla="*/ 11815825 w 12192000"/>
              <a:gd name="connsiteY12995" fmla="*/ 5037858 h 6857886"/>
              <a:gd name="connsiteX12996" fmla="*/ 11792996 w 12192000"/>
              <a:gd name="connsiteY12996" fmla="*/ 5004036 h 6857886"/>
              <a:gd name="connsiteX12997" fmla="*/ 11846263 w 12192000"/>
              <a:gd name="connsiteY12997" fmla="*/ 4956560 h 6857886"/>
              <a:gd name="connsiteX12998" fmla="*/ 11880507 w 12192000"/>
              <a:gd name="connsiteY12998" fmla="*/ 5031354 h 6857886"/>
              <a:gd name="connsiteX12999" fmla="*/ 11851592 w 12192000"/>
              <a:gd name="connsiteY12999" fmla="*/ 5046802 h 6857886"/>
              <a:gd name="connsiteX13000" fmla="*/ 5286790 w 12192000"/>
              <a:gd name="connsiteY13000" fmla="*/ 5046962 h 6857886"/>
              <a:gd name="connsiteX13001" fmla="*/ 5254023 w 12192000"/>
              <a:gd name="connsiteY13001" fmla="*/ 5032653 h 6857886"/>
              <a:gd name="connsiteX13002" fmla="*/ 5250975 w 12192000"/>
              <a:gd name="connsiteY13002" fmla="*/ 4967616 h 6857886"/>
              <a:gd name="connsiteX13003" fmla="*/ 5330986 w 12192000"/>
              <a:gd name="connsiteY13003" fmla="*/ 4968266 h 6857886"/>
              <a:gd name="connsiteX13004" fmla="*/ 5324127 w 12192000"/>
              <a:gd name="connsiteY13004" fmla="*/ 5033954 h 6857886"/>
              <a:gd name="connsiteX13005" fmla="*/ 5286790 w 12192000"/>
              <a:gd name="connsiteY13005" fmla="*/ 5046962 h 6857886"/>
              <a:gd name="connsiteX13006" fmla="*/ 6905210 w 12192000"/>
              <a:gd name="connsiteY13006" fmla="*/ 5046962 h 6857886"/>
              <a:gd name="connsiteX13007" fmla="*/ 6867872 w 12192000"/>
              <a:gd name="connsiteY13007" fmla="*/ 5033954 h 6857886"/>
              <a:gd name="connsiteX13008" fmla="*/ 6861014 w 12192000"/>
              <a:gd name="connsiteY13008" fmla="*/ 4968266 h 6857886"/>
              <a:gd name="connsiteX13009" fmla="*/ 6941024 w 12192000"/>
              <a:gd name="connsiteY13009" fmla="*/ 4967616 h 6857886"/>
              <a:gd name="connsiteX13010" fmla="*/ 6937976 w 12192000"/>
              <a:gd name="connsiteY13010" fmla="*/ 5032653 h 6857886"/>
              <a:gd name="connsiteX13011" fmla="*/ 6905210 w 12192000"/>
              <a:gd name="connsiteY13011" fmla="*/ 5046962 h 6857886"/>
              <a:gd name="connsiteX13012" fmla="*/ 2636632 w 12192000"/>
              <a:gd name="connsiteY13012" fmla="*/ 5053059 h 6857886"/>
              <a:gd name="connsiteX13013" fmla="*/ 2607961 w 12192000"/>
              <a:gd name="connsiteY13013" fmla="*/ 5038505 h 6857886"/>
              <a:gd name="connsiteX13014" fmla="*/ 2599579 w 12192000"/>
              <a:gd name="connsiteY13014" fmla="*/ 4965012 h 6857886"/>
              <a:gd name="connsiteX13015" fmla="*/ 2687971 w 12192000"/>
              <a:gd name="connsiteY13015" fmla="*/ 4969566 h 6857886"/>
              <a:gd name="connsiteX13016" fmla="*/ 2665873 w 12192000"/>
              <a:gd name="connsiteY13016" fmla="*/ 5043711 h 6857886"/>
              <a:gd name="connsiteX13017" fmla="*/ 2636632 w 12192000"/>
              <a:gd name="connsiteY13017" fmla="*/ 5053059 h 6857886"/>
              <a:gd name="connsiteX13018" fmla="*/ 9555367 w 12192000"/>
              <a:gd name="connsiteY13018" fmla="*/ 5053059 h 6857886"/>
              <a:gd name="connsiteX13019" fmla="*/ 9526125 w 12192000"/>
              <a:gd name="connsiteY13019" fmla="*/ 5043711 h 6857886"/>
              <a:gd name="connsiteX13020" fmla="*/ 9504028 w 12192000"/>
              <a:gd name="connsiteY13020" fmla="*/ 4969566 h 6857886"/>
              <a:gd name="connsiteX13021" fmla="*/ 9592420 w 12192000"/>
              <a:gd name="connsiteY13021" fmla="*/ 4965012 h 6857886"/>
              <a:gd name="connsiteX13022" fmla="*/ 9584037 w 12192000"/>
              <a:gd name="connsiteY13022" fmla="*/ 5038505 h 6857886"/>
              <a:gd name="connsiteX13023" fmla="*/ 9555367 w 12192000"/>
              <a:gd name="connsiteY13023" fmla="*/ 5053059 h 6857886"/>
              <a:gd name="connsiteX13024" fmla="*/ 5466918 w 12192000"/>
              <a:gd name="connsiteY13024" fmla="*/ 5053304 h 6857886"/>
              <a:gd name="connsiteX13025" fmla="*/ 5428247 w 12192000"/>
              <a:gd name="connsiteY13025" fmla="*/ 5035255 h 6857886"/>
              <a:gd name="connsiteX13026" fmla="*/ 5416055 w 12192000"/>
              <a:gd name="connsiteY13026" fmla="*/ 4976722 h 6857886"/>
              <a:gd name="connsiteX13027" fmla="*/ 5507495 w 12192000"/>
              <a:gd name="connsiteY13027" fmla="*/ 4966966 h 6857886"/>
              <a:gd name="connsiteX13028" fmla="*/ 5504447 w 12192000"/>
              <a:gd name="connsiteY13028" fmla="*/ 5035255 h 6857886"/>
              <a:gd name="connsiteX13029" fmla="*/ 5466918 w 12192000"/>
              <a:gd name="connsiteY13029" fmla="*/ 5053304 h 6857886"/>
              <a:gd name="connsiteX13030" fmla="*/ 6725082 w 12192000"/>
              <a:gd name="connsiteY13030" fmla="*/ 5053304 h 6857886"/>
              <a:gd name="connsiteX13031" fmla="*/ 6687552 w 12192000"/>
              <a:gd name="connsiteY13031" fmla="*/ 5035255 h 6857886"/>
              <a:gd name="connsiteX13032" fmla="*/ 6684504 w 12192000"/>
              <a:gd name="connsiteY13032" fmla="*/ 4966966 h 6857886"/>
              <a:gd name="connsiteX13033" fmla="*/ 6775944 w 12192000"/>
              <a:gd name="connsiteY13033" fmla="*/ 4976722 h 6857886"/>
              <a:gd name="connsiteX13034" fmla="*/ 6763752 w 12192000"/>
              <a:gd name="connsiteY13034" fmla="*/ 5035255 h 6857886"/>
              <a:gd name="connsiteX13035" fmla="*/ 6725082 w 12192000"/>
              <a:gd name="connsiteY13035" fmla="*/ 5053304 h 6857886"/>
              <a:gd name="connsiteX13036" fmla="*/ 1761252 w 12192000"/>
              <a:gd name="connsiteY13036" fmla="*/ 5053390 h 6857886"/>
              <a:gd name="connsiteX13037" fmla="*/ 1720865 w 12192000"/>
              <a:gd name="connsiteY13037" fmla="*/ 5039163 h 6857886"/>
              <a:gd name="connsiteX13038" fmla="*/ 1736868 w 12192000"/>
              <a:gd name="connsiteY13038" fmla="*/ 4950709 h 6857886"/>
              <a:gd name="connsiteX13039" fmla="*/ 1782588 w 12192000"/>
              <a:gd name="connsiteY13039" fmla="*/ 4952661 h 6857886"/>
              <a:gd name="connsiteX13040" fmla="*/ 1797065 w 12192000"/>
              <a:gd name="connsiteY13040" fmla="*/ 5039813 h 6857886"/>
              <a:gd name="connsiteX13041" fmla="*/ 1761252 w 12192000"/>
              <a:gd name="connsiteY13041" fmla="*/ 5053390 h 6857886"/>
              <a:gd name="connsiteX13042" fmla="*/ 10430747 w 12192000"/>
              <a:gd name="connsiteY13042" fmla="*/ 5053390 h 6857886"/>
              <a:gd name="connsiteX13043" fmla="*/ 10394933 w 12192000"/>
              <a:gd name="connsiteY13043" fmla="*/ 5039813 h 6857886"/>
              <a:gd name="connsiteX13044" fmla="*/ 10409411 w 12192000"/>
              <a:gd name="connsiteY13044" fmla="*/ 4952661 h 6857886"/>
              <a:gd name="connsiteX13045" fmla="*/ 10455131 w 12192000"/>
              <a:gd name="connsiteY13045" fmla="*/ 4950709 h 6857886"/>
              <a:gd name="connsiteX13046" fmla="*/ 10471133 w 12192000"/>
              <a:gd name="connsiteY13046" fmla="*/ 5039163 h 6857886"/>
              <a:gd name="connsiteX13047" fmla="*/ 10430747 w 12192000"/>
              <a:gd name="connsiteY13047" fmla="*/ 5053390 h 6857886"/>
              <a:gd name="connsiteX13048" fmla="*/ 1758967 w 12192000"/>
              <a:gd name="connsiteY13048" fmla="*/ 5163103 h 6857886"/>
              <a:gd name="connsiteX13049" fmla="*/ 1745251 w 12192000"/>
              <a:gd name="connsiteY13049" fmla="*/ 5148142 h 6857886"/>
              <a:gd name="connsiteX13050" fmla="*/ 1758967 w 12192000"/>
              <a:gd name="connsiteY13050" fmla="*/ 5133183 h 6857886"/>
              <a:gd name="connsiteX13051" fmla="*/ 1771921 w 12192000"/>
              <a:gd name="connsiteY13051" fmla="*/ 5148142 h 6857886"/>
              <a:gd name="connsiteX13052" fmla="*/ 1758967 w 12192000"/>
              <a:gd name="connsiteY13052" fmla="*/ 5163103 h 6857886"/>
              <a:gd name="connsiteX13053" fmla="*/ 10433032 w 12192000"/>
              <a:gd name="connsiteY13053" fmla="*/ 5163103 h 6857886"/>
              <a:gd name="connsiteX13054" fmla="*/ 10420077 w 12192000"/>
              <a:gd name="connsiteY13054" fmla="*/ 5148142 h 6857886"/>
              <a:gd name="connsiteX13055" fmla="*/ 10433032 w 12192000"/>
              <a:gd name="connsiteY13055" fmla="*/ 5133183 h 6857886"/>
              <a:gd name="connsiteX13056" fmla="*/ 10446748 w 12192000"/>
              <a:gd name="connsiteY13056" fmla="*/ 5148142 h 6857886"/>
              <a:gd name="connsiteX13057" fmla="*/ 10433032 w 12192000"/>
              <a:gd name="connsiteY13057" fmla="*/ 5163103 h 6857886"/>
              <a:gd name="connsiteX13058" fmla="*/ 4060396 w 12192000"/>
              <a:gd name="connsiteY13058" fmla="*/ 5163664 h 6857886"/>
              <a:gd name="connsiteX13059" fmla="*/ 4048204 w 12192000"/>
              <a:gd name="connsiteY13059" fmla="*/ 5159841 h 6857886"/>
              <a:gd name="connsiteX13060" fmla="*/ 4054300 w 12192000"/>
              <a:gd name="connsiteY13060" fmla="*/ 5138379 h 6857886"/>
              <a:gd name="connsiteX13061" fmla="*/ 4065729 w 12192000"/>
              <a:gd name="connsiteY13061" fmla="*/ 5151387 h 6857886"/>
              <a:gd name="connsiteX13062" fmla="*/ 4060396 w 12192000"/>
              <a:gd name="connsiteY13062" fmla="*/ 5163664 h 6857886"/>
              <a:gd name="connsiteX13063" fmla="*/ 4767940 w 12192000"/>
              <a:gd name="connsiteY13063" fmla="*/ 5163664 h 6857886"/>
              <a:gd name="connsiteX13064" fmla="*/ 4755748 w 12192000"/>
              <a:gd name="connsiteY13064" fmla="*/ 5159841 h 6857886"/>
              <a:gd name="connsiteX13065" fmla="*/ 4761844 w 12192000"/>
              <a:gd name="connsiteY13065" fmla="*/ 5138379 h 6857886"/>
              <a:gd name="connsiteX13066" fmla="*/ 4773274 w 12192000"/>
              <a:gd name="connsiteY13066" fmla="*/ 5151387 h 6857886"/>
              <a:gd name="connsiteX13067" fmla="*/ 4767940 w 12192000"/>
              <a:gd name="connsiteY13067" fmla="*/ 5163664 h 6857886"/>
              <a:gd name="connsiteX13068" fmla="*/ 7424059 w 12192000"/>
              <a:gd name="connsiteY13068" fmla="*/ 5163664 h 6857886"/>
              <a:gd name="connsiteX13069" fmla="*/ 7418726 w 12192000"/>
              <a:gd name="connsiteY13069" fmla="*/ 5151387 h 6857886"/>
              <a:gd name="connsiteX13070" fmla="*/ 7430155 w 12192000"/>
              <a:gd name="connsiteY13070" fmla="*/ 5138379 h 6857886"/>
              <a:gd name="connsiteX13071" fmla="*/ 7436251 w 12192000"/>
              <a:gd name="connsiteY13071" fmla="*/ 5159841 h 6857886"/>
              <a:gd name="connsiteX13072" fmla="*/ 7424059 w 12192000"/>
              <a:gd name="connsiteY13072" fmla="*/ 5163664 h 6857886"/>
              <a:gd name="connsiteX13073" fmla="*/ 8131602 w 12192000"/>
              <a:gd name="connsiteY13073" fmla="*/ 5163664 h 6857886"/>
              <a:gd name="connsiteX13074" fmla="*/ 8126269 w 12192000"/>
              <a:gd name="connsiteY13074" fmla="*/ 5151387 h 6857886"/>
              <a:gd name="connsiteX13075" fmla="*/ 8137698 w 12192000"/>
              <a:gd name="connsiteY13075" fmla="*/ 5138379 h 6857886"/>
              <a:gd name="connsiteX13076" fmla="*/ 8143794 w 12192000"/>
              <a:gd name="connsiteY13076" fmla="*/ 5159841 h 6857886"/>
              <a:gd name="connsiteX13077" fmla="*/ 8131602 w 12192000"/>
              <a:gd name="connsiteY13077" fmla="*/ 5163664 h 6857886"/>
              <a:gd name="connsiteX13078" fmla="*/ 3171771 w 12192000"/>
              <a:gd name="connsiteY13078" fmla="*/ 5164395 h 6857886"/>
              <a:gd name="connsiteX13079" fmla="*/ 3161865 w 12192000"/>
              <a:gd name="connsiteY13079" fmla="*/ 5150087 h 6857886"/>
              <a:gd name="connsiteX13080" fmla="*/ 3171771 w 12192000"/>
              <a:gd name="connsiteY13080" fmla="*/ 5135131 h 6857886"/>
              <a:gd name="connsiteX13081" fmla="*/ 3181677 w 12192000"/>
              <a:gd name="connsiteY13081" fmla="*/ 5150087 h 6857886"/>
              <a:gd name="connsiteX13082" fmla="*/ 3171771 w 12192000"/>
              <a:gd name="connsiteY13082" fmla="*/ 5164395 h 6857886"/>
              <a:gd name="connsiteX13083" fmla="*/ 9020228 w 12192000"/>
              <a:gd name="connsiteY13083" fmla="*/ 5164395 h 6857886"/>
              <a:gd name="connsiteX13084" fmla="*/ 9010321 w 12192000"/>
              <a:gd name="connsiteY13084" fmla="*/ 5150087 h 6857886"/>
              <a:gd name="connsiteX13085" fmla="*/ 9020228 w 12192000"/>
              <a:gd name="connsiteY13085" fmla="*/ 5135131 h 6857886"/>
              <a:gd name="connsiteX13086" fmla="*/ 9030133 w 12192000"/>
              <a:gd name="connsiteY13086" fmla="*/ 5150087 h 6857886"/>
              <a:gd name="connsiteX13087" fmla="*/ 9020228 w 12192000"/>
              <a:gd name="connsiteY13087" fmla="*/ 5164395 h 6857886"/>
              <a:gd name="connsiteX13088" fmla="*/ 171447 w 12192000"/>
              <a:gd name="connsiteY13088" fmla="*/ 5164399 h 6857886"/>
              <a:gd name="connsiteX13089" fmla="*/ 152371 w 12192000"/>
              <a:gd name="connsiteY13089" fmla="*/ 5158546 h 6857886"/>
              <a:gd name="connsiteX13090" fmla="*/ 169921 w 12192000"/>
              <a:gd name="connsiteY13090" fmla="*/ 5133181 h 6857886"/>
              <a:gd name="connsiteX13091" fmla="*/ 184417 w 12192000"/>
              <a:gd name="connsiteY13091" fmla="*/ 5150091 h 6857886"/>
              <a:gd name="connsiteX13092" fmla="*/ 171447 w 12192000"/>
              <a:gd name="connsiteY13092" fmla="*/ 5164399 h 6857886"/>
              <a:gd name="connsiteX13093" fmla="*/ 12020552 w 12192000"/>
              <a:gd name="connsiteY13093" fmla="*/ 5164399 h 6857886"/>
              <a:gd name="connsiteX13094" fmla="*/ 12007581 w 12192000"/>
              <a:gd name="connsiteY13094" fmla="*/ 5150091 h 6857886"/>
              <a:gd name="connsiteX13095" fmla="*/ 12022077 w 12192000"/>
              <a:gd name="connsiteY13095" fmla="*/ 5133181 h 6857886"/>
              <a:gd name="connsiteX13096" fmla="*/ 12039628 w 12192000"/>
              <a:gd name="connsiteY13096" fmla="*/ 5158546 h 6857886"/>
              <a:gd name="connsiteX13097" fmla="*/ 12020552 w 12192000"/>
              <a:gd name="connsiteY13097" fmla="*/ 5164399 h 6857886"/>
              <a:gd name="connsiteX13098" fmla="*/ 0 w 12192000"/>
              <a:gd name="connsiteY13098" fmla="*/ 5167724 h 6857886"/>
              <a:gd name="connsiteX13099" fmla="*/ 0 w 12192000"/>
              <a:gd name="connsiteY13099" fmla="*/ 5135047 h 6857886"/>
              <a:gd name="connsiteX13100" fmla="*/ 10239 w 12192000"/>
              <a:gd name="connsiteY13100" fmla="*/ 5137890 h 6857886"/>
              <a:gd name="connsiteX13101" fmla="*/ 14631 w 12192000"/>
              <a:gd name="connsiteY13101" fmla="*/ 5151385 h 6857886"/>
              <a:gd name="connsiteX13102" fmla="*/ 10239 w 12192000"/>
              <a:gd name="connsiteY13102" fmla="*/ 5164880 h 6857886"/>
              <a:gd name="connsiteX13103" fmla="*/ 12192000 w 12192000"/>
              <a:gd name="connsiteY13103" fmla="*/ 5167724 h 6857886"/>
              <a:gd name="connsiteX13104" fmla="*/ 12181760 w 12192000"/>
              <a:gd name="connsiteY13104" fmla="*/ 5164880 h 6857886"/>
              <a:gd name="connsiteX13105" fmla="*/ 12177368 w 12192000"/>
              <a:gd name="connsiteY13105" fmla="*/ 5151385 h 6857886"/>
              <a:gd name="connsiteX13106" fmla="*/ 12181760 w 12192000"/>
              <a:gd name="connsiteY13106" fmla="*/ 5137890 h 6857886"/>
              <a:gd name="connsiteX13107" fmla="*/ 12192000 w 12192000"/>
              <a:gd name="connsiteY13107" fmla="*/ 5135046 h 6857886"/>
              <a:gd name="connsiteX13108" fmla="*/ 2642261 w 12192000"/>
              <a:gd name="connsiteY13108" fmla="*/ 5169601 h 6857886"/>
              <a:gd name="connsiteX13109" fmla="*/ 2617877 w 12192000"/>
              <a:gd name="connsiteY13109" fmla="*/ 5161794 h 6857886"/>
              <a:gd name="connsiteX13110" fmla="*/ 2642261 w 12192000"/>
              <a:gd name="connsiteY13110" fmla="*/ 5133178 h 6857886"/>
              <a:gd name="connsiteX13111" fmla="*/ 2662073 w 12192000"/>
              <a:gd name="connsiteY13111" fmla="*/ 5151389 h 6857886"/>
              <a:gd name="connsiteX13112" fmla="*/ 2642261 w 12192000"/>
              <a:gd name="connsiteY13112" fmla="*/ 5169601 h 6857886"/>
              <a:gd name="connsiteX13113" fmla="*/ 9549737 w 12192000"/>
              <a:gd name="connsiteY13113" fmla="*/ 5169601 h 6857886"/>
              <a:gd name="connsiteX13114" fmla="*/ 9529925 w 12192000"/>
              <a:gd name="connsiteY13114" fmla="*/ 5151389 h 6857886"/>
              <a:gd name="connsiteX13115" fmla="*/ 9549737 w 12192000"/>
              <a:gd name="connsiteY13115" fmla="*/ 5133178 h 6857886"/>
              <a:gd name="connsiteX13116" fmla="*/ 9574121 w 12192000"/>
              <a:gd name="connsiteY13116" fmla="*/ 5161794 h 6857886"/>
              <a:gd name="connsiteX13117" fmla="*/ 9549737 w 12192000"/>
              <a:gd name="connsiteY13117" fmla="*/ 5169601 h 6857886"/>
              <a:gd name="connsiteX13118" fmla="*/ 4227756 w 12192000"/>
              <a:gd name="connsiteY13118" fmla="*/ 5170246 h 6857886"/>
              <a:gd name="connsiteX13119" fmla="*/ 4215564 w 12192000"/>
              <a:gd name="connsiteY13119" fmla="*/ 5166346 h 6857886"/>
              <a:gd name="connsiteX13120" fmla="*/ 4210230 w 12192000"/>
              <a:gd name="connsiteY13120" fmla="*/ 5146834 h 6857886"/>
              <a:gd name="connsiteX13121" fmla="*/ 4230804 w 12192000"/>
              <a:gd name="connsiteY13121" fmla="*/ 5133178 h 6857886"/>
              <a:gd name="connsiteX13122" fmla="*/ 4244520 w 12192000"/>
              <a:gd name="connsiteY13122" fmla="*/ 5160493 h 6857886"/>
              <a:gd name="connsiteX13123" fmla="*/ 4227756 w 12192000"/>
              <a:gd name="connsiteY13123" fmla="*/ 5170246 h 6857886"/>
              <a:gd name="connsiteX13124" fmla="*/ 7964243 w 12192000"/>
              <a:gd name="connsiteY13124" fmla="*/ 5170246 h 6857886"/>
              <a:gd name="connsiteX13125" fmla="*/ 7947479 w 12192000"/>
              <a:gd name="connsiteY13125" fmla="*/ 5160493 h 6857886"/>
              <a:gd name="connsiteX13126" fmla="*/ 7961195 w 12192000"/>
              <a:gd name="connsiteY13126" fmla="*/ 5133178 h 6857886"/>
              <a:gd name="connsiteX13127" fmla="*/ 7981770 w 12192000"/>
              <a:gd name="connsiteY13127" fmla="*/ 5146834 h 6857886"/>
              <a:gd name="connsiteX13128" fmla="*/ 7976435 w 12192000"/>
              <a:gd name="connsiteY13128" fmla="*/ 5166346 h 6857886"/>
              <a:gd name="connsiteX13129" fmla="*/ 7964243 w 12192000"/>
              <a:gd name="connsiteY13129" fmla="*/ 5170246 h 6857886"/>
              <a:gd name="connsiteX13130" fmla="*/ 2115791 w 12192000"/>
              <a:gd name="connsiteY13130" fmla="*/ 5170896 h 6857886"/>
              <a:gd name="connsiteX13131" fmla="*/ 2092929 w 12192000"/>
              <a:gd name="connsiteY13131" fmla="*/ 5166344 h 6857886"/>
              <a:gd name="connsiteX13132" fmla="*/ 2087596 w 12192000"/>
              <a:gd name="connsiteY13132" fmla="*/ 5146834 h 6857886"/>
              <a:gd name="connsiteX13133" fmla="*/ 2110456 w 12192000"/>
              <a:gd name="connsiteY13133" fmla="*/ 5131872 h 6857886"/>
              <a:gd name="connsiteX13134" fmla="*/ 2133316 w 12192000"/>
              <a:gd name="connsiteY13134" fmla="*/ 5151385 h 6857886"/>
              <a:gd name="connsiteX13135" fmla="*/ 2115791 w 12192000"/>
              <a:gd name="connsiteY13135" fmla="*/ 5170896 h 6857886"/>
              <a:gd name="connsiteX13136" fmla="*/ 10076208 w 12192000"/>
              <a:gd name="connsiteY13136" fmla="*/ 5170896 h 6857886"/>
              <a:gd name="connsiteX13137" fmla="*/ 10058683 w 12192000"/>
              <a:gd name="connsiteY13137" fmla="*/ 5151385 h 6857886"/>
              <a:gd name="connsiteX13138" fmla="*/ 10081543 w 12192000"/>
              <a:gd name="connsiteY13138" fmla="*/ 5131872 h 6857886"/>
              <a:gd name="connsiteX13139" fmla="*/ 10104403 w 12192000"/>
              <a:gd name="connsiteY13139" fmla="*/ 5146834 h 6857886"/>
              <a:gd name="connsiteX13140" fmla="*/ 10099069 w 12192000"/>
              <a:gd name="connsiteY13140" fmla="*/ 5166344 h 6857886"/>
              <a:gd name="connsiteX13141" fmla="*/ 10076208 w 12192000"/>
              <a:gd name="connsiteY13141" fmla="*/ 5170896 h 6857886"/>
              <a:gd name="connsiteX13142" fmla="*/ 1402023 w 12192000"/>
              <a:gd name="connsiteY13142" fmla="*/ 5175918 h 6857886"/>
              <a:gd name="connsiteX13143" fmla="*/ 1385535 w 12192000"/>
              <a:gd name="connsiteY13143" fmla="*/ 5167648 h 6857886"/>
              <a:gd name="connsiteX13144" fmla="*/ 1389349 w 12192000"/>
              <a:gd name="connsiteY13144" fmla="*/ 5127973 h 6857886"/>
              <a:gd name="connsiteX13145" fmla="*/ 1415221 w 12192000"/>
              <a:gd name="connsiteY13145" fmla="*/ 5127973 h 6857886"/>
              <a:gd name="connsiteX13146" fmla="*/ 1433483 w 12192000"/>
              <a:gd name="connsiteY13146" fmla="*/ 5146834 h 6857886"/>
              <a:gd name="connsiteX13147" fmla="*/ 1402023 w 12192000"/>
              <a:gd name="connsiteY13147" fmla="*/ 5175918 h 6857886"/>
              <a:gd name="connsiteX13148" fmla="*/ 10789976 w 12192000"/>
              <a:gd name="connsiteY13148" fmla="*/ 5175918 h 6857886"/>
              <a:gd name="connsiteX13149" fmla="*/ 10758516 w 12192000"/>
              <a:gd name="connsiteY13149" fmla="*/ 5146834 h 6857886"/>
              <a:gd name="connsiteX13150" fmla="*/ 10776777 w 12192000"/>
              <a:gd name="connsiteY13150" fmla="*/ 5127973 h 6857886"/>
              <a:gd name="connsiteX13151" fmla="*/ 10802649 w 12192000"/>
              <a:gd name="connsiteY13151" fmla="*/ 5127973 h 6857886"/>
              <a:gd name="connsiteX13152" fmla="*/ 10806464 w 12192000"/>
              <a:gd name="connsiteY13152" fmla="*/ 5167648 h 6857886"/>
              <a:gd name="connsiteX13153" fmla="*/ 10789976 w 12192000"/>
              <a:gd name="connsiteY13153" fmla="*/ 5175918 h 6857886"/>
              <a:gd name="connsiteX13154" fmla="*/ 2820852 w 12192000"/>
              <a:gd name="connsiteY13154" fmla="*/ 5176838 h 6857886"/>
              <a:gd name="connsiteX13155" fmla="*/ 2796657 w 12192000"/>
              <a:gd name="connsiteY13155" fmla="*/ 5169601 h 6857886"/>
              <a:gd name="connsiteX13156" fmla="*/ 2803516 w 12192000"/>
              <a:gd name="connsiteY13156" fmla="*/ 5125378 h 6857886"/>
              <a:gd name="connsiteX13157" fmla="*/ 2837805 w 12192000"/>
              <a:gd name="connsiteY13157" fmla="*/ 5128626 h 6857886"/>
              <a:gd name="connsiteX13158" fmla="*/ 2843901 w 12192000"/>
              <a:gd name="connsiteY13158" fmla="*/ 5163100 h 6857886"/>
              <a:gd name="connsiteX13159" fmla="*/ 2820852 w 12192000"/>
              <a:gd name="connsiteY13159" fmla="*/ 5176838 h 6857886"/>
              <a:gd name="connsiteX13160" fmla="*/ 9371147 w 12192000"/>
              <a:gd name="connsiteY13160" fmla="*/ 5176838 h 6857886"/>
              <a:gd name="connsiteX13161" fmla="*/ 9348097 w 12192000"/>
              <a:gd name="connsiteY13161" fmla="*/ 5163100 h 6857886"/>
              <a:gd name="connsiteX13162" fmla="*/ 9354193 w 12192000"/>
              <a:gd name="connsiteY13162" fmla="*/ 5128626 h 6857886"/>
              <a:gd name="connsiteX13163" fmla="*/ 9388483 w 12192000"/>
              <a:gd name="connsiteY13163" fmla="*/ 5125378 h 6857886"/>
              <a:gd name="connsiteX13164" fmla="*/ 9395341 w 12192000"/>
              <a:gd name="connsiteY13164" fmla="*/ 5169601 h 6857886"/>
              <a:gd name="connsiteX13165" fmla="*/ 9371147 w 12192000"/>
              <a:gd name="connsiteY13165" fmla="*/ 5176838 h 6857886"/>
              <a:gd name="connsiteX13166" fmla="*/ 5644520 w 12192000"/>
              <a:gd name="connsiteY13166" fmla="*/ 5178200 h 6857886"/>
              <a:gd name="connsiteX13167" fmla="*/ 5620755 w 12192000"/>
              <a:gd name="connsiteY13167" fmla="*/ 5172204 h 6857886"/>
              <a:gd name="connsiteX13168" fmla="*/ 5619231 w 12192000"/>
              <a:gd name="connsiteY13168" fmla="*/ 5131881 h 6857886"/>
              <a:gd name="connsiteX13169" fmla="*/ 5667238 w 12192000"/>
              <a:gd name="connsiteY13169" fmla="*/ 5134481 h 6857886"/>
              <a:gd name="connsiteX13170" fmla="*/ 5644520 w 12192000"/>
              <a:gd name="connsiteY13170" fmla="*/ 5178200 h 6857886"/>
              <a:gd name="connsiteX13171" fmla="*/ 6547479 w 12192000"/>
              <a:gd name="connsiteY13171" fmla="*/ 5178200 h 6857886"/>
              <a:gd name="connsiteX13172" fmla="*/ 6524762 w 12192000"/>
              <a:gd name="connsiteY13172" fmla="*/ 5134481 h 6857886"/>
              <a:gd name="connsiteX13173" fmla="*/ 6572768 w 12192000"/>
              <a:gd name="connsiteY13173" fmla="*/ 5131881 h 6857886"/>
              <a:gd name="connsiteX13174" fmla="*/ 6571244 w 12192000"/>
              <a:gd name="connsiteY13174" fmla="*/ 5172204 h 6857886"/>
              <a:gd name="connsiteX13175" fmla="*/ 6547479 w 12192000"/>
              <a:gd name="connsiteY13175" fmla="*/ 5178200 h 6857886"/>
              <a:gd name="connsiteX13176" fmla="*/ 2297343 w 12192000"/>
              <a:gd name="connsiteY13176" fmla="*/ 5181798 h 6857886"/>
              <a:gd name="connsiteX13177" fmla="*/ 2264863 w 12192000"/>
              <a:gd name="connsiteY13177" fmla="*/ 5174153 h 6857886"/>
              <a:gd name="connsiteX13178" fmla="*/ 2265624 w 12192000"/>
              <a:gd name="connsiteY13178" fmla="*/ 5126027 h 6857886"/>
              <a:gd name="connsiteX13179" fmla="*/ 2299915 w 12192000"/>
              <a:gd name="connsiteY13179" fmla="*/ 5118222 h 6857886"/>
              <a:gd name="connsiteX13180" fmla="*/ 2321251 w 12192000"/>
              <a:gd name="connsiteY13180" fmla="*/ 5165051 h 6857886"/>
              <a:gd name="connsiteX13181" fmla="*/ 2297343 w 12192000"/>
              <a:gd name="connsiteY13181" fmla="*/ 5181798 h 6857886"/>
              <a:gd name="connsiteX13182" fmla="*/ 9894656 w 12192000"/>
              <a:gd name="connsiteY13182" fmla="*/ 5181798 h 6857886"/>
              <a:gd name="connsiteX13183" fmla="*/ 9870748 w 12192000"/>
              <a:gd name="connsiteY13183" fmla="*/ 5165051 h 6857886"/>
              <a:gd name="connsiteX13184" fmla="*/ 9892084 w 12192000"/>
              <a:gd name="connsiteY13184" fmla="*/ 5118222 h 6857886"/>
              <a:gd name="connsiteX13185" fmla="*/ 9926375 w 12192000"/>
              <a:gd name="connsiteY13185" fmla="*/ 5126027 h 6857886"/>
              <a:gd name="connsiteX13186" fmla="*/ 9927136 w 12192000"/>
              <a:gd name="connsiteY13186" fmla="*/ 5174153 h 6857886"/>
              <a:gd name="connsiteX13187" fmla="*/ 9894656 w 12192000"/>
              <a:gd name="connsiteY13187" fmla="*/ 5181798 h 6857886"/>
              <a:gd name="connsiteX13188" fmla="*/ 4933292 w 12192000"/>
              <a:gd name="connsiteY13188" fmla="*/ 5183239 h 6857886"/>
              <a:gd name="connsiteX13189" fmla="*/ 4907872 w 12192000"/>
              <a:gd name="connsiteY13189" fmla="*/ 5172204 h 6857886"/>
              <a:gd name="connsiteX13190" fmla="*/ 4913207 w 12192000"/>
              <a:gd name="connsiteY13190" fmla="*/ 5126026 h 6857886"/>
              <a:gd name="connsiteX13191" fmla="*/ 4971119 w 12192000"/>
              <a:gd name="connsiteY13191" fmla="*/ 5135132 h 6857886"/>
              <a:gd name="connsiteX13192" fmla="*/ 4933292 w 12192000"/>
              <a:gd name="connsiteY13192" fmla="*/ 5183239 h 6857886"/>
              <a:gd name="connsiteX13193" fmla="*/ 7258707 w 12192000"/>
              <a:gd name="connsiteY13193" fmla="*/ 5183239 h 6857886"/>
              <a:gd name="connsiteX13194" fmla="*/ 7220880 w 12192000"/>
              <a:gd name="connsiteY13194" fmla="*/ 5135132 h 6857886"/>
              <a:gd name="connsiteX13195" fmla="*/ 7278792 w 12192000"/>
              <a:gd name="connsiteY13195" fmla="*/ 5126026 h 6857886"/>
              <a:gd name="connsiteX13196" fmla="*/ 7284126 w 12192000"/>
              <a:gd name="connsiteY13196" fmla="*/ 5172204 h 6857886"/>
              <a:gd name="connsiteX13197" fmla="*/ 7258707 w 12192000"/>
              <a:gd name="connsiteY13197" fmla="*/ 5183239 h 6857886"/>
              <a:gd name="connsiteX13198" fmla="*/ 3531832 w 12192000"/>
              <a:gd name="connsiteY13198" fmla="*/ 5185294 h 6857886"/>
              <a:gd name="connsiteX13199" fmla="*/ 3498875 w 12192000"/>
              <a:gd name="connsiteY13199" fmla="*/ 5176105 h 6857886"/>
              <a:gd name="connsiteX13200" fmla="*/ 3497351 w 12192000"/>
              <a:gd name="connsiteY13200" fmla="*/ 5126677 h 6857886"/>
              <a:gd name="connsiteX13201" fmla="*/ 3555263 w 12192000"/>
              <a:gd name="connsiteY13201" fmla="*/ 5127976 h 6857886"/>
              <a:gd name="connsiteX13202" fmla="*/ 3559073 w 12192000"/>
              <a:gd name="connsiteY13202" fmla="*/ 5163749 h 6857886"/>
              <a:gd name="connsiteX13203" fmla="*/ 3531832 w 12192000"/>
              <a:gd name="connsiteY13203" fmla="*/ 5185294 h 6857886"/>
              <a:gd name="connsiteX13204" fmla="*/ 8660167 w 12192000"/>
              <a:gd name="connsiteY13204" fmla="*/ 5185294 h 6857886"/>
              <a:gd name="connsiteX13205" fmla="*/ 8632925 w 12192000"/>
              <a:gd name="connsiteY13205" fmla="*/ 5163749 h 6857886"/>
              <a:gd name="connsiteX13206" fmla="*/ 8636736 w 12192000"/>
              <a:gd name="connsiteY13206" fmla="*/ 5127976 h 6857886"/>
              <a:gd name="connsiteX13207" fmla="*/ 8694648 w 12192000"/>
              <a:gd name="connsiteY13207" fmla="*/ 5126677 h 6857886"/>
              <a:gd name="connsiteX13208" fmla="*/ 8693124 w 12192000"/>
              <a:gd name="connsiteY13208" fmla="*/ 5176105 h 6857886"/>
              <a:gd name="connsiteX13209" fmla="*/ 8660167 w 12192000"/>
              <a:gd name="connsiteY13209" fmla="*/ 5185294 h 6857886"/>
              <a:gd name="connsiteX13210" fmla="*/ 3345611 w 12192000"/>
              <a:gd name="connsiteY13210" fmla="*/ 5189436 h 6857886"/>
              <a:gd name="connsiteX13211" fmla="*/ 3321608 w 12192000"/>
              <a:gd name="connsiteY13211" fmla="*/ 5175452 h 6857886"/>
              <a:gd name="connsiteX13212" fmla="*/ 3317036 w 12192000"/>
              <a:gd name="connsiteY13212" fmla="*/ 5128624 h 6857886"/>
              <a:gd name="connsiteX13213" fmla="*/ 3375711 w 12192000"/>
              <a:gd name="connsiteY13213" fmla="*/ 5124069 h 6857886"/>
              <a:gd name="connsiteX13214" fmla="*/ 3371900 w 12192000"/>
              <a:gd name="connsiteY13214" fmla="*/ 5178055 h 6857886"/>
              <a:gd name="connsiteX13215" fmla="*/ 3345611 w 12192000"/>
              <a:gd name="connsiteY13215" fmla="*/ 5189436 h 6857886"/>
              <a:gd name="connsiteX13216" fmla="*/ 5285366 w 12192000"/>
              <a:gd name="connsiteY13216" fmla="*/ 5189436 h 6857886"/>
              <a:gd name="connsiteX13217" fmla="*/ 5261648 w 12192000"/>
              <a:gd name="connsiteY13217" fmla="*/ 5175452 h 6857886"/>
              <a:gd name="connsiteX13218" fmla="*/ 5257076 w 12192000"/>
              <a:gd name="connsiteY13218" fmla="*/ 5128624 h 6857886"/>
              <a:gd name="connsiteX13219" fmla="*/ 5328704 w 12192000"/>
              <a:gd name="connsiteY13219" fmla="*/ 5151387 h 6857886"/>
              <a:gd name="connsiteX13220" fmla="*/ 5311940 w 12192000"/>
              <a:gd name="connsiteY13220" fmla="*/ 5180004 h 6857886"/>
              <a:gd name="connsiteX13221" fmla="*/ 5285366 w 12192000"/>
              <a:gd name="connsiteY13221" fmla="*/ 5189436 h 6857886"/>
              <a:gd name="connsiteX13222" fmla="*/ 6906634 w 12192000"/>
              <a:gd name="connsiteY13222" fmla="*/ 5189436 h 6857886"/>
              <a:gd name="connsiteX13223" fmla="*/ 6880058 w 12192000"/>
              <a:gd name="connsiteY13223" fmla="*/ 5180004 h 6857886"/>
              <a:gd name="connsiteX13224" fmla="*/ 6863295 w 12192000"/>
              <a:gd name="connsiteY13224" fmla="*/ 5151387 h 6857886"/>
              <a:gd name="connsiteX13225" fmla="*/ 6934923 w 12192000"/>
              <a:gd name="connsiteY13225" fmla="*/ 5128624 h 6857886"/>
              <a:gd name="connsiteX13226" fmla="*/ 6930350 w 12192000"/>
              <a:gd name="connsiteY13226" fmla="*/ 5175452 h 6857886"/>
              <a:gd name="connsiteX13227" fmla="*/ 6906634 w 12192000"/>
              <a:gd name="connsiteY13227" fmla="*/ 5189436 h 6857886"/>
              <a:gd name="connsiteX13228" fmla="*/ 8846388 w 12192000"/>
              <a:gd name="connsiteY13228" fmla="*/ 5189436 h 6857886"/>
              <a:gd name="connsiteX13229" fmla="*/ 8820099 w 12192000"/>
              <a:gd name="connsiteY13229" fmla="*/ 5178055 h 6857886"/>
              <a:gd name="connsiteX13230" fmla="*/ 8816288 w 12192000"/>
              <a:gd name="connsiteY13230" fmla="*/ 5124069 h 6857886"/>
              <a:gd name="connsiteX13231" fmla="*/ 8874963 w 12192000"/>
              <a:gd name="connsiteY13231" fmla="*/ 5128624 h 6857886"/>
              <a:gd name="connsiteX13232" fmla="*/ 8870391 w 12192000"/>
              <a:gd name="connsiteY13232" fmla="*/ 5175452 h 6857886"/>
              <a:gd name="connsiteX13233" fmla="*/ 8846388 w 12192000"/>
              <a:gd name="connsiteY13233" fmla="*/ 5189436 h 6857886"/>
              <a:gd name="connsiteX13234" fmla="*/ 868965 w 12192000"/>
              <a:gd name="connsiteY13234" fmla="*/ 5189762 h 6857886"/>
              <a:gd name="connsiteX13235" fmla="*/ 845467 w 12192000"/>
              <a:gd name="connsiteY13235" fmla="*/ 5178704 h 6857886"/>
              <a:gd name="connsiteX13236" fmla="*/ 879768 w 12192000"/>
              <a:gd name="connsiteY13236" fmla="*/ 5112364 h 6857886"/>
              <a:gd name="connsiteX13237" fmla="*/ 923935 w 12192000"/>
              <a:gd name="connsiteY13237" fmla="*/ 5148785 h 6857886"/>
              <a:gd name="connsiteX13238" fmla="*/ 868965 w 12192000"/>
              <a:gd name="connsiteY13238" fmla="*/ 5189762 h 6857886"/>
              <a:gd name="connsiteX13239" fmla="*/ 11323033 w 12192000"/>
              <a:gd name="connsiteY13239" fmla="*/ 5189762 h 6857886"/>
              <a:gd name="connsiteX13240" fmla="*/ 11268064 w 12192000"/>
              <a:gd name="connsiteY13240" fmla="*/ 5148785 h 6857886"/>
              <a:gd name="connsiteX13241" fmla="*/ 11312231 w 12192000"/>
              <a:gd name="connsiteY13241" fmla="*/ 5112364 h 6857886"/>
              <a:gd name="connsiteX13242" fmla="*/ 11346532 w 12192000"/>
              <a:gd name="connsiteY13242" fmla="*/ 5178704 h 6857886"/>
              <a:gd name="connsiteX13243" fmla="*/ 11323033 w 12192000"/>
              <a:gd name="connsiteY13243" fmla="*/ 5189762 h 6857886"/>
              <a:gd name="connsiteX13244" fmla="*/ 2998312 w 12192000"/>
              <a:gd name="connsiteY13244" fmla="*/ 5189843 h 6857886"/>
              <a:gd name="connsiteX13245" fmla="*/ 2967832 w 12192000"/>
              <a:gd name="connsiteY13245" fmla="*/ 5178704 h 6857886"/>
              <a:gd name="connsiteX13246" fmla="*/ 2964021 w 12192000"/>
              <a:gd name="connsiteY13246" fmla="*/ 5120169 h 6857886"/>
              <a:gd name="connsiteX13247" fmla="*/ 3025744 w 12192000"/>
              <a:gd name="connsiteY13247" fmla="*/ 5124069 h 6857886"/>
              <a:gd name="connsiteX13248" fmla="*/ 3026505 w 12192000"/>
              <a:gd name="connsiteY13248" fmla="*/ 5174149 h 6857886"/>
              <a:gd name="connsiteX13249" fmla="*/ 2998312 w 12192000"/>
              <a:gd name="connsiteY13249" fmla="*/ 5189843 h 6857886"/>
              <a:gd name="connsiteX13250" fmla="*/ 9193687 w 12192000"/>
              <a:gd name="connsiteY13250" fmla="*/ 5189843 h 6857886"/>
              <a:gd name="connsiteX13251" fmla="*/ 9165493 w 12192000"/>
              <a:gd name="connsiteY13251" fmla="*/ 5174149 h 6857886"/>
              <a:gd name="connsiteX13252" fmla="*/ 9166255 w 12192000"/>
              <a:gd name="connsiteY13252" fmla="*/ 5124069 h 6857886"/>
              <a:gd name="connsiteX13253" fmla="*/ 9227977 w 12192000"/>
              <a:gd name="connsiteY13253" fmla="*/ 5120169 h 6857886"/>
              <a:gd name="connsiteX13254" fmla="*/ 9224167 w 12192000"/>
              <a:gd name="connsiteY13254" fmla="*/ 5178704 h 6857886"/>
              <a:gd name="connsiteX13255" fmla="*/ 9193687 w 12192000"/>
              <a:gd name="connsiteY13255" fmla="*/ 5189843 h 6857886"/>
              <a:gd name="connsiteX13256" fmla="*/ 344215 w 12192000"/>
              <a:gd name="connsiteY13256" fmla="*/ 5190410 h 6857886"/>
              <a:gd name="connsiteX13257" fmla="*/ 320628 w 12192000"/>
              <a:gd name="connsiteY13257" fmla="*/ 5178702 h 6857886"/>
              <a:gd name="connsiteX13258" fmla="*/ 349541 w 12192000"/>
              <a:gd name="connsiteY13258" fmla="*/ 5112362 h 6857886"/>
              <a:gd name="connsiteX13259" fmla="*/ 391393 w 12192000"/>
              <a:gd name="connsiteY13259" fmla="*/ 5153337 h 6857886"/>
              <a:gd name="connsiteX13260" fmla="*/ 344215 w 12192000"/>
              <a:gd name="connsiteY13260" fmla="*/ 5190410 h 6857886"/>
              <a:gd name="connsiteX13261" fmla="*/ 3700529 w 12192000"/>
              <a:gd name="connsiteY13261" fmla="*/ 5190410 h 6857886"/>
              <a:gd name="connsiteX13262" fmla="*/ 3667001 w 12192000"/>
              <a:gd name="connsiteY13262" fmla="*/ 5176101 h 6857886"/>
              <a:gd name="connsiteX13263" fmla="*/ 3654809 w 12192000"/>
              <a:gd name="connsiteY13263" fmla="*/ 5151385 h 6857886"/>
              <a:gd name="connsiteX13264" fmla="*/ 3733295 w 12192000"/>
              <a:gd name="connsiteY13264" fmla="*/ 5124067 h 6857886"/>
              <a:gd name="connsiteX13265" fmla="*/ 3700529 w 12192000"/>
              <a:gd name="connsiteY13265" fmla="*/ 5190410 h 6857886"/>
              <a:gd name="connsiteX13266" fmla="*/ 8491469 w 12192000"/>
              <a:gd name="connsiteY13266" fmla="*/ 5190410 h 6857886"/>
              <a:gd name="connsiteX13267" fmla="*/ 8458704 w 12192000"/>
              <a:gd name="connsiteY13267" fmla="*/ 5124067 h 6857886"/>
              <a:gd name="connsiteX13268" fmla="*/ 8537189 w 12192000"/>
              <a:gd name="connsiteY13268" fmla="*/ 5151385 h 6857886"/>
              <a:gd name="connsiteX13269" fmla="*/ 8524997 w 12192000"/>
              <a:gd name="connsiteY13269" fmla="*/ 5176101 h 6857886"/>
              <a:gd name="connsiteX13270" fmla="*/ 8491469 w 12192000"/>
              <a:gd name="connsiteY13270" fmla="*/ 5190410 h 6857886"/>
              <a:gd name="connsiteX13271" fmla="*/ 11847784 w 12192000"/>
              <a:gd name="connsiteY13271" fmla="*/ 5190410 h 6857886"/>
              <a:gd name="connsiteX13272" fmla="*/ 11800605 w 12192000"/>
              <a:gd name="connsiteY13272" fmla="*/ 5153337 h 6857886"/>
              <a:gd name="connsiteX13273" fmla="*/ 11842457 w 12192000"/>
              <a:gd name="connsiteY13273" fmla="*/ 5112362 h 6857886"/>
              <a:gd name="connsiteX13274" fmla="*/ 11871371 w 12192000"/>
              <a:gd name="connsiteY13274" fmla="*/ 5178702 h 6857886"/>
              <a:gd name="connsiteX13275" fmla="*/ 11847784 w 12192000"/>
              <a:gd name="connsiteY13275" fmla="*/ 5190410 h 6857886"/>
              <a:gd name="connsiteX13276" fmla="*/ 5114570 w 12192000"/>
              <a:gd name="connsiteY13276" fmla="*/ 5190576 h 6857886"/>
              <a:gd name="connsiteX13277" fmla="*/ 5075231 w 12192000"/>
              <a:gd name="connsiteY13277" fmla="*/ 5178707 h 6857886"/>
              <a:gd name="connsiteX13278" fmla="*/ 5073707 w 12192000"/>
              <a:gd name="connsiteY13278" fmla="*/ 5122770 h 6857886"/>
              <a:gd name="connsiteX13279" fmla="*/ 5154479 w 12192000"/>
              <a:gd name="connsiteY13279" fmla="*/ 5126026 h 6857886"/>
              <a:gd name="connsiteX13280" fmla="*/ 5154479 w 12192000"/>
              <a:gd name="connsiteY13280" fmla="*/ 5176105 h 6857886"/>
              <a:gd name="connsiteX13281" fmla="*/ 5114570 w 12192000"/>
              <a:gd name="connsiteY13281" fmla="*/ 5190576 h 6857886"/>
              <a:gd name="connsiteX13282" fmla="*/ 7077430 w 12192000"/>
              <a:gd name="connsiteY13282" fmla="*/ 5190576 h 6857886"/>
              <a:gd name="connsiteX13283" fmla="*/ 7037520 w 12192000"/>
              <a:gd name="connsiteY13283" fmla="*/ 5176105 h 6857886"/>
              <a:gd name="connsiteX13284" fmla="*/ 7037520 w 12192000"/>
              <a:gd name="connsiteY13284" fmla="*/ 5126026 h 6857886"/>
              <a:gd name="connsiteX13285" fmla="*/ 7118292 w 12192000"/>
              <a:gd name="connsiteY13285" fmla="*/ 5122770 h 6857886"/>
              <a:gd name="connsiteX13286" fmla="*/ 7116768 w 12192000"/>
              <a:gd name="connsiteY13286" fmla="*/ 5178707 h 6857886"/>
              <a:gd name="connsiteX13287" fmla="*/ 7077430 w 12192000"/>
              <a:gd name="connsiteY13287" fmla="*/ 5190576 h 6857886"/>
              <a:gd name="connsiteX13288" fmla="*/ 4409596 w 12192000"/>
              <a:gd name="connsiteY13288" fmla="*/ 5190821 h 6857886"/>
              <a:gd name="connsiteX13289" fmla="*/ 4367686 w 12192000"/>
              <a:gd name="connsiteY13289" fmla="*/ 5178707 h 6857886"/>
              <a:gd name="connsiteX13290" fmla="*/ 4440838 w 12192000"/>
              <a:gd name="connsiteY13290" fmla="*/ 5118869 h 6857886"/>
              <a:gd name="connsiteX13291" fmla="*/ 4449220 w 12192000"/>
              <a:gd name="connsiteY13291" fmla="*/ 5176105 h 6857886"/>
              <a:gd name="connsiteX13292" fmla="*/ 4409596 w 12192000"/>
              <a:gd name="connsiteY13292" fmla="*/ 5190821 h 6857886"/>
              <a:gd name="connsiteX13293" fmla="*/ 7782403 w 12192000"/>
              <a:gd name="connsiteY13293" fmla="*/ 5190821 h 6857886"/>
              <a:gd name="connsiteX13294" fmla="*/ 7742779 w 12192000"/>
              <a:gd name="connsiteY13294" fmla="*/ 5176105 h 6857886"/>
              <a:gd name="connsiteX13295" fmla="*/ 7751162 w 12192000"/>
              <a:gd name="connsiteY13295" fmla="*/ 5118869 h 6857886"/>
              <a:gd name="connsiteX13296" fmla="*/ 7824314 w 12192000"/>
              <a:gd name="connsiteY13296" fmla="*/ 5178707 h 6857886"/>
              <a:gd name="connsiteX13297" fmla="*/ 7782403 w 12192000"/>
              <a:gd name="connsiteY13297" fmla="*/ 5190821 h 6857886"/>
              <a:gd name="connsiteX13298" fmla="*/ 1033373 w 12192000"/>
              <a:gd name="connsiteY13298" fmla="*/ 5192364 h 6857886"/>
              <a:gd name="connsiteX13299" fmla="*/ 999848 w 12192000"/>
              <a:gd name="connsiteY13299" fmla="*/ 5146185 h 6857886"/>
              <a:gd name="connsiteX13300" fmla="*/ 1077576 w 12192000"/>
              <a:gd name="connsiteY13300" fmla="*/ 5113014 h 6857886"/>
              <a:gd name="connsiteX13301" fmla="*/ 1106524 w 12192000"/>
              <a:gd name="connsiteY13301" fmla="*/ 5152039 h 6857886"/>
              <a:gd name="connsiteX13302" fmla="*/ 1033373 w 12192000"/>
              <a:gd name="connsiteY13302" fmla="*/ 5192364 h 6857886"/>
              <a:gd name="connsiteX13303" fmla="*/ 4567814 w 12192000"/>
              <a:gd name="connsiteY13303" fmla="*/ 5192364 h 6857886"/>
              <a:gd name="connsiteX13304" fmla="*/ 4544954 w 12192000"/>
              <a:gd name="connsiteY13304" fmla="*/ 5118869 h 6857886"/>
              <a:gd name="connsiteX13305" fmla="*/ 4614295 w 12192000"/>
              <a:gd name="connsiteY13305" fmla="*/ 5114314 h 6857886"/>
              <a:gd name="connsiteX13306" fmla="*/ 4632583 w 12192000"/>
              <a:gd name="connsiteY13306" fmla="*/ 5166346 h 6857886"/>
              <a:gd name="connsiteX13307" fmla="*/ 4567814 w 12192000"/>
              <a:gd name="connsiteY13307" fmla="*/ 5192364 h 6857886"/>
              <a:gd name="connsiteX13308" fmla="*/ 7624185 w 12192000"/>
              <a:gd name="connsiteY13308" fmla="*/ 5192364 h 6857886"/>
              <a:gd name="connsiteX13309" fmla="*/ 7559416 w 12192000"/>
              <a:gd name="connsiteY13309" fmla="*/ 5166346 h 6857886"/>
              <a:gd name="connsiteX13310" fmla="*/ 7577704 w 12192000"/>
              <a:gd name="connsiteY13310" fmla="*/ 5114314 h 6857886"/>
              <a:gd name="connsiteX13311" fmla="*/ 7647046 w 12192000"/>
              <a:gd name="connsiteY13311" fmla="*/ 5118869 h 6857886"/>
              <a:gd name="connsiteX13312" fmla="*/ 7624185 w 12192000"/>
              <a:gd name="connsiteY13312" fmla="*/ 5192364 h 6857886"/>
              <a:gd name="connsiteX13313" fmla="*/ 11158625 w 12192000"/>
              <a:gd name="connsiteY13313" fmla="*/ 5192364 h 6857886"/>
              <a:gd name="connsiteX13314" fmla="*/ 11085475 w 12192000"/>
              <a:gd name="connsiteY13314" fmla="*/ 5152039 h 6857886"/>
              <a:gd name="connsiteX13315" fmla="*/ 11114423 w 12192000"/>
              <a:gd name="connsiteY13315" fmla="*/ 5113014 h 6857886"/>
              <a:gd name="connsiteX13316" fmla="*/ 11192151 w 12192000"/>
              <a:gd name="connsiteY13316" fmla="*/ 5146185 h 6857886"/>
              <a:gd name="connsiteX13317" fmla="*/ 11158625 w 12192000"/>
              <a:gd name="connsiteY13317" fmla="*/ 5192364 h 6857886"/>
              <a:gd name="connsiteX13318" fmla="*/ 3870732 w 12192000"/>
              <a:gd name="connsiteY13318" fmla="*/ 5194795 h 6857886"/>
              <a:gd name="connsiteX13319" fmla="*/ 3841979 w 12192000"/>
              <a:gd name="connsiteY13319" fmla="*/ 5183259 h 6857886"/>
              <a:gd name="connsiteX13320" fmla="*/ 3840455 w 12192000"/>
              <a:gd name="connsiteY13320" fmla="*/ 5118869 h 6857886"/>
              <a:gd name="connsiteX13321" fmla="*/ 3918179 w 12192000"/>
              <a:gd name="connsiteY13321" fmla="*/ 5119519 h 6857886"/>
              <a:gd name="connsiteX13322" fmla="*/ 3933419 w 12192000"/>
              <a:gd name="connsiteY13322" fmla="*/ 5154641 h 6857886"/>
              <a:gd name="connsiteX13323" fmla="*/ 3870732 w 12192000"/>
              <a:gd name="connsiteY13323" fmla="*/ 5194795 h 6857886"/>
              <a:gd name="connsiteX13324" fmla="*/ 8321266 w 12192000"/>
              <a:gd name="connsiteY13324" fmla="*/ 5194795 h 6857886"/>
              <a:gd name="connsiteX13325" fmla="*/ 8258580 w 12192000"/>
              <a:gd name="connsiteY13325" fmla="*/ 5154641 h 6857886"/>
              <a:gd name="connsiteX13326" fmla="*/ 8273820 w 12192000"/>
              <a:gd name="connsiteY13326" fmla="*/ 5119519 h 6857886"/>
              <a:gd name="connsiteX13327" fmla="*/ 8351544 w 12192000"/>
              <a:gd name="connsiteY13327" fmla="*/ 5118869 h 6857886"/>
              <a:gd name="connsiteX13328" fmla="*/ 8350020 w 12192000"/>
              <a:gd name="connsiteY13328" fmla="*/ 5183259 h 6857886"/>
              <a:gd name="connsiteX13329" fmla="*/ 8321266 w 12192000"/>
              <a:gd name="connsiteY13329" fmla="*/ 5194795 h 6857886"/>
              <a:gd name="connsiteX13330" fmla="*/ 512759 w 12192000"/>
              <a:gd name="connsiteY13330" fmla="*/ 5196780 h 6857886"/>
              <a:gd name="connsiteX13331" fmla="*/ 482451 w 12192000"/>
              <a:gd name="connsiteY13331" fmla="*/ 5183914 h 6857886"/>
              <a:gd name="connsiteX13332" fmla="*/ 487028 w 12192000"/>
              <a:gd name="connsiteY13332" fmla="*/ 5113021 h 6857886"/>
              <a:gd name="connsiteX13333" fmla="*/ 557215 w 12192000"/>
              <a:gd name="connsiteY13333" fmla="*/ 5112371 h 6857886"/>
              <a:gd name="connsiteX13334" fmla="*/ 581595 w 12192000"/>
              <a:gd name="connsiteY13334" fmla="*/ 5146838 h 6857886"/>
              <a:gd name="connsiteX13335" fmla="*/ 512759 w 12192000"/>
              <a:gd name="connsiteY13335" fmla="*/ 5196780 h 6857886"/>
              <a:gd name="connsiteX13336" fmla="*/ 11679240 w 12192000"/>
              <a:gd name="connsiteY13336" fmla="*/ 5196780 h 6857886"/>
              <a:gd name="connsiteX13337" fmla="*/ 11610404 w 12192000"/>
              <a:gd name="connsiteY13337" fmla="*/ 5146838 h 6857886"/>
              <a:gd name="connsiteX13338" fmla="*/ 11634784 w 12192000"/>
              <a:gd name="connsiteY13338" fmla="*/ 5112371 h 6857886"/>
              <a:gd name="connsiteX13339" fmla="*/ 11704971 w 12192000"/>
              <a:gd name="connsiteY13339" fmla="*/ 5113021 h 6857886"/>
              <a:gd name="connsiteX13340" fmla="*/ 11709548 w 12192000"/>
              <a:gd name="connsiteY13340" fmla="*/ 5183914 h 6857886"/>
              <a:gd name="connsiteX13341" fmla="*/ 11679240 w 12192000"/>
              <a:gd name="connsiteY13341" fmla="*/ 5196780 h 6857886"/>
              <a:gd name="connsiteX13342" fmla="*/ 2465751 w 12192000"/>
              <a:gd name="connsiteY13342" fmla="*/ 5196920 h 6857886"/>
              <a:gd name="connsiteX13343" fmla="*/ 2423840 w 12192000"/>
              <a:gd name="connsiteY13343" fmla="*/ 5183914 h 6857886"/>
              <a:gd name="connsiteX13344" fmla="*/ 2429175 w 12192000"/>
              <a:gd name="connsiteY13344" fmla="*/ 5113021 h 6857886"/>
              <a:gd name="connsiteX13345" fmla="*/ 2464227 w 12192000"/>
              <a:gd name="connsiteY13345" fmla="*/ 5099359 h 6857886"/>
              <a:gd name="connsiteX13346" fmla="*/ 2499279 w 12192000"/>
              <a:gd name="connsiteY13346" fmla="*/ 5113021 h 6857886"/>
              <a:gd name="connsiteX13347" fmla="*/ 2465751 w 12192000"/>
              <a:gd name="connsiteY13347" fmla="*/ 5196920 h 6857886"/>
              <a:gd name="connsiteX13348" fmla="*/ 9726248 w 12192000"/>
              <a:gd name="connsiteY13348" fmla="*/ 5196920 h 6857886"/>
              <a:gd name="connsiteX13349" fmla="*/ 9692720 w 12192000"/>
              <a:gd name="connsiteY13349" fmla="*/ 5113021 h 6857886"/>
              <a:gd name="connsiteX13350" fmla="*/ 9727772 w 12192000"/>
              <a:gd name="connsiteY13350" fmla="*/ 5099359 h 6857886"/>
              <a:gd name="connsiteX13351" fmla="*/ 9762824 w 12192000"/>
              <a:gd name="connsiteY13351" fmla="*/ 5113021 h 6857886"/>
              <a:gd name="connsiteX13352" fmla="*/ 9768159 w 12192000"/>
              <a:gd name="connsiteY13352" fmla="*/ 5183914 h 6857886"/>
              <a:gd name="connsiteX13353" fmla="*/ 9726248 w 12192000"/>
              <a:gd name="connsiteY13353" fmla="*/ 5196920 h 6857886"/>
              <a:gd name="connsiteX13354" fmla="*/ 1236567 w 12192000"/>
              <a:gd name="connsiteY13354" fmla="*/ 5202120 h 6857886"/>
              <a:gd name="connsiteX13355" fmla="*/ 1199987 w 12192000"/>
              <a:gd name="connsiteY13355" fmla="*/ 5195618 h 6857886"/>
              <a:gd name="connsiteX13356" fmla="*/ 1203784 w 12192000"/>
              <a:gd name="connsiteY13356" fmla="*/ 5103912 h 6857886"/>
              <a:gd name="connsiteX13357" fmla="*/ 1276144 w 12192000"/>
              <a:gd name="connsiteY13357" fmla="*/ 5117570 h 6857886"/>
              <a:gd name="connsiteX13358" fmla="*/ 1269283 w 12192000"/>
              <a:gd name="connsiteY13358" fmla="*/ 5187163 h 6857886"/>
              <a:gd name="connsiteX13359" fmla="*/ 1236567 w 12192000"/>
              <a:gd name="connsiteY13359" fmla="*/ 5202120 h 6857886"/>
              <a:gd name="connsiteX13360" fmla="*/ 10955432 w 12192000"/>
              <a:gd name="connsiteY13360" fmla="*/ 5202120 h 6857886"/>
              <a:gd name="connsiteX13361" fmla="*/ 10922716 w 12192000"/>
              <a:gd name="connsiteY13361" fmla="*/ 5187163 h 6857886"/>
              <a:gd name="connsiteX13362" fmla="*/ 10915855 w 12192000"/>
              <a:gd name="connsiteY13362" fmla="*/ 5117570 h 6857886"/>
              <a:gd name="connsiteX13363" fmla="*/ 10988215 w 12192000"/>
              <a:gd name="connsiteY13363" fmla="*/ 5103912 h 6857886"/>
              <a:gd name="connsiteX13364" fmla="*/ 10992012 w 12192000"/>
              <a:gd name="connsiteY13364" fmla="*/ 5195618 h 6857886"/>
              <a:gd name="connsiteX13365" fmla="*/ 10955432 w 12192000"/>
              <a:gd name="connsiteY13365" fmla="*/ 5202120 h 6857886"/>
              <a:gd name="connsiteX13366" fmla="*/ 701024 w 12192000"/>
              <a:gd name="connsiteY13366" fmla="*/ 5202284 h 6857886"/>
              <a:gd name="connsiteX13367" fmla="*/ 662073 w 12192000"/>
              <a:gd name="connsiteY13367" fmla="*/ 5187163 h 6857886"/>
              <a:gd name="connsiteX13368" fmla="*/ 677307 w 12192000"/>
              <a:gd name="connsiteY13368" fmla="*/ 5103259 h 6857886"/>
              <a:gd name="connsiteX13369" fmla="*/ 748185 w 12192000"/>
              <a:gd name="connsiteY13369" fmla="*/ 5122770 h 6857886"/>
              <a:gd name="connsiteX13370" fmla="*/ 740564 w 12192000"/>
              <a:gd name="connsiteY13370" fmla="*/ 5183259 h 6857886"/>
              <a:gd name="connsiteX13371" fmla="*/ 701024 w 12192000"/>
              <a:gd name="connsiteY13371" fmla="*/ 5202284 h 6857886"/>
              <a:gd name="connsiteX13372" fmla="*/ 11490975 w 12192000"/>
              <a:gd name="connsiteY13372" fmla="*/ 5202284 h 6857886"/>
              <a:gd name="connsiteX13373" fmla="*/ 11451435 w 12192000"/>
              <a:gd name="connsiteY13373" fmla="*/ 5183259 h 6857886"/>
              <a:gd name="connsiteX13374" fmla="*/ 11443813 w 12192000"/>
              <a:gd name="connsiteY13374" fmla="*/ 5122770 h 6857886"/>
              <a:gd name="connsiteX13375" fmla="*/ 11514692 w 12192000"/>
              <a:gd name="connsiteY13375" fmla="*/ 5103259 h 6857886"/>
              <a:gd name="connsiteX13376" fmla="*/ 11529925 w 12192000"/>
              <a:gd name="connsiteY13376" fmla="*/ 5187163 h 6857886"/>
              <a:gd name="connsiteX13377" fmla="*/ 11490975 w 12192000"/>
              <a:gd name="connsiteY13377" fmla="*/ 5202284 h 6857886"/>
              <a:gd name="connsiteX13378" fmla="*/ 5996615 w 12192000"/>
              <a:gd name="connsiteY13378" fmla="*/ 5202771 h 6857886"/>
              <a:gd name="connsiteX13379" fmla="*/ 5973755 w 12192000"/>
              <a:gd name="connsiteY13379" fmla="*/ 5194965 h 6857886"/>
              <a:gd name="connsiteX13380" fmla="*/ 5937178 w 12192000"/>
              <a:gd name="connsiteY13380" fmla="*/ 5140332 h 6857886"/>
              <a:gd name="connsiteX13381" fmla="*/ 5992804 w 12192000"/>
              <a:gd name="connsiteY13381" fmla="*/ 5099356 h 6857886"/>
              <a:gd name="connsiteX13382" fmla="*/ 6032428 w 12192000"/>
              <a:gd name="connsiteY13382" fmla="*/ 5115613 h 6857886"/>
              <a:gd name="connsiteX13383" fmla="*/ 6062147 w 12192000"/>
              <a:gd name="connsiteY13383" fmla="*/ 5127326 h 6857886"/>
              <a:gd name="connsiteX13384" fmla="*/ 6066719 w 12192000"/>
              <a:gd name="connsiteY13384" fmla="*/ 5146834 h 6857886"/>
              <a:gd name="connsiteX13385" fmla="*/ 6055288 w 12192000"/>
              <a:gd name="connsiteY13385" fmla="*/ 5170897 h 6857886"/>
              <a:gd name="connsiteX13386" fmla="*/ 6038524 w 12192000"/>
              <a:gd name="connsiteY13386" fmla="*/ 5180004 h 6857886"/>
              <a:gd name="connsiteX13387" fmla="*/ 5996615 w 12192000"/>
              <a:gd name="connsiteY13387" fmla="*/ 5202771 h 6857886"/>
              <a:gd name="connsiteX13388" fmla="*/ 6195384 w 12192000"/>
              <a:gd name="connsiteY13388" fmla="*/ 5202771 h 6857886"/>
              <a:gd name="connsiteX13389" fmla="*/ 6153475 w 12192000"/>
              <a:gd name="connsiteY13389" fmla="*/ 5180004 h 6857886"/>
              <a:gd name="connsiteX13390" fmla="*/ 6136711 w 12192000"/>
              <a:gd name="connsiteY13390" fmla="*/ 5170897 h 6857886"/>
              <a:gd name="connsiteX13391" fmla="*/ 6125280 w 12192000"/>
              <a:gd name="connsiteY13391" fmla="*/ 5146834 h 6857886"/>
              <a:gd name="connsiteX13392" fmla="*/ 6129852 w 12192000"/>
              <a:gd name="connsiteY13392" fmla="*/ 5127326 h 6857886"/>
              <a:gd name="connsiteX13393" fmla="*/ 6159570 w 12192000"/>
              <a:gd name="connsiteY13393" fmla="*/ 5115613 h 6857886"/>
              <a:gd name="connsiteX13394" fmla="*/ 6199195 w 12192000"/>
              <a:gd name="connsiteY13394" fmla="*/ 5099356 h 6857886"/>
              <a:gd name="connsiteX13395" fmla="*/ 6254822 w 12192000"/>
              <a:gd name="connsiteY13395" fmla="*/ 5140332 h 6857886"/>
              <a:gd name="connsiteX13396" fmla="*/ 6218244 w 12192000"/>
              <a:gd name="connsiteY13396" fmla="*/ 5194965 h 6857886"/>
              <a:gd name="connsiteX13397" fmla="*/ 6195384 w 12192000"/>
              <a:gd name="connsiteY13397" fmla="*/ 5202771 h 6857886"/>
              <a:gd name="connsiteX13398" fmla="*/ 5819356 w 12192000"/>
              <a:gd name="connsiteY13398" fmla="*/ 5203420 h 6857886"/>
              <a:gd name="connsiteX13399" fmla="*/ 5787352 w 12192000"/>
              <a:gd name="connsiteY13399" fmla="*/ 5190410 h 6857886"/>
              <a:gd name="connsiteX13400" fmla="*/ 5762206 w 12192000"/>
              <a:gd name="connsiteY13400" fmla="*/ 5152687 h 6857886"/>
              <a:gd name="connsiteX13401" fmla="*/ 5859743 w 12192000"/>
              <a:gd name="connsiteY13401" fmla="*/ 5111712 h 6857886"/>
              <a:gd name="connsiteX13402" fmla="*/ 5876507 w 12192000"/>
              <a:gd name="connsiteY13402" fmla="*/ 5150735 h 6857886"/>
              <a:gd name="connsiteX13403" fmla="*/ 5852123 w 12192000"/>
              <a:gd name="connsiteY13403" fmla="*/ 5190410 h 6857886"/>
              <a:gd name="connsiteX13404" fmla="*/ 5819356 w 12192000"/>
              <a:gd name="connsiteY13404" fmla="*/ 5203420 h 6857886"/>
              <a:gd name="connsiteX13405" fmla="*/ 6372643 w 12192000"/>
              <a:gd name="connsiteY13405" fmla="*/ 5203420 h 6857886"/>
              <a:gd name="connsiteX13406" fmla="*/ 6339876 w 12192000"/>
              <a:gd name="connsiteY13406" fmla="*/ 5190410 h 6857886"/>
              <a:gd name="connsiteX13407" fmla="*/ 6315492 w 12192000"/>
              <a:gd name="connsiteY13407" fmla="*/ 5150735 h 6857886"/>
              <a:gd name="connsiteX13408" fmla="*/ 6332256 w 12192000"/>
              <a:gd name="connsiteY13408" fmla="*/ 5111712 h 6857886"/>
              <a:gd name="connsiteX13409" fmla="*/ 6429794 w 12192000"/>
              <a:gd name="connsiteY13409" fmla="*/ 5152687 h 6857886"/>
              <a:gd name="connsiteX13410" fmla="*/ 6404647 w 12192000"/>
              <a:gd name="connsiteY13410" fmla="*/ 5190410 h 6857886"/>
              <a:gd name="connsiteX13411" fmla="*/ 6372643 w 12192000"/>
              <a:gd name="connsiteY13411" fmla="*/ 5203420 h 6857886"/>
              <a:gd name="connsiteX13412" fmla="*/ 1935472 w 12192000"/>
              <a:gd name="connsiteY13412" fmla="*/ 5203425 h 6857886"/>
              <a:gd name="connsiteX13413" fmla="*/ 1894324 w 12192000"/>
              <a:gd name="connsiteY13413" fmla="*/ 5187165 h 6857886"/>
              <a:gd name="connsiteX13414" fmla="*/ 1896609 w 12192000"/>
              <a:gd name="connsiteY13414" fmla="*/ 5111718 h 6857886"/>
              <a:gd name="connsiteX13415" fmla="*/ 1972809 w 12192000"/>
              <a:gd name="connsiteY13415" fmla="*/ 5109766 h 6857886"/>
              <a:gd name="connsiteX13416" fmla="*/ 1996432 w 12192000"/>
              <a:gd name="connsiteY13416" fmla="*/ 5148792 h 6857886"/>
              <a:gd name="connsiteX13417" fmla="*/ 1935472 w 12192000"/>
              <a:gd name="connsiteY13417" fmla="*/ 5203425 h 6857886"/>
              <a:gd name="connsiteX13418" fmla="*/ 10256527 w 12192000"/>
              <a:gd name="connsiteY13418" fmla="*/ 5203425 h 6857886"/>
              <a:gd name="connsiteX13419" fmla="*/ 10195567 w 12192000"/>
              <a:gd name="connsiteY13419" fmla="*/ 5148792 h 6857886"/>
              <a:gd name="connsiteX13420" fmla="*/ 10219189 w 12192000"/>
              <a:gd name="connsiteY13420" fmla="*/ 5109766 h 6857886"/>
              <a:gd name="connsiteX13421" fmla="*/ 10295389 w 12192000"/>
              <a:gd name="connsiteY13421" fmla="*/ 5111718 h 6857886"/>
              <a:gd name="connsiteX13422" fmla="*/ 10297675 w 12192000"/>
              <a:gd name="connsiteY13422" fmla="*/ 5187165 h 6857886"/>
              <a:gd name="connsiteX13423" fmla="*/ 10256527 w 12192000"/>
              <a:gd name="connsiteY13423" fmla="*/ 5203425 h 6857886"/>
              <a:gd name="connsiteX13424" fmla="*/ 5998143 w 12192000"/>
              <a:gd name="connsiteY13424" fmla="*/ 5306548 h 6857886"/>
              <a:gd name="connsiteX13425" fmla="*/ 5992047 w 12192000"/>
              <a:gd name="connsiteY13425" fmla="*/ 5301340 h 6857886"/>
              <a:gd name="connsiteX13426" fmla="*/ 6006526 w 12192000"/>
              <a:gd name="connsiteY13426" fmla="*/ 5298741 h 6857886"/>
              <a:gd name="connsiteX13427" fmla="*/ 5998143 w 12192000"/>
              <a:gd name="connsiteY13427" fmla="*/ 5306548 h 6857886"/>
              <a:gd name="connsiteX13428" fmla="*/ 6193856 w 12192000"/>
              <a:gd name="connsiteY13428" fmla="*/ 5306548 h 6857886"/>
              <a:gd name="connsiteX13429" fmla="*/ 6185474 w 12192000"/>
              <a:gd name="connsiteY13429" fmla="*/ 5298741 h 6857886"/>
              <a:gd name="connsiteX13430" fmla="*/ 6199952 w 12192000"/>
              <a:gd name="connsiteY13430" fmla="*/ 5301340 h 6857886"/>
              <a:gd name="connsiteX13431" fmla="*/ 6193856 w 12192000"/>
              <a:gd name="connsiteY13431" fmla="*/ 5306548 h 6857886"/>
              <a:gd name="connsiteX13432" fmla="*/ 703213 w 12192000"/>
              <a:gd name="connsiteY13432" fmla="*/ 5307200 h 6857886"/>
              <a:gd name="connsiteX13433" fmla="*/ 691785 w 12192000"/>
              <a:gd name="connsiteY13433" fmla="*/ 5301349 h 6857886"/>
              <a:gd name="connsiteX13434" fmla="*/ 710836 w 12192000"/>
              <a:gd name="connsiteY13434" fmla="*/ 5290940 h 6857886"/>
              <a:gd name="connsiteX13435" fmla="*/ 703213 w 12192000"/>
              <a:gd name="connsiteY13435" fmla="*/ 5307200 h 6857886"/>
              <a:gd name="connsiteX13436" fmla="*/ 1582464 w 12192000"/>
              <a:gd name="connsiteY13436" fmla="*/ 5307200 h 6857886"/>
              <a:gd name="connsiteX13437" fmla="*/ 1570272 w 12192000"/>
              <a:gd name="connsiteY13437" fmla="*/ 5296793 h 6857886"/>
              <a:gd name="connsiteX13438" fmla="*/ 1579416 w 12192000"/>
              <a:gd name="connsiteY13438" fmla="*/ 5288989 h 6857886"/>
              <a:gd name="connsiteX13439" fmla="*/ 1582464 w 12192000"/>
              <a:gd name="connsiteY13439" fmla="*/ 5307200 h 6857886"/>
              <a:gd name="connsiteX13440" fmla="*/ 3701293 w 12192000"/>
              <a:gd name="connsiteY13440" fmla="*/ 5307200 h 6857886"/>
              <a:gd name="connsiteX13441" fmla="*/ 3689101 w 12192000"/>
              <a:gd name="connsiteY13441" fmla="*/ 5301348 h 6857886"/>
              <a:gd name="connsiteX13442" fmla="*/ 3703580 w 12192000"/>
              <a:gd name="connsiteY13442" fmla="*/ 5292240 h 6857886"/>
              <a:gd name="connsiteX13443" fmla="*/ 3701293 w 12192000"/>
              <a:gd name="connsiteY13443" fmla="*/ 5307200 h 6857886"/>
              <a:gd name="connsiteX13444" fmla="*/ 8490705 w 12192000"/>
              <a:gd name="connsiteY13444" fmla="*/ 5307200 h 6857886"/>
              <a:gd name="connsiteX13445" fmla="*/ 8488419 w 12192000"/>
              <a:gd name="connsiteY13445" fmla="*/ 5292240 h 6857886"/>
              <a:gd name="connsiteX13446" fmla="*/ 8502897 w 12192000"/>
              <a:gd name="connsiteY13446" fmla="*/ 5301348 h 6857886"/>
              <a:gd name="connsiteX13447" fmla="*/ 8490705 w 12192000"/>
              <a:gd name="connsiteY13447" fmla="*/ 5307200 h 6857886"/>
              <a:gd name="connsiteX13448" fmla="*/ 10609535 w 12192000"/>
              <a:gd name="connsiteY13448" fmla="*/ 5307200 h 6857886"/>
              <a:gd name="connsiteX13449" fmla="*/ 10612583 w 12192000"/>
              <a:gd name="connsiteY13449" fmla="*/ 5288989 h 6857886"/>
              <a:gd name="connsiteX13450" fmla="*/ 10621727 w 12192000"/>
              <a:gd name="connsiteY13450" fmla="*/ 5296793 h 6857886"/>
              <a:gd name="connsiteX13451" fmla="*/ 10609535 w 12192000"/>
              <a:gd name="connsiteY13451" fmla="*/ 5307200 h 6857886"/>
              <a:gd name="connsiteX13452" fmla="*/ 11488785 w 12192000"/>
              <a:gd name="connsiteY13452" fmla="*/ 5307200 h 6857886"/>
              <a:gd name="connsiteX13453" fmla="*/ 11481163 w 12192000"/>
              <a:gd name="connsiteY13453" fmla="*/ 5290940 h 6857886"/>
              <a:gd name="connsiteX13454" fmla="*/ 11500213 w 12192000"/>
              <a:gd name="connsiteY13454" fmla="*/ 5301349 h 6857886"/>
              <a:gd name="connsiteX13455" fmla="*/ 11488785 w 12192000"/>
              <a:gd name="connsiteY13455" fmla="*/ 5307200 h 6857886"/>
              <a:gd name="connsiteX13456" fmla="*/ 0 w 12192000"/>
              <a:gd name="connsiteY13456" fmla="*/ 5309453 h 6857886"/>
              <a:gd name="connsiteX13457" fmla="*/ 0 w 12192000"/>
              <a:gd name="connsiteY13457" fmla="*/ 5287751 h 6857886"/>
              <a:gd name="connsiteX13458" fmla="*/ 159 w 12192000"/>
              <a:gd name="connsiteY13458" fmla="*/ 5287685 h 6857886"/>
              <a:gd name="connsiteX13459" fmla="*/ 9272 w 12192000"/>
              <a:gd name="connsiteY13459" fmla="*/ 5298744 h 6857886"/>
              <a:gd name="connsiteX13460" fmla="*/ 12192000 w 12192000"/>
              <a:gd name="connsiteY13460" fmla="*/ 5309455 h 6857886"/>
              <a:gd name="connsiteX13461" fmla="*/ 12182727 w 12192000"/>
              <a:gd name="connsiteY13461" fmla="*/ 5298744 h 6857886"/>
              <a:gd name="connsiteX13462" fmla="*/ 12191840 w 12192000"/>
              <a:gd name="connsiteY13462" fmla="*/ 5287685 h 6857886"/>
              <a:gd name="connsiteX13463" fmla="*/ 12192000 w 12192000"/>
              <a:gd name="connsiteY13463" fmla="*/ 5287751 h 6857886"/>
              <a:gd name="connsiteX13464" fmla="*/ 4411695 w 12192000"/>
              <a:gd name="connsiteY13464" fmla="*/ 5311262 h 6857886"/>
              <a:gd name="connsiteX13465" fmla="*/ 4398170 w 12192000"/>
              <a:gd name="connsiteY13465" fmla="*/ 5309796 h 6857886"/>
              <a:gd name="connsiteX13466" fmla="*/ 4406551 w 12192000"/>
              <a:gd name="connsiteY13466" fmla="*/ 5288983 h 6857886"/>
              <a:gd name="connsiteX13467" fmla="*/ 4419506 w 12192000"/>
              <a:gd name="connsiteY13467" fmla="*/ 5300041 h 6857886"/>
              <a:gd name="connsiteX13468" fmla="*/ 4411695 w 12192000"/>
              <a:gd name="connsiteY13468" fmla="*/ 5311262 h 6857886"/>
              <a:gd name="connsiteX13469" fmla="*/ 7780304 w 12192000"/>
              <a:gd name="connsiteY13469" fmla="*/ 5311262 h 6857886"/>
              <a:gd name="connsiteX13470" fmla="*/ 7772493 w 12192000"/>
              <a:gd name="connsiteY13470" fmla="*/ 5300041 h 6857886"/>
              <a:gd name="connsiteX13471" fmla="*/ 7785448 w 12192000"/>
              <a:gd name="connsiteY13471" fmla="*/ 5288983 h 6857886"/>
              <a:gd name="connsiteX13472" fmla="*/ 7793830 w 12192000"/>
              <a:gd name="connsiteY13472" fmla="*/ 5309796 h 6857886"/>
              <a:gd name="connsiteX13473" fmla="*/ 7780304 w 12192000"/>
              <a:gd name="connsiteY13473" fmla="*/ 5311262 h 6857886"/>
              <a:gd name="connsiteX13474" fmla="*/ 1411324 w 12192000"/>
              <a:gd name="connsiteY13474" fmla="*/ 5311829 h 6857886"/>
              <a:gd name="connsiteX13475" fmla="*/ 1393155 w 12192000"/>
              <a:gd name="connsiteY13475" fmla="*/ 5309797 h 6857886"/>
              <a:gd name="connsiteX13476" fmla="*/ 1407616 w 12192000"/>
              <a:gd name="connsiteY13476" fmla="*/ 5287684 h 6857886"/>
              <a:gd name="connsiteX13477" fmla="*/ 1424353 w 12192000"/>
              <a:gd name="connsiteY13477" fmla="*/ 5298741 h 6857886"/>
              <a:gd name="connsiteX13478" fmla="*/ 1411324 w 12192000"/>
              <a:gd name="connsiteY13478" fmla="*/ 5311829 h 6857886"/>
              <a:gd name="connsiteX13479" fmla="*/ 10780675 w 12192000"/>
              <a:gd name="connsiteY13479" fmla="*/ 5311829 h 6857886"/>
              <a:gd name="connsiteX13480" fmla="*/ 10767645 w 12192000"/>
              <a:gd name="connsiteY13480" fmla="*/ 5298741 h 6857886"/>
              <a:gd name="connsiteX13481" fmla="*/ 10784383 w 12192000"/>
              <a:gd name="connsiteY13481" fmla="*/ 5287684 h 6857886"/>
              <a:gd name="connsiteX13482" fmla="*/ 10798844 w 12192000"/>
              <a:gd name="connsiteY13482" fmla="*/ 5309797 h 6857886"/>
              <a:gd name="connsiteX13483" fmla="*/ 10780675 w 12192000"/>
              <a:gd name="connsiteY13483" fmla="*/ 5311829 h 6857886"/>
              <a:gd name="connsiteX13484" fmla="*/ 4761086 w 12192000"/>
              <a:gd name="connsiteY13484" fmla="*/ 5312076 h 6857886"/>
              <a:gd name="connsiteX13485" fmla="*/ 4740512 w 12192000"/>
              <a:gd name="connsiteY13485" fmla="*/ 5305247 h 6857886"/>
              <a:gd name="connsiteX13486" fmla="*/ 4763372 w 12192000"/>
              <a:gd name="connsiteY13486" fmla="*/ 5287685 h 6857886"/>
              <a:gd name="connsiteX13487" fmla="*/ 4779374 w 12192000"/>
              <a:gd name="connsiteY13487" fmla="*/ 5299394 h 6857886"/>
              <a:gd name="connsiteX13488" fmla="*/ 4761086 w 12192000"/>
              <a:gd name="connsiteY13488" fmla="*/ 5312076 h 6857886"/>
              <a:gd name="connsiteX13489" fmla="*/ 7430913 w 12192000"/>
              <a:gd name="connsiteY13489" fmla="*/ 5312076 h 6857886"/>
              <a:gd name="connsiteX13490" fmla="*/ 7412626 w 12192000"/>
              <a:gd name="connsiteY13490" fmla="*/ 5299394 h 6857886"/>
              <a:gd name="connsiteX13491" fmla="*/ 7428627 w 12192000"/>
              <a:gd name="connsiteY13491" fmla="*/ 5287685 h 6857886"/>
              <a:gd name="connsiteX13492" fmla="*/ 7451487 w 12192000"/>
              <a:gd name="connsiteY13492" fmla="*/ 5305247 h 6857886"/>
              <a:gd name="connsiteX13493" fmla="*/ 7430913 w 12192000"/>
              <a:gd name="connsiteY13493" fmla="*/ 5312076 h 6857886"/>
              <a:gd name="connsiteX13494" fmla="*/ 173549 w 12192000"/>
              <a:gd name="connsiteY13494" fmla="*/ 5312238 h 6857886"/>
              <a:gd name="connsiteX13495" fmla="*/ 151609 w 12192000"/>
              <a:gd name="connsiteY13495" fmla="*/ 5307195 h 6857886"/>
              <a:gd name="connsiteX13496" fmla="*/ 153901 w 12192000"/>
              <a:gd name="connsiteY13496" fmla="*/ 5292887 h 6857886"/>
              <a:gd name="connsiteX13497" fmla="*/ 189764 w 12192000"/>
              <a:gd name="connsiteY13497" fmla="*/ 5300692 h 6857886"/>
              <a:gd name="connsiteX13498" fmla="*/ 173549 w 12192000"/>
              <a:gd name="connsiteY13498" fmla="*/ 5312238 h 6857886"/>
              <a:gd name="connsiteX13499" fmla="*/ 12018449 w 12192000"/>
              <a:gd name="connsiteY13499" fmla="*/ 5312238 h 6857886"/>
              <a:gd name="connsiteX13500" fmla="*/ 12002235 w 12192000"/>
              <a:gd name="connsiteY13500" fmla="*/ 5300692 h 6857886"/>
              <a:gd name="connsiteX13501" fmla="*/ 12038097 w 12192000"/>
              <a:gd name="connsiteY13501" fmla="*/ 5292887 h 6857886"/>
              <a:gd name="connsiteX13502" fmla="*/ 12040389 w 12192000"/>
              <a:gd name="connsiteY13502" fmla="*/ 5307195 h 6857886"/>
              <a:gd name="connsiteX13503" fmla="*/ 12018449 w 12192000"/>
              <a:gd name="connsiteY13503" fmla="*/ 5312238 h 6857886"/>
              <a:gd name="connsiteX13504" fmla="*/ 1762780 w 12192000"/>
              <a:gd name="connsiteY13504" fmla="*/ 5312969 h 6857886"/>
              <a:gd name="connsiteX13505" fmla="*/ 1750588 w 12192000"/>
              <a:gd name="connsiteY13505" fmla="*/ 5309148 h 6857886"/>
              <a:gd name="connsiteX13506" fmla="*/ 1756684 w 12192000"/>
              <a:gd name="connsiteY13506" fmla="*/ 5287684 h 6857886"/>
              <a:gd name="connsiteX13507" fmla="*/ 1768113 w 12192000"/>
              <a:gd name="connsiteY13507" fmla="*/ 5300692 h 6857886"/>
              <a:gd name="connsiteX13508" fmla="*/ 1762780 w 12192000"/>
              <a:gd name="connsiteY13508" fmla="*/ 5312969 h 6857886"/>
              <a:gd name="connsiteX13509" fmla="*/ 10429219 w 12192000"/>
              <a:gd name="connsiteY13509" fmla="*/ 5312969 h 6857886"/>
              <a:gd name="connsiteX13510" fmla="*/ 10423885 w 12192000"/>
              <a:gd name="connsiteY13510" fmla="*/ 5300692 h 6857886"/>
              <a:gd name="connsiteX13511" fmla="*/ 10435315 w 12192000"/>
              <a:gd name="connsiteY13511" fmla="*/ 5287684 h 6857886"/>
              <a:gd name="connsiteX13512" fmla="*/ 10441411 w 12192000"/>
              <a:gd name="connsiteY13512" fmla="*/ 5309148 h 6857886"/>
              <a:gd name="connsiteX13513" fmla="*/ 10429219 w 12192000"/>
              <a:gd name="connsiteY13513" fmla="*/ 5312969 h 6857886"/>
              <a:gd name="connsiteX13514" fmla="*/ 2285149 w 12192000"/>
              <a:gd name="connsiteY13514" fmla="*/ 5313375 h 6857886"/>
              <a:gd name="connsiteX13515" fmla="*/ 2275528 w 12192000"/>
              <a:gd name="connsiteY13515" fmla="*/ 5309148 h 6857886"/>
              <a:gd name="connsiteX13516" fmla="*/ 2284672 w 12192000"/>
              <a:gd name="connsiteY13516" fmla="*/ 5287684 h 6857886"/>
              <a:gd name="connsiteX13517" fmla="*/ 2299912 w 12192000"/>
              <a:gd name="connsiteY13517" fmla="*/ 5307848 h 6857886"/>
              <a:gd name="connsiteX13518" fmla="*/ 2285149 w 12192000"/>
              <a:gd name="connsiteY13518" fmla="*/ 5313375 h 6857886"/>
              <a:gd name="connsiteX13519" fmla="*/ 9906849 w 12192000"/>
              <a:gd name="connsiteY13519" fmla="*/ 5313375 h 6857886"/>
              <a:gd name="connsiteX13520" fmla="*/ 9892087 w 12192000"/>
              <a:gd name="connsiteY13520" fmla="*/ 5307848 h 6857886"/>
              <a:gd name="connsiteX13521" fmla="*/ 9907327 w 12192000"/>
              <a:gd name="connsiteY13521" fmla="*/ 5287684 h 6857886"/>
              <a:gd name="connsiteX13522" fmla="*/ 9916471 w 12192000"/>
              <a:gd name="connsiteY13522" fmla="*/ 5309148 h 6857886"/>
              <a:gd name="connsiteX13523" fmla="*/ 9906849 w 12192000"/>
              <a:gd name="connsiteY13523" fmla="*/ 5313375 h 6857886"/>
              <a:gd name="connsiteX13524" fmla="*/ 1233181 w 12192000"/>
              <a:gd name="connsiteY13524" fmla="*/ 5313456 h 6857886"/>
              <a:gd name="connsiteX13525" fmla="*/ 1216725 w 12192000"/>
              <a:gd name="connsiteY13525" fmla="*/ 5307195 h 6857886"/>
              <a:gd name="connsiteX13526" fmla="*/ 1232709 w 12192000"/>
              <a:gd name="connsiteY13526" fmla="*/ 5287684 h 6857886"/>
              <a:gd name="connsiteX13527" fmla="*/ 1243360 w 12192000"/>
              <a:gd name="connsiteY13527" fmla="*/ 5300692 h 6857886"/>
              <a:gd name="connsiteX13528" fmla="*/ 1233181 w 12192000"/>
              <a:gd name="connsiteY13528" fmla="*/ 5313456 h 6857886"/>
              <a:gd name="connsiteX13529" fmla="*/ 10958817 w 12192000"/>
              <a:gd name="connsiteY13529" fmla="*/ 5313456 h 6857886"/>
              <a:gd name="connsiteX13530" fmla="*/ 10948639 w 12192000"/>
              <a:gd name="connsiteY13530" fmla="*/ 5300692 h 6857886"/>
              <a:gd name="connsiteX13531" fmla="*/ 10959289 w 12192000"/>
              <a:gd name="connsiteY13531" fmla="*/ 5287684 h 6857886"/>
              <a:gd name="connsiteX13532" fmla="*/ 10975273 w 12192000"/>
              <a:gd name="connsiteY13532" fmla="*/ 5307195 h 6857886"/>
              <a:gd name="connsiteX13533" fmla="*/ 10958817 w 12192000"/>
              <a:gd name="connsiteY13533" fmla="*/ 5313456 h 6857886"/>
              <a:gd name="connsiteX13534" fmla="*/ 5818403 w 12192000"/>
              <a:gd name="connsiteY13534" fmla="*/ 5317435 h 6857886"/>
              <a:gd name="connsiteX13535" fmla="*/ 5808687 w 12192000"/>
              <a:gd name="connsiteY13535" fmla="*/ 5311096 h 6857886"/>
              <a:gd name="connsiteX13536" fmla="*/ 5819355 w 12192000"/>
              <a:gd name="connsiteY13536" fmla="*/ 5287682 h 6857886"/>
              <a:gd name="connsiteX13537" fmla="*/ 5829260 w 12192000"/>
              <a:gd name="connsiteY13537" fmla="*/ 5311096 h 6857886"/>
              <a:gd name="connsiteX13538" fmla="*/ 5818403 w 12192000"/>
              <a:gd name="connsiteY13538" fmla="*/ 5317435 h 6857886"/>
              <a:gd name="connsiteX13539" fmla="*/ 6373596 w 12192000"/>
              <a:gd name="connsiteY13539" fmla="*/ 5317435 h 6857886"/>
              <a:gd name="connsiteX13540" fmla="*/ 6362739 w 12192000"/>
              <a:gd name="connsiteY13540" fmla="*/ 5311096 h 6857886"/>
              <a:gd name="connsiteX13541" fmla="*/ 6372644 w 12192000"/>
              <a:gd name="connsiteY13541" fmla="*/ 5287682 h 6857886"/>
              <a:gd name="connsiteX13542" fmla="*/ 6383312 w 12192000"/>
              <a:gd name="connsiteY13542" fmla="*/ 5311096 h 6857886"/>
              <a:gd name="connsiteX13543" fmla="*/ 6373596 w 12192000"/>
              <a:gd name="connsiteY13543" fmla="*/ 5317435 h 6857886"/>
              <a:gd name="connsiteX13544" fmla="*/ 1050995 w 12192000"/>
              <a:gd name="connsiteY13544" fmla="*/ 5319302 h 6857886"/>
              <a:gd name="connsiteX13545" fmla="*/ 1043283 w 12192000"/>
              <a:gd name="connsiteY13545" fmla="*/ 5315647 h 6857886"/>
              <a:gd name="connsiteX13546" fmla="*/ 1052427 w 12192000"/>
              <a:gd name="connsiteY13546" fmla="*/ 5287676 h 6857886"/>
              <a:gd name="connsiteX13547" fmla="*/ 1063853 w 12192000"/>
              <a:gd name="connsiteY13547" fmla="*/ 5309791 h 6857886"/>
              <a:gd name="connsiteX13548" fmla="*/ 1050995 w 12192000"/>
              <a:gd name="connsiteY13548" fmla="*/ 5319302 h 6857886"/>
              <a:gd name="connsiteX13549" fmla="*/ 11141004 w 12192000"/>
              <a:gd name="connsiteY13549" fmla="*/ 5319302 h 6857886"/>
              <a:gd name="connsiteX13550" fmla="*/ 11128145 w 12192000"/>
              <a:gd name="connsiteY13550" fmla="*/ 5309791 h 6857886"/>
              <a:gd name="connsiteX13551" fmla="*/ 11139572 w 12192000"/>
              <a:gd name="connsiteY13551" fmla="*/ 5287676 h 6857886"/>
              <a:gd name="connsiteX13552" fmla="*/ 11148716 w 12192000"/>
              <a:gd name="connsiteY13552" fmla="*/ 5315647 h 6857886"/>
              <a:gd name="connsiteX13553" fmla="*/ 11141004 w 12192000"/>
              <a:gd name="connsiteY13553" fmla="*/ 5319302 h 6857886"/>
              <a:gd name="connsiteX13554" fmla="*/ 3358860 w 12192000"/>
              <a:gd name="connsiteY13554" fmla="*/ 5321499 h 6857886"/>
              <a:gd name="connsiteX13555" fmla="*/ 3334571 w 12192000"/>
              <a:gd name="connsiteY13555" fmla="*/ 5313696 h 6857886"/>
              <a:gd name="connsiteX13556" fmla="*/ 3331523 w 12192000"/>
              <a:gd name="connsiteY13556" fmla="*/ 5290930 h 6857886"/>
              <a:gd name="connsiteX13557" fmla="*/ 3364288 w 12192000"/>
              <a:gd name="connsiteY13557" fmla="*/ 5300038 h 6857886"/>
              <a:gd name="connsiteX13558" fmla="*/ 3358860 w 12192000"/>
              <a:gd name="connsiteY13558" fmla="*/ 5321499 h 6857886"/>
              <a:gd name="connsiteX13559" fmla="*/ 8833139 w 12192000"/>
              <a:gd name="connsiteY13559" fmla="*/ 5321499 h 6857886"/>
              <a:gd name="connsiteX13560" fmla="*/ 8827711 w 12192000"/>
              <a:gd name="connsiteY13560" fmla="*/ 5300038 h 6857886"/>
              <a:gd name="connsiteX13561" fmla="*/ 8860476 w 12192000"/>
              <a:gd name="connsiteY13561" fmla="*/ 5290930 h 6857886"/>
              <a:gd name="connsiteX13562" fmla="*/ 8857428 w 12192000"/>
              <a:gd name="connsiteY13562" fmla="*/ 5313696 h 6857886"/>
              <a:gd name="connsiteX13563" fmla="*/ 8833139 w 12192000"/>
              <a:gd name="connsiteY13563" fmla="*/ 5321499 h 6857886"/>
              <a:gd name="connsiteX13564" fmla="*/ 3166707 w 12192000"/>
              <a:gd name="connsiteY13564" fmla="*/ 5325200 h 6857886"/>
              <a:gd name="connsiteX13565" fmla="*/ 3149680 w 12192000"/>
              <a:gd name="connsiteY13565" fmla="*/ 5316301 h 6857886"/>
              <a:gd name="connsiteX13566" fmla="*/ 3153489 w 12192000"/>
              <a:gd name="connsiteY13566" fmla="*/ 5283778 h 6857886"/>
              <a:gd name="connsiteX13567" fmla="*/ 3196924 w 12192000"/>
              <a:gd name="connsiteY13567" fmla="*/ 5300692 h 6857886"/>
              <a:gd name="connsiteX13568" fmla="*/ 3166707 w 12192000"/>
              <a:gd name="connsiteY13568" fmla="*/ 5325200 h 6857886"/>
              <a:gd name="connsiteX13569" fmla="*/ 9025292 w 12192000"/>
              <a:gd name="connsiteY13569" fmla="*/ 5325200 h 6857886"/>
              <a:gd name="connsiteX13570" fmla="*/ 8995075 w 12192000"/>
              <a:gd name="connsiteY13570" fmla="*/ 5300692 h 6857886"/>
              <a:gd name="connsiteX13571" fmla="*/ 9038509 w 12192000"/>
              <a:gd name="connsiteY13571" fmla="*/ 5283778 h 6857886"/>
              <a:gd name="connsiteX13572" fmla="*/ 9042319 w 12192000"/>
              <a:gd name="connsiteY13572" fmla="*/ 5316301 h 6857886"/>
              <a:gd name="connsiteX13573" fmla="*/ 9025292 w 12192000"/>
              <a:gd name="connsiteY13573" fmla="*/ 5325200 h 6857886"/>
              <a:gd name="connsiteX13574" fmla="*/ 2821811 w 12192000"/>
              <a:gd name="connsiteY13574" fmla="*/ 5325404 h 6857886"/>
              <a:gd name="connsiteX13575" fmla="*/ 2800475 w 12192000"/>
              <a:gd name="connsiteY13575" fmla="*/ 5322803 h 6857886"/>
              <a:gd name="connsiteX13576" fmla="*/ 2805809 w 12192000"/>
              <a:gd name="connsiteY13576" fmla="*/ 5281828 h 6857886"/>
              <a:gd name="connsiteX13577" fmla="*/ 2839337 w 12192000"/>
              <a:gd name="connsiteY13577" fmla="*/ 5303293 h 6857886"/>
              <a:gd name="connsiteX13578" fmla="*/ 2821811 w 12192000"/>
              <a:gd name="connsiteY13578" fmla="*/ 5325404 h 6857886"/>
              <a:gd name="connsiteX13579" fmla="*/ 9370188 w 12192000"/>
              <a:gd name="connsiteY13579" fmla="*/ 5325404 h 6857886"/>
              <a:gd name="connsiteX13580" fmla="*/ 9352661 w 12192000"/>
              <a:gd name="connsiteY13580" fmla="*/ 5303293 h 6857886"/>
              <a:gd name="connsiteX13581" fmla="*/ 9386189 w 12192000"/>
              <a:gd name="connsiteY13581" fmla="*/ 5281828 h 6857886"/>
              <a:gd name="connsiteX13582" fmla="*/ 9391524 w 12192000"/>
              <a:gd name="connsiteY13582" fmla="*/ 5322803 h 6857886"/>
              <a:gd name="connsiteX13583" fmla="*/ 9370188 w 12192000"/>
              <a:gd name="connsiteY13583" fmla="*/ 5325404 h 6857886"/>
              <a:gd name="connsiteX13584" fmla="*/ 2995276 w 12192000"/>
              <a:gd name="connsiteY13584" fmla="*/ 5325412 h 6857886"/>
              <a:gd name="connsiteX13585" fmla="*/ 2962509 w 12192000"/>
              <a:gd name="connsiteY13585" fmla="*/ 5313057 h 6857886"/>
              <a:gd name="connsiteX13586" fmla="*/ 2973177 w 12192000"/>
              <a:gd name="connsiteY13586" fmla="*/ 5281835 h 6857886"/>
              <a:gd name="connsiteX13587" fmla="*/ 3019660 w 12192000"/>
              <a:gd name="connsiteY13587" fmla="*/ 5301349 h 6857886"/>
              <a:gd name="connsiteX13588" fmla="*/ 2995276 w 12192000"/>
              <a:gd name="connsiteY13588" fmla="*/ 5325412 h 6857886"/>
              <a:gd name="connsiteX13589" fmla="*/ 9196723 w 12192000"/>
              <a:gd name="connsiteY13589" fmla="*/ 5325412 h 6857886"/>
              <a:gd name="connsiteX13590" fmla="*/ 9172339 w 12192000"/>
              <a:gd name="connsiteY13590" fmla="*/ 5301349 h 6857886"/>
              <a:gd name="connsiteX13591" fmla="*/ 9218821 w 12192000"/>
              <a:gd name="connsiteY13591" fmla="*/ 5281835 h 6857886"/>
              <a:gd name="connsiteX13592" fmla="*/ 9229489 w 12192000"/>
              <a:gd name="connsiteY13592" fmla="*/ 5313057 h 6857886"/>
              <a:gd name="connsiteX13593" fmla="*/ 9196723 w 12192000"/>
              <a:gd name="connsiteY13593" fmla="*/ 5325412 h 6857886"/>
              <a:gd name="connsiteX13594" fmla="*/ 342797 w 12192000"/>
              <a:gd name="connsiteY13594" fmla="*/ 5326128 h 6857886"/>
              <a:gd name="connsiteX13595" fmla="*/ 331291 w 12192000"/>
              <a:gd name="connsiteY13595" fmla="*/ 5312389 h 6857886"/>
              <a:gd name="connsiteX13596" fmla="*/ 355639 w 12192000"/>
              <a:gd name="connsiteY13596" fmla="*/ 5285073 h 6857886"/>
              <a:gd name="connsiteX13597" fmla="*/ 359443 w 12192000"/>
              <a:gd name="connsiteY13597" fmla="*/ 5318893 h 6857886"/>
              <a:gd name="connsiteX13598" fmla="*/ 342797 w 12192000"/>
              <a:gd name="connsiteY13598" fmla="*/ 5326128 h 6857886"/>
              <a:gd name="connsiteX13599" fmla="*/ 11849201 w 12192000"/>
              <a:gd name="connsiteY13599" fmla="*/ 5326128 h 6857886"/>
              <a:gd name="connsiteX13600" fmla="*/ 11832556 w 12192000"/>
              <a:gd name="connsiteY13600" fmla="*/ 5318893 h 6857886"/>
              <a:gd name="connsiteX13601" fmla="*/ 11836360 w 12192000"/>
              <a:gd name="connsiteY13601" fmla="*/ 5285073 h 6857886"/>
              <a:gd name="connsiteX13602" fmla="*/ 11860708 w 12192000"/>
              <a:gd name="connsiteY13602" fmla="*/ 5312389 h 6857886"/>
              <a:gd name="connsiteX13603" fmla="*/ 11849201 w 12192000"/>
              <a:gd name="connsiteY13603" fmla="*/ 5326128 h 6857886"/>
              <a:gd name="connsiteX13604" fmla="*/ 4043916 w 12192000"/>
              <a:gd name="connsiteY13604" fmla="*/ 5326142 h 6857886"/>
              <a:gd name="connsiteX13605" fmla="*/ 4024580 w 12192000"/>
              <a:gd name="connsiteY13605" fmla="*/ 5316306 h 6857886"/>
              <a:gd name="connsiteX13606" fmla="*/ 4044392 w 12192000"/>
              <a:gd name="connsiteY13606" fmla="*/ 5270779 h 6857886"/>
              <a:gd name="connsiteX13607" fmla="*/ 4076396 w 12192000"/>
              <a:gd name="connsiteY13607" fmla="*/ 5322810 h 6857886"/>
              <a:gd name="connsiteX13608" fmla="*/ 4043916 w 12192000"/>
              <a:gd name="connsiteY13608" fmla="*/ 5326142 h 6857886"/>
              <a:gd name="connsiteX13609" fmla="*/ 8148082 w 12192000"/>
              <a:gd name="connsiteY13609" fmla="*/ 5326142 h 6857886"/>
              <a:gd name="connsiteX13610" fmla="*/ 8115603 w 12192000"/>
              <a:gd name="connsiteY13610" fmla="*/ 5322810 h 6857886"/>
              <a:gd name="connsiteX13611" fmla="*/ 8147606 w 12192000"/>
              <a:gd name="connsiteY13611" fmla="*/ 5270779 h 6857886"/>
              <a:gd name="connsiteX13612" fmla="*/ 8167418 w 12192000"/>
              <a:gd name="connsiteY13612" fmla="*/ 5316306 h 6857886"/>
              <a:gd name="connsiteX13613" fmla="*/ 8148082 w 12192000"/>
              <a:gd name="connsiteY13613" fmla="*/ 5326142 h 6857886"/>
              <a:gd name="connsiteX13614" fmla="*/ 5644375 w 12192000"/>
              <a:gd name="connsiteY13614" fmla="*/ 5326543 h 6857886"/>
              <a:gd name="connsiteX13615" fmla="*/ 5615419 w 12192000"/>
              <a:gd name="connsiteY13615" fmla="*/ 5322155 h 6857886"/>
              <a:gd name="connsiteX13616" fmla="*/ 5624563 w 12192000"/>
              <a:gd name="connsiteY13616" fmla="*/ 5278580 h 6857886"/>
              <a:gd name="connsiteX13617" fmla="*/ 5671044 w 12192000"/>
              <a:gd name="connsiteY13617" fmla="*/ 5314352 h 6857886"/>
              <a:gd name="connsiteX13618" fmla="*/ 5644375 w 12192000"/>
              <a:gd name="connsiteY13618" fmla="*/ 5326543 h 6857886"/>
              <a:gd name="connsiteX13619" fmla="*/ 6547624 w 12192000"/>
              <a:gd name="connsiteY13619" fmla="*/ 5326543 h 6857886"/>
              <a:gd name="connsiteX13620" fmla="*/ 6520955 w 12192000"/>
              <a:gd name="connsiteY13620" fmla="*/ 5314352 h 6857886"/>
              <a:gd name="connsiteX13621" fmla="*/ 6567436 w 12192000"/>
              <a:gd name="connsiteY13621" fmla="*/ 5278580 h 6857886"/>
              <a:gd name="connsiteX13622" fmla="*/ 6576580 w 12192000"/>
              <a:gd name="connsiteY13622" fmla="*/ 5322155 h 6857886"/>
              <a:gd name="connsiteX13623" fmla="*/ 6547624 w 12192000"/>
              <a:gd name="connsiteY13623" fmla="*/ 5326543 h 6857886"/>
              <a:gd name="connsiteX13624" fmla="*/ 2643020 w 12192000"/>
              <a:gd name="connsiteY13624" fmla="*/ 5326705 h 6857886"/>
              <a:gd name="connsiteX13625" fmla="*/ 2619399 w 12192000"/>
              <a:gd name="connsiteY13625" fmla="*/ 5313049 h 6857886"/>
              <a:gd name="connsiteX13626" fmla="*/ 2627019 w 12192000"/>
              <a:gd name="connsiteY13626" fmla="*/ 5285732 h 6857886"/>
              <a:gd name="connsiteX13627" fmla="*/ 2655212 w 12192000"/>
              <a:gd name="connsiteY13627" fmla="*/ 5282478 h 6857886"/>
              <a:gd name="connsiteX13628" fmla="*/ 2643020 w 12192000"/>
              <a:gd name="connsiteY13628" fmla="*/ 5326705 h 6857886"/>
              <a:gd name="connsiteX13629" fmla="*/ 9548979 w 12192000"/>
              <a:gd name="connsiteY13629" fmla="*/ 5326705 h 6857886"/>
              <a:gd name="connsiteX13630" fmla="*/ 9536787 w 12192000"/>
              <a:gd name="connsiteY13630" fmla="*/ 5282478 h 6857886"/>
              <a:gd name="connsiteX13631" fmla="*/ 9564980 w 12192000"/>
              <a:gd name="connsiteY13631" fmla="*/ 5285732 h 6857886"/>
              <a:gd name="connsiteX13632" fmla="*/ 9572600 w 12192000"/>
              <a:gd name="connsiteY13632" fmla="*/ 5313049 h 6857886"/>
              <a:gd name="connsiteX13633" fmla="*/ 9548979 w 12192000"/>
              <a:gd name="connsiteY13633" fmla="*/ 5326705 h 6857886"/>
              <a:gd name="connsiteX13634" fmla="*/ 2464988 w 12192000"/>
              <a:gd name="connsiteY13634" fmla="*/ 5326709 h 6857886"/>
              <a:gd name="connsiteX13635" fmla="*/ 2432984 w 12192000"/>
              <a:gd name="connsiteY13635" fmla="*/ 5309804 h 6857886"/>
              <a:gd name="connsiteX13636" fmla="*/ 2443652 w 12192000"/>
              <a:gd name="connsiteY13636" fmla="*/ 5279881 h 6857886"/>
              <a:gd name="connsiteX13637" fmla="*/ 2495468 w 12192000"/>
              <a:gd name="connsiteY13637" fmla="*/ 5291589 h 6857886"/>
              <a:gd name="connsiteX13638" fmla="*/ 2464988 w 12192000"/>
              <a:gd name="connsiteY13638" fmla="*/ 5326709 h 6857886"/>
              <a:gd name="connsiteX13639" fmla="*/ 9727011 w 12192000"/>
              <a:gd name="connsiteY13639" fmla="*/ 5326709 h 6857886"/>
              <a:gd name="connsiteX13640" fmla="*/ 9696531 w 12192000"/>
              <a:gd name="connsiteY13640" fmla="*/ 5291589 h 6857886"/>
              <a:gd name="connsiteX13641" fmla="*/ 9748347 w 12192000"/>
              <a:gd name="connsiteY13641" fmla="*/ 5279881 h 6857886"/>
              <a:gd name="connsiteX13642" fmla="*/ 9759015 w 12192000"/>
              <a:gd name="connsiteY13642" fmla="*/ 5309804 h 6857886"/>
              <a:gd name="connsiteX13643" fmla="*/ 9727011 w 12192000"/>
              <a:gd name="connsiteY13643" fmla="*/ 5326709 h 6857886"/>
              <a:gd name="connsiteX13644" fmla="*/ 5107716 w 12192000"/>
              <a:gd name="connsiteY13644" fmla="*/ 5332317 h 6857886"/>
              <a:gd name="connsiteX13645" fmla="*/ 5091238 w 12192000"/>
              <a:gd name="connsiteY13645" fmla="*/ 5326055 h 6857886"/>
              <a:gd name="connsiteX13646" fmla="*/ 5086666 w 12192000"/>
              <a:gd name="connsiteY13646" fmla="*/ 5275979 h 6857886"/>
              <a:gd name="connsiteX13647" fmla="*/ 5111812 w 12192000"/>
              <a:gd name="connsiteY13647" fmla="*/ 5268173 h 6857886"/>
              <a:gd name="connsiteX13648" fmla="*/ 5146102 w 12192000"/>
              <a:gd name="connsiteY13648" fmla="*/ 5304595 h 6857886"/>
              <a:gd name="connsiteX13649" fmla="*/ 5129338 w 12192000"/>
              <a:gd name="connsiteY13649" fmla="*/ 5329309 h 6857886"/>
              <a:gd name="connsiteX13650" fmla="*/ 5107716 w 12192000"/>
              <a:gd name="connsiteY13650" fmla="*/ 5332317 h 6857886"/>
              <a:gd name="connsiteX13651" fmla="*/ 7084283 w 12192000"/>
              <a:gd name="connsiteY13651" fmla="*/ 5332317 h 6857886"/>
              <a:gd name="connsiteX13652" fmla="*/ 7062662 w 12192000"/>
              <a:gd name="connsiteY13652" fmla="*/ 5329309 h 6857886"/>
              <a:gd name="connsiteX13653" fmla="*/ 7045898 w 12192000"/>
              <a:gd name="connsiteY13653" fmla="*/ 5304595 h 6857886"/>
              <a:gd name="connsiteX13654" fmla="*/ 7080187 w 12192000"/>
              <a:gd name="connsiteY13654" fmla="*/ 5268173 h 6857886"/>
              <a:gd name="connsiteX13655" fmla="*/ 7105334 w 12192000"/>
              <a:gd name="connsiteY13655" fmla="*/ 5275979 h 6857886"/>
              <a:gd name="connsiteX13656" fmla="*/ 7100762 w 12192000"/>
              <a:gd name="connsiteY13656" fmla="*/ 5326055 h 6857886"/>
              <a:gd name="connsiteX13657" fmla="*/ 7084283 w 12192000"/>
              <a:gd name="connsiteY13657" fmla="*/ 5332317 h 6857886"/>
              <a:gd name="connsiteX13658" fmla="*/ 1933184 w 12192000"/>
              <a:gd name="connsiteY13658" fmla="*/ 5332558 h 6857886"/>
              <a:gd name="connsiteX13659" fmla="*/ 1919468 w 12192000"/>
              <a:gd name="connsiteY13659" fmla="*/ 5328655 h 6857886"/>
              <a:gd name="connsiteX13660" fmla="*/ 1925564 w 12192000"/>
              <a:gd name="connsiteY13660" fmla="*/ 5270772 h 6857886"/>
              <a:gd name="connsiteX13661" fmla="*/ 1953757 w 12192000"/>
              <a:gd name="connsiteY13661" fmla="*/ 5326705 h 6857886"/>
              <a:gd name="connsiteX13662" fmla="*/ 1933184 w 12192000"/>
              <a:gd name="connsiteY13662" fmla="*/ 5332558 h 6857886"/>
              <a:gd name="connsiteX13663" fmla="*/ 5285743 w 12192000"/>
              <a:gd name="connsiteY13663" fmla="*/ 5332558 h 6857886"/>
              <a:gd name="connsiteX13664" fmla="*/ 5264692 w 12192000"/>
              <a:gd name="connsiteY13664" fmla="*/ 5322803 h 6857886"/>
              <a:gd name="connsiteX13665" fmla="*/ 5260120 w 12192000"/>
              <a:gd name="connsiteY13665" fmla="*/ 5280530 h 6857886"/>
              <a:gd name="connsiteX13666" fmla="*/ 5315746 w 12192000"/>
              <a:gd name="connsiteY13666" fmla="*/ 5279879 h 6857886"/>
              <a:gd name="connsiteX13667" fmla="*/ 5311936 w 12192000"/>
              <a:gd name="connsiteY13667" fmla="*/ 5322803 h 6857886"/>
              <a:gd name="connsiteX13668" fmla="*/ 5285743 w 12192000"/>
              <a:gd name="connsiteY13668" fmla="*/ 5332558 h 6857886"/>
              <a:gd name="connsiteX13669" fmla="*/ 6906256 w 12192000"/>
              <a:gd name="connsiteY13669" fmla="*/ 5332558 h 6857886"/>
              <a:gd name="connsiteX13670" fmla="*/ 6880062 w 12192000"/>
              <a:gd name="connsiteY13670" fmla="*/ 5322803 h 6857886"/>
              <a:gd name="connsiteX13671" fmla="*/ 6876253 w 12192000"/>
              <a:gd name="connsiteY13671" fmla="*/ 5279879 h 6857886"/>
              <a:gd name="connsiteX13672" fmla="*/ 6931879 w 12192000"/>
              <a:gd name="connsiteY13672" fmla="*/ 5280530 h 6857886"/>
              <a:gd name="connsiteX13673" fmla="*/ 6927307 w 12192000"/>
              <a:gd name="connsiteY13673" fmla="*/ 5322803 h 6857886"/>
              <a:gd name="connsiteX13674" fmla="*/ 6906256 w 12192000"/>
              <a:gd name="connsiteY13674" fmla="*/ 5332558 h 6857886"/>
              <a:gd name="connsiteX13675" fmla="*/ 10258815 w 12192000"/>
              <a:gd name="connsiteY13675" fmla="*/ 5332558 h 6857886"/>
              <a:gd name="connsiteX13676" fmla="*/ 10238241 w 12192000"/>
              <a:gd name="connsiteY13676" fmla="*/ 5326705 h 6857886"/>
              <a:gd name="connsiteX13677" fmla="*/ 10266435 w 12192000"/>
              <a:gd name="connsiteY13677" fmla="*/ 5270772 h 6857886"/>
              <a:gd name="connsiteX13678" fmla="*/ 10272531 w 12192000"/>
              <a:gd name="connsiteY13678" fmla="*/ 5328655 h 6857886"/>
              <a:gd name="connsiteX13679" fmla="*/ 10258815 w 12192000"/>
              <a:gd name="connsiteY13679" fmla="*/ 5332558 h 6857886"/>
              <a:gd name="connsiteX13680" fmla="*/ 2111973 w 12192000"/>
              <a:gd name="connsiteY13680" fmla="*/ 5332800 h 6857886"/>
              <a:gd name="connsiteX13681" fmla="*/ 2085304 w 12192000"/>
              <a:gd name="connsiteY13681" fmla="*/ 5321502 h 6857886"/>
              <a:gd name="connsiteX13682" fmla="*/ 2086065 w 12192000"/>
              <a:gd name="connsiteY13682" fmla="*/ 5279228 h 6857886"/>
              <a:gd name="connsiteX13683" fmla="*/ 2143977 w 12192000"/>
              <a:gd name="connsiteY13683" fmla="*/ 5282478 h 6857886"/>
              <a:gd name="connsiteX13684" fmla="*/ 2140929 w 12192000"/>
              <a:gd name="connsiteY13684" fmla="*/ 5320204 h 6857886"/>
              <a:gd name="connsiteX13685" fmla="*/ 2111973 w 12192000"/>
              <a:gd name="connsiteY13685" fmla="*/ 5332800 h 6857886"/>
              <a:gd name="connsiteX13686" fmla="*/ 10080025 w 12192000"/>
              <a:gd name="connsiteY13686" fmla="*/ 5332800 h 6857886"/>
              <a:gd name="connsiteX13687" fmla="*/ 10051069 w 12192000"/>
              <a:gd name="connsiteY13687" fmla="*/ 5320204 h 6857886"/>
              <a:gd name="connsiteX13688" fmla="*/ 10048021 w 12192000"/>
              <a:gd name="connsiteY13688" fmla="*/ 5282478 h 6857886"/>
              <a:gd name="connsiteX13689" fmla="*/ 10105933 w 12192000"/>
              <a:gd name="connsiteY13689" fmla="*/ 5279228 h 6857886"/>
              <a:gd name="connsiteX13690" fmla="*/ 10106695 w 12192000"/>
              <a:gd name="connsiteY13690" fmla="*/ 5321502 h 6857886"/>
              <a:gd name="connsiteX13691" fmla="*/ 10080025 w 12192000"/>
              <a:gd name="connsiteY13691" fmla="*/ 5332800 h 6857886"/>
              <a:gd name="connsiteX13692" fmla="*/ 524425 w 12192000"/>
              <a:gd name="connsiteY13692" fmla="*/ 5333208 h 6857886"/>
              <a:gd name="connsiteX13693" fmla="*/ 488559 w 12192000"/>
              <a:gd name="connsiteY13693" fmla="*/ 5316950 h 6857886"/>
              <a:gd name="connsiteX13694" fmla="*/ 524425 w 12192000"/>
              <a:gd name="connsiteY13694" fmla="*/ 5268170 h 6857886"/>
              <a:gd name="connsiteX13695" fmla="*/ 558735 w 12192000"/>
              <a:gd name="connsiteY13695" fmla="*/ 5284429 h 6857886"/>
              <a:gd name="connsiteX13696" fmla="*/ 558735 w 12192000"/>
              <a:gd name="connsiteY13696" fmla="*/ 5316950 h 6857886"/>
              <a:gd name="connsiteX13697" fmla="*/ 524425 w 12192000"/>
              <a:gd name="connsiteY13697" fmla="*/ 5333208 h 6857886"/>
              <a:gd name="connsiteX13698" fmla="*/ 11667573 w 12192000"/>
              <a:gd name="connsiteY13698" fmla="*/ 5333208 h 6857886"/>
              <a:gd name="connsiteX13699" fmla="*/ 11633264 w 12192000"/>
              <a:gd name="connsiteY13699" fmla="*/ 5316950 h 6857886"/>
              <a:gd name="connsiteX13700" fmla="*/ 11633264 w 12192000"/>
              <a:gd name="connsiteY13700" fmla="*/ 5284429 h 6857886"/>
              <a:gd name="connsiteX13701" fmla="*/ 11667573 w 12192000"/>
              <a:gd name="connsiteY13701" fmla="*/ 5268170 h 6857886"/>
              <a:gd name="connsiteX13702" fmla="*/ 11703440 w 12192000"/>
              <a:gd name="connsiteY13702" fmla="*/ 5316950 h 6857886"/>
              <a:gd name="connsiteX13703" fmla="*/ 11667573 w 12192000"/>
              <a:gd name="connsiteY13703" fmla="*/ 5333208 h 6857886"/>
              <a:gd name="connsiteX13704" fmla="*/ 3886464 w 12192000"/>
              <a:gd name="connsiteY13704" fmla="*/ 5340054 h 6857886"/>
              <a:gd name="connsiteX13705" fmla="*/ 3863319 w 12192000"/>
              <a:gd name="connsiteY13705" fmla="*/ 5338408 h 6857886"/>
              <a:gd name="connsiteX13706" fmla="*/ 3837411 w 12192000"/>
              <a:gd name="connsiteY13706" fmla="*/ 5285075 h 6857886"/>
              <a:gd name="connsiteX13707" fmla="*/ 3918183 w 12192000"/>
              <a:gd name="connsiteY13707" fmla="*/ 5285729 h 6857886"/>
              <a:gd name="connsiteX13708" fmla="*/ 3886464 w 12192000"/>
              <a:gd name="connsiteY13708" fmla="*/ 5340054 h 6857886"/>
              <a:gd name="connsiteX13709" fmla="*/ 8305534 w 12192000"/>
              <a:gd name="connsiteY13709" fmla="*/ 5340054 h 6857886"/>
              <a:gd name="connsiteX13710" fmla="*/ 8273816 w 12192000"/>
              <a:gd name="connsiteY13710" fmla="*/ 5285729 h 6857886"/>
              <a:gd name="connsiteX13711" fmla="*/ 8354588 w 12192000"/>
              <a:gd name="connsiteY13711" fmla="*/ 5285075 h 6857886"/>
              <a:gd name="connsiteX13712" fmla="*/ 8328680 w 12192000"/>
              <a:gd name="connsiteY13712" fmla="*/ 5338408 h 6857886"/>
              <a:gd name="connsiteX13713" fmla="*/ 8305534 w 12192000"/>
              <a:gd name="connsiteY13713" fmla="*/ 5340054 h 6857886"/>
              <a:gd name="connsiteX13714" fmla="*/ 4583534 w 12192000"/>
              <a:gd name="connsiteY13714" fmla="*/ 5345315 h 6857886"/>
              <a:gd name="connsiteX13715" fmla="*/ 4548767 w 12192000"/>
              <a:gd name="connsiteY13715" fmla="*/ 5329950 h 6857886"/>
              <a:gd name="connsiteX13716" fmla="*/ 4547243 w 12192000"/>
              <a:gd name="connsiteY13716" fmla="*/ 5275973 h 6857886"/>
              <a:gd name="connsiteX13717" fmla="*/ 4621156 w 12192000"/>
              <a:gd name="connsiteY13717" fmla="*/ 5275973 h 6857886"/>
              <a:gd name="connsiteX13718" fmla="*/ 4616584 w 12192000"/>
              <a:gd name="connsiteY13718" fmla="*/ 5326049 h 6857886"/>
              <a:gd name="connsiteX13719" fmla="*/ 4583534 w 12192000"/>
              <a:gd name="connsiteY13719" fmla="*/ 5345315 h 6857886"/>
              <a:gd name="connsiteX13720" fmla="*/ 7608466 w 12192000"/>
              <a:gd name="connsiteY13720" fmla="*/ 5345315 h 6857886"/>
              <a:gd name="connsiteX13721" fmla="*/ 7575414 w 12192000"/>
              <a:gd name="connsiteY13721" fmla="*/ 5326049 h 6857886"/>
              <a:gd name="connsiteX13722" fmla="*/ 7570843 w 12192000"/>
              <a:gd name="connsiteY13722" fmla="*/ 5275973 h 6857886"/>
              <a:gd name="connsiteX13723" fmla="*/ 7644756 w 12192000"/>
              <a:gd name="connsiteY13723" fmla="*/ 5275973 h 6857886"/>
              <a:gd name="connsiteX13724" fmla="*/ 7643232 w 12192000"/>
              <a:gd name="connsiteY13724" fmla="*/ 5329950 h 6857886"/>
              <a:gd name="connsiteX13725" fmla="*/ 7608466 w 12192000"/>
              <a:gd name="connsiteY13725" fmla="*/ 5345315 h 6857886"/>
              <a:gd name="connsiteX13726" fmla="*/ 3519260 w 12192000"/>
              <a:gd name="connsiteY13726" fmla="*/ 5345402 h 6857886"/>
              <a:gd name="connsiteX13727" fmla="*/ 3488208 w 12192000"/>
              <a:gd name="connsiteY13727" fmla="*/ 5329305 h 6857886"/>
              <a:gd name="connsiteX13728" fmla="*/ 3487447 w 12192000"/>
              <a:gd name="connsiteY13728" fmla="*/ 5268171 h 6857886"/>
              <a:gd name="connsiteX13729" fmla="*/ 3573552 w 12192000"/>
              <a:gd name="connsiteY13729" fmla="*/ 5287034 h 6857886"/>
              <a:gd name="connsiteX13730" fmla="*/ 3553740 w 12192000"/>
              <a:gd name="connsiteY13730" fmla="*/ 5341013 h 6857886"/>
              <a:gd name="connsiteX13731" fmla="*/ 3519260 w 12192000"/>
              <a:gd name="connsiteY13731" fmla="*/ 5345402 h 6857886"/>
              <a:gd name="connsiteX13732" fmla="*/ 8672739 w 12192000"/>
              <a:gd name="connsiteY13732" fmla="*/ 5345402 h 6857886"/>
              <a:gd name="connsiteX13733" fmla="*/ 8638259 w 12192000"/>
              <a:gd name="connsiteY13733" fmla="*/ 5341013 h 6857886"/>
              <a:gd name="connsiteX13734" fmla="*/ 8618447 w 12192000"/>
              <a:gd name="connsiteY13734" fmla="*/ 5287034 h 6857886"/>
              <a:gd name="connsiteX13735" fmla="*/ 8704552 w 12192000"/>
              <a:gd name="connsiteY13735" fmla="*/ 5268171 h 6857886"/>
              <a:gd name="connsiteX13736" fmla="*/ 8703791 w 12192000"/>
              <a:gd name="connsiteY13736" fmla="*/ 5329305 h 6857886"/>
              <a:gd name="connsiteX13737" fmla="*/ 8672739 w 12192000"/>
              <a:gd name="connsiteY13737" fmla="*/ 5345402 h 6857886"/>
              <a:gd name="connsiteX13738" fmla="*/ 4937494 w 12192000"/>
              <a:gd name="connsiteY13738" fmla="*/ 5345479 h 6857886"/>
              <a:gd name="connsiteX13739" fmla="*/ 4905584 w 12192000"/>
              <a:gd name="connsiteY13739" fmla="*/ 5329301 h 6857886"/>
              <a:gd name="connsiteX13740" fmla="*/ 4940636 w 12192000"/>
              <a:gd name="connsiteY13740" fmla="*/ 5261658 h 6857886"/>
              <a:gd name="connsiteX13741" fmla="*/ 4968831 w 12192000"/>
              <a:gd name="connsiteY13741" fmla="*/ 5331902 h 6857886"/>
              <a:gd name="connsiteX13742" fmla="*/ 4937494 w 12192000"/>
              <a:gd name="connsiteY13742" fmla="*/ 5345479 h 6857886"/>
              <a:gd name="connsiteX13743" fmla="*/ 5464154 w 12192000"/>
              <a:gd name="connsiteY13743" fmla="*/ 5345479 h 6857886"/>
              <a:gd name="connsiteX13744" fmla="*/ 5436626 w 12192000"/>
              <a:gd name="connsiteY13744" fmla="*/ 5331252 h 6857886"/>
              <a:gd name="connsiteX13745" fmla="*/ 5496824 w 12192000"/>
              <a:gd name="connsiteY13745" fmla="*/ 5268165 h 6857886"/>
              <a:gd name="connsiteX13746" fmla="*/ 5494538 w 12192000"/>
              <a:gd name="connsiteY13746" fmla="*/ 5333854 h 6857886"/>
              <a:gd name="connsiteX13747" fmla="*/ 5464154 w 12192000"/>
              <a:gd name="connsiteY13747" fmla="*/ 5345479 h 6857886"/>
              <a:gd name="connsiteX13748" fmla="*/ 6727846 w 12192000"/>
              <a:gd name="connsiteY13748" fmla="*/ 5345479 h 6857886"/>
              <a:gd name="connsiteX13749" fmla="*/ 6697462 w 12192000"/>
              <a:gd name="connsiteY13749" fmla="*/ 5333854 h 6857886"/>
              <a:gd name="connsiteX13750" fmla="*/ 6695175 w 12192000"/>
              <a:gd name="connsiteY13750" fmla="*/ 5268165 h 6857886"/>
              <a:gd name="connsiteX13751" fmla="*/ 6755374 w 12192000"/>
              <a:gd name="connsiteY13751" fmla="*/ 5331252 h 6857886"/>
              <a:gd name="connsiteX13752" fmla="*/ 6727846 w 12192000"/>
              <a:gd name="connsiteY13752" fmla="*/ 5345479 h 6857886"/>
              <a:gd name="connsiteX13753" fmla="*/ 7254505 w 12192000"/>
              <a:gd name="connsiteY13753" fmla="*/ 5345479 h 6857886"/>
              <a:gd name="connsiteX13754" fmla="*/ 7223168 w 12192000"/>
              <a:gd name="connsiteY13754" fmla="*/ 5331902 h 6857886"/>
              <a:gd name="connsiteX13755" fmla="*/ 7251363 w 12192000"/>
              <a:gd name="connsiteY13755" fmla="*/ 5261658 h 6857886"/>
              <a:gd name="connsiteX13756" fmla="*/ 7286415 w 12192000"/>
              <a:gd name="connsiteY13756" fmla="*/ 5329301 h 6857886"/>
              <a:gd name="connsiteX13757" fmla="*/ 7254505 w 12192000"/>
              <a:gd name="connsiteY13757" fmla="*/ 5345479 h 6857886"/>
              <a:gd name="connsiteX13758" fmla="*/ 898212 w 12192000"/>
              <a:gd name="connsiteY13758" fmla="*/ 5348982 h 6857886"/>
              <a:gd name="connsiteX13759" fmla="*/ 855380 w 12192000"/>
              <a:gd name="connsiteY13759" fmla="*/ 5348169 h 6857886"/>
              <a:gd name="connsiteX13760" fmla="*/ 817283 w 12192000"/>
              <a:gd name="connsiteY13760" fmla="*/ 5300041 h 6857886"/>
              <a:gd name="connsiteX13761" fmla="*/ 876731 w 12192000"/>
              <a:gd name="connsiteY13761" fmla="*/ 5248660 h 6857886"/>
              <a:gd name="connsiteX13762" fmla="*/ 928528 w 12192000"/>
              <a:gd name="connsiteY13762" fmla="*/ 5325406 h 6857886"/>
              <a:gd name="connsiteX13763" fmla="*/ 898212 w 12192000"/>
              <a:gd name="connsiteY13763" fmla="*/ 5348982 h 6857886"/>
              <a:gd name="connsiteX13764" fmla="*/ 11293787 w 12192000"/>
              <a:gd name="connsiteY13764" fmla="*/ 5348982 h 6857886"/>
              <a:gd name="connsiteX13765" fmla="*/ 11263471 w 12192000"/>
              <a:gd name="connsiteY13765" fmla="*/ 5325406 h 6857886"/>
              <a:gd name="connsiteX13766" fmla="*/ 11315268 w 12192000"/>
              <a:gd name="connsiteY13766" fmla="*/ 5248660 h 6857886"/>
              <a:gd name="connsiteX13767" fmla="*/ 11374716 w 12192000"/>
              <a:gd name="connsiteY13767" fmla="*/ 5300041 h 6857886"/>
              <a:gd name="connsiteX13768" fmla="*/ 11336619 w 12192000"/>
              <a:gd name="connsiteY13768" fmla="*/ 5348169 h 6857886"/>
              <a:gd name="connsiteX13769" fmla="*/ 11293787 w 12192000"/>
              <a:gd name="connsiteY13769" fmla="*/ 5348982 h 6857886"/>
              <a:gd name="connsiteX13770" fmla="*/ 4243467 w 12192000"/>
              <a:gd name="connsiteY13770" fmla="*/ 5349958 h 6857886"/>
              <a:gd name="connsiteX13771" fmla="*/ 4201854 w 12192000"/>
              <a:gd name="connsiteY13771" fmla="*/ 5348169 h 6857886"/>
              <a:gd name="connsiteX13772" fmla="*/ 4164516 w 12192000"/>
              <a:gd name="connsiteY13772" fmla="*/ 5298744 h 6857886"/>
              <a:gd name="connsiteX13773" fmla="*/ 4184328 w 12192000"/>
              <a:gd name="connsiteY13773" fmla="*/ 5268822 h 6857886"/>
              <a:gd name="connsiteX13774" fmla="*/ 4286436 w 12192000"/>
              <a:gd name="connsiteY13774" fmla="*/ 5281184 h 6857886"/>
              <a:gd name="connsiteX13775" fmla="*/ 4243467 w 12192000"/>
              <a:gd name="connsiteY13775" fmla="*/ 5349958 h 6857886"/>
              <a:gd name="connsiteX13776" fmla="*/ 7948532 w 12192000"/>
              <a:gd name="connsiteY13776" fmla="*/ 5349958 h 6857886"/>
              <a:gd name="connsiteX13777" fmla="*/ 7905563 w 12192000"/>
              <a:gd name="connsiteY13777" fmla="*/ 5281184 h 6857886"/>
              <a:gd name="connsiteX13778" fmla="*/ 8007671 w 12192000"/>
              <a:gd name="connsiteY13778" fmla="*/ 5268822 h 6857886"/>
              <a:gd name="connsiteX13779" fmla="*/ 8027483 w 12192000"/>
              <a:gd name="connsiteY13779" fmla="*/ 5298744 h 6857886"/>
              <a:gd name="connsiteX13780" fmla="*/ 7990146 w 12192000"/>
              <a:gd name="connsiteY13780" fmla="*/ 5348169 h 6857886"/>
              <a:gd name="connsiteX13781" fmla="*/ 7948532 w 12192000"/>
              <a:gd name="connsiteY13781" fmla="*/ 5349958 h 6857886"/>
              <a:gd name="connsiteX13782" fmla="*/ 1050915 w 12192000"/>
              <a:gd name="connsiteY13782" fmla="*/ 5461696 h 6857886"/>
              <a:gd name="connsiteX13783" fmla="*/ 1037960 w 12192000"/>
              <a:gd name="connsiteY13783" fmla="*/ 5453893 h 6857886"/>
              <a:gd name="connsiteX13784" fmla="*/ 1053960 w 12192000"/>
              <a:gd name="connsiteY13784" fmla="*/ 5443486 h 6857886"/>
              <a:gd name="connsiteX13785" fmla="*/ 1050915 w 12192000"/>
              <a:gd name="connsiteY13785" fmla="*/ 5461696 h 6857886"/>
              <a:gd name="connsiteX13786" fmla="*/ 11141084 w 12192000"/>
              <a:gd name="connsiteY13786" fmla="*/ 5461696 h 6857886"/>
              <a:gd name="connsiteX13787" fmla="*/ 11138039 w 12192000"/>
              <a:gd name="connsiteY13787" fmla="*/ 5443486 h 6857886"/>
              <a:gd name="connsiteX13788" fmla="*/ 11154039 w 12192000"/>
              <a:gd name="connsiteY13788" fmla="*/ 5453893 h 6857886"/>
              <a:gd name="connsiteX13789" fmla="*/ 11141084 w 12192000"/>
              <a:gd name="connsiteY13789" fmla="*/ 5461696 h 6857886"/>
              <a:gd name="connsiteX13790" fmla="*/ 5109523 w 12192000"/>
              <a:gd name="connsiteY13790" fmla="*/ 5462514 h 6857886"/>
              <a:gd name="connsiteX13791" fmla="*/ 5100379 w 12192000"/>
              <a:gd name="connsiteY13791" fmla="*/ 5453897 h 6857886"/>
              <a:gd name="connsiteX13792" fmla="*/ 5107238 w 12192000"/>
              <a:gd name="connsiteY13792" fmla="*/ 5440886 h 6857886"/>
              <a:gd name="connsiteX13793" fmla="*/ 5125526 w 12192000"/>
              <a:gd name="connsiteY13793" fmla="*/ 5458448 h 6857886"/>
              <a:gd name="connsiteX13794" fmla="*/ 5109523 w 12192000"/>
              <a:gd name="connsiteY13794" fmla="*/ 5462514 h 6857886"/>
              <a:gd name="connsiteX13795" fmla="*/ 7082476 w 12192000"/>
              <a:gd name="connsiteY13795" fmla="*/ 5462514 h 6857886"/>
              <a:gd name="connsiteX13796" fmla="*/ 7066474 w 12192000"/>
              <a:gd name="connsiteY13796" fmla="*/ 5458448 h 6857886"/>
              <a:gd name="connsiteX13797" fmla="*/ 7084761 w 12192000"/>
              <a:gd name="connsiteY13797" fmla="*/ 5440886 h 6857886"/>
              <a:gd name="connsiteX13798" fmla="*/ 7091620 w 12192000"/>
              <a:gd name="connsiteY13798" fmla="*/ 5453897 h 6857886"/>
              <a:gd name="connsiteX13799" fmla="*/ 7082476 w 12192000"/>
              <a:gd name="connsiteY13799" fmla="*/ 5462514 h 6857886"/>
              <a:gd name="connsiteX13800" fmla="*/ 2991933 w 12192000"/>
              <a:gd name="connsiteY13800" fmla="*/ 5462841 h 6857886"/>
              <a:gd name="connsiteX13801" fmla="*/ 2977741 w 12192000"/>
              <a:gd name="connsiteY13801" fmla="*/ 5453897 h 6857886"/>
              <a:gd name="connsiteX13802" fmla="*/ 2985361 w 12192000"/>
              <a:gd name="connsiteY13802" fmla="*/ 5440237 h 6857886"/>
              <a:gd name="connsiteX13803" fmla="*/ 3011269 w 12192000"/>
              <a:gd name="connsiteY13803" fmla="*/ 5457146 h 6857886"/>
              <a:gd name="connsiteX13804" fmla="*/ 2991933 w 12192000"/>
              <a:gd name="connsiteY13804" fmla="*/ 5462841 h 6857886"/>
              <a:gd name="connsiteX13805" fmla="*/ 9200065 w 12192000"/>
              <a:gd name="connsiteY13805" fmla="*/ 5462841 h 6857886"/>
              <a:gd name="connsiteX13806" fmla="*/ 9180729 w 12192000"/>
              <a:gd name="connsiteY13806" fmla="*/ 5457146 h 6857886"/>
              <a:gd name="connsiteX13807" fmla="*/ 9206637 w 12192000"/>
              <a:gd name="connsiteY13807" fmla="*/ 5440237 h 6857886"/>
              <a:gd name="connsiteX13808" fmla="*/ 9214257 w 12192000"/>
              <a:gd name="connsiteY13808" fmla="*/ 5453897 h 6857886"/>
              <a:gd name="connsiteX13809" fmla="*/ 9200065 w 12192000"/>
              <a:gd name="connsiteY13809" fmla="*/ 5462841 h 6857886"/>
              <a:gd name="connsiteX13810" fmla="*/ 2464228 w 12192000"/>
              <a:gd name="connsiteY13810" fmla="*/ 5462997 h 6857886"/>
              <a:gd name="connsiteX13811" fmla="*/ 2452797 w 12192000"/>
              <a:gd name="connsiteY13811" fmla="*/ 5453240 h 6857886"/>
              <a:gd name="connsiteX13812" fmla="*/ 2464228 w 12192000"/>
              <a:gd name="connsiteY13812" fmla="*/ 5443483 h 6857886"/>
              <a:gd name="connsiteX13813" fmla="*/ 2475659 w 12192000"/>
              <a:gd name="connsiteY13813" fmla="*/ 5453240 h 6857886"/>
              <a:gd name="connsiteX13814" fmla="*/ 2464228 w 12192000"/>
              <a:gd name="connsiteY13814" fmla="*/ 5462997 h 6857886"/>
              <a:gd name="connsiteX13815" fmla="*/ 9727771 w 12192000"/>
              <a:gd name="connsiteY13815" fmla="*/ 5462997 h 6857886"/>
              <a:gd name="connsiteX13816" fmla="*/ 9716340 w 12192000"/>
              <a:gd name="connsiteY13816" fmla="*/ 5453240 h 6857886"/>
              <a:gd name="connsiteX13817" fmla="*/ 9727771 w 12192000"/>
              <a:gd name="connsiteY13817" fmla="*/ 5443483 h 6857886"/>
              <a:gd name="connsiteX13818" fmla="*/ 9739201 w 12192000"/>
              <a:gd name="connsiteY13818" fmla="*/ 5453240 h 6857886"/>
              <a:gd name="connsiteX13819" fmla="*/ 9727771 w 12192000"/>
              <a:gd name="connsiteY13819" fmla="*/ 5462997 h 6857886"/>
              <a:gd name="connsiteX13820" fmla="*/ 3171771 w 12192000"/>
              <a:gd name="connsiteY13820" fmla="*/ 5463003 h 6857886"/>
              <a:gd name="connsiteX13821" fmla="*/ 3158055 w 12192000"/>
              <a:gd name="connsiteY13821" fmla="*/ 5459099 h 6857886"/>
              <a:gd name="connsiteX13822" fmla="*/ 3171771 w 12192000"/>
              <a:gd name="connsiteY13822" fmla="*/ 5436987 h 6857886"/>
              <a:gd name="connsiteX13823" fmla="*/ 3185487 w 12192000"/>
              <a:gd name="connsiteY13823" fmla="*/ 5459099 h 6857886"/>
              <a:gd name="connsiteX13824" fmla="*/ 3171771 w 12192000"/>
              <a:gd name="connsiteY13824" fmla="*/ 5463003 h 6857886"/>
              <a:gd name="connsiteX13825" fmla="*/ 9020228 w 12192000"/>
              <a:gd name="connsiteY13825" fmla="*/ 5463003 h 6857886"/>
              <a:gd name="connsiteX13826" fmla="*/ 9006512 w 12192000"/>
              <a:gd name="connsiteY13826" fmla="*/ 5459099 h 6857886"/>
              <a:gd name="connsiteX13827" fmla="*/ 9020228 w 12192000"/>
              <a:gd name="connsiteY13827" fmla="*/ 5436987 h 6857886"/>
              <a:gd name="connsiteX13828" fmla="*/ 9033944 w 12192000"/>
              <a:gd name="connsiteY13828" fmla="*/ 5459099 h 6857886"/>
              <a:gd name="connsiteX13829" fmla="*/ 9020228 w 12192000"/>
              <a:gd name="connsiteY13829" fmla="*/ 5463003 h 6857886"/>
              <a:gd name="connsiteX13830" fmla="*/ 1764585 w 12192000"/>
              <a:gd name="connsiteY13830" fmla="*/ 5465113 h 6857886"/>
              <a:gd name="connsiteX13831" fmla="*/ 1746012 w 12192000"/>
              <a:gd name="connsiteY13831" fmla="*/ 5461050 h 6857886"/>
              <a:gd name="connsiteX13832" fmla="*/ 1763537 w 12192000"/>
              <a:gd name="connsiteY13832" fmla="*/ 5438935 h 6857886"/>
              <a:gd name="connsiteX13833" fmla="*/ 1775729 w 12192000"/>
              <a:gd name="connsiteY13833" fmla="*/ 5452594 h 6857886"/>
              <a:gd name="connsiteX13834" fmla="*/ 1764585 w 12192000"/>
              <a:gd name="connsiteY13834" fmla="*/ 5465113 h 6857886"/>
              <a:gd name="connsiteX13835" fmla="*/ 10427413 w 12192000"/>
              <a:gd name="connsiteY13835" fmla="*/ 5465113 h 6857886"/>
              <a:gd name="connsiteX13836" fmla="*/ 10416269 w 12192000"/>
              <a:gd name="connsiteY13836" fmla="*/ 5452594 h 6857886"/>
              <a:gd name="connsiteX13837" fmla="*/ 10428461 w 12192000"/>
              <a:gd name="connsiteY13837" fmla="*/ 5438935 h 6857886"/>
              <a:gd name="connsiteX13838" fmla="*/ 10445987 w 12192000"/>
              <a:gd name="connsiteY13838" fmla="*/ 5461050 h 6857886"/>
              <a:gd name="connsiteX13839" fmla="*/ 10427413 w 12192000"/>
              <a:gd name="connsiteY13839" fmla="*/ 5465113 h 6857886"/>
              <a:gd name="connsiteX13840" fmla="*/ 2292197 w 12192000"/>
              <a:gd name="connsiteY13840" fmla="*/ 5468857 h 6857886"/>
              <a:gd name="connsiteX13841" fmla="*/ 2275528 w 12192000"/>
              <a:gd name="connsiteY13841" fmla="*/ 5464951 h 6857886"/>
              <a:gd name="connsiteX13842" fmla="*/ 2278576 w 12192000"/>
              <a:gd name="connsiteY13842" fmla="*/ 5433084 h 6857886"/>
              <a:gd name="connsiteX13843" fmla="*/ 2306008 w 12192000"/>
              <a:gd name="connsiteY13843" fmla="*/ 5459102 h 6857886"/>
              <a:gd name="connsiteX13844" fmla="*/ 2292197 w 12192000"/>
              <a:gd name="connsiteY13844" fmla="*/ 5468857 h 6857886"/>
              <a:gd name="connsiteX13845" fmla="*/ 9899801 w 12192000"/>
              <a:gd name="connsiteY13845" fmla="*/ 5468857 h 6857886"/>
              <a:gd name="connsiteX13846" fmla="*/ 9885991 w 12192000"/>
              <a:gd name="connsiteY13846" fmla="*/ 5459102 h 6857886"/>
              <a:gd name="connsiteX13847" fmla="*/ 9913423 w 12192000"/>
              <a:gd name="connsiteY13847" fmla="*/ 5433084 h 6857886"/>
              <a:gd name="connsiteX13848" fmla="*/ 9916471 w 12192000"/>
              <a:gd name="connsiteY13848" fmla="*/ 5464951 h 6857886"/>
              <a:gd name="connsiteX13849" fmla="*/ 9899801 w 12192000"/>
              <a:gd name="connsiteY13849" fmla="*/ 5468857 h 6857886"/>
              <a:gd name="connsiteX13850" fmla="*/ 4228136 w 12192000"/>
              <a:gd name="connsiteY13850" fmla="*/ 5469099 h 6857886"/>
              <a:gd name="connsiteX13851" fmla="*/ 4213278 w 12192000"/>
              <a:gd name="connsiteY13851" fmla="*/ 5459753 h 6857886"/>
              <a:gd name="connsiteX13852" fmla="*/ 4224707 w 12192000"/>
              <a:gd name="connsiteY13852" fmla="*/ 5430481 h 6857886"/>
              <a:gd name="connsiteX13853" fmla="*/ 4244519 w 12192000"/>
              <a:gd name="connsiteY13853" fmla="*/ 5440890 h 6857886"/>
              <a:gd name="connsiteX13854" fmla="*/ 4247567 w 12192000"/>
              <a:gd name="connsiteY13854" fmla="*/ 5460403 h 6857886"/>
              <a:gd name="connsiteX13855" fmla="*/ 4228136 w 12192000"/>
              <a:gd name="connsiteY13855" fmla="*/ 5469099 h 6857886"/>
              <a:gd name="connsiteX13856" fmla="*/ 7963863 w 12192000"/>
              <a:gd name="connsiteY13856" fmla="*/ 5469099 h 6857886"/>
              <a:gd name="connsiteX13857" fmla="*/ 7944432 w 12192000"/>
              <a:gd name="connsiteY13857" fmla="*/ 5460403 h 6857886"/>
              <a:gd name="connsiteX13858" fmla="*/ 7947480 w 12192000"/>
              <a:gd name="connsiteY13858" fmla="*/ 5440890 h 6857886"/>
              <a:gd name="connsiteX13859" fmla="*/ 7967292 w 12192000"/>
              <a:gd name="connsiteY13859" fmla="*/ 5430481 h 6857886"/>
              <a:gd name="connsiteX13860" fmla="*/ 7978722 w 12192000"/>
              <a:gd name="connsiteY13860" fmla="*/ 5459753 h 6857886"/>
              <a:gd name="connsiteX13861" fmla="*/ 7963863 w 12192000"/>
              <a:gd name="connsiteY13861" fmla="*/ 5469099 h 6857886"/>
              <a:gd name="connsiteX13862" fmla="*/ 3878273 w 12192000"/>
              <a:gd name="connsiteY13862" fmla="*/ 5470389 h 6857886"/>
              <a:gd name="connsiteX13863" fmla="*/ 3864081 w 12192000"/>
              <a:gd name="connsiteY13863" fmla="*/ 5465601 h 6857886"/>
              <a:gd name="connsiteX13864" fmla="*/ 3857224 w 12192000"/>
              <a:gd name="connsiteY13864" fmla="*/ 5444789 h 6857886"/>
              <a:gd name="connsiteX13865" fmla="*/ 3894561 w 12192000"/>
              <a:gd name="connsiteY13865" fmla="*/ 5444140 h 6857886"/>
              <a:gd name="connsiteX13866" fmla="*/ 3878273 w 12192000"/>
              <a:gd name="connsiteY13866" fmla="*/ 5470389 h 6857886"/>
              <a:gd name="connsiteX13867" fmla="*/ 8313725 w 12192000"/>
              <a:gd name="connsiteY13867" fmla="*/ 5470389 h 6857886"/>
              <a:gd name="connsiteX13868" fmla="*/ 8297438 w 12192000"/>
              <a:gd name="connsiteY13868" fmla="*/ 5444140 h 6857886"/>
              <a:gd name="connsiteX13869" fmla="*/ 8334774 w 12192000"/>
              <a:gd name="connsiteY13869" fmla="*/ 5444789 h 6857886"/>
              <a:gd name="connsiteX13870" fmla="*/ 8327917 w 12192000"/>
              <a:gd name="connsiteY13870" fmla="*/ 5465601 h 6857886"/>
              <a:gd name="connsiteX13871" fmla="*/ 8313725 w 12192000"/>
              <a:gd name="connsiteY13871" fmla="*/ 5470389 h 6857886"/>
              <a:gd name="connsiteX13872" fmla="*/ 707144 w 12192000"/>
              <a:gd name="connsiteY13872" fmla="*/ 5472754 h 6857886"/>
              <a:gd name="connsiteX13873" fmla="*/ 684187 w 12192000"/>
              <a:gd name="connsiteY13873" fmla="*/ 5465599 h 6857886"/>
              <a:gd name="connsiteX13874" fmla="*/ 677328 w 12192000"/>
              <a:gd name="connsiteY13874" fmla="*/ 5444785 h 6857886"/>
              <a:gd name="connsiteX13875" fmla="*/ 700188 w 12192000"/>
              <a:gd name="connsiteY13875" fmla="*/ 5433728 h 6857886"/>
              <a:gd name="connsiteX13876" fmla="*/ 714668 w 12192000"/>
              <a:gd name="connsiteY13876" fmla="*/ 5452590 h 6857886"/>
              <a:gd name="connsiteX13877" fmla="*/ 707144 w 12192000"/>
              <a:gd name="connsiteY13877" fmla="*/ 5472754 h 6857886"/>
              <a:gd name="connsiteX13878" fmla="*/ 11484855 w 12192000"/>
              <a:gd name="connsiteY13878" fmla="*/ 5472754 h 6857886"/>
              <a:gd name="connsiteX13879" fmla="*/ 11477331 w 12192000"/>
              <a:gd name="connsiteY13879" fmla="*/ 5452590 h 6857886"/>
              <a:gd name="connsiteX13880" fmla="*/ 11491811 w 12192000"/>
              <a:gd name="connsiteY13880" fmla="*/ 5433728 h 6857886"/>
              <a:gd name="connsiteX13881" fmla="*/ 11514671 w 12192000"/>
              <a:gd name="connsiteY13881" fmla="*/ 5444785 h 6857886"/>
              <a:gd name="connsiteX13882" fmla="*/ 11507812 w 12192000"/>
              <a:gd name="connsiteY13882" fmla="*/ 5465599 h 6857886"/>
              <a:gd name="connsiteX13883" fmla="*/ 11484855 w 12192000"/>
              <a:gd name="connsiteY13883" fmla="*/ 5472754 h 6857886"/>
              <a:gd name="connsiteX13884" fmla="*/ 875587 w 12192000"/>
              <a:gd name="connsiteY13884" fmla="*/ 5474549 h 6857886"/>
              <a:gd name="connsiteX13885" fmla="*/ 856891 w 12192000"/>
              <a:gd name="connsiteY13885" fmla="*/ 5464955 h 6857886"/>
              <a:gd name="connsiteX13886" fmla="*/ 875204 w 12192000"/>
              <a:gd name="connsiteY13886" fmla="*/ 5425279 h 6857886"/>
              <a:gd name="connsiteX13887" fmla="*/ 896501 w 12192000"/>
              <a:gd name="connsiteY13887" fmla="*/ 5461704 h 6857886"/>
              <a:gd name="connsiteX13888" fmla="*/ 875587 w 12192000"/>
              <a:gd name="connsiteY13888" fmla="*/ 5474549 h 6857886"/>
              <a:gd name="connsiteX13889" fmla="*/ 11316412 w 12192000"/>
              <a:gd name="connsiteY13889" fmla="*/ 5474549 h 6857886"/>
              <a:gd name="connsiteX13890" fmla="*/ 11295497 w 12192000"/>
              <a:gd name="connsiteY13890" fmla="*/ 5461704 h 6857886"/>
              <a:gd name="connsiteX13891" fmla="*/ 11316795 w 12192000"/>
              <a:gd name="connsiteY13891" fmla="*/ 5425279 h 6857886"/>
              <a:gd name="connsiteX13892" fmla="*/ 11335108 w 12192000"/>
              <a:gd name="connsiteY13892" fmla="*/ 5464955 h 6857886"/>
              <a:gd name="connsiteX13893" fmla="*/ 11316412 w 12192000"/>
              <a:gd name="connsiteY13893" fmla="*/ 5474549 h 6857886"/>
              <a:gd name="connsiteX13894" fmla="*/ 4934160 w 12192000"/>
              <a:gd name="connsiteY13894" fmla="*/ 5474629 h 6857886"/>
              <a:gd name="connsiteX13895" fmla="*/ 4913967 w 12192000"/>
              <a:gd name="connsiteY13895" fmla="*/ 5463656 h 6857886"/>
              <a:gd name="connsiteX13896" fmla="*/ 4938351 w 12192000"/>
              <a:gd name="connsiteY13896" fmla="*/ 5425279 h 6857886"/>
              <a:gd name="connsiteX13897" fmla="*/ 4958924 w 12192000"/>
              <a:gd name="connsiteY13897" fmla="*/ 5461704 h 6857886"/>
              <a:gd name="connsiteX13898" fmla="*/ 4934160 w 12192000"/>
              <a:gd name="connsiteY13898" fmla="*/ 5474629 h 6857886"/>
              <a:gd name="connsiteX13899" fmla="*/ 7257838 w 12192000"/>
              <a:gd name="connsiteY13899" fmla="*/ 5474629 h 6857886"/>
              <a:gd name="connsiteX13900" fmla="*/ 7233075 w 12192000"/>
              <a:gd name="connsiteY13900" fmla="*/ 5461704 h 6857886"/>
              <a:gd name="connsiteX13901" fmla="*/ 7253648 w 12192000"/>
              <a:gd name="connsiteY13901" fmla="*/ 5425279 h 6857886"/>
              <a:gd name="connsiteX13902" fmla="*/ 7278032 w 12192000"/>
              <a:gd name="connsiteY13902" fmla="*/ 5463656 h 6857886"/>
              <a:gd name="connsiteX13903" fmla="*/ 7257838 w 12192000"/>
              <a:gd name="connsiteY13903" fmla="*/ 5474629 h 6857886"/>
              <a:gd name="connsiteX13904" fmla="*/ 3701668 w 12192000"/>
              <a:gd name="connsiteY13904" fmla="*/ 5475198 h 6857886"/>
              <a:gd name="connsiteX13905" fmla="*/ 3686808 w 12192000"/>
              <a:gd name="connsiteY13905" fmla="*/ 5468204 h 6857886"/>
              <a:gd name="connsiteX13906" fmla="*/ 3687569 w 12192000"/>
              <a:gd name="connsiteY13906" fmla="*/ 5433733 h 6857886"/>
              <a:gd name="connsiteX13907" fmla="*/ 3715001 w 12192000"/>
              <a:gd name="connsiteY13907" fmla="*/ 5436335 h 6857886"/>
              <a:gd name="connsiteX13908" fmla="*/ 3718812 w 12192000"/>
              <a:gd name="connsiteY13908" fmla="*/ 5463653 h 6857886"/>
              <a:gd name="connsiteX13909" fmla="*/ 3701668 w 12192000"/>
              <a:gd name="connsiteY13909" fmla="*/ 5475198 h 6857886"/>
              <a:gd name="connsiteX13910" fmla="*/ 8490331 w 12192000"/>
              <a:gd name="connsiteY13910" fmla="*/ 5475198 h 6857886"/>
              <a:gd name="connsiteX13911" fmla="*/ 8473187 w 12192000"/>
              <a:gd name="connsiteY13911" fmla="*/ 5463653 h 6857886"/>
              <a:gd name="connsiteX13912" fmla="*/ 8476997 w 12192000"/>
              <a:gd name="connsiteY13912" fmla="*/ 5436335 h 6857886"/>
              <a:gd name="connsiteX13913" fmla="*/ 8504429 w 12192000"/>
              <a:gd name="connsiteY13913" fmla="*/ 5433733 h 6857886"/>
              <a:gd name="connsiteX13914" fmla="*/ 8505191 w 12192000"/>
              <a:gd name="connsiteY13914" fmla="*/ 5468204 h 6857886"/>
              <a:gd name="connsiteX13915" fmla="*/ 8490331 w 12192000"/>
              <a:gd name="connsiteY13915" fmla="*/ 5475198 h 6857886"/>
              <a:gd name="connsiteX13916" fmla="*/ 5645422 w 12192000"/>
              <a:gd name="connsiteY13916" fmla="*/ 5475525 h 6857886"/>
              <a:gd name="connsiteX13917" fmla="*/ 5626847 w 12192000"/>
              <a:gd name="connsiteY13917" fmla="*/ 5468204 h 6857886"/>
              <a:gd name="connsiteX13918" fmla="*/ 5650470 w 12192000"/>
              <a:gd name="connsiteY13918" fmla="*/ 5427882 h 6857886"/>
              <a:gd name="connsiteX13919" fmla="*/ 5663423 w 12192000"/>
              <a:gd name="connsiteY13919" fmla="*/ 5466253 h 6857886"/>
              <a:gd name="connsiteX13920" fmla="*/ 5645422 w 12192000"/>
              <a:gd name="connsiteY13920" fmla="*/ 5475525 h 6857886"/>
              <a:gd name="connsiteX13921" fmla="*/ 6546578 w 12192000"/>
              <a:gd name="connsiteY13921" fmla="*/ 5475525 h 6857886"/>
              <a:gd name="connsiteX13922" fmla="*/ 6528576 w 12192000"/>
              <a:gd name="connsiteY13922" fmla="*/ 5466253 h 6857886"/>
              <a:gd name="connsiteX13923" fmla="*/ 6541530 w 12192000"/>
              <a:gd name="connsiteY13923" fmla="*/ 5427882 h 6857886"/>
              <a:gd name="connsiteX13924" fmla="*/ 6565152 w 12192000"/>
              <a:gd name="connsiteY13924" fmla="*/ 5468204 h 6857886"/>
              <a:gd name="connsiteX13925" fmla="*/ 6546578 w 12192000"/>
              <a:gd name="connsiteY13925" fmla="*/ 5475525 h 6857886"/>
              <a:gd name="connsiteX13926" fmla="*/ 5468343 w 12192000"/>
              <a:gd name="connsiteY13926" fmla="*/ 5475605 h 6857886"/>
              <a:gd name="connsiteX13927" fmla="*/ 5448055 w 12192000"/>
              <a:gd name="connsiteY13927" fmla="*/ 5471456 h 6857886"/>
              <a:gd name="connsiteX13928" fmla="*/ 5454151 w 12192000"/>
              <a:gd name="connsiteY13928" fmla="*/ 5427879 h 6857886"/>
              <a:gd name="connsiteX13929" fmla="*/ 5486918 w 12192000"/>
              <a:gd name="connsiteY13929" fmla="*/ 5465601 h 6857886"/>
              <a:gd name="connsiteX13930" fmla="*/ 5468343 w 12192000"/>
              <a:gd name="connsiteY13930" fmla="*/ 5475605 h 6857886"/>
              <a:gd name="connsiteX13931" fmla="*/ 6723656 w 12192000"/>
              <a:gd name="connsiteY13931" fmla="*/ 5475605 h 6857886"/>
              <a:gd name="connsiteX13932" fmla="*/ 6705082 w 12192000"/>
              <a:gd name="connsiteY13932" fmla="*/ 5465601 h 6857886"/>
              <a:gd name="connsiteX13933" fmla="*/ 6737848 w 12192000"/>
              <a:gd name="connsiteY13933" fmla="*/ 5427879 h 6857886"/>
              <a:gd name="connsiteX13934" fmla="*/ 6743944 w 12192000"/>
              <a:gd name="connsiteY13934" fmla="*/ 5471456 h 6857886"/>
              <a:gd name="connsiteX13935" fmla="*/ 6723656 w 12192000"/>
              <a:gd name="connsiteY13935" fmla="*/ 5475605 h 6857886"/>
              <a:gd name="connsiteX13936" fmla="*/ 4766038 w 12192000"/>
              <a:gd name="connsiteY13936" fmla="*/ 5481452 h 6857886"/>
              <a:gd name="connsiteX13937" fmla="*/ 4742796 w 12192000"/>
              <a:gd name="connsiteY13937" fmla="*/ 5469499 h 6857886"/>
              <a:gd name="connsiteX13938" fmla="*/ 4758036 w 12192000"/>
              <a:gd name="connsiteY13938" fmla="*/ 5427221 h 6857886"/>
              <a:gd name="connsiteX13939" fmla="*/ 4782420 w 12192000"/>
              <a:gd name="connsiteY13939" fmla="*/ 5465598 h 6857886"/>
              <a:gd name="connsiteX13940" fmla="*/ 4766038 w 12192000"/>
              <a:gd name="connsiteY13940" fmla="*/ 5481452 h 6857886"/>
              <a:gd name="connsiteX13941" fmla="*/ 7425962 w 12192000"/>
              <a:gd name="connsiteY13941" fmla="*/ 5481452 h 6857886"/>
              <a:gd name="connsiteX13942" fmla="*/ 7409579 w 12192000"/>
              <a:gd name="connsiteY13942" fmla="*/ 5465598 h 6857886"/>
              <a:gd name="connsiteX13943" fmla="*/ 7433963 w 12192000"/>
              <a:gd name="connsiteY13943" fmla="*/ 5427221 h 6857886"/>
              <a:gd name="connsiteX13944" fmla="*/ 7449203 w 12192000"/>
              <a:gd name="connsiteY13944" fmla="*/ 5469499 h 6857886"/>
              <a:gd name="connsiteX13945" fmla="*/ 7425962 w 12192000"/>
              <a:gd name="connsiteY13945" fmla="*/ 5481452 h 6857886"/>
              <a:gd name="connsiteX13946" fmla="*/ 4586292 w 12192000"/>
              <a:gd name="connsiteY13946" fmla="*/ 5481777 h 6857886"/>
              <a:gd name="connsiteX13947" fmla="*/ 4561718 w 12192000"/>
              <a:gd name="connsiteY13947" fmla="*/ 5474705 h 6857886"/>
              <a:gd name="connsiteX13948" fmla="*/ 4567814 w 12192000"/>
              <a:gd name="connsiteY13948" fmla="*/ 5427221 h 6857886"/>
              <a:gd name="connsiteX13949" fmla="*/ 4609723 w 12192000"/>
              <a:gd name="connsiteY13949" fmla="*/ 5466900 h 6857886"/>
              <a:gd name="connsiteX13950" fmla="*/ 4586292 w 12192000"/>
              <a:gd name="connsiteY13950" fmla="*/ 5481777 h 6857886"/>
              <a:gd name="connsiteX13951" fmla="*/ 7605707 w 12192000"/>
              <a:gd name="connsiteY13951" fmla="*/ 5481777 h 6857886"/>
              <a:gd name="connsiteX13952" fmla="*/ 7582276 w 12192000"/>
              <a:gd name="connsiteY13952" fmla="*/ 5466900 h 6857886"/>
              <a:gd name="connsiteX13953" fmla="*/ 7624185 w 12192000"/>
              <a:gd name="connsiteY13953" fmla="*/ 5427221 h 6857886"/>
              <a:gd name="connsiteX13954" fmla="*/ 7630282 w 12192000"/>
              <a:gd name="connsiteY13954" fmla="*/ 5474705 h 6857886"/>
              <a:gd name="connsiteX13955" fmla="*/ 7605707 w 12192000"/>
              <a:gd name="connsiteY13955" fmla="*/ 5481777 h 6857886"/>
              <a:gd name="connsiteX13956" fmla="*/ 4054965 w 12192000"/>
              <a:gd name="connsiteY13956" fmla="*/ 5482030 h 6857886"/>
              <a:gd name="connsiteX13957" fmla="*/ 4024580 w 12192000"/>
              <a:gd name="connsiteY13957" fmla="*/ 5468857 h 6857886"/>
              <a:gd name="connsiteX13958" fmla="*/ 4071824 w 12192000"/>
              <a:gd name="connsiteY13958" fmla="*/ 5423326 h 6857886"/>
              <a:gd name="connsiteX13959" fmla="*/ 4084779 w 12192000"/>
              <a:gd name="connsiteY13959" fmla="*/ 5466904 h 6857886"/>
              <a:gd name="connsiteX13960" fmla="*/ 4054965 w 12192000"/>
              <a:gd name="connsiteY13960" fmla="*/ 5482030 h 6857886"/>
              <a:gd name="connsiteX13961" fmla="*/ 8137033 w 12192000"/>
              <a:gd name="connsiteY13961" fmla="*/ 5482030 h 6857886"/>
              <a:gd name="connsiteX13962" fmla="*/ 8107220 w 12192000"/>
              <a:gd name="connsiteY13962" fmla="*/ 5466904 h 6857886"/>
              <a:gd name="connsiteX13963" fmla="*/ 8120174 w 12192000"/>
              <a:gd name="connsiteY13963" fmla="*/ 5423326 h 6857886"/>
              <a:gd name="connsiteX13964" fmla="*/ 8167418 w 12192000"/>
              <a:gd name="connsiteY13964" fmla="*/ 5468857 h 6857886"/>
              <a:gd name="connsiteX13965" fmla="*/ 8137033 w 12192000"/>
              <a:gd name="connsiteY13965" fmla="*/ 5482030 h 6857886"/>
              <a:gd name="connsiteX13966" fmla="*/ 528248 w 12192000"/>
              <a:gd name="connsiteY13966" fmla="*/ 5482103 h 6857886"/>
              <a:gd name="connsiteX13967" fmla="*/ 499248 w 12192000"/>
              <a:gd name="connsiteY13967" fmla="*/ 5474705 h 6857886"/>
              <a:gd name="connsiteX13968" fmla="*/ 524431 w 12192000"/>
              <a:gd name="connsiteY13968" fmla="*/ 5425273 h 6857886"/>
              <a:gd name="connsiteX13969" fmla="*/ 552661 w 12192000"/>
              <a:gd name="connsiteY13969" fmla="*/ 5465599 h 6857886"/>
              <a:gd name="connsiteX13970" fmla="*/ 528248 w 12192000"/>
              <a:gd name="connsiteY13970" fmla="*/ 5482103 h 6857886"/>
              <a:gd name="connsiteX13971" fmla="*/ 1402385 w 12192000"/>
              <a:gd name="connsiteY13971" fmla="*/ 5482103 h 6857886"/>
              <a:gd name="connsiteX13972" fmla="*/ 1380207 w 12192000"/>
              <a:gd name="connsiteY13972" fmla="*/ 5465599 h 6857886"/>
              <a:gd name="connsiteX13973" fmla="*/ 1431963 w 12192000"/>
              <a:gd name="connsiteY13973" fmla="*/ 5437629 h 6857886"/>
              <a:gd name="connsiteX13974" fmla="*/ 1429684 w 12192000"/>
              <a:gd name="connsiteY13974" fmla="*/ 5466900 h 6857886"/>
              <a:gd name="connsiteX13975" fmla="*/ 1402385 w 12192000"/>
              <a:gd name="connsiteY13975" fmla="*/ 5482103 h 6857886"/>
              <a:gd name="connsiteX13976" fmla="*/ 10789613 w 12192000"/>
              <a:gd name="connsiteY13976" fmla="*/ 5482103 h 6857886"/>
              <a:gd name="connsiteX13977" fmla="*/ 10762315 w 12192000"/>
              <a:gd name="connsiteY13977" fmla="*/ 5466900 h 6857886"/>
              <a:gd name="connsiteX13978" fmla="*/ 10760036 w 12192000"/>
              <a:gd name="connsiteY13978" fmla="*/ 5437629 h 6857886"/>
              <a:gd name="connsiteX13979" fmla="*/ 10811792 w 12192000"/>
              <a:gd name="connsiteY13979" fmla="*/ 5465599 h 6857886"/>
              <a:gd name="connsiteX13980" fmla="*/ 10789613 w 12192000"/>
              <a:gd name="connsiteY13980" fmla="*/ 5482103 h 6857886"/>
              <a:gd name="connsiteX13981" fmla="*/ 11663751 w 12192000"/>
              <a:gd name="connsiteY13981" fmla="*/ 5482103 h 6857886"/>
              <a:gd name="connsiteX13982" fmla="*/ 11639337 w 12192000"/>
              <a:gd name="connsiteY13982" fmla="*/ 5465599 h 6857886"/>
              <a:gd name="connsiteX13983" fmla="*/ 11667568 w 12192000"/>
              <a:gd name="connsiteY13983" fmla="*/ 5425273 h 6857886"/>
              <a:gd name="connsiteX13984" fmla="*/ 11692751 w 12192000"/>
              <a:gd name="connsiteY13984" fmla="*/ 5474705 h 6857886"/>
              <a:gd name="connsiteX13985" fmla="*/ 11663751 w 12192000"/>
              <a:gd name="connsiteY13985" fmla="*/ 5482103 h 6857886"/>
              <a:gd name="connsiteX13986" fmla="*/ 2123879 w 12192000"/>
              <a:gd name="connsiteY13986" fmla="*/ 5482349 h 6857886"/>
              <a:gd name="connsiteX13987" fmla="*/ 2097495 w 12192000"/>
              <a:gd name="connsiteY13987" fmla="*/ 5481863 h 6857886"/>
              <a:gd name="connsiteX13988" fmla="*/ 2121117 w 12192000"/>
              <a:gd name="connsiteY13988" fmla="*/ 5420073 h 6857886"/>
              <a:gd name="connsiteX13989" fmla="*/ 2148549 w 12192000"/>
              <a:gd name="connsiteY13989" fmla="*/ 5466252 h 6857886"/>
              <a:gd name="connsiteX13990" fmla="*/ 2123879 w 12192000"/>
              <a:gd name="connsiteY13990" fmla="*/ 5482349 h 6857886"/>
              <a:gd name="connsiteX13991" fmla="*/ 10068120 w 12192000"/>
              <a:gd name="connsiteY13991" fmla="*/ 5482349 h 6857886"/>
              <a:gd name="connsiteX13992" fmla="*/ 10043449 w 12192000"/>
              <a:gd name="connsiteY13992" fmla="*/ 5466252 h 6857886"/>
              <a:gd name="connsiteX13993" fmla="*/ 10070881 w 12192000"/>
              <a:gd name="connsiteY13993" fmla="*/ 5420073 h 6857886"/>
              <a:gd name="connsiteX13994" fmla="*/ 10094504 w 12192000"/>
              <a:gd name="connsiteY13994" fmla="*/ 5481863 h 6857886"/>
              <a:gd name="connsiteX13995" fmla="*/ 10068120 w 12192000"/>
              <a:gd name="connsiteY13995" fmla="*/ 5482349 h 6857886"/>
              <a:gd name="connsiteX13996" fmla="*/ 1581700 w 12192000"/>
              <a:gd name="connsiteY13996" fmla="*/ 5482515 h 6857886"/>
              <a:gd name="connsiteX13997" fmla="*/ 1548933 w 12192000"/>
              <a:gd name="connsiteY13997" fmla="*/ 5474710 h 6857886"/>
              <a:gd name="connsiteX13998" fmla="*/ 1578652 w 12192000"/>
              <a:gd name="connsiteY13998" fmla="*/ 5417476 h 6857886"/>
              <a:gd name="connsiteX13999" fmla="*/ 1623609 w 12192000"/>
              <a:gd name="connsiteY13999" fmla="*/ 5448693 h 6857886"/>
              <a:gd name="connsiteX14000" fmla="*/ 1581700 w 12192000"/>
              <a:gd name="connsiteY14000" fmla="*/ 5482515 h 6857886"/>
              <a:gd name="connsiteX14001" fmla="*/ 10610299 w 12192000"/>
              <a:gd name="connsiteY14001" fmla="*/ 5482515 h 6857886"/>
              <a:gd name="connsiteX14002" fmla="*/ 10568389 w 12192000"/>
              <a:gd name="connsiteY14002" fmla="*/ 5448693 h 6857886"/>
              <a:gd name="connsiteX14003" fmla="*/ 10613347 w 12192000"/>
              <a:gd name="connsiteY14003" fmla="*/ 5417476 h 6857886"/>
              <a:gd name="connsiteX14004" fmla="*/ 10643065 w 12192000"/>
              <a:gd name="connsiteY14004" fmla="*/ 5474710 h 6857886"/>
              <a:gd name="connsiteX14005" fmla="*/ 10610299 w 12192000"/>
              <a:gd name="connsiteY14005" fmla="*/ 5482515 h 6857886"/>
              <a:gd name="connsiteX14006" fmla="*/ 2826976 w 12192000"/>
              <a:gd name="connsiteY14006" fmla="*/ 5484571 h 6857886"/>
              <a:gd name="connsiteX14007" fmla="*/ 2797424 w 12192000"/>
              <a:gd name="connsiteY14007" fmla="*/ 5482515 h 6857886"/>
              <a:gd name="connsiteX14008" fmla="*/ 2775327 w 12192000"/>
              <a:gd name="connsiteY14008" fmla="*/ 5459102 h 6857886"/>
              <a:gd name="connsiteX14009" fmla="*/ 2790567 w 12192000"/>
              <a:gd name="connsiteY14009" fmla="*/ 5426579 h 6857886"/>
              <a:gd name="connsiteX14010" fmla="*/ 2830952 w 12192000"/>
              <a:gd name="connsiteY14010" fmla="*/ 5418127 h 6857886"/>
              <a:gd name="connsiteX14011" fmla="*/ 2857623 w 12192000"/>
              <a:gd name="connsiteY14011" fmla="*/ 5432433 h 6857886"/>
              <a:gd name="connsiteX14012" fmla="*/ 2826976 w 12192000"/>
              <a:gd name="connsiteY14012" fmla="*/ 5484571 h 6857886"/>
              <a:gd name="connsiteX14013" fmla="*/ 9365023 w 12192000"/>
              <a:gd name="connsiteY14013" fmla="*/ 5484571 h 6857886"/>
              <a:gd name="connsiteX14014" fmla="*/ 9334376 w 12192000"/>
              <a:gd name="connsiteY14014" fmla="*/ 5432433 h 6857886"/>
              <a:gd name="connsiteX14015" fmla="*/ 9361047 w 12192000"/>
              <a:gd name="connsiteY14015" fmla="*/ 5418127 h 6857886"/>
              <a:gd name="connsiteX14016" fmla="*/ 9401432 w 12192000"/>
              <a:gd name="connsiteY14016" fmla="*/ 5426579 h 6857886"/>
              <a:gd name="connsiteX14017" fmla="*/ 9416672 w 12192000"/>
              <a:gd name="connsiteY14017" fmla="*/ 5459102 h 6857886"/>
              <a:gd name="connsiteX14018" fmla="*/ 9394575 w 12192000"/>
              <a:gd name="connsiteY14018" fmla="*/ 5482515 h 6857886"/>
              <a:gd name="connsiteX14019" fmla="*/ 9365023 w 12192000"/>
              <a:gd name="connsiteY14019" fmla="*/ 5484571 h 6857886"/>
              <a:gd name="connsiteX14020" fmla="*/ 1236293 w 12192000"/>
              <a:gd name="connsiteY14020" fmla="*/ 5487555 h 6857886"/>
              <a:gd name="connsiteX14021" fmla="*/ 1212167 w 12192000"/>
              <a:gd name="connsiteY14021" fmla="*/ 5484461 h 6857886"/>
              <a:gd name="connsiteX14022" fmla="*/ 1190840 w 12192000"/>
              <a:gd name="connsiteY14022" fmla="*/ 5465600 h 6857886"/>
              <a:gd name="connsiteX14023" fmla="*/ 1257872 w 12192000"/>
              <a:gd name="connsiteY14023" fmla="*/ 5423324 h 6857886"/>
              <a:gd name="connsiteX14024" fmla="*/ 1254839 w 12192000"/>
              <a:gd name="connsiteY14024" fmla="*/ 5479910 h 6857886"/>
              <a:gd name="connsiteX14025" fmla="*/ 1236293 w 12192000"/>
              <a:gd name="connsiteY14025" fmla="*/ 5487555 h 6857886"/>
              <a:gd name="connsiteX14026" fmla="*/ 10955705 w 12192000"/>
              <a:gd name="connsiteY14026" fmla="*/ 5487555 h 6857886"/>
              <a:gd name="connsiteX14027" fmla="*/ 10937160 w 12192000"/>
              <a:gd name="connsiteY14027" fmla="*/ 5479910 h 6857886"/>
              <a:gd name="connsiteX14028" fmla="*/ 10934127 w 12192000"/>
              <a:gd name="connsiteY14028" fmla="*/ 5423324 h 6857886"/>
              <a:gd name="connsiteX14029" fmla="*/ 11001159 w 12192000"/>
              <a:gd name="connsiteY14029" fmla="*/ 5465600 h 6857886"/>
              <a:gd name="connsiteX14030" fmla="*/ 10979832 w 12192000"/>
              <a:gd name="connsiteY14030" fmla="*/ 5484461 h 6857886"/>
              <a:gd name="connsiteX14031" fmla="*/ 10955705 w 12192000"/>
              <a:gd name="connsiteY14031" fmla="*/ 5487555 h 6857886"/>
              <a:gd name="connsiteX14032" fmla="*/ 5815447 w 12192000"/>
              <a:gd name="connsiteY14032" fmla="*/ 5488531 h 6857886"/>
              <a:gd name="connsiteX14033" fmla="*/ 5789634 w 12192000"/>
              <a:gd name="connsiteY14033" fmla="*/ 5478614 h 6857886"/>
              <a:gd name="connsiteX14034" fmla="*/ 5796492 w 12192000"/>
              <a:gd name="connsiteY14034" fmla="*/ 5420076 h 6857886"/>
              <a:gd name="connsiteX14035" fmla="*/ 5855166 w 12192000"/>
              <a:gd name="connsiteY14035" fmla="*/ 5431133 h 6857886"/>
              <a:gd name="connsiteX14036" fmla="*/ 5861262 w 12192000"/>
              <a:gd name="connsiteY14036" fmla="*/ 5463653 h 6857886"/>
              <a:gd name="connsiteX14037" fmla="*/ 5842974 w 12192000"/>
              <a:gd name="connsiteY14037" fmla="*/ 5483817 h 6857886"/>
              <a:gd name="connsiteX14038" fmla="*/ 5815447 w 12192000"/>
              <a:gd name="connsiteY14038" fmla="*/ 5488531 h 6857886"/>
              <a:gd name="connsiteX14039" fmla="*/ 6376552 w 12192000"/>
              <a:gd name="connsiteY14039" fmla="*/ 5488531 h 6857886"/>
              <a:gd name="connsiteX14040" fmla="*/ 6349026 w 12192000"/>
              <a:gd name="connsiteY14040" fmla="*/ 5483817 h 6857886"/>
              <a:gd name="connsiteX14041" fmla="*/ 6330738 w 12192000"/>
              <a:gd name="connsiteY14041" fmla="*/ 5463653 h 6857886"/>
              <a:gd name="connsiteX14042" fmla="*/ 6336833 w 12192000"/>
              <a:gd name="connsiteY14042" fmla="*/ 5431133 h 6857886"/>
              <a:gd name="connsiteX14043" fmla="*/ 6395506 w 12192000"/>
              <a:gd name="connsiteY14043" fmla="*/ 5420076 h 6857886"/>
              <a:gd name="connsiteX14044" fmla="*/ 6402366 w 12192000"/>
              <a:gd name="connsiteY14044" fmla="*/ 5478614 h 6857886"/>
              <a:gd name="connsiteX14045" fmla="*/ 6376552 w 12192000"/>
              <a:gd name="connsiteY14045" fmla="*/ 5488531 h 6857886"/>
              <a:gd name="connsiteX14046" fmla="*/ 3352377 w 12192000"/>
              <a:gd name="connsiteY14046" fmla="*/ 5494219 h 6857886"/>
              <a:gd name="connsiteX14047" fmla="*/ 3326184 w 12192000"/>
              <a:gd name="connsiteY14047" fmla="*/ 5485114 h 6857886"/>
              <a:gd name="connsiteX14048" fmla="*/ 3313229 w 12192000"/>
              <a:gd name="connsiteY14048" fmla="*/ 5426574 h 6857886"/>
              <a:gd name="connsiteX14049" fmla="*/ 3390192 w 12192000"/>
              <a:gd name="connsiteY14049" fmla="*/ 5449341 h 6857886"/>
              <a:gd name="connsiteX14050" fmla="*/ 3373428 w 12192000"/>
              <a:gd name="connsiteY14050" fmla="*/ 5483814 h 6857886"/>
              <a:gd name="connsiteX14051" fmla="*/ 3352377 w 12192000"/>
              <a:gd name="connsiteY14051" fmla="*/ 5494219 h 6857886"/>
              <a:gd name="connsiteX14052" fmla="*/ 8839621 w 12192000"/>
              <a:gd name="connsiteY14052" fmla="*/ 5494219 h 6857886"/>
              <a:gd name="connsiteX14053" fmla="*/ 8818571 w 12192000"/>
              <a:gd name="connsiteY14053" fmla="*/ 5483814 h 6857886"/>
              <a:gd name="connsiteX14054" fmla="*/ 8801807 w 12192000"/>
              <a:gd name="connsiteY14054" fmla="*/ 5449341 h 6857886"/>
              <a:gd name="connsiteX14055" fmla="*/ 8878769 w 12192000"/>
              <a:gd name="connsiteY14055" fmla="*/ 5426574 h 6857886"/>
              <a:gd name="connsiteX14056" fmla="*/ 8865815 w 12192000"/>
              <a:gd name="connsiteY14056" fmla="*/ 5485114 h 6857886"/>
              <a:gd name="connsiteX14057" fmla="*/ 8839621 w 12192000"/>
              <a:gd name="connsiteY14057" fmla="*/ 5494219 h 6857886"/>
              <a:gd name="connsiteX14058" fmla="*/ 9560 w 12192000"/>
              <a:gd name="connsiteY14058" fmla="*/ 5495683 h 6857886"/>
              <a:gd name="connsiteX14059" fmla="*/ 0 w 12192000"/>
              <a:gd name="connsiteY14059" fmla="*/ 5494155 h 6857886"/>
              <a:gd name="connsiteX14060" fmla="*/ 0 w 12192000"/>
              <a:gd name="connsiteY14060" fmla="*/ 5408676 h 6857886"/>
              <a:gd name="connsiteX14061" fmla="*/ 12332 w 12192000"/>
              <a:gd name="connsiteY14061" fmla="*/ 5409340 h 6857886"/>
              <a:gd name="connsiteX14062" fmla="*/ 37564 w 12192000"/>
              <a:gd name="connsiteY14062" fmla="*/ 5430477 h 6857886"/>
              <a:gd name="connsiteX14063" fmla="*/ 37564 w 12192000"/>
              <a:gd name="connsiteY14063" fmla="*/ 5469501 h 6857886"/>
              <a:gd name="connsiteX14064" fmla="*/ 9560 w 12192000"/>
              <a:gd name="connsiteY14064" fmla="*/ 5495683 h 6857886"/>
              <a:gd name="connsiteX14065" fmla="*/ 12182439 w 12192000"/>
              <a:gd name="connsiteY14065" fmla="*/ 5495683 h 6857886"/>
              <a:gd name="connsiteX14066" fmla="*/ 12154435 w 12192000"/>
              <a:gd name="connsiteY14066" fmla="*/ 5469501 h 6857886"/>
              <a:gd name="connsiteX14067" fmla="*/ 12154435 w 12192000"/>
              <a:gd name="connsiteY14067" fmla="*/ 5430477 h 6857886"/>
              <a:gd name="connsiteX14068" fmla="*/ 12179667 w 12192000"/>
              <a:gd name="connsiteY14068" fmla="*/ 5409340 h 6857886"/>
              <a:gd name="connsiteX14069" fmla="*/ 12192000 w 12192000"/>
              <a:gd name="connsiteY14069" fmla="*/ 5408676 h 6857886"/>
              <a:gd name="connsiteX14070" fmla="*/ 12192000 w 12192000"/>
              <a:gd name="connsiteY14070" fmla="*/ 5494155 h 6857886"/>
              <a:gd name="connsiteX14071" fmla="*/ 176267 w 12192000"/>
              <a:gd name="connsiteY14071" fmla="*/ 5497529 h 6857886"/>
              <a:gd name="connsiteX14072" fmla="*/ 159255 w 12192000"/>
              <a:gd name="connsiteY14072" fmla="*/ 5495524 h 6857886"/>
              <a:gd name="connsiteX14073" fmla="*/ 121861 w 12192000"/>
              <a:gd name="connsiteY14073" fmla="*/ 5454546 h 6857886"/>
              <a:gd name="connsiteX14074" fmla="*/ 135597 w 12192000"/>
              <a:gd name="connsiteY14074" fmla="*/ 5420726 h 6857886"/>
              <a:gd name="connsiteX14075" fmla="*/ 199701 w 12192000"/>
              <a:gd name="connsiteY14075" fmla="*/ 5416174 h 6857886"/>
              <a:gd name="connsiteX14076" fmla="*/ 176267 w 12192000"/>
              <a:gd name="connsiteY14076" fmla="*/ 5497529 h 6857886"/>
              <a:gd name="connsiteX14077" fmla="*/ 12015732 w 12192000"/>
              <a:gd name="connsiteY14077" fmla="*/ 5497529 h 6857886"/>
              <a:gd name="connsiteX14078" fmla="*/ 11992297 w 12192000"/>
              <a:gd name="connsiteY14078" fmla="*/ 5416174 h 6857886"/>
              <a:gd name="connsiteX14079" fmla="*/ 12056401 w 12192000"/>
              <a:gd name="connsiteY14079" fmla="*/ 5420726 h 6857886"/>
              <a:gd name="connsiteX14080" fmla="*/ 12070137 w 12192000"/>
              <a:gd name="connsiteY14080" fmla="*/ 5454546 h 6857886"/>
              <a:gd name="connsiteX14081" fmla="*/ 12032744 w 12192000"/>
              <a:gd name="connsiteY14081" fmla="*/ 5495524 h 6857886"/>
              <a:gd name="connsiteX14082" fmla="*/ 12015732 w 12192000"/>
              <a:gd name="connsiteY14082" fmla="*/ 5497529 h 6857886"/>
              <a:gd name="connsiteX14083" fmla="*/ 1933757 w 12192000"/>
              <a:gd name="connsiteY14083" fmla="*/ 5500721 h 6857886"/>
              <a:gd name="connsiteX14084" fmla="*/ 1903467 w 12192000"/>
              <a:gd name="connsiteY14084" fmla="*/ 5487065 h 6857886"/>
              <a:gd name="connsiteX14085" fmla="*/ 1936233 w 12192000"/>
              <a:gd name="connsiteY14085" fmla="*/ 5404461 h 6857886"/>
              <a:gd name="connsiteX14086" fmla="*/ 1980429 w 12192000"/>
              <a:gd name="connsiteY14086" fmla="*/ 5428525 h 6857886"/>
              <a:gd name="connsiteX14087" fmla="*/ 1965189 w 12192000"/>
              <a:gd name="connsiteY14087" fmla="*/ 5485114 h 6857886"/>
              <a:gd name="connsiteX14088" fmla="*/ 1933757 w 12192000"/>
              <a:gd name="connsiteY14088" fmla="*/ 5500721 h 6857886"/>
              <a:gd name="connsiteX14089" fmla="*/ 10258241 w 12192000"/>
              <a:gd name="connsiteY14089" fmla="*/ 5500721 h 6857886"/>
              <a:gd name="connsiteX14090" fmla="*/ 10226809 w 12192000"/>
              <a:gd name="connsiteY14090" fmla="*/ 5485114 h 6857886"/>
              <a:gd name="connsiteX14091" fmla="*/ 10211569 w 12192000"/>
              <a:gd name="connsiteY14091" fmla="*/ 5428525 h 6857886"/>
              <a:gd name="connsiteX14092" fmla="*/ 10255765 w 12192000"/>
              <a:gd name="connsiteY14092" fmla="*/ 5404461 h 6857886"/>
              <a:gd name="connsiteX14093" fmla="*/ 10288532 w 12192000"/>
              <a:gd name="connsiteY14093" fmla="*/ 5487065 h 6857886"/>
              <a:gd name="connsiteX14094" fmla="*/ 10258241 w 12192000"/>
              <a:gd name="connsiteY14094" fmla="*/ 5500721 h 6857886"/>
              <a:gd name="connsiteX14095" fmla="*/ 4393910 w 12192000"/>
              <a:gd name="connsiteY14095" fmla="*/ 5501230 h 6857886"/>
              <a:gd name="connsiteX14096" fmla="*/ 4363882 w 12192000"/>
              <a:gd name="connsiteY14096" fmla="*/ 5487065 h 6857886"/>
              <a:gd name="connsiteX14097" fmla="*/ 4409602 w 12192000"/>
              <a:gd name="connsiteY14097" fmla="*/ 5404461 h 6857886"/>
              <a:gd name="connsiteX14098" fmla="*/ 4461418 w 12192000"/>
              <a:gd name="connsiteY14098" fmla="*/ 5451291 h 6857886"/>
              <a:gd name="connsiteX14099" fmla="*/ 4393910 w 12192000"/>
              <a:gd name="connsiteY14099" fmla="*/ 5501230 h 6857886"/>
              <a:gd name="connsiteX14100" fmla="*/ 7798089 w 12192000"/>
              <a:gd name="connsiteY14100" fmla="*/ 5501230 h 6857886"/>
              <a:gd name="connsiteX14101" fmla="*/ 7730582 w 12192000"/>
              <a:gd name="connsiteY14101" fmla="*/ 5451291 h 6857886"/>
              <a:gd name="connsiteX14102" fmla="*/ 7782397 w 12192000"/>
              <a:gd name="connsiteY14102" fmla="*/ 5404461 h 6857886"/>
              <a:gd name="connsiteX14103" fmla="*/ 7828118 w 12192000"/>
              <a:gd name="connsiteY14103" fmla="*/ 5487065 h 6857886"/>
              <a:gd name="connsiteX14104" fmla="*/ 7798089 w 12192000"/>
              <a:gd name="connsiteY14104" fmla="*/ 5501230 h 6857886"/>
              <a:gd name="connsiteX14105" fmla="*/ 5295263 w 12192000"/>
              <a:gd name="connsiteY14105" fmla="*/ 5501290 h 6857886"/>
              <a:gd name="connsiteX14106" fmla="*/ 5254782 w 12192000"/>
              <a:gd name="connsiteY14106" fmla="*/ 5490964 h 6857886"/>
              <a:gd name="connsiteX14107" fmla="*/ 5237255 w 12192000"/>
              <a:gd name="connsiteY14107" fmla="*/ 5453240 h 6857886"/>
              <a:gd name="connsiteX14108" fmla="*/ 5291358 w 12192000"/>
              <a:gd name="connsiteY14108" fmla="*/ 5404461 h 6857886"/>
              <a:gd name="connsiteX14109" fmla="*/ 5334791 w 12192000"/>
              <a:gd name="connsiteY14109" fmla="*/ 5423973 h 6857886"/>
              <a:gd name="connsiteX14110" fmla="*/ 5331743 w 12192000"/>
              <a:gd name="connsiteY14110" fmla="*/ 5481860 h 6857886"/>
              <a:gd name="connsiteX14111" fmla="*/ 5295263 w 12192000"/>
              <a:gd name="connsiteY14111" fmla="*/ 5501290 h 6857886"/>
              <a:gd name="connsiteX14112" fmla="*/ 6896736 w 12192000"/>
              <a:gd name="connsiteY14112" fmla="*/ 5501290 h 6857886"/>
              <a:gd name="connsiteX14113" fmla="*/ 6860256 w 12192000"/>
              <a:gd name="connsiteY14113" fmla="*/ 5481860 h 6857886"/>
              <a:gd name="connsiteX14114" fmla="*/ 6857208 w 12192000"/>
              <a:gd name="connsiteY14114" fmla="*/ 5423973 h 6857886"/>
              <a:gd name="connsiteX14115" fmla="*/ 6900642 w 12192000"/>
              <a:gd name="connsiteY14115" fmla="*/ 5404461 h 6857886"/>
              <a:gd name="connsiteX14116" fmla="*/ 6954744 w 12192000"/>
              <a:gd name="connsiteY14116" fmla="*/ 5453240 h 6857886"/>
              <a:gd name="connsiteX14117" fmla="*/ 6937218 w 12192000"/>
              <a:gd name="connsiteY14117" fmla="*/ 5490964 h 6857886"/>
              <a:gd name="connsiteX14118" fmla="*/ 6896736 w 12192000"/>
              <a:gd name="connsiteY14118" fmla="*/ 5501290 h 6857886"/>
              <a:gd name="connsiteX14119" fmla="*/ 5994898 w 12192000"/>
              <a:gd name="connsiteY14119" fmla="*/ 5501699 h 6857886"/>
              <a:gd name="connsiteX14120" fmla="*/ 5958512 w 12192000"/>
              <a:gd name="connsiteY14120" fmla="*/ 5490964 h 6857886"/>
              <a:gd name="connsiteX14121" fmla="*/ 5944796 w 12192000"/>
              <a:gd name="connsiteY14121" fmla="*/ 5433081 h 6857886"/>
              <a:gd name="connsiteX14122" fmla="*/ 6000422 w 12192000"/>
              <a:gd name="connsiteY14122" fmla="*/ 5404461 h 6857886"/>
              <a:gd name="connsiteX14123" fmla="*/ 6033188 w 12192000"/>
              <a:gd name="connsiteY14123" fmla="*/ 5414215 h 6857886"/>
              <a:gd name="connsiteX14124" fmla="*/ 6052238 w 12192000"/>
              <a:gd name="connsiteY14124" fmla="*/ 5423973 h 6857886"/>
              <a:gd name="connsiteX14125" fmla="*/ 6066716 w 12192000"/>
              <a:gd name="connsiteY14125" fmla="*/ 5449990 h 6857886"/>
              <a:gd name="connsiteX14126" fmla="*/ 6056810 w 12192000"/>
              <a:gd name="connsiteY14126" fmla="*/ 5476007 h 6857886"/>
              <a:gd name="connsiteX14127" fmla="*/ 6032426 w 12192000"/>
              <a:gd name="connsiteY14127" fmla="*/ 5489015 h 6857886"/>
              <a:gd name="connsiteX14128" fmla="*/ 5994898 w 12192000"/>
              <a:gd name="connsiteY14128" fmla="*/ 5501699 h 6857886"/>
              <a:gd name="connsiteX14129" fmla="*/ 6197102 w 12192000"/>
              <a:gd name="connsiteY14129" fmla="*/ 5501699 h 6857886"/>
              <a:gd name="connsiteX14130" fmla="*/ 6159574 w 12192000"/>
              <a:gd name="connsiteY14130" fmla="*/ 5489015 h 6857886"/>
              <a:gd name="connsiteX14131" fmla="*/ 6135190 w 12192000"/>
              <a:gd name="connsiteY14131" fmla="*/ 5476007 h 6857886"/>
              <a:gd name="connsiteX14132" fmla="*/ 6125283 w 12192000"/>
              <a:gd name="connsiteY14132" fmla="*/ 5449990 h 6857886"/>
              <a:gd name="connsiteX14133" fmla="*/ 6139762 w 12192000"/>
              <a:gd name="connsiteY14133" fmla="*/ 5423973 h 6857886"/>
              <a:gd name="connsiteX14134" fmla="*/ 6158811 w 12192000"/>
              <a:gd name="connsiteY14134" fmla="*/ 5414215 h 6857886"/>
              <a:gd name="connsiteX14135" fmla="*/ 6191578 w 12192000"/>
              <a:gd name="connsiteY14135" fmla="*/ 5404461 h 6857886"/>
              <a:gd name="connsiteX14136" fmla="*/ 6247203 w 12192000"/>
              <a:gd name="connsiteY14136" fmla="*/ 5433081 h 6857886"/>
              <a:gd name="connsiteX14137" fmla="*/ 6233487 w 12192000"/>
              <a:gd name="connsiteY14137" fmla="*/ 5490964 h 6857886"/>
              <a:gd name="connsiteX14138" fmla="*/ 6197102 w 12192000"/>
              <a:gd name="connsiteY14138" fmla="*/ 5501699 h 6857886"/>
              <a:gd name="connsiteX14139" fmla="*/ 2644540 w 12192000"/>
              <a:gd name="connsiteY14139" fmla="*/ 5502020 h 6857886"/>
              <a:gd name="connsiteX14140" fmla="*/ 2609488 w 12192000"/>
              <a:gd name="connsiteY14140" fmla="*/ 5488364 h 6857886"/>
              <a:gd name="connsiteX14141" fmla="*/ 2643779 w 12192000"/>
              <a:gd name="connsiteY14141" fmla="*/ 5404459 h 6857886"/>
              <a:gd name="connsiteX14142" fmla="*/ 2696356 w 12192000"/>
              <a:gd name="connsiteY14142" fmla="*/ 5451289 h 6857886"/>
              <a:gd name="connsiteX14143" fmla="*/ 2644540 w 12192000"/>
              <a:gd name="connsiteY14143" fmla="*/ 5502020 h 6857886"/>
              <a:gd name="connsiteX14144" fmla="*/ 9547459 w 12192000"/>
              <a:gd name="connsiteY14144" fmla="*/ 5502020 h 6857886"/>
              <a:gd name="connsiteX14145" fmla="*/ 9495643 w 12192000"/>
              <a:gd name="connsiteY14145" fmla="*/ 5451289 h 6857886"/>
              <a:gd name="connsiteX14146" fmla="*/ 9548220 w 12192000"/>
              <a:gd name="connsiteY14146" fmla="*/ 5404459 h 6857886"/>
              <a:gd name="connsiteX14147" fmla="*/ 9582511 w 12192000"/>
              <a:gd name="connsiteY14147" fmla="*/ 5488364 h 6857886"/>
              <a:gd name="connsiteX14148" fmla="*/ 9547459 w 12192000"/>
              <a:gd name="connsiteY14148" fmla="*/ 5502020 h 6857886"/>
              <a:gd name="connsiteX14149" fmla="*/ 3532593 w 12192000"/>
              <a:gd name="connsiteY14149" fmla="*/ 5502265 h 6857886"/>
              <a:gd name="connsiteX14150" fmla="*/ 3480587 w 12192000"/>
              <a:gd name="connsiteY14150" fmla="*/ 5483157 h 6857886"/>
              <a:gd name="connsiteX14151" fmla="*/ 3480587 w 12192000"/>
              <a:gd name="connsiteY14151" fmla="*/ 5421368 h 6857886"/>
              <a:gd name="connsiteX14152" fmla="*/ 3527831 w 12192000"/>
              <a:gd name="connsiteY14152" fmla="*/ 5405759 h 6857886"/>
              <a:gd name="connsiteX14153" fmla="*/ 3573551 w 12192000"/>
              <a:gd name="connsiteY14153" fmla="*/ 5429173 h 6857886"/>
              <a:gd name="connsiteX14154" fmla="*/ 3578884 w 12192000"/>
              <a:gd name="connsiteY14154" fmla="*/ 5470150 h 6857886"/>
              <a:gd name="connsiteX14155" fmla="*/ 3532593 w 12192000"/>
              <a:gd name="connsiteY14155" fmla="*/ 5502265 h 6857886"/>
              <a:gd name="connsiteX14156" fmla="*/ 8659405 w 12192000"/>
              <a:gd name="connsiteY14156" fmla="*/ 5502265 h 6857886"/>
              <a:gd name="connsiteX14157" fmla="*/ 8613115 w 12192000"/>
              <a:gd name="connsiteY14157" fmla="*/ 5470150 h 6857886"/>
              <a:gd name="connsiteX14158" fmla="*/ 8618448 w 12192000"/>
              <a:gd name="connsiteY14158" fmla="*/ 5429173 h 6857886"/>
              <a:gd name="connsiteX14159" fmla="*/ 8664168 w 12192000"/>
              <a:gd name="connsiteY14159" fmla="*/ 5405759 h 6857886"/>
              <a:gd name="connsiteX14160" fmla="*/ 8711412 w 12192000"/>
              <a:gd name="connsiteY14160" fmla="*/ 5421368 h 6857886"/>
              <a:gd name="connsiteX14161" fmla="*/ 8711412 w 12192000"/>
              <a:gd name="connsiteY14161" fmla="*/ 5483157 h 6857886"/>
              <a:gd name="connsiteX14162" fmla="*/ 8659405 w 12192000"/>
              <a:gd name="connsiteY14162" fmla="*/ 5502265 h 6857886"/>
              <a:gd name="connsiteX14163" fmla="*/ 347284 w 12192000"/>
              <a:gd name="connsiteY14163" fmla="*/ 5502677 h 6857886"/>
              <a:gd name="connsiteX14164" fmla="*/ 301632 w 12192000"/>
              <a:gd name="connsiteY14164" fmla="*/ 5487065 h 6857886"/>
              <a:gd name="connsiteX14165" fmla="*/ 299349 w 12192000"/>
              <a:gd name="connsiteY14165" fmla="*/ 5418120 h 6857886"/>
              <a:gd name="connsiteX14166" fmla="*/ 392177 w 12192000"/>
              <a:gd name="connsiteY14166" fmla="*/ 5416818 h 6857886"/>
              <a:gd name="connsiteX14167" fmla="*/ 390653 w 12192000"/>
              <a:gd name="connsiteY14167" fmla="*/ 5485115 h 6857886"/>
              <a:gd name="connsiteX14168" fmla="*/ 347284 w 12192000"/>
              <a:gd name="connsiteY14168" fmla="*/ 5502677 h 6857886"/>
              <a:gd name="connsiteX14169" fmla="*/ 11844715 w 12192000"/>
              <a:gd name="connsiteY14169" fmla="*/ 5502677 h 6857886"/>
              <a:gd name="connsiteX14170" fmla="*/ 11801345 w 12192000"/>
              <a:gd name="connsiteY14170" fmla="*/ 5485115 h 6857886"/>
              <a:gd name="connsiteX14171" fmla="*/ 11799821 w 12192000"/>
              <a:gd name="connsiteY14171" fmla="*/ 5416818 h 6857886"/>
              <a:gd name="connsiteX14172" fmla="*/ 11892649 w 12192000"/>
              <a:gd name="connsiteY14172" fmla="*/ 5418120 h 6857886"/>
              <a:gd name="connsiteX14173" fmla="*/ 11890367 w 12192000"/>
              <a:gd name="connsiteY14173" fmla="*/ 5487065 h 6857886"/>
              <a:gd name="connsiteX14174" fmla="*/ 11844715 w 12192000"/>
              <a:gd name="connsiteY14174" fmla="*/ 5502677 h 6857886"/>
              <a:gd name="connsiteX14175" fmla="*/ 2645303 w 12192000"/>
              <a:gd name="connsiteY14175" fmla="*/ 5616854 h 6857886"/>
              <a:gd name="connsiteX14176" fmla="*/ 2632348 w 12192000"/>
              <a:gd name="connsiteY14176" fmla="*/ 5612951 h 6857886"/>
              <a:gd name="connsiteX14177" fmla="*/ 2646064 w 12192000"/>
              <a:gd name="connsiteY14177" fmla="*/ 5588236 h 6857886"/>
              <a:gd name="connsiteX14178" fmla="*/ 2645303 w 12192000"/>
              <a:gd name="connsiteY14178" fmla="*/ 5616854 h 6857886"/>
              <a:gd name="connsiteX14179" fmla="*/ 9546696 w 12192000"/>
              <a:gd name="connsiteY14179" fmla="*/ 5616854 h 6857886"/>
              <a:gd name="connsiteX14180" fmla="*/ 9545935 w 12192000"/>
              <a:gd name="connsiteY14180" fmla="*/ 5588236 h 6857886"/>
              <a:gd name="connsiteX14181" fmla="*/ 9559651 w 12192000"/>
              <a:gd name="connsiteY14181" fmla="*/ 5612951 h 6857886"/>
              <a:gd name="connsiteX14182" fmla="*/ 9546696 w 12192000"/>
              <a:gd name="connsiteY14182" fmla="*/ 5616854 h 6857886"/>
              <a:gd name="connsiteX14183" fmla="*/ 5291738 w 12192000"/>
              <a:gd name="connsiteY14183" fmla="*/ 5617011 h 6857886"/>
              <a:gd name="connsiteX14184" fmla="*/ 5286022 w 12192000"/>
              <a:gd name="connsiteY14184" fmla="*/ 5609693 h 6857886"/>
              <a:gd name="connsiteX14185" fmla="*/ 5299738 w 12192000"/>
              <a:gd name="connsiteY14185" fmla="*/ 5597985 h 6857886"/>
              <a:gd name="connsiteX14186" fmla="*/ 5299738 w 12192000"/>
              <a:gd name="connsiteY14186" fmla="*/ 5613597 h 6857886"/>
              <a:gd name="connsiteX14187" fmla="*/ 5291738 w 12192000"/>
              <a:gd name="connsiteY14187" fmla="*/ 5617011 h 6857886"/>
              <a:gd name="connsiteX14188" fmla="*/ 6900261 w 12192000"/>
              <a:gd name="connsiteY14188" fmla="*/ 5617011 h 6857886"/>
              <a:gd name="connsiteX14189" fmla="*/ 6892262 w 12192000"/>
              <a:gd name="connsiteY14189" fmla="*/ 5613597 h 6857886"/>
              <a:gd name="connsiteX14190" fmla="*/ 6892262 w 12192000"/>
              <a:gd name="connsiteY14190" fmla="*/ 5597985 h 6857886"/>
              <a:gd name="connsiteX14191" fmla="*/ 6905978 w 12192000"/>
              <a:gd name="connsiteY14191" fmla="*/ 5609693 h 6857886"/>
              <a:gd name="connsiteX14192" fmla="*/ 6900261 w 12192000"/>
              <a:gd name="connsiteY14192" fmla="*/ 5617011 h 6857886"/>
              <a:gd name="connsiteX14193" fmla="*/ 168412 w 12192000"/>
              <a:gd name="connsiteY14193" fmla="*/ 5617502 h 6857886"/>
              <a:gd name="connsiteX14194" fmla="*/ 149333 w 12192000"/>
              <a:gd name="connsiteY14194" fmla="*/ 5604494 h 6857886"/>
              <a:gd name="connsiteX14195" fmla="*/ 189780 w 12192000"/>
              <a:gd name="connsiteY14195" fmla="*/ 5602542 h 6857886"/>
              <a:gd name="connsiteX14196" fmla="*/ 168412 w 12192000"/>
              <a:gd name="connsiteY14196" fmla="*/ 5617502 h 6857886"/>
              <a:gd name="connsiteX14197" fmla="*/ 2995267 w 12192000"/>
              <a:gd name="connsiteY14197" fmla="*/ 5617502 h 6857886"/>
              <a:gd name="connsiteX14198" fmla="*/ 2977741 w 12192000"/>
              <a:gd name="connsiteY14198" fmla="*/ 5602547 h 6857886"/>
              <a:gd name="connsiteX14199" fmla="*/ 2995267 w 12192000"/>
              <a:gd name="connsiteY14199" fmla="*/ 5587584 h 6857886"/>
              <a:gd name="connsiteX14200" fmla="*/ 3012031 w 12192000"/>
              <a:gd name="connsiteY14200" fmla="*/ 5602547 h 6857886"/>
              <a:gd name="connsiteX14201" fmla="*/ 2995267 w 12192000"/>
              <a:gd name="connsiteY14201" fmla="*/ 5617502 h 6857886"/>
              <a:gd name="connsiteX14202" fmla="*/ 9196732 w 12192000"/>
              <a:gd name="connsiteY14202" fmla="*/ 5617502 h 6857886"/>
              <a:gd name="connsiteX14203" fmla="*/ 9179968 w 12192000"/>
              <a:gd name="connsiteY14203" fmla="*/ 5602547 h 6857886"/>
              <a:gd name="connsiteX14204" fmla="*/ 9196732 w 12192000"/>
              <a:gd name="connsiteY14204" fmla="*/ 5587584 h 6857886"/>
              <a:gd name="connsiteX14205" fmla="*/ 9214257 w 12192000"/>
              <a:gd name="connsiteY14205" fmla="*/ 5602547 h 6857886"/>
              <a:gd name="connsiteX14206" fmla="*/ 9196732 w 12192000"/>
              <a:gd name="connsiteY14206" fmla="*/ 5617502 h 6857886"/>
              <a:gd name="connsiteX14207" fmla="*/ 12023587 w 12192000"/>
              <a:gd name="connsiteY14207" fmla="*/ 5617502 h 6857886"/>
              <a:gd name="connsiteX14208" fmla="*/ 12002219 w 12192000"/>
              <a:gd name="connsiteY14208" fmla="*/ 5602542 h 6857886"/>
              <a:gd name="connsiteX14209" fmla="*/ 12042665 w 12192000"/>
              <a:gd name="connsiteY14209" fmla="*/ 5604494 h 6857886"/>
              <a:gd name="connsiteX14210" fmla="*/ 12023587 w 12192000"/>
              <a:gd name="connsiteY14210" fmla="*/ 5617502 h 6857886"/>
              <a:gd name="connsiteX14211" fmla="*/ 3524211 w 12192000"/>
              <a:gd name="connsiteY14211" fmla="*/ 5618314 h 6857886"/>
              <a:gd name="connsiteX14212" fmla="*/ 3505732 w 12192000"/>
              <a:gd name="connsiteY14212" fmla="*/ 5609045 h 6857886"/>
              <a:gd name="connsiteX14213" fmla="*/ 3525544 w 12192000"/>
              <a:gd name="connsiteY14213" fmla="*/ 5586287 h 6857886"/>
              <a:gd name="connsiteX14214" fmla="*/ 3543832 w 12192000"/>
              <a:gd name="connsiteY14214" fmla="*/ 5612950 h 6857886"/>
              <a:gd name="connsiteX14215" fmla="*/ 3524211 w 12192000"/>
              <a:gd name="connsiteY14215" fmla="*/ 5618314 h 6857886"/>
              <a:gd name="connsiteX14216" fmla="*/ 8667788 w 12192000"/>
              <a:gd name="connsiteY14216" fmla="*/ 5618314 h 6857886"/>
              <a:gd name="connsiteX14217" fmla="*/ 8648167 w 12192000"/>
              <a:gd name="connsiteY14217" fmla="*/ 5612950 h 6857886"/>
              <a:gd name="connsiteX14218" fmla="*/ 8666455 w 12192000"/>
              <a:gd name="connsiteY14218" fmla="*/ 5586287 h 6857886"/>
              <a:gd name="connsiteX14219" fmla="*/ 8686267 w 12192000"/>
              <a:gd name="connsiteY14219" fmla="*/ 5609045 h 6857886"/>
              <a:gd name="connsiteX14220" fmla="*/ 8667788 w 12192000"/>
              <a:gd name="connsiteY14220" fmla="*/ 5618314 h 6857886"/>
              <a:gd name="connsiteX14221" fmla="*/ 4587151 w 12192000"/>
              <a:gd name="connsiteY14221" fmla="*/ 5618478 h 6857886"/>
              <a:gd name="connsiteX14222" fmla="*/ 4570863 w 12192000"/>
              <a:gd name="connsiteY14222" fmla="*/ 5609045 h 6857886"/>
              <a:gd name="connsiteX14223" fmla="*/ 4587627 w 12192000"/>
              <a:gd name="connsiteY14223" fmla="*/ 5586284 h 6857886"/>
              <a:gd name="connsiteX14224" fmla="*/ 4598295 w 12192000"/>
              <a:gd name="connsiteY14224" fmla="*/ 5602547 h 6857886"/>
              <a:gd name="connsiteX14225" fmla="*/ 4587151 w 12192000"/>
              <a:gd name="connsiteY14225" fmla="*/ 5618478 h 6857886"/>
              <a:gd name="connsiteX14226" fmla="*/ 7604848 w 12192000"/>
              <a:gd name="connsiteY14226" fmla="*/ 5618478 h 6857886"/>
              <a:gd name="connsiteX14227" fmla="*/ 7593704 w 12192000"/>
              <a:gd name="connsiteY14227" fmla="*/ 5602547 h 6857886"/>
              <a:gd name="connsiteX14228" fmla="*/ 7604372 w 12192000"/>
              <a:gd name="connsiteY14228" fmla="*/ 5586284 h 6857886"/>
              <a:gd name="connsiteX14229" fmla="*/ 7621136 w 12192000"/>
              <a:gd name="connsiteY14229" fmla="*/ 5609045 h 6857886"/>
              <a:gd name="connsiteX14230" fmla="*/ 7604848 w 12192000"/>
              <a:gd name="connsiteY14230" fmla="*/ 5618478 h 6857886"/>
              <a:gd name="connsiteX14231" fmla="*/ 3700532 w 12192000"/>
              <a:gd name="connsiteY14231" fmla="*/ 5618801 h 6857886"/>
              <a:gd name="connsiteX14232" fmla="*/ 3688340 w 12192000"/>
              <a:gd name="connsiteY14232" fmla="*/ 5609042 h 6857886"/>
              <a:gd name="connsiteX14233" fmla="*/ 3701295 w 12192000"/>
              <a:gd name="connsiteY14233" fmla="*/ 5589536 h 6857886"/>
              <a:gd name="connsiteX14234" fmla="*/ 3700532 w 12192000"/>
              <a:gd name="connsiteY14234" fmla="*/ 5618801 h 6857886"/>
              <a:gd name="connsiteX14235" fmla="*/ 8491467 w 12192000"/>
              <a:gd name="connsiteY14235" fmla="*/ 5618801 h 6857886"/>
              <a:gd name="connsiteX14236" fmla="*/ 8490704 w 12192000"/>
              <a:gd name="connsiteY14236" fmla="*/ 5589536 h 6857886"/>
              <a:gd name="connsiteX14237" fmla="*/ 8503659 w 12192000"/>
              <a:gd name="connsiteY14237" fmla="*/ 5609042 h 6857886"/>
              <a:gd name="connsiteX14238" fmla="*/ 8491467 w 12192000"/>
              <a:gd name="connsiteY14238" fmla="*/ 5618801 h 6857886"/>
              <a:gd name="connsiteX14239" fmla="*/ 4054300 w 12192000"/>
              <a:gd name="connsiteY14239" fmla="*/ 5618810 h 6857886"/>
              <a:gd name="connsiteX14240" fmla="*/ 4035249 w 12192000"/>
              <a:gd name="connsiteY14240" fmla="*/ 5603198 h 6857886"/>
              <a:gd name="connsiteX14241" fmla="*/ 4066492 w 12192000"/>
              <a:gd name="connsiteY14241" fmla="*/ 5583688 h 6857886"/>
              <a:gd name="connsiteX14242" fmla="*/ 4073351 w 12192000"/>
              <a:gd name="connsiteY14242" fmla="*/ 5603198 h 6857886"/>
              <a:gd name="connsiteX14243" fmla="*/ 4054300 w 12192000"/>
              <a:gd name="connsiteY14243" fmla="*/ 5618810 h 6857886"/>
              <a:gd name="connsiteX14244" fmla="*/ 8137698 w 12192000"/>
              <a:gd name="connsiteY14244" fmla="*/ 5618810 h 6857886"/>
              <a:gd name="connsiteX14245" fmla="*/ 8118648 w 12192000"/>
              <a:gd name="connsiteY14245" fmla="*/ 5603198 h 6857886"/>
              <a:gd name="connsiteX14246" fmla="*/ 8125507 w 12192000"/>
              <a:gd name="connsiteY14246" fmla="*/ 5583688 h 6857886"/>
              <a:gd name="connsiteX14247" fmla="*/ 8156750 w 12192000"/>
              <a:gd name="connsiteY14247" fmla="*/ 5603198 h 6857886"/>
              <a:gd name="connsiteX14248" fmla="*/ 8137698 w 12192000"/>
              <a:gd name="connsiteY14248" fmla="*/ 5618810 h 6857886"/>
              <a:gd name="connsiteX14249" fmla="*/ 1759785 w 12192000"/>
              <a:gd name="connsiteY14249" fmla="*/ 5624027 h 6857886"/>
              <a:gd name="connsiteX14250" fmla="*/ 1738389 w 12192000"/>
              <a:gd name="connsiteY14250" fmla="*/ 5619454 h 6857886"/>
              <a:gd name="connsiteX14251" fmla="*/ 1733056 w 12192000"/>
              <a:gd name="connsiteY14251" fmla="*/ 5596692 h 6857886"/>
              <a:gd name="connsiteX14252" fmla="*/ 1784109 w 12192000"/>
              <a:gd name="connsiteY14252" fmla="*/ 5590188 h 6857886"/>
              <a:gd name="connsiteX14253" fmla="*/ 1759785 w 12192000"/>
              <a:gd name="connsiteY14253" fmla="*/ 5624027 h 6857886"/>
              <a:gd name="connsiteX14254" fmla="*/ 10432213 w 12192000"/>
              <a:gd name="connsiteY14254" fmla="*/ 5624027 h 6857886"/>
              <a:gd name="connsiteX14255" fmla="*/ 10407889 w 12192000"/>
              <a:gd name="connsiteY14255" fmla="*/ 5590188 h 6857886"/>
              <a:gd name="connsiteX14256" fmla="*/ 10458943 w 12192000"/>
              <a:gd name="connsiteY14256" fmla="*/ 5596692 h 6857886"/>
              <a:gd name="connsiteX14257" fmla="*/ 10453609 w 12192000"/>
              <a:gd name="connsiteY14257" fmla="*/ 5619454 h 6857886"/>
              <a:gd name="connsiteX14258" fmla="*/ 10432213 w 12192000"/>
              <a:gd name="connsiteY14258" fmla="*/ 5624027 h 6857886"/>
              <a:gd name="connsiteX14259" fmla="*/ 1933352 w 12192000"/>
              <a:gd name="connsiteY14259" fmla="*/ 5624641 h 6857886"/>
              <a:gd name="connsiteX14260" fmla="*/ 1914135 w 12192000"/>
              <a:gd name="connsiteY14260" fmla="*/ 5619452 h 6857886"/>
              <a:gd name="connsiteX14261" fmla="*/ 1906515 w 12192000"/>
              <a:gd name="connsiteY14261" fmla="*/ 5598642 h 6857886"/>
              <a:gd name="connsiteX14262" fmla="*/ 1935471 w 12192000"/>
              <a:gd name="connsiteY14262" fmla="*/ 5583033 h 6857886"/>
              <a:gd name="connsiteX14263" fmla="*/ 1964427 w 12192000"/>
              <a:gd name="connsiteY14263" fmla="*/ 5594738 h 6857886"/>
              <a:gd name="connsiteX14264" fmla="*/ 1933352 w 12192000"/>
              <a:gd name="connsiteY14264" fmla="*/ 5624641 h 6857886"/>
              <a:gd name="connsiteX14265" fmla="*/ 10258647 w 12192000"/>
              <a:gd name="connsiteY14265" fmla="*/ 5624641 h 6857886"/>
              <a:gd name="connsiteX14266" fmla="*/ 10227572 w 12192000"/>
              <a:gd name="connsiteY14266" fmla="*/ 5594738 h 6857886"/>
              <a:gd name="connsiteX14267" fmla="*/ 10256528 w 12192000"/>
              <a:gd name="connsiteY14267" fmla="*/ 5583033 h 6857886"/>
              <a:gd name="connsiteX14268" fmla="*/ 10285484 w 12192000"/>
              <a:gd name="connsiteY14268" fmla="*/ 5598642 h 6857886"/>
              <a:gd name="connsiteX14269" fmla="*/ 10277864 w 12192000"/>
              <a:gd name="connsiteY14269" fmla="*/ 5619452 h 6857886"/>
              <a:gd name="connsiteX14270" fmla="*/ 10258647 w 12192000"/>
              <a:gd name="connsiteY14270" fmla="*/ 5624641 h 6857886"/>
              <a:gd name="connsiteX14271" fmla="*/ 4932920 w 12192000"/>
              <a:gd name="connsiteY14271" fmla="*/ 5624817 h 6857886"/>
              <a:gd name="connsiteX14272" fmla="*/ 4919299 w 12192000"/>
              <a:gd name="connsiteY14272" fmla="*/ 5616852 h 6857886"/>
              <a:gd name="connsiteX14273" fmla="*/ 4915488 w 12192000"/>
              <a:gd name="connsiteY14273" fmla="*/ 5593437 h 6857886"/>
              <a:gd name="connsiteX14274" fmla="*/ 4958923 w 12192000"/>
              <a:gd name="connsiteY14274" fmla="*/ 5594738 h 6857886"/>
              <a:gd name="connsiteX14275" fmla="*/ 4952827 w 12192000"/>
              <a:gd name="connsiteY14275" fmla="*/ 5616204 h 6857886"/>
              <a:gd name="connsiteX14276" fmla="*/ 4932920 w 12192000"/>
              <a:gd name="connsiteY14276" fmla="*/ 5624817 h 6857886"/>
              <a:gd name="connsiteX14277" fmla="*/ 7259079 w 12192000"/>
              <a:gd name="connsiteY14277" fmla="*/ 5624817 h 6857886"/>
              <a:gd name="connsiteX14278" fmla="*/ 7239172 w 12192000"/>
              <a:gd name="connsiteY14278" fmla="*/ 5616204 h 6857886"/>
              <a:gd name="connsiteX14279" fmla="*/ 7233076 w 12192000"/>
              <a:gd name="connsiteY14279" fmla="*/ 5594738 h 6857886"/>
              <a:gd name="connsiteX14280" fmla="*/ 7276510 w 12192000"/>
              <a:gd name="connsiteY14280" fmla="*/ 5593437 h 6857886"/>
              <a:gd name="connsiteX14281" fmla="*/ 7272700 w 12192000"/>
              <a:gd name="connsiteY14281" fmla="*/ 5616852 h 6857886"/>
              <a:gd name="connsiteX14282" fmla="*/ 7259079 w 12192000"/>
              <a:gd name="connsiteY14282" fmla="*/ 5624817 h 6857886"/>
              <a:gd name="connsiteX14283" fmla="*/ 5465200 w 12192000"/>
              <a:gd name="connsiteY14283" fmla="*/ 5625059 h 6857886"/>
              <a:gd name="connsiteX14284" fmla="*/ 5445770 w 12192000"/>
              <a:gd name="connsiteY14284" fmla="*/ 5616204 h 6857886"/>
              <a:gd name="connsiteX14285" fmla="*/ 5466343 w 12192000"/>
              <a:gd name="connsiteY14285" fmla="*/ 5581081 h 6857886"/>
              <a:gd name="connsiteX14286" fmla="*/ 5486918 w 12192000"/>
              <a:gd name="connsiteY14286" fmla="*/ 5614902 h 6857886"/>
              <a:gd name="connsiteX14287" fmla="*/ 5465200 w 12192000"/>
              <a:gd name="connsiteY14287" fmla="*/ 5625059 h 6857886"/>
              <a:gd name="connsiteX14288" fmla="*/ 6726799 w 12192000"/>
              <a:gd name="connsiteY14288" fmla="*/ 5625059 h 6857886"/>
              <a:gd name="connsiteX14289" fmla="*/ 6705082 w 12192000"/>
              <a:gd name="connsiteY14289" fmla="*/ 5614902 h 6857886"/>
              <a:gd name="connsiteX14290" fmla="*/ 6725656 w 12192000"/>
              <a:gd name="connsiteY14290" fmla="*/ 5581081 h 6857886"/>
              <a:gd name="connsiteX14291" fmla="*/ 6746230 w 12192000"/>
              <a:gd name="connsiteY14291" fmla="*/ 5616204 h 6857886"/>
              <a:gd name="connsiteX14292" fmla="*/ 6726799 w 12192000"/>
              <a:gd name="connsiteY14292" fmla="*/ 5625059 h 6857886"/>
              <a:gd name="connsiteX14293" fmla="*/ 0 w 12192000"/>
              <a:gd name="connsiteY14293" fmla="*/ 5627794 h 6857886"/>
              <a:gd name="connsiteX14294" fmla="*/ 0 w 12192000"/>
              <a:gd name="connsiteY14294" fmla="*/ 5582180 h 6857886"/>
              <a:gd name="connsiteX14295" fmla="*/ 17323 w 12192000"/>
              <a:gd name="connsiteY14295" fmla="*/ 5585384 h 6857886"/>
              <a:gd name="connsiteX14296" fmla="*/ 24587 w 12192000"/>
              <a:gd name="connsiteY14296" fmla="*/ 5597985 h 6857886"/>
              <a:gd name="connsiteX14297" fmla="*/ 16076 w 12192000"/>
              <a:gd name="connsiteY14297" fmla="*/ 5621992 h 6857886"/>
              <a:gd name="connsiteX14298" fmla="*/ 12192000 w 12192000"/>
              <a:gd name="connsiteY14298" fmla="*/ 5627795 h 6857886"/>
              <a:gd name="connsiteX14299" fmla="*/ 12175921 w 12192000"/>
              <a:gd name="connsiteY14299" fmla="*/ 5621992 h 6857886"/>
              <a:gd name="connsiteX14300" fmla="*/ 12167412 w 12192000"/>
              <a:gd name="connsiteY14300" fmla="*/ 5597985 h 6857886"/>
              <a:gd name="connsiteX14301" fmla="*/ 12174676 w 12192000"/>
              <a:gd name="connsiteY14301" fmla="*/ 5585384 h 6857886"/>
              <a:gd name="connsiteX14302" fmla="*/ 12192000 w 12192000"/>
              <a:gd name="connsiteY14302" fmla="*/ 5582179 h 6857886"/>
              <a:gd name="connsiteX14303" fmla="*/ 5639234 w 12192000"/>
              <a:gd name="connsiteY14303" fmla="*/ 5630990 h 6857886"/>
              <a:gd name="connsiteX14304" fmla="*/ 5620755 w 12192000"/>
              <a:gd name="connsiteY14304" fmla="*/ 5618144 h 6857886"/>
              <a:gd name="connsiteX14305" fmla="*/ 5645139 w 12192000"/>
              <a:gd name="connsiteY14305" fmla="*/ 5583026 h 6857886"/>
              <a:gd name="connsiteX14306" fmla="*/ 5669523 w 12192000"/>
              <a:gd name="connsiteY14306" fmla="*/ 5598633 h 6857886"/>
              <a:gd name="connsiteX14307" fmla="*/ 5658855 w 12192000"/>
              <a:gd name="connsiteY14307" fmla="*/ 5623347 h 6857886"/>
              <a:gd name="connsiteX14308" fmla="*/ 5639234 w 12192000"/>
              <a:gd name="connsiteY14308" fmla="*/ 5630990 h 6857886"/>
              <a:gd name="connsiteX14309" fmla="*/ 6552766 w 12192000"/>
              <a:gd name="connsiteY14309" fmla="*/ 5630990 h 6857886"/>
              <a:gd name="connsiteX14310" fmla="*/ 6533144 w 12192000"/>
              <a:gd name="connsiteY14310" fmla="*/ 5623347 h 6857886"/>
              <a:gd name="connsiteX14311" fmla="*/ 6522476 w 12192000"/>
              <a:gd name="connsiteY14311" fmla="*/ 5598633 h 6857886"/>
              <a:gd name="connsiteX14312" fmla="*/ 6546860 w 12192000"/>
              <a:gd name="connsiteY14312" fmla="*/ 5583026 h 6857886"/>
              <a:gd name="connsiteX14313" fmla="*/ 6571244 w 12192000"/>
              <a:gd name="connsiteY14313" fmla="*/ 5618144 h 6857886"/>
              <a:gd name="connsiteX14314" fmla="*/ 6552766 w 12192000"/>
              <a:gd name="connsiteY14314" fmla="*/ 5630990 h 6857886"/>
              <a:gd name="connsiteX14315" fmla="*/ 5111812 w 12192000"/>
              <a:gd name="connsiteY14315" fmla="*/ 5631808 h 6857886"/>
              <a:gd name="connsiteX14316" fmla="*/ 5086667 w 12192000"/>
              <a:gd name="connsiteY14316" fmla="*/ 5624004 h 6857886"/>
              <a:gd name="connsiteX14317" fmla="*/ 5127815 w 12192000"/>
              <a:gd name="connsiteY14317" fmla="*/ 5579130 h 6857886"/>
              <a:gd name="connsiteX14318" fmla="*/ 5111812 w 12192000"/>
              <a:gd name="connsiteY14318" fmla="*/ 5631808 h 6857886"/>
              <a:gd name="connsiteX14319" fmla="*/ 7080187 w 12192000"/>
              <a:gd name="connsiteY14319" fmla="*/ 5631808 h 6857886"/>
              <a:gd name="connsiteX14320" fmla="*/ 7064184 w 12192000"/>
              <a:gd name="connsiteY14320" fmla="*/ 5579130 h 6857886"/>
              <a:gd name="connsiteX14321" fmla="*/ 7105332 w 12192000"/>
              <a:gd name="connsiteY14321" fmla="*/ 5624004 h 6857886"/>
              <a:gd name="connsiteX14322" fmla="*/ 7080187 w 12192000"/>
              <a:gd name="connsiteY14322" fmla="*/ 5631808 h 6857886"/>
              <a:gd name="connsiteX14323" fmla="*/ 1412468 w 12192000"/>
              <a:gd name="connsiteY14323" fmla="*/ 5636610 h 6857886"/>
              <a:gd name="connsiteX14324" fmla="*/ 1393184 w 12192000"/>
              <a:gd name="connsiteY14324" fmla="*/ 5635558 h 6857886"/>
              <a:gd name="connsiteX14325" fmla="*/ 1371060 w 12192000"/>
              <a:gd name="connsiteY14325" fmla="*/ 5622061 h 6857886"/>
              <a:gd name="connsiteX14326" fmla="*/ 1357352 w 12192000"/>
              <a:gd name="connsiteY14326" fmla="*/ 5601253 h 6857886"/>
              <a:gd name="connsiteX14327" fmla="*/ 1402304 w 12192000"/>
              <a:gd name="connsiteY14327" fmla="*/ 5560278 h 6857886"/>
              <a:gd name="connsiteX14328" fmla="*/ 1448713 w 12192000"/>
              <a:gd name="connsiteY14328" fmla="*/ 5601902 h 6857886"/>
              <a:gd name="connsiteX14329" fmla="*/ 1412468 w 12192000"/>
              <a:gd name="connsiteY14329" fmla="*/ 5636610 h 6857886"/>
              <a:gd name="connsiteX14330" fmla="*/ 10779531 w 12192000"/>
              <a:gd name="connsiteY14330" fmla="*/ 5636610 h 6857886"/>
              <a:gd name="connsiteX14331" fmla="*/ 10743285 w 12192000"/>
              <a:gd name="connsiteY14331" fmla="*/ 5601902 h 6857886"/>
              <a:gd name="connsiteX14332" fmla="*/ 10789695 w 12192000"/>
              <a:gd name="connsiteY14332" fmla="*/ 5560278 h 6857886"/>
              <a:gd name="connsiteX14333" fmla="*/ 10834647 w 12192000"/>
              <a:gd name="connsiteY14333" fmla="*/ 5601253 h 6857886"/>
              <a:gd name="connsiteX14334" fmla="*/ 10820939 w 12192000"/>
              <a:gd name="connsiteY14334" fmla="*/ 5622061 h 6857886"/>
              <a:gd name="connsiteX14335" fmla="*/ 10798815 w 12192000"/>
              <a:gd name="connsiteY14335" fmla="*/ 5635558 h 6857886"/>
              <a:gd name="connsiteX14336" fmla="*/ 10779531 w 12192000"/>
              <a:gd name="connsiteY14336" fmla="*/ 5636610 h 6857886"/>
              <a:gd name="connsiteX14337" fmla="*/ 3167296 w 12192000"/>
              <a:gd name="connsiteY14337" fmla="*/ 5637331 h 6857886"/>
              <a:gd name="connsiteX14338" fmla="*/ 3150436 w 12192000"/>
              <a:gd name="connsiteY14338" fmla="*/ 5626602 h 6857886"/>
              <a:gd name="connsiteX14339" fmla="*/ 3137483 w 12192000"/>
              <a:gd name="connsiteY14339" fmla="*/ 5597335 h 6857886"/>
              <a:gd name="connsiteX14340" fmla="*/ 3158056 w 12192000"/>
              <a:gd name="connsiteY14340" fmla="*/ 5575872 h 6857886"/>
              <a:gd name="connsiteX14341" fmla="*/ 3189299 w 12192000"/>
              <a:gd name="connsiteY14341" fmla="*/ 5626602 h 6857886"/>
              <a:gd name="connsiteX14342" fmla="*/ 3167296 w 12192000"/>
              <a:gd name="connsiteY14342" fmla="*/ 5637331 h 6857886"/>
              <a:gd name="connsiteX14343" fmla="*/ 9024703 w 12192000"/>
              <a:gd name="connsiteY14343" fmla="*/ 5637331 h 6857886"/>
              <a:gd name="connsiteX14344" fmla="*/ 9002700 w 12192000"/>
              <a:gd name="connsiteY14344" fmla="*/ 5626602 h 6857886"/>
              <a:gd name="connsiteX14345" fmla="*/ 9033943 w 12192000"/>
              <a:gd name="connsiteY14345" fmla="*/ 5575872 h 6857886"/>
              <a:gd name="connsiteX14346" fmla="*/ 9054516 w 12192000"/>
              <a:gd name="connsiteY14346" fmla="*/ 5597335 h 6857886"/>
              <a:gd name="connsiteX14347" fmla="*/ 9041563 w 12192000"/>
              <a:gd name="connsiteY14347" fmla="*/ 5626602 h 6857886"/>
              <a:gd name="connsiteX14348" fmla="*/ 9024703 w 12192000"/>
              <a:gd name="connsiteY14348" fmla="*/ 5637331 h 6857886"/>
              <a:gd name="connsiteX14349" fmla="*/ 3344561 w 12192000"/>
              <a:gd name="connsiteY14349" fmla="*/ 5637337 h 6857886"/>
              <a:gd name="connsiteX14350" fmla="*/ 3320844 w 12192000"/>
              <a:gd name="connsiteY14350" fmla="*/ 5621402 h 6857886"/>
              <a:gd name="connsiteX14351" fmla="*/ 3312461 w 12192000"/>
              <a:gd name="connsiteY14351" fmla="*/ 5592136 h 6857886"/>
              <a:gd name="connsiteX14352" fmla="*/ 3369612 w 12192000"/>
              <a:gd name="connsiteY14352" fmla="*/ 5577178 h 6857886"/>
              <a:gd name="connsiteX14353" fmla="*/ 3371136 w 12192000"/>
              <a:gd name="connsiteY14353" fmla="*/ 5624004 h 6857886"/>
              <a:gd name="connsiteX14354" fmla="*/ 3344561 w 12192000"/>
              <a:gd name="connsiteY14354" fmla="*/ 5637337 h 6857886"/>
              <a:gd name="connsiteX14355" fmla="*/ 8847437 w 12192000"/>
              <a:gd name="connsiteY14355" fmla="*/ 5637337 h 6857886"/>
              <a:gd name="connsiteX14356" fmla="*/ 8820863 w 12192000"/>
              <a:gd name="connsiteY14356" fmla="*/ 5624004 h 6857886"/>
              <a:gd name="connsiteX14357" fmla="*/ 8822387 w 12192000"/>
              <a:gd name="connsiteY14357" fmla="*/ 5577178 h 6857886"/>
              <a:gd name="connsiteX14358" fmla="*/ 8879537 w 12192000"/>
              <a:gd name="connsiteY14358" fmla="*/ 5592136 h 6857886"/>
              <a:gd name="connsiteX14359" fmla="*/ 8871155 w 12192000"/>
              <a:gd name="connsiteY14359" fmla="*/ 5621402 h 6857886"/>
              <a:gd name="connsiteX14360" fmla="*/ 8847437 w 12192000"/>
              <a:gd name="connsiteY14360" fmla="*/ 5637337 h 6857886"/>
              <a:gd name="connsiteX14361" fmla="*/ 875403 w 12192000"/>
              <a:gd name="connsiteY14361" fmla="*/ 5637495 h 6857886"/>
              <a:gd name="connsiteX14362" fmla="*/ 853088 w 12192000"/>
              <a:gd name="connsiteY14362" fmla="*/ 5626602 h 6857886"/>
              <a:gd name="connsiteX14363" fmla="*/ 840147 w 12192000"/>
              <a:gd name="connsiteY14363" fmla="*/ 5601891 h 6857886"/>
              <a:gd name="connsiteX14364" fmla="*/ 905675 w 12192000"/>
              <a:gd name="connsiteY14364" fmla="*/ 5589531 h 6857886"/>
              <a:gd name="connsiteX14365" fmla="*/ 901089 w 12192000"/>
              <a:gd name="connsiteY14365" fmla="*/ 5622048 h 6857886"/>
              <a:gd name="connsiteX14366" fmla="*/ 875403 w 12192000"/>
              <a:gd name="connsiteY14366" fmla="*/ 5637495 h 6857886"/>
              <a:gd name="connsiteX14367" fmla="*/ 11316596 w 12192000"/>
              <a:gd name="connsiteY14367" fmla="*/ 5637495 h 6857886"/>
              <a:gd name="connsiteX14368" fmla="*/ 11290909 w 12192000"/>
              <a:gd name="connsiteY14368" fmla="*/ 5622048 h 6857886"/>
              <a:gd name="connsiteX14369" fmla="*/ 11286324 w 12192000"/>
              <a:gd name="connsiteY14369" fmla="*/ 5589531 h 6857886"/>
              <a:gd name="connsiteX14370" fmla="*/ 11351852 w 12192000"/>
              <a:gd name="connsiteY14370" fmla="*/ 5601891 h 6857886"/>
              <a:gd name="connsiteX14371" fmla="*/ 11338911 w 12192000"/>
              <a:gd name="connsiteY14371" fmla="*/ 5626602 h 6857886"/>
              <a:gd name="connsiteX14372" fmla="*/ 11316596 w 12192000"/>
              <a:gd name="connsiteY14372" fmla="*/ 5637495 h 6857886"/>
              <a:gd name="connsiteX14373" fmla="*/ 696377 w 12192000"/>
              <a:gd name="connsiteY14373" fmla="*/ 5637584 h 6857886"/>
              <a:gd name="connsiteX14374" fmla="*/ 669699 w 12192000"/>
              <a:gd name="connsiteY14374" fmla="*/ 5624008 h 6857886"/>
              <a:gd name="connsiteX14375" fmla="*/ 671233 w 12192000"/>
              <a:gd name="connsiteY14375" fmla="*/ 5577833 h 6857886"/>
              <a:gd name="connsiteX14376" fmla="*/ 728388 w 12192000"/>
              <a:gd name="connsiteY14376" fmla="*/ 5578482 h 6857886"/>
              <a:gd name="connsiteX14377" fmla="*/ 727627 w 12192000"/>
              <a:gd name="connsiteY14377" fmla="*/ 5627256 h 6857886"/>
              <a:gd name="connsiteX14378" fmla="*/ 696377 w 12192000"/>
              <a:gd name="connsiteY14378" fmla="*/ 5637584 h 6857886"/>
              <a:gd name="connsiteX14379" fmla="*/ 11495621 w 12192000"/>
              <a:gd name="connsiteY14379" fmla="*/ 5637584 h 6857886"/>
              <a:gd name="connsiteX14380" fmla="*/ 11464372 w 12192000"/>
              <a:gd name="connsiteY14380" fmla="*/ 5627256 h 6857886"/>
              <a:gd name="connsiteX14381" fmla="*/ 11463611 w 12192000"/>
              <a:gd name="connsiteY14381" fmla="*/ 5578482 h 6857886"/>
              <a:gd name="connsiteX14382" fmla="*/ 11520765 w 12192000"/>
              <a:gd name="connsiteY14382" fmla="*/ 5577833 h 6857886"/>
              <a:gd name="connsiteX14383" fmla="*/ 11522300 w 12192000"/>
              <a:gd name="connsiteY14383" fmla="*/ 5624008 h 6857886"/>
              <a:gd name="connsiteX14384" fmla="*/ 11495621 w 12192000"/>
              <a:gd name="connsiteY14384" fmla="*/ 5637584 h 6857886"/>
              <a:gd name="connsiteX14385" fmla="*/ 5994339 w 12192000"/>
              <a:gd name="connsiteY14385" fmla="*/ 5638311 h 6857886"/>
              <a:gd name="connsiteX14386" fmla="*/ 5963859 w 12192000"/>
              <a:gd name="connsiteY14386" fmla="*/ 5620750 h 6857886"/>
              <a:gd name="connsiteX14387" fmla="*/ 5962335 w 12192000"/>
              <a:gd name="connsiteY14387" fmla="*/ 5586934 h 6857886"/>
              <a:gd name="connsiteX14388" fmla="*/ 6021771 w 12192000"/>
              <a:gd name="connsiteY14388" fmla="*/ 5577178 h 6857886"/>
              <a:gd name="connsiteX14389" fmla="*/ 5994339 w 12192000"/>
              <a:gd name="connsiteY14389" fmla="*/ 5638311 h 6857886"/>
              <a:gd name="connsiteX14390" fmla="*/ 6197660 w 12192000"/>
              <a:gd name="connsiteY14390" fmla="*/ 5638311 h 6857886"/>
              <a:gd name="connsiteX14391" fmla="*/ 6170228 w 12192000"/>
              <a:gd name="connsiteY14391" fmla="*/ 5577178 h 6857886"/>
              <a:gd name="connsiteX14392" fmla="*/ 6229664 w 12192000"/>
              <a:gd name="connsiteY14392" fmla="*/ 5586934 h 6857886"/>
              <a:gd name="connsiteX14393" fmla="*/ 6228140 w 12192000"/>
              <a:gd name="connsiteY14393" fmla="*/ 5620750 h 6857886"/>
              <a:gd name="connsiteX14394" fmla="*/ 6197660 w 12192000"/>
              <a:gd name="connsiteY14394" fmla="*/ 5638311 h 6857886"/>
              <a:gd name="connsiteX14395" fmla="*/ 529015 w 12192000"/>
              <a:gd name="connsiteY14395" fmla="*/ 5638319 h 6857886"/>
              <a:gd name="connsiteX14396" fmla="*/ 494672 w 12192000"/>
              <a:gd name="connsiteY14396" fmla="*/ 5624010 h 6857886"/>
              <a:gd name="connsiteX14397" fmla="*/ 501541 w 12192000"/>
              <a:gd name="connsiteY14397" fmla="*/ 5573282 h 6857886"/>
              <a:gd name="connsiteX14398" fmla="*/ 534357 w 12192000"/>
              <a:gd name="connsiteY14398" fmla="*/ 5564178 h 6857886"/>
              <a:gd name="connsiteX14399" fmla="*/ 529015 w 12192000"/>
              <a:gd name="connsiteY14399" fmla="*/ 5638319 h 6857886"/>
              <a:gd name="connsiteX14400" fmla="*/ 11662984 w 12192000"/>
              <a:gd name="connsiteY14400" fmla="*/ 5638319 h 6857886"/>
              <a:gd name="connsiteX14401" fmla="*/ 11657641 w 12192000"/>
              <a:gd name="connsiteY14401" fmla="*/ 5564178 h 6857886"/>
              <a:gd name="connsiteX14402" fmla="*/ 11690457 w 12192000"/>
              <a:gd name="connsiteY14402" fmla="*/ 5573282 h 6857886"/>
              <a:gd name="connsiteX14403" fmla="*/ 11697327 w 12192000"/>
              <a:gd name="connsiteY14403" fmla="*/ 5624010 h 6857886"/>
              <a:gd name="connsiteX14404" fmla="*/ 11662984 w 12192000"/>
              <a:gd name="connsiteY14404" fmla="*/ 5638319 h 6857886"/>
              <a:gd name="connsiteX14405" fmla="*/ 4219338 w 12192000"/>
              <a:gd name="connsiteY14405" fmla="*/ 5638786 h 6857886"/>
              <a:gd name="connsiteX14406" fmla="*/ 4196512 w 12192000"/>
              <a:gd name="connsiteY14406" fmla="*/ 5630514 h 6857886"/>
              <a:gd name="connsiteX14407" fmla="*/ 4230803 w 12192000"/>
              <a:gd name="connsiteY14407" fmla="*/ 5560275 h 6857886"/>
              <a:gd name="connsiteX14408" fmla="*/ 4278808 w 12192000"/>
              <a:gd name="connsiteY14408" fmla="*/ 5603850 h 6857886"/>
              <a:gd name="connsiteX14409" fmla="*/ 4219338 w 12192000"/>
              <a:gd name="connsiteY14409" fmla="*/ 5638786 h 6857886"/>
              <a:gd name="connsiteX14410" fmla="*/ 7972662 w 12192000"/>
              <a:gd name="connsiteY14410" fmla="*/ 5638786 h 6857886"/>
              <a:gd name="connsiteX14411" fmla="*/ 7913191 w 12192000"/>
              <a:gd name="connsiteY14411" fmla="*/ 5603850 h 6857886"/>
              <a:gd name="connsiteX14412" fmla="*/ 7961196 w 12192000"/>
              <a:gd name="connsiteY14412" fmla="*/ 5560275 h 6857886"/>
              <a:gd name="connsiteX14413" fmla="*/ 7995487 w 12192000"/>
              <a:gd name="connsiteY14413" fmla="*/ 5630514 h 6857886"/>
              <a:gd name="connsiteX14414" fmla="*/ 7972662 w 12192000"/>
              <a:gd name="connsiteY14414" fmla="*/ 5638786 h 6857886"/>
              <a:gd name="connsiteX14415" fmla="*/ 2822000 w 12192000"/>
              <a:gd name="connsiteY14415" fmla="*/ 5642623 h 6857886"/>
              <a:gd name="connsiteX14416" fmla="*/ 2783709 w 12192000"/>
              <a:gd name="connsiteY14416" fmla="*/ 5636364 h 6857886"/>
              <a:gd name="connsiteX14417" fmla="*/ 2769993 w 12192000"/>
              <a:gd name="connsiteY14417" fmla="*/ 5601896 h 6857886"/>
              <a:gd name="connsiteX14418" fmla="*/ 2818000 w 12192000"/>
              <a:gd name="connsiteY14418" fmla="*/ 5560272 h 6857886"/>
              <a:gd name="connsiteX14419" fmla="*/ 2866005 w 12192000"/>
              <a:gd name="connsiteY14419" fmla="*/ 5601245 h 6857886"/>
              <a:gd name="connsiteX14420" fmla="*/ 2859148 w 12192000"/>
              <a:gd name="connsiteY14420" fmla="*/ 5631811 h 6857886"/>
              <a:gd name="connsiteX14421" fmla="*/ 2822000 w 12192000"/>
              <a:gd name="connsiteY14421" fmla="*/ 5642623 h 6857886"/>
              <a:gd name="connsiteX14422" fmla="*/ 9369999 w 12192000"/>
              <a:gd name="connsiteY14422" fmla="*/ 5642623 h 6857886"/>
              <a:gd name="connsiteX14423" fmla="*/ 9332851 w 12192000"/>
              <a:gd name="connsiteY14423" fmla="*/ 5631811 h 6857886"/>
              <a:gd name="connsiteX14424" fmla="*/ 9325993 w 12192000"/>
              <a:gd name="connsiteY14424" fmla="*/ 5601245 h 6857886"/>
              <a:gd name="connsiteX14425" fmla="*/ 9373999 w 12192000"/>
              <a:gd name="connsiteY14425" fmla="*/ 5560272 h 6857886"/>
              <a:gd name="connsiteX14426" fmla="*/ 9422005 w 12192000"/>
              <a:gd name="connsiteY14426" fmla="*/ 5601896 h 6857886"/>
              <a:gd name="connsiteX14427" fmla="*/ 9408289 w 12192000"/>
              <a:gd name="connsiteY14427" fmla="*/ 5636364 h 6857886"/>
              <a:gd name="connsiteX14428" fmla="*/ 9369999 w 12192000"/>
              <a:gd name="connsiteY14428" fmla="*/ 5642623 h 6857886"/>
              <a:gd name="connsiteX14429" fmla="*/ 2292808 w 12192000"/>
              <a:gd name="connsiteY14429" fmla="*/ 5643642 h 6857886"/>
              <a:gd name="connsiteX14430" fmla="*/ 2262577 w 12192000"/>
              <a:gd name="connsiteY14430" fmla="*/ 5640917 h 6857886"/>
              <a:gd name="connsiteX14431" fmla="*/ 2241241 w 12192000"/>
              <a:gd name="connsiteY14431" fmla="*/ 5618804 h 6857886"/>
              <a:gd name="connsiteX14432" fmla="*/ 2243528 w 12192000"/>
              <a:gd name="connsiteY14432" fmla="*/ 5580433 h 6857886"/>
              <a:gd name="connsiteX14433" fmla="*/ 2284676 w 12192000"/>
              <a:gd name="connsiteY14433" fmla="*/ 5560272 h 6857886"/>
              <a:gd name="connsiteX14434" fmla="*/ 2338777 w 12192000"/>
              <a:gd name="connsiteY14434" fmla="*/ 5604494 h 6857886"/>
              <a:gd name="connsiteX14435" fmla="*/ 2292808 w 12192000"/>
              <a:gd name="connsiteY14435" fmla="*/ 5643642 h 6857886"/>
              <a:gd name="connsiteX14436" fmla="*/ 9899191 w 12192000"/>
              <a:gd name="connsiteY14436" fmla="*/ 5643642 h 6857886"/>
              <a:gd name="connsiteX14437" fmla="*/ 9853221 w 12192000"/>
              <a:gd name="connsiteY14437" fmla="*/ 5604494 h 6857886"/>
              <a:gd name="connsiteX14438" fmla="*/ 9907323 w 12192000"/>
              <a:gd name="connsiteY14438" fmla="*/ 5560272 h 6857886"/>
              <a:gd name="connsiteX14439" fmla="*/ 9948471 w 12192000"/>
              <a:gd name="connsiteY14439" fmla="*/ 5580433 h 6857886"/>
              <a:gd name="connsiteX14440" fmla="*/ 9950757 w 12192000"/>
              <a:gd name="connsiteY14440" fmla="*/ 5618804 h 6857886"/>
              <a:gd name="connsiteX14441" fmla="*/ 9929421 w 12192000"/>
              <a:gd name="connsiteY14441" fmla="*/ 5640917 h 6857886"/>
              <a:gd name="connsiteX14442" fmla="*/ 9899191 w 12192000"/>
              <a:gd name="connsiteY14442" fmla="*/ 5643642 h 6857886"/>
              <a:gd name="connsiteX14443" fmla="*/ 5824875 w 12192000"/>
              <a:gd name="connsiteY14443" fmla="*/ 5643925 h 6857886"/>
              <a:gd name="connsiteX14444" fmla="*/ 5785060 w 12192000"/>
              <a:gd name="connsiteY14444" fmla="*/ 5631811 h 6857886"/>
              <a:gd name="connsiteX14445" fmla="*/ 5819351 w 12192000"/>
              <a:gd name="connsiteY14445" fmla="*/ 5560272 h 6857886"/>
              <a:gd name="connsiteX14446" fmla="*/ 5861260 w 12192000"/>
              <a:gd name="connsiteY14446" fmla="*/ 5583034 h 6857886"/>
              <a:gd name="connsiteX14447" fmla="*/ 5863547 w 12192000"/>
              <a:gd name="connsiteY14447" fmla="*/ 5621406 h 6857886"/>
              <a:gd name="connsiteX14448" fmla="*/ 5824875 w 12192000"/>
              <a:gd name="connsiteY14448" fmla="*/ 5643925 h 6857886"/>
              <a:gd name="connsiteX14449" fmla="*/ 6367124 w 12192000"/>
              <a:gd name="connsiteY14449" fmla="*/ 5643925 h 6857886"/>
              <a:gd name="connsiteX14450" fmla="*/ 6328452 w 12192000"/>
              <a:gd name="connsiteY14450" fmla="*/ 5621406 h 6857886"/>
              <a:gd name="connsiteX14451" fmla="*/ 6330739 w 12192000"/>
              <a:gd name="connsiteY14451" fmla="*/ 5583034 h 6857886"/>
              <a:gd name="connsiteX14452" fmla="*/ 6372648 w 12192000"/>
              <a:gd name="connsiteY14452" fmla="*/ 5560272 h 6857886"/>
              <a:gd name="connsiteX14453" fmla="*/ 6406939 w 12192000"/>
              <a:gd name="connsiteY14453" fmla="*/ 5631811 h 6857886"/>
              <a:gd name="connsiteX14454" fmla="*/ 6367124 w 12192000"/>
              <a:gd name="connsiteY14454" fmla="*/ 5643925 h 6857886"/>
              <a:gd name="connsiteX14455" fmla="*/ 1582456 w 12192000"/>
              <a:gd name="connsiteY14455" fmla="*/ 5644820 h 6857886"/>
              <a:gd name="connsiteX14456" fmla="*/ 1556548 w 12192000"/>
              <a:gd name="connsiteY14456" fmla="*/ 5634411 h 6857886"/>
              <a:gd name="connsiteX14457" fmla="*/ 1551976 w 12192000"/>
              <a:gd name="connsiteY14457" fmla="*/ 5570674 h 6857886"/>
              <a:gd name="connsiteX14458" fmla="*/ 1631224 w 12192000"/>
              <a:gd name="connsiteY14458" fmla="*/ 5601893 h 6857886"/>
              <a:gd name="connsiteX14459" fmla="*/ 1582456 w 12192000"/>
              <a:gd name="connsiteY14459" fmla="*/ 5644820 h 6857886"/>
              <a:gd name="connsiteX14460" fmla="*/ 10609543 w 12192000"/>
              <a:gd name="connsiteY14460" fmla="*/ 5644820 h 6857886"/>
              <a:gd name="connsiteX14461" fmla="*/ 10560775 w 12192000"/>
              <a:gd name="connsiteY14461" fmla="*/ 5601893 h 6857886"/>
              <a:gd name="connsiteX14462" fmla="*/ 10640023 w 12192000"/>
              <a:gd name="connsiteY14462" fmla="*/ 5570674 h 6857886"/>
              <a:gd name="connsiteX14463" fmla="*/ 10635451 w 12192000"/>
              <a:gd name="connsiteY14463" fmla="*/ 5634411 h 6857886"/>
              <a:gd name="connsiteX14464" fmla="*/ 10609543 w 12192000"/>
              <a:gd name="connsiteY14464" fmla="*/ 5644820 h 6857886"/>
              <a:gd name="connsiteX14465" fmla="*/ 2110069 w 12192000"/>
              <a:gd name="connsiteY14465" fmla="*/ 5649576 h 6857886"/>
              <a:gd name="connsiteX14466" fmla="*/ 2082256 w 12192000"/>
              <a:gd name="connsiteY14466" fmla="*/ 5643516 h 6857886"/>
              <a:gd name="connsiteX14467" fmla="*/ 2081493 w 12192000"/>
              <a:gd name="connsiteY14467" fmla="*/ 5559621 h 6857886"/>
              <a:gd name="connsiteX14468" fmla="*/ 2168361 w 12192000"/>
              <a:gd name="connsiteY14468" fmla="*/ 5609697 h 6857886"/>
              <a:gd name="connsiteX14469" fmla="*/ 2110069 w 12192000"/>
              <a:gd name="connsiteY14469" fmla="*/ 5649576 h 6857886"/>
              <a:gd name="connsiteX14470" fmla="*/ 10081929 w 12192000"/>
              <a:gd name="connsiteY14470" fmla="*/ 5649576 h 6857886"/>
              <a:gd name="connsiteX14471" fmla="*/ 10023637 w 12192000"/>
              <a:gd name="connsiteY14471" fmla="*/ 5609697 h 6857886"/>
              <a:gd name="connsiteX14472" fmla="*/ 10110505 w 12192000"/>
              <a:gd name="connsiteY14472" fmla="*/ 5559621 h 6857886"/>
              <a:gd name="connsiteX14473" fmla="*/ 10109743 w 12192000"/>
              <a:gd name="connsiteY14473" fmla="*/ 5643516 h 6857886"/>
              <a:gd name="connsiteX14474" fmla="*/ 10081929 w 12192000"/>
              <a:gd name="connsiteY14474" fmla="*/ 5649576 h 6857886"/>
              <a:gd name="connsiteX14475" fmla="*/ 2472420 w 12192000"/>
              <a:gd name="connsiteY14475" fmla="*/ 5649616 h 6857886"/>
              <a:gd name="connsiteX14476" fmla="*/ 2448227 w 12192000"/>
              <a:gd name="connsiteY14476" fmla="*/ 5644818 h 6857886"/>
              <a:gd name="connsiteX14477" fmla="*/ 2407079 w 12192000"/>
              <a:gd name="connsiteY14477" fmla="*/ 5599290 h 6857886"/>
              <a:gd name="connsiteX14478" fmla="*/ 2422319 w 12192000"/>
              <a:gd name="connsiteY14478" fmla="*/ 5574576 h 6857886"/>
              <a:gd name="connsiteX14479" fmla="*/ 2506901 w 12192000"/>
              <a:gd name="connsiteY14479" fmla="*/ 5573275 h 6857886"/>
              <a:gd name="connsiteX14480" fmla="*/ 2497757 w 12192000"/>
              <a:gd name="connsiteY14480" fmla="*/ 5634410 h 6857886"/>
              <a:gd name="connsiteX14481" fmla="*/ 2472420 w 12192000"/>
              <a:gd name="connsiteY14481" fmla="*/ 5649616 h 6857886"/>
              <a:gd name="connsiteX14482" fmla="*/ 9719579 w 12192000"/>
              <a:gd name="connsiteY14482" fmla="*/ 5649616 h 6857886"/>
              <a:gd name="connsiteX14483" fmla="*/ 9694241 w 12192000"/>
              <a:gd name="connsiteY14483" fmla="*/ 5634410 h 6857886"/>
              <a:gd name="connsiteX14484" fmla="*/ 9685097 w 12192000"/>
              <a:gd name="connsiteY14484" fmla="*/ 5573275 h 6857886"/>
              <a:gd name="connsiteX14485" fmla="*/ 9769680 w 12192000"/>
              <a:gd name="connsiteY14485" fmla="*/ 5574576 h 6857886"/>
              <a:gd name="connsiteX14486" fmla="*/ 9784920 w 12192000"/>
              <a:gd name="connsiteY14486" fmla="*/ 5599290 h 6857886"/>
              <a:gd name="connsiteX14487" fmla="*/ 9743772 w 12192000"/>
              <a:gd name="connsiteY14487" fmla="*/ 5644818 h 6857886"/>
              <a:gd name="connsiteX14488" fmla="*/ 9719579 w 12192000"/>
              <a:gd name="connsiteY14488" fmla="*/ 5649616 h 6857886"/>
              <a:gd name="connsiteX14489" fmla="*/ 347292 w 12192000"/>
              <a:gd name="connsiteY14489" fmla="*/ 5650180 h 6857886"/>
              <a:gd name="connsiteX14490" fmla="*/ 326751 w 12192000"/>
              <a:gd name="connsiteY14490" fmla="*/ 5643513 h 6857886"/>
              <a:gd name="connsiteX14491" fmla="*/ 304685 w 12192000"/>
              <a:gd name="connsiteY14491" fmla="*/ 5576524 h 6857886"/>
              <a:gd name="connsiteX14492" fmla="*/ 345772 w 12192000"/>
              <a:gd name="connsiteY14492" fmla="*/ 5560263 h 6857886"/>
              <a:gd name="connsiteX14493" fmla="*/ 399031 w 12192000"/>
              <a:gd name="connsiteY14493" fmla="*/ 5604490 h 6857886"/>
              <a:gd name="connsiteX14494" fmla="*/ 374684 w 12192000"/>
              <a:gd name="connsiteY14494" fmla="*/ 5638310 h 6857886"/>
              <a:gd name="connsiteX14495" fmla="*/ 347292 w 12192000"/>
              <a:gd name="connsiteY14495" fmla="*/ 5650180 h 6857886"/>
              <a:gd name="connsiteX14496" fmla="*/ 11844707 w 12192000"/>
              <a:gd name="connsiteY14496" fmla="*/ 5650180 h 6857886"/>
              <a:gd name="connsiteX14497" fmla="*/ 11817315 w 12192000"/>
              <a:gd name="connsiteY14497" fmla="*/ 5638310 h 6857886"/>
              <a:gd name="connsiteX14498" fmla="*/ 11792968 w 12192000"/>
              <a:gd name="connsiteY14498" fmla="*/ 5604490 h 6857886"/>
              <a:gd name="connsiteX14499" fmla="*/ 11846227 w 12192000"/>
              <a:gd name="connsiteY14499" fmla="*/ 5560263 h 6857886"/>
              <a:gd name="connsiteX14500" fmla="*/ 11887313 w 12192000"/>
              <a:gd name="connsiteY14500" fmla="*/ 5576524 h 6857886"/>
              <a:gd name="connsiteX14501" fmla="*/ 11865248 w 12192000"/>
              <a:gd name="connsiteY14501" fmla="*/ 5643513 h 6857886"/>
              <a:gd name="connsiteX14502" fmla="*/ 11844707 w 12192000"/>
              <a:gd name="connsiteY14502" fmla="*/ 5650180 h 6857886"/>
              <a:gd name="connsiteX14503" fmla="*/ 1229108 w 12192000"/>
              <a:gd name="connsiteY14503" fmla="*/ 5650425 h 6857886"/>
              <a:gd name="connsiteX14504" fmla="*/ 1196212 w 12192000"/>
              <a:gd name="connsiteY14504" fmla="*/ 5637658 h 6857886"/>
              <a:gd name="connsiteX14505" fmla="*/ 1174816 w 12192000"/>
              <a:gd name="connsiteY14505" fmla="*/ 5603190 h 6857886"/>
              <a:gd name="connsiteX14506" fmla="*/ 1232723 w 12192000"/>
              <a:gd name="connsiteY14506" fmla="*/ 5560263 h 6857886"/>
              <a:gd name="connsiteX14507" fmla="*/ 1276161 w 12192000"/>
              <a:gd name="connsiteY14507" fmla="*/ 5579776 h 6857886"/>
              <a:gd name="connsiteX14508" fmla="*/ 1260917 w 12192000"/>
              <a:gd name="connsiteY14508" fmla="*/ 5638310 h 6857886"/>
              <a:gd name="connsiteX14509" fmla="*/ 1229108 w 12192000"/>
              <a:gd name="connsiteY14509" fmla="*/ 5650425 h 6857886"/>
              <a:gd name="connsiteX14510" fmla="*/ 10962891 w 12192000"/>
              <a:gd name="connsiteY14510" fmla="*/ 5650425 h 6857886"/>
              <a:gd name="connsiteX14511" fmla="*/ 10931081 w 12192000"/>
              <a:gd name="connsiteY14511" fmla="*/ 5638310 h 6857886"/>
              <a:gd name="connsiteX14512" fmla="*/ 10915837 w 12192000"/>
              <a:gd name="connsiteY14512" fmla="*/ 5579776 h 6857886"/>
              <a:gd name="connsiteX14513" fmla="*/ 10959276 w 12192000"/>
              <a:gd name="connsiteY14513" fmla="*/ 5560263 h 6857886"/>
              <a:gd name="connsiteX14514" fmla="*/ 11017183 w 12192000"/>
              <a:gd name="connsiteY14514" fmla="*/ 5603190 h 6857886"/>
              <a:gd name="connsiteX14515" fmla="*/ 10995787 w 12192000"/>
              <a:gd name="connsiteY14515" fmla="*/ 5637658 h 6857886"/>
              <a:gd name="connsiteX14516" fmla="*/ 10962891 w 12192000"/>
              <a:gd name="connsiteY14516" fmla="*/ 5650425 h 6857886"/>
              <a:gd name="connsiteX14517" fmla="*/ 4403599 w 12192000"/>
              <a:gd name="connsiteY14517" fmla="*/ 5650509 h 6857886"/>
              <a:gd name="connsiteX14518" fmla="*/ 4375310 w 12192000"/>
              <a:gd name="connsiteY14518" fmla="*/ 5638313 h 6857886"/>
              <a:gd name="connsiteX14519" fmla="*/ 4359307 w 12192000"/>
              <a:gd name="connsiteY14519" fmla="*/ 5580433 h 6857886"/>
              <a:gd name="connsiteX14520" fmla="*/ 4461415 w 12192000"/>
              <a:gd name="connsiteY14520" fmla="*/ 5603845 h 6857886"/>
              <a:gd name="connsiteX14521" fmla="*/ 4437031 w 12192000"/>
              <a:gd name="connsiteY14521" fmla="*/ 5638313 h 6857886"/>
              <a:gd name="connsiteX14522" fmla="*/ 4403599 w 12192000"/>
              <a:gd name="connsiteY14522" fmla="*/ 5650509 h 6857886"/>
              <a:gd name="connsiteX14523" fmla="*/ 7788400 w 12192000"/>
              <a:gd name="connsiteY14523" fmla="*/ 5650509 h 6857886"/>
              <a:gd name="connsiteX14524" fmla="*/ 7754968 w 12192000"/>
              <a:gd name="connsiteY14524" fmla="*/ 5638313 h 6857886"/>
              <a:gd name="connsiteX14525" fmla="*/ 7730584 w 12192000"/>
              <a:gd name="connsiteY14525" fmla="*/ 5603845 h 6857886"/>
              <a:gd name="connsiteX14526" fmla="*/ 7832692 w 12192000"/>
              <a:gd name="connsiteY14526" fmla="*/ 5580433 h 6857886"/>
              <a:gd name="connsiteX14527" fmla="*/ 7816690 w 12192000"/>
              <a:gd name="connsiteY14527" fmla="*/ 5638313 h 6857886"/>
              <a:gd name="connsiteX14528" fmla="*/ 7788400 w 12192000"/>
              <a:gd name="connsiteY14528" fmla="*/ 5650509 h 6857886"/>
              <a:gd name="connsiteX14529" fmla="*/ 4760702 w 12192000"/>
              <a:gd name="connsiteY14529" fmla="*/ 5650836 h 6857886"/>
              <a:gd name="connsiteX14530" fmla="*/ 4721459 w 12192000"/>
              <a:gd name="connsiteY14530" fmla="*/ 5638313 h 6857886"/>
              <a:gd name="connsiteX14531" fmla="*/ 4742032 w 12192000"/>
              <a:gd name="connsiteY14531" fmla="*/ 5557018 h 6857886"/>
              <a:gd name="connsiteX14532" fmla="*/ 4807564 w 12192000"/>
              <a:gd name="connsiteY14532" fmla="*/ 5579781 h 6857886"/>
              <a:gd name="connsiteX14533" fmla="*/ 4799944 w 12192000"/>
              <a:gd name="connsiteY14533" fmla="*/ 5635060 h 6857886"/>
              <a:gd name="connsiteX14534" fmla="*/ 4760702 w 12192000"/>
              <a:gd name="connsiteY14534" fmla="*/ 5650836 h 6857886"/>
              <a:gd name="connsiteX14535" fmla="*/ 7431298 w 12192000"/>
              <a:gd name="connsiteY14535" fmla="*/ 5650836 h 6857886"/>
              <a:gd name="connsiteX14536" fmla="*/ 7392054 w 12192000"/>
              <a:gd name="connsiteY14536" fmla="*/ 5635060 h 6857886"/>
              <a:gd name="connsiteX14537" fmla="*/ 7384435 w 12192000"/>
              <a:gd name="connsiteY14537" fmla="*/ 5579781 h 6857886"/>
              <a:gd name="connsiteX14538" fmla="*/ 7449966 w 12192000"/>
              <a:gd name="connsiteY14538" fmla="*/ 5557018 h 6857886"/>
              <a:gd name="connsiteX14539" fmla="*/ 7470540 w 12192000"/>
              <a:gd name="connsiteY14539" fmla="*/ 5638313 h 6857886"/>
              <a:gd name="connsiteX14540" fmla="*/ 7431298 w 12192000"/>
              <a:gd name="connsiteY14540" fmla="*/ 5650836 h 6857886"/>
              <a:gd name="connsiteX14541" fmla="*/ 1045208 w 12192000"/>
              <a:gd name="connsiteY14541" fmla="*/ 5656686 h 6857886"/>
              <a:gd name="connsiteX14542" fmla="*/ 1015871 w 12192000"/>
              <a:gd name="connsiteY14542" fmla="*/ 5640912 h 6857886"/>
              <a:gd name="connsiteX14543" fmla="*/ 1050161 w 12192000"/>
              <a:gd name="connsiteY14543" fmla="*/ 5553760 h 6857886"/>
              <a:gd name="connsiteX14544" fmla="*/ 1076837 w 12192000"/>
              <a:gd name="connsiteY14544" fmla="*/ 5648068 h 6857886"/>
              <a:gd name="connsiteX14545" fmla="*/ 1045208 w 12192000"/>
              <a:gd name="connsiteY14545" fmla="*/ 5656686 h 6857886"/>
              <a:gd name="connsiteX14546" fmla="*/ 11146791 w 12192000"/>
              <a:gd name="connsiteY14546" fmla="*/ 5656686 h 6857886"/>
              <a:gd name="connsiteX14547" fmla="*/ 11115161 w 12192000"/>
              <a:gd name="connsiteY14547" fmla="*/ 5648068 h 6857886"/>
              <a:gd name="connsiteX14548" fmla="*/ 11141837 w 12192000"/>
              <a:gd name="connsiteY14548" fmla="*/ 5553760 h 6857886"/>
              <a:gd name="connsiteX14549" fmla="*/ 11176128 w 12192000"/>
              <a:gd name="connsiteY14549" fmla="*/ 5640912 h 6857886"/>
              <a:gd name="connsiteX14550" fmla="*/ 11146791 w 12192000"/>
              <a:gd name="connsiteY14550" fmla="*/ 5656686 h 6857886"/>
              <a:gd name="connsiteX14551" fmla="*/ 3880189 w 12192000"/>
              <a:gd name="connsiteY14551" fmla="*/ 5656984 h 6857886"/>
              <a:gd name="connsiteX14552" fmla="*/ 3844268 w 12192000"/>
              <a:gd name="connsiteY14552" fmla="*/ 5648070 h 6857886"/>
              <a:gd name="connsiteX14553" fmla="*/ 3854175 w 12192000"/>
              <a:gd name="connsiteY14553" fmla="*/ 5553117 h 6857886"/>
              <a:gd name="connsiteX14554" fmla="*/ 3905228 w 12192000"/>
              <a:gd name="connsiteY14554" fmla="*/ 5557666 h 6857886"/>
              <a:gd name="connsiteX14555" fmla="*/ 3934947 w 12192000"/>
              <a:gd name="connsiteY14555" fmla="*/ 5597994 h 6857886"/>
              <a:gd name="connsiteX14556" fmla="*/ 3880189 w 12192000"/>
              <a:gd name="connsiteY14556" fmla="*/ 5656984 h 6857886"/>
              <a:gd name="connsiteX14557" fmla="*/ 8311809 w 12192000"/>
              <a:gd name="connsiteY14557" fmla="*/ 5656984 h 6857886"/>
              <a:gd name="connsiteX14558" fmla="*/ 8257052 w 12192000"/>
              <a:gd name="connsiteY14558" fmla="*/ 5597994 h 6857886"/>
              <a:gd name="connsiteX14559" fmla="*/ 8286770 w 12192000"/>
              <a:gd name="connsiteY14559" fmla="*/ 5557666 h 6857886"/>
              <a:gd name="connsiteX14560" fmla="*/ 8337824 w 12192000"/>
              <a:gd name="connsiteY14560" fmla="*/ 5553117 h 6857886"/>
              <a:gd name="connsiteX14561" fmla="*/ 8347730 w 12192000"/>
              <a:gd name="connsiteY14561" fmla="*/ 5648070 h 6857886"/>
              <a:gd name="connsiteX14562" fmla="*/ 8311809 w 12192000"/>
              <a:gd name="connsiteY14562" fmla="*/ 5656984 h 6857886"/>
              <a:gd name="connsiteX14563" fmla="*/ 4584384 w 12192000"/>
              <a:gd name="connsiteY14563" fmla="*/ 5759740 h 6857886"/>
              <a:gd name="connsiteX14564" fmla="*/ 4575431 w 12192000"/>
              <a:gd name="connsiteY14564" fmla="*/ 5752505 h 6857886"/>
              <a:gd name="connsiteX14565" fmla="*/ 4587623 w 12192000"/>
              <a:gd name="connsiteY14565" fmla="*/ 5742096 h 6857886"/>
              <a:gd name="connsiteX14566" fmla="*/ 4596767 w 12192000"/>
              <a:gd name="connsiteY14566" fmla="*/ 5749902 h 6857886"/>
              <a:gd name="connsiteX14567" fmla="*/ 4584384 w 12192000"/>
              <a:gd name="connsiteY14567" fmla="*/ 5759740 h 6857886"/>
              <a:gd name="connsiteX14568" fmla="*/ 7607615 w 12192000"/>
              <a:gd name="connsiteY14568" fmla="*/ 5759740 h 6857886"/>
              <a:gd name="connsiteX14569" fmla="*/ 7595232 w 12192000"/>
              <a:gd name="connsiteY14569" fmla="*/ 5749902 h 6857886"/>
              <a:gd name="connsiteX14570" fmla="*/ 7604376 w 12192000"/>
              <a:gd name="connsiteY14570" fmla="*/ 5742096 h 6857886"/>
              <a:gd name="connsiteX14571" fmla="*/ 7616568 w 12192000"/>
              <a:gd name="connsiteY14571" fmla="*/ 5752505 h 6857886"/>
              <a:gd name="connsiteX14572" fmla="*/ 7607615 w 12192000"/>
              <a:gd name="connsiteY14572" fmla="*/ 5759740 h 6857886"/>
              <a:gd name="connsiteX14573" fmla="*/ 4762420 w 12192000"/>
              <a:gd name="connsiteY14573" fmla="*/ 5761529 h 6857886"/>
              <a:gd name="connsiteX14574" fmla="*/ 4745847 w 12192000"/>
              <a:gd name="connsiteY14574" fmla="*/ 5754458 h 6857886"/>
              <a:gd name="connsiteX14575" fmla="*/ 4767183 w 12192000"/>
              <a:gd name="connsiteY14575" fmla="*/ 5739500 h 6857886"/>
              <a:gd name="connsiteX14576" fmla="*/ 4773279 w 12192000"/>
              <a:gd name="connsiteY14576" fmla="*/ 5752506 h 6857886"/>
              <a:gd name="connsiteX14577" fmla="*/ 4762420 w 12192000"/>
              <a:gd name="connsiteY14577" fmla="*/ 5761529 h 6857886"/>
              <a:gd name="connsiteX14578" fmla="*/ 7429579 w 12192000"/>
              <a:gd name="connsiteY14578" fmla="*/ 5761529 h 6857886"/>
              <a:gd name="connsiteX14579" fmla="*/ 7418720 w 12192000"/>
              <a:gd name="connsiteY14579" fmla="*/ 5752506 h 6857886"/>
              <a:gd name="connsiteX14580" fmla="*/ 7424816 w 12192000"/>
              <a:gd name="connsiteY14580" fmla="*/ 5739500 h 6857886"/>
              <a:gd name="connsiteX14581" fmla="*/ 7446152 w 12192000"/>
              <a:gd name="connsiteY14581" fmla="*/ 5754458 h 6857886"/>
              <a:gd name="connsiteX14582" fmla="*/ 7429579 w 12192000"/>
              <a:gd name="connsiteY14582" fmla="*/ 5761529 h 6857886"/>
              <a:gd name="connsiteX14583" fmla="*/ 705904 w 12192000"/>
              <a:gd name="connsiteY14583" fmla="*/ 5766001 h 6857886"/>
              <a:gd name="connsiteX14584" fmla="*/ 687996 w 12192000"/>
              <a:gd name="connsiteY14584" fmla="*/ 5758358 h 6857886"/>
              <a:gd name="connsiteX14585" fmla="*/ 686471 w 12192000"/>
              <a:gd name="connsiteY14585" fmla="*/ 5740795 h 6857886"/>
              <a:gd name="connsiteX14586" fmla="*/ 716957 w 12192000"/>
              <a:gd name="connsiteY14586" fmla="*/ 5753154 h 6857886"/>
              <a:gd name="connsiteX14587" fmla="*/ 705904 w 12192000"/>
              <a:gd name="connsiteY14587" fmla="*/ 5766001 h 6857886"/>
              <a:gd name="connsiteX14588" fmla="*/ 11486095 w 12192000"/>
              <a:gd name="connsiteY14588" fmla="*/ 5766001 h 6857886"/>
              <a:gd name="connsiteX14589" fmla="*/ 11475041 w 12192000"/>
              <a:gd name="connsiteY14589" fmla="*/ 5753154 h 6857886"/>
              <a:gd name="connsiteX14590" fmla="*/ 11505528 w 12192000"/>
              <a:gd name="connsiteY14590" fmla="*/ 5740795 h 6857886"/>
              <a:gd name="connsiteX14591" fmla="*/ 11504003 w 12192000"/>
              <a:gd name="connsiteY14591" fmla="*/ 5758358 h 6857886"/>
              <a:gd name="connsiteX14592" fmla="*/ 11486095 w 12192000"/>
              <a:gd name="connsiteY14592" fmla="*/ 5766001 h 6857886"/>
              <a:gd name="connsiteX14593" fmla="*/ 345776 w 12192000"/>
              <a:gd name="connsiteY14593" fmla="*/ 5768110 h 6857886"/>
              <a:gd name="connsiteX14594" fmla="*/ 332843 w 12192000"/>
              <a:gd name="connsiteY14594" fmla="*/ 5757704 h 6857886"/>
              <a:gd name="connsiteX14595" fmla="*/ 354143 w 12192000"/>
              <a:gd name="connsiteY14595" fmla="*/ 5740145 h 6857886"/>
              <a:gd name="connsiteX14596" fmla="*/ 345776 w 12192000"/>
              <a:gd name="connsiteY14596" fmla="*/ 5768110 h 6857886"/>
              <a:gd name="connsiteX14597" fmla="*/ 11846223 w 12192000"/>
              <a:gd name="connsiteY14597" fmla="*/ 5768110 h 6857886"/>
              <a:gd name="connsiteX14598" fmla="*/ 11837856 w 12192000"/>
              <a:gd name="connsiteY14598" fmla="*/ 5740145 h 6857886"/>
              <a:gd name="connsiteX14599" fmla="*/ 11859156 w 12192000"/>
              <a:gd name="connsiteY14599" fmla="*/ 5757704 h 6857886"/>
              <a:gd name="connsiteX14600" fmla="*/ 11846223 w 12192000"/>
              <a:gd name="connsiteY14600" fmla="*/ 5768110 h 6857886"/>
              <a:gd name="connsiteX14601" fmla="*/ 5472920 w 12192000"/>
              <a:gd name="connsiteY14601" fmla="*/ 5772738 h 6857886"/>
              <a:gd name="connsiteX14602" fmla="*/ 5450346 w 12192000"/>
              <a:gd name="connsiteY14602" fmla="*/ 5765506 h 6857886"/>
              <a:gd name="connsiteX14603" fmla="*/ 5467110 w 12192000"/>
              <a:gd name="connsiteY14603" fmla="*/ 5736886 h 6857886"/>
              <a:gd name="connsiteX14604" fmla="*/ 5484636 w 12192000"/>
              <a:gd name="connsiteY14604" fmla="*/ 5755095 h 6857886"/>
              <a:gd name="connsiteX14605" fmla="*/ 5472920 w 12192000"/>
              <a:gd name="connsiteY14605" fmla="*/ 5772738 h 6857886"/>
              <a:gd name="connsiteX14606" fmla="*/ 6719078 w 12192000"/>
              <a:gd name="connsiteY14606" fmla="*/ 5772738 h 6857886"/>
              <a:gd name="connsiteX14607" fmla="*/ 6707363 w 12192000"/>
              <a:gd name="connsiteY14607" fmla="*/ 5755095 h 6857886"/>
              <a:gd name="connsiteX14608" fmla="*/ 6724890 w 12192000"/>
              <a:gd name="connsiteY14608" fmla="*/ 5736886 h 6857886"/>
              <a:gd name="connsiteX14609" fmla="*/ 6741654 w 12192000"/>
              <a:gd name="connsiteY14609" fmla="*/ 5765506 h 6857886"/>
              <a:gd name="connsiteX14610" fmla="*/ 6719078 w 12192000"/>
              <a:gd name="connsiteY14610" fmla="*/ 5772738 h 6857886"/>
              <a:gd name="connsiteX14611" fmla="*/ 524821 w 12192000"/>
              <a:gd name="connsiteY14611" fmla="*/ 5772828 h 6857886"/>
              <a:gd name="connsiteX14612" fmla="*/ 503072 w 12192000"/>
              <a:gd name="connsiteY14612" fmla="*/ 5770712 h 6857886"/>
              <a:gd name="connsiteX14613" fmla="*/ 513756 w 12192000"/>
              <a:gd name="connsiteY14613" fmla="*/ 5732339 h 6857886"/>
              <a:gd name="connsiteX14614" fmla="*/ 546571 w 12192000"/>
              <a:gd name="connsiteY14614" fmla="*/ 5760306 h 6857886"/>
              <a:gd name="connsiteX14615" fmla="*/ 524821 w 12192000"/>
              <a:gd name="connsiteY14615" fmla="*/ 5772828 h 6857886"/>
              <a:gd name="connsiteX14616" fmla="*/ 11667177 w 12192000"/>
              <a:gd name="connsiteY14616" fmla="*/ 5772828 h 6857886"/>
              <a:gd name="connsiteX14617" fmla="*/ 11645428 w 12192000"/>
              <a:gd name="connsiteY14617" fmla="*/ 5760306 h 6857886"/>
              <a:gd name="connsiteX14618" fmla="*/ 11678243 w 12192000"/>
              <a:gd name="connsiteY14618" fmla="*/ 5732339 h 6857886"/>
              <a:gd name="connsiteX14619" fmla="*/ 11688927 w 12192000"/>
              <a:gd name="connsiteY14619" fmla="*/ 5770712 h 6857886"/>
              <a:gd name="connsiteX14620" fmla="*/ 11667177 w 12192000"/>
              <a:gd name="connsiteY14620" fmla="*/ 5772828 h 6857886"/>
              <a:gd name="connsiteX14621" fmla="*/ 5114098 w 12192000"/>
              <a:gd name="connsiteY14621" fmla="*/ 5773312 h 6857886"/>
              <a:gd name="connsiteX14622" fmla="*/ 5096571 w 12192000"/>
              <a:gd name="connsiteY14622" fmla="*/ 5761601 h 6857886"/>
              <a:gd name="connsiteX14623" fmla="*/ 5119431 w 12192000"/>
              <a:gd name="connsiteY14623" fmla="*/ 5738188 h 6857886"/>
              <a:gd name="connsiteX14624" fmla="*/ 5114098 w 12192000"/>
              <a:gd name="connsiteY14624" fmla="*/ 5773312 h 6857886"/>
              <a:gd name="connsiteX14625" fmla="*/ 7077902 w 12192000"/>
              <a:gd name="connsiteY14625" fmla="*/ 5773312 h 6857886"/>
              <a:gd name="connsiteX14626" fmla="*/ 7072568 w 12192000"/>
              <a:gd name="connsiteY14626" fmla="*/ 5738188 h 6857886"/>
              <a:gd name="connsiteX14627" fmla="*/ 7095428 w 12192000"/>
              <a:gd name="connsiteY14627" fmla="*/ 5761601 h 6857886"/>
              <a:gd name="connsiteX14628" fmla="*/ 7077902 w 12192000"/>
              <a:gd name="connsiteY14628" fmla="*/ 5773312 h 6857886"/>
              <a:gd name="connsiteX14629" fmla="*/ 2452608 w 12192000"/>
              <a:gd name="connsiteY14629" fmla="*/ 5773477 h 6857886"/>
              <a:gd name="connsiteX14630" fmla="*/ 2442892 w 12192000"/>
              <a:gd name="connsiteY14630" fmla="*/ 5770710 h 6857886"/>
              <a:gd name="connsiteX14631" fmla="*/ 2452036 w 12192000"/>
              <a:gd name="connsiteY14631" fmla="*/ 5735592 h 6857886"/>
              <a:gd name="connsiteX14632" fmla="*/ 2489375 w 12192000"/>
              <a:gd name="connsiteY14632" fmla="*/ 5754452 h 6857886"/>
              <a:gd name="connsiteX14633" fmla="*/ 2468039 w 12192000"/>
              <a:gd name="connsiteY14633" fmla="*/ 5773313 h 6857886"/>
              <a:gd name="connsiteX14634" fmla="*/ 2452608 w 12192000"/>
              <a:gd name="connsiteY14634" fmla="*/ 5773477 h 6857886"/>
              <a:gd name="connsiteX14635" fmla="*/ 2627592 w 12192000"/>
              <a:gd name="connsiteY14635" fmla="*/ 5773477 h 6857886"/>
              <a:gd name="connsiteX14636" fmla="*/ 2617876 w 12192000"/>
              <a:gd name="connsiteY14636" fmla="*/ 5770710 h 6857886"/>
              <a:gd name="connsiteX14637" fmla="*/ 2627020 w 12192000"/>
              <a:gd name="connsiteY14637" fmla="*/ 5735592 h 6857886"/>
              <a:gd name="connsiteX14638" fmla="*/ 2664359 w 12192000"/>
              <a:gd name="connsiteY14638" fmla="*/ 5754452 h 6857886"/>
              <a:gd name="connsiteX14639" fmla="*/ 2643023 w 12192000"/>
              <a:gd name="connsiteY14639" fmla="*/ 5773313 h 6857886"/>
              <a:gd name="connsiteX14640" fmla="*/ 2627592 w 12192000"/>
              <a:gd name="connsiteY14640" fmla="*/ 5773477 h 6857886"/>
              <a:gd name="connsiteX14641" fmla="*/ 9564407 w 12192000"/>
              <a:gd name="connsiteY14641" fmla="*/ 5773477 h 6857886"/>
              <a:gd name="connsiteX14642" fmla="*/ 9548976 w 12192000"/>
              <a:gd name="connsiteY14642" fmla="*/ 5773313 h 6857886"/>
              <a:gd name="connsiteX14643" fmla="*/ 9527640 w 12192000"/>
              <a:gd name="connsiteY14643" fmla="*/ 5754452 h 6857886"/>
              <a:gd name="connsiteX14644" fmla="*/ 9564979 w 12192000"/>
              <a:gd name="connsiteY14644" fmla="*/ 5735592 h 6857886"/>
              <a:gd name="connsiteX14645" fmla="*/ 9574123 w 12192000"/>
              <a:gd name="connsiteY14645" fmla="*/ 5770710 h 6857886"/>
              <a:gd name="connsiteX14646" fmla="*/ 9564407 w 12192000"/>
              <a:gd name="connsiteY14646" fmla="*/ 5773477 h 6857886"/>
              <a:gd name="connsiteX14647" fmla="*/ 9739391 w 12192000"/>
              <a:gd name="connsiteY14647" fmla="*/ 5773477 h 6857886"/>
              <a:gd name="connsiteX14648" fmla="*/ 9723960 w 12192000"/>
              <a:gd name="connsiteY14648" fmla="*/ 5773313 h 6857886"/>
              <a:gd name="connsiteX14649" fmla="*/ 9702624 w 12192000"/>
              <a:gd name="connsiteY14649" fmla="*/ 5754452 h 6857886"/>
              <a:gd name="connsiteX14650" fmla="*/ 9739963 w 12192000"/>
              <a:gd name="connsiteY14650" fmla="*/ 5735592 h 6857886"/>
              <a:gd name="connsiteX14651" fmla="*/ 9749107 w 12192000"/>
              <a:gd name="connsiteY14651" fmla="*/ 5770710 h 6857886"/>
              <a:gd name="connsiteX14652" fmla="*/ 9739391 w 12192000"/>
              <a:gd name="connsiteY14652" fmla="*/ 5773477 h 6857886"/>
              <a:gd name="connsiteX14653" fmla="*/ 4407598 w 12192000"/>
              <a:gd name="connsiteY14653" fmla="*/ 5774288 h 6857886"/>
              <a:gd name="connsiteX14654" fmla="*/ 4384451 w 12192000"/>
              <a:gd name="connsiteY14654" fmla="*/ 5760302 h 6857886"/>
              <a:gd name="connsiteX14655" fmla="*/ 4389023 w 12192000"/>
              <a:gd name="connsiteY14655" fmla="*/ 5738190 h 6857886"/>
              <a:gd name="connsiteX14656" fmla="*/ 4430171 w 12192000"/>
              <a:gd name="connsiteY14656" fmla="*/ 5762906 h 6857886"/>
              <a:gd name="connsiteX14657" fmla="*/ 4407598 w 12192000"/>
              <a:gd name="connsiteY14657" fmla="*/ 5774288 h 6857886"/>
              <a:gd name="connsiteX14658" fmla="*/ 7784402 w 12192000"/>
              <a:gd name="connsiteY14658" fmla="*/ 5774288 h 6857886"/>
              <a:gd name="connsiteX14659" fmla="*/ 7761828 w 12192000"/>
              <a:gd name="connsiteY14659" fmla="*/ 5762906 h 6857886"/>
              <a:gd name="connsiteX14660" fmla="*/ 7802976 w 12192000"/>
              <a:gd name="connsiteY14660" fmla="*/ 5738190 h 6857886"/>
              <a:gd name="connsiteX14661" fmla="*/ 7807548 w 12192000"/>
              <a:gd name="connsiteY14661" fmla="*/ 5760302 h 6857886"/>
              <a:gd name="connsiteX14662" fmla="*/ 7784402 w 12192000"/>
              <a:gd name="connsiteY14662" fmla="*/ 5774288 h 6857886"/>
              <a:gd name="connsiteX14663" fmla="*/ 2111215 w 12192000"/>
              <a:gd name="connsiteY14663" fmla="*/ 5774614 h 6857886"/>
              <a:gd name="connsiteX14664" fmla="*/ 2085307 w 12192000"/>
              <a:gd name="connsiteY14664" fmla="*/ 5760306 h 6857886"/>
              <a:gd name="connsiteX14665" fmla="*/ 2135599 w 12192000"/>
              <a:gd name="connsiteY14665" fmla="*/ 5742743 h 6857886"/>
              <a:gd name="connsiteX14666" fmla="*/ 2111215 w 12192000"/>
              <a:gd name="connsiteY14666" fmla="*/ 5774614 h 6857886"/>
              <a:gd name="connsiteX14667" fmla="*/ 10080784 w 12192000"/>
              <a:gd name="connsiteY14667" fmla="*/ 5774614 h 6857886"/>
              <a:gd name="connsiteX14668" fmla="*/ 10056400 w 12192000"/>
              <a:gd name="connsiteY14668" fmla="*/ 5742743 h 6857886"/>
              <a:gd name="connsiteX14669" fmla="*/ 10106692 w 12192000"/>
              <a:gd name="connsiteY14669" fmla="*/ 5760306 h 6857886"/>
              <a:gd name="connsiteX14670" fmla="*/ 10080784 w 12192000"/>
              <a:gd name="connsiteY14670" fmla="*/ 5774614 h 6857886"/>
              <a:gd name="connsiteX14671" fmla="*/ 1238025 w 12192000"/>
              <a:gd name="connsiteY14671" fmla="*/ 5776568 h 6857886"/>
              <a:gd name="connsiteX14672" fmla="*/ 1211413 w 12192000"/>
              <a:gd name="connsiteY14672" fmla="*/ 5773966 h 6857886"/>
              <a:gd name="connsiteX14673" fmla="*/ 1213701 w 12192000"/>
              <a:gd name="connsiteY14673" fmla="*/ 5730390 h 6857886"/>
              <a:gd name="connsiteX14674" fmla="*/ 1247964 w 12192000"/>
              <a:gd name="connsiteY14674" fmla="*/ 5732339 h 6857886"/>
              <a:gd name="connsiteX14675" fmla="*/ 1260155 w 12192000"/>
              <a:gd name="connsiteY14675" fmla="*/ 5765512 h 6857886"/>
              <a:gd name="connsiteX14676" fmla="*/ 1238025 w 12192000"/>
              <a:gd name="connsiteY14676" fmla="*/ 5776568 h 6857886"/>
              <a:gd name="connsiteX14677" fmla="*/ 10953973 w 12192000"/>
              <a:gd name="connsiteY14677" fmla="*/ 5776568 h 6857886"/>
              <a:gd name="connsiteX14678" fmla="*/ 10931844 w 12192000"/>
              <a:gd name="connsiteY14678" fmla="*/ 5765512 h 6857886"/>
              <a:gd name="connsiteX14679" fmla="*/ 10944035 w 12192000"/>
              <a:gd name="connsiteY14679" fmla="*/ 5732339 h 6857886"/>
              <a:gd name="connsiteX14680" fmla="*/ 10978297 w 12192000"/>
              <a:gd name="connsiteY14680" fmla="*/ 5730390 h 6857886"/>
              <a:gd name="connsiteX14681" fmla="*/ 10980585 w 12192000"/>
              <a:gd name="connsiteY14681" fmla="*/ 5773966 h 6857886"/>
              <a:gd name="connsiteX14682" fmla="*/ 10953973 w 12192000"/>
              <a:gd name="connsiteY14682" fmla="*/ 5776568 h 6857886"/>
              <a:gd name="connsiteX14683" fmla="*/ 1594843 w 12192000"/>
              <a:gd name="connsiteY14683" fmla="*/ 5779495 h 6857886"/>
              <a:gd name="connsiteX14684" fmla="*/ 1568744 w 12192000"/>
              <a:gd name="connsiteY14684" fmla="*/ 5776568 h 6857886"/>
              <a:gd name="connsiteX14685" fmla="*/ 1561124 w 12192000"/>
              <a:gd name="connsiteY14685" fmla="*/ 5733640 h 6857886"/>
              <a:gd name="connsiteX14686" fmla="*/ 1596176 w 12192000"/>
              <a:gd name="connsiteY14686" fmla="*/ 5731689 h 6857886"/>
              <a:gd name="connsiteX14687" fmla="*/ 1608368 w 12192000"/>
              <a:gd name="connsiteY14687" fmla="*/ 5768763 h 6857886"/>
              <a:gd name="connsiteX14688" fmla="*/ 1594843 w 12192000"/>
              <a:gd name="connsiteY14688" fmla="*/ 5779495 h 6857886"/>
              <a:gd name="connsiteX14689" fmla="*/ 10597156 w 12192000"/>
              <a:gd name="connsiteY14689" fmla="*/ 5779495 h 6857886"/>
              <a:gd name="connsiteX14690" fmla="*/ 10583631 w 12192000"/>
              <a:gd name="connsiteY14690" fmla="*/ 5768763 h 6857886"/>
              <a:gd name="connsiteX14691" fmla="*/ 10595823 w 12192000"/>
              <a:gd name="connsiteY14691" fmla="*/ 5731689 h 6857886"/>
              <a:gd name="connsiteX14692" fmla="*/ 10630875 w 12192000"/>
              <a:gd name="connsiteY14692" fmla="*/ 5733640 h 6857886"/>
              <a:gd name="connsiteX14693" fmla="*/ 10623255 w 12192000"/>
              <a:gd name="connsiteY14693" fmla="*/ 5776568 h 6857886"/>
              <a:gd name="connsiteX14694" fmla="*/ 10597156 w 12192000"/>
              <a:gd name="connsiteY14694" fmla="*/ 5779495 h 6857886"/>
              <a:gd name="connsiteX14695" fmla="*/ 872733 w 12192000"/>
              <a:gd name="connsiteY14695" fmla="*/ 5780542 h 6857886"/>
              <a:gd name="connsiteX14696" fmla="*/ 849303 w 12192000"/>
              <a:gd name="connsiteY14696" fmla="*/ 5773320 h 6857886"/>
              <a:gd name="connsiteX14697" fmla="*/ 856149 w 12192000"/>
              <a:gd name="connsiteY14697" fmla="*/ 5728439 h 6857886"/>
              <a:gd name="connsiteX14698" fmla="*/ 908716 w 12192000"/>
              <a:gd name="connsiteY14698" fmla="*/ 5738194 h 6857886"/>
              <a:gd name="connsiteX14699" fmla="*/ 872733 w 12192000"/>
              <a:gd name="connsiteY14699" fmla="*/ 5780542 h 6857886"/>
              <a:gd name="connsiteX14700" fmla="*/ 11319265 w 12192000"/>
              <a:gd name="connsiteY14700" fmla="*/ 5780542 h 6857886"/>
              <a:gd name="connsiteX14701" fmla="*/ 11283283 w 12192000"/>
              <a:gd name="connsiteY14701" fmla="*/ 5738194 h 6857886"/>
              <a:gd name="connsiteX14702" fmla="*/ 11335849 w 12192000"/>
              <a:gd name="connsiteY14702" fmla="*/ 5728439 h 6857886"/>
              <a:gd name="connsiteX14703" fmla="*/ 11342696 w 12192000"/>
              <a:gd name="connsiteY14703" fmla="*/ 5773320 h 6857886"/>
              <a:gd name="connsiteX14704" fmla="*/ 11319265 w 12192000"/>
              <a:gd name="connsiteY14704" fmla="*/ 5780542 h 6857886"/>
              <a:gd name="connsiteX14705" fmla="*/ 5647900 w 12192000"/>
              <a:gd name="connsiteY14705" fmla="*/ 5780795 h 6857886"/>
              <a:gd name="connsiteX14706" fmla="*/ 5619230 w 12192000"/>
              <a:gd name="connsiteY14706" fmla="*/ 5773314 h 6857886"/>
              <a:gd name="connsiteX14707" fmla="*/ 5621516 w 12192000"/>
              <a:gd name="connsiteY14707" fmla="*/ 5729084 h 6857886"/>
              <a:gd name="connsiteX14708" fmla="*/ 5670284 w 12192000"/>
              <a:gd name="connsiteY14708" fmla="*/ 5766811 h 6857886"/>
              <a:gd name="connsiteX14709" fmla="*/ 5647900 w 12192000"/>
              <a:gd name="connsiteY14709" fmla="*/ 5780795 h 6857886"/>
              <a:gd name="connsiteX14710" fmla="*/ 6544099 w 12192000"/>
              <a:gd name="connsiteY14710" fmla="*/ 5780795 h 6857886"/>
              <a:gd name="connsiteX14711" fmla="*/ 6521715 w 12192000"/>
              <a:gd name="connsiteY14711" fmla="*/ 5766811 h 6857886"/>
              <a:gd name="connsiteX14712" fmla="*/ 6570483 w 12192000"/>
              <a:gd name="connsiteY14712" fmla="*/ 5729084 h 6857886"/>
              <a:gd name="connsiteX14713" fmla="*/ 6572770 w 12192000"/>
              <a:gd name="connsiteY14713" fmla="*/ 5773314 h 6857886"/>
              <a:gd name="connsiteX14714" fmla="*/ 6544099 w 12192000"/>
              <a:gd name="connsiteY14714" fmla="*/ 5780795 h 6857886"/>
              <a:gd name="connsiteX14715" fmla="*/ 3519355 w 12192000"/>
              <a:gd name="connsiteY14715" fmla="*/ 5786648 h 6857886"/>
              <a:gd name="connsiteX14716" fmla="*/ 3495828 w 12192000"/>
              <a:gd name="connsiteY14716" fmla="*/ 5770712 h 6857886"/>
              <a:gd name="connsiteX14717" fmla="*/ 3501163 w 12192000"/>
              <a:gd name="connsiteY14717" fmla="*/ 5727787 h 6857886"/>
              <a:gd name="connsiteX14718" fmla="*/ 3551455 w 12192000"/>
              <a:gd name="connsiteY14718" fmla="*/ 5732339 h 6857886"/>
              <a:gd name="connsiteX14719" fmla="*/ 3546883 w 12192000"/>
              <a:gd name="connsiteY14719" fmla="*/ 5777217 h 6857886"/>
              <a:gd name="connsiteX14720" fmla="*/ 3519355 w 12192000"/>
              <a:gd name="connsiteY14720" fmla="*/ 5786648 h 6857886"/>
              <a:gd name="connsiteX14721" fmla="*/ 8672644 w 12192000"/>
              <a:gd name="connsiteY14721" fmla="*/ 5786648 h 6857886"/>
              <a:gd name="connsiteX14722" fmla="*/ 8645116 w 12192000"/>
              <a:gd name="connsiteY14722" fmla="*/ 5777217 h 6857886"/>
              <a:gd name="connsiteX14723" fmla="*/ 8640544 w 12192000"/>
              <a:gd name="connsiteY14723" fmla="*/ 5732339 h 6857886"/>
              <a:gd name="connsiteX14724" fmla="*/ 8690836 w 12192000"/>
              <a:gd name="connsiteY14724" fmla="*/ 5727787 h 6857886"/>
              <a:gd name="connsiteX14725" fmla="*/ 8696171 w 12192000"/>
              <a:gd name="connsiteY14725" fmla="*/ 5770712 h 6857886"/>
              <a:gd name="connsiteX14726" fmla="*/ 8672644 w 12192000"/>
              <a:gd name="connsiteY14726" fmla="*/ 5786648 h 6857886"/>
              <a:gd name="connsiteX14727" fmla="*/ 5818403 w 12192000"/>
              <a:gd name="connsiteY14727" fmla="*/ 5786895 h 6857886"/>
              <a:gd name="connsiteX14728" fmla="*/ 5798780 w 12192000"/>
              <a:gd name="connsiteY14728" fmla="*/ 5780471 h 6857886"/>
              <a:gd name="connsiteX14729" fmla="*/ 5821640 w 12192000"/>
              <a:gd name="connsiteY14729" fmla="*/ 5716080 h 6857886"/>
              <a:gd name="connsiteX14730" fmla="*/ 5839167 w 12192000"/>
              <a:gd name="connsiteY14730" fmla="*/ 5781122 h 6857886"/>
              <a:gd name="connsiteX14731" fmla="*/ 5818403 w 12192000"/>
              <a:gd name="connsiteY14731" fmla="*/ 5786895 h 6857886"/>
              <a:gd name="connsiteX14732" fmla="*/ 6373596 w 12192000"/>
              <a:gd name="connsiteY14732" fmla="*/ 5786895 h 6857886"/>
              <a:gd name="connsiteX14733" fmla="*/ 6352832 w 12192000"/>
              <a:gd name="connsiteY14733" fmla="*/ 5781122 h 6857886"/>
              <a:gd name="connsiteX14734" fmla="*/ 6370359 w 12192000"/>
              <a:gd name="connsiteY14734" fmla="*/ 5716080 h 6857886"/>
              <a:gd name="connsiteX14735" fmla="*/ 6393218 w 12192000"/>
              <a:gd name="connsiteY14735" fmla="*/ 5780471 h 6857886"/>
              <a:gd name="connsiteX14736" fmla="*/ 6373596 w 12192000"/>
              <a:gd name="connsiteY14736" fmla="*/ 5786895 h 6857886"/>
              <a:gd name="connsiteX14737" fmla="*/ 1948305 w 12192000"/>
              <a:gd name="connsiteY14737" fmla="*/ 5787064 h 6857886"/>
              <a:gd name="connsiteX14738" fmla="*/ 1922516 w 12192000"/>
              <a:gd name="connsiteY14738" fmla="*/ 5786972 h 6857886"/>
              <a:gd name="connsiteX14739" fmla="*/ 1930136 w 12192000"/>
              <a:gd name="connsiteY14739" fmla="*/ 5716076 h 6857886"/>
              <a:gd name="connsiteX14740" fmla="*/ 1961379 w 12192000"/>
              <a:gd name="connsiteY14740" fmla="*/ 5728437 h 6857886"/>
              <a:gd name="connsiteX14741" fmla="*/ 1948305 w 12192000"/>
              <a:gd name="connsiteY14741" fmla="*/ 5787064 h 6857886"/>
              <a:gd name="connsiteX14742" fmla="*/ 10243693 w 12192000"/>
              <a:gd name="connsiteY14742" fmla="*/ 5787064 h 6857886"/>
              <a:gd name="connsiteX14743" fmla="*/ 10230620 w 12192000"/>
              <a:gd name="connsiteY14743" fmla="*/ 5728437 h 6857886"/>
              <a:gd name="connsiteX14744" fmla="*/ 10261863 w 12192000"/>
              <a:gd name="connsiteY14744" fmla="*/ 5716076 h 6857886"/>
              <a:gd name="connsiteX14745" fmla="*/ 10269483 w 12192000"/>
              <a:gd name="connsiteY14745" fmla="*/ 5786972 h 6857886"/>
              <a:gd name="connsiteX14746" fmla="*/ 10243693 w 12192000"/>
              <a:gd name="connsiteY14746" fmla="*/ 5787064 h 6857886"/>
              <a:gd name="connsiteX14747" fmla="*/ 4050789 w 12192000"/>
              <a:gd name="connsiteY14747" fmla="*/ 5793157 h 6857886"/>
              <a:gd name="connsiteX14748" fmla="*/ 4021536 w 12192000"/>
              <a:gd name="connsiteY14748" fmla="*/ 5779163 h 6857886"/>
              <a:gd name="connsiteX14749" fmla="*/ 4062684 w 12192000"/>
              <a:gd name="connsiteY14749" fmla="*/ 5717374 h 6857886"/>
              <a:gd name="connsiteX14750" fmla="*/ 4096973 w 12192000"/>
              <a:gd name="connsiteY14750" fmla="*/ 5738188 h 6857886"/>
              <a:gd name="connsiteX14751" fmla="*/ 4050789 w 12192000"/>
              <a:gd name="connsiteY14751" fmla="*/ 5793157 h 6857886"/>
              <a:gd name="connsiteX14752" fmla="*/ 8141209 w 12192000"/>
              <a:gd name="connsiteY14752" fmla="*/ 5793157 h 6857886"/>
              <a:gd name="connsiteX14753" fmla="*/ 8095025 w 12192000"/>
              <a:gd name="connsiteY14753" fmla="*/ 5738188 h 6857886"/>
              <a:gd name="connsiteX14754" fmla="*/ 8129314 w 12192000"/>
              <a:gd name="connsiteY14754" fmla="*/ 5717374 h 6857886"/>
              <a:gd name="connsiteX14755" fmla="*/ 8170463 w 12192000"/>
              <a:gd name="connsiteY14755" fmla="*/ 5779163 h 6857886"/>
              <a:gd name="connsiteX14756" fmla="*/ 8141209 w 12192000"/>
              <a:gd name="connsiteY14756" fmla="*/ 5793157 h 6857886"/>
              <a:gd name="connsiteX14757" fmla="*/ 5992148 w 12192000"/>
              <a:gd name="connsiteY14757" fmla="*/ 5793227 h 6857886"/>
              <a:gd name="connsiteX14758" fmla="*/ 5967668 w 12192000"/>
              <a:gd name="connsiteY14758" fmla="*/ 5779814 h 6857886"/>
              <a:gd name="connsiteX14759" fmla="*/ 6000435 w 12192000"/>
              <a:gd name="connsiteY14759" fmla="*/ 5716072 h 6857886"/>
              <a:gd name="connsiteX14760" fmla="*/ 6019484 w 12192000"/>
              <a:gd name="connsiteY14760" fmla="*/ 5783715 h 6857886"/>
              <a:gd name="connsiteX14761" fmla="*/ 5992148 w 12192000"/>
              <a:gd name="connsiteY14761" fmla="*/ 5793227 h 6857886"/>
              <a:gd name="connsiteX14762" fmla="*/ 6199851 w 12192000"/>
              <a:gd name="connsiteY14762" fmla="*/ 5793227 h 6857886"/>
              <a:gd name="connsiteX14763" fmla="*/ 6172515 w 12192000"/>
              <a:gd name="connsiteY14763" fmla="*/ 5783715 h 6857886"/>
              <a:gd name="connsiteX14764" fmla="*/ 6191564 w 12192000"/>
              <a:gd name="connsiteY14764" fmla="*/ 5716072 h 6857886"/>
              <a:gd name="connsiteX14765" fmla="*/ 6224331 w 12192000"/>
              <a:gd name="connsiteY14765" fmla="*/ 5779814 h 6857886"/>
              <a:gd name="connsiteX14766" fmla="*/ 6199851 w 12192000"/>
              <a:gd name="connsiteY14766" fmla="*/ 5793227 h 6857886"/>
              <a:gd name="connsiteX14767" fmla="*/ 1403157 w 12192000"/>
              <a:gd name="connsiteY14767" fmla="*/ 5793722 h 6857886"/>
              <a:gd name="connsiteX14768" fmla="*/ 1366507 w 12192000"/>
              <a:gd name="connsiteY14768" fmla="*/ 5786324 h 6857886"/>
              <a:gd name="connsiteX14769" fmla="*/ 1357352 w 12192000"/>
              <a:gd name="connsiteY14769" fmla="*/ 5750550 h 6857886"/>
              <a:gd name="connsiteX14770" fmla="*/ 1406104 w 12192000"/>
              <a:gd name="connsiteY14770" fmla="*/ 5709575 h 6857886"/>
              <a:gd name="connsiteX14771" fmla="*/ 1442625 w 12192000"/>
              <a:gd name="connsiteY14771" fmla="*/ 5783073 h 6857886"/>
              <a:gd name="connsiteX14772" fmla="*/ 1403157 w 12192000"/>
              <a:gd name="connsiteY14772" fmla="*/ 5793722 h 6857886"/>
              <a:gd name="connsiteX14773" fmla="*/ 10788841 w 12192000"/>
              <a:gd name="connsiteY14773" fmla="*/ 5793722 h 6857886"/>
              <a:gd name="connsiteX14774" fmla="*/ 10749373 w 12192000"/>
              <a:gd name="connsiteY14774" fmla="*/ 5783073 h 6857886"/>
              <a:gd name="connsiteX14775" fmla="*/ 10785895 w 12192000"/>
              <a:gd name="connsiteY14775" fmla="*/ 5709575 h 6857886"/>
              <a:gd name="connsiteX14776" fmla="*/ 10834647 w 12192000"/>
              <a:gd name="connsiteY14776" fmla="*/ 5750550 h 6857886"/>
              <a:gd name="connsiteX14777" fmla="*/ 10825492 w 12192000"/>
              <a:gd name="connsiteY14777" fmla="*/ 5786324 h 6857886"/>
              <a:gd name="connsiteX14778" fmla="*/ 10788841 w 12192000"/>
              <a:gd name="connsiteY14778" fmla="*/ 5793722 h 6857886"/>
              <a:gd name="connsiteX14779" fmla="*/ 4229567 w 12192000"/>
              <a:gd name="connsiteY14779" fmla="*/ 5793961 h 6857886"/>
              <a:gd name="connsiteX14780" fmla="*/ 4194228 w 12192000"/>
              <a:gd name="connsiteY14780" fmla="*/ 5783720 h 6857886"/>
              <a:gd name="connsiteX14781" fmla="*/ 4193467 w 12192000"/>
              <a:gd name="connsiteY14781" fmla="*/ 5721277 h 6857886"/>
              <a:gd name="connsiteX14782" fmla="*/ 4266619 w 12192000"/>
              <a:gd name="connsiteY14782" fmla="*/ 5721927 h 6857886"/>
              <a:gd name="connsiteX14783" fmla="*/ 4266619 w 12192000"/>
              <a:gd name="connsiteY14783" fmla="*/ 5783720 h 6857886"/>
              <a:gd name="connsiteX14784" fmla="*/ 4229567 w 12192000"/>
              <a:gd name="connsiteY14784" fmla="*/ 5793961 h 6857886"/>
              <a:gd name="connsiteX14785" fmla="*/ 7962432 w 12192000"/>
              <a:gd name="connsiteY14785" fmla="*/ 5793961 h 6857886"/>
              <a:gd name="connsiteX14786" fmla="*/ 7925380 w 12192000"/>
              <a:gd name="connsiteY14786" fmla="*/ 5783720 h 6857886"/>
              <a:gd name="connsiteX14787" fmla="*/ 7925380 w 12192000"/>
              <a:gd name="connsiteY14787" fmla="*/ 5721927 h 6857886"/>
              <a:gd name="connsiteX14788" fmla="*/ 7998532 w 12192000"/>
              <a:gd name="connsiteY14788" fmla="*/ 5721277 h 6857886"/>
              <a:gd name="connsiteX14789" fmla="*/ 7997770 w 12192000"/>
              <a:gd name="connsiteY14789" fmla="*/ 5783720 h 6857886"/>
              <a:gd name="connsiteX14790" fmla="*/ 7962432 w 12192000"/>
              <a:gd name="connsiteY14790" fmla="*/ 5793961 h 6857886"/>
              <a:gd name="connsiteX14791" fmla="*/ 1053209 w 12192000"/>
              <a:gd name="connsiteY14791" fmla="*/ 5794118 h 6857886"/>
              <a:gd name="connsiteX14792" fmla="*/ 1031876 w 12192000"/>
              <a:gd name="connsiteY14792" fmla="*/ 5783715 h 6857886"/>
              <a:gd name="connsiteX14793" fmla="*/ 1024257 w 12192000"/>
              <a:gd name="connsiteY14793" fmla="*/ 5723874 h 6857886"/>
              <a:gd name="connsiteX14794" fmla="*/ 1082932 w 12192000"/>
              <a:gd name="connsiteY14794" fmla="*/ 5731679 h 6857886"/>
              <a:gd name="connsiteX14795" fmla="*/ 1090549 w 12192000"/>
              <a:gd name="connsiteY14795" fmla="*/ 5762900 h 6857886"/>
              <a:gd name="connsiteX14796" fmla="*/ 1053209 w 12192000"/>
              <a:gd name="connsiteY14796" fmla="*/ 5794118 h 6857886"/>
              <a:gd name="connsiteX14797" fmla="*/ 2995263 w 12192000"/>
              <a:gd name="connsiteY14797" fmla="*/ 5794118 h 6857886"/>
              <a:gd name="connsiteX14798" fmla="*/ 2972403 w 12192000"/>
              <a:gd name="connsiteY14798" fmla="*/ 5781766 h 6857886"/>
              <a:gd name="connsiteX14799" fmla="*/ 2996787 w 12192000"/>
              <a:gd name="connsiteY14799" fmla="*/ 5716072 h 6857886"/>
              <a:gd name="connsiteX14800" fmla="*/ 3038697 w 12192000"/>
              <a:gd name="connsiteY14800" fmla="*/ 5753796 h 6857886"/>
              <a:gd name="connsiteX14801" fmla="*/ 2995263 w 12192000"/>
              <a:gd name="connsiteY14801" fmla="*/ 5794118 h 6857886"/>
              <a:gd name="connsiteX14802" fmla="*/ 9196736 w 12192000"/>
              <a:gd name="connsiteY14802" fmla="*/ 5794118 h 6857886"/>
              <a:gd name="connsiteX14803" fmla="*/ 9153301 w 12192000"/>
              <a:gd name="connsiteY14803" fmla="*/ 5753796 h 6857886"/>
              <a:gd name="connsiteX14804" fmla="*/ 9195212 w 12192000"/>
              <a:gd name="connsiteY14804" fmla="*/ 5716072 h 6857886"/>
              <a:gd name="connsiteX14805" fmla="*/ 9219596 w 12192000"/>
              <a:gd name="connsiteY14805" fmla="*/ 5781766 h 6857886"/>
              <a:gd name="connsiteX14806" fmla="*/ 9196736 w 12192000"/>
              <a:gd name="connsiteY14806" fmla="*/ 5794118 h 6857886"/>
              <a:gd name="connsiteX14807" fmla="*/ 11138789 w 12192000"/>
              <a:gd name="connsiteY14807" fmla="*/ 5794118 h 6857886"/>
              <a:gd name="connsiteX14808" fmla="*/ 11101449 w 12192000"/>
              <a:gd name="connsiteY14808" fmla="*/ 5762900 h 6857886"/>
              <a:gd name="connsiteX14809" fmla="*/ 11109067 w 12192000"/>
              <a:gd name="connsiteY14809" fmla="*/ 5731679 h 6857886"/>
              <a:gd name="connsiteX14810" fmla="*/ 11167741 w 12192000"/>
              <a:gd name="connsiteY14810" fmla="*/ 5723874 h 6857886"/>
              <a:gd name="connsiteX14811" fmla="*/ 11160123 w 12192000"/>
              <a:gd name="connsiteY14811" fmla="*/ 5783715 h 6857886"/>
              <a:gd name="connsiteX14812" fmla="*/ 11138789 w 12192000"/>
              <a:gd name="connsiteY14812" fmla="*/ 5794118 h 6857886"/>
              <a:gd name="connsiteX14813" fmla="*/ 3171771 w 12192000"/>
              <a:gd name="connsiteY14813" fmla="*/ 5794123 h 6857886"/>
              <a:gd name="connsiteX14814" fmla="*/ 3134432 w 12192000"/>
              <a:gd name="connsiteY14814" fmla="*/ 5777863 h 6857886"/>
              <a:gd name="connsiteX14815" fmla="*/ 3133671 w 12192000"/>
              <a:gd name="connsiteY14815" fmla="*/ 5726480 h 6857886"/>
              <a:gd name="connsiteX14816" fmla="*/ 3221300 w 12192000"/>
              <a:gd name="connsiteY14816" fmla="*/ 5749894 h 6857886"/>
              <a:gd name="connsiteX14817" fmla="*/ 3171771 w 12192000"/>
              <a:gd name="connsiteY14817" fmla="*/ 5794123 h 6857886"/>
              <a:gd name="connsiteX14818" fmla="*/ 9020228 w 12192000"/>
              <a:gd name="connsiteY14818" fmla="*/ 5794123 h 6857886"/>
              <a:gd name="connsiteX14819" fmla="*/ 8970699 w 12192000"/>
              <a:gd name="connsiteY14819" fmla="*/ 5749894 h 6857886"/>
              <a:gd name="connsiteX14820" fmla="*/ 9058328 w 12192000"/>
              <a:gd name="connsiteY14820" fmla="*/ 5726480 h 6857886"/>
              <a:gd name="connsiteX14821" fmla="*/ 9057567 w 12192000"/>
              <a:gd name="connsiteY14821" fmla="*/ 5777863 h 6857886"/>
              <a:gd name="connsiteX14822" fmla="*/ 9020228 w 12192000"/>
              <a:gd name="connsiteY14822" fmla="*/ 5794123 h 6857886"/>
              <a:gd name="connsiteX14823" fmla="*/ 2818001 w 12192000"/>
              <a:gd name="connsiteY14823" fmla="*/ 5794125 h 6857886"/>
              <a:gd name="connsiteX14824" fmla="*/ 2785235 w 12192000"/>
              <a:gd name="connsiteY14824" fmla="*/ 5782419 h 6857886"/>
              <a:gd name="connsiteX14825" fmla="*/ 2835527 w 12192000"/>
              <a:gd name="connsiteY14825" fmla="*/ 5713478 h 6857886"/>
              <a:gd name="connsiteX14826" fmla="*/ 2862197 w 12192000"/>
              <a:gd name="connsiteY14826" fmla="*/ 5744691 h 6857886"/>
              <a:gd name="connsiteX14827" fmla="*/ 2818001 w 12192000"/>
              <a:gd name="connsiteY14827" fmla="*/ 5794125 h 6857886"/>
              <a:gd name="connsiteX14828" fmla="*/ 9373997 w 12192000"/>
              <a:gd name="connsiteY14828" fmla="*/ 5794125 h 6857886"/>
              <a:gd name="connsiteX14829" fmla="*/ 9329801 w 12192000"/>
              <a:gd name="connsiteY14829" fmla="*/ 5744691 h 6857886"/>
              <a:gd name="connsiteX14830" fmla="*/ 9356472 w 12192000"/>
              <a:gd name="connsiteY14830" fmla="*/ 5713478 h 6857886"/>
              <a:gd name="connsiteX14831" fmla="*/ 9406764 w 12192000"/>
              <a:gd name="connsiteY14831" fmla="*/ 5782419 h 6857886"/>
              <a:gd name="connsiteX14832" fmla="*/ 9373997 w 12192000"/>
              <a:gd name="connsiteY14832" fmla="*/ 5794125 h 6857886"/>
              <a:gd name="connsiteX14833" fmla="*/ 3351325 w 12192000"/>
              <a:gd name="connsiteY14833" fmla="*/ 5794127 h 6857886"/>
              <a:gd name="connsiteX14834" fmla="*/ 3310177 w 12192000"/>
              <a:gd name="connsiteY14834" fmla="*/ 5782421 h 6857886"/>
              <a:gd name="connsiteX14835" fmla="*/ 3313987 w 12192000"/>
              <a:gd name="connsiteY14835" fmla="*/ 5719978 h 6857886"/>
              <a:gd name="connsiteX14836" fmla="*/ 3392473 w 12192000"/>
              <a:gd name="connsiteY14836" fmla="*/ 5774614 h 6857886"/>
              <a:gd name="connsiteX14837" fmla="*/ 3351325 w 12192000"/>
              <a:gd name="connsiteY14837" fmla="*/ 5794127 h 6857886"/>
              <a:gd name="connsiteX14838" fmla="*/ 3880939 w 12192000"/>
              <a:gd name="connsiteY14838" fmla="*/ 5794127 h 6857886"/>
              <a:gd name="connsiteX14839" fmla="*/ 3843505 w 12192000"/>
              <a:gd name="connsiteY14839" fmla="*/ 5783071 h 6857886"/>
              <a:gd name="connsiteX14840" fmla="*/ 3840457 w 12192000"/>
              <a:gd name="connsiteY14840" fmla="*/ 5727136 h 6857886"/>
              <a:gd name="connsiteX14841" fmla="*/ 3909799 w 12192000"/>
              <a:gd name="connsiteY14841" fmla="*/ 5725833 h 6857886"/>
              <a:gd name="connsiteX14842" fmla="*/ 3916657 w 12192000"/>
              <a:gd name="connsiteY14842" fmla="*/ 5777868 h 6857886"/>
              <a:gd name="connsiteX14843" fmla="*/ 3880939 w 12192000"/>
              <a:gd name="connsiteY14843" fmla="*/ 5794127 h 6857886"/>
              <a:gd name="connsiteX14844" fmla="*/ 8311060 w 12192000"/>
              <a:gd name="connsiteY14844" fmla="*/ 5794127 h 6857886"/>
              <a:gd name="connsiteX14845" fmla="*/ 8275341 w 12192000"/>
              <a:gd name="connsiteY14845" fmla="*/ 5777868 h 6857886"/>
              <a:gd name="connsiteX14846" fmla="*/ 8282200 w 12192000"/>
              <a:gd name="connsiteY14846" fmla="*/ 5725833 h 6857886"/>
              <a:gd name="connsiteX14847" fmla="*/ 8351541 w 12192000"/>
              <a:gd name="connsiteY14847" fmla="*/ 5727136 h 6857886"/>
              <a:gd name="connsiteX14848" fmla="*/ 8348493 w 12192000"/>
              <a:gd name="connsiteY14848" fmla="*/ 5783071 h 6857886"/>
              <a:gd name="connsiteX14849" fmla="*/ 8311060 w 12192000"/>
              <a:gd name="connsiteY14849" fmla="*/ 5794127 h 6857886"/>
              <a:gd name="connsiteX14850" fmla="*/ 8840673 w 12192000"/>
              <a:gd name="connsiteY14850" fmla="*/ 5794127 h 6857886"/>
              <a:gd name="connsiteX14851" fmla="*/ 8799525 w 12192000"/>
              <a:gd name="connsiteY14851" fmla="*/ 5774614 h 6857886"/>
              <a:gd name="connsiteX14852" fmla="*/ 8878012 w 12192000"/>
              <a:gd name="connsiteY14852" fmla="*/ 5719978 h 6857886"/>
              <a:gd name="connsiteX14853" fmla="*/ 8881821 w 12192000"/>
              <a:gd name="connsiteY14853" fmla="*/ 5782421 h 6857886"/>
              <a:gd name="connsiteX14854" fmla="*/ 8840673 w 12192000"/>
              <a:gd name="connsiteY14854" fmla="*/ 5794127 h 6857886"/>
              <a:gd name="connsiteX14855" fmla="*/ 3714055 w 12192000"/>
              <a:gd name="connsiteY14855" fmla="*/ 5796405 h 6857886"/>
              <a:gd name="connsiteX14856" fmla="*/ 3677669 w 12192000"/>
              <a:gd name="connsiteY14856" fmla="*/ 5796083 h 6857886"/>
              <a:gd name="connsiteX14857" fmla="*/ 3667001 w 12192000"/>
              <a:gd name="connsiteY14857" fmla="*/ 5718031 h 6857886"/>
              <a:gd name="connsiteX14858" fmla="*/ 3731009 w 12192000"/>
              <a:gd name="connsiteY14858" fmla="*/ 5712828 h 6857886"/>
              <a:gd name="connsiteX14859" fmla="*/ 3753869 w 12192000"/>
              <a:gd name="connsiteY14859" fmla="*/ 5747299 h 6857886"/>
              <a:gd name="connsiteX14860" fmla="*/ 3744725 w 12192000"/>
              <a:gd name="connsiteY14860" fmla="*/ 5783074 h 6857886"/>
              <a:gd name="connsiteX14861" fmla="*/ 3714055 w 12192000"/>
              <a:gd name="connsiteY14861" fmla="*/ 5796405 h 6857886"/>
              <a:gd name="connsiteX14862" fmla="*/ 8477944 w 12192000"/>
              <a:gd name="connsiteY14862" fmla="*/ 5796405 h 6857886"/>
              <a:gd name="connsiteX14863" fmla="*/ 8447273 w 12192000"/>
              <a:gd name="connsiteY14863" fmla="*/ 5783074 h 6857886"/>
              <a:gd name="connsiteX14864" fmla="*/ 8438129 w 12192000"/>
              <a:gd name="connsiteY14864" fmla="*/ 5747299 h 6857886"/>
              <a:gd name="connsiteX14865" fmla="*/ 8460989 w 12192000"/>
              <a:gd name="connsiteY14865" fmla="*/ 5712828 h 6857886"/>
              <a:gd name="connsiteX14866" fmla="*/ 8524997 w 12192000"/>
              <a:gd name="connsiteY14866" fmla="*/ 5718031 h 6857886"/>
              <a:gd name="connsiteX14867" fmla="*/ 8514329 w 12192000"/>
              <a:gd name="connsiteY14867" fmla="*/ 5796083 h 6857886"/>
              <a:gd name="connsiteX14868" fmla="*/ 8477944 w 12192000"/>
              <a:gd name="connsiteY14868" fmla="*/ 5796405 h 6857886"/>
              <a:gd name="connsiteX14869" fmla="*/ 1767757 w 12192000"/>
              <a:gd name="connsiteY14869" fmla="*/ 5796491 h 6857886"/>
              <a:gd name="connsiteX14870" fmla="*/ 1745255 w 12192000"/>
              <a:gd name="connsiteY14870" fmla="*/ 5796076 h 6857886"/>
              <a:gd name="connsiteX14871" fmla="*/ 1699533 w 12192000"/>
              <a:gd name="connsiteY14871" fmla="*/ 5755100 h 6857886"/>
              <a:gd name="connsiteX14872" fmla="*/ 1758971 w 12192000"/>
              <a:gd name="connsiteY14872" fmla="*/ 5709572 h 6857886"/>
              <a:gd name="connsiteX14873" fmla="*/ 1813835 w 12192000"/>
              <a:gd name="connsiteY14873" fmla="*/ 5752498 h 6857886"/>
              <a:gd name="connsiteX14874" fmla="*/ 1767757 w 12192000"/>
              <a:gd name="connsiteY14874" fmla="*/ 5796491 h 6857886"/>
              <a:gd name="connsiteX14875" fmla="*/ 10424241 w 12192000"/>
              <a:gd name="connsiteY14875" fmla="*/ 5796491 h 6857886"/>
              <a:gd name="connsiteX14876" fmla="*/ 10378164 w 12192000"/>
              <a:gd name="connsiteY14876" fmla="*/ 5752498 h 6857886"/>
              <a:gd name="connsiteX14877" fmla="*/ 10433028 w 12192000"/>
              <a:gd name="connsiteY14877" fmla="*/ 5709572 h 6857886"/>
              <a:gd name="connsiteX14878" fmla="*/ 10492465 w 12192000"/>
              <a:gd name="connsiteY14878" fmla="*/ 5755100 h 6857886"/>
              <a:gd name="connsiteX14879" fmla="*/ 10446744 w 12192000"/>
              <a:gd name="connsiteY14879" fmla="*/ 5796076 h 6857886"/>
              <a:gd name="connsiteX14880" fmla="*/ 10424241 w 12192000"/>
              <a:gd name="connsiteY14880" fmla="*/ 5796491 h 6857886"/>
              <a:gd name="connsiteX14881" fmla="*/ 152015 w 12192000"/>
              <a:gd name="connsiteY14881" fmla="*/ 5798517 h 6857886"/>
              <a:gd name="connsiteX14882" fmla="*/ 133316 w 12192000"/>
              <a:gd name="connsiteY14882" fmla="*/ 5788275 h 6857886"/>
              <a:gd name="connsiteX14883" fmla="*/ 123395 w 12192000"/>
              <a:gd name="connsiteY14883" fmla="*/ 5725183 h 6857886"/>
              <a:gd name="connsiteX14884" fmla="*/ 174529 w 12192000"/>
              <a:gd name="connsiteY14884" fmla="*/ 5703070 h 6857886"/>
              <a:gd name="connsiteX14885" fmla="*/ 224135 w 12192000"/>
              <a:gd name="connsiteY14885" fmla="*/ 5753804 h 6857886"/>
              <a:gd name="connsiteX14886" fmla="*/ 177581 w 12192000"/>
              <a:gd name="connsiteY14886" fmla="*/ 5798032 h 6857886"/>
              <a:gd name="connsiteX14887" fmla="*/ 152015 w 12192000"/>
              <a:gd name="connsiteY14887" fmla="*/ 5798517 h 6857886"/>
              <a:gd name="connsiteX14888" fmla="*/ 12039984 w 12192000"/>
              <a:gd name="connsiteY14888" fmla="*/ 5798517 h 6857886"/>
              <a:gd name="connsiteX14889" fmla="*/ 12014417 w 12192000"/>
              <a:gd name="connsiteY14889" fmla="*/ 5798032 h 6857886"/>
              <a:gd name="connsiteX14890" fmla="*/ 11967864 w 12192000"/>
              <a:gd name="connsiteY14890" fmla="*/ 5753804 h 6857886"/>
              <a:gd name="connsiteX14891" fmla="*/ 12017469 w 12192000"/>
              <a:gd name="connsiteY14891" fmla="*/ 5703070 h 6857886"/>
              <a:gd name="connsiteX14892" fmla="*/ 12068604 w 12192000"/>
              <a:gd name="connsiteY14892" fmla="*/ 5725183 h 6857886"/>
              <a:gd name="connsiteX14893" fmla="*/ 12058683 w 12192000"/>
              <a:gd name="connsiteY14893" fmla="*/ 5788275 h 6857886"/>
              <a:gd name="connsiteX14894" fmla="*/ 12039984 w 12192000"/>
              <a:gd name="connsiteY14894" fmla="*/ 5798517 h 6857886"/>
              <a:gd name="connsiteX14895" fmla="*/ 4945539 w 12192000"/>
              <a:gd name="connsiteY14895" fmla="*/ 5799779 h 6857886"/>
              <a:gd name="connsiteX14896" fmla="*/ 4917784 w 12192000"/>
              <a:gd name="connsiteY14896" fmla="*/ 5796083 h 6857886"/>
              <a:gd name="connsiteX14897" fmla="*/ 4879684 w 12192000"/>
              <a:gd name="connsiteY14897" fmla="*/ 5751202 h 6857886"/>
              <a:gd name="connsiteX14898" fmla="*/ 4930739 w 12192000"/>
              <a:gd name="connsiteY14898" fmla="*/ 5703070 h 6857886"/>
              <a:gd name="connsiteX14899" fmla="*/ 4963504 w 12192000"/>
              <a:gd name="connsiteY14899" fmla="*/ 5712828 h 6857886"/>
              <a:gd name="connsiteX14900" fmla="*/ 4986364 w 12192000"/>
              <a:gd name="connsiteY14900" fmla="*/ 5751851 h 6857886"/>
              <a:gd name="connsiteX14901" fmla="*/ 4945539 w 12192000"/>
              <a:gd name="connsiteY14901" fmla="*/ 5799779 h 6857886"/>
              <a:gd name="connsiteX14902" fmla="*/ 7246460 w 12192000"/>
              <a:gd name="connsiteY14902" fmla="*/ 5799779 h 6857886"/>
              <a:gd name="connsiteX14903" fmla="*/ 7205635 w 12192000"/>
              <a:gd name="connsiteY14903" fmla="*/ 5751851 h 6857886"/>
              <a:gd name="connsiteX14904" fmla="*/ 7228495 w 12192000"/>
              <a:gd name="connsiteY14904" fmla="*/ 5712828 h 6857886"/>
              <a:gd name="connsiteX14905" fmla="*/ 7261260 w 12192000"/>
              <a:gd name="connsiteY14905" fmla="*/ 5703070 h 6857886"/>
              <a:gd name="connsiteX14906" fmla="*/ 7312315 w 12192000"/>
              <a:gd name="connsiteY14906" fmla="*/ 5751202 h 6857886"/>
              <a:gd name="connsiteX14907" fmla="*/ 7274214 w 12192000"/>
              <a:gd name="connsiteY14907" fmla="*/ 5796083 h 6857886"/>
              <a:gd name="connsiteX14908" fmla="*/ 7246460 w 12192000"/>
              <a:gd name="connsiteY14908" fmla="*/ 5799779 h 6857886"/>
              <a:gd name="connsiteX14909" fmla="*/ 0 w 12192000"/>
              <a:gd name="connsiteY14909" fmla="*/ 5803606 h 6857886"/>
              <a:gd name="connsiteX14910" fmla="*/ 0 w 12192000"/>
              <a:gd name="connsiteY14910" fmla="*/ 5699254 h 6857886"/>
              <a:gd name="connsiteX14911" fmla="*/ 5893 w 12192000"/>
              <a:gd name="connsiteY14911" fmla="*/ 5699645 h 6857886"/>
              <a:gd name="connsiteX14912" fmla="*/ 33015 w 12192000"/>
              <a:gd name="connsiteY14912" fmla="*/ 5713478 h 6857886"/>
              <a:gd name="connsiteX14913" fmla="*/ 25361 w 12192000"/>
              <a:gd name="connsiteY14913" fmla="*/ 5797379 h 6857886"/>
              <a:gd name="connsiteX14914" fmla="*/ 12192000 w 12192000"/>
              <a:gd name="connsiteY14914" fmla="*/ 5803606 h 6857886"/>
              <a:gd name="connsiteX14915" fmla="*/ 12166637 w 12192000"/>
              <a:gd name="connsiteY14915" fmla="*/ 5797379 h 6857886"/>
              <a:gd name="connsiteX14916" fmla="*/ 12158984 w 12192000"/>
              <a:gd name="connsiteY14916" fmla="*/ 5713478 h 6857886"/>
              <a:gd name="connsiteX14917" fmla="*/ 12186105 w 12192000"/>
              <a:gd name="connsiteY14917" fmla="*/ 5699645 h 6857886"/>
              <a:gd name="connsiteX14918" fmla="*/ 12192000 w 12192000"/>
              <a:gd name="connsiteY14918" fmla="*/ 5699254 h 6857886"/>
              <a:gd name="connsiteX14919" fmla="*/ 5295552 w 12192000"/>
              <a:gd name="connsiteY14919" fmla="*/ 5805752 h 6857886"/>
              <a:gd name="connsiteX14920" fmla="*/ 5262404 w 12192000"/>
              <a:gd name="connsiteY14920" fmla="*/ 5797379 h 6857886"/>
              <a:gd name="connsiteX14921" fmla="*/ 5271548 w 12192000"/>
              <a:gd name="connsiteY14921" fmla="*/ 5703066 h 6857886"/>
              <a:gd name="connsiteX14922" fmla="*/ 5351559 w 12192000"/>
              <a:gd name="connsiteY14922" fmla="*/ 5752502 h 6857886"/>
              <a:gd name="connsiteX14923" fmla="*/ 5326412 w 12192000"/>
              <a:gd name="connsiteY14923" fmla="*/ 5790220 h 6857886"/>
              <a:gd name="connsiteX14924" fmla="*/ 5295552 w 12192000"/>
              <a:gd name="connsiteY14924" fmla="*/ 5805752 h 6857886"/>
              <a:gd name="connsiteX14925" fmla="*/ 6896446 w 12192000"/>
              <a:gd name="connsiteY14925" fmla="*/ 5805752 h 6857886"/>
              <a:gd name="connsiteX14926" fmla="*/ 6865587 w 12192000"/>
              <a:gd name="connsiteY14926" fmla="*/ 5790220 h 6857886"/>
              <a:gd name="connsiteX14927" fmla="*/ 6840440 w 12192000"/>
              <a:gd name="connsiteY14927" fmla="*/ 5752502 h 6857886"/>
              <a:gd name="connsiteX14928" fmla="*/ 6920451 w 12192000"/>
              <a:gd name="connsiteY14928" fmla="*/ 5703066 h 6857886"/>
              <a:gd name="connsiteX14929" fmla="*/ 6929595 w 12192000"/>
              <a:gd name="connsiteY14929" fmla="*/ 5797379 h 6857886"/>
              <a:gd name="connsiteX14930" fmla="*/ 6896446 w 12192000"/>
              <a:gd name="connsiteY14930" fmla="*/ 5805752 h 6857886"/>
              <a:gd name="connsiteX14931" fmla="*/ 2286868 w 12192000"/>
              <a:gd name="connsiteY14931" fmla="*/ 5806324 h 6857886"/>
              <a:gd name="connsiteX14932" fmla="*/ 2257245 w 12192000"/>
              <a:gd name="connsiteY14932" fmla="*/ 5794780 h 6857886"/>
              <a:gd name="connsiteX14933" fmla="*/ 2259531 w 12192000"/>
              <a:gd name="connsiteY14933" fmla="*/ 5708923 h 6857886"/>
              <a:gd name="connsiteX14934" fmla="*/ 2312871 w 12192000"/>
              <a:gd name="connsiteY14934" fmla="*/ 5706322 h 6857886"/>
              <a:gd name="connsiteX14935" fmla="*/ 2315919 w 12192000"/>
              <a:gd name="connsiteY14935" fmla="*/ 5797379 h 6857886"/>
              <a:gd name="connsiteX14936" fmla="*/ 2286868 w 12192000"/>
              <a:gd name="connsiteY14936" fmla="*/ 5806324 h 6857886"/>
              <a:gd name="connsiteX14937" fmla="*/ 9905131 w 12192000"/>
              <a:gd name="connsiteY14937" fmla="*/ 5806324 h 6857886"/>
              <a:gd name="connsiteX14938" fmla="*/ 9876080 w 12192000"/>
              <a:gd name="connsiteY14938" fmla="*/ 5797379 h 6857886"/>
              <a:gd name="connsiteX14939" fmla="*/ 9879128 w 12192000"/>
              <a:gd name="connsiteY14939" fmla="*/ 5706322 h 6857886"/>
              <a:gd name="connsiteX14940" fmla="*/ 9932468 w 12192000"/>
              <a:gd name="connsiteY14940" fmla="*/ 5708923 h 6857886"/>
              <a:gd name="connsiteX14941" fmla="*/ 9934753 w 12192000"/>
              <a:gd name="connsiteY14941" fmla="*/ 5794780 h 6857886"/>
              <a:gd name="connsiteX14942" fmla="*/ 9905131 w 12192000"/>
              <a:gd name="connsiteY14942" fmla="*/ 5806324 h 6857886"/>
              <a:gd name="connsiteX14943" fmla="*/ 171099 w 12192000"/>
              <a:gd name="connsiteY14943" fmla="*/ 5910833 h 6857886"/>
              <a:gd name="connsiteX14944" fmla="*/ 151636 w 12192000"/>
              <a:gd name="connsiteY14944" fmla="*/ 5904412 h 6857886"/>
              <a:gd name="connsiteX14945" fmla="*/ 178348 w 12192000"/>
              <a:gd name="connsiteY14945" fmla="*/ 5894658 h 6857886"/>
              <a:gd name="connsiteX14946" fmla="*/ 185981 w 12192000"/>
              <a:gd name="connsiteY14946" fmla="*/ 5905062 h 6857886"/>
              <a:gd name="connsiteX14947" fmla="*/ 171099 w 12192000"/>
              <a:gd name="connsiteY14947" fmla="*/ 5910833 h 6857886"/>
              <a:gd name="connsiteX14948" fmla="*/ 3521739 w 12192000"/>
              <a:gd name="connsiteY14948" fmla="*/ 5910833 h 6857886"/>
              <a:gd name="connsiteX14949" fmla="*/ 3506499 w 12192000"/>
              <a:gd name="connsiteY14949" fmla="*/ 5904412 h 6857886"/>
              <a:gd name="connsiteX14950" fmla="*/ 3533169 w 12192000"/>
              <a:gd name="connsiteY14950" fmla="*/ 5894658 h 6857886"/>
              <a:gd name="connsiteX14951" fmla="*/ 3536979 w 12192000"/>
              <a:gd name="connsiteY14951" fmla="*/ 5905062 h 6857886"/>
              <a:gd name="connsiteX14952" fmla="*/ 3521739 w 12192000"/>
              <a:gd name="connsiteY14952" fmla="*/ 5910833 h 6857886"/>
              <a:gd name="connsiteX14953" fmla="*/ 8670260 w 12192000"/>
              <a:gd name="connsiteY14953" fmla="*/ 5910833 h 6857886"/>
              <a:gd name="connsiteX14954" fmla="*/ 8655020 w 12192000"/>
              <a:gd name="connsiteY14954" fmla="*/ 5905062 h 6857886"/>
              <a:gd name="connsiteX14955" fmla="*/ 8658829 w 12192000"/>
              <a:gd name="connsiteY14955" fmla="*/ 5894658 h 6857886"/>
              <a:gd name="connsiteX14956" fmla="*/ 8685500 w 12192000"/>
              <a:gd name="connsiteY14956" fmla="*/ 5904412 h 6857886"/>
              <a:gd name="connsiteX14957" fmla="*/ 8670260 w 12192000"/>
              <a:gd name="connsiteY14957" fmla="*/ 5910833 h 6857886"/>
              <a:gd name="connsiteX14958" fmla="*/ 12020900 w 12192000"/>
              <a:gd name="connsiteY14958" fmla="*/ 5910833 h 6857886"/>
              <a:gd name="connsiteX14959" fmla="*/ 12006017 w 12192000"/>
              <a:gd name="connsiteY14959" fmla="*/ 5905062 h 6857886"/>
              <a:gd name="connsiteX14960" fmla="*/ 12013651 w 12192000"/>
              <a:gd name="connsiteY14960" fmla="*/ 5894658 h 6857886"/>
              <a:gd name="connsiteX14961" fmla="*/ 12040363 w 12192000"/>
              <a:gd name="connsiteY14961" fmla="*/ 5904412 h 6857886"/>
              <a:gd name="connsiteX14962" fmla="*/ 12020900 w 12192000"/>
              <a:gd name="connsiteY14962" fmla="*/ 5910833 h 6857886"/>
              <a:gd name="connsiteX14963" fmla="*/ 703239 w 12192000"/>
              <a:gd name="connsiteY14963" fmla="*/ 5910916 h 6857886"/>
              <a:gd name="connsiteX14964" fmla="*/ 691815 w 12192000"/>
              <a:gd name="connsiteY14964" fmla="*/ 5905063 h 6857886"/>
              <a:gd name="connsiteX14965" fmla="*/ 710861 w 12192000"/>
              <a:gd name="connsiteY14965" fmla="*/ 5894658 h 6857886"/>
              <a:gd name="connsiteX14966" fmla="*/ 703239 w 12192000"/>
              <a:gd name="connsiteY14966" fmla="*/ 5910916 h 6857886"/>
              <a:gd name="connsiteX14967" fmla="*/ 5465584 w 12192000"/>
              <a:gd name="connsiteY14967" fmla="*/ 5910916 h 6857886"/>
              <a:gd name="connsiteX14968" fmla="*/ 5450344 w 12192000"/>
              <a:gd name="connsiteY14968" fmla="*/ 5901159 h 6857886"/>
              <a:gd name="connsiteX14969" fmla="*/ 5465584 w 12192000"/>
              <a:gd name="connsiteY14969" fmla="*/ 5891404 h 6857886"/>
              <a:gd name="connsiteX14970" fmla="*/ 5480824 w 12192000"/>
              <a:gd name="connsiteY14970" fmla="*/ 5901159 h 6857886"/>
              <a:gd name="connsiteX14971" fmla="*/ 5465584 w 12192000"/>
              <a:gd name="connsiteY14971" fmla="*/ 5910916 h 6857886"/>
              <a:gd name="connsiteX14972" fmla="*/ 6726415 w 12192000"/>
              <a:gd name="connsiteY14972" fmla="*/ 5910916 h 6857886"/>
              <a:gd name="connsiteX14973" fmla="*/ 6711175 w 12192000"/>
              <a:gd name="connsiteY14973" fmla="*/ 5901159 h 6857886"/>
              <a:gd name="connsiteX14974" fmla="*/ 6726415 w 12192000"/>
              <a:gd name="connsiteY14974" fmla="*/ 5891404 h 6857886"/>
              <a:gd name="connsiteX14975" fmla="*/ 6741655 w 12192000"/>
              <a:gd name="connsiteY14975" fmla="*/ 5901159 h 6857886"/>
              <a:gd name="connsiteX14976" fmla="*/ 6726415 w 12192000"/>
              <a:gd name="connsiteY14976" fmla="*/ 5910916 h 6857886"/>
              <a:gd name="connsiteX14977" fmla="*/ 11488760 w 12192000"/>
              <a:gd name="connsiteY14977" fmla="*/ 5910916 h 6857886"/>
              <a:gd name="connsiteX14978" fmla="*/ 11481137 w 12192000"/>
              <a:gd name="connsiteY14978" fmla="*/ 5894658 h 6857886"/>
              <a:gd name="connsiteX14979" fmla="*/ 11500184 w 12192000"/>
              <a:gd name="connsiteY14979" fmla="*/ 5905063 h 6857886"/>
              <a:gd name="connsiteX14980" fmla="*/ 11488760 w 12192000"/>
              <a:gd name="connsiteY14980" fmla="*/ 5910916 h 6857886"/>
              <a:gd name="connsiteX14981" fmla="*/ 1057028 w 12192000"/>
              <a:gd name="connsiteY14981" fmla="*/ 5913516 h 6857886"/>
              <a:gd name="connsiteX14982" fmla="*/ 1040265 w 12192000"/>
              <a:gd name="connsiteY14982" fmla="*/ 5907013 h 6857886"/>
              <a:gd name="connsiteX14983" fmla="*/ 1057028 w 12192000"/>
              <a:gd name="connsiteY14983" fmla="*/ 5893354 h 6857886"/>
              <a:gd name="connsiteX14984" fmla="*/ 1057028 w 12192000"/>
              <a:gd name="connsiteY14984" fmla="*/ 5913516 h 6857886"/>
              <a:gd name="connsiteX14985" fmla="*/ 11134971 w 12192000"/>
              <a:gd name="connsiteY14985" fmla="*/ 5913516 h 6857886"/>
              <a:gd name="connsiteX14986" fmla="*/ 11134971 w 12192000"/>
              <a:gd name="connsiteY14986" fmla="*/ 5893354 h 6857886"/>
              <a:gd name="connsiteX14987" fmla="*/ 11151733 w 12192000"/>
              <a:gd name="connsiteY14987" fmla="*/ 5907013 h 6857886"/>
              <a:gd name="connsiteX14988" fmla="*/ 11134971 w 12192000"/>
              <a:gd name="connsiteY14988" fmla="*/ 5913516 h 6857886"/>
              <a:gd name="connsiteX14989" fmla="*/ 2645877 w 12192000"/>
              <a:gd name="connsiteY14989" fmla="*/ 5915222 h 6857886"/>
              <a:gd name="connsiteX14990" fmla="*/ 2629304 w 12192000"/>
              <a:gd name="connsiteY14990" fmla="*/ 5908962 h 6857886"/>
              <a:gd name="connsiteX14991" fmla="*/ 2644544 w 12192000"/>
              <a:gd name="connsiteY14991" fmla="*/ 5891403 h 6857886"/>
              <a:gd name="connsiteX14992" fmla="*/ 2656736 w 12192000"/>
              <a:gd name="connsiteY14992" fmla="*/ 5902459 h 6857886"/>
              <a:gd name="connsiteX14993" fmla="*/ 2645877 w 12192000"/>
              <a:gd name="connsiteY14993" fmla="*/ 5915222 h 6857886"/>
              <a:gd name="connsiteX14994" fmla="*/ 9546121 w 12192000"/>
              <a:gd name="connsiteY14994" fmla="*/ 5915222 h 6857886"/>
              <a:gd name="connsiteX14995" fmla="*/ 9535263 w 12192000"/>
              <a:gd name="connsiteY14995" fmla="*/ 5902459 h 6857886"/>
              <a:gd name="connsiteX14996" fmla="*/ 9547455 w 12192000"/>
              <a:gd name="connsiteY14996" fmla="*/ 5891403 h 6857886"/>
              <a:gd name="connsiteX14997" fmla="*/ 9562695 w 12192000"/>
              <a:gd name="connsiteY14997" fmla="*/ 5908962 h 6857886"/>
              <a:gd name="connsiteX14998" fmla="*/ 9546121 w 12192000"/>
              <a:gd name="connsiteY14998" fmla="*/ 5915222 h 6857886"/>
              <a:gd name="connsiteX14999" fmla="*/ 876181 w 12192000"/>
              <a:gd name="connsiteY14999" fmla="*/ 5917012 h 6857886"/>
              <a:gd name="connsiteX15000" fmla="*/ 860745 w 12192000"/>
              <a:gd name="connsiteY15000" fmla="*/ 5912862 h 6857886"/>
              <a:gd name="connsiteX15001" fmla="*/ 872932 w 12192000"/>
              <a:gd name="connsiteY15001" fmla="*/ 5891400 h 6857886"/>
              <a:gd name="connsiteX15002" fmla="*/ 892692 w 12192000"/>
              <a:gd name="connsiteY15002" fmla="*/ 5908960 h 6857886"/>
              <a:gd name="connsiteX15003" fmla="*/ 876181 w 12192000"/>
              <a:gd name="connsiteY15003" fmla="*/ 5917012 h 6857886"/>
              <a:gd name="connsiteX15004" fmla="*/ 11315817 w 12192000"/>
              <a:gd name="connsiteY15004" fmla="*/ 5917012 h 6857886"/>
              <a:gd name="connsiteX15005" fmla="*/ 11299307 w 12192000"/>
              <a:gd name="connsiteY15005" fmla="*/ 5908960 h 6857886"/>
              <a:gd name="connsiteX15006" fmla="*/ 11319067 w 12192000"/>
              <a:gd name="connsiteY15006" fmla="*/ 5891400 h 6857886"/>
              <a:gd name="connsiteX15007" fmla="*/ 11331253 w 12192000"/>
              <a:gd name="connsiteY15007" fmla="*/ 5912862 h 6857886"/>
              <a:gd name="connsiteX15008" fmla="*/ 11315817 w 12192000"/>
              <a:gd name="connsiteY15008" fmla="*/ 5917012 h 6857886"/>
              <a:gd name="connsiteX15009" fmla="*/ 1410581 w 12192000"/>
              <a:gd name="connsiteY15009" fmla="*/ 5921969 h 6857886"/>
              <a:gd name="connsiteX15010" fmla="*/ 1389371 w 12192000"/>
              <a:gd name="connsiteY15010" fmla="*/ 5916114 h 6857886"/>
              <a:gd name="connsiteX15011" fmla="*/ 1396223 w 12192000"/>
              <a:gd name="connsiteY15011" fmla="*/ 5888146 h 6857886"/>
              <a:gd name="connsiteX15012" fmla="*/ 1424371 w 12192000"/>
              <a:gd name="connsiteY15012" fmla="*/ 5908312 h 6857886"/>
              <a:gd name="connsiteX15013" fmla="*/ 1410581 w 12192000"/>
              <a:gd name="connsiteY15013" fmla="*/ 5921969 h 6857886"/>
              <a:gd name="connsiteX15014" fmla="*/ 10781417 w 12192000"/>
              <a:gd name="connsiteY15014" fmla="*/ 5921969 h 6857886"/>
              <a:gd name="connsiteX15015" fmla="*/ 10767628 w 12192000"/>
              <a:gd name="connsiteY15015" fmla="*/ 5908312 h 6857886"/>
              <a:gd name="connsiteX15016" fmla="*/ 10795776 w 12192000"/>
              <a:gd name="connsiteY15016" fmla="*/ 5888146 h 6857886"/>
              <a:gd name="connsiteX15017" fmla="*/ 10802628 w 12192000"/>
              <a:gd name="connsiteY15017" fmla="*/ 5916114 h 6857886"/>
              <a:gd name="connsiteX15018" fmla="*/ 10781417 w 12192000"/>
              <a:gd name="connsiteY15018" fmla="*/ 5921969 h 6857886"/>
              <a:gd name="connsiteX15019" fmla="*/ 4057545 w 12192000"/>
              <a:gd name="connsiteY15019" fmla="*/ 5922131 h 6857886"/>
              <a:gd name="connsiteX15020" fmla="*/ 4035256 w 12192000"/>
              <a:gd name="connsiteY15020" fmla="*/ 5914164 h 6857886"/>
              <a:gd name="connsiteX15021" fmla="*/ 4037541 w 12192000"/>
              <a:gd name="connsiteY15021" fmla="*/ 5893352 h 6857886"/>
              <a:gd name="connsiteX15022" fmla="*/ 4071832 w 12192000"/>
              <a:gd name="connsiteY15022" fmla="*/ 5905708 h 6857886"/>
              <a:gd name="connsiteX15023" fmla="*/ 4057545 w 12192000"/>
              <a:gd name="connsiteY15023" fmla="*/ 5922131 h 6857886"/>
              <a:gd name="connsiteX15024" fmla="*/ 8134453 w 12192000"/>
              <a:gd name="connsiteY15024" fmla="*/ 5922131 h 6857886"/>
              <a:gd name="connsiteX15025" fmla="*/ 8120166 w 12192000"/>
              <a:gd name="connsiteY15025" fmla="*/ 5905708 h 6857886"/>
              <a:gd name="connsiteX15026" fmla="*/ 8154458 w 12192000"/>
              <a:gd name="connsiteY15026" fmla="*/ 5893352 h 6857886"/>
              <a:gd name="connsiteX15027" fmla="*/ 8156742 w 12192000"/>
              <a:gd name="connsiteY15027" fmla="*/ 5914164 h 6857886"/>
              <a:gd name="connsiteX15028" fmla="*/ 8134453 w 12192000"/>
              <a:gd name="connsiteY15028" fmla="*/ 5922131 h 6857886"/>
              <a:gd name="connsiteX15029" fmla="*/ 5289839 w 12192000"/>
              <a:gd name="connsiteY15029" fmla="*/ 5923920 h 6857886"/>
              <a:gd name="connsiteX15030" fmla="*/ 5270788 w 12192000"/>
              <a:gd name="connsiteY15030" fmla="*/ 5914164 h 6857886"/>
              <a:gd name="connsiteX15031" fmla="*/ 5289839 w 12192000"/>
              <a:gd name="connsiteY15031" fmla="*/ 5884893 h 6857886"/>
              <a:gd name="connsiteX15032" fmla="*/ 5308888 w 12192000"/>
              <a:gd name="connsiteY15032" fmla="*/ 5914164 h 6857886"/>
              <a:gd name="connsiteX15033" fmla="*/ 5289839 w 12192000"/>
              <a:gd name="connsiteY15033" fmla="*/ 5923920 h 6857886"/>
              <a:gd name="connsiteX15034" fmla="*/ 6902160 w 12192000"/>
              <a:gd name="connsiteY15034" fmla="*/ 5923920 h 6857886"/>
              <a:gd name="connsiteX15035" fmla="*/ 6883111 w 12192000"/>
              <a:gd name="connsiteY15035" fmla="*/ 5914164 h 6857886"/>
              <a:gd name="connsiteX15036" fmla="*/ 6902160 w 12192000"/>
              <a:gd name="connsiteY15036" fmla="*/ 5884893 h 6857886"/>
              <a:gd name="connsiteX15037" fmla="*/ 6921211 w 12192000"/>
              <a:gd name="connsiteY15037" fmla="*/ 5914164 h 6857886"/>
              <a:gd name="connsiteX15038" fmla="*/ 6902160 w 12192000"/>
              <a:gd name="connsiteY15038" fmla="*/ 5923920 h 6857886"/>
              <a:gd name="connsiteX15039" fmla="*/ 3349995 w 12192000"/>
              <a:gd name="connsiteY15039" fmla="*/ 5929608 h 6857886"/>
              <a:gd name="connsiteX15040" fmla="*/ 3329231 w 12192000"/>
              <a:gd name="connsiteY15040" fmla="*/ 5922619 h 6857886"/>
              <a:gd name="connsiteX15041" fmla="*/ 3336088 w 12192000"/>
              <a:gd name="connsiteY15041" fmla="*/ 5884243 h 6857886"/>
              <a:gd name="connsiteX15042" fmla="*/ 3364283 w 12192000"/>
              <a:gd name="connsiteY15042" fmla="*/ 5887494 h 6857886"/>
              <a:gd name="connsiteX15043" fmla="*/ 3367331 w 12192000"/>
              <a:gd name="connsiteY15043" fmla="*/ 5914163 h 6857886"/>
              <a:gd name="connsiteX15044" fmla="*/ 3349995 w 12192000"/>
              <a:gd name="connsiteY15044" fmla="*/ 5929608 h 6857886"/>
              <a:gd name="connsiteX15045" fmla="*/ 8842004 w 12192000"/>
              <a:gd name="connsiteY15045" fmla="*/ 5929608 h 6857886"/>
              <a:gd name="connsiteX15046" fmla="*/ 8824668 w 12192000"/>
              <a:gd name="connsiteY15046" fmla="*/ 5914163 h 6857886"/>
              <a:gd name="connsiteX15047" fmla="*/ 8827716 w 12192000"/>
              <a:gd name="connsiteY15047" fmla="*/ 5887494 h 6857886"/>
              <a:gd name="connsiteX15048" fmla="*/ 8855911 w 12192000"/>
              <a:gd name="connsiteY15048" fmla="*/ 5884243 h 6857886"/>
              <a:gd name="connsiteX15049" fmla="*/ 8862768 w 12192000"/>
              <a:gd name="connsiteY15049" fmla="*/ 5922619 h 6857886"/>
              <a:gd name="connsiteX15050" fmla="*/ 8842004 w 12192000"/>
              <a:gd name="connsiteY15050" fmla="*/ 5929608 h 6857886"/>
              <a:gd name="connsiteX15051" fmla="*/ 2285052 w 12192000"/>
              <a:gd name="connsiteY15051" fmla="*/ 5929767 h 6857886"/>
              <a:gd name="connsiteX15052" fmla="*/ 2270192 w 12192000"/>
              <a:gd name="connsiteY15052" fmla="*/ 5918061 h 6857886"/>
              <a:gd name="connsiteX15053" fmla="*/ 2292291 w 12192000"/>
              <a:gd name="connsiteY15053" fmla="*/ 5886191 h 6857886"/>
              <a:gd name="connsiteX15054" fmla="*/ 2304483 w 12192000"/>
              <a:gd name="connsiteY15054" fmla="*/ 5920013 h 6857886"/>
              <a:gd name="connsiteX15055" fmla="*/ 2285052 w 12192000"/>
              <a:gd name="connsiteY15055" fmla="*/ 5929767 h 6857886"/>
              <a:gd name="connsiteX15056" fmla="*/ 9906947 w 12192000"/>
              <a:gd name="connsiteY15056" fmla="*/ 5929767 h 6857886"/>
              <a:gd name="connsiteX15057" fmla="*/ 9887516 w 12192000"/>
              <a:gd name="connsiteY15057" fmla="*/ 5920013 h 6857886"/>
              <a:gd name="connsiteX15058" fmla="*/ 9899708 w 12192000"/>
              <a:gd name="connsiteY15058" fmla="*/ 5886191 h 6857886"/>
              <a:gd name="connsiteX15059" fmla="*/ 9921807 w 12192000"/>
              <a:gd name="connsiteY15059" fmla="*/ 5918061 h 6857886"/>
              <a:gd name="connsiteX15060" fmla="*/ 9906947 w 12192000"/>
              <a:gd name="connsiteY15060" fmla="*/ 5929767 h 6857886"/>
              <a:gd name="connsiteX15061" fmla="*/ 1758107 w 12192000"/>
              <a:gd name="connsiteY15061" fmla="*/ 5929856 h 6857886"/>
              <a:gd name="connsiteX15062" fmla="*/ 1739152 w 12192000"/>
              <a:gd name="connsiteY15062" fmla="*/ 5922624 h 6857886"/>
              <a:gd name="connsiteX15063" fmla="*/ 1743724 w 12192000"/>
              <a:gd name="connsiteY15063" fmla="*/ 5882947 h 6857886"/>
              <a:gd name="connsiteX15064" fmla="*/ 1774204 w 12192000"/>
              <a:gd name="connsiteY15064" fmla="*/ 5884897 h 6857886"/>
              <a:gd name="connsiteX15065" fmla="*/ 1778776 w 12192000"/>
              <a:gd name="connsiteY15065" fmla="*/ 5920021 h 6857886"/>
              <a:gd name="connsiteX15066" fmla="*/ 1758107 w 12192000"/>
              <a:gd name="connsiteY15066" fmla="*/ 5929856 h 6857886"/>
              <a:gd name="connsiteX15067" fmla="*/ 10433892 w 12192000"/>
              <a:gd name="connsiteY15067" fmla="*/ 5929856 h 6857886"/>
              <a:gd name="connsiteX15068" fmla="*/ 10413223 w 12192000"/>
              <a:gd name="connsiteY15068" fmla="*/ 5920021 h 6857886"/>
              <a:gd name="connsiteX15069" fmla="*/ 10417795 w 12192000"/>
              <a:gd name="connsiteY15069" fmla="*/ 5884897 h 6857886"/>
              <a:gd name="connsiteX15070" fmla="*/ 10448275 w 12192000"/>
              <a:gd name="connsiteY15070" fmla="*/ 5882947 h 6857886"/>
              <a:gd name="connsiteX15071" fmla="*/ 10452847 w 12192000"/>
              <a:gd name="connsiteY15071" fmla="*/ 5922624 h 6857886"/>
              <a:gd name="connsiteX15072" fmla="*/ 10433892 w 12192000"/>
              <a:gd name="connsiteY15072" fmla="*/ 5929856 h 6857886"/>
              <a:gd name="connsiteX15073" fmla="*/ 4935779 w 12192000"/>
              <a:gd name="connsiteY15073" fmla="*/ 5929936 h 6857886"/>
              <a:gd name="connsiteX15074" fmla="*/ 4917776 w 12192000"/>
              <a:gd name="connsiteY15074" fmla="*/ 5920666 h 6857886"/>
              <a:gd name="connsiteX15075" fmla="*/ 4951304 w 12192000"/>
              <a:gd name="connsiteY15075" fmla="*/ 5884243 h 6857886"/>
              <a:gd name="connsiteX15076" fmla="*/ 4954352 w 12192000"/>
              <a:gd name="connsiteY15076" fmla="*/ 5922619 h 6857886"/>
              <a:gd name="connsiteX15077" fmla="*/ 4935779 w 12192000"/>
              <a:gd name="connsiteY15077" fmla="*/ 5929936 h 6857886"/>
              <a:gd name="connsiteX15078" fmla="*/ 7256220 w 12192000"/>
              <a:gd name="connsiteY15078" fmla="*/ 5929936 h 6857886"/>
              <a:gd name="connsiteX15079" fmla="*/ 7237647 w 12192000"/>
              <a:gd name="connsiteY15079" fmla="*/ 5922619 h 6857886"/>
              <a:gd name="connsiteX15080" fmla="*/ 7240695 w 12192000"/>
              <a:gd name="connsiteY15080" fmla="*/ 5884243 h 6857886"/>
              <a:gd name="connsiteX15081" fmla="*/ 7274222 w 12192000"/>
              <a:gd name="connsiteY15081" fmla="*/ 5920666 h 6857886"/>
              <a:gd name="connsiteX15082" fmla="*/ 7256220 w 12192000"/>
              <a:gd name="connsiteY15082" fmla="*/ 5929936 h 6857886"/>
              <a:gd name="connsiteX15083" fmla="*/ 2818759 w 12192000"/>
              <a:gd name="connsiteY15083" fmla="*/ 5930431 h 6857886"/>
              <a:gd name="connsiteX15084" fmla="*/ 2790565 w 12192000"/>
              <a:gd name="connsiteY15084" fmla="*/ 5914819 h 6857886"/>
              <a:gd name="connsiteX15085" fmla="*/ 2842381 w 12192000"/>
              <a:gd name="connsiteY15085" fmla="*/ 5886854 h 6857886"/>
              <a:gd name="connsiteX15086" fmla="*/ 2818759 w 12192000"/>
              <a:gd name="connsiteY15086" fmla="*/ 5930431 h 6857886"/>
              <a:gd name="connsiteX15087" fmla="*/ 9373240 w 12192000"/>
              <a:gd name="connsiteY15087" fmla="*/ 5930431 h 6857886"/>
              <a:gd name="connsiteX15088" fmla="*/ 9349617 w 12192000"/>
              <a:gd name="connsiteY15088" fmla="*/ 5886854 h 6857886"/>
              <a:gd name="connsiteX15089" fmla="*/ 9401433 w 12192000"/>
              <a:gd name="connsiteY15089" fmla="*/ 5914819 h 6857886"/>
              <a:gd name="connsiteX15090" fmla="*/ 9373240 w 12192000"/>
              <a:gd name="connsiteY15090" fmla="*/ 5930431 h 6857886"/>
              <a:gd name="connsiteX15091" fmla="*/ 5989286 w 12192000"/>
              <a:gd name="connsiteY15091" fmla="*/ 5930676 h 6857886"/>
              <a:gd name="connsiteX15092" fmla="*/ 5964615 w 12192000"/>
              <a:gd name="connsiteY15092" fmla="*/ 5914170 h 6857886"/>
              <a:gd name="connsiteX15093" fmla="*/ 6025575 w 12192000"/>
              <a:gd name="connsiteY15093" fmla="*/ 5888153 h 6857886"/>
              <a:gd name="connsiteX15094" fmla="*/ 6024814 w 12192000"/>
              <a:gd name="connsiteY15094" fmla="*/ 5917423 h 6857886"/>
              <a:gd name="connsiteX15095" fmla="*/ 5989286 w 12192000"/>
              <a:gd name="connsiteY15095" fmla="*/ 5930676 h 6857886"/>
              <a:gd name="connsiteX15096" fmla="*/ 6202714 w 12192000"/>
              <a:gd name="connsiteY15096" fmla="*/ 5930676 h 6857886"/>
              <a:gd name="connsiteX15097" fmla="*/ 6167186 w 12192000"/>
              <a:gd name="connsiteY15097" fmla="*/ 5917423 h 6857886"/>
              <a:gd name="connsiteX15098" fmla="*/ 6166424 w 12192000"/>
              <a:gd name="connsiteY15098" fmla="*/ 5888153 h 6857886"/>
              <a:gd name="connsiteX15099" fmla="*/ 6227384 w 12192000"/>
              <a:gd name="connsiteY15099" fmla="*/ 5914170 h 6857886"/>
              <a:gd name="connsiteX15100" fmla="*/ 6202714 w 12192000"/>
              <a:gd name="connsiteY15100" fmla="*/ 5930676 h 6857886"/>
              <a:gd name="connsiteX15101" fmla="*/ 3170631 w 12192000"/>
              <a:gd name="connsiteY15101" fmla="*/ 5931183 h 6857886"/>
              <a:gd name="connsiteX15102" fmla="*/ 3146627 w 12192000"/>
              <a:gd name="connsiteY15102" fmla="*/ 5922624 h 6857886"/>
              <a:gd name="connsiteX15103" fmla="*/ 3151199 w 12192000"/>
              <a:gd name="connsiteY15103" fmla="*/ 5882950 h 6857886"/>
              <a:gd name="connsiteX15104" fmla="*/ 3194633 w 12192000"/>
              <a:gd name="connsiteY15104" fmla="*/ 5884901 h 6857886"/>
              <a:gd name="connsiteX15105" fmla="*/ 3170631 w 12192000"/>
              <a:gd name="connsiteY15105" fmla="*/ 5931183 h 6857886"/>
              <a:gd name="connsiteX15106" fmla="*/ 3878175 w 12192000"/>
              <a:gd name="connsiteY15106" fmla="*/ 5931183 h 6857886"/>
              <a:gd name="connsiteX15107" fmla="*/ 3854171 w 12192000"/>
              <a:gd name="connsiteY15107" fmla="*/ 5922624 h 6857886"/>
              <a:gd name="connsiteX15108" fmla="*/ 3858743 w 12192000"/>
              <a:gd name="connsiteY15108" fmla="*/ 5882950 h 6857886"/>
              <a:gd name="connsiteX15109" fmla="*/ 3902177 w 12192000"/>
              <a:gd name="connsiteY15109" fmla="*/ 5884901 h 6857886"/>
              <a:gd name="connsiteX15110" fmla="*/ 3878175 w 12192000"/>
              <a:gd name="connsiteY15110" fmla="*/ 5931183 h 6857886"/>
              <a:gd name="connsiteX15111" fmla="*/ 8313824 w 12192000"/>
              <a:gd name="connsiteY15111" fmla="*/ 5931183 h 6857886"/>
              <a:gd name="connsiteX15112" fmla="*/ 8289822 w 12192000"/>
              <a:gd name="connsiteY15112" fmla="*/ 5884901 h 6857886"/>
              <a:gd name="connsiteX15113" fmla="*/ 8333256 w 12192000"/>
              <a:gd name="connsiteY15113" fmla="*/ 5882950 h 6857886"/>
              <a:gd name="connsiteX15114" fmla="*/ 8337828 w 12192000"/>
              <a:gd name="connsiteY15114" fmla="*/ 5922624 h 6857886"/>
              <a:gd name="connsiteX15115" fmla="*/ 8313824 w 12192000"/>
              <a:gd name="connsiteY15115" fmla="*/ 5931183 h 6857886"/>
              <a:gd name="connsiteX15116" fmla="*/ 9021368 w 12192000"/>
              <a:gd name="connsiteY15116" fmla="*/ 5931183 h 6857886"/>
              <a:gd name="connsiteX15117" fmla="*/ 8997365 w 12192000"/>
              <a:gd name="connsiteY15117" fmla="*/ 5884901 h 6857886"/>
              <a:gd name="connsiteX15118" fmla="*/ 9040800 w 12192000"/>
              <a:gd name="connsiteY15118" fmla="*/ 5882950 h 6857886"/>
              <a:gd name="connsiteX15119" fmla="*/ 9045372 w 12192000"/>
              <a:gd name="connsiteY15119" fmla="*/ 5922624 h 6857886"/>
              <a:gd name="connsiteX15120" fmla="*/ 9021368 w 12192000"/>
              <a:gd name="connsiteY15120" fmla="*/ 5931183 h 6857886"/>
              <a:gd name="connsiteX15121" fmla="*/ 1923277 w 12192000"/>
              <a:gd name="connsiteY15121" fmla="*/ 5932380 h 6857886"/>
              <a:gd name="connsiteX15122" fmla="*/ 1930897 w 12192000"/>
              <a:gd name="connsiteY15122" fmla="*/ 5871890 h 6857886"/>
              <a:gd name="connsiteX15123" fmla="*/ 1972045 w 12192000"/>
              <a:gd name="connsiteY15123" fmla="*/ 5906364 h 6857886"/>
              <a:gd name="connsiteX15124" fmla="*/ 1923277 w 12192000"/>
              <a:gd name="connsiteY15124" fmla="*/ 5932380 h 6857886"/>
              <a:gd name="connsiteX15125" fmla="*/ 10268721 w 12192000"/>
              <a:gd name="connsiteY15125" fmla="*/ 5932380 h 6857886"/>
              <a:gd name="connsiteX15126" fmla="*/ 10219953 w 12192000"/>
              <a:gd name="connsiteY15126" fmla="*/ 5906364 h 6857886"/>
              <a:gd name="connsiteX15127" fmla="*/ 10261101 w 12192000"/>
              <a:gd name="connsiteY15127" fmla="*/ 5871890 h 6857886"/>
              <a:gd name="connsiteX15128" fmla="*/ 10268721 w 12192000"/>
              <a:gd name="connsiteY15128" fmla="*/ 5932380 h 6857886"/>
              <a:gd name="connsiteX15129" fmla="*/ 2998601 w 12192000"/>
              <a:gd name="connsiteY15129" fmla="*/ 5936116 h 6857886"/>
              <a:gd name="connsiteX15130" fmla="*/ 2972408 w 12192000"/>
              <a:gd name="connsiteY15130" fmla="*/ 5930427 h 6857886"/>
              <a:gd name="connsiteX15131" fmla="*/ 2992981 w 12192000"/>
              <a:gd name="connsiteY15131" fmla="*/ 5871888 h 6857886"/>
              <a:gd name="connsiteX15132" fmla="*/ 3017365 w 12192000"/>
              <a:gd name="connsiteY15132" fmla="*/ 5929125 h 6857886"/>
              <a:gd name="connsiteX15133" fmla="*/ 2998601 w 12192000"/>
              <a:gd name="connsiteY15133" fmla="*/ 5936116 h 6857886"/>
              <a:gd name="connsiteX15134" fmla="*/ 9193397 w 12192000"/>
              <a:gd name="connsiteY15134" fmla="*/ 5936116 h 6857886"/>
              <a:gd name="connsiteX15135" fmla="*/ 9174633 w 12192000"/>
              <a:gd name="connsiteY15135" fmla="*/ 5929125 h 6857886"/>
              <a:gd name="connsiteX15136" fmla="*/ 9199017 w 12192000"/>
              <a:gd name="connsiteY15136" fmla="*/ 5871888 h 6857886"/>
              <a:gd name="connsiteX15137" fmla="*/ 9219591 w 12192000"/>
              <a:gd name="connsiteY15137" fmla="*/ 5930427 h 6857886"/>
              <a:gd name="connsiteX15138" fmla="*/ 9193397 w 12192000"/>
              <a:gd name="connsiteY15138" fmla="*/ 5936116 h 6857886"/>
              <a:gd name="connsiteX15139" fmla="*/ 1588272 w 12192000"/>
              <a:gd name="connsiteY15139" fmla="*/ 5936674 h 6857886"/>
              <a:gd name="connsiteX15140" fmla="*/ 1560364 w 12192000"/>
              <a:gd name="connsiteY15140" fmla="*/ 5933026 h 6857886"/>
              <a:gd name="connsiteX15141" fmla="*/ 1550457 w 12192000"/>
              <a:gd name="connsiteY15141" fmla="*/ 5879039 h 6857886"/>
              <a:gd name="connsiteX15142" fmla="*/ 1618276 w 12192000"/>
              <a:gd name="connsiteY15142" fmla="*/ 5885546 h 6857886"/>
              <a:gd name="connsiteX15143" fmla="*/ 1588272 w 12192000"/>
              <a:gd name="connsiteY15143" fmla="*/ 5936674 h 6857886"/>
              <a:gd name="connsiteX15144" fmla="*/ 10603727 w 12192000"/>
              <a:gd name="connsiteY15144" fmla="*/ 5936674 h 6857886"/>
              <a:gd name="connsiteX15145" fmla="*/ 10573723 w 12192000"/>
              <a:gd name="connsiteY15145" fmla="*/ 5885546 h 6857886"/>
              <a:gd name="connsiteX15146" fmla="*/ 10641541 w 12192000"/>
              <a:gd name="connsiteY15146" fmla="*/ 5879039 h 6857886"/>
              <a:gd name="connsiteX15147" fmla="*/ 10631635 w 12192000"/>
              <a:gd name="connsiteY15147" fmla="*/ 5933026 h 6857886"/>
              <a:gd name="connsiteX15148" fmla="*/ 10603727 w 12192000"/>
              <a:gd name="connsiteY15148" fmla="*/ 5936674 h 6857886"/>
              <a:gd name="connsiteX15149" fmla="*/ 2115021 w 12192000"/>
              <a:gd name="connsiteY15149" fmla="*/ 5936929 h 6857886"/>
              <a:gd name="connsiteX15150" fmla="*/ 2085303 w 12192000"/>
              <a:gd name="connsiteY15150" fmla="*/ 5925221 h 6857886"/>
              <a:gd name="connsiteX15151" fmla="*/ 2081493 w 12192000"/>
              <a:gd name="connsiteY15151" fmla="*/ 5879689 h 6857886"/>
              <a:gd name="connsiteX15152" fmla="*/ 2156169 w 12192000"/>
              <a:gd name="connsiteY15152" fmla="*/ 5899856 h 6857886"/>
              <a:gd name="connsiteX15153" fmla="*/ 2115021 w 12192000"/>
              <a:gd name="connsiteY15153" fmla="*/ 5936929 h 6857886"/>
              <a:gd name="connsiteX15154" fmla="*/ 10076977 w 12192000"/>
              <a:gd name="connsiteY15154" fmla="*/ 5936929 h 6857886"/>
              <a:gd name="connsiteX15155" fmla="*/ 10035829 w 12192000"/>
              <a:gd name="connsiteY15155" fmla="*/ 5899856 h 6857886"/>
              <a:gd name="connsiteX15156" fmla="*/ 10110505 w 12192000"/>
              <a:gd name="connsiteY15156" fmla="*/ 5879689 h 6857886"/>
              <a:gd name="connsiteX15157" fmla="*/ 10106696 w 12192000"/>
              <a:gd name="connsiteY15157" fmla="*/ 5925221 h 6857886"/>
              <a:gd name="connsiteX15158" fmla="*/ 10076977 w 12192000"/>
              <a:gd name="connsiteY15158" fmla="*/ 5936929 h 6857886"/>
              <a:gd name="connsiteX15159" fmla="*/ 532560 w 12192000"/>
              <a:gd name="connsiteY15159" fmla="*/ 5942457 h 6857886"/>
              <a:gd name="connsiteX15160" fmla="*/ 503081 w 12192000"/>
              <a:gd name="connsiteY15160" fmla="*/ 5936278 h 6857886"/>
              <a:gd name="connsiteX15161" fmla="*/ 505372 w 12192000"/>
              <a:gd name="connsiteY15161" fmla="*/ 5868634 h 6857886"/>
              <a:gd name="connsiteX15162" fmla="*/ 555729 w 12192000"/>
              <a:gd name="connsiteY15162" fmla="*/ 5927173 h 6857886"/>
              <a:gd name="connsiteX15163" fmla="*/ 532560 w 12192000"/>
              <a:gd name="connsiteY15163" fmla="*/ 5942457 h 6857886"/>
              <a:gd name="connsiteX15164" fmla="*/ 11659439 w 12192000"/>
              <a:gd name="connsiteY15164" fmla="*/ 5942457 h 6857886"/>
              <a:gd name="connsiteX15165" fmla="*/ 11636269 w 12192000"/>
              <a:gd name="connsiteY15165" fmla="*/ 5927173 h 6857886"/>
              <a:gd name="connsiteX15166" fmla="*/ 11686627 w 12192000"/>
              <a:gd name="connsiteY15166" fmla="*/ 5868634 h 6857886"/>
              <a:gd name="connsiteX15167" fmla="*/ 11688917 w 12192000"/>
              <a:gd name="connsiteY15167" fmla="*/ 5936278 h 6857886"/>
              <a:gd name="connsiteX15168" fmla="*/ 11659439 w 12192000"/>
              <a:gd name="connsiteY15168" fmla="*/ 5942457 h 6857886"/>
              <a:gd name="connsiteX15169" fmla="*/ 3697479 w 12192000"/>
              <a:gd name="connsiteY15169" fmla="*/ 5942698 h 6857886"/>
              <a:gd name="connsiteX15170" fmla="*/ 3679191 w 12192000"/>
              <a:gd name="connsiteY15170" fmla="*/ 5932373 h 6857886"/>
              <a:gd name="connsiteX15171" fmla="*/ 3711195 w 12192000"/>
              <a:gd name="connsiteY15171" fmla="*/ 5869284 h 6857886"/>
              <a:gd name="connsiteX15172" fmla="*/ 3715767 w 12192000"/>
              <a:gd name="connsiteY15172" fmla="*/ 5936929 h 6857886"/>
              <a:gd name="connsiteX15173" fmla="*/ 3697479 w 12192000"/>
              <a:gd name="connsiteY15173" fmla="*/ 5942698 h 6857886"/>
              <a:gd name="connsiteX15174" fmla="*/ 8494520 w 12192000"/>
              <a:gd name="connsiteY15174" fmla="*/ 5942698 h 6857886"/>
              <a:gd name="connsiteX15175" fmla="*/ 8476232 w 12192000"/>
              <a:gd name="connsiteY15175" fmla="*/ 5936929 h 6857886"/>
              <a:gd name="connsiteX15176" fmla="*/ 8480804 w 12192000"/>
              <a:gd name="connsiteY15176" fmla="*/ 5869284 h 6857886"/>
              <a:gd name="connsiteX15177" fmla="*/ 8512808 w 12192000"/>
              <a:gd name="connsiteY15177" fmla="*/ 5932373 h 6857886"/>
              <a:gd name="connsiteX15178" fmla="*/ 8494520 w 12192000"/>
              <a:gd name="connsiteY15178" fmla="*/ 5942698 h 6857886"/>
              <a:gd name="connsiteX15179" fmla="*/ 5642087 w 12192000"/>
              <a:gd name="connsiteY15179" fmla="*/ 5943431 h 6857886"/>
              <a:gd name="connsiteX15180" fmla="*/ 5610083 w 12192000"/>
              <a:gd name="connsiteY15180" fmla="*/ 5930422 h 6857886"/>
              <a:gd name="connsiteX15181" fmla="*/ 5594842 w 12192000"/>
              <a:gd name="connsiteY15181" fmla="*/ 5904409 h 6857886"/>
              <a:gd name="connsiteX15182" fmla="*/ 5642848 w 12192000"/>
              <a:gd name="connsiteY15182" fmla="*/ 5865379 h 6857886"/>
              <a:gd name="connsiteX15183" fmla="*/ 5693903 w 12192000"/>
              <a:gd name="connsiteY15183" fmla="*/ 5905057 h 6857886"/>
              <a:gd name="connsiteX15184" fmla="*/ 5642087 w 12192000"/>
              <a:gd name="connsiteY15184" fmla="*/ 5943431 h 6857886"/>
              <a:gd name="connsiteX15185" fmla="*/ 6549912 w 12192000"/>
              <a:gd name="connsiteY15185" fmla="*/ 5943431 h 6857886"/>
              <a:gd name="connsiteX15186" fmla="*/ 6498096 w 12192000"/>
              <a:gd name="connsiteY15186" fmla="*/ 5905057 h 6857886"/>
              <a:gd name="connsiteX15187" fmla="*/ 6549151 w 12192000"/>
              <a:gd name="connsiteY15187" fmla="*/ 5865379 h 6857886"/>
              <a:gd name="connsiteX15188" fmla="*/ 6597158 w 12192000"/>
              <a:gd name="connsiteY15188" fmla="*/ 5904409 h 6857886"/>
              <a:gd name="connsiteX15189" fmla="*/ 6581916 w 12192000"/>
              <a:gd name="connsiteY15189" fmla="*/ 5930422 h 6857886"/>
              <a:gd name="connsiteX15190" fmla="*/ 6549912 w 12192000"/>
              <a:gd name="connsiteY15190" fmla="*/ 5943431 h 6857886"/>
              <a:gd name="connsiteX15191" fmla="*/ 5108567 w 12192000"/>
              <a:gd name="connsiteY15191" fmla="*/ 5945462 h 6857886"/>
              <a:gd name="connsiteX15192" fmla="*/ 5089707 w 12192000"/>
              <a:gd name="connsiteY15192" fmla="*/ 5936275 h 6857886"/>
              <a:gd name="connsiteX15193" fmla="*/ 5111806 w 12192000"/>
              <a:gd name="connsiteY15193" fmla="*/ 5865378 h 6857886"/>
              <a:gd name="connsiteX15194" fmla="*/ 5161335 w 12192000"/>
              <a:gd name="connsiteY15194" fmla="*/ 5901154 h 6857886"/>
              <a:gd name="connsiteX15195" fmla="*/ 5123998 w 12192000"/>
              <a:gd name="connsiteY15195" fmla="*/ 5943427 h 6857886"/>
              <a:gd name="connsiteX15196" fmla="*/ 5108567 w 12192000"/>
              <a:gd name="connsiteY15196" fmla="*/ 5945462 h 6857886"/>
              <a:gd name="connsiteX15197" fmla="*/ 7083432 w 12192000"/>
              <a:gd name="connsiteY15197" fmla="*/ 5945462 h 6857886"/>
              <a:gd name="connsiteX15198" fmla="*/ 7068002 w 12192000"/>
              <a:gd name="connsiteY15198" fmla="*/ 5943427 h 6857886"/>
              <a:gd name="connsiteX15199" fmla="*/ 7030664 w 12192000"/>
              <a:gd name="connsiteY15199" fmla="*/ 5901154 h 6857886"/>
              <a:gd name="connsiteX15200" fmla="*/ 7080194 w 12192000"/>
              <a:gd name="connsiteY15200" fmla="*/ 5865378 h 6857886"/>
              <a:gd name="connsiteX15201" fmla="*/ 7102292 w 12192000"/>
              <a:gd name="connsiteY15201" fmla="*/ 5936275 h 6857886"/>
              <a:gd name="connsiteX15202" fmla="*/ 7083432 w 12192000"/>
              <a:gd name="connsiteY15202" fmla="*/ 5945462 h 6857886"/>
              <a:gd name="connsiteX15203" fmla="*/ 4588775 w 12192000"/>
              <a:gd name="connsiteY15203" fmla="*/ 5947415 h 6857886"/>
              <a:gd name="connsiteX15204" fmla="*/ 4554104 w 12192000"/>
              <a:gd name="connsiteY15204" fmla="*/ 5931075 h 6857886"/>
              <a:gd name="connsiteX15205" fmla="*/ 4541912 w 12192000"/>
              <a:gd name="connsiteY15205" fmla="*/ 5886195 h 6857886"/>
              <a:gd name="connsiteX15206" fmla="*/ 4600586 w 12192000"/>
              <a:gd name="connsiteY15206" fmla="*/ 5866033 h 6857886"/>
              <a:gd name="connsiteX15207" fmla="*/ 4618874 w 12192000"/>
              <a:gd name="connsiteY15207" fmla="*/ 5925221 h 6857886"/>
              <a:gd name="connsiteX15208" fmla="*/ 4588775 w 12192000"/>
              <a:gd name="connsiteY15208" fmla="*/ 5947415 h 6857886"/>
              <a:gd name="connsiteX15209" fmla="*/ 7603224 w 12192000"/>
              <a:gd name="connsiteY15209" fmla="*/ 5947415 h 6857886"/>
              <a:gd name="connsiteX15210" fmla="*/ 7573126 w 12192000"/>
              <a:gd name="connsiteY15210" fmla="*/ 5925221 h 6857886"/>
              <a:gd name="connsiteX15211" fmla="*/ 7591414 w 12192000"/>
              <a:gd name="connsiteY15211" fmla="*/ 5866033 h 6857886"/>
              <a:gd name="connsiteX15212" fmla="*/ 7650087 w 12192000"/>
              <a:gd name="connsiteY15212" fmla="*/ 5886195 h 6857886"/>
              <a:gd name="connsiteX15213" fmla="*/ 7637895 w 12192000"/>
              <a:gd name="connsiteY15213" fmla="*/ 5931075 h 6857886"/>
              <a:gd name="connsiteX15214" fmla="*/ 7603224 w 12192000"/>
              <a:gd name="connsiteY15214" fmla="*/ 5947415 h 6857886"/>
              <a:gd name="connsiteX15215" fmla="*/ 1241492 w 12192000"/>
              <a:gd name="connsiteY15215" fmla="*/ 5948593 h 6857886"/>
              <a:gd name="connsiteX15216" fmla="*/ 1219361 w 12192000"/>
              <a:gd name="connsiteY15216" fmla="*/ 5948428 h 6857886"/>
              <a:gd name="connsiteX15217" fmla="*/ 1191623 w 12192000"/>
              <a:gd name="connsiteY15217" fmla="*/ 5932380 h 6857886"/>
              <a:gd name="connsiteX15218" fmla="*/ 1192393 w 12192000"/>
              <a:gd name="connsiteY15218" fmla="*/ 5873838 h 6857886"/>
              <a:gd name="connsiteX15219" fmla="*/ 1254857 w 12192000"/>
              <a:gd name="connsiteY15219" fmla="*/ 5865385 h 6857886"/>
              <a:gd name="connsiteX15220" fmla="*/ 1281503 w 12192000"/>
              <a:gd name="connsiteY15220" fmla="*/ 5899856 h 6857886"/>
              <a:gd name="connsiteX15221" fmla="*/ 1241492 w 12192000"/>
              <a:gd name="connsiteY15221" fmla="*/ 5948593 h 6857886"/>
              <a:gd name="connsiteX15222" fmla="*/ 10950507 w 12192000"/>
              <a:gd name="connsiteY15222" fmla="*/ 5948593 h 6857886"/>
              <a:gd name="connsiteX15223" fmla="*/ 10910496 w 12192000"/>
              <a:gd name="connsiteY15223" fmla="*/ 5899856 h 6857886"/>
              <a:gd name="connsiteX15224" fmla="*/ 10937141 w 12192000"/>
              <a:gd name="connsiteY15224" fmla="*/ 5865385 h 6857886"/>
              <a:gd name="connsiteX15225" fmla="*/ 10999605 w 12192000"/>
              <a:gd name="connsiteY15225" fmla="*/ 5873838 h 6857886"/>
              <a:gd name="connsiteX15226" fmla="*/ 11000376 w 12192000"/>
              <a:gd name="connsiteY15226" fmla="*/ 5932380 h 6857886"/>
              <a:gd name="connsiteX15227" fmla="*/ 10972637 w 12192000"/>
              <a:gd name="connsiteY15227" fmla="*/ 5948428 h 6857886"/>
              <a:gd name="connsiteX15228" fmla="*/ 10950507 w 12192000"/>
              <a:gd name="connsiteY15228" fmla="*/ 5948593 h 6857886"/>
              <a:gd name="connsiteX15229" fmla="*/ 4228420 w 12192000"/>
              <a:gd name="connsiteY15229" fmla="*/ 5948794 h 6857886"/>
              <a:gd name="connsiteX15230" fmla="*/ 4204894 w 12192000"/>
              <a:gd name="connsiteY15230" fmla="*/ 5937572 h 6857886"/>
              <a:gd name="connsiteX15231" fmla="*/ 4196512 w 12192000"/>
              <a:gd name="connsiteY15231" fmla="*/ 5873182 h 6857886"/>
              <a:gd name="connsiteX15232" fmla="*/ 4265854 w 12192000"/>
              <a:gd name="connsiteY15232" fmla="*/ 5877083 h 6857886"/>
              <a:gd name="connsiteX15233" fmla="*/ 4255948 w 12192000"/>
              <a:gd name="connsiteY15233" fmla="*/ 5935624 h 6857886"/>
              <a:gd name="connsiteX15234" fmla="*/ 4228420 w 12192000"/>
              <a:gd name="connsiteY15234" fmla="*/ 5948794 h 6857886"/>
              <a:gd name="connsiteX15235" fmla="*/ 7963578 w 12192000"/>
              <a:gd name="connsiteY15235" fmla="*/ 5948794 h 6857886"/>
              <a:gd name="connsiteX15236" fmla="*/ 7936051 w 12192000"/>
              <a:gd name="connsiteY15236" fmla="*/ 5935624 h 6857886"/>
              <a:gd name="connsiteX15237" fmla="*/ 7926146 w 12192000"/>
              <a:gd name="connsiteY15237" fmla="*/ 5877083 h 6857886"/>
              <a:gd name="connsiteX15238" fmla="*/ 7995487 w 12192000"/>
              <a:gd name="connsiteY15238" fmla="*/ 5873182 h 6857886"/>
              <a:gd name="connsiteX15239" fmla="*/ 7987106 w 12192000"/>
              <a:gd name="connsiteY15239" fmla="*/ 5937572 h 6857886"/>
              <a:gd name="connsiteX15240" fmla="*/ 7963578 w 12192000"/>
              <a:gd name="connsiteY15240" fmla="*/ 5948794 h 6857886"/>
              <a:gd name="connsiteX15241" fmla="*/ 342371 w 12192000"/>
              <a:gd name="connsiteY15241" fmla="*/ 5950025 h 6857886"/>
              <a:gd name="connsiteX15242" fmla="*/ 301669 w 12192000"/>
              <a:gd name="connsiteY15242" fmla="*/ 5932380 h 6857886"/>
              <a:gd name="connsiteX15243" fmla="*/ 306995 w 12192000"/>
              <a:gd name="connsiteY15243" fmla="*/ 5871240 h 6857886"/>
              <a:gd name="connsiteX15244" fmla="*/ 379268 w 12192000"/>
              <a:gd name="connsiteY15244" fmla="*/ 5866039 h 6857886"/>
              <a:gd name="connsiteX15245" fmla="*/ 385356 w 12192000"/>
              <a:gd name="connsiteY15245" fmla="*/ 5938885 h 6857886"/>
              <a:gd name="connsiteX15246" fmla="*/ 342371 w 12192000"/>
              <a:gd name="connsiteY15246" fmla="*/ 5950025 h 6857886"/>
              <a:gd name="connsiteX15247" fmla="*/ 11849628 w 12192000"/>
              <a:gd name="connsiteY15247" fmla="*/ 5950025 h 6857886"/>
              <a:gd name="connsiteX15248" fmla="*/ 11806643 w 12192000"/>
              <a:gd name="connsiteY15248" fmla="*/ 5938885 h 6857886"/>
              <a:gd name="connsiteX15249" fmla="*/ 11812731 w 12192000"/>
              <a:gd name="connsiteY15249" fmla="*/ 5866039 h 6857886"/>
              <a:gd name="connsiteX15250" fmla="*/ 11885004 w 12192000"/>
              <a:gd name="connsiteY15250" fmla="*/ 5871240 h 6857886"/>
              <a:gd name="connsiteX15251" fmla="*/ 11890329 w 12192000"/>
              <a:gd name="connsiteY15251" fmla="*/ 5932380 h 6857886"/>
              <a:gd name="connsiteX15252" fmla="*/ 11849628 w 12192000"/>
              <a:gd name="connsiteY15252" fmla="*/ 5950025 h 6857886"/>
              <a:gd name="connsiteX15253" fmla="*/ 5821356 w 12192000"/>
              <a:gd name="connsiteY15253" fmla="*/ 5950188 h 6857886"/>
              <a:gd name="connsiteX15254" fmla="*/ 5778970 w 12192000"/>
              <a:gd name="connsiteY15254" fmla="*/ 5934984 h 6857886"/>
              <a:gd name="connsiteX15255" fmla="*/ 5785066 w 12192000"/>
              <a:gd name="connsiteY15255" fmla="*/ 5866690 h 6857886"/>
              <a:gd name="connsiteX15256" fmla="*/ 5859742 w 12192000"/>
              <a:gd name="connsiteY15256" fmla="*/ 5871893 h 6857886"/>
              <a:gd name="connsiteX15257" fmla="*/ 5862028 w 12192000"/>
              <a:gd name="connsiteY15257" fmla="*/ 5935635 h 6857886"/>
              <a:gd name="connsiteX15258" fmla="*/ 5821356 w 12192000"/>
              <a:gd name="connsiteY15258" fmla="*/ 5950188 h 6857886"/>
              <a:gd name="connsiteX15259" fmla="*/ 6370643 w 12192000"/>
              <a:gd name="connsiteY15259" fmla="*/ 5950188 h 6857886"/>
              <a:gd name="connsiteX15260" fmla="*/ 6329971 w 12192000"/>
              <a:gd name="connsiteY15260" fmla="*/ 5935635 h 6857886"/>
              <a:gd name="connsiteX15261" fmla="*/ 6332258 w 12192000"/>
              <a:gd name="connsiteY15261" fmla="*/ 5871893 h 6857886"/>
              <a:gd name="connsiteX15262" fmla="*/ 6406933 w 12192000"/>
              <a:gd name="connsiteY15262" fmla="*/ 5866690 h 6857886"/>
              <a:gd name="connsiteX15263" fmla="*/ 6413030 w 12192000"/>
              <a:gd name="connsiteY15263" fmla="*/ 5934984 h 6857886"/>
              <a:gd name="connsiteX15264" fmla="*/ 6370643 w 12192000"/>
              <a:gd name="connsiteY15264" fmla="*/ 5950188 h 6857886"/>
              <a:gd name="connsiteX15265" fmla="*/ 0 w 12192000"/>
              <a:gd name="connsiteY15265" fmla="*/ 5950191 h 6857886"/>
              <a:gd name="connsiteX15266" fmla="*/ 0 w 12192000"/>
              <a:gd name="connsiteY15266" fmla="*/ 5853471 h 6857886"/>
              <a:gd name="connsiteX15267" fmla="*/ 36823 w 12192000"/>
              <a:gd name="connsiteY15267" fmla="*/ 5872541 h 6857886"/>
              <a:gd name="connsiteX15268" fmla="*/ 40605 w 12192000"/>
              <a:gd name="connsiteY15268" fmla="*/ 5933031 h 6857886"/>
              <a:gd name="connsiteX15269" fmla="*/ 20300 w 12192000"/>
              <a:gd name="connsiteY15269" fmla="*/ 5946558 h 6857886"/>
              <a:gd name="connsiteX15270" fmla="*/ 12192000 w 12192000"/>
              <a:gd name="connsiteY15270" fmla="*/ 5950191 h 6857886"/>
              <a:gd name="connsiteX15271" fmla="*/ 12171699 w 12192000"/>
              <a:gd name="connsiteY15271" fmla="*/ 5946558 h 6857886"/>
              <a:gd name="connsiteX15272" fmla="*/ 12151393 w 12192000"/>
              <a:gd name="connsiteY15272" fmla="*/ 5933031 h 6857886"/>
              <a:gd name="connsiteX15273" fmla="*/ 12155176 w 12192000"/>
              <a:gd name="connsiteY15273" fmla="*/ 5872541 h 6857886"/>
              <a:gd name="connsiteX15274" fmla="*/ 12192000 w 12192000"/>
              <a:gd name="connsiteY15274" fmla="*/ 5853470 h 6857886"/>
              <a:gd name="connsiteX15275" fmla="*/ 4738983 w 12192000"/>
              <a:gd name="connsiteY15275" fmla="*/ 5951893 h 6857886"/>
              <a:gd name="connsiteX15276" fmla="*/ 4713075 w 12192000"/>
              <a:gd name="connsiteY15276" fmla="*/ 5869286 h 6857886"/>
              <a:gd name="connsiteX15277" fmla="*/ 4761843 w 12192000"/>
              <a:gd name="connsiteY15277" fmla="*/ 5852374 h 6857886"/>
              <a:gd name="connsiteX15278" fmla="*/ 4810611 w 12192000"/>
              <a:gd name="connsiteY15278" fmla="*/ 5874491 h 6857886"/>
              <a:gd name="connsiteX15279" fmla="*/ 4811374 w 12192000"/>
              <a:gd name="connsiteY15279" fmla="*/ 5935630 h 6857886"/>
              <a:gd name="connsiteX15280" fmla="*/ 4738983 w 12192000"/>
              <a:gd name="connsiteY15280" fmla="*/ 5951893 h 6857886"/>
              <a:gd name="connsiteX15281" fmla="*/ 7453016 w 12192000"/>
              <a:gd name="connsiteY15281" fmla="*/ 5951893 h 6857886"/>
              <a:gd name="connsiteX15282" fmla="*/ 7380626 w 12192000"/>
              <a:gd name="connsiteY15282" fmla="*/ 5935630 h 6857886"/>
              <a:gd name="connsiteX15283" fmla="*/ 7381388 w 12192000"/>
              <a:gd name="connsiteY15283" fmla="*/ 5874491 h 6857886"/>
              <a:gd name="connsiteX15284" fmla="*/ 7430156 w 12192000"/>
              <a:gd name="connsiteY15284" fmla="*/ 5852374 h 6857886"/>
              <a:gd name="connsiteX15285" fmla="*/ 7478924 w 12192000"/>
              <a:gd name="connsiteY15285" fmla="*/ 5869286 h 6857886"/>
              <a:gd name="connsiteX15286" fmla="*/ 7453016 w 12192000"/>
              <a:gd name="connsiteY15286" fmla="*/ 5951893 h 6857886"/>
              <a:gd name="connsiteX15287" fmla="*/ 4417028 w 12192000"/>
              <a:gd name="connsiteY15287" fmla="*/ 5954411 h 6857886"/>
              <a:gd name="connsiteX15288" fmla="*/ 4385214 w 12192000"/>
              <a:gd name="connsiteY15288" fmla="*/ 5951889 h 6857886"/>
              <a:gd name="connsiteX15289" fmla="*/ 4347114 w 12192000"/>
              <a:gd name="connsiteY15289" fmla="*/ 5905708 h 6857886"/>
              <a:gd name="connsiteX15290" fmla="*/ 4363116 w 12192000"/>
              <a:gd name="connsiteY15290" fmla="*/ 5871237 h 6857886"/>
              <a:gd name="connsiteX15291" fmla="*/ 4465224 w 12192000"/>
              <a:gd name="connsiteY15291" fmla="*/ 5895954 h 6857886"/>
              <a:gd name="connsiteX15292" fmla="*/ 4447698 w 12192000"/>
              <a:gd name="connsiteY15292" fmla="*/ 5936929 h 6857886"/>
              <a:gd name="connsiteX15293" fmla="*/ 4417028 w 12192000"/>
              <a:gd name="connsiteY15293" fmla="*/ 5954411 h 6857886"/>
              <a:gd name="connsiteX15294" fmla="*/ 7774971 w 12192000"/>
              <a:gd name="connsiteY15294" fmla="*/ 5954411 h 6857886"/>
              <a:gd name="connsiteX15295" fmla="*/ 7744302 w 12192000"/>
              <a:gd name="connsiteY15295" fmla="*/ 5936929 h 6857886"/>
              <a:gd name="connsiteX15296" fmla="*/ 7726775 w 12192000"/>
              <a:gd name="connsiteY15296" fmla="*/ 5895954 h 6857886"/>
              <a:gd name="connsiteX15297" fmla="*/ 7828882 w 12192000"/>
              <a:gd name="connsiteY15297" fmla="*/ 5871237 h 6857886"/>
              <a:gd name="connsiteX15298" fmla="*/ 7844886 w 12192000"/>
              <a:gd name="connsiteY15298" fmla="*/ 5905708 h 6857886"/>
              <a:gd name="connsiteX15299" fmla="*/ 7806786 w 12192000"/>
              <a:gd name="connsiteY15299" fmla="*/ 5951889 h 6857886"/>
              <a:gd name="connsiteX15300" fmla="*/ 7774971 w 12192000"/>
              <a:gd name="connsiteY15300" fmla="*/ 5954411 h 6857886"/>
              <a:gd name="connsiteX15301" fmla="*/ 2465560 w 12192000"/>
              <a:gd name="connsiteY15301" fmla="*/ 5955465 h 6857886"/>
              <a:gd name="connsiteX15302" fmla="*/ 2426888 w 12192000"/>
              <a:gd name="connsiteY15302" fmla="*/ 5942783 h 6857886"/>
              <a:gd name="connsiteX15303" fmla="*/ 2407076 w 12192000"/>
              <a:gd name="connsiteY15303" fmla="*/ 5903758 h 6857886"/>
              <a:gd name="connsiteX15304" fmla="*/ 2466512 w 12192000"/>
              <a:gd name="connsiteY15304" fmla="*/ 5852373 h 6857886"/>
              <a:gd name="connsiteX15305" fmla="*/ 2523663 w 12192000"/>
              <a:gd name="connsiteY15305" fmla="*/ 5901808 h 6857886"/>
              <a:gd name="connsiteX15306" fmla="*/ 2503088 w 12192000"/>
              <a:gd name="connsiteY15306" fmla="*/ 5940833 h 6857886"/>
              <a:gd name="connsiteX15307" fmla="*/ 2465560 w 12192000"/>
              <a:gd name="connsiteY15307" fmla="*/ 5955465 h 6857886"/>
              <a:gd name="connsiteX15308" fmla="*/ 9726439 w 12192000"/>
              <a:gd name="connsiteY15308" fmla="*/ 5955465 h 6857886"/>
              <a:gd name="connsiteX15309" fmla="*/ 9688911 w 12192000"/>
              <a:gd name="connsiteY15309" fmla="*/ 5940833 h 6857886"/>
              <a:gd name="connsiteX15310" fmla="*/ 9668336 w 12192000"/>
              <a:gd name="connsiteY15310" fmla="*/ 5901808 h 6857886"/>
              <a:gd name="connsiteX15311" fmla="*/ 9725487 w 12192000"/>
              <a:gd name="connsiteY15311" fmla="*/ 5852373 h 6857886"/>
              <a:gd name="connsiteX15312" fmla="*/ 9784923 w 12192000"/>
              <a:gd name="connsiteY15312" fmla="*/ 5903758 h 6857886"/>
              <a:gd name="connsiteX15313" fmla="*/ 9765111 w 12192000"/>
              <a:gd name="connsiteY15313" fmla="*/ 5942783 h 6857886"/>
              <a:gd name="connsiteX15314" fmla="*/ 9726439 w 12192000"/>
              <a:gd name="connsiteY15314" fmla="*/ 5955465 h 6857886"/>
              <a:gd name="connsiteX15315" fmla="*/ 5642851 w 12192000"/>
              <a:gd name="connsiteY15315" fmla="*/ 6065427 h 6857886"/>
              <a:gd name="connsiteX15316" fmla="*/ 5625326 w 12192000"/>
              <a:gd name="connsiteY15316" fmla="*/ 6053721 h 6857886"/>
              <a:gd name="connsiteX15317" fmla="*/ 5642851 w 12192000"/>
              <a:gd name="connsiteY15317" fmla="*/ 6042018 h 6857886"/>
              <a:gd name="connsiteX15318" fmla="*/ 5659615 w 12192000"/>
              <a:gd name="connsiteY15318" fmla="*/ 6053721 h 6857886"/>
              <a:gd name="connsiteX15319" fmla="*/ 5642851 w 12192000"/>
              <a:gd name="connsiteY15319" fmla="*/ 6065427 h 6857886"/>
              <a:gd name="connsiteX15320" fmla="*/ 6549148 w 12192000"/>
              <a:gd name="connsiteY15320" fmla="*/ 6065427 h 6857886"/>
              <a:gd name="connsiteX15321" fmla="*/ 6532384 w 12192000"/>
              <a:gd name="connsiteY15321" fmla="*/ 6053721 h 6857886"/>
              <a:gd name="connsiteX15322" fmla="*/ 6549148 w 12192000"/>
              <a:gd name="connsiteY15322" fmla="*/ 6042018 h 6857886"/>
              <a:gd name="connsiteX15323" fmla="*/ 6566674 w 12192000"/>
              <a:gd name="connsiteY15323" fmla="*/ 6053721 h 6857886"/>
              <a:gd name="connsiteX15324" fmla="*/ 6549148 w 12192000"/>
              <a:gd name="connsiteY15324" fmla="*/ 6065427 h 6857886"/>
              <a:gd name="connsiteX15325" fmla="*/ 2284389 w 12192000"/>
              <a:gd name="connsiteY15325" fmla="*/ 6066563 h 6857886"/>
              <a:gd name="connsiteX15326" fmla="*/ 2270197 w 12192000"/>
              <a:gd name="connsiteY15326" fmla="*/ 6057621 h 6857886"/>
              <a:gd name="connsiteX15327" fmla="*/ 2277817 w 12192000"/>
              <a:gd name="connsiteY15327" fmla="*/ 6043965 h 6857886"/>
              <a:gd name="connsiteX15328" fmla="*/ 2303725 w 12192000"/>
              <a:gd name="connsiteY15328" fmla="*/ 6060873 h 6857886"/>
              <a:gd name="connsiteX15329" fmla="*/ 2284389 w 12192000"/>
              <a:gd name="connsiteY15329" fmla="*/ 6066563 h 6857886"/>
              <a:gd name="connsiteX15330" fmla="*/ 9907609 w 12192000"/>
              <a:gd name="connsiteY15330" fmla="*/ 6066563 h 6857886"/>
              <a:gd name="connsiteX15331" fmla="*/ 9888273 w 12192000"/>
              <a:gd name="connsiteY15331" fmla="*/ 6060873 h 6857886"/>
              <a:gd name="connsiteX15332" fmla="*/ 9914181 w 12192000"/>
              <a:gd name="connsiteY15332" fmla="*/ 6043965 h 6857886"/>
              <a:gd name="connsiteX15333" fmla="*/ 9921801 w 12192000"/>
              <a:gd name="connsiteY15333" fmla="*/ 6057621 h 6857886"/>
              <a:gd name="connsiteX15334" fmla="*/ 9907609 w 12192000"/>
              <a:gd name="connsiteY15334" fmla="*/ 6066563 h 6857886"/>
              <a:gd name="connsiteX15335" fmla="*/ 3351421 w 12192000"/>
              <a:gd name="connsiteY15335" fmla="*/ 6066565 h 6857886"/>
              <a:gd name="connsiteX15336" fmla="*/ 3330752 w 12192000"/>
              <a:gd name="connsiteY15336" fmla="*/ 6059575 h 6857886"/>
              <a:gd name="connsiteX15337" fmla="*/ 3353612 w 12192000"/>
              <a:gd name="connsiteY15337" fmla="*/ 6042668 h 6857886"/>
              <a:gd name="connsiteX15338" fmla="*/ 3365804 w 12192000"/>
              <a:gd name="connsiteY15338" fmla="*/ 6056972 h 6857886"/>
              <a:gd name="connsiteX15339" fmla="*/ 3351421 w 12192000"/>
              <a:gd name="connsiteY15339" fmla="*/ 6066565 h 6857886"/>
              <a:gd name="connsiteX15340" fmla="*/ 8840577 w 12192000"/>
              <a:gd name="connsiteY15340" fmla="*/ 6066565 h 6857886"/>
              <a:gd name="connsiteX15341" fmla="*/ 8826195 w 12192000"/>
              <a:gd name="connsiteY15341" fmla="*/ 6056972 h 6857886"/>
              <a:gd name="connsiteX15342" fmla="*/ 8838387 w 12192000"/>
              <a:gd name="connsiteY15342" fmla="*/ 6042668 h 6857886"/>
              <a:gd name="connsiteX15343" fmla="*/ 8861247 w 12192000"/>
              <a:gd name="connsiteY15343" fmla="*/ 6059575 h 6857886"/>
              <a:gd name="connsiteX15344" fmla="*/ 8840577 w 12192000"/>
              <a:gd name="connsiteY15344" fmla="*/ 6066565 h 6857886"/>
              <a:gd name="connsiteX15345" fmla="*/ 3171771 w 12192000"/>
              <a:gd name="connsiteY15345" fmla="*/ 6066722 h 6857886"/>
              <a:gd name="connsiteX15346" fmla="*/ 3161865 w 12192000"/>
              <a:gd name="connsiteY15346" fmla="*/ 6056318 h 6857886"/>
              <a:gd name="connsiteX15347" fmla="*/ 3181677 w 12192000"/>
              <a:gd name="connsiteY15347" fmla="*/ 6055668 h 6857886"/>
              <a:gd name="connsiteX15348" fmla="*/ 3171771 w 12192000"/>
              <a:gd name="connsiteY15348" fmla="*/ 6066722 h 6857886"/>
              <a:gd name="connsiteX15349" fmla="*/ 9020228 w 12192000"/>
              <a:gd name="connsiteY15349" fmla="*/ 6066722 h 6857886"/>
              <a:gd name="connsiteX15350" fmla="*/ 9010321 w 12192000"/>
              <a:gd name="connsiteY15350" fmla="*/ 6055668 h 6857886"/>
              <a:gd name="connsiteX15351" fmla="*/ 9030133 w 12192000"/>
              <a:gd name="connsiteY15351" fmla="*/ 6056318 h 6857886"/>
              <a:gd name="connsiteX15352" fmla="*/ 9020228 w 12192000"/>
              <a:gd name="connsiteY15352" fmla="*/ 6066722 h 6857886"/>
              <a:gd name="connsiteX15353" fmla="*/ 1407633 w 12192000"/>
              <a:gd name="connsiteY15353" fmla="*/ 6066726 h 6857886"/>
              <a:gd name="connsiteX15354" fmla="*/ 1384804 w 12192000"/>
              <a:gd name="connsiteY15354" fmla="*/ 6060871 h 6857886"/>
              <a:gd name="connsiteX15355" fmla="*/ 1414480 w 12192000"/>
              <a:gd name="connsiteY15355" fmla="*/ 6043316 h 6857886"/>
              <a:gd name="connsiteX15356" fmla="*/ 1407633 w 12192000"/>
              <a:gd name="connsiteY15356" fmla="*/ 6066726 h 6857886"/>
              <a:gd name="connsiteX15357" fmla="*/ 2643015 w 12192000"/>
              <a:gd name="connsiteY15357" fmla="*/ 6066726 h 6857886"/>
              <a:gd name="connsiteX15358" fmla="*/ 2629299 w 12192000"/>
              <a:gd name="connsiteY15358" fmla="*/ 6055670 h 6857886"/>
              <a:gd name="connsiteX15359" fmla="*/ 2643015 w 12192000"/>
              <a:gd name="connsiteY15359" fmla="*/ 6043964 h 6857886"/>
              <a:gd name="connsiteX15360" fmla="*/ 2656731 w 12192000"/>
              <a:gd name="connsiteY15360" fmla="*/ 6055670 h 6857886"/>
              <a:gd name="connsiteX15361" fmla="*/ 2643015 w 12192000"/>
              <a:gd name="connsiteY15361" fmla="*/ 6066726 h 6857886"/>
              <a:gd name="connsiteX15362" fmla="*/ 2992983 w 12192000"/>
              <a:gd name="connsiteY15362" fmla="*/ 6066726 h 6857886"/>
              <a:gd name="connsiteX15363" fmla="*/ 2979267 w 12192000"/>
              <a:gd name="connsiteY15363" fmla="*/ 6055670 h 6857886"/>
              <a:gd name="connsiteX15364" fmla="*/ 2992983 w 12192000"/>
              <a:gd name="connsiteY15364" fmla="*/ 6043964 h 6857886"/>
              <a:gd name="connsiteX15365" fmla="*/ 3006699 w 12192000"/>
              <a:gd name="connsiteY15365" fmla="*/ 6055670 h 6857886"/>
              <a:gd name="connsiteX15366" fmla="*/ 2992983 w 12192000"/>
              <a:gd name="connsiteY15366" fmla="*/ 6066726 h 6857886"/>
              <a:gd name="connsiteX15367" fmla="*/ 9199016 w 12192000"/>
              <a:gd name="connsiteY15367" fmla="*/ 6066726 h 6857886"/>
              <a:gd name="connsiteX15368" fmla="*/ 9185300 w 12192000"/>
              <a:gd name="connsiteY15368" fmla="*/ 6055670 h 6857886"/>
              <a:gd name="connsiteX15369" fmla="*/ 9199016 w 12192000"/>
              <a:gd name="connsiteY15369" fmla="*/ 6043964 h 6857886"/>
              <a:gd name="connsiteX15370" fmla="*/ 9212732 w 12192000"/>
              <a:gd name="connsiteY15370" fmla="*/ 6055670 h 6857886"/>
              <a:gd name="connsiteX15371" fmla="*/ 9199016 w 12192000"/>
              <a:gd name="connsiteY15371" fmla="*/ 6066726 h 6857886"/>
              <a:gd name="connsiteX15372" fmla="*/ 9548984 w 12192000"/>
              <a:gd name="connsiteY15372" fmla="*/ 6066726 h 6857886"/>
              <a:gd name="connsiteX15373" fmla="*/ 9535268 w 12192000"/>
              <a:gd name="connsiteY15373" fmla="*/ 6055670 h 6857886"/>
              <a:gd name="connsiteX15374" fmla="*/ 9548984 w 12192000"/>
              <a:gd name="connsiteY15374" fmla="*/ 6043964 h 6857886"/>
              <a:gd name="connsiteX15375" fmla="*/ 9562700 w 12192000"/>
              <a:gd name="connsiteY15375" fmla="*/ 6055670 h 6857886"/>
              <a:gd name="connsiteX15376" fmla="*/ 9548984 w 12192000"/>
              <a:gd name="connsiteY15376" fmla="*/ 6066726 h 6857886"/>
              <a:gd name="connsiteX15377" fmla="*/ 10784365 w 12192000"/>
              <a:gd name="connsiteY15377" fmla="*/ 6066726 h 6857886"/>
              <a:gd name="connsiteX15378" fmla="*/ 10777519 w 12192000"/>
              <a:gd name="connsiteY15378" fmla="*/ 6043316 h 6857886"/>
              <a:gd name="connsiteX15379" fmla="*/ 10807195 w 12192000"/>
              <a:gd name="connsiteY15379" fmla="*/ 6060871 h 6857886"/>
              <a:gd name="connsiteX15380" fmla="*/ 10784365 w 12192000"/>
              <a:gd name="connsiteY15380" fmla="*/ 6066726 h 6857886"/>
              <a:gd name="connsiteX15381" fmla="*/ 4402930 w 12192000"/>
              <a:gd name="connsiteY15381" fmla="*/ 6069878 h 6857886"/>
              <a:gd name="connsiteX15382" fmla="*/ 4395880 w 12192000"/>
              <a:gd name="connsiteY15382" fmla="*/ 6063479 h 6857886"/>
              <a:gd name="connsiteX15383" fmla="*/ 4410358 w 12192000"/>
              <a:gd name="connsiteY15383" fmla="*/ 6035517 h 6857886"/>
              <a:gd name="connsiteX15384" fmla="*/ 4421788 w 12192000"/>
              <a:gd name="connsiteY15384" fmla="*/ 6051774 h 6857886"/>
              <a:gd name="connsiteX15385" fmla="*/ 4402930 w 12192000"/>
              <a:gd name="connsiteY15385" fmla="*/ 6069878 h 6857886"/>
              <a:gd name="connsiteX15386" fmla="*/ 7789070 w 12192000"/>
              <a:gd name="connsiteY15386" fmla="*/ 6069878 h 6857886"/>
              <a:gd name="connsiteX15387" fmla="*/ 7770211 w 12192000"/>
              <a:gd name="connsiteY15387" fmla="*/ 6051774 h 6857886"/>
              <a:gd name="connsiteX15388" fmla="*/ 7781642 w 12192000"/>
              <a:gd name="connsiteY15388" fmla="*/ 6035517 h 6857886"/>
              <a:gd name="connsiteX15389" fmla="*/ 7796118 w 12192000"/>
              <a:gd name="connsiteY15389" fmla="*/ 6063479 h 6857886"/>
              <a:gd name="connsiteX15390" fmla="*/ 7789070 w 12192000"/>
              <a:gd name="connsiteY15390" fmla="*/ 6069878 h 6857886"/>
              <a:gd name="connsiteX15391" fmla="*/ 172252 w 12192000"/>
              <a:gd name="connsiteY15391" fmla="*/ 6071933 h 6857886"/>
              <a:gd name="connsiteX15392" fmla="*/ 150883 w 12192000"/>
              <a:gd name="connsiteY15392" fmla="*/ 6064125 h 6857886"/>
              <a:gd name="connsiteX15393" fmla="*/ 172252 w 12192000"/>
              <a:gd name="connsiteY15393" fmla="*/ 6035516 h 6857886"/>
              <a:gd name="connsiteX15394" fmla="*/ 189805 w 12192000"/>
              <a:gd name="connsiteY15394" fmla="*/ 6053724 h 6857886"/>
              <a:gd name="connsiteX15395" fmla="*/ 172252 w 12192000"/>
              <a:gd name="connsiteY15395" fmla="*/ 6071933 h 6857886"/>
              <a:gd name="connsiteX15396" fmla="*/ 12019747 w 12192000"/>
              <a:gd name="connsiteY15396" fmla="*/ 6071933 h 6857886"/>
              <a:gd name="connsiteX15397" fmla="*/ 12002193 w 12192000"/>
              <a:gd name="connsiteY15397" fmla="*/ 6053724 h 6857886"/>
              <a:gd name="connsiteX15398" fmla="*/ 12019747 w 12192000"/>
              <a:gd name="connsiteY15398" fmla="*/ 6035516 h 6857886"/>
              <a:gd name="connsiteX15399" fmla="*/ 12041116 w 12192000"/>
              <a:gd name="connsiteY15399" fmla="*/ 6064125 h 6857886"/>
              <a:gd name="connsiteX15400" fmla="*/ 12019747 w 12192000"/>
              <a:gd name="connsiteY15400" fmla="*/ 6071933 h 6857886"/>
              <a:gd name="connsiteX15401" fmla="*/ 4226230 w 12192000"/>
              <a:gd name="connsiteY15401" fmla="*/ 6072663 h 6857886"/>
              <a:gd name="connsiteX15402" fmla="*/ 4213275 w 12192000"/>
              <a:gd name="connsiteY15402" fmla="*/ 6063477 h 6857886"/>
              <a:gd name="connsiteX15403" fmla="*/ 4251375 w 12192000"/>
              <a:gd name="connsiteY15403" fmla="*/ 6049168 h 6857886"/>
              <a:gd name="connsiteX15404" fmla="*/ 4248327 w 12192000"/>
              <a:gd name="connsiteY15404" fmla="*/ 6066730 h 6857886"/>
              <a:gd name="connsiteX15405" fmla="*/ 4226230 w 12192000"/>
              <a:gd name="connsiteY15405" fmla="*/ 6072663 h 6857886"/>
              <a:gd name="connsiteX15406" fmla="*/ 4929204 w 12192000"/>
              <a:gd name="connsiteY15406" fmla="*/ 6072663 h 6857886"/>
              <a:gd name="connsiteX15407" fmla="*/ 4920823 w 12192000"/>
              <a:gd name="connsiteY15407" fmla="*/ 6063477 h 6857886"/>
              <a:gd name="connsiteX15408" fmla="*/ 4955875 w 12192000"/>
              <a:gd name="connsiteY15408" fmla="*/ 6047217 h 6857886"/>
              <a:gd name="connsiteX15409" fmla="*/ 4949016 w 12192000"/>
              <a:gd name="connsiteY15409" fmla="*/ 6066730 h 6857886"/>
              <a:gd name="connsiteX15410" fmla="*/ 4929204 w 12192000"/>
              <a:gd name="connsiteY15410" fmla="*/ 6072663 h 6857886"/>
              <a:gd name="connsiteX15411" fmla="*/ 7262795 w 12192000"/>
              <a:gd name="connsiteY15411" fmla="*/ 6072663 h 6857886"/>
              <a:gd name="connsiteX15412" fmla="*/ 7242983 w 12192000"/>
              <a:gd name="connsiteY15412" fmla="*/ 6066730 h 6857886"/>
              <a:gd name="connsiteX15413" fmla="*/ 7236124 w 12192000"/>
              <a:gd name="connsiteY15413" fmla="*/ 6047217 h 6857886"/>
              <a:gd name="connsiteX15414" fmla="*/ 7271176 w 12192000"/>
              <a:gd name="connsiteY15414" fmla="*/ 6063477 h 6857886"/>
              <a:gd name="connsiteX15415" fmla="*/ 7262795 w 12192000"/>
              <a:gd name="connsiteY15415" fmla="*/ 6072663 h 6857886"/>
              <a:gd name="connsiteX15416" fmla="*/ 7965769 w 12192000"/>
              <a:gd name="connsiteY15416" fmla="*/ 6072663 h 6857886"/>
              <a:gd name="connsiteX15417" fmla="*/ 7943672 w 12192000"/>
              <a:gd name="connsiteY15417" fmla="*/ 6066730 h 6857886"/>
              <a:gd name="connsiteX15418" fmla="*/ 7940624 w 12192000"/>
              <a:gd name="connsiteY15418" fmla="*/ 6049168 h 6857886"/>
              <a:gd name="connsiteX15419" fmla="*/ 7978724 w 12192000"/>
              <a:gd name="connsiteY15419" fmla="*/ 6063477 h 6857886"/>
              <a:gd name="connsiteX15420" fmla="*/ 7965769 w 12192000"/>
              <a:gd name="connsiteY15420" fmla="*/ 6072663 h 6857886"/>
              <a:gd name="connsiteX15421" fmla="*/ 3699764 w 12192000"/>
              <a:gd name="connsiteY15421" fmla="*/ 6079006 h 6857886"/>
              <a:gd name="connsiteX15422" fmla="*/ 3682237 w 12192000"/>
              <a:gd name="connsiteY15422" fmla="*/ 6067380 h 6857886"/>
              <a:gd name="connsiteX15423" fmla="*/ 3677665 w 12192000"/>
              <a:gd name="connsiteY15423" fmla="*/ 6041366 h 6857886"/>
              <a:gd name="connsiteX15424" fmla="*/ 3724909 w 12192000"/>
              <a:gd name="connsiteY15424" fmla="*/ 6044618 h 6857886"/>
              <a:gd name="connsiteX15425" fmla="*/ 3719576 w 12192000"/>
              <a:gd name="connsiteY15425" fmla="*/ 6070632 h 6857886"/>
              <a:gd name="connsiteX15426" fmla="*/ 3699764 w 12192000"/>
              <a:gd name="connsiteY15426" fmla="*/ 6079006 h 6857886"/>
              <a:gd name="connsiteX15427" fmla="*/ 8492235 w 12192000"/>
              <a:gd name="connsiteY15427" fmla="*/ 6079006 h 6857886"/>
              <a:gd name="connsiteX15428" fmla="*/ 8472423 w 12192000"/>
              <a:gd name="connsiteY15428" fmla="*/ 6070632 h 6857886"/>
              <a:gd name="connsiteX15429" fmla="*/ 8467089 w 12192000"/>
              <a:gd name="connsiteY15429" fmla="*/ 6044618 h 6857886"/>
              <a:gd name="connsiteX15430" fmla="*/ 8514333 w 12192000"/>
              <a:gd name="connsiteY15430" fmla="*/ 6041366 h 6857886"/>
              <a:gd name="connsiteX15431" fmla="*/ 8509761 w 12192000"/>
              <a:gd name="connsiteY15431" fmla="*/ 6067380 h 6857886"/>
              <a:gd name="connsiteX15432" fmla="*/ 8492235 w 12192000"/>
              <a:gd name="connsiteY15432" fmla="*/ 6079006 h 6857886"/>
              <a:gd name="connsiteX15433" fmla="*/ 2104357 w 12192000"/>
              <a:gd name="connsiteY15433" fmla="*/ 6081685 h 6857886"/>
              <a:gd name="connsiteX15434" fmla="*/ 2114263 w 12192000"/>
              <a:gd name="connsiteY15434" fmla="*/ 6027704 h 6857886"/>
              <a:gd name="connsiteX15435" fmla="*/ 2137123 w 12192000"/>
              <a:gd name="connsiteY15435" fmla="*/ 6066074 h 6857886"/>
              <a:gd name="connsiteX15436" fmla="*/ 2104357 w 12192000"/>
              <a:gd name="connsiteY15436" fmla="*/ 6081685 h 6857886"/>
              <a:gd name="connsiteX15437" fmla="*/ 5110094 w 12192000"/>
              <a:gd name="connsiteY15437" fmla="*/ 6081685 h 6857886"/>
              <a:gd name="connsiteX15438" fmla="*/ 5093520 w 12192000"/>
              <a:gd name="connsiteY15438" fmla="*/ 6070628 h 6857886"/>
              <a:gd name="connsiteX15439" fmla="*/ 5089710 w 12192000"/>
              <a:gd name="connsiteY15439" fmla="*/ 6042014 h 6857886"/>
              <a:gd name="connsiteX15440" fmla="*/ 5138478 w 12192000"/>
              <a:gd name="connsiteY15440" fmla="*/ 6040060 h 6857886"/>
              <a:gd name="connsiteX15441" fmla="*/ 5127810 w 12192000"/>
              <a:gd name="connsiteY15441" fmla="*/ 6075181 h 6857886"/>
              <a:gd name="connsiteX15442" fmla="*/ 5110094 w 12192000"/>
              <a:gd name="connsiteY15442" fmla="*/ 6081685 h 6857886"/>
              <a:gd name="connsiteX15443" fmla="*/ 7081906 w 12192000"/>
              <a:gd name="connsiteY15443" fmla="*/ 6081685 h 6857886"/>
              <a:gd name="connsiteX15444" fmla="*/ 7064190 w 12192000"/>
              <a:gd name="connsiteY15444" fmla="*/ 6075181 h 6857886"/>
              <a:gd name="connsiteX15445" fmla="*/ 7053522 w 12192000"/>
              <a:gd name="connsiteY15445" fmla="*/ 6040060 h 6857886"/>
              <a:gd name="connsiteX15446" fmla="*/ 7102289 w 12192000"/>
              <a:gd name="connsiteY15446" fmla="*/ 6042014 h 6857886"/>
              <a:gd name="connsiteX15447" fmla="*/ 7098478 w 12192000"/>
              <a:gd name="connsiteY15447" fmla="*/ 6070628 h 6857886"/>
              <a:gd name="connsiteX15448" fmla="*/ 7081906 w 12192000"/>
              <a:gd name="connsiteY15448" fmla="*/ 6081685 h 6857886"/>
              <a:gd name="connsiteX15449" fmla="*/ 10087641 w 12192000"/>
              <a:gd name="connsiteY15449" fmla="*/ 6081685 h 6857886"/>
              <a:gd name="connsiteX15450" fmla="*/ 10054876 w 12192000"/>
              <a:gd name="connsiteY15450" fmla="*/ 6066074 h 6857886"/>
              <a:gd name="connsiteX15451" fmla="*/ 10077736 w 12192000"/>
              <a:gd name="connsiteY15451" fmla="*/ 6027704 h 6857886"/>
              <a:gd name="connsiteX15452" fmla="*/ 10087641 w 12192000"/>
              <a:gd name="connsiteY15452" fmla="*/ 6081685 h 6857886"/>
              <a:gd name="connsiteX15453" fmla="*/ 1231048 w 12192000"/>
              <a:gd name="connsiteY15453" fmla="*/ 6081847 h 6857886"/>
              <a:gd name="connsiteX15454" fmla="*/ 1213719 w 12192000"/>
              <a:gd name="connsiteY15454" fmla="*/ 6073879 h 6857886"/>
              <a:gd name="connsiteX15455" fmla="*/ 1221312 w 12192000"/>
              <a:gd name="connsiteY15455" fmla="*/ 6030956 h 6857886"/>
              <a:gd name="connsiteX15456" fmla="*/ 1244917 w 12192000"/>
              <a:gd name="connsiteY15456" fmla="*/ 6075181 h 6857886"/>
              <a:gd name="connsiteX15457" fmla="*/ 1231048 w 12192000"/>
              <a:gd name="connsiteY15457" fmla="*/ 6081847 h 6857886"/>
              <a:gd name="connsiteX15458" fmla="*/ 10960951 w 12192000"/>
              <a:gd name="connsiteY15458" fmla="*/ 6081847 h 6857886"/>
              <a:gd name="connsiteX15459" fmla="*/ 10947081 w 12192000"/>
              <a:gd name="connsiteY15459" fmla="*/ 6075181 h 6857886"/>
              <a:gd name="connsiteX15460" fmla="*/ 10970687 w 12192000"/>
              <a:gd name="connsiteY15460" fmla="*/ 6030956 h 6857886"/>
              <a:gd name="connsiteX15461" fmla="*/ 10978280 w 12192000"/>
              <a:gd name="connsiteY15461" fmla="*/ 6073879 h 6857886"/>
              <a:gd name="connsiteX15462" fmla="*/ 10960951 w 12192000"/>
              <a:gd name="connsiteY15462" fmla="*/ 6081847 h 6857886"/>
              <a:gd name="connsiteX15463" fmla="*/ 1588856 w 12192000"/>
              <a:gd name="connsiteY15463" fmla="*/ 6083360 h 6857886"/>
              <a:gd name="connsiteX15464" fmla="*/ 1574080 w 12192000"/>
              <a:gd name="connsiteY15464" fmla="*/ 6081032 h 6857886"/>
              <a:gd name="connsiteX15465" fmla="*/ 1556555 w 12192000"/>
              <a:gd name="connsiteY15465" fmla="*/ 6041363 h 6857886"/>
              <a:gd name="connsiteX15466" fmla="*/ 1607608 w 12192000"/>
              <a:gd name="connsiteY15466" fmla="*/ 6042664 h 6857886"/>
              <a:gd name="connsiteX15467" fmla="*/ 1588856 w 12192000"/>
              <a:gd name="connsiteY15467" fmla="*/ 6083360 h 6857886"/>
              <a:gd name="connsiteX15468" fmla="*/ 10603143 w 12192000"/>
              <a:gd name="connsiteY15468" fmla="*/ 6083360 h 6857886"/>
              <a:gd name="connsiteX15469" fmla="*/ 10584391 w 12192000"/>
              <a:gd name="connsiteY15469" fmla="*/ 6042664 h 6857886"/>
              <a:gd name="connsiteX15470" fmla="*/ 10635444 w 12192000"/>
              <a:gd name="connsiteY15470" fmla="*/ 6041363 h 6857886"/>
              <a:gd name="connsiteX15471" fmla="*/ 10617919 w 12192000"/>
              <a:gd name="connsiteY15471" fmla="*/ 6081032 h 6857886"/>
              <a:gd name="connsiteX15472" fmla="*/ 10603143 w 12192000"/>
              <a:gd name="connsiteY15472" fmla="*/ 6083360 h 6857886"/>
              <a:gd name="connsiteX15473" fmla="*/ 5454082 w 12192000"/>
              <a:gd name="connsiteY15473" fmla="*/ 6084464 h 6857886"/>
              <a:gd name="connsiteX15474" fmla="*/ 5430531 w 12192000"/>
              <a:gd name="connsiteY15474" fmla="*/ 6072582 h 6857886"/>
              <a:gd name="connsiteX15475" fmla="*/ 5428246 w 12192000"/>
              <a:gd name="connsiteY15475" fmla="*/ 6042014 h 6857886"/>
              <a:gd name="connsiteX15476" fmla="*/ 5511303 w 12192000"/>
              <a:gd name="connsiteY15476" fmla="*/ 6054368 h 6857886"/>
              <a:gd name="connsiteX15477" fmla="*/ 5454082 w 12192000"/>
              <a:gd name="connsiteY15477" fmla="*/ 6084464 h 6857886"/>
              <a:gd name="connsiteX15478" fmla="*/ 6737918 w 12192000"/>
              <a:gd name="connsiteY15478" fmla="*/ 6084464 h 6857886"/>
              <a:gd name="connsiteX15479" fmla="*/ 6680696 w 12192000"/>
              <a:gd name="connsiteY15479" fmla="*/ 6054368 h 6857886"/>
              <a:gd name="connsiteX15480" fmla="*/ 6763754 w 12192000"/>
              <a:gd name="connsiteY15480" fmla="*/ 6042014 h 6857886"/>
              <a:gd name="connsiteX15481" fmla="*/ 6761468 w 12192000"/>
              <a:gd name="connsiteY15481" fmla="*/ 6072582 h 6857886"/>
              <a:gd name="connsiteX15482" fmla="*/ 6737918 w 12192000"/>
              <a:gd name="connsiteY15482" fmla="*/ 6084464 h 6857886"/>
              <a:gd name="connsiteX15483" fmla="*/ 4585716 w 12192000"/>
              <a:gd name="connsiteY15483" fmla="*/ 6085500 h 6857886"/>
              <a:gd name="connsiteX15484" fmla="*/ 4560951 w 12192000"/>
              <a:gd name="connsiteY15484" fmla="*/ 6077127 h 6857886"/>
              <a:gd name="connsiteX15485" fmla="*/ 4554092 w 12192000"/>
              <a:gd name="connsiteY15485" fmla="*/ 6049162 h 6857886"/>
              <a:gd name="connsiteX15486" fmla="*/ 4586859 w 12192000"/>
              <a:gd name="connsiteY15486" fmla="*/ 6030950 h 6857886"/>
              <a:gd name="connsiteX15487" fmla="*/ 4610480 w 12192000"/>
              <a:gd name="connsiteY15487" fmla="*/ 6069971 h 6857886"/>
              <a:gd name="connsiteX15488" fmla="*/ 4585716 w 12192000"/>
              <a:gd name="connsiteY15488" fmla="*/ 6085500 h 6857886"/>
              <a:gd name="connsiteX15489" fmla="*/ 7606283 w 12192000"/>
              <a:gd name="connsiteY15489" fmla="*/ 6085500 h 6857886"/>
              <a:gd name="connsiteX15490" fmla="*/ 7581519 w 12192000"/>
              <a:gd name="connsiteY15490" fmla="*/ 6069971 h 6857886"/>
              <a:gd name="connsiteX15491" fmla="*/ 7605140 w 12192000"/>
              <a:gd name="connsiteY15491" fmla="*/ 6030950 h 6857886"/>
              <a:gd name="connsiteX15492" fmla="*/ 7637906 w 12192000"/>
              <a:gd name="connsiteY15492" fmla="*/ 6049162 h 6857886"/>
              <a:gd name="connsiteX15493" fmla="*/ 7631048 w 12192000"/>
              <a:gd name="connsiteY15493" fmla="*/ 6077127 h 6857886"/>
              <a:gd name="connsiteX15494" fmla="*/ 7606283 w 12192000"/>
              <a:gd name="connsiteY15494" fmla="*/ 6085500 h 6857886"/>
              <a:gd name="connsiteX15495" fmla="*/ 3877600 w 12192000"/>
              <a:gd name="connsiteY15495" fmla="*/ 6085504 h 6857886"/>
              <a:gd name="connsiteX15496" fmla="*/ 3856455 w 12192000"/>
              <a:gd name="connsiteY15496" fmla="*/ 6075829 h 6857886"/>
              <a:gd name="connsiteX15497" fmla="*/ 3846548 w 12192000"/>
              <a:gd name="connsiteY15497" fmla="*/ 6047864 h 6857886"/>
              <a:gd name="connsiteX15498" fmla="*/ 3870171 w 12192000"/>
              <a:gd name="connsiteY15498" fmla="*/ 6028999 h 6857886"/>
              <a:gd name="connsiteX15499" fmla="*/ 3899888 w 12192000"/>
              <a:gd name="connsiteY15499" fmla="*/ 6075177 h 6857886"/>
              <a:gd name="connsiteX15500" fmla="*/ 3877600 w 12192000"/>
              <a:gd name="connsiteY15500" fmla="*/ 6085504 h 6857886"/>
              <a:gd name="connsiteX15501" fmla="*/ 8314399 w 12192000"/>
              <a:gd name="connsiteY15501" fmla="*/ 6085504 h 6857886"/>
              <a:gd name="connsiteX15502" fmla="*/ 8292110 w 12192000"/>
              <a:gd name="connsiteY15502" fmla="*/ 6075177 h 6857886"/>
              <a:gd name="connsiteX15503" fmla="*/ 8321828 w 12192000"/>
              <a:gd name="connsiteY15503" fmla="*/ 6028999 h 6857886"/>
              <a:gd name="connsiteX15504" fmla="*/ 8345450 w 12192000"/>
              <a:gd name="connsiteY15504" fmla="*/ 6047864 h 6857886"/>
              <a:gd name="connsiteX15505" fmla="*/ 8335544 w 12192000"/>
              <a:gd name="connsiteY15505" fmla="*/ 6075829 h 6857886"/>
              <a:gd name="connsiteX15506" fmla="*/ 8314399 w 12192000"/>
              <a:gd name="connsiteY15506" fmla="*/ 6085504 h 6857886"/>
              <a:gd name="connsiteX15507" fmla="*/ 522928 w 12192000"/>
              <a:gd name="connsiteY15507" fmla="*/ 6085585 h 6857886"/>
              <a:gd name="connsiteX15508" fmla="*/ 503084 w 12192000"/>
              <a:gd name="connsiteY15508" fmla="*/ 6074530 h 6857886"/>
              <a:gd name="connsiteX15509" fmla="*/ 524455 w 12192000"/>
              <a:gd name="connsiteY15509" fmla="*/ 6027701 h 6857886"/>
              <a:gd name="connsiteX15510" fmla="*/ 545061 w 12192000"/>
              <a:gd name="connsiteY15510" fmla="*/ 6075177 h 6857886"/>
              <a:gd name="connsiteX15511" fmla="*/ 522928 w 12192000"/>
              <a:gd name="connsiteY15511" fmla="*/ 6085585 h 6857886"/>
              <a:gd name="connsiteX15512" fmla="*/ 11669071 w 12192000"/>
              <a:gd name="connsiteY15512" fmla="*/ 6085585 h 6857886"/>
              <a:gd name="connsiteX15513" fmla="*/ 11646937 w 12192000"/>
              <a:gd name="connsiteY15513" fmla="*/ 6075177 h 6857886"/>
              <a:gd name="connsiteX15514" fmla="*/ 11667544 w 12192000"/>
              <a:gd name="connsiteY15514" fmla="*/ 6027701 h 6857886"/>
              <a:gd name="connsiteX15515" fmla="*/ 11688915 w 12192000"/>
              <a:gd name="connsiteY15515" fmla="*/ 6074530 h 6857886"/>
              <a:gd name="connsiteX15516" fmla="*/ 11669071 w 12192000"/>
              <a:gd name="connsiteY15516" fmla="*/ 6085585 h 6857886"/>
              <a:gd name="connsiteX15517" fmla="*/ 3523452 w 12192000"/>
              <a:gd name="connsiteY15517" fmla="*/ 6085590 h 6857886"/>
              <a:gd name="connsiteX15518" fmla="*/ 3492781 w 12192000"/>
              <a:gd name="connsiteY15518" fmla="*/ 6069980 h 6857886"/>
              <a:gd name="connsiteX15519" fmla="*/ 3498115 w 12192000"/>
              <a:gd name="connsiteY15519" fmla="*/ 6036163 h 6857886"/>
              <a:gd name="connsiteX15520" fmla="*/ 3536215 w 12192000"/>
              <a:gd name="connsiteY15520" fmla="*/ 6026403 h 6857886"/>
              <a:gd name="connsiteX15521" fmla="*/ 3552979 w 12192000"/>
              <a:gd name="connsiteY15521" fmla="*/ 6069980 h 6857886"/>
              <a:gd name="connsiteX15522" fmla="*/ 3523452 w 12192000"/>
              <a:gd name="connsiteY15522" fmla="*/ 6085590 h 6857886"/>
              <a:gd name="connsiteX15523" fmla="*/ 8668547 w 12192000"/>
              <a:gd name="connsiteY15523" fmla="*/ 6085590 h 6857886"/>
              <a:gd name="connsiteX15524" fmla="*/ 8639020 w 12192000"/>
              <a:gd name="connsiteY15524" fmla="*/ 6069980 h 6857886"/>
              <a:gd name="connsiteX15525" fmla="*/ 8655784 w 12192000"/>
              <a:gd name="connsiteY15525" fmla="*/ 6026403 h 6857886"/>
              <a:gd name="connsiteX15526" fmla="*/ 8693884 w 12192000"/>
              <a:gd name="connsiteY15526" fmla="*/ 6036163 h 6857886"/>
              <a:gd name="connsiteX15527" fmla="*/ 8699217 w 12192000"/>
              <a:gd name="connsiteY15527" fmla="*/ 6069980 h 6857886"/>
              <a:gd name="connsiteX15528" fmla="*/ 8668547 w 12192000"/>
              <a:gd name="connsiteY15528" fmla="*/ 6085590 h 6857886"/>
              <a:gd name="connsiteX15529" fmla="*/ 4760703 w 12192000"/>
              <a:gd name="connsiteY15529" fmla="*/ 6085666 h 6857886"/>
              <a:gd name="connsiteX15530" fmla="*/ 4738986 w 12192000"/>
              <a:gd name="connsiteY15530" fmla="*/ 6070625 h 6857886"/>
              <a:gd name="connsiteX15531" fmla="*/ 4761083 w 12192000"/>
              <a:gd name="connsiteY15531" fmla="*/ 6027701 h 6857886"/>
              <a:gd name="connsiteX15532" fmla="*/ 4782419 w 12192000"/>
              <a:gd name="connsiteY15532" fmla="*/ 6071927 h 6857886"/>
              <a:gd name="connsiteX15533" fmla="*/ 4760703 w 12192000"/>
              <a:gd name="connsiteY15533" fmla="*/ 6085666 h 6857886"/>
              <a:gd name="connsiteX15534" fmla="*/ 7431296 w 12192000"/>
              <a:gd name="connsiteY15534" fmla="*/ 6085666 h 6857886"/>
              <a:gd name="connsiteX15535" fmla="*/ 7409580 w 12192000"/>
              <a:gd name="connsiteY15535" fmla="*/ 6071927 h 6857886"/>
              <a:gd name="connsiteX15536" fmla="*/ 7430916 w 12192000"/>
              <a:gd name="connsiteY15536" fmla="*/ 6027701 h 6857886"/>
              <a:gd name="connsiteX15537" fmla="*/ 7453014 w 12192000"/>
              <a:gd name="connsiteY15537" fmla="*/ 6070625 h 6857886"/>
              <a:gd name="connsiteX15538" fmla="*/ 7431296 w 12192000"/>
              <a:gd name="connsiteY15538" fmla="*/ 6085666 h 6857886"/>
              <a:gd name="connsiteX15539" fmla="*/ 1055989 w 12192000"/>
              <a:gd name="connsiteY15539" fmla="*/ 6086160 h 6857886"/>
              <a:gd name="connsiteX15540" fmla="*/ 1024272 w 12192000"/>
              <a:gd name="connsiteY15540" fmla="*/ 6078436 h 6857886"/>
              <a:gd name="connsiteX15541" fmla="*/ 1034176 w 12192000"/>
              <a:gd name="connsiteY15541" fmla="*/ 6026402 h 6857886"/>
              <a:gd name="connsiteX15542" fmla="*/ 1083708 w 12192000"/>
              <a:gd name="connsiteY15542" fmla="*/ 6073881 h 6857886"/>
              <a:gd name="connsiteX15543" fmla="*/ 1055989 w 12192000"/>
              <a:gd name="connsiteY15543" fmla="*/ 6086160 h 6857886"/>
              <a:gd name="connsiteX15544" fmla="*/ 11136009 w 12192000"/>
              <a:gd name="connsiteY15544" fmla="*/ 6086160 h 6857886"/>
              <a:gd name="connsiteX15545" fmla="*/ 11108291 w 12192000"/>
              <a:gd name="connsiteY15545" fmla="*/ 6073881 h 6857886"/>
              <a:gd name="connsiteX15546" fmla="*/ 11157823 w 12192000"/>
              <a:gd name="connsiteY15546" fmla="*/ 6026402 h 6857886"/>
              <a:gd name="connsiteX15547" fmla="*/ 11167727 w 12192000"/>
              <a:gd name="connsiteY15547" fmla="*/ 6078436 h 6857886"/>
              <a:gd name="connsiteX15548" fmla="*/ 11136009 w 12192000"/>
              <a:gd name="connsiteY15548" fmla="*/ 6086160 h 6857886"/>
              <a:gd name="connsiteX15549" fmla="*/ 2818000 w 12192000"/>
              <a:gd name="connsiteY15549" fmla="*/ 6086234 h 6857886"/>
              <a:gd name="connsiteX15550" fmla="*/ 2799712 w 12192000"/>
              <a:gd name="connsiteY15550" fmla="*/ 6075828 h 6857886"/>
              <a:gd name="connsiteX15551" fmla="*/ 2818000 w 12192000"/>
              <a:gd name="connsiteY15551" fmla="*/ 6027698 h 6857886"/>
              <a:gd name="connsiteX15552" fmla="*/ 2848480 w 12192000"/>
              <a:gd name="connsiteY15552" fmla="*/ 6056963 h 6857886"/>
              <a:gd name="connsiteX15553" fmla="*/ 2818000 w 12192000"/>
              <a:gd name="connsiteY15553" fmla="*/ 6086234 h 6857886"/>
              <a:gd name="connsiteX15554" fmla="*/ 9373999 w 12192000"/>
              <a:gd name="connsiteY15554" fmla="*/ 6086234 h 6857886"/>
              <a:gd name="connsiteX15555" fmla="*/ 9343519 w 12192000"/>
              <a:gd name="connsiteY15555" fmla="*/ 6056963 h 6857886"/>
              <a:gd name="connsiteX15556" fmla="*/ 9373999 w 12192000"/>
              <a:gd name="connsiteY15556" fmla="*/ 6027698 h 6857886"/>
              <a:gd name="connsiteX15557" fmla="*/ 9392287 w 12192000"/>
              <a:gd name="connsiteY15557" fmla="*/ 6075828 h 6857886"/>
              <a:gd name="connsiteX15558" fmla="*/ 9373999 w 12192000"/>
              <a:gd name="connsiteY15558" fmla="*/ 6086234 h 6857886"/>
              <a:gd name="connsiteX15559" fmla="*/ 1933181 w 12192000"/>
              <a:gd name="connsiteY15559" fmla="*/ 6086241 h 6857886"/>
              <a:gd name="connsiteX15560" fmla="*/ 1909560 w 12192000"/>
              <a:gd name="connsiteY15560" fmla="*/ 6071278 h 6857886"/>
              <a:gd name="connsiteX15561" fmla="*/ 1922513 w 12192000"/>
              <a:gd name="connsiteY15561" fmla="*/ 6025099 h 6857886"/>
              <a:gd name="connsiteX15562" fmla="*/ 1973568 w 12192000"/>
              <a:gd name="connsiteY15562" fmla="*/ 6053065 h 6857886"/>
              <a:gd name="connsiteX15563" fmla="*/ 1933181 w 12192000"/>
              <a:gd name="connsiteY15563" fmla="*/ 6086241 h 6857886"/>
              <a:gd name="connsiteX15564" fmla="*/ 10258817 w 12192000"/>
              <a:gd name="connsiteY15564" fmla="*/ 6086241 h 6857886"/>
              <a:gd name="connsiteX15565" fmla="*/ 10218431 w 12192000"/>
              <a:gd name="connsiteY15565" fmla="*/ 6053065 h 6857886"/>
              <a:gd name="connsiteX15566" fmla="*/ 10269485 w 12192000"/>
              <a:gd name="connsiteY15566" fmla="*/ 6025099 h 6857886"/>
              <a:gd name="connsiteX15567" fmla="*/ 10282439 w 12192000"/>
              <a:gd name="connsiteY15567" fmla="*/ 6071278 h 6857886"/>
              <a:gd name="connsiteX15568" fmla="*/ 10258817 w 12192000"/>
              <a:gd name="connsiteY15568" fmla="*/ 6086241 h 6857886"/>
              <a:gd name="connsiteX15569" fmla="*/ 879817 w 12192000"/>
              <a:gd name="connsiteY15569" fmla="*/ 6092744 h 6857886"/>
              <a:gd name="connsiteX15570" fmla="*/ 849316 w 12192000"/>
              <a:gd name="connsiteY15570" fmla="*/ 6082338 h 6857886"/>
              <a:gd name="connsiteX15571" fmla="*/ 875232 w 12192000"/>
              <a:gd name="connsiteY15571" fmla="*/ 6014698 h 6857886"/>
              <a:gd name="connsiteX15572" fmla="*/ 923976 w 12192000"/>
              <a:gd name="connsiteY15572" fmla="*/ 6053721 h 6857886"/>
              <a:gd name="connsiteX15573" fmla="*/ 879817 w 12192000"/>
              <a:gd name="connsiteY15573" fmla="*/ 6092744 h 6857886"/>
              <a:gd name="connsiteX15574" fmla="*/ 11312181 w 12192000"/>
              <a:gd name="connsiteY15574" fmla="*/ 6092744 h 6857886"/>
              <a:gd name="connsiteX15575" fmla="*/ 11268023 w 12192000"/>
              <a:gd name="connsiteY15575" fmla="*/ 6053721 h 6857886"/>
              <a:gd name="connsiteX15576" fmla="*/ 11316767 w 12192000"/>
              <a:gd name="connsiteY15576" fmla="*/ 6014698 h 6857886"/>
              <a:gd name="connsiteX15577" fmla="*/ 11342683 w 12192000"/>
              <a:gd name="connsiteY15577" fmla="*/ 6082338 h 6857886"/>
              <a:gd name="connsiteX15578" fmla="*/ 11312181 w 12192000"/>
              <a:gd name="connsiteY15578" fmla="*/ 6092744 h 6857886"/>
              <a:gd name="connsiteX15579" fmla="*/ 2464227 w 12192000"/>
              <a:gd name="connsiteY15579" fmla="*/ 6092746 h 6857886"/>
              <a:gd name="connsiteX15580" fmla="*/ 2440604 w 12192000"/>
              <a:gd name="connsiteY15580" fmla="*/ 6087544 h 6857886"/>
              <a:gd name="connsiteX15581" fmla="*/ 2445939 w 12192000"/>
              <a:gd name="connsiteY15581" fmla="*/ 6019249 h 6857886"/>
              <a:gd name="connsiteX15582" fmla="*/ 2503088 w 12192000"/>
              <a:gd name="connsiteY15582" fmla="*/ 6037467 h 6857886"/>
              <a:gd name="connsiteX15583" fmla="*/ 2464227 w 12192000"/>
              <a:gd name="connsiteY15583" fmla="*/ 6092746 h 6857886"/>
              <a:gd name="connsiteX15584" fmla="*/ 9727772 w 12192000"/>
              <a:gd name="connsiteY15584" fmla="*/ 6092746 h 6857886"/>
              <a:gd name="connsiteX15585" fmla="*/ 9688911 w 12192000"/>
              <a:gd name="connsiteY15585" fmla="*/ 6037467 h 6857886"/>
              <a:gd name="connsiteX15586" fmla="*/ 9746060 w 12192000"/>
              <a:gd name="connsiteY15586" fmla="*/ 6019249 h 6857886"/>
              <a:gd name="connsiteX15587" fmla="*/ 9751395 w 12192000"/>
              <a:gd name="connsiteY15587" fmla="*/ 6087544 h 6857886"/>
              <a:gd name="connsiteX15588" fmla="*/ 9727772 w 12192000"/>
              <a:gd name="connsiteY15588" fmla="*/ 6092746 h 6857886"/>
              <a:gd name="connsiteX15589" fmla="*/ 5291172 w 12192000"/>
              <a:gd name="connsiteY15589" fmla="*/ 6098193 h 6857886"/>
              <a:gd name="connsiteX15590" fmla="*/ 5257072 w 12192000"/>
              <a:gd name="connsiteY15590" fmla="*/ 6085592 h 6857886"/>
              <a:gd name="connsiteX15591" fmla="*/ 5254787 w 12192000"/>
              <a:gd name="connsiteY15591" fmla="*/ 6022501 h 6857886"/>
              <a:gd name="connsiteX15592" fmla="*/ 5332511 w 12192000"/>
              <a:gd name="connsiteY15592" fmla="*/ 6034864 h 6857886"/>
              <a:gd name="connsiteX15593" fmla="*/ 5324128 w 12192000"/>
              <a:gd name="connsiteY15593" fmla="*/ 6082991 h 6857886"/>
              <a:gd name="connsiteX15594" fmla="*/ 5291172 w 12192000"/>
              <a:gd name="connsiteY15594" fmla="*/ 6098193 h 6857886"/>
              <a:gd name="connsiteX15595" fmla="*/ 6900826 w 12192000"/>
              <a:gd name="connsiteY15595" fmla="*/ 6098193 h 6857886"/>
              <a:gd name="connsiteX15596" fmla="*/ 6867871 w 12192000"/>
              <a:gd name="connsiteY15596" fmla="*/ 6082991 h 6857886"/>
              <a:gd name="connsiteX15597" fmla="*/ 6859488 w 12192000"/>
              <a:gd name="connsiteY15597" fmla="*/ 6034864 h 6857886"/>
              <a:gd name="connsiteX15598" fmla="*/ 6937212 w 12192000"/>
              <a:gd name="connsiteY15598" fmla="*/ 6022501 h 6857886"/>
              <a:gd name="connsiteX15599" fmla="*/ 6934927 w 12192000"/>
              <a:gd name="connsiteY15599" fmla="*/ 6085592 h 6857886"/>
              <a:gd name="connsiteX15600" fmla="*/ 6900826 w 12192000"/>
              <a:gd name="connsiteY15600" fmla="*/ 6098193 h 6857886"/>
              <a:gd name="connsiteX15601" fmla="*/ 6045 w 12192000"/>
              <a:gd name="connsiteY15601" fmla="*/ 6103880 h 6857886"/>
              <a:gd name="connsiteX15602" fmla="*/ 0 w 12192000"/>
              <a:gd name="connsiteY15602" fmla="*/ 6103850 h 6857886"/>
              <a:gd name="connsiteX15603" fmla="*/ 0 w 12192000"/>
              <a:gd name="connsiteY15603" fmla="*/ 6009760 h 6857886"/>
              <a:gd name="connsiteX15604" fmla="*/ 26036 w 12192000"/>
              <a:gd name="connsiteY15604" fmla="*/ 6015015 h 6857886"/>
              <a:gd name="connsiteX15605" fmla="*/ 43644 w 12192000"/>
              <a:gd name="connsiteY15605" fmla="*/ 6032254 h 6857886"/>
              <a:gd name="connsiteX15606" fmla="*/ 45163 w 12192000"/>
              <a:gd name="connsiteY15606" fmla="*/ 6072577 h 6857886"/>
              <a:gd name="connsiteX15607" fmla="*/ 6045 w 12192000"/>
              <a:gd name="connsiteY15607" fmla="*/ 6103880 h 6857886"/>
              <a:gd name="connsiteX15608" fmla="*/ 12185953 w 12192000"/>
              <a:gd name="connsiteY15608" fmla="*/ 6103880 h 6857886"/>
              <a:gd name="connsiteX15609" fmla="*/ 12146836 w 12192000"/>
              <a:gd name="connsiteY15609" fmla="*/ 6072577 h 6857886"/>
              <a:gd name="connsiteX15610" fmla="*/ 12148355 w 12192000"/>
              <a:gd name="connsiteY15610" fmla="*/ 6032254 h 6857886"/>
              <a:gd name="connsiteX15611" fmla="*/ 12165963 w 12192000"/>
              <a:gd name="connsiteY15611" fmla="*/ 6015015 h 6857886"/>
              <a:gd name="connsiteX15612" fmla="*/ 12192000 w 12192000"/>
              <a:gd name="connsiteY15612" fmla="*/ 6009760 h 6857886"/>
              <a:gd name="connsiteX15613" fmla="*/ 12192000 w 12192000"/>
              <a:gd name="connsiteY15613" fmla="*/ 6103850 h 6857886"/>
              <a:gd name="connsiteX15614" fmla="*/ 703255 w 12192000"/>
              <a:gd name="connsiteY15614" fmla="*/ 6105099 h 6857886"/>
              <a:gd name="connsiteX15615" fmla="*/ 675071 w 12192000"/>
              <a:gd name="connsiteY15615" fmla="*/ 6092091 h 6857886"/>
              <a:gd name="connsiteX15616" fmla="*/ 649929 w 12192000"/>
              <a:gd name="connsiteY15616" fmla="*/ 6057618 h 6857886"/>
              <a:gd name="connsiteX15617" fmla="*/ 737553 w 12192000"/>
              <a:gd name="connsiteY15617" fmla="*/ 6025097 h 6857886"/>
              <a:gd name="connsiteX15618" fmla="*/ 748225 w 12192000"/>
              <a:gd name="connsiteY15618" fmla="*/ 6068673 h 6857886"/>
              <a:gd name="connsiteX15619" fmla="*/ 703255 w 12192000"/>
              <a:gd name="connsiteY15619" fmla="*/ 6105099 h 6857886"/>
              <a:gd name="connsiteX15620" fmla="*/ 1757255 w 12192000"/>
              <a:gd name="connsiteY15620" fmla="*/ 6105099 h 6857886"/>
              <a:gd name="connsiteX15621" fmla="*/ 1719345 w 12192000"/>
              <a:gd name="connsiteY15621" fmla="*/ 6085585 h 6857886"/>
              <a:gd name="connsiteX15622" fmla="*/ 1715535 w 12192000"/>
              <a:gd name="connsiteY15622" fmla="*/ 6025097 h 6857886"/>
              <a:gd name="connsiteX15623" fmla="*/ 1801641 w 12192000"/>
              <a:gd name="connsiteY15623" fmla="*/ 6024447 h 6857886"/>
              <a:gd name="connsiteX15624" fmla="*/ 1796307 w 12192000"/>
              <a:gd name="connsiteY15624" fmla="*/ 6091440 h 6857886"/>
              <a:gd name="connsiteX15625" fmla="*/ 1757255 w 12192000"/>
              <a:gd name="connsiteY15625" fmla="*/ 6105099 h 6857886"/>
              <a:gd name="connsiteX15626" fmla="*/ 10434744 w 12192000"/>
              <a:gd name="connsiteY15626" fmla="*/ 6105099 h 6857886"/>
              <a:gd name="connsiteX15627" fmla="*/ 10395692 w 12192000"/>
              <a:gd name="connsiteY15627" fmla="*/ 6091440 h 6857886"/>
              <a:gd name="connsiteX15628" fmla="*/ 10390357 w 12192000"/>
              <a:gd name="connsiteY15628" fmla="*/ 6024447 h 6857886"/>
              <a:gd name="connsiteX15629" fmla="*/ 10476464 w 12192000"/>
              <a:gd name="connsiteY15629" fmla="*/ 6025097 h 6857886"/>
              <a:gd name="connsiteX15630" fmla="*/ 10472653 w 12192000"/>
              <a:gd name="connsiteY15630" fmla="*/ 6085585 h 6857886"/>
              <a:gd name="connsiteX15631" fmla="*/ 10434744 w 12192000"/>
              <a:gd name="connsiteY15631" fmla="*/ 6105099 h 6857886"/>
              <a:gd name="connsiteX15632" fmla="*/ 11488744 w 12192000"/>
              <a:gd name="connsiteY15632" fmla="*/ 6105099 h 6857886"/>
              <a:gd name="connsiteX15633" fmla="*/ 11443773 w 12192000"/>
              <a:gd name="connsiteY15633" fmla="*/ 6068673 h 6857886"/>
              <a:gd name="connsiteX15634" fmla="*/ 11454445 w 12192000"/>
              <a:gd name="connsiteY15634" fmla="*/ 6025097 h 6857886"/>
              <a:gd name="connsiteX15635" fmla="*/ 11542069 w 12192000"/>
              <a:gd name="connsiteY15635" fmla="*/ 6057618 h 6857886"/>
              <a:gd name="connsiteX15636" fmla="*/ 11516928 w 12192000"/>
              <a:gd name="connsiteY15636" fmla="*/ 6092091 h 6857886"/>
              <a:gd name="connsiteX15637" fmla="*/ 11488744 w 12192000"/>
              <a:gd name="connsiteY15637" fmla="*/ 6105099 h 6857886"/>
              <a:gd name="connsiteX15638" fmla="*/ 333487 w 12192000"/>
              <a:gd name="connsiteY15638" fmla="*/ 6105611 h 6857886"/>
              <a:gd name="connsiteX15639" fmla="*/ 301679 w 12192000"/>
              <a:gd name="connsiteY15639" fmla="*/ 6090793 h 6857886"/>
              <a:gd name="connsiteX15640" fmla="*/ 304721 w 12192000"/>
              <a:gd name="connsiteY15640" fmla="*/ 6015344 h 6857886"/>
              <a:gd name="connsiteX15641" fmla="*/ 406661 w 12192000"/>
              <a:gd name="connsiteY15641" fmla="*/ 6055670 h 6857886"/>
              <a:gd name="connsiteX15642" fmla="*/ 333487 w 12192000"/>
              <a:gd name="connsiteY15642" fmla="*/ 6105611 h 6857886"/>
              <a:gd name="connsiteX15643" fmla="*/ 11858512 w 12192000"/>
              <a:gd name="connsiteY15643" fmla="*/ 6105611 h 6857886"/>
              <a:gd name="connsiteX15644" fmla="*/ 11785337 w 12192000"/>
              <a:gd name="connsiteY15644" fmla="*/ 6055670 h 6857886"/>
              <a:gd name="connsiteX15645" fmla="*/ 11887277 w 12192000"/>
              <a:gd name="connsiteY15645" fmla="*/ 6015344 h 6857886"/>
              <a:gd name="connsiteX15646" fmla="*/ 11890320 w 12192000"/>
              <a:gd name="connsiteY15646" fmla="*/ 6090793 h 6857886"/>
              <a:gd name="connsiteX15647" fmla="*/ 11858512 w 12192000"/>
              <a:gd name="connsiteY15647" fmla="*/ 6105611 h 6857886"/>
              <a:gd name="connsiteX15648" fmla="*/ 5819355 w 12192000"/>
              <a:gd name="connsiteY15648" fmla="*/ 6105748 h 6857886"/>
              <a:gd name="connsiteX15649" fmla="*/ 5784303 w 12192000"/>
              <a:gd name="connsiteY15649" fmla="*/ 6086884 h 6857886"/>
              <a:gd name="connsiteX15650" fmla="*/ 5778207 w 12192000"/>
              <a:gd name="connsiteY15650" fmla="*/ 6025097 h 6857886"/>
              <a:gd name="connsiteX15651" fmla="*/ 5876504 w 12192000"/>
              <a:gd name="connsiteY15651" fmla="*/ 6053063 h 6857886"/>
              <a:gd name="connsiteX15652" fmla="*/ 5819355 w 12192000"/>
              <a:gd name="connsiteY15652" fmla="*/ 6105748 h 6857886"/>
              <a:gd name="connsiteX15653" fmla="*/ 6372644 w 12192000"/>
              <a:gd name="connsiteY15653" fmla="*/ 6105748 h 6857886"/>
              <a:gd name="connsiteX15654" fmla="*/ 6315494 w 12192000"/>
              <a:gd name="connsiteY15654" fmla="*/ 6053063 h 6857886"/>
              <a:gd name="connsiteX15655" fmla="*/ 6413792 w 12192000"/>
              <a:gd name="connsiteY15655" fmla="*/ 6025097 h 6857886"/>
              <a:gd name="connsiteX15656" fmla="*/ 6407696 w 12192000"/>
              <a:gd name="connsiteY15656" fmla="*/ 6086884 h 6857886"/>
              <a:gd name="connsiteX15657" fmla="*/ 6372644 w 12192000"/>
              <a:gd name="connsiteY15657" fmla="*/ 6105748 h 6857886"/>
              <a:gd name="connsiteX15658" fmla="*/ 5998899 w 12192000"/>
              <a:gd name="connsiteY15658" fmla="*/ 6105754 h 6857886"/>
              <a:gd name="connsiteX15659" fmla="*/ 5952416 w 12192000"/>
              <a:gd name="connsiteY15659" fmla="*/ 6088191 h 6857886"/>
              <a:gd name="connsiteX15660" fmla="*/ 5939463 w 12192000"/>
              <a:gd name="connsiteY15660" fmla="*/ 6044616 h 6857886"/>
              <a:gd name="connsiteX15661" fmla="*/ 5988992 w 12192000"/>
              <a:gd name="connsiteY15661" fmla="*/ 6003639 h 6857886"/>
              <a:gd name="connsiteX15662" fmla="*/ 6035475 w 12192000"/>
              <a:gd name="connsiteY15662" fmla="*/ 6014045 h 6857886"/>
              <a:gd name="connsiteX15663" fmla="*/ 6059096 w 12192000"/>
              <a:gd name="connsiteY15663" fmla="*/ 6027704 h 6857886"/>
              <a:gd name="connsiteX15664" fmla="*/ 6066716 w 12192000"/>
              <a:gd name="connsiteY15664" fmla="*/ 6056970 h 6857886"/>
              <a:gd name="connsiteX15665" fmla="*/ 6052239 w 12192000"/>
              <a:gd name="connsiteY15665" fmla="*/ 6086241 h 6857886"/>
              <a:gd name="connsiteX15666" fmla="*/ 6033188 w 12192000"/>
              <a:gd name="connsiteY15666" fmla="*/ 6095995 h 6857886"/>
              <a:gd name="connsiteX15667" fmla="*/ 5998899 w 12192000"/>
              <a:gd name="connsiteY15667" fmla="*/ 6105754 h 6857886"/>
              <a:gd name="connsiteX15668" fmla="*/ 6193100 w 12192000"/>
              <a:gd name="connsiteY15668" fmla="*/ 6105754 h 6857886"/>
              <a:gd name="connsiteX15669" fmla="*/ 6158811 w 12192000"/>
              <a:gd name="connsiteY15669" fmla="*/ 6095995 h 6857886"/>
              <a:gd name="connsiteX15670" fmla="*/ 6139760 w 12192000"/>
              <a:gd name="connsiteY15670" fmla="*/ 6086241 h 6857886"/>
              <a:gd name="connsiteX15671" fmla="*/ 6125283 w 12192000"/>
              <a:gd name="connsiteY15671" fmla="*/ 6056970 h 6857886"/>
              <a:gd name="connsiteX15672" fmla="*/ 6132903 w 12192000"/>
              <a:gd name="connsiteY15672" fmla="*/ 6027704 h 6857886"/>
              <a:gd name="connsiteX15673" fmla="*/ 6156524 w 12192000"/>
              <a:gd name="connsiteY15673" fmla="*/ 6014045 h 6857886"/>
              <a:gd name="connsiteX15674" fmla="*/ 6203007 w 12192000"/>
              <a:gd name="connsiteY15674" fmla="*/ 6003639 h 6857886"/>
              <a:gd name="connsiteX15675" fmla="*/ 6252536 w 12192000"/>
              <a:gd name="connsiteY15675" fmla="*/ 6044616 h 6857886"/>
              <a:gd name="connsiteX15676" fmla="*/ 6239583 w 12192000"/>
              <a:gd name="connsiteY15676" fmla="*/ 6088191 h 6857886"/>
              <a:gd name="connsiteX15677" fmla="*/ 6193100 w 12192000"/>
              <a:gd name="connsiteY15677" fmla="*/ 6105754 h 6857886"/>
              <a:gd name="connsiteX15678" fmla="*/ 4056393 w 12192000"/>
              <a:gd name="connsiteY15678" fmla="*/ 6105917 h 6857886"/>
              <a:gd name="connsiteX15679" fmla="*/ 4018483 w 12192000"/>
              <a:gd name="connsiteY15679" fmla="*/ 6094694 h 6857886"/>
              <a:gd name="connsiteX15680" fmla="*/ 4000957 w 12192000"/>
              <a:gd name="connsiteY15680" fmla="*/ 6032259 h 6857886"/>
              <a:gd name="connsiteX15681" fmla="*/ 4111447 w 12192000"/>
              <a:gd name="connsiteY15681" fmla="*/ 6034212 h 6857886"/>
              <a:gd name="connsiteX15682" fmla="*/ 4095445 w 12192000"/>
              <a:gd name="connsiteY15682" fmla="*/ 6088842 h 6857886"/>
              <a:gd name="connsiteX15683" fmla="*/ 4056393 w 12192000"/>
              <a:gd name="connsiteY15683" fmla="*/ 6105917 h 6857886"/>
              <a:gd name="connsiteX15684" fmla="*/ 8135605 w 12192000"/>
              <a:gd name="connsiteY15684" fmla="*/ 6105917 h 6857886"/>
              <a:gd name="connsiteX15685" fmla="*/ 8096554 w 12192000"/>
              <a:gd name="connsiteY15685" fmla="*/ 6088842 h 6857886"/>
              <a:gd name="connsiteX15686" fmla="*/ 8080552 w 12192000"/>
              <a:gd name="connsiteY15686" fmla="*/ 6034212 h 6857886"/>
              <a:gd name="connsiteX15687" fmla="*/ 8191041 w 12192000"/>
              <a:gd name="connsiteY15687" fmla="*/ 6032259 h 6857886"/>
              <a:gd name="connsiteX15688" fmla="*/ 8173516 w 12192000"/>
              <a:gd name="connsiteY15688" fmla="*/ 6094694 h 6857886"/>
              <a:gd name="connsiteX15689" fmla="*/ 8135605 w 12192000"/>
              <a:gd name="connsiteY15689" fmla="*/ 6105917 h 6857886"/>
              <a:gd name="connsiteX15690" fmla="*/ 1403065 w 12192000"/>
              <a:gd name="connsiteY15690" fmla="*/ 6216020 h 6857886"/>
              <a:gd name="connsiteX15691" fmla="*/ 1401544 w 12192000"/>
              <a:gd name="connsiteY15691" fmla="*/ 6201711 h 6857886"/>
              <a:gd name="connsiteX15692" fmla="*/ 1419800 w 12192000"/>
              <a:gd name="connsiteY15692" fmla="*/ 6201711 h 6857886"/>
              <a:gd name="connsiteX15693" fmla="*/ 1403065 w 12192000"/>
              <a:gd name="connsiteY15693" fmla="*/ 6216020 h 6857886"/>
              <a:gd name="connsiteX15694" fmla="*/ 10788933 w 12192000"/>
              <a:gd name="connsiteY15694" fmla="*/ 6216020 h 6857886"/>
              <a:gd name="connsiteX15695" fmla="*/ 10772199 w 12192000"/>
              <a:gd name="connsiteY15695" fmla="*/ 6201711 h 6857886"/>
              <a:gd name="connsiteX15696" fmla="*/ 10790455 w 12192000"/>
              <a:gd name="connsiteY15696" fmla="*/ 6201711 h 6857886"/>
              <a:gd name="connsiteX15697" fmla="*/ 10788933 w 12192000"/>
              <a:gd name="connsiteY15697" fmla="*/ 6216020 h 6857886"/>
              <a:gd name="connsiteX15698" fmla="*/ 4058104 w 12192000"/>
              <a:gd name="connsiteY15698" fmla="*/ 6216023 h 6857886"/>
              <a:gd name="connsiteX15699" fmla="*/ 4050484 w 12192000"/>
              <a:gd name="connsiteY15699" fmla="*/ 6206267 h 6857886"/>
              <a:gd name="connsiteX15700" fmla="*/ 4058104 w 12192000"/>
              <a:gd name="connsiteY15700" fmla="*/ 6196509 h 6857886"/>
              <a:gd name="connsiteX15701" fmla="*/ 4065724 w 12192000"/>
              <a:gd name="connsiteY15701" fmla="*/ 6206267 h 6857886"/>
              <a:gd name="connsiteX15702" fmla="*/ 4058104 w 12192000"/>
              <a:gd name="connsiteY15702" fmla="*/ 6216023 h 6857886"/>
              <a:gd name="connsiteX15703" fmla="*/ 8133894 w 12192000"/>
              <a:gd name="connsiteY15703" fmla="*/ 6216023 h 6857886"/>
              <a:gd name="connsiteX15704" fmla="*/ 8126274 w 12192000"/>
              <a:gd name="connsiteY15704" fmla="*/ 6206267 h 6857886"/>
              <a:gd name="connsiteX15705" fmla="*/ 8133894 w 12192000"/>
              <a:gd name="connsiteY15705" fmla="*/ 6196509 h 6857886"/>
              <a:gd name="connsiteX15706" fmla="*/ 8141514 w 12192000"/>
              <a:gd name="connsiteY15706" fmla="*/ 6206267 h 6857886"/>
              <a:gd name="connsiteX15707" fmla="*/ 8133894 w 12192000"/>
              <a:gd name="connsiteY15707" fmla="*/ 6216023 h 6857886"/>
              <a:gd name="connsiteX15708" fmla="*/ 2993365 w 12192000"/>
              <a:gd name="connsiteY15708" fmla="*/ 6220738 h 6857886"/>
              <a:gd name="connsiteX15709" fmla="*/ 2980792 w 12192000"/>
              <a:gd name="connsiteY15709" fmla="*/ 6212773 h 6857886"/>
              <a:gd name="connsiteX15710" fmla="*/ 3000604 w 12192000"/>
              <a:gd name="connsiteY15710" fmla="*/ 6196511 h 6857886"/>
              <a:gd name="connsiteX15711" fmla="*/ 3005937 w 12192000"/>
              <a:gd name="connsiteY15711" fmla="*/ 6212121 h 6857886"/>
              <a:gd name="connsiteX15712" fmla="*/ 2993365 w 12192000"/>
              <a:gd name="connsiteY15712" fmla="*/ 6220738 h 6857886"/>
              <a:gd name="connsiteX15713" fmla="*/ 9198633 w 12192000"/>
              <a:gd name="connsiteY15713" fmla="*/ 6220738 h 6857886"/>
              <a:gd name="connsiteX15714" fmla="*/ 9186061 w 12192000"/>
              <a:gd name="connsiteY15714" fmla="*/ 6212121 h 6857886"/>
              <a:gd name="connsiteX15715" fmla="*/ 9191395 w 12192000"/>
              <a:gd name="connsiteY15715" fmla="*/ 6196511 h 6857886"/>
              <a:gd name="connsiteX15716" fmla="*/ 9211207 w 12192000"/>
              <a:gd name="connsiteY15716" fmla="*/ 6212773 h 6857886"/>
              <a:gd name="connsiteX15717" fmla="*/ 9198633 w 12192000"/>
              <a:gd name="connsiteY15717" fmla="*/ 6220738 h 6857886"/>
              <a:gd name="connsiteX15718" fmla="*/ 1050945 w 12192000"/>
              <a:gd name="connsiteY15718" fmla="*/ 6221230 h 6857886"/>
              <a:gd name="connsiteX15719" fmla="*/ 1037995 w 12192000"/>
              <a:gd name="connsiteY15719" fmla="*/ 6206922 h 6857886"/>
              <a:gd name="connsiteX15720" fmla="*/ 1060087 w 12192000"/>
              <a:gd name="connsiteY15720" fmla="*/ 6189360 h 6857886"/>
              <a:gd name="connsiteX15721" fmla="*/ 1050945 w 12192000"/>
              <a:gd name="connsiteY15721" fmla="*/ 6221230 h 6857886"/>
              <a:gd name="connsiteX15722" fmla="*/ 11141053 w 12192000"/>
              <a:gd name="connsiteY15722" fmla="*/ 6221230 h 6857886"/>
              <a:gd name="connsiteX15723" fmla="*/ 11131912 w 12192000"/>
              <a:gd name="connsiteY15723" fmla="*/ 6189360 h 6857886"/>
              <a:gd name="connsiteX15724" fmla="*/ 11154004 w 12192000"/>
              <a:gd name="connsiteY15724" fmla="*/ 6206922 h 6857886"/>
              <a:gd name="connsiteX15725" fmla="*/ 11141053 w 12192000"/>
              <a:gd name="connsiteY15725" fmla="*/ 6221230 h 6857886"/>
              <a:gd name="connsiteX15726" fmla="*/ 5641900 w 12192000"/>
              <a:gd name="connsiteY15726" fmla="*/ 6222117 h 6857886"/>
              <a:gd name="connsiteX15727" fmla="*/ 5629136 w 12192000"/>
              <a:gd name="connsiteY15727" fmla="*/ 6216017 h 6857886"/>
              <a:gd name="connsiteX15728" fmla="*/ 5630660 w 12192000"/>
              <a:gd name="connsiteY15728" fmla="*/ 6200409 h 6857886"/>
              <a:gd name="connsiteX15729" fmla="*/ 5653520 w 12192000"/>
              <a:gd name="connsiteY15729" fmla="*/ 6212115 h 6857886"/>
              <a:gd name="connsiteX15730" fmla="*/ 5641900 w 12192000"/>
              <a:gd name="connsiteY15730" fmla="*/ 6222117 h 6857886"/>
              <a:gd name="connsiteX15731" fmla="*/ 6550099 w 12192000"/>
              <a:gd name="connsiteY15731" fmla="*/ 6222117 h 6857886"/>
              <a:gd name="connsiteX15732" fmla="*/ 6538479 w 12192000"/>
              <a:gd name="connsiteY15732" fmla="*/ 6212115 h 6857886"/>
              <a:gd name="connsiteX15733" fmla="*/ 6561338 w 12192000"/>
              <a:gd name="connsiteY15733" fmla="*/ 6200409 h 6857886"/>
              <a:gd name="connsiteX15734" fmla="*/ 6562863 w 12192000"/>
              <a:gd name="connsiteY15734" fmla="*/ 6216017 h 6857886"/>
              <a:gd name="connsiteX15735" fmla="*/ 6550099 w 12192000"/>
              <a:gd name="connsiteY15735" fmla="*/ 6222117 h 6857886"/>
              <a:gd name="connsiteX15736" fmla="*/ 3350565 w 12192000"/>
              <a:gd name="connsiteY15736" fmla="*/ 6222526 h 6857886"/>
              <a:gd name="connsiteX15737" fmla="*/ 3330753 w 12192000"/>
              <a:gd name="connsiteY15737" fmla="*/ 6212770 h 6857886"/>
              <a:gd name="connsiteX15738" fmla="*/ 3351327 w 12192000"/>
              <a:gd name="connsiteY15738" fmla="*/ 6190006 h 6857886"/>
              <a:gd name="connsiteX15739" fmla="*/ 3365805 w 12192000"/>
              <a:gd name="connsiteY15739" fmla="*/ 6206267 h 6857886"/>
              <a:gd name="connsiteX15740" fmla="*/ 3350565 w 12192000"/>
              <a:gd name="connsiteY15740" fmla="*/ 6222526 h 6857886"/>
              <a:gd name="connsiteX15741" fmla="*/ 8841433 w 12192000"/>
              <a:gd name="connsiteY15741" fmla="*/ 6222526 h 6857886"/>
              <a:gd name="connsiteX15742" fmla="*/ 8826193 w 12192000"/>
              <a:gd name="connsiteY15742" fmla="*/ 6206267 h 6857886"/>
              <a:gd name="connsiteX15743" fmla="*/ 8840672 w 12192000"/>
              <a:gd name="connsiteY15743" fmla="*/ 6190006 h 6857886"/>
              <a:gd name="connsiteX15744" fmla="*/ 8861245 w 12192000"/>
              <a:gd name="connsiteY15744" fmla="*/ 6212770 h 6857886"/>
              <a:gd name="connsiteX15745" fmla="*/ 8841433 w 12192000"/>
              <a:gd name="connsiteY15745" fmla="*/ 6222526 h 6857886"/>
              <a:gd name="connsiteX15746" fmla="*/ 5469394 w 12192000"/>
              <a:gd name="connsiteY15746" fmla="*/ 6222531 h 6857886"/>
              <a:gd name="connsiteX15747" fmla="*/ 5445772 w 12192000"/>
              <a:gd name="connsiteY15747" fmla="*/ 6212777 h 6857886"/>
              <a:gd name="connsiteX15748" fmla="*/ 5467108 w 12192000"/>
              <a:gd name="connsiteY15748" fmla="*/ 6184808 h 6857886"/>
              <a:gd name="connsiteX15749" fmla="*/ 5486920 w 12192000"/>
              <a:gd name="connsiteY15749" fmla="*/ 6204972 h 6857886"/>
              <a:gd name="connsiteX15750" fmla="*/ 5469394 w 12192000"/>
              <a:gd name="connsiteY15750" fmla="*/ 6222531 h 6857886"/>
              <a:gd name="connsiteX15751" fmla="*/ 6722606 w 12192000"/>
              <a:gd name="connsiteY15751" fmla="*/ 6222531 h 6857886"/>
              <a:gd name="connsiteX15752" fmla="*/ 6705079 w 12192000"/>
              <a:gd name="connsiteY15752" fmla="*/ 6204972 h 6857886"/>
              <a:gd name="connsiteX15753" fmla="*/ 6724891 w 12192000"/>
              <a:gd name="connsiteY15753" fmla="*/ 6184808 h 6857886"/>
              <a:gd name="connsiteX15754" fmla="*/ 6746227 w 12192000"/>
              <a:gd name="connsiteY15754" fmla="*/ 6212777 h 6857886"/>
              <a:gd name="connsiteX15755" fmla="*/ 6722606 w 12192000"/>
              <a:gd name="connsiteY15755" fmla="*/ 6222531 h 6857886"/>
              <a:gd name="connsiteX15756" fmla="*/ 4762131 w 12192000"/>
              <a:gd name="connsiteY15756" fmla="*/ 6227080 h 6857886"/>
              <a:gd name="connsiteX15757" fmla="*/ 4740508 w 12192000"/>
              <a:gd name="connsiteY15757" fmla="*/ 6225129 h 6857886"/>
              <a:gd name="connsiteX15758" fmla="*/ 4735175 w 12192000"/>
              <a:gd name="connsiteY15758" fmla="*/ 6201714 h 6857886"/>
              <a:gd name="connsiteX15759" fmla="*/ 4758035 w 12192000"/>
              <a:gd name="connsiteY15759" fmla="*/ 6183503 h 6857886"/>
              <a:gd name="connsiteX15760" fmla="*/ 4783180 w 12192000"/>
              <a:gd name="connsiteY15760" fmla="*/ 6215373 h 6857886"/>
              <a:gd name="connsiteX15761" fmla="*/ 4762131 w 12192000"/>
              <a:gd name="connsiteY15761" fmla="*/ 6227080 h 6857886"/>
              <a:gd name="connsiteX15762" fmla="*/ 7429868 w 12192000"/>
              <a:gd name="connsiteY15762" fmla="*/ 6227080 h 6857886"/>
              <a:gd name="connsiteX15763" fmla="*/ 7408819 w 12192000"/>
              <a:gd name="connsiteY15763" fmla="*/ 6215373 h 6857886"/>
              <a:gd name="connsiteX15764" fmla="*/ 7433964 w 12192000"/>
              <a:gd name="connsiteY15764" fmla="*/ 6183503 h 6857886"/>
              <a:gd name="connsiteX15765" fmla="*/ 7456824 w 12192000"/>
              <a:gd name="connsiteY15765" fmla="*/ 6201714 h 6857886"/>
              <a:gd name="connsiteX15766" fmla="*/ 7451491 w 12192000"/>
              <a:gd name="connsiteY15766" fmla="*/ 6225129 h 6857886"/>
              <a:gd name="connsiteX15767" fmla="*/ 7429868 w 12192000"/>
              <a:gd name="connsiteY15767" fmla="*/ 6227080 h 6857886"/>
              <a:gd name="connsiteX15768" fmla="*/ 163907 w 12192000"/>
              <a:gd name="connsiteY15768" fmla="*/ 6227969 h 6857886"/>
              <a:gd name="connsiteX15769" fmla="*/ 147829 w 12192000"/>
              <a:gd name="connsiteY15769" fmla="*/ 6219279 h 6857886"/>
              <a:gd name="connsiteX15770" fmla="*/ 160043 w 12192000"/>
              <a:gd name="connsiteY15770" fmla="*/ 6180906 h 6857886"/>
              <a:gd name="connsiteX15771" fmla="*/ 201257 w 12192000"/>
              <a:gd name="connsiteY15771" fmla="*/ 6201718 h 6857886"/>
              <a:gd name="connsiteX15772" fmla="*/ 163907 w 12192000"/>
              <a:gd name="connsiteY15772" fmla="*/ 6227969 h 6857886"/>
              <a:gd name="connsiteX15773" fmla="*/ 12028092 w 12192000"/>
              <a:gd name="connsiteY15773" fmla="*/ 6227969 h 6857886"/>
              <a:gd name="connsiteX15774" fmla="*/ 11990741 w 12192000"/>
              <a:gd name="connsiteY15774" fmla="*/ 6201718 h 6857886"/>
              <a:gd name="connsiteX15775" fmla="*/ 12031956 w 12192000"/>
              <a:gd name="connsiteY15775" fmla="*/ 6180906 h 6857886"/>
              <a:gd name="connsiteX15776" fmla="*/ 12044169 w 12192000"/>
              <a:gd name="connsiteY15776" fmla="*/ 6219279 h 6857886"/>
              <a:gd name="connsiteX15777" fmla="*/ 12028092 w 12192000"/>
              <a:gd name="connsiteY15777" fmla="*/ 6227969 h 6857886"/>
              <a:gd name="connsiteX15778" fmla="*/ 2462225 w 12192000"/>
              <a:gd name="connsiteY15778" fmla="*/ 6228626 h 6857886"/>
              <a:gd name="connsiteX15779" fmla="*/ 2442128 w 12192000"/>
              <a:gd name="connsiteY15779" fmla="*/ 6220578 h 6857886"/>
              <a:gd name="connsiteX15780" fmla="*/ 2481752 w 12192000"/>
              <a:gd name="connsiteY15780" fmla="*/ 6187407 h 6857886"/>
              <a:gd name="connsiteX15781" fmla="*/ 2484039 w 12192000"/>
              <a:gd name="connsiteY15781" fmla="*/ 6222529 h 6857886"/>
              <a:gd name="connsiteX15782" fmla="*/ 2462225 w 12192000"/>
              <a:gd name="connsiteY15782" fmla="*/ 6228626 h 6857886"/>
              <a:gd name="connsiteX15783" fmla="*/ 9729773 w 12192000"/>
              <a:gd name="connsiteY15783" fmla="*/ 6228626 h 6857886"/>
              <a:gd name="connsiteX15784" fmla="*/ 9707960 w 12192000"/>
              <a:gd name="connsiteY15784" fmla="*/ 6222529 h 6857886"/>
              <a:gd name="connsiteX15785" fmla="*/ 9710247 w 12192000"/>
              <a:gd name="connsiteY15785" fmla="*/ 6187407 h 6857886"/>
              <a:gd name="connsiteX15786" fmla="*/ 9749871 w 12192000"/>
              <a:gd name="connsiteY15786" fmla="*/ 6220578 h 6857886"/>
              <a:gd name="connsiteX15787" fmla="*/ 9729773 w 12192000"/>
              <a:gd name="connsiteY15787" fmla="*/ 6228626 h 6857886"/>
              <a:gd name="connsiteX15788" fmla="*/ 342728 w 12192000"/>
              <a:gd name="connsiteY15788" fmla="*/ 6230277 h 6857886"/>
              <a:gd name="connsiteX15789" fmla="*/ 326788 w 12192000"/>
              <a:gd name="connsiteY15789" fmla="*/ 6222523 h 6857886"/>
              <a:gd name="connsiteX15790" fmla="*/ 345805 w 12192000"/>
              <a:gd name="connsiteY15790" fmla="*/ 6186749 h 6857886"/>
              <a:gd name="connsiteX15791" fmla="*/ 374713 w 12192000"/>
              <a:gd name="connsiteY15791" fmla="*/ 6203661 h 6857886"/>
              <a:gd name="connsiteX15792" fmla="*/ 342728 w 12192000"/>
              <a:gd name="connsiteY15792" fmla="*/ 6230277 h 6857886"/>
              <a:gd name="connsiteX15793" fmla="*/ 11849271 w 12192000"/>
              <a:gd name="connsiteY15793" fmla="*/ 6230277 h 6857886"/>
              <a:gd name="connsiteX15794" fmla="*/ 11817285 w 12192000"/>
              <a:gd name="connsiteY15794" fmla="*/ 6203661 h 6857886"/>
              <a:gd name="connsiteX15795" fmla="*/ 11846193 w 12192000"/>
              <a:gd name="connsiteY15795" fmla="*/ 6186749 h 6857886"/>
              <a:gd name="connsiteX15796" fmla="*/ 11865211 w 12192000"/>
              <a:gd name="connsiteY15796" fmla="*/ 6222523 h 6857886"/>
              <a:gd name="connsiteX15797" fmla="*/ 11849271 w 12192000"/>
              <a:gd name="connsiteY15797" fmla="*/ 6230277 h 6857886"/>
              <a:gd name="connsiteX15798" fmla="*/ 2284535 w 12192000"/>
              <a:gd name="connsiteY15798" fmla="*/ 6234226 h 6857886"/>
              <a:gd name="connsiteX15799" fmla="*/ 2259532 w 12192000"/>
              <a:gd name="connsiteY15799" fmla="*/ 6222529 h 6857886"/>
              <a:gd name="connsiteX15800" fmla="*/ 2258008 w 12192000"/>
              <a:gd name="connsiteY15800" fmla="*/ 6193261 h 6857886"/>
              <a:gd name="connsiteX15801" fmla="*/ 2316681 w 12192000"/>
              <a:gd name="connsiteY15801" fmla="*/ 6192610 h 6857886"/>
              <a:gd name="connsiteX15802" fmla="*/ 2284535 w 12192000"/>
              <a:gd name="connsiteY15802" fmla="*/ 6234226 h 6857886"/>
              <a:gd name="connsiteX15803" fmla="*/ 9907464 w 12192000"/>
              <a:gd name="connsiteY15803" fmla="*/ 6234226 h 6857886"/>
              <a:gd name="connsiteX15804" fmla="*/ 9875317 w 12192000"/>
              <a:gd name="connsiteY15804" fmla="*/ 6192610 h 6857886"/>
              <a:gd name="connsiteX15805" fmla="*/ 9933991 w 12192000"/>
              <a:gd name="connsiteY15805" fmla="*/ 6193261 h 6857886"/>
              <a:gd name="connsiteX15806" fmla="*/ 9932467 w 12192000"/>
              <a:gd name="connsiteY15806" fmla="*/ 6222529 h 6857886"/>
              <a:gd name="connsiteX15807" fmla="*/ 9907464 w 12192000"/>
              <a:gd name="connsiteY15807" fmla="*/ 6234226 h 6857886"/>
              <a:gd name="connsiteX15808" fmla="*/ 876675 w 12192000"/>
              <a:gd name="connsiteY15808" fmla="*/ 6234887 h 6857886"/>
              <a:gd name="connsiteX15809" fmla="*/ 850079 w 12192000"/>
              <a:gd name="connsiteY15809" fmla="*/ 6225781 h 6857886"/>
              <a:gd name="connsiteX15810" fmla="*/ 873711 w 12192000"/>
              <a:gd name="connsiteY15810" fmla="*/ 6175699 h 6857886"/>
              <a:gd name="connsiteX15811" fmla="*/ 903413 w 12192000"/>
              <a:gd name="connsiteY15811" fmla="*/ 6191309 h 6857886"/>
              <a:gd name="connsiteX15812" fmla="*/ 904941 w 12192000"/>
              <a:gd name="connsiteY15812" fmla="*/ 6222529 h 6857886"/>
              <a:gd name="connsiteX15813" fmla="*/ 876675 w 12192000"/>
              <a:gd name="connsiteY15813" fmla="*/ 6234887 h 6857886"/>
              <a:gd name="connsiteX15814" fmla="*/ 11315324 w 12192000"/>
              <a:gd name="connsiteY15814" fmla="*/ 6234887 h 6857886"/>
              <a:gd name="connsiteX15815" fmla="*/ 11287057 w 12192000"/>
              <a:gd name="connsiteY15815" fmla="*/ 6222529 h 6857886"/>
              <a:gd name="connsiteX15816" fmla="*/ 11288585 w 12192000"/>
              <a:gd name="connsiteY15816" fmla="*/ 6191309 h 6857886"/>
              <a:gd name="connsiteX15817" fmla="*/ 11318288 w 12192000"/>
              <a:gd name="connsiteY15817" fmla="*/ 6175699 h 6857886"/>
              <a:gd name="connsiteX15818" fmla="*/ 11341920 w 12192000"/>
              <a:gd name="connsiteY15818" fmla="*/ 6225781 h 6857886"/>
              <a:gd name="connsiteX15819" fmla="*/ 11315324 w 12192000"/>
              <a:gd name="connsiteY15819" fmla="*/ 6234887 h 6857886"/>
              <a:gd name="connsiteX15820" fmla="*/ 1229887 w 12192000"/>
              <a:gd name="connsiteY15820" fmla="*/ 6235208 h 6857886"/>
              <a:gd name="connsiteX15821" fmla="*/ 1206847 w 12192000"/>
              <a:gd name="connsiteY15821" fmla="*/ 6227728 h 6857886"/>
              <a:gd name="connsiteX15822" fmla="*/ 1197771 w 12192000"/>
              <a:gd name="connsiteY15822" fmla="*/ 6201714 h 6857886"/>
              <a:gd name="connsiteX15823" fmla="*/ 1218276 w 12192000"/>
              <a:gd name="connsiteY15823" fmla="*/ 6179597 h 6857886"/>
              <a:gd name="connsiteX15824" fmla="*/ 1254105 w 12192000"/>
              <a:gd name="connsiteY15824" fmla="*/ 6223176 h 6857886"/>
              <a:gd name="connsiteX15825" fmla="*/ 1229887 w 12192000"/>
              <a:gd name="connsiteY15825" fmla="*/ 6235208 h 6857886"/>
              <a:gd name="connsiteX15826" fmla="*/ 10962112 w 12192000"/>
              <a:gd name="connsiteY15826" fmla="*/ 6235208 h 6857886"/>
              <a:gd name="connsiteX15827" fmla="*/ 10937893 w 12192000"/>
              <a:gd name="connsiteY15827" fmla="*/ 6223176 h 6857886"/>
              <a:gd name="connsiteX15828" fmla="*/ 10973723 w 12192000"/>
              <a:gd name="connsiteY15828" fmla="*/ 6179597 h 6857886"/>
              <a:gd name="connsiteX15829" fmla="*/ 10994228 w 12192000"/>
              <a:gd name="connsiteY15829" fmla="*/ 6201714 h 6857886"/>
              <a:gd name="connsiteX15830" fmla="*/ 10985152 w 12192000"/>
              <a:gd name="connsiteY15830" fmla="*/ 6227728 h 6857886"/>
              <a:gd name="connsiteX15831" fmla="*/ 10962112 w 12192000"/>
              <a:gd name="connsiteY15831" fmla="*/ 6235208 h 6857886"/>
              <a:gd name="connsiteX15832" fmla="*/ 523601 w 12192000"/>
              <a:gd name="connsiteY15832" fmla="*/ 6238381 h 6857886"/>
              <a:gd name="connsiteX15833" fmla="*/ 506905 w 12192000"/>
              <a:gd name="connsiteY15833" fmla="*/ 6231633 h 6857886"/>
              <a:gd name="connsiteX15834" fmla="*/ 542779 w 12192000"/>
              <a:gd name="connsiteY15834" fmla="*/ 6178300 h 6857886"/>
              <a:gd name="connsiteX15835" fmla="*/ 539727 w 12192000"/>
              <a:gd name="connsiteY15835" fmla="*/ 6232935 h 6857886"/>
              <a:gd name="connsiteX15836" fmla="*/ 523601 w 12192000"/>
              <a:gd name="connsiteY15836" fmla="*/ 6238381 h 6857886"/>
              <a:gd name="connsiteX15837" fmla="*/ 11668397 w 12192000"/>
              <a:gd name="connsiteY15837" fmla="*/ 6238381 h 6857886"/>
              <a:gd name="connsiteX15838" fmla="*/ 11652272 w 12192000"/>
              <a:gd name="connsiteY15838" fmla="*/ 6232935 h 6857886"/>
              <a:gd name="connsiteX15839" fmla="*/ 11649220 w 12192000"/>
              <a:gd name="connsiteY15839" fmla="*/ 6178300 h 6857886"/>
              <a:gd name="connsiteX15840" fmla="*/ 11685093 w 12192000"/>
              <a:gd name="connsiteY15840" fmla="*/ 6231633 h 6857886"/>
              <a:gd name="connsiteX15841" fmla="*/ 11668397 w 12192000"/>
              <a:gd name="connsiteY15841" fmla="*/ 6238381 h 6857886"/>
              <a:gd name="connsiteX15842" fmla="*/ 0 w 12192000"/>
              <a:gd name="connsiteY15842" fmla="*/ 6240061 h 6857886"/>
              <a:gd name="connsiteX15843" fmla="*/ 0 w 12192000"/>
              <a:gd name="connsiteY15843" fmla="*/ 6168123 h 6857886"/>
              <a:gd name="connsiteX15844" fmla="*/ 20784 w 12192000"/>
              <a:gd name="connsiteY15844" fmla="*/ 6175705 h 6857886"/>
              <a:gd name="connsiteX15845" fmla="*/ 24613 w 12192000"/>
              <a:gd name="connsiteY15845" fmla="*/ 6234241 h 6857886"/>
              <a:gd name="connsiteX15846" fmla="*/ 12192000 w 12192000"/>
              <a:gd name="connsiteY15846" fmla="*/ 6240061 h 6857886"/>
              <a:gd name="connsiteX15847" fmla="*/ 12167385 w 12192000"/>
              <a:gd name="connsiteY15847" fmla="*/ 6234241 h 6857886"/>
              <a:gd name="connsiteX15848" fmla="*/ 12171215 w 12192000"/>
              <a:gd name="connsiteY15848" fmla="*/ 6175705 h 6857886"/>
              <a:gd name="connsiteX15849" fmla="*/ 12192000 w 12192000"/>
              <a:gd name="connsiteY15849" fmla="*/ 6168122 h 6857886"/>
              <a:gd name="connsiteX15850" fmla="*/ 4221366 w 12192000"/>
              <a:gd name="connsiteY15850" fmla="*/ 6240312 h 6857886"/>
              <a:gd name="connsiteX15851" fmla="*/ 4200327 w 12192000"/>
              <a:gd name="connsiteY15851" fmla="*/ 6230332 h 6857886"/>
              <a:gd name="connsiteX15852" fmla="*/ 4230807 w 12192000"/>
              <a:gd name="connsiteY15852" fmla="*/ 6170495 h 6857886"/>
              <a:gd name="connsiteX15853" fmla="*/ 4271194 w 12192000"/>
              <a:gd name="connsiteY15853" fmla="*/ 6207568 h 6857886"/>
              <a:gd name="connsiteX15854" fmla="*/ 4221366 w 12192000"/>
              <a:gd name="connsiteY15854" fmla="*/ 6240312 h 6857886"/>
              <a:gd name="connsiteX15855" fmla="*/ 7970634 w 12192000"/>
              <a:gd name="connsiteY15855" fmla="*/ 6240312 h 6857886"/>
              <a:gd name="connsiteX15856" fmla="*/ 7920806 w 12192000"/>
              <a:gd name="connsiteY15856" fmla="*/ 6207568 h 6857886"/>
              <a:gd name="connsiteX15857" fmla="*/ 7961192 w 12192000"/>
              <a:gd name="connsiteY15857" fmla="*/ 6170495 h 6857886"/>
              <a:gd name="connsiteX15858" fmla="*/ 7991672 w 12192000"/>
              <a:gd name="connsiteY15858" fmla="*/ 6230332 h 6857886"/>
              <a:gd name="connsiteX15859" fmla="*/ 7970634 w 12192000"/>
              <a:gd name="connsiteY15859" fmla="*/ 6240312 h 6857886"/>
              <a:gd name="connsiteX15860" fmla="*/ 3700528 w 12192000"/>
              <a:gd name="connsiteY15860" fmla="*/ 6240658 h 6857886"/>
              <a:gd name="connsiteX15861" fmla="*/ 3679953 w 12192000"/>
              <a:gd name="connsiteY15861" fmla="*/ 6229681 h 6857886"/>
              <a:gd name="connsiteX15862" fmla="*/ 3681477 w 12192000"/>
              <a:gd name="connsiteY15862" fmla="*/ 6179601 h 6857886"/>
              <a:gd name="connsiteX15863" fmla="*/ 3719577 w 12192000"/>
              <a:gd name="connsiteY15863" fmla="*/ 6179601 h 6857886"/>
              <a:gd name="connsiteX15864" fmla="*/ 3721101 w 12192000"/>
              <a:gd name="connsiteY15864" fmla="*/ 6227731 h 6857886"/>
              <a:gd name="connsiteX15865" fmla="*/ 3700528 w 12192000"/>
              <a:gd name="connsiteY15865" fmla="*/ 6240658 h 6857886"/>
              <a:gd name="connsiteX15866" fmla="*/ 8491471 w 12192000"/>
              <a:gd name="connsiteY15866" fmla="*/ 6240658 h 6857886"/>
              <a:gd name="connsiteX15867" fmla="*/ 8470897 w 12192000"/>
              <a:gd name="connsiteY15867" fmla="*/ 6227731 h 6857886"/>
              <a:gd name="connsiteX15868" fmla="*/ 8472421 w 12192000"/>
              <a:gd name="connsiteY15868" fmla="*/ 6179601 h 6857886"/>
              <a:gd name="connsiteX15869" fmla="*/ 8510521 w 12192000"/>
              <a:gd name="connsiteY15869" fmla="*/ 6179601 h 6857886"/>
              <a:gd name="connsiteX15870" fmla="*/ 8512045 w 12192000"/>
              <a:gd name="connsiteY15870" fmla="*/ 6229681 h 6857886"/>
              <a:gd name="connsiteX15871" fmla="*/ 8491471 w 12192000"/>
              <a:gd name="connsiteY15871" fmla="*/ 6240658 h 6857886"/>
              <a:gd name="connsiteX15872" fmla="*/ 1937763 w 12192000"/>
              <a:gd name="connsiteY15872" fmla="*/ 6240743 h 6857886"/>
              <a:gd name="connsiteX15873" fmla="*/ 1893567 w 12192000"/>
              <a:gd name="connsiteY15873" fmla="*/ 6221883 h 6857886"/>
              <a:gd name="connsiteX15874" fmla="*/ 1895853 w 12192000"/>
              <a:gd name="connsiteY15874" fmla="*/ 6184159 h 6857886"/>
              <a:gd name="connsiteX15875" fmla="*/ 1976625 w 12192000"/>
              <a:gd name="connsiteY15875" fmla="*/ 6220582 h 6857886"/>
              <a:gd name="connsiteX15876" fmla="*/ 1937763 w 12192000"/>
              <a:gd name="connsiteY15876" fmla="*/ 6240743 h 6857886"/>
              <a:gd name="connsiteX15877" fmla="*/ 10254236 w 12192000"/>
              <a:gd name="connsiteY15877" fmla="*/ 6240743 h 6857886"/>
              <a:gd name="connsiteX15878" fmla="*/ 10215373 w 12192000"/>
              <a:gd name="connsiteY15878" fmla="*/ 6220582 h 6857886"/>
              <a:gd name="connsiteX15879" fmla="*/ 10296145 w 12192000"/>
              <a:gd name="connsiteY15879" fmla="*/ 6184159 h 6857886"/>
              <a:gd name="connsiteX15880" fmla="*/ 10298432 w 12192000"/>
              <a:gd name="connsiteY15880" fmla="*/ 6221883 h 6857886"/>
              <a:gd name="connsiteX15881" fmla="*/ 10254236 w 12192000"/>
              <a:gd name="connsiteY15881" fmla="*/ 6240743 h 6857886"/>
              <a:gd name="connsiteX15882" fmla="*/ 6001199 w 12192000"/>
              <a:gd name="connsiteY15882" fmla="*/ 6240746 h 6857886"/>
              <a:gd name="connsiteX15883" fmla="*/ 5957766 w 12192000"/>
              <a:gd name="connsiteY15883" fmla="*/ 6230339 h 6857886"/>
              <a:gd name="connsiteX15884" fmla="*/ 5994342 w 12192000"/>
              <a:gd name="connsiteY15884" fmla="*/ 6163998 h 6857886"/>
              <a:gd name="connsiteX15885" fmla="*/ 6039299 w 12192000"/>
              <a:gd name="connsiteY15885" fmla="*/ 6217981 h 6857886"/>
              <a:gd name="connsiteX15886" fmla="*/ 6001199 w 12192000"/>
              <a:gd name="connsiteY15886" fmla="*/ 6240746 h 6857886"/>
              <a:gd name="connsiteX15887" fmla="*/ 6190800 w 12192000"/>
              <a:gd name="connsiteY15887" fmla="*/ 6240746 h 6857886"/>
              <a:gd name="connsiteX15888" fmla="*/ 6152700 w 12192000"/>
              <a:gd name="connsiteY15888" fmla="*/ 6217981 h 6857886"/>
              <a:gd name="connsiteX15889" fmla="*/ 6197658 w 12192000"/>
              <a:gd name="connsiteY15889" fmla="*/ 6163998 h 6857886"/>
              <a:gd name="connsiteX15890" fmla="*/ 6234234 w 12192000"/>
              <a:gd name="connsiteY15890" fmla="*/ 6230339 h 6857886"/>
              <a:gd name="connsiteX15891" fmla="*/ 6190800 w 12192000"/>
              <a:gd name="connsiteY15891" fmla="*/ 6240746 h 6857886"/>
              <a:gd name="connsiteX15892" fmla="*/ 2637492 w 12192000"/>
              <a:gd name="connsiteY15892" fmla="*/ 6241388 h 6857886"/>
              <a:gd name="connsiteX15893" fmla="*/ 2617108 w 12192000"/>
              <a:gd name="connsiteY15893" fmla="*/ 6227730 h 6857886"/>
              <a:gd name="connsiteX15894" fmla="*/ 2623967 w 12192000"/>
              <a:gd name="connsiteY15894" fmla="*/ 6179600 h 6857886"/>
              <a:gd name="connsiteX15895" fmla="*/ 2662067 w 12192000"/>
              <a:gd name="connsiteY15895" fmla="*/ 6179600 h 6857886"/>
              <a:gd name="connsiteX15896" fmla="*/ 2663591 w 12192000"/>
              <a:gd name="connsiteY15896" fmla="*/ 6227730 h 6857886"/>
              <a:gd name="connsiteX15897" fmla="*/ 2637492 w 12192000"/>
              <a:gd name="connsiteY15897" fmla="*/ 6241388 h 6857886"/>
              <a:gd name="connsiteX15898" fmla="*/ 3170248 w 12192000"/>
              <a:gd name="connsiteY15898" fmla="*/ 6241388 h 6857886"/>
              <a:gd name="connsiteX15899" fmla="*/ 3150436 w 12192000"/>
              <a:gd name="connsiteY15899" fmla="*/ 6230330 h 6857886"/>
              <a:gd name="connsiteX15900" fmla="*/ 3187773 w 12192000"/>
              <a:gd name="connsiteY15900" fmla="*/ 6176348 h 6857886"/>
              <a:gd name="connsiteX15901" fmla="*/ 3192345 w 12192000"/>
              <a:gd name="connsiteY15901" fmla="*/ 6230982 h 6857886"/>
              <a:gd name="connsiteX15902" fmla="*/ 3170248 w 12192000"/>
              <a:gd name="connsiteY15902" fmla="*/ 6241388 h 6857886"/>
              <a:gd name="connsiteX15903" fmla="*/ 9021751 w 12192000"/>
              <a:gd name="connsiteY15903" fmla="*/ 6241388 h 6857886"/>
              <a:gd name="connsiteX15904" fmla="*/ 8999653 w 12192000"/>
              <a:gd name="connsiteY15904" fmla="*/ 6230982 h 6857886"/>
              <a:gd name="connsiteX15905" fmla="*/ 9004225 w 12192000"/>
              <a:gd name="connsiteY15905" fmla="*/ 6176348 h 6857886"/>
              <a:gd name="connsiteX15906" fmla="*/ 9041563 w 12192000"/>
              <a:gd name="connsiteY15906" fmla="*/ 6230330 h 6857886"/>
              <a:gd name="connsiteX15907" fmla="*/ 9021751 w 12192000"/>
              <a:gd name="connsiteY15907" fmla="*/ 6241388 h 6857886"/>
              <a:gd name="connsiteX15908" fmla="*/ 9554507 w 12192000"/>
              <a:gd name="connsiteY15908" fmla="*/ 6241388 h 6857886"/>
              <a:gd name="connsiteX15909" fmla="*/ 9528408 w 12192000"/>
              <a:gd name="connsiteY15909" fmla="*/ 6227730 h 6857886"/>
              <a:gd name="connsiteX15910" fmla="*/ 9529932 w 12192000"/>
              <a:gd name="connsiteY15910" fmla="*/ 6179600 h 6857886"/>
              <a:gd name="connsiteX15911" fmla="*/ 9568032 w 12192000"/>
              <a:gd name="connsiteY15911" fmla="*/ 6179600 h 6857886"/>
              <a:gd name="connsiteX15912" fmla="*/ 9574891 w 12192000"/>
              <a:gd name="connsiteY15912" fmla="*/ 6227730 h 6857886"/>
              <a:gd name="connsiteX15913" fmla="*/ 9554507 w 12192000"/>
              <a:gd name="connsiteY15913" fmla="*/ 6241388 h 6857886"/>
              <a:gd name="connsiteX15914" fmla="*/ 697449 w 12192000"/>
              <a:gd name="connsiteY15914" fmla="*/ 6241389 h 6857886"/>
              <a:gd name="connsiteX15915" fmla="*/ 672787 w 12192000"/>
              <a:gd name="connsiteY15915" fmla="*/ 6227731 h 6857886"/>
              <a:gd name="connsiteX15916" fmla="*/ 676585 w 12192000"/>
              <a:gd name="connsiteY15916" fmla="*/ 6180902 h 6857886"/>
              <a:gd name="connsiteX15917" fmla="*/ 728416 w 12192000"/>
              <a:gd name="connsiteY15917" fmla="*/ 6182202 h 6857886"/>
              <a:gd name="connsiteX15918" fmla="*/ 723841 w 12192000"/>
              <a:gd name="connsiteY15918" fmla="*/ 6227731 h 6857886"/>
              <a:gd name="connsiteX15919" fmla="*/ 697449 w 12192000"/>
              <a:gd name="connsiteY15919" fmla="*/ 6241389 h 6857886"/>
              <a:gd name="connsiteX15920" fmla="*/ 11494549 w 12192000"/>
              <a:gd name="connsiteY15920" fmla="*/ 6241389 h 6857886"/>
              <a:gd name="connsiteX15921" fmla="*/ 11468157 w 12192000"/>
              <a:gd name="connsiteY15921" fmla="*/ 6227731 h 6857886"/>
              <a:gd name="connsiteX15922" fmla="*/ 11463583 w 12192000"/>
              <a:gd name="connsiteY15922" fmla="*/ 6182202 h 6857886"/>
              <a:gd name="connsiteX15923" fmla="*/ 11515413 w 12192000"/>
              <a:gd name="connsiteY15923" fmla="*/ 6180902 h 6857886"/>
              <a:gd name="connsiteX15924" fmla="*/ 11519212 w 12192000"/>
              <a:gd name="connsiteY15924" fmla="*/ 6227731 h 6857886"/>
              <a:gd name="connsiteX15925" fmla="*/ 11494549 w 12192000"/>
              <a:gd name="connsiteY15925" fmla="*/ 6241389 h 6857886"/>
              <a:gd name="connsiteX15926" fmla="*/ 5820879 w 12192000"/>
              <a:gd name="connsiteY15926" fmla="*/ 6241803 h 6857886"/>
              <a:gd name="connsiteX15927" fmla="*/ 5782016 w 12192000"/>
              <a:gd name="connsiteY15927" fmla="*/ 6225785 h 6857886"/>
              <a:gd name="connsiteX15928" fmla="*/ 5791922 w 12192000"/>
              <a:gd name="connsiteY15928" fmla="*/ 6174403 h 6857886"/>
              <a:gd name="connsiteX15929" fmla="*/ 5856692 w 12192000"/>
              <a:gd name="connsiteY15929" fmla="*/ 6185461 h 6857886"/>
              <a:gd name="connsiteX15930" fmla="*/ 5859740 w 12192000"/>
              <a:gd name="connsiteY15930" fmla="*/ 6221233 h 6857886"/>
              <a:gd name="connsiteX15931" fmla="*/ 5820879 w 12192000"/>
              <a:gd name="connsiteY15931" fmla="*/ 6241803 h 6857886"/>
              <a:gd name="connsiteX15932" fmla="*/ 6371120 w 12192000"/>
              <a:gd name="connsiteY15932" fmla="*/ 6241803 h 6857886"/>
              <a:gd name="connsiteX15933" fmla="*/ 6332259 w 12192000"/>
              <a:gd name="connsiteY15933" fmla="*/ 6221233 h 6857886"/>
              <a:gd name="connsiteX15934" fmla="*/ 6335307 w 12192000"/>
              <a:gd name="connsiteY15934" fmla="*/ 6185461 h 6857886"/>
              <a:gd name="connsiteX15935" fmla="*/ 6400078 w 12192000"/>
              <a:gd name="connsiteY15935" fmla="*/ 6174403 h 6857886"/>
              <a:gd name="connsiteX15936" fmla="*/ 6409983 w 12192000"/>
              <a:gd name="connsiteY15936" fmla="*/ 6225785 h 6857886"/>
              <a:gd name="connsiteX15937" fmla="*/ 6371120 w 12192000"/>
              <a:gd name="connsiteY15937" fmla="*/ 6241803 h 6857886"/>
              <a:gd name="connsiteX15938" fmla="*/ 5111812 w 12192000"/>
              <a:gd name="connsiteY15938" fmla="*/ 6241881 h 6857886"/>
              <a:gd name="connsiteX15939" fmla="*/ 5080570 w 12192000"/>
              <a:gd name="connsiteY15939" fmla="*/ 6225782 h 6857886"/>
              <a:gd name="connsiteX15940" fmla="*/ 5096571 w 12192000"/>
              <a:gd name="connsiteY15940" fmla="*/ 6173100 h 6857886"/>
              <a:gd name="connsiteX15941" fmla="*/ 5143054 w 12192000"/>
              <a:gd name="connsiteY15941" fmla="*/ 6225782 h 6857886"/>
              <a:gd name="connsiteX15942" fmla="*/ 5111812 w 12192000"/>
              <a:gd name="connsiteY15942" fmla="*/ 6241881 h 6857886"/>
              <a:gd name="connsiteX15943" fmla="*/ 7080187 w 12192000"/>
              <a:gd name="connsiteY15943" fmla="*/ 6241881 h 6857886"/>
              <a:gd name="connsiteX15944" fmla="*/ 7048946 w 12192000"/>
              <a:gd name="connsiteY15944" fmla="*/ 6225782 h 6857886"/>
              <a:gd name="connsiteX15945" fmla="*/ 7095428 w 12192000"/>
              <a:gd name="connsiteY15945" fmla="*/ 6173100 h 6857886"/>
              <a:gd name="connsiteX15946" fmla="*/ 7111430 w 12192000"/>
              <a:gd name="connsiteY15946" fmla="*/ 6225782 h 6857886"/>
              <a:gd name="connsiteX15947" fmla="*/ 7080187 w 12192000"/>
              <a:gd name="connsiteY15947" fmla="*/ 6241881 h 6857886"/>
              <a:gd name="connsiteX15948" fmla="*/ 4940252 w 12192000"/>
              <a:gd name="connsiteY15948" fmla="*/ 6241964 h 6857886"/>
              <a:gd name="connsiteX15949" fmla="*/ 4904056 w 12192000"/>
              <a:gd name="connsiteY15949" fmla="*/ 6234238 h 6857886"/>
              <a:gd name="connsiteX15950" fmla="*/ 4908628 w 12192000"/>
              <a:gd name="connsiteY15950" fmla="*/ 6175053 h 6857886"/>
              <a:gd name="connsiteX15951" fmla="*/ 4969588 w 12192000"/>
              <a:gd name="connsiteY15951" fmla="*/ 6178955 h 6857886"/>
              <a:gd name="connsiteX15952" fmla="*/ 4974160 w 12192000"/>
              <a:gd name="connsiteY15952" fmla="*/ 6225785 h 6857886"/>
              <a:gd name="connsiteX15953" fmla="*/ 4940252 w 12192000"/>
              <a:gd name="connsiteY15953" fmla="*/ 6241964 h 6857886"/>
              <a:gd name="connsiteX15954" fmla="*/ 7251747 w 12192000"/>
              <a:gd name="connsiteY15954" fmla="*/ 6241964 h 6857886"/>
              <a:gd name="connsiteX15955" fmla="*/ 7217839 w 12192000"/>
              <a:gd name="connsiteY15955" fmla="*/ 6225785 h 6857886"/>
              <a:gd name="connsiteX15956" fmla="*/ 7222411 w 12192000"/>
              <a:gd name="connsiteY15956" fmla="*/ 6178955 h 6857886"/>
              <a:gd name="connsiteX15957" fmla="*/ 7283371 w 12192000"/>
              <a:gd name="connsiteY15957" fmla="*/ 6175053 h 6857886"/>
              <a:gd name="connsiteX15958" fmla="*/ 7287943 w 12192000"/>
              <a:gd name="connsiteY15958" fmla="*/ 6234238 h 6857886"/>
              <a:gd name="connsiteX15959" fmla="*/ 7251747 w 12192000"/>
              <a:gd name="connsiteY15959" fmla="*/ 6241964 h 6857886"/>
              <a:gd name="connsiteX15960" fmla="*/ 3880079 w 12192000"/>
              <a:gd name="connsiteY15960" fmla="*/ 6242046 h 6857886"/>
              <a:gd name="connsiteX15961" fmla="*/ 3842740 w 12192000"/>
              <a:gd name="connsiteY15961" fmla="*/ 6230337 h 6857886"/>
              <a:gd name="connsiteX15962" fmla="*/ 3843503 w 12192000"/>
              <a:gd name="connsiteY15962" fmla="*/ 6178306 h 6857886"/>
              <a:gd name="connsiteX15963" fmla="*/ 3915131 w 12192000"/>
              <a:gd name="connsiteY15963" fmla="*/ 6184159 h 6857886"/>
              <a:gd name="connsiteX15964" fmla="*/ 3918179 w 12192000"/>
              <a:gd name="connsiteY15964" fmla="*/ 6221881 h 6857886"/>
              <a:gd name="connsiteX15965" fmla="*/ 3880079 w 12192000"/>
              <a:gd name="connsiteY15965" fmla="*/ 6242046 h 6857886"/>
              <a:gd name="connsiteX15966" fmla="*/ 8311920 w 12192000"/>
              <a:gd name="connsiteY15966" fmla="*/ 6242046 h 6857886"/>
              <a:gd name="connsiteX15967" fmla="*/ 8273820 w 12192000"/>
              <a:gd name="connsiteY15967" fmla="*/ 6221881 h 6857886"/>
              <a:gd name="connsiteX15968" fmla="*/ 8276868 w 12192000"/>
              <a:gd name="connsiteY15968" fmla="*/ 6184159 h 6857886"/>
              <a:gd name="connsiteX15969" fmla="*/ 8348496 w 12192000"/>
              <a:gd name="connsiteY15969" fmla="*/ 6178306 h 6857886"/>
              <a:gd name="connsiteX15970" fmla="*/ 8349258 w 12192000"/>
              <a:gd name="connsiteY15970" fmla="*/ 6230337 h 6857886"/>
              <a:gd name="connsiteX15971" fmla="*/ 8311920 w 12192000"/>
              <a:gd name="connsiteY15971" fmla="*/ 6242046 h 6857886"/>
              <a:gd name="connsiteX15972" fmla="*/ 2817999 w 12192000"/>
              <a:gd name="connsiteY15972" fmla="*/ 6242047 h 6857886"/>
              <a:gd name="connsiteX15973" fmla="*/ 2788281 w 12192000"/>
              <a:gd name="connsiteY15973" fmla="*/ 6226438 h 6857886"/>
              <a:gd name="connsiteX15974" fmla="*/ 2797425 w 12192000"/>
              <a:gd name="connsiteY15974" fmla="*/ 6175055 h 6857886"/>
              <a:gd name="connsiteX15975" fmla="*/ 2817999 w 12192000"/>
              <a:gd name="connsiteY15975" fmla="*/ 6161396 h 6857886"/>
              <a:gd name="connsiteX15976" fmla="*/ 2839335 w 12192000"/>
              <a:gd name="connsiteY15976" fmla="*/ 6175055 h 6857886"/>
              <a:gd name="connsiteX15977" fmla="*/ 2862195 w 12192000"/>
              <a:gd name="connsiteY15977" fmla="*/ 6199121 h 6857886"/>
              <a:gd name="connsiteX15978" fmla="*/ 2817999 w 12192000"/>
              <a:gd name="connsiteY15978" fmla="*/ 6242047 h 6857886"/>
              <a:gd name="connsiteX15979" fmla="*/ 9374000 w 12192000"/>
              <a:gd name="connsiteY15979" fmla="*/ 6242047 h 6857886"/>
              <a:gd name="connsiteX15980" fmla="*/ 9329804 w 12192000"/>
              <a:gd name="connsiteY15980" fmla="*/ 6199121 h 6857886"/>
              <a:gd name="connsiteX15981" fmla="*/ 9352664 w 12192000"/>
              <a:gd name="connsiteY15981" fmla="*/ 6175055 h 6857886"/>
              <a:gd name="connsiteX15982" fmla="*/ 9374000 w 12192000"/>
              <a:gd name="connsiteY15982" fmla="*/ 6161396 h 6857886"/>
              <a:gd name="connsiteX15983" fmla="*/ 9394573 w 12192000"/>
              <a:gd name="connsiteY15983" fmla="*/ 6175055 h 6857886"/>
              <a:gd name="connsiteX15984" fmla="*/ 9403717 w 12192000"/>
              <a:gd name="connsiteY15984" fmla="*/ 6226438 h 6857886"/>
              <a:gd name="connsiteX15985" fmla="*/ 9374000 w 12192000"/>
              <a:gd name="connsiteY15985" fmla="*/ 6242047 h 6857886"/>
              <a:gd name="connsiteX15986" fmla="*/ 5290888 w 12192000"/>
              <a:gd name="connsiteY15986" fmla="*/ 6243020 h 6857886"/>
              <a:gd name="connsiteX15987" fmla="*/ 5249454 w 12192000"/>
              <a:gd name="connsiteY15987" fmla="*/ 6227735 h 6857886"/>
              <a:gd name="connsiteX15988" fmla="*/ 5255550 w 12192000"/>
              <a:gd name="connsiteY15988" fmla="*/ 6177653 h 6857886"/>
              <a:gd name="connsiteX15989" fmla="*/ 5330988 w 12192000"/>
              <a:gd name="connsiteY15989" fmla="*/ 6188061 h 6857886"/>
              <a:gd name="connsiteX15990" fmla="*/ 5331750 w 12192000"/>
              <a:gd name="connsiteY15990" fmla="*/ 6225134 h 6857886"/>
              <a:gd name="connsiteX15991" fmla="*/ 5290888 w 12192000"/>
              <a:gd name="connsiteY15991" fmla="*/ 6243020 h 6857886"/>
              <a:gd name="connsiteX15992" fmla="*/ 6901111 w 12192000"/>
              <a:gd name="connsiteY15992" fmla="*/ 6243020 h 6857886"/>
              <a:gd name="connsiteX15993" fmla="*/ 6860250 w 12192000"/>
              <a:gd name="connsiteY15993" fmla="*/ 6225134 h 6857886"/>
              <a:gd name="connsiteX15994" fmla="*/ 6861011 w 12192000"/>
              <a:gd name="connsiteY15994" fmla="*/ 6188061 h 6857886"/>
              <a:gd name="connsiteX15995" fmla="*/ 6936449 w 12192000"/>
              <a:gd name="connsiteY15995" fmla="*/ 6177653 h 6857886"/>
              <a:gd name="connsiteX15996" fmla="*/ 6942546 w 12192000"/>
              <a:gd name="connsiteY15996" fmla="*/ 6227735 h 6857886"/>
              <a:gd name="connsiteX15997" fmla="*/ 6901111 w 12192000"/>
              <a:gd name="connsiteY15997" fmla="*/ 6243020 h 6857886"/>
              <a:gd name="connsiteX15998" fmla="*/ 1582892 w 12192000"/>
              <a:gd name="connsiteY15998" fmla="*/ 6250449 h 6857886"/>
              <a:gd name="connsiteX15999" fmla="*/ 1561887 w 12192000"/>
              <a:gd name="connsiteY15999" fmla="*/ 6245295 h 6857886"/>
              <a:gd name="connsiteX16000" fmla="*/ 1532931 w 12192000"/>
              <a:gd name="connsiteY16000" fmla="*/ 6220578 h 6857886"/>
              <a:gd name="connsiteX16001" fmla="*/ 1611417 w 12192000"/>
              <a:gd name="connsiteY16001" fmla="*/ 6166596 h 6857886"/>
              <a:gd name="connsiteX16002" fmla="*/ 1582892 w 12192000"/>
              <a:gd name="connsiteY16002" fmla="*/ 6250449 h 6857886"/>
              <a:gd name="connsiteX16003" fmla="*/ 10609107 w 12192000"/>
              <a:gd name="connsiteY16003" fmla="*/ 6250449 h 6857886"/>
              <a:gd name="connsiteX16004" fmla="*/ 10580581 w 12192000"/>
              <a:gd name="connsiteY16004" fmla="*/ 6166596 h 6857886"/>
              <a:gd name="connsiteX16005" fmla="*/ 10659068 w 12192000"/>
              <a:gd name="connsiteY16005" fmla="*/ 6220578 h 6857886"/>
              <a:gd name="connsiteX16006" fmla="*/ 10630112 w 12192000"/>
              <a:gd name="connsiteY16006" fmla="*/ 6245295 h 6857886"/>
              <a:gd name="connsiteX16007" fmla="*/ 10609107 w 12192000"/>
              <a:gd name="connsiteY16007" fmla="*/ 6250449 h 6857886"/>
              <a:gd name="connsiteX16008" fmla="*/ 1750681 w 12192000"/>
              <a:gd name="connsiteY16008" fmla="*/ 6253910 h 6857886"/>
              <a:gd name="connsiteX16009" fmla="*/ 1721631 w 12192000"/>
              <a:gd name="connsiteY16009" fmla="*/ 6236184 h 6857886"/>
              <a:gd name="connsiteX16010" fmla="*/ 1718583 w 12192000"/>
              <a:gd name="connsiteY16010" fmla="*/ 6175046 h 6857886"/>
              <a:gd name="connsiteX16011" fmla="*/ 1794020 w 12192000"/>
              <a:gd name="connsiteY16011" fmla="*/ 6171145 h 6857886"/>
              <a:gd name="connsiteX16012" fmla="*/ 1782591 w 12192000"/>
              <a:gd name="connsiteY16012" fmla="*/ 6245294 h 6857886"/>
              <a:gd name="connsiteX16013" fmla="*/ 1750681 w 12192000"/>
              <a:gd name="connsiteY16013" fmla="*/ 6253910 h 6857886"/>
              <a:gd name="connsiteX16014" fmla="*/ 10441317 w 12192000"/>
              <a:gd name="connsiteY16014" fmla="*/ 6253910 h 6857886"/>
              <a:gd name="connsiteX16015" fmla="*/ 10409408 w 12192000"/>
              <a:gd name="connsiteY16015" fmla="*/ 6245294 h 6857886"/>
              <a:gd name="connsiteX16016" fmla="*/ 10397979 w 12192000"/>
              <a:gd name="connsiteY16016" fmla="*/ 6171145 h 6857886"/>
              <a:gd name="connsiteX16017" fmla="*/ 10473416 w 12192000"/>
              <a:gd name="connsiteY16017" fmla="*/ 6175046 h 6857886"/>
              <a:gd name="connsiteX16018" fmla="*/ 10470368 w 12192000"/>
              <a:gd name="connsiteY16018" fmla="*/ 6236184 h 6857886"/>
              <a:gd name="connsiteX16019" fmla="*/ 10441317 w 12192000"/>
              <a:gd name="connsiteY16019" fmla="*/ 6253910 h 6857886"/>
              <a:gd name="connsiteX16020" fmla="*/ 2104832 w 12192000"/>
              <a:gd name="connsiteY16020" fmla="*/ 6254074 h 6857886"/>
              <a:gd name="connsiteX16021" fmla="*/ 2076924 w 12192000"/>
              <a:gd name="connsiteY16021" fmla="*/ 6238788 h 6857886"/>
              <a:gd name="connsiteX16022" fmla="*/ 2064732 w 12192000"/>
              <a:gd name="connsiteY16022" fmla="*/ 6180902 h 6857886"/>
              <a:gd name="connsiteX16023" fmla="*/ 2160744 w 12192000"/>
              <a:gd name="connsiteY16023" fmla="*/ 6186756 h 6857886"/>
              <a:gd name="connsiteX16024" fmla="*/ 2135599 w 12192000"/>
              <a:gd name="connsiteY16024" fmla="*/ 6247895 h 6857886"/>
              <a:gd name="connsiteX16025" fmla="*/ 2104832 w 12192000"/>
              <a:gd name="connsiteY16025" fmla="*/ 6254074 h 6857886"/>
              <a:gd name="connsiteX16026" fmla="*/ 10087167 w 12192000"/>
              <a:gd name="connsiteY16026" fmla="*/ 6254074 h 6857886"/>
              <a:gd name="connsiteX16027" fmla="*/ 10056400 w 12192000"/>
              <a:gd name="connsiteY16027" fmla="*/ 6247895 h 6857886"/>
              <a:gd name="connsiteX16028" fmla="*/ 10031255 w 12192000"/>
              <a:gd name="connsiteY16028" fmla="*/ 6186756 h 6857886"/>
              <a:gd name="connsiteX16029" fmla="*/ 10127267 w 12192000"/>
              <a:gd name="connsiteY16029" fmla="*/ 6180902 h 6857886"/>
              <a:gd name="connsiteX16030" fmla="*/ 10115075 w 12192000"/>
              <a:gd name="connsiteY16030" fmla="*/ 6238788 h 6857886"/>
              <a:gd name="connsiteX16031" fmla="*/ 10087167 w 12192000"/>
              <a:gd name="connsiteY16031" fmla="*/ 6254074 h 6857886"/>
              <a:gd name="connsiteX16032" fmla="*/ 4405027 w 12192000"/>
              <a:gd name="connsiteY16032" fmla="*/ 6260576 h 6857886"/>
              <a:gd name="connsiteX16033" fmla="*/ 4370736 w 12192000"/>
              <a:gd name="connsiteY16033" fmla="*/ 6244639 h 6857886"/>
              <a:gd name="connsiteX16034" fmla="*/ 4437030 w 12192000"/>
              <a:gd name="connsiteY16034" fmla="*/ 6160086 h 6857886"/>
              <a:gd name="connsiteX16035" fmla="*/ 4437030 w 12192000"/>
              <a:gd name="connsiteY16035" fmla="*/ 6251146 h 6857886"/>
              <a:gd name="connsiteX16036" fmla="*/ 4405027 w 12192000"/>
              <a:gd name="connsiteY16036" fmla="*/ 6260576 h 6857886"/>
              <a:gd name="connsiteX16037" fmla="*/ 7786972 w 12192000"/>
              <a:gd name="connsiteY16037" fmla="*/ 6260576 h 6857886"/>
              <a:gd name="connsiteX16038" fmla="*/ 7754969 w 12192000"/>
              <a:gd name="connsiteY16038" fmla="*/ 6251146 h 6857886"/>
              <a:gd name="connsiteX16039" fmla="*/ 7754969 w 12192000"/>
              <a:gd name="connsiteY16039" fmla="*/ 6160086 h 6857886"/>
              <a:gd name="connsiteX16040" fmla="*/ 7821262 w 12192000"/>
              <a:gd name="connsiteY16040" fmla="*/ 6244639 h 6857886"/>
              <a:gd name="connsiteX16041" fmla="*/ 7786972 w 12192000"/>
              <a:gd name="connsiteY16041" fmla="*/ 6260576 h 6857886"/>
              <a:gd name="connsiteX16042" fmla="*/ 2114260 w 12192000"/>
              <a:gd name="connsiteY16042" fmla="*/ 6358830 h 6857886"/>
              <a:gd name="connsiteX16043" fmla="*/ 2102829 w 12192000"/>
              <a:gd name="connsiteY16043" fmla="*/ 6352326 h 6857886"/>
              <a:gd name="connsiteX16044" fmla="*/ 2114260 w 12192000"/>
              <a:gd name="connsiteY16044" fmla="*/ 6345823 h 6857886"/>
              <a:gd name="connsiteX16045" fmla="*/ 2125691 w 12192000"/>
              <a:gd name="connsiteY16045" fmla="*/ 6352326 h 6857886"/>
              <a:gd name="connsiteX16046" fmla="*/ 2114260 w 12192000"/>
              <a:gd name="connsiteY16046" fmla="*/ 6358830 h 6857886"/>
              <a:gd name="connsiteX16047" fmla="*/ 10077739 w 12192000"/>
              <a:gd name="connsiteY16047" fmla="*/ 6358830 h 6857886"/>
              <a:gd name="connsiteX16048" fmla="*/ 10066308 w 12192000"/>
              <a:gd name="connsiteY16048" fmla="*/ 6352326 h 6857886"/>
              <a:gd name="connsiteX16049" fmla="*/ 10077739 w 12192000"/>
              <a:gd name="connsiteY16049" fmla="*/ 6345823 h 6857886"/>
              <a:gd name="connsiteX16050" fmla="*/ 10089169 w 12192000"/>
              <a:gd name="connsiteY16050" fmla="*/ 6352326 h 6857886"/>
              <a:gd name="connsiteX16051" fmla="*/ 10077739 w 12192000"/>
              <a:gd name="connsiteY16051" fmla="*/ 6358830 h 6857886"/>
              <a:gd name="connsiteX16052" fmla="*/ 2645016 w 12192000"/>
              <a:gd name="connsiteY16052" fmla="*/ 6369395 h 6857886"/>
              <a:gd name="connsiteX16053" fmla="*/ 2635396 w 12192000"/>
              <a:gd name="connsiteY16053" fmla="*/ 6362075 h 6857886"/>
              <a:gd name="connsiteX16054" fmla="*/ 2633872 w 12192000"/>
              <a:gd name="connsiteY16054" fmla="*/ 6344516 h 6857886"/>
              <a:gd name="connsiteX16055" fmla="*/ 2652921 w 12192000"/>
              <a:gd name="connsiteY16055" fmla="*/ 6362075 h 6857886"/>
              <a:gd name="connsiteX16056" fmla="*/ 2645016 w 12192000"/>
              <a:gd name="connsiteY16056" fmla="*/ 6369395 h 6857886"/>
              <a:gd name="connsiteX16057" fmla="*/ 9546983 w 12192000"/>
              <a:gd name="connsiteY16057" fmla="*/ 6369395 h 6857886"/>
              <a:gd name="connsiteX16058" fmla="*/ 9539077 w 12192000"/>
              <a:gd name="connsiteY16058" fmla="*/ 6362075 h 6857886"/>
              <a:gd name="connsiteX16059" fmla="*/ 9558127 w 12192000"/>
              <a:gd name="connsiteY16059" fmla="*/ 6344516 h 6857886"/>
              <a:gd name="connsiteX16060" fmla="*/ 9556603 w 12192000"/>
              <a:gd name="connsiteY16060" fmla="*/ 6362075 h 6857886"/>
              <a:gd name="connsiteX16061" fmla="*/ 9546983 w 12192000"/>
              <a:gd name="connsiteY16061" fmla="*/ 6369395 h 6857886"/>
              <a:gd name="connsiteX16062" fmla="*/ 1047236 w 12192000"/>
              <a:gd name="connsiteY16062" fmla="*/ 6370613 h 6857886"/>
              <a:gd name="connsiteX16063" fmla="*/ 1041043 w 12192000"/>
              <a:gd name="connsiteY16063" fmla="*/ 6362726 h 6857886"/>
              <a:gd name="connsiteX16064" fmla="*/ 1044853 w 12192000"/>
              <a:gd name="connsiteY16064" fmla="*/ 6343867 h 6857886"/>
              <a:gd name="connsiteX16065" fmla="*/ 1062379 w 12192000"/>
              <a:gd name="connsiteY16065" fmla="*/ 6344516 h 6857886"/>
              <a:gd name="connsiteX16066" fmla="*/ 1058568 w 12192000"/>
              <a:gd name="connsiteY16066" fmla="*/ 6363374 h 6857886"/>
              <a:gd name="connsiteX16067" fmla="*/ 1047236 w 12192000"/>
              <a:gd name="connsiteY16067" fmla="*/ 6370613 h 6857886"/>
              <a:gd name="connsiteX16068" fmla="*/ 11144763 w 12192000"/>
              <a:gd name="connsiteY16068" fmla="*/ 6370613 h 6857886"/>
              <a:gd name="connsiteX16069" fmla="*/ 11133431 w 12192000"/>
              <a:gd name="connsiteY16069" fmla="*/ 6363374 h 6857886"/>
              <a:gd name="connsiteX16070" fmla="*/ 11129620 w 12192000"/>
              <a:gd name="connsiteY16070" fmla="*/ 6344516 h 6857886"/>
              <a:gd name="connsiteX16071" fmla="*/ 11147145 w 12192000"/>
              <a:gd name="connsiteY16071" fmla="*/ 6343867 h 6857886"/>
              <a:gd name="connsiteX16072" fmla="*/ 11150956 w 12192000"/>
              <a:gd name="connsiteY16072" fmla="*/ 6362726 h 6857886"/>
              <a:gd name="connsiteX16073" fmla="*/ 11144763 w 12192000"/>
              <a:gd name="connsiteY16073" fmla="*/ 6370613 h 6857886"/>
              <a:gd name="connsiteX16074" fmla="*/ 0 w 12192000"/>
              <a:gd name="connsiteY16074" fmla="*/ 6374760 h 6857886"/>
              <a:gd name="connsiteX16075" fmla="*/ 0 w 12192000"/>
              <a:gd name="connsiteY16075" fmla="*/ 6340078 h 6857886"/>
              <a:gd name="connsiteX16076" fmla="*/ 13128 w 12192000"/>
              <a:gd name="connsiteY16076" fmla="*/ 6346465 h 6857886"/>
              <a:gd name="connsiteX16077" fmla="*/ 15049 w 12192000"/>
              <a:gd name="connsiteY16077" fmla="*/ 6368251 h 6857886"/>
              <a:gd name="connsiteX16078" fmla="*/ 12192000 w 12192000"/>
              <a:gd name="connsiteY16078" fmla="*/ 6374761 h 6857886"/>
              <a:gd name="connsiteX16079" fmla="*/ 12176949 w 12192000"/>
              <a:gd name="connsiteY16079" fmla="*/ 6368251 h 6857886"/>
              <a:gd name="connsiteX16080" fmla="*/ 12178871 w 12192000"/>
              <a:gd name="connsiteY16080" fmla="*/ 6346465 h 6857886"/>
              <a:gd name="connsiteX16081" fmla="*/ 12192000 w 12192000"/>
              <a:gd name="connsiteY16081" fmla="*/ 6340076 h 6857886"/>
              <a:gd name="connsiteX16082" fmla="*/ 5109428 w 12192000"/>
              <a:gd name="connsiteY16082" fmla="*/ 6374838 h 6857886"/>
              <a:gd name="connsiteX16083" fmla="*/ 5100379 w 12192000"/>
              <a:gd name="connsiteY16083" fmla="*/ 6365324 h 6857886"/>
              <a:gd name="connsiteX16084" fmla="*/ 5118667 w 12192000"/>
              <a:gd name="connsiteY16084" fmla="*/ 6341261 h 6857886"/>
              <a:gd name="connsiteX16085" fmla="*/ 5120191 w 12192000"/>
              <a:gd name="connsiteY16085" fmla="*/ 6371179 h 6857886"/>
              <a:gd name="connsiteX16086" fmla="*/ 5109428 w 12192000"/>
              <a:gd name="connsiteY16086" fmla="*/ 6374838 h 6857886"/>
              <a:gd name="connsiteX16087" fmla="*/ 7082570 w 12192000"/>
              <a:gd name="connsiteY16087" fmla="*/ 6374838 h 6857886"/>
              <a:gd name="connsiteX16088" fmla="*/ 7071808 w 12192000"/>
              <a:gd name="connsiteY16088" fmla="*/ 6371179 h 6857886"/>
              <a:gd name="connsiteX16089" fmla="*/ 7073332 w 12192000"/>
              <a:gd name="connsiteY16089" fmla="*/ 6341261 h 6857886"/>
              <a:gd name="connsiteX16090" fmla="*/ 7091620 w 12192000"/>
              <a:gd name="connsiteY16090" fmla="*/ 6365324 h 6857886"/>
              <a:gd name="connsiteX16091" fmla="*/ 7082570 w 12192000"/>
              <a:gd name="connsiteY16091" fmla="*/ 6374838 h 6857886"/>
              <a:gd name="connsiteX16092" fmla="*/ 3533929 w 12192000"/>
              <a:gd name="connsiteY16092" fmla="*/ 6376382 h 6857886"/>
              <a:gd name="connsiteX16093" fmla="*/ 3511831 w 12192000"/>
              <a:gd name="connsiteY16093" fmla="*/ 6370526 h 6857886"/>
              <a:gd name="connsiteX16094" fmla="*/ 3502687 w 12192000"/>
              <a:gd name="connsiteY16094" fmla="*/ 6350364 h 6857886"/>
              <a:gd name="connsiteX16095" fmla="*/ 3524023 w 12192000"/>
              <a:gd name="connsiteY16095" fmla="*/ 6340610 h 6857886"/>
              <a:gd name="connsiteX16096" fmla="*/ 3544597 w 12192000"/>
              <a:gd name="connsiteY16096" fmla="*/ 6358820 h 6857886"/>
              <a:gd name="connsiteX16097" fmla="*/ 3533929 w 12192000"/>
              <a:gd name="connsiteY16097" fmla="*/ 6376382 h 6857886"/>
              <a:gd name="connsiteX16098" fmla="*/ 8658069 w 12192000"/>
              <a:gd name="connsiteY16098" fmla="*/ 6376382 h 6857886"/>
              <a:gd name="connsiteX16099" fmla="*/ 8647401 w 12192000"/>
              <a:gd name="connsiteY16099" fmla="*/ 6358820 h 6857886"/>
              <a:gd name="connsiteX16100" fmla="*/ 8667976 w 12192000"/>
              <a:gd name="connsiteY16100" fmla="*/ 6340610 h 6857886"/>
              <a:gd name="connsiteX16101" fmla="*/ 8689312 w 12192000"/>
              <a:gd name="connsiteY16101" fmla="*/ 6350364 h 6857886"/>
              <a:gd name="connsiteX16102" fmla="*/ 8680168 w 12192000"/>
              <a:gd name="connsiteY16102" fmla="*/ 6370526 h 6857886"/>
              <a:gd name="connsiteX16103" fmla="*/ 8658069 w 12192000"/>
              <a:gd name="connsiteY16103" fmla="*/ 6376382 h 6857886"/>
              <a:gd name="connsiteX16104" fmla="*/ 882115 w 12192000"/>
              <a:gd name="connsiteY16104" fmla="*/ 6377028 h 6857886"/>
              <a:gd name="connsiteX16105" fmla="*/ 860769 w 12192000"/>
              <a:gd name="connsiteY16105" fmla="*/ 6374429 h 6857886"/>
              <a:gd name="connsiteX16106" fmla="*/ 855417 w 12192000"/>
              <a:gd name="connsiteY16106" fmla="*/ 6354267 h 6857886"/>
              <a:gd name="connsiteX16107" fmla="*/ 876776 w 12192000"/>
              <a:gd name="connsiteY16107" fmla="*/ 6340608 h 6857886"/>
              <a:gd name="connsiteX16108" fmla="*/ 897300 w 12192000"/>
              <a:gd name="connsiteY16108" fmla="*/ 6358819 h 6857886"/>
              <a:gd name="connsiteX16109" fmla="*/ 882115 w 12192000"/>
              <a:gd name="connsiteY16109" fmla="*/ 6377028 h 6857886"/>
              <a:gd name="connsiteX16110" fmla="*/ 11309884 w 12192000"/>
              <a:gd name="connsiteY16110" fmla="*/ 6377028 h 6857886"/>
              <a:gd name="connsiteX16111" fmla="*/ 11294699 w 12192000"/>
              <a:gd name="connsiteY16111" fmla="*/ 6358819 h 6857886"/>
              <a:gd name="connsiteX16112" fmla="*/ 11315223 w 12192000"/>
              <a:gd name="connsiteY16112" fmla="*/ 6340608 h 6857886"/>
              <a:gd name="connsiteX16113" fmla="*/ 11336581 w 12192000"/>
              <a:gd name="connsiteY16113" fmla="*/ 6354267 h 6857886"/>
              <a:gd name="connsiteX16114" fmla="*/ 11331229 w 12192000"/>
              <a:gd name="connsiteY16114" fmla="*/ 6374429 h 6857886"/>
              <a:gd name="connsiteX16115" fmla="*/ 11309884 w 12192000"/>
              <a:gd name="connsiteY16115" fmla="*/ 6377028 h 6857886"/>
              <a:gd name="connsiteX16116" fmla="*/ 5285839 w 12192000"/>
              <a:gd name="connsiteY16116" fmla="*/ 6378089 h 6857886"/>
              <a:gd name="connsiteX16117" fmla="*/ 5263168 w 12192000"/>
              <a:gd name="connsiteY16117" fmla="*/ 6369226 h 6857886"/>
              <a:gd name="connsiteX16118" fmla="*/ 5286028 w 12192000"/>
              <a:gd name="connsiteY16118" fmla="*/ 6336060 h 6857886"/>
              <a:gd name="connsiteX16119" fmla="*/ 5314223 w 12192000"/>
              <a:gd name="connsiteY16119" fmla="*/ 6367928 h 6857886"/>
              <a:gd name="connsiteX16120" fmla="*/ 5285839 w 12192000"/>
              <a:gd name="connsiteY16120" fmla="*/ 6378089 h 6857886"/>
              <a:gd name="connsiteX16121" fmla="*/ 6906160 w 12192000"/>
              <a:gd name="connsiteY16121" fmla="*/ 6378089 h 6857886"/>
              <a:gd name="connsiteX16122" fmla="*/ 6877776 w 12192000"/>
              <a:gd name="connsiteY16122" fmla="*/ 6367928 h 6857886"/>
              <a:gd name="connsiteX16123" fmla="*/ 6905971 w 12192000"/>
              <a:gd name="connsiteY16123" fmla="*/ 6336060 h 6857886"/>
              <a:gd name="connsiteX16124" fmla="*/ 6928831 w 12192000"/>
              <a:gd name="connsiteY16124" fmla="*/ 6369226 h 6857886"/>
              <a:gd name="connsiteX16125" fmla="*/ 6906160 w 12192000"/>
              <a:gd name="connsiteY16125" fmla="*/ 6378089 h 6857886"/>
              <a:gd name="connsiteX16126" fmla="*/ 1760487 w 12192000"/>
              <a:gd name="connsiteY16126" fmla="*/ 6378332 h 6857886"/>
              <a:gd name="connsiteX16127" fmla="*/ 1739151 w 12192000"/>
              <a:gd name="connsiteY16127" fmla="*/ 6370530 h 6857886"/>
              <a:gd name="connsiteX16128" fmla="*/ 1745247 w 12192000"/>
              <a:gd name="connsiteY16128" fmla="*/ 6336060 h 6857886"/>
              <a:gd name="connsiteX16129" fmla="*/ 1790967 w 12192000"/>
              <a:gd name="connsiteY16129" fmla="*/ 6354270 h 6857886"/>
              <a:gd name="connsiteX16130" fmla="*/ 1760487 w 12192000"/>
              <a:gd name="connsiteY16130" fmla="*/ 6378332 h 6857886"/>
              <a:gd name="connsiteX16131" fmla="*/ 10431512 w 12192000"/>
              <a:gd name="connsiteY16131" fmla="*/ 6378332 h 6857886"/>
              <a:gd name="connsiteX16132" fmla="*/ 10401032 w 12192000"/>
              <a:gd name="connsiteY16132" fmla="*/ 6354270 h 6857886"/>
              <a:gd name="connsiteX16133" fmla="*/ 10446752 w 12192000"/>
              <a:gd name="connsiteY16133" fmla="*/ 6336060 h 6857886"/>
              <a:gd name="connsiteX16134" fmla="*/ 10452848 w 12192000"/>
              <a:gd name="connsiteY16134" fmla="*/ 6370530 h 6857886"/>
              <a:gd name="connsiteX16135" fmla="*/ 10431512 w 12192000"/>
              <a:gd name="connsiteY16135" fmla="*/ 6378332 h 6857886"/>
              <a:gd name="connsiteX16136" fmla="*/ 2818285 w 12192000"/>
              <a:gd name="connsiteY16136" fmla="*/ 6378903 h 6857886"/>
              <a:gd name="connsiteX16137" fmla="*/ 2792853 w 12192000"/>
              <a:gd name="connsiteY16137" fmla="*/ 6365974 h 6857886"/>
              <a:gd name="connsiteX16138" fmla="*/ 2817237 w 12192000"/>
              <a:gd name="connsiteY16138" fmla="*/ 6332810 h 6857886"/>
              <a:gd name="connsiteX16139" fmla="*/ 2843145 w 12192000"/>
              <a:gd name="connsiteY16139" fmla="*/ 6364026 h 6857886"/>
              <a:gd name="connsiteX16140" fmla="*/ 2818285 w 12192000"/>
              <a:gd name="connsiteY16140" fmla="*/ 6378903 h 6857886"/>
              <a:gd name="connsiteX16141" fmla="*/ 9373713 w 12192000"/>
              <a:gd name="connsiteY16141" fmla="*/ 6378903 h 6857886"/>
              <a:gd name="connsiteX16142" fmla="*/ 9348853 w 12192000"/>
              <a:gd name="connsiteY16142" fmla="*/ 6364026 h 6857886"/>
              <a:gd name="connsiteX16143" fmla="*/ 9374761 w 12192000"/>
              <a:gd name="connsiteY16143" fmla="*/ 6332810 h 6857886"/>
              <a:gd name="connsiteX16144" fmla="*/ 9399145 w 12192000"/>
              <a:gd name="connsiteY16144" fmla="*/ 6365974 h 6857886"/>
              <a:gd name="connsiteX16145" fmla="*/ 9373713 w 12192000"/>
              <a:gd name="connsiteY16145" fmla="*/ 6378903 h 6857886"/>
              <a:gd name="connsiteX16146" fmla="*/ 166157 w 12192000"/>
              <a:gd name="connsiteY16146" fmla="*/ 6384352 h 6857886"/>
              <a:gd name="connsiteX16147" fmla="*/ 147839 w 12192000"/>
              <a:gd name="connsiteY16147" fmla="*/ 6375733 h 6857886"/>
              <a:gd name="connsiteX16148" fmla="*/ 157760 w 12192000"/>
              <a:gd name="connsiteY16148" fmla="*/ 6330207 h 6857886"/>
              <a:gd name="connsiteX16149" fmla="*/ 189056 w 12192000"/>
              <a:gd name="connsiteY16149" fmla="*/ 6376386 h 6857886"/>
              <a:gd name="connsiteX16150" fmla="*/ 166157 w 12192000"/>
              <a:gd name="connsiteY16150" fmla="*/ 6384352 h 6857886"/>
              <a:gd name="connsiteX16151" fmla="*/ 12025841 w 12192000"/>
              <a:gd name="connsiteY16151" fmla="*/ 6384352 h 6857886"/>
              <a:gd name="connsiteX16152" fmla="*/ 12002943 w 12192000"/>
              <a:gd name="connsiteY16152" fmla="*/ 6376386 h 6857886"/>
              <a:gd name="connsiteX16153" fmla="*/ 12034239 w 12192000"/>
              <a:gd name="connsiteY16153" fmla="*/ 6330207 h 6857886"/>
              <a:gd name="connsiteX16154" fmla="*/ 12044160 w 12192000"/>
              <a:gd name="connsiteY16154" fmla="*/ 6375733 h 6857886"/>
              <a:gd name="connsiteX16155" fmla="*/ 12025841 w 12192000"/>
              <a:gd name="connsiteY16155" fmla="*/ 6384352 h 6857886"/>
              <a:gd name="connsiteX16156" fmla="*/ 532755 w 12192000"/>
              <a:gd name="connsiteY16156" fmla="*/ 6384936 h 6857886"/>
              <a:gd name="connsiteX16157" fmla="*/ 507673 w 12192000"/>
              <a:gd name="connsiteY16157" fmla="*/ 6382894 h 6857886"/>
              <a:gd name="connsiteX16158" fmla="*/ 503857 w 12192000"/>
              <a:gd name="connsiteY16158" fmla="*/ 6330862 h 6857886"/>
              <a:gd name="connsiteX16159" fmla="*/ 546601 w 12192000"/>
              <a:gd name="connsiteY16159" fmla="*/ 6332163 h 6857886"/>
              <a:gd name="connsiteX16160" fmla="*/ 532755 w 12192000"/>
              <a:gd name="connsiteY16160" fmla="*/ 6384936 h 6857886"/>
              <a:gd name="connsiteX16161" fmla="*/ 11659244 w 12192000"/>
              <a:gd name="connsiteY16161" fmla="*/ 6384936 h 6857886"/>
              <a:gd name="connsiteX16162" fmla="*/ 11645397 w 12192000"/>
              <a:gd name="connsiteY16162" fmla="*/ 6332163 h 6857886"/>
              <a:gd name="connsiteX16163" fmla="*/ 11688141 w 12192000"/>
              <a:gd name="connsiteY16163" fmla="*/ 6330862 h 6857886"/>
              <a:gd name="connsiteX16164" fmla="*/ 11684325 w 12192000"/>
              <a:gd name="connsiteY16164" fmla="*/ 6382894 h 6857886"/>
              <a:gd name="connsiteX16165" fmla="*/ 11659244 w 12192000"/>
              <a:gd name="connsiteY16165" fmla="*/ 6384936 h 6857886"/>
              <a:gd name="connsiteX16166" fmla="*/ 2463752 w 12192000"/>
              <a:gd name="connsiteY16166" fmla="*/ 6386795 h 6857886"/>
              <a:gd name="connsiteX16167" fmla="*/ 2447464 w 12192000"/>
              <a:gd name="connsiteY16167" fmla="*/ 6380292 h 6857886"/>
              <a:gd name="connsiteX16168" fmla="*/ 2443655 w 12192000"/>
              <a:gd name="connsiteY16168" fmla="*/ 6330860 h 6857886"/>
              <a:gd name="connsiteX16169" fmla="*/ 2486327 w 12192000"/>
              <a:gd name="connsiteY16169" fmla="*/ 6332162 h 6857886"/>
              <a:gd name="connsiteX16170" fmla="*/ 2479468 w 12192000"/>
              <a:gd name="connsiteY16170" fmla="*/ 6381591 h 6857886"/>
              <a:gd name="connsiteX16171" fmla="*/ 2463752 w 12192000"/>
              <a:gd name="connsiteY16171" fmla="*/ 6386795 h 6857886"/>
              <a:gd name="connsiteX16172" fmla="*/ 9728247 w 12192000"/>
              <a:gd name="connsiteY16172" fmla="*/ 6386795 h 6857886"/>
              <a:gd name="connsiteX16173" fmla="*/ 9712531 w 12192000"/>
              <a:gd name="connsiteY16173" fmla="*/ 6381591 h 6857886"/>
              <a:gd name="connsiteX16174" fmla="*/ 9705672 w 12192000"/>
              <a:gd name="connsiteY16174" fmla="*/ 6332162 h 6857886"/>
              <a:gd name="connsiteX16175" fmla="*/ 9748344 w 12192000"/>
              <a:gd name="connsiteY16175" fmla="*/ 6330860 h 6857886"/>
              <a:gd name="connsiteX16176" fmla="*/ 9744535 w 12192000"/>
              <a:gd name="connsiteY16176" fmla="*/ 6380292 h 6857886"/>
              <a:gd name="connsiteX16177" fmla="*/ 9728247 w 12192000"/>
              <a:gd name="connsiteY16177" fmla="*/ 6386795 h 6857886"/>
              <a:gd name="connsiteX16178" fmla="*/ 4232514 w 12192000"/>
              <a:gd name="connsiteY16178" fmla="*/ 6389475 h 6857886"/>
              <a:gd name="connsiteX16179" fmla="*/ 4200318 w 12192000"/>
              <a:gd name="connsiteY16179" fmla="*/ 6379638 h 6857886"/>
              <a:gd name="connsiteX16180" fmla="*/ 4201080 w 12192000"/>
              <a:gd name="connsiteY16180" fmla="*/ 6330859 h 6857886"/>
              <a:gd name="connsiteX16181" fmla="*/ 4263564 w 12192000"/>
              <a:gd name="connsiteY16181" fmla="*/ 6336064 h 6857886"/>
              <a:gd name="connsiteX16182" fmla="*/ 4281852 w 12192000"/>
              <a:gd name="connsiteY16182" fmla="*/ 6352322 h 6857886"/>
              <a:gd name="connsiteX16183" fmla="*/ 4265850 w 12192000"/>
              <a:gd name="connsiteY16183" fmla="*/ 6370534 h 6857886"/>
              <a:gd name="connsiteX16184" fmla="*/ 4232514 w 12192000"/>
              <a:gd name="connsiteY16184" fmla="*/ 6389475 h 6857886"/>
              <a:gd name="connsiteX16185" fmla="*/ 7959486 w 12192000"/>
              <a:gd name="connsiteY16185" fmla="*/ 6389475 h 6857886"/>
              <a:gd name="connsiteX16186" fmla="*/ 7926150 w 12192000"/>
              <a:gd name="connsiteY16186" fmla="*/ 6370534 h 6857886"/>
              <a:gd name="connsiteX16187" fmla="*/ 7910147 w 12192000"/>
              <a:gd name="connsiteY16187" fmla="*/ 6352322 h 6857886"/>
              <a:gd name="connsiteX16188" fmla="*/ 7928435 w 12192000"/>
              <a:gd name="connsiteY16188" fmla="*/ 6336064 h 6857886"/>
              <a:gd name="connsiteX16189" fmla="*/ 7990919 w 12192000"/>
              <a:gd name="connsiteY16189" fmla="*/ 6330859 h 6857886"/>
              <a:gd name="connsiteX16190" fmla="*/ 7991682 w 12192000"/>
              <a:gd name="connsiteY16190" fmla="*/ 6379638 h 6857886"/>
              <a:gd name="connsiteX16191" fmla="*/ 7959486 w 12192000"/>
              <a:gd name="connsiteY16191" fmla="*/ 6389475 h 6857886"/>
              <a:gd name="connsiteX16192" fmla="*/ 1223196 w 12192000"/>
              <a:gd name="connsiteY16192" fmla="*/ 6390440 h 6857886"/>
              <a:gd name="connsiteX16193" fmla="*/ 1203081 w 12192000"/>
              <a:gd name="connsiteY16193" fmla="*/ 6379638 h 6857886"/>
              <a:gd name="connsiteX16194" fmla="*/ 1203836 w 12192000"/>
              <a:gd name="connsiteY16194" fmla="*/ 6330858 h 6857886"/>
              <a:gd name="connsiteX16195" fmla="*/ 1266279 w 12192000"/>
              <a:gd name="connsiteY16195" fmla="*/ 6356874 h 6857886"/>
              <a:gd name="connsiteX16196" fmla="*/ 1223196 w 12192000"/>
              <a:gd name="connsiteY16196" fmla="*/ 6390440 h 6857886"/>
              <a:gd name="connsiteX16197" fmla="*/ 10968803 w 12192000"/>
              <a:gd name="connsiteY16197" fmla="*/ 6390440 h 6857886"/>
              <a:gd name="connsiteX16198" fmla="*/ 10925720 w 12192000"/>
              <a:gd name="connsiteY16198" fmla="*/ 6356874 h 6857886"/>
              <a:gd name="connsiteX16199" fmla="*/ 10988163 w 12192000"/>
              <a:gd name="connsiteY16199" fmla="*/ 6330858 h 6857886"/>
              <a:gd name="connsiteX16200" fmla="*/ 10988917 w 12192000"/>
              <a:gd name="connsiteY16200" fmla="*/ 6379638 h 6857886"/>
              <a:gd name="connsiteX16201" fmla="*/ 10968803 w 12192000"/>
              <a:gd name="connsiteY16201" fmla="*/ 6390440 h 6857886"/>
              <a:gd name="connsiteX16202" fmla="*/ 3167203 w 12192000"/>
              <a:gd name="connsiteY16202" fmla="*/ 6391344 h 6857886"/>
              <a:gd name="connsiteX16203" fmla="*/ 3145104 w 12192000"/>
              <a:gd name="connsiteY16203" fmla="*/ 6378336 h 6857886"/>
              <a:gd name="connsiteX16204" fmla="*/ 3142056 w 12192000"/>
              <a:gd name="connsiteY16204" fmla="*/ 6334111 h 6857886"/>
              <a:gd name="connsiteX16205" fmla="*/ 3202255 w 12192000"/>
              <a:gd name="connsiteY16205" fmla="*/ 6335409 h 6857886"/>
              <a:gd name="connsiteX16206" fmla="*/ 3167203 w 12192000"/>
              <a:gd name="connsiteY16206" fmla="*/ 6391344 h 6857886"/>
              <a:gd name="connsiteX16207" fmla="*/ 9024796 w 12192000"/>
              <a:gd name="connsiteY16207" fmla="*/ 6391344 h 6857886"/>
              <a:gd name="connsiteX16208" fmla="*/ 8989744 w 12192000"/>
              <a:gd name="connsiteY16208" fmla="*/ 6335409 h 6857886"/>
              <a:gd name="connsiteX16209" fmla="*/ 9049943 w 12192000"/>
              <a:gd name="connsiteY16209" fmla="*/ 6334111 h 6857886"/>
              <a:gd name="connsiteX16210" fmla="*/ 9046895 w 12192000"/>
              <a:gd name="connsiteY16210" fmla="*/ 6378336 h 6857886"/>
              <a:gd name="connsiteX16211" fmla="*/ 9024796 w 12192000"/>
              <a:gd name="connsiteY16211" fmla="*/ 6391344 h 6857886"/>
              <a:gd name="connsiteX16212" fmla="*/ 5466250 w 12192000"/>
              <a:gd name="connsiteY16212" fmla="*/ 6396625 h 6857886"/>
              <a:gd name="connsiteX16213" fmla="*/ 5437390 w 12192000"/>
              <a:gd name="connsiteY16213" fmla="*/ 6386786 h 6857886"/>
              <a:gd name="connsiteX16214" fmla="*/ 5427483 w 12192000"/>
              <a:gd name="connsiteY16214" fmla="*/ 6332154 h 6857886"/>
              <a:gd name="connsiteX16215" fmla="*/ 5502159 w 12192000"/>
              <a:gd name="connsiteY16215" fmla="*/ 6327601 h 6857886"/>
              <a:gd name="connsiteX16216" fmla="*/ 5494539 w 12192000"/>
              <a:gd name="connsiteY16216" fmla="*/ 6385485 h 6857886"/>
              <a:gd name="connsiteX16217" fmla="*/ 5466250 w 12192000"/>
              <a:gd name="connsiteY16217" fmla="*/ 6396625 h 6857886"/>
              <a:gd name="connsiteX16218" fmla="*/ 6725750 w 12192000"/>
              <a:gd name="connsiteY16218" fmla="*/ 6396625 h 6857886"/>
              <a:gd name="connsiteX16219" fmla="*/ 6697460 w 12192000"/>
              <a:gd name="connsiteY16219" fmla="*/ 6385485 h 6857886"/>
              <a:gd name="connsiteX16220" fmla="*/ 6689840 w 12192000"/>
              <a:gd name="connsiteY16220" fmla="*/ 6327601 h 6857886"/>
              <a:gd name="connsiteX16221" fmla="*/ 6764516 w 12192000"/>
              <a:gd name="connsiteY16221" fmla="*/ 6332154 h 6857886"/>
              <a:gd name="connsiteX16222" fmla="*/ 6754610 w 12192000"/>
              <a:gd name="connsiteY16222" fmla="*/ 6386786 h 6857886"/>
              <a:gd name="connsiteX16223" fmla="*/ 6725750 w 12192000"/>
              <a:gd name="connsiteY16223" fmla="*/ 6396625 h 6857886"/>
              <a:gd name="connsiteX16224" fmla="*/ 4051636 w 12192000"/>
              <a:gd name="connsiteY16224" fmla="*/ 6396706 h 6857886"/>
              <a:gd name="connsiteX16225" fmla="*/ 4024584 w 12192000"/>
              <a:gd name="connsiteY16225" fmla="*/ 6377682 h 6857886"/>
              <a:gd name="connsiteX16226" fmla="*/ 4016203 w 12192000"/>
              <a:gd name="connsiteY16226" fmla="*/ 6338658 h 6857886"/>
              <a:gd name="connsiteX16227" fmla="*/ 4083259 w 12192000"/>
              <a:gd name="connsiteY16227" fmla="*/ 6331503 h 6857886"/>
              <a:gd name="connsiteX16228" fmla="*/ 4078687 w 12192000"/>
              <a:gd name="connsiteY16228" fmla="*/ 6383535 h 6857886"/>
              <a:gd name="connsiteX16229" fmla="*/ 4051636 w 12192000"/>
              <a:gd name="connsiteY16229" fmla="*/ 6396706 h 6857886"/>
              <a:gd name="connsiteX16230" fmla="*/ 8140362 w 12192000"/>
              <a:gd name="connsiteY16230" fmla="*/ 6396706 h 6857886"/>
              <a:gd name="connsiteX16231" fmla="*/ 8113312 w 12192000"/>
              <a:gd name="connsiteY16231" fmla="*/ 6383535 h 6857886"/>
              <a:gd name="connsiteX16232" fmla="*/ 8108740 w 12192000"/>
              <a:gd name="connsiteY16232" fmla="*/ 6331503 h 6857886"/>
              <a:gd name="connsiteX16233" fmla="*/ 8175796 w 12192000"/>
              <a:gd name="connsiteY16233" fmla="*/ 6338658 h 6857886"/>
              <a:gd name="connsiteX16234" fmla="*/ 8167414 w 12192000"/>
              <a:gd name="connsiteY16234" fmla="*/ 6377682 h 6857886"/>
              <a:gd name="connsiteX16235" fmla="*/ 8140362 w 12192000"/>
              <a:gd name="connsiteY16235" fmla="*/ 6396706 h 6857886"/>
              <a:gd name="connsiteX16236" fmla="*/ 702031 w 12192000"/>
              <a:gd name="connsiteY16236" fmla="*/ 6396787 h 6857886"/>
              <a:gd name="connsiteX16237" fmla="*/ 677363 w 12192000"/>
              <a:gd name="connsiteY16237" fmla="*/ 6384184 h 6857886"/>
              <a:gd name="connsiteX16238" fmla="*/ 671269 w 12192000"/>
              <a:gd name="connsiteY16238" fmla="*/ 6330852 h 6857886"/>
              <a:gd name="connsiteX16239" fmla="*/ 728424 w 12192000"/>
              <a:gd name="connsiteY16239" fmla="*/ 6331503 h 6857886"/>
              <a:gd name="connsiteX16240" fmla="*/ 723851 w 12192000"/>
              <a:gd name="connsiteY16240" fmla="*/ 6383535 h 6857886"/>
              <a:gd name="connsiteX16241" fmla="*/ 702031 w 12192000"/>
              <a:gd name="connsiteY16241" fmla="*/ 6396787 h 6857886"/>
              <a:gd name="connsiteX16242" fmla="*/ 11489968 w 12192000"/>
              <a:gd name="connsiteY16242" fmla="*/ 6396787 h 6857886"/>
              <a:gd name="connsiteX16243" fmla="*/ 11468148 w 12192000"/>
              <a:gd name="connsiteY16243" fmla="*/ 6383535 h 6857886"/>
              <a:gd name="connsiteX16244" fmla="*/ 11463575 w 12192000"/>
              <a:gd name="connsiteY16244" fmla="*/ 6331503 h 6857886"/>
              <a:gd name="connsiteX16245" fmla="*/ 11520729 w 12192000"/>
              <a:gd name="connsiteY16245" fmla="*/ 6330852 h 6857886"/>
              <a:gd name="connsiteX16246" fmla="*/ 11514636 w 12192000"/>
              <a:gd name="connsiteY16246" fmla="*/ 6384184 h 6857886"/>
              <a:gd name="connsiteX16247" fmla="*/ 11489968 w 12192000"/>
              <a:gd name="connsiteY16247" fmla="*/ 6396787 h 6857886"/>
              <a:gd name="connsiteX16248" fmla="*/ 1934232 w 12192000"/>
              <a:gd name="connsiteY16248" fmla="*/ 6396866 h 6857886"/>
              <a:gd name="connsiteX16249" fmla="*/ 1913373 w 12192000"/>
              <a:gd name="connsiteY16249" fmla="*/ 6382230 h 6857886"/>
              <a:gd name="connsiteX16250" fmla="*/ 1948425 w 12192000"/>
              <a:gd name="connsiteY16250" fmla="*/ 6323697 h 6857886"/>
              <a:gd name="connsiteX16251" fmla="*/ 1956807 w 12192000"/>
              <a:gd name="connsiteY16251" fmla="*/ 6386133 h 6857886"/>
              <a:gd name="connsiteX16252" fmla="*/ 1934232 w 12192000"/>
              <a:gd name="connsiteY16252" fmla="*/ 6396866 h 6857886"/>
              <a:gd name="connsiteX16253" fmla="*/ 10257767 w 12192000"/>
              <a:gd name="connsiteY16253" fmla="*/ 6396866 h 6857886"/>
              <a:gd name="connsiteX16254" fmla="*/ 10235192 w 12192000"/>
              <a:gd name="connsiteY16254" fmla="*/ 6386133 h 6857886"/>
              <a:gd name="connsiteX16255" fmla="*/ 10243573 w 12192000"/>
              <a:gd name="connsiteY16255" fmla="*/ 6323697 h 6857886"/>
              <a:gd name="connsiteX16256" fmla="*/ 10278625 w 12192000"/>
              <a:gd name="connsiteY16256" fmla="*/ 6382230 h 6857886"/>
              <a:gd name="connsiteX16257" fmla="*/ 10257767 w 12192000"/>
              <a:gd name="connsiteY16257" fmla="*/ 6396866 h 6857886"/>
              <a:gd name="connsiteX16258" fmla="*/ 3700905 w 12192000"/>
              <a:gd name="connsiteY16258" fmla="*/ 6397111 h 6857886"/>
              <a:gd name="connsiteX16259" fmla="*/ 3677664 w 12192000"/>
              <a:gd name="connsiteY16259" fmla="*/ 6386135 h 6857886"/>
              <a:gd name="connsiteX16260" fmla="*/ 3670044 w 12192000"/>
              <a:gd name="connsiteY16260" fmla="*/ 6329551 h 6857886"/>
              <a:gd name="connsiteX16261" fmla="*/ 3734052 w 12192000"/>
              <a:gd name="connsiteY16261" fmla="*/ 6334105 h 6857886"/>
              <a:gd name="connsiteX16262" fmla="*/ 3726432 w 12192000"/>
              <a:gd name="connsiteY16262" fmla="*/ 6384184 h 6857886"/>
              <a:gd name="connsiteX16263" fmla="*/ 3700905 w 12192000"/>
              <a:gd name="connsiteY16263" fmla="*/ 6397111 h 6857886"/>
              <a:gd name="connsiteX16264" fmla="*/ 8491093 w 12192000"/>
              <a:gd name="connsiteY16264" fmla="*/ 6397111 h 6857886"/>
              <a:gd name="connsiteX16265" fmla="*/ 8465567 w 12192000"/>
              <a:gd name="connsiteY16265" fmla="*/ 6384184 h 6857886"/>
              <a:gd name="connsiteX16266" fmla="*/ 8457947 w 12192000"/>
              <a:gd name="connsiteY16266" fmla="*/ 6334105 h 6857886"/>
              <a:gd name="connsiteX16267" fmla="*/ 8521955 w 12192000"/>
              <a:gd name="connsiteY16267" fmla="*/ 6329551 h 6857886"/>
              <a:gd name="connsiteX16268" fmla="*/ 8514335 w 12192000"/>
              <a:gd name="connsiteY16268" fmla="*/ 6386135 h 6857886"/>
              <a:gd name="connsiteX16269" fmla="*/ 8491093 w 12192000"/>
              <a:gd name="connsiteY16269" fmla="*/ 6397111 h 6857886"/>
              <a:gd name="connsiteX16270" fmla="*/ 4583055 w 12192000"/>
              <a:gd name="connsiteY16270" fmla="*/ 6397113 h 6857886"/>
              <a:gd name="connsiteX16271" fmla="*/ 4552575 w 12192000"/>
              <a:gd name="connsiteY16271" fmla="*/ 6383537 h 6857886"/>
              <a:gd name="connsiteX16272" fmla="*/ 4583055 w 12192000"/>
              <a:gd name="connsiteY16272" fmla="*/ 6317848 h 6857886"/>
              <a:gd name="connsiteX16273" fmla="*/ 4613535 w 12192000"/>
              <a:gd name="connsiteY16273" fmla="*/ 6384839 h 6857886"/>
              <a:gd name="connsiteX16274" fmla="*/ 4583055 w 12192000"/>
              <a:gd name="connsiteY16274" fmla="*/ 6397113 h 6857886"/>
              <a:gd name="connsiteX16275" fmla="*/ 7608944 w 12192000"/>
              <a:gd name="connsiteY16275" fmla="*/ 6397113 h 6857886"/>
              <a:gd name="connsiteX16276" fmla="*/ 7578464 w 12192000"/>
              <a:gd name="connsiteY16276" fmla="*/ 6384839 h 6857886"/>
              <a:gd name="connsiteX16277" fmla="*/ 7608944 w 12192000"/>
              <a:gd name="connsiteY16277" fmla="*/ 6317848 h 6857886"/>
              <a:gd name="connsiteX16278" fmla="*/ 7639424 w 12192000"/>
              <a:gd name="connsiteY16278" fmla="*/ 6383537 h 6857886"/>
              <a:gd name="connsiteX16279" fmla="*/ 7608944 w 12192000"/>
              <a:gd name="connsiteY16279" fmla="*/ 6397113 h 6857886"/>
              <a:gd name="connsiteX16280" fmla="*/ 2286956 w 12192000"/>
              <a:gd name="connsiteY16280" fmla="*/ 6397200 h 6857886"/>
              <a:gd name="connsiteX16281" fmla="*/ 2254952 w 12192000"/>
              <a:gd name="connsiteY16281" fmla="*/ 6383540 h 6857886"/>
              <a:gd name="connsiteX16282" fmla="*/ 2242760 w 12192000"/>
              <a:gd name="connsiteY16282" fmla="*/ 6349070 h 6857886"/>
              <a:gd name="connsiteX16283" fmla="*/ 2322008 w 12192000"/>
              <a:gd name="connsiteY16283" fmla="*/ 6326307 h 6857886"/>
              <a:gd name="connsiteX16284" fmla="*/ 2321247 w 12192000"/>
              <a:gd name="connsiteY16284" fmla="*/ 6383540 h 6857886"/>
              <a:gd name="connsiteX16285" fmla="*/ 2286956 w 12192000"/>
              <a:gd name="connsiteY16285" fmla="*/ 6397200 h 6857886"/>
              <a:gd name="connsiteX16286" fmla="*/ 9905043 w 12192000"/>
              <a:gd name="connsiteY16286" fmla="*/ 6397200 h 6857886"/>
              <a:gd name="connsiteX16287" fmla="*/ 9870752 w 12192000"/>
              <a:gd name="connsiteY16287" fmla="*/ 6383540 h 6857886"/>
              <a:gd name="connsiteX16288" fmla="*/ 9869991 w 12192000"/>
              <a:gd name="connsiteY16288" fmla="*/ 6326307 h 6857886"/>
              <a:gd name="connsiteX16289" fmla="*/ 9949239 w 12192000"/>
              <a:gd name="connsiteY16289" fmla="*/ 6349070 h 6857886"/>
              <a:gd name="connsiteX16290" fmla="*/ 9937047 w 12192000"/>
              <a:gd name="connsiteY16290" fmla="*/ 6383540 h 6857886"/>
              <a:gd name="connsiteX16291" fmla="*/ 9905043 w 12192000"/>
              <a:gd name="connsiteY16291" fmla="*/ 6397200 h 6857886"/>
              <a:gd name="connsiteX16292" fmla="*/ 2995263 w 12192000"/>
              <a:gd name="connsiteY16292" fmla="*/ 6397840 h 6857886"/>
              <a:gd name="connsiteX16293" fmla="*/ 2972403 w 12192000"/>
              <a:gd name="connsiteY16293" fmla="*/ 6385483 h 6857886"/>
              <a:gd name="connsiteX16294" fmla="*/ 2996787 w 12192000"/>
              <a:gd name="connsiteY16294" fmla="*/ 6319795 h 6857886"/>
              <a:gd name="connsiteX16295" fmla="*/ 3038697 w 12192000"/>
              <a:gd name="connsiteY16295" fmla="*/ 6357517 h 6857886"/>
              <a:gd name="connsiteX16296" fmla="*/ 2995263 w 12192000"/>
              <a:gd name="connsiteY16296" fmla="*/ 6397840 h 6857886"/>
              <a:gd name="connsiteX16297" fmla="*/ 4757276 w 12192000"/>
              <a:gd name="connsiteY16297" fmla="*/ 6397840 h 6857886"/>
              <a:gd name="connsiteX16298" fmla="*/ 4731368 w 12192000"/>
              <a:gd name="connsiteY16298" fmla="*/ 6381580 h 6857886"/>
              <a:gd name="connsiteX16299" fmla="*/ 4724511 w 12192000"/>
              <a:gd name="connsiteY16299" fmla="*/ 6336054 h 6857886"/>
              <a:gd name="connsiteX16300" fmla="*/ 4803759 w 12192000"/>
              <a:gd name="connsiteY16300" fmla="*/ 6357517 h 6857886"/>
              <a:gd name="connsiteX16301" fmla="*/ 4757276 w 12192000"/>
              <a:gd name="connsiteY16301" fmla="*/ 6397840 h 6857886"/>
              <a:gd name="connsiteX16302" fmla="*/ 7434722 w 12192000"/>
              <a:gd name="connsiteY16302" fmla="*/ 6397840 h 6857886"/>
              <a:gd name="connsiteX16303" fmla="*/ 7388240 w 12192000"/>
              <a:gd name="connsiteY16303" fmla="*/ 6357517 h 6857886"/>
              <a:gd name="connsiteX16304" fmla="*/ 7467488 w 12192000"/>
              <a:gd name="connsiteY16304" fmla="*/ 6336054 h 6857886"/>
              <a:gd name="connsiteX16305" fmla="*/ 7460631 w 12192000"/>
              <a:gd name="connsiteY16305" fmla="*/ 6381580 h 6857886"/>
              <a:gd name="connsiteX16306" fmla="*/ 7434722 w 12192000"/>
              <a:gd name="connsiteY16306" fmla="*/ 6397840 h 6857886"/>
              <a:gd name="connsiteX16307" fmla="*/ 9196736 w 12192000"/>
              <a:gd name="connsiteY16307" fmla="*/ 6397840 h 6857886"/>
              <a:gd name="connsiteX16308" fmla="*/ 9153301 w 12192000"/>
              <a:gd name="connsiteY16308" fmla="*/ 6357517 h 6857886"/>
              <a:gd name="connsiteX16309" fmla="*/ 9195212 w 12192000"/>
              <a:gd name="connsiteY16309" fmla="*/ 6319795 h 6857886"/>
              <a:gd name="connsiteX16310" fmla="*/ 9219596 w 12192000"/>
              <a:gd name="connsiteY16310" fmla="*/ 6385483 h 6857886"/>
              <a:gd name="connsiteX16311" fmla="*/ 9196736 w 12192000"/>
              <a:gd name="connsiteY16311" fmla="*/ 6397840 h 6857886"/>
              <a:gd name="connsiteX16312" fmla="*/ 5819355 w 12192000"/>
              <a:gd name="connsiteY16312" fmla="*/ 6397844 h 6857886"/>
              <a:gd name="connsiteX16313" fmla="*/ 5785827 w 12192000"/>
              <a:gd name="connsiteY16313" fmla="*/ 6380932 h 6857886"/>
              <a:gd name="connsiteX16314" fmla="*/ 5785066 w 12192000"/>
              <a:gd name="connsiteY16314" fmla="*/ 6329554 h 6857886"/>
              <a:gd name="connsiteX16315" fmla="*/ 5868886 w 12192000"/>
              <a:gd name="connsiteY16315" fmla="*/ 6352965 h 6857886"/>
              <a:gd name="connsiteX16316" fmla="*/ 5819355 w 12192000"/>
              <a:gd name="connsiteY16316" fmla="*/ 6397844 h 6857886"/>
              <a:gd name="connsiteX16317" fmla="*/ 6372644 w 12192000"/>
              <a:gd name="connsiteY16317" fmla="*/ 6397844 h 6857886"/>
              <a:gd name="connsiteX16318" fmla="*/ 6323114 w 12192000"/>
              <a:gd name="connsiteY16318" fmla="*/ 6352965 h 6857886"/>
              <a:gd name="connsiteX16319" fmla="*/ 6406933 w 12192000"/>
              <a:gd name="connsiteY16319" fmla="*/ 6329554 h 6857886"/>
              <a:gd name="connsiteX16320" fmla="*/ 6406172 w 12192000"/>
              <a:gd name="connsiteY16320" fmla="*/ 6380932 h 6857886"/>
              <a:gd name="connsiteX16321" fmla="*/ 6372644 w 12192000"/>
              <a:gd name="connsiteY16321" fmla="*/ 6397844 h 6857886"/>
              <a:gd name="connsiteX16322" fmla="*/ 1579412 w 12192000"/>
              <a:gd name="connsiteY16322" fmla="*/ 6397847 h 6857886"/>
              <a:gd name="connsiteX16323" fmla="*/ 1544360 w 12192000"/>
              <a:gd name="connsiteY16323" fmla="*/ 6383537 h 6857886"/>
              <a:gd name="connsiteX16324" fmla="*/ 1547408 w 12192000"/>
              <a:gd name="connsiteY16324" fmla="*/ 6326304 h 6857886"/>
              <a:gd name="connsiteX16325" fmla="*/ 1631228 w 12192000"/>
              <a:gd name="connsiteY16325" fmla="*/ 6354921 h 6857886"/>
              <a:gd name="connsiteX16326" fmla="*/ 1579412 w 12192000"/>
              <a:gd name="connsiteY16326" fmla="*/ 6397847 h 6857886"/>
              <a:gd name="connsiteX16327" fmla="*/ 10612587 w 12192000"/>
              <a:gd name="connsiteY16327" fmla="*/ 6397847 h 6857886"/>
              <a:gd name="connsiteX16328" fmla="*/ 10560771 w 12192000"/>
              <a:gd name="connsiteY16328" fmla="*/ 6354921 h 6857886"/>
              <a:gd name="connsiteX16329" fmla="*/ 10644591 w 12192000"/>
              <a:gd name="connsiteY16329" fmla="*/ 6326304 h 6857886"/>
              <a:gd name="connsiteX16330" fmla="*/ 10647639 w 12192000"/>
              <a:gd name="connsiteY16330" fmla="*/ 6383537 h 6857886"/>
              <a:gd name="connsiteX16331" fmla="*/ 10612587 w 12192000"/>
              <a:gd name="connsiteY16331" fmla="*/ 6397847 h 6857886"/>
              <a:gd name="connsiteX16332" fmla="*/ 4409023 w 12192000"/>
              <a:gd name="connsiteY16332" fmla="*/ 6398172 h 6857886"/>
              <a:gd name="connsiteX16333" fmla="*/ 4374542 w 12192000"/>
              <a:gd name="connsiteY16333" fmla="*/ 6383537 h 6857886"/>
              <a:gd name="connsiteX16334" fmla="*/ 4368446 w 12192000"/>
              <a:gd name="connsiteY16334" fmla="*/ 6328255 h 6857886"/>
              <a:gd name="connsiteX16335" fmla="*/ 4433978 w 12192000"/>
              <a:gd name="connsiteY16335" fmla="*/ 6321751 h 6857886"/>
              <a:gd name="connsiteX16336" fmla="*/ 4444646 w 12192000"/>
              <a:gd name="connsiteY16336" fmla="*/ 6377684 h 6857886"/>
              <a:gd name="connsiteX16337" fmla="*/ 4409023 w 12192000"/>
              <a:gd name="connsiteY16337" fmla="*/ 6398172 h 6857886"/>
              <a:gd name="connsiteX16338" fmla="*/ 7782976 w 12192000"/>
              <a:gd name="connsiteY16338" fmla="*/ 6398172 h 6857886"/>
              <a:gd name="connsiteX16339" fmla="*/ 7747353 w 12192000"/>
              <a:gd name="connsiteY16339" fmla="*/ 6377684 h 6857886"/>
              <a:gd name="connsiteX16340" fmla="*/ 7758022 w 12192000"/>
              <a:gd name="connsiteY16340" fmla="*/ 6321751 h 6857886"/>
              <a:gd name="connsiteX16341" fmla="*/ 7823554 w 12192000"/>
              <a:gd name="connsiteY16341" fmla="*/ 6328255 h 6857886"/>
              <a:gd name="connsiteX16342" fmla="*/ 7817457 w 12192000"/>
              <a:gd name="connsiteY16342" fmla="*/ 6383537 h 6857886"/>
              <a:gd name="connsiteX16343" fmla="*/ 7782976 w 12192000"/>
              <a:gd name="connsiteY16343" fmla="*/ 6398172 h 6857886"/>
              <a:gd name="connsiteX16344" fmla="*/ 3348091 w 12192000"/>
              <a:gd name="connsiteY16344" fmla="*/ 6398173 h 6857886"/>
              <a:gd name="connsiteX16345" fmla="*/ 3310943 w 12192000"/>
              <a:gd name="connsiteY16345" fmla="*/ 6381590 h 6857886"/>
              <a:gd name="connsiteX16346" fmla="*/ 3312467 w 12192000"/>
              <a:gd name="connsiteY16346" fmla="*/ 6326304 h 6857886"/>
              <a:gd name="connsiteX16347" fmla="*/ 3384095 w 12192000"/>
              <a:gd name="connsiteY16347" fmla="*/ 6383539 h 6857886"/>
              <a:gd name="connsiteX16348" fmla="*/ 3348091 w 12192000"/>
              <a:gd name="connsiteY16348" fmla="*/ 6398173 h 6857886"/>
              <a:gd name="connsiteX16349" fmla="*/ 8843908 w 12192000"/>
              <a:gd name="connsiteY16349" fmla="*/ 6398173 h 6857886"/>
              <a:gd name="connsiteX16350" fmla="*/ 8807904 w 12192000"/>
              <a:gd name="connsiteY16350" fmla="*/ 6383539 h 6857886"/>
              <a:gd name="connsiteX16351" fmla="*/ 8879532 w 12192000"/>
              <a:gd name="connsiteY16351" fmla="*/ 6326304 h 6857886"/>
              <a:gd name="connsiteX16352" fmla="*/ 8881056 w 12192000"/>
              <a:gd name="connsiteY16352" fmla="*/ 6381590 h 6857886"/>
              <a:gd name="connsiteX16353" fmla="*/ 8843908 w 12192000"/>
              <a:gd name="connsiteY16353" fmla="*/ 6398173 h 6857886"/>
              <a:gd name="connsiteX16354" fmla="*/ 3864076 w 12192000"/>
              <a:gd name="connsiteY16354" fmla="*/ 6399153 h 6857886"/>
              <a:gd name="connsiteX16355" fmla="*/ 3841216 w 12192000"/>
              <a:gd name="connsiteY16355" fmla="*/ 6323056 h 6857886"/>
              <a:gd name="connsiteX16356" fmla="*/ 3916655 w 12192000"/>
              <a:gd name="connsiteY16356" fmla="*/ 6326959 h 6857886"/>
              <a:gd name="connsiteX16357" fmla="*/ 3922751 w 12192000"/>
              <a:gd name="connsiteY16357" fmla="*/ 6382243 h 6857886"/>
              <a:gd name="connsiteX16358" fmla="*/ 3864076 w 12192000"/>
              <a:gd name="connsiteY16358" fmla="*/ 6399153 h 6857886"/>
              <a:gd name="connsiteX16359" fmla="*/ 8327922 w 12192000"/>
              <a:gd name="connsiteY16359" fmla="*/ 6399153 h 6857886"/>
              <a:gd name="connsiteX16360" fmla="*/ 8269248 w 12192000"/>
              <a:gd name="connsiteY16360" fmla="*/ 6382243 h 6857886"/>
              <a:gd name="connsiteX16361" fmla="*/ 8275344 w 12192000"/>
              <a:gd name="connsiteY16361" fmla="*/ 6326959 h 6857886"/>
              <a:gd name="connsiteX16362" fmla="*/ 8350782 w 12192000"/>
              <a:gd name="connsiteY16362" fmla="*/ 6323056 h 6857886"/>
              <a:gd name="connsiteX16363" fmla="*/ 8327922 w 12192000"/>
              <a:gd name="connsiteY16363" fmla="*/ 6399153 h 6857886"/>
              <a:gd name="connsiteX16364" fmla="*/ 6009947 w 12192000"/>
              <a:gd name="connsiteY16364" fmla="*/ 6400134 h 6857886"/>
              <a:gd name="connsiteX16365" fmla="*/ 5967655 w 12192000"/>
              <a:gd name="connsiteY16365" fmla="*/ 6398507 h 6857886"/>
              <a:gd name="connsiteX16366" fmla="*/ 5976038 w 12192000"/>
              <a:gd name="connsiteY16366" fmla="*/ 6310054 h 6857886"/>
              <a:gd name="connsiteX16367" fmla="*/ 6020234 w 12192000"/>
              <a:gd name="connsiteY16367" fmla="*/ 6312655 h 6857886"/>
              <a:gd name="connsiteX16368" fmla="*/ 6053762 w 12192000"/>
              <a:gd name="connsiteY16368" fmla="*/ 6330867 h 6857886"/>
              <a:gd name="connsiteX16369" fmla="*/ 6055286 w 12192000"/>
              <a:gd name="connsiteY16369" fmla="*/ 6378343 h 6857886"/>
              <a:gd name="connsiteX16370" fmla="*/ 6038522 w 12192000"/>
              <a:gd name="connsiteY16370" fmla="*/ 6388102 h 6857886"/>
              <a:gd name="connsiteX16371" fmla="*/ 6009947 w 12192000"/>
              <a:gd name="connsiteY16371" fmla="*/ 6400134 h 6857886"/>
              <a:gd name="connsiteX16372" fmla="*/ 6182052 w 12192000"/>
              <a:gd name="connsiteY16372" fmla="*/ 6400134 h 6857886"/>
              <a:gd name="connsiteX16373" fmla="*/ 6153477 w 12192000"/>
              <a:gd name="connsiteY16373" fmla="*/ 6388102 h 6857886"/>
              <a:gd name="connsiteX16374" fmla="*/ 6136714 w 12192000"/>
              <a:gd name="connsiteY16374" fmla="*/ 6378343 h 6857886"/>
              <a:gd name="connsiteX16375" fmla="*/ 6138237 w 12192000"/>
              <a:gd name="connsiteY16375" fmla="*/ 6330867 h 6857886"/>
              <a:gd name="connsiteX16376" fmla="*/ 6171766 w 12192000"/>
              <a:gd name="connsiteY16376" fmla="*/ 6312655 h 6857886"/>
              <a:gd name="connsiteX16377" fmla="*/ 6215961 w 12192000"/>
              <a:gd name="connsiteY16377" fmla="*/ 6310054 h 6857886"/>
              <a:gd name="connsiteX16378" fmla="*/ 6224344 w 12192000"/>
              <a:gd name="connsiteY16378" fmla="*/ 6398507 h 6857886"/>
              <a:gd name="connsiteX16379" fmla="*/ 6182052 w 12192000"/>
              <a:gd name="connsiteY16379" fmla="*/ 6400134 h 6857886"/>
              <a:gd name="connsiteX16380" fmla="*/ 4946547 w 12192000"/>
              <a:gd name="connsiteY16380" fmla="*/ 6402395 h 6857886"/>
              <a:gd name="connsiteX16381" fmla="*/ 4909399 w 12192000"/>
              <a:gd name="connsiteY16381" fmla="*/ 6399805 h 6857886"/>
              <a:gd name="connsiteX16382" fmla="*/ 4877395 w 12192000"/>
              <a:gd name="connsiteY16382" fmla="*/ 6348424 h 6857886"/>
              <a:gd name="connsiteX16383" fmla="*/ 4929974 w 12192000"/>
              <a:gd name="connsiteY16383" fmla="*/ 6304197 h 6857886"/>
              <a:gd name="connsiteX16384" fmla="*/ 4989410 w 12192000"/>
              <a:gd name="connsiteY16384" fmla="*/ 6343222 h 6857886"/>
              <a:gd name="connsiteX16385" fmla="*/ 4946547 w 12192000"/>
              <a:gd name="connsiteY16385" fmla="*/ 6402395 h 6857886"/>
              <a:gd name="connsiteX16386" fmla="*/ 7245452 w 12192000"/>
              <a:gd name="connsiteY16386" fmla="*/ 6402395 h 6857886"/>
              <a:gd name="connsiteX16387" fmla="*/ 7202590 w 12192000"/>
              <a:gd name="connsiteY16387" fmla="*/ 6343222 h 6857886"/>
              <a:gd name="connsiteX16388" fmla="*/ 7262026 w 12192000"/>
              <a:gd name="connsiteY16388" fmla="*/ 6304197 h 6857886"/>
              <a:gd name="connsiteX16389" fmla="*/ 7314604 w 12192000"/>
              <a:gd name="connsiteY16389" fmla="*/ 6348424 h 6857886"/>
              <a:gd name="connsiteX16390" fmla="*/ 7282600 w 12192000"/>
              <a:gd name="connsiteY16390" fmla="*/ 6399805 h 6857886"/>
              <a:gd name="connsiteX16391" fmla="*/ 7245452 w 12192000"/>
              <a:gd name="connsiteY16391" fmla="*/ 6402395 h 6857886"/>
              <a:gd name="connsiteX16392" fmla="*/ 1408400 w 12192000"/>
              <a:gd name="connsiteY16392" fmla="*/ 6403708 h 6857886"/>
              <a:gd name="connsiteX16393" fmla="*/ 1374132 w 12192000"/>
              <a:gd name="connsiteY16393" fmla="*/ 6399807 h 6857886"/>
              <a:gd name="connsiteX16394" fmla="*/ 1346712 w 12192000"/>
              <a:gd name="connsiteY16394" fmla="*/ 6342573 h 6857886"/>
              <a:gd name="connsiteX16395" fmla="*/ 1406880 w 12192000"/>
              <a:gd name="connsiteY16395" fmla="*/ 6300297 h 6857886"/>
              <a:gd name="connsiteX16396" fmla="*/ 1471561 w 12192000"/>
              <a:gd name="connsiteY16396" fmla="*/ 6357533 h 6857886"/>
              <a:gd name="connsiteX16397" fmla="*/ 1408400 w 12192000"/>
              <a:gd name="connsiteY16397" fmla="*/ 6403708 h 6857886"/>
              <a:gd name="connsiteX16398" fmla="*/ 10783599 w 12192000"/>
              <a:gd name="connsiteY16398" fmla="*/ 6403708 h 6857886"/>
              <a:gd name="connsiteX16399" fmla="*/ 10720437 w 12192000"/>
              <a:gd name="connsiteY16399" fmla="*/ 6357533 h 6857886"/>
              <a:gd name="connsiteX16400" fmla="*/ 10785119 w 12192000"/>
              <a:gd name="connsiteY16400" fmla="*/ 6300297 h 6857886"/>
              <a:gd name="connsiteX16401" fmla="*/ 10845287 w 12192000"/>
              <a:gd name="connsiteY16401" fmla="*/ 6342573 h 6857886"/>
              <a:gd name="connsiteX16402" fmla="*/ 10817867 w 12192000"/>
              <a:gd name="connsiteY16402" fmla="*/ 6399807 h 6857886"/>
              <a:gd name="connsiteX16403" fmla="*/ 10783599 w 12192000"/>
              <a:gd name="connsiteY16403" fmla="*/ 6403708 h 6857886"/>
              <a:gd name="connsiteX16404" fmla="*/ 355992 w 12192000"/>
              <a:gd name="connsiteY16404" fmla="*/ 6404034 h 6857886"/>
              <a:gd name="connsiteX16405" fmla="*/ 303979 w 12192000"/>
              <a:gd name="connsiteY16405" fmla="*/ 6388099 h 6857886"/>
              <a:gd name="connsiteX16406" fmla="*/ 308545 w 12192000"/>
              <a:gd name="connsiteY16406" fmla="*/ 6317208 h 6857886"/>
              <a:gd name="connsiteX16407" fmla="*/ 386896 w 12192000"/>
              <a:gd name="connsiteY16407" fmla="*/ 6320458 h 6857886"/>
              <a:gd name="connsiteX16408" fmla="*/ 398305 w 12192000"/>
              <a:gd name="connsiteY16408" fmla="*/ 6380944 h 6857886"/>
              <a:gd name="connsiteX16409" fmla="*/ 355992 w 12192000"/>
              <a:gd name="connsiteY16409" fmla="*/ 6404034 h 6857886"/>
              <a:gd name="connsiteX16410" fmla="*/ 11836007 w 12192000"/>
              <a:gd name="connsiteY16410" fmla="*/ 6404034 h 6857886"/>
              <a:gd name="connsiteX16411" fmla="*/ 11793693 w 12192000"/>
              <a:gd name="connsiteY16411" fmla="*/ 6380944 h 6857886"/>
              <a:gd name="connsiteX16412" fmla="*/ 11805103 w 12192000"/>
              <a:gd name="connsiteY16412" fmla="*/ 6320458 h 6857886"/>
              <a:gd name="connsiteX16413" fmla="*/ 11883453 w 12192000"/>
              <a:gd name="connsiteY16413" fmla="*/ 6317208 h 6857886"/>
              <a:gd name="connsiteX16414" fmla="*/ 11888020 w 12192000"/>
              <a:gd name="connsiteY16414" fmla="*/ 6388099 h 6857886"/>
              <a:gd name="connsiteX16415" fmla="*/ 11836007 w 12192000"/>
              <a:gd name="connsiteY16415" fmla="*/ 6404034 h 6857886"/>
              <a:gd name="connsiteX16416" fmla="*/ 5639232 w 12192000"/>
              <a:gd name="connsiteY16416" fmla="*/ 6410207 h 6857886"/>
              <a:gd name="connsiteX16417" fmla="*/ 5603227 w 12192000"/>
              <a:gd name="connsiteY16417" fmla="*/ 6393946 h 6857886"/>
              <a:gd name="connsiteX16418" fmla="*/ 5600942 w 12192000"/>
              <a:gd name="connsiteY16418" fmla="*/ 6317851 h 6857886"/>
              <a:gd name="connsiteX16419" fmla="*/ 5698478 w 12192000"/>
              <a:gd name="connsiteY16419" fmla="*/ 6333461 h 6857886"/>
              <a:gd name="connsiteX16420" fmla="*/ 5674094 w 12192000"/>
              <a:gd name="connsiteY16420" fmla="*/ 6401100 h 6857886"/>
              <a:gd name="connsiteX16421" fmla="*/ 5639232 w 12192000"/>
              <a:gd name="connsiteY16421" fmla="*/ 6410207 h 6857886"/>
              <a:gd name="connsiteX16422" fmla="*/ 6552767 w 12192000"/>
              <a:gd name="connsiteY16422" fmla="*/ 6410207 h 6857886"/>
              <a:gd name="connsiteX16423" fmla="*/ 6517906 w 12192000"/>
              <a:gd name="connsiteY16423" fmla="*/ 6401100 h 6857886"/>
              <a:gd name="connsiteX16424" fmla="*/ 6493522 w 12192000"/>
              <a:gd name="connsiteY16424" fmla="*/ 6333461 h 6857886"/>
              <a:gd name="connsiteX16425" fmla="*/ 6591058 w 12192000"/>
              <a:gd name="connsiteY16425" fmla="*/ 6317851 h 6857886"/>
              <a:gd name="connsiteX16426" fmla="*/ 6588772 w 12192000"/>
              <a:gd name="connsiteY16426" fmla="*/ 6393946 h 6857886"/>
              <a:gd name="connsiteX16427" fmla="*/ 6552767 w 12192000"/>
              <a:gd name="connsiteY16427" fmla="*/ 6410207 h 6857886"/>
              <a:gd name="connsiteX16428" fmla="*/ 524468 w 12192000"/>
              <a:gd name="connsiteY16428" fmla="*/ 6514630 h 6857886"/>
              <a:gd name="connsiteX16429" fmla="*/ 514545 w 12192000"/>
              <a:gd name="connsiteY16429" fmla="*/ 6507476 h 6857886"/>
              <a:gd name="connsiteX16430" fmla="*/ 524468 w 12192000"/>
              <a:gd name="connsiteY16430" fmla="*/ 6500973 h 6857886"/>
              <a:gd name="connsiteX16431" fmla="*/ 534392 w 12192000"/>
              <a:gd name="connsiteY16431" fmla="*/ 6507476 h 6857886"/>
              <a:gd name="connsiteX16432" fmla="*/ 524468 w 12192000"/>
              <a:gd name="connsiteY16432" fmla="*/ 6514630 h 6857886"/>
              <a:gd name="connsiteX16433" fmla="*/ 11667531 w 12192000"/>
              <a:gd name="connsiteY16433" fmla="*/ 6514630 h 6857886"/>
              <a:gd name="connsiteX16434" fmla="*/ 11657607 w 12192000"/>
              <a:gd name="connsiteY16434" fmla="*/ 6507476 h 6857886"/>
              <a:gd name="connsiteX16435" fmla="*/ 11667531 w 12192000"/>
              <a:gd name="connsiteY16435" fmla="*/ 6500973 h 6857886"/>
              <a:gd name="connsiteX16436" fmla="*/ 11677453 w 12192000"/>
              <a:gd name="connsiteY16436" fmla="*/ 6507476 h 6857886"/>
              <a:gd name="connsiteX16437" fmla="*/ 11667531 w 12192000"/>
              <a:gd name="connsiteY16437" fmla="*/ 6514630 h 6857886"/>
              <a:gd name="connsiteX16438" fmla="*/ 2992221 w 12192000"/>
              <a:gd name="connsiteY16438" fmla="*/ 6514634 h 6857886"/>
              <a:gd name="connsiteX16439" fmla="*/ 2979267 w 12192000"/>
              <a:gd name="connsiteY16439" fmla="*/ 6506830 h 6857886"/>
              <a:gd name="connsiteX16440" fmla="*/ 3008223 w 12192000"/>
              <a:gd name="connsiteY16440" fmla="*/ 6504228 h 6857886"/>
              <a:gd name="connsiteX16441" fmla="*/ 2992221 w 12192000"/>
              <a:gd name="connsiteY16441" fmla="*/ 6514634 h 6857886"/>
              <a:gd name="connsiteX16442" fmla="*/ 3350560 w 12192000"/>
              <a:gd name="connsiteY16442" fmla="*/ 6514634 h 6857886"/>
              <a:gd name="connsiteX16443" fmla="*/ 3339131 w 12192000"/>
              <a:gd name="connsiteY16443" fmla="*/ 6508782 h 6857886"/>
              <a:gd name="connsiteX16444" fmla="*/ 3358180 w 12192000"/>
              <a:gd name="connsiteY16444" fmla="*/ 6498376 h 6857886"/>
              <a:gd name="connsiteX16445" fmla="*/ 3350560 w 12192000"/>
              <a:gd name="connsiteY16445" fmla="*/ 6514634 h 6857886"/>
              <a:gd name="connsiteX16446" fmla="*/ 8841439 w 12192000"/>
              <a:gd name="connsiteY16446" fmla="*/ 6514634 h 6857886"/>
              <a:gd name="connsiteX16447" fmla="*/ 8833819 w 12192000"/>
              <a:gd name="connsiteY16447" fmla="*/ 6498376 h 6857886"/>
              <a:gd name="connsiteX16448" fmla="*/ 8852868 w 12192000"/>
              <a:gd name="connsiteY16448" fmla="*/ 6508782 h 6857886"/>
              <a:gd name="connsiteX16449" fmla="*/ 8841439 w 12192000"/>
              <a:gd name="connsiteY16449" fmla="*/ 6514634 h 6857886"/>
              <a:gd name="connsiteX16450" fmla="*/ 9199777 w 12192000"/>
              <a:gd name="connsiteY16450" fmla="*/ 6514634 h 6857886"/>
              <a:gd name="connsiteX16451" fmla="*/ 9183776 w 12192000"/>
              <a:gd name="connsiteY16451" fmla="*/ 6504228 h 6857886"/>
              <a:gd name="connsiteX16452" fmla="*/ 9212732 w 12192000"/>
              <a:gd name="connsiteY16452" fmla="*/ 6506830 h 6857886"/>
              <a:gd name="connsiteX16453" fmla="*/ 9199777 w 12192000"/>
              <a:gd name="connsiteY16453" fmla="*/ 6514634 h 6857886"/>
              <a:gd name="connsiteX16454" fmla="*/ 5824499 w 12192000"/>
              <a:gd name="connsiteY16454" fmla="*/ 6516746 h 6857886"/>
              <a:gd name="connsiteX16455" fmla="*/ 5812498 w 12192000"/>
              <a:gd name="connsiteY16455" fmla="*/ 6516583 h 6857886"/>
              <a:gd name="connsiteX16456" fmla="*/ 5819355 w 12192000"/>
              <a:gd name="connsiteY16456" fmla="*/ 6495120 h 6857886"/>
              <a:gd name="connsiteX16457" fmla="*/ 5830786 w 12192000"/>
              <a:gd name="connsiteY16457" fmla="*/ 6504226 h 6857886"/>
              <a:gd name="connsiteX16458" fmla="*/ 5824499 w 12192000"/>
              <a:gd name="connsiteY16458" fmla="*/ 6516746 h 6857886"/>
              <a:gd name="connsiteX16459" fmla="*/ 6367500 w 12192000"/>
              <a:gd name="connsiteY16459" fmla="*/ 6516746 h 6857886"/>
              <a:gd name="connsiteX16460" fmla="*/ 6361214 w 12192000"/>
              <a:gd name="connsiteY16460" fmla="*/ 6504226 h 6857886"/>
              <a:gd name="connsiteX16461" fmla="*/ 6372644 w 12192000"/>
              <a:gd name="connsiteY16461" fmla="*/ 6495120 h 6857886"/>
              <a:gd name="connsiteX16462" fmla="*/ 6379502 w 12192000"/>
              <a:gd name="connsiteY16462" fmla="*/ 6516583 h 6857886"/>
              <a:gd name="connsiteX16463" fmla="*/ 6367500 w 12192000"/>
              <a:gd name="connsiteY16463" fmla="*/ 6516746 h 6857886"/>
              <a:gd name="connsiteX16464" fmla="*/ 3169108 w 12192000"/>
              <a:gd name="connsiteY16464" fmla="*/ 6520646 h 6857886"/>
              <a:gd name="connsiteX16465" fmla="*/ 3157297 w 12192000"/>
              <a:gd name="connsiteY16465" fmla="*/ 6511377 h 6857886"/>
              <a:gd name="connsiteX16466" fmla="*/ 3164917 w 12192000"/>
              <a:gd name="connsiteY16466" fmla="*/ 6497068 h 6857886"/>
              <a:gd name="connsiteX16467" fmla="*/ 3180919 w 12192000"/>
              <a:gd name="connsiteY16467" fmla="*/ 6511377 h 6857886"/>
              <a:gd name="connsiteX16468" fmla="*/ 3169108 w 12192000"/>
              <a:gd name="connsiteY16468" fmla="*/ 6520646 h 6857886"/>
              <a:gd name="connsiteX16469" fmla="*/ 9022891 w 12192000"/>
              <a:gd name="connsiteY16469" fmla="*/ 6520646 h 6857886"/>
              <a:gd name="connsiteX16470" fmla="*/ 9011080 w 12192000"/>
              <a:gd name="connsiteY16470" fmla="*/ 6511377 h 6857886"/>
              <a:gd name="connsiteX16471" fmla="*/ 9027081 w 12192000"/>
              <a:gd name="connsiteY16471" fmla="*/ 6497068 h 6857886"/>
              <a:gd name="connsiteX16472" fmla="*/ 9034701 w 12192000"/>
              <a:gd name="connsiteY16472" fmla="*/ 6511377 h 6857886"/>
              <a:gd name="connsiteX16473" fmla="*/ 9022891 w 12192000"/>
              <a:gd name="connsiteY16473" fmla="*/ 6520646 h 6857886"/>
              <a:gd name="connsiteX16474" fmla="*/ 2288003 w 12192000"/>
              <a:gd name="connsiteY16474" fmla="*/ 6520896 h 6857886"/>
              <a:gd name="connsiteX16475" fmla="*/ 2272476 w 12192000"/>
              <a:gd name="connsiteY16475" fmla="*/ 6510731 h 6857886"/>
              <a:gd name="connsiteX16476" fmla="*/ 2300671 w 12192000"/>
              <a:gd name="connsiteY16476" fmla="*/ 6495122 h 6857886"/>
              <a:gd name="connsiteX16477" fmla="*/ 2307528 w 12192000"/>
              <a:gd name="connsiteY16477" fmla="*/ 6512033 h 6857886"/>
              <a:gd name="connsiteX16478" fmla="*/ 2288003 w 12192000"/>
              <a:gd name="connsiteY16478" fmla="*/ 6520896 h 6857886"/>
              <a:gd name="connsiteX16479" fmla="*/ 9903996 w 12192000"/>
              <a:gd name="connsiteY16479" fmla="*/ 6520896 h 6857886"/>
              <a:gd name="connsiteX16480" fmla="*/ 9884471 w 12192000"/>
              <a:gd name="connsiteY16480" fmla="*/ 6512033 h 6857886"/>
              <a:gd name="connsiteX16481" fmla="*/ 9891328 w 12192000"/>
              <a:gd name="connsiteY16481" fmla="*/ 6495122 h 6857886"/>
              <a:gd name="connsiteX16482" fmla="*/ 9919523 w 12192000"/>
              <a:gd name="connsiteY16482" fmla="*/ 6510731 h 6857886"/>
              <a:gd name="connsiteX16483" fmla="*/ 9903996 w 12192000"/>
              <a:gd name="connsiteY16483" fmla="*/ 6520896 h 6857886"/>
              <a:gd name="connsiteX16484" fmla="*/ 1415827 w 12192000"/>
              <a:gd name="connsiteY16484" fmla="*/ 6522517 h 6857886"/>
              <a:gd name="connsiteX16485" fmla="*/ 1393195 w 12192000"/>
              <a:gd name="connsiteY16485" fmla="*/ 6519835 h 6857886"/>
              <a:gd name="connsiteX16486" fmla="*/ 1395477 w 12192000"/>
              <a:gd name="connsiteY16486" fmla="*/ 6491867 h 6857886"/>
              <a:gd name="connsiteX16487" fmla="*/ 1425905 w 12192000"/>
              <a:gd name="connsiteY16487" fmla="*/ 6508126 h 6857886"/>
              <a:gd name="connsiteX16488" fmla="*/ 1415827 w 12192000"/>
              <a:gd name="connsiteY16488" fmla="*/ 6522517 h 6857886"/>
              <a:gd name="connsiteX16489" fmla="*/ 10776172 w 12192000"/>
              <a:gd name="connsiteY16489" fmla="*/ 6522517 h 6857886"/>
              <a:gd name="connsiteX16490" fmla="*/ 10766093 w 12192000"/>
              <a:gd name="connsiteY16490" fmla="*/ 6508126 h 6857886"/>
              <a:gd name="connsiteX16491" fmla="*/ 10796521 w 12192000"/>
              <a:gd name="connsiteY16491" fmla="*/ 6491867 h 6857886"/>
              <a:gd name="connsiteX16492" fmla="*/ 10798804 w 12192000"/>
              <a:gd name="connsiteY16492" fmla="*/ 6519835 h 6857886"/>
              <a:gd name="connsiteX16493" fmla="*/ 10776172 w 12192000"/>
              <a:gd name="connsiteY16493" fmla="*/ 6522517 h 6857886"/>
              <a:gd name="connsiteX16494" fmla="*/ 4061165 w 12192000"/>
              <a:gd name="connsiteY16494" fmla="*/ 6524955 h 6857886"/>
              <a:gd name="connsiteX16495" fmla="*/ 4039067 w 12192000"/>
              <a:gd name="connsiteY16495" fmla="*/ 6518532 h 6857886"/>
              <a:gd name="connsiteX16496" fmla="*/ 4036780 w 12192000"/>
              <a:gd name="connsiteY16496" fmla="*/ 6497719 h 6857886"/>
              <a:gd name="connsiteX16497" fmla="*/ 4071832 w 12192000"/>
              <a:gd name="connsiteY16497" fmla="*/ 6509426 h 6857886"/>
              <a:gd name="connsiteX16498" fmla="*/ 4061165 w 12192000"/>
              <a:gd name="connsiteY16498" fmla="*/ 6524955 h 6857886"/>
              <a:gd name="connsiteX16499" fmla="*/ 8130833 w 12192000"/>
              <a:gd name="connsiteY16499" fmla="*/ 6524955 h 6857886"/>
              <a:gd name="connsiteX16500" fmla="*/ 8120166 w 12192000"/>
              <a:gd name="connsiteY16500" fmla="*/ 6509426 h 6857886"/>
              <a:gd name="connsiteX16501" fmla="*/ 8155218 w 12192000"/>
              <a:gd name="connsiteY16501" fmla="*/ 6497719 h 6857886"/>
              <a:gd name="connsiteX16502" fmla="*/ 8152932 w 12192000"/>
              <a:gd name="connsiteY16502" fmla="*/ 6518532 h 6857886"/>
              <a:gd name="connsiteX16503" fmla="*/ 8130833 w 12192000"/>
              <a:gd name="connsiteY16503" fmla="*/ 6524955 h 6857886"/>
              <a:gd name="connsiteX16504" fmla="*/ 5296411 w 12192000"/>
              <a:gd name="connsiteY16504" fmla="*/ 6526912 h 6857886"/>
              <a:gd name="connsiteX16505" fmla="*/ 5276884 w 12192000"/>
              <a:gd name="connsiteY16505" fmla="*/ 6519837 h 6857886"/>
              <a:gd name="connsiteX16506" fmla="*/ 5279932 w 12192000"/>
              <a:gd name="connsiteY16506" fmla="*/ 6488618 h 6857886"/>
              <a:gd name="connsiteX16507" fmla="*/ 5309651 w 12192000"/>
              <a:gd name="connsiteY16507" fmla="*/ 6513985 h 6857886"/>
              <a:gd name="connsiteX16508" fmla="*/ 5296411 w 12192000"/>
              <a:gd name="connsiteY16508" fmla="*/ 6526912 h 6857886"/>
              <a:gd name="connsiteX16509" fmla="*/ 6895588 w 12192000"/>
              <a:gd name="connsiteY16509" fmla="*/ 6526912 h 6857886"/>
              <a:gd name="connsiteX16510" fmla="*/ 6882348 w 12192000"/>
              <a:gd name="connsiteY16510" fmla="*/ 6513985 h 6857886"/>
              <a:gd name="connsiteX16511" fmla="*/ 6912067 w 12192000"/>
              <a:gd name="connsiteY16511" fmla="*/ 6488618 h 6857886"/>
              <a:gd name="connsiteX16512" fmla="*/ 6915114 w 12192000"/>
              <a:gd name="connsiteY16512" fmla="*/ 6519837 h 6857886"/>
              <a:gd name="connsiteX16513" fmla="*/ 6895588 w 12192000"/>
              <a:gd name="connsiteY16513" fmla="*/ 6526912 h 6857886"/>
              <a:gd name="connsiteX16514" fmla="*/ 1051144 w 12192000"/>
              <a:gd name="connsiteY16514" fmla="*/ 6527147 h 6857886"/>
              <a:gd name="connsiteX16515" fmla="*/ 1038763 w 12192000"/>
              <a:gd name="connsiteY16515" fmla="*/ 6515928 h 6857886"/>
              <a:gd name="connsiteX16516" fmla="*/ 1060093 w 12192000"/>
              <a:gd name="connsiteY16516" fmla="*/ 6491864 h 6857886"/>
              <a:gd name="connsiteX16517" fmla="*/ 1066968 w 12192000"/>
              <a:gd name="connsiteY16517" fmla="*/ 6519831 h 6857886"/>
              <a:gd name="connsiteX16518" fmla="*/ 1051144 w 12192000"/>
              <a:gd name="connsiteY16518" fmla="*/ 6527147 h 6857886"/>
              <a:gd name="connsiteX16519" fmla="*/ 11140855 w 12192000"/>
              <a:gd name="connsiteY16519" fmla="*/ 6527147 h 6857886"/>
              <a:gd name="connsiteX16520" fmla="*/ 11125031 w 12192000"/>
              <a:gd name="connsiteY16520" fmla="*/ 6519831 h 6857886"/>
              <a:gd name="connsiteX16521" fmla="*/ 11131905 w 12192000"/>
              <a:gd name="connsiteY16521" fmla="*/ 6491864 h 6857886"/>
              <a:gd name="connsiteX16522" fmla="*/ 11153236 w 12192000"/>
              <a:gd name="connsiteY16522" fmla="*/ 6515928 h 6857886"/>
              <a:gd name="connsiteX16523" fmla="*/ 11140855 w 12192000"/>
              <a:gd name="connsiteY16523" fmla="*/ 6527147 h 6857886"/>
              <a:gd name="connsiteX16524" fmla="*/ 0 w 12192000"/>
              <a:gd name="connsiteY16524" fmla="*/ 6529888 h 6857886"/>
              <a:gd name="connsiteX16525" fmla="*/ 0 w 12192000"/>
              <a:gd name="connsiteY16525" fmla="*/ 6479379 h 6857886"/>
              <a:gd name="connsiteX16526" fmla="*/ 12360 w 12192000"/>
              <a:gd name="connsiteY16526" fmla="*/ 6486667 h 6857886"/>
              <a:gd name="connsiteX16527" fmla="*/ 20023 w 12192000"/>
              <a:gd name="connsiteY16527" fmla="*/ 6517888 h 6857886"/>
              <a:gd name="connsiteX16528" fmla="*/ 12192000 w 12192000"/>
              <a:gd name="connsiteY16528" fmla="*/ 6529889 h 6857886"/>
              <a:gd name="connsiteX16529" fmla="*/ 12171976 w 12192000"/>
              <a:gd name="connsiteY16529" fmla="*/ 6517888 h 6857886"/>
              <a:gd name="connsiteX16530" fmla="*/ 12179639 w 12192000"/>
              <a:gd name="connsiteY16530" fmla="*/ 6486667 h 6857886"/>
              <a:gd name="connsiteX16531" fmla="*/ 12192000 w 12192000"/>
              <a:gd name="connsiteY16531" fmla="*/ 6479379 h 6857886"/>
              <a:gd name="connsiteX16532" fmla="*/ 5113426 w 12192000"/>
              <a:gd name="connsiteY16532" fmla="*/ 6533417 h 6857886"/>
              <a:gd name="connsiteX16533" fmla="*/ 5094280 w 12192000"/>
              <a:gd name="connsiteY16533" fmla="*/ 6526344 h 6857886"/>
              <a:gd name="connsiteX16534" fmla="*/ 5097328 w 12192000"/>
              <a:gd name="connsiteY16534" fmla="*/ 6485367 h 6857886"/>
              <a:gd name="connsiteX16535" fmla="*/ 5120951 w 12192000"/>
              <a:gd name="connsiteY16535" fmla="*/ 6479513 h 6857886"/>
              <a:gd name="connsiteX16536" fmla="*/ 5135428 w 12192000"/>
              <a:gd name="connsiteY16536" fmla="*/ 6520489 h 6857886"/>
              <a:gd name="connsiteX16537" fmla="*/ 5113426 w 12192000"/>
              <a:gd name="connsiteY16537" fmla="*/ 6533417 h 6857886"/>
              <a:gd name="connsiteX16538" fmla="*/ 5639423 w 12192000"/>
              <a:gd name="connsiteY16538" fmla="*/ 6533417 h 6857886"/>
              <a:gd name="connsiteX16539" fmla="*/ 5619230 w 12192000"/>
              <a:gd name="connsiteY16539" fmla="*/ 6520493 h 6857886"/>
              <a:gd name="connsiteX16540" fmla="*/ 5621516 w 12192000"/>
              <a:gd name="connsiteY16540" fmla="*/ 6491222 h 6857886"/>
              <a:gd name="connsiteX16541" fmla="*/ 5658854 w 12192000"/>
              <a:gd name="connsiteY16541" fmla="*/ 6486019 h 6857886"/>
              <a:gd name="connsiteX16542" fmla="*/ 5661902 w 12192000"/>
              <a:gd name="connsiteY16542" fmla="*/ 6526345 h 6857886"/>
              <a:gd name="connsiteX16543" fmla="*/ 5639423 w 12192000"/>
              <a:gd name="connsiteY16543" fmla="*/ 6533417 h 6857886"/>
              <a:gd name="connsiteX16544" fmla="*/ 6552576 w 12192000"/>
              <a:gd name="connsiteY16544" fmla="*/ 6533417 h 6857886"/>
              <a:gd name="connsiteX16545" fmla="*/ 6530097 w 12192000"/>
              <a:gd name="connsiteY16545" fmla="*/ 6526345 h 6857886"/>
              <a:gd name="connsiteX16546" fmla="*/ 6533146 w 12192000"/>
              <a:gd name="connsiteY16546" fmla="*/ 6486019 h 6857886"/>
              <a:gd name="connsiteX16547" fmla="*/ 6570483 w 12192000"/>
              <a:gd name="connsiteY16547" fmla="*/ 6491222 h 6857886"/>
              <a:gd name="connsiteX16548" fmla="*/ 6572770 w 12192000"/>
              <a:gd name="connsiteY16548" fmla="*/ 6520493 h 6857886"/>
              <a:gd name="connsiteX16549" fmla="*/ 6552576 w 12192000"/>
              <a:gd name="connsiteY16549" fmla="*/ 6533417 h 6857886"/>
              <a:gd name="connsiteX16550" fmla="*/ 7078574 w 12192000"/>
              <a:gd name="connsiteY16550" fmla="*/ 6533417 h 6857886"/>
              <a:gd name="connsiteX16551" fmla="*/ 7056571 w 12192000"/>
              <a:gd name="connsiteY16551" fmla="*/ 6520489 h 6857886"/>
              <a:gd name="connsiteX16552" fmla="*/ 7071048 w 12192000"/>
              <a:gd name="connsiteY16552" fmla="*/ 6479513 h 6857886"/>
              <a:gd name="connsiteX16553" fmla="*/ 7094671 w 12192000"/>
              <a:gd name="connsiteY16553" fmla="*/ 6485367 h 6857886"/>
              <a:gd name="connsiteX16554" fmla="*/ 7097719 w 12192000"/>
              <a:gd name="connsiteY16554" fmla="*/ 6526344 h 6857886"/>
              <a:gd name="connsiteX16555" fmla="*/ 7078574 w 12192000"/>
              <a:gd name="connsiteY16555" fmla="*/ 6533417 h 6857886"/>
              <a:gd name="connsiteX16556" fmla="*/ 5998720 w 12192000"/>
              <a:gd name="connsiteY16556" fmla="*/ 6533578 h 6857886"/>
              <a:gd name="connsiteX16557" fmla="*/ 5975288 w 12192000"/>
              <a:gd name="connsiteY16557" fmla="*/ 6525041 h 6857886"/>
              <a:gd name="connsiteX16558" fmla="*/ 5985194 w 12192000"/>
              <a:gd name="connsiteY16558" fmla="*/ 6479513 h 6857886"/>
              <a:gd name="connsiteX16559" fmla="*/ 6018722 w 12192000"/>
              <a:gd name="connsiteY16559" fmla="*/ 6519188 h 6857886"/>
              <a:gd name="connsiteX16560" fmla="*/ 5998720 w 12192000"/>
              <a:gd name="connsiteY16560" fmla="*/ 6533578 h 6857886"/>
              <a:gd name="connsiteX16561" fmla="*/ 6193279 w 12192000"/>
              <a:gd name="connsiteY16561" fmla="*/ 6533578 h 6857886"/>
              <a:gd name="connsiteX16562" fmla="*/ 6173278 w 12192000"/>
              <a:gd name="connsiteY16562" fmla="*/ 6519188 h 6857886"/>
              <a:gd name="connsiteX16563" fmla="*/ 6206806 w 12192000"/>
              <a:gd name="connsiteY16563" fmla="*/ 6479513 h 6857886"/>
              <a:gd name="connsiteX16564" fmla="*/ 6216711 w 12192000"/>
              <a:gd name="connsiteY16564" fmla="*/ 6525041 h 6857886"/>
              <a:gd name="connsiteX16565" fmla="*/ 6193279 w 12192000"/>
              <a:gd name="connsiteY16565" fmla="*/ 6533578 h 6857886"/>
              <a:gd name="connsiteX16566" fmla="*/ 1228279 w 12192000"/>
              <a:gd name="connsiteY16566" fmla="*/ 6533740 h 6857886"/>
              <a:gd name="connsiteX16567" fmla="*/ 1206855 w 12192000"/>
              <a:gd name="connsiteY16567" fmla="*/ 6526341 h 6857886"/>
              <a:gd name="connsiteX16568" fmla="*/ 1251056 w 12192000"/>
              <a:gd name="connsiteY16568" fmla="*/ 6485365 h 6857886"/>
              <a:gd name="connsiteX16569" fmla="*/ 1252587 w 12192000"/>
              <a:gd name="connsiteY16569" fmla="*/ 6523090 h 6857886"/>
              <a:gd name="connsiteX16570" fmla="*/ 1228279 w 12192000"/>
              <a:gd name="connsiteY16570" fmla="*/ 6533740 h 6857886"/>
              <a:gd name="connsiteX16571" fmla="*/ 10963720 w 12192000"/>
              <a:gd name="connsiteY16571" fmla="*/ 6533740 h 6857886"/>
              <a:gd name="connsiteX16572" fmla="*/ 10939412 w 12192000"/>
              <a:gd name="connsiteY16572" fmla="*/ 6523090 h 6857886"/>
              <a:gd name="connsiteX16573" fmla="*/ 10940943 w 12192000"/>
              <a:gd name="connsiteY16573" fmla="*/ 6485365 h 6857886"/>
              <a:gd name="connsiteX16574" fmla="*/ 10985144 w 12192000"/>
              <a:gd name="connsiteY16574" fmla="*/ 6526341 h 6857886"/>
              <a:gd name="connsiteX16575" fmla="*/ 10963720 w 12192000"/>
              <a:gd name="connsiteY16575" fmla="*/ 6533740 h 6857886"/>
              <a:gd name="connsiteX16576" fmla="*/ 2112169 w 12192000"/>
              <a:gd name="connsiteY16576" fmla="*/ 6533986 h 6857886"/>
              <a:gd name="connsiteX16577" fmla="*/ 2081499 w 12192000"/>
              <a:gd name="connsiteY16577" fmla="*/ 6521141 h 6857886"/>
              <a:gd name="connsiteX16578" fmla="*/ 2111979 w 12192000"/>
              <a:gd name="connsiteY16578" fmla="*/ 6475612 h 6857886"/>
              <a:gd name="connsiteX16579" fmla="*/ 2141696 w 12192000"/>
              <a:gd name="connsiteY16579" fmla="*/ 6520489 h 6857886"/>
              <a:gd name="connsiteX16580" fmla="*/ 2112169 w 12192000"/>
              <a:gd name="connsiteY16580" fmla="*/ 6533986 h 6857886"/>
              <a:gd name="connsiteX16581" fmla="*/ 10079829 w 12192000"/>
              <a:gd name="connsiteY16581" fmla="*/ 6533986 h 6857886"/>
              <a:gd name="connsiteX16582" fmla="*/ 10050303 w 12192000"/>
              <a:gd name="connsiteY16582" fmla="*/ 6520489 h 6857886"/>
              <a:gd name="connsiteX16583" fmla="*/ 10080020 w 12192000"/>
              <a:gd name="connsiteY16583" fmla="*/ 6475612 h 6857886"/>
              <a:gd name="connsiteX16584" fmla="*/ 10110500 w 12192000"/>
              <a:gd name="connsiteY16584" fmla="*/ 6521141 h 6857886"/>
              <a:gd name="connsiteX16585" fmla="*/ 10079829 w 12192000"/>
              <a:gd name="connsiteY16585" fmla="*/ 6533986 h 6857886"/>
              <a:gd name="connsiteX16586" fmla="*/ 5460383 w 12192000"/>
              <a:gd name="connsiteY16586" fmla="*/ 6534026 h 6857886"/>
              <a:gd name="connsiteX16587" fmla="*/ 5442726 w 12192000"/>
              <a:gd name="connsiteY16587" fmla="*/ 6521790 h 6857886"/>
              <a:gd name="connsiteX16588" fmla="*/ 5447298 w 12192000"/>
              <a:gd name="connsiteY16588" fmla="*/ 6486018 h 6857886"/>
              <a:gd name="connsiteX16589" fmla="*/ 5489208 w 12192000"/>
              <a:gd name="connsiteY16589" fmla="*/ 6491220 h 6857886"/>
              <a:gd name="connsiteX16590" fmla="*/ 5460383 w 12192000"/>
              <a:gd name="connsiteY16590" fmla="*/ 6534026 h 6857886"/>
              <a:gd name="connsiteX16591" fmla="*/ 6731616 w 12192000"/>
              <a:gd name="connsiteY16591" fmla="*/ 6534026 h 6857886"/>
              <a:gd name="connsiteX16592" fmla="*/ 6702791 w 12192000"/>
              <a:gd name="connsiteY16592" fmla="*/ 6491220 h 6857886"/>
              <a:gd name="connsiteX16593" fmla="*/ 6744702 w 12192000"/>
              <a:gd name="connsiteY16593" fmla="*/ 6486018 h 6857886"/>
              <a:gd name="connsiteX16594" fmla="*/ 6749274 w 12192000"/>
              <a:gd name="connsiteY16594" fmla="*/ 6521790 h 6857886"/>
              <a:gd name="connsiteX16595" fmla="*/ 6731616 w 12192000"/>
              <a:gd name="connsiteY16595" fmla="*/ 6534026 h 6857886"/>
              <a:gd name="connsiteX16596" fmla="*/ 4222047 w 12192000"/>
              <a:gd name="connsiteY16596" fmla="*/ 6539510 h 6857886"/>
              <a:gd name="connsiteX16597" fmla="*/ 4202616 w 12192000"/>
              <a:gd name="connsiteY16597" fmla="*/ 6527639 h 6857886"/>
              <a:gd name="connsiteX16598" fmla="*/ 4199568 w 12192000"/>
              <a:gd name="connsiteY16598" fmla="*/ 6489916 h 6857886"/>
              <a:gd name="connsiteX16599" fmla="*/ 4232334 w 12192000"/>
              <a:gd name="connsiteY16599" fmla="*/ 6475606 h 6857886"/>
              <a:gd name="connsiteX16600" fmla="*/ 4243764 w 12192000"/>
              <a:gd name="connsiteY16600" fmla="*/ 6536745 h 6857886"/>
              <a:gd name="connsiteX16601" fmla="*/ 4222047 w 12192000"/>
              <a:gd name="connsiteY16601" fmla="*/ 6539510 h 6857886"/>
              <a:gd name="connsiteX16602" fmla="*/ 7969952 w 12192000"/>
              <a:gd name="connsiteY16602" fmla="*/ 6539510 h 6857886"/>
              <a:gd name="connsiteX16603" fmla="*/ 7948235 w 12192000"/>
              <a:gd name="connsiteY16603" fmla="*/ 6536745 h 6857886"/>
              <a:gd name="connsiteX16604" fmla="*/ 7959666 w 12192000"/>
              <a:gd name="connsiteY16604" fmla="*/ 6475606 h 6857886"/>
              <a:gd name="connsiteX16605" fmla="*/ 7992431 w 12192000"/>
              <a:gd name="connsiteY16605" fmla="*/ 6489916 h 6857886"/>
              <a:gd name="connsiteX16606" fmla="*/ 7989382 w 12192000"/>
              <a:gd name="connsiteY16606" fmla="*/ 6527639 h 6857886"/>
              <a:gd name="connsiteX16607" fmla="*/ 7969952 w 12192000"/>
              <a:gd name="connsiteY16607" fmla="*/ 6539510 h 6857886"/>
              <a:gd name="connsiteX16608" fmla="*/ 3709573 w 12192000"/>
              <a:gd name="connsiteY16608" fmla="*/ 6539676 h 6857886"/>
              <a:gd name="connsiteX16609" fmla="*/ 3676140 w 12192000"/>
              <a:gd name="connsiteY16609" fmla="*/ 6533500 h 6857886"/>
              <a:gd name="connsiteX16610" fmla="*/ 3678427 w 12192000"/>
              <a:gd name="connsiteY16610" fmla="*/ 6475611 h 6857886"/>
              <a:gd name="connsiteX16611" fmla="*/ 3735576 w 12192000"/>
              <a:gd name="connsiteY16611" fmla="*/ 6524393 h 6857886"/>
              <a:gd name="connsiteX16612" fmla="*/ 3709573 w 12192000"/>
              <a:gd name="connsiteY16612" fmla="*/ 6539676 h 6857886"/>
              <a:gd name="connsiteX16613" fmla="*/ 8482425 w 12192000"/>
              <a:gd name="connsiteY16613" fmla="*/ 6539676 h 6857886"/>
              <a:gd name="connsiteX16614" fmla="*/ 8456423 w 12192000"/>
              <a:gd name="connsiteY16614" fmla="*/ 6524393 h 6857886"/>
              <a:gd name="connsiteX16615" fmla="*/ 8513572 w 12192000"/>
              <a:gd name="connsiteY16615" fmla="*/ 6475611 h 6857886"/>
              <a:gd name="connsiteX16616" fmla="*/ 8515859 w 12192000"/>
              <a:gd name="connsiteY16616" fmla="*/ 6533500 h 6857886"/>
              <a:gd name="connsiteX16617" fmla="*/ 8482425 w 12192000"/>
              <a:gd name="connsiteY16617" fmla="*/ 6539676 h 6857886"/>
              <a:gd name="connsiteX16618" fmla="*/ 4943594 w 12192000"/>
              <a:gd name="connsiteY16618" fmla="*/ 6539996 h 6857886"/>
              <a:gd name="connsiteX16619" fmla="*/ 4911684 w 12192000"/>
              <a:gd name="connsiteY16619" fmla="*/ 6530240 h 6857886"/>
              <a:gd name="connsiteX16620" fmla="*/ 4904064 w 12192000"/>
              <a:gd name="connsiteY16620" fmla="*/ 6483411 h 6857886"/>
              <a:gd name="connsiteX16621" fmla="*/ 4936830 w 12192000"/>
              <a:gd name="connsiteY16621" fmla="*/ 6475605 h 6857886"/>
              <a:gd name="connsiteX16622" fmla="*/ 4968072 w 12192000"/>
              <a:gd name="connsiteY16622" fmla="*/ 6524387 h 6857886"/>
              <a:gd name="connsiteX16623" fmla="*/ 4943594 w 12192000"/>
              <a:gd name="connsiteY16623" fmla="*/ 6539996 h 6857886"/>
              <a:gd name="connsiteX16624" fmla="*/ 7248406 w 12192000"/>
              <a:gd name="connsiteY16624" fmla="*/ 6539996 h 6857886"/>
              <a:gd name="connsiteX16625" fmla="*/ 7223926 w 12192000"/>
              <a:gd name="connsiteY16625" fmla="*/ 6524387 h 6857886"/>
              <a:gd name="connsiteX16626" fmla="*/ 7255170 w 12192000"/>
              <a:gd name="connsiteY16626" fmla="*/ 6475605 h 6857886"/>
              <a:gd name="connsiteX16627" fmla="*/ 7287935 w 12192000"/>
              <a:gd name="connsiteY16627" fmla="*/ 6483411 h 6857886"/>
              <a:gd name="connsiteX16628" fmla="*/ 7280315 w 12192000"/>
              <a:gd name="connsiteY16628" fmla="*/ 6530240 h 6857886"/>
              <a:gd name="connsiteX16629" fmla="*/ 7248406 w 12192000"/>
              <a:gd name="connsiteY16629" fmla="*/ 6539996 h 6857886"/>
              <a:gd name="connsiteX16630" fmla="*/ 2816476 w 12192000"/>
              <a:gd name="connsiteY16630" fmla="*/ 6539997 h 6857886"/>
              <a:gd name="connsiteX16631" fmla="*/ 2792853 w 12192000"/>
              <a:gd name="connsiteY16631" fmla="*/ 6528940 h 6857886"/>
              <a:gd name="connsiteX16632" fmla="*/ 2818000 w 12192000"/>
              <a:gd name="connsiteY16632" fmla="*/ 6475606 h 6857886"/>
              <a:gd name="connsiteX16633" fmla="*/ 2842384 w 12192000"/>
              <a:gd name="connsiteY16633" fmla="*/ 6529589 h 6857886"/>
              <a:gd name="connsiteX16634" fmla="*/ 2816476 w 12192000"/>
              <a:gd name="connsiteY16634" fmla="*/ 6539997 h 6857886"/>
              <a:gd name="connsiteX16635" fmla="*/ 9375523 w 12192000"/>
              <a:gd name="connsiteY16635" fmla="*/ 6539997 h 6857886"/>
              <a:gd name="connsiteX16636" fmla="*/ 9349615 w 12192000"/>
              <a:gd name="connsiteY16636" fmla="*/ 6529589 h 6857886"/>
              <a:gd name="connsiteX16637" fmla="*/ 9373999 w 12192000"/>
              <a:gd name="connsiteY16637" fmla="*/ 6475606 h 6857886"/>
              <a:gd name="connsiteX16638" fmla="*/ 9399145 w 12192000"/>
              <a:gd name="connsiteY16638" fmla="*/ 6528940 h 6857886"/>
              <a:gd name="connsiteX16639" fmla="*/ 9375523 w 12192000"/>
              <a:gd name="connsiteY16639" fmla="*/ 6539997 h 6857886"/>
              <a:gd name="connsiteX16640" fmla="*/ 1926008 w 12192000"/>
              <a:gd name="connsiteY16640" fmla="*/ 6540184 h 6857886"/>
              <a:gd name="connsiteX16641" fmla="*/ 1900421 w 12192000"/>
              <a:gd name="connsiteY16641" fmla="*/ 6524390 h 6857886"/>
              <a:gd name="connsiteX16642" fmla="*/ 1897373 w 12192000"/>
              <a:gd name="connsiteY16642" fmla="*/ 6491868 h 6857886"/>
              <a:gd name="connsiteX16643" fmla="*/ 1974335 w 12192000"/>
              <a:gd name="connsiteY16643" fmla="*/ 6493170 h 6857886"/>
              <a:gd name="connsiteX16644" fmla="*/ 1926008 w 12192000"/>
              <a:gd name="connsiteY16644" fmla="*/ 6540184 h 6857886"/>
              <a:gd name="connsiteX16645" fmla="*/ 10265991 w 12192000"/>
              <a:gd name="connsiteY16645" fmla="*/ 6540184 h 6857886"/>
              <a:gd name="connsiteX16646" fmla="*/ 10217664 w 12192000"/>
              <a:gd name="connsiteY16646" fmla="*/ 6493170 h 6857886"/>
              <a:gd name="connsiteX16647" fmla="*/ 10294625 w 12192000"/>
              <a:gd name="connsiteY16647" fmla="*/ 6491868 h 6857886"/>
              <a:gd name="connsiteX16648" fmla="*/ 10291577 w 12192000"/>
              <a:gd name="connsiteY16648" fmla="*/ 6524390 h 6857886"/>
              <a:gd name="connsiteX16649" fmla="*/ 10265991 w 12192000"/>
              <a:gd name="connsiteY16649" fmla="*/ 6540184 h 6857886"/>
              <a:gd name="connsiteX16650" fmla="*/ 3876940 w 12192000"/>
              <a:gd name="connsiteY16650" fmla="*/ 6541316 h 6857886"/>
              <a:gd name="connsiteX16651" fmla="*/ 3855699 w 12192000"/>
              <a:gd name="connsiteY16651" fmla="*/ 6535442 h 6857886"/>
              <a:gd name="connsiteX16652" fmla="*/ 3845031 w 12192000"/>
              <a:gd name="connsiteY16652" fmla="*/ 6488611 h 6857886"/>
              <a:gd name="connsiteX16653" fmla="*/ 3881607 w 12192000"/>
              <a:gd name="connsiteY16653" fmla="*/ 6476906 h 6857886"/>
              <a:gd name="connsiteX16654" fmla="*/ 3912087 w 12192000"/>
              <a:gd name="connsiteY16654" fmla="*/ 6501621 h 6857886"/>
              <a:gd name="connsiteX16655" fmla="*/ 3876940 w 12192000"/>
              <a:gd name="connsiteY16655" fmla="*/ 6541316 h 6857886"/>
              <a:gd name="connsiteX16656" fmla="*/ 8315058 w 12192000"/>
              <a:gd name="connsiteY16656" fmla="*/ 6541316 h 6857886"/>
              <a:gd name="connsiteX16657" fmla="*/ 8279912 w 12192000"/>
              <a:gd name="connsiteY16657" fmla="*/ 6501621 h 6857886"/>
              <a:gd name="connsiteX16658" fmla="*/ 8310392 w 12192000"/>
              <a:gd name="connsiteY16658" fmla="*/ 6476906 h 6857886"/>
              <a:gd name="connsiteX16659" fmla="*/ 8346968 w 12192000"/>
              <a:gd name="connsiteY16659" fmla="*/ 6488611 h 6857886"/>
              <a:gd name="connsiteX16660" fmla="*/ 8336300 w 12192000"/>
              <a:gd name="connsiteY16660" fmla="*/ 6535442 h 6857886"/>
              <a:gd name="connsiteX16661" fmla="*/ 8315058 w 12192000"/>
              <a:gd name="connsiteY16661" fmla="*/ 6541316 h 6857886"/>
              <a:gd name="connsiteX16662" fmla="*/ 877953 w 12192000"/>
              <a:gd name="connsiteY16662" fmla="*/ 6542044 h 6857886"/>
              <a:gd name="connsiteX16663" fmla="*/ 853131 w 12192000"/>
              <a:gd name="connsiteY16663" fmla="*/ 6536748 h 6857886"/>
              <a:gd name="connsiteX16664" fmla="*/ 876783 w 12192000"/>
              <a:gd name="connsiteY16664" fmla="*/ 6469104 h 6857886"/>
              <a:gd name="connsiteX16665" fmla="*/ 923997 w 12192000"/>
              <a:gd name="connsiteY16665" fmla="*/ 6506830 h 6857886"/>
              <a:gd name="connsiteX16666" fmla="*/ 877953 w 12192000"/>
              <a:gd name="connsiteY16666" fmla="*/ 6542044 h 6857886"/>
              <a:gd name="connsiteX16667" fmla="*/ 11314045 w 12192000"/>
              <a:gd name="connsiteY16667" fmla="*/ 6542044 h 6857886"/>
              <a:gd name="connsiteX16668" fmla="*/ 11268001 w 12192000"/>
              <a:gd name="connsiteY16668" fmla="*/ 6506830 h 6857886"/>
              <a:gd name="connsiteX16669" fmla="*/ 11315216 w 12192000"/>
              <a:gd name="connsiteY16669" fmla="*/ 6469104 h 6857886"/>
              <a:gd name="connsiteX16670" fmla="*/ 11338868 w 12192000"/>
              <a:gd name="connsiteY16670" fmla="*/ 6536748 h 6857886"/>
              <a:gd name="connsiteX16671" fmla="*/ 11314045 w 12192000"/>
              <a:gd name="connsiteY16671" fmla="*/ 6542044 h 6857886"/>
              <a:gd name="connsiteX16672" fmla="*/ 351497 w 12192000"/>
              <a:gd name="connsiteY16672" fmla="*/ 6544714 h 6857886"/>
              <a:gd name="connsiteX16673" fmla="*/ 324517 w 12192000"/>
              <a:gd name="connsiteY16673" fmla="*/ 6542599 h 6857886"/>
              <a:gd name="connsiteX16674" fmla="*/ 332125 w 12192000"/>
              <a:gd name="connsiteY16674" fmla="*/ 6469753 h 6857886"/>
              <a:gd name="connsiteX16675" fmla="*/ 394500 w 12192000"/>
              <a:gd name="connsiteY16675" fmla="*/ 6496421 h 6857886"/>
              <a:gd name="connsiteX16676" fmla="*/ 351497 w 12192000"/>
              <a:gd name="connsiteY16676" fmla="*/ 6544714 h 6857886"/>
              <a:gd name="connsiteX16677" fmla="*/ 11840501 w 12192000"/>
              <a:gd name="connsiteY16677" fmla="*/ 6544714 h 6857886"/>
              <a:gd name="connsiteX16678" fmla="*/ 11797499 w 12192000"/>
              <a:gd name="connsiteY16678" fmla="*/ 6496421 h 6857886"/>
              <a:gd name="connsiteX16679" fmla="*/ 11859873 w 12192000"/>
              <a:gd name="connsiteY16679" fmla="*/ 6469753 h 6857886"/>
              <a:gd name="connsiteX16680" fmla="*/ 11867481 w 12192000"/>
              <a:gd name="connsiteY16680" fmla="*/ 6542599 h 6857886"/>
              <a:gd name="connsiteX16681" fmla="*/ 11840501 w 12192000"/>
              <a:gd name="connsiteY16681" fmla="*/ 6544714 h 6857886"/>
              <a:gd name="connsiteX16682" fmla="*/ 160837 w 12192000"/>
              <a:gd name="connsiteY16682" fmla="*/ 6546107 h 6857886"/>
              <a:gd name="connsiteX16683" fmla="*/ 137925 w 12192000"/>
              <a:gd name="connsiteY16683" fmla="*/ 6535447 h 6857886"/>
              <a:gd name="connsiteX16684" fmla="*/ 124949 w 12192000"/>
              <a:gd name="connsiteY16684" fmla="*/ 6502925 h 6857886"/>
              <a:gd name="connsiteX16685" fmla="*/ 188305 w 12192000"/>
              <a:gd name="connsiteY16685" fmla="*/ 6469756 h 6857886"/>
              <a:gd name="connsiteX16686" fmla="*/ 216548 w 12192000"/>
              <a:gd name="connsiteY16686" fmla="*/ 6509429 h 6857886"/>
              <a:gd name="connsiteX16687" fmla="*/ 160837 w 12192000"/>
              <a:gd name="connsiteY16687" fmla="*/ 6546107 h 6857886"/>
              <a:gd name="connsiteX16688" fmla="*/ 12031161 w 12192000"/>
              <a:gd name="connsiteY16688" fmla="*/ 6546107 h 6857886"/>
              <a:gd name="connsiteX16689" fmla="*/ 11975451 w 12192000"/>
              <a:gd name="connsiteY16689" fmla="*/ 6509429 h 6857886"/>
              <a:gd name="connsiteX16690" fmla="*/ 12003693 w 12192000"/>
              <a:gd name="connsiteY16690" fmla="*/ 6469756 h 6857886"/>
              <a:gd name="connsiteX16691" fmla="*/ 12067049 w 12192000"/>
              <a:gd name="connsiteY16691" fmla="*/ 6502925 h 6857886"/>
              <a:gd name="connsiteX16692" fmla="*/ 12054073 w 12192000"/>
              <a:gd name="connsiteY16692" fmla="*/ 6535447 h 6857886"/>
              <a:gd name="connsiteX16693" fmla="*/ 12031161 w 12192000"/>
              <a:gd name="connsiteY16693" fmla="*/ 6546107 h 6857886"/>
              <a:gd name="connsiteX16694" fmla="*/ 1757059 w 12192000"/>
              <a:gd name="connsiteY16694" fmla="*/ 6546261 h 6857886"/>
              <a:gd name="connsiteX16695" fmla="*/ 1730008 w 12192000"/>
              <a:gd name="connsiteY16695" fmla="*/ 6534148 h 6857886"/>
              <a:gd name="connsiteX16696" fmla="*/ 1735341 w 12192000"/>
              <a:gd name="connsiteY16696" fmla="*/ 6472357 h 6857886"/>
              <a:gd name="connsiteX16697" fmla="*/ 1774965 w 12192000"/>
              <a:gd name="connsiteY16697" fmla="*/ 6469756 h 6857886"/>
              <a:gd name="connsiteX16698" fmla="*/ 1802397 w 12192000"/>
              <a:gd name="connsiteY16698" fmla="*/ 6497726 h 6857886"/>
              <a:gd name="connsiteX16699" fmla="*/ 1788681 w 12192000"/>
              <a:gd name="connsiteY16699" fmla="*/ 6531546 h 6857886"/>
              <a:gd name="connsiteX16700" fmla="*/ 1757059 w 12192000"/>
              <a:gd name="connsiteY16700" fmla="*/ 6546261 h 6857886"/>
              <a:gd name="connsiteX16701" fmla="*/ 10434940 w 12192000"/>
              <a:gd name="connsiteY16701" fmla="*/ 6546261 h 6857886"/>
              <a:gd name="connsiteX16702" fmla="*/ 10403317 w 12192000"/>
              <a:gd name="connsiteY16702" fmla="*/ 6531546 h 6857886"/>
              <a:gd name="connsiteX16703" fmla="*/ 10389601 w 12192000"/>
              <a:gd name="connsiteY16703" fmla="*/ 6497726 h 6857886"/>
              <a:gd name="connsiteX16704" fmla="*/ 10417033 w 12192000"/>
              <a:gd name="connsiteY16704" fmla="*/ 6469756 h 6857886"/>
              <a:gd name="connsiteX16705" fmla="*/ 10456657 w 12192000"/>
              <a:gd name="connsiteY16705" fmla="*/ 6472357 h 6857886"/>
              <a:gd name="connsiteX16706" fmla="*/ 10461991 w 12192000"/>
              <a:gd name="connsiteY16706" fmla="*/ 6534148 h 6857886"/>
              <a:gd name="connsiteX16707" fmla="*/ 10434940 w 12192000"/>
              <a:gd name="connsiteY16707" fmla="*/ 6546261 h 6857886"/>
              <a:gd name="connsiteX16708" fmla="*/ 4413978 w 12192000"/>
              <a:gd name="connsiteY16708" fmla="*/ 6548780 h 6857886"/>
              <a:gd name="connsiteX16709" fmla="*/ 4385975 w 12192000"/>
              <a:gd name="connsiteY16709" fmla="*/ 6542601 h 6857886"/>
              <a:gd name="connsiteX16710" fmla="*/ 4362352 w 12192000"/>
              <a:gd name="connsiteY16710" fmla="*/ 6521137 h 6857886"/>
              <a:gd name="connsiteX16711" fmla="*/ 4398167 w 12192000"/>
              <a:gd name="connsiteY16711" fmla="*/ 6465201 h 6857886"/>
              <a:gd name="connsiteX16712" fmla="*/ 4439315 w 12192000"/>
              <a:gd name="connsiteY16712" fmla="*/ 6480812 h 6857886"/>
              <a:gd name="connsiteX16713" fmla="*/ 4440839 w 12192000"/>
              <a:gd name="connsiteY16713" fmla="*/ 6535447 h 6857886"/>
              <a:gd name="connsiteX16714" fmla="*/ 4413978 w 12192000"/>
              <a:gd name="connsiteY16714" fmla="*/ 6548780 h 6857886"/>
              <a:gd name="connsiteX16715" fmla="*/ 7778021 w 12192000"/>
              <a:gd name="connsiteY16715" fmla="*/ 6548780 h 6857886"/>
              <a:gd name="connsiteX16716" fmla="*/ 7751160 w 12192000"/>
              <a:gd name="connsiteY16716" fmla="*/ 6535447 h 6857886"/>
              <a:gd name="connsiteX16717" fmla="*/ 7752684 w 12192000"/>
              <a:gd name="connsiteY16717" fmla="*/ 6480812 h 6857886"/>
              <a:gd name="connsiteX16718" fmla="*/ 7793832 w 12192000"/>
              <a:gd name="connsiteY16718" fmla="*/ 6465201 h 6857886"/>
              <a:gd name="connsiteX16719" fmla="*/ 7829647 w 12192000"/>
              <a:gd name="connsiteY16719" fmla="*/ 6521137 h 6857886"/>
              <a:gd name="connsiteX16720" fmla="*/ 7806024 w 12192000"/>
              <a:gd name="connsiteY16720" fmla="*/ 6542601 h 6857886"/>
              <a:gd name="connsiteX16721" fmla="*/ 7778021 w 12192000"/>
              <a:gd name="connsiteY16721" fmla="*/ 6548780 h 6857886"/>
              <a:gd name="connsiteX16722" fmla="*/ 4587344 w 12192000"/>
              <a:gd name="connsiteY16722" fmla="*/ 6549349 h 6857886"/>
              <a:gd name="connsiteX16723" fmla="*/ 4551815 w 12192000"/>
              <a:gd name="connsiteY16723" fmla="*/ 6534145 h 6857886"/>
              <a:gd name="connsiteX16724" fmla="*/ 4549530 w 12192000"/>
              <a:gd name="connsiteY16724" fmla="*/ 6478860 h 6857886"/>
              <a:gd name="connsiteX16725" fmla="*/ 4612014 w 12192000"/>
              <a:gd name="connsiteY16725" fmla="*/ 6474308 h 6857886"/>
              <a:gd name="connsiteX16726" fmla="*/ 4621158 w 12192000"/>
              <a:gd name="connsiteY16726" fmla="*/ 6528942 h 6857886"/>
              <a:gd name="connsiteX16727" fmla="*/ 4587344 w 12192000"/>
              <a:gd name="connsiteY16727" fmla="*/ 6549349 h 6857886"/>
              <a:gd name="connsiteX16728" fmla="*/ 7604655 w 12192000"/>
              <a:gd name="connsiteY16728" fmla="*/ 6549349 h 6857886"/>
              <a:gd name="connsiteX16729" fmla="*/ 7570842 w 12192000"/>
              <a:gd name="connsiteY16729" fmla="*/ 6528942 h 6857886"/>
              <a:gd name="connsiteX16730" fmla="*/ 7579986 w 12192000"/>
              <a:gd name="connsiteY16730" fmla="*/ 6474308 h 6857886"/>
              <a:gd name="connsiteX16731" fmla="*/ 7642470 w 12192000"/>
              <a:gd name="connsiteY16731" fmla="*/ 6478860 h 6857886"/>
              <a:gd name="connsiteX16732" fmla="*/ 7640184 w 12192000"/>
              <a:gd name="connsiteY16732" fmla="*/ 6534145 h 6857886"/>
              <a:gd name="connsiteX16733" fmla="*/ 7604655 w 12192000"/>
              <a:gd name="connsiteY16733" fmla="*/ 6549349 h 6857886"/>
              <a:gd name="connsiteX16734" fmla="*/ 2643587 w 12192000"/>
              <a:gd name="connsiteY16734" fmla="*/ 6553010 h 6857886"/>
              <a:gd name="connsiteX16735" fmla="*/ 2607201 w 12192000"/>
              <a:gd name="connsiteY16735" fmla="*/ 6541302 h 6857886"/>
              <a:gd name="connsiteX16736" fmla="*/ 2609488 w 12192000"/>
              <a:gd name="connsiteY16736" fmla="*/ 6469756 h 6857886"/>
              <a:gd name="connsiteX16737" fmla="*/ 2677305 w 12192000"/>
              <a:gd name="connsiteY16737" fmla="*/ 6473010 h 6857886"/>
              <a:gd name="connsiteX16738" fmla="*/ 2678829 w 12192000"/>
              <a:gd name="connsiteY16738" fmla="*/ 6539351 h 6857886"/>
              <a:gd name="connsiteX16739" fmla="*/ 2643587 w 12192000"/>
              <a:gd name="connsiteY16739" fmla="*/ 6553010 h 6857886"/>
              <a:gd name="connsiteX16740" fmla="*/ 9548412 w 12192000"/>
              <a:gd name="connsiteY16740" fmla="*/ 6553010 h 6857886"/>
              <a:gd name="connsiteX16741" fmla="*/ 9513169 w 12192000"/>
              <a:gd name="connsiteY16741" fmla="*/ 6539351 h 6857886"/>
              <a:gd name="connsiteX16742" fmla="*/ 9514693 w 12192000"/>
              <a:gd name="connsiteY16742" fmla="*/ 6473010 h 6857886"/>
              <a:gd name="connsiteX16743" fmla="*/ 9582511 w 12192000"/>
              <a:gd name="connsiteY16743" fmla="*/ 6469756 h 6857886"/>
              <a:gd name="connsiteX16744" fmla="*/ 9584797 w 12192000"/>
              <a:gd name="connsiteY16744" fmla="*/ 6541302 h 6857886"/>
              <a:gd name="connsiteX16745" fmla="*/ 9548412 w 12192000"/>
              <a:gd name="connsiteY16745" fmla="*/ 6553010 h 6857886"/>
              <a:gd name="connsiteX16746" fmla="*/ 2464227 w 12192000"/>
              <a:gd name="connsiteY16746" fmla="*/ 6553660 h 6857886"/>
              <a:gd name="connsiteX16747" fmla="*/ 2420031 w 12192000"/>
              <a:gd name="connsiteY16747" fmla="*/ 6541954 h 6857886"/>
              <a:gd name="connsiteX16748" fmla="*/ 2420792 w 12192000"/>
              <a:gd name="connsiteY16748" fmla="*/ 6467155 h 6857886"/>
              <a:gd name="connsiteX16749" fmla="*/ 2465751 w 12192000"/>
              <a:gd name="connsiteY16749" fmla="*/ 6456096 h 6857886"/>
              <a:gd name="connsiteX16750" fmla="*/ 2522900 w 12192000"/>
              <a:gd name="connsiteY16750" fmla="*/ 6504879 h 6857886"/>
              <a:gd name="connsiteX16751" fmla="*/ 2464227 w 12192000"/>
              <a:gd name="connsiteY16751" fmla="*/ 6553660 h 6857886"/>
              <a:gd name="connsiteX16752" fmla="*/ 4763367 w 12192000"/>
              <a:gd name="connsiteY16752" fmla="*/ 6553660 h 6857886"/>
              <a:gd name="connsiteX16753" fmla="*/ 4730602 w 12192000"/>
              <a:gd name="connsiteY16753" fmla="*/ 6548458 h 6857886"/>
              <a:gd name="connsiteX16754" fmla="*/ 4708503 w 12192000"/>
              <a:gd name="connsiteY16754" fmla="*/ 6495122 h 6857886"/>
              <a:gd name="connsiteX16755" fmla="*/ 4764130 w 12192000"/>
              <a:gd name="connsiteY16755" fmla="*/ 6456096 h 6857886"/>
              <a:gd name="connsiteX16756" fmla="*/ 4815183 w 12192000"/>
              <a:gd name="connsiteY16756" fmla="*/ 6500327 h 6857886"/>
              <a:gd name="connsiteX16757" fmla="*/ 4763367 w 12192000"/>
              <a:gd name="connsiteY16757" fmla="*/ 6553660 h 6857886"/>
              <a:gd name="connsiteX16758" fmla="*/ 7428632 w 12192000"/>
              <a:gd name="connsiteY16758" fmla="*/ 6553660 h 6857886"/>
              <a:gd name="connsiteX16759" fmla="*/ 7376816 w 12192000"/>
              <a:gd name="connsiteY16759" fmla="*/ 6500327 h 6857886"/>
              <a:gd name="connsiteX16760" fmla="*/ 7427870 w 12192000"/>
              <a:gd name="connsiteY16760" fmla="*/ 6456096 h 6857886"/>
              <a:gd name="connsiteX16761" fmla="*/ 7483496 w 12192000"/>
              <a:gd name="connsiteY16761" fmla="*/ 6495122 h 6857886"/>
              <a:gd name="connsiteX16762" fmla="*/ 7461398 w 12192000"/>
              <a:gd name="connsiteY16762" fmla="*/ 6548458 h 6857886"/>
              <a:gd name="connsiteX16763" fmla="*/ 7428632 w 12192000"/>
              <a:gd name="connsiteY16763" fmla="*/ 6553660 h 6857886"/>
              <a:gd name="connsiteX16764" fmla="*/ 9727772 w 12192000"/>
              <a:gd name="connsiteY16764" fmla="*/ 6553660 h 6857886"/>
              <a:gd name="connsiteX16765" fmla="*/ 9669099 w 12192000"/>
              <a:gd name="connsiteY16765" fmla="*/ 6504879 h 6857886"/>
              <a:gd name="connsiteX16766" fmla="*/ 9726248 w 12192000"/>
              <a:gd name="connsiteY16766" fmla="*/ 6456096 h 6857886"/>
              <a:gd name="connsiteX16767" fmla="*/ 9771207 w 12192000"/>
              <a:gd name="connsiteY16767" fmla="*/ 6467155 h 6857886"/>
              <a:gd name="connsiteX16768" fmla="*/ 9771968 w 12192000"/>
              <a:gd name="connsiteY16768" fmla="*/ 6541954 h 6857886"/>
              <a:gd name="connsiteX16769" fmla="*/ 9727772 w 12192000"/>
              <a:gd name="connsiteY16769" fmla="*/ 6553660 h 6857886"/>
              <a:gd name="connsiteX16770" fmla="*/ 1581701 w 12192000"/>
              <a:gd name="connsiteY16770" fmla="*/ 6553662 h 6857886"/>
              <a:gd name="connsiteX16771" fmla="*/ 1536743 w 12192000"/>
              <a:gd name="connsiteY16771" fmla="*/ 6537401 h 6857886"/>
              <a:gd name="connsiteX16772" fmla="*/ 1540553 w 12192000"/>
              <a:gd name="connsiteY16772" fmla="*/ 6473010 h 6857886"/>
              <a:gd name="connsiteX16773" fmla="*/ 1635803 w 12192000"/>
              <a:gd name="connsiteY16773" fmla="*/ 6513335 h 6857886"/>
              <a:gd name="connsiteX16774" fmla="*/ 1581701 w 12192000"/>
              <a:gd name="connsiteY16774" fmla="*/ 6553662 h 6857886"/>
              <a:gd name="connsiteX16775" fmla="*/ 10610297 w 12192000"/>
              <a:gd name="connsiteY16775" fmla="*/ 6553662 h 6857886"/>
              <a:gd name="connsiteX16776" fmla="*/ 10556196 w 12192000"/>
              <a:gd name="connsiteY16776" fmla="*/ 6513335 h 6857886"/>
              <a:gd name="connsiteX16777" fmla="*/ 10651445 w 12192000"/>
              <a:gd name="connsiteY16777" fmla="*/ 6473010 h 6857886"/>
              <a:gd name="connsiteX16778" fmla="*/ 10655256 w 12192000"/>
              <a:gd name="connsiteY16778" fmla="*/ 6537401 h 6857886"/>
              <a:gd name="connsiteX16779" fmla="*/ 10610297 w 12192000"/>
              <a:gd name="connsiteY16779" fmla="*/ 6553662 h 6857886"/>
              <a:gd name="connsiteX16780" fmla="*/ 699936 w 12192000"/>
              <a:gd name="connsiteY16780" fmla="*/ 6554879 h 6857886"/>
              <a:gd name="connsiteX16781" fmla="*/ 654521 w 12192000"/>
              <a:gd name="connsiteY16781" fmla="*/ 6539350 h 6857886"/>
              <a:gd name="connsiteX16782" fmla="*/ 642295 w 12192000"/>
              <a:gd name="connsiteY16782" fmla="*/ 6503577 h 6857886"/>
              <a:gd name="connsiteX16783" fmla="*/ 701748 w 12192000"/>
              <a:gd name="connsiteY16783" fmla="*/ 6456096 h 6857886"/>
              <a:gd name="connsiteX16784" fmla="*/ 747484 w 12192000"/>
              <a:gd name="connsiteY16784" fmla="*/ 6475610 h 6857886"/>
              <a:gd name="connsiteX16785" fmla="*/ 748245 w 12192000"/>
              <a:gd name="connsiteY16785" fmla="*/ 6536748 h 6857886"/>
              <a:gd name="connsiteX16786" fmla="*/ 699936 w 12192000"/>
              <a:gd name="connsiteY16786" fmla="*/ 6554879 h 6857886"/>
              <a:gd name="connsiteX16787" fmla="*/ 11492063 w 12192000"/>
              <a:gd name="connsiteY16787" fmla="*/ 6554879 h 6857886"/>
              <a:gd name="connsiteX16788" fmla="*/ 11443753 w 12192000"/>
              <a:gd name="connsiteY16788" fmla="*/ 6536748 h 6857886"/>
              <a:gd name="connsiteX16789" fmla="*/ 11444515 w 12192000"/>
              <a:gd name="connsiteY16789" fmla="*/ 6475610 h 6857886"/>
              <a:gd name="connsiteX16790" fmla="*/ 11490251 w 12192000"/>
              <a:gd name="connsiteY16790" fmla="*/ 6456096 h 6857886"/>
              <a:gd name="connsiteX16791" fmla="*/ 11549704 w 12192000"/>
              <a:gd name="connsiteY16791" fmla="*/ 6503577 h 6857886"/>
              <a:gd name="connsiteX16792" fmla="*/ 11537477 w 12192000"/>
              <a:gd name="connsiteY16792" fmla="*/ 6539350 h 6857886"/>
              <a:gd name="connsiteX16793" fmla="*/ 11492063 w 12192000"/>
              <a:gd name="connsiteY16793" fmla="*/ 6554879 h 6857886"/>
              <a:gd name="connsiteX16794" fmla="*/ 3527892 w 12192000"/>
              <a:gd name="connsiteY16794" fmla="*/ 6556563 h 6857886"/>
              <a:gd name="connsiteX16795" fmla="*/ 3498115 w 12192000"/>
              <a:gd name="connsiteY16795" fmla="*/ 6553658 h 6857886"/>
              <a:gd name="connsiteX16796" fmla="*/ 3462300 w 12192000"/>
              <a:gd name="connsiteY16796" fmla="*/ 6495771 h 6857886"/>
              <a:gd name="connsiteX16797" fmla="*/ 3527071 w 12192000"/>
              <a:gd name="connsiteY16797" fmla="*/ 6456096 h 6857886"/>
              <a:gd name="connsiteX16798" fmla="*/ 3571267 w 12192000"/>
              <a:gd name="connsiteY16798" fmla="*/ 6477558 h 6857886"/>
              <a:gd name="connsiteX16799" fmla="*/ 3586507 w 12192000"/>
              <a:gd name="connsiteY16799" fmla="*/ 6511381 h 6857886"/>
              <a:gd name="connsiteX16800" fmla="*/ 3527892 w 12192000"/>
              <a:gd name="connsiteY16800" fmla="*/ 6556563 h 6857886"/>
              <a:gd name="connsiteX16801" fmla="*/ 8664107 w 12192000"/>
              <a:gd name="connsiteY16801" fmla="*/ 6556563 h 6857886"/>
              <a:gd name="connsiteX16802" fmla="*/ 8605492 w 12192000"/>
              <a:gd name="connsiteY16802" fmla="*/ 6511381 h 6857886"/>
              <a:gd name="connsiteX16803" fmla="*/ 8620732 w 12192000"/>
              <a:gd name="connsiteY16803" fmla="*/ 6477558 h 6857886"/>
              <a:gd name="connsiteX16804" fmla="*/ 8664928 w 12192000"/>
              <a:gd name="connsiteY16804" fmla="*/ 6456096 h 6857886"/>
              <a:gd name="connsiteX16805" fmla="*/ 8729699 w 12192000"/>
              <a:gd name="connsiteY16805" fmla="*/ 6495771 h 6857886"/>
              <a:gd name="connsiteX16806" fmla="*/ 8693884 w 12192000"/>
              <a:gd name="connsiteY16806" fmla="*/ 6553658 h 6857886"/>
              <a:gd name="connsiteX16807" fmla="*/ 8664107 w 12192000"/>
              <a:gd name="connsiteY16807" fmla="*/ 6556563 h 6857886"/>
              <a:gd name="connsiteX16808" fmla="*/ 2644536 w 12192000"/>
              <a:gd name="connsiteY16808" fmla="*/ 6669137 h 6857886"/>
              <a:gd name="connsiteX16809" fmla="*/ 2636916 w 12192000"/>
              <a:gd name="connsiteY16809" fmla="*/ 6661332 h 6857886"/>
              <a:gd name="connsiteX16810" fmla="*/ 2646823 w 12192000"/>
              <a:gd name="connsiteY16810" fmla="*/ 6650277 h 6857886"/>
              <a:gd name="connsiteX16811" fmla="*/ 2644536 w 12192000"/>
              <a:gd name="connsiteY16811" fmla="*/ 6669137 h 6857886"/>
              <a:gd name="connsiteX16812" fmla="*/ 9547463 w 12192000"/>
              <a:gd name="connsiteY16812" fmla="*/ 6669137 h 6857886"/>
              <a:gd name="connsiteX16813" fmla="*/ 9545176 w 12192000"/>
              <a:gd name="connsiteY16813" fmla="*/ 6650277 h 6857886"/>
              <a:gd name="connsiteX16814" fmla="*/ 9555083 w 12192000"/>
              <a:gd name="connsiteY16814" fmla="*/ 6661332 h 6857886"/>
              <a:gd name="connsiteX16815" fmla="*/ 9547463 w 12192000"/>
              <a:gd name="connsiteY16815" fmla="*/ 6669137 h 6857886"/>
              <a:gd name="connsiteX16816" fmla="*/ 3348276 w 12192000"/>
              <a:gd name="connsiteY16816" fmla="*/ 6669139 h 6857886"/>
              <a:gd name="connsiteX16817" fmla="*/ 3336845 w 12192000"/>
              <a:gd name="connsiteY16817" fmla="*/ 6659384 h 6857886"/>
              <a:gd name="connsiteX16818" fmla="*/ 3350561 w 12192000"/>
              <a:gd name="connsiteY16818" fmla="*/ 6647677 h 6857886"/>
              <a:gd name="connsiteX16819" fmla="*/ 3348276 w 12192000"/>
              <a:gd name="connsiteY16819" fmla="*/ 6669139 h 6857886"/>
              <a:gd name="connsiteX16820" fmla="*/ 4759560 w 12192000"/>
              <a:gd name="connsiteY16820" fmla="*/ 6669139 h 6857886"/>
              <a:gd name="connsiteX16821" fmla="*/ 4744320 w 12192000"/>
              <a:gd name="connsiteY16821" fmla="*/ 6659384 h 6857886"/>
              <a:gd name="connsiteX16822" fmla="*/ 4777087 w 12192000"/>
              <a:gd name="connsiteY16822" fmla="*/ 6657431 h 6857886"/>
              <a:gd name="connsiteX16823" fmla="*/ 4759560 w 12192000"/>
              <a:gd name="connsiteY16823" fmla="*/ 6669139 h 6857886"/>
              <a:gd name="connsiteX16824" fmla="*/ 7432438 w 12192000"/>
              <a:gd name="connsiteY16824" fmla="*/ 6669139 h 6857886"/>
              <a:gd name="connsiteX16825" fmla="*/ 7414912 w 12192000"/>
              <a:gd name="connsiteY16825" fmla="*/ 6657431 h 6857886"/>
              <a:gd name="connsiteX16826" fmla="*/ 7447679 w 12192000"/>
              <a:gd name="connsiteY16826" fmla="*/ 6659384 h 6857886"/>
              <a:gd name="connsiteX16827" fmla="*/ 7432438 w 12192000"/>
              <a:gd name="connsiteY16827" fmla="*/ 6669139 h 6857886"/>
              <a:gd name="connsiteX16828" fmla="*/ 8843723 w 12192000"/>
              <a:gd name="connsiteY16828" fmla="*/ 6669139 h 6857886"/>
              <a:gd name="connsiteX16829" fmla="*/ 8841437 w 12192000"/>
              <a:gd name="connsiteY16829" fmla="*/ 6647677 h 6857886"/>
              <a:gd name="connsiteX16830" fmla="*/ 8855153 w 12192000"/>
              <a:gd name="connsiteY16830" fmla="*/ 6659384 h 6857886"/>
              <a:gd name="connsiteX16831" fmla="*/ 8843723 w 12192000"/>
              <a:gd name="connsiteY16831" fmla="*/ 6669139 h 6857886"/>
              <a:gd name="connsiteX16832" fmla="*/ 878412 w 12192000"/>
              <a:gd name="connsiteY16832" fmla="*/ 6670123 h 6857886"/>
              <a:gd name="connsiteX16833" fmla="*/ 860009 w 12192000"/>
              <a:gd name="connsiteY16833" fmla="*/ 6664595 h 6857886"/>
              <a:gd name="connsiteX16834" fmla="*/ 874493 w 12192000"/>
              <a:gd name="connsiteY16834" fmla="*/ 6637930 h 6857886"/>
              <a:gd name="connsiteX16835" fmla="*/ 897308 w 12192000"/>
              <a:gd name="connsiteY16835" fmla="*/ 6663947 h 6857886"/>
              <a:gd name="connsiteX16836" fmla="*/ 878412 w 12192000"/>
              <a:gd name="connsiteY16836" fmla="*/ 6670123 h 6857886"/>
              <a:gd name="connsiteX16837" fmla="*/ 11313587 w 12192000"/>
              <a:gd name="connsiteY16837" fmla="*/ 6670123 h 6857886"/>
              <a:gd name="connsiteX16838" fmla="*/ 11294691 w 12192000"/>
              <a:gd name="connsiteY16838" fmla="*/ 6663947 h 6857886"/>
              <a:gd name="connsiteX16839" fmla="*/ 11317505 w 12192000"/>
              <a:gd name="connsiteY16839" fmla="*/ 6637930 h 6857886"/>
              <a:gd name="connsiteX16840" fmla="*/ 11331989 w 12192000"/>
              <a:gd name="connsiteY16840" fmla="*/ 6664595 h 6857886"/>
              <a:gd name="connsiteX16841" fmla="*/ 11313587 w 12192000"/>
              <a:gd name="connsiteY16841" fmla="*/ 6670123 h 6857886"/>
              <a:gd name="connsiteX16842" fmla="*/ 4581343 w 12192000"/>
              <a:gd name="connsiteY16842" fmla="*/ 6670366 h 6857886"/>
              <a:gd name="connsiteX16843" fmla="*/ 4564007 w 12192000"/>
              <a:gd name="connsiteY16843" fmla="*/ 6663944 h 6857886"/>
              <a:gd name="connsiteX16844" fmla="*/ 4586867 w 12192000"/>
              <a:gd name="connsiteY16844" fmla="*/ 6637928 h 6857886"/>
              <a:gd name="connsiteX16845" fmla="*/ 4599820 w 12192000"/>
              <a:gd name="connsiteY16845" fmla="*/ 6666546 h 6857886"/>
              <a:gd name="connsiteX16846" fmla="*/ 4581343 w 12192000"/>
              <a:gd name="connsiteY16846" fmla="*/ 6670366 h 6857886"/>
              <a:gd name="connsiteX16847" fmla="*/ 7610656 w 12192000"/>
              <a:gd name="connsiteY16847" fmla="*/ 6670366 h 6857886"/>
              <a:gd name="connsiteX16848" fmla="*/ 7592179 w 12192000"/>
              <a:gd name="connsiteY16848" fmla="*/ 6666546 h 6857886"/>
              <a:gd name="connsiteX16849" fmla="*/ 7605132 w 12192000"/>
              <a:gd name="connsiteY16849" fmla="*/ 6637928 h 6857886"/>
              <a:gd name="connsiteX16850" fmla="*/ 7627992 w 12192000"/>
              <a:gd name="connsiteY16850" fmla="*/ 6663944 h 6857886"/>
              <a:gd name="connsiteX16851" fmla="*/ 7610656 w 12192000"/>
              <a:gd name="connsiteY16851" fmla="*/ 6670366 h 6857886"/>
              <a:gd name="connsiteX16852" fmla="*/ 5465584 w 12192000"/>
              <a:gd name="connsiteY16852" fmla="*/ 6670444 h 6857886"/>
              <a:gd name="connsiteX16853" fmla="*/ 5444248 w 12192000"/>
              <a:gd name="connsiteY16853" fmla="*/ 6656135 h 6857886"/>
              <a:gd name="connsiteX16854" fmla="*/ 5465584 w 12192000"/>
              <a:gd name="connsiteY16854" fmla="*/ 6641177 h 6857886"/>
              <a:gd name="connsiteX16855" fmla="*/ 5486920 w 12192000"/>
              <a:gd name="connsiteY16855" fmla="*/ 6656135 h 6857886"/>
              <a:gd name="connsiteX16856" fmla="*/ 5465584 w 12192000"/>
              <a:gd name="connsiteY16856" fmla="*/ 6670444 h 6857886"/>
              <a:gd name="connsiteX16857" fmla="*/ 6726415 w 12192000"/>
              <a:gd name="connsiteY16857" fmla="*/ 6670444 h 6857886"/>
              <a:gd name="connsiteX16858" fmla="*/ 6705079 w 12192000"/>
              <a:gd name="connsiteY16858" fmla="*/ 6656135 h 6857886"/>
              <a:gd name="connsiteX16859" fmla="*/ 6726415 w 12192000"/>
              <a:gd name="connsiteY16859" fmla="*/ 6641177 h 6857886"/>
              <a:gd name="connsiteX16860" fmla="*/ 6747751 w 12192000"/>
              <a:gd name="connsiteY16860" fmla="*/ 6656135 h 6857886"/>
              <a:gd name="connsiteX16861" fmla="*/ 6726415 w 12192000"/>
              <a:gd name="connsiteY16861" fmla="*/ 6670444 h 6857886"/>
              <a:gd name="connsiteX16862" fmla="*/ 1761255 w 12192000"/>
              <a:gd name="connsiteY16862" fmla="*/ 6670447 h 6857886"/>
              <a:gd name="connsiteX16863" fmla="*/ 1742204 w 12192000"/>
              <a:gd name="connsiteY16863" fmla="*/ 6664593 h 6857886"/>
              <a:gd name="connsiteX16864" fmla="*/ 1759731 w 12192000"/>
              <a:gd name="connsiteY16864" fmla="*/ 6639230 h 6857886"/>
              <a:gd name="connsiteX16865" fmla="*/ 1774208 w 12192000"/>
              <a:gd name="connsiteY16865" fmla="*/ 6656139 h 6857886"/>
              <a:gd name="connsiteX16866" fmla="*/ 1761255 w 12192000"/>
              <a:gd name="connsiteY16866" fmla="*/ 6670447 h 6857886"/>
              <a:gd name="connsiteX16867" fmla="*/ 3167201 w 12192000"/>
              <a:gd name="connsiteY16867" fmla="*/ 6670447 h 6857886"/>
              <a:gd name="connsiteX16868" fmla="*/ 3154247 w 12192000"/>
              <a:gd name="connsiteY16868" fmla="*/ 6656139 h 6857886"/>
              <a:gd name="connsiteX16869" fmla="*/ 3186251 w 12192000"/>
              <a:gd name="connsiteY16869" fmla="*/ 6647684 h 6857886"/>
              <a:gd name="connsiteX16870" fmla="*/ 3167201 w 12192000"/>
              <a:gd name="connsiteY16870" fmla="*/ 6670447 h 6857886"/>
              <a:gd name="connsiteX16871" fmla="*/ 9024797 w 12192000"/>
              <a:gd name="connsiteY16871" fmla="*/ 6670447 h 6857886"/>
              <a:gd name="connsiteX16872" fmla="*/ 9005748 w 12192000"/>
              <a:gd name="connsiteY16872" fmla="*/ 6647684 h 6857886"/>
              <a:gd name="connsiteX16873" fmla="*/ 9037752 w 12192000"/>
              <a:gd name="connsiteY16873" fmla="*/ 6656139 h 6857886"/>
              <a:gd name="connsiteX16874" fmla="*/ 9024797 w 12192000"/>
              <a:gd name="connsiteY16874" fmla="*/ 6670447 h 6857886"/>
              <a:gd name="connsiteX16875" fmla="*/ 10430744 w 12192000"/>
              <a:gd name="connsiteY16875" fmla="*/ 6670447 h 6857886"/>
              <a:gd name="connsiteX16876" fmla="*/ 10417791 w 12192000"/>
              <a:gd name="connsiteY16876" fmla="*/ 6656139 h 6857886"/>
              <a:gd name="connsiteX16877" fmla="*/ 10432268 w 12192000"/>
              <a:gd name="connsiteY16877" fmla="*/ 6639230 h 6857886"/>
              <a:gd name="connsiteX16878" fmla="*/ 10449795 w 12192000"/>
              <a:gd name="connsiteY16878" fmla="*/ 6664593 h 6857886"/>
              <a:gd name="connsiteX16879" fmla="*/ 10430744 w 12192000"/>
              <a:gd name="connsiteY16879" fmla="*/ 6670447 h 6857886"/>
              <a:gd name="connsiteX16880" fmla="*/ 5298416 w 12192000"/>
              <a:gd name="connsiteY16880" fmla="*/ 6672800 h 6857886"/>
              <a:gd name="connsiteX16881" fmla="*/ 5278414 w 12192000"/>
              <a:gd name="connsiteY16881" fmla="*/ 6667192 h 6857886"/>
              <a:gd name="connsiteX16882" fmla="*/ 5276890 w 12192000"/>
              <a:gd name="connsiteY16882" fmla="*/ 6647029 h 6857886"/>
              <a:gd name="connsiteX16883" fmla="*/ 5305846 w 12192000"/>
              <a:gd name="connsiteY16883" fmla="*/ 6657436 h 6857886"/>
              <a:gd name="connsiteX16884" fmla="*/ 5298416 w 12192000"/>
              <a:gd name="connsiteY16884" fmla="*/ 6672800 h 6857886"/>
              <a:gd name="connsiteX16885" fmla="*/ 6893583 w 12192000"/>
              <a:gd name="connsiteY16885" fmla="*/ 6672800 h 6857886"/>
              <a:gd name="connsiteX16886" fmla="*/ 6886154 w 12192000"/>
              <a:gd name="connsiteY16886" fmla="*/ 6657436 h 6857886"/>
              <a:gd name="connsiteX16887" fmla="*/ 6915110 w 12192000"/>
              <a:gd name="connsiteY16887" fmla="*/ 6647029 h 6857886"/>
              <a:gd name="connsiteX16888" fmla="*/ 6913586 w 12192000"/>
              <a:gd name="connsiteY16888" fmla="*/ 6667192 h 6857886"/>
              <a:gd name="connsiteX16889" fmla="*/ 6893583 w 12192000"/>
              <a:gd name="connsiteY16889" fmla="*/ 6672800 h 6857886"/>
              <a:gd name="connsiteX16890" fmla="*/ 4408167 w 12192000"/>
              <a:gd name="connsiteY16890" fmla="*/ 6676547 h 6857886"/>
              <a:gd name="connsiteX16891" fmla="*/ 4385974 w 12192000"/>
              <a:gd name="connsiteY16891" fmla="*/ 6667847 h 6857886"/>
              <a:gd name="connsiteX16892" fmla="*/ 4385211 w 12192000"/>
              <a:gd name="connsiteY16892" fmla="*/ 6645084 h 6857886"/>
              <a:gd name="connsiteX16893" fmla="*/ 4427122 w 12192000"/>
              <a:gd name="connsiteY16893" fmla="*/ 6644433 h 6857886"/>
              <a:gd name="connsiteX16894" fmla="*/ 4430931 w 12192000"/>
              <a:gd name="connsiteY16894" fmla="*/ 6667196 h 6857886"/>
              <a:gd name="connsiteX16895" fmla="*/ 4408167 w 12192000"/>
              <a:gd name="connsiteY16895" fmla="*/ 6676547 h 6857886"/>
              <a:gd name="connsiteX16896" fmla="*/ 7783832 w 12192000"/>
              <a:gd name="connsiteY16896" fmla="*/ 6676547 h 6857886"/>
              <a:gd name="connsiteX16897" fmla="*/ 7761068 w 12192000"/>
              <a:gd name="connsiteY16897" fmla="*/ 6667196 h 6857886"/>
              <a:gd name="connsiteX16898" fmla="*/ 7764877 w 12192000"/>
              <a:gd name="connsiteY16898" fmla="*/ 6644433 h 6857886"/>
              <a:gd name="connsiteX16899" fmla="*/ 7806788 w 12192000"/>
              <a:gd name="connsiteY16899" fmla="*/ 6645084 h 6857886"/>
              <a:gd name="connsiteX16900" fmla="*/ 7806026 w 12192000"/>
              <a:gd name="connsiteY16900" fmla="*/ 6667847 h 6857886"/>
              <a:gd name="connsiteX16901" fmla="*/ 7783832 w 12192000"/>
              <a:gd name="connsiteY16901" fmla="*/ 6676547 h 6857886"/>
              <a:gd name="connsiteX16902" fmla="*/ 348867 w 12192000"/>
              <a:gd name="connsiteY16902" fmla="*/ 6676950 h 6857886"/>
              <a:gd name="connsiteX16903" fmla="*/ 326045 w 12192000"/>
              <a:gd name="connsiteY16903" fmla="*/ 6667195 h 6857886"/>
              <a:gd name="connsiteX16904" fmla="*/ 366361 w 12192000"/>
              <a:gd name="connsiteY16904" fmla="*/ 6639879 h 6857886"/>
              <a:gd name="connsiteX16905" fmla="*/ 348867 w 12192000"/>
              <a:gd name="connsiteY16905" fmla="*/ 6676950 h 6857886"/>
              <a:gd name="connsiteX16906" fmla="*/ 11843132 w 12192000"/>
              <a:gd name="connsiteY16906" fmla="*/ 6676950 h 6857886"/>
              <a:gd name="connsiteX16907" fmla="*/ 11825637 w 12192000"/>
              <a:gd name="connsiteY16907" fmla="*/ 6639879 h 6857886"/>
              <a:gd name="connsiteX16908" fmla="*/ 11865953 w 12192000"/>
              <a:gd name="connsiteY16908" fmla="*/ 6667195 h 6857886"/>
              <a:gd name="connsiteX16909" fmla="*/ 11843132 w 12192000"/>
              <a:gd name="connsiteY16909" fmla="*/ 6676950 h 6857886"/>
              <a:gd name="connsiteX16910" fmla="*/ 2103809 w 12192000"/>
              <a:gd name="connsiteY16910" fmla="*/ 6682801 h 6857886"/>
              <a:gd name="connsiteX16911" fmla="*/ 2087593 w 12192000"/>
              <a:gd name="connsiteY16911" fmla="*/ 6670442 h 6857886"/>
              <a:gd name="connsiteX16912" fmla="*/ 2114264 w 12192000"/>
              <a:gd name="connsiteY16912" fmla="*/ 6631419 h 6857886"/>
              <a:gd name="connsiteX16913" fmla="*/ 2137885 w 12192000"/>
              <a:gd name="connsiteY16913" fmla="*/ 6647679 h 6857886"/>
              <a:gd name="connsiteX16914" fmla="*/ 2103809 w 12192000"/>
              <a:gd name="connsiteY16914" fmla="*/ 6682801 h 6857886"/>
              <a:gd name="connsiteX16915" fmla="*/ 10088189 w 12192000"/>
              <a:gd name="connsiteY16915" fmla="*/ 6682801 h 6857886"/>
              <a:gd name="connsiteX16916" fmla="*/ 10054113 w 12192000"/>
              <a:gd name="connsiteY16916" fmla="*/ 6647679 h 6857886"/>
              <a:gd name="connsiteX16917" fmla="*/ 10077735 w 12192000"/>
              <a:gd name="connsiteY16917" fmla="*/ 6631419 h 6857886"/>
              <a:gd name="connsiteX16918" fmla="*/ 10104405 w 12192000"/>
              <a:gd name="connsiteY16918" fmla="*/ 6670442 h 6857886"/>
              <a:gd name="connsiteX16919" fmla="*/ 10088189 w 12192000"/>
              <a:gd name="connsiteY16919" fmla="*/ 6682801 h 6857886"/>
              <a:gd name="connsiteX16920" fmla="*/ 5989000 w 12192000"/>
              <a:gd name="connsiteY16920" fmla="*/ 6685401 h 6857886"/>
              <a:gd name="connsiteX16921" fmla="*/ 5970712 w 12192000"/>
              <a:gd name="connsiteY16921" fmla="*/ 6641172 h 6857886"/>
              <a:gd name="connsiteX16922" fmla="*/ 6019480 w 12192000"/>
              <a:gd name="connsiteY16922" fmla="*/ 6639222 h 6857886"/>
              <a:gd name="connsiteX16923" fmla="*/ 5989000 w 12192000"/>
              <a:gd name="connsiteY16923" fmla="*/ 6685401 h 6857886"/>
              <a:gd name="connsiteX16924" fmla="*/ 6202999 w 12192000"/>
              <a:gd name="connsiteY16924" fmla="*/ 6685401 h 6857886"/>
              <a:gd name="connsiteX16925" fmla="*/ 6172519 w 12192000"/>
              <a:gd name="connsiteY16925" fmla="*/ 6639222 h 6857886"/>
              <a:gd name="connsiteX16926" fmla="*/ 6221287 w 12192000"/>
              <a:gd name="connsiteY16926" fmla="*/ 6641172 h 6857886"/>
              <a:gd name="connsiteX16927" fmla="*/ 6202999 w 12192000"/>
              <a:gd name="connsiteY16927" fmla="*/ 6685401 h 6857886"/>
              <a:gd name="connsiteX16928" fmla="*/ 0 w 12192000"/>
              <a:gd name="connsiteY16928" fmla="*/ 6687740 h 6857886"/>
              <a:gd name="connsiteX16929" fmla="*/ 0 w 12192000"/>
              <a:gd name="connsiteY16929" fmla="*/ 6622920 h 6857886"/>
              <a:gd name="connsiteX16930" fmla="*/ 13901 w 12192000"/>
              <a:gd name="connsiteY16930" fmla="*/ 6628171 h 6857886"/>
              <a:gd name="connsiteX16931" fmla="*/ 24620 w 12192000"/>
              <a:gd name="connsiteY16931" fmla="*/ 6682152 h 6857886"/>
              <a:gd name="connsiteX16932" fmla="*/ 12192000 w 12192000"/>
              <a:gd name="connsiteY16932" fmla="*/ 6687740 h 6857886"/>
              <a:gd name="connsiteX16933" fmla="*/ 12167379 w 12192000"/>
              <a:gd name="connsiteY16933" fmla="*/ 6682152 h 6857886"/>
              <a:gd name="connsiteX16934" fmla="*/ 12178097 w 12192000"/>
              <a:gd name="connsiteY16934" fmla="*/ 6628171 h 6857886"/>
              <a:gd name="connsiteX16935" fmla="*/ 12192000 w 12192000"/>
              <a:gd name="connsiteY16935" fmla="*/ 6622919 h 6857886"/>
              <a:gd name="connsiteX16936" fmla="*/ 2824571 w 12192000"/>
              <a:gd name="connsiteY16936" fmla="*/ 6687918 h 6857886"/>
              <a:gd name="connsiteX16937" fmla="*/ 2799711 w 12192000"/>
              <a:gd name="connsiteY16937" fmla="*/ 6677591 h 6857886"/>
              <a:gd name="connsiteX16938" fmla="*/ 2789043 w 12192000"/>
              <a:gd name="connsiteY16938" fmla="*/ 6649625 h 6857886"/>
              <a:gd name="connsiteX16939" fmla="*/ 2816475 w 12192000"/>
              <a:gd name="connsiteY16939" fmla="*/ 6632713 h 6857886"/>
              <a:gd name="connsiteX16940" fmla="*/ 2843144 w 12192000"/>
              <a:gd name="connsiteY16940" fmla="*/ 6668486 h 6857886"/>
              <a:gd name="connsiteX16941" fmla="*/ 2824571 w 12192000"/>
              <a:gd name="connsiteY16941" fmla="*/ 6687918 h 6857886"/>
              <a:gd name="connsiteX16942" fmla="*/ 9367428 w 12192000"/>
              <a:gd name="connsiteY16942" fmla="*/ 6687918 h 6857886"/>
              <a:gd name="connsiteX16943" fmla="*/ 9348855 w 12192000"/>
              <a:gd name="connsiteY16943" fmla="*/ 6668486 h 6857886"/>
              <a:gd name="connsiteX16944" fmla="*/ 9375524 w 12192000"/>
              <a:gd name="connsiteY16944" fmla="*/ 6632713 h 6857886"/>
              <a:gd name="connsiteX16945" fmla="*/ 9402956 w 12192000"/>
              <a:gd name="connsiteY16945" fmla="*/ 6649625 h 6857886"/>
              <a:gd name="connsiteX16946" fmla="*/ 9392288 w 12192000"/>
              <a:gd name="connsiteY16946" fmla="*/ 6677591 h 6857886"/>
              <a:gd name="connsiteX16947" fmla="*/ 9367428 w 12192000"/>
              <a:gd name="connsiteY16947" fmla="*/ 6687918 h 6857886"/>
              <a:gd name="connsiteX16948" fmla="*/ 1393847 w 12192000"/>
              <a:gd name="connsiteY16948" fmla="*/ 6688747 h 6857886"/>
              <a:gd name="connsiteX16949" fmla="*/ 1374143 w 12192000"/>
              <a:gd name="connsiteY16949" fmla="*/ 6676946 h 6857886"/>
              <a:gd name="connsiteX16950" fmla="*/ 1401559 w 12192000"/>
              <a:gd name="connsiteY16950" fmla="*/ 6624915 h 6857886"/>
              <a:gd name="connsiteX16951" fmla="*/ 1448720 w 12192000"/>
              <a:gd name="connsiteY16951" fmla="*/ 6653532 h 6857886"/>
              <a:gd name="connsiteX16952" fmla="*/ 1393847 w 12192000"/>
              <a:gd name="connsiteY16952" fmla="*/ 6688747 h 6857886"/>
              <a:gd name="connsiteX16953" fmla="*/ 10798152 w 12192000"/>
              <a:gd name="connsiteY16953" fmla="*/ 6688747 h 6857886"/>
              <a:gd name="connsiteX16954" fmla="*/ 10743279 w 12192000"/>
              <a:gd name="connsiteY16954" fmla="*/ 6653532 h 6857886"/>
              <a:gd name="connsiteX16955" fmla="*/ 10790440 w 12192000"/>
              <a:gd name="connsiteY16955" fmla="*/ 6624915 h 6857886"/>
              <a:gd name="connsiteX16956" fmla="*/ 10817856 w 12192000"/>
              <a:gd name="connsiteY16956" fmla="*/ 6676946 h 6857886"/>
              <a:gd name="connsiteX16957" fmla="*/ 10798152 w 12192000"/>
              <a:gd name="connsiteY16957" fmla="*/ 6688747 h 6857886"/>
              <a:gd name="connsiteX16958" fmla="*/ 4051060 w 12192000"/>
              <a:gd name="connsiteY16958" fmla="*/ 6688974 h 6857886"/>
              <a:gd name="connsiteX16959" fmla="*/ 4030676 w 12192000"/>
              <a:gd name="connsiteY16959" fmla="*/ 6673687 h 6857886"/>
              <a:gd name="connsiteX16960" fmla="*/ 4070300 w 12192000"/>
              <a:gd name="connsiteY16960" fmla="*/ 6634014 h 6857886"/>
              <a:gd name="connsiteX16961" fmla="*/ 4074872 w 12192000"/>
              <a:gd name="connsiteY16961" fmla="*/ 6678892 h 6857886"/>
              <a:gd name="connsiteX16962" fmla="*/ 4051060 w 12192000"/>
              <a:gd name="connsiteY16962" fmla="*/ 6688974 h 6857886"/>
              <a:gd name="connsiteX16963" fmla="*/ 8140939 w 12192000"/>
              <a:gd name="connsiteY16963" fmla="*/ 6688974 h 6857886"/>
              <a:gd name="connsiteX16964" fmla="*/ 8117126 w 12192000"/>
              <a:gd name="connsiteY16964" fmla="*/ 6678892 h 6857886"/>
              <a:gd name="connsiteX16965" fmla="*/ 8121698 w 12192000"/>
              <a:gd name="connsiteY16965" fmla="*/ 6634014 h 6857886"/>
              <a:gd name="connsiteX16966" fmla="*/ 8161322 w 12192000"/>
              <a:gd name="connsiteY16966" fmla="*/ 6673687 h 6857886"/>
              <a:gd name="connsiteX16967" fmla="*/ 8140939 w 12192000"/>
              <a:gd name="connsiteY16967" fmla="*/ 6688974 h 6857886"/>
              <a:gd name="connsiteX16968" fmla="*/ 5822212 w 12192000"/>
              <a:gd name="connsiteY16968" fmla="*/ 6689470 h 6857886"/>
              <a:gd name="connsiteX16969" fmla="*/ 5794208 w 12192000"/>
              <a:gd name="connsiteY16969" fmla="*/ 6682152 h 6857886"/>
              <a:gd name="connsiteX16970" fmla="*/ 5833832 w 12192000"/>
              <a:gd name="connsiteY16970" fmla="*/ 6626868 h 6857886"/>
              <a:gd name="connsiteX16971" fmla="*/ 5849072 w 12192000"/>
              <a:gd name="connsiteY16971" fmla="*/ 6676299 h 6857886"/>
              <a:gd name="connsiteX16972" fmla="*/ 5822212 w 12192000"/>
              <a:gd name="connsiteY16972" fmla="*/ 6689470 h 6857886"/>
              <a:gd name="connsiteX16973" fmla="*/ 6369787 w 12192000"/>
              <a:gd name="connsiteY16973" fmla="*/ 6689470 h 6857886"/>
              <a:gd name="connsiteX16974" fmla="*/ 6342926 w 12192000"/>
              <a:gd name="connsiteY16974" fmla="*/ 6676299 h 6857886"/>
              <a:gd name="connsiteX16975" fmla="*/ 6358166 w 12192000"/>
              <a:gd name="connsiteY16975" fmla="*/ 6626868 h 6857886"/>
              <a:gd name="connsiteX16976" fmla="*/ 6397791 w 12192000"/>
              <a:gd name="connsiteY16976" fmla="*/ 6682152 h 6857886"/>
              <a:gd name="connsiteX16977" fmla="*/ 6369787 w 12192000"/>
              <a:gd name="connsiteY16977" fmla="*/ 6689470 h 6857886"/>
              <a:gd name="connsiteX16978" fmla="*/ 700228 w 12192000"/>
              <a:gd name="connsiteY16978" fmla="*/ 6689629 h 6857886"/>
              <a:gd name="connsiteX16979" fmla="*/ 672801 w 12192000"/>
              <a:gd name="connsiteY16979" fmla="*/ 6677595 h 6857886"/>
              <a:gd name="connsiteX16980" fmla="*/ 707088 w 12192000"/>
              <a:gd name="connsiteY16980" fmla="*/ 6627516 h 6857886"/>
              <a:gd name="connsiteX16981" fmla="*/ 729955 w 12192000"/>
              <a:gd name="connsiteY16981" fmla="*/ 6674344 h 6857886"/>
              <a:gd name="connsiteX16982" fmla="*/ 700228 w 12192000"/>
              <a:gd name="connsiteY16982" fmla="*/ 6689629 h 6857886"/>
              <a:gd name="connsiteX16983" fmla="*/ 11491771 w 12192000"/>
              <a:gd name="connsiteY16983" fmla="*/ 6689629 h 6857886"/>
              <a:gd name="connsiteX16984" fmla="*/ 11462044 w 12192000"/>
              <a:gd name="connsiteY16984" fmla="*/ 6674344 h 6857886"/>
              <a:gd name="connsiteX16985" fmla="*/ 11484911 w 12192000"/>
              <a:gd name="connsiteY16985" fmla="*/ 6627516 h 6857886"/>
              <a:gd name="connsiteX16986" fmla="*/ 11519197 w 12192000"/>
              <a:gd name="connsiteY16986" fmla="*/ 6677595 h 6857886"/>
              <a:gd name="connsiteX16987" fmla="*/ 11491771 w 12192000"/>
              <a:gd name="connsiteY16987" fmla="*/ 6689629 h 6857886"/>
              <a:gd name="connsiteX16988" fmla="*/ 1052489 w 12192000"/>
              <a:gd name="connsiteY16988" fmla="*/ 6689959 h 6857886"/>
              <a:gd name="connsiteX16989" fmla="*/ 1020483 w 12192000"/>
              <a:gd name="connsiteY16989" fmla="*/ 6685408 h 6857886"/>
              <a:gd name="connsiteX16990" fmla="*/ 1022768 w 12192000"/>
              <a:gd name="connsiteY16990" fmla="*/ 6631424 h 6857886"/>
              <a:gd name="connsiteX16991" fmla="*/ 1083728 w 12192000"/>
              <a:gd name="connsiteY16991" fmla="*/ 6634678 h 6857886"/>
              <a:gd name="connsiteX16992" fmla="*/ 1091345 w 12192000"/>
              <a:gd name="connsiteY16992" fmla="*/ 6670447 h 6857886"/>
              <a:gd name="connsiteX16993" fmla="*/ 1052489 w 12192000"/>
              <a:gd name="connsiteY16993" fmla="*/ 6689959 h 6857886"/>
              <a:gd name="connsiteX16994" fmla="*/ 11139509 w 12192000"/>
              <a:gd name="connsiteY16994" fmla="*/ 6689959 h 6857886"/>
              <a:gd name="connsiteX16995" fmla="*/ 11100653 w 12192000"/>
              <a:gd name="connsiteY16995" fmla="*/ 6670447 h 6857886"/>
              <a:gd name="connsiteX16996" fmla="*/ 11108271 w 12192000"/>
              <a:gd name="connsiteY16996" fmla="*/ 6634678 h 6857886"/>
              <a:gd name="connsiteX16997" fmla="*/ 11169231 w 12192000"/>
              <a:gd name="connsiteY16997" fmla="*/ 6631424 h 6857886"/>
              <a:gd name="connsiteX16998" fmla="*/ 11171516 w 12192000"/>
              <a:gd name="connsiteY16998" fmla="*/ 6685408 h 6857886"/>
              <a:gd name="connsiteX16999" fmla="*/ 11139509 w 12192000"/>
              <a:gd name="connsiteY16999" fmla="*/ 6689959 h 6857886"/>
              <a:gd name="connsiteX17000" fmla="*/ 3718429 w 12192000"/>
              <a:gd name="connsiteY17000" fmla="*/ 6690204 h 6857886"/>
              <a:gd name="connsiteX17001" fmla="*/ 3685283 w 12192000"/>
              <a:gd name="connsiteY17001" fmla="*/ 6689958 h 6857886"/>
              <a:gd name="connsiteX17002" fmla="*/ 3663947 w 12192000"/>
              <a:gd name="connsiteY17002" fmla="*/ 6660038 h 6857886"/>
              <a:gd name="connsiteX17003" fmla="*/ 3681472 w 12192000"/>
              <a:gd name="connsiteY17003" fmla="*/ 6624917 h 6857886"/>
              <a:gd name="connsiteX17004" fmla="*/ 3719572 w 12192000"/>
              <a:gd name="connsiteY17004" fmla="*/ 6624917 h 6857886"/>
              <a:gd name="connsiteX17005" fmla="*/ 3737860 w 12192000"/>
              <a:gd name="connsiteY17005" fmla="*/ 6672396 h 6857886"/>
              <a:gd name="connsiteX17006" fmla="*/ 3718429 w 12192000"/>
              <a:gd name="connsiteY17006" fmla="*/ 6690204 h 6857886"/>
              <a:gd name="connsiteX17007" fmla="*/ 8473569 w 12192000"/>
              <a:gd name="connsiteY17007" fmla="*/ 6690204 h 6857886"/>
              <a:gd name="connsiteX17008" fmla="*/ 8454139 w 12192000"/>
              <a:gd name="connsiteY17008" fmla="*/ 6672396 h 6857886"/>
              <a:gd name="connsiteX17009" fmla="*/ 8472427 w 12192000"/>
              <a:gd name="connsiteY17009" fmla="*/ 6624917 h 6857886"/>
              <a:gd name="connsiteX17010" fmla="*/ 8510527 w 12192000"/>
              <a:gd name="connsiteY17010" fmla="*/ 6624917 h 6857886"/>
              <a:gd name="connsiteX17011" fmla="*/ 8528052 w 12192000"/>
              <a:gd name="connsiteY17011" fmla="*/ 6660038 h 6857886"/>
              <a:gd name="connsiteX17012" fmla="*/ 8506716 w 12192000"/>
              <a:gd name="connsiteY17012" fmla="*/ 6689958 h 6857886"/>
              <a:gd name="connsiteX17013" fmla="*/ 8473569 w 12192000"/>
              <a:gd name="connsiteY17013" fmla="*/ 6690204 h 6857886"/>
              <a:gd name="connsiteX17014" fmla="*/ 5644087 w 12192000"/>
              <a:gd name="connsiteY17014" fmla="*/ 6690771 h 6857886"/>
              <a:gd name="connsiteX17015" fmla="*/ 5610083 w 12192000"/>
              <a:gd name="connsiteY17015" fmla="*/ 6677600 h 6857886"/>
              <a:gd name="connsiteX17016" fmla="*/ 5624560 w 12192000"/>
              <a:gd name="connsiteY17016" fmla="*/ 6628171 h 6857886"/>
              <a:gd name="connsiteX17017" fmla="*/ 5678663 w 12192000"/>
              <a:gd name="connsiteY17017" fmla="*/ 6641828 h 6857886"/>
              <a:gd name="connsiteX17018" fmla="*/ 5678663 w 12192000"/>
              <a:gd name="connsiteY17018" fmla="*/ 6673697 h 6857886"/>
              <a:gd name="connsiteX17019" fmla="*/ 5644087 w 12192000"/>
              <a:gd name="connsiteY17019" fmla="*/ 6690771 h 6857886"/>
              <a:gd name="connsiteX17020" fmla="*/ 6547912 w 12192000"/>
              <a:gd name="connsiteY17020" fmla="*/ 6690771 h 6857886"/>
              <a:gd name="connsiteX17021" fmla="*/ 6513336 w 12192000"/>
              <a:gd name="connsiteY17021" fmla="*/ 6673697 h 6857886"/>
              <a:gd name="connsiteX17022" fmla="*/ 6513336 w 12192000"/>
              <a:gd name="connsiteY17022" fmla="*/ 6641828 h 6857886"/>
              <a:gd name="connsiteX17023" fmla="*/ 6567439 w 12192000"/>
              <a:gd name="connsiteY17023" fmla="*/ 6628171 h 6857886"/>
              <a:gd name="connsiteX17024" fmla="*/ 6581916 w 12192000"/>
              <a:gd name="connsiteY17024" fmla="*/ 6677600 h 6857886"/>
              <a:gd name="connsiteX17025" fmla="*/ 6547912 w 12192000"/>
              <a:gd name="connsiteY17025" fmla="*/ 6690771 h 6857886"/>
              <a:gd name="connsiteX17026" fmla="*/ 513031 w 12192000"/>
              <a:gd name="connsiteY17026" fmla="*/ 6691260 h 6857886"/>
              <a:gd name="connsiteX17027" fmla="*/ 496240 w 12192000"/>
              <a:gd name="connsiteY17027" fmla="*/ 6629471 h 6857886"/>
              <a:gd name="connsiteX17028" fmla="*/ 555755 w 12192000"/>
              <a:gd name="connsiteY17028" fmla="*/ 6635326 h 6857886"/>
              <a:gd name="connsiteX17029" fmla="*/ 513031 w 12192000"/>
              <a:gd name="connsiteY17029" fmla="*/ 6691260 h 6857886"/>
              <a:gd name="connsiteX17030" fmla="*/ 11678968 w 12192000"/>
              <a:gd name="connsiteY17030" fmla="*/ 6691260 h 6857886"/>
              <a:gd name="connsiteX17031" fmla="*/ 11636244 w 12192000"/>
              <a:gd name="connsiteY17031" fmla="*/ 6635326 h 6857886"/>
              <a:gd name="connsiteX17032" fmla="*/ 11695759 w 12192000"/>
              <a:gd name="connsiteY17032" fmla="*/ 6629471 h 6857886"/>
              <a:gd name="connsiteX17033" fmla="*/ 11678968 w 12192000"/>
              <a:gd name="connsiteY17033" fmla="*/ 6691260 h 6857886"/>
              <a:gd name="connsiteX17034" fmla="*/ 3886177 w 12192000"/>
              <a:gd name="connsiteY17034" fmla="*/ 6694756 h 6857886"/>
              <a:gd name="connsiteX17035" fmla="*/ 3859508 w 12192000"/>
              <a:gd name="connsiteY17035" fmla="*/ 6691911 h 6857886"/>
              <a:gd name="connsiteX17036" fmla="*/ 3833600 w 12192000"/>
              <a:gd name="connsiteY17036" fmla="*/ 6645081 h 6857886"/>
              <a:gd name="connsiteX17037" fmla="*/ 3859508 w 12192000"/>
              <a:gd name="connsiteY17037" fmla="*/ 6622969 h 6857886"/>
              <a:gd name="connsiteX17038" fmla="*/ 3901417 w 12192000"/>
              <a:gd name="connsiteY17038" fmla="*/ 6625569 h 6857886"/>
              <a:gd name="connsiteX17039" fmla="*/ 3905989 w 12192000"/>
              <a:gd name="connsiteY17039" fmla="*/ 6683455 h 6857886"/>
              <a:gd name="connsiteX17040" fmla="*/ 3886177 w 12192000"/>
              <a:gd name="connsiteY17040" fmla="*/ 6694756 h 6857886"/>
              <a:gd name="connsiteX17041" fmla="*/ 8305821 w 12192000"/>
              <a:gd name="connsiteY17041" fmla="*/ 6694756 h 6857886"/>
              <a:gd name="connsiteX17042" fmla="*/ 8286009 w 12192000"/>
              <a:gd name="connsiteY17042" fmla="*/ 6683455 h 6857886"/>
              <a:gd name="connsiteX17043" fmla="*/ 8290581 w 12192000"/>
              <a:gd name="connsiteY17043" fmla="*/ 6625569 h 6857886"/>
              <a:gd name="connsiteX17044" fmla="*/ 8332490 w 12192000"/>
              <a:gd name="connsiteY17044" fmla="*/ 6622969 h 6857886"/>
              <a:gd name="connsiteX17045" fmla="*/ 8358398 w 12192000"/>
              <a:gd name="connsiteY17045" fmla="*/ 6645081 h 6857886"/>
              <a:gd name="connsiteX17046" fmla="*/ 8332490 w 12192000"/>
              <a:gd name="connsiteY17046" fmla="*/ 6691911 h 6857886"/>
              <a:gd name="connsiteX17047" fmla="*/ 8305821 w 12192000"/>
              <a:gd name="connsiteY17047" fmla="*/ 6694756 h 6857886"/>
              <a:gd name="connsiteX17048" fmla="*/ 1935471 w 12192000"/>
              <a:gd name="connsiteY17048" fmla="*/ 6696466 h 6857886"/>
              <a:gd name="connsiteX17049" fmla="*/ 1904991 w 12192000"/>
              <a:gd name="connsiteY17049" fmla="*/ 6683457 h 6857886"/>
              <a:gd name="connsiteX17050" fmla="*/ 1909563 w 12192000"/>
              <a:gd name="connsiteY17050" fmla="*/ 6625571 h 6857886"/>
              <a:gd name="connsiteX17051" fmla="*/ 1936995 w 12192000"/>
              <a:gd name="connsiteY17051" fmla="*/ 6611909 h 6857886"/>
              <a:gd name="connsiteX17052" fmla="*/ 1981191 w 12192000"/>
              <a:gd name="connsiteY17052" fmla="*/ 6657439 h 6857886"/>
              <a:gd name="connsiteX17053" fmla="*/ 1935471 w 12192000"/>
              <a:gd name="connsiteY17053" fmla="*/ 6696466 h 6857886"/>
              <a:gd name="connsiteX17054" fmla="*/ 10256528 w 12192000"/>
              <a:gd name="connsiteY17054" fmla="*/ 6696466 h 6857886"/>
              <a:gd name="connsiteX17055" fmla="*/ 10210808 w 12192000"/>
              <a:gd name="connsiteY17055" fmla="*/ 6657439 h 6857886"/>
              <a:gd name="connsiteX17056" fmla="*/ 10255004 w 12192000"/>
              <a:gd name="connsiteY17056" fmla="*/ 6611909 h 6857886"/>
              <a:gd name="connsiteX17057" fmla="*/ 10282436 w 12192000"/>
              <a:gd name="connsiteY17057" fmla="*/ 6625571 h 6857886"/>
              <a:gd name="connsiteX17058" fmla="*/ 10287008 w 12192000"/>
              <a:gd name="connsiteY17058" fmla="*/ 6683457 h 6857886"/>
              <a:gd name="connsiteX17059" fmla="*/ 10256528 w 12192000"/>
              <a:gd name="connsiteY17059" fmla="*/ 6696466 h 6857886"/>
              <a:gd name="connsiteX17060" fmla="*/ 1230557 w 12192000"/>
              <a:gd name="connsiteY17060" fmla="*/ 6698740 h 6857886"/>
              <a:gd name="connsiteX17061" fmla="*/ 1216024 w 12192000"/>
              <a:gd name="connsiteY17061" fmla="*/ 6695813 h 6857886"/>
              <a:gd name="connsiteX17062" fmla="*/ 1174860 w 12192000"/>
              <a:gd name="connsiteY17062" fmla="*/ 6653536 h 6857886"/>
              <a:gd name="connsiteX17063" fmla="*/ 1228957 w 12192000"/>
              <a:gd name="connsiteY17063" fmla="*/ 6611908 h 6857886"/>
              <a:gd name="connsiteX17064" fmla="*/ 1281531 w 12192000"/>
              <a:gd name="connsiteY17064" fmla="*/ 6654834 h 6857886"/>
              <a:gd name="connsiteX17065" fmla="*/ 1243411 w 12192000"/>
              <a:gd name="connsiteY17065" fmla="*/ 6697764 h 6857886"/>
              <a:gd name="connsiteX17066" fmla="*/ 1230557 w 12192000"/>
              <a:gd name="connsiteY17066" fmla="*/ 6698740 h 6857886"/>
              <a:gd name="connsiteX17067" fmla="*/ 10961441 w 12192000"/>
              <a:gd name="connsiteY17067" fmla="*/ 6698740 h 6857886"/>
              <a:gd name="connsiteX17068" fmla="*/ 10948588 w 12192000"/>
              <a:gd name="connsiteY17068" fmla="*/ 6697764 h 6857886"/>
              <a:gd name="connsiteX17069" fmla="*/ 10910468 w 12192000"/>
              <a:gd name="connsiteY17069" fmla="*/ 6654834 h 6857886"/>
              <a:gd name="connsiteX17070" fmla="*/ 10963041 w 12192000"/>
              <a:gd name="connsiteY17070" fmla="*/ 6611908 h 6857886"/>
              <a:gd name="connsiteX17071" fmla="*/ 11017139 w 12192000"/>
              <a:gd name="connsiteY17071" fmla="*/ 6653536 h 6857886"/>
              <a:gd name="connsiteX17072" fmla="*/ 10975975 w 12192000"/>
              <a:gd name="connsiteY17072" fmla="*/ 6695813 h 6857886"/>
              <a:gd name="connsiteX17073" fmla="*/ 10961441 w 12192000"/>
              <a:gd name="connsiteY17073" fmla="*/ 6698740 h 6857886"/>
              <a:gd name="connsiteX17074" fmla="*/ 171043 w 12192000"/>
              <a:gd name="connsiteY17074" fmla="*/ 6701907 h 6857886"/>
              <a:gd name="connsiteX17075" fmla="*/ 143276 w 12192000"/>
              <a:gd name="connsiteY17075" fmla="*/ 6691259 h 6857886"/>
              <a:gd name="connsiteX17076" fmla="*/ 169993 w 12192000"/>
              <a:gd name="connsiteY17076" fmla="*/ 6611907 h 6857886"/>
              <a:gd name="connsiteX17077" fmla="*/ 200527 w 12192000"/>
              <a:gd name="connsiteY17077" fmla="*/ 6690608 h 6857886"/>
              <a:gd name="connsiteX17078" fmla="*/ 171043 w 12192000"/>
              <a:gd name="connsiteY17078" fmla="*/ 6701907 h 6857886"/>
              <a:gd name="connsiteX17079" fmla="*/ 1585603 w 12192000"/>
              <a:gd name="connsiteY17079" fmla="*/ 6701907 h 6857886"/>
              <a:gd name="connsiteX17080" fmla="*/ 1557313 w 12192000"/>
              <a:gd name="connsiteY17080" fmla="*/ 6695159 h 6857886"/>
              <a:gd name="connsiteX17081" fmla="*/ 1545121 w 12192000"/>
              <a:gd name="connsiteY17081" fmla="*/ 6632069 h 6857886"/>
              <a:gd name="connsiteX17082" fmla="*/ 1631228 w 12192000"/>
              <a:gd name="connsiteY17082" fmla="*/ 6657435 h 6857886"/>
              <a:gd name="connsiteX17083" fmla="*/ 1612177 w 12192000"/>
              <a:gd name="connsiteY17083" fmla="*/ 6692558 h 6857886"/>
              <a:gd name="connsiteX17084" fmla="*/ 1585603 w 12192000"/>
              <a:gd name="connsiteY17084" fmla="*/ 6701907 h 6857886"/>
              <a:gd name="connsiteX17085" fmla="*/ 10606396 w 12192000"/>
              <a:gd name="connsiteY17085" fmla="*/ 6701907 h 6857886"/>
              <a:gd name="connsiteX17086" fmla="*/ 10579821 w 12192000"/>
              <a:gd name="connsiteY17086" fmla="*/ 6692558 h 6857886"/>
              <a:gd name="connsiteX17087" fmla="*/ 10560771 w 12192000"/>
              <a:gd name="connsiteY17087" fmla="*/ 6657435 h 6857886"/>
              <a:gd name="connsiteX17088" fmla="*/ 10646877 w 12192000"/>
              <a:gd name="connsiteY17088" fmla="*/ 6632069 h 6857886"/>
              <a:gd name="connsiteX17089" fmla="*/ 10634685 w 12192000"/>
              <a:gd name="connsiteY17089" fmla="*/ 6695159 h 6857886"/>
              <a:gd name="connsiteX17090" fmla="*/ 10606396 w 12192000"/>
              <a:gd name="connsiteY17090" fmla="*/ 6701907 h 6857886"/>
              <a:gd name="connsiteX17091" fmla="*/ 12020956 w 12192000"/>
              <a:gd name="connsiteY17091" fmla="*/ 6701907 h 6857886"/>
              <a:gd name="connsiteX17092" fmla="*/ 11991472 w 12192000"/>
              <a:gd name="connsiteY17092" fmla="*/ 6690608 h 6857886"/>
              <a:gd name="connsiteX17093" fmla="*/ 12022005 w 12192000"/>
              <a:gd name="connsiteY17093" fmla="*/ 6611907 h 6857886"/>
              <a:gd name="connsiteX17094" fmla="*/ 12048723 w 12192000"/>
              <a:gd name="connsiteY17094" fmla="*/ 6691259 h 6857886"/>
              <a:gd name="connsiteX17095" fmla="*/ 12020956 w 12192000"/>
              <a:gd name="connsiteY17095" fmla="*/ 6701907 h 6857886"/>
              <a:gd name="connsiteX17096" fmla="*/ 2986696 w 12192000"/>
              <a:gd name="connsiteY17096" fmla="*/ 6702233 h 6857886"/>
              <a:gd name="connsiteX17097" fmla="*/ 2958693 w 12192000"/>
              <a:gd name="connsiteY17097" fmla="*/ 6686704 h 6857886"/>
              <a:gd name="connsiteX17098" fmla="*/ 2955645 w 12192000"/>
              <a:gd name="connsiteY17098" fmla="*/ 6628819 h 6857886"/>
              <a:gd name="connsiteX17099" fmla="*/ 3046323 w 12192000"/>
              <a:gd name="connsiteY17099" fmla="*/ 6657436 h 6857886"/>
              <a:gd name="connsiteX17100" fmla="*/ 3018129 w 12192000"/>
              <a:gd name="connsiteY17100" fmla="*/ 6695809 h 6857886"/>
              <a:gd name="connsiteX17101" fmla="*/ 2986696 w 12192000"/>
              <a:gd name="connsiteY17101" fmla="*/ 6702233 h 6857886"/>
              <a:gd name="connsiteX17102" fmla="*/ 9205303 w 12192000"/>
              <a:gd name="connsiteY17102" fmla="*/ 6702233 h 6857886"/>
              <a:gd name="connsiteX17103" fmla="*/ 9173869 w 12192000"/>
              <a:gd name="connsiteY17103" fmla="*/ 6695809 h 6857886"/>
              <a:gd name="connsiteX17104" fmla="*/ 9145676 w 12192000"/>
              <a:gd name="connsiteY17104" fmla="*/ 6657436 h 6857886"/>
              <a:gd name="connsiteX17105" fmla="*/ 9236353 w 12192000"/>
              <a:gd name="connsiteY17105" fmla="*/ 6628819 h 6857886"/>
              <a:gd name="connsiteX17106" fmla="*/ 9233305 w 12192000"/>
              <a:gd name="connsiteY17106" fmla="*/ 6686704 h 6857886"/>
              <a:gd name="connsiteX17107" fmla="*/ 9205303 w 12192000"/>
              <a:gd name="connsiteY17107" fmla="*/ 6702233 h 6857886"/>
              <a:gd name="connsiteX17108" fmla="*/ 2463656 w 12192000"/>
              <a:gd name="connsiteY17108" fmla="*/ 6702476 h 6857886"/>
              <a:gd name="connsiteX17109" fmla="*/ 2426128 w 12192000"/>
              <a:gd name="connsiteY17109" fmla="*/ 6686053 h 6857886"/>
              <a:gd name="connsiteX17110" fmla="*/ 2423080 w 12192000"/>
              <a:gd name="connsiteY17110" fmla="*/ 6628819 h 6857886"/>
              <a:gd name="connsiteX17111" fmla="*/ 2464228 w 12192000"/>
              <a:gd name="connsiteY17111" fmla="*/ 6611907 h 6857886"/>
              <a:gd name="connsiteX17112" fmla="*/ 2505376 w 12192000"/>
              <a:gd name="connsiteY17112" fmla="*/ 6628819 h 6857886"/>
              <a:gd name="connsiteX17113" fmla="*/ 2502328 w 12192000"/>
              <a:gd name="connsiteY17113" fmla="*/ 6686704 h 6857886"/>
              <a:gd name="connsiteX17114" fmla="*/ 2463656 w 12192000"/>
              <a:gd name="connsiteY17114" fmla="*/ 6702476 h 6857886"/>
              <a:gd name="connsiteX17115" fmla="*/ 9728343 w 12192000"/>
              <a:gd name="connsiteY17115" fmla="*/ 6702476 h 6857886"/>
              <a:gd name="connsiteX17116" fmla="*/ 9689671 w 12192000"/>
              <a:gd name="connsiteY17116" fmla="*/ 6686704 h 6857886"/>
              <a:gd name="connsiteX17117" fmla="*/ 9686623 w 12192000"/>
              <a:gd name="connsiteY17117" fmla="*/ 6628819 h 6857886"/>
              <a:gd name="connsiteX17118" fmla="*/ 9727771 w 12192000"/>
              <a:gd name="connsiteY17118" fmla="*/ 6611907 h 6857886"/>
              <a:gd name="connsiteX17119" fmla="*/ 9768919 w 12192000"/>
              <a:gd name="connsiteY17119" fmla="*/ 6628819 h 6857886"/>
              <a:gd name="connsiteX17120" fmla="*/ 9765871 w 12192000"/>
              <a:gd name="connsiteY17120" fmla="*/ 6686053 h 6857886"/>
              <a:gd name="connsiteX17121" fmla="*/ 9728343 w 12192000"/>
              <a:gd name="connsiteY17121" fmla="*/ 6702476 h 6857886"/>
              <a:gd name="connsiteX17122" fmla="*/ 5107620 w 12192000"/>
              <a:gd name="connsiteY17122" fmla="*/ 6708162 h 6857886"/>
              <a:gd name="connsiteX17123" fmla="*/ 5076759 w 12192000"/>
              <a:gd name="connsiteY17123" fmla="*/ 6690602 h 6857886"/>
              <a:gd name="connsiteX17124" fmla="*/ 5070663 w 12192000"/>
              <a:gd name="connsiteY17124" fmla="*/ 6628812 h 6857886"/>
              <a:gd name="connsiteX17125" fmla="*/ 5168960 w 12192000"/>
              <a:gd name="connsiteY17125" fmla="*/ 6657429 h 6857886"/>
              <a:gd name="connsiteX17126" fmla="*/ 5138480 w 12192000"/>
              <a:gd name="connsiteY17126" fmla="*/ 6698407 h 6857886"/>
              <a:gd name="connsiteX17127" fmla="*/ 5107620 w 12192000"/>
              <a:gd name="connsiteY17127" fmla="*/ 6708162 h 6857886"/>
              <a:gd name="connsiteX17128" fmla="*/ 7084379 w 12192000"/>
              <a:gd name="connsiteY17128" fmla="*/ 6708162 h 6857886"/>
              <a:gd name="connsiteX17129" fmla="*/ 7053519 w 12192000"/>
              <a:gd name="connsiteY17129" fmla="*/ 6698407 h 6857886"/>
              <a:gd name="connsiteX17130" fmla="*/ 7023039 w 12192000"/>
              <a:gd name="connsiteY17130" fmla="*/ 6657429 h 6857886"/>
              <a:gd name="connsiteX17131" fmla="*/ 7121336 w 12192000"/>
              <a:gd name="connsiteY17131" fmla="*/ 6628812 h 6857886"/>
              <a:gd name="connsiteX17132" fmla="*/ 7115240 w 12192000"/>
              <a:gd name="connsiteY17132" fmla="*/ 6690602 h 6857886"/>
              <a:gd name="connsiteX17133" fmla="*/ 7084379 w 12192000"/>
              <a:gd name="connsiteY17133" fmla="*/ 6708162 h 6857886"/>
              <a:gd name="connsiteX17134" fmla="*/ 4936830 w 12192000"/>
              <a:gd name="connsiteY17134" fmla="*/ 6708814 h 6857886"/>
              <a:gd name="connsiteX17135" fmla="*/ 4901015 w 12192000"/>
              <a:gd name="connsiteY17135" fmla="*/ 6695807 h 6857886"/>
              <a:gd name="connsiteX17136" fmla="*/ 4894158 w 12192000"/>
              <a:gd name="connsiteY17136" fmla="*/ 6624913 h 6857886"/>
              <a:gd name="connsiteX17137" fmla="*/ 4981026 w 12192000"/>
              <a:gd name="connsiteY17137" fmla="*/ 6625561 h 6857886"/>
              <a:gd name="connsiteX17138" fmla="*/ 4936830 w 12192000"/>
              <a:gd name="connsiteY17138" fmla="*/ 6708814 h 6857886"/>
              <a:gd name="connsiteX17139" fmla="*/ 7255170 w 12192000"/>
              <a:gd name="connsiteY17139" fmla="*/ 6708814 h 6857886"/>
              <a:gd name="connsiteX17140" fmla="*/ 7210974 w 12192000"/>
              <a:gd name="connsiteY17140" fmla="*/ 6625561 h 6857886"/>
              <a:gd name="connsiteX17141" fmla="*/ 7297841 w 12192000"/>
              <a:gd name="connsiteY17141" fmla="*/ 6624913 h 6857886"/>
              <a:gd name="connsiteX17142" fmla="*/ 7290984 w 12192000"/>
              <a:gd name="connsiteY17142" fmla="*/ 6695807 h 6857886"/>
              <a:gd name="connsiteX17143" fmla="*/ 7255170 w 12192000"/>
              <a:gd name="connsiteY17143" fmla="*/ 6708814 h 6857886"/>
              <a:gd name="connsiteX17144" fmla="*/ 4229283 w 12192000"/>
              <a:gd name="connsiteY17144" fmla="*/ 6709466 h 6857886"/>
              <a:gd name="connsiteX17145" fmla="*/ 4184325 w 12192000"/>
              <a:gd name="connsiteY17145" fmla="*/ 6689304 h 6857886"/>
              <a:gd name="connsiteX17146" fmla="*/ 4177467 w 12192000"/>
              <a:gd name="connsiteY17146" fmla="*/ 6631417 h 6857886"/>
              <a:gd name="connsiteX17147" fmla="*/ 4231570 w 12192000"/>
              <a:gd name="connsiteY17147" fmla="*/ 6605400 h 6857886"/>
              <a:gd name="connsiteX17148" fmla="*/ 4294054 w 12192000"/>
              <a:gd name="connsiteY17148" fmla="*/ 6654832 h 6857886"/>
              <a:gd name="connsiteX17149" fmla="*/ 4229283 w 12192000"/>
              <a:gd name="connsiteY17149" fmla="*/ 6709466 h 6857886"/>
              <a:gd name="connsiteX17150" fmla="*/ 7962716 w 12192000"/>
              <a:gd name="connsiteY17150" fmla="*/ 6709466 h 6857886"/>
              <a:gd name="connsiteX17151" fmla="*/ 7897945 w 12192000"/>
              <a:gd name="connsiteY17151" fmla="*/ 6654832 h 6857886"/>
              <a:gd name="connsiteX17152" fmla="*/ 7960430 w 12192000"/>
              <a:gd name="connsiteY17152" fmla="*/ 6605400 h 6857886"/>
              <a:gd name="connsiteX17153" fmla="*/ 8014532 w 12192000"/>
              <a:gd name="connsiteY17153" fmla="*/ 6631417 h 6857886"/>
              <a:gd name="connsiteX17154" fmla="*/ 8007673 w 12192000"/>
              <a:gd name="connsiteY17154" fmla="*/ 6689304 h 6857886"/>
              <a:gd name="connsiteX17155" fmla="*/ 7962716 w 12192000"/>
              <a:gd name="connsiteY17155" fmla="*/ 6709466 h 6857886"/>
              <a:gd name="connsiteX17156" fmla="*/ 3524880 w 12192000"/>
              <a:gd name="connsiteY17156" fmla="*/ 6709469 h 6857886"/>
              <a:gd name="connsiteX17157" fmla="*/ 3485923 w 12192000"/>
              <a:gd name="connsiteY17157" fmla="*/ 6698411 h 6857886"/>
              <a:gd name="connsiteX17158" fmla="*/ 3469159 w 12192000"/>
              <a:gd name="connsiteY17158" fmla="*/ 6634672 h 6857886"/>
              <a:gd name="connsiteX17159" fmla="*/ 3567457 w 12192000"/>
              <a:gd name="connsiteY17159" fmla="*/ 6622313 h 6857886"/>
              <a:gd name="connsiteX17160" fmla="*/ 3566695 w 12192000"/>
              <a:gd name="connsiteY17160" fmla="*/ 6689308 h 6857886"/>
              <a:gd name="connsiteX17161" fmla="*/ 3524880 w 12192000"/>
              <a:gd name="connsiteY17161" fmla="*/ 6709469 h 6857886"/>
              <a:gd name="connsiteX17162" fmla="*/ 8667119 w 12192000"/>
              <a:gd name="connsiteY17162" fmla="*/ 6709469 h 6857886"/>
              <a:gd name="connsiteX17163" fmla="*/ 8625304 w 12192000"/>
              <a:gd name="connsiteY17163" fmla="*/ 6689308 h 6857886"/>
              <a:gd name="connsiteX17164" fmla="*/ 8624541 w 12192000"/>
              <a:gd name="connsiteY17164" fmla="*/ 6622313 h 6857886"/>
              <a:gd name="connsiteX17165" fmla="*/ 8722840 w 12192000"/>
              <a:gd name="connsiteY17165" fmla="*/ 6634672 h 6857886"/>
              <a:gd name="connsiteX17166" fmla="*/ 8706076 w 12192000"/>
              <a:gd name="connsiteY17166" fmla="*/ 6698411 h 6857886"/>
              <a:gd name="connsiteX17167" fmla="*/ 8667119 w 12192000"/>
              <a:gd name="connsiteY17167" fmla="*/ 6709469 h 6857886"/>
              <a:gd name="connsiteX17168" fmla="*/ 4059061 w 12192000"/>
              <a:gd name="connsiteY17168" fmla="*/ 6819267 h 6857886"/>
              <a:gd name="connsiteX17169" fmla="*/ 4046679 w 12192000"/>
              <a:gd name="connsiteY17169" fmla="*/ 6813250 h 6857886"/>
              <a:gd name="connsiteX17170" fmla="*/ 4058871 w 12192000"/>
              <a:gd name="connsiteY17170" fmla="*/ 6793737 h 6857886"/>
              <a:gd name="connsiteX17171" fmla="*/ 4065728 w 12192000"/>
              <a:gd name="connsiteY17171" fmla="*/ 6806747 h 6857886"/>
              <a:gd name="connsiteX17172" fmla="*/ 4059061 w 12192000"/>
              <a:gd name="connsiteY17172" fmla="*/ 6819267 h 6857886"/>
              <a:gd name="connsiteX17173" fmla="*/ 8132937 w 12192000"/>
              <a:gd name="connsiteY17173" fmla="*/ 6819267 h 6857886"/>
              <a:gd name="connsiteX17174" fmla="*/ 8126270 w 12192000"/>
              <a:gd name="connsiteY17174" fmla="*/ 6806747 h 6857886"/>
              <a:gd name="connsiteX17175" fmla="*/ 8133128 w 12192000"/>
              <a:gd name="connsiteY17175" fmla="*/ 6793737 h 6857886"/>
              <a:gd name="connsiteX17176" fmla="*/ 8145320 w 12192000"/>
              <a:gd name="connsiteY17176" fmla="*/ 6813250 h 6857886"/>
              <a:gd name="connsiteX17177" fmla="*/ 8132937 w 12192000"/>
              <a:gd name="connsiteY17177" fmla="*/ 6819267 h 6857886"/>
              <a:gd name="connsiteX17178" fmla="*/ 5470631 w 12192000"/>
              <a:gd name="connsiteY17178" fmla="*/ 6819510 h 6857886"/>
              <a:gd name="connsiteX17179" fmla="*/ 5454152 w 12192000"/>
              <a:gd name="connsiteY17179" fmla="*/ 6813250 h 6857886"/>
              <a:gd name="connsiteX17180" fmla="*/ 5470155 w 12192000"/>
              <a:gd name="connsiteY17180" fmla="*/ 6793737 h 6857886"/>
              <a:gd name="connsiteX17181" fmla="*/ 5480823 w 12192000"/>
              <a:gd name="connsiteY17181" fmla="*/ 6806747 h 6857886"/>
              <a:gd name="connsiteX17182" fmla="*/ 5470631 w 12192000"/>
              <a:gd name="connsiteY17182" fmla="*/ 6819510 h 6857886"/>
              <a:gd name="connsiteX17183" fmla="*/ 6721368 w 12192000"/>
              <a:gd name="connsiteY17183" fmla="*/ 6819510 h 6857886"/>
              <a:gd name="connsiteX17184" fmla="*/ 6711176 w 12192000"/>
              <a:gd name="connsiteY17184" fmla="*/ 6806747 h 6857886"/>
              <a:gd name="connsiteX17185" fmla="*/ 6721844 w 12192000"/>
              <a:gd name="connsiteY17185" fmla="*/ 6793737 h 6857886"/>
              <a:gd name="connsiteX17186" fmla="*/ 6737847 w 12192000"/>
              <a:gd name="connsiteY17186" fmla="*/ 6813250 h 6857886"/>
              <a:gd name="connsiteX17187" fmla="*/ 6721368 w 12192000"/>
              <a:gd name="connsiteY17187" fmla="*/ 6819510 h 6857886"/>
              <a:gd name="connsiteX17188" fmla="*/ 1590837 w 12192000"/>
              <a:gd name="connsiteY17188" fmla="*/ 6824308 h 6857886"/>
              <a:gd name="connsiteX17189" fmla="*/ 1567977 w 12192000"/>
              <a:gd name="connsiteY17189" fmla="*/ 6822356 h 6857886"/>
              <a:gd name="connsiteX17190" fmla="*/ 1570264 w 12192000"/>
              <a:gd name="connsiteY17190" fmla="*/ 6790487 h 6857886"/>
              <a:gd name="connsiteX17191" fmla="*/ 1606840 w 12192000"/>
              <a:gd name="connsiteY17191" fmla="*/ 6808699 h 6857886"/>
              <a:gd name="connsiteX17192" fmla="*/ 1590837 w 12192000"/>
              <a:gd name="connsiteY17192" fmla="*/ 6824308 h 6857886"/>
              <a:gd name="connsiteX17193" fmla="*/ 10601161 w 12192000"/>
              <a:gd name="connsiteY17193" fmla="*/ 6824308 h 6857886"/>
              <a:gd name="connsiteX17194" fmla="*/ 10585159 w 12192000"/>
              <a:gd name="connsiteY17194" fmla="*/ 6808699 h 6857886"/>
              <a:gd name="connsiteX17195" fmla="*/ 10621735 w 12192000"/>
              <a:gd name="connsiteY17195" fmla="*/ 6790487 h 6857886"/>
              <a:gd name="connsiteX17196" fmla="*/ 10624021 w 12192000"/>
              <a:gd name="connsiteY17196" fmla="*/ 6822356 h 6857886"/>
              <a:gd name="connsiteX17197" fmla="*/ 10601161 w 12192000"/>
              <a:gd name="connsiteY17197" fmla="*/ 6824308 h 6857886"/>
              <a:gd name="connsiteX17198" fmla="*/ 1936999 w 12192000"/>
              <a:gd name="connsiteY17198" fmla="*/ 6824959 h 6857886"/>
              <a:gd name="connsiteX17199" fmla="*/ 1915663 w 12192000"/>
              <a:gd name="connsiteY17199" fmla="*/ 6817154 h 6857886"/>
              <a:gd name="connsiteX17200" fmla="*/ 1936999 w 12192000"/>
              <a:gd name="connsiteY17200" fmla="*/ 6788535 h 6857886"/>
              <a:gd name="connsiteX17201" fmla="*/ 1954524 w 12192000"/>
              <a:gd name="connsiteY17201" fmla="*/ 6806747 h 6857886"/>
              <a:gd name="connsiteX17202" fmla="*/ 1936999 w 12192000"/>
              <a:gd name="connsiteY17202" fmla="*/ 6824959 h 6857886"/>
              <a:gd name="connsiteX17203" fmla="*/ 10255000 w 12192000"/>
              <a:gd name="connsiteY17203" fmla="*/ 6824959 h 6857886"/>
              <a:gd name="connsiteX17204" fmla="*/ 10237475 w 12192000"/>
              <a:gd name="connsiteY17204" fmla="*/ 6806747 h 6857886"/>
              <a:gd name="connsiteX17205" fmla="*/ 10255000 w 12192000"/>
              <a:gd name="connsiteY17205" fmla="*/ 6788535 h 6857886"/>
              <a:gd name="connsiteX17206" fmla="*/ 10276336 w 12192000"/>
              <a:gd name="connsiteY17206" fmla="*/ 6817154 h 6857886"/>
              <a:gd name="connsiteX17207" fmla="*/ 10255000 w 12192000"/>
              <a:gd name="connsiteY17207" fmla="*/ 6824959 h 6857886"/>
              <a:gd name="connsiteX17208" fmla="*/ 5294418 w 12192000"/>
              <a:gd name="connsiteY17208" fmla="*/ 6825040 h 6857886"/>
              <a:gd name="connsiteX17209" fmla="*/ 5267747 w 12192000"/>
              <a:gd name="connsiteY17209" fmla="*/ 6816503 h 6857886"/>
              <a:gd name="connsiteX17210" fmla="*/ 5267747 w 12192000"/>
              <a:gd name="connsiteY17210" fmla="*/ 6796990 h 6857886"/>
              <a:gd name="connsiteX17211" fmla="*/ 5309656 w 12192000"/>
              <a:gd name="connsiteY17211" fmla="*/ 6806747 h 6857886"/>
              <a:gd name="connsiteX17212" fmla="*/ 5294418 w 12192000"/>
              <a:gd name="connsiteY17212" fmla="*/ 6825040 h 6857886"/>
              <a:gd name="connsiteX17213" fmla="*/ 6897582 w 12192000"/>
              <a:gd name="connsiteY17213" fmla="*/ 6825040 h 6857886"/>
              <a:gd name="connsiteX17214" fmla="*/ 6882343 w 12192000"/>
              <a:gd name="connsiteY17214" fmla="*/ 6806747 h 6857886"/>
              <a:gd name="connsiteX17215" fmla="*/ 6924252 w 12192000"/>
              <a:gd name="connsiteY17215" fmla="*/ 6796990 h 6857886"/>
              <a:gd name="connsiteX17216" fmla="*/ 6924252 w 12192000"/>
              <a:gd name="connsiteY17216" fmla="*/ 6816503 h 6857886"/>
              <a:gd name="connsiteX17217" fmla="*/ 6897582 w 12192000"/>
              <a:gd name="connsiteY17217" fmla="*/ 6825040 h 6857886"/>
              <a:gd name="connsiteX17218" fmla="*/ 1230783 w 12192000"/>
              <a:gd name="connsiteY17218" fmla="*/ 6825933 h 6857886"/>
              <a:gd name="connsiteX17219" fmla="*/ 1216021 w 12192000"/>
              <a:gd name="connsiteY17219" fmla="*/ 6816503 h 6857886"/>
              <a:gd name="connsiteX17220" fmla="*/ 1231257 w 12192000"/>
              <a:gd name="connsiteY17220" fmla="*/ 6787234 h 6857886"/>
              <a:gd name="connsiteX17221" fmla="*/ 1247235 w 12192000"/>
              <a:gd name="connsiteY17221" fmla="*/ 6819754 h 6857886"/>
              <a:gd name="connsiteX17222" fmla="*/ 1230783 w 12192000"/>
              <a:gd name="connsiteY17222" fmla="*/ 6825933 h 6857886"/>
              <a:gd name="connsiteX17223" fmla="*/ 10961216 w 12192000"/>
              <a:gd name="connsiteY17223" fmla="*/ 6825933 h 6857886"/>
              <a:gd name="connsiteX17224" fmla="*/ 10944764 w 12192000"/>
              <a:gd name="connsiteY17224" fmla="*/ 6819754 h 6857886"/>
              <a:gd name="connsiteX17225" fmla="*/ 10960741 w 12192000"/>
              <a:gd name="connsiteY17225" fmla="*/ 6787234 h 6857886"/>
              <a:gd name="connsiteX17226" fmla="*/ 10975977 w 12192000"/>
              <a:gd name="connsiteY17226" fmla="*/ 6816503 h 6857886"/>
              <a:gd name="connsiteX17227" fmla="*/ 10961216 w 12192000"/>
              <a:gd name="connsiteY17227" fmla="*/ 6825933 h 6857886"/>
              <a:gd name="connsiteX17228" fmla="*/ 4227754 w 12192000"/>
              <a:gd name="connsiteY17228" fmla="*/ 6826257 h 6857886"/>
              <a:gd name="connsiteX17229" fmla="*/ 4213276 w 12192000"/>
              <a:gd name="connsiteY17229" fmla="*/ 6816502 h 6857886"/>
              <a:gd name="connsiteX17230" fmla="*/ 4227754 w 12192000"/>
              <a:gd name="connsiteY17230" fmla="*/ 6787233 h 6857886"/>
              <a:gd name="connsiteX17231" fmla="*/ 4248328 w 12192000"/>
              <a:gd name="connsiteY17231" fmla="*/ 6796988 h 6857886"/>
              <a:gd name="connsiteX17232" fmla="*/ 4248328 w 12192000"/>
              <a:gd name="connsiteY17232" fmla="*/ 6816502 h 6857886"/>
              <a:gd name="connsiteX17233" fmla="*/ 4227754 w 12192000"/>
              <a:gd name="connsiteY17233" fmla="*/ 6826257 h 6857886"/>
              <a:gd name="connsiteX17234" fmla="*/ 7964246 w 12192000"/>
              <a:gd name="connsiteY17234" fmla="*/ 6826257 h 6857886"/>
              <a:gd name="connsiteX17235" fmla="*/ 7943671 w 12192000"/>
              <a:gd name="connsiteY17235" fmla="*/ 6816502 h 6857886"/>
              <a:gd name="connsiteX17236" fmla="*/ 7943671 w 12192000"/>
              <a:gd name="connsiteY17236" fmla="*/ 6796988 h 6857886"/>
              <a:gd name="connsiteX17237" fmla="*/ 7964246 w 12192000"/>
              <a:gd name="connsiteY17237" fmla="*/ 6787233 h 6857886"/>
              <a:gd name="connsiteX17238" fmla="*/ 7978723 w 12192000"/>
              <a:gd name="connsiteY17238" fmla="*/ 6816502 h 6857886"/>
              <a:gd name="connsiteX17239" fmla="*/ 7964246 w 12192000"/>
              <a:gd name="connsiteY17239" fmla="*/ 6826257 h 6857886"/>
              <a:gd name="connsiteX17240" fmla="*/ 4934244 w 12192000"/>
              <a:gd name="connsiteY17240" fmla="*/ 6832263 h 6857886"/>
              <a:gd name="connsiteX17241" fmla="*/ 4919302 w 12192000"/>
              <a:gd name="connsiteY17241" fmla="*/ 6824955 h 6857886"/>
              <a:gd name="connsiteX17242" fmla="*/ 4948258 w 12192000"/>
              <a:gd name="connsiteY17242" fmla="*/ 6783979 h 6857886"/>
              <a:gd name="connsiteX17243" fmla="*/ 4963498 w 12192000"/>
              <a:gd name="connsiteY17243" fmla="*/ 6806744 h 6857886"/>
              <a:gd name="connsiteX17244" fmla="*/ 4934244 w 12192000"/>
              <a:gd name="connsiteY17244" fmla="*/ 6832263 h 6857886"/>
              <a:gd name="connsiteX17245" fmla="*/ 7257755 w 12192000"/>
              <a:gd name="connsiteY17245" fmla="*/ 6832263 h 6857886"/>
              <a:gd name="connsiteX17246" fmla="*/ 7228502 w 12192000"/>
              <a:gd name="connsiteY17246" fmla="*/ 6806744 h 6857886"/>
              <a:gd name="connsiteX17247" fmla="*/ 7243742 w 12192000"/>
              <a:gd name="connsiteY17247" fmla="*/ 6783979 h 6857886"/>
              <a:gd name="connsiteX17248" fmla="*/ 7272698 w 12192000"/>
              <a:gd name="connsiteY17248" fmla="*/ 6824955 h 6857886"/>
              <a:gd name="connsiteX17249" fmla="*/ 7257755 w 12192000"/>
              <a:gd name="connsiteY17249" fmla="*/ 6832263 h 6857886"/>
              <a:gd name="connsiteX17250" fmla="*/ 3340213 w 12192000"/>
              <a:gd name="connsiteY17250" fmla="*/ 6832903 h 6857886"/>
              <a:gd name="connsiteX17251" fmla="*/ 3325413 w 12192000"/>
              <a:gd name="connsiteY17251" fmla="*/ 6828208 h 6857886"/>
              <a:gd name="connsiteX17252" fmla="*/ 3335320 w 12192000"/>
              <a:gd name="connsiteY17252" fmla="*/ 6783979 h 6857886"/>
              <a:gd name="connsiteX17253" fmla="*/ 3381040 w 12192000"/>
              <a:gd name="connsiteY17253" fmla="*/ 6806745 h 6857886"/>
              <a:gd name="connsiteX17254" fmla="*/ 3340213 w 12192000"/>
              <a:gd name="connsiteY17254" fmla="*/ 6832903 h 6857886"/>
              <a:gd name="connsiteX17255" fmla="*/ 8851785 w 12192000"/>
              <a:gd name="connsiteY17255" fmla="*/ 6832903 h 6857886"/>
              <a:gd name="connsiteX17256" fmla="*/ 8810959 w 12192000"/>
              <a:gd name="connsiteY17256" fmla="*/ 6806745 h 6857886"/>
              <a:gd name="connsiteX17257" fmla="*/ 8856679 w 12192000"/>
              <a:gd name="connsiteY17257" fmla="*/ 6783979 h 6857886"/>
              <a:gd name="connsiteX17258" fmla="*/ 8866585 w 12192000"/>
              <a:gd name="connsiteY17258" fmla="*/ 6828208 h 6857886"/>
              <a:gd name="connsiteX17259" fmla="*/ 8851785 w 12192000"/>
              <a:gd name="connsiteY17259" fmla="*/ 6832903 h 6857886"/>
              <a:gd name="connsiteX17260" fmla="*/ 4590327 w 12192000"/>
              <a:gd name="connsiteY17260" fmla="*/ 6833115 h 6857886"/>
              <a:gd name="connsiteX17261" fmla="*/ 4570098 w 12192000"/>
              <a:gd name="connsiteY17261" fmla="*/ 6830809 h 6857886"/>
              <a:gd name="connsiteX17262" fmla="*/ 4564002 w 12192000"/>
              <a:gd name="connsiteY17262" fmla="*/ 6787232 h 6857886"/>
              <a:gd name="connsiteX17263" fmla="*/ 4616579 w 12192000"/>
              <a:gd name="connsiteY17263" fmla="*/ 6796988 h 6857886"/>
              <a:gd name="connsiteX17264" fmla="*/ 4590327 w 12192000"/>
              <a:gd name="connsiteY17264" fmla="*/ 6833115 h 6857886"/>
              <a:gd name="connsiteX17265" fmla="*/ 7601672 w 12192000"/>
              <a:gd name="connsiteY17265" fmla="*/ 6833115 h 6857886"/>
              <a:gd name="connsiteX17266" fmla="*/ 7575420 w 12192000"/>
              <a:gd name="connsiteY17266" fmla="*/ 6796988 h 6857886"/>
              <a:gd name="connsiteX17267" fmla="*/ 7627998 w 12192000"/>
              <a:gd name="connsiteY17267" fmla="*/ 6787232 h 6857886"/>
              <a:gd name="connsiteX17268" fmla="*/ 7621901 w 12192000"/>
              <a:gd name="connsiteY17268" fmla="*/ 6830809 h 6857886"/>
              <a:gd name="connsiteX17269" fmla="*/ 7601672 w 12192000"/>
              <a:gd name="connsiteY17269" fmla="*/ 6833115 h 6857886"/>
              <a:gd name="connsiteX17270" fmla="*/ 0 w 12192000"/>
              <a:gd name="connsiteY17270" fmla="*/ 6837024 h 6857886"/>
              <a:gd name="connsiteX17271" fmla="*/ 0 w 12192000"/>
              <a:gd name="connsiteY17271" fmla="*/ 6776230 h 6857886"/>
              <a:gd name="connsiteX17272" fmla="*/ 20796 w 12192000"/>
              <a:gd name="connsiteY17272" fmla="*/ 6785934 h 6857886"/>
              <a:gd name="connsiteX17273" fmla="*/ 20025 w 12192000"/>
              <a:gd name="connsiteY17273" fmla="*/ 6828209 h 6857886"/>
              <a:gd name="connsiteX17274" fmla="*/ 12192000 w 12192000"/>
              <a:gd name="connsiteY17274" fmla="*/ 6837025 h 6857886"/>
              <a:gd name="connsiteX17275" fmla="*/ 12171973 w 12192000"/>
              <a:gd name="connsiteY17275" fmla="*/ 6828209 h 6857886"/>
              <a:gd name="connsiteX17276" fmla="*/ 12171203 w 12192000"/>
              <a:gd name="connsiteY17276" fmla="*/ 6785934 h 6857886"/>
              <a:gd name="connsiteX17277" fmla="*/ 12192000 w 12192000"/>
              <a:gd name="connsiteY17277" fmla="*/ 6776229 h 6857886"/>
              <a:gd name="connsiteX17278" fmla="*/ 3173679 w 12192000"/>
              <a:gd name="connsiteY17278" fmla="*/ 6838285 h 6857886"/>
              <a:gd name="connsiteX17279" fmla="*/ 3151199 w 12192000"/>
              <a:gd name="connsiteY17279" fmla="*/ 6830154 h 6857886"/>
              <a:gd name="connsiteX17280" fmla="*/ 3137483 w 12192000"/>
              <a:gd name="connsiteY17280" fmla="*/ 6804789 h 6857886"/>
              <a:gd name="connsiteX17281" fmla="*/ 3158057 w 12192000"/>
              <a:gd name="connsiteY17281" fmla="*/ 6783325 h 6857886"/>
              <a:gd name="connsiteX17282" fmla="*/ 3193871 w 12192000"/>
              <a:gd name="connsiteY17282" fmla="*/ 6826903 h 6857886"/>
              <a:gd name="connsiteX17283" fmla="*/ 3173679 w 12192000"/>
              <a:gd name="connsiteY17283" fmla="*/ 6838285 h 6857886"/>
              <a:gd name="connsiteX17284" fmla="*/ 9018320 w 12192000"/>
              <a:gd name="connsiteY17284" fmla="*/ 6838285 h 6857886"/>
              <a:gd name="connsiteX17285" fmla="*/ 8998128 w 12192000"/>
              <a:gd name="connsiteY17285" fmla="*/ 6826903 h 6857886"/>
              <a:gd name="connsiteX17286" fmla="*/ 9033941 w 12192000"/>
              <a:gd name="connsiteY17286" fmla="*/ 6783325 h 6857886"/>
              <a:gd name="connsiteX17287" fmla="*/ 9054516 w 12192000"/>
              <a:gd name="connsiteY17287" fmla="*/ 6804789 h 6857886"/>
              <a:gd name="connsiteX17288" fmla="*/ 9040800 w 12192000"/>
              <a:gd name="connsiteY17288" fmla="*/ 6830154 h 6857886"/>
              <a:gd name="connsiteX17289" fmla="*/ 9018320 w 12192000"/>
              <a:gd name="connsiteY17289" fmla="*/ 6838285 h 6857886"/>
              <a:gd name="connsiteX17290" fmla="*/ 1055165 w 12192000"/>
              <a:gd name="connsiteY17290" fmla="*/ 6838535 h 6857886"/>
              <a:gd name="connsiteX17291" fmla="*/ 1028880 w 12192000"/>
              <a:gd name="connsiteY17291" fmla="*/ 6830159 h 6857886"/>
              <a:gd name="connsiteX17292" fmla="*/ 1030404 w 12192000"/>
              <a:gd name="connsiteY17292" fmla="*/ 6783982 h 6857886"/>
              <a:gd name="connsiteX17293" fmla="*/ 1079167 w 12192000"/>
              <a:gd name="connsiteY17293" fmla="*/ 6826908 h 6857886"/>
              <a:gd name="connsiteX17294" fmla="*/ 1055165 w 12192000"/>
              <a:gd name="connsiteY17294" fmla="*/ 6838535 h 6857886"/>
              <a:gd name="connsiteX17295" fmla="*/ 2462703 w 12192000"/>
              <a:gd name="connsiteY17295" fmla="*/ 6838535 h 6857886"/>
              <a:gd name="connsiteX17296" fmla="*/ 2443653 w 12192000"/>
              <a:gd name="connsiteY17296" fmla="*/ 6830161 h 6857886"/>
              <a:gd name="connsiteX17297" fmla="*/ 2445177 w 12192000"/>
              <a:gd name="connsiteY17297" fmla="*/ 6783982 h 6857886"/>
              <a:gd name="connsiteX17298" fmla="*/ 2479467 w 12192000"/>
              <a:gd name="connsiteY17298" fmla="*/ 6780730 h 6857886"/>
              <a:gd name="connsiteX17299" fmla="*/ 2484039 w 12192000"/>
              <a:gd name="connsiteY17299" fmla="*/ 6832763 h 6857886"/>
              <a:gd name="connsiteX17300" fmla="*/ 2462703 w 12192000"/>
              <a:gd name="connsiteY17300" fmla="*/ 6838535 h 6857886"/>
              <a:gd name="connsiteX17301" fmla="*/ 5110287 w 12192000"/>
              <a:gd name="connsiteY17301" fmla="*/ 6838535 h 6857886"/>
              <a:gd name="connsiteX17302" fmla="*/ 5091236 w 12192000"/>
              <a:gd name="connsiteY17302" fmla="*/ 6830161 h 6857886"/>
              <a:gd name="connsiteX17303" fmla="*/ 5092760 w 12192000"/>
              <a:gd name="connsiteY17303" fmla="*/ 6783982 h 6857886"/>
              <a:gd name="connsiteX17304" fmla="*/ 5127051 w 12192000"/>
              <a:gd name="connsiteY17304" fmla="*/ 6779429 h 6857886"/>
              <a:gd name="connsiteX17305" fmla="*/ 5131623 w 12192000"/>
              <a:gd name="connsiteY17305" fmla="*/ 6832763 h 6857886"/>
              <a:gd name="connsiteX17306" fmla="*/ 5110287 w 12192000"/>
              <a:gd name="connsiteY17306" fmla="*/ 6838535 h 6857886"/>
              <a:gd name="connsiteX17307" fmla="*/ 7081712 w 12192000"/>
              <a:gd name="connsiteY17307" fmla="*/ 6838535 h 6857886"/>
              <a:gd name="connsiteX17308" fmla="*/ 7060376 w 12192000"/>
              <a:gd name="connsiteY17308" fmla="*/ 6832763 h 6857886"/>
              <a:gd name="connsiteX17309" fmla="*/ 7064948 w 12192000"/>
              <a:gd name="connsiteY17309" fmla="*/ 6779429 h 6857886"/>
              <a:gd name="connsiteX17310" fmla="*/ 7099239 w 12192000"/>
              <a:gd name="connsiteY17310" fmla="*/ 6783982 h 6857886"/>
              <a:gd name="connsiteX17311" fmla="*/ 7100763 w 12192000"/>
              <a:gd name="connsiteY17311" fmla="*/ 6830161 h 6857886"/>
              <a:gd name="connsiteX17312" fmla="*/ 7081712 w 12192000"/>
              <a:gd name="connsiteY17312" fmla="*/ 6838535 h 6857886"/>
              <a:gd name="connsiteX17313" fmla="*/ 9729296 w 12192000"/>
              <a:gd name="connsiteY17313" fmla="*/ 6838535 h 6857886"/>
              <a:gd name="connsiteX17314" fmla="*/ 9707960 w 12192000"/>
              <a:gd name="connsiteY17314" fmla="*/ 6832763 h 6857886"/>
              <a:gd name="connsiteX17315" fmla="*/ 9712532 w 12192000"/>
              <a:gd name="connsiteY17315" fmla="*/ 6780730 h 6857886"/>
              <a:gd name="connsiteX17316" fmla="*/ 9746821 w 12192000"/>
              <a:gd name="connsiteY17316" fmla="*/ 6783982 h 6857886"/>
              <a:gd name="connsiteX17317" fmla="*/ 9748345 w 12192000"/>
              <a:gd name="connsiteY17317" fmla="*/ 6830161 h 6857886"/>
              <a:gd name="connsiteX17318" fmla="*/ 9729296 w 12192000"/>
              <a:gd name="connsiteY17318" fmla="*/ 6838535 h 6857886"/>
              <a:gd name="connsiteX17319" fmla="*/ 11136833 w 12192000"/>
              <a:gd name="connsiteY17319" fmla="*/ 6838535 h 6857886"/>
              <a:gd name="connsiteX17320" fmla="*/ 11112832 w 12192000"/>
              <a:gd name="connsiteY17320" fmla="*/ 6826908 h 6857886"/>
              <a:gd name="connsiteX17321" fmla="*/ 11161595 w 12192000"/>
              <a:gd name="connsiteY17321" fmla="*/ 6783982 h 6857886"/>
              <a:gd name="connsiteX17322" fmla="*/ 11163119 w 12192000"/>
              <a:gd name="connsiteY17322" fmla="*/ 6830159 h 6857886"/>
              <a:gd name="connsiteX17323" fmla="*/ 11136833 w 12192000"/>
              <a:gd name="connsiteY17323" fmla="*/ 6838535 h 6857886"/>
              <a:gd name="connsiteX17324" fmla="*/ 522769 w 12192000"/>
              <a:gd name="connsiteY17324" fmla="*/ 6841620 h 6857886"/>
              <a:gd name="connsiteX17325" fmla="*/ 506169 w 12192000"/>
              <a:gd name="connsiteY17325" fmla="*/ 6835360 h 6857886"/>
              <a:gd name="connsiteX17326" fmla="*/ 509223 w 12192000"/>
              <a:gd name="connsiteY17326" fmla="*/ 6779425 h 6857886"/>
              <a:gd name="connsiteX17327" fmla="*/ 540515 w 12192000"/>
              <a:gd name="connsiteY17327" fmla="*/ 6834709 h 6857886"/>
              <a:gd name="connsiteX17328" fmla="*/ 522769 w 12192000"/>
              <a:gd name="connsiteY17328" fmla="*/ 6841620 h 6857886"/>
              <a:gd name="connsiteX17329" fmla="*/ 11669229 w 12192000"/>
              <a:gd name="connsiteY17329" fmla="*/ 6841620 h 6857886"/>
              <a:gd name="connsiteX17330" fmla="*/ 11651484 w 12192000"/>
              <a:gd name="connsiteY17330" fmla="*/ 6834709 h 6857886"/>
              <a:gd name="connsiteX17331" fmla="*/ 11682776 w 12192000"/>
              <a:gd name="connsiteY17331" fmla="*/ 6779425 h 6857886"/>
              <a:gd name="connsiteX17332" fmla="*/ 11685829 w 12192000"/>
              <a:gd name="connsiteY17332" fmla="*/ 6835360 h 6857886"/>
              <a:gd name="connsiteX17333" fmla="*/ 11669229 w 12192000"/>
              <a:gd name="connsiteY17333" fmla="*/ 6841620 h 6857886"/>
              <a:gd name="connsiteX17334" fmla="*/ 2645308 w 12192000"/>
              <a:gd name="connsiteY17334" fmla="*/ 6844471 h 6857886"/>
              <a:gd name="connsiteX17335" fmla="*/ 2601875 w 12192000"/>
              <a:gd name="connsiteY17335" fmla="*/ 6831463 h 6857886"/>
              <a:gd name="connsiteX17336" fmla="*/ 2601875 w 12192000"/>
              <a:gd name="connsiteY17336" fmla="*/ 6783983 h 6857886"/>
              <a:gd name="connsiteX17337" fmla="*/ 2639975 w 12192000"/>
              <a:gd name="connsiteY17337" fmla="*/ 6767722 h 6857886"/>
              <a:gd name="connsiteX17338" fmla="*/ 2684171 w 12192000"/>
              <a:gd name="connsiteY17338" fmla="*/ 6821706 h 6857886"/>
              <a:gd name="connsiteX17339" fmla="*/ 2645308 w 12192000"/>
              <a:gd name="connsiteY17339" fmla="*/ 6844471 h 6857886"/>
              <a:gd name="connsiteX17340" fmla="*/ 9546691 w 12192000"/>
              <a:gd name="connsiteY17340" fmla="*/ 6844471 h 6857886"/>
              <a:gd name="connsiteX17341" fmla="*/ 9507828 w 12192000"/>
              <a:gd name="connsiteY17341" fmla="*/ 6821706 h 6857886"/>
              <a:gd name="connsiteX17342" fmla="*/ 9552024 w 12192000"/>
              <a:gd name="connsiteY17342" fmla="*/ 6767722 h 6857886"/>
              <a:gd name="connsiteX17343" fmla="*/ 9590124 w 12192000"/>
              <a:gd name="connsiteY17343" fmla="*/ 6783983 h 6857886"/>
              <a:gd name="connsiteX17344" fmla="*/ 9590124 w 12192000"/>
              <a:gd name="connsiteY17344" fmla="*/ 6831463 h 6857886"/>
              <a:gd name="connsiteX17345" fmla="*/ 9546691 w 12192000"/>
              <a:gd name="connsiteY17345" fmla="*/ 6844471 h 6857886"/>
              <a:gd name="connsiteX17346" fmla="*/ 2807784 w 12192000"/>
              <a:gd name="connsiteY17346" fmla="*/ 6844581 h 6857886"/>
              <a:gd name="connsiteX17347" fmla="*/ 2785233 w 12192000"/>
              <a:gd name="connsiteY17347" fmla="*/ 6834061 h 6857886"/>
              <a:gd name="connsiteX17348" fmla="*/ 2786757 w 12192000"/>
              <a:gd name="connsiteY17348" fmla="*/ 6782680 h 6857886"/>
              <a:gd name="connsiteX17349" fmla="*/ 2863719 w 12192000"/>
              <a:gd name="connsiteY17349" fmla="*/ 6810647 h 6857886"/>
              <a:gd name="connsiteX17350" fmla="*/ 2807784 w 12192000"/>
              <a:gd name="connsiteY17350" fmla="*/ 6844581 h 6857886"/>
              <a:gd name="connsiteX17351" fmla="*/ 9384215 w 12192000"/>
              <a:gd name="connsiteY17351" fmla="*/ 6844581 h 6857886"/>
              <a:gd name="connsiteX17352" fmla="*/ 9328280 w 12192000"/>
              <a:gd name="connsiteY17352" fmla="*/ 6810647 h 6857886"/>
              <a:gd name="connsiteX17353" fmla="*/ 9405241 w 12192000"/>
              <a:gd name="connsiteY17353" fmla="*/ 6782680 h 6857886"/>
              <a:gd name="connsiteX17354" fmla="*/ 9406765 w 12192000"/>
              <a:gd name="connsiteY17354" fmla="*/ 6834061 h 6857886"/>
              <a:gd name="connsiteX17355" fmla="*/ 9384215 w 12192000"/>
              <a:gd name="connsiteY17355" fmla="*/ 6844581 h 6857886"/>
              <a:gd name="connsiteX17356" fmla="*/ 878811 w 12192000"/>
              <a:gd name="connsiteY17356" fmla="*/ 6844709 h 6857886"/>
              <a:gd name="connsiteX17357" fmla="*/ 852388 w 12192000"/>
              <a:gd name="connsiteY17357" fmla="*/ 6832107 h 6857886"/>
              <a:gd name="connsiteX17358" fmla="*/ 851631 w 12192000"/>
              <a:gd name="connsiteY17358" fmla="*/ 6784627 h 6857886"/>
              <a:gd name="connsiteX17359" fmla="*/ 903449 w 12192000"/>
              <a:gd name="connsiteY17359" fmla="*/ 6785927 h 6857886"/>
              <a:gd name="connsiteX17360" fmla="*/ 901152 w 12192000"/>
              <a:gd name="connsiteY17360" fmla="*/ 6831456 h 6857886"/>
              <a:gd name="connsiteX17361" fmla="*/ 878811 w 12192000"/>
              <a:gd name="connsiteY17361" fmla="*/ 6844709 h 6857886"/>
              <a:gd name="connsiteX17362" fmla="*/ 11313188 w 12192000"/>
              <a:gd name="connsiteY17362" fmla="*/ 6844709 h 6857886"/>
              <a:gd name="connsiteX17363" fmla="*/ 11290847 w 12192000"/>
              <a:gd name="connsiteY17363" fmla="*/ 6831456 h 6857886"/>
              <a:gd name="connsiteX17364" fmla="*/ 11288549 w 12192000"/>
              <a:gd name="connsiteY17364" fmla="*/ 6785927 h 6857886"/>
              <a:gd name="connsiteX17365" fmla="*/ 11340368 w 12192000"/>
              <a:gd name="connsiteY17365" fmla="*/ 6784627 h 6857886"/>
              <a:gd name="connsiteX17366" fmla="*/ 11339611 w 12192000"/>
              <a:gd name="connsiteY17366" fmla="*/ 6832107 h 6857886"/>
              <a:gd name="connsiteX17367" fmla="*/ 11313188 w 12192000"/>
              <a:gd name="connsiteY17367" fmla="*/ 6844709 h 6857886"/>
              <a:gd name="connsiteX17368" fmla="*/ 1400143 w 12192000"/>
              <a:gd name="connsiteY17368" fmla="*/ 6845039 h 6857886"/>
              <a:gd name="connsiteX17369" fmla="*/ 1373376 w 12192000"/>
              <a:gd name="connsiteY17369" fmla="*/ 6828860 h 6857886"/>
              <a:gd name="connsiteX17370" fmla="*/ 1357387 w 12192000"/>
              <a:gd name="connsiteY17370" fmla="*/ 6806747 h 6857886"/>
              <a:gd name="connsiteX17371" fmla="*/ 1400049 w 12192000"/>
              <a:gd name="connsiteY17371" fmla="*/ 6767722 h 6857886"/>
              <a:gd name="connsiteX17372" fmla="*/ 1431996 w 12192000"/>
              <a:gd name="connsiteY17372" fmla="*/ 6835364 h 6857886"/>
              <a:gd name="connsiteX17373" fmla="*/ 1400143 w 12192000"/>
              <a:gd name="connsiteY17373" fmla="*/ 6845039 h 6857886"/>
              <a:gd name="connsiteX17374" fmla="*/ 10791856 w 12192000"/>
              <a:gd name="connsiteY17374" fmla="*/ 6845039 h 6857886"/>
              <a:gd name="connsiteX17375" fmla="*/ 10760003 w 12192000"/>
              <a:gd name="connsiteY17375" fmla="*/ 6835364 h 6857886"/>
              <a:gd name="connsiteX17376" fmla="*/ 10791949 w 12192000"/>
              <a:gd name="connsiteY17376" fmla="*/ 6767722 h 6857886"/>
              <a:gd name="connsiteX17377" fmla="*/ 10834612 w 12192000"/>
              <a:gd name="connsiteY17377" fmla="*/ 6806747 h 6857886"/>
              <a:gd name="connsiteX17378" fmla="*/ 10818623 w 12192000"/>
              <a:gd name="connsiteY17378" fmla="*/ 6828860 h 6857886"/>
              <a:gd name="connsiteX17379" fmla="*/ 10791856 w 12192000"/>
              <a:gd name="connsiteY17379" fmla="*/ 6845039 h 6857886"/>
              <a:gd name="connsiteX17380" fmla="*/ 1756200 w 12192000"/>
              <a:gd name="connsiteY17380" fmla="*/ 6845364 h 6857886"/>
              <a:gd name="connsiteX17381" fmla="*/ 1725435 w 12192000"/>
              <a:gd name="connsiteY17381" fmla="*/ 6829509 h 6857886"/>
              <a:gd name="connsiteX17382" fmla="*/ 1771155 w 12192000"/>
              <a:gd name="connsiteY17382" fmla="*/ 6770322 h 6857886"/>
              <a:gd name="connsiteX17383" fmla="*/ 1806207 w 12192000"/>
              <a:gd name="connsiteY17383" fmla="*/ 6812598 h 6857886"/>
              <a:gd name="connsiteX17384" fmla="*/ 1790967 w 12192000"/>
              <a:gd name="connsiteY17384" fmla="*/ 6831461 h 6857886"/>
              <a:gd name="connsiteX17385" fmla="*/ 1756200 w 12192000"/>
              <a:gd name="connsiteY17385" fmla="*/ 6845364 h 6857886"/>
              <a:gd name="connsiteX17386" fmla="*/ 10435799 w 12192000"/>
              <a:gd name="connsiteY17386" fmla="*/ 6845364 h 6857886"/>
              <a:gd name="connsiteX17387" fmla="*/ 10401032 w 12192000"/>
              <a:gd name="connsiteY17387" fmla="*/ 6831461 h 6857886"/>
              <a:gd name="connsiteX17388" fmla="*/ 10385792 w 12192000"/>
              <a:gd name="connsiteY17388" fmla="*/ 6812598 h 6857886"/>
              <a:gd name="connsiteX17389" fmla="*/ 10420844 w 12192000"/>
              <a:gd name="connsiteY17389" fmla="*/ 6770322 h 6857886"/>
              <a:gd name="connsiteX17390" fmla="*/ 10466564 w 12192000"/>
              <a:gd name="connsiteY17390" fmla="*/ 6829509 h 6857886"/>
              <a:gd name="connsiteX17391" fmla="*/ 10435799 w 12192000"/>
              <a:gd name="connsiteY17391" fmla="*/ 6845364 h 6857886"/>
              <a:gd name="connsiteX17392" fmla="*/ 5999675 w 12192000"/>
              <a:gd name="connsiteY17392" fmla="*/ 6845769 h 6857886"/>
              <a:gd name="connsiteX17393" fmla="*/ 5957764 w 12192000"/>
              <a:gd name="connsiteY17393" fmla="*/ 6834061 h 6857886"/>
              <a:gd name="connsiteX17394" fmla="*/ 6002723 w 12192000"/>
              <a:gd name="connsiteY17394" fmla="*/ 6769020 h 6857886"/>
              <a:gd name="connsiteX17395" fmla="*/ 6039299 w 12192000"/>
              <a:gd name="connsiteY17395" fmla="*/ 6792434 h 6857886"/>
              <a:gd name="connsiteX17396" fmla="*/ 5999675 w 12192000"/>
              <a:gd name="connsiteY17396" fmla="*/ 6845769 h 6857886"/>
              <a:gd name="connsiteX17397" fmla="*/ 6192324 w 12192000"/>
              <a:gd name="connsiteY17397" fmla="*/ 6845769 h 6857886"/>
              <a:gd name="connsiteX17398" fmla="*/ 6152700 w 12192000"/>
              <a:gd name="connsiteY17398" fmla="*/ 6792434 h 6857886"/>
              <a:gd name="connsiteX17399" fmla="*/ 6189276 w 12192000"/>
              <a:gd name="connsiteY17399" fmla="*/ 6769020 h 6857886"/>
              <a:gd name="connsiteX17400" fmla="*/ 6234235 w 12192000"/>
              <a:gd name="connsiteY17400" fmla="*/ 6834061 h 6857886"/>
              <a:gd name="connsiteX17401" fmla="*/ 6192324 w 12192000"/>
              <a:gd name="connsiteY17401" fmla="*/ 6845769 h 6857886"/>
              <a:gd name="connsiteX17402" fmla="*/ 170765 w 12192000"/>
              <a:gd name="connsiteY17402" fmla="*/ 6845770 h 6857886"/>
              <a:gd name="connsiteX17403" fmla="*/ 137177 w 12192000"/>
              <a:gd name="connsiteY17403" fmla="*/ 6831461 h 6857886"/>
              <a:gd name="connsiteX17404" fmla="*/ 124963 w 12192000"/>
              <a:gd name="connsiteY17404" fmla="*/ 6805444 h 6857886"/>
              <a:gd name="connsiteX17405" fmla="*/ 166951 w 12192000"/>
              <a:gd name="connsiteY17405" fmla="*/ 6767721 h 6857886"/>
              <a:gd name="connsiteX17406" fmla="*/ 216568 w 12192000"/>
              <a:gd name="connsiteY17406" fmla="*/ 6807396 h 6857886"/>
              <a:gd name="connsiteX17407" fmla="*/ 170765 w 12192000"/>
              <a:gd name="connsiteY17407" fmla="*/ 6845770 h 6857886"/>
              <a:gd name="connsiteX17408" fmla="*/ 2282383 w 12192000"/>
              <a:gd name="connsiteY17408" fmla="*/ 6845770 h 6857886"/>
              <a:gd name="connsiteX17409" fmla="*/ 2246569 w 12192000"/>
              <a:gd name="connsiteY17409" fmla="*/ 6828209 h 6857886"/>
              <a:gd name="connsiteX17410" fmla="*/ 2257237 w 12192000"/>
              <a:gd name="connsiteY17410" fmla="*/ 6772924 h 6857886"/>
              <a:gd name="connsiteX17411" fmla="*/ 2325817 w 12192000"/>
              <a:gd name="connsiteY17411" fmla="*/ 6779428 h 6857886"/>
              <a:gd name="connsiteX17412" fmla="*/ 2282383 w 12192000"/>
              <a:gd name="connsiteY17412" fmla="*/ 6845770 h 6857886"/>
              <a:gd name="connsiteX17413" fmla="*/ 9909616 w 12192000"/>
              <a:gd name="connsiteY17413" fmla="*/ 6845770 h 6857886"/>
              <a:gd name="connsiteX17414" fmla="*/ 9866181 w 12192000"/>
              <a:gd name="connsiteY17414" fmla="*/ 6779428 h 6857886"/>
              <a:gd name="connsiteX17415" fmla="*/ 9934761 w 12192000"/>
              <a:gd name="connsiteY17415" fmla="*/ 6772924 h 6857886"/>
              <a:gd name="connsiteX17416" fmla="*/ 9945429 w 12192000"/>
              <a:gd name="connsiteY17416" fmla="*/ 6828209 h 6857886"/>
              <a:gd name="connsiteX17417" fmla="*/ 9909616 w 12192000"/>
              <a:gd name="connsiteY17417" fmla="*/ 6845770 h 6857886"/>
              <a:gd name="connsiteX17418" fmla="*/ 12021233 w 12192000"/>
              <a:gd name="connsiteY17418" fmla="*/ 6845770 h 6857886"/>
              <a:gd name="connsiteX17419" fmla="*/ 11975431 w 12192000"/>
              <a:gd name="connsiteY17419" fmla="*/ 6807396 h 6857886"/>
              <a:gd name="connsiteX17420" fmla="*/ 12025048 w 12192000"/>
              <a:gd name="connsiteY17420" fmla="*/ 6767721 h 6857886"/>
              <a:gd name="connsiteX17421" fmla="*/ 12067036 w 12192000"/>
              <a:gd name="connsiteY17421" fmla="*/ 6805444 h 6857886"/>
              <a:gd name="connsiteX17422" fmla="*/ 12054821 w 12192000"/>
              <a:gd name="connsiteY17422" fmla="*/ 6831461 h 6857886"/>
              <a:gd name="connsiteX17423" fmla="*/ 12021233 w 12192000"/>
              <a:gd name="connsiteY17423" fmla="*/ 6845770 h 6857886"/>
              <a:gd name="connsiteX17424" fmla="*/ 4408074 w 12192000"/>
              <a:gd name="connsiteY17424" fmla="*/ 6845852 h 6857886"/>
              <a:gd name="connsiteX17425" fmla="*/ 4374544 w 12192000"/>
              <a:gd name="connsiteY17425" fmla="*/ 6831462 h 6857886"/>
              <a:gd name="connsiteX17426" fmla="*/ 4362352 w 12192000"/>
              <a:gd name="connsiteY17426" fmla="*/ 6806747 h 6857886"/>
              <a:gd name="connsiteX17427" fmla="*/ 4403500 w 12192000"/>
              <a:gd name="connsiteY17427" fmla="*/ 6767722 h 6857886"/>
              <a:gd name="connsiteX17428" fmla="*/ 4453792 w 12192000"/>
              <a:gd name="connsiteY17428" fmla="*/ 6805446 h 6857886"/>
              <a:gd name="connsiteX17429" fmla="*/ 4441600 w 12192000"/>
              <a:gd name="connsiteY17429" fmla="*/ 6829510 h 6857886"/>
              <a:gd name="connsiteX17430" fmla="*/ 4408074 w 12192000"/>
              <a:gd name="connsiteY17430" fmla="*/ 6845852 h 6857886"/>
              <a:gd name="connsiteX17431" fmla="*/ 7783926 w 12192000"/>
              <a:gd name="connsiteY17431" fmla="*/ 6845852 h 6857886"/>
              <a:gd name="connsiteX17432" fmla="*/ 7750399 w 12192000"/>
              <a:gd name="connsiteY17432" fmla="*/ 6829510 h 6857886"/>
              <a:gd name="connsiteX17433" fmla="*/ 7738207 w 12192000"/>
              <a:gd name="connsiteY17433" fmla="*/ 6805446 h 6857886"/>
              <a:gd name="connsiteX17434" fmla="*/ 7788499 w 12192000"/>
              <a:gd name="connsiteY17434" fmla="*/ 6767722 h 6857886"/>
              <a:gd name="connsiteX17435" fmla="*/ 7829647 w 12192000"/>
              <a:gd name="connsiteY17435" fmla="*/ 6806747 h 6857886"/>
              <a:gd name="connsiteX17436" fmla="*/ 7817455 w 12192000"/>
              <a:gd name="connsiteY17436" fmla="*/ 6831462 h 6857886"/>
              <a:gd name="connsiteX17437" fmla="*/ 7783926 w 12192000"/>
              <a:gd name="connsiteY17437" fmla="*/ 6845852 h 6857886"/>
              <a:gd name="connsiteX17438" fmla="*/ 3879228 w 12192000"/>
              <a:gd name="connsiteY17438" fmla="*/ 6846340 h 6857886"/>
              <a:gd name="connsiteX17439" fmla="*/ 3841984 w 12192000"/>
              <a:gd name="connsiteY17439" fmla="*/ 6831461 h 6857886"/>
              <a:gd name="connsiteX17440" fmla="*/ 3829792 w 12192000"/>
              <a:gd name="connsiteY17440" fmla="*/ 6806745 h 6857886"/>
              <a:gd name="connsiteX17441" fmla="*/ 3874751 w 12192000"/>
              <a:gd name="connsiteY17441" fmla="*/ 6767721 h 6857886"/>
              <a:gd name="connsiteX17442" fmla="*/ 3913612 w 12192000"/>
              <a:gd name="connsiteY17442" fmla="*/ 6833413 h 6857886"/>
              <a:gd name="connsiteX17443" fmla="*/ 3879228 w 12192000"/>
              <a:gd name="connsiteY17443" fmla="*/ 6846340 h 6857886"/>
              <a:gd name="connsiteX17444" fmla="*/ 8312771 w 12192000"/>
              <a:gd name="connsiteY17444" fmla="*/ 6846340 h 6857886"/>
              <a:gd name="connsiteX17445" fmla="*/ 8278386 w 12192000"/>
              <a:gd name="connsiteY17445" fmla="*/ 6833413 h 6857886"/>
              <a:gd name="connsiteX17446" fmla="*/ 8317248 w 12192000"/>
              <a:gd name="connsiteY17446" fmla="*/ 6767721 h 6857886"/>
              <a:gd name="connsiteX17447" fmla="*/ 8362206 w 12192000"/>
              <a:gd name="connsiteY17447" fmla="*/ 6806745 h 6857886"/>
              <a:gd name="connsiteX17448" fmla="*/ 8350014 w 12192000"/>
              <a:gd name="connsiteY17448" fmla="*/ 6831461 h 6857886"/>
              <a:gd name="connsiteX17449" fmla="*/ 8312771 w 12192000"/>
              <a:gd name="connsiteY17449" fmla="*/ 6846340 h 6857886"/>
              <a:gd name="connsiteX17450" fmla="*/ 5817927 w 12192000"/>
              <a:gd name="connsiteY17450" fmla="*/ 6847071 h 6857886"/>
              <a:gd name="connsiteX17451" fmla="*/ 5781255 w 12192000"/>
              <a:gd name="connsiteY17451" fmla="*/ 6826257 h 6857886"/>
              <a:gd name="connsiteX17452" fmla="*/ 5778207 w 12192000"/>
              <a:gd name="connsiteY17452" fmla="*/ 6791785 h 6857886"/>
              <a:gd name="connsiteX17453" fmla="*/ 5825451 w 12192000"/>
              <a:gd name="connsiteY17453" fmla="*/ 6767721 h 6857886"/>
              <a:gd name="connsiteX17454" fmla="*/ 5858216 w 12192000"/>
              <a:gd name="connsiteY17454" fmla="*/ 6789834 h 6857886"/>
              <a:gd name="connsiteX17455" fmla="*/ 5857455 w 12192000"/>
              <a:gd name="connsiteY17455" fmla="*/ 6828859 h 6857886"/>
              <a:gd name="connsiteX17456" fmla="*/ 5817927 w 12192000"/>
              <a:gd name="connsiteY17456" fmla="*/ 6847071 h 6857886"/>
              <a:gd name="connsiteX17457" fmla="*/ 6374072 w 12192000"/>
              <a:gd name="connsiteY17457" fmla="*/ 6847071 h 6857886"/>
              <a:gd name="connsiteX17458" fmla="*/ 6334544 w 12192000"/>
              <a:gd name="connsiteY17458" fmla="*/ 6828859 h 6857886"/>
              <a:gd name="connsiteX17459" fmla="*/ 6333783 w 12192000"/>
              <a:gd name="connsiteY17459" fmla="*/ 6789834 h 6857886"/>
              <a:gd name="connsiteX17460" fmla="*/ 6366548 w 12192000"/>
              <a:gd name="connsiteY17460" fmla="*/ 6767721 h 6857886"/>
              <a:gd name="connsiteX17461" fmla="*/ 6413792 w 12192000"/>
              <a:gd name="connsiteY17461" fmla="*/ 6791785 h 6857886"/>
              <a:gd name="connsiteX17462" fmla="*/ 6410744 w 12192000"/>
              <a:gd name="connsiteY17462" fmla="*/ 6826257 h 6857886"/>
              <a:gd name="connsiteX17463" fmla="*/ 6374072 w 12192000"/>
              <a:gd name="connsiteY17463" fmla="*/ 6847071 h 6857886"/>
              <a:gd name="connsiteX17464" fmla="*/ 2999708 w 12192000"/>
              <a:gd name="connsiteY17464" fmla="*/ 6850474 h 6857886"/>
              <a:gd name="connsiteX17465" fmla="*/ 2968597 w 12192000"/>
              <a:gd name="connsiteY17465" fmla="*/ 6847721 h 6857886"/>
              <a:gd name="connsiteX17466" fmla="*/ 2945737 w 12192000"/>
              <a:gd name="connsiteY17466" fmla="*/ 6789834 h 6857886"/>
              <a:gd name="connsiteX17467" fmla="*/ 3046321 w 12192000"/>
              <a:gd name="connsiteY17467" fmla="*/ 6807396 h 6857886"/>
              <a:gd name="connsiteX17468" fmla="*/ 2999708 w 12192000"/>
              <a:gd name="connsiteY17468" fmla="*/ 6850474 h 6857886"/>
              <a:gd name="connsiteX17469" fmla="*/ 9192291 w 12192000"/>
              <a:gd name="connsiteY17469" fmla="*/ 6850474 h 6857886"/>
              <a:gd name="connsiteX17470" fmla="*/ 9145677 w 12192000"/>
              <a:gd name="connsiteY17470" fmla="*/ 6807396 h 6857886"/>
              <a:gd name="connsiteX17471" fmla="*/ 9246261 w 12192000"/>
              <a:gd name="connsiteY17471" fmla="*/ 6789834 h 6857886"/>
              <a:gd name="connsiteX17472" fmla="*/ 9223401 w 12192000"/>
              <a:gd name="connsiteY17472" fmla="*/ 6847721 h 6857886"/>
              <a:gd name="connsiteX17473" fmla="*/ 9192291 w 12192000"/>
              <a:gd name="connsiteY17473" fmla="*/ 6850474 h 6857886"/>
              <a:gd name="connsiteX17474" fmla="*/ 2117657 w 12192000"/>
              <a:gd name="connsiteY17474" fmla="*/ 6851204 h 6857886"/>
              <a:gd name="connsiteX17475" fmla="*/ 2082260 w 12192000"/>
              <a:gd name="connsiteY17475" fmla="*/ 6842515 h 6857886"/>
              <a:gd name="connsiteX17476" fmla="*/ 2068544 w 12192000"/>
              <a:gd name="connsiteY17476" fmla="*/ 6783327 h 6857886"/>
              <a:gd name="connsiteX17477" fmla="*/ 2153125 w 12192000"/>
              <a:gd name="connsiteY17477" fmla="*/ 6783978 h 6857886"/>
              <a:gd name="connsiteX17478" fmla="*/ 2117657 w 12192000"/>
              <a:gd name="connsiteY17478" fmla="*/ 6851204 h 6857886"/>
              <a:gd name="connsiteX17479" fmla="*/ 10074341 w 12192000"/>
              <a:gd name="connsiteY17479" fmla="*/ 6851204 h 6857886"/>
              <a:gd name="connsiteX17480" fmla="*/ 10038873 w 12192000"/>
              <a:gd name="connsiteY17480" fmla="*/ 6783978 h 6857886"/>
              <a:gd name="connsiteX17481" fmla="*/ 10123455 w 12192000"/>
              <a:gd name="connsiteY17481" fmla="*/ 6783327 h 6857886"/>
              <a:gd name="connsiteX17482" fmla="*/ 10109739 w 12192000"/>
              <a:gd name="connsiteY17482" fmla="*/ 6842515 h 6857886"/>
              <a:gd name="connsiteX17483" fmla="*/ 10074341 w 12192000"/>
              <a:gd name="connsiteY17483" fmla="*/ 6851204 h 6857886"/>
              <a:gd name="connsiteX17484" fmla="*/ 704905 w 12192000"/>
              <a:gd name="connsiteY17484" fmla="*/ 6851623 h 6857886"/>
              <a:gd name="connsiteX17485" fmla="*/ 664421 w 12192000"/>
              <a:gd name="connsiteY17485" fmla="*/ 6845771 h 6857886"/>
              <a:gd name="connsiteX17486" fmla="*/ 648435 w 12192000"/>
              <a:gd name="connsiteY17486" fmla="*/ 6790485 h 6857886"/>
              <a:gd name="connsiteX17487" fmla="*/ 747499 w 12192000"/>
              <a:gd name="connsiteY17487" fmla="*/ 6783982 h 6857886"/>
              <a:gd name="connsiteX17488" fmla="*/ 741400 w 12192000"/>
              <a:gd name="connsiteY17488" fmla="*/ 6837966 h 6857886"/>
              <a:gd name="connsiteX17489" fmla="*/ 704905 w 12192000"/>
              <a:gd name="connsiteY17489" fmla="*/ 6851623 h 6857886"/>
              <a:gd name="connsiteX17490" fmla="*/ 11487093 w 12192000"/>
              <a:gd name="connsiteY17490" fmla="*/ 6851623 h 6857886"/>
              <a:gd name="connsiteX17491" fmla="*/ 11450599 w 12192000"/>
              <a:gd name="connsiteY17491" fmla="*/ 6837966 h 6857886"/>
              <a:gd name="connsiteX17492" fmla="*/ 11444500 w 12192000"/>
              <a:gd name="connsiteY17492" fmla="*/ 6783982 h 6857886"/>
              <a:gd name="connsiteX17493" fmla="*/ 11543564 w 12192000"/>
              <a:gd name="connsiteY17493" fmla="*/ 6790485 h 6857886"/>
              <a:gd name="connsiteX17494" fmla="*/ 11527577 w 12192000"/>
              <a:gd name="connsiteY17494" fmla="*/ 6845771 h 6857886"/>
              <a:gd name="connsiteX17495" fmla="*/ 11487093 w 12192000"/>
              <a:gd name="connsiteY17495" fmla="*/ 6851623 h 6857886"/>
              <a:gd name="connsiteX17496" fmla="*/ 3702629 w 12192000"/>
              <a:gd name="connsiteY17496" fmla="*/ 6857228 h 6857886"/>
              <a:gd name="connsiteX17497" fmla="*/ 3681483 w 12192000"/>
              <a:gd name="connsiteY17497" fmla="*/ 6851620 h 6857886"/>
              <a:gd name="connsiteX17498" fmla="*/ 3651765 w 12192000"/>
              <a:gd name="connsiteY17498" fmla="*/ 6828205 h 6857886"/>
              <a:gd name="connsiteX17499" fmla="*/ 3651003 w 12192000"/>
              <a:gd name="connsiteY17499" fmla="*/ 6789181 h 6857886"/>
              <a:gd name="connsiteX17500" fmla="*/ 3717297 w 12192000"/>
              <a:gd name="connsiteY17500" fmla="*/ 6764465 h 6857886"/>
              <a:gd name="connsiteX17501" fmla="*/ 3753873 w 12192000"/>
              <a:gd name="connsiteY17501" fmla="*/ 6807391 h 6857886"/>
              <a:gd name="connsiteX17502" fmla="*/ 3729489 w 12192000"/>
              <a:gd name="connsiteY17502" fmla="*/ 6845765 h 6857886"/>
              <a:gd name="connsiteX17503" fmla="*/ 3702629 w 12192000"/>
              <a:gd name="connsiteY17503" fmla="*/ 6857228 h 6857886"/>
              <a:gd name="connsiteX17504" fmla="*/ 8489369 w 12192000"/>
              <a:gd name="connsiteY17504" fmla="*/ 6857228 h 6857886"/>
              <a:gd name="connsiteX17505" fmla="*/ 8462509 w 12192000"/>
              <a:gd name="connsiteY17505" fmla="*/ 6845765 h 6857886"/>
              <a:gd name="connsiteX17506" fmla="*/ 8438125 w 12192000"/>
              <a:gd name="connsiteY17506" fmla="*/ 6807391 h 6857886"/>
              <a:gd name="connsiteX17507" fmla="*/ 8474701 w 12192000"/>
              <a:gd name="connsiteY17507" fmla="*/ 6764465 h 6857886"/>
              <a:gd name="connsiteX17508" fmla="*/ 8540996 w 12192000"/>
              <a:gd name="connsiteY17508" fmla="*/ 6789181 h 6857886"/>
              <a:gd name="connsiteX17509" fmla="*/ 8540233 w 12192000"/>
              <a:gd name="connsiteY17509" fmla="*/ 6828205 h 6857886"/>
              <a:gd name="connsiteX17510" fmla="*/ 8510516 w 12192000"/>
              <a:gd name="connsiteY17510" fmla="*/ 6851620 h 6857886"/>
              <a:gd name="connsiteX17511" fmla="*/ 8489369 w 12192000"/>
              <a:gd name="connsiteY17511" fmla="*/ 6857228 h 6857886"/>
              <a:gd name="connsiteX17512" fmla="*/ 347375 w 12192000"/>
              <a:gd name="connsiteY17512" fmla="*/ 6857326 h 6857886"/>
              <a:gd name="connsiteX17513" fmla="*/ 313899 w 12192000"/>
              <a:gd name="connsiteY17513" fmla="*/ 6848374 h 6857886"/>
              <a:gd name="connsiteX17514" fmla="*/ 315417 w 12192000"/>
              <a:gd name="connsiteY17514" fmla="*/ 6764470 h 6857886"/>
              <a:gd name="connsiteX17515" fmla="*/ 383875 w 12192000"/>
              <a:gd name="connsiteY17515" fmla="*/ 6767072 h 6857886"/>
              <a:gd name="connsiteX17516" fmla="*/ 402891 w 12192000"/>
              <a:gd name="connsiteY17516" fmla="*/ 6806747 h 6857886"/>
              <a:gd name="connsiteX17517" fmla="*/ 347375 w 12192000"/>
              <a:gd name="connsiteY17517" fmla="*/ 6857326 h 6857886"/>
              <a:gd name="connsiteX17518" fmla="*/ 11844624 w 12192000"/>
              <a:gd name="connsiteY17518" fmla="*/ 6857326 h 6857886"/>
              <a:gd name="connsiteX17519" fmla="*/ 11789108 w 12192000"/>
              <a:gd name="connsiteY17519" fmla="*/ 6806747 h 6857886"/>
              <a:gd name="connsiteX17520" fmla="*/ 11808124 w 12192000"/>
              <a:gd name="connsiteY17520" fmla="*/ 6767072 h 6857886"/>
              <a:gd name="connsiteX17521" fmla="*/ 11876581 w 12192000"/>
              <a:gd name="connsiteY17521" fmla="*/ 6764470 h 6857886"/>
              <a:gd name="connsiteX17522" fmla="*/ 11878100 w 12192000"/>
              <a:gd name="connsiteY17522" fmla="*/ 6848374 h 6857886"/>
              <a:gd name="connsiteX17523" fmla="*/ 11844624 w 12192000"/>
              <a:gd name="connsiteY17523" fmla="*/ 6857326 h 6857886"/>
              <a:gd name="connsiteX17524" fmla="*/ 4768418 w 12192000"/>
              <a:gd name="connsiteY17524" fmla="*/ 6857398 h 6857886"/>
              <a:gd name="connsiteX17525" fmla="*/ 4730603 w 12192000"/>
              <a:gd name="connsiteY17525" fmla="*/ 6850976 h 6857886"/>
              <a:gd name="connsiteX17526" fmla="*/ 4737462 w 12192000"/>
              <a:gd name="connsiteY17526" fmla="*/ 6761218 h 6857886"/>
              <a:gd name="connsiteX17527" fmla="*/ 4770990 w 12192000"/>
              <a:gd name="connsiteY17527" fmla="*/ 6754713 h 6857886"/>
              <a:gd name="connsiteX17528" fmla="*/ 4818995 w 12192000"/>
              <a:gd name="connsiteY17528" fmla="*/ 6806747 h 6857886"/>
              <a:gd name="connsiteX17529" fmla="*/ 4799946 w 12192000"/>
              <a:gd name="connsiteY17529" fmla="*/ 6841870 h 6857886"/>
              <a:gd name="connsiteX17530" fmla="*/ 4768418 w 12192000"/>
              <a:gd name="connsiteY17530" fmla="*/ 6857398 h 6857886"/>
              <a:gd name="connsiteX17531" fmla="*/ 7423582 w 12192000"/>
              <a:gd name="connsiteY17531" fmla="*/ 6857398 h 6857886"/>
              <a:gd name="connsiteX17532" fmla="*/ 7392054 w 12192000"/>
              <a:gd name="connsiteY17532" fmla="*/ 6841870 h 6857886"/>
              <a:gd name="connsiteX17533" fmla="*/ 7373004 w 12192000"/>
              <a:gd name="connsiteY17533" fmla="*/ 6806747 h 6857886"/>
              <a:gd name="connsiteX17534" fmla="*/ 7421009 w 12192000"/>
              <a:gd name="connsiteY17534" fmla="*/ 6754713 h 6857886"/>
              <a:gd name="connsiteX17535" fmla="*/ 7454538 w 12192000"/>
              <a:gd name="connsiteY17535" fmla="*/ 6761218 h 6857886"/>
              <a:gd name="connsiteX17536" fmla="*/ 7461396 w 12192000"/>
              <a:gd name="connsiteY17536" fmla="*/ 6850976 h 6857886"/>
              <a:gd name="connsiteX17537" fmla="*/ 7423582 w 12192000"/>
              <a:gd name="connsiteY17537" fmla="*/ 6857398 h 6857886"/>
              <a:gd name="connsiteX17538" fmla="*/ 3524117 w 12192000"/>
              <a:gd name="connsiteY17538" fmla="*/ 6857883 h 6857886"/>
              <a:gd name="connsiteX17539" fmla="*/ 3498113 w 12192000"/>
              <a:gd name="connsiteY17539" fmla="*/ 6850972 h 6857886"/>
              <a:gd name="connsiteX17540" fmla="*/ 3472968 w 12192000"/>
              <a:gd name="connsiteY17540" fmla="*/ 6790484 h 6857886"/>
              <a:gd name="connsiteX17541" fmla="*/ 3543072 w 12192000"/>
              <a:gd name="connsiteY17541" fmla="*/ 6761864 h 6857886"/>
              <a:gd name="connsiteX17542" fmla="*/ 3550692 w 12192000"/>
              <a:gd name="connsiteY17542" fmla="*/ 6851622 h 6857886"/>
              <a:gd name="connsiteX17543" fmla="*/ 3524117 w 12192000"/>
              <a:gd name="connsiteY17543" fmla="*/ 6857883 h 6857886"/>
              <a:gd name="connsiteX17544" fmla="*/ 8667881 w 12192000"/>
              <a:gd name="connsiteY17544" fmla="*/ 6857883 h 6857886"/>
              <a:gd name="connsiteX17545" fmla="*/ 8641307 w 12192000"/>
              <a:gd name="connsiteY17545" fmla="*/ 6851622 h 6857886"/>
              <a:gd name="connsiteX17546" fmla="*/ 8648927 w 12192000"/>
              <a:gd name="connsiteY17546" fmla="*/ 6761864 h 6857886"/>
              <a:gd name="connsiteX17547" fmla="*/ 8719031 w 12192000"/>
              <a:gd name="connsiteY17547" fmla="*/ 6790484 h 6857886"/>
              <a:gd name="connsiteX17548" fmla="*/ 8693885 w 12192000"/>
              <a:gd name="connsiteY17548" fmla="*/ 6850972 h 6857886"/>
              <a:gd name="connsiteX17549" fmla="*/ 8667881 w 12192000"/>
              <a:gd name="connsiteY17549" fmla="*/ 6857883 h 685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  <a:cxn ang="0">
                <a:pos x="connsiteX13198" y="connsiteY13198"/>
              </a:cxn>
              <a:cxn ang="0">
                <a:pos x="connsiteX13199" y="connsiteY13199"/>
              </a:cxn>
              <a:cxn ang="0">
                <a:pos x="connsiteX13200" y="connsiteY13200"/>
              </a:cxn>
              <a:cxn ang="0">
                <a:pos x="connsiteX13201" y="connsiteY13201"/>
              </a:cxn>
              <a:cxn ang="0">
                <a:pos x="connsiteX13202" y="connsiteY13202"/>
              </a:cxn>
              <a:cxn ang="0">
                <a:pos x="connsiteX13203" y="connsiteY13203"/>
              </a:cxn>
              <a:cxn ang="0">
                <a:pos x="connsiteX13204" y="connsiteY13204"/>
              </a:cxn>
              <a:cxn ang="0">
                <a:pos x="connsiteX13205" y="connsiteY13205"/>
              </a:cxn>
              <a:cxn ang="0">
                <a:pos x="connsiteX13206" y="connsiteY13206"/>
              </a:cxn>
              <a:cxn ang="0">
                <a:pos x="connsiteX13207" y="connsiteY13207"/>
              </a:cxn>
              <a:cxn ang="0">
                <a:pos x="connsiteX13208" y="connsiteY13208"/>
              </a:cxn>
              <a:cxn ang="0">
                <a:pos x="connsiteX13209" y="connsiteY13209"/>
              </a:cxn>
              <a:cxn ang="0">
                <a:pos x="connsiteX13210" y="connsiteY13210"/>
              </a:cxn>
              <a:cxn ang="0">
                <a:pos x="connsiteX13211" y="connsiteY13211"/>
              </a:cxn>
              <a:cxn ang="0">
                <a:pos x="connsiteX13212" y="connsiteY13212"/>
              </a:cxn>
              <a:cxn ang="0">
                <a:pos x="connsiteX13213" y="connsiteY13213"/>
              </a:cxn>
              <a:cxn ang="0">
                <a:pos x="connsiteX13214" y="connsiteY13214"/>
              </a:cxn>
              <a:cxn ang="0">
                <a:pos x="connsiteX13215" y="connsiteY13215"/>
              </a:cxn>
              <a:cxn ang="0">
                <a:pos x="connsiteX13216" y="connsiteY13216"/>
              </a:cxn>
              <a:cxn ang="0">
                <a:pos x="connsiteX13217" y="connsiteY13217"/>
              </a:cxn>
              <a:cxn ang="0">
                <a:pos x="connsiteX13218" y="connsiteY13218"/>
              </a:cxn>
              <a:cxn ang="0">
                <a:pos x="connsiteX13219" y="connsiteY13219"/>
              </a:cxn>
              <a:cxn ang="0">
                <a:pos x="connsiteX13220" y="connsiteY13220"/>
              </a:cxn>
              <a:cxn ang="0">
                <a:pos x="connsiteX13221" y="connsiteY13221"/>
              </a:cxn>
              <a:cxn ang="0">
                <a:pos x="connsiteX13222" y="connsiteY13222"/>
              </a:cxn>
              <a:cxn ang="0">
                <a:pos x="connsiteX13223" y="connsiteY13223"/>
              </a:cxn>
              <a:cxn ang="0">
                <a:pos x="connsiteX13224" y="connsiteY13224"/>
              </a:cxn>
              <a:cxn ang="0">
                <a:pos x="connsiteX13225" y="connsiteY13225"/>
              </a:cxn>
              <a:cxn ang="0">
                <a:pos x="connsiteX13226" y="connsiteY13226"/>
              </a:cxn>
              <a:cxn ang="0">
                <a:pos x="connsiteX13227" y="connsiteY13227"/>
              </a:cxn>
              <a:cxn ang="0">
                <a:pos x="connsiteX13228" y="connsiteY13228"/>
              </a:cxn>
              <a:cxn ang="0">
                <a:pos x="connsiteX13229" y="connsiteY13229"/>
              </a:cxn>
              <a:cxn ang="0">
                <a:pos x="connsiteX13230" y="connsiteY13230"/>
              </a:cxn>
              <a:cxn ang="0">
                <a:pos x="connsiteX13231" y="connsiteY13231"/>
              </a:cxn>
              <a:cxn ang="0">
                <a:pos x="connsiteX13232" y="connsiteY13232"/>
              </a:cxn>
              <a:cxn ang="0">
                <a:pos x="connsiteX13233" y="connsiteY13233"/>
              </a:cxn>
              <a:cxn ang="0">
                <a:pos x="connsiteX13234" y="connsiteY13234"/>
              </a:cxn>
              <a:cxn ang="0">
                <a:pos x="connsiteX13235" y="connsiteY13235"/>
              </a:cxn>
              <a:cxn ang="0">
                <a:pos x="connsiteX13236" y="connsiteY13236"/>
              </a:cxn>
              <a:cxn ang="0">
                <a:pos x="connsiteX13237" y="connsiteY13237"/>
              </a:cxn>
              <a:cxn ang="0">
                <a:pos x="connsiteX13238" y="connsiteY13238"/>
              </a:cxn>
              <a:cxn ang="0">
                <a:pos x="connsiteX13239" y="connsiteY13239"/>
              </a:cxn>
              <a:cxn ang="0">
                <a:pos x="connsiteX13240" y="connsiteY13240"/>
              </a:cxn>
              <a:cxn ang="0">
                <a:pos x="connsiteX13241" y="connsiteY13241"/>
              </a:cxn>
              <a:cxn ang="0">
                <a:pos x="connsiteX13242" y="connsiteY13242"/>
              </a:cxn>
              <a:cxn ang="0">
                <a:pos x="connsiteX13243" y="connsiteY13243"/>
              </a:cxn>
              <a:cxn ang="0">
                <a:pos x="connsiteX13244" y="connsiteY13244"/>
              </a:cxn>
              <a:cxn ang="0">
                <a:pos x="connsiteX13245" y="connsiteY13245"/>
              </a:cxn>
              <a:cxn ang="0">
                <a:pos x="connsiteX13246" y="connsiteY13246"/>
              </a:cxn>
              <a:cxn ang="0">
                <a:pos x="connsiteX13247" y="connsiteY13247"/>
              </a:cxn>
              <a:cxn ang="0">
                <a:pos x="connsiteX13248" y="connsiteY13248"/>
              </a:cxn>
              <a:cxn ang="0">
                <a:pos x="connsiteX13249" y="connsiteY13249"/>
              </a:cxn>
              <a:cxn ang="0">
                <a:pos x="connsiteX13250" y="connsiteY13250"/>
              </a:cxn>
              <a:cxn ang="0">
                <a:pos x="connsiteX13251" y="connsiteY13251"/>
              </a:cxn>
              <a:cxn ang="0">
                <a:pos x="connsiteX13252" y="connsiteY13252"/>
              </a:cxn>
              <a:cxn ang="0">
                <a:pos x="connsiteX13253" y="connsiteY13253"/>
              </a:cxn>
              <a:cxn ang="0">
                <a:pos x="connsiteX13254" y="connsiteY13254"/>
              </a:cxn>
              <a:cxn ang="0">
                <a:pos x="connsiteX13255" y="connsiteY13255"/>
              </a:cxn>
              <a:cxn ang="0">
                <a:pos x="connsiteX13256" y="connsiteY13256"/>
              </a:cxn>
              <a:cxn ang="0">
                <a:pos x="connsiteX13257" y="connsiteY13257"/>
              </a:cxn>
              <a:cxn ang="0">
                <a:pos x="connsiteX13258" y="connsiteY13258"/>
              </a:cxn>
              <a:cxn ang="0">
                <a:pos x="connsiteX13259" y="connsiteY13259"/>
              </a:cxn>
              <a:cxn ang="0">
                <a:pos x="connsiteX13260" y="connsiteY13260"/>
              </a:cxn>
              <a:cxn ang="0">
                <a:pos x="connsiteX13261" y="connsiteY13261"/>
              </a:cxn>
              <a:cxn ang="0">
                <a:pos x="connsiteX13262" y="connsiteY13262"/>
              </a:cxn>
              <a:cxn ang="0">
                <a:pos x="connsiteX13263" y="connsiteY13263"/>
              </a:cxn>
              <a:cxn ang="0">
                <a:pos x="connsiteX13264" y="connsiteY13264"/>
              </a:cxn>
              <a:cxn ang="0">
                <a:pos x="connsiteX13265" y="connsiteY13265"/>
              </a:cxn>
              <a:cxn ang="0">
                <a:pos x="connsiteX13266" y="connsiteY13266"/>
              </a:cxn>
              <a:cxn ang="0">
                <a:pos x="connsiteX13267" y="connsiteY13267"/>
              </a:cxn>
              <a:cxn ang="0">
                <a:pos x="connsiteX13268" y="connsiteY13268"/>
              </a:cxn>
              <a:cxn ang="0">
                <a:pos x="connsiteX13269" y="connsiteY13269"/>
              </a:cxn>
              <a:cxn ang="0">
                <a:pos x="connsiteX13270" y="connsiteY13270"/>
              </a:cxn>
              <a:cxn ang="0">
                <a:pos x="connsiteX13271" y="connsiteY13271"/>
              </a:cxn>
              <a:cxn ang="0">
                <a:pos x="connsiteX13272" y="connsiteY13272"/>
              </a:cxn>
              <a:cxn ang="0">
                <a:pos x="connsiteX13273" y="connsiteY13273"/>
              </a:cxn>
              <a:cxn ang="0">
                <a:pos x="connsiteX13274" y="connsiteY13274"/>
              </a:cxn>
              <a:cxn ang="0">
                <a:pos x="connsiteX13275" y="connsiteY13275"/>
              </a:cxn>
              <a:cxn ang="0">
                <a:pos x="connsiteX13276" y="connsiteY13276"/>
              </a:cxn>
              <a:cxn ang="0">
                <a:pos x="connsiteX13277" y="connsiteY13277"/>
              </a:cxn>
              <a:cxn ang="0">
                <a:pos x="connsiteX13278" y="connsiteY13278"/>
              </a:cxn>
              <a:cxn ang="0">
                <a:pos x="connsiteX13279" y="connsiteY13279"/>
              </a:cxn>
              <a:cxn ang="0">
                <a:pos x="connsiteX13280" y="connsiteY13280"/>
              </a:cxn>
              <a:cxn ang="0">
                <a:pos x="connsiteX13281" y="connsiteY13281"/>
              </a:cxn>
              <a:cxn ang="0">
                <a:pos x="connsiteX13282" y="connsiteY13282"/>
              </a:cxn>
              <a:cxn ang="0">
                <a:pos x="connsiteX13283" y="connsiteY13283"/>
              </a:cxn>
              <a:cxn ang="0">
                <a:pos x="connsiteX13284" y="connsiteY13284"/>
              </a:cxn>
              <a:cxn ang="0">
                <a:pos x="connsiteX13285" y="connsiteY13285"/>
              </a:cxn>
              <a:cxn ang="0">
                <a:pos x="connsiteX13286" y="connsiteY13286"/>
              </a:cxn>
              <a:cxn ang="0">
                <a:pos x="connsiteX13287" y="connsiteY13287"/>
              </a:cxn>
              <a:cxn ang="0">
                <a:pos x="connsiteX13288" y="connsiteY13288"/>
              </a:cxn>
              <a:cxn ang="0">
                <a:pos x="connsiteX13289" y="connsiteY13289"/>
              </a:cxn>
              <a:cxn ang="0">
                <a:pos x="connsiteX13290" y="connsiteY13290"/>
              </a:cxn>
              <a:cxn ang="0">
                <a:pos x="connsiteX13291" y="connsiteY13291"/>
              </a:cxn>
              <a:cxn ang="0">
                <a:pos x="connsiteX13292" y="connsiteY13292"/>
              </a:cxn>
              <a:cxn ang="0">
                <a:pos x="connsiteX13293" y="connsiteY13293"/>
              </a:cxn>
              <a:cxn ang="0">
                <a:pos x="connsiteX13294" y="connsiteY13294"/>
              </a:cxn>
              <a:cxn ang="0">
                <a:pos x="connsiteX13295" y="connsiteY13295"/>
              </a:cxn>
              <a:cxn ang="0">
                <a:pos x="connsiteX13296" y="connsiteY13296"/>
              </a:cxn>
              <a:cxn ang="0">
                <a:pos x="connsiteX13297" y="connsiteY13297"/>
              </a:cxn>
              <a:cxn ang="0">
                <a:pos x="connsiteX13298" y="connsiteY13298"/>
              </a:cxn>
              <a:cxn ang="0">
                <a:pos x="connsiteX13299" y="connsiteY13299"/>
              </a:cxn>
              <a:cxn ang="0">
                <a:pos x="connsiteX13300" y="connsiteY13300"/>
              </a:cxn>
              <a:cxn ang="0">
                <a:pos x="connsiteX13301" y="connsiteY13301"/>
              </a:cxn>
              <a:cxn ang="0">
                <a:pos x="connsiteX13302" y="connsiteY13302"/>
              </a:cxn>
              <a:cxn ang="0">
                <a:pos x="connsiteX13303" y="connsiteY13303"/>
              </a:cxn>
              <a:cxn ang="0">
                <a:pos x="connsiteX13304" y="connsiteY13304"/>
              </a:cxn>
              <a:cxn ang="0">
                <a:pos x="connsiteX13305" y="connsiteY13305"/>
              </a:cxn>
              <a:cxn ang="0">
                <a:pos x="connsiteX13306" y="connsiteY13306"/>
              </a:cxn>
              <a:cxn ang="0">
                <a:pos x="connsiteX13307" y="connsiteY13307"/>
              </a:cxn>
              <a:cxn ang="0">
                <a:pos x="connsiteX13308" y="connsiteY13308"/>
              </a:cxn>
              <a:cxn ang="0">
                <a:pos x="connsiteX13309" y="connsiteY13309"/>
              </a:cxn>
              <a:cxn ang="0">
                <a:pos x="connsiteX13310" y="connsiteY13310"/>
              </a:cxn>
              <a:cxn ang="0">
                <a:pos x="connsiteX13311" y="connsiteY13311"/>
              </a:cxn>
              <a:cxn ang="0">
                <a:pos x="connsiteX13312" y="connsiteY13312"/>
              </a:cxn>
              <a:cxn ang="0">
                <a:pos x="connsiteX13313" y="connsiteY13313"/>
              </a:cxn>
              <a:cxn ang="0">
                <a:pos x="connsiteX13314" y="connsiteY13314"/>
              </a:cxn>
              <a:cxn ang="0">
                <a:pos x="connsiteX13315" y="connsiteY13315"/>
              </a:cxn>
              <a:cxn ang="0">
                <a:pos x="connsiteX13316" y="connsiteY13316"/>
              </a:cxn>
              <a:cxn ang="0">
                <a:pos x="connsiteX13317" y="connsiteY13317"/>
              </a:cxn>
              <a:cxn ang="0">
                <a:pos x="connsiteX13318" y="connsiteY13318"/>
              </a:cxn>
              <a:cxn ang="0">
                <a:pos x="connsiteX13319" y="connsiteY13319"/>
              </a:cxn>
              <a:cxn ang="0">
                <a:pos x="connsiteX13320" y="connsiteY13320"/>
              </a:cxn>
              <a:cxn ang="0">
                <a:pos x="connsiteX13321" y="connsiteY13321"/>
              </a:cxn>
              <a:cxn ang="0">
                <a:pos x="connsiteX13322" y="connsiteY13322"/>
              </a:cxn>
              <a:cxn ang="0">
                <a:pos x="connsiteX13323" y="connsiteY13323"/>
              </a:cxn>
              <a:cxn ang="0">
                <a:pos x="connsiteX13324" y="connsiteY13324"/>
              </a:cxn>
              <a:cxn ang="0">
                <a:pos x="connsiteX13325" y="connsiteY13325"/>
              </a:cxn>
              <a:cxn ang="0">
                <a:pos x="connsiteX13326" y="connsiteY13326"/>
              </a:cxn>
              <a:cxn ang="0">
                <a:pos x="connsiteX13327" y="connsiteY13327"/>
              </a:cxn>
              <a:cxn ang="0">
                <a:pos x="connsiteX13328" y="connsiteY13328"/>
              </a:cxn>
              <a:cxn ang="0">
                <a:pos x="connsiteX13329" y="connsiteY13329"/>
              </a:cxn>
              <a:cxn ang="0">
                <a:pos x="connsiteX13330" y="connsiteY13330"/>
              </a:cxn>
              <a:cxn ang="0">
                <a:pos x="connsiteX13331" y="connsiteY13331"/>
              </a:cxn>
              <a:cxn ang="0">
                <a:pos x="connsiteX13332" y="connsiteY13332"/>
              </a:cxn>
              <a:cxn ang="0">
                <a:pos x="connsiteX13333" y="connsiteY13333"/>
              </a:cxn>
              <a:cxn ang="0">
                <a:pos x="connsiteX13334" y="connsiteY13334"/>
              </a:cxn>
              <a:cxn ang="0">
                <a:pos x="connsiteX13335" y="connsiteY13335"/>
              </a:cxn>
              <a:cxn ang="0">
                <a:pos x="connsiteX13336" y="connsiteY13336"/>
              </a:cxn>
              <a:cxn ang="0">
                <a:pos x="connsiteX13337" y="connsiteY13337"/>
              </a:cxn>
              <a:cxn ang="0">
                <a:pos x="connsiteX13338" y="connsiteY13338"/>
              </a:cxn>
              <a:cxn ang="0">
                <a:pos x="connsiteX13339" y="connsiteY13339"/>
              </a:cxn>
              <a:cxn ang="0">
                <a:pos x="connsiteX13340" y="connsiteY13340"/>
              </a:cxn>
              <a:cxn ang="0">
                <a:pos x="connsiteX13341" y="connsiteY13341"/>
              </a:cxn>
              <a:cxn ang="0">
                <a:pos x="connsiteX13342" y="connsiteY13342"/>
              </a:cxn>
              <a:cxn ang="0">
                <a:pos x="connsiteX13343" y="connsiteY13343"/>
              </a:cxn>
              <a:cxn ang="0">
                <a:pos x="connsiteX13344" y="connsiteY13344"/>
              </a:cxn>
              <a:cxn ang="0">
                <a:pos x="connsiteX13345" y="connsiteY13345"/>
              </a:cxn>
              <a:cxn ang="0">
                <a:pos x="connsiteX13346" y="connsiteY13346"/>
              </a:cxn>
              <a:cxn ang="0">
                <a:pos x="connsiteX13347" y="connsiteY13347"/>
              </a:cxn>
              <a:cxn ang="0">
                <a:pos x="connsiteX13348" y="connsiteY13348"/>
              </a:cxn>
              <a:cxn ang="0">
                <a:pos x="connsiteX13349" y="connsiteY13349"/>
              </a:cxn>
              <a:cxn ang="0">
                <a:pos x="connsiteX13350" y="connsiteY13350"/>
              </a:cxn>
              <a:cxn ang="0">
                <a:pos x="connsiteX13351" y="connsiteY13351"/>
              </a:cxn>
              <a:cxn ang="0">
                <a:pos x="connsiteX13352" y="connsiteY13352"/>
              </a:cxn>
              <a:cxn ang="0">
                <a:pos x="connsiteX13353" y="connsiteY13353"/>
              </a:cxn>
              <a:cxn ang="0">
                <a:pos x="connsiteX13354" y="connsiteY13354"/>
              </a:cxn>
              <a:cxn ang="0">
                <a:pos x="connsiteX13355" y="connsiteY13355"/>
              </a:cxn>
              <a:cxn ang="0">
                <a:pos x="connsiteX13356" y="connsiteY13356"/>
              </a:cxn>
              <a:cxn ang="0">
                <a:pos x="connsiteX13357" y="connsiteY13357"/>
              </a:cxn>
              <a:cxn ang="0">
                <a:pos x="connsiteX13358" y="connsiteY13358"/>
              </a:cxn>
              <a:cxn ang="0">
                <a:pos x="connsiteX13359" y="connsiteY13359"/>
              </a:cxn>
              <a:cxn ang="0">
                <a:pos x="connsiteX13360" y="connsiteY13360"/>
              </a:cxn>
              <a:cxn ang="0">
                <a:pos x="connsiteX13361" y="connsiteY13361"/>
              </a:cxn>
              <a:cxn ang="0">
                <a:pos x="connsiteX13362" y="connsiteY13362"/>
              </a:cxn>
              <a:cxn ang="0">
                <a:pos x="connsiteX13363" y="connsiteY13363"/>
              </a:cxn>
              <a:cxn ang="0">
                <a:pos x="connsiteX13364" y="connsiteY13364"/>
              </a:cxn>
              <a:cxn ang="0">
                <a:pos x="connsiteX13365" y="connsiteY13365"/>
              </a:cxn>
              <a:cxn ang="0">
                <a:pos x="connsiteX13366" y="connsiteY13366"/>
              </a:cxn>
              <a:cxn ang="0">
                <a:pos x="connsiteX13367" y="connsiteY13367"/>
              </a:cxn>
              <a:cxn ang="0">
                <a:pos x="connsiteX13368" y="connsiteY13368"/>
              </a:cxn>
              <a:cxn ang="0">
                <a:pos x="connsiteX13369" y="connsiteY13369"/>
              </a:cxn>
              <a:cxn ang="0">
                <a:pos x="connsiteX13370" y="connsiteY13370"/>
              </a:cxn>
              <a:cxn ang="0">
                <a:pos x="connsiteX13371" y="connsiteY13371"/>
              </a:cxn>
              <a:cxn ang="0">
                <a:pos x="connsiteX13372" y="connsiteY13372"/>
              </a:cxn>
              <a:cxn ang="0">
                <a:pos x="connsiteX13373" y="connsiteY13373"/>
              </a:cxn>
              <a:cxn ang="0">
                <a:pos x="connsiteX13374" y="connsiteY13374"/>
              </a:cxn>
              <a:cxn ang="0">
                <a:pos x="connsiteX13375" y="connsiteY13375"/>
              </a:cxn>
              <a:cxn ang="0">
                <a:pos x="connsiteX13376" y="connsiteY13376"/>
              </a:cxn>
              <a:cxn ang="0">
                <a:pos x="connsiteX13377" y="connsiteY13377"/>
              </a:cxn>
              <a:cxn ang="0">
                <a:pos x="connsiteX13378" y="connsiteY13378"/>
              </a:cxn>
              <a:cxn ang="0">
                <a:pos x="connsiteX13379" y="connsiteY13379"/>
              </a:cxn>
              <a:cxn ang="0">
                <a:pos x="connsiteX13380" y="connsiteY13380"/>
              </a:cxn>
              <a:cxn ang="0">
                <a:pos x="connsiteX13381" y="connsiteY13381"/>
              </a:cxn>
              <a:cxn ang="0">
                <a:pos x="connsiteX13382" y="connsiteY13382"/>
              </a:cxn>
              <a:cxn ang="0">
                <a:pos x="connsiteX13383" y="connsiteY13383"/>
              </a:cxn>
              <a:cxn ang="0">
                <a:pos x="connsiteX13384" y="connsiteY13384"/>
              </a:cxn>
              <a:cxn ang="0">
                <a:pos x="connsiteX13385" y="connsiteY13385"/>
              </a:cxn>
              <a:cxn ang="0">
                <a:pos x="connsiteX13386" y="connsiteY13386"/>
              </a:cxn>
              <a:cxn ang="0">
                <a:pos x="connsiteX13387" y="connsiteY13387"/>
              </a:cxn>
              <a:cxn ang="0">
                <a:pos x="connsiteX13388" y="connsiteY13388"/>
              </a:cxn>
              <a:cxn ang="0">
                <a:pos x="connsiteX13389" y="connsiteY13389"/>
              </a:cxn>
              <a:cxn ang="0">
                <a:pos x="connsiteX13390" y="connsiteY13390"/>
              </a:cxn>
              <a:cxn ang="0">
                <a:pos x="connsiteX13391" y="connsiteY13391"/>
              </a:cxn>
              <a:cxn ang="0">
                <a:pos x="connsiteX13392" y="connsiteY13392"/>
              </a:cxn>
              <a:cxn ang="0">
                <a:pos x="connsiteX13393" y="connsiteY13393"/>
              </a:cxn>
              <a:cxn ang="0">
                <a:pos x="connsiteX13394" y="connsiteY13394"/>
              </a:cxn>
              <a:cxn ang="0">
                <a:pos x="connsiteX13395" y="connsiteY13395"/>
              </a:cxn>
              <a:cxn ang="0">
                <a:pos x="connsiteX13396" y="connsiteY13396"/>
              </a:cxn>
              <a:cxn ang="0">
                <a:pos x="connsiteX13397" y="connsiteY13397"/>
              </a:cxn>
              <a:cxn ang="0">
                <a:pos x="connsiteX13398" y="connsiteY13398"/>
              </a:cxn>
              <a:cxn ang="0">
                <a:pos x="connsiteX13399" y="connsiteY13399"/>
              </a:cxn>
              <a:cxn ang="0">
                <a:pos x="connsiteX13400" y="connsiteY13400"/>
              </a:cxn>
              <a:cxn ang="0">
                <a:pos x="connsiteX13401" y="connsiteY13401"/>
              </a:cxn>
              <a:cxn ang="0">
                <a:pos x="connsiteX13402" y="connsiteY13402"/>
              </a:cxn>
              <a:cxn ang="0">
                <a:pos x="connsiteX13403" y="connsiteY13403"/>
              </a:cxn>
              <a:cxn ang="0">
                <a:pos x="connsiteX13404" y="connsiteY13404"/>
              </a:cxn>
              <a:cxn ang="0">
                <a:pos x="connsiteX13405" y="connsiteY13405"/>
              </a:cxn>
              <a:cxn ang="0">
                <a:pos x="connsiteX13406" y="connsiteY13406"/>
              </a:cxn>
              <a:cxn ang="0">
                <a:pos x="connsiteX13407" y="connsiteY13407"/>
              </a:cxn>
              <a:cxn ang="0">
                <a:pos x="connsiteX13408" y="connsiteY13408"/>
              </a:cxn>
              <a:cxn ang="0">
                <a:pos x="connsiteX13409" y="connsiteY13409"/>
              </a:cxn>
              <a:cxn ang="0">
                <a:pos x="connsiteX13410" y="connsiteY13410"/>
              </a:cxn>
              <a:cxn ang="0">
                <a:pos x="connsiteX13411" y="connsiteY13411"/>
              </a:cxn>
              <a:cxn ang="0">
                <a:pos x="connsiteX13412" y="connsiteY13412"/>
              </a:cxn>
              <a:cxn ang="0">
                <a:pos x="connsiteX13413" y="connsiteY13413"/>
              </a:cxn>
              <a:cxn ang="0">
                <a:pos x="connsiteX13414" y="connsiteY13414"/>
              </a:cxn>
              <a:cxn ang="0">
                <a:pos x="connsiteX13415" y="connsiteY13415"/>
              </a:cxn>
              <a:cxn ang="0">
                <a:pos x="connsiteX13416" y="connsiteY13416"/>
              </a:cxn>
              <a:cxn ang="0">
                <a:pos x="connsiteX13417" y="connsiteY13417"/>
              </a:cxn>
              <a:cxn ang="0">
                <a:pos x="connsiteX13418" y="connsiteY13418"/>
              </a:cxn>
              <a:cxn ang="0">
                <a:pos x="connsiteX13419" y="connsiteY13419"/>
              </a:cxn>
              <a:cxn ang="0">
                <a:pos x="connsiteX13420" y="connsiteY13420"/>
              </a:cxn>
              <a:cxn ang="0">
                <a:pos x="connsiteX13421" y="connsiteY13421"/>
              </a:cxn>
              <a:cxn ang="0">
                <a:pos x="connsiteX13422" y="connsiteY13422"/>
              </a:cxn>
              <a:cxn ang="0">
                <a:pos x="connsiteX13423" y="connsiteY13423"/>
              </a:cxn>
              <a:cxn ang="0">
                <a:pos x="connsiteX13424" y="connsiteY13424"/>
              </a:cxn>
              <a:cxn ang="0">
                <a:pos x="connsiteX13425" y="connsiteY13425"/>
              </a:cxn>
              <a:cxn ang="0">
                <a:pos x="connsiteX13426" y="connsiteY13426"/>
              </a:cxn>
              <a:cxn ang="0">
                <a:pos x="connsiteX13427" y="connsiteY13427"/>
              </a:cxn>
              <a:cxn ang="0">
                <a:pos x="connsiteX13428" y="connsiteY13428"/>
              </a:cxn>
              <a:cxn ang="0">
                <a:pos x="connsiteX13429" y="connsiteY13429"/>
              </a:cxn>
              <a:cxn ang="0">
                <a:pos x="connsiteX13430" y="connsiteY13430"/>
              </a:cxn>
              <a:cxn ang="0">
                <a:pos x="connsiteX13431" y="connsiteY13431"/>
              </a:cxn>
              <a:cxn ang="0">
                <a:pos x="connsiteX13432" y="connsiteY13432"/>
              </a:cxn>
              <a:cxn ang="0">
                <a:pos x="connsiteX13433" y="connsiteY13433"/>
              </a:cxn>
              <a:cxn ang="0">
                <a:pos x="connsiteX13434" y="connsiteY13434"/>
              </a:cxn>
              <a:cxn ang="0">
                <a:pos x="connsiteX13435" y="connsiteY13435"/>
              </a:cxn>
              <a:cxn ang="0">
                <a:pos x="connsiteX13436" y="connsiteY13436"/>
              </a:cxn>
              <a:cxn ang="0">
                <a:pos x="connsiteX13437" y="connsiteY13437"/>
              </a:cxn>
              <a:cxn ang="0">
                <a:pos x="connsiteX13438" y="connsiteY13438"/>
              </a:cxn>
              <a:cxn ang="0">
                <a:pos x="connsiteX13439" y="connsiteY13439"/>
              </a:cxn>
              <a:cxn ang="0">
                <a:pos x="connsiteX13440" y="connsiteY13440"/>
              </a:cxn>
              <a:cxn ang="0">
                <a:pos x="connsiteX13441" y="connsiteY13441"/>
              </a:cxn>
              <a:cxn ang="0">
                <a:pos x="connsiteX13442" y="connsiteY13442"/>
              </a:cxn>
              <a:cxn ang="0">
                <a:pos x="connsiteX13443" y="connsiteY13443"/>
              </a:cxn>
              <a:cxn ang="0">
                <a:pos x="connsiteX13444" y="connsiteY13444"/>
              </a:cxn>
              <a:cxn ang="0">
                <a:pos x="connsiteX13445" y="connsiteY13445"/>
              </a:cxn>
              <a:cxn ang="0">
                <a:pos x="connsiteX13446" y="connsiteY13446"/>
              </a:cxn>
              <a:cxn ang="0">
                <a:pos x="connsiteX13447" y="connsiteY13447"/>
              </a:cxn>
              <a:cxn ang="0">
                <a:pos x="connsiteX13448" y="connsiteY13448"/>
              </a:cxn>
              <a:cxn ang="0">
                <a:pos x="connsiteX13449" y="connsiteY13449"/>
              </a:cxn>
              <a:cxn ang="0">
                <a:pos x="connsiteX13450" y="connsiteY13450"/>
              </a:cxn>
              <a:cxn ang="0">
                <a:pos x="connsiteX13451" y="connsiteY13451"/>
              </a:cxn>
              <a:cxn ang="0">
                <a:pos x="connsiteX13452" y="connsiteY13452"/>
              </a:cxn>
              <a:cxn ang="0">
                <a:pos x="connsiteX13453" y="connsiteY13453"/>
              </a:cxn>
              <a:cxn ang="0">
                <a:pos x="connsiteX13454" y="connsiteY13454"/>
              </a:cxn>
              <a:cxn ang="0">
                <a:pos x="connsiteX13455" y="connsiteY13455"/>
              </a:cxn>
              <a:cxn ang="0">
                <a:pos x="connsiteX13456" y="connsiteY13456"/>
              </a:cxn>
              <a:cxn ang="0">
                <a:pos x="connsiteX13457" y="connsiteY13457"/>
              </a:cxn>
              <a:cxn ang="0">
                <a:pos x="connsiteX13458" y="connsiteY13458"/>
              </a:cxn>
              <a:cxn ang="0">
                <a:pos x="connsiteX13459" y="connsiteY13459"/>
              </a:cxn>
              <a:cxn ang="0">
                <a:pos x="connsiteX13460" y="connsiteY13460"/>
              </a:cxn>
              <a:cxn ang="0">
                <a:pos x="connsiteX13461" y="connsiteY13461"/>
              </a:cxn>
              <a:cxn ang="0">
                <a:pos x="connsiteX13462" y="connsiteY13462"/>
              </a:cxn>
              <a:cxn ang="0">
                <a:pos x="connsiteX13463" y="connsiteY13463"/>
              </a:cxn>
              <a:cxn ang="0">
                <a:pos x="connsiteX13464" y="connsiteY13464"/>
              </a:cxn>
              <a:cxn ang="0">
                <a:pos x="connsiteX13465" y="connsiteY13465"/>
              </a:cxn>
              <a:cxn ang="0">
                <a:pos x="connsiteX13466" y="connsiteY13466"/>
              </a:cxn>
              <a:cxn ang="0">
                <a:pos x="connsiteX13467" y="connsiteY13467"/>
              </a:cxn>
              <a:cxn ang="0">
                <a:pos x="connsiteX13468" y="connsiteY13468"/>
              </a:cxn>
              <a:cxn ang="0">
                <a:pos x="connsiteX13469" y="connsiteY13469"/>
              </a:cxn>
              <a:cxn ang="0">
                <a:pos x="connsiteX13470" y="connsiteY13470"/>
              </a:cxn>
              <a:cxn ang="0">
                <a:pos x="connsiteX13471" y="connsiteY13471"/>
              </a:cxn>
              <a:cxn ang="0">
                <a:pos x="connsiteX13472" y="connsiteY13472"/>
              </a:cxn>
              <a:cxn ang="0">
                <a:pos x="connsiteX13473" y="connsiteY13473"/>
              </a:cxn>
              <a:cxn ang="0">
                <a:pos x="connsiteX13474" y="connsiteY13474"/>
              </a:cxn>
              <a:cxn ang="0">
                <a:pos x="connsiteX13475" y="connsiteY13475"/>
              </a:cxn>
              <a:cxn ang="0">
                <a:pos x="connsiteX13476" y="connsiteY13476"/>
              </a:cxn>
              <a:cxn ang="0">
                <a:pos x="connsiteX13477" y="connsiteY13477"/>
              </a:cxn>
              <a:cxn ang="0">
                <a:pos x="connsiteX13478" y="connsiteY13478"/>
              </a:cxn>
              <a:cxn ang="0">
                <a:pos x="connsiteX13479" y="connsiteY13479"/>
              </a:cxn>
              <a:cxn ang="0">
                <a:pos x="connsiteX13480" y="connsiteY13480"/>
              </a:cxn>
              <a:cxn ang="0">
                <a:pos x="connsiteX13481" y="connsiteY13481"/>
              </a:cxn>
              <a:cxn ang="0">
                <a:pos x="connsiteX13482" y="connsiteY13482"/>
              </a:cxn>
              <a:cxn ang="0">
                <a:pos x="connsiteX13483" y="connsiteY13483"/>
              </a:cxn>
              <a:cxn ang="0">
                <a:pos x="connsiteX13484" y="connsiteY13484"/>
              </a:cxn>
              <a:cxn ang="0">
                <a:pos x="connsiteX13485" y="connsiteY13485"/>
              </a:cxn>
              <a:cxn ang="0">
                <a:pos x="connsiteX13486" y="connsiteY13486"/>
              </a:cxn>
              <a:cxn ang="0">
                <a:pos x="connsiteX13487" y="connsiteY13487"/>
              </a:cxn>
              <a:cxn ang="0">
                <a:pos x="connsiteX13488" y="connsiteY13488"/>
              </a:cxn>
              <a:cxn ang="0">
                <a:pos x="connsiteX13489" y="connsiteY13489"/>
              </a:cxn>
              <a:cxn ang="0">
                <a:pos x="connsiteX13490" y="connsiteY13490"/>
              </a:cxn>
              <a:cxn ang="0">
                <a:pos x="connsiteX13491" y="connsiteY13491"/>
              </a:cxn>
              <a:cxn ang="0">
                <a:pos x="connsiteX13492" y="connsiteY13492"/>
              </a:cxn>
              <a:cxn ang="0">
                <a:pos x="connsiteX13493" y="connsiteY13493"/>
              </a:cxn>
              <a:cxn ang="0">
                <a:pos x="connsiteX13494" y="connsiteY13494"/>
              </a:cxn>
              <a:cxn ang="0">
                <a:pos x="connsiteX13495" y="connsiteY13495"/>
              </a:cxn>
              <a:cxn ang="0">
                <a:pos x="connsiteX13496" y="connsiteY13496"/>
              </a:cxn>
              <a:cxn ang="0">
                <a:pos x="connsiteX13497" y="connsiteY13497"/>
              </a:cxn>
              <a:cxn ang="0">
                <a:pos x="connsiteX13498" y="connsiteY13498"/>
              </a:cxn>
              <a:cxn ang="0">
                <a:pos x="connsiteX13499" y="connsiteY13499"/>
              </a:cxn>
              <a:cxn ang="0">
                <a:pos x="connsiteX13500" y="connsiteY13500"/>
              </a:cxn>
              <a:cxn ang="0">
                <a:pos x="connsiteX13501" y="connsiteY13501"/>
              </a:cxn>
              <a:cxn ang="0">
                <a:pos x="connsiteX13502" y="connsiteY13502"/>
              </a:cxn>
              <a:cxn ang="0">
                <a:pos x="connsiteX13503" y="connsiteY13503"/>
              </a:cxn>
              <a:cxn ang="0">
                <a:pos x="connsiteX13504" y="connsiteY13504"/>
              </a:cxn>
              <a:cxn ang="0">
                <a:pos x="connsiteX13505" y="connsiteY13505"/>
              </a:cxn>
              <a:cxn ang="0">
                <a:pos x="connsiteX13506" y="connsiteY13506"/>
              </a:cxn>
              <a:cxn ang="0">
                <a:pos x="connsiteX13507" y="connsiteY13507"/>
              </a:cxn>
              <a:cxn ang="0">
                <a:pos x="connsiteX13508" y="connsiteY13508"/>
              </a:cxn>
              <a:cxn ang="0">
                <a:pos x="connsiteX13509" y="connsiteY13509"/>
              </a:cxn>
              <a:cxn ang="0">
                <a:pos x="connsiteX13510" y="connsiteY13510"/>
              </a:cxn>
              <a:cxn ang="0">
                <a:pos x="connsiteX13511" y="connsiteY13511"/>
              </a:cxn>
              <a:cxn ang="0">
                <a:pos x="connsiteX13512" y="connsiteY13512"/>
              </a:cxn>
              <a:cxn ang="0">
                <a:pos x="connsiteX13513" y="connsiteY13513"/>
              </a:cxn>
              <a:cxn ang="0">
                <a:pos x="connsiteX13514" y="connsiteY13514"/>
              </a:cxn>
              <a:cxn ang="0">
                <a:pos x="connsiteX13515" y="connsiteY13515"/>
              </a:cxn>
              <a:cxn ang="0">
                <a:pos x="connsiteX13516" y="connsiteY13516"/>
              </a:cxn>
              <a:cxn ang="0">
                <a:pos x="connsiteX13517" y="connsiteY13517"/>
              </a:cxn>
              <a:cxn ang="0">
                <a:pos x="connsiteX13518" y="connsiteY13518"/>
              </a:cxn>
              <a:cxn ang="0">
                <a:pos x="connsiteX13519" y="connsiteY13519"/>
              </a:cxn>
              <a:cxn ang="0">
                <a:pos x="connsiteX13520" y="connsiteY13520"/>
              </a:cxn>
              <a:cxn ang="0">
                <a:pos x="connsiteX13521" y="connsiteY13521"/>
              </a:cxn>
              <a:cxn ang="0">
                <a:pos x="connsiteX13522" y="connsiteY13522"/>
              </a:cxn>
              <a:cxn ang="0">
                <a:pos x="connsiteX13523" y="connsiteY13523"/>
              </a:cxn>
              <a:cxn ang="0">
                <a:pos x="connsiteX13524" y="connsiteY13524"/>
              </a:cxn>
              <a:cxn ang="0">
                <a:pos x="connsiteX13525" y="connsiteY13525"/>
              </a:cxn>
              <a:cxn ang="0">
                <a:pos x="connsiteX13526" y="connsiteY13526"/>
              </a:cxn>
              <a:cxn ang="0">
                <a:pos x="connsiteX13527" y="connsiteY13527"/>
              </a:cxn>
              <a:cxn ang="0">
                <a:pos x="connsiteX13528" y="connsiteY13528"/>
              </a:cxn>
              <a:cxn ang="0">
                <a:pos x="connsiteX13529" y="connsiteY13529"/>
              </a:cxn>
              <a:cxn ang="0">
                <a:pos x="connsiteX13530" y="connsiteY13530"/>
              </a:cxn>
              <a:cxn ang="0">
                <a:pos x="connsiteX13531" y="connsiteY13531"/>
              </a:cxn>
              <a:cxn ang="0">
                <a:pos x="connsiteX13532" y="connsiteY13532"/>
              </a:cxn>
              <a:cxn ang="0">
                <a:pos x="connsiteX13533" y="connsiteY13533"/>
              </a:cxn>
              <a:cxn ang="0">
                <a:pos x="connsiteX13534" y="connsiteY13534"/>
              </a:cxn>
              <a:cxn ang="0">
                <a:pos x="connsiteX13535" y="connsiteY13535"/>
              </a:cxn>
              <a:cxn ang="0">
                <a:pos x="connsiteX13536" y="connsiteY13536"/>
              </a:cxn>
              <a:cxn ang="0">
                <a:pos x="connsiteX13537" y="connsiteY13537"/>
              </a:cxn>
              <a:cxn ang="0">
                <a:pos x="connsiteX13538" y="connsiteY13538"/>
              </a:cxn>
              <a:cxn ang="0">
                <a:pos x="connsiteX13539" y="connsiteY13539"/>
              </a:cxn>
              <a:cxn ang="0">
                <a:pos x="connsiteX13540" y="connsiteY13540"/>
              </a:cxn>
              <a:cxn ang="0">
                <a:pos x="connsiteX13541" y="connsiteY13541"/>
              </a:cxn>
              <a:cxn ang="0">
                <a:pos x="connsiteX13542" y="connsiteY13542"/>
              </a:cxn>
              <a:cxn ang="0">
                <a:pos x="connsiteX13543" y="connsiteY13543"/>
              </a:cxn>
              <a:cxn ang="0">
                <a:pos x="connsiteX13544" y="connsiteY13544"/>
              </a:cxn>
              <a:cxn ang="0">
                <a:pos x="connsiteX13545" y="connsiteY13545"/>
              </a:cxn>
              <a:cxn ang="0">
                <a:pos x="connsiteX13546" y="connsiteY13546"/>
              </a:cxn>
              <a:cxn ang="0">
                <a:pos x="connsiteX13547" y="connsiteY13547"/>
              </a:cxn>
              <a:cxn ang="0">
                <a:pos x="connsiteX13548" y="connsiteY13548"/>
              </a:cxn>
              <a:cxn ang="0">
                <a:pos x="connsiteX13549" y="connsiteY13549"/>
              </a:cxn>
              <a:cxn ang="0">
                <a:pos x="connsiteX13550" y="connsiteY13550"/>
              </a:cxn>
              <a:cxn ang="0">
                <a:pos x="connsiteX13551" y="connsiteY13551"/>
              </a:cxn>
              <a:cxn ang="0">
                <a:pos x="connsiteX13552" y="connsiteY13552"/>
              </a:cxn>
              <a:cxn ang="0">
                <a:pos x="connsiteX13553" y="connsiteY13553"/>
              </a:cxn>
              <a:cxn ang="0">
                <a:pos x="connsiteX13554" y="connsiteY13554"/>
              </a:cxn>
              <a:cxn ang="0">
                <a:pos x="connsiteX13555" y="connsiteY13555"/>
              </a:cxn>
              <a:cxn ang="0">
                <a:pos x="connsiteX13556" y="connsiteY13556"/>
              </a:cxn>
              <a:cxn ang="0">
                <a:pos x="connsiteX13557" y="connsiteY13557"/>
              </a:cxn>
              <a:cxn ang="0">
                <a:pos x="connsiteX13558" y="connsiteY13558"/>
              </a:cxn>
              <a:cxn ang="0">
                <a:pos x="connsiteX13559" y="connsiteY13559"/>
              </a:cxn>
              <a:cxn ang="0">
                <a:pos x="connsiteX13560" y="connsiteY13560"/>
              </a:cxn>
              <a:cxn ang="0">
                <a:pos x="connsiteX13561" y="connsiteY13561"/>
              </a:cxn>
              <a:cxn ang="0">
                <a:pos x="connsiteX13562" y="connsiteY13562"/>
              </a:cxn>
              <a:cxn ang="0">
                <a:pos x="connsiteX13563" y="connsiteY13563"/>
              </a:cxn>
              <a:cxn ang="0">
                <a:pos x="connsiteX13564" y="connsiteY13564"/>
              </a:cxn>
              <a:cxn ang="0">
                <a:pos x="connsiteX13565" y="connsiteY13565"/>
              </a:cxn>
              <a:cxn ang="0">
                <a:pos x="connsiteX13566" y="connsiteY13566"/>
              </a:cxn>
              <a:cxn ang="0">
                <a:pos x="connsiteX13567" y="connsiteY13567"/>
              </a:cxn>
              <a:cxn ang="0">
                <a:pos x="connsiteX13568" y="connsiteY13568"/>
              </a:cxn>
              <a:cxn ang="0">
                <a:pos x="connsiteX13569" y="connsiteY13569"/>
              </a:cxn>
              <a:cxn ang="0">
                <a:pos x="connsiteX13570" y="connsiteY13570"/>
              </a:cxn>
              <a:cxn ang="0">
                <a:pos x="connsiteX13571" y="connsiteY13571"/>
              </a:cxn>
              <a:cxn ang="0">
                <a:pos x="connsiteX13572" y="connsiteY13572"/>
              </a:cxn>
              <a:cxn ang="0">
                <a:pos x="connsiteX13573" y="connsiteY13573"/>
              </a:cxn>
              <a:cxn ang="0">
                <a:pos x="connsiteX13574" y="connsiteY13574"/>
              </a:cxn>
              <a:cxn ang="0">
                <a:pos x="connsiteX13575" y="connsiteY13575"/>
              </a:cxn>
              <a:cxn ang="0">
                <a:pos x="connsiteX13576" y="connsiteY13576"/>
              </a:cxn>
              <a:cxn ang="0">
                <a:pos x="connsiteX13577" y="connsiteY13577"/>
              </a:cxn>
              <a:cxn ang="0">
                <a:pos x="connsiteX13578" y="connsiteY13578"/>
              </a:cxn>
              <a:cxn ang="0">
                <a:pos x="connsiteX13579" y="connsiteY13579"/>
              </a:cxn>
              <a:cxn ang="0">
                <a:pos x="connsiteX13580" y="connsiteY13580"/>
              </a:cxn>
              <a:cxn ang="0">
                <a:pos x="connsiteX13581" y="connsiteY13581"/>
              </a:cxn>
              <a:cxn ang="0">
                <a:pos x="connsiteX13582" y="connsiteY13582"/>
              </a:cxn>
              <a:cxn ang="0">
                <a:pos x="connsiteX13583" y="connsiteY13583"/>
              </a:cxn>
              <a:cxn ang="0">
                <a:pos x="connsiteX13584" y="connsiteY13584"/>
              </a:cxn>
              <a:cxn ang="0">
                <a:pos x="connsiteX13585" y="connsiteY13585"/>
              </a:cxn>
              <a:cxn ang="0">
                <a:pos x="connsiteX13586" y="connsiteY13586"/>
              </a:cxn>
              <a:cxn ang="0">
                <a:pos x="connsiteX13587" y="connsiteY13587"/>
              </a:cxn>
              <a:cxn ang="0">
                <a:pos x="connsiteX13588" y="connsiteY13588"/>
              </a:cxn>
              <a:cxn ang="0">
                <a:pos x="connsiteX13589" y="connsiteY13589"/>
              </a:cxn>
              <a:cxn ang="0">
                <a:pos x="connsiteX13590" y="connsiteY13590"/>
              </a:cxn>
              <a:cxn ang="0">
                <a:pos x="connsiteX13591" y="connsiteY13591"/>
              </a:cxn>
              <a:cxn ang="0">
                <a:pos x="connsiteX13592" y="connsiteY13592"/>
              </a:cxn>
              <a:cxn ang="0">
                <a:pos x="connsiteX13593" y="connsiteY13593"/>
              </a:cxn>
              <a:cxn ang="0">
                <a:pos x="connsiteX13594" y="connsiteY13594"/>
              </a:cxn>
              <a:cxn ang="0">
                <a:pos x="connsiteX13595" y="connsiteY13595"/>
              </a:cxn>
              <a:cxn ang="0">
                <a:pos x="connsiteX13596" y="connsiteY13596"/>
              </a:cxn>
              <a:cxn ang="0">
                <a:pos x="connsiteX13597" y="connsiteY13597"/>
              </a:cxn>
              <a:cxn ang="0">
                <a:pos x="connsiteX13598" y="connsiteY13598"/>
              </a:cxn>
              <a:cxn ang="0">
                <a:pos x="connsiteX13599" y="connsiteY13599"/>
              </a:cxn>
              <a:cxn ang="0">
                <a:pos x="connsiteX13600" y="connsiteY13600"/>
              </a:cxn>
              <a:cxn ang="0">
                <a:pos x="connsiteX13601" y="connsiteY13601"/>
              </a:cxn>
              <a:cxn ang="0">
                <a:pos x="connsiteX13602" y="connsiteY13602"/>
              </a:cxn>
              <a:cxn ang="0">
                <a:pos x="connsiteX13603" y="connsiteY13603"/>
              </a:cxn>
              <a:cxn ang="0">
                <a:pos x="connsiteX13604" y="connsiteY13604"/>
              </a:cxn>
              <a:cxn ang="0">
                <a:pos x="connsiteX13605" y="connsiteY13605"/>
              </a:cxn>
              <a:cxn ang="0">
                <a:pos x="connsiteX13606" y="connsiteY13606"/>
              </a:cxn>
              <a:cxn ang="0">
                <a:pos x="connsiteX13607" y="connsiteY13607"/>
              </a:cxn>
              <a:cxn ang="0">
                <a:pos x="connsiteX13608" y="connsiteY13608"/>
              </a:cxn>
              <a:cxn ang="0">
                <a:pos x="connsiteX13609" y="connsiteY13609"/>
              </a:cxn>
              <a:cxn ang="0">
                <a:pos x="connsiteX13610" y="connsiteY13610"/>
              </a:cxn>
              <a:cxn ang="0">
                <a:pos x="connsiteX13611" y="connsiteY13611"/>
              </a:cxn>
              <a:cxn ang="0">
                <a:pos x="connsiteX13612" y="connsiteY13612"/>
              </a:cxn>
              <a:cxn ang="0">
                <a:pos x="connsiteX13613" y="connsiteY13613"/>
              </a:cxn>
              <a:cxn ang="0">
                <a:pos x="connsiteX13614" y="connsiteY13614"/>
              </a:cxn>
              <a:cxn ang="0">
                <a:pos x="connsiteX13615" y="connsiteY13615"/>
              </a:cxn>
              <a:cxn ang="0">
                <a:pos x="connsiteX13616" y="connsiteY13616"/>
              </a:cxn>
              <a:cxn ang="0">
                <a:pos x="connsiteX13617" y="connsiteY13617"/>
              </a:cxn>
              <a:cxn ang="0">
                <a:pos x="connsiteX13618" y="connsiteY13618"/>
              </a:cxn>
              <a:cxn ang="0">
                <a:pos x="connsiteX13619" y="connsiteY13619"/>
              </a:cxn>
              <a:cxn ang="0">
                <a:pos x="connsiteX13620" y="connsiteY13620"/>
              </a:cxn>
              <a:cxn ang="0">
                <a:pos x="connsiteX13621" y="connsiteY13621"/>
              </a:cxn>
              <a:cxn ang="0">
                <a:pos x="connsiteX13622" y="connsiteY13622"/>
              </a:cxn>
              <a:cxn ang="0">
                <a:pos x="connsiteX13623" y="connsiteY13623"/>
              </a:cxn>
              <a:cxn ang="0">
                <a:pos x="connsiteX13624" y="connsiteY13624"/>
              </a:cxn>
              <a:cxn ang="0">
                <a:pos x="connsiteX13625" y="connsiteY13625"/>
              </a:cxn>
              <a:cxn ang="0">
                <a:pos x="connsiteX13626" y="connsiteY13626"/>
              </a:cxn>
              <a:cxn ang="0">
                <a:pos x="connsiteX13627" y="connsiteY13627"/>
              </a:cxn>
              <a:cxn ang="0">
                <a:pos x="connsiteX13628" y="connsiteY13628"/>
              </a:cxn>
              <a:cxn ang="0">
                <a:pos x="connsiteX13629" y="connsiteY13629"/>
              </a:cxn>
              <a:cxn ang="0">
                <a:pos x="connsiteX13630" y="connsiteY13630"/>
              </a:cxn>
              <a:cxn ang="0">
                <a:pos x="connsiteX13631" y="connsiteY13631"/>
              </a:cxn>
              <a:cxn ang="0">
                <a:pos x="connsiteX13632" y="connsiteY13632"/>
              </a:cxn>
              <a:cxn ang="0">
                <a:pos x="connsiteX13633" y="connsiteY13633"/>
              </a:cxn>
              <a:cxn ang="0">
                <a:pos x="connsiteX13634" y="connsiteY13634"/>
              </a:cxn>
              <a:cxn ang="0">
                <a:pos x="connsiteX13635" y="connsiteY13635"/>
              </a:cxn>
              <a:cxn ang="0">
                <a:pos x="connsiteX13636" y="connsiteY13636"/>
              </a:cxn>
              <a:cxn ang="0">
                <a:pos x="connsiteX13637" y="connsiteY13637"/>
              </a:cxn>
              <a:cxn ang="0">
                <a:pos x="connsiteX13638" y="connsiteY13638"/>
              </a:cxn>
              <a:cxn ang="0">
                <a:pos x="connsiteX13639" y="connsiteY13639"/>
              </a:cxn>
              <a:cxn ang="0">
                <a:pos x="connsiteX13640" y="connsiteY13640"/>
              </a:cxn>
              <a:cxn ang="0">
                <a:pos x="connsiteX13641" y="connsiteY13641"/>
              </a:cxn>
              <a:cxn ang="0">
                <a:pos x="connsiteX13642" y="connsiteY13642"/>
              </a:cxn>
              <a:cxn ang="0">
                <a:pos x="connsiteX13643" y="connsiteY13643"/>
              </a:cxn>
              <a:cxn ang="0">
                <a:pos x="connsiteX13644" y="connsiteY13644"/>
              </a:cxn>
              <a:cxn ang="0">
                <a:pos x="connsiteX13645" y="connsiteY13645"/>
              </a:cxn>
              <a:cxn ang="0">
                <a:pos x="connsiteX13646" y="connsiteY13646"/>
              </a:cxn>
              <a:cxn ang="0">
                <a:pos x="connsiteX13647" y="connsiteY13647"/>
              </a:cxn>
              <a:cxn ang="0">
                <a:pos x="connsiteX13648" y="connsiteY13648"/>
              </a:cxn>
              <a:cxn ang="0">
                <a:pos x="connsiteX13649" y="connsiteY13649"/>
              </a:cxn>
              <a:cxn ang="0">
                <a:pos x="connsiteX13650" y="connsiteY13650"/>
              </a:cxn>
              <a:cxn ang="0">
                <a:pos x="connsiteX13651" y="connsiteY13651"/>
              </a:cxn>
              <a:cxn ang="0">
                <a:pos x="connsiteX13652" y="connsiteY13652"/>
              </a:cxn>
              <a:cxn ang="0">
                <a:pos x="connsiteX13653" y="connsiteY13653"/>
              </a:cxn>
              <a:cxn ang="0">
                <a:pos x="connsiteX13654" y="connsiteY13654"/>
              </a:cxn>
              <a:cxn ang="0">
                <a:pos x="connsiteX13655" y="connsiteY13655"/>
              </a:cxn>
              <a:cxn ang="0">
                <a:pos x="connsiteX13656" y="connsiteY13656"/>
              </a:cxn>
              <a:cxn ang="0">
                <a:pos x="connsiteX13657" y="connsiteY13657"/>
              </a:cxn>
              <a:cxn ang="0">
                <a:pos x="connsiteX13658" y="connsiteY13658"/>
              </a:cxn>
              <a:cxn ang="0">
                <a:pos x="connsiteX13659" y="connsiteY13659"/>
              </a:cxn>
              <a:cxn ang="0">
                <a:pos x="connsiteX13660" y="connsiteY13660"/>
              </a:cxn>
              <a:cxn ang="0">
                <a:pos x="connsiteX13661" y="connsiteY13661"/>
              </a:cxn>
              <a:cxn ang="0">
                <a:pos x="connsiteX13662" y="connsiteY13662"/>
              </a:cxn>
              <a:cxn ang="0">
                <a:pos x="connsiteX13663" y="connsiteY13663"/>
              </a:cxn>
              <a:cxn ang="0">
                <a:pos x="connsiteX13664" y="connsiteY13664"/>
              </a:cxn>
              <a:cxn ang="0">
                <a:pos x="connsiteX13665" y="connsiteY13665"/>
              </a:cxn>
              <a:cxn ang="0">
                <a:pos x="connsiteX13666" y="connsiteY13666"/>
              </a:cxn>
              <a:cxn ang="0">
                <a:pos x="connsiteX13667" y="connsiteY13667"/>
              </a:cxn>
              <a:cxn ang="0">
                <a:pos x="connsiteX13668" y="connsiteY13668"/>
              </a:cxn>
              <a:cxn ang="0">
                <a:pos x="connsiteX13669" y="connsiteY13669"/>
              </a:cxn>
              <a:cxn ang="0">
                <a:pos x="connsiteX13670" y="connsiteY13670"/>
              </a:cxn>
              <a:cxn ang="0">
                <a:pos x="connsiteX13671" y="connsiteY13671"/>
              </a:cxn>
              <a:cxn ang="0">
                <a:pos x="connsiteX13672" y="connsiteY13672"/>
              </a:cxn>
              <a:cxn ang="0">
                <a:pos x="connsiteX13673" y="connsiteY13673"/>
              </a:cxn>
              <a:cxn ang="0">
                <a:pos x="connsiteX13674" y="connsiteY13674"/>
              </a:cxn>
              <a:cxn ang="0">
                <a:pos x="connsiteX13675" y="connsiteY13675"/>
              </a:cxn>
              <a:cxn ang="0">
                <a:pos x="connsiteX13676" y="connsiteY13676"/>
              </a:cxn>
              <a:cxn ang="0">
                <a:pos x="connsiteX13677" y="connsiteY13677"/>
              </a:cxn>
              <a:cxn ang="0">
                <a:pos x="connsiteX13678" y="connsiteY13678"/>
              </a:cxn>
              <a:cxn ang="0">
                <a:pos x="connsiteX13679" y="connsiteY13679"/>
              </a:cxn>
              <a:cxn ang="0">
                <a:pos x="connsiteX13680" y="connsiteY13680"/>
              </a:cxn>
              <a:cxn ang="0">
                <a:pos x="connsiteX13681" y="connsiteY13681"/>
              </a:cxn>
              <a:cxn ang="0">
                <a:pos x="connsiteX13682" y="connsiteY13682"/>
              </a:cxn>
              <a:cxn ang="0">
                <a:pos x="connsiteX13683" y="connsiteY13683"/>
              </a:cxn>
              <a:cxn ang="0">
                <a:pos x="connsiteX13684" y="connsiteY13684"/>
              </a:cxn>
              <a:cxn ang="0">
                <a:pos x="connsiteX13685" y="connsiteY13685"/>
              </a:cxn>
              <a:cxn ang="0">
                <a:pos x="connsiteX13686" y="connsiteY13686"/>
              </a:cxn>
              <a:cxn ang="0">
                <a:pos x="connsiteX13687" y="connsiteY13687"/>
              </a:cxn>
              <a:cxn ang="0">
                <a:pos x="connsiteX13688" y="connsiteY13688"/>
              </a:cxn>
              <a:cxn ang="0">
                <a:pos x="connsiteX13689" y="connsiteY13689"/>
              </a:cxn>
              <a:cxn ang="0">
                <a:pos x="connsiteX13690" y="connsiteY13690"/>
              </a:cxn>
              <a:cxn ang="0">
                <a:pos x="connsiteX13691" y="connsiteY13691"/>
              </a:cxn>
              <a:cxn ang="0">
                <a:pos x="connsiteX13692" y="connsiteY13692"/>
              </a:cxn>
              <a:cxn ang="0">
                <a:pos x="connsiteX13693" y="connsiteY13693"/>
              </a:cxn>
              <a:cxn ang="0">
                <a:pos x="connsiteX13694" y="connsiteY13694"/>
              </a:cxn>
              <a:cxn ang="0">
                <a:pos x="connsiteX13695" y="connsiteY13695"/>
              </a:cxn>
              <a:cxn ang="0">
                <a:pos x="connsiteX13696" y="connsiteY13696"/>
              </a:cxn>
              <a:cxn ang="0">
                <a:pos x="connsiteX13697" y="connsiteY13697"/>
              </a:cxn>
              <a:cxn ang="0">
                <a:pos x="connsiteX13698" y="connsiteY13698"/>
              </a:cxn>
              <a:cxn ang="0">
                <a:pos x="connsiteX13699" y="connsiteY13699"/>
              </a:cxn>
              <a:cxn ang="0">
                <a:pos x="connsiteX13700" y="connsiteY13700"/>
              </a:cxn>
              <a:cxn ang="0">
                <a:pos x="connsiteX13701" y="connsiteY13701"/>
              </a:cxn>
              <a:cxn ang="0">
                <a:pos x="connsiteX13702" y="connsiteY13702"/>
              </a:cxn>
              <a:cxn ang="0">
                <a:pos x="connsiteX13703" y="connsiteY13703"/>
              </a:cxn>
              <a:cxn ang="0">
                <a:pos x="connsiteX13704" y="connsiteY13704"/>
              </a:cxn>
              <a:cxn ang="0">
                <a:pos x="connsiteX13705" y="connsiteY13705"/>
              </a:cxn>
              <a:cxn ang="0">
                <a:pos x="connsiteX13706" y="connsiteY13706"/>
              </a:cxn>
              <a:cxn ang="0">
                <a:pos x="connsiteX13707" y="connsiteY13707"/>
              </a:cxn>
              <a:cxn ang="0">
                <a:pos x="connsiteX13708" y="connsiteY13708"/>
              </a:cxn>
              <a:cxn ang="0">
                <a:pos x="connsiteX13709" y="connsiteY13709"/>
              </a:cxn>
              <a:cxn ang="0">
                <a:pos x="connsiteX13710" y="connsiteY13710"/>
              </a:cxn>
              <a:cxn ang="0">
                <a:pos x="connsiteX13711" y="connsiteY13711"/>
              </a:cxn>
              <a:cxn ang="0">
                <a:pos x="connsiteX13712" y="connsiteY13712"/>
              </a:cxn>
              <a:cxn ang="0">
                <a:pos x="connsiteX13713" y="connsiteY13713"/>
              </a:cxn>
              <a:cxn ang="0">
                <a:pos x="connsiteX13714" y="connsiteY13714"/>
              </a:cxn>
              <a:cxn ang="0">
                <a:pos x="connsiteX13715" y="connsiteY13715"/>
              </a:cxn>
              <a:cxn ang="0">
                <a:pos x="connsiteX13716" y="connsiteY13716"/>
              </a:cxn>
              <a:cxn ang="0">
                <a:pos x="connsiteX13717" y="connsiteY13717"/>
              </a:cxn>
              <a:cxn ang="0">
                <a:pos x="connsiteX13718" y="connsiteY13718"/>
              </a:cxn>
              <a:cxn ang="0">
                <a:pos x="connsiteX13719" y="connsiteY13719"/>
              </a:cxn>
              <a:cxn ang="0">
                <a:pos x="connsiteX13720" y="connsiteY13720"/>
              </a:cxn>
              <a:cxn ang="0">
                <a:pos x="connsiteX13721" y="connsiteY13721"/>
              </a:cxn>
              <a:cxn ang="0">
                <a:pos x="connsiteX13722" y="connsiteY13722"/>
              </a:cxn>
              <a:cxn ang="0">
                <a:pos x="connsiteX13723" y="connsiteY13723"/>
              </a:cxn>
              <a:cxn ang="0">
                <a:pos x="connsiteX13724" y="connsiteY13724"/>
              </a:cxn>
              <a:cxn ang="0">
                <a:pos x="connsiteX13725" y="connsiteY13725"/>
              </a:cxn>
              <a:cxn ang="0">
                <a:pos x="connsiteX13726" y="connsiteY13726"/>
              </a:cxn>
              <a:cxn ang="0">
                <a:pos x="connsiteX13727" y="connsiteY13727"/>
              </a:cxn>
              <a:cxn ang="0">
                <a:pos x="connsiteX13728" y="connsiteY13728"/>
              </a:cxn>
              <a:cxn ang="0">
                <a:pos x="connsiteX13729" y="connsiteY13729"/>
              </a:cxn>
              <a:cxn ang="0">
                <a:pos x="connsiteX13730" y="connsiteY13730"/>
              </a:cxn>
              <a:cxn ang="0">
                <a:pos x="connsiteX13731" y="connsiteY13731"/>
              </a:cxn>
              <a:cxn ang="0">
                <a:pos x="connsiteX13732" y="connsiteY13732"/>
              </a:cxn>
              <a:cxn ang="0">
                <a:pos x="connsiteX13733" y="connsiteY13733"/>
              </a:cxn>
              <a:cxn ang="0">
                <a:pos x="connsiteX13734" y="connsiteY13734"/>
              </a:cxn>
              <a:cxn ang="0">
                <a:pos x="connsiteX13735" y="connsiteY13735"/>
              </a:cxn>
              <a:cxn ang="0">
                <a:pos x="connsiteX13736" y="connsiteY13736"/>
              </a:cxn>
              <a:cxn ang="0">
                <a:pos x="connsiteX13737" y="connsiteY13737"/>
              </a:cxn>
              <a:cxn ang="0">
                <a:pos x="connsiteX13738" y="connsiteY13738"/>
              </a:cxn>
              <a:cxn ang="0">
                <a:pos x="connsiteX13739" y="connsiteY13739"/>
              </a:cxn>
              <a:cxn ang="0">
                <a:pos x="connsiteX13740" y="connsiteY13740"/>
              </a:cxn>
              <a:cxn ang="0">
                <a:pos x="connsiteX13741" y="connsiteY13741"/>
              </a:cxn>
              <a:cxn ang="0">
                <a:pos x="connsiteX13742" y="connsiteY13742"/>
              </a:cxn>
              <a:cxn ang="0">
                <a:pos x="connsiteX13743" y="connsiteY13743"/>
              </a:cxn>
              <a:cxn ang="0">
                <a:pos x="connsiteX13744" y="connsiteY13744"/>
              </a:cxn>
              <a:cxn ang="0">
                <a:pos x="connsiteX13745" y="connsiteY13745"/>
              </a:cxn>
              <a:cxn ang="0">
                <a:pos x="connsiteX13746" y="connsiteY13746"/>
              </a:cxn>
              <a:cxn ang="0">
                <a:pos x="connsiteX13747" y="connsiteY13747"/>
              </a:cxn>
              <a:cxn ang="0">
                <a:pos x="connsiteX13748" y="connsiteY13748"/>
              </a:cxn>
              <a:cxn ang="0">
                <a:pos x="connsiteX13749" y="connsiteY13749"/>
              </a:cxn>
              <a:cxn ang="0">
                <a:pos x="connsiteX13750" y="connsiteY13750"/>
              </a:cxn>
              <a:cxn ang="0">
                <a:pos x="connsiteX13751" y="connsiteY13751"/>
              </a:cxn>
              <a:cxn ang="0">
                <a:pos x="connsiteX13752" y="connsiteY13752"/>
              </a:cxn>
              <a:cxn ang="0">
                <a:pos x="connsiteX13753" y="connsiteY13753"/>
              </a:cxn>
              <a:cxn ang="0">
                <a:pos x="connsiteX13754" y="connsiteY13754"/>
              </a:cxn>
              <a:cxn ang="0">
                <a:pos x="connsiteX13755" y="connsiteY13755"/>
              </a:cxn>
              <a:cxn ang="0">
                <a:pos x="connsiteX13756" y="connsiteY13756"/>
              </a:cxn>
              <a:cxn ang="0">
                <a:pos x="connsiteX13757" y="connsiteY13757"/>
              </a:cxn>
              <a:cxn ang="0">
                <a:pos x="connsiteX13758" y="connsiteY13758"/>
              </a:cxn>
              <a:cxn ang="0">
                <a:pos x="connsiteX13759" y="connsiteY13759"/>
              </a:cxn>
              <a:cxn ang="0">
                <a:pos x="connsiteX13760" y="connsiteY13760"/>
              </a:cxn>
              <a:cxn ang="0">
                <a:pos x="connsiteX13761" y="connsiteY13761"/>
              </a:cxn>
              <a:cxn ang="0">
                <a:pos x="connsiteX13762" y="connsiteY13762"/>
              </a:cxn>
              <a:cxn ang="0">
                <a:pos x="connsiteX13763" y="connsiteY13763"/>
              </a:cxn>
              <a:cxn ang="0">
                <a:pos x="connsiteX13764" y="connsiteY13764"/>
              </a:cxn>
              <a:cxn ang="0">
                <a:pos x="connsiteX13765" y="connsiteY13765"/>
              </a:cxn>
              <a:cxn ang="0">
                <a:pos x="connsiteX13766" y="connsiteY13766"/>
              </a:cxn>
              <a:cxn ang="0">
                <a:pos x="connsiteX13767" y="connsiteY13767"/>
              </a:cxn>
              <a:cxn ang="0">
                <a:pos x="connsiteX13768" y="connsiteY13768"/>
              </a:cxn>
              <a:cxn ang="0">
                <a:pos x="connsiteX13769" y="connsiteY13769"/>
              </a:cxn>
              <a:cxn ang="0">
                <a:pos x="connsiteX13770" y="connsiteY13770"/>
              </a:cxn>
              <a:cxn ang="0">
                <a:pos x="connsiteX13771" y="connsiteY13771"/>
              </a:cxn>
              <a:cxn ang="0">
                <a:pos x="connsiteX13772" y="connsiteY13772"/>
              </a:cxn>
              <a:cxn ang="0">
                <a:pos x="connsiteX13773" y="connsiteY13773"/>
              </a:cxn>
              <a:cxn ang="0">
                <a:pos x="connsiteX13774" y="connsiteY13774"/>
              </a:cxn>
              <a:cxn ang="0">
                <a:pos x="connsiteX13775" y="connsiteY13775"/>
              </a:cxn>
              <a:cxn ang="0">
                <a:pos x="connsiteX13776" y="connsiteY13776"/>
              </a:cxn>
              <a:cxn ang="0">
                <a:pos x="connsiteX13777" y="connsiteY13777"/>
              </a:cxn>
              <a:cxn ang="0">
                <a:pos x="connsiteX13778" y="connsiteY13778"/>
              </a:cxn>
              <a:cxn ang="0">
                <a:pos x="connsiteX13779" y="connsiteY13779"/>
              </a:cxn>
              <a:cxn ang="0">
                <a:pos x="connsiteX13780" y="connsiteY13780"/>
              </a:cxn>
              <a:cxn ang="0">
                <a:pos x="connsiteX13781" y="connsiteY13781"/>
              </a:cxn>
              <a:cxn ang="0">
                <a:pos x="connsiteX13782" y="connsiteY13782"/>
              </a:cxn>
              <a:cxn ang="0">
                <a:pos x="connsiteX13783" y="connsiteY13783"/>
              </a:cxn>
              <a:cxn ang="0">
                <a:pos x="connsiteX13784" y="connsiteY13784"/>
              </a:cxn>
              <a:cxn ang="0">
                <a:pos x="connsiteX13785" y="connsiteY13785"/>
              </a:cxn>
              <a:cxn ang="0">
                <a:pos x="connsiteX13786" y="connsiteY13786"/>
              </a:cxn>
              <a:cxn ang="0">
                <a:pos x="connsiteX13787" y="connsiteY13787"/>
              </a:cxn>
              <a:cxn ang="0">
                <a:pos x="connsiteX13788" y="connsiteY13788"/>
              </a:cxn>
              <a:cxn ang="0">
                <a:pos x="connsiteX13789" y="connsiteY13789"/>
              </a:cxn>
              <a:cxn ang="0">
                <a:pos x="connsiteX13790" y="connsiteY13790"/>
              </a:cxn>
              <a:cxn ang="0">
                <a:pos x="connsiteX13791" y="connsiteY13791"/>
              </a:cxn>
              <a:cxn ang="0">
                <a:pos x="connsiteX13792" y="connsiteY13792"/>
              </a:cxn>
              <a:cxn ang="0">
                <a:pos x="connsiteX13793" y="connsiteY13793"/>
              </a:cxn>
              <a:cxn ang="0">
                <a:pos x="connsiteX13794" y="connsiteY13794"/>
              </a:cxn>
              <a:cxn ang="0">
                <a:pos x="connsiteX13795" y="connsiteY13795"/>
              </a:cxn>
              <a:cxn ang="0">
                <a:pos x="connsiteX13796" y="connsiteY13796"/>
              </a:cxn>
              <a:cxn ang="0">
                <a:pos x="connsiteX13797" y="connsiteY13797"/>
              </a:cxn>
              <a:cxn ang="0">
                <a:pos x="connsiteX13798" y="connsiteY13798"/>
              </a:cxn>
              <a:cxn ang="0">
                <a:pos x="connsiteX13799" y="connsiteY13799"/>
              </a:cxn>
              <a:cxn ang="0">
                <a:pos x="connsiteX13800" y="connsiteY13800"/>
              </a:cxn>
              <a:cxn ang="0">
                <a:pos x="connsiteX13801" y="connsiteY13801"/>
              </a:cxn>
              <a:cxn ang="0">
                <a:pos x="connsiteX13802" y="connsiteY13802"/>
              </a:cxn>
              <a:cxn ang="0">
                <a:pos x="connsiteX13803" y="connsiteY13803"/>
              </a:cxn>
              <a:cxn ang="0">
                <a:pos x="connsiteX13804" y="connsiteY13804"/>
              </a:cxn>
              <a:cxn ang="0">
                <a:pos x="connsiteX13805" y="connsiteY13805"/>
              </a:cxn>
              <a:cxn ang="0">
                <a:pos x="connsiteX13806" y="connsiteY13806"/>
              </a:cxn>
              <a:cxn ang="0">
                <a:pos x="connsiteX13807" y="connsiteY13807"/>
              </a:cxn>
              <a:cxn ang="0">
                <a:pos x="connsiteX13808" y="connsiteY13808"/>
              </a:cxn>
              <a:cxn ang="0">
                <a:pos x="connsiteX13809" y="connsiteY13809"/>
              </a:cxn>
              <a:cxn ang="0">
                <a:pos x="connsiteX13810" y="connsiteY13810"/>
              </a:cxn>
              <a:cxn ang="0">
                <a:pos x="connsiteX13811" y="connsiteY13811"/>
              </a:cxn>
              <a:cxn ang="0">
                <a:pos x="connsiteX13812" y="connsiteY13812"/>
              </a:cxn>
              <a:cxn ang="0">
                <a:pos x="connsiteX13813" y="connsiteY13813"/>
              </a:cxn>
              <a:cxn ang="0">
                <a:pos x="connsiteX13814" y="connsiteY13814"/>
              </a:cxn>
              <a:cxn ang="0">
                <a:pos x="connsiteX13815" y="connsiteY13815"/>
              </a:cxn>
              <a:cxn ang="0">
                <a:pos x="connsiteX13816" y="connsiteY13816"/>
              </a:cxn>
              <a:cxn ang="0">
                <a:pos x="connsiteX13817" y="connsiteY13817"/>
              </a:cxn>
              <a:cxn ang="0">
                <a:pos x="connsiteX13818" y="connsiteY13818"/>
              </a:cxn>
              <a:cxn ang="0">
                <a:pos x="connsiteX13819" y="connsiteY13819"/>
              </a:cxn>
              <a:cxn ang="0">
                <a:pos x="connsiteX13820" y="connsiteY13820"/>
              </a:cxn>
              <a:cxn ang="0">
                <a:pos x="connsiteX13821" y="connsiteY13821"/>
              </a:cxn>
              <a:cxn ang="0">
                <a:pos x="connsiteX13822" y="connsiteY13822"/>
              </a:cxn>
              <a:cxn ang="0">
                <a:pos x="connsiteX13823" y="connsiteY13823"/>
              </a:cxn>
              <a:cxn ang="0">
                <a:pos x="connsiteX13824" y="connsiteY13824"/>
              </a:cxn>
              <a:cxn ang="0">
                <a:pos x="connsiteX13825" y="connsiteY13825"/>
              </a:cxn>
              <a:cxn ang="0">
                <a:pos x="connsiteX13826" y="connsiteY13826"/>
              </a:cxn>
              <a:cxn ang="0">
                <a:pos x="connsiteX13827" y="connsiteY13827"/>
              </a:cxn>
              <a:cxn ang="0">
                <a:pos x="connsiteX13828" y="connsiteY13828"/>
              </a:cxn>
              <a:cxn ang="0">
                <a:pos x="connsiteX13829" y="connsiteY13829"/>
              </a:cxn>
              <a:cxn ang="0">
                <a:pos x="connsiteX13830" y="connsiteY13830"/>
              </a:cxn>
              <a:cxn ang="0">
                <a:pos x="connsiteX13831" y="connsiteY13831"/>
              </a:cxn>
              <a:cxn ang="0">
                <a:pos x="connsiteX13832" y="connsiteY13832"/>
              </a:cxn>
              <a:cxn ang="0">
                <a:pos x="connsiteX13833" y="connsiteY13833"/>
              </a:cxn>
              <a:cxn ang="0">
                <a:pos x="connsiteX13834" y="connsiteY13834"/>
              </a:cxn>
              <a:cxn ang="0">
                <a:pos x="connsiteX13835" y="connsiteY13835"/>
              </a:cxn>
              <a:cxn ang="0">
                <a:pos x="connsiteX13836" y="connsiteY13836"/>
              </a:cxn>
              <a:cxn ang="0">
                <a:pos x="connsiteX13837" y="connsiteY13837"/>
              </a:cxn>
              <a:cxn ang="0">
                <a:pos x="connsiteX13838" y="connsiteY13838"/>
              </a:cxn>
              <a:cxn ang="0">
                <a:pos x="connsiteX13839" y="connsiteY13839"/>
              </a:cxn>
              <a:cxn ang="0">
                <a:pos x="connsiteX13840" y="connsiteY13840"/>
              </a:cxn>
              <a:cxn ang="0">
                <a:pos x="connsiteX13841" y="connsiteY13841"/>
              </a:cxn>
              <a:cxn ang="0">
                <a:pos x="connsiteX13842" y="connsiteY13842"/>
              </a:cxn>
              <a:cxn ang="0">
                <a:pos x="connsiteX13843" y="connsiteY13843"/>
              </a:cxn>
              <a:cxn ang="0">
                <a:pos x="connsiteX13844" y="connsiteY13844"/>
              </a:cxn>
              <a:cxn ang="0">
                <a:pos x="connsiteX13845" y="connsiteY13845"/>
              </a:cxn>
              <a:cxn ang="0">
                <a:pos x="connsiteX13846" y="connsiteY13846"/>
              </a:cxn>
              <a:cxn ang="0">
                <a:pos x="connsiteX13847" y="connsiteY13847"/>
              </a:cxn>
              <a:cxn ang="0">
                <a:pos x="connsiteX13848" y="connsiteY13848"/>
              </a:cxn>
              <a:cxn ang="0">
                <a:pos x="connsiteX13849" y="connsiteY13849"/>
              </a:cxn>
              <a:cxn ang="0">
                <a:pos x="connsiteX13850" y="connsiteY13850"/>
              </a:cxn>
              <a:cxn ang="0">
                <a:pos x="connsiteX13851" y="connsiteY13851"/>
              </a:cxn>
              <a:cxn ang="0">
                <a:pos x="connsiteX13852" y="connsiteY13852"/>
              </a:cxn>
              <a:cxn ang="0">
                <a:pos x="connsiteX13853" y="connsiteY13853"/>
              </a:cxn>
              <a:cxn ang="0">
                <a:pos x="connsiteX13854" y="connsiteY13854"/>
              </a:cxn>
              <a:cxn ang="0">
                <a:pos x="connsiteX13855" y="connsiteY13855"/>
              </a:cxn>
              <a:cxn ang="0">
                <a:pos x="connsiteX13856" y="connsiteY13856"/>
              </a:cxn>
              <a:cxn ang="0">
                <a:pos x="connsiteX13857" y="connsiteY13857"/>
              </a:cxn>
              <a:cxn ang="0">
                <a:pos x="connsiteX13858" y="connsiteY13858"/>
              </a:cxn>
              <a:cxn ang="0">
                <a:pos x="connsiteX13859" y="connsiteY13859"/>
              </a:cxn>
              <a:cxn ang="0">
                <a:pos x="connsiteX13860" y="connsiteY13860"/>
              </a:cxn>
              <a:cxn ang="0">
                <a:pos x="connsiteX13861" y="connsiteY13861"/>
              </a:cxn>
              <a:cxn ang="0">
                <a:pos x="connsiteX13862" y="connsiteY13862"/>
              </a:cxn>
              <a:cxn ang="0">
                <a:pos x="connsiteX13863" y="connsiteY13863"/>
              </a:cxn>
              <a:cxn ang="0">
                <a:pos x="connsiteX13864" y="connsiteY13864"/>
              </a:cxn>
              <a:cxn ang="0">
                <a:pos x="connsiteX13865" y="connsiteY13865"/>
              </a:cxn>
              <a:cxn ang="0">
                <a:pos x="connsiteX13866" y="connsiteY13866"/>
              </a:cxn>
              <a:cxn ang="0">
                <a:pos x="connsiteX13867" y="connsiteY13867"/>
              </a:cxn>
              <a:cxn ang="0">
                <a:pos x="connsiteX13868" y="connsiteY13868"/>
              </a:cxn>
              <a:cxn ang="0">
                <a:pos x="connsiteX13869" y="connsiteY13869"/>
              </a:cxn>
              <a:cxn ang="0">
                <a:pos x="connsiteX13870" y="connsiteY13870"/>
              </a:cxn>
              <a:cxn ang="0">
                <a:pos x="connsiteX13871" y="connsiteY13871"/>
              </a:cxn>
              <a:cxn ang="0">
                <a:pos x="connsiteX13872" y="connsiteY13872"/>
              </a:cxn>
              <a:cxn ang="0">
                <a:pos x="connsiteX13873" y="connsiteY13873"/>
              </a:cxn>
              <a:cxn ang="0">
                <a:pos x="connsiteX13874" y="connsiteY13874"/>
              </a:cxn>
              <a:cxn ang="0">
                <a:pos x="connsiteX13875" y="connsiteY13875"/>
              </a:cxn>
              <a:cxn ang="0">
                <a:pos x="connsiteX13876" y="connsiteY13876"/>
              </a:cxn>
              <a:cxn ang="0">
                <a:pos x="connsiteX13877" y="connsiteY13877"/>
              </a:cxn>
              <a:cxn ang="0">
                <a:pos x="connsiteX13878" y="connsiteY13878"/>
              </a:cxn>
              <a:cxn ang="0">
                <a:pos x="connsiteX13879" y="connsiteY13879"/>
              </a:cxn>
              <a:cxn ang="0">
                <a:pos x="connsiteX13880" y="connsiteY13880"/>
              </a:cxn>
              <a:cxn ang="0">
                <a:pos x="connsiteX13881" y="connsiteY13881"/>
              </a:cxn>
              <a:cxn ang="0">
                <a:pos x="connsiteX13882" y="connsiteY13882"/>
              </a:cxn>
              <a:cxn ang="0">
                <a:pos x="connsiteX13883" y="connsiteY13883"/>
              </a:cxn>
              <a:cxn ang="0">
                <a:pos x="connsiteX13884" y="connsiteY13884"/>
              </a:cxn>
              <a:cxn ang="0">
                <a:pos x="connsiteX13885" y="connsiteY13885"/>
              </a:cxn>
              <a:cxn ang="0">
                <a:pos x="connsiteX13886" y="connsiteY13886"/>
              </a:cxn>
              <a:cxn ang="0">
                <a:pos x="connsiteX13887" y="connsiteY13887"/>
              </a:cxn>
              <a:cxn ang="0">
                <a:pos x="connsiteX13888" y="connsiteY13888"/>
              </a:cxn>
              <a:cxn ang="0">
                <a:pos x="connsiteX13889" y="connsiteY13889"/>
              </a:cxn>
              <a:cxn ang="0">
                <a:pos x="connsiteX13890" y="connsiteY13890"/>
              </a:cxn>
              <a:cxn ang="0">
                <a:pos x="connsiteX13891" y="connsiteY13891"/>
              </a:cxn>
              <a:cxn ang="0">
                <a:pos x="connsiteX13892" y="connsiteY13892"/>
              </a:cxn>
              <a:cxn ang="0">
                <a:pos x="connsiteX13893" y="connsiteY13893"/>
              </a:cxn>
              <a:cxn ang="0">
                <a:pos x="connsiteX13894" y="connsiteY13894"/>
              </a:cxn>
              <a:cxn ang="0">
                <a:pos x="connsiteX13895" y="connsiteY13895"/>
              </a:cxn>
              <a:cxn ang="0">
                <a:pos x="connsiteX13896" y="connsiteY13896"/>
              </a:cxn>
              <a:cxn ang="0">
                <a:pos x="connsiteX13897" y="connsiteY13897"/>
              </a:cxn>
              <a:cxn ang="0">
                <a:pos x="connsiteX13898" y="connsiteY13898"/>
              </a:cxn>
              <a:cxn ang="0">
                <a:pos x="connsiteX13899" y="connsiteY13899"/>
              </a:cxn>
              <a:cxn ang="0">
                <a:pos x="connsiteX13900" y="connsiteY13900"/>
              </a:cxn>
              <a:cxn ang="0">
                <a:pos x="connsiteX13901" y="connsiteY13901"/>
              </a:cxn>
              <a:cxn ang="0">
                <a:pos x="connsiteX13902" y="connsiteY13902"/>
              </a:cxn>
              <a:cxn ang="0">
                <a:pos x="connsiteX13903" y="connsiteY13903"/>
              </a:cxn>
              <a:cxn ang="0">
                <a:pos x="connsiteX13904" y="connsiteY13904"/>
              </a:cxn>
              <a:cxn ang="0">
                <a:pos x="connsiteX13905" y="connsiteY13905"/>
              </a:cxn>
              <a:cxn ang="0">
                <a:pos x="connsiteX13906" y="connsiteY13906"/>
              </a:cxn>
              <a:cxn ang="0">
                <a:pos x="connsiteX13907" y="connsiteY13907"/>
              </a:cxn>
              <a:cxn ang="0">
                <a:pos x="connsiteX13908" y="connsiteY13908"/>
              </a:cxn>
              <a:cxn ang="0">
                <a:pos x="connsiteX13909" y="connsiteY13909"/>
              </a:cxn>
              <a:cxn ang="0">
                <a:pos x="connsiteX13910" y="connsiteY13910"/>
              </a:cxn>
              <a:cxn ang="0">
                <a:pos x="connsiteX13911" y="connsiteY13911"/>
              </a:cxn>
              <a:cxn ang="0">
                <a:pos x="connsiteX13912" y="connsiteY13912"/>
              </a:cxn>
              <a:cxn ang="0">
                <a:pos x="connsiteX13913" y="connsiteY13913"/>
              </a:cxn>
              <a:cxn ang="0">
                <a:pos x="connsiteX13914" y="connsiteY13914"/>
              </a:cxn>
              <a:cxn ang="0">
                <a:pos x="connsiteX13915" y="connsiteY13915"/>
              </a:cxn>
              <a:cxn ang="0">
                <a:pos x="connsiteX13916" y="connsiteY13916"/>
              </a:cxn>
              <a:cxn ang="0">
                <a:pos x="connsiteX13917" y="connsiteY13917"/>
              </a:cxn>
              <a:cxn ang="0">
                <a:pos x="connsiteX13918" y="connsiteY13918"/>
              </a:cxn>
              <a:cxn ang="0">
                <a:pos x="connsiteX13919" y="connsiteY13919"/>
              </a:cxn>
              <a:cxn ang="0">
                <a:pos x="connsiteX13920" y="connsiteY13920"/>
              </a:cxn>
              <a:cxn ang="0">
                <a:pos x="connsiteX13921" y="connsiteY13921"/>
              </a:cxn>
              <a:cxn ang="0">
                <a:pos x="connsiteX13922" y="connsiteY13922"/>
              </a:cxn>
              <a:cxn ang="0">
                <a:pos x="connsiteX13923" y="connsiteY13923"/>
              </a:cxn>
              <a:cxn ang="0">
                <a:pos x="connsiteX13924" y="connsiteY13924"/>
              </a:cxn>
              <a:cxn ang="0">
                <a:pos x="connsiteX13925" y="connsiteY13925"/>
              </a:cxn>
              <a:cxn ang="0">
                <a:pos x="connsiteX13926" y="connsiteY13926"/>
              </a:cxn>
              <a:cxn ang="0">
                <a:pos x="connsiteX13927" y="connsiteY13927"/>
              </a:cxn>
              <a:cxn ang="0">
                <a:pos x="connsiteX13928" y="connsiteY13928"/>
              </a:cxn>
              <a:cxn ang="0">
                <a:pos x="connsiteX13929" y="connsiteY13929"/>
              </a:cxn>
              <a:cxn ang="0">
                <a:pos x="connsiteX13930" y="connsiteY13930"/>
              </a:cxn>
              <a:cxn ang="0">
                <a:pos x="connsiteX13931" y="connsiteY13931"/>
              </a:cxn>
              <a:cxn ang="0">
                <a:pos x="connsiteX13932" y="connsiteY13932"/>
              </a:cxn>
              <a:cxn ang="0">
                <a:pos x="connsiteX13933" y="connsiteY13933"/>
              </a:cxn>
              <a:cxn ang="0">
                <a:pos x="connsiteX13934" y="connsiteY13934"/>
              </a:cxn>
              <a:cxn ang="0">
                <a:pos x="connsiteX13935" y="connsiteY13935"/>
              </a:cxn>
              <a:cxn ang="0">
                <a:pos x="connsiteX13936" y="connsiteY13936"/>
              </a:cxn>
              <a:cxn ang="0">
                <a:pos x="connsiteX13937" y="connsiteY13937"/>
              </a:cxn>
              <a:cxn ang="0">
                <a:pos x="connsiteX13938" y="connsiteY13938"/>
              </a:cxn>
              <a:cxn ang="0">
                <a:pos x="connsiteX13939" y="connsiteY13939"/>
              </a:cxn>
              <a:cxn ang="0">
                <a:pos x="connsiteX13940" y="connsiteY13940"/>
              </a:cxn>
              <a:cxn ang="0">
                <a:pos x="connsiteX13941" y="connsiteY13941"/>
              </a:cxn>
              <a:cxn ang="0">
                <a:pos x="connsiteX13942" y="connsiteY13942"/>
              </a:cxn>
              <a:cxn ang="0">
                <a:pos x="connsiteX13943" y="connsiteY13943"/>
              </a:cxn>
              <a:cxn ang="0">
                <a:pos x="connsiteX13944" y="connsiteY13944"/>
              </a:cxn>
              <a:cxn ang="0">
                <a:pos x="connsiteX13945" y="connsiteY13945"/>
              </a:cxn>
              <a:cxn ang="0">
                <a:pos x="connsiteX13946" y="connsiteY13946"/>
              </a:cxn>
              <a:cxn ang="0">
                <a:pos x="connsiteX13947" y="connsiteY13947"/>
              </a:cxn>
              <a:cxn ang="0">
                <a:pos x="connsiteX13948" y="connsiteY13948"/>
              </a:cxn>
              <a:cxn ang="0">
                <a:pos x="connsiteX13949" y="connsiteY13949"/>
              </a:cxn>
              <a:cxn ang="0">
                <a:pos x="connsiteX13950" y="connsiteY13950"/>
              </a:cxn>
              <a:cxn ang="0">
                <a:pos x="connsiteX13951" y="connsiteY13951"/>
              </a:cxn>
              <a:cxn ang="0">
                <a:pos x="connsiteX13952" y="connsiteY13952"/>
              </a:cxn>
              <a:cxn ang="0">
                <a:pos x="connsiteX13953" y="connsiteY13953"/>
              </a:cxn>
              <a:cxn ang="0">
                <a:pos x="connsiteX13954" y="connsiteY13954"/>
              </a:cxn>
              <a:cxn ang="0">
                <a:pos x="connsiteX13955" y="connsiteY13955"/>
              </a:cxn>
              <a:cxn ang="0">
                <a:pos x="connsiteX13956" y="connsiteY13956"/>
              </a:cxn>
              <a:cxn ang="0">
                <a:pos x="connsiteX13957" y="connsiteY13957"/>
              </a:cxn>
              <a:cxn ang="0">
                <a:pos x="connsiteX13958" y="connsiteY13958"/>
              </a:cxn>
              <a:cxn ang="0">
                <a:pos x="connsiteX13959" y="connsiteY13959"/>
              </a:cxn>
              <a:cxn ang="0">
                <a:pos x="connsiteX13960" y="connsiteY13960"/>
              </a:cxn>
              <a:cxn ang="0">
                <a:pos x="connsiteX13961" y="connsiteY13961"/>
              </a:cxn>
              <a:cxn ang="0">
                <a:pos x="connsiteX13962" y="connsiteY13962"/>
              </a:cxn>
              <a:cxn ang="0">
                <a:pos x="connsiteX13963" y="connsiteY13963"/>
              </a:cxn>
              <a:cxn ang="0">
                <a:pos x="connsiteX13964" y="connsiteY13964"/>
              </a:cxn>
              <a:cxn ang="0">
                <a:pos x="connsiteX13965" y="connsiteY13965"/>
              </a:cxn>
              <a:cxn ang="0">
                <a:pos x="connsiteX13966" y="connsiteY13966"/>
              </a:cxn>
              <a:cxn ang="0">
                <a:pos x="connsiteX13967" y="connsiteY13967"/>
              </a:cxn>
              <a:cxn ang="0">
                <a:pos x="connsiteX13968" y="connsiteY13968"/>
              </a:cxn>
              <a:cxn ang="0">
                <a:pos x="connsiteX13969" y="connsiteY13969"/>
              </a:cxn>
              <a:cxn ang="0">
                <a:pos x="connsiteX13970" y="connsiteY13970"/>
              </a:cxn>
              <a:cxn ang="0">
                <a:pos x="connsiteX13971" y="connsiteY13971"/>
              </a:cxn>
              <a:cxn ang="0">
                <a:pos x="connsiteX13972" y="connsiteY13972"/>
              </a:cxn>
              <a:cxn ang="0">
                <a:pos x="connsiteX13973" y="connsiteY13973"/>
              </a:cxn>
              <a:cxn ang="0">
                <a:pos x="connsiteX13974" y="connsiteY13974"/>
              </a:cxn>
              <a:cxn ang="0">
                <a:pos x="connsiteX13975" y="connsiteY13975"/>
              </a:cxn>
              <a:cxn ang="0">
                <a:pos x="connsiteX13976" y="connsiteY13976"/>
              </a:cxn>
              <a:cxn ang="0">
                <a:pos x="connsiteX13977" y="connsiteY13977"/>
              </a:cxn>
              <a:cxn ang="0">
                <a:pos x="connsiteX13978" y="connsiteY13978"/>
              </a:cxn>
              <a:cxn ang="0">
                <a:pos x="connsiteX13979" y="connsiteY13979"/>
              </a:cxn>
              <a:cxn ang="0">
                <a:pos x="connsiteX13980" y="connsiteY13980"/>
              </a:cxn>
              <a:cxn ang="0">
                <a:pos x="connsiteX13981" y="connsiteY13981"/>
              </a:cxn>
              <a:cxn ang="0">
                <a:pos x="connsiteX13982" y="connsiteY13982"/>
              </a:cxn>
              <a:cxn ang="0">
                <a:pos x="connsiteX13983" y="connsiteY13983"/>
              </a:cxn>
              <a:cxn ang="0">
                <a:pos x="connsiteX13984" y="connsiteY13984"/>
              </a:cxn>
              <a:cxn ang="0">
                <a:pos x="connsiteX13985" y="connsiteY13985"/>
              </a:cxn>
              <a:cxn ang="0">
                <a:pos x="connsiteX13986" y="connsiteY13986"/>
              </a:cxn>
              <a:cxn ang="0">
                <a:pos x="connsiteX13987" y="connsiteY13987"/>
              </a:cxn>
              <a:cxn ang="0">
                <a:pos x="connsiteX13988" y="connsiteY13988"/>
              </a:cxn>
              <a:cxn ang="0">
                <a:pos x="connsiteX13989" y="connsiteY13989"/>
              </a:cxn>
              <a:cxn ang="0">
                <a:pos x="connsiteX13990" y="connsiteY13990"/>
              </a:cxn>
              <a:cxn ang="0">
                <a:pos x="connsiteX13991" y="connsiteY13991"/>
              </a:cxn>
              <a:cxn ang="0">
                <a:pos x="connsiteX13992" y="connsiteY13992"/>
              </a:cxn>
              <a:cxn ang="0">
                <a:pos x="connsiteX13993" y="connsiteY13993"/>
              </a:cxn>
              <a:cxn ang="0">
                <a:pos x="connsiteX13994" y="connsiteY13994"/>
              </a:cxn>
              <a:cxn ang="0">
                <a:pos x="connsiteX13995" y="connsiteY13995"/>
              </a:cxn>
              <a:cxn ang="0">
                <a:pos x="connsiteX13996" y="connsiteY13996"/>
              </a:cxn>
              <a:cxn ang="0">
                <a:pos x="connsiteX13997" y="connsiteY13997"/>
              </a:cxn>
              <a:cxn ang="0">
                <a:pos x="connsiteX13998" y="connsiteY13998"/>
              </a:cxn>
              <a:cxn ang="0">
                <a:pos x="connsiteX13999" y="connsiteY13999"/>
              </a:cxn>
              <a:cxn ang="0">
                <a:pos x="connsiteX14000" y="connsiteY14000"/>
              </a:cxn>
              <a:cxn ang="0">
                <a:pos x="connsiteX14001" y="connsiteY14001"/>
              </a:cxn>
              <a:cxn ang="0">
                <a:pos x="connsiteX14002" y="connsiteY14002"/>
              </a:cxn>
              <a:cxn ang="0">
                <a:pos x="connsiteX14003" y="connsiteY14003"/>
              </a:cxn>
              <a:cxn ang="0">
                <a:pos x="connsiteX14004" y="connsiteY14004"/>
              </a:cxn>
              <a:cxn ang="0">
                <a:pos x="connsiteX14005" y="connsiteY14005"/>
              </a:cxn>
              <a:cxn ang="0">
                <a:pos x="connsiteX14006" y="connsiteY14006"/>
              </a:cxn>
              <a:cxn ang="0">
                <a:pos x="connsiteX14007" y="connsiteY14007"/>
              </a:cxn>
              <a:cxn ang="0">
                <a:pos x="connsiteX14008" y="connsiteY14008"/>
              </a:cxn>
              <a:cxn ang="0">
                <a:pos x="connsiteX14009" y="connsiteY14009"/>
              </a:cxn>
              <a:cxn ang="0">
                <a:pos x="connsiteX14010" y="connsiteY14010"/>
              </a:cxn>
              <a:cxn ang="0">
                <a:pos x="connsiteX14011" y="connsiteY14011"/>
              </a:cxn>
              <a:cxn ang="0">
                <a:pos x="connsiteX14012" y="connsiteY14012"/>
              </a:cxn>
              <a:cxn ang="0">
                <a:pos x="connsiteX14013" y="connsiteY14013"/>
              </a:cxn>
              <a:cxn ang="0">
                <a:pos x="connsiteX14014" y="connsiteY14014"/>
              </a:cxn>
              <a:cxn ang="0">
                <a:pos x="connsiteX14015" y="connsiteY14015"/>
              </a:cxn>
              <a:cxn ang="0">
                <a:pos x="connsiteX14016" y="connsiteY14016"/>
              </a:cxn>
              <a:cxn ang="0">
                <a:pos x="connsiteX14017" y="connsiteY14017"/>
              </a:cxn>
              <a:cxn ang="0">
                <a:pos x="connsiteX14018" y="connsiteY14018"/>
              </a:cxn>
              <a:cxn ang="0">
                <a:pos x="connsiteX14019" y="connsiteY14019"/>
              </a:cxn>
              <a:cxn ang="0">
                <a:pos x="connsiteX14020" y="connsiteY14020"/>
              </a:cxn>
              <a:cxn ang="0">
                <a:pos x="connsiteX14021" y="connsiteY14021"/>
              </a:cxn>
              <a:cxn ang="0">
                <a:pos x="connsiteX14022" y="connsiteY14022"/>
              </a:cxn>
              <a:cxn ang="0">
                <a:pos x="connsiteX14023" y="connsiteY14023"/>
              </a:cxn>
              <a:cxn ang="0">
                <a:pos x="connsiteX14024" y="connsiteY14024"/>
              </a:cxn>
              <a:cxn ang="0">
                <a:pos x="connsiteX14025" y="connsiteY14025"/>
              </a:cxn>
              <a:cxn ang="0">
                <a:pos x="connsiteX14026" y="connsiteY14026"/>
              </a:cxn>
              <a:cxn ang="0">
                <a:pos x="connsiteX14027" y="connsiteY14027"/>
              </a:cxn>
              <a:cxn ang="0">
                <a:pos x="connsiteX14028" y="connsiteY14028"/>
              </a:cxn>
              <a:cxn ang="0">
                <a:pos x="connsiteX14029" y="connsiteY14029"/>
              </a:cxn>
              <a:cxn ang="0">
                <a:pos x="connsiteX14030" y="connsiteY14030"/>
              </a:cxn>
              <a:cxn ang="0">
                <a:pos x="connsiteX14031" y="connsiteY14031"/>
              </a:cxn>
              <a:cxn ang="0">
                <a:pos x="connsiteX14032" y="connsiteY14032"/>
              </a:cxn>
              <a:cxn ang="0">
                <a:pos x="connsiteX14033" y="connsiteY14033"/>
              </a:cxn>
              <a:cxn ang="0">
                <a:pos x="connsiteX14034" y="connsiteY14034"/>
              </a:cxn>
              <a:cxn ang="0">
                <a:pos x="connsiteX14035" y="connsiteY14035"/>
              </a:cxn>
              <a:cxn ang="0">
                <a:pos x="connsiteX14036" y="connsiteY14036"/>
              </a:cxn>
              <a:cxn ang="0">
                <a:pos x="connsiteX14037" y="connsiteY14037"/>
              </a:cxn>
              <a:cxn ang="0">
                <a:pos x="connsiteX14038" y="connsiteY14038"/>
              </a:cxn>
              <a:cxn ang="0">
                <a:pos x="connsiteX14039" y="connsiteY14039"/>
              </a:cxn>
              <a:cxn ang="0">
                <a:pos x="connsiteX14040" y="connsiteY14040"/>
              </a:cxn>
              <a:cxn ang="0">
                <a:pos x="connsiteX14041" y="connsiteY14041"/>
              </a:cxn>
              <a:cxn ang="0">
                <a:pos x="connsiteX14042" y="connsiteY14042"/>
              </a:cxn>
              <a:cxn ang="0">
                <a:pos x="connsiteX14043" y="connsiteY14043"/>
              </a:cxn>
              <a:cxn ang="0">
                <a:pos x="connsiteX14044" y="connsiteY14044"/>
              </a:cxn>
              <a:cxn ang="0">
                <a:pos x="connsiteX14045" y="connsiteY14045"/>
              </a:cxn>
              <a:cxn ang="0">
                <a:pos x="connsiteX14046" y="connsiteY14046"/>
              </a:cxn>
              <a:cxn ang="0">
                <a:pos x="connsiteX14047" y="connsiteY14047"/>
              </a:cxn>
              <a:cxn ang="0">
                <a:pos x="connsiteX14048" y="connsiteY14048"/>
              </a:cxn>
              <a:cxn ang="0">
                <a:pos x="connsiteX14049" y="connsiteY14049"/>
              </a:cxn>
              <a:cxn ang="0">
                <a:pos x="connsiteX14050" y="connsiteY14050"/>
              </a:cxn>
              <a:cxn ang="0">
                <a:pos x="connsiteX14051" y="connsiteY14051"/>
              </a:cxn>
              <a:cxn ang="0">
                <a:pos x="connsiteX14052" y="connsiteY14052"/>
              </a:cxn>
              <a:cxn ang="0">
                <a:pos x="connsiteX14053" y="connsiteY14053"/>
              </a:cxn>
              <a:cxn ang="0">
                <a:pos x="connsiteX14054" y="connsiteY14054"/>
              </a:cxn>
              <a:cxn ang="0">
                <a:pos x="connsiteX14055" y="connsiteY14055"/>
              </a:cxn>
              <a:cxn ang="0">
                <a:pos x="connsiteX14056" y="connsiteY14056"/>
              </a:cxn>
              <a:cxn ang="0">
                <a:pos x="connsiteX14057" y="connsiteY14057"/>
              </a:cxn>
              <a:cxn ang="0">
                <a:pos x="connsiteX14058" y="connsiteY14058"/>
              </a:cxn>
              <a:cxn ang="0">
                <a:pos x="connsiteX14059" y="connsiteY14059"/>
              </a:cxn>
              <a:cxn ang="0">
                <a:pos x="connsiteX14060" y="connsiteY14060"/>
              </a:cxn>
              <a:cxn ang="0">
                <a:pos x="connsiteX14061" y="connsiteY14061"/>
              </a:cxn>
              <a:cxn ang="0">
                <a:pos x="connsiteX14062" y="connsiteY14062"/>
              </a:cxn>
              <a:cxn ang="0">
                <a:pos x="connsiteX14063" y="connsiteY14063"/>
              </a:cxn>
              <a:cxn ang="0">
                <a:pos x="connsiteX14064" y="connsiteY14064"/>
              </a:cxn>
              <a:cxn ang="0">
                <a:pos x="connsiteX14065" y="connsiteY14065"/>
              </a:cxn>
              <a:cxn ang="0">
                <a:pos x="connsiteX14066" y="connsiteY14066"/>
              </a:cxn>
              <a:cxn ang="0">
                <a:pos x="connsiteX14067" y="connsiteY14067"/>
              </a:cxn>
              <a:cxn ang="0">
                <a:pos x="connsiteX14068" y="connsiteY14068"/>
              </a:cxn>
              <a:cxn ang="0">
                <a:pos x="connsiteX14069" y="connsiteY14069"/>
              </a:cxn>
              <a:cxn ang="0">
                <a:pos x="connsiteX14070" y="connsiteY14070"/>
              </a:cxn>
              <a:cxn ang="0">
                <a:pos x="connsiteX14071" y="connsiteY14071"/>
              </a:cxn>
              <a:cxn ang="0">
                <a:pos x="connsiteX14072" y="connsiteY14072"/>
              </a:cxn>
              <a:cxn ang="0">
                <a:pos x="connsiteX14073" y="connsiteY14073"/>
              </a:cxn>
              <a:cxn ang="0">
                <a:pos x="connsiteX14074" y="connsiteY14074"/>
              </a:cxn>
              <a:cxn ang="0">
                <a:pos x="connsiteX14075" y="connsiteY14075"/>
              </a:cxn>
              <a:cxn ang="0">
                <a:pos x="connsiteX14076" y="connsiteY14076"/>
              </a:cxn>
              <a:cxn ang="0">
                <a:pos x="connsiteX14077" y="connsiteY14077"/>
              </a:cxn>
              <a:cxn ang="0">
                <a:pos x="connsiteX14078" y="connsiteY14078"/>
              </a:cxn>
              <a:cxn ang="0">
                <a:pos x="connsiteX14079" y="connsiteY14079"/>
              </a:cxn>
              <a:cxn ang="0">
                <a:pos x="connsiteX14080" y="connsiteY14080"/>
              </a:cxn>
              <a:cxn ang="0">
                <a:pos x="connsiteX14081" y="connsiteY14081"/>
              </a:cxn>
              <a:cxn ang="0">
                <a:pos x="connsiteX14082" y="connsiteY14082"/>
              </a:cxn>
              <a:cxn ang="0">
                <a:pos x="connsiteX14083" y="connsiteY14083"/>
              </a:cxn>
              <a:cxn ang="0">
                <a:pos x="connsiteX14084" y="connsiteY14084"/>
              </a:cxn>
              <a:cxn ang="0">
                <a:pos x="connsiteX14085" y="connsiteY14085"/>
              </a:cxn>
              <a:cxn ang="0">
                <a:pos x="connsiteX14086" y="connsiteY14086"/>
              </a:cxn>
              <a:cxn ang="0">
                <a:pos x="connsiteX14087" y="connsiteY14087"/>
              </a:cxn>
              <a:cxn ang="0">
                <a:pos x="connsiteX14088" y="connsiteY14088"/>
              </a:cxn>
              <a:cxn ang="0">
                <a:pos x="connsiteX14089" y="connsiteY14089"/>
              </a:cxn>
              <a:cxn ang="0">
                <a:pos x="connsiteX14090" y="connsiteY14090"/>
              </a:cxn>
              <a:cxn ang="0">
                <a:pos x="connsiteX14091" y="connsiteY14091"/>
              </a:cxn>
              <a:cxn ang="0">
                <a:pos x="connsiteX14092" y="connsiteY14092"/>
              </a:cxn>
              <a:cxn ang="0">
                <a:pos x="connsiteX14093" y="connsiteY14093"/>
              </a:cxn>
              <a:cxn ang="0">
                <a:pos x="connsiteX14094" y="connsiteY14094"/>
              </a:cxn>
              <a:cxn ang="0">
                <a:pos x="connsiteX14095" y="connsiteY14095"/>
              </a:cxn>
              <a:cxn ang="0">
                <a:pos x="connsiteX14096" y="connsiteY14096"/>
              </a:cxn>
              <a:cxn ang="0">
                <a:pos x="connsiteX14097" y="connsiteY14097"/>
              </a:cxn>
              <a:cxn ang="0">
                <a:pos x="connsiteX14098" y="connsiteY14098"/>
              </a:cxn>
              <a:cxn ang="0">
                <a:pos x="connsiteX14099" y="connsiteY14099"/>
              </a:cxn>
              <a:cxn ang="0">
                <a:pos x="connsiteX14100" y="connsiteY14100"/>
              </a:cxn>
              <a:cxn ang="0">
                <a:pos x="connsiteX14101" y="connsiteY14101"/>
              </a:cxn>
              <a:cxn ang="0">
                <a:pos x="connsiteX14102" y="connsiteY14102"/>
              </a:cxn>
              <a:cxn ang="0">
                <a:pos x="connsiteX14103" y="connsiteY14103"/>
              </a:cxn>
              <a:cxn ang="0">
                <a:pos x="connsiteX14104" y="connsiteY14104"/>
              </a:cxn>
              <a:cxn ang="0">
                <a:pos x="connsiteX14105" y="connsiteY14105"/>
              </a:cxn>
              <a:cxn ang="0">
                <a:pos x="connsiteX14106" y="connsiteY14106"/>
              </a:cxn>
              <a:cxn ang="0">
                <a:pos x="connsiteX14107" y="connsiteY14107"/>
              </a:cxn>
              <a:cxn ang="0">
                <a:pos x="connsiteX14108" y="connsiteY14108"/>
              </a:cxn>
              <a:cxn ang="0">
                <a:pos x="connsiteX14109" y="connsiteY14109"/>
              </a:cxn>
              <a:cxn ang="0">
                <a:pos x="connsiteX14110" y="connsiteY14110"/>
              </a:cxn>
              <a:cxn ang="0">
                <a:pos x="connsiteX14111" y="connsiteY14111"/>
              </a:cxn>
              <a:cxn ang="0">
                <a:pos x="connsiteX14112" y="connsiteY14112"/>
              </a:cxn>
              <a:cxn ang="0">
                <a:pos x="connsiteX14113" y="connsiteY14113"/>
              </a:cxn>
              <a:cxn ang="0">
                <a:pos x="connsiteX14114" y="connsiteY14114"/>
              </a:cxn>
              <a:cxn ang="0">
                <a:pos x="connsiteX14115" y="connsiteY14115"/>
              </a:cxn>
              <a:cxn ang="0">
                <a:pos x="connsiteX14116" y="connsiteY14116"/>
              </a:cxn>
              <a:cxn ang="0">
                <a:pos x="connsiteX14117" y="connsiteY14117"/>
              </a:cxn>
              <a:cxn ang="0">
                <a:pos x="connsiteX14118" y="connsiteY14118"/>
              </a:cxn>
              <a:cxn ang="0">
                <a:pos x="connsiteX14119" y="connsiteY14119"/>
              </a:cxn>
              <a:cxn ang="0">
                <a:pos x="connsiteX14120" y="connsiteY14120"/>
              </a:cxn>
              <a:cxn ang="0">
                <a:pos x="connsiteX14121" y="connsiteY14121"/>
              </a:cxn>
              <a:cxn ang="0">
                <a:pos x="connsiteX14122" y="connsiteY14122"/>
              </a:cxn>
              <a:cxn ang="0">
                <a:pos x="connsiteX14123" y="connsiteY14123"/>
              </a:cxn>
              <a:cxn ang="0">
                <a:pos x="connsiteX14124" y="connsiteY14124"/>
              </a:cxn>
              <a:cxn ang="0">
                <a:pos x="connsiteX14125" y="connsiteY14125"/>
              </a:cxn>
              <a:cxn ang="0">
                <a:pos x="connsiteX14126" y="connsiteY14126"/>
              </a:cxn>
              <a:cxn ang="0">
                <a:pos x="connsiteX14127" y="connsiteY14127"/>
              </a:cxn>
              <a:cxn ang="0">
                <a:pos x="connsiteX14128" y="connsiteY14128"/>
              </a:cxn>
              <a:cxn ang="0">
                <a:pos x="connsiteX14129" y="connsiteY14129"/>
              </a:cxn>
              <a:cxn ang="0">
                <a:pos x="connsiteX14130" y="connsiteY14130"/>
              </a:cxn>
              <a:cxn ang="0">
                <a:pos x="connsiteX14131" y="connsiteY14131"/>
              </a:cxn>
              <a:cxn ang="0">
                <a:pos x="connsiteX14132" y="connsiteY14132"/>
              </a:cxn>
              <a:cxn ang="0">
                <a:pos x="connsiteX14133" y="connsiteY14133"/>
              </a:cxn>
              <a:cxn ang="0">
                <a:pos x="connsiteX14134" y="connsiteY14134"/>
              </a:cxn>
              <a:cxn ang="0">
                <a:pos x="connsiteX14135" y="connsiteY14135"/>
              </a:cxn>
              <a:cxn ang="0">
                <a:pos x="connsiteX14136" y="connsiteY14136"/>
              </a:cxn>
              <a:cxn ang="0">
                <a:pos x="connsiteX14137" y="connsiteY14137"/>
              </a:cxn>
              <a:cxn ang="0">
                <a:pos x="connsiteX14138" y="connsiteY14138"/>
              </a:cxn>
              <a:cxn ang="0">
                <a:pos x="connsiteX14139" y="connsiteY14139"/>
              </a:cxn>
              <a:cxn ang="0">
                <a:pos x="connsiteX14140" y="connsiteY14140"/>
              </a:cxn>
              <a:cxn ang="0">
                <a:pos x="connsiteX14141" y="connsiteY14141"/>
              </a:cxn>
              <a:cxn ang="0">
                <a:pos x="connsiteX14142" y="connsiteY14142"/>
              </a:cxn>
              <a:cxn ang="0">
                <a:pos x="connsiteX14143" y="connsiteY14143"/>
              </a:cxn>
              <a:cxn ang="0">
                <a:pos x="connsiteX14144" y="connsiteY14144"/>
              </a:cxn>
              <a:cxn ang="0">
                <a:pos x="connsiteX14145" y="connsiteY14145"/>
              </a:cxn>
              <a:cxn ang="0">
                <a:pos x="connsiteX14146" y="connsiteY14146"/>
              </a:cxn>
              <a:cxn ang="0">
                <a:pos x="connsiteX14147" y="connsiteY14147"/>
              </a:cxn>
              <a:cxn ang="0">
                <a:pos x="connsiteX14148" y="connsiteY14148"/>
              </a:cxn>
              <a:cxn ang="0">
                <a:pos x="connsiteX14149" y="connsiteY14149"/>
              </a:cxn>
              <a:cxn ang="0">
                <a:pos x="connsiteX14150" y="connsiteY14150"/>
              </a:cxn>
              <a:cxn ang="0">
                <a:pos x="connsiteX14151" y="connsiteY14151"/>
              </a:cxn>
              <a:cxn ang="0">
                <a:pos x="connsiteX14152" y="connsiteY14152"/>
              </a:cxn>
              <a:cxn ang="0">
                <a:pos x="connsiteX14153" y="connsiteY14153"/>
              </a:cxn>
              <a:cxn ang="0">
                <a:pos x="connsiteX14154" y="connsiteY14154"/>
              </a:cxn>
              <a:cxn ang="0">
                <a:pos x="connsiteX14155" y="connsiteY14155"/>
              </a:cxn>
              <a:cxn ang="0">
                <a:pos x="connsiteX14156" y="connsiteY14156"/>
              </a:cxn>
              <a:cxn ang="0">
                <a:pos x="connsiteX14157" y="connsiteY14157"/>
              </a:cxn>
              <a:cxn ang="0">
                <a:pos x="connsiteX14158" y="connsiteY14158"/>
              </a:cxn>
              <a:cxn ang="0">
                <a:pos x="connsiteX14159" y="connsiteY14159"/>
              </a:cxn>
              <a:cxn ang="0">
                <a:pos x="connsiteX14160" y="connsiteY14160"/>
              </a:cxn>
              <a:cxn ang="0">
                <a:pos x="connsiteX14161" y="connsiteY14161"/>
              </a:cxn>
              <a:cxn ang="0">
                <a:pos x="connsiteX14162" y="connsiteY14162"/>
              </a:cxn>
              <a:cxn ang="0">
                <a:pos x="connsiteX14163" y="connsiteY14163"/>
              </a:cxn>
              <a:cxn ang="0">
                <a:pos x="connsiteX14164" y="connsiteY14164"/>
              </a:cxn>
              <a:cxn ang="0">
                <a:pos x="connsiteX14165" y="connsiteY14165"/>
              </a:cxn>
              <a:cxn ang="0">
                <a:pos x="connsiteX14166" y="connsiteY14166"/>
              </a:cxn>
              <a:cxn ang="0">
                <a:pos x="connsiteX14167" y="connsiteY14167"/>
              </a:cxn>
              <a:cxn ang="0">
                <a:pos x="connsiteX14168" y="connsiteY14168"/>
              </a:cxn>
              <a:cxn ang="0">
                <a:pos x="connsiteX14169" y="connsiteY14169"/>
              </a:cxn>
              <a:cxn ang="0">
                <a:pos x="connsiteX14170" y="connsiteY14170"/>
              </a:cxn>
              <a:cxn ang="0">
                <a:pos x="connsiteX14171" y="connsiteY14171"/>
              </a:cxn>
              <a:cxn ang="0">
                <a:pos x="connsiteX14172" y="connsiteY14172"/>
              </a:cxn>
              <a:cxn ang="0">
                <a:pos x="connsiteX14173" y="connsiteY14173"/>
              </a:cxn>
              <a:cxn ang="0">
                <a:pos x="connsiteX14174" y="connsiteY14174"/>
              </a:cxn>
              <a:cxn ang="0">
                <a:pos x="connsiteX14175" y="connsiteY14175"/>
              </a:cxn>
              <a:cxn ang="0">
                <a:pos x="connsiteX14176" y="connsiteY14176"/>
              </a:cxn>
              <a:cxn ang="0">
                <a:pos x="connsiteX14177" y="connsiteY14177"/>
              </a:cxn>
              <a:cxn ang="0">
                <a:pos x="connsiteX14178" y="connsiteY14178"/>
              </a:cxn>
              <a:cxn ang="0">
                <a:pos x="connsiteX14179" y="connsiteY14179"/>
              </a:cxn>
              <a:cxn ang="0">
                <a:pos x="connsiteX14180" y="connsiteY14180"/>
              </a:cxn>
              <a:cxn ang="0">
                <a:pos x="connsiteX14181" y="connsiteY14181"/>
              </a:cxn>
              <a:cxn ang="0">
                <a:pos x="connsiteX14182" y="connsiteY14182"/>
              </a:cxn>
              <a:cxn ang="0">
                <a:pos x="connsiteX14183" y="connsiteY14183"/>
              </a:cxn>
              <a:cxn ang="0">
                <a:pos x="connsiteX14184" y="connsiteY14184"/>
              </a:cxn>
              <a:cxn ang="0">
                <a:pos x="connsiteX14185" y="connsiteY14185"/>
              </a:cxn>
              <a:cxn ang="0">
                <a:pos x="connsiteX14186" y="connsiteY14186"/>
              </a:cxn>
              <a:cxn ang="0">
                <a:pos x="connsiteX14187" y="connsiteY14187"/>
              </a:cxn>
              <a:cxn ang="0">
                <a:pos x="connsiteX14188" y="connsiteY14188"/>
              </a:cxn>
              <a:cxn ang="0">
                <a:pos x="connsiteX14189" y="connsiteY14189"/>
              </a:cxn>
              <a:cxn ang="0">
                <a:pos x="connsiteX14190" y="connsiteY14190"/>
              </a:cxn>
              <a:cxn ang="0">
                <a:pos x="connsiteX14191" y="connsiteY14191"/>
              </a:cxn>
              <a:cxn ang="0">
                <a:pos x="connsiteX14192" y="connsiteY14192"/>
              </a:cxn>
              <a:cxn ang="0">
                <a:pos x="connsiteX14193" y="connsiteY14193"/>
              </a:cxn>
              <a:cxn ang="0">
                <a:pos x="connsiteX14194" y="connsiteY14194"/>
              </a:cxn>
              <a:cxn ang="0">
                <a:pos x="connsiteX14195" y="connsiteY14195"/>
              </a:cxn>
              <a:cxn ang="0">
                <a:pos x="connsiteX14196" y="connsiteY14196"/>
              </a:cxn>
              <a:cxn ang="0">
                <a:pos x="connsiteX14197" y="connsiteY14197"/>
              </a:cxn>
              <a:cxn ang="0">
                <a:pos x="connsiteX14198" y="connsiteY14198"/>
              </a:cxn>
              <a:cxn ang="0">
                <a:pos x="connsiteX14199" y="connsiteY14199"/>
              </a:cxn>
              <a:cxn ang="0">
                <a:pos x="connsiteX14200" y="connsiteY14200"/>
              </a:cxn>
              <a:cxn ang="0">
                <a:pos x="connsiteX14201" y="connsiteY14201"/>
              </a:cxn>
              <a:cxn ang="0">
                <a:pos x="connsiteX14202" y="connsiteY14202"/>
              </a:cxn>
              <a:cxn ang="0">
                <a:pos x="connsiteX14203" y="connsiteY14203"/>
              </a:cxn>
              <a:cxn ang="0">
                <a:pos x="connsiteX14204" y="connsiteY14204"/>
              </a:cxn>
              <a:cxn ang="0">
                <a:pos x="connsiteX14205" y="connsiteY14205"/>
              </a:cxn>
              <a:cxn ang="0">
                <a:pos x="connsiteX14206" y="connsiteY14206"/>
              </a:cxn>
              <a:cxn ang="0">
                <a:pos x="connsiteX14207" y="connsiteY14207"/>
              </a:cxn>
              <a:cxn ang="0">
                <a:pos x="connsiteX14208" y="connsiteY14208"/>
              </a:cxn>
              <a:cxn ang="0">
                <a:pos x="connsiteX14209" y="connsiteY14209"/>
              </a:cxn>
              <a:cxn ang="0">
                <a:pos x="connsiteX14210" y="connsiteY14210"/>
              </a:cxn>
              <a:cxn ang="0">
                <a:pos x="connsiteX14211" y="connsiteY14211"/>
              </a:cxn>
              <a:cxn ang="0">
                <a:pos x="connsiteX14212" y="connsiteY14212"/>
              </a:cxn>
              <a:cxn ang="0">
                <a:pos x="connsiteX14213" y="connsiteY14213"/>
              </a:cxn>
              <a:cxn ang="0">
                <a:pos x="connsiteX14214" y="connsiteY14214"/>
              </a:cxn>
              <a:cxn ang="0">
                <a:pos x="connsiteX14215" y="connsiteY14215"/>
              </a:cxn>
              <a:cxn ang="0">
                <a:pos x="connsiteX14216" y="connsiteY14216"/>
              </a:cxn>
              <a:cxn ang="0">
                <a:pos x="connsiteX14217" y="connsiteY14217"/>
              </a:cxn>
              <a:cxn ang="0">
                <a:pos x="connsiteX14218" y="connsiteY14218"/>
              </a:cxn>
              <a:cxn ang="0">
                <a:pos x="connsiteX14219" y="connsiteY14219"/>
              </a:cxn>
              <a:cxn ang="0">
                <a:pos x="connsiteX14220" y="connsiteY14220"/>
              </a:cxn>
              <a:cxn ang="0">
                <a:pos x="connsiteX14221" y="connsiteY14221"/>
              </a:cxn>
              <a:cxn ang="0">
                <a:pos x="connsiteX14222" y="connsiteY14222"/>
              </a:cxn>
              <a:cxn ang="0">
                <a:pos x="connsiteX14223" y="connsiteY14223"/>
              </a:cxn>
              <a:cxn ang="0">
                <a:pos x="connsiteX14224" y="connsiteY14224"/>
              </a:cxn>
              <a:cxn ang="0">
                <a:pos x="connsiteX14225" y="connsiteY14225"/>
              </a:cxn>
              <a:cxn ang="0">
                <a:pos x="connsiteX14226" y="connsiteY14226"/>
              </a:cxn>
              <a:cxn ang="0">
                <a:pos x="connsiteX14227" y="connsiteY14227"/>
              </a:cxn>
              <a:cxn ang="0">
                <a:pos x="connsiteX14228" y="connsiteY14228"/>
              </a:cxn>
              <a:cxn ang="0">
                <a:pos x="connsiteX14229" y="connsiteY14229"/>
              </a:cxn>
              <a:cxn ang="0">
                <a:pos x="connsiteX14230" y="connsiteY14230"/>
              </a:cxn>
              <a:cxn ang="0">
                <a:pos x="connsiteX14231" y="connsiteY14231"/>
              </a:cxn>
              <a:cxn ang="0">
                <a:pos x="connsiteX14232" y="connsiteY14232"/>
              </a:cxn>
              <a:cxn ang="0">
                <a:pos x="connsiteX14233" y="connsiteY14233"/>
              </a:cxn>
              <a:cxn ang="0">
                <a:pos x="connsiteX14234" y="connsiteY14234"/>
              </a:cxn>
              <a:cxn ang="0">
                <a:pos x="connsiteX14235" y="connsiteY14235"/>
              </a:cxn>
              <a:cxn ang="0">
                <a:pos x="connsiteX14236" y="connsiteY14236"/>
              </a:cxn>
              <a:cxn ang="0">
                <a:pos x="connsiteX14237" y="connsiteY14237"/>
              </a:cxn>
              <a:cxn ang="0">
                <a:pos x="connsiteX14238" y="connsiteY14238"/>
              </a:cxn>
              <a:cxn ang="0">
                <a:pos x="connsiteX14239" y="connsiteY14239"/>
              </a:cxn>
              <a:cxn ang="0">
                <a:pos x="connsiteX14240" y="connsiteY14240"/>
              </a:cxn>
              <a:cxn ang="0">
                <a:pos x="connsiteX14241" y="connsiteY14241"/>
              </a:cxn>
              <a:cxn ang="0">
                <a:pos x="connsiteX14242" y="connsiteY14242"/>
              </a:cxn>
              <a:cxn ang="0">
                <a:pos x="connsiteX14243" y="connsiteY14243"/>
              </a:cxn>
              <a:cxn ang="0">
                <a:pos x="connsiteX14244" y="connsiteY14244"/>
              </a:cxn>
              <a:cxn ang="0">
                <a:pos x="connsiteX14245" y="connsiteY14245"/>
              </a:cxn>
              <a:cxn ang="0">
                <a:pos x="connsiteX14246" y="connsiteY14246"/>
              </a:cxn>
              <a:cxn ang="0">
                <a:pos x="connsiteX14247" y="connsiteY14247"/>
              </a:cxn>
              <a:cxn ang="0">
                <a:pos x="connsiteX14248" y="connsiteY14248"/>
              </a:cxn>
              <a:cxn ang="0">
                <a:pos x="connsiteX14249" y="connsiteY14249"/>
              </a:cxn>
              <a:cxn ang="0">
                <a:pos x="connsiteX14250" y="connsiteY14250"/>
              </a:cxn>
              <a:cxn ang="0">
                <a:pos x="connsiteX14251" y="connsiteY14251"/>
              </a:cxn>
              <a:cxn ang="0">
                <a:pos x="connsiteX14252" y="connsiteY14252"/>
              </a:cxn>
              <a:cxn ang="0">
                <a:pos x="connsiteX14253" y="connsiteY14253"/>
              </a:cxn>
              <a:cxn ang="0">
                <a:pos x="connsiteX14254" y="connsiteY14254"/>
              </a:cxn>
              <a:cxn ang="0">
                <a:pos x="connsiteX14255" y="connsiteY14255"/>
              </a:cxn>
              <a:cxn ang="0">
                <a:pos x="connsiteX14256" y="connsiteY14256"/>
              </a:cxn>
              <a:cxn ang="0">
                <a:pos x="connsiteX14257" y="connsiteY14257"/>
              </a:cxn>
              <a:cxn ang="0">
                <a:pos x="connsiteX14258" y="connsiteY14258"/>
              </a:cxn>
              <a:cxn ang="0">
                <a:pos x="connsiteX14259" y="connsiteY14259"/>
              </a:cxn>
              <a:cxn ang="0">
                <a:pos x="connsiteX14260" y="connsiteY14260"/>
              </a:cxn>
              <a:cxn ang="0">
                <a:pos x="connsiteX14261" y="connsiteY14261"/>
              </a:cxn>
              <a:cxn ang="0">
                <a:pos x="connsiteX14262" y="connsiteY14262"/>
              </a:cxn>
              <a:cxn ang="0">
                <a:pos x="connsiteX14263" y="connsiteY14263"/>
              </a:cxn>
              <a:cxn ang="0">
                <a:pos x="connsiteX14264" y="connsiteY14264"/>
              </a:cxn>
              <a:cxn ang="0">
                <a:pos x="connsiteX14265" y="connsiteY14265"/>
              </a:cxn>
              <a:cxn ang="0">
                <a:pos x="connsiteX14266" y="connsiteY14266"/>
              </a:cxn>
              <a:cxn ang="0">
                <a:pos x="connsiteX14267" y="connsiteY14267"/>
              </a:cxn>
              <a:cxn ang="0">
                <a:pos x="connsiteX14268" y="connsiteY14268"/>
              </a:cxn>
              <a:cxn ang="0">
                <a:pos x="connsiteX14269" y="connsiteY14269"/>
              </a:cxn>
              <a:cxn ang="0">
                <a:pos x="connsiteX14270" y="connsiteY14270"/>
              </a:cxn>
              <a:cxn ang="0">
                <a:pos x="connsiteX14271" y="connsiteY14271"/>
              </a:cxn>
              <a:cxn ang="0">
                <a:pos x="connsiteX14272" y="connsiteY14272"/>
              </a:cxn>
              <a:cxn ang="0">
                <a:pos x="connsiteX14273" y="connsiteY14273"/>
              </a:cxn>
              <a:cxn ang="0">
                <a:pos x="connsiteX14274" y="connsiteY14274"/>
              </a:cxn>
              <a:cxn ang="0">
                <a:pos x="connsiteX14275" y="connsiteY14275"/>
              </a:cxn>
              <a:cxn ang="0">
                <a:pos x="connsiteX14276" y="connsiteY14276"/>
              </a:cxn>
              <a:cxn ang="0">
                <a:pos x="connsiteX14277" y="connsiteY14277"/>
              </a:cxn>
              <a:cxn ang="0">
                <a:pos x="connsiteX14278" y="connsiteY14278"/>
              </a:cxn>
              <a:cxn ang="0">
                <a:pos x="connsiteX14279" y="connsiteY14279"/>
              </a:cxn>
              <a:cxn ang="0">
                <a:pos x="connsiteX14280" y="connsiteY14280"/>
              </a:cxn>
              <a:cxn ang="0">
                <a:pos x="connsiteX14281" y="connsiteY14281"/>
              </a:cxn>
              <a:cxn ang="0">
                <a:pos x="connsiteX14282" y="connsiteY14282"/>
              </a:cxn>
              <a:cxn ang="0">
                <a:pos x="connsiteX14283" y="connsiteY14283"/>
              </a:cxn>
              <a:cxn ang="0">
                <a:pos x="connsiteX14284" y="connsiteY14284"/>
              </a:cxn>
              <a:cxn ang="0">
                <a:pos x="connsiteX14285" y="connsiteY14285"/>
              </a:cxn>
              <a:cxn ang="0">
                <a:pos x="connsiteX14286" y="connsiteY14286"/>
              </a:cxn>
              <a:cxn ang="0">
                <a:pos x="connsiteX14287" y="connsiteY14287"/>
              </a:cxn>
              <a:cxn ang="0">
                <a:pos x="connsiteX14288" y="connsiteY14288"/>
              </a:cxn>
              <a:cxn ang="0">
                <a:pos x="connsiteX14289" y="connsiteY14289"/>
              </a:cxn>
              <a:cxn ang="0">
                <a:pos x="connsiteX14290" y="connsiteY14290"/>
              </a:cxn>
              <a:cxn ang="0">
                <a:pos x="connsiteX14291" y="connsiteY14291"/>
              </a:cxn>
              <a:cxn ang="0">
                <a:pos x="connsiteX14292" y="connsiteY14292"/>
              </a:cxn>
              <a:cxn ang="0">
                <a:pos x="connsiteX14293" y="connsiteY14293"/>
              </a:cxn>
              <a:cxn ang="0">
                <a:pos x="connsiteX14294" y="connsiteY14294"/>
              </a:cxn>
              <a:cxn ang="0">
                <a:pos x="connsiteX14295" y="connsiteY14295"/>
              </a:cxn>
              <a:cxn ang="0">
                <a:pos x="connsiteX14296" y="connsiteY14296"/>
              </a:cxn>
              <a:cxn ang="0">
                <a:pos x="connsiteX14297" y="connsiteY14297"/>
              </a:cxn>
              <a:cxn ang="0">
                <a:pos x="connsiteX14298" y="connsiteY14298"/>
              </a:cxn>
              <a:cxn ang="0">
                <a:pos x="connsiteX14299" y="connsiteY14299"/>
              </a:cxn>
              <a:cxn ang="0">
                <a:pos x="connsiteX14300" y="connsiteY14300"/>
              </a:cxn>
              <a:cxn ang="0">
                <a:pos x="connsiteX14301" y="connsiteY14301"/>
              </a:cxn>
              <a:cxn ang="0">
                <a:pos x="connsiteX14302" y="connsiteY14302"/>
              </a:cxn>
              <a:cxn ang="0">
                <a:pos x="connsiteX14303" y="connsiteY14303"/>
              </a:cxn>
              <a:cxn ang="0">
                <a:pos x="connsiteX14304" y="connsiteY14304"/>
              </a:cxn>
              <a:cxn ang="0">
                <a:pos x="connsiteX14305" y="connsiteY14305"/>
              </a:cxn>
              <a:cxn ang="0">
                <a:pos x="connsiteX14306" y="connsiteY14306"/>
              </a:cxn>
              <a:cxn ang="0">
                <a:pos x="connsiteX14307" y="connsiteY14307"/>
              </a:cxn>
              <a:cxn ang="0">
                <a:pos x="connsiteX14308" y="connsiteY14308"/>
              </a:cxn>
              <a:cxn ang="0">
                <a:pos x="connsiteX14309" y="connsiteY14309"/>
              </a:cxn>
              <a:cxn ang="0">
                <a:pos x="connsiteX14310" y="connsiteY14310"/>
              </a:cxn>
              <a:cxn ang="0">
                <a:pos x="connsiteX14311" y="connsiteY14311"/>
              </a:cxn>
              <a:cxn ang="0">
                <a:pos x="connsiteX14312" y="connsiteY14312"/>
              </a:cxn>
              <a:cxn ang="0">
                <a:pos x="connsiteX14313" y="connsiteY14313"/>
              </a:cxn>
              <a:cxn ang="0">
                <a:pos x="connsiteX14314" y="connsiteY14314"/>
              </a:cxn>
              <a:cxn ang="0">
                <a:pos x="connsiteX14315" y="connsiteY14315"/>
              </a:cxn>
              <a:cxn ang="0">
                <a:pos x="connsiteX14316" y="connsiteY14316"/>
              </a:cxn>
              <a:cxn ang="0">
                <a:pos x="connsiteX14317" y="connsiteY14317"/>
              </a:cxn>
              <a:cxn ang="0">
                <a:pos x="connsiteX14318" y="connsiteY14318"/>
              </a:cxn>
              <a:cxn ang="0">
                <a:pos x="connsiteX14319" y="connsiteY14319"/>
              </a:cxn>
              <a:cxn ang="0">
                <a:pos x="connsiteX14320" y="connsiteY14320"/>
              </a:cxn>
              <a:cxn ang="0">
                <a:pos x="connsiteX14321" y="connsiteY14321"/>
              </a:cxn>
              <a:cxn ang="0">
                <a:pos x="connsiteX14322" y="connsiteY14322"/>
              </a:cxn>
              <a:cxn ang="0">
                <a:pos x="connsiteX14323" y="connsiteY14323"/>
              </a:cxn>
              <a:cxn ang="0">
                <a:pos x="connsiteX14324" y="connsiteY14324"/>
              </a:cxn>
              <a:cxn ang="0">
                <a:pos x="connsiteX14325" y="connsiteY14325"/>
              </a:cxn>
              <a:cxn ang="0">
                <a:pos x="connsiteX14326" y="connsiteY14326"/>
              </a:cxn>
              <a:cxn ang="0">
                <a:pos x="connsiteX14327" y="connsiteY14327"/>
              </a:cxn>
              <a:cxn ang="0">
                <a:pos x="connsiteX14328" y="connsiteY14328"/>
              </a:cxn>
              <a:cxn ang="0">
                <a:pos x="connsiteX14329" y="connsiteY14329"/>
              </a:cxn>
              <a:cxn ang="0">
                <a:pos x="connsiteX14330" y="connsiteY14330"/>
              </a:cxn>
              <a:cxn ang="0">
                <a:pos x="connsiteX14331" y="connsiteY14331"/>
              </a:cxn>
              <a:cxn ang="0">
                <a:pos x="connsiteX14332" y="connsiteY14332"/>
              </a:cxn>
              <a:cxn ang="0">
                <a:pos x="connsiteX14333" y="connsiteY14333"/>
              </a:cxn>
              <a:cxn ang="0">
                <a:pos x="connsiteX14334" y="connsiteY14334"/>
              </a:cxn>
              <a:cxn ang="0">
                <a:pos x="connsiteX14335" y="connsiteY14335"/>
              </a:cxn>
              <a:cxn ang="0">
                <a:pos x="connsiteX14336" y="connsiteY14336"/>
              </a:cxn>
              <a:cxn ang="0">
                <a:pos x="connsiteX14337" y="connsiteY14337"/>
              </a:cxn>
              <a:cxn ang="0">
                <a:pos x="connsiteX14338" y="connsiteY14338"/>
              </a:cxn>
              <a:cxn ang="0">
                <a:pos x="connsiteX14339" y="connsiteY14339"/>
              </a:cxn>
              <a:cxn ang="0">
                <a:pos x="connsiteX14340" y="connsiteY14340"/>
              </a:cxn>
              <a:cxn ang="0">
                <a:pos x="connsiteX14341" y="connsiteY14341"/>
              </a:cxn>
              <a:cxn ang="0">
                <a:pos x="connsiteX14342" y="connsiteY14342"/>
              </a:cxn>
              <a:cxn ang="0">
                <a:pos x="connsiteX14343" y="connsiteY14343"/>
              </a:cxn>
              <a:cxn ang="0">
                <a:pos x="connsiteX14344" y="connsiteY14344"/>
              </a:cxn>
              <a:cxn ang="0">
                <a:pos x="connsiteX14345" y="connsiteY14345"/>
              </a:cxn>
              <a:cxn ang="0">
                <a:pos x="connsiteX14346" y="connsiteY14346"/>
              </a:cxn>
              <a:cxn ang="0">
                <a:pos x="connsiteX14347" y="connsiteY14347"/>
              </a:cxn>
              <a:cxn ang="0">
                <a:pos x="connsiteX14348" y="connsiteY14348"/>
              </a:cxn>
              <a:cxn ang="0">
                <a:pos x="connsiteX14349" y="connsiteY14349"/>
              </a:cxn>
              <a:cxn ang="0">
                <a:pos x="connsiteX14350" y="connsiteY14350"/>
              </a:cxn>
              <a:cxn ang="0">
                <a:pos x="connsiteX14351" y="connsiteY14351"/>
              </a:cxn>
              <a:cxn ang="0">
                <a:pos x="connsiteX14352" y="connsiteY14352"/>
              </a:cxn>
              <a:cxn ang="0">
                <a:pos x="connsiteX14353" y="connsiteY14353"/>
              </a:cxn>
              <a:cxn ang="0">
                <a:pos x="connsiteX14354" y="connsiteY14354"/>
              </a:cxn>
              <a:cxn ang="0">
                <a:pos x="connsiteX14355" y="connsiteY14355"/>
              </a:cxn>
              <a:cxn ang="0">
                <a:pos x="connsiteX14356" y="connsiteY14356"/>
              </a:cxn>
              <a:cxn ang="0">
                <a:pos x="connsiteX14357" y="connsiteY14357"/>
              </a:cxn>
              <a:cxn ang="0">
                <a:pos x="connsiteX14358" y="connsiteY14358"/>
              </a:cxn>
              <a:cxn ang="0">
                <a:pos x="connsiteX14359" y="connsiteY14359"/>
              </a:cxn>
              <a:cxn ang="0">
                <a:pos x="connsiteX14360" y="connsiteY14360"/>
              </a:cxn>
              <a:cxn ang="0">
                <a:pos x="connsiteX14361" y="connsiteY14361"/>
              </a:cxn>
              <a:cxn ang="0">
                <a:pos x="connsiteX14362" y="connsiteY14362"/>
              </a:cxn>
              <a:cxn ang="0">
                <a:pos x="connsiteX14363" y="connsiteY14363"/>
              </a:cxn>
              <a:cxn ang="0">
                <a:pos x="connsiteX14364" y="connsiteY14364"/>
              </a:cxn>
              <a:cxn ang="0">
                <a:pos x="connsiteX14365" y="connsiteY14365"/>
              </a:cxn>
              <a:cxn ang="0">
                <a:pos x="connsiteX14366" y="connsiteY14366"/>
              </a:cxn>
              <a:cxn ang="0">
                <a:pos x="connsiteX14367" y="connsiteY14367"/>
              </a:cxn>
              <a:cxn ang="0">
                <a:pos x="connsiteX14368" y="connsiteY14368"/>
              </a:cxn>
              <a:cxn ang="0">
                <a:pos x="connsiteX14369" y="connsiteY14369"/>
              </a:cxn>
              <a:cxn ang="0">
                <a:pos x="connsiteX14370" y="connsiteY14370"/>
              </a:cxn>
              <a:cxn ang="0">
                <a:pos x="connsiteX14371" y="connsiteY14371"/>
              </a:cxn>
              <a:cxn ang="0">
                <a:pos x="connsiteX14372" y="connsiteY14372"/>
              </a:cxn>
              <a:cxn ang="0">
                <a:pos x="connsiteX14373" y="connsiteY14373"/>
              </a:cxn>
              <a:cxn ang="0">
                <a:pos x="connsiteX14374" y="connsiteY14374"/>
              </a:cxn>
              <a:cxn ang="0">
                <a:pos x="connsiteX14375" y="connsiteY14375"/>
              </a:cxn>
              <a:cxn ang="0">
                <a:pos x="connsiteX14376" y="connsiteY14376"/>
              </a:cxn>
              <a:cxn ang="0">
                <a:pos x="connsiteX14377" y="connsiteY14377"/>
              </a:cxn>
              <a:cxn ang="0">
                <a:pos x="connsiteX14378" y="connsiteY14378"/>
              </a:cxn>
              <a:cxn ang="0">
                <a:pos x="connsiteX14379" y="connsiteY14379"/>
              </a:cxn>
              <a:cxn ang="0">
                <a:pos x="connsiteX14380" y="connsiteY14380"/>
              </a:cxn>
              <a:cxn ang="0">
                <a:pos x="connsiteX14381" y="connsiteY14381"/>
              </a:cxn>
              <a:cxn ang="0">
                <a:pos x="connsiteX14382" y="connsiteY14382"/>
              </a:cxn>
              <a:cxn ang="0">
                <a:pos x="connsiteX14383" y="connsiteY14383"/>
              </a:cxn>
              <a:cxn ang="0">
                <a:pos x="connsiteX14384" y="connsiteY14384"/>
              </a:cxn>
              <a:cxn ang="0">
                <a:pos x="connsiteX14385" y="connsiteY14385"/>
              </a:cxn>
              <a:cxn ang="0">
                <a:pos x="connsiteX14386" y="connsiteY14386"/>
              </a:cxn>
              <a:cxn ang="0">
                <a:pos x="connsiteX14387" y="connsiteY14387"/>
              </a:cxn>
              <a:cxn ang="0">
                <a:pos x="connsiteX14388" y="connsiteY14388"/>
              </a:cxn>
              <a:cxn ang="0">
                <a:pos x="connsiteX14389" y="connsiteY14389"/>
              </a:cxn>
              <a:cxn ang="0">
                <a:pos x="connsiteX14390" y="connsiteY14390"/>
              </a:cxn>
              <a:cxn ang="0">
                <a:pos x="connsiteX14391" y="connsiteY14391"/>
              </a:cxn>
              <a:cxn ang="0">
                <a:pos x="connsiteX14392" y="connsiteY14392"/>
              </a:cxn>
              <a:cxn ang="0">
                <a:pos x="connsiteX14393" y="connsiteY14393"/>
              </a:cxn>
              <a:cxn ang="0">
                <a:pos x="connsiteX14394" y="connsiteY14394"/>
              </a:cxn>
              <a:cxn ang="0">
                <a:pos x="connsiteX14395" y="connsiteY14395"/>
              </a:cxn>
              <a:cxn ang="0">
                <a:pos x="connsiteX14396" y="connsiteY14396"/>
              </a:cxn>
              <a:cxn ang="0">
                <a:pos x="connsiteX14397" y="connsiteY14397"/>
              </a:cxn>
              <a:cxn ang="0">
                <a:pos x="connsiteX14398" y="connsiteY14398"/>
              </a:cxn>
              <a:cxn ang="0">
                <a:pos x="connsiteX14399" y="connsiteY14399"/>
              </a:cxn>
              <a:cxn ang="0">
                <a:pos x="connsiteX14400" y="connsiteY14400"/>
              </a:cxn>
              <a:cxn ang="0">
                <a:pos x="connsiteX14401" y="connsiteY14401"/>
              </a:cxn>
              <a:cxn ang="0">
                <a:pos x="connsiteX14402" y="connsiteY14402"/>
              </a:cxn>
              <a:cxn ang="0">
                <a:pos x="connsiteX14403" y="connsiteY14403"/>
              </a:cxn>
              <a:cxn ang="0">
                <a:pos x="connsiteX14404" y="connsiteY14404"/>
              </a:cxn>
              <a:cxn ang="0">
                <a:pos x="connsiteX14405" y="connsiteY14405"/>
              </a:cxn>
              <a:cxn ang="0">
                <a:pos x="connsiteX14406" y="connsiteY14406"/>
              </a:cxn>
              <a:cxn ang="0">
                <a:pos x="connsiteX14407" y="connsiteY14407"/>
              </a:cxn>
              <a:cxn ang="0">
                <a:pos x="connsiteX14408" y="connsiteY14408"/>
              </a:cxn>
              <a:cxn ang="0">
                <a:pos x="connsiteX14409" y="connsiteY14409"/>
              </a:cxn>
              <a:cxn ang="0">
                <a:pos x="connsiteX14410" y="connsiteY14410"/>
              </a:cxn>
              <a:cxn ang="0">
                <a:pos x="connsiteX14411" y="connsiteY14411"/>
              </a:cxn>
              <a:cxn ang="0">
                <a:pos x="connsiteX14412" y="connsiteY14412"/>
              </a:cxn>
              <a:cxn ang="0">
                <a:pos x="connsiteX14413" y="connsiteY14413"/>
              </a:cxn>
              <a:cxn ang="0">
                <a:pos x="connsiteX14414" y="connsiteY14414"/>
              </a:cxn>
              <a:cxn ang="0">
                <a:pos x="connsiteX14415" y="connsiteY14415"/>
              </a:cxn>
              <a:cxn ang="0">
                <a:pos x="connsiteX14416" y="connsiteY14416"/>
              </a:cxn>
              <a:cxn ang="0">
                <a:pos x="connsiteX14417" y="connsiteY14417"/>
              </a:cxn>
              <a:cxn ang="0">
                <a:pos x="connsiteX14418" y="connsiteY14418"/>
              </a:cxn>
              <a:cxn ang="0">
                <a:pos x="connsiteX14419" y="connsiteY14419"/>
              </a:cxn>
              <a:cxn ang="0">
                <a:pos x="connsiteX14420" y="connsiteY14420"/>
              </a:cxn>
              <a:cxn ang="0">
                <a:pos x="connsiteX14421" y="connsiteY14421"/>
              </a:cxn>
              <a:cxn ang="0">
                <a:pos x="connsiteX14422" y="connsiteY14422"/>
              </a:cxn>
              <a:cxn ang="0">
                <a:pos x="connsiteX14423" y="connsiteY14423"/>
              </a:cxn>
              <a:cxn ang="0">
                <a:pos x="connsiteX14424" y="connsiteY14424"/>
              </a:cxn>
              <a:cxn ang="0">
                <a:pos x="connsiteX14425" y="connsiteY14425"/>
              </a:cxn>
              <a:cxn ang="0">
                <a:pos x="connsiteX14426" y="connsiteY14426"/>
              </a:cxn>
              <a:cxn ang="0">
                <a:pos x="connsiteX14427" y="connsiteY14427"/>
              </a:cxn>
              <a:cxn ang="0">
                <a:pos x="connsiteX14428" y="connsiteY14428"/>
              </a:cxn>
              <a:cxn ang="0">
                <a:pos x="connsiteX14429" y="connsiteY14429"/>
              </a:cxn>
              <a:cxn ang="0">
                <a:pos x="connsiteX14430" y="connsiteY14430"/>
              </a:cxn>
              <a:cxn ang="0">
                <a:pos x="connsiteX14431" y="connsiteY14431"/>
              </a:cxn>
              <a:cxn ang="0">
                <a:pos x="connsiteX14432" y="connsiteY14432"/>
              </a:cxn>
              <a:cxn ang="0">
                <a:pos x="connsiteX14433" y="connsiteY14433"/>
              </a:cxn>
              <a:cxn ang="0">
                <a:pos x="connsiteX14434" y="connsiteY14434"/>
              </a:cxn>
              <a:cxn ang="0">
                <a:pos x="connsiteX14435" y="connsiteY14435"/>
              </a:cxn>
              <a:cxn ang="0">
                <a:pos x="connsiteX14436" y="connsiteY14436"/>
              </a:cxn>
              <a:cxn ang="0">
                <a:pos x="connsiteX14437" y="connsiteY14437"/>
              </a:cxn>
              <a:cxn ang="0">
                <a:pos x="connsiteX14438" y="connsiteY14438"/>
              </a:cxn>
              <a:cxn ang="0">
                <a:pos x="connsiteX14439" y="connsiteY14439"/>
              </a:cxn>
              <a:cxn ang="0">
                <a:pos x="connsiteX14440" y="connsiteY14440"/>
              </a:cxn>
              <a:cxn ang="0">
                <a:pos x="connsiteX14441" y="connsiteY14441"/>
              </a:cxn>
              <a:cxn ang="0">
                <a:pos x="connsiteX14442" y="connsiteY14442"/>
              </a:cxn>
              <a:cxn ang="0">
                <a:pos x="connsiteX14443" y="connsiteY14443"/>
              </a:cxn>
              <a:cxn ang="0">
                <a:pos x="connsiteX14444" y="connsiteY14444"/>
              </a:cxn>
              <a:cxn ang="0">
                <a:pos x="connsiteX14445" y="connsiteY14445"/>
              </a:cxn>
              <a:cxn ang="0">
                <a:pos x="connsiteX14446" y="connsiteY14446"/>
              </a:cxn>
              <a:cxn ang="0">
                <a:pos x="connsiteX14447" y="connsiteY14447"/>
              </a:cxn>
              <a:cxn ang="0">
                <a:pos x="connsiteX14448" y="connsiteY14448"/>
              </a:cxn>
              <a:cxn ang="0">
                <a:pos x="connsiteX14449" y="connsiteY14449"/>
              </a:cxn>
              <a:cxn ang="0">
                <a:pos x="connsiteX14450" y="connsiteY14450"/>
              </a:cxn>
              <a:cxn ang="0">
                <a:pos x="connsiteX14451" y="connsiteY14451"/>
              </a:cxn>
              <a:cxn ang="0">
                <a:pos x="connsiteX14452" y="connsiteY14452"/>
              </a:cxn>
              <a:cxn ang="0">
                <a:pos x="connsiteX14453" y="connsiteY14453"/>
              </a:cxn>
              <a:cxn ang="0">
                <a:pos x="connsiteX14454" y="connsiteY14454"/>
              </a:cxn>
              <a:cxn ang="0">
                <a:pos x="connsiteX14455" y="connsiteY14455"/>
              </a:cxn>
              <a:cxn ang="0">
                <a:pos x="connsiteX14456" y="connsiteY14456"/>
              </a:cxn>
              <a:cxn ang="0">
                <a:pos x="connsiteX14457" y="connsiteY14457"/>
              </a:cxn>
              <a:cxn ang="0">
                <a:pos x="connsiteX14458" y="connsiteY14458"/>
              </a:cxn>
              <a:cxn ang="0">
                <a:pos x="connsiteX14459" y="connsiteY14459"/>
              </a:cxn>
              <a:cxn ang="0">
                <a:pos x="connsiteX14460" y="connsiteY14460"/>
              </a:cxn>
              <a:cxn ang="0">
                <a:pos x="connsiteX14461" y="connsiteY14461"/>
              </a:cxn>
              <a:cxn ang="0">
                <a:pos x="connsiteX14462" y="connsiteY14462"/>
              </a:cxn>
              <a:cxn ang="0">
                <a:pos x="connsiteX14463" y="connsiteY14463"/>
              </a:cxn>
              <a:cxn ang="0">
                <a:pos x="connsiteX14464" y="connsiteY14464"/>
              </a:cxn>
              <a:cxn ang="0">
                <a:pos x="connsiteX14465" y="connsiteY14465"/>
              </a:cxn>
              <a:cxn ang="0">
                <a:pos x="connsiteX14466" y="connsiteY14466"/>
              </a:cxn>
              <a:cxn ang="0">
                <a:pos x="connsiteX14467" y="connsiteY14467"/>
              </a:cxn>
              <a:cxn ang="0">
                <a:pos x="connsiteX14468" y="connsiteY14468"/>
              </a:cxn>
              <a:cxn ang="0">
                <a:pos x="connsiteX14469" y="connsiteY14469"/>
              </a:cxn>
              <a:cxn ang="0">
                <a:pos x="connsiteX14470" y="connsiteY14470"/>
              </a:cxn>
              <a:cxn ang="0">
                <a:pos x="connsiteX14471" y="connsiteY14471"/>
              </a:cxn>
              <a:cxn ang="0">
                <a:pos x="connsiteX14472" y="connsiteY14472"/>
              </a:cxn>
              <a:cxn ang="0">
                <a:pos x="connsiteX14473" y="connsiteY14473"/>
              </a:cxn>
              <a:cxn ang="0">
                <a:pos x="connsiteX14474" y="connsiteY14474"/>
              </a:cxn>
              <a:cxn ang="0">
                <a:pos x="connsiteX14475" y="connsiteY14475"/>
              </a:cxn>
              <a:cxn ang="0">
                <a:pos x="connsiteX14476" y="connsiteY14476"/>
              </a:cxn>
              <a:cxn ang="0">
                <a:pos x="connsiteX14477" y="connsiteY14477"/>
              </a:cxn>
              <a:cxn ang="0">
                <a:pos x="connsiteX14478" y="connsiteY14478"/>
              </a:cxn>
              <a:cxn ang="0">
                <a:pos x="connsiteX14479" y="connsiteY14479"/>
              </a:cxn>
              <a:cxn ang="0">
                <a:pos x="connsiteX14480" y="connsiteY14480"/>
              </a:cxn>
              <a:cxn ang="0">
                <a:pos x="connsiteX14481" y="connsiteY14481"/>
              </a:cxn>
              <a:cxn ang="0">
                <a:pos x="connsiteX14482" y="connsiteY14482"/>
              </a:cxn>
              <a:cxn ang="0">
                <a:pos x="connsiteX14483" y="connsiteY14483"/>
              </a:cxn>
              <a:cxn ang="0">
                <a:pos x="connsiteX14484" y="connsiteY14484"/>
              </a:cxn>
              <a:cxn ang="0">
                <a:pos x="connsiteX14485" y="connsiteY14485"/>
              </a:cxn>
              <a:cxn ang="0">
                <a:pos x="connsiteX14486" y="connsiteY14486"/>
              </a:cxn>
              <a:cxn ang="0">
                <a:pos x="connsiteX14487" y="connsiteY14487"/>
              </a:cxn>
              <a:cxn ang="0">
                <a:pos x="connsiteX14488" y="connsiteY14488"/>
              </a:cxn>
              <a:cxn ang="0">
                <a:pos x="connsiteX14489" y="connsiteY14489"/>
              </a:cxn>
              <a:cxn ang="0">
                <a:pos x="connsiteX14490" y="connsiteY14490"/>
              </a:cxn>
              <a:cxn ang="0">
                <a:pos x="connsiteX14491" y="connsiteY14491"/>
              </a:cxn>
              <a:cxn ang="0">
                <a:pos x="connsiteX14492" y="connsiteY14492"/>
              </a:cxn>
              <a:cxn ang="0">
                <a:pos x="connsiteX14493" y="connsiteY14493"/>
              </a:cxn>
              <a:cxn ang="0">
                <a:pos x="connsiteX14494" y="connsiteY14494"/>
              </a:cxn>
              <a:cxn ang="0">
                <a:pos x="connsiteX14495" y="connsiteY14495"/>
              </a:cxn>
              <a:cxn ang="0">
                <a:pos x="connsiteX14496" y="connsiteY14496"/>
              </a:cxn>
              <a:cxn ang="0">
                <a:pos x="connsiteX14497" y="connsiteY14497"/>
              </a:cxn>
              <a:cxn ang="0">
                <a:pos x="connsiteX14498" y="connsiteY14498"/>
              </a:cxn>
              <a:cxn ang="0">
                <a:pos x="connsiteX14499" y="connsiteY14499"/>
              </a:cxn>
              <a:cxn ang="0">
                <a:pos x="connsiteX14500" y="connsiteY14500"/>
              </a:cxn>
              <a:cxn ang="0">
                <a:pos x="connsiteX14501" y="connsiteY14501"/>
              </a:cxn>
              <a:cxn ang="0">
                <a:pos x="connsiteX14502" y="connsiteY14502"/>
              </a:cxn>
              <a:cxn ang="0">
                <a:pos x="connsiteX14503" y="connsiteY14503"/>
              </a:cxn>
              <a:cxn ang="0">
                <a:pos x="connsiteX14504" y="connsiteY14504"/>
              </a:cxn>
              <a:cxn ang="0">
                <a:pos x="connsiteX14505" y="connsiteY14505"/>
              </a:cxn>
              <a:cxn ang="0">
                <a:pos x="connsiteX14506" y="connsiteY14506"/>
              </a:cxn>
              <a:cxn ang="0">
                <a:pos x="connsiteX14507" y="connsiteY14507"/>
              </a:cxn>
              <a:cxn ang="0">
                <a:pos x="connsiteX14508" y="connsiteY14508"/>
              </a:cxn>
              <a:cxn ang="0">
                <a:pos x="connsiteX14509" y="connsiteY14509"/>
              </a:cxn>
              <a:cxn ang="0">
                <a:pos x="connsiteX14510" y="connsiteY14510"/>
              </a:cxn>
              <a:cxn ang="0">
                <a:pos x="connsiteX14511" y="connsiteY14511"/>
              </a:cxn>
              <a:cxn ang="0">
                <a:pos x="connsiteX14512" y="connsiteY14512"/>
              </a:cxn>
              <a:cxn ang="0">
                <a:pos x="connsiteX14513" y="connsiteY14513"/>
              </a:cxn>
              <a:cxn ang="0">
                <a:pos x="connsiteX14514" y="connsiteY14514"/>
              </a:cxn>
              <a:cxn ang="0">
                <a:pos x="connsiteX14515" y="connsiteY14515"/>
              </a:cxn>
              <a:cxn ang="0">
                <a:pos x="connsiteX14516" y="connsiteY14516"/>
              </a:cxn>
              <a:cxn ang="0">
                <a:pos x="connsiteX14517" y="connsiteY14517"/>
              </a:cxn>
              <a:cxn ang="0">
                <a:pos x="connsiteX14518" y="connsiteY14518"/>
              </a:cxn>
              <a:cxn ang="0">
                <a:pos x="connsiteX14519" y="connsiteY14519"/>
              </a:cxn>
              <a:cxn ang="0">
                <a:pos x="connsiteX14520" y="connsiteY14520"/>
              </a:cxn>
              <a:cxn ang="0">
                <a:pos x="connsiteX14521" y="connsiteY14521"/>
              </a:cxn>
              <a:cxn ang="0">
                <a:pos x="connsiteX14522" y="connsiteY14522"/>
              </a:cxn>
              <a:cxn ang="0">
                <a:pos x="connsiteX14523" y="connsiteY14523"/>
              </a:cxn>
              <a:cxn ang="0">
                <a:pos x="connsiteX14524" y="connsiteY14524"/>
              </a:cxn>
              <a:cxn ang="0">
                <a:pos x="connsiteX14525" y="connsiteY14525"/>
              </a:cxn>
              <a:cxn ang="0">
                <a:pos x="connsiteX14526" y="connsiteY14526"/>
              </a:cxn>
              <a:cxn ang="0">
                <a:pos x="connsiteX14527" y="connsiteY14527"/>
              </a:cxn>
              <a:cxn ang="0">
                <a:pos x="connsiteX14528" y="connsiteY14528"/>
              </a:cxn>
              <a:cxn ang="0">
                <a:pos x="connsiteX14529" y="connsiteY14529"/>
              </a:cxn>
              <a:cxn ang="0">
                <a:pos x="connsiteX14530" y="connsiteY14530"/>
              </a:cxn>
              <a:cxn ang="0">
                <a:pos x="connsiteX14531" y="connsiteY14531"/>
              </a:cxn>
              <a:cxn ang="0">
                <a:pos x="connsiteX14532" y="connsiteY14532"/>
              </a:cxn>
              <a:cxn ang="0">
                <a:pos x="connsiteX14533" y="connsiteY14533"/>
              </a:cxn>
              <a:cxn ang="0">
                <a:pos x="connsiteX14534" y="connsiteY14534"/>
              </a:cxn>
              <a:cxn ang="0">
                <a:pos x="connsiteX14535" y="connsiteY14535"/>
              </a:cxn>
              <a:cxn ang="0">
                <a:pos x="connsiteX14536" y="connsiteY14536"/>
              </a:cxn>
              <a:cxn ang="0">
                <a:pos x="connsiteX14537" y="connsiteY14537"/>
              </a:cxn>
              <a:cxn ang="0">
                <a:pos x="connsiteX14538" y="connsiteY14538"/>
              </a:cxn>
              <a:cxn ang="0">
                <a:pos x="connsiteX14539" y="connsiteY14539"/>
              </a:cxn>
              <a:cxn ang="0">
                <a:pos x="connsiteX14540" y="connsiteY14540"/>
              </a:cxn>
              <a:cxn ang="0">
                <a:pos x="connsiteX14541" y="connsiteY14541"/>
              </a:cxn>
              <a:cxn ang="0">
                <a:pos x="connsiteX14542" y="connsiteY14542"/>
              </a:cxn>
              <a:cxn ang="0">
                <a:pos x="connsiteX14543" y="connsiteY14543"/>
              </a:cxn>
              <a:cxn ang="0">
                <a:pos x="connsiteX14544" y="connsiteY14544"/>
              </a:cxn>
              <a:cxn ang="0">
                <a:pos x="connsiteX14545" y="connsiteY14545"/>
              </a:cxn>
              <a:cxn ang="0">
                <a:pos x="connsiteX14546" y="connsiteY14546"/>
              </a:cxn>
              <a:cxn ang="0">
                <a:pos x="connsiteX14547" y="connsiteY14547"/>
              </a:cxn>
              <a:cxn ang="0">
                <a:pos x="connsiteX14548" y="connsiteY14548"/>
              </a:cxn>
              <a:cxn ang="0">
                <a:pos x="connsiteX14549" y="connsiteY14549"/>
              </a:cxn>
              <a:cxn ang="0">
                <a:pos x="connsiteX14550" y="connsiteY14550"/>
              </a:cxn>
              <a:cxn ang="0">
                <a:pos x="connsiteX14551" y="connsiteY14551"/>
              </a:cxn>
              <a:cxn ang="0">
                <a:pos x="connsiteX14552" y="connsiteY14552"/>
              </a:cxn>
              <a:cxn ang="0">
                <a:pos x="connsiteX14553" y="connsiteY14553"/>
              </a:cxn>
              <a:cxn ang="0">
                <a:pos x="connsiteX14554" y="connsiteY14554"/>
              </a:cxn>
              <a:cxn ang="0">
                <a:pos x="connsiteX14555" y="connsiteY14555"/>
              </a:cxn>
              <a:cxn ang="0">
                <a:pos x="connsiteX14556" y="connsiteY14556"/>
              </a:cxn>
              <a:cxn ang="0">
                <a:pos x="connsiteX14557" y="connsiteY14557"/>
              </a:cxn>
              <a:cxn ang="0">
                <a:pos x="connsiteX14558" y="connsiteY14558"/>
              </a:cxn>
              <a:cxn ang="0">
                <a:pos x="connsiteX14559" y="connsiteY14559"/>
              </a:cxn>
              <a:cxn ang="0">
                <a:pos x="connsiteX14560" y="connsiteY14560"/>
              </a:cxn>
              <a:cxn ang="0">
                <a:pos x="connsiteX14561" y="connsiteY14561"/>
              </a:cxn>
              <a:cxn ang="0">
                <a:pos x="connsiteX14562" y="connsiteY14562"/>
              </a:cxn>
              <a:cxn ang="0">
                <a:pos x="connsiteX14563" y="connsiteY14563"/>
              </a:cxn>
              <a:cxn ang="0">
                <a:pos x="connsiteX14564" y="connsiteY14564"/>
              </a:cxn>
              <a:cxn ang="0">
                <a:pos x="connsiteX14565" y="connsiteY14565"/>
              </a:cxn>
              <a:cxn ang="0">
                <a:pos x="connsiteX14566" y="connsiteY14566"/>
              </a:cxn>
              <a:cxn ang="0">
                <a:pos x="connsiteX14567" y="connsiteY14567"/>
              </a:cxn>
              <a:cxn ang="0">
                <a:pos x="connsiteX14568" y="connsiteY14568"/>
              </a:cxn>
              <a:cxn ang="0">
                <a:pos x="connsiteX14569" y="connsiteY14569"/>
              </a:cxn>
              <a:cxn ang="0">
                <a:pos x="connsiteX14570" y="connsiteY14570"/>
              </a:cxn>
              <a:cxn ang="0">
                <a:pos x="connsiteX14571" y="connsiteY14571"/>
              </a:cxn>
              <a:cxn ang="0">
                <a:pos x="connsiteX14572" y="connsiteY14572"/>
              </a:cxn>
              <a:cxn ang="0">
                <a:pos x="connsiteX14573" y="connsiteY14573"/>
              </a:cxn>
              <a:cxn ang="0">
                <a:pos x="connsiteX14574" y="connsiteY14574"/>
              </a:cxn>
              <a:cxn ang="0">
                <a:pos x="connsiteX14575" y="connsiteY14575"/>
              </a:cxn>
              <a:cxn ang="0">
                <a:pos x="connsiteX14576" y="connsiteY14576"/>
              </a:cxn>
              <a:cxn ang="0">
                <a:pos x="connsiteX14577" y="connsiteY14577"/>
              </a:cxn>
              <a:cxn ang="0">
                <a:pos x="connsiteX14578" y="connsiteY14578"/>
              </a:cxn>
              <a:cxn ang="0">
                <a:pos x="connsiteX14579" y="connsiteY14579"/>
              </a:cxn>
              <a:cxn ang="0">
                <a:pos x="connsiteX14580" y="connsiteY14580"/>
              </a:cxn>
              <a:cxn ang="0">
                <a:pos x="connsiteX14581" y="connsiteY14581"/>
              </a:cxn>
              <a:cxn ang="0">
                <a:pos x="connsiteX14582" y="connsiteY14582"/>
              </a:cxn>
              <a:cxn ang="0">
                <a:pos x="connsiteX14583" y="connsiteY14583"/>
              </a:cxn>
              <a:cxn ang="0">
                <a:pos x="connsiteX14584" y="connsiteY14584"/>
              </a:cxn>
              <a:cxn ang="0">
                <a:pos x="connsiteX14585" y="connsiteY14585"/>
              </a:cxn>
              <a:cxn ang="0">
                <a:pos x="connsiteX14586" y="connsiteY14586"/>
              </a:cxn>
              <a:cxn ang="0">
                <a:pos x="connsiteX14587" y="connsiteY14587"/>
              </a:cxn>
              <a:cxn ang="0">
                <a:pos x="connsiteX14588" y="connsiteY14588"/>
              </a:cxn>
              <a:cxn ang="0">
                <a:pos x="connsiteX14589" y="connsiteY14589"/>
              </a:cxn>
              <a:cxn ang="0">
                <a:pos x="connsiteX14590" y="connsiteY14590"/>
              </a:cxn>
              <a:cxn ang="0">
                <a:pos x="connsiteX14591" y="connsiteY14591"/>
              </a:cxn>
              <a:cxn ang="0">
                <a:pos x="connsiteX14592" y="connsiteY14592"/>
              </a:cxn>
              <a:cxn ang="0">
                <a:pos x="connsiteX14593" y="connsiteY14593"/>
              </a:cxn>
              <a:cxn ang="0">
                <a:pos x="connsiteX14594" y="connsiteY14594"/>
              </a:cxn>
              <a:cxn ang="0">
                <a:pos x="connsiteX14595" y="connsiteY14595"/>
              </a:cxn>
              <a:cxn ang="0">
                <a:pos x="connsiteX14596" y="connsiteY14596"/>
              </a:cxn>
              <a:cxn ang="0">
                <a:pos x="connsiteX14597" y="connsiteY14597"/>
              </a:cxn>
              <a:cxn ang="0">
                <a:pos x="connsiteX14598" y="connsiteY14598"/>
              </a:cxn>
              <a:cxn ang="0">
                <a:pos x="connsiteX14599" y="connsiteY14599"/>
              </a:cxn>
              <a:cxn ang="0">
                <a:pos x="connsiteX14600" y="connsiteY14600"/>
              </a:cxn>
              <a:cxn ang="0">
                <a:pos x="connsiteX14601" y="connsiteY14601"/>
              </a:cxn>
              <a:cxn ang="0">
                <a:pos x="connsiteX14602" y="connsiteY14602"/>
              </a:cxn>
              <a:cxn ang="0">
                <a:pos x="connsiteX14603" y="connsiteY14603"/>
              </a:cxn>
              <a:cxn ang="0">
                <a:pos x="connsiteX14604" y="connsiteY14604"/>
              </a:cxn>
              <a:cxn ang="0">
                <a:pos x="connsiteX14605" y="connsiteY14605"/>
              </a:cxn>
              <a:cxn ang="0">
                <a:pos x="connsiteX14606" y="connsiteY14606"/>
              </a:cxn>
              <a:cxn ang="0">
                <a:pos x="connsiteX14607" y="connsiteY14607"/>
              </a:cxn>
              <a:cxn ang="0">
                <a:pos x="connsiteX14608" y="connsiteY14608"/>
              </a:cxn>
              <a:cxn ang="0">
                <a:pos x="connsiteX14609" y="connsiteY14609"/>
              </a:cxn>
              <a:cxn ang="0">
                <a:pos x="connsiteX14610" y="connsiteY14610"/>
              </a:cxn>
              <a:cxn ang="0">
                <a:pos x="connsiteX14611" y="connsiteY14611"/>
              </a:cxn>
              <a:cxn ang="0">
                <a:pos x="connsiteX14612" y="connsiteY14612"/>
              </a:cxn>
              <a:cxn ang="0">
                <a:pos x="connsiteX14613" y="connsiteY14613"/>
              </a:cxn>
              <a:cxn ang="0">
                <a:pos x="connsiteX14614" y="connsiteY14614"/>
              </a:cxn>
              <a:cxn ang="0">
                <a:pos x="connsiteX14615" y="connsiteY14615"/>
              </a:cxn>
              <a:cxn ang="0">
                <a:pos x="connsiteX14616" y="connsiteY14616"/>
              </a:cxn>
              <a:cxn ang="0">
                <a:pos x="connsiteX14617" y="connsiteY14617"/>
              </a:cxn>
              <a:cxn ang="0">
                <a:pos x="connsiteX14618" y="connsiteY14618"/>
              </a:cxn>
              <a:cxn ang="0">
                <a:pos x="connsiteX14619" y="connsiteY14619"/>
              </a:cxn>
              <a:cxn ang="0">
                <a:pos x="connsiteX14620" y="connsiteY14620"/>
              </a:cxn>
              <a:cxn ang="0">
                <a:pos x="connsiteX14621" y="connsiteY14621"/>
              </a:cxn>
              <a:cxn ang="0">
                <a:pos x="connsiteX14622" y="connsiteY14622"/>
              </a:cxn>
              <a:cxn ang="0">
                <a:pos x="connsiteX14623" y="connsiteY14623"/>
              </a:cxn>
              <a:cxn ang="0">
                <a:pos x="connsiteX14624" y="connsiteY14624"/>
              </a:cxn>
              <a:cxn ang="0">
                <a:pos x="connsiteX14625" y="connsiteY14625"/>
              </a:cxn>
              <a:cxn ang="0">
                <a:pos x="connsiteX14626" y="connsiteY14626"/>
              </a:cxn>
              <a:cxn ang="0">
                <a:pos x="connsiteX14627" y="connsiteY14627"/>
              </a:cxn>
              <a:cxn ang="0">
                <a:pos x="connsiteX14628" y="connsiteY14628"/>
              </a:cxn>
              <a:cxn ang="0">
                <a:pos x="connsiteX14629" y="connsiteY14629"/>
              </a:cxn>
              <a:cxn ang="0">
                <a:pos x="connsiteX14630" y="connsiteY14630"/>
              </a:cxn>
              <a:cxn ang="0">
                <a:pos x="connsiteX14631" y="connsiteY14631"/>
              </a:cxn>
              <a:cxn ang="0">
                <a:pos x="connsiteX14632" y="connsiteY14632"/>
              </a:cxn>
              <a:cxn ang="0">
                <a:pos x="connsiteX14633" y="connsiteY14633"/>
              </a:cxn>
              <a:cxn ang="0">
                <a:pos x="connsiteX14634" y="connsiteY14634"/>
              </a:cxn>
              <a:cxn ang="0">
                <a:pos x="connsiteX14635" y="connsiteY14635"/>
              </a:cxn>
              <a:cxn ang="0">
                <a:pos x="connsiteX14636" y="connsiteY14636"/>
              </a:cxn>
              <a:cxn ang="0">
                <a:pos x="connsiteX14637" y="connsiteY14637"/>
              </a:cxn>
              <a:cxn ang="0">
                <a:pos x="connsiteX14638" y="connsiteY14638"/>
              </a:cxn>
              <a:cxn ang="0">
                <a:pos x="connsiteX14639" y="connsiteY14639"/>
              </a:cxn>
              <a:cxn ang="0">
                <a:pos x="connsiteX14640" y="connsiteY14640"/>
              </a:cxn>
              <a:cxn ang="0">
                <a:pos x="connsiteX14641" y="connsiteY14641"/>
              </a:cxn>
              <a:cxn ang="0">
                <a:pos x="connsiteX14642" y="connsiteY14642"/>
              </a:cxn>
              <a:cxn ang="0">
                <a:pos x="connsiteX14643" y="connsiteY14643"/>
              </a:cxn>
              <a:cxn ang="0">
                <a:pos x="connsiteX14644" y="connsiteY14644"/>
              </a:cxn>
              <a:cxn ang="0">
                <a:pos x="connsiteX14645" y="connsiteY14645"/>
              </a:cxn>
              <a:cxn ang="0">
                <a:pos x="connsiteX14646" y="connsiteY14646"/>
              </a:cxn>
              <a:cxn ang="0">
                <a:pos x="connsiteX14647" y="connsiteY14647"/>
              </a:cxn>
              <a:cxn ang="0">
                <a:pos x="connsiteX14648" y="connsiteY14648"/>
              </a:cxn>
              <a:cxn ang="0">
                <a:pos x="connsiteX14649" y="connsiteY14649"/>
              </a:cxn>
              <a:cxn ang="0">
                <a:pos x="connsiteX14650" y="connsiteY14650"/>
              </a:cxn>
              <a:cxn ang="0">
                <a:pos x="connsiteX14651" y="connsiteY14651"/>
              </a:cxn>
              <a:cxn ang="0">
                <a:pos x="connsiteX14652" y="connsiteY14652"/>
              </a:cxn>
              <a:cxn ang="0">
                <a:pos x="connsiteX14653" y="connsiteY14653"/>
              </a:cxn>
              <a:cxn ang="0">
                <a:pos x="connsiteX14654" y="connsiteY14654"/>
              </a:cxn>
              <a:cxn ang="0">
                <a:pos x="connsiteX14655" y="connsiteY14655"/>
              </a:cxn>
              <a:cxn ang="0">
                <a:pos x="connsiteX14656" y="connsiteY14656"/>
              </a:cxn>
              <a:cxn ang="0">
                <a:pos x="connsiteX14657" y="connsiteY14657"/>
              </a:cxn>
              <a:cxn ang="0">
                <a:pos x="connsiteX14658" y="connsiteY14658"/>
              </a:cxn>
              <a:cxn ang="0">
                <a:pos x="connsiteX14659" y="connsiteY14659"/>
              </a:cxn>
              <a:cxn ang="0">
                <a:pos x="connsiteX14660" y="connsiteY14660"/>
              </a:cxn>
              <a:cxn ang="0">
                <a:pos x="connsiteX14661" y="connsiteY14661"/>
              </a:cxn>
              <a:cxn ang="0">
                <a:pos x="connsiteX14662" y="connsiteY14662"/>
              </a:cxn>
              <a:cxn ang="0">
                <a:pos x="connsiteX14663" y="connsiteY14663"/>
              </a:cxn>
              <a:cxn ang="0">
                <a:pos x="connsiteX14664" y="connsiteY14664"/>
              </a:cxn>
              <a:cxn ang="0">
                <a:pos x="connsiteX14665" y="connsiteY14665"/>
              </a:cxn>
              <a:cxn ang="0">
                <a:pos x="connsiteX14666" y="connsiteY14666"/>
              </a:cxn>
              <a:cxn ang="0">
                <a:pos x="connsiteX14667" y="connsiteY14667"/>
              </a:cxn>
              <a:cxn ang="0">
                <a:pos x="connsiteX14668" y="connsiteY14668"/>
              </a:cxn>
              <a:cxn ang="0">
                <a:pos x="connsiteX14669" y="connsiteY14669"/>
              </a:cxn>
              <a:cxn ang="0">
                <a:pos x="connsiteX14670" y="connsiteY14670"/>
              </a:cxn>
              <a:cxn ang="0">
                <a:pos x="connsiteX14671" y="connsiteY14671"/>
              </a:cxn>
              <a:cxn ang="0">
                <a:pos x="connsiteX14672" y="connsiteY14672"/>
              </a:cxn>
              <a:cxn ang="0">
                <a:pos x="connsiteX14673" y="connsiteY14673"/>
              </a:cxn>
              <a:cxn ang="0">
                <a:pos x="connsiteX14674" y="connsiteY14674"/>
              </a:cxn>
              <a:cxn ang="0">
                <a:pos x="connsiteX14675" y="connsiteY14675"/>
              </a:cxn>
              <a:cxn ang="0">
                <a:pos x="connsiteX14676" y="connsiteY14676"/>
              </a:cxn>
              <a:cxn ang="0">
                <a:pos x="connsiteX14677" y="connsiteY14677"/>
              </a:cxn>
              <a:cxn ang="0">
                <a:pos x="connsiteX14678" y="connsiteY14678"/>
              </a:cxn>
              <a:cxn ang="0">
                <a:pos x="connsiteX14679" y="connsiteY14679"/>
              </a:cxn>
              <a:cxn ang="0">
                <a:pos x="connsiteX14680" y="connsiteY14680"/>
              </a:cxn>
              <a:cxn ang="0">
                <a:pos x="connsiteX14681" y="connsiteY14681"/>
              </a:cxn>
              <a:cxn ang="0">
                <a:pos x="connsiteX14682" y="connsiteY14682"/>
              </a:cxn>
              <a:cxn ang="0">
                <a:pos x="connsiteX14683" y="connsiteY14683"/>
              </a:cxn>
              <a:cxn ang="0">
                <a:pos x="connsiteX14684" y="connsiteY14684"/>
              </a:cxn>
              <a:cxn ang="0">
                <a:pos x="connsiteX14685" y="connsiteY14685"/>
              </a:cxn>
              <a:cxn ang="0">
                <a:pos x="connsiteX14686" y="connsiteY14686"/>
              </a:cxn>
              <a:cxn ang="0">
                <a:pos x="connsiteX14687" y="connsiteY14687"/>
              </a:cxn>
              <a:cxn ang="0">
                <a:pos x="connsiteX14688" y="connsiteY14688"/>
              </a:cxn>
              <a:cxn ang="0">
                <a:pos x="connsiteX14689" y="connsiteY14689"/>
              </a:cxn>
              <a:cxn ang="0">
                <a:pos x="connsiteX14690" y="connsiteY14690"/>
              </a:cxn>
              <a:cxn ang="0">
                <a:pos x="connsiteX14691" y="connsiteY14691"/>
              </a:cxn>
              <a:cxn ang="0">
                <a:pos x="connsiteX14692" y="connsiteY14692"/>
              </a:cxn>
              <a:cxn ang="0">
                <a:pos x="connsiteX14693" y="connsiteY14693"/>
              </a:cxn>
              <a:cxn ang="0">
                <a:pos x="connsiteX14694" y="connsiteY14694"/>
              </a:cxn>
              <a:cxn ang="0">
                <a:pos x="connsiteX14695" y="connsiteY14695"/>
              </a:cxn>
              <a:cxn ang="0">
                <a:pos x="connsiteX14696" y="connsiteY14696"/>
              </a:cxn>
              <a:cxn ang="0">
                <a:pos x="connsiteX14697" y="connsiteY14697"/>
              </a:cxn>
              <a:cxn ang="0">
                <a:pos x="connsiteX14698" y="connsiteY14698"/>
              </a:cxn>
              <a:cxn ang="0">
                <a:pos x="connsiteX14699" y="connsiteY14699"/>
              </a:cxn>
              <a:cxn ang="0">
                <a:pos x="connsiteX14700" y="connsiteY14700"/>
              </a:cxn>
              <a:cxn ang="0">
                <a:pos x="connsiteX14701" y="connsiteY14701"/>
              </a:cxn>
              <a:cxn ang="0">
                <a:pos x="connsiteX14702" y="connsiteY14702"/>
              </a:cxn>
              <a:cxn ang="0">
                <a:pos x="connsiteX14703" y="connsiteY14703"/>
              </a:cxn>
              <a:cxn ang="0">
                <a:pos x="connsiteX14704" y="connsiteY14704"/>
              </a:cxn>
              <a:cxn ang="0">
                <a:pos x="connsiteX14705" y="connsiteY14705"/>
              </a:cxn>
              <a:cxn ang="0">
                <a:pos x="connsiteX14706" y="connsiteY14706"/>
              </a:cxn>
              <a:cxn ang="0">
                <a:pos x="connsiteX14707" y="connsiteY14707"/>
              </a:cxn>
              <a:cxn ang="0">
                <a:pos x="connsiteX14708" y="connsiteY14708"/>
              </a:cxn>
              <a:cxn ang="0">
                <a:pos x="connsiteX14709" y="connsiteY14709"/>
              </a:cxn>
              <a:cxn ang="0">
                <a:pos x="connsiteX14710" y="connsiteY14710"/>
              </a:cxn>
              <a:cxn ang="0">
                <a:pos x="connsiteX14711" y="connsiteY14711"/>
              </a:cxn>
              <a:cxn ang="0">
                <a:pos x="connsiteX14712" y="connsiteY14712"/>
              </a:cxn>
              <a:cxn ang="0">
                <a:pos x="connsiteX14713" y="connsiteY14713"/>
              </a:cxn>
              <a:cxn ang="0">
                <a:pos x="connsiteX14714" y="connsiteY14714"/>
              </a:cxn>
              <a:cxn ang="0">
                <a:pos x="connsiteX14715" y="connsiteY14715"/>
              </a:cxn>
              <a:cxn ang="0">
                <a:pos x="connsiteX14716" y="connsiteY14716"/>
              </a:cxn>
              <a:cxn ang="0">
                <a:pos x="connsiteX14717" y="connsiteY14717"/>
              </a:cxn>
              <a:cxn ang="0">
                <a:pos x="connsiteX14718" y="connsiteY14718"/>
              </a:cxn>
              <a:cxn ang="0">
                <a:pos x="connsiteX14719" y="connsiteY14719"/>
              </a:cxn>
              <a:cxn ang="0">
                <a:pos x="connsiteX14720" y="connsiteY14720"/>
              </a:cxn>
              <a:cxn ang="0">
                <a:pos x="connsiteX14721" y="connsiteY14721"/>
              </a:cxn>
              <a:cxn ang="0">
                <a:pos x="connsiteX14722" y="connsiteY14722"/>
              </a:cxn>
              <a:cxn ang="0">
                <a:pos x="connsiteX14723" y="connsiteY14723"/>
              </a:cxn>
              <a:cxn ang="0">
                <a:pos x="connsiteX14724" y="connsiteY14724"/>
              </a:cxn>
              <a:cxn ang="0">
                <a:pos x="connsiteX14725" y="connsiteY14725"/>
              </a:cxn>
              <a:cxn ang="0">
                <a:pos x="connsiteX14726" y="connsiteY14726"/>
              </a:cxn>
              <a:cxn ang="0">
                <a:pos x="connsiteX14727" y="connsiteY14727"/>
              </a:cxn>
              <a:cxn ang="0">
                <a:pos x="connsiteX14728" y="connsiteY14728"/>
              </a:cxn>
              <a:cxn ang="0">
                <a:pos x="connsiteX14729" y="connsiteY14729"/>
              </a:cxn>
              <a:cxn ang="0">
                <a:pos x="connsiteX14730" y="connsiteY14730"/>
              </a:cxn>
              <a:cxn ang="0">
                <a:pos x="connsiteX14731" y="connsiteY14731"/>
              </a:cxn>
              <a:cxn ang="0">
                <a:pos x="connsiteX14732" y="connsiteY14732"/>
              </a:cxn>
              <a:cxn ang="0">
                <a:pos x="connsiteX14733" y="connsiteY14733"/>
              </a:cxn>
              <a:cxn ang="0">
                <a:pos x="connsiteX14734" y="connsiteY14734"/>
              </a:cxn>
              <a:cxn ang="0">
                <a:pos x="connsiteX14735" y="connsiteY14735"/>
              </a:cxn>
              <a:cxn ang="0">
                <a:pos x="connsiteX14736" y="connsiteY14736"/>
              </a:cxn>
              <a:cxn ang="0">
                <a:pos x="connsiteX14737" y="connsiteY14737"/>
              </a:cxn>
              <a:cxn ang="0">
                <a:pos x="connsiteX14738" y="connsiteY14738"/>
              </a:cxn>
              <a:cxn ang="0">
                <a:pos x="connsiteX14739" y="connsiteY14739"/>
              </a:cxn>
              <a:cxn ang="0">
                <a:pos x="connsiteX14740" y="connsiteY14740"/>
              </a:cxn>
              <a:cxn ang="0">
                <a:pos x="connsiteX14741" y="connsiteY14741"/>
              </a:cxn>
              <a:cxn ang="0">
                <a:pos x="connsiteX14742" y="connsiteY14742"/>
              </a:cxn>
              <a:cxn ang="0">
                <a:pos x="connsiteX14743" y="connsiteY14743"/>
              </a:cxn>
              <a:cxn ang="0">
                <a:pos x="connsiteX14744" y="connsiteY14744"/>
              </a:cxn>
              <a:cxn ang="0">
                <a:pos x="connsiteX14745" y="connsiteY14745"/>
              </a:cxn>
              <a:cxn ang="0">
                <a:pos x="connsiteX14746" y="connsiteY14746"/>
              </a:cxn>
              <a:cxn ang="0">
                <a:pos x="connsiteX14747" y="connsiteY14747"/>
              </a:cxn>
              <a:cxn ang="0">
                <a:pos x="connsiteX14748" y="connsiteY14748"/>
              </a:cxn>
              <a:cxn ang="0">
                <a:pos x="connsiteX14749" y="connsiteY14749"/>
              </a:cxn>
              <a:cxn ang="0">
                <a:pos x="connsiteX14750" y="connsiteY14750"/>
              </a:cxn>
              <a:cxn ang="0">
                <a:pos x="connsiteX14751" y="connsiteY14751"/>
              </a:cxn>
              <a:cxn ang="0">
                <a:pos x="connsiteX14752" y="connsiteY14752"/>
              </a:cxn>
              <a:cxn ang="0">
                <a:pos x="connsiteX14753" y="connsiteY14753"/>
              </a:cxn>
              <a:cxn ang="0">
                <a:pos x="connsiteX14754" y="connsiteY14754"/>
              </a:cxn>
              <a:cxn ang="0">
                <a:pos x="connsiteX14755" y="connsiteY14755"/>
              </a:cxn>
              <a:cxn ang="0">
                <a:pos x="connsiteX14756" y="connsiteY14756"/>
              </a:cxn>
              <a:cxn ang="0">
                <a:pos x="connsiteX14757" y="connsiteY14757"/>
              </a:cxn>
              <a:cxn ang="0">
                <a:pos x="connsiteX14758" y="connsiteY14758"/>
              </a:cxn>
              <a:cxn ang="0">
                <a:pos x="connsiteX14759" y="connsiteY14759"/>
              </a:cxn>
              <a:cxn ang="0">
                <a:pos x="connsiteX14760" y="connsiteY14760"/>
              </a:cxn>
              <a:cxn ang="0">
                <a:pos x="connsiteX14761" y="connsiteY14761"/>
              </a:cxn>
              <a:cxn ang="0">
                <a:pos x="connsiteX14762" y="connsiteY14762"/>
              </a:cxn>
              <a:cxn ang="0">
                <a:pos x="connsiteX14763" y="connsiteY14763"/>
              </a:cxn>
              <a:cxn ang="0">
                <a:pos x="connsiteX14764" y="connsiteY14764"/>
              </a:cxn>
              <a:cxn ang="0">
                <a:pos x="connsiteX14765" y="connsiteY14765"/>
              </a:cxn>
              <a:cxn ang="0">
                <a:pos x="connsiteX14766" y="connsiteY14766"/>
              </a:cxn>
              <a:cxn ang="0">
                <a:pos x="connsiteX14767" y="connsiteY14767"/>
              </a:cxn>
              <a:cxn ang="0">
                <a:pos x="connsiteX14768" y="connsiteY14768"/>
              </a:cxn>
              <a:cxn ang="0">
                <a:pos x="connsiteX14769" y="connsiteY14769"/>
              </a:cxn>
              <a:cxn ang="0">
                <a:pos x="connsiteX14770" y="connsiteY14770"/>
              </a:cxn>
              <a:cxn ang="0">
                <a:pos x="connsiteX14771" y="connsiteY14771"/>
              </a:cxn>
              <a:cxn ang="0">
                <a:pos x="connsiteX14772" y="connsiteY14772"/>
              </a:cxn>
              <a:cxn ang="0">
                <a:pos x="connsiteX14773" y="connsiteY14773"/>
              </a:cxn>
              <a:cxn ang="0">
                <a:pos x="connsiteX14774" y="connsiteY14774"/>
              </a:cxn>
              <a:cxn ang="0">
                <a:pos x="connsiteX14775" y="connsiteY14775"/>
              </a:cxn>
              <a:cxn ang="0">
                <a:pos x="connsiteX14776" y="connsiteY14776"/>
              </a:cxn>
              <a:cxn ang="0">
                <a:pos x="connsiteX14777" y="connsiteY14777"/>
              </a:cxn>
              <a:cxn ang="0">
                <a:pos x="connsiteX14778" y="connsiteY14778"/>
              </a:cxn>
              <a:cxn ang="0">
                <a:pos x="connsiteX14779" y="connsiteY14779"/>
              </a:cxn>
              <a:cxn ang="0">
                <a:pos x="connsiteX14780" y="connsiteY14780"/>
              </a:cxn>
              <a:cxn ang="0">
                <a:pos x="connsiteX14781" y="connsiteY14781"/>
              </a:cxn>
              <a:cxn ang="0">
                <a:pos x="connsiteX14782" y="connsiteY14782"/>
              </a:cxn>
              <a:cxn ang="0">
                <a:pos x="connsiteX14783" y="connsiteY14783"/>
              </a:cxn>
              <a:cxn ang="0">
                <a:pos x="connsiteX14784" y="connsiteY14784"/>
              </a:cxn>
              <a:cxn ang="0">
                <a:pos x="connsiteX14785" y="connsiteY14785"/>
              </a:cxn>
              <a:cxn ang="0">
                <a:pos x="connsiteX14786" y="connsiteY14786"/>
              </a:cxn>
              <a:cxn ang="0">
                <a:pos x="connsiteX14787" y="connsiteY14787"/>
              </a:cxn>
              <a:cxn ang="0">
                <a:pos x="connsiteX14788" y="connsiteY14788"/>
              </a:cxn>
              <a:cxn ang="0">
                <a:pos x="connsiteX14789" y="connsiteY14789"/>
              </a:cxn>
              <a:cxn ang="0">
                <a:pos x="connsiteX14790" y="connsiteY14790"/>
              </a:cxn>
              <a:cxn ang="0">
                <a:pos x="connsiteX14791" y="connsiteY14791"/>
              </a:cxn>
              <a:cxn ang="0">
                <a:pos x="connsiteX14792" y="connsiteY14792"/>
              </a:cxn>
              <a:cxn ang="0">
                <a:pos x="connsiteX14793" y="connsiteY14793"/>
              </a:cxn>
              <a:cxn ang="0">
                <a:pos x="connsiteX14794" y="connsiteY14794"/>
              </a:cxn>
              <a:cxn ang="0">
                <a:pos x="connsiteX14795" y="connsiteY14795"/>
              </a:cxn>
              <a:cxn ang="0">
                <a:pos x="connsiteX14796" y="connsiteY14796"/>
              </a:cxn>
              <a:cxn ang="0">
                <a:pos x="connsiteX14797" y="connsiteY14797"/>
              </a:cxn>
              <a:cxn ang="0">
                <a:pos x="connsiteX14798" y="connsiteY14798"/>
              </a:cxn>
              <a:cxn ang="0">
                <a:pos x="connsiteX14799" y="connsiteY14799"/>
              </a:cxn>
              <a:cxn ang="0">
                <a:pos x="connsiteX14800" y="connsiteY14800"/>
              </a:cxn>
              <a:cxn ang="0">
                <a:pos x="connsiteX14801" y="connsiteY14801"/>
              </a:cxn>
              <a:cxn ang="0">
                <a:pos x="connsiteX14802" y="connsiteY14802"/>
              </a:cxn>
              <a:cxn ang="0">
                <a:pos x="connsiteX14803" y="connsiteY14803"/>
              </a:cxn>
              <a:cxn ang="0">
                <a:pos x="connsiteX14804" y="connsiteY14804"/>
              </a:cxn>
              <a:cxn ang="0">
                <a:pos x="connsiteX14805" y="connsiteY14805"/>
              </a:cxn>
              <a:cxn ang="0">
                <a:pos x="connsiteX14806" y="connsiteY14806"/>
              </a:cxn>
              <a:cxn ang="0">
                <a:pos x="connsiteX14807" y="connsiteY14807"/>
              </a:cxn>
              <a:cxn ang="0">
                <a:pos x="connsiteX14808" y="connsiteY14808"/>
              </a:cxn>
              <a:cxn ang="0">
                <a:pos x="connsiteX14809" y="connsiteY14809"/>
              </a:cxn>
              <a:cxn ang="0">
                <a:pos x="connsiteX14810" y="connsiteY14810"/>
              </a:cxn>
              <a:cxn ang="0">
                <a:pos x="connsiteX14811" y="connsiteY14811"/>
              </a:cxn>
              <a:cxn ang="0">
                <a:pos x="connsiteX14812" y="connsiteY14812"/>
              </a:cxn>
              <a:cxn ang="0">
                <a:pos x="connsiteX14813" y="connsiteY14813"/>
              </a:cxn>
              <a:cxn ang="0">
                <a:pos x="connsiteX14814" y="connsiteY14814"/>
              </a:cxn>
              <a:cxn ang="0">
                <a:pos x="connsiteX14815" y="connsiteY14815"/>
              </a:cxn>
              <a:cxn ang="0">
                <a:pos x="connsiteX14816" y="connsiteY14816"/>
              </a:cxn>
              <a:cxn ang="0">
                <a:pos x="connsiteX14817" y="connsiteY14817"/>
              </a:cxn>
              <a:cxn ang="0">
                <a:pos x="connsiteX14818" y="connsiteY14818"/>
              </a:cxn>
              <a:cxn ang="0">
                <a:pos x="connsiteX14819" y="connsiteY14819"/>
              </a:cxn>
              <a:cxn ang="0">
                <a:pos x="connsiteX14820" y="connsiteY14820"/>
              </a:cxn>
              <a:cxn ang="0">
                <a:pos x="connsiteX14821" y="connsiteY14821"/>
              </a:cxn>
              <a:cxn ang="0">
                <a:pos x="connsiteX14822" y="connsiteY14822"/>
              </a:cxn>
              <a:cxn ang="0">
                <a:pos x="connsiteX14823" y="connsiteY14823"/>
              </a:cxn>
              <a:cxn ang="0">
                <a:pos x="connsiteX14824" y="connsiteY14824"/>
              </a:cxn>
              <a:cxn ang="0">
                <a:pos x="connsiteX14825" y="connsiteY14825"/>
              </a:cxn>
              <a:cxn ang="0">
                <a:pos x="connsiteX14826" y="connsiteY14826"/>
              </a:cxn>
              <a:cxn ang="0">
                <a:pos x="connsiteX14827" y="connsiteY14827"/>
              </a:cxn>
              <a:cxn ang="0">
                <a:pos x="connsiteX14828" y="connsiteY14828"/>
              </a:cxn>
              <a:cxn ang="0">
                <a:pos x="connsiteX14829" y="connsiteY14829"/>
              </a:cxn>
              <a:cxn ang="0">
                <a:pos x="connsiteX14830" y="connsiteY14830"/>
              </a:cxn>
              <a:cxn ang="0">
                <a:pos x="connsiteX14831" y="connsiteY14831"/>
              </a:cxn>
              <a:cxn ang="0">
                <a:pos x="connsiteX14832" y="connsiteY14832"/>
              </a:cxn>
              <a:cxn ang="0">
                <a:pos x="connsiteX14833" y="connsiteY14833"/>
              </a:cxn>
              <a:cxn ang="0">
                <a:pos x="connsiteX14834" y="connsiteY14834"/>
              </a:cxn>
              <a:cxn ang="0">
                <a:pos x="connsiteX14835" y="connsiteY14835"/>
              </a:cxn>
              <a:cxn ang="0">
                <a:pos x="connsiteX14836" y="connsiteY14836"/>
              </a:cxn>
              <a:cxn ang="0">
                <a:pos x="connsiteX14837" y="connsiteY14837"/>
              </a:cxn>
              <a:cxn ang="0">
                <a:pos x="connsiteX14838" y="connsiteY14838"/>
              </a:cxn>
              <a:cxn ang="0">
                <a:pos x="connsiteX14839" y="connsiteY14839"/>
              </a:cxn>
              <a:cxn ang="0">
                <a:pos x="connsiteX14840" y="connsiteY14840"/>
              </a:cxn>
              <a:cxn ang="0">
                <a:pos x="connsiteX14841" y="connsiteY14841"/>
              </a:cxn>
              <a:cxn ang="0">
                <a:pos x="connsiteX14842" y="connsiteY14842"/>
              </a:cxn>
              <a:cxn ang="0">
                <a:pos x="connsiteX14843" y="connsiteY14843"/>
              </a:cxn>
              <a:cxn ang="0">
                <a:pos x="connsiteX14844" y="connsiteY14844"/>
              </a:cxn>
              <a:cxn ang="0">
                <a:pos x="connsiteX14845" y="connsiteY14845"/>
              </a:cxn>
              <a:cxn ang="0">
                <a:pos x="connsiteX14846" y="connsiteY14846"/>
              </a:cxn>
              <a:cxn ang="0">
                <a:pos x="connsiteX14847" y="connsiteY14847"/>
              </a:cxn>
              <a:cxn ang="0">
                <a:pos x="connsiteX14848" y="connsiteY14848"/>
              </a:cxn>
              <a:cxn ang="0">
                <a:pos x="connsiteX14849" y="connsiteY14849"/>
              </a:cxn>
              <a:cxn ang="0">
                <a:pos x="connsiteX14850" y="connsiteY14850"/>
              </a:cxn>
              <a:cxn ang="0">
                <a:pos x="connsiteX14851" y="connsiteY14851"/>
              </a:cxn>
              <a:cxn ang="0">
                <a:pos x="connsiteX14852" y="connsiteY14852"/>
              </a:cxn>
              <a:cxn ang="0">
                <a:pos x="connsiteX14853" y="connsiteY14853"/>
              </a:cxn>
              <a:cxn ang="0">
                <a:pos x="connsiteX14854" y="connsiteY14854"/>
              </a:cxn>
              <a:cxn ang="0">
                <a:pos x="connsiteX14855" y="connsiteY14855"/>
              </a:cxn>
              <a:cxn ang="0">
                <a:pos x="connsiteX14856" y="connsiteY14856"/>
              </a:cxn>
              <a:cxn ang="0">
                <a:pos x="connsiteX14857" y="connsiteY14857"/>
              </a:cxn>
              <a:cxn ang="0">
                <a:pos x="connsiteX14858" y="connsiteY14858"/>
              </a:cxn>
              <a:cxn ang="0">
                <a:pos x="connsiteX14859" y="connsiteY14859"/>
              </a:cxn>
              <a:cxn ang="0">
                <a:pos x="connsiteX14860" y="connsiteY14860"/>
              </a:cxn>
              <a:cxn ang="0">
                <a:pos x="connsiteX14861" y="connsiteY14861"/>
              </a:cxn>
              <a:cxn ang="0">
                <a:pos x="connsiteX14862" y="connsiteY14862"/>
              </a:cxn>
              <a:cxn ang="0">
                <a:pos x="connsiteX14863" y="connsiteY14863"/>
              </a:cxn>
              <a:cxn ang="0">
                <a:pos x="connsiteX14864" y="connsiteY14864"/>
              </a:cxn>
              <a:cxn ang="0">
                <a:pos x="connsiteX14865" y="connsiteY14865"/>
              </a:cxn>
              <a:cxn ang="0">
                <a:pos x="connsiteX14866" y="connsiteY14866"/>
              </a:cxn>
              <a:cxn ang="0">
                <a:pos x="connsiteX14867" y="connsiteY14867"/>
              </a:cxn>
              <a:cxn ang="0">
                <a:pos x="connsiteX14868" y="connsiteY14868"/>
              </a:cxn>
              <a:cxn ang="0">
                <a:pos x="connsiteX14869" y="connsiteY14869"/>
              </a:cxn>
              <a:cxn ang="0">
                <a:pos x="connsiteX14870" y="connsiteY14870"/>
              </a:cxn>
              <a:cxn ang="0">
                <a:pos x="connsiteX14871" y="connsiteY14871"/>
              </a:cxn>
              <a:cxn ang="0">
                <a:pos x="connsiteX14872" y="connsiteY14872"/>
              </a:cxn>
              <a:cxn ang="0">
                <a:pos x="connsiteX14873" y="connsiteY14873"/>
              </a:cxn>
              <a:cxn ang="0">
                <a:pos x="connsiteX14874" y="connsiteY14874"/>
              </a:cxn>
              <a:cxn ang="0">
                <a:pos x="connsiteX14875" y="connsiteY14875"/>
              </a:cxn>
              <a:cxn ang="0">
                <a:pos x="connsiteX14876" y="connsiteY14876"/>
              </a:cxn>
              <a:cxn ang="0">
                <a:pos x="connsiteX14877" y="connsiteY14877"/>
              </a:cxn>
              <a:cxn ang="0">
                <a:pos x="connsiteX14878" y="connsiteY14878"/>
              </a:cxn>
              <a:cxn ang="0">
                <a:pos x="connsiteX14879" y="connsiteY14879"/>
              </a:cxn>
              <a:cxn ang="0">
                <a:pos x="connsiteX14880" y="connsiteY14880"/>
              </a:cxn>
              <a:cxn ang="0">
                <a:pos x="connsiteX14881" y="connsiteY14881"/>
              </a:cxn>
              <a:cxn ang="0">
                <a:pos x="connsiteX14882" y="connsiteY14882"/>
              </a:cxn>
              <a:cxn ang="0">
                <a:pos x="connsiteX14883" y="connsiteY14883"/>
              </a:cxn>
              <a:cxn ang="0">
                <a:pos x="connsiteX14884" y="connsiteY14884"/>
              </a:cxn>
              <a:cxn ang="0">
                <a:pos x="connsiteX14885" y="connsiteY14885"/>
              </a:cxn>
              <a:cxn ang="0">
                <a:pos x="connsiteX14886" y="connsiteY14886"/>
              </a:cxn>
              <a:cxn ang="0">
                <a:pos x="connsiteX14887" y="connsiteY14887"/>
              </a:cxn>
              <a:cxn ang="0">
                <a:pos x="connsiteX14888" y="connsiteY14888"/>
              </a:cxn>
              <a:cxn ang="0">
                <a:pos x="connsiteX14889" y="connsiteY14889"/>
              </a:cxn>
              <a:cxn ang="0">
                <a:pos x="connsiteX14890" y="connsiteY14890"/>
              </a:cxn>
              <a:cxn ang="0">
                <a:pos x="connsiteX14891" y="connsiteY14891"/>
              </a:cxn>
              <a:cxn ang="0">
                <a:pos x="connsiteX14892" y="connsiteY14892"/>
              </a:cxn>
              <a:cxn ang="0">
                <a:pos x="connsiteX14893" y="connsiteY14893"/>
              </a:cxn>
              <a:cxn ang="0">
                <a:pos x="connsiteX14894" y="connsiteY14894"/>
              </a:cxn>
              <a:cxn ang="0">
                <a:pos x="connsiteX14895" y="connsiteY14895"/>
              </a:cxn>
              <a:cxn ang="0">
                <a:pos x="connsiteX14896" y="connsiteY14896"/>
              </a:cxn>
              <a:cxn ang="0">
                <a:pos x="connsiteX14897" y="connsiteY14897"/>
              </a:cxn>
              <a:cxn ang="0">
                <a:pos x="connsiteX14898" y="connsiteY14898"/>
              </a:cxn>
              <a:cxn ang="0">
                <a:pos x="connsiteX14899" y="connsiteY14899"/>
              </a:cxn>
              <a:cxn ang="0">
                <a:pos x="connsiteX14900" y="connsiteY14900"/>
              </a:cxn>
              <a:cxn ang="0">
                <a:pos x="connsiteX14901" y="connsiteY14901"/>
              </a:cxn>
              <a:cxn ang="0">
                <a:pos x="connsiteX14902" y="connsiteY14902"/>
              </a:cxn>
              <a:cxn ang="0">
                <a:pos x="connsiteX14903" y="connsiteY14903"/>
              </a:cxn>
              <a:cxn ang="0">
                <a:pos x="connsiteX14904" y="connsiteY14904"/>
              </a:cxn>
              <a:cxn ang="0">
                <a:pos x="connsiteX14905" y="connsiteY14905"/>
              </a:cxn>
              <a:cxn ang="0">
                <a:pos x="connsiteX14906" y="connsiteY14906"/>
              </a:cxn>
              <a:cxn ang="0">
                <a:pos x="connsiteX14907" y="connsiteY14907"/>
              </a:cxn>
              <a:cxn ang="0">
                <a:pos x="connsiteX14908" y="connsiteY14908"/>
              </a:cxn>
              <a:cxn ang="0">
                <a:pos x="connsiteX14909" y="connsiteY14909"/>
              </a:cxn>
              <a:cxn ang="0">
                <a:pos x="connsiteX14910" y="connsiteY14910"/>
              </a:cxn>
              <a:cxn ang="0">
                <a:pos x="connsiteX14911" y="connsiteY14911"/>
              </a:cxn>
              <a:cxn ang="0">
                <a:pos x="connsiteX14912" y="connsiteY14912"/>
              </a:cxn>
              <a:cxn ang="0">
                <a:pos x="connsiteX14913" y="connsiteY14913"/>
              </a:cxn>
              <a:cxn ang="0">
                <a:pos x="connsiteX14914" y="connsiteY14914"/>
              </a:cxn>
              <a:cxn ang="0">
                <a:pos x="connsiteX14915" y="connsiteY14915"/>
              </a:cxn>
              <a:cxn ang="0">
                <a:pos x="connsiteX14916" y="connsiteY14916"/>
              </a:cxn>
              <a:cxn ang="0">
                <a:pos x="connsiteX14917" y="connsiteY14917"/>
              </a:cxn>
              <a:cxn ang="0">
                <a:pos x="connsiteX14918" y="connsiteY14918"/>
              </a:cxn>
              <a:cxn ang="0">
                <a:pos x="connsiteX14919" y="connsiteY14919"/>
              </a:cxn>
              <a:cxn ang="0">
                <a:pos x="connsiteX14920" y="connsiteY14920"/>
              </a:cxn>
              <a:cxn ang="0">
                <a:pos x="connsiteX14921" y="connsiteY14921"/>
              </a:cxn>
              <a:cxn ang="0">
                <a:pos x="connsiteX14922" y="connsiteY14922"/>
              </a:cxn>
              <a:cxn ang="0">
                <a:pos x="connsiteX14923" y="connsiteY14923"/>
              </a:cxn>
              <a:cxn ang="0">
                <a:pos x="connsiteX14924" y="connsiteY14924"/>
              </a:cxn>
              <a:cxn ang="0">
                <a:pos x="connsiteX14925" y="connsiteY14925"/>
              </a:cxn>
              <a:cxn ang="0">
                <a:pos x="connsiteX14926" y="connsiteY14926"/>
              </a:cxn>
              <a:cxn ang="0">
                <a:pos x="connsiteX14927" y="connsiteY14927"/>
              </a:cxn>
              <a:cxn ang="0">
                <a:pos x="connsiteX14928" y="connsiteY14928"/>
              </a:cxn>
              <a:cxn ang="0">
                <a:pos x="connsiteX14929" y="connsiteY14929"/>
              </a:cxn>
              <a:cxn ang="0">
                <a:pos x="connsiteX14930" y="connsiteY14930"/>
              </a:cxn>
              <a:cxn ang="0">
                <a:pos x="connsiteX14931" y="connsiteY14931"/>
              </a:cxn>
              <a:cxn ang="0">
                <a:pos x="connsiteX14932" y="connsiteY14932"/>
              </a:cxn>
              <a:cxn ang="0">
                <a:pos x="connsiteX14933" y="connsiteY14933"/>
              </a:cxn>
              <a:cxn ang="0">
                <a:pos x="connsiteX14934" y="connsiteY14934"/>
              </a:cxn>
              <a:cxn ang="0">
                <a:pos x="connsiteX14935" y="connsiteY14935"/>
              </a:cxn>
              <a:cxn ang="0">
                <a:pos x="connsiteX14936" y="connsiteY14936"/>
              </a:cxn>
              <a:cxn ang="0">
                <a:pos x="connsiteX14937" y="connsiteY14937"/>
              </a:cxn>
              <a:cxn ang="0">
                <a:pos x="connsiteX14938" y="connsiteY14938"/>
              </a:cxn>
              <a:cxn ang="0">
                <a:pos x="connsiteX14939" y="connsiteY14939"/>
              </a:cxn>
              <a:cxn ang="0">
                <a:pos x="connsiteX14940" y="connsiteY14940"/>
              </a:cxn>
              <a:cxn ang="0">
                <a:pos x="connsiteX14941" y="connsiteY14941"/>
              </a:cxn>
              <a:cxn ang="0">
                <a:pos x="connsiteX14942" y="connsiteY14942"/>
              </a:cxn>
              <a:cxn ang="0">
                <a:pos x="connsiteX14943" y="connsiteY14943"/>
              </a:cxn>
              <a:cxn ang="0">
                <a:pos x="connsiteX14944" y="connsiteY14944"/>
              </a:cxn>
              <a:cxn ang="0">
                <a:pos x="connsiteX14945" y="connsiteY14945"/>
              </a:cxn>
              <a:cxn ang="0">
                <a:pos x="connsiteX14946" y="connsiteY14946"/>
              </a:cxn>
              <a:cxn ang="0">
                <a:pos x="connsiteX14947" y="connsiteY14947"/>
              </a:cxn>
              <a:cxn ang="0">
                <a:pos x="connsiteX14948" y="connsiteY14948"/>
              </a:cxn>
              <a:cxn ang="0">
                <a:pos x="connsiteX14949" y="connsiteY14949"/>
              </a:cxn>
              <a:cxn ang="0">
                <a:pos x="connsiteX14950" y="connsiteY14950"/>
              </a:cxn>
              <a:cxn ang="0">
                <a:pos x="connsiteX14951" y="connsiteY14951"/>
              </a:cxn>
              <a:cxn ang="0">
                <a:pos x="connsiteX14952" y="connsiteY14952"/>
              </a:cxn>
              <a:cxn ang="0">
                <a:pos x="connsiteX14953" y="connsiteY14953"/>
              </a:cxn>
              <a:cxn ang="0">
                <a:pos x="connsiteX14954" y="connsiteY14954"/>
              </a:cxn>
              <a:cxn ang="0">
                <a:pos x="connsiteX14955" y="connsiteY14955"/>
              </a:cxn>
              <a:cxn ang="0">
                <a:pos x="connsiteX14956" y="connsiteY14956"/>
              </a:cxn>
              <a:cxn ang="0">
                <a:pos x="connsiteX14957" y="connsiteY14957"/>
              </a:cxn>
              <a:cxn ang="0">
                <a:pos x="connsiteX14958" y="connsiteY14958"/>
              </a:cxn>
              <a:cxn ang="0">
                <a:pos x="connsiteX14959" y="connsiteY14959"/>
              </a:cxn>
              <a:cxn ang="0">
                <a:pos x="connsiteX14960" y="connsiteY14960"/>
              </a:cxn>
              <a:cxn ang="0">
                <a:pos x="connsiteX14961" y="connsiteY14961"/>
              </a:cxn>
              <a:cxn ang="0">
                <a:pos x="connsiteX14962" y="connsiteY14962"/>
              </a:cxn>
              <a:cxn ang="0">
                <a:pos x="connsiteX14963" y="connsiteY14963"/>
              </a:cxn>
              <a:cxn ang="0">
                <a:pos x="connsiteX14964" y="connsiteY14964"/>
              </a:cxn>
              <a:cxn ang="0">
                <a:pos x="connsiteX14965" y="connsiteY14965"/>
              </a:cxn>
              <a:cxn ang="0">
                <a:pos x="connsiteX14966" y="connsiteY14966"/>
              </a:cxn>
              <a:cxn ang="0">
                <a:pos x="connsiteX14967" y="connsiteY14967"/>
              </a:cxn>
              <a:cxn ang="0">
                <a:pos x="connsiteX14968" y="connsiteY14968"/>
              </a:cxn>
              <a:cxn ang="0">
                <a:pos x="connsiteX14969" y="connsiteY14969"/>
              </a:cxn>
              <a:cxn ang="0">
                <a:pos x="connsiteX14970" y="connsiteY14970"/>
              </a:cxn>
              <a:cxn ang="0">
                <a:pos x="connsiteX14971" y="connsiteY14971"/>
              </a:cxn>
              <a:cxn ang="0">
                <a:pos x="connsiteX14972" y="connsiteY14972"/>
              </a:cxn>
              <a:cxn ang="0">
                <a:pos x="connsiteX14973" y="connsiteY14973"/>
              </a:cxn>
              <a:cxn ang="0">
                <a:pos x="connsiteX14974" y="connsiteY14974"/>
              </a:cxn>
              <a:cxn ang="0">
                <a:pos x="connsiteX14975" y="connsiteY14975"/>
              </a:cxn>
              <a:cxn ang="0">
                <a:pos x="connsiteX14976" y="connsiteY14976"/>
              </a:cxn>
              <a:cxn ang="0">
                <a:pos x="connsiteX14977" y="connsiteY14977"/>
              </a:cxn>
              <a:cxn ang="0">
                <a:pos x="connsiteX14978" y="connsiteY14978"/>
              </a:cxn>
              <a:cxn ang="0">
                <a:pos x="connsiteX14979" y="connsiteY14979"/>
              </a:cxn>
              <a:cxn ang="0">
                <a:pos x="connsiteX14980" y="connsiteY14980"/>
              </a:cxn>
              <a:cxn ang="0">
                <a:pos x="connsiteX14981" y="connsiteY14981"/>
              </a:cxn>
              <a:cxn ang="0">
                <a:pos x="connsiteX14982" y="connsiteY14982"/>
              </a:cxn>
              <a:cxn ang="0">
                <a:pos x="connsiteX14983" y="connsiteY14983"/>
              </a:cxn>
              <a:cxn ang="0">
                <a:pos x="connsiteX14984" y="connsiteY14984"/>
              </a:cxn>
              <a:cxn ang="0">
                <a:pos x="connsiteX14985" y="connsiteY14985"/>
              </a:cxn>
              <a:cxn ang="0">
                <a:pos x="connsiteX14986" y="connsiteY14986"/>
              </a:cxn>
              <a:cxn ang="0">
                <a:pos x="connsiteX14987" y="connsiteY14987"/>
              </a:cxn>
              <a:cxn ang="0">
                <a:pos x="connsiteX14988" y="connsiteY14988"/>
              </a:cxn>
              <a:cxn ang="0">
                <a:pos x="connsiteX14989" y="connsiteY14989"/>
              </a:cxn>
              <a:cxn ang="0">
                <a:pos x="connsiteX14990" y="connsiteY14990"/>
              </a:cxn>
              <a:cxn ang="0">
                <a:pos x="connsiteX14991" y="connsiteY14991"/>
              </a:cxn>
              <a:cxn ang="0">
                <a:pos x="connsiteX14992" y="connsiteY14992"/>
              </a:cxn>
              <a:cxn ang="0">
                <a:pos x="connsiteX14993" y="connsiteY14993"/>
              </a:cxn>
              <a:cxn ang="0">
                <a:pos x="connsiteX14994" y="connsiteY14994"/>
              </a:cxn>
              <a:cxn ang="0">
                <a:pos x="connsiteX14995" y="connsiteY14995"/>
              </a:cxn>
              <a:cxn ang="0">
                <a:pos x="connsiteX14996" y="connsiteY14996"/>
              </a:cxn>
              <a:cxn ang="0">
                <a:pos x="connsiteX14997" y="connsiteY14997"/>
              </a:cxn>
              <a:cxn ang="0">
                <a:pos x="connsiteX14998" y="connsiteY14998"/>
              </a:cxn>
              <a:cxn ang="0">
                <a:pos x="connsiteX14999" y="connsiteY14999"/>
              </a:cxn>
              <a:cxn ang="0">
                <a:pos x="connsiteX15000" y="connsiteY15000"/>
              </a:cxn>
              <a:cxn ang="0">
                <a:pos x="connsiteX15001" y="connsiteY15001"/>
              </a:cxn>
              <a:cxn ang="0">
                <a:pos x="connsiteX15002" y="connsiteY15002"/>
              </a:cxn>
              <a:cxn ang="0">
                <a:pos x="connsiteX15003" y="connsiteY15003"/>
              </a:cxn>
              <a:cxn ang="0">
                <a:pos x="connsiteX15004" y="connsiteY15004"/>
              </a:cxn>
              <a:cxn ang="0">
                <a:pos x="connsiteX15005" y="connsiteY15005"/>
              </a:cxn>
              <a:cxn ang="0">
                <a:pos x="connsiteX15006" y="connsiteY15006"/>
              </a:cxn>
              <a:cxn ang="0">
                <a:pos x="connsiteX15007" y="connsiteY15007"/>
              </a:cxn>
              <a:cxn ang="0">
                <a:pos x="connsiteX15008" y="connsiteY15008"/>
              </a:cxn>
              <a:cxn ang="0">
                <a:pos x="connsiteX15009" y="connsiteY15009"/>
              </a:cxn>
              <a:cxn ang="0">
                <a:pos x="connsiteX15010" y="connsiteY15010"/>
              </a:cxn>
              <a:cxn ang="0">
                <a:pos x="connsiteX15011" y="connsiteY15011"/>
              </a:cxn>
              <a:cxn ang="0">
                <a:pos x="connsiteX15012" y="connsiteY15012"/>
              </a:cxn>
              <a:cxn ang="0">
                <a:pos x="connsiteX15013" y="connsiteY15013"/>
              </a:cxn>
              <a:cxn ang="0">
                <a:pos x="connsiteX15014" y="connsiteY15014"/>
              </a:cxn>
              <a:cxn ang="0">
                <a:pos x="connsiteX15015" y="connsiteY15015"/>
              </a:cxn>
              <a:cxn ang="0">
                <a:pos x="connsiteX15016" y="connsiteY15016"/>
              </a:cxn>
              <a:cxn ang="0">
                <a:pos x="connsiteX15017" y="connsiteY15017"/>
              </a:cxn>
              <a:cxn ang="0">
                <a:pos x="connsiteX15018" y="connsiteY15018"/>
              </a:cxn>
              <a:cxn ang="0">
                <a:pos x="connsiteX15019" y="connsiteY15019"/>
              </a:cxn>
              <a:cxn ang="0">
                <a:pos x="connsiteX15020" y="connsiteY15020"/>
              </a:cxn>
              <a:cxn ang="0">
                <a:pos x="connsiteX15021" y="connsiteY15021"/>
              </a:cxn>
              <a:cxn ang="0">
                <a:pos x="connsiteX15022" y="connsiteY15022"/>
              </a:cxn>
              <a:cxn ang="0">
                <a:pos x="connsiteX15023" y="connsiteY15023"/>
              </a:cxn>
              <a:cxn ang="0">
                <a:pos x="connsiteX15024" y="connsiteY15024"/>
              </a:cxn>
              <a:cxn ang="0">
                <a:pos x="connsiteX15025" y="connsiteY15025"/>
              </a:cxn>
              <a:cxn ang="0">
                <a:pos x="connsiteX15026" y="connsiteY15026"/>
              </a:cxn>
              <a:cxn ang="0">
                <a:pos x="connsiteX15027" y="connsiteY15027"/>
              </a:cxn>
              <a:cxn ang="0">
                <a:pos x="connsiteX15028" y="connsiteY15028"/>
              </a:cxn>
              <a:cxn ang="0">
                <a:pos x="connsiteX15029" y="connsiteY15029"/>
              </a:cxn>
              <a:cxn ang="0">
                <a:pos x="connsiteX15030" y="connsiteY15030"/>
              </a:cxn>
              <a:cxn ang="0">
                <a:pos x="connsiteX15031" y="connsiteY15031"/>
              </a:cxn>
              <a:cxn ang="0">
                <a:pos x="connsiteX15032" y="connsiteY15032"/>
              </a:cxn>
              <a:cxn ang="0">
                <a:pos x="connsiteX15033" y="connsiteY15033"/>
              </a:cxn>
              <a:cxn ang="0">
                <a:pos x="connsiteX15034" y="connsiteY15034"/>
              </a:cxn>
              <a:cxn ang="0">
                <a:pos x="connsiteX15035" y="connsiteY15035"/>
              </a:cxn>
              <a:cxn ang="0">
                <a:pos x="connsiteX15036" y="connsiteY15036"/>
              </a:cxn>
              <a:cxn ang="0">
                <a:pos x="connsiteX15037" y="connsiteY15037"/>
              </a:cxn>
              <a:cxn ang="0">
                <a:pos x="connsiteX15038" y="connsiteY15038"/>
              </a:cxn>
              <a:cxn ang="0">
                <a:pos x="connsiteX15039" y="connsiteY15039"/>
              </a:cxn>
              <a:cxn ang="0">
                <a:pos x="connsiteX15040" y="connsiteY15040"/>
              </a:cxn>
              <a:cxn ang="0">
                <a:pos x="connsiteX15041" y="connsiteY15041"/>
              </a:cxn>
              <a:cxn ang="0">
                <a:pos x="connsiteX15042" y="connsiteY15042"/>
              </a:cxn>
              <a:cxn ang="0">
                <a:pos x="connsiteX15043" y="connsiteY15043"/>
              </a:cxn>
              <a:cxn ang="0">
                <a:pos x="connsiteX15044" y="connsiteY15044"/>
              </a:cxn>
              <a:cxn ang="0">
                <a:pos x="connsiteX15045" y="connsiteY15045"/>
              </a:cxn>
              <a:cxn ang="0">
                <a:pos x="connsiteX15046" y="connsiteY15046"/>
              </a:cxn>
              <a:cxn ang="0">
                <a:pos x="connsiteX15047" y="connsiteY15047"/>
              </a:cxn>
              <a:cxn ang="0">
                <a:pos x="connsiteX15048" y="connsiteY15048"/>
              </a:cxn>
              <a:cxn ang="0">
                <a:pos x="connsiteX15049" y="connsiteY15049"/>
              </a:cxn>
              <a:cxn ang="0">
                <a:pos x="connsiteX15050" y="connsiteY15050"/>
              </a:cxn>
              <a:cxn ang="0">
                <a:pos x="connsiteX15051" y="connsiteY15051"/>
              </a:cxn>
              <a:cxn ang="0">
                <a:pos x="connsiteX15052" y="connsiteY15052"/>
              </a:cxn>
              <a:cxn ang="0">
                <a:pos x="connsiteX15053" y="connsiteY15053"/>
              </a:cxn>
              <a:cxn ang="0">
                <a:pos x="connsiteX15054" y="connsiteY15054"/>
              </a:cxn>
              <a:cxn ang="0">
                <a:pos x="connsiteX15055" y="connsiteY15055"/>
              </a:cxn>
              <a:cxn ang="0">
                <a:pos x="connsiteX15056" y="connsiteY15056"/>
              </a:cxn>
              <a:cxn ang="0">
                <a:pos x="connsiteX15057" y="connsiteY15057"/>
              </a:cxn>
              <a:cxn ang="0">
                <a:pos x="connsiteX15058" y="connsiteY15058"/>
              </a:cxn>
              <a:cxn ang="0">
                <a:pos x="connsiteX15059" y="connsiteY15059"/>
              </a:cxn>
              <a:cxn ang="0">
                <a:pos x="connsiteX15060" y="connsiteY15060"/>
              </a:cxn>
              <a:cxn ang="0">
                <a:pos x="connsiteX15061" y="connsiteY15061"/>
              </a:cxn>
              <a:cxn ang="0">
                <a:pos x="connsiteX15062" y="connsiteY15062"/>
              </a:cxn>
              <a:cxn ang="0">
                <a:pos x="connsiteX15063" y="connsiteY15063"/>
              </a:cxn>
              <a:cxn ang="0">
                <a:pos x="connsiteX15064" y="connsiteY15064"/>
              </a:cxn>
              <a:cxn ang="0">
                <a:pos x="connsiteX15065" y="connsiteY15065"/>
              </a:cxn>
              <a:cxn ang="0">
                <a:pos x="connsiteX15066" y="connsiteY15066"/>
              </a:cxn>
              <a:cxn ang="0">
                <a:pos x="connsiteX15067" y="connsiteY15067"/>
              </a:cxn>
              <a:cxn ang="0">
                <a:pos x="connsiteX15068" y="connsiteY15068"/>
              </a:cxn>
              <a:cxn ang="0">
                <a:pos x="connsiteX15069" y="connsiteY15069"/>
              </a:cxn>
              <a:cxn ang="0">
                <a:pos x="connsiteX15070" y="connsiteY15070"/>
              </a:cxn>
              <a:cxn ang="0">
                <a:pos x="connsiteX15071" y="connsiteY15071"/>
              </a:cxn>
              <a:cxn ang="0">
                <a:pos x="connsiteX15072" y="connsiteY15072"/>
              </a:cxn>
              <a:cxn ang="0">
                <a:pos x="connsiteX15073" y="connsiteY15073"/>
              </a:cxn>
              <a:cxn ang="0">
                <a:pos x="connsiteX15074" y="connsiteY15074"/>
              </a:cxn>
              <a:cxn ang="0">
                <a:pos x="connsiteX15075" y="connsiteY15075"/>
              </a:cxn>
              <a:cxn ang="0">
                <a:pos x="connsiteX15076" y="connsiteY15076"/>
              </a:cxn>
              <a:cxn ang="0">
                <a:pos x="connsiteX15077" y="connsiteY15077"/>
              </a:cxn>
              <a:cxn ang="0">
                <a:pos x="connsiteX15078" y="connsiteY15078"/>
              </a:cxn>
              <a:cxn ang="0">
                <a:pos x="connsiteX15079" y="connsiteY15079"/>
              </a:cxn>
              <a:cxn ang="0">
                <a:pos x="connsiteX15080" y="connsiteY15080"/>
              </a:cxn>
              <a:cxn ang="0">
                <a:pos x="connsiteX15081" y="connsiteY15081"/>
              </a:cxn>
              <a:cxn ang="0">
                <a:pos x="connsiteX15082" y="connsiteY15082"/>
              </a:cxn>
              <a:cxn ang="0">
                <a:pos x="connsiteX15083" y="connsiteY15083"/>
              </a:cxn>
              <a:cxn ang="0">
                <a:pos x="connsiteX15084" y="connsiteY15084"/>
              </a:cxn>
              <a:cxn ang="0">
                <a:pos x="connsiteX15085" y="connsiteY15085"/>
              </a:cxn>
              <a:cxn ang="0">
                <a:pos x="connsiteX15086" y="connsiteY15086"/>
              </a:cxn>
              <a:cxn ang="0">
                <a:pos x="connsiteX15087" y="connsiteY15087"/>
              </a:cxn>
              <a:cxn ang="0">
                <a:pos x="connsiteX15088" y="connsiteY15088"/>
              </a:cxn>
              <a:cxn ang="0">
                <a:pos x="connsiteX15089" y="connsiteY15089"/>
              </a:cxn>
              <a:cxn ang="0">
                <a:pos x="connsiteX15090" y="connsiteY15090"/>
              </a:cxn>
              <a:cxn ang="0">
                <a:pos x="connsiteX15091" y="connsiteY15091"/>
              </a:cxn>
              <a:cxn ang="0">
                <a:pos x="connsiteX15092" y="connsiteY15092"/>
              </a:cxn>
              <a:cxn ang="0">
                <a:pos x="connsiteX15093" y="connsiteY15093"/>
              </a:cxn>
              <a:cxn ang="0">
                <a:pos x="connsiteX15094" y="connsiteY15094"/>
              </a:cxn>
              <a:cxn ang="0">
                <a:pos x="connsiteX15095" y="connsiteY15095"/>
              </a:cxn>
              <a:cxn ang="0">
                <a:pos x="connsiteX15096" y="connsiteY15096"/>
              </a:cxn>
              <a:cxn ang="0">
                <a:pos x="connsiteX15097" y="connsiteY15097"/>
              </a:cxn>
              <a:cxn ang="0">
                <a:pos x="connsiteX15098" y="connsiteY15098"/>
              </a:cxn>
              <a:cxn ang="0">
                <a:pos x="connsiteX15099" y="connsiteY15099"/>
              </a:cxn>
              <a:cxn ang="0">
                <a:pos x="connsiteX15100" y="connsiteY15100"/>
              </a:cxn>
              <a:cxn ang="0">
                <a:pos x="connsiteX15101" y="connsiteY15101"/>
              </a:cxn>
              <a:cxn ang="0">
                <a:pos x="connsiteX15102" y="connsiteY15102"/>
              </a:cxn>
              <a:cxn ang="0">
                <a:pos x="connsiteX15103" y="connsiteY15103"/>
              </a:cxn>
              <a:cxn ang="0">
                <a:pos x="connsiteX15104" y="connsiteY15104"/>
              </a:cxn>
              <a:cxn ang="0">
                <a:pos x="connsiteX15105" y="connsiteY15105"/>
              </a:cxn>
              <a:cxn ang="0">
                <a:pos x="connsiteX15106" y="connsiteY15106"/>
              </a:cxn>
              <a:cxn ang="0">
                <a:pos x="connsiteX15107" y="connsiteY15107"/>
              </a:cxn>
              <a:cxn ang="0">
                <a:pos x="connsiteX15108" y="connsiteY15108"/>
              </a:cxn>
              <a:cxn ang="0">
                <a:pos x="connsiteX15109" y="connsiteY15109"/>
              </a:cxn>
              <a:cxn ang="0">
                <a:pos x="connsiteX15110" y="connsiteY15110"/>
              </a:cxn>
              <a:cxn ang="0">
                <a:pos x="connsiteX15111" y="connsiteY15111"/>
              </a:cxn>
              <a:cxn ang="0">
                <a:pos x="connsiteX15112" y="connsiteY15112"/>
              </a:cxn>
              <a:cxn ang="0">
                <a:pos x="connsiteX15113" y="connsiteY15113"/>
              </a:cxn>
              <a:cxn ang="0">
                <a:pos x="connsiteX15114" y="connsiteY15114"/>
              </a:cxn>
              <a:cxn ang="0">
                <a:pos x="connsiteX15115" y="connsiteY15115"/>
              </a:cxn>
              <a:cxn ang="0">
                <a:pos x="connsiteX15116" y="connsiteY15116"/>
              </a:cxn>
              <a:cxn ang="0">
                <a:pos x="connsiteX15117" y="connsiteY15117"/>
              </a:cxn>
              <a:cxn ang="0">
                <a:pos x="connsiteX15118" y="connsiteY15118"/>
              </a:cxn>
              <a:cxn ang="0">
                <a:pos x="connsiteX15119" y="connsiteY15119"/>
              </a:cxn>
              <a:cxn ang="0">
                <a:pos x="connsiteX15120" y="connsiteY15120"/>
              </a:cxn>
              <a:cxn ang="0">
                <a:pos x="connsiteX15121" y="connsiteY15121"/>
              </a:cxn>
              <a:cxn ang="0">
                <a:pos x="connsiteX15122" y="connsiteY15122"/>
              </a:cxn>
              <a:cxn ang="0">
                <a:pos x="connsiteX15123" y="connsiteY15123"/>
              </a:cxn>
              <a:cxn ang="0">
                <a:pos x="connsiteX15124" y="connsiteY15124"/>
              </a:cxn>
              <a:cxn ang="0">
                <a:pos x="connsiteX15125" y="connsiteY15125"/>
              </a:cxn>
              <a:cxn ang="0">
                <a:pos x="connsiteX15126" y="connsiteY15126"/>
              </a:cxn>
              <a:cxn ang="0">
                <a:pos x="connsiteX15127" y="connsiteY15127"/>
              </a:cxn>
              <a:cxn ang="0">
                <a:pos x="connsiteX15128" y="connsiteY15128"/>
              </a:cxn>
              <a:cxn ang="0">
                <a:pos x="connsiteX15129" y="connsiteY15129"/>
              </a:cxn>
              <a:cxn ang="0">
                <a:pos x="connsiteX15130" y="connsiteY15130"/>
              </a:cxn>
              <a:cxn ang="0">
                <a:pos x="connsiteX15131" y="connsiteY15131"/>
              </a:cxn>
              <a:cxn ang="0">
                <a:pos x="connsiteX15132" y="connsiteY15132"/>
              </a:cxn>
              <a:cxn ang="0">
                <a:pos x="connsiteX15133" y="connsiteY15133"/>
              </a:cxn>
              <a:cxn ang="0">
                <a:pos x="connsiteX15134" y="connsiteY15134"/>
              </a:cxn>
              <a:cxn ang="0">
                <a:pos x="connsiteX15135" y="connsiteY15135"/>
              </a:cxn>
              <a:cxn ang="0">
                <a:pos x="connsiteX15136" y="connsiteY15136"/>
              </a:cxn>
              <a:cxn ang="0">
                <a:pos x="connsiteX15137" y="connsiteY15137"/>
              </a:cxn>
              <a:cxn ang="0">
                <a:pos x="connsiteX15138" y="connsiteY15138"/>
              </a:cxn>
              <a:cxn ang="0">
                <a:pos x="connsiteX15139" y="connsiteY15139"/>
              </a:cxn>
              <a:cxn ang="0">
                <a:pos x="connsiteX15140" y="connsiteY15140"/>
              </a:cxn>
              <a:cxn ang="0">
                <a:pos x="connsiteX15141" y="connsiteY15141"/>
              </a:cxn>
              <a:cxn ang="0">
                <a:pos x="connsiteX15142" y="connsiteY15142"/>
              </a:cxn>
              <a:cxn ang="0">
                <a:pos x="connsiteX15143" y="connsiteY15143"/>
              </a:cxn>
              <a:cxn ang="0">
                <a:pos x="connsiteX15144" y="connsiteY15144"/>
              </a:cxn>
              <a:cxn ang="0">
                <a:pos x="connsiteX15145" y="connsiteY15145"/>
              </a:cxn>
              <a:cxn ang="0">
                <a:pos x="connsiteX15146" y="connsiteY15146"/>
              </a:cxn>
              <a:cxn ang="0">
                <a:pos x="connsiteX15147" y="connsiteY15147"/>
              </a:cxn>
              <a:cxn ang="0">
                <a:pos x="connsiteX15148" y="connsiteY15148"/>
              </a:cxn>
              <a:cxn ang="0">
                <a:pos x="connsiteX15149" y="connsiteY15149"/>
              </a:cxn>
              <a:cxn ang="0">
                <a:pos x="connsiteX15150" y="connsiteY15150"/>
              </a:cxn>
              <a:cxn ang="0">
                <a:pos x="connsiteX15151" y="connsiteY15151"/>
              </a:cxn>
              <a:cxn ang="0">
                <a:pos x="connsiteX15152" y="connsiteY15152"/>
              </a:cxn>
              <a:cxn ang="0">
                <a:pos x="connsiteX15153" y="connsiteY15153"/>
              </a:cxn>
              <a:cxn ang="0">
                <a:pos x="connsiteX15154" y="connsiteY15154"/>
              </a:cxn>
              <a:cxn ang="0">
                <a:pos x="connsiteX15155" y="connsiteY15155"/>
              </a:cxn>
              <a:cxn ang="0">
                <a:pos x="connsiteX15156" y="connsiteY15156"/>
              </a:cxn>
              <a:cxn ang="0">
                <a:pos x="connsiteX15157" y="connsiteY15157"/>
              </a:cxn>
              <a:cxn ang="0">
                <a:pos x="connsiteX15158" y="connsiteY15158"/>
              </a:cxn>
              <a:cxn ang="0">
                <a:pos x="connsiteX15159" y="connsiteY15159"/>
              </a:cxn>
              <a:cxn ang="0">
                <a:pos x="connsiteX15160" y="connsiteY15160"/>
              </a:cxn>
              <a:cxn ang="0">
                <a:pos x="connsiteX15161" y="connsiteY15161"/>
              </a:cxn>
              <a:cxn ang="0">
                <a:pos x="connsiteX15162" y="connsiteY15162"/>
              </a:cxn>
              <a:cxn ang="0">
                <a:pos x="connsiteX15163" y="connsiteY15163"/>
              </a:cxn>
              <a:cxn ang="0">
                <a:pos x="connsiteX15164" y="connsiteY15164"/>
              </a:cxn>
              <a:cxn ang="0">
                <a:pos x="connsiteX15165" y="connsiteY15165"/>
              </a:cxn>
              <a:cxn ang="0">
                <a:pos x="connsiteX15166" y="connsiteY15166"/>
              </a:cxn>
              <a:cxn ang="0">
                <a:pos x="connsiteX15167" y="connsiteY15167"/>
              </a:cxn>
              <a:cxn ang="0">
                <a:pos x="connsiteX15168" y="connsiteY15168"/>
              </a:cxn>
              <a:cxn ang="0">
                <a:pos x="connsiteX15169" y="connsiteY15169"/>
              </a:cxn>
              <a:cxn ang="0">
                <a:pos x="connsiteX15170" y="connsiteY15170"/>
              </a:cxn>
              <a:cxn ang="0">
                <a:pos x="connsiteX15171" y="connsiteY15171"/>
              </a:cxn>
              <a:cxn ang="0">
                <a:pos x="connsiteX15172" y="connsiteY15172"/>
              </a:cxn>
              <a:cxn ang="0">
                <a:pos x="connsiteX15173" y="connsiteY15173"/>
              </a:cxn>
              <a:cxn ang="0">
                <a:pos x="connsiteX15174" y="connsiteY15174"/>
              </a:cxn>
              <a:cxn ang="0">
                <a:pos x="connsiteX15175" y="connsiteY15175"/>
              </a:cxn>
              <a:cxn ang="0">
                <a:pos x="connsiteX15176" y="connsiteY15176"/>
              </a:cxn>
              <a:cxn ang="0">
                <a:pos x="connsiteX15177" y="connsiteY15177"/>
              </a:cxn>
              <a:cxn ang="0">
                <a:pos x="connsiteX15178" y="connsiteY15178"/>
              </a:cxn>
              <a:cxn ang="0">
                <a:pos x="connsiteX15179" y="connsiteY15179"/>
              </a:cxn>
              <a:cxn ang="0">
                <a:pos x="connsiteX15180" y="connsiteY15180"/>
              </a:cxn>
              <a:cxn ang="0">
                <a:pos x="connsiteX15181" y="connsiteY15181"/>
              </a:cxn>
              <a:cxn ang="0">
                <a:pos x="connsiteX15182" y="connsiteY15182"/>
              </a:cxn>
              <a:cxn ang="0">
                <a:pos x="connsiteX15183" y="connsiteY15183"/>
              </a:cxn>
              <a:cxn ang="0">
                <a:pos x="connsiteX15184" y="connsiteY15184"/>
              </a:cxn>
              <a:cxn ang="0">
                <a:pos x="connsiteX15185" y="connsiteY15185"/>
              </a:cxn>
              <a:cxn ang="0">
                <a:pos x="connsiteX15186" y="connsiteY15186"/>
              </a:cxn>
              <a:cxn ang="0">
                <a:pos x="connsiteX15187" y="connsiteY15187"/>
              </a:cxn>
              <a:cxn ang="0">
                <a:pos x="connsiteX15188" y="connsiteY15188"/>
              </a:cxn>
              <a:cxn ang="0">
                <a:pos x="connsiteX15189" y="connsiteY15189"/>
              </a:cxn>
              <a:cxn ang="0">
                <a:pos x="connsiteX15190" y="connsiteY15190"/>
              </a:cxn>
              <a:cxn ang="0">
                <a:pos x="connsiteX15191" y="connsiteY15191"/>
              </a:cxn>
              <a:cxn ang="0">
                <a:pos x="connsiteX15192" y="connsiteY15192"/>
              </a:cxn>
              <a:cxn ang="0">
                <a:pos x="connsiteX15193" y="connsiteY15193"/>
              </a:cxn>
              <a:cxn ang="0">
                <a:pos x="connsiteX15194" y="connsiteY15194"/>
              </a:cxn>
              <a:cxn ang="0">
                <a:pos x="connsiteX15195" y="connsiteY15195"/>
              </a:cxn>
              <a:cxn ang="0">
                <a:pos x="connsiteX15196" y="connsiteY15196"/>
              </a:cxn>
              <a:cxn ang="0">
                <a:pos x="connsiteX15197" y="connsiteY15197"/>
              </a:cxn>
              <a:cxn ang="0">
                <a:pos x="connsiteX15198" y="connsiteY15198"/>
              </a:cxn>
              <a:cxn ang="0">
                <a:pos x="connsiteX15199" y="connsiteY15199"/>
              </a:cxn>
              <a:cxn ang="0">
                <a:pos x="connsiteX15200" y="connsiteY15200"/>
              </a:cxn>
              <a:cxn ang="0">
                <a:pos x="connsiteX15201" y="connsiteY15201"/>
              </a:cxn>
              <a:cxn ang="0">
                <a:pos x="connsiteX15202" y="connsiteY15202"/>
              </a:cxn>
              <a:cxn ang="0">
                <a:pos x="connsiteX15203" y="connsiteY15203"/>
              </a:cxn>
              <a:cxn ang="0">
                <a:pos x="connsiteX15204" y="connsiteY15204"/>
              </a:cxn>
              <a:cxn ang="0">
                <a:pos x="connsiteX15205" y="connsiteY15205"/>
              </a:cxn>
              <a:cxn ang="0">
                <a:pos x="connsiteX15206" y="connsiteY15206"/>
              </a:cxn>
              <a:cxn ang="0">
                <a:pos x="connsiteX15207" y="connsiteY15207"/>
              </a:cxn>
              <a:cxn ang="0">
                <a:pos x="connsiteX15208" y="connsiteY15208"/>
              </a:cxn>
              <a:cxn ang="0">
                <a:pos x="connsiteX15209" y="connsiteY15209"/>
              </a:cxn>
              <a:cxn ang="0">
                <a:pos x="connsiteX15210" y="connsiteY15210"/>
              </a:cxn>
              <a:cxn ang="0">
                <a:pos x="connsiteX15211" y="connsiteY15211"/>
              </a:cxn>
              <a:cxn ang="0">
                <a:pos x="connsiteX15212" y="connsiteY15212"/>
              </a:cxn>
              <a:cxn ang="0">
                <a:pos x="connsiteX15213" y="connsiteY15213"/>
              </a:cxn>
              <a:cxn ang="0">
                <a:pos x="connsiteX15214" y="connsiteY15214"/>
              </a:cxn>
              <a:cxn ang="0">
                <a:pos x="connsiteX15215" y="connsiteY15215"/>
              </a:cxn>
              <a:cxn ang="0">
                <a:pos x="connsiteX15216" y="connsiteY15216"/>
              </a:cxn>
              <a:cxn ang="0">
                <a:pos x="connsiteX15217" y="connsiteY15217"/>
              </a:cxn>
              <a:cxn ang="0">
                <a:pos x="connsiteX15218" y="connsiteY15218"/>
              </a:cxn>
              <a:cxn ang="0">
                <a:pos x="connsiteX15219" y="connsiteY15219"/>
              </a:cxn>
              <a:cxn ang="0">
                <a:pos x="connsiteX15220" y="connsiteY15220"/>
              </a:cxn>
              <a:cxn ang="0">
                <a:pos x="connsiteX15221" y="connsiteY15221"/>
              </a:cxn>
              <a:cxn ang="0">
                <a:pos x="connsiteX15222" y="connsiteY15222"/>
              </a:cxn>
              <a:cxn ang="0">
                <a:pos x="connsiteX15223" y="connsiteY15223"/>
              </a:cxn>
              <a:cxn ang="0">
                <a:pos x="connsiteX15224" y="connsiteY15224"/>
              </a:cxn>
              <a:cxn ang="0">
                <a:pos x="connsiteX15225" y="connsiteY15225"/>
              </a:cxn>
              <a:cxn ang="0">
                <a:pos x="connsiteX15226" y="connsiteY15226"/>
              </a:cxn>
              <a:cxn ang="0">
                <a:pos x="connsiteX15227" y="connsiteY15227"/>
              </a:cxn>
              <a:cxn ang="0">
                <a:pos x="connsiteX15228" y="connsiteY15228"/>
              </a:cxn>
              <a:cxn ang="0">
                <a:pos x="connsiteX15229" y="connsiteY15229"/>
              </a:cxn>
              <a:cxn ang="0">
                <a:pos x="connsiteX15230" y="connsiteY15230"/>
              </a:cxn>
              <a:cxn ang="0">
                <a:pos x="connsiteX15231" y="connsiteY15231"/>
              </a:cxn>
              <a:cxn ang="0">
                <a:pos x="connsiteX15232" y="connsiteY15232"/>
              </a:cxn>
              <a:cxn ang="0">
                <a:pos x="connsiteX15233" y="connsiteY15233"/>
              </a:cxn>
              <a:cxn ang="0">
                <a:pos x="connsiteX15234" y="connsiteY15234"/>
              </a:cxn>
              <a:cxn ang="0">
                <a:pos x="connsiteX15235" y="connsiteY15235"/>
              </a:cxn>
              <a:cxn ang="0">
                <a:pos x="connsiteX15236" y="connsiteY15236"/>
              </a:cxn>
              <a:cxn ang="0">
                <a:pos x="connsiteX15237" y="connsiteY15237"/>
              </a:cxn>
              <a:cxn ang="0">
                <a:pos x="connsiteX15238" y="connsiteY15238"/>
              </a:cxn>
              <a:cxn ang="0">
                <a:pos x="connsiteX15239" y="connsiteY15239"/>
              </a:cxn>
              <a:cxn ang="0">
                <a:pos x="connsiteX15240" y="connsiteY15240"/>
              </a:cxn>
              <a:cxn ang="0">
                <a:pos x="connsiteX15241" y="connsiteY15241"/>
              </a:cxn>
              <a:cxn ang="0">
                <a:pos x="connsiteX15242" y="connsiteY15242"/>
              </a:cxn>
              <a:cxn ang="0">
                <a:pos x="connsiteX15243" y="connsiteY15243"/>
              </a:cxn>
              <a:cxn ang="0">
                <a:pos x="connsiteX15244" y="connsiteY15244"/>
              </a:cxn>
              <a:cxn ang="0">
                <a:pos x="connsiteX15245" y="connsiteY15245"/>
              </a:cxn>
              <a:cxn ang="0">
                <a:pos x="connsiteX15246" y="connsiteY15246"/>
              </a:cxn>
              <a:cxn ang="0">
                <a:pos x="connsiteX15247" y="connsiteY15247"/>
              </a:cxn>
              <a:cxn ang="0">
                <a:pos x="connsiteX15248" y="connsiteY15248"/>
              </a:cxn>
              <a:cxn ang="0">
                <a:pos x="connsiteX15249" y="connsiteY15249"/>
              </a:cxn>
              <a:cxn ang="0">
                <a:pos x="connsiteX15250" y="connsiteY15250"/>
              </a:cxn>
              <a:cxn ang="0">
                <a:pos x="connsiteX15251" y="connsiteY15251"/>
              </a:cxn>
              <a:cxn ang="0">
                <a:pos x="connsiteX15252" y="connsiteY15252"/>
              </a:cxn>
              <a:cxn ang="0">
                <a:pos x="connsiteX15253" y="connsiteY15253"/>
              </a:cxn>
              <a:cxn ang="0">
                <a:pos x="connsiteX15254" y="connsiteY15254"/>
              </a:cxn>
              <a:cxn ang="0">
                <a:pos x="connsiteX15255" y="connsiteY15255"/>
              </a:cxn>
              <a:cxn ang="0">
                <a:pos x="connsiteX15256" y="connsiteY15256"/>
              </a:cxn>
              <a:cxn ang="0">
                <a:pos x="connsiteX15257" y="connsiteY15257"/>
              </a:cxn>
              <a:cxn ang="0">
                <a:pos x="connsiteX15258" y="connsiteY15258"/>
              </a:cxn>
              <a:cxn ang="0">
                <a:pos x="connsiteX15259" y="connsiteY15259"/>
              </a:cxn>
              <a:cxn ang="0">
                <a:pos x="connsiteX15260" y="connsiteY15260"/>
              </a:cxn>
              <a:cxn ang="0">
                <a:pos x="connsiteX15261" y="connsiteY15261"/>
              </a:cxn>
              <a:cxn ang="0">
                <a:pos x="connsiteX15262" y="connsiteY15262"/>
              </a:cxn>
              <a:cxn ang="0">
                <a:pos x="connsiteX15263" y="connsiteY15263"/>
              </a:cxn>
              <a:cxn ang="0">
                <a:pos x="connsiteX15264" y="connsiteY15264"/>
              </a:cxn>
              <a:cxn ang="0">
                <a:pos x="connsiteX15265" y="connsiteY15265"/>
              </a:cxn>
              <a:cxn ang="0">
                <a:pos x="connsiteX15266" y="connsiteY15266"/>
              </a:cxn>
              <a:cxn ang="0">
                <a:pos x="connsiteX15267" y="connsiteY15267"/>
              </a:cxn>
              <a:cxn ang="0">
                <a:pos x="connsiteX15268" y="connsiteY15268"/>
              </a:cxn>
              <a:cxn ang="0">
                <a:pos x="connsiteX15269" y="connsiteY15269"/>
              </a:cxn>
              <a:cxn ang="0">
                <a:pos x="connsiteX15270" y="connsiteY15270"/>
              </a:cxn>
              <a:cxn ang="0">
                <a:pos x="connsiteX15271" y="connsiteY15271"/>
              </a:cxn>
              <a:cxn ang="0">
                <a:pos x="connsiteX15272" y="connsiteY15272"/>
              </a:cxn>
              <a:cxn ang="0">
                <a:pos x="connsiteX15273" y="connsiteY15273"/>
              </a:cxn>
              <a:cxn ang="0">
                <a:pos x="connsiteX15274" y="connsiteY15274"/>
              </a:cxn>
              <a:cxn ang="0">
                <a:pos x="connsiteX15275" y="connsiteY15275"/>
              </a:cxn>
              <a:cxn ang="0">
                <a:pos x="connsiteX15276" y="connsiteY15276"/>
              </a:cxn>
              <a:cxn ang="0">
                <a:pos x="connsiteX15277" y="connsiteY15277"/>
              </a:cxn>
              <a:cxn ang="0">
                <a:pos x="connsiteX15278" y="connsiteY15278"/>
              </a:cxn>
              <a:cxn ang="0">
                <a:pos x="connsiteX15279" y="connsiteY15279"/>
              </a:cxn>
              <a:cxn ang="0">
                <a:pos x="connsiteX15280" y="connsiteY15280"/>
              </a:cxn>
              <a:cxn ang="0">
                <a:pos x="connsiteX15281" y="connsiteY15281"/>
              </a:cxn>
              <a:cxn ang="0">
                <a:pos x="connsiteX15282" y="connsiteY15282"/>
              </a:cxn>
              <a:cxn ang="0">
                <a:pos x="connsiteX15283" y="connsiteY15283"/>
              </a:cxn>
              <a:cxn ang="0">
                <a:pos x="connsiteX15284" y="connsiteY15284"/>
              </a:cxn>
              <a:cxn ang="0">
                <a:pos x="connsiteX15285" y="connsiteY15285"/>
              </a:cxn>
              <a:cxn ang="0">
                <a:pos x="connsiteX15286" y="connsiteY15286"/>
              </a:cxn>
              <a:cxn ang="0">
                <a:pos x="connsiteX15287" y="connsiteY15287"/>
              </a:cxn>
              <a:cxn ang="0">
                <a:pos x="connsiteX15288" y="connsiteY15288"/>
              </a:cxn>
              <a:cxn ang="0">
                <a:pos x="connsiteX15289" y="connsiteY15289"/>
              </a:cxn>
              <a:cxn ang="0">
                <a:pos x="connsiteX15290" y="connsiteY15290"/>
              </a:cxn>
              <a:cxn ang="0">
                <a:pos x="connsiteX15291" y="connsiteY15291"/>
              </a:cxn>
              <a:cxn ang="0">
                <a:pos x="connsiteX15292" y="connsiteY15292"/>
              </a:cxn>
              <a:cxn ang="0">
                <a:pos x="connsiteX15293" y="connsiteY15293"/>
              </a:cxn>
              <a:cxn ang="0">
                <a:pos x="connsiteX15294" y="connsiteY15294"/>
              </a:cxn>
              <a:cxn ang="0">
                <a:pos x="connsiteX15295" y="connsiteY15295"/>
              </a:cxn>
              <a:cxn ang="0">
                <a:pos x="connsiteX15296" y="connsiteY15296"/>
              </a:cxn>
              <a:cxn ang="0">
                <a:pos x="connsiteX15297" y="connsiteY15297"/>
              </a:cxn>
              <a:cxn ang="0">
                <a:pos x="connsiteX15298" y="connsiteY15298"/>
              </a:cxn>
              <a:cxn ang="0">
                <a:pos x="connsiteX15299" y="connsiteY15299"/>
              </a:cxn>
              <a:cxn ang="0">
                <a:pos x="connsiteX15300" y="connsiteY15300"/>
              </a:cxn>
              <a:cxn ang="0">
                <a:pos x="connsiteX15301" y="connsiteY15301"/>
              </a:cxn>
              <a:cxn ang="0">
                <a:pos x="connsiteX15302" y="connsiteY15302"/>
              </a:cxn>
              <a:cxn ang="0">
                <a:pos x="connsiteX15303" y="connsiteY15303"/>
              </a:cxn>
              <a:cxn ang="0">
                <a:pos x="connsiteX15304" y="connsiteY15304"/>
              </a:cxn>
              <a:cxn ang="0">
                <a:pos x="connsiteX15305" y="connsiteY15305"/>
              </a:cxn>
              <a:cxn ang="0">
                <a:pos x="connsiteX15306" y="connsiteY15306"/>
              </a:cxn>
              <a:cxn ang="0">
                <a:pos x="connsiteX15307" y="connsiteY15307"/>
              </a:cxn>
              <a:cxn ang="0">
                <a:pos x="connsiteX15308" y="connsiteY15308"/>
              </a:cxn>
              <a:cxn ang="0">
                <a:pos x="connsiteX15309" y="connsiteY15309"/>
              </a:cxn>
              <a:cxn ang="0">
                <a:pos x="connsiteX15310" y="connsiteY15310"/>
              </a:cxn>
              <a:cxn ang="0">
                <a:pos x="connsiteX15311" y="connsiteY15311"/>
              </a:cxn>
              <a:cxn ang="0">
                <a:pos x="connsiteX15312" y="connsiteY15312"/>
              </a:cxn>
              <a:cxn ang="0">
                <a:pos x="connsiteX15313" y="connsiteY15313"/>
              </a:cxn>
              <a:cxn ang="0">
                <a:pos x="connsiteX15314" y="connsiteY15314"/>
              </a:cxn>
              <a:cxn ang="0">
                <a:pos x="connsiteX15315" y="connsiteY15315"/>
              </a:cxn>
              <a:cxn ang="0">
                <a:pos x="connsiteX15316" y="connsiteY15316"/>
              </a:cxn>
              <a:cxn ang="0">
                <a:pos x="connsiteX15317" y="connsiteY15317"/>
              </a:cxn>
              <a:cxn ang="0">
                <a:pos x="connsiteX15318" y="connsiteY15318"/>
              </a:cxn>
              <a:cxn ang="0">
                <a:pos x="connsiteX15319" y="connsiteY15319"/>
              </a:cxn>
              <a:cxn ang="0">
                <a:pos x="connsiteX15320" y="connsiteY15320"/>
              </a:cxn>
              <a:cxn ang="0">
                <a:pos x="connsiteX15321" y="connsiteY15321"/>
              </a:cxn>
              <a:cxn ang="0">
                <a:pos x="connsiteX15322" y="connsiteY15322"/>
              </a:cxn>
              <a:cxn ang="0">
                <a:pos x="connsiteX15323" y="connsiteY15323"/>
              </a:cxn>
              <a:cxn ang="0">
                <a:pos x="connsiteX15324" y="connsiteY15324"/>
              </a:cxn>
              <a:cxn ang="0">
                <a:pos x="connsiteX15325" y="connsiteY15325"/>
              </a:cxn>
              <a:cxn ang="0">
                <a:pos x="connsiteX15326" y="connsiteY15326"/>
              </a:cxn>
              <a:cxn ang="0">
                <a:pos x="connsiteX15327" y="connsiteY15327"/>
              </a:cxn>
              <a:cxn ang="0">
                <a:pos x="connsiteX15328" y="connsiteY15328"/>
              </a:cxn>
              <a:cxn ang="0">
                <a:pos x="connsiteX15329" y="connsiteY15329"/>
              </a:cxn>
              <a:cxn ang="0">
                <a:pos x="connsiteX15330" y="connsiteY15330"/>
              </a:cxn>
              <a:cxn ang="0">
                <a:pos x="connsiteX15331" y="connsiteY15331"/>
              </a:cxn>
              <a:cxn ang="0">
                <a:pos x="connsiteX15332" y="connsiteY15332"/>
              </a:cxn>
              <a:cxn ang="0">
                <a:pos x="connsiteX15333" y="connsiteY15333"/>
              </a:cxn>
              <a:cxn ang="0">
                <a:pos x="connsiteX15334" y="connsiteY15334"/>
              </a:cxn>
              <a:cxn ang="0">
                <a:pos x="connsiteX15335" y="connsiteY15335"/>
              </a:cxn>
              <a:cxn ang="0">
                <a:pos x="connsiteX15336" y="connsiteY15336"/>
              </a:cxn>
              <a:cxn ang="0">
                <a:pos x="connsiteX15337" y="connsiteY15337"/>
              </a:cxn>
              <a:cxn ang="0">
                <a:pos x="connsiteX15338" y="connsiteY15338"/>
              </a:cxn>
              <a:cxn ang="0">
                <a:pos x="connsiteX15339" y="connsiteY15339"/>
              </a:cxn>
              <a:cxn ang="0">
                <a:pos x="connsiteX15340" y="connsiteY15340"/>
              </a:cxn>
              <a:cxn ang="0">
                <a:pos x="connsiteX15341" y="connsiteY15341"/>
              </a:cxn>
              <a:cxn ang="0">
                <a:pos x="connsiteX15342" y="connsiteY15342"/>
              </a:cxn>
              <a:cxn ang="0">
                <a:pos x="connsiteX15343" y="connsiteY15343"/>
              </a:cxn>
              <a:cxn ang="0">
                <a:pos x="connsiteX15344" y="connsiteY15344"/>
              </a:cxn>
              <a:cxn ang="0">
                <a:pos x="connsiteX15345" y="connsiteY15345"/>
              </a:cxn>
              <a:cxn ang="0">
                <a:pos x="connsiteX15346" y="connsiteY15346"/>
              </a:cxn>
              <a:cxn ang="0">
                <a:pos x="connsiteX15347" y="connsiteY15347"/>
              </a:cxn>
              <a:cxn ang="0">
                <a:pos x="connsiteX15348" y="connsiteY15348"/>
              </a:cxn>
              <a:cxn ang="0">
                <a:pos x="connsiteX15349" y="connsiteY15349"/>
              </a:cxn>
              <a:cxn ang="0">
                <a:pos x="connsiteX15350" y="connsiteY15350"/>
              </a:cxn>
              <a:cxn ang="0">
                <a:pos x="connsiteX15351" y="connsiteY15351"/>
              </a:cxn>
              <a:cxn ang="0">
                <a:pos x="connsiteX15352" y="connsiteY15352"/>
              </a:cxn>
              <a:cxn ang="0">
                <a:pos x="connsiteX15353" y="connsiteY15353"/>
              </a:cxn>
              <a:cxn ang="0">
                <a:pos x="connsiteX15354" y="connsiteY15354"/>
              </a:cxn>
              <a:cxn ang="0">
                <a:pos x="connsiteX15355" y="connsiteY15355"/>
              </a:cxn>
              <a:cxn ang="0">
                <a:pos x="connsiteX15356" y="connsiteY15356"/>
              </a:cxn>
              <a:cxn ang="0">
                <a:pos x="connsiteX15357" y="connsiteY15357"/>
              </a:cxn>
              <a:cxn ang="0">
                <a:pos x="connsiteX15358" y="connsiteY15358"/>
              </a:cxn>
              <a:cxn ang="0">
                <a:pos x="connsiteX15359" y="connsiteY15359"/>
              </a:cxn>
              <a:cxn ang="0">
                <a:pos x="connsiteX15360" y="connsiteY15360"/>
              </a:cxn>
              <a:cxn ang="0">
                <a:pos x="connsiteX15361" y="connsiteY15361"/>
              </a:cxn>
              <a:cxn ang="0">
                <a:pos x="connsiteX15362" y="connsiteY15362"/>
              </a:cxn>
              <a:cxn ang="0">
                <a:pos x="connsiteX15363" y="connsiteY15363"/>
              </a:cxn>
              <a:cxn ang="0">
                <a:pos x="connsiteX15364" y="connsiteY15364"/>
              </a:cxn>
              <a:cxn ang="0">
                <a:pos x="connsiteX15365" y="connsiteY15365"/>
              </a:cxn>
              <a:cxn ang="0">
                <a:pos x="connsiteX15366" y="connsiteY15366"/>
              </a:cxn>
              <a:cxn ang="0">
                <a:pos x="connsiteX15367" y="connsiteY15367"/>
              </a:cxn>
              <a:cxn ang="0">
                <a:pos x="connsiteX15368" y="connsiteY15368"/>
              </a:cxn>
              <a:cxn ang="0">
                <a:pos x="connsiteX15369" y="connsiteY15369"/>
              </a:cxn>
              <a:cxn ang="0">
                <a:pos x="connsiteX15370" y="connsiteY15370"/>
              </a:cxn>
              <a:cxn ang="0">
                <a:pos x="connsiteX15371" y="connsiteY15371"/>
              </a:cxn>
              <a:cxn ang="0">
                <a:pos x="connsiteX15372" y="connsiteY15372"/>
              </a:cxn>
              <a:cxn ang="0">
                <a:pos x="connsiteX15373" y="connsiteY15373"/>
              </a:cxn>
              <a:cxn ang="0">
                <a:pos x="connsiteX15374" y="connsiteY15374"/>
              </a:cxn>
              <a:cxn ang="0">
                <a:pos x="connsiteX15375" y="connsiteY15375"/>
              </a:cxn>
              <a:cxn ang="0">
                <a:pos x="connsiteX15376" y="connsiteY15376"/>
              </a:cxn>
              <a:cxn ang="0">
                <a:pos x="connsiteX15377" y="connsiteY15377"/>
              </a:cxn>
              <a:cxn ang="0">
                <a:pos x="connsiteX15378" y="connsiteY15378"/>
              </a:cxn>
              <a:cxn ang="0">
                <a:pos x="connsiteX15379" y="connsiteY15379"/>
              </a:cxn>
              <a:cxn ang="0">
                <a:pos x="connsiteX15380" y="connsiteY15380"/>
              </a:cxn>
              <a:cxn ang="0">
                <a:pos x="connsiteX15381" y="connsiteY15381"/>
              </a:cxn>
              <a:cxn ang="0">
                <a:pos x="connsiteX15382" y="connsiteY15382"/>
              </a:cxn>
              <a:cxn ang="0">
                <a:pos x="connsiteX15383" y="connsiteY15383"/>
              </a:cxn>
              <a:cxn ang="0">
                <a:pos x="connsiteX15384" y="connsiteY15384"/>
              </a:cxn>
              <a:cxn ang="0">
                <a:pos x="connsiteX15385" y="connsiteY15385"/>
              </a:cxn>
              <a:cxn ang="0">
                <a:pos x="connsiteX15386" y="connsiteY15386"/>
              </a:cxn>
              <a:cxn ang="0">
                <a:pos x="connsiteX15387" y="connsiteY15387"/>
              </a:cxn>
              <a:cxn ang="0">
                <a:pos x="connsiteX15388" y="connsiteY15388"/>
              </a:cxn>
              <a:cxn ang="0">
                <a:pos x="connsiteX15389" y="connsiteY15389"/>
              </a:cxn>
              <a:cxn ang="0">
                <a:pos x="connsiteX15390" y="connsiteY15390"/>
              </a:cxn>
              <a:cxn ang="0">
                <a:pos x="connsiteX15391" y="connsiteY15391"/>
              </a:cxn>
              <a:cxn ang="0">
                <a:pos x="connsiteX15392" y="connsiteY15392"/>
              </a:cxn>
              <a:cxn ang="0">
                <a:pos x="connsiteX15393" y="connsiteY15393"/>
              </a:cxn>
              <a:cxn ang="0">
                <a:pos x="connsiteX15394" y="connsiteY15394"/>
              </a:cxn>
              <a:cxn ang="0">
                <a:pos x="connsiteX15395" y="connsiteY15395"/>
              </a:cxn>
              <a:cxn ang="0">
                <a:pos x="connsiteX15396" y="connsiteY15396"/>
              </a:cxn>
              <a:cxn ang="0">
                <a:pos x="connsiteX15397" y="connsiteY15397"/>
              </a:cxn>
              <a:cxn ang="0">
                <a:pos x="connsiteX15398" y="connsiteY15398"/>
              </a:cxn>
              <a:cxn ang="0">
                <a:pos x="connsiteX15399" y="connsiteY15399"/>
              </a:cxn>
              <a:cxn ang="0">
                <a:pos x="connsiteX15400" y="connsiteY15400"/>
              </a:cxn>
              <a:cxn ang="0">
                <a:pos x="connsiteX15401" y="connsiteY15401"/>
              </a:cxn>
              <a:cxn ang="0">
                <a:pos x="connsiteX15402" y="connsiteY15402"/>
              </a:cxn>
              <a:cxn ang="0">
                <a:pos x="connsiteX15403" y="connsiteY15403"/>
              </a:cxn>
              <a:cxn ang="0">
                <a:pos x="connsiteX15404" y="connsiteY15404"/>
              </a:cxn>
              <a:cxn ang="0">
                <a:pos x="connsiteX15405" y="connsiteY15405"/>
              </a:cxn>
              <a:cxn ang="0">
                <a:pos x="connsiteX15406" y="connsiteY15406"/>
              </a:cxn>
              <a:cxn ang="0">
                <a:pos x="connsiteX15407" y="connsiteY15407"/>
              </a:cxn>
              <a:cxn ang="0">
                <a:pos x="connsiteX15408" y="connsiteY15408"/>
              </a:cxn>
              <a:cxn ang="0">
                <a:pos x="connsiteX15409" y="connsiteY15409"/>
              </a:cxn>
              <a:cxn ang="0">
                <a:pos x="connsiteX15410" y="connsiteY15410"/>
              </a:cxn>
              <a:cxn ang="0">
                <a:pos x="connsiteX15411" y="connsiteY15411"/>
              </a:cxn>
              <a:cxn ang="0">
                <a:pos x="connsiteX15412" y="connsiteY15412"/>
              </a:cxn>
              <a:cxn ang="0">
                <a:pos x="connsiteX15413" y="connsiteY15413"/>
              </a:cxn>
              <a:cxn ang="0">
                <a:pos x="connsiteX15414" y="connsiteY15414"/>
              </a:cxn>
              <a:cxn ang="0">
                <a:pos x="connsiteX15415" y="connsiteY15415"/>
              </a:cxn>
              <a:cxn ang="0">
                <a:pos x="connsiteX15416" y="connsiteY15416"/>
              </a:cxn>
              <a:cxn ang="0">
                <a:pos x="connsiteX15417" y="connsiteY15417"/>
              </a:cxn>
              <a:cxn ang="0">
                <a:pos x="connsiteX15418" y="connsiteY15418"/>
              </a:cxn>
              <a:cxn ang="0">
                <a:pos x="connsiteX15419" y="connsiteY15419"/>
              </a:cxn>
              <a:cxn ang="0">
                <a:pos x="connsiteX15420" y="connsiteY15420"/>
              </a:cxn>
              <a:cxn ang="0">
                <a:pos x="connsiteX15421" y="connsiteY15421"/>
              </a:cxn>
              <a:cxn ang="0">
                <a:pos x="connsiteX15422" y="connsiteY15422"/>
              </a:cxn>
              <a:cxn ang="0">
                <a:pos x="connsiteX15423" y="connsiteY15423"/>
              </a:cxn>
              <a:cxn ang="0">
                <a:pos x="connsiteX15424" y="connsiteY15424"/>
              </a:cxn>
              <a:cxn ang="0">
                <a:pos x="connsiteX15425" y="connsiteY15425"/>
              </a:cxn>
              <a:cxn ang="0">
                <a:pos x="connsiteX15426" y="connsiteY15426"/>
              </a:cxn>
              <a:cxn ang="0">
                <a:pos x="connsiteX15427" y="connsiteY15427"/>
              </a:cxn>
              <a:cxn ang="0">
                <a:pos x="connsiteX15428" y="connsiteY15428"/>
              </a:cxn>
              <a:cxn ang="0">
                <a:pos x="connsiteX15429" y="connsiteY15429"/>
              </a:cxn>
              <a:cxn ang="0">
                <a:pos x="connsiteX15430" y="connsiteY15430"/>
              </a:cxn>
              <a:cxn ang="0">
                <a:pos x="connsiteX15431" y="connsiteY15431"/>
              </a:cxn>
              <a:cxn ang="0">
                <a:pos x="connsiteX15432" y="connsiteY15432"/>
              </a:cxn>
              <a:cxn ang="0">
                <a:pos x="connsiteX15433" y="connsiteY15433"/>
              </a:cxn>
              <a:cxn ang="0">
                <a:pos x="connsiteX15434" y="connsiteY15434"/>
              </a:cxn>
              <a:cxn ang="0">
                <a:pos x="connsiteX15435" y="connsiteY15435"/>
              </a:cxn>
              <a:cxn ang="0">
                <a:pos x="connsiteX15436" y="connsiteY15436"/>
              </a:cxn>
              <a:cxn ang="0">
                <a:pos x="connsiteX15437" y="connsiteY15437"/>
              </a:cxn>
              <a:cxn ang="0">
                <a:pos x="connsiteX15438" y="connsiteY15438"/>
              </a:cxn>
              <a:cxn ang="0">
                <a:pos x="connsiteX15439" y="connsiteY15439"/>
              </a:cxn>
              <a:cxn ang="0">
                <a:pos x="connsiteX15440" y="connsiteY15440"/>
              </a:cxn>
              <a:cxn ang="0">
                <a:pos x="connsiteX15441" y="connsiteY15441"/>
              </a:cxn>
              <a:cxn ang="0">
                <a:pos x="connsiteX15442" y="connsiteY15442"/>
              </a:cxn>
              <a:cxn ang="0">
                <a:pos x="connsiteX15443" y="connsiteY15443"/>
              </a:cxn>
              <a:cxn ang="0">
                <a:pos x="connsiteX15444" y="connsiteY15444"/>
              </a:cxn>
              <a:cxn ang="0">
                <a:pos x="connsiteX15445" y="connsiteY15445"/>
              </a:cxn>
              <a:cxn ang="0">
                <a:pos x="connsiteX15446" y="connsiteY15446"/>
              </a:cxn>
              <a:cxn ang="0">
                <a:pos x="connsiteX15447" y="connsiteY15447"/>
              </a:cxn>
              <a:cxn ang="0">
                <a:pos x="connsiteX15448" y="connsiteY15448"/>
              </a:cxn>
              <a:cxn ang="0">
                <a:pos x="connsiteX15449" y="connsiteY15449"/>
              </a:cxn>
              <a:cxn ang="0">
                <a:pos x="connsiteX15450" y="connsiteY15450"/>
              </a:cxn>
              <a:cxn ang="0">
                <a:pos x="connsiteX15451" y="connsiteY15451"/>
              </a:cxn>
              <a:cxn ang="0">
                <a:pos x="connsiteX15452" y="connsiteY15452"/>
              </a:cxn>
              <a:cxn ang="0">
                <a:pos x="connsiteX15453" y="connsiteY15453"/>
              </a:cxn>
              <a:cxn ang="0">
                <a:pos x="connsiteX15454" y="connsiteY15454"/>
              </a:cxn>
              <a:cxn ang="0">
                <a:pos x="connsiteX15455" y="connsiteY15455"/>
              </a:cxn>
              <a:cxn ang="0">
                <a:pos x="connsiteX15456" y="connsiteY15456"/>
              </a:cxn>
              <a:cxn ang="0">
                <a:pos x="connsiteX15457" y="connsiteY15457"/>
              </a:cxn>
              <a:cxn ang="0">
                <a:pos x="connsiteX15458" y="connsiteY15458"/>
              </a:cxn>
              <a:cxn ang="0">
                <a:pos x="connsiteX15459" y="connsiteY15459"/>
              </a:cxn>
              <a:cxn ang="0">
                <a:pos x="connsiteX15460" y="connsiteY15460"/>
              </a:cxn>
              <a:cxn ang="0">
                <a:pos x="connsiteX15461" y="connsiteY15461"/>
              </a:cxn>
              <a:cxn ang="0">
                <a:pos x="connsiteX15462" y="connsiteY15462"/>
              </a:cxn>
              <a:cxn ang="0">
                <a:pos x="connsiteX15463" y="connsiteY15463"/>
              </a:cxn>
              <a:cxn ang="0">
                <a:pos x="connsiteX15464" y="connsiteY15464"/>
              </a:cxn>
              <a:cxn ang="0">
                <a:pos x="connsiteX15465" y="connsiteY15465"/>
              </a:cxn>
              <a:cxn ang="0">
                <a:pos x="connsiteX15466" y="connsiteY15466"/>
              </a:cxn>
              <a:cxn ang="0">
                <a:pos x="connsiteX15467" y="connsiteY15467"/>
              </a:cxn>
              <a:cxn ang="0">
                <a:pos x="connsiteX15468" y="connsiteY15468"/>
              </a:cxn>
              <a:cxn ang="0">
                <a:pos x="connsiteX15469" y="connsiteY15469"/>
              </a:cxn>
              <a:cxn ang="0">
                <a:pos x="connsiteX15470" y="connsiteY15470"/>
              </a:cxn>
              <a:cxn ang="0">
                <a:pos x="connsiteX15471" y="connsiteY15471"/>
              </a:cxn>
              <a:cxn ang="0">
                <a:pos x="connsiteX15472" y="connsiteY15472"/>
              </a:cxn>
              <a:cxn ang="0">
                <a:pos x="connsiteX15473" y="connsiteY15473"/>
              </a:cxn>
              <a:cxn ang="0">
                <a:pos x="connsiteX15474" y="connsiteY15474"/>
              </a:cxn>
              <a:cxn ang="0">
                <a:pos x="connsiteX15475" y="connsiteY15475"/>
              </a:cxn>
              <a:cxn ang="0">
                <a:pos x="connsiteX15476" y="connsiteY15476"/>
              </a:cxn>
              <a:cxn ang="0">
                <a:pos x="connsiteX15477" y="connsiteY15477"/>
              </a:cxn>
              <a:cxn ang="0">
                <a:pos x="connsiteX15478" y="connsiteY15478"/>
              </a:cxn>
              <a:cxn ang="0">
                <a:pos x="connsiteX15479" y="connsiteY15479"/>
              </a:cxn>
              <a:cxn ang="0">
                <a:pos x="connsiteX15480" y="connsiteY15480"/>
              </a:cxn>
              <a:cxn ang="0">
                <a:pos x="connsiteX15481" y="connsiteY15481"/>
              </a:cxn>
              <a:cxn ang="0">
                <a:pos x="connsiteX15482" y="connsiteY15482"/>
              </a:cxn>
              <a:cxn ang="0">
                <a:pos x="connsiteX15483" y="connsiteY15483"/>
              </a:cxn>
              <a:cxn ang="0">
                <a:pos x="connsiteX15484" y="connsiteY15484"/>
              </a:cxn>
              <a:cxn ang="0">
                <a:pos x="connsiteX15485" y="connsiteY15485"/>
              </a:cxn>
              <a:cxn ang="0">
                <a:pos x="connsiteX15486" y="connsiteY15486"/>
              </a:cxn>
              <a:cxn ang="0">
                <a:pos x="connsiteX15487" y="connsiteY15487"/>
              </a:cxn>
              <a:cxn ang="0">
                <a:pos x="connsiteX15488" y="connsiteY15488"/>
              </a:cxn>
              <a:cxn ang="0">
                <a:pos x="connsiteX15489" y="connsiteY15489"/>
              </a:cxn>
              <a:cxn ang="0">
                <a:pos x="connsiteX15490" y="connsiteY15490"/>
              </a:cxn>
              <a:cxn ang="0">
                <a:pos x="connsiteX15491" y="connsiteY15491"/>
              </a:cxn>
              <a:cxn ang="0">
                <a:pos x="connsiteX15492" y="connsiteY15492"/>
              </a:cxn>
              <a:cxn ang="0">
                <a:pos x="connsiteX15493" y="connsiteY15493"/>
              </a:cxn>
              <a:cxn ang="0">
                <a:pos x="connsiteX15494" y="connsiteY15494"/>
              </a:cxn>
              <a:cxn ang="0">
                <a:pos x="connsiteX15495" y="connsiteY15495"/>
              </a:cxn>
              <a:cxn ang="0">
                <a:pos x="connsiteX15496" y="connsiteY15496"/>
              </a:cxn>
              <a:cxn ang="0">
                <a:pos x="connsiteX15497" y="connsiteY15497"/>
              </a:cxn>
              <a:cxn ang="0">
                <a:pos x="connsiteX15498" y="connsiteY15498"/>
              </a:cxn>
              <a:cxn ang="0">
                <a:pos x="connsiteX15499" y="connsiteY15499"/>
              </a:cxn>
              <a:cxn ang="0">
                <a:pos x="connsiteX15500" y="connsiteY15500"/>
              </a:cxn>
              <a:cxn ang="0">
                <a:pos x="connsiteX15501" y="connsiteY15501"/>
              </a:cxn>
              <a:cxn ang="0">
                <a:pos x="connsiteX15502" y="connsiteY15502"/>
              </a:cxn>
              <a:cxn ang="0">
                <a:pos x="connsiteX15503" y="connsiteY15503"/>
              </a:cxn>
              <a:cxn ang="0">
                <a:pos x="connsiteX15504" y="connsiteY15504"/>
              </a:cxn>
              <a:cxn ang="0">
                <a:pos x="connsiteX15505" y="connsiteY15505"/>
              </a:cxn>
              <a:cxn ang="0">
                <a:pos x="connsiteX15506" y="connsiteY15506"/>
              </a:cxn>
              <a:cxn ang="0">
                <a:pos x="connsiteX15507" y="connsiteY15507"/>
              </a:cxn>
              <a:cxn ang="0">
                <a:pos x="connsiteX15508" y="connsiteY15508"/>
              </a:cxn>
              <a:cxn ang="0">
                <a:pos x="connsiteX15509" y="connsiteY15509"/>
              </a:cxn>
              <a:cxn ang="0">
                <a:pos x="connsiteX15510" y="connsiteY15510"/>
              </a:cxn>
              <a:cxn ang="0">
                <a:pos x="connsiteX15511" y="connsiteY15511"/>
              </a:cxn>
              <a:cxn ang="0">
                <a:pos x="connsiteX15512" y="connsiteY15512"/>
              </a:cxn>
              <a:cxn ang="0">
                <a:pos x="connsiteX15513" y="connsiteY15513"/>
              </a:cxn>
              <a:cxn ang="0">
                <a:pos x="connsiteX15514" y="connsiteY15514"/>
              </a:cxn>
              <a:cxn ang="0">
                <a:pos x="connsiteX15515" y="connsiteY15515"/>
              </a:cxn>
              <a:cxn ang="0">
                <a:pos x="connsiteX15516" y="connsiteY15516"/>
              </a:cxn>
              <a:cxn ang="0">
                <a:pos x="connsiteX15517" y="connsiteY15517"/>
              </a:cxn>
              <a:cxn ang="0">
                <a:pos x="connsiteX15518" y="connsiteY15518"/>
              </a:cxn>
              <a:cxn ang="0">
                <a:pos x="connsiteX15519" y="connsiteY15519"/>
              </a:cxn>
              <a:cxn ang="0">
                <a:pos x="connsiteX15520" y="connsiteY15520"/>
              </a:cxn>
              <a:cxn ang="0">
                <a:pos x="connsiteX15521" y="connsiteY15521"/>
              </a:cxn>
              <a:cxn ang="0">
                <a:pos x="connsiteX15522" y="connsiteY15522"/>
              </a:cxn>
              <a:cxn ang="0">
                <a:pos x="connsiteX15523" y="connsiteY15523"/>
              </a:cxn>
              <a:cxn ang="0">
                <a:pos x="connsiteX15524" y="connsiteY15524"/>
              </a:cxn>
              <a:cxn ang="0">
                <a:pos x="connsiteX15525" y="connsiteY15525"/>
              </a:cxn>
              <a:cxn ang="0">
                <a:pos x="connsiteX15526" y="connsiteY15526"/>
              </a:cxn>
              <a:cxn ang="0">
                <a:pos x="connsiteX15527" y="connsiteY15527"/>
              </a:cxn>
              <a:cxn ang="0">
                <a:pos x="connsiteX15528" y="connsiteY15528"/>
              </a:cxn>
              <a:cxn ang="0">
                <a:pos x="connsiteX15529" y="connsiteY15529"/>
              </a:cxn>
              <a:cxn ang="0">
                <a:pos x="connsiteX15530" y="connsiteY15530"/>
              </a:cxn>
              <a:cxn ang="0">
                <a:pos x="connsiteX15531" y="connsiteY15531"/>
              </a:cxn>
              <a:cxn ang="0">
                <a:pos x="connsiteX15532" y="connsiteY15532"/>
              </a:cxn>
              <a:cxn ang="0">
                <a:pos x="connsiteX15533" y="connsiteY15533"/>
              </a:cxn>
              <a:cxn ang="0">
                <a:pos x="connsiteX15534" y="connsiteY15534"/>
              </a:cxn>
              <a:cxn ang="0">
                <a:pos x="connsiteX15535" y="connsiteY15535"/>
              </a:cxn>
              <a:cxn ang="0">
                <a:pos x="connsiteX15536" y="connsiteY15536"/>
              </a:cxn>
              <a:cxn ang="0">
                <a:pos x="connsiteX15537" y="connsiteY15537"/>
              </a:cxn>
              <a:cxn ang="0">
                <a:pos x="connsiteX15538" y="connsiteY15538"/>
              </a:cxn>
              <a:cxn ang="0">
                <a:pos x="connsiteX15539" y="connsiteY15539"/>
              </a:cxn>
              <a:cxn ang="0">
                <a:pos x="connsiteX15540" y="connsiteY15540"/>
              </a:cxn>
              <a:cxn ang="0">
                <a:pos x="connsiteX15541" y="connsiteY15541"/>
              </a:cxn>
              <a:cxn ang="0">
                <a:pos x="connsiteX15542" y="connsiteY15542"/>
              </a:cxn>
              <a:cxn ang="0">
                <a:pos x="connsiteX15543" y="connsiteY15543"/>
              </a:cxn>
              <a:cxn ang="0">
                <a:pos x="connsiteX15544" y="connsiteY15544"/>
              </a:cxn>
              <a:cxn ang="0">
                <a:pos x="connsiteX15545" y="connsiteY15545"/>
              </a:cxn>
              <a:cxn ang="0">
                <a:pos x="connsiteX15546" y="connsiteY15546"/>
              </a:cxn>
              <a:cxn ang="0">
                <a:pos x="connsiteX15547" y="connsiteY15547"/>
              </a:cxn>
              <a:cxn ang="0">
                <a:pos x="connsiteX15548" y="connsiteY15548"/>
              </a:cxn>
              <a:cxn ang="0">
                <a:pos x="connsiteX15549" y="connsiteY15549"/>
              </a:cxn>
              <a:cxn ang="0">
                <a:pos x="connsiteX15550" y="connsiteY15550"/>
              </a:cxn>
              <a:cxn ang="0">
                <a:pos x="connsiteX15551" y="connsiteY15551"/>
              </a:cxn>
              <a:cxn ang="0">
                <a:pos x="connsiteX15552" y="connsiteY15552"/>
              </a:cxn>
              <a:cxn ang="0">
                <a:pos x="connsiteX15553" y="connsiteY15553"/>
              </a:cxn>
              <a:cxn ang="0">
                <a:pos x="connsiteX15554" y="connsiteY15554"/>
              </a:cxn>
              <a:cxn ang="0">
                <a:pos x="connsiteX15555" y="connsiteY15555"/>
              </a:cxn>
              <a:cxn ang="0">
                <a:pos x="connsiteX15556" y="connsiteY15556"/>
              </a:cxn>
              <a:cxn ang="0">
                <a:pos x="connsiteX15557" y="connsiteY15557"/>
              </a:cxn>
              <a:cxn ang="0">
                <a:pos x="connsiteX15558" y="connsiteY15558"/>
              </a:cxn>
              <a:cxn ang="0">
                <a:pos x="connsiteX15559" y="connsiteY15559"/>
              </a:cxn>
              <a:cxn ang="0">
                <a:pos x="connsiteX15560" y="connsiteY15560"/>
              </a:cxn>
              <a:cxn ang="0">
                <a:pos x="connsiteX15561" y="connsiteY15561"/>
              </a:cxn>
              <a:cxn ang="0">
                <a:pos x="connsiteX15562" y="connsiteY15562"/>
              </a:cxn>
              <a:cxn ang="0">
                <a:pos x="connsiteX15563" y="connsiteY15563"/>
              </a:cxn>
              <a:cxn ang="0">
                <a:pos x="connsiteX15564" y="connsiteY15564"/>
              </a:cxn>
              <a:cxn ang="0">
                <a:pos x="connsiteX15565" y="connsiteY15565"/>
              </a:cxn>
              <a:cxn ang="0">
                <a:pos x="connsiteX15566" y="connsiteY15566"/>
              </a:cxn>
              <a:cxn ang="0">
                <a:pos x="connsiteX15567" y="connsiteY15567"/>
              </a:cxn>
              <a:cxn ang="0">
                <a:pos x="connsiteX15568" y="connsiteY15568"/>
              </a:cxn>
              <a:cxn ang="0">
                <a:pos x="connsiteX15569" y="connsiteY15569"/>
              </a:cxn>
              <a:cxn ang="0">
                <a:pos x="connsiteX15570" y="connsiteY15570"/>
              </a:cxn>
              <a:cxn ang="0">
                <a:pos x="connsiteX15571" y="connsiteY15571"/>
              </a:cxn>
              <a:cxn ang="0">
                <a:pos x="connsiteX15572" y="connsiteY15572"/>
              </a:cxn>
              <a:cxn ang="0">
                <a:pos x="connsiteX15573" y="connsiteY15573"/>
              </a:cxn>
              <a:cxn ang="0">
                <a:pos x="connsiteX15574" y="connsiteY15574"/>
              </a:cxn>
              <a:cxn ang="0">
                <a:pos x="connsiteX15575" y="connsiteY15575"/>
              </a:cxn>
              <a:cxn ang="0">
                <a:pos x="connsiteX15576" y="connsiteY15576"/>
              </a:cxn>
              <a:cxn ang="0">
                <a:pos x="connsiteX15577" y="connsiteY15577"/>
              </a:cxn>
              <a:cxn ang="0">
                <a:pos x="connsiteX15578" y="connsiteY15578"/>
              </a:cxn>
              <a:cxn ang="0">
                <a:pos x="connsiteX15579" y="connsiteY15579"/>
              </a:cxn>
              <a:cxn ang="0">
                <a:pos x="connsiteX15580" y="connsiteY15580"/>
              </a:cxn>
              <a:cxn ang="0">
                <a:pos x="connsiteX15581" y="connsiteY15581"/>
              </a:cxn>
              <a:cxn ang="0">
                <a:pos x="connsiteX15582" y="connsiteY15582"/>
              </a:cxn>
              <a:cxn ang="0">
                <a:pos x="connsiteX15583" y="connsiteY15583"/>
              </a:cxn>
              <a:cxn ang="0">
                <a:pos x="connsiteX15584" y="connsiteY15584"/>
              </a:cxn>
              <a:cxn ang="0">
                <a:pos x="connsiteX15585" y="connsiteY15585"/>
              </a:cxn>
              <a:cxn ang="0">
                <a:pos x="connsiteX15586" y="connsiteY15586"/>
              </a:cxn>
              <a:cxn ang="0">
                <a:pos x="connsiteX15587" y="connsiteY15587"/>
              </a:cxn>
              <a:cxn ang="0">
                <a:pos x="connsiteX15588" y="connsiteY15588"/>
              </a:cxn>
              <a:cxn ang="0">
                <a:pos x="connsiteX15589" y="connsiteY15589"/>
              </a:cxn>
              <a:cxn ang="0">
                <a:pos x="connsiteX15590" y="connsiteY15590"/>
              </a:cxn>
              <a:cxn ang="0">
                <a:pos x="connsiteX15591" y="connsiteY15591"/>
              </a:cxn>
              <a:cxn ang="0">
                <a:pos x="connsiteX15592" y="connsiteY15592"/>
              </a:cxn>
              <a:cxn ang="0">
                <a:pos x="connsiteX15593" y="connsiteY15593"/>
              </a:cxn>
              <a:cxn ang="0">
                <a:pos x="connsiteX15594" y="connsiteY15594"/>
              </a:cxn>
              <a:cxn ang="0">
                <a:pos x="connsiteX15595" y="connsiteY15595"/>
              </a:cxn>
              <a:cxn ang="0">
                <a:pos x="connsiteX15596" y="connsiteY15596"/>
              </a:cxn>
              <a:cxn ang="0">
                <a:pos x="connsiteX15597" y="connsiteY15597"/>
              </a:cxn>
              <a:cxn ang="0">
                <a:pos x="connsiteX15598" y="connsiteY15598"/>
              </a:cxn>
              <a:cxn ang="0">
                <a:pos x="connsiteX15599" y="connsiteY15599"/>
              </a:cxn>
              <a:cxn ang="0">
                <a:pos x="connsiteX15600" y="connsiteY15600"/>
              </a:cxn>
              <a:cxn ang="0">
                <a:pos x="connsiteX15601" y="connsiteY15601"/>
              </a:cxn>
              <a:cxn ang="0">
                <a:pos x="connsiteX15602" y="connsiteY15602"/>
              </a:cxn>
              <a:cxn ang="0">
                <a:pos x="connsiteX15603" y="connsiteY15603"/>
              </a:cxn>
              <a:cxn ang="0">
                <a:pos x="connsiteX15604" y="connsiteY15604"/>
              </a:cxn>
              <a:cxn ang="0">
                <a:pos x="connsiteX15605" y="connsiteY15605"/>
              </a:cxn>
              <a:cxn ang="0">
                <a:pos x="connsiteX15606" y="connsiteY15606"/>
              </a:cxn>
              <a:cxn ang="0">
                <a:pos x="connsiteX15607" y="connsiteY15607"/>
              </a:cxn>
              <a:cxn ang="0">
                <a:pos x="connsiteX15608" y="connsiteY15608"/>
              </a:cxn>
              <a:cxn ang="0">
                <a:pos x="connsiteX15609" y="connsiteY15609"/>
              </a:cxn>
              <a:cxn ang="0">
                <a:pos x="connsiteX15610" y="connsiteY15610"/>
              </a:cxn>
              <a:cxn ang="0">
                <a:pos x="connsiteX15611" y="connsiteY15611"/>
              </a:cxn>
              <a:cxn ang="0">
                <a:pos x="connsiteX15612" y="connsiteY15612"/>
              </a:cxn>
              <a:cxn ang="0">
                <a:pos x="connsiteX15613" y="connsiteY15613"/>
              </a:cxn>
              <a:cxn ang="0">
                <a:pos x="connsiteX15614" y="connsiteY15614"/>
              </a:cxn>
              <a:cxn ang="0">
                <a:pos x="connsiteX15615" y="connsiteY15615"/>
              </a:cxn>
              <a:cxn ang="0">
                <a:pos x="connsiteX15616" y="connsiteY15616"/>
              </a:cxn>
              <a:cxn ang="0">
                <a:pos x="connsiteX15617" y="connsiteY15617"/>
              </a:cxn>
              <a:cxn ang="0">
                <a:pos x="connsiteX15618" y="connsiteY15618"/>
              </a:cxn>
              <a:cxn ang="0">
                <a:pos x="connsiteX15619" y="connsiteY15619"/>
              </a:cxn>
              <a:cxn ang="0">
                <a:pos x="connsiteX15620" y="connsiteY15620"/>
              </a:cxn>
              <a:cxn ang="0">
                <a:pos x="connsiteX15621" y="connsiteY15621"/>
              </a:cxn>
              <a:cxn ang="0">
                <a:pos x="connsiteX15622" y="connsiteY15622"/>
              </a:cxn>
              <a:cxn ang="0">
                <a:pos x="connsiteX15623" y="connsiteY15623"/>
              </a:cxn>
              <a:cxn ang="0">
                <a:pos x="connsiteX15624" y="connsiteY15624"/>
              </a:cxn>
              <a:cxn ang="0">
                <a:pos x="connsiteX15625" y="connsiteY15625"/>
              </a:cxn>
              <a:cxn ang="0">
                <a:pos x="connsiteX15626" y="connsiteY15626"/>
              </a:cxn>
              <a:cxn ang="0">
                <a:pos x="connsiteX15627" y="connsiteY15627"/>
              </a:cxn>
              <a:cxn ang="0">
                <a:pos x="connsiteX15628" y="connsiteY15628"/>
              </a:cxn>
              <a:cxn ang="0">
                <a:pos x="connsiteX15629" y="connsiteY15629"/>
              </a:cxn>
              <a:cxn ang="0">
                <a:pos x="connsiteX15630" y="connsiteY15630"/>
              </a:cxn>
              <a:cxn ang="0">
                <a:pos x="connsiteX15631" y="connsiteY15631"/>
              </a:cxn>
              <a:cxn ang="0">
                <a:pos x="connsiteX15632" y="connsiteY15632"/>
              </a:cxn>
              <a:cxn ang="0">
                <a:pos x="connsiteX15633" y="connsiteY15633"/>
              </a:cxn>
              <a:cxn ang="0">
                <a:pos x="connsiteX15634" y="connsiteY15634"/>
              </a:cxn>
              <a:cxn ang="0">
                <a:pos x="connsiteX15635" y="connsiteY15635"/>
              </a:cxn>
              <a:cxn ang="0">
                <a:pos x="connsiteX15636" y="connsiteY15636"/>
              </a:cxn>
              <a:cxn ang="0">
                <a:pos x="connsiteX15637" y="connsiteY15637"/>
              </a:cxn>
              <a:cxn ang="0">
                <a:pos x="connsiteX15638" y="connsiteY15638"/>
              </a:cxn>
              <a:cxn ang="0">
                <a:pos x="connsiteX15639" y="connsiteY15639"/>
              </a:cxn>
              <a:cxn ang="0">
                <a:pos x="connsiteX15640" y="connsiteY15640"/>
              </a:cxn>
              <a:cxn ang="0">
                <a:pos x="connsiteX15641" y="connsiteY15641"/>
              </a:cxn>
              <a:cxn ang="0">
                <a:pos x="connsiteX15642" y="connsiteY15642"/>
              </a:cxn>
              <a:cxn ang="0">
                <a:pos x="connsiteX15643" y="connsiteY15643"/>
              </a:cxn>
              <a:cxn ang="0">
                <a:pos x="connsiteX15644" y="connsiteY15644"/>
              </a:cxn>
              <a:cxn ang="0">
                <a:pos x="connsiteX15645" y="connsiteY15645"/>
              </a:cxn>
              <a:cxn ang="0">
                <a:pos x="connsiteX15646" y="connsiteY15646"/>
              </a:cxn>
              <a:cxn ang="0">
                <a:pos x="connsiteX15647" y="connsiteY15647"/>
              </a:cxn>
              <a:cxn ang="0">
                <a:pos x="connsiteX15648" y="connsiteY15648"/>
              </a:cxn>
              <a:cxn ang="0">
                <a:pos x="connsiteX15649" y="connsiteY15649"/>
              </a:cxn>
              <a:cxn ang="0">
                <a:pos x="connsiteX15650" y="connsiteY15650"/>
              </a:cxn>
              <a:cxn ang="0">
                <a:pos x="connsiteX15651" y="connsiteY15651"/>
              </a:cxn>
              <a:cxn ang="0">
                <a:pos x="connsiteX15652" y="connsiteY15652"/>
              </a:cxn>
              <a:cxn ang="0">
                <a:pos x="connsiteX15653" y="connsiteY15653"/>
              </a:cxn>
              <a:cxn ang="0">
                <a:pos x="connsiteX15654" y="connsiteY15654"/>
              </a:cxn>
              <a:cxn ang="0">
                <a:pos x="connsiteX15655" y="connsiteY15655"/>
              </a:cxn>
              <a:cxn ang="0">
                <a:pos x="connsiteX15656" y="connsiteY15656"/>
              </a:cxn>
              <a:cxn ang="0">
                <a:pos x="connsiteX15657" y="connsiteY15657"/>
              </a:cxn>
              <a:cxn ang="0">
                <a:pos x="connsiteX15658" y="connsiteY15658"/>
              </a:cxn>
              <a:cxn ang="0">
                <a:pos x="connsiteX15659" y="connsiteY15659"/>
              </a:cxn>
              <a:cxn ang="0">
                <a:pos x="connsiteX15660" y="connsiteY15660"/>
              </a:cxn>
              <a:cxn ang="0">
                <a:pos x="connsiteX15661" y="connsiteY15661"/>
              </a:cxn>
              <a:cxn ang="0">
                <a:pos x="connsiteX15662" y="connsiteY15662"/>
              </a:cxn>
              <a:cxn ang="0">
                <a:pos x="connsiteX15663" y="connsiteY15663"/>
              </a:cxn>
              <a:cxn ang="0">
                <a:pos x="connsiteX15664" y="connsiteY15664"/>
              </a:cxn>
              <a:cxn ang="0">
                <a:pos x="connsiteX15665" y="connsiteY15665"/>
              </a:cxn>
              <a:cxn ang="0">
                <a:pos x="connsiteX15666" y="connsiteY15666"/>
              </a:cxn>
              <a:cxn ang="0">
                <a:pos x="connsiteX15667" y="connsiteY15667"/>
              </a:cxn>
              <a:cxn ang="0">
                <a:pos x="connsiteX15668" y="connsiteY15668"/>
              </a:cxn>
              <a:cxn ang="0">
                <a:pos x="connsiteX15669" y="connsiteY15669"/>
              </a:cxn>
              <a:cxn ang="0">
                <a:pos x="connsiteX15670" y="connsiteY15670"/>
              </a:cxn>
              <a:cxn ang="0">
                <a:pos x="connsiteX15671" y="connsiteY15671"/>
              </a:cxn>
              <a:cxn ang="0">
                <a:pos x="connsiteX15672" y="connsiteY15672"/>
              </a:cxn>
              <a:cxn ang="0">
                <a:pos x="connsiteX15673" y="connsiteY15673"/>
              </a:cxn>
              <a:cxn ang="0">
                <a:pos x="connsiteX15674" y="connsiteY15674"/>
              </a:cxn>
              <a:cxn ang="0">
                <a:pos x="connsiteX15675" y="connsiteY15675"/>
              </a:cxn>
              <a:cxn ang="0">
                <a:pos x="connsiteX15676" y="connsiteY15676"/>
              </a:cxn>
              <a:cxn ang="0">
                <a:pos x="connsiteX15677" y="connsiteY15677"/>
              </a:cxn>
              <a:cxn ang="0">
                <a:pos x="connsiteX15678" y="connsiteY15678"/>
              </a:cxn>
              <a:cxn ang="0">
                <a:pos x="connsiteX15679" y="connsiteY15679"/>
              </a:cxn>
              <a:cxn ang="0">
                <a:pos x="connsiteX15680" y="connsiteY15680"/>
              </a:cxn>
              <a:cxn ang="0">
                <a:pos x="connsiteX15681" y="connsiteY15681"/>
              </a:cxn>
              <a:cxn ang="0">
                <a:pos x="connsiteX15682" y="connsiteY15682"/>
              </a:cxn>
              <a:cxn ang="0">
                <a:pos x="connsiteX15683" y="connsiteY15683"/>
              </a:cxn>
              <a:cxn ang="0">
                <a:pos x="connsiteX15684" y="connsiteY15684"/>
              </a:cxn>
              <a:cxn ang="0">
                <a:pos x="connsiteX15685" y="connsiteY15685"/>
              </a:cxn>
              <a:cxn ang="0">
                <a:pos x="connsiteX15686" y="connsiteY15686"/>
              </a:cxn>
              <a:cxn ang="0">
                <a:pos x="connsiteX15687" y="connsiteY15687"/>
              </a:cxn>
              <a:cxn ang="0">
                <a:pos x="connsiteX15688" y="connsiteY15688"/>
              </a:cxn>
              <a:cxn ang="0">
                <a:pos x="connsiteX15689" y="connsiteY15689"/>
              </a:cxn>
              <a:cxn ang="0">
                <a:pos x="connsiteX15690" y="connsiteY15690"/>
              </a:cxn>
              <a:cxn ang="0">
                <a:pos x="connsiteX15691" y="connsiteY15691"/>
              </a:cxn>
              <a:cxn ang="0">
                <a:pos x="connsiteX15692" y="connsiteY15692"/>
              </a:cxn>
              <a:cxn ang="0">
                <a:pos x="connsiteX15693" y="connsiteY15693"/>
              </a:cxn>
              <a:cxn ang="0">
                <a:pos x="connsiteX15694" y="connsiteY15694"/>
              </a:cxn>
              <a:cxn ang="0">
                <a:pos x="connsiteX15695" y="connsiteY15695"/>
              </a:cxn>
              <a:cxn ang="0">
                <a:pos x="connsiteX15696" y="connsiteY15696"/>
              </a:cxn>
              <a:cxn ang="0">
                <a:pos x="connsiteX15697" y="connsiteY15697"/>
              </a:cxn>
              <a:cxn ang="0">
                <a:pos x="connsiteX15698" y="connsiteY15698"/>
              </a:cxn>
              <a:cxn ang="0">
                <a:pos x="connsiteX15699" y="connsiteY15699"/>
              </a:cxn>
              <a:cxn ang="0">
                <a:pos x="connsiteX15700" y="connsiteY15700"/>
              </a:cxn>
              <a:cxn ang="0">
                <a:pos x="connsiteX15701" y="connsiteY15701"/>
              </a:cxn>
              <a:cxn ang="0">
                <a:pos x="connsiteX15702" y="connsiteY15702"/>
              </a:cxn>
              <a:cxn ang="0">
                <a:pos x="connsiteX15703" y="connsiteY15703"/>
              </a:cxn>
              <a:cxn ang="0">
                <a:pos x="connsiteX15704" y="connsiteY15704"/>
              </a:cxn>
              <a:cxn ang="0">
                <a:pos x="connsiteX15705" y="connsiteY15705"/>
              </a:cxn>
              <a:cxn ang="0">
                <a:pos x="connsiteX15706" y="connsiteY15706"/>
              </a:cxn>
              <a:cxn ang="0">
                <a:pos x="connsiteX15707" y="connsiteY15707"/>
              </a:cxn>
              <a:cxn ang="0">
                <a:pos x="connsiteX15708" y="connsiteY15708"/>
              </a:cxn>
              <a:cxn ang="0">
                <a:pos x="connsiteX15709" y="connsiteY15709"/>
              </a:cxn>
              <a:cxn ang="0">
                <a:pos x="connsiteX15710" y="connsiteY15710"/>
              </a:cxn>
              <a:cxn ang="0">
                <a:pos x="connsiteX15711" y="connsiteY15711"/>
              </a:cxn>
              <a:cxn ang="0">
                <a:pos x="connsiteX15712" y="connsiteY15712"/>
              </a:cxn>
              <a:cxn ang="0">
                <a:pos x="connsiteX15713" y="connsiteY15713"/>
              </a:cxn>
              <a:cxn ang="0">
                <a:pos x="connsiteX15714" y="connsiteY15714"/>
              </a:cxn>
              <a:cxn ang="0">
                <a:pos x="connsiteX15715" y="connsiteY15715"/>
              </a:cxn>
              <a:cxn ang="0">
                <a:pos x="connsiteX15716" y="connsiteY15716"/>
              </a:cxn>
              <a:cxn ang="0">
                <a:pos x="connsiteX15717" y="connsiteY15717"/>
              </a:cxn>
              <a:cxn ang="0">
                <a:pos x="connsiteX15718" y="connsiteY15718"/>
              </a:cxn>
              <a:cxn ang="0">
                <a:pos x="connsiteX15719" y="connsiteY15719"/>
              </a:cxn>
              <a:cxn ang="0">
                <a:pos x="connsiteX15720" y="connsiteY15720"/>
              </a:cxn>
              <a:cxn ang="0">
                <a:pos x="connsiteX15721" y="connsiteY15721"/>
              </a:cxn>
              <a:cxn ang="0">
                <a:pos x="connsiteX15722" y="connsiteY15722"/>
              </a:cxn>
              <a:cxn ang="0">
                <a:pos x="connsiteX15723" y="connsiteY15723"/>
              </a:cxn>
              <a:cxn ang="0">
                <a:pos x="connsiteX15724" y="connsiteY15724"/>
              </a:cxn>
              <a:cxn ang="0">
                <a:pos x="connsiteX15725" y="connsiteY15725"/>
              </a:cxn>
              <a:cxn ang="0">
                <a:pos x="connsiteX15726" y="connsiteY15726"/>
              </a:cxn>
              <a:cxn ang="0">
                <a:pos x="connsiteX15727" y="connsiteY15727"/>
              </a:cxn>
              <a:cxn ang="0">
                <a:pos x="connsiteX15728" y="connsiteY15728"/>
              </a:cxn>
              <a:cxn ang="0">
                <a:pos x="connsiteX15729" y="connsiteY15729"/>
              </a:cxn>
              <a:cxn ang="0">
                <a:pos x="connsiteX15730" y="connsiteY15730"/>
              </a:cxn>
              <a:cxn ang="0">
                <a:pos x="connsiteX15731" y="connsiteY15731"/>
              </a:cxn>
              <a:cxn ang="0">
                <a:pos x="connsiteX15732" y="connsiteY15732"/>
              </a:cxn>
              <a:cxn ang="0">
                <a:pos x="connsiteX15733" y="connsiteY15733"/>
              </a:cxn>
              <a:cxn ang="0">
                <a:pos x="connsiteX15734" y="connsiteY15734"/>
              </a:cxn>
              <a:cxn ang="0">
                <a:pos x="connsiteX15735" y="connsiteY15735"/>
              </a:cxn>
              <a:cxn ang="0">
                <a:pos x="connsiteX15736" y="connsiteY15736"/>
              </a:cxn>
              <a:cxn ang="0">
                <a:pos x="connsiteX15737" y="connsiteY15737"/>
              </a:cxn>
              <a:cxn ang="0">
                <a:pos x="connsiteX15738" y="connsiteY15738"/>
              </a:cxn>
              <a:cxn ang="0">
                <a:pos x="connsiteX15739" y="connsiteY15739"/>
              </a:cxn>
              <a:cxn ang="0">
                <a:pos x="connsiteX15740" y="connsiteY15740"/>
              </a:cxn>
              <a:cxn ang="0">
                <a:pos x="connsiteX15741" y="connsiteY15741"/>
              </a:cxn>
              <a:cxn ang="0">
                <a:pos x="connsiteX15742" y="connsiteY15742"/>
              </a:cxn>
              <a:cxn ang="0">
                <a:pos x="connsiteX15743" y="connsiteY15743"/>
              </a:cxn>
              <a:cxn ang="0">
                <a:pos x="connsiteX15744" y="connsiteY15744"/>
              </a:cxn>
              <a:cxn ang="0">
                <a:pos x="connsiteX15745" y="connsiteY15745"/>
              </a:cxn>
              <a:cxn ang="0">
                <a:pos x="connsiteX15746" y="connsiteY15746"/>
              </a:cxn>
              <a:cxn ang="0">
                <a:pos x="connsiteX15747" y="connsiteY15747"/>
              </a:cxn>
              <a:cxn ang="0">
                <a:pos x="connsiteX15748" y="connsiteY15748"/>
              </a:cxn>
              <a:cxn ang="0">
                <a:pos x="connsiteX15749" y="connsiteY15749"/>
              </a:cxn>
              <a:cxn ang="0">
                <a:pos x="connsiteX15750" y="connsiteY15750"/>
              </a:cxn>
              <a:cxn ang="0">
                <a:pos x="connsiteX15751" y="connsiteY15751"/>
              </a:cxn>
              <a:cxn ang="0">
                <a:pos x="connsiteX15752" y="connsiteY15752"/>
              </a:cxn>
              <a:cxn ang="0">
                <a:pos x="connsiteX15753" y="connsiteY15753"/>
              </a:cxn>
              <a:cxn ang="0">
                <a:pos x="connsiteX15754" y="connsiteY15754"/>
              </a:cxn>
              <a:cxn ang="0">
                <a:pos x="connsiteX15755" y="connsiteY15755"/>
              </a:cxn>
              <a:cxn ang="0">
                <a:pos x="connsiteX15756" y="connsiteY15756"/>
              </a:cxn>
              <a:cxn ang="0">
                <a:pos x="connsiteX15757" y="connsiteY15757"/>
              </a:cxn>
              <a:cxn ang="0">
                <a:pos x="connsiteX15758" y="connsiteY15758"/>
              </a:cxn>
              <a:cxn ang="0">
                <a:pos x="connsiteX15759" y="connsiteY15759"/>
              </a:cxn>
              <a:cxn ang="0">
                <a:pos x="connsiteX15760" y="connsiteY15760"/>
              </a:cxn>
              <a:cxn ang="0">
                <a:pos x="connsiteX15761" y="connsiteY15761"/>
              </a:cxn>
              <a:cxn ang="0">
                <a:pos x="connsiteX15762" y="connsiteY15762"/>
              </a:cxn>
              <a:cxn ang="0">
                <a:pos x="connsiteX15763" y="connsiteY15763"/>
              </a:cxn>
              <a:cxn ang="0">
                <a:pos x="connsiteX15764" y="connsiteY15764"/>
              </a:cxn>
              <a:cxn ang="0">
                <a:pos x="connsiteX15765" y="connsiteY15765"/>
              </a:cxn>
              <a:cxn ang="0">
                <a:pos x="connsiteX15766" y="connsiteY15766"/>
              </a:cxn>
              <a:cxn ang="0">
                <a:pos x="connsiteX15767" y="connsiteY15767"/>
              </a:cxn>
              <a:cxn ang="0">
                <a:pos x="connsiteX15768" y="connsiteY15768"/>
              </a:cxn>
              <a:cxn ang="0">
                <a:pos x="connsiteX15769" y="connsiteY15769"/>
              </a:cxn>
              <a:cxn ang="0">
                <a:pos x="connsiteX15770" y="connsiteY15770"/>
              </a:cxn>
              <a:cxn ang="0">
                <a:pos x="connsiteX15771" y="connsiteY15771"/>
              </a:cxn>
              <a:cxn ang="0">
                <a:pos x="connsiteX15772" y="connsiteY15772"/>
              </a:cxn>
              <a:cxn ang="0">
                <a:pos x="connsiteX15773" y="connsiteY15773"/>
              </a:cxn>
              <a:cxn ang="0">
                <a:pos x="connsiteX15774" y="connsiteY15774"/>
              </a:cxn>
              <a:cxn ang="0">
                <a:pos x="connsiteX15775" y="connsiteY15775"/>
              </a:cxn>
              <a:cxn ang="0">
                <a:pos x="connsiteX15776" y="connsiteY15776"/>
              </a:cxn>
              <a:cxn ang="0">
                <a:pos x="connsiteX15777" y="connsiteY15777"/>
              </a:cxn>
              <a:cxn ang="0">
                <a:pos x="connsiteX15778" y="connsiteY15778"/>
              </a:cxn>
              <a:cxn ang="0">
                <a:pos x="connsiteX15779" y="connsiteY15779"/>
              </a:cxn>
              <a:cxn ang="0">
                <a:pos x="connsiteX15780" y="connsiteY15780"/>
              </a:cxn>
              <a:cxn ang="0">
                <a:pos x="connsiteX15781" y="connsiteY15781"/>
              </a:cxn>
              <a:cxn ang="0">
                <a:pos x="connsiteX15782" y="connsiteY15782"/>
              </a:cxn>
              <a:cxn ang="0">
                <a:pos x="connsiteX15783" y="connsiteY15783"/>
              </a:cxn>
              <a:cxn ang="0">
                <a:pos x="connsiteX15784" y="connsiteY15784"/>
              </a:cxn>
              <a:cxn ang="0">
                <a:pos x="connsiteX15785" y="connsiteY15785"/>
              </a:cxn>
              <a:cxn ang="0">
                <a:pos x="connsiteX15786" y="connsiteY15786"/>
              </a:cxn>
              <a:cxn ang="0">
                <a:pos x="connsiteX15787" y="connsiteY15787"/>
              </a:cxn>
              <a:cxn ang="0">
                <a:pos x="connsiteX15788" y="connsiteY15788"/>
              </a:cxn>
              <a:cxn ang="0">
                <a:pos x="connsiteX15789" y="connsiteY15789"/>
              </a:cxn>
              <a:cxn ang="0">
                <a:pos x="connsiteX15790" y="connsiteY15790"/>
              </a:cxn>
              <a:cxn ang="0">
                <a:pos x="connsiteX15791" y="connsiteY15791"/>
              </a:cxn>
              <a:cxn ang="0">
                <a:pos x="connsiteX15792" y="connsiteY15792"/>
              </a:cxn>
              <a:cxn ang="0">
                <a:pos x="connsiteX15793" y="connsiteY15793"/>
              </a:cxn>
              <a:cxn ang="0">
                <a:pos x="connsiteX15794" y="connsiteY15794"/>
              </a:cxn>
              <a:cxn ang="0">
                <a:pos x="connsiteX15795" y="connsiteY15795"/>
              </a:cxn>
              <a:cxn ang="0">
                <a:pos x="connsiteX15796" y="connsiteY15796"/>
              </a:cxn>
              <a:cxn ang="0">
                <a:pos x="connsiteX15797" y="connsiteY15797"/>
              </a:cxn>
              <a:cxn ang="0">
                <a:pos x="connsiteX15798" y="connsiteY15798"/>
              </a:cxn>
              <a:cxn ang="0">
                <a:pos x="connsiteX15799" y="connsiteY15799"/>
              </a:cxn>
              <a:cxn ang="0">
                <a:pos x="connsiteX15800" y="connsiteY15800"/>
              </a:cxn>
              <a:cxn ang="0">
                <a:pos x="connsiteX15801" y="connsiteY15801"/>
              </a:cxn>
              <a:cxn ang="0">
                <a:pos x="connsiteX15802" y="connsiteY15802"/>
              </a:cxn>
              <a:cxn ang="0">
                <a:pos x="connsiteX15803" y="connsiteY15803"/>
              </a:cxn>
              <a:cxn ang="0">
                <a:pos x="connsiteX15804" y="connsiteY15804"/>
              </a:cxn>
              <a:cxn ang="0">
                <a:pos x="connsiteX15805" y="connsiteY15805"/>
              </a:cxn>
              <a:cxn ang="0">
                <a:pos x="connsiteX15806" y="connsiteY15806"/>
              </a:cxn>
              <a:cxn ang="0">
                <a:pos x="connsiteX15807" y="connsiteY15807"/>
              </a:cxn>
              <a:cxn ang="0">
                <a:pos x="connsiteX15808" y="connsiteY15808"/>
              </a:cxn>
              <a:cxn ang="0">
                <a:pos x="connsiteX15809" y="connsiteY15809"/>
              </a:cxn>
              <a:cxn ang="0">
                <a:pos x="connsiteX15810" y="connsiteY15810"/>
              </a:cxn>
              <a:cxn ang="0">
                <a:pos x="connsiteX15811" y="connsiteY15811"/>
              </a:cxn>
              <a:cxn ang="0">
                <a:pos x="connsiteX15812" y="connsiteY15812"/>
              </a:cxn>
              <a:cxn ang="0">
                <a:pos x="connsiteX15813" y="connsiteY15813"/>
              </a:cxn>
              <a:cxn ang="0">
                <a:pos x="connsiteX15814" y="connsiteY15814"/>
              </a:cxn>
              <a:cxn ang="0">
                <a:pos x="connsiteX15815" y="connsiteY15815"/>
              </a:cxn>
              <a:cxn ang="0">
                <a:pos x="connsiteX15816" y="connsiteY15816"/>
              </a:cxn>
              <a:cxn ang="0">
                <a:pos x="connsiteX15817" y="connsiteY15817"/>
              </a:cxn>
              <a:cxn ang="0">
                <a:pos x="connsiteX15818" y="connsiteY15818"/>
              </a:cxn>
              <a:cxn ang="0">
                <a:pos x="connsiteX15819" y="connsiteY15819"/>
              </a:cxn>
              <a:cxn ang="0">
                <a:pos x="connsiteX15820" y="connsiteY15820"/>
              </a:cxn>
              <a:cxn ang="0">
                <a:pos x="connsiteX15821" y="connsiteY15821"/>
              </a:cxn>
              <a:cxn ang="0">
                <a:pos x="connsiteX15822" y="connsiteY15822"/>
              </a:cxn>
              <a:cxn ang="0">
                <a:pos x="connsiteX15823" y="connsiteY15823"/>
              </a:cxn>
              <a:cxn ang="0">
                <a:pos x="connsiteX15824" y="connsiteY15824"/>
              </a:cxn>
              <a:cxn ang="0">
                <a:pos x="connsiteX15825" y="connsiteY15825"/>
              </a:cxn>
              <a:cxn ang="0">
                <a:pos x="connsiteX15826" y="connsiteY15826"/>
              </a:cxn>
              <a:cxn ang="0">
                <a:pos x="connsiteX15827" y="connsiteY15827"/>
              </a:cxn>
              <a:cxn ang="0">
                <a:pos x="connsiteX15828" y="connsiteY15828"/>
              </a:cxn>
              <a:cxn ang="0">
                <a:pos x="connsiteX15829" y="connsiteY15829"/>
              </a:cxn>
              <a:cxn ang="0">
                <a:pos x="connsiteX15830" y="connsiteY15830"/>
              </a:cxn>
              <a:cxn ang="0">
                <a:pos x="connsiteX15831" y="connsiteY15831"/>
              </a:cxn>
              <a:cxn ang="0">
                <a:pos x="connsiteX15832" y="connsiteY15832"/>
              </a:cxn>
              <a:cxn ang="0">
                <a:pos x="connsiteX15833" y="connsiteY15833"/>
              </a:cxn>
              <a:cxn ang="0">
                <a:pos x="connsiteX15834" y="connsiteY15834"/>
              </a:cxn>
              <a:cxn ang="0">
                <a:pos x="connsiteX15835" y="connsiteY15835"/>
              </a:cxn>
              <a:cxn ang="0">
                <a:pos x="connsiteX15836" y="connsiteY15836"/>
              </a:cxn>
              <a:cxn ang="0">
                <a:pos x="connsiteX15837" y="connsiteY15837"/>
              </a:cxn>
              <a:cxn ang="0">
                <a:pos x="connsiteX15838" y="connsiteY15838"/>
              </a:cxn>
              <a:cxn ang="0">
                <a:pos x="connsiteX15839" y="connsiteY15839"/>
              </a:cxn>
              <a:cxn ang="0">
                <a:pos x="connsiteX15840" y="connsiteY15840"/>
              </a:cxn>
              <a:cxn ang="0">
                <a:pos x="connsiteX15841" y="connsiteY15841"/>
              </a:cxn>
              <a:cxn ang="0">
                <a:pos x="connsiteX15842" y="connsiteY15842"/>
              </a:cxn>
              <a:cxn ang="0">
                <a:pos x="connsiteX15843" y="connsiteY15843"/>
              </a:cxn>
              <a:cxn ang="0">
                <a:pos x="connsiteX15844" y="connsiteY15844"/>
              </a:cxn>
              <a:cxn ang="0">
                <a:pos x="connsiteX15845" y="connsiteY15845"/>
              </a:cxn>
              <a:cxn ang="0">
                <a:pos x="connsiteX15846" y="connsiteY15846"/>
              </a:cxn>
              <a:cxn ang="0">
                <a:pos x="connsiteX15847" y="connsiteY15847"/>
              </a:cxn>
              <a:cxn ang="0">
                <a:pos x="connsiteX15848" y="connsiteY15848"/>
              </a:cxn>
              <a:cxn ang="0">
                <a:pos x="connsiteX15849" y="connsiteY15849"/>
              </a:cxn>
              <a:cxn ang="0">
                <a:pos x="connsiteX15850" y="connsiteY15850"/>
              </a:cxn>
              <a:cxn ang="0">
                <a:pos x="connsiteX15851" y="connsiteY15851"/>
              </a:cxn>
              <a:cxn ang="0">
                <a:pos x="connsiteX15852" y="connsiteY15852"/>
              </a:cxn>
              <a:cxn ang="0">
                <a:pos x="connsiteX15853" y="connsiteY15853"/>
              </a:cxn>
              <a:cxn ang="0">
                <a:pos x="connsiteX15854" y="connsiteY15854"/>
              </a:cxn>
              <a:cxn ang="0">
                <a:pos x="connsiteX15855" y="connsiteY15855"/>
              </a:cxn>
              <a:cxn ang="0">
                <a:pos x="connsiteX15856" y="connsiteY15856"/>
              </a:cxn>
              <a:cxn ang="0">
                <a:pos x="connsiteX15857" y="connsiteY15857"/>
              </a:cxn>
              <a:cxn ang="0">
                <a:pos x="connsiteX15858" y="connsiteY15858"/>
              </a:cxn>
              <a:cxn ang="0">
                <a:pos x="connsiteX15859" y="connsiteY15859"/>
              </a:cxn>
              <a:cxn ang="0">
                <a:pos x="connsiteX15860" y="connsiteY15860"/>
              </a:cxn>
              <a:cxn ang="0">
                <a:pos x="connsiteX15861" y="connsiteY15861"/>
              </a:cxn>
              <a:cxn ang="0">
                <a:pos x="connsiteX15862" y="connsiteY15862"/>
              </a:cxn>
              <a:cxn ang="0">
                <a:pos x="connsiteX15863" y="connsiteY15863"/>
              </a:cxn>
              <a:cxn ang="0">
                <a:pos x="connsiteX15864" y="connsiteY15864"/>
              </a:cxn>
              <a:cxn ang="0">
                <a:pos x="connsiteX15865" y="connsiteY15865"/>
              </a:cxn>
              <a:cxn ang="0">
                <a:pos x="connsiteX15866" y="connsiteY15866"/>
              </a:cxn>
              <a:cxn ang="0">
                <a:pos x="connsiteX15867" y="connsiteY15867"/>
              </a:cxn>
              <a:cxn ang="0">
                <a:pos x="connsiteX15868" y="connsiteY15868"/>
              </a:cxn>
              <a:cxn ang="0">
                <a:pos x="connsiteX15869" y="connsiteY15869"/>
              </a:cxn>
              <a:cxn ang="0">
                <a:pos x="connsiteX15870" y="connsiteY15870"/>
              </a:cxn>
              <a:cxn ang="0">
                <a:pos x="connsiteX15871" y="connsiteY15871"/>
              </a:cxn>
              <a:cxn ang="0">
                <a:pos x="connsiteX15872" y="connsiteY15872"/>
              </a:cxn>
              <a:cxn ang="0">
                <a:pos x="connsiteX15873" y="connsiteY15873"/>
              </a:cxn>
              <a:cxn ang="0">
                <a:pos x="connsiteX15874" y="connsiteY15874"/>
              </a:cxn>
              <a:cxn ang="0">
                <a:pos x="connsiteX15875" y="connsiteY15875"/>
              </a:cxn>
              <a:cxn ang="0">
                <a:pos x="connsiteX15876" y="connsiteY15876"/>
              </a:cxn>
              <a:cxn ang="0">
                <a:pos x="connsiteX15877" y="connsiteY15877"/>
              </a:cxn>
              <a:cxn ang="0">
                <a:pos x="connsiteX15878" y="connsiteY15878"/>
              </a:cxn>
              <a:cxn ang="0">
                <a:pos x="connsiteX15879" y="connsiteY15879"/>
              </a:cxn>
              <a:cxn ang="0">
                <a:pos x="connsiteX15880" y="connsiteY15880"/>
              </a:cxn>
              <a:cxn ang="0">
                <a:pos x="connsiteX15881" y="connsiteY15881"/>
              </a:cxn>
              <a:cxn ang="0">
                <a:pos x="connsiteX15882" y="connsiteY15882"/>
              </a:cxn>
              <a:cxn ang="0">
                <a:pos x="connsiteX15883" y="connsiteY15883"/>
              </a:cxn>
              <a:cxn ang="0">
                <a:pos x="connsiteX15884" y="connsiteY15884"/>
              </a:cxn>
              <a:cxn ang="0">
                <a:pos x="connsiteX15885" y="connsiteY15885"/>
              </a:cxn>
              <a:cxn ang="0">
                <a:pos x="connsiteX15886" y="connsiteY15886"/>
              </a:cxn>
              <a:cxn ang="0">
                <a:pos x="connsiteX15887" y="connsiteY15887"/>
              </a:cxn>
              <a:cxn ang="0">
                <a:pos x="connsiteX15888" y="connsiteY15888"/>
              </a:cxn>
              <a:cxn ang="0">
                <a:pos x="connsiteX15889" y="connsiteY15889"/>
              </a:cxn>
              <a:cxn ang="0">
                <a:pos x="connsiteX15890" y="connsiteY15890"/>
              </a:cxn>
              <a:cxn ang="0">
                <a:pos x="connsiteX15891" y="connsiteY15891"/>
              </a:cxn>
              <a:cxn ang="0">
                <a:pos x="connsiteX15892" y="connsiteY15892"/>
              </a:cxn>
              <a:cxn ang="0">
                <a:pos x="connsiteX15893" y="connsiteY15893"/>
              </a:cxn>
              <a:cxn ang="0">
                <a:pos x="connsiteX15894" y="connsiteY15894"/>
              </a:cxn>
              <a:cxn ang="0">
                <a:pos x="connsiteX15895" y="connsiteY15895"/>
              </a:cxn>
              <a:cxn ang="0">
                <a:pos x="connsiteX15896" y="connsiteY15896"/>
              </a:cxn>
              <a:cxn ang="0">
                <a:pos x="connsiteX15897" y="connsiteY15897"/>
              </a:cxn>
              <a:cxn ang="0">
                <a:pos x="connsiteX15898" y="connsiteY15898"/>
              </a:cxn>
              <a:cxn ang="0">
                <a:pos x="connsiteX15899" y="connsiteY15899"/>
              </a:cxn>
              <a:cxn ang="0">
                <a:pos x="connsiteX15900" y="connsiteY15900"/>
              </a:cxn>
              <a:cxn ang="0">
                <a:pos x="connsiteX15901" y="connsiteY15901"/>
              </a:cxn>
              <a:cxn ang="0">
                <a:pos x="connsiteX15902" y="connsiteY15902"/>
              </a:cxn>
              <a:cxn ang="0">
                <a:pos x="connsiteX15903" y="connsiteY15903"/>
              </a:cxn>
              <a:cxn ang="0">
                <a:pos x="connsiteX15904" y="connsiteY15904"/>
              </a:cxn>
              <a:cxn ang="0">
                <a:pos x="connsiteX15905" y="connsiteY15905"/>
              </a:cxn>
              <a:cxn ang="0">
                <a:pos x="connsiteX15906" y="connsiteY15906"/>
              </a:cxn>
              <a:cxn ang="0">
                <a:pos x="connsiteX15907" y="connsiteY15907"/>
              </a:cxn>
              <a:cxn ang="0">
                <a:pos x="connsiteX15908" y="connsiteY15908"/>
              </a:cxn>
              <a:cxn ang="0">
                <a:pos x="connsiteX15909" y="connsiteY15909"/>
              </a:cxn>
              <a:cxn ang="0">
                <a:pos x="connsiteX15910" y="connsiteY15910"/>
              </a:cxn>
              <a:cxn ang="0">
                <a:pos x="connsiteX15911" y="connsiteY15911"/>
              </a:cxn>
              <a:cxn ang="0">
                <a:pos x="connsiteX15912" y="connsiteY15912"/>
              </a:cxn>
              <a:cxn ang="0">
                <a:pos x="connsiteX15913" y="connsiteY15913"/>
              </a:cxn>
              <a:cxn ang="0">
                <a:pos x="connsiteX15914" y="connsiteY15914"/>
              </a:cxn>
              <a:cxn ang="0">
                <a:pos x="connsiteX15915" y="connsiteY15915"/>
              </a:cxn>
              <a:cxn ang="0">
                <a:pos x="connsiteX15916" y="connsiteY15916"/>
              </a:cxn>
              <a:cxn ang="0">
                <a:pos x="connsiteX15917" y="connsiteY15917"/>
              </a:cxn>
              <a:cxn ang="0">
                <a:pos x="connsiteX15918" y="connsiteY15918"/>
              </a:cxn>
              <a:cxn ang="0">
                <a:pos x="connsiteX15919" y="connsiteY15919"/>
              </a:cxn>
              <a:cxn ang="0">
                <a:pos x="connsiteX15920" y="connsiteY15920"/>
              </a:cxn>
              <a:cxn ang="0">
                <a:pos x="connsiteX15921" y="connsiteY15921"/>
              </a:cxn>
              <a:cxn ang="0">
                <a:pos x="connsiteX15922" y="connsiteY15922"/>
              </a:cxn>
              <a:cxn ang="0">
                <a:pos x="connsiteX15923" y="connsiteY15923"/>
              </a:cxn>
              <a:cxn ang="0">
                <a:pos x="connsiteX15924" y="connsiteY15924"/>
              </a:cxn>
              <a:cxn ang="0">
                <a:pos x="connsiteX15925" y="connsiteY15925"/>
              </a:cxn>
              <a:cxn ang="0">
                <a:pos x="connsiteX15926" y="connsiteY15926"/>
              </a:cxn>
              <a:cxn ang="0">
                <a:pos x="connsiteX15927" y="connsiteY15927"/>
              </a:cxn>
              <a:cxn ang="0">
                <a:pos x="connsiteX15928" y="connsiteY15928"/>
              </a:cxn>
              <a:cxn ang="0">
                <a:pos x="connsiteX15929" y="connsiteY15929"/>
              </a:cxn>
              <a:cxn ang="0">
                <a:pos x="connsiteX15930" y="connsiteY15930"/>
              </a:cxn>
              <a:cxn ang="0">
                <a:pos x="connsiteX15931" y="connsiteY15931"/>
              </a:cxn>
              <a:cxn ang="0">
                <a:pos x="connsiteX15932" y="connsiteY15932"/>
              </a:cxn>
              <a:cxn ang="0">
                <a:pos x="connsiteX15933" y="connsiteY15933"/>
              </a:cxn>
              <a:cxn ang="0">
                <a:pos x="connsiteX15934" y="connsiteY15934"/>
              </a:cxn>
              <a:cxn ang="0">
                <a:pos x="connsiteX15935" y="connsiteY15935"/>
              </a:cxn>
              <a:cxn ang="0">
                <a:pos x="connsiteX15936" y="connsiteY15936"/>
              </a:cxn>
              <a:cxn ang="0">
                <a:pos x="connsiteX15937" y="connsiteY15937"/>
              </a:cxn>
              <a:cxn ang="0">
                <a:pos x="connsiteX15938" y="connsiteY15938"/>
              </a:cxn>
              <a:cxn ang="0">
                <a:pos x="connsiteX15939" y="connsiteY15939"/>
              </a:cxn>
              <a:cxn ang="0">
                <a:pos x="connsiteX15940" y="connsiteY15940"/>
              </a:cxn>
              <a:cxn ang="0">
                <a:pos x="connsiteX15941" y="connsiteY15941"/>
              </a:cxn>
              <a:cxn ang="0">
                <a:pos x="connsiteX15942" y="connsiteY15942"/>
              </a:cxn>
              <a:cxn ang="0">
                <a:pos x="connsiteX15943" y="connsiteY15943"/>
              </a:cxn>
              <a:cxn ang="0">
                <a:pos x="connsiteX15944" y="connsiteY15944"/>
              </a:cxn>
              <a:cxn ang="0">
                <a:pos x="connsiteX15945" y="connsiteY15945"/>
              </a:cxn>
              <a:cxn ang="0">
                <a:pos x="connsiteX15946" y="connsiteY15946"/>
              </a:cxn>
              <a:cxn ang="0">
                <a:pos x="connsiteX15947" y="connsiteY15947"/>
              </a:cxn>
              <a:cxn ang="0">
                <a:pos x="connsiteX15948" y="connsiteY15948"/>
              </a:cxn>
              <a:cxn ang="0">
                <a:pos x="connsiteX15949" y="connsiteY15949"/>
              </a:cxn>
              <a:cxn ang="0">
                <a:pos x="connsiteX15950" y="connsiteY15950"/>
              </a:cxn>
              <a:cxn ang="0">
                <a:pos x="connsiteX15951" y="connsiteY15951"/>
              </a:cxn>
              <a:cxn ang="0">
                <a:pos x="connsiteX15952" y="connsiteY15952"/>
              </a:cxn>
              <a:cxn ang="0">
                <a:pos x="connsiteX15953" y="connsiteY15953"/>
              </a:cxn>
              <a:cxn ang="0">
                <a:pos x="connsiteX15954" y="connsiteY15954"/>
              </a:cxn>
              <a:cxn ang="0">
                <a:pos x="connsiteX15955" y="connsiteY15955"/>
              </a:cxn>
              <a:cxn ang="0">
                <a:pos x="connsiteX15956" y="connsiteY15956"/>
              </a:cxn>
              <a:cxn ang="0">
                <a:pos x="connsiteX15957" y="connsiteY15957"/>
              </a:cxn>
              <a:cxn ang="0">
                <a:pos x="connsiteX15958" y="connsiteY15958"/>
              </a:cxn>
              <a:cxn ang="0">
                <a:pos x="connsiteX15959" y="connsiteY15959"/>
              </a:cxn>
              <a:cxn ang="0">
                <a:pos x="connsiteX15960" y="connsiteY15960"/>
              </a:cxn>
              <a:cxn ang="0">
                <a:pos x="connsiteX15961" y="connsiteY15961"/>
              </a:cxn>
              <a:cxn ang="0">
                <a:pos x="connsiteX15962" y="connsiteY15962"/>
              </a:cxn>
              <a:cxn ang="0">
                <a:pos x="connsiteX15963" y="connsiteY15963"/>
              </a:cxn>
              <a:cxn ang="0">
                <a:pos x="connsiteX15964" y="connsiteY15964"/>
              </a:cxn>
              <a:cxn ang="0">
                <a:pos x="connsiteX15965" y="connsiteY15965"/>
              </a:cxn>
              <a:cxn ang="0">
                <a:pos x="connsiteX15966" y="connsiteY15966"/>
              </a:cxn>
              <a:cxn ang="0">
                <a:pos x="connsiteX15967" y="connsiteY15967"/>
              </a:cxn>
              <a:cxn ang="0">
                <a:pos x="connsiteX15968" y="connsiteY15968"/>
              </a:cxn>
              <a:cxn ang="0">
                <a:pos x="connsiteX15969" y="connsiteY15969"/>
              </a:cxn>
              <a:cxn ang="0">
                <a:pos x="connsiteX15970" y="connsiteY15970"/>
              </a:cxn>
              <a:cxn ang="0">
                <a:pos x="connsiteX15971" y="connsiteY15971"/>
              </a:cxn>
              <a:cxn ang="0">
                <a:pos x="connsiteX15972" y="connsiteY15972"/>
              </a:cxn>
              <a:cxn ang="0">
                <a:pos x="connsiteX15973" y="connsiteY15973"/>
              </a:cxn>
              <a:cxn ang="0">
                <a:pos x="connsiteX15974" y="connsiteY15974"/>
              </a:cxn>
              <a:cxn ang="0">
                <a:pos x="connsiteX15975" y="connsiteY15975"/>
              </a:cxn>
              <a:cxn ang="0">
                <a:pos x="connsiteX15976" y="connsiteY15976"/>
              </a:cxn>
              <a:cxn ang="0">
                <a:pos x="connsiteX15977" y="connsiteY15977"/>
              </a:cxn>
              <a:cxn ang="0">
                <a:pos x="connsiteX15978" y="connsiteY15978"/>
              </a:cxn>
              <a:cxn ang="0">
                <a:pos x="connsiteX15979" y="connsiteY15979"/>
              </a:cxn>
              <a:cxn ang="0">
                <a:pos x="connsiteX15980" y="connsiteY15980"/>
              </a:cxn>
              <a:cxn ang="0">
                <a:pos x="connsiteX15981" y="connsiteY15981"/>
              </a:cxn>
              <a:cxn ang="0">
                <a:pos x="connsiteX15982" y="connsiteY15982"/>
              </a:cxn>
              <a:cxn ang="0">
                <a:pos x="connsiteX15983" y="connsiteY15983"/>
              </a:cxn>
              <a:cxn ang="0">
                <a:pos x="connsiteX15984" y="connsiteY15984"/>
              </a:cxn>
              <a:cxn ang="0">
                <a:pos x="connsiteX15985" y="connsiteY15985"/>
              </a:cxn>
              <a:cxn ang="0">
                <a:pos x="connsiteX15986" y="connsiteY15986"/>
              </a:cxn>
              <a:cxn ang="0">
                <a:pos x="connsiteX15987" y="connsiteY15987"/>
              </a:cxn>
              <a:cxn ang="0">
                <a:pos x="connsiteX15988" y="connsiteY15988"/>
              </a:cxn>
              <a:cxn ang="0">
                <a:pos x="connsiteX15989" y="connsiteY15989"/>
              </a:cxn>
              <a:cxn ang="0">
                <a:pos x="connsiteX15990" y="connsiteY15990"/>
              </a:cxn>
              <a:cxn ang="0">
                <a:pos x="connsiteX15991" y="connsiteY15991"/>
              </a:cxn>
              <a:cxn ang="0">
                <a:pos x="connsiteX15992" y="connsiteY15992"/>
              </a:cxn>
              <a:cxn ang="0">
                <a:pos x="connsiteX15993" y="connsiteY15993"/>
              </a:cxn>
              <a:cxn ang="0">
                <a:pos x="connsiteX15994" y="connsiteY15994"/>
              </a:cxn>
              <a:cxn ang="0">
                <a:pos x="connsiteX15995" y="connsiteY15995"/>
              </a:cxn>
              <a:cxn ang="0">
                <a:pos x="connsiteX15996" y="connsiteY15996"/>
              </a:cxn>
              <a:cxn ang="0">
                <a:pos x="connsiteX15997" y="connsiteY15997"/>
              </a:cxn>
              <a:cxn ang="0">
                <a:pos x="connsiteX15998" y="connsiteY15998"/>
              </a:cxn>
              <a:cxn ang="0">
                <a:pos x="connsiteX15999" y="connsiteY15999"/>
              </a:cxn>
              <a:cxn ang="0">
                <a:pos x="connsiteX16000" y="connsiteY16000"/>
              </a:cxn>
              <a:cxn ang="0">
                <a:pos x="connsiteX16001" y="connsiteY16001"/>
              </a:cxn>
              <a:cxn ang="0">
                <a:pos x="connsiteX16002" y="connsiteY16002"/>
              </a:cxn>
              <a:cxn ang="0">
                <a:pos x="connsiteX16003" y="connsiteY16003"/>
              </a:cxn>
              <a:cxn ang="0">
                <a:pos x="connsiteX16004" y="connsiteY16004"/>
              </a:cxn>
              <a:cxn ang="0">
                <a:pos x="connsiteX16005" y="connsiteY16005"/>
              </a:cxn>
              <a:cxn ang="0">
                <a:pos x="connsiteX16006" y="connsiteY16006"/>
              </a:cxn>
              <a:cxn ang="0">
                <a:pos x="connsiteX16007" y="connsiteY16007"/>
              </a:cxn>
              <a:cxn ang="0">
                <a:pos x="connsiteX16008" y="connsiteY16008"/>
              </a:cxn>
              <a:cxn ang="0">
                <a:pos x="connsiteX16009" y="connsiteY16009"/>
              </a:cxn>
              <a:cxn ang="0">
                <a:pos x="connsiteX16010" y="connsiteY16010"/>
              </a:cxn>
              <a:cxn ang="0">
                <a:pos x="connsiteX16011" y="connsiteY16011"/>
              </a:cxn>
              <a:cxn ang="0">
                <a:pos x="connsiteX16012" y="connsiteY16012"/>
              </a:cxn>
              <a:cxn ang="0">
                <a:pos x="connsiteX16013" y="connsiteY16013"/>
              </a:cxn>
              <a:cxn ang="0">
                <a:pos x="connsiteX16014" y="connsiteY16014"/>
              </a:cxn>
              <a:cxn ang="0">
                <a:pos x="connsiteX16015" y="connsiteY16015"/>
              </a:cxn>
              <a:cxn ang="0">
                <a:pos x="connsiteX16016" y="connsiteY16016"/>
              </a:cxn>
              <a:cxn ang="0">
                <a:pos x="connsiteX16017" y="connsiteY16017"/>
              </a:cxn>
              <a:cxn ang="0">
                <a:pos x="connsiteX16018" y="connsiteY16018"/>
              </a:cxn>
              <a:cxn ang="0">
                <a:pos x="connsiteX16019" y="connsiteY16019"/>
              </a:cxn>
              <a:cxn ang="0">
                <a:pos x="connsiteX16020" y="connsiteY16020"/>
              </a:cxn>
              <a:cxn ang="0">
                <a:pos x="connsiteX16021" y="connsiteY16021"/>
              </a:cxn>
              <a:cxn ang="0">
                <a:pos x="connsiteX16022" y="connsiteY16022"/>
              </a:cxn>
              <a:cxn ang="0">
                <a:pos x="connsiteX16023" y="connsiteY16023"/>
              </a:cxn>
              <a:cxn ang="0">
                <a:pos x="connsiteX16024" y="connsiteY16024"/>
              </a:cxn>
              <a:cxn ang="0">
                <a:pos x="connsiteX16025" y="connsiteY16025"/>
              </a:cxn>
              <a:cxn ang="0">
                <a:pos x="connsiteX16026" y="connsiteY16026"/>
              </a:cxn>
              <a:cxn ang="0">
                <a:pos x="connsiteX16027" y="connsiteY16027"/>
              </a:cxn>
              <a:cxn ang="0">
                <a:pos x="connsiteX16028" y="connsiteY16028"/>
              </a:cxn>
              <a:cxn ang="0">
                <a:pos x="connsiteX16029" y="connsiteY16029"/>
              </a:cxn>
              <a:cxn ang="0">
                <a:pos x="connsiteX16030" y="connsiteY16030"/>
              </a:cxn>
              <a:cxn ang="0">
                <a:pos x="connsiteX16031" y="connsiteY16031"/>
              </a:cxn>
              <a:cxn ang="0">
                <a:pos x="connsiteX16032" y="connsiteY16032"/>
              </a:cxn>
              <a:cxn ang="0">
                <a:pos x="connsiteX16033" y="connsiteY16033"/>
              </a:cxn>
              <a:cxn ang="0">
                <a:pos x="connsiteX16034" y="connsiteY16034"/>
              </a:cxn>
              <a:cxn ang="0">
                <a:pos x="connsiteX16035" y="connsiteY16035"/>
              </a:cxn>
              <a:cxn ang="0">
                <a:pos x="connsiteX16036" y="connsiteY16036"/>
              </a:cxn>
              <a:cxn ang="0">
                <a:pos x="connsiteX16037" y="connsiteY16037"/>
              </a:cxn>
              <a:cxn ang="0">
                <a:pos x="connsiteX16038" y="connsiteY16038"/>
              </a:cxn>
              <a:cxn ang="0">
                <a:pos x="connsiteX16039" y="connsiteY16039"/>
              </a:cxn>
              <a:cxn ang="0">
                <a:pos x="connsiteX16040" y="connsiteY16040"/>
              </a:cxn>
              <a:cxn ang="0">
                <a:pos x="connsiteX16041" y="connsiteY16041"/>
              </a:cxn>
              <a:cxn ang="0">
                <a:pos x="connsiteX16042" y="connsiteY16042"/>
              </a:cxn>
              <a:cxn ang="0">
                <a:pos x="connsiteX16043" y="connsiteY16043"/>
              </a:cxn>
              <a:cxn ang="0">
                <a:pos x="connsiteX16044" y="connsiteY16044"/>
              </a:cxn>
              <a:cxn ang="0">
                <a:pos x="connsiteX16045" y="connsiteY16045"/>
              </a:cxn>
              <a:cxn ang="0">
                <a:pos x="connsiteX16046" y="connsiteY16046"/>
              </a:cxn>
              <a:cxn ang="0">
                <a:pos x="connsiteX16047" y="connsiteY16047"/>
              </a:cxn>
              <a:cxn ang="0">
                <a:pos x="connsiteX16048" y="connsiteY16048"/>
              </a:cxn>
              <a:cxn ang="0">
                <a:pos x="connsiteX16049" y="connsiteY16049"/>
              </a:cxn>
              <a:cxn ang="0">
                <a:pos x="connsiteX16050" y="connsiteY16050"/>
              </a:cxn>
              <a:cxn ang="0">
                <a:pos x="connsiteX16051" y="connsiteY16051"/>
              </a:cxn>
              <a:cxn ang="0">
                <a:pos x="connsiteX16052" y="connsiteY16052"/>
              </a:cxn>
              <a:cxn ang="0">
                <a:pos x="connsiteX16053" y="connsiteY16053"/>
              </a:cxn>
              <a:cxn ang="0">
                <a:pos x="connsiteX16054" y="connsiteY16054"/>
              </a:cxn>
              <a:cxn ang="0">
                <a:pos x="connsiteX16055" y="connsiteY16055"/>
              </a:cxn>
              <a:cxn ang="0">
                <a:pos x="connsiteX16056" y="connsiteY16056"/>
              </a:cxn>
              <a:cxn ang="0">
                <a:pos x="connsiteX16057" y="connsiteY16057"/>
              </a:cxn>
              <a:cxn ang="0">
                <a:pos x="connsiteX16058" y="connsiteY16058"/>
              </a:cxn>
              <a:cxn ang="0">
                <a:pos x="connsiteX16059" y="connsiteY16059"/>
              </a:cxn>
              <a:cxn ang="0">
                <a:pos x="connsiteX16060" y="connsiteY16060"/>
              </a:cxn>
              <a:cxn ang="0">
                <a:pos x="connsiteX16061" y="connsiteY16061"/>
              </a:cxn>
              <a:cxn ang="0">
                <a:pos x="connsiteX16062" y="connsiteY16062"/>
              </a:cxn>
              <a:cxn ang="0">
                <a:pos x="connsiteX16063" y="connsiteY16063"/>
              </a:cxn>
              <a:cxn ang="0">
                <a:pos x="connsiteX16064" y="connsiteY16064"/>
              </a:cxn>
              <a:cxn ang="0">
                <a:pos x="connsiteX16065" y="connsiteY16065"/>
              </a:cxn>
              <a:cxn ang="0">
                <a:pos x="connsiteX16066" y="connsiteY16066"/>
              </a:cxn>
              <a:cxn ang="0">
                <a:pos x="connsiteX16067" y="connsiteY16067"/>
              </a:cxn>
              <a:cxn ang="0">
                <a:pos x="connsiteX16068" y="connsiteY16068"/>
              </a:cxn>
              <a:cxn ang="0">
                <a:pos x="connsiteX16069" y="connsiteY16069"/>
              </a:cxn>
              <a:cxn ang="0">
                <a:pos x="connsiteX16070" y="connsiteY16070"/>
              </a:cxn>
              <a:cxn ang="0">
                <a:pos x="connsiteX16071" y="connsiteY16071"/>
              </a:cxn>
              <a:cxn ang="0">
                <a:pos x="connsiteX16072" y="connsiteY16072"/>
              </a:cxn>
              <a:cxn ang="0">
                <a:pos x="connsiteX16073" y="connsiteY16073"/>
              </a:cxn>
              <a:cxn ang="0">
                <a:pos x="connsiteX16074" y="connsiteY16074"/>
              </a:cxn>
              <a:cxn ang="0">
                <a:pos x="connsiteX16075" y="connsiteY16075"/>
              </a:cxn>
              <a:cxn ang="0">
                <a:pos x="connsiteX16076" y="connsiteY16076"/>
              </a:cxn>
              <a:cxn ang="0">
                <a:pos x="connsiteX16077" y="connsiteY16077"/>
              </a:cxn>
              <a:cxn ang="0">
                <a:pos x="connsiteX16078" y="connsiteY16078"/>
              </a:cxn>
              <a:cxn ang="0">
                <a:pos x="connsiteX16079" y="connsiteY16079"/>
              </a:cxn>
              <a:cxn ang="0">
                <a:pos x="connsiteX16080" y="connsiteY16080"/>
              </a:cxn>
              <a:cxn ang="0">
                <a:pos x="connsiteX16081" y="connsiteY16081"/>
              </a:cxn>
              <a:cxn ang="0">
                <a:pos x="connsiteX16082" y="connsiteY16082"/>
              </a:cxn>
              <a:cxn ang="0">
                <a:pos x="connsiteX16083" y="connsiteY16083"/>
              </a:cxn>
              <a:cxn ang="0">
                <a:pos x="connsiteX16084" y="connsiteY16084"/>
              </a:cxn>
              <a:cxn ang="0">
                <a:pos x="connsiteX16085" y="connsiteY16085"/>
              </a:cxn>
              <a:cxn ang="0">
                <a:pos x="connsiteX16086" y="connsiteY16086"/>
              </a:cxn>
              <a:cxn ang="0">
                <a:pos x="connsiteX16087" y="connsiteY16087"/>
              </a:cxn>
              <a:cxn ang="0">
                <a:pos x="connsiteX16088" y="connsiteY16088"/>
              </a:cxn>
              <a:cxn ang="0">
                <a:pos x="connsiteX16089" y="connsiteY16089"/>
              </a:cxn>
              <a:cxn ang="0">
                <a:pos x="connsiteX16090" y="connsiteY16090"/>
              </a:cxn>
              <a:cxn ang="0">
                <a:pos x="connsiteX16091" y="connsiteY16091"/>
              </a:cxn>
              <a:cxn ang="0">
                <a:pos x="connsiteX16092" y="connsiteY16092"/>
              </a:cxn>
              <a:cxn ang="0">
                <a:pos x="connsiteX16093" y="connsiteY16093"/>
              </a:cxn>
              <a:cxn ang="0">
                <a:pos x="connsiteX16094" y="connsiteY16094"/>
              </a:cxn>
              <a:cxn ang="0">
                <a:pos x="connsiteX16095" y="connsiteY16095"/>
              </a:cxn>
              <a:cxn ang="0">
                <a:pos x="connsiteX16096" y="connsiteY16096"/>
              </a:cxn>
              <a:cxn ang="0">
                <a:pos x="connsiteX16097" y="connsiteY16097"/>
              </a:cxn>
              <a:cxn ang="0">
                <a:pos x="connsiteX16098" y="connsiteY16098"/>
              </a:cxn>
              <a:cxn ang="0">
                <a:pos x="connsiteX16099" y="connsiteY16099"/>
              </a:cxn>
              <a:cxn ang="0">
                <a:pos x="connsiteX16100" y="connsiteY16100"/>
              </a:cxn>
              <a:cxn ang="0">
                <a:pos x="connsiteX16101" y="connsiteY16101"/>
              </a:cxn>
              <a:cxn ang="0">
                <a:pos x="connsiteX16102" y="connsiteY16102"/>
              </a:cxn>
              <a:cxn ang="0">
                <a:pos x="connsiteX16103" y="connsiteY16103"/>
              </a:cxn>
              <a:cxn ang="0">
                <a:pos x="connsiteX16104" y="connsiteY16104"/>
              </a:cxn>
              <a:cxn ang="0">
                <a:pos x="connsiteX16105" y="connsiteY16105"/>
              </a:cxn>
              <a:cxn ang="0">
                <a:pos x="connsiteX16106" y="connsiteY16106"/>
              </a:cxn>
              <a:cxn ang="0">
                <a:pos x="connsiteX16107" y="connsiteY16107"/>
              </a:cxn>
              <a:cxn ang="0">
                <a:pos x="connsiteX16108" y="connsiteY16108"/>
              </a:cxn>
              <a:cxn ang="0">
                <a:pos x="connsiteX16109" y="connsiteY16109"/>
              </a:cxn>
              <a:cxn ang="0">
                <a:pos x="connsiteX16110" y="connsiteY16110"/>
              </a:cxn>
              <a:cxn ang="0">
                <a:pos x="connsiteX16111" y="connsiteY16111"/>
              </a:cxn>
              <a:cxn ang="0">
                <a:pos x="connsiteX16112" y="connsiteY16112"/>
              </a:cxn>
              <a:cxn ang="0">
                <a:pos x="connsiteX16113" y="connsiteY16113"/>
              </a:cxn>
              <a:cxn ang="0">
                <a:pos x="connsiteX16114" y="connsiteY16114"/>
              </a:cxn>
              <a:cxn ang="0">
                <a:pos x="connsiteX16115" y="connsiteY16115"/>
              </a:cxn>
              <a:cxn ang="0">
                <a:pos x="connsiteX16116" y="connsiteY16116"/>
              </a:cxn>
              <a:cxn ang="0">
                <a:pos x="connsiteX16117" y="connsiteY16117"/>
              </a:cxn>
              <a:cxn ang="0">
                <a:pos x="connsiteX16118" y="connsiteY16118"/>
              </a:cxn>
              <a:cxn ang="0">
                <a:pos x="connsiteX16119" y="connsiteY16119"/>
              </a:cxn>
              <a:cxn ang="0">
                <a:pos x="connsiteX16120" y="connsiteY16120"/>
              </a:cxn>
              <a:cxn ang="0">
                <a:pos x="connsiteX16121" y="connsiteY16121"/>
              </a:cxn>
              <a:cxn ang="0">
                <a:pos x="connsiteX16122" y="connsiteY16122"/>
              </a:cxn>
              <a:cxn ang="0">
                <a:pos x="connsiteX16123" y="connsiteY16123"/>
              </a:cxn>
              <a:cxn ang="0">
                <a:pos x="connsiteX16124" y="connsiteY16124"/>
              </a:cxn>
              <a:cxn ang="0">
                <a:pos x="connsiteX16125" y="connsiteY16125"/>
              </a:cxn>
              <a:cxn ang="0">
                <a:pos x="connsiteX16126" y="connsiteY16126"/>
              </a:cxn>
              <a:cxn ang="0">
                <a:pos x="connsiteX16127" y="connsiteY16127"/>
              </a:cxn>
              <a:cxn ang="0">
                <a:pos x="connsiteX16128" y="connsiteY16128"/>
              </a:cxn>
              <a:cxn ang="0">
                <a:pos x="connsiteX16129" y="connsiteY16129"/>
              </a:cxn>
              <a:cxn ang="0">
                <a:pos x="connsiteX16130" y="connsiteY16130"/>
              </a:cxn>
              <a:cxn ang="0">
                <a:pos x="connsiteX16131" y="connsiteY16131"/>
              </a:cxn>
              <a:cxn ang="0">
                <a:pos x="connsiteX16132" y="connsiteY16132"/>
              </a:cxn>
              <a:cxn ang="0">
                <a:pos x="connsiteX16133" y="connsiteY16133"/>
              </a:cxn>
              <a:cxn ang="0">
                <a:pos x="connsiteX16134" y="connsiteY16134"/>
              </a:cxn>
              <a:cxn ang="0">
                <a:pos x="connsiteX16135" y="connsiteY16135"/>
              </a:cxn>
              <a:cxn ang="0">
                <a:pos x="connsiteX16136" y="connsiteY16136"/>
              </a:cxn>
              <a:cxn ang="0">
                <a:pos x="connsiteX16137" y="connsiteY16137"/>
              </a:cxn>
              <a:cxn ang="0">
                <a:pos x="connsiteX16138" y="connsiteY16138"/>
              </a:cxn>
              <a:cxn ang="0">
                <a:pos x="connsiteX16139" y="connsiteY16139"/>
              </a:cxn>
              <a:cxn ang="0">
                <a:pos x="connsiteX16140" y="connsiteY16140"/>
              </a:cxn>
              <a:cxn ang="0">
                <a:pos x="connsiteX16141" y="connsiteY16141"/>
              </a:cxn>
              <a:cxn ang="0">
                <a:pos x="connsiteX16142" y="connsiteY16142"/>
              </a:cxn>
              <a:cxn ang="0">
                <a:pos x="connsiteX16143" y="connsiteY16143"/>
              </a:cxn>
              <a:cxn ang="0">
                <a:pos x="connsiteX16144" y="connsiteY16144"/>
              </a:cxn>
              <a:cxn ang="0">
                <a:pos x="connsiteX16145" y="connsiteY16145"/>
              </a:cxn>
              <a:cxn ang="0">
                <a:pos x="connsiteX16146" y="connsiteY16146"/>
              </a:cxn>
              <a:cxn ang="0">
                <a:pos x="connsiteX16147" y="connsiteY16147"/>
              </a:cxn>
              <a:cxn ang="0">
                <a:pos x="connsiteX16148" y="connsiteY16148"/>
              </a:cxn>
              <a:cxn ang="0">
                <a:pos x="connsiteX16149" y="connsiteY16149"/>
              </a:cxn>
              <a:cxn ang="0">
                <a:pos x="connsiteX16150" y="connsiteY16150"/>
              </a:cxn>
              <a:cxn ang="0">
                <a:pos x="connsiteX16151" y="connsiteY16151"/>
              </a:cxn>
              <a:cxn ang="0">
                <a:pos x="connsiteX16152" y="connsiteY16152"/>
              </a:cxn>
              <a:cxn ang="0">
                <a:pos x="connsiteX16153" y="connsiteY16153"/>
              </a:cxn>
              <a:cxn ang="0">
                <a:pos x="connsiteX16154" y="connsiteY16154"/>
              </a:cxn>
              <a:cxn ang="0">
                <a:pos x="connsiteX16155" y="connsiteY16155"/>
              </a:cxn>
              <a:cxn ang="0">
                <a:pos x="connsiteX16156" y="connsiteY16156"/>
              </a:cxn>
              <a:cxn ang="0">
                <a:pos x="connsiteX16157" y="connsiteY16157"/>
              </a:cxn>
              <a:cxn ang="0">
                <a:pos x="connsiteX16158" y="connsiteY16158"/>
              </a:cxn>
              <a:cxn ang="0">
                <a:pos x="connsiteX16159" y="connsiteY16159"/>
              </a:cxn>
              <a:cxn ang="0">
                <a:pos x="connsiteX16160" y="connsiteY16160"/>
              </a:cxn>
              <a:cxn ang="0">
                <a:pos x="connsiteX16161" y="connsiteY16161"/>
              </a:cxn>
              <a:cxn ang="0">
                <a:pos x="connsiteX16162" y="connsiteY16162"/>
              </a:cxn>
              <a:cxn ang="0">
                <a:pos x="connsiteX16163" y="connsiteY16163"/>
              </a:cxn>
              <a:cxn ang="0">
                <a:pos x="connsiteX16164" y="connsiteY16164"/>
              </a:cxn>
              <a:cxn ang="0">
                <a:pos x="connsiteX16165" y="connsiteY16165"/>
              </a:cxn>
              <a:cxn ang="0">
                <a:pos x="connsiteX16166" y="connsiteY16166"/>
              </a:cxn>
              <a:cxn ang="0">
                <a:pos x="connsiteX16167" y="connsiteY16167"/>
              </a:cxn>
              <a:cxn ang="0">
                <a:pos x="connsiteX16168" y="connsiteY16168"/>
              </a:cxn>
              <a:cxn ang="0">
                <a:pos x="connsiteX16169" y="connsiteY16169"/>
              </a:cxn>
              <a:cxn ang="0">
                <a:pos x="connsiteX16170" y="connsiteY16170"/>
              </a:cxn>
              <a:cxn ang="0">
                <a:pos x="connsiteX16171" y="connsiteY16171"/>
              </a:cxn>
              <a:cxn ang="0">
                <a:pos x="connsiteX16172" y="connsiteY16172"/>
              </a:cxn>
              <a:cxn ang="0">
                <a:pos x="connsiteX16173" y="connsiteY16173"/>
              </a:cxn>
              <a:cxn ang="0">
                <a:pos x="connsiteX16174" y="connsiteY16174"/>
              </a:cxn>
              <a:cxn ang="0">
                <a:pos x="connsiteX16175" y="connsiteY16175"/>
              </a:cxn>
              <a:cxn ang="0">
                <a:pos x="connsiteX16176" y="connsiteY16176"/>
              </a:cxn>
              <a:cxn ang="0">
                <a:pos x="connsiteX16177" y="connsiteY16177"/>
              </a:cxn>
              <a:cxn ang="0">
                <a:pos x="connsiteX16178" y="connsiteY16178"/>
              </a:cxn>
              <a:cxn ang="0">
                <a:pos x="connsiteX16179" y="connsiteY16179"/>
              </a:cxn>
              <a:cxn ang="0">
                <a:pos x="connsiteX16180" y="connsiteY16180"/>
              </a:cxn>
              <a:cxn ang="0">
                <a:pos x="connsiteX16181" y="connsiteY16181"/>
              </a:cxn>
              <a:cxn ang="0">
                <a:pos x="connsiteX16182" y="connsiteY16182"/>
              </a:cxn>
              <a:cxn ang="0">
                <a:pos x="connsiteX16183" y="connsiteY16183"/>
              </a:cxn>
              <a:cxn ang="0">
                <a:pos x="connsiteX16184" y="connsiteY16184"/>
              </a:cxn>
              <a:cxn ang="0">
                <a:pos x="connsiteX16185" y="connsiteY16185"/>
              </a:cxn>
              <a:cxn ang="0">
                <a:pos x="connsiteX16186" y="connsiteY16186"/>
              </a:cxn>
              <a:cxn ang="0">
                <a:pos x="connsiteX16187" y="connsiteY16187"/>
              </a:cxn>
              <a:cxn ang="0">
                <a:pos x="connsiteX16188" y="connsiteY16188"/>
              </a:cxn>
              <a:cxn ang="0">
                <a:pos x="connsiteX16189" y="connsiteY16189"/>
              </a:cxn>
              <a:cxn ang="0">
                <a:pos x="connsiteX16190" y="connsiteY16190"/>
              </a:cxn>
              <a:cxn ang="0">
                <a:pos x="connsiteX16191" y="connsiteY16191"/>
              </a:cxn>
              <a:cxn ang="0">
                <a:pos x="connsiteX16192" y="connsiteY16192"/>
              </a:cxn>
              <a:cxn ang="0">
                <a:pos x="connsiteX16193" y="connsiteY16193"/>
              </a:cxn>
              <a:cxn ang="0">
                <a:pos x="connsiteX16194" y="connsiteY16194"/>
              </a:cxn>
              <a:cxn ang="0">
                <a:pos x="connsiteX16195" y="connsiteY16195"/>
              </a:cxn>
              <a:cxn ang="0">
                <a:pos x="connsiteX16196" y="connsiteY16196"/>
              </a:cxn>
              <a:cxn ang="0">
                <a:pos x="connsiteX16197" y="connsiteY16197"/>
              </a:cxn>
              <a:cxn ang="0">
                <a:pos x="connsiteX16198" y="connsiteY16198"/>
              </a:cxn>
              <a:cxn ang="0">
                <a:pos x="connsiteX16199" y="connsiteY16199"/>
              </a:cxn>
              <a:cxn ang="0">
                <a:pos x="connsiteX16200" y="connsiteY16200"/>
              </a:cxn>
              <a:cxn ang="0">
                <a:pos x="connsiteX16201" y="connsiteY16201"/>
              </a:cxn>
              <a:cxn ang="0">
                <a:pos x="connsiteX16202" y="connsiteY16202"/>
              </a:cxn>
              <a:cxn ang="0">
                <a:pos x="connsiteX16203" y="connsiteY16203"/>
              </a:cxn>
              <a:cxn ang="0">
                <a:pos x="connsiteX16204" y="connsiteY16204"/>
              </a:cxn>
              <a:cxn ang="0">
                <a:pos x="connsiteX16205" y="connsiteY16205"/>
              </a:cxn>
              <a:cxn ang="0">
                <a:pos x="connsiteX16206" y="connsiteY16206"/>
              </a:cxn>
              <a:cxn ang="0">
                <a:pos x="connsiteX16207" y="connsiteY16207"/>
              </a:cxn>
              <a:cxn ang="0">
                <a:pos x="connsiteX16208" y="connsiteY16208"/>
              </a:cxn>
              <a:cxn ang="0">
                <a:pos x="connsiteX16209" y="connsiteY16209"/>
              </a:cxn>
              <a:cxn ang="0">
                <a:pos x="connsiteX16210" y="connsiteY16210"/>
              </a:cxn>
              <a:cxn ang="0">
                <a:pos x="connsiteX16211" y="connsiteY16211"/>
              </a:cxn>
              <a:cxn ang="0">
                <a:pos x="connsiteX16212" y="connsiteY16212"/>
              </a:cxn>
              <a:cxn ang="0">
                <a:pos x="connsiteX16213" y="connsiteY16213"/>
              </a:cxn>
              <a:cxn ang="0">
                <a:pos x="connsiteX16214" y="connsiteY16214"/>
              </a:cxn>
              <a:cxn ang="0">
                <a:pos x="connsiteX16215" y="connsiteY16215"/>
              </a:cxn>
              <a:cxn ang="0">
                <a:pos x="connsiteX16216" y="connsiteY16216"/>
              </a:cxn>
              <a:cxn ang="0">
                <a:pos x="connsiteX16217" y="connsiteY16217"/>
              </a:cxn>
              <a:cxn ang="0">
                <a:pos x="connsiteX16218" y="connsiteY16218"/>
              </a:cxn>
              <a:cxn ang="0">
                <a:pos x="connsiteX16219" y="connsiteY16219"/>
              </a:cxn>
              <a:cxn ang="0">
                <a:pos x="connsiteX16220" y="connsiteY16220"/>
              </a:cxn>
              <a:cxn ang="0">
                <a:pos x="connsiteX16221" y="connsiteY16221"/>
              </a:cxn>
              <a:cxn ang="0">
                <a:pos x="connsiteX16222" y="connsiteY16222"/>
              </a:cxn>
              <a:cxn ang="0">
                <a:pos x="connsiteX16223" y="connsiteY16223"/>
              </a:cxn>
              <a:cxn ang="0">
                <a:pos x="connsiteX16224" y="connsiteY16224"/>
              </a:cxn>
              <a:cxn ang="0">
                <a:pos x="connsiteX16225" y="connsiteY16225"/>
              </a:cxn>
              <a:cxn ang="0">
                <a:pos x="connsiteX16226" y="connsiteY16226"/>
              </a:cxn>
              <a:cxn ang="0">
                <a:pos x="connsiteX16227" y="connsiteY16227"/>
              </a:cxn>
              <a:cxn ang="0">
                <a:pos x="connsiteX16228" y="connsiteY16228"/>
              </a:cxn>
              <a:cxn ang="0">
                <a:pos x="connsiteX16229" y="connsiteY16229"/>
              </a:cxn>
              <a:cxn ang="0">
                <a:pos x="connsiteX16230" y="connsiteY16230"/>
              </a:cxn>
              <a:cxn ang="0">
                <a:pos x="connsiteX16231" y="connsiteY16231"/>
              </a:cxn>
              <a:cxn ang="0">
                <a:pos x="connsiteX16232" y="connsiteY16232"/>
              </a:cxn>
              <a:cxn ang="0">
                <a:pos x="connsiteX16233" y="connsiteY16233"/>
              </a:cxn>
              <a:cxn ang="0">
                <a:pos x="connsiteX16234" y="connsiteY16234"/>
              </a:cxn>
              <a:cxn ang="0">
                <a:pos x="connsiteX16235" y="connsiteY16235"/>
              </a:cxn>
              <a:cxn ang="0">
                <a:pos x="connsiteX16236" y="connsiteY16236"/>
              </a:cxn>
              <a:cxn ang="0">
                <a:pos x="connsiteX16237" y="connsiteY16237"/>
              </a:cxn>
              <a:cxn ang="0">
                <a:pos x="connsiteX16238" y="connsiteY16238"/>
              </a:cxn>
              <a:cxn ang="0">
                <a:pos x="connsiteX16239" y="connsiteY16239"/>
              </a:cxn>
              <a:cxn ang="0">
                <a:pos x="connsiteX16240" y="connsiteY16240"/>
              </a:cxn>
              <a:cxn ang="0">
                <a:pos x="connsiteX16241" y="connsiteY16241"/>
              </a:cxn>
              <a:cxn ang="0">
                <a:pos x="connsiteX16242" y="connsiteY16242"/>
              </a:cxn>
              <a:cxn ang="0">
                <a:pos x="connsiteX16243" y="connsiteY16243"/>
              </a:cxn>
              <a:cxn ang="0">
                <a:pos x="connsiteX16244" y="connsiteY16244"/>
              </a:cxn>
              <a:cxn ang="0">
                <a:pos x="connsiteX16245" y="connsiteY16245"/>
              </a:cxn>
              <a:cxn ang="0">
                <a:pos x="connsiteX16246" y="connsiteY16246"/>
              </a:cxn>
              <a:cxn ang="0">
                <a:pos x="connsiteX16247" y="connsiteY16247"/>
              </a:cxn>
              <a:cxn ang="0">
                <a:pos x="connsiteX16248" y="connsiteY16248"/>
              </a:cxn>
              <a:cxn ang="0">
                <a:pos x="connsiteX16249" y="connsiteY16249"/>
              </a:cxn>
              <a:cxn ang="0">
                <a:pos x="connsiteX16250" y="connsiteY16250"/>
              </a:cxn>
              <a:cxn ang="0">
                <a:pos x="connsiteX16251" y="connsiteY16251"/>
              </a:cxn>
              <a:cxn ang="0">
                <a:pos x="connsiteX16252" y="connsiteY16252"/>
              </a:cxn>
              <a:cxn ang="0">
                <a:pos x="connsiteX16253" y="connsiteY16253"/>
              </a:cxn>
              <a:cxn ang="0">
                <a:pos x="connsiteX16254" y="connsiteY16254"/>
              </a:cxn>
              <a:cxn ang="0">
                <a:pos x="connsiteX16255" y="connsiteY16255"/>
              </a:cxn>
              <a:cxn ang="0">
                <a:pos x="connsiteX16256" y="connsiteY16256"/>
              </a:cxn>
              <a:cxn ang="0">
                <a:pos x="connsiteX16257" y="connsiteY16257"/>
              </a:cxn>
              <a:cxn ang="0">
                <a:pos x="connsiteX16258" y="connsiteY16258"/>
              </a:cxn>
              <a:cxn ang="0">
                <a:pos x="connsiteX16259" y="connsiteY16259"/>
              </a:cxn>
              <a:cxn ang="0">
                <a:pos x="connsiteX16260" y="connsiteY16260"/>
              </a:cxn>
              <a:cxn ang="0">
                <a:pos x="connsiteX16261" y="connsiteY16261"/>
              </a:cxn>
              <a:cxn ang="0">
                <a:pos x="connsiteX16262" y="connsiteY16262"/>
              </a:cxn>
              <a:cxn ang="0">
                <a:pos x="connsiteX16263" y="connsiteY16263"/>
              </a:cxn>
              <a:cxn ang="0">
                <a:pos x="connsiteX16264" y="connsiteY16264"/>
              </a:cxn>
              <a:cxn ang="0">
                <a:pos x="connsiteX16265" y="connsiteY16265"/>
              </a:cxn>
              <a:cxn ang="0">
                <a:pos x="connsiteX16266" y="connsiteY16266"/>
              </a:cxn>
              <a:cxn ang="0">
                <a:pos x="connsiteX16267" y="connsiteY16267"/>
              </a:cxn>
              <a:cxn ang="0">
                <a:pos x="connsiteX16268" y="connsiteY16268"/>
              </a:cxn>
              <a:cxn ang="0">
                <a:pos x="connsiteX16269" y="connsiteY16269"/>
              </a:cxn>
              <a:cxn ang="0">
                <a:pos x="connsiteX16270" y="connsiteY16270"/>
              </a:cxn>
              <a:cxn ang="0">
                <a:pos x="connsiteX16271" y="connsiteY16271"/>
              </a:cxn>
              <a:cxn ang="0">
                <a:pos x="connsiteX16272" y="connsiteY16272"/>
              </a:cxn>
              <a:cxn ang="0">
                <a:pos x="connsiteX16273" y="connsiteY16273"/>
              </a:cxn>
              <a:cxn ang="0">
                <a:pos x="connsiteX16274" y="connsiteY16274"/>
              </a:cxn>
              <a:cxn ang="0">
                <a:pos x="connsiteX16275" y="connsiteY16275"/>
              </a:cxn>
              <a:cxn ang="0">
                <a:pos x="connsiteX16276" y="connsiteY16276"/>
              </a:cxn>
              <a:cxn ang="0">
                <a:pos x="connsiteX16277" y="connsiteY16277"/>
              </a:cxn>
              <a:cxn ang="0">
                <a:pos x="connsiteX16278" y="connsiteY16278"/>
              </a:cxn>
              <a:cxn ang="0">
                <a:pos x="connsiteX16279" y="connsiteY16279"/>
              </a:cxn>
              <a:cxn ang="0">
                <a:pos x="connsiteX16280" y="connsiteY16280"/>
              </a:cxn>
              <a:cxn ang="0">
                <a:pos x="connsiteX16281" y="connsiteY16281"/>
              </a:cxn>
              <a:cxn ang="0">
                <a:pos x="connsiteX16282" y="connsiteY16282"/>
              </a:cxn>
              <a:cxn ang="0">
                <a:pos x="connsiteX16283" y="connsiteY16283"/>
              </a:cxn>
              <a:cxn ang="0">
                <a:pos x="connsiteX16284" y="connsiteY16284"/>
              </a:cxn>
              <a:cxn ang="0">
                <a:pos x="connsiteX16285" y="connsiteY16285"/>
              </a:cxn>
              <a:cxn ang="0">
                <a:pos x="connsiteX16286" y="connsiteY16286"/>
              </a:cxn>
              <a:cxn ang="0">
                <a:pos x="connsiteX16287" y="connsiteY16287"/>
              </a:cxn>
              <a:cxn ang="0">
                <a:pos x="connsiteX16288" y="connsiteY16288"/>
              </a:cxn>
              <a:cxn ang="0">
                <a:pos x="connsiteX16289" y="connsiteY16289"/>
              </a:cxn>
              <a:cxn ang="0">
                <a:pos x="connsiteX16290" y="connsiteY16290"/>
              </a:cxn>
              <a:cxn ang="0">
                <a:pos x="connsiteX16291" y="connsiteY16291"/>
              </a:cxn>
              <a:cxn ang="0">
                <a:pos x="connsiteX16292" y="connsiteY16292"/>
              </a:cxn>
              <a:cxn ang="0">
                <a:pos x="connsiteX16293" y="connsiteY16293"/>
              </a:cxn>
              <a:cxn ang="0">
                <a:pos x="connsiteX16294" y="connsiteY16294"/>
              </a:cxn>
              <a:cxn ang="0">
                <a:pos x="connsiteX16295" y="connsiteY16295"/>
              </a:cxn>
              <a:cxn ang="0">
                <a:pos x="connsiteX16296" y="connsiteY16296"/>
              </a:cxn>
              <a:cxn ang="0">
                <a:pos x="connsiteX16297" y="connsiteY16297"/>
              </a:cxn>
              <a:cxn ang="0">
                <a:pos x="connsiteX16298" y="connsiteY16298"/>
              </a:cxn>
              <a:cxn ang="0">
                <a:pos x="connsiteX16299" y="connsiteY16299"/>
              </a:cxn>
              <a:cxn ang="0">
                <a:pos x="connsiteX16300" y="connsiteY16300"/>
              </a:cxn>
              <a:cxn ang="0">
                <a:pos x="connsiteX16301" y="connsiteY16301"/>
              </a:cxn>
              <a:cxn ang="0">
                <a:pos x="connsiteX16302" y="connsiteY16302"/>
              </a:cxn>
              <a:cxn ang="0">
                <a:pos x="connsiteX16303" y="connsiteY16303"/>
              </a:cxn>
              <a:cxn ang="0">
                <a:pos x="connsiteX16304" y="connsiteY16304"/>
              </a:cxn>
              <a:cxn ang="0">
                <a:pos x="connsiteX16305" y="connsiteY16305"/>
              </a:cxn>
              <a:cxn ang="0">
                <a:pos x="connsiteX16306" y="connsiteY16306"/>
              </a:cxn>
              <a:cxn ang="0">
                <a:pos x="connsiteX16307" y="connsiteY16307"/>
              </a:cxn>
              <a:cxn ang="0">
                <a:pos x="connsiteX16308" y="connsiteY16308"/>
              </a:cxn>
              <a:cxn ang="0">
                <a:pos x="connsiteX16309" y="connsiteY16309"/>
              </a:cxn>
              <a:cxn ang="0">
                <a:pos x="connsiteX16310" y="connsiteY16310"/>
              </a:cxn>
              <a:cxn ang="0">
                <a:pos x="connsiteX16311" y="connsiteY16311"/>
              </a:cxn>
              <a:cxn ang="0">
                <a:pos x="connsiteX16312" y="connsiteY16312"/>
              </a:cxn>
              <a:cxn ang="0">
                <a:pos x="connsiteX16313" y="connsiteY16313"/>
              </a:cxn>
              <a:cxn ang="0">
                <a:pos x="connsiteX16314" y="connsiteY16314"/>
              </a:cxn>
              <a:cxn ang="0">
                <a:pos x="connsiteX16315" y="connsiteY16315"/>
              </a:cxn>
              <a:cxn ang="0">
                <a:pos x="connsiteX16316" y="connsiteY16316"/>
              </a:cxn>
              <a:cxn ang="0">
                <a:pos x="connsiteX16317" y="connsiteY16317"/>
              </a:cxn>
              <a:cxn ang="0">
                <a:pos x="connsiteX16318" y="connsiteY16318"/>
              </a:cxn>
              <a:cxn ang="0">
                <a:pos x="connsiteX16319" y="connsiteY16319"/>
              </a:cxn>
              <a:cxn ang="0">
                <a:pos x="connsiteX16320" y="connsiteY16320"/>
              </a:cxn>
              <a:cxn ang="0">
                <a:pos x="connsiteX16321" y="connsiteY16321"/>
              </a:cxn>
              <a:cxn ang="0">
                <a:pos x="connsiteX16322" y="connsiteY16322"/>
              </a:cxn>
              <a:cxn ang="0">
                <a:pos x="connsiteX16323" y="connsiteY16323"/>
              </a:cxn>
              <a:cxn ang="0">
                <a:pos x="connsiteX16324" y="connsiteY16324"/>
              </a:cxn>
              <a:cxn ang="0">
                <a:pos x="connsiteX16325" y="connsiteY16325"/>
              </a:cxn>
              <a:cxn ang="0">
                <a:pos x="connsiteX16326" y="connsiteY16326"/>
              </a:cxn>
              <a:cxn ang="0">
                <a:pos x="connsiteX16327" y="connsiteY16327"/>
              </a:cxn>
              <a:cxn ang="0">
                <a:pos x="connsiteX16328" y="connsiteY16328"/>
              </a:cxn>
              <a:cxn ang="0">
                <a:pos x="connsiteX16329" y="connsiteY16329"/>
              </a:cxn>
              <a:cxn ang="0">
                <a:pos x="connsiteX16330" y="connsiteY16330"/>
              </a:cxn>
              <a:cxn ang="0">
                <a:pos x="connsiteX16331" y="connsiteY16331"/>
              </a:cxn>
              <a:cxn ang="0">
                <a:pos x="connsiteX16332" y="connsiteY16332"/>
              </a:cxn>
              <a:cxn ang="0">
                <a:pos x="connsiteX16333" y="connsiteY16333"/>
              </a:cxn>
              <a:cxn ang="0">
                <a:pos x="connsiteX16334" y="connsiteY16334"/>
              </a:cxn>
              <a:cxn ang="0">
                <a:pos x="connsiteX16335" y="connsiteY16335"/>
              </a:cxn>
              <a:cxn ang="0">
                <a:pos x="connsiteX16336" y="connsiteY16336"/>
              </a:cxn>
              <a:cxn ang="0">
                <a:pos x="connsiteX16337" y="connsiteY16337"/>
              </a:cxn>
              <a:cxn ang="0">
                <a:pos x="connsiteX16338" y="connsiteY16338"/>
              </a:cxn>
              <a:cxn ang="0">
                <a:pos x="connsiteX16339" y="connsiteY16339"/>
              </a:cxn>
              <a:cxn ang="0">
                <a:pos x="connsiteX16340" y="connsiteY16340"/>
              </a:cxn>
              <a:cxn ang="0">
                <a:pos x="connsiteX16341" y="connsiteY16341"/>
              </a:cxn>
              <a:cxn ang="0">
                <a:pos x="connsiteX16342" y="connsiteY16342"/>
              </a:cxn>
              <a:cxn ang="0">
                <a:pos x="connsiteX16343" y="connsiteY16343"/>
              </a:cxn>
              <a:cxn ang="0">
                <a:pos x="connsiteX16344" y="connsiteY16344"/>
              </a:cxn>
              <a:cxn ang="0">
                <a:pos x="connsiteX16345" y="connsiteY16345"/>
              </a:cxn>
              <a:cxn ang="0">
                <a:pos x="connsiteX16346" y="connsiteY16346"/>
              </a:cxn>
              <a:cxn ang="0">
                <a:pos x="connsiteX16347" y="connsiteY16347"/>
              </a:cxn>
              <a:cxn ang="0">
                <a:pos x="connsiteX16348" y="connsiteY16348"/>
              </a:cxn>
              <a:cxn ang="0">
                <a:pos x="connsiteX16349" y="connsiteY16349"/>
              </a:cxn>
              <a:cxn ang="0">
                <a:pos x="connsiteX16350" y="connsiteY16350"/>
              </a:cxn>
              <a:cxn ang="0">
                <a:pos x="connsiteX16351" y="connsiteY16351"/>
              </a:cxn>
              <a:cxn ang="0">
                <a:pos x="connsiteX16352" y="connsiteY16352"/>
              </a:cxn>
              <a:cxn ang="0">
                <a:pos x="connsiteX16353" y="connsiteY16353"/>
              </a:cxn>
              <a:cxn ang="0">
                <a:pos x="connsiteX16354" y="connsiteY16354"/>
              </a:cxn>
              <a:cxn ang="0">
                <a:pos x="connsiteX16355" y="connsiteY16355"/>
              </a:cxn>
              <a:cxn ang="0">
                <a:pos x="connsiteX16356" y="connsiteY16356"/>
              </a:cxn>
              <a:cxn ang="0">
                <a:pos x="connsiteX16357" y="connsiteY16357"/>
              </a:cxn>
              <a:cxn ang="0">
                <a:pos x="connsiteX16358" y="connsiteY16358"/>
              </a:cxn>
              <a:cxn ang="0">
                <a:pos x="connsiteX16359" y="connsiteY16359"/>
              </a:cxn>
              <a:cxn ang="0">
                <a:pos x="connsiteX16360" y="connsiteY16360"/>
              </a:cxn>
              <a:cxn ang="0">
                <a:pos x="connsiteX16361" y="connsiteY16361"/>
              </a:cxn>
              <a:cxn ang="0">
                <a:pos x="connsiteX16362" y="connsiteY16362"/>
              </a:cxn>
              <a:cxn ang="0">
                <a:pos x="connsiteX16363" y="connsiteY16363"/>
              </a:cxn>
              <a:cxn ang="0">
                <a:pos x="connsiteX16364" y="connsiteY16364"/>
              </a:cxn>
              <a:cxn ang="0">
                <a:pos x="connsiteX16365" y="connsiteY16365"/>
              </a:cxn>
              <a:cxn ang="0">
                <a:pos x="connsiteX16366" y="connsiteY16366"/>
              </a:cxn>
              <a:cxn ang="0">
                <a:pos x="connsiteX16367" y="connsiteY16367"/>
              </a:cxn>
              <a:cxn ang="0">
                <a:pos x="connsiteX16368" y="connsiteY16368"/>
              </a:cxn>
              <a:cxn ang="0">
                <a:pos x="connsiteX16369" y="connsiteY16369"/>
              </a:cxn>
              <a:cxn ang="0">
                <a:pos x="connsiteX16370" y="connsiteY16370"/>
              </a:cxn>
              <a:cxn ang="0">
                <a:pos x="connsiteX16371" y="connsiteY16371"/>
              </a:cxn>
              <a:cxn ang="0">
                <a:pos x="connsiteX16372" y="connsiteY16372"/>
              </a:cxn>
              <a:cxn ang="0">
                <a:pos x="connsiteX16373" y="connsiteY16373"/>
              </a:cxn>
              <a:cxn ang="0">
                <a:pos x="connsiteX16374" y="connsiteY16374"/>
              </a:cxn>
              <a:cxn ang="0">
                <a:pos x="connsiteX16375" y="connsiteY16375"/>
              </a:cxn>
              <a:cxn ang="0">
                <a:pos x="connsiteX16376" y="connsiteY16376"/>
              </a:cxn>
              <a:cxn ang="0">
                <a:pos x="connsiteX16377" y="connsiteY16377"/>
              </a:cxn>
              <a:cxn ang="0">
                <a:pos x="connsiteX16378" y="connsiteY16378"/>
              </a:cxn>
              <a:cxn ang="0">
                <a:pos x="connsiteX16379" y="connsiteY16379"/>
              </a:cxn>
              <a:cxn ang="0">
                <a:pos x="connsiteX16380" y="connsiteY16380"/>
              </a:cxn>
              <a:cxn ang="0">
                <a:pos x="connsiteX16381" y="connsiteY16381"/>
              </a:cxn>
              <a:cxn ang="0">
                <a:pos x="connsiteX16382" y="connsiteY16382"/>
              </a:cxn>
              <a:cxn ang="0">
                <a:pos x="connsiteX16383" y="connsiteY16383"/>
              </a:cxn>
              <a:cxn ang="0">
                <a:pos x="connsiteX16384" y="connsiteY16384"/>
              </a:cxn>
              <a:cxn ang="0">
                <a:pos x="connsiteX16385" y="connsiteY16385"/>
              </a:cxn>
              <a:cxn ang="0">
                <a:pos x="connsiteX16386" y="connsiteY16386"/>
              </a:cxn>
              <a:cxn ang="0">
                <a:pos x="connsiteX16387" y="connsiteY16387"/>
              </a:cxn>
              <a:cxn ang="0">
                <a:pos x="connsiteX16388" y="connsiteY16388"/>
              </a:cxn>
              <a:cxn ang="0">
                <a:pos x="connsiteX16389" y="connsiteY16389"/>
              </a:cxn>
              <a:cxn ang="0">
                <a:pos x="connsiteX16390" y="connsiteY16390"/>
              </a:cxn>
              <a:cxn ang="0">
                <a:pos x="connsiteX16391" y="connsiteY16391"/>
              </a:cxn>
              <a:cxn ang="0">
                <a:pos x="connsiteX16392" y="connsiteY16392"/>
              </a:cxn>
              <a:cxn ang="0">
                <a:pos x="connsiteX16393" y="connsiteY16393"/>
              </a:cxn>
              <a:cxn ang="0">
                <a:pos x="connsiteX16394" y="connsiteY16394"/>
              </a:cxn>
              <a:cxn ang="0">
                <a:pos x="connsiteX16395" y="connsiteY16395"/>
              </a:cxn>
              <a:cxn ang="0">
                <a:pos x="connsiteX16396" y="connsiteY16396"/>
              </a:cxn>
              <a:cxn ang="0">
                <a:pos x="connsiteX16397" y="connsiteY16397"/>
              </a:cxn>
              <a:cxn ang="0">
                <a:pos x="connsiteX16398" y="connsiteY16398"/>
              </a:cxn>
              <a:cxn ang="0">
                <a:pos x="connsiteX16399" y="connsiteY16399"/>
              </a:cxn>
              <a:cxn ang="0">
                <a:pos x="connsiteX16400" y="connsiteY16400"/>
              </a:cxn>
              <a:cxn ang="0">
                <a:pos x="connsiteX16401" y="connsiteY16401"/>
              </a:cxn>
              <a:cxn ang="0">
                <a:pos x="connsiteX16402" y="connsiteY16402"/>
              </a:cxn>
              <a:cxn ang="0">
                <a:pos x="connsiteX16403" y="connsiteY16403"/>
              </a:cxn>
              <a:cxn ang="0">
                <a:pos x="connsiteX16404" y="connsiteY16404"/>
              </a:cxn>
              <a:cxn ang="0">
                <a:pos x="connsiteX16405" y="connsiteY16405"/>
              </a:cxn>
              <a:cxn ang="0">
                <a:pos x="connsiteX16406" y="connsiteY16406"/>
              </a:cxn>
              <a:cxn ang="0">
                <a:pos x="connsiteX16407" y="connsiteY16407"/>
              </a:cxn>
              <a:cxn ang="0">
                <a:pos x="connsiteX16408" y="connsiteY16408"/>
              </a:cxn>
              <a:cxn ang="0">
                <a:pos x="connsiteX16409" y="connsiteY16409"/>
              </a:cxn>
              <a:cxn ang="0">
                <a:pos x="connsiteX16410" y="connsiteY16410"/>
              </a:cxn>
              <a:cxn ang="0">
                <a:pos x="connsiteX16411" y="connsiteY16411"/>
              </a:cxn>
              <a:cxn ang="0">
                <a:pos x="connsiteX16412" y="connsiteY16412"/>
              </a:cxn>
              <a:cxn ang="0">
                <a:pos x="connsiteX16413" y="connsiteY16413"/>
              </a:cxn>
              <a:cxn ang="0">
                <a:pos x="connsiteX16414" y="connsiteY16414"/>
              </a:cxn>
              <a:cxn ang="0">
                <a:pos x="connsiteX16415" y="connsiteY16415"/>
              </a:cxn>
              <a:cxn ang="0">
                <a:pos x="connsiteX16416" y="connsiteY16416"/>
              </a:cxn>
              <a:cxn ang="0">
                <a:pos x="connsiteX16417" y="connsiteY16417"/>
              </a:cxn>
              <a:cxn ang="0">
                <a:pos x="connsiteX16418" y="connsiteY16418"/>
              </a:cxn>
              <a:cxn ang="0">
                <a:pos x="connsiteX16419" y="connsiteY16419"/>
              </a:cxn>
              <a:cxn ang="0">
                <a:pos x="connsiteX16420" y="connsiteY16420"/>
              </a:cxn>
              <a:cxn ang="0">
                <a:pos x="connsiteX16421" y="connsiteY16421"/>
              </a:cxn>
              <a:cxn ang="0">
                <a:pos x="connsiteX16422" y="connsiteY16422"/>
              </a:cxn>
              <a:cxn ang="0">
                <a:pos x="connsiteX16423" y="connsiteY16423"/>
              </a:cxn>
              <a:cxn ang="0">
                <a:pos x="connsiteX16424" y="connsiteY16424"/>
              </a:cxn>
              <a:cxn ang="0">
                <a:pos x="connsiteX16425" y="connsiteY16425"/>
              </a:cxn>
              <a:cxn ang="0">
                <a:pos x="connsiteX16426" y="connsiteY16426"/>
              </a:cxn>
              <a:cxn ang="0">
                <a:pos x="connsiteX16427" y="connsiteY16427"/>
              </a:cxn>
              <a:cxn ang="0">
                <a:pos x="connsiteX16428" y="connsiteY16428"/>
              </a:cxn>
              <a:cxn ang="0">
                <a:pos x="connsiteX16429" y="connsiteY16429"/>
              </a:cxn>
              <a:cxn ang="0">
                <a:pos x="connsiteX16430" y="connsiteY16430"/>
              </a:cxn>
              <a:cxn ang="0">
                <a:pos x="connsiteX16431" y="connsiteY16431"/>
              </a:cxn>
              <a:cxn ang="0">
                <a:pos x="connsiteX16432" y="connsiteY16432"/>
              </a:cxn>
              <a:cxn ang="0">
                <a:pos x="connsiteX16433" y="connsiteY16433"/>
              </a:cxn>
              <a:cxn ang="0">
                <a:pos x="connsiteX16434" y="connsiteY16434"/>
              </a:cxn>
              <a:cxn ang="0">
                <a:pos x="connsiteX16435" y="connsiteY16435"/>
              </a:cxn>
              <a:cxn ang="0">
                <a:pos x="connsiteX16436" y="connsiteY16436"/>
              </a:cxn>
              <a:cxn ang="0">
                <a:pos x="connsiteX16437" y="connsiteY16437"/>
              </a:cxn>
              <a:cxn ang="0">
                <a:pos x="connsiteX16438" y="connsiteY16438"/>
              </a:cxn>
              <a:cxn ang="0">
                <a:pos x="connsiteX16439" y="connsiteY16439"/>
              </a:cxn>
              <a:cxn ang="0">
                <a:pos x="connsiteX16440" y="connsiteY16440"/>
              </a:cxn>
              <a:cxn ang="0">
                <a:pos x="connsiteX16441" y="connsiteY16441"/>
              </a:cxn>
              <a:cxn ang="0">
                <a:pos x="connsiteX16442" y="connsiteY16442"/>
              </a:cxn>
              <a:cxn ang="0">
                <a:pos x="connsiteX16443" y="connsiteY16443"/>
              </a:cxn>
              <a:cxn ang="0">
                <a:pos x="connsiteX16444" y="connsiteY16444"/>
              </a:cxn>
              <a:cxn ang="0">
                <a:pos x="connsiteX16445" y="connsiteY16445"/>
              </a:cxn>
              <a:cxn ang="0">
                <a:pos x="connsiteX16446" y="connsiteY16446"/>
              </a:cxn>
              <a:cxn ang="0">
                <a:pos x="connsiteX16447" y="connsiteY16447"/>
              </a:cxn>
              <a:cxn ang="0">
                <a:pos x="connsiteX16448" y="connsiteY16448"/>
              </a:cxn>
              <a:cxn ang="0">
                <a:pos x="connsiteX16449" y="connsiteY16449"/>
              </a:cxn>
              <a:cxn ang="0">
                <a:pos x="connsiteX16450" y="connsiteY16450"/>
              </a:cxn>
              <a:cxn ang="0">
                <a:pos x="connsiteX16451" y="connsiteY16451"/>
              </a:cxn>
              <a:cxn ang="0">
                <a:pos x="connsiteX16452" y="connsiteY16452"/>
              </a:cxn>
              <a:cxn ang="0">
                <a:pos x="connsiteX16453" y="connsiteY16453"/>
              </a:cxn>
              <a:cxn ang="0">
                <a:pos x="connsiteX16454" y="connsiteY16454"/>
              </a:cxn>
              <a:cxn ang="0">
                <a:pos x="connsiteX16455" y="connsiteY16455"/>
              </a:cxn>
              <a:cxn ang="0">
                <a:pos x="connsiteX16456" y="connsiteY16456"/>
              </a:cxn>
              <a:cxn ang="0">
                <a:pos x="connsiteX16457" y="connsiteY16457"/>
              </a:cxn>
              <a:cxn ang="0">
                <a:pos x="connsiteX16458" y="connsiteY16458"/>
              </a:cxn>
              <a:cxn ang="0">
                <a:pos x="connsiteX16459" y="connsiteY16459"/>
              </a:cxn>
              <a:cxn ang="0">
                <a:pos x="connsiteX16460" y="connsiteY16460"/>
              </a:cxn>
              <a:cxn ang="0">
                <a:pos x="connsiteX16461" y="connsiteY16461"/>
              </a:cxn>
              <a:cxn ang="0">
                <a:pos x="connsiteX16462" y="connsiteY16462"/>
              </a:cxn>
              <a:cxn ang="0">
                <a:pos x="connsiteX16463" y="connsiteY16463"/>
              </a:cxn>
              <a:cxn ang="0">
                <a:pos x="connsiteX16464" y="connsiteY16464"/>
              </a:cxn>
              <a:cxn ang="0">
                <a:pos x="connsiteX16465" y="connsiteY16465"/>
              </a:cxn>
              <a:cxn ang="0">
                <a:pos x="connsiteX16466" y="connsiteY16466"/>
              </a:cxn>
              <a:cxn ang="0">
                <a:pos x="connsiteX16467" y="connsiteY16467"/>
              </a:cxn>
              <a:cxn ang="0">
                <a:pos x="connsiteX16468" y="connsiteY16468"/>
              </a:cxn>
              <a:cxn ang="0">
                <a:pos x="connsiteX16469" y="connsiteY16469"/>
              </a:cxn>
              <a:cxn ang="0">
                <a:pos x="connsiteX16470" y="connsiteY16470"/>
              </a:cxn>
              <a:cxn ang="0">
                <a:pos x="connsiteX16471" y="connsiteY16471"/>
              </a:cxn>
              <a:cxn ang="0">
                <a:pos x="connsiteX16472" y="connsiteY16472"/>
              </a:cxn>
              <a:cxn ang="0">
                <a:pos x="connsiteX16473" y="connsiteY16473"/>
              </a:cxn>
              <a:cxn ang="0">
                <a:pos x="connsiteX16474" y="connsiteY16474"/>
              </a:cxn>
              <a:cxn ang="0">
                <a:pos x="connsiteX16475" y="connsiteY16475"/>
              </a:cxn>
              <a:cxn ang="0">
                <a:pos x="connsiteX16476" y="connsiteY16476"/>
              </a:cxn>
              <a:cxn ang="0">
                <a:pos x="connsiteX16477" y="connsiteY16477"/>
              </a:cxn>
              <a:cxn ang="0">
                <a:pos x="connsiteX16478" y="connsiteY16478"/>
              </a:cxn>
              <a:cxn ang="0">
                <a:pos x="connsiteX16479" y="connsiteY16479"/>
              </a:cxn>
              <a:cxn ang="0">
                <a:pos x="connsiteX16480" y="connsiteY16480"/>
              </a:cxn>
              <a:cxn ang="0">
                <a:pos x="connsiteX16481" y="connsiteY16481"/>
              </a:cxn>
              <a:cxn ang="0">
                <a:pos x="connsiteX16482" y="connsiteY16482"/>
              </a:cxn>
              <a:cxn ang="0">
                <a:pos x="connsiteX16483" y="connsiteY16483"/>
              </a:cxn>
              <a:cxn ang="0">
                <a:pos x="connsiteX16484" y="connsiteY16484"/>
              </a:cxn>
              <a:cxn ang="0">
                <a:pos x="connsiteX16485" y="connsiteY16485"/>
              </a:cxn>
              <a:cxn ang="0">
                <a:pos x="connsiteX16486" y="connsiteY16486"/>
              </a:cxn>
              <a:cxn ang="0">
                <a:pos x="connsiteX16487" y="connsiteY16487"/>
              </a:cxn>
              <a:cxn ang="0">
                <a:pos x="connsiteX16488" y="connsiteY16488"/>
              </a:cxn>
              <a:cxn ang="0">
                <a:pos x="connsiteX16489" y="connsiteY16489"/>
              </a:cxn>
              <a:cxn ang="0">
                <a:pos x="connsiteX16490" y="connsiteY16490"/>
              </a:cxn>
              <a:cxn ang="0">
                <a:pos x="connsiteX16491" y="connsiteY16491"/>
              </a:cxn>
              <a:cxn ang="0">
                <a:pos x="connsiteX16492" y="connsiteY16492"/>
              </a:cxn>
              <a:cxn ang="0">
                <a:pos x="connsiteX16493" y="connsiteY16493"/>
              </a:cxn>
              <a:cxn ang="0">
                <a:pos x="connsiteX16494" y="connsiteY16494"/>
              </a:cxn>
              <a:cxn ang="0">
                <a:pos x="connsiteX16495" y="connsiteY16495"/>
              </a:cxn>
              <a:cxn ang="0">
                <a:pos x="connsiteX16496" y="connsiteY16496"/>
              </a:cxn>
              <a:cxn ang="0">
                <a:pos x="connsiteX16497" y="connsiteY16497"/>
              </a:cxn>
              <a:cxn ang="0">
                <a:pos x="connsiteX16498" y="connsiteY16498"/>
              </a:cxn>
              <a:cxn ang="0">
                <a:pos x="connsiteX16499" y="connsiteY16499"/>
              </a:cxn>
              <a:cxn ang="0">
                <a:pos x="connsiteX16500" y="connsiteY16500"/>
              </a:cxn>
              <a:cxn ang="0">
                <a:pos x="connsiteX16501" y="connsiteY16501"/>
              </a:cxn>
              <a:cxn ang="0">
                <a:pos x="connsiteX16502" y="connsiteY16502"/>
              </a:cxn>
              <a:cxn ang="0">
                <a:pos x="connsiteX16503" y="connsiteY16503"/>
              </a:cxn>
              <a:cxn ang="0">
                <a:pos x="connsiteX16504" y="connsiteY16504"/>
              </a:cxn>
              <a:cxn ang="0">
                <a:pos x="connsiteX16505" y="connsiteY16505"/>
              </a:cxn>
              <a:cxn ang="0">
                <a:pos x="connsiteX16506" y="connsiteY16506"/>
              </a:cxn>
              <a:cxn ang="0">
                <a:pos x="connsiteX16507" y="connsiteY16507"/>
              </a:cxn>
              <a:cxn ang="0">
                <a:pos x="connsiteX16508" y="connsiteY16508"/>
              </a:cxn>
              <a:cxn ang="0">
                <a:pos x="connsiteX16509" y="connsiteY16509"/>
              </a:cxn>
              <a:cxn ang="0">
                <a:pos x="connsiteX16510" y="connsiteY16510"/>
              </a:cxn>
              <a:cxn ang="0">
                <a:pos x="connsiteX16511" y="connsiteY16511"/>
              </a:cxn>
              <a:cxn ang="0">
                <a:pos x="connsiteX16512" y="connsiteY16512"/>
              </a:cxn>
              <a:cxn ang="0">
                <a:pos x="connsiteX16513" y="connsiteY16513"/>
              </a:cxn>
              <a:cxn ang="0">
                <a:pos x="connsiteX16514" y="connsiteY16514"/>
              </a:cxn>
              <a:cxn ang="0">
                <a:pos x="connsiteX16515" y="connsiteY16515"/>
              </a:cxn>
              <a:cxn ang="0">
                <a:pos x="connsiteX16516" y="connsiteY16516"/>
              </a:cxn>
              <a:cxn ang="0">
                <a:pos x="connsiteX16517" y="connsiteY16517"/>
              </a:cxn>
              <a:cxn ang="0">
                <a:pos x="connsiteX16518" y="connsiteY16518"/>
              </a:cxn>
              <a:cxn ang="0">
                <a:pos x="connsiteX16519" y="connsiteY16519"/>
              </a:cxn>
              <a:cxn ang="0">
                <a:pos x="connsiteX16520" y="connsiteY16520"/>
              </a:cxn>
              <a:cxn ang="0">
                <a:pos x="connsiteX16521" y="connsiteY16521"/>
              </a:cxn>
              <a:cxn ang="0">
                <a:pos x="connsiteX16522" y="connsiteY16522"/>
              </a:cxn>
              <a:cxn ang="0">
                <a:pos x="connsiteX16523" y="connsiteY16523"/>
              </a:cxn>
              <a:cxn ang="0">
                <a:pos x="connsiteX16524" y="connsiteY16524"/>
              </a:cxn>
              <a:cxn ang="0">
                <a:pos x="connsiteX16525" y="connsiteY16525"/>
              </a:cxn>
              <a:cxn ang="0">
                <a:pos x="connsiteX16526" y="connsiteY16526"/>
              </a:cxn>
              <a:cxn ang="0">
                <a:pos x="connsiteX16527" y="connsiteY16527"/>
              </a:cxn>
              <a:cxn ang="0">
                <a:pos x="connsiteX16528" y="connsiteY16528"/>
              </a:cxn>
              <a:cxn ang="0">
                <a:pos x="connsiteX16529" y="connsiteY16529"/>
              </a:cxn>
              <a:cxn ang="0">
                <a:pos x="connsiteX16530" y="connsiteY16530"/>
              </a:cxn>
              <a:cxn ang="0">
                <a:pos x="connsiteX16531" y="connsiteY16531"/>
              </a:cxn>
              <a:cxn ang="0">
                <a:pos x="connsiteX16532" y="connsiteY16532"/>
              </a:cxn>
              <a:cxn ang="0">
                <a:pos x="connsiteX16533" y="connsiteY16533"/>
              </a:cxn>
              <a:cxn ang="0">
                <a:pos x="connsiteX16534" y="connsiteY16534"/>
              </a:cxn>
              <a:cxn ang="0">
                <a:pos x="connsiteX16535" y="connsiteY16535"/>
              </a:cxn>
              <a:cxn ang="0">
                <a:pos x="connsiteX16536" y="connsiteY16536"/>
              </a:cxn>
              <a:cxn ang="0">
                <a:pos x="connsiteX16537" y="connsiteY16537"/>
              </a:cxn>
              <a:cxn ang="0">
                <a:pos x="connsiteX16538" y="connsiteY16538"/>
              </a:cxn>
              <a:cxn ang="0">
                <a:pos x="connsiteX16539" y="connsiteY16539"/>
              </a:cxn>
              <a:cxn ang="0">
                <a:pos x="connsiteX16540" y="connsiteY16540"/>
              </a:cxn>
              <a:cxn ang="0">
                <a:pos x="connsiteX16541" y="connsiteY16541"/>
              </a:cxn>
              <a:cxn ang="0">
                <a:pos x="connsiteX16542" y="connsiteY16542"/>
              </a:cxn>
              <a:cxn ang="0">
                <a:pos x="connsiteX16543" y="connsiteY16543"/>
              </a:cxn>
              <a:cxn ang="0">
                <a:pos x="connsiteX16544" y="connsiteY16544"/>
              </a:cxn>
              <a:cxn ang="0">
                <a:pos x="connsiteX16545" y="connsiteY16545"/>
              </a:cxn>
              <a:cxn ang="0">
                <a:pos x="connsiteX16546" y="connsiteY16546"/>
              </a:cxn>
              <a:cxn ang="0">
                <a:pos x="connsiteX16547" y="connsiteY16547"/>
              </a:cxn>
              <a:cxn ang="0">
                <a:pos x="connsiteX16548" y="connsiteY16548"/>
              </a:cxn>
              <a:cxn ang="0">
                <a:pos x="connsiteX16549" y="connsiteY16549"/>
              </a:cxn>
              <a:cxn ang="0">
                <a:pos x="connsiteX16550" y="connsiteY16550"/>
              </a:cxn>
              <a:cxn ang="0">
                <a:pos x="connsiteX16551" y="connsiteY16551"/>
              </a:cxn>
              <a:cxn ang="0">
                <a:pos x="connsiteX16552" y="connsiteY16552"/>
              </a:cxn>
              <a:cxn ang="0">
                <a:pos x="connsiteX16553" y="connsiteY16553"/>
              </a:cxn>
              <a:cxn ang="0">
                <a:pos x="connsiteX16554" y="connsiteY16554"/>
              </a:cxn>
              <a:cxn ang="0">
                <a:pos x="connsiteX16555" y="connsiteY16555"/>
              </a:cxn>
              <a:cxn ang="0">
                <a:pos x="connsiteX16556" y="connsiteY16556"/>
              </a:cxn>
              <a:cxn ang="0">
                <a:pos x="connsiteX16557" y="connsiteY16557"/>
              </a:cxn>
              <a:cxn ang="0">
                <a:pos x="connsiteX16558" y="connsiteY16558"/>
              </a:cxn>
              <a:cxn ang="0">
                <a:pos x="connsiteX16559" y="connsiteY16559"/>
              </a:cxn>
              <a:cxn ang="0">
                <a:pos x="connsiteX16560" y="connsiteY16560"/>
              </a:cxn>
              <a:cxn ang="0">
                <a:pos x="connsiteX16561" y="connsiteY16561"/>
              </a:cxn>
              <a:cxn ang="0">
                <a:pos x="connsiteX16562" y="connsiteY16562"/>
              </a:cxn>
              <a:cxn ang="0">
                <a:pos x="connsiteX16563" y="connsiteY16563"/>
              </a:cxn>
              <a:cxn ang="0">
                <a:pos x="connsiteX16564" y="connsiteY16564"/>
              </a:cxn>
              <a:cxn ang="0">
                <a:pos x="connsiteX16565" y="connsiteY16565"/>
              </a:cxn>
              <a:cxn ang="0">
                <a:pos x="connsiteX16566" y="connsiteY16566"/>
              </a:cxn>
              <a:cxn ang="0">
                <a:pos x="connsiteX16567" y="connsiteY16567"/>
              </a:cxn>
              <a:cxn ang="0">
                <a:pos x="connsiteX16568" y="connsiteY16568"/>
              </a:cxn>
              <a:cxn ang="0">
                <a:pos x="connsiteX16569" y="connsiteY16569"/>
              </a:cxn>
              <a:cxn ang="0">
                <a:pos x="connsiteX16570" y="connsiteY16570"/>
              </a:cxn>
              <a:cxn ang="0">
                <a:pos x="connsiteX16571" y="connsiteY16571"/>
              </a:cxn>
              <a:cxn ang="0">
                <a:pos x="connsiteX16572" y="connsiteY16572"/>
              </a:cxn>
              <a:cxn ang="0">
                <a:pos x="connsiteX16573" y="connsiteY16573"/>
              </a:cxn>
              <a:cxn ang="0">
                <a:pos x="connsiteX16574" y="connsiteY16574"/>
              </a:cxn>
              <a:cxn ang="0">
                <a:pos x="connsiteX16575" y="connsiteY16575"/>
              </a:cxn>
              <a:cxn ang="0">
                <a:pos x="connsiteX16576" y="connsiteY16576"/>
              </a:cxn>
              <a:cxn ang="0">
                <a:pos x="connsiteX16577" y="connsiteY16577"/>
              </a:cxn>
              <a:cxn ang="0">
                <a:pos x="connsiteX16578" y="connsiteY16578"/>
              </a:cxn>
              <a:cxn ang="0">
                <a:pos x="connsiteX16579" y="connsiteY16579"/>
              </a:cxn>
              <a:cxn ang="0">
                <a:pos x="connsiteX16580" y="connsiteY16580"/>
              </a:cxn>
              <a:cxn ang="0">
                <a:pos x="connsiteX16581" y="connsiteY16581"/>
              </a:cxn>
              <a:cxn ang="0">
                <a:pos x="connsiteX16582" y="connsiteY16582"/>
              </a:cxn>
              <a:cxn ang="0">
                <a:pos x="connsiteX16583" y="connsiteY16583"/>
              </a:cxn>
              <a:cxn ang="0">
                <a:pos x="connsiteX16584" y="connsiteY16584"/>
              </a:cxn>
              <a:cxn ang="0">
                <a:pos x="connsiteX16585" y="connsiteY16585"/>
              </a:cxn>
              <a:cxn ang="0">
                <a:pos x="connsiteX16586" y="connsiteY16586"/>
              </a:cxn>
              <a:cxn ang="0">
                <a:pos x="connsiteX16587" y="connsiteY16587"/>
              </a:cxn>
              <a:cxn ang="0">
                <a:pos x="connsiteX16588" y="connsiteY16588"/>
              </a:cxn>
              <a:cxn ang="0">
                <a:pos x="connsiteX16589" y="connsiteY16589"/>
              </a:cxn>
              <a:cxn ang="0">
                <a:pos x="connsiteX16590" y="connsiteY16590"/>
              </a:cxn>
              <a:cxn ang="0">
                <a:pos x="connsiteX16591" y="connsiteY16591"/>
              </a:cxn>
              <a:cxn ang="0">
                <a:pos x="connsiteX16592" y="connsiteY16592"/>
              </a:cxn>
              <a:cxn ang="0">
                <a:pos x="connsiteX16593" y="connsiteY16593"/>
              </a:cxn>
              <a:cxn ang="0">
                <a:pos x="connsiteX16594" y="connsiteY16594"/>
              </a:cxn>
              <a:cxn ang="0">
                <a:pos x="connsiteX16595" y="connsiteY16595"/>
              </a:cxn>
              <a:cxn ang="0">
                <a:pos x="connsiteX16596" y="connsiteY16596"/>
              </a:cxn>
              <a:cxn ang="0">
                <a:pos x="connsiteX16597" y="connsiteY16597"/>
              </a:cxn>
              <a:cxn ang="0">
                <a:pos x="connsiteX16598" y="connsiteY16598"/>
              </a:cxn>
              <a:cxn ang="0">
                <a:pos x="connsiteX16599" y="connsiteY16599"/>
              </a:cxn>
              <a:cxn ang="0">
                <a:pos x="connsiteX16600" y="connsiteY16600"/>
              </a:cxn>
              <a:cxn ang="0">
                <a:pos x="connsiteX16601" y="connsiteY16601"/>
              </a:cxn>
              <a:cxn ang="0">
                <a:pos x="connsiteX16602" y="connsiteY16602"/>
              </a:cxn>
              <a:cxn ang="0">
                <a:pos x="connsiteX16603" y="connsiteY16603"/>
              </a:cxn>
              <a:cxn ang="0">
                <a:pos x="connsiteX16604" y="connsiteY16604"/>
              </a:cxn>
              <a:cxn ang="0">
                <a:pos x="connsiteX16605" y="connsiteY16605"/>
              </a:cxn>
              <a:cxn ang="0">
                <a:pos x="connsiteX16606" y="connsiteY16606"/>
              </a:cxn>
              <a:cxn ang="0">
                <a:pos x="connsiteX16607" y="connsiteY16607"/>
              </a:cxn>
              <a:cxn ang="0">
                <a:pos x="connsiteX16608" y="connsiteY16608"/>
              </a:cxn>
              <a:cxn ang="0">
                <a:pos x="connsiteX16609" y="connsiteY16609"/>
              </a:cxn>
              <a:cxn ang="0">
                <a:pos x="connsiteX16610" y="connsiteY16610"/>
              </a:cxn>
              <a:cxn ang="0">
                <a:pos x="connsiteX16611" y="connsiteY16611"/>
              </a:cxn>
              <a:cxn ang="0">
                <a:pos x="connsiteX16612" y="connsiteY16612"/>
              </a:cxn>
              <a:cxn ang="0">
                <a:pos x="connsiteX16613" y="connsiteY16613"/>
              </a:cxn>
              <a:cxn ang="0">
                <a:pos x="connsiteX16614" y="connsiteY16614"/>
              </a:cxn>
              <a:cxn ang="0">
                <a:pos x="connsiteX16615" y="connsiteY16615"/>
              </a:cxn>
              <a:cxn ang="0">
                <a:pos x="connsiteX16616" y="connsiteY16616"/>
              </a:cxn>
              <a:cxn ang="0">
                <a:pos x="connsiteX16617" y="connsiteY16617"/>
              </a:cxn>
              <a:cxn ang="0">
                <a:pos x="connsiteX16618" y="connsiteY16618"/>
              </a:cxn>
              <a:cxn ang="0">
                <a:pos x="connsiteX16619" y="connsiteY16619"/>
              </a:cxn>
              <a:cxn ang="0">
                <a:pos x="connsiteX16620" y="connsiteY16620"/>
              </a:cxn>
              <a:cxn ang="0">
                <a:pos x="connsiteX16621" y="connsiteY16621"/>
              </a:cxn>
              <a:cxn ang="0">
                <a:pos x="connsiteX16622" y="connsiteY16622"/>
              </a:cxn>
              <a:cxn ang="0">
                <a:pos x="connsiteX16623" y="connsiteY16623"/>
              </a:cxn>
              <a:cxn ang="0">
                <a:pos x="connsiteX16624" y="connsiteY16624"/>
              </a:cxn>
              <a:cxn ang="0">
                <a:pos x="connsiteX16625" y="connsiteY16625"/>
              </a:cxn>
              <a:cxn ang="0">
                <a:pos x="connsiteX16626" y="connsiteY16626"/>
              </a:cxn>
              <a:cxn ang="0">
                <a:pos x="connsiteX16627" y="connsiteY16627"/>
              </a:cxn>
              <a:cxn ang="0">
                <a:pos x="connsiteX16628" y="connsiteY16628"/>
              </a:cxn>
              <a:cxn ang="0">
                <a:pos x="connsiteX16629" y="connsiteY16629"/>
              </a:cxn>
              <a:cxn ang="0">
                <a:pos x="connsiteX16630" y="connsiteY16630"/>
              </a:cxn>
              <a:cxn ang="0">
                <a:pos x="connsiteX16631" y="connsiteY16631"/>
              </a:cxn>
              <a:cxn ang="0">
                <a:pos x="connsiteX16632" y="connsiteY16632"/>
              </a:cxn>
              <a:cxn ang="0">
                <a:pos x="connsiteX16633" y="connsiteY16633"/>
              </a:cxn>
              <a:cxn ang="0">
                <a:pos x="connsiteX16634" y="connsiteY16634"/>
              </a:cxn>
              <a:cxn ang="0">
                <a:pos x="connsiteX16635" y="connsiteY16635"/>
              </a:cxn>
              <a:cxn ang="0">
                <a:pos x="connsiteX16636" y="connsiteY16636"/>
              </a:cxn>
              <a:cxn ang="0">
                <a:pos x="connsiteX16637" y="connsiteY16637"/>
              </a:cxn>
              <a:cxn ang="0">
                <a:pos x="connsiteX16638" y="connsiteY16638"/>
              </a:cxn>
              <a:cxn ang="0">
                <a:pos x="connsiteX16639" y="connsiteY16639"/>
              </a:cxn>
              <a:cxn ang="0">
                <a:pos x="connsiteX16640" y="connsiteY16640"/>
              </a:cxn>
              <a:cxn ang="0">
                <a:pos x="connsiteX16641" y="connsiteY16641"/>
              </a:cxn>
              <a:cxn ang="0">
                <a:pos x="connsiteX16642" y="connsiteY16642"/>
              </a:cxn>
              <a:cxn ang="0">
                <a:pos x="connsiteX16643" y="connsiteY16643"/>
              </a:cxn>
              <a:cxn ang="0">
                <a:pos x="connsiteX16644" y="connsiteY16644"/>
              </a:cxn>
              <a:cxn ang="0">
                <a:pos x="connsiteX16645" y="connsiteY16645"/>
              </a:cxn>
              <a:cxn ang="0">
                <a:pos x="connsiteX16646" y="connsiteY16646"/>
              </a:cxn>
              <a:cxn ang="0">
                <a:pos x="connsiteX16647" y="connsiteY16647"/>
              </a:cxn>
              <a:cxn ang="0">
                <a:pos x="connsiteX16648" y="connsiteY16648"/>
              </a:cxn>
              <a:cxn ang="0">
                <a:pos x="connsiteX16649" y="connsiteY16649"/>
              </a:cxn>
              <a:cxn ang="0">
                <a:pos x="connsiteX16650" y="connsiteY16650"/>
              </a:cxn>
              <a:cxn ang="0">
                <a:pos x="connsiteX16651" y="connsiteY16651"/>
              </a:cxn>
              <a:cxn ang="0">
                <a:pos x="connsiteX16652" y="connsiteY16652"/>
              </a:cxn>
              <a:cxn ang="0">
                <a:pos x="connsiteX16653" y="connsiteY16653"/>
              </a:cxn>
              <a:cxn ang="0">
                <a:pos x="connsiteX16654" y="connsiteY16654"/>
              </a:cxn>
              <a:cxn ang="0">
                <a:pos x="connsiteX16655" y="connsiteY16655"/>
              </a:cxn>
              <a:cxn ang="0">
                <a:pos x="connsiteX16656" y="connsiteY16656"/>
              </a:cxn>
              <a:cxn ang="0">
                <a:pos x="connsiteX16657" y="connsiteY16657"/>
              </a:cxn>
              <a:cxn ang="0">
                <a:pos x="connsiteX16658" y="connsiteY16658"/>
              </a:cxn>
              <a:cxn ang="0">
                <a:pos x="connsiteX16659" y="connsiteY16659"/>
              </a:cxn>
              <a:cxn ang="0">
                <a:pos x="connsiteX16660" y="connsiteY16660"/>
              </a:cxn>
              <a:cxn ang="0">
                <a:pos x="connsiteX16661" y="connsiteY16661"/>
              </a:cxn>
              <a:cxn ang="0">
                <a:pos x="connsiteX16662" y="connsiteY16662"/>
              </a:cxn>
              <a:cxn ang="0">
                <a:pos x="connsiteX16663" y="connsiteY16663"/>
              </a:cxn>
              <a:cxn ang="0">
                <a:pos x="connsiteX16664" y="connsiteY16664"/>
              </a:cxn>
              <a:cxn ang="0">
                <a:pos x="connsiteX16665" y="connsiteY16665"/>
              </a:cxn>
              <a:cxn ang="0">
                <a:pos x="connsiteX16666" y="connsiteY16666"/>
              </a:cxn>
              <a:cxn ang="0">
                <a:pos x="connsiteX16667" y="connsiteY16667"/>
              </a:cxn>
              <a:cxn ang="0">
                <a:pos x="connsiteX16668" y="connsiteY16668"/>
              </a:cxn>
              <a:cxn ang="0">
                <a:pos x="connsiteX16669" y="connsiteY16669"/>
              </a:cxn>
              <a:cxn ang="0">
                <a:pos x="connsiteX16670" y="connsiteY16670"/>
              </a:cxn>
              <a:cxn ang="0">
                <a:pos x="connsiteX16671" y="connsiteY16671"/>
              </a:cxn>
              <a:cxn ang="0">
                <a:pos x="connsiteX16672" y="connsiteY16672"/>
              </a:cxn>
              <a:cxn ang="0">
                <a:pos x="connsiteX16673" y="connsiteY16673"/>
              </a:cxn>
              <a:cxn ang="0">
                <a:pos x="connsiteX16674" y="connsiteY16674"/>
              </a:cxn>
              <a:cxn ang="0">
                <a:pos x="connsiteX16675" y="connsiteY16675"/>
              </a:cxn>
              <a:cxn ang="0">
                <a:pos x="connsiteX16676" y="connsiteY16676"/>
              </a:cxn>
              <a:cxn ang="0">
                <a:pos x="connsiteX16677" y="connsiteY16677"/>
              </a:cxn>
              <a:cxn ang="0">
                <a:pos x="connsiteX16678" y="connsiteY16678"/>
              </a:cxn>
              <a:cxn ang="0">
                <a:pos x="connsiteX16679" y="connsiteY16679"/>
              </a:cxn>
              <a:cxn ang="0">
                <a:pos x="connsiteX16680" y="connsiteY16680"/>
              </a:cxn>
              <a:cxn ang="0">
                <a:pos x="connsiteX16681" y="connsiteY16681"/>
              </a:cxn>
              <a:cxn ang="0">
                <a:pos x="connsiteX16682" y="connsiteY16682"/>
              </a:cxn>
              <a:cxn ang="0">
                <a:pos x="connsiteX16683" y="connsiteY16683"/>
              </a:cxn>
              <a:cxn ang="0">
                <a:pos x="connsiteX16684" y="connsiteY16684"/>
              </a:cxn>
              <a:cxn ang="0">
                <a:pos x="connsiteX16685" y="connsiteY16685"/>
              </a:cxn>
              <a:cxn ang="0">
                <a:pos x="connsiteX16686" y="connsiteY16686"/>
              </a:cxn>
              <a:cxn ang="0">
                <a:pos x="connsiteX16687" y="connsiteY16687"/>
              </a:cxn>
              <a:cxn ang="0">
                <a:pos x="connsiteX16688" y="connsiteY16688"/>
              </a:cxn>
              <a:cxn ang="0">
                <a:pos x="connsiteX16689" y="connsiteY16689"/>
              </a:cxn>
              <a:cxn ang="0">
                <a:pos x="connsiteX16690" y="connsiteY16690"/>
              </a:cxn>
              <a:cxn ang="0">
                <a:pos x="connsiteX16691" y="connsiteY16691"/>
              </a:cxn>
              <a:cxn ang="0">
                <a:pos x="connsiteX16692" y="connsiteY16692"/>
              </a:cxn>
              <a:cxn ang="0">
                <a:pos x="connsiteX16693" y="connsiteY16693"/>
              </a:cxn>
              <a:cxn ang="0">
                <a:pos x="connsiteX16694" y="connsiteY16694"/>
              </a:cxn>
              <a:cxn ang="0">
                <a:pos x="connsiteX16695" y="connsiteY16695"/>
              </a:cxn>
              <a:cxn ang="0">
                <a:pos x="connsiteX16696" y="connsiteY16696"/>
              </a:cxn>
              <a:cxn ang="0">
                <a:pos x="connsiteX16697" y="connsiteY16697"/>
              </a:cxn>
              <a:cxn ang="0">
                <a:pos x="connsiteX16698" y="connsiteY16698"/>
              </a:cxn>
              <a:cxn ang="0">
                <a:pos x="connsiteX16699" y="connsiteY16699"/>
              </a:cxn>
              <a:cxn ang="0">
                <a:pos x="connsiteX16700" y="connsiteY16700"/>
              </a:cxn>
              <a:cxn ang="0">
                <a:pos x="connsiteX16701" y="connsiteY16701"/>
              </a:cxn>
              <a:cxn ang="0">
                <a:pos x="connsiteX16702" y="connsiteY16702"/>
              </a:cxn>
              <a:cxn ang="0">
                <a:pos x="connsiteX16703" y="connsiteY16703"/>
              </a:cxn>
              <a:cxn ang="0">
                <a:pos x="connsiteX16704" y="connsiteY16704"/>
              </a:cxn>
              <a:cxn ang="0">
                <a:pos x="connsiteX16705" y="connsiteY16705"/>
              </a:cxn>
              <a:cxn ang="0">
                <a:pos x="connsiteX16706" y="connsiteY16706"/>
              </a:cxn>
              <a:cxn ang="0">
                <a:pos x="connsiteX16707" y="connsiteY16707"/>
              </a:cxn>
              <a:cxn ang="0">
                <a:pos x="connsiteX16708" y="connsiteY16708"/>
              </a:cxn>
              <a:cxn ang="0">
                <a:pos x="connsiteX16709" y="connsiteY16709"/>
              </a:cxn>
              <a:cxn ang="0">
                <a:pos x="connsiteX16710" y="connsiteY16710"/>
              </a:cxn>
              <a:cxn ang="0">
                <a:pos x="connsiteX16711" y="connsiteY16711"/>
              </a:cxn>
              <a:cxn ang="0">
                <a:pos x="connsiteX16712" y="connsiteY16712"/>
              </a:cxn>
              <a:cxn ang="0">
                <a:pos x="connsiteX16713" y="connsiteY16713"/>
              </a:cxn>
              <a:cxn ang="0">
                <a:pos x="connsiteX16714" y="connsiteY16714"/>
              </a:cxn>
              <a:cxn ang="0">
                <a:pos x="connsiteX16715" y="connsiteY16715"/>
              </a:cxn>
              <a:cxn ang="0">
                <a:pos x="connsiteX16716" y="connsiteY16716"/>
              </a:cxn>
              <a:cxn ang="0">
                <a:pos x="connsiteX16717" y="connsiteY16717"/>
              </a:cxn>
              <a:cxn ang="0">
                <a:pos x="connsiteX16718" y="connsiteY16718"/>
              </a:cxn>
              <a:cxn ang="0">
                <a:pos x="connsiteX16719" y="connsiteY16719"/>
              </a:cxn>
              <a:cxn ang="0">
                <a:pos x="connsiteX16720" y="connsiteY16720"/>
              </a:cxn>
              <a:cxn ang="0">
                <a:pos x="connsiteX16721" y="connsiteY16721"/>
              </a:cxn>
              <a:cxn ang="0">
                <a:pos x="connsiteX16722" y="connsiteY16722"/>
              </a:cxn>
              <a:cxn ang="0">
                <a:pos x="connsiteX16723" y="connsiteY16723"/>
              </a:cxn>
              <a:cxn ang="0">
                <a:pos x="connsiteX16724" y="connsiteY16724"/>
              </a:cxn>
              <a:cxn ang="0">
                <a:pos x="connsiteX16725" y="connsiteY16725"/>
              </a:cxn>
              <a:cxn ang="0">
                <a:pos x="connsiteX16726" y="connsiteY16726"/>
              </a:cxn>
              <a:cxn ang="0">
                <a:pos x="connsiteX16727" y="connsiteY16727"/>
              </a:cxn>
              <a:cxn ang="0">
                <a:pos x="connsiteX16728" y="connsiteY16728"/>
              </a:cxn>
              <a:cxn ang="0">
                <a:pos x="connsiteX16729" y="connsiteY16729"/>
              </a:cxn>
              <a:cxn ang="0">
                <a:pos x="connsiteX16730" y="connsiteY16730"/>
              </a:cxn>
              <a:cxn ang="0">
                <a:pos x="connsiteX16731" y="connsiteY16731"/>
              </a:cxn>
              <a:cxn ang="0">
                <a:pos x="connsiteX16732" y="connsiteY16732"/>
              </a:cxn>
              <a:cxn ang="0">
                <a:pos x="connsiteX16733" y="connsiteY16733"/>
              </a:cxn>
              <a:cxn ang="0">
                <a:pos x="connsiteX16734" y="connsiteY16734"/>
              </a:cxn>
              <a:cxn ang="0">
                <a:pos x="connsiteX16735" y="connsiteY16735"/>
              </a:cxn>
              <a:cxn ang="0">
                <a:pos x="connsiteX16736" y="connsiteY16736"/>
              </a:cxn>
              <a:cxn ang="0">
                <a:pos x="connsiteX16737" y="connsiteY16737"/>
              </a:cxn>
              <a:cxn ang="0">
                <a:pos x="connsiteX16738" y="connsiteY16738"/>
              </a:cxn>
              <a:cxn ang="0">
                <a:pos x="connsiteX16739" y="connsiteY16739"/>
              </a:cxn>
              <a:cxn ang="0">
                <a:pos x="connsiteX16740" y="connsiteY16740"/>
              </a:cxn>
              <a:cxn ang="0">
                <a:pos x="connsiteX16741" y="connsiteY16741"/>
              </a:cxn>
              <a:cxn ang="0">
                <a:pos x="connsiteX16742" y="connsiteY16742"/>
              </a:cxn>
              <a:cxn ang="0">
                <a:pos x="connsiteX16743" y="connsiteY16743"/>
              </a:cxn>
              <a:cxn ang="0">
                <a:pos x="connsiteX16744" y="connsiteY16744"/>
              </a:cxn>
              <a:cxn ang="0">
                <a:pos x="connsiteX16745" y="connsiteY16745"/>
              </a:cxn>
              <a:cxn ang="0">
                <a:pos x="connsiteX16746" y="connsiteY16746"/>
              </a:cxn>
              <a:cxn ang="0">
                <a:pos x="connsiteX16747" y="connsiteY16747"/>
              </a:cxn>
              <a:cxn ang="0">
                <a:pos x="connsiteX16748" y="connsiteY16748"/>
              </a:cxn>
              <a:cxn ang="0">
                <a:pos x="connsiteX16749" y="connsiteY16749"/>
              </a:cxn>
              <a:cxn ang="0">
                <a:pos x="connsiteX16750" y="connsiteY16750"/>
              </a:cxn>
              <a:cxn ang="0">
                <a:pos x="connsiteX16751" y="connsiteY16751"/>
              </a:cxn>
              <a:cxn ang="0">
                <a:pos x="connsiteX16752" y="connsiteY16752"/>
              </a:cxn>
              <a:cxn ang="0">
                <a:pos x="connsiteX16753" y="connsiteY16753"/>
              </a:cxn>
              <a:cxn ang="0">
                <a:pos x="connsiteX16754" y="connsiteY16754"/>
              </a:cxn>
              <a:cxn ang="0">
                <a:pos x="connsiteX16755" y="connsiteY16755"/>
              </a:cxn>
              <a:cxn ang="0">
                <a:pos x="connsiteX16756" y="connsiteY16756"/>
              </a:cxn>
              <a:cxn ang="0">
                <a:pos x="connsiteX16757" y="connsiteY16757"/>
              </a:cxn>
              <a:cxn ang="0">
                <a:pos x="connsiteX16758" y="connsiteY16758"/>
              </a:cxn>
              <a:cxn ang="0">
                <a:pos x="connsiteX16759" y="connsiteY16759"/>
              </a:cxn>
              <a:cxn ang="0">
                <a:pos x="connsiteX16760" y="connsiteY16760"/>
              </a:cxn>
              <a:cxn ang="0">
                <a:pos x="connsiteX16761" y="connsiteY16761"/>
              </a:cxn>
              <a:cxn ang="0">
                <a:pos x="connsiteX16762" y="connsiteY16762"/>
              </a:cxn>
              <a:cxn ang="0">
                <a:pos x="connsiteX16763" y="connsiteY16763"/>
              </a:cxn>
              <a:cxn ang="0">
                <a:pos x="connsiteX16764" y="connsiteY16764"/>
              </a:cxn>
              <a:cxn ang="0">
                <a:pos x="connsiteX16765" y="connsiteY16765"/>
              </a:cxn>
              <a:cxn ang="0">
                <a:pos x="connsiteX16766" y="connsiteY16766"/>
              </a:cxn>
              <a:cxn ang="0">
                <a:pos x="connsiteX16767" y="connsiteY16767"/>
              </a:cxn>
              <a:cxn ang="0">
                <a:pos x="connsiteX16768" y="connsiteY16768"/>
              </a:cxn>
              <a:cxn ang="0">
                <a:pos x="connsiteX16769" y="connsiteY16769"/>
              </a:cxn>
              <a:cxn ang="0">
                <a:pos x="connsiteX16770" y="connsiteY16770"/>
              </a:cxn>
              <a:cxn ang="0">
                <a:pos x="connsiteX16771" y="connsiteY16771"/>
              </a:cxn>
              <a:cxn ang="0">
                <a:pos x="connsiteX16772" y="connsiteY16772"/>
              </a:cxn>
              <a:cxn ang="0">
                <a:pos x="connsiteX16773" y="connsiteY16773"/>
              </a:cxn>
              <a:cxn ang="0">
                <a:pos x="connsiteX16774" y="connsiteY16774"/>
              </a:cxn>
              <a:cxn ang="0">
                <a:pos x="connsiteX16775" y="connsiteY16775"/>
              </a:cxn>
              <a:cxn ang="0">
                <a:pos x="connsiteX16776" y="connsiteY16776"/>
              </a:cxn>
              <a:cxn ang="0">
                <a:pos x="connsiteX16777" y="connsiteY16777"/>
              </a:cxn>
              <a:cxn ang="0">
                <a:pos x="connsiteX16778" y="connsiteY16778"/>
              </a:cxn>
              <a:cxn ang="0">
                <a:pos x="connsiteX16779" y="connsiteY16779"/>
              </a:cxn>
              <a:cxn ang="0">
                <a:pos x="connsiteX16780" y="connsiteY16780"/>
              </a:cxn>
              <a:cxn ang="0">
                <a:pos x="connsiteX16781" y="connsiteY16781"/>
              </a:cxn>
              <a:cxn ang="0">
                <a:pos x="connsiteX16782" y="connsiteY16782"/>
              </a:cxn>
              <a:cxn ang="0">
                <a:pos x="connsiteX16783" y="connsiteY16783"/>
              </a:cxn>
              <a:cxn ang="0">
                <a:pos x="connsiteX16784" y="connsiteY16784"/>
              </a:cxn>
              <a:cxn ang="0">
                <a:pos x="connsiteX16785" y="connsiteY16785"/>
              </a:cxn>
              <a:cxn ang="0">
                <a:pos x="connsiteX16786" y="connsiteY16786"/>
              </a:cxn>
              <a:cxn ang="0">
                <a:pos x="connsiteX16787" y="connsiteY16787"/>
              </a:cxn>
              <a:cxn ang="0">
                <a:pos x="connsiteX16788" y="connsiteY16788"/>
              </a:cxn>
              <a:cxn ang="0">
                <a:pos x="connsiteX16789" y="connsiteY16789"/>
              </a:cxn>
              <a:cxn ang="0">
                <a:pos x="connsiteX16790" y="connsiteY16790"/>
              </a:cxn>
              <a:cxn ang="0">
                <a:pos x="connsiteX16791" y="connsiteY16791"/>
              </a:cxn>
              <a:cxn ang="0">
                <a:pos x="connsiteX16792" y="connsiteY16792"/>
              </a:cxn>
              <a:cxn ang="0">
                <a:pos x="connsiteX16793" y="connsiteY16793"/>
              </a:cxn>
              <a:cxn ang="0">
                <a:pos x="connsiteX16794" y="connsiteY16794"/>
              </a:cxn>
              <a:cxn ang="0">
                <a:pos x="connsiteX16795" y="connsiteY16795"/>
              </a:cxn>
              <a:cxn ang="0">
                <a:pos x="connsiteX16796" y="connsiteY16796"/>
              </a:cxn>
              <a:cxn ang="0">
                <a:pos x="connsiteX16797" y="connsiteY16797"/>
              </a:cxn>
              <a:cxn ang="0">
                <a:pos x="connsiteX16798" y="connsiteY16798"/>
              </a:cxn>
              <a:cxn ang="0">
                <a:pos x="connsiteX16799" y="connsiteY16799"/>
              </a:cxn>
              <a:cxn ang="0">
                <a:pos x="connsiteX16800" y="connsiteY16800"/>
              </a:cxn>
              <a:cxn ang="0">
                <a:pos x="connsiteX16801" y="connsiteY16801"/>
              </a:cxn>
              <a:cxn ang="0">
                <a:pos x="connsiteX16802" y="connsiteY16802"/>
              </a:cxn>
              <a:cxn ang="0">
                <a:pos x="connsiteX16803" y="connsiteY16803"/>
              </a:cxn>
              <a:cxn ang="0">
                <a:pos x="connsiteX16804" y="connsiteY16804"/>
              </a:cxn>
              <a:cxn ang="0">
                <a:pos x="connsiteX16805" y="connsiteY16805"/>
              </a:cxn>
              <a:cxn ang="0">
                <a:pos x="connsiteX16806" y="connsiteY16806"/>
              </a:cxn>
              <a:cxn ang="0">
                <a:pos x="connsiteX16807" y="connsiteY16807"/>
              </a:cxn>
              <a:cxn ang="0">
                <a:pos x="connsiteX16808" y="connsiteY16808"/>
              </a:cxn>
              <a:cxn ang="0">
                <a:pos x="connsiteX16809" y="connsiteY16809"/>
              </a:cxn>
              <a:cxn ang="0">
                <a:pos x="connsiteX16810" y="connsiteY16810"/>
              </a:cxn>
              <a:cxn ang="0">
                <a:pos x="connsiteX16811" y="connsiteY16811"/>
              </a:cxn>
              <a:cxn ang="0">
                <a:pos x="connsiteX16812" y="connsiteY16812"/>
              </a:cxn>
              <a:cxn ang="0">
                <a:pos x="connsiteX16813" y="connsiteY16813"/>
              </a:cxn>
              <a:cxn ang="0">
                <a:pos x="connsiteX16814" y="connsiteY16814"/>
              </a:cxn>
              <a:cxn ang="0">
                <a:pos x="connsiteX16815" y="connsiteY16815"/>
              </a:cxn>
              <a:cxn ang="0">
                <a:pos x="connsiteX16816" y="connsiteY16816"/>
              </a:cxn>
              <a:cxn ang="0">
                <a:pos x="connsiteX16817" y="connsiteY16817"/>
              </a:cxn>
              <a:cxn ang="0">
                <a:pos x="connsiteX16818" y="connsiteY16818"/>
              </a:cxn>
              <a:cxn ang="0">
                <a:pos x="connsiteX16819" y="connsiteY16819"/>
              </a:cxn>
              <a:cxn ang="0">
                <a:pos x="connsiteX16820" y="connsiteY16820"/>
              </a:cxn>
              <a:cxn ang="0">
                <a:pos x="connsiteX16821" y="connsiteY16821"/>
              </a:cxn>
              <a:cxn ang="0">
                <a:pos x="connsiteX16822" y="connsiteY16822"/>
              </a:cxn>
              <a:cxn ang="0">
                <a:pos x="connsiteX16823" y="connsiteY16823"/>
              </a:cxn>
              <a:cxn ang="0">
                <a:pos x="connsiteX16824" y="connsiteY16824"/>
              </a:cxn>
              <a:cxn ang="0">
                <a:pos x="connsiteX16825" y="connsiteY16825"/>
              </a:cxn>
              <a:cxn ang="0">
                <a:pos x="connsiteX16826" y="connsiteY16826"/>
              </a:cxn>
              <a:cxn ang="0">
                <a:pos x="connsiteX16827" y="connsiteY16827"/>
              </a:cxn>
              <a:cxn ang="0">
                <a:pos x="connsiteX16828" y="connsiteY16828"/>
              </a:cxn>
              <a:cxn ang="0">
                <a:pos x="connsiteX16829" y="connsiteY16829"/>
              </a:cxn>
              <a:cxn ang="0">
                <a:pos x="connsiteX16830" y="connsiteY16830"/>
              </a:cxn>
              <a:cxn ang="0">
                <a:pos x="connsiteX16831" y="connsiteY16831"/>
              </a:cxn>
              <a:cxn ang="0">
                <a:pos x="connsiteX16832" y="connsiteY16832"/>
              </a:cxn>
              <a:cxn ang="0">
                <a:pos x="connsiteX16833" y="connsiteY16833"/>
              </a:cxn>
              <a:cxn ang="0">
                <a:pos x="connsiteX16834" y="connsiteY16834"/>
              </a:cxn>
              <a:cxn ang="0">
                <a:pos x="connsiteX16835" y="connsiteY16835"/>
              </a:cxn>
              <a:cxn ang="0">
                <a:pos x="connsiteX16836" y="connsiteY16836"/>
              </a:cxn>
              <a:cxn ang="0">
                <a:pos x="connsiteX16837" y="connsiteY16837"/>
              </a:cxn>
              <a:cxn ang="0">
                <a:pos x="connsiteX16838" y="connsiteY16838"/>
              </a:cxn>
              <a:cxn ang="0">
                <a:pos x="connsiteX16839" y="connsiteY16839"/>
              </a:cxn>
              <a:cxn ang="0">
                <a:pos x="connsiteX16840" y="connsiteY16840"/>
              </a:cxn>
              <a:cxn ang="0">
                <a:pos x="connsiteX16841" y="connsiteY16841"/>
              </a:cxn>
              <a:cxn ang="0">
                <a:pos x="connsiteX16842" y="connsiteY16842"/>
              </a:cxn>
              <a:cxn ang="0">
                <a:pos x="connsiteX16843" y="connsiteY16843"/>
              </a:cxn>
              <a:cxn ang="0">
                <a:pos x="connsiteX16844" y="connsiteY16844"/>
              </a:cxn>
              <a:cxn ang="0">
                <a:pos x="connsiteX16845" y="connsiteY16845"/>
              </a:cxn>
              <a:cxn ang="0">
                <a:pos x="connsiteX16846" y="connsiteY16846"/>
              </a:cxn>
              <a:cxn ang="0">
                <a:pos x="connsiteX16847" y="connsiteY16847"/>
              </a:cxn>
              <a:cxn ang="0">
                <a:pos x="connsiteX16848" y="connsiteY16848"/>
              </a:cxn>
              <a:cxn ang="0">
                <a:pos x="connsiteX16849" y="connsiteY16849"/>
              </a:cxn>
              <a:cxn ang="0">
                <a:pos x="connsiteX16850" y="connsiteY16850"/>
              </a:cxn>
              <a:cxn ang="0">
                <a:pos x="connsiteX16851" y="connsiteY16851"/>
              </a:cxn>
              <a:cxn ang="0">
                <a:pos x="connsiteX16852" y="connsiteY16852"/>
              </a:cxn>
              <a:cxn ang="0">
                <a:pos x="connsiteX16853" y="connsiteY16853"/>
              </a:cxn>
              <a:cxn ang="0">
                <a:pos x="connsiteX16854" y="connsiteY16854"/>
              </a:cxn>
              <a:cxn ang="0">
                <a:pos x="connsiteX16855" y="connsiteY16855"/>
              </a:cxn>
              <a:cxn ang="0">
                <a:pos x="connsiteX16856" y="connsiteY16856"/>
              </a:cxn>
              <a:cxn ang="0">
                <a:pos x="connsiteX16857" y="connsiteY16857"/>
              </a:cxn>
              <a:cxn ang="0">
                <a:pos x="connsiteX16858" y="connsiteY16858"/>
              </a:cxn>
              <a:cxn ang="0">
                <a:pos x="connsiteX16859" y="connsiteY16859"/>
              </a:cxn>
              <a:cxn ang="0">
                <a:pos x="connsiteX16860" y="connsiteY16860"/>
              </a:cxn>
              <a:cxn ang="0">
                <a:pos x="connsiteX16861" y="connsiteY16861"/>
              </a:cxn>
              <a:cxn ang="0">
                <a:pos x="connsiteX16862" y="connsiteY16862"/>
              </a:cxn>
              <a:cxn ang="0">
                <a:pos x="connsiteX16863" y="connsiteY16863"/>
              </a:cxn>
              <a:cxn ang="0">
                <a:pos x="connsiteX16864" y="connsiteY16864"/>
              </a:cxn>
              <a:cxn ang="0">
                <a:pos x="connsiteX16865" y="connsiteY16865"/>
              </a:cxn>
              <a:cxn ang="0">
                <a:pos x="connsiteX16866" y="connsiteY16866"/>
              </a:cxn>
              <a:cxn ang="0">
                <a:pos x="connsiteX16867" y="connsiteY16867"/>
              </a:cxn>
              <a:cxn ang="0">
                <a:pos x="connsiteX16868" y="connsiteY16868"/>
              </a:cxn>
              <a:cxn ang="0">
                <a:pos x="connsiteX16869" y="connsiteY16869"/>
              </a:cxn>
              <a:cxn ang="0">
                <a:pos x="connsiteX16870" y="connsiteY16870"/>
              </a:cxn>
              <a:cxn ang="0">
                <a:pos x="connsiteX16871" y="connsiteY16871"/>
              </a:cxn>
              <a:cxn ang="0">
                <a:pos x="connsiteX16872" y="connsiteY16872"/>
              </a:cxn>
              <a:cxn ang="0">
                <a:pos x="connsiteX16873" y="connsiteY16873"/>
              </a:cxn>
              <a:cxn ang="0">
                <a:pos x="connsiteX16874" y="connsiteY16874"/>
              </a:cxn>
              <a:cxn ang="0">
                <a:pos x="connsiteX16875" y="connsiteY16875"/>
              </a:cxn>
              <a:cxn ang="0">
                <a:pos x="connsiteX16876" y="connsiteY16876"/>
              </a:cxn>
              <a:cxn ang="0">
                <a:pos x="connsiteX16877" y="connsiteY16877"/>
              </a:cxn>
              <a:cxn ang="0">
                <a:pos x="connsiteX16878" y="connsiteY16878"/>
              </a:cxn>
              <a:cxn ang="0">
                <a:pos x="connsiteX16879" y="connsiteY16879"/>
              </a:cxn>
              <a:cxn ang="0">
                <a:pos x="connsiteX16880" y="connsiteY16880"/>
              </a:cxn>
              <a:cxn ang="0">
                <a:pos x="connsiteX16881" y="connsiteY16881"/>
              </a:cxn>
              <a:cxn ang="0">
                <a:pos x="connsiteX16882" y="connsiteY16882"/>
              </a:cxn>
              <a:cxn ang="0">
                <a:pos x="connsiteX16883" y="connsiteY16883"/>
              </a:cxn>
              <a:cxn ang="0">
                <a:pos x="connsiteX16884" y="connsiteY16884"/>
              </a:cxn>
              <a:cxn ang="0">
                <a:pos x="connsiteX16885" y="connsiteY16885"/>
              </a:cxn>
              <a:cxn ang="0">
                <a:pos x="connsiteX16886" y="connsiteY16886"/>
              </a:cxn>
              <a:cxn ang="0">
                <a:pos x="connsiteX16887" y="connsiteY16887"/>
              </a:cxn>
              <a:cxn ang="0">
                <a:pos x="connsiteX16888" y="connsiteY16888"/>
              </a:cxn>
              <a:cxn ang="0">
                <a:pos x="connsiteX16889" y="connsiteY16889"/>
              </a:cxn>
              <a:cxn ang="0">
                <a:pos x="connsiteX16890" y="connsiteY16890"/>
              </a:cxn>
              <a:cxn ang="0">
                <a:pos x="connsiteX16891" y="connsiteY16891"/>
              </a:cxn>
              <a:cxn ang="0">
                <a:pos x="connsiteX16892" y="connsiteY16892"/>
              </a:cxn>
              <a:cxn ang="0">
                <a:pos x="connsiteX16893" y="connsiteY16893"/>
              </a:cxn>
              <a:cxn ang="0">
                <a:pos x="connsiteX16894" y="connsiteY16894"/>
              </a:cxn>
              <a:cxn ang="0">
                <a:pos x="connsiteX16895" y="connsiteY16895"/>
              </a:cxn>
              <a:cxn ang="0">
                <a:pos x="connsiteX16896" y="connsiteY16896"/>
              </a:cxn>
              <a:cxn ang="0">
                <a:pos x="connsiteX16897" y="connsiteY16897"/>
              </a:cxn>
              <a:cxn ang="0">
                <a:pos x="connsiteX16898" y="connsiteY16898"/>
              </a:cxn>
              <a:cxn ang="0">
                <a:pos x="connsiteX16899" y="connsiteY16899"/>
              </a:cxn>
              <a:cxn ang="0">
                <a:pos x="connsiteX16900" y="connsiteY16900"/>
              </a:cxn>
              <a:cxn ang="0">
                <a:pos x="connsiteX16901" y="connsiteY16901"/>
              </a:cxn>
              <a:cxn ang="0">
                <a:pos x="connsiteX16902" y="connsiteY16902"/>
              </a:cxn>
              <a:cxn ang="0">
                <a:pos x="connsiteX16903" y="connsiteY16903"/>
              </a:cxn>
              <a:cxn ang="0">
                <a:pos x="connsiteX16904" y="connsiteY16904"/>
              </a:cxn>
              <a:cxn ang="0">
                <a:pos x="connsiteX16905" y="connsiteY16905"/>
              </a:cxn>
              <a:cxn ang="0">
                <a:pos x="connsiteX16906" y="connsiteY16906"/>
              </a:cxn>
              <a:cxn ang="0">
                <a:pos x="connsiteX16907" y="connsiteY16907"/>
              </a:cxn>
              <a:cxn ang="0">
                <a:pos x="connsiteX16908" y="connsiteY16908"/>
              </a:cxn>
              <a:cxn ang="0">
                <a:pos x="connsiteX16909" y="connsiteY16909"/>
              </a:cxn>
              <a:cxn ang="0">
                <a:pos x="connsiteX16910" y="connsiteY16910"/>
              </a:cxn>
              <a:cxn ang="0">
                <a:pos x="connsiteX16911" y="connsiteY16911"/>
              </a:cxn>
              <a:cxn ang="0">
                <a:pos x="connsiteX16912" y="connsiteY16912"/>
              </a:cxn>
              <a:cxn ang="0">
                <a:pos x="connsiteX16913" y="connsiteY16913"/>
              </a:cxn>
              <a:cxn ang="0">
                <a:pos x="connsiteX16914" y="connsiteY16914"/>
              </a:cxn>
              <a:cxn ang="0">
                <a:pos x="connsiteX16915" y="connsiteY16915"/>
              </a:cxn>
              <a:cxn ang="0">
                <a:pos x="connsiteX16916" y="connsiteY16916"/>
              </a:cxn>
              <a:cxn ang="0">
                <a:pos x="connsiteX16917" y="connsiteY16917"/>
              </a:cxn>
              <a:cxn ang="0">
                <a:pos x="connsiteX16918" y="connsiteY16918"/>
              </a:cxn>
              <a:cxn ang="0">
                <a:pos x="connsiteX16919" y="connsiteY16919"/>
              </a:cxn>
              <a:cxn ang="0">
                <a:pos x="connsiteX16920" y="connsiteY16920"/>
              </a:cxn>
              <a:cxn ang="0">
                <a:pos x="connsiteX16921" y="connsiteY16921"/>
              </a:cxn>
              <a:cxn ang="0">
                <a:pos x="connsiteX16922" y="connsiteY16922"/>
              </a:cxn>
              <a:cxn ang="0">
                <a:pos x="connsiteX16923" y="connsiteY16923"/>
              </a:cxn>
              <a:cxn ang="0">
                <a:pos x="connsiteX16924" y="connsiteY16924"/>
              </a:cxn>
              <a:cxn ang="0">
                <a:pos x="connsiteX16925" y="connsiteY16925"/>
              </a:cxn>
              <a:cxn ang="0">
                <a:pos x="connsiteX16926" y="connsiteY16926"/>
              </a:cxn>
              <a:cxn ang="0">
                <a:pos x="connsiteX16927" y="connsiteY16927"/>
              </a:cxn>
              <a:cxn ang="0">
                <a:pos x="connsiteX16928" y="connsiteY16928"/>
              </a:cxn>
              <a:cxn ang="0">
                <a:pos x="connsiteX16929" y="connsiteY16929"/>
              </a:cxn>
              <a:cxn ang="0">
                <a:pos x="connsiteX16930" y="connsiteY16930"/>
              </a:cxn>
              <a:cxn ang="0">
                <a:pos x="connsiteX16931" y="connsiteY16931"/>
              </a:cxn>
              <a:cxn ang="0">
                <a:pos x="connsiteX16932" y="connsiteY16932"/>
              </a:cxn>
              <a:cxn ang="0">
                <a:pos x="connsiteX16933" y="connsiteY16933"/>
              </a:cxn>
              <a:cxn ang="0">
                <a:pos x="connsiteX16934" y="connsiteY16934"/>
              </a:cxn>
              <a:cxn ang="0">
                <a:pos x="connsiteX16935" y="connsiteY16935"/>
              </a:cxn>
              <a:cxn ang="0">
                <a:pos x="connsiteX16936" y="connsiteY16936"/>
              </a:cxn>
              <a:cxn ang="0">
                <a:pos x="connsiteX16937" y="connsiteY16937"/>
              </a:cxn>
              <a:cxn ang="0">
                <a:pos x="connsiteX16938" y="connsiteY16938"/>
              </a:cxn>
              <a:cxn ang="0">
                <a:pos x="connsiteX16939" y="connsiteY16939"/>
              </a:cxn>
              <a:cxn ang="0">
                <a:pos x="connsiteX16940" y="connsiteY16940"/>
              </a:cxn>
              <a:cxn ang="0">
                <a:pos x="connsiteX16941" y="connsiteY16941"/>
              </a:cxn>
              <a:cxn ang="0">
                <a:pos x="connsiteX16942" y="connsiteY16942"/>
              </a:cxn>
              <a:cxn ang="0">
                <a:pos x="connsiteX16943" y="connsiteY16943"/>
              </a:cxn>
              <a:cxn ang="0">
                <a:pos x="connsiteX16944" y="connsiteY16944"/>
              </a:cxn>
              <a:cxn ang="0">
                <a:pos x="connsiteX16945" y="connsiteY16945"/>
              </a:cxn>
              <a:cxn ang="0">
                <a:pos x="connsiteX16946" y="connsiteY16946"/>
              </a:cxn>
              <a:cxn ang="0">
                <a:pos x="connsiteX16947" y="connsiteY16947"/>
              </a:cxn>
              <a:cxn ang="0">
                <a:pos x="connsiteX16948" y="connsiteY16948"/>
              </a:cxn>
              <a:cxn ang="0">
                <a:pos x="connsiteX16949" y="connsiteY16949"/>
              </a:cxn>
              <a:cxn ang="0">
                <a:pos x="connsiteX16950" y="connsiteY16950"/>
              </a:cxn>
              <a:cxn ang="0">
                <a:pos x="connsiteX16951" y="connsiteY16951"/>
              </a:cxn>
              <a:cxn ang="0">
                <a:pos x="connsiteX16952" y="connsiteY16952"/>
              </a:cxn>
              <a:cxn ang="0">
                <a:pos x="connsiteX16953" y="connsiteY16953"/>
              </a:cxn>
              <a:cxn ang="0">
                <a:pos x="connsiteX16954" y="connsiteY16954"/>
              </a:cxn>
              <a:cxn ang="0">
                <a:pos x="connsiteX16955" y="connsiteY16955"/>
              </a:cxn>
              <a:cxn ang="0">
                <a:pos x="connsiteX16956" y="connsiteY16956"/>
              </a:cxn>
              <a:cxn ang="0">
                <a:pos x="connsiteX16957" y="connsiteY16957"/>
              </a:cxn>
              <a:cxn ang="0">
                <a:pos x="connsiteX16958" y="connsiteY16958"/>
              </a:cxn>
              <a:cxn ang="0">
                <a:pos x="connsiteX16959" y="connsiteY16959"/>
              </a:cxn>
              <a:cxn ang="0">
                <a:pos x="connsiteX16960" y="connsiteY16960"/>
              </a:cxn>
              <a:cxn ang="0">
                <a:pos x="connsiteX16961" y="connsiteY16961"/>
              </a:cxn>
              <a:cxn ang="0">
                <a:pos x="connsiteX16962" y="connsiteY16962"/>
              </a:cxn>
              <a:cxn ang="0">
                <a:pos x="connsiteX16963" y="connsiteY16963"/>
              </a:cxn>
              <a:cxn ang="0">
                <a:pos x="connsiteX16964" y="connsiteY16964"/>
              </a:cxn>
              <a:cxn ang="0">
                <a:pos x="connsiteX16965" y="connsiteY16965"/>
              </a:cxn>
              <a:cxn ang="0">
                <a:pos x="connsiteX16966" y="connsiteY16966"/>
              </a:cxn>
              <a:cxn ang="0">
                <a:pos x="connsiteX16967" y="connsiteY16967"/>
              </a:cxn>
              <a:cxn ang="0">
                <a:pos x="connsiteX16968" y="connsiteY16968"/>
              </a:cxn>
              <a:cxn ang="0">
                <a:pos x="connsiteX16969" y="connsiteY16969"/>
              </a:cxn>
              <a:cxn ang="0">
                <a:pos x="connsiteX16970" y="connsiteY16970"/>
              </a:cxn>
              <a:cxn ang="0">
                <a:pos x="connsiteX16971" y="connsiteY16971"/>
              </a:cxn>
              <a:cxn ang="0">
                <a:pos x="connsiteX16972" y="connsiteY16972"/>
              </a:cxn>
              <a:cxn ang="0">
                <a:pos x="connsiteX16973" y="connsiteY16973"/>
              </a:cxn>
              <a:cxn ang="0">
                <a:pos x="connsiteX16974" y="connsiteY16974"/>
              </a:cxn>
              <a:cxn ang="0">
                <a:pos x="connsiteX16975" y="connsiteY16975"/>
              </a:cxn>
              <a:cxn ang="0">
                <a:pos x="connsiteX16976" y="connsiteY16976"/>
              </a:cxn>
              <a:cxn ang="0">
                <a:pos x="connsiteX16977" y="connsiteY16977"/>
              </a:cxn>
              <a:cxn ang="0">
                <a:pos x="connsiteX16978" y="connsiteY16978"/>
              </a:cxn>
              <a:cxn ang="0">
                <a:pos x="connsiteX16979" y="connsiteY16979"/>
              </a:cxn>
              <a:cxn ang="0">
                <a:pos x="connsiteX16980" y="connsiteY16980"/>
              </a:cxn>
              <a:cxn ang="0">
                <a:pos x="connsiteX16981" y="connsiteY16981"/>
              </a:cxn>
              <a:cxn ang="0">
                <a:pos x="connsiteX16982" y="connsiteY16982"/>
              </a:cxn>
              <a:cxn ang="0">
                <a:pos x="connsiteX16983" y="connsiteY16983"/>
              </a:cxn>
              <a:cxn ang="0">
                <a:pos x="connsiteX16984" y="connsiteY16984"/>
              </a:cxn>
              <a:cxn ang="0">
                <a:pos x="connsiteX16985" y="connsiteY16985"/>
              </a:cxn>
              <a:cxn ang="0">
                <a:pos x="connsiteX16986" y="connsiteY16986"/>
              </a:cxn>
              <a:cxn ang="0">
                <a:pos x="connsiteX16987" y="connsiteY16987"/>
              </a:cxn>
              <a:cxn ang="0">
                <a:pos x="connsiteX16988" y="connsiteY16988"/>
              </a:cxn>
              <a:cxn ang="0">
                <a:pos x="connsiteX16989" y="connsiteY16989"/>
              </a:cxn>
              <a:cxn ang="0">
                <a:pos x="connsiteX16990" y="connsiteY16990"/>
              </a:cxn>
              <a:cxn ang="0">
                <a:pos x="connsiteX16991" y="connsiteY16991"/>
              </a:cxn>
              <a:cxn ang="0">
                <a:pos x="connsiteX16992" y="connsiteY16992"/>
              </a:cxn>
              <a:cxn ang="0">
                <a:pos x="connsiteX16993" y="connsiteY16993"/>
              </a:cxn>
              <a:cxn ang="0">
                <a:pos x="connsiteX16994" y="connsiteY16994"/>
              </a:cxn>
              <a:cxn ang="0">
                <a:pos x="connsiteX16995" y="connsiteY16995"/>
              </a:cxn>
              <a:cxn ang="0">
                <a:pos x="connsiteX16996" y="connsiteY16996"/>
              </a:cxn>
              <a:cxn ang="0">
                <a:pos x="connsiteX16997" y="connsiteY16997"/>
              </a:cxn>
              <a:cxn ang="0">
                <a:pos x="connsiteX16998" y="connsiteY16998"/>
              </a:cxn>
              <a:cxn ang="0">
                <a:pos x="connsiteX16999" y="connsiteY16999"/>
              </a:cxn>
              <a:cxn ang="0">
                <a:pos x="connsiteX17000" y="connsiteY17000"/>
              </a:cxn>
              <a:cxn ang="0">
                <a:pos x="connsiteX17001" y="connsiteY17001"/>
              </a:cxn>
              <a:cxn ang="0">
                <a:pos x="connsiteX17002" y="connsiteY17002"/>
              </a:cxn>
              <a:cxn ang="0">
                <a:pos x="connsiteX17003" y="connsiteY17003"/>
              </a:cxn>
              <a:cxn ang="0">
                <a:pos x="connsiteX17004" y="connsiteY17004"/>
              </a:cxn>
              <a:cxn ang="0">
                <a:pos x="connsiteX17005" y="connsiteY17005"/>
              </a:cxn>
              <a:cxn ang="0">
                <a:pos x="connsiteX17006" y="connsiteY17006"/>
              </a:cxn>
              <a:cxn ang="0">
                <a:pos x="connsiteX17007" y="connsiteY17007"/>
              </a:cxn>
              <a:cxn ang="0">
                <a:pos x="connsiteX17008" y="connsiteY17008"/>
              </a:cxn>
              <a:cxn ang="0">
                <a:pos x="connsiteX17009" y="connsiteY17009"/>
              </a:cxn>
              <a:cxn ang="0">
                <a:pos x="connsiteX17010" y="connsiteY17010"/>
              </a:cxn>
              <a:cxn ang="0">
                <a:pos x="connsiteX17011" y="connsiteY17011"/>
              </a:cxn>
              <a:cxn ang="0">
                <a:pos x="connsiteX17012" y="connsiteY17012"/>
              </a:cxn>
              <a:cxn ang="0">
                <a:pos x="connsiteX17013" y="connsiteY17013"/>
              </a:cxn>
              <a:cxn ang="0">
                <a:pos x="connsiteX17014" y="connsiteY17014"/>
              </a:cxn>
              <a:cxn ang="0">
                <a:pos x="connsiteX17015" y="connsiteY17015"/>
              </a:cxn>
              <a:cxn ang="0">
                <a:pos x="connsiteX17016" y="connsiteY17016"/>
              </a:cxn>
              <a:cxn ang="0">
                <a:pos x="connsiteX17017" y="connsiteY17017"/>
              </a:cxn>
              <a:cxn ang="0">
                <a:pos x="connsiteX17018" y="connsiteY17018"/>
              </a:cxn>
              <a:cxn ang="0">
                <a:pos x="connsiteX17019" y="connsiteY17019"/>
              </a:cxn>
              <a:cxn ang="0">
                <a:pos x="connsiteX17020" y="connsiteY17020"/>
              </a:cxn>
              <a:cxn ang="0">
                <a:pos x="connsiteX17021" y="connsiteY17021"/>
              </a:cxn>
              <a:cxn ang="0">
                <a:pos x="connsiteX17022" y="connsiteY17022"/>
              </a:cxn>
              <a:cxn ang="0">
                <a:pos x="connsiteX17023" y="connsiteY17023"/>
              </a:cxn>
              <a:cxn ang="0">
                <a:pos x="connsiteX17024" y="connsiteY17024"/>
              </a:cxn>
              <a:cxn ang="0">
                <a:pos x="connsiteX17025" y="connsiteY17025"/>
              </a:cxn>
              <a:cxn ang="0">
                <a:pos x="connsiteX17026" y="connsiteY17026"/>
              </a:cxn>
              <a:cxn ang="0">
                <a:pos x="connsiteX17027" y="connsiteY17027"/>
              </a:cxn>
              <a:cxn ang="0">
                <a:pos x="connsiteX17028" y="connsiteY17028"/>
              </a:cxn>
              <a:cxn ang="0">
                <a:pos x="connsiteX17029" y="connsiteY17029"/>
              </a:cxn>
              <a:cxn ang="0">
                <a:pos x="connsiteX17030" y="connsiteY17030"/>
              </a:cxn>
              <a:cxn ang="0">
                <a:pos x="connsiteX17031" y="connsiteY17031"/>
              </a:cxn>
              <a:cxn ang="0">
                <a:pos x="connsiteX17032" y="connsiteY17032"/>
              </a:cxn>
              <a:cxn ang="0">
                <a:pos x="connsiteX17033" y="connsiteY17033"/>
              </a:cxn>
              <a:cxn ang="0">
                <a:pos x="connsiteX17034" y="connsiteY17034"/>
              </a:cxn>
              <a:cxn ang="0">
                <a:pos x="connsiteX17035" y="connsiteY17035"/>
              </a:cxn>
              <a:cxn ang="0">
                <a:pos x="connsiteX17036" y="connsiteY17036"/>
              </a:cxn>
              <a:cxn ang="0">
                <a:pos x="connsiteX17037" y="connsiteY17037"/>
              </a:cxn>
              <a:cxn ang="0">
                <a:pos x="connsiteX17038" y="connsiteY17038"/>
              </a:cxn>
              <a:cxn ang="0">
                <a:pos x="connsiteX17039" y="connsiteY17039"/>
              </a:cxn>
              <a:cxn ang="0">
                <a:pos x="connsiteX17040" y="connsiteY17040"/>
              </a:cxn>
              <a:cxn ang="0">
                <a:pos x="connsiteX17041" y="connsiteY17041"/>
              </a:cxn>
              <a:cxn ang="0">
                <a:pos x="connsiteX17042" y="connsiteY17042"/>
              </a:cxn>
              <a:cxn ang="0">
                <a:pos x="connsiteX17043" y="connsiteY17043"/>
              </a:cxn>
              <a:cxn ang="0">
                <a:pos x="connsiteX17044" y="connsiteY17044"/>
              </a:cxn>
              <a:cxn ang="0">
                <a:pos x="connsiteX17045" y="connsiteY17045"/>
              </a:cxn>
              <a:cxn ang="0">
                <a:pos x="connsiteX17046" y="connsiteY17046"/>
              </a:cxn>
              <a:cxn ang="0">
                <a:pos x="connsiteX17047" y="connsiteY17047"/>
              </a:cxn>
              <a:cxn ang="0">
                <a:pos x="connsiteX17048" y="connsiteY17048"/>
              </a:cxn>
              <a:cxn ang="0">
                <a:pos x="connsiteX17049" y="connsiteY17049"/>
              </a:cxn>
              <a:cxn ang="0">
                <a:pos x="connsiteX17050" y="connsiteY17050"/>
              </a:cxn>
              <a:cxn ang="0">
                <a:pos x="connsiteX17051" y="connsiteY17051"/>
              </a:cxn>
              <a:cxn ang="0">
                <a:pos x="connsiteX17052" y="connsiteY17052"/>
              </a:cxn>
              <a:cxn ang="0">
                <a:pos x="connsiteX17053" y="connsiteY17053"/>
              </a:cxn>
              <a:cxn ang="0">
                <a:pos x="connsiteX17054" y="connsiteY17054"/>
              </a:cxn>
              <a:cxn ang="0">
                <a:pos x="connsiteX17055" y="connsiteY17055"/>
              </a:cxn>
              <a:cxn ang="0">
                <a:pos x="connsiteX17056" y="connsiteY17056"/>
              </a:cxn>
              <a:cxn ang="0">
                <a:pos x="connsiteX17057" y="connsiteY17057"/>
              </a:cxn>
              <a:cxn ang="0">
                <a:pos x="connsiteX17058" y="connsiteY17058"/>
              </a:cxn>
              <a:cxn ang="0">
                <a:pos x="connsiteX17059" y="connsiteY17059"/>
              </a:cxn>
              <a:cxn ang="0">
                <a:pos x="connsiteX17060" y="connsiteY17060"/>
              </a:cxn>
              <a:cxn ang="0">
                <a:pos x="connsiteX17061" y="connsiteY17061"/>
              </a:cxn>
              <a:cxn ang="0">
                <a:pos x="connsiteX17062" y="connsiteY17062"/>
              </a:cxn>
              <a:cxn ang="0">
                <a:pos x="connsiteX17063" y="connsiteY17063"/>
              </a:cxn>
              <a:cxn ang="0">
                <a:pos x="connsiteX17064" y="connsiteY17064"/>
              </a:cxn>
              <a:cxn ang="0">
                <a:pos x="connsiteX17065" y="connsiteY17065"/>
              </a:cxn>
              <a:cxn ang="0">
                <a:pos x="connsiteX17066" y="connsiteY17066"/>
              </a:cxn>
              <a:cxn ang="0">
                <a:pos x="connsiteX17067" y="connsiteY17067"/>
              </a:cxn>
              <a:cxn ang="0">
                <a:pos x="connsiteX17068" y="connsiteY17068"/>
              </a:cxn>
              <a:cxn ang="0">
                <a:pos x="connsiteX17069" y="connsiteY17069"/>
              </a:cxn>
              <a:cxn ang="0">
                <a:pos x="connsiteX17070" y="connsiteY17070"/>
              </a:cxn>
              <a:cxn ang="0">
                <a:pos x="connsiteX17071" y="connsiteY17071"/>
              </a:cxn>
              <a:cxn ang="0">
                <a:pos x="connsiteX17072" y="connsiteY17072"/>
              </a:cxn>
              <a:cxn ang="0">
                <a:pos x="connsiteX17073" y="connsiteY17073"/>
              </a:cxn>
              <a:cxn ang="0">
                <a:pos x="connsiteX17074" y="connsiteY17074"/>
              </a:cxn>
              <a:cxn ang="0">
                <a:pos x="connsiteX17075" y="connsiteY17075"/>
              </a:cxn>
              <a:cxn ang="0">
                <a:pos x="connsiteX17076" y="connsiteY17076"/>
              </a:cxn>
              <a:cxn ang="0">
                <a:pos x="connsiteX17077" y="connsiteY17077"/>
              </a:cxn>
              <a:cxn ang="0">
                <a:pos x="connsiteX17078" y="connsiteY17078"/>
              </a:cxn>
              <a:cxn ang="0">
                <a:pos x="connsiteX17079" y="connsiteY17079"/>
              </a:cxn>
              <a:cxn ang="0">
                <a:pos x="connsiteX17080" y="connsiteY17080"/>
              </a:cxn>
              <a:cxn ang="0">
                <a:pos x="connsiteX17081" y="connsiteY17081"/>
              </a:cxn>
              <a:cxn ang="0">
                <a:pos x="connsiteX17082" y="connsiteY17082"/>
              </a:cxn>
              <a:cxn ang="0">
                <a:pos x="connsiteX17083" y="connsiteY17083"/>
              </a:cxn>
              <a:cxn ang="0">
                <a:pos x="connsiteX17084" y="connsiteY17084"/>
              </a:cxn>
              <a:cxn ang="0">
                <a:pos x="connsiteX17085" y="connsiteY17085"/>
              </a:cxn>
              <a:cxn ang="0">
                <a:pos x="connsiteX17086" y="connsiteY17086"/>
              </a:cxn>
              <a:cxn ang="0">
                <a:pos x="connsiteX17087" y="connsiteY17087"/>
              </a:cxn>
              <a:cxn ang="0">
                <a:pos x="connsiteX17088" y="connsiteY17088"/>
              </a:cxn>
              <a:cxn ang="0">
                <a:pos x="connsiteX17089" y="connsiteY17089"/>
              </a:cxn>
              <a:cxn ang="0">
                <a:pos x="connsiteX17090" y="connsiteY17090"/>
              </a:cxn>
              <a:cxn ang="0">
                <a:pos x="connsiteX17091" y="connsiteY17091"/>
              </a:cxn>
              <a:cxn ang="0">
                <a:pos x="connsiteX17092" y="connsiteY17092"/>
              </a:cxn>
              <a:cxn ang="0">
                <a:pos x="connsiteX17093" y="connsiteY17093"/>
              </a:cxn>
              <a:cxn ang="0">
                <a:pos x="connsiteX17094" y="connsiteY17094"/>
              </a:cxn>
              <a:cxn ang="0">
                <a:pos x="connsiteX17095" y="connsiteY17095"/>
              </a:cxn>
              <a:cxn ang="0">
                <a:pos x="connsiteX17096" y="connsiteY17096"/>
              </a:cxn>
              <a:cxn ang="0">
                <a:pos x="connsiteX17097" y="connsiteY17097"/>
              </a:cxn>
              <a:cxn ang="0">
                <a:pos x="connsiteX17098" y="connsiteY17098"/>
              </a:cxn>
              <a:cxn ang="0">
                <a:pos x="connsiteX17099" y="connsiteY17099"/>
              </a:cxn>
              <a:cxn ang="0">
                <a:pos x="connsiteX17100" y="connsiteY17100"/>
              </a:cxn>
              <a:cxn ang="0">
                <a:pos x="connsiteX17101" y="connsiteY17101"/>
              </a:cxn>
              <a:cxn ang="0">
                <a:pos x="connsiteX17102" y="connsiteY17102"/>
              </a:cxn>
              <a:cxn ang="0">
                <a:pos x="connsiteX17103" y="connsiteY17103"/>
              </a:cxn>
              <a:cxn ang="0">
                <a:pos x="connsiteX17104" y="connsiteY17104"/>
              </a:cxn>
              <a:cxn ang="0">
                <a:pos x="connsiteX17105" y="connsiteY17105"/>
              </a:cxn>
              <a:cxn ang="0">
                <a:pos x="connsiteX17106" y="connsiteY17106"/>
              </a:cxn>
              <a:cxn ang="0">
                <a:pos x="connsiteX17107" y="connsiteY17107"/>
              </a:cxn>
              <a:cxn ang="0">
                <a:pos x="connsiteX17108" y="connsiteY17108"/>
              </a:cxn>
              <a:cxn ang="0">
                <a:pos x="connsiteX17109" y="connsiteY17109"/>
              </a:cxn>
              <a:cxn ang="0">
                <a:pos x="connsiteX17110" y="connsiteY17110"/>
              </a:cxn>
              <a:cxn ang="0">
                <a:pos x="connsiteX17111" y="connsiteY17111"/>
              </a:cxn>
              <a:cxn ang="0">
                <a:pos x="connsiteX17112" y="connsiteY17112"/>
              </a:cxn>
              <a:cxn ang="0">
                <a:pos x="connsiteX17113" y="connsiteY17113"/>
              </a:cxn>
              <a:cxn ang="0">
                <a:pos x="connsiteX17114" y="connsiteY17114"/>
              </a:cxn>
              <a:cxn ang="0">
                <a:pos x="connsiteX17115" y="connsiteY17115"/>
              </a:cxn>
              <a:cxn ang="0">
                <a:pos x="connsiteX17116" y="connsiteY17116"/>
              </a:cxn>
              <a:cxn ang="0">
                <a:pos x="connsiteX17117" y="connsiteY17117"/>
              </a:cxn>
              <a:cxn ang="0">
                <a:pos x="connsiteX17118" y="connsiteY17118"/>
              </a:cxn>
              <a:cxn ang="0">
                <a:pos x="connsiteX17119" y="connsiteY17119"/>
              </a:cxn>
              <a:cxn ang="0">
                <a:pos x="connsiteX17120" y="connsiteY17120"/>
              </a:cxn>
              <a:cxn ang="0">
                <a:pos x="connsiteX17121" y="connsiteY17121"/>
              </a:cxn>
              <a:cxn ang="0">
                <a:pos x="connsiteX17122" y="connsiteY17122"/>
              </a:cxn>
              <a:cxn ang="0">
                <a:pos x="connsiteX17123" y="connsiteY17123"/>
              </a:cxn>
              <a:cxn ang="0">
                <a:pos x="connsiteX17124" y="connsiteY17124"/>
              </a:cxn>
              <a:cxn ang="0">
                <a:pos x="connsiteX17125" y="connsiteY17125"/>
              </a:cxn>
              <a:cxn ang="0">
                <a:pos x="connsiteX17126" y="connsiteY17126"/>
              </a:cxn>
              <a:cxn ang="0">
                <a:pos x="connsiteX17127" y="connsiteY17127"/>
              </a:cxn>
              <a:cxn ang="0">
                <a:pos x="connsiteX17128" y="connsiteY17128"/>
              </a:cxn>
              <a:cxn ang="0">
                <a:pos x="connsiteX17129" y="connsiteY17129"/>
              </a:cxn>
              <a:cxn ang="0">
                <a:pos x="connsiteX17130" y="connsiteY17130"/>
              </a:cxn>
              <a:cxn ang="0">
                <a:pos x="connsiteX17131" y="connsiteY17131"/>
              </a:cxn>
              <a:cxn ang="0">
                <a:pos x="connsiteX17132" y="connsiteY17132"/>
              </a:cxn>
              <a:cxn ang="0">
                <a:pos x="connsiteX17133" y="connsiteY17133"/>
              </a:cxn>
              <a:cxn ang="0">
                <a:pos x="connsiteX17134" y="connsiteY17134"/>
              </a:cxn>
              <a:cxn ang="0">
                <a:pos x="connsiteX17135" y="connsiteY17135"/>
              </a:cxn>
              <a:cxn ang="0">
                <a:pos x="connsiteX17136" y="connsiteY17136"/>
              </a:cxn>
              <a:cxn ang="0">
                <a:pos x="connsiteX17137" y="connsiteY17137"/>
              </a:cxn>
              <a:cxn ang="0">
                <a:pos x="connsiteX17138" y="connsiteY17138"/>
              </a:cxn>
              <a:cxn ang="0">
                <a:pos x="connsiteX17139" y="connsiteY17139"/>
              </a:cxn>
              <a:cxn ang="0">
                <a:pos x="connsiteX17140" y="connsiteY17140"/>
              </a:cxn>
              <a:cxn ang="0">
                <a:pos x="connsiteX17141" y="connsiteY17141"/>
              </a:cxn>
              <a:cxn ang="0">
                <a:pos x="connsiteX17142" y="connsiteY17142"/>
              </a:cxn>
              <a:cxn ang="0">
                <a:pos x="connsiteX17143" y="connsiteY17143"/>
              </a:cxn>
              <a:cxn ang="0">
                <a:pos x="connsiteX17144" y="connsiteY17144"/>
              </a:cxn>
              <a:cxn ang="0">
                <a:pos x="connsiteX17145" y="connsiteY17145"/>
              </a:cxn>
              <a:cxn ang="0">
                <a:pos x="connsiteX17146" y="connsiteY17146"/>
              </a:cxn>
              <a:cxn ang="0">
                <a:pos x="connsiteX17147" y="connsiteY17147"/>
              </a:cxn>
              <a:cxn ang="0">
                <a:pos x="connsiteX17148" y="connsiteY17148"/>
              </a:cxn>
              <a:cxn ang="0">
                <a:pos x="connsiteX17149" y="connsiteY17149"/>
              </a:cxn>
              <a:cxn ang="0">
                <a:pos x="connsiteX17150" y="connsiteY17150"/>
              </a:cxn>
              <a:cxn ang="0">
                <a:pos x="connsiteX17151" y="connsiteY17151"/>
              </a:cxn>
              <a:cxn ang="0">
                <a:pos x="connsiteX17152" y="connsiteY17152"/>
              </a:cxn>
              <a:cxn ang="0">
                <a:pos x="connsiteX17153" y="connsiteY17153"/>
              </a:cxn>
              <a:cxn ang="0">
                <a:pos x="connsiteX17154" y="connsiteY17154"/>
              </a:cxn>
              <a:cxn ang="0">
                <a:pos x="connsiteX17155" y="connsiteY17155"/>
              </a:cxn>
              <a:cxn ang="0">
                <a:pos x="connsiteX17156" y="connsiteY17156"/>
              </a:cxn>
              <a:cxn ang="0">
                <a:pos x="connsiteX17157" y="connsiteY17157"/>
              </a:cxn>
              <a:cxn ang="0">
                <a:pos x="connsiteX17158" y="connsiteY17158"/>
              </a:cxn>
              <a:cxn ang="0">
                <a:pos x="connsiteX17159" y="connsiteY17159"/>
              </a:cxn>
              <a:cxn ang="0">
                <a:pos x="connsiteX17160" y="connsiteY17160"/>
              </a:cxn>
              <a:cxn ang="0">
                <a:pos x="connsiteX17161" y="connsiteY17161"/>
              </a:cxn>
              <a:cxn ang="0">
                <a:pos x="connsiteX17162" y="connsiteY17162"/>
              </a:cxn>
              <a:cxn ang="0">
                <a:pos x="connsiteX17163" y="connsiteY17163"/>
              </a:cxn>
              <a:cxn ang="0">
                <a:pos x="connsiteX17164" y="connsiteY17164"/>
              </a:cxn>
              <a:cxn ang="0">
                <a:pos x="connsiteX17165" y="connsiteY17165"/>
              </a:cxn>
              <a:cxn ang="0">
                <a:pos x="connsiteX17166" y="connsiteY17166"/>
              </a:cxn>
              <a:cxn ang="0">
                <a:pos x="connsiteX17167" y="connsiteY17167"/>
              </a:cxn>
              <a:cxn ang="0">
                <a:pos x="connsiteX17168" y="connsiteY17168"/>
              </a:cxn>
              <a:cxn ang="0">
                <a:pos x="connsiteX17169" y="connsiteY17169"/>
              </a:cxn>
              <a:cxn ang="0">
                <a:pos x="connsiteX17170" y="connsiteY17170"/>
              </a:cxn>
              <a:cxn ang="0">
                <a:pos x="connsiteX17171" y="connsiteY17171"/>
              </a:cxn>
              <a:cxn ang="0">
                <a:pos x="connsiteX17172" y="connsiteY17172"/>
              </a:cxn>
              <a:cxn ang="0">
                <a:pos x="connsiteX17173" y="connsiteY17173"/>
              </a:cxn>
              <a:cxn ang="0">
                <a:pos x="connsiteX17174" y="connsiteY17174"/>
              </a:cxn>
              <a:cxn ang="0">
                <a:pos x="connsiteX17175" y="connsiteY17175"/>
              </a:cxn>
              <a:cxn ang="0">
                <a:pos x="connsiteX17176" y="connsiteY17176"/>
              </a:cxn>
              <a:cxn ang="0">
                <a:pos x="connsiteX17177" y="connsiteY17177"/>
              </a:cxn>
              <a:cxn ang="0">
                <a:pos x="connsiteX17178" y="connsiteY17178"/>
              </a:cxn>
              <a:cxn ang="0">
                <a:pos x="connsiteX17179" y="connsiteY17179"/>
              </a:cxn>
              <a:cxn ang="0">
                <a:pos x="connsiteX17180" y="connsiteY17180"/>
              </a:cxn>
              <a:cxn ang="0">
                <a:pos x="connsiteX17181" y="connsiteY17181"/>
              </a:cxn>
              <a:cxn ang="0">
                <a:pos x="connsiteX17182" y="connsiteY17182"/>
              </a:cxn>
              <a:cxn ang="0">
                <a:pos x="connsiteX17183" y="connsiteY17183"/>
              </a:cxn>
              <a:cxn ang="0">
                <a:pos x="connsiteX17184" y="connsiteY17184"/>
              </a:cxn>
              <a:cxn ang="0">
                <a:pos x="connsiteX17185" y="connsiteY17185"/>
              </a:cxn>
              <a:cxn ang="0">
                <a:pos x="connsiteX17186" y="connsiteY17186"/>
              </a:cxn>
              <a:cxn ang="0">
                <a:pos x="connsiteX17187" y="connsiteY17187"/>
              </a:cxn>
              <a:cxn ang="0">
                <a:pos x="connsiteX17188" y="connsiteY17188"/>
              </a:cxn>
              <a:cxn ang="0">
                <a:pos x="connsiteX17189" y="connsiteY17189"/>
              </a:cxn>
              <a:cxn ang="0">
                <a:pos x="connsiteX17190" y="connsiteY17190"/>
              </a:cxn>
              <a:cxn ang="0">
                <a:pos x="connsiteX17191" y="connsiteY17191"/>
              </a:cxn>
              <a:cxn ang="0">
                <a:pos x="connsiteX17192" y="connsiteY17192"/>
              </a:cxn>
              <a:cxn ang="0">
                <a:pos x="connsiteX17193" y="connsiteY17193"/>
              </a:cxn>
              <a:cxn ang="0">
                <a:pos x="connsiteX17194" y="connsiteY17194"/>
              </a:cxn>
              <a:cxn ang="0">
                <a:pos x="connsiteX17195" y="connsiteY17195"/>
              </a:cxn>
              <a:cxn ang="0">
                <a:pos x="connsiteX17196" y="connsiteY17196"/>
              </a:cxn>
              <a:cxn ang="0">
                <a:pos x="connsiteX17197" y="connsiteY17197"/>
              </a:cxn>
              <a:cxn ang="0">
                <a:pos x="connsiteX17198" y="connsiteY17198"/>
              </a:cxn>
              <a:cxn ang="0">
                <a:pos x="connsiteX17199" y="connsiteY17199"/>
              </a:cxn>
              <a:cxn ang="0">
                <a:pos x="connsiteX17200" y="connsiteY17200"/>
              </a:cxn>
              <a:cxn ang="0">
                <a:pos x="connsiteX17201" y="connsiteY17201"/>
              </a:cxn>
              <a:cxn ang="0">
                <a:pos x="connsiteX17202" y="connsiteY17202"/>
              </a:cxn>
              <a:cxn ang="0">
                <a:pos x="connsiteX17203" y="connsiteY17203"/>
              </a:cxn>
              <a:cxn ang="0">
                <a:pos x="connsiteX17204" y="connsiteY17204"/>
              </a:cxn>
              <a:cxn ang="0">
                <a:pos x="connsiteX17205" y="connsiteY17205"/>
              </a:cxn>
              <a:cxn ang="0">
                <a:pos x="connsiteX17206" y="connsiteY17206"/>
              </a:cxn>
              <a:cxn ang="0">
                <a:pos x="connsiteX17207" y="connsiteY17207"/>
              </a:cxn>
              <a:cxn ang="0">
                <a:pos x="connsiteX17208" y="connsiteY17208"/>
              </a:cxn>
              <a:cxn ang="0">
                <a:pos x="connsiteX17209" y="connsiteY17209"/>
              </a:cxn>
              <a:cxn ang="0">
                <a:pos x="connsiteX17210" y="connsiteY17210"/>
              </a:cxn>
              <a:cxn ang="0">
                <a:pos x="connsiteX17211" y="connsiteY17211"/>
              </a:cxn>
              <a:cxn ang="0">
                <a:pos x="connsiteX17212" y="connsiteY17212"/>
              </a:cxn>
              <a:cxn ang="0">
                <a:pos x="connsiteX17213" y="connsiteY17213"/>
              </a:cxn>
              <a:cxn ang="0">
                <a:pos x="connsiteX17214" y="connsiteY17214"/>
              </a:cxn>
              <a:cxn ang="0">
                <a:pos x="connsiteX17215" y="connsiteY17215"/>
              </a:cxn>
              <a:cxn ang="0">
                <a:pos x="connsiteX17216" y="connsiteY17216"/>
              </a:cxn>
              <a:cxn ang="0">
                <a:pos x="connsiteX17217" y="connsiteY17217"/>
              </a:cxn>
              <a:cxn ang="0">
                <a:pos x="connsiteX17218" y="connsiteY17218"/>
              </a:cxn>
              <a:cxn ang="0">
                <a:pos x="connsiteX17219" y="connsiteY17219"/>
              </a:cxn>
              <a:cxn ang="0">
                <a:pos x="connsiteX17220" y="connsiteY17220"/>
              </a:cxn>
              <a:cxn ang="0">
                <a:pos x="connsiteX17221" y="connsiteY17221"/>
              </a:cxn>
              <a:cxn ang="0">
                <a:pos x="connsiteX17222" y="connsiteY17222"/>
              </a:cxn>
              <a:cxn ang="0">
                <a:pos x="connsiteX17223" y="connsiteY17223"/>
              </a:cxn>
              <a:cxn ang="0">
                <a:pos x="connsiteX17224" y="connsiteY17224"/>
              </a:cxn>
              <a:cxn ang="0">
                <a:pos x="connsiteX17225" y="connsiteY17225"/>
              </a:cxn>
              <a:cxn ang="0">
                <a:pos x="connsiteX17226" y="connsiteY17226"/>
              </a:cxn>
              <a:cxn ang="0">
                <a:pos x="connsiteX17227" y="connsiteY17227"/>
              </a:cxn>
              <a:cxn ang="0">
                <a:pos x="connsiteX17228" y="connsiteY17228"/>
              </a:cxn>
              <a:cxn ang="0">
                <a:pos x="connsiteX17229" y="connsiteY17229"/>
              </a:cxn>
              <a:cxn ang="0">
                <a:pos x="connsiteX17230" y="connsiteY17230"/>
              </a:cxn>
              <a:cxn ang="0">
                <a:pos x="connsiteX17231" y="connsiteY17231"/>
              </a:cxn>
              <a:cxn ang="0">
                <a:pos x="connsiteX17232" y="connsiteY17232"/>
              </a:cxn>
              <a:cxn ang="0">
                <a:pos x="connsiteX17233" y="connsiteY17233"/>
              </a:cxn>
              <a:cxn ang="0">
                <a:pos x="connsiteX17234" y="connsiteY17234"/>
              </a:cxn>
              <a:cxn ang="0">
                <a:pos x="connsiteX17235" y="connsiteY17235"/>
              </a:cxn>
              <a:cxn ang="0">
                <a:pos x="connsiteX17236" y="connsiteY17236"/>
              </a:cxn>
              <a:cxn ang="0">
                <a:pos x="connsiteX17237" y="connsiteY17237"/>
              </a:cxn>
              <a:cxn ang="0">
                <a:pos x="connsiteX17238" y="connsiteY17238"/>
              </a:cxn>
              <a:cxn ang="0">
                <a:pos x="connsiteX17239" y="connsiteY17239"/>
              </a:cxn>
              <a:cxn ang="0">
                <a:pos x="connsiteX17240" y="connsiteY17240"/>
              </a:cxn>
              <a:cxn ang="0">
                <a:pos x="connsiteX17241" y="connsiteY17241"/>
              </a:cxn>
              <a:cxn ang="0">
                <a:pos x="connsiteX17242" y="connsiteY17242"/>
              </a:cxn>
              <a:cxn ang="0">
                <a:pos x="connsiteX17243" y="connsiteY17243"/>
              </a:cxn>
              <a:cxn ang="0">
                <a:pos x="connsiteX17244" y="connsiteY17244"/>
              </a:cxn>
              <a:cxn ang="0">
                <a:pos x="connsiteX17245" y="connsiteY17245"/>
              </a:cxn>
              <a:cxn ang="0">
                <a:pos x="connsiteX17246" y="connsiteY17246"/>
              </a:cxn>
              <a:cxn ang="0">
                <a:pos x="connsiteX17247" y="connsiteY17247"/>
              </a:cxn>
              <a:cxn ang="0">
                <a:pos x="connsiteX17248" y="connsiteY17248"/>
              </a:cxn>
              <a:cxn ang="0">
                <a:pos x="connsiteX17249" y="connsiteY17249"/>
              </a:cxn>
              <a:cxn ang="0">
                <a:pos x="connsiteX17250" y="connsiteY17250"/>
              </a:cxn>
              <a:cxn ang="0">
                <a:pos x="connsiteX17251" y="connsiteY17251"/>
              </a:cxn>
              <a:cxn ang="0">
                <a:pos x="connsiteX17252" y="connsiteY17252"/>
              </a:cxn>
              <a:cxn ang="0">
                <a:pos x="connsiteX17253" y="connsiteY17253"/>
              </a:cxn>
              <a:cxn ang="0">
                <a:pos x="connsiteX17254" y="connsiteY17254"/>
              </a:cxn>
              <a:cxn ang="0">
                <a:pos x="connsiteX17255" y="connsiteY17255"/>
              </a:cxn>
              <a:cxn ang="0">
                <a:pos x="connsiteX17256" y="connsiteY17256"/>
              </a:cxn>
              <a:cxn ang="0">
                <a:pos x="connsiteX17257" y="connsiteY17257"/>
              </a:cxn>
              <a:cxn ang="0">
                <a:pos x="connsiteX17258" y="connsiteY17258"/>
              </a:cxn>
              <a:cxn ang="0">
                <a:pos x="connsiteX17259" y="connsiteY17259"/>
              </a:cxn>
              <a:cxn ang="0">
                <a:pos x="connsiteX17260" y="connsiteY17260"/>
              </a:cxn>
              <a:cxn ang="0">
                <a:pos x="connsiteX17261" y="connsiteY17261"/>
              </a:cxn>
              <a:cxn ang="0">
                <a:pos x="connsiteX17262" y="connsiteY17262"/>
              </a:cxn>
              <a:cxn ang="0">
                <a:pos x="connsiteX17263" y="connsiteY17263"/>
              </a:cxn>
              <a:cxn ang="0">
                <a:pos x="connsiteX17264" y="connsiteY17264"/>
              </a:cxn>
              <a:cxn ang="0">
                <a:pos x="connsiteX17265" y="connsiteY17265"/>
              </a:cxn>
              <a:cxn ang="0">
                <a:pos x="connsiteX17266" y="connsiteY17266"/>
              </a:cxn>
              <a:cxn ang="0">
                <a:pos x="connsiteX17267" y="connsiteY17267"/>
              </a:cxn>
              <a:cxn ang="0">
                <a:pos x="connsiteX17268" y="connsiteY17268"/>
              </a:cxn>
              <a:cxn ang="0">
                <a:pos x="connsiteX17269" y="connsiteY17269"/>
              </a:cxn>
              <a:cxn ang="0">
                <a:pos x="connsiteX17270" y="connsiteY17270"/>
              </a:cxn>
              <a:cxn ang="0">
                <a:pos x="connsiteX17271" y="connsiteY17271"/>
              </a:cxn>
              <a:cxn ang="0">
                <a:pos x="connsiteX17272" y="connsiteY17272"/>
              </a:cxn>
              <a:cxn ang="0">
                <a:pos x="connsiteX17273" y="connsiteY17273"/>
              </a:cxn>
              <a:cxn ang="0">
                <a:pos x="connsiteX17274" y="connsiteY17274"/>
              </a:cxn>
              <a:cxn ang="0">
                <a:pos x="connsiteX17275" y="connsiteY17275"/>
              </a:cxn>
              <a:cxn ang="0">
                <a:pos x="connsiteX17276" y="connsiteY17276"/>
              </a:cxn>
              <a:cxn ang="0">
                <a:pos x="connsiteX17277" y="connsiteY17277"/>
              </a:cxn>
              <a:cxn ang="0">
                <a:pos x="connsiteX17278" y="connsiteY17278"/>
              </a:cxn>
              <a:cxn ang="0">
                <a:pos x="connsiteX17279" y="connsiteY17279"/>
              </a:cxn>
              <a:cxn ang="0">
                <a:pos x="connsiteX17280" y="connsiteY17280"/>
              </a:cxn>
              <a:cxn ang="0">
                <a:pos x="connsiteX17281" y="connsiteY17281"/>
              </a:cxn>
              <a:cxn ang="0">
                <a:pos x="connsiteX17282" y="connsiteY17282"/>
              </a:cxn>
              <a:cxn ang="0">
                <a:pos x="connsiteX17283" y="connsiteY17283"/>
              </a:cxn>
              <a:cxn ang="0">
                <a:pos x="connsiteX17284" y="connsiteY17284"/>
              </a:cxn>
              <a:cxn ang="0">
                <a:pos x="connsiteX17285" y="connsiteY17285"/>
              </a:cxn>
              <a:cxn ang="0">
                <a:pos x="connsiteX17286" y="connsiteY17286"/>
              </a:cxn>
              <a:cxn ang="0">
                <a:pos x="connsiteX17287" y="connsiteY17287"/>
              </a:cxn>
              <a:cxn ang="0">
                <a:pos x="connsiteX17288" y="connsiteY17288"/>
              </a:cxn>
              <a:cxn ang="0">
                <a:pos x="connsiteX17289" y="connsiteY17289"/>
              </a:cxn>
              <a:cxn ang="0">
                <a:pos x="connsiteX17290" y="connsiteY17290"/>
              </a:cxn>
              <a:cxn ang="0">
                <a:pos x="connsiteX17291" y="connsiteY17291"/>
              </a:cxn>
              <a:cxn ang="0">
                <a:pos x="connsiteX17292" y="connsiteY17292"/>
              </a:cxn>
              <a:cxn ang="0">
                <a:pos x="connsiteX17293" y="connsiteY17293"/>
              </a:cxn>
              <a:cxn ang="0">
                <a:pos x="connsiteX17294" y="connsiteY17294"/>
              </a:cxn>
              <a:cxn ang="0">
                <a:pos x="connsiteX17295" y="connsiteY17295"/>
              </a:cxn>
              <a:cxn ang="0">
                <a:pos x="connsiteX17296" y="connsiteY17296"/>
              </a:cxn>
              <a:cxn ang="0">
                <a:pos x="connsiteX17297" y="connsiteY17297"/>
              </a:cxn>
              <a:cxn ang="0">
                <a:pos x="connsiteX17298" y="connsiteY17298"/>
              </a:cxn>
              <a:cxn ang="0">
                <a:pos x="connsiteX17299" y="connsiteY17299"/>
              </a:cxn>
              <a:cxn ang="0">
                <a:pos x="connsiteX17300" y="connsiteY17300"/>
              </a:cxn>
              <a:cxn ang="0">
                <a:pos x="connsiteX17301" y="connsiteY17301"/>
              </a:cxn>
              <a:cxn ang="0">
                <a:pos x="connsiteX17302" y="connsiteY17302"/>
              </a:cxn>
              <a:cxn ang="0">
                <a:pos x="connsiteX17303" y="connsiteY17303"/>
              </a:cxn>
              <a:cxn ang="0">
                <a:pos x="connsiteX17304" y="connsiteY17304"/>
              </a:cxn>
              <a:cxn ang="0">
                <a:pos x="connsiteX17305" y="connsiteY17305"/>
              </a:cxn>
              <a:cxn ang="0">
                <a:pos x="connsiteX17306" y="connsiteY17306"/>
              </a:cxn>
              <a:cxn ang="0">
                <a:pos x="connsiteX17307" y="connsiteY17307"/>
              </a:cxn>
              <a:cxn ang="0">
                <a:pos x="connsiteX17308" y="connsiteY17308"/>
              </a:cxn>
              <a:cxn ang="0">
                <a:pos x="connsiteX17309" y="connsiteY17309"/>
              </a:cxn>
              <a:cxn ang="0">
                <a:pos x="connsiteX17310" y="connsiteY17310"/>
              </a:cxn>
              <a:cxn ang="0">
                <a:pos x="connsiteX17311" y="connsiteY17311"/>
              </a:cxn>
              <a:cxn ang="0">
                <a:pos x="connsiteX17312" y="connsiteY17312"/>
              </a:cxn>
              <a:cxn ang="0">
                <a:pos x="connsiteX17313" y="connsiteY17313"/>
              </a:cxn>
              <a:cxn ang="0">
                <a:pos x="connsiteX17314" y="connsiteY17314"/>
              </a:cxn>
              <a:cxn ang="0">
                <a:pos x="connsiteX17315" y="connsiteY17315"/>
              </a:cxn>
              <a:cxn ang="0">
                <a:pos x="connsiteX17316" y="connsiteY17316"/>
              </a:cxn>
              <a:cxn ang="0">
                <a:pos x="connsiteX17317" y="connsiteY17317"/>
              </a:cxn>
              <a:cxn ang="0">
                <a:pos x="connsiteX17318" y="connsiteY17318"/>
              </a:cxn>
              <a:cxn ang="0">
                <a:pos x="connsiteX17319" y="connsiteY17319"/>
              </a:cxn>
              <a:cxn ang="0">
                <a:pos x="connsiteX17320" y="connsiteY17320"/>
              </a:cxn>
              <a:cxn ang="0">
                <a:pos x="connsiteX17321" y="connsiteY17321"/>
              </a:cxn>
              <a:cxn ang="0">
                <a:pos x="connsiteX17322" y="connsiteY17322"/>
              </a:cxn>
              <a:cxn ang="0">
                <a:pos x="connsiteX17323" y="connsiteY17323"/>
              </a:cxn>
              <a:cxn ang="0">
                <a:pos x="connsiteX17324" y="connsiteY17324"/>
              </a:cxn>
              <a:cxn ang="0">
                <a:pos x="connsiteX17325" y="connsiteY17325"/>
              </a:cxn>
              <a:cxn ang="0">
                <a:pos x="connsiteX17326" y="connsiteY17326"/>
              </a:cxn>
              <a:cxn ang="0">
                <a:pos x="connsiteX17327" y="connsiteY17327"/>
              </a:cxn>
              <a:cxn ang="0">
                <a:pos x="connsiteX17328" y="connsiteY17328"/>
              </a:cxn>
              <a:cxn ang="0">
                <a:pos x="connsiteX17329" y="connsiteY17329"/>
              </a:cxn>
              <a:cxn ang="0">
                <a:pos x="connsiteX17330" y="connsiteY17330"/>
              </a:cxn>
              <a:cxn ang="0">
                <a:pos x="connsiteX17331" y="connsiteY17331"/>
              </a:cxn>
              <a:cxn ang="0">
                <a:pos x="connsiteX17332" y="connsiteY17332"/>
              </a:cxn>
              <a:cxn ang="0">
                <a:pos x="connsiteX17333" y="connsiteY17333"/>
              </a:cxn>
              <a:cxn ang="0">
                <a:pos x="connsiteX17334" y="connsiteY17334"/>
              </a:cxn>
              <a:cxn ang="0">
                <a:pos x="connsiteX17335" y="connsiteY17335"/>
              </a:cxn>
              <a:cxn ang="0">
                <a:pos x="connsiteX17336" y="connsiteY17336"/>
              </a:cxn>
              <a:cxn ang="0">
                <a:pos x="connsiteX17337" y="connsiteY17337"/>
              </a:cxn>
              <a:cxn ang="0">
                <a:pos x="connsiteX17338" y="connsiteY17338"/>
              </a:cxn>
              <a:cxn ang="0">
                <a:pos x="connsiteX17339" y="connsiteY17339"/>
              </a:cxn>
              <a:cxn ang="0">
                <a:pos x="connsiteX17340" y="connsiteY17340"/>
              </a:cxn>
              <a:cxn ang="0">
                <a:pos x="connsiteX17341" y="connsiteY17341"/>
              </a:cxn>
              <a:cxn ang="0">
                <a:pos x="connsiteX17342" y="connsiteY17342"/>
              </a:cxn>
              <a:cxn ang="0">
                <a:pos x="connsiteX17343" y="connsiteY17343"/>
              </a:cxn>
              <a:cxn ang="0">
                <a:pos x="connsiteX17344" y="connsiteY17344"/>
              </a:cxn>
              <a:cxn ang="0">
                <a:pos x="connsiteX17345" y="connsiteY17345"/>
              </a:cxn>
              <a:cxn ang="0">
                <a:pos x="connsiteX17346" y="connsiteY17346"/>
              </a:cxn>
              <a:cxn ang="0">
                <a:pos x="connsiteX17347" y="connsiteY17347"/>
              </a:cxn>
              <a:cxn ang="0">
                <a:pos x="connsiteX17348" y="connsiteY17348"/>
              </a:cxn>
              <a:cxn ang="0">
                <a:pos x="connsiteX17349" y="connsiteY17349"/>
              </a:cxn>
              <a:cxn ang="0">
                <a:pos x="connsiteX17350" y="connsiteY17350"/>
              </a:cxn>
              <a:cxn ang="0">
                <a:pos x="connsiteX17351" y="connsiteY17351"/>
              </a:cxn>
              <a:cxn ang="0">
                <a:pos x="connsiteX17352" y="connsiteY17352"/>
              </a:cxn>
              <a:cxn ang="0">
                <a:pos x="connsiteX17353" y="connsiteY17353"/>
              </a:cxn>
              <a:cxn ang="0">
                <a:pos x="connsiteX17354" y="connsiteY17354"/>
              </a:cxn>
              <a:cxn ang="0">
                <a:pos x="connsiteX17355" y="connsiteY17355"/>
              </a:cxn>
              <a:cxn ang="0">
                <a:pos x="connsiteX17356" y="connsiteY17356"/>
              </a:cxn>
              <a:cxn ang="0">
                <a:pos x="connsiteX17357" y="connsiteY17357"/>
              </a:cxn>
              <a:cxn ang="0">
                <a:pos x="connsiteX17358" y="connsiteY17358"/>
              </a:cxn>
              <a:cxn ang="0">
                <a:pos x="connsiteX17359" y="connsiteY17359"/>
              </a:cxn>
              <a:cxn ang="0">
                <a:pos x="connsiteX17360" y="connsiteY17360"/>
              </a:cxn>
              <a:cxn ang="0">
                <a:pos x="connsiteX17361" y="connsiteY17361"/>
              </a:cxn>
              <a:cxn ang="0">
                <a:pos x="connsiteX17362" y="connsiteY17362"/>
              </a:cxn>
              <a:cxn ang="0">
                <a:pos x="connsiteX17363" y="connsiteY17363"/>
              </a:cxn>
              <a:cxn ang="0">
                <a:pos x="connsiteX17364" y="connsiteY17364"/>
              </a:cxn>
              <a:cxn ang="0">
                <a:pos x="connsiteX17365" y="connsiteY17365"/>
              </a:cxn>
              <a:cxn ang="0">
                <a:pos x="connsiteX17366" y="connsiteY17366"/>
              </a:cxn>
              <a:cxn ang="0">
                <a:pos x="connsiteX17367" y="connsiteY17367"/>
              </a:cxn>
              <a:cxn ang="0">
                <a:pos x="connsiteX17368" y="connsiteY17368"/>
              </a:cxn>
              <a:cxn ang="0">
                <a:pos x="connsiteX17369" y="connsiteY17369"/>
              </a:cxn>
              <a:cxn ang="0">
                <a:pos x="connsiteX17370" y="connsiteY17370"/>
              </a:cxn>
              <a:cxn ang="0">
                <a:pos x="connsiteX17371" y="connsiteY17371"/>
              </a:cxn>
              <a:cxn ang="0">
                <a:pos x="connsiteX17372" y="connsiteY17372"/>
              </a:cxn>
              <a:cxn ang="0">
                <a:pos x="connsiteX17373" y="connsiteY17373"/>
              </a:cxn>
              <a:cxn ang="0">
                <a:pos x="connsiteX17374" y="connsiteY17374"/>
              </a:cxn>
              <a:cxn ang="0">
                <a:pos x="connsiteX17375" y="connsiteY17375"/>
              </a:cxn>
              <a:cxn ang="0">
                <a:pos x="connsiteX17376" y="connsiteY17376"/>
              </a:cxn>
              <a:cxn ang="0">
                <a:pos x="connsiteX17377" y="connsiteY17377"/>
              </a:cxn>
              <a:cxn ang="0">
                <a:pos x="connsiteX17378" y="connsiteY17378"/>
              </a:cxn>
              <a:cxn ang="0">
                <a:pos x="connsiteX17379" y="connsiteY17379"/>
              </a:cxn>
              <a:cxn ang="0">
                <a:pos x="connsiteX17380" y="connsiteY17380"/>
              </a:cxn>
              <a:cxn ang="0">
                <a:pos x="connsiteX17381" y="connsiteY17381"/>
              </a:cxn>
              <a:cxn ang="0">
                <a:pos x="connsiteX17382" y="connsiteY17382"/>
              </a:cxn>
              <a:cxn ang="0">
                <a:pos x="connsiteX17383" y="connsiteY17383"/>
              </a:cxn>
              <a:cxn ang="0">
                <a:pos x="connsiteX17384" y="connsiteY17384"/>
              </a:cxn>
              <a:cxn ang="0">
                <a:pos x="connsiteX17385" y="connsiteY17385"/>
              </a:cxn>
              <a:cxn ang="0">
                <a:pos x="connsiteX17386" y="connsiteY17386"/>
              </a:cxn>
              <a:cxn ang="0">
                <a:pos x="connsiteX17387" y="connsiteY17387"/>
              </a:cxn>
              <a:cxn ang="0">
                <a:pos x="connsiteX17388" y="connsiteY17388"/>
              </a:cxn>
              <a:cxn ang="0">
                <a:pos x="connsiteX17389" y="connsiteY17389"/>
              </a:cxn>
              <a:cxn ang="0">
                <a:pos x="connsiteX17390" y="connsiteY17390"/>
              </a:cxn>
              <a:cxn ang="0">
                <a:pos x="connsiteX17391" y="connsiteY17391"/>
              </a:cxn>
              <a:cxn ang="0">
                <a:pos x="connsiteX17392" y="connsiteY17392"/>
              </a:cxn>
              <a:cxn ang="0">
                <a:pos x="connsiteX17393" y="connsiteY17393"/>
              </a:cxn>
              <a:cxn ang="0">
                <a:pos x="connsiteX17394" y="connsiteY17394"/>
              </a:cxn>
              <a:cxn ang="0">
                <a:pos x="connsiteX17395" y="connsiteY17395"/>
              </a:cxn>
              <a:cxn ang="0">
                <a:pos x="connsiteX17396" y="connsiteY17396"/>
              </a:cxn>
              <a:cxn ang="0">
                <a:pos x="connsiteX17397" y="connsiteY17397"/>
              </a:cxn>
              <a:cxn ang="0">
                <a:pos x="connsiteX17398" y="connsiteY17398"/>
              </a:cxn>
              <a:cxn ang="0">
                <a:pos x="connsiteX17399" y="connsiteY17399"/>
              </a:cxn>
              <a:cxn ang="0">
                <a:pos x="connsiteX17400" y="connsiteY17400"/>
              </a:cxn>
              <a:cxn ang="0">
                <a:pos x="connsiteX17401" y="connsiteY17401"/>
              </a:cxn>
              <a:cxn ang="0">
                <a:pos x="connsiteX17402" y="connsiteY17402"/>
              </a:cxn>
              <a:cxn ang="0">
                <a:pos x="connsiteX17403" y="connsiteY17403"/>
              </a:cxn>
              <a:cxn ang="0">
                <a:pos x="connsiteX17404" y="connsiteY17404"/>
              </a:cxn>
              <a:cxn ang="0">
                <a:pos x="connsiteX17405" y="connsiteY17405"/>
              </a:cxn>
              <a:cxn ang="0">
                <a:pos x="connsiteX17406" y="connsiteY17406"/>
              </a:cxn>
              <a:cxn ang="0">
                <a:pos x="connsiteX17407" y="connsiteY17407"/>
              </a:cxn>
              <a:cxn ang="0">
                <a:pos x="connsiteX17408" y="connsiteY17408"/>
              </a:cxn>
              <a:cxn ang="0">
                <a:pos x="connsiteX17409" y="connsiteY17409"/>
              </a:cxn>
              <a:cxn ang="0">
                <a:pos x="connsiteX17410" y="connsiteY17410"/>
              </a:cxn>
              <a:cxn ang="0">
                <a:pos x="connsiteX17411" y="connsiteY17411"/>
              </a:cxn>
              <a:cxn ang="0">
                <a:pos x="connsiteX17412" y="connsiteY17412"/>
              </a:cxn>
              <a:cxn ang="0">
                <a:pos x="connsiteX17413" y="connsiteY17413"/>
              </a:cxn>
              <a:cxn ang="0">
                <a:pos x="connsiteX17414" y="connsiteY17414"/>
              </a:cxn>
              <a:cxn ang="0">
                <a:pos x="connsiteX17415" y="connsiteY17415"/>
              </a:cxn>
              <a:cxn ang="0">
                <a:pos x="connsiteX17416" y="connsiteY17416"/>
              </a:cxn>
              <a:cxn ang="0">
                <a:pos x="connsiteX17417" y="connsiteY17417"/>
              </a:cxn>
              <a:cxn ang="0">
                <a:pos x="connsiteX17418" y="connsiteY17418"/>
              </a:cxn>
              <a:cxn ang="0">
                <a:pos x="connsiteX17419" y="connsiteY17419"/>
              </a:cxn>
              <a:cxn ang="0">
                <a:pos x="connsiteX17420" y="connsiteY17420"/>
              </a:cxn>
              <a:cxn ang="0">
                <a:pos x="connsiteX17421" y="connsiteY17421"/>
              </a:cxn>
              <a:cxn ang="0">
                <a:pos x="connsiteX17422" y="connsiteY17422"/>
              </a:cxn>
              <a:cxn ang="0">
                <a:pos x="connsiteX17423" y="connsiteY17423"/>
              </a:cxn>
              <a:cxn ang="0">
                <a:pos x="connsiteX17424" y="connsiteY17424"/>
              </a:cxn>
              <a:cxn ang="0">
                <a:pos x="connsiteX17425" y="connsiteY17425"/>
              </a:cxn>
              <a:cxn ang="0">
                <a:pos x="connsiteX17426" y="connsiteY17426"/>
              </a:cxn>
              <a:cxn ang="0">
                <a:pos x="connsiteX17427" y="connsiteY17427"/>
              </a:cxn>
              <a:cxn ang="0">
                <a:pos x="connsiteX17428" y="connsiteY17428"/>
              </a:cxn>
              <a:cxn ang="0">
                <a:pos x="connsiteX17429" y="connsiteY17429"/>
              </a:cxn>
              <a:cxn ang="0">
                <a:pos x="connsiteX17430" y="connsiteY17430"/>
              </a:cxn>
              <a:cxn ang="0">
                <a:pos x="connsiteX17431" y="connsiteY17431"/>
              </a:cxn>
              <a:cxn ang="0">
                <a:pos x="connsiteX17432" y="connsiteY17432"/>
              </a:cxn>
              <a:cxn ang="0">
                <a:pos x="connsiteX17433" y="connsiteY17433"/>
              </a:cxn>
              <a:cxn ang="0">
                <a:pos x="connsiteX17434" y="connsiteY17434"/>
              </a:cxn>
              <a:cxn ang="0">
                <a:pos x="connsiteX17435" y="connsiteY17435"/>
              </a:cxn>
              <a:cxn ang="0">
                <a:pos x="connsiteX17436" y="connsiteY17436"/>
              </a:cxn>
              <a:cxn ang="0">
                <a:pos x="connsiteX17437" y="connsiteY17437"/>
              </a:cxn>
              <a:cxn ang="0">
                <a:pos x="connsiteX17438" y="connsiteY17438"/>
              </a:cxn>
              <a:cxn ang="0">
                <a:pos x="connsiteX17439" y="connsiteY17439"/>
              </a:cxn>
              <a:cxn ang="0">
                <a:pos x="connsiteX17440" y="connsiteY17440"/>
              </a:cxn>
              <a:cxn ang="0">
                <a:pos x="connsiteX17441" y="connsiteY17441"/>
              </a:cxn>
              <a:cxn ang="0">
                <a:pos x="connsiteX17442" y="connsiteY17442"/>
              </a:cxn>
              <a:cxn ang="0">
                <a:pos x="connsiteX17443" y="connsiteY17443"/>
              </a:cxn>
              <a:cxn ang="0">
                <a:pos x="connsiteX17444" y="connsiteY17444"/>
              </a:cxn>
              <a:cxn ang="0">
                <a:pos x="connsiteX17445" y="connsiteY17445"/>
              </a:cxn>
              <a:cxn ang="0">
                <a:pos x="connsiteX17446" y="connsiteY17446"/>
              </a:cxn>
              <a:cxn ang="0">
                <a:pos x="connsiteX17447" y="connsiteY17447"/>
              </a:cxn>
              <a:cxn ang="0">
                <a:pos x="connsiteX17448" y="connsiteY17448"/>
              </a:cxn>
              <a:cxn ang="0">
                <a:pos x="connsiteX17449" y="connsiteY17449"/>
              </a:cxn>
              <a:cxn ang="0">
                <a:pos x="connsiteX17450" y="connsiteY17450"/>
              </a:cxn>
              <a:cxn ang="0">
                <a:pos x="connsiteX17451" y="connsiteY17451"/>
              </a:cxn>
              <a:cxn ang="0">
                <a:pos x="connsiteX17452" y="connsiteY17452"/>
              </a:cxn>
              <a:cxn ang="0">
                <a:pos x="connsiteX17453" y="connsiteY17453"/>
              </a:cxn>
              <a:cxn ang="0">
                <a:pos x="connsiteX17454" y="connsiteY17454"/>
              </a:cxn>
              <a:cxn ang="0">
                <a:pos x="connsiteX17455" y="connsiteY17455"/>
              </a:cxn>
              <a:cxn ang="0">
                <a:pos x="connsiteX17456" y="connsiteY17456"/>
              </a:cxn>
              <a:cxn ang="0">
                <a:pos x="connsiteX17457" y="connsiteY17457"/>
              </a:cxn>
              <a:cxn ang="0">
                <a:pos x="connsiteX17458" y="connsiteY17458"/>
              </a:cxn>
              <a:cxn ang="0">
                <a:pos x="connsiteX17459" y="connsiteY17459"/>
              </a:cxn>
              <a:cxn ang="0">
                <a:pos x="connsiteX17460" y="connsiteY17460"/>
              </a:cxn>
              <a:cxn ang="0">
                <a:pos x="connsiteX17461" y="connsiteY17461"/>
              </a:cxn>
              <a:cxn ang="0">
                <a:pos x="connsiteX17462" y="connsiteY17462"/>
              </a:cxn>
              <a:cxn ang="0">
                <a:pos x="connsiteX17463" y="connsiteY17463"/>
              </a:cxn>
              <a:cxn ang="0">
                <a:pos x="connsiteX17464" y="connsiteY17464"/>
              </a:cxn>
              <a:cxn ang="0">
                <a:pos x="connsiteX17465" y="connsiteY17465"/>
              </a:cxn>
              <a:cxn ang="0">
                <a:pos x="connsiteX17466" y="connsiteY17466"/>
              </a:cxn>
              <a:cxn ang="0">
                <a:pos x="connsiteX17467" y="connsiteY17467"/>
              </a:cxn>
              <a:cxn ang="0">
                <a:pos x="connsiteX17468" y="connsiteY17468"/>
              </a:cxn>
              <a:cxn ang="0">
                <a:pos x="connsiteX17469" y="connsiteY17469"/>
              </a:cxn>
              <a:cxn ang="0">
                <a:pos x="connsiteX17470" y="connsiteY17470"/>
              </a:cxn>
              <a:cxn ang="0">
                <a:pos x="connsiteX17471" y="connsiteY17471"/>
              </a:cxn>
              <a:cxn ang="0">
                <a:pos x="connsiteX17472" y="connsiteY17472"/>
              </a:cxn>
              <a:cxn ang="0">
                <a:pos x="connsiteX17473" y="connsiteY17473"/>
              </a:cxn>
              <a:cxn ang="0">
                <a:pos x="connsiteX17474" y="connsiteY17474"/>
              </a:cxn>
              <a:cxn ang="0">
                <a:pos x="connsiteX17475" y="connsiteY17475"/>
              </a:cxn>
              <a:cxn ang="0">
                <a:pos x="connsiteX17476" y="connsiteY17476"/>
              </a:cxn>
              <a:cxn ang="0">
                <a:pos x="connsiteX17477" y="connsiteY17477"/>
              </a:cxn>
              <a:cxn ang="0">
                <a:pos x="connsiteX17478" y="connsiteY17478"/>
              </a:cxn>
              <a:cxn ang="0">
                <a:pos x="connsiteX17479" y="connsiteY17479"/>
              </a:cxn>
              <a:cxn ang="0">
                <a:pos x="connsiteX17480" y="connsiteY17480"/>
              </a:cxn>
              <a:cxn ang="0">
                <a:pos x="connsiteX17481" y="connsiteY17481"/>
              </a:cxn>
              <a:cxn ang="0">
                <a:pos x="connsiteX17482" y="connsiteY17482"/>
              </a:cxn>
              <a:cxn ang="0">
                <a:pos x="connsiteX17483" y="connsiteY17483"/>
              </a:cxn>
              <a:cxn ang="0">
                <a:pos x="connsiteX17484" y="connsiteY17484"/>
              </a:cxn>
              <a:cxn ang="0">
                <a:pos x="connsiteX17485" y="connsiteY17485"/>
              </a:cxn>
              <a:cxn ang="0">
                <a:pos x="connsiteX17486" y="connsiteY17486"/>
              </a:cxn>
              <a:cxn ang="0">
                <a:pos x="connsiteX17487" y="connsiteY17487"/>
              </a:cxn>
              <a:cxn ang="0">
                <a:pos x="connsiteX17488" y="connsiteY17488"/>
              </a:cxn>
              <a:cxn ang="0">
                <a:pos x="connsiteX17489" y="connsiteY17489"/>
              </a:cxn>
              <a:cxn ang="0">
                <a:pos x="connsiteX17490" y="connsiteY17490"/>
              </a:cxn>
              <a:cxn ang="0">
                <a:pos x="connsiteX17491" y="connsiteY17491"/>
              </a:cxn>
              <a:cxn ang="0">
                <a:pos x="connsiteX17492" y="connsiteY17492"/>
              </a:cxn>
              <a:cxn ang="0">
                <a:pos x="connsiteX17493" y="connsiteY17493"/>
              </a:cxn>
              <a:cxn ang="0">
                <a:pos x="connsiteX17494" y="connsiteY17494"/>
              </a:cxn>
              <a:cxn ang="0">
                <a:pos x="connsiteX17495" y="connsiteY17495"/>
              </a:cxn>
              <a:cxn ang="0">
                <a:pos x="connsiteX17496" y="connsiteY17496"/>
              </a:cxn>
              <a:cxn ang="0">
                <a:pos x="connsiteX17497" y="connsiteY17497"/>
              </a:cxn>
              <a:cxn ang="0">
                <a:pos x="connsiteX17498" y="connsiteY17498"/>
              </a:cxn>
              <a:cxn ang="0">
                <a:pos x="connsiteX17499" y="connsiteY17499"/>
              </a:cxn>
              <a:cxn ang="0">
                <a:pos x="connsiteX17500" y="connsiteY17500"/>
              </a:cxn>
              <a:cxn ang="0">
                <a:pos x="connsiteX17501" y="connsiteY17501"/>
              </a:cxn>
              <a:cxn ang="0">
                <a:pos x="connsiteX17502" y="connsiteY17502"/>
              </a:cxn>
              <a:cxn ang="0">
                <a:pos x="connsiteX17503" y="connsiteY17503"/>
              </a:cxn>
              <a:cxn ang="0">
                <a:pos x="connsiteX17504" y="connsiteY17504"/>
              </a:cxn>
              <a:cxn ang="0">
                <a:pos x="connsiteX17505" y="connsiteY17505"/>
              </a:cxn>
              <a:cxn ang="0">
                <a:pos x="connsiteX17506" y="connsiteY17506"/>
              </a:cxn>
              <a:cxn ang="0">
                <a:pos x="connsiteX17507" y="connsiteY17507"/>
              </a:cxn>
              <a:cxn ang="0">
                <a:pos x="connsiteX17508" y="connsiteY17508"/>
              </a:cxn>
              <a:cxn ang="0">
                <a:pos x="connsiteX17509" y="connsiteY17509"/>
              </a:cxn>
              <a:cxn ang="0">
                <a:pos x="connsiteX17510" y="connsiteY17510"/>
              </a:cxn>
              <a:cxn ang="0">
                <a:pos x="connsiteX17511" y="connsiteY17511"/>
              </a:cxn>
              <a:cxn ang="0">
                <a:pos x="connsiteX17512" y="connsiteY17512"/>
              </a:cxn>
              <a:cxn ang="0">
                <a:pos x="connsiteX17513" y="connsiteY17513"/>
              </a:cxn>
              <a:cxn ang="0">
                <a:pos x="connsiteX17514" y="connsiteY17514"/>
              </a:cxn>
              <a:cxn ang="0">
                <a:pos x="connsiteX17515" y="connsiteY17515"/>
              </a:cxn>
              <a:cxn ang="0">
                <a:pos x="connsiteX17516" y="connsiteY17516"/>
              </a:cxn>
              <a:cxn ang="0">
                <a:pos x="connsiteX17517" y="connsiteY17517"/>
              </a:cxn>
              <a:cxn ang="0">
                <a:pos x="connsiteX17518" y="connsiteY17518"/>
              </a:cxn>
              <a:cxn ang="0">
                <a:pos x="connsiteX17519" y="connsiteY17519"/>
              </a:cxn>
              <a:cxn ang="0">
                <a:pos x="connsiteX17520" y="connsiteY17520"/>
              </a:cxn>
              <a:cxn ang="0">
                <a:pos x="connsiteX17521" y="connsiteY17521"/>
              </a:cxn>
              <a:cxn ang="0">
                <a:pos x="connsiteX17522" y="connsiteY17522"/>
              </a:cxn>
              <a:cxn ang="0">
                <a:pos x="connsiteX17523" y="connsiteY17523"/>
              </a:cxn>
              <a:cxn ang="0">
                <a:pos x="connsiteX17524" y="connsiteY17524"/>
              </a:cxn>
              <a:cxn ang="0">
                <a:pos x="connsiteX17525" y="connsiteY17525"/>
              </a:cxn>
              <a:cxn ang="0">
                <a:pos x="connsiteX17526" y="connsiteY17526"/>
              </a:cxn>
              <a:cxn ang="0">
                <a:pos x="connsiteX17527" y="connsiteY17527"/>
              </a:cxn>
              <a:cxn ang="0">
                <a:pos x="connsiteX17528" y="connsiteY17528"/>
              </a:cxn>
              <a:cxn ang="0">
                <a:pos x="connsiteX17529" y="connsiteY17529"/>
              </a:cxn>
              <a:cxn ang="0">
                <a:pos x="connsiteX17530" y="connsiteY17530"/>
              </a:cxn>
              <a:cxn ang="0">
                <a:pos x="connsiteX17531" y="connsiteY17531"/>
              </a:cxn>
              <a:cxn ang="0">
                <a:pos x="connsiteX17532" y="connsiteY17532"/>
              </a:cxn>
              <a:cxn ang="0">
                <a:pos x="connsiteX17533" y="connsiteY17533"/>
              </a:cxn>
              <a:cxn ang="0">
                <a:pos x="connsiteX17534" y="connsiteY17534"/>
              </a:cxn>
              <a:cxn ang="0">
                <a:pos x="connsiteX17535" y="connsiteY17535"/>
              </a:cxn>
              <a:cxn ang="0">
                <a:pos x="connsiteX17536" y="connsiteY17536"/>
              </a:cxn>
              <a:cxn ang="0">
                <a:pos x="connsiteX17537" y="connsiteY17537"/>
              </a:cxn>
              <a:cxn ang="0">
                <a:pos x="connsiteX17538" y="connsiteY17538"/>
              </a:cxn>
              <a:cxn ang="0">
                <a:pos x="connsiteX17539" y="connsiteY17539"/>
              </a:cxn>
              <a:cxn ang="0">
                <a:pos x="connsiteX17540" y="connsiteY17540"/>
              </a:cxn>
              <a:cxn ang="0">
                <a:pos x="connsiteX17541" y="connsiteY17541"/>
              </a:cxn>
              <a:cxn ang="0">
                <a:pos x="connsiteX17542" y="connsiteY17542"/>
              </a:cxn>
              <a:cxn ang="0">
                <a:pos x="connsiteX17543" y="connsiteY17543"/>
              </a:cxn>
              <a:cxn ang="0">
                <a:pos x="connsiteX17544" y="connsiteY17544"/>
              </a:cxn>
              <a:cxn ang="0">
                <a:pos x="connsiteX17545" y="connsiteY17545"/>
              </a:cxn>
              <a:cxn ang="0">
                <a:pos x="connsiteX17546" y="connsiteY17546"/>
              </a:cxn>
              <a:cxn ang="0">
                <a:pos x="connsiteX17547" y="connsiteY17547"/>
              </a:cxn>
              <a:cxn ang="0">
                <a:pos x="connsiteX17548" y="connsiteY17548"/>
              </a:cxn>
              <a:cxn ang="0">
                <a:pos x="connsiteX17549" y="connsiteY17549"/>
              </a:cxn>
            </a:cxnLst>
            <a:rect l="l" t="t" r="r" b="b"/>
            <a:pathLst>
              <a:path w="12192000" h="6857886">
                <a:moveTo>
                  <a:pt x="4061727" y="40142"/>
                </a:moveTo>
                <a:cubicBezTo>
                  <a:pt x="4057345" y="42092"/>
                  <a:pt x="4052012" y="41930"/>
                  <a:pt x="4048201" y="38678"/>
                </a:cubicBezTo>
                <a:cubicBezTo>
                  <a:pt x="4037533" y="29572"/>
                  <a:pt x="4042867" y="15914"/>
                  <a:pt x="4056583" y="17865"/>
                </a:cubicBezTo>
                <a:cubicBezTo>
                  <a:pt x="4063441" y="19165"/>
                  <a:pt x="4069537" y="24369"/>
                  <a:pt x="4069537" y="28922"/>
                </a:cubicBezTo>
                <a:cubicBezTo>
                  <a:pt x="4069537" y="34126"/>
                  <a:pt x="4066108" y="38191"/>
                  <a:pt x="4061727" y="40142"/>
                </a:cubicBezTo>
                <a:close/>
                <a:moveTo>
                  <a:pt x="8130272" y="40142"/>
                </a:moveTo>
                <a:cubicBezTo>
                  <a:pt x="8125890" y="38191"/>
                  <a:pt x="8122461" y="34126"/>
                  <a:pt x="8122461" y="28922"/>
                </a:cubicBezTo>
                <a:cubicBezTo>
                  <a:pt x="8122461" y="24369"/>
                  <a:pt x="8128557" y="19165"/>
                  <a:pt x="8135416" y="17865"/>
                </a:cubicBezTo>
                <a:cubicBezTo>
                  <a:pt x="8149132" y="15914"/>
                  <a:pt x="8154466" y="29572"/>
                  <a:pt x="8143797" y="38678"/>
                </a:cubicBezTo>
                <a:cubicBezTo>
                  <a:pt x="8139986" y="41930"/>
                  <a:pt x="8134653" y="42092"/>
                  <a:pt x="8130272" y="40142"/>
                </a:cubicBezTo>
                <a:close/>
                <a:moveTo>
                  <a:pt x="4763750" y="41124"/>
                </a:moveTo>
                <a:cubicBezTo>
                  <a:pt x="4756702" y="42424"/>
                  <a:pt x="4748891" y="39985"/>
                  <a:pt x="4745843" y="32831"/>
                </a:cubicBezTo>
                <a:cubicBezTo>
                  <a:pt x="4742795" y="26326"/>
                  <a:pt x="4745080" y="19172"/>
                  <a:pt x="4751176" y="15920"/>
                </a:cubicBezTo>
                <a:cubicBezTo>
                  <a:pt x="4766416" y="8115"/>
                  <a:pt x="4777084" y="12668"/>
                  <a:pt x="4777084" y="26977"/>
                </a:cubicBezTo>
                <a:cubicBezTo>
                  <a:pt x="4777084" y="34782"/>
                  <a:pt x="4770798" y="39823"/>
                  <a:pt x="4763750" y="41124"/>
                </a:cubicBezTo>
                <a:close/>
                <a:moveTo>
                  <a:pt x="7428250" y="41124"/>
                </a:moveTo>
                <a:cubicBezTo>
                  <a:pt x="7421202" y="39823"/>
                  <a:pt x="7414915" y="34782"/>
                  <a:pt x="7414915" y="26977"/>
                </a:cubicBezTo>
                <a:cubicBezTo>
                  <a:pt x="7414915" y="12668"/>
                  <a:pt x="7425583" y="8115"/>
                  <a:pt x="7440823" y="15920"/>
                </a:cubicBezTo>
                <a:cubicBezTo>
                  <a:pt x="7446919" y="19172"/>
                  <a:pt x="7449204" y="26326"/>
                  <a:pt x="7446156" y="32831"/>
                </a:cubicBezTo>
                <a:cubicBezTo>
                  <a:pt x="7443108" y="39985"/>
                  <a:pt x="7435297" y="42424"/>
                  <a:pt x="7428250" y="41124"/>
                </a:cubicBezTo>
                <a:close/>
                <a:moveTo>
                  <a:pt x="4587624" y="42586"/>
                </a:moveTo>
                <a:cubicBezTo>
                  <a:pt x="4581528" y="42586"/>
                  <a:pt x="4575432" y="38684"/>
                  <a:pt x="4573146" y="34131"/>
                </a:cubicBezTo>
                <a:cubicBezTo>
                  <a:pt x="4567812" y="21773"/>
                  <a:pt x="4579242" y="7464"/>
                  <a:pt x="4589910" y="12667"/>
                </a:cubicBezTo>
                <a:cubicBezTo>
                  <a:pt x="4602102" y="19171"/>
                  <a:pt x="4600578" y="42586"/>
                  <a:pt x="4587624" y="42586"/>
                </a:cubicBezTo>
                <a:close/>
                <a:moveTo>
                  <a:pt x="7604375" y="42586"/>
                </a:moveTo>
                <a:cubicBezTo>
                  <a:pt x="7591422" y="42586"/>
                  <a:pt x="7589898" y="19171"/>
                  <a:pt x="7602090" y="12667"/>
                </a:cubicBezTo>
                <a:cubicBezTo>
                  <a:pt x="7612758" y="7464"/>
                  <a:pt x="7624187" y="21773"/>
                  <a:pt x="7618854" y="34131"/>
                </a:cubicBezTo>
                <a:cubicBezTo>
                  <a:pt x="7616567" y="38684"/>
                  <a:pt x="7610470" y="42586"/>
                  <a:pt x="7604375" y="42586"/>
                </a:cubicBezTo>
                <a:close/>
                <a:moveTo>
                  <a:pt x="707860" y="45592"/>
                </a:moveTo>
                <a:cubicBezTo>
                  <a:pt x="703193" y="48274"/>
                  <a:pt x="696905" y="47462"/>
                  <a:pt x="689285" y="43234"/>
                </a:cubicBezTo>
                <a:cubicBezTo>
                  <a:pt x="673285" y="34779"/>
                  <a:pt x="681665" y="13315"/>
                  <a:pt x="701479" y="11364"/>
                </a:cubicBezTo>
                <a:cubicBezTo>
                  <a:pt x="716719" y="9412"/>
                  <a:pt x="719004" y="11364"/>
                  <a:pt x="716719" y="26974"/>
                </a:cubicBezTo>
                <a:cubicBezTo>
                  <a:pt x="715575" y="36730"/>
                  <a:pt x="712527" y="42908"/>
                  <a:pt x="707860" y="45592"/>
                </a:cubicBezTo>
                <a:close/>
                <a:moveTo>
                  <a:pt x="11484139" y="45592"/>
                </a:moveTo>
                <a:cubicBezTo>
                  <a:pt x="11479472" y="42908"/>
                  <a:pt x="11476424" y="36730"/>
                  <a:pt x="11475280" y="26974"/>
                </a:cubicBezTo>
                <a:cubicBezTo>
                  <a:pt x="11472995" y="11364"/>
                  <a:pt x="11475280" y="9412"/>
                  <a:pt x="11490520" y="11364"/>
                </a:cubicBezTo>
                <a:cubicBezTo>
                  <a:pt x="11510333" y="13315"/>
                  <a:pt x="11518713" y="34779"/>
                  <a:pt x="11502713" y="43234"/>
                </a:cubicBezTo>
                <a:cubicBezTo>
                  <a:pt x="11495093" y="47462"/>
                  <a:pt x="11488805" y="48274"/>
                  <a:pt x="11484139" y="45592"/>
                </a:cubicBezTo>
                <a:close/>
                <a:moveTo>
                  <a:pt x="526400" y="47947"/>
                </a:moveTo>
                <a:cubicBezTo>
                  <a:pt x="519445" y="50223"/>
                  <a:pt x="511635" y="48109"/>
                  <a:pt x="508207" y="39979"/>
                </a:cubicBezTo>
                <a:cubicBezTo>
                  <a:pt x="501347" y="24369"/>
                  <a:pt x="511255" y="8759"/>
                  <a:pt x="525733" y="11360"/>
                </a:cubicBezTo>
                <a:cubicBezTo>
                  <a:pt x="534879" y="12661"/>
                  <a:pt x="539451" y="19165"/>
                  <a:pt x="539451" y="29572"/>
                </a:cubicBezTo>
                <a:cubicBezTo>
                  <a:pt x="539451" y="39004"/>
                  <a:pt x="533355" y="45671"/>
                  <a:pt x="526400" y="47947"/>
                </a:cubicBezTo>
                <a:close/>
                <a:moveTo>
                  <a:pt x="11665599" y="47947"/>
                </a:moveTo>
                <a:cubicBezTo>
                  <a:pt x="11658644" y="45671"/>
                  <a:pt x="11652548" y="39004"/>
                  <a:pt x="11652548" y="29572"/>
                </a:cubicBezTo>
                <a:cubicBezTo>
                  <a:pt x="11652548" y="19165"/>
                  <a:pt x="11657120" y="12661"/>
                  <a:pt x="11666265" y="11360"/>
                </a:cubicBezTo>
                <a:cubicBezTo>
                  <a:pt x="11680744" y="8759"/>
                  <a:pt x="11690652" y="24369"/>
                  <a:pt x="11683792" y="39979"/>
                </a:cubicBezTo>
                <a:cubicBezTo>
                  <a:pt x="11680364" y="48109"/>
                  <a:pt x="11672553" y="50223"/>
                  <a:pt x="11665599" y="47947"/>
                </a:cubicBezTo>
                <a:close/>
                <a:moveTo>
                  <a:pt x="2465180" y="48680"/>
                </a:moveTo>
                <a:cubicBezTo>
                  <a:pt x="2459275" y="49249"/>
                  <a:pt x="2453179" y="46159"/>
                  <a:pt x="2449749" y="39330"/>
                </a:cubicBezTo>
                <a:cubicBezTo>
                  <a:pt x="2444415" y="26322"/>
                  <a:pt x="2452035" y="10061"/>
                  <a:pt x="2464227" y="10061"/>
                </a:cubicBezTo>
                <a:cubicBezTo>
                  <a:pt x="2478705" y="10061"/>
                  <a:pt x="2484801" y="21118"/>
                  <a:pt x="2479467" y="36078"/>
                </a:cubicBezTo>
                <a:cubicBezTo>
                  <a:pt x="2476800" y="43883"/>
                  <a:pt x="2471085" y="48111"/>
                  <a:pt x="2465180" y="48680"/>
                </a:cubicBezTo>
                <a:close/>
                <a:moveTo>
                  <a:pt x="2992884" y="48680"/>
                </a:moveTo>
                <a:cubicBezTo>
                  <a:pt x="2984977" y="48598"/>
                  <a:pt x="2977739" y="45509"/>
                  <a:pt x="2974691" y="39330"/>
                </a:cubicBezTo>
                <a:cubicBezTo>
                  <a:pt x="2967832" y="23720"/>
                  <a:pt x="2977739" y="10061"/>
                  <a:pt x="2996788" y="10061"/>
                </a:cubicBezTo>
                <a:cubicBezTo>
                  <a:pt x="3017363" y="10061"/>
                  <a:pt x="3027268" y="26972"/>
                  <a:pt x="3015076" y="39980"/>
                </a:cubicBezTo>
                <a:cubicBezTo>
                  <a:pt x="3009361" y="45833"/>
                  <a:pt x="3000789" y="48760"/>
                  <a:pt x="2992884" y="48680"/>
                </a:cubicBezTo>
                <a:close/>
                <a:moveTo>
                  <a:pt x="9199115" y="48680"/>
                </a:moveTo>
                <a:cubicBezTo>
                  <a:pt x="9191209" y="48760"/>
                  <a:pt x="9182637" y="45833"/>
                  <a:pt x="9176923" y="39980"/>
                </a:cubicBezTo>
                <a:cubicBezTo>
                  <a:pt x="9164731" y="26972"/>
                  <a:pt x="9174636" y="10061"/>
                  <a:pt x="9195211" y="10061"/>
                </a:cubicBezTo>
                <a:cubicBezTo>
                  <a:pt x="9214260" y="10061"/>
                  <a:pt x="9224167" y="23720"/>
                  <a:pt x="9217308" y="39330"/>
                </a:cubicBezTo>
                <a:cubicBezTo>
                  <a:pt x="9214260" y="45509"/>
                  <a:pt x="9207021" y="48598"/>
                  <a:pt x="9199115" y="48680"/>
                </a:cubicBezTo>
                <a:close/>
                <a:moveTo>
                  <a:pt x="9726819" y="48680"/>
                </a:moveTo>
                <a:cubicBezTo>
                  <a:pt x="9720913" y="48111"/>
                  <a:pt x="9715199" y="43883"/>
                  <a:pt x="9712532" y="36078"/>
                </a:cubicBezTo>
                <a:cubicBezTo>
                  <a:pt x="9707197" y="21118"/>
                  <a:pt x="9713293" y="10061"/>
                  <a:pt x="9727772" y="10061"/>
                </a:cubicBezTo>
                <a:cubicBezTo>
                  <a:pt x="9739964" y="10061"/>
                  <a:pt x="9747584" y="26322"/>
                  <a:pt x="9742249" y="39330"/>
                </a:cubicBezTo>
                <a:cubicBezTo>
                  <a:pt x="9738820" y="46159"/>
                  <a:pt x="9732724" y="49249"/>
                  <a:pt x="9726819" y="48680"/>
                </a:cubicBezTo>
                <a:close/>
                <a:moveTo>
                  <a:pt x="2109689" y="49085"/>
                </a:moveTo>
                <a:cubicBezTo>
                  <a:pt x="2089877" y="49085"/>
                  <a:pt x="2087592" y="46483"/>
                  <a:pt x="2087592" y="29572"/>
                </a:cubicBezTo>
                <a:cubicBezTo>
                  <a:pt x="2087592" y="12661"/>
                  <a:pt x="2089877" y="10060"/>
                  <a:pt x="2109689" y="10060"/>
                </a:cubicBezTo>
                <a:cubicBezTo>
                  <a:pt x="2121881" y="10060"/>
                  <a:pt x="2133312" y="13962"/>
                  <a:pt x="2136360" y="19816"/>
                </a:cubicBezTo>
                <a:cubicBezTo>
                  <a:pt x="2143980" y="36727"/>
                  <a:pt x="2132549" y="49085"/>
                  <a:pt x="2109689" y="49085"/>
                </a:cubicBezTo>
                <a:close/>
                <a:moveTo>
                  <a:pt x="10082309" y="49085"/>
                </a:moveTo>
                <a:cubicBezTo>
                  <a:pt x="10059449" y="49085"/>
                  <a:pt x="10048019" y="36727"/>
                  <a:pt x="10055639" y="19816"/>
                </a:cubicBezTo>
                <a:cubicBezTo>
                  <a:pt x="10058687" y="13962"/>
                  <a:pt x="10070117" y="10060"/>
                  <a:pt x="10082309" y="10060"/>
                </a:cubicBezTo>
                <a:cubicBezTo>
                  <a:pt x="10102121" y="10060"/>
                  <a:pt x="10104407" y="12661"/>
                  <a:pt x="10104407" y="29572"/>
                </a:cubicBezTo>
                <a:cubicBezTo>
                  <a:pt x="10104407" y="46483"/>
                  <a:pt x="10102121" y="49085"/>
                  <a:pt x="10082309" y="49085"/>
                </a:cubicBezTo>
                <a:close/>
                <a:moveTo>
                  <a:pt x="4939114" y="52339"/>
                </a:moveTo>
                <a:cubicBezTo>
                  <a:pt x="4933779" y="54289"/>
                  <a:pt x="4924635" y="52339"/>
                  <a:pt x="4919302" y="47785"/>
                </a:cubicBezTo>
                <a:cubicBezTo>
                  <a:pt x="4897966" y="29573"/>
                  <a:pt x="4918539" y="-996"/>
                  <a:pt x="4948258" y="6809"/>
                </a:cubicBezTo>
                <a:cubicBezTo>
                  <a:pt x="4958926" y="9411"/>
                  <a:pt x="4963498" y="16565"/>
                  <a:pt x="4963498" y="30224"/>
                </a:cubicBezTo>
                <a:cubicBezTo>
                  <a:pt x="4963498" y="40631"/>
                  <a:pt x="4960450" y="49086"/>
                  <a:pt x="4956639" y="49086"/>
                </a:cubicBezTo>
                <a:cubicBezTo>
                  <a:pt x="4952830" y="49086"/>
                  <a:pt x="4945210" y="50387"/>
                  <a:pt x="4939114" y="52339"/>
                </a:cubicBezTo>
                <a:close/>
                <a:moveTo>
                  <a:pt x="7252885" y="52339"/>
                </a:moveTo>
                <a:cubicBezTo>
                  <a:pt x="7246790" y="50387"/>
                  <a:pt x="7239170" y="49086"/>
                  <a:pt x="7235360" y="49086"/>
                </a:cubicBezTo>
                <a:cubicBezTo>
                  <a:pt x="7231550" y="49086"/>
                  <a:pt x="7228502" y="40631"/>
                  <a:pt x="7228502" y="30224"/>
                </a:cubicBezTo>
                <a:cubicBezTo>
                  <a:pt x="7228502" y="16565"/>
                  <a:pt x="7233074" y="9411"/>
                  <a:pt x="7243742" y="6809"/>
                </a:cubicBezTo>
                <a:cubicBezTo>
                  <a:pt x="7273460" y="-996"/>
                  <a:pt x="7294034" y="29573"/>
                  <a:pt x="7272698" y="47785"/>
                </a:cubicBezTo>
                <a:cubicBezTo>
                  <a:pt x="7267364" y="52339"/>
                  <a:pt x="7258220" y="54289"/>
                  <a:pt x="7252885" y="52339"/>
                </a:cubicBezTo>
                <a:close/>
                <a:moveTo>
                  <a:pt x="4401267" y="54105"/>
                </a:moveTo>
                <a:cubicBezTo>
                  <a:pt x="4394980" y="52581"/>
                  <a:pt x="4388646" y="49248"/>
                  <a:pt x="4382931" y="43881"/>
                </a:cubicBezTo>
                <a:cubicBezTo>
                  <a:pt x="4365406" y="27621"/>
                  <a:pt x="4366930" y="18516"/>
                  <a:pt x="4385979" y="10060"/>
                </a:cubicBezTo>
                <a:cubicBezTo>
                  <a:pt x="4409602" y="-997"/>
                  <a:pt x="4438558" y="7458"/>
                  <a:pt x="4438558" y="25020"/>
                </a:cubicBezTo>
                <a:cubicBezTo>
                  <a:pt x="4438558" y="46971"/>
                  <a:pt x="4420127" y="58679"/>
                  <a:pt x="4401267" y="54105"/>
                </a:cubicBezTo>
                <a:close/>
                <a:moveTo>
                  <a:pt x="7790732" y="54105"/>
                </a:moveTo>
                <a:cubicBezTo>
                  <a:pt x="7771872" y="58679"/>
                  <a:pt x="7753442" y="46971"/>
                  <a:pt x="7753442" y="25020"/>
                </a:cubicBezTo>
                <a:cubicBezTo>
                  <a:pt x="7753442" y="7458"/>
                  <a:pt x="7782397" y="-997"/>
                  <a:pt x="7806020" y="10060"/>
                </a:cubicBezTo>
                <a:cubicBezTo>
                  <a:pt x="7825069" y="18516"/>
                  <a:pt x="7826594" y="27621"/>
                  <a:pt x="7809068" y="43881"/>
                </a:cubicBezTo>
                <a:cubicBezTo>
                  <a:pt x="7803354" y="49248"/>
                  <a:pt x="7797019" y="52581"/>
                  <a:pt x="7790732" y="54105"/>
                </a:cubicBezTo>
                <a:close/>
                <a:moveTo>
                  <a:pt x="1936799" y="54377"/>
                </a:moveTo>
                <a:cubicBezTo>
                  <a:pt x="1923655" y="55597"/>
                  <a:pt x="1911081" y="53321"/>
                  <a:pt x="1908033" y="46491"/>
                </a:cubicBezTo>
                <a:cubicBezTo>
                  <a:pt x="1901937" y="32507"/>
                  <a:pt x="1905747" y="17710"/>
                  <a:pt x="1914224" y="8117"/>
                </a:cubicBezTo>
                <a:lnTo>
                  <a:pt x="1925417" y="1114"/>
                </a:lnTo>
                <a:lnTo>
                  <a:pt x="1948591" y="1114"/>
                </a:lnTo>
                <a:lnTo>
                  <a:pt x="1970422" y="20637"/>
                </a:lnTo>
                <a:cubicBezTo>
                  <a:pt x="1973946" y="27629"/>
                  <a:pt x="1973565" y="34784"/>
                  <a:pt x="1968993" y="41288"/>
                </a:cubicBezTo>
                <a:cubicBezTo>
                  <a:pt x="1963660" y="48442"/>
                  <a:pt x="1949944" y="53158"/>
                  <a:pt x="1936799" y="54377"/>
                </a:cubicBezTo>
                <a:close/>
                <a:moveTo>
                  <a:pt x="10255200" y="54377"/>
                </a:moveTo>
                <a:cubicBezTo>
                  <a:pt x="10242055" y="53158"/>
                  <a:pt x="10228339" y="48442"/>
                  <a:pt x="10223005" y="41288"/>
                </a:cubicBezTo>
                <a:cubicBezTo>
                  <a:pt x="10218433" y="34784"/>
                  <a:pt x="10218052" y="27629"/>
                  <a:pt x="10221576" y="20637"/>
                </a:cubicBezTo>
                <a:lnTo>
                  <a:pt x="10243408" y="1114"/>
                </a:lnTo>
                <a:lnTo>
                  <a:pt x="10266581" y="1114"/>
                </a:lnTo>
                <a:lnTo>
                  <a:pt x="10277774" y="8117"/>
                </a:lnTo>
                <a:cubicBezTo>
                  <a:pt x="10286251" y="17710"/>
                  <a:pt x="10290061" y="32507"/>
                  <a:pt x="10283965" y="46491"/>
                </a:cubicBezTo>
                <a:cubicBezTo>
                  <a:pt x="10280917" y="53321"/>
                  <a:pt x="10268344" y="55597"/>
                  <a:pt x="10255200" y="54377"/>
                </a:cubicBezTo>
                <a:close/>
                <a:moveTo>
                  <a:pt x="5468246" y="54857"/>
                </a:moveTo>
                <a:cubicBezTo>
                  <a:pt x="5463674" y="55589"/>
                  <a:pt x="5459102" y="53963"/>
                  <a:pt x="5452624" y="50386"/>
                </a:cubicBezTo>
                <a:cubicBezTo>
                  <a:pt x="5444243" y="45832"/>
                  <a:pt x="5440432" y="33475"/>
                  <a:pt x="5441956" y="18514"/>
                </a:cubicBezTo>
                <a:cubicBezTo>
                  <a:pt x="5443480" y="6807"/>
                  <a:pt x="5472436" y="1604"/>
                  <a:pt x="5484628" y="10060"/>
                </a:cubicBezTo>
                <a:cubicBezTo>
                  <a:pt x="5499107" y="20466"/>
                  <a:pt x="5499107" y="32824"/>
                  <a:pt x="5483867" y="45182"/>
                </a:cubicBezTo>
                <a:cubicBezTo>
                  <a:pt x="5477390" y="51035"/>
                  <a:pt x="5472818" y="54125"/>
                  <a:pt x="5468246" y="54857"/>
                </a:cubicBezTo>
                <a:close/>
                <a:moveTo>
                  <a:pt x="6723754" y="54857"/>
                </a:moveTo>
                <a:cubicBezTo>
                  <a:pt x="6719182" y="54125"/>
                  <a:pt x="6714610" y="51035"/>
                  <a:pt x="6708132" y="45182"/>
                </a:cubicBezTo>
                <a:cubicBezTo>
                  <a:pt x="6692892" y="32824"/>
                  <a:pt x="6692892" y="20466"/>
                  <a:pt x="6707371" y="10060"/>
                </a:cubicBezTo>
                <a:cubicBezTo>
                  <a:pt x="6719562" y="1604"/>
                  <a:pt x="6748519" y="6807"/>
                  <a:pt x="6750043" y="18514"/>
                </a:cubicBezTo>
                <a:cubicBezTo>
                  <a:pt x="6751567" y="33475"/>
                  <a:pt x="6747756" y="45832"/>
                  <a:pt x="6739374" y="50386"/>
                </a:cubicBezTo>
                <a:cubicBezTo>
                  <a:pt x="6732898" y="53963"/>
                  <a:pt x="6728326" y="55589"/>
                  <a:pt x="6723754" y="54857"/>
                </a:cubicBezTo>
                <a:close/>
                <a:moveTo>
                  <a:pt x="5646851" y="55024"/>
                </a:moveTo>
                <a:cubicBezTo>
                  <a:pt x="5636755" y="55919"/>
                  <a:pt x="5626087" y="53642"/>
                  <a:pt x="5619228" y="47789"/>
                </a:cubicBezTo>
                <a:cubicBezTo>
                  <a:pt x="5594844" y="26975"/>
                  <a:pt x="5624562" y="-10749"/>
                  <a:pt x="5655042" y="2910"/>
                </a:cubicBezTo>
                <a:cubicBezTo>
                  <a:pt x="5674092" y="12016"/>
                  <a:pt x="5680188" y="27626"/>
                  <a:pt x="5671044" y="43236"/>
                </a:cubicBezTo>
                <a:cubicBezTo>
                  <a:pt x="5666472" y="50065"/>
                  <a:pt x="5656947" y="54130"/>
                  <a:pt x="5646851" y="55024"/>
                </a:cubicBezTo>
                <a:close/>
                <a:moveTo>
                  <a:pt x="6545148" y="55024"/>
                </a:moveTo>
                <a:cubicBezTo>
                  <a:pt x="6535052" y="54130"/>
                  <a:pt x="6525527" y="50065"/>
                  <a:pt x="6520955" y="43236"/>
                </a:cubicBezTo>
                <a:cubicBezTo>
                  <a:pt x="6511811" y="27626"/>
                  <a:pt x="6517907" y="12016"/>
                  <a:pt x="6536958" y="2910"/>
                </a:cubicBezTo>
                <a:cubicBezTo>
                  <a:pt x="6567437" y="-10749"/>
                  <a:pt x="6597155" y="26975"/>
                  <a:pt x="6572771" y="47789"/>
                </a:cubicBezTo>
                <a:cubicBezTo>
                  <a:pt x="6565912" y="53642"/>
                  <a:pt x="6555244" y="55919"/>
                  <a:pt x="6545148" y="55024"/>
                </a:cubicBezTo>
                <a:close/>
                <a:moveTo>
                  <a:pt x="3524216" y="55108"/>
                </a:moveTo>
                <a:cubicBezTo>
                  <a:pt x="3516024" y="54457"/>
                  <a:pt x="3507643" y="50717"/>
                  <a:pt x="3500403" y="43888"/>
                </a:cubicBezTo>
                <a:cubicBezTo>
                  <a:pt x="3482877" y="27627"/>
                  <a:pt x="3484401" y="18521"/>
                  <a:pt x="3506499" y="6164"/>
                </a:cubicBezTo>
                <a:lnTo>
                  <a:pt x="3518829" y="1114"/>
                </a:lnTo>
                <a:lnTo>
                  <a:pt x="3530286" y="1114"/>
                </a:lnTo>
                <a:lnTo>
                  <a:pt x="3540789" y="6814"/>
                </a:lnTo>
                <a:cubicBezTo>
                  <a:pt x="3558315" y="19822"/>
                  <a:pt x="3560601" y="36083"/>
                  <a:pt x="3546885" y="47791"/>
                </a:cubicBezTo>
                <a:cubicBezTo>
                  <a:pt x="3540408" y="53319"/>
                  <a:pt x="3532407" y="55757"/>
                  <a:pt x="3524216" y="55108"/>
                </a:cubicBezTo>
                <a:close/>
                <a:moveTo>
                  <a:pt x="8667783" y="55108"/>
                </a:moveTo>
                <a:cubicBezTo>
                  <a:pt x="8659592" y="55757"/>
                  <a:pt x="8651591" y="53319"/>
                  <a:pt x="8645113" y="47791"/>
                </a:cubicBezTo>
                <a:cubicBezTo>
                  <a:pt x="8631397" y="36083"/>
                  <a:pt x="8633684" y="19822"/>
                  <a:pt x="8651209" y="6814"/>
                </a:cubicBezTo>
                <a:lnTo>
                  <a:pt x="8661712" y="1114"/>
                </a:lnTo>
                <a:lnTo>
                  <a:pt x="8673170" y="1114"/>
                </a:lnTo>
                <a:lnTo>
                  <a:pt x="8685500" y="6164"/>
                </a:lnTo>
                <a:cubicBezTo>
                  <a:pt x="8707597" y="18521"/>
                  <a:pt x="8709121" y="27627"/>
                  <a:pt x="8691596" y="43888"/>
                </a:cubicBezTo>
                <a:cubicBezTo>
                  <a:pt x="8684356" y="50717"/>
                  <a:pt x="8675975" y="54457"/>
                  <a:pt x="8667783" y="55108"/>
                </a:cubicBezTo>
                <a:close/>
                <a:moveTo>
                  <a:pt x="1053157" y="61444"/>
                </a:moveTo>
                <a:cubicBezTo>
                  <a:pt x="1044393" y="61607"/>
                  <a:pt x="1035823" y="57867"/>
                  <a:pt x="1027821" y="50388"/>
                </a:cubicBezTo>
                <a:cubicBezTo>
                  <a:pt x="1009533" y="33477"/>
                  <a:pt x="1011819" y="13313"/>
                  <a:pt x="1032393" y="2257"/>
                </a:cubicBezTo>
                <a:lnTo>
                  <a:pt x="1038114" y="1114"/>
                </a:lnTo>
                <a:lnTo>
                  <a:pt x="1067284" y="1114"/>
                </a:lnTo>
                <a:lnTo>
                  <a:pt x="1080304" y="7623"/>
                </a:lnTo>
                <a:cubicBezTo>
                  <a:pt x="1091258" y="18517"/>
                  <a:pt x="1094115" y="35428"/>
                  <a:pt x="1079637" y="49087"/>
                </a:cubicBezTo>
                <a:cubicBezTo>
                  <a:pt x="1070873" y="57216"/>
                  <a:pt x="1061919" y="61282"/>
                  <a:pt x="1053157" y="61444"/>
                </a:cubicBezTo>
                <a:close/>
                <a:moveTo>
                  <a:pt x="11138841" y="61444"/>
                </a:moveTo>
                <a:cubicBezTo>
                  <a:pt x="11130080" y="61282"/>
                  <a:pt x="11121125" y="57216"/>
                  <a:pt x="11112361" y="49087"/>
                </a:cubicBezTo>
                <a:cubicBezTo>
                  <a:pt x="11097883" y="35428"/>
                  <a:pt x="11100740" y="18517"/>
                  <a:pt x="11111694" y="7623"/>
                </a:cubicBezTo>
                <a:lnTo>
                  <a:pt x="11124715" y="1114"/>
                </a:lnTo>
                <a:lnTo>
                  <a:pt x="11153884" y="1114"/>
                </a:lnTo>
                <a:lnTo>
                  <a:pt x="11159605" y="2257"/>
                </a:lnTo>
                <a:cubicBezTo>
                  <a:pt x="11180180" y="13313"/>
                  <a:pt x="11182465" y="33477"/>
                  <a:pt x="11164177" y="50388"/>
                </a:cubicBezTo>
                <a:cubicBezTo>
                  <a:pt x="11156176" y="57867"/>
                  <a:pt x="11147605" y="61607"/>
                  <a:pt x="11138841" y="61444"/>
                </a:cubicBezTo>
                <a:close/>
                <a:moveTo>
                  <a:pt x="5290600" y="62093"/>
                </a:moveTo>
                <a:cubicBezTo>
                  <a:pt x="5288315" y="62093"/>
                  <a:pt x="5278408" y="57541"/>
                  <a:pt x="5269264" y="51686"/>
                </a:cubicBezTo>
                <a:cubicBezTo>
                  <a:pt x="5260120" y="46483"/>
                  <a:pt x="5252500" y="36727"/>
                  <a:pt x="5252500" y="30223"/>
                </a:cubicBezTo>
                <a:cubicBezTo>
                  <a:pt x="5252500" y="23394"/>
                  <a:pt x="5258215" y="15100"/>
                  <a:pt x="5266026" y="8515"/>
                </a:cubicBezTo>
                <a:lnTo>
                  <a:pt x="5282874" y="1114"/>
                </a:lnTo>
                <a:lnTo>
                  <a:pt x="5304769" y="1114"/>
                </a:lnTo>
                <a:lnTo>
                  <a:pt x="5315842" y="9165"/>
                </a:lnTo>
                <a:cubicBezTo>
                  <a:pt x="5323176" y="16076"/>
                  <a:pt x="5328700" y="24694"/>
                  <a:pt x="5328700" y="31524"/>
                </a:cubicBezTo>
                <a:cubicBezTo>
                  <a:pt x="5328700" y="40630"/>
                  <a:pt x="5302031" y="62093"/>
                  <a:pt x="5290600" y="62093"/>
                </a:cubicBezTo>
                <a:close/>
                <a:moveTo>
                  <a:pt x="6901399" y="62093"/>
                </a:moveTo>
                <a:cubicBezTo>
                  <a:pt x="6889968" y="62093"/>
                  <a:pt x="6863299" y="40630"/>
                  <a:pt x="6863299" y="31524"/>
                </a:cubicBezTo>
                <a:cubicBezTo>
                  <a:pt x="6863299" y="24694"/>
                  <a:pt x="6868823" y="16076"/>
                  <a:pt x="6876157" y="9165"/>
                </a:cubicBezTo>
                <a:lnTo>
                  <a:pt x="6887230" y="1114"/>
                </a:lnTo>
                <a:lnTo>
                  <a:pt x="6909124" y="1114"/>
                </a:lnTo>
                <a:lnTo>
                  <a:pt x="6925973" y="8515"/>
                </a:lnTo>
                <a:cubicBezTo>
                  <a:pt x="6933784" y="15100"/>
                  <a:pt x="6939499" y="23394"/>
                  <a:pt x="6939499" y="30223"/>
                </a:cubicBezTo>
                <a:cubicBezTo>
                  <a:pt x="6939499" y="36727"/>
                  <a:pt x="6931879" y="46483"/>
                  <a:pt x="6922734" y="51686"/>
                </a:cubicBezTo>
                <a:cubicBezTo>
                  <a:pt x="6913591" y="57541"/>
                  <a:pt x="6903684" y="62093"/>
                  <a:pt x="6901399" y="62093"/>
                </a:cubicBezTo>
                <a:close/>
                <a:moveTo>
                  <a:pt x="5818499" y="64942"/>
                </a:moveTo>
                <a:cubicBezTo>
                  <a:pt x="5813832" y="64698"/>
                  <a:pt x="5809070" y="62422"/>
                  <a:pt x="5801831" y="58194"/>
                </a:cubicBezTo>
                <a:cubicBezTo>
                  <a:pt x="5781256" y="45837"/>
                  <a:pt x="5779732" y="16567"/>
                  <a:pt x="5798783" y="1608"/>
                </a:cubicBezTo>
                <a:lnTo>
                  <a:pt x="5799845" y="1114"/>
                </a:lnTo>
                <a:lnTo>
                  <a:pt x="5838294" y="1114"/>
                </a:lnTo>
                <a:lnTo>
                  <a:pt x="5841455" y="2909"/>
                </a:lnTo>
                <a:cubicBezTo>
                  <a:pt x="5858219" y="19169"/>
                  <a:pt x="5854408" y="48438"/>
                  <a:pt x="5834596" y="59495"/>
                </a:cubicBezTo>
                <a:cubicBezTo>
                  <a:pt x="5827739" y="63397"/>
                  <a:pt x="5823167" y="65187"/>
                  <a:pt x="5818499" y="64942"/>
                </a:cubicBezTo>
                <a:close/>
                <a:moveTo>
                  <a:pt x="6373500" y="64942"/>
                </a:moveTo>
                <a:cubicBezTo>
                  <a:pt x="6368832" y="65187"/>
                  <a:pt x="6364260" y="63397"/>
                  <a:pt x="6357403" y="59495"/>
                </a:cubicBezTo>
                <a:cubicBezTo>
                  <a:pt x="6337591" y="48438"/>
                  <a:pt x="6333780" y="19169"/>
                  <a:pt x="6350544" y="2909"/>
                </a:cubicBezTo>
                <a:lnTo>
                  <a:pt x="6353705" y="1114"/>
                </a:lnTo>
                <a:lnTo>
                  <a:pt x="6392154" y="1114"/>
                </a:lnTo>
                <a:lnTo>
                  <a:pt x="6393216" y="1608"/>
                </a:lnTo>
                <a:cubicBezTo>
                  <a:pt x="6412267" y="16567"/>
                  <a:pt x="6410742" y="45837"/>
                  <a:pt x="6390168" y="58194"/>
                </a:cubicBezTo>
                <a:cubicBezTo>
                  <a:pt x="6382930" y="62422"/>
                  <a:pt x="6378167" y="64698"/>
                  <a:pt x="6373500" y="64942"/>
                </a:cubicBezTo>
                <a:close/>
                <a:moveTo>
                  <a:pt x="3883415" y="66973"/>
                </a:moveTo>
                <a:cubicBezTo>
                  <a:pt x="3871509" y="69088"/>
                  <a:pt x="3859127" y="66649"/>
                  <a:pt x="3850363" y="58844"/>
                </a:cubicBezTo>
                <a:cubicBezTo>
                  <a:pt x="3830551" y="42583"/>
                  <a:pt x="3828265" y="25022"/>
                  <a:pt x="3841981" y="6810"/>
                </a:cubicBezTo>
                <a:lnTo>
                  <a:pt x="3849246" y="1114"/>
                </a:lnTo>
                <a:lnTo>
                  <a:pt x="3902191" y="1114"/>
                </a:lnTo>
                <a:lnTo>
                  <a:pt x="3913609" y="12014"/>
                </a:lnTo>
                <a:cubicBezTo>
                  <a:pt x="3923515" y="27624"/>
                  <a:pt x="3923515" y="31526"/>
                  <a:pt x="3913609" y="47786"/>
                </a:cubicBezTo>
                <a:cubicBezTo>
                  <a:pt x="3906752" y="58193"/>
                  <a:pt x="3895321" y="64860"/>
                  <a:pt x="3883415" y="66973"/>
                </a:cubicBezTo>
                <a:close/>
                <a:moveTo>
                  <a:pt x="8308584" y="66973"/>
                </a:moveTo>
                <a:cubicBezTo>
                  <a:pt x="8296677" y="64860"/>
                  <a:pt x="8285246" y="58193"/>
                  <a:pt x="8278389" y="47786"/>
                </a:cubicBezTo>
                <a:cubicBezTo>
                  <a:pt x="8268484" y="31526"/>
                  <a:pt x="8268484" y="27624"/>
                  <a:pt x="8278389" y="12014"/>
                </a:cubicBezTo>
                <a:lnTo>
                  <a:pt x="8289808" y="1114"/>
                </a:lnTo>
                <a:lnTo>
                  <a:pt x="8342753" y="1114"/>
                </a:lnTo>
                <a:lnTo>
                  <a:pt x="8350018" y="6810"/>
                </a:lnTo>
                <a:cubicBezTo>
                  <a:pt x="8363733" y="25022"/>
                  <a:pt x="8361448" y="42583"/>
                  <a:pt x="8341636" y="58844"/>
                </a:cubicBezTo>
                <a:cubicBezTo>
                  <a:pt x="8332872" y="66649"/>
                  <a:pt x="8320490" y="69088"/>
                  <a:pt x="8308584" y="66973"/>
                </a:cubicBezTo>
                <a:close/>
                <a:moveTo>
                  <a:pt x="1235089" y="67217"/>
                </a:moveTo>
                <a:cubicBezTo>
                  <a:pt x="1222995" y="68273"/>
                  <a:pt x="1209663" y="63395"/>
                  <a:pt x="1197475" y="52339"/>
                </a:cubicBezTo>
                <a:cubicBezTo>
                  <a:pt x="1179943" y="36079"/>
                  <a:pt x="1179943" y="35428"/>
                  <a:pt x="1192136" y="12664"/>
                </a:cubicBezTo>
                <a:lnTo>
                  <a:pt x="1201373" y="1114"/>
                </a:lnTo>
                <a:lnTo>
                  <a:pt x="1255721" y="1114"/>
                </a:lnTo>
                <a:lnTo>
                  <a:pt x="1265952" y="9899"/>
                </a:lnTo>
                <a:cubicBezTo>
                  <a:pt x="1272524" y="19818"/>
                  <a:pt x="1272905" y="32826"/>
                  <a:pt x="1265285" y="46485"/>
                </a:cubicBezTo>
                <a:cubicBezTo>
                  <a:pt x="1258049" y="59168"/>
                  <a:pt x="1247189" y="66160"/>
                  <a:pt x="1235089" y="67217"/>
                </a:cubicBezTo>
                <a:close/>
                <a:moveTo>
                  <a:pt x="10956909" y="67217"/>
                </a:moveTo>
                <a:cubicBezTo>
                  <a:pt x="10944809" y="66160"/>
                  <a:pt x="10933949" y="59168"/>
                  <a:pt x="10926713" y="46485"/>
                </a:cubicBezTo>
                <a:cubicBezTo>
                  <a:pt x="10919093" y="32826"/>
                  <a:pt x="10919474" y="19818"/>
                  <a:pt x="10926046" y="9899"/>
                </a:cubicBezTo>
                <a:lnTo>
                  <a:pt x="10936277" y="1114"/>
                </a:lnTo>
                <a:lnTo>
                  <a:pt x="10990625" y="1114"/>
                </a:lnTo>
                <a:lnTo>
                  <a:pt x="10999863" y="12664"/>
                </a:lnTo>
                <a:cubicBezTo>
                  <a:pt x="11012056" y="35428"/>
                  <a:pt x="11012056" y="36079"/>
                  <a:pt x="10994524" y="52339"/>
                </a:cubicBezTo>
                <a:cubicBezTo>
                  <a:pt x="10982336" y="63395"/>
                  <a:pt x="10969004" y="68273"/>
                  <a:pt x="10956909" y="67217"/>
                </a:cubicBezTo>
                <a:close/>
                <a:moveTo>
                  <a:pt x="4227567" y="67460"/>
                </a:moveTo>
                <a:cubicBezTo>
                  <a:pt x="4220518" y="66972"/>
                  <a:pt x="4213660" y="62420"/>
                  <a:pt x="4204135" y="53639"/>
                </a:cubicBezTo>
                <a:cubicBezTo>
                  <a:pt x="4184323" y="35428"/>
                  <a:pt x="4183560" y="27623"/>
                  <a:pt x="4199563" y="6809"/>
                </a:cubicBezTo>
                <a:lnTo>
                  <a:pt x="4206150" y="1114"/>
                </a:lnTo>
                <a:lnTo>
                  <a:pt x="4254475" y="1114"/>
                </a:lnTo>
                <a:lnTo>
                  <a:pt x="4262808" y="7459"/>
                </a:lnTo>
                <a:cubicBezTo>
                  <a:pt x="4279572" y="25671"/>
                  <a:pt x="4276524" y="39330"/>
                  <a:pt x="4252140" y="56891"/>
                </a:cubicBezTo>
                <a:cubicBezTo>
                  <a:pt x="4241854" y="64371"/>
                  <a:pt x="4234615" y="67948"/>
                  <a:pt x="4227567" y="67460"/>
                </a:cubicBezTo>
                <a:close/>
                <a:moveTo>
                  <a:pt x="7964432" y="67460"/>
                </a:moveTo>
                <a:cubicBezTo>
                  <a:pt x="7957384" y="67948"/>
                  <a:pt x="7950146" y="64371"/>
                  <a:pt x="7939859" y="56891"/>
                </a:cubicBezTo>
                <a:cubicBezTo>
                  <a:pt x="7915475" y="39330"/>
                  <a:pt x="7912427" y="25671"/>
                  <a:pt x="7929190" y="7459"/>
                </a:cubicBezTo>
                <a:lnTo>
                  <a:pt x="7937524" y="1114"/>
                </a:lnTo>
                <a:lnTo>
                  <a:pt x="7985849" y="1114"/>
                </a:lnTo>
                <a:lnTo>
                  <a:pt x="7992436" y="6809"/>
                </a:lnTo>
                <a:cubicBezTo>
                  <a:pt x="8008438" y="27623"/>
                  <a:pt x="8007676" y="35428"/>
                  <a:pt x="7987864" y="53639"/>
                </a:cubicBezTo>
                <a:cubicBezTo>
                  <a:pt x="7978338" y="62420"/>
                  <a:pt x="7971482" y="66972"/>
                  <a:pt x="7964432" y="67460"/>
                </a:cubicBezTo>
                <a:close/>
                <a:moveTo>
                  <a:pt x="878471" y="67541"/>
                </a:moveTo>
                <a:cubicBezTo>
                  <a:pt x="871896" y="67623"/>
                  <a:pt x="864656" y="63395"/>
                  <a:pt x="852083" y="54940"/>
                </a:cubicBezTo>
                <a:cubicBezTo>
                  <a:pt x="827699" y="38679"/>
                  <a:pt x="826939" y="23069"/>
                  <a:pt x="849797" y="4857"/>
                </a:cubicBezTo>
                <a:lnTo>
                  <a:pt x="857993" y="1114"/>
                </a:lnTo>
                <a:lnTo>
                  <a:pt x="895073" y="1114"/>
                </a:lnTo>
                <a:lnTo>
                  <a:pt x="903900" y="6809"/>
                </a:lnTo>
                <a:cubicBezTo>
                  <a:pt x="919901" y="27623"/>
                  <a:pt x="919139" y="37378"/>
                  <a:pt x="900851" y="54289"/>
                </a:cubicBezTo>
                <a:cubicBezTo>
                  <a:pt x="890944" y="63070"/>
                  <a:pt x="885041" y="67460"/>
                  <a:pt x="878471" y="67541"/>
                </a:cubicBezTo>
                <a:close/>
                <a:moveTo>
                  <a:pt x="11313528" y="67541"/>
                </a:moveTo>
                <a:cubicBezTo>
                  <a:pt x="11306957" y="67460"/>
                  <a:pt x="11301055" y="63070"/>
                  <a:pt x="11291148" y="54289"/>
                </a:cubicBezTo>
                <a:cubicBezTo>
                  <a:pt x="11272860" y="37378"/>
                  <a:pt x="11272097" y="27623"/>
                  <a:pt x="11288099" y="6809"/>
                </a:cubicBezTo>
                <a:lnTo>
                  <a:pt x="11296925" y="1114"/>
                </a:lnTo>
                <a:lnTo>
                  <a:pt x="11334005" y="1114"/>
                </a:lnTo>
                <a:lnTo>
                  <a:pt x="11342201" y="4857"/>
                </a:lnTo>
                <a:cubicBezTo>
                  <a:pt x="11365060" y="23069"/>
                  <a:pt x="11364300" y="38679"/>
                  <a:pt x="11339916" y="54940"/>
                </a:cubicBezTo>
                <a:cubicBezTo>
                  <a:pt x="11327343" y="63395"/>
                  <a:pt x="11320103" y="67623"/>
                  <a:pt x="11313528" y="67541"/>
                </a:cubicBezTo>
                <a:close/>
                <a:moveTo>
                  <a:pt x="2640731" y="67621"/>
                </a:moveTo>
                <a:cubicBezTo>
                  <a:pt x="2635015" y="67784"/>
                  <a:pt x="2629681" y="63718"/>
                  <a:pt x="2620156" y="55588"/>
                </a:cubicBezTo>
                <a:cubicBezTo>
                  <a:pt x="2609488" y="46482"/>
                  <a:pt x="2604535" y="35750"/>
                  <a:pt x="2605202" y="25669"/>
                </a:cubicBezTo>
                <a:lnTo>
                  <a:pt x="2622910" y="1114"/>
                </a:lnTo>
                <a:lnTo>
                  <a:pt x="2660247" y="1114"/>
                </a:lnTo>
                <a:lnTo>
                  <a:pt x="2661304" y="1604"/>
                </a:lnTo>
                <a:cubicBezTo>
                  <a:pt x="2685688" y="16563"/>
                  <a:pt x="2686449" y="36075"/>
                  <a:pt x="2663589" y="54287"/>
                </a:cubicBezTo>
                <a:cubicBezTo>
                  <a:pt x="2652541" y="63067"/>
                  <a:pt x="2646445" y="67458"/>
                  <a:pt x="2640731" y="67621"/>
                </a:cubicBezTo>
                <a:close/>
                <a:moveTo>
                  <a:pt x="9551268" y="67621"/>
                </a:moveTo>
                <a:cubicBezTo>
                  <a:pt x="9545553" y="67458"/>
                  <a:pt x="9539457" y="63067"/>
                  <a:pt x="9528409" y="54287"/>
                </a:cubicBezTo>
                <a:cubicBezTo>
                  <a:pt x="9505549" y="36075"/>
                  <a:pt x="9506311" y="16563"/>
                  <a:pt x="9530695" y="1604"/>
                </a:cubicBezTo>
                <a:lnTo>
                  <a:pt x="9531752" y="1114"/>
                </a:lnTo>
                <a:lnTo>
                  <a:pt x="9569088" y="1114"/>
                </a:lnTo>
                <a:lnTo>
                  <a:pt x="9586797" y="25669"/>
                </a:lnTo>
                <a:cubicBezTo>
                  <a:pt x="9587464" y="35750"/>
                  <a:pt x="9582511" y="46482"/>
                  <a:pt x="9571843" y="55588"/>
                </a:cubicBezTo>
                <a:cubicBezTo>
                  <a:pt x="9562317" y="63718"/>
                  <a:pt x="9556984" y="67784"/>
                  <a:pt x="9551268" y="67621"/>
                </a:cubicBezTo>
                <a:close/>
                <a:moveTo>
                  <a:pt x="1576252" y="67746"/>
                </a:moveTo>
                <a:cubicBezTo>
                  <a:pt x="1567644" y="66689"/>
                  <a:pt x="1559405" y="63234"/>
                  <a:pt x="1552737" y="56892"/>
                </a:cubicBezTo>
                <a:cubicBezTo>
                  <a:pt x="1541307" y="46160"/>
                  <a:pt x="1537592" y="24819"/>
                  <a:pt x="1541914" y="10154"/>
                </a:cubicBezTo>
                <a:lnTo>
                  <a:pt x="1547287" y="1114"/>
                </a:lnTo>
                <a:lnTo>
                  <a:pt x="1612103" y="1114"/>
                </a:lnTo>
                <a:lnTo>
                  <a:pt x="1621686" y="6495"/>
                </a:lnTo>
                <a:cubicBezTo>
                  <a:pt x="1627556" y="11972"/>
                  <a:pt x="1631223" y="18517"/>
                  <a:pt x="1631223" y="25672"/>
                </a:cubicBezTo>
                <a:cubicBezTo>
                  <a:pt x="1631223" y="52502"/>
                  <a:pt x="1602076" y="70917"/>
                  <a:pt x="1576252" y="67746"/>
                </a:cubicBezTo>
                <a:close/>
                <a:moveTo>
                  <a:pt x="10615747" y="67746"/>
                </a:moveTo>
                <a:cubicBezTo>
                  <a:pt x="10589923" y="70917"/>
                  <a:pt x="10560776" y="52502"/>
                  <a:pt x="10560776" y="25672"/>
                </a:cubicBezTo>
                <a:cubicBezTo>
                  <a:pt x="10560776" y="18517"/>
                  <a:pt x="10564443" y="11972"/>
                  <a:pt x="10570313" y="6495"/>
                </a:cubicBezTo>
                <a:lnTo>
                  <a:pt x="10579896" y="1114"/>
                </a:lnTo>
                <a:lnTo>
                  <a:pt x="10644712" y="1114"/>
                </a:lnTo>
                <a:lnTo>
                  <a:pt x="10650084" y="10154"/>
                </a:lnTo>
                <a:cubicBezTo>
                  <a:pt x="10654406" y="24819"/>
                  <a:pt x="10650691" y="46160"/>
                  <a:pt x="10639261" y="56892"/>
                </a:cubicBezTo>
                <a:cubicBezTo>
                  <a:pt x="10632593" y="63234"/>
                  <a:pt x="10624355" y="66689"/>
                  <a:pt x="10615747" y="67746"/>
                </a:cubicBezTo>
                <a:close/>
                <a:moveTo>
                  <a:pt x="1401115" y="67786"/>
                </a:moveTo>
                <a:cubicBezTo>
                  <a:pt x="1392259" y="67298"/>
                  <a:pt x="1383876" y="61769"/>
                  <a:pt x="1373969" y="51038"/>
                </a:cubicBezTo>
                <a:cubicBezTo>
                  <a:pt x="1353397" y="29573"/>
                  <a:pt x="1353397" y="28923"/>
                  <a:pt x="1373207" y="7459"/>
                </a:cubicBezTo>
                <a:lnTo>
                  <a:pt x="1385509" y="1114"/>
                </a:lnTo>
                <a:lnTo>
                  <a:pt x="1432490" y="1114"/>
                </a:lnTo>
                <a:lnTo>
                  <a:pt x="1435685" y="2256"/>
                </a:lnTo>
                <a:cubicBezTo>
                  <a:pt x="1453211" y="19167"/>
                  <a:pt x="1451685" y="38029"/>
                  <a:pt x="1431115" y="54289"/>
                </a:cubicBezTo>
                <a:cubicBezTo>
                  <a:pt x="1419307" y="63721"/>
                  <a:pt x="1409972" y="68273"/>
                  <a:pt x="1401115" y="67786"/>
                </a:cubicBezTo>
                <a:close/>
                <a:moveTo>
                  <a:pt x="10790884" y="67786"/>
                </a:moveTo>
                <a:cubicBezTo>
                  <a:pt x="10782027" y="68273"/>
                  <a:pt x="10772692" y="63721"/>
                  <a:pt x="10760884" y="54289"/>
                </a:cubicBezTo>
                <a:cubicBezTo>
                  <a:pt x="10740313" y="38029"/>
                  <a:pt x="10738788" y="19167"/>
                  <a:pt x="10756313" y="2256"/>
                </a:cubicBezTo>
                <a:lnTo>
                  <a:pt x="10759508" y="1114"/>
                </a:lnTo>
                <a:lnTo>
                  <a:pt x="10806490" y="1114"/>
                </a:lnTo>
                <a:lnTo>
                  <a:pt x="10818792" y="7459"/>
                </a:lnTo>
                <a:cubicBezTo>
                  <a:pt x="10838601" y="28923"/>
                  <a:pt x="10838601" y="29573"/>
                  <a:pt x="10818029" y="51038"/>
                </a:cubicBezTo>
                <a:cubicBezTo>
                  <a:pt x="10808123" y="61769"/>
                  <a:pt x="10799740" y="67298"/>
                  <a:pt x="10790884" y="67786"/>
                </a:cubicBezTo>
                <a:close/>
                <a:moveTo>
                  <a:pt x="2816761" y="67867"/>
                </a:moveTo>
                <a:cubicBezTo>
                  <a:pt x="2807903" y="67785"/>
                  <a:pt x="2799331" y="63070"/>
                  <a:pt x="2789043" y="53639"/>
                </a:cubicBezTo>
                <a:cubicBezTo>
                  <a:pt x="2767707" y="34127"/>
                  <a:pt x="2767707" y="22419"/>
                  <a:pt x="2789805" y="4857"/>
                </a:cubicBezTo>
                <a:lnTo>
                  <a:pt x="2797919" y="1114"/>
                </a:lnTo>
                <a:lnTo>
                  <a:pt x="2838395" y="1114"/>
                </a:lnTo>
                <a:lnTo>
                  <a:pt x="2846955" y="5508"/>
                </a:lnTo>
                <a:cubicBezTo>
                  <a:pt x="2868291" y="25021"/>
                  <a:pt x="2868291" y="36729"/>
                  <a:pt x="2846193" y="54289"/>
                </a:cubicBezTo>
                <a:cubicBezTo>
                  <a:pt x="2834764" y="63395"/>
                  <a:pt x="2825620" y="67948"/>
                  <a:pt x="2816761" y="67867"/>
                </a:cubicBezTo>
                <a:close/>
                <a:moveTo>
                  <a:pt x="3162632" y="67867"/>
                </a:moveTo>
                <a:cubicBezTo>
                  <a:pt x="3151201" y="65834"/>
                  <a:pt x="3140533" y="60468"/>
                  <a:pt x="3134437" y="52337"/>
                </a:cubicBezTo>
                <a:cubicBezTo>
                  <a:pt x="3127580" y="43883"/>
                  <a:pt x="3122245" y="33476"/>
                  <a:pt x="3122245" y="29573"/>
                </a:cubicBezTo>
                <a:cubicBezTo>
                  <a:pt x="3122245" y="25671"/>
                  <a:pt x="3127580" y="15264"/>
                  <a:pt x="3134437" y="6808"/>
                </a:cubicBezTo>
                <a:lnTo>
                  <a:pt x="3141411" y="1114"/>
                </a:lnTo>
                <a:lnTo>
                  <a:pt x="3202049" y="1114"/>
                </a:lnTo>
                <a:lnTo>
                  <a:pt x="3215114" y="18923"/>
                </a:lnTo>
                <a:cubicBezTo>
                  <a:pt x="3219972" y="34451"/>
                  <a:pt x="3214447" y="52663"/>
                  <a:pt x="3195397" y="63395"/>
                </a:cubicBezTo>
                <a:cubicBezTo>
                  <a:pt x="3186253" y="68599"/>
                  <a:pt x="3174061" y="69899"/>
                  <a:pt x="3162632" y="67867"/>
                </a:cubicBezTo>
                <a:close/>
                <a:moveTo>
                  <a:pt x="9029367" y="67867"/>
                </a:moveTo>
                <a:cubicBezTo>
                  <a:pt x="9017937" y="69899"/>
                  <a:pt x="9005745" y="68599"/>
                  <a:pt x="8996601" y="63395"/>
                </a:cubicBezTo>
                <a:cubicBezTo>
                  <a:pt x="8977551" y="52663"/>
                  <a:pt x="8972026" y="34451"/>
                  <a:pt x="8976884" y="18923"/>
                </a:cubicBezTo>
                <a:lnTo>
                  <a:pt x="8989949" y="1114"/>
                </a:lnTo>
                <a:lnTo>
                  <a:pt x="9050587" y="1114"/>
                </a:lnTo>
                <a:lnTo>
                  <a:pt x="9057561" y="6808"/>
                </a:lnTo>
                <a:cubicBezTo>
                  <a:pt x="9064419" y="15264"/>
                  <a:pt x="9069753" y="25671"/>
                  <a:pt x="9069753" y="29573"/>
                </a:cubicBezTo>
                <a:cubicBezTo>
                  <a:pt x="9069753" y="33476"/>
                  <a:pt x="9064419" y="43883"/>
                  <a:pt x="9057561" y="52337"/>
                </a:cubicBezTo>
                <a:cubicBezTo>
                  <a:pt x="9051465" y="60468"/>
                  <a:pt x="9040797" y="65834"/>
                  <a:pt x="9029367" y="67867"/>
                </a:cubicBezTo>
                <a:close/>
                <a:moveTo>
                  <a:pt x="9375237" y="67867"/>
                </a:moveTo>
                <a:cubicBezTo>
                  <a:pt x="9366379" y="67948"/>
                  <a:pt x="9357235" y="63395"/>
                  <a:pt x="9345805" y="54289"/>
                </a:cubicBezTo>
                <a:cubicBezTo>
                  <a:pt x="9323708" y="36729"/>
                  <a:pt x="9323708" y="25021"/>
                  <a:pt x="9345044" y="5508"/>
                </a:cubicBezTo>
                <a:lnTo>
                  <a:pt x="9353604" y="1114"/>
                </a:lnTo>
                <a:lnTo>
                  <a:pt x="9394079" y="1114"/>
                </a:lnTo>
                <a:lnTo>
                  <a:pt x="9402193" y="4857"/>
                </a:lnTo>
                <a:cubicBezTo>
                  <a:pt x="9424292" y="22419"/>
                  <a:pt x="9424292" y="34127"/>
                  <a:pt x="9402956" y="53639"/>
                </a:cubicBezTo>
                <a:cubicBezTo>
                  <a:pt x="9392668" y="63070"/>
                  <a:pt x="9384096" y="67785"/>
                  <a:pt x="9375237" y="67867"/>
                </a:cubicBezTo>
                <a:close/>
                <a:moveTo>
                  <a:pt x="1760488" y="67868"/>
                </a:moveTo>
                <a:cubicBezTo>
                  <a:pt x="1750201" y="68111"/>
                  <a:pt x="1739915" y="64046"/>
                  <a:pt x="1730008" y="55591"/>
                </a:cubicBezTo>
                <a:cubicBezTo>
                  <a:pt x="1711720" y="39981"/>
                  <a:pt x="1710957" y="24371"/>
                  <a:pt x="1726960" y="4858"/>
                </a:cubicBezTo>
                <a:lnTo>
                  <a:pt x="1731999" y="1114"/>
                </a:lnTo>
                <a:lnTo>
                  <a:pt x="1786859" y="1114"/>
                </a:lnTo>
                <a:lnTo>
                  <a:pt x="1794016" y="6810"/>
                </a:lnTo>
                <a:cubicBezTo>
                  <a:pt x="1810017" y="27624"/>
                  <a:pt x="1809256" y="37380"/>
                  <a:pt x="1790968" y="54290"/>
                </a:cubicBezTo>
                <a:cubicBezTo>
                  <a:pt x="1781063" y="63071"/>
                  <a:pt x="1770775" y="67624"/>
                  <a:pt x="1760488" y="67868"/>
                </a:cubicBezTo>
                <a:close/>
                <a:moveTo>
                  <a:pt x="10431511" y="67868"/>
                </a:moveTo>
                <a:cubicBezTo>
                  <a:pt x="10421224" y="67624"/>
                  <a:pt x="10410936" y="63071"/>
                  <a:pt x="10401031" y="54290"/>
                </a:cubicBezTo>
                <a:cubicBezTo>
                  <a:pt x="10382743" y="37380"/>
                  <a:pt x="10381981" y="27624"/>
                  <a:pt x="10397983" y="6810"/>
                </a:cubicBezTo>
                <a:lnTo>
                  <a:pt x="10405140" y="1114"/>
                </a:lnTo>
                <a:lnTo>
                  <a:pt x="10459999" y="1114"/>
                </a:lnTo>
                <a:lnTo>
                  <a:pt x="10465039" y="4858"/>
                </a:lnTo>
                <a:cubicBezTo>
                  <a:pt x="10481041" y="24371"/>
                  <a:pt x="10480279" y="39981"/>
                  <a:pt x="10461991" y="55591"/>
                </a:cubicBezTo>
                <a:cubicBezTo>
                  <a:pt x="10452084" y="64046"/>
                  <a:pt x="10441797" y="68111"/>
                  <a:pt x="10431511" y="67868"/>
                </a:cubicBezTo>
                <a:close/>
                <a:moveTo>
                  <a:pt x="0" y="68070"/>
                </a:moveTo>
                <a:lnTo>
                  <a:pt x="0" y="1114"/>
                </a:lnTo>
                <a:lnTo>
                  <a:pt x="28927" y="1114"/>
                </a:lnTo>
                <a:lnTo>
                  <a:pt x="37368" y="10060"/>
                </a:lnTo>
                <a:cubicBezTo>
                  <a:pt x="48036" y="27621"/>
                  <a:pt x="48036" y="31524"/>
                  <a:pt x="37368" y="49085"/>
                </a:cubicBezTo>
                <a:cubicBezTo>
                  <a:pt x="32413" y="57215"/>
                  <a:pt x="28411" y="62094"/>
                  <a:pt x="22504" y="64940"/>
                </a:cubicBezTo>
                <a:close/>
                <a:moveTo>
                  <a:pt x="12192000" y="68070"/>
                </a:moveTo>
                <a:lnTo>
                  <a:pt x="12169495" y="64940"/>
                </a:lnTo>
                <a:cubicBezTo>
                  <a:pt x="12163588" y="62094"/>
                  <a:pt x="12159585" y="57215"/>
                  <a:pt x="12154631" y="49085"/>
                </a:cubicBezTo>
                <a:cubicBezTo>
                  <a:pt x="12143963" y="31524"/>
                  <a:pt x="12143963" y="27621"/>
                  <a:pt x="12154631" y="10060"/>
                </a:cubicBezTo>
                <a:lnTo>
                  <a:pt x="12163071" y="1114"/>
                </a:lnTo>
                <a:lnTo>
                  <a:pt x="12192000" y="1114"/>
                </a:lnTo>
                <a:close/>
                <a:moveTo>
                  <a:pt x="5999674" y="68600"/>
                </a:moveTo>
                <a:cubicBezTo>
                  <a:pt x="5980624" y="68600"/>
                  <a:pt x="5965384" y="64047"/>
                  <a:pt x="5957764" y="56892"/>
                </a:cubicBezTo>
                <a:cubicBezTo>
                  <a:pt x="5942905" y="42908"/>
                  <a:pt x="5941762" y="25835"/>
                  <a:pt x="5950144" y="12258"/>
                </a:cubicBezTo>
                <a:lnTo>
                  <a:pt x="5962784" y="1114"/>
                </a:lnTo>
                <a:lnTo>
                  <a:pt x="6032731" y="1114"/>
                </a:lnTo>
                <a:lnTo>
                  <a:pt x="6038536" y="6241"/>
                </a:lnTo>
                <a:cubicBezTo>
                  <a:pt x="6045013" y="17380"/>
                  <a:pt x="6044632" y="33152"/>
                  <a:pt x="6036250" y="51689"/>
                </a:cubicBezTo>
                <a:cubicBezTo>
                  <a:pt x="6030154" y="65998"/>
                  <a:pt x="6024058" y="68600"/>
                  <a:pt x="5999674" y="68600"/>
                </a:cubicBezTo>
                <a:close/>
                <a:moveTo>
                  <a:pt x="6192326" y="68600"/>
                </a:moveTo>
                <a:cubicBezTo>
                  <a:pt x="6167942" y="68600"/>
                  <a:pt x="6161846" y="65998"/>
                  <a:pt x="6155750" y="51689"/>
                </a:cubicBezTo>
                <a:cubicBezTo>
                  <a:pt x="6147368" y="33152"/>
                  <a:pt x="6146987" y="17380"/>
                  <a:pt x="6153464" y="6241"/>
                </a:cubicBezTo>
                <a:lnTo>
                  <a:pt x="6159268" y="1114"/>
                </a:lnTo>
                <a:lnTo>
                  <a:pt x="6229216" y="1114"/>
                </a:lnTo>
                <a:lnTo>
                  <a:pt x="6241855" y="12258"/>
                </a:lnTo>
                <a:cubicBezTo>
                  <a:pt x="6250237" y="25835"/>
                  <a:pt x="6249094" y="42908"/>
                  <a:pt x="6234235" y="56892"/>
                </a:cubicBezTo>
                <a:cubicBezTo>
                  <a:pt x="6226615" y="64047"/>
                  <a:pt x="6211375" y="68600"/>
                  <a:pt x="6192326" y="68600"/>
                </a:cubicBezTo>
                <a:close/>
                <a:moveTo>
                  <a:pt x="2296459" y="68707"/>
                </a:moveTo>
                <a:cubicBezTo>
                  <a:pt x="2289105" y="69693"/>
                  <a:pt x="2281551" y="69388"/>
                  <a:pt x="2274479" y="67621"/>
                </a:cubicBezTo>
                <a:cubicBezTo>
                  <a:pt x="2265048" y="65263"/>
                  <a:pt x="2256476" y="60303"/>
                  <a:pt x="2250380" y="52336"/>
                </a:cubicBezTo>
                <a:cubicBezTo>
                  <a:pt x="2240475" y="39328"/>
                  <a:pt x="2238951" y="30872"/>
                  <a:pt x="2244284" y="14612"/>
                </a:cubicBezTo>
                <a:lnTo>
                  <a:pt x="2252669" y="1114"/>
                </a:lnTo>
                <a:lnTo>
                  <a:pt x="2323442" y="1114"/>
                </a:lnTo>
                <a:lnTo>
                  <a:pt x="2338772" y="29571"/>
                </a:lnTo>
                <a:cubicBezTo>
                  <a:pt x="2338772" y="51157"/>
                  <a:pt x="2318520" y="65745"/>
                  <a:pt x="2296459" y="68707"/>
                </a:cubicBezTo>
                <a:close/>
                <a:moveTo>
                  <a:pt x="9895540" y="68707"/>
                </a:moveTo>
                <a:cubicBezTo>
                  <a:pt x="9873479" y="65745"/>
                  <a:pt x="9853227" y="51157"/>
                  <a:pt x="9853227" y="29571"/>
                </a:cubicBezTo>
                <a:lnTo>
                  <a:pt x="9868557" y="1114"/>
                </a:lnTo>
                <a:lnTo>
                  <a:pt x="9939330" y="1114"/>
                </a:lnTo>
                <a:lnTo>
                  <a:pt x="9947715" y="14612"/>
                </a:lnTo>
                <a:cubicBezTo>
                  <a:pt x="9953048" y="30872"/>
                  <a:pt x="9951524" y="39328"/>
                  <a:pt x="9941619" y="52336"/>
                </a:cubicBezTo>
                <a:cubicBezTo>
                  <a:pt x="9935523" y="60303"/>
                  <a:pt x="9926951" y="65263"/>
                  <a:pt x="9917520" y="67621"/>
                </a:cubicBezTo>
                <a:cubicBezTo>
                  <a:pt x="9910448" y="69388"/>
                  <a:pt x="9902893" y="69693"/>
                  <a:pt x="9895540" y="68707"/>
                </a:cubicBezTo>
                <a:close/>
                <a:moveTo>
                  <a:pt x="172491" y="72064"/>
                </a:moveTo>
                <a:cubicBezTo>
                  <a:pt x="165156" y="72297"/>
                  <a:pt x="157487" y="71200"/>
                  <a:pt x="149865" y="68599"/>
                </a:cubicBezTo>
                <a:cubicBezTo>
                  <a:pt x="121859" y="58842"/>
                  <a:pt x="112714" y="32256"/>
                  <a:pt x="124360" y="11615"/>
                </a:cubicBezTo>
                <a:lnTo>
                  <a:pt x="135352" y="1114"/>
                </a:lnTo>
                <a:lnTo>
                  <a:pt x="205009" y="1114"/>
                </a:lnTo>
                <a:lnTo>
                  <a:pt x="216956" y="13374"/>
                </a:lnTo>
                <a:cubicBezTo>
                  <a:pt x="220743" y="20915"/>
                  <a:pt x="221886" y="29573"/>
                  <a:pt x="219219" y="38679"/>
                </a:cubicBezTo>
                <a:cubicBezTo>
                  <a:pt x="213503" y="58679"/>
                  <a:pt x="194497" y="71362"/>
                  <a:pt x="172491" y="72064"/>
                </a:cubicBezTo>
                <a:close/>
                <a:moveTo>
                  <a:pt x="12019508" y="72064"/>
                </a:moveTo>
                <a:cubicBezTo>
                  <a:pt x="11997501" y="71362"/>
                  <a:pt x="11978496" y="58679"/>
                  <a:pt x="11972780" y="38679"/>
                </a:cubicBezTo>
                <a:cubicBezTo>
                  <a:pt x="11970113" y="29573"/>
                  <a:pt x="11971256" y="20915"/>
                  <a:pt x="11975043" y="13374"/>
                </a:cubicBezTo>
                <a:lnTo>
                  <a:pt x="11986989" y="1114"/>
                </a:lnTo>
                <a:lnTo>
                  <a:pt x="12056647" y="1114"/>
                </a:lnTo>
                <a:lnTo>
                  <a:pt x="12067638" y="11615"/>
                </a:lnTo>
                <a:cubicBezTo>
                  <a:pt x="12079284" y="32256"/>
                  <a:pt x="12070139" y="58842"/>
                  <a:pt x="12042133" y="68599"/>
                </a:cubicBezTo>
                <a:cubicBezTo>
                  <a:pt x="12034512" y="71200"/>
                  <a:pt x="12026843" y="72297"/>
                  <a:pt x="12019508" y="72064"/>
                </a:cubicBezTo>
                <a:close/>
                <a:moveTo>
                  <a:pt x="3344847" y="74370"/>
                </a:moveTo>
                <a:cubicBezTo>
                  <a:pt x="3338751" y="74125"/>
                  <a:pt x="3332655" y="71849"/>
                  <a:pt x="3321605" y="67297"/>
                </a:cubicBezTo>
                <a:cubicBezTo>
                  <a:pt x="3295316" y="56565"/>
                  <a:pt x="3290887" y="26076"/>
                  <a:pt x="3305746" y="6015"/>
                </a:cubicBezTo>
                <a:lnTo>
                  <a:pt x="3312461" y="1114"/>
                </a:lnTo>
                <a:lnTo>
                  <a:pt x="3383511" y="1114"/>
                </a:lnTo>
                <a:lnTo>
                  <a:pt x="3392471" y="7458"/>
                </a:lnTo>
                <a:cubicBezTo>
                  <a:pt x="3403139" y="21767"/>
                  <a:pt x="3403901" y="26971"/>
                  <a:pt x="3395519" y="43881"/>
                </a:cubicBezTo>
                <a:cubicBezTo>
                  <a:pt x="3390185" y="54288"/>
                  <a:pt x="3377993" y="65996"/>
                  <a:pt x="3368087" y="69248"/>
                </a:cubicBezTo>
                <a:cubicBezTo>
                  <a:pt x="3357039" y="72825"/>
                  <a:pt x="3350943" y="74613"/>
                  <a:pt x="3344847" y="74370"/>
                </a:cubicBezTo>
                <a:close/>
                <a:moveTo>
                  <a:pt x="8847152" y="74370"/>
                </a:moveTo>
                <a:cubicBezTo>
                  <a:pt x="8841056" y="74613"/>
                  <a:pt x="8834960" y="72825"/>
                  <a:pt x="8823912" y="69248"/>
                </a:cubicBezTo>
                <a:cubicBezTo>
                  <a:pt x="8814005" y="65996"/>
                  <a:pt x="8801813" y="54288"/>
                  <a:pt x="8796480" y="43881"/>
                </a:cubicBezTo>
                <a:cubicBezTo>
                  <a:pt x="8788097" y="26971"/>
                  <a:pt x="8788860" y="21767"/>
                  <a:pt x="8799528" y="7458"/>
                </a:cubicBezTo>
                <a:lnTo>
                  <a:pt x="8808488" y="1114"/>
                </a:lnTo>
                <a:lnTo>
                  <a:pt x="8879538" y="1114"/>
                </a:lnTo>
                <a:lnTo>
                  <a:pt x="8886253" y="6015"/>
                </a:lnTo>
                <a:cubicBezTo>
                  <a:pt x="8901112" y="26076"/>
                  <a:pt x="8896682" y="56565"/>
                  <a:pt x="8870393" y="67297"/>
                </a:cubicBezTo>
                <a:cubicBezTo>
                  <a:pt x="8859344" y="71849"/>
                  <a:pt x="8853248" y="74125"/>
                  <a:pt x="8847152" y="74370"/>
                </a:cubicBezTo>
                <a:close/>
                <a:moveTo>
                  <a:pt x="5116195" y="80633"/>
                </a:moveTo>
                <a:cubicBezTo>
                  <a:pt x="5109527" y="80957"/>
                  <a:pt x="5103050" y="77706"/>
                  <a:pt x="5088952" y="71201"/>
                </a:cubicBezTo>
                <a:cubicBezTo>
                  <a:pt x="5061520" y="58843"/>
                  <a:pt x="5054662" y="51038"/>
                  <a:pt x="5054662" y="27623"/>
                </a:cubicBezTo>
                <a:cubicBezTo>
                  <a:pt x="5054662" y="22257"/>
                  <a:pt x="5056662" y="16444"/>
                  <a:pt x="5060055" y="10742"/>
                </a:cubicBezTo>
                <a:lnTo>
                  <a:pt x="5068224" y="1114"/>
                </a:lnTo>
                <a:lnTo>
                  <a:pt x="5158920" y="1114"/>
                </a:lnTo>
                <a:lnTo>
                  <a:pt x="5164772" y="7053"/>
                </a:lnTo>
                <a:cubicBezTo>
                  <a:pt x="5167820" y="12988"/>
                  <a:pt x="5168963" y="20143"/>
                  <a:pt x="5168963" y="30224"/>
                </a:cubicBezTo>
                <a:cubicBezTo>
                  <a:pt x="5168963" y="52339"/>
                  <a:pt x="5165152" y="57542"/>
                  <a:pt x="5144579" y="68600"/>
                </a:cubicBezTo>
                <a:cubicBezTo>
                  <a:pt x="5129720" y="76405"/>
                  <a:pt x="5122862" y="80307"/>
                  <a:pt x="5116195" y="80633"/>
                </a:cubicBezTo>
                <a:close/>
                <a:moveTo>
                  <a:pt x="7075804" y="80633"/>
                </a:moveTo>
                <a:cubicBezTo>
                  <a:pt x="7069138" y="80307"/>
                  <a:pt x="7062278" y="76405"/>
                  <a:pt x="7047420" y="68600"/>
                </a:cubicBezTo>
                <a:cubicBezTo>
                  <a:pt x="7026847" y="57542"/>
                  <a:pt x="7023036" y="52339"/>
                  <a:pt x="7023036" y="30224"/>
                </a:cubicBezTo>
                <a:cubicBezTo>
                  <a:pt x="7023036" y="20143"/>
                  <a:pt x="7024179" y="12988"/>
                  <a:pt x="7027227" y="7053"/>
                </a:cubicBezTo>
                <a:lnTo>
                  <a:pt x="7033079" y="1114"/>
                </a:lnTo>
                <a:lnTo>
                  <a:pt x="7123775" y="1114"/>
                </a:lnTo>
                <a:lnTo>
                  <a:pt x="7131944" y="10742"/>
                </a:lnTo>
                <a:cubicBezTo>
                  <a:pt x="7135337" y="16444"/>
                  <a:pt x="7137337" y="22257"/>
                  <a:pt x="7137337" y="27623"/>
                </a:cubicBezTo>
                <a:cubicBezTo>
                  <a:pt x="7137337" y="51038"/>
                  <a:pt x="7130479" y="58843"/>
                  <a:pt x="7103047" y="71201"/>
                </a:cubicBezTo>
                <a:cubicBezTo>
                  <a:pt x="7088950" y="77706"/>
                  <a:pt x="7082472" y="80957"/>
                  <a:pt x="7075804" y="80633"/>
                </a:cubicBezTo>
                <a:close/>
                <a:moveTo>
                  <a:pt x="3695577" y="80712"/>
                </a:moveTo>
                <a:cubicBezTo>
                  <a:pt x="3685861" y="79655"/>
                  <a:pt x="3676527" y="74452"/>
                  <a:pt x="3663192" y="64696"/>
                </a:cubicBezTo>
                <a:cubicBezTo>
                  <a:pt x="3647952" y="53964"/>
                  <a:pt x="3639951" y="41768"/>
                  <a:pt x="3639284" y="29492"/>
                </a:cubicBezTo>
                <a:lnTo>
                  <a:pt x="3655262" y="1114"/>
                </a:lnTo>
                <a:lnTo>
                  <a:pt x="3746156" y="1114"/>
                </a:lnTo>
                <a:lnTo>
                  <a:pt x="3753929" y="9837"/>
                </a:lnTo>
                <a:cubicBezTo>
                  <a:pt x="3765537" y="32703"/>
                  <a:pt x="3757108" y="60143"/>
                  <a:pt x="3730248" y="71850"/>
                </a:cubicBezTo>
                <a:cubicBezTo>
                  <a:pt x="3715389" y="78680"/>
                  <a:pt x="3705292" y="81769"/>
                  <a:pt x="3695577" y="80712"/>
                </a:cubicBezTo>
                <a:close/>
                <a:moveTo>
                  <a:pt x="8496421" y="80712"/>
                </a:moveTo>
                <a:cubicBezTo>
                  <a:pt x="8486707" y="81769"/>
                  <a:pt x="8476609" y="78680"/>
                  <a:pt x="8461751" y="71850"/>
                </a:cubicBezTo>
                <a:cubicBezTo>
                  <a:pt x="8434890" y="60143"/>
                  <a:pt x="8426461" y="32703"/>
                  <a:pt x="8438069" y="9837"/>
                </a:cubicBezTo>
                <a:lnTo>
                  <a:pt x="8445842" y="1114"/>
                </a:lnTo>
                <a:lnTo>
                  <a:pt x="8536736" y="1114"/>
                </a:lnTo>
                <a:lnTo>
                  <a:pt x="8552715" y="29492"/>
                </a:lnTo>
                <a:cubicBezTo>
                  <a:pt x="8552048" y="41768"/>
                  <a:pt x="8544047" y="53964"/>
                  <a:pt x="8528807" y="64696"/>
                </a:cubicBezTo>
                <a:cubicBezTo>
                  <a:pt x="8515472" y="74452"/>
                  <a:pt x="8506137" y="79655"/>
                  <a:pt x="8496421" y="80712"/>
                </a:cubicBezTo>
                <a:close/>
                <a:moveTo>
                  <a:pt x="345436" y="80960"/>
                </a:moveTo>
                <a:cubicBezTo>
                  <a:pt x="331341" y="80960"/>
                  <a:pt x="317245" y="75757"/>
                  <a:pt x="304295" y="65350"/>
                </a:cubicBezTo>
                <a:cubicBezTo>
                  <a:pt x="287911" y="52342"/>
                  <a:pt x="281815" y="35919"/>
                  <a:pt x="285243" y="20390"/>
                </a:cubicBezTo>
                <a:lnTo>
                  <a:pt x="295883" y="1114"/>
                </a:lnTo>
                <a:lnTo>
                  <a:pt x="393573" y="1114"/>
                </a:lnTo>
                <a:lnTo>
                  <a:pt x="406006" y="31935"/>
                </a:lnTo>
                <a:cubicBezTo>
                  <a:pt x="405244" y="44212"/>
                  <a:pt x="398769" y="55919"/>
                  <a:pt x="386579" y="65350"/>
                </a:cubicBezTo>
                <a:cubicBezTo>
                  <a:pt x="373625" y="75757"/>
                  <a:pt x="359531" y="80960"/>
                  <a:pt x="345436" y="80960"/>
                </a:cubicBezTo>
                <a:close/>
                <a:moveTo>
                  <a:pt x="11846563" y="80960"/>
                </a:moveTo>
                <a:cubicBezTo>
                  <a:pt x="11832468" y="80960"/>
                  <a:pt x="11818373" y="75757"/>
                  <a:pt x="11805420" y="65350"/>
                </a:cubicBezTo>
                <a:cubicBezTo>
                  <a:pt x="11793230" y="55919"/>
                  <a:pt x="11786754" y="44212"/>
                  <a:pt x="11785992" y="31935"/>
                </a:cubicBezTo>
                <a:lnTo>
                  <a:pt x="11798425" y="1114"/>
                </a:lnTo>
                <a:lnTo>
                  <a:pt x="11896116" y="1114"/>
                </a:lnTo>
                <a:lnTo>
                  <a:pt x="11906756" y="20390"/>
                </a:lnTo>
                <a:cubicBezTo>
                  <a:pt x="11910184" y="35919"/>
                  <a:pt x="11904087" y="52342"/>
                  <a:pt x="11887704" y="65350"/>
                </a:cubicBezTo>
                <a:cubicBezTo>
                  <a:pt x="11874753" y="75757"/>
                  <a:pt x="11860657" y="80960"/>
                  <a:pt x="11846563" y="80960"/>
                </a:cubicBezTo>
                <a:close/>
                <a:moveTo>
                  <a:pt x="5290600" y="191888"/>
                </a:moveTo>
                <a:cubicBezTo>
                  <a:pt x="5286791" y="191888"/>
                  <a:pt x="5281456" y="188637"/>
                  <a:pt x="5278408" y="184734"/>
                </a:cubicBezTo>
                <a:cubicBezTo>
                  <a:pt x="5270788" y="173676"/>
                  <a:pt x="5288315" y="161319"/>
                  <a:pt x="5298983" y="170425"/>
                </a:cubicBezTo>
                <a:cubicBezTo>
                  <a:pt x="5308127" y="178230"/>
                  <a:pt x="5302031" y="191888"/>
                  <a:pt x="5290600" y="191888"/>
                </a:cubicBezTo>
                <a:close/>
                <a:moveTo>
                  <a:pt x="5640568" y="191888"/>
                </a:moveTo>
                <a:cubicBezTo>
                  <a:pt x="5636759" y="191888"/>
                  <a:pt x="5631424" y="188637"/>
                  <a:pt x="5628376" y="184734"/>
                </a:cubicBezTo>
                <a:cubicBezTo>
                  <a:pt x="5620756" y="173676"/>
                  <a:pt x="5638283" y="161319"/>
                  <a:pt x="5648951" y="170425"/>
                </a:cubicBezTo>
                <a:cubicBezTo>
                  <a:pt x="5658095" y="178230"/>
                  <a:pt x="5651999" y="191888"/>
                  <a:pt x="5640568" y="191888"/>
                </a:cubicBezTo>
                <a:close/>
                <a:moveTo>
                  <a:pt x="6551430" y="191888"/>
                </a:moveTo>
                <a:cubicBezTo>
                  <a:pt x="6540000" y="191888"/>
                  <a:pt x="6533904" y="178230"/>
                  <a:pt x="6543048" y="170425"/>
                </a:cubicBezTo>
                <a:cubicBezTo>
                  <a:pt x="6553716" y="161319"/>
                  <a:pt x="6571242" y="173676"/>
                  <a:pt x="6563623" y="184734"/>
                </a:cubicBezTo>
                <a:cubicBezTo>
                  <a:pt x="6560575" y="188637"/>
                  <a:pt x="6555240" y="191888"/>
                  <a:pt x="6551430" y="191888"/>
                </a:cubicBezTo>
                <a:close/>
                <a:moveTo>
                  <a:pt x="6901399" y="191888"/>
                </a:moveTo>
                <a:cubicBezTo>
                  <a:pt x="6889968" y="191888"/>
                  <a:pt x="6883872" y="178230"/>
                  <a:pt x="6893016" y="170425"/>
                </a:cubicBezTo>
                <a:cubicBezTo>
                  <a:pt x="6903684" y="161319"/>
                  <a:pt x="6921211" y="173676"/>
                  <a:pt x="6913591" y="184734"/>
                </a:cubicBezTo>
                <a:cubicBezTo>
                  <a:pt x="6910543" y="188637"/>
                  <a:pt x="6905208" y="191888"/>
                  <a:pt x="6901399" y="191888"/>
                </a:cubicBezTo>
                <a:close/>
                <a:moveTo>
                  <a:pt x="2468705" y="196198"/>
                </a:moveTo>
                <a:cubicBezTo>
                  <a:pt x="2462323" y="198556"/>
                  <a:pt x="2455084" y="198393"/>
                  <a:pt x="2450512" y="194491"/>
                </a:cubicBezTo>
                <a:cubicBezTo>
                  <a:pt x="2440605" y="186036"/>
                  <a:pt x="2445177" y="167173"/>
                  <a:pt x="2458132" y="163271"/>
                </a:cubicBezTo>
                <a:cubicBezTo>
                  <a:pt x="2474133" y="158067"/>
                  <a:pt x="2485564" y="167173"/>
                  <a:pt x="2481753" y="182783"/>
                </a:cubicBezTo>
                <a:cubicBezTo>
                  <a:pt x="2480611" y="188962"/>
                  <a:pt x="2475087" y="193840"/>
                  <a:pt x="2468705" y="196198"/>
                </a:cubicBezTo>
                <a:close/>
                <a:moveTo>
                  <a:pt x="9723293" y="196198"/>
                </a:moveTo>
                <a:cubicBezTo>
                  <a:pt x="9716912" y="193840"/>
                  <a:pt x="9711388" y="188962"/>
                  <a:pt x="9710245" y="182783"/>
                </a:cubicBezTo>
                <a:cubicBezTo>
                  <a:pt x="9706435" y="167173"/>
                  <a:pt x="9717865" y="158067"/>
                  <a:pt x="9733867" y="163271"/>
                </a:cubicBezTo>
                <a:cubicBezTo>
                  <a:pt x="9746821" y="167173"/>
                  <a:pt x="9751393" y="186036"/>
                  <a:pt x="9741487" y="194491"/>
                </a:cubicBezTo>
                <a:cubicBezTo>
                  <a:pt x="9736915" y="198393"/>
                  <a:pt x="9729676" y="198556"/>
                  <a:pt x="9723293" y="196198"/>
                </a:cubicBezTo>
                <a:close/>
                <a:moveTo>
                  <a:pt x="883041" y="196521"/>
                </a:moveTo>
                <a:cubicBezTo>
                  <a:pt x="874944" y="199205"/>
                  <a:pt x="865799" y="199042"/>
                  <a:pt x="860467" y="194490"/>
                </a:cubicBezTo>
                <a:cubicBezTo>
                  <a:pt x="852843" y="187986"/>
                  <a:pt x="853604" y="167172"/>
                  <a:pt x="861227" y="163270"/>
                </a:cubicBezTo>
                <a:cubicBezTo>
                  <a:pt x="865035" y="161318"/>
                  <a:pt x="875705" y="161969"/>
                  <a:pt x="884849" y="163920"/>
                </a:cubicBezTo>
                <a:cubicBezTo>
                  <a:pt x="896276" y="166521"/>
                  <a:pt x="900848" y="171725"/>
                  <a:pt x="899324" y="181481"/>
                </a:cubicBezTo>
                <a:cubicBezTo>
                  <a:pt x="898179" y="188310"/>
                  <a:pt x="891131" y="193839"/>
                  <a:pt x="883041" y="196521"/>
                </a:cubicBezTo>
                <a:close/>
                <a:moveTo>
                  <a:pt x="11308957" y="196521"/>
                </a:moveTo>
                <a:cubicBezTo>
                  <a:pt x="11300868" y="193839"/>
                  <a:pt x="11293820" y="188310"/>
                  <a:pt x="11292675" y="181481"/>
                </a:cubicBezTo>
                <a:cubicBezTo>
                  <a:pt x="11291151" y="171725"/>
                  <a:pt x="11295723" y="166521"/>
                  <a:pt x="11307149" y="163920"/>
                </a:cubicBezTo>
                <a:cubicBezTo>
                  <a:pt x="11316293" y="161969"/>
                  <a:pt x="11326964" y="161318"/>
                  <a:pt x="11330772" y="163270"/>
                </a:cubicBezTo>
                <a:cubicBezTo>
                  <a:pt x="11338395" y="167172"/>
                  <a:pt x="11339156" y="187986"/>
                  <a:pt x="11331532" y="194490"/>
                </a:cubicBezTo>
                <a:cubicBezTo>
                  <a:pt x="11326200" y="199042"/>
                  <a:pt x="11317055" y="199205"/>
                  <a:pt x="11308957" y="196521"/>
                </a:cubicBezTo>
                <a:close/>
                <a:moveTo>
                  <a:pt x="1756205" y="197983"/>
                </a:moveTo>
                <a:cubicBezTo>
                  <a:pt x="1750585" y="197575"/>
                  <a:pt x="1745252" y="193510"/>
                  <a:pt x="1742965" y="186030"/>
                </a:cubicBezTo>
                <a:cubicBezTo>
                  <a:pt x="1738393" y="170420"/>
                  <a:pt x="1742965" y="165868"/>
                  <a:pt x="1762015" y="165868"/>
                </a:cubicBezTo>
                <a:cubicBezTo>
                  <a:pt x="1776493" y="165868"/>
                  <a:pt x="1778779" y="171071"/>
                  <a:pt x="1771159" y="187982"/>
                </a:cubicBezTo>
                <a:cubicBezTo>
                  <a:pt x="1767731" y="195136"/>
                  <a:pt x="1761825" y="198389"/>
                  <a:pt x="1756205" y="197983"/>
                </a:cubicBezTo>
                <a:close/>
                <a:moveTo>
                  <a:pt x="10435793" y="197983"/>
                </a:moveTo>
                <a:cubicBezTo>
                  <a:pt x="10430173" y="198389"/>
                  <a:pt x="10424268" y="195136"/>
                  <a:pt x="10420840" y="187982"/>
                </a:cubicBezTo>
                <a:cubicBezTo>
                  <a:pt x="10413220" y="171071"/>
                  <a:pt x="10415505" y="165868"/>
                  <a:pt x="10429984" y="165868"/>
                </a:cubicBezTo>
                <a:cubicBezTo>
                  <a:pt x="10449033" y="165868"/>
                  <a:pt x="10453605" y="170420"/>
                  <a:pt x="10449033" y="186030"/>
                </a:cubicBezTo>
                <a:cubicBezTo>
                  <a:pt x="10446747" y="193510"/>
                  <a:pt x="10441413" y="197575"/>
                  <a:pt x="10435793" y="197983"/>
                </a:cubicBezTo>
                <a:close/>
                <a:moveTo>
                  <a:pt x="4935870" y="198069"/>
                </a:moveTo>
                <a:cubicBezTo>
                  <a:pt x="4929202" y="198232"/>
                  <a:pt x="4923487" y="195143"/>
                  <a:pt x="4920819" y="188639"/>
                </a:cubicBezTo>
                <a:cubicBezTo>
                  <a:pt x="4915486" y="177581"/>
                  <a:pt x="4922343" y="159369"/>
                  <a:pt x="4931487" y="159369"/>
                </a:cubicBezTo>
                <a:cubicBezTo>
                  <a:pt x="4934535" y="159369"/>
                  <a:pt x="4944442" y="163272"/>
                  <a:pt x="4952062" y="168475"/>
                </a:cubicBezTo>
                <a:cubicBezTo>
                  <a:pt x="4964254" y="176280"/>
                  <a:pt x="4965015" y="178882"/>
                  <a:pt x="4956634" y="187988"/>
                </a:cubicBezTo>
                <a:cubicBezTo>
                  <a:pt x="4950156" y="194492"/>
                  <a:pt x="4942536" y="197906"/>
                  <a:pt x="4935870" y="198069"/>
                </a:cubicBezTo>
                <a:close/>
                <a:moveTo>
                  <a:pt x="7256130" y="198069"/>
                </a:moveTo>
                <a:cubicBezTo>
                  <a:pt x="7249463" y="197906"/>
                  <a:pt x="7241843" y="194492"/>
                  <a:pt x="7235365" y="187988"/>
                </a:cubicBezTo>
                <a:cubicBezTo>
                  <a:pt x="7226984" y="178882"/>
                  <a:pt x="7227745" y="176280"/>
                  <a:pt x="7239938" y="168475"/>
                </a:cubicBezTo>
                <a:cubicBezTo>
                  <a:pt x="7247558" y="163272"/>
                  <a:pt x="7257464" y="159369"/>
                  <a:pt x="7260512" y="159369"/>
                </a:cubicBezTo>
                <a:cubicBezTo>
                  <a:pt x="7269656" y="159369"/>
                  <a:pt x="7276514" y="177581"/>
                  <a:pt x="7271180" y="188639"/>
                </a:cubicBezTo>
                <a:cubicBezTo>
                  <a:pt x="7268512" y="195143"/>
                  <a:pt x="7262797" y="198232"/>
                  <a:pt x="7256130" y="198069"/>
                </a:cubicBezTo>
                <a:close/>
                <a:moveTo>
                  <a:pt x="2644352" y="198716"/>
                </a:moveTo>
                <a:cubicBezTo>
                  <a:pt x="2636923" y="199691"/>
                  <a:pt x="2628541" y="196114"/>
                  <a:pt x="2624731" y="187334"/>
                </a:cubicBezTo>
                <a:cubicBezTo>
                  <a:pt x="2620921" y="180179"/>
                  <a:pt x="2623969" y="173024"/>
                  <a:pt x="2632351" y="167821"/>
                </a:cubicBezTo>
                <a:cubicBezTo>
                  <a:pt x="2649115" y="157414"/>
                  <a:pt x="2658259" y="162618"/>
                  <a:pt x="2658259" y="182781"/>
                </a:cubicBezTo>
                <a:cubicBezTo>
                  <a:pt x="2658259" y="192211"/>
                  <a:pt x="2651781" y="197740"/>
                  <a:pt x="2644352" y="198716"/>
                </a:cubicBezTo>
                <a:close/>
                <a:moveTo>
                  <a:pt x="9547647" y="198716"/>
                </a:moveTo>
                <a:cubicBezTo>
                  <a:pt x="9540217" y="197740"/>
                  <a:pt x="9533740" y="192211"/>
                  <a:pt x="9533740" y="182781"/>
                </a:cubicBezTo>
                <a:cubicBezTo>
                  <a:pt x="9533740" y="162618"/>
                  <a:pt x="9542884" y="157414"/>
                  <a:pt x="9559648" y="167821"/>
                </a:cubicBezTo>
                <a:cubicBezTo>
                  <a:pt x="9568029" y="173024"/>
                  <a:pt x="9571077" y="180179"/>
                  <a:pt x="9567268" y="187334"/>
                </a:cubicBezTo>
                <a:cubicBezTo>
                  <a:pt x="9563457" y="196114"/>
                  <a:pt x="9555076" y="199691"/>
                  <a:pt x="9547647" y="198716"/>
                </a:cubicBezTo>
                <a:close/>
                <a:moveTo>
                  <a:pt x="0" y="200787"/>
                </a:moveTo>
                <a:lnTo>
                  <a:pt x="0" y="156637"/>
                </a:lnTo>
                <a:lnTo>
                  <a:pt x="11452" y="163271"/>
                </a:lnTo>
                <a:cubicBezTo>
                  <a:pt x="24412" y="174978"/>
                  <a:pt x="25936" y="179532"/>
                  <a:pt x="19075" y="191239"/>
                </a:cubicBezTo>
                <a:close/>
                <a:moveTo>
                  <a:pt x="12192000" y="200787"/>
                </a:moveTo>
                <a:lnTo>
                  <a:pt x="12172924" y="191239"/>
                </a:lnTo>
                <a:cubicBezTo>
                  <a:pt x="12166063" y="179532"/>
                  <a:pt x="12167587" y="174978"/>
                  <a:pt x="12180547" y="163271"/>
                </a:cubicBezTo>
                <a:lnTo>
                  <a:pt x="12192000" y="156637"/>
                </a:lnTo>
                <a:close/>
                <a:moveTo>
                  <a:pt x="3174631" y="203105"/>
                </a:moveTo>
                <a:cubicBezTo>
                  <a:pt x="3167583" y="204243"/>
                  <a:pt x="3160343" y="202293"/>
                  <a:pt x="3154247" y="197089"/>
                </a:cubicBezTo>
                <a:cubicBezTo>
                  <a:pt x="3140531" y="185382"/>
                  <a:pt x="3142817" y="167170"/>
                  <a:pt x="3159581" y="160016"/>
                </a:cubicBezTo>
                <a:cubicBezTo>
                  <a:pt x="3179393" y="150910"/>
                  <a:pt x="3205301" y="174325"/>
                  <a:pt x="3193871" y="190585"/>
                </a:cubicBezTo>
                <a:cubicBezTo>
                  <a:pt x="3188537" y="197739"/>
                  <a:pt x="3181679" y="201967"/>
                  <a:pt x="3174631" y="203105"/>
                </a:cubicBezTo>
                <a:close/>
                <a:moveTo>
                  <a:pt x="9017368" y="203105"/>
                </a:moveTo>
                <a:cubicBezTo>
                  <a:pt x="9010320" y="201967"/>
                  <a:pt x="9003461" y="197739"/>
                  <a:pt x="8998128" y="190585"/>
                </a:cubicBezTo>
                <a:cubicBezTo>
                  <a:pt x="8986697" y="174325"/>
                  <a:pt x="9012605" y="150910"/>
                  <a:pt x="9032417" y="160016"/>
                </a:cubicBezTo>
                <a:cubicBezTo>
                  <a:pt x="9049181" y="167170"/>
                  <a:pt x="9051468" y="185382"/>
                  <a:pt x="9037752" y="197089"/>
                </a:cubicBezTo>
                <a:cubicBezTo>
                  <a:pt x="9031656" y="202293"/>
                  <a:pt x="9024416" y="204243"/>
                  <a:pt x="9017368" y="203105"/>
                </a:cubicBezTo>
                <a:close/>
                <a:moveTo>
                  <a:pt x="4042681" y="203761"/>
                </a:moveTo>
                <a:cubicBezTo>
                  <a:pt x="4038109" y="203273"/>
                  <a:pt x="4034489" y="202297"/>
                  <a:pt x="4032965" y="200996"/>
                </a:cubicBezTo>
                <a:cubicBezTo>
                  <a:pt x="4023060" y="192540"/>
                  <a:pt x="4027632" y="167824"/>
                  <a:pt x="4039824" y="158718"/>
                </a:cubicBezTo>
                <a:cubicBezTo>
                  <a:pt x="4057349" y="146361"/>
                  <a:pt x="4077161" y="159369"/>
                  <a:pt x="4077161" y="182785"/>
                </a:cubicBezTo>
                <a:cubicBezTo>
                  <a:pt x="4077161" y="198395"/>
                  <a:pt x="4073352" y="202297"/>
                  <a:pt x="4058112" y="203598"/>
                </a:cubicBezTo>
                <a:cubicBezTo>
                  <a:pt x="4052779" y="204248"/>
                  <a:pt x="4047253" y="204248"/>
                  <a:pt x="4042681" y="203761"/>
                </a:cubicBezTo>
                <a:close/>
                <a:moveTo>
                  <a:pt x="8149317" y="203761"/>
                </a:moveTo>
                <a:cubicBezTo>
                  <a:pt x="8144746" y="204248"/>
                  <a:pt x="8139220" y="204248"/>
                  <a:pt x="8133886" y="203598"/>
                </a:cubicBezTo>
                <a:cubicBezTo>
                  <a:pt x="8118646" y="202297"/>
                  <a:pt x="8114837" y="198395"/>
                  <a:pt x="8114837" y="182785"/>
                </a:cubicBezTo>
                <a:cubicBezTo>
                  <a:pt x="8114837" y="159369"/>
                  <a:pt x="8134649" y="146361"/>
                  <a:pt x="8152174" y="158718"/>
                </a:cubicBezTo>
                <a:cubicBezTo>
                  <a:pt x="8164366" y="167824"/>
                  <a:pt x="8168938" y="192540"/>
                  <a:pt x="8159033" y="200996"/>
                </a:cubicBezTo>
                <a:cubicBezTo>
                  <a:pt x="8157509" y="202297"/>
                  <a:pt x="8153889" y="203273"/>
                  <a:pt x="8149317" y="203761"/>
                </a:cubicBezTo>
                <a:close/>
                <a:moveTo>
                  <a:pt x="1048779" y="204324"/>
                </a:moveTo>
                <a:cubicBezTo>
                  <a:pt x="1041920" y="204079"/>
                  <a:pt x="1036205" y="199039"/>
                  <a:pt x="1033157" y="189283"/>
                </a:cubicBezTo>
                <a:cubicBezTo>
                  <a:pt x="1027825" y="169770"/>
                  <a:pt x="1033921" y="159364"/>
                  <a:pt x="1052208" y="159364"/>
                </a:cubicBezTo>
                <a:cubicBezTo>
                  <a:pt x="1075829" y="159364"/>
                  <a:pt x="1084973" y="174323"/>
                  <a:pt x="1071259" y="190584"/>
                </a:cubicBezTo>
                <a:cubicBezTo>
                  <a:pt x="1063637" y="200014"/>
                  <a:pt x="1055636" y="204568"/>
                  <a:pt x="1048779" y="204324"/>
                </a:cubicBezTo>
                <a:close/>
                <a:moveTo>
                  <a:pt x="2993644" y="204324"/>
                </a:moveTo>
                <a:cubicBezTo>
                  <a:pt x="2988596" y="204405"/>
                  <a:pt x="2983833" y="201315"/>
                  <a:pt x="2977737" y="195136"/>
                </a:cubicBezTo>
                <a:cubicBezTo>
                  <a:pt x="2957163" y="173673"/>
                  <a:pt x="2990691" y="147005"/>
                  <a:pt x="3014313" y="167169"/>
                </a:cubicBezTo>
                <a:cubicBezTo>
                  <a:pt x="3026505" y="177575"/>
                  <a:pt x="3025743" y="182128"/>
                  <a:pt x="3011265" y="194486"/>
                </a:cubicBezTo>
                <a:cubicBezTo>
                  <a:pt x="3004027" y="200991"/>
                  <a:pt x="2998692" y="204242"/>
                  <a:pt x="2993644" y="204324"/>
                </a:cubicBezTo>
                <a:close/>
                <a:moveTo>
                  <a:pt x="9198355" y="204324"/>
                </a:moveTo>
                <a:cubicBezTo>
                  <a:pt x="9193307" y="204242"/>
                  <a:pt x="9187972" y="200991"/>
                  <a:pt x="9180733" y="194486"/>
                </a:cubicBezTo>
                <a:cubicBezTo>
                  <a:pt x="9166256" y="182128"/>
                  <a:pt x="9165493" y="177575"/>
                  <a:pt x="9177685" y="167169"/>
                </a:cubicBezTo>
                <a:cubicBezTo>
                  <a:pt x="9201308" y="147005"/>
                  <a:pt x="9234836" y="173673"/>
                  <a:pt x="9214261" y="195136"/>
                </a:cubicBezTo>
                <a:cubicBezTo>
                  <a:pt x="9208165" y="201315"/>
                  <a:pt x="9203403" y="204405"/>
                  <a:pt x="9198355" y="204324"/>
                </a:cubicBezTo>
                <a:close/>
                <a:moveTo>
                  <a:pt x="11143220" y="204324"/>
                </a:moveTo>
                <a:cubicBezTo>
                  <a:pt x="11136363" y="204568"/>
                  <a:pt x="11128361" y="200014"/>
                  <a:pt x="11120740" y="190584"/>
                </a:cubicBezTo>
                <a:cubicBezTo>
                  <a:pt x="11107025" y="174323"/>
                  <a:pt x="11116169" y="159364"/>
                  <a:pt x="11139791" y="159364"/>
                </a:cubicBezTo>
                <a:cubicBezTo>
                  <a:pt x="11158077" y="159364"/>
                  <a:pt x="11164173" y="169770"/>
                  <a:pt x="11158841" y="189283"/>
                </a:cubicBezTo>
                <a:cubicBezTo>
                  <a:pt x="11155793" y="199039"/>
                  <a:pt x="11150079" y="204079"/>
                  <a:pt x="11143220" y="204324"/>
                </a:cubicBezTo>
                <a:close/>
                <a:moveTo>
                  <a:pt x="3882175" y="204414"/>
                </a:moveTo>
                <a:cubicBezTo>
                  <a:pt x="3872079" y="205552"/>
                  <a:pt x="3861411" y="203276"/>
                  <a:pt x="3854171" y="197097"/>
                </a:cubicBezTo>
                <a:cubicBezTo>
                  <a:pt x="3839693" y="184739"/>
                  <a:pt x="3843503" y="167828"/>
                  <a:pt x="3861791" y="156771"/>
                </a:cubicBezTo>
                <a:cubicBezTo>
                  <a:pt x="3877793" y="147014"/>
                  <a:pt x="3880079" y="147665"/>
                  <a:pt x="3896843" y="161975"/>
                </a:cubicBezTo>
                <a:cubicBezTo>
                  <a:pt x="3912083" y="174983"/>
                  <a:pt x="3913607" y="179535"/>
                  <a:pt x="3906749" y="191243"/>
                </a:cubicBezTo>
                <a:cubicBezTo>
                  <a:pt x="3901796" y="198722"/>
                  <a:pt x="3892272" y="203276"/>
                  <a:pt x="3882175" y="204414"/>
                </a:cubicBezTo>
                <a:close/>
                <a:moveTo>
                  <a:pt x="8309824" y="204414"/>
                </a:moveTo>
                <a:cubicBezTo>
                  <a:pt x="8299726" y="203276"/>
                  <a:pt x="8290202" y="198722"/>
                  <a:pt x="8285249" y="191243"/>
                </a:cubicBezTo>
                <a:cubicBezTo>
                  <a:pt x="8278392" y="179535"/>
                  <a:pt x="8279916" y="174983"/>
                  <a:pt x="8295156" y="161975"/>
                </a:cubicBezTo>
                <a:cubicBezTo>
                  <a:pt x="8311920" y="147665"/>
                  <a:pt x="8314205" y="147014"/>
                  <a:pt x="8330208" y="156771"/>
                </a:cubicBezTo>
                <a:cubicBezTo>
                  <a:pt x="8348496" y="167828"/>
                  <a:pt x="8352305" y="184739"/>
                  <a:pt x="8337828" y="197097"/>
                </a:cubicBezTo>
                <a:cubicBezTo>
                  <a:pt x="8330588" y="203276"/>
                  <a:pt x="8319920" y="205552"/>
                  <a:pt x="8309824" y="204414"/>
                </a:cubicBezTo>
                <a:close/>
                <a:moveTo>
                  <a:pt x="3516769" y="204504"/>
                </a:moveTo>
                <a:cubicBezTo>
                  <a:pt x="3512067" y="203711"/>
                  <a:pt x="3508019" y="200987"/>
                  <a:pt x="3505732" y="195784"/>
                </a:cubicBezTo>
                <a:cubicBezTo>
                  <a:pt x="3503445" y="190580"/>
                  <a:pt x="3502684" y="180825"/>
                  <a:pt x="3504208" y="174321"/>
                </a:cubicBezTo>
                <a:cubicBezTo>
                  <a:pt x="3508017" y="158059"/>
                  <a:pt x="3543069" y="158059"/>
                  <a:pt x="3546880" y="174321"/>
                </a:cubicBezTo>
                <a:cubicBezTo>
                  <a:pt x="3550880" y="191881"/>
                  <a:pt x="3530879" y="206881"/>
                  <a:pt x="3516769" y="204504"/>
                </a:cubicBezTo>
                <a:close/>
                <a:moveTo>
                  <a:pt x="8675229" y="204504"/>
                </a:moveTo>
                <a:cubicBezTo>
                  <a:pt x="8661120" y="206881"/>
                  <a:pt x="8641119" y="191881"/>
                  <a:pt x="8645119" y="174321"/>
                </a:cubicBezTo>
                <a:cubicBezTo>
                  <a:pt x="8648929" y="158059"/>
                  <a:pt x="8683981" y="158059"/>
                  <a:pt x="8687791" y="174321"/>
                </a:cubicBezTo>
                <a:cubicBezTo>
                  <a:pt x="8689315" y="180825"/>
                  <a:pt x="8688553" y="190580"/>
                  <a:pt x="8686267" y="195784"/>
                </a:cubicBezTo>
                <a:cubicBezTo>
                  <a:pt x="8683980" y="200987"/>
                  <a:pt x="8679932" y="203711"/>
                  <a:pt x="8675229" y="204504"/>
                </a:cubicBezTo>
                <a:close/>
                <a:moveTo>
                  <a:pt x="4761083" y="204897"/>
                </a:moveTo>
                <a:cubicBezTo>
                  <a:pt x="4751176" y="204897"/>
                  <a:pt x="4740508" y="200994"/>
                  <a:pt x="4738223" y="195791"/>
                </a:cubicBezTo>
                <a:cubicBezTo>
                  <a:pt x="4726031" y="168473"/>
                  <a:pt x="4756511" y="141806"/>
                  <a:pt x="4777847" y="160668"/>
                </a:cubicBezTo>
                <a:cubicBezTo>
                  <a:pt x="4796896" y="176929"/>
                  <a:pt x="4786228" y="204897"/>
                  <a:pt x="4761083" y="204897"/>
                </a:cubicBezTo>
                <a:close/>
                <a:moveTo>
                  <a:pt x="7430916" y="204897"/>
                </a:moveTo>
                <a:cubicBezTo>
                  <a:pt x="7405771" y="204897"/>
                  <a:pt x="7395103" y="176929"/>
                  <a:pt x="7414152" y="160668"/>
                </a:cubicBezTo>
                <a:cubicBezTo>
                  <a:pt x="7435488" y="141806"/>
                  <a:pt x="7465968" y="168473"/>
                  <a:pt x="7453776" y="195791"/>
                </a:cubicBezTo>
                <a:cubicBezTo>
                  <a:pt x="7451491" y="200994"/>
                  <a:pt x="7440823" y="204897"/>
                  <a:pt x="7430916" y="204897"/>
                </a:cubicBezTo>
                <a:close/>
                <a:moveTo>
                  <a:pt x="4239570" y="209778"/>
                </a:moveTo>
                <a:cubicBezTo>
                  <a:pt x="4231568" y="211729"/>
                  <a:pt x="4222424" y="210753"/>
                  <a:pt x="4211756" y="206851"/>
                </a:cubicBezTo>
                <a:cubicBezTo>
                  <a:pt x="4191944" y="200346"/>
                  <a:pt x="4186609" y="179533"/>
                  <a:pt x="4199564" y="162622"/>
                </a:cubicBezTo>
                <a:cubicBezTo>
                  <a:pt x="4215566" y="141159"/>
                  <a:pt x="4243760" y="141159"/>
                  <a:pt x="4260524" y="162622"/>
                </a:cubicBezTo>
                <a:cubicBezTo>
                  <a:pt x="4271954" y="177582"/>
                  <a:pt x="4271954" y="180184"/>
                  <a:pt x="4260524" y="195143"/>
                </a:cubicBezTo>
                <a:cubicBezTo>
                  <a:pt x="4254428" y="202948"/>
                  <a:pt x="4247571" y="207826"/>
                  <a:pt x="4239570" y="209778"/>
                </a:cubicBezTo>
                <a:close/>
                <a:moveTo>
                  <a:pt x="7952430" y="209778"/>
                </a:moveTo>
                <a:cubicBezTo>
                  <a:pt x="7944428" y="207826"/>
                  <a:pt x="7937571" y="202948"/>
                  <a:pt x="7931475" y="195143"/>
                </a:cubicBezTo>
                <a:cubicBezTo>
                  <a:pt x="7920046" y="180184"/>
                  <a:pt x="7920046" y="177582"/>
                  <a:pt x="7931475" y="162622"/>
                </a:cubicBezTo>
                <a:cubicBezTo>
                  <a:pt x="7948239" y="141159"/>
                  <a:pt x="7976434" y="141159"/>
                  <a:pt x="7992435" y="162622"/>
                </a:cubicBezTo>
                <a:cubicBezTo>
                  <a:pt x="8005389" y="179533"/>
                  <a:pt x="8000055" y="200346"/>
                  <a:pt x="7980243" y="206851"/>
                </a:cubicBezTo>
                <a:cubicBezTo>
                  <a:pt x="7969574" y="210753"/>
                  <a:pt x="7960431" y="211729"/>
                  <a:pt x="7952430" y="209778"/>
                </a:cubicBezTo>
                <a:close/>
                <a:moveTo>
                  <a:pt x="2300011" y="211320"/>
                </a:moveTo>
                <a:cubicBezTo>
                  <a:pt x="2290771" y="214004"/>
                  <a:pt x="2280103" y="212703"/>
                  <a:pt x="2267911" y="207499"/>
                </a:cubicBezTo>
                <a:cubicBezTo>
                  <a:pt x="2232096" y="191238"/>
                  <a:pt x="2248860" y="146360"/>
                  <a:pt x="2291532" y="146360"/>
                </a:cubicBezTo>
                <a:cubicBezTo>
                  <a:pt x="2315155" y="146360"/>
                  <a:pt x="2334967" y="173678"/>
                  <a:pt x="2323536" y="191238"/>
                </a:cubicBezTo>
                <a:cubicBezTo>
                  <a:pt x="2317060" y="201971"/>
                  <a:pt x="2309249" y="208637"/>
                  <a:pt x="2300011" y="211320"/>
                </a:cubicBezTo>
                <a:close/>
                <a:moveTo>
                  <a:pt x="9891988" y="211320"/>
                </a:moveTo>
                <a:cubicBezTo>
                  <a:pt x="9882749" y="208637"/>
                  <a:pt x="9874939" y="201971"/>
                  <a:pt x="9868463" y="191238"/>
                </a:cubicBezTo>
                <a:cubicBezTo>
                  <a:pt x="9857032" y="173678"/>
                  <a:pt x="9876844" y="146360"/>
                  <a:pt x="9900467" y="146360"/>
                </a:cubicBezTo>
                <a:cubicBezTo>
                  <a:pt x="9943139" y="146360"/>
                  <a:pt x="9959903" y="191238"/>
                  <a:pt x="9924088" y="207499"/>
                </a:cubicBezTo>
                <a:cubicBezTo>
                  <a:pt x="9911896" y="212703"/>
                  <a:pt x="9901228" y="214004"/>
                  <a:pt x="9891988" y="211320"/>
                </a:cubicBezTo>
                <a:close/>
                <a:moveTo>
                  <a:pt x="345440" y="211402"/>
                </a:moveTo>
                <a:cubicBezTo>
                  <a:pt x="337821" y="211402"/>
                  <a:pt x="325631" y="206850"/>
                  <a:pt x="319537" y="200995"/>
                </a:cubicBezTo>
                <a:cubicBezTo>
                  <a:pt x="303537" y="187337"/>
                  <a:pt x="304299" y="170426"/>
                  <a:pt x="321060" y="157418"/>
                </a:cubicBezTo>
                <a:cubicBezTo>
                  <a:pt x="338584" y="143758"/>
                  <a:pt x="356105" y="143108"/>
                  <a:pt x="371344" y="156767"/>
                </a:cubicBezTo>
                <a:cubicBezTo>
                  <a:pt x="394963" y="176279"/>
                  <a:pt x="378203" y="211402"/>
                  <a:pt x="345440" y="211402"/>
                </a:cubicBezTo>
                <a:close/>
                <a:moveTo>
                  <a:pt x="5994334" y="211402"/>
                </a:moveTo>
                <a:cubicBezTo>
                  <a:pt x="5990524" y="211402"/>
                  <a:pt x="5980618" y="208150"/>
                  <a:pt x="5973760" y="204248"/>
                </a:cubicBezTo>
                <a:cubicBezTo>
                  <a:pt x="5947090" y="191239"/>
                  <a:pt x="5963092" y="146360"/>
                  <a:pt x="5993572" y="146360"/>
                </a:cubicBezTo>
                <a:cubicBezTo>
                  <a:pt x="6013384" y="146360"/>
                  <a:pt x="6036244" y="164572"/>
                  <a:pt x="6036244" y="180833"/>
                </a:cubicBezTo>
                <a:cubicBezTo>
                  <a:pt x="6036244" y="191239"/>
                  <a:pt x="6008812" y="211402"/>
                  <a:pt x="5994334" y="211402"/>
                </a:cubicBezTo>
                <a:close/>
                <a:moveTo>
                  <a:pt x="6197666" y="211402"/>
                </a:moveTo>
                <a:cubicBezTo>
                  <a:pt x="6183187" y="211402"/>
                  <a:pt x="6155755" y="191239"/>
                  <a:pt x="6155755" y="180833"/>
                </a:cubicBezTo>
                <a:cubicBezTo>
                  <a:pt x="6155755" y="164572"/>
                  <a:pt x="6178615" y="146360"/>
                  <a:pt x="6198427" y="146360"/>
                </a:cubicBezTo>
                <a:cubicBezTo>
                  <a:pt x="6228907" y="146360"/>
                  <a:pt x="6244910" y="191239"/>
                  <a:pt x="6218239" y="204248"/>
                </a:cubicBezTo>
                <a:cubicBezTo>
                  <a:pt x="6211382" y="208150"/>
                  <a:pt x="6201475" y="211402"/>
                  <a:pt x="6197666" y="211402"/>
                </a:cubicBezTo>
                <a:close/>
                <a:moveTo>
                  <a:pt x="11846559" y="211402"/>
                </a:moveTo>
                <a:cubicBezTo>
                  <a:pt x="11813796" y="211402"/>
                  <a:pt x="11797036" y="176279"/>
                  <a:pt x="11820655" y="156767"/>
                </a:cubicBezTo>
                <a:cubicBezTo>
                  <a:pt x="11835893" y="143108"/>
                  <a:pt x="11853415" y="143758"/>
                  <a:pt x="11870939" y="157418"/>
                </a:cubicBezTo>
                <a:cubicBezTo>
                  <a:pt x="11887700" y="170426"/>
                  <a:pt x="11888461" y="187337"/>
                  <a:pt x="11872461" y="200995"/>
                </a:cubicBezTo>
                <a:cubicBezTo>
                  <a:pt x="11866368" y="206850"/>
                  <a:pt x="11854177" y="211402"/>
                  <a:pt x="11846559" y="211402"/>
                </a:cubicBezTo>
                <a:close/>
                <a:moveTo>
                  <a:pt x="4413879" y="215950"/>
                </a:moveTo>
                <a:cubicBezTo>
                  <a:pt x="4405592" y="217902"/>
                  <a:pt x="4397020" y="216925"/>
                  <a:pt x="4386732" y="213348"/>
                </a:cubicBezTo>
                <a:cubicBezTo>
                  <a:pt x="4370731" y="208145"/>
                  <a:pt x="4361587" y="180827"/>
                  <a:pt x="4369968" y="161965"/>
                </a:cubicBezTo>
                <a:cubicBezTo>
                  <a:pt x="4376827" y="147656"/>
                  <a:pt x="4381399" y="145704"/>
                  <a:pt x="4405783" y="147656"/>
                </a:cubicBezTo>
                <a:cubicBezTo>
                  <a:pt x="4427119" y="148957"/>
                  <a:pt x="4437024" y="153509"/>
                  <a:pt x="4445407" y="167169"/>
                </a:cubicBezTo>
                <a:cubicBezTo>
                  <a:pt x="4456836" y="183429"/>
                  <a:pt x="4456075" y="186030"/>
                  <a:pt x="4439311" y="200991"/>
                </a:cubicBezTo>
                <a:cubicBezTo>
                  <a:pt x="4430167" y="209120"/>
                  <a:pt x="4422166" y="213999"/>
                  <a:pt x="4413879" y="215950"/>
                </a:cubicBezTo>
                <a:close/>
                <a:moveTo>
                  <a:pt x="7778120" y="215950"/>
                </a:moveTo>
                <a:cubicBezTo>
                  <a:pt x="7769834" y="213999"/>
                  <a:pt x="7761832" y="209120"/>
                  <a:pt x="7752688" y="200991"/>
                </a:cubicBezTo>
                <a:cubicBezTo>
                  <a:pt x="7735924" y="186030"/>
                  <a:pt x="7735163" y="183429"/>
                  <a:pt x="7746592" y="167169"/>
                </a:cubicBezTo>
                <a:cubicBezTo>
                  <a:pt x="7754975" y="153509"/>
                  <a:pt x="7764880" y="148957"/>
                  <a:pt x="7786216" y="147656"/>
                </a:cubicBezTo>
                <a:cubicBezTo>
                  <a:pt x="7810600" y="145704"/>
                  <a:pt x="7815172" y="147656"/>
                  <a:pt x="7822031" y="161965"/>
                </a:cubicBezTo>
                <a:cubicBezTo>
                  <a:pt x="7830412" y="180827"/>
                  <a:pt x="7821268" y="208145"/>
                  <a:pt x="7805267" y="213348"/>
                </a:cubicBezTo>
                <a:cubicBezTo>
                  <a:pt x="7794978" y="216925"/>
                  <a:pt x="7786407" y="217902"/>
                  <a:pt x="7778120" y="215950"/>
                </a:cubicBezTo>
                <a:close/>
                <a:moveTo>
                  <a:pt x="5463404" y="216013"/>
                </a:moveTo>
                <a:cubicBezTo>
                  <a:pt x="5454868" y="215018"/>
                  <a:pt x="5445963" y="212051"/>
                  <a:pt x="5437390" y="206847"/>
                </a:cubicBezTo>
                <a:cubicBezTo>
                  <a:pt x="5403862" y="187335"/>
                  <a:pt x="5422150" y="144407"/>
                  <a:pt x="5464059" y="144407"/>
                </a:cubicBezTo>
                <a:cubicBezTo>
                  <a:pt x="5494539" y="144407"/>
                  <a:pt x="5511303" y="156765"/>
                  <a:pt x="5511303" y="178880"/>
                </a:cubicBezTo>
                <a:cubicBezTo>
                  <a:pt x="5511303" y="204246"/>
                  <a:pt x="5489015" y="219002"/>
                  <a:pt x="5463404" y="216013"/>
                </a:cubicBezTo>
                <a:close/>
                <a:moveTo>
                  <a:pt x="6728595" y="216013"/>
                </a:moveTo>
                <a:cubicBezTo>
                  <a:pt x="6702984" y="219002"/>
                  <a:pt x="6680696" y="204246"/>
                  <a:pt x="6680696" y="178880"/>
                </a:cubicBezTo>
                <a:cubicBezTo>
                  <a:pt x="6680696" y="156765"/>
                  <a:pt x="6697460" y="144407"/>
                  <a:pt x="6727940" y="144407"/>
                </a:cubicBezTo>
                <a:cubicBezTo>
                  <a:pt x="6769850" y="144407"/>
                  <a:pt x="6788138" y="187335"/>
                  <a:pt x="6754610" y="206847"/>
                </a:cubicBezTo>
                <a:cubicBezTo>
                  <a:pt x="6746036" y="212051"/>
                  <a:pt x="6737131" y="215018"/>
                  <a:pt x="6728595" y="216013"/>
                </a:cubicBezTo>
                <a:close/>
                <a:moveTo>
                  <a:pt x="526693" y="217171"/>
                </a:moveTo>
                <a:cubicBezTo>
                  <a:pt x="518881" y="217577"/>
                  <a:pt x="510497" y="214326"/>
                  <a:pt x="499065" y="207496"/>
                </a:cubicBezTo>
                <a:cubicBezTo>
                  <a:pt x="467060" y="188634"/>
                  <a:pt x="484585" y="145056"/>
                  <a:pt x="524216" y="145056"/>
                </a:cubicBezTo>
                <a:cubicBezTo>
                  <a:pt x="563077" y="145056"/>
                  <a:pt x="579085" y="180829"/>
                  <a:pt x="550891" y="204894"/>
                </a:cubicBezTo>
                <a:cubicBezTo>
                  <a:pt x="541745" y="212699"/>
                  <a:pt x="534505" y="216765"/>
                  <a:pt x="526693" y="217171"/>
                </a:cubicBezTo>
                <a:close/>
                <a:moveTo>
                  <a:pt x="11665305" y="217171"/>
                </a:moveTo>
                <a:cubicBezTo>
                  <a:pt x="11657493" y="216765"/>
                  <a:pt x="11650253" y="212699"/>
                  <a:pt x="11641108" y="204894"/>
                </a:cubicBezTo>
                <a:cubicBezTo>
                  <a:pt x="11612913" y="180829"/>
                  <a:pt x="11628921" y="145056"/>
                  <a:pt x="11667783" y="145056"/>
                </a:cubicBezTo>
                <a:cubicBezTo>
                  <a:pt x="11707413" y="145056"/>
                  <a:pt x="11724939" y="188634"/>
                  <a:pt x="11692933" y="207496"/>
                </a:cubicBezTo>
                <a:cubicBezTo>
                  <a:pt x="11681501" y="214326"/>
                  <a:pt x="11673117" y="217577"/>
                  <a:pt x="11665305" y="217171"/>
                </a:cubicBezTo>
                <a:close/>
                <a:moveTo>
                  <a:pt x="5109431" y="224330"/>
                </a:moveTo>
                <a:cubicBezTo>
                  <a:pt x="5095239" y="223435"/>
                  <a:pt x="5081714" y="216931"/>
                  <a:pt x="5071426" y="204898"/>
                </a:cubicBezTo>
                <a:cubicBezTo>
                  <a:pt x="5049328" y="180182"/>
                  <a:pt x="5050090" y="171727"/>
                  <a:pt x="5075998" y="150913"/>
                </a:cubicBezTo>
                <a:cubicBezTo>
                  <a:pt x="5102668" y="128799"/>
                  <a:pt x="5126290" y="128799"/>
                  <a:pt x="5149912" y="149613"/>
                </a:cubicBezTo>
                <a:cubicBezTo>
                  <a:pt x="5173534" y="169125"/>
                  <a:pt x="5174296" y="191889"/>
                  <a:pt x="5151436" y="210101"/>
                </a:cubicBezTo>
                <a:cubicBezTo>
                  <a:pt x="5138483" y="220508"/>
                  <a:pt x="5123623" y="225223"/>
                  <a:pt x="5109431" y="224330"/>
                </a:cubicBezTo>
                <a:close/>
                <a:moveTo>
                  <a:pt x="7082568" y="224330"/>
                </a:moveTo>
                <a:cubicBezTo>
                  <a:pt x="7068376" y="225223"/>
                  <a:pt x="7053516" y="220508"/>
                  <a:pt x="7040563" y="210101"/>
                </a:cubicBezTo>
                <a:cubicBezTo>
                  <a:pt x="7017703" y="191889"/>
                  <a:pt x="7018466" y="169125"/>
                  <a:pt x="7042087" y="149613"/>
                </a:cubicBezTo>
                <a:cubicBezTo>
                  <a:pt x="7065710" y="128799"/>
                  <a:pt x="7089331" y="128799"/>
                  <a:pt x="7116002" y="150913"/>
                </a:cubicBezTo>
                <a:cubicBezTo>
                  <a:pt x="7141910" y="171727"/>
                  <a:pt x="7142671" y="180182"/>
                  <a:pt x="7120574" y="204898"/>
                </a:cubicBezTo>
                <a:cubicBezTo>
                  <a:pt x="7110286" y="216931"/>
                  <a:pt x="7096760" y="223435"/>
                  <a:pt x="7082568" y="224330"/>
                </a:cubicBezTo>
                <a:close/>
                <a:moveTo>
                  <a:pt x="2112741" y="224402"/>
                </a:moveTo>
                <a:cubicBezTo>
                  <a:pt x="2108169" y="224402"/>
                  <a:pt x="2095977" y="218549"/>
                  <a:pt x="2084547" y="210744"/>
                </a:cubicBezTo>
                <a:cubicBezTo>
                  <a:pt x="2043399" y="182775"/>
                  <a:pt x="2072355" y="132043"/>
                  <a:pt x="2123409" y="143100"/>
                </a:cubicBezTo>
                <a:cubicBezTo>
                  <a:pt x="2148555" y="148304"/>
                  <a:pt x="2156175" y="156759"/>
                  <a:pt x="2156175" y="179524"/>
                </a:cubicBezTo>
                <a:cubicBezTo>
                  <a:pt x="2156175" y="195784"/>
                  <a:pt x="2128743" y="224402"/>
                  <a:pt x="2112741" y="224402"/>
                </a:cubicBezTo>
                <a:close/>
                <a:moveTo>
                  <a:pt x="10079257" y="224402"/>
                </a:moveTo>
                <a:cubicBezTo>
                  <a:pt x="10063256" y="224402"/>
                  <a:pt x="10035824" y="195784"/>
                  <a:pt x="10035824" y="179524"/>
                </a:cubicBezTo>
                <a:cubicBezTo>
                  <a:pt x="10035824" y="156759"/>
                  <a:pt x="10043444" y="148304"/>
                  <a:pt x="10068589" y="143100"/>
                </a:cubicBezTo>
                <a:cubicBezTo>
                  <a:pt x="10119644" y="132043"/>
                  <a:pt x="10148600" y="182775"/>
                  <a:pt x="10107452" y="210744"/>
                </a:cubicBezTo>
                <a:cubicBezTo>
                  <a:pt x="10096021" y="218549"/>
                  <a:pt x="10083829" y="224402"/>
                  <a:pt x="10079257" y="224402"/>
                </a:cubicBezTo>
                <a:close/>
                <a:moveTo>
                  <a:pt x="170451" y="224403"/>
                </a:moveTo>
                <a:cubicBezTo>
                  <a:pt x="159019" y="224403"/>
                  <a:pt x="143776" y="218550"/>
                  <a:pt x="136917" y="212046"/>
                </a:cubicBezTo>
                <a:cubicBezTo>
                  <a:pt x="127771" y="203590"/>
                  <a:pt x="124723" y="191233"/>
                  <a:pt x="126247" y="174972"/>
                </a:cubicBezTo>
                <a:cubicBezTo>
                  <a:pt x="127771" y="154158"/>
                  <a:pt x="132345" y="148955"/>
                  <a:pt x="149872" y="143751"/>
                </a:cubicBezTo>
                <a:cubicBezTo>
                  <a:pt x="162829" y="139849"/>
                  <a:pt x="178072" y="139849"/>
                  <a:pt x="191791" y="143751"/>
                </a:cubicBezTo>
                <a:cubicBezTo>
                  <a:pt x="208557" y="148955"/>
                  <a:pt x="213131" y="154158"/>
                  <a:pt x="214655" y="174972"/>
                </a:cubicBezTo>
                <a:cubicBezTo>
                  <a:pt x="217704" y="204891"/>
                  <a:pt x="200173" y="224403"/>
                  <a:pt x="170451" y="224403"/>
                </a:cubicBezTo>
                <a:close/>
                <a:moveTo>
                  <a:pt x="3347516" y="224403"/>
                </a:moveTo>
                <a:cubicBezTo>
                  <a:pt x="3340659" y="224403"/>
                  <a:pt x="3326180" y="217249"/>
                  <a:pt x="3316275" y="208144"/>
                </a:cubicBezTo>
                <a:cubicBezTo>
                  <a:pt x="3293415" y="189281"/>
                  <a:pt x="3291891" y="170419"/>
                  <a:pt x="3312464" y="152857"/>
                </a:cubicBezTo>
                <a:cubicBezTo>
                  <a:pt x="3342183" y="127491"/>
                  <a:pt x="3396284" y="145703"/>
                  <a:pt x="3396284" y="180826"/>
                </a:cubicBezTo>
                <a:cubicBezTo>
                  <a:pt x="3396284" y="198387"/>
                  <a:pt x="3367328" y="224403"/>
                  <a:pt x="3347516" y="224403"/>
                </a:cubicBezTo>
                <a:close/>
                <a:moveTo>
                  <a:pt x="8844483" y="224403"/>
                </a:moveTo>
                <a:cubicBezTo>
                  <a:pt x="8824671" y="224403"/>
                  <a:pt x="8795715" y="198387"/>
                  <a:pt x="8795715" y="180826"/>
                </a:cubicBezTo>
                <a:cubicBezTo>
                  <a:pt x="8795715" y="145703"/>
                  <a:pt x="8849816" y="127491"/>
                  <a:pt x="8879535" y="152857"/>
                </a:cubicBezTo>
                <a:cubicBezTo>
                  <a:pt x="8900108" y="170419"/>
                  <a:pt x="8898584" y="189281"/>
                  <a:pt x="8875724" y="208144"/>
                </a:cubicBezTo>
                <a:cubicBezTo>
                  <a:pt x="8865819" y="217249"/>
                  <a:pt x="8851340" y="224403"/>
                  <a:pt x="8844483" y="224403"/>
                </a:cubicBezTo>
                <a:close/>
                <a:moveTo>
                  <a:pt x="12021548" y="224403"/>
                </a:moveTo>
                <a:cubicBezTo>
                  <a:pt x="11991825" y="224403"/>
                  <a:pt x="11974295" y="204891"/>
                  <a:pt x="11977344" y="174972"/>
                </a:cubicBezTo>
                <a:cubicBezTo>
                  <a:pt x="11978868" y="154158"/>
                  <a:pt x="11983441" y="148955"/>
                  <a:pt x="12000208" y="143751"/>
                </a:cubicBezTo>
                <a:cubicBezTo>
                  <a:pt x="12013927" y="139849"/>
                  <a:pt x="12029169" y="139849"/>
                  <a:pt x="12042127" y="143751"/>
                </a:cubicBezTo>
                <a:cubicBezTo>
                  <a:pt x="12059653" y="148955"/>
                  <a:pt x="12064228" y="154158"/>
                  <a:pt x="12065752" y="174972"/>
                </a:cubicBezTo>
                <a:cubicBezTo>
                  <a:pt x="12067276" y="191233"/>
                  <a:pt x="12064228" y="203590"/>
                  <a:pt x="12055081" y="212046"/>
                </a:cubicBezTo>
                <a:cubicBezTo>
                  <a:pt x="12048223" y="218550"/>
                  <a:pt x="12032980" y="224403"/>
                  <a:pt x="12021548" y="224403"/>
                </a:cubicBezTo>
                <a:close/>
                <a:moveTo>
                  <a:pt x="699203" y="224410"/>
                </a:moveTo>
                <a:cubicBezTo>
                  <a:pt x="680915" y="224410"/>
                  <a:pt x="669483" y="219857"/>
                  <a:pt x="661865" y="210101"/>
                </a:cubicBezTo>
                <a:cubicBezTo>
                  <a:pt x="655009" y="202296"/>
                  <a:pt x="649673" y="186035"/>
                  <a:pt x="649673" y="174327"/>
                </a:cubicBezTo>
                <a:cubicBezTo>
                  <a:pt x="649673" y="157416"/>
                  <a:pt x="654247" y="150912"/>
                  <a:pt x="672533" y="143107"/>
                </a:cubicBezTo>
                <a:cubicBezTo>
                  <a:pt x="701488" y="130099"/>
                  <a:pt x="712157" y="130750"/>
                  <a:pt x="731969" y="146360"/>
                </a:cubicBezTo>
                <a:cubicBezTo>
                  <a:pt x="766261" y="173678"/>
                  <a:pt x="744924" y="224410"/>
                  <a:pt x="699203" y="224410"/>
                </a:cubicBezTo>
                <a:close/>
                <a:moveTo>
                  <a:pt x="11492796" y="224410"/>
                </a:moveTo>
                <a:cubicBezTo>
                  <a:pt x="11447075" y="224410"/>
                  <a:pt x="11425737" y="173678"/>
                  <a:pt x="11460029" y="146360"/>
                </a:cubicBezTo>
                <a:cubicBezTo>
                  <a:pt x="11479841" y="130750"/>
                  <a:pt x="11490511" y="130099"/>
                  <a:pt x="11519465" y="143107"/>
                </a:cubicBezTo>
                <a:cubicBezTo>
                  <a:pt x="11537752" y="150912"/>
                  <a:pt x="11542325" y="157416"/>
                  <a:pt x="11542325" y="174327"/>
                </a:cubicBezTo>
                <a:cubicBezTo>
                  <a:pt x="11542325" y="186035"/>
                  <a:pt x="11536989" y="202296"/>
                  <a:pt x="11530133" y="210101"/>
                </a:cubicBezTo>
                <a:cubicBezTo>
                  <a:pt x="11522516" y="219857"/>
                  <a:pt x="11511084" y="224410"/>
                  <a:pt x="11492796" y="224410"/>
                </a:cubicBezTo>
                <a:close/>
                <a:moveTo>
                  <a:pt x="1402733" y="224416"/>
                </a:moveTo>
                <a:cubicBezTo>
                  <a:pt x="1386735" y="224579"/>
                  <a:pt x="1370921" y="221163"/>
                  <a:pt x="1364064" y="214009"/>
                </a:cubicBezTo>
                <a:cubicBezTo>
                  <a:pt x="1346537" y="195798"/>
                  <a:pt x="1351109" y="156122"/>
                  <a:pt x="1372444" y="140512"/>
                </a:cubicBezTo>
                <a:cubicBezTo>
                  <a:pt x="1396068" y="124251"/>
                  <a:pt x="1409781" y="123601"/>
                  <a:pt x="1430351" y="138561"/>
                </a:cubicBezTo>
                <a:cubicBezTo>
                  <a:pt x="1464637" y="161976"/>
                  <a:pt x="1468445" y="186692"/>
                  <a:pt x="1442540" y="213359"/>
                </a:cubicBezTo>
                <a:cubicBezTo>
                  <a:pt x="1434923" y="220513"/>
                  <a:pt x="1418732" y="224253"/>
                  <a:pt x="1402733" y="224416"/>
                </a:cubicBezTo>
                <a:close/>
                <a:moveTo>
                  <a:pt x="1936228" y="224416"/>
                </a:moveTo>
                <a:cubicBezTo>
                  <a:pt x="1917940" y="224416"/>
                  <a:pt x="1902700" y="219864"/>
                  <a:pt x="1895080" y="212708"/>
                </a:cubicBezTo>
                <a:cubicBezTo>
                  <a:pt x="1874505" y="193847"/>
                  <a:pt x="1878316" y="159374"/>
                  <a:pt x="1902700" y="141813"/>
                </a:cubicBezTo>
                <a:cubicBezTo>
                  <a:pt x="1929369" y="122301"/>
                  <a:pt x="1942324" y="122950"/>
                  <a:pt x="1972041" y="145716"/>
                </a:cubicBezTo>
                <a:cubicBezTo>
                  <a:pt x="2000997" y="168480"/>
                  <a:pt x="2001760" y="173683"/>
                  <a:pt x="1980424" y="202302"/>
                </a:cubicBezTo>
                <a:cubicBezTo>
                  <a:pt x="1967469" y="221164"/>
                  <a:pt x="1960612" y="224416"/>
                  <a:pt x="1936228" y="224416"/>
                </a:cubicBezTo>
                <a:close/>
                <a:moveTo>
                  <a:pt x="10255771" y="224416"/>
                </a:moveTo>
                <a:cubicBezTo>
                  <a:pt x="10231387" y="224416"/>
                  <a:pt x="10224529" y="221164"/>
                  <a:pt x="10211575" y="202302"/>
                </a:cubicBezTo>
                <a:cubicBezTo>
                  <a:pt x="10190239" y="173683"/>
                  <a:pt x="10191001" y="168480"/>
                  <a:pt x="10219957" y="145716"/>
                </a:cubicBezTo>
                <a:cubicBezTo>
                  <a:pt x="10249675" y="122950"/>
                  <a:pt x="10262629" y="122301"/>
                  <a:pt x="10289299" y="141813"/>
                </a:cubicBezTo>
                <a:cubicBezTo>
                  <a:pt x="10313683" y="159374"/>
                  <a:pt x="10317493" y="193847"/>
                  <a:pt x="10296919" y="212708"/>
                </a:cubicBezTo>
                <a:cubicBezTo>
                  <a:pt x="10289299" y="219864"/>
                  <a:pt x="10274059" y="224416"/>
                  <a:pt x="10255771" y="224416"/>
                </a:cubicBezTo>
                <a:close/>
                <a:moveTo>
                  <a:pt x="10789265" y="224416"/>
                </a:moveTo>
                <a:cubicBezTo>
                  <a:pt x="10773267" y="224253"/>
                  <a:pt x="10757076" y="220513"/>
                  <a:pt x="10749459" y="213359"/>
                </a:cubicBezTo>
                <a:cubicBezTo>
                  <a:pt x="10723553" y="186692"/>
                  <a:pt x="10727361" y="161976"/>
                  <a:pt x="10761648" y="138561"/>
                </a:cubicBezTo>
                <a:cubicBezTo>
                  <a:pt x="10782217" y="123601"/>
                  <a:pt x="10795931" y="124251"/>
                  <a:pt x="10819555" y="140512"/>
                </a:cubicBezTo>
                <a:cubicBezTo>
                  <a:pt x="10840889" y="156122"/>
                  <a:pt x="10845461" y="195798"/>
                  <a:pt x="10827935" y="214009"/>
                </a:cubicBezTo>
                <a:cubicBezTo>
                  <a:pt x="10821077" y="221163"/>
                  <a:pt x="10805264" y="224579"/>
                  <a:pt x="10789265" y="224416"/>
                </a:cubicBezTo>
                <a:close/>
                <a:moveTo>
                  <a:pt x="1232528" y="224654"/>
                </a:moveTo>
                <a:cubicBezTo>
                  <a:pt x="1218051" y="224897"/>
                  <a:pt x="1202815" y="219857"/>
                  <a:pt x="1191383" y="209450"/>
                </a:cubicBezTo>
                <a:cubicBezTo>
                  <a:pt x="1170045" y="190588"/>
                  <a:pt x="1170045" y="172377"/>
                  <a:pt x="1190619" y="150262"/>
                </a:cubicBezTo>
                <a:cubicBezTo>
                  <a:pt x="1209668" y="130099"/>
                  <a:pt x="1234051" y="128798"/>
                  <a:pt x="1261483" y="147010"/>
                </a:cubicBezTo>
                <a:cubicBezTo>
                  <a:pt x="1284343" y="162620"/>
                  <a:pt x="1287389" y="184734"/>
                  <a:pt x="1269104" y="208149"/>
                </a:cubicBezTo>
                <a:cubicBezTo>
                  <a:pt x="1260720" y="218881"/>
                  <a:pt x="1247004" y="224410"/>
                  <a:pt x="1232528" y="224654"/>
                </a:cubicBezTo>
                <a:close/>
                <a:moveTo>
                  <a:pt x="10959471" y="224654"/>
                </a:moveTo>
                <a:cubicBezTo>
                  <a:pt x="10944995" y="224410"/>
                  <a:pt x="10931279" y="218881"/>
                  <a:pt x="10922895" y="208149"/>
                </a:cubicBezTo>
                <a:cubicBezTo>
                  <a:pt x="10904609" y="184734"/>
                  <a:pt x="10907656" y="162620"/>
                  <a:pt x="10930516" y="147010"/>
                </a:cubicBezTo>
                <a:cubicBezTo>
                  <a:pt x="10957948" y="128798"/>
                  <a:pt x="10982331" y="130099"/>
                  <a:pt x="11001380" y="150262"/>
                </a:cubicBezTo>
                <a:cubicBezTo>
                  <a:pt x="11021953" y="172377"/>
                  <a:pt x="11021953" y="190588"/>
                  <a:pt x="11000616" y="209450"/>
                </a:cubicBezTo>
                <a:cubicBezTo>
                  <a:pt x="10989184" y="219857"/>
                  <a:pt x="10973948" y="224897"/>
                  <a:pt x="10959471" y="224654"/>
                </a:cubicBezTo>
                <a:close/>
                <a:moveTo>
                  <a:pt x="4585623" y="224985"/>
                </a:moveTo>
                <a:cubicBezTo>
                  <a:pt x="4569146" y="226041"/>
                  <a:pt x="4552572" y="222139"/>
                  <a:pt x="4542666" y="212708"/>
                </a:cubicBezTo>
                <a:cubicBezTo>
                  <a:pt x="4535046" y="206204"/>
                  <a:pt x="4529711" y="190594"/>
                  <a:pt x="4529711" y="178236"/>
                </a:cubicBezTo>
                <a:cubicBezTo>
                  <a:pt x="4529711" y="160675"/>
                  <a:pt x="4535046" y="152219"/>
                  <a:pt x="4552571" y="141162"/>
                </a:cubicBezTo>
                <a:cubicBezTo>
                  <a:pt x="4582290" y="122299"/>
                  <a:pt x="4595243" y="122950"/>
                  <a:pt x="4621914" y="145715"/>
                </a:cubicBezTo>
                <a:cubicBezTo>
                  <a:pt x="4647822" y="168480"/>
                  <a:pt x="4649346" y="184090"/>
                  <a:pt x="4628010" y="207505"/>
                </a:cubicBezTo>
                <a:cubicBezTo>
                  <a:pt x="4618484" y="217912"/>
                  <a:pt x="4602102" y="223928"/>
                  <a:pt x="4585623" y="224985"/>
                </a:cubicBezTo>
                <a:close/>
                <a:moveTo>
                  <a:pt x="7606376" y="224985"/>
                </a:moveTo>
                <a:cubicBezTo>
                  <a:pt x="7589898" y="223928"/>
                  <a:pt x="7573515" y="217912"/>
                  <a:pt x="7563989" y="207505"/>
                </a:cubicBezTo>
                <a:cubicBezTo>
                  <a:pt x="7542654" y="184090"/>
                  <a:pt x="7544177" y="168480"/>
                  <a:pt x="7570086" y="145715"/>
                </a:cubicBezTo>
                <a:cubicBezTo>
                  <a:pt x="7596756" y="122950"/>
                  <a:pt x="7609710" y="122299"/>
                  <a:pt x="7639428" y="141162"/>
                </a:cubicBezTo>
                <a:cubicBezTo>
                  <a:pt x="7656953" y="152219"/>
                  <a:pt x="7662288" y="160675"/>
                  <a:pt x="7662288" y="178236"/>
                </a:cubicBezTo>
                <a:cubicBezTo>
                  <a:pt x="7662288" y="190594"/>
                  <a:pt x="7656953" y="206204"/>
                  <a:pt x="7649333" y="212708"/>
                </a:cubicBezTo>
                <a:cubicBezTo>
                  <a:pt x="7639427" y="222139"/>
                  <a:pt x="7622854" y="226041"/>
                  <a:pt x="7606376" y="224985"/>
                </a:cubicBezTo>
                <a:close/>
                <a:moveTo>
                  <a:pt x="1581413" y="225472"/>
                </a:moveTo>
                <a:cubicBezTo>
                  <a:pt x="1563221" y="225066"/>
                  <a:pt x="1545124" y="219212"/>
                  <a:pt x="1536741" y="208155"/>
                </a:cubicBezTo>
                <a:cubicBezTo>
                  <a:pt x="1518453" y="184740"/>
                  <a:pt x="1521501" y="163926"/>
                  <a:pt x="1545885" y="144414"/>
                </a:cubicBezTo>
                <a:cubicBezTo>
                  <a:pt x="1572555" y="122949"/>
                  <a:pt x="1592367" y="122299"/>
                  <a:pt x="1619037" y="143113"/>
                </a:cubicBezTo>
                <a:cubicBezTo>
                  <a:pt x="1641897" y="161325"/>
                  <a:pt x="1644945" y="187991"/>
                  <a:pt x="1626657" y="210106"/>
                </a:cubicBezTo>
                <a:cubicBezTo>
                  <a:pt x="1617895" y="220838"/>
                  <a:pt x="1599607" y="225878"/>
                  <a:pt x="1581413" y="225472"/>
                </a:cubicBezTo>
                <a:close/>
                <a:moveTo>
                  <a:pt x="10610585" y="225472"/>
                </a:moveTo>
                <a:cubicBezTo>
                  <a:pt x="10592392" y="225878"/>
                  <a:pt x="10574104" y="220838"/>
                  <a:pt x="10565341" y="210106"/>
                </a:cubicBezTo>
                <a:cubicBezTo>
                  <a:pt x="10547053" y="187991"/>
                  <a:pt x="10550101" y="161325"/>
                  <a:pt x="10572961" y="143113"/>
                </a:cubicBezTo>
                <a:cubicBezTo>
                  <a:pt x="10599632" y="122299"/>
                  <a:pt x="10619444" y="122949"/>
                  <a:pt x="10646113" y="144414"/>
                </a:cubicBezTo>
                <a:cubicBezTo>
                  <a:pt x="10670497" y="163926"/>
                  <a:pt x="10673545" y="184740"/>
                  <a:pt x="10655257" y="208155"/>
                </a:cubicBezTo>
                <a:cubicBezTo>
                  <a:pt x="10646875" y="219212"/>
                  <a:pt x="10628777" y="225066"/>
                  <a:pt x="10610585" y="225472"/>
                </a:cubicBezTo>
                <a:close/>
                <a:moveTo>
                  <a:pt x="2833047" y="228965"/>
                </a:moveTo>
                <a:cubicBezTo>
                  <a:pt x="2813807" y="233192"/>
                  <a:pt x="2792471" y="228965"/>
                  <a:pt x="2776087" y="214656"/>
                </a:cubicBezTo>
                <a:cubicBezTo>
                  <a:pt x="2751703" y="194492"/>
                  <a:pt x="2751703" y="166525"/>
                  <a:pt x="2776087" y="143759"/>
                </a:cubicBezTo>
                <a:cubicBezTo>
                  <a:pt x="2806567" y="115792"/>
                  <a:pt x="2844667" y="121645"/>
                  <a:pt x="2873623" y="158069"/>
                </a:cubicBezTo>
                <a:cubicBezTo>
                  <a:pt x="2882767" y="170427"/>
                  <a:pt x="2883529" y="178232"/>
                  <a:pt x="2877433" y="192541"/>
                </a:cubicBezTo>
                <a:cubicBezTo>
                  <a:pt x="2869432" y="212054"/>
                  <a:pt x="2852287" y="224737"/>
                  <a:pt x="2833047" y="228965"/>
                </a:cubicBezTo>
                <a:close/>
                <a:moveTo>
                  <a:pt x="9358952" y="228965"/>
                </a:moveTo>
                <a:cubicBezTo>
                  <a:pt x="9339712" y="224737"/>
                  <a:pt x="9322567" y="212054"/>
                  <a:pt x="9314565" y="192541"/>
                </a:cubicBezTo>
                <a:cubicBezTo>
                  <a:pt x="9308469" y="178232"/>
                  <a:pt x="9309232" y="170427"/>
                  <a:pt x="9318376" y="158069"/>
                </a:cubicBezTo>
                <a:cubicBezTo>
                  <a:pt x="9347332" y="121645"/>
                  <a:pt x="9385432" y="115792"/>
                  <a:pt x="9415912" y="143759"/>
                </a:cubicBezTo>
                <a:cubicBezTo>
                  <a:pt x="9440296" y="166525"/>
                  <a:pt x="9440296" y="194492"/>
                  <a:pt x="9415912" y="214656"/>
                </a:cubicBezTo>
                <a:cubicBezTo>
                  <a:pt x="9399528" y="228965"/>
                  <a:pt x="9378192" y="233192"/>
                  <a:pt x="9358952" y="228965"/>
                </a:cubicBezTo>
                <a:close/>
                <a:moveTo>
                  <a:pt x="5816535" y="230306"/>
                </a:moveTo>
                <a:cubicBezTo>
                  <a:pt x="5808972" y="230133"/>
                  <a:pt x="5800971" y="228884"/>
                  <a:pt x="5792684" y="226363"/>
                </a:cubicBezTo>
                <a:cubicBezTo>
                  <a:pt x="5772872" y="220509"/>
                  <a:pt x="5762204" y="203598"/>
                  <a:pt x="5762204" y="178882"/>
                </a:cubicBezTo>
                <a:cubicBezTo>
                  <a:pt x="5762204" y="133353"/>
                  <a:pt x="5823927" y="109288"/>
                  <a:pt x="5858979" y="141809"/>
                </a:cubicBezTo>
                <a:cubicBezTo>
                  <a:pt x="5894983" y="174491"/>
                  <a:pt x="5876982" y="217054"/>
                  <a:pt x="5837762" y="227786"/>
                </a:cubicBezTo>
                <a:cubicBezTo>
                  <a:pt x="5831225" y="229574"/>
                  <a:pt x="5824099" y="230479"/>
                  <a:pt x="5816535" y="230306"/>
                </a:cubicBezTo>
                <a:close/>
                <a:moveTo>
                  <a:pt x="6375464" y="230306"/>
                </a:moveTo>
                <a:cubicBezTo>
                  <a:pt x="6367900" y="230479"/>
                  <a:pt x="6360774" y="229574"/>
                  <a:pt x="6354238" y="227786"/>
                </a:cubicBezTo>
                <a:cubicBezTo>
                  <a:pt x="6315018" y="217054"/>
                  <a:pt x="6297016" y="174491"/>
                  <a:pt x="6333020" y="141809"/>
                </a:cubicBezTo>
                <a:cubicBezTo>
                  <a:pt x="6368072" y="109288"/>
                  <a:pt x="6429795" y="133353"/>
                  <a:pt x="6429795" y="178882"/>
                </a:cubicBezTo>
                <a:cubicBezTo>
                  <a:pt x="6429795" y="203598"/>
                  <a:pt x="6419127" y="220509"/>
                  <a:pt x="6399315" y="226363"/>
                </a:cubicBezTo>
                <a:cubicBezTo>
                  <a:pt x="6391028" y="228884"/>
                  <a:pt x="6383027" y="230133"/>
                  <a:pt x="6375464" y="230306"/>
                </a:cubicBezTo>
                <a:close/>
                <a:moveTo>
                  <a:pt x="3697576" y="230427"/>
                </a:moveTo>
                <a:cubicBezTo>
                  <a:pt x="3683384" y="229615"/>
                  <a:pt x="3669668" y="224086"/>
                  <a:pt x="3658619" y="214005"/>
                </a:cubicBezTo>
                <a:cubicBezTo>
                  <a:pt x="3634235" y="191890"/>
                  <a:pt x="3634235" y="167174"/>
                  <a:pt x="3658619" y="144409"/>
                </a:cubicBezTo>
                <a:cubicBezTo>
                  <a:pt x="3682241" y="123596"/>
                  <a:pt x="3711197" y="121645"/>
                  <a:pt x="3738629" y="139206"/>
                </a:cubicBezTo>
                <a:cubicBezTo>
                  <a:pt x="3764537" y="156768"/>
                  <a:pt x="3765299" y="200996"/>
                  <a:pt x="3739391" y="218557"/>
                </a:cubicBezTo>
                <a:cubicBezTo>
                  <a:pt x="3726437" y="227337"/>
                  <a:pt x="3711769" y="231240"/>
                  <a:pt x="3697576" y="230427"/>
                </a:cubicBezTo>
                <a:close/>
                <a:moveTo>
                  <a:pt x="8494423" y="230427"/>
                </a:moveTo>
                <a:cubicBezTo>
                  <a:pt x="8480229" y="231240"/>
                  <a:pt x="8465561" y="227337"/>
                  <a:pt x="8452608" y="218557"/>
                </a:cubicBezTo>
                <a:cubicBezTo>
                  <a:pt x="8426700" y="200996"/>
                  <a:pt x="8427461" y="156768"/>
                  <a:pt x="8453369" y="139206"/>
                </a:cubicBezTo>
                <a:cubicBezTo>
                  <a:pt x="8480801" y="121645"/>
                  <a:pt x="8509757" y="123596"/>
                  <a:pt x="8533380" y="144409"/>
                </a:cubicBezTo>
                <a:cubicBezTo>
                  <a:pt x="8557764" y="167174"/>
                  <a:pt x="8557764" y="191890"/>
                  <a:pt x="8533380" y="214005"/>
                </a:cubicBezTo>
                <a:cubicBezTo>
                  <a:pt x="8522331" y="224086"/>
                  <a:pt x="8508615" y="229615"/>
                  <a:pt x="8494423" y="230427"/>
                </a:cubicBezTo>
                <a:close/>
                <a:moveTo>
                  <a:pt x="1941565" y="340948"/>
                </a:moveTo>
                <a:cubicBezTo>
                  <a:pt x="1936421" y="342168"/>
                  <a:pt x="1930135" y="341192"/>
                  <a:pt x="1925563" y="337290"/>
                </a:cubicBezTo>
                <a:cubicBezTo>
                  <a:pt x="1918705" y="330786"/>
                  <a:pt x="1927087" y="321680"/>
                  <a:pt x="1940041" y="321680"/>
                </a:cubicBezTo>
                <a:cubicBezTo>
                  <a:pt x="1946137" y="321680"/>
                  <a:pt x="1950709" y="326233"/>
                  <a:pt x="1950709" y="331437"/>
                </a:cubicBezTo>
                <a:cubicBezTo>
                  <a:pt x="1950709" y="336314"/>
                  <a:pt x="1946709" y="339729"/>
                  <a:pt x="1941565" y="340948"/>
                </a:cubicBezTo>
                <a:close/>
                <a:moveTo>
                  <a:pt x="10250433" y="340948"/>
                </a:moveTo>
                <a:cubicBezTo>
                  <a:pt x="10245289" y="339729"/>
                  <a:pt x="10241289" y="336314"/>
                  <a:pt x="10241289" y="331437"/>
                </a:cubicBezTo>
                <a:cubicBezTo>
                  <a:pt x="10241289" y="326233"/>
                  <a:pt x="10245861" y="321680"/>
                  <a:pt x="10251957" y="321680"/>
                </a:cubicBezTo>
                <a:cubicBezTo>
                  <a:pt x="10264912" y="321680"/>
                  <a:pt x="10273293" y="330786"/>
                  <a:pt x="10266436" y="337290"/>
                </a:cubicBezTo>
                <a:cubicBezTo>
                  <a:pt x="10261864" y="341192"/>
                  <a:pt x="10255577" y="342168"/>
                  <a:pt x="10250433" y="340948"/>
                </a:cubicBezTo>
                <a:close/>
                <a:moveTo>
                  <a:pt x="1048597" y="341115"/>
                </a:moveTo>
                <a:cubicBezTo>
                  <a:pt x="1042691" y="340709"/>
                  <a:pt x="1037739" y="337619"/>
                  <a:pt x="1037739" y="332091"/>
                </a:cubicBezTo>
                <a:cubicBezTo>
                  <a:pt x="1037739" y="326888"/>
                  <a:pt x="1040787" y="321033"/>
                  <a:pt x="1043833" y="319083"/>
                </a:cubicBezTo>
                <a:cubicBezTo>
                  <a:pt x="1053741" y="313879"/>
                  <a:pt x="1070505" y="326237"/>
                  <a:pt x="1065169" y="334042"/>
                </a:cubicBezTo>
                <a:cubicBezTo>
                  <a:pt x="1061360" y="339245"/>
                  <a:pt x="1054503" y="341521"/>
                  <a:pt x="1048597" y="341115"/>
                </a:cubicBezTo>
                <a:close/>
                <a:moveTo>
                  <a:pt x="11143401" y="341115"/>
                </a:moveTo>
                <a:cubicBezTo>
                  <a:pt x="11137496" y="341521"/>
                  <a:pt x="11130639" y="339245"/>
                  <a:pt x="11126829" y="334042"/>
                </a:cubicBezTo>
                <a:cubicBezTo>
                  <a:pt x="11121493" y="326237"/>
                  <a:pt x="11138257" y="313879"/>
                  <a:pt x="11148165" y="319083"/>
                </a:cubicBezTo>
                <a:cubicBezTo>
                  <a:pt x="11151212" y="321033"/>
                  <a:pt x="11154260" y="326888"/>
                  <a:pt x="11154260" y="332091"/>
                </a:cubicBezTo>
                <a:cubicBezTo>
                  <a:pt x="11154260" y="337619"/>
                  <a:pt x="11149308" y="340709"/>
                  <a:pt x="11143401" y="341115"/>
                </a:cubicBezTo>
                <a:close/>
                <a:moveTo>
                  <a:pt x="4933024" y="341192"/>
                </a:moveTo>
                <a:cubicBezTo>
                  <a:pt x="4924642" y="341192"/>
                  <a:pt x="4917784" y="336639"/>
                  <a:pt x="4917784" y="331435"/>
                </a:cubicBezTo>
                <a:cubicBezTo>
                  <a:pt x="4917784" y="326232"/>
                  <a:pt x="4924642" y="321679"/>
                  <a:pt x="4933024" y="321679"/>
                </a:cubicBezTo>
                <a:cubicBezTo>
                  <a:pt x="4941407" y="321679"/>
                  <a:pt x="4948264" y="326232"/>
                  <a:pt x="4948264" y="331435"/>
                </a:cubicBezTo>
                <a:cubicBezTo>
                  <a:pt x="4948264" y="336639"/>
                  <a:pt x="4941407" y="341192"/>
                  <a:pt x="4933024" y="341192"/>
                </a:cubicBezTo>
                <a:close/>
                <a:moveTo>
                  <a:pt x="7258975" y="341192"/>
                </a:moveTo>
                <a:cubicBezTo>
                  <a:pt x="7250592" y="341192"/>
                  <a:pt x="7243735" y="336639"/>
                  <a:pt x="7243735" y="331435"/>
                </a:cubicBezTo>
                <a:cubicBezTo>
                  <a:pt x="7243735" y="326232"/>
                  <a:pt x="7250592" y="321679"/>
                  <a:pt x="7258975" y="321679"/>
                </a:cubicBezTo>
                <a:cubicBezTo>
                  <a:pt x="7267358" y="321679"/>
                  <a:pt x="7274214" y="326232"/>
                  <a:pt x="7274214" y="331435"/>
                </a:cubicBezTo>
                <a:cubicBezTo>
                  <a:pt x="7274214" y="336639"/>
                  <a:pt x="7267358" y="341192"/>
                  <a:pt x="7258975" y="341192"/>
                </a:cubicBezTo>
                <a:close/>
                <a:moveTo>
                  <a:pt x="3346755" y="341197"/>
                </a:moveTo>
                <a:cubicBezTo>
                  <a:pt x="3335324" y="341197"/>
                  <a:pt x="3327704" y="337294"/>
                  <a:pt x="3327704" y="332091"/>
                </a:cubicBezTo>
                <a:cubicBezTo>
                  <a:pt x="3327704" y="321684"/>
                  <a:pt x="3348279" y="313229"/>
                  <a:pt x="3358947" y="319083"/>
                </a:cubicBezTo>
                <a:cubicBezTo>
                  <a:pt x="3373424" y="326238"/>
                  <a:pt x="3365804" y="341197"/>
                  <a:pt x="3346755" y="341197"/>
                </a:cubicBezTo>
                <a:close/>
                <a:moveTo>
                  <a:pt x="8845244" y="341197"/>
                </a:moveTo>
                <a:cubicBezTo>
                  <a:pt x="8826195" y="341197"/>
                  <a:pt x="8818575" y="326238"/>
                  <a:pt x="8833052" y="319083"/>
                </a:cubicBezTo>
                <a:cubicBezTo>
                  <a:pt x="8843720" y="313229"/>
                  <a:pt x="8864295" y="321684"/>
                  <a:pt x="8864295" y="332091"/>
                </a:cubicBezTo>
                <a:cubicBezTo>
                  <a:pt x="8864295" y="337294"/>
                  <a:pt x="8856675" y="341197"/>
                  <a:pt x="8845244" y="341197"/>
                </a:cubicBezTo>
                <a:close/>
                <a:moveTo>
                  <a:pt x="1764965" y="343232"/>
                </a:moveTo>
                <a:cubicBezTo>
                  <a:pt x="1758965" y="344939"/>
                  <a:pt x="1751727" y="344126"/>
                  <a:pt x="1746773" y="339898"/>
                </a:cubicBezTo>
                <a:cubicBezTo>
                  <a:pt x="1740677" y="334695"/>
                  <a:pt x="1740677" y="328842"/>
                  <a:pt x="1746011" y="320386"/>
                </a:cubicBezTo>
                <a:cubicBezTo>
                  <a:pt x="1752107" y="310630"/>
                  <a:pt x="1755917" y="309329"/>
                  <a:pt x="1765061" y="315833"/>
                </a:cubicBezTo>
                <a:cubicBezTo>
                  <a:pt x="1771157" y="319736"/>
                  <a:pt x="1775729" y="326890"/>
                  <a:pt x="1775729" y="331443"/>
                </a:cubicBezTo>
                <a:cubicBezTo>
                  <a:pt x="1775729" y="337297"/>
                  <a:pt x="1770967" y="341525"/>
                  <a:pt x="1764965" y="343232"/>
                </a:cubicBezTo>
                <a:close/>
                <a:moveTo>
                  <a:pt x="10427033" y="343232"/>
                </a:moveTo>
                <a:cubicBezTo>
                  <a:pt x="10421032" y="341525"/>
                  <a:pt x="10416269" y="337297"/>
                  <a:pt x="10416269" y="331443"/>
                </a:cubicBezTo>
                <a:cubicBezTo>
                  <a:pt x="10416269" y="326890"/>
                  <a:pt x="10420841" y="319736"/>
                  <a:pt x="10426937" y="315833"/>
                </a:cubicBezTo>
                <a:cubicBezTo>
                  <a:pt x="10436081" y="309329"/>
                  <a:pt x="10439892" y="310630"/>
                  <a:pt x="10445988" y="320386"/>
                </a:cubicBezTo>
                <a:cubicBezTo>
                  <a:pt x="10451321" y="328842"/>
                  <a:pt x="10451321" y="334695"/>
                  <a:pt x="10445225" y="339898"/>
                </a:cubicBezTo>
                <a:cubicBezTo>
                  <a:pt x="10440272" y="344126"/>
                  <a:pt x="10433033" y="344939"/>
                  <a:pt x="10427033" y="343232"/>
                </a:cubicBezTo>
                <a:close/>
                <a:moveTo>
                  <a:pt x="0" y="344460"/>
                </a:moveTo>
                <a:lnTo>
                  <a:pt x="0" y="313506"/>
                </a:lnTo>
                <a:lnTo>
                  <a:pt x="9929" y="318354"/>
                </a:lnTo>
                <a:cubicBezTo>
                  <a:pt x="14503" y="323964"/>
                  <a:pt x="16408" y="331118"/>
                  <a:pt x="13740" y="337297"/>
                </a:cubicBezTo>
                <a:close/>
                <a:moveTo>
                  <a:pt x="12192000" y="344460"/>
                </a:moveTo>
                <a:lnTo>
                  <a:pt x="12178259" y="337297"/>
                </a:lnTo>
                <a:cubicBezTo>
                  <a:pt x="12175589" y="331118"/>
                  <a:pt x="12177495" y="323964"/>
                  <a:pt x="12182068" y="318354"/>
                </a:cubicBezTo>
                <a:lnTo>
                  <a:pt x="12192000" y="313506"/>
                </a:lnTo>
                <a:close/>
                <a:moveTo>
                  <a:pt x="1411693" y="345180"/>
                </a:moveTo>
                <a:cubicBezTo>
                  <a:pt x="1405409" y="347538"/>
                  <a:pt x="1396837" y="346400"/>
                  <a:pt x="1387696" y="341197"/>
                </a:cubicBezTo>
                <a:cubicBezTo>
                  <a:pt x="1378551" y="336645"/>
                  <a:pt x="1378551" y="332742"/>
                  <a:pt x="1384648" y="323636"/>
                </a:cubicBezTo>
                <a:cubicBezTo>
                  <a:pt x="1397600" y="305424"/>
                  <a:pt x="1421981" y="308676"/>
                  <a:pt x="1421981" y="328188"/>
                </a:cubicBezTo>
                <a:cubicBezTo>
                  <a:pt x="1421981" y="336969"/>
                  <a:pt x="1417980" y="342823"/>
                  <a:pt x="1411693" y="345180"/>
                </a:cubicBezTo>
                <a:close/>
                <a:moveTo>
                  <a:pt x="10780305" y="345180"/>
                </a:moveTo>
                <a:cubicBezTo>
                  <a:pt x="10774019" y="342823"/>
                  <a:pt x="10770017" y="336969"/>
                  <a:pt x="10770017" y="328188"/>
                </a:cubicBezTo>
                <a:cubicBezTo>
                  <a:pt x="10770017" y="308676"/>
                  <a:pt x="10794399" y="305424"/>
                  <a:pt x="10807351" y="323636"/>
                </a:cubicBezTo>
                <a:cubicBezTo>
                  <a:pt x="10813448" y="332742"/>
                  <a:pt x="10813448" y="336645"/>
                  <a:pt x="10804303" y="341197"/>
                </a:cubicBezTo>
                <a:cubicBezTo>
                  <a:pt x="10795161" y="346400"/>
                  <a:pt x="10786589" y="347538"/>
                  <a:pt x="10780305" y="345180"/>
                </a:cubicBezTo>
                <a:close/>
                <a:moveTo>
                  <a:pt x="5118667" y="345746"/>
                </a:moveTo>
                <a:cubicBezTo>
                  <a:pt x="5114095" y="347047"/>
                  <a:pt x="5106475" y="344445"/>
                  <a:pt x="5101903" y="339242"/>
                </a:cubicBezTo>
                <a:cubicBezTo>
                  <a:pt x="5090474" y="328185"/>
                  <a:pt x="5102666" y="311924"/>
                  <a:pt x="5119430" y="317778"/>
                </a:cubicBezTo>
                <a:cubicBezTo>
                  <a:pt x="5133146" y="321681"/>
                  <a:pt x="5132383" y="341843"/>
                  <a:pt x="5118667" y="345746"/>
                </a:cubicBezTo>
                <a:close/>
                <a:moveTo>
                  <a:pt x="7073332" y="345746"/>
                </a:moveTo>
                <a:cubicBezTo>
                  <a:pt x="7059616" y="341843"/>
                  <a:pt x="7058854" y="321681"/>
                  <a:pt x="7072570" y="317778"/>
                </a:cubicBezTo>
                <a:cubicBezTo>
                  <a:pt x="7089334" y="311924"/>
                  <a:pt x="7101526" y="328185"/>
                  <a:pt x="7090096" y="339242"/>
                </a:cubicBezTo>
                <a:cubicBezTo>
                  <a:pt x="7085524" y="344445"/>
                  <a:pt x="7077904" y="347047"/>
                  <a:pt x="7073332" y="345746"/>
                </a:cubicBezTo>
                <a:close/>
                <a:moveTo>
                  <a:pt x="2282672" y="347133"/>
                </a:moveTo>
                <a:cubicBezTo>
                  <a:pt x="2278385" y="346564"/>
                  <a:pt x="2275528" y="343474"/>
                  <a:pt x="2273241" y="337946"/>
                </a:cubicBezTo>
                <a:cubicBezTo>
                  <a:pt x="2267145" y="324938"/>
                  <a:pt x="2275528" y="306726"/>
                  <a:pt x="2286957" y="309978"/>
                </a:cubicBezTo>
                <a:cubicBezTo>
                  <a:pt x="2291529" y="311279"/>
                  <a:pt x="2299149" y="317783"/>
                  <a:pt x="2303721" y="323637"/>
                </a:cubicBezTo>
                <a:cubicBezTo>
                  <a:pt x="2309817" y="332092"/>
                  <a:pt x="2309056" y="336646"/>
                  <a:pt x="2300673" y="341198"/>
                </a:cubicBezTo>
                <a:cubicBezTo>
                  <a:pt x="2292673" y="345750"/>
                  <a:pt x="2286957" y="347702"/>
                  <a:pt x="2282672" y="347133"/>
                </a:cubicBezTo>
                <a:close/>
                <a:moveTo>
                  <a:pt x="9909327" y="347133"/>
                </a:moveTo>
                <a:cubicBezTo>
                  <a:pt x="9905041" y="347702"/>
                  <a:pt x="9899325" y="345750"/>
                  <a:pt x="9891325" y="341198"/>
                </a:cubicBezTo>
                <a:cubicBezTo>
                  <a:pt x="9882943" y="336646"/>
                  <a:pt x="9882181" y="332092"/>
                  <a:pt x="9888277" y="323637"/>
                </a:cubicBezTo>
                <a:cubicBezTo>
                  <a:pt x="9892849" y="317783"/>
                  <a:pt x="9900469" y="311279"/>
                  <a:pt x="9905041" y="309978"/>
                </a:cubicBezTo>
                <a:cubicBezTo>
                  <a:pt x="9916471" y="306726"/>
                  <a:pt x="9924853" y="324938"/>
                  <a:pt x="9918757" y="337946"/>
                </a:cubicBezTo>
                <a:cubicBezTo>
                  <a:pt x="9916471" y="343474"/>
                  <a:pt x="9913613" y="346564"/>
                  <a:pt x="9909327" y="347133"/>
                </a:cubicBezTo>
                <a:close/>
                <a:moveTo>
                  <a:pt x="4755232" y="352654"/>
                </a:moveTo>
                <a:cubicBezTo>
                  <a:pt x="4751375" y="351476"/>
                  <a:pt x="4747375" y="348996"/>
                  <a:pt x="4743564" y="345094"/>
                </a:cubicBezTo>
                <a:cubicBezTo>
                  <a:pt x="4728324" y="329484"/>
                  <a:pt x="4736706" y="311922"/>
                  <a:pt x="4758042" y="311922"/>
                </a:cubicBezTo>
                <a:cubicBezTo>
                  <a:pt x="4774044" y="311922"/>
                  <a:pt x="4777092" y="315174"/>
                  <a:pt x="4777092" y="331434"/>
                </a:cubicBezTo>
                <a:cubicBezTo>
                  <a:pt x="4777092" y="348020"/>
                  <a:pt x="4766806" y="356191"/>
                  <a:pt x="4755232" y="352654"/>
                </a:cubicBezTo>
                <a:close/>
                <a:moveTo>
                  <a:pt x="7436767" y="352654"/>
                </a:moveTo>
                <a:cubicBezTo>
                  <a:pt x="7425194" y="356191"/>
                  <a:pt x="7414906" y="348020"/>
                  <a:pt x="7414906" y="331434"/>
                </a:cubicBezTo>
                <a:cubicBezTo>
                  <a:pt x="7414906" y="315174"/>
                  <a:pt x="7417955" y="311922"/>
                  <a:pt x="7433958" y="311922"/>
                </a:cubicBezTo>
                <a:cubicBezTo>
                  <a:pt x="7455294" y="311922"/>
                  <a:pt x="7463675" y="329484"/>
                  <a:pt x="7448435" y="345094"/>
                </a:cubicBezTo>
                <a:cubicBezTo>
                  <a:pt x="7444624" y="348996"/>
                  <a:pt x="7440624" y="351476"/>
                  <a:pt x="7436767" y="352654"/>
                </a:cubicBezTo>
                <a:close/>
                <a:moveTo>
                  <a:pt x="5638370" y="353799"/>
                </a:moveTo>
                <a:cubicBezTo>
                  <a:pt x="5630274" y="352417"/>
                  <a:pt x="5623416" y="346726"/>
                  <a:pt x="5620748" y="337295"/>
                </a:cubicBezTo>
                <a:cubicBezTo>
                  <a:pt x="5613891" y="315181"/>
                  <a:pt x="5634464" y="295669"/>
                  <a:pt x="5654276" y="306075"/>
                </a:cubicBezTo>
                <a:cubicBezTo>
                  <a:pt x="5671040" y="315181"/>
                  <a:pt x="5674851" y="332742"/>
                  <a:pt x="5663420" y="344450"/>
                </a:cubicBezTo>
                <a:cubicBezTo>
                  <a:pt x="5655800" y="352255"/>
                  <a:pt x="5646466" y="355181"/>
                  <a:pt x="5638370" y="353799"/>
                </a:cubicBezTo>
                <a:close/>
                <a:moveTo>
                  <a:pt x="6553630" y="353799"/>
                </a:moveTo>
                <a:cubicBezTo>
                  <a:pt x="6545533" y="355181"/>
                  <a:pt x="6536198" y="352255"/>
                  <a:pt x="6528578" y="344450"/>
                </a:cubicBezTo>
                <a:cubicBezTo>
                  <a:pt x="6517148" y="332742"/>
                  <a:pt x="6520959" y="315181"/>
                  <a:pt x="6537723" y="306075"/>
                </a:cubicBezTo>
                <a:cubicBezTo>
                  <a:pt x="6557535" y="295669"/>
                  <a:pt x="6578108" y="315181"/>
                  <a:pt x="6571250" y="337295"/>
                </a:cubicBezTo>
                <a:cubicBezTo>
                  <a:pt x="6568583" y="346726"/>
                  <a:pt x="6561726" y="352417"/>
                  <a:pt x="6553630" y="353799"/>
                </a:cubicBezTo>
                <a:close/>
                <a:moveTo>
                  <a:pt x="523557" y="356643"/>
                </a:moveTo>
                <a:cubicBezTo>
                  <a:pt x="518888" y="357131"/>
                  <a:pt x="514316" y="354854"/>
                  <a:pt x="506695" y="350302"/>
                </a:cubicBezTo>
                <a:cubicBezTo>
                  <a:pt x="486117" y="337943"/>
                  <a:pt x="485355" y="326886"/>
                  <a:pt x="505171" y="311926"/>
                </a:cubicBezTo>
                <a:cubicBezTo>
                  <a:pt x="521937" y="298918"/>
                  <a:pt x="538704" y="302171"/>
                  <a:pt x="550137" y="320382"/>
                </a:cubicBezTo>
                <a:cubicBezTo>
                  <a:pt x="556233" y="330138"/>
                  <a:pt x="554709" y="335992"/>
                  <a:pt x="540992" y="346399"/>
                </a:cubicBezTo>
                <a:cubicBezTo>
                  <a:pt x="532989" y="352903"/>
                  <a:pt x="528225" y="356155"/>
                  <a:pt x="523557" y="356643"/>
                </a:cubicBezTo>
                <a:close/>
                <a:moveTo>
                  <a:pt x="11668441" y="356643"/>
                </a:moveTo>
                <a:cubicBezTo>
                  <a:pt x="11663773" y="356155"/>
                  <a:pt x="11659009" y="352903"/>
                  <a:pt x="11651007" y="346399"/>
                </a:cubicBezTo>
                <a:cubicBezTo>
                  <a:pt x="11637289" y="335992"/>
                  <a:pt x="11635765" y="330138"/>
                  <a:pt x="11641861" y="320382"/>
                </a:cubicBezTo>
                <a:cubicBezTo>
                  <a:pt x="11653295" y="302171"/>
                  <a:pt x="11670061" y="298918"/>
                  <a:pt x="11686828" y="311926"/>
                </a:cubicBezTo>
                <a:cubicBezTo>
                  <a:pt x="11706644" y="326886"/>
                  <a:pt x="11705881" y="337943"/>
                  <a:pt x="11685304" y="350302"/>
                </a:cubicBezTo>
                <a:cubicBezTo>
                  <a:pt x="11677683" y="354854"/>
                  <a:pt x="11673111" y="357131"/>
                  <a:pt x="11668441" y="356643"/>
                </a:cubicBezTo>
                <a:close/>
                <a:moveTo>
                  <a:pt x="2821047" y="359412"/>
                </a:moveTo>
                <a:cubicBezTo>
                  <a:pt x="2807331" y="360713"/>
                  <a:pt x="2793615" y="357461"/>
                  <a:pt x="2788281" y="351607"/>
                </a:cubicBezTo>
                <a:cubicBezTo>
                  <a:pt x="2773803" y="336648"/>
                  <a:pt x="2781423" y="313233"/>
                  <a:pt x="2804283" y="302175"/>
                </a:cubicBezTo>
                <a:cubicBezTo>
                  <a:pt x="2824095" y="293069"/>
                  <a:pt x="2826381" y="293720"/>
                  <a:pt x="2842383" y="306729"/>
                </a:cubicBezTo>
                <a:cubicBezTo>
                  <a:pt x="2856099" y="319086"/>
                  <a:pt x="2857623" y="324289"/>
                  <a:pt x="2851527" y="339250"/>
                </a:cubicBezTo>
                <a:cubicBezTo>
                  <a:pt x="2846193" y="352908"/>
                  <a:pt x="2838573" y="358111"/>
                  <a:pt x="2821047" y="359412"/>
                </a:cubicBezTo>
                <a:close/>
                <a:moveTo>
                  <a:pt x="9370952" y="359412"/>
                </a:moveTo>
                <a:cubicBezTo>
                  <a:pt x="9353425" y="358111"/>
                  <a:pt x="9345805" y="352908"/>
                  <a:pt x="9340472" y="339250"/>
                </a:cubicBezTo>
                <a:cubicBezTo>
                  <a:pt x="9334376" y="324289"/>
                  <a:pt x="9335900" y="319086"/>
                  <a:pt x="9349616" y="306729"/>
                </a:cubicBezTo>
                <a:cubicBezTo>
                  <a:pt x="9365617" y="293720"/>
                  <a:pt x="9367904" y="293069"/>
                  <a:pt x="9387716" y="302175"/>
                </a:cubicBezTo>
                <a:cubicBezTo>
                  <a:pt x="9410576" y="313233"/>
                  <a:pt x="9418196" y="336648"/>
                  <a:pt x="9403717" y="351607"/>
                </a:cubicBezTo>
                <a:cubicBezTo>
                  <a:pt x="9398384" y="357461"/>
                  <a:pt x="9384668" y="360713"/>
                  <a:pt x="9370952" y="359412"/>
                </a:cubicBezTo>
                <a:close/>
                <a:moveTo>
                  <a:pt x="5287643" y="360137"/>
                </a:moveTo>
                <a:cubicBezTo>
                  <a:pt x="5280690" y="361030"/>
                  <a:pt x="5274594" y="358104"/>
                  <a:pt x="5268498" y="351600"/>
                </a:cubicBezTo>
                <a:cubicBezTo>
                  <a:pt x="5263164" y="346397"/>
                  <a:pt x="5260116" y="334039"/>
                  <a:pt x="5261640" y="323633"/>
                </a:cubicBezTo>
                <a:cubicBezTo>
                  <a:pt x="5264688" y="298917"/>
                  <a:pt x="5298978" y="294363"/>
                  <a:pt x="5316504" y="315828"/>
                </a:cubicBezTo>
                <a:cubicBezTo>
                  <a:pt x="5327934" y="329486"/>
                  <a:pt x="5327172" y="332088"/>
                  <a:pt x="5311932" y="345747"/>
                </a:cubicBezTo>
                <a:cubicBezTo>
                  <a:pt x="5302407" y="354527"/>
                  <a:pt x="5294596" y="359242"/>
                  <a:pt x="5287643" y="360137"/>
                </a:cubicBezTo>
                <a:close/>
                <a:moveTo>
                  <a:pt x="6904356" y="360137"/>
                </a:moveTo>
                <a:cubicBezTo>
                  <a:pt x="6897403" y="359242"/>
                  <a:pt x="6889592" y="354527"/>
                  <a:pt x="6880066" y="345747"/>
                </a:cubicBezTo>
                <a:cubicBezTo>
                  <a:pt x="6864827" y="332088"/>
                  <a:pt x="6864066" y="329486"/>
                  <a:pt x="6875495" y="315828"/>
                </a:cubicBezTo>
                <a:cubicBezTo>
                  <a:pt x="6893022" y="294363"/>
                  <a:pt x="6927311" y="298917"/>
                  <a:pt x="6930358" y="323633"/>
                </a:cubicBezTo>
                <a:cubicBezTo>
                  <a:pt x="6931883" y="334039"/>
                  <a:pt x="6928835" y="346397"/>
                  <a:pt x="6923502" y="351600"/>
                </a:cubicBezTo>
                <a:cubicBezTo>
                  <a:pt x="6917406" y="358104"/>
                  <a:pt x="6911309" y="361030"/>
                  <a:pt x="6904356" y="360137"/>
                </a:cubicBezTo>
                <a:close/>
                <a:moveTo>
                  <a:pt x="162333" y="360243"/>
                </a:moveTo>
                <a:cubicBezTo>
                  <a:pt x="152877" y="358961"/>
                  <a:pt x="143971" y="354856"/>
                  <a:pt x="137683" y="347051"/>
                </a:cubicBezTo>
                <a:cubicBezTo>
                  <a:pt x="123201" y="330140"/>
                  <a:pt x="128536" y="312580"/>
                  <a:pt x="152164" y="301522"/>
                </a:cubicBezTo>
                <a:cubicBezTo>
                  <a:pt x="173504" y="291766"/>
                  <a:pt x="188748" y="296969"/>
                  <a:pt x="206276" y="319084"/>
                </a:cubicBezTo>
                <a:cubicBezTo>
                  <a:pt x="223997" y="342499"/>
                  <a:pt x="190701" y="364084"/>
                  <a:pt x="162333" y="360243"/>
                </a:cubicBezTo>
                <a:close/>
                <a:moveTo>
                  <a:pt x="12029665" y="360243"/>
                </a:moveTo>
                <a:cubicBezTo>
                  <a:pt x="12001297" y="364084"/>
                  <a:pt x="11968001" y="342499"/>
                  <a:pt x="11985723" y="319084"/>
                </a:cubicBezTo>
                <a:cubicBezTo>
                  <a:pt x="12003251" y="296969"/>
                  <a:pt x="12018495" y="291766"/>
                  <a:pt x="12039835" y="301522"/>
                </a:cubicBezTo>
                <a:cubicBezTo>
                  <a:pt x="12063463" y="312580"/>
                  <a:pt x="12068797" y="330140"/>
                  <a:pt x="12054316" y="347051"/>
                </a:cubicBezTo>
                <a:cubicBezTo>
                  <a:pt x="12048028" y="354856"/>
                  <a:pt x="12039121" y="358961"/>
                  <a:pt x="12029665" y="360243"/>
                </a:cubicBezTo>
                <a:close/>
                <a:moveTo>
                  <a:pt x="1588348" y="360456"/>
                </a:moveTo>
                <a:cubicBezTo>
                  <a:pt x="1582963" y="361791"/>
                  <a:pt x="1577263" y="361743"/>
                  <a:pt x="1571879" y="360043"/>
                </a:cubicBezTo>
                <a:cubicBezTo>
                  <a:pt x="1564699" y="357777"/>
                  <a:pt x="1558079" y="352573"/>
                  <a:pt x="1553507" y="343793"/>
                </a:cubicBezTo>
                <a:cubicBezTo>
                  <a:pt x="1541315" y="321679"/>
                  <a:pt x="1553507" y="306068"/>
                  <a:pt x="1583225" y="303467"/>
                </a:cubicBezTo>
                <a:cubicBezTo>
                  <a:pt x="1603037" y="301516"/>
                  <a:pt x="1607609" y="304118"/>
                  <a:pt x="1611419" y="318427"/>
                </a:cubicBezTo>
                <a:cubicBezTo>
                  <a:pt x="1617848" y="340012"/>
                  <a:pt x="1604508" y="356453"/>
                  <a:pt x="1588348" y="360456"/>
                </a:cubicBezTo>
                <a:close/>
                <a:moveTo>
                  <a:pt x="10603651" y="360456"/>
                </a:moveTo>
                <a:cubicBezTo>
                  <a:pt x="10587491" y="356453"/>
                  <a:pt x="10574151" y="340012"/>
                  <a:pt x="10580580" y="318427"/>
                </a:cubicBezTo>
                <a:cubicBezTo>
                  <a:pt x="10584389" y="304118"/>
                  <a:pt x="10588961" y="301516"/>
                  <a:pt x="10608773" y="303467"/>
                </a:cubicBezTo>
                <a:cubicBezTo>
                  <a:pt x="10638492" y="306068"/>
                  <a:pt x="10650684" y="321679"/>
                  <a:pt x="10638492" y="343793"/>
                </a:cubicBezTo>
                <a:cubicBezTo>
                  <a:pt x="10633920" y="352573"/>
                  <a:pt x="10627300" y="357777"/>
                  <a:pt x="10620120" y="360043"/>
                </a:cubicBezTo>
                <a:cubicBezTo>
                  <a:pt x="10614736" y="361743"/>
                  <a:pt x="10609036" y="361791"/>
                  <a:pt x="10603651" y="360456"/>
                </a:cubicBezTo>
                <a:close/>
                <a:moveTo>
                  <a:pt x="3163627" y="360696"/>
                </a:moveTo>
                <a:cubicBezTo>
                  <a:pt x="3157055" y="359567"/>
                  <a:pt x="3150816" y="356641"/>
                  <a:pt x="3145863" y="351600"/>
                </a:cubicBezTo>
                <a:cubicBezTo>
                  <a:pt x="3140528" y="346397"/>
                  <a:pt x="3137480" y="334038"/>
                  <a:pt x="3139004" y="323632"/>
                </a:cubicBezTo>
                <a:cubicBezTo>
                  <a:pt x="3143576" y="290461"/>
                  <a:pt x="3206060" y="296965"/>
                  <a:pt x="3206060" y="330787"/>
                </a:cubicBezTo>
                <a:cubicBezTo>
                  <a:pt x="3206060" y="351275"/>
                  <a:pt x="3183344" y="364079"/>
                  <a:pt x="3163627" y="360696"/>
                </a:cubicBezTo>
                <a:close/>
                <a:moveTo>
                  <a:pt x="9028372" y="360696"/>
                </a:moveTo>
                <a:cubicBezTo>
                  <a:pt x="9008655" y="364079"/>
                  <a:pt x="8985939" y="351275"/>
                  <a:pt x="8985939" y="330787"/>
                </a:cubicBezTo>
                <a:cubicBezTo>
                  <a:pt x="8985939" y="296965"/>
                  <a:pt x="9048423" y="290461"/>
                  <a:pt x="9052995" y="323632"/>
                </a:cubicBezTo>
                <a:cubicBezTo>
                  <a:pt x="9054519" y="334038"/>
                  <a:pt x="9051471" y="346397"/>
                  <a:pt x="9046136" y="351600"/>
                </a:cubicBezTo>
                <a:cubicBezTo>
                  <a:pt x="9041183" y="356641"/>
                  <a:pt x="9034944" y="359567"/>
                  <a:pt x="9028372" y="360696"/>
                </a:cubicBezTo>
                <a:close/>
                <a:moveTo>
                  <a:pt x="2463465" y="360704"/>
                </a:moveTo>
                <a:lnTo>
                  <a:pt x="2446701" y="346395"/>
                </a:lnTo>
                <a:cubicBezTo>
                  <a:pt x="2431461" y="332085"/>
                  <a:pt x="2431461" y="330784"/>
                  <a:pt x="2444416" y="315824"/>
                </a:cubicBezTo>
                <a:cubicBezTo>
                  <a:pt x="2459656" y="298263"/>
                  <a:pt x="2477181" y="300214"/>
                  <a:pt x="2490136" y="320378"/>
                </a:cubicBezTo>
                <a:cubicBezTo>
                  <a:pt x="2496232" y="330133"/>
                  <a:pt x="2494708" y="335988"/>
                  <a:pt x="2480229" y="347044"/>
                </a:cubicBezTo>
                <a:close/>
                <a:moveTo>
                  <a:pt x="9728533" y="360704"/>
                </a:moveTo>
                <a:lnTo>
                  <a:pt x="9711769" y="347044"/>
                </a:lnTo>
                <a:cubicBezTo>
                  <a:pt x="9697291" y="335988"/>
                  <a:pt x="9695767" y="330133"/>
                  <a:pt x="9701863" y="320378"/>
                </a:cubicBezTo>
                <a:cubicBezTo>
                  <a:pt x="9714817" y="300214"/>
                  <a:pt x="9732343" y="298263"/>
                  <a:pt x="9747583" y="315824"/>
                </a:cubicBezTo>
                <a:cubicBezTo>
                  <a:pt x="9760537" y="330784"/>
                  <a:pt x="9760537" y="332085"/>
                  <a:pt x="9745297" y="346395"/>
                </a:cubicBezTo>
                <a:close/>
                <a:moveTo>
                  <a:pt x="4580007" y="360709"/>
                </a:moveTo>
                <a:cubicBezTo>
                  <a:pt x="4568196" y="359571"/>
                  <a:pt x="4557147" y="354856"/>
                  <a:pt x="4552575" y="347051"/>
                </a:cubicBezTo>
                <a:cubicBezTo>
                  <a:pt x="4532763" y="315831"/>
                  <a:pt x="4569339" y="285261"/>
                  <a:pt x="4605915" y="302172"/>
                </a:cubicBezTo>
                <a:cubicBezTo>
                  <a:pt x="4623440" y="309977"/>
                  <a:pt x="4626488" y="340547"/>
                  <a:pt x="4612011" y="352904"/>
                </a:cubicBezTo>
                <a:cubicBezTo>
                  <a:pt x="4604391" y="359409"/>
                  <a:pt x="4591818" y="361848"/>
                  <a:pt x="4580007" y="360709"/>
                </a:cubicBezTo>
                <a:close/>
                <a:moveTo>
                  <a:pt x="7611992" y="360709"/>
                </a:moveTo>
                <a:cubicBezTo>
                  <a:pt x="7600182" y="361848"/>
                  <a:pt x="7587608" y="359409"/>
                  <a:pt x="7579988" y="352904"/>
                </a:cubicBezTo>
                <a:cubicBezTo>
                  <a:pt x="7565510" y="340547"/>
                  <a:pt x="7568559" y="309977"/>
                  <a:pt x="7586084" y="302172"/>
                </a:cubicBezTo>
                <a:cubicBezTo>
                  <a:pt x="7622660" y="285261"/>
                  <a:pt x="7659236" y="315831"/>
                  <a:pt x="7639424" y="347051"/>
                </a:cubicBezTo>
                <a:cubicBezTo>
                  <a:pt x="7634852" y="354856"/>
                  <a:pt x="7623803" y="359571"/>
                  <a:pt x="7611992" y="360709"/>
                </a:cubicBezTo>
                <a:close/>
                <a:moveTo>
                  <a:pt x="3872461" y="360790"/>
                </a:moveTo>
                <a:cubicBezTo>
                  <a:pt x="3860651" y="359734"/>
                  <a:pt x="3849601" y="355181"/>
                  <a:pt x="3845029" y="347701"/>
                </a:cubicBezTo>
                <a:cubicBezTo>
                  <a:pt x="3826741" y="318433"/>
                  <a:pt x="3861031" y="287862"/>
                  <a:pt x="3895321" y="301522"/>
                </a:cubicBezTo>
                <a:cubicBezTo>
                  <a:pt x="3915895" y="309327"/>
                  <a:pt x="3920467" y="339246"/>
                  <a:pt x="3904465" y="352904"/>
                </a:cubicBezTo>
                <a:cubicBezTo>
                  <a:pt x="3896845" y="359409"/>
                  <a:pt x="3884272" y="361848"/>
                  <a:pt x="3872461" y="360790"/>
                </a:cubicBezTo>
                <a:close/>
                <a:moveTo>
                  <a:pt x="8319537" y="360790"/>
                </a:moveTo>
                <a:cubicBezTo>
                  <a:pt x="8307726" y="361848"/>
                  <a:pt x="8295154" y="359409"/>
                  <a:pt x="8287534" y="352904"/>
                </a:cubicBezTo>
                <a:cubicBezTo>
                  <a:pt x="8271532" y="339246"/>
                  <a:pt x="8276104" y="309327"/>
                  <a:pt x="8296677" y="301522"/>
                </a:cubicBezTo>
                <a:cubicBezTo>
                  <a:pt x="8330968" y="287862"/>
                  <a:pt x="8365258" y="318433"/>
                  <a:pt x="8346969" y="347701"/>
                </a:cubicBezTo>
                <a:cubicBezTo>
                  <a:pt x="8342398" y="355181"/>
                  <a:pt x="8331348" y="359734"/>
                  <a:pt x="8319537" y="360790"/>
                </a:cubicBezTo>
                <a:close/>
                <a:moveTo>
                  <a:pt x="345736" y="361114"/>
                </a:moveTo>
                <a:cubicBezTo>
                  <a:pt x="333263" y="361357"/>
                  <a:pt x="320692" y="357129"/>
                  <a:pt x="314977" y="348349"/>
                </a:cubicBezTo>
                <a:cubicBezTo>
                  <a:pt x="302788" y="328836"/>
                  <a:pt x="305836" y="316479"/>
                  <a:pt x="324883" y="306072"/>
                </a:cubicBezTo>
                <a:cubicBezTo>
                  <a:pt x="360688" y="285908"/>
                  <a:pt x="396495" y="314527"/>
                  <a:pt x="375924" y="347048"/>
                </a:cubicBezTo>
                <a:cubicBezTo>
                  <a:pt x="370592" y="356154"/>
                  <a:pt x="358212" y="360869"/>
                  <a:pt x="345736" y="361114"/>
                </a:cubicBezTo>
                <a:close/>
                <a:moveTo>
                  <a:pt x="11846263" y="361114"/>
                </a:moveTo>
                <a:cubicBezTo>
                  <a:pt x="11833787" y="360869"/>
                  <a:pt x="11821407" y="356154"/>
                  <a:pt x="11816075" y="347048"/>
                </a:cubicBezTo>
                <a:cubicBezTo>
                  <a:pt x="11795504" y="314527"/>
                  <a:pt x="11831311" y="285908"/>
                  <a:pt x="11867116" y="306072"/>
                </a:cubicBezTo>
                <a:cubicBezTo>
                  <a:pt x="11886163" y="316479"/>
                  <a:pt x="11889211" y="328836"/>
                  <a:pt x="11877021" y="348349"/>
                </a:cubicBezTo>
                <a:cubicBezTo>
                  <a:pt x="11871307" y="357129"/>
                  <a:pt x="11858736" y="361357"/>
                  <a:pt x="11846263" y="361114"/>
                </a:cubicBezTo>
                <a:close/>
                <a:moveTo>
                  <a:pt x="1215775" y="364860"/>
                </a:moveTo>
                <a:cubicBezTo>
                  <a:pt x="1209679" y="363315"/>
                  <a:pt x="1204345" y="360063"/>
                  <a:pt x="1198256" y="354860"/>
                </a:cubicBezTo>
                <a:cubicBezTo>
                  <a:pt x="1189104" y="347055"/>
                  <a:pt x="1182241" y="336648"/>
                  <a:pt x="1182241" y="331445"/>
                </a:cubicBezTo>
                <a:cubicBezTo>
                  <a:pt x="1182241" y="318436"/>
                  <a:pt x="1215775" y="289167"/>
                  <a:pt x="1230252" y="289167"/>
                </a:cubicBezTo>
                <a:cubicBezTo>
                  <a:pt x="1252351" y="289167"/>
                  <a:pt x="1269112" y="306729"/>
                  <a:pt x="1269112" y="330144"/>
                </a:cubicBezTo>
                <a:cubicBezTo>
                  <a:pt x="1269112" y="358111"/>
                  <a:pt x="1267588" y="359412"/>
                  <a:pt x="1237863" y="364615"/>
                </a:cubicBezTo>
                <a:cubicBezTo>
                  <a:pt x="1228723" y="366242"/>
                  <a:pt x="1221867" y="366405"/>
                  <a:pt x="1215775" y="364860"/>
                </a:cubicBezTo>
                <a:close/>
                <a:moveTo>
                  <a:pt x="10976224" y="364860"/>
                </a:moveTo>
                <a:cubicBezTo>
                  <a:pt x="10970132" y="366405"/>
                  <a:pt x="10963276" y="366242"/>
                  <a:pt x="10954136" y="364615"/>
                </a:cubicBezTo>
                <a:cubicBezTo>
                  <a:pt x="10924411" y="359412"/>
                  <a:pt x="10922887" y="358111"/>
                  <a:pt x="10922887" y="330144"/>
                </a:cubicBezTo>
                <a:cubicBezTo>
                  <a:pt x="10922887" y="306729"/>
                  <a:pt x="10939648" y="289167"/>
                  <a:pt x="10961747" y="289167"/>
                </a:cubicBezTo>
                <a:cubicBezTo>
                  <a:pt x="10976224" y="289167"/>
                  <a:pt x="11009757" y="318436"/>
                  <a:pt x="11009757" y="331445"/>
                </a:cubicBezTo>
                <a:cubicBezTo>
                  <a:pt x="11009757" y="336648"/>
                  <a:pt x="11002895" y="347055"/>
                  <a:pt x="10993743" y="354860"/>
                </a:cubicBezTo>
                <a:cubicBezTo>
                  <a:pt x="10987653" y="360063"/>
                  <a:pt x="10982320" y="363315"/>
                  <a:pt x="10976224" y="364860"/>
                </a:cubicBezTo>
                <a:close/>
                <a:moveTo>
                  <a:pt x="3705096" y="366318"/>
                </a:moveTo>
                <a:cubicBezTo>
                  <a:pt x="3695952" y="367375"/>
                  <a:pt x="3686427" y="365262"/>
                  <a:pt x="3676140" y="360058"/>
                </a:cubicBezTo>
                <a:cubicBezTo>
                  <a:pt x="3666996" y="355505"/>
                  <a:pt x="3662424" y="345749"/>
                  <a:pt x="3662424" y="328838"/>
                </a:cubicBezTo>
                <a:cubicBezTo>
                  <a:pt x="3662424" y="308675"/>
                  <a:pt x="3666233" y="302822"/>
                  <a:pt x="3682997" y="296317"/>
                </a:cubicBezTo>
                <a:cubicBezTo>
                  <a:pt x="3700524" y="289813"/>
                  <a:pt x="3705857" y="290463"/>
                  <a:pt x="3722621" y="300870"/>
                </a:cubicBezTo>
                <a:cubicBezTo>
                  <a:pt x="3747768" y="316480"/>
                  <a:pt x="3751577" y="336643"/>
                  <a:pt x="3731765" y="353554"/>
                </a:cubicBezTo>
                <a:cubicBezTo>
                  <a:pt x="3723003" y="361034"/>
                  <a:pt x="3714240" y="365261"/>
                  <a:pt x="3705096" y="366318"/>
                </a:cubicBezTo>
                <a:close/>
                <a:moveTo>
                  <a:pt x="8486903" y="366318"/>
                </a:moveTo>
                <a:cubicBezTo>
                  <a:pt x="8477759" y="365261"/>
                  <a:pt x="8468996" y="361034"/>
                  <a:pt x="8460233" y="353554"/>
                </a:cubicBezTo>
                <a:cubicBezTo>
                  <a:pt x="8440421" y="336643"/>
                  <a:pt x="8444231" y="316480"/>
                  <a:pt x="8469377" y="300870"/>
                </a:cubicBezTo>
                <a:cubicBezTo>
                  <a:pt x="8486141" y="290463"/>
                  <a:pt x="8491475" y="289813"/>
                  <a:pt x="8509001" y="296317"/>
                </a:cubicBezTo>
                <a:cubicBezTo>
                  <a:pt x="8525765" y="302822"/>
                  <a:pt x="8529575" y="308675"/>
                  <a:pt x="8529575" y="328838"/>
                </a:cubicBezTo>
                <a:cubicBezTo>
                  <a:pt x="8529575" y="345749"/>
                  <a:pt x="8525003" y="355505"/>
                  <a:pt x="8515859" y="360058"/>
                </a:cubicBezTo>
                <a:cubicBezTo>
                  <a:pt x="8505572" y="365262"/>
                  <a:pt x="8496047" y="367375"/>
                  <a:pt x="8486903" y="366318"/>
                </a:cubicBezTo>
                <a:close/>
                <a:moveTo>
                  <a:pt x="4402451" y="369327"/>
                </a:moveTo>
                <a:cubicBezTo>
                  <a:pt x="4396831" y="368515"/>
                  <a:pt x="4391307" y="364612"/>
                  <a:pt x="4381400" y="356807"/>
                </a:cubicBezTo>
                <a:cubicBezTo>
                  <a:pt x="4365399" y="343799"/>
                  <a:pt x="4361588" y="337294"/>
                  <a:pt x="4366160" y="323636"/>
                </a:cubicBezTo>
                <a:cubicBezTo>
                  <a:pt x="4371495" y="305424"/>
                  <a:pt x="4389783" y="289814"/>
                  <a:pt x="4405784" y="289163"/>
                </a:cubicBezTo>
                <a:cubicBezTo>
                  <a:pt x="4411119" y="289163"/>
                  <a:pt x="4424072" y="295667"/>
                  <a:pt x="4435503" y="304123"/>
                </a:cubicBezTo>
                <a:cubicBezTo>
                  <a:pt x="4461411" y="323636"/>
                  <a:pt x="4456839" y="349002"/>
                  <a:pt x="4424072" y="363311"/>
                </a:cubicBezTo>
                <a:cubicBezTo>
                  <a:pt x="4413786" y="367864"/>
                  <a:pt x="4408071" y="370140"/>
                  <a:pt x="4402451" y="369327"/>
                </a:cubicBezTo>
                <a:close/>
                <a:moveTo>
                  <a:pt x="7789548" y="369327"/>
                </a:moveTo>
                <a:cubicBezTo>
                  <a:pt x="7783928" y="370140"/>
                  <a:pt x="7778214" y="367864"/>
                  <a:pt x="7767927" y="363311"/>
                </a:cubicBezTo>
                <a:cubicBezTo>
                  <a:pt x="7735160" y="349002"/>
                  <a:pt x="7730588" y="323636"/>
                  <a:pt x="7756496" y="304123"/>
                </a:cubicBezTo>
                <a:cubicBezTo>
                  <a:pt x="7767927" y="295667"/>
                  <a:pt x="7780880" y="289163"/>
                  <a:pt x="7786214" y="289163"/>
                </a:cubicBezTo>
                <a:cubicBezTo>
                  <a:pt x="7802216" y="289814"/>
                  <a:pt x="7820504" y="305424"/>
                  <a:pt x="7825839" y="323636"/>
                </a:cubicBezTo>
                <a:cubicBezTo>
                  <a:pt x="7830411" y="337294"/>
                  <a:pt x="7826600" y="343799"/>
                  <a:pt x="7810599" y="356807"/>
                </a:cubicBezTo>
                <a:cubicBezTo>
                  <a:pt x="7800692" y="364612"/>
                  <a:pt x="7795168" y="368515"/>
                  <a:pt x="7789548" y="369327"/>
                </a:cubicBezTo>
                <a:close/>
                <a:moveTo>
                  <a:pt x="2641591" y="372744"/>
                </a:moveTo>
                <a:cubicBezTo>
                  <a:pt x="2636733" y="372418"/>
                  <a:pt x="2631209" y="369492"/>
                  <a:pt x="2618636" y="363313"/>
                </a:cubicBezTo>
                <a:cubicBezTo>
                  <a:pt x="2607205" y="358110"/>
                  <a:pt x="2595013" y="346403"/>
                  <a:pt x="2592728" y="336646"/>
                </a:cubicBezTo>
                <a:cubicBezTo>
                  <a:pt x="2588156" y="322336"/>
                  <a:pt x="2591965" y="315832"/>
                  <a:pt x="2611777" y="300873"/>
                </a:cubicBezTo>
                <a:cubicBezTo>
                  <a:pt x="2640733" y="278759"/>
                  <a:pt x="2643020" y="278759"/>
                  <a:pt x="2668928" y="298921"/>
                </a:cubicBezTo>
                <a:cubicBezTo>
                  <a:pt x="2698645" y="322336"/>
                  <a:pt x="2695597" y="350955"/>
                  <a:pt x="2660545" y="366565"/>
                </a:cubicBezTo>
                <a:cubicBezTo>
                  <a:pt x="2650640" y="370793"/>
                  <a:pt x="2646448" y="373069"/>
                  <a:pt x="2641591" y="372744"/>
                </a:cubicBezTo>
                <a:close/>
                <a:moveTo>
                  <a:pt x="9550408" y="372744"/>
                </a:moveTo>
                <a:cubicBezTo>
                  <a:pt x="9545551" y="373069"/>
                  <a:pt x="9541359" y="370793"/>
                  <a:pt x="9531453" y="366565"/>
                </a:cubicBezTo>
                <a:cubicBezTo>
                  <a:pt x="9496401" y="350955"/>
                  <a:pt x="9493353" y="322336"/>
                  <a:pt x="9523071" y="298921"/>
                </a:cubicBezTo>
                <a:cubicBezTo>
                  <a:pt x="9548979" y="278759"/>
                  <a:pt x="9551265" y="278759"/>
                  <a:pt x="9580221" y="300873"/>
                </a:cubicBezTo>
                <a:cubicBezTo>
                  <a:pt x="9600033" y="315832"/>
                  <a:pt x="9603843" y="322336"/>
                  <a:pt x="9599271" y="336646"/>
                </a:cubicBezTo>
                <a:cubicBezTo>
                  <a:pt x="9596985" y="346403"/>
                  <a:pt x="9584793" y="358110"/>
                  <a:pt x="9573363" y="363313"/>
                </a:cubicBezTo>
                <a:cubicBezTo>
                  <a:pt x="9560789" y="369492"/>
                  <a:pt x="9555265" y="372418"/>
                  <a:pt x="9550408" y="372744"/>
                </a:cubicBezTo>
                <a:close/>
                <a:moveTo>
                  <a:pt x="5997579" y="372824"/>
                </a:moveTo>
                <a:cubicBezTo>
                  <a:pt x="5987863" y="372744"/>
                  <a:pt x="5977576" y="368516"/>
                  <a:pt x="5964622" y="360061"/>
                </a:cubicBezTo>
                <a:cubicBezTo>
                  <a:pt x="5938714" y="342500"/>
                  <a:pt x="5939475" y="320386"/>
                  <a:pt x="5965383" y="298921"/>
                </a:cubicBezTo>
                <a:cubicBezTo>
                  <a:pt x="5991291" y="279409"/>
                  <a:pt x="5998150" y="278759"/>
                  <a:pt x="6024058" y="296320"/>
                </a:cubicBezTo>
                <a:cubicBezTo>
                  <a:pt x="6049203" y="313231"/>
                  <a:pt x="6050727" y="341849"/>
                  <a:pt x="6027106" y="360712"/>
                </a:cubicBezTo>
                <a:cubicBezTo>
                  <a:pt x="6016438" y="368841"/>
                  <a:pt x="6007294" y="372906"/>
                  <a:pt x="5997579" y="372824"/>
                </a:cubicBezTo>
                <a:close/>
                <a:moveTo>
                  <a:pt x="6194420" y="372824"/>
                </a:moveTo>
                <a:cubicBezTo>
                  <a:pt x="6184706" y="372906"/>
                  <a:pt x="6175562" y="368841"/>
                  <a:pt x="6164894" y="360712"/>
                </a:cubicBezTo>
                <a:cubicBezTo>
                  <a:pt x="6141272" y="341849"/>
                  <a:pt x="6142796" y="313231"/>
                  <a:pt x="6167942" y="296320"/>
                </a:cubicBezTo>
                <a:cubicBezTo>
                  <a:pt x="6193850" y="278759"/>
                  <a:pt x="6200708" y="279409"/>
                  <a:pt x="6226616" y="298921"/>
                </a:cubicBezTo>
                <a:cubicBezTo>
                  <a:pt x="6252524" y="320386"/>
                  <a:pt x="6253286" y="342500"/>
                  <a:pt x="6227378" y="360061"/>
                </a:cubicBezTo>
                <a:cubicBezTo>
                  <a:pt x="6214423" y="368516"/>
                  <a:pt x="6204136" y="372744"/>
                  <a:pt x="6194420" y="372824"/>
                </a:cubicBezTo>
                <a:close/>
                <a:moveTo>
                  <a:pt x="4230707" y="372901"/>
                </a:moveTo>
                <a:cubicBezTo>
                  <a:pt x="4222802" y="373388"/>
                  <a:pt x="4215182" y="370136"/>
                  <a:pt x="4204132" y="363307"/>
                </a:cubicBezTo>
                <a:cubicBezTo>
                  <a:pt x="4191940" y="356153"/>
                  <a:pt x="4187368" y="347047"/>
                  <a:pt x="4187368" y="330136"/>
                </a:cubicBezTo>
                <a:cubicBezTo>
                  <a:pt x="4187368" y="293061"/>
                  <a:pt x="4221658" y="278102"/>
                  <a:pt x="4259758" y="299565"/>
                </a:cubicBezTo>
                <a:cubicBezTo>
                  <a:pt x="4285666" y="313875"/>
                  <a:pt x="4284904" y="342493"/>
                  <a:pt x="4258996" y="360055"/>
                </a:cubicBezTo>
                <a:cubicBezTo>
                  <a:pt x="4246804" y="368184"/>
                  <a:pt x="4238612" y="372412"/>
                  <a:pt x="4230707" y="372901"/>
                </a:cubicBezTo>
                <a:close/>
                <a:moveTo>
                  <a:pt x="7961292" y="372901"/>
                </a:moveTo>
                <a:cubicBezTo>
                  <a:pt x="7953387" y="372412"/>
                  <a:pt x="7945195" y="368184"/>
                  <a:pt x="7933003" y="360055"/>
                </a:cubicBezTo>
                <a:cubicBezTo>
                  <a:pt x="7907095" y="342493"/>
                  <a:pt x="7906334" y="313875"/>
                  <a:pt x="7932242" y="299565"/>
                </a:cubicBezTo>
                <a:cubicBezTo>
                  <a:pt x="7970342" y="278102"/>
                  <a:pt x="8004630" y="293061"/>
                  <a:pt x="8004630" y="330136"/>
                </a:cubicBezTo>
                <a:cubicBezTo>
                  <a:pt x="8004630" y="347047"/>
                  <a:pt x="8000059" y="356153"/>
                  <a:pt x="7987867" y="363307"/>
                </a:cubicBezTo>
                <a:cubicBezTo>
                  <a:pt x="7976817" y="370136"/>
                  <a:pt x="7969198" y="373388"/>
                  <a:pt x="7961292" y="372901"/>
                </a:cubicBezTo>
                <a:close/>
                <a:moveTo>
                  <a:pt x="5818122" y="373150"/>
                </a:moveTo>
                <a:cubicBezTo>
                  <a:pt x="5806215" y="372418"/>
                  <a:pt x="5794214" y="367215"/>
                  <a:pt x="5782022" y="357459"/>
                </a:cubicBezTo>
                <a:cubicBezTo>
                  <a:pt x="5756876" y="337946"/>
                  <a:pt x="5756876" y="328191"/>
                  <a:pt x="5782022" y="302824"/>
                </a:cubicBezTo>
                <a:cubicBezTo>
                  <a:pt x="5805644" y="278759"/>
                  <a:pt x="5829266" y="276807"/>
                  <a:pt x="5853650" y="298271"/>
                </a:cubicBezTo>
                <a:cubicBezTo>
                  <a:pt x="5875748" y="319085"/>
                  <a:pt x="5875748" y="346403"/>
                  <a:pt x="5853650" y="362013"/>
                </a:cubicBezTo>
                <a:cubicBezTo>
                  <a:pt x="5841839" y="370142"/>
                  <a:pt x="5830028" y="373882"/>
                  <a:pt x="5818122" y="373150"/>
                </a:cubicBezTo>
                <a:close/>
                <a:moveTo>
                  <a:pt x="6373878" y="373150"/>
                </a:moveTo>
                <a:cubicBezTo>
                  <a:pt x="6361971" y="373882"/>
                  <a:pt x="6350160" y="370142"/>
                  <a:pt x="6338350" y="362013"/>
                </a:cubicBezTo>
                <a:cubicBezTo>
                  <a:pt x="6316251" y="346403"/>
                  <a:pt x="6316251" y="319085"/>
                  <a:pt x="6338350" y="298271"/>
                </a:cubicBezTo>
                <a:cubicBezTo>
                  <a:pt x="6362734" y="276807"/>
                  <a:pt x="6386355" y="278759"/>
                  <a:pt x="6409978" y="302824"/>
                </a:cubicBezTo>
                <a:cubicBezTo>
                  <a:pt x="6435123" y="328191"/>
                  <a:pt x="6435123" y="337946"/>
                  <a:pt x="6409978" y="357459"/>
                </a:cubicBezTo>
                <a:cubicBezTo>
                  <a:pt x="6397786" y="367215"/>
                  <a:pt x="6385784" y="372418"/>
                  <a:pt x="6373878" y="373150"/>
                </a:cubicBezTo>
                <a:close/>
                <a:moveTo>
                  <a:pt x="4052679" y="379243"/>
                </a:moveTo>
                <a:cubicBezTo>
                  <a:pt x="4044963" y="378918"/>
                  <a:pt x="4036771" y="374690"/>
                  <a:pt x="4024579" y="366560"/>
                </a:cubicBezTo>
                <a:cubicBezTo>
                  <a:pt x="3998671" y="348999"/>
                  <a:pt x="3997147" y="313226"/>
                  <a:pt x="4022293" y="295014"/>
                </a:cubicBezTo>
                <a:cubicBezTo>
                  <a:pt x="4051249" y="274201"/>
                  <a:pt x="4082491" y="280054"/>
                  <a:pt x="4100779" y="309323"/>
                </a:cubicBezTo>
                <a:cubicBezTo>
                  <a:pt x="4113733" y="330787"/>
                  <a:pt x="4106875" y="348999"/>
                  <a:pt x="4077919" y="368511"/>
                </a:cubicBezTo>
                <a:cubicBezTo>
                  <a:pt x="4067632" y="375991"/>
                  <a:pt x="4060393" y="379568"/>
                  <a:pt x="4052679" y="379243"/>
                </a:cubicBezTo>
                <a:close/>
                <a:moveTo>
                  <a:pt x="8139320" y="379243"/>
                </a:moveTo>
                <a:cubicBezTo>
                  <a:pt x="8131606" y="379568"/>
                  <a:pt x="8124367" y="375991"/>
                  <a:pt x="8114080" y="368511"/>
                </a:cubicBezTo>
                <a:cubicBezTo>
                  <a:pt x="8085124" y="348999"/>
                  <a:pt x="8078265" y="330787"/>
                  <a:pt x="8091220" y="309323"/>
                </a:cubicBezTo>
                <a:cubicBezTo>
                  <a:pt x="8109508" y="280054"/>
                  <a:pt x="8140749" y="274201"/>
                  <a:pt x="8169705" y="295014"/>
                </a:cubicBezTo>
                <a:cubicBezTo>
                  <a:pt x="8194852" y="313226"/>
                  <a:pt x="8193328" y="348999"/>
                  <a:pt x="8167420" y="366560"/>
                </a:cubicBezTo>
                <a:cubicBezTo>
                  <a:pt x="8155228" y="374690"/>
                  <a:pt x="8147036" y="378918"/>
                  <a:pt x="8139320" y="379243"/>
                </a:cubicBezTo>
                <a:close/>
                <a:moveTo>
                  <a:pt x="2991267" y="379324"/>
                </a:moveTo>
                <a:cubicBezTo>
                  <a:pt x="2984980" y="379406"/>
                  <a:pt x="2979647" y="375341"/>
                  <a:pt x="2967835" y="367210"/>
                </a:cubicBezTo>
                <a:cubicBezTo>
                  <a:pt x="2941927" y="349649"/>
                  <a:pt x="2936593" y="332739"/>
                  <a:pt x="2950309" y="309973"/>
                </a:cubicBezTo>
                <a:cubicBezTo>
                  <a:pt x="2969359" y="278753"/>
                  <a:pt x="3002887" y="273550"/>
                  <a:pt x="3029557" y="297616"/>
                </a:cubicBezTo>
                <a:cubicBezTo>
                  <a:pt x="3055465" y="321031"/>
                  <a:pt x="3051655" y="350299"/>
                  <a:pt x="3020413" y="366560"/>
                </a:cubicBezTo>
                <a:cubicBezTo>
                  <a:pt x="3004792" y="375015"/>
                  <a:pt x="2997553" y="379243"/>
                  <a:pt x="2991267" y="379324"/>
                </a:cubicBezTo>
                <a:close/>
                <a:moveTo>
                  <a:pt x="9200732" y="379324"/>
                </a:moveTo>
                <a:cubicBezTo>
                  <a:pt x="9194445" y="379243"/>
                  <a:pt x="9187207" y="375015"/>
                  <a:pt x="9171585" y="366560"/>
                </a:cubicBezTo>
                <a:cubicBezTo>
                  <a:pt x="9140344" y="350299"/>
                  <a:pt x="9136533" y="321031"/>
                  <a:pt x="9162441" y="297616"/>
                </a:cubicBezTo>
                <a:cubicBezTo>
                  <a:pt x="9189112" y="273550"/>
                  <a:pt x="9222640" y="278753"/>
                  <a:pt x="9241689" y="309973"/>
                </a:cubicBezTo>
                <a:cubicBezTo>
                  <a:pt x="9255405" y="332739"/>
                  <a:pt x="9250072" y="349649"/>
                  <a:pt x="9224164" y="367210"/>
                </a:cubicBezTo>
                <a:cubicBezTo>
                  <a:pt x="9212352" y="375341"/>
                  <a:pt x="9207019" y="379406"/>
                  <a:pt x="9200732" y="379324"/>
                </a:cubicBezTo>
                <a:close/>
                <a:moveTo>
                  <a:pt x="695111" y="379405"/>
                </a:moveTo>
                <a:cubicBezTo>
                  <a:pt x="688157" y="378430"/>
                  <a:pt x="680919" y="374364"/>
                  <a:pt x="669487" y="366559"/>
                </a:cubicBezTo>
                <a:cubicBezTo>
                  <a:pt x="655775" y="356804"/>
                  <a:pt x="649679" y="347047"/>
                  <a:pt x="649679" y="332088"/>
                </a:cubicBezTo>
                <a:cubicBezTo>
                  <a:pt x="649679" y="308021"/>
                  <a:pt x="675585" y="282656"/>
                  <a:pt x="699968" y="282656"/>
                </a:cubicBezTo>
                <a:cubicBezTo>
                  <a:pt x="714447" y="282656"/>
                  <a:pt x="738832" y="300216"/>
                  <a:pt x="751787" y="319729"/>
                </a:cubicBezTo>
                <a:cubicBezTo>
                  <a:pt x="758644" y="330136"/>
                  <a:pt x="737307" y="365258"/>
                  <a:pt x="719019" y="373714"/>
                </a:cubicBezTo>
                <a:cubicBezTo>
                  <a:pt x="708731" y="378267"/>
                  <a:pt x="702063" y="380380"/>
                  <a:pt x="695111" y="379405"/>
                </a:cubicBezTo>
                <a:close/>
                <a:moveTo>
                  <a:pt x="11496888" y="379405"/>
                </a:moveTo>
                <a:cubicBezTo>
                  <a:pt x="11489936" y="380380"/>
                  <a:pt x="11483268" y="378267"/>
                  <a:pt x="11472980" y="373714"/>
                </a:cubicBezTo>
                <a:cubicBezTo>
                  <a:pt x="11454692" y="365258"/>
                  <a:pt x="11433355" y="330136"/>
                  <a:pt x="11440212" y="319729"/>
                </a:cubicBezTo>
                <a:cubicBezTo>
                  <a:pt x="11453167" y="300216"/>
                  <a:pt x="11477552" y="282656"/>
                  <a:pt x="11492031" y="282656"/>
                </a:cubicBezTo>
                <a:cubicBezTo>
                  <a:pt x="11516413" y="282656"/>
                  <a:pt x="11542320" y="308021"/>
                  <a:pt x="11542320" y="332088"/>
                </a:cubicBezTo>
                <a:cubicBezTo>
                  <a:pt x="11542320" y="347047"/>
                  <a:pt x="11536224" y="356804"/>
                  <a:pt x="11522512" y="366559"/>
                </a:cubicBezTo>
                <a:cubicBezTo>
                  <a:pt x="11511080" y="374364"/>
                  <a:pt x="11503841" y="378430"/>
                  <a:pt x="11496888" y="379405"/>
                </a:cubicBezTo>
                <a:close/>
                <a:moveTo>
                  <a:pt x="3522309" y="379568"/>
                </a:moveTo>
                <a:cubicBezTo>
                  <a:pt x="3509165" y="378592"/>
                  <a:pt x="3496211" y="372088"/>
                  <a:pt x="3484400" y="360055"/>
                </a:cubicBezTo>
                <a:cubicBezTo>
                  <a:pt x="3460777" y="335990"/>
                  <a:pt x="3460016" y="330787"/>
                  <a:pt x="3479828" y="304119"/>
                </a:cubicBezTo>
                <a:cubicBezTo>
                  <a:pt x="3492020" y="286558"/>
                  <a:pt x="3499640" y="282656"/>
                  <a:pt x="3521737" y="282656"/>
                </a:cubicBezTo>
                <a:cubicBezTo>
                  <a:pt x="3574316" y="282656"/>
                  <a:pt x="3599461" y="335339"/>
                  <a:pt x="3561361" y="365909"/>
                </a:cubicBezTo>
                <a:cubicBezTo>
                  <a:pt x="3548789" y="375991"/>
                  <a:pt x="3535453" y="380543"/>
                  <a:pt x="3522309" y="379568"/>
                </a:cubicBezTo>
                <a:close/>
                <a:moveTo>
                  <a:pt x="8669689" y="379568"/>
                </a:moveTo>
                <a:cubicBezTo>
                  <a:pt x="8656545" y="380543"/>
                  <a:pt x="8643209" y="375991"/>
                  <a:pt x="8630637" y="365909"/>
                </a:cubicBezTo>
                <a:cubicBezTo>
                  <a:pt x="8592537" y="335339"/>
                  <a:pt x="8617683" y="282656"/>
                  <a:pt x="8670261" y="282656"/>
                </a:cubicBezTo>
                <a:cubicBezTo>
                  <a:pt x="8692359" y="282656"/>
                  <a:pt x="8699979" y="286558"/>
                  <a:pt x="8712171" y="304119"/>
                </a:cubicBezTo>
                <a:cubicBezTo>
                  <a:pt x="8731983" y="330787"/>
                  <a:pt x="8731221" y="335990"/>
                  <a:pt x="8707599" y="360055"/>
                </a:cubicBezTo>
                <a:cubicBezTo>
                  <a:pt x="8695788" y="372088"/>
                  <a:pt x="8682833" y="378592"/>
                  <a:pt x="8669689" y="379568"/>
                </a:cubicBezTo>
                <a:close/>
                <a:moveTo>
                  <a:pt x="5467579" y="379974"/>
                </a:moveTo>
                <a:cubicBezTo>
                  <a:pt x="5454148" y="380869"/>
                  <a:pt x="5440814" y="375991"/>
                  <a:pt x="5429002" y="365258"/>
                </a:cubicBezTo>
                <a:cubicBezTo>
                  <a:pt x="5409190" y="347698"/>
                  <a:pt x="5406904" y="317778"/>
                  <a:pt x="5424430" y="296965"/>
                </a:cubicBezTo>
                <a:cubicBezTo>
                  <a:pt x="5442718" y="274200"/>
                  <a:pt x="5489962" y="276801"/>
                  <a:pt x="5510536" y="301517"/>
                </a:cubicBezTo>
                <a:cubicBezTo>
                  <a:pt x="5531110" y="326233"/>
                  <a:pt x="5530348" y="335990"/>
                  <a:pt x="5506726" y="360055"/>
                </a:cubicBezTo>
                <a:cubicBezTo>
                  <a:pt x="5494534" y="372412"/>
                  <a:pt x="5481008" y="379079"/>
                  <a:pt x="5467579" y="379974"/>
                </a:cubicBezTo>
                <a:close/>
                <a:moveTo>
                  <a:pt x="6724420" y="379974"/>
                </a:moveTo>
                <a:cubicBezTo>
                  <a:pt x="6710991" y="379079"/>
                  <a:pt x="6697466" y="372412"/>
                  <a:pt x="6685274" y="360055"/>
                </a:cubicBezTo>
                <a:cubicBezTo>
                  <a:pt x="6661650" y="335990"/>
                  <a:pt x="6660890" y="326233"/>
                  <a:pt x="6681463" y="301517"/>
                </a:cubicBezTo>
                <a:cubicBezTo>
                  <a:pt x="6702038" y="276801"/>
                  <a:pt x="6749282" y="274200"/>
                  <a:pt x="6767570" y="296965"/>
                </a:cubicBezTo>
                <a:cubicBezTo>
                  <a:pt x="6785095" y="317778"/>
                  <a:pt x="6782810" y="347698"/>
                  <a:pt x="6762998" y="365258"/>
                </a:cubicBezTo>
                <a:cubicBezTo>
                  <a:pt x="6751186" y="375991"/>
                  <a:pt x="6737851" y="380869"/>
                  <a:pt x="6724420" y="379974"/>
                </a:cubicBezTo>
                <a:close/>
                <a:moveTo>
                  <a:pt x="2115025" y="380222"/>
                </a:moveTo>
                <a:cubicBezTo>
                  <a:pt x="2093689" y="380222"/>
                  <a:pt x="2078449" y="376320"/>
                  <a:pt x="2070829" y="369166"/>
                </a:cubicBezTo>
                <a:cubicBezTo>
                  <a:pt x="2044921" y="343149"/>
                  <a:pt x="2041873" y="331441"/>
                  <a:pt x="2056351" y="308026"/>
                </a:cubicBezTo>
                <a:cubicBezTo>
                  <a:pt x="2082259" y="266399"/>
                  <a:pt x="2144743" y="268350"/>
                  <a:pt x="2168365" y="311278"/>
                </a:cubicBezTo>
                <a:cubicBezTo>
                  <a:pt x="2180557" y="332742"/>
                  <a:pt x="2180557" y="334693"/>
                  <a:pt x="2164555" y="356807"/>
                </a:cubicBezTo>
                <a:cubicBezTo>
                  <a:pt x="2149315" y="377620"/>
                  <a:pt x="2143981" y="380222"/>
                  <a:pt x="2115025" y="380222"/>
                </a:cubicBezTo>
                <a:close/>
                <a:moveTo>
                  <a:pt x="10076973" y="380222"/>
                </a:moveTo>
                <a:cubicBezTo>
                  <a:pt x="10048017" y="380222"/>
                  <a:pt x="10042684" y="377620"/>
                  <a:pt x="10027444" y="356807"/>
                </a:cubicBezTo>
                <a:cubicBezTo>
                  <a:pt x="10011441" y="334693"/>
                  <a:pt x="10011441" y="332742"/>
                  <a:pt x="10023633" y="311278"/>
                </a:cubicBezTo>
                <a:cubicBezTo>
                  <a:pt x="10047256" y="268350"/>
                  <a:pt x="10109740" y="266399"/>
                  <a:pt x="10135648" y="308026"/>
                </a:cubicBezTo>
                <a:cubicBezTo>
                  <a:pt x="10150125" y="331441"/>
                  <a:pt x="10147077" y="343149"/>
                  <a:pt x="10121169" y="369166"/>
                </a:cubicBezTo>
                <a:cubicBezTo>
                  <a:pt x="10113549" y="376320"/>
                  <a:pt x="10098309" y="380222"/>
                  <a:pt x="10076973" y="380222"/>
                </a:cubicBezTo>
                <a:close/>
                <a:moveTo>
                  <a:pt x="877248" y="380462"/>
                </a:moveTo>
                <a:cubicBezTo>
                  <a:pt x="863528" y="379893"/>
                  <a:pt x="849432" y="373063"/>
                  <a:pt x="836860" y="360055"/>
                </a:cubicBezTo>
                <a:cubicBezTo>
                  <a:pt x="813237" y="335989"/>
                  <a:pt x="812475" y="326233"/>
                  <a:pt x="833049" y="301517"/>
                </a:cubicBezTo>
                <a:cubicBezTo>
                  <a:pt x="845243" y="287208"/>
                  <a:pt x="854384" y="282655"/>
                  <a:pt x="874960" y="282655"/>
                </a:cubicBezTo>
                <a:cubicBezTo>
                  <a:pt x="926012" y="282655"/>
                  <a:pt x="948872" y="327534"/>
                  <a:pt x="915343" y="363307"/>
                </a:cubicBezTo>
                <a:cubicBezTo>
                  <a:pt x="904295" y="375340"/>
                  <a:pt x="890955" y="381031"/>
                  <a:pt x="877248" y="380462"/>
                </a:cubicBezTo>
                <a:close/>
                <a:moveTo>
                  <a:pt x="11314751" y="380462"/>
                </a:moveTo>
                <a:cubicBezTo>
                  <a:pt x="11301044" y="381031"/>
                  <a:pt x="11287704" y="375340"/>
                  <a:pt x="11276656" y="363307"/>
                </a:cubicBezTo>
                <a:cubicBezTo>
                  <a:pt x="11243127" y="327534"/>
                  <a:pt x="11265987" y="282655"/>
                  <a:pt x="11317039" y="282655"/>
                </a:cubicBezTo>
                <a:cubicBezTo>
                  <a:pt x="11337615" y="282655"/>
                  <a:pt x="11346756" y="287208"/>
                  <a:pt x="11358949" y="301517"/>
                </a:cubicBezTo>
                <a:cubicBezTo>
                  <a:pt x="11379524" y="326233"/>
                  <a:pt x="11378761" y="335989"/>
                  <a:pt x="11355139" y="360055"/>
                </a:cubicBezTo>
                <a:cubicBezTo>
                  <a:pt x="11342567" y="373063"/>
                  <a:pt x="11328471" y="379893"/>
                  <a:pt x="11314751" y="380462"/>
                </a:cubicBezTo>
                <a:close/>
                <a:moveTo>
                  <a:pt x="170459" y="490494"/>
                </a:moveTo>
                <a:cubicBezTo>
                  <a:pt x="162076" y="490494"/>
                  <a:pt x="155216" y="487893"/>
                  <a:pt x="155216" y="483990"/>
                </a:cubicBezTo>
                <a:cubicBezTo>
                  <a:pt x="155216" y="480738"/>
                  <a:pt x="162076" y="477486"/>
                  <a:pt x="170459" y="477486"/>
                </a:cubicBezTo>
                <a:cubicBezTo>
                  <a:pt x="178844" y="477486"/>
                  <a:pt x="185703" y="480738"/>
                  <a:pt x="185703" y="483990"/>
                </a:cubicBezTo>
                <a:cubicBezTo>
                  <a:pt x="185703" y="487893"/>
                  <a:pt x="178844" y="490494"/>
                  <a:pt x="170459" y="490494"/>
                </a:cubicBezTo>
                <a:close/>
                <a:moveTo>
                  <a:pt x="4229284" y="490494"/>
                </a:moveTo>
                <a:cubicBezTo>
                  <a:pt x="4223188" y="490494"/>
                  <a:pt x="4217854" y="487893"/>
                  <a:pt x="4217854" y="483990"/>
                </a:cubicBezTo>
                <a:cubicBezTo>
                  <a:pt x="4217854" y="480738"/>
                  <a:pt x="4223188" y="477486"/>
                  <a:pt x="4229284" y="477486"/>
                </a:cubicBezTo>
                <a:cubicBezTo>
                  <a:pt x="4235380" y="477486"/>
                  <a:pt x="4240715" y="480738"/>
                  <a:pt x="4240715" y="483990"/>
                </a:cubicBezTo>
                <a:cubicBezTo>
                  <a:pt x="4240715" y="487893"/>
                  <a:pt x="4235380" y="490494"/>
                  <a:pt x="4229284" y="490494"/>
                </a:cubicBezTo>
                <a:close/>
                <a:moveTo>
                  <a:pt x="7962715" y="490494"/>
                </a:moveTo>
                <a:cubicBezTo>
                  <a:pt x="7956619" y="490494"/>
                  <a:pt x="7951284" y="487893"/>
                  <a:pt x="7951284" y="483990"/>
                </a:cubicBezTo>
                <a:cubicBezTo>
                  <a:pt x="7951284" y="480738"/>
                  <a:pt x="7956619" y="477486"/>
                  <a:pt x="7962715" y="477486"/>
                </a:cubicBezTo>
                <a:cubicBezTo>
                  <a:pt x="7968811" y="477486"/>
                  <a:pt x="7974146" y="480738"/>
                  <a:pt x="7974146" y="483990"/>
                </a:cubicBezTo>
                <a:cubicBezTo>
                  <a:pt x="7974146" y="487893"/>
                  <a:pt x="7968811" y="490494"/>
                  <a:pt x="7962715" y="490494"/>
                </a:cubicBezTo>
                <a:close/>
                <a:moveTo>
                  <a:pt x="12021540" y="490494"/>
                </a:moveTo>
                <a:cubicBezTo>
                  <a:pt x="12013155" y="490494"/>
                  <a:pt x="12006296" y="487893"/>
                  <a:pt x="12006296" y="483990"/>
                </a:cubicBezTo>
                <a:cubicBezTo>
                  <a:pt x="12006296" y="480738"/>
                  <a:pt x="12013155" y="477486"/>
                  <a:pt x="12021540" y="477486"/>
                </a:cubicBezTo>
                <a:cubicBezTo>
                  <a:pt x="12029923" y="477486"/>
                  <a:pt x="12036783" y="480738"/>
                  <a:pt x="12036783" y="483990"/>
                </a:cubicBezTo>
                <a:cubicBezTo>
                  <a:pt x="12036783" y="487893"/>
                  <a:pt x="12029923" y="490494"/>
                  <a:pt x="12021540" y="490494"/>
                </a:cubicBezTo>
                <a:close/>
                <a:moveTo>
                  <a:pt x="524224" y="496849"/>
                </a:moveTo>
                <a:cubicBezTo>
                  <a:pt x="514316" y="496849"/>
                  <a:pt x="504408" y="494736"/>
                  <a:pt x="501359" y="490508"/>
                </a:cubicBezTo>
                <a:cubicBezTo>
                  <a:pt x="494500" y="481402"/>
                  <a:pt x="511268" y="457987"/>
                  <a:pt x="524224" y="457987"/>
                </a:cubicBezTo>
                <a:cubicBezTo>
                  <a:pt x="537183" y="457987"/>
                  <a:pt x="553947" y="481402"/>
                  <a:pt x="547089" y="490508"/>
                </a:cubicBezTo>
                <a:cubicBezTo>
                  <a:pt x="544040" y="494736"/>
                  <a:pt x="534132" y="496849"/>
                  <a:pt x="524224" y="496849"/>
                </a:cubicBezTo>
                <a:close/>
                <a:moveTo>
                  <a:pt x="11667775" y="496849"/>
                </a:moveTo>
                <a:cubicBezTo>
                  <a:pt x="11657867" y="496849"/>
                  <a:pt x="11647959" y="494736"/>
                  <a:pt x="11644909" y="490508"/>
                </a:cubicBezTo>
                <a:cubicBezTo>
                  <a:pt x="11638052" y="481402"/>
                  <a:pt x="11654816" y="457987"/>
                  <a:pt x="11667775" y="457987"/>
                </a:cubicBezTo>
                <a:cubicBezTo>
                  <a:pt x="11680731" y="457987"/>
                  <a:pt x="11697499" y="481402"/>
                  <a:pt x="11690640" y="490508"/>
                </a:cubicBezTo>
                <a:cubicBezTo>
                  <a:pt x="11687591" y="494736"/>
                  <a:pt x="11677683" y="496849"/>
                  <a:pt x="11667775" y="496849"/>
                </a:cubicBezTo>
                <a:close/>
                <a:moveTo>
                  <a:pt x="1052888" y="496928"/>
                </a:moveTo>
                <a:cubicBezTo>
                  <a:pt x="1044983" y="496846"/>
                  <a:pt x="1036981" y="494732"/>
                  <a:pt x="1033933" y="490504"/>
                </a:cubicBezTo>
                <a:cubicBezTo>
                  <a:pt x="1027075" y="480749"/>
                  <a:pt x="1044600" y="457983"/>
                  <a:pt x="1056031" y="461886"/>
                </a:cubicBezTo>
                <a:cubicBezTo>
                  <a:pt x="1068985" y="466439"/>
                  <a:pt x="1077368" y="482699"/>
                  <a:pt x="1071271" y="491155"/>
                </a:cubicBezTo>
                <a:cubicBezTo>
                  <a:pt x="1068604" y="495058"/>
                  <a:pt x="1060795" y="497009"/>
                  <a:pt x="1052888" y="496928"/>
                </a:cubicBezTo>
                <a:close/>
                <a:moveTo>
                  <a:pt x="11139111" y="496928"/>
                </a:moveTo>
                <a:cubicBezTo>
                  <a:pt x="11131204" y="497009"/>
                  <a:pt x="11123395" y="495058"/>
                  <a:pt x="11120728" y="491155"/>
                </a:cubicBezTo>
                <a:cubicBezTo>
                  <a:pt x="11114631" y="482699"/>
                  <a:pt x="11123013" y="466439"/>
                  <a:pt x="11135968" y="461886"/>
                </a:cubicBezTo>
                <a:cubicBezTo>
                  <a:pt x="11147399" y="457983"/>
                  <a:pt x="11164924" y="480749"/>
                  <a:pt x="11158065" y="490504"/>
                </a:cubicBezTo>
                <a:cubicBezTo>
                  <a:pt x="11155017" y="494732"/>
                  <a:pt x="11147016" y="496846"/>
                  <a:pt x="11139111" y="496928"/>
                </a:cubicBezTo>
                <a:close/>
                <a:moveTo>
                  <a:pt x="4058104" y="496997"/>
                </a:moveTo>
                <a:cubicBezTo>
                  <a:pt x="4054295" y="496997"/>
                  <a:pt x="4048960" y="493746"/>
                  <a:pt x="4045912" y="489843"/>
                </a:cubicBezTo>
                <a:cubicBezTo>
                  <a:pt x="4038292" y="478786"/>
                  <a:pt x="4055819" y="466428"/>
                  <a:pt x="4066487" y="475534"/>
                </a:cubicBezTo>
                <a:cubicBezTo>
                  <a:pt x="4075631" y="483339"/>
                  <a:pt x="4069535" y="496997"/>
                  <a:pt x="4058104" y="496997"/>
                </a:cubicBezTo>
                <a:close/>
                <a:moveTo>
                  <a:pt x="8133894" y="496997"/>
                </a:moveTo>
                <a:cubicBezTo>
                  <a:pt x="8122464" y="496997"/>
                  <a:pt x="8116368" y="483339"/>
                  <a:pt x="8125512" y="475534"/>
                </a:cubicBezTo>
                <a:cubicBezTo>
                  <a:pt x="8136180" y="466428"/>
                  <a:pt x="8153706" y="478786"/>
                  <a:pt x="8146086" y="489843"/>
                </a:cubicBezTo>
                <a:cubicBezTo>
                  <a:pt x="8143039" y="493746"/>
                  <a:pt x="8137704" y="496997"/>
                  <a:pt x="8133894" y="496997"/>
                </a:cubicBezTo>
                <a:close/>
                <a:moveTo>
                  <a:pt x="3171771" y="497002"/>
                </a:moveTo>
                <a:cubicBezTo>
                  <a:pt x="3163389" y="497002"/>
                  <a:pt x="3160341" y="492449"/>
                  <a:pt x="3161865" y="482693"/>
                </a:cubicBezTo>
                <a:cubicBezTo>
                  <a:pt x="3163389" y="474238"/>
                  <a:pt x="3167961" y="467733"/>
                  <a:pt x="3171771" y="467733"/>
                </a:cubicBezTo>
                <a:cubicBezTo>
                  <a:pt x="3176343" y="467733"/>
                  <a:pt x="3180153" y="474238"/>
                  <a:pt x="3181677" y="482693"/>
                </a:cubicBezTo>
                <a:cubicBezTo>
                  <a:pt x="3183201" y="492449"/>
                  <a:pt x="3180153" y="497002"/>
                  <a:pt x="3171771" y="497002"/>
                </a:cubicBezTo>
                <a:close/>
                <a:moveTo>
                  <a:pt x="9020228" y="497002"/>
                </a:moveTo>
                <a:cubicBezTo>
                  <a:pt x="9011845" y="497002"/>
                  <a:pt x="9008797" y="492449"/>
                  <a:pt x="9010321" y="482693"/>
                </a:cubicBezTo>
                <a:cubicBezTo>
                  <a:pt x="9011845" y="474238"/>
                  <a:pt x="9015656" y="467733"/>
                  <a:pt x="9020228" y="467733"/>
                </a:cubicBezTo>
                <a:cubicBezTo>
                  <a:pt x="9024037" y="467733"/>
                  <a:pt x="9028609" y="474238"/>
                  <a:pt x="9030133" y="482693"/>
                </a:cubicBezTo>
                <a:cubicBezTo>
                  <a:pt x="9031657" y="492449"/>
                  <a:pt x="9028609" y="497002"/>
                  <a:pt x="9020228" y="497002"/>
                </a:cubicBezTo>
                <a:close/>
                <a:moveTo>
                  <a:pt x="5646182" y="501803"/>
                </a:moveTo>
                <a:cubicBezTo>
                  <a:pt x="5639038" y="502698"/>
                  <a:pt x="5631799" y="500259"/>
                  <a:pt x="5626084" y="494406"/>
                </a:cubicBezTo>
                <a:cubicBezTo>
                  <a:pt x="5613130" y="481397"/>
                  <a:pt x="5623036" y="457982"/>
                  <a:pt x="5639800" y="457982"/>
                </a:cubicBezTo>
                <a:cubicBezTo>
                  <a:pt x="5661136" y="457982"/>
                  <a:pt x="5675614" y="476194"/>
                  <a:pt x="5665708" y="489202"/>
                </a:cubicBezTo>
                <a:cubicBezTo>
                  <a:pt x="5660375" y="496682"/>
                  <a:pt x="5653326" y="500910"/>
                  <a:pt x="5646182" y="501803"/>
                </a:cubicBezTo>
                <a:close/>
                <a:moveTo>
                  <a:pt x="6545818" y="501803"/>
                </a:moveTo>
                <a:cubicBezTo>
                  <a:pt x="6538674" y="500910"/>
                  <a:pt x="6531624" y="496682"/>
                  <a:pt x="6526290" y="489202"/>
                </a:cubicBezTo>
                <a:cubicBezTo>
                  <a:pt x="6516386" y="476194"/>
                  <a:pt x="6530863" y="457982"/>
                  <a:pt x="6552199" y="457982"/>
                </a:cubicBezTo>
                <a:cubicBezTo>
                  <a:pt x="6568962" y="457982"/>
                  <a:pt x="6578870" y="481397"/>
                  <a:pt x="6565915" y="494406"/>
                </a:cubicBezTo>
                <a:cubicBezTo>
                  <a:pt x="6560200" y="500259"/>
                  <a:pt x="6552962" y="502698"/>
                  <a:pt x="6545818" y="501803"/>
                </a:cubicBezTo>
                <a:close/>
                <a:moveTo>
                  <a:pt x="1410264" y="502697"/>
                </a:moveTo>
                <a:cubicBezTo>
                  <a:pt x="1404265" y="503835"/>
                  <a:pt x="1397219" y="502209"/>
                  <a:pt x="1389217" y="497656"/>
                </a:cubicBezTo>
                <a:cubicBezTo>
                  <a:pt x="1373977" y="489851"/>
                  <a:pt x="1380837" y="461884"/>
                  <a:pt x="1398360" y="459282"/>
                </a:cubicBezTo>
                <a:cubicBezTo>
                  <a:pt x="1418931" y="455379"/>
                  <a:pt x="1434929" y="475542"/>
                  <a:pt x="1425025" y="491152"/>
                </a:cubicBezTo>
                <a:cubicBezTo>
                  <a:pt x="1421216" y="497656"/>
                  <a:pt x="1416264" y="501559"/>
                  <a:pt x="1410264" y="502697"/>
                </a:cubicBezTo>
                <a:close/>
                <a:moveTo>
                  <a:pt x="10781735" y="502697"/>
                </a:moveTo>
                <a:cubicBezTo>
                  <a:pt x="10775735" y="501559"/>
                  <a:pt x="10770783" y="497656"/>
                  <a:pt x="10766973" y="491152"/>
                </a:cubicBezTo>
                <a:cubicBezTo>
                  <a:pt x="10757069" y="475542"/>
                  <a:pt x="10773068" y="455379"/>
                  <a:pt x="10793639" y="459282"/>
                </a:cubicBezTo>
                <a:cubicBezTo>
                  <a:pt x="10811161" y="461884"/>
                  <a:pt x="10818021" y="489851"/>
                  <a:pt x="10802781" y="497656"/>
                </a:cubicBezTo>
                <a:cubicBezTo>
                  <a:pt x="10794780" y="502209"/>
                  <a:pt x="10787733" y="503835"/>
                  <a:pt x="10781735" y="502697"/>
                </a:cubicBezTo>
                <a:close/>
                <a:moveTo>
                  <a:pt x="3529260" y="503103"/>
                </a:moveTo>
                <a:cubicBezTo>
                  <a:pt x="3519449" y="503021"/>
                  <a:pt x="3508781" y="499932"/>
                  <a:pt x="3502685" y="493754"/>
                </a:cubicBezTo>
                <a:cubicBezTo>
                  <a:pt x="3487445" y="478144"/>
                  <a:pt x="3496589" y="461233"/>
                  <a:pt x="3522497" y="459281"/>
                </a:cubicBezTo>
                <a:cubicBezTo>
                  <a:pt x="3541548" y="457980"/>
                  <a:pt x="3547644" y="459932"/>
                  <a:pt x="3550692" y="470988"/>
                </a:cubicBezTo>
                <a:cubicBezTo>
                  <a:pt x="3552977" y="478793"/>
                  <a:pt x="3552977" y="489200"/>
                  <a:pt x="3550692" y="494404"/>
                </a:cubicBezTo>
                <a:cubicBezTo>
                  <a:pt x="3548025" y="500257"/>
                  <a:pt x="3539072" y="503184"/>
                  <a:pt x="3529260" y="503103"/>
                </a:cubicBezTo>
                <a:close/>
                <a:moveTo>
                  <a:pt x="8662739" y="503103"/>
                </a:moveTo>
                <a:cubicBezTo>
                  <a:pt x="8652927" y="503184"/>
                  <a:pt x="8643973" y="500257"/>
                  <a:pt x="8641307" y="494404"/>
                </a:cubicBezTo>
                <a:cubicBezTo>
                  <a:pt x="8639021" y="489200"/>
                  <a:pt x="8639021" y="478793"/>
                  <a:pt x="8641307" y="470988"/>
                </a:cubicBezTo>
                <a:cubicBezTo>
                  <a:pt x="8644355" y="459932"/>
                  <a:pt x="8650451" y="457980"/>
                  <a:pt x="8669501" y="459281"/>
                </a:cubicBezTo>
                <a:cubicBezTo>
                  <a:pt x="8695409" y="461233"/>
                  <a:pt x="8704553" y="478144"/>
                  <a:pt x="8689313" y="493754"/>
                </a:cubicBezTo>
                <a:cubicBezTo>
                  <a:pt x="8683217" y="499932"/>
                  <a:pt x="8672549" y="503021"/>
                  <a:pt x="8662739" y="503103"/>
                </a:cubicBezTo>
                <a:close/>
                <a:moveTo>
                  <a:pt x="5819355" y="503506"/>
                </a:moveTo>
                <a:cubicBezTo>
                  <a:pt x="5815546" y="503506"/>
                  <a:pt x="5807163" y="500904"/>
                  <a:pt x="5801830" y="497653"/>
                </a:cubicBezTo>
                <a:cubicBezTo>
                  <a:pt x="5795734" y="495051"/>
                  <a:pt x="5792686" y="485294"/>
                  <a:pt x="5794210" y="476839"/>
                </a:cubicBezTo>
                <a:cubicBezTo>
                  <a:pt x="5795734" y="464481"/>
                  <a:pt x="5801067" y="461229"/>
                  <a:pt x="5819355" y="461229"/>
                </a:cubicBezTo>
                <a:cubicBezTo>
                  <a:pt x="5837643" y="461229"/>
                  <a:pt x="5842978" y="464481"/>
                  <a:pt x="5844502" y="476839"/>
                </a:cubicBezTo>
                <a:cubicBezTo>
                  <a:pt x="5847550" y="491798"/>
                  <a:pt x="5836119" y="503506"/>
                  <a:pt x="5819355" y="503506"/>
                </a:cubicBezTo>
                <a:close/>
                <a:moveTo>
                  <a:pt x="6372644" y="503506"/>
                </a:moveTo>
                <a:cubicBezTo>
                  <a:pt x="6355880" y="503506"/>
                  <a:pt x="6344450" y="491798"/>
                  <a:pt x="6347498" y="476839"/>
                </a:cubicBezTo>
                <a:cubicBezTo>
                  <a:pt x="6349022" y="464481"/>
                  <a:pt x="6354356" y="461229"/>
                  <a:pt x="6372644" y="461229"/>
                </a:cubicBezTo>
                <a:cubicBezTo>
                  <a:pt x="6390932" y="461229"/>
                  <a:pt x="6396266" y="464481"/>
                  <a:pt x="6397790" y="476839"/>
                </a:cubicBezTo>
                <a:cubicBezTo>
                  <a:pt x="6399313" y="485294"/>
                  <a:pt x="6396266" y="495051"/>
                  <a:pt x="6390170" y="497653"/>
                </a:cubicBezTo>
                <a:cubicBezTo>
                  <a:pt x="6384836" y="500904"/>
                  <a:pt x="6376454" y="503506"/>
                  <a:pt x="6372644" y="503506"/>
                </a:cubicBezTo>
                <a:close/>
                <a:moveTo>
                  <a:pt x="2995459" y="509523"/>
                </a:moveTo>
                <a:cubicBezTo>
                  <a:pt x="2989172" y="508872"/>
                  <a:pt x="2982696" y="505132"/>
                  <a:pt x="2975456" y="498304"/>
                </a:cubicBezTo>
                <a:cubicBezTo>
                  <a:pt x="2957931" y="482043"/>
                  <a:pt x="2959455" y="466433"/>
                  <a:pt x="2977743" y="457978"/>
                </a:cubicBezTo>
                <a:cubicBezTo>
                  <a:pt x="3009747" y="443669"/>
                  <a:pt x="3040227" y="480092"/>
                  <a:pt x="3014319" y="502206"/>
                </a:cubicBezTo>
                <a:cubicBezTo>
                  <a:pt x="3007841" y="507734"/>
                  <a:pt x="3001745" y="510173"/>
                  <a:pt x="2995459" y="509523"/>
                </a:cubicBezTo>
                <a:close/>
                <a:moveTo>
                  <a:pt x="9196540" y="509523"/>
                </a:moveTo>
                <a:cubicBezTo>
                  <a:pt x="9190253" y="510173"/>
                  <a:pt x="9184157" y="507734"/>
                  <a:pt x="9177680" y="502206"/>
                </a:cubicBezTo>
                <a:cubicBezTo>
                  <a:pt x="9151772" y="480092"/>
                  <a:pt x="9182252" y="443669"/>
                  <a:pt x="9214256" y="457978"/>
                </a:cubicBezTo>
                <a:cubicBezTo>
                  <a:pt x="9232544" y="466433"/>
                  <a:pt x="9234068" y="482043"/>
                  <a:pt x="9216543" y="498304"/>
                </a:cubicBezTo>
                <a:cubicBezTo>
                  <a:pt x="9209303" y="505132"/>
                  <a:pt x="9202827" y="508872"/>
                  <a:pt x="9196540" y="509523"/>
                </a:cubicBezTo>
                <a:close/>
                <a:moveTo>
                  <a:pt x="695687" y="512612"/>
                </a:moveTo>
                <a:cubicBezTo>
                  <a:pt x="691021" y="511637"/>
                  <a:pt x="686257" y="508709"/>
                  <a:pt x="680160" y="503506"/>
                </a:cubicBezTo>
                <a:cubicBezTo>
                  <a:pt x="661873" y="487896"/>
                  <a:pt x="661115" y="475539"/>
                  <a:pt x="677112" y="461879"/>
                </a:cubicBezTo>
                <a:cubicBezTo>
                  <a:pt x="693876" y="447570"/>
                  <a:pt x="715213" y="448871"/>
                  <a:pt x="728931" y="465782"/>
                </a:cubicBezTo>
                <a:cubicBezTo>
                  <a:pt x="741884" y="481392"/>
                  <a:pt x="735027" y="498954"/>
                  <a:pt x="710641" y="510010"/>
                </a:cubicBezTo>
                <a:cubicBezTo>
                  <a:pt x="704925" y="512612"/>
                  <a:pt x="700353" y="513587"/>
                  <a:pt x="695687" y="512612"/>
                </a:cubicBezTo>
                <a:close/>
                <a:moveTo>
                  <a:pt x="11496312" y="512612"/>
                </a:moveTo>
                <a:cubicBezTo>
                  <a:pt x="11491645" y="513587"/>
                  <a:pt x="11487073" y="512612"/>
                  <a:pt x="11481357" y="510010"/>
                </a:cubicBezTo>
                <a:cubicBezTo>
                  <a:pt x="11456972" y="498954"/>
                  <a:pt x="11450115" y="481392"/>
                  <a:pt x="11463068" y="465782"/>
                </a:cubicBezTo>
                <a:cubicBezTo>
                  <a:pt x="11476785" y="448871"/>
                  <a:pt x="11498123" y="447570"/>
                  <a:pt x="11514887" y="461879"/>
                </a:cubicBezTo>
                <a:cubicBezTo>
                  <a:pt x="11530884" y="475539"/>
                  <a:pt x="11530125" y="487896"/>
                  <a:pt x="11511839" y="503506"/>
                </a:cubicBezTo>
                <a:cubicBezTo>
                  <a:pt x="11505741" y="508709"/>
                  <a:pt x="11500977" y="511637"/>
                  <a:pt x="11496312" y="512612"/>
                </a:cubicBezTo>
                <a:close/>
                <a:moveTo>
                  <a:pt x="1935375" y="515622"/>
                </a:moveTo>
                <a:cubicBezTo>
                  <a:pt x="1928612" y="515540"/>
                  <a:pt x="1921755" y="511312"/>
                  <a:pt x="1911848" y="502857"/>
                </a:cubicBezTo>
                <a:cubicBezTo>
                  <a:pt x="1903465" y="495703"/>
                  <a:pt x="1898132" y="485297"/>
                  <a:pt x="1900417" y="479442"/>
                </a:cubicBezTo>
                <a:cubicBezTo>
                  <a:pt x="1902704" y="474239"/>
                  <a:pt x="1904989" y="467085"/>
                  <a:pt x="1904989" y="464483"/>
                </a:cubicBezTo>
                <a:cubicBezTo>
                  <a:pt x="1904989" y="461230"/>
                  <a:pt x="1911848" y="455377"/>
                  <a:pt x="1920229" y="451475"/>
                </a:cubicBezTo>
                <a:cubicBezTo>
                  <a:pt x="1931660" y="446271"/>
                  <a:pt x="1940041" y="446921"/>
                  <a:pt x="1954520" y="455377"/>
                </a:cubicBezTo>
                <a:cubicBezTo>
                  <a:pt x="1977380" y="468386"/>
                  <a:pt x="1978904" y="485946"/>
                  <a:pt x="1958329" y="503508"/>
                </a:cubicBezTo>
                <a:cubicBezTo>
                  <a:pt x="1948805" y="511638"/>
                  <a:pt x="1942137" y="515703"/>
                  <a:pt x="1935375" y="515622"/>
                </a:cubicBezTo>
                <a:close/>
                <a:moveTo>
                  <a:pt x="10256624" y="515622"/>
                </a:moveTo>
                <a:cubicBezTo>
                  <a:pt x="10249861" y="515703"/>
                  <a:pt x="10243193" y="511638"/>
                  <a:pt x="10233669" y="503508"/>
                </a:cubicBezTo>
                <a:cubicBezTo>
                  <a:pt x="10213095" y="485946"/>
                  <a:pt x="10214619" y="468386"/>
                  <a:pt x="10237479" y="455377"/>
                </a:cubicBezTo>
                <a:cubicBezTo>
                  <a:pt x="10251957" y="446921"/>
                  <a:pt x="10260339" y="446271"/>
                  <a:pt x="10271769" y="451475"/>
                </a:cubicBezTo>
                <a:cubicBezTo>
                  <a:pt x="10280151" y="455377"/>
                  <a:pt x="10287009" y="461230"/>
                  <a:pt x="10287009" y="464483"/>
                </a:cubicBezTo>
                <a:cubicBezTo>
                  <a:pt x="10287009" y="467085"/>
                  <a:pt x="10289295" y="474239"/>
                  <a:pt x="10291581" y="479442"/>
                </a:cubicBezTo>
                <a:cubicBezTo>
                  <a:pt x="10293867" y="485297"/>
                  <a:pt x="10288533" y="495703"/>
                  <a:pt x="10280151" y="502857"/>
                </a:cubicBezTo>
                <a:cubicBezTo>
                  <a:pt x="10270244" y="511312"/>
                  <a:pt x="10263387" y="515540"/>
                  <a:pt x="10256624" y="515622"/>
                </a:cubicBezTo>
                <a:close/>
                <a:moveTo>
                  <a:pt x="1765727" y="515792"/>
                </a:moveTo>
                <a:cubicBezTo>
                  <a:pt x="1754011" y="517499"/>
                  <a:pt x="1741437" y="516198"/>
                  <a:pt x="1732293" y="511320"/>
                </a:cubicBezTo>
                <a:cubicBezTo>
                  <a:pt x="1727721" y="508719"/>
                  <a:pt x="1720863" y="498312"/>
                  <a:pt x="1718577" y="488556"/>
                </a:cubicBezTo>
                <a:cubicBezTo>
                  <a:pt x="1714005" y="474247"/>
                  <a:pt x="1717053" y="466442"/>
                  <a:pt x="1730769" y="454083"/>
                </a:cubicBezTo>
                <a:cubicBezTo>
                  <a:pt x="1752105" y="434571"/>
                  <a:pt x="1768107" y="434571"/>
                  <a:pt x="1789443" y="453433"/>
                </a:cubicBezTo>
                <a:cubicBezTo>
                  <a:pt x="1809255" y="471645"/>
                  <a:pt x="1810017" y="482702"/>
                  <a:pt x="1794015" y="502214"/>
                </a:cubicBezTo>
                <a:cubicBezTo>
                  <a:pt x="1788300" y="509368"/>
                  <a:pt x="1777441" y="514085"/>
                  <a:pt x="1765727" y="515792"/>
                </a:cubicBezTo>
                <a:close/>
                <a:moveTo>
                  <a:pt x="10426272" y="515792"/>
                </a:moveTo>
                <a:cubicBezTo>
                  <a:pt x="10414557" y="514085"/>
                  <a:pt x="10403699" y="509368"/>
                  <a:pt x="10397984" y="502214"/>
                </a:cubicBezTo>
                <a:cubicBezTo>
                  <a:pt x="10381981" y="482702"/>
                  <a:pt x="10382744" y="471645"/>
                  <a:pt x="10402556" y="453433"/>
                </a:cubicBezTo>
                <a:cubicBezTo>
                  <a:pt x="10423892" y="434571"/>
                  <a:pt x="10439893" y="434571"/>
                  <a:pt x="10461229" y="454083"/>
                </a:cubicBezTo>
                <a:cubicBezTo>
                  <a:pt x="10474945" y="466442"/>
                  <a:pt x="10477993" y="474247"/>
                  <a:pt x="10473421" y="488556"/>
                </a:cubicBezTo>
                <a:cubicBezTo>
                  <a:pt x="10471136" y="498312"/>
                  <a:pt x="10464277" y="508719"/>
                  <a:pt x="10459705" y="511320"/>
                </a:cubicBezTo>
                <a:cubicBezTo>
                  <a:pt x="10450561" y="516198"/>
                  <a:pt x="10437988" y="517499"/>
                  <a:pt x="10426272" y="515792"/>
                </a:cubicBezTo>
                <a:close/>
                <a:moveTo>
                  <a:pt x="2820001" y="515948"/>
                </a:moveTo>
                <a:cubicBezTo>
                  <a:pt x="2810761" y="516679"/>
                  <a:pt x="2801237" y="512940"/>
                  <a:pt x="2792855" y="504810"/>
                </a:cubicBezTo>
                <a:cubicBezTo>
                  <a:pt x="2775328" y="488549"/>
                  <a:pt x="2776852" y="469037"/>
                  <a:pt x="2795903" y="454078"/>
                </a:cubicBezTo>
                <a:cubicBezTo>
                  <a:pt x="2810380" y="443020"/>
                  <a:pt x="2813428" y="443020"/>
                  <a:pt x="2831716" y="452126"/>
                </a:cubicBezTo>
                <a:cubicBezTo>
                  <a:pt x="2856863" y="463833"/>
                  <a:pt x="2861435" y="479443"/>
                  <a:pt x="2845432" y="500257"/>
                </a:cubicBezTo>
                <a:cubicBezTo>
                  <a:pt x="2838193" y="510013"/>
                  <a:pt x="2829240" y="515216"/>
                  <a:pt x="2820001" y="515948"/>
                </a:cubicBezTo>
                <a:close/>
                <a:moveTo>
                  <a:pt x="9371997" y="515948"/>
                </a:moveTo>
                <a:cubicBezTo>
                  <a:pt x="9362759" y="515216"/>
                  <a:pt x="9353805" y="510013"/>
                  <a:pt x="9346567" y="500257"/>
                </a:cubicBezTo>
                <a:cubicBezTo>
                  <a:pt x="9330564" y="479443"/>
                  <a:pt x="9335136" y="463833"/>
                  <a:pt x="9360283" y="452126"/>
                </a:cubicBezTo>
                <a:cubicBezTo>
                  <a:pt x="9378571" y="443020"/>
                  <a:pt x="9381619" y="443020"/>
                  <a:pt x="9396096" y="454078"/>
                </a:cubicBezTo>
                <a:cubicBezTo>
                  <a:pt x="9415147" y="469037"/>
                  <a:pt x="9416671" y="488549"/>
                  <a:pt x="9399144" y="504810"/>
                </a:cubicBezTo>
                <a:cubicBezTo>
                  <a:pt x="9390761" y="512940"/>
                  <a:pt x="9381237" y="516679"/>
                  <a:pt x="9371997" y="515948"/>
                </a:cubicBezTo>
                <a:close/>
                <a:moveTo>
                  <a:pt x="874293" y="516117"/>
                </a:moveTo>
                <a:cubicBezTo>
                  <a:pt x="860864" y="516686"/>
                  <a:pt x="847909" y="514247"/>
                  <a:pt x="841429" y="508719"/>
                </a:cubicBezTo>
                <a:cubicBezTo>
                  <a:pt x="825428" y="495060"/>
                  <a:pt x="830001" y="459938"/>
                  <a:pt x="849052" y="448880"/>
                </a:cubicBezTo>
                <a:cubicBezTo>
                  <a:pt x="872672" y="434571"/>
                  <a:pt x="887909" y="435871"/>
                  <a:pt x="906963" y="453433"/>
                </a:cubicBezTo>
                <a:cubicBezTo>
                  <a:pt x="927535" y="471645"/>
                  <a:pt x="928297" y="491158"/>
                  <a:pt x="910008" y="505467"/>
                </a:cubicBezTo>
                <a:cubicBezTo>
                  <a:pt x="901624" y="511971"/>
                  <a:pt x="887719" y="515548"/>
                  <a:pt x="874293" y="516117"/>
                </a:cubicBezTo>
                <a:close/>
                <a:moveTo>
                  <a:pt x="11317705" y="516117"/>
                </a:moveTo>
                <a:cubicBezTo>
                  <a:pt x="11304280" y="515548"/>
                  <a:pt x="11290375" y="511971"/>
                  <a:pt x="11281991" y="505467"/>
                </a:cubicBezTo>
                <a:cubicBezTo>
                  <a:pt x="11263701" y="491158"/>
                  <a:pt x="11264464" y="471645"/>
                  <a:pt x="11285036" y="453433"/>
                </a:cubicBezTo>
                <a:cubicBezTo>
                  <a:pt x="11304089" y="435871"/>
                  <a:pt x="11319327" y="434571"/>
                  <a:pt x="11342947" y="448880"/>
                </a:cubicBezTo>
                <a:cubicBezTo>
                  <a:pt x="11361997" y="459938"/>
                  <a:pt x="11366571" y="495060"/>
                  <a:pt x="11350569" y="508719"/>
                </a:cubicBezTo>
                <a:cubicBezTo>
                  <a:pt x="11344089" y="514247"/>
                  <a:pt x="11331135" y="516686"/>
                  <a:pt x="11317705" y="516117"/>
                </a:cubicBezTo>
                <a:close/>
                <a:moveTo>
                  <a:pt x="5288315" y="516511"/>
                </a:moveTo>
                <a:cubicBezTo>
                  <a:pt x="5285267" y="516511"/>
                  <a:pt x="5276123" y="510658"/>
                  <a:pt x="5267740" y="503503"/>
                </a:cubicBezTo>
                <a:cubicBezTo>
                  <a:pt x="5259358" y="496349"/>
                  <a:pt x="5252500" y="486592"/>
                  <a:pt x="5252500" y="481388"/>
                </a:cubicBezTo>
                <a:cubicBezTo>
                  <a:pt x="5252500" y="468380"/>
                  <a:pt x="5273836" y="451469"/>
                  <a:pt x="5290600" y="451469"/>
                </a:cubicBezTo>
                <a:cubicBezTo>
                  <a:pt x="5306603" y="451469"/>
                  <a:pt x="5328700" y="467730"/>
                  <a:pt x="5328700" y="480087"/>
                </a:cubicBezTo>
                <a:cubicBezTo>
                  <a:pt x="5328700" y="488544"/>
                  <a:pt x="5297459" y="516511"/>
                  <a:pt x="5288315" y="516511"/>
                </a:cubicBezTo>
                <a:close/>
                <a:moveTo>
                  <a:pt x="5465578" y="516511"/>
                </a:moveTo>
                <a:cubicBezTo>
                  <a:pt x="5461767" y="516511"/>
                  <a:pt x="5453386" y="511959"/>
                  <a:pt x="5447290" y="506104"/>
                </a:cubicBezTo>
                <a:cubicBezTo>
                  <a:pt x="5424430" y="486592"/>
                  <a:pt x="5436622" y="451469"/>
                  <a:pt x="5465578" y="451469"/>
                </a:cubicBezTo>
                <a:cubicBezTo>
                  <a:pt x="5479294" y="451469"/>
                  <a:pt x="5503678" y="470982"/>
                  <a:pt x="5503678" y="481388"/>
                </a:cubicBezTo>
                <a:cubicBezTo>
                  <a:pt x="5503678" y="489844"/>
                  <a:pt x="5474722" y="516511"/>
                  <a:pt x="5465578" y="516511"/>
                </a:cubicBezTo>
                <a:close/>
                <a:moveTo>
                  <a:pt x="6726422" y="516511"/>
                </a:moveTo>
                <a:cubicBezTo>
                  <a:pt x="6717278" y="516511"/>
                  <a:pt x="6688322" y="489844"/>
                  <a:pt x="6688322" y="481388"/>
                </a:cubicBezTo>
                <a:cubicBezTo>
                  <a:pt x="6688322" y="470982"/>
                  <a:pt x="6712706" y="451469"/>
                  <a:pt x="6726422" y="451469"/>
                </a:cubicBezTo>
                <a:cubicBezTo>
                  <a:pt x="6755378" y="451469"/>
                  <a:pt x="6767570" y="486592"/>
                  <a:pt x="6744710" y="506104"/>
                </a:cubicBezTo>
                <a:cubicBezTo>
                  <a:pt x="6738614" y="511959"/>
                  <a:pt x="6730232" y="516511"/>
                  <a:pt x="6726422" y="516511"/>
                </a:cubicBezTo>
                <a:close/>
                <a:moveTo>
                  <a:pt x="6903684" y="516511"/>
                </a:moveTo>
                <a:cubicBezTo>
                  <a:pt x="6894540" y="516511"/>
                  <a:pt x="6863299" y="488544"/>
                  <a:pt x="6863299" y="480087"/>
                </a:cubicBezTo>
                <a:cubicBezTo>
                  <a:pt x="6863299" y="467730"/>
                  <a:pt x="6885396" y="451469"/>
                  <a:pt x="6901399" y="451469"/>
                </a:cubicBezTo>
                <a:cubicBezTo>
                  <a:pt x="6918163" y="451469"/>
                  <a:pt x="6939499" y="468380"/>
                  <a:pt x="6939499" y="481388"/>
                </a:cubicBezTo>
                <a:cubicBezTo>
                  <a:pt x="6939499" y="486592"/>
                  <a:pt x="6932642" y="496349"/>
                  <a:pt x="6924259" y="503503"/>
                </a:cubicBezTo>
                <a:cubicBezTo>
                  <a:pt x="6915876" y="510658"/>
                  <a:pt x="6906732" y="516511"/>
                  <a:pt x="6903684" y="516511"/>
                </a:cubicBezTo>
                <a:close/>
                <a:moveTo>
                  <a:pt x="1227200" y="516518"/>
                </a:moveTo>
                <a:cubicBezTo>
                  <a:pt x="1210447" y="516518"/>
                  <a:pt x="1202827" y="512615"/>
                  <a:pt x="1197495" y="499607"/>
                </a:cubicBezTo>
                <a:cubicBezTo>
                  <a:pt x="1186817" y="475542"/>
                  <a:pt x="1187579" y="467737"/>
                  <a:pt x="1205109" y="454729"/>
                </a:cubicBezTo>
                <a:cubicBezTo>
                  <a:pt x="1229492" y="435866"/>
                  <a:pt x="1261492" y="448224"/>
                  <a:pt x="1264541" y="476192"/>
                </a:cubicBezTo>
                <a:cubicBezTo>
                  <a:pt x="1267591" y="503509"/>
                  <a:pt x="1255400" y="516518"/>
                  <a:pt x="1227200" y="516518"/>
                </a:cubicBezTo>
                <a:close/>
                <a:moveTo>
                  <a:pt x="10964799" y="516518"/>
                </a:moveTo>
                <a:cubicBezTo>
                  <a:pt x="10936599" y="516518"/>
                  <a:pt x="10924408" y="503509"/>
                  <a:pt x="10927457" y="476192"/>
                </a:cubicBezTo>
                <a:cubicBezTo>
                  <a:pt x="10930507" y="448224"/>
                  <a:pt x="10962507" y="435866"/>
                  <a:pt x="10986889" y="454729"/>
                </a:cubicBezTo>
                <a:cubicBezTo>
                  <a:pt x="11004420" y="467737"/>
                  <a:pt x="11005181" y="475542"/>
                  <a:pt x="10994504" y="499607"/>
                </a:cubicBezTo>
                <a:cubicBezTo>
                  <a:pt x="10989172" y="512615"/>
                  <a:pt x="10981552" y="516518"/>
                  <a:pt x="10964799" y="516518"/>
                </a:cubicBezTo>
                <a:close/>
                <a:moveTo>
                  <a:pt x="3881795" y="521966"/>
                </a:moveTo>
                <a:cubicBezTo>
                  <a:pt x="3873984" y="522698"/>
                  <a:pt x="3865983" y="520096"/>
                  <a:pt x="3853409" y="514568"/>
                </a:cubicBezTo>
                <a:cubicBezTo>
                  <a:pt x="3826740" y="503511"/>
                  <a:pt x="3819881" y="475543"/>
                  <a:pt x="3838932" y="454730"/>
                </a:cubicBezTo>
                <a:cubicBezTo>
                  <a:pt x="3857981" y="433916"/>
                  <a:pt x="3891509" y="433265"/>
                  <a:pt x="3913608" y="452778"/>
                </a:cubicBezTo>
                <a:cubicBezTo>
                  <a:pt x="3934181" y="472290"/>
                  <a:pt x="3932657" y="493104"/>
                  <a:pt x="3909036" y="509365"/>
                </a:cubicBezTo>
                <a:cubicBezTo>
                  <a:pt x="3897225" y="517170"/>
                  <a:pt x="3889605" y="521234"/>
                  <a:pt x="3881795" y="521966"/>
                </a:cubicBezTo>
                <a:close/>
                <a:moveTo>
                  <a:pt x="8310204" y="521966"/>
                </a:moveTo>
                <a:cubicBezTo>
                  <a:pt x="8302393" y="521234"/>
                  <a:pt x="8294773" y="517170"/>
                  <a:pt x="8282962" y="509365"/>
                </a:cubicBezTo>
                <a:cubicBezTo>
                  <a:pt x="8259341" y="493104"/>
                  <a:pt x="8257817" y="472290"/>
                  <a:pt x="8278391" y="452778"/>
                </a:cubicBezTo>
                <a:cubicBezTo>
                  <a:pt x="8300489" y="433265"/>
                  <a:pt x="8334017" y="433916"/>
                  <a:pt x="8353066" y="454730"/>
                </a:cubicBezTo>
                <a:cubicBezTo>
                  <a:pt x="8372117" y="475543"/>
                  <a:pt x="8365258" y="503511"/>
                  <a:pt x="8338589" y="514568"/>
                </a:cubicBezTo>
                <a:cubicBezTo>
                  <a:pt x="8326016" y="520096"/>
                  <a:pt x="8318014" y="522698"/>
                  <a:pt x="8310204" y="521966"/>
                </a:cubicBezTo>
                <a:close/>
                <a:moveTo>
                  <a:pt x="4760422" y="522211"/>
                </a:moveTo>
                <a:cubicBezTo>
                  <a:pt x="4752516" y="521722"/>
                  <a:pt x="4744324" y="517494"/>
                  <a:pt x="4732132" y="509365"/>
                </a:cubicBezTo>
                <a:cubicBezTo>
                  <a:pt x="4721464" y="502210"/>
                  <a:pt x="4712320" y="489201"/>
                  <a:pt x="4712320" y="481396"/>
                </a:cubicBezTo>
                <a:cubicBezTo>
                  <a:pt x="4712320" y="463836"/>
                  <a:pt x="4742039" y="438469"/>
                  <a:pt x="4763375" y="438469"/>
                </a:cubicBezTo>
                <a:cubicBezTo>
                  <a:pt x="4801475" y="438469"/>
                  <a:pt x="4819000" y="493755"/>
                  <a:pt x="4786996" y="512616"/>
                </a:cubicBezTo>
                <a:cubicBezTo>
                  <a:pt x="4775948" y="519446"/>
                  <a:pt x="4768328" y="522698"/>
                  <a:pt x="4760422" y="522211"/>
                </a:cubicBezTo>
                <a:close/>
                <a:moveTo>
                  <a:pt x="7431578" y="522211"/>
                </a:moveTo>
                <a:cubicBezTo>
                  <a:pt x="7423670" y="522698"/>
                  <a:pt x="7416050" y="519446"/>
                  <a:pt x="7405003" y="512616"/>
                </a:cubicBezTo>
                <a:cubicBezTo>
                  <a:pt x="7372999" y="493755"/>
                  <a:pt x="7390524" y="438469"/>
                  <a:pt x="7428624" y="438469"/>
                </a:cubicBezTo>
                <a:cubicBezTo>
                  <a:pt x="7449960" y="438469"/>
                  <a:pt x="7479679" y="463836"/>
                  <a:pt x="7479679" y="481396"/>
                </a:cubicBezTo>
                <a:cubicBezTo>
                  <a:pt x="7479679" y="489201"/>
                  <a:pt x="7470535" y="502210"/>
                  <a:pt x="7459866" y="509365"/>
                </a:cubicBezTo>
                <a:cubicBezTo>
                  <a:pt x="7447675" y="517494"/>
                  <a:pt x="7439483" y="521722"/>
                  <a:pt x="7431578" y="522211"/>
                </a:cubicBezTo>
                <a:close/>
                <a:moveTo>
                  <a:pt x="2291337" y="522290"/>
                </a:moveTo>
                <a:cubicBezTo>
                  <a:pt x="2282764" y="523022"/>
                  <a:pt x="2274383" y="519445"/>
                  <a:pt x="2264095" y="511965"/>
                </a:cubicBezTo>
                <a:cubicBezTo>
                  <a:pt x="2240473" y="493754"/>
                  <a:pt x="2237425" y="475542"/>
                  <a:pt x="2255713" y="456029"/>
                </a:cubicBezTo>
                <a:cubicBezTo>
                  <a:pt x="2274763" y="434566"/>
                  <a:pt x="2299909" y="433915"/>
                  <a:pt x="2322007" y="453428"/>
                </a:cubicBezTo>
                <a:cubicBezTo>
                  <a:pt x="2343343" y="472940"/>
                  <a:pt x="2343343" y="487250"/>
                  <a:pt x="2319721" y="506762"/>
                </a:cubicBezTo>
                <a:cubicBezTo>
                  <a:pt x="2308672" y="516518"/>
                  <a:pt x="2299909" y="521558"/>
                  <a:pt x="2291337" y="522290"/>
                </a:cubicBezTo>
                <a:close/>
                <a:moveTo>
                  <a:pt x="9900661" y="522290"/>
                </a:moveTo>
                <a:cubicBezTo>
                  <a:pt x="9892089" y="521558"/>
                  <a:pt x="9883327" y="516518"/>
                  <a:pt x="9872277" y="506762"/>
                </a:cubicBezTo>
                <a:cubicBezTo>
                  <a:pt x="9848656" y="487250"/>
                  <a:pt x="9848656" y="472940"/>
                  <a:pt x="9869992" y="453428"/>
                </a:cubicBezTo>
                <a:cubicBezTo>
                  <a:pt x="9892089" y="433915"/>
                  <a:pt x="9917236" y="434566"/>
                  <a:pt x="9936285" y="456029"/>
                </a:cubicBezTo>
                <a:cubicBezTo>
                  <a:pt x="9954573" y="475542"/>
                  <a:pt x="9951525" y="493754"/>
                  <a:pt x="9927904" y="511965"/>
                </a:cubicBezTo>
                <a:cubicBezTo>
                  <a:pt x="9917616" y="519445"/>
                  <a:pt x="9909235" y="523022"/>
                  <a:pt x="9900661" y="522290"/>
                </a:cubicBezTo>
                <a:close/>
                <a:moveTo>
                  <a:pt x="2643497" y="522372"/>
                </a:moveTo>
                <a:cubicBezTo>
                  <a:pt x="2633115" y="522209"/>
                  <a:pt x="2622067" y="517819"/>
                  <a:pt x="2609493" y="509364"/>
                </a:cubicBezTo>
                <a:cubicBezTo>
                  <a:pt x="2585109" y="493103"/>
                  <a:pt x="2584347" y="470988"/>
                  <a:pt x="2607207" y="452777"/>
                </a:cubicBezTo>
                <a:cubicBezTo>
                  <a:pt x="2630067" y="433915"/>
                  <a:pt x="2661309" y="434565"/>
                  <a:pt x="2676549" y="452777"/>
                </a:cubicBezTo>
                <a:cubicBezTo>
                  <a:pt x="2693313" y="472940"/>
                  <a:pt x="2691789" y="494404"/>
                  <a:pt x="2673501" y="510014"/>
                </a:cubicBezTo>
                <a:cubicBezTo>
                  <a:pt x="2663596" y="518469"/>
                  <a:pt x="2653880" y="522534"/>
                  <a:pt x="2643497" y="522372"/>
                </a:cubicBezTo>
                <a:close/>
                <a:moveTo>
                  <a:pt x="9548501" y="522372"/>
                </a:moveTo>
                <a:cubicBezTo>
                  <a:pt x="9538119" y="522534"/>
                  <a:pt x="9528403" y="518469"/>
                  <a:pt x="9518497" y="510014"/>
                </a:cubicBezTo>
                <a:cubicBezTo>
                  <a:pt x="9500209" y="494404"/>
                  <a:pt x="9498685" y="472940"/>
                  <a:pt x="9515449" y="452777"/>
                </a:cubicBezTo>
                <a:cubicBezTo>
                  <a:pt x="9530689" y="434565"/>
                  <a:pt x="9561932" y="433915"/>
                  <a:pt x="9584792" y="452777"/>
                </a:cubicBezTo>
                <a:cubicBezTo>
                  <a:pt x="9607652" y="470988"/>
                  <a:pt x="9606889" y="493103"/>
                  <a:pt x="9582505" y="509364"/>
                </a:cubicBezTo>
                <a:cubicBezTo>
                  <a:pt x="9569932" y="517819"/>
                  <a:pt x="9558884" y="522209"/>
                  <a:pt x="9548501" y="522372"/>
                </a:cubicBezTo>
                <a:close/>
                <a:moveTo>
                  <a:pt x="346977" y="523022"/>
                </a:moveTo>
                <a:cubicBezTo>
                  <a:pt x="337836" y="523022"/>
                  <a:pt x="323361" y="517168"/>
                  <a:pt x="314981" y="510014"/>
                </a:cubicBezTo>
                <a:cubicBezTo>
                  <a:pt x="285272" y="484647"/>
                  <a:pt x="304316" y="438466"/>
                  <a:pt x="344693" y="438466"/>
                </a:cubicBezTo>
                <a:cubicBezTo>
                  <a:pt x="369071" y="438466"/>
                  <a:pt x="398780" y="462532"/>
                  <a:pt x="398780" y="481395"/>
                </a:cubicBezTo>
                <a:cubicBezTo>
                  <a:pt x="398780" y="498956"/>
                  <a:pt x="368308" y="523022"/>
                  <a:pt x="346977" y="523022"/>
                </a:cubicBezTo>
                <a:close/>
                <a:moveTo>
                  <a:pt x="11845021" y="523022"/>
                </a:moveTo>
                <a:cubicBezTo>
                  <a:pt x="11823691" y="523022"/>
                  <a:pt x="11793219" y="498956"/>
                  <a:pt x="11793219" y="481395"/>
                </a:cubicBezTo>
                <a:cubicBezTo>
                  <a:pt x="11793219" y="462532"/>
                  <a:pt x="11822928" y="438466"/>
                  <a:pt x="11847305" y="438466"/>
                </a:cubicBezTo>
                <a:cubicBezTo>
                  <a:pt x="11887683" y="438466"/>
                  <a:pt x="11906727" y="484647"/>
                  <a:pt x="11877017" y="510014"/>
                </a:cubicBezTo>
                <a:cubicBezTo>
                  <a:pt x="11868637" y="517168"/>
                  <a:pt x="11854163" y="523022"/>
                  <a:pt x="11845021" y="523022"/>
                </a:cubicBezTo>
                <a:close/>
                <a:moveTo>
                  <a:pt x="5122764" y="524239"/>
                </a:moveTo>
                <a:cubicBezTo>
                  <a:pt x="5113906" y="526434"/>
                  <a:pt x="5105334" y="525620"/>
                  <a:pt x="5095047" y="522369"/>
                </a:cubicBezTo>
                <a:cubicBezTo>
                  <a:pt x="5085903" y="519767"/>
                  <a:pt x="5072948" y="510011"/>
                  <a:pt x="5066091" y="500905"/>
                </a:cubicBezTo>
                <a:cubicBezTo>
                  <a:pt x="5053899" y="485295"/>
                  <a:pt x="5053899" y="482694"/>
                  <a:pt x="5067615" y="463181"/>
                </a:cubicBezTo>
                <a:cubicBezTo>
                  <a:pt x="5086664" y="435212"/>
                  <a:pt x="5124003" y="430660"/>
                  <a:pt x="5150672" y="452123"/>
                </a:cubicBezTo>
                <a:cubicBezTo>
                  <a:pt x="5173532" y="470335"/>
                  <a:pt x="5174295" y="491149"/>
                  <a:pt x="5152196" y="508060"/>
                </a:cubicBezTo>
                <a:cubicBezTo>
                  <a:pt x="5140767" y="516840"/>
                  <a:pt x="5131623" y="522043"/>
                  <a:pt x="5122764" y="524239"/>
                </a:cubicBezTo>
                <a:close/>
                <a:moveTo>
                  <a:pt x="7069235" y="524239"/>
                </a:moveTo>
                <a:cubicBezTo>
                  <a:pt x="7060376" y="522043"/>
                  <a:pt x="7051232" y="516840"/>
                  <a:pt x="7039803" y="508060"/>
                </a:cubicBezTo>
                <a:cubicBezTo>
                  <a:pt x="7017704" y="491149"/>
                  <a:pt x="7018467" y="470335"/>
                  <a:pt x="7041327" y="452123"/>
                </a:cubicBezTo>
                <a:cubicBezTo>
                  <a:pt x="7067996" y="430660"/>
                  <a:pt x="7105335" y="435212"/>
                  <a:pt x="7124384" y="463181"/>
                </a:cubicBezTo>
                <a:cubicBezTo>
                  <a:pt x="7138100" y="482694"/>
                  <a:pt x="7138100" y="485295"/>
                  <a:pt x="7125908" y="500905"/>
                </a:cubicBezTo>
                <a:cubicBezTo>
                  <a:pt x="7119051" y="510011"/>
                  <a:pt x="7106096" y="519767"/>
                  <a:pt x="7096952" y="522369"/>
                </a:cubicBezTo>
                <a:cubicBezTo>
                  <a:pt x="7086666" y="525620"/>
                  <a:pt x="7078094" y="526434"/>
                  <a:pt x="7069235" y="524239"/>
                </a:cubicBezTo>
                <a:close/>
                <a:moveTo>
                  <a:pt x="0" y="526266"/>
                </a:moveTo>
                <a:lnTo>
                  <a:pt x="0" y="438901"/>
                </a:lnTo>
                <a:lnTo>
                  <a:pt x="21087" y="441959"/>
                </a:lnTo>
                <a:cubicBezTo>
                  <a:pt x="27281" y="444479"/>
                  <a:pt x="32047" y="448544"/>
                  <a:pt x="36621" y="454723"/>
                </a:cubicBezTo>
                <a:cubicBezTo>
                  <a:pt x="57175" y="482040"/>
                  <a:pt x="48819" y="505456"/>
                  <a:pt x="12983" y="521717"/>
                </a:cubicBezTo>
                <a:close/>
                <a:moveTo>
                  <a:pt x="12192000" y="526267"/>
                </a:moveTo>
                <a:lnTo>
                  <a:pt x="12179016" y="521717"/>
                </a:lnTo>
                <a:cubicBezTo>
                  <a:pt x="12143180" y="505456"/>
                  <a:pt x="12134824" y="482040"/>
                  <a:pt x="12155377" y="454723"/>
                </a:cubicBezTo>
                <a:cubicBezTo>
                  <a:pt x="12159951" y="448544"/>
                  <a:pt x="12164717" y="444479"/>
                  <a:pt x="12170911" y="441959"/>
                </a:cubicBezTo>
                <a:lnTo>
                  <a:pt x="12192000" y="438901"/>
                </a:lnTo>
                <a:close/>
                <a:moveTo>
                  <a:pt x="4579243" y="528382"/>
                </a:moveTo>
                <a:cubicBezTo>
                  <a:pt x="4573147" y="527570"/>
                  <a:pt x="4567051" y="522692"/>
                  <a:pt x="4553335" y="512611"/>
                </a:cubicBezTo>
                <a:cubicBezTo>
                  <a:pt x="4512187" y="483341"/>
                  <a:pt x="4529714" y="438463"/>
                  <a:pt x="4582291" y="438463"/>
                </a:cubicBezTo>
                <a:cubicBezTo>
                  <a:pt x="4642490" y="438463"/>
                  <a:pt x="4658491" y="496350"/>
                  <a:pt x="4605151" y="519765"/>
                </a:cubicBezTo>
                <a:cubicBezTo>
                  <a:pt x="4591435" y="525944"/>
                  <a:pt x="4585339" y="529196"/>
                  <a:pt x="4579243" y="528382"/>
                </a:cubicBezTo>
                <a:close/>
                <a:moveTo>
                  <a:pt x="7612756" y="528382"/>
                </a:moveTo>
                <a:cubicBezTo>
                  <a:pt x="7606660" y="529196"/>
                  <a:pt x="7600564" y="525944"/>
                  <a:pt x="7586848" y="519765"/>
                </a:cubicBezTo>
                <a:cubicBezTo>
                  <a:pt x="7533508" y="496350"/>
                  <a:pt x="7549510" y="438463"/>
                  <a:pt x="7609708" y="438463"/>
                </a:cubicBezTo>
                <a:cubicBezTo>
                  <a:pt x="7662286" y="438463"/>
                  <a:pt x="7679812" y="483341"/>
                  <a:pt x="7638664" y="512611"/>
                </a:cubicBezTo>
                <a:cubicBezTo>
                  <a:pt x="7624948" y="522692"/>
                  <a:pt x="7618852" y="527570"/>
                  <a:pt x="7612756" y="528382"/>
                </a:cubicBezTo>
                <a:close/>
                <a:moveTo>
                  <a:pt x="5995180" y="528627"/>
                </a:moveTo>
                <a:cubicBezTo>
                  <a:pt x="5990132" y="528058"/>
                  <a:pt x="5984418" y="524318"/>
                  <a:pt x="5969939" y="516513"/>
                </a:cubicBezTo>
                <a:cubicBezTo>
                  <a:pt x="5949364" y="506107"/>
                  <a:pt x="5944792" y="499602"/>
                  <a:pt x="5944792" y="482040"/>
                </a:cubicBezTo>
                <a:cubicBezTo>
                  <a:pt x="5944792" y="454073"/>
                  <a:pt x="5964604" y="438463"/>
                  <a:pt x="6001180" y="438463"/>
                </a:cubicBezTo>
                <a:cubicBezTo>
                  <a:pt x="6023279" y="438463"/>
                  <a:pt x="6030899" y="441714"/>
                  <a:pt x="6037756" y="454723"/>
                </a:cubicBezTo>
                <a:cubicBezTo>
                  <a:pt x="6042328" y="463829"/>
                  <a:pt x="6050711" y="470984"/>
                  <a:pt x="6056807" y="470984"/>
                </a:cubicBezTo>
                <a:cubicBezTo>
                  <a:pt x="6062140" y="470984"/>
                  <a:pt x="6066712" y="475536"/>
                  <a:pt x="6066712" y="480740"/>
                </a:cubicBezTo>
                <a:cubicBezTo>
                  <a:pt x="6066712" y="485943"/>
                  <a:pt x="6062140" y="490496"/>
                  <a:pt x="6056044" y="490496"/>
                </a:cubicBezTo>
                <a:cubicBezTo>
                  <a:pt x="6049948" y="490496"/>
                  <a:pt x="6043091" y="495700"/>
                  <a:pt x="6040043" y="502204"/>
                </a:cubicBezTo>
                <a:cubicBezTo>
                  <a:pt x="6037756" y="509358"/>
                  <a:pt x="6027088" y="517814"/>
                  <a:pt x="6016420" y="521717"/>
                </a:cubicBezTo>
                <a:cubicBezTo>
                  <a:pt x="6004610" y="526595"/>
                  <a:pt x="6000228" y="529196"/>
                  <a:pt x="5995180" y="528627"/>
                </a:cubicBezTo>
                <a:close/>
                <a:moveTo>
                  <a:pt x="6196819" y="528627"/>
                </a:moveTo>
                <a:cubicBezTo>
                  <a:pt x="6191771" y="529196"/>
                  <a:pt x="6187390" y="526595"/>
                  <a:pt x="6175579" y="521717"/>
                </a:cubicBezTo>
                <a:cubicBezTo>
                  <a:pt x="6164911" y="517814"/>
                  <a:pt x="6154243" y="509358"/>
                  <a:pt x="6151956" y="502204"/>
                </a:cubicBezTo>
                <a:cubicBezTo>
                  <a:pt x="6148908" y="495700"/>
                  <a:pt x="6142050" y="490496"/>
                  <a:pt x="6135955" y="490496"/>
                </a:cubicBezTo>
                <a:cubicBezTo>
                  <a:pt x="6129859" y="490496"/>
                  <a:pt x="6125287" y="485943"/>
                  <a:pt x="6125287" y="480740"/>
                </a:cubicBezTo>
                <a:cubicBezTo>
                  <a:pt x="6125287" y="475536"/>
                  <a:pt x="6129859" y="470984"/>
                  <a:pt x="6135192" y="470984"/>
                </a:cubicBezTo>
                <a:cubicBezTo>
                  <a:pt x="6141288" y="470984"/>
                  <a:pt x="6149670" y="463829"/>
                  <a:pt x="6154243" y="454723"/>
                </a:cubicBezTo>
                <a:cubicBezTo>
                  <a:pt x="6161100" y="441714"/>
                  <a:pt x="6168720" y="438463"/>
                  <a:pt x="6190819" y="438463"/>
                </a:cubicBezTo>
                <a:cubicBezTo>
                  <a:pt x="6227394" y="438463"/>
                  <a:pt x="6247207" y="454073"/>
                  <a:pt x="6247207" y="482040"/>
                </a:cubicBezTo>
                <a:cubicBezTo>
                  <a:pt x="6247207" y="499602"/>
                  <a:pt x="6242635" y="506107"/>
                  <a:pt x="6222060" y="516513"/>
                </a:cubicBezTo>
                <a:cubicBezTo>
                  <a:pt x="6207582" y="524318"/>
                  <a:pt x="6201867" y="528058"/>
                  <a:pt x="6196819" y="528627"/>
                </a:cubicBezTo>
                <a:close/>
                <a:moveTo>
                  <a:pt x="3700911" y="528631"/>
                </a:moveTo>
                <a:cubicBezTo>
                  <a:pt x="3690624" y="528711"/>
                  <a:pt x="3680337" y="524646"/>
                  <a:pt x="3667764" y="516517"/>
                </a:cubicBezTo>
                <a:cubicBezTo>
                  <a:pt x="3640332" y="498305"/>
                  <a:pt x="3635760" y="481394"/>
                  <a:pt x="3651761" y="457979"/>
                </a:cubicBezTo>
                <a:cubicBezTo>
                  <a:pt x="3672336" y="428709"/>
                  <a:pt x="3726437" y="426108"/>
                  <a:pt x="3747773" y="454076"/>
                </a:cubicBezTo>
                <a:cubicBezTo>
                  <a:pt x="3761489" y="470987"/>
                  <a:pt x="3753869" y="502857"/>
                  <a:pt x="3734057" y="515866"/>
                </a:cubicBezTo>
                <a:cubicBezTo>
                  <a:pt x="3721485" y="524321"/>
                  <a:pt x="3711199" y="528549"/>
                  <a:pt x="3700911" y="528631"/>
                </a:cubicBezTo>
                <a:close/>
                <a:moveTo>
                  <a:pt x="8491088" y="528631"/>
                </a:moveTo>
                <a:cubicBezTo>
                  <a:pt x="8480800" y="528549"/>
                  <a:pt x="8470513" y="524321"/>
                  <a:pt x="8457941" y="515866"/>
                </a:cubicBezTo>
                <a:cubicBezTo>
                  <a:pt x="8438129" y="502857"/>
                  <a:pt x="8430509" y="470987"/>
                  <a:pt x="8444225" y="454076"/>
                </a:cubicBezTo>
                <a:cubicBezTo>
                  <a:pt x="8465561" y="426108"/>
                  <a:pt x="8519663" y="428709"/>
                  <a:pt x="8540237" y="457979"/>
                </a:cubicBezTo>
                <a:cubicBezTo>
                  <a:pt x="8556239" y="481394"/>
                  <a:pt x="8551667" y="498305"/>
                  <a:pt x="8524235" y="516517"/>
                </a:cubicBezTo>
                <a:cubicBezTo>
                  <a:pt x="8511661" y="524646"/>
                  <a:pt x="8501375" y="528711"/>
                  <a:pt x="8491088" y="528631"/>
                </a:cubicBezTo>
                <a:close/>
                <a:moveTo>
                  <a:pt x="1583031" y="528793"/>
                </a:moveTo>
                <a:cubicBezTo>
                  <a:pt x="1570268" y="529362"/>
                  <a:pt x="1557695" y="525298"/>
                  <a:pt x="1547408" y="516518"/>
                </a:cubicBezTo>
                <a:cubicBezTo>
                  <a:pt x="1513117" y="487248"/>
                  <a:pt x="1526072" y="443671"/>
                  <a:pt x="1570268" y="435215"/>
                </a:cubicBezTo>
                <a:cubicBezTo>
                  <a:pt x="1625893" y="424808"/>
                  <a:pt x="1660945" y="478793"/>
                  <a:pt x="1619797" y="513265"/>
                </a:cubicBezTo>
                <a:cubicBezTo>
                  <a:pt x="1608749" y="523021"/>
                  <a:pt x="1595795" y="528224"/>
                  <a:pt x="1583031" y="528793"/>
                </a:cubicBezTo>
                <a:close/>
                <a:moveTo>
                  <a:pt x="10608968" y="528793"/>
                </a:moveTo>
                <a:cubicBezTo>
                  <a:pt x="10596204" y="528224"/>
                  <a:pt x="10583249" y="523021"/>
                  <a:pt x="10572201" y="513265"/>
                </a:cubicBezTo>
                <a:cubicBezTo>
                  <a:pt x="10531053" y="478793"/>
                  <a:pt x="10566105" y="424808"/>
                  <a:pt x="10621731" y="435215"/>
                </a:cubicBezTo>
                <a:cubicBezTo>
                  <a:pt x="10665927" y="443671"/>
                  <a:pt x="10678881" y="487248"/>
                  <a:pt x="10644591" y="516518"/>
                </a:cubicBezTo>
                <a:cubicBezTo>
                  <a:pt x="10634304" y="525298"/>
                  <a:pt x="10621731" y="529362"/>
                  <a:pt x="10608968" y="528793"/>
                </a:cubicBezTo>
                <a:close/>
                <a:moveTo>
                  <a:pt x="4930734" y="529524"/>
                </a:moveTo>
                <a:cubicBezTo>
                  <a:pt x="4925400" y="529524"/>
                  <a:pt x="4913208" y="523671"/>
                  <a:pt x="4904064" y="516516"/>
                </a:cubicBezTo>
                <a:cubicBezTo>
                  <a:pt x="4881204" y="497654"/>
                  <a:pt x="4875870" y="475540"/>
                  <a:pt x="4891110" y="456027"/>
                </a:cubicBezTo>
                <a:cubicBezTo>
                  <a:pt x="4924638" y="411798"/>
                  <a:pt x="4997790" y="441718"/>
                  <a:pt x="4987884" y="495702"/>
                </a:cubicBezTo>
                <a:cubicBezTo>
                  <a:pt x="4985598" y="510011"/>
                  <a:pt x="4952070" y="529524"/>
                  <a:pt x="4930734" y="529524"/>
                </a:cubicBezTo>
                <a:close/>
                <a:moveTo>
                  <a:pt x="7261266" y="529524"/>
                </a:moveTo>
                <a:cubicBezTo>
                  <a:pt x="7239930" y="529524"/>
                  <a:pt x="7206402" y="510011"/>
                  <a:pt x="7204114" y="495702"/>
                </a:cubicBezTo>
                <a:cubicBezTo>
                  <a:pt x="7194210" y="441718"/>
                  <a:pt x="7267362" y="411798"/>
                  <a:pt x="7300890" y="456027"/>
                </a:cubicBezTo>
                <a:cubicBezTo>
                  <a:pt x="7316130" y="475540"/>
                  <a:pt x="7310795" y="497654"/>
                  <a:pt x="7287935" y="516516"/>
                </a:cubicBezTo>
                <a:cubicBezTo>
                  <a:pt x="7278791" y="523671"/>
                  <a:pt x="7266598" y="529524"/>
                  <a:pt x="7261266" y="529524"/>
                </a:cubicBezTo>
                <a:close/>
                <a:moveTo>
                  <a:pt x="3353131" y="534726"/>
                </a:moveTo>
                <a:cubicBezTo>
                  <a:pt x="3343129" y="535864"/>
                  <a:pt x="3333033" y="532449"/>
                  <a:pt x="3318555" y="524969"/>
                </a:cubicBezTo>
                <a:cubicBezTo>
                  <a:pt x="3295695" y="512612"/>
                  <a:pt x="3286551" y="491147"/>
                  <a:pt x="3293408" y="463830"/>
                </a:cubicBezTo>
                <a:cubicBezTo>
                  <a:pt x="3304076" y="422854"/>
                  <a:pt x="3376467" y="418951"/>
                  <a:pt x="3400088" y="458626"/>
                </a:cubicBezTo>
                <a:cubicBezTo>
                  <a:pt x="3416852" y="485294"/>
                  <a:pt x="3414567" y="495701"/>
                  <a:pt x="3387135" y="517164"/>
                </a:cubicBezTo>
                <a:cubicBezTo>
                  <a:pt x="3373037" y="527897"/>
                  <a:pt x="3363132" y="533588"/>
                  <a:pt x="3353131" y="534726"/>
                </a:cubicBezTo>
                <a:close/>
                <a:moveTo>
                  <a:pt x="8838868" y="534726"/>
                </a:moveTo>
                <a:cubicBezTo>
                  <a:pt x="8828867" y="533588"/>
                  <a:pt x="8818961" y="527897"/>
                  <a:pt x="8804864" y="517164"/>
                </a:cubicBezTo>
                <a:cubicBezTo>
                  <a:pt x="8777432" y="495701"/>
                  <a:pt x="8775147" y="485294"/>
                  <a:pt x="8791911" y="458626"/>
                </a:cubicBezTo>
                <a:cubicBezTo>
                  <a:pt x="8815532" y="418951"/>
                  <a:pt x="8887923" y="422854"/>
                  <a:pt x="8898591" y="463830"/>
                </a:cubicBezTo>
                <a:cubicBezTo>
                  <a:pt x="8905448" y="491147"/>
                  <a:pt x="8896304" y="512612"/>
                  <a:pt x="8873444" y="524969"/>
                </a:cubicBezTo>
                <a:cubicBezTo>
                  <a:pt x="8858965" y="532449"/>
                  <a:pt x="8848869" y="535864"/>
                  <a:pt x="8838868" y="534726"/>
                </a:cubicBezTo>
                <a:close/>
                <a:moveTo>
                  <a:pt x="4406551" y="534888"/>
                </a:moveTo>
                <a:cubicBezTo>
                  <a:pt x="4395883" y="534725"/>
                  <a:pt x="4385215" y="529522"/>
                  <a:pt x="4370736" y="519115"/>
                </a:cubicBezTo>
                <a:cubicBezTo>
                  <a:pt x="4326540" y="487244"/>
                  <a:pt x="4347876" y="431959"/>
                  <a:pt x="4405027" y="431959"/>
                </a:cubicBezTo>
                <a:cubicBezTo>
                  <a:pt x="4463700" y="431959"/>
                  <a:pt x="4487323" y="489196"/>
                  <a:pt x="4442364" y="520416"/>
                </a:cubicBezTo>
                <a:cubicBezTo>
                  <a:pt x="4427887" y="530172"/>
                  <a:pt x="4417219" y="535049"/>
                  <a:pt x="4406551" y="534888"/>
                </a:cubicBezTo>
                <a:close/>
                <a:moveTo>
                  <a:pt x="7785448" y="534888"/>
                </a:moveTo>
                <a:cubicBezTo>
                  <a:pt x="7774780" y="535049"/>
                  <a:pt x="7764112" y="530172"/>
                  <a:pt x="7749635" y="520416"/>
                </a:cubicBezTo>
                <a:cubicBezTo>
                  <a:pt x="7704676" y="489196"/>
                  <a:pt x="7728299" y="431959"/>
                  <a:pt x="7786972" y="431959"/>
                </a:cubicBezTo>
                <a:cubicBezTo>
                  <a:pt x="7844123" y="431959"/>
                  <a:pt x="7865459" y="487244"/>
                  <a:pt x="7821262" y="519115"/>
                </a:cubicBezTo>
                <a:cubicBezTo>
                  <a:pt x="7806784" y="529522"/>
                  <a:pt x="7796116" y="534725"/>
                  <a:pt x="7785448" y="534888"/>
                </a:cubicBezTo>
                <a:close/>
                <a:moveTo>
                  <a:pt x="2462799" y="534891"/>
                </a:moveTo>
                <a:cubicBezTo>
                  <a:pt x="2455083" y="534566"/>
                  <a:pt x="2447083" y="530500"/>
                  <a:pt x="2432223" y="522371"/>
                </a:cubicBezTo>
                <a:cubicBezTo>
                  <a:pt x="2410887" y="511313"/>
                  <a:pt x="2407077" y="504809"/>
                  <a:pt x="2407077" y="485297"/>
                </a:cubicBezTo>
                <a:cubicBezTo>
                  <a:pt x="2407077" y="456028"/>
                  <a:pt x="2411649" y="449524"/>
                  <a:pt x="2443653" y="435865"/>
                </a:cubicBezTo>
                <a:cubicBezTo>
                  <a:pt x="2468037" y="425458"/>
                  <a:pt x="2470323" y="425458"/>
                  <a:pt x="2493183" y="436516"/>
                </a:cubicBezTo>
                <a:cubicBezTo>
                  <a:pt x="2532807" y="456028"/>
                  <a:pt x="2532045" y="504809"/>
                  <a:pt x="2491659" y="524973"/>
                </a:cubicBezTo>
                <a:cubicBezTo>
                  <a:pt x="2477943" y="531801"/>
                  <a:pt x="2470513" y="535217"/>
                  <a:pt x="2462799" y="534891"/>
                </a:cubicBezTo>
                <a:close/>
                <a:moveTo>
                  <a:pt x="9729200" y="534891"/>
                </a:moveTo>
                <a:cubicBezTo>
                  <a:pt x="9721485" y="535217"/>
                  <a:pt x="9714056" y="531801"/>
                  <a:pt x="9700340" y="524973"/>
                </a:cubicBezTo>
                <a:cubicBezTo>
                  <a:pt x="9659953" y="504809"/>
                  <a:pt x="9659192" y="456028"/>
                  <a:pt x="9698816" y="436516"/>
                </a:cubicBezTo>
                <a:cubicBezTo>
                  <a:pt x="9721676" y="425458"/>
                  <a:pt x="9723961" y="425458"/>
                  <a:pt x="9748345" y="435865"/>
                </a:cubicBezTo>
                <a:cubicBezTo>
                  <a:pt x="9780349" y="449524"/>
                  <a:pt x="9784921" y="456028"/>
                  <a:pt x="9784921" y="485297"/>
                </a:cubicBezTo>
                <a:cubicBezTo>
                  <a:pt x="9784921" y="504809"/>
                  <a:pt x="9781112" y="511313"/>
                  <a:pt x="9759776" y="522371"/>
                </a:cubicBezTo>
                <a:cubicBezTo>
                  <a:pt x="9744916" y="530500"/>
                  <a:pt x="9736916" y="534566"/>
                  <a:pt x="9729200" y="534891"/>
                </a:cubicBezTo>
                <a:close/>
                <a:moveTo>
                  <a:pt x="2104452" y="535048"/>
                </a:moveTo>
                <a:cubicBezTo>
                  <a:pt x="2097119" y="534397"/>
                  <a:pt x="2090260" y="529519"/>
                  <a:pt x="2077687" y="519764"/>
                </a:cubicBezTo>
                <a:cubicBezTo>
                  <a:pt x="2041111" y="490494"/>
                  <a:pt x="2052541" y="442363"/>
                  <a:pt x="2098261" y="435209"/>
                </a:cubicBezTo>
                <a:cubicBezTo>
                  <a:pt x="2128741" y="430006"/>
                  <a:pt x="2149315" y="437811"/>
                  <a:pt x="2163031" y="460575"/>
                </a:cubicBezTo>
                <a:cubicBezTo>
                  <a:pt x="2176747" y="482039"/>
                  <a:pt x="2163793" y="510007"/>
                  <a:pt x="2134075" y="524967"/>
                </a:cubicBezTo>
                <a:cubicBezTo>
                  <a:pt x="2119597" y="532121"/>
                  <a:pt x="2111787" y="535698"/>
                  <a:pt x="2104452" y="535048"/>
                </a:cubicBezTo>
                <a:close/>
                <a:moveTo>
                  <a:pt x="10087547" y="535048"/>
                </a:moveTo>
                <a:cubicBezTo>
                  <a:pt x="10080212" y="535698"/>
                  <a:pt x="10072401" y="532121"/>
                  <a:pt x="10057924" y="524967"/>
                </a:cubicBezTo>
                <a:cubicBezTo>
                  <a:pt x="10028205" y="510007"/>
                  <a:pt x="10015252" y="482039"/>
                  <a:pt x="10028968" y="460575"/>
                </a:cubicBezTo>
                <a:cubicBezTo>
                  <a:pt x="10042684" y="437811"/>
                  <a:pt x="10063257" y="430006"/>
                  <a:pt x="10093737" y="435209"/>
                </a:cubicBezTo>
                <a:cubicBezTo>
                  <a:pt x="10139457" y="442363"/>
                  <a:pt x="10150888" y="490494"/>
                  <a:pt x="10114312" y="519764"/>
                </a:cubicBezTo>
                <a:cubicBezTo>
                  <a:pt x="10101739" y="529519"/>
                  <a:pt x="10094880" y="534397"/>
                  <a:pt x="10087547" y="535048"/>
                </a:cubicBezTo>
                <a:close/>
                <a:moveTo>
                  <a:pt x="1405977" y="643631"/>
                </a:moveTo>
                <a:cubicBezTo>
                  <a:pt x="1403121" y="643712"/>
                  <a:pt x="1400645" y="641762"/>
                  <a:pt x="1396835" y="637859"/>
                </a:cubicBezTo>
                <a:cubicBezTo>
                  <a:pt x="1389217" y="630705"/>
                  <a:pt x="1389977" y="626802"/>
                  <a:pt x="1399120" y="620298"/>
                </a:cubicBezTo>
                <a:cubicBezTo>
                  <a:pt x="1417403" y="607290"/>
                  <a:pt x="1433403" y="622900"/>
                  <a:pt x="1417403" y="637209"/>
                </a:cubicBezTo>
                <a:cubicBezTo>
                  <a:pt x="1412071" y="641436"/>
                  <a:pt x="1408833" y="643551"/>
                  <a:pt x="1405977" y="643631"/>
                </a:cubicBezTo>
                <a:close/>
                <a:moveTo>
                  <a:pt x="10786021" y="643631"/>
                </a:moveTo>
                <a:cubicBezTo>
                  <a:pt x="10783165" y="643551"/>
                  <a:pt x="10779928" y="641436"/>
                  <a:pt x="10774596" y="637209"/>
                </a:cubicBezTo>
                <a:cubicBezTo>
                  <a:pt x="10758596" y="622900"/>
                  <a:pt x="10774596" y="607290"/>
                  <a:pt x="10792879" y="620298"/>
                </a:cubicBezTo>
                <a:cubicBezTo>
                  <a:pt x="10802021" y="626802"/>
                  <a:pt x="10802781" y="630705"/>
                  <a:pt x="10795164" y="637859"/>
                </a:cubicBezTo>
                <a:cubicBezTo>
                  <a:pt x="10791353" y="641762"/>
                  <a:pt x="10788877" y="643712"/>
                  <a:pt x="10786021" y="643631"/>
                </a:cubicBezTo>
                <a:close/>
                <a:moveTo>
                  <a:pt x="170465" y="646313"/>
                </a:moveTo>
                <a:cubicBezTo>
                  <a:pt x="165893" y="646313"/>
                  <a:pt x="160559" y="641760"/>
                  <a:pt x="157511" y="635906"/>
                </a:cubicBezTo>
                <a:cubicBezTo>
                  <a:pt x="151412" y="622248"/>
                  <a:pt x="167417" y="608588"/>
                  <a:pt x="178852" y="618345"/>
                </a:cubicBezTo>
                <a:cubicBezTo>
                  <a:pt x="188759" y="626800"/>
                  <a:pt x="182661" y="646313"/>
                  <a:pt x="170465" y="646313"/>
                </a:cubicBezTo>
                <a:close/>
                <a:moveTo>
                  <a:pt x="2643777" y="646313"/>
                </a:moveTo>
                <a:cubicBezTo>
                  <a:pt x="2639967" y="646313"/>
                  <a:pt x="2634633" y="641109"/>
                  <a:pt x="2632347" y="635256"/>
                </a:cubicBezTo>
                <a:cubicBezTo>
                  <a:pt x="2625489" y="620947"/>
                  <a:pt x="2639967" y="608588"/>
                  <a:pt x="2651397" y="618345"/>
                </a:cubicBezTo>
                <a:cubicBezTo>
                  <a:pt x="2661303" y="626800"/>
                  <a:pt x="2655207" y="646313"/>
                  <a:pt x="2643777" y="646313"/>
                </a:cubicBezTo>
                <a:close/>
                <a:moveTo>
                  <a:pt x="9548221" y="646313"/>
                </a:moveTo>
                <a:cubicBezTo>
                  <a:pt x="9536792" y="646313"/>
                  <a:pt x="9530696" y="626800"/>
                  <a:pt x="9540601" y="618345"/>
                </a:cubicBezTo>
                <a:cubicBezTo>
                  <a:pt x="9552032" y="608588"/>
                  <a:pt x="9566509" y="620947"/>
                  <a:pt x="9559652" y="635256"/>
                </a:cubicBezTo>
                <a:cubicBezTo>
                  <a:pt x="9557365" y="641109"/>
                  <a:pt x="9552032" y="646313"/>
                  <a:pt x="9548221" y="646313"/>
                </a:cubicBezTo>
                <a:close/>
                <a:moveTo>
                  <a:pt x="12021533" y="646313"/>
                </a:moveTo>
                <a:cubicBezTo>
                  <a:pt x="12009337" y="646313"/>
                  <a:pt x="12003240" y="626800"/>
                  <a:pt x="12013147" y="618345"/>
                </a:cubicBezTo>
                <a:cubicBezTo>
                  <a:pt x="12024581" y="608588"/>
                  <a:pt x="12040587" y="622248"/>
                  <a:pt x="12034488" y="635906"/>
                </a:cubicBezTo>
                <a:cubicBezTo>
                  <a:pt x="12031440" y="641760"/>
                  <a:pt x="12026105" y="646313"/>
                  <a:pt x="12021533" y="646313"/>
                </a:cubicBezTo>
                <a:close/>
                <a:moveTo>
                  <a:pt x="4754302" y="650740"/>
                </a:moveTo>
                <a:cubicBezTo>
                  <a:pt x="4750373" y="649602"/>
                  <a:pt x="4746420" y="647285"/>
                  <a:pt x="4742800" y="643708"/>
                </a:cubicBezTo>
                <a:cubicBezTo>
                  <a:pt x="4729084" y="629398"/>
                  <a:pt x="4738990" y="613788"/>
                  <a:pt x="4761850" y="613788"/>
                </a:cubicBezTo>
                <a:cubicBezTo>
                  <a:pt x="4779376" y="613788"/>
                  <a:pt x="4781662" y="616390"/>
                  <a:pt x="4779376" y="631350"/>
                </a:cubicBezTo>
                <a:cubicBezTo>
                  <a:pt x="4778234" y="641757"/>
                  <a:pt x="4772708" y="648424"/>
                  <a:pt x="4765660" y="650700"/>
                </a:cubicBezTo>
                <a:cubicBezTo>
                  <a:pt x="4762136" y="651838"/>
                  <a:pt x="4758231" y="651879"/>
                  <a:pt x="4754302" y="650740"/>
                </a:cubicBezTo>
                <a:close/>
                <a:moveTo>
                  <a:pt x="7437697" y="650740"/>
                </a:moveTo>
                <a:cubicBezTo>
                  <a:pt x="7433768" y="651879"/>
                  <a:pt x="7429863" y="651838"/>
                  <a:pt x="7426339" y="650700"/>
                </a:cubicBezTo>
                <a:cubicBezTo>
                  <a:pt x="7419290" y="648424"/>
                  <a:pt x="7413766" y="641757"/>
                  <a:pt x="7412623" y="631350"/>
                </a:cubicBezTo>
                <a:cubicBezTo>
                  <a:pt x="7410338" y="616390"/>
                  <a:pt x="7412623" y="613788"/>
                  <a:pt x="7430150" y="613788"/>
                </a:cubicBezTo>
                <a:cubicBezTo>
                  <a:pt x="7453010" y="613788"/>
                  <a:pt x="7462915" y="629398"/>
                  <a:pt x="7449199" y="643708"/>
                </a:cubicBezTo>
                <a:cubicBezTo>
                  <a:pt x="7445579" y="647285"/>
                  <a:pt x="7441626" y="649602"/>
                  <a:pt x="7437697" y="650740"/>
                </a:cubicBezTo>
                <a:close/>
                <a:moveTo>
                  <a:pt x="4584583" y="651513"/>
                </a:moveTo>
                <a:cubicBezTo>
                  <a:pt x="4574676" y="652814"/>
                  <a:pt x="4565532" y="649561"/>
                  <a:pt x="4563247" y="643708"/>
                </a:cubicBezTo>
                <a:cubicBezTo>
                  <a:pt x="4555627" y="626797"/>
                  <a:pt x="4566295" y="612488"/>
                  <a:pt x="4584583" y="615089"/>
                </a:cubicBezTo>
                <a:cubicBezTo>
                  <a:pt x="4597536" y="616390"/>
                  <a:pt x="4602108" y="621593"/>
                  <a:pt x="4602108" y="633301"/>
                </a:cubicBezTo>
                <a:cubicBezTo>
                  <a:pt x="4602108" y="645009"/>
                  <a:pt x="4597536" y="650212"/>
                  <a:pt x="4584583" y="651513"/>
                </a:cubicBezTo>
                <a:close/>
                <a:moveTo>
                  <a:pt x="7607416" y="651513"/>
                </a:moveTo>
                <a:cubicBezTo>
                  <a:pt x="7594463" y="650212"/>
                  <a:pt x="7589891" y="645009"/>
                  <a:pt x="7589891" y="633301"/>
                </a:cubicBezTo>
                <a:cubicBezTo>
                  <a:pt x="7589891" y="621593"/>
                  <a:pt x="7594463" y="616390"/>
                  <a:pt x="7607416" y="615089"/>
                </a:cubicBezTo>
                <a:cubicBezTo>
                  <a:pt x="7625704" y="612488"/>
                  <a:pt x="7636372" y="626797"/>
                  <a:pt x="7628752" y="643708"/>
                </a:cubicBezTo>
                <a:cubicBezTo>
                  <a:pt x="7626467" y="649561"/>
                  <a:pt x="7617323" y="652814"/>
                  <a:pt x="7607416" y="651513"/>
                </a:cubicBezTo>
                <a:close/>
                <a:moveTo>
                  <a:pt x="3686147" y="651681"/>
                </a:moveTo>
                <a:cubicBezTo>
                  <a:pt x="3680908" y="651193"/>
                  <a:pt x="3676907" y="650218"/>
                  <a:pt x="3675383" y="648917"/>
                </a:cubicBezTo>
                <a:cubicBezTo>
                  <a:pt x="3672335" y="646315"/>
                  <a:pt x="3670049" y="637209"/>
                  <a:pt x="3670049" y="629404"/>
                </a:cubicBezTo>
                <a:cubicBezTo>
                  <a:pt x="3670049" y="618346"/>
                  <a:pt x="3675383" y="613143"/>
                  <a:pt x="3689099" y="609892"/>
                </a:cubicBezTo>
                <a:cubicBezTo>
                  <a:pt x="3718817" y="603387"/>
                  <a:pt x="3732533" y="611192"/>
                  <a:pt x="3729485" y="631355"/>
                </a:cubicBezTo>
                <a:cubicBezTo>
                  <a:pt x="3727961" y="646315"/>
                  <a:pt x="3722627" y="650218"/>
                  <a:pt x="3704339" y="651518"/>
                </a:cubicBezTo>
                <a:cubicBezTo>
                  <a:pt x="3697863" y="652168"/>
                  <a:pt x="3691385" y="652168"/>
                  <a:pt x="3686147" y="651681"/>
                </a:cubicBezTo>
                <a:close/>
                <a:moveTo>
                  <a:pt x="8505852" y="651681"/>
                </a:moveTo>
                <a:cubicBezTo>
                  <a:pt x="8500613" y="652168"/>
                  <a:pt x="8494136" y="652168"/>
                  <a:pt x="8487660" y="651518"/>
                </a:cubicBezTo>
                <a:cubicBezTo>
                  <a:pt x="8469372" y="650218"/>
                  <a:pt x="8464037" y="646315"/>
                  <a:pt x="8462513" y="631355"/>
                </a:cubicBezTo>
                <a:cubicBezTo>
                  <a:pt x="8459465" y="611192"/>
                  <a:pt x="8473181" y="603387"/>
                  <a:pt x="8502900" y="609892"/>
                </a:cubicBezTo>
                <a:cubicBezTo>
                  <a:pt x="8516616" y="613143"/>
                  <a:pt x="8521949" y="618346"/>
                  <a:pt x="8521949" y="629404"/>
                </a:cubicBezTo>
                <a:cubicBezTo>
                  <a:pt x="8521949" y="637209"/>
                  <a:pt x="8519664" y="646315"/>
                  <a:pt x="8516616" y="648917"/>
                </a:cubicBezTo>
                <a:cubicBezTo>
                  <a:pt x="8515092" y="650218"/>
                  <a:pt x="8511091" y="651193"/>
                  <a:pt x="8505852" y="651681"/>
                </a:cubicBezTo>
                <a:close/>
                <a:moveTo>
                  <a:pt x="2994504" y="652243"/>
                </a:moveTo>
                <a:cubicBezTo>
                  <a:pt x="2990503" y="653138"/>
                  <a:pt x="2986884" y="651837"/>
                  <a:pt x="2983073" y="648260"/>
                </a:cubicBezTo>
                <a:cubicBezTo>
                  <a:pt x="2980025" y="646308"/>
                  <a:pt x="2977740" y="637202"/>
                  <a:pt x="2977740" y="628747"/>
                </a:cubicBezTo>
                <a:cubicBezTo>
                  <a:pt x="2977740" y="618341"/>
                  <a:pt x="2982312" y="613787"/>
                  <a:pt x="2992980" y="613787"/>
                </a:cubicBezTo>
                <a:cubicBezTo>
                  <a:pt x="3012029" y="613787"/>
                  <a:pt x="3020412" y="630048"/>
                  <a:pt x="3008220" y="643057"/>
                </a:cubicBezTo>
                <a:cubicBezTo>
                  <a:pt x="3002887" y="648260"/>
                  <a:pt x="2998504" y="651349"/>
                  <a:pt x="2994504" y="652243"/>
                </a:cubicBezTo>
                <a:close/>
                <a:moveTo>
                  <a:pt x="9197495" y="652243"/>
                </a:moveTo>
                <a:cubicBezTo>
                  <a:pt x="9193495" y="651349"/>
                  <a:pt x="9189112" y="648260"/>
                  <a:pt x="9183779" y="643057"/>
                </a:cubicBezTo>
                <a:cubicBezTo>
                  <a:pt x="9171587" y="630048"/>
                  <a:pt x="9179969" y="613787"/>
                  <a:pt x="9199019" y="613787"/>
                </a:cubicBezTo>
                <a:cubicBezTo>
                  <a:pt x="9209687" y="613787"/>
                  <a:pt x="9214259" y="618341"/>
                  <a:pt x="9214259" y="628747"/>
                </a:cubicBezTo>
                <a:cubicBezTo>
                  <a:pt x="9214259" y="637202"/>
                  <a:pt x="9211973" y="646308"/>
                  <a:pt x="9208925" y="648260"/>
                </a:cubicBezTo>
                <a:cubicBezTo>
                  <a:pt x="9205115" y="651837"/>
                  <a:pt x="9201496" y="653138"/>
                  <a:pt x="9197495" y="652243"/>
                </a:cubicBezTo>
                <a:close/>
                <a:moveTo>
                  <a:pt x="5296606" y="652324"/>
                </a:moveTo>
                <a:cubicBezTo>
                  <a:pt x="5290986" y="654112"/>
                  <a:pt x="5283366" y="651186"/>
                  <a:pt x="5275364" y="643056"/>
                </a:cubicBezTo>
                <a:cubicBezTo>
                  <a:pt x="5263172" y="630047"/>
                  <a:pt x="5271554" y="613787"/>
                  <a:pt x="5290604" y="613787"/>
                </a:cubicBezTo>
                <a:cubicBezTo>
                  <a:pt x="5302796" y="613787"/>
                  <a:pt x="5305844" y="618340"/>
                  <a:pt x="5305844" y="633300"/>
                </a:cubicBezTo>
                <a:cubicBezTo>
                  <a:pt x="5305844" y="644031"/>
                  <a:pt x="5302226" y="650535"/>
                  <a:pt x="5296606" y="652324"/>
                </a:cubicBezTo>
                <a:close/>
                <a:moveTo>
                  <a:pt x="6895393" y="652324"/>
                </a:moveTo>
                <a:cubicBezTo>
                  <a:pt x="6889774" y="650535"/>
                  <a:pt x="6886155" y="644031"/>
                  <a:pt x="6886155" y="633300"/>
                </a:cubicBezTo>
                <a:cubicBezTo>
                  <a:pt x="6886155" y="618340"/>
                  <a:pt x="6889203" y="613787"/>
                  <a:pt x="6901395" y="613787"/>
                </a:cubicBezTo>
                <a:cubicBezTo>
                  <a:pt x="6920446" y="613787"/>
                  <a:pt x="6928827" y="630047"/>
                  <a:pt x="6916635" y="643056"/>
                </a:cubicBezTo>
                <a:cubicBezTo>
                  <a:pt x="6908634" y="651186"/>
                  <a:pt x="6901014" y="654112"/>
                  <a:pt x="6895393" y="652324"/>
                </a:cubicBezTo>
                <a:close/>
                <a:moveTo>
                  <a:pt x="4049728" y="652817"/>
                </a:moveTo>
                <a:cubicBezTo>
                  <a:pt x="4028392" y="652817"/>
                  <a:pt x="4026868" y="651516"/>
                  <a:pt x="4029155" y="632004"/>
                </a:cubicBezTo>
                <a:cubicBezTo>
                  <a:pt x="4030679" y="614443"/>
                  <a:pt x="4035251" y="609889"/>
                  <a:pt x="4052015" y="608588"/>
                </a:cubicBezTo>
                <a:cubicBezTo>
                  <a:pt x="4068779" y="606638"/>
                  <a:pt x="4074112" y="609889"/>
                  <a:pt x="4077923" y="622898"/>
                </a:cubicBezTo>
                <a:cubicBezTo>
                  <a:pt x="4084019" y="645012"/>
                  <a:pt x="4076399" y="652817"/>
                  <a:pt x="4049728" y="652817"/>
                </a:cubicBezTo>
                <a:close/>
                <a:moveTo>
                  <a:pt x="8142270" y="652817"/>
                </a:moveTo>
                <a:cubicBezTo>
                  <a:pt x="8115600" y="652817"/>
                  <a:pt x="8107980" y="645012"/>
                  <a:pt x="8114076" y="622898"/>
                </a:cubicBezTo>
                <a:cubicBezTo>
                  <a:pt x="8117887" y="609889"/>
                  <a:pt x="8123220" y="606638"/>
                  <a:pt x="8139984" y="608588"/>
                </a:cubicBezTo>
                <a:cubicBezTo>
                  <a:pt x="8156748" y="609889"/>
                  <a:pt x="8161320" y="614443"/>
                  <a:pt x="8162844" y="632004"/>
                </a:cubicBezTo>
                <a:cubicBezTo>
                  <a:pt x="8165130" y="651516"/>
                  <a:pt x="8163606" y="652817"/>
                  <a:pt x="8142270" y="652817"/>
                </a:cubicBezTo>
                <a:close/>
                <a:moveTo>
                  <a:pt x="2474420" y="654441"/>
                </a:moveTo>
                <a:cubicBezTo>
                  <a:pt x="2464799" y="656067"/>
                  <a:pt x="2453560" y="653791"/>
                  <a:pt x="2443653" y="646962"/>
                </a:cubicBezTo>
                <a:cubicBezTo>
                  <a:pt x="2423080" y="632652"/>
                  <a:pt x="2429176" y="615741"/>
                  <a:pt x="2456608" y="609888"/>
                </a:cubicBezTo>
                <a:cubicBezTo>
                  <a:pt x="2481753" y="604685"/>
                  <a:pt x="2502328" y="619644"/>
                  <a:pt x="2495469" y="638507"/>
                </a:cubicBezTo>
                <a:cubicBezTo>
                  <a:pt x="2492041" y="647287"/>
                  <a:pt x="2484040" y="652815"/>
                  <a:pt x="2474420" y="654441"/>
                </a:cubicBezTo>
                <a:close/>
                <a:moveTo>
                  <a:pt x="9717579" y="654441"/>
                </a:moveTo>
                <a:cubicBezTo>
                  <a:pt x="9707959" y="652815"/>
                  <a:pt x="9699957" y="647287"/>
                  <a:pt x="9696529" y="638507"/>
                </a:cubicBezTo>
                <a:cubicBezTo>
                  <a:pt x="9689671" y="619644"/>
                  <a:pt x="9710245" y="604685"/>
                  <a:pt x="9735391" y="609888"/>
                </a:cubicBezTo>
                <a:cubicBezTo>
                  <a:pt x="9762823" y="615741"/>
                  <a:pt x="9768919" y="632652"/>
                  <a:pt x="9748345" y="646962"/>
                </a:cubicBezTo>
                <a:cubicBezTo>
                  <a:pt x="9738439" y="653791"/>
                  <a:pt x="9727200" y="656067"/>
                  <a:pt x="9717579" y="654441"/>
                </a:cubicBezTo>
                <a:close/>
                <a:moveTo>
                  <a:pt x="873160" y="658835"/>
                </a:moveTo>
                <a:cubicBezTo>
                  <a:pt x="866013" y="658672"/>
                  <a:pt x="859347" y="655421"/>
                  <a:pt x="852108" y="648917"/>
                </a:cubicBezTo>
                <a:cubicBezTo>
                  <a:pt x="836872" y="636558"/>
                  <a:pt x="836872" y="633307"/>
                  <a:pt x="852108" y="615095"/>
                </a:cubicBezTo>
                <a:cubicBezTo>
                  <a:pt x="868872" y="594931"/>
                  <a:pt x="894773" y="598834"/>
                  <a:pt x="904687" y="622249"/>
                </a:cubicBezTo>
                <a:cubicBezTo>
                  <a:pt x="910783" y="637859"/>
                  <a:pt x="909255" y="642413"/>
                  <a:pt x="897061" y="650218"/>
                </a:cubicBezTo>
                <a:cubicBezTo>
                  <a:pt x="887921" y="656071"/>
                  <a:pt x="880308" y="658998"/>
                  <a:pt x="873160" y="658835"/>
                </a:cubicBezTo>
                <a:close/>
                <a:moveTo>
                  <a:pt x="11318839" y="658835"/>
                </a:moveTo>
                <a:cubicBezTo>
                  <a:pt x="11311691" y="658998"/>
                  <a:pt x="11304077" y="656071"/>
                  <a:pt x="11294937" y="650218"/>
                </a:cubicBezTo>
                <a:cubicBezTo>
                  <a:pt x="11282744" y="642413"/>
                  <a:pt x="11281216" y="637859"/>
                  <a:pt x="11287312" y="622249"/>
                </a:cubicBezTo>
                <a:cubicBezTo>
                  <a:pt x="11297225" y="598834"/>
                  <a:pt x="11323127" y="594931"/>
                  <a:pt x="11339891" y="615095"/>
                </a:cubicBezTo>
                <a:cubicBezTo>
                  <a:pt x="11355127" y="633307"/>
                  <a:pt x="11355127" y="636558"/>
                  <a:pt x="11339891" y="648917"/>
                </a:cubicBezTo>
                <a:cubicBezTo>
                  <a:pt x="11332652" y="655421"/>
                  <a:pt x="11325985" y="658672"/>
                  <a:pt x="11318839" y="658835"/>
                </a:cubicBezTo>
                <a:close/>
                <a:moveTo>
                  <a:pt x="3172820" y="658918"/>
                </a:moveTo>
                <a:cubicBezTo>
                  <a:pt x="3162819" y="659163"/>
                  <a:pt x="3152721" y="656724"/>
                  <a:pt x="3146625" y="651521"/>
                </a:cubicBezTo>
                <a:cubicBezTo>
                  <a:pt x="3132148" y="639162"/>
                  <a:pt x="3135957" y="615747"/>
                  <a:pt x="3154245" y="604690"/>
                </a:cubicBezTo>
                <a:cubicBezTo>
                  <a:pt x="3168724" y="596234"/>
                  <a:pt x="3173296" y="595585"/>
                  <a:pt x="3187012" y="603390"/>
                </a:cubicBezTo>
                <a:cubicBezTo>
                  <a:pt x="3205300" y="613796"/>
                  <a:pt x="3210633" y="636560"/>
                  <a:pt x="3198441" y="650220"/>
                </a:cubicBezTo>
                <a:cubicBezTo>
                  <a:pt x="3192727" y="655748"/>
                  <a:pt x="3182821" y="658675"/>
                  <a:pt x="3172820" y="658918"/>
                </a:cubicBezTo>
                <a:close/>
                <a:moveTo>
                  <a:pt x="9019179" y="658918"/>
                </a:moveTo>
                <a:cubicBezTo>
                  <a:pt x="9009177" y="658675"/>
                  <a:pt x="8999272" y="655748"/>
                  <a:pt x="8993557" y="650220"/>
                </a:cubicBezTo>
                <a:cubicBezTo>
                  <a:pt x="8981365" y="636560"/>
                  <a:pt x="8986699" y="613796"/>
                  <a:pt x="9004987" y="603390"/>
                </a:cubicBezTo>
                <a:cubicBezTo>
                  <a:pt x="9018703" y="595585"/>
                  <a:pt x="9023275" y="596234"/>
                  <a:pt x="9037753" y="604690"/>
                </a:cubicBezTo>
                <a:cubicBezTo>
                  <a:pt x="9056041" y="615747"/>
                  <a:pt x="9059851" y="639162"/>
                  <a:pt x="9045373" y="651521"/>
                </a:cubicBezTo>
                <a:cubicBezTo>
                  <a:pt x="9039277" y="656724"/>
                  <a:pt x="9029180" y="659163"/>
                  <a:pt x="9019179" y="658918"/>
                </a:cubicBezTo>
                <a:close/>
                <a:moveTo>
                  <a:pt x="1057496" y="659089"/>
                </a:moveTo>
                <a:cubicBezTo>
                  <a:pt x="1048996" y="659566"/>
                  <a:pt x="1039091" y="657533"/>
                  <a:pt x="1028613" y="652168"/>
                </a:cubicBezTo>
                <a:cubicBezTo>
                  <a:pt x="1011085" y="643712"/>
                  <a:pt x="1011085" y="624851"/>
                  <a:pt x="1028613" y="611842"/>
                </a:cubicBezTo>
                <a:cubicBezTo>
                  <a:pt x="1045375" y="598834"/>
                  <a:pt x="1063664" y="597533"/>
                  <a:pt x="1073569" y="609241"/>
                </a:cubicBezTo>
                <a:cubicBezTo>
                  <a:pt x="1095856" y="633631"/>
                  <a:pt x="1083000" y="657655"/>
                  <a:pt x="1057496" y="659089"/>
                </a:cubicBezTo>
                <a:close/>
                <a:moveTo>
                  <a:pt x="11134503" y="659089"/>
                </a:moveTo>
                <a:cubicBezTo>
                  <a:pt x="11108999" y="657655"/>
                  <a:pt x="11096143" y="633631"/>
                  <a:pt x="11118429" y="609241"/>
                </a:cubicBezTo>
                <a:cubicBezTo>
                  <a:pt x="11128335" y="597533"/>
                  <a:pt x="11146624" y="598834"/>
                  <a:pt x="11163385" y="611842"/>
                </a:cubicBezTo>
                <a:cubicBezTo>
                  <a:pt x="11180913" y="624851"/>
                  <a:pt x="11180913" y="643712"/>
                  <a:pt x="11163385" y="652168"/>
                </a:cubicBezTo>
                <a:cubicBezTo>
                  <a:pt x="11152908" y="657533"/>
                  <a:pt x="11143003" y="659566"/>
                  <a:pt x="11134503" y="659089"/>
                </a:cubicBezTo>
                <a:close/>
                <a:moveTo>
                  <a:pt x="2817999" y="659322"/>
                </a:moveTo>
                <a:cubicBezTo>
                  <a:pt x="2811141" y="659322"/>
                  <a:pt x="2798949" y="653468"/>
                  <a:pt x="2790567" y="645663"/>
                </a:cubicBezTo>
                <a:cubicBezTo>
                  <a:pt x="2775327" y="631354"/>
                  <a:pt x="2780661" y="617695"/>
                  <a:pt x="2805045" y="604687"/>
                </a:cubicBezTo>
                <a:cubicBezTo>
                  <a:pt x="2819523" y="596882"/>
                  <a:pt x="2837811" y="604036"/>
                  <a:pt x="2851527" y="622248"/>
                </a:cubicBezTo>
                <a:cubicBezTo>
                  <a:pt x="2860671" y="634606"/>
                  <a:pt x="2838573" y="659322"/>
                  <a:pt x="2817999" y="659322"/>
                </a:cubicBezTo>
                <a:close/>
                <a:moveTo>
                  <a:pt x="9374000" y="659322"/>
                </a:moveTo>
                <a:cubicBezTo>
                  <a:pt x="9353425" y="659322"/>
                  <a:pt x="9331328" y="634606"/>
                  <a:pt x="9340472" y="622248"/>
                </a:cubicBezTo>
                <a:cubicBezTo>
                  <a:pt x="9354188" y="604036"/>
                  <a:pt x="9372476" y="596882"/>
                  <a:pt x="9386953" y="604687"/>
                </a:cubicBezTo>
                <a:cubicBezTo>
                  <a:pt x="9411337" y="617695"/>
                  <a:pt x="9416672" y="631354"/>
                  <a:pt x="9401432" y="645663"/>
                </a:cubicBezTo>
                <a:cubicBezTo>
                  <a:pt x="9393049" y="653468"/>
                  <a:pt x="9380857" y="659322"/>
                  <a:pt x="9374000" y="659322"/>
                </a:cubicBezTo>
                <a:close/>
                <a:moveTo>
                  <a:pt x="1765157" y="664607"/>
                </a:moveTo>
                <a:cubicBezTo>
                  <a:pt x="1756489" y="666151"/>
                  <a:pt x="1746773" y="664200"/>
                  <a:pt x="1736105" y="658671"/>
                </a:cubicBezTo>
                <a:cubicBezTo>
                  <a:pt x="1717817" y="649565"/>
                  <a:pt x="1718580" y="618345"/>
                  <a:pt x="1737629" y="604036"/>
                </a:cubicBezTo>
                <a:cubicBezTo>
                  <a:pt x="1769633" y="579320"/>
                  <a:pt x="1812305" y="617695"/>
                  <a:pt x="1787921" y="649565"/>
                </a:cubicBezTo>
                <a:cubicBezTo>
                  <a:pt x="1781445" y="658020"/>
                  <a:pt x="1773825" y="663061"/>
                  <a:pt x="1765157" y="664607"/>
                </a:cubicBezTo>
                <a:close/>
                <a:moveTo>
                  <a:pt x="10426841" y="664607"/>
                </a:moveTo>
                <a:cubicBezTo>
                  <a:pt x="10418173" y="663061"/>
                  <a:pt x="10410553" y="658020"/>
                  <a:pt x="10404077" y="649565"/>
                </a:cubicBezTo>
                <a:cubicBezTo>
                  <a:pt x="10379693" y="617695"/>
                  <a:pt x="10422365" y="579320"/>
                  <a:pt x="10454369" y="604036"/>
                </a:cubicBezTo>
                <a:cubicBezTo>
                  <a:pt x="10473419" y="618345"/>
                  <a:pt x="10474181" y="649565"/>
                  <a:pt x="10455893" y="658671"/>
                </a:cubicBezTo>
                <a:cubicBezTo>
                  <a:pt x="10445225" y="664200"/>
                  <a:pt x="10435509" y="666151"/>
                  <a:pt x="10426841" y="664607"/>
                </a:cubicBezTo>
                <a:close/>
                <a:moveTo>
                  <a:pt x="3871795" y="664850"/>
                </a:moveTo>
                <a:cubicBezTo>
                  <a:pt x="3862937" y="663712"/>
                  <a:pt x="3854936" y="658671"/>
                  <a:pt x="3848077" y="649565"/>
                </a:cubicBezTo>
                <a:cubicBezTo>
                  <a:pt x="3832837" y="630053"/>
                  <a:pt x="3839696" y="609239"/>
                  <a:pt x="3864841" y="599483"/>
                </a:cubicBezTo>
                <a:cubicBezTo>
                  <a:pt x="3879320" y="593629"/>
                  <a:pt x="3886177" y="594279"/>
                  <a:pt x="3898369" y="604036"/>
                </a:cubicBezTo>
                <a:cubicBezTo>
                  <a:pt x="3917420" y="618345"/>
                  <a:pt x="3918181" y="645012"/>
                  <a:pt x="3900656" y="656720"/>
                </a:cubicBezTo>
                <a:cubicBezTo>
                  <a:pt x="3890369" y="663224"/>
                  <a:pt x="3880653" y="665988"/>
                  <a:pt x="3871795" y="664850"/>
                </a:cubicBezTo>
                <a:close/>
                <a:moveTo>
                  <a:pt x="8320204" y="664850"/>
                </a:moveTo>
                <a:cubicBezTo>
                  <a:pt x="8311345" y="665988"/>
                  <a:pt x="8301629" y="663224"/>
                  <a:pt x="8291343" y="656720"/>
                </a:cubicBezTo>
                <a:cubicBezTo>
                  <a:pt x="8273817" y="645012"/>
                  <a:pt x="8274578" y="618345"/>
                  <a:pt x="8293629" y="604036"/>
                </a:cubicBezTo>
                <a:cubicBezTo>
                  <a:pt x="8305821" y="594279"/>
                  <a:pt x="8312678" y="593629"/>
                  <a:pt x="8327157" y="599483"/>
                </a:cubicBezTo>
                <a:cubicBezTo>
                  <a:pt x="8352302" y="609239"/>
                  <a:pt x="8359161" y="630053"/>
                  <a:pt x="8343921" y="649565"/>
                </a:cubicBezTo>
                <a:cubicBezTo>
                  <a:pt x="8337062" y="658671"/>
                  <a:pt x="8329061" y="663712"/>
                  <a:pt x="8320204" y="664850"/>
                </a:cubicBezTo>
                <a:close/>
                <a:moveTo>
                  <a:pt x="1936136" y="664931"/>
                </a:moveTo>
                <a:cubicBezTo>
                  <a:pt x="1928803" y="664523"/>
                  <a:pt x="1921373" y="660297"/>
                  <a:pt x="1911848" y="652166"/>
                </a:cubicBezTo>
                <a:cubicBezTo>
                  <a:pt x="1903465" y="645012"/>
                  <a:pt x="1898132" y="634605"/>
                  <a:pt x="1900417" y="628751"/>
                </a:cubicBezTo>
                <a:cubicBezTo>
                  <a:pt x="1902704" y="623548"/>
                  <a:pt x="1904989" y="616393"/>
                  <a:pt x="1904989" y="613792"/>
                </a:cubicBezTo>
                <a:cubicBezTo>
                  <a:pt x="1904989" y="610539"/>
                  <a:pt x="1911848" y="604686"/>
                  <a:pt x="1920229" y="600783"/>
                </a:cubicBezTo>
                <a:cubicBezTo>
                  <a:pt x="1932421" y="595580"/>
                  <a:pt x="1940041" y="596230"/>
                  <a:pt x="1954520" y="605336"/>
                </a:cubicBezTo>
                <a:cubicBezTo>
                  <a:pt x="1976617" y="618995"/>
                  <a:pt x="1978904" y="640458"/>
                  <a:pt x="1959853" y="654768"/>
                </a:cubicBezTo>
                <a:cubicBezTo>
                  <a:pt x="1950709" y="661922"/>
                  <a:pt x="1943471" y="665337"/>
                  <a:pt x="1936136" y="664931"/>
                </a:cubicBezTo>
                <a:close/>
                <a:moveTo>
                  <a:pt x="10255863" y="664931"/>
                </a:moveTo>
                <a:cubicBezTo>
                  <a:pt x="10248528" y="665337"/>
                  <a:pt x="10241289" y="661922"/>
                  <a:pt x="10232145" y="654768"/>
                </a:cubicBezTo>
                <a:cubicBezTo>
                  <a:pt x="10213095" y="640458"/>
                  <a:pt x="10215381" y="618995"/>
                  <a:pt x="10237479" y="605336"/>
                </a:cubicBezTo>
                <a:cubicBezTo>
                  <a:pt x="10251957" y="596230"/>
                  <a:pt x="10259577" y="595580"/>
                  <a:pt x="10271769" y="600783"/>
                </a:cubicBezTo>
                <a:cubicBezTo>
                  <a:pt x="10280151" y="604686"/>
                  <a:pt x="10287009" y="610539"/>
                  <a:pt x="10287009" y="613792"/>
                </a:cubicBezTo>
                <a:cubicBezTo>
                  <a:pt x="10287009" y="616393"/>
                  <a:pt x="10289295" y="623548"/>
                  <a:pt x="10291581" y="628751"/>
                </a:cubicBezTo>
                <a:cubicBezTo>
                  <a:pt x="10293867" y="634605"/>
                  <a:pt x="10288533" y="645012"/>
                  <a:pt x="10280151" y="652166"/>
                </a:cubicBezTo>
                <a:cubicBezTo>
                  <a:pt x="10270625" y="660297"/>
                  <a:pt x="10263196" y="664523"/>
                  <a:pt x="10255863" y="664931"/>
                </a:cubicBezTo>
                <a:close/>
                <a:moveTo>
                  <a:pt x="2108551" y="664933"/>
                </a:moveTo>
                <a:cubicBezTo>
                  <a:pt x="2102645" y="664364"/>
                  <a:pt x="2097120" y="659973"/>
                  <a:pt x="2087595" y="651518"/>
                </a:cubicBezTo>
                <a:cubicBezTo>
                  <a:pt x="2067783" y="633307"/>
                  <a:pt x="2068545" y="625502"/>
                  <a:pt x="2089881" y="608591"/>
                </a:cubicBezTo>
                <a:cubicBezTo>
                  <a:pt x="2112741" y="590379"/>
                  <a:pt x="2121123" y="590379"/>
                  <a:pt x="2136363" y="610541"/>
                </a:cubicBezTo>
                <a:cubicBezTo>
                  <a:pt x="2153127" y="632006"/>
                  <a:pt x="2151603" y="643713"/>
                  <a:pt x="2131791" y="655421"/>
                </a:cubicBezTo>
                <a:cubicBezTo>
                  <a:pt x="2120743" y="662250"/>
                  <a:pt x="2114456" y="665502"/>
                  <a:pt x="2108551" y="664933"/>
                </a:cubicBezTo>
                <a:close/>
                <a:moveTo>
                  <a:pt x="10083448" y="664933"/>
                </a:moveTo>
                <a:cubicBezTo>
                  <a:pt x="10077543" y="665502"/>
                  <a:pt x="10071256" y="662250"/>
                  <a:pt x="10060208" y="655421"/>
                </a:cubicBezTo>
                <a:cubicBezTo>
                  <a:pt x="10040396" y="643713"/>
                  <a:pt x="10038872" y="632006"/>
                  <a:pt x="10055636" y="610541"/>
                </a:cubicBezTo>
                <a:cubicBezTo>
                  <a:pt x="10070876" y="590379"/>
                  <a:pt x="10079257" y="590379"/>
                  <a:pt x="10102117" y="608591"/>
                </a:cubicBezTo>
                <a:cubicBezTo>
                  <a:pt x="10123453" y="625502"/>
                  <a:pt x="10124216" y="633307"/>
                  <a:pt x="10104404" y="651518"/>
                </a:cubicBezTo>
                <a:cubicBezTo>
                  <a:pt x="10094879" y="659973"/>
                  <a:pt x="10089353" y="664364"/>
                  <a:pt x="10083448" y="664933"/>
                </a:cubicBezTo>
                <a:close/>
                <a:moveTo>
                  <a:pt x="695315" y="665258"/>
                </a:moveTo>
                <a:cubicBezTo>
                  <a:pt x="684740" y="664200"/>
                  <a:pt x="674839" y="658671"/>
                  <a:pt x="667216" y="648916"/>
                </a:cubicBezTo>
                <a:cubicBezTo>
                  <a:pt x="655788" y="633306"/>
                  <a:pt x="655788" y="630704"/>
                  <a:pt x="667216" y="615094"/>
                </a:cubicBezTo>
                <a:cubicBezTo>
                  <a:pt x="682453" y="592979"/>
                  <a:pt x="705315" y="589727"/>
                  <a:pt x="725128" y="606638"/>
                </a:cubicBezTo>
                <a:cubicBezTo>
                  <a:pt x="744941" y="623549"/>
                  <a:pt x="745704" y="641111"/>
                  <a:pt x="727415" y="654769"/>
                </a:cubicBezTo>
                <a:cubicBezTo>
                  <a:pt x="717127" y="662899"/>
                  <a:pt x="705887" y="666314"/>
                  <a:pt x="695315" y="665258"/>
                </a:cubicBezTo>
                <a:close/>
                <a:moveTo>
                  <a:pt x="11496684" y="665258"/>
                </a:moveTo>
                <a:cubicBezTo>
                  <a:pt x="11486112" y="666314"/>
                  <a:pt x="11474872" y="662899"/>
                  <a:pt x="11464584" y="654769"/>
                </a:cubicBezTo>
                <a:cubicBezTo>
                  <a:pt x="11446295" y="641111"/>
                  <a:pt x="11447057" y="623549"/>
                  <a:pt x="11466871" y="606638"/>
                </a:cubicBezTo>
                <a:cubicBezTo>
                  <a:pt x="11486684" y="589727"/>
                  <a:pt x="11509545" y="592979"/>
                  <a:pt x="11524783" y="615094"/>
                </a:cubicBezTo>
                <a:cubicBezTo>
                  <a:pt x="11536211" y="630704"/>
                  <a:pt x="11536211" y="633306"/>
                  <a:pt x="11524783" y="648916"/>
                </a:cubicBezTo>
                <a:cubicBezTo>
                  <a:pt x="11517160" y="658671"/>
                  <a:pt x="11507259" y="664200"/>
                  <a:pt x="11496684" y="665258"/>
                </a:cubicBezTo>
                <a:close/>
                <a:moveTo>
                  <a:pt x="1233600" y="666810"/>
                </a:moveTo>
                <a:cubicBezTo>
                  <a:pt x="1227492" y="667370"/>
                  <a:pt x="1220923" y="666475"/>
                  <a:pt x="1214259" y="663874"/>
                </a:cubicBezTo>
                <a:cubicBezTo>
                  <a:pt x="1194453" y="656069"/>
                  <a:pt x="1183771" y="629402"/>
                  <a:pt x="1195215" y="615093"/>
                </a:cubicBezTo>
                <a:cubicBezTo>
                  <a:pt x="1208924" y="596230"/>
                  <a:pt x="1225683" y="591027"/>
                  <a:pt x="1246257" y="599483"/>
                </a:cubicBezTo>
                <a:cubicBezTo>
                  <a:pt x="1262261" y="605336"/>
                  <a:pt x="1266071" y="611840"/>
                  <a:pt x="1266071" y="629402"/>
                </a:cubicBezTo>
                <a:cubicBezTo>
                  <a:pt x="1266071" y="650377"/>
                  <a:pt x="1251929" y="665133"/>
                  <a:pt x="1233600" y="666810"/>
                </a:cubicBezTo>
                <a:close/>
                <a:moveTo>
                  <a:pt x="10958399" y="666810"/>
                </a:moveTo>
                <a:cubicBezTo>
                  <a:pt x="10940069" y="665133"/>
                  <a:pt x="10925928" y="650377"/>
                  <a:pt x="10925928" y="629402"/>
                </a:cubicBezTo>
                <a:cubicBezTo>
                  <a:pt x="10925928" y="611840"/>
                  <a:pt x="10929737" y="605336"/>
                  <a:pt x="10945741" y="599483"/>
                </a:cubicBezTo>
                <a:cubicBezTo>
                  <a:pt x="10966316" y="591027"/>
                  <a:pt x="10983075" y="596230"/>
                  <a:pt x="10996784" y="615093"/>
                </a:cubicBezTo>
                <a:cubicBezTo>
                  <a:pt x="11008228" y="629402"/>
                  <a:pt x="10997545" y="656069"/>
                  <a:pt x="10977740" y="663874"/>
                </a:cubicBezTo>
                <a:cubicBezTo>
                  <a:pt x="10971076" y="666475"/>
                  <a:pt x="10964507" y="667370"/>
                  <a:pt x="10958399" y="666810"/>
                </a:cubicBezTo>
                <a:close/>
                <a:moveTo>
                  <a:pt x="0" y="668739"/>
                </a:moveTo>
                <a:lnTo>
                  <a:pt x="0" y="595861"/>
                </a:lnTo>
                <a:lnTo>
                  <a:pt x="24432" y="602080"/>
                </a:lnTo>
                <a:cubicBezTo>
                  <a:pt x="38155" y="613787"/>
                  <a:pt x="35107" y="649561"/>
                  <a:pt x="19856" y="661268"/>
                </a:cubicBezTo>
                <a:close/>
                <a:moveTo>
                  <a:pt x="12192000" y="668739"/>
                </a:moveTo>
                <a:lnTo>
                  <a:pt x="12172143" y="661268"/>
                </a:lnTo>
                <a:cubicBezTo>
                  <a:pt x="12156892" y="649561"/>
                  <a:pt x="12153844" y="613787"/>
                  <a:pt x="12167567" y="602080"/>
                </a:cubicBezTo>
                <a:lnTo>
                  <a:pt x="12192000" y="595861"/>
                </a:lnTo>
                <a:close/>
                <a:moveTo>
                  <a:pt x="2292572" y="670376"/>
                </a:moveTo>
                <a:cubicBezTo>
                  <a:pt x="2280665" y="672165"/>
                  <a:pt x="2269045" y="669075"/>
                  <a:pt x="2260283" y="660620"/>
                </a:cubicBezTo>
                <a:cubicBezTo>
                  <a:pt x="2244280" y="645660"/>
                  <a:pt x="2243519" y="611838"/>
                  <a:pt x="2257996" y="601431"/>
                </a:cubicBezTo>
                <a:cubicBezTo>
                  <a:pt x="2277047" y="587773"/>
                  <a:pt x="2315908" y="595578"/>
                  <a:pt x="2329624" y="615090"/>
                </a:cubicBezTo>
                <a:cubicBezTo>
                  <a:pt x="2341055" y="632001"/>
                  <a:pt x="2341055" y="633952"/>
                  <a:pt x="2326576" y="650863"/>
                </a:cubicBezTo>
                <a:cubicBezTo>
                  <a:pt x="2316671" y="661919"/>
                  <a:pt x="2304479" y="668586"/>
                  <a:pt x="2292572" y="670376"/>
                </a:cubicBezTo>
                <a:close/>
                <a:moveTo>
                  <a:pt x="9899427" y="670376"/>
                </a:moveTo>
                <a:cubicBezTo>
                  <a:pt x="9887520" y="668586"/>
                  <a:pt x="9875328" y="661919"/>
                  <a:pt x="9865423" y="650863"/>
                </a:cubicBezTo>
                <a:cubicBezTo>
                  <a:pt x="9850944" y="633952"/>
                  <a:pt x="9850944" y="632001"/>
                  <a:pt x="9862375" y="615090"/>
                </a:cubicBezTo>
                <a:cubicBezTo>
                  <a:pt x="9876091" y="595578"/>
                  <a:pt x="9914952" y="587773"/>
                  <a:pt x="9934003" y="601431"/>
                </a:cubicBezTo>
                <a:cubicBezTo>
                  <a:pt x="9948480" y="611838"/>
                  <a:pt x="9947719" y="645660"/>
                  <a:pt x="9931716" y="660620"/>
                </a:cubicBezTo>
                <a:cubicBezTo>
                  <a:pt x="9922953" y="669075"/>
                  <a:pt x="9911333" y="672165"/>
                  <a:pt x="9899427" y="670376"/>
                </a:cubicBezTo>
                <a:close/>
                <a:moveTo>
                  <a:pt x="4233571" y="671269"/>
                </a:moveTo>
                <a:cubicBezTo>
                  <a:pt x="4226998" y="671350"/>
                  <a:pt x="4219759" y="667122"/>
                  <a:pt x="4207186" y="658667"/>
                </a:cubicBezTo>
                <a:cubicBezTo>
                  <a:pt x="4184325" y="643057"/>
                  <a:pt x="4181277" y="620293"/>
                  <a:pt x="4201090" y="605332"/>
                </a:cubicBezTo>
                <a:cubicBezTo>
                  <a:pt x="4219378" y="591023"/>
                  <a:pt x="4243000" y="591674"/>
                  <a:pt x="4258240" y="605983"/>
                </a:cubicBezTo>
                <a:cubicBezTo>
                  <a:pt x="4275766" y="622243"/>
                  <a:pt x="4274242" y="641106"/>
                  <a:pt x="4255954" y="658017"/>
                </a:cubicBezTo>
                <a:cubicBezTo>
                  <a:pt x="4246048" y="666797"/>
                  <a:pt x="4240143" y="671187"/>
                  <a:pt x="4233571" y="671269"/>
                </a:cubicBezTo>
                <a:close/>
                <a:moveTo>
                  <a:pt x="7958428" y="671269"/>
                </a:moveTo>
                <a:cubicBezTo>
                  <a:pt x="7951856" y="671187"/>
                  <a:pt x="7945951" y="666797"/>
                  <a:pt x="7936046" y="658017"/>
                </a:cubicBezTo>
                <a:cubicBezTo>
                  <a:pt x="7917758" y="641106"/>
                  <a:pt x="7916234" y="622243"/>
                  <a:pt x="7933759" y="605983"/>
                </a:cubicBezTo>
                <a:cubicBezTo>
                  <a:pt x="7948999" y="591674"/>
                  <a:pt x="7972622" y="591023"/>
                  <a:pt x="7990909" y="605332"/>
                </a:cubicBezTo>
                <a:cubicBezTo>
                  <a:pt x="8010721" y="620293"/>
                  <a:pt x="8007673" y="643057"/>
                  <a:pt x="7984814" y="658667"/>
                </a:cubicBezTo>
                <a:cubicBezTo>
                  <a:pt x="7972240" y="667122"/>
                  <a:pt x="7965002" y="671350"/>
                  <a:pt x="7958428" y="671269"/>
                </a:cubicBezTo>
                <a:close/>
                <a:moveTo>
                  <a:pt x="3342001" y="671431"/>
                </a:moveTo>
                <a:cubicBezTo>
                  <a:pt x="3331524" y="669398"/>
                  <a:pt x="3321617" y="661918"/>
                  <a:pt x="3312473" y="648910"/>
                </a:cubicBezTo>
                <a:lnTo>
                  <a:pt x="3295709" y="626145"/>
                </a:lnTo>
                <a:lnTo>
                  <a:pt x="3313236" y="609885"/>
                </a:lnTo>
                <a:cubicBezTo>
                  <a:pt x="3333048" y="591673"/>
                  <a:pt x="3358956" y="589721"/>
                  <a:pt x="3376481" y="604681"/>
                </a:cubicBezTo>
                <a:cubicBezTo>
                  <a:pt x="3393245" y="618340"/>
                  <a:pt x="3391721" y="648259"/>
                  <a:pt x="3374957" y="661267"/>
                </a:cubicBezTo>
                <a:cubicBezTo>
                  <a:pt x="3363528" y="670048"/>
                  <a:pt x="3352479" y="673463"/>
                  <a:pt x="3342001" y="671431"/>
                </a:cubicBezTo>
                <a:close/>
                <a:moveTo>
                  <a:pt x="8849997" y="671431"/>
                </a:moveTo>
                <a:cubicBezTo>
                  <a:pt x="8839520" y="673463"/>
                  <a:pt x="8828471" y="670048"/>
                  <a:pt x="8817041" y="661267"/>
                </a:cubicBezTo>
                <a:cubicBezTo>
                  <a:pt x="8800277" y="648259"/>
                  <a:pt x="8798753" y="618340"/>
                  <a:pt x="8815517" y="604681"/>
                </a:cubicBezTo>
                <a:cubicBezTo>
                  <a:pt x="8833043" y="589721"/>
                  <a:pt x="8858951" y="591673"/>
                  <a:pt x="8878763" y="609885"/>
                </a:cubicBezTo>
                <a:lnTo>
                  <a:pt x="8896289" y="626145"/>
                </a:lnTo>
                <a:lnTo>
                  <a:pt x="8879525" y="648910"/>
                </a:lnTo>
                <a:cubicBezTo>
                  <a:pt x="8870381" y="661918"/>
                  <a:pt x="8860475" y="669398"/>
                  <a:pt x="8849997" y="671431"/>
                </a:cubicBezTo>
                <a:close/>
                <a:moveTo>
                  <a:pt x="5647892" y="671511"/>
                </a:moveTo>
                <a:cubicBezTo>
                  <a:pt x="5636748" y="672812"/>
                  <a:pt x="5624938" y="670048"/>
                  <a:pt x="5613888" y="663219"/>
                </a:cubicBezTo>
                <a:cubicBezTo>
                  <a:pt x="5597886" y="653462"/>
                  <a:pt x="5594838" y="619640"/>
                  <a:pt x="5610078" y="604681"/>
                </a:cubicBezTo>
                <a:cubicBezTo>
                  <a:pt x="5624556" y="589071"/>
                  <a:pt x="5662656" y="591673"/>
                  <a:pt x="5679420" y="609234"/>
                </a:cubicBezTo>
                <a:cubicBezTo>
                  <a:pt x="5697708" y="627445"/>
                  <a:pt x="5697708" y="634601"/>
                  <a:pt x="5677896" y="655414"/>
                </a:cubicBezTo>
                <a:cubicBezTo>
                  <a:pt x="5669515" y="664844"/>
                  <a:pt x="5659036" y="670210"/>
                  <a:pt x="5647892" y="671511"/>
                </a:cubicBezTo>
                <a:close/>
                <a:moveTo>
                  <a:pt x="6544107" y="671511"/>
                </a:moveTo>
                <a:cubicBezTo>
                  <a:pt x="6532962" y="670210"/>
                  <a:pt x="6522484" y="664844"/>
                  <a:pt x="6514103" y="655414"/>
                </a:cubicBezTo>
                <a:cubicBezTo>
                  <a:pt x="6494291" y="634601"/>
                  <a:pt x="6494291" y="627445"/>
                  <a:pt x="6512579" y="609234"/>
                </a:cubicBezTo>
                <a:cubicBezTo>
                  <a:pt x="6529343" y="591673"/>
                  <a:pt x="6567443" y="589071"/>
                  <a:pt x="6581922" y="604681"/>
                </a:cubicBezTo>
                <a:cubicBezTo>
                  <a:pt x="6597162" y="619640"/>
                  <a:pt x="6594114" y="653462"/>
                  <a:pt x="6578111" y="663219"/>
                </a:cubicBezTo>
                <a:cubicBezTo>
                  <a:pt x="6567062" y="670048"/>
                  <a:pt x="6555251" y="672812"/>
                  <a:pt x="6544107" y="671511"/>
                </a:cubicBezTo>
                <a:close/>
                <a:moveTo>
                  <a:pt x="5456332" y="671887"/>
                </a:moveTo>
                <a:cubicBezTo>
                  <a:pt x="5447724" y="670577"/>
                  <a:pt x="5439486" y="666959"/>
                  <a:pt x="5432818" y="660617"/>
                </a:cubicBezTo>
                <a:cubicBezTo>
                  <a:pt x="5404623" y="634601"/>
                  <a:pt x="5425959" y="594275"/>
                  <a:pt x="5467870" y="594275"/>
                </a:cubicBezTo>
                <a:cubicBezTo>
                  <a:pt x="5493015" y="594275"/>
                  <a:pt x="5511303" y="609885"/>
                  <a:pt x="5511303" y="632649"/>
                </a:cubicBezTo>
                <a:cubicBezTo>
                  <a:pt x="5511303" y="658990"/>
                  <a:pt x="5482156" y="675820"/>
                  <a:pt x="5456332" y="671887"/>
                </a:cubicBezTo>
                <a:close/>
                <a:moveTo>
                  <a:pt x="6735667" y="671887"/>
                </a:moveTo>
                <a:cubicBezTo>
                  <a:pt x="6709843" y="675820"/>
                  <a:pt x="6680696" y="658990"/>
                  <a:pt x="6680696" y="632649"/>
                </a:cubicBezTo>
                <a:cubicBezTo>
                  <a:pt x="6680696" y="609885"/>
                  <a:pt x="6698984" y="594275"/>
                  <a:pt x="6724130" y="594275"/>
                </a:cubicBezTo>
                <a:cubicBezTo>
                  <a:pt x="6766040" y="594275"/>
                  <a:pt x="6787376" y="634601"/>
                  <a:pt x="6759182" y="660617"/>
                </a:cubicBezTo>
                <a:cubicBezTo>
                  <a:pt x="6752514" y="666959"/>
                  <a:pt x="6744275" y="670577"/>
                  <a:pt x="6735667" y="671887"/>
                </a:cubicBezTo>
                <a:close/>
                <a:moveTo>
                  <a:pt x="5997103" y="671923"/>
                </a:moveTo>
                <a:cubicBezTo>
                  <a:pt x="5981576" y="673142"/>
                  <a:pt x="5965766" y="668753"/>
                  <a:pt x="5957002" y="658020"/>
                </a:cubicBezTo>
                <a:cubicBezTo>
                  <a:pt x="5933380" y="629402"/>
                  <a:pt x="5947096" y="598833"/>
                  <a:pt x="5986720" y="590377"/>
                </a:cubicBezTo>
                <a:cubicBezTo>
                  <a:pt x="6027106" y="581922"/>
                  <a:pt x="6056824" y="619646"/>
                  <a:pt x="6035488" y="652167"/>
                </a:cubicBezTo>
                <a:cubicBezTo>
                  <a:pt x="6027868" y="663875"/>
                  <a:pt x="6012628" y="670703"/>
                  <a:pt x="5997103" y="671923"/>
                </a:cubicBezTo>
                <a:close/>
                <a:moveTo>
                  <a:pt x="6194896" y="671923"/>
                </a:moveTo>
                <a:cubicBezTo>
                  <a:pt x="6179371" y="670703"/>
                  <a:pt x="6164131" y="663875"/>
                  <a:pt x="6156511" y="652167"/>
                </a:cubicBezTo>
                <a:cubicBezTo>
                  <a:pt x="6135175" y="619646"/>
                  <a:pt x="6164894" y="581922"/>
                  <a:pt x="6205279" y="590377"/>
                </a:cubicBezTo>
                <a:cubicBezTo>
                  <a:pt x="6244902" y="598833"/>
                  <a:pt x="6258619" y="629402"/>
                  <a:pt x="6234998" y="658020"/>
                </a:cubicBezTo>
                <a:cubicBezTo>
                  <a:pt x="6226234" y="668753"/>
                  <a:pt x="6210423" y="673142"/>
                  <a:pt x="6194896" y="671923"/>
                </a:cubicBezTo>
                <a:close/>
                <a:moveTo>
                  <a:pt x="4938352" y="672324"/>
                </a:moveTo>
                <a:cubicBezTo>
                  <a:pt x="4933018" y="672324"/>
                  <a:pt x="4920826" y="667772"/>
                  <a:pt x="4911682" y="661917"/>
                </a:cubicBezTo>
                <a:cubicBezTo>
                  <a:pt x="4879678" y="643056"/>
                  <a:pt x="4897966" y="594273"/>
                  <a:pt x="4938352" y="594273"/>
                </a:cubicBezTo>
                <a:cubicBezTo>
                  <a:pt x="4957402" y="594273"/>
                  <a:pt x="4978738" y="613786"/>
                  <a:pt x="4978738" y="630697"/>
                </a:cubicBezTo>
                <a:cubicBezTo>
                  <a:pt x="4978738" y="645657"/>
                  <a:pt x="4952830" y="672324"/>
                  <a:pt x="4938352" y="672324"/>
                </a:cubicBezTo>
                <a:close/>
                <a:moveTo>
                  <a:pt x="7253647" y="672324"/>
                </a:moveTo>
                <a:cubicBezTo>
                  <a:pt x="7239170" y="672324"/>
                  <a:pt x="7213262" y="645657"/>
                  <a:pt x="7213262" y="630697"/>
                </a:cubicBezTo>
                <a:cubicBezTo>
                  <a:pt x="7213262" y="613786"/>
                  <a:pt x="7234598" y="594273"/>
                  <a:pt x="7253647" y="594273"/>
                </a:cubicBezTo>
                <a:cubicBezTo>
                  <a:pt x="7294034" y="594273"/>
                  <a:pt x="7312322" y="643056"/>
                  <a:pt x="7280317" y="661917"/>
                </a:cubicBezTo>
                <a:cubicBezTo>
                  <a:pt x="7271174" y="667772"/>
                  <a:pt x="7258982" y="672324"/>
                  <a:pt x="7253647" y="672324"/>
                </a:cubicBezTo>
                <a:close/>
                <a:moveTo>
                  <a:pt x="5117903" y="672571"/>
                </a:moveTo>
                <a:cubicBezTo>
                  <a:pt x="5104187" y="673791"/>
                  <a:pt x="5089708" y="669075"/>
                  <a:pt x="5077516" y="658018"/>
                </a:cubicBezTo>
                <a:cubicBezTo>
                  <a:pt x="5047036" y="629400"/>
                  <a:pt x="5066848" y="591675"/>
                  <a:pt x="5112568" y="591675"/>
                </a:cubicBezTo>
                <a:cubicBezTo>
                  <a:pt x="5132380" y="591675"/>
                  <a:pt x="5143811" y="596228"/>
                  <a:pt x="5154479" y="607935"/>
                </a:cubicBezTo>
                <a:cubicBezTo>
                  <a:pt x="5172004" y="627448"/>
                  <a:pt x="5172004" y="625497"/>
                  <a:pt x="5153716" y="651514"/>
                </a:cubicBezTo>
                <a:cubicBezTo>
                  <a:pt x="5144572" y="664197"/>
                  <a:pt x="5131619" y="671351"/>
                  <a:pt x="5117903" y="672571"/>
                </a:cubicBezTo>
                <a:close/>
                <a:moveTo>
                  <a:pt x="7074096" y="672571"/>
                </a:moveTo>
                <a:cubicBezTo>
                  <a:pt x="7060380" y="671351"/>
                  <a:pt x="7047427" y="664197"/>
                  <a:pt x="7038282" y="651514"/>
                </a:cubicBezTo>
                <a:cubicBezTo>
                  <a:pt x="7019995" y="625497"/>
                  <a:pt x="7019995" y="627448"/>
                  <a:pt x="7037520" y="607935"/>
                </a:cubicBezTo>
                <a:cubicBezTo>
                  <a:pt x="7048188" y="596228"/>
                  <a:pt x="7059619" y="591675"/>
                  <a:pt x="7079431" y="591675"/>
                </a:cubicBezTo>
                <a:cubicBezTo>
                  <a:pt x="7125151" y="591675"/>
                  <a:pt x="7144963" y="629400"/>
                  <a:pt x="7114483" y="658018"/>
                </a:cubicBezTo>
                <a:cubicBezTo>
                  <a:pt x="7102291" y="669075"/>
                  <a:pt x="7087812" y="673791"/>
                  <a:pt x="7074096" y="672571"/>
                </a:cubicBezTo>
                <a:close/>
                <a:moveTo>
                  <a:pt x="4415694" y="677532"/>
                </a:moveTo>
                <a:cubicBezTo>
                  <a:pt x="4408074" y="678507"/>
                  <a:pt x="4400074" y="676555"/>
                  <a:pt x="4387500" y="672328"/>
                </a:cubicBezTo>
                <a:cubicBezTo>
                  <a:pt x="4378356" y="669076"/>
                  <a:pt x="4365402" y="657368"/>
                  <a:pt x="4358544" y="646962"/>
                </a:cubicBezTo>
                <a:cubicBezTo>
                  <a:pt x="4347876" y="628750"/>
                  <a:pt x="4347876" y="625498"/>
                  <a:pt x="4358544" y="611839"/>
                </a:cubicBezTo>
                <a:cubicBezTo>
                  <a:pt x="4376832" y="587123"/>
                  <a:pt x="4404264" y="579318"/>
                  <a:pt x="4430172" y="591025"/>
                </a:cubicBezTo>
                <a:cubicBezTo>
                  <a:pt x="4467510" y="607286"/>
                  <a:pt x="4472844" y="644360"/>
                  <a:pt x="4441602" y="665173"/>
                </a:cubicBezTo>
                <a:cubicBezTo>
                  <a:pt x="4430554" y="672653"/>
                  <a:pt x="4423314" y="676555"/>
                  <a:pt x="4415694" y="677532"/>
                </a:cubicBezTo>
                <a:close/>
                <a:moveTo>
                  <a:pt x="7776306" y="677532"/>
                </a:moveTo>
                <a:cubicBezTo>
                  <a:pt x="7768686" y="676555"/>
                  <a:pt x="7761446" y="672653"/>
                  <a:pt x="7750398" y="665173"/>
                </a:cubicBezTo>
                <a:cubicBezTo>
                  <a:pt x="7719155" y="644360"/>
                  <a:pt x="7724490" y="607286"/>
                  <a:pt x="7761827" y="591025"/>
                </a:cubicBezTo>
                <a:cubicBezTo>
                  <a:pt x="7787735" y="579318"/>
                  <a:pt x="7815167" y="587123"/>
                  <a:pt x="7833455" y="611839"/>
                </a:cubicBezTo>
                <a:cubicBezTo>
                  <a:pt x="7844123" y="625498"/>
                  <a:pt x="7844123" y="628750"/>
                  <a:pt x="7833455" y="646962"/>
                </a:cubicBezTo>
                <a:cubicBezTo>
                  <a:pt x="7826598" y="657368"/>
                  <a:pt x="7813643" y="669076"/>
                  <a:pt x="7804499" y="672328"/>
                </a:cubicBezTo>
                <a:cubicBezTo>
                  <a:pt x="7791926" y="676555"/>
                  <a:pt x="7783926" y="678507"/>
                  <a:pt x="7776306" y="677532"/>
                </a:cubicBezTo>
                <a:close/>
                <a:moveTo>
                  <a:pt x="3520687" y="678182"/>
                </a:moveTo>
                <a:cubicBezTo>
                  <a:pt x="3514496" y="678182"/>
                  <a:pt x="3508400" y="676231"/>
                  <a:pt x="3497351" y="672328"/>
                </a:cubicBezTo>
                <a:cubicBezTo>
                  <a:pt x="3479824" y="666475"/>
                  <a:pt x="3468395" y="635255"/>
                  <a:pt x="3476015" y="614442"/>
                </a:cubicBezTo>
                <a:cubicBezTo>
                  <a:pt x="3478300" y="607286"/>
                  <a:pt x="3488968" y="597531"/>
                  <a:pt x="3498875" y="591676"/>
                </a:cubicBezTo>
                <a:cubicBezTo>
                  <a:pt x="3515639" y="581921"/>
                  <a:pt x="3520972" y="581921"/>
                  <a:pt x="3544595" y="590376"/>
                </a:cubicBezTo>
                <a:cubicBezTo>
                  <a:pt x="3574312" y="601433"/>
                  <a:pt x="3584219" y="620946"/>
                  <a:pt x="3572027" y="648263"/>
                </a:cubicBezTo>
                <a:cubicBezTo>
                  <a:pt x="3567455" y="658019"/>
                  <a:pt x="3555263" y="669077"/>
                  <a:pt x="3544595" y="672328"/>
                </a:cubicBezTo>
                <a:cubicBezTo>
                  <a:pt x="3533165" y="676231"/>
                  <a:pt x="3526879" y="678182"/>
                  <a:pt x="3520687" y="678182"/>
                </a:cubicBezTo>
                <a:close/>
                <a:moveTo>
                  <a:pt x="8671312" y="678182"/>
                </a:moveTo>
                <a:cubicBezTo>
                  <a:pt x="8665120" y="678182"/>
                  <a:pt x="8658833" y="676231"/>
                  <a:pt x="8647404" y="672328"/>
                </a:cubicBezTo>
                <a:cubicBezTo>
                  <a:pt x="8636736" y="669077"/>
                  <a:pt x="8624544" y="658019"/>
                  <a:pt x="8619972" y="648263"/>
                </a:cubicBezTo>
                <a:cubicBezTo>
                  <a:pt x="8607780" y="620946"/>
                  <a:pt x="8617687" y="601433"/>
                  <a:pt x="8647404" y="590376"/>
                </a:cubicBezTo>
                <a:cubicBezTo>
                  <a:pt x="8671027" y="581921"/>
                  <a:pt x="8676360" y="581921"/>
                  <a:pt x="8693124" y="591676"/>
                </a:cubicBezTo>
                <a:cubicBezTo>
                  <a:pt x="8703031" y="597531"/>
                  <a:pt x="8713699" y="607286"/>
                  <a:pt x="8715984" y="614442"/>
                </a:cubicBezTo>
                <a:cubicBezTo>
                  <a:pt x="8723604" y="635255"/>
                  <a:pt x="8712175" y="666475"/>
                  <a:pt x="8694648" y="672328"/>
                </a:cubicBezTo>
                <a:cubicBezTo>
                  <a:pt x="8683599" y="676231"/>
                  <a:pt x="8677503" y="678182"/>
                  <a:pt x="8671312" y="678182"/>
                </a:cubicBezTo>
                <a:close/>
                <a:moveTo>
                  <a:pt x="350117" y="678265"/>
                </a:moveTo>
                <a:cubicBezTo>
                  <a:pt x="339285" y="679322"/>
                  <a:pt x="327764" y="678184"/>
                  <a:pt x="316528" y="674281"/>
                </a:cubicBezTo>
                <a:cubicBezTo>
                  <a:pt x="306624" y="671030"/>
                  <a:pt x="284531" y="638509"/>
                  <a:pt x="284531" y="627451"/>
                </a:cubicBezTo>
                <a:cubicBezTo>
                  <a:pt x="284531" y="624200"/>
                  <a:pt x="293675" y="612492"/>
                  <a:pt x="304340" y="601434"/>
                </a:cubicBezTo>
                <a:cubicBezTo>
                  <a:pt x="337857" y="567613"/>
                  <a:pt x="391181" y="579971"/>
                  <a:pt x="402608" y="624850"/>
                </a:cubicBezTo>
                <a:cubicBezTo>
                  <a:pt x="408893" y="652167"/>
                  <a:pt x="382612" y="675094"/>
                  <a:pt x="350117" y="678265"/>
                </a:cubicBezTo>
                <a:close/>
                <a:moveTo>
                  <a:pt x="11841881" y="678265"/>
                </a:moveTo>
                <a:cubicBezTo>
                  <a:pt x="11809387" y="675094"/>
                  <a:pt x="11783105" y="652167"/>
                  <a:pt x="11789391" y="624850"/>
                </a:cubicBezTo>
                <a:cubicBezTo>
                  <a:pt x="11800817" y="579971"/>
                  <a:pt x="11854141" y="567613"/>
                  <a:pt x="11887659" y="601434"/>
                </a:cubicBezTo>
                <a:cubicBezTo>
                  <a:pt x="11898324" y="612492"/>
                  <a:pt x="11907468" y="624200"/>
                  <a:pt x="11907468" y="627451"/>
                </a:cubicBezTo>
                <a:cubicBezTo>
                  <a:pt x="11907468" y="638509"/>
                  <a:pt x="11885375" y="671030"/>
                  <a:pt x="11875471" y="674281"/>
                </a:cubicBezTo>
                <a:cubicBezTo>
                  <a:pt x="11864235" y="678184"/>
                  <a:pt x="11852713" y="679322"/>
                  <a:pt x="11841881" y="678265"/>
                </a:cubicBezTo>
                <a:close/>
                <a:moveTo>
                  <a:pt x="5810498" y="684120"/>
                </a:moveTo>
                <a:cubicBezTo>
                  <a:pt x="5799163" y="682250"/>
                  <a:pt x="5788495" y="676234"/>
                  <a:pt x="5775922" y="665828"/>
                </a:cubicBezTo>
                <a:cubicBezTo>
                  <a:pt x="5762206" y="653469"/>
                  <a:pt x="5754586" y="642413"/>
                  <a:pt x="5757634" y="635908"/>
                </a:cubicBezTo>
                <a:cubicBezTo>
                  <a:pt x="5759920" y="630054"/>
                  <a:pt x="5762206" y="620298"/>
                  <a:pt x="5762206" y="613143"/>
                </a:cubicBezTo>
                <a:cubicBezTo>
                  <a:pt x="5762206" y="598834"/>
                  <a:pt x="5803354" y="574769"/>
                  <a:pt x="5826976" y="574769"/>
                </a:cubicBezTo>
                <a:cubicBezTo>
                  <a:pt x="5842978" y="574769"/>
                  <a:pt x="5870410" y="596232"/>
                  <a:pt x="5878792" y="615095"/>
                </a:cubicBezTo>
                <a:cubicBezTo>
                  <a:pt x="5886412" y="633957"/>
                  <a:pt x="5870410" y="669730"/>
                  <a:pt x="5849074" y="677535"/>
                </a:cubicBezTo>
                <a:cubicBezTo>
                  <a:pt x="5833834" y="683714"/>
                  <a:pt x="5821832" y="685990"/>
                  <a:pt x="5810498" y="684120"/>
                </a:cubicBezTo>
                <a:close/>
                <a:moveTo>
                  <a:pt x="6381502" y="684120"/>
                </a:moveTo>
                <a:cubicBezTo>
                  <a:pt x="6370167" y="685990"/>
                  <a:pt x="6358166" y="683714"/>
                  <a:pt x="6342926" y="677535"/>
                </a:cubicBezTo>
                <a:cubicBezTo>
                  <a:pt x="6321589" y="669730"/>
                  <a:pt x="6305587" y="633957"/>
                  <a:pt x="6313207" y="615095"/>
                </a:cubicBezTo>
                <a:cubicBezTo>
                  <a:pt x="6321589" y="596232"/>
                  <a:pt x="6349022" y="574769"/>
                  <a:pt x="6365023" y="574769"/>
                </a:cubicBezTo>
                <a:cubicBezTo>
                  <a:pt x="6388646" y="574769"/>
                  <a:pt x="6429794" y="598834"/>
                  <a:pt x="6429794" y="613143"/>
                </a:cubicBezTo>
                <a:cubicBezTo>
                  <a:pt x="6429794" y="620298"/>
                  <a:pt x="6432079" y="630054"/>
                  <a:pt x="6434365" y="635908"/>
                </a:cubicBezTo>
                <a:cubicBezTo>
                  <a:pt x="6437414" y="642413"/>
                  <a:pt x="6429794" y="653469"/>
                  <a:pt x="6416078" y="665828"/>
                </a:cubicBezTo>
                <a:cubicBezTo>
                  <a:pt x="6403504" y="676234"/>
                  <a:pt x="6392836" y="682250"/>
                  <a:pt x="6381502" y="684120"/>
                </a:cubicBezTo>
                <a:close/>
                <a:moveTo>
                  <a:pt x="527097" y="684364"/>
                </a:moveTo>
                <a:cubicBezTo>
                  <a:pt x="515472" y="685014"/>
                  <a:pt x="503277" y="682088"/>
                  <a:pt x="489176" y="675583"/>
                </a:cubicBezTo>
                <a:cubicBezTo>
                  <a:pt x="452603" y="658672"/>
                  <a:pt x="454125" y="607289"/>
                  <a:pt x="491464" y="585174"/>
                </a:cubicBezTo>
                <a:cubicBezTo>
                  <a:pt x="515092" y="570865"/>
                  <a:pt x="537197" y="572166"/>
                  <a:pt x="560817" y="589728"/>
                </a:cubicBezTo>
                <a:cubicBezTo>
                  <a:pt x="589773" y="610541"/>
                  <a:pt x="589773" y="652818"/>
                  <a:pt x="561587" y="671681"/>
                </a:cubicBezTo>
                <a:cubicBezTo>
                  <a:pt x="549773" y="679486"/>
                  <a:pt x="538720" y="683713"/>
                  <a:pt x="527097" y="684364"/>
                </a:cubicBezTo>
                <a:close/>
                <a:moveTo>
                  <a:pt x="11664901" y="684364"/>
                </a:moveTo>
                <a:cubicBezTo>
                  <a:pt x="11653279" y="683713"/>
                  <a:pt x="11642225" y="679486"/>
                  <a:pt x="11630412" y="671681"/>
                </a:cubicBezTo>
                <a:cubicBezTo>
                  <a:pt x="11602225" y="652818"/>
                  <a:pt x="11602225" y="610541"/>
                  <a:pt x="11631181" y="589728"/>
                </a:cubicBezTo>
                <a:cubicBezTo>
                  <a:pt x="11654801" y="572166"/>
                  <a:pt x="11676907" y="570865"/>
                  <a:pt x="11700535" y="585174"/>
                </a:cubicBezTo>
                <a:cubicBezTo>
                  <a:pt x="11737873" y="607289"/>
                  <a:pt x="11739396" y="658672"/>
                  <a:pt x="11702823" y="675583"/>
                </a:cubicBezTo>
                <a:cubicBezTo>
                  <a:pt x="11688721" y="682088"/>
                  <a:pt x="11676527" y="685014"/>
                  <a:pt x="11664901" y="684364"/>
                </a:cubicBezTo>
                <a:close/>
                <a:moveTo>
                  <a:pt x="5636000" y="787815"/>
                </a:moveTo>
                <a:cubicBezTo>
                  <a:pt x="5628380" y="789766"/>
                  <a:pt x="5624570" y="787164"/>
                  <a:pt x="5626856" y="781311"/>
                </a:cubicBezTo>
                <a:cubicBezTo>
                  <a:pt x="5630666" y="771554"/>
                  <a:pt x="5648192" y="769604"/>
                  <a:pt x="5648954" y="779359"/>
                </a:cubicBezTo>
                <a:cubicBezTo>
                  <a:pt x="5648954" y="783262"/>
                  <a:pt x="5643620" y="787164"/>
                  <a:pt x="5636000" y="787815"/>
                </a:cubicBezTo>
                <a:close/>
                <a:moveTo>
                  <a:pt x="6555999" y="787815"/>
                </a:moveTo>
                <a:cubicBezTo>
                  <a:pt x="6548379" y="787164"/>
                  <a:pt x="6543046" y="783262"/>
                  <a:pt x="6543046" y="779359"/>
                </a:cubicBezTo>
                <a:cubicBezTo>
                  <a:pt x="6543806" y="769604"/>
                  <a:pt x="6561334" y="771554"/>
                  <a:pt x="6565143" y="781311"/>
                </a:cubicBezTo>
                <a:cubicBezTo>
                  <a:pt x="6567430" y="787164"/>
                  <a:pt x="6563619" y="789766"/>
                  <a:pt x="6555999" y="787815"/>
                </a:cubicBezTo>
                <a:close/>
                <a:moveTo>
                  <a:pt x="4762608" y="789117"/>
                </a:moveTo>
                <a:cubicBezTo>
                  <a:pt x="4749654" y="789117"/>
                  <a:pt x="4742796" y="785866"/>
                  <a:pt x="4742796" y="778711"/>
                </a:cubicBezTo>
                <a:cubicBezTo>
                  <a:pt x="4742796" y="772206"/>
                  <a:pt x="4748130" y="769605"/>
                  <a:pt x="4759560" y="770906"/>
                </a:cubicBezTo>
                <a:cubicBezTo>
                  <a:pt x="4783944" y="774158"/>
                  <a:pt x="4786230" y="789117"/>
                  <a:pt x="4762608" y="789117"/>
                </a:cubicBezTo>
                <a:close/>
                <a:moveTo>
                  <a:pt x="7429391" y="789117"/>
                </a:moveTo>
                <a:cubicBezTo>
                  <a:pt x="7405770" y="789117"/>
                  <a:pt x="7408055" y="774158"/>
                  <a:pt x="7432438" y="770906"/>
                </a:cubicBezTo>
                <a:cubicBezTo>
                  <a:pt x="7443870" y="769605"/>
                  <a:pt x="7449203" y="772206"/>
                  <a:pt x="7449203" y="778711"/>
                </a:cubicBezTo>
                <a:cubicBezTo>
                  <a:pt x="7449203" y="785866"/>
                  <a:pt x="7442346" y="789117"/>
                  <a:pt x="7429391" y="789117"/>
                </a:cubicBezTo>
                <a:close/>
                <a:moveTo>
                  <a:pt x="1757443" y="792105"/>
                </a:moveTo>
                <a:cubicBezTo>
                  <a:pt x="1754776" y="792735"/>
                  <a:pt x="1752300" y="792532"/>
                  <a:pt x="1750585" y="791068"/>
                </a:cubicBezTo>
                <a:cubicBezTo>
                  <a:pt x="1747537" y="789116"/>
                  <a:pt x="1745251" y="783263"/>
                  <a:pt x="1745251" y="778060"/>
                </a:cubicBezTo>
                <a:cubicBezTo>
                  <a:pt x="1745251" y="768303"/>
                  <a:pt x="1765063" y="766352"/>
                  <a:pt x="1771159" y="775458"/>
                </a:cubicBezTo>
                <a:cubicBezTo>
                  <a:pt x="1775159" y="780824"/>
                  <a:pt x="1765444" y="790214"/>
                  <a:pt x="1757443" y="792105"/>
                </a:cubicBezTo>
                <a:close/>
                <a:moveTo>
                  <a:pt x="10434555" y="792105"/>
                </a:moveTo>
                <a:cubicBezTo>
                  <a:pt x="10426555" y="790214"/>
                  <a:pt x="10416839" y="780824"/>
                  <a:pt x="10420840" y="775458"/>
                </a:cubicBezTo>
                <a:cubicBezTo>
                  <a:pt x="10426936" y="766352"/>
                  <a:pt x="10446748" y="768303"/>
                  <a:pt x="10446748" y="778060"/>
                </a:cubicBezTo>
                <a:cubicBezTo>
                  <a:pt x="10446748" y="783263"/>
                  <a:pt x="10444461" y="789116"/>
                  <a:pt x="10441413" y="791068"/>
                </a:cubicBezTo>
                <a:cubicBezTo>
                  <a:pt x="10439699" y="792532"/>
                  <a:pt x="10437222" y="792735"/>
                  <a:pt x="10434555" y="792105"/>
                </a:cubicBezTo>
                <a:close/>
                <a:moveTo>
                  <a:pt x="6001006" y="793424"/>
                </a:moveTo>
                <a:cubicBezTo>
                  <a:pt x="5995863" y="794643"/>
                  <a:pt x="5989767" y="792692"/>
                  <a:pt x="5984432" y="787163"/>
                </a:cubicBezTo>
                <a:cubicBezTo>
                  <a:pt x="5973764" y="776756"/>
                  <a:pt x="5979860" y="769602"/>
                  <a:pt x="5999672" y="769602"/>
                </a:cubicBezTo>
                <a:cubicBezTo>
                  <a:pt x="6009578" y="769602"/>
                  <a:pt x="6013388" y="773505"/>
                  <a:pt x="6011864" y="780659"/>
                </a:cubicBezTo>
                <a:cubicBezTo>
                  <a:pt x="6010340" y="787813"/>
                  <a:pt x="6006150" y="792204"/>
                  <a:pt x="6001006" y="793424"/>
                </a:cubicBezTo>
                <a:close/>
                <a:moveTo>
                  <a:pt x="6190994" y="793424"/>
                </a:moveTo>
                <a:cubicBezTo>
                  <a:pt x="6185850" y="792204"/>
                  <a:pt x="6181659" y="787813"/>
                  <a:pt x="6180135" y="780659"/>
                </a:cubicBezTo>
                <a:cubicBezTo>
                  <a:pt x="6178611" y="773505"/>
                  <a:pt x="6182422" y="769602"/>
                  <a:pt x="6192326" y="769602"/>
                </a:cubicBezTo>
                <a:cubicBezTo>
                  <a:pt x="6212139" y="769602"/>
                  <a:pt x="6218235" y="776756"/>
                  <a:pt x="6207566" y="787163"/>
                </a:cubicBezTo>
                <a:cubicBezTo>
                  <a:pt x="6202232" y="792692"/>
                  <a:pt x="6196136" y="794643"/>
                  <a:pt x="6190994" y="793424"/>
                </a:cubicBezTo>
                <a:close/>
                <a:moveTo>
                  <a:pt x="3169108" y="795129"/>
                </a:moveTo>
                <a:cubicBezTo>
                  <a:pt x="3164727" y="795129"/>
                  <a:pt x="3160345" y="792039"/>
                  <a:pt x="3157297" y="785860"/>
                </a:cubicBezTo>
                <a:cubicBezTo>
                  <a:pt x="3155011" y="780007"/>
                  <a:pt x="3158059" y="774153"/>
                  <a:pt x="3164917" y="771551"/>
                </a:cubicBezTo>
                <a:cubicBezTo>
                  <a:pt x="3179395" y="766998"/>
                  <a:pt x="3186253" y="772852"/>
                  <a:pt x="3180919" y="785860"/>
                </a:cubicBezTo>
                <a:cubicBezTo>
                  <a:pt x="3177871" y="792039"/>
                  <a:pt x="3173489" y="795129"/>
                  <a:pt x="3169108" y="795129"/>
                </a:cubicBezTo>
                <a:close/>
                <a:moveTo>
                  <a:pt x="9022891" y="795129"/>
                </a:moveTo>
                <a:cubicBezTo>
                  <a:pt x="9018509" y="795129"/>
                  <a:pt x="9014128" y="792039"/>
                  <a:pt x="9011080" y="785860"/>
                </a:cubicBezTo>
                <a:cubicBezTo>
                  <a:pt x="9005745" y="772852"/>
                  <a:pt x="9012604" y="766998"/>
                  <a:pt x="9027081" y="771551"/>
                </a:cubicBezTo>
                <a:cubicBezTo>
                  <a:pt x="9033940" y="774153"/>
                  <a:pt x="9036988" y="780007"/>
                  <a:pt x="9034701" y="785860"/>
                </a:cubicBezTo>
                <a:cubicBezTo>
                  <a:pt x="9031653" y="792039"/>
                  <a:pt x="9027272" y="795129"/>
                  <a:pt x="9022891" y="795129"/>
                </a:cubicBezTo>
                <a:close/>
                <a:moveTo>
                  <a:pt x="5110286" y="798787"/>
                </a:moveTo>
                <a:cubicBezTo>
                  <a:pt x="5107238" y="798380"/>
                  <a:pt x="5104190" y="796267"/>
                  <a:pt x="5100379" y="792364"/>
                </a:cubicBezTo>
                <a:cubicBezTo>
                  <a:pt x="5088948" y="780006"/>
                  <a:pt x="5102664" y="761794"/>
                  <a:pt x="5120191" y="767648"/>
                </a:cubicBezTo>
                <a:cubicBezTo>
                  <a:pt x="5133907" y="772201"/>
                  <a:pt x="5133907" y="785209"/>
                  <a:pt x="5120191" y="794966"/>
                </a:cubicBezTo>
                <a:cubicBezTo>
                  <a:pt x="5116382" y="797892"/>
                  <a:pt x="5113334" y="799193"/>
                  <a:pt x="5110286" y="798787"/>
                </a:cubicBezTo>
                <a:close/>
                <a:moveTo>
                  <a:pt x="7081714" y="798787"/>
                </a:moveTo>
                <a:cubicBezTo>
                  <a:pt x="7078666" y="799193"/>
                  <a:pt x="7075618" y="797892"/>
                  <a:pt x="7071808" y="794966"/>
                </a:cubicBezTo>
                <a:cubicBezTo>
                  <a:pt x="7058092" y="785209"/>
                  <a:pt x="7058092" y="772201"/>
                  <a:pt x="7071808" y="767648"/>
                </a:cubicBezTo>
                <a:cubicBezTo>
                  <a:pt x="7089335" y="761794"/>
                  <a:pt x="7103051" y="780006"/>
                  <a:pt x="7091620" y="792364"/>
                </a:cubicBezTo>
                <a:cubicBezTo>
                  <a:pt x="7087810" y="796267"/>
                  <a:pt x="7084761" y="798380"/>
                  <a:pt x="7081714" y="798787"/>
                </a:cubicBezTo>
                <a:close/>
                <a:moveTo>
                  <a:pt x="343281" y="801221"/>
                </a:moveTo>
                <a:cubicBezTo>
                  <a:pt x="340709" y="801953"/>
                  <a:pt x="338996" y="800489"/>
                  <a:pt x="335569" y="797563"/>
                </a:cubicBezTo>
                <a:cubicBezTo>
                  <a:pt x="324141" y="788457"/>
                  <a:pt x="330236" y="769594"/>
                  <a:pt x="344711" y="769594"/>
                </a:cubicBezTo>
                <a:cubicBezTo>
                  <a:pt x="365276" y="769594"/>
                  <a:pt x="370609" y="779351"/>
                  <a:pt x="356136" y="791709"/>
                </a:cubicBezTo>
                <a:cubicBezTo>
                  <a:pt x="349280" y="797562"/>
                  <a:pt x="345852" y="800489"/>
                  <a:pt x="343281" y="801221"/>
                </a:cubicBezTo>
                <a:close/>
                <a:moveTo>
                  <a:pt x="11848717" y="801221"/>
                </a:moveTo>
                <a:cubicBezTo>
                  <a:pt x="11846147" y="800489"/>
                  <a:pt x="11842719" y="797562"/>
                  <a:pt x="11835863" y="791709"/>
                </a:cubicBezTo>
                <a:cubicBezTo>
                  <a:pt x="11821389" y="779351"/>
                  <a:pt x="11826723" y="769594"/>
                  <a:pt x="11847288" y="769594"/>
                </a:cubicBezTo>
                <a:cubicBezTo>
                  <a:pt x="11861763" y="769594"/>
                  <a:pt x="11867857" y="788457"/>
                  <a:pt x="11856429" y="797563"/>
                </a:cubicBezTo>
                <a:cubicBezTo>
                  <a:pt x="11853003" y="800489"/>
                  <a:pt x="11851289" y="801953"/>
                  <a:pt x="11848717" y="801221"/>
                </a:cubicBezTo>
                <a:close/>
                <a:moveTo>
                  <a:pt x="1935091" y="801467"/>
                </a:moveTo>
                <a:cubicBezTo>
                  <a:pt x="1930137" y="801304"/>
                  <a:pt x="1925185" y="797239"/>
                  <a:pt x="1920232" y="789109"/>
                </a:cubicBezTo>
                <a:cubicBezTo>
                  <a:pt x="1914136" y="779352"/>
                  <a:pt x="1915660" y="775450"/>
                  <a:pt x="1926328" y="770247"/>
                </a:cubicBezTo>
                <a:cubicBezTo>
                  <a:pt x="1946140" y="761141"/>
                  <a:pt x="1960617" y="773499"/>
                  <a:pt x="1949949" y="790410"/>
                </a:cubicBezTo>
                <a:cubicBezTo>
                  <a:pt x="1944997" y="797890"/>
                  <a:pt x="1940044" y="801630"/>
                  <a:pt x="1935091" y="801467"/>
                </a:cubicBezTo>
                <a:close/>
                <a:moveTo>
                  <a:pt x="10256908" y="801467"/>
                </a:moveTo>
                <a:cubicBezTo>
                  <a:pt x="10251955" y="801630"/>
                  <a:pt x="10247001" y="797890"/>
                  <a:pt x="10242049" y="790410"/>
                </a:cubicBezTo>
                <a:cubicBezTo>
                  <a:pt x="10231381" y="773499"/>
                  <a:pt x="10245859" y="761141"/>
                  <a:pt x="10265671" y="770247"/>
                </a:cubicBezTo>
                <a:cubicBezTo>
                  <a:pt x="10276339" y="775450"/>
                  <a:pt x="10277863" y="779352"/>
                  <a:pt x="10271767" y="789109"/>
                </a:cubicBezTo>
                <a:cubicBezTo>
                  <a:pt x="10266813" y="797239"/>
                  <a:pt x="10261861" y="801304"/>
                  <a:pt x="10256908" y="801467"/>
                </a:cubicBezTo>
                <a:close/>
                <a:moveTo>
                  <a:pt x="4939112" y="807326"/>
                </a:moveTo>
                <a:cubicBezTo>
                  <a:pt x="4924635" y="808627"/>
                  <a:pt x="4917776" y="806025"/>
                  <a:pt x="4913967" y="796268"/>
                </a:cubicBezTo>
                <a:cubicBezTo>
                  <a:pt x="4907108" y="776755"/>
                  <a:pt x="4916252" y="756593"/>
                  <a:pt x="4932255" y="756593"/>
                </a:cubicBezTo>
                <a:cubicBezTo>
                  <a:pt x="4968068" y="756593"/>
                  <a:pt x="4974927" y="804073"/>
                  <a:pt x="4939112" y="807326"/>
                </a:cubicBezTo>
                <a:close/>
                <a:moveTo>
                  <a:pt x="7252887" y="807326"/>
                </a:moveTo>
                <a:cubicBezTo>
                  <a:pt x="7217072" y="804073"/>
                  <a:pt x="7223930" y="756593"/>
                  <a:pt x="7259744" y="756593"/>
                </a:cubicBezTo>
                <a:cubicBezTo>
                  <a:pt x="7275747" y="756593"/>
                  <a:pt x="7284891" y="776755"/>
                  <a:pt x="7278032" y="796268"/>
                </a:cubicBezTo>
                <a:cubicBezTo>
                  <a:pt x="7274222" y="806025"/>
                  <a:pt x="7267364" y="808627"/>
                  <a:pt x="7252887" y="807326"/>
                </a:cubicBezTo>
                <a:close/>
                <a:moveTo>
                  <a:pt x="4230618" y="808144"/>
                </a:moveTo>
                <a:cubicBezTo>
                  <a:pt x="4220520" y="808144"/>
                  <a:pt x="4210234" y="803753"/>
                  <a:pt x="4204138" y="794973"/>
                </a:cubicBezTo>
                <a:cubicBezTo>
                  <a:pt x="4195756" y="783916"/>
                  <a:pt x="4195756" y="778713"/>
                  <a:pt x="4206424" y="765704"/>
                </a:cubicBezTo>
                <a:cubicBezTo>
                  <a:pt x="4221664" y="745541"/>
                  <a:pt x="4236904" y="745541"/>
                  <a:pt x="4252144" y="765704"/>
                </a:cubicBezTo>
                <a:cubicBezTo>
                  <a:pt x="4262050" y="778062"/>
                  <a:pt x="4262812" y="784566"/>
                  <a:pt x="4255954" y="794973"/>
                </a:cubicBezTo>
                <a:cubicBezTo>
                  <a:pt x="4250620" y="803753"/>
                  <a:pt x="4240714" y="808144"/>
                  <a:pt x="4230618" y="808144"/>
                </a:cubicBezTo>
                <a:close/>
                <a:moveTo>
                  <a:pt x="7961381" y="808144"/>
                </a:moveTo>
                <a:cubicBezTo>
                  <a:pt x="7951286" y="808144"/>
                  <a:pt x="7941379" y="803753"/>
                  <a:pt x="7936046" y="794973"/>
                </a:cubicBezTo>
                <a:cubicBezTo>
                  <a:pt x="7929187" y="784566"/>
                  <a:pt x="7929950" y="778062"/>
                  <a:pt x="7939855" y="765704"/>
                </a:cubicBezTo>
                <a:cubicBezTo>
                  <a:pt x="7955095" y="745541"/>
                  <a:pt x="7970335" y="745541"/>
                  <a:pt x="7985575" y="765704"/>
                </a:cubicBezTo>
                <a:cubicBezTo>
                  <a:pt x="7996243" y="778713"/>
                  <a:pt x="7996243" y="783916"/>
                  <a:pt x="7987862" y="794973"/>
                </a:cubicBezTo>
                <a:cubicBezTo>
                  <a:pt x="7981766" y="803753"/>
                  <a:pt x="7971479" y="808144"/>
                  <a:pt x="7961381" y="808144"/>
                </a:cubicBezTo>
                <a:close/>
                <a:moveTo>
                  <a:pt x="5276074" y="808405"/>
                </a:moveTo>
                <a:cubicBezTo>
                  <a:pt x="5270216" y="807124"/>
                  <a:pt x="5265454" y="804075"/>
                  <a:pt x="5263167" y="798872"/>
                </a:cubicBezTo>
                <a:cubicBezTo>
                  <a:pt x="5256308" y="783912"/>
                  <a:pt x="5266215" y="758546"/>
                  <a:pt x="5279931" y="753992"/>
                </a:cubicBezTo>
                <a:cubicBezTo>
                  <a:pt x="5295171" y="748789"/>
                  <a:pt x="5321079" y="767001"/>
                  <a:pt x="5321079" y="782611"/>
                </a:cubicBezTo>
                <a:cubicBezTo>
                  <a:pt x="5321079" y="800172"/>
                  <a:pt x="5293647" y="812246"/>
                  <a:pt x="5276074" y="808405"/>
                </a:cubicBezTo>
                <a:close/>
                <a:moveTo>
                  <a:pt x="6915925" y="808405"/>
                </a:moveTo>
                <a:cubicBezTo>
                  <a:pt x="6898352" y="812246"/>
                  <a:pt x="6870920" y="800172"/>
                  <a:pt x="6870920" y="782611"/>
                </a:cubicBezTo>
                <a:cubicBezTo>
                  <a:pt x="6870920" y="767001"/>
                  <a:pt x="6896828" y="748789"/>
                  <a:pt x="6912068" y="753992"/>
                </a:cubicBezTo>
                <a:cubicBezTo>
                  <a:pt x="6925784" y="758546"/>
                  <a:pt x="6935691" y="783912"/>
                  <a:pt x="6928832" y="798872"/>
                </a:cubicBezTo>
                <a:cubicBezTo>
                  <a:pt x="6926545" y="804075"/>
                  <a:pt x="6921783" y="807124"/>
                  <a:pt x="6915925" y="808405"/>
                </a:cubicBezTo>
                <a:close/>
                <a:moveTo>
                  <a:pt x="1585509" y="808468"/>
                </a:moveTo>
                <a:cubicBezTo>
                  <a:pt x="1572173" y="809769"/>
                  <a:pt x="1558077" y="808630"/>
                  <a:pt x="1552743" y="804078"/>
                </a:cubicBezTo>
                <a:cubicBezTo>
                  <a:pt x="1543599" y="796273"/>
                  <a:pt x="1547409" y="765052"/>
                  <a:pt x="1558077" y="756597"/>
                </a:cubicBezTo>
                <a:cubicBezTo>
                  <a:pt x="1585509" y="737735"/>
                  <a:pt x="1626657" y="768305"/>
                  <a:pt x="1613703" y="798224"/>
                </a:cubicBezTo>
                <a:cubicBezTo>
                  <a:pt x="1611417" y="803428"/>
                  <a:pt x="1598844" y="807167"/>
                  <a:pt x="1585509" y="808468"/>
                </a:cubicBezTo>
                <a:close/>
                <a:moveTo>
                  <a:pt x="10606489" y="808468"/>
                </a:moveTo>
                <a:cubicBezTo>
                  <a:pt x="10593155" y="807167"/>
                  <a:pt x="10580581" y="803428"/>
                  <a:pt x="10578296" y="798224"/>
                </a:cubicBezTo>
                <a:cubicBezTo>
                  <a:pt x="10565341" y="768305"/>
                  <a:pt x="10606489" y="737735"/>
                  <a:pt x="10633921" y="756597"/>
                </a:cubicBezTo>
                <a:cubicBezTo>
                  <a:pt x="10644589" y="765052"/>
                  <a:pt x="10648400" y="796273"/>
                  <a:pt x="10639256" y="804078"/>
                </a:cubicBezTo>
                <a:cubicBezTo>
                  <a:pt x="10633921" y="808630"/>
                  <a:pt x="10619825" y="809769"/>
                  <a:pt x="10606489" y="808468"/>
                </a:cubicBezTo>
                <a:close/>
                <a:moveTo>
                  <a:pt x="2817999" y="808631"/>
                </a:moveTo>
                <a:cubicBezTo>
                  <a:pt x="2800473" y="808631"/>
                  <a:pt x="2794377" y="805378"/>
                  <a:pt x="2790567" y="792370"/>
                </a:cubicBezTo>
                <a:cubicBezTo>
                  <a:pt x="2785233" y="774158"/>
                  <a:pt x="2804283" y="750092"/>
                  <a:pt x="2822571" y="750092"/>
                </a:cubicBezTo>
                <a:cubicBezTo>
                  <a:pt x="2837811" y="750092"/>
                  <a:pt x="2850765" y="774809"/>
                  <a:pt x="2845431" y="793021"/>
                </a:cubicBezTo>
                <a:cubicBezTo>
                  <a:pt x="2841621" y="805378"/>
                  <a:pt x="2835525" y="808631"/>
                  <a:pt x="2817999" y="808631"/>
                </a:cubicBezTo>
                <a:close/>
                <a:moveTo>
                  <a:pt x="9374000" y="808631"/>
                </a:moveTo>
                <a:cubicBezTo>
                  <a:pt x="9356473" y="808631"/>
                  <a:pt x="9350377" y="805378"/>
                  <a:pt x="9346568" y="793021"/>
                </a:cubicBezTo>
                <a:cubicBezTo>
                  <a:pt x="9341233" y="774809"/>
                  <a:pt x="9354188" y="750092"/>
                  <a:pt x="9369428" y="750092"/>
                </a:cubicBezTo>
                <a:cubicBezTo>
                  <a:pt x="9387716" y="750092"/>
                  <a:pt x="9406765" y="774158"/>
                  <a:pt x="9401432" y="792370"/>
                </a:cubicBezTo>
                <a:cubicBezTo>
                  <a:pt x="9397621" y="805378"/>
                  <a:pt x="9391525" y="808631"/>
                  <a:pt x="9374000" y="808631"/>
                </a:cubicBezTo>
                <a:close/>
                <a:moveTo>
                  <a:pt x="3532497" y="813424"/>
                </a:moveTo>
                <a:cubicBezTo>
                  <a:pt x="3526877" y="814318"/>
                  <a:pt x="3520211" y="813180"/>
                  <a:pt x="3508780" y="810578"/>
                </a:cubicBezTo>
                <a:cubicBezTo>
                  <a:pt x="3474489" y="803423"/>
                  <a:pt x="3487444" y="750089"/>
                  <a:pt x="3523257" y="750089"/>
                </a:cubicBezTo>
                <a:cubicBezTo>
                  <a:pt x="3559072" y="750089"/>
                  <a:pt x="3575836" y="784562"/>
                  <a:pt x="3549928" y="804074"/>
                </a:cubicBezTo>
                <a:cubicBezTo>
                  <a:pt x="3542689" y="809602"/>
                  <a:pt x="3538117" y="812529"/>
                  <a:pt x="3532497" y="813424"/>
                </a:cubicBezTo>
                <a:close/>
                <a:moveTo>
                  <a:pt x="8659501" y="813424"/>
                </a:moveTo>
                <a:cubicBezTo>
                  <a:pt x="8653881" y="812529"/>
                  <a:pt x="8649309" y="809602"/>
                  <a:pt x="8642071" y="804074"/>
                </a:cubicBezTo>
                <a:cubicBezTo>
                  <a:pt x="8616163" y="784562"/>
                  <a:pt x="8632927" y="750089"/>
                  <a:pt x="8668741" y="750089"/>
                </a:cubicBezTo>
                <a:cubicBezTo>
                  <a:pt x="8704555" y="750089"/>
                  <a:pt x="8717509" y="803423"/>
                  <a:pt x="8683219" y="810578"/>
                </a:cubicBezTo>
                <a:cubicBezTo>
                  <a:pt x="8671788" y="813180"/>
                  <a:pt x="8665121" y="814318"/>
                  <a:pt x="8659501" y="813424"/>
                </a:cubicBezTo>
                <a:close/>
                <a:moveTo>
                  <a:pt x="4577115" y="814184"/>
                </a:moveTo>
                <a:cubicBezTo>
                  <a:pt x="4570007" y="812975"/>
                  <a:pt x="4563054" y="809926"/>
                  <a:pt x="4557148" y="804723"/>
                </a:cubicBezTo>
                <a:cubicBezTo>
                  <a:pt x="4532764" y="784560"/>
                  <a:pt x="4548766" y="750088"/>
                  <a:pt x="4581532" y="750088"/>
                </a:cubicBezTo>
                <a:cubicBezTo>
                  <a:pt x="4608202" y="750088"/>
                  <a:pt x="4621156" y="761145"/>
                  <a:pt x="4621156" y="783909"/>
                </a:cubicBezTo>
                <a:cubicBezTo>
                  <a:pt x="4621156" y="804886"/>
                  <a:pt x="4598439" y="817812"/>
                  <a:pt x="4577115" y="814184"/>
                </a:cubicBezTo>
                <a:close/>
                <a:moveTo>
                  <a:pt x="7614884" y="814184"/>
                </a:moveTo>
                <a:cubicBezTo>
                  <a:pt x="7593560" y="817812"/>
                  <a:pt x="7570843" y="804886"/>
                  <a:pt x="7570843" y="783909"/>
                </a:cubicBezTo>
                <a:cubicBezTo>
                  <a:pt x="7570843" y="761145"/>
                  <a:pt x="7583798" y="750088"/>
                  <a:pt x="7610466" y="750088"/>
                </a:cubicBezTo>
                <a:cubicBezTo>
                  <a:pt x="7643234" y="750088"/>
                  <a:pt x="7659235" y="784560"/>
                  <a:pt x="7634851" y="804723"/>
                </a:cubicBezTo>
                <a:cubicBezTo>
                  <a:pt x="7628946" y="809926"/>
                  <a:pt x="7621992" y="812975"/>
                  <a:pt x="7614884" y="814184"/>
                </a:cubicBezTo>
                <a:close/>
                <a:moveTo>
                  <a:pt x="4053251" y="814398"/>
                </a:moveTo>
                <a:cubicBezTo>
                  <a:pt x="4044964" y="814317"/>
                  <a:pt x="4037153" y="810252"/>
                  <a:pt x="4027628" y="802122"/>
                </a:cubicBezTo>
                <a:cubicBezTo>
                  <a:pt x="4009340" y="786512"/>
                  <a:pt x="4009340" y="783260"/>
                  <a:pt x="4024580" y="764398"/>
                </a:cubicBezTo>
                <a:cubicBezTo>
                  <a:pt x="4041344" y="743584"/>
                  <a:pt x="4072587" y="747487"/>
                  <a:pt x="4088588" y="771552"/>
                </a:cubicBezTo>
                <a:cubicBezTo>
                  <a:pt x="4099256" y="789114"/>
                  <a:pt x="4099256" y="790415"/>
                  <a:pt x="4081731" y="802772"/>
                </a:cubicBezTo>
                <a:cubicBezTo>
                  <a:pt x="4070301" y="810577"/>
                  <a:pt x="4061537" y="814480"/>
                  <a:pt x="4053251" y="814398"/>
                </a:cubicBezTo>
                <a:close/>
                <a:moveTo>
                  <a:pt x="8138748" y="814398"/>
                </a:moveTo>
                <a:cubicBezTo>
                  <a:pt x="8130462" y="814480"/>
                  <a:pt x="8121698" y="810577"/>
                  <a:pt x="8110268" y="802772"/>
                </a:cubicBezTo>
                <a:cubicBezTo>
                  <a:pt x="8092743" y="790415"/>
                  <a:pt x="8092743" y="789114"/>
                  <a:pt x="8103410" y="771552"/>
                </a:cubicBezTo>
                <a:cubicBezTo>
                  <a:pt x="8119412" y="747487"/>
                  <a:pt x="8150655" y="743584"/>
                  <a:pt x="8167418" y="764398"/>
                </a:cubicBezTo>
                <a:cubicBezTo>
                  <a:pt x="8182658" y="783260"/>
                  <a:pt x="8182658" y="786512"/>
                  <a:pt x="8164370" y="802122"/>
                </a:cubicBezTo>
                <a:cubicBezTo>
                  <a:pt x="8154845" y="810252"/>
                  <a:pt x="8147034" y="814317"/>
                  <a:pt x="8138748" y="814398"/>
                </a:cubicBezTo>
                <a:close/>
                <a:moveTo>
                  <a:pt x="3002507" y="814480"/>
                </a:moveTo>
                <a:cubicBezTo>
                  <a:pt x="2992983" y="815455"/>
                  <a:pt x="2981933" y="811553"/>
                  <a:pt x="2969360" y="802772"/>
                </a:cubicBezTo>
                <a:cubicBezTo>
                  <a:pt x="2954120" y="792365"/>
                  <a:pt x="2952596" y="787813"/>
                  <a:pt x="2958692" y="772203"/>
                </a:cubicBezTo>
                <a:cubicBezTo>
                  <a:pt x="2969360" y="746836"/>
                  <a:pt x="3005173" y="742284"/>
                  <a:pt x="3024224" y="763747"/>
                </a:cubicBezTo>
                <a:cubicBezTo>
                  <a:pt x="3035653" y="777406"/>
                  <a:pt x="3036416" y="780658"/>
                  <a:pt x="3026509" y="796919"/>
                </a:cubicBezTo>
                <a:cubicBezTo>
                  <a:pt x="3020033" y="807650"/>
                  <a:pt x="3012032" y="813504"/>
                  <a:pt x="3002507" y="814480"/>
                </a:cubicBezTo>
                <a:close/>
                <a:moveTo>
                  <a:pt x="9189492" y="814480"/>
                </a:moveTo>
                <a:cubicBezTo>
                  <a:pt x="9179967" y="813504"/>
                  <a:pt x="9171965" y="807650"/>
                  <a:pt x="9165489" y="796919"/>
                </a:cubicBezTo>
                <a:cubicBezTo>
                  <a:pt x="9155583" y="780658"/>
                  <a:pt x="9156345" y="777406"/>
                  <a:pt x="9167775" y="763747"/>
                </a:cubicBezTo>
                <a:cubicBezTo>
                  <a:pt x="9186825" y="742284"/>
                  <a:pt x="9222639" y="746836"/>
                  <a:pt x="9233307" y="772203"/>
                </a:cubicBezTo>
                <a:cubicBezTo>
                  <a:pt x="9239403" y="787813"/>
                  <a:pt x="9237879" y="792365"/>
                  <a:pt x="9222639" y="802772"/>
                </a:cubicBezTo>
                <a:cubicBezTo>
                  <a:pt x="9210065" y="811553"/>
                  <a:pt x="9199016" y="815455"/>
                  <a:pt x="9189492" y="814480"/>
                </a:cubicBezTo>
                <a:close/>
                <a:moveTo>
                  <a:pt x="3862555" y="814481"/>
                </a:moveTo>
                <a:cubicBezTo>
                  <a:pt x="3830551" y="804724"/>
                  <a:pt x="3832836" y="755943"/>
                  <a:pt x="3866364" y="748788"/>
                </a:cubicBezTo>
                <a:cubicBezTo>
                  <a:pt x="3873984" y="746837"/>
                  <a:pt x="3887700" y="748138"/>
                  <a:pt x="3896844" y="750740"/>
                </a:cubicBezTo>
                <a:cubicBezTo>
                  <a:pt x="3921228" y="758545"/>
                  <a:pt x="3921228" y="803423"/>
                  <a:pt x="3896844" y="813180"/>
                </a:cubicBezTo>
                <a:cubicBezTo>
                  <a:pt x="3886939" y="817083"/>
                  <a:pt x="3872460" y="817732"/>
                  <a:pt x="3862555" y="814481"/>
                </a:cubicBezTo>
                <a:close/>
                <a:moveTo>
                  <a:pt x="8329444" y="814481"/>
                </a:moveTo>
                <a:cubicBezTo>
                  <a:pt x="8319538" y="817732"/>
                  <a:pt x="8305060" y="817083"/>
                  <a:pt x="8295154" y="813180"/>
                </a:cubicBezTo>
                <a:cubicBezTo>
                  <a:pt x="8270770" y="803423"/>
                  <a:pt x="8270770" y="758545"/>
                  <a:pt x="8295154" y="750740"/>
                </a:cubicBezTo>
                <a:cubicBezTo>
                  <a:pt x="8304298" y="748138"/>
                  <a:pt x="8318014" y="746837"/>
                  <a:pt x="8325634" y="748788"/>
                </a:cubicBezTo>
                <a:cubicBezTo>
                  <a:pt x="8359162" y="755943"/>
                  <a:pt x="8361448" y="804724"/>
                  <a:pt x="8329444" y="814481"/>
                </a:cubicBezTo>
                <a:close/>
                <a:moveTo>
                  <a:pt x="1409533" y="815039"/>
                </a:moveTo>
                <a:cubicBezTo>
                  <a:pt x="1399892" y="815455"/>
                  <a:pt x="1389227" y="813340"/>
                  <a:pt x="1378559" y="807976"/>
                </a:cubicBezTo>
                <a:cubicBezTo>
                  <a:pt x="1363321" y="800820"/>
                  <a:pt x="1361035" y="781308"/>
                  <a:pt x="1372456" y="762446"/>
                </a:cubicBezTo>
                <a:cubicBezTo>
                  <a:pt x="1383892" y="745535"/>
                  <a:pt x="1429599" y="745535"/>
                  <a:pt x="1441027" y="762446"/>
                </a:cubicBezTo>
                <a:cubicBezTo>
                  <a:pt x="1458165" y="789764"/>
                  <a:pt x="1438455" y="813788"/>
                  <a:pt x="1409533" y="815039"/>
                </a:cubicBezTo>
                <a:close/>
                <a:moveTo>
                  <a:pt x="10782465" y="815039"/>
                </a:moveTo>
                <a:cubicBezTo>
                  <a:pt x="10753544" y="813788"/>
                  <a:pt x="10733833" y="789764"/>
                  <a:pt x="10750972" y="762446"/>
                </a:cubicBezTo>
                <a:cubicBezTo>
                  <a:pt x="10762400" y="745535"/>
                  <a:pt x="10808107" y="745535"/>
                  <a:pt x="10819543" y="762446"/>
                </a:cubicBezTo>
                <a:cubicBezTo>
                  <a:pt x="10830964" y="781308"/>
                  <a:pt x="10828677" y="800820"/>
                  <a:pt x="10813440" y="807976"/>
                </a:cubicBezTo>
                <a:cubicBezTo>
                  <a:pt x="10802772" y="813340"/>
                  <a:pt x="10792107" y="815455"/>
                  <a:pt x="10782465" y="815039"/>
                </a:cubicBezTo>
                <a:close/>
                <a:moveTo>
                  <a:pt x="701505" y="815128"/>
                </a:moveTo>
                <a:cubicBezTo>
                  <a:pt x="696171" y="815128"/>
                  <a:pt x="685501" y="811877"/>
                  <a:pt x="678647" y="807974"/>
                </a:cubicBezTo>
                <a:cubicBezTo>
                  <a:pt x="651980" y="794966"/>
                  <a:pt x="667977" y="750086"/>
                  <a:pt x="698459" y="750086"/>
                </a:cubicBezTo>
                <a:cubicBezTo>
                  <a:pt x="716747" y="750086"/>
                  <a:pt x="741132" y="768298"/>
                  <a:pt x="741132" y="781307"/>
                </a:cubicBezTo>
                <a:cubicBezTo>
                  <a:pt x="741132" y="791713"/>
                  <a:pt x="712936" y="815128"/>
                  <a:pt x="701505" y="815128"/>
                </a:cubicBezTo>
                <a:close/>
                <a:moveTo>
                  <a:pt x="11490493" y="815128"/>
                </a:moveTo>
                <a:cubicBezTo>
                  <a:pt x="11479063" y="815128"/>
                  <a:pt x="11450867" y="791713"/>
                  <a:pt x="11450867" y="781307"/>
                </a:cubicBezTo>
                <a:cubicBezTo>
                  <a:pt x="11450867" y="768298"/>
                  <a:pt x="11475252" y="750086"/>
                  <a:pt x="11493540" y="750086"/>
                </a:cubicBezTo>
                <a:cubicBezTo>
                  <a:pt x="11524021" y="750086"/>
                  <a:pt x="11540019" y="794966"/>
                  <a:pt x="11513352" y="807974"/>
                </a:cubicBezTo>
                <a:cubicBezTo>
                  <a:pt x="11506497" y="811877"/>
                  <a:pt x="11495828" y="815128"/>
                  <a:pt x="11490493" y="815128"/>
                </a:cubicBezTo>
                <a:close/>
                <a:moveTo>
                  <a:pt x="2114075" y="820821"/>
                </a:moveTo>
                <a:cubicBezTo>
                  <a:pt x="2103979" y="820821"/>
                  <a:pt x="2093311" y="817407"/>
                  <a:pt x="2082261" y="810577"/>
                </a:cubicBezTo>
                <a:cubicBezTo>
                  <a:pt x="2046447" y="789764"/>
                  <a:pt x="2070069" y="743584"/>
                  <a:pt x="2115789" y="743584"/>
                </a:cubicBezTo>
                <a:cubicBezTo>
                  <a:pt x="2152365" y="743584"/>
                  <a:pt x="2170653" y="789114"/>
                  <a:pt x="2142459" y="810577"/>
                </a:cubicBezTo>
                <a:cubicBezTo>
                  <a:pt x="2133696" y="817407"/>
                  <a:pt x="2124171" y="820821"/>
                  <a:pt x="2114075" y="820821"/>
                </a:cubicBezTo>
                <a:close/>
                <a:moveTo>
                  <a:pt x="10077924" y="820821"/>
                </a:moveTo>
                <a:cubicBezTo>
                  <a:pt x="10067828" y="820821"/>
                  <a:pt x="10058303" y="817407"/>
                  <a:pt x="10049540" y="810577"/>
                </a:cubicBezTo>
                <a:cubicBezTo>
                  <a:pt x="10021345" y="789114"/>
                  <a:pt x="10039633" y="743584"/>
                  <a:pt x="10076209" y="743584"/>
                </a:cubicBezTo>
                <a:cubicBezTo>
                  <a:pt x="10121929" y="743584"/>
                  <a:pt x="10145552" y="789764"/>
                  <a:pt x="10109737" y="810577"/>
                </a:cubicBezTo>
                <a:cubicBezTo>
                  <a:pt x="10098688" y="817407"/>
                  <a:pt x="10088020" y="820821"/>
                  <a:pt x="10077924" y="820821"/>
                </a:cubicBezTo>
                <a:close/>
                <a:moveTo>
                  <a:pt x="165617" y="821065"/>
                </a:moveTo>
                <a:cubicBezTo>
                  <a:pt x="154851" y="820984"/>
                  <a:pt x="144941" y="817081"/>
                  <a:pt x="136937" y="809276"/>
                </a:cubicBezTo>
                <a:cubicBezTo>
                  <a:pt x="117881" y="791065"/>
                  <a:pt x="123980" y="762446"/>
                  <a:pt x="149896" y="750088"/>
                </a:cubicBezTo>
                <a:cubicBezTo>
                  <a:pt x="168191" y="741633"/>
                  <a:pt x="172764" y="741633"/>
                  <a:pt x="191819" y="750088"/>
                </a:cubicBezTo>
                <a:cubicBezTo>
                  <a:pt x="220023" y="763747"/>
                  <a:pt x="223833" y="793666"/>
                  <a:pt x="199441" y="809926"/>
                </a:cubicBezTo>
                <a:cubicBezTo>
                  <a:pt x="188008" y="817406"/>
                  <a:pt x="176383" y="821147"/>
                  <a:pt x="165617" y="821065"/>
                </a:cubicBezTo>
                <a:close/>
                <a:moveTo>
                  <a:pt x="12026381" y="821065"/>
                </a:moveTo>
                <a:cubicBezTo>
                  <a:pt x="12015616" y="821147"/>
                  <a:pt x="12003991" y="817406"/>
                  <a:pt x="11992557" y="809926"/>
                </a:cubicBezTo>
                <a:cubicBezTo>
                  <a:pt x="11968165" y="793666"/>
                  <a:pt x="11971976" y="763747"/>
                  <a:pt x="12000180" y="750088"/>
                </a:cubicBezTo>
                <a:cubicBezTo>
                  <a:pt x="12019235" y="741633"/>
                  <a:pt x="12023808" y="741633"/>
                  <a:pt x="12042103" y="750088"/>
                </a:cubicBezTo>
                <a:cubicBezTo>
                  <a:pt x="12068019" y="762446"/>
                  <a:pt x="12074117" y="791065"/>
                  <a:pt x="12055061" y="809276"/>
                </a:cubicBezTo>
                <a:cubicBezTo>
                  <a:pt x="12047057" y="817081"/>
                  <a:pt x="12037148" y="820984"/>
                  <a:pt x="12026381" y="821065"/>
                </a:cubicBezTo>
                <a:close/>
                <a:moveTo>
                  <a:pt x="521957" y="821633"/>
                </a:moveTo>
                <a:cubicBezTo>
                  <a:pt x="513572" y="821633"/>
                  <a:pt x="502139" y="816429"/>
                  <a:pt x="496041" y="810576"/>
                </a:cubicBezTo>
                <a:cubicBezTo>
                  <a:pt x="476223" y="790412"/>
                  <a:pt x="473936" y="783908"/>
                  <a:pt x="483081" y="766997"/>
                </a:cubicBezTo>
                <a:cubicBezTo>
                  <a:pt x="493753" y="747485"/>
                  <a:pt x="511287" y="741632"/>
                  <a:pt x="537964" y="746835"/>
                </a:cubicBezTo>
                <a:cubicBezTo>
                  <a:pt x="555493" y="750737"/>
                  <a:pt x="565395" y="765697"/>
                  <a:pt x="566161" y="787811"/>
                </a:cubicBezTo>
                <a:cubicBezTo>
                  <a:pt x="566161" y="799518"/>
                  <a:pt x="537964" y="821633"/>
                  <a:pt x="521957" y="821633"/>
                </a:cubicBezTo>
                <a:close/>
                <a:moveTo>
                  <a:pt x="11670041" y="821633"/>
                </a:moveTo>
                <a:cubicBezTo>
                  <a:pt x="11654035" y="821633"/>
                  <a:pt x="11625837" y="799518"/>
                  <a:pt x="11625837" y="787811"/>
                </a:cubicBezTo>
                <a:cubicBezTo>
                  <a:pt x="11626604" y="765697"/>
                  <a:pt x="11636505" y="750737"/>
                  <a:pt x="11654035" y="746835"/>
                </a:cubicBezTo>
                <a:cubicBezTo>
                  <a:pt x="11680712" y="741632"/>
                  <a:pt x="11698245" y="747485"/>
                  <a:pt x="11708917" y="766997"/>
                </a:cubicBezTo>
                <a:cubicBezTo>
                  <a:pt x="11718063" y="783908"/>
                  <a:pt x="11715776" y="790412"/>
                  <a:pt x="11695957" y="810576"/>
                </a:cubicBezTo>
                <a:cubicBezTo>
                  <a:pt x="11689860" y="816429"/>
                  <a:pt x="11678427" y="821633"/>
                  <a:pt x="11670041" y="821633"/>
                </a:cubicBezTo>
                <a:close/>
                <a:moveTo>
                  <a:pt x="1228643" y="822526"/>
                </a:moveTo>
                <a:cubicBezTo>
                  <a:pt x="1223212" y="821306"/>
                  <a:pt x="1216551" y="817729"/>
                  <a:pt x="1206644" y="811225"/>
                </a:cubicBezTo>
                <a:cubicBezTo>
                  <a:pt x="1178444" y="792363"/>
                  <a:pt x="1176160" y="778054"/>
                  <a:pt x="1197512" y="757890"/>
                </a:cubicBezTo>
                <a:cubicBezTo>
                  <a:pt x="1217311" y="740330"/>
                  <a:pt x="1238637" y="739679"/>
                  <a:pt x="1258457" y="756589"/>
                </a:cubicBezTo>
                <a:cubicBezTo>
                  <a:pt x="1282077" y="776753"/>
                  <a:pt x="1277507" y="798216"/>
                  <a:pt x="1243212" y="819681"/>
                </a:cubicBezTo>
                <a:cubicBezTo>
                  <a:pt x="1238253" y="822607"/>
                  <a:pt x="1234067" y="823745"/>
                  <a:pt x="1228643" y="822526"/>
                </a:cubicBezTo>
                <a:close/>
                <a:moveTo>
                  <a:pt x="10963356" y="822526"/>
                </a:moveTo>
                <a:cubicBezTo>
                  <a:pt x="10957932" y="823745"/>
                  <a:pt x="10953745" y="822607"/>
                  <a:pt x="10948787" y="819681"/>
                </a:cubicBezTo>
                <a:cubicBezTo>
                  <a:pt x="10914492" y="798216"/>
                  <a:pt x="10909921" y="776753"/>
                  <a:pt x="10933541" y="756589"/>
                </a:cubicBezTo>
                <a:cubicBezTo>
                  <a:pt x="10953361" y="739679"/>
                  <a:pt x="10974688" y="740330"/>
                  <a:pt x="10994487" y="757890"/>
                </a:cubicBezTo>
                <a:cubicBezTo>
                  <a:pt x="11015839" y="778054"/>
                  <a:pt x="11013555" y="792363"/>
                  <a:pt x="10985355" y="811225"/>
                </a:cubicBezTo>
                <a:cubicBezTo>
                  <a:pt x="10975448" y="817729"/>
                  <a:pt x="10968787" y="821306"/>
                  <a:pt x="10963356" y="822526"/>
                </a:cubicBezTo>
                <a:close/>
                <a:moveTo>
                  <a:pt x="0" y="824808"/>
                </a:moveTo>
                <a:lnTo>
                  <a:pt x="0" y="740066"/>
                </a:lnTo>
                <a:lnTo>
                  <a:pt x="24437" y="750086"/>
                </a:lnTo>
                <a:cubicBezTo>
                  <a:pt x="45772" y="766997"/>
                  <a:pt x="45772" y="789112"/>
                  <a:pt x="25200" y="811226"/>
                </a:cubicBezTo>
                <a:close/>
                <a:moveTo>
                  <a:pt x="12192000" y="824809"/>
                </a:moveTo>
                <a:lnTo>
                  <a:pt x="12166799" y="811226"/>
                </a:lnTo>
                <a:cubicBezTo>
                  <a:pt x="12146227" y="789112"/>
                  <a:pt x="12146227" y="766997"/>
                  <a:pt x="12167561" y="750086"/>
                </a:cubicBezTo>
                <a:lnTo>
                  <a:pt x="12192000" y="740064"/>
                </a:lnTo>
                <a:close/>
                <a:moveTo>
                  <a:pt x="3697287" y="826995"/>
                </a:moveTo>
                <a:cubicBezTo>
                  <a:pt x="3690809" y="826183"/>
                  <a:pt x="3684523" y="821305"/>
                  <a:pt x="3673855" y="811873"/>
                </a:cubicBezTo>
                <a:cubicBezTo>
                  <a:pt x="3663187" y="803419"/>
                  <a:pt x="3654805" y="792361"/>
                  <a:pt x="3654805" y="787809"/>
                </a:cubicBezTo>
                <a:cubicBezTo>
                  <a:pt x="3655567" y="739026"/>
                  <a:pt x="3711193" y="724717"/>
                  <a:pt x="3742435" y="765694"/>
                </a:cubicBezTo>
                <a:cubicBezTo>
                  <a:pt x="3756913" y="783906"/>
                  <a:pt x="3750055" y="800817"/>
                  <a:pt x="3721861" y="817728"/>
                </a:cubicBezTo>
                <a:cubicBezTo>
                  <a:pt x="3710432" y="824556"/>
                  <a:pt x="3703764" y="827809"/>
                  <a:pt x="3697287" y="826995"/>
                </a:cubicBezTo>
                <a:close/>
                <a:moveTo>
                  <a:pt x="8494712" y="826995"/>
                </a:moveTo>
                <a:cubicBezTo>
                  <a:pt x="8488235" y="827809"/>
                  <a:pt x="8481567" y="824556"/>
                  <a:pt x="8470137" y="817728"/>
                </a:cubicBezTo>
                <a:cubicBezTo>
                  <a:pt x="8441944" y="800817"/>
                  <a:pt x="8435085" y="783906"/>
                  <a:pt x="8449564" y="765694"/>
                </a:cubicBezTo>
                <a:cubicBezTo>
                  <a:pt x="8480805" y="724717"/>
                  <a:pt x="8536432" y="739026"/>
                  <a:pt x="8537193" y="787809"/>
                </a:cubicBezTo>
                <a:cubicBezTo>
                  <a:pt x="8537193" y="792361"/>
                  <a:pt x="8528812" y="803419"/>
                  <a:pt x="8518144" y="811873"/>
                </a:cubicBezTo>
                <a:cubicBezTo>
                  <a:pt x="8507476" y="821305"/>
                  <a:pt x="8501189" y="826183"/>
                  <a:pt x="8494712" y="826995"/>
                </a:cubicBezTo>
                <a:close/>
                <a:moveTo>
                  <a:pt x="5466248" y="826999"/>
                </a:moveTo>
                <a:cubicBezTo>
                  <a:pt x="5457391" y="827161"/>
                  <a:pt x="5448438" y="823910"/>
                  <a:pt x="5437388" y="817080"/>
                </a:cubicBezTo>
                <a:cubicBezTo>
                  <a:pt x="5412242" y="802121"/>
                  <a:pt x="5413004" y="761795"/>
                  <a:pt x="5438912" y="747486"/>
                </a:cubicBezTo>
                <a:cubicBezTo>
                  <a:pt x="5462534" y="734477"/>
                  <a:pt x="5472440" y="734477"/>
                  <a:pt x="5495300" y="749437"/>
                </a:cubicBezTo>
                <a:cubicBezTo>
                  <a:pt x="5519684" y="765698"/>
                  <a:pt x="5519684" y="800169"/>
                  <a:pt x="5494538" y="816430"/>
                </a:cubicBezTo>
                <a:cubicBezTo>
                  <a:pt x="5483870" y="823259"/>
                  <a:pt x="5475107" y="826836"/>
                  <a:pt x="5466248" y="826999"/>
                </a:cubicBezTo>
                <a:close/>
                <a:moveTo>
                  <a:pt x="6725751" y="826999"/>
                </a:moveTo>
                <a:cubicBezTo>
                  <a:pt x="6716892" y="826836"/>
                  <a:pt x="6708129" y="823259"/>
                  <a:pt x="6697462" y="816430"/>
                </a:cubicBezTo>
                <a:cubicBezTo>
                  <a:pt x="6672315" y="800169"/>
                  <a:pt x="6672315" y="765698"/>
                  <a:pt x="6696699" y="749437"/>
                </a:cubicBezTo>
                <a:cubicBezTo>
                  <a:pt x="6719558" y="734477"/>
                  <a:pt x="6729466" y="734477"/>
                  <a:pt x="6753087" y="747486"/>
                </a:cubicBezTo>
                <a:cubicBezTo>
                  <a:pt x="6778995" y="761795"/>
                  <a:pt x="6779758" y="802121"/>
                  <a:pt x="6754610" y="817080"/>
                </a:cubicBezTo>
                <a:cubicBezTo>
                  <a:pt x="6743562" y="823910"/>
                  <a:pt x="6734608" y="827161"/>
                  <a:pt x="6725751" y="826999"/>
                </a:cubicBezTo>
                <a:close/>
                <a:moveTo>
                  <a:pt x="5818982" y="827163"/>
                </a:moveTo>
                <a:cubicBezTo>
                  <a:pt x="5808504" y="826513"/>
                  <a:pt x="5797646" y="820658"/>
                  <a:pt x="5784311" y="809276"/>
                </a:cubicBezTo>
                <a:cubicBezTo>
                  <a:pt x="5772119" y="798870"/>
                  <a:pt x="5762212" y="786512"/>
                  <a:pt x="5762212" y="782610"/>
                </a:cubicBezTo>
                <a:cubicBezTo>
                  <a:pt x="5762212" y="772203"/>
                  <a:pt x="5804884" y="737080"/>
                  <a:pt x="5817839" y="737080"/>
                </a:cubicBezTo>
                <a:cubicBezTo>
                  <a:pt x="5823935" y="737080"/>
                  <a:pt x="5837651" y="742933"/>
                  <a:pt x="5849080" y="750739"/>
                </a:cubicBezTo>
                <a:cubicBezTo>
                  <a:pt x="5874227" y="767649"/>
                  <a:pt x="5874988" y="794967"/>
                  <a:pt x="5851367" y="813830"/>
                </a:cubicBezTo>
                <a:cubicBezTo>
                  <a:pt x="5839556" y="823260"/>
                  <a:pt x="5829459" y="827814"/>
                  <a:pt x="5818982" y="827163"/>
                </a:cubicBezTo>
                <a:close/>
                <a:moveTo>
                  <a:pt x="6373017" y="827163"/>
                </a:moveTo>
                <a:cubicBezTo>
                  <a:pt x="6362540" y="827814"/>
                  <a:pt x="6352443" y="823260"/>
                  <a:pt x="6340632" y="813830"/>
                </a:cubicBezTo>
                <a:cubicBezTo>
                  <a:pt x="6317011" y="794967"/>
                  <a:pt x="6317772" y="767649"/>
                  <a:pt x="6342918" y="750739"/>
                </a:cubicBezTo>
                <a:cubicBezTo>
                  <a:pt x="6354348" y="742933"/>
                  <a:pt x="6368064" y="737080"/>
                  <a:pt x="6374160" y="737080"/>
                </a:cubicBezTo>
                <a:cubicBezTo>
                  <a:pt x="6387115" y="737080"/>
                  <a:pt x="6429787" y="772203"/>
                  <a:pt x="6429787" y="782610"/>
                </a:cubicBezTo>
                <a:cubicBezTo>
                  <a:pt x="6429787" y="786512"/>
                  <a:pt x="6419880" y="798870"/>
                  <a:pt x="6407688" y="809276"/>
                </a:cubicBezTo>
                <a:cubicBezTo>
                  <a:pt x="6394354" y="820658"/>
                  <a:pt x="6383495" y="826513"/>
                  <a:pt x="6373017" y="827163"/>
                </a:cubicBezTo>
                <a:close/>
                <a:moveTo>
                  <a:pt x="3344945" y="827323"/>
                </a:moveTo>
                <a:cubicBezTo>
                  <a:pt x="3334563" y="827486"/>
                  <a:pt x="3324276" y="822608"/>
                  <a:pt x="3313227" y="812527"/>
                </a:cubicBezTo>
                <a:cubicBezTo>
                  <a:pt x="3288843" y="790412"/>
                  <a:pt x="3294176" y="763745"/>
                  <a:pt x="3325419" y="748135"/>
                </a:cubicBezTo>
                <a:cubicBezTo>
                  <a:pt x="3345992" y="738379"/>
                  <a:pt x="3352851" y="737728"/>
                  <a:pt x="3367328" y="744232"/>
                </a:cubicBezTo>
                <a:cubicBezTo>
                  <a:pt x="3402380" y="759842"/>
                  <a:pt x="3406191" y="787811"/>
                  <a:pt x="3377235" y="811876"/>
                </a:cubicBezTo>
                <a:cubicBezTo>
                  <a:pt x="3365805" y="821957"/>
                  <a:pt x="3355328" y="827160"/>
                  <a:pt x="3344945" y="827323"/>
                </a:cubicBezTo>
                <a:close/>
                <a:moveTo>
                  <a:pt x="8847053" y="827323"/>
                </a:moveTo>
                <a:cubicBezTo>
                  <a:pt x="8836671" y="827160"/>
                  <a:pt x="8826193" y="821957"/>
                  <a:pt x="8814764" y="811876"/>
                </a:cubicBezTo>
                <a:cubicBezTo>
                  <a:pt x="8785808" y="787811"/>
                  <a:pt x="8789619" y="759842"/>
                  <a:pt x="8824671" y="744232"/>
                </a:cubicBezTo>
                <a:cubicBezTo>
                  <a:pt x="8839148" y="737728"/>
                  <a:pt x="8846007" y="738379"/>
                  <a:pt x="8866580" y="748135"/>
                </a:cubicBezTo>
                <a:cubicBezTo>
                  <a:pt x="8897823" y="763745"/>
                  <a:pt x="8903156" y="790412"/>
                  <a:pt x="8878772" y="812527"/>
                </a:cubicBezTo>
                <a:cubicBezTo>
                  <a:pt x="8867723" y="822608"/>
                  <a:pt x="8857436" y="827486"/>
                  <a:pt x="8847053" y="827323"/>
                </a:cubicBezTo>
                <a:close/>
                <a:moveTo>
                  <a:pt x="2462699" y="828137"/>
                </a:moveTo>
                <a:cubicBezTo>
                  <a:pt x="2454316" y="828137"/>
                  <a:pt x="2440600" y="821633"/>
                  <a:pt x="2431456" y="813178"/>
                </a:cubicBezTo>
                <a:cubicBezTo>
                  <a:pt x="2422312" y="804722"/>
                  <a:pt x="2414692" y="790412"/>
                  <a:pt x="2414692" y="781958"/>
                </a:cubicBezTo>
                <a:cubicBezTo>
                  <a:pt x="2414692" y="763095"/>
                  <a:pt x="2442887" y="737078"/>
                  <a:pt x="2463460" y="737078"/>
                </a:cubicBezTo>
                <a:cubicBezTo>
                  <a:pt x="2478700" y="737078"/>
                  <a:pt x="2521372" y="770900"/>
                  <a:pt x="2521372" y="782607"/>
                </a:cubicBezTo>
                <a:cubicBezTo>
                  <a:pt x="2521372" y="794966"/>
                  <a:pt x="2477939" y="828137"/>
                  <a:pt x="2462699" y="828137"/>
                </a:cubicBezTo>
                <a:close/>
                <a:moveTo>
                  <a:pt x="9729300" y="828137"/>
                </a:moveTo>
                <a:cubicBezTo>
                  <a:pt x="9714060" y="828137"/>
                  <a:pt x="9670627" y="794966"/>
                  <a:pt x="9670627" y="782607"/>
                </a:cubicBezTo>
                <a:cubicBezTo>
                  <a:pt x="9670627" y="770900"/>
                  <a:pt x="9713299" y="737078"/>
                  <a:pt x="9728539" y="737078"/>
                </a:cubicBezTo>
                <a:cubicBezTo>
                  <a:pt x="9749112" y="737078"/>
                  <a:pt x="9777307" y="763095"/>
                  <a:pt x="9777307" y="781958"/>
                </a:cubicBezTo>
                <a:cubicBezTo>
                  <a:pt x="9777307" y="790412"/>
                  <a:pt x="9769687" y="804722"/>
                  <a:pt x="9760543" y="813178"/>
                </a:cubicBezTo>
                <a:cubicBezTo>
                  <a:pt x="9751399" y="821633"/>
                  <a:pt x="9737683" y="828137"/>
                  <a:pt x="9729300" y="828137"/>
                </a:cubicBezTo>
                <a:close/>
                <a:moveTo>
                  <a:pt x="1050720" y="828143"/>
                </a:moveTo>
                <a:cubicBezTo>
                  <a:pt x="1030147" y="828143"/>
                  <a:pt x="1019479" y="823590"/>
                  <a:pt x="1008049" y="811232"/>
                </a:cubicBezTo>
                <a:cubicBezTo>
                  <a:pt x="986708" y="788467"/>
                  <a:pt x="988233" y="770256"/>
                  <a:pt x="1011097" y="748141"/>
                </a:cubicBezTo>
                <a:cubicBezTo>
                  <a:pt x="1049197" y="713669"/>
                  <a:pt x="1106347" y="735133"/>
                  <a:pt x="1106347" y="783914"/>
                </a:cubicBezTo>
                <a:cubicBezTo>
                  <a:pt x="1106347" y="812532"/>
                  <a:pt x="1087296" y="828143"/>
                  <a:pt x="1050720" y="828143"/>
                </a:cubicBezTo>
                <a:close/>
                <a:moveTo>
                  <a:pt x="11141279" y="828143"/>
                </a:moveTo>
                <a:cubicBezTo>
                  <a:pt x="11104703" y="828143"/>
                  <a:pt x="11085652" y="812532"/>
                  <a:pt x="11085652" y="783914"/>
                </a:cubicBezTo>
                <a:cubicBezTo>
                  <a:pt x="11085652" y="735133"/>
                  <a:pt x="11142801" y="713669"/>
                  <a:pt x="11180901" y="748141"/>
                </a:cubicBezTo>
                <a:cubicBezTo>
                  <a:pt x="11203765" y="770256"/>
                  <a:pt x="11205291" y="788467"/>
                  <a:pt x="11183949" y="811232"/>
                </a:cubicBezTo>
                <a:cubicBezTo>
                  <a:pt x="11172520" y="823590"/>
                  <a:pt x="11161852" y="828143"/>
                  <a:pt x="11141279" y="828143"/>
                </a:cubicBezTo>
                <a:close/>
                <a:moveTo>
                  <a:pt x="2644827" y="828549"/>
                </a:moveTo>
                <a:cubicBezTo>
                  <a:pt x="2628729" y="829443"/>
                  <a:pt x="2612155" y="825541"/>
                  <a:pt x="2602629" y="816435"/>
                </a:cubicBezTo>
                <a:cubicBezTo>
                  <a:pt x="2582056" y="796922"/>
                  <a:pt x="2585865" y="759848"/>
                  <a:pt x="2609488" y="744238"/>
                </a:cubicBezTo>
                <a:cubicBezTo>
                  <a:pt x="2636157" y="726677"/>
                  <a:pt x="2651397" y="727327"/>
                  <a:pt x="2676544" y="746839"/>
                </a:cubicBezTo>
                <a:cubicBezTo>
                  <a:pt x="2699404" y="765051"/>
                  <a:pt x="2702452" y="788466"/>
                  <a:pt x="2684164" y="811883"/>
                </a:cubicBezTo>
                <a:cubicBezTo>
                  <a:pt x="2676544" y="821964"/>
                  <a:pt x="2660924" y="827654"/>
                  <a:pt x="2644827" y="828549"/>
                </a:cubicBezTo>
                <a:close/>
                <a:moveTo>
                  <a:pt x="9547172" y="828549"/>
                </a:moveTo>
                <a:cubicBezTo>
                  <a:pt x="9531075" y="827654"/>
                  <a:pt x="9515455" y="821964"/>
                  <a:pt x="9507835" y="811883"/>
                </a:cubicBezTo>
                <a:cubicBezTo>
                  <a:pt x="9489547" y="788466"/>
                  <a:pt x="9492595" y="765051"/>
                  <a:pt x="9515455" y="746839"/>
                </a:cubicBezTo>
                <a:cubicBezTo>
                  <a:pt x="9540601" y="727327"/>
                  <a:pt x="9555841" y="726677"/>
                  <a:pt x="9582511" y="744238"/>
                </a:cubicBezTo>
                <a:cubicBezTo>
                  <a:pt x="9606133" y="759848"/>
                  <a:pt x="9609943" y="796922"/>
                  <a:pt x="9589369" y="816435"/>
                </a:cubicBezTo>
                <a:cubicBezTo>
                  <a:pt x="9579844" y="825541"/>
                  <a:pt x="9563269" y="829443"/>
                  <a:pt x="9547172" y="828549"/>
                </a:cubicBezTo>
                <a:close/>
                <a:moveTo>
                  <a:pt x="2303252" y="830416"/>
                </a:moveTo>
                <a:cubicBezTo>
                  <a:pt x="2288488" y="833018"/>
                  <a:pt x="2272487" y="833342"/>
                  <a:pt x="2262580" y="830091"/>
                </a:cubicBezTo>
                <a:cubicBezTo>
                  <a:pt x="2244292" y="824238"/>
                  <a:pt x="2224480" y="800172"/>
                  <a:pt x="2224480" y="783912"/>
                </a:cubicBezTo>
                <a:cubicBezTo>
                  <a:pt x="2224480" y="775456"/>
                  <a:pt x="2232100" y="760497"/>
                  <a:pt x="2241244" y="750090"/>
                </a:cubicBezTo>
                <a:cubicBezTo>
                  <a:pt x="2254960" y="733829"/>
                  <a:pt x="2263343" y="730577"/>
                  <a:pt x="2290012" y="730577"/>
                </a:cubicBezTo>
                <a:cubicBezTo>
                  <a:pt x="2315159" y="730577"/>
                  <a:pt x="2325064" y="733829"/>
                  <a:pt x="2334208" y="744886"/>
                </a:cubicBezTo>
                <a:cubicBezTo>
                  <a:pt x="2348687" y="762447"/>
                  <a:pt x="2350211" y="802123"/>
                  <a:pt x="2336495" y="817083"/>
                </a:cubicBezTo>
                <a:cubicBezTo>
                  <a:pt x="2331541" y="822936"/>
                  <a:pt x="2318016" y="827815"/>
                  <a:pt x="2303252" y="830416"/>
                </a:cubicBezTo>
                <a:close/>
                <a:moveTo>
                  <a:pt x="9888747" y="830416"/>
                </a:moveTo>
                <a:cubicBezTo>
                  <a:pt x="9873983" y="827815"/>
                  <a:pt x="9860457" y="822936"/>
                  <a:pt x="9855504" y="817083"/>
                </a:cubicBezTo>
                <a:cubicBezTo>
                  <a:pt x="9841788" y="802123"/>
                  <a:pt x="9843312" y="762447"/>
                  <a:pt x="9857791" y="744886"/>
                </a:cubicBezTo>
                <a:cubicBezTo>
                  <a:pt x="9866935" y="733829"/>
                  <a:pt x="9876840" y="730577"/>
                  <a:pt x="9901987" y="730577"/>
                </a:cubicBezTo>
                <a:cubicBezTo>
                  <a:pt x="9928656" y="730577"/>
                  <a:pt x="9937039" y="733829"/>
                  <a:pt x="9950755" y="750090"/>
                </a:cubicBezTo>
                <a:cubicBezTo>
                  <a:pt x="9959899" y="760497"/>
                  <a:pt x="9967519" y="775456"/>
                  <a:pt x="9967519" y="783912"/>
                </a:cubicBezTo>
                <a:cubicBezTo>
                  <a:pt x="9967519" y="800172"/>
                  <a:pt x="9947707" y="824238"/>
                  <a:pt x="9929419" y="830091"/>
                </a:cubicBezTo>
                <a:cubicBezTo>
                  <a:pt x="9919512" y="833342"/>
                  <a:pt x="9903511" y="833018"/>
                  <a:pt x="9888747" y="830416"/>
                </a:cubicBezTo>
                <a:close/>
                <a:moveTo>
                  <a:pt x="4419124" y="830824"/>
                </a:moveTo>
                <a:cubicBezTo>
                  <a:pt x="4405218" y="832694"/>
                  <a:pt x="4390550" y="832044"/>
                  <a:pt x="4379882" y="828141"/>
                </a:cubicBezTo>
                <a:cubicBezTo>
                  <a:pt x="4344067" y="815783"/>
                  <a:pt x="4335686" y="768303"/>
                  <a:pt x="4364642" y="744888"/>
                </a:cubicBezTo>
                <a:cubicBezTo>
                  <a:pt x="4387502" y="726676"/>
                  <a:pt x="4430935" y="726025"/>
                  <a:pt x="4449986" y="743587"/>
                </a:cubicBezTo>
                <a:cubicBezTo>
                  <a:pt x="4466750" y="759197"/>
                  <a:pt x="4469035" y="804726"/>
                  <a:pt x="4453795" y="818385"/>
                </a:cubicBezTo>
                <a:cubicBezTo>
                  <a:pt x="4446175" y="824563"/>
                  <a:pt x="4433031" y="828954"/>
                  <a:pt x="4419124" y="830824"/>
                </a:cubicBezTo>
                <a:close/>
                <a:moveTo>
                  <a:pt x="7772875" y="830824"/>
                </a:moveTo>
                <a:cubicBezTo>
                  <a:pt x="7758968" y="828954"/>
                  <a:pt x="7745824" y="824563"/>
                  <a:pt x="7738204" y="818385"/>
                </a:cubicBezTo>
                <a:cubicBezTo>
                  <a:pt x="7722964" y="804726"/>
                  <a:pt x="7725250" y="759197"/>
                  <a:pt x="7742014" y="743587"/>
                </a:cubicBezTo>
                <a:cubicBezTo>
                  <a:pt x="7761064" y="726025"/>
                  <a:pt x="7804498" y="726676"/>
                  <a:pt x="7827358" y="744888"/>
                </a:cubicBezTo>
                <a:cubicBezTo>
                  <a:pt x="7856314" y="768303"/>
                  <a:pt x="7847932" y="815783"/>
                  <a:pt x="7812118" y="828141"/>
                </a:cubicBezTo>
                <a:cubicBezTo>
                  <a:pt x="7801450" y="832044"/>
                  <a:pt x="7786781" y="832694"/>
                  <a:pt x="7772875" y="830824"/>
                </a:cubicBezTo>
                <a:close/>
                <a:moveTo>
                  <a:pt x="4935307" y="943619"/>
                </a:moveTo>
                <a:cubicBezTo>
                  <a:pt x="4923115" y="944920"/>
                  <a:pt x="4917782" y="942318"/>
                  <a:pt x="4917782" y="935163"/>
                </a:cubicBezTo>
                <a:cubicBezTo>
                  <a:pt x="4917782" y="928009"/>
                  <a:pt x="4923115" y="925407"/>
                  <a:pt x="4935307" y="926708"/>
                </a:cubicBezTo>
                <a:cubicBezTo>
                  <a:pt x="4944451" y="928009"/>
                  <a:pt x="4952071" y="931912"/>
                  <a:pt x="4952071" y="935163"/>
                </a:cubicBezTo>
                <a:cubicBezTo>
                  <a:pt x="4952071" y="939066"/>
                  <a:pt x="4944451" y="942318"/>
                  <a:pt x="4935307" y="943619"/>
                </a:cubicBezTo>
                <a:close/>
                <a:moveTo>
                  <a:pt x="7256692" y="943619"/>
                </a:moveTo>
                <a:cubicBezTo>
                  <a:pt x="7247548" y="942318"/>
                  <a:pt x="7239928" y="939066"/>
                  <a:pt x="7239928" y="935163"/>
                </a:cubicBezTo>
                <a:cubicBezTo>
                  <a:pt x="7239928" y="931912"/>
                  <a:pt x="7247548" y="928009"/>
                  <a:pt x="7256692" y="926708"/>
                </a:cubicBezTo>
                <a:cubicBezTo>
                  <a:pt x="7268884" y="925407"/>
                  <a:pt x="7274218" y="928009"/>
                  <a:pt x="7274218" y="935163"/>
                </a:cubicBezTo>
                <a:cubicBezTo>
                  <a:pt x="7274218" y="942318"/>
                  <a:pt x="7268884" y="944920"/>
                  <a:pt x="7256692" y="943619"/>
                </a:cubicBezTo>
                <a:close/>
                <a:moveTo>
                  <a:pt x="1581699" y="944922"/>
                </a:moveTo>
                <a:cubicBezTo>
                  <a:pt x="1566459" y="944922"/>
                  <a:pt x="1561887" y="942321"/>
                  <a:pt x="1564173" y="933865"/>
                </a:cubicBezTo>
                <a:cubicBezTo>
                  <a:pt x="1565697" y="927360"/>
                  <a:pt x="1573317" y="922157"/>
                  <a:pt x="1581699" y="922157"/>
                </a:cubicBezTo>
                <a:cubicBezTo>
                  <a:pt x="1590081" y="922157"/>
                  <a:pt x="1597701" y="927360"/>
                  <a:pt x="1599225" y="933865"/>
                </a:cubicBezTo>
                <a:cubicBezTo>
                  <a:pt x="1601511" y="942321"/>
                  <a:pt x="1596939" y="944922"/>
                  <a:pt x="1581699" y="944922"/>
                </a:cubicBezTo>
                <a:close/>
                <a:moveTo>
                  <a:pt x="3525543" y="944922"/>
                </a:moveTo>
                <a:cubicBezTo>
                  <a:pt x="3506493" y="944922"/>
                  <a:pt x="3501921" y="942321"/>
                  <a:pt x="3504207" y="933865"/>
                </a:cubicBezTo>
                <a:cubicBezTo>
                  <a:pt x="3505731" y="926060"/>
                  <a:pt x="3513351" y="922157"/>
                  <a:pt x="3525543" y="922157"/>
                </a:cubicBezTo>
                <a:cubicBezTo>
                  <a:pt x="3537735" y="922157"/>
                  <a:pt x="3545355" y="926060"/>
                  <a:pt x="3546879" y="933865"/>
                </a:cubicBezTo>
                <a:cubicBezTo>
                  <a:pt x="3549165" y="942321"/>
                  <a:pt x="3544593" y="944922"/>
                  <a:pt x="3525543" y="944922"/>
                </a:cubicBezTo>
                <a:close/>
                <a:moveTo>
                  <a:pt x="8666456" y="944922"/>
                </a:moveTo>
                <a:cubicBezTo>
                  <a:pt x="8647405" y="944922"/>
                  <a:pt x="8642833" y="942321"/>
                  <a:pt x="8645120" y="933865"/>
                </a:cubicBezTo>
                <a:cubicBezTo>
                  <a:pt x="8646644" y="926060"/>
                  <a:pt x="8654264" y="922157"/>
                  <a:pt x="8666456" y="922157"/>
                </a:cubicBezTo>
                <a:cubicBezTo>
                  <a:pt x="8678648" y="922157"/>
                  <a:pt x="8686268" y="926060"/>
                  <a:pt x="8687792" y="933865"/>
                </a:cubicBezTo>
                <a:cubicBezTo>
                  <a:pt x="8690077" y="942321"/>
                  <a:pt x="8685505" y="944922"/>
                  <a:pt x="8666456" y="944922"/>
                </a:cubicBezTo>
                <a:close/>
                <a:moveTo>
                  <a:pt x="10610300" y="944922"/>
                </a:moveTo>
                <a:cubicBezTo>
                  <a:pt x="10595060" y="944922"/>
                  <a:pt x="10590488" y="942321"/>
                  <a:pt x="10592773" y="933865"/>
                </a:cubicBezTo>
                <a:cubicBezTo>
                  <a:pt x="10594297" y="927360"/>
                  <a:pt x="10601917" y="922157"/>
                  <a:pt x="10610300" y="922157"/>
                </a:cubicBezTo>
                <a:cubicBezTo>
                  <a:pt x="10618681" y="922157"/>
                  <a:pt x="10626301" y="927360"/>
                  <a:pt x="10627825" y="933865"/>
                </a:cubicBezTo>
                <a:cubicBezTo>
                  <a:pt x="10630112" y="942321"/>
                  <a:pt x="10625540" y="944922"/>
                  <a:pt x="10610300" y="944922"/>
                </a:cubicBezTo>
                <a:close/>
                <a:moveTo>
                  <a:pt x="4055828" y="944925"/>
                </a:moveTo>
                <a:cubicBezTo>
                  <a:pt x="4045921" y="944925"/>
                  <a:pt x="4036016" y="942974"/>
                  <a:pt x="4032968" y="941022"/>
                </a:cubicBezTo>
                <a:cubicBezTo>
                  <a:pt x="4023824" y="933217"/>
                  <a:pt x="4037540" y="918908"/>
                  <a:pt x="4055065" y="918908"/>
                </a:cubicBezTo>
                <a:cubicBezTo>
                  <a:pt x="4068020" y="918908"/>
                  <a:pt x="4073353" y="922810"/>
                  <a:pt x="4073353" y="931916"/>
                </a:cubicBezTo>
                <a:cubicBezTo>
                  <a:pt x="4073353" y="941022"/>
                  <a:pt x="4068020" y="944925"/>
                  <a:pt x="4055828" y="944925"/>
                </a:cubicBezTo>
                <a:close/>
                <a:moveTo>
                  <a:pt x="8136170" y="944925"/>
                </a:moveTo>
                <a:cubicBezTo>
                  <a:pt x="8123978" y="944925"/>
                  <a:pt x="8118645" y="941022"/>
                  <a:pt x="8118645" y="931916"/>
                </a:cubicBezTo>
                <a:cubicBezTo>
                  <a:pt x="8118645" y="922810"/>
                  <a:pt x="8123978" y="918908"/>
                  <a:pt x="8136934" y="918908"/>
                </a:cubicBezTo>
                <a:cubicBezTo>
                  <a:pt x="8154458" y="918908"/>
                  <a:pt x="8168175" y="933217"/>
                  <a:pt x="8159030" y="941022"/>
                </a:cubicBezTo>
                <a:cubicBezTo>
                  <a:pt x="8155982" y="942974"/>
                  <a:pt x="8146077" y="944925"/>
                  <a:pt x="8136170" y="944925"/>
                </a:cubicBezTo>
                <a:close/>
                <a:moveTo>
                  <a:pt x="5474826" y="948744"/>
                </a:moveTo>
                <a:cubicBezTo>
                  <a:pt x="5468826" y="951265"/>
                  <a:pt x="5460634" y="950451"/>
                  <a:pt x="5451871" y="945573"/>
                </a:cubicBezTo>
                <a:cubicBezTo>
                  <a:pt x="5434344" y="936467"/>
                  <a:pt x="5444251" y="915654"/>
                  <a:pt x="5465587" y="915654"/>
                </a:cubicBezTo>
                <a:cubicBezTo>
                  <a:pt x="5480827" y="915654"/>
                  <a:pt x="5484636" y="918907"/>
                  <a:pt x="5484636" y="931915"/>
                </a:cubicBezTo>
                <a:cubicBezTo>
                  <a:pt x="5484636" y="940370"/>
                  <a:pt x="5480827" y="946224"/>
                  <a:pt x="5474826" y="948744"/>
                </a:cubicBezTo>
                <a:close/>
                <a:moveTo>
                  <a:pt x="6717174" y="948744"/>
                </a:moveTo>
                <a:cubicBezTo>
                  <a:pt x="6711172" y="946224"/>
                  <a:pt x="6707363" y="940370"/>
                  <a:pt x="6707363" y="931915"/>
                </a:cubicBezTo>
                <a:cubicBezTo>
                  <a:pt x="6707363" y="918907"/>
                  <a:pt x="6711172" y="915654"/>
                  <a:pt x="6726412" y="915654"/>
                </a:cubicBezTo>
                <a:cubicBezTo>
                  <a:pt x="6747748" y="915654"/>
                  <a:pt x="6757655" y="936467"/>
                  <a:pt x="6740128" y="945573"/>
                </a:cubicBezTo>
                <a:cubicBezTo>
                  <a:pt x="6731366" y="950451"/>
                  <a:pt x="6723174" y="951265"/>
                  <a:pt x="6717174" y="948744"/>
                </a:cubicBezTo>
                <a:close/>
                <a:moveTo>
                  <a:pt x="5825798" y="950327"/>
                </a:moveTo>
                <a:cubicBezTo>
                  <a:pt x="5819262" y="950946"/>
                  <a:pt x="5811355" y="949971"/>
                  <a:pt x="5802592" y="946882"/>
                </a:cubicBezTo>
                <a:cubicBezTo>
                  <a:pt x="5788114" y="942329"/>
                  <a:pt x="5790400" y="929320"/>
                  <a:pt x="5807164" y="916312"/>
                </a:cubicBezTo>
                <a:cubicBezTo>
                  <a:pt x="5820118" y="905905"/>
                  <a:pt x="5822404" y="905905"/>
                  <a:pt x="5833834" y="915662"/>
                </a:cubicBezTo>
                <a:cubicBezTo>
                  <a:pt x="5852694" y="932247"/>
                  <a:pt x="5845407" y="948467"/>
                  <a:pt x="5825798" y="950327"/>
                </a:cubicBezTo>
                <a:close/>
                <a:moveTo>
                  <a:pt x="6366202" y="950327"/>
                </a:moveTo>
                <a:cubicBezTo>
                  <a:pt x="6346592" y="948467"/>
                  <a:pt x="6339306" y="932247"/>
                  <a:pt x="6358166" y="915662"/>
                </a:cubicBezTo>
                <a:cubicBezTo>
                  <a:pt x="6369595" y="905905"/>
                  <a:pt x="6371881" y="905905"/>
                  <a:pt x="6384835" y="916312"/>
                </a:cubicBezTo>
                <a:cubicBezTo>
                  <a:pt x="6401599" y="929320"/>
                  <a:pt x="6403886" y="942329"/>
                  <a:pt x="6389407" y="946882"/>
                </a:cubicBezTo>
                <a:cubicBezTo>
                  <a:pt x="6380644" y="949971"/>
                  <a:pt x="6372738" y="950946"/>
                  <a:pt x="6366202" y="950327"/>
                </a:cubicBezTo>
                <a:close/>
                <a:moveTo>
                  <a:pt x="2112645" y="950371"/>
                </a:moveTo>
                <a:cubicBezTo>
                  <a:pt x="2103596" y="952241"/>
                  <a:pt x="2094072" y="949802"/>
                  <a:pt x="2090643" y="941672"/>
                </a:cubicBezTo>
                <a:cubicBezTo>
                  <a:pt x="2087595" y="935819"/>
                  <a:pt x="2090643" y="926713"/>
                  <a:pt x="2097500" y="920858"/>
                </a:cubicBezTo>
                <a:cubicBezTo>
                  <a:pt x="2113503" y="907200"/>
                  <a:pt x="2134839" y="915005"/>
                  <a:pt x="2131791" y="933217"/>
                </a:cubicBezTo>
                <a:cubicBezTo>
                  <a:pt x="2130267" y="942323"/>
                  <a:pt x="2121695" y="948502"/>
                  <a:pt x="2112645" y="950371"/>
                </a:cubicBezTo>
                <a:close/>
                <a:moveTo>
                  <a:pt x="10079353" y="950371"/>
                </a:moveTo>
                <a:cubicBezTo>
                  <a:pt x="10070304" y="948502"/>
                  <a:pt x="10061732" y="942323"/>
                  <a:pt x="10060208" y="933217"/>
                </a:cubicBezTo>
                <a:cubicBezTo>
                  <a:pt x="10057160" y="915005"/>
                  <a:pt x="10078496" y="907200"/>
                  <a:pt x="10094499" y="920858"/>
                </a:cubicBezTo>
                <a:cubicBezTo>
                  <a:pt x="10101356" y="926713"/>
                  <a:pt x="10104404" y="935819"/>
                  <a:pt x="10101356" y="941672"/>
                </a:cubicBezTo>
                <a:cubicBezTo>
                  <a:pt x="10097927" y="949802"/>
                  <a:pt x="10088403" y="952241"/>
                  <a:pt x="10079353" y="950371"/>
                </a:cubicBezTo>
                <a:close/>
                <a:moveTo>
                  <a:pt x="1759823" y="950780"/>
                </a:moveTo>
                <a:cubicBezTo>
                  <a:pt x="1755536" y="950617"/>
                  <a:pt x="1751345" y="947853"/>
                  <a:pt x="1746011" y="942325"/>
                </a:cubicBezTo>
                <a:cubicBezTo>
                  <a:pt x="1735343" y="931918"/>
                  <a:pt x="1742963" y="912406"/>
                  <a:pt x="1757441" y="912406"/>
                </a:cubicBezTo>
                <a:cubicBezTo>
                  <a:pt x="1772681" y="912406"/>
                  <a:pt x="1784873" y="934520"/>
                  <a:pt x="1774205" y="943626"/>
                </a:cubicBezTo>
                <a:cubicBezTo>
                  <a:pt x="1768491" y="948504"/>
                  <a:pt x="1764108" y="950943"/>
                  <a:pt x="1759823" y="950780"/>
                </a:cubicBezTo>
                <a:close/>
                <a:moveTo>
                  <a:pt x="10432176" y="950780"/>
                </a:moveTo>
                <a:cubicBezTo>
                  <a:pt x="10427891" y="950943"/>
                  <a:pt x="10423508" y="948504"/>
                  <a:pt x="10417793" y="943626"/>
                </a:cubicBezTo>
                <a:cubicBezTo>
                  <a:pt x="10407125" y="934520"/>
                  <a:pt x="10419317" y="912406"/>
                  <a:pt x="10434557" y="912406"/>
                </a:cubicBezTo>
                <a:cubicBezTo>
                  <a:pt x="10449036" y="912406"/>
                  <a:pt x="10456656" y="931918"/>
                  <a:pt x="10445988" y="942325"/>
                </a:cubicBezTo>
                <a:cubicBezTo>
                  <a:pt x="10440653" y="947853"/>
                  <a:pt x="10436463" y="950617"/>
                  <a:pt x="10432176" y="950780"/>
                </a:cubicBezTo>
                <a:close/>
                <a:moveTo>
                  <a:pt x="878029" y="951186"/>
                </a:moveTo>
                <a:cubicBezTo>
                  <a:pt x="869451" y="951267"/>
                  <a:pt x="860884" y="948178"/>
                  <a:pt x="858208" y="941674"/>
                </a:cubicBezTo>
                <a:cubicBezTo>
                  <a:pt x="852116" y="928015"/>
                  <a:pt x="859737" y="912405"/>
                  <a:pt x="872692" y="912405"/>
                </a:cubicBezTo>
                <a:cubicBezTo>
                  <a:pt x="887928" y="912405"/>
                  <a:pt x="903169" y="929967"/>
                  <a:pt x="897832" y="941674"/>
                </a:cubicBezTo>
                <a:cubicBezTo>
                  <a:pt x="895161" y="947853"/>
                  <a:pt x="886595" y="951104"/>
                  <a:pt x="878029" y="951186"/>
                </a:cubicBezTo>
                <a:close/>
                <a:moveTo>
                  <a:pt x="11313969" y="951186"/>
                </a:moveTo>
                <a:cubicBezTo>
                  <a:pt x="11305404" y="951104"/>
                  <a:pt x="11296837" y="947853"/>
                  <a:pt x="11294167" y="941674"/>
                </a:cubicBezTo>
                <a:cubicBezTo>
                  <a:pt x="11288829" y="929967"/>
                  <a:pt x="11304071" y="912405"/>
                  <a:pt x="11319307" y="912405"/>
                </a:cubicBezTo>
                <a:cubicBezTo>
                  <a:pt x="11332261" y="912405"/>
                  <a:pt x="11339883" y="928015"/>
                  <a:pt x="11333791" y="941674"/>
                </a:cubicBezTo>
                <a:cubicBezTo>
                  <a:pt x="11331115" y="948178"/>
                  <a:pt x="11322548" y="951267"/>
                  <a:pt x="11313969" y="951186"/>
                </a:cubicBezTo>
                <a:close/>
                <a:moveTo>
                  <a:pt x="1049953" y="957933"/>
                </a:moveTo>
                <a:cubicBezTo>
                  <a:pt x="1045384" y="957933"/>
                  <a:pt x="1037001" y="952080"/>
                  <a:pt x="1031667" y="944925"/>
                </a:cubicBezTo>
                <a:cubicBezTo>
                  <a:pt x="1024047" y="934518"/>
                  <a:pt x="1024047" y="929314"/>
                  <a:pt x="1031667" y="918908"/>
                </a:cubicBezTo>
                <a:cubicBezTo>
                  <a:pt x="1037001" y="911754"/>
                  <a:pt x="1045384" y="905899"/>
                  <a:pt x="1049953" y="905899"/>
                </a:cubicBezTo>
                <a:cubicBezTo>
                  <a:pt x="1054527" y="905899"/>
                  <a:pt x="1064432" y="911754"/>
                  <a:pt x="1072053" y="918908"/>
                </a:cubicBezTo>
                <a:cubicBezTo>
                  <a:pt x="1085005" y="931266"/>
                  <a:pt x="1085005" y="932567"/>
                  <a:pt x="1072053" y="944925"/>
                </a:cubicBezTo>
                <a:cubicBezTo>
                  <a:pt x="1064432" y="952080"/>
                  <a:pt x="1054527" y="957933"/>
                  <a:pt x="1049953" y="957933"/>
                </a:cubicBezTo>
                <a:close/>
                <a:moveTo>
                  <a:pt x="11142045" y="957933"/>
                </a:moveTo>
                <a:cubicBezTo>
                  <a:pt x="11137472" y="957933"/>
                  <a:pt x="11127567" y="952080"/>
                  <a:pt x="11119945" y="944925"/>
                </a:cubicBezTo>
                <a:cubicBezTo>
                  <a:pt x="11106993" y="932567"/>
                  <a:pt x="11106993" y="931266"/>
                  <a:pt x="11119945" y="918908"/>
                </a:cubicBezTo>
                <a:cubicBezTo>
                  <a:pt x="11127567" y="911754"/>
                  <a:pt x="11137472" y="905899"/>
                  <a:pt x="11142045" y="905899"/>
                </a:cubicBezTo>
                <a:cubicBezTo>
                  <a:pt x="11146615" y="905899"/>
                  <a:pt x="11154997" y="911754"/>
                  <a:pt x="11160332" y="918908"/>
                </a:cubicBezTo>
                <a:cubicBezTo>
                  <a:pt x="11167952" y="929314"/>
                  <a:pt x="11167952" y="934518"/>
                  <a:pt x="11160332" y="944925"/>
                </a:cubicBezTo>
                <a:cubicBezTo>
                  <a:pt x="11154997" y="952080"/>
                  <a:pt x="11146615" y="957933"/>
                  <a:pt x="11142045" y="957933"/>
                </a:cubicBezTo>
                <a:close/>
                <a:moveTo>
                  <a:pt x="164912" y="962482"/>
                </a:moveTo>
                <a:cubicBezTo>
                  <a:pt x="158243" y="960938"/>
                  <a:pt x="151620" y="956790"/>
                  <a:pt x="146095" y="949474"/>
                </a:cubicBezTo>
                <a:cubicBezTo>
                  <a:pt x="128560" y="928010"/>
                  <a:pt x="140757" y="905896"/>
                  <a:pt x="169724" y="905896"/>
                </a:cubicBezTo>
                <a:cubicBezTo>
                  <a:pt x="188017" y="905896"/>
                  <a:pt x="194117" y="909147"/>
                  <a:pt x="197928" y="921506"/>
                </a:cubicBezTo>
                <a:cubicBezTo>
                  <a:pt x="205360" y="948335"/>
                  <a:pt x="184921" y="967116"/>
                  <a:pt x="164912" y="962482"/>
                </a:cubicBezTo>
                <a:close/>
                <a:moveTo>
                  <a:pt x="12027087" y="962482"/>
                </a:moveTo>
                <a:cubicBezTo>
                  <a:pt x="12007077" y="967116"/>
                  <a:pt x="11986639" y="948335"/>
                  <a:pt x="11994071" y="921506"/>
                </a:cubicBezTo>
                <a:cubicBezTo>
                  <a:pt x="11997881" y="909147"/>
                  <a:pt x="12003981" y="905896"/>
                  <a:pt x="12022275" y="905896"/>
                </a:cubicBezTo>
                <a:cubicBezTo>
                  <a:pt x="12051241" y="905896"/>
                  <a:pt x="12063439" y="928010"/>
                  <a:pt x="12045904" y="949474"/>
                </a:cubicBezTo>
                <a:cubicBezTo>
                  <a:pt x="12040379" y="956790"/>
                  <a:pt x="12033756" y="960938"/>
                  <a:pt x="12027087" y="962482"/>
                </a:cubicBezTo>
                <a:close/>
                <a:moveTo>
                  <a:pt x="6004623" y="963054"/>
                </a:moveTo>
                <a:cubicBezTo>
                  <a:pt x="5987859" y="966876"/>
                  <a:pt x="5969190" y="963136"/>
                  <a:pt x="5961570" y="948827"/>
                </a:cubicBezTo>
                <a:cubicBezTo>
                  <a:pt x="5950902" y="928014"/>
                  <a:pt x="5965379" y="903298"/>
                  <a:pt x="5991287" y="900696"/>
                </a:cubicBezTo>
                <a:cubicBezTo>
                  <a:pt x="6014147" y="898744"/>
                  <a:pt x="6036246" y="913704"/>
                  <a:pt x="6036246" y="931916"/>
                </a:cubicBezTo>
                <a:cubicBezTo>
                  <a:pt x="6036246" y="947851"/>
                  <a:pt x="6021387" y="959233"/>
                  <a:pt x="6004623" y="963054"/>
                </a:cubicBezTo>
                <a:close/>
                <a:moveTo>
                  <a:pt x="6187376" y="963054"/>
                </a:moveTo>
                <a:cubicBezTo>
                  <a:pt x="6170612" y="959233"/>
                  <a:pt x="6155754" y="947851"/>
                  <a:pt x="6155754" y="931916"/>
                </a:cubicBezTo>
                <a:cubicBezTo>
                  <a:pt x="6155754" y="913704"/>
                  <a:pt x="6177852" y="898744"/>
                  <a:pt x="6200712" y="900696"/>
                </a:cubicBezTo>
                <a:cubicBezTo>
                  <a:pt x="6226620" y="903298"/>
                  <a:pt x="6241097" y="928014"/>
                  <a:pt x="6230430" y="948827"/>
                </a:cubicBezTo>
                <a:cubicBezTo>
                  <a:pt x="6222810" y="963136"/>
                  <a:pt x="6204140" y="966876"/>
                  <a:pt x="6187376" y="963054"/>
                </a:cubicBezTo>
                <a:close/>
                <a:moveTo>
                  <a:pt x="3351799" y="963700"/>
                </a:moveTo>
                <a:cubicBezTo>
                  <a:pt x="3346751" y="964269"/>
                  <a:pt x="3341416" y="961504"/>
                  <a:pt x="3332272" y="955977"/>
                </a:cubicBezTo>
                <a:cubicBezTo>
                  <a:pt x="3323128" y="950122"/>
                  <a:pt x="3319317" y="941016"/>
                  <a:pt x="3321604" y="928659"/>
                </a:cubicBezTo>
                <a:cubicBezTo>
                  <a:pt x="3323128" y="913049"/>
                  <a:pt x="3327700" y="908495"/>
                  <a:pt x="3344464" y="907194"/>
                </a:cubicBezTo>
                <a:cubicBezTo>
                  <a:pt x="3361228" y="905244"/>
                  <a:pt x="3367324" y="908495"/>
                  <a:pt x="3374944" y="921504"/>
                </a:cubicBezTo>
                <a:cubicBezTo>
                  <a:pt x="3381801" y="935813"/>
                  <a:pt x="3381040" y="940366"/>
                  <a:pt x="3369609" y="951423"/>
                </a:cubicBezTo>
                <a:cubicBezTo>
                  <a:pt x="3361609" y="959228"/>
                  <a:pt x="3356847" y="963131"/>
                  <a:pt x="3351799" y="963700"/>
                </a:cubicBezTo>
                <a:close/>
                <a:moveTo>
                  <a:pt x="8840200" y="963700"/>
                </a:moveTo>
                <a:cubicBezTo>
                  <a:pt x="8835152" y="963131"/>
                  <a:pt x="8830389" y="959228"/>
                  <a:pt x="8822389" y="951423"/>
                </a:cubicBezTo>
                <a:cubicBezTo>
                  <a:pt x="8810959" y="940366"/>
                  <a:pt x="8810197" y="935813"/>
                  <a:pt x="8817055" y="921504"/>
                </a:cubicBezTo>
                <a:cubicBezTo>
                  <a:pt x="8824675" y="908495"/>
                  <a:pt x="8830771" y="905244"/>
                  <a:pt x="8847535" y="907194"/>
                </a:cubicBezTo>
                <a:cubicBezTo>
                  <a:pt x="8864299" y="908495"/>
                  <a:pt x="8868871" y="913049"/>
                  <a:pt x="8870395" y="928659"/>
                </a:cubicBezTo>
                <a:cubicBezTo>
                  <a:pt x="8872681" y="941016"/>
                  <a:pt x="8868871" y="950122"/>
                  <a:pt x="8859727" y="955977"/>
                </a:cubicBezTo>
                <a:cubicBezTo>
                  <a:pt x="8850583" y="961504"/>
                  <a:pt x="8845248" y="964269"/>
                  <a:pt x="8840200" y="963700"/>
                </a:cubicBezTo>
                <a:close/>
                <a:moveTo>
                  <a:pt x="526723" y="963701"/>
                </a:moveTo>
                <a:cubicBezTo>
                  <a:pt x="520053" y="964270"/>
                  <a:pt x="512812" y="962155"/>
                  <a:pt x="503665" y="957277"/>
                </a:cubicBezTo>
                <a:cubicBezTo>
                  <a:pt x="487657" y="949472"/>
                  <a:pt x="485369" y="925407"/>
                  <a:pt x="499091" y="913700"/>
                </a:cubicBezTo>
                <a:cubicBezTo>
                  <a:pt x="512812" y="901992"/>
                  <a:pt x="541777" y="904594"/>
                  <a:pt x="550925" y="918252"/>
                </a:cubicBezTo>
                <a:cubicBezTo>
                  <a:pt x="561596" y="935814"/>
                  <a:pt x="560829" y="942318"/>
                  <a:pt x="546352" y="954026"/>
                </a:cubicBezTo>
                <a:cubicBezTo>
                  <a:pt x="539491" y="959879"/>
                  <a:pt x="533392" y="963132"/>
                  <a:pt x="526723" y="963701"/>
                </a:cubicBezTo>
                <a:close/>
                <a:moveTo>
                  <a:pt x="11665276" y="963701"/>
                </a:moveTo>
                <a:cubicBezTo>
                  <a:pt x="11658607" y="963132"/>
                  <a:pt x="11652508" y="959879"/>
                  <a:pt x="11645647" y="954026"/>
                </a:cubicBezTo>
                <a:cubicBezTo>
                  <a:pt x="11631169" y="942318"/>
                  <a:pt x="11630403" y="935814"/>
                  <a:pt x="11641073" y="918252"/>
                </a:cubicBezTo>
                <a:cubicBezTo>
                  <a:pt x="11650221" y="904594"/>
                  <a:pt x="11679187" y="901992"/>
                  <a:pt x="11692908" y="913700"/>
                </a:cubicBezTo>
                <a:cubicBezTo>
                  <a:pt x="11706629" y="925407"/>
                  <a:pt x="11704341" y="949472"/>
                  <a:pt x="11688333" y="957277"/>
                </a:cubicBezTo>
                <a:cubicBezTo>
                  <a:pt x="11679187" y="962155"/>
                  <a:pt x="11671945" y="964270"/>
                  <a:pt x="11665276" y="963701"/>
                </a:cubicBezTo>
                <a:close/>
                <a:moveTo>
                  <a:pt x="2643016" y="963942"/>
                </a:moveTo>
                <a:cubicBezTo>
                  <a:pt x="2633681" y="963942"/>
                  <a:pt x="2624347" y="959551"/>
                  <a:pt x="2617108" y="950771"/>
                </a:cubicBezTo>
                <a:cubicBezTo>
                  <a:pt x="2599581" y="929308"/>
                  <a:pt x="2612536" y="909144"/>
                  <a:pt x="2643016" y="909144"/>
                </a:cubicBezTo>
                <a:cubicBezTo>
                  <a:pt x="2673496" y="909144"/>
                  <a:pt x="2686449" y="929308"/>
                  <a:pt x="2668924" y="950771"/>
                </a:cubicBezTo>
                <a:cubicBezTo>
                  <a:pt x="2661685" y="959551"/>
                  <a:pt x="2652351" y="963942"/>
                  <a:pt x="2643016" y="963942"/>
                </a:cubicBezTo>
                <a:close/>
                <a:moveTo>
                  <a:pt x="9548983" y="963942"/>
                </a:moveTo>
                <a:cubicBezTo>
                  <a:pt x="9539648" y="963942"/>
                  <a:pt x="9530313" y="959551"/>
                  <a:pt x="9523075" y="950771"/>
                </a:cubicBezTo>
                <a:cubicBezTo>
                  <a:pt x="9505549" y="929308"/>
                  <a:pt x="9518503" y="909144"/>
                  <a:pt x="9548983" y="909144"/>
                </a:cubicBezTo>
                <a:cubicBezTo>
                  <a:pt x="9579463" y="909144"/>
                  <a:pt x="9592417" y="929308"/>
                  <a:pt x="9574891" y="950771"/>
                </a:cubicBezTo>
                <a:cubicBezTo>
                  <a:pt x="9567652" y="959551"/>
                  <a:pt x="9558317" y="963942"/>
                  <a:pt x="9548983" y="963942"/>
                </a:cubicBezTo>
                <a:close/>
                <a:moveTo>
                  <a:pt x="4761558" y="964029"/>
                </a:moveTo>
                <a:cubicBezTo>
                  <a:pt x="4750414" y="964273"/>
                  <a:pt x="4739364" y="959233"/>
                  <a:pt x="4731363" y="948826"/>
                </a:cubicBezTo>
                <a:cubicBezTo>
                  <a:pt x="4705455" y="915004"/>
                  <a:pt x="4752699" y="885735"/>
                  <a:pt x="4786227" y="914353"/>
                </a:cubicBezTo>
                <a:cubicBezTo>
                  <a:pt x="4804515" y="929963"/>
                  <a:pt x="4805276" y="930614"/>
                  <a:pt x="4792323" y="947525"/>
                </a:cubicBezTo>
                <a:cubicBezTo>
                  <a:pt x="4783942" y="958256"/>
                  <a:pt x="4772702" y="963785"/>
                  <a:pt x="4761558" y="964029"/>
                </a:cubicBezTo>
                <a:close/>
                <a:moveTo>
                  <a:pt x="7430442" y="964029"/>
                </a:moveTo>
                <a:cubicBezTo>
                  <a:pt x="7419298" y="963785"/>
                  <a:pt x="7408058" y="958256"/>
                  <a:pt x="7399676" y="947525"/>
                </a:cubicBezTo>
                <a:cubicBezTo>
                  <a:pt x="7386723" y="930614"/>
                  <a:pt x="7387484" y="929963"/>
                  <a:pt x="7405772" y="914353"/>
                </a:cubicBezTo>
                <a:cubicBezTo>
                  <a:pt x="7439300" y="885735"/>
                  <a:pt x="7486544" y="915004"/>
                  <a:pt x="7460636" y="948826"/>
                </a:cubicBezTo>
                <a:cubicBezTo>
                  <a:pt x="7452635" y="959233"/>
                  <a:pt x="7441586" y="964273"/>
                  <a:pt x="7430442" y="964029"/>
                </a:cubicBezTo>
                <a:close/>
                <a:moveTo>
                  <a:pt x="2290011" y="964435"/>
                </a:moveTo>
                <a:cubicBezTo>
                  <a:pt x="2280104" y="964435"/>
                  <a:pt x="2266388" y="958582"/>
                  <a:pt x="2259531" y="952077"/>
                </a:cubicBezTo>
                <a:cubicBezTo>
                  <a:pt x="2235147" y="928662"/>
                  <a:pt x="2262579" y="895490"/>
                  <a:pt x="2299155" y="903946"/>
                </a:cubicBezTo>
                <a:cubicBezTo>
                  <a:pt x="2334207" y="911751"/>
                  <a:pt x="2325824" y="964435"/>
                  <a:pt x="2290011" y="964435"/>
                </a:cubicBezTo>
                <a:close/>
                <a:moveTo>
                  <a:pt x="9901988" y="964435"/>
                </a:moveTo>
                <a:cubicBezTo>
                  <a:pt x="9866175" y="964435"/>
                  <a:pt x="9857792" y="911751"/>
                  <a:pt x="9892844" y="903946"/>
                </a:cubicBezTo>
                <a:cubicBezTo>
                  <a:pt x="9929420" y="895490"/>
                  <a:pt x="9956852" y="928662"/>
                  <a:pt x="9932468" y="952077"/>
                </a:cubicBezTo>
                <a:cubicBezTo>
                  <a:pt x="9925611" y="958582"/>
                  <a:pt x="9911895" y="964435"/>
                  <a:pt x="9901988" y="964435"/>
                </a:cubicBezTo>
                <a:close/>
                <a:moveTo>
                  <a:pt x="5286794" y="964439"/>
                </a:moveTo>
                <a:cubicBezTo>
                  <a:pt x="5267743" y="964439"/>
                  <a:pt x="5260123" y="960537"/>
                  <a:pt x="5253266" y="947529"/>
                </a:cubicBezTo>
                <a:cubicBezTo>
                  <a:pt x="5246407" y="933869"/>
                  <a:pt x="5246407" y="927365"/>
                  <a:pt x="5255551" y="915657"/>
                </a:cubicBezTo>
                <a:cubicBezTo>
                  <a:pt x="5279174" y="885088"/>
                  <a:pt x="5328703" y="895495"/>
                  <a:pt x="5328703" y="931267"/>
                </a:cubicBezTo>
                <a:cubicBezTo>
                  <a:pt x="5328703" y="954033"/>
                  <a:pt x="5315750" y="964439"/>
                  <a:pt x="5286794" y="964439"/>
                </a:cubicBezTo>
                <a:close/>
                <a:moveTo>
                  <a:pt x="6905206" y="964439"/>
                </a:moveTo>
                <a:cubicBezTo>
                  <a:pt x="6876249" y="964439"/>
                  <a:pt x="6863296" y="954033"/>
                  <a:pt x="6863296" y="931267"/>
                </a:cubicBezTo>
                <a:cubicBezTo>
                  <a:pt x="6863296" y="895495"/>
                  <a:pt x="6912826" y="885088"/>
                  <a:pt x="6936448" y="915657"/>
                </a:cubicBezTo>
                <a:cubicBezTo>
                  <a:pt x="6945592" y="927365"/>
                  <a:pt x="6945592" y="933869"/>
                  <a:pt x="6938734" y="947529"/>
                </a:cubicBezTo>
                <a:cubicBezTo>
                  <a:pt x="6931876" y="960537"/>
                  <a:pt x="6924256" y="964439"/>
                  <a:pt x="6905206" y="964439"/>
                </a:cubicBezTo>
                <a:close/>
                <a:moveTo>
                  <a:pt x="3876271" y="964441"/>
                </a:moveTo>
                <a:cubicBezTo>
                  <a:pt x="3856459" y="964441"/>
                  <a:pt x="3845028" y="961189"/>
                  <a:pt x="3841980" y="954034"/>
                </a:cubicBezTo>
                <a:cubicBezTo>
                  <a:pt x="3832075" y="931920"/>
                  <a:pt x="3837408" y="912407"/>
                  <a:pt x="3856459" y="902000"/>
                </a:cubicBezTo>
                <a:cubicBezTo>
                  <a:pt x="3892272" y="881838"/>
                  <a:pt x="3929611" y="912407"/>
                  <a:pt x="3913608" y="948830"/>
                </a:cubicBezTo>
                <a:cubicBezTo>
                  <a:pt x="3907512" y="961839"/>
                  <a:pt x="3900655" y="964441"/>
                  <a:pt x="3876271" y="964441"/>
                </a:cubicBezTo>
                <a:close/>
                <a:moveTo>
                  <a:pt x="8315728" y="964441"/>
                </a:moveTo>
                <a:cubicBezTo>
                  <a:pt x="8291344" y="964441"/>
                  <a:pt x="8284486" y="961839"/>
                  <a:pt x="8278391" y="948830"/>
                </a:cubicBezTo>
                <a:cubicBezTo>
                  <a:pt x="8262388" y="912407"/>
                  <a:pt x="8299726" y="881838"/>
                  <a:pt x="8335540" y="902000"/>
                </a:cubicBezTo>
                <a:cubicBezTo>
                  <a:pt x="8354590" y="912407"/>
                  <a:pt x="8359924" y="931920"/>
                  <a:pt x="8350018" y="954034"/>
                </a:cubicBezTo>
                <a:cubicBezTo>
                  <a:pt x="8346970" y="961189"/>
                  <a:pt x="8335540" y="964441"/>
                  <a:pt x="8315728" y="964441"/>
                </a:cubicBezTo>
                <a:close/>
                <a:moveTo>
                  <a:pt x="2827464" y="964807"/>
                </a:moveTo>
                <a:cubicBezTo>
                  <a:pt x="2820332" y="966596"/>
                  <a:pt x="2813045" y="966718"/>
                  <a:pt x="2806568" y="964442"/>
                </a:cubicBezTo>
                <a:cubicBezTo>
                  <a:pt x="2767705" y="951433"/>
                  <a:pt x="2764657" y="921514"/>
                  <a:pt x="2799709" y="902001"/>
                </a:cubicBezTo>
                <a:cubicBezTo>
                  <a:pt x="2816473" y="892244"/>
                  <a:pt x="2819521" y="892244"/>
                  <a:pt x="2837809" y="902001"/>
                </a:cubicBezTo>
                <a:cubicBezTo>
                  <a:pt x="2848477" y="908506"/>
                  <a:pt x="2859145" y="917611"/>
                  <a:pt x="2861432" y="923465"/>
                </a:cubicBezTo>
                <a:cubicBezTo>
                  <a:pt x="2868861" y="939075"/>
                  <a:pt x="2848859" y="959441"/>
                  <a:pt x="2827464" y="964807"/>
                </a:cubicBezTo>
                <a:close/>
                <a:moveTo>
                  <a:pt x="9364535" y="964807"/>
                </a:moveTo>
                <a:cubicBezTo>
                  <a:pt x="9343140" y="959441"/>
                  <a:pt x="9323137" y="939075"/>
                  <a:pt x="9330567" y="923465"/>
                </a:cubicBezTo>
                <a:cubicBezTo>
                  <a:pt x="9332853" y="917611"/>
                  <a:pt x="9343521" y="908506"/>
                  <a:pt x="9354189" y="902001"/>
                </a:cubicBezTo>
                <a:cubicBezTo>
                  <a:pt x="9372477" y="892244"/>
                  <a:pt x="9375525" y="892244"/>
                  <a:pt x="9392289" y="902001"/>
                </a:cubicBezTo>
                <a:cubicBezTo>
                  <a:pt x="9427341" y="921514"/>
                  <a:pt x="9424293" y="951433"/>
                  <a:pt x="9385431" y="964442"/>
                </a:cubicBezTo>
                <a:cubicBezTo>
                  <a:pt x="9378953" y="966718"/>
                  <a:pt x="9371667" y="966596"/>
                  <a:pt x="9364535" y="964807"/>
                </a:cubicBezTo>
                <a:close/>
                <a:moveTo>
                  <a:pt x="3005263" y="969235"/>
                </a:moveTo>
                <a:cubicBezTo>
                  <a:pt x="2995071" y="970617"/>
                  <a:pt x="2983069" y="969642"/>
                  <a:pt x="2968591" y="966390"/>
                </a:cubicBezTo>
                <a:cubicBezTo>
                  <a:pt x="2941921" y="960537"/>
                  <a:pt x="2945731" y="905902"/>
                  <a:pt x="2973925" y="896796"/>
                </a:cubicBezTo>
                <a:cubicBezTo>
                  <a:pt x="2998309" y="888991"/>
                  <a:pt x="3015073" y="892893"/>
                  <a:pt x="3030313" y="909804"/>
                </a:cubicBezTo>
                <a:cubicBezTo>
                  <a:pt x="3050125" y="931267"/>
                  <a:pt x="3050125" y="941674"/>
                  <a:pt x="3031075" y="957935"/>
                </a:cubicBezTo>
                <a:cubicBezTo>
                  <a:pt x="3023836" y="964114"/>
                  <a:pt x="3015455" y="967854"/>
                  <a:pt x="3005263" y="969235"/>
                </a:cubicBezTo>
                <a:close/>
                <a:moveTo>
                  <a:pt x="9186736" y="969235"/>
                </a:moveTo>
                <a:cubicBezTo>
                  <a:pt x="9176544" y="967854"/>
                  <a:pt x="9168163" y="964114"/>
                  <a:pt x="9160924" y="957935"/>
                </a:cubicBezTo>
                <a:cubicBezTo>
                  <a:pt x="9141873" y="941674"/>
                  <a:pt x="9141873" y="931267"/>
                  <a:pt x="9161685" y="909804"/>
                </a:cubicBezTo>
                <a:cubicBezTo>
                  <a:pt x="9176925" y="892893"/>
                  <a:pt x="9193689" y="888991"/>
                  <a:pt x="9218073" y="896796"/>
                </a:cubicBezTo>
                <a:cubicBezTo>
                  <a:pt x="9246268" y="905902"/>
                  <a:pt x="9250077" y="960537"/>
                  <a:pt x="9223408" y="966390"/>
                </a:cubicBezTo>
                <a:cubicBezTo>
                  <a:pt x="9208929" y="969642"/>
                  <a:pt x="9196928" y="970617"/>
                  <a:pt x="9186736" y="969235"/>
                </a:cubicBezTo>
                <a:close/>
                <a:moveTo>
                  <a:pt x="2461752" y="970212"/>
                </a:moveTo>
                <a:cubicBezTo>
                  <a:pt x="2453941" y="969804"/>
                  <a:pt x="2446703" y="965740"/>
                  <a:pt x="2437559" y="957935"/>
                </a:cubicBezTo>
                <a:cubicBezTo>
                  <a:pt x="2429176" y="950780"/>
                  <a:pt x="2422317" y="939072"/>
                  <a:pt x="2422317" y="931918"/>
                </a:cubicBezTo>
                <a:cubicBezTo>
                  <a:pt x="2422317" y="917609"/>
                  <a:pt x="2447464" y="892893"/>
                  <a:pt x="2462704" y="892893"/>
                </a:cubicBezTo>
                <a:cubicBezTo>
                  <a:pt x="2483279" y="892893"/>
                  <a:pt x="2506139" y="913056"/>
                  <a:pt x="2506139" y="931918"/>
                </a:cubicBezTo>
                <a:cubicBezTo>
                  <a:pt x="2506139" y="943626"/>
                  <a:pt x="2500043" y="954033"/>
                  <a:pt x="2489375" y="960537"/>
                </a:cubicBezTo>
                <a:cubicBezTo>
                  <a:pt x="2477945" y="967365"/>
                  <a:pt x="2469563" y="970618"/>
                  <a:pt x="2461752" y="970212"/>
                </a:cubicBezTo>
                <a:close/>
                <a:moveTo>
                  <a:pt x="9730247" y="970212"/>
                </a:moveTo>
                <a:cubicBezTo>
                  <a:pt x="9722436" y="970618"/>
                  <a:pt x="9714053" y="967365"/>
                  <a:pt x="9702624" y="960537"/>
                </a:cubicBezTo>
                <a:cubicBezTo>
                  <a:pt x="9691956" y="954033"/>
                  <a:pt x="9685860" y="943626"/>
                  <a:pt x="9685860" y="931918"/>
                </a:cubicBezTo>
                <a:cubicBezTo>
                  <a:pt x="9685860" y="913056"/>
                  <a:pt x="9708720" y="892893"/>
                  <a:pt x="9729295" y="892893"/>
                </a:cubicBezTo>
                <a:cubicBezTo>
                  <a:pt x="9744535" y="892893"/>
                  <a:pt x="9769681" y="917609"/>
                  <a:pt x="9769681" y="931918"/>
                </a:cubicBezTo>
                <a:cubicBezTo>
                  <a:pt x="9769681" y="939072"/>
                  <a:pt x="9762823" y="950780"/>
                  <a:pt x="9754440" y="957935"/>
                </a:cubicBezTo>
                <a:cubicBezTo>
                  <a:pt x="9745296" y="965740"/>
                  <a:pt x="9738057" y="969804"/>
                  <a:pt x="9730247" y="970212"/>
                </a:cubicBezTo>
                <a:close/>
                <a:moveTo>
                  <a:pt x="697568" y="970244"/>
                </a:moveTo>
                <a:cubicBezTo>
                  <a:pt x="687471" y="969766"/>
                  <a:pt x="676755" y="966717"/>
                  <a:pt x="666472" y="960538"/>
                </a:cubicBezTo>
                <a:cubicBezTo>
                  <a:pt x="637509" y="942976"/>
                  <a:pt x="647421" y="911106"/>
                  <a:pt x="688569" y="892894"/>
                </a:cubicBezTo>
                <a:cubicBezTo>
                  <a:pt x="706093" y="884438"/>
                  <a:pt x="737339" y="900048"/>
                  <a:pt x="743435" y="920212"/>
                </a:cubicBezTo>
                <a:cubicBezTo>
                  <a:pt x="752580" y="949969"/>
                  <a:pt x="727860" y="971677"/>
                  <a:pt x="697568" y="970244"/>
                </a:cubicBezTo>
                <a:close/>
                <a:moveTo>
                  <a:pt x="11494431" y="970244"/>
                </a:moveTo>
                <a:cubicBezTo>
                  <a:pt x="11464139" y="971677"/>
                  <a:pt x="11439419" y="949969"/>
                  <a:pt x="11448564" y="920212"/>
                </a:cubicBezTo>
                <a:cubicBezTo>
                  <a:pt x="11454660" y="900048"/>
                  <a:pt x="11485905" y="884438"/>
                  <a:pt x="11503429" y="892894"/>
                </a:cubicBezTo>
                <a:cubicBezTo>
                  <a:pt x="11544577" y="911106"/>
                  <a:pt x="11554489" y="942976"/>
                  <a:pt x="11525527" y="960538"/>
                </a:cubicBezTo>
                <a:cubicBezTo>
                  <a:pt x="11515244" y="966717"/>
                  <a:pt x="11504528" y="969766"/>
                  <a:pt x="11494431" y="970244"/>
                </a:cubicBezTo>
                <a:close/>
                <a:moveTo>
                  <a:pt x="345773" y="970454"/>
                </a:moveTo>
                <a:cubicBezTo>
                  <a:pt x="336917" y="970617"/>
                  <a:pt x="328348" y="967690"/>
                  <a:pt x="318825" y="961837"/>
                </a:cubicBezTo>
                <a:cubicBezTo>
                  <a:pt x="286835" y="942324"/>
                  <a:pt x="308163" y="892892"/>
                  <a:pt x="349295" y="892892"/>
                </a:cubicBezTo>
                <a:cubicBezTo>
                  <a:pt x="388143" y="892892"/>
                  <a:pt x="405663" y="941674"/>
                  <a:pt x="374432" y="960536"/>
                </a:cubicBezTo>
                <a:cubicBezTo>
                  <a:pt x="363768" y="967040"/>
                  <a:pt x="354627" y="970292"/>
                  <a:pt x="345773" y="970454"/>
                </a:cubicBezTo>
                <a:close/>
                <a:moveTo>
                  <a:pt x="11846225" y="970454"/>
                </a:moveTo>
                <a:cubicBezTo>
                  <a:pt x="11837372" y="970292"/>
                  <a:pt x="11828231" y="967040"/>
                  <a:pt x="11817567" y="960536"/>
                </a:cubicBezTo>
                <a:cubicBezTo>
                  <a:pt x="11786336" y="941674"/>
                  <a:pt x="11803856" y="892892"/>
                  <a:pt x="11842704" y="892892"/>
                </a:cubicBezTo>
                <a:cubicBezTo>
                  <a:pt x="11883836" y="892892"/>
                  <a:pt x="11905164" y="942324"/>
                  <a:pt x="11873173" y="961837"/>
                </a:cubicBezTo>
                <a:cubicBezTo>
                  <a:pt x="11863651" y="967690"/>
                  <a:pt x="11855081" y="970617"/>
                  <a:pt x="11846225" y="970454"/>
                </a:cubicBezTo>
                <a:close/>
                <a:moveTo>
                  <a:pt x="1402185" y="970940"/>
                </a:moveTo>
                <a:cubicBezTo>
                  <a:pt x="1394568" y="970940"/>
                  <a:pt x="1381613" y="963135"/>
                  <a:pt x="1373229" y="954029"/>
                </a:cubicBezTo>
                <a:cubicBezTo>
                  <a:pt x="1352659" y="931915"/>
                  <a:pt x="1353421" y="924110"/>
                  <a:pt x="1374759" y="907199"/>
                </a:cubicBezTo>
                <a:cubicBezTo>
                  <a:pt x="1396092" y="890288"/>
                  <a:pt x="1409041" y="889638"/>
                  <a:pt x="1431893" y="903297"/>
                </a:cubicBezTo>
                <a:cubicBezTo>
                  <a:pt x="1465413" y="922809"/>
                  <a:pt x="1444079" y="970940"/>
                  <a:pt x="1402185" y="970940"/>
                </a:cubicBezTo>
                <a:close/>
                <a:moveTo>
                  <a:pt x="10789813" y="970940"/>
                </a:moveTo>
                <a:cubicBezTo>
                  <a:pt x="10747920" y="970940"/>
                  <a:pt x="10726585" y="922809"/>
                  <a:pt x="10760105" y="903297"/>
                </a:cubicBezTo>
                <a:cubicBezTo>
                  <a:pt x="10782957" y="889638"/>
                  <a:pt x="10795907" y="890288"/>
                  <a:pt x="10817240" y="907199"/>
                </a:cubicBezTo>
                <a:cubicBezTo>
                  <a:pt x="10838577" y="924110"/>
                  <a:pt x="10839340" y="931915"/>
                  <a:pt x="10818769" y="954029"/>
                </a:cubicBezTo>
                <a:cubicBezTo>
                  <a:pt x="10810385" y="963135"/>
                  <a:pt x="10797431" y="970940"/>
                  <a:pt x="10789813" y="970940"/>
                </a:cubicBezTo>
                <a:close/>
                <a:moveTo>
                  <a:pt x="1227980" y="970941"/>
                </a:moveTo>
                <a:cubicBezTo>
                  <a:pt x="1220363" y="970941"/>
                  <a:pt x="1206649" y="964437"/>
                  <a:pt x="1197520" y="956632"/>
                </a:cubicBezTo>
                <a:cubicBezTo>
                  <a:pt x="1189125" y="948827"/>
                  <a:pt x="1182259" y="937770"/>
                  <a:pt x="1182259" y="931916"/>
                </a:cubicBezTo>
                <a:cubicBezTo>
                  <a:pt x="1182259" y="918258"/>
                  <a:pt x="1213512" y="892891"/>
                  <a:pt x="1230268" y="892891"/>
                </a:cubicBezTo>
                <a:cubicBezTo>
                  <a:pt x="1247795" y="892891"/>
                  <a:pt x="1273704" y="916306"/>
                  <a:pt x="1273704" y="931916"/>
                </a:cubicBezTo>
                <a:cubicBezTo>
                  <a:pt x="1273704" y="948827"/>
                  <a:pt x="1247795" y="970941"/>
                  <a:pt x="1227980" y="970941"/>
                </a:cubicBezTo>
                <a:close/>
                <a:moveTo>
                  <a:pt x="1935472" y="970941"/>
                </a:moveTo>
                <a:cubicBezTo>
                  <a:pt x="1927091" y="970941"/>
                  <a:pt x="1913375" y="965088"/>
                  <a:pt x="1904992" y="957933"/>
                </a:cubicBezTo>
                <a:cubicBezTo>
                  <a:pt x="1896609" y="950779"/>
                  <a:pt x="1889752" y="939721"/>
                  <a:pt x="1889752" y="933217"/>
                </a:cubicBezTo>
                <a:cubicBezTo>
                  <a:pt x="1889752" y="917607"/>
                  <a:pt x="1917184" y="892891"/>
                  <a:pt x="1934711" y="892891"/>
                </a:cubicBezTo>
                <a:cubicBezTo>
                  <a:pt x="1952999" y="892891"/>
                  <a:pt x="1981192" y="916957"/>
                  <a:pt x="1981192" y="931916"/>
                </a:cubicBezTo>
                <a:cubicBezTo>
                  <a:pt x="1981192" y="948827"/>
                  <a:pt x="1955284" y="970941"/>
                  <a:pt x="1935472" y="970941"/>
                </a:cubicBezTo>
                <a:close/>
                <a:moveTo>
                  <a:pt x="10256527" y="970941"/>
                </a:moveTo>
                <a:cubicBezTo>
                  <a:pt x="10236715" y="970941"/>
                  <a:pt x="10210807" y="948827"/>
                  <a:pt x="10210807" y="931916"/>
                </a:cubicBezTo>
                <a:cubicBezTo>
                  <a:pt x="10210807" y="916957"/>
                  <a:pt x="10239000" y="892891"/>
                  <a:pt x="10257288" y="892891"/>
                </a:cubicBezTo>
                <a:cubicBezTo>
                  <a:pt x="10274815" y="892891"/>
                  <a:pt x="10302247" y="917607"/>
                  <a:pt x="10302247" y="933217"/>
                </a:cubicBezTo>
                <a:cubicBezTo>
                  <a:pt x="10302247" y="939721"/>
                  <a:pt x="10295389" y="950779"/>
                  <a:pt x="10287007" y="957933"/>
                </a:cubicBezTo>
                <a:cubicBezTo>
                  <a:pt x="10278624" y="965088"/>
                  <a:pt x="10264908" y="970941"/>
                  <a:pt x="10256527" y="970941"/>
                </a:cubicBezTo>
                <a:close/>
                <a:moveTo>
                  <a:pt x="10964019" y="970941"/>
                </a:moveTo>
                <a:cubicBezTo>
                  <a:pt x="10944204" y="970941"/>
                  <a:pt x="10918295" y="948827"/>
                  <a:pt x="10918295" y="931916"/>
                </a:cubicBezTo>
                <a:cubicBezTo>
                  <a:pt x="10918295" y="916306"/>
                  <a:pt x="10944204" y="892891"/>
                  <a:pt x="10961731" y="892891"/>
                </a:cubicBezTo>
                <a:cubicBezTo>
                  <a:pt x="10978487" y="892891"/>
                  <a:pt x="11009740" y="918258"/>
                  <a:pt x="11009740" y="931916"/>
                </a:cubicBezTo>
                <a:cubicBezTo>
                  <a:pt x="11009740" y="937770"/>
                  <a:pt x="11002873" y="948827"/>
                  <a:pt x="10994479" y="956632"/>
                </a:cubicBezTo>
                <a:cubicBezTo>
                  <a:pt x="10985349" y="964437"/>
                  <a:pt x="10971636" y="970941"/>
                  <a:pt x="10964019" y="970941"/>
                </a:cubicBezTo>
                <a:close/>
                <a:moveTo>
                  <a:pt x="0" y="974555"/>
                </a:moveTo>
                <a:lnTo>
                  <a:pt x="0" y="890327"/>
                </a:lnTo>
                <a:lnTo>
                  <a:pt x="1949" y="889882"/>
                </a:lnTo>
                <a:cubicBezTo>
                  <a:pt x="12431" y="891914"/>
                  <a:pt x="22155" y="898419"/>
                  <a:pt x="30545" y="909150"/>
                </a:cubicBezTo>
                <a:cubicBezTo>
                  <a:pt x="46544" y="930614"/>
                  <a:pt x="38167" y="960534"/>
                  <a:pt x="13763" y="970289"/>
                </a:cubicBezTo>
                <a:close/>
                <a:moveTo>
                  <a:pt x="12192000" y="974555"/>
                </a:moveTo>
                <a:lnTo>
                  <a:pt x="12178236" y="970289"/>
                </a:lnTo>
                <a:cubicBezTo>
                  <a:pt x="12153832" y="960534"/>
                  <a:pt x="12145455" y="930614"/>
                  <a:pt x="12161453" y="909150"/>
                </a:cubicBezTo>
                <a:cubicBezTo>
                  <a:pt x="12169844" y="898419"/>
                  <a:pt x="12179568" y="891914"/>
                  <a:pt x="12190048" y="889882"/>
                </a:cubicBezTo>
                <a:lnTo>
                  <a:pt x="12192000" y="890327"/>
                </a:lnTo>
                <a:close/>
                <a:moveTo>
                  <a:pt x="4228420" y="976309"/>
                </a:moveTo>
                <a:cubicBezTo>
                  <a:pt x="4221658" y="976146"/>
                  <a:pt x="4215562" y="972894"/>
                  <a:pt x="4204894" y="966390"/>
                </a:cubicBezTo>
                <a:cubicBezTo>
                  <a:pt x="4169841" y="946228"/>
                  <a:pt x="4191939" y="887039"/>
                  <a:pt x="4233850" y="886389"/>
                </a:cubicBezTo>
                <a:cubicBezTo>
                  <a:pt x="4253662" y="886389"/>
                  <a:pt x="4278807" y="914357"/>
                  <a:pt x="4278807" y="937122"/>
                </a:cubicBezTo>
                <a:cubicBezTo>
                  <a:pt x="4278807" y="953382"/>
                  <a:pt x="4274235" y="959886"/>
                  <a:pt x="4255947" y="967691"/>
                </a:cubicBezTo>
                <a:cubicBezTo>
                  <a:pt x="4242612" y="973544"/>
                  <a:pt x="4235183" y="976471"/>
                  <a:pt x="4228420" y="976309"/>
                </a:cubicBezTo>
                <a:close/>
                <a:moveTo>
                  <a:pt x="7963578" y="976309"/>
                </a:moveTo>
                <a:cubicBezTo>
                  <a:pt x="7956816" y="976471"/>
                  <a:pt x="7949387" y="973544"/>
                  <a:pt x="7936052" y="967691"/>
                </a:cubicBezTo>
                <a:cubicBezTo>
                  <a:pt x="7917764" y="959886"/>
                  <a:pt x="7913192" y="953382"/>
                  <a:pt x="7913192" y="937122"/>
                </a:cubicBezTo>
                <a:cubicBezTo>
                  <a:pt x="7913192" y="914357"/>
                  <a:pt x="7938338" y="886389"/>
                  <a:pt x="7958149" y="886389"/>
                </a:cubicBezTo>
                <a:cubicBezTo>
                  <a:pt x="8000060" y="887039"/>
                  <a:pt x="8022157" y="946228"/>
                  <a:pt x="7987106" y="966390"/>
                </a:cubicBezTo>
                <a:cubicBezTo>
                  <a:pt x="7976438" y="972894"/>
                  <a:pt x="7970342" y="976146"/>
                  <a:pt x="7963578" y="976309"/>
                </a:cubicBezTo>
                <a:close/>
                <a:moveTo>
                  <a:pt x="3167968" y="977446"/>
                </a:moveTo>
                <a:cubicBezTo>
                  <a:pt x="3160348" y="977446"/>
                  <a:pt x="3145108" y="968340"/>
                  <a:pt x="3134440" y="957283"/>
                </a:cubicBezTo>
                <a:cubicBezTo>
                  <a:pt x="3123772" y="946225"/>
                  <a:pt x="3114628" y="935169"/>
                  <a:pt x="3114628" y="931916"/>
                </a:cubicBezTo>
                <a:cubicBezTo>
                  <a:pt x="3114628" y="920860"/>
                  <a:pt x="3154252" y="886387"/>
                  <a:pt x="3167968" y="886387"/>
                </a:cubicBezTo>
                <a:cubicBezTo>
                  <a:pt x="3191591" y="886387"/>
                  <a:pt x="3221308" y="911754"/>
                  <a:pt x="3221308" y="931916"/>
                </a:cubicBezTo>
                <a:cubicBezTo>
                  <a:pt x="3221308" y="952080"/>
                  <a:pt x="3191591" y="977446"/>
                  <a:pt x="3167968" y="977446"/>
                </a:cubicBezTo>
                <a:close/>
                <a:moveTo>
                  <a:pt x="9024031" y="977446"/>
                </a:moveTo>
                <a:cubicBezTo>
                  <a:pt x="9000408" y="977446"/>
                  <a:pt x="8970691" y="952080"/>
                  <a:pt x="8970691" y="931916"/>
                </a:cubicBezTo>
                <a:cubicBezTo>
                  <a:pt x="8970691" y="911754"/>
                  <a:pt x="9000408" y="886387"/>
                  <a:pt x="9024031" y="886387"/>
                </a:cubicBezTo>
                <a:cubicBezTo>
                  <a:pt x="9037747" y="886387"/>
                  <a:pt x="9077371" y="920860"/>
                  <a:pt x="9077371" y="931916"/>
                </a:cubicBezTo>
                <a:cubicBezTo>
                  <a:pt x="9077371" y="935169"/>
                  <a:pt x="9068227" y="946225"/>
                  <a:pt x="9057559" y="957283"/>
                </a:cubicBezTo>
                <a:cubicBezTo>
                  <a:pt x="9046891" y="968340"/>
                  <a:pt x="9031651" y="977446"/>
                  <a:pt x="9024031" y="977446"/>
                </a:cubicBezTo>
                <a:close/>
                <a:moveTo>
                  <a:pt x="4575434" y="978745"/>
                </a:moveTo>
                <a:cubicBezTo>
                  <a:pt x="4552574" y="972891"/>
                  <a:pt x="4529714" y="948826"/>
                  <a:pt x="4529714" y="931915"/>
                </a:cubicBezTo>
                <a:cubicBezTo>
                  <a:pt x="4529714" y="910451"/>
                  <a:pt x="4558670" y="886386"/>
                  <a:pt x="4583816" y="886386"/>
                </a:cubicBezTo>
                <a:cubicBezTo>
                  <a:pt x="4602866" y="886386"/>
                  <a:pt x="4630298" y="905898"/>
                  <a:pt x="4638680" y="926061"/>
                </a:cubicBezTo>
                <a:cubicBezTo>
                  <a:pt x="4644014" y="939069"/>
                  <a:pt x="4619630" y="972241"/>
                  <a:pt x="4600580" y="978094"/>
                </a:cubicBezTo>
                <a:cubicBezTo>
                  <a:pt x="4592960" y="980046"/>
                  <a:pt x="4581530" y="980696"/>
                  <a:pt x="4575434" y="978745"/>
                </a:cubicBezTo>
                <a:close/>
                <a:moveTo>
                  <a:pt x="7616566" y="978745"/>
                </a:moveTo>
                <a:cubicBezTo>
                  <a:pt x="7610470" y="980696"/>
                  <a:pt x="7599039" y="980046"/>
                  <a:pt x="7591419" y="978094"/>
                </a:cubicBezTo>
                <a:cubicBezTo>
                  <a:pt x="7572370" y="972241"/>
                  <a:pt x="7547986" y="939069"/>
                  <a:pt x="7553319" y="926061"/>
                </a:cubicBezTo>
                <a:cubicBezTo>
                  <a:pt x="7561701" y="905898"/>
                  <a:pt x="7589133" y="886386"/>
                  <a:pt x="7608183" y="886386"/>
                </a:cubicBezTo>
                <a:cubicBezTo>
                  <a:pt x="7633330" y="886386"/>
                  <a:pt x="7662286" y="910451"/>
                  <a:pt x="7662286" y="931915"/>
                </a:cubicBezTo>
                <a:cubicBezTo>
                  <a:pt x="7662286" y="948826"/>
                  <a:pt x="7639425" y="972891"/>
                  <a:pt x="7616566" y="978745"/>
                </a:cubicBezTo>
                <a:close/>
                <a:moveTo>
                  <a:pt x="3698525" y="983051"/>
                </a:moveTo>
                <a:cubicBezTo>
                  <a:pt x="3689477" y="982807"/>
                  <a:pt x="3680715" y="977767"/>
                  <a:pt x="3667760" y="967685"/>
                </a:cubicBezTo>
                <a:cubicBezTo>
                  <a:pt x="3630421" y="937766"/>
                  <a:pt x="3648709" y="886382"/>
                  <a:pt x="3697477" y="886382"/>
                </a:cubicBezTo>
                <a:cubicBezTo>
                  <a:pt x="3753104" y="886382"/>
                  <a:pt x="3775201" y="941668"/>
                  <a:pt x="3731005" y="969636"/>
                </a:cubicBezTo>
                <a:cubicBezTo>
                  <a:pt x="3716909" y="978742"/>
                  <a:pt x="3707575" y="983294"/>
                  <a:pt x="3698525" y="983051"/>
                </a:cubicBezTo>
                <a:close/>
                <a:moveTo>
                  <a:pt x="8493473" y="983051"/>
                </a:moveTo>
                <a:cubicBezTo>
                  <a:pt x="8484424" y="983294"/>
                  <a:pt x="8475089" y="978742"/>
                  <a:pt x="8460993" y="969636"/>
                </a:cubicBezTo>
                <a:cubicBezTo>
                  <a:pt x="8416797" y="941668"/>
                  <a:pt x="8438895" y="886382"/>
                  <a:pt x="8494521" y="886382"/>
                </a:cubicBezTo>
                <a:cubicBezTo>
                  <a:pt x="8543289" y="886382"/>
                  <a:pt x="8561577" y="937766"/>
                  <a:pt x="8524239" y="967685"/>
                </a:cubicBezTo>
                <a:cubicBezTo>
                  <a:pt x="8511284" y="977767"/>
                  <a:pt x="8502521" y="982807"/>
                  <a:pt x="8493473" y="983051"/>
                </a:cubicBezTo>
                <a:close/>
                <a:moveTo>
                  <a:pt x="5653067" y="983194"/>
                </a:moveTo>
                <a:cubicBezTo>
                  <a:pt x="5644468" y="984710"/>
                  <a:pt x="5635520" y="984713"/>
                  <a:pt x="5626948" y="982991"/>
                </a:cubicBezTo>
                <a:cubicBezTo>
                  <a:pt x="5615518" y="980695"/>
                  <a:pt x="5604755" y="975329"/>
                  <a:pt x="5596372" y="966386"/>
                </a:cubicBezTo>
                <a:cubicBezTo>
                  <a:pt x="5575798" y="944921"/>
                  <a:pt x="5575036" y="920856"/>
                  <a:pt x="5594086" y="899392"/>
                </a:cubicBezTo>
                <a:cubicBezTo>
                  <a:pt x="5605516" y="887034"/>
                  <a:pt x="5616184" y="883132"/>
                  <a:pt x="5640568" y="883132"/>
                </a:cubicBezTo>
                <a:cubicBezTo>
                  <a:pt x="5678668" y="883132"/>
                  <a:pt x="5701528" y="902644"/>
                  <a:pt x="5701528" y="934514"/>
                </a:cubicBezTo>
                <a:cubicBezTo>
                  <a:pt x="5701528" y="960490"/>
                  <a:pt x="5678866" y="978646"/>
                  <a:pt x="5653067" y="983194"/>
                </a:cubicBezTo>
                <a:close/>
                <a:moveTo>
                  <a:pt x="6538932" y="983194"/>
                </a:moveTo>
                <a:cubicBezTo>
                  <a:pt x="6513134" y="978646"/>
                  <a:pt x="6490471" y="960490"/>
                  <a:pt x="6490471" y="934514"/>
                </a:cubicBezTo>
                <a:cubicBezTo>
                  <a:pt x="6490471" y="902644"/>
                  <a:pt x="6513331" y="883132"/>
                  <a:pt x="6551430" y="883132"/>
                </a:cubicBezTo>
                <a:cubicBezTo>
                  <a:pt x="6575815" y="883132"/>
                  <a:pt x="6586482" y="887034"/>
                  <a:pt x="6597914" y="899392"/>
                </a:cubicBezTo>
                <a:cubicBezTo>
                  <a:pt x="6616963" y="920856"/>
                  <a:pt x="6616202" y="944921"/>
                  <a:pt x="6595627" y="966386"/>
                </a:cubicBezTo>
                <a:cubicBezTo>
                  <a:pt x="6587244" y="975329"/>
                  <a:pt x="6576482" y="980695"/>
                  <a:pt x="6565051" y="982991"/>
                </a:cubicBezTo>
                <a:cubicBezTo>
                  <a:pt x="6556479" y="984713"/>
                  <a:pt x="6547531" y="984710"/>
                  <a:pt x="6538932" y="983194"/>
                </a:cubicBezTo>
                <a:close/>
                <a:moveTo>
                  <a:pt x="4406550" y="983944"/>
                </a:moveTo>
                <a:cubicBezTo>
                  <a:pt x="4402740" y="983944"/>
                  <a:pt x="4387500" y="974187"/>
                  <a:pt x="4373022" y="961830"/>
                </a:cubicBezTo>
                <a:cubicBezTo>
                  <a:pt x="4344828" y="937764"/>
                  <a:pt x="4344828" y="927357"/>
                  <a:pt x="4372260" y="901340"/>
                </a:cubicBezTo>
                <a:cubicBezTo>
                  <a:pt x="4392072" y="881828"/>
                  <a:pt x="4424076" y="882479"/>
                  <a:pt x="4444650" y="901340"/>
                </a:cubicBezTo>
                <a:cubicBezTo>
                  <a:pt x="4468272" y="922805"/>
                  <a:pt x="4465986" y="946870"/>
                  <a:pt x="4437792" y="967033"/>
                </a:cubicBezTo>
                <a:cubicBezTo>
                  <a:pt x="4424838" y="976139"/>
                  <a:pt x="4411122" y="983944"/>
                  <a:pt x="4406550" y="983944"/>
                </a:cubicBezTo>
                <a:close/>
                <a:moveTo>
                  <a:pt x="7785450" y="983944"/>
                </a:moveTo>
                <a:cubicBezTo>
                  <a:pt x="7780878" y="983944"/>
                  <a:pt x="7767162" y="976139"/>
                  <a:pt x="7754207" y="967033"/>
                </a:cubicBezTo>
                <a:cubicBezTo>
                  <a:pt x="7726014" y="946870"/>
                  <a:pt x="7723727" y="922805"/>
                  <a:pt x="7747349" y="901340"/>
                </a:cubicBezTo>
                <a:cubicBezTo>
                  <a:pt x="7767923" y="882479"/>
                  <a:pt x="7799927" y="881828"/>
                  <a:pt x="7819739" y="901340"/>
                </a:cubicBezTo>
                <a:cubicBezTo>
                  <a:pt x="7847171" y="927357"/>
                  <a:pt x="7847171" y="937764"/>
                  <a:pt x="7818978" y="961830"/>
                </a:cubicBezTo>
                <a:cubicBezTo>
                  <a:pt x="7804499" y="974187"/>
                  <a:pt x="7789259" y="983944"/>
                  <a:pt x="7785450" y="983944"/>
                </a:cubicBezTo>
                <a:close/>
                <a:moveTo>
                  <a:pt x="5113808" y="984113"/>
                </a:moveTo>
                <a:cubicBezTo>
                  <a:pt x="5096948" y="983624"/>
                  <a:pt x="5079804" y="978746"/>
                  <a:pt x="5069898" y="969641"/>
                </a:cubicBezTo>
                <a:cubicBezTo>
                  <a:pt x="5051610" y="952730"/>
                  <a:pt x="5049324" y="911103"/>
                  <a:pt x="5066850" y="896793"/>
                </a:cubicBezTo>
                <a:cubicBezTo>
                  <a:pt x="5094282" y="872727"/>
                  <a:pt x="5149908" y="877931"/>
                  <a:pt x="5167434" y="906549"/>
                </a:cubicBezTo>
                <a:cubicBezTo>
                  <a:pt x="5178864" y="925412"/>
                  <a:pt x="5173530" y="955981"/>
                  <a:pt x="5156004" y="972242"/>
                </a:cubicBezTo>
                <a:cubicBezTo>
                  <a:pt x="5147242" y="980697"/>
                  <a:pt x="5130668" y="984600"/>
                  <a:pt x="5113808" y="984113"/>
                </a:cubicBezTo>
                <a:close/>
                <a:moveTo>
                  <a:pt x="7078190" y="984113"/>
                </a:moveTo>
                <a:cubicBezTo>
                  <a:pt x="7061330" y="984600"/>
                  <a:pt x="7044758" y="980697"/>
                  <a:pt x="7035995" y="972242"/>
                </a:cubicBezTo>
                <a:cubicBezTo>
                  <a:pt x="7018470" y="955981"/>
                  <a:pt x="7013134" y="925412"/>
                  <a:pt x="7024565" y="906549"/>
                </a:cubicBezTo>
                <a:cubicBezTo>
                  <a:pt x="7042091" y="877931"/>
                  <a:pt x="7097718" y="872727"/>
                  <a:pt x="7125150" y="896793"/>
                </a:cubicBezTo>
                <a:cubicBezTo>
                  <a:pt x="7142675" y="911103"/>
                  <a:pt x="7140390" y="952730"/>
                  <a:pt x="7122101" y="969641"/>
                </a:cubicBezTo>
                <a:cubicBezTo>
                  <a:pt x="7112195" y="978746"/>
                  <a:pt x="7095051" y="983624"/>
                  <a:pt x="7078190" y="984113"/>
                </a:cubicBezTo>
                <a:close/>
                <a:moveTo>
                  <a:pt x="2114260" y="1094221"/>
                </a:moveTo>
                <a:cubicBezTo>
                  <a:pt x="2108164" y="1094221"/>
                  <a:pt x="2102829" y="1091619"/>
                  <a:pt x="2102829" y="1087717"/>
                </a:cubicBezTo>
                <a:cubicBezTo>
                  <a:pt x="2102829" y="1084465"/>
                  <a:pt x="2108164" y="1081212"/>
                  <a:pt x="2114260" y="1081212"/>
                </a:cubicBezTo>
                <a:cubicBezTo>
                  <a:pt x="2120356" y="1081212"/>
                  <a:pt x="2125691" y="1084465"/>
                  <a:pt x="2125691" y="1087717"/>
                </a:cubicBezTo>
                <a:cubicBezTo>
                  <a:pt x="2125691" y="1091619"/>
                  <a:pt x="2120356" y="1094221"/>
                  <a:pt x="2114260" y="1094221"/>
                </a:cubicBezTo>
                <a:close/>
                <a:moveTo>
                  <a:pt x="10077739" y="1094221"/>
                </a:moveTo>
                <a:cubicBezTo>
                  <a:pt x="10071643" y="1094221"/>
                  <a:pt x="10066308" y="1091619"/>
                  <a:pt x="10066308" y="1087717"/>
                </a:cubicBezTo>
                <a:cubicBezTo>
                  <a:pt x="10066308" y="1084465"/>
                  <a:pt x="10071643" y="1081212"/>
                  <a:pt x="10077739" y="1081212"/>
                </a:cubicBezTo>
                <a:cubicBezTo>
                  <a:pt x="10083835" y="1081212"/>
                  <a:pt x="10089169" y="1084465"/>
                  <a:pt x="10089169" y="1087717"/>
                </a:cubicBezTo>
                <a:cubicBezTo>
                  <a:pt x="10089169" y="1091619"/>
                  <a:pt x="10083835" y="1094221"/>
                  <a:pt x="10077739" y="1094221"/>
                </a:cubicBezTo>
                <a:close/>
                <a:moveTo>
                  <a:pt x="4061920" y="1098782"/>
                </a:moveTo>
                <a:cubicBezTo>
                  <a:pt x="4058111" y="1099432"/>
                  <a:pt x="4049728" y="1098131"/>
                  <a:pt x="4044395" y="1095530"/>
                </a:cubicBezTo>
                <a:cubicBezTo>
                  <a:pt x="4031440" y="1087725"/>
                  <a:pt x="4041347" y="1066911"/>
                  <a:pt x="4057348" y="1069513"/>
                </a:cubicBezTo>
                <a:cubicBezTo>
                  <a:pt x="4070303" y="1072114"/>
                  <a:pt x="4074112" y="1094880"/>
                  <a:pt x="4061920" y="1098782"/>
                </a:cubicBezTo>
                <a:close/>
                <a:moveTo>
                  <a:pt x="8130078" y="1098782"/>
                </a:moveTo>
                <a:cubicBezTo>
                  <a:pt x="8117887" y="1094880"/>
                  <a:pt x="8121696" y="1072114"/>
                  <a:pt x="8134650" y="1069513"/>
                </a:cubicBezTo>
                <a:cubicBezTo>
                  <a:pt x="8150652" y="1066911"/>
                  <a:pt x="8160559" y="1087725"/>
                  <a:pt x="8147604" y="1095530"/>
                </a:cubicBezTo>
                <a:cubicBezTo>
                  <a:pt x="8142270" y="1098131"/>
                  <a:pt x="8133888" y="1099432"/>
                  <a:pt x="8130078" y="1098782"/>
                </a:cubicBezTo>
                <a:close/>
                <a:moveTo>
                  <a:pt x="4763750" y="1099107"/>
                </a:moveTo>
                <a:cubicBezTo>
                  <a:pt x="4756510" y="1100245"/>
                  <a:pt x="4748890" y="1097806"/>
                  <a:pt x="4745842" y="1090977"/>
                </a:cubicBezTo>
                <a:cubicBezTo>
                  <a:pt x="4742794" y="1085123"/>
                  <a:pt x="4744318" y="1077318"/>
                  <a:pt x="4748890" y="1073415"/>
                </a:cubicBezTo>
                <a:cubicBezTo>
                  <a:pt x="4760319" y="1063660"/>
                  <a:pt x="4782418" y="1072765"/>
                  <a:pt x="4779370" y="1085774"/>
                </a:cubicBezTo>
                <a:cubicBezTo>
                  <a:pt x="4777846" y="1093253"/>
                  <a:pt x="4770988" y="1097968"/>
                  <a:pt x="4763750" y="1099107"/>
                </a:cubicBezTo>
                <a:close/>
                <a:moveTo>
                  <a:pt x="7428250" y="1099107"/>
                </a:moveTo>
                <a:cubicBezTo>
                  <a:pt x="7421011" y="1097968"/>
                  <a:pt x="7414154" y="1093253"/>
                  <a:pt x="7412630" y="1085774"/>
                </a:cubicBezTo>
                <a:cubicBezTo>
                  <a:pt x="7409582" y="1072765"/>
                  <a:pt x="7431680" y="1063660"/>
                  <a:pt x="7443110" y="1073415"/>
                </a:cubicBezTo>
                <a:cubicBezTo>
                  <a:pt x="7447682" y="1077318"/>
                  <a:pt x="7449206" y="1085123"/>
                  <a:pt x="7446157" y="1090977"/>
                </a:cubicBezTo>
                <a:cubicBezTo>
                  <a:pt x="7443110" y="1097806"/>
                  <a:pt x="7435490" y="1100245"/>
                  <a:pt x="7428250" y="1099107"/>
                </a:cubicBezTo>
                <a:close/>
                <a:moveTo>
                  <a:pt x="347013" y="1099434"/>
                </a:moveTo>
                <a:cubicBezTo>
                  <a:pt x="333303" y="1101386"/>
                  <a:pt x="330256" y="1098134"/>
                  <a:pt x="330256" y="1085125"/>
                </a:cubicBezTo>
                <a:cubicBezTo>
                  <a:pt x="330256" y="1064312"/>
                  <a:pt x="340919" y="1059108"/>
                  <a:pt x="356915" y="1072117"/>
                </a:cubicBezTo>
                <a:cubicBezTo>
                  <a:pt x="372149" y="1085776"/>
                  <a:pt x="368340" y="1096833"/>
                  <a:pt x="347013" y="1099434"/>
                </a:cubicBezTo>
                <a:close/>
                <a:moveTo>
                  <a:pt x="11844985" y="1099434"/>
                </a:moveTo>
                <a:cubicBezTo>
                  <a:pt x="11823659" y="1096833"/>
                  <a:pt x="11819849" y="1085776"/>
                  <a:pt x="11835084" y="1072117"/>
                </a:cubicBezTo>
                <a:cubicBezTo>
                  <a:pt x="11851080" y="1059108"/>
                  <a:pt x="11861743" y="1064312"/>
                  <a:pt x="11861743" y="1085125"/>
                </a:cubicBezTo>
                <a:cubicBezTo>
                  <a:pt x="11861743" y="1098134"/>
                  <a:pt x="11858696" y="1101386"/>
                  <a:pt x="11844985" y="1099434"/>
                </a:cubicBezTo>
                <a:close/>
                <a:moveTo>
                  <a:pt x="4935304" y="1099435"/>
                </a:moveTo>
                <a:cubicBezTo>
                  <a:pt x="4920827" y="1101387"/>
                  <a:pt x="4917779" y="1098786"/>
                  <a:pt x="4917779" y="1085126"/>
                </a:cubicBezTo>
                <a:cubicBezTo>
                  <a:pt x="4917779" y="1066265"/>
                  <a:pt x="4926160" y="1059760"/>
                  <a:pt x="4944448" y="1065614"/>
                </a:cubicBezTo>
                <a:cubicBezTo>
                  <a:pt x="4962736" y="1072118"/>
                  <a:pt x="4955879" y="1096834"/>
                  <a:pt x="4935304" y="1099435"/>
                </a:cubicBezTo>
                <a:close/>
                <a:moveTo>
                  <a:pt x="7256694" y="1099435"/>
                </a:moveTo>
                <a:cubicBezTo>
                  <a:pt x="7236120" y="1096834"/>
                  <a:pt x="7229263" y="1072118"/>
                  <a:pt x="7247551" y="1065614"/>
                </a:cubicBezTo>
                <a:cubicBezTo>
                  <a:pt x="7265839" y="1059760"/>
                  <a:pt x="7274220" y="1066265"/>
                  <a:pt x="7274220" y="1085126"/>
                </a:cubicBezTo>
                <a:cubicBezTo>
                  <a:pt x="7274220" y="1098786"/>
                  <a:pt x="7271172" y="1101387"/>
                  <a:pt x="7256694" y="1099435"/>
                </a:cubicBezTo>
                <a:close/>
                <a:moveTo>
                  <a:pt x="3173299" y="1100406"/>
                </a:moveTo>
                <a:cubicBezTo>
                  <a:pt x="3167964" y="1102195"/>
                  <a:pt x="3161868" y="1100081"/>
                  <a:pt x="3158820" y="1092927"/>
                </a:cubicBezTo>
                <a:cubicBezTo>
                  <a:pt x="3153485" y="1080569"/>
                  <a:pt x="3160344" y="1068211"/>
                  <a:pt x="3172536" y="1068211"/>
                </a:cubicBezTo>
                <a:cubicBezTo>
                  <a:pt x="3178632" y="1068211"/>
                  <a:pt x="3183204" y="1074715"/>
                  <a:pt x="3183204" y="1084472"/>
                </a:cubicBezTo>
                <a:cubicBezTo>
                  <a:pt x="3183204" y="1092927"/>
                  <a:pt x="3178632" y="1098618"/>
                  <a:pt x="3173299" y="1100406"/>
                </a:cubicBezTo>
                <a:close/>
                <a:moveTo>
                  <a:pt x="9018700" y="1100406"/>
                </a:moveTo>
                <a:cubicBezTo>
                  <a:pt x="9013367" y="1098618"/>
                  <a:pt x="9008795" y="1092927"/>
                  <a:pt x="9008795" y="1084472"/>
                </a:cubicBezTo>
                <a:cubicBezTo>
                  <a:pt x="9008795" y="1074715"/>
                  <a:pt x="9013367" y="1068211"/>
                  <a:pt x="9019463" y="1068211"/>
                </a:cubicBezTo>
                <a:cubicBezTo>
                  <a:pt x="9031655" y="1068211"/>
                  <a:pt x="9038513" y="1080569"/>
                  <a:pt x="9033179" y="1092927"/>
                </a:cubicBezTo>
                <a:cubicBezTo>
                  <a:pt x="9030131" y="1100081"/>
                  <a:pt x="9024035" y="1102195"/>
                  <a:pt x="9018700" y="1100406"/>
                </a:cubicBezTo>
                <a:close/>
                <a:moveTo>
                  <a:pt x="2463460" y="1100736"/>
                </a:moveTo>
                <a:cubicBezTo>
                  <a:pt x="2446696" y="1100736"/>
                  <a:pt x="2444411" y="1098135"/>
                  <a:pt x="2446696" y="1083176"/>
                </a:cubicBezTo>
                <a:cubicBezTo>
                  <a:pt x="2449744" y="1061061"/>
                  <a:pt x="2471080" y="1055858"/>
                  <a:pt x="2483272" y="1074720"/>
                </a:cubicBezTo>
                <a:cubicBezTo>
                  <a:pt x="2493940" y="1091630"/>
                  <a:pt x="2487083" y="1100736"/>
                  <a:pt x="2463460" y="1100736"/>
                </a:cubicBezTo>
                <a:close/>
                <a:moveTo>
                  <a:pt x="9728539" y="1100736"/>
                </a:moveTo>
                <a:cubicBezTo>
                  <a:pt x="9704916" y="1100736"/>
                  <a:pt x="9698059" y="1091630"/>
                  <a:pt x="9708727" y="1074720"/>
                </a:cubicBezTo>
                <a:cubicBezTo>
                  <a:pt x="9720919" y="1055858"/>
                  <a:pt x="9742255" y="1061061"/>
                  <a:pt x="9745303" y="1083176"/>
                </a:cubicBezTo>
                <a:cubicBezTo>
                  <a:pt x="9747588" y="1098135"/>
                  <a:pt x="9745303" y="1100736"/>
                  <a:pt x="9728539" y="1100736"/>
                </a:cubicBezTo>
                <a:close/>
                <a:moveTo>
                  <a:pt x="5115622" y="1100739"/>
                </a:moveTo>
                <a:cubicBezTo>
                  <a:pt x="5101906" y="1100739"/>
                  <a:pt x="5090475" y="1096836"/>
                  <a:pt x="5088190" y="1090983"/>
                </a:cubicBezTo>
                <a:cubicBezTo>
                  <a:pt x="5081331" y="1077323"/>
                  <a:pt x="5099619" y="1060413"/>
                  <a:pt x="5118670" y="1063014"/>
                </a:cubicBezTo>
                <a:cubicBezTo>
                  <a:pt x="5130099" y="1064315"/>
                  <a:pt x="5135434" y="1070819"/>
                  <a:pt x="5136958" y="1083178"/>
                </a:cubicBezTo>
                <a:cubicBezTo>
                  <a:pt x="5139243" y="1098788"/>
                  <a:pt x="5136958" y="1100739"/>
                  <a:pt x="5115622" y="1100739"/>
                </a:cubicBezTo>
                <a:close/>
                <a:moveTo>
                  <a:pt x="7076378" y="1100739"/>
                </a:moveTo>
                <a:cubicBezTo>
                  <a:pt x="7055042" y="1100739"/>
                  <a:pt x="7052756" y="1098788"/>
                  <a:pt x="7055042" y="1083178"/>
                </a:cubicBezTo>
                <a:cubicBezTo>
                  <a:pt x="7056566" y="1070819"/>
                  <a:pt x="7061900" y="1064315"/>
                  <a:pt x="7073330" y="1063014"/>
                </a:cubicBezTo>
                <a:cubicBezTo>
                  <a:pt x="7092380" y="1060413"/>
                  <a:pt x="7110668" y="1077323"/>
                  <a:pt x="7103810" y="1090983"/>
                </a:cubicBezTo>
                <a:cubicBezTo>
                  <a:pt x="7101524" y="1096836"/>
                  <a:pt x="7090094" y="1100739"/>
                  <a:pt x="7076378" y="1100739"/>
                </a:cubicBezTo>
                <a:close/>
                <a:moveTo>
                  <a:pt x="5830690" y="1100899"/>
                </a:moveTo>
                <a:cubicBezTo>
                  <a:pt x="5822022" y="1103338"/>
                  <a:pt x="5811354" y="1102688"/>
                  <a:pt x="5803352" y="1097485"/>
                </a:cubicBezTo>
                <a:cubicBezTo>
                  <a:pt x="5791923" y="1090330"/>
                  <a:pt x="5790399" y="1086427"/>
                  <a:pt x="5797256" y="1076671"/>
                </a:cubicBezTo>
                <a:cubicBezTo>
                  <a:pt x="5813259" y="1054557"/>
                  <a:pt x="5845263" y="1060410"/>
                  <a:pt x="5846024" y="1085777"/>
                </a:cubicBezTo>
                <a:cubicBezTo>
                  <a:pt x="5846024" y="1092931"/>
                  <a:pt x="5839358" y="1098460"/>
                  <a:pt x="5830690" y="1100899"/>
                </a:cubicBezTo>
                <a:close/>
                <a:moveTo>
                  <a:pt x="6361310" y="1100899"/>
                </a:moveTo>
                <a:cubicBezTo>
                  <a:pt x="6352642" y="1098460"/>
                  <a:pt x="6345975" y="1092931"/>
                  <a:pt x="6345975" y="1085777"/>
                </a:cubicBezTo>
                <a:cubicBezTo>
                  <a:pt x="6346736" y="1060410"/>
                  <a:pt x="6378740" y="1054557"/>
                  <a:pt x="6394743" y="1076671"/>
                </a:cubicBezTo>
                <a:cubicBezTo>
                  <a:pt x="6401600" y="1086427"/>
                  <a:pt x="6400076" y="1090330"/>
                  <a:pt x="6388647" y="1097485"/>
                </a:cubicBezTo>
                <a:cubicBezTo>
                  <a:pt x="6380645" y="1102688"/>
                  <a:pt x="6369978" y="1103338"/>
                  <a:pt x="6361310" y="1100899"/>
                </a:cubicBezTo>
                <a:close/>
                <a:moveTo>
                  <a:pt x="1768109" y="1102687"/>
                </a:moveTo>
                <a:cubicBezTo>
                  <a:pt x="1759728" y="1104638"/>
                  <a:pt x="1747536" y="1102036"/>
                  <a:pt x="1741440" y="1096183"/>
                </a:cubicBezTo>
                <a:cubicBezTo>
                  <a:pt x="1725437" y="1083174"/>
                  <a:pt x="1739916" y="1060409"/>
                  <a:pt x="1762776" y="1063011"/>
                </a:cubicBezTo>
                <a:cubicBezTo>
                  <a:pt x="1786397" y="1065613"/>
                  <a:pt x="1790969" y="1097484"/>
                  <a:pt x="1768109" y="1102687"/>
                </a:cubicBezTo>
                <a:close/>
                <a:moveTo>
                  <a:pt x="10423889" y="1102687"/>
                </a:moveTo>
                <a:cubicBezTo>
                  <a:pt x="10401029" y="1097484"/>
                  <a:pt x="10405601" y="1065613"/>
                  <a:pt x="10429223" y="1063011"/>
                </a:cubicBezTo>
                <a:cubicBezTo>
                  <a:pt x="10452083" y="1060409"/>
                  <a:pt x="10466561" y="1083174"/>
                  <a:pt x="10450559" y="1096183"/>
                </a:cubicBezTo>
                <a:cubicBezTo>
                  <a:pt x="10444463" y="1102036"/>
                  <a:pt x="10432271" y="1104638"/>
                  <a:pt x="10423889" y="1102687"/>
                </a:cubicBezTo>
                <a:close/>
                <a:moveTo>
                  <a:pt x="520789" y="1105906"/>
                </a:moveTo>
                <a:cubicBezTo>
                  <a:pt x="514823" y="1105001"/>
                  <a:pt x="508437" y="1102684"/>
                  <a:pt x="502149" y="1098781"/>
                </a:cubicBezTo>
                <a:cubicBezTo>
                  <a:pt x="489953" y="1091627"/>
                  <a:pt x="489191" y="1087725"/>
                  <a:pt x="496813" y="1075366"/>
                </a:cubicBezTo>
                <a:cubicBezTo>
                  <a:pt x="509772" y="1055204"/>
                  <a:pt x="546363" y="1058455"/>
                  <a:pt x="549412" y="1080569"/>
                </a:cubicBezTo>
                <a:cubicBezTo>
                  <a:pt x="552840" y="1098618"/>
                  <a:pt x="538692" y="1108619"/>
                  <a:pt x="520789" y="1105906"/>
                </a:cubicBezTo>
                <a:close/>
                <a:moveTo>
                  <a:pt x="11671209" y="1105906"/>
                </a:moveTo>
                <a:cubicBezTo>
                  <a:pt x="11653307" y="1108619"/>
                  <a:pt x="11639159" y="1098618"/>
                  <a:pt x="11642587" y="1080569"/>
                </a:cubicBezTo>
                <a:cubicBezTo>
                  <a:pt x="11645636" y="1058455"/>
                  <a:pt x="11682227" y="1055204"/>
                  <a:pt x="11695185" y="1075366"/>
                </a:cubicBezTo>
                <a:cubicBezTo>
                  <a:pt x="11702808" y="1087725"/>
                  <a:pt x="11702045" y="1091627"/>
                  <a:pt x="11689849" y="1098781"/>
                </a:cubicBezTo>
                <a:cubicBezTo>
                  <a:pt x="11683561" y="1102684"/>
                  <a:pt x="11677176" y="1105001"/>
                  <a:pt x="11671209" y="1105906"/>
                </a:cubicBezTo>
                <a:close/>
                <a:moveTo>
                  <a:pt x="2813295" y="1106048"/>
                </a:moveTo>
                <a:cubicBezTo>
                  <a:pt x="2806853" y="1105611"/>
                  <a:pt x="2800663" y="1103172"/>
                  <a:pt x="2795900" y="1098131"/>
                </a:cubicBezTo>
                <a:cubicBezTo>
                  <a:pt x="2790565" y="1092928"/>
                  <a:pt x="2788280" y="1082521"/>
                  <a:pt x="2791328" y="1074716"/>
                </a:cubicBezTo>
                <a:cubicBezTo>
                  <a:pt x="2797424" y="1058456"/>
                  <a:pt x="2838572" y="1056504"/>
                  <a:pt x="2846192" y="1072114"/>
                </a:cubicBezTo>
                <a:cubicBezTo>
                  <a:pt x="2854193" y="1090652"/>
                  <a:pt x="2832619" y="1107359"/>
                  <a:pt x="2813295" y="1106048"/>
                </a:cubicBezTo>
                <a:close/>
                <a:moveTo>
                  <a:pt x="9378704" y="1106048"/>
                </a:moveTo>
                <a:cubicBezTo>
                  <a:pt x="9359380" y="1107359"/>
                  <a:pt x="9337805" y="1090652"/>
                  <a:pt x="9345807" y="1072114"/>
                </a:cubicBezTo>
                <a:cubicBezTo>
                  <a:pt x="9353427" y="1056504"/>
                  <a:pt x="9394575" y="1058456"/>
                  <a:pt x="9400671" y="1074716"/>
                </a:cubicBezTo>
                <a:cubicBezTo>
                  <a:pt x="9403719" y="1082521"/>
                  <a:pt x="9401433" y="1092928"/>
                  <a:pt x="9396099" y="1098131"/>
                </a:cubicBezTo>
                <a:cubicBezTo>
                  <a:pt x="9391336" y="1103172"/>
                  <a:pt x="9385145" y="1105611"/>
                  <a:pt x="9378704" y="1106048"/>
                </a:cubicBezTo>
                <a:close/>
                <a:moveTo>
                  <a:pt x="1579520" y="1106758"/>
                </a:moveTo>
                <a:cubicBezTo>
                  <a:pt x="1574698" y="1106219"/>
                  <a:pt x="1569507" y="1104471"/>
                  <a:pt x="1564173" y="1101382"/>
                </a:cubicBezTo>
                <a:cubicBezTo>
                  <a:pt x="1558077" y="1098780"/>
                  <a:pt x="1555029" y="1089024"/>
                  <a:pt x="1556553" y="1080568"/>
                </a:cubicBezTo>
                <a:cubicBezTo>
                  <a:pt x="1558077" y="1068211"/>
                  <a:pt x="1564173" y="1064308"/>
                  <a:pt x="1583985" y="1063007"/>
                </a:cubicBezTo>
                <a:cubicBezTo>
                  <a:pt x="1608369" y="1061056"/>
                  <a:pt x="1609131" y="1061707"/>
                  <a:pt x="1606845" y="1082520"/>
                </a:cubicBezTo>
                <a:cubicBezTo>
                  <a:pt x="1605703" y="1093577"/>
                  <a:pt x="1600368" y="1101382"/>
                  <a:pt x="1592653" y="1104878"/>
                </a:cubicBezTo>
                <a:cubicBezTo>
                  <a:pt x="1588795" y="1106626"/>
                  <a:pt x="1584342" y="1107297"/>
                  <a:pt x="1579520" y="1106758"/>
                </a:cubicBezTo>
                <a:close/>
                <a:moveTo>
                  <a:pt x="10612478" y="1106758"/>
                </a:moveTo>
                <a:cubicBezTo>
                  <a:pt x="10607656" y="1107297"/>
                  <a:pt x="10603203" y="1106626"/>
                  <a:pt x="10599345" y="1104878"/>
                </a:cubicBezTo>
                <a:cubicBezTo>
                  <a:pt x="10591631" y="1101382"/>
                  <a:pt x="10586296" y="1093577"/>
                  <a:pt x="10585153" y="1082520"/>
                </a:cubicBezTo>
                <a:cubicBezTo>
                  <a:pt x="10582868" y="1061707"/>
                  <a:pt x="10583629" y="1061056"/>
                  <a:pt x="10608013" y="1063007"/>
                </a:cubicBezTo>
                <a:cubicBezTo>
                  <a:pt x="10627825" y="1064308"/>
                  <a:pt x="10633921" y="1068211"/>
                  <a:pt x="10635445" y="1080568"/>
                </a:cubicBezTo>
                <a:cubicBezTo>
                  <a:pt x="10636969" y="1089024"/>
                  <a:pt x="10633921" y="1098780"/>
                  <a:pt x="10627825" y="1101382"/>
                </a:cubicBezTo>
                <a:cubicBezTo>
                  <a:pt x="10622491" y="1104471"/>
                  <a:pt x="10617300" y="1106219"/>
                  <a:pt x="10612478" y="1106758"/>
                </a:cubicBezTo>
                <a:close/>
                <a:moveTo>
                  <a:pt x="1935472" y="1112756"/>
                </a:moveTo>
                <a:cubicBezTo>
                  <a:pt x="1930900" y="1112756"/>
                  <a:pt x="1926328" y="1109829"/>
                  <a:pt x="1917945" y="1103975"/>
                </a:cubicBezTo>
                <a:cubicBezTo>
                  <a:pt x="1909564" y="1098772"/>
                  <a:pt x="1904992" y="1089016"/>
                  <a:pt x="1906516" y="1079910"/>
                </a:cubicBezTo>
                <a:cubicBezTo>
                  <a:pt x="1908040" y="1067552"/>
                  <a:pt x="1913373" y="1064950"/>
                  <a:pt x="1935472" y="1064950"/>
                </a:cubicBezTo>
                <a:cubicBezTo>
                  <a:pt x="1957569" y="1064950"/>
                  <a:pt x="1962904" y="1067552"/>
                  <a:pt x="1964428" y="1079910"/>
                </a:cubicBezTo>
                <a:cubicBezTo>
                  <a:pt x="1965952" y="1089016"/>
                  <a:pt x="1961380" y="1098772"/>
                  <a:pt x="1952997" y="1103975"/>
                </a:cubicBezTo>
                <a:cubicBezTo>
                  <a:pt x="1944616" y="1109829"/>
                  <a:pt x="1940044" y="1112756"/>
                  <a:pt x="1935472" y="1112756"/>
                </a:cubicBezTo>
                <a:close/>
                <a:moveTo>
                  <a:pt x="10256527" y="1112756"/>
                </a:moveTo>
                <a:cubicBezTo>
                  <a:pt x="10251955" y="1112756"/>
                  <a:pt x="10247383" y="1109829"/>
                  <a:pt x="10239001" y="1103975"/>
                </a:cubicBezTo>
                <a:cubicBezTo>
                  <a:pt x="10230619" y="1098772"/>
                  <a:pt x="10226047" y="1089016"/>
                  <a:pt x="10227571" y="1079910"/>
                </a:cubicBezTo>
                <a:cubicBezTo>
                  <a:pt x="10229095" y="1067552"/>
                  <a:pt x="10234429" y="1064950"/>
                  <a:pt x="10256527" y="1064950"/>
                </a:cubicBezTo>
                <a:cubicBezTo>
                  <a:pt x="10278625" y="1064950"/>
                  <a:pt x="10283959" y="1067552"/>
                  <a:pt x="10285483" y="1079910"/>
                </a:cubicBezTo>
                <a:cubicBezTo>
                  <a:pt x="10287007" y="1089016"/>
                  <a:pt x="10282435" y="1098772"/>
                  <a:pt x="10274053" y="1103975"/>
                </a:cubicBezTo>
                <a:cubicBezTo>
                  <a:pt x="10265671" y="1109829"/>
                  <a:pt x="10261099" y="1112756"/>
                  <a:pt x="10256527" y="1112756"/>
                </a:cubicBezTo>
                <a:close/>
                <a:moveTo>
                  <a:pt x="1403137" y="1113334"/>
                </a:moveTo>
                <a:cubicBezTo>
                  <a:pt x="1395139" y="1113579"/>
                  <a:pt x="1387712" y="1111140"/>
                  <a:pt x="1381611" y="1105936"/>
                </a:cubicBezTo>
                <a:cubicBezTo>
                  <a:pt x="1360288" y="1087725"/>
                  <a:pt x="1376285" y="1055204"/>
                  <a:pt x="1406753" y="1055204"/>
                </a:cubicBezTo>
                <a:cubicBezTo>
                  <a:pt x="1439508" y="1055204"/>
                  <a:pt x="1453219" y="1087725"/>
                  <a:pt x="1428081" y="1104635"/>
                </a:cubicBezTo>
                <a:cubicBezTo>
                  <a:pt x="1419701" y="1110163"/>
                  <a:pt x="1411133" y="1113090"/>
                  <a:pt x="1403137" y="1113334"/>
                </a:cubicBezTo>
                <a:close/>
                <a:moveTo>
                  <a:pt x="10788861" y="1113334"/>
                </a:moveTo>
                <a:cubicBezTo>
                  <a:pt x="10780865" y="1113090"/>
                  <a:pt x="10772297" y="1110163"/>
                  <a:pt x="10763917" y="1104635"/>
                </a:cubicBezTo>
                <a:cubicBezTo>
                  <a:pt x="10738780" y="1087725"/>
                  <a:pt x="10752491" y="1055204"/>
                  <a:pt x="10785245" y="1055204"/>
                </a:cubicBezTo>
                <a:cubicBezTo>
                  <a:pt x="10815713" y="1055204"/>
                  <a:pt x="10831711" y="1087725"/>
                  <a:pt x="10810388" y="1105936"/>
                </a:cubicBezTo>
                <a:cubicBezTo>
                  <a:pt x="10804287" y="1111140"/>
                  <a:pt x="10796860" y="1113579"/>
                  <a:pt x="10788861" y="1113334"/>
                </a:cubicBezTo>
                <a:close/>
                <a:moveTo>
                  <a:pt x="0" y="1115989"/>
                </a:moveTo>
                <a:lnTo>
                  <a:pt x="0" y="1053375"/>
                </a:lnTo>
                <a:lnTo>
                  <a:pt x="9948" y="1056502"/>
                </a:lnTo>
                <a:cubicBezTo>
                  <a:pt x="34360" y="1069510"/>
                  <a:pt x="37400" y="1086421"/>
                  <a:pt x="17577" y="1104633"/>
                </a:cubicBezTo>
                <a:close/>
                <a:moveTo>
                  <a:pt x="12192000" y="1115990"/>
                </a:moveTo>
                <a:lnTo>
                  <a:pt x="12174421" y="1104633"/>
                </a:lnTo>
                <a:cubicBezTo>
                  <a:pt x="12154599" y="1086421"/>
                  <a:pt x="12157639" y="1069510"/>
                  <a:pt x="12182051" y="1056502"/>
                </a:cubicBezTo>
                <a:lnTo>
                  <a:pt x="12192000" y="1053375"/>
                </a:lnTo>
                <a:close/>
                <a:moveTo>
                  <a:pt x="5995858" y="1116589"/>
                </a:moveTo>
                <a:cubicBezTo>
                  <a:pt x="5989000" y="1117321"/>
                  <a:pt x="5983284" y="1114069"/>
                  <a:pt x="5975283" y="1107239"/>
                </a:cubicBezTo>
                <a:cubicBezTo>
                  <a:pt x="5956995" y="1091629"/>
                  <a:pt x="5955471" y="1072768"/>
                  <a:pt x="5972235" y="1059108"/>
                </a:cubicBezTo>
                <a:cubicBezTo>
                  <a:pt x="5986714" y="1046100"/>
                  <a:pt x="5985951" y="1046100"/>
                  <a:pt x="6013383" y="1058458"/>
                </a:cubicBezTo>
                <a:cubicBezTo>
                  <a:pt x="6039291" y="1069515"/>
                  <a:pt x="6043102" y="1087727"/>
                  <a:pt x="6023290" y="1102036"/>
                </a:cubicBezTo>
                <a:cubicBezTo>
                  <a:pt x="6010716" y="1111142"/>
                  <a:pt x="6002716" y="1115857"/>
                  <a:pt x="5995858" y="1116589"/>
                </a:cubicBezTo>
                <a:close/>
                <a:moveTo>
                  <a:pt x="6196141" y="1116589"/>
                </a:moveTo>
                <a:cubicBezTo>
                  <a:pt x="6189283" y="1115857"/>
                  <a:pt x="6181283" y="1111142"/>
                  <a:pt x="6168710" y="1102036"/>
                </a:cubicBezTo>
                <a:cubicBezTo>
                  <a:pt x="6148898" y="1087727"/>
                  <a:pt x="6152708" y="1069515"/>
                  <a:pt x="6178616" y="1058458"/>
                </a:cubicBezTo>
                <a:cubicBezTo>
                  <a:pt x="6206048" y="1046100"/>
                  <a:pt x="6205286" y="1046100"/>
                  <a:pt x="6219764" y="1059108"/>
                </a:cubicBezTo>
                <a:cubicBezTo>
                  <a:pt x="6236528" y="1072768"/>
                  <a:pt x="6235004" y="1091629"/>
                  <a:pt x="6216716" y="1107239"/>
                </a:cubicBezTo>
                <a:cubicBezTo>
                  <a:pt x="6208714" y="1114069"/>
                  <a:pt x="6202999" y="1117321"/>
                  <a:pt x="6196141" y="1116589"/>
                </a:cubicBezTo>
                <a:close/>
                <a:moveTo>
                  <a:pt x="1228749" y="1119433"/>
                </a:moveTo>
                <a:cubicBezTo>
                  <a:pt x="1221511" y="1119107"/>
                  <a:pt x="1214279" y="1115042"/>
                  <a:pt x="1205136" y="1107237"/>
                </a:cubicBezTo>
                <a:cubicBezTo>
                  <a:pt x="1196763" y="1100083"/>
                  <a:pt x="1189895" y="1090326"/>
                  <a:pt x="1189895" y="1085774"/>
                </a:cubicBezTo>
                <a:cubicBezTo>
                  <a:pt x="1189895" y="1072114"/>
                  <a:pt x="1212751" y="1048699"/>
                  <a:pt x="1226460" y="1048699"/>
                </a:cubicBezTo>
                <a:cubicBezTo>
                  <a:pt x="1263043" y="1049350"/>
                  <a:pt x="1279043" y="1088376"/>
                  <a:pt x="1252376" y="1109189"/>
                </a:cubicBezTo>
                <a:cubicBezTo>
                  <a:pt x="1243223" y="1116343"/>
                  <a:pt x="1235979" y="1119757"/>
                  <a:pt x="1228749" y="1119433"/>
                </a:cubicBezTo>
                <a:close/>
                <a:moveTo>
                  <a:pt x="10963249" y="1119433"/>
                </a:moveTo>
                <a:cubicBezTo>
                  <a:pt x="10956020" y="1119757"/>
                  <a:pt x="10948776" y="1116343"/>
                  <a:pt x="10939623" y="1109189"/>
                </a:cubicBezTo>
                <a:cubicBezTo>
                  <a:pt x="10912956" y="1088376"/>
                  <a:pt x="10928956" y="1049350"/>
                  <a:pt x="10965539" y="1048699"/>
                </a:cubicBezTo>
                <a:cubicBezTo>
                  <a:pt x="10979248" y="1048699"/>
                  <a:pt x="11002104" y="1072114"/>
                  <a:pt x="11002104" y="1085774"/>
                </a:cubicBezTo>
                <a:cubicBezTo>
                  <a:pt x="11002104" y="1090326"/>
                  <a:pt x="10995236" y="1100083"/>
                  <a:pt x="10986863" y="1107237"/>
                </a:cubicBezTo>
                <a:cubicBezTo>
                  <a:pt x="10977720" y="1115042"/>
                  <a:pt x="10970488" y="1119107"/>
                  <a:pt x="10963249" y="1119433"/>
                </a:cubicBezTo>
                <a:close/>
                <a:moveTo>
                  <a:pt x="1050728" y="1119593"/>
                </a:moveTo>
                <a:cubicBezTo>
                  <a:pt x="1043107" y="1119756"/>
                  <a:pt x="1035867" y="1116016"/>
                  <a:pt x="1027868" y="1108537"/>
                </a:cubicBezTo>
                <a:cubicBezTo>
                  <a:pt x="1011104" y="1092927"/>
                  <a:pt x="1011867" y="1072763"/>
                  <a:pt x="1028631" y="1059755"/>
                </a:cubicBezTo>
                <a:cubicBezTo>
                  <a:pt x="1046923" y="1045445"/>
                  <a:pt x="1062919" y="1046096"/>
                  <a:pt x="1078159" y="1060406"/>
                </a:cubicBezTo>
                <a:cubicBezTo>
                  <a:pt x="1094921" y="1076666"/>
                  <a:pt x="1094159" y="1091626"/>
                  <a:pt x="1075869" y="1107236"/>
                </a:cubicBezTo>
                <a:cubicBezTo>
                  <a:pt x="1066341" y="1115365"/>
                  <a:pt x="1058347" y="1119431"/>
                  <a:pt x="1050728" y="1119593"/>
                </a:cubicBezTo>
                <a:close/>
                <a:moveTo>
                  <a:pt x="11141271" y="1119593"/>
                </a:moveTo>
                <a:cubicBezTo>
                  <a:pt x="11133652" y="1119431"/>
                  <a:pt x="11125657" y="1115365"/>
                  <a:pt x="11116129" y="1107236"/>
                </a:cubicBezTo>
                <a:cubicBezTo>
                  <a:pt x="11097840" y="1091626"/>
                  <a:pt x="11097077" y="1076666"/>
                  <a:pt x="11113840" y="1060406"/>
                </a:cubicBezTo>
                <a:cubicBezTo>
                  <a:pt x="11129080" y="1046096"/>
                  <a:pt x="11145076" y="1045445"/>
                  <a:pt x="11163368" y="1059755"/>
                </a:cubicBezTo>
                <a:cubicBezTo>
                  <a:pt x="11180132" y="1072763"/>
                  <a:pt x="11180895" y="1092927"/>
                  <a:pt x="11164131" y="1108537"/>
                </a:cubicBezTo>
                <a:cubicBezTo>
                  <a:pt x="11156132" y="1116016"/>
                  <a:pt x="11148892" y="1119756"/>
                  <a:pt x="11141271" y="1119593"/>
                </a:cubicBezTo>
                <a:close/>
                <a:moveTo>
                  <a:pt x="5459298" y="1119600"/>
                </a:moveTo>
                <a:cubicBezTo>
                  <a:pt x="5448440" y="1118950"/>
                  <a:pt x="5438915" y="1114397"/>
                  <a:pt x="5432056" y="1105942"/>
                </a:cubicBezTo>
                <a:cubicBezTo>
                  <a:pt x="5415292" y="1085778"/>
                  <a:pt x="5416816" y="1072770"/>
                  <a:pt x="5437390" y="1056510"/>
                </a:cubicBezTo>
                <a:cubicBezTo>
                  <a:pt x="5460250" y="1038298"/>
                  <a:pt x="5473966" y="1038298"/>
                  <a:pt x="5494540" y="1057160"/>
                </a:cubicBezTo>
                <a:cubicBezTo>
                  <a:pt x="5515876" y="1076672"/>
                  <a:pt x="5515876" y="1097486"/>
                  <a:pt x="5494540" y="1109844"/>
                </a:cubicBezTo>
                <a:cubicBezTo>
                  <a:pt x="5482348" y="1116999"/>
                  <a:pt x="5470156" y="1120251"/>
                  <a:pt x="5459298" y="1119600"/>
                </a:cubicBezTo>
                <a:close/>
                <a:moveTo>
                  <a:pt x="6732702" y="1119600"/>
                </a:moveTo>
                <a:cubicBezTo>
                  <a:pt x="6721842" y="1120251"/>
                  <a:pt x="6709651" y="1116999"/>
                  <a:pt x="6697459" y="1109844"/>
                </a:cubicBezTo>
                <a:cubicBezTo>
                  <a:pt x="6676123" y="1097486"/>
                  <a:pt x="6676123" y="1076672"/>
                  <a:pt x="6697459" y="1057160"/>
                </a:cubicBezTo>
                <a:cubicBezTo>
                  <a:pt x="6718034" y="1038298"/>
                  <a:pt x="6731750" y="1038298"/>
                  <a:pt x="6754610" y="1056510"/>
                </a:cubicBezTo>
                <a:cubicBezTo>
                  <a:pt x="6775183" y="1072770"/>
                  <a:pt x="6776707" y="1085778"/>
                  <a:pt x="6759943" y="1105942"/>
                </a:cubicBezTo>
                <a:cubicBezTo>
                  <a:pt x="6753084" y="1114397"/>
                  <a:pt x="6743559" y="1118950"/>
                  <a:pt x="6732702" y="1119600"/>
                </a:cubicBezTo>
                <a:close/>
                <a:moveTo>
                  <a:pt x="3705763" y="1119761"/>
                </a:moveTo>
                <a:cubicBezTo>
                  <a:pt x="3695000" y="1120899"/>
                  <a:pt x="3683760" y="1117647"/>
                  <a:pt x="3674616" y="1109842"/>
                </a:cubicBezTo>
                <a:cubicBezTo>
                  <a:pt x="3655565" y="1093582"/>
                  <a:pt x="3659376" y="1063663"/>
                  <a:pt x="3682236" y="1051304"/>
                </a:cubicBezTo>
                <a:cubicBezTo>
                  <a:pt x="3700524" y="1040898"/>
                  <a:pt x="3702809" y="1040898"/>
                  <a:pt x="3721860" y="1053256"/>
                </a:cubicBezTo>
                <a:cubicBezTo>
                  <a:pt x="3747768" y="1069516"/>
                  <a:pt x="3750816" y="1082525"/>
                  <a:pt x="3734052" y="1103338"/>
                </a:cubicBezTo>
                <a:cubicBezTo>
                  <a:pt x="3726813" y="1113094"/>
                  <a:pt x="3716527" y="1118623"/>
                  <a:pt x="3705763" y="1119761"/>
                </a:cubicBezTo>
                <a:close/>
                <a:moveTo>
                  <a:pt x="8486236" y="1119761"/>
                </a:moveTo>
                <a:cubicBezTo>
                  <a:pt x="8475472" y="1118623"/>
                  <a:pt x="8465185" y="1113094"/>
                  <a:pt x="8457947" y="1103338"/>
                </a:cubicBezTo>
                <a:cubicBezTo>
                  <a:pt x="8441183" y="1082525"/>
                  <a:pt x="8444231" y="1069516"/>
                  <a:pt x="8470139" y="1053256"/>
                </a:cubicBezTo>
                <a:cubicBezTo>
                  <a:pt x="8489189" y="1040898"/>
                  <a:pt x="8491475" y="1040898"/>
                  <a:pt x="8509763" y="1051304"/>
                </a:cubicBezTo>
                <a:cubicBezTo>
                  <a:pt x="8532623" y="1063663"/>
                  <a:pt x="8536433" y="1093582"/>
                  <a:pt x="8517383" y="1109842"/>
                </a:cubicBezTo>
                <a:cubicBezTo>
                  <a:pt x="8508239" y="1117647"/>
                  <a:pt x="8496999" y="1120899"/>
                  <a:pt x="8486236" y="1119761"/>
                </a:cubicBezTo>
                <a:close/>
                <a:moveTo>
                  <a:pt x="2289244" y="1120250"/>
                </a:moveTo>
                <a:cubicBezTo>
                  <a:pt x="2270956" y="1120250"/>
                  <a:pt x="2259525" y="1115698"/>
                  <a:pt x="2251905" y="1105941"/>
                </a:cubicBezTo>
                <a:cubicBezTo>
                  <a:pt x="2236665" y="1087729"/>
                  <a:pt x="2236665" y="1077973"/>
                  <a:pt x="2251905" y="1058461"/>
                </a:cubicBezTo>
                <a:cubicBezTo>
                  <a:pt x="2267908" y="1037647"/>
                  <a:pt x="2299912" y="1036996"/>
                  <a:pt x="2322009" y="1057160"/>
                </a:cubicBezTo>
                <a:cubicBezTo>
                  <a:pt x="2341821" y="1075372"/>
                  <a:pt x="2342584" y="1086428"/>
                  <a:pt x="2326581" y="1105941"/>
                </a:cubicBezTo>
                <a:cubicBezTo>
                  <a:pt x="2318961" y="1115698"/>
                  <a:pt x="2307532" y="1120250"/>
                  <a:pt x="2289244" y="1120250"/>
                </a:cubicBezTo>
                <a:close/>
                <a:moveTo>
                  <a:pt x="2997545" y="1120250"/>
                </a:moveTo>
                <a:cubicBezTo>
                  <a:pt x="2983829" y="1120250"/>
                  <a:pt x="2968589" y="1116348"/>
                  <a:pt x="2964780" y="1112445"/>
                </a:cubicBezTo>
                <a:cubicBezTo>
                  <a:pt x="2948777" y="1094884"/>
                  <a:pt x="2948777" y="1074721"/>
                  <a:pt x="2964017" y="1058461"/>
                </a:cubicBezTo>
                <a:cubicBezTo>
                  <a:pt x="2983068" y="1037647"/>
                  <a:pt x="3006689" y="1037647"/>
                  <a:pt x="3030312" y="1059111"/>
                </a:cubicBezTo>
                <a:cubicBezTo>
                  <a:pt x="3048600" y="1074721"/>
                  <a:pt x="3048600" y="1076022"/>
                  <a:pt x="3036408" y="1098136"/>
                </a:cubicBezTo>
                <a:cubicBezTo>
                  <a:pt x="3025740" y="1116999"/>
                  <a:pt x="3019644" y="1120250"/>
                  <a:pt x="2997545" y="1120250"/>
                </a:cubicBezTo>
                <a:close/>
                <a:moveTo>
                  <a:pt x="9194453" y="1120250"/>
                </a:moveTo>
                <a:cubicBezTo>
                  <a:pt x="9172355" y="1120250"/>
                  <a:pt x="9166259" y="1116999"/>
                  <a:pt x="9155591" y="1098136"/>
                </a:cubicBezTo>
                <a:cubicBezTo>
                  <a:pt x="9143399" y="1076022"/>
                  <a:pt x="9143399" y="1074721"/>
                  <a:pt x="9161687" y="1059111"/>
                </a:cubicBezTo>
                <a:cubicBezTo>
                  <a:pt x="9185309" y="1037647"/>
                  <a:pt x="9208931" y="1037647"/>
                  <a:pt x="9227981" y="1058461"/>
                </a:cubicBezTo>
                <a:cubicBezTo>
                  <a:pt x="9243221" y="1074721"/>
                  <a:pt x="9243221" y="1094884"/>
                  <a:pt x="9227219" y="1112445"/>
                </a:cubicBezTo>
                <a:cubicBezTo>
                  <a:pt x="9223409" y="1116348"/>
                  <a:pt x="9208169" y="1120250"/>
                  <a:pt x="9194453" y="1120250"/>
                </a:cubicBezTo>
                <a:close/>
                <a:moveTo>
                  <a:pt x="9902755" y="1120250"/>
                </a:moveTo>
                <a:cubicBezTo>
                  <a:pt x="9884467" y="1120250"/>
                  <a:pt x="9873037" y="1115698"/>
                  <a:pt x="9865417" y="1105941"/>
                </a:cubicBezTo>
                <a:cubicBezTo>
                  <a:pt x="9849415" y="1086428"/>
                  <a:pt x="9850177" y="1075372"/>
                  <a:pt x="9869989" y="1057160"/>
                </a:cubicBezTo>
                <a:cubicBezTo>
                  <a:pt x="9892087" y="1036996"/>
                  <a:pt x="9924091" y="1037647"/>
                  <a:pt x="9940093" y="1058461"/>
                </a:cubicBezTo>
                <a:cubicBezTo>
                  <a:pt x="9955333" y="1077973"/>
                  <a:pt x="9955333" y="1087729"/>
                  <a:pt x="9940093" y="1105941"/>
                </a:cubicBezTo>
                <a:cubicBezTo>
                  <a:pt x="9932473" y="1115698"/>
                  <a:pt x="9921043" y="1120250"/>
                  <a:pt x="9902755" y="1120250"/>
                </a:cubicBezTo>
                <a:close/>
                <a:moveTo>
                  <a:pt x="3349711" y="1120491"/>
                </a:moveTo>
                <a:cubicBezTo>
                  <a:pt x="3336661" y="1119597"/>
                  <a:pt x="3322756" y="1113744"/>
                  <a:pt x="3313231" y="1103337"/>
                </a:cubicBezTo>
                <a:cubicBezTo>
                  <a:pt x="3297991" y="1087077"/>
                  <a:pt x="3297991" y="1085125"/>
                  <a:pt x="3310183" y="1067564"/>
                </a:cubicBezTo>
                <a:cubicBezTo>
                  <a:pt x="3326947" y="1043498"/>
                  <a:pt x="3345235" y="1038946"/>
                  <a:pt x="3369619" y="1052604"/>
                </a:cubicBezTo>
                <a:cubicBezTo>
                  <a:pt x="3390192" y="1063662"/>
                  <a:pt x="3394764" y="1085776"/>
                  <a:pt x="3381048" y="1107890"/>
                </a:cubicBezTo>
                <a:cubicBezTo>
                  <a:pt x="3374952" y="1117321"/>
                  <a:pt x="3362760" y="1121386"/>
                  <a:pt x="3349711" y="1120491"/>
                </a:cubicBezTo>
                <a:close/>
                <a:moveTo>
                  <a:pt x="8842288" y="1120491"/>
                </a:moveTo>
                <a:cubicBezTo>
                  <a:pt x="8829239" y="1121386"/>
                  <a:pt x="8817047" y="1117321"/>
                  <a:pt x="8810951" y="1107890"/>
                </a:cubicBezTo>
                <a:cubicBezTo>
                  <a:pt x="8797235" y="1085776"/>
                  <a:pt x="8801807" y="1063662"/>
                  <a:pt x="8822380" y="1052604"/>
                </a:cubicBezTo>
                <a:cubicBezTo>
                  <a:pt x="8846764" y="1038946"/>
                  <a:pt x="8865052" y="1043498"/>
                  <a:pt x="8881816" y="1067564"/>
                </a:cubicBezTo>
                <a:cubicBezTo>
                  <a:pt x="8894008" y="1085125"/>
                  <a:pt x="8894008" y="1087077"/>
                  <a:pt x="8878768" y="1103337"/>
                </a:cubicBezTo>
                <a:cubicBezTo>
                  <a:pt x="8869243" y="1113744"/>
                  <a:pt x="8855337" y="1119597"/>
                  <a:pt x="8842288" y="1120491"/>
                </a:cubicBezTo>
                <a:close/>
                <a:moveTo>
                  <a:pt x="5641800" y="1120576"/>
                </a:moveTo>
                <a:cubicBezTo>
                  <a:pt x="5628180" y="1120576"/>
                  <a:pt x="5615035" y="1115698"/>
                  <a:pt x="5607034" y="1105942"/>
                </a:cubicBezTo>
                <a:cubicBezTo>
                  <a:pt x="5600176" y="1098137"/>
                  <a:pt x="5594842" y="1087730"/>
                  <a:pt x="5594842" y="1083828"/>
                </a:cubicBezTo>
                <a:cubicBezTo>
                  <a:pt x="5594842" y="1068867"/>
                  <a:pt x="5626847" y="1042201"/>
                  <a:pt x="5644372" y="1042201"/>
                </a:cubicBezTo>
                <a:cubicBezTo>
                  <a:pt x="5661899" y="1042201"/>
                  <a:pt x="5693903" y="1069518"/>
                  <a:pt x="5693903" y="1083828"/>
                </a:cubicBezTo>
                <a:cubicBezTo>
                  <a:pt x="5693140" y="1087730"/>
                  <a:pt x="5687044" y="1097486"/>
                  <a:pt x="5679424" y="1105942"/>
                </a:cubicBezTo>
                <a:cubicBezTo>
                  <a:pt x="5669519" y="1115698"/>
                  <a:pt x="5655422" y="1120576"/>
                  <a:pt x="5641800" y="1120576"/>
                </a:cubicBezTo>
                <a:close/>
                <a:moveTo>
                  <a:pt x="6550199" y="1120576"/>
                </a:moveTo>
                <a:cubicBezTo>
                  <a:pt x="6536578" y="1120576"/>
                  <a:pt x="6522480" y="1115698"/>
                  <a:pt x="6512575" y="1105942"/>
                </a:cubicBezTo>
                <a:cubicBezTo>
                  <a:pt x="6504955" y="1097486"/>
                  <a:pt x="6498859" y="1087730"/>
                  <a:pt x="6498096" y="1083828"/>
                </a:cubicBezTo>
                <a:cubicBezTo>
                  <a:pt x="6498096" y="1069518"/>
                  <a:pt x="6530100" y="1042201"/>
                  <a:pt x="6547627" y="1042201"/>
                </a:cubicBezTo>
                <a:cubicBezTo>
                  <a:pt x="6565152" y="1042201"/>
                  <a:pt x="6597158" y="1068867"/>
                  <a:pt x="6597158" y="1083828"/>
                </a:cubicBezTo>
                <a:cubicBezTo>
                  <a:pt x="6597158" y="1087730"/>
                  <a:pt x="6591823" y="1098137"/>
                  <a:pt x="6584965" y="1105942"/>
                </a:cubicBezTo>
                <a:cubicBezTo>
                  <a:pt x="6576964" y="1115698"/>
                  <a:pt x="6563819" y="1120576"/>
                  <a:pt x="6550199" y="1120576"/>
                </a:cubicBezTo>
                <a:close/>
                <a:moveTo>
                  <a:pt x="185832" y="1123419"/>
                </a:moveTo>
                <a:cubicBezTo>
                  <a:pt x="173159" y="1126752"/>
                  <a:pt x="158295" y="1125777"/>
                  <a:pt x="142285" y="1120248"/>
                </a:cubicBezTo>
                <a:cubicBezTo>
                  <a:pt x="125515" y="1114395"/>
                  <a:pt x="120941" y="1102036"/>
                  <a:pt x="124753" y="1071467"/>
                </a:cubicBezTo>
                <a:cubicBezTo>
                  <a:pt x="127040" y="1048052"/>
                  <a:pt x="146860" y="1038946"/>
                  <a:pt x="188024" y="1041548"/>
                </a:cubicBezTo>
                <a:cubicBezTo>
                  <a:pt x="207083" y="1042197"/>
                  <a:pt x="226903" y="1083824"/>
                  <a:pt x="216229" y="1100735"/>
                </a:cubicBezTo>
                <a:cubicBezTo>
                  <a:pt x="208988" y="1112443"/>
                  <a:pt x="198505" y="1120085"/>
                  <a:pt x="185832" y="1123419"/>
                </a:cubicBezTo>
                <a:close/>
                <a:moveTo>
                  <a:pt x="12006167" y="1123419"/>
                </a:moveTo>
                <a:cubicBezTo>
                  <a:pt x="11993493" y="1120085"/>
                  <a:pt x="11983011" y="1112443"/>
                  <a:pt x="11975769" y="1100735"/>
                </a:cubicBezTo>
                <a:cubicBezTo>
                  <a:pt x="11965096" y="1083824"/>
                  <a:pt x="11984916" y="1042197"/>
                  <a:pt x="12003975" y="1041548"/>
                </a:cubicBezTo>
                <a:cubicBezTo>
                  <a:pt x="12045139" y="1038946"/>
                  <a:pt x="12064959" y="1048052"/>
                  <a:pt x="12067245" y="1071467"/>
                </a:cubicBezTo>
                <a:cubicBezTo>
                  <a:pt x="12071057" y="1102036"/>
                  <a:pt x="12066484" y="1114395"/>
                  <a:pt x="12049713" y="1120248"/>
                </a:cubicBezTo>
                <a:cubicBezTo>
                  <a:pt x="12033704" y="1125777"/>
                  <a:pt x="12018840" y="1126752"/>
                  <a:pt x="12006167" y="1123419"/>
                </a:cubicBezTo>
                <a:close/>
                <a:moveTo>
                  <a:pt x="2642733" y="1126018"/>
                </a:moveTo>
                <a:cubicBezTo>
                  <a:pt x="2634827" y="1126099"/>
                  <a:pt x="2626255" y="1124148"/>
                  <a:pt x="2614824" y="1120246"/>
                </a:cubicBezTo>
                <a:cubicBezTo>
                  <a:pt x="2591964" y="1112440"/>
                  <a:pt x="2584344" y="1083822"/>
                  <a:pt x="2598060" y="1062359"/>
                </a:cubicBezTo>
                <a:cubicBezTo>
                  <a:pt x="2607204" y="1049350"/>
                  <a:pt x="2616348" y="1044797"/>
                  <a:pt x="2640732" y="1043496"/>
                </a:cubicBezTo>
                <a:cubicBezTo>
                  <a:pt x="2669688" y="1041545"/>
                  <a:pt x="2673499" y="1043496"/>
                  <a:pt x="2684167" y="1061058"/>
                </a:cubicBezTo>
                <a:cubicBezTo>
                  <a:pt x="2698644" y="1083822"/>
                  <a:pt x="2691024" y="1109189"/>
                  <a:pt x="2666640" y="1119596"/>
                </a:cubicBezTo>
                <a:cubicBezTo>
                  <a:pt x="2657877" y="1123823"/>
                  <a:pt x="2650639" y="1125936"/>
                  <a:pt x="2642733" y="1126018"/>
                </a:cubicBezTo>
                <a:close/>
                <a:moveTo>
                  <a:pt x="9549265" y="1126018"/>
                </a:moveTo>
                <a:cubicBezTo>
                  <a:pt x="9541360" y="1125936"/>
                  <a:pt x="9534121" y="1123823"/>
                  <a:pt x="9525359" y="1119596"/>
                </a:cubicBezTo>
                <a:cubicBezTo>
                  <a:pt x="9500975" y="1109189"/>
                  <a:pt x="9493355" y="1083822"/>
                  <a:pt x="9507832" y="1061058"/>
                </a:cubicBezTo>
                <a:cubicBezTo>
                  <a:pt x="9518500" y="1043496"/>
                  <a:pt x="9522311" y="1041545"/>
                  <a:pt x="9551267" y="1043496"/>
                </a:cubicBezTo>
                <a:cubicBezTo>
                  <a:pt x="9575651" y="1044797"/>
                  <a:pt x="9584795" y="1049350"/>
                  <a:pt x="9593939" y="1062359"/>
                </a:cubicBezTo>
                <a:cubicBezTo>
                  <a:pt x="9607655" y="1083822"/>
                  <a:pt x="9600035" y="1112440"/>
                  <a:pt x="9577175" y="1120246"/>
                </a:cubicBezTo>
                <a:cubicBezTo>
                  <a:pt x="9565744" y="1124148"/>
                  <a:pt x="9557172" y="1126099"/>
                  <a:pt x="9549265" y="1126018"/>
                </a:cubicBezTo>
                <a:close/>
                <a:moveTo>
                  <a:pt x="3889116" y="1126184"/>
                </a:moveTo>
                <a:cubicBezTo>
                  <a:pt x="3881897" y="1127394"/>
                  <a:pt x="3874283" y="1127327"/>
                  <a:pt x="3866809" y="1125826"/>
                </a:cubicBezTo>
                <a:cubicBezTo>
                  <a:pt x="3856843" y="1123823"/>
                  <a:pt x="3847128" y="1119270"/>
                  <a:pt x="3838936" y="1111791"/>
                </a:cubicBezTo>
                <a:cubicBezTo>
                  <a:pt x="3818361" y="1093579"/>
                  <a:pt x="3817600" y="1076668"/>
                  <a:pt x="3836649" y="1055854"/>
                </a:cubicBezTo>
                <a:cubicBezTo>
                  <a:pt x="3847317" y="1043496"/>
                  <a:pt x="3857224" y="1040244"/>
                  <a:pt x="3879321" y="1040894"/>
                </a:cubicBezTo>
                <a:cubicBezTo>
                  <a:pt x="3912849" y="1042195"/>
                  <a:pt x="3928089" y="1055854"/>
                  <a:pt x="3928852" y="1085123"/>
                </a:cubicBezTo>
                <a:cubicBezTo>
                  <a:pt x="3928852" y="1107441"/>
                  <a:pt x="3910769" y="1122556"/>
                  <a:pt x="3889116" y="1126184"/>
                </a:cubicBezTo>
                <a:close/>
                <a:moveTo>
                  <a:pt x="8302882" y="1126184"/>
                </a:moveTo>
                <a:cubicBezTo>
                  <a:pt x="8281229" y="1122556"/>
                  <a:pt x="8263146" y="1107441"/>
                  <a:pt x="8263146" y="1085123"/>
                </a:cubicBezTo>
                <a:cubicBezTo>
                  <a:pt x="8263909" y="1055854"/>
                  <a:pt x="8279149" y="1042195"/>
                  <a:pt x="8312678" y="1040894"/>
                </a:cubicBezTo>
                <a:cubicBezTo>
                  <a:pt x="8334774" y="1040244"/>
                  <a:pt x="8344681" y="1043496"/>
                  <a:pt x="8355349" y="1055854"/>
                </a:cubicBezTo>
                <a:cubicBezTo>
                  <a:pt x="8374398" y="1076668"/>
                  <a:pt x="8373637" y="1093579"/>
                  <a:pt x="8353062" y="1111791"/>
                </a:cubicBezTo>
                <a:cubicBezTo>
                  <a:pt x="8344870" y="1119270"/>
                  <a:pt x="8335156" y="1123823"/>
                  <a:pt x="8325189" y="1125826"/>
                </a:cubicBezTo>
                <a:cubicBezTo>
                  <a:pt x="8317716" y="1127327"/>
                  <a:pt x="8310102" y="1127394"/>
                  <a:pt x="8302882" y="1126184"/>
                </a:cubicBezTo>
                <a:close/>
                <a:moveTo>
                  <a:pt x="4398410" y="1130968"/>
                </a:moveTo>
                <a:cubicBezTo>
                  <a:pt x="4387836" y="1128823"/>
                  <a:pt x="4377216" y="1123661"/>
                  <a:pt x="4367691" y="1115043"/>
                </a:cubicBezTo>
                <a:cubicBezTo>
                  <a:pt x="4341022" y="1091628"/>
                  <a:pt x="4341022" y="1066912"/>
                  <a:pt x="4366930" y="1049350"/>
                </a:cubicBezTo>
                <a:cubicBezTo>
                  <a:pt x="4408839" y="1021383"/>
                  <a:pt x="4461418" y="1038294"/>
                  <a:pt x="4461418" y="1080570"/>
                </a:cubicBezTo>
                <a:cubicBezTo>
                  <a:pt x="4461418" y="1116669"/>
                  <a:pt x="4430128" y="1137401"/>
                  <a:pt x="4398410" y="1130968"/>
                </a:cubicBezTo>
                <a:close/>
                <a:moveTo>
                  <a:pt x="7793590" y="1130968"/>
                </a:moveTo>
                <a:cubicBezTo>
                  <a:pt x="7761871" y="1137401"/>
                  <a:pt x="7730582" y="1116669"/>
                  <a:pt x="7730582" y="1080570"/>
                </a:cubicBezTo>
                <a:cubicBezTo>
                  <a:pt x="7730582" y="1038294"/>
                  <a:pt x="7783160" y="1021383"/>
                  <a:pt x="7825069" y="1049350"/>
                </a:cubicBezTo>
                <a:cubicBezTo>
                  <a:pt x="7850978" y="1066912"/>
                  <a:pt x="7850978" y="1091628"/>
                  <a:pt x="7824308" y="1115043"/>
                </a:cubicBezTo>
                <a:cubicBezTo>
                  <a:pt x="7814783" y="1123661"/>
                  <a:pt x="7804163" y="1128823"/>
                  <a:pt x="7793590" y="1130968"/>
                </a:cubicBezTo>
                <a:close/>
                <a:moveTo>
                  <a:pt x="4590100" y="1131871"/>
                </a:moveTo>
                <a:cubicBezTo>
                  <a:pt x="4578670" y="1133091"/>
                  <a:pt x="4566287" y="1130001"/>
                  <a:pt x="4551047" y="1122847"/>
                </a:cubicBezTo>
                <a:cubicBezTo>
                  <a:pt x="4532759" y="1114391"/>
                  <a:pt x="4529711" y="1109188"/>
                  <a:pt x="4529711" y="1084472"/>
                </a:cubicBezTo>
                <a:cubicBezTo>
                  <a:pt x="4529711" y="1062358"/>
                  <a:pt x="4533522" y="1053903"/>
                  <a:pt x="4546475" y="1046098"/>
                </a:cubicBezTo>
                <a:cubicBezTo>
                  <a:pt x="4571622" y="1031137"/>
                  <a:pt x="4603626" y="1033089"/>
                  <a:pt x="4624962" y="1051951"/>
                </a:cubicBezTo>
                <a:cubicBezTo>
                  <a:pt x="4649346" y="1072114"/>
                  <a:pt x="4649346" y="1092277"/>
                  <a:pt x="4623438" y="1115042"/>
                </a:cubicBezTo>
                <a:cubicBezTo>
                  <a:pt x="4612008" y="1125123"/>
                  <a:pt x="4601531" y="1130651"/>
                  <a:pt x="4590100" y="1131871"/>
                </a:cubicBezTo>
                <a:close/>
                <a:moveTo>
                  <a:pt x="7601899" y="1131871"/>
                </a:moveTo>
                <a:cubicBezTo>
                  <a:pt x="7590468" y="1130651"/>
                  <a:pt x="7579991" y="1125123"/>
                  <a:pt x="7568562" y="1115042"/>
                </a:cubicBezTo>
                <a:cubicBezTo>
                  <a:pt x="7542654" y="1092277"/>
                  <a:pt x="7542654" y="1072114"/>
                  <a:pt x="7567038" y="1051951"/>
                </a:cubicBezTo>
                <a:cubicBezTo>
                  <a:pt x="7588374" y="1033089"/>
                  <a:pt x="7620378" y="1031137"/>
                  <a:pt x="7645524" y="1046098"/>
                </a:cubicBezTo>
                <a:cubicBezTo>
                  <a:pt x="7658478" y="1053903"/>
                  <a:pt x="7662288" y="1062358"/>
                  <a:pt x="7662288" y="1084472"/>
                </a:cubicBezTo>
                <a:cubicBezTo>
                  <a:pt x="7662288" y="1109188"/>
                  <a:pt x="7659240" y="1114391"/>
                  <a:pt x="7640952" y="1122847"/>
                </a:cubicBezTo>
                <a:cubicBezTo>
                  <a:pt x="7625712" y="1130001"/>
                  <a:pt x="7613330" y="1133091"/>
                  <a:pt x="7601899" y="1131871"/>
                </a:cubicBezTo>
                <a:close/>
                <a:moveTo>
                  <a:pt x="882523" y="1131872"/>
                </a:moveTo>
                <a:cubicBezTo>
                  <a:pt x="873089" y="1133255"/>
                  <a:pt x="863179" y="1130979"/>
                  <a:pt x="849848" y="1125450"/>
                </a:cubicBezTo>
                <a:cubicBezTo>
                  <a:pt x="813272" y="1110491"/>
                  <a:pt x="810987" y="1058457"/>
                  <a:pt x="846804" y="1042847"/>
                </a:cubicBezTo>
                <a:cubicBezTo>
                  <a:pt x="885660" y="1024635"/>
                  <a:pt x="921472" y="1039595"/>
                  <a:pt x="928332" y="1076018"/>
                </a:cubicBezTo>
                <a:cubicBezTo>
                  <a:pt x="932907" y="1096182"/>
                  <a:pt x="929857" y="1102035"/>
                  <a:pt x="912336" y="1116344"/>
                </a:cubicBezTo>
                <a:cubicBezTo>
                  <a:pt x="900895" y="1125450"/>
                  <a:pt x="891937" y="1130491"/>
                  <a:pt x="882523" y="1131872"/>
                </a:cubicBezTo>
                <a:close/>
                <a:moveTo>
                  <a:pt x="11309476" y="1131872"/>
                </a:moveTo>
                <a:cubicBezTo>
                  <a:pt x="11300061" y="1130491"/>
                  <a:pt x="11291104" y="1125450"/>
                  <a:pt x="11279663" y="1116344"/>
                </a:cubicBezTo>
                <a:cubicBezTo>
                  <a:pt x="11262141" y="1102035"/>
                  <a:pt x="11259092" y="1096182"/>
                  <a:pt x="11263667" y="1076018"/>
                </a:cubicBezTo>
                <a:cubicBezTo>
                  <a:pt x="11270527" y="1039595"/>
                  <a:pt x="11306339" y="1024635"/>
                  <a:pt x="11345195" y="1042847"/>
                </a:cubicBezTo>
                <a:cubicBezTo>
                  <a:pt x="11381012" y="1058457"/>
                  <a:pt x="11378727" y="1110491"/>
                  <a:pt x="11342151" y="1125450"/>
                </a:cubicBezTo>
                <a:cubicBezTo>
                  <a:pt x="11328820" y="1130979"/>
                  <a:pt x="11318909" y="1133255"/>
                  <a:pt x="11309476" y="1131872"/>
                </a:cubicBezTo>
                <a:close/>
                <a:moveTo>
                  <a:pt x="5283739" y="1133251"/>
                </a:moveTo>
                <a:cubicBezTo>
                  <a:pt x="5279930" y="1133251"/>
                  <a:pt x="5268499" y="1126746"/>
                  <a:pt x="5257070" y="1119592"/>
                </a:cubicBezTo>
                <a:cubicBezTo>
                  <a:pt x="5239543" y="1107885"/>
                  <a:pt x="5236495" y="1101380"/>
                  <a:pt x="5238782" y="1078615"/>
                </a:cubicBezTo>
                <a:cubicBezTo>
                  <a:pt x="5240306" y="1057152"/>
                  <a:pt x="5244878" y="1050648"/>
                  <a:pt x="5262403" y="1043493"/>
                </a:cubicBezTo>
                <a:cubicBezTo>
                  <a:pt x="5293646" y="1030484"/>
                  <a:pt x="5324887" y="1038940"/>
                  <a:pt x="5338603" y="1063656"/>
                </a:cubicBezTo>
                <a:cubicBezTo>
                  <a:pt x="5348510" y="1080567"/>
                  <a:pt x="5348510" y="1086420"/>
                  <a:pt x="5340127" y="1100730"/>
                </a:cubicBezTo>
                <a:cubicBezTo>
                  <a:pt x="5330983" y="1115690"/>
                  <a:pt x="5300503" y="1133251"/>
                  <a:pt x="5283739" y="1133251"/>
                </a:cubicBezTo>
                <a:close/>
                <a:moveTo>
                  <a:pt x="6908260" y="1133251"/>
                </a:moveTo>
                <a:cubicBezTo>
                  <a:pt x="6891496" y="1133251"/>
                  <a:pt x="6861016" y="1115690"/>
                  <a:pt x="6851872" y="1100730"/>
                </a:cubicBezTo>
                <a:cubicBezTo>
                  <a:pt x="6843490" y="1086420"/>
                  <a:pt x="6843490" y="1080567"/>
                  <a:pt x="6853396" y="1063656"/>
                </a:cubicBezTo>
                <a:cubicBezTo>
                  <a:pt x="6867112" y="1038940"/>
                  <a:pt x="6898354" y="1030484"/>
                  <a:pt x="6929596" y="1043493"/>
                </a:cubicBezTo>
                <a:cubicBezTo>
                  <a:pt x="6947122" y="1050648"/>
                  <a:pt x="6951694" y="1057152"/>
                  <a:pt x="6953218" y="1078615"/>
                </a:cubicBezTo>
                <a:cubicBezTo>
                  <a:pt x="6955504" y="1101380"/>
                  <a:pt x="6952456" y="1107885"/>
                  <a:pt x="6934930" y="1119592"/>
                </a:cubicBezTo>
                <a:cubicBezTo>
                  <a:pt x="6923500" y="1126746"/>
                  <a:pt x="6912070" y="1133251"/>
                  <a:pt x="6908260" y="1133251"/>
                </a:cubicBezTo>
                <a:close/>
                <a:moveTo>
                  <a:pt x="696952" y="1133252"/>
                </a:moveTo>
                <a:cubicBezTo>
                  <a:pt x="693904" y="1132601"/>
                  <a:pt x="682473" y="1128698"/>
                  <a:pt x="671808" y="1123495"/>
                </a:cubicBezTo>
                <a:cubicBezTo>
                  <a:pt x="632181" y="1105283"/>
                  <a:pt x="639035" y="1052600"/>
                  <a:pt x="682473" y="1039591"/>
                </a:cubicBezTo>
                <a:cubicBezTo>
                  <a:pt x="726672" y="1025932"/>
                  <a:pt x="770872" y="1068859"/>
                  <a:pt x="749535" y="1103332"/>
                </a:cubicBezTo>
                <a:cubicBezTo>
                  <a:pt x="740389" y="1116991"/>
                  <a:pt x="711431" y="1133902"/>
                  <a:pt x="696952" y="1133252"/>
                </a:cubicBezTo>
                <a:close/>
                <a:moveTo>
                  <a:pt x="11495047" y="1133252"/>
                </a:moveTo>
                <a:cubicBezTo>
                  <a:pt x="11480568" y="1133902"/>
                  <a:pt x="11451609" y="1116991"/>
                  <a:pt x="11442464" y="1103332"/>
                </a:cubicBezTo>
                <a:cubicBezTo>
                  <a:pt x="11421127" y="1068859"/>
                  <a:pt x="11465327" y="1025932"/>
                  <a:pt x="11509525" y="1039591"/>
                </a:cubicBezTo>
                <a:cubicBezTo>
                  <a:pt x="11552964" y="1052600"/>
                  <a:pt x="11559817" y="1105283"/>
                  <a:pt x="11520191" y="1123495"/>
                </a:cubicBezTo>
                <a:cubicBezTo>
                  <a:pt x="11509525" y="1128698"/>
                  <a:pt x="11498095" y="1132601"/>
                  <a:pt x="11495047" y="1133252"/>
                </a:cubicBezTo>
                <a:close/>
                <a:moveTo>
                  <a:pt x="3524307" y="1138699"/>
                </a:moveTo>
                <a:cubicBezTo>
                  <a:pt x="3518496" y="1138455"/>
                  <a:pt x="3512209" y="1134552"/>
                  <a:pt x="3497351" y="1126747"/>
                </a:cubicBezTo>
                <a:cubicBezTo>
                  <a:pt x="3468395" y="1111788"/>
                  <a:pt x="3459251" y="1088373"/>
                  <a:pt x="3472204" y="1062356"/>
                </a:cubicBezTo>
                <a:cubicBezTo>
                  <a:pt x="3485159" y="1035689"/>
                  <a:pt x="3517163" y="1025282"/>
                  <a:pt x="3546880" y="1038290"/>
                </a:cubicBezTo>
                <a:cubicBezTo>
                  <a:pt x="3594887" y="1059104"/>
                  <a:pt x="3595648" y="1105284"/>
                  <a:pt x="3548404" y="1128699"/>
                </a:cubicBezTo>
                <a:cubicBezTo>
                  <a:pt x="3535451" y="1135528"/>
                  <a:pt x="3530116" y="1138943"/>
                  <a:pt x="3524307" y="1138699"/>
                </a:cubicBezTo>
                <a:close/>
                <a:moveTo>
                  <a:pt x="8667692" y="1138699"/>
                </a:moveTo>
                <a:cubicBezTo>
                  <a:pt x="8661883" y="1138943"/>
                  <a:pt x="8656548" y="1135528"/>
                  <a:pt x="8643595" y="1128699"/>
                </a:cubicBezTo>
                <a:cubicBezTo>
                  <a:pt x="8596351" y="1105284"/>
                  <a:pt x="8597112" y="1059104"/>
                  <a:pt x="8645119" y="1038290"/>
                </a:cubicBezTo>
                <a:cubicBezTo>
                  <a:pt x="8674836" y="1025282"/>
                  <a:pt x="8706840" y="1035689"/>
                  <a:pt x="8719795" y="1062356"/>
                </a:cubicBezTo>
                <a:cubicBezTo>
                  <a:pt x="8732748" y="1088373"/>
                  <a:pt x="8723604" y="1111788"/>
                  <a:pt x="8694648" y="1126747"/>
                </a:cubicBezTo>
                <a:cubicBezTo>
                  <a:pt x="8679789" y="1134552"/>
                  <a:pt x="8673503" y="1138455"/>
                  <a:pt x="8667692" y="1138699"/>
                </a:cubicBezTo>
                <a:close/>
                <a:moveTo>
                  <a:pt x="5292600" y="1247603"/>
                </a:moveTo>
                <a:cubicBezTo>
                  <a:pt x="5290219" y="1247603"/>
                  <a:pt x="5287552" y="1245164"/>
                  <a:pt x="5282980" y="1240286"/>
                </a:cubicBezTo>
                <a:cubicBezTo>
                  <a:pt x="5275360" y="1232481"/>
                  <a:pt x="5275360" y="1227927"/>
                  <a:pt x="5281456" y="1222724"/>
                </a:cubicBezTo>
                <a:cubicBezTo>
                  <a:pt x="5294410" y="1211667"/>
                  <a:pt x="5309650" y="1225977"/>
                  <a:pt x="5300506" y="1240286"/>
                </a:cubicBezTo>
                <a:cubicBezTo>
                  <a:pt x="5297078" y="1245164"/>
                  <a:pt x="5294982" y="1247603"/>
                  <a:pt x="5292600" y="1247603"/>
                </a:cubicBezTo>
                <a:close/>
                <a:moveTo>
                  <a:pt x="6899399" y="1247603"/>
                </a:moveTo>
                <a:cubicBezTo>
                  <a:pt x="6897017" y="1247603"/>
                  <a:pt x="6894922" y="1245164"/>
                  <a:pt x="6891493" y="1240286"/>
                </a:cubicBezTo>
                <a:cubicBezTo>
                  <a:pt x="6882350" y="1225977"/>
                  <a:pt x="6897590" y="1211667"/>
                  <a:pt x="6910543" y="1222724"/>
                </a:cubicBezTo>
                <a:cubicBezTo>
                  <a:pt x="6916639" y="1227927"/>
                  <a:pt x="6916639" y="1232481"/>
                  <a:pt x="6909019" y="1240286"/>
                </a:cubicBezTo>
                <a:cubicBezTo>
                  <a:pt x="6904447" y="1245164"/>
                  <a:pt x="6901780" y="1247603"/>
                  <a:pt x="6899399" y="1247603"/>
                </a:cubicBezTo>
                <a:close/>
                <a:moveTo>
                  <a:pt x="1230947" y="1247767"/>
                </a:moveTo>
                <a:cubicBezTo>
                  <a:pt x="1226081" y="1249392"/>
                  <a:pt x="1220751" y="1247116"/>
                  <a:pt x="1217327" y="1240287"/>
                </a:cubicBezTo>
                <a:cubicBezTo>
                  <a:pt x="1211232" y="1226628"/>
                  <a:pt x="1218088" y="1217522"/>
                  <a:pt x="1232563" y="1217522"/>
                </a:cubicBezTo>
                <a:cubicBezTo>
                  <a:pt x="1240172" y="1217522"/>
                  <a:pt x="1243224" y="1222725"/>
                  <a:pt x="1241697" y="1231831"/>
                </a:cubicBezTo>
                <a:cubicBezTo>
                  <a:pt x="1240172" y="1240611"/>
                  <a:pt x="1235788" y="1246140"/>
                  <a:pt x="1230947" y="1247767"/>
                </a:cubicBezTo>
                <a:close/>
                <a:moveTo>
                  <a:pt x="10961052" y="1247767"/>
                </a:moveTo>
                <a:cubicBezTo>
                  <a:pt x="10956211" y="1246140"/>
                  <a:pt x="10951827" y="1240611"/>
                  <a:pt x="10950301" y="1231831"/>
                </a:cubicBezTo>
                <a:cubicBezTo>
                  <a:pt x="10948775" y="1222725"/>
                  <a:pt x="10951827" y="1217522"/>
                  <a:pt x="10959436" y="1217522"/>
                </a:cubicBezTo>
                <a:cubicBezTo>
                  <a:pt x="10973911" y="1217522"/>
                  <a:pt x="10980767" y="1226628"/>
                  <a:pt x="10974672" y="1240287"/>
                </a:cubicBezTo>
                <a:cubicBezTo>
                  <a:pt x="10971248" y="1247116"/>
                  <a:pt x="10965917" y="1249392"/>
                  <a:pt x="10961052" y="1247767"/>
                </a:cubicBezTo>
                <a:close/>
                <a:moveTo>
                  <a:pt x="2823052" y="1248251"/>
                </a:moveTo>
                <a:cubicBezTo>
                  <a:pt x="2815336" y="1250853"/>
                  <a:pt x="2806192" y="1250690"/>
                  <a:pt x="2800477" y="1246138"/>
                </a:cubicBezTo>
                <a:cubicBezTo>
                  <a:pt x="2797429" y="1243536"/>
                  <a:pt x="2795143" y="1235731"/>
                  <a:pt x="2795143" y="1229227"/>
                </a:cubicBezTo>
                <a:cubicBezTo>
                  <a:pt x="2795143" y="1219471"/>
                  <a:pt x="2799715" y="1216870"/>
                  <a:pt x="2816479" y="1218820"/>
                </a:cubicBezTo>
                <a:cubicBezTo>
                  <a:pt x="2830957" y="1220121"/>
                  <a:pt x="2837053" y="1224675"/>
                  <a:pt x="2837053" y="1233781"/>
                </a:cubicBezTo>
                <a:cubicBezTo>
                  <a:pt x="2837053" y="1240285"/>
                  <a:pt x="2830767" y="1245651"/>
                  <a:pt x="2823052" y="1248251"/>
                </a:cubicBezTo>
                <a:close/>
                <a:moveTo>
                  <a:pt x="9368947" y="1248251"/>
                </a:moveTo>
                <a:cubicBezTo>
                  <a:pt x="9361232" y="1245651"/>
                  <a:pt x="9354945" y="1240285"/>
                  <a:pt x="9354945" y="1233781"/>
                </a:cubicBezTo>
                <a:cubicBezTo>
                  <a:pt x="9354945" y="1224675"/>
                  <a:pt x="9361041" y="1220121"/>
                  <a:pt x="9375520" y="1218820"/>
                </a:cubicBezTo>
                <a:cubicBezTo>
                  <a:pt x="9392284" y="1216870"/>
                  <a:pt x="9396856" y="1219471"/>
                  <a:pt x="9396856" y="1229227"/>
                </a:cubicBezTo>
                <a:cubicBezTo>
                  <a:pt x="9396856" y="1235731"/>
                  <a:pt x="9394569" y="1243536"/>
                  <a:pt x="9391521" y="1246138"/>
                </a:cubicBezTo>
                <a:cubicBezTo>
                  <a:pt x="9385807" y="1250690"/>
                  <a:pt x="9376663" y="1250853"/>
                  <a:pt x="9368947" y="1248251"/>
                </a:cubicBezTo>
                <a:close/>
                <a:moveTo>
                  <a:pt x="1583604" y="1248415"/>
                </a:moveTo>
                <a:cubicBezTo>
                  <a:pt x="1576365" y="1249553"/>
                  <a:pt x="1568745" y="1247114"/>
                  <a:pt x="1565697" y="1240286"/>
                </a:cubicBezTo>
                <a:cubicBezTo>
                  <a:pt x="1562649" y="1234432"/>
                  <a:pt x="1564173" y="1226627"/>
                  <a:pt x="1568745" y="1222724"/>
                </a:cubicBezTo>
                <a:cubicBezTo>
                  <a:pt x="1580175" y="1212968"/>
                  <a:pt x="1602273" y="1222074"/>
                  <a:pt x="1599225" y="1235083"/>
                </a:cubicBezTo>
                <a:cubicBezTo>
                  <a:pt x="1597701" y="1242562"/>
                  <a:pt x="1590844" y="1247277"/>
                  <a:pt x="1583604" y="1248415"/>
                </a:cubicBezTo>
                <a:close/>
                <a:moveTo>
                  <a:pt x="10608395" y="1248415"/>
                </a:moveTo>
                <a:cubicBezTo>
                  <a:pt x="10601155" y="1247277"/>
                  <a:pt x="10594297" y="1242562"/>
                  <a:pt x="10592773" y="1235083"/>
                </a:cubicBezTo>
                <a:cubicBezTo>
                  <a:pt x="10589725" y="1222074"/>
                  <a:pt x="10611824" y="1212968"/>
                  <a:pt x="10623253" y="1222724"/>
                </a:cubicBezTo>
                <a:cubicBezTo>
                  <a:pt x="10627825" y="1226627"/>
                  <a:pt x="10629349" y="1234432"/>
                  <a:pt x="10626301" y="1240286"/>
                </a:cubicBezTo>
                <a:cubicBezTo>
                  <a:pt x="10623253" y="1247114"/>
                  <a:pt x="10615633" y="1249553"/>
                  <a:pt x="10608395" y="1248415"/>
                </a:cubicBezTo>
                <a:close/>
                <a:moveTo>
                  <a:pt x="4059635" y="1250041"/>
                </a:moveTo>
                <a:cubicBezTo>
                  <a:pt x="4052015" y="1250041"/>
                  <a:pt x="4042869" y="1248089"/>
                  <a:pt x="4040584" y="1245487"/>
                </a:cubicBezTo>
                <a:cubicBezTo>
                  <a:pt x="4037536" y="1243536"/>
                  <a:pt x="4035249" y="1235731"/>
                  <a:pt x="4035249" y="1229227"/>
                </a:cubicBezTo>
                <a:cubicBezTo>
                  <a:pt x="4035249" y="1220771"/>
                  <a:pt x="4040584" y="1217518"/>
                  <a:pt x="4054300" y="1217518"/>
                </a:cubicBezTo>
                <a:cubicBezTo>
                  <a:pt x="4069540" y="1217518"/>
                  <a:pt x="4073351" y="1220771"/>
                  <a:pt x="4073351" y="1233779"/>
                </a:cubicBezTo>
                <a:cubicBezTo>
                  <a:pt x="4073351" y="1245487"/>
                  <a:pt x="4069540" y="1250041"/>
                  <a:pt x="4059635" y="1250041"/>
                </a:cubicBezTo>
                <a:close/>
                <a:moveTo>
                  <a:pt x="8132364" y="1250041"/>
                </a:moveTo>
                <a:cubicBezTo>
                  <a:pt x="8122458" y="1250041"/>
                  <a:pt x="8118648" y="1245487"/>
                  <a:pt x="8118648" y="1233779"/>
                </a:cubicBezTo>
                <a:cubicBezTo>
                  <a:pt x="8118648" y="1220771"/>
                  <a:pt x="8122458" y="1217518"/>
                  <a:pt x="8137698" y="1217518"/>
                </a:cubicBezTo>
                <a:cubicBezTo>
                  <a:pt x="8151414" y="1217518"/>
                  <a:pt x="8156750" y="1220771"/>
                  <a:pt x="8156750" y="1229227"/>
                </a:cubicBezTo>
                <a:cubicBezTo>
                  <a:pt x="8156750" y="1235731"/>
                  <a:pt x="8154462" y="1243536"/>
                  <a:pt x="8151414" y="1245487"/>
                </a:cubicBezTo>
                <a:cubicBezTo>
                  <a:pt x="8149130" y="1248089"/>
                  <a:pt x="8139984" y="1250041"/>
                  <a:pt x="8132364" y="1250041"/>
                </a:cubicBezTo>
                <a:close/>
                <a:moveTo>
                  <a:pt x="523495" y="1254102"/>
                </a:moveTo>
                <a:cubicBezTo>
                  <a:pt x="520827" y="1254265"/>
                  <a:pt x="518159" y="1251988"/>
                  <a:pt x="513584" y="1247435"/>
                </a:cubicBezTo>
                <a:cubicBezTo>
                  <a:pt x="500625" y="1234427"/>
                  <a:pt x="509011" y="1215564"/>
                  <a:pt x="525781" y="1218817"/>
                </a:cubicBezTo>
                <a:cubicBezTo>
                  <a:pt x="542553" y="1221419"/>
                  <a:pt x="545601" y="1231825"/>
                  <a:pt x="533405" y="1246135"/>
                </a:cubicBezTo>
                <a:cubicBezTo>
                  <a:pt x="528831" y="1251338"/>
                  <a:pt x="526163" y="1253940"/>
                  <a:pt x="523495" y="1254102"/>
                </a:cubicBezTo>
                <a:close/>
                <a:moveTo>
                  <a:pt x="11668504" y="1254102"/>
                </a:moveTo>
                <a:cubicBezTo>
                  <a:pt x="11665836" y="1253940"/>
                  <a:pt x="11663168" y="1251338"/>
                  <a:pt x="11658593" y="1246135"/>
                </a:cubicBezTo>
                <a:cubicBezTo>
                  <a:pt x="11646397" y="1231825"/>
                  <a:pt x="11649445" y="1221419"/>
                  <a:pt x="11666217" y="1218817"/>
                </a:cubicBezTo>
                <a:cubicBezTo>
                  <a:pt x="11682988" y="1215564"/>
                  <a:pt x="11691373" y="1234427"/>
                  <a:pt x="11678415" y="1247435"/>
                </a:cubicBezTo>
                <a:cubicBezTo>
                  <a:pt x="11673840" y="1251988"/>
                  <a:pt x="11671172" y="1254265"/>
                  <a:pt x="11668504" y="1254102"/>
                </a:cubicBezTo>
                <a:close/>
                <a:moveTo>
                  <a:pt x="4231564" y="1255244"/>
                </a:moveTo>
                <a:cubicBezTo>
                  <a:pt x="4212514" y="1257195"/>
                  <a:pt x="4210228" y="1255244"/>
                  <a:pt x="4210228" y="1237682"/>
                </a:cubicBezTo>
                <a:cubicBezTo>
                  <a:pt x="4210228" y="1214918"/>
                  <a:pt x="4219372" y="1208414"/>
                  <a:pt x="4241470" y="1214267"/>
                </a:cubicBezTo>
                <a:cubicBezTo>
                  <a:pt x="4265854" y="1221422"/>
                  <a:pt x="4258234" y="1252642"/>
                  <a:pt x="4231564" y="1255244"/>
                </a:cubicBezTo>
                <a:close/>
                <a:moveTo>
                  <a:pt x="7960435" y="1255244"/>
                </a:moveTo>
                <a:cubicBezTo>
                  <a:pt x="7933766" y="1252642"/>
                  <a:pt x="7926146" y="1221422"/>
                  <a:pt x="7950529" y="1214267"/>
                </a:cubicBezTo>
                <a:cubicBezTo>
                  <a:pt x="7972627" y="1208414"/>
                  <a:pt x="7981771" y="1214918"/>
                  <a:pt x="7981771" y="1237682"/>
                </a:cubicBezTo>
                <a:cubicBezTo>
                  <a:pt x="7981771" y="1255244"/>
                  <a:pt x="7979486" y="1257195"/>
                  <a:pt x="7960435" y="1255244"/>
                </a:cubicBezTo>
                <a:close/>
                <a:moveTo>
                  <a:pt x="5648187" y="1255248"/>
                </a:moveTo>
                <a:cubicBezTo>
                  <a:pt x="5637519" y="1256549"/>
                  <a:pt x="5624566" y="1253297"/>
                  <a:pt x="5619231" y="1248744"/>
                </a:cubicBezTo>
                <a:cubicBezTo>
                  <a:pt x="5595610" y="1228581"/>
                  <a:pt x="5626090" y="1197360"/>
                  <a:pt x="5656570" y="1211020"/>
                </a:cubicBezTo>
                <a:cubicBezTo>
                  <a:pt x="5679430" y="1222076"/>
                  <a:pt x="5673334" y="1252647"/>
                  <a:pt x="5648187" y="1255248"/>
                </a:cubicBezTo>
                <a:close/>
                <a:moveTo>
                  <a:pt x="6543812" y="1255248"/>
                </a:moveTo>
                <a:cubicBezTo>
                  <a:pt x="6518666" y="1252647"/>
                  <a:pt x="6512569" y="1222076"/>
                  <a:pt x="6535430" y="1211020"/>
                </a:cubicBezTo>
                <a:cubicBezTo>
                  <a:pt x="6565910" y="1197360"/>
                  <a:pt x="6596390" y="1228581"/>
                  <a:pt x="6572768" y="1248744"/>
                </a:cubicBezTo>
                <a:cubicBezTo>
                  <a:pt x="6567434" y="1253297"/>
                  <a:pt x="6554480" y="1256549"/>
                  <a:pt x="6543812" y="1255248"/>
                </a:cubicBezTo>
                <a:close/>
                <a:moveTo>
                  <a:pt x="2645208" y="1255889"/>
                </a:moveTo>
                <a:cubicBezTo>
                  <a:pt x="2640731" y="1256702"/>
                  <a:pt x="2635779" y="1254263"/>
                  <a:pt x="2629301" y="1248734"/>
                </a:cubicBezTo>
                <a:cubicBezTo>
                  <a:pt x="2613299" y="1235076"/>
                  <a:pt x="2618633" y="1217514"/>
                  <a:pt x="2638445" y="1217514"/>
                </a:cubicBezTo>
                <a:cubicBezTo>
                  <a:pt x="2662067" y="1217514"/>
                  <a:pt x="2668925" y="1226620"/>
                  <a:pt x="2658257" y="1243531"/>
                </a:cubicBezTo>
                <a:cubicBezTo>
                  <a:pt x="2653685" y="1251010"/>
                  <a:pt x="2649685" y="1255075"/>
                  <a:pt x="2645208" y="1255889"/>
                </a:cubicBezTo>
                <a:close/>
                <a:moveTo>
                  <a:pt x="9546791" y="1255889"/>
                </a:moveTo>
                <a:cubicBezTo>
                  <a:pt x="9542313" y="1255075"/>
                  <a:pt x="9538313" y="1251010"/>
                  <a:pt x="9533741" y="1243531"/>
                </a:cubicBezTo>
                <a:cubicBezTo>
                  <a:pt x="9523073" y="1226620"/>
                  <a:pt x="9529932" y="1217514"/>
                  <a:pt x="9553553" y="1217514"/>
                </a:cubicBezTo>
                <a:cubicBezTo>
                  <a:pt x="9573365" y="1217514"/>
                  <a:pt x="9578700" y="1235076"/>
                  <a:pt x="9562697" y="1248734"/>
                </a:cubicBezTo>
                <a:cubicBezTo>
                  <a:pt x="9556220" y="1254263"/>
                  <a:pt x="9551268" y="1256702"/>
                  <a:pt x="9546791" y="1255889"/>
                </a:cubicBezTo>
                <a:close/>
                <a:moveTo>
                  <a:pt x="4585532" y="1255973"/>
                </a:moveTo>
                <a:cubicBezTo>
                  <a:pt x="4577340" y="1256867"/>
                  <a:pt x="4568578" y="1254591"/>
                  <a:pt x="4561719" y="1248737"/>
                </a:cubicBezTo>
                <a:cubicBezTo>
                  <a:pt x="4539622" y="1229876"/>
                  <a:pt x="4569339" y="1204509"/>
                  <a:pt x="4598295" y="1217517"/>
                </a:cubicBezTo>
                <a:cubicBezTo>
                  <a:pt x="4615822" y="1225322"/>
                  <a:pt x="4616583" y="1227274"/>
                  <a:pt x="4605915" y="1244185"/>
                </a:cubicBezTo>
                <a:cubicBezTo>
                  <a:pt x="4601343" y="1251014"/>
                  <a:pt x="4593723" y="1255079"/>
                  <a:pt x="4585532" y="1255973"/>
                </a:cubicBezTo>
                <a:close/>
                <a:moveTo>
                  <a:pt x="7606467" y="1255973"/>
                </a:moveTo>
                <a:cubicBezTo>
                  <a:pt x="7598276" y="1255079"/>
                  <a:pt x="7590656" y="1251014"/>
                  <a:pt x="7586084" y="1244185"/>
                </a:cubicBezTo>
                <a:cubicBezTo>
                  <a:pt x="7575416" y="1227274"/>
                  <a:pt x="7576178" y="1225322"/>
                  <a:pt x="7593704" y="1217517"/>
                </a:cubicBezTo>
                <a:cubicBezTo>
                  <a:pt x="7622660" y="1204509"/>
                  <a:pt x="7652378" y="1229876"/>
                  <a:pt x="7630280" y="1248737"/>
                </a:cubicBezTo>
                <a:cubicBezTo>
                  <a:pt x="7623422" y="1254591"/>
                  <a:pt x="7614659" y="1256867"/>
                  <a:pt x="7606467" y="1255973"/>
                </a:cubicBezTo>
                <a:close/>
                <a:moveTo>
                  <a:pt x="1756011" y="1256133"/>
                </a:moveTo>
                <a:cubicBezTo>
                  <a:pt x="1749820" y="1255563"/>
                  <a:pt x="1744485" y="1251336"/>
                  <a:pt x="1741437" y="1243531"/>
                </a:cubicBezTo>
                <a:cubicBezTo>
                  <a:pt x="1735341" y="1226620"/>
                  <a:pt x="1742200" y="1217514"/>
                  <a:pt x="1761249" y="1217514"/>
                </a:cubicBezTo>
                <a:cubicBezTo>
                  <a:pt x="1780300" y="1217514"/>
                  <a:pt x="1787920" y="1233775"/>
                  <a:pt x="1775728" y="1246783"/>
                </a:cubicBezTo>
                <a:cubicBezTo>
                  <a:pt x="1769251" y="1253612"/>
                  <a:pt x="1762203" y="1256702"/>
                  <a:pt x="1756011" y="1256133"/>
                </a:cubicBezTo>
                <a:close/>
                <a:moveTo>
                  <a:pt x="10435988" y="1256133"/>
                </a:moveTo>
                <a:cubicBezTo>
                  <a:pt x="10429796" y="1256702"/>
                  <a:pt x="10422748" y="1253612"/>
                  <a:pt x="10416271" y="1246783"/>
                </a:cubicBezTo>
                <a:cubicBezTo>
                  <a:pt x="10404079" y="1233775"/>
                  <a:pt x="10411699" y="1217514"/>
                  <a:pt x="10430749" y="1217514"/>
                </a:cubicBezTo>
                <a:cubicBezTo>
                  <a:pt x="10449799" y="1217514"/>
                  <a:pt x="10456657" y="1226620"/>
                  <a:pt x="10450561" y="1243531"/>
                </a:cubicBezTo>
                <a:cubicBezTo>
                  <a:pt x="10447513" y="1251336"/>
                  <a:pt x="10442179" y="1255563"/>
                  <a:pt x="10435988" y="1256133"/>
                </a:cubicBezTo>
                <a:close/>
                <a:moveTo>
                  <a:pt x="4408071" y="1256538"/>
                </a:moveTo>
                <a:cubicBezTo>
                  <a:pt x="4404262" y="1256538"/>
                  <a:pt x="4397403" y="1250685"/>
                  <a:pt x="4392831" y="1243529"/>
                </a:cubicBezTo>
                <a:cubicBezTo>
                  <a:pt x="4382926" y="1227270"/>
                  <a:pt x="4389022" y="1217513"/>
                  <a:pt x="4408071" y="1217513"/>
                </a:cubicBezTo>
                <a:cubicBezTo>
                  <a:pt x="4415691" y="1217513"/>
                  <a:pt x="4424835" y="1220114"/>
                  <a:pt x="4427122" y="1224017"/>
                </a:cubicBezTo>
                <a:cubicBezTo>
                  <a:pt x="4432455" y="1231822"/>
                  <a:pt x="4417978" y="1256538"/>
                  <a:pt x="4408071" y="1256538"/>
                </a:cubicBezTo>
                <a:close/>
                <a:moveTo>
                  <a:pt x="7783928" y="1256538"/>
                </a:moveTo>
                <a:cubicBezTo>
                  <a:pt x="7774022" y="1256538"/>
                  <a:pt x="7759544" y="1231822"/>
                  <a:pt x="7764877" y="1224017"/>
                </a:cubicBezTo>
                <a:cubicBezTo>
                  <a:pt x="7767164" y="1220114"/>
                  <a:pt x="7776308" y="1217513"/>
                  <a:pt x="7783928" y="1217513"/>
                </a:cubicBezTo>
                <a:cubicBezTo>
                  <a:pt x="7802978" y="1217513"/>
                  <a:pt x="7809074" y="1227270"/>
                  <a:pt x="7799168" y="1243529"/>
                </a:cubicBezTo>
                <a:cubicBezTo>
                  <a:pt x="7794596" y="1250685"/>
                  <a:pt x="7787738" y="1256538"/>
                  <a:pt x="7783928" y="1256538"/>
                </a:cubicBezTo>
                <a:close/>
                <a:moveTo>
                  <a:pt x="1931275" y="1262646"/>
                </a:moveTo>
                <a:cubicBezTo>
                  <a:pt x="1922131" y="1263052"/>
                  <a:pt x="1914131" y="1261751"/>
                  <a:pt x="1910320" y="1258500"/>
                </a:cubicBezTo>
                <a:cubicBezTo>
                  <a:pt x="1907272" y="1256548"/>
                  <a:pt x="1904987" y="1244841"/>
                  <a:pt x="1904987" y="1232483"/>
                </a:cubicBezTo>
                <a:cubicBezTo>
                  <a:pt x="1904987" y="1203214"/>
                  <a:pt x="1930895" y="1192807"/>
                  <a:pt x="1956803" y="1212971"/>
                </a:cubicBezTo>
                <a:cubicBezTo>
                  <a:pt x="1977376" y="1229230"/>
                  <a:pt x="1978139" y="1247442"/>
                  <a:pt x="1959088" y="1256548"/>
                </a:cubicBezTo>
                <a:cubicBezTo>
                  <a:pt x="1950707" y="1260125"/>
                  <a:pt x="1940419" y="1262240"/>
                  <a:pt x="1931275" y="1262646"/>
                </a:cubicBezTo>
                <a:close/>
                <a:moveTo>
                  <a:pt x="10260724" y="1262646"/>
                </a:moveTo>
                <a:cubicBezTo>
                  <a:pt x="10251580" y="1262240"/>
                  <a:pt x="10241292" y="1260125"/>
                  <a:pt x="10232911" y="1256548"/>
                </a:cubicBezTo>
                <a:cubicBezTo>
                  <a:pt x="10213860" y="1247442"/>
                  <a:pt x="10214623" y="1229230"/>
                  <a:pt x="10235196" y="1212971"/>
                </a:cubicBezTo>
                <a:cubicBezTo>
                  <a:pt x="10261104" y="1192807"/>
                  <a:pt x="10287012" y="1203214"/>
                  <a:pt x="10287012" y="1232483"/>
                </a:cubicBezTo>
                <a:cubicBezTo>
                  <a:pt x="10287012" y="1244841"/>
                  <a:pt x="10284727" y="1256548"/>
                  <a:pt x="10281679" y="1258500"/>
                </a:cubicBezTo>
                <a:cubicBezTo>
                  <a:pt x="10277868" y="1261751"/>
                  <a:pt x="10269868" y="1263052"/>
                  <a:pt x="10260724" y="1262646"/>
                </a:cubicBezTo>
                <a:close/>
                <a:moveTo>
                  <a:pt x="0" y="1265539"/>
                </a:moveTo>
                <a:lnTo>
                  <a:pt x="0" y="1202872"/>
                </a:lnTo>
                <a:lnTo>
                  <a:pt x="16813" y="1212967"/>
                </a:lnTo>
                <a:cubicBezTo>
                  <a:pt x="38925" y="1232480"/>
                  <a:pt x="38167" y="1246139"/>
                  <a:pt x="14525" y="1259148"/>
                </a:cubicBezTo>
                <a:close/>
                <a:moveTo>
                  <a:pt x="12192000" y="1265540"/>
                </a:moveTo>
                <a:lnTo>
                  <a:pt x="12177473" y="1259148"/>
                </a:lnTo>
                <a:cubicBezTo>
                  <a:pt x="12153832" y="1246139"/>
                  <a:pt x="12153073" y="1232480"/>
                  <a:pt x="12175185" y="1212967"/>
                </a:cubicBezTo>
                <a:lnTo>
                  <a:pt x="12192000" y="1202872"/>
                </a:lnTo>
                <a:close/>
                <a:moveTo>
                  <a:pt x="3339159" y="1268770"/>
                </a:moveTo>
                <a:cubicBezTo>
                  <a:pt x="3331372" y="1267236"/>
                  <a:pt x="3323895" y="1263699"/>
                  <a:pt x="3317799" y="1257846"/>
                </a:cubicBezTo>
                <a:cubicBezTo>
                  <a:pt x="3301035" y="1242235"/>
                  <a:pt x="3301796" y="1222073"/>
                  <a:pt x="3318560" y="1209065"/>
                </a:cubicBezTo>
                <a:cubicBezTo>
                  <a:pt x="3348279" y="1185649"/>
                  <a:pt x="3388664" y="1202560"/>
                  <a:pt x="3388664" y="1237032"/>
                </a:cubicBezTo>
                <a:cubicBezTo>
                  <a:pt x="3388664" y="1259960"/>
                  <a:pt x="3362519" y="1273375"/>
                  <a:pt x="3339159" y="1268770"/>
                </a:cubicBezTo>
                <a:close/>
                <a:moveTo>
                  <a:pt x="8852840" y="1268770"/>
                </a:moveTo>
                <a:cubicBezTo>
                  <a:pt x="8829480" y="1273375"/>
                  <a:pt x="8803335" y="1259960"/>
                  <a:pt x="8803335" y="1237032"/>
                </a:cubicBezTo>
                <a:cubicBezTo>
                  <a:pt x="8803335" y="1202560"/>
                  <a:pt x="8843720" y="1185649"/>
                  <a:pt x="8873439" y="1209065"/>
                </a:cubicBezTo>
                <a:cubicBezTo>
                  <a:pt x="8890203" y="1222073"/>
                  <a:pt x="8890964" y="1242235"/>
                  <a:pt x="8874200" y="1257846"/>
                </a:cubicBezTo>
                <a:cubicBezTo>
                  <a:pt x="8868104" y="1263699"/>
                  <a:pt x="8860627" y="1267236"/>
                  <a:pt x="8852840" y="1268770"/>
                </a:cubicBezTo>
                <a:close/>
                <a:moveTo>
                  <a:pt x="5116000" y="1268822"/>
                </a:moveTo>
                <a:cubicBezTo>
                  <a:pt x="5108190" y="1269229"/>
                  <a:pt x="5100380" y="1266627"/>
                  <a:pt x="5091998" y="1261098"/>
                </a:cubicBezTo>
                <a:cubicBezTo>
                  <a:pt x="5072947" y="1248090"/>
                  <a:pt x="5068375" y="1229878"/>
                  <a:pt x="5081330" y="1213618"/>
                </a:cubicBezTo>
                <a:cubicBezTo>
                  <a:pt x="5096570" y="1193455"/>
                  <a:pt x="5126287" y="1193455"/>
                  <a:pt x="5141527" y="1212317"/>
                </a:cubicBezTo>
                <a:cubicBezTo>
                  <a:pt x="5157530" y="1231179"/>
                  <a:pt x="5156767" y="1245488"/>
                  <a:pt x="5140003" y="1258497"/>
                </a:cubicBezTo>
                <a:cubicBezTo>
                  <a:pt x="5131622" y="1265001"/>
                  <a:pt x="5123811" y="1268415"/>
                  <a:pt x="5116000" y="1268822"/>
                </a:cubicBezTo>
                <a:close/>
                <a:moveTo>
                  <a:pt x="7075999" y="1268822"/>
                </a:moveTo>
                <a:cubicBezTo>
                  <a:pt x="7068188" y="1268415"/>
                  <a:pt x="7060378" y="1265001"/>
                  <a:pt x="7051996" y="1258497"/>
                </a:cubicBezTo>
                <a:cubicBezTo>
                  <a:pt x="7035232" y="1245488"/>
                  <a:pt x="7034469" y="1231179"/>
                  <a:pt x="7050472" y="1212317"/>
                </a:cubicBezTo>
                <a:cubicBezTo>
                  <a:pt x="7065712" y="1193455"/>
                  <a:pt x="7095430" y="1193455"/>
                  <a:pt x="7110670" y="1213618"/>
                </a:cubicBezTo>
                <a:cubicBezTo>
                  <a:pt x="7123624" y="1229878"/>
                  <a:pt x="7119052" y="1248090"/>
                  <a:pt x="7100002" y="1261098"/>
                </a:cubicBezTo>
                <a:cubicBezTo>
                  <a:pt x="7091619" y="1266627"/>
                  <a:pt x="7083810" y="1269229"/>
                  <a:pt x="7075999" y="1268822"/>
                </a:cubicBezTo>
                <a:close/>
                <a:moveTo>
                  <a:pt x="5479976" y="1274150"/>
                </a:moveTo>
                <a:cubicBezTo>
                  <a:pt x="5474114" y="1275416"/>
                  <a:pt x="5467825" y="1275446"/>
                  <a:pt x="5461476" y="1274105"/>
                </a:cubicBezTo>
                <a:cubicBezTo>
                  <a:pt x="5453011" y="1272316"/>
                  <a:pt x="5444438" y="1268088"/>
                  <a:pt x="5436627" y="1261097"/>
                </a:cubicBezTo>
                <a:cubicBezTo>
                  <a:pt x="5409195" y="1236381"/>
                  <a:pt x="5418339" y="1203209"/>
                  <a:pt x="5454915" y="1195404"/>
                </a:cubicBezTo>
                <a:cubicBezTo>
                  <a:pt x="5485395" y="1188900"/>
                  <a:pt x="5511303" y="1205811"/>
                  <a:pt x="5511303" y="1233128"/>
                </a:cubicBezTo>
                <a:cubicBezTo>
                  <a:pt x="5511303" y="1255446"/>
                  <a:pt x="5497561" y="1270355"/>
                  <a:pt x="5479976" y="1274150"/>
                </a:cubicBezTo>
                <a:close/>
                <a:moveTo>
                  <a:pt x="6712023" y="1274150"/>
                </a:moveTo>
                <a:cubicBezTo>
                  <a:pt x="6694438" y="1270355"/>
                  <a:pt x="6680696" y="1255446"/>
                  <a:pt x="6680696" y="1233128"/>
                </a:cubicBezTo>
                <a:cubicBezTo>
                  <a:pt x="6680696" y="1205811"/>
                  <a:pt x="6706604" y="1188900"/>
                  <a:pt x="6737084" y="1195404"/>
                </a:cubicBezTo>
                <a:cubicBezTo>
                  <a:pt x="6773660" y="1203209"/>
                  <a:pt x="6782804" y="1236381"/>
                  <a:pt x="6755372" y="1261097"/>
                </a:cubicBezTo>
                <a:cubicBezTo>
                  <a:pt x="6747561" y="1268088"/>
                  <a:pt x="6738988" y="1272316"/>
                  <a:pt x="6730523" y="1274105"/>
                </a:cubicBezTo>
                <a:cubicBezTo>
                  <a:pt x="6724174" y="1275446"/>
                  <a:pt x="6717885" y="1275416"/>
                  <a:pt x="6712023" y="1274150"/>
                </a:cubicBezTo>
                <a:close/>
                <a:moveTo>
                  <a:pt x="700973" y="1274661"/>
                </a:moveTo>
                <a:cubicBezTo>
                  <a:pt x="693579" y="1274630"/>
                  <a:pt x="685721" y="1272801"/>
                  <a:pt x="677913" y="1268899"/>
                </a:cubicBezTo>
                <a:cubicBezTo>
                  <a:pt x="637520" y="1248735"/>
                  <a:pt x="652772" y="1198002"/>
                  <a:pt x="698485" y="1198002"/>
                </a:cubicBezTo>
                <a:cubicBezTo>
                  <a:pt x="728968" y="1198002"/>
                  <a:pt x="741161" y="1208409"/>
                  <a:pt x="741161" y="1233776"/>
                </a:cubicBezTo>
                <a:cubicBezTo>
                  <a:pt x="741161" y="1258654"/>
                  <a:pt x="723157" y="1274752"/>
                  <a:pt x="700973" y="1274661"/>
                </a:cubicBezTo>
                <a:close/>
                <a:moveTo>
                  <a:pt x="11491025" y="1274661"/>
                </a:moveTo>
                <a:cubicBezTo>
                  <a:pt x="11468841" y="1274752"/>
                  <a:pt x="11450837" y="1258654"/>
                  <a:pt x="11450837" y="1233776"/>
                </a:cubicBezTo>
                <a:cubicBezTo>
                  <a:pt x="11450837" y="1208409"/>
                  <a:pt x="11463031" y="1198002"/>
                  <a:pt x="11493513" y="1198002"/>
                </a:cubicBezTo>
                <a:cubicBezTo>
                  <a:pt x="11539227" y="1198002"/>
                  <a:pt x="11554479" y="1248735"/>
                  <a:pt x="11514085" y="1268899"/>
                </a:cubicBezTo>
                <a:cubicBezTo>
                  <a:pt x="11506277" y="1272801"/>
                  <a:pt x="11498420" y="1274630"/>
                  <a:pt x="11491025" y="1274661"/>
                </a:cubicBezTo>
                <a:close/>
                <a:moveTo>
                  <a:pt x="3001933" y="1274670"/>
                </a:moveTo>
                <a:cubicBezTo>
                  <a:pt x="2988788" y="1277515"/>
                  <a:pt x="2975453" y="1272475"/>
                  <a:pt x="2963261" y="1259142"/>
                </a:cubicBezTo>
                <a:cubicBezTo>
                  <a:pt x="2944973" y="1238978"/>
                  <a:pt x="2944211" y="1236377"/>
                  <a:pt x="2956403" y="1214262"/>
                </a:cubicBezTo>
                <a:cubicBezTo>
                  <a:pt x="2963261" y="1201254"/>
                  <a:pt x="2970119" y="1198002"/>
                  <a:pt x="2993741" y="1198002"/>
                </a:cubicBezTo>
                <a:cubicBezTo>
                  <a:pt x="3029555" y="1198002"/>
                  <a:pt x="3053177" y="1220766"/>
                  <a:pt x="3039461" y="1242881"/>
                </a:cubicBezTo>
                <a:cubicBezTo>
                  <a:pt x="3028032" y="1261093"/>
                  <a:pt x="3015077" y="1271825"/>
                  <a:pt x="3001933" y="1274670"/>
                </a:cubicBezTo>
                <a:close/>
                <a:moveTo>
                  <a:pt x="9190065" y="1274670"/>
                </a:moveTo>
                <a:cubicBezTo>
                  <a:pt x="9176921" y="1271825"/>
                  <a:pt x="9163967" y="1261093"/>
                  <a:pt x="9152537" y="1242881"/>
                </a:cubicBezTo>
                <a:cubicBezTo>
                  <a:pt x="9138821" y="1220766"/>
                  <a:pt x="9162444" y="1198002"/>
                  <a:pt x="9198257" y="1198002"/>
                </a:cubicBezTo>
                <a:cubicBezTo>
                  <a:pt x="9221880" y="1198002"/>
                  <a:pt x="9228737" y="1201254"/>
                  <a:pt x="9235596" y="1214262"/>
                </a:cubicBezTo>
                <a:cubicBezTo>
                  <a:pt x="9247788" y="1236377"/>
                  <a:pt x="9247025" y="1238978"/>
                  <a:pt x="9228737" y="1259142"/>
                </a:cubicBezTo>
                <a:cubicBezTo>
                  <a:pt x="9216545" y="1272475"/>
                  <a:pt x="9203211" y="1277515"/>
                  <a:pt x="9190065" y="1274670"/>
                </a:cubicBezTo>
                <a:close/>
                <a:moveTo>
                  <a:pt x="4934351" y="1275322"/>
                </a:moveTo>
                <a:cubicBezTo>
                  <a:pt x="4923302" y="1274916"/>
                  <a:pt x="4912824" y="1269550"/>
                  <a:pt x="4903299" y="1259143"/>
                </a:cubicBezTo>
                <a:cubicBezTo>
                  <a:pt x="4885011" y="1238981"/>
                  <a:pt x="4884250" y="1236379"/>
                  <a:pt x="4896442" y="1214265"/>
                </a:cubicBezTo>
                <a:cubicBezTo>
                  <a:pt x="4904823" y="1198003"/>
                  <a:pt x="4913967" y="1194752"/>
                  <a:pt x="4948258" y="1197354"/>
                </a:cubicBezTo>
                <a:cubicBezTo>
                  <a:pt x="4987119" y="1199955"/>
                  <a:pt x="4998550" y="1237680"/>
                  <a:pt x="4968831" y="1261745"/>
                </a:cubicBezTo>
                <a:cubicBezTo>
                  <a:pt x="4957020" y="1271176"/>
                  <a:pt x="4945400" y="1275728"/>
                  <a:pt x="4934351" y="1275322"/>
                </a:cubicBezTo>
                <a:close/>
                <a:moveTo>
                  <a:pt x="7257648" y="1275322"/>
                </a:moveTo>
                <a:cubicBezTo>
                  <a:pt x="7246599" y="1275728"/>
                  <a:pt x="7234979" y="1271176"/>
                  <a:pt x="7223168" y="1261745"/>
                </a:cubicBezTo>
                <a:cubicBezTo>
                  <a:pt x="7193450" y="1237680"/>
                  <a:pt x="7204880" y="1199955"/>
                  <a:pt x="7243742" y="1197354"/>
                </a:cubicBezTo>
                <a:cubicBezTo>
                  <a:pt x="7278032" y="1194752"/>
                  <a:pt x="7287176" y="1198003"/>
                  <a:pt x="7295557" y="1214265"/>
                </a:cubicBezTo>
                <a:cubicBezTo>
                  <a:pt x="7307750" y="1236379"/>
                  <a:pt x="7306988" y="1238981"/>
                  <a:pt x="7288700" y="1259143"/>
                </a:cubicBezTo>
                <a:cubicBezTo>
                  <a:pt x="7279175" y="1269550"/>
                  <a:pt x="7268698" y="1274916"/>
                  <a:pt x="7257648" y="1275322"/>
                </a:cubicBezTo>
                <a:close/>
                <a:moveTo>
                  <a:pt x="2290289" y="1275402"/>
                </a:moveTo>
                <a:cubicBezTo>
                  <a:pt x="2282955" y="1275402"/>
                  <a:pt x="2274763" y="1272150"/>
                  <a:pt x="2264095" y="1265646"/>
                </a:cubicBezTo>
                <a:cubicBezTo>
                  <a:pt x="2245045" y="1254589"/>
                  <a:pt x="2240473" y="1219467"/>
                  <a:pt x="2256475" y="1205807"/>
                </a:cubicBezTo>
                <a:cubicBezTo>
                  <a:pt x="2273239" y="1191498"/>
                  <a:pt x="2312863" y="1196701"/>
                  <a:pt x="2326579" y="1214263"/>
                </a:cubicBezTo>
                <a:cubicBezTo>
                  <a:pt x="2340295" y="1231824"/>
                  <a:pt x="2335723" y="1244833"/>
                  <a:pt x="2311339" y="1265646"/>
                </a:cubicBezTo>
                <a:cubicBezTo>
                  <a:pt x="2304100" y="1272150"/>
                  <a:pt x="2297623" y="1275402"/>
                  <a:pt x="2290289" y="1275402"/>
                </a:cubicBezTo>
                <a:close/>
                <a:moveTo>
                  <a:pt x="9901709" y="1275402"/>
                </a:moveTo>
                <a:cubicBezTo>
                  <a:pt x="9894376" y="1275402"/>
                  <a:pt x="9887899" y="1272150"/>
                  <a:pt x="9880660" y="1265646"/>
                </a:cubicBezTo>
                <a:cubicBezTo>
                  <a:pt x="9856276" y="1244833"/>
                  <a:pt x="9851704" y="1231824"/>
                  <a:pt x="9865420" y="1214263"/>
                </a:cubicBezTo>
                <a:cubicBezTo>
                  <a:pt x="9879136" y="1196701"/>
                  <a:pt x="9918760" y="1191498"/>
                  <a:pt x="9935524" y="1205807"/>
                </a:cubicBezTo>
                <a:cubicBezTo>
                  <a:pt x="9951525" y="1219467"/>
                  <a:pt x="9946953" y="1254589"/>
                  <a:pt x="9927904" y="1265646"/>
                </a:cubicBezTo>
                <a:cubicBezTo>
                  <a:pt x="9917236" y="1272150"/>
                  <a:pt x="9909044" y="1275402"/>
                  <a:pt x="9901709" y="1275402"/>
                </a:cubicBezTo>
                <a:close/>
                <a:moveTo>
                  <a:pt x="3521543" y="1275484"/>
                </a:moveTo>
                <a:cubicBezTo>
                  <a:pt x="3511065" y="1275890"/>
                  <a:pt x="3501160" y="1272150"/>
                  <a:pt x="3492777" y="1264345"/>
                </a:cubicBezTo>
                <a:cubicBezTo>
                  <a:pt x="3477537" y="1250036"/>
                  <a:pt x="3476013" y="1216864"/>
                  <a:pt x="3488968" y="1205807"/>
                </a:cubicBezTo>
                <a:cubicBezTo>
                  <a:pt x="3504208" y="1192799"/>
                  <a:pt x="3554500" y="1196051"/>
                  <a:pt x="3563644" y="1210360"/>
                </a:cubicBezTo>
                <a:cubicBezTo>
                  <a:pt x="3575836" y="1230523"/>
                  <a:pt x="3572788" y="1246783"/>
                  <a:pt x="3553737" y="1261744"/>
                </a:cubicBezTo>
                <a:cubicBezTo>
                  <a:pt x="3543069" y="1270524"/>
                  <a:pt x="3532021" y="1275076"/>
                  <a:pt x="3521543" y="1275484"/>
                </a:cubicBezTo>
                <a:close/>
                <a:moveTo>
                  <a:pt x="8670456" y="1275484"/>
                </a:moveTo>
                <a:cubicBezTo>
                  <a:pt x="8659977" y="1275076"/>
                  <a:pt x="8648929" y="1270524"/>
                  <a:pt x="8638261" y="1261744"/>
                </a:cubicBezTo>
                <a:cubicBezTo>
                  <a:pt x="8619211" y="1246783"/>
                  <a:pt x="8616163" y="1230523"/>
                  <a:pt x="8628355" y="1210360"/>
                </a:cubicBezTo>
                <a:cubicBezTo>
                  <a:pt x="8637499" y="1196051"/>
                  <a:pt x="8687791" y="1192799"/>
                  <a:pt x="8703031" y="1205807"/>
                </a:cubicBezTo>
                <a:cubicBezTo>
                  <a:pt x="8715985" y="1216864"/>
                  <a:pt x="8714461" y="1250036"/>
                  <a:pt x="8699221" y="1264345"/>
                </a:cubicBezTo>
                <a:cubicBezTo>
                  <a:pt x="8690839" y="1272150"/>
                  <a:pt x="8680933" y="1275890"/>
                  <a:pt x="8670456" y="1275484"/>
                </a:cubicBezTo>
                <a:close/>
                <a:moveTo>
                  <a:pt x="875669" y="1275734"/>
                </a:moveTo>
                <a:cubicBezTo>
                  <a:pt x="861285" y="1276221"/>
                  <a:pt x="847191" y="1273782"/>
                  <a:pt x="841471" y="1268255"/>
                </a:cubicBezTo>
                <a:cubicBezTo>
                  <a:pt x="816327" y="1240286"/>
                  <a:pt x="823184" y="1207115"/>
                  <a:pt x="857468" y="1194756"/>
                </a:cubicBezTo>
                <a:cubicBezTo>
                  <a:pt x="878053" y="1187602"/>
                  <a:pt x="884907" y="1187602"/>
                  <a:pt x="902427" y="1195407"/>
                </a:cubicBezTo>
                <a:cubicBezTo>
                  <a:pt x="919952" y="1203213"/>
                  <a:pt x="923764" y="1209066"/>
                  <a:pt x="923764" y="1230530"/>
                </a:cubicBezTo>
                <a:cubicBezTo>
                  <a:pt x="923764" y="1244839"/>
                  <a:pt x="918429" y="1259799"/>
                  <a:pt x="911579" y="1265653"/>
                </a:cubicBezTo>
                <a:cubicBezTo>
                  <a:pt x="904716" y="1271832"/>
                  <a:pt x="890039" y="1275246"/>
                  <a:pt x="875669" y="1275734"/>
                </a:cubicBezTo>
                <a:close/>
                <a:moveTo>
                  <a:pt x="11316329" y="1275734"/>
                </a:moveTo>
                <a:cubicBezTo>
                  <a:pt x="11301960" y="1275246"/>
                  <a:pt x="11287283" y="1271832"/>
                  <a:pt x="11280420" y="1265653"/>
                </a:cubicBezTo>
                <a:cubicBezTo>
                  <a:pt x="11273569" y="1259799"/>
                  <a:pt x="11268235" y="1244839"/>
                  <a:pt x="11268235" y="1230530"/>
                </a:cubicBezTo>
                <a:cubicBezTo>
                  <a:pt x="11268235" y="1209066"/>
                  <a:pt x="11272047" y="1203213"/>
                  <a:pt x="11289572" y="1195407"/>
                </a:cubicBezTo>
                <a:cubicBezTo>
                  <a:pt x="11307092" y="1187602"/>
                  <a:pt x="11313945" y="1187602"/>
                  <a:pt x="11334531" y="1194756"/>
                </a:cubicBezTo>
                <a:cubicBezTo>
                  <a:pt x="11368815" y="1207115"/>
                  <a:pt x="11375672" y="1240286"/>
                  <a:pt x="11350528" y="1268255"/>
                </a:cubicBezTo>
                <a:cubicBezTo>
                  <a:pt x="11344808" y="1273782"/>
                  <a:pt x="11330713" y="1276221"/>
                  <a:pt x="11316329" y="1275734"/>
                </a:cubicBezTo>
                <a:close/>
                <a:moveTo>
                  <a:pt x="4760324" y="1276052"/>
                </a:moveTo>
                <a:cubicBezTo>
                  <a:pt x="4755752" y="1276052"/>
                  <a:pt x="4743560" y="1270197"/>
                  <a:pt x="4732131" y="1262392"/>
                </a:cubicBezTo>
                <a:cubicBezTo>
                  <a:pt x="4709271" y="1247433"/>
                  <a:pt x="4706984" y="1233124"/>
                  <a:pt x="4724511" y="1212310"/>
                </a:cubicBezTo>
                <a:cubicBezTo>
                  <a:pt x="4746608" y="1184993"/>
                  <a:pt x="4803759" y="1200603"/>
                  <a:pt x="4803759" y="1235075"/>
                </a:cubicBezTo>
                <a:cubicBezTo>
                  <a:pt x="4803759" y="1248083"/>
                  <a:pt x="4774803" y="1276052"/>
                  <a:pt x="4760324" y="1276052"/>
                </a:cubicBezTo>
                <a:close/>
                <a:moveTo>
                  <a:pt x="7431675" y="1276052"/>
                </a:moveTo>
                <a:cubicBezTo>
                  <a:pt x="7417196" y="1276052"/>
                  <a:pt x="7388240" y="1248083"/>
                  <a:pt x="7388240" y="1235075"/>
                </a:cubicBezTo>
                <a:cubicBezTo>
                  <a:pt x="7388240" y="1200603"/>
                  <a:pt x="7445391" y="1184993"/>
                  <a:pt x="7467488" y="1212310"/>
                </a:cubicBezTo>
                <a:cubicBezTo>
                  <a:pt x="7485014" y="1233124"/>
                  <a:pt x="7482728" y="1247433"/>
                  <a:pt x="7459868" y="1262392"/>
                </a:cubicBezTo>
                <a:cubicBezTo>
                  <a:pt x="7448439" y="1270197"/>
                  <a:pt x="7436247" y="1276052"/>
                  <a:pt x="7431675" y="1276052"/>
                </a:cubicBezTo>
                <a:close/>
                <a:moveTo>
                  <a:pt x="2464228" y="1276054"/>
                </a:moveTo>
                <a:cubicBezTo>
                  <a:pt x="2445940" y="1276054"/>
                  <a:pt x="2436033" y="1271502"/>
                  <a:pt x="2426889" y="1259794"/>
                </a:cubicBezTo>
                <a:cubicBezTo>
                  <a:pt x="2401744" y="1227273"/>
                  <a:pt x="2420793" y="1195402"/>
                  <a:pt x="2464228" y="1195402"/>
                </a:cubicBezTo>
                <a:cubicBezTo>
                  <a:pt x="2507661" y="1195402"/>
                  <a:pt x="2526712" y="1227273"/>
                  <a:pt x="2501565" y="1259794"/>
                </a:cubicBezTo>
                <a:cubicBezTo>
                  <a:pt x="2492421" y="1271502"/>
                  <a:pt x="2482516" y="1276054"/>
                  <a:pt x="2464228" y="1276054"/>
                </a:cubicBezTo>
                <a:close/>
                <a:moveTo>
                  <a:pt x="9727771" y="1276054"/>
                </a:moveTo>
                <a:cubicBezTo>
                  <a:pt x="9709483" y="1276054"/>
                  <a:pt x="9699577" y="1271502"/>
                  <a:pt x="9690433" y="1259794"/>
                </a:cubicBezTo>
                <a:cubicBezTo>
                  <a:pt x="9665287" y="1227273"/>
                  <a:pt x="9684337" y="1195402"/>
                  <a:pt x="9727771" y="1195402"/>
                </a:cubicBezTo>
                <a:cubicBezTo>
                  <a:pt x="9771205" y="1195402"/>
                  <a:pt x="9790255" y="1227273"/>
                  <a:pt x="9765109" y="1259794"/>
                </a:cubicBezTo>
                <a:cubicBezTo>
                  <a:pt x="9755965" y="1271502"/>
                  <a:pt x="9746059" y="1276054"/>
                  <a:pt x="9727771" y="1276054"/>
                </a:cubicBezTo>
                <a:close/>
                <a:moveTo>
                  <a:pt x="170499" y="1276057"/>
                </a:moveTo>
                <a:cubicBezTo>
                  <a:pt x="159063" y="1276057"/>
                  <a:pt x="143816" y="1270204"/>
                  <a:pt x="136956" y="1263700"/>
                </a:cubicBezTo>
                <a:cubicBezTo>
                  <a:pt x="117135" y="1244837"/>
                  <a:pt x="123233" y="1210365"/>
                  <a:pt x="149915" y="1198007"/>
                </a:cubicBezTo>
                <a:cubicBezTo>
                  <a:pt x="168211" y="1189552"/>
                  <a:pt x="172785" y="1189552"/>
                  <a:pt x="191843" y="1198007"/>
                </a:cubicBezTo>
                <a:cubicBezTo>
                  <a:pt x="233771" y="1218170"/>
                  <a:pt x="217763" y="1276057"/>
                  <a:pt x="170499" y="1276057"/>
                </a:cubicBezTo>
                <a:close/>
                <a:moveTo>
                  <a:pt x="12021500" y="1276057"/>
                </a:moveTo>
                <a:cubicBezTo>
                  <a:pt x="11974236" y="1276057"/>
                  <a:pt x="11958228" y="1218170"/>
                  <a:pt x="12000156" y="1198007"/>
                </a:cubicBezTo>
                <a:cubicBezTo>
                  <a:pt x="12019213" y="1189552"/>
                  <a:pt x="12023788" y="1189552"/>
                  <a:pt x="12042084" y="1198007"/>
                </a:cubicBezTo>
                <a:cubicBezTo>
                  <a:pt x="12068765" y="1210365"/>
                  <a:pt x="12074864" y="1244837"/>
                  <a:pt x="12055043" y="1263700"/>
                </a:cubicBezTo>
                <a:cubicBezTo>
                  <a:pt x="12048183" y="1270204"/>
                  <a:pt x="12032936" y="1276057"/>
                  <a:pt x="12021500" y="1276057"/>
                </a:cubicBezTo>
                <a:close/>
                <a:moveTo>
                  <a:pt x="3184464" y="1278194"/>
                </a:moveTo>
                <a:cubicBezTo>
                  <a:pt x="3174057" y="1281222"/>
                  <a:pt x="3163008" y="1281588"/>
                  <a:pt x="3152721" y="1278011"/>
                </a:cubicBezTo>
                <a:cubicBezTo>
                  <a:pt x="3135196" y="1271507"/>
                  <a:pt x="3115384" y="1248092"/>
                  <a:pt x="3114621" y="1233132"/>
                </a:cubicBezTo>
                <a:cubicBezTo>
                  <a:pt x="3114621" y="1216221"/>
                  <a:pt x="3147388" y="1185001"/>
                  <a:pt x="3165676" y="1185001"/>
                </a:cubicBezTo>
                <a:cubicBezTo>
                  <a:pt x="3180153" y="1185001"/>
                  <a:pt x="3212920" y="1201912"/>
                  <a:pt x="3222825" y="1213619"/>
                </a:cubicBezTo>
                <a:cubicBezTo>
                  <a:pt x="3241113" y="1236059"/>
                  <a:pt x="3215681" y="1269108"/>
                  <a:pt x="3184464" y="1278194"/>
                </a:cubicBezTo>
                <a:close/>
                <a:moveTo>
                  <a:pt x="9007535" y="1278194"/>
                </a:moveTo>
                <a:cubicBezTo>
                  <a:pt x="8976317" y="1269108"/>
                  <a:pt x="8950885" y="1236059"/>
                  <a:pt x="8969173" y="1213619"/>
                </a:cubicBezTo>
                <a:cubicBezTo>
                  <a:pt x="8979079" y="1201912"/>
                  <a:pt x="9011845" y="1185001"/>
                  <a:pt x="9026323" y="1185001"/>
                </a:cubicBezTo>
                <a:cubicBezTo>
                  <a:pt x="9044611" y="1185001"/>
                  <a:pt x="9077377" y="1216221"/>
                  <a:pt x="9077377" y="1233132"/>
                </a:cubicBezTo>
                <a:cubicBezTo>
                  <a:pt x="9076615" y="1248092"/>
                  <a:pt x="9056803" y="1271507"/>
                  <a:pt x="9039277" y="1278011"/>
                </a:cubicBezTo>
                <a:cubicBezTo>
                  <a:pt x="9028991" y="1281588"/>
                  <a:pt x="9017941" y="1281222"/>
                  <a:pt x="9007535" y="1278194"/>
                </a:cubicBezTo>
                <a:close/>
                <a:moveTo>
                  <a:pt x="3708535" y="1281423"/>
                </a:moveTo>
                <a:cubicBezTo>
                  <a:pt x="3698437" y="1282399"/>
                  <a:pt x="3687960" y="1281261"/>
                  <a:pt x="3677673" y="1278009"/>
                </a:cubicBezTo>
                <a:cubicBezTo>
                  <a:pt x="3661671" y="1272156"/>
                  <a:pt x="3640335" y="1248741"/>
                  <a:pt x="3639573" y="1235732"/>
                </a:cubicBezTo>
                <a:cubicBezTo>
                  <a:pt x="3639573" y="1229878"/>
                  <a:pt x="3648717" y="1216220"/>
                  <a:pt x="3659385" y="1205162"/>
                </a:cubicBezTo>
                <a:cubicBezTo>
                  <a:pt x="3681483" y="1182398"/>
                  <a:pt x="3705867" y="1179145"/>
                  <a:pt x="3734823" y="1195406"/>
                </a:cubicBezTo>
                <a:cubicBezTo>
                  <a:pt x="3760731" y="1209716"/>
                  <a:pt x="3762255" y="1257196"/>
                  <a:pt x="3737109" y="1272156"/>
                </a:cubicBezTo>
                <a:cubicBezTo>
                  <a:pt x="3728347" y="1277359"/>
                  <a:pt x="3718631" y="1280448"/>
                  <a:pt x="3708535" y="1281423"/>
                </a:cubicBezTo>
                <a:close/>
                <a:moveTo>
                  <a:pt x="8483464" y="1281423"/>
                </a:moveTo>
                <a:cubicBezTo>
                  <a:pt x="8473368" y="1280448"/>
                  <a:pt x="8463652" y="1277359"/>
                  <a:pt x="8454889" y="1272156"/>
                </a:cubicBezTo>
                <a:cubicBezTo>
                  <a:pt x="8429744" y="1257196"/>
                  <a:pt x="8431268" y="1209716"/>
                  <a:pt x="8457176" y="1195406"/>
                </a:cubicBezTo>
                <a:cubicBezTo>
                  <a:pt x="8486132" y="1179145"/>
                  <a:pt x="8510516" y="1182398"/>
                  <a:pt x="8532613" y="1205162"/>
                </a:cubicBezTo>
                <a:cubicBezTo>
                  <a:pt x="8543281" y="1216220"/>
                  <a:pt x="8552425" y="1229878"/>
                  <a:pt x="8552425" y="1235732"/>
                </a:cubicBezTo>
                <a:cubicBezTo>
                  <a:pt x="8551664" y="1248741"/>
                  <a:pt x="8530328" y="1272156"/>
                  <a:pt x="8514325" y="1278009"/>
                </a:cubicBezTo>
                <a:cubicBezTo>
                  <a:pt x="8504039" y="1281261"/>
                  <a:pt x="8493561" y="1282399"/>
                  <a:pt x="8483464" y="1281423"/>
                </a:cubicBezTo>
                <a:close/>
                <a:moveTo>
                  <a:pt x="2108165" y="1281912"/>
                </a:moveTo>
                <a:cubicBezTo>
                  <a:pt x="2102831" y="1281912"/>
                  <a:pt x="2091401" y="1279310"/>
                  <a:pt x="2083019" y="1276058"/>
                </a:cubicBezTo>
                <a:cubicBezTo>
                  <a:pt x="2049491" y="1265001"/>
                  <a:pt x="2051015" y="1205162"/>
                  <a:pt x="2084543" y="1192154"/>
                </a:cubicBezTo>
                <a:cubicBezTo>
                  <a:pt x="2119595" y="1178495"/>
                  <a:pt x="2143979" y="1186300"/>
                  <a:pt x="2163029" y="1216220"/>
                </a:cubicBezTo>
                <a:cubicBezTo>
                  <a:pt x="2180555" y="1244838"/>
                  <a:pt x="2147789" y="1283863"/>
                  <a:pt x="2108165" y="1281912"/>
                </a:cubicBezTo>
                <a:close/>
                <a:moveTo>
                  <a:pt x="10083833" y="1281912"/>
                </a:moveTo>
                <a:cubicBezTo>
                  <a:pt x="10044209" y="1283863"/>
                  <a:pt x="10011444" y="1244838"/>
                  <a:pt x="10028969" y="1216220"/>
                </a:cubicBezTo>
                <a:cubicBezTo>
                  <a:pt x="10048020" y="1186300"/>
                  <a:pt x="10072404" y="1178495"/>
                  <a:pt x="10107456" y="1192154"/>
                </a:cubicBezTo>
                <a:cubicBezTo>
                  <a:pt x="10140984" y="1205162"/>
                  <a:pt x="10142508" y="1265001"/>
                  <a:pt x="10108980" y="1276058"/>
                </a:cubicBezTo>
                <a:cubicBezTo>
                  <a:pt x="10100597" y="1279310"/>
                  <a:pt x="10089168" y="1281912"/>
                  <a:pt x="10083833" y="1281912"/>
                </a:cubicBezTo>
                <a:close/>
                <a:moveTo>
                  <a:pt x="1416065" y="1283234"/>
                </a:moveTo>
                <a:cubicBezTo>
                  <a:pt x="1403808" y="1285287"/>
                  <a:pt x="1390763" y="1284189"/>
                  <a:pt x="1378571" y="1278661"/>
                </a:cubicBezTo>
                <a:cubicBezTo>
                  <a:pt x="1367903" y="1274109"/>
                  <a:pt x="1354951" y="1260450"/>
                  <a:pt x="1350377" y="1249393"/>
                </a:cubicBezTo>
                <a:cubicBezTo>
                  <a:pt x="1343519" y="1231831"/>
                  <a:pt x="1344281" y="1225327"/>
                  <a:pt x="1355711" y="1208416"/>
                </a:cubicBezTo>
                <a:cubicBezTo>
                  <a:pt x="1382380" y="1169391"/>
                  <a:pt x="1428085" y="1171992"/>
                  <a:pt x="1460836" y="1214270"/>
                </a:cubicBezTo>
                <a:cubicBezTo>
                  <a:pt x="1482548" y="1242563"/>
                  <a:pt x="1452840" y="1277076"/>
                  <a:pt x="1416065" y="1283234"/>
                </a:cubicBezTo>
                <a:close/>
                <a:moveTo>
                  <a:pt x="10775933" y="1283234"/>
                </a:moveTo>
                <a:cubicBezTo>
                  <a:pt x="10739159" y="1277076"/>
                  <a:pt x="10709451" y="1242563"/>
                  <a:pt x="10731163" y="1214270"/>
                </a:cubicBezTo>
                <a:cubicBezTo>
                  <a:pt x="10763913" y="1171992"/>
                  <a:pt x="10809619" y="1169391"/>
                  <a:pt x="10836288" y="1208416"/>
                </a:cubicBezTo>
                <a:cubicBezTo>
                  <a:pt x="10847717" y="1225327"/>
                  <a:pt x="10848480" y="1231831"/>
                  <a:pt x="10841621" y="1249393"/>
                </a:cubicBezTo>
                <a:cubicBezTo>
                  <a:pt x="10837048" y="1260450"/>
                  <a:pt x="10824096" y="1274109"/>
                  <a:pt x="10813428" y="1278661"/>
                </a:cubicBezTo>
                <a:cubicBezTo>
                  <a:pt x="10801236" y="1284189"/>
                  <a:pt x="10788191" y="1285287"/>
                  <a:pt x="10775933" y="1283234"/>
                </a:cubicBezTo>
                <a:close/>
                <a:moveTo>
                  <a:pt x="3875695" y="1284678"/>
                </a:moveTo>
                <a:cubicBezTo>
                  <a:pt x="3869217" y="1284029"/>
                  <a:pt x="3861788" y="1281590"/>
                  <a:pt x="3851881" y="1277362"/>
                </a:cubicBezTo>
                <a:cubicBezTo>
                  <a:pt x="3829021" y="1267606"/>
                  <a:pt x="3825973" y="1263052"/>
                  <a:pt x="3823688" y="1236386"/>
                </a:cubicBezTo>
                <a:cubicBezTo>
                  <a:pt x="3821401" y="1207767"/>
                  <a:pt x="3822925" y="1205165"/>
                  <a:pt x="3847309" y="1192157"/>
                </a:cubicBezTo>
                <a:cubicBezTo>
                  <a:pt x="3880837" y="1174595"/>
                  <a:pt x="3884648" y="1175246"/>
                  <a:pt x="3912841" y="1195409"/>
                </a:cubicBezTo>
                <a:cubicBezTo>
                  <a:pt x="3951704" y="1223377"/>
                  <a:pt x="3944084" y="1259150"/>
                  <a:pt x="3893792" y="1281264"/>
                </a:cubicBezTo>
                <a:cubicBezTo>
                  <a:pt x="3887696" y="1284191"/>
                  <a:pt x="3882172" y="1285329"/>
                  <a:pt x="3875695" y="1284678"/>
                </a:cubicBezTo>
                <a:close/>
                <a:moveTo>
                  <a:pt x="8316304" y="1284678"/>
                </a:moveTo>
                <a:cubicBezTo>
                  <a:pt x="8309826" y="1285329"/>
                  <a:pt x="8304302" y="1284191"/>
                  <a:pt x="8298206" y="1281264"/>
                </a:cubicBezTo>
                <a:cubicBezTo>
                  <a:pt x="8247914" y="1259150"/>
                  <a:pt x="8240294" y="1223377"/>
                  <a:pt x="8279157" y="1195409"/>
                </a:cubicBezTo>
                <a:cubicBezTo>
                  <a:pt x="8307350" y="1175246"/>
                  <a:pt x="8311161" y="1174595"/>
                  <a:pt x="8344689" y="1192157"/>
                </a:cubicBezTo>
                <a:cubicBezTo>
                  <a:pt x="8369073" y="1205165"/>
                  <a:pt x="8370597" y="1207767"/>
                  <a:pt x="8368310" y="1236386"/>
                </a:cubicBezTo>
                <a:cubicBezTo>
                  <a:pt x="8366025" y="1263052"/>
                  <a:pt x="8362977" y="1267606"/>
                  <a:pt x="8340118" y="1277362"/>
                </a:cubicBezTo>
                <a:cubicBezTo>
                  <a:pt x="8330210" y="1281590"/>
                  <a:pt x="8322781" y="1284029"/>
                  <a:pt x="8316304" y="1284678"/>
                </a:cubicBezTo>
                <a:close/>
                <a:moveTo>
                  <a:pt x="5824500" y="1287765"/>
                </a:moveTo>
                <a:cubicBezTo>
                  <a:pt x="5817834" y="1288253"/>
                  <a:pt x="5810975" y="1285489"/>
                  <a:pt x="5795735" y="1279961"/>
                </a:cubicBezTo>
                <a:cubicBezTo>
                  <a:pt x="5769064" y="1270204"/>
                  <a:pt x="5762206" y="1259148"/>
                  <a:pt x="5762206" y="1227276"/>
                </a:cubicBezTo>
                <a:cubicBezTo>
                  <a:pt x="5762206" y="1209716"/>
                  <a:pt x="5766778" y="1203211"/>
                  <a:pt x="5788115" y="1192154"/>
                </a:cubicBezTo>
                <a:cubicBezTo>
                  <a:pt x="5820880" y="1174593"/>
                  <a:pt x="5835359" y="1175243"/>
                  <a:pt x="5858219" y="1193455"/>
                </a:cubicBezTo>
                <a:cubicBezTo>
                  <a:pt x="5871935" y="1203861"/>
                  <a:pt x="5876507" y="1214919"/>
                  <a:pt x="5876507" y="1235732"/>
                </a:cubicBezTo>
                <a:cubicBezTo>
                  <a:pt x="5876507" y="1259797"/>
                  <a:pt x="5873459" y="1265001"/>
                  <a:pt x="5852123" y="1276058"/>
                </a:cubicBezTo>
                <a:cubicBezTo>
                  <a:pt x="5837646" y="1283538"/>
                  <a:pt x="5831168" y="1287278"/>
                  <a:pt x="5824500" y="1287765"/>
                </a:cubicBezTo>
                <a:close/>
                <a:moveTo>
                  <a:pt x="6367499" y="1287765"/>
                </a:moveTo>
                <a:cubicBezTo>
                  <a:pt x="6360831" y="1287278"/>
                  <a:pt x="6354353" y="1283538"/>
                  <a:pt x="6339876" y="1276058"/>
                </a:cubicBezTo>
                <a:cubicBezTo>
                  <a:pt x="6318540" y="1265001"/>
                  <a:pt x="6315492" y="1259797"/>
                  <a:pt x="6315492" y="1235732"/>
                </a:cubicBezTo>
                <a:cubicBezTo>
                  <a:pt x="6315492" y="1214919"/>
                  <a:pt x="6320064" y="1203861"/>
                  <a:pt x="6333780" y="1193455"/>
                </a:cubicBezTo>
                <a:cubicBezTo>
                  <a:pt x="6356640" y="1175243"/>
                  <a:pt x="6371119" y="1174593"/>
                  <a:pt x="6403884" y="1192154"/>
                </a:cubicBezTo>
                <a:cubicBezTo>
                  <a:pt x="6425222" y="1203211"/>
                  <a:pt x="6429794" y="1209716"/>
                  <a:pt x="6429794" y="1227276"/>
                </a:cubicBezTo>
                <a:cubicBezTo>
                  <a:pt x="6429794" y="1259148"/>
                  <a:pt x="6422935" y="1270204"/>
                  <a:pt x="6396264" y="1279961"/>
                </a:cubicBezTo>
                <a:cubicBezTo>
                  <a:pt x="6381024" y="1285489"/>
                  <a:pt x="6374166" y="1288253"/>
                  <a:pt x="6367499" y="1287765"/>
                </a:cubicBezTo>
                <a:close/>
                <a:moveTo>
                  <a:pt x="5991758" y="1288172"/>
                </a:moveTo>
                <a:cubicBezTo>
                  <a:pt x="5979851" y="1287928"/>
                  <a:pt x="5969564" y="1282887"/>
                  <a:pt x="5956991" y="1272806"/>
                </a:cubicBezTo>
                <a:cubicBezTo>
                  <a:pt x="5930320" y="1251992"/>
                  <a:pt x="5929559" y="1216870"/>
                  <a:pt x="5956228" y="1194755"/>
                </a:cubicBezTo>
                <a:cubicBezTo>
                  <a:pt x="5978327" y="1175243"/>
                  <a:pt x="6004996" y="1173942"/>
                  <a:pt x="6030904" y="1191504"/>
                </a:cubicBezTo>
                <a:cubicBezTo>
                  <a:pt x="6041572" y="1198658"/>
                  <a:pt x="6053764" y="1204512"/>
                  <a:pt x="6058336" y="1204512"/>
                </a:cubicBezTo>
                <a:cubicBezTo>
                  <a:pt x="6062908" y="1204512"/>
                  <a:pt x="6066719" y="1216220"/>
                  <a:pt x="6066719" y="1232480"/>
                </a:cubicBezTo>
                <a:cubicBezTo>
                  <a:pt x="6066719" y="1257196"/>
                  <a:pt x="6064432" y="1261098"/>
                  <a:pt x="6036239" y="1274758"/>
                </a:cubicBezTo>
                <a:cubicBezTo>
                  <a:pt x="6017190" y="1283863"/>
                  <a:pt x="6003663" y="1288416"/>
                  <a:pt x="5991758" y="1288172"/>
                </a:cubicBezTo>
                <a:close/>
                <a:moveTo>
                  <a:pt x="6200242" y="1288172"/>
                </a:moveTo>
                <a:cubicBezTo>
                  <a:pt x="6188336" y="1288416"/>
                  <a:pt x="6174810" y="1283863"/>
                  <a:pt x="6155760" y="1274758"/>
                </a:cubicBezTo>
                <a:cubicBezTo>
                  <a:pt x="6127567" y="1261098"/>
                  <a:pt x="6125280" y="1257196"/>
                  <a:pt x="6125280" y="1232480"/>
                </a:cubicBezTo>
                <a:cubicBezTo>
                  <a:pt x="6125280" y="1216220"/>
                  <a:pt x="6129091" y="1204512"/>
                  <a:pt x="6133663" y="1204512"/>
                </a:cubicBezTo>
                <a:cubicBezTo>
                  <a:pt x="6138235" y="1204512"/>
                  <a:pt x="6150427" y="1198658"/>
                  <a:pt x="6161095" y="1191504"/>
                </a:cubicBezTo>
                <a:cubicBezTo>
                  <a:pt x="6187003" y="1173942"/>
                  <a:pt x="6213672" y="1175243"/>
                  <a:pt x="6235771" y="1194755"/>
                </a:cubicBezTo>
                <a:cubicBezTo>
                  <a:pt x="6262440" y="1216870"/>
                  <a:pt x="6261679" y="1251992"/>
                  <a:pt x="6235008" y="1272806"/>
                </a:cubicBezTo>
                <a:cubicBezTo>
                  <a:pt x="6222435" y="1282887"/>
                  <a:pt x="6212148" y="1287928"/>
                  <a:pt x="6200242" y="1288172"/>
                </a:cubicBezTo>
                <a:close/>
                <a:moveTo>
                  <a:pt x="345511" y="1289066"/>
                </a:moveTo>
                <a:cubicBezTo>
                  <a:pt x="343227" y="1289066"/>
                  <a:pt x="330277" y="1283211"/>
                  <a:pt x="317329" y="1276057"/>
                </a:cubicBezTo>
                <a:cubicBezTo>
                  <a:pt x="274657" y="1254593"/>
                  <a:pt x="276183" y="1211665"/>
                  <a:pt x="318852" y="1187600"/>
                </a:cubicBezTo>
                <a:cubicBezTo>
                  <a:pt x="337893" y="1177193"/>
                  <a:pt x="340940" y="1177193"/>
                  <a:pt x="365313" y="1186949"/>
                </a:cubicBezTo>
                <a:cubicBezTo>
                  <a:pt x="413297" y="1207113"/>
                  <a:pt x="417869" y="1253292"/>
                  <a:pt x="373693" y="1276057"/>
                </a:cubicBezTo>
                <a:cubicBezTo>
                  <a:pt x="360743" y="1283211"/>
                  <a:pt x="347796" y="1289066"/>
                  <a:pt x="345511" y="1289066"/>
                </a:cubicBezTo>
                <a:close/>
                <a:moveTo>
                  <a:pt x="11846488" y="1289066"/>
                </a:moveTo>
                <a:cubicBezTo>
                  <a:pt x="11844203" y="1289066"/>
                  <a:pt x="11831256" y="1283211"/>
                  <a:pt x="11818305" y="1276057"/>
                </a:cubicBezTo>
                <a:cubicBezTo>
                  <a:pt x="11774129" y="1253292"/>
                  <a:pt x="11778701" y="1207113"/>
                  <a:pt x="11826685" y="1186949"/>
                </a:cubicBezTo>
                <a:cubicBezTo>
                  <a:pt x="11851059" y="1177193"/>
                  <a:pt x="11854105" y="1177193"/>
                  <a:pt x="11873147" y="1187600"/>
                </a:cubicBezTo>
                <a:cubicBezTo>
                  <a:pt x="11915816" y="1211665"/>
                  <a:pt x="11917341" y="1254593"/>
                  <a:pt x="11874669" y="1276057"/>
                </a:cubicBezTo>
                <a:cubicBezTo>
                  <a:pt x="11861721" y="1283211"/>
                  <a:pt x="11848772" y="1289066"/>
                  <a:pt x="11846488" y="1289066"/>
                </a:cubicBezTo>
                <a:close/>
                <a:moveTo>
                  <a:pt x="1228752" y="1391545"/>
                </a:moveTo>
                <a:cubicBezTo>
                  <a:pt x="1224183" y="1392846"/>
                  <a:pt x="1220376" y="1388944"/>
                  <a:pt x="1220376" y="1383089"/>
                </a:cubicBezTo>
                <a:cubicBezTo>
                  <a:pt x="1220376" y="1377236"/>
                  <a:pt x="1224183" y="1373334"/>
                  <a:pt x="1228752" y="1374634"/>
                </a:cubicBezTo>
                <a:cubicBezTo>
                  <a:pt x="1233327" y="1375935"/>
                  <a:pt x="1237125" y="1379838"/>
                  <a:pt x="1237125" y="1383089"/>
                </a:cubicBezTo>
                <a:cubicBezTo>
                  <a:pt x="1237125" y="1386342"/>
                  <a:pt x="1233327" y="1390244"/>
                  <a:pt x="1228752" y="1391545"/>
                </a:cubicBezTo>
                <a:close/>
                <a:moveTo>
                  <a:pt x="10963247" y="1391545"/>
                </a:moveTo>
                <a:cubicBezTo>
                  <a:pt x="10958672" y="1390244"/>
                  <a:pt x="10954873" y="1386342"/>
                  <a:pt x="10954873" y="1383089"/>
                </a:cubicBezTo>
                <a:cubicBezTo>
                  <a:pt x="10954873" y="1379838"/>
                  <a:pt x="10958672" y="1375935"/>
                  <a:pt x="10963247" y="1374634"/>
                </a:cubicBezTo>
                <a:cubicBezTo>
                  <a:pt x="10967816" y="1373334"/>
                  <a:pt x="10971623" y="1377236"/>
                  <a:pt x="10971623" y="1383089"/>
                </a:cubicBezTo>
                <a:cubicBezTo>
                  <a:pt x="10971623" y="1388944"/>
                  <a:pt x="10967816" y="1392846"/>
                  <a:pt x="10963247" y="1391545"/>
                </a:cubicBezTo>
                <a:close/>
                <a:moveTo>
                  <a:pt x="4764134" y="1392600"/>
                </a:moveTo>
                <a:cubicBezTo>
                  <a:pt x="4758990" y="1393820"/>
                  <a:pt x="4752703" y="1392845"/>
                  <a:pt x="4748131" y="1388943"/>
                </a:cubicBezTo>
                <a:cubicBezTo>
                  <a:pt x="4741274" y="1382438"/>
                  <a:pt x="4749655" y="1373332"/>
                  <a:pt x="4762610" y="1373332"/>
                </a:cubicBezTo>
                <a:cubicBezTo>
                  <a:pt x="4768706" y="1373332"/>
                  <a:pt x="4773278" y="1377886"/>
                  <a:pt x="4773278" y="1383089"/>
                </a:cubicBezTo>
                <a:cubicBezTo>
                  <a:pt x="4773278" y="1387967"/>
                  <a:pt x="4769278" y="1391381"/>
                  <a:pt x="4764134" y="1392600"/>
                </a:cubicBezTo>
                <a:close/>
                <a:moveTo>
                  <a:pt x="7427866" y="1392600"/>
                </a:moveTo>
                <a:cubicBezTo>
                  <a:pt x="7422722" y="1391381"/>
                  <a:pt x="7418722" y="1387967"/>
                  <a:pt x="7418722" y="1383089"/>
                </a:cubicBezTo>
                <a:cubicBezTo>
                  <a:pt x="7418722" y="1377886"/>
                  <a:pt x="7423294" y="1373332"/>
                  <a:pt x="7429390" y="1373332"/>
                </a:cubicBezTo>
                <a:cubicBezTo>
                  <a:pt x="7442344" y="1373332"/>
                  <a:pt x="7450726" y="1382438"/>
                  <a:pt x="7443868" y="1388943"/>
                </a:cubicBezTo>
                <a:cubicBezTo>
                  <a:pt x="7439296" y="1392845"/>
                  <a:pt x="7433009" y="1393820"/>
                  <a:pt x="7427866" y="1392600"/>
                </a:cubicBezTo>
                <a:close/>
                <a:moveTo>
                  <a:pt x="0" y="1392667"/>
                </a:moveTo>
                <a:lnTo>
                  <a:pt x="0" y="1376650"/>
                </a:lnTo>
                <a:lnTo>
                  <a:pt x="2708" y="1376665"/>
                </a:lnTo>
                <a:cubicBezTo>
                  <a:pt x="7281" y="1378697"/>
                  <a:pt x="10709" y="1382437"/>
                  <a:pt x="10709" y="1386990"/>
                </a:cubicBezTo>
                <a:close/>
                <a:moveTo>
                  <a:pt x="12192000" y="1392669"/>
                </a:moveTo>
                <a:lnTo>
                  <a:pt x="12181289" y="1386990"/>
                </a:lnTo>
                <a:cubicBezTo>
                  <a:pt x="12181289" y="1382437"/>
                  <a:pt x="12184717" y="1378697"/>
                  <a:pt x="12189291" y="1376665"/>
                </a:cubicBezTo>
                <a:lnTo>
                  <a:pt x="12192000" y="1376650"/>
                </a:lnTo>
                <a:close/>
                <a:moveTo>
                  <a:pt x="2289628" y="1392843"/>
                </a:moveTo>
                <a:cubicBezTo>
                  <a:pt x="2283723" y="1392843"/>
                  <a:pt x="2277055" y="1390892"/>
                  <a:pt x="2274007" y="1386990"/>
                </a:cubicBezTo>
                <a:cubicBezTo>
                  <a:pt x="2271721" y="1383738"/>
                  <a:pt x="2273245" y="1379184"/>
                  <a:pt x="2277817" y="1376583"/>
                </a:cubicBezTo>
                <a:cubicBezTo>
                  <a:pt x="2286961" y="1372030"/>
                  <a:pt x="2300677" y="1377884"/>
                  <a:pt x="2300677" y="1386990"/>
                </a:cubicBezTo>
                <a:cubicBezTo>
                  <a:pt x="2300677" y="1390892"/>
                  <a:pt x="2295533" y="1392843"/>
                  <a:pt x="2289628" y="1392843"/>
                </a:cubicBezTo>
                <a:close/>
                <a:moveTo>
                  <a:pt x="9902371" y="1392843"/>
                </a:moveTo>
                <a:cubicBezTo>
                  <a:pt x="9896465" y="1392843"/>
                  <a:pt x="9891321" y="1390892"/>
                  <a:pt x="9891321" y="1386990"/>
                </a:cubicBezTo>
                <a:cubicBezTo>
                  <a:pt x="9891321" y="1377884"/>
                  <a:pt x="9905037" y="1372030"/>
                  <a:pt x="9914181" y="1376583"/>
                </a:cubicBezTo>
                <a:cubicBezTo>
                  <a:pt x="9918753" y="1379184"/>
                  <a:pt x="9920277" y="1383738"/>
                  <a:pt x="9917992" y="1386990"/>
                </a:cubicBezTo>
                <a:cubicBezTo>
                  <a:pt x="9914944" y="1390892"/>
                  <a:pt x="9908276" y="1392843"/>
                  <a:pt x="9902371" y="1392843"/>
                </a:cubicBezTo>
                <a:close/>
                <a:moveTo>
                  <a:pt x="2643016" y="1392845"/>
                </a:moveTo>
                <a:cubicBezTo>
                  <a:pt x="2639207" y="1392845"/>
                  <a:pt x="2634635" y="1390243"/>
                  <a:pt x="2631587" y="1386992"/>
                </a:cubicBezTo>
                <a:cubicBezTo>
                  <a:pt x="2626252" y="1379187"/>
                  <a:pt x="2640731" y="1371382"/>
                  <a:pt x="2650636" y="1376585"/>
                </a:cubicBezTo>
                <a:cubicBezTo>
                  <a:pt x="2659019" y="1381137"/>
                  <a:pt x="2653684" y="1392845"/>
                  <a:pt x="2643016" y="1392845"/>
                </a:cubicBezTo>
                <a:close/>
                <a:moveTo>
                  <a:pt x="9548983" y="1392845"/>
                </a:moveTo>
                <a:cubicBezTo>
                  <a:pt x="9538315" y="1392845"/>
                  <a:pt x="9532980" y="1381137"/>
                  <a:pt x="9541363" y="1376585"/>
                </a:cubicBezTo>
                <a:cubicBezTo>
                  <a:pt x="9551268" y="1371382"/>
                  <a:pt x="9565747" y="1379187"/>
                  <a:pt x="9560412" y="1386992"/>
                </a:cubicBezTo>
                <a:cubicBezTo>
                  <a:pt x="9557364" y="1390243"/>
                  <a:pt x="9552792" y="1392845"/>
                  <a:pt x="9548983" y="1392845"/>
                </a:cubicBezTo>
                <a:close/>
                <a:moveTo>
                  <a:pt x="1939664" y="1396743"/>
                </a:moveTo>
                <a:cubicBezTo>
                  <a:pt x="1935092" y="1398856"/>
                  <a:pt x="1929757" y="1398694"/>
                  <a:pt x="1925567" y="1395442"/>
                </a:cubicBezTo>
                <a:cubicBezTo>
                  <a:pt x="1914899" y="1385686"/>
                  <a:pt x="1920995" y="1373328"/>
                  <a:pt x="1936235" y="1373328"/>
                </a:cubicBezTo>
                <a:cubicBezTo>
                  <a:pt x="1946903" y="1373328"/>
                  <a:pt x="1950712" y="1376581"/>
                  <a:pt x="1949188" y="1384386"/>
                </a:cubicBezTo>
                <a:cubicBezTo>
                  <a:pt x="1948045" y="1390239"/>
                  <a:pt x="1944236" y="1394630"/>
                  <a:pt x="1939664" y="1396743"/>
                </a:cubicBezTo>
                <a:close/>
                <a:moveTo>
                  <a:pt x="4587248" y="1396743"/>
                </a:moveTo>
                <a:cubicBezTo>
                  <a:pt x="4582676" y="1398856"/>
                  <a:pt x="4577342" y="1398694"/>
                  <a:pt x="4573151" y="1395442"/>
                </a:cubicBezTo>
                <a:cubicBezTo>
                  <a:pt x="4562483" y="1385686"/>
                  <a:pt x="4568579" y="1373328"/>
                  <a:pt x="4583819" y="1373328"/>
                </a:cubicBezTo>
                <a:cubicBezTo>
                  <a:pt x="4594487" y="1373328"/>
                  <a:pt x="4598296" y="1376581"/>
                  <a:pt x="4596772" y="1384386"/>
                </a:cubicBezTo>
                <a:cubicBezTo>
                  <a:pt x="4595630" y="1390239"/>
                  <a:pt x="4591820" y="1394630"/>
                  <a:pt x="4587248" y="1396743"/>
                </a:cubicBezTo>
                <a:close/>
                <a:moveTo>
                  <a:pt x="7604751" y="1396743"/>
                </a:moveTo>
                <a:cubicBezTo>
                  <a:pt x="7600179" y="1394630"/>
                  <a:pt x="7596370" y="1390239"/>
                  <a:pt x="7595227" y="1384386"/>
                </a:cubicBezTo>
                <a:cubicBezTo>
                  <a:pt x="7593703" y="1376581"/>
                  <a:pt x="7597512" y="1373328"/>
                  <a:pt x="7608180" y="1373328"/>
                </a:cubicBezTo>
                <a:cubicBezTo>
                  <a:pt x="7623420" y="1373328"/>
                  <a:pt x="7629516" y="1385686"/>
                  <a:pt x="7618848" y="1395442"/>
                </a:cubicBezTo>
                <a:cubicBezTo>
                  <a:pt x="7614658" y="1398694"/>
                  <a:pt x="7609322" y="1398856"/>
                  <a:pt x="7604751" y="1396743"/>
                </a:cubicBezTo>
                <a:close/>
                <a:moveTo>
                  <a:pt x="10252335" y="1396743"/>
                </a:moveTo>
                <a:cubicBezTo>
                  <a:pt x="10247763" y="1394630"/>
                  <a:pt x="10243953" y="1390239"/>
                  <a:pt x="10242811" y="1384386"/>
                </a:cubicBezTo>
                <a:cubicBezTo>
                  <a:pt x="10241287" y="1376581"/>
                  <a:pt x="10245096" y="1373328"/>
                  <a:pt x="10255764" y="1373328"/>
                </a:cubicBezTo>
                <a:cubicBezTo>
                  <a:pt x="10271004" y="1373328"/>
                  <a:pt x="10277100" y="1385686"/>
                  <a:pt x="10266432" y="1395442"/>
                </a:cubicBezTo>
                <a:cubicBezTo>
                  <a:pt x="10262241" y="1398694"/>
                  <a:pt x="10256907" y="1398856"/>
                  <a:pt x="10252335" y="1396743"/>
                </a:cubicBezTo>
                <a:close/>
                <a:moveTo>
                  <a:pt x="4061736" y="1403003"/>
                </a:moveTo>
                <a:cubicBezTo>
                  <a:pt x="4056592" y="1404385"/>
                  <a:pt x="4049735" y="1402922"/>
                  <a:pt x="4041352" y="1398694"/>
                </a:cubicBezTo>
                <a:cubicBezTo>
                  <a:pt x="4023064" y="1389588"/>
                  <a:pt x="4023825" y="1375279"/>
                  <a:pt x="4043637" y="1370075"/>
                </a:cubicBezTo>
                <a:cubicBezTo>
                  <a:pt x="4062688" y="1364872"/>
                  <a:pt x="4075641" y="1373978"/>
                  <a:pt x="4071832" y="1390239"/>
                </a:cubicBezTo>
                <a:cubicBezTo>
                  <a:pt x="4070308" y="1397393"/>
                  <a:pt x="4066880" y="1401621"/>
                  <a:pt x="4061736" y="1403003"/>
                </a:cubicBezTo>
                <a:close/>
                <a:moveTo>
                  <a:pt x="8130262" y="1403003"/>
                </a:moveTo>
                <a:cubicBezTo>
                  <a:pt x="8125118" y="1401621"/>
                  <a:pt x="8121690" y="1397393"/>
                  <a:pt x="8120166" y="1390239"/>
                </a:cubicBezTo>
                <a:cubicBezTo>
                  <a:pt x="8116357" y="1373978"/>
                  <a:pt x="8129310" y="1364872"/>
                  <a:pt x="8148361" y="1370075"/>
                </a:cubicBezTo>
                <a:cubicBezTo>
                  <a:pt x="8168173" y="1375279"/>
                  <a:pt x="8168934" y="1389588"/>
                  <a:pt x="8150647" y="1398694"/>
                </a:cubicBezTo>
                <a:cubicBezTo>
                  <a:pt x="8142264" y="1402922"/>
                  <a:pt x="8135407" y="1404385"/>
                  <a:pt x="8130262" y="1403003"/>
                </a:cubicBezTo>
                <a:close/>
                <a:moveTo>
                  <a:pt x="179749" y="1403162"/>
                </a:moveTo>
                <a:cubicBezTo>
                  <a:pt x="173745" y="1405683"/>
                  <a:pt x="165551" y="1404869"/>
                  <a:pt x="156784" y="1399991"/>
                </a:cubicBezTo>
                <a:cubicBezTo>
                  <a:pt x="139249" y="1390885"/>
                  <a:pt x="149161" y="1370072"/>
                  <a:pt x="170505" y="1370072"/>
                </a:cubicBezTo>
                <a:cubicBezTo>
                  <a:pt x="185753" y="1370072"/>
                  <a:pt x="189564" y="1373324"/>
                  <a:pt x="189564" y="1386333"/>
                </a:cubicBezTo>
                <a:cubicBezTo>
                  <a:pt x="189564" y="1394788"/>
                  <a:pt x="185753" y="1400642"/>
                  <a:pt x="179749" y="1403162"/>
                </a:cubicBezTo>
                <a:close/>
                <a:moveTo>
                  <a:pt x="12012249" y="1403162"/>
                </a:moveTo>
                <a:cubicBezTo>
                  <a:pt x="12006245" y="1400642"/>
                  <a:pt x="12002435" y="1394788"/>
                  <a:pt x="12002435" y="1386333"/>
                </a:cubicBezTo>
                <a:cubicBezTo>
                  <a:pt x="12002435" y="1373324"/>
                  <a:pt x="12006245" y="1370072"/>
                  <a:pt x="12021493" y="1370072"/>
                </a:cubicBezTo>
                <a:cubicBezTo>
                  <a:pt x="12042837" y="1370072"/>
                  <a:pt x="12052749" y="1390885"/>
                  <a:pt x="12035215" y="1399991"/>
                </a:cubicBezTo>
                <a:cubicBezTo>
                  <a:pt x="12026448" y="1404869"/>
                  <a:pt x="12018253" y="1405683"/>
                  <a:pt x="12012249" y="1403162"/>
                </a:cubicBezTo>
                <a:close/>
                <a:moveTo>
                  <a:pt x="3353047" y="1403490"/>
                </a:moveTo>
                <a:cubicBezTo>
                  <a:pt x="3347332" y="1404872"/>
                  <a:pt x="3339903" y="1402271"/>
                  <a:pt x="3331520" y="1395441"/>
                </a:cubicBezTo>
                <a:cubicBezTo>
                  <a:pt x="3320089" y="1385685"/>
                  <a:pt x="3320089" y="1383084"/>
                  <a:pt x="3330757" y="1374628"/>
                </a:cubicBezTo>
                <a:cubicBezTo>
                  <a:pt x="3345997" y="1361619"/>
                  <a:pt x="3367333" y="1369424"/>
                  <a:pt x="3364285" y="1387636"/>
                </a:cubicBezTo>
                <a:cubicBezTo>
                  <a:pt x="3362761" y="1396742"/>
                  <a:pt x="3358761" y="1402108"/>
                  <a:pt x="3353047" y="1403490"/>
                </a:cubicBezTo>
                <a:close/>
                <a:moveTo>
                  <a:pt x="8838952" y="1403490"/>
                </a:moveTo>
                <a:cubicBezTo>
                  <a:pt x="8833237" y="1402108"/>
                  <a:pt x="8829237" y="1396742"/>
                  <a:pt x="8827713" y="1387636"/>
                </a:cubicBezTo>
                <a:cubicBezTo>
                  <a:pt x="8824665" y="1369424"/>
                  <a:pt x="8846001" y="1361619"/>
                  <a:pt x="8861241" y="1374628"/>
                </a:cubicBezTo>
                <a:cubicBezTo>
                  <a:pt x="8871909" y="1383084"/>
                  <a:pt x="8871909" y="1385685"/>
                  <a:pt x="8860479" y="1395441"/>
                </a:cubicBezTo>
                <a:cubicBezTo>
                  <a:pt x="8852096" y="1402271"/>
                  <a:pt x="8844667" y="1404872"/>
                  <a:pt x="8838952" y="1403490"/>
                </a:cubicBezTo>
                <a:close/>
                <a:moveTo>
                  <a:pt x="4230040" y="1404302"/>
                </a:moveTo>
                <a:cubicBezTo>
                  <a:pt x="4222611" y="1405359"/>
                  <a:pt x="4215943" y="1402921"/>
                  <a:pt x="4213275" y="1396742"/>
                </a:cubicBezTo>
                <a:cubicBezTo>
                  <a:pt x="4202607" y="1373327"/>
                  <a:pt x="4223182" y="1359667"/>
                  <a:pt x="4248327" y="1373327"/>
                </a:cubicBezTo>
                <a:cubicBezTo>
                  <a:pt x="4257471" y="1377879"/>
                  <a:pt x="4257471" y="1381782"/>
                  <a:pt x="4251375" y="1390888"/>
                </a:cubicBezTo>
                <a:cubicBezTo>
                  <a:pt x="4245660" y="1398693"/>
                  <a:pt x="4237470" y="1403245"/>
                  <a:pt x="4230040" y="1404302"/>
                </a:cubicBezTo>
                <a:close/>
                <a:moveTo>
                  <a:pt x="7961958" y="1404302"/>
                </a:moveTo>
                <a:cubicBezTo>
                  <a:pt x="7954530" y="1403245"/>
                  <a:pt x="7946339" y="1398693"/>
                  <a:pt x="7940624" y="1390888"/>
                </a:cubicBezTo>
                <a:cubicBezTo>
                  <a:pt x="7934528" y="1381782"/>
                  <a:pt x="7934528" y="1377879"/>
                  <a:pt x="7943672" y="1373327"/>
                </a:cubicBezTo>
                <a:cubicBezTo>
                  <a:pt x="7968818" y="1359667"/>
                  <a:pt x="7989392" y="1373327"/>
                  <a:pt x="7978724" y="1396742"/>
                </a:cubicBezTo>
                <a:cubicBezTo>
                  <a:pt x="7976056" y="1402921"/>
                  <a:pt x="7969388" y="1405359"/>
                  <a:pt x="7961958" y="1404302"/>
                </a:cubicBezTo>
                <a:close/>
                <a:moveTo>
                  <a:pt x="5467108" y="1404550"/>
                </a:moveTo>
                <a:cubicBezTo>
                  <a:pt x="5456440" y="1405851"/>
                  <a:pt x="5448058" y="1402600"/>
                  <a:pt x="5445010" y="1395444"/>
                </a:cubicBezTo>
                <a:cubicBezTo>
                  <a:pt x="5438914" y="1381135"/>
                  <a:pt x="5451868" y="1363574"/>
                  <a:pt x="5470156" y="1363574"/>
                </a:cubicBezTo>
                <a:cubicBezTo>
                  <a:pt x="5493016" y="1363574"/>
                  <a:pt x="5490730" y="1401949"/>
                  <a:pt x="5467108" y="1404550"/>
                </a:cubicBezTo>
                <a:close/>
                <a:moveTo>
                  <a:pt x="6724891" y="1404550"/>
                </a:moveTo>
                <a:cubicBezTo>
                  <a:pt x="6701270" y="1401949"/>
                  <a:pt x="6698983" y="1363574"/>
                  <a:pt x="6721842" y="1363574"/>
                </a:cubicBezTo>
                <a:cubicBezTo>
                  <a:pt x="6740131" y="1363574"/>
                  <a:pt x="6753086" y="1381135"/>
                  <a:pt x="6746990" y="1395444"/>
                </a:cubicBezTo>
                <a:cubicBezTo>
                  <a:pt x="6743942" y="1402600"/>
                  <a:pt x="6735559" y="1405851"/>
                  <a:pt x="6724891" y="1404550"/>
                </a:cubicBezTo>
                <a:close/>
                <a:moveTo>
                  <a:pt x="2816095" y="1405115"/>
                </a:moveTo>
                <a:cubicBezTo>
                  <a:pt x="2811903" y="1404546"/>
                  <a:pt x="2808093" y="1401620"/>
                  <a:pt x="2802759" y="1396091"/>
                </a:cubicBezTo>
                <a:cubicBezTo>
                  <a:pt x="2789043" y="1382433"/>
                  <a:pt x="2798949" y="1365522"/>
                  <a:pt x="2819523" y="1368123"/>
                </a:cubicBezTo>
                <a:cubicBezTo>
                  <a:pt x="2839335" y="1370074"/>
                  <a:pt x="2847717" y="1391538"/>
                  <a:pt x="2831715" y="1399993"/>
                </a:cubicBezTo>
                <a:cubicBezTo>
                  <a:pt x="2824857" y="1403896"/>
                  <a:pt x="2820285" y="1405684"/>
                  <a:pt x="2816095" y="1405115"/>
                </a:cubicBezTo>
                <a:close/>
                <a:moveTo>
                  <a:pt x="9375904" y="1405115"/>
                </a:moveTo>
                <a:cubicBezTo>
                  <a:pt x="9371713" y="1405684"/>
                  <a:pt x="9367141" y="1403896"/>
                  <a:pt x="9360284" y="1399993"/>
                </a:cubicBezTo>
                <a:cubicBezTo>
                  <a:pt x="9344281" y="1391538"/>
                  <a:pt x="9352664" y="1370074"/>
                  <a:pt x="9372476" y="1368123"/>
                </a:cubicBezTo>
                <a:cubicBezTo>
                  <a:pt x="9393049" y="1365522"/>
                  <a:pt x="9402956" y="1382433"/>
                  <a:pt x="9389240" y="1396091"/>
                </a:cubicBezTo>
                <a:cubicBezTo>
                  <a:pt x="9383905" y="1401620"/>
                  <a:pt x="9380096" y="1404546"/>
                  <a:pt x="9375904" y="1405115"/>
                </a:cubicBezTo>
                <a:close/>
                <a:moveTo>
                  <a:pt x="5820598" y="1405361"/>
                </a:moveTo>
                <a:cubicBezTo>
                  <a:pt x="5814787" y="1405523"/>
                  <a:pt x="5808310" y="1401621"/>
                  <a:pt x="5802595" y="1393490"/>
                </a:cubicBezTo>
                <a:cubicBezTo>
                  <a:pt x="5795736" y="1384384"/>
                  <a:pt x="5795736" y="1379832"/>
                  <a:pt x="5802595" y="1373978"/>
                </a:cubicBezTo>
                <a:cubicBezTo>
                  <a:pt x="5821644" y="1357718"/>
                  <a:pt x="5842980" y="1370075"/>
                  <a:pt x="5834599" y="1392840"/>
                </a:cubicBezTo>
                <a:cubicBezTo>
                  <a:pt x="5831551" y="1400970"/>
                  <a:pt x="5826408" y="1405198"/>
                  <a:pt x="5820598" y="1405361"/>
                </a:cubicBezTo>
                <a:close/>
                <a:moveTo>
                  <a:pt x="6371401" y="1405361"/>
                </a:moveTo>
                <a:cubicBezTo>
                  <a:pt x="6365591" y="1405198"/>
                  <a:pt x="6360448" y="1400970"/>
                  <a:pt x="6357400" y="1392840"/>
                </a:cubicBezTo>
                <a:cubicBezTo>
                  <a:pt x="6349019" y="1370075"/>
                  <a:pt x="6370355" y="1357718"/>
                  <a:pt x="6389404" y="1373978"/>
                </a:cubicBezTo>
                <a:cubicBezTo>
                  <a:pt x="6396263" y="1379832"/>
                  <a:pt x="6396263" y="1384384"/>
                  <a:pt x="6389404" y="1393490"/>
                </a:cubicBezTo>
                <a:cubicBezTo>
                  <a:pt x="6383690" y="1401621"/>
                  <a:pt x="6377212" y="1405523"/>
                  <a:pt x="6371401" y="1405361"/>
                </a:cubicBezTo>
                <a:close/>
                <a:moveTo>
                  <a:pt x="2464227" y="1405847"/>
                </a:moveTo>
                <a:cubicBezTo>
                  <a:pt x="2458131" y="1405847"/>
                  <a:pt x="2452035" y="1399993"/>
                  <a:pt x="2448987" y="1392838"/>
                </a:cubicBezTo>
                <a:cubicBezTo>
                  <a:pt x="2443652" y="1377879"/>
                  <a:pt x="2449748" y="1366821"/>
                  <a:pt x="2464227" y="1366821"/>
                </a:cubicBezTo>
                <a:cubicBezTo>
                  <a:pt x="2470323" y="1366821"/>
                  <a:pt x="2477180" y="1370074"/>
                  <a:pt x="2479467" y="1373326"/>
                </a:cubicBezTo>
                <a:cubicBezTo>
                  <a:pt x="2486324" y="1383082"/>
                  <a:pt x="2476419" y="1405847"/>
                  <a:pt x="2464227" y="1405847"/>
                </a:cubicBezTo>
                <a:close/>
                <a:moveTo>
                  <a:pt x="9727772" y="1405847"/>
                </a:moveTo>
                <a:cubicBezTo>
                  <a:pt x="9715580" y="1405847"/>
                  <a:pt x="9705675" y="1383082"/>
                  <a:pt x="9712532" y="1373326"/>
                </a:cubicBezTo>
                <a:cubicBezTo>
                  <a:pt x="9714819" y="1370074"/>
                  <a:pt x="9721676" y="1366821"/>
                  <a:pt x="9727772" y="1366821"/>
                </a:cubicBezTo>
                <a:cubicBezTo>
                  <a:pt x="9742251" y="1366821"/>
                  <a:pt x="9748347" y="1377879"/>
                  <a:pt x="9743012" y="1392838"/>
                </a:cubicBezTo>
                <a:cubicBezTo>
                  <a:pt x="9739964" y="1399993"/>
                  <a:pt x="9733868" y="1405847"/>
                  <a:pt x="9727772" y="1405847"/>
                </a:cubicBezTo>
                <a:close/>
                <a:moveTo>
                  <a:pt x="5292699" y="1410155"/>
                </a:moveTo>
                <a:cubicBezTo>
                  <a:pt x="5289080" y="1410075"/>
                  <a:pt x="5284508" y="1407147"/>
                  <a:pt x="5276126" y="1401294"/>
                </a:cubicBezTo>
                <a:cubicBezTo>
                  <a:pt x="5265458" y="1393489"/>
                  <a:pt x="5260886" y="1385684"/>
                  <a:pt x="5263934" y="1378529"/>
                </a:cubicBezTo>
                <a:cubicBezTo>
                  <a:pt x="5270792" y="1364220"/>
                  <a:pt x="5289842" y="1358366"/>
                  <a:pt x="5302796" y="1367472"/>
                </a:cubicBezTo>
                <a:cubicBezTo>
                  <a:pt x="5315750" y="1376578"/>
                  <a:pt x="5316512" y="1386985"/>
                  <a:pt x="5303558" y="1401944"/>
                </a:cubicBezTo>
                <a:cubicBezTo>
                  <a:pt x="5298986" y="1407473"/>
                  <a:pt x="5296319" y="1410237"/>
                  <a:pt x="5292699" y="1410155"/>
                </a:cubicBezTo>
                <a:close/>
                <a:moveTo>
                  <a:pt x="6899300" y="1410155"/>
                </a:moveTo>
                <a:cubicBezTo>
                  <a:pt x="6895680" y="1410237"/>
                  <a:pt x="6893014" y="1407473"/>
                  <a:pt x="6888442" y="1401944"/>
                </a:cubicBezTo>
                <a:cubicBezTo>
                  <a:pt x="6875487" y="1386985"/>
                  <a:pt x="6876249" y="1376578"/>
                  <a:pt x="6889203" y="1367472"/>
                </a:cubicBezTo>
                <a:cubicBezTo>
                  <a:pt x="6902158" y="1358366"/>
                  <a:pt x="6921207" y="1364220"/>
                  <a:pt x="6928066" y="1378529"/>
                </a:cubicBezTo>
                <a:cubicBezTo>
                  <a:pt x="6931114" y="1385684"/>
                  <a:pt x="6926541" y="1393489"/>
                  <a:pt x="6915874" y="1401294"/>
                </a:cubicBezTo>
                <a:cubicBezTo>
                  <a:pt x="6907491" y="1407147"/>
                  <a:pt x="6902919" y="1410075"/>
                  <a:pt x="6899300" y="1410155"/>
                </a:cubicBezTo>
                <a:close/>
                <a:moveTo>
                  <a:pt x="1055313" y="1411057"/>
                </a:moveTo>
                <a:cubicBezTo>
                  <a:pt x="1034743" y="1413009"/>
                  <a:pt x="1028648" y="1410407"/>
                  <a:pt x="1021027" y="1396748"/>
                </a:cubicBezTo>
                <a:cubicBezTo>
                  <a:pt x="1014167" y="1382438"/>
                  <a:pt x="1014931" y="1377886"/>
                  <a:pt x="1026361" y="1366828"/>
                </a:cubicBezTo>
                <a:cubicBezTo>
                  <a:pt x="1053031" y="1342112"/>
                  <a:pt x="1086560" y="1356421"/>
                  <a:pt x="1081984" y="1390894"/>
                </a:cubicBezTo>
                <a:cubicBezTo>
                  <a:pt x="1080461" y="1405853"/>
                  <a:pt x="1075887" y="1409756"/>
                  <a:pt x="1055313" y="1411057"/>
                </a:cubicBezTo>
                <a:close/>
                <a:moveTo>
                  <a:pt x="11136685" y="1411057"/>
                </a:moveTo>
                <a:cubicBezTo>
                  <a:pt x="11116112" y="1409756"/>
                  <a:pt x="11111537" y="1405853"/>
                  <a:pt x="11110015" y="1390894"/>
                </a:cubicBezTo>
                <a:cubicBezTo>
                  <a:pt x="11105439" y="1356421"/>
                  <a:pt x="11138968" y="1342112"/>
                  <a:pt x="11165637" y="1366828"/>
                </a:cubicBezTo>
                <a:cubicBezTo>
                  <a:pt x="11177068" y="1377886"/>
                  <a:pt x="11177832" y="1382438"/>
                  <a:pt x="11170972" y="1396748"/>
                </a:cubicBezTo>
                <a:cubicBezTo>
                  <a:pt x="11163351" y="1410407"/>
                  <a:pt x="11157256" y="1413009"/>
                  <a:pt x="11136685" y="1411057"/>
                </a:cubicBezTo>
                <a:close/>
                <a:moveTo>
                  <a:pt x="3703581" y="1411058"/>
                </a:moveTo>
                <a:cubicBezTo>
                  <a:pt x="3689104" y="1412359"/>
                  <a:pt x="3676149" y="1409106"/>
                  <a:pt x="3670816" y="1403253"/>
                </a:cubicBezTo>
                <a:cubicBezTo>
                  <a:pt x="3655576" y="1388293"/>
                  <a:pt x="3667005" y="1360975"/>
                  <a:pt x="3689104" y="1356423"/>
                </a:cubicBezTo>
                <a:cubicBezTo>
                  <a:pt x="3721108" y="1349918"/>
                  <a:pt x="3732537" y="1357072"/>
                  <a:pt x="3729489" y="1384390"/>
                </a:cubicBezTo>
                <a:cubicBezTo>
                  <a:pt x="3727204" y="1406504"/>
                  <a:pt x="3724917" y="1409106"/>
                  <a:pt x="3703581" y="1411058"/>
                </a:cubicBezTo>
                <a:close/>
                <a:moveTo>
                  <a:pt x="8488417" y="1411058"/>
                </a:moveTo>
                <a:cubicBezTo>
                  <a:pt x="8467081" y="1409106"/>
                  <a:pt x="8464795" y="1406504"/>
                  <a:pt x="8462509" y="1384390"/>
                </a:cubicBezTo>
                <a:cubicBezTo>
                  <a:pt x="8459461" y="1357072"/>
                  <a:pt x="8470891" y="1349918"/>
                  <a:pt x="8502895" y="1356423"/>
                </a:cubicBezTo>
                <a:cubicBezTo>
                  <a:pt x="8524993" y="1360975"/>
                  <a:pt x="8536423" y="1388293"/>
                  <a:pt x="8521183" y="1403253"/>
                </a:cubicBezTo>
                <a:cubicBezTo>
                  <a:pt x="8515849" y="1409106"/>
                  <a:pt x="8502895" y="1412359"/>
                  <a:pt x="8488417" y="1411058"/>
                </a:cubicBezTo>
                <a:close/>
                <a:moveTo>
                  <a:pt x="4933363" y="1411275"/>
                </a:moveTo>
                <a:cubicBezTo>
                  <a:pt x="4927970" y="1410401"/>
                  <a:pt x="4922540" y="1407637"/>
                  <a:pt x="4917778" y="1402596"/>
                </a:cubicBezTo>
                <a:cubicBezTo>
                  <a:pt x="4912444" y="1396743"/>
                  <a:pt x="4910158" y="1386336"/>
                  <a:pt x="4913206" y="1375930"/>
                </a:cubicBezTo>
                <a:cubicBezTo>
                  <a:pt x="4917016" y="1362921"/>
                  <a:pt x="4922350" y="1359668"/>
                  <a:pt x="4939114" y="1361620"/>
                </a:cubicBezTo>
                <a:cubicBezTo>
                  <a:pt x="4953592" y="1362921"/>
                  <a:pt x="4960450" y="1367474"/>
                  <a:pt x="4961974" y="1378531"/>
                </a:cubicBezTo>
                <a:cubicBezTo>
                  <a:pt x="4965403" y="1399506"/>
                  <a:pt x="4949544" y="1413897"/>
                  <a:pt x="4933363" y="1411275"/>
                </a:cubicBezTo>
                <a:close/>
                <a:moveTo>
                  <a:pt x="7258636" y="1411275"/>
                </a:moveTo>
                <a:cubicBezTo>
                  <a:pt x="7242455" y="1413897"/>
                  <a:pt x="7226596" y="1399506"/>
                  <a:pt x="7230026" y="1378531"/>
                </a:cubicBezTo>
                <a:cubicBezTo>
                  <a:pt x="7231550" y="1367474"/>
                  <a:pt x="7238407" y="1362921"/>
                  <a:pt x="7252885" y="1361620"/>
                </a:cubicBezTo>
                <a:cubicBezTo>
                  <a:pt x="7269650" y="1359668"/>
                  <a:pt x="7274983" y="1362921"/>
                  <a:pt x="7278794" y="1375930"/>
                </a:cubicBezTo>
                <a:cubicBezTo>
                  <a:pt x="7281842" y="1386336"/>
                  <a:pt x="7279555" y="1396743"/>
                  <a:pt x="7274222" y="1402596"/>
                </a:cubicBezTo>
                <a:cubicBezTo>
                  <a:pt x="7269459" y="1407637"/>
                  <a:pt x="7264030" y="1410401"/>
                  <a:pt x="7258636" y="1411275"/>
                </a:cubicBezTo>
                <a:close/>
                <a:moveTo>
                  <a:pt x="346747" y="1411457"/>
                </a:moveTo>
                <a:cubicBezTo>
                  <a:pt x="342083" y="1412189"/>
                  <a:pt x="337893" y="1409750"/>
                  <a:pt x="331801" y="1404547"/>
                </a:cubicBezTo>
                <a:cubicBezTo>
                  <a:pt x="311999" y="1387636"/>
                  <a:pt x="331801" y="1354465"/>
                  <a:pt x="356935" y="1362920"/>
                </a:cubicBezTo>
                <a:cubicBezTo>
                  <a:pt x="375976" y="1368774"/>
                  <a:pt x="379023" y="1385685"/>
                  <a:pt x="364551" y="1399344"/>
                </a:cubicBezTo>
                <a:cubicBezTo>
                  <a:pt x="356553" y="1406823"/>
                  <a:pt x="351413" y="1410726"/>
                  <a:pt x="346747" y="1411457"/>
                </a:cubicBezTo>
                <a:close/>
                <a:moveTo>
                  <a:pt x="11845252" y="1411457"/>
                </a:moveTo>
                <a:cubicBezTo>
                  <a:pt x="11840585" y="1410726"/>
                  <a:pt x="11835445" y="1406823"/>
                  <a:pt x="11827448" y="1399344"/>
                </a:cubicBezTo>
                <a:cubicBezTo>
                  <a:pt x="11812976" y="1385685"/>
                  <a:pt x="11816023" y="1368774"/>
                  <a:pt x="11835064" y="1362920"/>
                </a:cubicBezTo>
                <a:cubicBezTo>
                  <a:pt x="11860197" y="1354465"/>
                  <a:pt x="11880000" y="1387636"/>
                  <a:pt x="11860197" y="1404547"/>
                </a:cubicBezTo>
                <a:cubicBezTo>
                  <a:pt x="11854105" y="1409750"/>
                  <a:pt x="11849916" y="1412189"/>
                  <a:pt x="11845252" y="1411457"/>
                </a:cubicBezTo>
                <a:close/>
                <a:moveTo>
                  <a:pt x="2989264" y="1411539"/>
                </a:moveTo>
                <a:cubicBezTo>
                  <a:pt x="2984787" y="1410564"/>
                  <a:pt x="2981168" y="1406499"/>
                  <a:pt x="2974691" y="1398694"/>
                </a:cubicBezTo>
                <a:cubicBezTo>
                  <a:pt x="2954879" y="1373978"/>
                  <a:pt x="2989168" y="1346660"/>
                  <a:pt x="3014315" y="1368123"/>
                </a:cubicBezTo>
                <a:cubicBezTo>
                  <a:pt x="3028031" y="1379831"/>
                  <a:pt x="3024983" y="1398043"/>
                  <a:pt x="3008980" y="1405848"/>
                </a:cubicBezTo>
                <a:cubicBezTo>
                  <a:pt x="2999075" y="1410400"/>
                  <a:pt x="2993740" y="1412515"/>
                  <a:pt x="2989264" y="1411539"/>
                </a:cubicBezTo>
                <a:close/>
                <a:moveTo>
                  <a:pt x="9202735" y="1411539"/>
                </a:moveTo>
                <a:cubicBezTo>
                  <a:pt x="9198259" y="1412515"/>
                  <a:pt x="9192924" y="1410400"/>
                  <a:pt x="9183019" y="1405848"/>
                </a:cubicBezTo>
                <a:cubicBezTo>
                  <a:pt x="9167016" y="1398043"/>
                  <a:pt x="9163968" y="1379831"/>
                  <a:pt x="9177684" y="1368123"/>
                </a:cubicBezTo>
                <a:cubicBezTo>
                  <a:pt x="9202831" y="1346660"/>
                  <a:pt x="9237120" y="1373978"/>
                  <a:pt x="9217308" y="1398694"/>
                </a:cubicBezTo>
                <a:cubicBezTo>
                  <a:pt x="9210831" y="1406499"/>
                  <a:pt x="9207212" y="1410564"/>
                  <a:pt x="9202735" y="1411539"/>
                </a:cubicBezTo>
                <a:close/>
                <a:moveTo>
                  <a:pt x="3527928" y="1412112"/>
                </a:moveTo>
                <a:cubicBezTo>
                  <a:pt x="3519832" y="1412844"/>
                  <a:pt x="3511069" y="1410405"/>
                  <a:pt x="3504211" y="1404551"/>
                </a:cubicBezTo>
                <a:cubicBezTo>
                  <a:pt x="3492019" y="1394145"/>
                  <a:pt x="3492780" y="1378535"/>
                  <a:pt x="3504972" y="1364225"/>
                </a:cubicBezTo>
                <a:cubicBezTo>
                  <a:pt x="3527071" y="1338858"/>
                  <a:pt x="3565932" y="1372030"/>
                  <a:pt x="3547644" y="1400649"/>
                </a:cubicBezTo>
                <a:cubicBezTo>
                  <a:pt x="3543453" y="1407477"/>
                  <a:pt x="3536024" y="1411380"/>
                  <a:pt x="3527928" y="1412112"/>
                </a:cubicBezTo>
                <a:close/>
                <a:moveTo>
                  <a:pt x="8664071" y="1412112"/>
                </a:moveTo>
                <a:cubicBezTo>
                  <a:pt x="8655975" y="1411380"/>
                  <a:pt x="8648545" y="1407477"/>
                  <a:pt x="8644355" y="1400649"/>
                </a:cubicBezTo>
                <a:cubicBezTo>
                  <a:pt x="8626067" y="1372030"/>
                  <a:pt x="8664928" y="1338858"/>
                  <a:pt x="8687027" y="1364225"/>
                </a:cubicBezTo>
                <a:cubicBezTo>
                  <a:pt x="8699219" y="1378535"/>
                  <a:pt x="8699980" y="1394145"/>
                  <a:pt x="8687788" y="1404551"/>
                </a:cubicBezTo>
                <a:cubicBezTo>
                  <a:pt x="8680929" y="1410405"/>
                  <a:pt x="8672167" y="1412844"/>
                  <a:pt x="8664071" y="1412112"/>
                </a:cubicBezTo>
                <a:close/>
                <a:moveTo>
                  <a:pt x="5639803" y="1412356"/>
                </a:moveTo>
                <a:cubicBezTo>
                  <a:pt x="5614656" y="1412356"/>
                  <a:pt x="5609323" y="1409755"/>
                  <a:pt x="5605512" y="1394796"/>
                </a:cubicBezTo>
                <a:cubicBezTo>
                  <a:pt x="5598655" y="1372030"/>
                  <a:pt x="5610847" y="1357721"/>
                  <a:pt x="5639040" y="1355120"/>
                </a:cubicBezTo>
                <a:cubicBezTo>
                  <a:pt x="5669520" y="1352518"/>
                  <a:pt x="5689332" y="1373982"/>
                  <a:pt x="5677140" y="1396746"/>
                </a:cubicBezTo>
                <a:cubicBezTo>
                  <a:pt x="5670283" y="1409105"/>
                  <a:pt x="5662663" y="1412356"/>
                  <a:pt x="5639803" y="1412356"/>
                </a:cubicBezTo>
                <a:close/>
                <a:moveTo>
                  <a:pt x="6552196" y="1412356"/>
                </a:moveTo>
                <a:cubicBezTo>
                  <a:pt x="6529336" y="1412356"/>
                  <a:pt x="6521716" y="1409105"/>
                  <a:pt x="6514859" y="1396746"/>
                </a:cubicBezTo>
                <a:cubicBezTo>
                  <a:pt x="6502667" y="1373982"/>
                  <a:pt x="6522479" y="1352518"/>
                  <a:pt x="6552959" y="1355120"/>
                </a:cubicBezTo>
                <a:cubicBezTo>
                  <a:pt x="6581152" y="1357721"/>
                  <a:pt x="6593344" y="1372030"/>
                  <a:pt x="6586486" y="1394796"/>
                </a:cubicBezTo>
                <a:cubicBezTo>
                  <a:pt x="6582676" y="1409755"/>
                  <a:pt x="6577343" y="1412356"/>
                  <a:pt x="6552196" y="1412356"/>
                </a:cubicBezTo>
                <a:close/>
                <a:moveTo>
                  <a:pt x="3175824" y="1417698"/>
                </a:moveTo>
                <a:cubicBezTo>
                  <a:pt x="3169347" y="1418125"/>
                  <a:pt x="3162060" y="1417068"/>
                  <a:pt x="3154249" y="1414304"/>
                </a:cubicBezTo>
                <a:cubicBezTo>
                  <a:pt x="3136723" y="1408451"/>
                  <a:pt x="3129103" y="1388287"/>
                  <a:pt x="3137485" y="1370075"/>
                </a:cubicBezTo>
                <a:cubicBezTo>
                  <a:pt x="3144343" y="1355116"/>
                  <a:pt x="3148915" y="1353164"/>
                  <a:pt x="3173299" y="1355116"/>
                </a:cubicBezTo>
                <a:cubicBezTo>
                  <a:pt x="3199969" y="1357067"/>
                  <a:pt x="3202255" y="1359019"/>
                  <a:pt x="3204541" y="1379832"/>
                </a:cubicBezTo>
                <a:cubicBezTo>
                  <a:pt x="3207399" y="1401782"/>
                  <a:pt x="3195255" y="1416417"/>
                  <a:pt x="3175824" y="1417698"/>
                </a:cubicBezTo>
                <a:close/>
                <a:moveTo>
                  <a:pt x="9016175" y="1417698"/>
                </a:moveTo>
                <a:cubicBezTo>
                  <a:pt x="8996744" y="1416417"/>
                  <a:pt x="8984600" y="1401782"/>
                  <a:pt x="8987457" y="1379832"/>
                </a:cubicBezTo>
                <a:cubicBezTo>
                  <a:pt x="8989744" y="1359019"/>
                  <a:pt x="8992029" y="1357067"/>
                  <a:pt x="9018700" y="1355116"/>
                </a:cubicBezTo>
                <a:cubicBezTo>
                  <a:pt x="9043084" y="1353164"/>
                  <a:pt x="9047656" y="1355116"/>
                  <a:pt x="9054513" y="1370075"/>
                </a:cubicBezTo>
                <a:cubicBezTo>
                  <a:pt x="9062896" y="1388287"/>
                  <a:pt x="9055276" y="1408451"/>
                  <a:pt x="9037749" y="1414304"/>
                </a:cubicBezTo>
                <a:cubicBezTo>
                  <a:pt x="9029939" y="1417068"/>
                  <a:pt x="9022652" y="1418125"/>
                  <a:pt x="9016175" y="1417698"/>
                </a:cubicBezTo>
                <a:close/>
                <a:moveTo>
                  <a:pt x="1403240" y="1418289"/>
                </a:moveTo>
                <a:cubicBezTo>
                  <a:pt x="1394004" y="1418209"/>
                  <a:pt x="1385432" y="1414306"/>
                  <a:pt x="1377055" y="1406501"/>
                </a:cubicBezTo>
                <a:cubicBezTo>
                  <a:pt x="1359527" y="1389590"/>
                  <a:pt x="1364100" y="1365525"/>
                  <a:pt x="1386959" y="1356419"/>
                </a:cubicBezTo>
                <a:cubicBezTo>
                  <a:pt x="1428088" y="1338857"/>
                  <a:pt x="1469223" y="1382436"/>
                  <a:pt x="1433419" y="1407152"/>
                </a:cubicBezTo>
                <a:cubicBezTo>
                  <a:pt x="1422375" y="1414632"/>
                  <a:pt x="1412473" y="1418371"/>
                  <a:pt x="1403240" y="1418289"/>
                </a:cubicBezTo>
                <a:close/>
                <a:moveTo>
                  <a:pt x="10788759" y="1418289"/>
                </a:moveTo>
                <a:cubicBezTo>
                  <a:pt x="10779525" y="1418371"/>
                  <a:pt x="10769624" y="1414632"/>
                  <a:pt x="10758580" y="1407152"/>
                </a:cubicBezTo>
                <a:cubicBezTo>
                  <a:pt x="10722776" y="1382436"/>
                  <a:pt x="10763911" y="1338857"/>
                  <a:pt x="10805040" y="1356419"/>
                </a:cubicBezTo>
                <a:cubicBezTo>
                  <a:pt x="10827899" y="1365525"/>
                  <a:pt x="10832472" y="1389590"/>
                  <a:pt x="10814944" y="1406501"/>
                </a:cubicBezTo>
                <a:cubicBezTo>
                  <a:pt x="10806567" y="1414306"/>
                  <a:pt x="10797995" y="1418209"/>
                  <a:pt x="10788759" y="1418289"/>
                </a:cubicBezTo>
                <a:close/>
                <a:moveTo>
                  <a:pt x="1579331" y="1418848"/>
                </a:moveTo>
                <a:cubicBezTo>
                  <a:pt x="1570937" y="1418370"/>
                  <a:pt x="1562079" y="1416094"/>
                  <a:pt x="1553507" y="1411704"/>
                </a:cubicBezTo>
                <a:cubicBezTo>
                  <a:pt x="1532932" y="1401947"/>
                  <a:pt x="1535980" y="1369426"/>
                  <a:pt x="1558079" y="1356418"/>
                </a:cubicBezTo>
                <a:cubicBezTo>
                  <a:pt x="1584748" y="1342109"/>
                  <a:pt x="1619039" y="1355768"/>
                  <a:pt x="1622087" y="1383086"/>
                </a:cubicBezTo>
                <a:cubicBezTo>
                  <a:pt x="1625516" y="1405526"/>
                  <a:pt x="1604513" y="1420281"/>
                  <a:pt x="1579331" y="1418848"/>
                </a:cubicBezTo>
                <a:close/>
                <a:moveTo>
                  <a:pt x="10612668" y="1418848"/>
                </a:moveTo>
                <a:cubicBezTo>
                  <a:pt x="10587485" y="1420281"/>
                  <a:pt x="10566483" y="1405526"/>
                  <a:pt x="10569912" y="1383086"/>
                </a:cubicBezTo>
                <a:cubicBezTo>
                  <a:pt x="10572960" y="1355768"/>
                  <a:pt x="10607251" y="1342109"/>
                  <a:pt x="10633920" y="1356418"/>
                </a:cubicBezTo>
                <a:cubicBezTo>
                  <a:pt x="10656019" y="1369426"/>
                  <a:pt x="10659067" y="1401947"/>
                  <a:pt x="10638492" y="1411704"/>
                </a:cubicBezTo>
                <a:cubicBezTo>
                  <a:pt x="10629920" y="1416094"/>
                  <a:pt x="10621061" y="1418370"/>
                  <a:pt x="10612668" y="1418848"/>
                </a:cubicBezTo>
                <a:close/>
                <a:moveTo>
                  <a:pt x="3876272" y="1424550"/>
                </a:moveTo>
                <a:cubicBezTo>
                  <a:pt x="3866365" y="1424225"/>
                  <a:pt x="3856460" y="1419509"/>
                  <a:pt x="3846553" y="1410404"/>
                </a:cubicBezTo>
                <a:cubicBezTo>
                  <a:pt x="3825980" y="1391542"/>
                  <a:pt x="3825217" y="1372679"/>
                  <a:pt x="3845029" y="1357069"/>
                </a:cubicBezTo>
                <a:cubicBezTo>
                  <a:pt x="3890749" y="1321946"/>
                  <a:pt x="3950185" y="1374631"/>
                  <a:pt x="3905989" y="1412355"/>
                </a:cubicBezTo>
                <a:cubicBezTo>
                  <a:pt x="3896084" y="1420810"/>
                  <a:pt x="3886177" y="1424876"/>
                  <a:pt x="3876272" y="1424550"/>
                </a:cubicBezTo>
                <a:close/>
                <a:moveTo>
                  <a:pt x="5117428" y="1424550"/>
                </a:moveTo>
                <a:cubicBezTo>
                  <a:pt x="5108188" y="1425364"/>
                  <a:pt x="5098474" y="1422111"/>
                  <a:pt x="5086662" y="1414957"/>
                </a:cubicBezTo>
                <a:cubicBezTo>
                  <a:pt x="5075232" y="1408453"/>
                  <a:pt x="5069898" y="1398697"/>
                  <a:pt x="5069898" y="1383087"/>
                </a:cubicBezTo>
                <a:cubicBezTo>
                  <a:pt x="5069898" y="1364875"/>
                  <a:pt x="5074470" y="1359021"/>
                  <a:pt x="5093520" y="1350566"/>
                </a:cubicBezTo>
                <a:cubicBezTo>
                  <a:pt x="5114856" y="1340809"/>
                  <a:pt x="5118666" y="1340809"/>
                  <a:pt x="5135430" y="1349915"/>
                </a:cubicBezTo>
                <a:cubicBezTo>
                  <a:pt x="5162862" y="1365525"/>
                  <a:pt x="5166672" y="1390241"/>
                  <a:pt x="5145336" y="1409754"/>
                </a:cubicBezTo>
                <a:cubicBezTo>
                  <a:pt x="5135431" y="1418860"/>
                  <a:pt x="5126667" y="1423737"/>
                  <a:pt x="5117428" y="1424550"/>
                </a:cubicBezTo>
                <a:close/>
                <a:moveTo>
                  <a:pt x="7074571" y="1424550"/>
                </a:moveTo>
                <a:cubicBezTo>
                  <a:pt x="7065332" y="1423737"/>
                  <a:pt x="7056568" y="1418860"/>
                  <a:pt x="7046663" y="1409754"/>
                </a:cubicBezTo>
                <a:cubicBezTo>
                  <a:pt x="7025327" y="1390241"/>
                  <a:pt x="7029138" y="1365525"/>
                  <a:pt x="7056570" y="1349915"/>
                </a:cubicBezTo>
                <a:cubicBezTo>
                  <a:pt x="7073334" y="1340809"/>
                  <a:pt x="7077143" y="1340809"/>
                  <a:pt x="7098478" y="1350566"/>
                </a:cubicBezTo>
                <a:cubicBezTo>
                  <a:pt x="7117530" y="1359021"/>
                  <a:pt x="7122101" y="1364875"/>
                  <a:pt x="7122101" y="1383087"/>
                </a:cubicBezTo>
                <a:cubicBezTo>
                  <a:pt x="7122101" y="1398697"/>
                  <a:pt x="7116767" y="1408453"/>
                  <a:pt x="7105338" y="1414957"/>
                </a:cubicBezTo>
                <a:cubicBezTo>
                  <a:pt x="7093525" y="1422111"/>
                  <a:pt x="7083811" y="1425364"/>
                  <a:pt x="7074571" y="1424550"/>
                </a:cubicBezTo>
                <a:close/>
                <a:moveTo>
                  <a:pt x="8315726" y="1424550"/>
                </a:moveTo>
                <a:cubicBezTo>
                  <a:pt x="8305821" y="1424876"/>
                  <a:pt x="8295914" y="1420810"/>
                  <a:pt x="8286009" y="1412355"/>
                </a:cubicBezTo>
                <a:cubicBezTo>
                  <a:pt x="8241813" y="1374631"/>
                  <a:pt x="8301249" y="1321946"/>
                  <a:pt x="8346969" y="1357069"/>
                </a:cubicBezTo>
                <a:cubicBezTo>
                  <a:pt x="8366781" y="1372679"/>
                  <a:pt x="8366018" y="1391542"/>
                  <a:pt x="8345445" y="1410404"/>
                </a:cubicBezTo>
                <a:cubicBezTo>
                  <a:pt x="8335538" y="1419509"/>
                  <a:pt x="8325633" y="1424225"/>
                  <a:pt x="8315726" y="1424550"/>
                </a:cubicBezTo>
                <a:close/>
                <a:moveTo>
                  <a:pt x="4406072" y="1424631"/>
                </a:moveTo>
                <a:cubicBezTo>
                  <a:pt x="4396643" y="1424874"/>
                  <a:pt x="4387499" y="1420809"/>
                  <a:pt x="4377592" y="1412354"/>
                </a:cubicBezTo>
                <a:cubicBezTo>
                  <a:pt x="4332634" y="1373979"/>
                  <a:pt x="4393594" y="1322596"/>
                  <a:pt x="4440838" y="1358369"/>
                </a:cubicBezTo>
                <a:cubicBezTo>
                  <a:pt x="4459126" y="1372678"/>
                  <a:pt x="4456840" y="1394142"/>
                  <a:pt x="4436266" y="1411053"/>
                </a:cubicBezTo>
                <a:cubicBezTo>
                  <a:pt x="4425218" y="1419834"/>
                  <a:pt x="4415502" y="1424386"/>
                  <a:pt x="4406072" y="1424631"/>
                </a:cubicBezTo>
                <a:close/>
                <a:moveTo>
                  <a:pt x="7785927" y="1424631"/>
                </a:moveTo>
                <a:cubicBezTo>
                  <a:pt x="7776498" y="1424386"/>
                  <a:pt x="7766782" y="1419834"/>
                  <a:pt x="7755734" y="1411053"/>
                </a:cubicBezTo>
                <a:cubicBezTo>
                  <a:pt x="7735159" y="1394142"/>
                  <a:pt x="7732874" y="1372678"/>
                  <a:pt x="7751162" y="1358369"/>
                </a:cubicBezTo>
                <a:cubicBezTo>
                  <a:pt x="7798406" y="1322596"/>
                  <a:pt x="7859366" y="1373979"/>
                  <a:pt x="7814407" y="1412354"/>
                </a:cubicBezTo>
                <a:cubicBezTo>
                  <a:pt x="7804500" y="1420809"/>
                  <a:pt x="7795356" y="1424874"/>
                  <a:pt x="7785927" y="1424631"/>
                </a:cubicBezTo>
                <a:close/>
                <a:moveTo>
                  <a:pt x="1759631" y="1430726"/>
                </a:moveTo>
                <a:cubicBezTo>
                  <a:pt x="1750201" y="1431540"/>
                  <a:pt x="1740676" y="1427312"/>
                  <a:pt x="1726960" y="1418206"/>
                </a:cubicBezTo>
                <a:cubicBezTo>
                  <a:pt x="1701815" y="1401295"/>
                  <a:pt x="1701052" y="1373978"/>
                  <a:pt x="1724675" y="1355116"/>
                </a:cubicBezTo>
                <a:cubicBezTo>
                  <a:pt x="1749059" y="1335603"/>
                  <a:pt x="1778776" y="1336904"/>
                  <a:pt x="1797827" y="1357718"/>
                </a:cubicBezTo>
                <a:cubicBezTo>
                  <a:pt x="1819163" y="1381133"/>
                  <a:pt x="1817639" y="1390239"/>
                  <a:pt x="1791731" y="1413003"/>
                </a:cubicBezTo>
                <a:cubicBezTo>
                  <a:pt x="1778396" y="1424060"/>
                  <a:pt x="1769061" y="1429914"/>
                  <a:pt x="1759631" y="1430726"/>
                </a:cubicBezTo>
                <a:close/>
                <a:moveTo>
                  <a:pt x="10432368" y="1430726"/>
                </a:moveTo>
                <a:cubicBezTo>
                  <a:pt x="10422937" y="1429914"/>
                  <a:pt x="10413603" y="1424060"/>
                  <a:pt x="10400268" y="1413003"/>
                </a:cubicBezTo>
                <a:cubicBezTo>
                  <a:pt x="10374360" y="1390239"/>
                  <a:pt x="10372836" y="1381133"/>
                  <a:pt x="10394172" y="1357718"/>
                </a:cubicBezTo>
                <a:cubicBezTo>
                  <a:pt x="10413223" y="1336904"/>
                  <a:pt x="10442940" y="1335603"/>
                  <a:pt x="10467324" y="1355116"/>
                </a:cubicBezTo>
                <a:cubicBezTo>
                  <a:pt x="10490947" y="1373978"/>
                  <a:pt x="10490184" y="1401295"/>
                  <a:pt x="10465039" y="1418206"/>
                </a:cubicBezTo>
                <a:cubicBezTo>
                  <a:pt x="10451323" y="1427312"/>
                  <a:pt x="10441797" y="1431540"/>
                  <a:pt x="10432368" y="1430726"/>
                </a:cubicBezTo>
                <a:close/>
                <a:moveTo>
                  <a:pt x="525409" y="1430893"/>
                </a:moveTo>
                <a:cubicBezTo>
                  <a:pt x="513212" y="1431055"/>
                  <a:pt x="500632" y="1425039"/>
                  <a:pt x="486911" y="1413006"/>
                </a:cubicBezTo>
                <a:cubicBezTo>
                  <a:pt x="460241" y="1389591"/>
                  <a:pt x="464051" y="1367477"/>
                  <a:pt x="497584" y="1347314"/>
                </a:cubicBezTo>
                <a:cubicBezTo>
                  <a:pt x="525789" y="1329753"/>
                  <a:pt x="547136" y="1334956"/>
                  <a:pt x="566953" y="1362274"/>
                </a:cubicBezTo>
                <a:cubicBezTo>
                  <a:pt x="585233" y="1388290"/>
                  <a:pt x="585233" y="1387641"/>
                  <a:pt x="561617" y="1411706"/>
                </a:cubicBezTo>
                <a:cubicBezTo>
                  <a:pt x="549424" y="1424388"/>
                  <a:pt x="537607" y="1430730"/>
                  <a:pt x="525409" y="1430893"/>
                </a:cubicBezTo>
                <a:close/>
                <a:moveTo>
                  <a:pt x="11666589" y="1430893"/>
                </a:moveTo>
                <a:cubicBezTo>
                  <a:pt x="11654392" y="1430730"/>
                  <a:pt x="11642575" y="1424388"/>
                  <a:pt x="11630381" y="1411706"/>
                </a:cubicBezTo>
                <a:cubicBezTo>
                  <a:pt x="11606765" y="1387641"/>
                  <a:pt x="11606765" y="1388290"/>
                  <a:pt x="11625045" y="1362274"/>
                </a:cubicBezTo>
                <a:cubicBezTo>
                  <a:pt x="11644863" y="1334956"/>
                  <a:pt x="11666209" y="1329753"/>
                  <a:pt x="11694415" y="1347314"/>
                </a:cubicBezTo>
                <a:cubicBezTo>
                  <a:pt x="11727948" y="1367477"/>
                  <a:pt x="11731757" y="1389591"/>
                  <a:pt x="11705088" y="1413006"/>
                </a:cubicBezTo>
                <a:cubicBezTo>
                  <a:pt x="11691367" y="1425039"/>
                  <a:pt x="11678787" y="1431055"/>
                  <a:pt x="11666589" y="1430893"/>
                </a:cubicBezTo>
                <a:close/>
                <a:moveTo>
                  <a:pt x="2117500" y="1430894"/>
                </a:moveTo>
                <a:cubicBezTo>
                  <a:pt x="2106260" y="1432032"/>
                  <a:pt x="2094068" y="1428942"/>
                  <a:pt x="2081495" y="1421462"/>
                </a:cubicBezTo>
                <a:cubicBezTo>
                  <a:pt x="2057111" y="1407153"/>
                  <a:pt x="2058635" y="1367478"/>
                  <a:pt x="2083019" y="1347965"/>
                </a:cubicBezTo>
                <a:cubicBezTo>
                  <a:pt x="2103593" y="1331704"/>
                  <a:pt x="2120357" y="1333005"/>
                  <a:pt x="2147027" y="1354470"/>
                </a:cubicBezTo>
                <a:cubicBezTo>
                  <a:pt x="2168363" y="1370730"/>
                  <a:pt x="2168363" y="1392844"/>
                  <a:pt x="2147789" y="1414958"/>
                </a:cubicBezTo>
                <a:cubicBezTo>
                  <a:pt x="2139027" y="1424390"/>
                  <a:pt x="2128739" y="1429756"/>
                  <a:pt x="2117500" y="1430894"/>
                </a:cubicBezTo>
                <a:close/>
                <a:moveTo>
                  <a:pt x="10074499" y="1430894"/>
                </a:moveTo>
                <a:cubicBezTo>
                  <a:pt x="10063260" y="1429756"/>
                  <a:pt x="10052972" y="1424390"/>
                  <a:pt x="10044209" y="1414958"/>
                </a:cubicBezTo>
                <a:cubicBezTo>
                  <a:pt x="10023636" y="1392844"/>
                  <a:pt x="10023636" y="1370730"/>
                  <a:pt x="10044972" y="1354470"/>
                </a:cubicBezTo>
                <a:cubicBezTo>
                  <a:pt x="10071641" y="1333005"/>
                  <a:pt x="10088405" y="1331704"/>
                  <a:pt x="10108980" y="1347965"/>
                </a:cubicBezTo>
                <a:cubicBezTo>
                  <a:pt x="10133364" y="1367478"/>
                  <a:pt x="10134888" y="1407153"/>
                  <a:pt x="10110504" y="1421462"/>
                </a:cubicBezTo>
                <a:cubicBezTo>
                  <a:pt x="10097931" y="1428942"/>
                  <a:pt x="10085739" y="1432032"/>
                  <a:pt x="10074499" y="1430894"/>
                </a:cubicBezTo>
                <a:close/>
                <a:moveTo>
                  <a:pt x="6001276" y="1431464"/>
                </a:moveTo>
                <a:cubicBezTo>
                  <a:pt x="5988418" y="1432520"/>
                  <a:pt x="5974511" y="1429269"/>
                  <a:pt x="5961556" y="1421464"/>
                </a:cubicBezTo>
                <a:cubicBezTo>
                  <a:pt x="5936411" y="1406503"/>
                  <a:pt x="5937935" y="1365527"/>
                  <a:pt x="5964604" y="1347965"/>
                </a:cubicBezTo>
                <a:cubicBezTo>
                  <a:pt x="5991275" y="1330405"/>
                  <a:pt x="6006515" y="1331055"/>
                  <a:pt x="6028612" y="1350567"/>
                </a:cubicBezTo>
                <a:cubicBezTo>
                  <a:pt x="6038519" y="1359673"/>
                  <a:pt x="6050711" y="1366828"/>
                  <a:pt x="6056807" y="1366828"/>
                </a:cubicBezTo>
                <a:cubicBezTo>
                  <a:pt x="6062140" y="1366828"/>
                  <a:pt x="6066712" y="1373982"/>
                  <a:pt x="6066712" y="1383088"/>
                </a:cubicBezTo>
                <a:cubicBezTo>
                  <a:pt x="6066712" y="1392194"/>
                  <a:pt x="6062903" y="1399349"/>
                  <a:pt x="6058331" y="1399349"/>
                </a:cubicBezTo>
                <a:cubicBezTo>
                  <a:pt x="6053759" y="1399349"/>
                  <a:pt x="6043091" y="1406503"/>
                  <a:pt x="6034708" y="1415609"/>
                </a:cubicBezTo>
                <a:cubicBezTo>
                  <a:pt x="6025946" y="1425041"/>
                  <a:pt x="6014135" y="1430407"/>
                  <a:pt x="6001276" y="1431464"/>
                </a:cubicBezTo>
                <a:close/>
                <a:moveTo>
                  <a:pt x="6190722" y="1431464"/>
                </a:moveTo>
                <a:cubicBezTo>
                  <a:pt x="6177864" y="1430407"/>
                  <a:pt x="6166054" y="1425041"/>
                  <a:pt x="6157291" y="1415609"/>
                </a:cubicBezTo>
                <a:cubicBezTo>
                  <a:pt x="6148908" y="1406503"/>
                  <a:pt x="6138240" y="1399349"/>
                  <a:pt x="6133668" y="1399349"/>
                </a:cubicBezTo>
                <a:cubicBezTo>
                  <a:pt x="6129096" y="1399349"/>
                  <a:pt x="6125287" y="1392194"/>
                  <a:pt x="6125287" y="1383088"/>
                </a:cubicBezTo>
                <a:cubicBezTo>
                  <a:pt x="6125287" y="1373982"/>
                  <a:pt x="6129859" y="1366828"/>
                  <a:pt x="6135192" y="1366828"/>
                </a:cubicBezTo>
                <a:cubicBezTo>
                  <a:pt x="6141288" y="1366828"/>
                  <a:pt x="6153480" y="1359673"/>
                  <a:pt x="6163387" y="1350567"/>
                </a:cubicBezTo>
                <a:cubicBezTo>
                  <a:pt x="6185484" y="1331055"/>
                  <a:pt x="6200724" y="1330405"/>
                  <a:pt x="6227394" y="1347965"/>
                </a:cubicBezTo>
                <a:cubicBezTo>
                  <a:pt x="6254064" y="1365527"/>
                  <a:pt x="6255588" y="1406503"/>
                  <a:pt x="6230443" y="1421464"/>
                </a:cubicBezTo>
                <a:cubicBezTo>
                  <a:pt x="6217488" y="1429269"/>
                  <a:pt x="6203582" y="1432520"/>
                  <a:pt x="6190722" y="1431464"/>
                </a:cubicBezTo>
                <a:close/>
                <a:moveTo>
                  <a:pt x="886368" y="1432448"/>
                </a:moveTo>
                <a:cubicBezTo>
                  <a:pt x="878360" y="1433610"/>
                  <a:pt x="869993" y="1433335"/>
                  <a:pt x="861957" y="1431451"/>
                </a:cubicBezTo>
                <a:cubicBezTo>
                  <a:pt x="851241" y="1428942"/>
                  <a:pt x="841099" y="1423576"/>
                  <a:pt x="833099" y="1414958"/>
                </a:cubicBezTo>
                <a:cubicBezTo>
                  <a:pt x="811763" y="1391543"/>
                  <a:pt x="813287" y="1372680"/>
                  <a:pt x="838425" y="1351867"/>
                </a:cubicBezTo>
                <a:cubicBezTo>
                  <a:pt x="858999" y="1334956"/>
                  <a:pt x="887956" y="1329753"/>
                  <a:pt x="905485" y="1339509"/>
                </a:cubicBezTo>
                <a:cubicBezTo>
                  <a:pt x="918436" y="1346663"/>
                  <a:pt x="931395" y="1370730"/>
                  <a:pt x="931395" y="1387641"/>
                </a:cubicBezTo>
                <a:cubicBezTo>
                  <a:pt x="931395" y="1412519"/>
                  <a:pt x="910415" y="1428959"/>
                  <a:pt x="886368" y="1432448"/>
                </a:cubicBezTo>
                <a:close/>
                <a:moveTo>
                  <a:pt x="11305631" y="1432448"/>
                </a:moveTo>
                <a:cubicBezTo>
                  <a:pt x="11281584" y="1428959"/>
                  <a:pt x="11260604" y="1412519"/>
                  <a:pt x="11260604" y="1387641"/>
                </a:cubicBezTo>
                <a:cubicBezTo>
                  <a:pt x="11260604" y="1370730"/>
                  <a:pt x="11273563" y="1346663"/>
                  <a:pt x="11286513" y="1339509"/>
                </a:cubicBezTo>
                <a:cubicBezTo>
                  <a:pt x="11304043" y="1329753"/>
                  <a:pt x="11333000" y="1334956"/>
                  <a:pt x="11353573" y="1351867"/>
                </a:cubicBezTo>
                <a:cubicBezTo>
                  <a:pt x="11378712" y="1372680"/>
                  <a:pt x="11380236" y="1391543"/>
                  <a:pt x="11358900" y="1414958"/>
                </a:cubicBezTo>
                <a:cubicBezTo>
                  <a:pt x="11350900" y="1423576"/>
                  <a:pt x="11340757" y="1428942"/>
                  <a:pt x="11330041" y="1431451"/>
                </a:cubicBezTo>
                <a:cubicBezTo>
                  <a:pt x="11322005" y="1433335"/>
                  <a:pt x="11313639" y="1433610"/>
                  <a:pt x="11305631" y="1432448"/>
                </a:cubicBezTo>
                <a:close/>
                <a:moveTo>
                  <a:pt x="714488" y="1433819"/>
                </a:moveTo>
                <a:cubicBezTo>
                  <a:pt x="706104" y="1435119"/>
                  <a:pt x="691629" y="1435119"/>
                  <a:pt x="682483" y="1433819"/>
                </a:cubicBezTo>
                <a:cubicBezTo>
                  <a:pt x="643616" y="1427314"/>
                  <a:pt x="628381" y="1375281"/>
                  <a:pt x="657336" y="1348614"/>
                </a:cubicBezTo>
                <a:cubicBezTo>
                  <a:pt x="673339" y="1334305"/>
                  <a:pt x="712964" y="1329102"/>
                  <a:pt x="730491" y="1339508"/>
                </a:cubicBezTo>
                <a:cubicBezTo>
                  <a:pt x="744208" y="1347313"/>
                  <a:pt x="764023" y="1375932"/>
                  <a:pt x="764023" y="1387639"/>
                </a:cubicBezTo>
                <a:cubicBezTo>
                  <a:pt x="764023" y="1401949"/>
                  <a:pt x="734301" y="1429916"/>
                  <a:pt x="714488" y="1433819"/>
                </a:cubicBezTo>
                <a:close/>
                <a:moveTo>
                  <a:pt x="11509516" y="1433819"/>
                </a:moveTo>
                <a:cubicBezTo>
                  <a:pt x="11500369" y="1435119"/>
                  <a:pt x="11485895" y="1435119"/>
                  <a:pt x="11477511" y="1433819"/>
                </a:cubicBezTo>
                <a:cubicBezTo>
                  <a:pt x="11457697" y="1429916"/>
                  <a:pt x="11427976" y="1401949"/>
                  <a:pt x="11427976" y="1387639"/>
                </a:cubicBezTo>
                <a:cubicBezTo>
                  <a:pt x="11427976" y="1375932"/>
                  <a:pt x="11447791" y="1347313"/>
                  <a:pt x="11461508" y="1339508"/>
                </a:cubicBezTo>
                <a:cubicBezTo>
                  <a:pt x="11479035" y="1329102"/>
                  <a:pt x="11518660" y="1334305"/>
                  <a:pt x="11534663" y="1348614"/>
                </a:cubicBezTo>
                <a:cubicBezTo>
                  <a:pt x="11563617" y="1375281"/>
                  <a:pt x="11548383" y="1427314"/>
                  <a:pt x="11509516" y="1433819"/>
                </a:cubicBezTo>
                <a:close/>
                <a:moveTo>
                  <a:pt x="1408761" y="1547189"/>
                </a:moveTo>
                <a:cubicBezTo>
                  <a:pt x="1402003" y="1548164"/>
                  <a:pt x="1394957" y="1546700"/>
                  <a:pt x="1391529" y="1542148"/>
                </a:cubicBezTo>
                <a:cubicBezTo>
                  <a:pt x="1388484" y="1537595"/>
                  <a:pt x="1389241" y="1531741"/>
                  <a:pt x="1393812" y="1527839"/>
                </a:cubicBezTo>
                <a:cubicBezTo>
                  <a:pt x="1404476" y="1518733"/>
                  <a:pt x="1428088" y="1526538"/>
                  <a:pt x="1424279" y="1537595"/>
                </a:cubicBezTo>
                <a:cubicBezTo>
                  <a:pt x="1421995" y="1542798"/>
                  <a:pt x="1415520" y="1546212"/>
                  <a:pt x="1408761" y="1547189"/>
                </a:cubicBezTo>
                <a:close/>
                <a:moveTo>
                  <a:pt x="10783237" y="1547189"/>
                </a:moveTo>
                <a:cubicBezTo>
                  <a:pt x="10776479" y="1546212"/>
                  <a:pt x="10770004" y="1542798"/>
                  <a:pt x="10767720" y="1537595"/>
                </a:cubicBezTo>
                <a:cubicBezTo>
                  <a:pt x="10763911" y="1526538"/>
                  <a:pt x="10787523" y="1518733"/>
                  <a:pt x="10798187" y="1527839"/>
                </a:cubicBezTo>
                <a:cubicBezTo>
                  <a:pt x="10802757" y="1531741"/>
                  <a:pt x="10803515" y="1537595"/>
                  <a:pt x="10800469" y="1542148"/>
                </a:cubicBezTo>
                <a:cubicBezTo>
                  <a:pt x="10797041" y="1546700"/>
                  <a:pt x="10789996" y="1548164"/>
                  <a:pt x="10783237" y="1547189"/>
                </a:cubicBezTo>
                <a:close/>
                <a:moveTo>
                  <a:pt x="4406551" y="1547351"/>
                </a:moveTo>
                <a:cubicBezTo>
                  <a:pt x="4396646" y="1548652"/>
                  <a:pt x="4392835" y="1545401"/>
                  <a:pt x="4392835" y="1535644"/>
                </a:cubicBezTo>
                <a:cubicBezTo>
                  <a:pt x="4392835" y="1525888"/>
                  <a:pt x="4396646" y="1522635"/>
                  <a:pt x="4406551" y="1523936"/>
                </a:cubicBezTo>
                <a:cubicBezTo>
                  <a:pt x="4413410" y="1525237"/>
                  <a:pt x="4419506" y="1530440"/>
                  <a:pt x="4419506" y="1535644"/>
                </a:cubicBezTo>
                <a:cubicBezTo>
                  <a:pt x="4419506" y="1540847"/>
                  <a:pt x="4413410" y="1546051"/>
                  <a:pt x="4406551" y="1547351"/>
                </a:cubicBezTo>
                <a:close/>
                <a:moveTo>
                  <a:pt x="5114095" y="1547351"/>
                </a:moveTo>
                <a:cubicBezTo>
                  <a:pt x="5104190" y="1548652"/>
                  <a:pt x="5100379" y="1545401"/>
                  <a:pt x="5100379" y="1535644"/>
                </a:cubicBezTo>
                <a:cubicBezTo>
                  <a:pt x="5100379" y="1525888"/>
                  <a:pt x="5104190" y="1522635"/>
                  <a:pt x="5114095" y="1523936"/>
                </a:cubicBezTo>
                <a:cubicBezTo>
                  <a:pt x="5120954" y="1525237"/>
                  <a:pt x="5127050" y="1530440"/>
                  <a:pt x="5127050" y="1535644"/>
                </a:cubicBezTo>
                <a:cubicBezTo>
                  <a:pt x="5127050" y="1540847"/>
                  <a:pt x="5120954" y="1546051"/>
                  <a:pt x="5114095" y="1547351"/>
                </a:cubicBezTo>
                <a:close/>
                <a:moveTo>
                  <a:pt x="7077904" y="1547351"/>
                </a:moveTo>
                <a:cubicBezTo>
                  <a:pt x="7071046" y="1546051"/>
                  <a:pt x="7064950" y="1540847"/>
                  <a:pt x="7064950" y="1535644"/>
                </a:cubicBezTo>
                <a:cubicBezTo>
                  <a:pt x="7064950" y="1530440"/>
                  <a:pt x="7071046" y="1525237"/>
                  <a:pt x="7077904" y="1523936"/>
                </a:cubicBezTo>
                <a:cubicBezTo>
                  <a:pt x="7087810" y="1522635"/>
                  <a:pt x="7091620" y="1525888"/>
                  <a:pt x="7091620" y="1535644"/>
                </a:cubicBezTo>
                <a:cubicBezTo>
                  <a:pt x="7091620" y="1545401"/>
                  <a:pt x="7087810" y="1548652"/>
                  <a:pt x="7077904" y="1547351"/>
                </a:cubicBezTo>
                <a:close/>
                <a:moveTo>
                  <a:pt x="7785448" y="1547351"/>
                </a:moveTo>
                <a:cubicBezTo>
                  <a:pt x="7778590" y="1546051"/>
                  <a:pt x="7772493" y="1540847"/>
                  <a:pt x="7772493" y="1535644"/>
                </a:cubicBezTo>
                <a:cubicBezTo>
                  <a:pt x="7772493" y="1530440"/>
                  <a:pt x="7778590" y="1525237"/>
                  <a:pt x="7785448" y="1523936"/>
                </a:cubicBezTo>
                <a:cubicBezTo>
                  <a:pt x="7795354" y="1522635"/>
                  <a:pt x="7799164" y="1525888"/>
                  <a:pt x="7799164" y="1535644"/>
                </a:cubicBezTo>
                <a:cubicBezTo>
                  <a:pt x="7799164" y="1545401"/>
                  <a:pt x="7795354" y="1548652"/>
                  <a:pt x="7785448" y="1547351"/>
                </a:cubicBezTo>
                <a:close/>
                <a:moveTo>
                  <a:pt x="4059633" y="1548569"/>
                </a:moveTo>
                <a:cubicBezTo>
                  <a:pt x="4052013" y="1549463"/>
                  <a:pt x="4042869" y="1547349"/>
                  <a:pt x="4038297" y="1541496"/>
                </a:cubicBezTo>
                <a:cubicBezTo>
                  <a:pt x="4032963" y="1533691"/>
                  <a:pt x="4049727" y="1521332"/>
                  <a:pt x="4061919" y="1524585"/>
                </a:cubicBezTo>
                <a:cubicBezTo>
                  <a:pt x="4066491" y="1525886"/>
                  <a:pt x="4070301" y="1531739"/>
                  <a:pt x="4071825" y="1537593"/>
                </a:cubicBezTo>
                <a:cubicBezTo>
                  <a:pt x="4073349" y="1543772"/>
                  <a:pt x="4067253" y="1547675"/>
                  <a:pt x="4059633" y="1548569"/>
                </a:cubicBezTo>
                <a:close/>
                <a:moveTo>
                  <a:pt x="8132365" y="1548569"/>
                </a:moveTo>
                <a:cubicBezTo>
                  <a:pt x="8124745" y="1547675"/>
                  <a:pt x="8118649" y="1543772"/>
                  <a:pt x="8120173" y="1537593"/>
                </a:cubicBezTo>
                <a:cubicBezTo>
                  <a:pt x="8121698" y="1531739"/>
                  <a:pt x="8125508" y="1525886"/>
                  <a:pt x="8130080" y="1524585"/>
                </a:cubicBezTo>
                <a:cubicBezTo>
                  <a:pt x="8142272" y="1521332"/>
                  <a:pt x="8159036" y="1533691"/>
                  <a:pt x="8153701" y="1541496"/>
                </a:cubicBezTo>
                <a:cubicBezTo>
                  <a:pt x="8149130" y="1547349"/>
                  <a:pt x="8139985" y="1549463"/>
                  <a:pt x="8132365" y="1548569"/>
                </a:cubicBezTo>
                <a:close/>
                <a:moveTo>
                  <a:pt x="2996788" y="1548656"/>
                </a:moveTo>
                <a:cubicBezTo>
                  <a:pt x="2983072" y="1548656"/>
                  <a:pt x="2977739" y="1545404"/>
                  <a:pt x="2977739" y="1536298"/>
                </a:cubicBezTo>
                <a:cubicBezTo>
                  <a:pt x="2977739" y="1519386"/>
                  <a:pt x="2990692" y="1512882"/>
                  <a:pt x="3004408" y="1522639"/>
                </a:cubicBezTo>
                <a:cubicBezTo>
                  <a:pt x="3021935" y="1534997"/>
                  <a:pt x="3018124" y="1548656"/>
                  <a:pt x="2996788" y="1548656"/>
                </a:cubicBezTo>
                <a:close/>
                <a:moveTo>
                  <a:pt x="3874747" y="1548656"/>
                </a:moveTo>
                <a:cubicBezTo>
                  <a:pt x="3865603" y="1548656"/>
                  <a:pt x="3860269" y="1544103"/>
                  <a:pt x="3860269" y="1536298"/>
                </a:cubicBezTo>
                <a:cubicBezTo>
                  <a:pt x="3860269" y="1518086"/>
                  <a:pt x="3876271" y="1512232"/>
                  <a:pt x="3887701" y="1525892"/>
                </a:cubicBezTo>
                <a:cubicBezTo>
                  <a:pt x="3899893" y="1540201"/>
                  <a:pt x="3895321" y="1548656"/>
                  <a:pt x="3874747" y="1548656"/>
                </a:cubicBezTo>
                <a:close/>
                <a:moveTo>
                  <a:pt x="8317252" y="1548656"/>
                </a:moveTo>
                <a:cubicBezTo>
                  <a:pt x="8296677" y="1548656"/>
                  <a:pt x="8292105" y="1540201"/>
                  <a:pt x="8304297" y="1525892"/>
                </a:cubicBezTo>
                <a:cubicBezTo>
                  <a:pt x="8315728" y="1512232"/>
                  <a:pt x="8331729" y="1518086"/>
                  <a:pt x="8331729" y="1536298"/>
                </a:cubicBezTo>
                <a:cubicBezTo>
                  <a:pt x="8331729" y="1544103"/>
                  <a:pt x="8326396" y="1548656"/>
                  <a:pt x="8317252" y="1548656"/>
                </a:cubicBezTo>
                <a:close/>
                <a:moveTo>
                  <a:pt x="9195211" y="1548656"/>
                </a:moveTo>
                <a:cubicBezTo>
                  <a:pt x="9173875" y="1548656"/>
                  <a:pt x="9170064" y="1534997"/>
                  <a:pt x="9187591" y="1522639"/>
                </a:cubicBezTo>
                <a:cubicBezTo>
                  <a:pt x="9201307" y="1512882"/>
                  <a:pt x="9214260" y="1519386"/>
                  <a:pt x="9214260" y="1536298"/>
                </a:cubicBezTo>
                <a:cubicBezTo>
                  <a:pt x="9214260" y="1545404"/>
                  <a:pt x="9208927" y="1548656"/>
                  <a:pt x="9195211" y="1548656"/>
                </a:cubicBezTo>
                <a:close/>
                <a:moveTo>
                  <a:pt x="4765090" y="1553367"/>
                </a:moveTo>
                <a:cubicBezTo>
                  <a:pt x="4758040" y="1554993"/>
                  <a:pt x="4749659" y="1552554"/>
                  <a:pt x="4742800" y="1545400"/>
                </a:cubicBezTo>
                <a:cubicBezTo>
                  <a:pt x="4734418" y="1536945"/>
                  <a:pt x="4734418" y="1533042"/>
                  <a:pt x="4745086" y="1524586"/>
                </a:cubicBezTo>
                <a:cubicBezTo>
                  <a:pt x="4761088" y="1510928"/>
                  <a:pt x="4782424" y="1518733"/>
                  <a:pt x="4779376" y="1536945"/>
                </a:cubicBezTo>
                <a:cubicBezTo>
                  <a:pt x="4777852" y="1546051"/>
                  <a:pt x="4772138" y="1551741"/>
                  <a:pt x="4765090" y="1553367"/>
                </a:cubicBezTo>
                <a:close/>
                <a:moveTo>
                  <a:pt x="7426910" y="1553367"/>
                </a:moveTo>
                <a:cubicBezTo>
                  <a:pt x="7419861" y="1551741"/>
                  <a:pt x="7414147" y="1546051"/>
                  <a:pt x="7412623" y="1536945"/>
                </a:cubicBezTo>
                <a:cubicBezTo>
                  <a:pt x="7409575" y="1518733"/>
                  <a:pt x="7430911" y="1510928"/>
                  <a:pt x="7446914" y="1524586"/>
                </a:cubicBezTo>
                <a:cubicBezTo>
                  <a:pt x="7457582" y="1533042"/>
                  <a:pt x="7457582" y="1536945"/>
                  <a:pt x="7449199" y="1545400"/>
                </a:cubicBezTo>
                <a:cubicBezTo>
                  <a:pt x="7442340" y="1552554"/>
                  <a:pt x="7433959" y="1554993"/>
                  <a:pt x="7426910" y="1553367"/>
                </a:cubicBezTo>
                <a:close/>
                <a:moveTo>
                  <a:pt x="523791" y="1556868"/>
                </a:moveTo>
                <a:cubicBezTo>
                  <a:pt x="519312" y="1556462"/>
                  <a:pt x="514738" y="1554835"/>
                  <a:pt x="509783" y="1551908"/>
                </a:cubicBezTo>
                <a:cubicBezTo>
                  <a:pt x="493772" y="1541502"/>
                  <a:pt x="496059" y="1523290"/>
                  <a:pt x="515120" y="1513534"/>
                </a:cubicBezTo>
                <a:cubicBezTo>
                  <a:pt x="526555" y="1507680"/>
                  <a:pt x="531129" y="1508981"/>
                  <a:pt x="540277" y="1518737"/>
                </a:cubicBezTo>
                <a:cubicBezTo>
                  <a:pt x="554761" y="1535648"/>
                  <a:pt x="553997" y="1546705"/>
                  <a:pt x="537228" y="1554510"/>
                </a:cubicBezTo>
                <a:cubicBezTo>
                  <a:pt x="532654" y="1556462"/>
                  <a:pt x="528270" y="1557275"/>
                  <a:pt x="523791" y="1556868"/>
                </a:cubicBezTo>
                <a:close/>
                <a:moveTo>
                  <a:pt x="11668207" y="1556868"/>
                </a:moveTo>
                <a:cubicBezTo>
                  <a:pt x="11663728" y="1557275"/>
                  <a:pt x="11659345" y="1556462"/>
                  <a:pt x="11654771" y="1554510"/>
                </a:cubicBezTo>
                <a:cubicBezTo>
                  <a:pt x="11638001" y="1546705"/>
                  <a:pt x="11637237" y="1535648"/>
                  <a:pt x="11651721" y="1518737"/>
                </a:cubicBezTo>
                <a:cubicBezTo>
                  <a:pt x="11660869" y="1508981"/>
                  <a:pt x="11665444" y="1507680"/>
                  <a:pt x="11676879" y="1513534"/>
                </a:cubicBezTo>
                <a:cubicBezTo>
                  <a:pt x="11695940" y="1523290"/>
                  <a:pt x="11698227" y="1541502"/>
                  <a:pt x="11682216" y="1551908"/>
                </a:cubicBezTo>
                <a:cubicBezTo>
                  <a:pt x="11677260" y="1554835"/>
                  <a:pt x="11672686" y="1556462"/>
                  <a:pt x="11668207" y="1556868"/>
                </a:cubicBezTo>
                <a:close/>
                <a:moveTo>
                  <a:pt x="4590200" y="1559465"/>
                </a:moveTo>
                <a:cubicBezTo>
                  <a:pt x="4583056" y="1560685"/>
                  <a:pt x="4575055" y="1559059"/>
                  <a:pt x="4566292" y="1554507"/>
                </a:cubicBezTo>
                <a:cubicBezTo>
                  <a:pt x="4549528" y="1546702"/>
                  <a:pt x="4548766" y="1527189"/>
                  <a:pt x="4564006" y="1516131"/>
                </a:cubicBezTo>
                <a:cubicBezTo>
                  <a:pt x="4588390" y="1499220"/>
                  <a:pt x="4625728" y="1524587"/>
                  <a:pt x="4608964" y="1547351"/>
                </a:cubicBezTo>
                <a:cubicBezTo>
                  <a:pt x="4603631" y="1554181"/>
                  <a:pt x="4597344" y="1558246"/>
                  <a:pt x="4590200" y="1559465"/>
                </a:cubicBezTo>
                <a:close/>
                <a:moveTo>
                  <a:pt x="7601799" y="1559465"/>
                </a:moveTo>
                <a:cubicBezTo>
                  <a:pt x="7594655" y="1558246"/>
                  <a:pt x="7588368" y="1554181"/>
                  <a:pt x="7583034" y="1547351"/>
                </a:cubicBezTo>
                <a:cubicBezTo>
                  <a:pt x="7566271" y="1524587"/>
                  <a:pt x="7603610" y="1499220"/>
                  <a:pt x="7627994" y="1516131"/>
                </a:cubicBezTo>
                <a:cubicBezTo>
                  <a:pt x="7643234" y="1527189"/>
                  <a:pt x="7642471" y="1546702"/>
                  <a:pt x="7625706" y="1554507"/>
                </a:cubicBezTo>
                <a:cubicBezTo>
                  <a:pt x="7616944" y="1559059"/>
                  <a:pt x="7608943" y="1560685"/>
                  <a:pt x="7601799" y="1559465"/>
                </a:cubicBezTo>
                <a:close/>
                <a:moveTo>
                  <a:pt x="1581699" y="1561253"/>
                </a:moveTo>
                <a:cubicBezTo>
                  <a:pt x="1575221" y="1561171"/>
                  <a:pt x="1568744" y="1558082"/>
                  <a:pt x="1562648" y="1551904"/>
                </a:cubicBezTo>
                <a:cubicBezTo>
                  <a:pt x="1547408" y="1536294"/>
                  <a:pt x="1564935" y="1508325"/>
                  <a:pt x="1587795" y="1510927"/>
                </a:cubicBezTo>
                <a:cubicBezTo>
                  <a:pt x="1606844" y="1512879"/>
                  <a:pt x="1614464" y="1537595"/>
                  <a:pt x="1600748" y="1552554"/>
                </a:cubicBezTo>
                <a:cubicBezTo>
                  <a:pt x="1594652" y="1558407"/>
                  <a:pt x="1588175" y="1561334"/>
                  <a:pt x="1581699" y="1561253"/>
                </a:cubicBezTo>
                <a:close/>
                <a:moveTo>
                  <a:pt x="10610300" y="1561253"/>
                </a:moveTo>
                <a:cubicBezTo>
                  <a:pt x="10603824" y="1561334"/>
                  <a:pt x="10597347" y="1558407"/>
                  <a:pt x="10591251" y="1552554"/>
                </a:cubicBezTo>
                <a:cubicBezTo>
                  <a:pt x="10577535" y="1537595"/>
                  <a:pt x="10585155" y="1512879"/>
                  <a:pt x="10604204" y="1510927"/>
                </a:cubicBezTo>
                <a:cubicBezTo>
                  <a:pt x="10627064" y="1508325"/>
                  <a:pt x="10644591" y="1536294"/>
                  <a:pt x="10629351" y="1551904"/>
                </a:cubicBezTo>
                <a:cubicBezTo>
                  <a:pt x="10623255" y="1558082"/>
                  <a:pt x="10616777" y="1561171"/>
                  <a:pt x="10610300" y="1561253"/>
                </a:cubicBezTo>
                <a:close/>
                <a:moveTo>
                  <a:pt x="5465583" y="1561660"/>
                </a:moveTo>
                <a:cubicBezTo>
                  <a:pt x="5457202" y="1561660"/>
                  <a:pt x="5447295" y="1555806"/>
                  <a:pt x="5442723" y="1548651"/>
                </a:cubicBezTo>
                <a:cubicBezTo>
                  <a:pt x="5432055" y="1531740"/>
                  <a:pt x="5445010" y="1509626"/>
                  <a:pt x="5465583" y="1509626"/>
                </a:cubicBezTo>
                <a:cubicBezTo>
                  <a:pt x="5473966" y="1509626"/>
                  <a:pt x="5483871" y="1515480"/>
                  <a:pt x="5488443" y="1522634"/>
                </a:cubicBezTo>
                <a:cubicBezTo>
                  <a:pt x="5499111" y="1539545"/>
                  <a:pt x="5486158" y="1561660"/>
                  <a:pt x="5465583" y="1561660"/>
                </a:cubicBezTo>
                <a:close/>
                <a:moveTo>
                  <a:pt x="6726416" y="1561660"/>
                </a:moveTo>
                <a:cubicBezTo>
                  <a:pt x="6705841" y="1561660"/>
                  <a:pt x="6692888" y="1539545"/>
                  <a:pt x="6703556" y="1522634"/>
                </a:cubicBezTo>
                <a:cubicBezTo>
                  <a:pt x="6708128" y="1515480"/>
                  <a:pt x="6718034" y="1509626"/>
                  <a:pt x="6726416" y="1509626"/>
                </a:cubicBezTo>
                <a:cubicBezTo>
                  <a:pt x="6746990" y="1509626"/>
                  <a:pt x="6759944" y="1531740"/>
                  <a:pt x="6749276" y="1548651"/>
                </a:cubicBezTo>
                <a:cubicBezTo>
                  <a:pt x="6744704" y="1555806"/>
                  <a:pt x="6734798" y="1561660"/>
                  <a:pt x="6726416" y="1561660"/>
                </a:cubicBezTo>
                <a:close/>
                <a:moveTo>
                  <a:pt x="0" y="1563432"/>
                </a:moveTo>
                <a:lnTo>
                  <a:pt x="0" y="1512343"/>
                </a:lnTo>
                <a:lnTo>
                  <a:pt x="9460" y="1513382"/>
                </a:lnTo>
                <a:cubicBezTo>
                  <a:pt x="27552" y="1521005"/>
                  <a:pt x="31697" y="1541981"/>
                  <a:pt x="12248" y="1557103"/>
                </a:cubicBezTo>
                <a:close/>
                <a:moveTo>
                  <a:pt x="12192000" y="1563433"/>
                </a:moveTo>
                <a:lnTo>
                  <a:pt x="12179751" y="1557103"/>
                </a:lnTo>
                <a:cubicBezTo>
                  <a:pt x="12160300" y="1541981"/>
                  <a:pt x="12164447" y="1521005"/>
                  <a:pt x="12182539" y="1513382"/>
                </a:cubicBezTo>
                <a:lnTo>
                  <a:pt x="12192000" y="1512343"/>
                </a:lnTo>
                <a:close/>
                <a:moveTo>
                  <a:pt x="1231528" y="1564421"/>
                </a:moveTo>
                <a:cubicBezTo>
                  <a:pt x="1226848" y="1565072"/>
                  <a:pt x="1222281" y="1562631"/>
                  <a:pt x="1214291" y="1557754"/>
                </a:cubicBezTo>
                <a:cubicBezTo>
                  <a:pt x="1202108" y="1550600"/>
                  <a:pt x="1197541" y="1542144"/>
                  <a:pt x="1199068" y="1530436"/>
                </a:cubicBezTo>
                <a:cubicBezTo>
                  <a:pt x="1200581" y="1516127"/>
                  <a:pt x="1205905" y="1512224"/>
                  <a:pt x="1225708" y="1510923"/>
                </a:cubicBezTo>
                <a:cubicBezTo>
                  <a:pt x="1243993" y="1509622"/>
                  <a:pt x="1251624" y="1512224"/>
                  <a:pt x="1258480" y="1523282"/>
                </a:cubicBezTo>
                <a:cubicBezTo>
                  <a:pt x="1266097" y="1534989"/>
                  <a:pt x="1264576" y="1539542"/>
                  <a:pt x="1249335" y="1552550"/>
                </a:cubicBezTo>
                <a:cubicBezTo>
                  <a:pt x="1240944" y="1560030"/>
                  <a:pt x="1236173" y="1563771"/>
                  <a:pt x="1231528" y="1564421"/>
                </a:cubicBezTo>
                <a:close/>
                <a:moveTo>
                  <a:pt x="10960471" y="1564421"/>
                </a:moveTo>
                <a:cubicBezTo>
                  <a:pt x="10955825" y="1563771"/>
                  <a:pt x="10951055" y="1560030"/>
                  <a:pt x="10942664" y="1552550"/>
                </a:cubicBezTo>
                <a:cubicBezTo>
                  <a:pt x="10927423" y="1539542"/>
                  <a:pt x="10925901" y="1534989"/>
                  <a:pt x="10933519" y="1523282"/>
                </a:cubicBezTo>
                <a:cubicBezTo>
                  <a:pt x="10940375" y="1512224"/>
                  <a:pt x="10948005" y="1509622"/>
                  <a:pt x="10966291" y="1510923"/>
                </a:cubicBezTo>
                <a:cubicBezTo>
                  <a:pt x="10986093" y="1512224"/>
                  <a:pt x="10991417" y="1516127"/>
                  <a:pt x="10992931" y="1530436"/>
                </a:cubicBezTo>
                <a:cubicBezTo>
                  <a:pt x="10994457" y="1542144"/>
                  <a:pt x="10989891" y="1550600"/>
                  <a:pt x="10977708" y="1557754"/>
                </a:cubicBezTo>
                <a:cubicBezTo>
                  <a:pt x="10969717" y="1562631"/>
                  <a:pt x="10965151" y="1565072"/>
                  <a:pt x="10960471" y="1564421"/>
                </a:cubicBezTo>
                <a:close/>
                <a:moveTo>
                  <a:pt x="5635590" y="1566923"/>
                </a:moveTo>
                <a:cubicBezTo>
                  <a:pt x="5628232" y="1565317"/>
                  <a:pt x="5620755" y="1561497"/>
                  <a:pt x="5613896" y="1555155"/>
                </a:cubicBezTo>
                <a:cubicBezTo>
                  <a:pt x="5596371" y="1538244"/>
                  <a:pt x="5603991" y="1510927"/>
                  <a:pt x="5628375" y="1505723"/>
                </a:cubicBezTo>
                <a:cubicBezTo>
                  <a:pt x="5652759" y="1500520"/>
                  <a:pt x="5678667" y="1513528"/>
                  <a:pt x="5678667" y="1529788"/>
                </a:cubicBezTo>
                <a:cubicBezTo>
                  <a:pt x="5678667" y="1556618"/>
                  <a:pt x="5657664" y="1571741"/>
                  <a:pt x="5635590" y="1566923"/>
                </a:cubicBezTo>
                <a:close/>
                <a:moveTo>
                  <a:pt x="6556410" y="1566923"/>
                </a:moveTo>
                <a:cubicBezTo>
                  <a:pt x="6534335" y="1571741"/>
                  <a:pt x="6513332" y="1556618"/>
                  <a:pt x="6513332" y="1529788"/>
                </a:cubicBezTo>
                <a:cubicBezTo>
                  <a:pt x="6513332" y="1513528"/>
                  <a:pt x="6539240" y="1500520"/>
                  <a:pt x="6563624" y="1505723"/>
                </a:cubicBezTo>
                <a:cubicBezTo>
                  <a:pt x="6588008" y="1510927"/>
                  <a:pt x="6595628" y="1538244"/>
                  <a:pt x="6578103" y="1555155"/>
                </a:cubicBezTo>
                <a:cubicBezTo>
                  <a:pt x="6571244" y="1561497"/>
                  <a:pt x="6563767" y="1565317"/>
                  <a:pt x="6556410" y="1566923"/>
                </a:cubicBezTo>
                <a:close/>
                <a:moveTo>
                  <a:pt x="2807773" y="1567390"/>
                </a:moveTo>
                <a:cubicBezTo>
                  <a:pt x="2800617" y="1565765"/>
                  <a:pt x="2793997" y="1561821"/>
                  <a:pt x="2789044" y="1555154"/>
                </a:cubicBezTo>
                <a:cubicBezTo>
                  <a:pt x="2774565" y="1534341"/>
                  <a:pt x="2777613" y="1516780"/>
                  <a:pt x="2798949" y="1508324"/>
                </a:cubicBezTo>
                <a:cubicBezTo>
                  <a:pt x="2824857" y="1498568"/>
                  <a:pt x="2856100" y="1510276"/>
                  <a:pt x="2856100" y="1530438"/>
                </a:cubicBezTo>
                <a:cubicBezTo>
                  <a:pt x="2855528" y="1556292"/>
                  <a:pt x="2829240" y="1572269"/>
                  <a:pt x="2807773" y="1567390"/>
                </a:cubicBezTo>
                <a:close/>
                <a:moveTo>
                  <a:pt x="9384225" y="1567390"/>
                </a:moveTo>
                <a:cubicBezTo>
                  <a:pt x="9362759" y="1572269"/>
                  <a:pt x="9336471" y="1556292"/>
                  <a:pt x="9335899" y="1530438"/>
                </a:cubicBezTo>
                <a:cubicBezTo>
                  <a:pt x="9335899" y="1510276"/>
                  <a:pt x="9367141" y="1498568"/>
                  <a:pt x="9393049" y="1508324"/>
                </a:cubicBezTo>
                <a:cubicBezTo>
                  <a:pt x="9414385" y="1516780"/>
                  <a:pt x="9417433" y="1534341"/>
                  <a:pt x="9402955" y="1555154"/>
                </a:cubicBezTo>
                <a:cubicBezTo>
                  <a:pt x="9398001" y="1561821"/>
                  <a:pt x="9391381" y="1565765"/>
                  <a:pt x="9384225" y="1567390"/>
                </a:cubicBezTo>
                <a:close/>
                <a:moveTo>
                  <a:pt x="2295059" y="1567462"/>
                </a:moveTo>
                <a:cubicBezTo>
                  <a:pt x="2289905" y="1568385"/>
                  <a:pt x="2284480" y="1568063"/>
                  <a:pt x="2279176" y="1566363"/>
                </a:cubicBezTo>
                <a:cubicBezTo>
                  <a:pt x="2272104" y="1564096"/>
                  <a:pt x="2265245" y="1559381"/>
                  <a:pt x="2259531" y="1551902"/>
                </a:cubicBezTo>
                <a:cubicBezTo>
                  <a:pt x="2242767" y="1530438"/>
                  <a:pt x="2244291" y="1524584"/>
                  <a:pt x="2266389" y="1512226"/>
                </a:cubicBezTo>
                <a:cubicBezTo>
                  <a:pt x="2290773" y="1498567"/>
                  <a:pt x="2323539" y="1508324"/>
                  <a:pt x="2323539" y="1529137"/>
                </a:cubicBezTo>
                <a:cubicBezTo>
                  <a:pt x="2323539" y="1550722"/>
                  <a:pt x="2310519" y="1564694"/>
                  <a:pt x="2295059" y="1567462"/>
                </a:cubicBezTo>
                <a:close/>
                <a:moveTo>
                  <a:pt x="9896940" y="1567462"/>
                </a:moveTo>
                <a:cubicBezTo>
                  <a:pt x="9881479" y="1564694"/>
                  <a:pt x="9868460" y="1550722"/>
                  <a:pt x="9868460" y="1529137"/>
                </a:cubicBezTo>
                <a:cubicBezTo>
                  <a:pt x="9868460" y="1508324"/>
                  <a:pt x="9901225" y="1498567"/>
                  <a:pt x="9925609" y="1512226"/>
                </a:cubicBezTo>
                <a:cubicBezTo>
                  <a:pt x="9947708" y="1524584"/>
                  <a:pt x="9949232" y="1530438"/>
                  <a:pt x="9932468" y="1551902"/>
                </a:cubicBezTo>
                <a:cubicBezTo>
                  <a:pt x="9926753" y="1559381"/>
                  <a:pt x="9919895" y="1564096"/>
                  <a:pt x="9912823" y="1566363"/>
                </a:cubicBezTo>
                <a:cubicBezTo>
                  <a:pt x="9907518" y="1568063"/>
                  <a:pt x="9902093" y="1568385"/>
                  <a:pt x="9896940" y="1567462"/>
                </a:cubicBezTo>
                <a:close/>
                <a:moveTo>
                  <a:pt x="166703" y="1568159"/>
                </a:moveTo>
                <a:cubicBezTo>
                  <a:pt x="161367" y="1568159"/>
                  <a:pt x="151456" y="1561004"/>
                  <a:pt x="144593" y="1551898"/>
                </a:cubicBezTo>
                <a:cubicBezTo>
                  <a:pt x="126297" y="1527833"/>
                  <a:pt x="140019" y="1508321"/>
                  <a:pt x="172803" y="1510922"/>
                </a:cubicBezTo>
                <a:cubicBezTo>
                  <a:pt x="192624" y="1512223"/>
                  <a:pt x="197960" y="1516126"/>
                  <a:pt x="199485" y="1529784"/>
                </a:cubicBezTo>
                <a:cubicBezTo>
                  <a:pt x="201773" y="1547346"/>
                  <a:pt x="184237" y="1568159"/>
                  <a:pt x="166703" y="1568159"/>
                </a:cubicBezTo>
                <a:close/>
                <a:moveTo>
                  <a:pt x="12025296" y="1568159"/>
                </a:moveTo>
                <a:cubicBezTo>
                  <a:pt x="12007761" y="1568159"/>
                  <a:pt x="11990225" y="1547346"/>
                  <a:pt x="11992513" y="1529784"/>
                </a:cubicBezTo>
                <a:cubicBezTo>
                  <a:pt x="11994039" y="1516126"/>
                  <a:pt x="11999375" y="1512223"/>
                  <a:pt x="12019196" y="1510922"/>
                </a:cubicBezTo>
                <a:cubicBezTo>
                  <a:pt x="12051980" y="1508321"/>
                  <a:pt x="12065701" y="1527833"/>
                  <a:pt x="12047405" y="1551898"/>
                </a:cubicBezTo>
                <a:cubicBezTo>
                  <a:pt x="12040543" y="1561004"/>
                  <a:pt x="12030632" y="1568159"/>
                  <a:pt x="12025296" y="1568159"/>
                </a:cubicBezTo>
                <a:close/>
                <a:moveTo>
                  <a:pt x="3171772" y="1568573"/>
                </a:moveTo>
                <a:cubicBezTo>
                  <a:pt x="3157485" y="1568817"/>
                  <a:pt x="3143197" y="1564590"/>
                  <a:pt x="3137483" y="1555810"/>
                </a:cubicBezTo>
                <a:cubicBezTo>
                  <a:pt x="3124528" y="1534996"/>
                  <a:pt x="3129100" y="1516785"/>
                  <a:pt x="3148912" y="1505727"/>
                </a:cubicBezTo>
                <a:cubicBezTo>
                  <a:pt x="3186251" y="1484913"/>
                  <a:pt x="3228160" y="1520687"/>
                  <a:pt x="3206063" y="1554509"/>
                </a:cubicBezTo>
                <a:cubicBezTo>
                  <a:pt x="3200348" y="1563615"/>
                  <a:pt x="3186060" y="1568330"/>
                  <a:pt x="3171772" y="1568573"/>
                </a:cubicBezTo>
                <a:close/>
                <a:moveTo>
                  <a:pt x="9020227" y="1568573"/>
                </a:moveTo>
                <a:cubicBezTo>
                  <a:pt x="9005939" y="1568330"/>
                  <a:pt x="8991651" y="1563615"/>
                  <a:pt x="8985936" y="1554509"/>
                </a:cubicBezTo>
                <a:cubicBezTo>
                  <a:pt x="8963839" y="1520687"/>
                  <a:pt x="9005748" y="1484913"/>
                  <a:pt x="9043087" y="1505727"/>
                </a:cubicBezTo>
                <a:cubicBezTo>
                  <a:pt x="9062899" y="1516785"/>
                  <a:pt x="9067471" y="1534996"/>
                  <a:pt x="9054516" y="1555810"/>
                </a:cubicBezTo>
                <a:cubicBezTo>
                  <a:pt x="9048801" y="1564590"/>
                  <a:pt x="9034513" y="1568817"/>
                  <a:pt x="9020227" y="1568573"/>
                </a:cubicBezTo>
                <a:close/>
                <a:moveTo>
                  <a:pt x="4226410" y="1569968"/>
                </a:moveTo>
                <a:cubicBezTo>
                  <a:pt x="4218230" y="1569918"/>
                  <a:pt x="4210419" y="1568169"/>
                  <a:pt x="4204132" y="1564267"/>
                </a:cubicBezTo>
                <a:cubicBezTo>
                  <a:pt x="4172128" y="1545404"/>
                  <a:pt x="4190416" y="1496623"/>
                  <a:pt x="4230802" y="1496623"/>
                </a:cubicBezTo>
                <a:cubicBezTo>
                  <a:pt x="4248328" y="1496623"/>
                  <a:pt x="4278808" y="1521989"/>
                  <a:pt x="4278808" y="1536949"/>
                </a:cubicBezTo>
                <a:cubicBezTo>
                  <a:pt x="4278808" y="1554997"/>
                  <a:pt x="4250948" y="1570120"/>
                  <a:pt x="4226410" y="1569968"/>
                </a:cubicBezTo>
                <a:close/>
                <a:moveTo>
                  <a:pt x="7965590" y="1569968"/>
                </a:moveTo>
                <a:cubicBezTo>
                  <a:pt x="7941051" y="1570120"/>
                  <a:pt x="7913191" y="1554997"/>
                  <a:pt x="7913191" y="1536949"/>
                </a:cubicBezTo>
                <a:cubicBezTo>
                  <a:pt x="7913191" y="1521989"/>
                  <a:pt x="7943671" y="1496623"/>
                  <a:pt x="7961198" y="1496623"/>
                </a:cubicBezTo>
                <a:cubicBezTo>
                  <a:pt x="8001582" y="1496623"/>
                  <a:pt x="8019871" y="1545404"/>
                  <a:pt x="7987867" y="1564267"/>
                </a:cubicBezTo>
                <a:cubicBezTo>
                  <a:pt x="7981580" y="1568169"/>
                  <a:pt x="7973770" y="1569918"/>
                  <a:pt x="7965590" y="1569968"/>
                </a:cubicBezTo>
                <a:close/>
                <a:moveTo>
                  <a:pt x="2654548" y="1572561"/>
                </a:moveTo>
                <a:cubicBezTo>
                  <a:pt x="2640547" y="1575813"/>
                  <a:pt x="2623972" y="1571423"/>
                  <a:pt x="2608732" y="1558415"/>
                </a:cubicBezTo>
                <a:cubicBezTo>
                  <a:pt x="2583587" y="1537601"/>
                  <a:pt x="2585111" y="1527195"/>
                  <a:pt x="2613304" y="1507031"/>
                </a:cubicBezTo>
                <a:cubicBezTo>
                  <a:pt x="2642260" y="1486218"/>
                  <a:pt x="2646832" y="1486218"/>
                  <a:pt x="2670455" y="1507031"/>
                </a:cubicBezTo>
                <a:cubicBezTo>
                  <a:pt x="2685695" y="1519390"/>
                  <a:pt x="2688743" y="1527195"/>
                  <a:pt x="2684932" y="1540853"/>
                </a:cubicBezTo>
                <a:cubicBezTo>
                  <a:pt x="2679980" y="1558414"/>
                  <a:pt x="2668549" y="1569309"/>
                  <a:pt x="2654548" y="1572561"/>
                </a:cubicBezTo>
                <a:close/>
                <a:moveTo>
                  <a:pt x="9537451" y="1572561"/>
                </a:moveTo>
                <a:cubicBezTo>
                  <a:pt x="9523449" y="1569309"/>
                  <a:pt x="9512019" y="1558414"/>
                  <a:pt x="9507067" y="1540853"/>
                </a:cubicBezTo>
                <a:cubicBezTo>
                  <a:pt x="9503256" y="1527195"/>
                  <a:pt x="9506304" y="1519390"/>
                  <a:pt x="9521544" y="1507031"/>
                </a:cubicBezTo>
                <a:cubicBezTo>
                  <a:pt x="9545167" y="1486218"/>
                  <a:pt x="9549739" y="1486218"/>
                  <a:pt x="9578695" y="1507031"/>
                </a:cubicBezTo>
                <a:cubicBezTo>
                  <a:pt x="9606888" y="1527195"/>
                  <a:pt x="9608412" y="1537601"/>
                  <a:pt x="9583267" y="1558415"/>
                </a:cubicBezTo>
                <a:cubicBezTo>
                  <a:pt x="9568027" y="1571423"/>
                  <a:pt x="9551452" y="1575813"/>
                  <a:pt x="9537451" y="1572561"/>
                </a:cubicBezTo>
                <a:close/>
                <a:moveTo>
                  <a:pt x="1770680" y="1573050"/>
                </a:moveTo>
                <a:cubicBezTo>
                  <a:pt x="1761251" y="1575000"/>
                  <a:pt x="1750201" y="1574025"/>
                  <a:pt x="1737628" y="1570122"/>
                </a:cubicBezTo>
                <a:cubicBezTo>
                  <a:pt x="1710196" y="1561017"/>
                  <a:pt x="1706387" y="1525894"/>
                  <a:pt x="1730008" y="1504429"/>
                </a:cubicBezTo>
                <a:cubicBezTo>
                  <a:pt x="1749820" y="1486869"/>
                  <a:pt x="1755916" y="1486869"/>
                  <a:pt x="1784111" y="1503780"/>
                </a:cubicBezTo>
                <a:cubicBezTo>
                  <a:pt x="1809256" y="1518739"/>
                  <a:pt x="1812304" y="1535000"/>
                  <a:pt x="1794016" y="1558415"/>
                </a:cubicBezTo>
                <a:cubicBezTo>
                  <a:pt x="1787920" y="1566220"/>
                  <a:pt x="1780109" y="1571098"/>
                  <a:pt x="1770680" y="1573050"/>
                </a:cubicBezTo>
                <a:close/>
                <a:moveTo>
                  <a:pt x="10421319" y="1573050"/>
                </a:moveTo>
                <a:cubicBezTo>
                  <a:pt x="10411889" y="1571098"/>
                  <a:pt x="10404079" y="1566220"/>
                  <a:pt x="10397983" y="1558415"/>
                </a:cubicBezTo>
                <a:cubicBezTo>
                  <a:pt x="10379695" y="1535000"/>
                  <a:pt x="10382743" y="1518739"/>
                  <a:pt x="10407888" y="1503780"/>
                </a:cubicBezTo>
                <a:cubicBezTo>
                  <a:pt x="10436083" y="1486869"/>
                  <a:pt x="10442179" y="1486869"/>
                  <a:pt x="10461991" y="1504429"/>
                </a:cubicBezTo>
                <a:cubicBezTo>
                  <a:pt x="10485612" y="1525894"/>
                  <a:pt x="10481803" y="1561017"/>
                  <a:pt x="10454371" y="1570122"/>
                </a:cubicBezTo>
                <a:cubicBezTo>
                  <a:pt x="10441797" y="1574025"/>
                  <a:pt x="10430748" y="1575000"/>
                  <a:pt x="10421319" y="1573050"/>
                </a:cubicBezTo>
                <a:close/>
                <a:moveTo>
                  <a:pt x="349803" y="1574106"/>
                </a:moveTo>
                <a:cubicBezTo>
                  <a:pt x="337903" y="1574838"/>
                  <a:pt x="325717" y="1570772"/>
                  <a:pt x="315055" y="1561666"/>
                </a:cubicBezTo>
                <a:cubicBezTo>
                  <a:pt x="294491" y="1544106"/>
                  <a:pt x="296013" y="1525243"/>
                  <a:pt x="318861" y="1506381"/>
                </a:cubicBezTo>
                <a:cubicBezTo>
                  <a:pt x="342473" y="1485568"/>
                  <a:pt x="349325" y="1486218"/>
                  <a:pt x="376744" y="1508983"/>
                </a:cubicBezTo>
                <a:cubicBezTo>
                  <a:pt x="403401" y="1531747"/>
                  <a:pt x="403401" y="1535000"/>
                  <a:pt x="382837" y="1557764"/>
                </a:cubicBezTo>
                <a:cubicBezTo>
                  <a:pt x="373317" y="1567845"/>
                  <a:pt x="361704" y="1573374"/>
                  <a:pt x="349803" y="1574106"/>
                </a:cubicBezTo>
                <a:close/>
                <a:moveTo>
                  <a:pt x="11842196" y="1574106"/>
                </a:moveTo>
                <a:cubicBezTo>
                  <a:pt x="11830295" y="1573374"/>
                  <a:pt x="11818681" y="1567845"/>
                  <a:pt x="11809161" y="1557764"/>
                </a:cubicBezTo>
                <a:cubicBezTo>
                  <a:pt x="11788597" y="1535000"/>
                  <a:pt x="11788597" y="1531747"/>
                  <a:pt x="11815255" y="1508983"/>
                </a:cubicBezTo>
                <a:cubicBezTo>
                  <a:pt x="11842673" y="1486218"/>
                  <a:pt x="11849525" y="1485568"/>
                  <a:pt x="11873137" y="1506381"/>
                </a:cubicBezTo>
                <a:cubicBezTo>
                  <a:pt x="11895985" y="1525243"/>
                  <a:pt x="11897508" y="1544106"/>
                  <a:pt x="11876944" y="1561666"/>
                </a:cubicBezTo>
                <a:cubicBezTo>
                  <a:pt x="11866281" y="1570772"/>
                  <a:pt x="11854096" y="1574838"/>
                  <a:pt x="11842196" y="1574106"/>
                </a:cubicBezTo>
                <a:close/>
                <a:moveTo>
                  <a:pt x="3531141" y="1574320"/>
                </a:moveTo>
                <a:cubicBezTo>
                  <a:pt x="3519688" y="1575976"/>
                  <a:pt x="3506685" y="1574187"/>
                  <a:pt x="3493541" y="1567521"/>
                </a:cubicBezTo>
                <a:cubicBezTo>
                  <a:pt x="3471443" y="1557114"/>
                  <a:pt x="3475253" y="1513535"/>
                  <a:pt x="3498875" y="1500527"/>
                </a:cubicBezTo>
                <a:cubicBezTo>
                  <a:pt x="3524021" y="1486218"/>
                  <a:pt x="3535451" y="1487518"/>
                  <a:pt x="3554501" y="1505080"/>
                </a:cubicBezTo>
                <a:cubicBezTo>
                  <a:pt x="3585933" y="1533373"/>
                  <a:pt x="3565503" y="1569350"/>
                  <a:pt x="3531141" y="1574320"/>
                </a:cubicBezTo>
                <a:close/>
                <a:moveTo>
                  <a:pt x="8660857" y="1574320"/>
                </a:moveTo>
                <a:cubicBezTo>
                  <a:pt x="8626496" y="1569350"/>
                  <a:pt x="8606065" y="1533373"/>
                  <a:pt x="8637497" y="1505080"/>
                </a:cubicBezTo>
                <a:cubicBezTo>
                  <a:pt x="8656548" y="1487518"/>
                  <a:pt x="8667977" y="1486218"/>
                  <a:pt x="8693124" y="1500527"/>
                </a:cubicBezTo>
                <a:cubicBezTo>
                  <a:pt x="8716745" y="1513535"/>
                  <a:pt x="8720556" y="1557114"/>
                  <a:pt x="8698457" y="1567521"/>
                </a:cubicBezTo>
                <a:cubicBezTo>
                  <a:pt x="8685313" y="1574187"/>
                  <a:pt x="8672311" y="1575976"/>
                  <a:pt x="8660857" y="1574320"/>
                </a:cubicBezTo>
                <a:close/>
                <a:moveTo>
                  <a:pt x="1935471" y="1574668"/>
                </a:moveTo>
                <a:cubicBezTo>
                  <a:pt x="1927089" y="1574668"/>
                  <a:pt x="1913373" y="1568815"/>
                  <a:pt x="1904991" y="1561660"/>
                </a:cubicBezTo>
                <a:cubicBezTo>
                  <a:pt x="1875273" y="1536294"/>
                  <a:pt x="1894323" y="1496617"/>
                  <a:pt x="1937757" y="1496617"/>
                </a:cubicBezTo>
                <a:cubicBezTo>
                  <a:pt x="1959093" y="1496617"/>
                  <a:pt x="1981191" y="1517431"/>
                  <a:pt x="1981191" y="1536944"/>
                </a:cubicBezTo>
                <a:cubicBezTo>
                  <a:pt x="1981191" y="1552554"/>
                  <a:pt x="1954521" y="1574668"/>
                  <a:pt x="1935471" y="1574668"/>
                </a:cubicBezTo>
                <a:close/>
                <a:moveTo>
                  <a:pt x="10256528" y="1574668"/>
                </a:moveTo>
                <a:cubicBezTo>
                  <a:pt x="10237477" y="1574668"/>
                  <a:pt x="10210808" y="1552554"/>
                  <a:pt x="10210808" y="1536944"/>
                </a:cubicBezTo>
                <a:cubicBezTo>
                  <a:pt x="10210808" y="1517431"/>
                  <a:pt x="10232905" y="1496617"/>
                  <a:pt x="10254241" y="1496617"/>
                </a:cubicBezTo>
                <a:cubicBezTo>
                  <a:pt x="10297676" y="1496617"/>
                  <a:pt x="10316725" y="1536294"/>
                  <a:pt x="10287008" y="1561660"/>
                </a:cubicBezTo>
                <a:cubicBezTo>
                  <a:pt x="10278625" y="1568815"/>
                  <a:pt x="10264909" y="1574668"/>
                  <a:pt x="10256528" y="1574668"/>
                </a:cubicBezTo>
                <a:close/>
                <a:moveTo>
                  <a:pt x="689949" y="1579325"/>
                </a:moveTo>
                <a:cubicBezTo>
                  <a:pt x="682491" y="1577882"/>
                  <a:pt x="674879" y="1574833"/>
                  <a:pt x="667255" y="1570118"/>
                </a:cubicBezTo>
                <a:cubicBezTo>
                  <a:pt x="645152" y="1557109"/>
                  <a:pt x="642864" y="1516783"/>
                  <a:pt x="663445" y="1501173"/>
                </a:cubicBezTo>
                <a:cubicBezTo>
                  <a:pt x="689355" y="1481010"/>
                  <a:pt x="728215" y="1488165"/>
                  <a:pt x="745743" y="1516783"/>
                </a:cubicBezTo>
                <a:cubicBezTo>
                  <a:pt x="754888" y="1531742"/>
                  <a:pt x="754888" y="1538898"/>
                  <a:pt x="748029" y="1550605"/>
                </a:cubicBezTo>
                <a:cubicBezTo>
                  <a:pt x="733168" y="1573532"/>
                  <a:pt x="712307" y="1583654"/>
                  <a:pt x="689949" y="1579325"/>
                </a:cubicBezTo>
                <a:close/>
                <a:moveTo>
                  <a:pt x="11502049" y="1579325"/>
                </a:moveTo>
                <a:cubicBezTo>
                  <a:pt x="11479692" y="1583654"/>
                  <a:pt x="11458831" y="1573532"/>
                  <a:pt x="11443969" y="1550605"/>
                </a:cubicBezTo>
                <a:cubicBezTo>
                  <a:pt x="11437111" y="1538898"/>
                  <a:pt x="11437111" y="1531742"/>
                  <a:pt x="11446256" y="1516783"/>
                </a:cubicBezTo>
                <a:cubicBezTo>
                  <a:pt x="11463784" y="1488165"/>
                  <a:pt x="11502644" y="1481010"/>
                  <a:pt x="11528553" y="1501173"/>
                </a:cubicBezTo>
                <a:cubicBezTo>
                  <a:pt x="11549135" y="1516783"/>
                  <a:pt x="11546847" y="1557109"/>
                  <a:pt x="11524744" y="1570118"/>
                </a:cubicBezTo>
                <a:cubicBezTo>
                  <a:pt x="11517120" y="1574833"/>
                  <a:pt x="11509508" y="1577882"/>
                  <a:pt x="11502049" y="1579325"/>
                </a:cubicBezTo>
                <a:close/>
                <a:moveTo>
                  <a:pt x="4931970" y="1579954"/>
                </a:moveTo>
                <a:cubicBezTo>
                  <a:pt x="4925207" y="1579548"/>
                  <a:pt x="4919302" y="1574669"/>
                  <a:pt x="4907110" y="1564913"/>
                </a:cubicBezTo>
                <a:cubicBezTo>
                  <a:pt x="4881963" y="1545401"/>
                  <a:pt x="4881963" y="1526538"/>
                  <a:pt x="4906347" y="1506376"/>
                </a:cubicBezTo>
                <a:cubicBezTo>
                  <a:pt x="4929207" y="1486212"/>
                  <a:pt x="4948258" y="1485562"/>
                  <a:pt x="4969594" y="1505075"/>
                </a:cubicBezTo>
                <a:cubicBezTo>
                  <a:pt x="4994739" y="1527839"/>
                  <a:pt x="4991691" y="1552555"/>
                  <a:pt x="4961974" y="1568165"/>
                </a:cubicBezTo>
                <a:cubicBezTo>
                  <a:pt x="4946352" y="1576295"/>
                  <a:pt x="4938732" y="1580361"/>
                  <a:pt x="4931970" y="1579954"/>
                </a:cubicBezTo>
                <a:close/>
                <a:moveTo>
                  <a:pt x="7260029" y="1579954"/>
                </a:moveTo>
                <a:cubicBezTo>
                  <a:pt x="7253267" y="1580361"/>
                  <a:pt x="7245647" y="1576295"/>
                  <a:pt x="7230026" y="1568165"/>
                </a:cubicBezTo>
                <a:cubicBezTo>
                  <a:pt x="7200308" y="1552555"/>
                  <a:pt x="7197260" y="1527839"/>
                  <a:pt x="7222406" y="1505075"/>
                </a:cubicBezTo>
                <a:cubicBezTo>
                  <a:pt x="7243742" y="1485562"/>
                  <a:pt x="7262792" y="1486212"/>
                  <a:pt x="7285652" y="1506376"/>
                </a:cubicBezTo>
                <a:cubicBezTo>
                  <a:pt x="7310036" y="1526538"/>
                  <a:pt x="7310036" y="1545401"/>
                  <a:pt x="7284890" y="1564913"/>
                </a:cubicBezTo>
                <a:cubicBezTo>
                  <a:pt x="7272698" y="1574669"/>
                  <a:pt x="7266792" y="1579548"/>
                  <a:pt x="7260029" y="1579954"/>
                </a:cubicBezTo>
                <a:close/>
                <a:moveTo>
                  <a:pt x="3697956" y="1580116"/>
                </a:moveTo>
                <a:cubicBezTo>
                  <a:pt x="3688527" y="1579710"/>
                  <a:pt x="3679572" y="1574669"/>
                  <a:pt x="3666999" y="1564913"/>
                </a:cubicBezTo>
                <a:cubicBezTo>
                  <a:pt x="3642615" y="1545401"/>
                  <a:pt x="3641853" y="1522635"/>
                  <a:pt x="3664713" y="1504424"/>
                </a:cubicBezTo>
                <a:cubicBezTo>
                  <a:pt x="3687573" y="1486212"/>
                  <a:pt x="3716529" y="1486212"/>
                  <a:pt x="3737103" y="1505075"/>
                </a:cubicBezTo>
                <a:cubicBezTo>
                  <a:pt x="3760725" y="1526538"/>
                  <a:pt x="3758439" y="1551254"/>
                  <a:pt x="3731769" y="1567515"/>
                </a:cubicBezTo>
                <a:cubicBezTo>
                  <a:pt x="3717292" y="1576295"/>
                  <a:pt x="3707385" y="1580522"/>
                  <a:pt x="3697956" y="1580116"/>
                </a:cubicBezTo>
                <a:close/>
                <a:moveTo>
                  <a:pt x="8494043" y="1580116"/>
                </a:moveTo>
                <a:cubicBezTo>
                  <a:pt x="8484613" y="1580522"/>
                  <a:pt x="8474707" y="1576295"/>
                  <a:pt x="8460229" y="1567515"/>
                </a:cubicBezTo>
                <a:cubicBezTo>
                  <a:pt x="8433560" y="1551254"/>
                  <a:pt x="8431273" y="1526538"/>
                  <a:pt x="8454896" y="1505075"/>
                </a:cubicBezTo>
                <a:cubicBezTo>
                  <a:pt x="8475469" y="1486212"/>
                  <a:pt x="8504425" y="1486212"/>
                  <a:pt x="8527285" y="1504424"/>
                </a:cubicBezTo>
                <a:cubicBezTo>
                  <a:pt x="8550145" y="1522635"/>
                  <a:pt x="8549384" y="1545401"/>
                  <a:pt x="8525000" y="1564913"/>
                </a:cubicBezTo>
                <a:cubicBezTo>
                  <a:pt x="8512427" y="1574669"/>
                  <a:pt x="8503472" y="1579710"/>
                  <a:pt x="8494043" y="1580116"/>
                </a:cubicBezTo>
                <a:close/>
                <a:moveTo>
                  <a:pt x="877019" y="1580360"/>
                </a:moveTo>
                <a:cubicBezTo>
                  <a:pt x="871965" y="1580522"/>
                  <a:pt x="867389" y="1577921"/>
                  <a:pt x="855960" y="1572717"/>
                </a:cubicBezTo>
                <a:cubicBezTo>
                  <a:pt x="827771" y="1561010"/>
                  <a:pt x="819389" y="1531741"/>
                  <a:pt x="837675" y="1510277"/>
                </a:cubicBezTo>
                <a:cubicBezTo>
                  <a:pt x="855960" y="1489463"/>
                  <a:pt x="880356" y="1485561"/>
                  <a:pt x="905491" y="1499220"/>
                </a:cubicBezTo>
                <a:cubicBezTo>
                  <a:pt x="919965" y="1507675"/>
                  <a:pt x="923777" y="1515480"/>
                  <a:pt x="923777" y="1535644"/>
                </a:cubicBezTo>
                <a:cubicBezTo>
                  <a:pt x="923777" y="1557758"/>
                  <a:pt x="920727" y="1562962"/>
                  <a:pt x="900913" y="1571416"/>
                </a:cubicBezTo>
                <a:cubicBezTo>
                  <a:pt x="887581" y="1577270"/>
                  <a:pt x="882069" y="1580197"/>
                  <a:pt x="877019" y="1580360"/>
                </a:cubicBezTo>
                <a:close/>
                <a:moveTo>
                  <a:pt x="11314980" y="1580360"/>
                </a:moveTo>
                <a:cubicBezTo>
                  <a:pt x="11309929" y="1580197"/>
                  <a:pt x="11304417" y="1577270"/>
                  <a:pt x="11291085" y="1571416"/>
                </a:cubicBezTo>
                <a:cubicBezTo>
                  <a:pt x="11271272" y="1562962"/>
                  <a:pt x="11268221" y="1557758"/>
                  <a:pt x="11268221" y="1535644"/>
                </a:cubicBezTo>
                <a:cubicBezTo>
                  <a:pt x="11268221" y="1515480"/>
                  <a:pt x="11272033" y="1507675"/>
                  <a:pt x="11286508" y="1499220"/>
                </a:cubicBezTo>
                <a:cubicBezTo>
                  <a:pt x="11311643" y="1485561"/>
                  <a:pt x="11336039" y="1489463"/>
                  <a:pt x="11354324" y="1510277"/>
                </a:cubicBezTo>
                <a:cubicBezTo>
                  <a:pt x="11372609" y="1531741"/>
                  <a:pt x="11364228" y="1561010"/>
                  <a:pt x="11336039" y="1572717"/>
                </a:cubicBezTo>
                <a:cubicBezTo>
                  <a:pt x="11324609" y="1577921"/>
                  <a:pt x="11320033" y="1580522"/>
                  <a:pt x="11314980" y="1580360"/>
                </a:cubicBezTo>
                <a:close/>
                <a:moveTo>
                  <a:pt x="5996227" y="1581335"/>
                </a:moveTo>
                <a:cubicBezTo>
                  <a:pt x="5981559" y="1582149"/>
                  <a:pt x="5966890" y="1578246"/>
                  <a:pt x="5957746" y="1569466"/>
                </a:cubicBezTo>
                <a:cubicBezTo>
                  <a:pt x="5940220" y="1553205"/>
                  <a:pt x="5940982" y="1514179"/>
                  <a:pt x="5958508" y="1501171"/>
                </a:cubicBezTo>
                <a:cubicBezTo>
                  <a:pt x="5978320" y="1486212"/>
                  <a:pt x="6017944" y="1486862"/>
                  <a:pt x="6033946" y="1503123"/>
                </a:cubicBezTo>
                <a:cubicBezTo>
                  <a:pt x="6041566" y="1510277"/>
                  <a:pt x="6051472" y="1516131"/>
                  <a:pt x="6056806" y="1516131"/>
                </a:cubicBezTo>
                <a:cubicBezTo>
                  <a:pt x="6062140" y="1516131"/>
                  <a:pt x="6066712" y="1523285"/>
                  <a:pt x="6066712" y="1532391"/>
                </a:cubicBezTo>
                <a:cubicBezTo>
                  <a:pt x="6066712" y="1541497"/>
                  <a:pt x="6062902" y="1548652"/>
                  <a:pt x="6058330" y="1548652"/>
                </a:cubicBezTo>
                <a:cubicBezTo>
                  <a:pt x="6053758" y="1548652"/>
                  <a:pt x="6043090" y="1555806"/>
                  <a:pt x="6034708" y="1564912"/>
                </a:cubicBezTo>
                <a:cubicBezTo>
                  <a:pt x="6025564" y="1574993"/>
                  <a:pt x="6010896" y="1580522"/>
                  <a:pt x="5996227" y="1581335"/>
                </a:cubicBezTo>
                <a:close/>
                <a:moveTo>
                  <a:pt x="6195772" y="1581335"/>
                </a:moveTo>
                <a:cubicBezTo>
                  <a:pt x="6181103" y="1580522"/>
                  <a:pt x="6166435" y="1574993"/>
                  <a:pt x="6157291" y="1564912"/>
                </a:cubicBezTo>
                <a:cubicBezTo>
                  <a:pt x="6148910" y="1555806"/>
                  <a:pt x="6138241" y="1548652"/>
                  <a:pt x="6133670" y="1548652"/>
                </a:cubicBezTo>
                <a:cubicBezTo>
                  <a:pt x="6129098" y="1548652"/>
                  <a:pt x="6125287" y="1541497"/>
                  <a:pt x="6125287" y="1532391"/>
                </a:cubicBezTo>
                <a:cubicBezTo>
                  <a:pt x="6125287" y="1523285"/>
                  <a:pt x="6129859" y="1516131"/>
                  <a:pt x="6135194" y="1516131"/>
                </a:cubicBezTo>
                <a:cubicBezTo>
                  <a:pt x="6140527" y="1516131"/>
                  <a:pt x="6150434" y="1510277"/>
                  <a:pt x="6158054" y="1503123"/>
                </a:cubicBezTo>
                <a:cubicBezTo>
                  <a:pt x="6174055" y="1486862"/>
                  <a:pt x="6213679" y="1486212"/>
                  <a:pt x="6233491" y="1501171"/>
                </a:cubicBezTo>
                <a:cubicBezTo>
                  <a:pt x="6251017" y="1514179"/>
                  <a:pt x="6251779" y="1553205"/>
                  <a:pt x="6234254" y="1569466"/>
                </a:cubicBezTo>
                <a:cubicBezTo>
                  <a:pt x="6225110" y="1578246"/>
                  <a:pt x="6210440" y="1582149"/>
                  <a:pt x="6195772" y="1581335"/>
                </a:cubicBezTo>
                <a:close/>
                <a:moveTo>
                  <a:pt x="2117023" y="1586129"/>
                </a:moveTo>
                <a:cubicBezTo>
                  <a:pt x="2106831" y="1587998"/>
                  <a:pt x="2096735" y="1586048"/>
                  <a:pt x="2085304" y="1580519"/>
                </a:cubicBezTo>
                <a:cubicBezTo>
                  <a:pt x="2044156" y="1559705"/>
                  <a:pt x="2047967" y="1496615"/>
                  <a:pt x="2092163" y="1490111"/>
                </a:cubicBezTo>
                <a:cubicBezTo>
                  <a:pt x="2127976" y="1484257"/>
                  <a:pt x="2148551" y="1490111"/>
                  <a:pt x="2159980" y="1510273"/>
                </a:cubicBezTo>
                <a:cubicBezTo>
                  <a:pt x="2175983" y="1536290"/>
                  <a:pt x="2174459" y="1547348"/>
                  <a:pt x="2149312" y="1568811"/>
                </a:cubicBezTo>
                <a:cubicBezTo>
                  <a:pt x="2137501" y="1578567"/>
                  <a:pt x="2127215" y="1584259"/>
                  <a:pt x="2117023" y="1586129"/>
                </a:cubicBezTo>
                <a:close/>
                <a:moveTo>
                  <a:pt x="10074976" y="1586129"/>
                </a:moveTo>
                <a:cubicBezTo>
                  <a:pt x="10064784" y="1584259"/>
                  <a:pt x="10054497" y="1578567"/>
                  <a:pt x="10042687" y="1568811"/>
                </a:cubicBezTo>
                <a:cubicBezTo>
                  <a:pt x="10017540" y="1547348"/>
                  <a:pt x="10016016" y="1536290"/>
                  <a:pt x="10032019" y="1510273"/>
                </a:cubicBezTo>
                <a:cubicBezTo>
                  <a:pt x="10043448" y="1490111"/>
                  <a:pt x="10064023" y="1484257"/>
                  <a:pt x="10099836" y="1490111"/>
                </a:cubicBezTo>
                <a:cubicBezTo>
                  <a:pt x="10144032" y="1496615"/>
                  <a:pt x="10147843" y="1559705"/>
                  <a:pt x="10106695" y="1580519"/>
                </a:cubicBezTo>
                <a:cubicBezTo>
                  <a:pt x="10095264" y="1586048"/>
                  <a:pt x="10085168" y="1587998"/>
                  <a:pt x="10074976" y="1586129"/>
                </a:cubicBezTo>
                <a:close/>
                <a:moveTo>
                  <a:pt x="5292220" y="1586290"/>
                </a:moveTo>
                <a:cubicBezTo>
                  <a:pt x="5285076" y="1586696"/>
                  <a:pt x="5277647" y="1582468"/>
                  <a:pt x="5262407" y="1574014"/>
                </a:cubicBezTo>
                <a:cubicBezTo>
                  <a:pt x="5241071" y="1562306"/>
                  <a:pt x="5237260" y="1556453"/>
                  <a:pt x="5237260" y="1536289"/>
                </a:cubicBezTo>
                <a:cubicBezTo>
                  <a:pt x="5237260" y="1505720"/>
                  <a:pt x="5255548" y="1490110"/>
                  <a:pt x="5292124" y="1490110"/>
                </a:cubicBezTo>
                <a:cubicBezTo>
                  <a:pt x="5343940" y="1490110"/>
                  <a:pt x="5361467" y="1541493"/>
                  <a:pt x="5320319" y="1570762"/>
                </a:cubicBezTo>
                <a:cubicBezTo>
                  <a:pt x="5306222" y="1580843"/>
                  <a:pt x="5299364" y="1585884"/>
                  <a:pt x="5292220" y="1586290"/>
                </a:cubicBezTo>
                <a:close/>
                <a:moveTo>
                  <a:pt x="6899779" y="1586290"/>
                </a:moveTo>
                <a:cubicBezTo>
                  <a:pt x="6892635" y="1585884"/>
                  <a:pt x="6885778" y="1580843"/>
                  <a:pt x="6871680" y="1570762"/>
                </a:cubicBezTo>
                <a:cubicBezTo>
                  <a:pt x="6830532" y="1541493"/>
                  <a:pt x="6848059" y="1490110"/>
                  <a:pt x="6899875" y="1490110"/>
                </a:cubicBezTo>
                <a:cubicBezTo>
                  <a:pt x="6936451" y="1490110"/>
                  <a:pt x="6954739" y="1505720"/>
                  <a:pt x="6954739" y="1536289"/>
                </a:cubicBezTo>
                <a:cubicBezTo>
                  <a:pt x="6954739" y="1556453"/>
                  <a:pt x="6950928" y="1562306"/>
                  <a:pt x="6929592" y="1574014"/>
                </a:cubicBezTo>
                <a:cubicBezTo>
                  <a:pt x="6914352" y="1582468"/>
                  <a:pt x="6906923" y="1586696"/>
                  <a:pt x="6899779" y="1586290"/>
                </a:cubicBezTo>
                <a:close/>
                <a:moveTo>
                  <a:pt x="5820310" y="1586860"/>
                </a:moveTo>
                <a:cubicBezTo>
                  <a:pt x="5808688" y="1586860"/>
                  <a:pt x="5796878" y="1582145"/>
                  <a:pt x="5783543" y="1572714"/>
                </a:cubicBezTo>
                <a:cubicBezTo>
                  <a:pt x="5740871" y="1543445"/>
                  <a:pt x="5763731" y="1489460"/>
                  <a:pt x="5818595" y="1488159"/>
                </a:cubicBezTo>
                <a:cubicBezTo>
                  <a:pt x="5840692" y="1487509"/>
                  <a:pt x="5850599" y="1491412"/>
                  <a:pt x="5862028" y="1503119"/>
                </a:cubicBezTo>
                <a:cubicBezTo>
                  <a:pt x="5882603" y="1526535"/>
                  <a:pt x="5880316" y="1555153"/>
                  <a:pt x="5855932" y="1572714"/>
                </a:cubicBezTo>
                <a:cubicBezTo>
                  <a:pt x="5843360" y="1582145"/>
                  <a:pt x="5831930" y="1586860"/>
                  <a:pt x="5820310" y="1586860"/>
                </a:cubicBezTo>
                <a:close/>
                <a:moveTo>
                  <a:pt x="6371690" y="1586860"/>
                </a:moveTo>
                <a:cubicBezTo>
                  <a:pt x="6360070" y="1586860"/>
                  <a:pt x="6348639" y="1582145"/>
                  <a:pt x="6336067" y="1572714"/>
                </a:cubicBezTo>
                <a:cubicBezTo>
                  <a:pt x="6311683" y="1555153"/>
                  <a:pt x="6309396" y="1526535"/>
                  <a:pt x="6329971" y="1503119"/>
                </a:cubicBezTo>
                <a:cubicBezTo>
                  <a:pt x="6341400" y="1491412"/>
                  <a:pt x="6351307" y="1487509"/>
                  <a:pt x="6373404" y="1488159"/>
                </a:cubicBezTo>
                <a:cubicBezTo>
                  <a:pt x="6428268" y="1489460"/>
                  <a:pt x="6451128" y="1543445"/>
                  <a:pt x="6408456" y="1572714"/>
                </a:cubicBezTo>
                <a:cubicBezTo>
                  <a:pt x="6395122" y="1582145"/>
                  <a:pt x="6383311" y="1586860"/>
                  <a:pt x="6371690" y="1586860"/>
                </a:cubicBezTo>
                <a:close/>
                <a:moveTo>
                  <a:pt x="2458131" y="1587671"/>
                </a:moveTo>
                <a:cubicBezTo>
                  <a:pt x="2454320" y="1587671"/>
                  <a:pt x="2441367" y="1579215"/>
                  <a:pt x="2429175" y="1568808"/>
                </a:cubicBezTo>
                <a:cubicBezTo>
                  <a:pt x="2402504" y="1546044"/>
                  <a:pt x="2400980" y="1523278"/>
                  <a:pt x="2424603" y="1504417"/>
                </a:cubicBezTo>
                <a:cubicBezTo>
                  <a:pt x="2448224" y="1485554"/>
                  <a:pt x="2483276" y="1485554"/>
                  <a:pt x="2504612" y="1505067"/>
                </a:cubicBezTo>
                <a:cubicBezTo>
                  <a:pt x="2530520" y="1528482"/>
                  <a:pt x="2526711" y="1551897"/>
                  <a:pt x="2493183" y="1571410"/>
                </a:cubicBezTo>
                <a:cubicBezTo>
                  <a:pt x="2477180" y="1580515"/>
                  <a:pt x="2461940" y="1587671"/>
                  <a:pt x="2458131" y="1587671"/>
                </a:cubicBezTo>
                <a:close/>
                <a:moveTo>
                  <a:pt x="9733868" y="1587671"/>
                </a:moveTo>
                <a:cubicBezTo>
                  <a:pt x="9730059" y="1587671"/>
                  <a:pt x="9714819" y="1580515"/>
                  <a:pt x="9698816" y="1571410"/>
                </a:cubicBezTo>
                <a:cubicBezTo>
                  <a:pt x="9665288" y="1551897"/>
                  <a:pt x="9661479" y="1528482"/>
                  <a:pt x="9687387" y="1505067"/>
                </a:cubicBezTo>
                <a:cubicBezTo>
                  <a:pt x="9708723" y="1485554"/>
                  <a:pt x="9743775" y="1485554"/>
                  <a:pt x="9767396" y="1504417"/>
                </a:cubicBezTo>
                <a:cubicBezTo>
                  <a:pt x="9791019" y="1523278"/>
                  <a:pt x="9789495" y="1546044"/>
                  <a:pt x="9762824" y="1568808"/>
                </a:cubicBezTo>
                <a:cubicBezTo>
                  <a:pt x="9750632" y="1579215"/>
                  <a:pt x="9737679" y="1587671"/>
                  <a:pt x="9733868" y="1587671"/>
                </a:cubicBezTo>
                <a:close/>
                <a:moveTo>
                  <a:pt x="1053036" y="1587676"/>
                </a:moveTo>
                <a:cubicBezTo>
                  <a:pt x="1033985" y="1587676"/>
                  <a:pt x="1020271" y="1583123"/>
                  <a:pt x="1008840" y="1572716"/>
                </a:cubicBezTo>
                <a:cubicBezTo>
                  <a:pt x="953221" y="1522634"/>
                  <a:pt x="1039323" y="1451738"/>
                  <a:pt x="1096468" y="1500520"/>
                </a:cubicBezTo>
                <a:cubicBezTo>
                  <a:pt x="1112469" y="1514178"/>
                  <a:pt x="1114756" y="1521333"/>
                  <a:pt x="1111708" y="1540195"/>
                </a:cubicBezTo>
                <a:cubicBezTo>
                  <a:pt x="1105613" y="1572716"/>
                  <a:pt x="1086564" y="1587676"/>
                  <a:pt x="1053036" y="1587676"/>
                </a:cubicBezTo>
                <a:close/>
                <a:moveTo>
                  <a:pt x="11138963" y="1587676"/>
                </a:moveTo>
                <a:cubicBezTo>
                  <a:pt x="11105435" y="1587676"/>
                  <a:pt x="11086385" y="1572716"/>
                  <a:pt x="11080291" y="1540195"/>
                </a:cubicBezTo>
                <a:cubicBezTo>
                  <a:pt x="11077243" y="1521333"/>
                  <a:pt x="11079529" y="1514178"/>
                  <a:pt x="11095531" y="1500520"/>
                </a:cubicBezTo>
                <a:cubicBezTo>
                  <a:pt x="11152676" y="1451738"/>
                  <a:pt x="11238777" y="1522634"/>
                  <a:pt x="11183159" y="1572716"/>
                </a:cubicBezTo>
                <a:cubicBezTo>
                  <a:pt x="11171728" y="1583123"/>
                  <a:pt x="11158013" y="1587676"/>
                  <a:pt x="11138963" y="1587676"/>
                </a:cubicBezTo>
                <a:close/>
                <a:moveTo>
                  <a:pt x="3351800" y="1588327"/>
                </a:moveTo>
                <a:cubicBezTo>
                  <a:pt x="3335512" y="1589304"/>
                  <a:pt x="3318939" y="1584425"/>
                  <a:pt x="3307128" y="1573368"/>
                </a:cubicBezTo>
                <a:cubicBezTo>
                  <a:pt x="3284268" y="1551254"/>
                  <a:pt x="3281220" y="1538246"/>
                  <a:pt x="3293412" y="1514181"/>
                </a:cubicBezTo>
                <a:cubicBezTo>
                  <a:pt x="3310176" y="1480359"/>
                  <a:pt x="3361229" y="1472554"/>
                  <a:pt x="3392472" y="1499871"/>
                </a:cubicBezTo>
                <a:cubicBezTo>
                  <a:pt x="3416093" y="1519384"/>
                  <a:pt x="3416856" y="1543449"/>
                  <a:pt x="3394757" y="1568165"/>
                </a:cubicBezTo>
                <a:cubicBezTo>
                  <a:pt x="3384089" y="1580522"/>
                  <a:pt x="3368088" y="1587352"/>
                  <a:pt x="3351800" y="1588327"/>
                </a:cubicBezTo>
                <a:close/>
                <a:moveTo>
                  <a:pt x="8840199" y="1588327"/>
                </a:moveTo>
                <a:cubicBezTo>
                  <a:pt x="8823911" y="1587352"/>
                  <a:pt x="8807909" y="1580522"/>
                  <a:pt x="8797241" y="1568165"/>
                </a:cubicBezTo>
                <a:cubicBezTo>
                  <a:pt x="8775143" y="1543449"/>
                  <a:pt x="8775905" y="1519384"/>
                  <a:pt x="8799527" y="1499871"/>
                </a:cubicBezTo>
                <a:cubicBezTo>
                  <a:pt x="8830769" y="1472554"/>
                  <a:pt x="8881823" y="1480359"/>
                  <a:pt x="8898587" y="1514181"/>
                </a:cubicBezTo>
                <a:cubicBezTo>
                  <a:pt x="8910779" y="1538246"/>
                  <a:pt x="8907731" y="1551254"/>
                  <a:pt x="8884871" y="1573368"/>
                </a:cubicBezTo>
                <a:cubicBezTo>
                  <a:pt x="8873060" y="1584425"/>
                  <a:pt x="8856487" y="1589304"/>
                  <a:pt x="8840199" y="1588327"/>
                </a:cubicBezTo>
                <a:close/>
                <a:moveTo>
                  <a:pt x="0" y="1692175"/>
                </a:moveTo>
                <a:lnTo>
                  <a:pt x="0" y="1684221"/>
                </a:lnTo>
                <a:lnTo>
                  <a:pt x="3111" y="1688197"/>
                </a:lnTo>
                <a:close/>
                <a:moveTo>
                  <a:pt x="12192000" y="1692176"/>
                </a:moveTo>
                <a:lnTo>
                  <a:pt x="12188888" y="1688197"/>
                </a:lnTo>
                <a:lnTo>
                  <a:pt x="12192000" y="1684220"/>
                </a:lnTo>
                <a:close/>
                <a:moveTo>
                  <a:pt x="3521739" y="1697948"/>
                </a:moveTo>
                <a:cubicBezTo>
                  <a:pt x="3514881" y="1697948"/>
                  <a:pt x="3510309" y="1694697"/>
                  <a:pt x="3511833" y="1690794"/>
                </a:cubicBezTo>
                <a:cubicBezTo>
                  <a:pt x="3513357" y="1686892"/>
                  <a:pt x="3517929" y="1684290"/>
                  <a:pt x="3521739" y="1684290"/>
                </a:cubicBezTo>
                <a:cubicBezTo>
                  <a:pt x="3525549" y="1684290"/>
                  <a:pt x="3530121" y="1686892"/>
                  <a:pt x="3531645" y="1690794"/>
                </a:cubicBezTo>
                <a:cubicBezTo>
                  <a:pt x="3533169" y="1694697"/>
                  <a:pt x="3528597" y="1697948"/>
                  <a:pt x="3521739" y="1697948"/>
                </a:cubicBezTo>
                <a:close/>
                <a:moveTo>
                  <a:pt x="8670260" y="1697948"/>
                </a:moveTo>
                <a:cubicBezTo>
                  <a:pt x="8663401" y="1697948"/>
                  <a:pt x="8658829" y="1694697"/>
                  <a:pt x="8660353" y="1690794"/>
                </a:cubicBezTo>
                <a:cubicBezTo>
                  <a:pt x="8661877" y="1686892"/>
                  <a:pt x="8666449" y="1684290"/>
                  <a:pt x="8670260" y="1684290"/>
                </a:cubicBezTo>
                <a:cubicBezTo>
                  <a:pt x="8674069" y="1684290"/>
                  <a:pt x="8678641" y="1686892"/>
                  <a:pt x="8680165" y="1690794"/>
                </a:cubicBezTo>
                <a:cubicBezTo>
                  <a:pt x="8681689" y="1694697"/>
                  <a:pt x="8677117" y="1697948"/>
                  <a:pt x="8670260" y="1697948"/>
                </a:cubicBezTo>
                <a:close/>
                <a:moveTo>
                  <a:pt x="1053036" y="1697957"/>
                </a:moveTo>
                <a:cubicBezTo>
                  <a:pt x="1049225" y="1697957"/>
                  <a:pt x="1045415" y="1692104"/>
                  <a:pt x="1045415" y="1684299"/>
                </a:cubicBezTo>
                <a:cubicBezTo>
                  <a:pt x="1045415" y="1677144"/>
                  <a:pt x="1049225" y="1673242"/>
                  <a:pt x="1053036" y="1675193"/>
                </a:cubicBezTo>
                <a:cubicBezTo>
                  <a:pt x="1057608" y="1677144"/>
                  <a:pt x="1060655" y="1683648"/>
                  <a:pt x="1060655" y="1688852"/>
                </a:cubicBezTo>
                <a:cubicBezTo>
                  <a:pt x="1060655" y="1694055"/>
                  <a:pt x="1057608" y="1697957"/>
                  <a:pt x="1053036" y="1697957"/>
                </a:cubicBezTo>
                <a:close/>
                <a:moveTo>
                  <a:pt x="11138963" y="1697957"/>
                </a:moveTo>
                <a:cubicBezTo>
                  <a:pt x="11134391" y="1697957"/>
                  <a:pt x="11131344" y="1694055"/>
                  <a:pt x="11131344" y="1688852"/>
                </a:cubicBezTo>
                <a:cubicBezTo>
                  <a:pt x="11131344" y="1683648"/>
                  <a:pt x="11134391" y="1677144"/>
                  <a:pt x="11138963" y="1675193"/>
                </a:cubicBezTo>
                <a:cubicBezTo>
                  <a:pt x="11142773" y="1673242"/>
                  <a:pt x="11146584" y="1677144"/>
                  <a:pt x="11146584" y="1684299"/>
                </a:cubicBezTo>
                <a:cubicBezTo>
                  <a:pt x="11146584" y="1692104"/>
                  <a:pt x="11142773" y="1697957"/>
                  <a:pt x="11138963" y="1697957"/>
                </a:cubicBezTo>
                <a:close/>
                <a:moveTo>
                  <a:pt x="2997177" y="1701613"/>
                </a:moveTo>
                <a:cubicBezTo>
                  <a:pt x="2992987" y="1704133"/>
                  <a:pt x="2987652" y="1704133"/>
                  <a:pt x="2983080" y="1700556"/>
                </a:cubicBezTo>
                <a:cubicBezTo>
                  <a:pt x="2971651" y="1690800"/>
                  <a:pt x="2977747" y="1671287"/>
                  <a:pt x="2991463" y="1673238"/>
                </a:cubicBezTo>
                <a:cubicBezTo>
                  <a:pt x="2998320" y="1674539"/>
                  <a:pt x="3004416" y="1681043"/>
                  <a:pt x="3004416" y="1687547"/>
                </a:cubicBezTo>
                <a:cubicBezTo>
                  <a:pt x="3004416" y="1694052"/>
                  <a:pt x="3001368" y="1699092"/>
                  <a:pt x="2997177" y="1701613"/>
                </a:cubicBezTo>
                <a:close/>
                <a:moveTo>
                  <a:pt x="9194821" y="1701613"/>
                </a:moveTo>
                <a:cubicBezTo>
                  <a:pt x="9190631" y="1699092"/>
                  <a:pt x="9187583" y="1694052"/>
                  <a:pt x="9187583" y="1687547"/>
                </a:cubicBezTo>
                <a:cubicBezTo>
                  <a:pt x="9187583" y="1681043"/>
                  <a:pt x="9193679" y="1674539"/>
                  <a:pt x="9200536" y="1673238"/>
                </a:cubicBezTo>
                <a:cubicBezTo>
                  <a:pt x="9214252" y="1671287"/>
                  <a:pt x="9220348" y="1690800"/>
                  <a:pt x="9208919" y="1700556"/>
                </a:cubicBezTo>
                <a:cubicBezTo>
                  <a:pt x="9204347" y="1704133"/>
                  <a:pt x="9199012" y="1704133"/>
                  <a:pt x="9194821" y="1701613"/>
                </a:cubicBezTo>
                <a:close/>
                <a:moveTo>
                  <a:pt x="1586463" y="1702351"/>
                </a:moveTo>
                <a:cubicBezTo>
                  <a:pt x="1580176" y="1704952"/>
                  <a:pt x="1572937" y="1704789"/>
                  <a:pt x="1567984" y="1700561"/>
                </a:cubicBezTo>
                <a:cubicBezTo>
                  <a:pt x="1560364" y="1694057"/>
                  <a:pt x="1561127" y="1673244"/>
                  <a:pt x="1569508" y="1669341"/>
                </a:cubicBezTo>
                <a:cubicBezTo>
                  <a:pt x="1583224" y="1662187"/>
                  <a:pt x="1601512" y="1673244"/>
                  <a:pt x="1599227" y="1687553"/>
                </a:cubicBezTo>
                <a:cubicBezTo>
                  <a:pt x="1598084" y="1694383"/>
                  <a:pt x="1592749" y="1699749"/>
                  <a:pt x="1586463" y="1702351"/>
                </a:cubicBezTo>
                <a:close/>
                <a:moveTo>
                  <a:pt x="10605536" y="1702351"/>
                </a:moveTo>
                <a:cubicBezTo>
                  <a:pt x="10599249" y="1699749"/>
                  <a:pt x="10593915" y="1694383"/>
                  <a:pt x="10592772" y="1687553"/>
                </a:cubicBezTo>
                <a:cubicBezTo>
                  <a:pt x="10590487" y="1673244"/>
                  <a:pt x="10608775" y="1662187"/>
                  <a:pt x="10622491" y="1669341"/>
                </a:cubicBezTo>
                <a:cubicBezTo>
                  <a:pt x="10630872" y="1673244"/>
                  <a:pt x="10631635" y="1694057"/>
                  <a:pt x="10624015" y="1700561"/>
                </a:cubicBezTo>
                <a:cubicBezTo>
                  <a:pt x="10619061" y="1704789"/>
                  <a:pt x="10611823" y="1704952"/>
                  <a:pt x="10605536" y="1702351"/>
                </a:cubicBezTo>
                <a:close/>
                <a:moveTo>
                  <a:pt x="3694923" y="1702513"/>
                </a:moveTo>
                <a:cubicBezTo>
                  <a:pt x="3692387" y="1701416"/>
                  <a:pt x="3690052" y="1699099"/>
                  <a:pt x="3688337" y="1695359"/>
                </a:cubicBezTo>
                <a:cubicBezTo>
                  <a:pt x="3682241" y="1681050"/>
                  <a:pt x="3690624" y="1663488"/>
                  <a:pt x="3702816" y="1667391"/>
                </a:cubicBezTo>
                <a:cubicBezTo>
                  <a:pt x="3707388" y="1668691"/>
                  <a:pt x="3711960" y="1676496"/>
                  <a:pt x="3711960" y="1684953"/>
                </a:cubicBezTo>
                <a:cubicBezTo>
                  <a:pt x="3711960" y="1698123"/>
                  <a:pt x="3702531" y="1705806"/>
                  <a:pt x="3694923" y="1702513"/>
                </a:cubicBezTo>
                <a:close/>
                <a:moveTo>
                  <a:pt x="8497076" y="1702513"/>
                </a:moveTo>
                <a:cubicBezTo>
                  <a:pt x="8489468" y="1705806"/>
                  <a:pt x="8480039" y="1698123"/>
                  <a:pt x="8480039" y="1684953"/>
                </a:cubicBezTo>
                <a:cubicBezTo>
                  <a:pt x="8480039" y="1676496"/>
                  <a:pt x="8484611" y="1668691"/>
                  <a:pt x="8489183" y="1667391"/>
                </a:cubicBezTo>
                <a:cubicBezTo>
                  <a:pt x="8501375" y="1663488"/>
                  <a:pt x="8509757" y="1681050"/>
                  <a:pt x="8503661" y="1695359"/>
                </a:cubicBezTo>
                <a:cubicBezTo>
                  <a:pt x="8501947" y="1699099"/>
                  <a:pt x="8499612" y="1701416"/>
                  <a:pt x="8497076" y="1702513"/>
                </a:cubicBezTo>
                <a:close/>
                <a:moveTo>
                  <a:pt x="4056492" y="1703326"/>
                </a:moveTo>
                <a:cubicBezTo>
                  <a:pt x="4049540" y="1705602"/>
                  <a:pt x="4041729" y="1703489"/>
                  <a:pt x="4038300" y="1695358"/>
                </a:cubicBezTo>
                <a:cubicBezTo>
                  <a:pt x="4031441" y="1679748"/>
                  <a:pt x="4041348" y="1664138"/>
                  <a:pt x="4055825" y="1666740"/>
                </a:cubicBezTo>
                <a:cubicBezTo>
                  <a:pt x="4064969" y="1668040"/>
                  <a:pt x="4069541" y="1674545"/>
                  <a:pt x="4069541" y="1684951"/>
                </a:cubicBezTo>
                <a:cubicBezTo>
                  <a:pt x="4069541" y="1694383"/>
                  <a:pt x="4063445" y="1701050"/>
                  <a:pt x="4056492" y="1703326"/>
                </a:cubicBezTo>
                <a:close/>
                <a:moveTo>
                  <a:pt x="8135506" y="1703326"/>
                </a:moveTo>
                <a:cubicBezTo>
                  <a:pt x="8128553" y="1701050"/>
                  <a:pt x="8122457" y="1694383"/>
                  <a:pt x="8122457" y="1684951"/>
                </a:cubicBezTo>
                <a:cubicBezTo>
                  <a:pt x="8122457" y="1674545"/>
                  <a:pt x="8127029" y="1668040"/>
                  <a:pt x="8136173" y="1666740"/>
                </a:cubicBezTo>
                <a:cubicBezTo>
                  <a:pt x="8150651" y="1664138"/>
                  <a:pt x="8160557" y="1679748"/>
                  <a:pt x="8153698" y="1695358"/>
                </a:cubicBezTo>
                <a:cubicBezTo>
                  <a:pt x="8150269" y="1703489"/>
                  <a:pt x="8142458" y="1705602"/>
                  <a:pt x="8135506" y="1703326"/>
                </a:cubicBezTo>
                <a:close/>
                <a:moveTo>
                  <a:pt x="3879316" y="1704222"/>
                </a:moveTo>
                <a:cubicBezTo>
                  <a:pt x="3868839" y="1704302"/>
                  <a:pt x="3858361" y="1701214"/>
                  <a:pt x="3855695" y="1694709"/>
                </a:cubicBezTo>
                <a:cubicBezTo>
                  <a:pt x="3848836" y="1679749"/>
                  <a:pt x="3857980" y="1665440"/>
                  <a:pt x="3873983" y="1665440"/>
                </a:cubicBezTo>
                <a:cubicBezTo>
                  <a:pt x="3893032" y="1665440"/>
                  <a:pt x="3909035" y="1681701"/>
                  <a:pt x="3902939" y="1694709"/>
                </a:cubicBezTo>
                <a:cubicBezTo>
                  <a:pt x="3900272" y="1700888"/>
                  <a:pt x="3889793" y="1704140"/>
                  <a:pt x="3879316" y="1704222"/>
                </a:cubicBezTo>
                <a:close/>
                <a:moveTo>
                  <a:pt x="8312682" y="1704222"/>
                </a:moveTo>
                <a:cubicBezTo>
                  <a:pt x="8302205" y="1704140"/>
                  <a:pt x="8291726" y="1700888"/>
                  <a:pt x="8289060" y="1694709"/>
                </a:cubicBezTo>
                <a:cubicBezTo>
                  <a:pt x="8282964" y="1681701"/>
                  <a:pt x="8298966" y="1665440"/>
                  <a:pt x="8318016" y="1665440"/>
                </a:cubicBezTo>
                <a:cubicBezTo>
                  <a:pt x="8334018" y="1665440"/>
                  <a:pt x="8343162" y="1679749"/>
                  <a:pt x="8336304" y="1694709"/>
                </a:cubicBezTo>
                <a:cubicBezTo>
                  <a:pt x="8333638" y="1701214"/>
                  <a:pt x="8323160" y="1704302"/>
                  <a:pt x="8312682" y="1704222"/>
                </a:cubicBezTo>
                <a:close/>
                <a:moveTo>
                  <a:pt x="2646825" y="1704463"/>
                </a:moveTo>
                <a:cubicBezTo>
                  <a:pt x="2640729" y="1704463"/>
                  <a:pt x="2633109" y="1699910"/>
                  <a:pt x="2630824" y="1694707"/>
                </a:cubicBezTo>
                <a:cubicBezTo>
                  <a:pt x="2624728" y="1681048"/>
                  <a:pt x="2633109" y="1663487"/>
                  <a:pt x="2645301" y="1666738"/>
                </a:cubicBezTo>
                <a:cubicBezTo>
                  <a:pt x="2659780" y="1671292"/>
                  <a:pt x="2662065" y="1704463"/>
                  <a:pt x="2646825" y="1704463"/>
                </a:cubicBezTo>
                <a:close/>
                <a:moveTo>
                  <a:pt x="9545173" y="1704463"/>
                </a:moveTo>
                <a:cubicBezTo>
                  <a:pt x="9529933" y="1704463"/>
                  <a:pt x="9532219" y="1671292"/>
                  <a:pt x="9546697" y="1666738"/>
                </a:cubicBezTo>
                <a:cubicBezTo>
                  <a:pt x="9558889" y="1663487"/>
                  <a:pt x="9567271" y="1681048"/>
                  <a:pt x="9561175" y="1694707"/>
                </a:cubicBezTo>
                <a:cubicBezTo>
                  <a:pt x="9558889" y="1699910"/>
                  <a:pt x="9551269" y="1704463"/>
                  <a:pt x="9545173" y="1704463"/>
                </a:cubicBezTo>
                <a:close/>
                <a:moveTo>
                  <a:pt x="878832" y="1704464"/>
                </a:moveTo>
                <a:cubicBezTo>
                  <a:pt x="857481" y="1704464"/>
                  <a:pt x="855197" y="1702512"/>
                  <a:pt x="855197" y="1684300"/>
                </a:cubicBezTo>
                <a:cubicBezTo>
                  <a:pt x="855197" y="1666740"/>
                  <a:pt x="857481" y="1664788"/>
                  <a:pt x="876543" y="1666740"/>
                </a:cubicBezTo>
                <a:cubicBezTo>
                  <a:pt x="892524" y="1668040"/>
                  <a:pt x="897864" y="1672593"/>
                  <a:pt x="899387" y="1686902"/>
                </a:cubicBezTo>
                <a:cubicBezTo>
                  <a:pt x="901679" y="1702512"/>
                  <a:pt x="899387" y="1704464"/>
                  <a:pt x="878832" y="1704464"/>
                </a:cubicBezTo>
                <a:close/>
                <a:moveTo>
                  <a:pt x="11313167" y="1704464"/>
                </a:moveTo>
                <a:cubicBezTo>
                  <a:pt x="11292612" y="1704464"/>
                  <a:pt x="11290320" y="1702512"/>
                  <a:pt x="11292612" y="1686902"/>
                </a:cubicBezTo>
                <a:cubicBezTo>
                  <a:pt x="11294135" y="1672593"/>
                  <a:pt x="11299475" y="1668040"/>
                  <a:pt x="11315456" y="1666740"/>
                </a:cubicBezTo>
                <a:cubicBezTo>
                  <a:pt x="11334517" y="1664788"/>
                  <a:pt x="11336801" y="1666740"/>
                  <a:pt x="11336801" y="1684300"/>
                </a:cubicBezTo>
                <a:cubicBezTo>
                  <a:pt x="11336801" y="1702512"/>
                  <a:pt x="11334517" y="1704464"/>
                  <a:pt x="11313167" y="1704464"/>
                </a:cubicBezTo>
                <a:close/>
                <a:moveTo>
                  <a:pt x="1759728" y="1704627"/>
                </a:moveTo>
                <a:cubicBezTo>
                  <a:pt x="1747916" y="1704789"/>
                  <a:pt x="1736105" y="1701538"/>
                  <a:pt x="1733057" y="1694708"/>
                </a:cubicBezTo>
                <a:cubicBezTo>
                  <a:pt x="1726961" y="1682351"/>
                  <a:pt x="1742963" y="1665440"/>
                  <a:pt x="1760489" y="1665440"/>
                </a:cubicBezTo>
                <a:cubicBezTo>
                  <a:pt x="1778015" y="1665440"/>
                  <a:pt x="1792493" y="1681050"/>
                  <a:pt x="1786397" y="1694058"/>
                </a:cubicBezTo>
                <a:cubicBezTo>
                  <a:pt x="1783349" y="1700887"/>
                  <a:pt x="1771539" y="1704464"/>
                  <a:pt x="1759728" y="1704627"/>
                </a:cubicBezTo>
                <a:close/>
                <a:moveTo>
                  <a:pt x="10432271" y="1704627"/>
                </a:moveTo>
                <a:cubicBezTo>
                  <a:pt x="10420460" y="1704464"/>
                  <a:pt x="10408649" y="1700887"/>
                  <a:pt x="10405601" y="1694058"/>
                </a:cubicBezTo>
                <a:cubicBezTo>
                  <a:pt x="10399505" y="1681050"/>
                  <a:pt x="10413984" y="1665440"/>
                  <a:pt x="10431509" y="1665440"/>
                </a:cubicBezTo>
                <a:cubicBezTo>
                  <a:pt x="10449036" y="1665440"/>
                  <a:pt x="10465037" y="1682351"/>
                  <a:pt x="10458941" y="1694708"/>
                </a:cubicBezTo>
                <a:cubicBezTo>
                  <a:pt x="10455893" y="1701538"/>
                  <a:pt x="10444083" y="1704789"/>
                  <a:pt x="10432271" y="1704627"/>
                </a:cubicBezTo>
                <a:close/>
                <a:moveTo>
                  <a:pt x="4598010" y="1708285"/>
                </a:moveTo>
                <a:cubicBezTo>
                  <a:pt x="4588580" y="1711618"/>
                  <a:pt x="4575816" y="1711293"/>
                  <a:pt x="4562482" y="1706415"/>
                </a:cubicBezTo>
                <a:cubicBezTo>
                  <a:pt x="4544955" y="1700561"/>
                  <a:pt x="4551051" y="1671943"/>
                  <a:pt x="4571626" y="1664138"/>
                </a:cubicBezTo>
                <a:cubicBezTo>
                  <a:pt x="4594486" y="1655032"/>
                  <a:pt x="4613535" y="1666089"/>
                  <a:pt x="4613535" y="1688203"/>
                </a:cubicBezTo>
                <a:cubicBezTo>
                  <a:pt x="4613535" y="1697959"/>
                  <a:pt x="4607439" y="1704951"/>
                  <a:pt x="4598010" y="1708285"/>
                </a:cubicBezTo>
                <a:close/>
                <a:moveTo>
                  <a:pt x="7593989" y="1708285"/>
                </a:moveTo>
                <a:cubicBezTo>
                  <a:pt x="7584560" y="1704951"/>
                  <a:pt x="7578464" y="1697959"/>
                  <a:pt x="7578464" y="1688203"/>
                </a:cubicBezTo>
                <a:cubicBezTo>
                  <a:pt x="7578464" y="1666089"/>
                  <a:pt x="7597514" y="1655032"/>
                  <a:pt x="7620374" y="1664138"/>
                </a:cubicBezTo>
                <a:cubicBezTo>
                  <a:pt x="7640948" y="1671943"/>
                  <a:pt x="7647044" y="1700561"/>
                  <a:pt x="7629518" y="1706415"/>
                </a:cubicBezTo>
                <a:cubicBezTo>
                  <a:pt x="7616183" y="1711293"/>
                  <a:pt x="7603419" y="1711618"/>
                  <a:pt x="7593989" y="1708285"/>
                </a:cubicBezTo>
                <a:close/>
                <a:moveTo>
                  <a:pt x="345339" y="1710227"/>
                </a:moveTo>
                <a:cubicBezTo>
                  <a:pt x="340199" y="1710146"/>
                  <a:pt x="334867" y="1707382"/>
                  <a:pt x="325728" y="1701854"/>
                </a:cubicBezTo>
                <a:cubicBezTo>
                  <a:pt x="305927" y="1688846"/>
                  <a:pt x="320397" y="1668682"/>
                  <a:pt x="350099" y="1668682"/>
                </a:cubicBezTo>
                <a:cubicBezTo>
                  <a:pt x="376755" y="1668682"/>
                  <a:pt x="385131" y="1689496"/>
                  <a:pt x="363808" y="1702504"/>
                </a:cubicBezTo>
                <a:cubicBezTo>
                  <a:pt x="355429" y="1707708"/>
                  <a:pt x="350479" y="1710309"/>
                  <a:pt x="345339" y="1710227"/>
                </a:cubicBezTo>
                <a:close/>
                <a:moveTo>
                  <a:pt x="11846660" y="1710227"/>
                </a:moveTo>
                <a:cubicBezTo>
                  <a:pt x="11841520" y="1710309"/>
                  <a:pt x="11836569" y="1707708"/>
                  <a:pt x="11828191" y="1702504"/>
                </a:cubicBezTo>
                <a:cubicBezTo>
                  <a:pt x="11806868" y="1689496"/>
                  <a:pt x="11815244" y="1668682"/>
                  <a:pt x="11841900" y="1668682"/>
                </a:cubicBezTo>
                <a:cubicBezTo>
                  <a:pt x="11871601" y="1668682"/>
                  <a:pt x="11886072" y="1688846"/>
                  <a:pt x="11866271" y="1701854"/>
                </a:cubicBezTo>
                <a:cubicBezTo>
                  <a:pt x="11857132" y="1707382"/>
                  <a:pt x="11851800" y="1710146"/>
                  <a:pt x="11846660" y="1710227"/>
                </a:cubicBezTo>
                <a:close/>
                <a:moveTo>
                  <a:pt x="1226865" y="1710313"/>
                </a:moveTo>
                <a:cubicBezTo>
                  <a:pt x="1221724" y="1709988"/>
                  <a:pt x="1216967" y="1706736"/>
                  <a:pt x="1209727" y="1700557"/>
                </a:cubicBezTo>
                <a:cubicBezTo>
                  <a:pt x="1202880" y="1695354"/>
                  <a:pt x="1197555" y="1688199"/>
                  <a:pt x="1197555" y="1685598"/>
                </a:cubicBezTo>
                <a:cubicBezTo>
                  <a:pt x="1197555" y="1676492"/>
                  <a:pt x="1216587" y="1665434"/>
                  <a:pt x="1232584" y="1665434"/>
                </a:cubicBezTo>
                <a:cubicBezTo>
                  <a:pt x="1256211" y="1665434"/>
                  <a:pt x="1265343" y="1690801"/>
                  <a:pt x="1246295" y="1702509"/>
                </a:cubicBezTo>
                <a:cubicBezTo>
                  <a:pt x="1237520" y="1708036"/>
                  <a:pt x="1232013" y="1710638"/>
                  <a:pt x="1226865" y="1710313"/>
                </a:cubicBezTo>
                <a:close/>
                <a:moveTo>
                  <a:pt x="10965133" y="1710313"/>
                </a:moveTo>
                <a:cubicBezTo>
                  <a:pt x="10959985" y="1710638"/>
                  <a:pt x="10954479" y="1708036"/>
                  <a:pt x="10945704" y="1702509"/>
                </a:cubicBezTo>
                <a:cubicBezTo>
                  <a:pt x="10926656" y="1690801"/>
                  <a:pt x="10935788" y="1665434"/>
                  <a:pt x="10959415" y="1665434"/>
                </a:cubicBezTo>
                <a:cubicBezTo>
                  <a:pt x="10975412" y="1665434"/>
                  <a:pt x="10994444" y="1676492"/>
                  <a:pt x="10994444" y="1685598"/>
                </a:cubicBezTo>
                <a:cubicBezTo>
                  <a:pt x="10994444" y="1688199"/>
                  <a:pt x="10989119" y="1695354"/>
                  <a:pt x="10982272" y="1700557"/>
                </a:cubicBezTo>
                <a:cubicBezTo>
                  <a:pt x="10975032" y="1706736"/>
                  <a:pt x="10970275" y="1709988"/>
                  <a:pt x="10965133" y="1710313"/>
                </a:cubicBezTo>
                <a:close/>
                <a:moveTo>
                  <a:pt x="5298978" y="1714947"/>
                </a:moveTo>
                <a:cubicBezTo>
                  <a:pt x="5290976" y="1717142"/>
                  <a:pt x="5282214" y="1715191"/>
                  <a:pt x="5272307" y="1709012"/>
                </a:cubicBezTo>
                <a:cubicBezTo>
                  <a:pt x="5250970" y="1696003"/>
                  <a:pt x="5258591" y="1662833"/>
                  <a:pt x="5282975" y="1660231"/>
                </a:cubicBezTo>
                <a:cubicBezTo>
                  <a:pt x="5293643" y="1658930"/>
                  <a:pt x="5308883" y="1662833"/>
                  <a:pt x="5317264" y="1668036"/>
                </a:cubicBezTo>
                <a:cubicBezTo>
                  <a:pt x="5331743" y="1677142"/>
                  <a:pt x="5331743" y="1679092"/>
                  <a:pt x="5321075" y="1696003"/>
                </a:cubicBezTo>
                <a:cubicBezTo>
                  <a:pt x="5314218" y="1706410"/>
                  <a:pt x="5306978" y="1712752"/>
                  <a:pt x="5298978" y="1714947"/>
                </a:cubicBezTo>
                <a:close/>
                <a:moveTo>
                  <a:pt x="6893022" y="1714947"/>
                </a:moveTo>
                <a:cubicBezTo>
                  <a:pt x="6885021" y="1712752"/>
                  <a:pt x="6877782" y="1706410"/>
                  <a:pt x="6870924" y="1696003"/>
                </a:cubicBezTo>
                <a:cubicBezTo>
                  <a:pt x="6860256" y="1679092"/>
                  <a:pt x="6860256" y="1677142"/>
                  <a:pt x="6874735" y="1668036"/>
                </a:cubicBezTo>
                <a:cubicBezTo>
                  <a:pt x="6883116" y="1662833"/>
                  <a:pt x="6898356" y="1658930"/>
                  <a:pt x="6909024" y="1660231"/>
                </a:cubicBezTo>
                <a:cubicBezTo>
                  <a:pt x="6933408" y="1662833"/>
                  <a:pt x="6941030" y="1696003"/>
                  <a:pt x="6919692" y="1709012"/>
                </a:cubicBezTo>
                <a:cubicBezTo>
                  <a:pt x="6909786" y="1715191"/>
                  <a:pt x="6901023" y="1717142"/>
                  <a:pt x="6893022" y="1714947"/>
                </a:cubicBezTo>
                <a:close/>
                <a:moveTo>
                  <a:pt x="160712" y="1715798"/>
                </a:moveTo>
                <a:cubicBezTo>
                  <a:pt x="153601" y="1714995"/>
                  <a:pt x="147072" y="1712434"/>
                  <a:pt x="142307" y="1707719"/>
                </a:cubicBezTo>
                <a:cubicBezTo>
                  <a:pt x="121723" y="1688206"/>
                  <a:pt x="141545" y="1652433"/>
                  <a:pt x="172043" y="1652433"/>
                </a:cubicBezTo>
                <a:cubicBezTo>
                  <a:pt x="186528" y="1652433"/>
                  <a:pt x="208637" y="1672596"/>
                  <a:pt x="208637" y="1686254"/>
                </a:cubicBezTo>
                <a:cubicBezTo>
                  <a:pt x="208637" y="1704792"/>
                  <a:pt x="182049" y="1718206"/>
                  <a:pt x="160712" y="1715798"/>
                </a:cubicBezTo>
                <a:close/>
                <a:moveTo>
                  <a:pt x="12031287" y="1715798"/>
                </a:moveTo>
                <a:cubicBezTo>
                  <a:pt x="12009949" y="1718206"/>
                  <a:pt x="11983361" y="1704792"/>
                  <a:pt x="11983361" y="1686254"/>
                </a:cubicBezTo>
                <a:cubicBezTo>
                  <a:pt x="11983361" y="1672596"/>
                  <a:pt x="12005471" y="1652433"/>
                  <a:pt x="12019956" y="1652433"/>
                </a:cubicBezTo>
                <a:cubicBezTo>
                  <a:pt x="12050453" y="1652433"/>
                  <a:pt x="12070276" y="1688206"/>
                  <a:pt x="12049692" y="1707719"/>
                </a:cubicBezTo>
                <a:cubicBezTo>
                  <a:pt x="12044927" y="1712434"/>
                  <a:pt x="12038397" y="1714995"/>
                  <a:pt x="12031287" y="1715798"/>
                </a:cubicBezTo>
                <a:close/>
                <a:moveTo>
                  <a:pt x="1402101" y="1716491"/>
                </a:moveTo>
                <a:cubicBezTo>
                  <a:pt x="1396864" y="1716167"/>
                  <a:pt x="1392296" y="1712264"/>
                  <a:pt x="1383909" y="1704459"/>
                </a:cubicBezTo>
                <a:cubicBezTo>
                  <a:pt x="1354957" y="1677142"/>
                  <a:pt x="1398388" y="1643320"/>
                  <a:pt x="1428853" y="1669337"/>
                </a:cubicBezTo>
                <a:cubicBezTo>
                  <a:pt x="1445608" y="1682995"/>
                  <a:pt x="1444084" y="1695354"/>
                  <a:pt x="1424283" y="1707061"/>
                </a:cubicBezTo>
                <a:cubicBezTo>
                  <a:pt x="1413239" y="1713565"/>
                  <a:pt x="1407337" y="1716817"/>
                  <a:pt x="1402101" y="1716491"/>
                </a:cubicBezTo>
                <a:close/>
                <a:moveTo>
                  <a:pt x="10789897" y="1716491"/>
                </a:moveTo>
                <a:cubicBezTo>
                  <a:pt x="10784661" y="1716817"/>
                  <a:pt x="10778760" y="1713565"/>
                  <a:pt x="10767716" y="1707061"/>
                </a:cubicBezTo>
                <a:cubicBezTo>
                  <a:pt x="10747915" y="1695354"/>
                  <a:pt x="10746391" y="1682995"/>
                  <a:pt x="10763145" y="1669337"/>
                </a:cubicBezTo>
                <a:cubicBezTo>
                  <a:pt x="10793611" y="1643320"/>
                  <a:pt x="10837041" y="1677142"/>
                  <a:pt x="10808089" y="1704459"/>
                </a:cubicBezTo>
                <a:cubicBezTo>
                  <a:pt x="10799703" y="1712264"/>
                  <a:pt x="10795135" y="1716167"/>
                  <a:pt x="10789897" y="1716491"/>
                </a:cubicBezTo>
                <a:close/>
                <a:moveTo>
                  <a:pt x="5998716" y="1716654"/>
                </a:moveTo>
                <a:cubicBezTo>
                  <a:pt x="5994526" y="1717141"/>
                  <a:pt x="5990144" y="1714865"/>
                  <a:pt x="5981380" y="1710313"/>
                </a:cubicBezTo>
                <a:cubicBezTo>
                  <a:pt x="5972999" y="1706410"/>
                  <a:pt x="5967664" y="1696003"/>
                  <a:pt x="5967664" y="1684946"/>
                </a:cubicBezTo>
                <a:cubicBezTo>
                  <a:pt x="5967664" y="1669987"/>
                  <a:pt x="5971475" y="1664783"/>
                  <a:pt x="5986715" y="1661531"/>
                </a:cubicBezTo>
                <a:cubicBezTo>
                  <a:pt x="6023291" y="1653726"/>
                  <a:pt x="6042340" y="1684946"/>
                  <a:pt x="6014908" y="1706410"/>
                </a:cubicBezTo>
                <a:cubicBezTo>
                  <a:pt x="6006908" y="1712914"/>
                  <a:pt x="6002907" y="1716166"/>
                  <a:pt x="5998716" y="1716654"/>
                </a:cubicBezTo>
                <a:close/>
                <a:moveTo>
                  <a:pt x="6193283" y="1716654"/>
                </a:moveTo>
                <a:cubicBezTo>
                  <a:pt x="6189092" y="1716166"/>
                  <a:pt x="6185091" y="1712914"/>
                  <a:pt x="6177091" y="1706410"/>
                </a:cubicBezTo>
                <a:cubicBezTo>
                  <a:pt x="6149658" y="1684946"/>
                  <a:pt x="6168708" y="1653726"/>
                  <a:pt x="6205284" y="1661531"/>
                </a:cubicBezTo>
                <a:cubicBezTo>
                  <a:pt x="6220524" y="1664783"/>
                  <a:pt x="6224335" y="1669987"/>
                  <a:pt x="6224335" y="1684946"/>
                </a:cubicBezTo>
                <a:cubicBezTo>
                  <a:pt x="6224335" y="1696003"/>
                  <a:pt x="6219000" y="1706410"/>
                  <a:pt x="6210619" y="1710313"/>
                </a:cubicBezTo>
                <a:cubicBezTo>
                  <a:pt x="6201855" y="1714865"/>
                  <a:pt x="6197474" y="1717141"/>
                  <a:pt x="6193283" y="1716654"/>
                </a:cubicBezTo>
                <a:close/>
                <a:moveTo>
                  <a:pt x="2281647" y="1722658"/>
                </a:moveTo>
                <a:cubicBezTo>
                  <a:pt x="2273860" y="1721458"/>
                  <a:pt x="2266383" y="1718125"/>
                  <a:pt x="2260287" y="1712271"/>
                </a:cubicBezTo>
                <a:cubicBezTo>
                  <a:pt x="2233616" y="1687555"/>
                  <a:pt x="2254952" y="1645928"/>
                  <a:pt x="2293815" y="1645928"/>
                </a:cubicBezTo>
                <a:cubicBezTo>
                  <a:pt x="2311340" y="1645928"/>
                  <a:pt x="2331152" y="1666742"/>
                  <a:pt x="2331152" y="1686254"/>
                </a:cubicBezTo>
                <a:cubicBezTo>
                  <a:pt x="2331152" y="1710645"/>
                  <a:pt x="2305007" y="1726255"/>
                  <a:pt x="2281647" y="1722658"/>
                </a:cubicBezTo>
                <a:close/>
                <a:moveTo>
                  <a:pt x="9910352" y="1722658"/>
                </a:moveTo>
                <a:cubicBezTo>
                  <a:pt x="9886992" y="1726255"/>
                  <a:pt x="9860847" y="1710645"/>
                  <a:pt x="9860847" y="1686254"/>
                </a:cubicBezTo>
                <a:cubicBezTo>
                  <a:pt x="9860847" y="1666742"/>
                  <a:pt x="9880659" y="1645928"/>
                  <a:pt x="9898184" y="1645928"/>
                </a:cubicBezTo>
                <a:cubicBezTo>
                  <a:pt x="9937047" y="1645928"/>
                  <a:pt x="9958383" y="1687555"/>
                  <a:pt x="9931712" y="1712271"/>
                </a:cubicBezTo>
                <a:cubicBezTo>
                  <a:pt x="9925616" y="1718125"/>
                  <a:pt x="9918139" y="1721458"/>
                  <a:pt x="9910352" y="1722658"/>
                </a:cubicBezTo>
                <a:close/>
                <a:moveTo>
                  <a:pt x="2807785" y="1722799"/>
                </a:moveTo>
                <a:cubicBezTo>
                  <a:pt x="2799284" y="1721498"/>
                  <a:pt x="2791331" y="1718123"/>
                  <a:pt x="2785235" y="1712270"/>
                </a:cubicBezTo>
                <a:cubicBezTo>
                  <a:pt x="2777613" y="1705766"/>
                  <a:pt x="2772280" y="1694058"/>
                  <a:pt x="2772280" y="1686904"/>
                </a:cubicBezTo>
                <a:cubicBezTo>
                  <a:pt x="2772280" y="1671944"/>
                  <a:pt x="2801999" y="1645927"/>
                  <a:pt x="2818763" y="1645927"/>
                </a:cubicBezTo>
                <a:cubicBezTo>
                  <a:pt x="2835527" y="1645927"/>
                  <a:pt x="2863720" y="1673245"/>
                  <a:pt x="2863720" y="1689506"/>
                </a:cubicBezTo>
                <a:cubicBezTo>
                  <a:pt x="2863720" y="1711946"/>
                  <a:pt x="2833288" y="1726701"/>
                  <a:pt x="2807785" y="1722799"/>
                </a:cubicBezTo>
                <a:close/>
                <a:moveTo>
                  <a:pt x="9384213" y="1722799"/>
                </a:moveTo>
                <a:cubicBezTo>
                  <a:pt x="9358711" y="1726701"/>
                  <a:pt x="9328279" y="1711946"/>
                  <a:pt x="9328279" y="1689506"/>
                </a:cubicBezTo>
                <a:cubicBezTo>
                  <a:pt x="9328279" y="1673245"/>
                  <a:pt x="9356472" y="1645927"/>
                  <a:pt x="9373236" y="1645927"/>
                </a:cubicBezTo>
                <a:cubicBezTo>
                  <a:pt x="9390000" y="1645927"/>
                  <a:pt x="9419719" y="1671944"/>
                  <a:pt x="9419719" y="1686904"/>
                </a:cubicBezTo>
                <a:cubicBezTo>
                  <a:pt x="9419719" y="1694058"/>
                  <a:pt x="9414385" y="1705766"/>
                  <a:pt x="9406764" y="1712270"/>
                </a:cubicBezTo>
                <a:cubicBezTo>
                  <a:pt x="9400668" y="1718123"/>
                  <a:pt x="9392715" y="1721498"/>
                  <a:pt x="9384213" y="1722799"/>
                </a:cubicBezTo>
                <a:close/>
                <a:moveTo>
                  <a:pt x="519037" y="1723002"/>
                </a:moveTo>
                <a:cubicBezTo>
                  <a:pt x="512271" y="1722026"/>
                  <a:pt x="505981" y="1718123"/>
                  <a:pt x="497595" y="1710969"/>
                </a:cubicBezTo>
                <a:cubicBezTo>
                  <a:pt x="477771" y="1694058"/>
                  <a:pt x="478533" y="1677147"/>
                  <a:pt x="499880" y="1660237"/>
                </a:cubicBezTo>
                <a:cubicBezTo>
                  <a:pt x="521991" y="1642025"/>
                  <a:pt x="528853" y="1642025"/>
                  <a:pt x="550200" y="1661537"/>
                </a:cubicBezTo>
                <a:cubicBezTo>
                  <a:pt x="569251" y="1679099"/>
                  <a:pt x="566203" y="1707067"/>
                  <a:pt x="543339" y="1717474"/>
                </a:cubicBezTo>
                <a:cubicBezTo>
                  <a:pt x="533047" y="1722026"/>
                  <a:pt x="525803" y="1723978"/>
                  <a:pt x="519037" y="1723002"/>
                </a:cubicBezTo>
                <a:close/>
                <a:moveTo>
                  <a:pt x="11672961" y="1723002"/>
                </a:moveTo>
                <a:cubicBezTo>
                  <a:pt x="11666196" y="1723978"/>
                  <a:pt x="11658952" y="1722026"/>
                  <a:pt x="11648660" y="1717474"/>
                </a:cubicBezTo>
                <a:cubicBezTo>
                  <a:pt x="11625796" y="1707067"/>
                  <a:pt x="11622748" y="1679099"/>
                  <a:pt x="11641799" y="1661537"/>
                </a:cubicBezTo>
                <a:cubicBezTo>
                  <a:pt x="11663145" y="1642025"/>
                  <a:pt x="11670008" y="1642025"/>
                  <a:pt x="11692119" y="1660237"/>
                </a:cubicBezTo>
                <a:cubicBezTo>
                  <a:pt x="11713465" y="1677147"/>
                  <a:pt x="11714228" y="1694058"/>
                  <a:pt x="11694404" y="1710969"/>
                </a:cubicBezTo>
                <a:cubicBezTo>
                  <a:pt x="11686017" y="1718123"/>
                  <a:pt x="11679728" y="1722026"/>
                  <a:pt x="11672961" y="1723002"/>
                </a:cubicBezTo>
                <a:close/>
                <a:moveTo>
                  <a:pt x="3164537" y="1723652"/>
                </a:moveTo>
                <a:cubicBezTo>
                  <a:pt x="3152536" y="1722514"/>
                  <a:pt x="3141296" y="1716823"/>
                  <a:pt x="3133676" y="1707067"/>
                </a:cubicBezTo>
                <a:cubicBezTo>
                  <a:pt x="3121484" y="1690807"/>
                  <a:pt x="3121484" y="1688205"/>
                  <a:pt x="3132913" y="1668042"/>
                </a:cubicBezTo>
                <a:cubicBezTo>
                  <a:pt x="3142057" y="1650481"/>
                  <a:pt x="3149677" y="1645927"/>
                  <a:pt x="3166441" y="1645927"/>
                </a:cubicBezTo>
                <a:cubicBezTo>
                  <a:pt x="3208352" y="1645927"/>
                  <a:pt x="3229688" y="1690156"/>
                  <a:pt x="3199969" y="1712921"/>
                </a:cubicBezTo>
                <a:cubicBezTo>
                  <a:pt x="3189301" y="1721376"/>
                  <a:pt x="3176539" y="1724790"/>
                  <a:pt x="3164537" y="1723652"/>
                </a:cubicBezTo>
                <a:close/>
                <a:moveTo>
                  <a:pt x="9027461" y="1723652"/>
                </a:moveTo>
                <a:cubicBezTo>
                  <a:pt x="9015460" y="1724790"/>
                  <a:pt x="9002697" y="1721376"/>
                  <a:pt x="8992029" y="1712921"/>
                </a:cubicBezTo>
                <a:cubicBezTo>
                  <a:pt x="8962311" y="1690156"/>
                  <a:pt x="8983647" y="1645927"/>
                  <a:pt x="9025557" y="1645927"/>
                </a:cubicBezTo>
                <a:cubicBezTo>
                  <a:pt x="9042321" y="1645927"/>
                  <a:pt x="9049941" y="1650481"/>
                  <a:pt x="9059085" y="1668042"/>
                </a:cubicBezTo>
                <a:cubicBezTo>
                  <a:pt x="9070515" y="1688205"/>
                  <a:pt x="9070515" y="1690807"/>
                  <a:pt x="9058323" y="1707067"/>
                </a:cubicBezTo>
                <a:cubicBezTo>
                  <a:pt x="9050703" y="1716823"/>
                  <a:pt x="9039463" y="1722514"/>
                  <a:pt x="9027461" y="1723652"/>
                </a:cubicBezTo>
                <a:close/>
                <a:moveTo>
                  <a:pt x="4406551" y="1723975"/>
                </a:moveTo>
                <a:cubicBezTo>
                  <a:pt x="4382167" y="1723975"/>
                  <a:pt x="4376071" y="1720724"/>
                  <a:pt x="4365403" y="1703813"/>
                </a:cubicBezTo>
                <a:cubicBezTo>
                  <a:pt x="4353974" y="1684300"/>
                  <a:pt x="4353974" y="1682349"/>
                  <a:pt x="4368451" y="1666089"/>
                </a:cubicBezTo>
                <a:cubicBezTo>
                  <a:pt x="4405790" y="1623161"/>
                  <a:pt x="4478942" y="1660234"/>
                  <a:pt x="4447699" y="1706415"/>
                </a:cubicBezTo>
                <a:cubicBezTo>
                  <a:pt x="4437794" y="1720724"/>
                  <a:pt x="4430174" y="1723975"/>
                  <a:pt x="4406551" y="1723975"/>
                </a:cubicBezTo>
                <a:close/>
                <a:moveTo>
                  <a:pt x="7785448" y="1723975"/>
                </a:moveTo>
                <a:cubicBezTo>
                  <a:pt x="7761826" y="1723975"/>
                  <a:pt x="7754206" y="1720724"/>
                  <a:pt x="7744300" y="1706415"/>
                </a:cubicBezTo>
                <a:cubicBezTo>
                  <a:pt x="7713058" y="1660234"/>
                  <a:pt x="7786210" y="1623161"/>
                  <a:pt x="7823548" y="1666089"/>
                </a:cubicBezTo>
                <a:cubicBezTo>
                  <a:pt x="7838026" y="1682349"/>
                  <a:pt x="7838026" y="1684300"/>
                  <a:pt x="7826596" y="1703813"/>
                </a:cubicBezTo>
                <a:cubicBezTo>
                  <a:pt x="7815928" y="1720724"/>
                  <a:pt x="7809832" y="1723975"/>
                  <a:pt x="7785448" y="1723975"/>
                </a:cubicBezTo>
                <a:close/>
                <a:moveTo>
                  <a:pt x="2101023" y="1727394"/>
                </a:moveTo>
                <a:cubicBezTo>
                  <a:pt x="2093880" y="1726906"/>
                  <a:pt x="2087212" y="1725931"/>
                  <a:pt x="2083021" y="1724630"/>
                </a:cubicBezTo>
                <a:cubicBezTo>
                  <a:pt x="2049493" y="1712271"/>
                  <a:pt x="2055589" y="1657636"/>
                  <a:pt x="2091403" y="1645928"/>
                </a:cubicBezTo>
                <a:cubicBezTo>
                  <a:pt x="2119597" y="1636823"/>
                  <a:pt x="2124169" y="1637474"/>
                  <a:pt x="2144743" y="1655685"/>
                </a:cubicBezTo>
                <a:cubicBezTo>
                  <a:pt x="2177509" y="1683003"/>
                  <a:pt x="2165317" y="1720727"/>
                  <a:pt x="2121883" y="1727232"/>
                </a:cubicBezTo>
                <a:cubicBezTo>
                  <a:pt x="2115787" y="1727881"/>
                  <a:pt x="2108167" y="1727881"/>
                  <a:pt x="2101023" y="1727394"/>
                </a:cubicBezTo>
                <a:close/>
                <a:moveTo>
                  <a:pt x="10090976" y="1727394"/>
                </a:moveTo>
                <a:cubicBezTo>
                  <a:pt x="10083832" y="1727881"/>
                  <a:pt x="10076212" y="1727881"/>
                  <a:pt x="10070116" y="1727232"/>
                </a:cubicBezTo>
                <a:cubicBezTo>
                  <a:pt x="10026681" y="1720727"/>
                  <a:pt x="10014489" y="1683003"/>
                  <a:pt x="10047256" y="1655685"/>
                </a:cubicBezTo>
                <a:cubicBezTo>
                  <a:pt x="10067829" y="1637474"/>
                  <a:pt x="10072401" y="1636823"/>
                  <a:pt x="10100596" y="1645928"/>
                </a:cubicBezTo>
                <a:cubicBezTo>
                  <a:pt x="10136409" y="1657636"/>
                  <a:pt x="10142505" y="1712271"/>
                  <a:pt x="10108977" y="1724630"/>
                </a:cubicBezTo>
                <a:cubicBezTo>
                  <a:pt x="10104787" y="1725931"/>
                  <a:pt x="10098119" y="1726906"/>
                  <a:pt x="10090976" y="1727394"/>
                </a:cubicBezTo>
                <a:close/>
                <a:moveTo>
                  <a:pt x="5813736" y="1727715"/>
                </a:moveTo>
                <a:cubicBezTo>
                  <a:pt x="5808307" y="1727552"/>
                  <a:pt x="5803354" y="1726901"/>
                  <a:pt x="5800306" y="1725926"/>
                </a:cubicBezTo>
                <a:cubicBezTo>
                  <a:pt x="5751538" y="1709015"/>
                  <a:pt x="5766778" y="1644624"/>
                  <a:pt x="5819356" y="1644624"/>
                </a:cubicBezTo>
                <a:cubicBezTo>
                  <a:pt x="5877268" y="1644624"/>
                  <a:pt x="5887174" y="1716170"/>
                  <a:pt x="5830024" y="1726577"/>
                </a:cubicBezTo>
                <a:cubicBezTo>
                  <a:pt x="5825071" y="1727552"/>
                  <a:pt x="5819166" y="1727878"/>
                  <a:pt x="5813736" y="1727715"/>
                </a:cubicBezTo>
                <a:close/>
                <a:moveTo>
                  <a:pt x="6378263" y="1727715"/>
                </a:moveTo>
                <a:cubicBezTo>
                  <a:pt x="6372834" y="1727878"/>
                  <a:pt x="6366928" y="1727552"/>
                  <a:pt x="6361975" y="1726577"/>
                </a:cubicBezTo>
                <a:cubicBezTo>
                  <a:pt x="6304826" y="1716170"/>
                  <a:pt x="6314731" y="1644624"/>
                  <a:pt x="6372643" y="1644624"/>
                </a:cubicBezTo>
                <a:cubicBezTo>
                  <a:pt x="6425222" y="1644624"/>
                  <a:pt x="6440462" y="1709015"/>
                  <a:pt x="6391694" y="1725926"/>
                </a:cubicBezTo>
                <a:cubicBezTo>
                  <a:pt x="6388646" y="1726901"/>
                  <a:pt x="6383692" y="1727552"/>
                  <a:pt x="6378263" y="1727715"/>
                </a:cubicBezTo>
                <a:close/>
                <a:moveTo>
                  <a:pt x="1942329" y="1727879"/>
                </a:moveTo>
                <a:cubicBezTo>
                  <a:pt x="1921755" y="1731131"/>
                  <a:pt x="1912611" y="1728529"/>
                  <a:pt x="1898895" y="1715521"/>
                </a:cubicBezTo>
                <a:cubicBezTo>
                  <a:pt x="1876035" y="1694707"/>
                  <a:pt x="1879083" y="1667389"/>
                  <a:pt x="1904991" y="1651779"/>
                </a:cubicBezTo>
                <a:cubicBezTo>
                  <a:pt x="1930899" y="1636169"/>
                  <a:pt x="1968999" y="1642024"/>
                  <a:pt x="1980429" y="1662837"/>
                </a:cubicBezTo>
                <a:cubicBezTo>
                  <a:pt x="1997955" y="1696659"/>
                  <a:pt x="1982715" y="1722676"/>
                  <a:pt x="1942329" y="1727879"/>
                </a:cubicBezTo>
                <a:close/>
                <a:moveTo>
                  <a:pt x="10249669" y="1727879"/>
                </a:moveTo>
                <a:cubicBezTo>
                  <a:pt x="10209284" y="1722676"/>
                  <a:pt x="10194044" y="1696659"/>
                  <a:pt x="10211569" y="1662837"/>
                </a:cubicBezTo>
                <a:cubicBezTo>
                  <a:pt x="10223000" y="1642024"/>
                  <a:pt x="10261100" y="1636169"/>
                  <a:pt x="10287008" y="1651779"/>
                </a:cubicBezTo>
                <a:cubicBezTo>
                  <a:pt x="10312916" y="1667389"/>
                  <a:pt x="10315964" y="1694707"/>
                  <a:pt x="10293104" y="1715521"/>
                </a:cubicBezTo>
                <a:cubicBezTo>
                  <a:pt x="10279388" y="1728529"/>
                  <a:pt x="10270244" y="1731131"/>
                  <a:pt x="10249669" y="1727879"/>
                </a:cubicBezTo>
                <a:close/>
                <a:moveTo>
                  <a:pt x="3355609" y="1729503"/>
                </a:moveTo>
                <a:cubicBezTo>
                  <a:pt x="3345608" y="1730804"/>
                  <a:pt x="3334559" y="1728202"/>
                  <a:pt x="3320080" y="1722024"/>
                </a:cubicBezTo>
                <a:cubicBezTo>
                  <a:pt x="3285791" y="1707063"/>
                  <a:pt x="3290363" y="1658282"/>
                  <a:pt x="3326939" y="1647225"/>
                </a:cubicBezTo>
                <a:cubicBezTo>
                  <a:pt x="3358181" y="1638119"/>
                  <a:pt x="3379517" y="1643973"/>
                  <a:pt x="3392471" y="1666087"/>
                </a:cubicBezTo>
                <a:cubicBezTo>
                  <a:pt x="3407711" y="1690152"/>
                  <a:pt x="3406949" y="1693405"/>
                  <a:pt x="3384851" y="1713568"/>
                </a:cubicBezTo>
                <a:cubicBezTo>
                  <a:pt x="3374564" y="1722999"/>
                  <a:pt x="3365611" y="1728202"/>
                  <a:pt x="3355609" y="1729503"/>
                </a:cubicBezTo>
                <a:close/>
                <a:moveTo>
                  <a:pt x="8836389" y="1729503"/>
                </a:moveTo>
                <a:cubicBezTo>
                  <a:pt x="8826388" y="1728202"/>
                  <a:pt x="8817435" y="1722999"/>
                  <a:pt x="8807148" y="1713568"/>
                </a:cubicBezTo>
                <a:cubicBezTo>
                  <a:pt x="8785049" y="1693405"/>
                  <a:pt x="8784288" y="1690152"/>
                  <a:pt x="8799528" y="1666087"/>
                </a:cubicBezTo>
                <a:cubicBezTo>
                  <a:pt x="8812481" y="1643973"/>
                  <a:pt x="8833817" y="1638119"/>
                  <a:pt x="8865060" y="1647225"/>
                </a:cubicBezTo>
                <a:cubicBezTo>
                  <a:pt x="8901636" y="1658282"/>
                  <a:pt x="8906208" y="1707063"/>
                  <a:pt x="8871919" y="1722024"/>
                </a:cubicBezTo>
                <a:cubicBezTo>
                  <a:pt x="8857440" y="1728202"/>
                  <a:pt x="8846391" y="1730804"/>
                  <a:pt x="8836389" y="1729503"/>
                </a:cubicBezTo>
                <a:close/>
                <a:moveTo>
                  <a:pt x="5110288" y="1730481"/>
                </a:moveTo>
                <a:cubicBezTo>
                  <a:pt x="5100383" y="1730481"/>
                  <a:pt x="5083619" y="1722676"/>
                  <a:pt x="5073712" y="1713570"/>
                </a:cubicBezTo>
                <a:cubicBezTo>
                  <a:pt x="5063044" y="1703814"/>
                  <a:pt x="5054662" y="1690806"/>
                  <a:pt x="5054662" y="1684951"/>
                </a:cubicBezTo>
                <a:cubicBezTo>
                  <a:pt x="5054662" y="1668040"/>
                  <a:pt x="5089715" y="1639422"/>
                  <a:pt x="5110288" y="1639422"/>
                </a:cubicBezTo>
                <a:cubicBezTo>
                  <a:pt x="5138483" y="1639422"/>
                  <a:pt x="5168963" y="1662837"/>
                  <a:pt x="5168963" y="1684951"/>
                </a:cubicBezTo>
                <a:cubicBezTo>
                  <a:pt x="5168963" y="1707066"/>
                  <a:pt x="5138483" y="1730481"/>
                  <a:pt x="5110288" y="1730481"/>
                </a:cubicBezTo>
                <a:close/>
                <a:moveTo>
                  <a:pt x="7081711" y="1730481"/>
                </a:moveTo>
                <a:cubicBezTo>
                  <a:pt x="7053516" y="1730481"/>
                  <a:pt x="7023036" y="1707066"/>
                  <a:pt x="7023036" y="1684951"/>
                </a:cubicBezTo>
                <a:cubicBezTo>
                  <a:pt x="7023036" y="1662837"/>
                  <a:pt x="7053516" y="1639422"/>
                  <a:pt x="7081711" y="1639422"/>
                </a:cubicBezTo>
                <a:cubicBezTo>
                  <a:pt x="7102284" y="1639422"/>
                  <a:pt x="7137337" y="1668040"/>
                  <a:pt x="7137337" y="1684951"/>
                </a:cubicBezTo>
                <a:cubicBezTo>
                  <a:pt x="7137337" y="1690806"/>
                  <a:pt x="7128955" y="1703814"/>
                  <a:pt x="7118287" y="1713570"/>
                </a:cubicBezTo>
                <a:cubicBezTo>
                  <a:pt x="7108380" y="1722676"/>
                  <a:pt x="7091616" y="1730481"/>
                  <a:pt x="7081711" y="1730481"/>
                </a:cubicBezTo>
                <a:close/>
                <a:moveTo>
                  <a:pt x="4760250" y="1731355"/>
                </a:moveTo>
                <a:cubicBezTo>
                  <a:pt x="4753082" y="1731334"/>
                  <a:pt x="4745652" y="1729993"/>
                  <a:pt x="4738223" y="1727228"/>
                </a:cubicBezTo>
                <a:cubicBezTo>
                  <a:pt x="4694027" y="1711618"/>
                  <a:pt x="4697836" y="1651130"/>
                  <a:pt x="4743556" y="1642673"/>
                </a:cubicBezTo>
                <a:cubicBezTo>
                  <a:pt x="4773275" y="1636820"/>
                  <a:pt x="4792324" y="1643324"/>
                  <a:pt x="4807564" y="1662837"/>
                </a:cubicBezTo>
                <a:cubicBezTo>
                  <a:pt x="4818232" y="1677146"/>
                  <a:pt x="4818995" y="1683000"/>
                  <a:pt x="4810612" y="1698610"/>
                </a:cubicBezTo>
                <a:cubicBezTo>
                  <a:pt x="4800898" y="1719586"/>
                  <a:pt x="4781752" y="1731415"/>
                  <a:pt x="4760250" y="1731355"/>
                </a:cubicBezTo>
                <a:close/>
                <a:moveTo>
                  <a:pt x="7431750" y="1731355"/>
                </a:moveTo>
                <a:cubicBezTo>
                  <a:pt x="7410247" y="1731415"/>
                  <a:pt x="7391102" y="1719586"/>
                  <a:pt x="7381387" y="1698610"/>
                </a:cubicBezTo>
                <a:cubicBezTo>
                  <a:pt x="7373004" y="1683000"/>
                  <a:pt x="7373767" y="1677146"/>
                  <a:pt x="7384435" y="1662837"/>
                </a:cubicBezTo>
                <a:cubicBezTo>
                  <a:pt x="7399674" y="1643324"/>
                  <a:pt x="7418724" y="1636820"/>
                  <a:pt x="7448443" y="1642673"/>
                </a:cubicBezTo>
                <a:cubicBezTo>
                  <a:pt x="7494163" y="1651130"/>
                  <a:pt x="7497972" y="1711618"/>
                  <a:pt x="7453776" y="1727228"/>
                </a:cubicBezTo>
                <a:cubicBezTo>
                  <a:pt x="7446347" y="1729993"/>
                  <a:pt x="7438918" y="1731334"/>
                  <a:pt x="7431750" y="1731355"/>
                </a:cubicBezTo>
                <a:close/>
                <a:moveTo>
                  <a:pt x="5642759" y="1732269"/>
                </a:moveTo>
                <a:cubicBezTo>
                  <a:pt x="5636187" y="1732106"/>
                  <a:pt x="5629138" y="1730480"/>
                  <a:pt x="5619994" y="1727228"/>
                </a:cubicBezTo>
                <a:cubicBezTo>
                  <a:pt x="5582656" y="1713569"/>
                  <a:pt x="5575036" y="1677145"/>
                  <a:pt x="5604754" y="1653730"/>
                </a:cubicBezTo>
                <a:cubicBezTo>
                  <a:pt x="5641330" y="1624462"/>
                  <a:pt x="5693908" y="1642673"/>
                  <a:pt x="5693908" y="1683649"/>
                </a:cubicBezTo>
                <a:cubicBezTo>
                  <a:pt x="5693908" y="1712268"/>
                  <a:pt x="5689336" y="1718772"/>
                  <a:pt x="5662666" y="1728529"/>
                </a:cubicBezTo>
                <a:cubicBezTo>
                  <a:pt x="5655427" y="1731131"/>
                  <a:pt x="5649331" y="1732431"/>
                  <a:pt x="5642759" y="1732269"/>
                </a:cubicBezTo>
                <a:close/>
                <a:moveTo>
                  <a:pt x="6549240" y="1732269"/>
                </a:moveTo>
                <a:cubicBezTo>
                  <a:pt x="6542668" y="1732431"/>
                  <a:pt x="6536572" y="1731131"/>
                  <a:pt x="6529334" y="1728529"/>
                </a:cubicBezTo>
                <a:cubicBezTo>
                  <a:pt x="6502663" y="1718772"/>
                  <a:pt x="6498091" y="1712268"/>
                  <a:pt x="6498091" y="1683649"/>
                </a:cubicBezTo>
                <a:cubicBezTo>
                  <a:pt x="6498091" y="1642673"/>
                  <a:pt x="6550670" y="1624462"/>
                  <a:pt x="6587246" y="1653730"/>
                </a:cubicBezTo>
                <a:cubicBezTo>
                  <a:pt x="6616963" y="1677145"/>
                  <a:pt x="6609343" y="1713569"/>
                  <a:pt x="6572006" y="1727228"/>
                </a:cubicBezTo>
                <a:cubicBezTo>
                  <a:pt x="6562862" y="1730480"/>
                  <a:pt x="6555812" y="1732106"/>
                  <a:pt x="6549240" y="1732269"/>
                </a:cubicBezTo>
                <a:close/>
                <a:moveTo>
                  <a:pt x="4947784" y="1735928"/>
                </a:moveTo>
                <a:cubicBezTo>
                  <a:pt x="4930354" y="1738449"/>
                  <a:pt x="4910923" y="1732107"/>
                  <a:pt x="4893396" y="1716172"/>
                </a:cubicBezTo>
                <a:cubicBezTo>
                  <a:pt x="4867488" y="1692107"/>
                  <a:pt x="4869012" y="1670642"/>
                  <a:pt x="4899492" y="1647878"/>
                </a:cubicBezTo>
                <a:cubicBezTo>
                  <a:pt x="4922352" y="1630316"/>
                  <a:pt x="4945974" y="1629015"/>
                  <a:pt x="4968072" y="1644625"/>
                </a:cubicBezTo>
                <a:cubicBezTo>
                  <a:pt x="4995504" y="1663488"/>
                  <a:pt x="5001600" y="1679098"/>
                  <a:pt x="4990170" y="1702513"/>
                </a:cubicBezTo>
                <a:cubicBezTo>
                  <a:pt x="4980646" y="1722026"/>
                  <a:pt x="4965215" y="1733408"/>
                  <a:pt x="4947784" y="1735928"/>
                </a:cubicBezTo>
                <a:close/>
                <a:moveTo>
                  <a:pt x="7244215" y="1735928"/>
                </a:moveTo>
                <a:cubicBezTo>
                  <a:pt x="7226784" y="1733408"/>
                  <a:pt x="7211354" y="1722026"/>
                  <a:pt x="7201830" y="1702513"/>
                </a:cubicBezTo>
                <a:cubicBezTo>
                  <a:pt x="7190399" y="1679098"/>
                  <a:pt x="7196494" y="1663488"/>
                  <a:pt x="7223926" y="1644625"/>
                </a:cubicBezTo>
                <a:cubicBezTo>
                  <a:pt x="7246026" y="1629015"/>
                  <a:pt x="7269647" y="1630316"/>
                  <a:pt x="7292507" y="1647878"/>
                </a:cubicBezTo>
                <a:cubicBezTo>
                  <a:pt x="7322987" y="1670642"/>
                  <a:pt x="7324511" y="1692107"/>
                  <a:pt x="7298603" y="1716172"/>
                </a:cubicBezTo>
                <a:cubicBezTo>
                  <a:pt x="7281076" y="1732107"/>
                  <a:pt x="7261645" y="1738449"/>
                  <a:pt x="7244215" y="1735928"/>
                </a:cubicBezTo>
                <a:close/>
                <a:moveTo>
                  <a:pt x="2464228" y="1740073"/>
                </a:moveTo>
                <a:cubicBezTo>
                  <a:pt x="2453179" y="1740235"/>
                  <a:pt x="2443273" y="1735683"/>
                  <a:pt x="2430700" y="1726577"/>
                </a:cubicBezTo>
                <a:cubicBezTo>
                  <a:pt x="2372788" y="1685600"/>
                  <a:pt x="2426889" y="1610802"/>
                  <a:pt x="2493184" y="1640071"/>
                </a:cubicBezTo>
                <a:cubicBezTo>
                  <a:pt x="2516805" y="1651128"/>
                  <a:pt x="2521377" y="1658282"/>
                  <a:pt x="2521377" y="1688853"/>
                </a:cubicBezTo>
                <a:cubicBezTo>
                  <a:pt x="2521377" y="1709666"/>
                  <a:pt x="2517568" y="1718121"/>
                  <a:pt x="2504613" y="1725276"/>
                </a:cubicBezTo>
                <a:cubicBezTo>
                  <a:pt x="2487469" y="1735032"/>
                  <a:pt x="2475277" y="1739911"/>
                  <a:pt x="2464228" y="1740073"/>
                </a:cubicBezTo>
                <a:close/>
                <a:moveTo>
                  <a:pt x="9727771" y="1740073"/>
                </a:moveTo>
                <a:cubicBezTo>
                  <a:pt x="9716721" y="1739911"/>
                  <a:pt x="9704529" y="1735032"/>
                  <a:pt x="9687385" y="1725276"/>
                </a:cubicBezTo>
                <a:cubicBezTo>
                  <a:pt x="9674431" y="1718121"/>
                  <a:pt x="9670621" y="1709666"/>
                  <a:pt x="9670621" y="1688853"/>
                </a:cubicBezTo>
                <a:cubicBezTo>
                  <a:pt x="9670621" y="1658282"/>
                  <a:pt x="9675193" y="1651128"/>
                  <a:pt x="9698815" y="1640071"/>
                </a:cubicBezTo>
                <a:cubicBezTo>
                  <a:pt x="9765109" y="1610802"/>
                  <a:pt x="9819211" y="1685600"/>
                  <a:pt x="9761299" y="1726577"/>
                </a:cubicBezTo>
                <a:cubicBezTo>
                  <a:pt x="9748725" y="1735683"/>
                  <a:pt x="9738820" y="1740235"/>
                  <a:pt x="9727771" y="1740073"/>
                </a:cubicBezTo>
                <a:close/>
                <a:moveTo>
                  <a:pt x="706785" y="1741615"/>
                </a:moveTo>
                <a:cubicBezTo>
                  <a:pt x="699641" y="1742996"/>
                  <a:pt x="692784" y="1739582"/>
                  <a:pt x="678687" y="1733078"/>
                </a:cubicBezTo>
                <a:cubicBezTo>
                  <a:pt x="638295" y="1714866"/>
                  <a:pt x="629919" y="1675191"/>
                  <a:pt x="661159" y="1649174"/>
                </a:cubicBezTo>
                <a:cubicBezTo>
                  <a:pt x="686305" y="1627060"/>
                  <a:pt x="714501" y="1628361"/>
                  <a:pt x="741937" y="1653077"/>
                </a:cubicBezTo>
                <a:cubicBezTo>
                  <a:pt x="770897" y="1679743"/>
                  <a:pt x="770135" y="1694704"/>
                  <a:pt x="736603" y="1721370"/>
                </a:cubicBezTo>
                <a:cubicBezTo>
                  <a:pt x="721360" y="1734053"/>
                  <a:pt x="713931" y="1740233"/>
                  <a:pt x="706785" y="1741615"/>
                </a:cubicBezTo>
                <a:close/>
                <a:moveTo>
                  <a:pt x="11485213" y="1741615"/>
                </a:moveTo>
                <a:cubicBezTo>
                  <a:pt x="11478068" y="1740233"/>
                  <a:pt x="11470639" y="1734053"/>
                  <a:pt x="11455396" y="1721370"/>
                </a:cubicBezTo>
                <a:cubicBezTo>
                  <a:pt x="11421864" y="1694704"/>
                  <a:pt x="11421101" y="1679743"/>
                  <a:pt x="11450061" y="1653077"/>
                </a:cubicBezTo>
                <a:cubicBezTo>
                  <a:pt x="11477497" y="1628361"/>
                  <a:pt x="11505693" y="1627060"/>
                  <a:pt x="11530840" y="1649174"/>
                </a:cubicBezTo>
                <a:cubicBezTo>
                  <a:pt x="11562080" y="1675191"/>
                  <a:pt x="11553704" y="1714866"/>
                  <a:pt x="11513312" y="1733078"/>
                </a:cubicBezTo>
                <a:cubicBezTo>
                  <a:pt x="11499215" y="1739582"/>
                  <a:pt x="11492357" y="1742996"/>
                  <a:pt x="11485213" y="1741615"/>
                </a:cubicBezTo>
                <a:close/>
                <a:moveTo>
                  <a:pt x="5467296" y="1742677"/>
                </a:moveTo>
                <a:cubicBezTo>
                  <a:pt x="5457580" y="1743165"/>
                  <a:pt x="5448056" y="1739912"/>
                  <a:pt x="5436626" y="1733084"/>
                </a:cubicBezTo>
                <a:cubicBezTo>
                  <a:pt x="5427482" y="1727880"/>
                  <a:pt x="5415290" y="1715522"/>
                  <a:pt x="5409194" y="1705766"/>
                </a:cubicBezTo>
                <a:cubicBezTo>
                  <a:pt x="5393954" y="1681050"/>
                  <a:pt x="5409956" y="1649830"/>
                  <a:pt x="5445008" y="1635521"/>
                </a:cubicBezTo>
                <a:cubicBezTo>
                  <a:pt x="5470154" y="1625114"/>
                  <a:pt x="5472440" y="1625114"/>
                  <a:pt x="5494538" y="1639423"/>
                </a:cubicBezTo>
                <a:cubicBezTo>
                  <a:pt x="5541020" y="1668691"/>
                  <a:pt x="5542544" y="1700563"/>
                  <a:pt x="5499110" y="1729831"/>
                </a:cubicBezTo>
                <a:cubicBezTo>
                  <a:pt x="5486918" y="1737961"/>
                  <a:pt x="5477012" y="1742189"/>
                  <a:pt x="5467296" y="1742677"/>
                </a:cubicBezTo>
                <a:close/>
                <a:moveTo>
                  <a:pt x="6724703" y="1742677"/>
                </a:moveTo>
                <a:cubicBezTo>
                  <a:pt x="6714987" y="1742189"/>
                  <a:pt x="6705082" y="1737961"/>
                  <a:pt x="6692890" y="1729831"/>
                </a:cubicBezTo>
                <a:cubicBezTo>
                  <a:pt x="6649455" y="1700563"/>
                  <a:pt x="6650979" y="1668691"/>
                  <a:pt x="6697462" y="1639423"/>
                </a:cubicBezTo>
                <a:cubicBezTo>
                  <a:pt x="6719558" y="1625114"/>
                  <a:pt x="6721846" y="1625114"/>
                  <a:pt x="6746990" y="1635521"/>
                </a:cubicBezTo>
                <a:cubicBezTo>
                  <a:pt x="6782042" y="1649830"/>
                  <a:pt x="6798046" y="1681050"/>
                  <a:pt x="6782806" y="1705766"/>
                </a:cubicBezTo>
                <a:cubicBezTo>
                  <a:pt x="6776710" y="1715522"/>
                  <a:pt x="6764518" y="1727880"/>
                  <a:pt x="6755374" y="1733084"/>
                </a:cubicBezTo>
                <a:cubicBezTo>
                  <a:pt x="6743943" y="1739912"/>
                  <a:pt x="6734419" y="1743165"/>
                  <a:pt x="6724703" y="1742677"/>
                </a:cubicBezTo>
                <a:close/>
                <a:moveTo>
                  <a:pt x="2113315" y="1845806"/>
                </a:moveTo>
                <a:cubicBezTo>
                  <a:pt x="2104741" y="1847270"/>
                  <a:pt x="2095217" y="1845969"/>
                  <a:pt x="2091407" y="1840765"/>
                </a:cubicBezTo>
                <a:cubicBezTo>
                  <a:pt x="2088359" y="1836212"/>
                  <a:pt x="2089120" y="1830359"/>
                  <a:pt x="2093692" y="1826456"/>
                </a:cubicBezTo>
                <a:cubicBezTo>
                  <a:pt x="2104360" y="1817350"/>
                  <a:pt x="2129507" y="1822554"/>
                  <a:pt x="2129507" y="1834261"/>
                </a:cubicBezTo>
                <a:cubicBezTo>
                  <a:pt x="2129507" y="1840114"/>
                  <a:pt x="2121887" y="1844342"/>
                  <a:pt x="2113315" y="1845806"/>
                </a:cubicBezTo>
                <a:close/>
                <a:moveTo>
                  <a:pt x="10078684" y="1845806"/>
                </a:moveTo>
                <a:cubicBezTo>
                  <a:pt x="10070112" y="1844342"/>
                  <a:pt x="10062492" y="1840114"/>
                  <a:pt x="10062492" y="1834261"/>
                </a:cubicBezTo>
                <a:cubicBezTo>
                  <a:pt x="10062492" y="1822554"/>
                  <a:pt x="10087639" y="1817350"/>
                  <a:pt x="10098307" y="1826456"/>
                </a:cubicBezTo>
                <a:cubicBezTo>
                  <a:pt x="10102879" y="1830359"/>
                  <a:pt x="10103640" y="1836212"/>
                  <a:pt x="10100592" y="1840765"/>
                </a:cubicBezTo>
                <a:cubicBezTo>
                  <a:pt x="10096781" y="1845969"/>
                  <a:pt x="10087257" y="1847270"/>
                  <a:pt x="10078684" y="1845806"/>
                </a:cubicBezTo>
                <a:close/>
                <a:moveTo>
                  <a:pt x="5813258" y="1849868"/>
                </a:moveTo>
                <a:cubicBezTo>
                  <a:pt x="5803351" y="1841412"/>
                  <a:pt x="5807923" y="1821249"/>
                  <a:pt x="5818591" y="1821249"/>
                </a:cubicBezTo>
                <a:cubicBezTo>
                  <a:pt x="5824687" y="1821249"/>
                  <a:pt x="5831546" y="1823851"/>
                  <a:pt x="5833831" y="1827103"/>
                </a:cubicBezTo>
                <a:cubicBezTo>
                  <a:pt x="5839166" y="1834258"/>
                  <a:pt x="5820115" y="1855721"/>
                  <a:pt x="5813258" y="1849868"/>
                </a:cubicBezTo>
                <a:close/>
                <a:moveTo>
                  <a:pt x="6378742" y="1849868"/>
                </a:moveTo>
                <a:cubicBezTo>
                  <a:pt x="6371884" y="1855721"/>
                  <a:pt x="6352834" y="1834258"/>
                  <a:pt x="6358168" y="1827103"/>
                </a:cubicBezTo>
                <a:cubicBezTo>
                  <a:pt x="6360454" y="1823851"/>
                  <a:pt x="6367312" y="1821249"/>
                  <a:pt x="6373408" y="1821249"/>
                </a:cubicBezTo>
                <a:cubicBezTo>
                  <a:pt x="6384076" y="1821249"/>
                  <a:pt x="6388648" y="1841412"/>
                  <a:pt x="6378742" y="1849868"/>
                </a:cubicBezTo>
                <a:close/>
                <a:moveTo>
                  <a:pt x="4941878" y="1851491"/>
                </a:moveTo>
                <a:cubicBezTo>
                  <a:pt x="4935687" y="1854255"/>
                  <a:pt x="4928448" y="1854093"/>
                  <a:pt x="4923114" y="1849866"/>
                </a:cubicBezTo>
                <a:cubicBezTo>
                  <a:pt x="4920066" y="1847264"/>
                  <a:pt x="4917779" y="1839459"/>
                  <a:pt x="4917779" y="1832955"/>
                </a:cubicBezTo>
                <a:cubicBezTo>
                  <a:pt x="4917779" y="1824499"/>
                  <a:pt x="4923114" y="1821247"/>
                  <a:pt x="4937591" y="1821247"/>
                </a:cubicBezTo>
                <a:cubicBezTo>
                  <a:pt x="4953594" y="1821247"/>
                  <a:pt x="4956642" y="1823849"/>
                  <a:pt x="4954355" y="1835556"/>
                </a:cubicBezTo>
                <a:cubicBezTo>
                  <a:pt x="4953212" y="1843036"/>
                  <a:pt x="4948070" y="1848726"/>
                  <a:pt x="4941878" y="1851491"/>
                </a:cubicBezTo>
                <a:close/>
                <a:moveTo>
                  <a:pt x="7250121" y="1851491"/>
                </a:moveTo>
                <a:cubicBezTo>
                  <a:pt x="7243930" y="1848726"/>
                  <a:pt x="7238787" y="1843036"/>
                  <a:pt x="7237644" y="1835556"/>
                </a:cubicBezTo>
                <a:cubicBezTo>
                  <a:pt x="7235357" y="1823849"/>
                  <a:pt x="7238406" y="1821247"/>
                  <a:pt x="7254408" y="1821247"/>
                </a:cubicBezTo>
                <a:cubicBezTo>
                  <a:pt x="7268886" y="1821247"/>
                  <a:pt x="7274220" y="1824499"/>
                  <a:pt x="7274220" y="1832955"/>
                </a:cubicBezTo>
                <a:cubicBezTo>
                  <a:pt x="7274220" y="1839459"/>
                  <a:pt x="7271934" y="1847264"/>
                  <a:pt x="7268886" y="1849866"/>
                </a:cubicBezTo>
                <a:cubicBezTo>
                  <a:pt x="7263551" y="1854093"/>
                  <a:pt x="7256312" y="1854255"/>
                  <a:pt x="7250121" y="1851491"/>
                </a:cubicBezTo>
                <a:close/>
                <a:moveTo>
                  <a:pt x="6000338" y="1851737"/>
                </a:moveTo>
                <a:cubicBezTo>
                  <a:pt x="5994910" y="1852956"/>
                  <a:pt x="5988623" y="1849867"/>
                  <a:pt x="5983670" y="1842062"/>
                </a:cubicBezTo>
                <a:cubicBezTo>
                  <a:pt x="5974526" y="1827752"/>
                  <a:pt x="5979098" y="1821248"/>
                  <a:pt x="5999671" y="1821248"/>
                </a:cubicBezTo>
                <a:cubicBezTo>
                  <a:pt x="6010339" y="1821248"/>
                  <a:pt x="6014150" y="1825151"/>
                  <a:pt x="6011863" y="1835558"/>
                </a:cubicBezTo>
                <a:cubicBezTo>
                  <a:pt x="6010339" y="1844989"/>
                  <a:pt x="6005767" y="1850518"/>
                  <a:pt x="6000338" y="1851737"/>
                </a:cubicBezTo>
                <a:close/>
                <a:moveTo>
                  <a:pt x="6191662" y="1851737"/>
                </a:moveTo>
                <a:cubicBezTo>
                  <a:pt x="6186232" y="1850518"/>
                  <a:pt x="6181660" y="1844989"/>
                  <a:pt x="6180136" y="1835558"/>
                </a:cubicBezTo>
                <a:cubicBezTo>
                  <a:pt x="6177850" y="1825151"/>
                  <a:pt x="6181660" y="1821248"/>
                  <a:pt x="6192328" y="1821248"/>
                </a:cubicBezTo>
                <a:cubicBezTo>
                  <a:pt x="6212902" y="1821248"/>
                  <a:pt x="6217474" y="1827752"/>
                  <a:pt x="6208330" y="1842062"/>
                </a:cubicBezTo>
                <a:cubicBezTo>
                  <a:pt x="6203376" y="1849867"/>
                  <a:pt x="6197090" y="1852956"/>
                  <a:pt x="6191662" y="1851737"/>
                </a:cubicBezTo>
                <a:close/>
                <a:moveTo>
                  <a:pt x="4584960" y="1851817"/>
                </a:moveTo>
                <a:cubicBezTo>
                  <a:pt x="4579626" y="1853769"/>
                  <a:pt x="4573911" y="1851817"/>
                  <a:pt x="4570863" y="1844663"/>
                </a:cubicBezTo>
                <a:cubicBezTo>
                  <a:pt x="4565530" y="1832305"/>
                  <a:pt x="4573150" y="1821248"/>
                  <a:pt x="4587627" y="1821248"/>
                </a:cubicBezTo>
                <a:cubicBezTo>
                  <a:pt x="4595247" y="1821248"/>
                  <a:pt x="4598295" y="1826452"/>
                  <a:pt x="4596771" y="1835558"/>
                </a:cubicBezTo>
                <a:cubicBezTo>
                  <a:pt x="4595247" y="1844012"/>
                  <a:pt x="4590294" y="1849867"/>
                  <a:pt x="4584960" y="1851817"/>
                </a:cubicBezTo>
                <a:close/>
                <a:moveTo>
                  <a:pt x="7607039" y="1851817"/>
                </a:moveTo>
                <a:cubicBezTo>
                  <a:pt x="7601706" y="1849867"/>
                  <a:pt x="7596752" y="1844012"/>
                  <a:pt x="7595228" y="1835558"/>
                </a:cubicBezTo>
                <a:cubicBezTo>
                  <a:pt x="7593704" y="1826452"/>
                  <a:pt x="7596752" y="1821248"/>
                  <a:pt x="7604372" y="1821248"/>
                </a:cubicBezTo>
                <a:cubicBezTo>
                  <a:pt x="7618850" y="1821248"/>
                  <a:pt x="7626470" y="1832305"/>
                  <a:pt x="7621136" y="1844663"/>
                </a:cubicBezTo>
                <a:cubicBezTo>
                  <a:pt x="7618088" y="1851817"/>
                  <a:pt x="7612374" y="1853769"/>
                  <a:pt x="7607039" y="1851817"/>
                </a:cubicBezTo>
                <a:close/>
                <a:moveTo>
                  <a:pt x="2823336" y="1852060"/>
                </a:moveTo>
                <a:cubicBezTo>
                  <a:pt x="2815335" y="1854905"/>
                  <a:pt x="2806191" y="1854742"/>
                  <a:pt x="2800475" y="1849864"/>
                </a:cubicBezTo>
                <a:cubicBezTo>
                  <a:pt x="2797427" y="1847263"/>
                  <a:pt x="2795141" y="1839458"/>
                  <a:pt x="2795141" y="1832954"/>
                </a:cubicBezTo>
                <a:cubicBezTo>
                  <a:pt x="2795141" y="1824499"/>
                  <a:pt x="2801237" y="1821246"/>
                  <a:pt x="2818763" y="1821246"/>
                </a:cubicBezTo>
                <a:cubicBezTo>
                  <a:pt x="2838575" y="1821246"/>
                  <a:pt x="2841623" y="1823198"/>
                  <a:pt x="2839337" y="1836206"/>
                </a:cubicBezTo>
                <a:cubicBezTo>
                  <a:pt x="2838195" y="1843360"/>
                  <a:pt x="2831336" y="1849215"/>
                  <a:pt x="2823336" y="1852060"/>
                </a:cubicBezTo>
                <a:close/>
                <a:moveTo>
                  <a:pt x="9368663" y="1852060"/>
                </a:moveTo>
                <a:cubicBezTo>
                  <a:pt x="9360663" y="1849215"/>
                  <a:pt x="9353804" y="1843360"/>
                  <a:pt x="9352661" y="1836206"/>
                </a:cubicBezTo>
                <a:cubicBezTo>
                  <a:pt x="9350376" y="1823198"/>
                  <a:pt x="9353424" y="1821246"/>
                  <a:pt x="9373236" y="1821246"/>
                </a:cubicBezTo>
                <a:cubicBezTo>
                  <a:pt x="9390761" y="1821246"/>
                  <a:pt x="9396857" y="1824499"/>
                  <a:pt x="9396857" y="1832954"/>
                </a:cubicBezTo>
                <a:cubicBezTo>
                  <a:pt x="9396857" y="1839458"/>
                  <a:pt x="9394572" y="1847263"/>
                  <a:pt x="9391524" y="1849864"/>
                </a:cubicBezTo>
                <a:cubicBezTo>
                  <a:pt x="9385808" y="1854742"/>
                  <a:pt x="9376664" y="1854905"/>
                  <a:pt x="9368663" y="1852060"/>
                </a:cubicBezTo>
                <a:close/>
                <a:moveTo>
                  <a:pt x="1940904" y="1853198"/>
                </a:moveTo>
                <a:cubicBezTo>
                  <a:pt x="1935095" y="1854418"/>
                  <a:pt x="1927475" y="1851491"/>
                  <a:pt x="1920235" y="1844011"/>
                </a:cubicBezTo>
                <a:cubicBezTo>
                  <a:pt x="1908805" y="1832304"/>
                  <a:pt x="1916425" y="1821247"/>
                  <a:pt x="1936237" y="1821247"/>
                </a:cubicBezTo>
                <a:cubicBezTo>
                  <a:pt x="1946905" y="1821247"/>
                  <a:pt x="1950715" y="1825800"/>
                  <a:pt x="1950715" y="1837507"/>
                </a:cubicBezTo>
                <a:cubicBezTo>
                  <a:pt x="1950715" y="1846613"/>
                  <a:pt x="1946715" y="1851979"/>
                  <a:pt x="1940904" y="1853198"/>
                </a:cubicBezTo>
                <a:close/>
                <a:moveTo>
                  <a:pt x="10251095" y="1853198"/>
                </a:moveTo>
                <a:cubicBezTo>
                  <a:pt x="10245284" y="1851979"/>
                  <a:pt x="10241284" y="1846613"/>
                  <a:pt x="10241284" y="1837507"/>
                </a:cubicBezTo>
                <a:cubicBezTo>
                  <a:pt x="10241284" y="1825800"/>
                  <a:pt x="10245093" y="1821247"/>
                  <a:pt x="10255761" y="1821247"/>
                </a:cubicBezTo>
                <a:cubicBezTo>
                  <a:pt x="10275573" y="1821247"/>
                  <a:pt x="10283193" y="1832304"/>
                  <a:pt x="10271764" y="1844011"/>
                </a:cubicBezTo>
                <a:cubicBezTo>
                  <a:pt x="10264524" y="1851491"/>
                  <a:pt x="10256904" y="1854418"/>
                  <a:pt x="10251095" y="1853198"/>
                </a:cubicBezTo>
                <a:close/>
                <a:moveTo>
                  <a:pt x="3173581" y="1858563"/>
                </a:moveTo>
                <a:cubicBezTo>
                  <a:pt x="3166247" y="1859457"/>
                  <a:pt x="3158817" y="1857019"/>
                  <a:pt x="3152721" y="1851165"/>
                </a:cubicBezTo>
                <a:cubicBezTo>
                  <a:pt x="3132147" y="1829701"/>
                  <a:pt x="3166437" y="1804335"/>
                  <a:pt x="3189297" y="1823848"/>
                </a:cubicBezTo>
                <a:cubicBezTo>
                  <a:pt x="3199203" y="1832303"/>
                  <a:pt x="3199965" y="1836856"/>
                  <a:pt x="3193869" y="1845962"/>
                </a:cubicBezTo>
                <a:cubicBezTo>
                  <a:pt x="3188155" y="1853442"/>
                  <a:pt x="3180915" y="1857670"/>
                  <a:pt x="3173581" y="1858563"/>
                </a:cubicBezTo>
                <a:close/>
                <a:moveTo>
                  <a:pt x="9018417" y="1858563"/>
                </a:moveTo>
                <a:cubicBezTo>
                  <a:pt x="9011084" y="1857670"/>
                  <a:pt x="9003844" y="1853442"/>
                  <a:pt x="8998129" y="1845962"/>
                </a:cubicBezTo>
                <a:cubicBezTo>
                  <a:pt x="8992033" y="1836856"/>
                  <a:pt x="8992796" y="1832303"/>
                  <a:pt x="9002701" y="1823848"/>
                </a:cubicBezTo>
                <a:cubicBezTo>
                  <a:pt x="9025561" y="1804335"/>
                  <a:pt x="9059852" y="1829701"/>
                  <a:pt x="9039277" y="1851165"/>
                </a:cubicBezTo>
                <a:cubicBezTo>
                  <a:pt x="9033181" y="1857019"/>
                  <a:pt x="9025752" y="1859457"/>
                  <a:pt x="9018417" y="1858563"/>
                </a:cubicBezTo>
                <a:close/>
                <a:moveTo>
                  <a:pt x="1764297" y="1858970"/>
                </a:moveTo>
                <a:cubicBezTo>
                  <a:pt x="1755153" y="1860271"/>
                  <a:pt x="1746009" y="1858970"/>
                  <a:pt x="1742961" y="1856369"/>
                </a:cubicBezTo>
                <a:cubicBezTo>
                  <a:pt x="1734580" y="1849215"/>
                  <a:pt x="1736865" y="1822547"/>
                  <a:pt x="1745248" y="1817994"/>
                </a:cubicBezTo>
                <a:cubicBezTo>
                  <a:pt x="1749820" y="1816043"/>
                  <a:pt x="1759725" y="1816043"/>
                  <a:pt x="1768869" y="1817994"/>
                </a:cubicBezTo>
                <a:cubicBezTo>
                  <a:pt x="1790205" y="1823848"/>
                  <a:pt x="1786396" y="1856369"/>
                  <a:pt x="1764297" y="1858970"/>
                </a:cubicBezTo>
                <a:close/>
                <a:moveTo>
                  <a:pt x="10427701" y="1858970"/>
                </a:moveTo>
                <a:cubicBezTo>
                  <a:pt x="10405603" y="1856369"/>
                  <a:pt x="10401793" y="1823848"/>
                  <a:pt x="10423129" y="1817994"/>
                </a:cubicBezTo>
                <a:cubicBezTo>
                  <a:pt x="10432273" y="1816043"/>
                  <a:pt x="10442179" y="1816043"/>
                  <a:pt x="10446751" y="1817994"/>
                </a:cubicBezTo>
                <a:cubicBezTo>
                  <a:pt x="10455133" y="1822547"/>
                  <a:pt x="10457419" y="1849215"/>
                  <a:pt x="10449037" y="1856369"/>
                </a:cubicBezTo>
                <a:cubicBezTo>
                  <a:pt x="10445989" y="1858970"/>
                  <a:pt x="10436845" y="1860271"/>
                  <a:pt x="10427701" y="1858970"/>
                </a:cubicBezTo>
                <a:close/>
                <a:moveTo>
                  <a:pt x="1570081" y="1859140"/>
                </a:moveTo>
                <a:cubicBezTo>
                  <a:pt x="1565509" y="1858652"/>
                  <a:pt x="1561889" y="1857676"/>
                  <a:pt x="1560365" y="1856376"/>
                </a:cubicBezTo>
                <a:cubicBezTo>
                  <a:pt x="1550460" y="1847919"/>
                  <a:pt x="1555032" y="1823204"/>
                  <a:pt x="1567224" y="1814098"/>
                </a:cubicBezTo>
                <a:cubicBezTo>
                  <a:pt x="1584749" y="1801740"/>
                  <a:pt x="1604561" y="1814749"/>
                  <a:pt x="1604561" y="1838164"/>
                </a:cubicBezTo>
                <a:cubicBezTo>
                  <a:pt x="1604561" y="1853774"/>
                  <a:pt x="1600752" y="1857676"/>
                  <a:pt x="1585512" y="1858977"/>
                </a:cubicBezTo>
                <a:cubicBezTo>
                  <a:pt x="1580179" y="1859627"/>
                  <a:pt x="1574653" y="1859627"/>
                  <a:pt x="1570081" y="1859140"/>
                </a:cubicBezTo>
                <a:close/>
                <a:moveTo>
                  <a:pt x="10621917" y="1859140"/>
                </a:moveTo>
                <a:cubicBezTo>
                  <a:pt x="10617345" y="1859627"/>
                  <a:pt x="10611820" y="1859627"/>
                  <a:pt x="10606487" y="1858977"/>
                </a:cubicBezTo>
                <a:cubicBezTo>
                  <a:pt x="10591247" y="1857676"/>
                  <a:pt x="10587437" y="1853774"/>
                  <a:pt x="10587437" y="1838164"/>
                </a:cubicBezTo>
                <a:cubicBezTo>
                  <a:pt x="10587437" y="1814749"/>
                  <a:pt x="10607249" y="1801740"/>
                  <a:pt x="10624775" y="1814098"/>
                </a:cubicBezTo>
                <a:cubicBezTo>
                  <a:pt x="10636967" y="1823204"/>
                  <a:pt x="10641539" y="1847919"/>
                  <a:pt x="10631633" y="1856376"/>
                </a:cubicBezTo>
                <a:cubicBezTo>
                  <a:pt x="10630109" y="1857676"/>
                  <a:pt x="10626489" y="1858652"/>
                  <a:pt x="10621917" y="1859140"/>
                </a:cubicBezTo>
                <a:close/>
                <a:moveTo>
                  <a:pt x="2992119" y="1859455"/>
                </a:moveTo>
                <a:cubicBezTo>
                  <a:pt x="2986880" y="1858967"/>
                  <a:pt x="2982308" y="1854739"/>
                  <a:pt x="2976973" y="1846610"/>
                </a:cubicBezTo>
                <a:cubicBezTo>
                  <a:pt x="2965543" y="1827747"/>
                  <a:pt x="2982307" y="1813438"/>
                  <a:pt x="3006691" y="1821894"/>
                </a:cubicBezTo>
                <a:cubicBezTo>
                  <a:pt x="3026503" y="1828398"/>
                  <a:pt x="3028027" y="1836203"/>
                  <a:pt x="3011263" y="1849861"/>
                </a:cubicBezTo>
                <a:cubicBezTo>
                  <a:pt x="3003263" y="1856691"/>
                  <a:pt x="2997357" y="1859942"/>
                  <a:pt x="2992119" y="1859455"/>
                </a:cubicBezTo>
                <a:close/>
                <a:moveTo>
                  <a:pt x="9199880" y="1859455"/>
                </a:moveTo>
                <a:cubicBezTo>
                  <a:pt x="9194641" y="1859942"/>
                  <a:pt x="9188736" y="1856691"/>
                  <a:pt x="9180736" y="1849861"/>
                </a:cubicBezTo>
                <a:cubicBezTo>
                  <a:pt x="9163972" y="1836203"/>
                  <a:pt x="9165496" y="1828398"/>
                  <a:pt x="9185308" y="1821894"/>
                </a:cubicBezTo>
                <a:cubicBezTo>
                  <a:pt x="9209692" y="1813438"/>
                  <a:pt x="9226456" y="1827747"/>
                  <a:pt x="9215025" y="1846610"/>
                </a:cubicBezTo>
                <a:cubicBezTo>
                  <a:pt x="9209691" y="1854739"/>
                  <a:pt x="9205119" y="1858967"/>
                  <a:pt x="9199880" y="1859455"/>
                </a:cubicBezTo>
                <a:close/>
                <a:moveTo>
                  <a:pt x="1047235" y="1859538"/>
                </a:moveTo>
                <a:cubicBezTo>
                  <a:pt x="1041423" y="1858481"/>
                  <a:pt x="1036659" y="1854090"/>
                  <a:pt x="1033988" y="1846611"/>
                </a:cubicBezTo>
                <a:cubicBezTo>
                  <a:pt x="1027135" y="1829700"/>
                  <a:pt x="1045420" y="1812789"/>
                  <a:pt x="1062947" y="1818643"/>
                </a:cubicBezTo>
                <a:cubicBezTo>
                  <a:pt x="1078188" y="1823196"/>
                  <a:pt x="1079711" y="1841407"/>
                  <a:pt x="1066759" y="1852465"/>
                </a:cubicBezTo>
                <a:cubicBezTo>
                  <a:pt x="1059900" y="1858318"/>
                  <a:pt x="1053043" y="1860596"/>
                  <a:pt x="1047235" y="1859538"/>
                </a:cubicBezTo>
                <a:close/>
                <a:moveTo>
                  <a:pt x="11144764" y="1859538"/>
                </a:moveTo>
                <a:cubicBezTo>
                  <a:pt x="11138956" y="1860596"/>
                  <a:pt x="11132099" y="1858318"/>
                  <a:pt x="11125240" y="1852465"/>
                </a:cubicBezTo>
                <a:cubicBezTo>
                  <a:pt x="11112288" y="1841407"/>
                  <a:pt x="11113811" y="1823196"/>
                  <a:pt x="11129052" y="1818643"/>
                </a:cubicBezTo>
                <a:cubicBezTo>
                  <a:pt x="11146579" y="1812789"/>
                  <a:pt x="11164864" y="1829700"/>
                  <a:pt x="11158011" y="1846611"/>
                </a:cubicBezTo>
                <a:cubicBezTo>
                  <a:pt x="11155340" y="1854090"/>
                  <a:pt x="11150576" y="1858481"/>
                  <a:pt x="11144764" y="1859538"/>
                </a:cubicBezTo>
                <a:close/>
                <a:moveTo>
                  <a:pt x="343349" y="1859616"/>
                </a:moveTo>
                <a:cubicBezTo>
                  <a:pt x="338875" y="1858802"/>
                  <a:pt x="334875" y="1854737"/>
                  <a:pt x="330307" y="1847257"/>
                </a:cubicBezTo>
                <a:cubicBezTo>
                  <a:pt x="319645" y="1830346"/>
                  <a:pt x="326500" y="1821240"/>
                  <a:pt x="350108" y="1821240"/>
                </a:cubicBezTo>
                <a:cubicBezTo>
                  <a:pt x="369908" y="1821240"/>
                  <a:pt x="375240" y="1838802"/>
                  <a:pt x="359247" y="1852460"/>
                </a:cubicBezTo>
                <a:cubicBezTo>
                  <a:pt x="352773" y="1857989"/>
                  <a:pt x="347823" y="1860428"/>
                  <a:pt x="343349" y="1859616"/>
                </a:cubicBezTo>
                <a:close/>
                <a:moveTo>
                  <a:pt x="11848649" y="1859616"/>
                </a:moveTo>
                <a:cubicBezTo>
                  <a:pt x="11844176" y="1860428"/>
                  <a:pt x="11839225" y="1857989"/>
                  <a:pt x="11832752" y="1852460"/>
                </a:cubicBezTo>
                <a:cubicBezTo>
                  <a:pt x="11816759" y="1838802"/>
                  <a:pt x="11822091" y="1821240"/>
                  <a:pt x="11841891" y="1821240"/>
                </a:cubicBezTo>
                <a:cubicBezTo>
                  <a:pt x="11865499" y="1821240"/>
                  <a:pt x="11872353" y="1830346"/>
                  <a:pt x="11861692" y="1847257"/>
                </a:cubicBezTo>
                <a:cubicBezTo>
                  <a:pt x="11857124" y="1854737"/>
                  <a:pt x="11853124" y="1858802"/>
                  <a:pt x="11848649" y="1859616"/>
                </a:cubicBezTo>
                <a:close/>
                <a:moveTo>
                  <a:pt x="170619" y="1859707"/>
                </a:moveTo>
                <a:cubicBezTo>
                  <a:pt x="161756" y="1859950"/>
                  <a:pt x="152988" y="1856048"/>
                  <a:pt x="147651" y="1847918"/>
                </a:cubicBezTo>
                <a:cubicBezTo>
                  <a:pt x="130877" y="1820601"/>
                  <a:pt x="162899" y="1799136"/>
                  <a:pt x="188060" y="1819950"/>
                </a:cubicBezTo>
                <a:cubicBezTo>
                  <a:pt x="200260" y="1830356"/>
                  <a:pt x="201021" y="1834910"/>
                  <a:pt x="194160" y="1846618"/>
                </a:cubicBezTo>
                <a:cubicBezTo>
                  <a:pt x="188441" y="1855072"/>
                  <a:pt x="179481" y="1859463"/>
                  <a:pt x="170619" y="1859707"/>
                </a:cubicBezTo>
                <a:close/>
                <a:moveTo>
                  <a:pt x="12021380" y="1859707"/>
                </a:moveTo>
                <a:cubicBezTo>
                  <a:pt x="12012517" y="1859463"/>
                  <a:pt x="12003557" y="1855072"/>
                  <a:pt x="11997839" y="1846618"/>
                </a:cubicBezTo>
                <a:cubicBezTo>
                  <a:pt x="11990977" y="1834910"/>
                  <a:pt x="11991739" y="1830356"/>
                  <a:pt x="12003939" y="1819950"/>
                </a:cubicBezTo>
                <a:cubicBezTo>
                  <a:pt x="12029100" y="1799136"/>
                  <a:pt x="12061121" y="1820601"/>
                  <a:pt x="12044348" y="1847918"/>
                </a:cubicBezTo>
                <a:cubicBezTo>
                  <a:pt x="12039011" y="1856048"/>
                  <a:pt x="12030243" y="1859950"/>
                  <a:pt x="12021380" y="1859707"/>
                </a:cubicBezTo>
                <a:close/>
                <a:moveTo>
                  <a:pt x="2290775" y="1865238"/>
                </a:moveTo>
                <a:cubicBezTo>
                  <a:pt x="2279535" y="1865807"/>
                  <a:pt x="2267915" y="1862555"/>
                  <a:pt x="2260295" y="1855076"/>
                </a:cubicBezTo>
                <a:cubicBezTo>
                  <a:pt x="2253436" y="1848572"/>
                  <a:pt x="2247340" y="1840116"/>
                  <a:pt x="2247340" y="1836213"/>
                </a:cubicBezTo>
                <a:cubicBezTo>
                  <a:pt x="2247340" y="1824505"/>
                  <a:pt x="2283916" y="1800441"/>
                  <a:pt x="2297632" y="1803042"/>
                </a:cubicBezTo>
                <a:cubicBezTo>
                  <a:pt x="2315920" y="1805644"/>
                  <a:pt x="2329636" y="1837514"/>
                  <a:pt x="2318968" y="1852474"/>
                </a:cubicBezTo>
                <a:cubicBezTo>
                  <a:pt x="2312872" y="1860279"/>
                  <a:pt x="2302013" y="1864669"/>
                  <a:pt x="2290775" y="1865238"/>
                </a:cubicBezTo>
                <a:close/>
                <a:moveTo>
                  <a:pt x="9901224" y="1865238"/>
                </a:moveTo>
                <a:cubicBezTo>
                  <a:pt x="9889985" y="1864669"/>
                  <a:pt x="9879127" y="1860279"/>
                  <a:pt x="9873031" y="1852474"/>
                </a:cubicBezTo>
                <a:cubicBezTo>
                  <a:pt x="9862363" y="1837514"/>
                  <a:pt x="9876079" y="1805644"/>
                  <a:pt x="9894367" y="1803042"/>
                </a:cubicBezTo>
                <a:cubicBezTo>
                  <a:pt x="9908083" y="1800441"/>
                  <a:pt x="9944659" y="1824505"/>
                  <a:pt x="9944659" y="1836213"/>
                </a:cubicBezTo>
                <a:cubicBezTo>
                  <a:pt x="9944659" y="1840116"/>
                  <a:pt x="9938563" y="1848572"/>
                  <a:pt x="9931704" y="1855076"/>
                </a:cubicBezTo>
                <a:cubicBezTo>
                  <a:pt x="9924084" y="1862555"/>
                  <a:pt x="9912464" y="1865807"/>
                  <a:pt x="9901224" y="1865238"/>
                </a:cubicBezTo>
                <a:close/>
                <a:moveTo>
                  <a:pt x="4057915" y="1866213"/>
                </a:moveTo>
                <a:cubicBezTo>
                  <a:pt x="4047437" y="1867758"/>
                  <a:pt x="4036769" y="1865481"/>
                  <a:pt x="4029149" y="1858977"/>
                </a:cubicBezTo>
                <a:cubicBezTo>
                  <a:pt x="4008576" y="1841416"/>
                  <a:pt x="4025340" y="1801740"/>
                  <a:pt x="4052772" y="1801740"/>
                </a:cubicBezTo>
                <a:cubicBezTo>
                  <a:pt x="4061916" y="1801740"/>
                  <a:pt x="4075632" y="1809545"/>
                  <a:pt x="4083252" y="1818651"/>
                </a:cubicBezTo>
                <a:cubicBezTo>
                  <a:pt x="4096205" y="1833611"/>
                  <a:pt x="4096968" y="1836213"/>
                  <a:pt x="4085537" y="1850522"/>
                </a:cubicBezTo>
                <a:cubicBezTo>
                  <a:pt x="4078680" y="1859303"/>
                  <a:pt x="4068393" y="1864668"/>
                  <a:pt x="4057915" y="1866213"/>
                </a:cubicBezTo>
                <a:close/>
                <a:moveTo>
                  <a:pt x="8134084" y="1866213"/>
                </a:moveTo>
                <a:cubicBezTo>
                  <a:pt x="8123605" y="1864668"/>
                  <a:pt x="8113318" y="1859303"/>
                  <a:pt x="8106462" y="1850522"/>
                </a:cubicBezTo>
                <a:cubicBezTo>
                  <a:pt x="8095030" y="1836213"/>
                  <a:pt x="8095793" y="1833611"/>
                  <a:pt x="8108746" y="1818651"/>
                </a:cubicBezTo>
                <a:cubicBezTo>
                  <a:pt x="8116366" y="1809545"/>
                  <a:pt x="8130082" y="1801740"/>
                  <a:pt x="8139226" y="1801740"/>
                </a:cubicBezTo>
                <a:cubicBezTo>
                  <a:pt x="8166658" y="1801740"/>
                  <a:pt x="8183422" y="1841416"/>
                  <a:pt x="8162849" y="1858977"/>
                </a:cubicBezTo>
                <a:cubicBezTo>
                  <a:pt x="8155229" y="1865481"/>
                  <a:pt x="8144561" y="1867758"/>
                  <a:pt x="8134084" y="1866213"/>
                </a:cubicBezTo>
                <a:close/>
                <a:moveTo>
                  <a:pt x="5118811" y="1868467"/>
                </a:moveTo>
                <a:cubicBezTo>
                  <a:pt x="5110858" y="1869462"/>
                  <a:pt x="5102094" y="1867918"/>
                  <a:pt x="5093522" y="1862877"/>
                </a:cubicBezTo>
                <a:cubicBezTo>
                  <a:pt x="5073710" y="1850519"/>
                  <a:pt x="5072947" y="1827104"/>
                  <a:pt x="5091235" y="1812795"/>
                </a:cubicBezTo>
                <a:cubicBezTo>
                  <a:pt x="5111047" y="1797835"/>
                  <a:pt x="5128574" y="1799136"/>
                  <a:pt x="5141527" y="1816697"/>
                </a:cubicBezTo>
                <a:cubicBezTo>
                  <a:pt x="5159244" y="1839624"/>
                  <a:pt x="5142671" y="1865478"/>
                  <a:pt x="5118811" y="1868467"/>
                </a:cubicBezTo>
                <a:close/>
                <a:moveTo>
                  <a:pt x="7073188" y="1868467"/>
                </a:moveTo>
                <a:cubicBezTo>
                  <a:pt x="7049328" y="1865478"/>
                  <a:pt x="7032754" y="1839624"/>
                  <a:pt x="7050472" y="1816697"/>
                </a:cubicBezTo>
                <a:cubicBezTo>
                  <a:pt x="7063426" y="1799136"/>
                  <a:pt x="7080952" y="1797835"/>
                  <a:pt x="7100764" y="1812795"/>
                </a:cubicBezTo>
                <a:cubicBezTo>
                  <a:pt x="7119052" y="1827104"/>
                  <a:pt x="7118290" y="1850519"/>
                  <a:pt x="7098478" y="1862877"/>
                </a:cubicBezTo>
                <a:cubicBezTo>
                  <a:pt x="7089906" y="1867918"/>
                  <a:pt x="7081142" y="1869462"/>
                  <a:pt x="7073188" y="1868467"/>
                </a:cubicBezTo>
                <a:close/>
                <a:moveTo>
                  <a:pt x="2645587" y="1868813"/>
                </a:moveTo>
                <a:cubicBezTo>
                  <a:pt x="2640157" y="1869056"/>
                  <a:pt x="2634633" y="1867430"/>
                  <a:pt x="2627013" y="1864178"/>
                </a:cubicBezTo>
                <a:cubicBezTo>
                  <a:pt x="2593485" y="1850520"/>
                  <a:pt x="2602629" y="1801738"/>
                  <a:pt x="2638443" y="1801738"/>
                </a:cubicBezTo>
                <a:cubicBezTo>
                  <a:pt x="2677305" y="1801738"/>
                  <a:pt x="2694831" y="1844666"/>
                  <a:pt x="2663589" y="1862228"/>
                </a:cubicBezTo>
                <a:cubicBezTo>
                  <a:pt x="2656351" y="1866454"/>
                  <a:pt x="2651016" y="1868568"/>
                  <a:pt x="2645587" y="1868813"/>
                </a:cubicBezTo>
                <a:close/>
                <a:moveTo>
                  <a:pt x="9546412" y="1868813"/>
                </a:moveTo>
                <a:cubicBezTo>
                  <a:pt x="9540983" y="1868568"/>
                  <a:pt x="9535648" y="1866454"/>
                  <a:pt x="9528409" y="1862228"/>
                </a:cubicBezTo>
                <a:cubicBezTo>
                  <a:pt x="9497168" y="1844666"/>
                  <a:pt x="9514693" y="1801738"/>
                  <a:pt x="9553556" y="1801738"/>
                </a:cubicBezTo>
                <a:cubicBezTo>
                  <a:pt x="9589369" y="1801738"/>
                  <a:pt x="9598513" y="1850520"/>
                  <a:pt x="9564985" y="1864178"/>
                </a:cubicBezTo>
                <a:cubicBezTo>
                  <a:pt x="9557365" y="1867430"/>
                  <a:pt x="9551841" y="1869056"/>
                  <a:pt x="9546412" y="1868813"/>
                </a:cubicBezTo>
                <a:close/>
                <a:moveTo>
                  <a:pt x="530288" y="1872223"/>
                </a:moveTo>
                <a:cubicBezTo>
                  <a:pt x="518184" y="1874419"/>
                  <a:pt x="504841" y="1870679"/>
                  <a:pt x="493785" y="1860272"/>
                </a:cubicBezTo>
                <a:cubicBezTo>
                  <a:pt x="479299" y="1846614"/>
                  <a:pt x="483111" y="1816044"/>
                  <a:pt x="499885" y="1806938"/>
                </a:cubicBezTo>
                <a:cubicBezTo>
                  <a:pt x="531907" y="1789377"/>
                  <a:pt x="573057" y="1817996"/>
                  <a:pt x="559352" y="1848565"/>
                </a:cubicBezTo>
                <a:cubicBezTo>
                  <a:pt x="553255" y="1861899"/>
                  <a:pt x="542391" y="1870028"/>
                  <a:pt x="530288" y="1872223"/>
                </a:cubicBezTo>
                <a:close/>
                <a:moveTo>
                  <a:pt x="11661711" y="1872223"/>
                </a:moveTo>
                <a:cubicBezTo>
                  <a:pt x="11649608" y="1870028"/>
                  <a:pt x="11638744" y="1861899"/>
                  <a:pt x="11632647" y="1848565"/>
                </a:cubicBezTo>
                <a:cubicBezTo>
                  <a:pt x="11618941" y="1817996"/>
                  <a:pt x="11660092" y="1789377"/>
                  <a:pt x="11692113" y="1806938"/>
                </a:cubicBezTo>
                <a:cubicBezTo>
                  <a:pt x="11708888" y="1816044"/>
                  <a:pt x="11712700" y="1846614"/>
                  <a:pt x="11698213" y="1860272"/>
                </a:cubicBezTo>
                <a:cubicBezTo>
                  <a:pt x="11687157" y="1870679"/>
                  <a:pt x="11673815" y="1874419"/>
                  <a:pt x="11661711" y="1872223"/>
                </a:cubicBezTo>
                <a:close/>
                <a:moveTo>
                  <a:pt x="3877416" y="1872225"/>
                </a:moveTo>
                <a:cubicBezTo>
                  <a:pt x="3870557" y="1871656"/>
                  <a:pt x="3863700" y="1867753"/>
                  <a:pt x="3854175" y="1860273"/>
                </a:cubicBezTo>
                <a:cubicBezTo>
                  <a:pt x="3834363" y="1844012"/>
                  <a:pt x="3833600" y="1835558"/>
                  <a:pt x="3849603" y="1816045"/>
                </a:cubicBezTo>
                <a:cubicBezTo>
                  <a:pt x="3862556" y="1800435"/>
                  <a:pt x="3889988" y="1797182"/>
                  <a:pt x="3904467" y="1809541"/>
                </a:cubicBezTo>
                <a:cubicBezTo>
                  <a:pt x="3918183" y="1821248"/>
                  <a:pt x="3915896" y="1854419"/>
                  <a:pt x="3900656" y="1864176"/>
                </a:cubicBezTo>
                <a:cubicBezTo>
                  <a:pt x="3891132" y="1870029"/>
                  <a:pt x="3884273" y="1872794"/>
                  <a:pt x="3877416" y="1872225"/>
                </a:cubicBezTo>
                <a:close/>
                <a:moveTo>
                  <a:pt x="8314582" y="1872225"/>
                </a:moveTo>
                <a:cubicBezTo>
                  <a:pt x="8307725" y="1872794"/>
                  <a:pt x="8300866" y="1870029"/>
                  <a:pt x="8291343" y="1864176"/>
                </a:cubicBezTo>
                <a:cubicBezTo>
                  <a:pt x="8276103" y="1854419"/>
                  <a:pt x="8273816" y="1821248"/>
                  <a:pt x="8287532" y="1809541"/>
                </a:cubicBezTo>
                <a:cubicBezTo>
                  <a:pt x="8302010" y="1797182"/>
                  <a:pt x="8329442" y="1800435"/>
                  <a:pt x="8342396" y="1816045"/>
                </a:cubicBezTo>
                <a:cubicBezTo>
                  <a:pt x="8358398" y="1835558"/>
                  <a:pt x="8357636" y="1844012"/>
                  <a:pt x="8337824" y="1860273"/>
                </a:cubicBezTo>
                <a:cubicBezTo>
                  <a:pt x="8328298" y="1867753"/>
                  <a:pt x="8321442" y="1871656"/>
                  <a:pt x="8314582" y="1872225"/>
                </a:cubicBezTo>
                <a:close/>
                <a:moveTo>
                  <a:pt x="0" y="1876152"/>
                </a:moveTo>
                <a:lnTo>
                  <a:pt x="0" y="1798293"/>
                </a:lnTo>
                <a:lnTo>
                  <a:pt x="16323" y="1802161"/>
                </a:lnTo>
                <a:cubicBezTo>
                  <a:pt x="40524" y="1815149"/>
                  <a:pt x="48084" y="1843687"/>
                  <a:pt x="25236" y="1864175"/>
                </a:cubicBezTo>
                <a:close/>
                <a:moveTo>
                  <a:pt x="12192000" y="1876153"/>
                </a:moveTo>
                <a:lnTo>
                  <a:pt x="12166763" y="1864175"/>
                </a:lnTo>
                <a:cubicBezTo>
                  <a:pt x="12143915" y="1843687"/>
                  <a:pt x="12151475" y="1815149"/>
                  <a:pt x="12175676" y="1802161"/>
                </a:cubicBezTo>
                <a:lnTo>
                  <a:pt x="12192000" y="1798292"/>
                </a:lnTo>
                <a:close/>
                <a:moveTo>
                  <a:pt x="2465556" y="1878970"/>
                </a:moveTo>
                <a:cubicBezTo>
                  <a:pt x="2456601" y="1879620"/>
                  <a:pt x="2447839" y="1875555"/>
                  <a:pt x="2437552" y="1866774"/>
                </a:cubicBezTo>
                <a:cubicBezTo>
                  <a:pt x="2410881" y="1844010"/>
                  <a:pt x="2421549" y="1808236"/>
                  <a:pt x="2458125" y="1798481"/>
                </a:cubicBezTo>
                <a:cubicBezTo>
                  <a:pt x="2471080" y="1795879"/>
                  <a:pt x="2480224" y="1799131"/>
                  <a:pt x="2494701" y="1810838"/>
                </a:cubicBezTo>
                <a:cubicBezTo>
                  <a:pt x="2518324" y="1831002"/>
                  <a:pt x="2518324" y="1840757"/>
                  <a:pt x="2494701" y="1862872"/>
                </a:cubicBezTo>
                <a:cubicBezTo>
                  <a:pt x="2483653" y="1872953"/>
                  <a:pt x="2474509" y="1878319"/>
                  <a:pt x="2465556" y="1878970"/>
                </a:cubicBezTo>
                <a:close/>
                <a:moveTo>
                  <a:pt x="9726443" y="1878970"/>
                </a:moveTo>
                <a:cubicBezTo>
                  <a:pt x="9717489" y="1878319"/>
                  <a:pt x="9708345" y="1872953"/>
                  <a:pt x="9697297" y="1862872"/>
                </a:cubicBezTo>
                <a:cubicBezTo>
                  <a:pt x="9673675" y="1840757"/>
                  <a:pt x="9673675" y="1831002"/>
                  <a:pt x="9697297" y="1810838"/>
                </a:cubicBezTo>
                <a:cubicBezTo>
                  <a:pt x="9711775" y="1799131"/>
                  <a:pt x="9720919" y="1795879"/>
                  <a:pt x="9733873" y="1798481"/>
                </a:cubicBezTo>
                <a:cubicBezTo>
                  <a:pt x="9770449" y="1808236"/>
                  <a:pt x="9781117" y="1844010"/>
                  <a:pt x="9754447" y="1866774"/>
                </a:cubicBezTo>
                <a:cubicBezTo>
                  <a:pt x="9744160" y="1875555"/>
                  <a:pt x="9735397" y="1879620"/>
                  <a:pt x="9726443" y="1878970"/>
                </a:cubicBezTo>
                <a:close/>
                <a:moveTo>
                  <a:pt x="4228806" y="1879376"/>
                </a:moveTo>
                <a:cubicBezTo>
                  <a:pt x="4215184" y="1879945"/>
                  <a:pt x="4202231" y="1877506"/>
                  <a:pt x="4196515" y="1871979"/>
                </a:cubicBezTo>
                <a:cubicBezTo>
                  <a:pt x="4184323" y="1858319"/>
                  <a:pt x="4178989" y="1836205"/>
                  <a:pt x="4184323" y="1818644"/>
                </a:cubicBezTo>
                <a:cubicBezTo>
                  <a:pt x="4189657" y="1799132"/>
                  <a:pt x="4225471" y="1790676"/>
                  <a:pt x="4258238" y="1801082"/>
                </a:cubicBezTo>
                <a:cubicBezTo>
                  <a:pt x="4275763" y="1806937"/>
                  <a:pt x="4278811" y="1811489"/>
                  <a:pt x="4278811" y="1832954"/>
                </a:cubicBezTo>
                <a:cubicBezTo>
                  <a:pt x="4278811" y="1849213"/>
                  <a:pt x="4273478" y="1862222"/>
                  <a:pt x="4265095" y="1868726"/>
                </a:cubicBezTo>
                <a:cubicBezTo>
                  <a:pt x="4256714" y="1875230"/>
                  <a:pt x="4242426" y="1878807"/>
                  <a:pt x="4228806" y="1879376"/>
                </a:cubicBezTo>
                <a:close/>
                <a:moveTo>
                  <a:pt x="7963194" y="1879376"/>
                </a:moveTo>
                <a:cubicBezTo>
                  <a:pt x="7949574" y="1878807"/>
                  <a:pt x="7935286" y="1875230"/>
                  <a:pt x="7926904" y="1868726"/>
                </a:cubicBezTo>
                <a:cubicBezTo>
                  <a:pt x="7918522" y="1862222"/>
                  <a:pt x="7913188" y="1849213"/>
                  <a:pt x="7913188" y="1832954"/>
                </a:cubicBezTo>
                <a:cubicBezTo>
                  <a:pt x="7913188" y="1811489"/>
                  <a:pt x="7916236" y="1806937"/>
                  <a:pt x="7933762" y="1801082"/>
                </a:cubicBezTo>
                <a:cubicBezTo>
                  <a:pt x="7966528" y="1790676"/>
                  <a:pt x="8002341" y="1799132"/>
                  <a:pt x="8007676" y="1818644"/>
                </a:cubicBezTo>
                <a:cubicBezTo>
                  <a:pt x="8013009" y="1836205"/>
                  <a:pt x="8007676" y="1858319"/>
                  <a:pt x="7995484" y="1871979"/>
                </a:cubicBezTo>
                <a:cubicBezTo>
                  <a:pt x="7989768" y="1877506"/>
                  <a:pt x="7976815" y="1879945"/>
                  <a:pt x="7963194" y="1879376"/>
                </a:cubicBezTo>
                <a:close/>
                <a:moveTo>
                  <a:pt x="3348284" y="1879780"/>
                </a:moveTo>
                <a:cubicBezTo>
                  <a:pt x="3341427" y="1879780"/>
                  <a:pt x="3326948" y="1872626"/>
                  <a:pt x="3316280" y="1863520"/>
                </a:cubicBezTo>
                <a:cubicBezTo>
                  <a:pt x="3294183" y="1844008"/>
                  <a:pt x="3291896" y="1827097"/>
                  <a:pt x="3310947" y="1813438"/>
                </a:cubicBezTo>
                <a:cubicBezTo>
                  <a:pt x="3331520" y="1797827"/>
                  <a:pt x="3349047" y="1795226"/>
                  <a:pt x="3369620" y="1803031"/>
                </a:cubicBezTo>
                <a:cubicBezTo>
                  <a:pt x="3406196" y="1816690"/>
                  <a:pt x="3388671" y="1879780"/>
                  <a:pt x="3348284" y="1879780"/>
                </a:cubicBezTo>
                <a:close/>
                <a:moveTo>
                  <a:pt x="8843715" y="1879780"/>
                </a:moveTo>
                <a:cubicBezTo>
                  <a:pt x="8803328" y="1879780"/>
                  <a:pt x="8785803" y="1816690"/>
                  <a:pt x="8822379" y="1803031"/>
                </a:cubicBezTo>
                <a:cubicBezTo>
                  <a:pt x="8842952" y="1795226"/>
                  <a:pt x="8860479" y="1797827"/>
                  <a:pt x="8881052" y="1813438"/>
                </a:cubicBezTo>
                <a:cubicBezTo>
                  <a:pt x="8900103" y="1827097"/>
                  <a:pt x="8897816" y="1844008"/>
                  <a:pt x="8875719" y="1863520"/>
                </a:cubicBezTo>
                <a:cubicBezTo>
                  <a:pt x="8865051" y="1872626"/>
                  <a:pt x="8850572" y="1879780"/>
                  <a:pt x="8843715" y="1879780"/>
                </a:cubicBezTo>
                <a:close/>
                <a:moveTo>
                  <a:pt x="5465583" y="1879782"/>
                </a:moveTo>
                <a:cubicBezTo>
                  <a:pt x="5458726" y="1879782"/>
                  <a:pt x="5445010" y="1872627"/>
                  <a:pt x="5435866" y="1864171"/>
                </a:cubicBezTo>
                <a:cubicBezTo>
                  <a:pt x="5411482" y="1842708"/>
                  <a:pt x="5416815" y="1814740"/>
                  <a:pt x="5445771" y="1802382"/>
                </a:cubicBezTo>
                <a:cubicBezTo>
                  <a:pt x="5494539" y="1782869"/>
                  <a:pt x="5532639" y="1830350"/>
                  <a:pt x="5495302" y="1864171"/>
                </a:cubicBezTo>
                <a:cubicBezTo>
                  <a:pt x="5486158" y="1872627"/>
                  <a:pt x="5472442" y="1879782"/>
                  <a:pt x="5465583" y="1879782"/>
                </a:cubicBezTo>
                <a:close/>
                <a:moveTo>
                  <a:pt x="6726416" y="1879782"/>
                </a:moveTo>
                <a:cubicBezTo>
                  <a:pt x="6719558" y="1879782"/>
                  <a:pt x="6705841" y="1872627"/>
                  <a:pt x="6696698" y="1864171"/>
                </a:cubicBezTo>
                <a:cubicBezTo>
                  <a:pt x="6659360" y="1830350"/>
                  <a:pt x="6697460" y="1782869"/>
                  <a:pt x="6746228" y="1802382"/>
                </a:cubicBezTo>
                <a:cubicBezTo>
                  <a:pt x="6775184" y="1814740"/>
                  <a:pt x="6780518" y="1842708"/>
                  <a:pt x="6756134" y="1864171"/>
                </a:cubicBezTo>
                <a:cubicBezTo>
                  <a:pt x="6746990" y="1872627"/>
                  <a:pt x="6733273" y="1879782"/>
                  <a:pt x="6726416" y="1879782"/>
                </a:cubicBezTo>
                <a:close/>
                <a:moveTo>
                  <a:pt x="1407821" y="1880033"/>
                </a:moveTo>
                <a:cubicBezTo>
                  <a:pt x="1393257" y="1880278"/>
                  <a:pt x="1378211" y="1875887"/>
                  <a:pt x="1368683" y="1866781"/>
                </a:cubicBezTo>
                <a:cubicBezTo>
                  <a:pt x="1348107" y="1847919"/>
                  <a:pt x="1350396" y="1816048"/>
                  <a:pt x="1373249" y="1801089"/>
                </a:cubicBezTo>
                <a:cubicBezTo>
                  <a:pt x="1397636" y="1784828"/>
                  <a:pt x="1412107" y="1785479"/>
                  <a:pt x="1436475" y="1804992"/>
                </a:cubicBezTo>
                <a:cubicBezTo>
                  <a:pt x="1458563" y="1822553"/>
                  <a:pt x="1461611" y="1844017"/>
                  <a:pt x="1444091" y="1865480"/>
                </a:cubicBezTo>
                <a:cubicBezTo>
                  <a:pt x="1436475" y="1874912"/>
                  <a:pt x="1422385" y="1879790"/>
                  <a:pt x="1407821" y="1880033"/>
                </a:cubicBezTo>
                <a:close/>
                <a:moveTo>
                  <a:pt x="10784177" y="1880033"/>
                </a:moveTo>
                <a:cubicBezTo>
                  <a:pt x="10769613" y="1879790"/>
                  <a:pt x="10755524" y="1874912"/>
                  <a:pt x="10747908" y="1865480"/>
                </a:cubicBezTo>
                <a:cubicBezTo>
                  <a:pt x="10730388" y="1844017"/>
                  <a:pt x="10733436" y="1822553"/>
                  <a:pt x="10755524" y="1804992"/>
                </a:cubicBezTo>
                <a:cubicBezTo>
                  <a:pt x="10779892" y="1785479"/>
                  <a:pt x="10794363" y="1784828"/>
                  <a:pt x="10818749" y="1801089"/>
                </a:cubicBezTo>
                <a:cubicBezTo>
                  <a:pt x="10841603" y="1816048"/>
                  <a:pt x="10843892" y="1847919"/>
                  <a:pt x="10823316" y="1866781"/>
                </a:cubicBezTo>
                <a:cubicBezTo>
                  <a:pt x="10813788" y="1875887"/>
                  <a:pt x="10798741" y="1880278"/>
                  <a:pt x="10784177" y="1880033"/>
                </a:cubicBezTo>
                <a:close/>
                <a:moveTo>
                  <a:pt x="3711679" y="1882554"/>
                </a:moveTo>
                <a:cubicBezTo>
                  <a:pt x="3698629" y="1884343"/>
                  <a:pt x="3685295" y="1884343"/>
                  <a:pt x="3677675" y="1881741"/>
                </a:cubicBezTo>
                <a:cubicBezTo>
                  <a:pt x="3660148" y="1875237"/>
                  <a:pt x="3640336" y="1851822"/>
                  <a:pt x="3639573" y="1836212"/>
                </a:cubicBezTo>
                <a:cubicBezTo>
                  <a:pt x="3639573" y="1818000"/>
                  <a:pt x="3668531" y="1790033"/>
                  <a:pt x="3692915" y="1785479"/>
                </a:cubicBezTo>
                <a:cubicBezTo>
                  <a:pt x="3706631" y="1782877"/>
                  <a:pt x="3718823" y="1785479"/>
                  <a:pt x="3733300" y="1795236"/>
                </a:cubicBezTo>
                <a:cubicBezTo>
                  <a:pt x="3750064" y="1806293"/>
                  <a:pt x="3753875" y="1814749"/>
                  <a:pt x="3753875" y="1837513"/>
                </a:cubicBezTo>
                <a:cubicBezTo>
                  <a:pt x="3753875" y="1852473"/>
                  <a:pt x="3749303" y="1868733"/>
                  <a:pt x="3743968" y="1872635"/>
                </a:cubicBezTo>
                <a:cubicBezTo>
                  <a:pt x="3737492" y="1877188"/>
                  <a:pt x="3724728" y="1880765"/>
                  <a:pt x="3711679" y="1882554"/>
                </a:cubicBezTo>
                <a:close/>
                <a:moveTo>
                  <a:pt x="8480320" y="1882554"/>
                </a:moveTo>
                <a:cubicBezTo>
                  <a:pt x="8467271" y="1880765"/>
                  <a:pt x="8454507" y="1877188"/>
                  <a:pt x="8448031" y="1872635"/>
                </a:cubicBezTo>
                <a:cubicBezTo>
                  <a:pt x="8442696" y="1868733"/>
                  <a:pt x="8438124" y="1852473"/>
                  <a:pt x="8438124" y="1837513"/>
                </a:cubicBezTo>
                <a:cubicBezTo>
                  <a:pt x="8438124" y="1814749"/>
                  <a:pt x="8441935" y="1806293"/>
                  <a:pt x="8458699" y="1795236"/>
                </a:cubicBezTo>
                <a:cubicBezTo>
                  <a:pt x="8473176" y="1785479"/>
                  <a:pt x="8485368" y="1782877"/>
                  <a:pt x="8499084" y="1785479"/>
                </a:cubicBezTo>
                <a:cubicBezTo>
                  <a:pt x="8523468" y="1790033"/>
                  <a:pt x="8552425" y="1818000"/>
                  <a:pt x="8552425" y="1836212"/>
                </a:cubicBezTo>
                <a:cubicBezTo>
                  <a:pt x="8551663" y="1851822"/>
                  <a:pt x="8531851" y="1875237"/>
                  <a:pt x="8514324" y="1881741"/>
                </a:cubicBezTo>
                <a:cubicBezTo>
                  <a:pt x="8506704" y="1884343"/>
                  <a:pt x="8493369" y="1884343"/>
                  <a:pt x="8480320" y="1882554"/>
                </a:cubicBezTo>
                <a:close/>
                <a:moveTo>
                  <a:pt x="4414172" y="1883038"/>
                </a:moveTo>
                <a:cubicBezTo>
                  <a:pt x="4397408" y="1886940"/>
                  <a:pt x="4389026" y="1883687"/>
                  <a:pt x="4369976" y="1868077"/>
                </a:cubicBezTo>
                <a:cubicBezTo>
                  <a:pt x="4341782" y="1844012"/>
                  <a:pt x="4341782" y="1834256"/>
                  <a:pt x="4366928" y="1808890"/>
                </a:cubicBezTo>
                <a:cubicBezTo>
                  <a:pt x="4401980" y="1773116"/>
                  <a:pt x="4461416" y="1790678"/>
                  <a:pt x="4461416" y="1836857"/>
                </a:cubicBezTo>
                <a:cubicBezTo>
                  <a:pt x="4461416" y="1860923"/>
                  <a:pt x="4445414" y="1876533"/>
                  <a:pt x="4414172" y="1883038"/>
                </a:cubicBezTo>
                <a:close/>
                <a:moveTo>
                  <a:pt x="7777827" y="1883038"/>
                </a:moveTo>
                <a:cubicBezTo>
                  <a:pt x="7746586" y="1876533"/>
                  <a:pt x="7730583" y="1860923"/>
                  <a:pt x="7730583" y="1836857"/>
                </a:cubicBezTo>
                <a:cubicBezTo>
                  <a:pt x="7730583" y="1790678"/>
                  <a:pt x="7790019" y="1773116"/>
                  <a:pt x="7825071" y="1808890"/>
                </a:cubicBezTo>
                <a:cubicBezTo>
                  <a:pt x="7850217" y="1834256"/>
                  <a:pt x="7850217" y="1844012"/>
                  <a:pt x="7822023" y="1868077"/>
                </a:cubicBezTo>
                <a:cubicBezTo>
                  <a:pt x="7802974" y="1883687"/>
                  <a:pt x="7794591" y="1886940"/>
                  <a:pt x="7777827" y="1883038"/>
                </a:cubicBezTo>
                <a:close/>
                <a:moveTo>
                  <a:pt x="4767940" y="1883694"/>
                </a:moveTo>
                <a:cubicBezTo>
                  <a:pt x="4748128" y="1886947"/>
                  <a:pt x="4739746" y="1884345"/>
                  <a:pt x="4724506" y="1871337"/>
                </a:cubicBezTo>
                <a:cubicBezTo>
                  <a:pt x="4704694" y="1854426"/>
                  <a:pt x="4701646" y="1842718"/>
                  <a:pt x="4709266" y="1817351"/>
                </a:cubicBezTo>
                <a:cubicBezTo>
                  <a:pt x="4713076" y="1804343"/>
                  <a:pt x="4748128" y="1782229"/>
                  <a:pt x="4764130" y="1782229"/>
                </a:cubicBezTo>
                <a:cubicBezTo>
                  <a:pt x="4779370" y="1782229"/>
                  <a:pt x="4818994" y="1820604"/>
                  <a:pt x="4818994" y="1835563"/>
                </a:cubicBezTo>
                <a:cubicBezTo>
                  <a:pt x="4818232" y="1857677"/>
                  <a:pt x="4796134" y="1879142"/>
                  <a:pt x="4767940" y="1883694"/>
                </a:cubicBezTo>
                <a:close/>
                <a:moveTo>
                  <a:pt x="7424059" y="1883694"/>
                </a:moveTo>
                <a:cubicBezTo>
                  <a:pt x="7395865" y="1879142"/>
                  <a:pt x="7373767" y="1857677"/>
                  <a:pt x="7373006" y="1835563"/>
                </a:cubicBezTo>
                <a:cubicBezTo>
                  <a:pt x="7373006" y="1820604"/>
                  <a:pt x="7412630" y="1782229"/>
                  <a:pt x="7427870" y="1782229"/>
                </a:cubicBezTo>
                <a:cubicBezTo>
                  <a:pt x="7443871" y="1782229"/>
                  <a:pt x="7478923" y="1804343"/>
                  <a:pt x="7482734" y="1817351"/>
                </a:cubicBezTo>
                <a:cubicBezTo>
                  <a:pt x="7490354" y="1842718"/>
                  <a:pt x="7487306" y="1854426"/>
                  <a:pt x="7467494" y="1871337"/>
                </a:cubicBezTo>
                <a:cubicBezTo>
                  <a:pt x="7452254" y="1884345"/>
                  <a:pt x="7443871" y="1886947"/>
                  <a:pt x="7424059" y="1883694"/>
                </a:cubicBezTo>
                <a:close/>
                <a:moveTo>
                  <a:pt x="884651" y="1884911"/>
                </a:moveTo>
                <a:cubicBezTo>
                  <a:pt x="875032" y="1886455"/>
                  <a:pt x="864359" y="1884667"/>
                  <a:pt x="850644" y="1879790"/>
                </a:cubicBezTo>
                <a:cubicBezTo>
                  <a:pt x="842259" y="1877188"/>
                  <a:pt x="830073" y="1865480"/>
                  <a:pt x="824739" y="1853773"/>
                </a:cubicBezTo>
                <a:cubicBezTo>
                  <a:pt x="812547" y="1827756"/>
                  <a:pt x="822449" y="1806291"/>
                  <a:pt x="855215" y="1791982"/>
                </a:cubicBezTo>
                <a:cubicBezTo>
                  <a:pt x="876559" y="1782226"/>
                  <a:pt x="880371" y="1782876"/>
                  <a:pt x="900929" y="1792633"/>
                </a:cubicBezTo>
                <a:cubicBezTo>
                  <a:pt x="935988" y="1810845"/>
                  <a:pt x="941324" y="1845968"/>
                  <a:pt x="912372" y="1870033"/>
                </a:cubicBezTo>
                <a:cubicBezTo>
                  <a:pt x="902837" y="1878488"/>
                  <a:pt x="894248" y="1883365"/>
                  <a:pt x="884651" y="1884911"/>
                </a:cubicBezTo>
                <a:close/>
                <a:moveTo>
                  <a:pt x="11307348" y="1884911"/>
                </a:moveTo>
                <a:cubicBezTo>
                  <a:pt x="11297751" y="1883365"/>
                  <a:pt x="11289161" y="1878488"/>
                  <a:pt x="11279627" y="1870033"/>
                </a:cubicBezTo>
                <a:cubicBezTo>
                  <a:pt x="11250675" y="1845968"/>
                  <a:pt x="11256011" y="1810845"/>
                  <a:pt x="11291069" y="1792633"/>
                </a:cubicBezTo>
                <a:cubicBezTo>
                  <a:pt x="11311628" y="1782876"/>
                  <a:pt x="11315440" y="1782226"/>
                  <a:pt x="11336784" y="1791982"/>
                </a:cubicBezTo>
                <a:cubicBezTo>
                  <a:pt x="11369549" y="1806291"/>
                  <a:pt x="11379452" y="1827756"/>
                  <a:pt x="11367260" y="1853773"/>
                </a:cubicBezTo>
                <a:cubicBezTo>
                  <a:pt x="11361925" y="1865480"/>
                  <a:pt x="11349740" y="1877188"/>
                  <a:pt x="11341355" y="1879790"/>
                </a:cubicBezTo>
                <a:cubicBezTo>
                  <a:pt x="11327640" y="1884667"/>
                  <a:pt x="11316967" y="1886455"/>
                  <a:pt x="11307348" y="1884911"/>
                </a:cubicBezTo>
                <a:close/>
                <a:moveTo>
                  <a:pt x="700695" y="1885562"/>
                </a:moveTo>
                <a:cubicBezTo>
                  <a:pt x="687073" y="1885968"/>
                  <a:pt x="673737" y="1880765"/>
                  <a:pt x="661167" y="1870034"/>
                </a:cubicBezTo>
                <a:cubicBezTo>
                  <a:pt x="629164" y="1843366"/>
                  <a:pt x="637539" y="1808243"/>
                  <a:pt x="680980" y="1788081"/>
                </a:cubicBezTo>
                <a:cubicBezTo>
                  <a:pt x="701552" y="1778975"/>
                  <a:pt x="721367" y="1785479"/>
                  <a:pt x="744992" y="1808894"/>
                </a:cubicBezTo>
                <a:cubicBezTo>
                  <a:pt x="769380" y="1834260"/>
                  <a:pt x="769380" y="1844017"/>
                  <a:pt x="741944" y="1867432"/>
                </a:cubicBezTo>
                <a:cubicBezTo>
                  <a:pt x="728225" y="1879140"/>
                  <a:pt x="714317" y="1885156"/>
                  <a:pt x="700695" y="1885562"/>
                </a:cubicBezTo>
                <a:close/>
                <a:moveTo>
                  <a:pt x="11491304" y="1885562"/>
                </a:moveTo>
                <a:cubicBezTo>
                  <a:pt x="11477681" y="1885156"/>
                  <a:pt x="11463773" y="1879140"/>
                  <a:pt x="11450055" y="1867432"/>
                </a:cubicBezTo>
                <a:cubicBezTo>
                  <a:pt x="11422619" y="1844017"/>
                  <a:pt x="11422619" y="1834260"/>
                  <a:pt x="11447007" y="1808894"/>
                </a:cubicBezTo>
                <a:cubicBezTo>
                  <a:pt x="11470632" y="1785479"/>
                  <a:pt x="11490447" y="1778975"/>
                  <a:pt x="11511019" y="1788081"/>
                </a:cubicBezTo>
                <a:cubicBezTo>
                  <a:pt x="11554460" y="1808243"/>
                  <a:pt x="11562835" y="1843366"/>
                  <a:pt x="11530832" y="1870034"/>
                </a:cubicBezTo>
                <a:cubicBezTo>
                  <a:pt x="11518261" y="1880765"/>
                  <a:pt x="11504925" y="1885968"/>
                  <a:pt x="11491304" y="1885562"/>
                </a:cubicBezTo>
                <a:close/>
                <a:moveTo>
                  <a:pt x="5650855" y="1885643"/>
                </a:moveTo>
                <a:cubicBezTo>
                  <a:pt x="5641330" y="1886293"/>
                  <a:pt x="5631043" y="1883691"/>
                  <a:pt x="5617707" y="1877838"/>
                </a:cubicBezTo>
                <a:cubicBezTo>
                  <a:pt x="5594847" y="1868082"/>
                  <a:pt x="5580370" y="1845317"/>
                  <a:pt x="5584942" y="1825804"/>
                </a:cubicBezTo>
                <a:cubicBezTo>
                  <a:pt x="5589514" y="1806291"/>
                  <a:pt x="5635234" y="1779625"/>
                  <a:pt x="5654283" y="1784828"/>
                </a:cubicBezTo>
                <a:cubicBezTo>
                  <a:pt x="5696955" y="1796536"/>
                  <a:pt x="5712195" y="1851171"/>
                  <a:pt x="5679430" y="1873935"/>
                </a:cubicBezTo>
                <a:cubicBezTo>
                  <a:pt x="5669143" y="1881089"/>
                  <a:pt x="5660380" y="1884992"/>
                  <a:pt x="5650855" y="1885643"/>
                </a:cubicBezTo>
                <a:close/>
                <a:moveTo>
                  <a:pt x="6541144" y="1885643"/>
                </a:moveTo>
                <a:cubicBezTo>
                  <a:pt x="6531619" y="1884992"/>
                  <a:pt x="6522856" y="1881089"/>
                  <a:pt x="6512569" y="1873935"/>
                </a:cubicBezTo>
                <a:cubicBezTo>
                  <a:pt x="6479804" y="1851171"/>
                  <a:pt x="6495044" y="1796536"/>
                  <a:pt x="6537716" y="1784828"/>
                </a:cubicBezTo>
                <a:cubicBezTo>
                  <a:pt x="6556766" y="1779625"/>
                  <a:pt x="6602486" y="1806291"/>
                  <a:pt x="6607058" y="1825804"/>
                </a:cubicBezTo>
                <a:cubicBezTo>
                  <a:pt x="6611630" y="1845317"/>
                  <a:pt x="6597152" y="1868082"/>
                  <a:pt x="6574292" y="1877838"/>
                </a:cubicBezTo>
                <a:cubicBezTo>
                  <a:pt x="6560956" y="1883691"/>
                  <a:pt x="6550670" y="1886293"/>
                  <a:pt x="6541144" y="1885643"/>
                </a:cubicBezTo>
                <a:close/>
                <a:moveTo>
                  <a:pt x="5277647" y="1887593"/>
                </a:moveTo>
                <a:cubicBezTo>
                  <a:pt x="5254024" y="1884342"/>
                  <a:pt x="5229640" y="1856373"/>
                  <a:pt x="5229640" y="1832958"/>
                </a:cubicBezTo>
                <a:cubicBezTo>
                  <a:pt x="5229640" y="1808893"/>
                  <a:pt x="5262407" y="1782225"/>
                  <a:pt x="5291363" y="1782225"/>
                </a:cubicBezTo>
                <a:cubicBezTo>
                  <a:pt x="5320319" y="1782225"/>
                  <a:pt x="5351560" y="1811495"/>
                  <a:pt x="5351560" y="1838161"/>
                </a:cubicBezTo>
                <a:cubicBezTo>
                  <a:pt x="5351560" y="1868732"/>
                  <a:pt x="5314984" y="1892797"/>
                  <a:pt x="5277647" y="1887593"/>
                </a:cubicBezTo>
                <a:close/>
                <a:moveTo>
                  <a:pt x="6914352" y="1887593"/>
                </a:moveTo>
                <a:cubicBezTo>
                  <a:pt x="6877015" y="1892797"/>
                  <a:pt x="6840439" y="1868732"/>
                  <a:pt x="6840439" y="1838161"/>
                </a:cubicBezTo>
                <a:cubicBezTo>
                  <a:pt x="6840439" y="1811495"/>
                  <a:pt x="6871680" y="1782225"/>
                  <a:pt x="6900636" y="1782225"/>
                </a:cubicBezTo>
                <a:cubicBezTo>
                  <a:pt x="6929592" y="1782225"/>
                  <a:pt x="6962359" y="1808893"/>
                  <a:pt x="6962359" y="1832958"/>
                </a:cubicBezTo>
                <a:cubicBezTo>
                  <a:pt x="6962359" y="1856373"/>
                  <a:pt x="6937975" y="1884342"/>
                  <a:pt x="6914352" y="1887593"/>
                </a:cubicBezTo>
                <a:close/>
                <a:moveTo>
                  <a:pt x="3534504" y="1890842"/>
                </a:moveTo>
                <a:cubicBezTo>
                  <a:pt x="3526313" y="1892631"/>
                  <a:pt x="3517549" y="1890517"/>
                  <a:pt x="3502691" y="1885639"/>
                </a:cubicBezTo>
                <a:cubicBezTo>
                  <a:pt x="3482879" y="1879785"/>
                  <a:pt x="3456971" y="1849866"/>
                  <a:pt x="3456971" y="1832955"/>
                </a:cubicBezTo>
                <a:cubicBezTo>
                  <a:pt x="3456971" y="1828402"/>
                  <a:pt x="3466876" y="1814743"/>
                  <a:pt x="3479068" y="1803035"/>
                </a:cubicBezTo>
                <a:cubicBezTo>
                  <a:pt x="3507263" y="1777019"/>
                  <a:pt x="3535456" y="1775718"/>
                  <a:pt x="3565175" y="1799784"/>
                </a:cubicBezTo>
                <a:cubicBezTo>
                  <a:pt x="3594131" y="1823199"/>
                  <a:pt x="3593368" y="1847264"/>
                  <a:pt x="3562888" y="1872631"/>
                </a:cubicBezTo>
                <a:cubicBezTo>
                  <a:pt x="3550316" y="1883362"/>
                  <a:pt x="3542696" y="1889054"/>
                  <a:pt x="3534504" y="1890842"/>
                </a:cubicBezTo>
                <a:close/>
                <a:moveTo>
                  <a:pt x="8657495" y="1890842"/>
                </a:moveTo>
                <a:cubicBezTo>
                  <a:pt x="8649303" y="1889054"/>
                  <a:pt x="8641683" y="1883362"/>
                  <a:pt x="8629111" y="1872631"/>
                </a:cubicBezTo>
                <a:cubicBezTo>
                  <a:pt x="8598631" y="1847264"/>
                  <a:pt x="8597868" y="1823199"/>
                  <a:pt x="8626824" y="1799784"/>
                </a:cubicBezTo>
                <a:cubicBezTo>
                  <a:pt x="8656543" y="1775718"/>
                  <a:pt x="8684736" y="1777019"/>
                  <a:pt x="8712931" y="1803035"/>
                </a:cubicBezTo>
                <a:cubicBezTo>
                  <a:pt x="8725123" y="1814743"/>
                  <a:pt x="8735028" y="1828402"/>
                  <a:pt x="8735028" y="1832955"/>
                </a:cubicBezTo>
                <a:cubicBezTo>
                  <a:pt x="8735028" y="1849866"/>
                  <a:pt x="8709120" y="1879785"/>
                  <a:pt x="8689308" y="1885639"/>
                </a:cubicBezTo>
                <a:cubicBezTo>
                  <a:pt x="8674449" y="1890517"/>
                  <a:pt x="8665685" y="1892631"/>
                  <a:pt x="8657495" y="1890842"/>
                </a:cubicBezTo>
                <a:close/>
                <a:moveTo>
                  <a:pt x="1230684" y="1891736"/>
                </a:moveTo>
                <a:cubicBezTo>
                  <a:pt x="1223633" y="1891654"/>
                  <a:pt x="1216593" y="1888565"/>
                  <a:pt x="1203649" y="1882387"/>
                </a:cubicBezTo>
                <a:cubicBezTo>
                  <a:pt x="1162488" y="1864175"/>
                  <a:pt x="1156397" y="1832955"/>
                  <a:pt x="1186869" y="1802384"/>
                </a:cubicBezTo>
                <a:cubicBezTo>
                  <a:pt x="1210505" y="1778319"/>
                  <a:pt x="1234861" y="1776368"/>
                  <a:pt x="1266117" y="1796531"/>
                </a:cubicBezTo>
                <a:cubicBezTo>
                  <a:pt x="1283640" y="1806938"/>
                  <a:pt x="1288972" y="1816044"/>
                  <a:pt x="1288972" y="1831654"/>
                </a:cubicBezTo>
                <a:cubicBezTo>
                  <a:pt x="1288972" y="1861573"/>
                  <a:pt x="1282116" y="1872630"/>
                  <a:pt x="1257736" y="1883036"/>
                </a:cubicBezTo>
                <a:cubicBezTo>
                  <a:pt x="1244773" y="1888890"/>
                  <a:pt x="1237713" y="1891817"/>
                  <a:pt x="1230684" y="1891736"/>
                </a:cubicBezTo>
                <a:close/>
                <a:moveTo>
                  <a:pt x="10961315" y="1891736"/>
                </a:moveTo>
                <a:cubicBezTo>
                  <a:pt x="10954285" y="1891817"/>
                  <a:pt x="10947225" y="1888890"/>
                  <a:pt x="10934263" y="1883036"/>
                </a:cubicBezTo>
                <a:cubicBezTo>
                  <a:pt x="10909883" y="1872630"/>
                  <a:pt x="10903027" y="1861573"/>
                  <a:pt x="10903027" y="1831654"/>
                </a:cubicBezTo>
                <a:cubicBezTo>
                  <a:pt x="10903027" y="1816044"/>
                  <a:pt x="10908359" y="1806938"/>
                  <a:pt x="10925881" y="1796531"/>
                </a:cubicBezTo>
                <a:cubicBezTo>
                  <a:pt x="10957137" y="1776368"/>
                  <a:pt x="10981493" y="1778319"/>
                  <a:pt x="11005129" y="1802384"/>
                </a:cubicBezTo>
                <a:cubicBezTo>
                  <a:pt x="11035601" y="1832955"/>
                  <a:pt x="11029511" y="1864175"/>
                  <a:pt x="10988349" y="1882387"/>
                </a:cubicBezTo>
                <a:cubicBezTo>
                  <a:pt x="10975405" y="1888565"/>
                  <a:pt x="10968365" y="1891654"/>
                  <a:pt x="10961315" y="1891736"/>
                </a:cubicBezTo>
                <a:close/>
                <a:moveTo>
                  <a:pt x="4765648" y="1996570"/>
                </a:moveTo>
                <a:cubicBezTo>
                  <a:pt x="4761839" y="1996570"/>
                  <a:pt x="4757267" y="1993969"/>
                  <a:pt x="4754219" y="1990717"/>
                </a:cubicBezTo>
                <a:cubicBezTo>
                  <a:pt x="4748884" y="1982912"/>
                  <a:pt x="4763363" y="1975107"/>
                  <a:pt x="4773268" y="1980310"/>
                </a:cubicBezTo>
                <a:cubicBezTo>
                  <a:pt x="4781651" y="1984863"/>
                  <a:pt x="4776316" y="1996570"/>
                  <a:pt x="4765648" y="1996570"/>
                </a:cubicBezTo>
                <a:close/>
                <a:moveTo>
                  <a:pt x="7426351" y="1996570"/>
                </a:moveTo>
                <a:cubicBezTo>
                  <a:pt x="7415683" y="1996570"/>
                  <a:pt x="7410348" y="1984863"/>
                  <a:pt x="7418731" y="1980310"/>
                </a:cubicBezTo>
                <a:cubicBezTo>
                  <a:pt x="7428636" y="1975107"/>
                  <a:pt x="7443115" y="1982912"/>
                  <a:pt x="7437780" y="1990717"/>
                </a:cubicBezTo>
                <a:cubicBezTo>
                  <a:pt x="7434732" y="1993969"/>
                  <a:pt x="7430160" y="1996570"/>
                  <a:pt x="7426351" y="1996570"/>
                </a:cubicBezTo>
                <a:close/>
                <a:moveTo>
                  <a:pt x="1049244" y="1996572"/>
                </a:moveTo>
                <a:cubicBezTo>
                  <a:pt x="1043148" y="1996572"/>
                  <a:pt x="1037813" y="1992018"/>
                  <a:pt x="1037813" y="1986815"/>
                </a:cubicBezTo>
                <a:cubicBezTo>
                  <a:pt x="1037813" y="1981611"/>
                  <a:pt x="1043148" y="1977058"/>
                  <a:pt x="1049244" y="1977058"/>
                </a:cubicBezTo>
                <a:cubicBezTo>
                  <a:pt x="1055339" y="1977058"/>
                  <a:pt x="1060675" y="1981611"/>
                  <a:pt x="1060675" y="1986815"/>
                </a:cubicBezTo>
                <a:cubicBezTo>
                  <a:pt x="1060675" y="1992018"/>
                  <a:pt x="1055339" y="1996572"/>
                  <a:pt x="1049244" y="1996572"/>
                </a:cubicBezTo>
                <a:close/>
                <a:moveTo>
                  <a:pt x="11142755" y="1996572"/>
                </a:moveTo>
                <a:cubicBezTo>
                  <a:pt x="11136660" y="1996572"/>
                  <a:pt x="11131324" y="1992018"/>
                  <a:pt x="11131324" y="1986815"/>
                </a:cubicBezTo>
                <a:cubicBezTo>
                  <a:pt x="11131324" y="1981611"/>
                  <a:pt x="11136660" y="1977058"/>
                  <a:pt x="11142755" y="1977058"/>
                </a:cubicBezTo>
                <a:cubicBezTo>
                  <a:pt x="11148851" y="1977058"/>
                  <a:pt x="11154185" y="1981611"/>
                  <a:pt x="11154185" y="1986815"/>
                </a:cubicBezTo>
                <a:cubicBezTo>
                  <a:pt x="11154185" y="1992018"/>
                  <a:pt x="11148851" y="1996572"/>
                  <a:pt x="11142755" y="1996572"/>
                </a:cubicBezTo>
                <a:close/>
                <a:moveTo>
                  <a:pt x="4220140" y="1998520"/>
                </a:moveTo>
                <a:cubicBezTo>
                  <a:pt x="4202615" y="1993317"/>
                  <a:pt x="4209472" y="1977057"/>
                  <a:pt x="4229284" y="1977057"/>
                </a:cubicBezTo>
                <a:cubicBezTo>
                  <a:pt x="4240715" y="1977057"/>
                  <a:pt x="4248335" y="1980959"/>
                  <a:pt x="4248335" y="1986163"/>
                </a:cubicBezTo>
                <a:cubicBezTo>
                  <a:pt x="4248335" y="1996569"/>
                  <a:pt x="4233856" y="2002422"/>
                  <a:pt x="4220140" y="1998520"/>
                </a:cubicBezTo>
                <a:close/>
                <a:moveTo>
                  <a:pt x="7971858" y="1998520"/>
                </a:moveTo>
                <a:cubicBezTo>
                  <a:pt x="7958143" y="2002422"/>
                  <a:pt x="7943664" y="1996569"/>
                  <a:pt x="7943664" y="1986163"/>
                </a:cubicBezTo>
                <a:cubicBezTo>
                  <a:pt x="7943664" y="1980959"/>
                  <a:pt x="7951284" y="1977057"/>
                  <a:pt x="7962715" y="1977057"/>
                </a:cubicBezTo>
                <a:cubicBezTo>
                  <a:pt x="7982527" y="1977057"/>
                  <a:pt x="7989384" y="1993317"/>
                  <a:pt x="7971858" y="1998520"/>
                </a:cubicBezTo>
                <a:close/>
                <a:moveTo>
                  <a:pt x="348307" y="2001692"/>
                </a:moveTo>
                <a:cubicBezTo>
                  <a:pt x="339644" y="2002749"/>
                  <a:pt x="330693" y="2000473"/>
                  <a:pt x="328029" y="1993969"/>
                </a:cubicBezTo>
                <a:cubicBezTo>
                  <a:pt x="325745" y="1988765"/>
                  <a:pt x="328029" y="1981610"/>
                  <a:pt x="333361" y="1977708"/>
                </a:cubicBezTo>
                <a:cubicBezTo>
                  <a:pt x="347068" y="1967952"/>
                  <a:pt x="369915" y="1975757"/>
                  <a:pt x="366868" y="1989415"/>
                </a:cubicBezTo>
                <a:cubicBezTo>
                  <a:pt x="365345" y="1996245"/>
                  <a:pt x="356969" y="2000635"/>
                  <a:pt x="348307" y="2001692"/>
                </a:cubicBezTo>
                <a:close/>
                <a:moveTo>
                  <a:pt x="11843692" y="2001692"/>
                </a:moveTo>
                <a:cubicBezTo>
                  <a:pt x="11835029" y="2000635"/>
                  <a:pt x="11826653" y="1996245"/>
                  <a:pt x="11825131" y="1989415"/>
                </a:cubicBezTo>
                <a:cubicBezTo>
                  <a:pt x="11822084" y="1975757"/>
                  <a:pt x="11844931" y="1967952"/>
                  <a:pt x="11858637" y="1977708"/>
                </a:cubicBezTo>
                <a:cubicBezTo>
                  <a:pt x="11863969" y="1981610"/>
                  <a:pt x="11866253" y="1988765"/>
                  <a:pt x="11863969" y="1993969"/>
                </a:cubicBezTo>
                <a:cubicBezTo>
                  <a:pt x="11861305" y="2000473"/>
                  <a:pt x="11852355" y="2002749"/>
                  <a:pt x="11843692" y="2001692"/>
                </a:cubicBezTo>
                <a:close/>
                <a:moveTo>
                  <a:pt x="5463298" y="2002425"/>
                </a:moveTo>
                <a:cubicBezTo>
                  <a:pt x="5462535" y="2002425"/>
                  <a:pt x="5457202" y="2000474"/>
                  <a:pt x="5452630" y="1998522"/>
                </a:cubicBezTo>
                <a:cubicBezTo>
                  <a:pt x="5437390" y="1993970"/>
                  <a:pt x="5441199" y="1978360"/>
                  <a:pt x="5457963" y="1973806"/>
                </a:cubicBezTo>
                <a:cubicBezTo>
                  <a:pt x="5475490" y="1969254"/>
                  <a:pt x="5488443" y="1974457"/>
                  <a:pt x="5488443" y="1986815"/>
                </a:cubicBezTo>
                <a:cubicBezTo>
                  <a:pt x="5488443" y="1993319"/>
                  <a:pt x="5469394" y="2005026"/>
                  <a:pt x="5463298" y="2002425"/>
                </a:cubicBezTo>
                <a:close/>
                <a:moveTo>
                  <a:pt x="6728702" y="2002425"/>
                </a:moveTo>
                <a:cubicBezTo>
                  <a:pt x="6722606" y="2005026"/>
                  <a:pt x="6703556" y="1993319"/>
                  <a:pt x="6703556" y="1986815"/>
                </a:cubicBezTo>
                <a:cubicBezTo>
                  <a:pt x="6703556" y="1974457"/>
                  <a:pt x="6716510" y="1969254"/>
                  <a:pt x="6734036" y="1973806"/>
                </a:cubicBezTo>
                <a:cubicBezTo>
                  <a:pt x="6750800" y="1978360"/>
                  <a:pt x="6754610" y="1993970"/>
                  <a:pt x="6739370" y="1998522"/>
                </a:cubicBezTo>
                <a:cubicBezTo>
                  <a:pt x="6734798" y="2000474"/>
                  <a:pt x="6729464" y="2002425"/>
                  <a:pt x="6728702" y="2002425"/>
                </a:cubicBezTo>
                <a:close/>
                <a:moveTo>
                  <a:pt x="520379" y="2002664"/>
                </a:moveTo>
                <a:cubicBezTo>
                  <a:pt x="516280" y="2002582"/>
                  <a:pt x="512849" y="1999493"/>
                  <a:pt x="509799" y="1993314"/>
                </a:cubicBezTo>
                <a:cubicBezTo>
                  <a:pt x="505224" y="1982257"/>
                  <a:pt x="522760" y="1973151"/>
                  <a:pt x="535723" y="1980306"/>
                </a:cubicBezTo>
                <a:cubicBezTo>
                  <a:pt x="541821" y="1983557"/>
                  <a:pt x="541821" y="1987460"/>
                  <a:pt x="534960" y="1993964"/>
                </a:cubicBezTo>
                <a:cubicBezTo>
                  <a:pt x="529240" y="1999817"/>
                  <a:pt x="524476" y="2002745"/>
                  <a:pt x="520379" y="2002664"/>
                </a:cubicBezTo>
                <a:close/>
                <a:moveTo>
                  <a:pt x="11671620" y="2002664"/>
                </a:moveTo>
                <a:cubicBezTo>
                  <a:pt x="11667523" y="2002745"/>
                  <a:pt x="11662759" y="1999817"/>
                  <a:pt x="11657039" y="1993964"/>
                </a:cubicBezTo>
                <a:cubicBezTo>
                  <a:pt x="11650177" y="1987460"/>
                  <a:pt x="11650177" y="1983557"/>
                  <a:pt x="11656276" y="1980306"/>
                </a:cubicBezTo>
                <a:cubicBezTo>
                  <a:pt x="11669239" y="1973151"/>
                  <a:pt x="11686775" y="1982257"/>
                  <a:pt x="11682200" y="1993314"/>
                </a:cubicBezTo>
                <a:cubicBezTo>
                  <a:pt x="11679149" y="1999493"/>
                  <a:pt x="11675719" y="2002582"/>
                  <a:pt x="11671620" y="2002664"/>
                </a:cubicBezTo>
                <a:close/>
                <a:moveTo>
                  <a:pt x="2818096" y="2007791"/>
                </a:moveTo>
                <a:cubicBezTo>
                  <a:pt x="2811333" y="2009742"/>
                  <a:pt x="2804665" y="2009253"/>
                  <a:pt x="2800475" y="2005676"/>
                </a:cubicBezTo>
                <a:cubicBezTo>
                  <a:pt x="2791331" y="1997871"/>
                  <a:pt x="2794379" y="1979010"/>
                  <a:pt x="2807332" y="1970554"/>
                </a:cubicBezTo>
                <a:cubicBezTo>
                  <a:pt x="2824096" y="1958196"/>
                  <a:pt x="2848480" y="1978359"/>
                  <a:pt x="2836288" y="1995270"/>
                </a:cubicBezTo>
                <a:cubicBezTo>
                  <a:pt x="2831716" y="2001448"/>
                  <a:pt x="2824859" y="2005839"/>
                  <a:pt x="2818096" y="2007791"/>
                </a:cubicBezTo>
                <a:close/>
                <a:moveTo>
                  <a:pt x="9373903" y="2007791"/>
                </a:moveTo>
                <a:cubicBezTo>
                  <a:pt x="9367140" y="2005839"/>
                  <a:pt x="9360283" y="2001448"/>
                  <a:pt x="9355711" y="1995270"/>
                </a:cubicBezTo>
                <a:cubicBezTo>
                  <a:pt x="9343519" y="1978359"/>
                  <a:pt x="9367903" y="1958196"/>
                  <a:pt x="9384667" y="1970554"/>
                </a:cubicBezTo>
                <a:cubicBezTo>
                  <a:pt x="9397620" y="1979010"/>
                  <a:pt x="9400668" y="1997871"/>
                  <a:pt x="9391524" y="2005676"/>
                </a:cubicBezTo>
                <a:cubicBezTo>
                  <a:pt x="9387333" y="2009253"/>
                  <a:pt x="9380665" y="2009742"/>
                  <a:pt x="9373903" y="2007791"/>
                </a:cubicBezTo>
                <a:close/>
                <a:moveTo>
                  <a:pt x="2111980" y="2008277"/>
                </a:moveTo>
                <a:cubicBezTo>
                  <a:pt x="2101312" y="2009578"/>
                  <a:pt x="2092929" y="2006326"/>
                  <a:pt x="2089881" y="1999171"/>
                </a:cubicBezTo>
                <a:cubicBezTo>
                  <a:pt x="2083785" y="1984862"/>
                  <a:pt x="2096740" y="1967301"/>
                  <a:pt x="2115028" y="1967301"/>
                </a:cubicBezTo>
                <a:cubicBezTo>
                  <a:pt x="2137888" y="1967301"/>
                  <a:pt x="2135601" y="2005675"/>
                  <a:pt x="2111980" y="2008277"/>
                </a:cubicBezTo>
                <a:close/>
                <a:moveTo>
                  <a:pt x="10080019" y="2008277"/>
                </a:moveTo>
                <a:cubicBezTo>
                  <a:pt x="10056397" y="2005675"/>
                  <a:pt x="10054111" y="1967301"/>
                  <a:pt x="10076971" y="1967301"/>
                </a:cubicBezTo>
                <a:cubicBezTo>
                  <a:pt x="10095259" y="1967301"/>
                  <a:pt x="10108213" y="1984862"/>
                  <a:pt x="10102117" y="1999171"/>
                </a:cubicBezTo>
                <a:cubicBezTo>
                  <a:pt x="10099069" y="2006326"/>
                  <a:pt x="10090687" y="2009578"/>
                  <a:pt x="10080019" y="2008277"/>
                </a:cubicBezTo>
                <a:close/>
                <a:moveTo>
                  <a:pt x="879608" y="2008278"/>
                </a:moveTo>
                <a:cubicBezTo>
                  <a:pt x="869692" y="2009579"/>
                  <a:pt x="861312" y="2006327"/>
                  <a:pt x="858251" y="2000473"/>
                </a:cubicBezTo>
                <a:cubicBezTo>
                  <a:pt x="849884" y="1981611"/>
                  <a:pt x="858251" y="1967302"/>
                  <a:pt x="878084" y="1967302"/>
                </a:cubicBezTo>
                <a:cubicBezTo>
                  <a:pt x="894059" y="1967302"/>
                  <a:pt x="897120" y="1970554"/>
                  <a:pt x="897120" y="1986815"/>
                </a:cubicBezTo>
                <a:cubicBezTo>
                  <a:pt x="897120" y="2002425"/>
                  <a:pt x="893296" y="2006977"/>
                  <a:pt x="879608" y="2008278"/>
                </a:cubicBezTo>
                <a:close/>
                <a:moveTo>
                  <a:pt x="11312391" y="2008278"/>
                </a:moveTo>
                <a:cubicBezTo>
                  <a:pt x="11298703" y="2006977"/>
                  <a:pt x="11294879" y="2002425"/>
                  <a:pt x="11294879" y="1986815"/>
                </a:cubicBezTo>
                <a:cubicBezTo>
                  <a:pt x="11294879" y="1970554"/>
                  <a:pt x="11297940" y="1967302"/>
                  <a:pt x="11313915" y="1967302"/>
                </a:cubicBezTo>
                <a:cubicBezTo>
                  <a:pt x="11333748" y="1967302"/>
                  <a:pt x="11342115" y="1981611"/>
                  <a:pt x="11333748" y="2000473"/>
                </a:cubicBezTo>
                <a:cubicBezTo>
                  <a:pt x="11330687" y="2006327"/>
                  <a:pt x="11322307" y="2009579"/>
                  <a:pt x="11312391" y="2008278"/>
                </a:cubicBezTo>
                <a:close/>
                <a:moveTo>
                  <a:pt x="3694428" y="2012017"/>
                </a:moveTo>
                <a:cubicBezTo>
                  <a:pt x="3690428" y="2011041"/>
                  <a:pt x="3686808" y="2007951"/>
                  <a:pt x="3682236" y="2002422"/>
                </a:cubicBezTo>
                <a:cubicBezTo>
                  <a:pt x="3661661" y="1976406"/>
                  <a:pt x="3699761" y="1949739"/>
                  <a:pt x="3723384" y="1973804"/>
                </a:cubicBezTo>
                <a:cubicBezTo>
                  <a:pt x="3734813" y="1985512"/>
                  <a:pt x="3729480" y="1999821"/>
                  <a:pt x="3708905" y="2008927"/>
                </a:cubicBezTo>
                <a:cubicBezTo>
                  <a:pt x="3702809" y="2011854"/>
                  <a:pt x="3698428" y="2012992"/>
                  <a:pt x="3694428" y="2012017"/>
                </a:cubicBezTo>
                <a:close/>
                <a:moveTo>
                  <a:pt x="8497571" y="2012017"/>
                </a:moveTo>
                <a:cubicBezTo>
                  <a:pt x="8493571" y="2012992"/>
                  <a:pt x="8489189" y="2011854"/>
                  <a:pt x="8483093" y="2008927"/>
                </a:cubicBezTo>
                <a:cubicBezTo>
                  <a:pt x="8462519" y="1999821"/>
                  <a:pt x="8457185" y="1985512"/>
                  <a:pt x="8468615" y="1973804"/>
                </a:cubicBezTo>
                <a:cubicBezTo>
                  <a:pt x="8492237" y="1949739"/>
                  <a:pt x="8530337" y="1976406"/>
                  <a:pt x="8509763" y="2002422"/>
                </a:cubicBezTo>
                <a:cubicBezTo>
                  <a:pt x="8505191" y="2007951"/>
                  <a:pt x="8501571" y="2011041"/>
                  <a:pt x="8497571" y="2012017"/>
                </a:cubicBezTo>
                <a:close/>
                <a:moveTo>
                  <a:pt x="0" y="2013060"/>
                </a:moveTo>
                <a:lnTo>
                  <a:pt x="0" y="1962757"/>
                </a:lnTo>
                <a:lnTo>
                  <a:pt x="17600" y="1973156"/>
                </a:lnTo>
                <a:cubicBezTo>
                  <a:pt x="25235" y="1984864"/>
                  <a:pt x="25235" y="1992019"/>
                  <a:pt x="19127" y="2002426"/>
                </a:cubicBezTo>
                <a:close/>
                <a:moveTo>
                  <a:pt x="12192000" y="2013061"/>
                </a:moveTo>
                <a:lnTo>
                  <a:pt x="12172872" y="2002426"/>
                </a:lnTo>
                <a:cubicBezTo>
                  <a:pt x="12166764" y="1992019"/>
                  <a:pt x="12166764" y="1984864"/>
                  <a:pt x="12174399" y="1973156"/>
                </a:cubicBezTo>
                <a:lnTo>
                  <a:pt x="12192000" y="1962757"/>
                </a:lnTo>
                <a:close/>
                <a:moveTo>
                  <a:pt x="5113338" y="2014782"/>
                </a:moveTo>
                <a:cubicBezTo>
                  <a:pt x="5093526" y="2016083"/>
                  <a:pt x="5083620" y="2014132"/>
                  <a:pt x="5080572" y="2006977"/>
                </a:cubicBezTo>
                <a:cubicBezTo>
                  <a:pt x="5078286" y="2001774"/>
                  <a:pt x="5077524" y="1989416"/>
                  <a:pt x="5079048" y="1979010"/>
                </a:cubicBezTo>
                <a:cubicBezTo>
                  <a:pt x="5081334" y="1962099"/>
                  <a:pt x="5084382" y="1960798"/>
                  <a:pt x="5111814" y="1960798"/>
                </a:cubicBezTo>
                <a:cubicBezTo>
                  <a:pt x="5142294" y="1960798"/>
                  <a:pt x="5142294" y="1960798"/>
                  <a:pt x="5142294" y="1986815"/>
                </a:cubicBezTo>
                <a:cubicBezTo>
                  <a:pt x="5142294" y="2012180"/>
                  <a:pt x="5141532" y="2012831"/>
                  <a:pt x="5113338" y="2014782"/>
                </a:cubicBezTo>
                <a:close/>
                <a:moveTo>
                  <a:pt x="7078662" y="2014782"/>
                </a:moveTo>
                <a:cubicBezTo>
                  <a:pt x="7050467" y="2012831"/>
                  <a:pt x="7049705" y="2012180"/>
                  <a:pt x="7049705" y="1986815"/>
                </a:cubicBezTo>
                <a:cubicBezTo>
                  <a:pt x="7049705" y="1960798"/>
                  <a:pt x="7049705" y="1960798"/>
                  <a:pt x="7080186" y="1960798"/>
                </a:cubicBezTo>
                <a:cubicBezTo>
                  <a:pt x="7107618" y="1960798"/>
                  <a:pt x="7110666" y="1962099"/>
                  <a:pt x="7112951" y="1979010"/>
                </a:cubicBezTo>
                <a:cubicBezTo>
                  <a:pt x="7114475" y="1989416"/>
                  <a:pt x="7113714" y="2001774"/>
                  <a:pt x="7111427" y="2006977"/>
                </a:cubicBezTo>
                <a:cubicBezTo>
                  <a:pt x="7108378" y="2014132"/>
                  <a:pt x="7098474" y="2016083"/>
                  <a:pt x="7078662" y="2014782"/>
                </a:cubicBezTo>
                <a:close/>
                <a:moveTo>
                  <a:pt x="4057629" y="2015190"/>
                </a:moveTo>
                <a:cubicBezTo>
                  <a:pt x="4050867" y="2016734"/>
                  <a:pt x="4044009" y="2014458"/>
                  <a:pt x="4036769" y="2008279"/>
                </a:cubicBezTo>
                <a:cubicBezTo>
                  <a:pt x="4031436" y="2003726"/>
                  <a:pt x="4027625" y="1992669"/>
                  <a:pt x="4027625" y="1982912"/>
                </a:cubicBezTo>
                <a:cubicBezTo>
                  <a:pt x="4027625" y="1958196"/>
                  <a:pt x="4054296" y="1951042"/>
                  <a:pt x="4075632" y="1969254"/>
                </a:cubicBezTo>
                <a:cubicBezTo>
                  <a:pt x="4090109" y="1982262"/>
                  <a:pt x="4090109" y="1983563"/>
                  <a:pt x="4077917" y="1999173"/>
                </a:cubicBezTo>
                <a:cubicBezTo>
                  <a:pt x="4071060" y="2008279"/>
                  <a:pt x="4064392" y="2013644"/>
                  <a:pt x="4057629" y="2015190"/>
                </a:cubicBezTo>
                <a:close/>
                <a:moveTo>
                  <a:pt x="8134370" y="2015190"/>
                </a:moveTo>
                <a:cubicBezTo>
                  <a:pt x="8127606" y="2013644"/>
                  <a:pt x="8120938" y="2008279"/>
                  <a:pt x="8114082" y="1999173"/>
                </a:cubicBezTo>
                <a:cubicBezTo>
                  <a:pt x="8101889" y="1983563"/>
                  <a:pt x="8101889" y="1982262"/>
                  <a:pt x="8116366" y="1969254"/>
                </a:cubicBezTo>
                <a:cubicBezTo>
                  <a:pt x="8137702" y="1951042"/>
                  <a:pt x="8164374" y="1958196"/>
                  <a:pt x="8164374" y="1982912"/>
                </a:cubicBezTo>
                <a:cubicBezTo>
                  <a:pt x="8164374" y="1992669"/>
                  <a:pt x="8160563" y="2003726"/>
                  <a:pt x="8155229" y="2008279"/>
                </a:cubicBezTo>
                <a:cubicBezTo>
                  <a:pt x="8147990" y="2014458"/>
                  <a:pt x="8141132" y="2016734"/>
                  <a:pt x="8134370" y="2015190"/>
                </a:cubicBezTo>
                <a:close/>
                <a:moveTo>
                  <a:pt x="1755824" y="2015432"/>
                </a:moveTo>
                <a:cubicBezTo>
                  <a:pt x="1748680" y="2015107"/>
                  <a:pt x="1741821" y="2010554"/>
                  <a:pt x="1734583" y="2001774"/>
                </a:cubicBezTo>
                <a:cubicBezTo>
                  <a:pt x="1716295" y="1980309"/>
                  <a:pt x="1738392" y="1952992"/>
                  <a:pt x="1768111" y="1960797"/>
                </a:cubicBezTo>
                <a:cubicBezTo>
                  <a:pt x="1789447" y="1966651"/>
                  <a:pt x="1794780" y="1988765"/>
                  <a:pt x="1778779" y="2003724"/>
                </a:cubicBezTo>
                <a:cubicBezTo>
                  <a:pt x="1770397" y="2011855"/>
                  <a:pt x="1762967" y="2015758"/>
                  <a:pt x="1755824" y="2015432"/>
                </a:cubicBezTo>
                <a:close/>
                <a:moveTo>
                  <a:pt x="10436175" y="2015432"/>
                </a:moveTo>
                <a:cubicBezTo>
                  <a:pt x="10429032" y="2015758"/>
                  <a:pt x="10421601" y="2011855"/>
                  <a:pt x="10413220" y="2003724"/>
                </a:cubicBezTo>
                <a:cubicBezTo>
                  <a:pt x="10397219" y="1988765"/>
                  <a:pt x="10402552" y="1966651"/>
                  <a:pt x="10423888" y="1960797"/>
                </a:cubicBezTo>
                <a:cubicBezTo>
                  <a:pt x="10453607" y="1952992"/>
                  <a:pt x="10475704" y="1980309"/>
                  <a:pt x="10457416" y="2001774"/>
                </a:cubicBezTo>
                <a:cubicBezTo>
                  <a:pt x="10450177" y="2010554"/>
                  <a:pt x="10443319" y="2015107"/>
                  <a:pt x="10436175" y="2015432"/>
                </a:cubicBezTo>
                <a:close/>
                <a:moveTo>
                  <a:pt x="6003099" y="2015677"/>
                </a:moveTo>
                <a:cubicBezTo>
                  <a:pt x="5989574" y="2019172"/>
                  <a:pt x="5974523" y="2015432"/>
                  <a:pt x="5968427" y="2001774"/>
                </a:cubicBezTo>
                <a:cubicBezTo>
                  <a:pt x="5959283" y="1981611"/>
                  <a:pt x="5969951" y="1961448"/>
                  <a:pt x="5989763" y="1958846"/>
                </a:cubicBezTo>
                <a:cubicBezTo>
                  <a:pt x="6011099" y="1956244"/>
                  <a:pt x="6028626" y="1967952"/>
                  <a:pt x="6028626" y="1986164"/>
                </a:cubicBezTo>
                <a:cubicBezTo>
                  <a:pt x="6028626" y="2001448"/>
                  <a:pt x="6016624" y="2012180"/>
                  <a:pt x="6003099" y="2015677"/>
                </a:cubicBezTo>
                <a:close/>
                <a:moveTo>
                  <a:pt x="6188900" y="2015677"/>
                </a:moveTo>
                <a:cubicBezTo>
                  <a:pt x="6175375" y="2012180"/>
                  <a:pt x="6163373" y="2001448"/>
                  <a:pt x="6163373" y="1986164"/>
                </a:cubicBezTo>
                <a:cubicBezTo>
                  <a:pt x="6163373" y="1967952"/>
                  <a:pt x="6180900" y="1956244"/>
                  <a:pt x="6202236" y="1958846"/>
                </a:cubicBezTo>
                <a:cubicBezTo>
                  <a:pt x="6222048" y="1961448"/>
                  <a:pt x="6232716" y="1981611"/>
                  <a:pt x="6223572" y="2001774"/>
                </a:cubicBezTo>
                <a:cubicBezTo>
                  <a:pt x="6217476" y="2015432"/>
                  <a:pt x="6202426" y="2019172"/>
                  <a:pt x="6188900" y="2015677"/>
                </a:cubicBezTo>
                <a:close/>
                <a:moveTo>
                  <a:pt x="699275" y="2016083"/>
                </a:moveTo>
                <a:cubicBezTo>
                  <a:pt x="688417" y="2016083"/>
                  <a:pt x="677559" y="2011531"/>
                  <a:pt x="671845" y="2002425"/>
                </a:cubicBezTo>
                <a:cubicBezTo>
                  <a:pt x="659667" y="1982912"/>
                  <a:pt x="674131" y="1957545"/>
                  <a:pt x="697752" y="1957545"/>
                </a:cubicBezTo>
                <a:cubicBezTo>
                  <a:pt x="722137" y="1957545"/>
                  <a:pt x="738141" y="1982912"/>
                  <a:pt x="726711" y="2002425"/>
                </a:cubicBezTo>
                <a:cubicBezTo>
                  <a:pt x="720995" y="2011531"/>
                  <a:pt x="710133" y="2016083"/>
                  <a:pt x="699275" y="2016083"/>
                </a:cubicBezTo>
                <a:close/>
                <a:moveTo>
                  <a:pt x="11492724" y="2016083"/>
                </a:moveTo>
                <a:cubicBezTo>
                  <a:pt x="11481865" y="2016083"/>
                  <a:pt x="11471004" y="2011531"/>
                  <a:pt x="11465288" y="2002425"/>
                </a:cubicBezTo>
                <a:cubicBezTo>
                  <a:pt x="11453857" y="1982912"/>
                  <a:pt x="11469861" y="1957545"/>
                  <a:pt x="11494247" y="1957545"/>
                </a:cubicBezTo>
                <a:cubicBezTo>
                  <a:pt x="11517868" y="1957545"/>
                  <a:pt x="11532332" y="1982912"/>
                  <a:pt x="11520153" y="2002425"/>
                </a:cubicBezTo>
                <a:cubicBezTo>
                  <a:pt x="11514440" y="2011531"/>
                  <a:pt x="11503581" y="2016083"/>
                  <a:pt x="11492724" y="2016083"/>
                </a:cubicBezTo>
                <a:close/>
                <a:moveTo>
                  <a:pt x="170532" y="2016084"/>
                </a:moveTo>
                <a:cubicBezTo>
                  <a:pt x="155284" y="2016084"/>
                  <a:pt x="145372" y="2011531"/>
                  <a:pt x="139272" y="2002425"/>
                </a:cubicBezTo>
                <a:cubicBezTo>
                  <a:pt x="125547" y="1980310"/>
                  <a:pt x="141560" y="1957545"/>
                  <a:pt x="170532" y="1957545"/>
                </a:cubicBezTo>
                <a:cubicBezTo>
                  <a:pt x="187307" y="1957545"/>
                  <a:pt x="195693" y="1961449"/>
                  <a:pt x="201793" y="1973156"/>
                </a:cubicBezTo>
                <a:cubicBezTo>
                  <a:pt x="213993" y="1995921"/>
                  <a:pt x="199507" y="2016084"/>
                  <a:pt x="170532" y="2016084"/>
                </a:cubicBezTo>
                <a:close/>
                <a:moveTo>
                  <a:pt x="5286026" y="2016084"/>
                </a:moveTo>
                <a:cubicBezTo>
                  <a:pt x="5266214" y="2016084"/>
                  <a:pt x="5260879" y="2012831"/>
                  <a:pt x="5257070" y="1999823"/>
                </a:cubicBezTo>
                <a:cubicBezTo>
                  <a:pt x="5250211" y="1975758"/>
                  <a:pt x="5263927" y="1957545"/>
                  <a:pt x="5289074" y="1957545"/>
                </a:cubicBezTo>
                <a:cubicBezTo>
                  <a:pt x="5314219" y="1957545"/>
                  <a:pt x="5328698" y="1967953"/>
                  <a:pt x="5328698" y="1986815"/>
                </a:cubicBezTo>
                <a:cubicBezTo>
                  <a:pt x="5328698" y="2006327"/>
                  <a:pt x="5314219" y="2016084"/>
                  <a:pt x="5286026" y="2016084"/>
                </a:cubicBezTo>
                <a:close/>
                <a:moveTo>
                  <a:pt x="5644376" y="2016084"/>
                </a:moveTo>
                <a:cubicBezTo>
                  <a:pt x="5625327" y="2016084"/>
                  <a:pt x="5616183" y="2012182"/>
                  <a:pt x="5609324" y="2002425"/>
                </a:cubicBezTo>
                <a:cubicBezTo>
                  <a:pt x="5595608" y="1980310"/>
                  <a:pt x="5611611" y="1957545"/>
                  <a:pt x="5639804" y="1957545"/>
                </a:cubicBezTo>
                <a:cubicBezTo>
                  <a:pt x="5666475" y="1957545"/>
                  <a:pt x="5682476" y="1976408"/>
                  <a:pt x="5675619" y="2000474"/>
                </a:cubicBezTo>
                <a:cubicBezTo>
                  <a:pt x="5671808" y="2013482"/>
                  <a:pt x="5665712" y="2016084"/>
                  <a:pt x="5644376" y="2016084"/>
                </a:cubicBezTo>
                <a:close/>
                <a:moveTo>
                  <a:pt x="6547623" y="2016084"/>
                </a:moveTo>
                <a:cubicBezTo>
                  <a:pt x="6526286" y="2016084"/>
                  <a:pt x="6520191" y="2013482"/>
                  <a:pt x="6516380" y="2000474"/>
                </a:cubicBezTo>
                <a:cubicBezTo>
                  <a:pt x="6509523" y="1976408"/>
                  <a:pt x="6525524" y="1957545"/>
                  <a:pt x="6552195" y="1957545"/>
                </a:cubicBezTo>
                <a:cubicBezTo>
                  <a:pt x="6580388" y="1957545"/>
                  <a:pt x="6596390" y="1980310"/>
                  <a:pt x="6582675" y="2002425"/>
                </a:cubicBezTo>
                <a:cubicBezTo>
                  <a:pt x="6575816" y="2012182"/>
                  <a:pt x="6566672" y="2016084"/>
                  <a:pt x="6547623" y="2016084"/>
                </a:cubicBezTo>
                <a:close/>
                <a:moveTo>
                  <a:pt x="6905974" y="2016084"/>
                </a:moveTo>
                <a:cubicBezTo>
                  <a:pt x="6877780" y="2016084"/>
                  <a:pt x="6863302" y="2006327"/>
                  <a:pt x="6863302" y="1986815"/>
                </a:cubicBezTo>
                <a:cubicBezTo>
                  <a:pt x="6863302" y="1967953"/>
                  <a:pt x="6877780" y="1957545"/>
                  <a:pt x="6902926" y="1957545"/>
                </a:cubicBezTo>
                <a:cubicBezTo>
                  <a:pt x="6928072" y="1957545"/>
                  <a:pt x="6941788" y="1975758"/>
                  <a:pt x="6934930" y="1999823"/>
                </a:cubicBezTo>
                <a:cubicBezTo>
                  <a:pt x="6931120" y="2012831"/>
                  <a:pt x="6925786" y="2016084"/>
                  <a:pt x="6905974" y="2016084"/>
                </a:cubicBezTo>
                <a:close/>
                <a:moveTo>
                  <a:pt x="12021467" y="2016084"/>
                </a:moveTo>
                <a:cubicBezTo>
                  <a:pt x="11992492" y="2016084"/>
                  <a:pt x="11978005" y="1995921"/>
                  <a:pt x="11990205" y="1973156"/>
                </a:cubicBezTo>
                <a:cubicBezTo>
                  <a:pt x="11996305" y="1961449"/>
                  <a:pt x="12004692" y="1957545"/>
                  <a:pt x="12021467" y="1957545"/>
                </a:cubicBezTo>
                <a:cubicBezTo>
                  <a:pt x="12050439" y="1957545"/>
                  <a:pt x="12066452" y="1980310"/>
                  <a:pt x="12052727" y="2002425"/>
                </a:cubicBezTo>
                <a:cubicBezTo>
                  <a:pt x="12046627" y="2011531"/>
                  <a:pt x="12036715" y="2016084"/>
                  <a:pt x="12021467" y="2016084"/>
                </a:cubicBezTo>
                <a:close/>
                <a:moveTo>
                  <a:pt x="2463465" y="2016725"/>
                </a:moveTo>
                <a:lnTo>
                  <a:pt x="2448987" y="2003065"/>
                </a:lnTo>
                <a:cubicBezTo>
                  <a:pt x="2437557" y="1992659"/>
                  <a:pt x="2436033" y="1986806"/>
                  <a:pt x="2442891" y="1978350"/>
                </a:cubicBezTo>
                <a:cubicBezTo>
                  <a:pt x="2452797" y="1964040"/>
                  <a:pt x="2475657" y="1964040"/>
                  <a:pt x="2486325" y="1978350"/>
                </a:cubicBezTo>
                <a:cubicBezTo>
                  <a:pt x="2492421" y="1987455"/>
                  <a:pt x="2490897" y="1992659"/>
                  <a:pt x="2478705" y="2003065"/>
                </a:cubicBezTo>
                <a:close/>
                <a:moveTo>
                  <a:pt x="9728533" y="2016725"/>
                </a:moveTo>
                <a:lnTo>
                  <a:pt x="9713293" y="2003065"/>
                </a:lnTo>
                <a:cubicBezTo>
                  <a:pt x="9701101" y="1992659"/>
                  <a:pt x="9699577" y="1987455"/>
                  <a:pt x="9705673" y="1978350"/>
                </a:cubicBezTo>
                <a:cubicBezTo>
                  <a:pt x="9716341" y="1964040"/>
                  <a:pt x="9739201" y="1964040"/>
                  <a:pt x="9749108" y="1978350"/>
                </a:cubicBezTo>
                <a:cubicBezTo>
                  <a:pt x="9755965" y="1986806"/>
                  <a:pt x="9754441" y="1992659"/>
                  <a:pt x="9743012" y="2003065"/>
                </a:cubicBezTo>
                <a:close/>
                <a:moveTo>
                  <a:pt x="1586467" y="2016733"/>
                </a:moveTo>
                <a:cubicBezTo>
                  <a:pt x="1574084" y="2017058"/>
                  <a:pt x="1560368" y="2012180"/>
                  <a:pt x="1551985" y="2001774"/>
                </a:cubicBezTo>
                <a:cubicBezTo>
                  <a:pt x="1542079" y="1989416"/>
                  <a:pt x="1541317" y="1985514"/>
                  <a:pt x="1550461" y="1973806"/>
                </a:cubicBezTo>
                <a:cubicBezTo>
                  <a:pt x="1564939" y="1954943"/>
                  <a:pt x="1605325" y="1952342"/>
                  <a:pt x="1612183" y="1970554"/>
                </a:cubicBezTo>
                <a:cubicBezTo>
                  <a:pt x="1615231" y="1978359"/>
                  <a:pt x="1615231" y="1991367"/>
                  <a:pt x="1612945" y="2000473"/>
                </a:cubicBezTo>
                <a:cubicBezTo>
                  <a:pt x="1609897" y="2010880"/>
                  <a:pt x="1598848" y="2016407"/>
                  <a:pt x="1586467" y="2016733"/>
                </a:cubicBezTo>
                <a:close/>
                <a:moveTo>
                  <a:pt x="10605532" y="2016733"/>
                </a:moveTo>
                <a:cubicBezTo>
                  <a:pt x="10593151" y="2016407"/>
                  <a:pt x="10582101" y="2010880"/>
                  <a:pt x="10579053" y="2000473"/>
                </a:cubicBezTo>
                <a:cubicBezTo>
                  <a:pt x="10576768" y="1991367"/>
                  <a:pt x="10576768" y="1978359"/>
                  <a:pt x="10579816" y="1970554"/>
                </a:cubicBezTo>
                <a:cubicBezTo>
                  <a:pt x="10586673" y="1952342"/>
                  <a:pt x="10627060" y="1954943"/>
                  <a:pt x="10641537" y="1973806"/>
                </a:cubicBezTo>
                <a:cubicBezTo>
                  <a:pt x="10650681" y="1985514"/>
                  <a:pt x="10649920" y="1989416"/>
                  <a:pt x="10640013" y="2001774"/>
                </a:cubicBezTo>
                <a:cubicBezTo>
                  <a:pt x="10631631" y="2012180"/>
                  <a:pt x="10617915" y="2017058"/>
                  <a:pt x="10605532" y="2016733"/>
                </a:cubicBezTo>
                <a:close/>
                <a:moveTo>
                  <a:pt x="4400531" y="2021299"/>
                </a:moveTo>
                <a:cubicBezTo>
                  <a:pt x="4392744" y="2019581"/>
                  <a:pt x="4384839" y="2015760"/>
                  <a:pt x="4377599" y="2009581"/>
                </a:cubicBezTo>
                <a:cubicBezTo>
                  <a:pt x="4369216" y="2002426"/>
                  <a:pt x="4362358" y="1992019"/>
                  <a:pt x="4362358" y="1986816"/>
                </a:cubicBezTo>
                <a:cubicBezTo>
                  <a:pt x="4362358" y="1973807"/>
                  <a:pt x="4389791" y="1951043"/>
                  <a:pt x="4405031" y="1951043"/>
                </a:cubicBezTo>
                <a:cubicBezTo>
                  <a:pt x="4430939" y="1951043"/>
                  <a:pt x="4446179" y="1964052"/>
                  <a:pt x="4446179" y="1986816"/>
                </a:cubicBezTo>
                <a:cubicBezTo>
                  <a:pt x="4446179" y="2012670"/>
                  <a:pt x="4423891" y="2026451"/>
                  <a:pt x="4400531" y="2021299"/>
                </a:cubicBezTo>
                <a:close/>
                <a:moveTo>
                  <a:pt x="7791468" y="2021299"/>
                </a:moveTo>
                <a:cubicBezTo>
                  <a:pt x="7768108" y="2026451"/>
                  <a:pt x="7745820" y="2012670"/>
                  <a:pt x="7745820" y="1986816"/>
                </a:cubicBezTo>
                <a:cubicBezTo>
                  <a:pt x="7745820" y="1964052"/>
                  <a:pt x="7761060" y="1951043"/>
                  <a:pt x="7786968" y="1951043"/>
                </a:cubicBezTo>
                <a:cubicBezTo>
                  <a:pt x="7802208" y="1951043"/>
                  <a:pt x="7829642" y="1973807"/>
                  <a:pt x="7829642" y="1986816"/>
                </a:cubicBezTo>
                <a:cubicBezTo>
                  <a:pt x="7829642" y="1992019"/>
                  <a:pt x="7822783" y="2002426"/>
                  <a:pt x="7814400" y="2009581"/>
                </a:cubicBezTo>
                <a:cubicBezTo>
                  <a:pt x="7807160" y="2015760"/>
                  <a:pt x="7799255" y="2019581"/>
                  <a:pt x="7791468" y="2021299"/>
                </a:cubicBezTo>
                <a:close/>
                <a:moveTo>
                  <a:pt x="3893955" y="2021467"/>
                </a:moveTo>
                <a:cubicBezTo>
                  <a:pt x="3885417" y="2025106"/>
                  <a:pt x="3875131" y="2025675"/>
                  <a:pt x="3864081" y="2021285"/>
                </a:cubicBezTo>
                <a:cubicBezTo>
                  <a:pt x="3854937" y="2018033"/>
                  <a:pt x="3843508" y="2008927"/>
                  <a:pt x="3838173" y="2001773"/>
                </a:cubicBezTo>
                <a:cubicBezTo>
                  <a:pt x="3817600" y="1973804"/>
                  <a:pt x="3861033" y="1940633"/>
                  <a:pt x="3896848" y="1956893"/>
                </a:cubicBezTo>
                <a:cubicBezTo>
                  <a:pt x="3929424" y="1972015"/>
                  <a:pt x="3919565" y="2010553"/>
                  <a:pt x="3893955" y="2021467"/>
                </a:cubicBezTo>
                <a:close/>
                <a:moveTo>
                  <a:pt x="8298044" y="2021467"/>
                </a:moveTo>
                <a:cubicBezTo>
                  <a:pt x="8272433" y="2010553"/>
                  <a:pt x="8262574" y="1972015"/>
                  <a:pt x="8295150" y="1956893"/>
                </a:cubicBezTo>
                <a:cubicBezTo>
                  <a:pt x="8330965" y="1940633"/>
                  <a:pt x="8374398" y="1973804"/>
                  <a:pt x="8353825" y="2001773"/>
                </a:cubicBezTo>
                <a:cubicBezTo>
                  <a:pt x="8348490" y="2008927"/>
                  <a:pt x="8337061" y="2018033"/>
                  <a:pt x="8327917" y="2021285"/>
                </a:cubicBezTo>
                <a:cubicBezTo>
                  <a:pt x="8316868" y="2025675"/>
                  <a:pt x="8306581" y="2025106"/>
                  <a:pt x="8298044" y="2021467"/>
                </a:cubicBezTo>
                <a:close/>
                <a:moveTo>
                  <a:pt x="2643015" y="2021933"/>
                </a:moveTo>
                <a:cubicBezTo>
                  <a:pt x="2640728" y="2021282"/>
                  <a:pt x="2633108" y="2019981"/>
                  <a:pt x="2626251" y="2018030"/>
                </a:cubicBezTo>
                <a:cubicBezTo>
                  <a:pt x="2610248" y="2014778"/>
                  <a:pt x="2601104" y="1990062"/>
                  <a:pt x="2608724" y="1971200"/>
                </a:cubicBezTo>
                <a:cubicBezTo>
                  <a:pt x="2612535" y="1960793"/>
                  <a:pt x="2620155" y="1957541"/>
                  <a:pt x="2638443" y="1957541"/>
                </a:cubicBezTo>
                <a:cubicBezTo>
                  <a:pt x="2667399" y="1957541"/>
                  <a:pt x="2681115" y="1967297"/>
                  <a:pt x="2681115" y="1987460"/>
                </a:cubicBezTo>
                <a:cubicBezTo>
                  <a:pt x="2681115" y="2000468"/>
                  <a:pt x="2655207" y="2023883"/>
                  <a:pt x="2643015" y="2021933"/>
                </a:cubicBezTo>
                <a:close/>
                <a:moveTo>
                  <a:pt x="9548984" y="2021933"/>
                </a:moveTo>
                <a:cubicBezTo>
                  <a:pt x="9536792" y="2023883"/>
                  <a:pt x="9510884" y="2000468"/>
                  <a:pt x="9510884" y="1987460"/>
                </a:cubicBezTo>
                <a:cubicBezTo>
                  <a:pt x="9510884" y="1967297"/>
                  <a:pt x="9524600" y="1957541"/>
                  <a:pt x="9553556" y="1957541"/>
                </a:cubicBezTo>
                <a:cubicBezTo>
                  <a:pt x="9571844" y="1957541"/>
                  <a:pt x="9579464" y="1960793"/>
                  <a:pt x="9583275" y="1971200"/>
                </a:cubicBezTo>
                <a:cubicBezTo>
                  <a:pt x="9590895" y="1990062"/>
                  <a:pt x="9581751" y="2014778"/>
                  <a:pt x="9565748" y="2018030"/>
                </a:cubicBezTo>
                <a:cubicBezTo>
                  <a:pt x="9558891" y="2019981"/>
                  <a:pt x="9551271" y="2021282"/>
                  <a:pt x="9548984" y="2021933"/>
                </a:cubicBezTo>
                <a:close/>
                <a:moveTo>
                  <a:pt x="5823975" y="2025086"/>
                </a:moveTo>
                <a:cubicBezTo>
                  <a:pt x="5817260" y="2025270"/>
                  <a:pt x="5810212" y="2023887"/>
                  <a:pt x="5803354" y="2020635"/>
                </a:cubicBezTo>
                <a:cubicBezTo>
                  <a:pt x="5775159" y="2007627"/>
                  <a:pt x="5768302" y="1979658"/>
                  <a:pt x="5789638" y="1961447"/>
                </a:cubicBezTo>
                <a:cubicBezTo>
                  <a:pt x="5816307" y="1938031"/>
                  <a:pt x="5861266" y="1955593"/>
                  <a:pt x="5861266" y="1989415"/>
                </a:cubicBezTo>
                <a:cubicBezTo>
                  <a:pt x="5861266" y="2009903"/>
                  <a:pt x="5844120" y="2024538"/>
                  <a:pt x="5823975" y="2025086"/>
                </a:cubicBezTo>
                <a:close/>
                <a:moveTo>
                  <a:pt x="6368024" y="2025086"/>
                </a:moveTo>
                <a:cubicBezTo>
                  <a:pt x="6347879" y="2024538"/>
                  <a:pt x="6330734" y="2009903"/>
                  <a:pt x="6330734" y="1989415"/>
                </a:cubicBezTo>
                <a:cubicBezTo>
                  <a:pt x="6330734" y="1955593"/>
                  <a:pt x="6375692" y="1938031"/>
                  <a:pt x="6402362" y="1961447"/>
                </a:cubicBezTo>
                <a:cubicBezTo>
                  <a:pt x="6423698" y="1979658"/>
                  <a:pt x="6416840" y="2007627"/>
                  <a:pt x="6388646" y="2020635"/>
                </a:cubicBezTo>
                <a:cubicBezTo>
                  <a:pt x="6381787" y="2023887"/>
                  <a:pt x="6374739" y="2025270"/>
                  <a:pt x="6368024" y="2025086"/>
                </a:cubicBezTo>
                <a:close/>
                <a:moveTo>
                  <a:pt x="2299480" y="2026115"/>
                </a:moveTo>
                <a:cubicBezTo>
                  <a:pt x="2288527" y="2028849"/>
                  <a:pt x="2276287" y="2028767"/>
                  <a:pt x="2264095" y="2024540"/>
                </a:cubicBezTo>
                <a:cubicBezTo>
                  <a:pt x="2258761" y="2022589"/>
                  <a:pt x="2250379" y="2014133"/>
                  <a:pt x="2246569" y="2005028"/>
                </a:cubicBezTo>
                <a:cubicBezTo>
                  <a:pt x="2225995" y="1958197"/>
                  <a:pt x="2285431" y="1926327"/>
                  <a:pt x="2327341" y="1961450"/>
                </a:cubicBezTo>
                <a:cubicBezTo>
                  <a:pt x="2353631" y="1984377"/>
                  <a:pt x="2332341" y="2017914"/>
                  <a:pt x="2299480" y="2026115"/>
                </a:cubicBezTo>
                <a:close/>
                <a:moveTo>
                  <a:pt x="9892519" y="2026115"/>
                </a:moveTo>
                <a:cubicBezTo>
                  <a:pt x="9859657" y="2017914"/>
                  <a:pt x="9838368" y="1984377"/>
                  <a:pt x="9864657" y="1961450"/>
                </a:cubicBezTo>
                <a:cubicBezTo>
                  <a:pt x="9906568" y="1926327"/>
                  <a:pt x="9966004" y="1958197"/>
                  <a:pt x="9945429" y="2005028"/>
                </a:cubicBezTo>
                <a:cubicBezTo>
                  <a:pt x="9941620" y="2014133"/>
                  <a:pt x="9933237" y="2022589"/>
                  <a:pt x="9927904" y="2024540"/>
                </a:cubicBezTo>
                <a:cubicBezTo>
                  <a:pt x="9915712" y="2028767"/>
                  <a:pt x="9903472" y="2028849"/>
                  <a:pt x="9892519" y="2026115"/>
                </a:cubicBezTo>
                <a:close/>
                <a:moveTo>
                  <a:pt x="1402497" y="2028030"/>
                </a:moveTo>
                <a:cubicBezTo>
                  <a:pt x="1394976" y="2027298"/>
                  <a:pt x="1387363" y="2022583"/>
                  <a:pt x="1374787" y="2013477"/>
                </a:cubicBezTo>
                <a:cubicBezTo>
                  <a:pt x="1356496" y="1999819"/>
                  <a:pt x="1354973" y="1995916"/>
                  <a:pt x="1361077" y="1979655"/>
                </a:cubicBezTo>
                <a:cubicBezTo>
                  <a:pt x="1370971" y="1956240"/>
                  <a:pt x="1402212" y="1945833"/>
                  <a:pt x="1429627" y="1956240"/>
                </a:cubicBezTo>
                <a:cubicBezTo>
                  <a:pt x="1456280" y="1966647"/>
                  <a:pt x="1457043" y="2003721"/>
                  <a:pt x="1429627" y="2018680"/>
                </a:cubicBezTo>
                <a:cubicBezTo>
                  <a:pt x="1417441" y="2025510"/>
                  <a:pt x="1410017" y="2028761"/>
                  <a:pt x="1402497" y="2028030"/>
                </a:cubicBezTo>
                <a:close/>
                <a:moveTo>
                  <a:pt x="10789501" y="2028030"/>
                </a:moveTo>
                <a:cubicBezTo>
                  <a:pt x="10781981" y="2028761"/>
                  <a:pt x="10774557" y="2025510"/>
                  <a:pt x="10762372" y="2018680"/>
                </a:cubicBezTo>
                <a:cubicBezTo>
                  <a:pt x="10734956" y="2003721"/>
                  <a:pt x="10735719" y="1966647"/>
                  <a:pt x="10762372" y="1956240"/>
                </a:cubicBezTo>
                <a:cubicBezTo>
                  <a:pt x="10789787" y="1945833"/>
                  <a:pt x="10821028" y="1956240"/>
                  <a:pt x="10830921" y="1979655"/>
                </a:cubicBezTo>
                <a:cubicBezTo>
                  <a:pt x="10837025" y="1995916"/>
                  <a:pt x="10835503" y="1999819"/>
                  <a:pt x="10817212" y="2013477"/>
                </a:cubicBezTo>
                <a:cubicBezTo>
                  <a:pt x="10804636" y="2022583"/>
                  <a:pt x="10797023" y="2027298"/>
                  <a:pt x="10789501" y="2028030"/>
                </a:cubicBezTo>
                <a:close/>
                <a:moveTo>
                  <a:pt x="3537600" y="2034063"/>
                </a:moveTo>
                <a:cubicBezTo>
                  <a:pt x="3525504" y="2036817"/>
                  <a:pt x="3511453" y="2036248"/>
                  <a:pt x="3496595" y="2031044"/>
                </a:cubicBezTo>
                <a:cubicBezTo>
                  <a:pt x="3485927" y="2027142"/>
                  <a:pt x="3464591" y="1995271"/>
                  <a:pt x="3464591" y="1981612"/>
                </a:cubicBezTo>
                <a:cubicBezTo>
                  <a:pt x="3464591" y="1976409"/>
                  <a:pt x="3472973" y="1964702"/>
                  <a:pt x="3483641" y="1954945"/>
                </a:cubicBezTo>
                <a:cubicBezTo>
                  <a:pt x="3508025" y="1932180"/>
                  <a:pt x="3541553" y="1932180"/>
                  <a:pt x="3562889" y="1954945"/>
                </a:cubicBezTo>
                <a:cubicBezTo>
                  <a:pt x="3592608" y="1987628"/>
                  <a:pt x="3573891" y="2025800"/>
                  <a:pt x="3537600" y="2034063"/>
                </a:cubicBezTo>
                <a:close/>
                <a:moveTo>
                  <a:pt x="8654399" y="2034063"/>
                </a:moveTo>
                <a:cubicBezTo>
                  <a:pt x="8618108" y="2025800"/>
                  <a:pt x="8599391" y="1987628"/>
                  <a:pt x="8629109" y="1954945"/>
                </a:cubicBezTo>
                <a:cubicBezTo>
                  <a:pt x="8650445" y="1932180"/>
                  <a:pt x="8683973" y="1932180"/>
                  <a:pt x="8708357" y="1954945"/>
                </a:cubicBezTo>
                <a:cubicBezTo>
                  <a:pt x="8719025" y="1964702"/>
                  <a:pt x="8727408" y="1976409"/>
                  <a:pt x="8727408" y="1981612"/>
                </a:cubicBezTo>
                <a:cubicBezTo>
                  <a:pt x="8727408" y="1995271"/>
                  <a:pt x="8706072" y="2027142"/>
                  <a:pt x="8695404" y="2031044"/>
                </a:cubicBezTo>
                <a:cubicBezTo>
                  <a:pt x="8680545" y="2036248"/>
                  <a:pt x="8666495" y="2036817"/>
                  <a:pt x="8654399" y="2034063"/>
                </a:cubicBezTo>
                <a:close/>
                <a:moveTo>
                  <a:pt x="2993176" y="2034866"/>
                </a:moveTo>
                <a:cubicBezTo>
                  <a:pt x="2981365" y="2034460"/>
                  <a:pt x="2969744" y="2029094"/>
                  <a:pt x="2958695" y="2018687"/>
                </a:cubicBezTo>
                <a:cubicBezTo>
                  <a:pt x="2948027" y="2008931"/>
                  <a:pt x="2939645" y="1994622"/>
                  <a:pt x="2939645" y="1986817"/>
                </a:cubicBezTo>
                <a:cubicBezTo>
                  <a:pt x="2939645" y="1967304"/>
                  <a:pt x="2973173" y="1938035"/>
                  <a:pt x="2995271" y="1938035"/>
                </a:cubicBezTo>
                <a:cubicBezTo>
                  <a:pt x="3040229" y="1938035"/>
                  <a:pt x="3062327" y="1994622"/>
                  <a:pt x="3028799" y="2021289"/>
                </a:cubicBezTo>
                <a:cubicBezTo>
                  <a:pt x="3016988" y="2030720"/>
                  <a:pt x="3004987" y="2035272"/>
                  <a:pt x="2993176" y="2034866"/>
                </a:cubicBezTo>
                <a:close/>
                <a:moveTo>
                  <a:pt x="9198823" y="2034866"/>
                </a:moveTo>
                <a:cubicBezTo>
                  <a:pt x="9187012" y="2035272"/>
                  <a:pt x="9175011" y="2030720"/>
                  <a:pt x="9163200" y="2021289"/>
                </a:cubicBezTo>
                <a:cubicBezTo>
                  <a:pt x="9129672" y="1994622"/>
                  <a:pt x="9151769" y="1938035"/>
                  <a:pt x="9196728" y="1938035"/>
                </a:cubicBezTo>
                <a:cubicBezTo>
                  <a:pt x="9218825" y="1938035"/>
                  <a:pt x="9252353" y="1967304"/>
                  <a:pt x="9252353" y="1986817"/>
                </a:cubicBezTo>
                <a:cubicBezTo>
                  <a:pt x="9252353" y="1994622"/>
                  <a:pt x="9243972" y="2008931"/>
                  <a:pt x="9233304" y="2018687"/>
                </a:cubicBezTo>
                <a:cubicBezTo>
                  <a:pt x="9222255" y="2029094"/>
                  <a:pt x="9210633" y="2034460"/>
                  <a:pt x="9198823" y="2034866"/>
                </a:cubicBezTo>
                <a:close/>
                <a:moveTo>
                  <a:pt x="1230017" y="2035353"/>
                </a:moveTo>
                <a:cubicBezTo>
                  <a:pt x="1216593" y="2036248"/>
                  <a:pt x="1203268" y="2031370"/>
                  <a:pt x="1191453" y="2020638"/>
                </a:cubicBezTo>
                <a:cubicBezTo>
                  <a:pt x="1157920" y="1990068"/>
                  <a:pt x="1182289" y="1938035"/>
                  <a:pt x="1229548" y="1938035"/>
                </a:cubicBezTo>
                <a:cubicBezTo>
                  <a:pt x="1250117" y="1938035"/>
                  <a:pt x="1288971" y="1969905"/>
                  <a:pt x="1288971" y="1986816"/>
                </a:cubicBezTo>
                <a:cubicBezTo>
                  <a:pt x="1288971" y="1991369"/>
                  <a:pt x="1279831" y="2004378"/>
                  <a:pt x="1269163" y="2015434"/>
                </a:cubicBezTo>
                <a:cubicBezTo>
                  <a:pt x="1256975" y="2027792"/>
                  <a:pt x="1243436" y="2034459"/>
                  <a:pt x="1230017" y="2035353"/>
                </a:cubicBezTo>
                <a:close/>
                <a:moveTo>
                  <a:pt x="1937465" y="2035353"/>
                </a:moveTo>
                <a:cubicBezTo>
                  <a:pt x="1924035" y="2036248"/>
                  <a:pt x="1910700" y="2031370"/>
                  <a:pt x="1898888" y="2020638"/>
                </a:cubicBezTo>
                <a:cubicBezTo>
                  <a:pt x="1865360" y="1990068"/>
                  <a:pt x="1889744" y="1938035"/>
                  <a:pt x="1936988" y="1938035"/>
                </a:cubicBezTo>
                <a:cubicBezTo>
                  <a:pt x="1957563" y="1938035"/>
                  <a:pt x="1996424" y="1969905"/>
                  <a:pt x="1996424" y="1986816"/>
                </a:cubicBezTo>
                <a:cubicBezTo>
                  <a:pt x="1996424" y="1991369"/>
                  <a:pt x="1987280" y="2004378"/>
                  <a:pt x="1976612" y="2015434"/>
                </a:cubicBezTo>
                <a:cubicBezTo>
                  <a:pt x="1964420" y="2027792"/>
                  <a:pt x="1950895" y="2034459"/>
                  <a:pt x="1937465" y="2035353"/>
                </a:cubicBezTo>
                <a:close/>
                <a:moveTo>
                  <a:pt x="10254533" y="2035353"/>
                </a:moveTo>
                <a:cubicBezTo>
                  <a:pt x="10241104" y="2034459"/>
                  <a:pt x="10227579" y="2027792"/>
                  <a:pt x="10215387" y="2015434"/>
                </a:cubicBezTo>
                <a:cubicBezTo>
                  <a:pt x="10204719" y="2004378"/>
                  <a:pt x="10195575" y="1991369"/>
                  <a:pt x="10195575" y="1986816"/>
                </a:cubicBezTo>
                <a:cubicBezTo>
                  <a:pt x="10195575" y="1969905"/>
                  <a:pt x="10234436" y="1938035"/>
                  <a:pt x="10255011" y="1938035"/>
                </a:cubicBezTo>
                <a:cubicBezTo>
                  <a:pt x="10302255" y="1938035"/>
                  <a:pt x="10326639" y="1990068"/>
                  <a:pt x="10293111" y="2020638"/>
                </a:cubicBezTo>
                <a:cubicBezTo>
                  <a:pt x="10281299" y="2031370"/>
                  <a:pt x="10267964" y="2036248"/>
                  <a:pt x="10254533" y="2035353"/>
                </a:cubicBezTo>
                <a:close/>
                <a:moveTo>
                  <a:pt x="10961981" y="2035353"/>
                </a:moveTo>
                <a:cubicBezTo>
                  <a:pt x="10948563" y="2034459"/>
                  <a:pt x="10935024" y="2027792"/>
                  <a:pt x="10922836" y="2015434"/>
                </a:cubicBezTo>
                <a:cubicBezTo>
                  <a:pt x="10912168" y="2004378"/>
                  <a:pt x="10903028" y="1991369"/>
                  <a:pt x="10903028" y="1986816"/>
                </a:cubicBezTo>
                <a:cubicBezTo>
                  <a:pt x="10903028" y="1969905"/>
                  <a:pt x="10941881" y="1938035"/>
                  <a:pt x="10962451" y="1938035"/>
                </a:cubicBezTo>
                <a:cubicBezTo>
                  <a:pt x="11009709" y="1938035"/>
                  <a:pt x="11034079" y="1990068"/>
                  <a:pt x="11000545" y="2020638"/>
                </a:cubicBezTo>
                <a:cubicBezTo>
                  <a:pt x="10988731" y="2031370"/>
                  <a:pt x="10975405" y="2036248"/>
                  <a:pt x="10961981" y="2035353"/>
                </a:cubicBezTo>
                <a:close/>
                <a:moveTo>
                  <a:pt x="3168628" y="2035516"/>
                </a:moveTo>
                <a:cubicBezTo>
                  <a:pt x="3155008" y="2035272"/>
                  <a:pt x="3142053" y="2029418"/>
                  <a:pt x="3131385" y="2018036"/>
                </a:cubicBezTo>
                <a:cubicBezTo>
                  <a:pt x="3107763" y="1992670"/>
                  <a:pt x="3110049" y="1969255"/>
                  <a:pt x="3137481" y="1952344"/>
                </a:cubicBezTo>
                <a:cubicBezTo>
                  <a:pt x="3149673" y="1944539"/>
                  <a:pt x="3166437" y="1938035"/>
                  <a:pt x="3174819" y="1938035"/>
                </a:cubicBezTo>
                <a:cubicBezTo>
                  <a:pt x="3196155" y="1938035"/>
                  <a:pt x="3228921" y="1967954"/>
                  <a:pt x="3228921" y="1986816"/>
                </a:cubicBezTo>
                <a:cubicBezTo>
                  <a:pt x="3228921" y="1995272"/>
                  <a:pt x="3220539" y="2010231"/>
                  <a:pt x="3209871" y="2019337"/>
                </a:cubicBezTo>
                <a:cubicBezTo>
                  <a:pt x="3196536" y="2030393"/>
                  <a:pt x="3182249" y="2035759"/>
                  <a:pt x="3168628" y="2035516"/>
                </a:cubicBezTo>
                <a:close/>
                <a:moveTo>
                  <a:pt x="9023371" y="2035516"/>
                </a:moveTo>
                <a:cubicBezTo>
                  <a:pt x="9009749" y="2035759"/>
                  <a:pt x="8995463" y="2030393"/>
                  <a:pt x="8982128" y="2019337"/>
                </a:cubicBezTo>
                <a:cubicBezTo>
                  <a:pt x="8971460" y="2010231"/>
                  <a:pt x="8963077" y="1995272"/>
                  <a:pt x="8963077" y="1986816"/>
                </a:cubicBezTo>
                <a:cubicBezTo>
                  <a:pt x="8963077" y="1967954"/>
                  <a:pt x="8995844" y="1938035"/>
                  <a:pt x="9017180" y="1938035"/>
                </a:cubicBezTo>
                <a:cubicBezTo>
                  <a:pt x="9025561" y="1938035"/>
                  <a:pt x="9042325" y="1944539"/>
                  <a:pt x="9054517" y="1952344"/>
                </a:cubicBezTo>
                <a:cubicBezTo>
                  <a:pt x="9081949" y="1969255"/>
                  <a:pt x="9084236" y="1992670"/>
                  <a:pt x="9060613" y="2018036"/>
                </a:cubicBezTo>
                <a:cubicBezTo>
                  <a:pt x="9049945" y="2029418"/>
                  <a:pt x="9036991" y="2035272"/>
                  <a:pt x="9023371" y="2035516"/>
                </a:cubicBezTo>
                <a:close/>
                <a:moveTo>
                  <a:pt x="3347511" y="2035597"/>
                </a:moveTo>
                <a:cubicBezTo>
                  <a:pt x="3338367" y="2035597"/>
                  <a:pt x="3323127" y="2029093"/>
                  <a:pt x="3313983" y="2020637"/>
                </a:cubicBezTo>
                <a:cubicBezTo>
                  <a:pt x="3281216" y="1990717"/>
                  <a:pt x="3301791" y="1938684"/>
                  <a:pt x="3345987" y="1938033"/>
                </a:cubicBezTo>
                <a:cubicBezTo>
                  <a:pt x="3365036" y="1938033"/>
                  <a:pt x="3403899" y="1969254"/>
                  <a:pt x="3403899" y="1984213"/>
                </a:cubicBezTo>
                <a:cubicBezTo>
                  <a:pt x="3403899" y="2001775"/>
                  <a:pt x="3366560" y="2035597"/>
                  <a:pt x="3347511" y="2035597"/>
                </a:cubicBezTo>
                <a:close/>
                <a:moveTo>
                  <a:pt x="8844488" y="2035597"/>
                </a:moveTo>
                <a:cubicBezTo>
                  <a:pt x="8825439" y="2035597"/>
                  <a:pt x="8788100" y="2001775"/>
                  <a:pt x="8788100" y="1984213"/>
                </a:cubicBezTo>
                <a:cubicBezTo>
                  <a:pt x="8788100" y="1969254"/>
                  <a:pt x="8826963" y="1938033"/>
                  <a:pt x="8846012" y="1938033"/>
                </a:cubicBezTo>
                <a:cubicBezTo>
                  <a:pt x="8890208" y="1938684"/>
                  <a:pt x="8910783" y="1990717"/>
                  <a:pt x="8878016" y="2020637"/>
                </a:cubicBezTo>
                <a:cubicBezTo>
                  <a:pt x="8868872" y="2029093"/>
                  <a:pt x="8853632" y="2035597"/>
                  <a:pt x="8844488" y="2035597"/>
                </a:cubicBezTo>
                <a:close/>
                <a:moveTo>
                  <a:pt x="4587626" y="2035598"/>
                </a:moveTo>
                <a:cubicBezTo>
                  <a:pt x="4570862" y="2035598"/>
                  <a:pt x="4552574" y="2032996"/>
                  <a:pt x="4548002" y="2030395"/>
                </a:cubicBezTo>
                <a:cubicBezTo>
                  <a:pt x="4520570" y="2014784"/>
                  <a:pt x="4517522" y="1968604"/>
                  <a:pt x="4542668" y="1947791"/>
                </a:cubicBezTo>
                <a:cubicBezTo>
                  <a:pt x="4560194" y="1932180"/>
                  <a:pt x="4612010" y="1935433"/>
                  <a:pt x="4629536" y="1952994"/>
                </a:cubicBezTo>
                <a:cubicBezTo>
                  <a:pt x="4647062" y="1970556"/>
                  <a:pt x="4647824" y="1998523"/>
                  <a:pt x="4631822" y="2019337"/>
                </a:cubicBezTo>
                <a:cubicBezTo>
                  <a:pt x="4621916" y="2032345"/>
                  <a:pt x="4612772" y="2035598"/>
                  <a:pt x="4587626" y="2035598"/>
                </a:cubicBezTo>
                <a:close/>
                <a:moveTo>
                  <a:pt x="7604373" y="2035598"/>
                </a:moveTo>
                <a:cubicBezTo>
                  <a:pt x="7579227" y="2035598"/>
                  <a:pt x="7570083" y="2032345"/>
                  <a:pt x="7560178" y="2019337"/>
                </a:cubicBezTo>
                <a:cubicBezTo>
                  <a:pt x="7544175" y="1998523"/>
                  <a:pt x="7544938" y="1970556"/>
                  <a:pt x="7562463" y="1952994"/>
                </a:cubicBezTo>
                <a:cubicBezTo>
                  <a:pt x="7579990" y="1935433"/>
                  <a:pt x="7631805" y="1932180"/>
                  <a:pt x="7649331" y="1947791"/>
                </a:cubicBezTo>
                <a:cubicBezTo>
                  <a:pt x="7674477" y="1968604"/>
                  <a:pt x="7671430" y="2014784"/>
                  <a:pt x="7643998" y="2030395"/>
                </a:cubicBezTo>
                <a:cubicBezTo>
                  <a:pt x="7639425" y="2032996"/>
                  <a:pt x="7621138" y="2035598"/>
                  <a:pt x="7604373" y="2035598"/>
                </a:cubicBezTo>
                <a:close/>
                <a:moveTo>
                  <a:pt x="4938447" y="2035922"/>
                </a:moveTo>
                <a:cubicBezTo>
                  <a:pt x="4923494" y="2036409"/>
                  <a:pt x="4908254" y="2031369"/>
                  <a:pt x="4896442" y="2020638"/>
                </a:cubicBezTo>
                <a:cubicBezTo>
                  <a:pt x="4862914" y="1990067"/>
                  <a:pt x="4888060" y="1938034"/>
                  <a:pt x="4936066" y="1938034"/>
                </a:cubicBezTo>
                <a:cubicBezTo>
                  <a:pt x="4983310" y="1938034"/>
                  <a:pt x="5008456" y="1985515"/>
                  <a:pt x="4978738" y="2018036"/>
                </a:cubicBezTo>
                <a:cubicBezTo>
                  <a:pt x="4968070" y="2029418"/>
                  <a:pt x="4953402" y="2035434"/>
                  <a:pt x="4938447" y="2035922"/>
                </a:cubicBezTo>
                <a:close/>
                <a:moveTo>
                  <a:pt x="7253552" y="2035922"/>
                </a:moveTo>
                <a:cubicBezTo>
                  <a:pt x="7238598" y="2035434"/>
                  <a:pt x="7223930" y="2029418"/>
                  <a:pt x="7213262" y="2018036"/>
                </a:cubicBezTo>
                <a:cubicBezTo>
                  <a:pt x="7183543" y="1985515"/>
                  <a:pt x="7208690" y="1938034"/>
                  <a:pt x="7255934" y="1938034"/>
                </a:cubicBezTo>
                <a:cubicBezTo>
                  <a:pt x="7303939" y="1938034"/>
                  <a:pt x="7329086" y="1990067"/>
                  <a:pt x="7295557" y="2020638"/>
                </a:cubicBezTo>
                <a:cubicBezTo>
                  <a:pt x="7283746" y="2031369"/>
                  <a:pt x="7268506" y="2036409"/>
                  <a:pt x="7253552" y="2035922"/>
                </a:cubicBezTo>
                <a:close/>
                <a:moveTo>
                  <a:pt x="2110456" y="2145873"/>
                </a:moveTo>
                <a:cubicBezTo>
                  <a:pt x="2102073" y="2145873"/>
                  <a:pt x="2095216" y="2143272"/>
                  <a:pt x="2095216" y="2139369"/>
                </a:cubicBezTo>
                <a:cubicBezTo>
                  <a:pt x="2095216" y="2136117"/>
                  <a:pt x="2102073" y="2132865"/>
                  <a:pt x="2110456" y="2132865"/>
                </a:cubicBezTo>
                <a:cubicBezTo>
                  <a:pt x="2118839" y="2132865"/>
                  <a:pt x="2125696" y="2136117"/>
                  <a:pt x="2125696" y="2139369"/>
                </a:cubicBezTo>
                <a:cubicBezTo>
                  <a:pt x="2125696" y="2143272"/>
                  <a:pt x="2118839" y="2145873"/>
                  <a:pt x="2110456" y="2145873"/>
                </a:cubicBezTo>
                <a:close/>
                <a:moveTo>
                  <a:pt x="10081543" y="2145873"/>
                </a:moveTo>
                <a:cubicBezTo>
                  <a:pt x="10073160" y="2145873"/>
                  <a:pt x="10066303" y="2143272"/>
                  <a:pt x="10066303" y="2139369"/>
                </a:cubicBezTo>
                <a:cubicBezTo>
                  <a:pt x="10066303" y="2136117"/>
                  <a:pt x="10073160" y="2132865"/>
                  <a:pt x="10081543" y="2132865"/>
                </a:cubicBezTo>
                <a:cubicBezTo>
                  <a:pt x="10089925" y="2132865"/>
                  <a:pt x="10096783" y="2136117"/>
                  <a:pt x="10096783" y="2139369"/>
                </a:cubicBezTo>
                <a:cubicBezTo>
                  <a:pt x="10096783" y="2143272"/>
                  <a:pt x="10089925" y="2145873"/>
                  <a:pt x="10081543" y="2145873"/>
                </a:cubicBezTo>
                <a:close/>
                <a:moveTo>
                  <a:pt x="5641335" y="2149128"/>
                </a:moveTo>
                <a:cubicBezTo>
                  <a:pt x="5637524" y="2151080"/>
                  <a:pt x="5632191" y="2149779"/>
                  <a:pt x="5629143" y="2145877"/>
                </a:cubicBezTo>
                <a:cubicBezTo>
                  <a:pt x="5623808" y="2138072"/>
                  <a:pt x="5630667" y="2126364"/>
                  <a:pt x="5641335" y="2126364"/>
                </a:cubicBezTo>
                <a:cubicBezTo>
                  <a:pt x="5650479" y="2126364"/>
                  <a:pt x="5650479" y="2143925"/>
                  <a:pt x="5641335" y="2149128"/>
                </a:cubicBezTo>
                <a:close/>
                <a:moveTo>
                  <a:pt x="6550664" y="2149128"/>
                </a:moveTo>
                <a:cubicBezTo>
                  <a:pt x="6541520" y="2143925"/>
                  <a:pt x="6541520" y="2126364"/>
                  <a:pt x="6550664" y="2126364"/>
                </a:cubicBezTo>
                <a:cubicBezTo>
                  <a:pt x="6561332" y="2126364"/>
                  <a:pt x="6568191" y="2138072"/>
                  <a:pt x="6562856" y="2145877"/>
                </a:cubicBezTo>
                <a:cubicBezTo>
                  <a:pt x="6559808" y="2149779"/>
                  <a:pt x="6554475" y="2151080"/>
                  <a:pt x="6550664" y="2149128"/>
                </a:cubicBezTo>
                <a:close/>
                <a:moveTo>
                  <a:pt x="3698244" y="2151076"/>
                </a:moveTo>
                <a:cubicBezTo>
                  <a:pt x="3687576" y="2153026"/>
                  <a:pt x="3684528" y="2150425"/>
                  <a:pt x="3686813" y="2141319"/>
                </a:cubicBezTo>
                <a:cubicBezTo>
                  <a:pt x="3689861" y="2127661"/>
                  <a:pt x="3711960" y="2125059"/>
                  <a:pt x="3711960" y="2139368"/>
                </a:cubicBezTo>
                <a:cubicBezTo>
                  <a:pt x="3711960" y="2144571"/>
                  <a:pt x="3705864" y="2149775"/>
                  <a:pt x="3698244" y="2151076"/>
                </a:cubicBezTo>
                <a:close/>
                <a:moveTo>
                  <a:pt x="8493755" y="2151076"/>
                </a:moveTo>
                <a:cubicBezTo>
                  <a:pt x="8486135" y="2149775"/>
                  <a:pt x="8480039" y="2144571"/>
                  <a:pt x="8480039" y="2139368"/>
                </a:cubicBezTo>
                <a:cubicBezTo>
                  <a:pt x="8480039" y="2125059"/>
                  <a:pt x="8502137" y="2127661"/>
                  <a:pt x="8505185" y="2141319"/>
                </a:cubicBezTo>
                <a:cubicBezTo>
                  <a:pt x="8507471" y="2150425"/>
                  <a:pt x="8504423" y="2153026"/>
                  <a:pt x="8493755" y="2151076"/>
                </a:cubicBezTo>
                <a:close/>
                <a:moveTo>
                  <a:pt x="4587624" y="2152295"/>
                </a:moveTo>
                <a:cubicBezTo>
                  <a:pt x="4581910" y="2152864"/>
                  <a:pt x="4575432" y="2151075"/>
                  <a:pt x="4572384" y="2146522"/>
                </a:cubicBezTo>
                <a:cubicBezTo>
                  <a:pt x="4567051" y="2139368"/>
                  <a:pt x="4586100" y="2125059"/>
                  <a:pt x="4592959" y="2130912"/>
                </a:cubicBezTo>
                <a:cubicBezTo>
                  <a:pt x="4596007" y="2132864"/>
                  <a:pt x="4598292" y="2138717"/>
                  <a:pt x="4598292" y="2143920"/>
                </a:cubicBezTo>
                <a:cubicBezTo>
                  <a:pt x="4598292" y="2148798"/>
                  <a:pt x="4593339" y="2151725"/>
                  <a:pt x="4587624" y="2152295"/>
                </a:cubicBezTo>
                <a:close/>
                <a:moveTo>
                  <a:pt x="7604375" y="2152295"/>
                </a:moveTo>
                <a:cubicBezTo>
                  <a:pt x="7598660" y="2151725"/>
                  <a:pt x="7593707" y="2148798"/>
                  <a:pt x="7593707" y="2143920"/>
                </a:cubicBezTo>
                <a:cubicBezTo>
                  <a:pt x="7593707" y="2138717"/>
                  <a:pt x="7595992" y="2132864"/>
                  <a:pt x="7599040" y="2130912"/>
                </a:cubicBezTo>
                <a:cubicBezTo>
                  <a:pt x="7605899" y="2125059"/>
                  <a:pt x="7624948" y="2139368"/>
                  <a:pt x="7619615" y="2146522"/>
                </a:cubicBezTo>
                <a:cubicBezTo>
                  <a:pt x="7616567" y="2151075"/>
                  <a:pt x="7610090" y="2152864"/>
                  <a:pt x="7604375" y="2152295"/>
                </a:cubicBezTo>
                <a:close/>
                <a:moveTo>
                  <a:pt x="707287" y="2155638"/>
                </a:moveTo>
                <a:cubicBezTo>
                  <a:pt x="702335" y="2157589"/>
                  <a:pt x="695476" y="2156288"/>
                  <a:pt x="686331" y="2151736"/>
                </a:cubicBezTo>
                <a:cubicBezTo>
                  <a:pt x="668044" y="2142630"/>
                  <a:pt x="668803" y="2128321"/>
                  <a:pt x="688620" y="2119215"/>
                </a:cubicBezTo>
                <a:cubicBezTo>
                  <a:pt x="708431" y="2110109"/>
                  <a:pt x="720624" y="2119215"/>
                  <a:pt x="716815" y="2140028"/>
                </a:cubicBezTo>
                <a:cubicBezTo>
                  <a:pt x="715289" y="2148483"/>
                  <a:pt x="712241" y="2153686"/>
                  <a:pt x="707287" y="2155638"/>
                </a:cubicBezTo>
                <a:close/>
                <a:moveTo>
                  <a:pt x="11484712" y="2155638"/>
                </a:moveTo>
                <a:cubicBezTo>
                  <a:pt x="11479757" y="2153686"/>
                  <a:pt x="11476709" y="2148483"/>
                  <a:pt x="11475184" y="2140028"/>
                </a:cubicBezTo>
                <a:cubicBezTo>
                  <a:pt x="11471375" y="2119215"/>
                  <a:pt x="11483568" y="2110109"/>
                  <a:pt x="11503379" y="2119215"/>
                </a:cubicBezTo>
                <a:cubicBezTo>
                  <a:pt x="11523196" y="2128321"/>
                  <a:pt x="11523955" y="2142630"/>
                  <a:pt x="11505668" y="2151736"/>
                </a:cubicBezTo>
                <a:cubicBezTo>
                  <a:pt x="11496523" y="2156288"/>
                  <a:pt x="11489664" y="2157589"/>
                  <a:pt x="11484712" y="2155638"/>
                </a:cubicBezTo>
                <a:close/>
                <a:moveTo>
                  <a:pt x="3173581" y="2157180"/>
                </a:moveTo>
                <a:cubicBezTo>
                  <a:pt x="3166247" y="2158075"/>
                  <a:pt x="3158817" y="2155636"/>
                  <a:pt x="3152721" y="2149783"/>
                </a:cubicBezTo>
                <a:cubicBezTo>
                  <a:pt x="3132147" y="2128318"/>
                  <a:pt x="3166437" y="2102953"/>
                  <a:pt x="3189297" y="2122465"/>
                </a:cubicBezTo>
                <a:cubicBezTo>
                  <a:pt x="3199203" y="2130920"/>
                  <a:pt x="3199965" y="2135474"/>
                  <a:pt x="3193869" y="2144579"/>
                </a:cubicBezTo>
                <a:cubicBezTo>
                  <a:pt x="3188155" y="2152059"/>
                  <a:pt x="3180916" y="2156286"/>
                  <a:pt x="3173581" y="2157180"/>
                </a:cubicBezTo>
                <a:close/>
                <a:moveTo>
                  <a:pt x="9018417" y="2157180"/>
                </a:moveTo>
                <a:cubicBezTo>
                  <a:pt x="9011083" y="2156286"/>
                  <a:pt x="9003844" y="2152059"/>
                  <a:pt x="8998129" y="2144579"/>
                </a:cubicBezTo>
                <a:cubicBezTo>
                  <a:pt x="8992033" y="2135474"/>
                  <a:pt x="8992796" y="2130920"/>
                  <a:pt x="9002701" y="2122465"/>
                </a:cubicBezTo>
                <a:cubicBezTo>
                  <a:pt x="9025561" y="2102953"/>
                  <a:pt x="9059852" y="2128318"/>
                  <a:pt x="9039277" y="2149783"/>
                </a:cubicBezTo>
                <a:cubicBezTo>
                  <a:pt x="9033181" y="2155636"/>
                  <a:pt x="9025752" y="2158075"/>
                  <a:pt x="9018417" y="2157180"/>
                </a:cubicBezTo>
                <a:close/>
                <a:moveTo>
                  <a:pt x="3348283" y="2157586"/>
                </a:moveTo>
                <a:cubicBezTo>
                  <a:pt x="3335328" y="2158886"/>
                  <a:pt x="3326184" y="2156285"/>
                  <a:pt x="3323136" y="2149780"/>
                </a:cubicBezTo>
                <a:cubicBezTo>
                  <a:pt x="3313992" y="2129618"/>
                  <a:pt x="3323136" y="2116610"/>
                  <a:pt x="3346759" y="2116610"/>
                </a:cubicBezTo>
                <a:cubicBezTo>
                  <a:pt x="3367332" y="2116610"/>
                  <a:pt x="3369619" y="2118560"/>
                  <a:pt x="3369619" y="2136122"/>
                </a:cubicBezTo>
                <a:cubicBezTo>
                  <a:pt x="3369619" y="2152382"/>
                  <a:pt x="3366571" y="2155635"/>
                  <a:pt x="3348283" y="2157586"/>
                </a:cubicBezTo>
                <a:close/>
                <a:moveTo>
                  <a:pt x="8843716" y="2157586"/>
                </a:moveTo>
                <a:cubicBezTo>
                  <a:pt x="8825428" y="2155635"/>
                  <a:pt x="8822380" y="2152382"/>
                  <a:pt x="8822380" y="2136122"/>
                </a:cubicBezTo>
                <a:cubicBezTo>
                  <a:pt x="8822380" y="2118560"/>
                  <a:pt x="8824667" y="2116610"/>
                  <a:pt x="8845240" y="2116610"/>
                </a:cubicBezTo>
                <a:cubicBezTo>
                  <a:pt x="8868863" y="2116610"/>
                  <a:pt x="8878007" y="2129618"/>
                  <a:pt x="8868863" y="2149780"/>
                </a:cubicBezTo>
                <a:cubicBezTo>
                  <a:pt x="8865815" y="2156285"/>
                  <a:pt x="8856671" y="2158886"/>
                  <a:pt x="8843716" y="2157586"/>
                </a:cubicBezTo>
                <a:close/>
                <a:moveTo>
                  <a:pt x="0" y="2162867"/>
                </a:moveTo>
                <a:lnTo>
                  <a:pt x="0" y="2114338"/>
                </a:lnTo>
                <a:lnTo>
                  <a:pt x="9204" y="2114006"/>
                </a:lnTo>
                <a:cubicBezTo>
                  <a:pt x="27525" y="2119859"/>
                  <a:pt x="32107" y="2144575"/>
                  <a:pt x="16839" y="2157583"/>
                </a:cubicBezTo>
                <a:close/>
                <a:moveTo>
                  <a:pt x="12192000" y="2162867"/>
                </a:moveTo>
                <a:lnTo>
                  <a:pt x="12175160" y="2157583"/>
                </a:lnTo>
                <a:cubicBezTo>
                  <a:pt x="12159892" y="2144575"/>
                  <a:pt x="12164473" y="2119859"/>
                  <a:pt x="12182795" y="2114006"/>
                </a:cubicBezTo>
                <a:lnTo>
                  <a:pt x="12192000" y="2114338"/>
                </a:lnTo>
                <a:close/>
                <a:moveTo>
                  <a:pt x="4408072" y="2164408"/>
                </a:moveTo>
                <a:cubicBezTo>
                  <a:pt x="4402739" y="2164408"/>
                  <a:pt x="4397404" y="2160180"/>
                  <a:pt x="4388260" y="2151725"/>
                </a:cubicBezTo>
                <a:cubicBezTo>
                  <a:pt x="4371496" y="2135466"/>
                  <a:pt x="4381402" y="2116603"/>
                  <a:pt x="4408072" y="2116603"/>
                </a:cubicBezTo>
                <a:cubicBezTo>
                  <a:pt x="4434742" y="2116603"/>
                  <a:pt x="4444648" y="2135466"/>
                  <a:pt x="4427884" y="2151725"/>
                </a:cubicBezTo>
                <a:cubicBezTo>
                  <a:pt x="4418740" y="2160180"/>
                  <a:pt x="4413407" y="2164408"/>
                  <a:pt x="4408072" y="2164408"/>
                </a:cubicBezTo>
                <a:close/>
                <a:moveTo>
                  <a:pt x="7783927" y="2164408"/>
                </a:moveTo>
                <a:cubicBezTo>
                  <a:pt x="7778592" y="2164408"/>
                  <a:pt x="7773259" y="2160180"/>
                  <a:pt x="7764115" y="2151725"/>
                </a:cubicBezTo>
                <a:cubicBezTo>
                  <a:pt x="7747351" y="2135466"/>
                  <a:pt x="7757257" y="2116603"/>
                  <a:pt x="7783927" y="2116603"/>
                </a:cubicBezTo>
                <a:cubicBezTo>
                  <a:pt x="7810598" y="2116603"/>
                  <a:pt x="7820503" y="2135466"/>
                  <a:pt x="7803738" y="2151725"/>
                </a:cubicBezTo>
                <a:cubicBezTo>
                  <a:pt x="7794595" y="2160180"/>
                  <a:pt x="7789260" y="2164408"/>
                  <a:pt x="7783927" y="2164408"/>
                </a:cubicBezTo>
                <a:close/>
                <a:moveTo>
                  <a:pt x="1230119" y="2167661"/>
                </a:moveTo>
                <a:cubicBezTo>
                  <a:pt x="1225347" y="2167661"/>
                  <a:pt x="1220781" y="2165384"/>
                  <a:pt x="1213553" y="2160831"/>
                </a:cubicBezTo>
                <a:cubicBezTo>
                  <a:pt x="1188400" y="2146522"/>
                  <a:pt x="1194513" y="2117254"/>
                  <a:pt x="1222684" y="2114652"/>
                </a:cubicBezTo>
                <a:cubicBezTo>
                  <a:pt x="1263835" y="2110750"/>
                  <a:pt x="1281359" y="2141970"/>
                  <a:pt x="1247831" y="2160831"/>
                </a:cubicBezTo>
                <a:cubicBezTo>
                  <a:pt x="1239813" y="2165384"/>
                  <a:pt x="1234865" y="2167661"/>
                  <a:pt x="1230119" y="2167661"/>
                </a:cubicBezTo>
                <a:close/>
                <a:moveTo>
                  <a:pt x="10961880" y="2167661"/>
                </a:moveTo>
                <a:cubicBezTo>
                  <a:pt x="10957133" y="2167661"/>
                  <a:pt x="10952185" y="2165384"/>
                  <a:pt x="10944168" y="2160831"/>
                </a:cubicBezTo>
                <a:cubicBezTo>
                  <a:pt x="10910640" y="2141970"/>
                  <a:pt x="10928164" y="2110750"/>
                  <a:pt x="10969315" y="2114652"/>
                </a:cubicBezTo>
                <a:cubicBezTo>
                  <a:pt x="10997485" y="2117254"/>
                  <a:pt x="11003599" y="2146522"/>
                  <a:pt x="10978445" y="2160831"/>
                </a:cubicBezTo>
                <a:cubicBezTo>
                  <a:pt x="10971217" y="2165384"/>
                  <a:pt x="10966652" y="2167661"/>
                  <a:pt x="10961880" y="2167661"/>
                </a:cubicBezTo>
                <a:close/>
                <a:moveTo>
                  <a:pt x="5110476" y="2167825"/>
                </a:moveTo>
                <a:cubicBezTo>
                  <a:pt x="5105904" y="2166850"/>
                  <a:pt x="5101142" y="2163110"/>
                  <a:pt x="5093522" y="2156281"/>
                </a:cubicBezTo>
                <a:cubicBezTo>
                  <a:pt x="5065328" y="2130914"/>
                  <a:pt x="5091236" y="2101646"/>
                  <a:pt x="5129336" y="2114003"/>
                </a:cubicBezTo>
                <a:cubicBezTo>
                  <a:pt x="5151434" y="2121159"/>
                  <a:pt x="5149910" y="2149777"/>
                  <a:pt x="5126288" y="2162785"/>
                </a:cubicBezTo>
                <a:cubicBezTo>
                  <a:pt x="5119431" y="2167012"/>
                  <a:pt x="5115050" y="2168801"/>
                  <a:pt x="5110476" y="2167825"/>
                </a:cubicBezTo>
                <a:close/>
                <a:moveTo>
                  <a:pt x="7081523" y="2167825"/>
                </a:moveTo>
                <a:cubicBezTo>
                  <a:pt x="7076950" y="2168801"/>
                  <a:pt x="7072568" y="2167012"/>
                  <a:pt x="7065711" y="2162785"/>
                </a:cubicBezTo>
                <a:cubicBezTo>
                  <a:pt x="7042089" y="2149777"/>
                  <a:pt x="7040566" y="2121159"/>
                  <a:pt x="7062663" y="2114003"/>
                </a:cubicBezTo>
                <a:cubicBezTo>
                  <a:pt x="7100763" y="2101646"/>
                  <a:pt x="7126671" y="2130914"/>
                  <a:pt x="7098478" y="2156281"/>
                </a:cubicBezTo>
                <a:cubicBezTo>
                  <a:pt x="7090858" y="2163110"/>
                  <a:pt x="7086095" y="2166850"/>
                  <a:pt x="7081523" y="2167825"/>
                </a:cubicBezTo>
                <a:close/>
                <a:moveTo>
                  <a:pt x="5466912" y="2170913"/>
                </a:moveTo>
                <a:cubicBezTo>
                  <a:pt x="5461006" y="2171075"/>
                  <a:pt x="5455291" y="2167010"/>
                  <a:pt x="5446528" y="2158880"/>
                </a:cubicBezTo>
                <a:cubicBezTo>
                  <a:pt x="5416810" y="2130912"/>
                  <a:pt x="5457958" y="2093838"/>
                  <a:pt x="5489200" y="2120505"/>
                </a:cubicBezTo>
                <a:cubicBezTo>
                  <a:pt x="5507488" y="2136115"/>
                  <a:pt x="5507488" y="2140018"/>
                  <a:pt x="5488438" y="2157579"/>
                </a:cubicBezTo>
                <a:cubicBezTo>
                  <a:pt x="5478914" y="2166359"/>
                  <a:pt x="5472818" y="2170750"/>
                  <a:pt x="5466912" y="2170913"/>
                </a:cubicBezTo>
                <a:close/>
                <a:moveTo>
                  <a:pt x="6725086" y="2170913"/>
                </a:moveTo>
                <a:cubicBezTo>
                  <a:pt x="6719182" y="2170750"/>
                  <a:pt x="6713086" y="2166359"/>
                  <a:pt x="6703562" y="2157579"/>
                </a:cubicBezTo>
                <a:cubicBezTo>
                  <a:pt x="6684511" y="2140018"/>
                  <a:pt x="6684511" y="2136115"/>
                  <a:pt x="6702799" y="2120505"/>
                </a:cubicBezTo>
                <a:cubicBezTo>
                  <a:pt x="6734042" y="2093838"/>
                  <a:pt x="6775190" y="2130912"/>
                  <a:pt x="6745471" y="2158880"/>
                </a:cubicBezTo>
                <a:cubicBezTo>
                  <a:pt x="6736708" y="2167010"/>
                  <a:pt x="6730994" y="2171075"/>
                  <a:pt x="6725086" y="2170913"/>
                </a:cubicBezTo>
                <a:close/>
                <a:moveTo>
                  <a:pt x="5816307" y="2171319"/>
                </a:moveTo>
                <a:cubicBezTo>
                  <a:pt x="5810402" y="2170588"/>
                  <a:pt x="5805258" y="2167010"/>
                  <a:pt x="5798019" y="2160182"/>
                </a:cubicBezTo>
                <a:cubicBezTo>
                  <a:pt x="5769063" y="2132864"/>
                  <a:pt x="5796495" y="2097741"/>
                  <a:pt x="5835356" y="2112700"/>
                </a:cubicBezTo>
                <a:cubicBezTo>
                  <a:pt x="5858979" y="2121806"/>
                  <a:pt x="5861264" y="2154978"/>
                  <a:pt x="5839167" y="2165385"/>
                </a:cubicBezTo>
                <a:cubicBezTo>
                  <a:pt x="5828880" y="2169937"/>
                  <a:pt x="5822212" y="2172052"/>
                  <a:pt x="5816307" y="2171319"/>
                </a:cubicBezTo>
                <a:close/>
                <a:moveTo>
                  <a:pt x="6375692" y="2171319"/>
                </a:moveTo>
                <a:cubicBezTo>
                  <a:pt x="6369787" y="2172052"/>
                  <a:pt x="6363119" y="2169937"/>
                  <a:pt x="6352832" y="2165385"/>
                </a:cubicBezTo>
                <a:cubicBezTo>
                  <a:pt x="6330735" y="2154978"/>
                  <a:pt x="6333020" y="2121806"/>
                  <a:pt x="6356643" y="2112700"/>
                </a:cubicBezTo>
                <a:cubicBezTo>
                  <a:pt x="6395504" y="2097741"/>
                  <a:pt x="6422936" y="2132864"/>
                  <a:pt x="6393980" y="2160182"/>
                </a:cubicBezTo>
                <a:cubicBezTo>
                  <a:pt x="6386742" y="2167010"/>
                  <a:pt x="6381598" y="2170588"/>
                  <a:pt x="6375692" y="2171319"/>
                </a:cubicBezTo>
                <a:close/>
                <a:moveTo>
                  <a:pt x="4938450" y="2171485"/>
                </a:moveTo>
                <a:cubicBezTo>
                  <a:pt x="4927686" y="2172380"/>
                  <a:pt x="4916636" y="2168639"/>
                  <a:pt x="4907874" y="2160184"/>
                </a:cubicBezTo>
                <a:cubicBezTo>
                  <a:pt x="4891871" y="2145225"/>
                  <a:pt x="4891110" y="2130264"/>
                  <a:pt x="4907111" y="2117256"/>
                </a:cubicBezTo>
                <a:cubicBezTo>
                  <a:pt x="4924638" y="2101646"/>
                  <a:pt x="4953594" y="2104248"/>
                  <a:pt x="4967310" y="2122459"/>
                </a:cubicBezTo>
                <a:cubicBezTo>
                  <a:pt x="4978739" y="2137420"/>
                  <a:pt x="4978739" y="2140021"/>
                  <a:pt x="4967310" y="2154980"/>
                </a:cubicBezTo>
                <a:cubicBezTo>
                  <a:pt x="4959690" y="2165062"/>
                  <a:pt x="4949212" y="2170591"/>
                  <a:pt x="4938450" y="2171485"/>
                </a:cubicBezTo>
                <a:close/>
                <a:moveTo>
                  <a:pt x="7253550" y="2171485"/>
                </a:moveTo>
                <a:cubicBezTo>
                  <a:pt x="7242787" y="2170591"/>
                  <a:pt x="7232310" y="2165062"/>
                  <a:pt x="7224690" y="2154980"/>
                </a:cubicBezTo>
                <a:cubicBezTo>
                  <a:pt x="7213260" y="2140021"/>
                  <a:pt x="7213260" y="2137420"/>
                  <a:pt x="7224690" y="2122459"/>
                </a:cubicBezTo>
                <a:cubicBezTo>
                  <a:pt x="7238406" y="2104248"/>
                  <a:pt x="7267362" y="2101646"/>
                  <a:pt x="7284888" y="2117256"/>
                </a:cubicBezTo>
                <a:cubicBezTo>
                  <a:pt x="7300890" y="2130264"/>
                  <a:pt x="7300128" y="2145225"/>
                  <a:pt x="7284126" y="2160184"/>
                </a:cubicBezTo>
                <a:cubicBezTo>
                  <a:pt x="7275362" y="2168639"/>
                  <a:pt x="7264314" y="2172380"/>
                  <a:pt x="7253550" y="2171485"/>
                </a:cubicBezTo>
                <a:close/>
                <a:moveTo>
                  <a:pt x="2291245" y="2171569"/>
                </a:moveTo>
                <a:cubicBezTo>
                  <a:pt x="2280291" y="2172382"/>
                  <a:pt x="2269052" y="2168642"/>
                  <a:pt x="2260288" y="2160187"/>
                </a:cubicBezTo>
                <a:cubicBezTo>
                  <a:pt x="2242000" y="2142626"/>
                  <a:pt x="2244287" y="2123114"/>
                  <a:pt x="2267147" y="2110105"/>
                </a:cubicBezTo>
                <a:cubicBezTo>
                  <a:pt x="2285435" y="2100349"/>
                  <a:pt x="2287720" y="2100349"/>
                  <a:pt x="2305247" y="2110105"/>
                </a:cubicBezTo>
                <a:cubicBezTo>
                  <a:pt x="2331155" y="2124415"/>
                  <a:pt x="2334964" y="2136772"/>
                  <a:pt x="2320487" y="2155635"/>
                </a:cubicBezTo>
                <a:cubicBezTo>
                  <a:pt x="2312867" y="2165391"/>
                  <a:pt x="2302199" y="2170757"/>
                  <a:pt x="2291245" y="2171569"/>
                </a:cubicBezTo>
                <a:close/>
                <a:moveTo>
                  <a:pt x="9900753" y="2171569"/>
                </a:moveTo>
                <a:cubicBezTo>
                  <a:pt x="9889800" y="2170757"/>
                  <a:pt x="9879132" y="2165391"/>
                  <a:pt x="9871512" y="2155635"/>
                </a:cubicBezTo>
                <a:cubicBezTo>
                  <a:pt x="9857035" y="2136772"/>
                  <a:pt x="9860844" y="2124415"/>
                  <a:pt x="9886752" y="2110105"/>
                </a:cubicBezTo>
                <a:cubicBezTo>
                  <a:pt x="9904279" y="2100349"/>
                  <a:pt x="9906564" y="2100349"/>
                  <a:pt x="9924852" y="2110105"/>
                </a:cubicBezTo>
                <a:cubicBezTo>
                  <a:pt x="9947712" y="2123114"/>
                  <a:pt x="9949999" y="2142626"/>
                  <a:pt x="9931711" y="2160187"/>
                </a:cubicBezTo>
                <a:cubicBezTo>
                  <a:pt x="9922947" y="2168642"/>
                  <a:pt x="9911708" y="2172382"/>
                  <a:pt x="9900753" y="2171569"/>
                </a:cubicBezTo>
                <a:close/>
                <a:moveTo>
                  <a:pt x="1755919" y="2171895"/>
                </a:moveTo>
                <a:cubicBezTo>
                  <a:pt x="1734583" y="2171895"/>
                  <a:pt x="1728487" y="2168643"/>
                  <a:pt x="1721629" y="2154334"/>
                </a:cubicBezTo>
                <a:cubicBezTo>
                  <a:pt x="1704865" y="2117259"/>
                  <a:pt x="1751347" y="2085389"/>
                  <a:pt x="1784113" y="2110755"/>
                </a:cubicBezTo>
                <a:cubicBezTo>
                  <a:pt x="1813831" y="2134170"/>
                  <a:pt x="1797067" y="2171895"/>
                  <a:pt x="1755919" y="2171895"/>
                </a:cubicBezTo>
                <a:close/>
                <a:moveTo>
                  <a:pt x="10436080" y="2171895"/>
                </a:moveTo>
                <a:cubicBezTo>
                  <a:pt x="10394932" y="2171895"/>
                  <a:pt x="10378168" y="2134170"/>
                  <a:pt x="10407885" y="2110755"/>
                </a:cubicBezTo>
                <a:cubicBezTo>
                  <a:pt x="10440652" y="2085389"/>
                  <a:pt x="10487133" y="2117259"/>
                  <a:pt x="10470369" y="2154334"/>
                </a:cubicBezTo>
                <a:cubicBezTo>
                  <a:pt x="10463512" y="2168643"/>
                  <a:pt x="10457416" y="2171895"/>
                  <a:pt x="10436080" y="2171895"/>
                </a:cubicBezTo>
                <a:close/>
                <a:moveTo>
                  <a:pt x="2463463" y="2171896"/>
                </a:moveTo>
                <a:cubicBezTo>
                  <a:pt x="2442127" y="2171896"/>
                  <a:pt x="2436031" y="2168643"/>
                  <a:pt x="2429173" y="2154334"/>
                </a:cubicBezTo>
                <a:cubicBezTo>
                  <a:pt x="2413171" y="2117261"/>
                  <a:pt x="2458129" y="2084740"/>
                  <a:pt x="2490895" y="2110105"/>
                </a:cubicBezTo>
                <a:cubicBezTo>
                  <a:pt x="2521375" y="2133521"/>
                  <a:pt x="2504611" y="2171896"/>
                  <a:pt x="2463463" y="2171896"/>
                </a:cubicBezTo>
                <a:close/>
                <a:moveTo>
                  <a:pt x="9728536" y="2171896"/>
                </a:moveTo>
                <a:cubicBezTo>
                  <a:pt x="9687388" y="2171896"/>
                  <a:pt x="9670624" y="2133521"/>
                  <a:pt x="9701104" y="2110105"/>
                </a:cubicBezTo>
                <a:cubicBezTo>
                  <a:pt x="9733869" y="2084740"/>
                  <a:pt x="9778828" y="2117261"/>
                  <a:pt x="9762825" y="2154334"/>
                </a:cubicBezTo>
                <a:cubicBezTo>
                  <a:pt x="9755968" y="2168643"/>
                  <a:pt x="9749872" y="2171896"/>
                  <a:pt x="9728536" y="2171896"/>
                </a:cubicBezTo>
                <a:close/>
                <a:moveTo>
                  <a:pt x="521247" y="2171900"/>
                </a:moveTo>
                <a:cubicBezTo>
                  <a:pt x="494557" y="2171900"/>
                  <a:pt x="490747" y="2169949"/>
                  <a:pt x="483121" y="2151087"/>
                </a:cubicBezTo>
                <a:cubicBezTo>
                  <a:pt x="466359" y="2111411"/>
                  <a:pt x="512859" y="2079541"/>
                  <a:pt x="547932" y="2107508"/>
                </a:cubicBezTo>
                <a:cubicBezTo>
                  <a:pt x="582220" y="2135477"/>
                  <a:pt x="566991" y="2171900"/>
                  <a:pt x="521247" y="2171900"/>
                </a:cubicBezTo>
                <a:close/>
                <a:moveTo>
                  <a:pt x="11670752" y="2171900"/>
                </a:moveTo>
                <a:cubicBezTo>
                  <a:pt x="11625008" y="2171900"/>
                  <a:pt x="11609779" y="2135477"/>
                  <a:pt x="11644067" y="2107508"/>
                </a:cubicBezTo>
                <a:cubicBezTo>
                  <a:pt x="11679140" y="2079541"/>
                  <a:pt x="11725640" y="2111411"/>
                  <a:pt x="11708877" y="2151087"/>
                </a:cubicBezTo>
                <a:cubicBezTo>
                  <a:pt x="11701252" y="2169949"/>
                  <a:pt x="11697441" y="2171900"/>
                  <a:pt x="11670752" y="2171900"/>
                </a:cubicBezTo>
                <a:close/>
                <a:moveTo>
                  <a:pt x="5991292" y="2172060"/>
                </a:moveTo>
                <a:cubicBezTo>
                  <a:pt x="5977576" y="2171084"/>
                  <a:pt x="5964622" y="2166694"/>
                  <a:pt x="5960050" y="2159540"/>
                </a:cubicBezTo>
                <a:cubicBezTo>
                  <a:pt x="5942523" y="2131571"/>
                  <a:pt x="5961574" y="2100351"/>
                  <a:pt x="5995863" y="2100351"/>
                </a:cubicBezTo>
                <a:cubicBezTo>
                  <a:pt x="6027867" y="2100351"/>
                  <a:pt x="6049966" y="2144579"/>
                  <a:pt x="6027106" y="2164092"/>
                </a:cubicBezTo>
                <a:cubicBezTo>
                  <a:pt x="6019486" y="2170596"/>
                  <a:pt x="6005008" y="2173035"/>
                  <a:pt x="5991292" y="2172060"/>
                </a:cubicBezTo>
                <a:close/>
                <a:moveTo>
                  <a:pt x="6200707" y="2172060"/>
                </a:moveTo>
                <a:cubicBezTo>
                  <a:pt x="6186991" y="2173035"/>
                  <a:pt x="6172514" y="2170596"/>
                  <a:pt x="6164894" y="2164092"/>
                </a:cubicBezTo>
                <a:cubicBezTo>
                  <a:pt x="6142034" y="2144579"/>
                  <a:pt x="6164132" y="2100351"/>
                  <a:pt x="6196136" y="2100351"/>
                </a:cubicBezTo>
                <a:cubicBezTo>
                  <a:pt x="6230426" y="2100351"/>
                  <a:pt x="6249476" y="2131571"/>
                  <a:pt x="6231950" y="2159540"/>
                </a:cubicBezTo>
                <a:cubicBezTo>
                  <a:pt x="6227378" y="2166694"/>
                  <a:pt x="6214423" y="2171084"/>
                  <a:pt x="6200707" y="2172060"/>
                </a:cubicBezTo>
                <a:close/>
                <a:moveTo>
                  <a:pt x="3006935" y="2173932"/>
                </a:moveTo>
                <a:cubicBezTo>
                  <a:pt x="2997124" y="2176411"/>
                  <a:pt x="2985551" y="2176126"/>
                  <a:pt x="2973168" y="2171899"/>
                </a:cubicBezTo>
                <a:cubicBezTo>
                  <a:pt x="2947260" y="2163443"/>
                  <a:pt x="2944975" y="2127671"/>
                  <a:pt x="2968596" y="2108808"/>
                </a:cubicBezTo>
                <a:cubicBezTo>
                  <a:pt x="2992219" y="2089946"/>
                  <a:pt x="3001363" y="2089946"/>
                  <a:pt x="3021936" y="2108808"/>
                </a:cubicBezTo>
                <a:cubicBezTo>
                  <a:pt x="3049940" y="2134174"/>
                  <a:pt x="3036368" y="2166492"/>
                  <a:pt x="3006935" y="2173932"/>
                </a:cubicBezTo>
                <a:close/>
                <a:moveTo>
                  <a:pt x="9185064" y="2173932"/>
                </a:moveTo>
                <a:cubicBezTo>
                  <a:pt x="9155631" y="2166492"/>
                  <a:pt x="9142059" y="2134174"/>
                  <a:pt x="9170063" y="2108808"/>
                </a:cubicBezTo>
                <a:cubicBezTo>
                  <a:pt x="9190636" y="2089946"/>
                  <a:pt x="9199780" y="2089946"/>
                  <a:pt x="9223403" y="2108808"/>
                </a:cubicBezTo>
                <a:cubicBezTo>
                  <a:pt x="9247024" y="2127671"/>
                  <a:pt x="9244739" y="2163443"/>
                  <a:pt x="9218831" y="2171899"/>
                </a:cubicBezTo>
                <a:cubicBezTo>
                  <a:pt x="9206448" y="2176126"/>
                  <a:pt x="9194875" y="2176411"/>
                  <a:pt x="9185064" y="2173932"/>
                </a:cubicBezTo>
                <a:close/>
                <a:moveTo>
                  <a:pt x="1597293" y="2175373"/>
                </a:moveTo>
                <a:cubicBezTo>
                  <a:pt x="1585981" y="2177669"/>
                  <a:pt x="1572552" y="2176938"/>
                  <a:pt x="1558073" y="2171897"/>
                </a:cubicBezTo>
                <a:cubicBezTo>
                  <a:pt x="1537499" y="2164742"/>
                  <a:pt x="1529879" y="2134173"/>
                  <a:pt x="1544357" y="2115310"/>
                </a:cubicBezTo>
                <a:cubicBezTo>
                  <a:pt x="1561121" y="2092546"/>
                  <a:pt x="1590077" y="2089293"/>
                  <a:pt x="1612937" y="2107505"/>
                </a:cubicBezTo>
                <a:cubicBezTo>
                  <a:pt x="1646084" y="2134334"/>
                  <a:pt x="1631225" y="2168482"/>
                  <a:pt x="1597293" y="2175373"/>
                </a:cubicBezTo>
                <a:close/>
                <a:moveTo>
                  <a:pt x="10594705" y="2175373"/>
                </a:moveTo>
                <a:cubicBezTo>
                  <a:pt x="10560773" y="2168482"/>
                  <a:pt x="10545915" y="2134334"/>
                  <a:pt x="10579061" y="2107505"/>
                </a:cubicBezTo>
                <a:cubicBezTo>
                  <a:pt x="10601921" y="2089293"/>
                  <a:pt x="10630877" y="2092546"/>
                  <a:pt x="10647641" y="2115310"/>
                </a:cubicBezTo>
                <a:cubicBezTo>
                  <a:pt x="10662120" y="2134173"/>
                  <a:pt x="10654500" y="2164742"/>
                  <a:pt x="10633925" y="2171897"/>
                </a:cubicBezTo>
                <a:cubicBezTo>
                  <a:pt x="10619447" y="2176938"/>
                  <a:pt x="10606017" y="2177669"/>
                  <a:pt x="10594705" y="2175373"/>
                </a:cubicBezTo>
                <a:close/>
                <a:moveTo>
                  <a:pt x="4768799" y="2176939"/>
                </a:moveTo>
                <a:cubicBezTo>
                  <a:pt x="4758226" y="2178401"/>
                  <a:pt x="4746606" y="2177426"/>
                  <a:pt x="4735175" y="2173849"/>
                </a:cubicBezTo>
                <a:cubicBezTo>
                  <a:pt x="4718411" y="2167996"/>
                  <a:pt x="4712315" y="2158239"/>
                  <a:pt x="4712315" y="2135475"/>
                </a:cubicBezTo>
                <a:cubicBezTo>
                  <a:pt x="4712315" y="2095149"/>
                  <a:pt x="4766416" y="2078888"/>
                  <a:pt x="4795372" y="2110759"/>
                </a:cubicBezTo>
                <a:cubicBezTo>
                  <a:pt x="4815184" y="2132222"/>
                  <a:pt x="4815947" y="2148483"/>
                  <a:pt x="4796135" y="2165394"/>
                </a:cubicBezTo>
                <a:cubicBezTo>
                  <a:pt x="4788896" y="2171573"/>
                  <a:pt x="4779371" y="2175475"/>
                  <a:pt x="4768799" y="2176939"/>
                </a:cubicBezTo>
                <a:close/>
                <a:moveTo>
                  <a:pt x="7423200" y="2176939"/>
                </a:moveTo>
                <a:cubicBezTo>
                  <a:pt x="7412628" y="2175475"/>
                  <a:pt x="7403103" y="2171573"/>
                  <a:pt x="7395864" y="2165394"/>
                </a:cubicBezTo>
                <a:cubicBezTo>
                  <a:pt x="7376052" y="2148483"/>
                  <a:pt x="7376815" y="2132222"/>
                  <a:pt x="7396627" y="2110759"/>
                </a:cubicBezTo>
                <a:cubicBezTo>
                  <a:pt x="7425583" y="2078888"/>
                  <a:pt x="7479684" y="2095149"/>
                  <a:pt x="7479684" y="2135475"/>
                </a:cubicBezTo>
                <a:cubicBezTo>
                  <a:pt x="7479684" y="2158239"/>
                  <a:pt x="7473588" y="2167996"/>
                  <a:pt x="7456824" y="2173849"/>
                </a:cubicBezTo>
                <a:cubicBezTo>
                  <a:pt x="7445394" y="2177426"/>
                  <a:pt x="7433774" y="2178401"/>
                  <a:pt x="7423200" y="2176939"/>
                </a:cubicBezTo>
                <a:close/>
                <a:moveTo>
                  <a:pt x="3519543" y="2177669"/>
                </a:moveTo>
                <a:cubicBezTo>
                  <a:pt x="3513161" y="2177263"/>
                  <a:pt x="3506875" y="2174173"/>
                  <a:pt x="3496587" y="2167995"/>
                </a:cubicBezTo>
                <a:cubicBezTo>
                  <a:pt x="3474489" y="2154986"/>
                  <a:pt x="3474489" y="2126368"/>
                  <a:pt x="3497349" y="2108156"/>
                </a:cubicBezTo>
                <a:cubicBezTo>
                  <a:pt x="3520209" y="2089944"/>
                  <a:pt x="3533925" y="2089944"/>
                  <a:pt x="3554499" y="2108807"/>
                </a:cubicBezTo>
                <a:cubicBezTo>
                  <a:pt x="3580407" y="2132222"/>
                  <a:pt x="3575835" y="2156287"/>
                  <a:pt x="3543069" y="2171247"/>
                </a:cubicBezTo>
                <a:cubicBezTo>
                  <a:pt x="3532401" y="2175800"/>
                  <a:pt x="3525925" y="2178076"/>
                  <a:pt x="3519543" y="2177669"/>
                </a:cubicBezTo>
                <a:close/>
                <a:moveTo>
                  <a:pt x="8672456" y="2177669"/>
                </a:moveTo>
                <a:cubicBezTo>
                  <a:pt x="8666073" y="2178076"/>
                  <a:pt x="8659597" y="2175800"/>
                  <a:pt x="8648929" y="2171247"/>
                </a:cubicBezTo>
                <a:cubicBezTo>
                  <a:pt x="8616164" y="2156287"/>
                  <a:pt x="8611592" y="2132222"/>
                  <a:pt x="8637500" y="2108807"/>
                </a:cubicBezTo>
                <a:cubicBezTo>
                  <a:pt x="8658073" y="2089944"/>
                  <a:pt x="8671789" y="2089944"/>
                  <a:pt x="8694649" y="2108156"/>
                </a:cubicBezTo>
                <a:cubicBezTo>
                  <a:pt x="8717509" y="2126368"/>
                  <a:pt x="8717509" y="2154986"/>
                  <a:pt x="8695412" y="2167995"/>
                </a:cubicBezTo>
                <a:cubicBezTo>
                  <a:pt x="8685124" y="2174173"/>
                  <a:pt x="8678837" y="2177263"/>
                  <a:pt x="8672456" y="2177669"/>
                </a:cubicBezTo>
                <a:close/>
                <a:moveTo>
                  <a:pt x="878095" y="2178401"/>
                </a:moveTo>
                <a:cubicBezTo>
                  <a:pt x="871227" y="2178401"/>
                  <a:pt x="858260" y="2173848"/>
                  <a:pt x="849132" y="2167995"/>
                </a:cubicBezTo>
                <a:cubicBezTo>
                  <a:pt x="815604" y="2148482"/>
                  <a:pt x="834651" y="2093845"/>
                  <a:pt x="875804" y="2093845"/>
                </a:cubicBezTo>
                <a:cubicBezTo>
                  <a:pt x="896363" y="2093845"/>
                  <a:pt x="923801" y="2120513"/>
                  <a:pt x="923801" y="2141327"/>
                </a:cubicBezTo>
                <a:cubicBezTo>
                  <a:pt x="923801" y="2158889"/>
                  <a:pt x="900172" y="2178401"/>
                  <a:pt x="878095" y="2178401"/>
                </a:cubicBezTo>
                <a:close/>
                <a:moveTo>
                  <a:pt x="1053057" y="2178401"/>
                </a:moveTo>
                <a:cubicBezTo>
                  <a:pt x="1046196" y="2178401"/>
                  <a:pt x="1033248" y="2173848"/>
                  <a:pt x="1024103" y="2167995"/>
                </a:cubicBezTo>
                <a:cubicBezTo>
                  <a:pt x="990568" y="2148482"/>
                  <a:pt x="1015719" y="2093845"/>
                  <a:pt x="1058392" y="2093845"/>
                </a:cubicBezTo>
                <a:cubicBezTo>
                  <a:pt x="1077445" y="2093845"/>
                  <a:pt x="1098775" y="2119863"/>
                  <a:pt x="1098775" y="2141978"/>
                </a:cubicBezTo>
                <a:cubicBezTo>
                  <a:pt x="1098775" y="2158889"/>
                  <a:pt x="1074392" y="2178401"/>
                  <a:pt x="1053057" y="2178401"/>
                </a:cubicBezTo>
                <a:close/>
                <a:moveTo>
                  <a:pt x="11138941" y="2178401"/>
                </a:moveTo>
                <a:cubicBezTo>
                  <a:pt x="11117607" y="2178401"/>
                  <a:pt x="11093224" y="2158889"/>
                  <a:pt x="11093224" y="2141978"/>
                </a:cubicBezTo>
                <a:cubicBezTo>
                  <a:pt x="11093224" y="2119863"/>
                  <a:pt x="11114553" y="2093845"/>
                  <a:pt x="11133607" y="2093845"/>
                </a:cubicBezTo>
                <a:cubicBezTo>
                  <a:pt x="11176280" y="2093845"/>
                  <a:pt x="11201431" y="2148482"/>
                  <a:pt x="11167896" y="2167995"/>
                </a:cubicBezTo>
                <a:cubicBezTo>
                  <a:pt x="11158751" y="2173848"/>
                  <a:pt x="11145803" y="2178401"/>
                  <a:pt x="11138941" y="2178401"/>
                </a:cubicBezTo>
                <a:close/>
                <a:moveTo>
                  <a:pt x="11313904" y="2178401"/>
                </a:moveTo>
                <a:cubicBezTo>
                  <a:pt x="11291827" y="2178401"/>
                  <a:pt x="11268197" y="2158889"/>
                  <a:pt x="11268197" y="2141327"/>
                </a:cubicBezTo>
                <a:cubicBezTo>
                  <a:pt x="11268197" y="2120513"/>
                  <a:pt x="11295636" y="2093845"/>
                  <a:pt x="11316195" y="2093845"/>
                </a:cubicBezTo>
                <a:cubicBezTo>
                  <a:pt x="11357348" y="2093845"/>
                  <a:pt x="11376395" y="2148482"/>
                  <a:pt x="11342867" y="2167995"/>
                </a:cubicBezTo>
                <a:cubicBezTo>
                  <a:pt x="11333739" y="2173848"/>
                  <a:pt x="11320772" y="2178401"/>
                  <a:pt x="11313904" y="2178401"/>
                </a:cubicBezTo>
                <a:close/>
                <a:moveTo>
                  <a:pt x="3877601" y="2184658"/>
                </a:moveTo>
                <a:cubicBezTo>
                  <a:pt x="3863695" y="2184902"/>
                  <a:pt x="3849979" y="2180024"/>
                  <a:pt x="3838929" y="2169943"/>
                </a:cubicBezTo>
                <a:cubicBezTo>
                  <a:pt x="3788637" y="2124414"/>
                  <a:pt x="3864076" y="2063924"/>
                  <a:pt x="3917416" y="2106852"/>
                </a:cubicBezTo>
                <a:cubicBezTo>
                  <a:pt x="3941800" y="2126364"/>
                  <a:pt x="3941800" y="2148479"/>
                  <a:pt x="3917416" y="2168642"/>
                </a:cubicBezTo>
                <a:cubicBezTo>
                  <a:pt x="3905605" y="2179049"/>
                  <a:pt x="3891508" y="2184415"/>
                  <a:pt x="3877601" y="2184658"/>
                </a:cubicBezTo>
                <a:close/>
                <a:moveTo>
                  <a:pt x="8314397" y="2184658"/>
                </a:moveTo>
                <a:cubicBezTo>
                  <a:pt x="8300490" y="2184415"/>
                  <a:pt x="8286393" y="2179049"/>
                  <a:pt x="8274582" y="2168642"/>
                </a:cubicBezTo>
                <a:cubicBezTo>
                  <a:pt x="8250198" y="2148479"/>
                  <a:pt x="8250198" y="2126364"/>
                  <a:pt x="8274582" y="2106852"/>
                </a:cubicBezTo>
                <a:cubicBezTo>
                  <a:pt x="8327922" y="2063924"/>
                  <a:pt x="8403361" y="2124414"/>
                  <a:pt x="8353069" y="2169943"/>
                </a:cubicBezTo>
                <a:cubicBezTo>
                  <a:pt x="8342020" y="2180024"/>
                  <a:pt x="8328304" y="2184902"/>
                  <a:pt x="8314397" y="2184658"/>
                </a:cubicBezTo>
                <a:close/>
                <a:moveTo>
                  <a:pt x="4221806" y="2189524"/>
                </a:moveTo>
                <a:cubicBezTo>
                  <a:pt x="4213424" y="2188031"/>
                  <a:pt x="4205090" y="2184575"/>
                  <a:pt x="4197279" y="2179047"/>
                </a:cubicBezTo>
                <a:cubicBezTo>
                  <a:pt x="4159179" y="2151729"/>
                  <a:pt x="4159940" y="2118557"/>
                  <a:pt x="4198803" y="2096443"/>
                </a:cubicBezTo>
                <a:cubicBezTo>
                  <a:pt x="4246047" y="2070426"/>
                  <a:pt x="4307007" y="2110102"/>
                  <a:pt x="4285671" y="2153030"/>
                </a:cubicBezTo>
                <a:cubicBezTo>
                  <a:pt x="4272526" y="2180835"/>
                  <a:pt x="4246951" y="2194006"/>
                  <a:pt x="4221806" y="2189524"/>
                </a:cubicBezTo>
                <a:close/>
                <a:moveTo>
                  <a:pt x="7970194" y="2189524"/>
                </a:moveTo>
                <a:cubicBezTo>
                  <a:pt x="7945048" y="2194006"/>
                  <a:pt x="7919474" y="2180835"/>
                  <a:pt x="7906328" y="2153030"/>
                </a:cubicBezTo>
                <a:cubicBezTo>
                  <a:pt x="7884992" y="2110102"/>
                  <a:pt x="7945952" y="2070426"/>
                  <a:pt x="7993196" y="2096443"/>
                </a:cubicBezTo>
                <a:cubicBezTo>
                  <a:pt x="8032058" y="2118557"/>
                  <a:pt x="8032820" y="2151729"/>
                  <a:pt x="7994720" y="2179047"/>
                </a:cubicBezTo>
                <a:cubicBezTo>
                  <a:pt x="7986910" y="2184575"/>
                  <a:pt x="7978575" y="2188031"/>
                  <a:pt x="7970194" y="2189524"/>
                </a:cubicBezTo>
                <a:close/>
                <a:moveTo>
                  <a:pt x="167019" y="2190103"/>
                </a:moveTo>
                <a:cubicBezTo>
                  <a:pt x="157011" y="2188802"/>
                  <a:pt x="146525" y="2182624"/>
                  <a:pt x="133183" y="2171242"/>
                </a:cubicBezTo>
                <a:cubicBezTo>
                  <a:pt x="106495" y="2149127"/>
                  <a:pt x="104969" y="2140021"/>
                  <a:pt x="120983" y="2113354"/>
                </a:cubicBezTo>
                <a:cubicBezTo>
                  <a:pt x="142332" y="2077581"/>
                  <a:pt x="207145" y="2082133"/>
                  <a:pt x="223159" y="2119858"/>
                </a:cubicBezTo>
                <a:cubicBezTo>
                  <a:pt x="232309" y="2143273"/>
                  <a:pt x="225445" y="2161485"/>
                  <a:pt x="197995" y="2179696"/>
                </a:cubicBezTo>
                <a:cubicBezTo>
                  <a:pt x="186559" y="2187827"/>
                  <a:pt x="177027" y="2191404"/>
                  <a:pt x="167019" y="2190103"/>
                </a:cubicBezTo>
                <a:close/>
                <a:moveTo>
                  <a:pt x="12024980" y="2190103"/>
                </a:moveTo>
                <a:cubicBezTo>
                  <a:pt x="12014972" y="2191404"/>
                  <a:pt x="12005440" y="2187827"/>
                  <a:pt x="11994004" y="2179696"/>
                </a:cubicBezTo>
                <a:cubicBezTo>
                  <a:pt x="11966553" y="2161485"/>
                  <a:pt x="11959689" y="2143273"/>
                  <a:pt x="11968840" y="2119858"/>
                </a:cubicBezTo>
                <a:cubicBezTo>
                  <a:pt x="11984853" y="2082133"/>
                  <a:pt x="12049667" y="2077581"/>
                  <a:pt x="12071016" y="2113354"/>
                </a:cubicBezTo>
                <a:cubicBezTo>
                  <a:pt x="12087029" y="2140021"/>
                  <a:pt x="12085504" y="2149127"/>
                  <a:pt x="12058816" y="2171242"/>
                </a:cubicBezTo>
                <a:cubicBezTo>
                  <a:pt x="12045473" y="2182624"/>
                  <a:pt x="12034988" y="2188802"/>
                  <a:pt x="12024980" y="2190103"/>
                </a:cubicBezTo>
                <a:close/>
                <a:moveTo>
                  <a:pt x="1943305" y="2190215"/>
                </a:moveTo>
                <a:cubicBezTo>
                  <a:pt x="1929089" y="2192095"/>
                  <a:pt x="1913563" y="2189289"/>
                  <a:pt x="1898895" y="2179696"/>
                </a:cubicBezTo>
                <a:cubicBezTo>
                  <a:pt x="1888988" y="2173192"/>
                  <a:pt x="1879844" y="2158233"/>
                  <a:pt x="1877559" y="2144574"/>
                </a:cubicBezTo>
                <a:cubicBezTo>
                  <a:pt x="1868415" y="2096443"/>
                  <a:pt x="1936995" y="2068475"/>
                  <a:pt x="1977380" y="2103598"/>
                </a:cubicBezTo>
                <a:cubicBezTo>
                  <a:pt x="2016815" y="2136769"/>
                  <a:pt x="1985953" y="2184575"/>
                  <a:pt x="1943305" y="2190215"/>
                </a:cubicBezTo>
                <a:close/>
                <a:moveTo>
                  <a:pt x="10248693" y="2190215"/>
                </a:moveTo>
                <a:cubicBezTo>
                  <a:pt x="10206045" y="2184575"/>
                  <a:pt x="10175184" y="2136769"/>
                  <a:pt x="10214619" y="2103598"/>
                </a:cubicBezTo>
                <a:cubicBezTo>
                  <a:pt x="10255004" y="2068475"/>
                  <a:pt x="10323584" y="2096443"/>
                  <a:pt x="10314440" y="2144574"/>
                </a:cubicBezTo>
                <a:cubicBezTo>
                  <a:pt x="10312155" y="2158233"/>
                  <a:pt x="10303011" y="2173192"/>
                  <a:pt x="10293104" y="2179696"/>
                </a:cubicBezTo>
                <a:cubicBezTo>
                  <a:pt x="10278436" y="2189289"/>
                  <a:pt x="10262909" y="2192095"/>
                  <a:pt x="10248693" y="2190215"/>
                </a:cubicBezTo>
                <a:close/>
                <a:moveTo>
                  <a:pt x="4056396" y="2190753"/>
                </a:moveTo>
                <a:cubicBezTo>
                  <a:pt x="4044965" y="2191240"/>
                  <a:pt x="4033725" y="2188151"/>
                  <a:pt x="4023057" y="2181647"/>
                </a:cubicBezTo>
                <a:cubicBezTo>
                  <a:pt x="4013913" y="2176444"/>
                  <a:pt x="4002484" y="2164086"/>
                  <a:pt x="3997912" y="2153029"/>
                </a:cubicBezTo>
                <a:cubicBezTo>
                  <a:pt x="3970480" y="2097743"/>
                  <a:pt x="4070301" y="2061320"/>
                  <a:pt x="4106877" y="2113354"/>
                </a:cubicBezTo>
                <a:cubicBezTo>
                  <a:pt x="4122880" y="2136769"/>
                  <a:pt x="4116784" y="2160834"/>
                  <a:pt x="4090876" y="2178396"/>
                </a:cubicBezTo>
                <a:cubicBezTo>
                  <a:pt x="4079447" y="2186201"/>
                  <a:pt x="4067825" y="2190266"/>
                  <a:pt x="4056396" y="2190753"/>
                </a:cubicBezTo>
                <a:close/>
                <a:moveTo>
                  <a:pt x="8135602" y="2190753"/>
                </a:moveTo>
                <a:cubicBezTo>
                  <a:pt x="8124173" y="2190266"/>
                  <a:pt x="8112552" y="2186201"/>
                  <a:pt x="8101122" y="2178396"/>
                </a:cubicBezTo>
                <a:cubicBezTo>
                  <a:pt x="8075215" y="2160834"/>
                  <a:pt x="8069118" y="2136769"/>
                  <a:pt x="8085121" y="2113354"/>
                </a:cubicBezTo>
                <a:cubicBezTo>
                  <a:pt x="8121698" y="2061320"/>
                  <a:pt x="8221518" y="2097743"/>
                  <a:pt x="8194086" y="2153029"/>
                </a:cubicBezTo>
                <a:cubicBezTo>
                  <a:pt x="8189514" y="2164086"/>
                  <a:pt x="8178085" y="2176444"/>
                  <a:pt x="8168941" y="2181647"/>
                </a:cubicBezTo>
                <a:cubicBezTo>
                  <a:pt x="8158273" y="2188151"/>
                  <a:pt x="8147033" y="2191240"/>
                  <a:pt x="8135602" y="2190753"/>
                </a:cubicBezTo>
                <a:close/>
                <a:moveTo>
                  <a:pt x="347657" y="2190916"/>
                </a:moveTo>
                <a:cubicBezTo>
                  <a:pt x="333380" y="2191078"/>
                  <a:pt x="318911" y="2185875"/>
                  <a:pt x="305205" y="2175143"/>
                </a:cubicBezTo>
                <a:cubicBezTo>
                  <a:pt x="280028" y="2154329"/>
                  <a:pt x="278508" y="2128313"/>
                  <a:pt x="301399" y="2103597"/>
                </a:cubicBezTo>
                <a:cubicBezTo>
                  <a:pt x="315865" y="2087987"/>
                  <a:pt x="321199" y="2086036"/>
                  <a:pt x="350895" y="2089287"/>
                </a:cubicBezTo>
                <a:cubicBezTo>
                  <a:pt x="392777" y="2093190"/>
                  <a:pt x="398869" y="2098393"/>
                  <a:pt x="404199" y="2131565"/>
                </a:cubicBezTo>
                <a:cubicBezTo>
                  <a:pt x="408007" y="2153680"/>
                  <a:pt x="404960" y="2160184"/>
                  <a:pt x="388969" y="2174493"/>
                </a:cubicBezTo>
                <a:cubicBezTo>
                  <a:pt x="376024" y="2185224"/>
                  <a:pt x="361937" y="2190753"/>
                  <a:pt x="347657" y="2190916"/>
                </a:cubicBezTo>
                <a:close/>
                <a:moveTo>
                  <a:pt x="11844341" y="2190916"/>
                </a:moveTo>
                <a:cubicBezTo>
                  <a:pt x="11830061" y="2190753"/>
                  <a:pt x="11815975" y="2185224"/>
                  <a:pt x="11803029" y="2174493"/>
                </a:cubicBezTo>
                <a:cubicBezTo>
                  <a:pt x="11787039" y="2160184"/>
                  <a:pt x="11783992" y="2153680"/>
                  <a:pt x="11787800" y="2131565"/>
                </a:cubicBezTo>
                <a:cubicBezTo>
                  <a:pt x="11793129" y="2098393"/>
                  <a:pt x="11799221" y="2093190"/>
                  <a:pt x="11841104" y="2089287"/>
                </a:cubicBezTo>
                <a:cubicBezTo>
                  <a:pt x="11870800" y="2086036"/>
                  <a:pt x="11876133" y="2087987"/>
                  <a:pt x="11890600" y="2103597"/>
                </a:cubicBezTo>
                <a:cubicBezTo>
                  <a:pt x="11913491" y="2128313"/>
                  <a:pt x="11911971" y="2154329"/>
                  <a:pt x="11886793" y="2175143"/>
                </a:cubicBezTo>
                <a:cubicBezTo>
                  <a:pt x="11873088" y="2185875"/>
                  <a:pt x="11858619" y="2191078"/>
                  <a:pt x="11844341" y="2190916"/>
                </a:cubicBezTo>
                <a:close/>
                <a:moveTo>
                  <a:pt x="5293643" y="2191401"/>
                </a:moveTo>
                <a:cubicBezTo>
                  <a:pt x="5289832" y="2191401"/>
                  <a:pt x="5275355" y="2184896"/>
                  <a:pt x="5262400" y="2177741"/>
                </a:cubicBezTo>
                <a:cubicBezTo>
                  <a:pt x="5241064" y="2166034"/>
                  <a:pt x="5237254" y="2160180"/>
                  <a:pt x="5237254" y="2140017"/>
                </a:cubicBezTo>
                <a:cubicBezTo>
                  <a:pt x="5237254" y="2091886"/>
                  <a:pt x="5298976" y="2073674"/>
                  <a:pt x="5334028" y="2110748"/>
                </a:cubicBezTo>
                <a:cubicBezTo>
                  <a:pt x="5343172" y="2121155"/>
                  <a:pt x="5351555" y="2133513"/>
                  <a:pt x="5351555" y="2138716"/>
                </a:cubicBezTo>
                <a:cubicBezTo>
                  <a:pt x="5351555" y="2147822"/>
                  <a:pt x="5303548" y="2191401"/>
                  <a:pt x="5293643" y="2191401"/>
                </a:cubicBezTo>
                <a:close/>
                <a:moveTo>
                  <a:pt x="6898356" y="2191401"/>
                </a:moveTo>
                <a:cubicBezTo>
                  <a:pt x="6888451" y="2191401"/>
                  <a:pt x="6840444" y="2147822"/>
                  <a:pt x="6840444" y="2138716"/>
                </a:cubicBezTo>
                <a:cubicBezTo>
                  <a:pt x="6840444" y="2133513"/>
                  <a:pt x="6848827" y="2121155"/>
                  <a:pt x="6857971" y="2110748"/>
                </a:cubicBezTo>
                <a:cubicBezTo>
                  <a:pt x="6893023" y="2073674"/>
                  <a:pt x="6954746" y="2091886"/>
                  <a:pt x="6954746" y="2140017"/>
                </a:cubicBezTo>
                <a:cubicBezTo>
                  <a:pt x="6954746" y="2160180"/>
                  <a:pt x="6950935" y="2166034"/>
                  <a:pt x="6929599" y="2177741"/>
                </a:cubicBezTo>
                <a:cubicBezTo>
                  <a:pt x="6916644" y="2184896"/>
                  <a:pt x="6902167" y="2191401"/>
                  <a:pt x="6898356" y="2191401"/>
                </a:cubicBezTo>
                <a:close/>
                <a:moveTo>
                  <a:pt x="2637492" y="2191486"/>
                </a:moveTo>
                <a:cubicBezTo>
                  <a:pt x="2622632" y="2191567"/>
                  <a:pt x="2608725" y="2185875"/>
                  <a:pt x="2598057" y="2174493"/>
                </a:cubicBezTo>
                <a:cubicBezTo>
                  <a:pt x="2579769" y="2154980"/>
                  <a:pt x="2577484" y="2121810"/>
                  <a:pt x="2591961" y="2104248"/>
                </a:cubicBezTo>
                <a:cubicBezTo>
                  <a:pt x="2597296" y="2098394"/>
                  <a:pt x="2615584" y="2091239"/>
                  <a:pt x="2633109" y="2089289"/>
                </a:cubicBezTo>
                <a:cubicBezTo>
                  <a:pt x="2660541" y="2086036"/>
                  <a:pt x="2667400" y="2087988"/>
                  <a:pt x="2684164" y="2103598"/>
                </a:cubicBezTo>
                <a:cubicBezTo>
                  <a:pt x="2710072" y="2127663"/>
                  <a:pt x="2709309" y="2151729"/>
                  <a:pt x="2682640" y="2173843"/>
                </a:cubicBezTo>
                <a:cubicBezTo>
                  <a:pt x="2668163" y="2185551"/>
                  <a:pt x="2652351" y="2191404"/>
                  <a:pt x="2637492" y="2191486"/>
                </a:cubicBezTo>
                <a:close/>
                <a:moveTo>
                  <a:pt x="9554507" y="2191486"/>
                </a:moveTo>
                <a:cubicBezTo>
                  <a:pt x="9539648" y="2191404"/>
                  <a:pt x="9523836" y="2185551"/>
                  <a:pt x="9509359" y="2173843"/>
                </a:cubicBezTo>
                <a:cubicBezTo>
                  <a:pt x="9482689" y="2151729"/>
                  <a:pt x="9481927" y="2127663"/>
                  <a:pt x="9507835" y="2103598"/>
                </a:cubicBezTo>
                <a:cubicBezTo>
                  <a:pt x="9524599" y="2087988"/>
                  <a:pt x="9531457" y="2086036"/>
                  <a:pt x="9558889" y="2089289"/>
                </a:cubicBezTo>
                <a:cubicBezTo>
                  <a:pt x="9576415" y="2091239"/>
                  <a:pt x="9594703" y="2098394"/>
                  <a:pt x="9600037" y="2104248"/>
                </a:cubicBezTo>
                <a:cubicBezTo>
                  <a:pt x="9614515" y="2121810"/>
                  <a:pt x="9612229" y="2154980"/>
                  <a:pt x="9593941" y="2174493"/>
                </a:cubicBezTo>
                <a:cubicBezTo>
                  <a:pt x="9583273" y="2185875"/>
                  <a:pt x="9569367" y="2191567"/>
                  <a:pt x="9554507" y="2191486"/>
                </a:cubicBezTo>
                <a:close/>
                <a:moveTo>
                  <a:pt x="2817905" y="2191648"/>
                </a:moveTo>
                <a:cubicBezTo>
                  <a:pt x="2803143" y="2191566"/>
                  <a:pt x="2788283" y="2185875"/>
                  <a:pt x="2776091" y="2174493"/>
                </a:cubicBezTo>
                <a:cubicBezTo>
                  <a:pt x="2750183" y="2150427"/>
                  <a:pt x="2746373" y="2136118"/>
                  <a:pt x="2761613" y="2113354"/>
                </a:cubicBezTo>
                <a:cubicBezTo>
                  <a:pt x="2785997" y="2078881"/>
                  <a:pt x="2853815" y="2078881"/>
                  <a:pt x="2873627" y="2114654"/>
                </a:cubicBezTo>
                <a:cubicBezTo>
                  <a:pt x="2886581" y="2138070"/>
                  <a:pt x="2883533" y="2153029"/>
                  <a:pt x="2859149" y="2175143"/>
                </a:cubicBezTo>
                <a:cubicBezTo>
                  <a:pt x="2847339" y="2186199"/>
                  <a:pt x="2832669" y="2191728"/>
                  <a:pt x="2817905" y="2191648"/>
                </a:cubicBezTo>
                <a:close/>
                <a:moveTo>
                  <a:pt x="9374093" y="2191648"/>
                </a:moveTo>
                <a:cubicBezTo>
                  <a:pt x="9359329" y="2191728"/>
                  <a:pt x="9344660" y="2186199"/>
                  <a:pt x="9332849" y="2175143"/>
                </a:cubicBezTo>
                <a:cubicBezTo>
                  <a:pt x="9308465" y="2153029"/>
                  <a:pt x="9305417" y="2138070"/>
                  <a:pt x="9318372" y="2114654"/>
                </a:cubicBezTo>
                <a:cubicBezTo>
                  <a:pt x="9338184" y="2078881"/>
                  <a:pt x="9406001" y="2078881"/>
                  <a:pt x="9430385" y="2113354"/>
                </a:cubicBezTo>
                <a:cubicBezTo>
                  <a:pt x="9445625" y="2136118"/>
                  <a:pt x="9441816" y="2150427"/>
                  <a:pt x="9415908" y="2174493"/>
                </a:cubicBezTo>
                <a:cubicBezTo>
                  <a:pt x="9403716" y="2185875"/>
                  <a:pt x="9388856" y="2191566"/>
                  <a:pt x="9374093" y="2191648"/>
                </a:cubicBezTo>
                <a:close/>
                <a:moveTo>
                  <a:pt x="3529167" y="2299247"/>
                </a:moveTo>
                <a:cubicBezTo>
                  <a:pt x="3524785" y="2301198"/>
                  <a:pt x="3519452" y="2301035"/>
                  <a:pt x="3515641" y="2297784"/>
                </a:cubicBezTo>
                <a:cubicBezTo>
                  <a:pt x="3504973" y="2288678"/>
                  <a:pt x="3510307" y="2275020"/>
                  <a:pt x="3524023" y="2276970"/>
                </a:cubicBezTo>
                <a:cubicBezTo>
                  <a:pt x="3530881" y="2278271"/>
                  <a:pt x="3536977" y="2283475"/>
                  <a:pt x="3536977" y="2288028"/>
                </a:cubicBezTo>
                <a:cubicBezTo>
                  <a:pt x="3536977" y="2293231"/>
                  <a:pt x="3533548" y="2297296"/>
                  <a:pt x="3529167" y="2299247"/>
                </a:cubicBezTo>
                <a:close/>
                <a:moveTo>
                  <a:pt x="8662832" y="2299247"/>
                </a:moveTo>
                <a:cubicBezTo>
                  <a:pt x="8658451" y="2297296"/>
                  <a:pt x="8655021" y="2293231"/>
                  <a:pt x="8655021" y="2288028"/>
                </a:cubicBezTo>
                <a:cubicBezTo>
                  <a:pt x="8655021" y="2283475"/>
                  <a:pt x="8661117" y="2278271"/>
                  <a:pt x="8667976" y="2276970"/>
                </a:cubicBezTo>
                <a:cubicBezTo>
                  <a:pt x="8681692" y="2275020"/>
                  <a:pt x="8687025" y="2288678"/>
                  <a:pt x="8676357" y="2297784"/>
                </a:cubicBezTo>
                <a:cubicBezTo>
                  <a:pt x="8672547" y="2301035"/>
                  <a:pt x="8667213" y="2301198"/>
                  <a:pt x="8662832" y="2299247"/>
                </a:cubicBezTo>
                <a:close/>
                <a:moveTo>
                  <a:pt x="347856" y="2300956"/>
                </a:moveTo>
                <a:cubicBezTo>
                  <a:pt x="344620" y="2302500"/>
                  <a:pt x="340241" y="2301362"/>
                  <a:pt x="335672" y="2297135"/>
                </a:cubicBezTo>
                <a:cubicBezTo>
                  <a:pt x="325772" y="2289330"/>
                  <a:pt x="330341" y="2275671"/>
                  <a:pt x="341764" y="2275671"/>
                </a:cubicBezTo>
                <a:cubicBezTo>
                  <a:pt x="347856" y="2275671"/>
                  <a:pt x="353185" y="2281525"/>
                  <a:pt x="353185" y="2288679"/>
                </a:cubicBezTo>
                <a:cubicBezTo>
                  <a:pt x="353185" y="2295183"/>
                  <a:pt x="351093" y="2299410"/>
                  <a:pt x="347856" y="2300956"/>
                </a:cubicBezTo>
                <a:close/>
                <a:moveTo>
                  <a:pt x="11844143" y="2300956"/>
                </a:moveTo>
                <a:cubicBezTo>
                  <a:pt x="11840905" y="2299410"/>
                  <a:pt x="11838813" y="2295183"/>
                  <a:pt x="11838813" y="2288679"/>
                </a:cubicBezTo>
                <a:cubicBezTo>
                  <a:pt x="11838813" y="2281525"/>
                  <a:pt x="11844143" y="2275671"/>
                  <a:pt x="11850235" y="2275671"/>
                </a:cubicBezTo>
                <a:cubicBezTo>
                  <a:pt x="11861657" y="2275671"/>
                  <a:pt x="11866227" y="2289330"/>
                  <a:pt x="11856327" y="2297135"/>
                </a:cubicBezTo>
                <a:cubicBezTo>
                  <a:pt x="11851757" y="2301362"/>
                  <a:pt x="11847379" y="2302500"/>
                  <a:pt x="11844143" y="2300956"/>
                </a:cubicBezTo>
                <a:close/>
                <a:moveTo>
                  <a:pt x="3352183" y="2305996"/>
                </a:moveTo>
                <a:cubicBezTo>
                  <a:pt x="3346753" y="2306728"/>
                  <a:pt x="3340657" y="2303638"/>
                  <a:pt x="3336085" y="2296484"/>
                </a:cubicBezTo>
                <a:cubicBezTo>
                  <a:pt x="3329989" y="2286728"/>
                  <a:pt x="3330751" y="2281525"/>
                  <a:pt x="3339895" y="2275021"/>
                </a:cubicBezTo>
                <a:cubicBezTo>
                  <a:pt x="3353611" y="2265264"/>
                  <a:pt x="3368851" y="2275021"/>
                  <a:pt x="3364279" y="2292582"/>
                </a:cubicBezTo>
                <a:cubicBezTo>
                  <a:pt x="3362375" y="2300712"/>
                  <a:pt x="3357612" y="2305265"/>
                  <a:pt x="3352183" y="2305996"/>
                </a:cubicBezTo>
                <a:close/>
                <a:moveTo>
                  <a:pt x="8839816" y="2305996"/>
                </a:moveTo>
                <a:cubicBezTo>
                  <a:pt x="8834387" y="2305265"/>
                  <a:pt x="8829624" y="2300712"/>
                  <a:pt x="8827720" y="2292582"/>
                </a:cubicBezTo>
                <a:cubicBezTo>
                  <a:pt x="8823148" y="2275021"/>
                  <a:pt x="8838388" y="2265264"/>
                  <a:pt x="8852104" y="2275021"/>
                </a:cubicBezTo>
                <a:cubicBezTo>
                  <a:pt x="8861248" y="2281525"/>
                  <a:pt x="8862009" y="2286728"/>
                  <a:pt x="8855913" y="2296484"/>
                </a:cubicBezTo>
                <a:cubicBezTo>
                  <a:pt x="8851341" y="2303638"/>
                  <a:pt x="8845245" y="2306728"/>
                  <a:pt x="8839816" y="2305996"/>
                </a:cubicBezTo>
                <a:close/>
                <a:moveTo>
                  <a:pt x="876575" y="2306891"/>
                </a:moveTo>
                <a:cubicBezTo>
                  <a:pt x="857511" y="2308843"/>
                  <a:pt x="855227" y="2306891"/>
                  <a:pt x="855227" y="2288679"/>
                </a:cubicBezTo>
                <a:cubicBezTo>
                  <a:pt x="855227" y="2270467"/>
                  <a:pt x="857511" y="2268517"/>
                  <a:pt x="876575" y="2270467"/>
                </a:cubicBezTo>
                <a:cubicBezTo>
                  <a:pt x="892551" y="2271768"/>
                  <a:pt x="897131" y="2275671"/>
                  <a:pt x="897131" y="2288679"/>
                </a:cubicBezTo>
                <a:cubicBezTo>
                  <a:pt x="897131" y="2301687"/>
                  <a:pt x="892551" y="2305590"/>
                  <a:pt x="876575" y="2306891"/>
                </a:cubicBezTo>
                <a:close/>
                <a:moveTo>
                  <a:pt x="11315424" y="2306891"/>
                </a:moveTo>
                <a:cubicBezTo>
                  <a:pt x="11299448" y="2305590"/>
                  <a:pt x="11294868" y="2301687"/>
                  <a:pt x="11294868" y="2288679"/>
                </a:cubicBezTo>
                <a:cubicBezTo>
                  <a:pt x="11294868" y="2275671"/>
                  <a:pt x="11299448" y="2271768"/>
                  <a:pt x="11315424" y="2270467"/>
                </a:cubicBezTo>
                <a:cubicBezTo>
                  <a:pt x="11334488" y="2268517"/>
                  <a:pt x="11336772" y="2270467"/>
                  <a:pt x="11336772" y="2288679"/>
                </a:cubicBezTo>
                <a:cubicBezTo>
                  <a:pt x="11336772" y="2306891"/>
                  <a:pt x="11334488" y="2308843"/>
                  <a:pt x="11315424" y="2306891"/>
                </a:cubicBezTo>
                <a:close/>
                <a:moveTo>
                  <a:pt x="172073" y="2306892"/>
                </a:moveTo>
                <a:cubicBezTo>
                  <a:pt x="162159" y="2308193"/>
                  <a:pt x="153009" y="2304940"/>
                  <a:pt x="150723" y="2299087"/>
                </a:cubicBezTo>
                <a:cubicBezTo>
                  <a:pt x="143097" y="2282176"/>
                  <a:pt x="153772" y="2267867"/>
                  <a:pt x="172073" y="2270468"/>
                </a:cubicBezTo>
                <a:cubicBezTo>
                  <a:pt x="185036" y="2271769"/>
                  <a:pt x="189611" y="2276973"/>
                  <a:pt x="189611" y="2288680"/>
                </a:cubicBezTo>
                <a:cubicBezTo>
                  <a:pt x="189611" y="2300388"/>
                  <a:pt x="185036" y="2305591"/>
                  <a:pt x="172073" y="2306892"/>
                </a:cubicBezTo>
                <a:close/>
                <a:moveTo>
                  <a:pt x="1054588" y="2306892"/>
                </a:moveTo>
                <a:cubicBezTo>
                  <a:pt x="1044681" y="2308193"/>
                  <a:pt x="1035539" y="2304940"/>
                  <a:pt x="1033255" y="2299087"/>
                </a:cubicBezTo>
                <a:cubicBezTo>
                  <a:pt x="1025635" y="2282176"/>
                  <a:pt x="1036300" y="2267867"/>
                  <a:pt x="1054588" y="2270468"/>
                </a:cubicBezTo>
                <a:cubicBezTo>
                  <a:pt x="1067549" y="2271769"/>
                  <a:pt x="1072113" y="2276973"/>
                  <a:pt x="1072113" y="2288680"/>
                </a:cubicBezTo>
                <a:cubicBezTo>
                  <a:pt x="1072113" y="2300388"/>
                  <a:pt x="1067549" y="2305591"/>
                  <a:pt x="1054588" y="2306892"/>
                </a:cubicBezTo>
                <a:close/>
                <a:moveTo>
                  <a:pt x="1587031" y="2306892"/>
                </a:moveTo>
                <a:cubicBezTo>
                  <a:pt x="1577124" y="2308193"/>
                  <a:pt x="1567980" y="2304940"/>
                  <a:pt x="1565695" y="2299087"/>
                </a:cubicBezTo>
                <a:cubicBezTo>
                  <a:pt x="1558075" y="2282176"/>
                  <a:pt x="1568743" y="2267867"/>
                  <a:pt x="1587031" y="2270468"/>
                </a:cubicBezTo>
                <a:cubicBezTo>
                  <a:pt x="1599984" y="2271769"/>
                  <a:pt x="1604556" y="2276973"/>
                  <a:pt x="1604556" y="2288680"/>
                </a:cubicBezTo>
                <a:cubicBezTo>
                  <a:pt x="1604556" y="2300388"/>
                  <a:pt x="1599984" y="2305591"/>
                  <a:pt x="1587031" y="2306892"/>
                </a:cubicBezTo>
                <a:close/>
                <a:moveTo>
                  <a:pt x="10604968" y="2306892"/>
                </a:moveTo>
                <a:cubicBezTo>
                  <a:pt x="10592015" y="2305591"/>
                  <a:pt x="10587443" y="2300388"/>
                  <a:pt x="10587443" y="2288680"/>
                </a:cubicBezTo>
                <a:cubicBezTo>
                  <a:pt x="10587443" y="2276973"/>
                  <a:pt x="10592015" y="2271769"/>
                  <a:pt x="10604968" y="2270468"/>
                </a:cubicBezTo>
                <a:cubicBezTo>
                  <a:pt x="10623256" y="2267867"/>
                  <a:pt x="10633924" y="2282176"/>
                  <a:pt x="10626304" y="2299087"/>
                </a:cubicBezTo>
                <a:cubicBezTo>
                  <a:pt x="10624019" y="2304940"/>
                  <a:pt x="10614875" y="2308193"/>
                  <a:pt x="10604968" y="2306892"/>
                </a:cubicBezTo>
                <a:close/>
                <a:moveTo>
                  <a:pt x="11137411" y="2306892"/>
                </a:moveTo>
                <a:cubicBezTo>
                  <a:pt x="11124449" y="2305591"/>
                  <a:pt x="11119885" y="2300388"/>
                  <a:pt x="11119885" y="2288680"/>
                </a:cubicBezTo>
                <a:cubicBezTo>
                  <a:pt x="11119885" y="2276973"/>
                  <a:pt x="11124449" y="2271769"/>
                  <a:pt x="11137411" y="2270468"/>
                </a:cubicBezTo>
                <a:cubicBezTo>
                  <a:pt x="11155699" y="2267867"/>
                  <a:pt x="11166364" y="2282176"/>
                  <a:pt x="11158744" y="2299087"/>
                </a:cubicBezTo>
                <a:cubicBezTo>
                  <a:pt x="11156460" y="2304940"/>
                  <a:pt x="11147317" y="2308193"/>
                  <a:pt x="11137411" y="2306892"/>
                </a:cubicBezTo>
                <a:close/>
                <a:moveTo>
                  <a:pt x="12019925" y="2306892"/>
                </a:moveTo>
                <a:cubicBezTo>
                  <a:pt x="12006963" y="2305591"/>
                  <a:pt x="12002388" y="2300388"/>
                  <a:pt x="12002388" y="2288680"/>
                </a:cubicBezTo>
                <a:cubicBezTo>
                  <a:pt x="12002388" y="2276973"/>
                  <a:pt x="12006963" y="2271769"/>
                  <a:pt x="12019925" y="2270468"/>
                </a:cubicBezTo>
                <a:cubicBezTo>
                  <a:pt x="12038227" y="2267867"/>
                  <a:pt x="12048901" y="2282176"/>
                  <a:pt x="12041276" y="2299087"/>
                </a:cubicBezTo>
                <a:cubicBezTo>
                  <a:pt x="12038989" y="2304940"/>
                  <a:pt x="12029840" y="2308193"/>
                  <a:pt x="12019925" y="2306892"/>
                </a:cubicBezTo>
                <a:close/>
                <a:moveTo>
                  <a:pt x="5982722" y="2307057"/>
                </a:moveTo>
                <a:cubicBezTo>
                  <a:pt x="5978150" y="2306569"/>
                  <a:pt x="5974530" y="2305593"/>
                  <a:pt x="5973006" y="2304293"/>
                </a:cubicBezTo>
                <a:cubicBezTo>
                  <a:pt x="5952431" y="2286732"/>
                  <a:pt x="5988246" y="2254211"/>
                  <a:pt x="6010343" y="2269821"/>
                </a:cubicBezTo>
                <a:cubicBezTo>
                  <a:pt x="6027870" y="2282178"/>
                  <a:pt x="6020250" y="2304293"/>
                  <a:pt x="5998151" y="2306894"/>
                </a:cubicBezTo>
                <a:cubicBezTo>
                  <a:pt x="5992818" y="2307544"/>
                  <a:pt x="5987292" y="2307544"/>
                  <a:pt x="5982722" y="2307057"/>
                </a:cubicBezTo>
                <a:close/>
                <a:moveTo>
                  <a:pt x="6209277" y="2307057"/>
                </a:moveTo>
                <a:cubicBezTo>
                  <a:pt x="6204707" y="2307544"/>
                  <a:pt x="6199182" y="2307544"/>
                  <a:pt x="6193848" y="2306894"/>
                </a:cubicBezTo>
                <a:cubicBezTo>
                  <a:pt x="6171750" y="2304293"/>
                  <a:pt x="6164130" y="2282178"/>
                  <a:pt x="6181656" y="2269821"/>
                </a:cubicBezTo>
                <a:cubicBezTo>
                  <a:pt x="6203753" y="2254211"/>
                  <a:pt x="6239568" y="2286732"/>
                  <a:pt x="6218994" y="2304293"/>
                </a:cubicBezTo>
                <a:cubicBezTo>
                  <a:pt x="6217470" y="2305593"/>
                  <a:pt x="6213850" y="2306569"/>
                  <a:pt x="6209277" y="2307057"/>
                </a:cubicBezTo>
                <a:close/>
                <a:moveTo>
                  <a:pt x="1224213" y="2307785"/>
                </a:moveTo>
                <a:cubicBezTo>
                  <a:pt x="1214321" y="2308029"/>
                  <a:pt x="1205180" y="2305590"/>
                  <a:pt x="1202903" y="2300387"/>
                </a:cubicBezTo>
                <a:cubicBezTo>
                  <a:pt x="1196815" y="2286077"/>
                  <a:pt x="1212801" y="2269166"/>
                  <a:pt x="1231084" y="2269166"/>
                </a:cubicBezTo>
                <a:cubicBezTo>
                  <a:pt x="1252421" y="2269166"/>
                  <a:pt x="1263081" y="2286077"/>
                  <a:pt x="1250128" y="2299086"/>
                </a:cubicBezTo>
                <a:cubicBezTo>
                  <a:pt x="1244784" y="2304615"/>
                  <a:pt x="1234115" y="2307542"/>
                  <a:pt x="1224213" y="2307785"/>
                </a:cubicBezTo>
                <a:close/>
                <a:moveTo>
                  <a:pt x="10967785" y="2307785"/>
                </a:moveTo>
                <a:cubicBezTo>
                  <a:pt x="10957884" y="2307542"/>
                  <a:pt x="10947215" y="2304615"/>
                  <a:pt x="10941871" y="2299086"/>
                </a:cubicBezTo>
                <a:cubicBezTo>
                  <a:pt x="10928917" y="2286077"/>
                  <a:pt x="10939577" y="2269166"/>
                  <a:pt x="10960915" y="2269166"/>
                </a:cubicBezTo>
                <a:cubicBezTo>
                  <a:pt x="10979197" y="2269166"/>
                  <a:pt x="10995184" y="2286077"/>
                  <a:pt x="10989096" y="2300387"/>
                </a:cubicBezTo>
                <a:cubicBezTo>
                  <a:pt x="10986819" y="2305590"/>
                  <a:pt x="10977677" y="2308029"/>
                  <a:pt x="10967785" y="2307785"/>
                </a:cubicBezTo>
                <a:close/>
                <a:moveTo>
                  <a:pt x="4411020" y="2307948"/>
                </a:moveTo>
                <a:cubicBezTo>
                  <a:pt x="4401020" y="2307542"/>
                  <a:pt x="4390923" y="2304289"/>
                  <a:pt x="4388256" y="2298436"/>
                </a:cubicBezTo>
                <a:cubicBezTo>
                  <a:pt x="4381398" y="2283476"/>
                  <a:pt x="4390542" y="2269166"/>
                  <a:pt x="4407306" y="2269166"/>
                </a:cubicBezTo>
                <a:cubicBezTo>
                  <a:pt x="4424070" y="2269166"/>
                  <a:pt x="4438548" y="2286728"/>
                  <a:pt x="4433214" y="2300387"/>
                </a:cubicBezTo>
                <a:cubicBezTo>
                  <a:pt x="4430928" y="2305915"/>
                  <a:pt x="4421022" y="2308354"/>
                  <a:pt x="4411020" y="2307948"/>
                </a:cubicBezTo>
                <a:close/>
                <a:moveTo>
                  <a:pt x="7780979" y="2307948"/>
                </a:moveTo>
                <a:cubicBezTo>
                  <a:pt x="7770978" y="2308354"/>
                  <a:pt x="7761070" y="2305915"/>
                  <a:pt x="7758786" y="2300387"/>
                </a:cubicBezTo>
                <a:cubicBezTo>
                  <a:pt x="7753450" y="2286728"/>
                  <a:pt x="7767930" y="2269166"/>
                  <a:pt x="7784694" y="2269166"/>
                </a:cubicBezTo>
                <a:cubicBezTo>
                  <a:pt x="7801458" y="2269166"/>
                  <a:pt x="7810602" y="2283476"/>
                  <a:pt x="7803742" y="2298436"/>
                </a:cubicBezTo>
                <a:cubicBezTo>
                  <a:pt x="7801076" y="2304289"/>
                  <a:pt x="7790979" y="2307542"/>
                  <a:pt x="7780979" y="2307948"/>
                </a:cubicBezTo>
                <a:close/>
                <a:moveTo>
                  <a:pt x="2115791" y="2308191"/>
                </a:moveTo>
                <a:cubicBezTo>
                  <a:pt x="2109695" y="2308191"/>
                  <a:pt x="2100551" y="2303637"/>
                  <a:pt x="2095216" y="2297784"/>
                </a:cubicBezTo>
                <a:cubicBezTo>
                  <a:pt x="2086835" y="2289979"/>
                  <a:pt x="2087596" y="2286076"/>
                  <a:pt x="2097503" y="2276970"/>
                </a:cubicBezTo>
                <a:cubicBezTo>
                  <a:pt x="2109695" y="2267213"/>
                  <a:pt x="2111219" y="2267213"/>
                  <a:pt x="2122648" y="2276970"/>
                </a:cubicBezTo>
                <a:cubicBezTo>
                  <a:pt x="2137127" y="2288678"/>
                  <a:pt x="2131792" y="2308191"/>
                  <a:pt x="2115791" y="2308191"/>
                </a:cubicBezTo>
                <a:close/>
                <a:moveTo>
                  <a:pt x="10076208" y="2308191"/>
                </a:moveTo>
                <a:cubicBezTo>
                  <a:pt x="10060207" y="2308191"/>
                  <a:pt x="10054872" y="2288678"/>
                  <a:pt x="10069351" y="2276970"/>
                </a:cubicBezTo>
                <a:cubicBezTo>
                  <a:pt x="10080780" y="2267213"/>
                  <a:pt x="10082304" y="2267213"/>
                  <a:pt x="10094496" y="2276970"/>
                </a:cubicBezTo>
                <a:cubicBezTo>
                  <a:pt x="10104403" y="2286076"/>
                  <a:pt x="10105164" y="2289979"/>
                  <a:pt x="10096783" y="2297784"/>
                </a:cubicBezTo>
                <a:cubicBezTo>
                  <a:pt x="10091448" y="2303637"/>
                  <a:pt x="10082304" y="2308191"/>
                  <a:pt x="10076208" y="2308191"/>
                </a:cubicBezTo>
                <a:close/>
                <a:moveTo>
                  <a:pt x="2994854" y="2313729"/>
                </a:moveTo>
                <a:cubicBezTo>
                  <a:pt x="2989175" y="2312987"/>
                  <a:pt x="2982888" y="2310955"/>
                  <a:pt x="2976220" y="2307541"/>
                </a:cubicBezTo>
                <a:cubicBezTo>
                  <a:pt x="2945740" y="2292580"/>
                  <a:pt x="2969363" y="2258109"/>
                  <a:pt x="3004415" y="2265263"/>
                </a:cubicBezTo>
                <a:cubicBezTo>
                  <a:pt x="3018892" y="2268515"/>
                  <a:pt x="3023464" y="2273719"/>
                  <a:pt x="3023464" y="2288028"/>
                </a:cubicBezTo>
                <a:cubicBezTo>
                  <a:pt x="3023464" y="2300386"/>
                  <a:pt x="3018321" y="2308679"/>
                  <a:pt x="3009844" y="2312174"/>
                </a:cubicBezTo>
                <a:cubicBezTo>
                  <a:pt x="3005606" y="2313922"/>
                  <a:pt x="3000534" y="2314471"/>
                  <a:pt x="2994854" y="2313729"/>
                </a:cubicBezTo>
                <a:close/>
                <a:moveTo>
                  <a:pt x="9197145" y="2313729"/>
                </a:moveTo>
                <a:cubicBezTo>
                  <a:pt x="9191465" y="2314471"/>
                  <a:pt x="9186393" y="2313922"/>
                  <a:pt x="9182155" y="2312174"/>
                </a:cubicBezTo>
                <a:cubicBezTo>
                  <a:pt x="9173677" y="2308679"/>
                  <a:pt x="9168535" y="2300386"/>
                  <a:pt x="9168535" y="2288028"/>
                </a:cubicBezTo>
                <a:cubicBezTo>
                  <a:pt x="9168535" y="2273719"/>
                  <a:pt x="9173107" y="2268515"/>
                  <a:pt x="9187584" y="2265263"/>
                </a:cubicBezTo>
                <a:cubicBezTo>
                  <a:pt x="9222636" y="2258109"/>
                  <a:pt x="9246259" y="2292580"/>
                  <a:pt x="9215779" y="2307541"/>
                </a:cubicBezTo>
                <a:cubicBezTo>
                  <a:pt x="9209111" y="2310955"/>
                  <a:pt x="9202824" y="2312987"/>
                  <a:pt x="9197145" y="2313729"/>
                </a:cubicBezTo>
                <a:close/>
                <a:moveTo>
                  <a:pt x="5639426" y="2314045"/>
                </a:moveTo>
                <a:cubicBezTo>
                  <a:pt x="5634282" y="2313719"/>
                  <a:pt x="5629519" y="2310468"/>
                  <a:pt x="5622280" y="2304289"/>
                </a:cubicBezTo>
                <a:cubicBezTo>
                  <a:pt x="5606278" y="2291281"/>
                  <a:pt x="5607040" y="2286727"/>
                  <a:pt x="5626090" y="2271768"/>
                </a:cubicBezTo>
                <a:cubicBezTo>
                  <a:pt x="5637520" y="2262662"/>
                  <a:pt x="5644378" y="2261361"/>
                  <a:pt x="5654284" y="2266565"/>
                </a:cubicBezTo>
                <a:cubicBezTo>
                  <a:pt x="5672572" y="2276972"/>
                  <a:pt x="5674858" y="2295833"/>
                  <a:pt x="5658856" y="2306240"/>
                </a:cubicBezTo>
                <a:cubicBezTo>
                  <a:pt x="5650094" y="2311769"/>
                  <a:pt x="5644568" y="2314370"/>
                  <a:pt x="5639426" y="2314045"/>
                </a:cubicBezTo>
                <a:close/>
                <a:moveTo>
                  <a:pt x="6552574" y="2314045"/>
                </a:moveTo>
                <a:cubicBezTo>
                  <a:pt x="6547431" y="2314370"/>
                  <a:pt x="6541906" y="2311769"/>
                  <a:pt x="6533143" y="2306240"/>
                </a:cubicBezTo>
                <a:cubicBezTo>
                  <a:pt x="6517142" y="2295833"/>
                  <a:pt x="6519427" y="2276972"/>
                  <a:pt x="6537715" y="2266565"/>
                </a:cubicBezTo>
                <a:cubicBezTo>
                  <a:pt x="6547621" y="2261361"/>
                  <a:pt x="6554479" y="2262662"/>
                  <a:pt x="6565910" y="2271768"/>
                </a:cubicBezTo>
                <a:cubicBezTo>
                  <a:pt x="6584959" y="2286727"/>
                  <a:pt x="6585722" y="2291281"/>
                  <a:pt x="6569719" y="2304289"/>
                </a:cubicBezTo>
                <a:cubicBezTo>
                  <a:pt x="6562480" y="2310468"/>
                  <a:pt x="6557718" y="2313719"/>
                  <a:pt x="6552574" y="2314045"/>
                </a:cubicBezTo>
                <a:close/>
                <a:moveTo>
                  <a:pt x="4234331" y="2314369"/>
                </a:moveTo>
                <a:cubicBezTo>
                  <a:pt x="4225092" y="2314857"/>
                  <a:pt x="4215186" y="2310467"/>
                  <a:pt x="4207184" y="2301035"/>
                </a:cubicBezTo>
                <a:cubicBezTo>
                  <a:pt x="4193468" y="2283475"/>
                  <a:pt x="4198803" y="2270466"/>
                  <a:pt x="4223187" y="2265263"/>
                </a:cubicBezTo>
                <a:cubicBezTo>
                  <a:pt x="4251380" y="2258759"/>
                  <a:pt x="4268907" y="2276319"/>
                  <a:pt x="4257476" y="2298434"/>
                </a:cubicBezTo>
                <a:cubicBezTo>
                  <a:pt x="4252143" y="2308515"/>
                  <a:pt x="4243571" y="2313881"/>
                  <a:pt x="4234331" y="2314369"/>
                </a:cubicBezTo>
                <a:close/>
                <a:moveTo>
                  <a:pt x="7957668" y="2314369"/>
                </a:moveTo>
                <a:cubicBezTo>
                  <a:pt x="7948428" y="2313881"/>
                  <a:pt x="7939856" y="2308515"/>
                  <a:pt x="7934523" y="2298434"/>
                </a:cubicBezTo>
                <a:cubicBezTo>
                  <a:pt x="7923092" y="2276319"/>
                  <a:pt x="7940619" y="2258759"/>
                  <a:pt x="7968812" y="2265263"/>
                </a:cubicBezTo>
                <a:cubicBezTo>
                  <a:pt x="7993196" y="2270466"/>
                  <a:pt x="7998530" y="2283475"/>
                  <a:pt x="7984815" y="2301035"/>
                </a:cubicBezTo>
                <a:cubicBezTo>
                  <a:pt x="7976813" y="2310467"/>
                  <a:pt x="7966907" y="2314857"/>
                  <a:pt x="7957668" y="2314369"/>
                </a:cubicBezTo>
                <a:close/>
                <a:moveTo>
                  <a:pt x="0" y="2315201"/>
                </a:moveTo>
                <a:lnTo>
                  <a:pt x="0" y="2260757"/>
                </a:lnTo>
                <a:lnTo>
                  <a:pt x="11499" y="2266568"/>
                </a:lnTo>
                <a:cubicBezTo>
                  <a:pt x="29824" y="2280226"/>
                  <a:pt x="29824" y="2296488"/>
                  <a:pt x="13025" y="2309496"/>
                </a:cubicBezTo>
                <a:close/>
                <a:moveTo>
                  <a:pt x="12192000" y="2315202"/>
                </a:moveTo>
                <a:lnTo>
                  <a:pt x="12178973" y="2309496"/>
                </a:lnTo>
                <a:cubicBezTo>
                  <a:pt x="12162175" y="2296488"/>
                  <a:pt x="12162175" y="2280226"/>
                  <a:pt x="12180500" y="2266568"/>
                </a:cubicBezTo>
                <a:lnTo>
                  <a:pt x="12192000" y="2260757"/>
                </a:lnTo>
                <a:close/>
                <a:moveTo>
                  <a:pt x="522263" y="2319767"/>
                </a:moveTo>
                <a:cubicBezTo>
                  <a:pt x="515721" y="2319087"/>
                  <a:pt x="508859" y="2316810"/>
                  <a:pt x="502187" y="2312745"/>
                </a:cubicBezTo>
                <a:cubicBezTo>
                  <a:pt x="485411" y="2302338"/>
                  <a:pt x="488461" y="2270468"/>
                  <a:pt x="506761" y="2260712"/>
                </a:cubicBezTo>
                <a:cubicBezTo>
                  <a:pt x="528112" y="2249004"/>
                  <a:pt x="558600" y="2265265"/>
                  <a:pt x="558600" y="2288029"/>
                </a:cubicBezTo>
                <a:cubicBezTo>
                  <a:pt x="558600" y="2309493"/>
                  <a:pt x="541885" y="2321810"/>
                  <a:pt x="522263" y="2319767"/>
                </a:cubicBezTo>
                <a:close/>
                <a:moveTo>
                  <a:pt x="11669736" y="2319767"/>
                </a:moveTo>
                <a:cubicBezTo>
                  <a:pt x="11650113" y="2321810"/>
                  <a:pt x="11633399" y="2309493"/>
                  <a:pt x="11633399" y="2288029"/>
                </a:cubicBezTo>
                <a:cubicBezTo>
                  <a:pt x="11633399" y="2265265"/>
                  <a:pt x="11663887" y="2249004"/>
                  <a:pt x="11685237" y="2260712"/>
                </a:cubicBezTo>
                <a:cubicBezTo>
                  <a:pt x="11703537" y="2270468"/>
                  <a:pt x="11706588" y="2302338"/>
                  <a:pt x="11689812" y="2312745"/>
                </a:cubicBezTo>
                <a:cubicBezTo>
                  <a:pt x="11683140" y="2316810"/>
                  <a:pt x="11676277" y="2319087"/>
                  <a:pt x="11669736" y="2319767"/>
                </a:cubicBezTo>
                <a:close/>
                <a:moveTo>
                  <a:pt x="5817927" y="2320306"/>
                </a:moveTo>
                <a:cubicBezTo>
                  <a:pt x="5811354" y="2319899"/>
                  <a:pt x="5805258" y="2316321"/>
                  <a:pt x="5798019" y="2309493"/>
                </a:cubicBezTo>
                <a:cubicBezTo>
                  <a:pt x="5781255" y="2293231"/>
                  <a:pt x="5782016" y="2280223"/>
                  <a:pt x="5800304" y="2265914"/>
                </a:cubicBezTo>
                <a:cubicBezTo>
                  <a:pt x="5814020" y="2255507"/>
                  <a:pt x="5817831" y="2254857"/>
                  <a:pt x="5834595" y="2262662"/>
                </a:cubicBezTo>
                <a:cubicBezTo>
                  <a:pt x="5857455" y="2273069"/>
                  <a:pt x="5860503" y="2299086"/>
                  <a:pt x="5840691" y="2312094"/>
                </a:cubicBezTo>
                <a:cubicBezTo>
                  <a:pt x="5831547" y="2317947"/>
                  <a:pt x="5824499" y="2320712"/>
                  <a:pt x="5817927" y="2320306"/>
                </a:cubicBezTo>
                <a:close/>
                <a:moveTo>
                  <a:pt x="6374072" y="2320306"/>
                </a:moveTo>
                <a:cubicBezTo>
                  <a:pt x="6367500" y="2320712"/>
                  <a:pt x="6360452" y="2317947"/>
                  <a:pt x="6351308" y="2312094"/>
                </a:cubicBezTo>
                <a:cubicBezTo>
                  <a:pt x="6331496" y="2299086"/>
                  <a:pt x="6334544" y="2273069"/>
                  <a:pt x="6357404" y="2262662"/>
                </a:cubicBezTo>
                <a:cubicBezTo>
                  <a:pt x="6374168" y="2254857"/>
                  <a:pt x="6377978" y="2255507"/>
                  <a:pt x="6391695" y="2265914"/>
                </a:cubicBezTo>
                <a:cubicBezTo>
                  <a:pt x="6409983" y="2280223"/>
                  <a:pt x="6410744" y="2293231"/>
                  <a:pt x="6393980" y="2309493"/>
                </a:cubicBezTo>
                <a:cubicBezTo>
                  <a:pt x="6386742" y="2316321"/>
                  <a:pt x="6380645" y="2319899"/>
                  <a:pt x="6374072" y="2320306"/>
                </a:cubicBezTo>
                <a:close/>
                <a:moveTo>
                  <a:pt x="4767775" y="2326214"/>
                </a:moveTo>
                <a:cubicBezTo>
                  <a:pt x="4761406" y="2327179"/>
                  <a:pt x="4754789" y="2326956"/>
                  <a:pt x="4748467" y="2325378"/>
                </a:cubicBezTo>
                <a:cubicBezTo>
                  <a:pt x="4740038" y="2323275"/>
                  <a:pt x="4732131" y="2318762"/>
                  <a:pt x="4726035" y="2311445"/>
                </a:cubicBezTo>
                <a:cubicBezTo>
                  <a:pt x="4709271" y="2292583"/>
                  <a:pt x="4709271" y="2282827"/>
                  <a:pt x="4724511" y="2263964"/>
                </a:cubicBezTo>
                <a:cubicBezTo>
                  <a:pt x="4748134" y="2234696"/>
                  <a:pt x="4803759" y="2252908"/>
                  <a:pt x="4803759" y="2289981"/>
                </a:cubicBezTo>
                <a:cubicBezTo>
                  <a:pt x="4803759" y="2309738"/>
                  <a:pt x="4786882" y="2323320"/>
                  <a:pt x="4767775" y="2326214"/>
                </a:cubicBezTo>
                <a:close/>
                <a:moveTo>
                  <a:pt x="7424224" y="2326214"/>
                </a:moveTo>
                <a:cubicBezTo>
                  <a:pt x="7405117" y="2323320"/>
                  <a:pt x="7388240" y="2309738"/>
                  <a:pt x="7388240" y="2289981"/>
                </a:cubicBezTo>
                <a:cubicBezTo>
                  <a:pt x="7388240" y="2252908"/>
                  <a:pt x="7443866" y="2234696"/>
                  <a:pt x="7467488" y="2263964"/>
                </a:cubicBezTo>
                <a:cubicBezTo>
                  <a:pt x="7482728" y="2282827"/>
                  <a:pt x="7482728" y="2292583"/>
                  <a:pt x="7465964" y="2311445"/>
                </a:cubicBezTo>
                <a:cubicBezTo>
                  <a:pt x="7459868" y="2318762"/>
                  <a:pt x="7451962" y="2323275"/>
                  <a:pt x="7443532" y="2325378"/>
                </a:cubicBezTo>
                <a:cubicBezTo>
                  <a:pt x="7437210" y="2326956"/>
                  <a:pt x="7430593" y="2327179"/>
                  <a:pt x="7424224" y="2326214"/>
                </a:cubicBezTo>
                <a:close/>
                <a:moveTo>
                  <a:pt x="3171867" y="2326646"/>
                </a:moveTo>
                <a:cubicBezTo>
                  <a:pt x="3164151" y="2326727"/>
                  <a:pt x="3156531" y="2321849"/>
                  <a:pt x="3145863" y="2312093"/>
                </a:cubicBezTo>
                <a:cubicBezTo>
                  <a:pt x="3125289" y="2293231"/>
                  <a:pt x="3128337" y="2267215"/>
                  <a:pt x="3152721" y="2256157"/>
                </a:cubicBezTo>
                <a:cubicBezTo>
                  <a:pt x="3174819" y="2245750"/>
                  <a:pt x="3195393" y="2253555"/>
                  <a:pt x="3206061" y="2276321"/>
                </a:cubicBezTo>
                <a:cubicBezTo>
                  <a:pt x="3214443" y="2293881"/>
                  <a:pt x="3213681" y="2297134"/>
                  <a:pt x="3198441" y="2311443"/>
                </a:cubicBezTo>
                <a:cubicBezTo>
                  <a:pt x="3187392" y="2321524"/>
                  <a:pt x="3179581" y="2326565"/>
                  <a:pt x="3171867" y="2326646"/>
                </a:cubicBezTo>
                <a:close/>
                <a:moveTo>
                  <a:pt x="9020132" y="2326646"/>
                </a:moveTo>
                <a:cubicBezTo>
                  <a:pt x="9012417" y="2326565"/>
                  <a:pt x="9004607" y="2321524"/>
                  <a:pt x="8993557" y="2311443"/>
                </a:cubicBezTo>
                <a:cubicBezTo>
                  <a:pt x="8978317" y="2297134"/>
                  <a:pt x="8977556" y="2293881"/>
                  <a:pt x="8985937" y="2276321"/>
                </a:cubicBezTo>
                <a:cubicBezTo>
                  <a:pt x="8996605" y="2253555"/>
                  <a:pt x="9017180" y="2245750"/>
                  <a:pt x="9039277" y="2256157"/>
                </a:cubicBezTo>
                <a:cubicBezTo>
                  <a:pt x="9063661" y="2267215"/>
                  <a:pt x="9066709" y="2293231"/>
                  <a:pt x="9046136" y="2312093"/>
                </a:cubicBezTo>
                <a:cubicBezTo>
                  <a:pt x="9035468" y="2321849"/>
                  <a:pt x="9027848" y="2326727"/>
                  <a:pt x="9020132" y="2326646"/>
                </a:cubicBezTo>
                <a:close/>
                <a:moveTo>
                  <a:pt x="2816475" y="2327054"/>
                </a:moveTo>
                <a:cubicBezTo>
                  <a:pt x="2804473" y="2326892"/>
                  <a:pt x="2792853" y="2323152"/>
                  <a:pt x="2785233" y="2315998"/>
                </a:cubicBezTo>
                <a:cubicBezTo>
                  <a:pt x="2757801" y="2289981"/>
                  <a:pt x="2778375" y="2249655"/>
                  <a:pt x="2819523" y="2249655"/>
                </a:cubicBezTo>
                <a:cubicBezTo>
                  <a:pt x="2858385" y="2249655"/>
                  <a:pt x="2878959" y="2294533"/>
                  <a:pt x="2850003" y="2316648"/>
                </a:cubicBezTo>
                <a:cubicBezTo>
                  <a:pt x="2840859" y="2323802"/>
                  <a:pt x="2828477" y="2327217"/>
                  <a:pt x="2816475" y="2327054"/>
                </a:cubicBezTo>
                <a:close/>
                <a:moveTo>
                  <a:pt x="9375524" y="2327054"/>
                </a:moveTo>
                <a:cubicBezTo>
                  <a:pt x="9363521" y="2327217"/>
                  <a:pt x="9351140" y="2323802"/>
                  <a:pt x="9341996" y="2316648"/>
                </a:cubicBezTo>
                <a:cubicBezTo>
                  <a:pt x="9313040" y="2294533"/>
                  <a:pt x="9333613" y="2249655"/>
                  <a:pt x="9372476" y="2249655"/>
                </a:cubicBezTo>
                <a:cubicBezTo>
                  <a:pt x="9413624" y="2249655"/>
                  <a:pt x="9434197" y="2289981"/>
                  <a:pt x="9406765" y="2315998"/>
                </a:cubicBezTo>
                <a:cubicBezTo>
                  <a:pt x="9399145" y="2323152"/>
                  <a:pt x="9387525" y="2326892"/>
                  <a:pt x="9375524" y="2327054"/>
                </a:cubicBezTo>
                <a:close/>
                <a:moveTo>
                  <a:pt x="4578579" y="2327135"/>
                </a:moveTo>
                <a:cubicBezTo>
                  <a:pt x="4571626" y="2326892"/>
                  <a:pt x="4565530" y="2323151"/>
                  <a:pt x="4557910" y="2315997"/>
                </a:cubicBezTo>
                <a:cubicBezTo>
                  <a:pt x="4532764" y="2292582"/>
                  <a:pt x="4550290" y="2249654"/>
                  <a:pt x="4584580" y="2249654"/>
                </a:cubicBezTo>
                <a:cubicBezTo>
                  <a:pt x="4618870" y="2249654"/>
                  <a:pt x="4633348" y="2300387"/>
                  <a:pt x="4604392" y="2317298"/>
                </a:cubicBezTo>
                <a:cubicBezTo>
                  <a:pt x="4593343" y="2324127"/>
                  <a:pt x="4585532" y="2327379"/>
                  <a:pt x="4578579" y="2327135"/>
                </a:cubicBezTo>
                <a:close/>
                <a:moveTo>
                  <a:pt x="7613420" y="2327135"/>
                </a:moveTo>
                <a:cubicBezTo>
                  <a:pt x="7606467" y="2327379"/>
                  <a:pt x="7598656" y="2324127"/>
                  <a:pt x="7587607" y="2317298"/>
                </a:cubicBezTo>
                <a:cubicBezTo>
                  <a:pt x="7558651" y="2300387"/>
                  <a:pt x="7573130" y="2249654"/>
                  <a:pt x="7607419" y="2249654"/>
                </a:cubicBezTo>
                <a:cubicBezTo>
                  <a:pt x="7641709" y="2249654"/>
                  <a:pt x="7659235" y="2292582"/>
                  <a:pt x="7634090" y="2315997"/>
                </a:cubicBezTo>
                <a:cubicBezTo>
                  <a:pt x="7626470" y="2323151"/>
                  <a:pt x="7620374" y="2326892"/>
                  <a:pt x="7613420" y="2327135"/>
                </a:cubicBezTo>
                <a:close/>
                <a:moveTo>
                  <a:pt x="1404885" y="2327216"/>
                </a:moveTo>
                <a:cubicBezTo>
                  <a:pt x="1390985" y="2326403"/>
                  <a:pt x="1377088" y="2322501"/>
                  <a:pt x="1370223" y="2315997"/>
                </a:cubicBezTo>
                <a:cubicBezTo>
                  <a:pt x="1354220" y="2301036"/>
                  <a:pt x="1353455" y="2273069"/>
                  <a:pt x="1369459" y="2260061"/>
                </a:cubicBezTo>
                <a:cubicBezTo>
                  <a:pt x="1383169" y="2247702"/>
                  <a:pt x="1426587" y="2246401"/>
                  <a:pt x="1439531" y="2257459"/>
                </a:cubicBezTo>
                <a:cubicBezTo>
                  <a:pt x="1444861" y="2262011"/>
                  <a:pt x="1448668" y="2275671"/>
                  <a:pt x="1448668" y="2288679"/>
                </a:cubicBezTo>
                <a:cubicBezTo>
                  <a:pt x="1448668" y="2301687"/>
                  <a:pt x="1444861" y="2315346"/>
                  <a:pt x="1439531" y="2319899"/>
                </a:cubicBezTo>
                <a:cubicBezTo>
                  <a:pt x="1432677" y="2325752"/>
                  <a:pt x="1418783" y="2328030"/>
                  <a:pt x="1404885" y="2327216"/>
                </a:cubicBezTo>
                <a:close/>
                <a:moveTo>
                  <a:pt x="10787113" y="2327216"/>
                </a:moveTo>
                <a:cubicBezTo>
                  <a:pt x="10773216" y="2328030"/>
                  <a:pt x="10759321" y="2325752"/>
                  <a:pt x="10752468" y="2319899"/>
                </a:cubicBezTo>
                <a:cubicBezTo>
                  <a:pt x="10747137" y="2315346"/>
                  <a:pt x="10743331" y="2301687"/>
                  <a:pt x="10743331" y="2288679"/>
                </a:cubicBezTo>
                <a:cubicBezTo>
                  <a:pt x="10743331" y="2275671"/>
                  <a:pt x="10747137" y="2262011"/>
                  <a:pt x="10752468" y="2257459"/>
                </a:cubicBezTo>
                <a:cubicBezTo>
                  <a:pt x="10765412" y="2246401"/>
                  <a:pt x="10808829" y="2247702"/>
                  <a:pt x="10822540" y="2260061"/>
                </a:cubicBezTo>
                <a:cubicBezTo>
                  <a:pt x="10838544" y="2273069"/>
                  <a:pt x="10837779" y="2301036"/>
                  <a:pt x="10821776" y="2315997"/>
                </a:cubicBezTo>
                <a:cubicBezTo>
                  <a:pt x="10814911" y="2322501"/>
                  <a:pt x="10801013" y="2326403"/>
                  <a:pt x="10787113" y="2327216"/>
                </a:cubicBezTo>
                <a:close/>
                <a:moveTo>
                  <a:pt x="1941472" y="2327298"/>
                </a:moveTo>
                <a:cubicBezTo>
                  <a:pt x="1929756" y="2329005"/>
                  <a:pt x="1917183" y="2324452"/>
                  <a:pt x="1904991" y="2313395"/>
                </a:cubicBezTo>
                <a:cubicBezTo>
                  <a:pt x="1886703" y="2296484"/>
                  <a:pt x="1886703" y="2293233"/>
                  <a:pt x="1901181" y="2269166"/>
                </a:cubicBezTo>
                <a:cubicBezTo>
                  <a:pt x="1915659" y="2245751"/>
                  <a:pt x="1943091" y="2243150"/>
                  <a:pt x="1965951" y="2262662"/>
                </a:cubicBezTo>
                <a:cubicBezTo>
                  <a:pt x="1983477" y="2277622"/>
                  <a:pt x="1984239" y="2284127"/>
                  <a:pt x="1972809" y="2303639"/>
                </a:cubicBezTo>
                <a:cubicBezTo>
                  <a:pt x="1964047" y="2317623"/>
                  <a:pt x="1953188" y="2325590"/>
                  <a:pt x="1941472" y="2327298"/>
                </a:cubicBezTo>
                <a:close/>
                <a:moveTo>
                  <a:pt x="10250527" y="2327298"/>
                </a:moveTo>
                <a:cubicBezTo>
                  <a:pt x="10238811" y="2325590"/>
                  <a:pt x="10227952" y="2317623"/>
                  <a:pt x="10219189" y="2303639"/>
                </a:cubicBezTo>
                <a:cubicBezTo>
                  <a:pt x="10207760" y="2284127"/>
                  <a:pt x="10208521" y="2277622"/>
                  <a:pt x="10226048" y="2262662"/>
                </a:cubicBezTo>
                <a:cubicBezTo>
                  <a:pt x="10248908" y="2243150"/>
                  <a:pt x="10276340" y="2245751"/>
                  <a:pt x="10290817" y="2269166"/>
                </a:cubicBezTo>
                <a:cubicBezTo>
                  <a:pt x="10305296" y="2293233"/>
                  <a:pt x="10305296" y="2296484"/>
                  <a:pt x="10287008" y="2313395"/>
                </a:cubicBezTo>
                <a:cubicBezTo>
                  <a:pt x="10274816" y="2324452"/>
                  <a:pt x="10262243" y="2329005"/>
                  <a:pt x="10250527" y="2327298"/>
                </a:cubicBezTo>
                <a:close/>
                <a:moveTo>
                  <a:pt x="5465679" y="2327379"/>
                </a:moveTo>
                <a:cubicBezTo>
                  <a:pt x="5453011" y="2327053"/>
                  <a:pt x="5440438" y="2323151"/>
                  <a:pt x="5432818" y="2315997"/>
                </a:cubicBezTo>
                <a:cubicBezTo>
                  <a:pt x="5404624" y="2289330"/>
                  <a:pt x="5424436" y="2249654"/>
                  <a:pt x="5465584" y="2249654"/>
                </a:cubicBezTo>
                <a:cubicBezTo>
                  <a:pt x="5477776" y="2249654"/>
                  <a:pt x="5493016" y="2254207"/>
                  <a:pt x="5499112" y="2260061"/>
                </a:cubicBezTo>
                <a:cubicBezTo>
                  <a:pt x="5505970" y="2265264"/>
                  <a:pt x="5511304" y="2278272"/>
                  <a:pt x="5511304" y="2288679"/>
                </a:cubicBezTo>
                <a:cubicBezTo>
                  <a:pt x="5511304" y="2299086"/>
                  <a:pt x="5505970" y="2312094"/>
                  <a:pt x="5499112" y="2317298"/>
                </a:cubicBezTo>
                <a:cubicBezTo>
                  <a:pt x="5491111" y="2324452"/>
                  <a:pt x="5478348" y="2327704"/>
                  <a:pt x="5465679" y="2327379"/>
                </a:cubicBezTo>
                <a:close/>
                <a:moveTo>
                  <a:pt x="6726320" y="2327379"/>
                </a:moveTo>
                <a:cubicBezTo>
                  <a:pt x="6713651" y="2327704"/>
                  <a:pt x="6700888" y="2324452"/>
                  <a:pt x="6692887" y="2317298"/>
                </a:cubicBezTo>
                <a:cubicBezTo>
                  <a:pt x="6686030" y="2312094"/>
                  <a:pt x="6680695" y="2299086"/>
                  <a:pt x="6680695" y="2288679"/>
                </a:cubicBezTo>
                <a:cubicBezTo>
                  <a:pt x="6680695" y="2278272"/>
                  <a:pt x="6686030" y="2265264"/>
                  <a:pt x="6692887" y="2260061"/>
                </a:cubicBezTo>
                <a:cubicBezTo>
                  <a:pt x="6698983" y="2254207"/>
                  <a:pt x="6714223" y="2249654"/>
                  <a:pt x="6726415" y="2249654"/>
                </a:cubicBezTo>
                <a:cubicBezTo>
                  <a:pt x="6767563" y="2249654"/>
                  <a:pt x="6787375" y="2289330"/>
                  <a:pt x="6759182" y="2315997"/>
                </a:cubicBezTo>
                <a:cubicBezTo>
                  <a:pt x="6751562" y="2323151"/>
                  <a:pt x="6738988" y="2327053"/>
                  <a:pt x="6726320" y="2327379"/>
                </a:cubicBezTo>
                <a:close/>
                <a:moveTo>
                  <a:pt x="4944631" y="2327580"/>
                </a:moveTo>
                <a:cubicBezTo>
                  <a:pt x="4937393" y="2328688"/>
                  <a:pt x="4929966" y="2328592"/>
                  <a:pt x="4923027" y="2327114"/>
                </a:cubicBezTo>
                <a:cubicBezTo>
                  <a:pt x="4913776" y="2325142"/>
                  <a:pt x="4905395" y="2320711"/>
                  <a:pt x="4899488" y="2313394"/>
                </a:cubicBezTo>
                <a:cubicBezTo>
                  <a:pt x="4875104" y="2284126"/>
                  <a:pt x="4894916" y="2249653"/>
                  <a:pt x="4936064" y="2249653"/>
                </a:cubicBezTo>
                <a:cubicBezTo>
                  <a:pt x="4965783" y="2249653"/>
                  <a:pt x="4986356" y="2266564"/>
                  <a:pt x="4986356" y="2289979"/>
                </a:cubicBezTo>
                <a:cubicBezTo>
                  <a:pt x="4986356" y="2310102"/>
                  <a:pt x="4966346" y="2324256"/>
                  <a:pt x="4944631" y="2327580"/>
                </a:cubicBezTo>
                <a:close/>
                <a:moveTo>
                  <a:pt x="7247368" y="2327580"/>
                </a:moveTo>
                <a:cubicBezTo>
                  <a:pt x="7225654" y="2324256"/>
                  <a:pt x="7205643" y="2310102"/>
                  <a:pt x="7205643" y="2289979"/>
                </a:cubicBezTo>
                <a:cubicBezTo>
                  <a:pt x="7205643" y="2266564"/>
                  <a:pt x="7226216" y="2249653"/>
                  <a:pt x="7255935" y="2249653"/>
                </a:cubicBezTo>
                <a:cubicBezTo>
                  <a:pt x="7297083" y="2249653"/>
                  <a:pt x="7316894" y="2284126"/>
                  <a:pt x="7292511" y="2313394"/>
                </a:cubicBezTo>
                <a:cubicBezTo>
                  <a:pt x="7286604" y="2320711"/>
                  <a:pt x="7278223" y="2325142"/>
                  <a:pt x="7268972" y="2327114"/>
                </a:cubicBezTo>
                <a:cubicBezTo>
                  <a:pt x="7262033" y="2328592"/>
                  <a:pt x="7254606" y="2328688"/>
                  <a:pt x="7247368" y="2327580"/>
                </a:cubicBezTo>
                <a:close/>
                <a:moveTo>
                  <a:pt x="2282383" y="2327703"/>
                </a:moveTo>
                <a:cubicBezTo>
                  <a:pt x="2258760" y="2327703"/>
                  <a:pt x="2253427" y="2325101"/>
                  <a:pt x="2246568" y="2310141"/>
                </a:cubicBezTo>
                <a:cubicBezTo>
                  <a:pt x="2241996" y="2299085"/>
                  <a:pt x="2241235" y="2284124"/>
                  <a:pt x="2245044" y="2272417"/>
                </a:cubicBezTo>
                <a:cubicBezTo>
                  <a:pt x="2250379" y="2255506"/>
                  <a:pt x="2255712" y="2252904"/>
                  <a:pt x="2280859" y="2250954"/>
                </a:cubicBezTo>
                <a:cubicBezTo>
                  <a:pt x="2315911" y="2248352"/>
                  <a:pt x="2338771" y="2263311"/>
                  <a:pt x="2338771" y="2288678"/>
                </a:cubicBezTo>
                <a:cubicBezTo>
                  <a:pt x="2338771" y="2312093"/>
                  <a:pt x="2316672" y="2327703"/>
                  <a:pt x="2282383" y="2327703"/>
                </a:cubicBezTo>
                <a:close/>
                <a:moveTo>
                  <a:pt x="9909616" y="2327703"/>
                </a:moveTo>
                <a:cubicBezTo>
                  <a:pt x="9875327" y="2327703"/>
                  <a:pt x="9853228" y="2312093"/>
                  <a:pt x="9853228" y="2288678"/>
                </a:cubicBezTo>
                <a:cubicBezTo>
                  <a:pt x="9853228" y="2263311"/>
                  <a:pt x="9876088" y="2248352"/>
                  <a:pt x="9911140" y="2250954"/>
                </a:cubicBezTo>
                <a:cubicBezTo>
                  <a:pt x="9936287" y="2252904"/>
                  <a:pt x="9941620" y="2255506"/>
                  <a:pt x="9946955" y="2272417"/>
                </a:cubicBezTo>
                <a:cubicBezTo>
                  <a:pt x="9950764" y="2284124"/>
                  <a:pt x="9950003" y="2299085"/>
                  <a:pt x="9945431" y="2310141"/>
                </a:cubicBezTo>
                <a:cubicBezTo>
                  <a:pt x="9938572" y="2325101"/>
                  <a:pt x="9933239" y="2327703"/>
                  <a:pt x="9909616" y="2327703"/>
                </a:cubicBezTo>
                <a:close/>
                <a:moveTo>
                  <a:pt x="3879699" y="2328435"/>
                </a:moveTo>
                <a:cubicBezTo>
                  <a:pt x="3865220" y="2329004"/>
                  <a:pt x="3850743" y="2324126"/>
                  <a:pt x="3841979" y="2313394"/>
                </a:cubicBezTo>
                <a:cubicBezTo>
                  <a:pt x="3816071" y="2282174"/>
                  <a:pt x="3836645" y="2249653"/>
                  <a:pt x="3881603" y="2249653"/>
                </a:cubicBezTo>
                <a:cubicBezTo>
                  <a:pt x="3902177" y="2249653"/>
                  <a:pt x="3908273" y="2253555"/>
                  <a:pt x="3918179" y="2271767"/>
                </a:cubicBezTo>
                <a:cubicBezTo>
                  <a:pt x="3929609" y="2291931"/>
                  <a:pt x="3929609" y="2294532"/>
                  <a:pt x="3917417" y="2310792"/>
                </a:cubicBezTo>
                <a:cubicBezTo>
                  <a:pt x="3908655" y="2321849"/>
                  <a:pt x="3894176" y="2327866"/>
                  <a:pt x="3879699" y="2328435"/>
                </a:cubicBezTo>
                <a:close/>
                <a:moveTo>
                  <a:pt x="8312300" y="2328435"/>
                </a:moveTo>
                <a:cubicBezTo>
                  <a:pt x="8297822" y="2327866"/>
                  <a:pt x="8283344" y="2321849"/>
                  <a:pt x="8274581" y="2310792"/>
                </a:cubicBezTo>
                <a:cubicBezTo>
                  <a:pt x="8262390" y="2294532"/>
                  <a:pt x="8262390" y="2291931"/>
                  <a:pt x="8273820" y="2271767"/>
                </a:cubicBezTo>
                <a:cubicBezTo>
                  <a:pt x="8283725" y="2253555"/>
                  <a:pt x="8289822" y="2249653"/>
                  <a:pt x="8310396" y="2249653"/>
                </a:cubicBezTo>
                <a:cubicBezTo>
                  <a:pt x="8355353" y="2249653"/>
                  <a:pt x="8375928" y="2282174"/>
                  <a:pt x="8350020" y="2313394"/>
                </a:cubicBezTo>
                <a:cubicBezTo>
                  <a:pt x="8341256" y="2324126"/>
                  <a:pt x="8326778" y="2329004"/>
                  <a:pt x="8312300" y="2328435"/>
                </a:cubicBezTo>
                <a:close/>
                <a:moveTo>
                  <a:pt x="3702078" y="2332259"/>
                </a:moveTo>
                <a:cubicBezTo>
                  <a:pt x="3694149" y="2332584"/>
                  <a:pt x="3685862" y="2331771"/>
                  <a:pt x="3677671" y="2329657"/>
                </a:cubicBezTo>
                <a:cubicBezTo>
                  <a:pt x="3671575" y="2328356"/>
                  <a:pt x="3660144" y="2319902"/>
                  <a:pt x="3652524" y="2310796"/>
                </a:cubicBezTo>
                <a:cubicBezTo>
                  <a:pt x="3639571" y="2295835"/>
                  <a:pt x="3639571" y="2293885"/>
                  <a:pt x="3651763" y="2272420"/>
                </a:cubicBezTo>
                <a:cubicBezTo>
                  <a:pt x="3680719" y="2219737"/>
                  <a:pt x="3768348" y="2246403"/>
                  <a:pt x="3751584" y="2302991"/>
                </a:cubicBezTo>
                <a:cubicBezTo>
                  <a:pt x="3746441" y="2320064"/>
                  <a:pt x="3725867" y="2331284"/>
                  <a:pt x="3702078" y="2332259"/>
                </a:cubicBezTo>
                <a:close/>
                <a:moveTo>
                  <a:pt x="8489920" y="2332259"/>
                </a:moveTo>
                <a:cubicBezTo>
                  <a:pt x="8466132" y="2331284"/>
                  <a:pt x="8445558" y="2320064"/>
                  <a:pt x="8440415" y="2302991"/>
                </a:cubicBezTo>
                <a:cubicBezTo>
                  <a:pt x="8423651" y="2246403"/>
                  <a:pt x="8511280" y="2219737"/>
                  <a:pt x="8540236" y="2272420"/>
                </a:cubicBezTo>
                <a:cubicBezTo>
                  <a:pt x="8552428" y="2293885"/>
                  <a:pt x="8552428" y="2295835"/>
                  <a:pt x="8539475" y="2310796"/>
                </a:cubicBezTo>
                <a:cubicBezTo>
                  <a:pt x="8531855" y="2319902"/>
                  <a:pt x="8520424" y="2328356"/>
                  <a:pt x="8514328" y="2329657"/>
                </a:cubicBezTo>
                <a:cubicBezTo>
                  <a:pt x="8506137" y="2331771"/>
                  <a:pt x="8497850" y="2332584"/>
                  <a:pt x="8489920" y="2332259"/>
                </a:cubicBezTo>
                <a:close/>
                <a:moveTo>
                  <a:pt x="700815" y="2333555"/>
                </a:moveTo>
                <a:cubicBezTo>
                  <a:pt x="700052" y="2333555"/>
                  <a:pt x="693956" y="2331603"/>
                  <a:pt x="687857" y="2329653"/>
                </a:cubicBezTo>
                <a:cubicBezTo>
                  <a:pt x="647477" y="2316644"/>
                  <a:pt x="636800" y="2278920"/>
                  <a:pt x="668047" y="2257455"/>
                </a:cubicBezTo>
                <a:cubicBezTo>
                  <a:pt x="690907" y="2242496"/>
                  <a:pt x="730536" y="2245748"/>
                  <a:pt x="741968" y="2263960"/>
                </a:cubicBezTo>
                <a:cubicBezTo>
                  <a:pt x="754924" y="2284773"/>
                  <a:pt x="743492" y="2320547"/>
                  <a:pt x="721391" y="2327701"/>
                </a:cubicBezTo>
                <a:cubicBezTo>
                  <a:pt x="710720" y="2331603"/>
                  <a:pt x="701577" y="2334205"/>
                  <a:pt x="700815" y="2333555"/>
                </a:cubicBezTo>
                <a:close/>
                <a:moveTo>
                  <a:pt x="11491184" y="2333555"/>
                </a:moveTo>
                <a:cubicBezTo>
                  <a:pt x="11490421" y="2334205"/>
                  <a:pt x="11481279" y="2331603"/>
                  <a:pt x="11470608" y="2327701"/>
                </a:cubicBezTo>
                <a:cubicBezTo>
                  <a:pt x="11448507" y="2320547"/>
                  <a:pt x="11437075" y="2284773"/>
                  <a:pt x="11450031" y="2263960"/>
                </a:cubicBezTo>
                <a:cubicBezTo>
                  <a:pt x="11461463" y="2245748"/>
                  <a:pt x="11501092" y="2242496"/>
                  <a:pt x="11523952" y="2257455"/>
                </a:cubicBezTo>
                <a:cubicBezTo>
                  <a:pt x="11555199" y="2278920"/>
                  <a:pt x="11544521" y="2316644"/>
                  <a:pt x="11504141" y="2329653"/>
                </a:cubicBezTo>
                <a:cubicBezTo>
                  <a:pt x="11498043" y="2331603"/>
                  <a:pt x="11491947" y="2333555"/>
                  <a:pt x="11491184" y="2333555"/>
                </a:cubicBezTo>
                <a:close/>
                <a:moveTo>
                  <a:pt x="2643680" y="2339737"/>
                </a:moveTo>
                <a:cubicBezTo>
                  <a:pt x="2631012" y="2340875"/>
                  <a:pt x="2618248" y="2337136"/>
                  <a:pt x="2604913" y="2328355"/>
                </a:cubicBezTo>
                <a:cubicBezTo>
                  <a:pt x="2590435" y="2318598"/>
                  <a:pt x="2585863" y="2309493"/>
                  <a:pt x="2585863" y="2288679"/>
                </a:cubicBezTo>
                <a:cubicBezTo>
                  <a:pt x="2585863" y="2267866"/>
                  <a:pt x="2590435" y="2258760"/>
                  <a:pt x="2604913" y="2249004"/>
                </a:cubicBezTo>
                <a:cubicBezTo>
                  <a:pt x="2630821" y="2232093"/>
                  <a:pt x="2652919" y="2233394"/>
                  <a:pt x="2680351" y="2253556"/>
                </a:cubicBezTo>
                <a:cubicBezTo>
                  <a:pt x="2710831" y="2275021"/>
                  <a:pt x="2710831" y="2296484"/>
                  <a:pt x="2681875" y="2321851"/>
                </a:cubicBezTo>
                <a:cubicBezTo>
                  <a:pt x="2668921" y="2332582"/>
                  <a:pt x="2656348" y="2338598"/>
                  <a:pt x="2643680" y="2339737"/>
                </a:cubicBezTo>
                <a:close/>
                <a:moveTo>
                  <a:pt x="9548319" y="2339737"/>
                </a:moveTo>
                <a:cubicBezTo>
                  <a:pt x="9535651" y="2338598"/>
                  <a:pt x="9523077" y="2332582"/>
                  <a:pt x="9510124" y="2321851"/>
                </a:cubicBezTo>
                <a:cubicBezTo>
                  <a:pt x="9481168" y="2296484"/>
                  <a:pt x="9481168" y="2275021"/>
                  <a:pt x="9511648" y="2253556"/>
                </a:cubicBezTo>
                <a:cubicBezTo>
                  <a:pt x="9539080" y="2233394"/>
                  <a:pt x="9561177" y="2232093"/>
                  <a:pt x="9587085" y="2249004"/>
                </a:cubicBezTo>
                <a:cubicBezTo>
                  <a:pt x="9601564" y="2258760"/>
                  <a:pt x="9606136" y="2267866"/>
                  <a:pt x="9606136" y="2288679"/>
                </a:cubicBezTo>
                <a:cubicBezTo>
                  <a:pt x="9606136" y="2309493"/>
                  <a:pt x="9601564" y="2318598"/>
                  <a:pt x="9587085" y="2328355"/>
                </a:cubicBezTo>
                <a:cubicBezTo>
                  <a:pt x="9573751" y="2337136"/>
                  <a:pt x="9560987" y="2340875"/>
                  <a:pt x="9548319" y="2339737"/>
                </a:cubicBezTo>
                <a:close/>
                <a:moveTo>
                  <a:pt x="5291359" y="2340063"/>
                </a:moveTo>
                <a:cubicBezTo>
                  <a:pt x="5284500" y="2340063"/>
                  <a:pt x="5271547" y="2336811"/>
                  <a:pt x="5263164" y="2332909"/>
                </a:cubicBezTo>
                <a:cubicBezTo>
                  <a:pt x="5210587" y="2311444"/>
                  <a:pt x="5232684" y="2236647"/>
                  <a:pt x="5290596" y="2236647"/>
                </a:cubicBezTo>
                <a:cubicBezTo>
                  <a:pt x="5311932" y="2236647"/>
                  <a:pt x="5351556" y="2270468"/>
                  <a:pt x="5351556" y="2288680"/>
                </a:cubicBezTo>
                <a:cubicBezTo>
                  <a:pt x="5351556" y="2304940"/>
                  <a:pt x="5310408" y="2340714"/>
                  <a:pt x="5291359" y="2340063"/>
                </a:cubicBezTo>
                <a:close/>
                <a:moveTo>
                  <a:pt x="6900640" y="2340063"/>
                </a:moveTo>
                <a:cubicBezTo>
                  <a:pt x="6881591" y="2340714"/>
                  <a:pt x="6840443" y="2304940"/>
                  <a:pt x="6840443" y="2288680"/>
                </a:cubicBezTo>
                <a:cubicBezTo>
                  <a:pt x="6840443" y="2270468"/>
                  <a:pt x="6880066" y="2236647"/>
                  <a:pt x="6901403" y="2236647"/>
                </a:cubicBezTo>
                <a:cubicBezTo>
                  <a:pt x="6959315" y="2236647"/>
                  <a:pt x="6981412" y="2311444"/>
                  <a:pt x="6928835" y="2332909"/>
                </a:cubicBezTo>
                <a:cubicBezTo>
                  <a:pt x="6920452" y="2336811"/>
                  <a:pt x="6907499" y="2340063"/>
                  <a:pt x="6900640" y="2340063"/>
                </a:cubicBezTo>
                <a:close/>
                <a:moveTo>
                  <a:pt x="1754775" y="2340310"/>
                </a:moveTo>
                <a:cubicBezTo>
                  <a:pt x="1740296" y="2339741"/>
                  <a:pt x="1726200" y="2334863"/>
                  <a:pt x="1716293" y="2325757"/>
                </a:cubicBezTo>
                <a:cubicBezTo>
                  <a:pt x="1705625" y="2316001"/>
                  <a:pt x="1699529" y="2302342"/>
                  <a:pt x="1699529" y="2288033"/>
                </a:cubicBezTo>
                <a:cubicBezTo>
                  <a:pt x="1699529" y="2263317"/>
                  <a:pt x="1704101" y="2256812"/>
                  <a:pt x="1726200" y="2244455"/>
                </a:cubicBezTo>
                <a:cubicBezTo>
                  <a:pt x="1755156" y="2228845"/>
                  <a:pt x="1760489" y="2228845"/>
                  <a:pt x="1786397" y="2242503"/>
                </a:cubicBezTo>
                <a:cubicBezTo>
                  <a:pt x="1826021" y="2263968"/>
                  <a:pt x="1830593" y="2304944"/>
                  <a:pt x="1795541" y="2329010"/>
                </a:cubicBezTo>
                <a:cubicBezTo>
                  <a:pt x="1784112" y="2337139"/>
                  <a:pt x="1769252" y="2340879"/>
                  <a:pt x="1754775" y="2340310"/>
                </a:cubicBezTo>
                <a:close/>
                <a:moveTo>
                  <a:pt x="10437224" y="2340310"/>
                </a:moveTo>
                <a:cubicBezTo>
                  <a:pt x="10422747" y="2340879"/>
                  <a:pt x="10407887" y="2337139"/>
                  <a:pt x="10396457" y="2329010"/>
                </a:cubicBezTo>
                <a:cubicBezTo>
                  <a:pt x="10361405" y="2304944"/>
                  <a:pt x="10365977" y="2263968"/>
                  <a:pt x="10405601" y="2242503"/>
                </a:cubicBezTo>
                <a:cubicBezTo>
                  <a:pt x="10431509" y="2228845"/>
                  <a:pt x="10436843" y="2228845"/>
                  <a:pt x="10465799" y="2244455"/>
                </a:cubicBezTo>
                <a:cubicBezTo>
                  <a:pt x="10487897" y="2256812"/>
                  <a:pt x="10492469" y="2263317"/>
                  <a:pt x="10492469" y="2288033"/>
                </a:cubicBezTo>
                <a:cubicBezTo>
                  <a:pt x="10492469" y="2302342"/>
                  <a:pt x="10486373" y="2316001"/>
                  <a:pt x="10475705" y="2325757"/>
                </a:cubicBezTo>
                <a:cubicBezTo>
                  <a:pt x="10465799" y="2334863"/>
                  <a:pt x="10451703" y="2339741"/>
                  <a:pt x="10437224" y="2340310"/>
                </a:cubicBezTo>
                <a:close/>
                <a:moveTo>
                  <a:pt x="5113616" y="2346155"/>
                </a:moveTo>
                <a:cubicBezTo>
                  <a:pt x="5106854" y="2345910"/>
                  <a:pt x="5099996" y="2341358"/>
                  <a:pt x="5084375" y="2332252"/>
                </a:cubicBezTo>
                <a:cubicBezTo>
                  <a:pt x="5034083" y="2303634"/>
                  <a:pt x="5051608" y="2236640"/>
                  <a:pt x="5109520" y="2236640"/>
                </a:cubicBezTo>
                <a:cubicBezTo>
                  <a:pt x="5176576" y="2236640"/>
                  <a:pt x="5199436" y="2304283"/>
                  <a:pt x="5142287" y="2334203"/>
                </a:cubicBezTo>
                <a:cubicBezTo>
                  <a:pt x="5127047" y="2342333"/>
                  <a:pt x="5120379" y="2346399"/>
                  <a:pt x="5113616" y="2346155"/>
                </a:cubicBezTo>
                <a:close/>
                <a:moveTo>
                  <a:pt x="7078383" y="2346155"/>
                </a:moveTo>
                <a:cubicBezTo>
                  <a:pt x="7071620" y="2346399"/>
                  <a:pt x="7064952" y="2342333"/>
                  <a:pt x="7049712" y="2334203"/>
                </a:cubicBezTo>
                <a:cubicBezTo>
                  <a:pt x="6992563" y="2304283"/>
                  <a:pt x="7015423" y="2236640"/>
                  <a:pt x="7082479" y="2236640"/>
                </a:cubicBezTo>
                <a:cubicBezTo>
                  <a:pt x="7140391" y="2236640"/>
                  <a:pt x="7157916" y="2303634"/>
                  <a:pt x="7107624" y="2332252"/>
                </a:cubicBezTo>
                <a:cubicBezTo>
                  <a:pt x="7092003" y="2341358"/>
                  <a:pt x="7085146" y="2345910"/>
                  <a:pt x="7078383" y="2346155"/>
                </a:cubicBezTo>
                <a:close/>
                <a:moveTo>
                  <a:pt x="170549" y="2444491"/>
                </a:moveTo>
                <a:cubicBezTo>
                  <a:pt x="166737" y="2444491"/>
                  <a:pt x="161400" y="2441889"/>
                  <a:pt x="159112" y="2437987"/>
                </a:cubicBezTo>
                <a:cubicBezTo>
                  <a:pt x="156824" y="2434734"/>
                  <a:pt x="161400" y="2431482"/>
                  <a:pt x="170549" y="2431482"/>
                </a:cubicBezTo>
                <a:cubicBezTo>
                  <a:pt x="179700" y="2431482"/>
                  <a:pt x="184275" y="2434734"/>
                  <a:pt x="181988" y="2437987"/>
                </a:cubicBezTo>
                <a:cubicBezTo>
                  <a:pt x="179700" y="2441889"/>
                  <a:pt x="174363" y="2444491"/>
                  <a:pt x="170549" y="2444491"/>
                </a:cubicBezTo>
                <a:close/>
                <a:moveTo>
                  <a:pt x="12021449" y="2444491"/>
                </a:moveTo>
                <a:cubicBezTo>
                  <a:pt x="12017636" y="2444491"/>
                  <a:pt x="12012299" y="2441889"/>
                  <a:pt x="12010011" y="2437987"/>
                </a:cubicBezTo>
                <a:cubicBezTo>
                  <a:pt x="12007724" y="2434734"/>
                  <a:pt x="12012299" y="2431482"/>
                  <a:pt x="12021449" y="2431482"/>
                </a:cubicBezTo>
                <a:cubicBezTo>
                  <a:pt x="12030599" y="2431482"/>
                  <a:pt x="12035175" y="2434734"/>
                  <a:pt x="12032887" y="2437987"/>
                </a:cubicBezTo>
                <a:cubicBezTo>
                  <a:pt x="12030599" y="2441889"/>
                  <a:pt x="12025261" y="2444491"/>
                  <a:pt x="12021449" y="2444491"/>
                </a:cubicBezTo>
                <a:close/>
                <a:moveTo>
                  <a:pt x="2469371" y="2446608"/>
                </a:moveTo>
                <a:cubicBezTo>
                  <a:pt x="2465752" y="2449048"/>
                  <a:pt x="2461180" y="2449372"/>
                  <a:pt x="2457369" y="2446446"/>
                </a:cubicBezTo>
                <a:cubicBezTo>
                  <a:pt x="2448225" y="2438641"/>
                  <a:pt x="2452797" y="2424982"/>
                  <a:pt x="2464227" y="2424982"/>
                </a:cubicBezTo>
                <a:cubicBezTo>
                  <a:pt x="2470323" y="2424982"/>
                  <a:pt x="2475657" y="2428884"/>
                  <a:pt x="2475657" y="2434088"/>
                </a:cubicBezTo>
                <a:cubicBezTo>
                  <a:pt x="2475657" y="2439616"/>
                  <a:pt x="2472991" y="2444169"/>
                  <a:pt x="2469371" y="2446608"/>
                </a:cubicBezTo>
                <a:close/>
                <a:moveTo>
                  <a:pt x="3884459" y="2446608"/>
                </a:moveTo>
                <a:cubicBezTo>
                  <a:pt x="3880840" y="2449047"/>
                  <a:pt x="3876268" y="2449372"/>
                  <a:pt x="3872457" y="2446446"/>
                </a:cubicBezTo>
                <a:cubicBezTo>
                  <a:pt x="3863313" y="2438641"/>
                  <a:pt x="3867885" y="2424982"/>
                  <a:pt x="3879315" y="2424982"/>
                </a:cubicBezTo>
                <a:cubicBezTo>
                  <a:pt x="3885411" y="2424982"/>
                  <a:pt x="3890745" y="2428884"/>
                  <a:pt x="3890745" y="2434088"/>
                </a:cubicBezTo>
                <a:cubicBezTo>
                  <a:pt x="3890745" y="2439616"/>
                  <a:pt x="3888079" y="2444169"/>
                  <a:pt x="3884459" y="2446608"/>
                </a:cubicBezTo>
                <a:close/>
                <a:moveTo>
                  <a:pt x="8307540" y="2446608"/>
                </a:moveTo>
                <a:cubicBezTo>
                  <a:pt x="8303920" y="2444169"/>
                  <a:pt x="8301253" y="2439616"/>
                  <a:pt x="8301253" y="2434088"/>
                </a:cubicBezTo>
                <a:cubicBezTo>
                  <a:pt x="8301253" y="2428884"/>
                  <a:pt x="8306588" y="2424982"/>
                  <a:pt x="8312684" y="2424982"/>
                </a:cubicBezTo>
                <a:cubicBezTo>
                  <a:pt x="8324113" y="2424982"/>
                  <a:pt x="8328685" y="2438641"/>
                  <a:pt x="8319541" y="2446446"/>
                </a:cubicBezTo>
                <a:cubicBezTo>
                  <a:pt x="8315730" y="2449372"/>
                  <a:pt x="8311159" y="2449047"/>
                  <a:pt x="8307540" y="2446608"/>
                </a:cubicBezTo>
                <a:close/>
                <a:moveTo>
                  <a:pt x="9722628" y="2446608"/>
                </a:moveTo>
                <a:cubicBezTo>
                  <a:pt x="9719008" y="2444169"/>
                  <a:pt x="9716341" y="2439616"/>
                  <a:pt x="9716341" y="2434088"/>
                </a:cubicBezTo>
                <a:cubicBezTo>
                  <a:pt x="9716341" y="2428884"/>
                  <a:pt x="9721676" y="2424982"/>
                  <a:pt x="9727772" y="2424982"/>
                </a:cubicBezTo>
                <a:cubicBezTo>
                  <a:pt x="9739201" y="2424982"/>
                  <a:pt x="9743773" y="2438641"/>
                  <a:pt x="9734629" y="2446446"/>
                </a:cubicBezTo>
                <a:cubicBezTo>
                  <a:pt x="9730819" y="2449372"/>
                  <a:pt x="9726247" y="2449048"/>
                  <a:pt x="9722628" y="2446608"/>
                </a:cubicBezTo>
                <a:close/>
                <a:moveTo>
                  <a:pt x="522875" y="2448557"/>
                </a:moveTo>
                <a:cubicBezTo>
                  <a:pt x="520683" y="2448394"/>
                  <a:pt x="518586" y="2447094"/>
                  <a:pt x="516679" y="2444492"/>
                </a:cubicBezTo>
                <a:cubicBezTo>
                  <a:pt x="513628" y="2440589"/>
                  <a:pt x="514391" y="2434085"/>
                  <a:pt x="518967" y="2430183"/>
                </a:cubicBezTo>
                <a:cubicBezTo>
                  <a:pt x="523541" y="2426280"/>
                  <a:pt x="528117" y="2426280"/>
                  <a:pt x="531929" y="2431484"/>
                </a:cubicBezTo>
                <a:cubicBezTo>
                  <a:pt x="534979" y="2435386"/>
                  <a:pt x="534217" y="2441890"/>
                  <a:pt x="529643" y="2445793"/>
                </a:cubicBezTo>
                <a:cubicBezTo>
                  <a:pt x="527355" y="2447744"/>
                  <a:pt x="525067" y="2448720"/>
                  <a:pt x="522875" y="2448557"/>
                </a:cubicBezTo>
                <a:close/>
                <a:moveTo>
                  <a:pt x="11669124" y="2448557"/>
                </a:moveTo>
                <a:cubicBezTo>
                  <a:pt x="11666932" y="2448720"/>
                  <a:pt x="11664644" y="2447744"/>
                  <a:pt x="11662356" y="2445793"/>
                </a:cubicBezTo>
                <a:cubicBezTo>
                  <a:pt x="11657781" y="2441890"/>
                  <a:pt x="11657020" y="2435386"/>
                  <a:pt x="11660069" y="2431484"/>
                </a:cubicBezTo>
                <a:cubicBezTo>
                  <a:pt x="11663881" y="2426280"/>
                  <a:pt x="11668457" y="2426280"/>
                  <a:pt x="11673032" y="2430183"/>
                </a:cubicBezTo>
                <a:cubicBezTo>
                  <a:pt x="11677608" y="2434085"/>
                  <a:pt x="11678371" y="2440589"/>
                  <a:pt x="11675320" y="2444492"/>
                </a:cubicBezTo>
                <a:cubicBezTo>
                  <a:pt x="11673413" y="2447094"/>
                  <a:pt x="11671316" y="2448394"/>
                  <a:pt x="11669124" y="2448557"/>
                </a:cubicBezTo>
                <a:close/>
                <a:moveTo>
                  <a:pt x="4933020" y="2450670"/>
                </a:moveTo>
                <a:cubicBezTo>
                  <a:pt x="4928639" y="2450994"/>
                  <a:pt x="4924639" y="2448718"/>
                  <a:pt x="4920828" y="2443840"/>
                </a:cubicBezTo>
                <a:cubicBezTo>
                  <a:pt x="4913970" y="2433433"/>
                  <a:pt x="4928448" y="2423677"/>
                  <a:pt x="4943688" y="2428881"/>
                </a:cubicBezTo>
                <a:cubicBezTo>
                  <a:pt x="4953594" y="2432132"/>
                  <a:pt x="4954356" y="2434734"/>
                  <a:pt x="4947498" y="2441889"/>
                </a:cubicBezTo>
                <a:cubicBezTo>
                  <a:pt x="4942164" y="2447417"/>
                  <a:pt x="4937402" y="2450344"/>
                  <a:pt x="4933020" y="2450670"/>
                </a:cubicBezTo>
                <a:close/>
                <a:moveTo>
                  <a:pt x="7258979" y="2450670"/>
                </a:moveTo>
                <a:cubicBezTo>
                  <a:pt x="7254598" y="2450344"/>
                  <a:pt x="7249835" y="2447417"/>
                  <a:pt x="7244502" y="2441889"/>
                </a:cubicBezTo>
                <a:cubicBezTo>
                  <a:pt x="7237643" y="2434734"/>
                  <a:pt x="7238406" y="2432132"/>
                  <a:pt x="7248311" y="2428881"/>
                </a:cubicBezTo>
                <a:cubicBezTo>
                  <a:pt x="7263551" y="2423677"/>
                  <a:pt x="7278029" y="2433433"/>
                  <a:pt x="7271171" y="2443840"/>
                </a:cubicBezTo>
                <a:cubicBezTo>
                  <a:pt x="7267360" y="2448718"/>
                  <a:pt x="7263360" y="2450994"/>
                  <a:pt x="7258979" y="2450670"/>
                </a:cubicBezTo>
                <a:close/>
                <a:moveTo>
                  <a:pt x="4588006" y="2450671"/>
                </a:moveTo>
                <a:cubicBezTo>
                  <a:pt x="4582482" y="2451484"/>
                  <a:pt x="4576195" y="2448720"/>
                  <a:pt x="4573147" y="2441890"/>
                </a:cubicBezTo>
                <a:cubicBezTo>
                  <a:pt x="4567812" y="2431484"/>
                  <a:pt x="4573908" y="2424979"/>
                  <a:pt x="4588387" y="2424979"/>
                </a:cubicBezTo>
                <a:cubicBezTo>
                  <a:pt x="4593720" y="2424979"/>
                  <a:pt x="4598292" y="2430834"/>
                  <a:pt x="4598292" y="2437988"/>
                </a:cubicBezTo>
                <a:cubicBezTo>
                  <a:pt x="4598292" y="2445467"/>
                  <a:pt x="4593531" y="2449858"/>
                  <a:pt x="4588006" y="2450671"/>
                </a:cubicBezTo>
                <a:close/>
                <a:moveTo>
                  <a:pt x="7603994" y="2450671"/>
                </a:moveTo>
                <a:cubicBezTo>
                  <a:pt x="7598468" y="2449858"/>
                  <a:pt x="7593707" y="2445467"/>
                  <a:pt x="7593707" y="2437988"/>
                </a:cubicBezTo>
                <a:cubicBezTo>
                  <a:pt x="7593707" y="2430834"/>
                  <a:pt x="7598279" y="2424979"/>
                  <a:pt x="7603612" y="2424979"/>
                </a:cubicBezTo>
                <a:cubicBezTo>
                  <a:pt x="7618090" y="2424979"/>
                  <a:pt x="7624187" y="2431484"/>
                  <a:pt x="7618852" y="2441890"/>
                </a:cubicBezTo>
                <a:cubicBezTo>
                  <a:pt x="7615804" y="2448720"/>
                  <a:pt x="7609518" y="2451484"/>
                  <a:pt x="7603994" y="2450671"/>
                </a:cubicBezTo>
                <a:close/>
                <a:moveTo>
                  <a:pt x="2289908" y="2462374"/>
                </a:moveTo>
                <a:cubicBezTo>
                  <a:pt x="2282573" y="2462698"/>
                  <a:pt x="2275525" y="2459121"/>
                  <a:pt x="2270953" y="2451641"/>
                </a:cubicBezTo>
                <a:cubicBezTo>
                  <a:pt x="2254189" y="2424975"/>
                  <a:pt x="2286193" y="2405462"/>
                  <a:pt x="2309053" y="2428877"/>
                </a:cubicBezTo>
                <a:cubicBezTo>
                  <a:pt x="2315911" y="2436031"/>
                  <a:pt x="2316673" y="2441886"/>
                  <a:pt x="2310577" y="2449691"/>
                </a:cubicBezTo>
                <a:cubicBezTo>
                  <a:pt x="2304863" y="2457820"/>
                  <a:pt x="2297243" y="2462048"/>
                  <a:pt x="2289908" y="2462374"/>
                </a:cubicBezTo>
                <a:close/>
                <a:moveTo>
                  <a:pt x="9902091" y="2462374"/>
                </a:moveTo>
                <a:cubicBezTo>
                  <a:pt x="9894756" y="2462048"/>
                  <a:pt x="9887136" y="2457820"/>
                  <a:pt x="9881421" y="2449691"/>
                </a:cubicBezTo>
                <a:cubicBezTo>
                  <a:pt x="9875325" y="2441886"/>
                  <a:pt x="9876088" y="2436031"/>
                  <a:pt x="9882945" y="2428877"/>
                </a:cubicBezTo>
                <a:cubicBezTo>
                  <a:pt x="9905805" y="2405462"/>
                  <a:pt x="9937809" y="2424975"/>
                  <a:pt x="9921045" y="2451641"/>
                </a:cubicBezTo>
                <a:cubicBezTo>
                  <a:pt x="9916473" y="2459121"/>
                  <a:pt x="9909425" y="2462698"/>
                  <a:pt x="9902091" y="2462374"/>
                </a:cubicBezTo>
                <a:close/>
                <a:moveTo>
                  <a:pt x="4226710" y="2463508"/>
                </a:moveTo>
                <a:cubicBezTo>
                  <a:pt x="4220328" y="2462533"/>
                  <a:pt x="4214423" y="2458143"/>
                  <a:pt x="4209470" y="2450338"/>
                </a:cubicBezTo>
                <a:cubicBezTo>
                  <a:pt x="4198039" y="2432127"/>
                  <a:pt x="4216327" y="2415216"/>
                  <a:pt x="4239950" y="2421720"/>
                </a:cubicBezTo>
                <a:cubicBezTo>
                  <a:pt x="4257475" y="2426272"/>
                  <a:pt x="4261286" y="2443834"/>
                  <a:pt x="4246807" y="2456192"/>
                </a:cubicBezTo>
                <a:cubicBezTo>
                  <a:pt x="4239950" y="2462045"/>
                  <a:pt x="4233091" y="2464484"/>
                  <a:pt x="4226710" y="2463508"/>
                </a:cubicBezTo>
                <a:close/>
                <a:moveTo>
                  <a:pt x="5109238" y="2463508"/>
                </a:moveTo>
                <a:cubicBezTo>
                  <a:pt x="5102856" y="2462533"/>
                  <a:pt x="5096951" y="2458143"/>
                  <a:pt x="5091998" y="2450338"/>
                </a:cubicBezTo>
                <a:cubicBezTo>
                  <a:pt x="5080567" y="2432127"/>
                  <a:pt x="5098855" y="2415216"/>
                  <a:pt x="5122478" y="2421720"/>
                </a:cubicBezTo>
                <a:cubicBezTo>
                  <a:pt x="5140003" y="2426272"/>
                  <a:pt x="5143814" y="2443834"/>
                  <a:pt x="5129335" y="2456192"/>
                </a:cubicBezTo>
                <a:cubicBezTo>
                  <a:pt x="5122478" y="2462045"/>
                  <a:pt x="5115619" y="2464484"/>
                  <a:pt x="5109238" y="2463508"/>
                </a:cubicBezTo>
                <a:close/>
                <a:moveTo>
                  <a:pt x="7082762" y="2463508"/>
                </a:moveTo>
                <a:cubicBezTo>
                  <a:pt x="7076380" y="2464484"/>
                  <a:pt x="7069521" y="2462045"/>
                  <a:pt x="7062664" y="2456192"/>
                </a:cubicBezTo>
                <a:cubicBezTo>
                  <a:pt x="7048186" y="2443834"/>
                  <a:pt x="7051996" y="2426272"/>
                  <a:pt x="7069521" y="2421720"/>
                </a:cubicBezTo>
                <a:cubicBezTo>
                  <a:pt x="7093144" y="2415216"/>
                  <a:pt x="7111432" y="2432127"/>
                  <a:pt x="7100002" y="2450338"/>
                </a:cubicBezTo>
                <a:cubicBezTo>
                  <a:pt x="7095048" y="2458143"/>
                  <a:pt x="7089143" y="2462533"/>
                  <a:pt x="7082762" y="2463508"/>
                </a:cubicBezTo>
                <a:close/>
                <a:moveTo>
                  <a:pt x="7965289" y="2463508"/>
                </a:moveTo>
                <a:cubicBezTo>
                  <a:pt x="7958908" y="2464484"/>
                  <a:pt x="7952050" y="2462045"/>
                  <a:pt x="7945192" y="2456192"/>
                </a:cubicBezTo>
                <a:cubicBezTo>
                  <a:pt x="7930713" y="2443834"/>
                  <a:pt x="7934524" y="2426272"/>
                  <a:pt x="7952050" y="2421720"/>
                </a:cubicBezTo>
                <a:cubicBezTo>
                  <a:pt x="7975672" y="2415216"/>
                  <a:pt x="7993960" y="2432127"/>
                  <a:pt x="7982530" y="2450338"/>
                </a:cubicBezTo>
                <a:cubicBezTo>
                  <a:pt x="7977576" y="2458143"/>
                  <a:pt x="7971671" y="2462533"/>
                  <a:pt x="7965289" y="2463508"/>
                </a:cubicBezTo>
                <a:close/>
                <a:moveTo>
                  <a:pt x="2995553" y="2463677"/>
                </a:moveTo>
                <a:cubicBezTo>
                  <a:pt x="2985361" y="2463027"/>
                  <a:pt x="2974693" y="2458473"/>
                  <a:pt x="2969359" y="2450344"/>
                </a:cubicBezTo>
                <a:cubicBezTo>
                  <a:pt x="2962501" y="2438637"/>
                  <a:pt x="2964025" y="2434083"/>
                  <a:pt x="2976217" y="2423676"/>
                </a:cubicBezTo>
                <a:cubicBezTo>
                  <a:pt x="2988409" y="2413270"/>
                  <a:pt x="2993743" y="2411969"/>
                  <a:pt x="3007459" y="2417823"/>
                </a:cubicBezTo>
                <a:cubicBezTo>
                  <a:pt x="3023461" y="2425628"/>
                  <a:pt x="3027271" y="2435384"/>
                  <a:pt x="3018889" y="2453596"/>
                </a:cubicBezTo>
                <a:cubicBezTo>
                  <a:pt x="3015460" y="2461075"/>
                  <a:pt x="3005744" y="2464328"/>
                  <a:pt x="2995553" y="2463677"/>
                </a:cubicBezTo>
                <a:close/>
                <a:moveTo>
                  <a:pt x="9196445" y="2463677"/>
                </a:moveTo>
                <a:cubicBezTo>
                  <a:pt x="9186255" y="2464328"/>
                  <a:pt x="9176539" y="2461075"/>
                  <a:pt x="9173109" y="2453596"/>
                </a:cubicBezTo>
                <a:cubicBezTo>
                  <a:pt x="9164728" y="2435384"/>
                  <a:pt x="9168537" y="2425628"/>
                  <a:pt x="9184540" y="2417823"/>
                </a:cubicBezTo>
                <a:cubicBezTo>
                  <a:pt x="9198256" y="2411969"/>
                  <a:pt x="9203589" y="2413270"/>
                  <a:pt x="9215781" y="2423676"/>
                </a:cubicBezTo>
                <a:cubicBezTo>
                  <a:pt x="9227973" y="2434083"/>
                  <a:pt x="9229497" y="2438637"/>
                  <a:pt x="9222640" y="2450344"/>
                </a:cubicBezTo>
                <a:cubicBezTo>
                  <a:pt x="9217305" y="2458473"/>
                  <a:pt x="9206637" y="2463027"/>
                  <a:pt x="9196445" y="2463677"/>
                </a:cubicBezTo>
                <a:close/>
                <a:moveTo>
                  <a:pt x="1935472" y="2464003"/>
                </a:moveTo>
                <a:cubicBezTo>
                  <a:pt x="1928615" y="2464003"/>
                  <a:pt x="1919471" y="2460751"/>
                  <a:pt x="1914136" y="2456198"/>
                </a:cubicBezTo>
                <a:cubicBezTo>
                  <a:pt x="1898896" y="2443190"/>
                  <a:pt x="1903468" y="2424978"/>
                  <a:pt x="1923280" y="2417173"/>
                </a:cubicBezTo>
                <a:cubicBezTo>
                  <a:pt x="1938520" y="2411970"/>
                  <a:pt x="1944616" y="2412620"/>
                  <a:pt x="1953760" y="2420425"/>
                </a:cubicBezTo>
                <a:cubicBezTo>
                  <a:pt x="1974335" y="2437987"/>
                  <a:pt x="1963667" y="2464003"/>
                  <a:pt x="1935472" y="2464003"/>
                </a:cubicBezTo>
                <a:close/>
                <a:moveTo>
                  <a:pt x="4050489" y="2464003"/>
                </a:moveTo>
                <a:cubicBezTo>
                  <a:pt x="4027629" y="2464003"/>
                  <a:pt x="4026868" y="2462703"/>
                  <a:pt x="4029153" y="2439937"/>
                </a:cubicBezTo>
                <a:cubicBezTo>
                  <a:pt x="4031440" y="2418474"/>
                  <a:pt x="4034488" y="2415221"/>
                  <a:pt x="4052013" y="2413271"/>
                </a:cubicBezTo>
                <a:cubicBezTo>
                  <a:pt x="4068777" y="2411319"/>
                  <a:pt x="4074112" y="2414572"/>
                  <a:pt x="4077921" y="2427580"/>
                </a:cubicBezTo>
                <a:cubicBezTo>
                  <a:pt x="4084780" y="2452946"/>
                  <a:pt x="4077160" y="2464003"/>
                  <a:pt x="4050489" y="2464003"/>
                </a:cubicBezTo>
                <a:close/>
                <a:moveTo>
                  <a:pt x="8141509" y="2464003"/>
                </a:moveTo>
                <a:cubicBezTo>
                  <a:pt x="8114838" y="2464003"/>
                  <a:pt x="8107218" y="2452946"/>
                  <a:pt x="8114078" y="2427580"/>
                </a:cubicBezTo>
                <a:cubicBezTo>
                  <a:pt x="8117887" y="2414572"/>
                  <a:pt x="8123221" y="2411319"/>
                  <a:pt x="8139985" y="2413271"/>
                </a:cubicBezTo>
                <a:cubicBezTo>
                  <a:pt x="8157510" y="2415221"/>
                  <a:pt x="8160559" y="2418474"/>
                  <a:pt x="8162845" y="2439937"/>
                </a:cubicBezTo>
                <a:cubicBezTo>
                  <a:pt x="8165130" y="2462703"/>
                  <a:pt x="8164370" y="2464003"/>
                  <a:pt x="8141509" y="2464003"/>
                </a:cubicBezTo>
                <a:close/>
                <a:moveTo>
                  <a:pt x="10256527" y="2464003"/>
                </a:moveTo>
                <a:cubicBezTo>
                  <a:pt x="10228332" y="2464003"/>
                  <a:pt x="10217664" y="2437987"/>
                  <a:pt x="10238239" y="2420425"/>
                </a:cubicBezTo>
                <a:cubicBezTo>
                  <a:pt x="10247383" y="2412620"/>
                  <a:pt x="10253479" y="2411970"/>
                  <a:pt x="10268719" y="2417173"/>
                </a:cubicBezTo>
                <a:cubicBezTo>
                  <a:pt x="10288531" y="2424978"/>
                  <a:pt x="10293103" y="2443190"/>
                  <a:pt x="10277863" y="2456198"/>
                </a:cubicBezTo>
                <a:cubicBezTo>
                  <a:pt x="10272528" y="2460751"/>
                  <a:pt x="10263384" y="2464003"/>
                  <a:pt x="10256527" y="2464003"/>
                </a:cubicBezTo>
                <a:close/>
                <a:moveTo>
                  <a:pt x="1583604" y="2464334"/>
                </a:moveTo>
                <a:cubicBezTo>
                  <a:pt x="1571412" y="2463033"/>
                  <a:pt x="1558840" y="2457178"/>
                  <a:pt x="1553505" y="2447748"/>
                </a:cubicBezTo>
                <a:cubicBezTo>
                  <a:pt x="1545885" y="2433439"/>
                  <a:pt x="1546648" y="2428885"/>
                  <a:pt x="1560364" y="2417829"/>
                </a:cubicBezTo>
                <a:cubicBezTo>
                  <a:pt x="1587796" y="2393763"/>
                  <a:pt x="1625896" y="2421080"/>
                  <a:pt x="1611417" y="2453601"/>
                </a:cubicBezTo>
                <a:cubicBezTo>
                  <a:pt x="1607608" y="2462382"/>
                  <a:pt x="1595796" y="2465634"/>
                  <a:pt x="1583604" y="2464334"/>
                </a:cubicBezTo>
                <a:close/>
                <a:moveTo>
                  <a:pt x="10608395" y="2464334"/>
                </a:moveTo>
                <a:cubicBezTo>
                  <a:pt x="10596203" y="2465634"/>
                  <a:pt x="10584391" y="2462382"/>
                  <a:pt x="10580581" y="2453601"/>
                </a:cubicBezTo>
                <a:cubicBezTo>
                  <a:pt x="10566103" y="2421080"/>
                  <a:pt x="10604203" y="2393763"/>
                  <a:pt x="10631635" y="2417829"/>
                </a:cubicBezTo>
                <a:cubicBezTo>
                  <a:pt x="10645351" y="2428885"/>
                  <a:pt x="10646113" y="2433439"/>
                  <a:pt x="10638493" y="2447748"/>
                </a:cubicBezTo>
                <a:cubicBezTo>
                  <a:pt x="10633159" y="2457178"/>
                  <a:pt x="10620587" y="2463033"/>
                  <a:pt x="10608395" y="2464334"/>
                </a:cubicBezTo>
                <a:close/>
                <a:moveTo>
                  <a:pt x="4402739" y="2466594"/>
                </a:moveTo>
                <a:lnTo>
                  <a:pt x="4392832" y="2451634"/>
                </a:lnTo>
                <a:cubicBezTo>
                  <a:pt x="4385212" y="2439276"/>
                  <a:pt x="4385975" y="2434723"/>
                  <a:pt x="4394356" y="2427569"/>
                </a:cubicBezTo>
                <a:cubicBezTo>
                  <a:pt x="4402739" y="2419764"/>
                  <a:pt x="4407311" y="2419764"/>
                  <a:pt x="4418740" y="2426918"/>
                </a:cubicBezTo>
                <a:cubicBezTo>
                  <a:pt x="4431695" y="2434723"/>
                  <a:pt x="4431695" y="2436023"/>
                  <a:pt x="4417216" y="2450984"/>
                </a:cubicBezTo>
                <a:close/>
                <a:moveTo>
                  <a:pt x="7789260" y="2466594"/>
                </a:moveTo>
                <a:lnTo>
                  <a:pt x="7774783" y="2450984"/>
                </a:lnTo>
                <a:cubicBezTo>
                  <a:pt x="7760304" y="2436023"/>
                  <a:pt x="7760304" y="2434723"/>
                  <a:pt x="7773259" y="2426918"/>
                </a:cubicBezTo>
                <a:cubicBezTo>
                  <a:pt x="7784688" y="2419764"/>
                  <a:pt x="7789260" y="2419764"/>
                  <a:pt x="7797643" y="2427569"/>
                </a:cubicBezTo>
                <a:cubicBezTo>
                  <a:pt x="7806024" y="2434723"/>
                  <a:pt x="7806787" y="2439276"/>
                  <a:pt x="7799167" y="2451634"/>
                </a:cubicBezTo>
                <a:close/>
                <a:moveTo>
                  <a:pt x="4751102" y="2469960"/>
                </a:moveTo>
                <a:cubicBezTo>
                  <a:pt x="4745982" y="2468842"/>
                  <a:pt x="4741077" y="2466444"/>
                  <a:pt x="4736695" y="2462704"/>
                </a:cubicBezTo>
                <a:cubicBezTo>
                  <a:pt x="4718407" y="2447094"/>
                  <a:pt x="4732123" y="2405467"/>
                  <a:pt x="4755746" y="2405467"/>
                </a:cubicBezTo>
                <a:cubicBezTo>
                  <a:pt x="4762603" y="2405467"/>
                  <a:pt x="4776319" y="2411971"/>
                  <a:pt x="4785463" y="2419125"/>
                </a:cubicBezTo>
                <a:cubicBezTo>
                  <a:pt x="4799942" y="2430833"/>
                  <a:pt x="4801466" y="2435386"/>
                  <a:pt x="4794607" y="2447094"/>
                </a:cubicBezTo>
                <a:cubicBezTo>
                  <a:pt x="4787368" y="2459126"/>
                  <a:pt x="4777272" y="2466768"/>
                  <a:pt x="4766795" y="2469532"/>
                </a:cubicBezTo>
                <a:cubicBezTo>
                  <a:pt x="4761556" y="2470915"/>
                  <a:pt x="4756222" y="2471077"/>
                  <a:pt x="4751102" y="2469960"/>
                </a:cubicBezTo>
                <a:close/>
                <a:moveTo>
                  <a:pt x="7440897" y="2469960"/>
                </a:moveTo>
                <a:cubicBezTo>
                  <a:pt x="7435777" y="2471077"/>
                  <a:pt x="7430443" y="2470915"/>
                  <a:pt x="7425204" y="2469532"/>
                </a:cubicBezTo>
                <a:cubicBezTo>
                  <a:pt x="7414727" y="2466768"/>
                  <a:pt x="7404631" y="2459126"/>
                  <a:pt x="7397392" y="2447094"/>
                </a:cubicBezTo>
                <a:cubicBezTo>
                  <a:pt x="7390534" y="2435386"/>
                  <a:pt x="7392058" y="2430833"/>
                  <a:pt x="7406536" y="2419125"/>
                </a:cubicBezTo>
                <a:cubicBezTo>
                  <a:pt x="7415680" y="2411971"/>
                  <a:pt x="7429396" y="2405467"/>
                  <a:pt x="7436254" y="2405467"/>
                </a:cubicBezTo>
                <a:cubicBezTo>
                  <a:pt x="7459876" y="2405467"/>
                  <a:pt x="7473592" y="2447094"/>
                  <a:pt x="7455304" y="2462704"/>
                </a:cubicBezTo>
                <a:cubicBezTo>
                  <a:pt x="7450922" y="2466444"/>
                  <a:pt x="7446016" y="2468842"/>
                  <a:pt x="7440897" y="2469960"/>
                </a:cubicBezTo>
                <a:close/>
                <a:moveTo>
                  <a:pt x="3344945" y="2470183"/>
                </a:moveTo>
                <a:cubicBezTo>
                  <a:pt x="3333801" y="2469208"/>
                  <a:pt x="3323133" y="2464005"/>
                  <a:pt x="3316275" y="2454899"/>
                </a:cubicBezTo>
                <a:cubicBezTo>
                  <a:pt x="3304844" y="2439940"/>
                  <a:pt x="3304844" y="2437338"/>
                  <a:pt x="3316275" y="2422378"/>
                </a:cubicBezTo>
                <a:cubicBezTo>
                  <a:pt x="3331515" y="2402215"/>
                  <a:pt x="3358184" y="2400263"/>
                  <a:pt x="3375711" y="2417174"/>
                </a:cubicBezTo>
                <a:cubicBezTo>
                  <a:pt x="3391712" y="2432135"/>
                  <a:pt x="3392475" y="2447094"/>
                  <a:pt x="3376472" y="2460102"/>
                </a:cubicBezTo>
                <a:cubicBezTo>
                  <a:pt x="3367709" y="2467907"/>
                  <a:pt x="3356089" y="2471159"/>
                  <a:pt x="3344945" y="2470183"/>
                </a:cubicBezTo>
                <a:close/>
                <a:moveTo>
                  <a:pt x="8847053" y="2470183"/>
                </a:moveTo>
                <a:cubicBezTo>
                  <a:pt x="8835909" y="2471159"/>
                  <a:pt x="8824289" y="2467907"/>
                  <a:pt x="8815527" y="2460102"/>
                </a:cubicBezTo>
                <a:cubicBezTo>
                  <a:pt x="8799524" y="2447094"/>
                  <a:pt x="8800287" y="2432135"/>
                  <a:pt x="8816288" y="2417174"/>
                </a:cubicBezTo>
                <a:cubicBezTo>
                  <a:pt x="8833815" y="2400263"/>
                  <a:pt x="8860484" y="2402215"/>
                  <a:pt x="8875724" y="2422378"/>
                </a:cubicBezTo>
                <a:cubicBezTo>
                  <a:pt x="8887155" y="2437338"/>
                  <a:pt x="8887155" y="2439940"/>
                  <a:pt x="8875724" y="2454899"/>
                </a:cubicBezTo>
                <a:cubicBezTo>
                  <a:pt x="8868865" y="2464005"/>
                  <a:pt x="8858197" y="2469208"/>
                  <a:pt x="8847053" y="2470183"/>
                </a:cubicBezTo>
                <a:close/>
                <a:moveTo>
                  <a:pt x="2643015" y="2470508"/>
                </a:moveTo>
                <a:cubicBezTo>
                  <a:pt x="2635395" y="2470508"/>
                  <a:pt x="2623203" y="2465955"/>
                  <a:pt x="2617107" y="2460101"/>
                </a:cubicBezTo>
                <a:cubicBezTo>
                  <a:pt x="2594247" y="2441239"/>
                  <a:pt x="2608725" y="2405466"/>
                  <a:pt x="2638443" y="2405466"/>
                </a:cubicBezTo>
                <a:cubicBezTo>
                  <a:pt x="2658255" y="2405466"/>
                  <a:pt x="2681115" y="2423677"/>
                  <a:pt x="2681115" y="2439938"/>
                </a:cubicBezTo>
                <a:cubicBezTo>
                  <a:pt x="2681115" y="2453597"/>
                  <a:pt x="2660541" y="2470508"/>
                  <a:pt x="2643015" y="2470508"/>
                </a:cubicBezTo>
                <a:close/>
                <a:moveTo>
                  <a:pt x="5643616" y="2470508"/>
                </a:moveTo>
                <a:cubicBezTo>
                  <a:pt x="5637520" y="2470508"/>
                  <a:pt x="5626091" y="2464654"/>
                  <a:pt x="5617708" y="2457499"/>
                </a:cubicBezTo>
                <a:cubicBezTo>
                  <a:pt x="5609326" y="2450345"/>
                  <a:pt x="5602468" y="2442540"/>
                  <a:pt x="5602468" y="2439287"/>
                </a:cubicBezTo>
                <a:cubicBezTo>
                  <a:pt x="5602468" y="2427580"/>
                  <a:pt x="5627615" y="2405466"/>
                  <a:pt x="5640568" y="2405466"/>
                </a:cubicBezTo>
                <a:cubicBezTo>
                  <a:pt x="5658856" y="2405466"/>
                  <a:pt x="5678668" y="2422377"/>
                  <a:pt x="5678668" y="2437987"/>
                </a:cubicBezTo>
                <a:cubicBezTo>
                  <a:pt x="5678668" y="2452296"/>
                  <a:pt x="5658856" y="2470508"/>
                  <a:pt x="5643616" y="2470508"/>
                </a:cubicBezTo>
                <a:close/>
                <a:moveTo>
                  <a:pt x="6548383" y="2470508"/>
                </a:moveTo>
                <a:cubicBezTo>
                  <a:pt x="6533143" y="2470508"/>
                  <a:pt x="6513331" y="2452296"/>
                  <a:pt x="6513331" y="2437987"/>
                </a:cubicBezTo>
                <a:cubicBezTo>
                  <a:pt x="6513331" y="2422377"/>
                  <a:pt x="6533143" y="2405466"/>
                  <a:pt x="6551430" y="2405466"/>
                </a:cubicBezTo>
                <a:cubicBezTo>
                  <a:pt x="6564384" y="2405466"/>
                  <a:pt x="6589531" y="2427580"/>
                  <a:pt x="6589531" y="2439287"/>
                </a:cubicBezTo>
                <a:cubicBezTo>
                  <a:pt x="6589531" y="2442540"/>
                  <a:pt x="6582673" y="2450345"/>
                  <a:pt x="6574291" y="2457499"/>
                </a:cubicBezTo>
                <a:cubicBezTo>
                  <a:pt x="6565908" y="2464654"/>
                  <a:pt x="6554479" y="2470508"/>
                  <a:pt x="6548383" y="2470508"/>
                </a:cubicBezTo>
                <a:close/>
                <a:moveTo>
                  <a:pt x="9548984" y="2470508"/>
                </a:moveTo>
                <a:cubicBezTo>
                  <a:pt x="9531457" y="2470508"/>
                  <a:pt x="9510884" y="2453597"/>
                  <a:pt x="9510884" y="2439938"/>
                </a:cubicBezTo>
                <a:cubicBezTo>
                  <a:pt x="9510884" y="2423677"/>
                  <a:pt x="9533744" y="2405466"/>
                  <a:pt x="9553556" y="2405466"/>
                </a:cubicBezTo>
                <a:cubicBezTo>
                  <a:pt x="9583273" y="2405466"/>
                  <a:pt x="9597752" y="2441239"/>
                  <a:pt x="9574892" y="2460101"/>
                </a:cubicBezTo>
                <a:cubicBezTo>
                  <a:pt x="9568796" y="2465955"/>
                  <a:pt x="9556604" y="2470508"/>
                  <a:pt x="9548984" y="2470508"/>
                </a:cubicBezTo>
                <a:close/>
                <a:moveTo>
                  <a:pt x="1398605" y="2476033"/>
                </a:moveTo>
                <a:cubicBezTo>
                  <a:pt x="1390039" y="2475057"/>
                  <a:pt x="1382416" y="2469853"/>
                  <a:pt x="1373264" y="2460098"/>
                </a:cubicBezTo>
                <a:cubicBezTo>
                  <a:pt x="1354221" y="2439284"/>
                  <a:pt x="1354221" y="2438633"/>
                  <a:pt x="1369459" y="2419771"/>
                </a:cubicBezTo>
                <a:cubicBezTo>
                  <a:pt x="1382416" y="2403510"/>
                  <a:pt x="1423541" y="2399608"/>
                  <a:pt x="1439531" y="2413267"/>
                </a:cubicBezTo>
                <a:cubicBezTo>
                  <a:pt x="1455521" y="2426926"/>
                  <a:pt x="1450192" y="2454894"/>
                  <a:pt x="1429633" y="2466602"/>
                </a:cubicBezTo>
                <a:cubicBezTo>
                  <a:pt x="1416689" y="2473756"/>
                  <a:pt x="1407171" y="2477008"/>
                  <a:pt x="1398605" y="2476033"/>
                </a:cubicBezTo>
                <a:close/>
                <a:moveTo>
                  <a:pt x="10793393" y="2476033"/>
                </a:moveTo>
                <a:cubicBezTo>
                  <a:pt x="10784828" y="2477008"/>
                  <a:pt x="10775309" y="2473756"/>
                  <a:pt x="10762365" y="2466602"/>
                </a:cubicBezTo>
                <a:cubicBezTo>
                  <a:pt x="10741807" y="2454894"/>
                  <a:pt x="10736477" y="2426926"/>
                  <a:pt x="10752468" y="2413267"/>
                </a:cubicBezTo>
                <a:cubicBezTo>
                  <a:pt x="10768457" y="2399608"/>
                  <a:pt x="10809583" y="2403510"/>
                  <a:pt x="10822540" y="2419771"/>
                </a:cubicBezTo>
                <a:cubicBezTo>
                  <a:pt x="10837777" y="2438633"/>
                  <a:pt x="10837777" y="2439284"/>
                  <a:pt x="10818735" y="2460098"/>
                </a:cubicBezTo>
                <a:cubicBezTo>
                  <a:pt x="10809583" y="2469853"/>
                  <a:pt x="10801960" y="2475057"/>
                  <a:pt x="10793393" y="2476033"/>
                </a:cubicBezTo>
                <a:close/>
                <a:moveTo>
                  <a:pt x="5466248" y="2476114"/>
                </a:moveTo>
                <a:cubicBezTo>
                  <a:pt x="5458152" y="2475870"/>
                  <a:pt x="5449960" y="2470829"/>
                  <a:pt x="5438150" y="2460747"/>
                </a:cubicBezTo>
                <a:cubicBezTo>
                  <a:pt x="5419862" y="2445137"/>
                  <a:pt x="5419862" y="2443836"/>
                  <a:pt x="5431291" y="2424975"/>
                </a:cubicBezTo>
                <a:cubicBezTo>
                  <a:pt x="5445007" y="2402210"/>
                  <a:pt x="5478535" y="2398307"/>
                  <a:pt x="5498347" y="2417170"/>
                </a:cubicBezTo>
                <a:cubicBezTo>
                  <a:pt x="5515874" y="2433430"/>
                  <a:pt x="5514350" y="2446438"/>
                  <a:pt x="5493775" y="2462699"/>
                </a:cubicBezTo>
                <a:cubicBezTo>
                  <a:pt x="5482346" y="2471805"/>
                  <a:pt x="5474344" y="2476357"/>
                  <a:pt x="5466248" y="2476114"/>
                </a:cubicBezTo>
                <a:close/>
                <a:moveTo>
                  <a:pt x="6725751" y="2476114"/>
                </a:moveTo>
                <a:cubicBezTo>
                  <a:pt x="6717655" y="2476357"/>
                  <a:pt x="6709654" y="2471805"/>
                  <a:pt x="6698224" y="2462699"/>
                </a:cubicBezTo>
                <a:cubicBezTo>
                  <a:pt x="6677650" y="2446438"/>
                  <a:pt x="6676126" y="2433430"/>
                  <a:pt x="6693652" y="2417170"/>
                </a:cubicBezTo>
                <a:cubicBezTo>
                  <a:pt x="6713464" y="2398307"/>
                  <a:pt x="6746992" y="2402210"/>
                  <a:pt x="6760708" y="2424975"/>
                </a:cubicBezTo>
                <a:cubicBezTo>
                  <a:pt x="6772138" y="2443836"/>
                  <a:pt x="6772138" y="2445137"/>
                  <a:pt x="6753850" y="2460747"/>
                </a:cubicBezTo>
                <a:cubicBezTo>
                  <a:pt x="6742039" y="2470829"/>
                  <a:pt x="6733846" y="2475870"/>
                  <a:pt x="6725751" y="2476114"/>
                </a:cubicBezTo>
                <a:close/>
                <a:moveTo>
                  <a:pt x="344341" y="2476276"/>
                </a:moveTo>
                <a:cubicBezTo>
                  <a:pt x="336251" y="2476845"/>
                  <a:pt x="328825" y="2473105"/>
                  <a:pt x="320449" y="2465300"/>
                </a:cubicBezTo>
                <a:cubicBezTo>
                  <a:pt x="305221" y="2450991"/>
                  <a:pt x="303697" y="2424324"/>
                  <a:pt x="316643" y="2413266"/>
                </a:cubicBezTo>
                <a:cubicBezTo>
                  <a:pt x="321972" y="2408714"/>
                  <a:pt x="336440" y="2405461"/>
                  <a:pt x="350145" y="2405461"/>
                </a:cubicBezTo>
                <a:cubicBezTo>
                  <a:pt x="370704" y="2405461"/>
                  <a:pt x="376036" y="2408714"/>
                  <a:pt x="382887" y="2425625"/>
                </a:cubicBezTo>
                <a:cubicBezTo>
                  <a:pt x="389741" y="2443185"/>
                  <a:pt x="388979" y="2447088"/>
                  <a:pt x="372227" y="2461397"/>
                </a:cubicBezTo>
                <a:cubicBezTo>
                  <a:pt x="361187" y="2470829"/>
                  <a:pt x="352429" y="2475706"/>
                  <a:pt x="344341" y="2476276"/>
                </a:cubicBezTo>
                <a:close/>
                <a:moveTo>
                  <a:pt x="696721" y="2476276"/>
                </a:moveTo>
                <a:cubicBezTo>
                  <a:pt x="690155" y="2475869"/>
                  <a:pt x="684051" y="2471804"/>
                  <a:pt x="674149" y="2463999"/>
                </a:cubicBezTo>
                <a:cubicBezTo>
                  <a:pt x="643663" y="2439283"/>
                  <a:pt x="658152" y="2405461"/>
                  <a:pt x="699292" y="2405461"/>
                </a:cubicBezTo>
                <a:cubicBezTo>
                  <a:pt x="741972" y="2405461"/>
                  <a:pt x="757215" y="2447088"/>
                  <a:pt x="722156" y="2466601"/>
                </a:cubicBezTo>
                <a:cubicBezTo>
                  <a:pt x="710343" y="2473430"/>
                  <a:pt x="703295" y="2476682"/>
                  <a:pt x="696721" y="2476276"/>
                </a:cubicBezTo>
                <a:close/>
                <a:moveTo>
                  <a:pt x="11495277" y="2476276"/>
                </a:moveTo>
                <a:cubicBezTo>
                  <a:pt x="11488704" y="2476682"/>
                  <a:pt x="11481656" y="2473430"/>
                  <a:pt x="11469843" y="2466601"/>
                </a:cubicBezTo>
                <a:cubicBezTo>
                  <a:pt x="11434784" y="2447088"/>
                  <a:pt x="11450027" y="2405461"/>
                  <a:pt x="11492707" y="2405461"/>
                </a:cubicBezTo>
                <a:cubicBezTo>
                  <a:pt x="11533847" y="2405461"/>
                  <a:pt x="11548336" y="2439283"/>
                  <a:pt x="11517849" y="2463999"/>
                </a:cubicBezTo>
                <a:cubicBezTo>
                  <a:pt x="11507948" y="2471804"/>
                  <a:pt x="11501844" y="2475869"/>
                  <a:pt x="11495277" y="2476276"/>
                </a:cubicBezTo>
                <a:close/>
                <a:moveTo>
                  <a:pt x="11847657" y="2476276"/>
                </a:moveTo>
                <a:cubicBezTo>
                  <a:pt x="11839569" y="2475706"/>
                  <a:pt x="11830812" y="2470829"/>
                  <a:pt x="11819772" y="2461397"/>
                </a:cubicBezTo>
                <a:cubicBezTo>
                  <a:pt x="11803020" y="2447088"/>
                  <a:pt x="11802257" y="2443185"/>
                  <a:pt x="11809112" y="2425625"/>
                </a:cubicBezTo>
                <a:cubicBezTo>
                  <a:pt x="11815963" y="2408714"/>
                  <a:pt x="11821295" y="2405461"/>
                  <a:pt x="11841853" y="2405461"/>
                </a:cubicBezTo>
                <a:cubicBezTo>
                  <a:pt x="11855559" y="2405461"/>
                  <a:pt x="11870027" y="2408714"/>
                  <a:pt x="11875356" y="2413266"/>
                </a:cubicBezTo>
                <a:cubicBezTo>
                  <a:pt x="11888301" y="2424324"/>
                  <a:pt x="11886777" y="2450991"/>
                  <a:pt x="11871549" y="2465300"/>
                </a:cubicBezTo>
                <a:cubicBezTo>
                  <a:pt x="11863173" y="2473105"/>
                  <a:pt x="11855748" y="2476845"/>
                  <a:pt x="11847657" y="2476276"/>
                </a:cubicBezTo>
                <a:close/>
                <a:moveTo>
                  <a:pt x="5990531" y="2478307"/>
                </a:moveTo>
                <a:cubicBezTo>
                  <a:pt x="5968432" y="2472453"/>
                  <a:pt x="5952430" y="2455542"/>
                  <a:pt x="5952430" y="2437981"/>
                </a:cubicBezTo>
                <a:cubicBezTo>
                  <a:pt x="5952430" y="2416517"/>
                  <a:pt x="5968432" y="2404159"/>
                  <a:pt x="5994340" y="2404159"/>
                </a:cubicBezTo>
                <a:cubicBezTo>
                  <a:pt x="6020248" y="2404159"/>
                  <a:pt x="6036251" y="2416517"/>
                  <a:pt x="6036251" y="2437330"/>
                </a:cubicBezTo>
                <a:cubicBezTo>
                  <a:pt x="6036251" y="2458143"/>
                  <a:pt x="6007295" y="2483510"/>
                  <a:pt x="5990531" y="2478307"/>
                </a:cubicBezTo>
                <a:close/>
                <a:moveTo>
                  <a:pt x="6201468" y="2478307"/>
                </a:moveTo>
                <a:cubicBezTo>
                  <a:pt x="6184704" y="2483510"/>
                  <a:pt x="6155748" y="2458143"/>
                  <a:pt x="6155748" y="2437330"/>
                </a:cubicBezTo>
                <a:cubicBezTo>
                  <a:pt x="6155748" y="2416517"/>
                  <a:pt x="6171751" y="2404159"/>
                  <a:pt x="6197659" y="2404159"/>
                </a:cubicBezTo>
                <a:cubicBezTo>
                  <a:pt x="6223567" y="2404159"/>
                  <a:pt x="6239570" y="2416517"/>
                  <a:pt x="6239570" y="2437981"/>
                </a:cubicBezTo>
                <a:cubicBezTo>
                  <a:pt x="6239570" y="2455542"/>
                  <a:pt x="6223567" y="2472453"/>
                  <a:pt x="6201468" y="2478307"/>
                </a:cubicBezTo>
                <a:close/>
                <a:moveTo>
                  <a:pt x="1042439" y="2481791"/>
                </a:moveTo>
                <a:cubicBezTo>
                  <a:pt x="1032403" y="2480387"/>
                  <a:pt x="1022781" y="2476363"/>
                  <a:pt x="1014969" y="2469209"/>
                </a:cubicBezTo>
                <a:cubicBezTo>
                  <a:pt x="993632" y="2449046"/>
                  <a:pt x="995155" y="2422379"/>
                  <a:pt x="1019543" y="2406118"/>
                </a:cubicBezTo>
                <a:cubicBezTo>
                  <a:pt x="1030975" y="2398313"/>
                  <a:pt x="1045448" y="2392460"/>
                  <a:pt x="1053072" y="2392460"/>
                </a:cubicBezTo>
                <a:cubicBezTo>
                  <a:pt x="1075925" y="2392460"/>
                  <a:pt x="1106407" y="2417825"/>
                  <a:pt x="1106407" y="2437338"/>
                </a:cubicBezTo>
                <a:cubicBezTo>
                  <a:pt x="1106407" y="2466606"/>
                  <a:pt x="1072548" y="2485997"/>
                  <a:pt x="1042439" y="2481791"/>
                </a:cubicBezTo>
                <a:close/>
                <a:moveTo>
                  <a:pt x="11149560" y="2481791"/>
                </a:moveTo>
                <a:cubicBezTo>
                  <a:pt x="11119451" y="2485997"/>
                  <a:pt x="11085592" y="2466606"/>
                  <a:pt x="11085592" y="2437338"/>
                </a:cubicBezTo>
                <a:cubicBezTo>
                  <a:pt x="11085592" y="2417825"/>
                  <a:pt x="11116073" y="2392460"/>
                  <a:pt x="11138927" y="2392460"/>
                </a:cubicBezTo>
                <a:cubicBezTo>
                  <a:pt x="11146551" y="2392460"/>
                  <a:pt x="11161024" y="2398313"/>
                  <a:pt x="11172456" y="2406118"/>
                </a:cubicBezTo>
                <a:cubicBezTo>
                  <a:pt x="11196844" y="2422379"/>
                  <a:pt x="11198367" y="2449046"/>
                  <a:pt x="11177029" y="2469209"/>
                </a:cubicBezTo>
                <a:cubicBezTo>
                  <a:pt x="11169217" y="2476363"/>
                  <a:pt x="11159596" y="2480387"/>
                  <a:pt x="11149560" y="2481791"/>
                </a:cubicBezTo>
                <a:close/>
                <a:moveTo>
                  <a:pt x="3526403" y="2482536"/>
                </a:moveTo>
                <a:cubicBezTo>
                  <a:pt x="3517735" y="2483024"/>
                  <a:pt x="3508781" y="2479609"/>
                  <a:pt x="3497351" y="2472455"/>
                </a:cubicBezTo>
                <a:cubicBezTo>
                  <a:pt x="3463823" y="2452942"/>
                  <a:pt x="3482111" y="2398957"/>
                  <a:pt x="3522496" y="2398957"/>
                </a:cubicBezTo>
                <a:cubicBezTo>
                  <a:pt x="3567455" y="2398957"/>
                  <a:pt x="3586504" y="2442536"/>
                  <a:pt x="3553739" y="2469202"/>
                </a:cubicBezTo>
                <a:cubicBezTo>
                  <a:pt x="3543452" y="2477657"/>
                  <a:pt x="3535069" y="2482048"/>
                  <a:pt x="3526403" y="2482536"/>
                </a:cubicBezTo>
                <a:close/>
                <a:moveTo>
                  <a:pt x="8665596" y="2482536"/>
                </a:moveTo>
                <a:cubicBezTo>
                  <a:pt x="8656929" y="2482048"/>
                  <a:pt x="8648547" y="2477657"/>
                  <a:pt x="8638260" y="2469202"/>
                </a:cubicBezTo>
                <a:cubicBezTo>
                  <a:pt x="8605495" y="2442536"/>
                  <a:pt x="8624544" y="2398957"/>
                  <a:pt x="8669503" y="2398957"/>
                </a:cubicBezTo>
                <a:cubicBezTo>
                  <a:pt x="8709888" y="2398957"/>
                  <a:pt x="8728176" y="2452942"/>
                  <a:pt x="8694648" y="2472455"/>
                </a:cubicBezTo>
                <a:cubicBezTo>
                  <a:pt x="8683217" y="2479609"/>
                  <a:pt x="8674264" y="2483024"/>
                  <a:pt x="8665596" y="2482536"/>
                </a:cubicBezTo>
                <a:close/>
                <a:moveTo>
                  <a:pt x="1755532" y="2482944"/>
                </a:moveTo>
                <a:cubicBezTo>
                  <a:pt x="1743720" y="2482700"/>
                  <a:pt x="1732672" y="2476357"/>
                  <a:pt x="1722384" y="2464000"/>
                </a:cubicBezTo>
                <a:cubicBezTo>
                  <a:pt x="1684284" y="2418471"/>
                  <a:pt x="1757436" y="2371640"/>
                  <a:pt x="1797823" y="2415869"/>
                </a:cubicBezTo>
                <a:cubicBezTo>
                  <a:pt x="1818396" y="2437983"/>
                  <a:pt x="1817635" y="2443187"/>
                  <a:pt x="1793251" y="2465301"/>
                </a:cubicBezTo>
                <a:cubicBezTo>
                  <a:pt x="1779916" y="2477334"/>
                  <a:pt x="1767343" y="2483187"/>
                  <a:pt x="1755532" y="2482944"/>
                </a:cubicBezTo>
                <a:close/>
                <a:moveTo>
                  <a:pt x="10436467" y="2482944"/>
                </a:moveTo>
                <a:cubicBezTo>
                  <a:pt x="10424656" y="2483187"/>
                  <a:pt x="10412083" y="2477334"/>
                  <a:pt x="10398748" y="2465301"/>
                </a:cubicBezTo>
                <a:cubicBezTo>
                  <a:pt x="10374364" y="2443187"/>
                  <a:pt x="10373603" y="2437983"/>
                  <a:pt x="10394176" y="2415869"/>
                </a:cubicBezTo>
                <a:cubicBezTo>
                  <a:pt x="10434563" y="2371640"/>
                  <a:pt x="10507715" y="2418471"/>
                  <a:pt x="10469615" y="2464000"/>
                </a:cubicBezTo>
                <a:cubicBezTo>
                  <a:pt x="10459327" y="2476357"/>
                  <a:pt x="10448279" y="2482700"/>
                  <a:pt x="10436467" y="2482944"/>
                </a:cubicBezTo>
                <a:close/>
                <a:moveTo>
                  <a:pt x="1226703" y="2484078"/>
                </a:moveTo>
                <a:cubicBezTo>
                  <a:pt x="1213387" y="2483021"/>
                  <a:pt x="1200252" y="2475053"/>
                  <a:pt x="1189185" y="2460094"/>
                </a:cubicBezTo>
                <a:lnTo>
                  <a:pt x="1172420" y="2436679"/>
                </a:lnTo>
                <a:lnTo>
                  <a:pt x="1187659" y="2419768"/>
                </a:lnTo>
                <a:cubicBezTo>
                  <a:pt x="1208231" y="2396353"/>
                  <a:pt x="1244033" y="2393101"/>
                  <a:pt x="1265372" y="2412614"/>
                </a:cubicBezTo>
                <a:cubicBezTo>
                  <a:pt x="1285187" y="2431476"/>
                  <a:pt x="1285187" y="2444484"/>
                  <a:pt x="1265372" y="2466598"/>
                </a:cubicBezTo>
                <a:cubicBezTo>
                  <a:pt x="1253577" y="2479281"/>
                  <a:pt x="1240024" y="2485136"/>
                  <a:pt x="1226703" y="2484078"/>
                </a:cubicBezTo>
                <a:close/>
                <a:moveTo>
                  <a:pt x="10965296" y="2484078"/>
                </a:moveTo>
                <a:cubicBezTo>
                  <a:pt x="10951975" y="2485136"/>
                  <a:pt x="10938421" y="2479281"/>
                  <a:pt x="10926627" y="2466598"/>
                </a:cubicBezTo>
                <a:cubicBezTo>
                  <a:pt x="10906812" y="2444484"/>
                  <a:pt x="10906812" y="2431476"/>
                  <a:pt x="10926627" y="2412614"/>
                </a:cubicBezTo>
                <a:cubicBezTo>
                  <a:pt x="10947965" y="2393101"/>
                  <a:pt x="10983768" y="2396353"/>
                  <a:pt x="11004340" y="2419768"/>
                </a:cubicBezTo>
                <a:lnTo>
                  <a:pt x="11019579" y="2436679"/>
                </a:lnTo>
                <a:lnTo>
                  <a:pt x="11002813" y="2460094"/>
                </a:lnTo>
                <a:cubicBezTo>
                  <a:pt x="10991747" y="2475053"/>
                  <a:pt x="10978612" y="2483021"/>
                  <a:pt x="10965296" y="2484078"/>
                </a:cubicBezTo>
                <a:close/>
                <a:moveTo>
                  <a:pt x="5804116" y="2484821"/>
                </a:moveTo>
                <a:cubicBezTo>
                  <a:pt x="5782780" y="2481570"/>
                  <a:pt x="5762206" y="2457504"/>
                  <a:pt x="5762206" y="2436690"/>
                </a:cubicBezTo>
                <a:cubicBezTo>
                  <a:pt x="5762206" y="2419130"/>
                  <a:pt x="5798783" y="2385958"/>
                  <a:pt x="5819356" y="2385958"/>
                </a:cubicBezTo>
                <a:cubicBezTo>
                  <a:pt x="5839931" y="2385958"/>
                  <a:pt x="5876507" y="2419130"/>
                  <a:pt x="5876507" y="2436690"/>
                </a:cubicBezTo>
                <a:cubicBezTo>
                  <a:pt x="5875744" y="2468562"/>
                  <a:pt x="5841455" y="2491326"/>
                  <a:pt x="5804116" y="2484821"/>
                </a:cubicBezTo>
                <a:close/>
                <a:moveTo>
                  <a:pt x="6387883" y="2484821"/>
                </a:moveTo>
                <a:cubicBezTo>
                  <a:pt x="6350544" y="2491326"/>
                  <a:pt x="6316255" y="2468562"/>
                  <a:pt x="6315492" y="2436690"/>
                </a:cubicBezTo>
                <a:cubicBezTo>
                  <a:pt x="6315492" y="2419130"/>
                  <a:pt x="6352068" y="2385958"/>
                  <a:pt x="6372643" y="2385958"/>
                </a:cubicBezTo>
                <a:cubicBezTo>
                  <a:pt x="6393216" y="2385958"/>
                  <a:pt x="6429794" y="2419130"/>
                  <a:pt x="6429794" y="2436690"/>
                </a:cubicBezTo>
                <a:cubicBezTo>
                  <a:pt x="6429794" y="2457504"/>
                  <a:pt x="6409219" y="2481570"/>
                  <a:pt x="6387883" y="2484821"/>
                </a:cubicBezTo>
                <a:close/>
                <a:moveTo>
                  <a:pt x="2120192" y="2485756"/>
                </a:moveTo>
                <a:cubicBezTo>
                  <a:pt x="2110501" y="2487260"/>
                  <a:pt x="2099976" y="2487260"/>
                  <a:pt x="2089117" y="2485471"/>
                </a:cubicBezTo>
                <a:cubicBezTo>
                  <a:pt x="2079973" y="2484170"/>
                  <a:pt x="2067019" y="2473764"/>
                  <a:pt x="2060161" y="2462707"/>
                </a:cubicBezTo>
                <a:cubicBezTo>
                  <a:pt x="2050255" y="2446446"/>
                  <a:pt x="2050255" y="2439942"/>
                  <a:pt x="2057875" y="2424332"/>
                </a:cubicBezTo>
                <a:cubicBezTo>
                  <a:pt x="2067781" y="2402218"/>
                  <a:pt x="2092165" y="2385958"/>
                  <a:pt x="2112739" y="2385958"/>
                </a:cubicBezTo>
                <a:cubicBezTo>
                  <a:pt x="2132551" y="2385958"/>
                  <a:pt x="2171413" y="2421080"/>
                  <a:pt x="2171413" y="2439292"/>
                </a:cubicBezTo>
                <a:cubicBezTo>
                  <a:pt x="2170841" y="2463194"/>
                  <a:pt x="2149267" y="2481243"/>
                  <a:pt x="2120192" y="2485756"/>
                </a:cubicBezTo>
                <a:close/>
                <a:moveTo>
                  <a:pt x="10071807" y="2485756"/>
                </a:moveTo>
                <a:cubicBezTo>
                  <a:pt x="10042732" y="2481243"/>
                  <a:pt x="10021157" y="2463194"/>
                  <a:pt x="10020585" y="2439292"/>
                </a:cubicBezTo>
                <a:cubicBezTo>
                  <a:pt x="10020585" y="2421080"/>
                  <a:pt x="10059448" y="2385958"/>
                  <a:pt x="10079260" y="2385958"/>
                </a:cubicBezTo>
                <a:cubicBezTo>
                  <a:pt x="10099833" y="2385958"/>
                  <a:pt x="10124217" y="2402218"/>
                  <a:pt x="10134124" y="2424332"/>
                </a:cubicBezTo>
                <a:cubicBezTo>
                  <a:pt x="10141744" y="2439942"/>
                  <a:pt x="10141744" y="2446446"/>
                  <a:pt x="10131837" y="2462707"/>
                </a:cubicBezTo>
                <a:cubicBezTo>
                  <a:pt x="10124980" y="2473764"/>
                  <a:pt x="10112025" y="2484170"/>
                  <a:pt x="10102881" y="2485471"/>
                </a:cubicBezTo>
                <a:cubicBezTo>
                  <a:pt x="10092023" y="2487260"/>
                  <a:pt x="10081497" y="2487260"/>
                  <a:pt x="10071807" y="2485756"/>
                </a:cubicBezTo>
                <a:close/>
                <a:moveTo>
                  <a:pt x="0" y="2489154"/>
                </a:moveTo>
                <a:lnTo>
                  <a:pt x="0" y="2387816"/>
                </a:lnTo>
                <a:lnTo>
                  <a:pt x="14345" y="2390527"/>
                </a:lnTo>
                <a:cubicBezTo>
                  <a:pt x="37612" y="2399247"/>
                  <a:pt x="56455" y="2419125"/>
                  <a:pt x="56455" y="2438638"/>
                </a:cubicBezTo>
                <a:cubicBezTo>
                  <a:pt x="56455" y="2458150"/>
                  <a:pt x="39759" y="2477296"/>
                  <a:pt x="18216" y="2485651"/>
                </a:cubicBezTo>
                <a:close/>
                <a:moveTo>
                  <a:pt x="12192000" y="2489154"/>
                </a:moveTo>
                <a:lnTo>
                  <a:pt x="12173783" y="2485651"/>
                </a:lnTo>
                <a:cubicBezTo>
                  <a:pt x="12152240" y="2477296"/>
                  <a:pt x="12135544" y="2458150"/>
                  <a:pt x="12135544" y="2438638"/>
                </a:cubicBezTo>
                <a:cubicBezTo>
                  <a:pt x="12135544" y="2419125"/>
                  <a:pt x="12154387" y="2399247"/>
                  <a:pt x="12177653" y="2390527"/>
                </a:cubicBezTo>
                <a:lnTo>
                  <a:pt x="12192000" y="2387816"/>
                </a:lnTo>
                <a:close/>
                <a:moveTo>
                  <a:pt x="5293550" y="2489533"/>
                </a:moveTo>
                <a:cubicBezTo>
                  <a:pt x="5279358" y="2490347"/>
                  <a:pt x="5264690" y="2486444"/>
                  <a:pt x="5251735" y="2477664"/>
                </a:cubicBezTo>
                <a:cubicBezTo>
                  <a:pt x="5238019" y="2468558"/>
                  <a:pt x="5233447" y="2458801"/>
                  <a:pt x="5233447" y="2437988"/>
                </a:cubicBezTo>
                <a:cubicBezTo>
                  <a:pt x="5233447" y="2388556"/>
                  <a:pt x="5292883" y="2367742"/>
                  <a:pt x="5332507" y="2403516"/>
                </a:cubicBezTo>
                <a:cubicBezTo>
                  <a:pt x="5356891" y="2426280"/>
                  <a:pt x="5356891" y="2450996"/>
                  <a:pt x="5332507" y="2473110"/>
                </a:cubicBezTo>
                <a:cubicBezTo>
                  <a:pt x="5321459" y="2483192"/>
                  <a:pt x="5307743" y="2488721"/>
                  <a:pt x="5293550" y="2489533"/>
                </a:cubicBezTo>
                <a:close/>
                <a:moveTo>
                  <a:pt x="6898450" y="2489533"/>
                </a:moveTo>
                <a:cubicBezTo>
                  <a:pt x="6884256" y="2488721"/>
                  <a:pt x="6870540" y="2483192"/>
                  <a:pt x="6859492" y="2473110"/>
                </a:cubicBezTo>
                <a:cubicBezTo>
                  <a:pt x="6835108" y="2450996"/>
                  <a:pt x="6835108" y="2426280"/>
                  <a:pt x="6859492" y="2403516"/>
                </a:cubicBezTo>
                <a:cubicBezTo>
                  <a:pt x="6899116" y="2367742"/>
                  <a:pt x="6958552" y="2388556"/>
                  <a:pt x="6958552" y="2437988"/>
                </a:cubicBezTo>
                <a:cubicBezTo>
                  <a:pt x="6958552" y="2458801"/>
                  <a:pt x="6953980" y="2468558"/>
                  <a:pt x="6940264" y="2477664"/>
                </a:cubicBezTo>
                <a:cubicBezTo>
                  <a:pt x="6927310" y="2486444"/>
                  <a:pt x="6912642" y="2490347"/>
                  <a:pt x="6898450" y="2489533"/>
                </a:cubicBezTo>
                <a:close/>
                <a:moveTo>
                  <a:pt x="3162703" y="2490701"/>
                </a:moveTo>
                <a:cubicBezTo>
                  <a:pt x="3151773" y="2489695"/>
                  <a:pt x="3140915" y="2485955"/>
                  <a:pt x="3131389" y="2478964"/>
                </a:cubicBezTo>
                <a:cubicBezTo>
                  <a:pt x="3104719" y="2459451"/>
                  <a:pt x="3103195" y="2430182"/>
                  <a:pt x="3126055" y="2406117"/>
                </a:cubicBezTo>
                <a:cubicBezTo>
                  <a:pt x="3164917" y="2367091"/>
                  <a:pt x="3228925" y="2387905"/>
                  <a:pt x="3228925" y="2439938"/>
                </a:cubicBezTo>
                <a:cubicBezTo>
                  <a:pt x="3228925" y="2472134"/>
                  <a:pt x="3195493" y="2493719"/>
                  <a:pt x="3162703" y="2490701"/>
                </a:cubicBezTo>
                <a:close/>
                <a:moveTo>
                  <a:pt x="9029296" y="2490701"/>
                </a:moveTo>
                <a:cubicBezTo>
                  <a:pt x="8996505" y="2493719"/>
                  <a:pt x="8963073" y="2472134"/>
                  <a:pt x="8963073" y="2439938"/>
                </a:cubicBezTo>
                <a:cubicBezTo>
                  <a:pt x="8963073" y="2387905"/>
                  <a:pt x="9027081" y="2367091"/>
                  <a:pt x="9065944" y="2406117"/>
                </a:cubicBezTo>
                <a:cubicBezTo>
                  <a:pt x="9088804" y="2430182"/>
                  <a:pt x="9087280" y="2459451"/>
                  <a:pt x="9060609" y="2478964"/>
                </a:cubicBezTo>
                <a:cubicBezTo>
                  <a:pt x="9051084" y="2485955"/>
                  <a:pt x="9040225" y="2489695"/>
                  <a:pt x="9029296" y="2490701"/>
                </a:cubicBezTo>
                <a:close/>
                <a:moveTo>
                  <a:pt x="2820001" y="2495300"/>
                </a:moveTo>
                <a:cubicBezTo>
                  <a:pt x="2813239" y="2495869"/>
                  <a:pt x="2806952" y="2492617"/>
                  <a:pt x="2793617" y="2486113"/>
                </a:cubicBezTo>
                <a:cubicBezTo>
                  <a:pt x="2782187" y="2480910"/>
                  <a:pt x="2767709" y="2468552"/>
                  <a:pt x="2761613" y="2458146"/>
                </a:cubicBezTo>
                <a:cubicBezTo>
                  <a:pt x="2751707" y="2442536"/>
                  <a:pt x="2751707" y="2437982"/>
                  <a:pt x="2761613" y="2421071"/>
                </a:cubicBezTo>
                <a:cubicBezTo>
                  <a:pt x="2776853" y="2395705"/>
                  <a:pt x="2793617" y="2385948"/>
                  <a:pt x="2821811" y="2385948"/>
                </a:cubicBezTo>
                <a:cubicBezTo>
                  <a:pt x="2881247" y="2385948"/>
                  <a:pt x="2900297" y="2452291"/>
                  <a:pt x="2849243" y="2481561"/>
                </a:cubicBezTo>
                <a:cubicBezTo>
                  <a:pt x="2834003" y="2490341"/>
                  <a:pt x="2826764" y="2494731"/>
                  <a:pt x="2820001" y="2495300"/>
                </a:cubicBezTo>
                <a:close/>
                <a:moveTo>
                  <a:pt x="9371997" y="2495300"/>
                </a:moveTo>
                <a:cubicBezTo>
                  <a:pt x="9365235" y="2494731"/>
                  <a:pt x="9357996" y="2490341"/>
                  <a:pt x="9342756" y="2481561"/>
                </a:cubicBezTo>
                <a:cubicBezTo>
                  <a:pt x="9291701" y="2452291"/>
                  <a:pt x="9310752" y="2385948"/>
                  <a:pt x="9370188" y="2385948"/>
                </a:cubicBezTo>
                <a:cubicBezTo>
                  <a:pt x="9398381" y="2385948"/>
                  <a:pt x="9415145" y="2395705"/>
                  <a:pt x="9430385" y="2421071"/>
                </a:cubicBezTo>
                <a:cubicBezTo>
                  <a:pt x="9440292" y="2437982"/>
                  <a:pt x="9440292" y="2442536"/>
                  <a:pt x="9430385" y="2458146"/>
                </a:cubicBezTo>
                <a:cubicBezTo>
                  <a:pt x="9424289" y="2468552"/>
                  <a:pt x="9409812" y="2480910"/>
                  <a:pt x="9398381" y="2486113"/>
                </a:cubicBezTo>
                <a:cubicBezTo>
                  <a:pt x="9385047" y="2492617"/>
                  <a:pt x="9378760" y="2495869"/>
                  <a:pt x="9371997" y="2495300"/>
                </a:cubicBezTo>
                <a:close/>
                <a:moveTo>
                  <a:pt x="342541" y="2598998"/>
                </a:moveTo>
                <a:cubicBezTo>
                  <a:pt x="334928" y="2600299"/>
                  <a:pt x="330359" y="2597047"/>
                  <a:pt x="330359" y="2590542"/>
                </a:cubicBezTo>
                <a:cubicBezTo>
                  <a:pt x="330359" y="2584038"/>
                  <a:pt x="335689" y="2580787"/>
                  <a:pt x="344064" y="2582087"/>
                </a:cubicBezTo>
                <a:cubicBezTo>
                  <a:pt x="360056" y="2584689"/>
                  <a:pt x="358532" y="2596397"/>
                  <a:pt x="342541" y="2598998"/>
                </a:cubicBezTo>
                <a:close/>
                <a:moveTo>
                  <a:pt x="11849457" y="2598998"/>
                </a:moveTo>
                <a:cubicBezTo>
                  <a:pt x="11833467" y="2596397"/>
                  <a:pt x="11831943" y="2584689"/>
                  <a:pt x="11847935" y="2582087"/>
                </a:cubicBezTo>
                <a:cubicBezTo>
                  <a:pt x="11856309" y="2580787"/>
                  <a:pt x="11861640" y="2584038"/>
                  <a:pt x="11861640" y="2590542"/>
                </a:cubicBezTo>
                <a:cubicBezTo>
                  <a:pt x="11861640" y="2597047"/>
                  <a:pt x="11857071" y="2600299"/>
                  <a:pt x="11849457" y="2598998"/>
                </a:cubicBezTo>
                <a:close/>
                <a:moveTo>
                  <a:pt x="2643016" y="2600298"/>
                </a:moveTo>
                <a:cubicBezTo>
                  <a:pt x="2634633" y="2600298"/>
                  <a:pt x="2627776" y="2595745"/>
                  <a:pt x="2627776" y="2590541"/>
                </a:cubicBezTo>
                <a:cubicBezTo>
                  <a:pt x="2627776" y="2585338"/>
                  <a:pt x="2634633" y="2580784"/>
                  <a:pt x="2643016" y="2580784"/>
                </a:cubicBezTo>
                <a:cubicBezTo>
                  <a:pt x="2651399" y="2580784"/>
                  <a:pt x="2658256" y="2585338"/>
                  <a:pt x="2658256" y="2590541"/>
                </a:cubicBezTo>
                <a:cubicBezTo>
                  <a:pt x="2658256" y="2595745"/>
                  <a:pt x="2651399" y="2600298"/>
                  <a:pt x="2643016" y="2600298"/>
                </a:cubicBezTo>
                <a:close/>
                <a:moveTo>
                  <a:pt x="9548983" y="2600298"/>
                </a:moveTo>
                <a:cubicBezTo>
                  <a:pt x="9540600" y="2600298"/>
                  <a:pt x="9533743" y="2595745"/>
                  <a:pt x="9533743" y="2590541"/>
                </a:cubicBezTo>
                <a:cubicBezTo>
                  <a:pt x="9533743" y="2585338"/>
                  <a:pt x="9540600" y="2580784"/>
                  <a:pt x="9548983" y="2580784"/>
                </a:cubicBezTo>
                <a:cubicBezTo>
                  <a:pt x="9557365" y="2580784"/>
                  <a:pt x="9564223" y="2585338"/>
                  <a:pt x="9564223" y="2590541"/>
                </a:cubicBezTo>
                <a:cubicBezTo>
                  <a:pt x="9564223" y="2595745"/>
                  <a:pt x="9557365" y="2600298"/>
                  <a:pt x="9548983" y="2600298"/>
                </a:cubicBezTo>
                <a:close/>
                <a:moveTo>
                  <a:pt x="1056883" y="2602902"/>
                </a:moveTo>
                <a:cubicBezTo>
                  <a:pt x="1050027" y="2604853"/>
                  <a:pt x="1043168" y="2602251"/>
                  <a:pt x="1040120" y="2596398"/>
                </a:cubicBezTo>
                <a:cubicBezTo>
                  <a:pt x="1034785" y="2584039"/>
                  <a:pt x="1048501" y="2571031"/>
                  <a:pt x="1059931" y="2576885"/>
                </a:cubicBezTo>
                <a:cubicBezTo>
                  <a:pt x="1072124" y="2583389"/>
                  <a:pt x="1069839" y="2598349"/>
                  <a:pt x="1056883" y="2602902"/>
                </a:cubicBezTo>
                <a:close/>
                <a:moveTo>
                  <a:pt x="11135116" y="2602902"/>
                </a:moveTo>
                <a:cubicBezTo>
                  <a:pt x="11122160" y="2598349"/>
                  <a:pt x="11119875" y="2583389"/>
                  <a:pt x="11132068" y="2576885"/>
                </a:cubicBezTo>
                <a:cubicBezTo>
                  <a:pt x="11143497" y="2571031"/>
                  <a:pt x="11157213" y="2584039"/>
                  <a:pt x="11151879" y="2596398"/>
                </a:cubicBezTo>
                <a:cubicBezTo>
                  <a:pt x="11148831" y="2602251"/>
                  <a:pt x="11141972" y="2604853"/>
                  <a:pt x="11135116" y="2602902"/>
                </a:cubicBezTo>
                <a:close/>
                <a:moveTo>
                  <a:pt x="4236808" y="2605501"/>
                </a:moveTo>
                <a:cubicBezTo>
                  <a:pt x="4228331" y="2607291"/>
                  <a:pt x="4218234" y="2605501"/>
                  <a:pt x="4211756" y="2598997"/>
                </a:cubicBezTo>
                <a:cubicBezTo>
                  <a:pt x="4199564" y="2586640"/>
                  <a:pt x="4212519" y="2572980"/>
                  <a:pt x="4233855" y="2575582"/>
                </a:cubicBezTo>
                <a:cubicBezTo>
                  <a:pt x="4246047" y="2576883"/>
                  <a:pt x="4252143" y="2582086"/>
                  <a:pt x="4252143" y="2590542"/>
                </a:cubicBezTo>
                <a:cubicBezTo>
                  <a:pt x="4252143" y="2598347"/>
                  <a:pt x="4245286" y="2603714"/>
                  <a:pt x="4236808" y="2605501"/>
                </a:cubicBezTo>
                <a:close/>
                <a:moveTo>
                  <a:pt x="7955191" y="2605501"/>
                </a:moveTo>
                <a:cubicBezTo>
                  <a:pt x="7946714" y="2603714"/>
                  <a:pt x="7939856" y="2598347"/>
                  <a:pt x="7939856" y="2590542"/>
                </a:cubicBezTo>
                <a:cubicBezTo>
                  <a:pt x="7939856" y="2582086"/>
                  <a:pt x="7945952" y="2576883"/>
                  <a:pt x="7958144" y="2575582"/>
                </a:cubicBezTo>
                <a:cubicBezTo>
                  <a:pt x="7979480" y="2572980"/>
                  <a:pt x="7992435" y="2586640"/>
                  <a:pt x="7980243" y="2598997"/>
                </a:cubicBezTo>
                <a:cubicBezTo>
                  <a:pt x="7973766" y="2605501"/>
                  <a:pt x="7963668" y="2607291"/>
                  <a:pt x="7955191" y="2605501"/>
                </a:cubicBezTo>
                <a:close/>
                <a:moveTo>
                  <a:pt x="3527736" y="2605990"/>
                </a:moveTo>
                <a:cubicBezTo>
                  <a:pt x="3518877" y="2607453"/>
                  <a:pt x="3509163" y="2604852"/>
                  <a:pt x="3505733" y="2597047"/>
                </a:cubicBezTo>
                <a:cubicBezTo>
                  <a:pt x="3502685" y="2591193"/>
                  <a:pt x="3504209" y="2583388"/>
                  <a:pt x="3508781" y="2579486"/>
                </a:cubicBezTo>
                <a:cubicBezTo>
                  <a:pt x="3520973" y="2569079"/>
                  <a:pt x="3544595" y="2576233"/>
                  <a:pt x="3544595" y="2590542"/>
                </a:cubicBezTo>
                <a:cubicBezTo>
                  <a:pt x="3544595" y="2598997"/>
                  <a:pt x="3536593" y="2604526"/>
                  <a:pt x="3527736" y="2605990"/>
                </a:cubicBezTo>
                <a:close/>
                <a:moveTo>
                  <a:pt x="8664263" y="2605990"/>
                </a:moveTo>
                <a:cubicBezTo>
                  <a:pt x="8655405" y="2604526"/>
                  <a:pt x="8647404" y="2598997"/>
                  <a:pt x="8647404" y="2590542"/>
                </a:cubicBezTo>
                <a:cubicBezTo>
                  <a:pt x="8647404" y="2576233"/>
                  <a:pt x="8671025" y="2569079"/>
                  <a:pt x="8683217" y="2579486"/>
                </a:cubicBezTo>
                <a:cubicBezTo>
                  <a:pt x="8687789" y="2583388"/>
                  <a:pt x="8689313" y="2591193"/>
                  <a:pt x="8686265" y="2597047"/>
                </a:cubicBezTo>
                <a:cubicBezTo>
                  <a:pt x="8682836" y="2604852"/>
                  <a:pt x="8673121" y="2607453"/>
                  <a:pt x="8664263" y="2605990"/>
                </a:cubicBezTo>
                <a:close/>
                <a:moveTo>
                  <a:pt x="3697285" y="2606319"/>
                </a:moveTo>
                <a:cubicBezTo>
                  <a:pt x="3694428" y="2605832"/>
                  <a:pt x="3692143" y="2603554"/>
                  <a:pt x="3686808" y="2599002"/>
                </a:cubicBezTo>
                <a:cubicBezTo>
                  <a:pt x="3680712" y="2593798"/>
                  <a:pt x="3680712" y="2587944"/>
                  <a:pt x="3686045" y="2579489"/>
                </a:cubicBezTo>
                <a:cubicBezTo>
                  <a:pt x="3692141" y="2570383"/>
                  <a:pt x="3696713" y="2569082"/>
                  <a:pt x="3708144" y="2574286"/>
                </a:cubicBezTo>
                <a:cubicBezTo>
                  <a:pt x="3726432" y="2582741"/>
                  <a:pt x="3727956" y="2597701"/>
                  <a:pt x="3711192" y="2602904"/>
                </a:cubicBezTo>
                <a:cubicBezTo>
                  <a:pt x="3703572" y="2605506"/>
                  <a:pt x="3700143" y="2606807"/>
                  <a:pt x="3697285" y="2606319"/>
                </a:cubicBezTo>
                <a:close/>
                <a:moveTo>
                  <a:pt x="8494713" y="2606319"/>
                </a:moveTo>
                <a:cubicBezTo>
                  <a:pt x="8491856" y="2606807"/>
                  <a:pt x="8488427" y="2605506"/>
                  <a:pt x="8480807" y="2602904"/>
                </a:cubicBezTo>
                <a:cubicBezTo>
                  <a:pt x="8464043" y="2597701"/>
                  <a:pt x="8465567" y="2582741"/>
                  <a:pt x="8483855" y="2574286"/>
                </a:cubicBezTo>
                <a:cubicBezTo>
                  <a:pt x="8495285" y="2569082"/>
                  <a:pt x="8499857" y="2570383"/>
                  <a:pt x="8505953" y="2579489"/>
                </a:cubicBezTo>
                <a:cubicBezTo>
                  <a:pt x="8511287" y="2587944"/>
                  <a:pt x="8511287" y="2593798"/>
                  <a:pt x="8505191" y="2599002"/>
                </a:cubicBezTo>
                <a:cubicBezTo>
                  <a:pt x="8499856" y="2603554"/>
                  <a:pt x="8497571" y="2605832"/>
                  <a:pt x="8494713" y="2606319"/>
                </a:cubicBezTo>
                <a:close/>
                <a:moveTo>
                  <a:pt x="1938044" y="2610950"/>
                </a:moveTo>
                <a:cubicBezTo>
                  <a:pt x="1932805" y="2612168"/>
                  <a:pt x="1927471" y="2610379"/>
                  <a:pt x="1921756" y="2605501"/>
                </a:cubicBezTo>
                <a:cubicBezTo>
                  <a:pt x="1909564" y="2595095"/>
                  <a:pt x="1910325" y="2584038"/>
                  <a:pt x="1924804" y="2574281"/>
                </a:cubicBezTo>
                <a:cubicBezTo>
                  <a:pt x="1941568" y="2561924"/>
                  <a:pt x="1965952" y="2582086"/>
                  <a:pt x="1953760" y="2598347"/>
                </a:cubicBezTo>
                <a:cubicBezTo>
                  <a:pt x="1948427" y="2605501"/>
                  <a:pt x="1943283" y="2609729"/>
                  <a:pt x="1938044" y="2610950"/>
                </a:cubicBezTo>
                <a:close/>
                <a:moveTo>
                  <a:pt x="10253955" y="2610950"/>
                </a:moveTo>
                <a:cubicBezTo>
                  <a:pt x="10248716" y="2609729"/>
                  <a:pt x="10243572" y="2605501"/>
                  <a:pt x="10238239" y="2598347"/>
                </a:cubicBezTo>
                <a:cubicBezTo>
                  <a:pt x="10226047" y="2582086"/>
                  <a:pt x="10250431" y="2561924"/>
                  <a:pt x="10267195" y="2574281"/>
                </a:cubicBezTo>
                <a:cubicBezTo>
                  <a:pt x="10281673" y="2584038"/>
                  <a:pt x="10282435" y="2595095"/>
                  <a:pt x="10270243" y="2605501"/>
                </a:cubicBezTo>
                <a:cubicBezTo>
                  <a:pt x="10264528" y="2610379"/>
                  <a:pt x="10259193" y="2612168"/>
                  <a:pt x="10253955" y="2610950"/>
                </a:cubicBezTo>
                <a:close/>
                <a:moveTo>
                  <a:pt x="520688" y="2612657"/>
                </a:moveTo>
                <a:cubicBezTo>
                  <a:pt x="515731" y="2613144"/>
                  <a:pt x="511345" y="2610055"/>
                  <a:pt x="505247" y="2603551"/>
                </a:cubicBezTo>
                <a:cubicBezTo>
                  <a:pt x="485419" y="2582737"/>
                  <a:pt x="518972" y="2557370"/>
                  <a:pt x="541849" y="2576233"/>
                </a:cubicBezTo>
                <a:cubicBezTo>
                  <a:pt x="552524" y="2585989"/>
                  <a:pt x="552524" y="2587941"/>
                  <a:pt x="539563" y="2600298"/>
                </a:cubicBezTo>
                <a:cubicBezTo>
                  <a:pt x="531173" y="2608103"/>
                  <a:pt x="525645" y="2612168"/>
                  <a:pt x="520688" y="2612657"/>
                </a:cubicBezTo>
                <a:close/>
                <a:moveTo>
                  <a:pt x="11671311" y="2612657"/>
                </a:moveTo>
                <a:cubicBezTo>
                  <a:pt x="11666353" y="2612168"/>
                  <a:pt x="11660825" y="2608103"/>
                  <a:pt x="11652436" y="2600298"/>
                </a:cubicBezTo>
                <a:cubicBezTo>
                  <a:pt x="11639475" y="2587941"/>
                  <a:pt x="11639475" y="2585989"/>
                  <a:pt x="11650149" y="2576233"/>
                </a:cubicBezTo>
                <a:cubicBezTo>
                  <a:pt x="11673027" y="2557370"/>
                  <a:pt x="11706580" y="2582737"/>
                  <a:pt x="11686752" y="2603551"/>
                </a:cubicBezTo>
                <a:cubicBezTo>
                  <a:pt x="11680653" y="2610055"/>
                  <a:pt x="11676268" y="2613144"/>
                  <a:pt x="11671311" y="2612657"/>
                </a:cubicBezTo>
                <a:close/>
                <a:moveTo>
                  <a:pt x="4585254" y="2616885"/>
                </a:moveTo>
                <a:cubicBezTo>
                  <a:pt x="4581728" y="2616559"/>
                  <a:pt x="4577347" y="2613308"/>
                  <a:pt x="4569346" y="2606803"/>
                </a:cubicBezTo>
                <a:cubicBezTo>
                  <a:pt x="4548772" y="2590542"/>
                  <a:pt x="4548772" y="2585990"/>
                  <a:pt x="4567822" y="2571030"/>
                </a:cubicBezTo>
                <a:cubicBezTo>
                  <a:pt x="4595254" y="2550216"/>
                  <a:pt x="4618876" y="2582087"/>
                  <a:pt x="4596016" y="2609405"/>
                </a:cubicBezTo>
                <a:cubicBezTo>
                  <a:pt x="4591444" y="2614608"/>
                  <a:pt x="4588778" y="2617210"/>
                  <a:pt x="4585254" y="2616885"/>
                </a:cubicBezTo>
                <a:close/>
                <a:moveTo>
                  <a:pt x="7606746" y="2616885"/>
                </a:moveTo>
                <a:cubicBezTo>
                  <a:pt x="7603221" y="2617210"/>
                  <a:pt x="7600554" y="2614608"/>
                  <a:pt x="7595983" y="2609405"/>
                </a:cubicBezTo>
                <a:cubicBezTo>
                  <a:pt x="7573122" y="2582087"/>
                  <a:pt x="7596745" y="2550216"/>
                  <a:pt x="7624178" y="2571030"/>
                </a:cubicBezTo>
                <a:cubicBezTo>
                  <a:pt x="7643226" y="2585990"/>
                  <a:pt x="7643226" y="2590542"/>
                  <a:pt x="7622654" y="2606803"/>
                </a:cubicBezTo>
                <a:cubicBezTo>
                  <a:pt x="7614652" y="2613308"/>
                  <a:pt x="7610271" y="2616559"/>
                  <a:pt x="7606746" y="2616885"/>
                </a:cubicBezTo>
                <a:close/>
                <a:moveTo>
                  <a:pt x="4932618" y="2618469"/>
                </a:moveTo>
                <a:cubicBezTo>
                  <a:pt x="4926642" y="2616640"/>
                  <a:pt x="4920259" y="2612818"/>
                  <a:pt x="4913972" y="2606802"/>
                </a:cubicBezTo>
                <a:cubicBezTo>
                  <a:pt x="4901780" y="2595095"/>
                  <a:pt x="4901019" y="2591842"/>
                  <a:pt x="4910163" y="2576883"/>
                </a:cubicBezTo>
                <a:cubicBezTo>
                  <a:pt x="4917783" y="2565175"/>
                  <a:pt x="4926164" y="2561273"/>
                  <a:pt x="4939880" y="2562574"/>
                </a:cubicBezTo>
                <a:cubicBezTo>
                  <a:pt x="4955883" y="2563875"/>
                  <a:pt x="4960455" y="2568427"/>
                  <a:pt x="4961979" y="2586639"/>
                </a:cubicBezTo>
                <a:cubicBezTo>
                  <a:pt x="4964836" y="2611517"/>
                  <a:pt x="4950550" y="2623957"/>
                  <a:pt x="4932618" y="2618469"/>
                </a:cubicBezTo>
                <a:close/>
                <a:moveTo>
                  <a:pt x="7259382" y="2618469"/>
                </a:moveTo>
                <a:cubicBezTo>
                  <a:pt x="7241450" y="2623957"/>
                  <a:pt x="7227162" y="2611517"/>
                  <a:pt x="7230020" y="2586639"/>
                </a:cubicBezTo>
                <a:cubicBezTo>
                  <a:pt x="7231544" y="2568427"/>
                  <a:pt x="7236116" y="2563875"/>
                  <a:pt x="7252119" y="2562574"/>
                </a:cubicBezTo>
                <a:cubicBezTo>
                  <a:pt x="7265835" y="2561273"/>
                  <a:pt x="7274216" y="2565175"/>
                  <a:pt x="7281836" y="2576883"/>
                </a:cubicBezTo>
                <a:cubicBezTo>
                  <a:pt x="7290980" y="2591842"/>
                  <a:pt x="7290219" y="2595095"/>
                  <a:pt x="7278027" y="2606802"/>
                </a:cubicBezTo>
                <a:cubicBezTo>
                  <a:pt x="7271740" y="2612818"/>
                  <a:pt x="7265358" y="2616640"/>
                  <a:pt x="7259382" y="2618469"/>
                </a:cubicBezTo>
                <a:close/>
                <a:moveTo>
                  <a:pt x="5646668" y="2618509"/>
                </a:moveTo>
                <a:cubicBezTo>
                  <a:pt x="5632952" y="2619810"/>
                  <a:pt x="5623047" y="2615907"/>
                  <a:pt x="5614664" y="2606151"/>
                </a:cubicBezTo>
                <a:cubicBezTo>
                  <a:pt x="5598663" y="2585988"/>
                  <a:pt x="5613903" y="2564524"/>
                  <a:pt x="5645144" y="2564524"/>
                </a:cubicBezTo>
                <a:cubicBezTo>
                  <a:pt x="5665719" y="2564524"/>
                  <a:pt x="5667243" y="2566475"/>
                  <a:pt x="5667243" y="2590541"/>
                </a:cubicBezTo>
                <a:cubicBezTo>
                  <a:pt x="5667243" y="2613956"/>
                  <a:pt x="5664956" y="2616558"/>
                  <a:pt x="5646668" y="2618509"/>
                </a:cubicBezTo>
                <a:close/>
                <a:moveTo>
                  <a:pt x="6545331" y="2618509"/>
                </a:moveTo>
                <a:cubicBezTo>
                  <a:pt x="6527043" y="2616558"/>
                  <a:pt x="6524756" y="2613956"/>
                  <a:pt x="6524756" y="2590541"/>
                </a:cubicBezTo>
                <a:cubicBezTo>
                  <a:pt x="6524756" y="2566475"/>
                  <a:pt x="6526280" y="2564524"/>
                  <a:pt x="6546855" y="2564524"/>
                </a:cubicBezTo>
                <a:cubicBezTo>
                  <a:pt x="6578096" y="2564524"/>
                  <a:pt x="6593336" y="2585988"/>
                  <a:pt x="6577335" y="2606151"/>
                </a:cubicBezTo>
                <a:cubicBezTo>
                  <a:pt x="6568952" y="2615907"/>
                  <a:pt x="6559047" y="2619810"/>
                  <a:pt x="6545331" y="2618509"/>
                </a:cubicBezTo>
                <a:close/>
                <a:moveTo>
                  <a:pt x="5292603" y="2618756"/>
                </a:moveTo>
                <a:cubicBezTo>
                  <a:pt x="5287935" y="2619487"/>
                  <a:pt x="5282982" y="2617210"/>
                  <a:pt x="5273838" y="2612658"/>
                </a:cubicBezTo>
                <a:cubicBezTo>
                  <a:pt x="5266218" y="2609405"/>
                  <a:pt x="5260122" y="2599649"/>
                  <a:pt x="5260122" y="2591844"/>
                </a:cubicBezTo>
                <a:cubicBezTo>
                  <a:pt x="5260122" y="2559973"/>
                  <a:pt x="5300508" y="2550217"/>
                  <a:pt x="5314986" y="2577535"/>
                </a:cubicBezTo>
                <a:cubicBezTo>
                  <a:pt x="5321844" y="2591193"/>
                  <a:pt x="5321082" y="2595747"/>
                  <a:pt x="5309652" y="2606803"/>
                </a:cubicBezTo>
                <a:cubicBezTo>
                  <a:pt x="5301651" y="2614283"/>
                  <a:pt x="5297270" y="2618024"/>
                  <a:pt x="5292603" y="2618756"/>
                </a:cubicBezTo>
                <a:close/>
                <a:moveTo>
                  <a:pt x="6899396" y="2618756"/>
                </a:moveTo>
                <a:cubicBezTo>
                  <a:pt x="6894730" y="2618024"/>
                  <a:pt x="6890348" y="2614283"/>
                  <a:pt x="6882347" y="2606803"/>
                </a:cubicBezTo>
                <a:cubicBezTo>
                  <a:pt x="6870918" y="2595747"/>
                  <a:pt x="6870154" y="2591193"/>
                  <a:pt x="6877014" y="2577535"/>
                </a:cubicBezTo>
                <a:cubicBezTo>
                  <a:pt x="6891491" y="2550217"/>
                  <a:pt x="6931878" y="2559973"/>
                  <a:pt x="6931878" y="2591844"/>
                </a:cubicBezTo>
                <a:cubicBezTo>
                  <a:pt x="6931878" y="2599649"/>
                  <a:pt x="6925782" y="2609405"/>
                  <a:pt x="6918162" y="2612658"/>
                </a:cubicBezTo>
                <a:cubicBezTo>
                  <a:pt x="6909017" y="2617210"/>
                  <a:pt x="6904064" y="2619487"/>
                  <a:pt x="6899396" y="2618756"/>
                </a:cubicBezTo>
                <a:close/>
                <a:moveTo>
                  <a:pt x="3356184" y="2618835"/>
                </a:moveTo>
                <a:cubicBezTo>
                  <a:pt x="3342753" y="2622250"/>
                  <a:pt x="3327323" y="2618835"/>
                  <a:pt x="3319321" y="2606152"/>
                </a:cubicBezTo>
                <a:cubicBezTo>
                  <a:pt x="3307129" y="2586640"/>
                  <a:pt x="3321608" y="2561273"/>
                  <a:pt x="3345229" y="2561273"/>
                </a:cubicBezTo>
                <a:cubicBezTo>
                  <a:pt x="3367328" y="2561273"/>
                  <a:pt x="3381044" y="2572331"/>
                  <a:pt x="3381044" y="2590542"/>
                </a:cubicBezTo>
                <a:cubicBezTo>
                  <a:pt x="3381044" y="2605176"/>
                  <a:pt x="3369615" y="2615420"/>
                  <a:pt x="3356184" y="2618835"/>
                </a:cubicBezTo>
                <a:close/>
                <a:moveTo>
                  <a:pt x="8835815" y="2618835"/>
                </a:moveTo>
                <a:cubicBezTo>
                  <a:pt x="8822384" y="2615420"/>
                  <a:pt x="8810955" y="2605176"/>
                  <a:pt x="8810955" y="2590542"/>
                </a:cubicBezTo>
                <a:cubicBezTo>
                  <a:pt x="8810955" y="2572331"/>
                  <a:pt x="8824671" y="2561273"/>
                  <a:pt x="8846769" y="2561273"/>
                </a:cubicBezTo>
                <a:cubicBezTo>
                  <a:pt x="8870391" y="2561273"/>
                  <a:pt x="8884869" y="2586640"/>
                  <a:pt x="8872677" y="2606152"/>
                </a:cubicBezTo>
                <a:cubicBezTo>
                  <a:pt x="8864676" y="2618835"/>
                  <a:pt x="8849245" y="2622250"/>
                  <a:pt x="8835815" y="2618835"/>
                </a:cubicBezTo>
                <a:close/>
                <a:moveTo>
                  <a:pt x="5112288" y="2619160"/>
                </a:moveTo>
                <a:cubicBezTo>
                  <a:pt x="5105335" y="2619322"/>
                  <a:pt x="5098478" y="2615583"/>
                  <a:pt x="5090476" y="2608103"/>
                </a:cubicBezTo>
                <a:cubicBezTo>
                  <a:pt x="5073712" y="2592493"/>
                  <a:pt x="5074474" y="2585338"/>
                  <a:pt x="5091238" y="2572329"/>
                </a:cubicBezTo>
                <a:cubicBezTo>
                  <a:pt x="5111050" y="2556719"/>
                  <a:pt x="5130100" y="2558671"/>
                  <a:pt x="5140006" y="2577533"/>
                </a:cubicBezTo>
                <a:cubicBezTo>
                  <a:pt x="5146864" y="2591192"/>
                  <a:pt x="5146102" y="2595745"/>
                  <a:pt x="5134672" y="2606802"/>
                </a:cubicBezTo>
                <a:cubicBezTo>
                  <a:pt x="5126291" y="2614932"/>
                  <a:pt x="5119242" y="2618997"/>
                  <a:pt x="5112288" y="2619160"/>
                </a:cubicBezTo>
                <a:close/>
                <a:moveTo>
                  <a:pt x="7079711" y="2619160"/>
                </a:moveTo>
                <a:cubicBezTo>
                  <a:pt x="7072757" y="2618997"/>
                  <a:pt x="7065708" y="2614932"/>
                  <a:pt x="7057327" y="2606802"/>
                </a:cubicBezTo>
                <a:cubicBezTo>
                  <a:pt x="7045898" y="2595745"/>
                  <a:pt x="7045135" y="2591192"/>
                  <a:pt x="7051993" y="2577533"/>
                </a:cubicBezTo>
                <a:cubicBezTo>
                  <a:pt x="7061899" y="2558671"/>
                  <a:pt x="7080950" y="2556719"/>
                  <a:pt x="7100762" y="2572329"/>
                </a:cubicBezTo>
                <a:cubicBezTo>
                  <a:pt x="7117526" y="2585338"/>
                  <a:pt x="7118287" y="2592493"/>
                  <a:pt x="7101523" y="2608103"/>
                </a:cubicBezTo>
                <a:cubicBezTo>
                  <a:pt x="7093521" y="2615583"/>
                  <a:pt x="7086664" y="2619322"/>
                  <a:pt x="7079711" y="2619160"/>
                </a:cubicBezTo>
                <a:close/>
                <a:moveTo>
                  <a:pt x="4761083" y="2619567"/>
                </a:moveTo>
                <a:cubicBezTo>
                  <a:pt x="4750796" y="2619975"/>
                  <a:pt x="4740508" y="2615584"/>
                  <a:pt x="4734412" y="2606152"/>
                </a:cubicBezTo>
                <a:cubicBezTo>
                  <a:pt x="4722220" y="2585990"/>
                  <a:pt x="4736699" y="2561274"/>
                  <a:pt x="4761083" y="2561274"/>
                </a:cubicBezTo>
                <a:cubicBezTo>
                  <a:pt x="4787752" y="2561274"/>
                  <a:pt x="4801468" y="2583388"/>
                  <a:pt x="4787752" y="2604202"/>
                </a:cubicBezTo>
                <a:cubicBezTo>
                  <a:pt x="4781656" y="2613957"/>
                  <a:pt x="4771370" y="2619161"/>
                  <a:pt x="4761083" y="2619567"/>
                </a:cubicBezTo>
                <a:close/>
                <a:moveTo>
                  <a:pt x="7430916" y="2619567"/>
                </a:moveTo>
                <a:cubicBezTo>
                  <a:pt x="7420630" y="2619161"/>
                  <a:pt x="7410343" y="2613957"/>
                  <a:pt x="7404247" y="2604202"/>
                </a:cubicBezTo>
                <a:cubicBezTo>
                  <a:pt x="7390531" y="2583388"/>
                  <a:pt x="7404247" y="2561274"/>
                  <a:pt x="7430916" y="2561274"/>
                </a:cubicBezTo>
                <a:cubicBezTo>
                  <a:pt x="7455300" y="2561274"/>
                  <a:pt x="7469778" y="2585990"/>
                  <a:pt x="7457587" y="2606152"/>
                </a:cubicBezTo>
                <a:cubicBezTo>
                  <a:pt x="7451491" y="2615584"/>
                  <a:pt x="7441202" y="2619975"/>
                  <a:pt x="7430916" y="2619567"/>
                </a:cubicBezTo>
                <a:close/>
                <a:moveTo>
                  <a:pt x="5995668" y="2619732"/>
                </a:moveTo>
                <a:cubicBezTo>
                  <a:pt x="5982523" y="2620464"/>
                  <a:pt x="5969570" y="2619163"/>
                  <a:pt x="5965378" y="2615261"/>
                </a:cubicBezTo>
                <a:cubicBezTo>
                  <a:pt x="5962330" y="2613310"/>
                  <a:pt x="5960044" y="2601602"/>
                  <a:pt x="5960044" y="2589244"/>
                </a:cubicBezTo>
                <a:cubicBezTo>
                  <a:pt x="5960044" y="2571683"/>
                  <a:pt x="5963854" y="2566480"/>
                  <a:pt x="5979856" y="2560625"/>
                </a:cubicBezTo>
                <a:cubicBezTo>
                  <a:pt x="6018718" y="2548268"/>
                  <a:pt x="6055294" y="2587943"/>
                  <a:pt x="6027100" y="2612009"/>
                </a:cubicBezTo>
                <a:cubicBezTo>
                  <a:pt x="6022147" y="2616236"/>
                  <a:pt x="6008812" y="2619000"/>
                  <a:pt x="5995668" y="2619732"/>
                </a:cubicBezTo>
                <a:close/>
                <a:moveTo>
                  <a:pt x="6196331" y="2619732"/>
                </a:moveTo>
                <a:cubicBezTo>
                  <a:pt x="6183187" y="2619000"/>
                  <a:pt x="6169852" y="2616236"/>
                  <a:pt x="6164898" y="2612009"/>
                </a:cubicBezTo>
                <a:cubicBezTo>
                  <a:pt x="6136706" y="2587943"/>
                  <a:pt x="6173282" y="2548268"/>
                  <a:pt x="6212143" y="2560625"/>
                </a:cubicBezTo>
                <a:cubicBezTo>
                  <a:pt x="6228146" y="2566480"/>
                  <a:pt x="6231955" y="2571683"/>
                  <a:pt x="6231955" y="2589244"/>
                </a:cubicBezTo>
                <a:cubicBezTo>
                  <a:pt x="6231955" y="2601602"/>
                  <a:pt x="6229670" y="2613310"/>
                  <a:pt x="6226622" y="2615261"/>
                </a:cubicBezTo>
                <a:cubicBezTo>
                  <a:pt x="6222429" y="2619163"/>
                  <a:pt x="6209476" y="2620464"/>
                  <a:pt x="6196331" y="2619732"/>
                </a:cubicBezTo>
                <a:close/>
                <a:moveTo>
                  <a:pt x="693197" y="2619811"/>
                </a:moveTo>
                <a:cubicBezTo>
                  <a:pt x="677959" y="2619811"/>
                  <a:pt x="671864" y="2615908"/>
                  <a:pt x="668052" y="2604201"/>
                </a:cubicBezTo>
                <a:cubicBezTo>
                  <a:pt x="660460" y="2578184"/>
                  <a:pt x="671100" y="2561272"/>
                  <a:pt x="694720" y="2561272"/>
                </a:cubicBezTo>
                <a:cubicBezTo>
                  <a:pt x="715299" y="2561272"/>
                  <a:pt x="741209" y="2578184"/>
                  <a:pt x="741209" y="2591842"/>
                </a:cubicBezTo>
                <a:cubicBezTo>
                  <a:pt x="741209" y="2603550"/>
                  <a:pt x="713773" y="2619811"/>
                  <a:pt x="693197" y="2619811"/>
                </a:cubicBezTo>
                <a:close/>
                <a:moveTo>
                  <a:pt x="11498801" y="2619811"/>
                </a:moveTo>
                <a:cubicBezTo>
                  <a:pt x="11478225" y="2619811"/>
                  <a:pt x="11450789" y="2603550"/>
                  <a:pt x="11450789" y="2591842"/>
                </a:cubicBezTo>
                <a:cubicBezTo>
                  <a:pt x="11450789" y="2578184"/>
                  <a:pt x="11476700" y="2561272"/>
                  <a:pt x="11497279" y="2561272"/>
                </a:cubicBezTo>
                <a:cubicBezTo>
                  <a:pt x="11520899" y="2561272"/>
                  <a:pt x="11531539" y="2578184"/>
                  <a:pt x="11523947" y="2604201"/>
                </a:cubicBezTo>
                <a:cubicBezTo>
                  <a:pt x="11520135" y="2615908"/>
                  <a:pt x="11514040" y="2619811"/>
                  <a:pt x="11498801" y="2619811"/>
                </a:cubicBezTo>
                <a:close/>
                <a:moveTo>
                  <a:pt x="1228035" y="2619814"/>
                </a:moveTo>
                <a:cubicBezTo>
                  <a:pt x="1202916" y="2619814"/>
                  <a:pt x="1199120" y="2617863"/>
                  <a:pt x="1195303" y="2602903"/>
                </a:cubicBezTo>
                <a:cubicBezTo>
                  <a:pt x="1193771" y="2593797"/>
                  <a:pt x="1193771" y="2580789"/>
                  <a:pt x="1195303" y="2574285"/>
                </a:cubicBezTo>
                <a:cubicBezTo>
                  <a:pt x="1203673" y="2546967"/>
                  <a:pt x="1266137" y="2555423"/>
                  <a:pt x="1266137" y="2583391"/>
                </a:cubicBezTo>
                <a:cubicBezTo>
                  <a:pt x="1266137" y="2612660"/>
                  <a:pt x="1258520" y="2619814"/>
                  <a:pt x="1228035" y="2619814"/>
                </a:cubicBezTo>
                <a:close/>
                <a:moveTo>
                  <a:pt x="10963964" y="2619814"/>
                </a:moveTo>
                <a:cubicBezTo>
                  <a:pt x="10933479" y="2619814"/>
                  <a:pt x="10925861" y="2612660"/>
                  <a:pt x="10925861" y="2583391"/>
                </a:cubicBezTo>
                <a:cubicBezTo>
                  <a:pt x="10925861" y="2555423"/>
                  <a:pt x="10988325" y="2546967"/>
                  <a:pt x="10996696" y="2574285"/>
                </a:cubicBezTo>
                <a:cubicBezTo>
                  <a:pt x="10998228" y="2580789"/>
                  <a:pt x="10998228" y="2593797"/>
                  <a:pt x="10996696" y="2602903"/>
                </a:cubicBezTo>
                <a:cubicBezTo>
                  <a:pt x="10992879" y="2617863"/>
                  <a:pt x="10989083" y="2619814"/>
                  <a:pt x="10963964" y="2619814"/>
                </a:cubicBezTo>
                <a:close/>
                <a:moveTo>
                  <a:pt x="4412258" y="2625502"/>
                </a:moveTo>
                <a:cubicBezTo>
                  <a:pt x="4403114" y="2626478"/>
                  <a:pt x="4393590" y="2624364"/>
                  <a:pt x="4383683" y="2619161"/>
                </a:cubicBezTo>
                <a:cubicBezTo>
                  <a:pt x="4367680" y="2611356"/>
                  <a:pt x="4365395" y="2574282"/>
                  <a:pt x="4379111" y="2562575"/>
                </a:cubicBezTo>
                <a:cubicBezTo>
                  <a:pt x="4395112" y="2548915"/>
                  <a:pt x="4427879" y="2553469"/>
                  <a:pt x="4441595" y="2571030"/>
                </a:cubicBezTo>
                <a:cubicBezTo>
                  <a:pt x="4457596" y="2591843"/>
                  <a:pt x="4456835" y="2597698"/>
                  <a:pt x="4438547" y="2613308"/>
                </a:cubicBezTo>
                <a:cubicBezTo>
                  <a:pt x="4430166" y="2620462"/>
                  <a:pt x="4421402" y="2624527"/>
                  <a:pt x="4412258" y="2625502"/>
                </a:cubicBezTo>
                <a:close/>
                <a:moveTo>
                  <a:pt x="7779742" y="2625502"/>
                </a:moveTo>
                <a:cubicBezTo>
                  <a:pt x="7770598" y="2624527"/>
                  <a:pt x="7761834" y="2620462"/>
                  <a:pt x="7753452" y="2613308"/>
                </a:cubicBezTo>
                <a:cubicBezTo>
                  <a:pt x="7735164" y="2597698"/>
                  <a:pt x="7734403" y="2591843"/>
                  <a:pt x="7750404" y="2571030"/>
                </a:cubicBezTo>
                <a:cubicBezTo>
                  <a:pt x="7764120" y="2553469"/>
                  <a:pt x="7796887" y="2548915"/>
                  <a:pt x="7812888" y="2562575"/>
                </a:cubicBezTo>
                <a:cubicBezTo>
                  <a:pt x="7826604" y="2574282"/>
                  <a:pt x="7824319" y="2611356"/>
                  <a:pt x="7808316" y="2619161"/>
                </a:cubicBezTo>
                <a:cubicBezTo>
                  <a:pt x="7798410" y="2624364"/>
                  <a:pt x="7788886" y="2626478"/>
                  <a:pt x="7779742" y="2625502"/>
                </a:cubicBezTo>
                <a:close/>
                <a:moveTo>
                  <a:pt x="165796" y="2625754"/>
                </a:moveTo>
                <a:cubicBezTo>
                  <a:pt x="155120" y="2625509"/>
                  <a:pt x="145397" y="2621769"/>
                  <a:pt x="137772" y="2614615"/>
                </a:cubicBezTo>
                <a:cubicBezTo>
                  <a:pt x="118707" y="2597053"/>
                  <a:pt x="121756" y="2571037"/>
                  <a:pt x="143872" y="2558679"/>
                </a:cubicBezTo>
                <a:cubicBezTo>
                  <a:pt x="169036" y="2544370"/>
                  <a:pt x="180476" y="2545671"/>
                  <a:pt x="199540" y="2563232"/>
                </a:cubicBezTo>
                <a:cubicBezTo>
                  <a:pt x="220892" y="2582744"/>
                  <a:pt x="220892" y="2603558"/>
                  <a:pt x="199540" y="2615916"/>
                </a:cubicBezTo>
                <a:cubicBezTo>
                  <a:pt x="188101" y="2622745"/>
                  <a:pt x="176473" y="2625997"/>
                  <a:pt x="165796" y="2625754"/>
                </a:cubicBezTo>
                <a:close/>
                <a:moveTo>
                  <a:pt x="12026203" y="2625754"/>
                </a:moveTo>
                <a:cubicBezTo>
                  <a:pt x="12015525" y="2625997"/>
                  <a:pt x="12003897" y="2622745"/>
                  <a:pt x="11992459" y="2615916"/>
                </a:cubicBezTo>
                <a:cubicBezTo>
                  <a:pt x="11971107" y="2603558"/>
                  <a:pt x="11971107" y="2582744"/>
                  <a:pt x="11992459" y="2563232"/>
                </a:cubicBezTo>
                <a:cubicBezTo>
                  <a:pt x="12011523" y="2545671"/>
                  <a:pt x="12022963" y="2544370"/>
                  <a:pt x="12048127" y="2558679"/>
                </a:cubicBezTo>
                <a:cubicBezTo>
                  <a:pt x="12070243" y="2571037"/>
                  <a:pt x="12073292" y="2597053"/>
                  <a:pt x="12054227" y="2614615"/>
                </a:cubicBezTo>
                <a:cubicBezTo>
                  <a:pt x="12046601" y="2621769"/>
                  <a:pt x="12036879" y="2625509"/>
                  <a:pt x="12026203" y="2625754"/>
                </a:cubicBezTo>
                <a:close/>
                <a:moveTo>
                  <a:pt x="3879319" y="2626316"/>
                </a:moveTo>
                <a:cubicBezTo>
                  <a:pt x="3870937" y="2626316"/>
                  <a:pt x="3860269" y="2623714"/>
                  <a:pt x="3855697" y="2621113"/>
                </a:cubicBezTo>
                <a:cubicBezTo>
                  <a:pt x="3839695" y="2612007"/>
                  <a:pt x="3831313" y="2590543"/>
                  <a:pt x="3838171" y="2575583"/>
                </a:cubicBezTo>
                <a:cubicBezTo>
                  <a:pt x="3851887" y="2545014"/>
                  <a:pt x="3907513" y="2546315"/>
                  <a:pt x="3916657" y="2577535"/>
                </a:cubicBezTo>
                <a:cubicBezTo>
                  <a:pt x="3925039" y="2604853"/>
                  <a:pt x="3908275" y="2626316"/>
                  <a:pt x="3879319" y="2626316"/>
                </a:cubicBezTo>
                <a:close/>
                <a:moveTo>
                  <a:pt x="8312680" y="2626316"/>
                </a:moveTo>
                <a:cubicBezTo>
                  <a:pt x="8283724" y="2626316"/>
                  <a:pt x="8266960" y="2604853"/>
                  <a:pt x="8275341" y="2577535"/>
                </a:cubicBezTo>
                <a:cubicBezTo>
                  <a:pt x="8284485" y="2546315"/>
                  <a:pt x="8340112" y="2545014"/>
                  <a:pt x="8353828" y="2575583"/>
                </a:cubicBezTo>
                <a:cubicBezTo>
                  <a:pt x="8360685" y="2590543"/>
                  <a:pt x="8352304" y="2612007"/>
                  <a:pt x="8336301" y="2621113"/>
                </a:cubicBezTo>
                <a:cubicBezTo>
                  <a:pt x="8331729" y="2623714"/>
                  <a:pt x="8321061" y="2626316"/>
                  <a:pt x="8312680" y="2626316"/>
                </a:cubicBezTo>
                <a:close/>
                <a:moveTo>
                  <a:pt x="1584289" y="2627154"/>
                </a:moveTo>
                <a:cubicBezTo>
                  <a:pt x="1576217" y="2627296"/>
                  <a:pt x="1567977" y="2625832"/>
                  <a:pt x="1560357" y="2622418"/>
                </a:cubicBezTo>
                <a:cubicBezTo>
                  <a:pt x="1521496" y="2604857"/>
                  <a:pt x="1540545" y="2548270"/>
                  <a:pt x="1585504" y="2548270"/>
                </a:cubicBezTo>
                <a:cubicBezTo>
                  <a:pt x="1603029" y="2548270"/>
                  <a:pt x="1631224" y="2575588"/>
                  <a:pt x="1631224" y="2591849"/>
                </a:cubicBezTo>
                <a:cubicBezTo>
                  <a:pt x="1631224" y="2611849"/>
                  <a:pt x="1608507" y="2626727"/>
                  <a:pt x="1584289" y="2627154"/>
                </a:cubicBezTo>
                <a:close/>
                <a:moveTo>
                  <a:pt x="10607709" y="2627154"/>
                </a:moveTo>
                <a:cubicBezTo>
                  <a:pt x="10583492" y="2626727"/>
                  <a:pt x="10560775" y="2611849"/>
                  <a:pt x="10560775" y="2591849"/>
                </a:cubicBezTo>
                <a:cubicBezTo>
                  <a:pt x="10560775" y="2575588"/>
                  <a:pt x="10588969" y="2548270"/>
                  <a:pt x="10606495" y="2548270"/>
                </a:cubicBezTo>
                <a:cubicBezTo>
                  <a:pt x="10651453" y="2548270"/>
                  <a:pt x="10670503" y="2604857"/>
                  <a:pt x="10631641" y="2622418"/>
                </a:cubicBezTo>
                <a:cubicBezTo>
                  <a:pt x="10624021" y="2625832"/>
                  <a:pt x="10615781" y="2627296"/>
                  <a:pt x="10607709" y="2627154"/>
                </a:cubicBezTo>
                <a:close/>
                <a:moveTo>
                  <a:pt x="1395375" y="2627620"/>
                </a:moveTo>
                <a:cubicBezTo>
                  <a:pt x="1356513" y="2617214"/>
                  <a:pt x="1345847" y="2584043"/>
                  <a:pt x="1374036" y="2561277"/>
                </a:cubicBezTo>
                <a:cubicBezTo>
                  <a:pt x="1406793" y="2535261"/>
                  <a:pt x="1448673" y="2552823"/>
                  <a:pt x="1448673" y="2592498"/>
                </a:cubicBezTo>
                <a:cubicBezTo>
                  <a:pt x="1448673" y="2608108"/>
                  <a:pt x="1444105" y="2615263"/>
                  <a:pt x="1428115" y="2621767"/>
                </a:cubicBezTo>
                <a:cubicBezTo>
                  <a:pt x="1415932" y="2626970"/>
                  <a:pt x="1401465" y="2629572"/>
                  <a:pt x="1395375" y="2627620"/>
                </a:cubicBezTo>
                <a:close/>
                <a:moveTo>
                  <a:pt x="10796624" y="2627620"/>
                </a:moveTo>
                <a:cubicBezTo>
                  <a:pt x="10790533" y="2629572"/>
                  <a:pt x="10776067" y="2626970"/>
                  <a:pt x="10763884" y="2621767"/>
                </a:cubicBezTo>
                <a:cubicBezTo>
                  <a:pt x="10747893" y="2615263"/>
                  <a:pt x="10743325" y="2608108"/>
                  <a:pt x="10743325" y="2592498"/>
                </a:cubicBezTo>
                <a:cubicBezTo>
                  <a:pt x="10743325" y="2552823"/>
                  <a:pt x="10785205" y="2535261"/>
                  <a:pt x="10817963" y="2561277"/>
                </a:cubicBezTo>
                <a:cubicBezTo>
                  <a:pt x="10846152" y="2584043"/>
                  <a:pt x="10835485" y="2617214"/>
                  <a:pt x="10796624" y="2627620"/>
                </a:cubicBezTo>
                <a:close/>
                <a:moveTo>
                  <a:pt x="2817999" y="2632819"/>
                </a:moveTo>
                <a:cubicBezTo>
                  <a:pt x="2811903" y="2632819"/>
                  <a:pt x="2798948" y="2626966"/>
                  <a:pt x="2789043" y="2621112"/>
                </a:cubicBezTo>
                <a:cubicBezTo>
                  <a:pt x="2763896" y="2604201"/>
                  <a:pt x="2768468" y="2571030"/>
                  <a:pt x="2797424" y="2556070"/>
                </a:cubicBezTo>
                <a:cubicBezTo>
                  <a:pt x="2816475" y="2546314"/>
                  <a:pt x="2820284" y="2546314"/>
                  <a:pt x="2839335" y="2554769"/>
                </a:cubicBezTo>
                <a:cubicBezTo>
                  <a:pt x="2868291" y="2569078"/>
                  <a:pt x="2872100" y="2604201"/>
                  <a:pt x="2846955" y="2621112"/>
                </a:cubicBezTo>
                <a:cubicBezTo>
                  <a:pt x="2837048" y="2626966"/>
                  <a:pt x="2824095" y="2632819"/>
                  <a:pt x="2817999" y="2632819"/>
                </a:cubicBezTo>
                <a:close/>
                <a:moveTo>
                  <a:pt x="9374000" y="2632819"/>
                </a:moveTo>
                <a:cubicBezTo>
                  <a:pt x="9367904" y="2632819"/>
                  <a:pt x="9354951" y="2626966"/>
                  <a:pt x="9345044" y="2621112"/>
                </a:cubicBezTo>
                <a:cubicBezTo>
                  <a:pt x="9319899" y="2604201"/>
                  <a:pt x="9323708" y="2569078"/>
                  <a:pt x="9352664" y="2554769"/>
                </a:cubicBezTo>
                <a:cubicBezTo>
                  <a:pt x="9371715" y="2546314"/>
                  <a:pt x="9375524" y="2546314"/>
                  <a:pt x="9394575" y="2556070"/>
                </a:cubicBezTo>
                <a:cubicBezTo>
                  <a:pt x="9423531" y="2571030"/>
                  <a:pt x="9428103" y="2604201"/>
                  <a:pt x="9402956" y="2621112"/>
                </a:cubicBezTo>
                <a:cubicBezTo>
                  <a:pt x="9393051" y="2626966"/>
                  <a:pt x="9380096" y="2632819"/>
                  <a:pt x="9374000" y="2632819"/>
                </a:cubicBezTo>
                <a:close/>
                <a:moveTo>
                  <a:pt x="2296341" y="2634379"/>
                </a:moveTo>
                <a:cubicBezTo>
                  <a:pt x="2288627" y="2635386"/>
                  <a:pt x="2280483" y="2634775"/>
                  <a:pt x="2272481" y="2632174"/>
                </a:cubicBezTo>
                <a:cubicBezTo>
                  <a:pt x="2249621" y="2625019"/>
                  <a:pt x="2232095" y="2594449"/>
                  <a:pt x="2239715" y="2576888"/>
                </a:cubicBezTo>
                <a:cubicBezTo>
                  <a:pt x="2247335" y="2560628"/>
                  <a:pt x="2275529" y="2541765"/>
                  <a:pt x="2293055" y="2541765"/>
                </a:cubicBezTo>
                <a:cubicBezTo>
                  <a:pt x="2312867" y="2541765"/>
                  <a:pt x="2338775" y="2569733"/>
                  <a:pt x="2338775" y="2591848"/>
                </a:cubicBezTo>
                <a:cubicBezTo>
                  <a:pt x="2338775" y="2613799"/>
                  <a:pt x="2319487" y="2631360"/>
                  <a:pt x="2296341" y="2634379"/>
                </a:cubicBezTo>
                <a:close/>
                <a:moveTo>
                  <a:pt x="9895657" y="2634379"/>
                </a:moveTo>
                <a:cubicBezTo>
                  <a:pt x="9872512" y="2631360"/>
                  <a:pt x="9853224" y="2613799"/>
                  <a:pt x="9853224" y="2591848"/>
                </a:cubicBezTo>
                <a:cubicBezTo>
                  <a:pt x="9853224" y="2569733"/>
                  <a:pt x="9879132" y="2541765"/>
                  <a:pt x="9898944" y="2541765"/>
                </a:cubicBezTo>
                <a:cubicBezTo>
                  <a:pt x="9916469" y="2541765"/>
                  <a:pt x="9944664" y="2560628"/>
                  <a:pt x="9952284" y="2576888"/>
                </a:cubicBezTo>
                <a:cubicBezTo>
                  <a:pt x="9959904" y="2594449"/>
                  <a:pt x="9942377" y="2625019"/>
                  <a:pt x="9919517" y="2632174"/>
                </a:cubicBezTo>
                <a:cubicBezTo>
                  <a:pt x="9911516" y="2634775"/>
                  <a:pt x="9903372" y="2635386"/>
                  <a:pt x="9895657" y="2634379"/>
                </a:cubicBezTo>
                <a:close/>
                <a:moveTo>
                  <a:pt x="0" y="2637485"/>
                </a:moveTo>
                <a:lnTo>
                  <a:pt x="0" y="2543432"/>
                </a:lnTo>
                <a:lnTo>
                  <a:pt x="11560" y="2546638"/>
                </a:lnTo>
                <a:cubicBezTo>
                  <a:pt x="30013" y="2555784"/>
                  <a:pt x="48903" y="2575906"/>
                  <a:pt x="48903" y="2590541"/>
                </a:cubicBezTo>
                <a:cubicBezTo>
                  <a:pt x="48903" y="2605176"/>
                  <a:pt x="30013" y="2625299"/>
                  <a:pt x="11239" y="2634445"/>
                </a:cubicBezTo>
                <a:close/>
                <a:moveTo>
                  <a:pt x="12192000" y="2637485"/>
                </a:moveTo>
                <a:lnTo>
                  <a:pt x="12180760" y="2634445"/>
                </a:lnTo>
                <a:cubicBezTo>
                  <a:pt x="12161984" y="2625299"/>
                  <a:pt x="12143096" y="2605176"/>
                  <a:pt x="12143096" y="2590541"/>
                </a:cubicBezTo>
                <a:cubicBezTo>
                  <a:pt x="12143096" y="2575906"/>
                  <a:pt x="12161984" y="2555784"/>
                  <a:pt x="12180439" y="2546638"/>
                </a:cubicBezTo>
                <a:lnTo>
                  <a:pt x="12192000" y="2543432"/>
                </a:lnTo>
                <a:close/>
                <a:moveTo>
                  <a:pt x="1768941" y="2637524"/>
                </a:moveTo>
                <a:cubicBezTo>
                  <a:pt x="1760971" y="2638812"/>
                  <a:pt x="1752672" y="2638619"/>
                  <a:pt x="1744716" y="2636743"/>
                </a:cubicBezTo>
                <a:cubicBezTo>
                  <a:pt x="1734108" y="2634243"/>
                  <a:pt x="1724107" y="2628755"/>
                  <a:pt x="1716296" y="2619812"/>
                </a:cubicBezTo>
                <a:cubicBezTo>
                  <a:pt x="1694960" y="2595747"/>
                  <a:pt x="1694960" y="2580787"/>
                  <a:pt x="1717057" y="2559323"/>
                </a:cubicBezTo>
                <a:cubicBezTo>
                  <a:pt x="1751348" y="2525501"/>
                  <a:pt x="1813832" y="2546315"/>
                  <a:pt x="1813832" y="2591193"/>
                </a:cubicBezTo>
                <a:cubicBezTo>
                  <a:pt x="1813832" y="2616439"/>
                  <a:pt x="1792856" y="2633657"/>
                  <a:pt x="1768941" y="2637524"/>
                </a:cubicBezTo>
                <a:close/>
                <a:moveTo>
                  <a:pt x="10423057" y="2637524"/>
                </a:moveTo>
                <a:cubicBezTo>
                  <a:pt x="10399143" y="2633657"/>
                  <a:pt x="10378167" y="2616439"/>
                  <a:pt x="10378167" y="2591193"/>
                </a:cubicBezTo>
                <a:cubicBezTo>
                  <a:pt x="10378167" y="2546315"/>
                  <a:pt x="10440651" y="2525501"/>
                  <a:pt x="10474941" y="2559323"/>
                </a:cubicBezTo>
                <a:cubicBezTo>
                  <a:pt x="10497039" y="2580787"/>
                  <a:pt x="10497039" y="2595747"/>
                  <a:pt x="10475703" y="2619812"/>
                </a:cubicBezTo>
                <a:cubicBezTo>
                  <a:pt x="10467892" y="2628755"/>
                  <a:pt x="10457891" y="2634243"/>
                  <a:pt x="10447283" y="2636743"/>
                </a:cubicBezTo>
                <a:cubicBezTo>
                  <a:pt x="10439327" y="2638619"/>
                  <a:pt x="10431028" y="2638812"/>
                  <a:pt x="10423057" y="2637524"/>
                </a:cubicBezTo>
                <a:close/>
                <a:moveTo>
                  <a:pt x="2125881" y="2638266"/>
                </a:moveTo>
                <a:cubicBezTo>
                  <a:pt x="2103975" y="2642900"/>
                  <a:pt x="2080352" y="2638347"/>
                  <a:pt x="2065493" y="2622412"/>
                </a:cubicBezTo>
                <a:cubicBezTo>
                  <a:pt x="2046443" y="2601599"/>
                  <a:pt x="2044919" y="2579485"/>
                  <a:pt x="2061683" y="2558020"/>
                </a:cubicBezTo>
                <a:cubicBezTo>
                  <a:pt x="2072351" y="2544362"/>
                  <a:pt x="2079971" y="2541760"/>
                  <a:pt x="2110451" y="2541760"/>
                </a:cubicBezTo>
                <a:cubicBezTo>
                  <a:pt x="2143979" y="2541760"/>
                  <a:pt x="2148551" y="2543711"/>
                  <a:pt x="2163791" y="2564524"/>
                </a:cubicBezTo>
                <a:cubicBezTo>
                  <a:pt x="2172935" y="2577533"/>
                  <a:pt x="2178269" y="2592493"/>
                  <a:pt x="2175983" y="2598997"/>
                </a:cubicBezTo>
                <a:cubicBezTo>
                  <a:pt x="2167983" y="2619811"/>
                  <a:pt x="2147789" y="2633632"/>
                  <a:pt x="2125881" y="2638266"/>
                </a:cubicBezTo>
                <a:close/>
                <a:moveTo>
                  <a:pt x="10066117" y="2638266"/>
                </a:moveTo>
                <a:cubicBezTo>
                  <a:pt x="10044209" y="2633632"/>
                  <a:pt x="10024016" y="2619811"/>
                  <a:pt x="10016016" y="2598997"/>
                </a:cubicBezTo>
                <a:cubicBezTo>
                  <a:pt x="10013729" y="2592493"/>
                  <a:pt x="10019064" y="2577533"/>
                  <a:pt x="10028208" y="2564524"/>
                </a:cubicBezTo>
                <a:cubicBezTo>
                  <a:pt x="10043448" y="2543711"/>
                  <a:pt x="10048020" y="2541760"/>
                  <a:pt x="10081548" y="2541760"/>
                </a:cubicBezTo>
                <a:cubicBezTo>
                  <a:pt x="10112028" y="2541760"/>
                  <a:pt x="10119648" y="2544362"/>
                  <a:pt x="10130316" y="2558020"/>
                </a:cubicBezTo>
                <a:cubicBezTo>
                  <a:pt x="10147080" y="2579485"/>
                  <a:pt x="10145556" y="2601599"/>
                  <a:pt x="10126505" y="2622412"/>
                </a:cubicBezTo>
                <a:cubicBezTo>
                  <a:pt x="10111647" y="2638347"/>
                  <a:pt x="10088024" y="2642900"/>
                  <a:pt x="10066117" y="2638266"/>
                </a:cubicBezTo>
                <a:close/>
                <a:moveTo>
                  <a:pt x="5469391" y="2638347"/>
                </a:moveTo>
                <a:cubicBezTo>
                  <a:pt x="5462152" y="2638347"/>
                  <a:pt x="5454151" y="2634769"/>
                  <a:pt x="5441196" y="2627615"/>
                </a:cubicBezTo>
                <a:cubicBezTo>
                  <a:pt x="5423671" y="2618509"/>
                  <a:pt x="5419860" y="2612005"/>
                  <a:pt x="5419860" y="2590541"/>
                </a:cubicBezTo>
                <a:cubicBezTo>
                  <a:pt x="5419860" y="2567776"/>
                  <a:pt x="5422908" y="2562573"/>
                  <a:pt x="5443483" y="2552166"/>
                </a:cubicBezTo>
                <a:cubicBezTo>
                  <a:pt x="5464056" y="2541759"/>
                  <a:pt x="5469391" y="2541109"/>
                  <a:pt x="5486155" y="2548914"/>
                </a:cubicBezTo>
                <a:cubicBezTo>
                  <a:pt x="5522731" y="2565825"/>
                  <a:pt x="5525779" y="2604199"/>
                  <a:pt x="5493012" y="2627615"/>
                </a:cubicBezTo>
                <a:cubicBezTo>
                  <a:pt x="5483107" y="2634769"/>
                  <a:pt x="5476630" y="2638347"/>
                  <a:pt x="5469391" y="2638347"/>
                </a:cubicBezTo>
                <a:close/>
                <a:moveTo>
                  <a:pt x="6722608" y="2638347"/>
                </a:moveTo>
                <a:cubicBezTo>
                  <a:pt x="6715370" y="2638347"/>
                  <a:pt x="6708892" y="2634769"/>
                  <a:pt x="6698987" y="2627615"/>
                </a:cubicBezTo>
                <a:cubicBezTo>
                  <a:pt x="6666220" y="2604199"/>
                  <a:pt x="6669268" y="2565825"/>
                  <a:pt x="6705844" y="2548914"/>
                </a:cubicBezTo>
                <a:cubicBezTo>
                  <a:pt x="6722608" y="2541109"/>
                  <a:pt x="6727943" y="2541759"/>
                  <a:pt x="6748516" y="2552166"/>
                </a:cubicBezTo>
                <a:cubicBezTo>
                  <a:pt x="6769091" y="2562573"/>
                  <a:pt x="6772138" y="2567776"/>
                  <a:pt x="6772138" y="2590541"/>
                </a:cubicBezTo>
                <a:cubicBezTo>
                  <a:pt x="6772138" y="2612005"/>
                  <a:pt x="6768328" y="2618509"/>
                  <a:pt x="6750803" y="2627615"/>
                </a:cubicBezTo>
                <a:cubicBezTo>
                  <a:pt x="6737848" y="2634769"/>
                  <a:pt x="6729847" y="2638347"/>
                  <a:pt x="6722608" y="2638347"/>
                </a:cubicBezTo>
                <a:close/>
                <a:moveTo>
                  <a:pt x="2996888" y="2638429"/>
                </a:moveTo>
                <a:cubicBezTo>
                  <a:pt x="2988411" y="2638510"/>
                  <a:pt x="2980028" y="2634444"/>
                  <a:pt x="2967836" y="2626315"/>
                </a:cubicBezTo>
                <a:cubicBezTo>
                  <a:pt x="2941167" y="2608103"/>
                  <a:pt x="2936595" y="2591842"/>
                  <a:pt x="2951072" y="2568427"/>
                </a:cubicBezTo>
                <a:cubicBezTo>
                  <a:pt x="2976219" y="2526800"/>
                  <a:pt x="3040227" y="2541109"/>
                  <a:pt x="3044799" y="2588591"/>
                </a:cubicBezTo>
                <a:cubicBezTo>
                  <a:pt x="3046323" y="2607452"/>
                  <a:pt x="3043275" y="2614607"/>
                  <a:pt x="3026511" y="2625664"/>
                </a:cubicBezTo>
                <a:cubicBezTo>
                  <a:pt x="3013937" y="2634119"/>
                  <a:pt x="3005365" y="2638347"/>
                  <a:pt x="2996888" y="2638429"/>
                </a:cubicBezTo>
                <a:close/>
                <a:moveTo>
                  <a:pt x="9195111" y="2638429"/>
                </a:moveTo>
                <a:cubicBezTo>
                  <a:pt x="9186633" y="2638347"/>
                  <a:pt x="9178061" y="2634119"/>
                  <a:pt x="9165488" y="2625664"/>
                </a:cubicBezTo>
                <a:cubicBezTo>
                  <a:pt x="9148724" y="2614607"/>
                  <a:pt x="9145676" y="2607452"/>
                  <a:pt x="9147200" y="2588591"/>
                </a:cubicBezTo>
                <a:cubicBezTo>
                  <a:pt x="9151772" y="2541109"/>
                  <a:pt x="9215780" y="2526800"/>
                  <a:pt x="9240927" y="2568427"/>
                </a:cubicBezTo>
                <a:cubicBezTo>
                  <a:pt x="9255404" y="2591842"/>
                  <a:pt x="9250832" y="2608103"/>
                  <a:pt x="9224163" y="2626315"/>
                </a:cubicBezTo>
                <a:cubicBezTo>
                  <a:pt x="9211971" y="2634444"/>
                  <a:pt x="9203588" y="2638510"/>
                  <a:pt x="9195111" y="2638429"/>
                </a:cubicBezTo>
                <a:close/>
                <a:moveTo>
                  <a:pt x="5818116" y="2639080"/>
                </a:moveTo>
                <a:cubicBezTo>
                  <a:pt x="5803734" y="2638999"/>
                  <a:pt x="5789636" y="2634120"/>
                  <a:pt x="5778968" y="2624364"/>
                </a:cubicBezTo>
                <a:cubicBezTo>
                  <a:pt x="5743916" y="2593144"/>
                  <a:pt x="5768300" y="2541761"/>
                  <a:pt x="5817068" y="2541761"/>
                </a:cubicBezTo>
                <a:cubicBezTo>
                  <a:pt x="5869647" y="2541761"/>
                  <a:pt x="5896316" y="2595096"/>
                  <a:pt x="5858979" y="2625015"/>
                </a:cubicBezTo>
                <a:cubicBezTo>
                  <a:pt x="5847168" y="2634445"/>
                  <a:pt x="5832499" y="2639162"/>
                  <a:pt x="5818116" y="2639080"/>
                </a:cubicBezTo>
                <a:close/>
                <a:moveTo>
                  <a:pt x="6373883" y="2639080"/>
                </a:moveTo>
                <a:cubicBezTo>
                  <a:pt x="6359500" y="2639162"/>
                  <a:pt x="6344831" y="2634445"/>
                  <a:pt x="6333020" y="2625015"/>
                </a:cubicBezTo>
                <a:cubicBezTo>
                  <a:pt x="6295683" y="2595096"/>
                  <a:pt x="6322352" y="2541761"/>
                  <a:pt x="6374931" y="2541761"/>
                </a:cubicBezTo>
                <a:cubicBezTo>
                  <a:pt x="6423699" y="2541761"/>
                  <a:pt x="6448083" y="2593144"/>
                  <a:pt x="6413030" y="2624364"/>
                </a:cubicBezTo>
                <a:cubicBezTo>
                  <a:pt x="6402363" y="2634120"/>
                  <a:pt x="6388266" y="2638999"/>
                  <a:pt x="6373883" y="2639080"/>
                </a:cubicBezTo>
                <a:close/>
                <a:moveTo>
                  <a:pt x="4058867" y="2639323"/>
                </a:moveTo>
                <a:cubicBezTo>
                  <a:pt x="4040579" y="2639323"/>
                  <a:pt x="4025339" y="2634770"/>
                  <a:pt x="4018480" y="2628266"/>
                </a:cubicBezTo>
                <a:cubicBezTo>
                  <a:pt x="3995620" y="2605501"/>
                  <a:pt x="3991048" y="2591842"/>
                  <a:pt x="3999431" y="2574931"/>
                </a:cubicBezTo>
                <a:cubicBezTo>
                  <a:pt x="4011623" y="2550215"/>
                  <a:pt x="4026863" y="2541759"/>
                  <a:pt x="4059628" y="2541759"/>
                </a:cubicBezTo>
                <a:cubicBezTo>
                  <a:pt x="4085536" y="2541759"/>
                  <a:pt x="4090108" y="2544361"/>
                  <a:pt x="4103824" y="2568427"/>
                </a:cubicBezTo>
                <a:lnTo>
                  <a:pt x="4119827" y="2594444"/>
                </a:lnTo>
                <a:lnTo>
                  <a:pt x="4103824" y="2617209"/>
                </a:lnTo>
                <a:cubicBezTo>
                  <a:pt x="4089347" y="2636071"/>
                  <a:pt x="4083251" y="2639323"/>
                  <a:pt x="4058867" y="2639323"/>
                </a:cubicBezTo>
                <a:close/>
                <a:moveTo>
                  <a:pt x="8133132" y="2639323"/>
                </a:moveTo>
                <a:cubicBezTo>
                  <a:pt x="8108748" y="2639323"/>
                  <a:pt x="8102652" y="2636071"/>
                  <a:pt x="8088174" y="2617209"/>
                </a:cubicBezTo>
                <a:lnTo>
                  <a:pt x="8072172" y="2594444"/>
                </a:lnTo>
                <a:lnTo>
                  <a:pt x="8088174" y="2568427"/>
                </a:lnTo>
                <a:cubicBezTo>
                  <a:pt x="8101890" y="2544361"/>
                  <a:pt x="8106462" y="2541759"/>
                  <a:pt x="8132370" y="2541759"/>
                </a:cubicBezTo>
                <a:cubicBezTo>
                  <a:pt x="8165136" y="2541759"/>
                  <a:pt x="8180376" y="2550215"/>
                  <a:pt x="8192568" y="2574931"/>
                </a:cubicBezTo>
                <a:cubicBezTo>
                  <a:pt x="8200950" y="2591842"/>
                  <a:pt x="8196378" y="2605501"/>
                  <a:pt x="8173518" y="2628266"/>
                </a:cubicBezTo>
                <a:cubicBezTo>
                  <a:pt x="8166660" y="2634770"/>
                  <a:pt x="8151420" y="2639323"/>
                  <a:pt x="8133132" y="2639323"/>
                </a:cubicBezTo>
                <a:close/>
                <a:moveTo>
                  <a:pt x="874305" y="2639326"/>
                </a:moveTo>
                <a:cubicBezTo>
                  <a:pt x="844584" y="2639326"/>
                  <a:pt x="839239" y="2636724"/>
                  <a:pt x="824775" y="2616561"/>
                </a:cubicBezTo>
                <a:cubicBezTo>
                  <a:pt x="807247" y="2592495"/>
                  <a:pt x="808771" y="2580788"/>
                  <a:pt x="830869" y="2556072"/>
                </a:cubicBezTo>
                <a:cubicBezTo>
                  <a:pt x="851439" y="2533308"/>
                  <a:pt x="897907" y="2534608"/>
                  <a:pt x="921537" y="2558024"/>
                </a:cubicBezTo>
                <a:cubicBezTo>
                  <a:pt x="942875" y="2578837"/>
                  <a:pt x="943636" y="2595748"/>
                  <a:pt x="923063" y="2620464"/>
                </a:cubicBezTo>
                <a:cubicBezTo>
                  <a:pt x="910104" y="2636074"/>
                  <a:pt x="902489" y="2639326"/>
                  <a:pt x="874305" y="2639326"/>
                </a:cubicBezTo>
                <a:close/>
                <a:moveTo>
                  <a:pt x="11317693" y="2639326"/>
                </a:moveTo>
                <a:cubicBezTo>
                  <a:pt x="11289509" y="2639326"/>
                  <a:pt x="11281895" y="2636074"/>
                  <a:pt x="11268936" y="2620464"/>
                </a:cubicBezTo>
                <a:cubicBezTo>
                  <a:pt x="11248363" y="2595748"/>
                  <a:pt x="11249124" y="2578837"/>
                  <a:pt x="11270461" y="2558024"/>
                </a:cubicBezTo>
                <a:cubicBezTo>
                  <a:pt x="11294092" y="2534608"/>
                  <a:pt x="11340560" y="2533308"/>
                  <a:pt x="11361129" y="2556072"/>
                </a:cubicBezTo>
                <a:cubicBezTo>
                  <a:pt x="11383228" y="2580788"/>
                  <a:pt x="11384752" y="2592495"/>
                  <a:pt x="11367224" y="2616561"/>
                </a:cubicBezTo>
                <a:cubicBezTo>
                  <a:pt x="11352760" y="2636724"/>
                  <a:pt x="11347415" y="2639326"/>
                  <a:pt x="11317693" y="2639326"/>
                </a:cubicBezTo>
                <a:close/>
                <a:moveTo>
                  <a:pt x="3171009" y="2639328"/>
                </a:moveTo>
                <a:cubicBezTo>
                  <a:pt x="3150436" y="2639328"/>
                  <a:pt x="3135196" y="2635425"/>
                  <a:pt x="3127576" y="2627620"/>
                </a:cubicBezTo>
                <a:cubicBezTo>
                  <a:pt x="3110049" y="2611359"/>
                  <a:pt x="3110812" y="2566481"/>
                  <a:pt x="3128337" y="2552821"/>
                </a:cubicBezTo>
                <a:cubicBezTo>
                  <a:pt x="3169485" y="2520951"/>
                  <a:pt x="3228921" y="2541114"/>
                  <a:pt x="3228921" y="2587944"/>
                </a:cubicBezTo>
                <a:cubicBezTo>
                  <a:pt x="3228921" y="2623067"/>
                  <a:pt x="3210633" y="2639328"/>
                  <a:pt x="3171009" y="2639328"/>
                </a:cubicBezTo>
                <a:close/>
                <a:moveTo>
                  <a:pt x="9020989" y="2639328"/>
                </a:moveTo>
                <a:cubicBezTo>
                  <a:pt x="8981365" y="2639328"/>
                  <a:pt x="8963077" y="2623067"/>
                  <a:pt x="8963077" y="2587944"/>
                </a:cubicBezTo>
                <a:cubicBezTo>
                  <a:pt x="8963077" y="2541114"/>
                  <a:pt x="9022513" y="2520951"/>
                  <a:pt x="9063661" y="2552821"/>
                </a:cubicBezTo>
                <a:cubicBezTo>
                  <a:pt x="9081187" y="2566481"/>
                  <a:pt x="9081949" y="2611359"/>
                  <a:pt x="9064423" y="2627620"/>
                </a:cubicBezTo>
                <a:cubicBezTo>
                  <a:pt x="9056803" y="2635425"/>
                  <a:pt x="9041563" y="2639328"/>
                  <a:pt x="9020989" y="2639328"/>
                </a:cubicBezTo>
                <a:close/>
                <a:moveTo>
                  <a:pt x="2464701" y="2639895"/>
                </a:moveTo>
                <a:cubicBezTo>
                  <a:pt x="2446700" y="2640138"/>
                  <a:pt x="2428793" y="2636073"/>
                  <a:pt x="2420029" y="2627618"/>
                </a:cubicBezTo>
                <a:cubicBezTo>
                  <a:pt x="2401741" y="2610057"/>
                  <a:pt x="2403265" y="2566479"/>
                  <a:pt x="2422316" y="2551519"/>
                </a:cubicBezTo>
                <a:cubicBezTo>
                  <a:pt x="2444413" y="2534608"/>
                  <a:pt x="2487085" y="2535258"/>
                  <a:pt x="2507660" y="2553470"/>
                </a:cubicBezTo>
                <a:cubicBezTo>
                  <a:pt x="2528996" y="2571032"/>
                  <a:pt x="2529757" y="2607456"/>
                  <a:pt x="2509945" y="2626317"/>
                </a:cubicBezTo>
                <a:cubicBezTo>
                  <a:pt x="2500801" y="2635098"/>
                  <a:pt x="2482704" y="2639651"/>
                  <a:pt x="2464701" y="2639895"/>
                </a:cubicBezTo>
                <a:close/>
                <a:moveTo>
                  <a:pt x="9727297" y="2639895"/>
                </a:moveTo>
                <a:cubicBezTo>
                  <a:pt x="9709295" y="2639651"/>
                  <a:pt x="9691197" y="2635098"/>
                  <a:pt x="9682053" y="2626317"/>
                </a:cubicBezTo>
                <a:cubicBezTo>
                  <a:pt x="9662241" y="2607456"/>
                  <a:pt x="9663003" y="2571032"/>
                  <a:pt x="9684339" y="2553470"/>
                </a:cubicBezTo>
                <a:cubicBezTo>
                  <a:pt x="9704913" y="2535258"/>
                  <a:pt x="9747585" y="2534608"/>
                  <a:pt x="9769683" y="2551519"/>
                </a:cubicBezTo>
                <a:cubicBezTo>
                  <a:pt x="9788733" y="2566479"/>
                  <a:pt x="9790257" y="2610057"/>
                  <a:pt x="9771969" y="2627618"/>
                </a:cubicBezTo>
                <a:cubicBezTo>
                  <a:pt x="9763205" y="2636073"/>
                  <a:pt x="9745299" y="2640138"/>
                  <a:pt x="9727297" y="2639895"/>
                </a:cubicBezTo>
                <a:close/>
                <a:moveTo>
                  <a:pt x="1580461" y="2755622"/>
                </a:moveTo>
                <a:cubicBezTo>
                  <a:pt x="1573889" y="2754972"/>
                  <a:pt x="1567603" y="2751556"/>
                  <a:pt x="1564935" y="2745703"/>
                </a:cubicBezTo>
                <a:cubicBezTo>
                  <a:pt x="1562649" y="2740500"/>
                  <a:pt x="1564173" y="2732695"/>
                  <a:pt x="1569507" y="2728141"/>
                </a:cubicBezTo>
                <a:cubicBezTo>
                  <a:pt x="1580175" y="2719035"/>
                  <a:pt x="1605321" y="2737898"/>
                  <a:pt x="1597701" y="2748955"/>
                </a:cubicBezTo>
                <a:cubicBezTo>
                  <a:pt x="1593892" y="2754158"/>
                  <a:pt x="1587033" y="2756271"/>
                  <a:pt x="1580461" y="2755622"/>
                </a:cubicBezTo>
                <a:close/>
                <a:moveTo>
                  <a:pt x="10611537" y="2755622"/>
                </a:moveTo>
                <a:cubicBezTo>
                  <a:pt x="10604965" y="2756271"/>
                  <a:pt x="10598107" y="2754158"/>
                  <a:pt x="10594297" y="2748955"/>
                </a:cubicBezTo>
                <a:cubicBezTo>
                  <a:pt x="10586677" y="2737898"/>
                  <a:pt x="10611824" y="2719035"/>
                  <a:pt x="10622492" y="2728141"/>
                </a:cubicBezTo>
                <a:cubicBezTo>
                  <a:pt x="10627825" y="2732695"/>
                  <a:pt x="10629349" y="2740500"/>
                  <a:pt x="10627064" y="2745703"/>
                </a:cubicBezTo>
                <a:cubicBezTo>
                  <a:pt x="10624396" y="2751556"/>
                  <a:pt x="10618109" y="2754972"/>
                  <a:pt x="10611537" y="2755622"/>
                </a:cubicBezTo>
                <a:close/>
                <a:moveTo>
                  <a:pt x="5998144" y="2756110"/>
                </a:moveTo>
                <a:cubicBezTo>
                  <a:pt x="5993572" y="2756110"/>
                  <a:pt x="5988239" y="2751558"/>
                  <a:pt x="5985191" y="2745703"/>
                </a:cubicBezTo>
                <a:cubicBezTo>
                  <a:pt x="5979095" y="2732045"/>
                  <a:pt x="5995096" y="2718386"/>
                  <a:pt x="6006527" y="2728142"/>
                </a:cubicBezTo>
                <a:cubicBezTo>
                  <a:pt x="6016432" y="2736597"/>
                  <a:pt x="6010336" y="2756110"/>
                  <a:pt x="5998144" y="2756110"/>
                </a:cubicBezTo>
                <a:close/>
                <a:moveTo>
                  <a:pt x="6193855" y="2756110"/>
                </a:moveTo>
                <a:cubicBezTo>
                  <a:pt x="6181663" y="2756110"/>
                  <a:pt x="6175567" y="2736597"/>
                  <a:pt x="6185472" y="2728142"/>
                </a:cubicBezTo>
                <a:cubicBezTo>
                  <a:pt x="6196903" y="2718386"/>
                  <a:pt x="6212904" y="2732045"/>
                  <a:pt x="6206808" y="2745703"/>
                </a:cubicBezTo>
                <a:cubicBezTo>
                  <a:pt x="6203760" y="2751558"/>
                  <a:pt x="6198427" y="2756110"/>
                  <a:pt x="6193855" y="2756110"/>
                </a:cubicBezTo>
                <a:close/>
                <a:moveTo>
                  <a:pt x="699307" y="2756116"/>
                </a:moveTo>
                <a:cubicBezTo>
                  <a:pt x="688643" y="2756116"/>
                  <a:pt x="677973" y="2751563"/>
                  <a:pt x="674932" y="2745709"/>
                </a:cubicBezTo>
                <a:cubicBezTo>
                  <a:pt x="672640" y="2740505"/>
                  <a:pt x="675688" y="2730750"/>
                  <a:pt x="682544" y="2725546"/>
                </a:cubicBezTo>
                <a:cubicBezTo>
                  <a:pt x="698544" y="2711887"/>
                  <a:pt x="718359" y="2719692"/>
                  <a:pt x="718359" y="2739856"/>
                </a:cubicBezTo>
                <a:cubicBezTo>
                  <a:pt x="718359" y="2752864"/>
                  <a:pt x="714549" y="2756116"/>
                  <a:pt x="699307" y="2756116"/>
                </a:cubicBezTo>
                <a:close/>
                <a:moveTo>
                  <a:pt x="3171771" y="2756116"/>
                </a:moveTo>
                <a:cubicBezTo>
                  <a:pt x="3156531" y="2756116"/>
                  <a:pt x="3152720" y="2752864"/>
                  <a:pt x="3152720" y="2739856"/>
                </a:cubicBezTo>
                <a:cubicBezTo>
                  <a:pt x="3152720" y="2720993"/>
                  <a:pt x="3174056" y="2710586"/>
                  <a:pt x="3183963" y="2724246"/>
                </a:cubicBezTo>
                <a:cubicBezTo>
                  <a:pt x="3196916" y="2741806"/>
                  <a:pt x="3191583" y="2756116"/>
                  <a:pt x="3171771" y="2756116"/>
                </a:cubicBezTo>
                <a:close/>
                <a:moveTo>
                  <a:pt x="9020228" y="2756116"/>
                </a:moveTo>
                <a:cubicBezTo>
                  <a:pt x="9000416" y="2756116"/>
                  <a:pt x="8995083" y="2741806"/>
                  <a:pt x="9008036" y="2724246"/>
                </a:cubicBezTo>
                <a:cubicBezTo>
                  <a:pt x="9017943" y="2710586"/>
                  <a:pt x="9039279" y="2720993"/>
                  <a:pt x="9039279" y="2739856"/>
                </a:cubicBezTo>
                <a:cubicBezTo>
                  <a:pt x="9039279" y="2752864"/>
                  <a:pt x="9035468" y="2756116"/>
                  <a:pt x="9020228" y="2756116"/>
                </a:cubicBezTo>
                <a:close/>
                <a:moveTo>
                  <a:pt x="11492692" y="2756116"/>
                </a:moveTo>
                <a:cubicBezTo>
                  <a:pt x="11477449" y="2756116"/>
                  <a:pt x="11473640" y="2752864"/>
                  <a:pt x="11473640" y="2739856"/>
                </a:cubicBezTo>
                <a:cubicBezTo>
                  <a:pt x="11473640" y="2719692"/>
                  <a:pt x="11493455" y="2711887"/>
                  <a:pt x="11509455" y="2725546"/>
                </a:cubicBezTo>
                <a:cubicBezTo>
                  <a:pt x="11516311" y="2730750"/>
                  <a:pt x="11519359" y="2740505"/>
                  <a:pt x="11517067" y="2745709"/>
                </a:cubicBezTo>
                <a:cubicBezTo>
                  <a:pt x="11514025" y="2751563"/>
                  <a:pt x="11503356" y="2756116"/>
                  <a:pt x="11492692" y="2756116"/>
                </a:cubicBezTo>
                <a:close/>
                <a:moveTo>
                  <a:pt x="0" y="2759236"/>
                </a:moveTo>
                <a:lnTo>
                  <a:pt x="0" y="2721712"/>
                </a:lnTo>
                <a:lnTo>
                  <a:pt x="10852" y="2723507"/>
                </a:lnTo>
                <a:cubicBezTo>
                  <a:pt x="14000" y="2726189"/>
                  <a:pt x="14573" y="2731068"/>
                  <a:pt x="14573" y="2739849"/>
                </a:cubicBezTo>
                <a:cubicBezTo>
                  <a:pt x="14573" y="2747979"/>
                  <a:pt x="13809" y="2752857"/>
                  <a:pt x="10757" y="2755946"/>
                </a:cubicBezTo>
                <a:close/>
                <a:moveTo>
                  <a:pt x="12192000" y="2759237"/>
                </a:moveTo>
                <a:lnTo>
                  <a:pt x="12181241" y="2755946"/>
                </a:lnTo>
                <a:cubicBezTo>
                  <a:pt x="12178189" y="2752857"/>
                  <a:pt x="12177425" y="2747979"/>
                  <a:pt x="12177425" y="2739849"/>
                </a:cubicBezTo>
                <a:cubicBezTo>
                  <a:pt x="12177425" y="2731068"/>
                  <a:pt x="12177999" y="2726189"/>
                  <a:pt x="12181147" y="2723507"/>
                </a:cubicBezTo>
                <a:lnTo>
                  <a:pt x="12192000" y="2721712"/>
                </a:lnTo>
                <a:close/>
                <a:moveTo>
                  <a:pt x="1764751" y="2760635"/>
                </a:moveTo>
                <a:cubicBezTo>
                  <a:pt x="1757251" y="2761763"/>
                  <a:pt x="1748677" y="2761153"/>
                  <a:pt x="1739915" y="2758064"/>
                </a:cubicBezTo>
                <a:cubicBezTo>
                  <a:pt x="1734581" y="2756763"/>
                  <a:pt x="1730009" y="2748307"/>
                  <a:pt x="1730009" y="2739201"/>
                </a:cubicBezTo>
                <a:cubicBezTo>
                  <a:pt x="1730009" y="2720989"/>
                  <a:pt x="1761251" y="2710583"/>
                  <a:pt x="1779539" y="2723591"/>
                </a:cubicBezTo>
                <a:cubicBezTo>
                  <a:pt x="1800113" y="2738226"/>
                  <a:pt x="1787255" y="2757250"/>
                  <a:pt x="1764751" y="2760635"/>
                </a:cubicBezTo>
                <a:close/>
                <a:moveTo>
                  <a:pt x="10427248" y="2760635"/>
                </a:moveTo>
                <a:cubicBezTo>
                  <a:pt x="10404744" y="2757250"/>
                  <a:pt x="10391885" y="2738226"/>
                  <a:pt x="10412460" y="2723591"/>
                </a:cubicBezTo>
                <a:cubicBezTo>
                  <a:pt x="10430748" y="2710583"/>
                  <a:pt x="10461989" y="2720989"/>
                  <a:pt x="10461989" y="2739201"/>
                </a:cubicBezTo>
                <a:cubicBezTo>
                  <a:pt x="10461989" y="2748307"/>
                  <a:pt x="10457417" y="2756763"/>
                  <a:pt x="10452084" y="2758064"/>
                </a:cubicBezTo>
                <a:cubicBezTo>
                  <a:pt x="10443321" y="2761153"/>
                  <a:pt x="10434748" y="2761763"/>
                  <a:pt x="10427248" y="2760635"/>
                </a:cubicBezTo>
                <a:close/>
                <a:moveTo>
                  <a:pt x="1234036" y="2760748"/>
                </a:moveTo>
                <a:cubicBezTo>
                  <a:pt x="1226705" y="2761804"/>
                  <a:pt x="1218525" y="2759690"/>
                  <a:pt x="1209761" y="2754161"/>
                </a:cubicBezTo>
                <a:cubicBezTo>
                  <a:pt x="1198365" y="2747007"/>
                  <a:pt x="1196837" y="2743105"/>
                  <a:pt x="1204439" y="2731397"/>
                </a:cubicBezTo>
                <a:cubicBezTo>
                  <a:pt x="1215101" y="2714486"/>
                  <a:pt x="1237167" y="2712535"/>
                  <a:pt x="1251673" y="2727495"/>
                </a:cubicBezTo>
                <a:cubicBezTo>
                  <a:pt x="1258527" y="2734649"/>
                  <a:pt x="1259288" y="2740503"/>
                  <a:pt x="1253203" y="2748308"/>
                </a:cubicBezTo>
                <a:cubicBezTo>
                  <a:pt x="1247853" y="2755462"/>
                  <a:pt x="1241367" y="2759690"/>
                  <a:pt x="1234036" y="2760748"/>
                </a:cubicBezTo>
                <a:close/>
                <a:moveTo>
                  <a:pt x="10957963" y="2760748"/>
                </a:moveTo>
                <a:cubicBezTo>
                  <a:pt x="10950632" y="2759690"/>
                  <a:pt x="10944145" y="2755462"/>
                  <a:pt x="10938796" y="2748308"/>
                </a:cubicBezTo>
                <a:cubicBezTo>
                  <a:pt x="10932711" y="2740503"/>
                  <a:pt x="10933472" y="2734649"/>
                  <a:pt x="10940325" y="2727495"/>
                </a:cubicBezTo>
                <a:cubicBezTo>
                  <a:pt x="10954832" y="2712535"/>
                  <a:pt x="10976897" y="2714486"/>
                  <a:pt x="10987560" y="2731397"/>
                </a:cubicBezTo>
                <a:cubicBezTo>
                  <a:pt x="10995161" y="2743105"/>
                  <a:pt x="10993633" y="2747007"/>
                  <a:pt x="10982237" y="2754161"/>
                </a:cubicBezTo>
                <a:cubicBezTo>
                  <a:pt x="10973473" y="2759690"/>
                  <a:pt x="10965293" y="2761804"/>
                  <a:pt x="10957963" y="2760748"/>
                </a:cubicBezTo>
                <a:close/>
                <a:moveTo>
                  <a:pt x="3880185" y="2761304"/>
                </a:moveTo>
                <a:cubicBezTo>
                  <a:pt x="3874268" y="2761517"/>
                  <a:pt x="3867885" y="2760175"/>
                  <a:pt x="3861789" y="2756761"/>
                </a:cubicBezTo>
                <a:cubicBezTo>
                  <a:pt x="3855693" y="2754159"/>
                  <a:pt x="3852645" y="2744403"/>
                  <a:pt x="3854169" y="2735947"/>
                </a:cubicBezTo>
                <a:cubicBezTo>
                  <a:pt x="3857217" y="2717086"/>
                  <a:pt x="3888459" y="2713833"/>
                  <a:pt x="3900651" y="2731395"/>
                </a:cubicBezTo>
                <a:cubicBezTo>
                  <a:pt x="3911511" y="2746030"/>
                  <a:pt x="3897937" y="2760663"/>
                  <a:pt x="3880185" y="2761304"/>
                </a:cubicBezTo>
                <a:close/>
                <a:moveTo>
                  <a:pt x="8311813" y="2761304"/>
                </a:moveTo>
                <a:cubicBezTo>
                  <a:pt x="8294061" y="2760663"/>
                  <a:pt x="8280488" y="2746030"/>
                  <a:pt x="8291348" y="2731395"/>
                </a:cubicBezTo>
                <a:cubicBezTo>
                  <a:pt x="8303540" y="2713833"/>
                  <a:pt x="8334782" y="2717086"/>
                  <a:pt x="8337829" y="2735947"/>
                </a:cubicBezTo>
                <a:cubicBezTo>
                  <a:pt x="8339353" y="2744403"/>
                  <a:pt x="8336305" y="2754159"/>
                  <a:pt x="8330209" y="2756761"/>
                </a:cubicBezTo>
                <a:cubicBezTo>
                  <a:pt x="8324113" y="2760175"/>
                  <a:pt x="8317730" y="2761517"/>
                  <a:pt x="8311813" y="2761304"/>
                </a:cubicBezTo>
                <a:close/>
                <a:moveTo>
                  <a:pt x="875449" y="2762373"/>
                </a:moveTo>
                <a:cubicBezTo>
                  <a:pt x="865340" y="2763103"/>
                  <a:pt x="855245" y="2760990"/>
                  <a:pt x="851437" y="2755461"/>
                </a:cubicBezTo>
                <a:cubicBezTo>
                  <a:pt x="848396" y="2752210"/>
                  <a:pt x="848396" y="2741803"/>
                  <a:pt x="850679" y="2732697"/>
                </a:cubicBezTo>
                <a:cubicBezTo>
                  <a:pt x="854480" y="2720989"/>
                  <a:pt x="860592" y="2717087"/>
                  <a:pt x="877357" y="2717087"/>
                </a:cubicBezTo>
                <a:cubicBezTo>
                  <a:pt x="901723" y="2717087"/>
                  <a:pt x="911648" y="2733347"/>
                  <a:pt x="899432" y="2752210"/>
                </a:cubicBezTo>
                <a:cubicBezTo>
                  <a:pt x="895617" y="2758063"/>
                  <a:pt x="885540" y="2761641"/>
                  <a:pt x="875449" y="2762373"/>
                </a:cubicBezTo>
                <a:close/>
                <a:moveTo>
                  <a:pt x="11316549" y="2762373"/>
                </a:moveTo>
                <a:cubicBezTo>
                  <a:pt x="11306459" y="2761641"/>
                  <a:pt x="11296381" y="2758063"/>
                  <a:pt x="11292567" y="2752210"/>
                </a:cubicBezTo>
                <a:cubicBezTo>
                  <a:pt x="11280351" y="2733347"/>
                  <a:pt x="11290276" y="2717087"/>
                  <a:pt x="11314641" y="2717087"/>
                </a:cubicBezTo>
                <a:cubicBezTo>
                  <a:pt x="11331407" y="2717087"/>
                  <a:pt x="11337519" y="2720989"/>
                  <a:pt x="11341320" y="2732697"/>
                </a:cubicBezTo>
                <a:cubicBezTo>
                  <a:pt x="11343603" y="2741803"/>
                  <a:pt x="11343603" y="2752210"/>
                  <a:pt x="11340561" y="2755461"/>
                </a:cubicBezTo>
                <a:cubicBezTo>
                  <a:pt x="11336753" y="2760990"/>
                  <a:pt x="11326659" y="2763103"/>
                  <a:pt x="11316549" y="2762373"/>
                </a:cubicBezTo>
                <a:close/>
                <a:moveTo>
                  <a:pt x="2279915" y="2767869"/>
                </a:moveTo>
                <a:cubicBezTo>
                  <a:pt x="2274199" y="2766110"/>
                  <a:pt x="2268675" y="2762289"/>
                  <a:pt x="2264103" y="2756110"/>
                </a:cubicBezTo>
                <a:cubicBezTo>
                  <a:pt x="2251149" y="2737898"/>
                  <a:pt x="2252673" y="2724890"/>
                  <a:pt x="2270199" y="2717085"/>
                </a:cubicBezTo>
                <a:cubicBezTo>
                  <a:pt x="2294583" y="2706028"/>
                  <a:pt x="2315919" y="2715134"/>
                  <a:pt x="2315919" y="2735947"/>
                </a:cubicBezTo>
                <a:cubicBezTo>
                  <a:pt x="2315919" y="2759850"/>
                  <a:pt x="2297059" y="2773143"/>
                  <a:pt x="2279915" y="2767869"/>
                </a:cubicBezTo>
                <a:close/>
                <a:moveTo>
                  <a:pt x="9912084" y="2767869"/>
                </a:moveTo>
                <a:cubicBezTo>
                  <a:pt x="9894940" y="2773143"/>
                  <a:pt x="9876080" y="2759850"/>
                  <a:pt x="9876080" y="2735947"/>
                </a:cubicBezTo>
                <a:cubicBezTo>
                  <a:pt x="9876080" y="2715134"/>
                  <a:pt x="9897416" y="2706028"/>
                  <a:pt x="9921800" y="2717085"/>
                </a:cubicBezTo>
                <a:cubicBezTo>
                  <a:pt x="9939325" y="2724890"/>
                  <a:pt x="9940849" y="2737898"/>
                  <a:pt x="9927896" y="2756110"/>
                </a:cubicBezTo>
                <a:cubicBezTo>
                  <a:pt x="9923324" y="2762289"/>
                  <a:pt x="9917800" y="2766110"/>
                  <a:pt x="9912084" y="2767869"/>
                </a:cubicBezTo>
                <a:close/>
                <a:moveTo>
                  <a:pt x="4058873" y="2769113"/>
                </a:moveTo>
                <a:cubicBezTo>
                  <a:pt x="4056587" y="2769113"/>
                  <a:pt x="4048205" y="2765861"/>
                  <a:pt x="4041347" y="2761959"/>
                </a:cubicBezTo>
                <a:cubicBezTo>
                  <a:pt x="4032965" y="2758056"/>
                  <a:pt x="4027631" y="2747649"/>
                  <a:pt x="4027631" y="2735942"/>
                </a:cubicBezTo>
                <a:cubicBezTo>
                  <a:pt x="4027631" y="2717730"/>
                  <a:pt x="4029155" y="2716429"/>
                  <a:pt x="4052777" y="2718380"/>
                </a:cubicBezTo>
                <a:cubicBezTo>
                  <a:pt x="4071827" y="2719681"/>
                  <a:pt x="4077923" y="2723583"/>
                  <a:pt x="4079447" y="2735291"/>
                </a:cubicBezTo>
                <a:cubicBezTo>
                  <a:pt x="4081733" y="2749600"/>
                  <a:pt x="4069541" y="2769113"/>
                  <a:pt x="4058873" y="2769113"/>
                </a:cubicBezTo>
                <a:close/>
                <a:moveTo>
                  <a:pt x="8133125" y="2769113"/>
                </a:moveTo>
                <a:cubicBezTo>
                  <a:pt x="8122457" y="2769113"/>
                  <a:pt x="8110265" y="2749600"/>
                  <a:pt x="8112552" y="2735291"/>
                </a:cubicBezTo>
                <a:cubicBezTo>
                  <a:pt x="8114076" y="2723583"/>
                  <a:pt x="8120172" y="2719681"/>
                  <a:pt x="8139222" y="2718380"/>
                </a:cubicBezTo>
                <a:cubicBezTo>
                  <a:pt x="8162844" y="2716429"/>
                  <a:pt x="8164368" y="2717730"/>
                  <a:pt x="8164368" y="2735942"/>
                </a:cubicBezTo>
                <a:cubicBezTo>
                  <a:pt x="8164368" y="2747649"/>
                  <a:pt x="8159033" y="2758056"/>
                  <a:pt x="8150652" y="2761959"/>
                </a:cubicBezTo>
                <a:cubicBezTo>
                  <a:pt x="8143793" y="2765861"/>
                  <a:pt x="8135412" y="2769113"/>
                  <a:pt x="8133125" y="2769113"/>
                </a:cubicBezTo>
                <a:close/>
                <a:moveTo>
                  <a:pt x="4415979" y="2774404"/>
                </a:moveTo>
                <a:cubicBezTo>
                  <a:pt x="4404834" y="2776273"/>
                  <a:pt x="4392451" y="2773022"/>
                  <a:pt x="4382926" y="2763916"/>
                </a:cubicBezTo>
                <a:cubicBezTo>
                  <a:pt x="4363114" y="2745704"/>
                  <a:pt x="4366162" y="2720988"/>
                  <a:pt x="4389784" y="2710582"/>
                </a:cubicBezTo>
                <a:cubicBezTo>
                  <a:pt x="4422550" y="2694972"/>
                  <a:pt x="4455316" y="2722289"/>
                  <a:pt x="4441600" y="2754159"/>
                </a:cubicBezTo>
                <a:cubicBezTo>
                  <a:pt x="4437028" y="2765541"/>
                  <a:pt x="4427123" y="2772534"/>
                  <a:pt x="4415979" y="2774404"/>
                </a:cubicBezTo>
                <a:close/>
                <a:moveTo>
                  <a:pt x="7776020" y="2774404"/>
                </a:moveTo>
                <a:cubicBezTo>
                  <a:pt x="7764876" y="2772534"/>
                  <a:pt x="7754971" y="2765541"/>
                  <a:pt x="7750399" y="2754159"/>
                </a:cubicBezTo>
                <a:cubicBezTo>
                  <a:pt x="7736683" y="2722289"/>
                  <a:pt x="7769450" y="2694972"/>
                  <a:pt x="7802215" y="2710582"/>
                </a:cubicBezTo>
                <a:cubicBezTo>
                  <a:pt x="7825838" y="2720988"/>
                  <a:pt x="7828886" y="2745704"/>
                  <a:pt x="7809074" y="2763916"/>
                </a:cubicBezTo>
                <a:cubicBezTo>
                  <a:pt x="7799548" y="2773022"/>
                  <a:pt x="7787166" y="2776273"/>
                  <a:pt x="7776020" y="2774404"/>
                </a:cubicBezTo>
                <a:close/>
                <a:moveTo>
                  <a:pt x="3527069" y="2775047"/>
                </a:moveTo>
                <a:cubicBezTo>
                  <a:pt x="3518307" y="2775778"/>
                  <a:pt x="3509163" y="2772039"/>
                  <a:pt x="3500399" y="2763909"/>
                </a:cubicBezTo>
                <a:cubicBezTo>
                  <a:pt x="3472205" y="2737892"/>
                  <a:pt x="3496589" y="2704720"/>
                  <a:pt x="3536975" y="2713176"/>
                </a:cubicBezTo>
                <a:cubicBezTo>
                  <a:pt x="3561359" y="2718380"/>
                  <a:pt x="3567455" y="2738542"/>
                  <a:pt x="3551453" y="2759356"/>
                </a:cubicBezTo>
                <a:cubicBezTo>
                  <a:pt x="3544215" y="2769111"/>
                  <a:pt x="3535832" y="2774315"/>
                  <a:pt x="3527069" y="2775047"/>
                </a:cubicBezTo>
                <a:close/>
                <a:moveTo>
                  <a:pt x="8664929" y="2775047"/>
                </a:moveTo>
                <a:cubicBezTo>
                  <a:pt x="8656167" y="2774315"/>
                  <a:pt x="8647784" y="2769111"/>
                  <a:pt x="8640545" y="2759356"/>
                </a:cubicBezTo>
                <a:cubicBezTo>
                  <a:pt x="8624544" y="2738542"/>
                  <a:pt x="8630640" y="2718380"/>
                  <a:pt x="8655024" y="2713176"/>
                </a:cubicBezTo>
                <a:cubicBezTo>
                  <a:pt x="8695409" y="2704720"/>
                  <a:pt x="8719793" y="2737892"/>
                  <a:pt x="8691600" y="2763909"/>
                </a:cubicBezTo>
                <a:cubicBezTo>
                  <a:pt x="8682836" y="2772039"/>
                  <a:pt x="8673692" y="2775778"/>
                  <a:pt x="8664929" y="2775047"/>
                </a:cubicBezTo>
                <a:close/>
                <a:moveTo>
                  <a:pt x="5819736" y="2775053"/>
                </a:moveTo>
                <a:cubicBezTo>
                  <a:pt x="5812688" y="2774809"/>
                  <a:pt x="5805639" y="2771069"/>
                  <a:pt x="5798019" y="2763915"/>
                </a:cubicBezTo>
                <a:cubicBezTo>
                  <a:pt x="5779731" y="2747004"/>
                  <a:pt x="5782018" y="2725540"/>
                  <a:pt x="5803354" y="2713832"/>
                </a:cubicBezTo>
                <a:cubicBezTo>
                  <a:pt x="5818594" y="2704726"/>
                  <a:pt x="5824690" y="2704726"/>
                  <a:pt x="5837643" y="2711881"/>
                </a:cubicBezTo>
                <a:cubicBezTo>
                  <a:pt x="5856694" y="2721637"/>
                  <a:pt x="5858979" y="2750907"/>
                  <a:pt x="5841454" y="2765216"/>
                </a:cubicBezTo>
                <a:cubicBezTo>
                  <a:pt x="5833834" y="2772044"/>
                  <a:pt x="5826786" y="2775297"/>
                  <a:pt x="5819736" y="2775053"/>
                </a:cubicBezTo>
                <a:close/>
                <a:moveTo>
                  <a:pt x="6372263" y="2775053"/>
                </a:moveTo>
                <a:cubicBezTo>
                  <a:pt x="6365214" y="2775297"/>
                  <a:pt x="6358166" y="2772044"/>
                  <a:pt x="6350546" y="2765216"/>
                </a:cubicBezTo>
                <a:cubicBezTo>
                  <a:pt x="6333020" y="2750907"/>
                  <a:pt x="6335306" y="2721637"/>
                  <a:pt x="6354356" y="2711881"/>
                </a:cubicBezTo>
                <a:cubicBezTo>
                  <a:pt x="6367310" y="2704726"/>
                  <a:pt x="6373406" y="2704726"/>
                  <a:pt x="6388646" y="2713832"/>
                </a:cubicBezTo>
                <a:cubicBezTo>
                  <a:pt x="6409982" y="2725540"/>
                  <a:pt x="6412268" y="2747004"/>
                  <a:pt x="6393980" y="2763915"/>
                </a:cubicBezTo>
                <a:cubicBezTo>
                  <a:pt x="6386360" y="2771069"/>
                  <a:pt x="6379311" y="2774809"/>
                  <a:pt x="6372263" y="2775053"/>
                </a:cubicBezTo>
                <a:close/>
                <a:moveTo>
                  <a:pt x="4585342" y="2775628"/>
                </a:moveTo>
                <a:cubicBezTo>
                  <a:pt x="4564768" y="2775628"/>
                  <a:pt x="4553338" y="2771726"/>
                  <a:pt x="4546480" y="2762620"/>
                </a:cubicBezTo>
                <a:cubicBezTo>
                  <a:pt x="4532764" y="2743107"/>
                  <a:pt x="4535050" y="2727497"/>
                  <a:pt x="4556386" y="2710586"/>
                </a:cubicBezTo>
                <a:cubicBezTo>
                  <a:pt x="4572388" y="2697578"/>
                  <a:pt x="4579246" y="2696277"/>
                  <a:pt x="4596010" y="2701480"/>
                </a:cubicBezTo>
                <a:cubicBezTo>
                  <a:pt x="4622680" y="2709285"/>
                  <a:pt x="4634872" y="2735953"/>
                  <a:pt x="4622680" y="2759368"/>
                </a:cubicBezTo>
                <a:cubicBezTo>
                  <a:pt x="4615822" y="2772377"/>
                  <a:pt x="4608202" y="2775628"/>
                  <a:pt x="4585342" y="2775628"/>
                </a:cubicBezTo>
                <a:close/>
                <a:moveTo>
                  <a:pt x="7606657" y="2775628"/>
                </a:moveTo>
                <a:cubicBezTo>
                  <a:pt x="7583798" y="2775628"/>
                  <a:pt x="7576178" y="2772377"/>
                  <a:pt x="7569319" y="2759368"/>
                </a:cubicBezTo>
                <a:cubicBezTo>
                  <a:pt x="7557127" y="2735953"/>
                  <a:pt x="7569319" y="2709285"/>
                  <a:pt x="7595990" y="2701480"/>
                </a:cubicBezTo>
                <a:cubicBezTo>
                  <a:pt x="7612754" y="2696277"/>
                  <a:pt x="7619611" y="2697578"/>
                  <a:pt x="7635614" y="2710586"/>
                </a:cubicBezTo>
                <a:cubicBezTo>
                  <a:pt x="7656949" y="2727497"/>
                  <a:pt x="7659235" y="2743107"/>
                  <a:pt x="7645518" y="2762620"/>
                </a:cubicBezTo>
                <a:cubicBezTo>
                  <a:pt x="7638662" y="2771726"/>
                  <a:pt x="7627231" y="2775628"/>
                  <a:pt x="7606657" y="2775628"/>
                </a:cubicBezTo>
                <a:close/>
                <a:moveTo>
                  <a:pt x="2643787" y="2775629"/>
                </a:moveTo>
                <a:cubicBezTo>
                  <a:pt x="2620927" y="2775629"/>
                  <a:pt x="2611783" y="2772378"/>
                  <a:pt x="2601876" y="2759369"/>
                </a:cubicBezTo>
                <a:cubicBezTo>
                  <a:pt x="2595019" y="2750913"/>
                  <a:pt x="2589684" y="2740507"/>
                  <a:pt x="2589684" y="2737255"/>
                </a:cubicBezTo>
                <a:cubicBezTo>
                  <a:pt x="2589684" y="2726197"/>
                  <a:pt x="2627784" y="2697579"/>
                  <a:pt x="2643024" y="2697579"/>
                </a:cubicBezTo>
                <a:cubicBezTo>
                  <a:pt x="2673504" y="2697579"/>
                  <a:pt x="2694079" y="2730751"/>
                  <a:pt x="2681887" y="2758718"/>
                </a:cubicBezTo>
                <a:cubicBezTo>
                  <a:pt x="2675028" y="2773028"/>
                  <a:pt x="2668932" y="2775629"/>
                  <a:pt x="2643787" y="2775629"/>
                </a:cubicBezTo>
                <a:close/>
                <a:moveTo>
                  <a:pt x="3699000" y="2775629"/>
                </a:moveTo>
                <a:cubicBezTo>
                  <a:pt x="3676140" y="2775629"/>
                  <a:pt x="3670044" y="2772378"/>
                  <a:pt x="3662424" y="2756768"/>
                </a:cubicBezTo>
                <a:cubicBezTo>
                  <a:pt x="3652519" y="2735303"/>
                  <a:pt x="3660900" y="2715141"/>
                  <a:pt x="3685284" y="2704083"/>
                </a:cubicBezTo>
                <a:cubicBezTo>
                  <a:pt x="3705859" y="2694327"/>
                  <a:pt x="3713479" y="2695628"/>
                  <a:pt x="3731004" y="2711888"/>
                </a:cubicBezTo>
                <a:cubicBezTo>
                  <a:pt x="3761484" y="2739857"/>
                  <a:pt x="3743196" y="2775629"/>
                  <a:pt x="3699000" y="2775629"/>
                </a:cubicBezTo>
                <a:close/>
                <a:moveTo>
                  <a:pt x="8492999" y="2775629"/>
                </a:moveTo>
                <a:cubicBezTo>
                  <a:pt x="8448803" y="2775629"/>
                  <a:pt x="8430515" y="2739857"/>
                  <a:pt x="8460995" y="2711888"/>
                </a:cubicBezTo>
                <a:cubicBezTo>
                  <a:pt x="8478520" y="2695628"/>
                  <a:pt x="8486140" y="2694327"/>
                  <a:pt x="8506715" y="2704083"/>
                </a:cubicBezTo>
                <a:cubicBezTo>
                  <a:pt x="8531099" y="2715141"/>
                  <a:pt x="8539480" y="2735303"/>
                  <a:pt x="8529575" y="2756768"/>
                </a:cubicBezTo>
                <a:cubicBezTo>
                  <a:pt x="8521955" y="2772378"/>
                  <a:pt x="8515859" y="2775629"/>
                  <a:pt x="8492999" y="2775629"/>
                </a:cubicBezTo>
                <a:close/>
                <a:moveTo>
                  <a:pt x="9548212" y="2775629"/>
                </a:moveTo>
                <a:cubicBezTo>
                  <a:pt x="9523067" y="2775629"/>
                  <a:pt x="9516971" y="2773028"/>
                  <a:pt x="9510112" y="2758718"/>
                </a:cubicBezTo>
                <a:cubicBezTo>
                  <a:pt x="9497920" y="2730751"/>
                  <a:pt x="9518495" y="2697579"/>
                  <a:pt x="9548975" y="2697579"/>
                </a:cubicBezTo>
                <a:cubicBezTo>
                  <a:pt x="9564215" y="2697579"/>
                  <a:pt x="9602315" y="2726197"/>
                  <a:pt x="9602315" y="2737255"/>
                </a:cubicBezTo>
                <a:cubicBezTo>
                  <a:pt x="9602315" y="2740507"/>
                  <a:pt x="9596980" y="2750913"/>
                  <a:pt x="9590123" y="2759369"/>
                </a:cubicBezTo>
                <a:cubicBezTo>
                  <a:pt x="9580216" y="2772378"/>
                  <a:pt x="9571072" y="2775629"/>
                  <a:pt x="9548212" y="2775629"/>
                </a:cubicBezTo>
                <a:close/>
                <a:moveTo>
                  <a:pt x="4762992" y="2775792"/>
                </a:moveTo>
                <a:cubicBezTo>
                  <a:pt x="4748706" y="2775955"/>
                  <a:pt x="4733656" y="2772052"/>
                  <a:pt x="4725274" y="2763922"/>
                </a:cubicBezTo>
                <a:cubicBezTo>
                  <a:pt x="4706986" y="2746361"/>
                  <a:pt x="4709271" y="2726197"/>
                  <a:pt x="4732131" y="2711238"/>
                </a:cubicBezTo>
                <a:cubicBezTo>
                  <a:pt x="4758039" y="2693676"/>
                  <a:pt x="4767183" y="2694327"/>
                  <a:pt x="4786995" y="2712539"/>
                </a:cubicBezTo>
                <a:cubicBezTo>
                  <a:pt x="4805283" y="2729450"/>
                  <a:pt x="4807570" y="2743759"/>
                  <a:pt x="4796139" y="2763272"/>
                </a:cubicBezTo>
                <a:cubicBezTo>
                  <a:pt x="4790806" y="2771401"/>
                  <a:pt x="4777280" y="2775629"/>
                  <a:pt x="4762992" y="2775792"/>
                </a:cubicBezTo>
                <a:close/>
                <a:moveTo>
                  <a:pt x="7429007" y="2775792"/>
                </a:moveTo>
                <a:cubicBezTo>
                  <a:pt x="7414719" y="2775629"/>
                  <a:pt x="7401194" y="2771401"/>
                  <a:pt x="7395860" y="2763272"/>
                </a:cubicBezTo>
                <a:cubicBezTo>
                  <a:pt x="7384430" y="2743759"/>
                  <a:pt x="7386716" y="2729450"/>
                  <a:pt x="7405004" y="2712539"/>
                </a:cubicBezTo>
                <a:cubicBezTo>
                  <a:pt x="7424816" y="2694327"/>
                  <a:pt x="7433960" y="2693676"/>
                  <a:pt x="7459868" y="2711238"/>
                </a:cubicBezTo>
                <a:cubicBezTo>
                  <a:pt x="7482728" y="2726197"/>
                  <a:pt x="7485014" y="2746361"/>
                  <a:pt x="7466726" y="2763922"/>
                </a:cubicBezTo>
                <a:cubicBezTo>
                  <a:pt x="7458343" y="2772052"/>
                  <a:pt x="7443294" y="2775955"/>
                  <a:pt x="7429007" y="2775792"/>
                </a:cubicBezTo>
                <a:close/>
                <a:moveTo>
                  <a:pt x="522223" y="2776360"/>
                </a:moveTo>
                <a:cubicBezTo>
                  <a:pt x="506589" y="2777092"/>
                  <a:pt x="491145" y="2772701"/>
                  <a:pt x="483900" y="2762620"/>
                </a:cubicBezTo>
                <a:cubicBezTo>
                  <a:pt x="470945" y="2744408"/>
                  <a:pt x="472468" y="2735953"/>
                  <a:pt x="492291" y="2714489"/>
                </a:cubicBezTo>
                <a:cubicBezTo>
                  <a:pt x="506780" y="2698879"/>
                  <a:pt x="513644" y="2696277"/>
                  <a:pt x="530421" y="2700179"/>
                </a:cubicBezTo>
                <a:cubicBezTo>
                  <a:pt x="541859" y="2702131"/>
                  <a:pt x="555584" y="2712538"/>
                  <a:pt x="562424" y="2723595"/>
                </a:cubicBezTo>
                <a:cubicBezTo>
                  <a:pt x="573097" y="2741156"/>
                  <a:pt x="573097" y="2744408"/>
                  <a:pt x="561683" y="2759368"/>
                </a:cubicBezTo>
                <a:cubicBezTo>
                  <a:pt x="553677" y="2769775"/>
                  <a:pt x="537856" y="2775628"/>
                  <a:pt x="522223" y="2776360"/>
                </a:cubicBezTo>
                <a:close/>
                <a:moveTo>
                  <a:pt x="11669776" y="2776360"/>
                </a:moveTo>
                <a:cubicBezTo>
                  <a:pt x="11654143" y="2775628"/>
                  <a:pt x="11638321" y="2769775"/>
                  <a:pt x="11630316" y="2759368"/>
                </a:cubicBezTo>
                <a:cubicBezTo>
                  <a:pt x="11618901" y="2744408"/>
                  <a:pt x="11618901" y="2741156"/>
                  <a:pt x="11629575" y="2723595"/>
                </a:cubicBezTo>
                <a:cubicBezTo>
                  <a:pt x="11636415" y="2712538"/>
                  <a:pt x="11650140" y="2702131"/>
                  <a:pt x="11661577" y="2700179"/>
                </a:cubicBezTo>
                <a:cubicBezTo>
                  <a:pt x="11678355" y="2696277"/>
                  <a:pt x="11685219" y="2698879"/>
                  <a:pt x="11699708" y="2714489"/>
                </a:cubicBezTo>
                <a:cubicBezTo>
                  <a:pt x="11719531" y="2735953"/>
                  <a:pt x="11721053" y="2744408"/>
                  <a:pt x="11708099" y="2762620"/>
                </a:cubicBezTo>
                <a:cubicBezTo>
                  <a:pt x="11700853" y="2772701"/>
                  <a:pt x="11685409" y="2777092"/>
                  <a:pt x="11669776" y="2776360"/>
                </a:cubicBezTo>
                <a:close/>
                <a:moveTo>
                  <a:pt x="2464227" y="2776845"/>
                </a:moveTo>
                <a:cubicBezTo>
                  <a:pt x="2449557" y="2776927"/>
                  <a:pt x="2434889" y="2771398"/>
                  <a:pt x="2429175" y="2760016"/>
                </a:cubicBezTo>
                <a:cubicBezTo>
                  <a:pt x="2418507" y="2739852"/>
                  <a:pt x="2429175" y="2710584"/>
                  <a:pt x="2449748" y="2704080"/>
                </a:cubicBezTo>
                <a:cubicBezTo>
                  <a:pt x="2487087" y="2692372"/>
                  <a:pt x="2517567" y="2726194"/>
                  <a:pt x="2499279" y="2760016"/>
                </a:cubicBezTo>
                <a:cubicBezTo>
                  <a:pt x="2493564" y="2771072"/>
                  <a:pt x="2478895" y="2776764"/>
                  <a:pt x="2464227" y="2776845"/>
                </a:cubicBezTo>
                <a:close/>
                <a:moveTo>
                  <a:pt x="9727772" y="2776845"/>
                </a:moveTo>
                <a:cubicBezTo>
                  <a:pt x="9713104" y="2776764"/>
                  <a:pt x="9698435" y="2771072"/>
                  <a:pt x="9692720" y="2760016"/>
                </a:cubicBezTo>
                <a:cubicBezTo>
                  <a:pt x="9674432" y="2726194"/>
                  <a:pt x="9704912" y="2692372"/>
                  <a:pt x="9742251" y="2704080"/>
                </a:cubicBezTo>
                <a:cubicBezTo>
                  <a:pt x="9762824" y="2710584"/>
                  <a:pt x="9773492" y="2739852"/>
                  <a:pt x="9762824" y="2760016"/>
                </a:cubicBezTo>
                <a:cubicBezTo>
                  <a:pt x="9757109" y="2771398"/>
                  <a:pt x="9742441" y="2776927"/>
                  <a:pt x="9727772" y="2776845"/>
                </a:cubicBezTo>
                <a:close/>
                <a:moveTo>
                  <a:pt x="5276223" y="2778958"/>
                </a:moveTo>
                <a:cubicBezTo>
                  <a:pt x="5270223" y="2776927"/>
                  <a:pt x="5264318" y="2772699"/>
                  <a:pt x="5256316" y="2765869"/>
                </a:cubicBezTo>
                <a:cubicBezTo>
                  <a:pt x="5232694" y="2743755"/>
                  <a:pt x="5231932" y="2730096"/>
                  <a:pt x="5254792" y="2711885"/>
                </a:cubicBezTo>
                <a:cubicBezTo>
                  <a:pt x="5276890" y="2694323"/>
                  <a:pt x="5301274" y="2693672"/>
                  <a:pt x="5321086" y="2710584"/>
                </a:cubicBezTo>
                <a:cubicBezTo>
                  <a:pt x="5349280" y="2734649"/>
                  <a:pt x="5336326" y="2771072"/>
                  <a:pt x="5296702" y="2778877"/>
                </a:cubicBezTo>
                <a:cubicBezTo>
                  <a:pt x="5288320" y="2780828"/>
                  <a:pt x="5282224" y="2780991"/>
                  <a:pt x="5276223" y="2778958"/>
                </a:cubicBezTo>
                <a:close/>
                <a:moveTo>
                  <a:pt x="6915776" y="2778958"/>
                </a:moveTo>
                <a:cubicBezTo>
                  <a:pt x="6909775" y="2780991"/>
                  <a:pt x="6903679" y="2780828"/>
                  <a:pt x="6895298" y="2778877"/>
                </a:cubicBezTo>
                <a:cubicBezTo>
                  <a:pt x="6855674" y="2771072"/>
                  <a:pt x="6842718" y="2734649"/>
                  <a:pt x="6870914" y="2710584"/>
                </a:cubicBezTo>
                <a:cubicBezTo>
                  <a:pt x="6890726" y="2693672"/>
                  <a:pt x="6915110" y="2694323"/>
                  <a:pt x="6937207" y="2711885"/>
                </a:cubicBezTo>
                <a:cubicBezTo>
                  <a:pt x="6960067" y="2730096"/>
                  <a:pt x="6959306" y="2743755"/>
                  <a:pt x="6935683" y="2765869"/>
                </a:cubicBezTo>
                <a:cubicBezTo>
                  <a:pt x="6927681" y="2772699"/>
                  <a:pt x="6921776" y="2776927"/>
                  <a:pt x="6915776" y="2778958"/>
                </a:cubicBezTo>
                <a:close/>
                <a:moveTo>
                  <a:pt x="5470347" y="2781236"/>
                </a:moveTo>
                <a:cubicBezTo>
                  <a:pt x="5463108" y="2781479"/>
                  <a:pt x="5455298" y="2778877"/>
                  <a:pt x="5442724" y="2773674"/>
                </a:cubicBezTo>
                <a:cubicBezTo>
                  <a:pt x="5404624" y="2757413"/>
                  <a:pt x="5419102" y="2697574"/>
                  <a:pt x="5461012" y="2697574"/>
                </a:cubicBezTo>
                <a:cubicBezTo>
                  <a:pt x="5489968" y="2697574"/>
                  <a:pt x="5511304" y="2715786"/>
                  <a:pt x="5511304" y="2739852"/>
                </a:cubicBezTo>
                <a:cubicBezTo>
                  <a:pt x="5511304" y="2755462"/>
                  <a:pt x="5505970" y="2765218"/>
                  <a:pt x="5494540" y="2771722"/>
                </a:cubicBezTo>
                <a:cubicBezTo>
                  <a:pt x="5484254" y="2777901"/>
                  <a:pt x="5477586" y="2780991"/>
                  <a:pt x="5470347" y="2781236"/>
                </a:cubicBezTo>
                <a:close/>
                <a:moveTo>
                  <a:pt x="6721652" y="2781236"/>
                </a:moveTo>
                <a:cubicBezTo>
                  <a:pt x="6714414" y="2780991"/>
                  <a:pt x="6707746" y="2777901"/>
                  <a:pt x="6697459" y="2771722"/>
                </a:cubicBezTo>
                <a:cubicBezTo>
                  <a:pt x="6686030" y="2765218"/>
                  <a:pt x="6680695" y="2755462"/>
                  <a:pt x="6680695" y="2739852"/>
                </a:cubicBezTo>
                <a:cubicBezTo>
                  <a:pt x="6680695" y="2715786"/>
                  <a:pt x="6702030" y="2697574"/>
                  <a:pt x="6730987" y="2697574"/>
                </a:cubicBezTo>
                <a:cubicBezTo>
                  <a:pt x="6772898" y="2697574"/>
                  <a:pt x="6787375" y="2757413"/>
                  <a:pt x="6749275" y="2773674"/>
                </a:cubicBezTo>
                <a:cubicBezTo>
                  <a:pt x="6736702" y="2778877"/>
                  <a:pt x="6728891" y="2781479"/>
                  <a:pt x="6721652" y="2781236"/>
                </a:cubicBezTo>
                <a:close/>
                <a:moveTo>
                  <a:pt x="339317" y="2781397"/>
                </a:moveTo>
                <a:cubicBezTo>
                  <a:pt x="330180" y="2780016"/>
                  <a:pt x="321613" y="2774975"/>
                  <a:pt x="311336" y="2765869"/>
                </a:cubicBezTo>
                <a:cubicBezTo>
                  <a:pt x="288495" y="2747006"/>
                  <a:pt x="288495" y="2745705"/>
                  <a:pt x="307528" y="2719039"/>
                </a:cubicBezTo>
                <a:cubicBezTo>
                  <a:pt x="325801" y="2692371"/>
                  <a:pt x="357779" y="2689769"/>
                  <a:pt x="382144" y="2712535"/>
                </a:cubicBezTo>
                <a:cubicBezTo>
                  <a:pt x="408031" y="2735950"/>
                  <a:pt x="403463" y="2760015"/>
                  <a:pt x="370724" y="2774975"/>
                </a:cubicBezTo>
                <a:cubicBezTo>
                  <a:pt x="358160" y="2780503"/>
                  <a:pt x="348452" y="2782780"/>
                  <a:pt x="339317" y="2781397"/>
                </a:cubicBezTo>
                <a:close/>
                <a:moveTo>
                  <a:pt x="11852681" y="2781397"/>
                </a:moveTo>
                <a:cubicBezTo>
                  <a:pt x="11843547" y="2782780"/>
                  <a:pt x="11833839" y="2780503"/>
                  <a:pt x="11821275" y="2774975"/>
                </a:cubicBezTo>
                <a:cubicBezTo>
                  <a:pt x="11788536" y="2760015"/>
                  <a:pt x="11783968" y="2735950"/>
                  <a:pt x="11809855" y="2712535"/>
                </a:cubicBezTo>
                <a:cubicBezTo>
                  <a:pt x="11834220" y="2689769"/>
                  <a:pt x="11866197" y="2692371"/>
                  <a:pt x="11884471" y="2719039"/>
                </a:cubicBezTo>
                <a:cubicBezTo>
                  <a:pt x="11903504" y="2745705"/>
                  <a:pt x="11903504" y="2747006"/>
                  <a:pt x="11880663" y="2765869"/>
                </a:cubicBezTo>
                <a:cubicBezTo>
                  <a:pt x="11870385" y="2774975"/>
                  <a:pt x="11861819" y="2780016"/>
                  <a:pt x="11852681" y="2781397"/>
                </a:cubicBezTo>
                <a:close/>
                <a:moveTo>
                  <a:pt x="2818000" y="2782128"/>
                </a:moveTo>
                <a:cubicBezTo>
                  <a:pt x="2811141" y="2782128"/>
                  <a:pt x="2798188" y="2777575"/>
                  <a:pt x="2789044" y="2771721"/>
                </a:cubicBezTo>
                <a:cubicBezTo>
                  <a:pt x="2767708" y="2759364"/>
                  <a:pt x="2766184" y="2723590"/>
                  <a:pt x="2785996" y="2708631"/>
                </a:cubicBezTo>
                <a:cubicBezTo>
                  <a:pt x="2818000" y="2683915"/>
                  <a:pt x="2863720" y="2703428"/>
                  <a:pt x="2863720" y="2741802"/>
                </a:cubicBezTo>
                <a:cubicBezTo>
                  <a:pt x="2863720" y="2762615"/>
                  <a:pt x="2841621" y="2782128"/>
                  <a:pt x="2818000" y="2782128"/>
                </a:cubicBezTo>
                <a:close/>
                <a:moveTo>
                  <a:pt x="9373999" y="2782128"/>
                </a:moveTo>
                <a:cubicBezTo>
                  <a:pt x="9350377" y="2782128"/>
                  <a:pt x="9328279" y="2762615"/>
                  <a:pt x="9328279" y="2741802"/>
                </a:cubicBezTo>
                <a:cubicBezTo>
                  <a:pt x="9328279" y="2703428"/>
                  <a:pt x="9373999" y="2683915"/>
                  <a:pt x="9406003" y="2708631"/>
                </a:cubicBezTo>
                <a:cubicBezTo>
                  <a:pt x="9425815" y="2723590"/>
                  <a:pt x="9424291" y="2759364"/>
                  <a:pt x="9402955" y="2771721"/>
                </a:cubicBezTo>
                <a:cubicBezTo>
                  <a:pt x="9393811" y="2777575"/>
                  <a:pt x="9380857" y="2782128"/>
                  <a:pt x="9373999" y="2782128"/>
                </a:cubicBezTo>
                <a:close/>
                <a:moveTo>
                  <a:pt x="4946020" y="2786642"/>
                </a:moveTo>
                <a:cubicBezTo>
                  <a:pt x="4939290" y="2787735"/>
                  <a:pt x="4932276" y="2787569"/>
                  <a:pt x="4925328" y="2786037"/>
                </a:cubicBezTo>
                <a:cubicBezTo>
                  <a:pt x="4916066" y="2783994"/>
                  <a:pt x="4906922" y="2779523"/>
                  <a:pt x="4898730" y="2772369"/>
                </a:cubicBezTo>
                <a:cubicBezTo>
                  <a:pt x="4861391" y="2741149"/>
                  <a:pt x="4883490" y="2696269"/>
                  <a:pt x="4936830" y="2696269"/>
                </a:cubicBezTo>
                <a:cubicBezTo>
                  <a:pt x="4975691" y="2696269"/>
                  <a:pt x="4997027" y="2716433"/>
                  <a:pt x="4989407" y="2745701"/>
                </a:cubicBezTo>
                <a:cubicBezTo>
                  <a:pt x="4983835" y="2768751"/>
                  <a:pt x="4966208" y="2783362"/>
                  <a:pt x="4946020" y="2786642"/>
                </a:cubicBezTo>
                <a:close/>
                <a:moveTo>
                  <a:pt x="7245980" y="2786642"/>
                </a:moveTo>
                <a:cubicBezTo>
                  <a:pt x="7225791" y="2783362"/>
                  <a:pt x="7208164" y="2768751"/>
                  <a:pt x="7202592" y="2745701"/>
                </a:cubicBezTo>
                <a:cubicBezTo>
                  <a:pt x="7194972" y="2716433"/>
                  <a:pt x="7216308" y="2696269"/>
                  <a:pt x="7255170" y="2696269"/>
                </a:cubicBezTo>
                <a:cubicBezTo>
                  <a:pt x="7308510" y="2696269"/>
                  <a:pt x="7330608" y="2741149"/>
                  <a:pt x="7293270" y="2772369"/>
                </a:cubicBezTo>
                <a:cubicBezTo>
                  <a:pt x="7285078" y="2779523"/>
                  <a:pt x="7275933" y="2783994"/>
                  <a:pt x="7266671" y="2786037"/>
                </a:cubicBezTo>
                <a:cubicBezTo>
                  <a:pt x="7259723" y="2787569"/>
                  <a:pt x="7252709" y="2787735"/>
                  <a:pt x="7245980" y="2786642"/>
                </a:cubicBezTo>
                <a:close/>
                <a:moveTo>
                  <a:pt x="1041493" y="2786844"/>
                </a:moveTo>
                <a:cubicBezTo>
                  <a:pt x="1030851" y="2785015"/>
                  <a:pt x="1020324" y="2780340"/>
                  <a:pt x="1011180" y="2772372"/>
                </a:cubicBezTo>
                <a:cubicBezTo>
                  <a:pt x="989075" y="2754160"/>
                  <a:pt x="987548" y="2743104"/>
                  <a:pt x="1003557" y="2717737"/>
                </a:cubicBezTo>
                <a:cubicBezTo>
                  <a:pt x="1030231" y="2672858"/>
                  <a:pt x="1106427" y="2688468"/>
                  <a:pt x="1106427" y="2738550"/>
                </a:cubicBezTo>
                <a:cubicBezTo>
                  <a:pt x="1106427" y="2772209"/>
                  <a:pt x="1073424" y="2792332"/>
                  <a:pt x="1041493" y="2786844"/>
                </a:cubicBezTo>
                <a:close/>
                <a:moveTo>
                  <a:pt x="11150505" y="2786844"/>
                </a:moveTo>
                <a:cubicBezTo>
                  <a:pt x="11118575" y="2792332"/>
                  <a:pt x="11085572" y="2772209"/>
                  <a:pt x="11085572" y="2738550"/>
                </a:cubicBezTo>
                <a:cubicBezTo>
                  <a:pt x="11085572" y="2688468"/>
                  <a:pt x="11161768" y="2672858"/>
                  <a:pt x="11188441" y="2717737"/>
                </a:cubicBezTo>
                <a:cubicBezTo>
                  <a:pt x="11204451" y="2743104"/>
                  <a:pt x="11202924" y="2754160"/>
                  <a:pt x="11180819" y="2772372"/>
                </a:cubicBezTo>
                <a:cubicBezTo>
                  <a:pt x="11171675" y="2780340"/>
                  <a:pt x="11161148" y="2785015"/>
                  <a:pt x="11150505" y="2786844"/>
                </a:cubicBezTo>
                <a:close/>
                <a:moveTo>
                  <a:pt x="3337165" y="2787208"/>
                </a:moveTo>
                <a:cubicBezTo>
                  <a:pt x="3329987" y="2785541"/>
                  <a:pt x="3322747" y="2782127"/>
                  <a:pt x="3315508" y="2776923"/>
                </a:cubicBezTo>
                <a:cubicBezTo>
                  <a:pt x="3267501" y="2744402"/>
                  <a:pt x="3302553" y="2681962"/>
                  <a:pt x="3361989" y="2694970"/>
                </a:cubicBezTo>
                <a:cubicBezTo>
                  <a:pt x="3372657" y="2696922"/>
                  <a:pt x="3387136" y="2707979"/>
                  <a:pt x="3395517" y="2719036"/>
                </a:cubicBezTo>
                <a:cubicBezTo>
                  <a:pt x="3409996" y="2738549"/>
                  <a:pt x="3409996" y="2741151"/>
                  <a:pt x="3398565" y="2756110"/>
                </a:cubicBezTo>
                <a:cubicBezTo>
                  <a:pt x="3379707" y="2781476"/>
                  <a:pt x="3358704" y="2792208"/>
                  <a:pt x="3337165" y="2787208"/>
                </a:cubicBezTo>
                <a:close/>
                <a:moveTo>
                  <a:pt x="8854833" y="2787208"/>
                </a:moveTo>
                <a:cubicBezTo>
                  <a:pt x="8833295" y="2792208"/>
                  <a:pt x="8812292" y="2781476"/>
                  <a:pt x="8793433" y="2756110"/>
                </a:cubicBezTo>
                <a:cubicBezTo>
                  <a:pt x="8782003" y="2741151"/>
                  <a:pt x="8782003" y="2738549"/>
                  <a:pt x="8796481" y="2719036"/>
                </a:cubicBezTo>
                <a:cubicBezTo>
                  <a:pt x="8804863" y="2707979"/>
                  <a:pt x="8819341" y="2696922"/>
                  <a:pt x="8830009" y="2694970"/>
                </a:cubicBezTo>
                <a:cubicBezTo>
                  <a:pt x="8889445" y="2681962"/>
                  <a:pt x="8924497" y="2744402"/>
                  <a:pt x="8876491" y="2776923"/>
                </a:cubicBezTo>
                <a:cubicBezTo>
                  <a:pt x="8869252" y="2782127"/>
                  <a:pt x="8862012" y="2785541"/>
                  <a:pt x="8854833" y="2787208"/>
                </a:cubicBezTo>
                <a:close/>
                <a:moveTo>
                  <a:pt x="5113812" y="2787491"/>
                </a:moveTo>
                <a:cubicBezTo>
                  <a:pt x="5102668" y="2787165"/>
                  <a:pt x="5091239" y="2781473"/>
                  <a:pt x="5076760" y="2770417"/>
                </a:cubicBezTo>
                <a:cubicBezTo>
                  <a:pt x="5057710" y="2756108"/>
                  <a:pt x="5053138" y="2748303"/>
                  <a:pt x="5056948" y="2735945"/>
                </a:cubicBezTo>
                <a:cubicBezTo>
                  <a:pt x="5065330" y="2707327"/>
                  <a:pt x="5080570" y="2696269"/>
                  <a:pt x="5111812" y="2696269"/>
                </a:cubicBezTo>
                <a:cubicBezTo>
                  <a:pt x="5164390" y="2696269"/>
                  <a:pt x="5187250" y="2742449"/>
                  <a:pt x="5149150" y="2772369"/>
                </a:cubicBezTo>
                <a:cubicBezTo>
                  <a:pt x="5135815" y="2782775"/>
                  <a:pt x="5124958" y="2787816"/>
                  <a:pt x="5113812" y="2787491"/>
                </a:cubicBezTo>
                <a:close/>
                <a:moveTo>
                  <a:pt x="7078186" y="2787491"/>
                </a:moveTo>
                <a:cubicBezTo>
                  <a:pt x="7067042" y="2787816"/>
                  <a:pt x="7056184" y="2782775"/>
                  <a:pt x="7042850" y="2772369"/>
                </a:cubicBezTo>
                <a:cubicBezTo>
                  <a:pt x="7004750" y="2742449"/>
                  <a:pt x="7027610" y="2696269"/>
                  <a:pt x="7080187" y="2696269"/>
                </a:cubicBezTo>
                <a:cubicBezTo>
                  <a:pt x="7111430" y="2696269"/>
                  <a:pt x="7126670" y="2707327"/>
                  <a:pt x="7135051" y="2735945"/>
                </a:cubicBezTo>
                <a:cubicBezTo>
                  <a:pt x="7138862" y="2748303"/>
                  <a:pt x="7134290" y="2756108"/>
                  <a:pt x="7115239" y="2770417"/>
                </a:cubicBezTo>
                <a:cubicBezTo>
                  <a:pt x="7100760" y="2781473"/>
                  <a:pt x="7089331" y="2787165"/>
                  <a:pt x="7078186" y="2787491"/>
                </a:cubicBezTo>
                <a:close/>
                <a:moveTo>
                  <a:pt x="5635234" y="2787817"/>
                </a:moveTo>
                <a:cubicBezTo>
                  <a:pt x="5625519" y="2786841"/>
                  <a:pt x="5616946" y="2781800"/>
                  <a:pt x="5606278" y="2772370"/>
                </a:cubicBezTo>
                <a:cubicBezTo>
                  <a:pt x="5583418" y="2753507"/>
                  <a:pt x="5582655" y="2732694"/>
                  <a:pt x="5601706" y="2711230"/>
                </a:cubicBezTo>
                <a:cubicBezTo>
                  <a:pt x="5632947" y="2676757"/>
                  <a:pt x="5693907" y="2698222"/>
                  <a:pt x="5693907" y="2743751"/>
                </a:cubicBezTo>
                <a:cubicBezTo>
                  <a:pt x="5693907" y="2764565"/>
                  <a:pt x="5690098" y="2770418"/>
                  <a:pt x="5671047" y="2778874"/>
                </a:cubicBezTo>
                <a:cubicBezTo>
                  <a:pt x="5655807" y="2785703"/>
                  <a:pt x="5644950" y="2788792"/>
                  <a:pt x="5635234" y="2787817"/>
                </a:cubicBezTo>
                <a:close/>
                <a:moveTo>
                  <a:pt x="6556766" y="2787817"/>
                </a:moveTo>
                <a:cubicBezTo>
                  <a:pt x="6547050" y="2788792"/>
                  <a:pt x="6536192" y="2785703"/>
                  <a:pt x="6520952" y="2778874"/>
                </a:cubicBezTo>
                <a:cubicBezTo>
                  <a:pt x="6501902" y="2770418"/>
                  <a:pt x="6498092" y="2764565"/>
                  <a:pt x="6498092" y="2743751"/>
                </a:cubicBezTo>
                <a:cubicBezTo>
                  <a:pt x="6498092" y="2698222"/>
                  <a:pt x="6559052" y="2676757"/>
                  <a:pt x="6590293" y="2711230"/>
                </a:cubicBezTo>
                <a:cubicBezTo>
                  <a:pt x="6609344" y="2732694"/>
                  <a:pt x="6608582" y="2753507"/>
                  <a:pt x="6585722" y="2772370"/>
                </a:cubicBezTo>
                <a:cubicBezTo>
                  <a:pt x="6575053" y="2781800"/>
                  <a:pt x="6566480" y="2786841"/>
                  <a:pt x="6556766" y="2787817"/>
                </a:cubicBezTo>
                <a:close/>
                <a:moveTo>
                  <a:pt x="1406889" y="2788061"/>
                </a:moveTo>
                <a:cubicBezTo>
                  <a:pt x="1393656" y="2788142"/>
                  <a:pt x="1380131" y="2782775"/>
                  <a:pt x="1367181" y="2771719"/>
                </a:cubicBezTo>
                <a:cubicBezTo>
                  <a:pt x="1351944" y="2758710"/>
                  <a:pt x="1348892" y="2751555"/>
                  <a:pt x="1352705" y="2734644"/>
                </a:cubicBezTo>
                <a:cubicBezTo>
                  <a:pt x="1359568" y="2706026"/>
                  <a:pt x="1374803" y="2694969"/>
                  <a:pt x="1407553" y="2694969"/>
                </a:cubicBezTo>
                <a:cubicBezTo>
                  <a:pt x="1427352" y="2694969"/>
                  <a:pt x="1438771" y="2699522"/>
                  <a:pt x="1449432" y="2711229"/>
                </a:cubicBezTo>
                <a:cubicBezTo>
                  <a:pt x="1468475" y="2732694"/>
                  <a:pt x="1467709" y="2750905"/>
                  <a:pt x="1444861" y="2771719"/>
                </a:cubicBezTo>
                <a:cubicBezTo>
                  <a:pt x="1433061" y="2782450"/>
                  <a:pt x="1420117" y="2787979"/>
                  <a:pt x="1406889" y="2788061"/>
                </a:cubicBezTo>
                <a:close/>
                <a:moveTo>
                  <a:pt x="10785109" y="2788061"/>
                </a:moveTo>
                <a:cubicBezTo>
                  <a:pt x="10771881" y="2787979"/>
                  <a:pt x="10758937" y="2782450"/>
                  <a:pt x="10747137" y="2771719"/>
                </a:cubicBezTo>
                <a:cubicBezTo>
                  <a:pt x="10724289" y="2750905"/>
                  <a:pt x="10723524" y="2732694"/>
                  <a:pt x="10742567" y="2711229"/>
                </a:cubicBezTo>
                <a:cubicBezTo>
                  <a:pt x="10753228" y="2699522"/>
                  <a:pt x="10764647" y="2694969"/>
                  <a:pt x="10784445" y="2694969"/>
                </a:cubicBezTo>
                <a:cubicBezTo>
                  <a:pt x="10817196" y="2694969"/>
                  <a:pt x="10832431" y="2706026"/>
                  <a:pt x="10839293" y="2734644"/>
                </a:cubicBezTo>
                <a:cubicBezTo>
                  <a:pt x="10843107" y="2751555"/>
                  <a:pt x="10840055" y="2758710"/>
                  <a:pt x="10824817" y="2771719"/>
                </a:cubicBezTo>
                <a:cubicBezTo>
                  <a:pt x="10811868" y="2782775"/>
                  <a:pt x="10798343" y="2788142"/>
                  <a:pt x="10785109" y="2788061"/>
                </a:cubicBezTo>
                <a:close/>
                <a:moveTo>
                  <a:pt x="1927848" y="2790580"/>
                </a:moveTo>
                <a:cubicBezTo>
                  <a:pt x="1902701" y="2782775"/>
                  <a:pt x="1882128" y="2760011"/>
                  <a:pt x="1882128" y="2739198"/>
                </a:cubicBezTo>
                <a:cubicBezTo>
                  <a:pt x="1882128" y="2685863"/>
                  <a:pt x="1964424" y="2673505"/>
                  <a:pt x="1988808" y="2723588"/>
                </a:cubicBezTo>
                <a:cubicBezTo>
                  <a:pt x="1997189" y="2741799"/>
                  <a:pt x="1997189" y="2745702"/>
                  <a:pt x="1984236" y="2760661"/>
                </a:cubicBezTo>
                <a:cubicBezTo>
                  <a:pt x="1965185" y="2782775"/>
                  <a:pt x="1942325" y="2794483"/>
                  <a:pt x="1927848" y="2790580"/>
                </a:cubicBezTo>
                <a:close/>
                <a:moveTo>
                  <a:pt x="10264151" y="2790580"/>
                </a:moveTo>
                <a:cubicBezTo>
                  <a:pt x="10249673" y="2794483"/>
                  <a:pt x="10226813" y="2782775"/>
                  <a:pt x="10207763" y="2760661"/>
                </a:cubicBezTo>
                <a:cubicBezTo>
                  <a:pt x="10194809" y="2745702"/>
                  <a:pt x="10194809" y="2741799"/>
                  <a:pt x="10203191" y="2723588"/>
                </a:cubicBezTo>
                <a:cubicBezTo>
                  <a:pt x="10227575" y="2673505"/>
                  <a:pt x="10309871" y="2685863"/>
                  <a:pt x="10309871" y="2739198"/>
                </a:cubicBezTo>
                <a:cubicBezTo>
                  <a:pt x="10309871" y="2760011"/>
                  <a:pt x="10289297" y="2782775"/>
                  <a:pt x="10264151" y="2790580"/>
                </a:cubicBezTo>
                <a:close/>
                <a:moveTo>
                  <a:pt x="3007649" y="2792453"/>
                </a:moveTo>
                <a:cubicBezTo>
                  <a:pt x="2990504" y="2796112"/>
                  <a:pt x="2971645" y="2790908"/>
                  <a:pt x="2954119" y="2776273"/>
                </a:cubicBezTo>
                <a:cubicBezTo>
                  <a:pt x="2929735" y="2754810"/>
                  <a:pt x="2926687" y="2737248"/>
                  <a:pt x="2943451" y="2714484"/>
                </a:cubicBezTo>
                <a:cubicBezTo>
                  <a:pt x="2961739" y="2690418"/>
                  <a:pt x="2996791" y="2680662"/>
                  <a:pt x="3021175" y="2691719"/>
                </a:cubicBezTo>
                <a:cubicBezTo>
                  <a:pt x="3048607" y="2704077"/>
                  <a:pt x="3062323" y="2733997"/>
                  <a:pt x="3050893" y="2755460"/>
                </a:cubicBezTo>
                <a:cubicBezTo>
                  <a:pt x="3040225" y="2776273"/>
                  <a:pt x="3024795" y="2788794"/>
                  <a:pt x="3007649" y="2792453"/>
                </a:cubicBezTo>
                <a:close/>
                <a:moveTo>
                  <a:pt x="9184349" y="2792453"/>
                </a:moveTo>
                <a:cubicBezTo>
                  <a:pt x="9167204" y="2788794"/>
                  <a:pt x="9151773" y="2776273"/>
                  <a:pt x="9141105" y="2755460"/>
                </a:cubicBezTo>
                <a:cubicBezTo>
                  <a:pt x="9129676" y="2733997"/>
                  <a:pt x="9143392" y="2704077"/>
                  <a:pt x="9170824" y="2691719"/>
                </a:cubicBezTo>
                <a:cubicBezTo>
                  <a:pt x="9195208" y="2680662"/>
                  <a:pt x="9230260" y="2690418"/>
                  <a:pt x="9248548" y="2714484"/>
                </a:cubicBezTo>
                <a:cubicBezTo>
                  <a:pt x="9265312" y="2737248"/>
                  <a:pt x="9262264" y="2754810"/>
                  <a:pt x="9237880" y="2776273"/>
                </a:cubicBezTo>
                <a:cubicBezTo>
                  <a:pt x="9220353" y="2790908"/>
                  <a:pt x="9201495" y="2796112"/>
                  <a:pt x="9184349" y="2792453"/>
                </a:cubicBezTo>
                <a:close/>
                <a:moveTo>
                  <a:pt x="4227463" y="2794095"/>
                </a:moveTo>
                <a:cubicBezTo>
                  <a:pt x="4218331" y="2794035"/>
                  <a:pt x="4209472" y="2791717"/>
                  <a:pt x="4201852" y="2786677"/>
                </a:cubicBezTo>
                <a:cubicBezTo>
                  <a:pt x="4195756" y="2782123"/>
                  <a:pt x="4183564" y="2771067"/>
                  <a:pt x="4176705" y="2760660"/>
                </a:cubicBezTo>
                <a:cubicBezTo>
                  <a:pt x="4164513" y="2745700"/>
                  <a:pt x="4163752" y="2740496"/>
                  <a:pt x="4172133" y="2723585"/>
                </a:cubicBezTo>
                <a:cubicBezTo>
                  <a:pt x="4177468" y="2712529"/>
                  <a:pt x="4188136" y="2700821"/>
                  <a:pt x="4195756" y="2697569"/>
                </a:cubicBezTo>
                <a:cubicBezTo>
                  <a:pt x="4239952" y="2676755"/>
                  <a:pt x="4299388" y="2707326"/>
                  <a:pt x="4291006" y="2746351"/>
                </a:cubicBezTo>
                <a:cubicBezTo>
                  <a:pt x="4284720" y="2774155"/>
                  <a:pt x="4254859" y="2794278"/>
                  <a:pt x="4227463" y="2794095"/>
                </a:cubicBezTo>
                <a:close/>
                <a:moveTo>
                  <a:pt x="7964536" y="2794095"/>
                </a:moveTo>
                <a:cubicBezTo>
                  <a:pt x="7937140" y="2794278"/>
                  <a:pt x="7907278" y="2774155"/>
                  <a:pt x="7900994" y="2746351"/>
                </a:cubicBezTo>
                <a:cubicBezTo>
                  <a:pt x="7892611" y="2707326"/>
                  <a:pt x="7952046" y="2676755"/>
                  <a:pt x="7996243" y="2697569"/>
                </a:cubicBezTo>
                <a:cubicBezTo>
                  <a:pt x="8003862" y="2700821"/>
                  <a:pt x="8014530" y="2712529"/>
                  <a:pt x="8019865" y="2723585"/>
                </a:cubicBezTo>
                <a:cubicBezTo>
                  <a:pt x="8028246" y="2740496"/>
                  <a:pt x="8027485" y="2745700"/>
                  <a:pt x="8015293" y="2760660"/>
                </a:cubicBezTo>
                <a:cubicBezTo>
                  <a:pt x="8008434" y="2771067"/>
                  <a:pt x="7996243" y="2782123"/>
                  <a:pt x="7990147" y="2786677"/>
                </a:cubicBezTo>
                <a:cubicBezTo>
                  <a:pt x="7982527" y="2791717"/>
                  <a:pt x="7973668" y="2794035"/>
                  <a:pt x="7964536" y="2794095"/>
                </a:cubicBezTo>
                <a:close/>
                <a:moveTo>
                  <a:pt x="3699007" y="2904120"/>
                </a:moveTo>
                <a:cubicBezTo>
                  <a:pt x="3688339" y="2906071"/>
                  <a:pt x="3685291" y="2902168"/>
                  <a:pt x="3685291" y="2889160"/>
                </a:cubicBezTo>
                <a:cubicBezTo>
                  <a:pt x="3685291" y="2876151"/>
                  <a:pt x="3688339" y="2872249"/>
                  <a:pt x="3699007" y="2874201"/>
                </a:cubicBezTo>
                <a:cubicBezTo>
                  <a:pt x="3705865" y="2875502"/>
                  <a:pt x="3711961" y="2882006"/>
                  <a:pt x="3711961" y="2889160"/>
                </a:cubicBezTo>
                <a:cubicBezTo>
                  <a:pt x="3711961" y="2896315"/>
                  <a:pt x="3705865" y="2902819"/>
                  <a:pt x="3699007" y="2904120"/>
                </a:cubicBezTo>
                <a:close/>
                <a:moveTo>
                  <a:pt x="8492992" y="2904120"/>
                </a:moveTo>
                <a:cubicBezTo>
                  <a:pt x="8486133" y="2902819"/>
                  <a:pt x="8480037" y="2896315"/>
                  <a:pt x="8480037" y="2889160"/>
                </a:cubicBezTo>
                <a:cubicBezTo>
                  <a:pt x="8480037" y="2882006"/>
                  <a:pt x="8486133" y="2875502"/>
                  <a:pt x="8492992" y="2874201"/>
                </a:cubicBezTo>
                <a:cubicBezTo>
                  <a:pt x="8503660" y="2872249"/>
                  <a:pt x="8506708" y="2876151"/>
                  <a:pt x="8506708" y="2889160"/>
                </a:cubicBezTo>
                <a:cubicBezTo>
                  <a:pt x="8506708" y="2902168"/>
                  <a:pt x="8503660" y="2906071"/>
                  <a:pt x="8492992" y="2904120"/>
                </a:cubicBezTo>
                <a:close/>
                <a:moveTo>
                  <a:pt x="1411553" y="2904927"/>
                </a:moveTo>
                <a:cubicBezTo>
                  <a:pt x="1407745" y="2906228"/>
                  <a:pt x="1402985" y="2904439"/>
                  <a:pt x="1399180" y="2898910"/>
                </a:cubicBezTo>
                <a:cubicBezTo>
                  <a:pt x="1393849" y="2891105"/>
                  <a:pt x="1400703" y="2879397"/>
                  <a:pt x="1411363" y="2879397"/>
                </a:cubicBezTo>
                <a:cubicBezTo>
                  <a:pt x="1415167" y="2879397"/>
                  <a:pt x="1418212" y="2885252"/>
                  <a:pt x="1418212" y="2892406"/>
                </a:cubicBezTo>
                <a:cubicBezTo>
                  <a:pt x="1418212" y="2899235"/>
                  <a:pt x="1415359" y="2903626"/>
                  <a:pt x="1411553" y="2904927"/>
                </a:cubicBezTo>
                <a:close/>
                <a:moveTo>
                  <a:pt x="10780445" y="2904927"/>
                </a:moveTo>
                <a:cubicBezTo>
                  <a:pt x="10776640" y="2903626"/>
                  <a:pt x="10773787" y="2899235"/>
                  <a:pt x="10773787" y="2892406"/>
                </a:cubicBezTo>
                <a:cubicBezTo>
                  <a:pt x="10773787" y="2885252"/>
                  <a:pt x="10776832" y="2879397"/>
                  <a:pt x="10780636" y="2879397"/>
                </a:cubicBezTo>
                <a:cubicBezTo>
                  <a:pt x="10791296" y="2879397"/>
                  <a:pt x="10798149" y="2891105"/>
                  <a:pt x="10792819" y="2898910"/>
                </a:cubicBezTo>
                <a:cubicBezTo>
                  <a:pt x="10789013" y="2904439"/>
                  <a:pt x="10784253" y="2906228"/>
                  <a:pt x="10780445" y="2904927"/>
                </a:cubicBezTo>
                <a:close/>
                <a:moveTo>
                  <a:pt x="1053091" y="2905417"/>
                </a:moveTo>
                <a:cubicBezTo>
                  <a:pt x="1048523" y="2905417"/>
                  <a:pt x="1043187" y="2900864"/>
                  <a:pt x="1040899" y="2895661"/>
                </a:cubicBezTo>
                <a:cubicBezTo>
                  <a:pt x="1035565" y="2884604"/>
                  <a:pt x="1043945" y="2871596"/>
                  <a:pt x="1053853" y="2876148"/>
                </a:cubicBezTo>
                <a:cubicBezTo>
                  <a:pt x="1062996" y="2881351"/>
                  <a:pt x="1062996" y="2905417"/>
                  <a:pt x="1053091" y="2905417"/>
                </a:cubicBezTo>
                <a:close/>
                <a:moveTo>
                  <a:pt x="11138908" y="2905417"/>
                </a:moveTo>
                <a:cubicBezTo>
                  <a:pt x="11129003" y="2905417"/>
                  <a:pt x="11129003" y="2881351"/>
                  <a:pt x="11138145" y="2876148"/>
                </a:cubicBezTo>
                <a:cubicBezTo>
                  <a:pt x="11148053" y="2871596"/>
                  <a:pt x="11156433" y="2884604"/>
                  <a:pt x="11151100" y="2895661"/>
                </a:cubicBezTo>
                <a:cubicBezTo>
                  <a:pt x="11148812" y="2900864"/>
                  <a:pt x="11143476" y="2905417"/>
                  <a:pt x="11138908" y="2905417"/>
                </a:cubicBezTo>
                <a:close/>
                <a:moveTo>
                  <a:pt x="882703" y="2907368"/>
                </a:moveTo>
                <a:cubicBezTo>
                  <a:pt x="876605" y="2909320"/>
                  <a:pt x="867448" y="2906718"/>
                  <a:pt x="862877" y="2902165"/>
                </a:cubicBezTo>
                <a:cubicBezTo>
                  <a:pt x="850689" y="2889807"/>
                  <a:pt x="859056" y="2871596"/>
                  <a:pt x="875843" y="2874197"/>
                </a:cubicBezTo>
                <a:cubicBezTo>
                  <a:pt x="892576" y="2876799"/>
                  <a:pt x="897920" y="2902165"/>
                  <a:pt x="882703" y="2907368"/>
                </a:cubicBezTo>
                <a:close/>
                <a:moveTo>
                  <a:pt x="11309296" y="2907368"/>
                </a:moveTo>
                <a:cubicBezTo>
                  <a:pt x="11294079" y="2902165"/>
                  <a:pt x="11299423" y="2876799"/>
                  <a:pt x="11316156" y="2874197"/>
                </a:cubicBezTo>
                <a:cubicBezTo>
                  <a:pt x="11332943" y="2871596"/>
                  <a:pt x="11341309" y="2889807"/>
                  <a:pt x="11329121" y="2902165"/>
                </a:cubicBezTo>
                <a:cubicBezTo>
                  <a:pt x="11324551" y="2906718"/>
                  <a:pt x="11315393" y="2909320"/>
                  <a:pt x="11309296" y="2907368"/>
                </a:cubicBezTo>
                <a:close/>
                <a:moveTo>
                  <a:pt x="4047078" y="2910029"/>
                </a:moveTo>
                <a:cubicBezTo>
                  <a:pt x="4043256" y="2909033"/>
                  <a:pt x="4039446" y="2906879"/>
                  <a:pt x="4036016" y="2903464"/>
                </a:cubicBezTo>
                <a:cubicBezTo>
                  <a:pt x="4023061" y="2889805"/>
                  <a:pt x="4033729" y="2872894"/>
                  <a:pt x="4055828" y="2872894"/>
                </a:cubicBezTo>
                <a:cubicBezTo>
                  <a:pt x="4071829" y="2872894"/>
                  <a:pt x="4074116" y="2875496"/>
                  <a:pt x="4071829" y="2890456"/>
                </a:cubicBezTo>
                <a:cubicBezTo>
                  <a:pt x="4070687" y="2900537"/>
                  <a:pt x="4065163" y="2907204"/>
                  <a:pt x="4058209" y="2909643"/>
                </a:cubicBezTo>
                <a:cubicBezTo>
                  <a:pt x="4054733" y="2910863"/>
                  <a:pt x="4050899" y="2911025"/>
                  <a:pt x="4047078" y="2910029"/>
                </a:cubicBezTo>
                <a:close/>
                <a:moveTo>
                  <a:pt x="8144921" y="2910029"/>
                </a:moveTo>
                <a:cubicBezTo>
                  <a:pt x="8141100" y="2911025"/>
                  <a:pt x="8137266" y="2910863"/>
                  <a:pt x="8133789" y="2909643"/>
                </a:cubicBezTo>
                <a:cubicBezTo>
                  <a:pt x="8126836" y="2907204"/>
                  <a:pt x="8121312" y="2900537"/>
                  <a:pt x="8120169" y="2890456"/>
                </a:cubicBezTo>
                <a:cubicBezTo>
                  <a:pt x="8117883" y="2875496"/>
                  <a:pt x="8120169" y="2872894"/>
                  <a:pt x="8136170" y="2872894"/>
                </a:cubicBezTo>
                <a:cubicBezTo>
                  <a:pt x="8158269" y="2872894"/>
                  <a:pt x="8168937" y="2889805"/>
                  <a:pt x="8155982" y="2903464"/>
                </a:cubicBezTo>
                <a:cubicBezTo>
                  <a:pt x="8152553" y="2906879"/>
                  <a:pt x="8148743" y="2909033"/>
                  <a:pt x="8144921" y="2910029"/>
                </a:cubicBezTo>
                <a:close/>
                <a:moveTo>
                  <a:pt x="2117792" y="2910048"/>
                </a:moveTo>
                <a:cubicBezTo>
                  <a:pt x="2111029" y="2912081"/>
                  <a:pt x="2102457" y="2909966"/>
                  <a:pt x="2095217" y="2902812"/>
                </a:cubicBezTo>
                <a:cubicBezTo>
                  <a:pt x="2081501" y="2888503"/>
                  <a:pt x="2091408" y="2871592"/>
                  <a:pt x="2111981" y="2874194"/>
                </a:cubicBezTo>
                <a:cubicBezTo>
                  <a:pt x="2124936" y="2875495"/>
                  <a:pt x="2129508" y="2880698"/>
                  <a:pt x="2129508" y="2892406"/>
                </a:cubicBezTo>
                <a:cubicBezTo>
                  <a:pt x="2129508" y="2901836"/>
                  <a:pt x="2124555" y="2908016"/>
                  <a:pt x="2117792" y="2910048"/>
                </a:cubicBezTo>
                <a:close/>
                <a:moveTo>
                  <a:pt x="10074207" y="2910048"/>
                </a:moveTo>
                <a:cubicBezTo>
                  <a:pt x="10067444" y="2908016"/>
                  <a:pt x="10062491" y="2901836"/>
                  <a:pt x="10062491" y="2892406"/>
                </a:cubicBezTo>
                <a:cubicBezTo>
                  <a:pt x="10062491" y="2880698"/>
                  <a:pt x="10067063" y="2875495"/>
                  <a:pt x="10080017" y="2874194"/>
                </a:cubicBezTo>
                <a:cubicBezTo>
                  <a:pt x="10100591" y="2871592"/>
                  <a:pt x="10110497" y="2888503"/>
                  <a:pt x="10096781" y="2902812"/>
                </a:cubicBezTo>
                <a:cubicBezTo>
                  <a:pt x="10089541" y="2909966"/>
                  <a:pt x="10080969" y="2912081"/>
                  <a:pt x="10074207" y="2910048"/>
                </a:cubicBezTo>
                <a:close/>
                <a:moveTo>
                  <a:pt x="3352091" y="2910296"/>
                </a:moveTo>
                <a:cubicBezTo>
                  <a:pt x="3342185" y="2913061"/>
                  <a:pt x="3331136" y="2912898"/>
                  <a:pt x="3325421" y="2908020"/>
                </a:cubicBezTo>
                <a:cubicBezTo>
                  <a:pt x="3313991" y="2898263"/>
                  <a:pt x="3320087" y="2873547"/>
                  <a:pt x="3335327" y="2869645"/>
                </a:cubicBezTo>
                <a:cubicBezTo>
                  <a:pt x="3355901" y="2864442"/>
                  <a:pt x="3374951" y="2877450"/>
                  <a:pt x="3371903" y="2895012"/>
                </a:cubicBezTo>
                <a:cubicBezTo>
                  <a:pt x="3370760" y="2901840"/>
                  <a:pt x="3361997" y="2907532"/>
                  <a:pt x="3352091" y="2910296"/>
                </a:cubicBezTo>
                <a:close/>
                <a:moveTo>
                  <a:pt x="8839908" y="2910296"/>
                </a:moveTo>
                <a:cubicBezTo>
                  <a:pt x="8830001" y="2907532"/>
                  <a:pt x="8821239" y="2901840"/>
                  <a:pt x="8820096" y="2895012"/>
                </a:cubicBezTo>
                <a:cubicBezTo>
                  <a:pt x="8817048" y="2877450"/>
                  <a:pt x="8836097" y="2864442"/>
                  <a:pt x="8856672" y="2869645"/>
                </a:cubicBezTo>
                <a:cubicBezTo>
                  <a:pt x="8871912" y="2873547"/>
                  <a:pt x="8878008" y="2898263"/>
                  <a:pt x="8866577" y="2908020"/>
                </a:cubicBezTo>
                <a:cubicBezTo>
                  <a:pt x="8860863" y="2912898"/>
                  <a:pt x="8849813" y="2913061"/>
                  <a:pt x="8839908" y="2910296"/>
                </a:cubicBezTo>
                <a:close/>
                <a:moveTo>
                  <a:pt x="1229384" y="2910376"/>
                </a:moveTo>
                <a:cubicBezTo>
                  <a:pt x="1220051" y="2911108"/>
                  <a:pt x="1210916" y="2908018"/>
                  <a:pt x="1205961" y="2900864"/>
                </a:cubicBezTo>
                <a:cubicBezTo>
                  <a:pt x="1192256" y="2878750"/>
                  <a:pt x="1223473" y="2860538"/>
                  <a:pt x="1248624" y="2876148"/>
                </a:cubicBezTo>
                <a:cubicBezTo>
                  <a:pt x="1259292" y="2883303"/>
                  <a:pt x="1260811" y="2887856"/>
                  <a:pt x="1253969" y="2896961"/>
                </a:cubicBezTo>
                <a:cubicBezTo>
                  <a:pt x="1248241" y="2905092"/>
                  <a:pt x="1238692" y="2909644"/>
                  <a:pt x="1229384" y="2910376"/>
                </a:cubicBezTo>
                <a:close/>
                <a:moveTo>
                  <a:pt x="10962615" y="2910376"/>
                </a:moveTo>
                <a:cubicBezTo>
                  <a:pt x="10953307" y="2909644"/>
                  <a:pt x="10943757" y="2905092"/>
                  <a:pt x="10938029" y="2896961"/>
                </a:cubicBezTo>
                <a:cubicBezTo>
                  <a:pt x="10931188" y="2887856"/>
                  <a:pt x="10932707" y="2883303"/>
                  <a:pt x="10943375" y="2876148"/>
                </a:cubicBezTo>
                <a:cubicBezTo>
                  <a:pt x="10968525" y="2860538"/>
                  <a:pt x="10999743" y="2878750"/>
                  <a:pt x="10986037" y="2900864"/>
                </a:cubicBezTo>
                <a:cubicBezTo>
                  <a:pt x="10981083" y="2908018"/>
                  <a:pt x="10971948" y="2911108"/>
                  <a:pt x="10962615" y="2910376"/>
                </a:cubicBezTo>
                <a:close/>
                <a:moveTo>
                  <a:pt x="172101" y="2910619"/>
                </a:moveTo>
                <a:cubicBezTo>
                  <a:pt x="162187" y="2911919"/>
                  <a:pt x="153035" y="2908667"/>
                  <a:pt x="150748" y="2902814"/>
                </a:cubicBezTo>
                <a:cubicBezTo>
                  <a:pt x="143121" y="2885903"/>
                  <a:pt x="153799" y="2871593"/>
                  <a:pt x="172101" y="2874195"/>
                </a:cubicBezTo>
                <a:cubicBezTo>
                  <a:pt x="185065" y="2875496"/>
                  <a:pt x="189641" y="2880699"/>
                  <a:pt x="189641" y="2892407"/>
                </a:cubicBezTo>
                <a:cubicBezTo>
                  <a:pt x="189641" y="2904114"/>
                  <a:pt x="185065" y="2909318"/>
                  <a:pt x="172101" y="2910619"/>
                </a:cubicBezTo>
                <a:close/>
                <a:moveTo>
                  <a:pt x="12019897" y="2910619"/>
                </a:moveTo>
                <a:cubicBezTo>
                  <a:pt x="12006933" y="2909318"/>
                  <a:pt x="12002357" y="2904114"/>
                  <a:pt x="12002357" y="2892407"/>
                </a:cubicBezTo>
                <a:cubicBezTo>
                  <a:pt x="12002357" y="2880699"/>
                  <a:pt x="12006933" y="2875496"/>
                  <a:pt x="12019897" y="2874195"/>
                </a:cubicBezTo>
                <a:cubicBezTo>
                  <a:pt x="12038200" y="2871593"/>
                  <a:pt x="12048877" y="2885903"/>
                  <a:pt x="12041251" y="2902814"/>
                </a:cubicBezTo>
                <a:cubicBezTo>
                  <a:pt x="12038964" y="2908667"/>
                  <a:pt x="12029812" y="2911919"/>
                  <a:pt x="12019897" y="2910619"/>
                </a:cubicBezTo>
                <a:close/>
                <a:moveTo>
                  <a:pt x="3173964" y="2910779"/>
                </a:moveTo>
                <a:cubicBezTo>
                  <a:pt x="3167012" y="2913055"/>
                  <a:pt x="3159201" y="2910942"/>
                  <a:pt x="3155772" y="2902811"/>
                </a:cubicBezTo>
                <a:cubicBezTo>
                  <a:pt x="3148913" y="2887201"/>
                  <a:pt x="3158820" y="2871591"/>
                  <a:pt x="3173297" y="2874193"/>
                </a:cubicBezTo>
                <a:cubicBezTo>
                  <a:pt x="3182441" y="2875494"/>
                  <a:pt x="3187013" y="2881998"/>
                  <a:pt x="3187013" y="2892405"/>
                </a:cubicBezTo>
                <a:cubicBezTo>
                  <a:pt x="3187013" y="2901836"/>
                  <a:pt x="3180917" y="2908503"/>
                  <a:pt x="3173964" y="2910779"/>
                </a:cubicBezTo>
                <a:close/>
                <a:moveTo>
                  <a:pt x="3881508" y="2910779"/>
                </a:moveTo>
                <a:cubicBezTo>
                  <a:pt x="3874555" y="2913055"/>
                  <a:pt x="3866745" y="2910942"/>
                  <a:pt x="3863316" y="2902811"/>
                </a:cubicBezTo>
                <a:cubicBezTo>
                  <a:pt x="3856457" y="2887201"/>
                  <a:pt x="3866364" y="2871591"/>
                  <a:pt x="3880841" y="2874193"/>
                </a:cubicBezTo>
                <a:cubicBezTo>
                  <a:pt x="3889985" y="2875494"/>
                  <a:pt x="3894557" y="2881998"/>
                  <a:pt x="3894557" y="2892405"/>
                </a:cubicBezTo>
                <a:cubicBezTo>
                  <a:pt x="3894557" y="2901836"/>
                  <a:pt x="3888461" y="2908503"/>
                  <a:pt x="3881508" y="2910779"/>
                </a:cubicBezTo>
                <a:close/>
                <a:moveTo>
                  <a:pt x="8310491" y="2910779"/>
                </a:moveTo>
                <a:cubicBezTo>
                  <a:pt x="8303537" y="2908503"/>
                  <a:pt x="8297442" y="2901836"/>
                  <a:pt x="8297442" y="2892405"/>
                </a:cubicBezTo>
                <a:cubicBezTo>
                  <a:pt x="8297442" y="2881998"/>
                  <a:pt x="8302013" y="2875494"/>
                  <a:pt x="8311157" y="2874193"/>
                </a:cubicBezTo>
                <a:cubicBezTo>
                  <a:pt x="8325634" y="2871591"/>
                  <a:pt x="8335541" y="2887201"/>
                  <a:pt x="8328683" y="2902811"/>
                </a:cubicBezTo>
                <a:cubicBezTo>
                  <a:pt x="8325253" y="2910942"/>
                  <a:pt x="8317444" y="2913055"/>
                  <a:pt x="8310491" y="2910779"/>
                </a:cubicBezTo>
                <a:close/>
                <a:moveTo>
                  <a:pt x="9018035" y="2910779"/>
                </a:moveTo>
                <a:cubicBezTo>
                  <a:pt x="9011081" y="2908503"/>
                  <a:pt x="9004985" y="2901836"/>
                  <a:pt x="9004985" y="2892405"/>
                </a:cubicBezTo>
                <a:cubicBezTo>
                  <a:pt x="9004985" y="2881998"/>
                  <a:pt x="9009557" y="2875494"/>
                  <a:pt x="9018701" y="2874193"/>
                </a:cubicBezTo>
                <a:cubicBezTo>
                  <a:pt x="9033179" y="2871591"/>
                  <a:pt x="9043085" y="2887201"/>
                  <a:pt x="9036227" y="2902811"/>
                </a:cubicBezTo>
                <a:cubicBezTo>
                  <a:pt x="9032797" y="2910942"/>
                  <a:pt x="9024987" y="2913055"/>
                  <a:pt x="9018035" y="2910779"/>
                </a:cubicBezTo>
                <a:close/>
                <a:moveTo>
                  <a:pt x="339611" y="2910862"/>
                </a:moveTo>
                <a:cubicBezTo>
                  <a:pt x="337229" y="2910781"/>
                  <a:pt x="335707" y="2908341"/>
                  <a:pt x="333423" y="2903463"/>
                </a:cubicBezTo>
                <a:cubicBezTo>
                  <a:pt x="327333" y="2889805"/>
                  <a:pt x="334184" y="2872894"/>
                  <a:pt x="345605" y="2872894"/>
                </a:cubicBezTo>
                <a:cubicBezTo>
                  <a:pt x="360071" y="2872894"/>
                  <a:pt x="363116" y="2893057"/>
                  <a:pt x="350932" y="2904114"/>
                </a:cubicBezTo>
                <a:cubicBezTo>
                  <a:pt x="345224" y="2908667"/>
                  <a:pt x="341987" y="2910944"/>
                  <a:pt x="339611" y="2910862"/>
                </a:cubicBezTo>
                <a:close/>
                <a:moveTo>
                  <a:pt x="11852388" y="2910862"/>
                </a:moveTo>
                <a:cubicBezTo>
                  <a:pt x="11850012" y="2910944"/>
                  <a:pt x="11846775" y="2908667"/>
                  <a:pt x="11841067" y="2904114"/>
                </a:cubicBezTo>
                <a:cubicBezTo>
                  <a:pt x="11828883" y="2893057"/>
                  <a:pt x="11831928" y="2872894"/>
                  <a:pt x="11846393" y="2872894"/>
                </a:cubicBezTo>
                <a:cubicBezTo>
                  <a:pt x="11857815" y="2872894"/>
                  <a:pt x="11864665" y="2889805"/>
                  <a:pt x="11858576" y="2903463"/>
                </a:cubicBezTo>
                <a:cubicBezTo>
                  <a:pt x="11856292" y="2908341"/>
                  <a:pt x="11854769" y="2910781"/>
                  <a:pt x="11852388" y="2910862"/>
                </a:cubicBezTo>
                <a:close/>
                <a:moveTo>
                  <a:pt x="523561" y="2911917"/>
                </a:moveTo>
                <a:cubicBezTo>
                  <a:pt x="517461" y="2911917"/>
                  <a:pt x="510596" y="2907365"/>
                  <a:pt x="508308" y="2902161"/>
                </a:cubicBezTo>
                <a:cubicBezTo>
                  <a:pt x="502208" y="2888502"/>
                  <a:pt x="509833" y="2872892"/>
                  <a:pt x="523561" y="2872892"/>
                </a:cubicBezTo>
                <a:cubicBezTo>
                  <a:pt x="528899" y="2872892"/>
                  <a:pt x="535763" y="2877444"/>
                  <a:pt x="538813" y="2882649"/>
                </a:cubicBezTo>
                <a:cubicBezTo>
                  <a:pt x="544915" y="2896307"/>
                  <a:pt x="536525" y="2911917"/>
                  <a:pt x="523561" y="2911917"/>
                </a:cubicBezTo>
                <a:close/>
                <a:moveTo>
                  <a:pt x="11668437" y="2911917"/>
                </a:moveTo>
                <a:cubicBezTo>
                  <a:pt x="11655473" y="2911917"/>
                  <a:pt x="11647084" y="2896307"/>
                  <a:pt x="11653185" y="2882649"/>
                </a:cubicBezTo>
                <a:cubicBezTo>
                  <a:pt x="11656236" y="2877444"/>
                  <a:pt x="11663100" y="2872892"/>
                  <a:pt x="11668437" y="2872892"/>
                </a:cubicBezTo>
                <a:cubicBezTo>
                  <a:pt x="11682165" y="2872892"/>
                  <a:pt x="11689791" y="2888502"/>
                  <a:pt x="11683691" y="2902161"/>
                </a:cubicBezTo>
                <a:cubicBezTo>
                  <a:pt x="11681403" y="2907365"/>
                  <a:pt x="11674537" y="2911917"/>
                  <a:pt x="11668437" y="2911917"/>
                </a:cubicBezTo>
                <a:close/>
                <a:moveTo>
                  <a:pt x="5296408" y="2916880"/>
                </a:moveTo>
                <a:cubicBezTo>
                  <a:pt x="5288694" y="2918426"/>
                  <a:pt x="5279931" y="2917449"/>
                  <a:pt x="5270024" y="2913872"/>
                </a:cubicBezTo>
                <a:cubicBezTo>
                  <a:pt x="5264690" y="2912572"/>
                  <a:pt x="5260118" y="2902165"/>
                  <a:pt x="5260118" y="2892409"/>
                </a:cubicBezTo>
                <a:cubicBezTo>
                  <a:pt x="5260118" y="2868343"/>
                  <a:pt x="5282978" y="2855986"/>
                  <a:pt x="5305838" y="2867693"/>
                </a:cubicBezTo>
                <a:cubicBezTo>
                  <a:pt x="5326412" y="2878750"/>
                  <a:pt x="5329460" y="2888507"/>
                  <a:pt x="5316506" y="2904766"/>
                </a:cubicBezTo>
                <a:cubicBezTo>
                  <a:pt x="5310791" y="2911271"/>
                  <a:pt x="5304124" y="2915336"/>
                  <a:pt x="5296408" y="2916880"/>
                </a:cubicBezTo>
                <a:close/>
                <a:moveTo>
                  <a:pt x="6003952" y="2916880"/>
                </a:moveTo>
                <a:cubicBezTo>
                  <a:pt x="5996238" y="2918426"/>
                  <a:pt x="5987475" y="2917449"/>
                  <a:pt x="5977568" y="2913872"/>
                </a:cubicBezTo>
                <a:cubicBezTo>
                  <a:pt x="5972234" y="2912572"/>
                  <a:pt x="5967662" y="2902165"/>
                  <a:pt x="5967662" y="2892409"/>
                </a:cubicBezTo>
                <a:cubicBezTo>
                  <a:pt x="5967662" y="2868343"/>
                  <a:pt x="5990522" y="2855986"/>
                  <a:pt x="6013382" y="2867693"/>
                </a:cubicBezTo>
                <a:cubicBezTo>
                  <a:pt x="6033956" y="2878750"/>
                  <a:pt x="6037004" y="2888507"/>
                  <a:pt x="6024050" y="2904766"/>
                </a:cubicBezTo>
                <a:cubicBezTo>
                  <a:pt x="6018335" y="2911271"/>
                  <a:pt x="6011668" y="2915336"/>
                  <a:pt x="6003952" y="2916880"/>
                </a:cubicBezTo>
                <a:close/>
                <a:moveTo>
                  <a:pt x="6188047" y="2916880"/>
                </a:moveTo>
                <a:cubicBezTo>
                  <a:pt x="6180330" y="2915336"/>
                  <a:pt x="6173664" y="2911271"/>
                  <a:pt x="6167950" y="2904766"/>
                </a:cubicBezTo>
                <a:cubicBezTo>
                  <a:pt x="6154995" y="2888507"/>
                  <a:pt x="6158043" y="2878750"/>
                  <a:pt x="6178617" y="2867693"/>
                </a:cubicBezTo>
                <a:cubicBezTo>
                  <a:pt x="6201478" y="2855986"/>
                  <a:pt x="6224338" y="2868343"/>
                  <a:pt x="6224338" y="2892409"/>
                </a:cubicBezTo>
                <a:cubicBezTo>
                  <a:pt x="6224338" y="2902165"/>
                  <a:pt x="6219766" y="2912572"/>
                  <a:pt x="6214431" y="2913872"/>
                </a:cubicBezTo>
                <a:cubicBezTo>
                  <a:pt x="6204524" y="2917449"/>
                  <a:pt x="6195762" y="2918426"/>
                  <a:pt x="6188047" y="2916880"/>
                </a:cubicBezTo>
                <a:close/>
                <a:moveTo>
                  <a:pt x="6895591" y="2916880"/>
                </a:moveTo>
                <a:cubicBezTo>
                  <a:pt x="6887875" y="2915336"/>
                  <a:pt x="6881208" y="2911271"/>
                  <a:pt x="6875494" y="2904766"/>
                </a:cubicBezTo>
                <a:cubicBezTo>
                  <a:pt x="6862538" y="2888507"/>
                  <a:pt x="6865587" y="2878750"/>
                  <a:pt x="6886162" y="2867693"/>
                </a:cubicBezTo>
                <a:cubicBezTo>
                  <a:pt x="6909021" y="2855986"/>
                  <a:pt x="6931882" y="2868343"/>
                  <a:pt x="6931882" y="2892409"/>
                </a:cubicBezTo>
                <a:cubicBezTo>
                  <a:pt x="6931882" y="2902165"/>
                  <a:pt x="6927310" y="2912572"/>
                  <a:pt x="6921975" y="2913872"/>
                </a:cubicBezTo>
                <a:cubicBezTo>
                  <a:pt x="6912068" y="2917449"/>
                  <a:pt x="6903306" y="2918426"/>
                  <a:pt x="6895591" y="2916880"/>
                </a:cubicBezTo>
                <a:close/>
                <a:moveTo>
                  <a:pt x="2642314" y="2917418"/>
                </a:moveTo>
                <a:cubicBezTo>
                  <a:pt x="2636207" y="2917448"/>
                  <a:pt x="2629491" y="2916310"/>
                  <a:pt x="2622443" y="2913871"/>
                </a:cubicBezTo>
                <a:cubicBezTo>
                  <a:pt x="2617108" y="2912570"/>
                  <a:pt x="2612536" y="2902164"/>
                  <a:pt x="2612536" y="2891757"/>
                </a:cubicBezTo>
                <a:cubicBezTo>
                  <a:pt x="2612536" y="2877448"/>
                  <a:pt x="2617108" y="2870943"/>
                  <a:pt x="2629300" y="2867041"/>
                </a:cubicBezTo>
                <a:cubicBezTo>
                  <a:pt x="2651399" y="2860537"/>
                  <a:pt x="2673496" y="2871594"/>
                  <a:pt x="2673496" y="2889155"/>
                </a:cubicBezTo>
                <a:cubicBezTo>
                  <a:pt x="2673496" y="2900863"/>
                  <a:pt x="2667781" y="2909480"/>
                  <a:pt x="2658543" y="2913952"/>
                </a:cubicBezTo>
                <a:cubicBezTo>
                  <a:pt x="2653923" y="2916188"/>
                  <a:pt x="2648422" y="2917388"/>
                  <a:pt x="2642314" y="2917418"/>
                </a:cubicBezTo>
                <a:close/>
                <a:moveTo>
                  <a:pt x="9549685" y="2917418"/>
                </a:moveTo>
                <a:cubicBezTo>
                  <a:pt x="9543577" y="2917388"/>
                  <a:pt x="9538076" y="2916188"/>
                  <a:pt x="9533456" y="2913952"/>
                </a:cubicBezTo>
                <a:cubicBezTo>
                  <a:pt x="9524217" y="2909480"/>
                  <a:pt x="9518503" y="2900863"/>
                  <a:pt x="9518503" y="2889155"/>
                </a:cubicBezTo>
                <a:cubicBezTo>
                  <a:pt x="9518503" y="2871594"/>
                  <a:pt x="9540600" y="2860537"/>
                  <a:pt x="9562699" y="2867041"/>
                </a:cubicBezTo>
                <a:cubicBezTo>
                  <a:pt x="9574891" y="2870943"/>
                  <a:pt x="9579463" y="2877448"/>
                  <a:pt x="9579463" y="2891757"/>
                </a:cubicBezTo>
                <a:cubicBezTo>
                  <a:pt x="9579463" y="2902164"/>
                  <a:pt x="9574891" y="2912570"/>
                  <a:pt x="9569556" y="2913871"/>
                </a:cubicBezTo>
                <a:cubicBezTo>
                  <a:pt x="9562507" y="2916310"/>
                  <a:pt x="9555792" y="2917448"/>
                  <a:pt x="9549685" y="2917418"/>
                </a:cubicBezTo>
                <a:close/>
                <a:moveTo>
                  <a:pt x="0" y="2920255"/>
                </a:moveTo>
                <a:lnTo>
                  <a:pt x="0" y="2861926"/>
                </a:lnTo>
                <a:lnTo>
                  <a:pt x="20677" y="2871591"/>
                </a:lnTo>
                <a:cubicBezTo>
                  <a:pt x="37465" y="2887852"/>
                  <a:pt x="36711" y="2895657"/>
                  <a:pt x="16860" y="2911917"/>
                </a:cubicBezTo>
                <a:close/>
                <a:moveTo>
                  <a:pt x="12192000" y="2920256"/>
                </a:moveTo>
                <a:lnTo>
                  <a:pt x="12175139" y="2911917"/>
                </a:lnTo>
                <a:cubicBezTo>
                  <a:pt x="12155288" y="2895657"/>
                  <a:pt x="12154533" y="2887852"/>
                  <a:pt x="12171321" y="2871591"/>
                </a:cubicBezTo>
                <a:lnTo>
                  <a:pt x="12192000" y="2861925"/>
                </a:lnTo>
                <a:close/>
                <a:moveTo>
                  <a:pt x="2991269" y="2924117"/>
                </a:moveTo>
                <a:cubicBezTo>
                  <a:pt x="2982887" y="2923793"/>
                  <a:pt x="2974696" y="2919728"/>
                  <a:pt x="2966313" y="2911923"/>
                </a:cubicBezTo>
                <a:cubicBezTo>
                  <a:pt x="2948787" y="2895662"/>
                  <a:pt x="2956407" y="2868344"/>
                  <a:pt x="2981553" y="2858588"/>
                </a:cubicBezTo>
                <a:cubicBezTo>
                  <a:pt x="3018891" y="2844279"/>
                  <a:pt x="3048609" y="2889809"/>
                  <a:pt x="3017367" y="2913873"/>
                </a:cubicBezTo>
                <a:cubicBezTo>
                  <a:pt x="3008223" y="2921028"/>
                  <a:pt x="2999651" y="2924443"/>
                  <a:pt x="2991269" y="2924117"/>
                </a:cubicBezTo>
                <a:close/>
                <a:moveTo>
                  <a:pt x="9200729" y="2924117"/>
                </a:moveTo>
                <a:cubicBezTo>
                  <a:pt x="9192348" y="2924443"/>
                  <a:pt x="9183776" y="2921028"/>
                  <a:pt x="9174632" y="2913873"/>
                </a:cubicBezTo>
                <a:cubicBezTo>
                  <a:pt x="9143389" y="2889809"/>
                  <a:pt x="9173108" y="2844279"/>
                  <a:pt x="9210445" y="2858588"/>
                </a:cubicBezTo>
                <a:cubicBezTo>
                  <a:pt x="9235592" y="2868344"/>
                  <a:pt x="9243212" y="2895662"/>
                  <a:pt x="9225685" y="2911923"/>
                </a:cubicBezTo>
                <a:cubicBezTo>
                  <a:pt x="9217303" y="2919728"/>
                  <a:pt x="9209112" y="2923793"/>
                  <a:pt x="9200729" y="2924117"/>
                </a:cubicBezTo>
                <a:close/>
                <a:moveTo>
                  <a:pt x="2821047" y="2924929"/>
                </a:moveTo>
                <a:cubicBezTo>
                  <a:pt x="2817236" y="2924929"/>
                  <a:pt x="2805807" y="2920377"/>
                  <a:pt x="2796663" y="2914522"/>
                </a:cubicBezTo>
                <a:cubicBezTo>
                  <a:pt x="2769992" y="2898912"/>
                  <a:pt x="2777612" y="2876148"/>
                  <a:pt x="2814951" y="2857936"/>
                </a:cubicBezTo>
                <a:cubicBezTo>
                  <a:pt x="2827143" y="2852082"/>
                  <a:pt x="2856099" y="2874847"/>
                  <a:pt x="2856099" y="2890457"/>
                </a:cubicBezTo>
                <a:cubicBezTo>
                  <a:pt x="2856099" y="2903466"/>
                  <a:pt x="2834000" y="2924929"/>
                  <a:pt x="2821047" y="2924929"/>
                </a:cubicBezTo>
                <a:close/>
                <a:moveTo>
                  <a:pt x="9370952" y="2924929"/>
                </a:moveTo>
                <a:cubicBezTo>
                  <a:pt x="9357999" y="2924929"/>
                  <a:pt x="9335900" y="2903466"/>
                  <a:pt x="9335900" y="2890457"/>
                </a:cubicBezTo>
                <a:cubicBezTo>
                  <a:pt x="9335900" y="2874847"/>
                  <a:pt x="9364856" y="2852082"/>
                  <a:pt x="9377048" y="2857936"/>
                </a:cubicBezTo>
                <a:cubicBezTo>
                  <a:pt x="9414387" y="2876148"/>
                  <a:pt x="9422007" y="2898912"/>
                  <a:pt x="9395336" y="2914522"/>
                </a:cubicBezTo>
                <a:cubicBezTo>
                  <a:pt x="9386192" y="2920377"/>
                  <a:pt x="9374763" y="2924929"/>
                  <a:pt x="9370952" y="2924929"/>
                </a:cubicBezTo>
                <a:close/>
                <a:moveTo>
                  <a:pt x="1933471" y="2930293"/>
                </a:moveTo>
                <a:cubicBezTo>
                  <a:pt x="1928804" y="2930293"/>
                  <a:pt x="1924423" y="2927204"/>
                  <a:pt x="1914136" y="2921025"/>
                </a:cubicBezTo>
                <a:cubicBezTo>
                  <a:pt x="1883656" y="2902814"/>
                  <a:pt x="1900420" y="2853382"/>
                  <a:pt x="1937757" y="2853382"/>
                </a:cubicBezTo>
                <a:cubicBezTo>
                  <a:pt x="1973572" y="2853382"/>
                  <a:pt x="1986525" y="2902814"/>
                  <a:pt x="1954521" y="2921025"/>
                </a:cubicBezTo>
                <a:cubicBezTo>
                  <a:pt x="1943092" y="2927204"/>
                  <a:pt x="1938139" y="2930293"/>
                  <a:pt x="1933471" y="2930293"/>
                </a:cubicBezTo>
                <a:close/>
                <a:moveTo>
                  <a:pt x="10258528" y="2930293"/>
                </a:moveTo>
                <a:cubicBezTo>
                  <a:pt x="10253860" y="2930293"/>
                  <a:pt x="10248907" y="2927204"/>
                  <a:pt x="10237477" y="2921025"/>
                </a:cubicBezTo>
                <a:cubicBezTo>
                  <a:pt x="10205473" y="2902814"/>
                  <a:pt x="10218427" y="2853382"/>
                  <a:pt x="10254241" y="2853382"/>
                </a:cubicBezTo>
                <a:cubicBezTo>
                  <a:pt x="10291579" y="2853382"/>
                  <a:pt x="10308343" y="2902814"/>
                  <a:pt x="10277863" y="2921025"/>
                </a:cubicBezTo>
                <a:cubicBezTo>
                  <a:pt x="10267576" y="2927204"/>
                  <a:pt x="10263195" y="2930293"/>
                  <a:pt x="10258528" y="2930293"/>
                </a:cubicBezTo>
                <a:close/>
                <a:moveTo>
                  <a:pt x="5461392" y="2930780"/>
                </a:moveTo>
                <a:cubicBezTo>
                  <a:pt x="5452628" y="2930130"/>
                  <a:pt x="5444628" y="2925577"/>
                  <a:pt x="5435103" y="2917122"/>
                </a:cubicBezTo>
                <a:cubicBezTo>
                  <a:pt x="5406147" y="2890455"/>
                  <a:pt x="5424435" y="2853380"/>
                  <a:pt x="5467107" y="2853380"/>
                </a:cubicBezTo>
                <a:cubicBezTo>
                  <a:pt x="5509016" y="2853380"/>
                  <a:pt x="5527304" y="2901512"/>
                  <a:pt x="5492252" y="2921024"/>
                </a:cubicBezTo>
                <a:cubicBezTo>
                  <a:pt x="5479680" y="2928178"/>
                  <a:pt x="5470155" y="2931431"/>
                  <a:pt x="5461392" y="2930780"/>
                </a:cubicBezTo>
                <a:close/>
                <a:moveTo>
                  <a:pt x="6730606" y="2930780"/>
                </a:moveTo>
                <a:cubicBezTo>
                  <a:pt x="6721844" y="2931431"/>
                  <a:pt x="6712319" y="2928178"/>
                  <a:pt x="6699747" y="2921024"/>
                </a:cubicBezTo>
                <a:cubicBezTo>
                  <a:pt x="6664695" y="2901512"/>
                  <a:pt x="6682983" y="2853380"/>
                  <a:pt x="6724892" y="2853380"/>
                </a:cubicBezTo>
                <a:cubicBezTo>
                  <a:pt x="6767564" y="2853380"/>
                  <a:pt x="6785852" y="2890455"/>
                  <a:pt x="6756896" y="2917122"/>
                </a:cubicBezTo>
                <a:cubicBezTo>
                  <a:pt x="6747371" y="2925577"/>
                  <a:pt x="6739370" y="2930130"/>
                  <a:pt x="6730606" y="2930780"/>
                </a:cubicBezTo>
                <a:close/>
                <a:moveTo>
                  <a:pt x="5643610" y="2930781"/>
                </a:moveTo>
                <a:cubicBezTo>
                  <a:pt x="5639800" y="2930781"/>
                  <a:pt x="5629132" y="2926229"/>
                  <a:pt x="5619988" y="2920374"/>
                </a:cubicBezTo>
                <a:cubicBezTo>
                  <a:pt x="5586460" y="2900862"/>
                  <a:pt x="5605510" y="2853382"/>
                  <a:pt x="5646658" y="2853382"/>
                </a:cubicBezTo>
                <a:cubicBezTo>
                  <a:pt x="5663422" y="2853382"/>
                  <a:pt x="5686282" y="2875496"/>
                  <a:pt x="5686282" y="2892407"/>
                </a:cubicBezTo>
                <a:cubicBezTo>
                  <a:pt x="5686282" y="2904114"/>
                  <a:pt x="5655802" y="2931432"/>
                  <a:pt x="5643610" y="2930781"/>
                </a:cubicBezTo>
                <a:close/>
                <a:moveTo>
                  <a:pt x="6548390" y="2930781"/>
                </a:moveTo>
                <a:cubicBezTo>
                  <a:pt x="6536198" y="2931432"/>
                  <a:pt x="6505718" y="2904114"/>
                  <a:pt x="6505718" y="2892407"/>
                </a:cubicBezTo>
                <a:cubicBezTo>
                  <a:pt x="6505718" y="2875496"/>
                  <a:pt x="6528578" y="2853382"/>
                  <a:pt x="6545342" y="2853382"/>
                </a:cubicBezTo>
                <a:cubicBezTo>
                  <a:pt x="6586490" y="2853382"/>
                  <a:pt x="6605539" y="2900862"/>
                  <a:pt x="6572011" y="2920374"/>
                </a:cubicBezTo>
                <a:cubicBezTo>
                  <a:pt x="6562867" y="2926229"/>
                  <a:pt x="6552199" y="2930781"/>
                  <a:pt x="6548390" y="2930781"/>
                </a:cubicBezTo>
                <a:close/>
                <a:moveTo>
                  <a:pt x="4749111" y="2931136"/>
                </a:moveTo>
                <a:cubicBezTo>
                  <a:pt x="4740467" y="2929886"/>
                  <a:pt x="4732132" y="2926227"/>
                  <a:pt x="4725274" y="2919723"/>
                </a:cubicBezTo>
                <a:cubicBezTo>
                  <a:pt x="4696318" y="2892406"/>
                  <a:pt x="4719178" y="2853380"/>
                  <a:pt x="4762612" y="2853380"/>
                </a:cubicBezTo>
                <a:cubicBezTo>
                  <a:pt x="4791568" y="2853380"/>
                  <a:pt x="4803760" y="2863787"/>
                  <a:pt x="4803760" y="2889153"/>
                </a:cubicBezTo>
                <a:cubicBezTo>
                  <a:pt x="4803760" y="2916959"/>
                  <a:pt x="4775043" y="2934886"/>
                  <a:pt x="4749111" y="2931136"/>
                </a:cubicBezTo>
                <a:close/>
                <a:moveTo>
                  <a:pt x="7442888" y="2931136"/>
                </a:moveTo>
                <a:cubicBezTo>
                  <a:pt x="7416956" y="2934886"/>
                  <a:pt x="7388239" y="2916959"/>
                  <a:pt x="7388239" y="2889153"/>
                </a:cubicBezTo>
                <a:cubicBezTo>
                  <a:pt x="7388239" y="2863787"/>
                  <a:pt x="7400431" y="2853380"/>
                  <a:pt x="7429387" y="2853380"/>
                </a:cubicBezTo>
                <a:cubicBezTo>
                  <a:pt x="7472822" y="2853380"/>
                  <a:pt x="7495682" y="2892406"/>
                  <a:pt x="7466726" y="2919723"/>
                </a:cubicBezTo>
                <a:cubicBezTo>
                  <a:pt x="7459866" y="2926227"/>
                  <a:pt x="7451532" y="2929886"/>
                  <a:pt x="7442888" y="2931136"/>
                </a:cubicBezTo>
                <a:close/>
                <a:moveTo>
                  <a:pt x="5820880" y="2931187"/>
                </a:moveTo>
                <a:cubicBezTo>
                  <a:pt x="5806022" y="2932245"/>
                  <a:pt x="5791162" y="2927203"/>
                  <a:pt x="5782018" y="2915821"/>
                </a:cubicBezTo>
                <a:cubicBezTo>
                  <a:pt x="5766778" y="2895007"/>
                  <a:pt x="5766778" y="2886552"/>
                  <a:pt x="5783542" y="2867690"/>
                </a:cubicBezTo>
                <a:cubicBezTo>
                  <a:pt x="5803354" y="2846226"/>
                  <a:pt x="5844502" y="2849478"/>
                  <a:pt x="5861266" y="2874194"/>
                </a:cubicBezTo>
                <a:cubicBezTo>
                  <a:pt x="5871171" y="2890455"/>
                  <a:pt x="5871171" y="2893706"/>
                  <a:pt x="5859742" y="2909968"/>
                </a:cubicBezTo>
                <a:cubicBezTo>
                  <a:pt x="5850598" y="2922976"/>
                  <a:pt x="5835739" y="2930130"/>
                  <a:pt x="5820880" y="2931187"/>
                </a:cubicBezTo>
                <a:close/>
                <a:moveTo>
                  <a:pt x="6371119" y="2931187"/>
                </a:moveTo>
                <a:cubicBezTo>
                  <a:pt x="6356260" y="2930130"/>
                  <a:pt x="6341402" y="2922976"/>
                  <a:pt x="6332258" y="2909968"/>
                </a:cubicBezTo>
                <a:cubicBezTo>
                  <a:pt x="6320828" y="2893706"/>
                  <a:pt x="6320828" y="2890455"/>
                  <a:pt x="6330734" y="2874194"/>
                </a:cubicBezTo>
                <a:cubicBezTo>
                  <a:pt x="6347498" y="2849478"/>
                  <a:pt x="6388646" y="2846226"/>
                  <a:pt x="6408458" y="2867690"/>
                </a:cubicBezTo>
                <a:cubicBezTo>
                  <a:pt x="6425222" y="2886552"/>
                  <a:pt x="6425222" y="2895007"/>
                  <a:pt x="6409982" y="2915821"/>
                </a:cubicBezTo>
                <a:cubicBezTo>
                  <a:pt x="6400838" y="2927203"/>
                  <a:pt x="6385978" y="2932245"/>
                  <a:pt x="6371119" y="2931187"/>
                </a:cubicBezTo>
                <a:close/>
                <a:moveTo>
                  <a:pt x="4235102" y="2931217"/>
                </a:moveTo>
                <a:cubicBezTo>
                  <a:pt x="4223468" y="2932284"/>
                  <a:pt x="4210800" y="2929805"/>
                  <a:pt x="4198799" y="2922325"/>
                </a:cubicBezTo>
                <a:cubicBezTo>
                  <a:pt x="4182796" y="2912568"/>
                  <a:pt x="4181272" y="2877445"/>
                  <a:pt x="4195751" y="2862486"/>
                </a:cubicBezTo>
                <a:cubicBezTo>
                  <a:pt x="4207943" y="2849478"/>
                  <a:pt x="4251376" y="2850779"/>
                  <a:pt x="4265855" y="2865088"/>
                </a:cubicBezTo>
                <a:cubicBezTo>
                  <a:pt x="4295574" y="2892893"/>
                  <a:pt x="4269999" y="2928015"/>
                  <a:pt x="4235102" y="2931217"/>
                </a:cubicBezTo>
                <a:close/>
                <a:moveTo>
                  <a:pt x="7956898" y="2931217"/>
                </a:moveTo>
                <a:cubicBezTo>
                  <a:pt x="7922000" y="2928015"/>
                  <a:pt x="7896426" y="2892893"/>
                  <a:pt x="7926144" y="2865088"/>
                </a:cubicBezTo>
                <a:cubicBezTo>
                  <a:pt x="7940623" y="2850779"/>
                  <a:pt x="7984056" y="2849478"/>
                  <a:pt x="7996248" y="2862486"/>
                </a:cubicBezTo>
                <a:cubicBezTo>
                  <a:pt x="8010726" y="2877445"/>
                  <a:pt x="8009202" y="2912568"/>
                  <a:pt x="7993200" y="2922325"/>
                </a:cubicBezTo>
                <a:cubicBezTo>
                  <a:pt x="7981199" y="2929805"/>
                  <a:pt x="7968531" y="2932284"/>
                  <a:pt x="7956898" y="2931217"/>
                </a:cubicBezTo>
                <a:close/>
                <a:moveTo>
                  <a:pt x="4581246" y="2931273"/>
                </a:moveTo>
                <a:cubicBezTo>
                  <a:pt x="4565530" y="2931110"/>
                  <a:pt x="4550290" y="2927207"/>
                  <a:pt x="4542670" y="2919728"/>
                </a:cubicBezTo>
                <a:cubicBezTo>
                  <a:pt x="4511427" y="2889809"/>
                  <a:pt x="4546479" y="2841677"/>
                  <a:pt x="4593723" y="2849482"/>
                </a:cubicBezTo>
                <a:cubicBezTo>
                  <a:pt x="4634110" y="2856637"/>
                  <a:pt x="4650874" y="2898263"/>
                  <a:pt x="4622679" y="2920378"/>
                </a:cubicBezTo>
                <a:cubicBezTo>
                  <a:pt x="4613155" y="2927857"/>
                  <a:pt x="4596963" y="2931435"/>
                  <a:pt x="4581246" y="2931273"/>
                </a:cubicBezTo>
                <a:close/>
                <a:moveTo>
                  <a:pt x="7610754" y="2931273"/>
                </a:moveTo>
                <a:cubicBezTo>
                  <a:pt x="7595036" y="2931435"/>
                  <a:pt x="7578844" y="2927857"/>
                  <a:pt x="7569320" y="2920378"/>
                </a:cubicBezTo>
                <a:cubicBezTo>
                  <a:pt x="7541126" y="2898263"/>
                  <a:pt x="7557890" y="2856637"/>
                  <a:pt x="7598276" y="2849482"/>
                </a:cubicBezTo>
                <a:cubicBezTo>
                  <a:pt x="7645520" y="2841677"/>
                  <a:pt x="7680572" y="2889809"/>
                  <a:pt x="7649329" y="2919728"/>
                </a:cubicBezTo>
                <a:cubicBezTo>
                  <a:pt x="7641709" y="2927207"/>
                  <a:pt x="7626470" y="2931110"/>
                  <a:pt x="7610754" y="2931273"/>
                </a:cubicBezTo>
                <a:close/>
                <a:moveTo>
                  <a:pt x="3520209" y="2931430"/>
                </a:moveTo>
                <a:cubicBezTo>
                  <a:pt x="3511827" y="2931430"/>
                  <a:pt x="3499635" y="2926226"/>
                  <a:pt x="3492777" y="2919722"/>
                </a:cubicBezTo>
                <a:cubicBezTo>
                  <a:pt x="3465345" y="2893705"/>
                  <a:pt x="3485919" y="2853379"/>
                  <a:pt x="3527067" y="2853379"/>
                </a:cubicBezTo>
                <a:cubicBezTo>
                  <a:pt x="3549165" y="2853379"/>
                  <a:pt x="3571263" y="2871591"/>
                  <a:pt x="3571263" y="2890454"/>
                </a:cubicBezTo>
                <a:cubicBezTo>
                  <a:pt x="3571263" y="2906714"/>
                  <a:pt x="3540783" y="2931430"/>
                  <a:pt x="3520209" y="2931430"/>
                </a:cubicBezTo>
                <a:close/>
                <a:moveTo>
                  <a:pt x="4934535" y="2931430"/>
                </a:moveTo>
                <a:cubicBezTo>
                  <a:pt x="4926915" y="2931430"/>
                  <a:pt x="4914723" y="2926226"/>
                  <a:pt x="4907866" y="2919722"/>
                </a:cubicBezTo>
                <a:cubicBezTo>
                  <a:pt x="4881195" y="2895006"/>
                  <a:pt x="4901007" y="2853379"/>
                  <a:pt x="4939107" y="2853379"/>
                </a:cubicBezTo>
                <a:cubicBezTo>
                  <a:pt x="4953586" y="2853379"/>
                  <a:pt x="4986351" y="2880697"/>
                  <a:pt x="4986351" y="2893705"/>
                </a:cubicBezTo>
                <a:cubicBezTo>
                  <a:pt x="4986351" y="2904112"/>
                  <a:pt x="4949014" y="2931430"/>
                  <a:pt x="4934535" y="2931430"/>
                </a:cubicBezTo>
                <a:close/>
                <a:moveTo>
                  <a:pt x="7257464" y="2931430"/>
                </a:moveTo>
                <a:cubicBezTo>
                  <a:pt x="7242986" y="2931430"/>
                  <a:pt x="7205648" y="2904112"/>
                  <a:pt x="7205648" y="2893705"/>
                </a:cubicBezTo>
                <a:cubicBezTo>
                  <a:pt x="7205648" y="2880697"/>
                  <a:pt x="7238414" y="2853379"/>
                  <a:pt x="7252892" y="2853379"/>
                </a:cubicBezTo>
                <a:cubicBezTo>
                  <a:pt x="7290992" y="2853379"/>
                  <a:pt x="7310804" y="2895006"/>
                  <a:pt x="7284134" y="2919722"/>
                </a:cubicBezTo>
                <a:cubicBezTo>
                  <a:pt x="7277276" y="2926226"/>
                  <a:pt x="7265084" y="2931430"/>
                  <a:pt x="7257464" y="2931430"/>
                </a:cubicBezTo>
                <a:close/>
                <a:moveTo>
                  <a:pt x="8671789" y="2931430"/>
                </a:moveTo>
                <a:cubicBezTo>
                  <a:pt x="8651216" y="2931430"/>
                  <a:pt x="8620736" y="2906714"/>
                  <a:pt x="8620736" y="2890454"/>
                </a:cubicBezTo>
                <a:cubicBezTo>
                  <a:pt x="8620736" y="2871591"/>
                  <a:pt x="8642833" y="2853379"/>
                  <a:pt x="8664932" y="2853379"/>
                </a:cubicBezTo>
                <a:cubicBezTo>
                  <a:pt x="8706080" y="2853379"/>
                  <a:pt x="8726653" y="2893705"/>
                  <a:pt x="8699221" y="2919722"/>
                </a:cubicBezTo>
                <a:cubicBezTo>
                  <a:pt x="8692364" y="2926226"/>
                  <a:pt x="8680172" y="2931430"/>
                  <a:pt x="8671789" y="2931430"/>
                </a:cubicBezTo>
                <a:close/>
                <a:moveTo>
                  <a:pt x="700076" y="2931998"/>
                </a:moveTo>
                <a:cubicBezTo>
                  <a:pt x="685217" y="2932404"/>
                  <a:pt x="670355" y="2927526"/>
                  <a:pt x="661979" y="2917119"/>
                </a:cubicBezTo>
                <a:cubicBezTo>
                  <a:pt x="633777" y="2883297"/>
                  <a:pt x="658172" y="2850776"/>
                  <a:pt x="707696" y="2854679"/>
                </a:cubicBezTo>
                <a:cubicBezTo>
                  <a:pt x="733611" y="2856631"/>
                  <a:pt x="738183" y="2859232"/>
                  <a:pt x="744280" y="2877444"/>
                </a:cubicBezTo>
                <a:cubicBezTo>
                  <a:pt x="749615" y="2893704"/>
                  <a:pt x="748089" y="2902160"/>
                  <a:pt x="738183" y="2915169"/>
                </a:cubicBezTo>
                <a:cubicBezTo>
                  <a:pt x="729800" y="2925900"/>
                  <a:pt x="714937" y="2931591"/>
                  <a:pt x="700076" y="2931998"/>
                </a:cubicBezTo>
                <a:close/>
                <a:moveTo>
                  <a:pt x="11491923" y="2931998"/>
                </a:moveTo>
                <a:cubicBezTo>
                  <a:pt x="11477061" y="2931591"/>
                  <a:pt x="11462199" y="2925900"/>
                  <a:pt x="11453816" y="2915169"/>
                </a:cubicBezTo>
                <a:cubicBezTo>
                  <a:pt x="11443909" y="2902160"/>
                  <a:pt x="11442384" y="2893704"/>
                  <a:pt x="11447719" y="2877444"/>
                </a:cubicBezTo>
                <a:cubicBezTo>
                  <a:pt x="11453816" y="2859232"/>
                  <a:pt x="11458388" y="2856631"/>
                  <a:pt x="11484303" y="2854679"/>
                </a:cubicBezTo>
                <a:cubicBezTo>
                  <a:pt x="11533827" y="2850776"/>
                  <a:pt x="11558221" y="2883297"/>
                  <a:pt x="11530020" y="2917119"/>
                </a:cubicBezTo>
                <a:cubicBezTo>
                  <a:pt x="11521644" y="2927526"/>
                  <a:pt x="11506781" y="2932404"/>
                  <a:pt x="11491923" y="2931998"/>
                </a:cubicBezTo>
                <a:close/>
                <a:moveTo>
                  <a:pt x="1745255" y="2939240"/>
                </a:moveTo>
                <a:cubicBezTo>
                  <a:pt x="1722395" y="2933386"/>
                  <a:pt x="1699533" y="2909321"/>
                  <a:pt x="1699533" y="2892410"/>
                </a:cubicBezTo>
                <a:cubicBezTo>
                  <a:pt x="1699533" y="2872247"/>
                  <a:pt x="1735348" y="2840377"/>
                  <a:pt x="1758208" y="2840377"/>
                </a:cubicBezTo>
                <a:cubicBezTo>
                  <a:pt x="1766591" y="2840377"/>
                  <a:pt x="1782592" y="2846230"/>
                  <a:pt x="1794023" y="2854035"/>
                </a:cubicBezTo>
                <a:cubicBezTo>
                  <a:pt x="1809263" y="2864442"/>
                  <a:pt x="1813835" y="2872898"/>
                  <a:pt x="1813835" y="2892410"/>
                </a:cubicBezTo>
                <a:cubicBezTo>
                  <a:pt x="1813835" y="2905419"/>
                  <a:pt x="1809263" y="2919728"/>
                  <a:pt x="1803928" y="2923630"/>
                </a:cubicBezTo>
                <a:cubicBezTo>
                  <a:pt x="1788688" y="2934687"/>
                  <a:pt x="1757447" y="2943143"/>
                  <a:pt x="1745255" y="2939240"/>
                </a:cubicBezTo>
                <a:close/>
                <a:moveTo>
                  <a:pt x="10446744" y="2939240"/>
                </a:moveTo>
                <a:cubicBezTo>
                  <a:pt x="10434552" y="2943143"/>
                  <a:pt x="10403311" y="2934687"/>
                  <a:pt x="10388071" y="2923630"/>
                </a:cubicBezTo>
                <a:cubicBezTo>
                  <a:pt x="10382736" y="2919728"/>
                  <a:pt x="10378164" y="2905419"/>
                  <a:pt x="10378164" y="2892410"/>
                </a:cubicBezTo>
                <a:cubicBezTo>
                  <a:pt x="10378164" y="2872898"/>
                  <a:pt x="10382736" y="2864442"/>
                  <a:pt x="10397976" y="2854035"/>
                </a:cubicBezTo>
                <a:cubicBezTo>
                  <a:pt x="10409407" y="2846230"/>
                  <a:pt x="10425408" y="2840377"/>
                  <a:pt x="10433791" y="2840377"/>
                </a:cubicBezTo>
                <a:cubicBezTo>
                  <a:pt x="10456651" y="2840377"/>
                  <a:pt x="10492465" y="2872247"/>
                  <a:pt x="10492465" y="2892410"/>
                </a:cubicBezTo>
                <a:cubicBezTo>
                  <a:pt x="10492465" y="2909321"/>
                  <a:pt x="10469604" y="2933386"/>
                  <a:pt x="10446744" y="2939240"/>
                </a:cubicBezTo>
                <a:close/>
                <a:moveTo>
                  <a:pt x="2284869" y="2943302"/>
                </a:moveTo>
                <a:cubicBezTo>
                  <a:pt x="2279727" y="2943465"/>
                  <a:pt x="2275916" y="2941188"/>
                  <a:pt x="2266391" y="2936635"/>
                </a:cubicBezTo>
                <a:cubicBezTo>
                  <a:pt x="2244293" y="2925578"/>
                  <a:pt x="2225243" y="2904114"/>
                  <a:pt x="2224481" y="2890455"/>
                </a:cubicBezTo>
                <a:cubicBezTo>
                  <a:pt x="2224481" y="2873544"/>
                  <a:pt x="2265629" y="2840373"/>
                  <a:pt x="2286965" y="2840373"/>
                </a:cubicBezTo>
                <a:cubicBezTo>
                  <a:pt x="2312873" y="2840373"/>
                  <a:pt x="2336495" y="2857284"/>
                  <a:pt x="2342591" y="2879398"/>
                </a:cubicBezTo>
                <a:cubicBezTo>
                  <a:pt x="2350211" y="2908017"/>
                  <a:pt x="2340305" y="2924928"/>
                  <a:pt x="2311349" y="2935335"/>
                </a:cubicBezTo>
                <a:cubicBezTo>
                  <a:pt x="2296491" y="2940538"/>
                  <a:pt x="2290013" y="2943140"/>
                  <a:pt x="2284869" y="2943302"/>
                </a:cubicBezTo>
                <a:close/>
                <a:moveTo>
                  <a:pt x="9907129" y="2943302"/>
                </a:moveTo>
                <a:cubicBezTo>
                  <a:pt x="9901985" y="2943140"/>
                  <a:pt x="9895508" y="2940538"/>
                  <a:pt x="9880649" y="2935335"/>
                </a:cubicBezTo>
                <a:cubicBezTo>
                  <a:pt x="9851693" y="2924928"/>
                  <a:pt x="9841788" y="2908017"/>
                  <a:pt x="9849408" y="2879398"/>
                </a:cubicBezTo>
                <a:cubicBezTo>
                  <a:pt x="9855504" y="2857284"/>
                  <a:pt x="9879125" y="2840373"/>
                  <a:pt x="9905033" y="2840373"/>
                </a:cubicBezTo>
                <a:cubicBezTo>
                  <a:pt x="9926369" y="2840373"/>
                  <a:pt x="9967517" y="2873544"/>
                  <a:pt x="9967517" y="2890455"/>
                </a:cubicBezTo>
                <a:cubicBezTo>
                  <a:pt x="9966756" y="2904114"/>
                  <a:pt x="9947705" y="2925578"/>
                  <a:pt x="9925608" y="2936635"/>
                </a:cubicBezTo>
                <a:cubicBezTo>
                  <a:pt x="9916083" y="2941188"/>
                  <a:pt x="9912272" y="2943465"/>
                  <a:pt x="9907129" y="2943302"/>
                </a:cubicBezTo>
                <a:close/>
                <a:moveTo>
                  <a:pt x="4407884" y="2943710"/>
                </a:moveTo>
                <a:cubicBezTo>
                  <a:pt x="4399502" y="2943954"/>
                  <a:pt x="4391691" y="2941514"/>
                  <a:pt x="4381404" y="2936636"/>
                </a:cubicBezTo>
                <a:cubicBezTo>
                  <a:pt x="4345590" y="2920377"/>
                  <a:pt x="4336446" y="2888505"/>
                  <a:pt x="4359306" y="2861188"/>
                </a:cubicBezTo>
                <a:cubicBezTo>
                  <a:pt x="4379118" y="2836472"/>
                  <a:pt x="4405788" y="2831268"/>
                  <a:pt x="4434744" y="2846878"/>
                </a:cubicBezTo>
                <a:cubicBezTo>
                  <a:pt x="4475892" y="2868343"/>
                  <a:pt x="4478178" y="2917124"/>
                  <a:pt x="4437792" y="2934686"/>
                </a:cubicBezTo>
                <a:cubicBezTo>
                  <a:pt x="4425219" y="2940539"/>
                  <a:pt x="4416266" y="2943466"/>
                  <a:pt x="4407884" y="2943710"/>
                </a:cubicBezTo>
                <a:close/>
                <a:moveTo>
                  <a:pt x="7784115" y="2943710"/>
                </a:moveTo>
                <a:cubicBezTo>
                  <a:pt x="7775734" y="2943466"/>
                  <a:pt x="7766780" y="2940539"/>
                  <a:pt x="7754207" y="2934686"/>
                </a:cubicBezTo>
                <a:cubicBezTo>
                  <a:pt x="7713822" y="2917124"/>
                  <a:pt x="7716106" y="2868343"/>
                  <a:pt x="7757255" y="2846878"/>
                </a:cubicBezTo>
                <a:cubicBezTo>
                  <a:pt x="7786210" y="2831268"/>
                  <a:pt x="7812882" y="2836472"/>
                  <a:pt x="7832693" y="2861188"/>
                </a:cubicBezTo>
                <a:cubicBezTo>
                  <a:pt x="7855554" y="2888505"/>
                  <a:pt x="7846410" y="2920377"/>
                  <a:pt x="7810595" y="2936636"/>
                </a:cubicBezTo>
                <a:cubicBezTo>
                  <a:pt x="7800308" y="2941514"/>
                  <a:pt x="7792498" y="2943954"/>
                  <a:pt x="7784115" y="2943710"/>
                </a:cubicBezTo>
                <a:close/>
                <a:moveTo>
                  <a:pt x="1580275" y="2943795"/>
                </a:moveTo>
                <a:cubicBezTo>
                  <a:pt x="1566655" y="2943144"/>
                  <a:pt x="1552748" y="2936640"/>
                  <a:pt x="1539032" y="2924282"/>
                </a:cubicBezTo>
                <a:cubicBezTo>
                  <a:pt x="1510076" y="2897615"/>
                  <a:pt x="1510837" y="2882656"/>
                  <a:pt x="1544365" y="2855988"/>
                </a:cubicBezTo>
                <a:cubicBezTo>
                  <a:pt x="1576369" y="2829971"/>
                  <a:pt x="1586276" y="2829321"/>
                  <a:pt x="1615993" y="2848183"/>
                </a:cubicBezTo>
                <a:cubicBezTo>
                  <a:pt x="1646473" y="2867046"/>
                  <a:pt x="1647997" y="2904770"/>
                  <a:pt x="1619804" y="2928185"/>
                </a:cubicBezTo>
                <a:cubicBezTo>
                  <a:pt x="1607231" y="2939242"/>
                  <a:pt x="1593896" y="2944445"/>
                  <a:pt x="1580275" y="2943795"/>
                </a:cubicBezTo>
                <a:close/>
                <a:moveTo>
                  <a:pt x="10611724" y="2943795"/>
                </a:moveTo>
                <a:cubicBezTo>
                  <a:pt x="10598103" y="2944445"/>
                  <a:pt x="10584768" y="2939242"/>
                  <a:pt x="10572195" y="2928185"/>
                </a:cubicBezTo>
                <a:cubicBezTo>
                  <a:pt x="10544001" y="2904770"/>
                  <a:pt x="10545525" y="2867046"/>
                  <a:pt x="10576005" y="2848183"/>
                </a:cubicBezTo>
                <a:cubicBezTo>
                  <a:pt x="10605723" y="2829321"/>
                  <a:pt x="10615629" y="2829971"/>
                  <a:pt x="10647633" y="2855988"/>
                </a:cubicBezTo>
                <a:cubicBezTo>
                  <a:pt x="10681161" y="2882656"/>
                  <a:pt x="10681923" y="2897615"/>
                  <a:pt x="10652967" y="2924282"/>
                </a:cubicBezTo>
                <a:cubicBezTo>
                  <a:pt x="10639251" y="2936640"/>
                  <a:pt x="10625344" y="2943144"/>
                  <a:pt x="10611724" y="2943795"/>
                </a:cubicBezTo>
                <a:close/>
                <a:moveTo>
                  <a:pt x="5111812" y="2944438"/>
                </a:moveTo>
                <a:cubicBezTo>
                  <a:pt x="5108003" y="2944438"/>
                  <a:pt x="5092763" y="2938585"/>
                  <a:pt x="5079808" y="2931430"/>
                </a:cubicBezTo>
                <a:cubicBezTo>
                  <a:pt x="5058472" y="2920373"/>
                  <a:pt x="5054662" y="2915170"/>
                  <a:pt x="5054662" y="2893055"/>
                </a:cubicBezTo>
                <a:cubicBezTo>
                  <a:pt x="5054662" y="2852078"/>
                  <a:pt x="5098859" y="2828663"/>
                  <a:pt x="5140768" y="2847526"/>
                </a:cubicBezTo>
                <a:cubicBezTo>
                  <a:pt x="5164391" y="2857933"/>
                  <a:pt x="5168963" y="2865738"/>
                  <a:pt x="5168963" y="2894356"/>
                </a:cubicBezTo>
                <a:cubicBezTo>
                  <a:pt x="5168963" y="2914519"/>
                  <a:pt x="5165152" y="2920373"/>
                  <a:pt x="5144579" y="2931430"/>
                </a:cubicBezTo>
                <a:cubicBezTo>
                  <a:pt x="5130863" y="2938585"/>
                  <a:pt x="5116384" y="2944438"/>
                  <a:pt x="5111812" y="2944438"/>
                </a:cubicBezTo>
                <a:close/>
                <a:moveTo>
                  <a:pt x="7080187" y="2944438"/>
                </a:moveTo>
                <a:cubicBezTo>
                  <a:pt x="7075615" y="2944438"/>
                  <a:pt x="7061136" y="2938585"/>
                  <a:pt x="7047420" y="2931430"/>
                </a:cubicBezTo>
                <a:cubicBezTo>
                  <a:pt x="7026847" y="2920373"/>
                  <a:pt x="7023036" y="2914519"/>
                  <a:pt x="7023036" y="2894356"/>
                </a:cubicBezTo>
                <a:cubicBezTo>
                  <a:pt x="7023036" y="2865738"/>
                  <a:pt x="7027608" y="2857933"/>
                  <a:pt x="7051231" y="2847526"/>
                </a:cubicBezTo>
                <a:cubicBezTo>
                  <a:pt x="7093140" y="2828663"/>
                  <a:pt x="7137337" y="2852078"/>
                  <a:pt x="7137337" y="2893055"/>
                </a:cubicBezTo>
                <a:cubicBezTo>
                  <a:pt x="7137337" y="2915170"/>
                  <a:pt x="7133526" y="2920373"/>
                  <a:pt x="7112191" y="2931430"/>
                </a:cubicBezTo>
                <a:cubicBezTo>
                  <a:pt x="7099236" y="2938585"/>
                  <a:pt x="7083996" y="2944438"/>
                  <a:pt x="7080187" y="2944438"/>
                </a:cubicBezTo>
                <a:close/>
                <a:moveTo>
                  <a:pt x="5465583" y="3048221"/>
                </a:moveTo>
                <a:cubicBezTo>
                  <a:pt x="5455678" y="3048221"/>
                  <a:pt x="5450343" y="3044969"/>
                  <a:pt x="5452630" y="3040416"/>
                </a:cubicBezTo>
                <a:cubicBezTo>
                  <a:pt x="5454154" y="3035863"/>
                  <a:pt x="5460250" y="3031961"/>
                  <a:pt x="5465583" y="3031961"/>
                </a:cubicBezTo>
                <a:cubicBezTo>
                  <a:pt x="5470918" y="3031961"/>
                  <a:pt x="5477014" y="3035863"/>
                  <a:pt x="5479299" y="3040416"/>
                </a:cubicBezTo>
                <a:cubicBezTo>
                  <a:pt x="5480823" y="3044969"/>
                  <a:pt x="5475490" y="3048221"/>
                  <a:pt x="5465583" y="3048221"/>
                </a:cubicBezTo>
                <a:close/>
                <a:moveTo>
                  <a:pt x="6726416" y="3048221"/>
                </a:moveTo>
                <a:cubicBezTo>
                  <a:pt x="6716510" y="3048221"/>
                  <a:pt x="6711176" y="3044969"/>
                  <a:pt x="6712700" y="3040416"/>
                </a:cubicBezTo>
                <a:cubicBezTo>
                  <a:pt x="6714986" y="3035863"/>
                  <a:pt x="6721082" y="3031961"/>
                  <a:pt x="6726416" y="3031961"/>
                </a:cubicBezTo>
                <a:cubicBezTo>
                  <a:pt x="6731750" y="3031961"/>
                  <a:pt x="6737846" y="3035863"/>
                  <a:pt x="6739370" y="3040416"/>
                </a:cubicBezTo>
                <a:cubicBezTo>
                  <a:pt x="6741656" y="3044969"/>
                  <a:pt x="6736322" y="3048221"/>
                  <a:pt x="6726416" y="3048221"/>
                </a:cubicBezTo>
                <a:close/>
                <a:moveTo>
                  <a:pt x="3176915" y="3050334"/>
                </a:moveTo>
                <a:cubicBezTo>
                  <a:pt x="3173296" y="3052774"/>
                  <a:pt x="3168724" y="3053099"/>
                  <a:pt x="3164913" y="3050173"/>
                </a:cubicBezTo>
                <a:cubicBezTo>
                  <a:pt x="3155769" y="3042368"/>
                  <a:pt x="3160341" y="3028708"/>
                  <a:pt x="3171771" y="3028708"/>
                </a:cubicBezTo>
                <a:cubicBezTo>
                  <a:pt x="3177867" y="3028708"/>
                  <a:pt x="3183201" y="3032611"/>
                  <a:pt x="3183201" y="3037814"/>
                </a:cubicBezTo>
                <a:cubicBezTo>
                  <a:pt x="3183201" y="3043343"/>
                  <a:pt x="3180535" y="3047895"/>
                  <a:pt x="3176915" y="3050334"/>
                </a:cubicBezTo>
                <a:close/>
                <a:moveTo>
                  <a:pt x="9015084" y="3050334"/>
                </a:moveTo>
                <a:cubicBezTo>
                  <a:pt x="9011464" y="3047895"/>
                  <a:pt x="9008797" y="3043343"/>
                  <a:pt x="9008797" y="3037814"/>
                </a:cubicBezTo>
                <a:cubicBezTo>
                  <a:pt x="9008797" y="3032611"/>
                  <a:pt x="9014132" y="3028708"/>
                  <a:pt x="9020228" y="3028708"/>
                </a:cubicBezTo>
                <a:cubicBezTo>
                  <a:pt x="9031657" y="3028708"/>
                  <a:pt x="9036229" y="3042368"/>
                  <a:pt x="9027085" y="3050173"/>
                </a:cubicBezTo>
                <a:cubicBezTo>
                  <a:pt x="9023275" y="3053099"/>
                  <a:pt x="9018703" y="3052774"/>
                  <a:pt x="9015084" y="3050334"/>
                </a:cubicBezTo>
                <a:close/>
                <a:moveTo>
                  <a:pt x="0" y="3051798"/>
                </a:moveTo>
                <a:lnTo>
                  <a:pt x="0" y="3033137"/>
                </a:lnTo>
                <a:lnTo>
                  <a:pt x="3899" y="3033584"/>
                </a:lnTo>
                <a:cubicBezTo>
                  <a:pt x="8857" y="3036998"/>
                  <a:pt x="11139" y="3042364"/>
                  <a:pt x="7700" y="3047568"/>
                </a:cubicBezTo>
                <a:close/>
                <a:moveTo>
                  <a:pt x="12192000" y="3051799"/>
                </a:moveTo>
                <a:lnTo>
                  <a:pt x="12184299" y="3047568"/>
                </a:lnTo>
                <a:cubicBezTo>
                  <a:pt x="12180860" y="3042364"/>
                  <a:pt x="12183141" y="3036998"/>
                  <a:pt x="12188099" y="3033584"/>
                </a:cubicBezTo>
                <a:lnTo>
                  <a:pt x="12192000" y="3033137"/>
                </a:lnTo>
                <a:close/>
                <a:moveTo>
                  <a:pt x="4233762" y="3052853"/>
                </a:moveTo>
                <a:cubicBezTo>
                  <a:pt x="4227379" y="3055048"/>
                  <a:pt x="4220140" y="3054723"/>
                  <a:pt x="4215568" y="3050820"/>
                </a:cubicBezTo>
                <a:cubicBezTo>
                  <a:pt x="4203376" y="3040414"/>
                  <a:pt x="4210996" y="3028706"/>
                  <a:pt x="4230047" y="3028706"/>
                </a:cubicBezTo>
                <a:cubicBezTo>
                  <a:pt x="4244524" y="3028706"/>
                  <a:pt x="4249096" y="3031959"/>
                  <a:pt x="4246811" y="3039764"/>
                </a:cubicBezTo>
                <a:cubicBezTo>
                  <a:pt x="4245668" y="3045942"/>
                  <a:pt x="4240143" y="3050657"/>
                  <a:pt x="4233762" y="3052853"/>
                </a:cubicBezTo>
                <a:close/>
                <a:moveTo>
                  <a:pt x="7958238" y="3052853"/>
                </a:moveTo>
                <a:cubicBezTo>
                  <a:pt x="7951856" y="3050657"/>
                  <a:pt x="7946331" y="3045942"/>
                  <a:pt x="7945188" y="3039764"/>
                </a:cubicBezTo>
                <a:cubicBezTo>
                  <a:pt x="7942903" y="3031959"/>
                  <a:pt x="7947475" y="3028706"/>
                  <a:pt x="7961952" y="3028706"/>
                </a:cubicBezTo>
                <a:cubicBezTo>
                  <a:pt x="7981003" y="3028706"/>
                  <a:pt x="7988623" y="3040414"/>
                  <a:pt x="7976431" y="3050820"/>
                </a:cubicBezTo>
                <a:cubicBezTo>
                  <a:pt x="7971858" y="3054723"/>
                  <a:pt x="7964620" y="3055048"/>
                  <a:pt x="7958238" y="3052853"/>
                </a:cubicBezTo>
                <a:close/>
                <a:moveTo>
                  <a:pt x="1941853" y="3053990"/>
                </a:moveTo>
                <a:cubicBezTo>
                  <a:pt x="1936805" y="3055698"/>
                  <a:pt x="1930519" y="3054722"/>
                  <a:pt x="1925565" y="3050169"/>
                </a:cubicBezTo>
                <a:cubicBezTo>
                  <a:pt x="1914897" y="3041714"/>
                  <a:pt x="1920993" y="3028706"/>
                  <a:pt x="1935472" y="3028706"/>
                </a:cubicBezTo>
                <a:cubicBezTo>
                  <a:pt x="1945377" y="3028706"/>
                  <a:pt x="1950712" y="3033258"/>
                  <a:pt x="1950712" y="3041714"/>
                </a:cubicBezTo>
                <a:cubicBezTo>
                  <a:pt x="1950712" y="3047893"/>
                  <a:pt x="1946903" y="3052283"/>
                  <a:pt x="1941853" y="3053990"/>
                </a:cubicBezTo>
                <a:close/>
                <a:moveTo>
                  <a:pt x="10250145" y="3053990"/>
                </a:moveTo>
                <a:cubicBezTo>
                  <a:pt x="10245096" y="3052283"/>
                  <a:pt x="10241287" y="3047893"/>
                  <a:pt x="10241287" y="3041714"/>
                </a:cubicBezTo>
                <a:cubicBezTo>
                  <a:pt x="10241287" y="3033258"/>
                  <a:pt x="10246621" y="3028706"/>
                  <a:pt x="10256527" y="3028706"/>
                </a:cubicBezTo>
                <a:cubicBezTo>
                  <a:pt x="10271005" y="3028706"/>
                  <a:pt x="10277101" y="3041714"/>
                  <a:pt x="10266433" y="3050169"/>
                </a:cubicBezTo>
                <a:cubicBezTo>
                  <a:pt x="10261480" y="3054722"/>
                  <a:pt x="10255193" y="3055698"/>
                  <a:pt x="10250145" y="3053990"/>
                </a:cubicBezTo>
                <a:close/>
                <a:moveTo>
                  <a:pt x="2986027" y="3054073"/>
                </a:moveTo>
                <a:cubicBezTo>
                  <a:pt x="2980788" y="3052772"/>
                  <a:pt x="2977740" y="3048544"/>
                  <a:pt x="2977740" y="3041714"/>
                </a:cubicBezTo>
                <a:cubicBezTo>
                  <a:pt x="2977740" y="3033259"/>
                  <a:pt x="2983073" y="3028706"/>
                  <a:pt x="2992217" y="3028706"/>
                </a:cubicBezTo>
                <a:cubicBezTo>
                  <a:pt x="3011268" y="3028706"/>
                  <a:pt x="3021173" y="3041714"/>
                  <a:pt x="3007457" y="3048870"/>
                </a:cubicBezTo>
                <a:cubicBezTo>
                  <a:pt x="2998695" y="3053747"/>
                  <a:pt x="2991265" y="3055374"/>
                  <a:pt x="2986027" y="3054073"/>
                </a:cubicBezTo>
                <a:close/>
                <a:moveTo>
                  <a:pt x="9205972" y="3054073"/>
                </a:moveTo>
                <a:cubicBezTo>
                  <a:pt x="9200733" y="3055374"/>
                  <a:pt x="9193304" y="3053747"/>
                  <a:pt x="9184541" y="3048870"/>
                </a:cubicBezTo>
                <a:cubicBezTo>
                  <a:pt x="9170825" y="3041714"/>
                  <a:pt x="9180731" y="3028706"/>
                  <a:pt x="9199781" y="3028706"/>
                </a:cubicBezTo>
                <a:cubicBezTo>
                  <a:pt x="9208925" y="3028706"/>
                  <a:pt x="9214259" y="3033259"/>
                  <a:pt x="9214259" y="3041714"/>
                </a:cubicBezTo>
                <a:cubicBezTo>
                  <a:pt x="9214259" y="3048544"/>
                  <a:pt x="9211211" y="3052772"/>
                  <a:pt x="9205972" y="3054073"/>
                </a:cubicBezTo>
                <a:close/>
                <a:moveTo>
                  <a:pt x="340373" y="3054479"/>
                </a:moveTo>
                <a:cubicBezTo>
                  <a:pt x="334568" y="3053585"/>
                  <a:pt x="330381" y="3049194"/>
                  <a:pt x="330381" y="3041714"/>
                </a:cubicBezTo>
                <a:cubicBezTo>
                  <a:pt x="330381" y="3033259"/>
                  <a:pt x="335709" y="3028706"/>
                  <a:pt x="344087" y="3028706"/>
                </a:cubicBezTo>
                <a:cubicBezTo>
                  <a:pt x="363881" y="3028706"/>
                  <a:pt x="369971" y="3035861"/>
                  <a:pt x="360073" y="3046268"/>
                </a:cubicBezTo>
                <a:cubicBezTo>
                  <a:pt x="353603" y="3052772"/>
                  <a:pt x="346179" y="3055374"/>
                  <a:pt x="340373" y="3054479"/>
                </a:cubicBezTo>
                <a:close/>
                <a:moveTo>
                  <a:pt x="11851625" y="3054479"/>
                </a:moveTo>
                <a:cubicBezTo>
                  <a:pt x="11845820" y="3055374"/>
                  <a:pt x="11838396" y="3052772"/>
                  <a:pt x="11831925" y="3046268"/>
                </a:cubicBezTo>
                <a:cubicBezTo>
                  <a:pt x="11822028" y="3035861"/>
                  <a:pt x="11828117" y="3028706"/>
                  <a:pt x="11847912" y="3028706"/>
                </a:cubicBezTo>
                <a:cubicBezTo>
                  <a:pt x="11856289" y="3028706"/>
                  <a:pt x="11861617" y="3033259"/>
                  <a:pt x="11861617" y="3041714"/>
                </a:cubicBezTo>
                <a:cubicBezTo>
                  <a:pt x="11861617" y="3049194"/>
                  <a:pt x="11857431" y="3053585"/>
                  <a:pt x="11851625" y="3054479"/>
                </a:cubicBezTo>
                <a:close/>
                <a:moveTo>
                  <a:pt x="3350560" y="3054720"/>
                </a:moveTo>
                <a:cubicBezTo>
                  <a:pt x="3346751" y="3054720"/>
                  <a:pt x="3341416" y="3051469"/>
                  <a:pt x="3338368" y="3047566"/>
                </a:cubicBezTo>
                <a:cubicBezTo>
                  <a:pt x="3330748" y="3036509"/>
                  <a:pt x="3348275" y="3024151"/>
                  <a:pt x="3358943" y="3033257"/>
                </a:cubicBezTo>
                <a:cubicBezTo>
                  <a:pt x="3368087" y="3041062"/>
                  <a:pt x="3361991" y="3054720"/>
                  <a:pt x="3350560" y="3054720"/>
                </a:cubicBezTo>
                <a:close/>
                <a:moveTo>
                  <a:pt x="8841439" y="3054720"/>
                </a:moveTo>
                <a:cubicBezTo>
                  <a:pt x="8830008" y="3054720"/>
                  <a:pt x="8823912" y="3041062"/>
                  <a:pt x="8833056" y="3033257"/>
                </a:cubicBezTo>
                <a:cubicBezTo>
                  <a:pt x="8843724" y="3024151"/>
                  <a:pt x="8861251" y="3036509"/>
                  <a:pt x="8853631" y="3047566"/>
                </a:cubicBezTo>
                <a:cubicBezTo>
                  <a:pt x="8850583" y="3051469"/>
                  <a:pt x="8845248" y="3054720"/>
                  <a:pt x="8841439" y="3054720"/>
                </a:cubicBezTo>
                <a:close/>
                <a:moveTo>
                  <a:pt x="4401979" y="3057890"/>
                </a:moveTo>
                <a:cubicBezTo>
                  <a:pt x="4399122" y="3057158"/>
                  <a:pt x="4396644" y="3054394"/>
                  <a:pt x="4393596" y="3049516"/>
                </a:cubicBezTo>
                <a:cubicBezTo>
                  <a:pt x="4384452" y="3035207"/>
                  <a:pt x="4389024" y="3028703"/>
                  <a:pt x="4409599" y="3028703"/>
                </a:cubicBezTo>
                <a:cubicBezTo>
                  <a:pt x="4425600" y="3028703"/>
                  <a:pt x="4427887" y="3043663"/>
                  <a:pt x="4412647" y="3054069"/>
                </a:cubicBezTo>
                <a:cubicBezTo>
                  <a:pt x="4408075" y="3057321"/>
                  <a:pt x="4404836" y="3058622"/>
                  <a:pt x="4401979" y="3057890"/>
                </a:cubicBezTo>
                <a:close/>
                <a:moveTo>
                  <a:pt x="7790020" y="3057890"/>
                </a:moveTo>
                <a:cubicBezTo>
                  <a:pt x="7787163" y="3058622"/>
                  <a:pt x="7783924" y="3057321"/>
                  <a:pt x="7779352" y="3054069"/>
                </a:cubicBezTo>
                <a:cubicBezTo>
                  <a:pt x="7764112" y="3043663"/>
                  <a:pt x="7766399" y="3028703"/>
                  <a:pt x="7782400" y="3028703"/>
                </a:cubicBezTo>
                <a:cubicBezTo>
                  <a:pt x="7802975" y="3028703"/>
                  <a:pt x="7807547" y="3035207"/>
                  <a:pt x="7798403" y="3049516"/>
                </a:cubicBezTo>
                <a:cubicBezTo>
                  <a:pt x="7795355" y="3054394"/>
                  <a:pt x="7792878" y="3057158"/>
                  <a:pt x="7790020" y="3057890"/>
                </a:cubicBezTo>
                <a:close/>
                <a:moveTo>
                  <a:pt x="5292699" y="3060658"/>
                </a:moveTo>
                <a:cubicBezTo>
                  <a:pt x="5285459" y="3061715"/>
                  <a:pt x="5277648" y="3060577"/>
                  <a:pt x="5273076" y="3056675"/>
                </a:cubicBezTo>
                <a:cubicBezTo>
                  <a:pt x="5257836" y="3044316"/>
                  <a:pt x="5273839" y="3022202"/>
                  <a:pt x="5298223" y="3022202"/>
                </a:cubicBezTo>
                <a:cubicBezTo>
                  <a:pt x="5307367" y="3022202"/>
                  <a:pt x="5313463" y="3040414"/>
                  <a:pt x="5308891" y="3051471"/>
                </a:cubicBezTo>
                <a:cubicBezTo>
                  <a:pt x="5306606" y="3056349"/>
                  <a:pt x="5299938" y="3059601"/>
                  <a:pt x="5292699" y="3060658"/>
                </a:cubicBezTo>
                <a:close/>
                <a:moveTo>
                  <a:pt x="6899300" y="3060658"/>
                </a:moveTo>
                <a:cubicBezTo>
                  <a:pt x="6892062" y="3059601"/>
                  <a:pt x="6885394" y="3056349"/>
                  <a:pt x="6883108" y="3051471"/>
                </a:cubicBezTo>
                <a:cubicBezTo>
                  <a:pt x="6878536" y="3040414"/>
                  <a:pt x="6884632" y="3022202"/>
                  <a:pt x="6893776" y="3022202"/>
                </a:cubicBezTo>
                <a:cubicBezTo>
                  <a:pt x="6918160" y="3022202"/>
                  <a:pt x="6934163" y="3044316"/>
                  <a:pt x="6918923" y="3056675"/>
                </a:cubicBezTo>
                <a:cubicBezTo>
                  <a:pt x="6914351" y="3060577"/>
                  <a:pt x="6906540" y="3061715"/>
                  <a:pt x="6899300" y="3060658"/>
                </a:cubicBezTo>
                <a:close/>
                <a:moveTo>
                  <a:pt x="3878463" y="3060735"/>
                </a:moveTo>
                <a:cubicBezTo>
                  <a:pt x="3872081" y="3060248"/>
                  <a:pt x="3865223" y="3056020"/>
                  <a:pt x="3860269" y="3048215"/>
                </a:cubicBezTo>
                <a:cubicBezTo>
                  <a:pt x="3854173" y="3038458"/>
                  <a:pt x="3855697" y="3034556"/>
                  <a:pt x="3867128" y="3029352"/>
                </a:cubicBezTo>
                <a:cubicBezTo>
                  <a:pt x="3884653" y="3020897"/>
                  <a:pt x="3901417" y="3034556"/>
                  <a:pt x="3893797" y="3050817"/>
                </a:cubicBezTo>
                <a:cubicBezTo>
                  <a:pt x="3890749" y="3057971"/>
                  <a:pt x="3884844" y="3061224"/>
                  <a:pt x="3878463" y="3060735"/>
                </a:cubicBezTo>
                <a:close/>
                <a:moveTo>
                  <a:pt x="8313536" y="3060735"/>
                </a:moveTo>
                <a:cubicBezTo>
                  <a:pt x="8307154" y="3061224"/>
                  <a:pt x="8301249" y="3057971"/>
                  <a:pt x="8298201" y="3050817"/>
                </a:cubicBezTo>
                <a:cubicBezTo>
                  <a:pt x="8290581" y="3034556"/>
                  <a:pt x="8307346" y="3020897"/>
                  <a:pt x="8324870" y="3029352"/>
                </a:cubicBezTo>
                <a:cubicBezTo>
                  <a:pt x="8336301" y="3034556"/>
                  <a:pt x="8337825" y="3038458"/>
                  <a:pt x="8331729" y="3048215"/>
                </a:cubicBezTo>
                <a:cubicBezTo>
                  <a:pt x="8326776" y="3056020"/>
                  <a:pt x="8319917" y="3060248"/>
                  <a:pt x="8313536" y="3060735"/>
                </a:cubicBezTo>
                <a:close/>
                <a:moveTo>
                  <a:pt x="4584890" y="3063254"/>
                </a:moveTo>
                <a:cubicBezTo>
                  <a:pt x="4580866" y="3063132"/>
                  <a:pt x="4576580" y="3061872"/>
                  <a:pt x="4572388" y="3059271"/>
                </a:cubicBezTo>
                <a:cubicBezTo>
                  <a:pt x="4552576" y="3046912"/>
                  <a:pt x="4559434" y="3025449"/>
                  <a:pt x="4583056" y="3025449"/>
                </a:cubicBezTo>
                <a:cubicBezTo>
                  <a:pt x="4596772" y="3025449"/>
                  <a:pt x="4602868" y="3029351"/>
                  <a:pt x="4604392" y="3039107"/>
                </a:cubicBezTo>
                <a:cubicBezTo>
                  <a:pt x="4605916" y="3048863"/>
                  <a:pt x="4602107" y="3056506"/>
                  <a:pt x="4595820" y="3060409"/>
                </a:cubicBezTo>
                <a:cubicBezTo>
                  <a:pt x="4592677" y="3062360"/>
                  <a:pt x="4588915" y="3063376"/>
                  <a:pt x="4584890" y="3063254"/>
                </a:cubicBezTo>
                <a:close/>
                <a:moveTo>
                  <a:pt x="7607109" y="3063254"/>
                </a:moveTo>
                <a:cubicBezTo>
                  <a:pt x="7603084" y="3063376"/>
                  <a:pt x="7599322" y="3062360"/>
                  <a:pt x="7596178" y="3060409"/>
                </a:cubicBezTo>
                <a:cubicBezTo>
                  <a:pt x="7589892" y="3056506"/>
                  <a:pt x="7586083" y="3048863"/>
                  <a:pt x="7587607" y="3039107"/>
                </a:cubicBezTo>
                <a:cubicBezTo>
                  <a:pt x="7589131" y="3029351"/>
                  <a:pt x="7595227" y="3025449"/>
                  <a:pt x="7608943" y="3025449"/>
                </a:cubicBezTo>
                <a:cubicBezTo>
                  <a:pt x="7632566" y="3025449"/>
                  <a:pt x="7639423" y="3046912"/>
                  <a:pt x="7619611" y="3059271"/>
                </a:cubicBezTo>
                <a:cubicBezTo>
                  <a:pt x="7615419" y="3061872"/>
                  <a:pt x="7611133" y="3063132"/>
                  <a:pt x="7607109" y="3063254"/>
                </a:cubicBezTo>
                <a:close/>
                <a:moveTo>
                  <a:pt x="1756009" y="3066917"/>
                </a:moveTo>
                <a:cubicBezTo>
                  <a:pt x="1749056" y="3066917"/>
                  <a:pt x="1742960" y="3062852"/>
                  <a:pt x="1737625" y="3054723"/>
                </a:cubicBezTo>
                <a:cubicBezTo>
                  <a:pt x="1731529" y="3045617"/>
                  <a:pt x="1732292" y="3038462"/>
                  <a:pt x="1739149" y="3028706"/>
                </a:cubicBezTo>
                <a:cubicBezTo>
                  <a:pt x="1751341" y="3012445"/>
                  <a:pt x="1762009" y="3012445"/>
                  <a:pt x="1779536" y="3028706"/>
                </a:cubicBezTo>
                <a:cubicBezTo>
                  <a:pt x="1792489" y="3041063"/>
                  <a:pt x="1792489" y="3042364"/>
                  <a:pt x="1779536" y="3054723"/>
                </a:cubicBezTo>
                <a:cubicBezTo>
                  <a:pt x="1770773" y="3062852"/>
                  <a:pt x="1762963" y="3066917"/>
                  <a:pt x="1756009" y="3066917"/>
                </a:cubicBezTo>
                <a:close/>
                <a:moveTo>
                  <a:pt x="10435989" y="3066917"/>
                </a:moveTo>
                <a:cubicBezTo>
                  <a:pt x="10429036" y="3066917"/>
                  <a:pt x="10421225" y="3062852"/>
                  <a:pt x="10412463" y="3054723"/>
                </a:cubicBezTo>
                <a:cubicBezTo>
                  <a:pt x="10399509" y="3042364"/>
                  <a:pt x="10399509" y="3041063"/>
                  <a:pt x="10412463" y="3028706"/>
                </a:cubicBezTo>
                <a:cubicBezTo>
                  <a:pt x="10429989" y="3012445"/>
                  <a:pt x="10440657" y="3012445"/>
                  <a:pt x="10452849" y="3028706"/>
                </a:cubicBezTo>
                <a:cubicBezTo>
                  <a:pt x="10459707" y="3038462"/>
                  <a:pt x="10460469" y="3045617"/>
                  <a:pt x="10454373" y="3054723"/>
                </a:cubicBezTo>
                <a:cubicBezTo>
                  <a:pt x="10449039" y="3062852"/>
                  <a:pt x="10442943" y="3066917"/>
                  <a:pt x="10435989" y="3066917"/>
                </a:cubicBezTo>
                <a:close/>
                <a:moveTo>
                  <a:pt x="4935779" y="3067243"/>
                </a:moveTo>
                <a:cubicBezTo>
                  <a:pt x="4929588" y="3066917"/>
                  <a:pt x="4923492" y="3063828"/>
                  <a:pt x="4917776" y="3057974"/>
                </a:cubicBezTo>
                <a:cubicBezTo>
                  <a:pt x="4897964" y="3037811"/>
                  <a:pt x="4927683" y="3004640"/>
                  <a:pt x="4951304" y="3021551"/>
                </a:cubicBezTo>
                <a:cubicBezTo>
                  <a:pt x="4965783" y="3031957"/>
                  <a:pt x="4967307" y="3048868"/>
                  <a:pt x="4954352" y="3059925"/>
                </a:cubicBezTo>
                <a:cubicBezTo>
                  <a:pt x="4948256" y="3065128"/>
                  <a:pt x="4941971" y="3067567"/>
                  <a:pt x="4935779" y="3067243"/>
                </a:cubicBezTo>
                <a:close/>
                <a:moveTo>
                  <a:pt x="7256220" y="3067243"/>
                </a:moveTo>
                <a:cubicBezTo>
                  <a:pt x="7250028" y="3067567"/>
                  <a:pt x="7243743" y="3065128"/>
                  <a:pt x="7237647" y="3059925"/>
                </a:cubicBezTo>
                <a:cubicBezTo>
                  <a:pt x="7224692" y="3048868"/>
                  <a:pt x="7226216" y="3031957"/>
                  <a:pt x="7240695" y="3021551"/>
                </a:cubicBezTo>
                <a:cubicBezTo>
                  <a:pt x="7264316" y="3004640"/>
                  <a:pt x="7294034" y="3037811"/>
                  <a:pt x="7274222" y="3057974"/>
                </a:cubicBezTo>
                <a:cubicBezTo>
                  <a:pt x="7268507" y="3063828"/>
                  <a:pt x="7262411" y="3066917"/>
                  <a:pt x="7256220" y="3067243"/>
                </a:cubicBezTo>
                <a:close/>
                <a:moveTo>
                  <a:pt x="526809" y="3067402"/>
                </a:moveTo>
                <a:cubicBezTo>
                  <a:pt x="520519" y="3068215"/>
                  <a:pt x="513653" y="3065776"/>
                  <a:pt x="506791" y="3059923"/>
                </a:cubicBezTo>
                <a:cubicBezTo>
                  <a:pt x="483149" y="3039759"/>
                  <a:pt x="507553" y="3008539"/>
                  <a:pt x="535009" y="3023499"/>
                </a:cubicBezTo>
                <a:cubicBezTo>
                  <a:pt x="553308" y="3033255"/>
                  <a:pt x="554072" y="3037157"/>
                  <a:pt x="543396" y="3055369"/>
                </a:cubicBezTo>
                <a:cubicBezTo>
                  <a:pt x="538821" y="3062523"/>
                  <a:pt x="533101" y="3066589"/>
                  <a:pt x="526809" y="3067402"/>
                </a:cubicBezTo>
                <a:close/>
                <a:moveTo>
                  <a:pt x="11665189" y="3067402"/>
                </a:moveTo>
                <a:cubicBezTo>
                  <a:pt x="11658897" y="3066589"/>
                  <a:pt x="11653177" y="3062523"/>
                  <a:pt x="11648603" y="3055369"/>
                </a:cubicBezTo>
                <a:cubicBezTo>
                  <a:pt x="11637927" y="3037157"/>
                  <a:pt x="11638691" y="3033255"/>
                  <a:pt x="11656989" y="3023499"/>
                </a:cubicBezTo>
                <a:cubicBezTo>
                  <a:pt x="11684445" y="3008539"/>
                  <a:pt x="11708849" y="3039759"/>
                  <a:pt x="11685208" y="3059923"/>
                </a:cubicBezTo>
                <a:cubicBezTo>
                  <a:pt x="11678345" y="3065776"/>
                  <a:pt x="11671480" y="3068215"/>
                  <a:pt x="11665189" y="3067402"/>
                </a:cubicBezTo>
                <a:close/>
                <a:moveTo>
                  <a:pt x="2640540" y="3067408"/>
                </a:moveTo>
                <a:cubicBezTo>
                  <a:pt x="2631205" y="3068058"/>
                  <a:pt x="2622061" y="3066757"/>
                  <a:pt x="2617871" y="3063180"/>
                </a:cubicBezTo>
                <a:cubicBezTo>
                  <a:pt x="2605679" y="3053424"/>
                  <a:pt x="2613299" y="3022204"/>
                  <a:pt x="2628539" y="3015700"/>
                </a:cubicBezTo>
                <a:cubicBezTo>
                  <a:pt x="2657495" y="3002040"/>
                  <a:pt x="2687975" y="3039765"/>
                  <a:pt x="2664352" y="3059928"/>
                </a:cubicBezTo>
                <a:cubicBezTo>
                  <a:pt x="2659400" y="3064155"/>
                  <a:pt x="2649875" y="3066757"/>
                  <a:pt x="2640540" y="3067408"/>
                </a:cubicBezTo>
                <a:close/>
                <a:moveTo>
                  <a:pt x="9551459" y="3067408"/>
                </a:moveTo>
                <a:cubicBezTo>
                  <a:pt x="9542124" y="3066757"/>
                  <a:pt x="9532599" y="3064155"/>
                  <a:pt x="9527647" y="3059928"/>
                </a:cubicBezTo>
                <a:cubicBezTo>
                  <a:pt x="9504024" y="3039765"/>
                  <a:pt x="9534504" y="3002040"/>
                  <a:pt x="9563460" y="3015700"/>
                </a:cubicBezTo>
                <a:cubicBezTo>
                  <a:pt x="9578700" y="3022204"/>
                  <a:pt x="9586320" y="3053424"/>
                  <a:pt x="9574128" y="3063180"/>
                </a:cubicBezTo>
                <a:cubicBezTo>
                  <a:pt x="9569937" y="3066757"/>
                  <a:pt x="9560793" y="3068058"/>
                  <a:pt x="9551459" y="3067408"/>
                </a:cubicBezTo>
                <a:close/>
                <a:moveTo>
                  <a:pt x="2464227" y="3067730"/>
                </a:moveTo>
                <a:cubicBezTo>
                  <a:pt x="2458131" y="3067730"/>
                  <a:pt x="2448225" y="3061226"/>
                  <a:pt x="2442129" y="3053421"/>
                </a:cubicBezTo>
                <a:cubicBezTo>
                  <a:pt x="2431461" y="3040412"/>
                  <a:pt x="2431461" y="3037811"/>
                  <a:pt x="2442891" y="3027404"/>
                </a:cubicBezTo>
                <a:cubicBezTo>
                  <a:pt x="2449749" y="3020900"/>
                  <a:pt x="2458893" y="3015696"/>
                  <a:pt x="2464227" y="3015696"/>
                </a:cubicBezTo>
                <a:cubicBezTo>
                  <a:pt x="2469561" y="3015696"/>
                  <a:pt x="2478705" y="3020900"/>
                  <a:pt x="2485563" y="3027404"/>
                </a:cubicBezTo>
                <a:cubicBezTo>
                  <a:pt x="2496993" y="3037811"/>
                  <a:pt x="2496993" y="3040412"/>
                  <a:pt x="2486325" y="3053421"/>
                </a:cubicBezTo>
                <a:cubicBezTo>
                  <a:pt x="2480229" y="3061226"/>
                  <a:pt x="2470323" y="3067730"/>
                  <a:pt x="2464227" y="3067730"/>
                </a:cubicBezTo>
                <a:close/>
                <a:moveTo>
                  <a:pt x="9727772" y="3067730"/>
                </a:moveTo>
                <a:cubicBezTo>
                  <a:pt x="9721676" y="3067730"/>
                  <a:pt x="9711769" y="3061226"/>
                  <a:pt x="9705673" y="3053421"/>
                </a:cubicBezTo>
                <a:cubicBezTo>
                  <a:pt x="9695005" y="3040412"/>
                  <a:pt x="9695005" y="3037811"/>
                  <a:pt x="9706436" y="3027404"/>
                </a:cubicBezTo>
                <a:cubicBezTo>
                  <a:pt x="9713293" y="3020900"/>
                  <a:pt x="9722437" y="3015696"/>
                  <a:pt x="9727772" y="3015696"/>
                </a:cubicBezTo>
                <a:cubicBezTo>
                  <a:pt x="9733105" y="3015696"/>
                  <a:pt x="9742249" y="3020900"/>
                  <a:pt x="9749108" y="3027404"/>
                </a:cubicBezTo>
                <a:cubicBezTo>
                  <a:pt x="9760537" y="3037811"/>
                  <a:pt x="9760537" y="3040412"/>
                  <a:pt x="9749869" y="3053421"/>
                </a:cubicBezTo>
                <a:cubicBezTo>
                  <a:pt x="9743773" y="3061226"/>
                  <a:pt x="9733868" y="3067730"/>
                  <a:pt x="9727772" y="3067730"/>
                </a:cubicBezTo>
                <a:close/>
                <a:moveTo>
                  <a:pt x="5994335" y="3067736"/>
                </a:moveTo>
                <a:cubicBezTo>
                  <a:pt x="5972999" y="3067736"/>
                  <a:pt x="5966903" y="3065134"/>
                  <a:pt x="5963094" y="3052126"/>
                </a:cubicBezTo>
                <a:cubicBezTo>
                  <a:pt x="5952426" y="3014401"/>
                  <a:pt x="5996622" y="2994889"/>
                  <a:pt x="6023291" y="3025458"/>
                </a:cubicBezTo>
                <a:cubicBezTo>
                  <a:pt x="6043103" y="3048873"/>
                  <a:pt x="6029387" y="3067736"/>
                  <a:pt x="5994335" y="3067736"/>
                </a:cubicBezTo>
                <a:close/>
                <a:moveTo>
                  <a:pt x="6197664" y="3067736"/>
                </a:moveTo>
                <a:cubicBezTo>
                  <a:pt x="6162612" y="3067736"/>
                  <a:pt x="6148896" y="3048873"/>
                  <a:pt x="6168708" y="3025458"/>
                </a:cubicBezTo>
                <a:cubicBezTo>
                  <a:pt x="6195378" y="2994889"/>
                  <a:pt x="6239574" y="3014401"/>
                  <a:pt x="6228906" y="3052126"/>
                </a:cubicBezTo>
                <a:cubicBezTo>
                  <a:pt x="6225096" y="3065134"/>
                  <a:pt x="6219000" y="3067736"/>
                  <a:pt x="6197664" y="3067736"/>
                </a:cubicBezTo>
                <a:close/>
                <a:moveTo>
                  <a:pt x="1581700" y="3067737"/>
                </a:moveTo>
                <a:cubicBezTo>
                  <a:pt x="1571032" y="3067737"/>
                  <a:pt x="1559601" y="3062533"/>
                  <a:pt x="1555029" y="3054077"/>
                </a:cubicBezTo>
                <a:cubicBezTo>
                  <a:pt x="1548172" y="3043671"/>
                  <a:pt x="1548933" y="3037167"/>
                  <a:pt x="1558840" y="3024809"/>
                </a:cubicBezTo>
                <a:cubicBezTo>
                  <a:pt x="1564936" y="3016353"/>
                  <a:pt x="1575604" y="3009198"/>
                  <a:pt x="1581700" y="3009198"/>
                </a:cubicBezTo>
                <a:cubicBezTo>
                  <a:pt x="1587796" y="3009198"/>
                  <a:pt x="1598464" y="3016353"/>
                  <a:pt x="1604560" y="3024809"/>
                </a:cubicBezTo>
                <a:cubicBezTo>
                  <a:pt x="1620561" y="3045623"/>
                  <a:pt x="1608369" y="3067737"/>
                  <a:pt x="1581700" y="3067737"/>
                </a:cubicBezTo>
                <a:close/>
                <a:moveTo>
                  <a:pt x="10610299" y="3067737"/>
                </a:moveTo>
                <a:cubicBezTo>
                  <a:pt x="10583629" y="3067737"/>
                  <a:pt x="10571437" y="3045623"/>
                  <a:pt x="10587439" y="3024809"/>
                </a:cubicBezTo>
                <a:cubicBezTo>
                  <a:pt x="10593535" y="3016353"/>
                  <a:pt x="10604203" y="3009198"/>
                  <a:pt x="10610299" y="3009198"/>
                </a:cubicBezTo>
                <a:cubicBezTo>
                  <a:pt x="10616395" y="3009198"/>
                  <a:pt x="10627063" y="3016353"/>
                  <a:pt x="10633159" y="3024809"/>
                </a:cubicBezTo>
                <a:cubicBezTo>
                  <a:pt x="10643065" y="3037167"/>
                  <a:pt x="10643827" y="3043671"/>
                  <a:pt x="10636969" y="3054077"/>
                </a:cubicBezTo>
                <a:cubicBezTo>
                  <a:pt x="10632397" y="3062533"/>
                  <a:pt x="10620967" y="3067737"/>
                  <a:pt x="10610299" y="3067737"/>
                </a:cubicBezTo>
                <a:close/>
                <a:moveTo>
                  <a:pt x="2818003" y="3067979"/>
                </a:moveTo>
                <a:cubicBezTo>
                  <a:pt x="2805429" y="3067410"/>
                  <a:pt x="2792476" y="3062857"/>
                  <a:pt x="2787523" y="3054727"/>
                </a:cubicBezTo>
                <a:cubicBezTo>
                  <a:pt x="2776092" y="3037165"/>
                  <a:pt x="2798191" y="3007897"/>
                  <a:pt x="2821051" y="3010499"/>
                </a:cubicBezTo>
                <a:cubicBezTo>
                  <a:pt x="2838576" y="3012449"/>
                  <a:pt x="2853816" y="3040418"/>
                  <a:pt x="2846196" y="3057329"/>
                </a:cubicBezTo>
                <a:cubicBezTo>
                  <a:pt x="2842768" y="3065134"/>
                  <a:pt x="2830576" y="3068548"/>
                  <a:pt x="2818003" y="3067979"/>
                </a:cubicBezTo>
                <a:close/>
                <a:moveTo>
                  <a:pt x="9373996" y="3067979"/>
                </a:moveTo>
                <a:cubicBezTo>
                  <a:pt x="9361423" y="3068548"/>
                  <a:pt x="9349231" y="3065134"/>
                  <a:pt x="9345803" y="3057329"/>
                </a:cubicBezTo>
                <a:cubicBezTo>
                  <a:pt x="9338183" y="3040418"/>
                  <a:pt x="9353423" y="3012449"/>
                  <a:pt x="9370948" y="3010499"/>
                </a:cubicBezTo>
                <a:cubicBezTo>
                  <a:pt x="9393808" y="3007897"/>
                  <a:pt x="9415907" y="3037165"/>
                  <a:pt x="9404476" y="3054727"/>
                </a:cubicBezTo>
                <a:cubicBezTo>
                  <a:pt x="9399523" y="3062857"/>
                  <a:pt x="9386569" y="3067410"/>
                  <a:pt x="9373996" y="3067979"/>
                </a:cubicBezTo>
                <a:close/>
                <a:moveTo>
                  <a:pt x="159713" y="3072376"/>
                </a:moveTo>
                <a:cubicBezTo>
                  <a:pt x="151276" y="3071065"/>
                  <a:pt x="143505" y="3067894"/>
                  <a:pt x="137787" y="3062528"/>
                </a:cubicBezTo>
                <a:cubicBezTo>
                  <a:pt x="121008" y="3046918"/>
                  <a:pt x="121771" y="3033258"/>
                  <a:pt x="138549" y="3020250"/>
                </a:cubicBezTo>
                <a:cubicBezTo>
                  <a:pt x="166005" y="2998787"/>
                  <a:pt x="216340" y="3013746"/>
                  <a:pt x="216340" y="3043015"/>
                </a:cubicBezTo>
                <a:cubicBezTo>
                  <a:pt x="216340" y="3063503"/>
                  <a:pt x="185023" y="3076308"/>
                  <a:pt x="159713" y="3072376"/>
                </a:cubicBezTo>
                <a:close/>
                <a:moveTo>
                  <a:pt x="12032285" y="3072376"/>
                </a:moveTo>
                <a:cubicBezTo>
                  <a:pt x="12006976" y="3076308"/>
                  <a:pt x="11975659" y="3063503"/>
                  <a:pt x="11975659" y="3043015"/>
                </a:cubicBezTo>
                <a:cubicBezTo>
                  <a:pt x="11975659" y="3013746"/>
                  <a:pt x="12025993" y="2998787"/>
                  <a:pt x="12053449" y="3020250"/>
                </a:cubicBezTo>
                <a:cubicBezTo>
                  <a:pt x="12070228" y="3033258"/>
                  <a:pt x="12070991" y="3046918"/>
                  <a:pt x="12054212" y="3062528"/>
                </a:cubicBezTo>
                <a:cubicBezTo>
                  <a:pt x="12048493" y="3067894"/>
                  <a:pt x="12040723" y="3071065"/>
                  <a:pt x="12032285" y="3072376"/>
                </a:cubicBezTo>
                <a:close/>
                <a:moveTo>
                  <a:pt x="2108929" y="3079762"/>
                </a:moveTo>
                <a:cubicBezTo>
                  <a:pt x="2099785" y="3079111"/>
                  <a:pt x="2091023" y="3074233"/>
                  <a:pt x="2080736" y="3065127"/>
                </a:cubicBezTo>
                <a:cubicBezTo>
                  <a:pt x="2057876" y="3044964"/>
                  <a:pt x="2063972" y="3018297"/>
                  <a:pt x="2092165" y="3009191"/>
                </a:cubicBezTo>
                <a:cubicBezTo>
                  <a:pt x="2140172" y="2993581"/>
                  <a:pt x="2179033" y="3043013"/>
                  <a:pt x="2139409" y="3069030"/>
                </a:cubicBezTo>
                <a:cubicBezTo>
                  <a:pt x="2127599" y="3076835"/>
                  <a:pt x="2118073" y="3080412"/>
                  <a:pt x="2108929" y="3079762"/>
                </a:cubicBezTo>
                <a:close/>
                <a:moveTo>
                  <a:pt x="10083069" y="3079762"/>
                </a:moveTo>
                <a:cubicBezTo>
                  <a:pt x="10073925" y="3080412"/>
                  <a:pt x="10064400" y="3076835"/>
                  <a:pt x="10052589" y="3069030"/>
                </a:cubicBezTo>
                <a:cubicBezTo>
                  <a:pt x="10012965" y="3043013"/>
                  <a:pt x="10051827" y="2993581"/>
                  <a:pt x="10099833" y="3009191"/>
                </a:cubicBezTo>
                <a:cubicBezTo>
                  <a:pt x="10128027" y="3018297"/>
                  <a:pt x="10134123" y="3044964"/>
                  <a:pt x="10111263" y="3065127"/>
                </a:cubicBezTo>
                <a:cubicBezTo>
                  <a:pt x="10100976" y="3074233"/>
                  <a:pt x="10092213" y="3079111"/>
                  <a:pt x="10083069" y="3079762"/>
                </a:cubicBezTo>
                <a:close/>
                <a:moveTo>
                  <a:pt x="4758039" y="3080089"/>
                </a:moveTo>
                <a:cubicBezTo>
                  <a:pt x="4751943" y="3080089"/>
                  <a:pt x="4738990" y="3075536"/>
                  <a:pt x="4729846" y="3069682"/>
                </a:cubicBezTo>
                <a:cubicBezTo>
                  <a:pt x="4708510" y="3057324"/>
                  <a:pt x="4706986" y="3033258"/>
                  <a:pt x="4727559" y="3015698"/>
                </a:cubicBezTo>
                <a:cubicBezTo>
                  <a:pt x="4745847" y="3000087"/>
                  <a:pt x="4764135" y="2999436"/>
                  <a:pt x="4786995" y="3013096"/>
                </a:cubicBezTo>
                <a:cubicBezTo>
                  <a:pt x="4819762" y="3032608"/>
                  <a:pt x="4799187" y="3081389"/>
                  <a:pt x="4758039" y="3080089"/>
                </a:cubicBezTo>
                <a:close/>
                <a:moveTo>
                  <a:pt x="7433960" y="3080089"/>
                </a:moveTo>
                <a:cubicBezTo>
                  <a:pt x="7392812" y="3081389"/>
                  <a:pt x="7372238" y="3032608"/>
                  <a:pt x="7405004" y="3013096"/>
                </a:cubicBezTo>
                <a:cubicBezTo>
                  <a:pt x="7427864" y="2999436"/>
                  <a:pt x="7446152" y="3000087"/>
                  <a:pt x="7464440" y="3015698"/>
                </a:cubicBezTo>
                <a:cubicBezTo>
                  <a:pt x="7485014" y="3033258"/>
                  <a:pt x="7483490" y="3057324"/>
                  <a:pt x="7462154" y="3069682"/>
                </a:cubicBezTo>
                <a:cubicBezTo>
                  <a:pt x="7453010" y="3075536"/>
                  <a:pt x="7440056" y="3080089"/>
                  <a:pt x="7433960" y="3080089"/>
                </a:cubicBezTo>
                <a:close/>
                <a:moveTo>
                  <a:pt x="2286951" y="3080738"/>
                </a:moveTo>
                <a:cubicBezTo>
                  <a:pt x="2279331" y="3080738"/>
                  <a:pt x="2267139" y="3075535"/>
                  <a:pt x="2260281" y="3069031"/>
                </a:cubicBezTo>
                <a:cubicBezTo>
                  <a:pt x="2234373" y="3044966"/>
                  <a:pt x="2251137" y="3002688"/>
                  <a:pt x="2286189" y="3002688"/>
                </a:cubicBezTo>
                <a:cubicBezTo>
                  <a:pt x="2302191" y="3002688"/>
                  <a:pt x="2338767" y="3030006"/>
                  <a:pt x="2338767" y="3041713"/>
                </a:cubicBezTo>
                <a:cubicBezTo>
                  <a:pt x="2338767" y="3053421"/>
                  <a:pt x="2302191" y="3080738"/>
                  <a:pt x="2286951" y="3080738"/>
                </a:cubicBezTo>
                <a:close/>
                <a:moveTo>
                  <a:pt x="9905048" y="3080738"/>
                </a:moveTo>
                <a:cubicBezTo>
                  <a:pt x="9889808" y="3080738"/>
                  <a:pt x="9853232" y="3053421"/>
                  <a:pt x="9853232" y="3041713"/>
                </a:cubicBezTo>
                <a:cubicBezTo>
                  <a:pt x="9853232" y="3030006"/>
                  <a:pt x="9889808" y="3002688"/>
                  <a:pt x="9905809" y="3002688"/>
                </a:cubicBezTo>
                <a:cubicBezTo>
                  <a:pt x="9940861" y="3002688"/>
                  <a:pt x="9957625" y="3044966"/>
                  <a:pt x="9931717" y="3069031"/>
                </a:cubicBezTo>
                <a:cubicBezTo>
                  <a:pt x="9924860" y="3075535"/>
                  <a:pt x="9912668" y="3080738"/>
                  <a:pt x="9905048" y="3080738"/>
                </a:cubicBezTo>
                <a:close/>
                <a:moveTo>
                  <a:pt x="1406044" y="3083013"/>
                </a:moveTo>
                <a:cubicBezTo>
                  <a:pt x="1399953" y="3082688"/>
                  <a:pt x="1393484" y="3079436"/>
                  <a:pt x="1381671" y="3072932"/>
                </a:cubicBezTo>
                <a:cubicBezTo>
                  <a:pt x="1361111" y="3061875"/>
                  <a:pt x="1356525" y="3056021"/>
                  <a:pt x="1358807" y="3039110"/>
                </a:cubicBezTo>
                <a:cubicBezTo>
                  <a:pt x="1361869" y="3013094"/>
                  <a:pt x="1392341" y="2996833"/>
                  <a:pt x="1423556" y="3006589"/>
                </a:cubicBezTo>
                <a:cubicBezTo>
                  <a:pt x="1441827" y="3011793"/>
                  <a:pt x="1444872" y="3016996"/>
                  <a:pt x="1447157" y="3038459"/>
                </a:cubicBezTo>
                <a:cubicBezTo>
                  <a:pt x="1449443" y="3061225"/>
                  <a:pt x="1446396" y="3065777"/>
                  <a:pt x="1428124" y="3075534"/>
                </a:cubicBezTo>
                <a:cubicBezTo>
                  <a:pt x="1417847" y="3080737"/>
                  <a:pt x="1412135" y="3083339"/>
                  <a:pt x="1406044" y="3083013"/>
                </a:cubicBezTo>
                <a:close/>
                <a:moveTo>
                  <a:pt x="10785955" y="3083013"/>
                </a:moveTo>
                <a:cubicBezTo>
                  <a:pt x="10779864" y="3083339"/>
                  <a:pt x="10774152" y="3080737"/>
                  <a:pt x="10763875" y="3075534"/>
                </a:cubicBezTo>
                <a:cubicBezTo>
                  <a:pt x="10745603" y="3065777"/>
                  <a:pt x="10742556" y="3061225"/>
                  <a:pt x="10744841" y="3038459"/>
                </a:cubicBezTo>
                <a:cubicBezTo>
                  <a:pt x="10747127" y="3016996"/>
                  <a:pt x="10750172" y="3011793"/>
                  <a:pt x="10768443" y="3006589"/>
                </a:cubicBezTo>
                <a:cubicBezTo>
                  <a:pt x="10799657" y="2996833"/>
                  <a:pt x="10830129" y="3013094"/>
                  <a:pt x="10833192" y="3039110"/>
                </a:cubicBezTo>
                <a:cubicBezTo>
                  <a:pt x="10835473" y="3056021"/>
                  <a:pt x="10830888" y="3061875"/>
                  <a:pt x="10810328" y="3072932"/>
                </a:cubicBezTo>
                <a:cubicBezTo>
                  <a:pt x="10798515" y="3079436"/>
                  <a:pt x="10792045" y="3082688"/>
                  <a:pt x="10785955" y="3083013"/>
                </a:cubicBezTo>
                <a:close/>
                <a:moveTo>
                  <a:pt x="3528879" y="3085542"/>
                </a:moveTo>
                <a:cubicBezTo>
                  <a:pt x="3515068" y="3087412"/>
                  <a:pt x="3501161" y="3084973"/>
                  <a:pt x="3492017" y="3077494"/>
                </a:cubicBezTo>
                <a:cubicBezTo>
                  <a:pt x="3463823" y="3053428"/>
                  <a:pt x="3467633" y="3017655"/>
                  <a:pt x="3500399" y="2999443"/>
                </a:cubicBezTo>
                <a:cubicBezTo>
                  <a:pt x="3519449" y="2988386"/>
                  <a:pt x="3521735" y="2988386"/>
                  <a:pt x="3545357" y="2999443"/>
                </a:cubicBezTo>
                <a:cubicBezTo>
                  <a:pt x="3576599" y="3013753"/>
                  <a:pt x="3585743" y="3043672"/>
                  <a:pt x="3565169" y="3067737"/>
                </a:cubicBezTo>
                <a:cubicBezTo>
                  <a:pt x="3556407" y="3077493"/>
                  <a:pt x="3542691" y="3083672"/>
                  <a:pt x="3528879" y="3085542"/>
                </a:cubicBezTo>
                <a:close/>
                <a:moveTo>
                  <a:pt x="8663120" y="3085542"/>
                </a:moveTo>
                <a:cubicBezTo>
                  <a:pt x="8649308" y="3083672"/>
                  <a:pt x="8635592" y="3077493"/>
                  <a:pt x="8626829" y="3067737"/>
                </a:cubicBezTo>
                <a:cubicBezTo>
                  <a:pt x="8606256" y="3043672"/>
                  <a:pt x="8615400" y="3013753"/>
                  <a:pt x="8646641" y="2999443"/>
                </a:cubicBezTo>
                <a:cubicBezTo>
                  <a:pt x="8670264" y="2988386"/>
                  <a:pt x="8672549" y="2988386"/>
                  <a:pt x="8691600" y="2999443"/>
                </a:cubicBezTo>
                <a:cubicBezTo>
                  <a:pt x="8724365" y="3017655"/>
                  <a:pt x="8728176" y="3053428"/>
                  <a:pt x="8699981" y="3077494"/>
                </a:cubicBezTo>
                <a:cubicBezTo>
                  <a:pt x="8690837" y="3084973"/>
                  <a:pt x="8676931" y="3087412"/>
                  <a:pt x="8663120" y="3085542"/>
                </a:cubicBezTo>
                <a:close/>
                <a:moveTo>
                  <a:pt x="5123304" y="3085866"/>
                </a:moveTo>
                <a:cubicBezTo>
                  <a:pt x="5115238" y="3087276"/>
                  <a:pt x="5106866" y="3087290"/>
                  <a:pt x="5098883" y="3085705"/>
                </a:cubicBezTo>
                <a:cubicBezTo>
                  <a:pt x="5088238" y="3083592"/>
                  <a:pt x="5078284" y="3078632"/>
                  <a:pt x="5070664" y="3070340"/>
                </a:cubicBezTo>
                <a:cubicBezTo>
                  <a:pt x="5061520" y="3060583"/>
                  <a:pt x="5054662" y="3047574"/>
                  <a:pt x="5054662" y="3040420"/>
                </a:cubicBezTo>
                <a:cubicBezTo>
                  <a:pt x="5054662" y="3024159"/>
                  <a:pt x="5095048" y="2989688"/>
                  <a:pt x="5113336" y="2989688"/>
                </a:cubicBezTo>
                <a:cubicBezTo>
                  <a:pt x="5135435" y="2989688"/>
                  <a:pt x="5168963" y="3020257"/>
                  <a:pt x="5168963" y="3041070"/>
                </a:cubicBezTo>
                <a:cubicBezTo>
                  <a:pt x="5168963" y="3064852"/>
                  <a:pt x="5147506" y="3081635"/>
                  <a:pt x="5123304" y="3085866"/>
                </a:cubicBezTo>
                <a:close/>
                <a:moveTo>
                  <a:pt x="7068695" y="3085866"/>
                </a:moveTo>
                <a:cubicBezTo>
                  <a:pt x="7044494" y="3081635"/>
                  <a:pt x="7023036" y="3064852"/>
                  <a:pt x="7023036" y="3041070"/>
                </a:cubicBezTo>
                <a:cubicBezTo>
                  <a:pt x="7023036" y="3020257"/>
                  <a:pt x="7056564" y="2989688"/>
                  <a:pt x="7078663" y="2989688"/>
                </a:cubicBezTo>
                <a:cubicBezTo>
                  <a:pt x="7096951" y="2989688"/>
                  <a:pt x="7137337" y="3024159"/>
                  <a:pt x="7137337" y="3040420"/>
                </a:cubicBezTo>
                <a:cubicBezTo>
                  <a:pt x="7137337" y="3047574"/>
                  <a:pt x="7130479" y="3060583"/>
                  <a:pt x="7121335" y="3070340"/>
                </a:cubicBezTo>
                <a:cubicBezTo>
                  <a:pt x="7113715" y="3078632"/>
                  <a:pt x="7103762" y="3083592"/>
                  <a:pt x="7093116" y="3085705"/>
                </a:cubicBezTo>
                <a:cubicBezTo>
                  <a:pt x="7085134" y="3087290"/>
                  <a:pt x="7076762" y="3087276"/>
                  <a:pt x="7068695" y="3085866"/>
                </a:cubicBezTo>
                <a:close/>
                <a:moveTo>
                  <a:pt x="4054587" y="3086349"/>
                </a:moveTo>
                <a:cubicBezTo>
                  <a:pt x="4044013" y="3086594"/>
                  <a:pt x="4033345" y="3082690"/>
                  <a:pt x="4022296" y="3074885"/>
                </a:cubicBezTo>
                <a:cubicBezTo>
                  <a:pt x="3997151" y="3057324"/>
                  <a:pt x="3998675" y="3020901"/>
                  <a:pt x="4023820" y="3006592"/>
                </a:cubicBezTo>
                <a:cubicBezTo>
                  <a:pt x="4048967" y="2992932"/>
                  <a:pt x="4067255" y="2993583"/>
                  <a:pt x="4087067" y="3009193"/>
                </a:cubicBezTo>
                <a:cubicBezTo>
                  <a:pt x="4109164" y="3026754"/>
                  <a:pt x="4108403" y="3055373"/>
                  <a:pt x="4086304" y="3072935"/>
                </a:cubicBezTo>
                <a:cubicBezTo>
                  <a:pt x="4075636" y="3081715"/>
                  <a:pt x="4065159" y="3086106"/>
                  <a:pt x="4054587" y="3086349"/>
                </a:cubicBezTo>
                <a:close/>
                <a:moveTo>
                  <a:pt x="8137412" y="3086349"/>
                </a:moveTo>
                <a:cubicBezTo>
                  <a:pt x="8126840" y="3086106"/>
                  <a:pt x="8116362" y="3081715"/>
                  <a:pt x="8105694" y="3072935"/>
                </a:cubicBezTo>
                <a:cubicBezTo>
                  <a:pt x="8083596" y="3055373"/>
                  <a:pt x="8082835" y="3026754"/>
                  <a:pt x="8104932" y="3009193"/>
                </a:cubicBezTo>
                <a:cubicBezTo>
                  <a:pt x="8124744" y="2993583"/>
                  <a:pt x="8143032" y="2992932"/>
                  <a:pt x="8168179" y="3006592"/>
                </a:cubicBezTo>
                <a:cubicBezTo>
                  <a:pt x="8193324" y="3020901"/>
                  <a:pt x="8194848" y="3057324"/>
                  <a:pt x="8169702" y="3074885"/>
                </a:cubicBezTo>
                <a:cubicBezTo>
                  <a:pt x="8158653" y="3082690"/>
                  <a:pt x="8147986" y="3086594"/>
                  <a:pt x="8137412" y="3086349"/>
                </a:cubicBezTo>
                <a:close/>
                <a:moveTo>
                  <a:pt x="3699289" y="3086519"/>
                </a:moveTo>
                <a:cubicBezTo>
                  <a:pt x="3686621" y="3086438"/>
                  <a:pt x="3674239" y="3081722"/>
                  <a:pt x="3663952" y="3072292"/>
                </a:cubicBezTo>
                <a:cubicBezTo>
                  <a:pt x="3640329" y="3050827"/>
                  <a:pt x="3642616" y="3026762"/>
                  <a:pt x="3670809" y="3006598"/>
                </a:cubicBezTo>
                <a:cubicBezTo>
                  <a:pt x="3683764" y="2997493"/>
                  <a:pt x="3696717" y="2989688"/>
                  <a:pt x="3700528" y="2989688"/>
                </a:cubicBezTo>
                <a:cubicBezTo>
                  <a:pt x="3704337" y="2989688"/>
                  <a:pt x="3717292" y="2997493"/>
                  <a:pt x="3730245" y="3006598"/>
                </a:cubicBezTo>
                <a:cubicBezTo>
                  <a:pt x="3759201" y="3027412"/>
                  <a:pt x="3761488" y="3052779"/>
                  <a:pt x="3736341" y="3072941"/>
                </a:cubicBezTo>
                <a:cubicBezTo>
                  <a:pt x="3724912" y="3082047"/>
                  <a:pt x="3711957" y="3086600"/>
                  <a:pt x="3699289" y="3086519"/>
                </a:cubicBezTo>
                <a:close/>
                <a:moveTo>
                  <a:pt x="8492709" y="3086519"/>
                </a:moveTo>
                <a:cubicBezTo>
                  <a:pt x="8480041" y="3086600"/>
                  <a:pt x="8467087" y="3082047"/>
                  <a:pt x="8455657" y="3072941"/>
                </a:cubicBezTo>
                <a:cubicBezTo>
                  <a:pt x="8430511" y="3052779"/>
                  <a:pt x="8432797" y="3027412"/>
                  <a:pt x="8461753" y="3006598"/>
                </a:cubicBezTo>
                <a:cubicBezTo>
                  <a:pt x="8474707" y="2997493"/>
                  <a:pt x="8487661" y="2989688"/>
                  <a:pt x="8491471" y="2989688"/>
                </a:cubicBezTo>
                <a:cubicBezTo>
                  <a:pt x="8495281" y="2989688"/>
                  <a:pt x="8508235" y="2997493"/>
                  <a:pt x="8521189" y="3006598"/>
                </a:cubicBezTo>
                <a:cubicBezTo>
                  <a:pt x="8549383" y="3026762"/>
                  <a:pt x="8551669" y="3050827"/>
                  <a:pt x="8528047" y="3072292"/>
                </a:cubicBezTo>
                <a:cubicBezTo>
                  <a:pt x="8517760" y="3081722"/>
                  <a:pt x="8505377" y="3086438"/>
                  <a:pt x="8492709" y="3086519"/>
                </a:cubicBezTo>
                <a:close/>
                <a:moveTo>
                  <a:pt x="710747" y="3086592"/>
                </a:moveTo>
                <a:cubicBezTo>
                  <a:pt x="697029" y="3089193"/>
                  <a:pt x="681789" y="3085616"/>
                  <a:pt x="666553" y="3075535"/>
                </a:cubicBezTo>
                <a:cubicBezTo>
                  <a:pt x="652088" y="3066429"/>
                  <a:pt x="649032" y="3058624"/>
                  <a:pt x="651324" y="3039112"/>
                </a:cubicBezTo>
                <a:cubicBezTo>
                  <a:pt x="655887" y="2992931"/>
                  <a:pt x="719893" y="2981224"/>
                  <a:pt x="745045" y="3022201"/>
                </a:cubicBezTo>
                <a:cubicBezTo>
                  <a:pt x="755715" y="3039761"/>
                  <a:pt x="755715" y="3043664"/>
                  <a:pt x="745805" y="3060575"/>
                </a:cubicBezTo>
                <a:cubicBezTo>
                  <a:pt x="736660" y="3075210"/>
                  <a:pt x="724467" y="3083990"/>
                  <a:pt x="710747" y="3086592"/>
                </a:cubicBezTo>
                <a:close/>
                <a:moveTo>
                  <a:pt x="11481252" y="3086592"/>
                </a:moveTo>
                <a:cubicBezTo>
                  <a:pt x="11467532" y="3083990"/>
                  <a:pt x="11455339" y="3075210"/>
                  <a:pt x="11446193" y="3060575"/>
                </a:cubicBezTo>
                <a:cubicBezTo>
                  <a:pt x="11436284" y="3043664"/>
                  <a:pt x="11436284" y="3039761"/>
                  <a:pt x="11446953" y="3022201"/>
                </a:cubicBezTo>
                <a:cubicBezTo>
                  <a:pt x="11472105" y="2981224"/>
                  <a:pt x="11536112" y="2992931"/>
                  <a:pt x="11540675" y="3039112"/>
                </a:cubicBezTo>
                <a:cubicBezTo>
                  <a:pt x="11542967" y="3058624"/>
                  <a:pt x="11539911" y="3066429"/>
                  <a:pt x="11525445" y="3075535"/>
                </a:cubicBezTo>
                <a:cubicBezTo>
                  <a:pt x="11510209" y="3085616"/>
                  <a:pt x="11494969" y="3089193"/>
                  <a:pt x="11481252" y="3086592"/>
                </a:cubicBezTo>
                <a:close/>
                <a:moveTo>
                  <a:pt x="5818118" y="3087003"/>
                </a:moveTo>
                <a:cubicBezTo>
                  <a:pt x="5803735" y="3086922"/>
                  <a:pt x="5789638" y="3082043"/>
                  <a:pt x="5778970" y="3072287"/>
                </a:cubicBezTo>
                <a:cubicBezTo>
                  <a:pt x="5751538" y="3046920"/>
                  <a:pt x="5759920" y="3017001"/>
                  <a:pt x="5800306" y="2999440"/>
                </a:cubicBezTo>
                <a:cubicBezTo>
                  <a:pt x="5826214" y="2987732"/>
                  <a:pt x="5845264" y="2992936"/>
                  <a:pt x="5864314" y="3017001"/>
                </a:cubicBezTo>
                <a:cubicBezTo>
                  <a:pt x="5881078" y="3037814"/>
                  <a:pt x="5879554" y="3056677"/>
                  <a:pt x="5858980" y="3072937"/>
                </a:cubicBezTo>
                <a:cubicBezTo>
                  <a:pt x="5847170" y="3082368"/>
                  <a:pt x="5832500" y="3087083"/>
                  <a:pt x="5818118" y="3087003"/>
                </a:cubicBezTo>
                <a:close/>
                <a:moveTo>
                  <a:pt x="6373882" y="3087003"/>
                </a:moveTo>
                <a:cubicBezTo>
                  <a:pt x="6359499" y="3087083"/>
                  <a:pt x="6344830" y="3082368"/>
                  <a:pt x="6333018" y="3072937"/>
                </a:cubicBezTo>
                <a:cubicBezTo>
                  <a:pt x="6312446" y="3056677"/>
                  <a:pt x="6310922" y="3037814"/>
                  <a:pt x="6327686" y="3017001"/>
                </a:cubicBezTo>
                <a:cubicBezTo>
                  <a:pt x="6346735" y="2992936"/>
                  <a:pt x="6365786" y="2987732"/>
                  <a:pt x="6391694" y="2999440"/>
                </a:cubicBezTo>
                <a:cubicBezTo>
                  <a:pt x="6432079" y="3017001"/>
                  <a:pt x="6440462" y="3046920"/>
                  <a:pt x="6413030" y="3072287"/>
                </a:cubicBezTo>
                <a:cubicBezTo>
                  <a:pt x="6402362" y="3082043"/>
                  <a:pt x="6388264" y="3086922"/>
                  <a:pt x="6373882" y="3087003"/>
                </a:cubicBezTo>
                <a:close/>
                <a:moveTo>
                  <a:pt x="5639043" y="3087248"/>
                </a:moveTo>
                <a:cubicBezTo>
                  <a:pt x="5618470" y="3087248"/>
                  <a:pt x="5608563" y="3083346"/>
                  <a:pt x="5599419" y="3070988"/>
                </a:cubicBezTo>
                <a:cubicBezTo>
                  <a:pt x="5581131" y="3047573"/>
                  <a:pt x="5584179" y="3024158"/>
                  <a:pt x="5607039" y="3005946"/>
                </a:cubicBezTo>
                <a:cubicBezTo>
                  <a:pt x="5631423" y="2986434"/>
                  <a:pt x="5642091" y="2985783"/>
                  <a:pt x="5671810" y="3000743"/>
                </a:cubicBezTo>
                <a:cubicBezTo>
                  <a:pt x="5690859" y="3010499"/>
                  <a:pt x="5693907" y="3016353"/>
                  <a:pt x="5693907" y="3039117"/>
                </a:cubicBezTo>
                <a:cubicBezTo>
                  <a:pt x="5693907" y="3071638"/>
                  <a:pt x="5676382" y="3087248"/>
                  <a:pt x="5639043" y="3087248"/>
                </a:cubicBezTo>
                <a:close/>
                <a:moveTo>
                  <a:pt x="6552956" y="3087248"/>
                </a:moveTo>
                <a:cubicBezTo>
                  <a:pt x="6515618" y="3087248"/>
                  <a:pt x="6498092" y="3071638"/>
                  <a:pt x="6498092" y="3039117"/>
                </a:cubicBezTo>
                <a:cubicBezTo>
                  <a:pt x="6498092" y="3016353"/>
                  <a:pt x="6501140" y="3010499"/>
                  <a:pt x="6520190" y="3000743"/>
                </a:cubicBezTo>
                <a:cubicBezTo>
                  <a:pt x="6549908" y="2985783"/>
                  <a:pt x="6560576" y="2986434"/>
                  <a:pt x="6584960" y="3005946"/>
                </a:cubicBezTo>
                <a:cubicBezTo>
                  <a:pt x="6607820" y="3024158"/>
                  <a:pt x="6610868" y="3047573"/>
                  <a:pt x="6592580" y="3070988"/>
                </a:cubicBezTo>
                <a:cubicBezTo>
                  <a:pt x="6583436" y="3083346"/>
                  <a:pt x="6573530" y="3087248"/>
                  <a:pt x="6552956" y="3087248"/>
                </a:cubicBezTo>
                <a:close/>
                <a:moveTo>
                  <a:pt x="891547" y="3089359"/>
                </a:moveTo>
                <a:cubicBezTo>
                  <a:pt x="877768" y="3092287"/>
                  <a:pt x="862895" y="3092124"/>
                  <a:pt x="851464" y="3087897"/>
                </a:cubicBezTo>
                <a:cubicBezTo>
                  <a:pt x="843083" y="3084644"/>
                  <a:pt x="829375" y="3071636"/>
                  <a:pt x="820991" y="3059279"/>
                </a:cubicBezTo>
                <a:lnTo>
                  <a:pt x="806511" y="3036513"/>
                </a:lnTo>
                <a:lnTo>
                  <a:pt x="827845" y="3013098"/>
                </a:lnTo>
                <a:cubicBezTo>
                  <a:pt x="844609" y="2994237"/>
                  <a:pt x="853745" y="2989683"/>
                  <a:pt x="875095" y="2989683"/>
                </a:cubicBezTo>
                <a:cubicBezTo>
                  <a:pt x="926140" y="2989683"/>
                  <a:pt x="955864" y="3039115"/>
                  <a:pt x="925376" y="3072287"/>
                </a:cubicBezTo>
                <a:cubicBezTo>
                  <a:pt x="918135" y="3080416"/>
                  <a:pt x="905379" y="3086433"/>
                  <a:pt x="891547" y="3089359"/>
                </a:cubicBezTo>
                <a:close/>
                <a:moveTo>
                  <a:pt x="11300452" y="3089359"/>
                </a:moveTo>
                <a:cubicBezTo>
                  <a:pt x="11286620" y="3086433"/>
                  <a:pt x="11273864" y="3080416"/>
                  <a:pt x="11266623" y="3072287"/>
                </a:cubicBezTo>
                <a:cubicBezTo>
                  <a:pt x="11236135" y="3039115"/>
                  <a:pt x="11265859" y="2989683"/>
                  <a:pt x="11316904" y="2989683"/>
                </a:cubicBezTo>
                <a:cubicBezTo>
                  <a:pt x="11338253" y="2989683"/>
                  <a:pt x="11347389" y="2994237"/>
                  <a:pt x="11364153" y="3013098"/>
                </a:cubicBezTo>
                <a:lnTo>
                  <a:pt x="11385488" y="3036513"/>
                </a:lnTo>
                <a:lnTo>
                  <a:pt x="11371008" y="3059279"/>
                </a:lnTo>
                <a:cubicBezTo>
                  <a:pt x="11362624" y="3071636"/>
                  <a:pt x="11348916" y="3084644"/>
                  <a:pt x="11340535" y="3087897"/>
                </a:cubicBezTo>
                <a:cubicBezTo>
                  <a:pt x="11329104" y="3092124"/>
                  <a:pt x="11314231" y="3092287"/>
                  <a:pt x="11300452" y="3089359"/>
                </a:cubicBezTo>
                <a:close/>
                <a:moveTo>
                  <a:pt x="1235372" y="3091636"/>
                </a:moveTo>
                <a:cubicBezTo>
                  <a:pt x="1221011" y="3092449"/>
                  <a:pt x="1206348" y="3088221"/>
                  <a:pt x="1193793" y="3078790"/>
                </a:cubicBezTo>
                <a:cubicBezTo>
                  <a:pt x="1151112" y="3047570"/>
                  <a:pt x="1175481" y="2990333"/>
                  <a:pt x="1231869" y="2989683"/>
                </a:cubicBezTo>
                <a:cubicBezTo>
                  <a:pt x="1277587" y="2989683"/>
                  <a:pt x="1306527" y="3045619"/>
                  <a:pt x="1275301" y="3074238"/>
                </a:cubicBezTo>
                <a:cubicBezTo>
                  <a:pt x="1263872" y="3084969"/>
                  <a:pt x="1249776" y="3090823"/>
                  <a:pt x="1235372" y="3091636"/>
                </a:cubicBezTo>
                <a:close/>
                <a:moveTo>
                  <a:pt x="10956627" y="3091636"/>
                </a:moveTo>
                <a:cubicBezTo>
                  <a:pt x="10942223" y="3090823"/>
                  <a:pt x="10928127" y="3084969"/>
                  <a:pt x="10916697" y="3074238"/>
                </a:cubicBezTo>
                <a:cubicBezTo>
                  <a:pt x="10885472" y="3045619"/>
                  <a:pt x="10914412" y="2989683"/>
                  <a:pt x="10960129" y="2989683"/>
                </a:cubicBezTo>
                <a:cubicBezTo>
                  <a:pt x="11016517" y="2990333"/>
                  <a:pt x="11040887" y="3047570"/>
                  <a:pt x="10998205" y="3078790"/>
                </a:cubicBezTo>
                <a:cubicBezTo>
                  <a:pt x="10985651" y="3088221"/>
                  <a:pt x="10970988" y="3092449"/>
                  <a:pt x="10956627" y="3091636"/>
                </a:cubicBezTo>
                <a:close/>
                <a:moveTo>
                  <a:pt x="1053353" y="3092248"/>
                </a:moveTo>
                <a:cubicBezTo>
                  <a:pt x="1046000" y="3092559"/>
                  <a:pt x="1038243" y="3091633"/>
                  <a:pt x="1030244" y="3089194"/>
                </a:cubicBezTo>
                <a:cubicBezTo>
                  <a:pt x="1010428" y="3083341"/>
                  <a:pt x="992137" y="3058625"/>
                  <a:pt x="992137" y="3037812"/>
                </a:cubicBezTo>
                <a:cubicBezTo>
                  <a:pt x="992137" y="2998787"/>
                  <a:pt x="1045483" y="2976672"/>
                  <a:pt x="1086631" y="3000087"/>
                </a:cubicBezTo>
                <a:cubicBezTo>
                  <a:pt x="1135959" y="3027405"/>
                  <a:pt x="1104796" y="3090079"/>
                  <a:pt x="1053353" y="3092248"/>
                </a:cubicBezTo>
                <a:close/>
                <a:moveTo>
                  <a:pt x="11138645" y="3092248"/>
                </a:moveTo>
                <a:cubicBezTo>
                  <a:pt x="11087203" y="3090079"/>
                  <a:pt x="11056040" y="3027405"/>
                  <a:pt x="11105368" y="3000087"/>
                </a:cubicBezTo>
                <a:cubicBezTo>
                  <a:pt x="11146516" y="2976672"/>
                  <a:pt x="11199861" y="2998787"/>
                  <a:pt x="11199861" y="3037812"/>
                </a:cubicBezTo>
                <a:cubicBezTo>
                  <a:pt x="11199861" y="3058625"/>
                  <a:pt x="11181571" y="3083341"/>
                  <a:pt x="11161755" y="3089194"/>
                </a:cubicBezTo>
                <a:cubicBezTo>
                  <a:pt x="11153756" y="3091633"/>
                  <a:pt x="11145999" y="3092559"/>
                  <a:pt x="11138645" y="3092248"/>
                </a:cubicBezTo>
                <a:close/>
                <a:moveTo>
                  <a:pt x="4760323" y="3202725"/>
                </a:moveTo>
                <a:cubicBezTo>
                  <a:pt x="4748131" y="3204026"/>
                  <a:pt x="4742798" y="3201424"/>
                  <a:pt x="4742798" y="3194269"/>
                </a:cubicBezTo>
                <a:cubicBezTo>
                  <a:pt x="4742798" y="3187115"/>
                  <a:pt x="4748131" y="3184513"/>
                  <a:pt x="4760323" y="3185814"/>
                </a:cubicBezTo>
                <a:cubicBezTo>
                  <a:pt x="4769467" y="3187115"/>
                  <a:pt x="4777087" y="3191017"/>
                  <a:pt x="4777087" y="3194269"/>
                </a:cubicBezTo>
                <a:cubicBezTo>
                  <a:pt x="4777087" y="3198171"/>
                  <a:pt x="4769467" y="3201424"/>
                  <a:pt x="4760323" y="3202725"/>
                </a:cubicBezTo>
                <a:close/>
                <a:moveTo>
                  <a:pt x="7431676" y="3202725"/>
                </a:moveTo>
                <a:cubicBezTo>
                  <a:pt x="7422532" y="3201424"/>
                  <a:pt x="7414912" y="3198171"/>
                  <a:pt x="7414912" y="3194269"/>
                </a:cubicBezTo>
                <a:cubicBezTo>
                  <a:pt x="7414912" y="3191017"/>
                  <a:pt x="7422532" y="3187115"/>
                  <a:pt x="7431676" y="3185814"/>
                </a:cubicBezTo>
                <a:cubicBezTo>
                  <a:pt x="7443868" y="3184513"/>
                  <a:pt x="7449202" y="3187115"/>
                  <a:pt x="7449202" y="3194269"/>
                </a:cubicBezTo>
                <a:cubicBezTo>
                  <a:pt x="7449202" y="3201424"/>
                  <a:pt x="7443868" y="3204026"/>
                  <a:pt x="7431676" y="3202725"/>
                </a:cubicBezTo>
                <a:close/>
                <a:moveTo>
                  <a:pt x="1758967" y="3202731"/>
                </a:moveTo>
                <a:cubicBezTo>
                  <a:pt x="1749061" y="3204031"/>
                  <a:pt x="1745251" y="3200780"/>
                  <a:pt x="1745251" y="3191023"/>
                </a:cubicBezTo>
                <a:cubicBezTo>
                  <a:pt x="1745251" y="3181267"/>
                  <a:pt x="1749061" y="3178015"/>
                  <a:pt x="1758967" y="3179316"/>
                </a:cubicBezTo>
                <a:cubicBezTo>
                  <a:pt x="1765825" y="3180616"/>
                  <a:pt x="1771921" y="3185820"/>
                  <a:pt x="1771921" y="3191023"/>
                </a:cubicBezTo>
                <a:cubicBezTo>
                  <a:pt x="1771921" y="3196226"/>
                  <a:pt x="1765825" y="3201430"/>
                  <a:pt x="1758967" y="3202731"/>
                </a:cubicBezTo>
                <a:close/>
                <a:moveTo>
                  <a:pt x="10433032" y="3202731"/>
                </a:moveTo>
                <a:cubicBezTo>
                  <a:pt x="10426173" y="3201430"/>
                  <a:pt x="10420077" y="3196226"/>
                  <a:pt x="10420077" y="3191023"/>
                </a:cubicBezTo>
                <a:cubicBezTo>
                  <a:pt x="10420077" y="3185820"/>
                  <a:pt x="10426173" y="3180616"/>
                  <a:pt x="10433032" y="3179316"/>
                </a:cubicBezTo>
                <a:cubicBezTo>
                  <a:pt x="10442937" y="3178015"/>
                  <a:pt x="10446748" y="3181267"/>
                  <a:pt x="10446748" y="3191023"/>
                </a:cubicBezTo>
                <a:cubicBezTo>
                  <a:pt x="10446748" y="3200780"/>
                  <a:pt x="10442937" y="3204031"/>
                  <a:pt x="10433032" y="3202731"/>
                </a:cubicBezTo>
                <a:close/>
                <a:moveTo>
                  <a:pt x="5290599" y="3203781"/>
                </a:moveTo>
                <a:cubicBezTo>
                  <a:pt x="5286408" y="3203862"/>
                  <a:pt x="5282216" y="3201748"/>
                  <a:pt x="5279168" y="3197520"/>
                </a:cubicBezTo>
                <a:cubicBezTo>
                  <a:pt x="5276882" y="3193618"/>
                  <a:pt x="5279930" y="3189066"/>
                  <a:pt x="5286788" y="3187114"/>
                </a:cubicBezTo>
                <a:cubicBezTo>
                  <a:pt x="5301266" y="3181910"/>
                  <a:pt x="5309648" y="3187114"/>
                  <a:pt x="5302028" y="3196871"/>
                </a:cubicBezTo>
                <a:cubicBezTo>
                  <a:pt x="5298980" y="3201423"/>
                  <a:pt x="5294790" y="3203700"/>
                  <a:pt x="5290599" y="3203781"/>
                </a:cubicBezTo>
                <a:close/>
                <a:moveTo>
                  <a:pt x="6901400" y="3203781"/>
                </a:moveTo>
                <a:cubicBezTo>
                  <a:pt x="6897210" y="3203700"/>
                  <a:pt x="6893019" y="3201423"/>
                  <a:pt x="6889971" y="3196871"/>
                </a:cubicBezTo>
                <a:cubicBezTo>
                  <a:pt x="6882351" y="3187114"/>
                  <a:pt x="6890734" y="3181910"/>
                  <a:pt x="6905210" y="3187114"/>
                </a:cubicBezTo>
                <a:cubicBezTo>
                  <a:pt x="6912070" y="3189066"/>
                  <a:pt x="6915118" y="3193618"/>
                  <a:pt x="6912830" y="3197520"/>
                </a:cubicBezTo>
                <a:cubicBezTo>
                  <a:pt x="6909783" y="3201748"/>
                  <a:pt x="6905591" y="3203862"/>
                  <a:pt x="6901400" y="3203781"/>
                </a:cubicBezTo>
                <a:close/>
                <a:moveTo>
                  <a:pt x="5465583" y="3204024"/>
                </a:moveTo>
                <a:cubicBezTo>
                  <a:pt x="5457963" y="3204024"/>
                  <a:pt x="5448819" y="3200772"/>
                  <a:pt x="5446534" y="3197519"/>
                </a:cubicBezTo>
                <a:cubicBezTo>
                  <a:pt x="5440438" y="3189064"/>
                  <a:pt x="5461774" y="3181909"/>
                  <a:pt x="5477775" y="3187113"/>
                </a:cubicBezTo>
                <a:cubicBezTo>
                  <a:pt x="5493015" y="3192316"/>
                  <a:pt x="5484634" y="3204024"/>
                  <a:pt x="5465583" y="3204024"/>
                </a:cubicBezTo>
                <a:close/>
                <a:moveTo>
                  <a:pt x="6726416" y="3204024"/>
                </a:moveTo>
                <a:cubicBezTo>
                  <a:pt x="6707366" y="3204024"/>
                  <a:pt x="6698984" y="3192316"/>
                  <a:pt x="6714224" y="3187113"/>
                </a:cubicBezTo>
                <a:cubicBezTo>
                  <a:pt x="6730226" y="3181909"/>
                  <a:pt x="6751562" y="3189064"/>
                  <a:pt x="6745466" y="3197519"/>
                </a:cubicBezTo>
                <a:cubicBezTo>
                  <a:pt x="6743180" y="3200772"/>
                  <a:pt x="6734036" y="3204024"/>
                  <a:pt x="6726416" y="3204024"/>
                </a:cubicBezTo>
                <a:close/>
                <a:moveTo>
                  <a:pt x="3171772" y="3204025"/>
                </a:moveTo>
                <a:cubicBezTo>
                  <a:pt x="3165676" y="3204025"/>
                  <a:pt x="3160341" y="3199471"/>
                  <a:pt x="3160341" y="3194268"/>
                </a:cubicBezTo>
                <a:cubicBezTo>
                  <a:pt x="3160341" y="3189064"/>
                  <a:pt x="3165676" y="3184511"/>
                  <a:pt x="3171772" y="3184511"/>
                </a:cubicBezTo>
                <a:cubicBezTo>
                  <a:pt x="3177868" y="3184511"/>
                  <a:pt x="3183203" y="3189064"/>
                  <a:pt x="3183203" y="3194268"/>
                </a:cubicBezTo>
                <a:cubicBezTo>
                  <a:pt x="3183203" y="3199471"/>
                  <a:pt x="3177868" y="3204025"/>
                  <a:pt x="3171772" y="3204025"/>
                </a:cubicBezTo>
                <a:close/>
                <a:moveTo>
                  <a:pt x="9020227" y="3204025"/>
                </a:moveTo>
                <a:cubicBezTo>
                  <a:pt x="9014131" y="3204025"/>
                  <a:pt x="9008796" y="3199471"/>
                  <a:pt x="9008796" y="3194268"/>
                </a:cubicBezTo>
                <a:cubicBezTo>
                  <a:pt x="9008796" y="3189064"/>
                  <a:pt x="9014131" y="3184511"/>
                  <a:pt x="9020227" y="3184511"/>
                </a:cubicBezTo>
                <a:cubicBezTo>
                  <a:pt x="9026323" y="3184511"/>
                  <a:pt x="9031657" y="3189064"/>
                  <a:pt x="9031657" y="3194268"/>
                </a:cubicBezTo>
                <a:cubicBezTo>
                  <a:pt x="9031657" y="3199471"/>
                  <a:pt x="9026323" y="3204025"/>
                  <a:pt x="9020227" y="3204025"/>
                </a:cubicBezTo>
                <a:close/>
                <a:moveTo>
                  <a:pt x="1227291" y="3204029"/>
                </a:moveTo>
                <a:cubicBezTo>
                  <a:pt x="1219683" y="3204029"/>
                  <a:pt x="1212829" y="3199476"/>
                  <a:pt x="1212829" y="3194272"/>
                </a:cubicBezTo>
                <a:cubicBezTo>
                  <a:pt x="1212829" y="3180614"/>
                  <a:pt x="1235657" y="3174110"/>
                  <a:pt x="1243285" y="3185166"/>
                </a:cubicBezTo>
                <a:cubicBezTo>
                  <a:pt x="1251691" y="3196224"/>
                  <a:pt x="1245579" y="3204029"/>
                  <a:pt x="1227291" y="3204029"/>
                </a:cubicBezTo>
                <a:close/>
                <a:moveTo>
                  <a:pt x="10964708" y="3204029"/>
                </a:moveTo>
                <a:cubicBezTo>
                  <a:pt x="10946420" y="3204029"/>
                  <a:pt x="10940308" y="3196224"/>
                  <a:pt x="10948713" y="3185166"/>
                </a:cubicBezTo>
                <a:cubicBezTo>
                  <a:pt x="10956341" y="3174110"/>
                  <a:pt x="10979169" y="3180614"/>
                  <a:pt x="10979169" y="3194272"/>
                </a:cubicBezTo>
                <a:cubicBezTo>
                  <a:pt x="10979169" y="3199476"/>
                  <a:pt x="10972316" y="3204029"/>
                  <a:pt x="10964708" y="3204029"/>
                </a:cubicBezTo>
                <a:close/>
                <a:moveTo>
                  <a:pt x="4936828" y="3204034"/>
                </a:moveTo>
                <a:cubicBezTo>
                  <a:pt x="4923112" y="3204034"/>
                  <a:pt x="4917779" y="3200781"/>
                  <a:pt x="4917779" y="3192326"/>
                </a:cubicBezTo>
                <a:cubicBezTo>
                  <a:pt x="4917779" y="3175415"/>
                  <a:pt x="4925399" y="3170862"/>
                  <a:pt x="4941400" y="3178667"/>
                </a:cubicBezTo>
                <a:cubicBezTo>
                  <a:pt x="4962736" y="3187773"/>
                  <a:pt x="4959688" y="3204034"/>
                  <a:pt x="4936828" y="3204034"/>
                </a:cubicBezTo>
                <a:close/>
                <a:moveTo>
                  <a:pt x="7255171" y="3204034"/>
                </a:moveTo>
                <a:cubicBezTo>
                  <a:pt x="7232311" y="3204034"/>
                  <a:pt x="7229263" y="3187773"/>
                  <a:pt x="7250599" y="3178667"/>
                </a:cubicBezTo>
                <a:cubicBezTo>
                  <a:pt x="7266600" y="3170862"/>
                  <a:pt x="7274220" y="3175415"/>
                  <a:pt x="7274220" y="3192326"/>
                </a:cubicBezTo>
                <a:cubicBezTo>
                  <a:pt x="7274220" y="3200781"/>
                  <a:pt x="7268887" y="3204034"/>
                  <a:pt x="7255171" y="3204034"/>
                </a:cubicBezTo>
                <a:close/>
                <a:moveTo>
                  <a:pt x="1405287" y="3209235"/>
                </a:moveTo>
                <a:cubicBezTo>
                  <a:pt x="1396912" y="3210536"/>
                  <a:pt x="1387012" y="3207934"/>
                  <a:pt x="1383964" y="3204031"/>
                </a:cubicBezTo>
                <a:cubicBezTo>
                  <a:pt x="1374820" y="3191023"/>
                  <a:pt x="1388537" y="3170859"/>
                  <a:pt x="1405287" y="3172811"/>
                </a:cubicBezTo>
                <a:cubicBezTo>
                  <a:pt x="1428888" y="3175413"/>
                  <a:pt x="1428888" y="3206633"/>
                  <a:pt x="1405287" y="3209235"/>
                </a:cubicBezTo>
                <a:close/>
                <a:moveTo>
                  <a:pt x="10786712" y="3209235"/>
                </a:moveTo>
                <a:cubicBezTo>
                  <a:pt x="10763111" y="3206633"/>
                  <a:pt x="10763111" y="3175413"/>
                  <a:pt x="10786712" y="3172811"/>
                </a:cubicBezTo>
                <a:cubicBezTo>
                  <a:pt x="10803461" y="3170859"/>
                  <a:pt x="10817179" y="3191023"/>
                  <a:pt x="10808035" y="3204031"/>
                </a:cubicBezTo>
                <a:cubicBezTo>
                  <a:pt x="10804987" y="3207934"/>
                  <a:pt x="10795087" y="3210536"/>
                  <a:pt x="10786712" y="3209235"/>
                </a:cubicBezTo>
                <a:close/>
                <a:moveTo>
                  <a:pt x="4052685" y="3209477"/>
                </a:moveTo>
                <a:cubicBezTo>
                  <a:pt x="4043637" y="3211347"/>
                  <a:pt x="4034112" y="3208908"/>
                  <a:pt x="4030683" y="3200778"/>
                </a:cubicBezTo>
                <a:cubicBezTo>
                  <a:pt x="4027635" y="3194924"/>
                  <a:pt x="4030683" y="3185819"/>
                  <a:pt x="4037540" y="3179964"/>
                </a:cubicBezTo>
                <a:cubicBezTo>
                  <a:pt x="4053543" y="3166306"/>
                  <a:pt x="4074879" y="3174111"/>
                  <a:pt x="4071831" y="3192323"/>
                </a:cubicBezTo>
                <a:cubicBezTo>
                  <a:pt x="4070307" y="3201429"/>
                  <a:pt x="4061735" y="3207607"/>
                  <a:pt x="4052685" y="3209477"/>
                </a:cubicBezTo>
                <a:close/>
                <a:moveTo>
                  <a:pt x="8139313" y="3209477"/>
                </a:moveTo>
                <a:cubicBezTo>
                  <a:pt x="8130264" y="3207607"/>
                  <a:pt x="8121692" y="3201429"/>
                  <a:pt x="8120168" y="3192323"/>
                </a:cubicBezTo>
                <a:cubicBezTo>
                  <a:pt x="8117120" y="3174111"/>
                  <a:pt x="8138456" y="3166306"/>
                  <a:pt x="8154458" y="3179964"/>
                </a:cubicBezTo>
                <a:cubicBezTo>
                  <a:pt x="8161316" y="3185819"/>
                  <a:pt x="8164364" y="3194924"/>
                  <a:pt x="8161316" y="3200778"/>
                </a:cubicBezTo>
                <a:cubicBezTo>
                  <a:pt x="8157886" y="3208908"/>
                  <a:pt x="8148361" y="3211347"/>
                  <a:pt x="8139313" y="3209477"/>
                </a:cubicBezTo>
                <a:close/>
                <a:moveTo>
                  <a:pt x="1047479" y="3216146"/>
                </a:moveTo>
                <a:cubicBezTo>
                  <a:pt x="1042052" y="3215577"/>
                  <a:pt x="1037479" y="3212488"/>
                  <a:pt x="1031001" y="3206634"/>
                </a:cubicBezTo>
                <a:cubicBezTo>
                  <a:pt x="1022619" y="3198178"/>
                  <a:pt x="1022619" y="3193626"/>
                  <a:pt x="1030241" y="3180617"/>
                </a:cubicBezTo>
                <a:cubicBezTo>
                  <a:pt x="1042431" y="3161755"/>
                  <a:pt x="1053860" y="3161105"/>
                  <a:pt x="1070625" y="3176715"/>
                </a:cubicBezTo>
                <a:cubicBezTo>
                  <a:pt x="1087387" y="3192325"/>
                  <a:pt x="1086628" y="3202081"/>
                  <a:pt x="1069103" y="3210537"/>
                </a:cubicBezTo>
                <a:cubicBezTo>
                  <a:pt x="1059193" y="3214764"/>
                  <a:pt x="1052909" y="3216716"/>
                  <a:pt x="1047479" y="3216146"/>
                </a:cubicBezTo>
                <a:close/>
                <a:moveTo>
                  <a:pt x="11144520" y="3216146"/>
                </a:moveTo>
                <a:cubicBezTo>
                  <a:pt x="11139089" y="3216716"/>
                  <a:pt x="11132805" y="3214764"/>
                  <a:pt x="11122896" y="3210537"/>
                </a:cubicBezTo>
                <a:cubicBezTo>
                  <a:pt x="11105371" y="3202081"/>
                  <a:pt x="11104612" y="3192325"/>
                  <a:pt x="11121373" y="3176715"/>
                </a:cubicBezTo>
                <a:cubicBezTo>
                  <a:pt x="11138139" y="3161105"/>
                  <a:pt x="11149568" y="3161755"/>
                  <a:pt x="11161757" y="3180617"/>
                </a:cubicBezTo>
                <a:cubicBezTo>
                  <a:pt x="11169380" y="3193626"/>
                  <a:pt x="11169380" y="3198178"/>
                  <a:pt x="11160997" y="3206634"/>
                </a:cubicBezTo>
                <a:cubicBezTo>
                  <a:pt x="11154520" y="3212488"/>
                  <a:pt x="11149947" y="3215577"/>
                  <a:pt x="11144520" y="3216146"/>
                </a:cubicBezTo>
                <a:close/>
                <a:moveTo>
                  <a:pt x="3352567" y="3216389"/>
                </a:moveTo>
                <a:cubicBezTo>
                  <a:pt x="3344852" y="3217365"/>
                  <a:pt x="3336089" y="3215088"/>
                  <a:pt x="3329231" y="3209235"/>
                </a:cubicBezTo>
                <a:cubicBezTo>
                  <a:pt x="3311705" y="3194276"/>
                  <a:pt x="3323897" y="3165006"/>
                  <a:pt x="3348281" y="3165006"/>
                </a:cubicBezTo>
                <a:cubicBezTo>
                  <a:pt x="3361997" y="3165006"/>
                  <a:pt x="3374951" y="3189072"/>
                  <a:pt x="3369617" y="3204031"/>
                </a:cubicBezTo>
                <a:cubicBezTo>
                  <a:pt x="3366951" y="3211186"/>
                  <a:pt x="3360283" y="3215414"/>
                  <a:pt x="3352567" y="3216389"/>
                </a:cubicBezTo>
                <a:close/>
                <a:moveTo>
                  <a:pt x="8839432" y="3216389"/>
                </a:moveTo>
                <a:cubicBezTo>
                  <a:pt x="8831716" y="3215414"/>
                  <a:pt x="8825048" y="3211186"/>
                  <a:pt x="8822381" y="3204031"/>
                </a:cubicBezTo>
                <a:cubicBezTo>
                  <a:pt x="8817048" y="3189072"/>
                  <a:pt x="8830001" y="3165006"/>
                  <a:pt x="8843717" y="3165006"/>
                </a:cubicBezTo>
                <a:cubicBezTo>
                  <a:pt x="8868101" y="3165006"/>
                  <a:pt x="8880293" y="3194276"/>
                  <a:pt x="8862768" y="3209235"/>
                </a:cubicBezTo>
                <a:cubicBezTo>
                  <a:pt x="8855909" y="3215088"/>
                  <a:pt x="8847147" y="3217365"/>
                  <a:pt x="8839432" y="3216389"/>
                </a:cubicBezTo>
                <a:close/>
                <a:moveTo>
                  <a:pt x="5112188" y="3216551"/>
                </a:moveTo>
                <a:cubicBezTo>
                  <a:pt x="5105902" y="3216225"/>
                  <a:pt x="5099996" y="3211834"/>
                  <a:pt x="5093519" y="3203379"/>
                </a:cubicBezTo>
                <a:cubicBezTo>
                  <a:pt x="5085136" y="3191022"/>
                  <a:pt x="5085899" y="3187769"/>
                  <a:pt x="5098852" y="3176713"/>
                </a:cubicBezTo>
                <a:cubicBezTo>
                  <a:pt x="5113331" y="3163704"/>
                  <a:pt x="5114092" y="3163704"/>
                  <a:pt x="5130095" y="3178663"/>
                </a:cubicBezTo>
                <a:cubicBezTo>
                  <a:pt x="5144572" y="3192323"/>
                  <a:pt x="5145335" y="3194273"/>
                  <a:pt x="5133143" y="3205331"/>
                </a:cubicBezTo>
                <a:cubicBezTo>
                  <a:pt x="5125142" y="3213136"/>
                  <a:pt x="5118474" y="3216876"/>
                  <a:pt x="5112188" y="3216551"/>
                </a:cubicBezTo>
                <a:close/>
                <a:moveTo>
                  <a:pt x="7079811" y="3216551"/>
                </a:moveTo>
                <a:cubicBezTo>
                  <a:pt x="7073526" y="3216876"/>
                  <a:pt x="7066858" y="3213136"/>
                  <a:pt x="7058856" y="3205331"/>
                </a:cubicBezTo>
                <a:cubicBezTo>
                  <a:pt x="7046664" y="3194273"/>
                  <a:pt x="7047427" y="3192323"/>
                  <a:pt x="7061904" y="3178663"/>
                </a:cubicBezTo>
                <a:cubicBezTo>
                  <a:pt x="7077907" y="3163704"/>
                  <a:pt x="7078668" y="3163704"/>
                  <a:pt x="7093147" y="3176713"/>
                </a:cubicBezTo>
                <a:cubicBezTo>
                  <a:pt x="7106100" y="3187769"/>
                  <a:pt x="7106863" y="3191022"/>
                  <a:pt x="7098480" y="3203379"/>
                </a:cubicBezTo>
                <a:cubicBezTo>
                  <a:pt x="7092003" y="3211834"/>
                  <a:pt x="7086098" y="3216225"/>
                  <a:pt x="7079811" y="3216551"/>
                </a:cubicBezTo>
                <a:close/>
                <a:moveTo>
                  <a:pt x="2284005" y="3216713"/>
                </a:moveTo>
                <a:cubicBezTo>
                  <a:pt x="2280291" y="3216552"/>
                  <a:pt x="2277433" y="3214112"/>
                  <a:pt x="2271717" y="3209234"/>
                </a:cubicBezTo>
                <a:cubicBezTo>
                  <a:pt x="2259525" y="3198827"/>
                  <a:pt x="2260288" y="3189721"/>
                  <a:pt x="2273241" y="3174762"/>
                </a:cubicBezTo>
                <a:cubicBezTo>
                  <a:pt x="2283909" y="3162403"/>
                  <a:pt x="2284672" y="3162403"/>
                  <a:pt x="2299912" y="3174111"/>
                </a:cubicBezTo>
                <a:cubicBezTo>
                  <a:pt x="2319724" y="3189721"/>
                  <a:pt x="2320485" y="3201429"/>
                  <a:pt x="2301436" y="3210535"/>
                </a:cubicBezTo>
                <a:cubicBezTo>
                  <a:pt x="2292292" y="3214763"/>
                  <a:pt x="2287720" y="3216876"/>
                  <a:pt x="2284005" y="3216713"/>
                </a:cubicBezTo>
                <a:close/>
                <a:moveTo>
                  <a:pt x="9907993" y="3216713"/>
                </a:moveTo>
                <a:cubicBezTo>
                  <a:pt x="9904279" y="3216876"/>
                  <a:pt x="9899707" y="3214763"/>
                  <a:pt x="9890563" y="3210535"/>
                </a:cubicBezTo>
                <a:cubicBezTo>
                  <a:pt x="9871513" y="3201429"/>
                  <a:pt x="9872275" y="3189721"/>
                  <a:pt x="9892087" y="3174111"/>
                </a:cubicBezTo>
                <a:cubicBezTo>
                  <a:pt x="9907327" y="3162403"/>
                  <a:pt x="9908089" y="3162403"/>
                  <a:pt x="9918757" y="3174762"/>
                </a:cubicBezTo>
                <a:cubicBezTo>
                  <a:pt x="9931711" y="3189721"/>
                  <a:pt x="9932473" y="3198827"/>
                  <a:pt x="9920281" y="3209234"/>
                </a:cubicBezTo>
                <a:cubicBezTo>
                  <a:pt x="9914565" y="3214112"/>
                  <a:pt x="9911708" y="3216552"/>
                  <a:pt x="9907993" y="3216713"/>
                </a:cubicBezTo>
                <a:close/>
                <a:moveTo>
                  <a:pt x="3877793" y="3223052"/>
                </a:moveTo>
                <a:cubicBezTo>
                  <a:pt x="3866364" y="3224028"/>
                  <a:pt x="3854933" y="3222890"/>
                  <a:pt x="3850361" y="3218987"/>
                </a:cubicBezTo>
                <a:cubicBezTo>
                  <a:pt x="3847313" y="3217036"/>
                  <a:pt x="3845027" y="3205329"/>
                  <a:pt x="3845027" y="3192970"/>
                </a:cubicBezTo>
                <a:cubicBezTo>
                  <a:pt x="3845027" y="3168905"/>
                  <a:pt x="3867125" y="3156547"/>
                  <a:pt x="3894557" y="3165003"/>
                </a:cubicBezTo>
                <a:cubicBezTo>
                  <a:pt x="3912083" y="3170206"/>
                  <a:pt x="3918941" y="3200126"/>
                  <a:pt x="3905225" y="3214435"/>
                </a:cubicBezTo>
                <a:cubicBezTo>
                  <a:pt x="3900653" y="3218987"/>
                  <a:pt x="3889224" y="3222077"/>
                  <a:pt x="3877793" y="3223052"/>
                </a:cubicBezTo>
                <a:close/>
                <a:moveTo>
                  <a:pt x="8314205" y="3223052"/>
                </a:moveTo>
                <a:cubicBezTo>
                  <a:pt x="8302774" y="3222077"/>
                  <a:pt x="8291345" y="3218987"/>
                  <a:pt x="8286773" y="3214435"/>
                </a:cubicBezTo>
                <a:cubicBezTo>
                  <a:pt x="8273057" y="3200126"/>
                  <a:pt x="8279916" y="3170206"/>
                  <a:pt x="8297442" y="3165003"/>
                </a:cubicBezTo>
                <a:cubicBezTo>
                  <a:pt x="8324874" y="3156547"/>
                  <a:pt x="8346972" y="3168905"/>
                  <a:pt x="8346972" y="3192970"/>
                </a:cubicBezTo>
                <a:cubicBezTo>
                  <a:pt x="8346972" y="3205329"/>
                  <a:pt x="8344685" y="3217036"/>
                  <a:pt x="8341637" y="3218987"/>
                </a:cubicBezTo>
                <a:cubicBezTo>
                  <a:pt x="8337065" y="3222890"/>
                  <a:pt x="8325634" y="3224028"/>
                  <a:pt x="8314205" y="3223052"/>
                </a:cubicBezTo>
                <a:close/>
                <a:moveTo>
                  <a:pt x="5817546" y="3223131"/>
                </a:moveTo>
                <a:cubicBezTo>
                  <a:pt x="5807164" y="3222236"/>
                  <a:pt x="5797258" y="3217684"/>
                  <a:pt x="5792686" y="3209879"/>
                </a:cubicBezTo>
                <a:cubicBezTo>
                  <a:pt x="5787351" y="3202724"/>
                  <a:pt x="5785827" y="3189066"/>
                  <a:pt x="5788114" y="3179960"/>
                </a:cubicBezTo>
                <a:cubicBezTo>
                  <a:pt x="5792686" y="3166300"/>
                  <a:pt x="5796495" y="3164350"/>
                  <a:pt x="5821642" y="3166300"/>
                </a:cubicBezTo>
                <a:cubicBezTo>
                  <a:pt x="5846026" y="3168252"/>
                  <a:pt x="5849835" y="3170854"/>
                  <a:pt x="5852122" y="3186464"/>
                </a:cubicBezTo>
                <a:cubicBezTo>
                  <a:pt x="5853646" y="3196871"/>
                  <a:pt x="5850598" y="3209228"/>
                  <a:pt x="5845263" y="3214431"/>
                </a:cubicBezTo>
                <a:cubicBezTo>
                  <a:pt x="5838787" y="3221261"/>
                  <a:pt x="5827928" y="3224026"/>
                  <a:pt x="5817546" y="3223131"/>
                </a:cubicBezTo>
                <a:close/>
                <a:moveTo>
                  <a:pt x="6374454" y="3223131"/>
                </a:moveTo>
                <a:cubicBezTo>
                  <a:pt x="6364071" y="3224026"/>
                  <a:pt x="6353212" y="3221261"/>
                  <a:pt x="6346736" y="3214431"/>
                </a:cubicBezTo>
                <a:cubicBezTo>
                  <a:pt x="6341402" y="3209228"/>
                  <a:pt x="6338354" y="3196871"/>
                  <a:pt x="6339878" y="3186464"/>
                </a:cubicBezTo>
                <a:cubicBezTo>
                  <a:pt x="6342164" y="3170854"/>
                  <a:pt x="6345974" y="3168252"/>
                  <a:pt x="6370358" y="3166300"/>
                </a:cubicBezTo>
                <a:cubicBezTo>
                  <a:pt x="6395504" y="3164350"/>
                  <a:pt x="6399313" y="3166300"/>
                  <a:pt x="6403886" y="3179960"/>
                </a:cubicBezTo>
                <a:cubicBezTo>
                  <a:pt x="6406172" y="3189066"/>
                  <a:pt x="6404648" y="3202724"/>
                  <a:pt x="6399313" y="3209879"/>
                </a:cubicBezTo>
                <a:cubicBezTo>
                  <a:pt x="6394742" y="3217684"/>
                  <a:pt x="6384835" y="3222236"/>
                  <a:pt x="6374454" y="3223131"/>
                </a:cubicBezTo>
                <a:close/>
                <a:moveTo>
                  <a:pt x="2465749" y="3223542"/>
                </a:moveTo>
                <a:cubicBezTo>
                  <a:pt x="2451271" y="3223542"/>
                  <a:pt x="2437555" y="3221590"/>
                  <a:pt x="2435269" y="3218988"/>
                </a:cubicBezTo>
                <a:cubicBezTo>
                  <a:pt x="2423077" y="3209233"/>
                  <a:pt x="2429935" y="3172158"/>
                  <a:pt x="2445175" y="3165004"/>
                </a:cubicBezTo>
                <a:cubicBezTo>
                  <a:pt x="2467273" y="3155247"/>
                  <a:pt x="2496229" y="3163703"/>
                  <a:pt x="2500039" y="3180614"/>
                </a:cubicBezTo>
                <a:cubicBezTo>
                  <a:pt x="2506135" y="3207932"/>
                  <a:pt x="2493943" y="3223542"/>
                  <a:pt x="2465749" y="3223542"/>
                </a:cubicBezTo>
                <a:close/>
                <a:moveTo>
                  <a:pt x="9726249" y="3223542"/>
                </a:moveTo>
                <a:cubicBezTo>
                  <a:pt x="9698056" y="3223542"/>
                  <a:pt x="9685864" y="3207932"/>
                  <a:pt x="9691960" y="3180614"/>
                </a:cubicBezTo>
                <a:cubicBezTo>
                  <a:pt x="9695769" y="3163703"/>
                  <a:pt x="9724725" y="3155247"/>
                  <a:pt x="9746824" y="3165004"/>
                </a:cubicBezTo>
                <a:cubicBezTo>
                  <a:pt x="9762064" y="3172158"/>
                  <a:pt x="9768921" y="3209233"/>
                  <a:pt x="9756729" y="3218988"/>
                </a:cubicBezTo>
                <a:cubicBezTo>
                  <a:pt x="9754444" y="3221590"/>
                  <a:pt x="9740728" y="3223542"/>
                  <a:pt x="9726249" y="3223542"/>
                </a:cubicBezTo>
                <a:close/>
                <a:moveTo>
                  <a:pt x="2996792" y="3223544"/>
                </a:moveTo>
                <a:cubicBezTo>
                  <a:pt x="2983837" y="3223544"/>
                  <a:pt x="2969360" y="3220291"/>
                  <a:pt x="2964025" y="3215739"/>
                </a:cubicBezTo>
                <a:cubicBezTo>
                  <a:pt x="2951072" y="3204681"/>
                  <a:pt x="2952596" y="3180616"/>
                  <a:pt x="2967073" y="3168909"/>
                </a:cubicBezTo>
                <a:cubicBezTo>
                  <a:pt x="2997553" y="3142241"/>
                  <a:pt x="3047845" y="3172811"/>
                  <a:pt x="3029557" y="3207283"/>
                </a:cubicBezTo>
                <a:cubicBezTo>
                  <a:pt x="3023461" y="3219642"/>
                  <a:pt x="3015080" y="3223544"/>
                  <a:pt x="2996792" y="3223544"/>
                </a:cubicBezTo>
                <a:close/>
                <a:moveTo>
                  <a:pt x="9195207" y="3223544"/>
                </a:moveTo>
                <a:cubicBezTo>
                  <a:pt x="9176919" y="3223544"/>
                  <a:pt x="9168537" y="3219642"/>
                  <a:pt x="9162441" y="3207283"/>
                </a:cubicBezTo>
                <a:cubicBezTo>
                  <a:pt x="9144153" y="3172811"/>
                  <a:pt x="9194445" y="3142241"/>
                  <a:pt x="9224925" y="3168909"/>
                </a:cubicBezTo>
                <a:cubicBezTo>
                  <a:pt x="9239403" y="3180616"/>
                  <a:pt x="9240927" y="3204681"/>
                  <a:pt x="9227973" y="3215739"/>
                </a:cubicBezTo>
                <a:cubicBezTo>
                  <a:pt x="9222639" y="3220291"/>
                  <a:pt x="9208161" y="3223544"/>
                  <a:pt x="9195207" y="3223544"/>
                </a:cubicBezTo>
                <a:close/>
                <a:moveTo>
                  <a:pt x="4404646" y="3223870"/>
                </a:moveTo>
                <a:cubicBezTo>
                  <a:pt x="4390358" y="3224845"/>
                  <a:pt x="4376451" y="3221918"/>
                  <a:pt x="4373022" y="3214438"/>
                </a:cubicBezTo>
                <a:cubicBezTo>
                  <a:pt x="4366164" y="3198828"/>
                  <a:pt x="4373022" y="3170210"/>
                  <a:pt x="4385976" y="3163056"/>
                </a:cubicBezTo>
                <a:cubicBezTo>
                  <a:pt x="4419504" y="3144844"/>
                  <a:pt x="4458366" y="3179316"/>
                  <a:pt x="4438554" y="3209886"/>
                </a:cubicBezTo>
                <a:cubicBezTo>
                  <a:pt x="4433602" y="3218015"/>
                  <a:pt x="4418932" y="3222894"/>
                  <a:pt x="4404646" y="3223870"/>
                </a:cubicBezTo>
                <a:close/>
                <a:moveTo>
                  <a:pt x="7787354" y="3223870"/>
                </a:moveTo>
                <a:cubicBezTo>
                  <a:pt x="7773066" y="3222894"/>
                  <a:pt x="7758398" y="3218015"/>
                  <a:pt x="7753446" y="3209886"/>
                </a:cubicBezTo>
                <a:cubicBezTo>
                  <a:pt x="7733634" y="3179316"/>
                  <a:pt x="7772495" y="3144844"/>
                  <a:pt x="7806023" y="3163056"/>
                </a:cubicBezTo>
                <a:cubicBezTo>
                  <a:pt x="7818978" y="3170210"/>
                  <a:pt x="7825835" y="3198828"/>
                  <a:pt x="7818978" y="3214438"/>
                </a:cubicBezTo>
                <a:cubicBezTo>
                  <a:pt x="7815548" y="3221918"/>
                  <a:pt x="7801642" y="3224845"/>
                  <a:pt x="7787354" y="3223870"/>
                </a:cubicBezTo>
                <a:close/>
                <a:moveTo>
                  <a:pt x="5649222" y="3227853"/>
                </a:moveTo>
                <a:cubicBezTo>
                  <a:pt x="5637506" y="3230047"/>
                  <a:pt x="5625314" y="3228096"/>
                  <a:pt x="5614646" y="3221592"/>
                </a:cubicBezTo>
                <a:cubicBezTo>
                  <a:pt x="5605502" y="3215739"/>
                  <a:pt x="5600168" y="3205332"/>
                  <a:pt x="5600930" y="3191673"/>
                </a:cubicBezTo>
                <a:cubicBezTo>
                  <a:pt x="5602454" y="3151347"/>
                  <a:pt x="5651984" y="3139639"/>
                  <a:pt x="5680940" y="3173461"/>
                </a:cubicBezTo>
                <a:lnTo>
                  <a:pt x="5696942" y="3191023"/>
                </a:lnTo>
                <a:lnTo>
                  <a:pt x="5680940" y="3209235"/>
                </a:lnTo>
                <a:cubicBezTo>
                  <a:pt x="5672178" y="3219316"/>
                  <a:pt x="5660938" y="3225658"/>
                  <a:pt x="5649222" y="3227853"/>
                </a:cubicBezTo>
                <a:close/>
                <a:moveTo>
                  <a:pt x="6542777" y="3227853"/>
                </a:moveTo>
                <a:cubicBezTo>
                  <a:pt x="6531062" y="3225658"/>
                  <a:pt x="6519822" y="3219316"/>
                  <a:pt x="6511058" y="3209235"/>
                </a:cubicBezTo>
                <a:lnTo>
                  <a:pt x="6495058" y="3191023"/>
                </a:lnTo>
                <a:lnTo>
                  <a:pt x="6511058" y="3173461"/>
                </a:lnTo>
                <a:cubicBezTo>
                  <a:pt x="6540015" y="3139639"/>
                  <a:pt x="6589546" y="3151347"/>
                  <a:pt x="6591070" y="3191673"/>
                </a:cubicBezTo>
                <a:cubicBezTo>
                  <a:pt x="6591831" y="3205332"/>
                  <a:pt x="6586498" y="3215739"/>
                  <a:pt x="6577353" y="3221592"/>
                </a:cubicBezTo>
                <a:cubicBezTo>
                  <a:pt x="6566686" y="3228096"/>
                  <a:pt x="6554494" y="3230047"/>
                  <a:pt x="6542777" y="3227853"/>
                </a:cubicBezTo>
                <a:close/>
                <a:moveTo>
                  <a:pt x="2635828" y="3228532"/>
                </a:moveTo>
                <a:cubicBezTo>
                  <a:pt x="2627827" y="3226957"/>
                  <a:pt x="2619779" y="3223217"/>
                  <a:pt x="2612539" y="3217039"/>
                </a:cubicBezTo>
                <a:cubicBezTo>
                  <a:pt x="2591965" y="3199477"/>
                  <a:pt x="2592727" y="3174761"/>
                  <a:pt x="2614063" y="3162403"/>
                </a:cubicBezTo>
                <a:cubicBezTo>
                  <a:pt x="2647591" y="3142240"/>
                  <a:pt x="2683405" y="3157850"/>
                  <a:pt x="2683405" y="3191672"/>
                </a:cubicBezTo>
                <a:cubicBezTo>
                  <a:pt x="2683405" y="3218502"/>
                  <a:pt x="2659831" y="3233259"/>
                  <a:pt x="2635828" y="3228532"/>
                </a:cubicBezTo>
                <a:close/>
                <a:moveTo>
                  <a:pt x="9556171" y="3228532"/>
                </a:moveTo>
                <a:cubicBezTo>
                  <a:pt x="9532168" y="3233259"/>
                  <a:pt x="9508593" y="3218502"/>
                  <a:pt x="9508593" y="3191672"/>
                </a:cubicBezTo>
                <a:cubicBezTo>
                  <a:pt x="9508593" y="3157850"/>
                  <a:pt x="9544408" y="3142240"/>
                  <a:pt x="9577936" y="3162403"/>
                </a:cubicBezTo>
                <a:cubicBezTo>
                  <a:pt x="9599272" y="3174761"/>
                  <a:pt x="9600033" y="3199477"/>
                  <a:pt x="9579460" y="3217039"/>
                </a:cubicBezTo>
                <a:cubicBezTo>
                  <a:pt x="9572220" y="3223217"/>
                  <a:pt x="9564172" y="3226957"/>
                  <a:pt x="9556171" y="3228532"/>
                </a:cubicBezTo>
                <a:close/>
                <a:moveTo>
                  <a:pt x="530153" y="3228585"/>
                </a:moveTo>
                <a:cubicBezTo>
                  <a:pt x="523193" y="3229886"/>
                  <a:pt x="515565" y="3228747"/>
                  <a:pt x="505268" y="3225496"/>
                </a:cubicBezTo>
                <a:cubicBezTo>
                  <a:pt x="476287" y="3215739"/>
                  <a:pt x="474003" y="3178015"/>
                  <a:pt x="501457" y="3162405"/>
                </a:cubicBezTo>
                <a:cubicBezTo>
                  <a:pt x="525100" y="3148746"/>
                  <a:pt x="529675" y="3149396"/>
                  <a:pt x="549503" y="3165006"/>
                </a:cubicBezTo>
                <a:cubicBezTo>
                  <a:pt x="570072" y="3181917"/>
                  <a:pt x="570831" y="3200129"/>
                  <a:pt x="551028" y="3217040"/>
                </a:cubicBezTo>
                <a:cubicBezTo>
                  <a:pt x="543403" y="3223544"/>
                  <a:pt x="537112" y="3227284"/>
                  <a:pt x="530153" y="3228585"/>
                </a:cubicBezTo>
                <a:close/>
                <a:moveTo>
                  <a:pt x="11661845" y="3228585"/>
                </a:moveTo>
                <a:cubicBezTo>
                  <a:pt x="11654887" y="3227284"/>
                  <a:pt x="11648596" y="3223544"/>
                  <a:pt x="11640971" y="3217040"/>
                </a:cubicBezTo>
                <a:cubicBezTo>
                  <a:pt x="11621168" y="3200129"/>
                  <a:pt x="11621927" y="3181917"/>
                  <a:pt x="11642496" y="3165006"/>
                </a:cubicBezTo>
                <a:cubicBezTo>
                  <a:pt x="11662324" y="3149396"/>
                  <a:pt x="11666899" y="3148746"/>
                  <a:pt x="11690541" y="3162405"/>
                </a:cubicBezTo>
                <a:cubicBezTo>
                  <a:pt x="11717996" y="3178015"/>
                  <a:pt x="11715712" y="3215739"/>
                  <a:pt x="11686731" y="3225496"/>
                </a:cubicBezTo>
                <a:cubicBezTo>
                  <a:pt x="11676433" y="3228747"/>
                  <a:pt x="11668805" y="3229886"/>
                  <a:pt x="11661845" y="3228585"/>
                </a:cubicBezTo>
                <a:close/>
                <a:moveTo>
                  <a:pt x="1937281" y="3235495"/>
                </a:moveTo>
                <a:cubicBezTo>
                  <a:pt x="1926519" y="3235903"/>
                  <a:pt x="1915279" y="3231675"/>
                  <a:pt x="1901944" y="3222894"/>
                </a:cubicBezTo>
                <a:cubicBezTo>
                  <a:pt x="1876797" y="3205983"/>
                  <a:pt x="1876036" y="3182568"/>
                  <a:pt x="1901181" y="3161755"/>
                </a:cubicBezTo>
                <a:cubicBezTo>
                  <a:pt x="1924804" y="3140941"/>
                  <a:pt x="1946901" y="3140941"/>
                  <a:pt x="1969761" y="3162405"/>
                </a:cubicBezTo>
                <a:cubicBezTo>
                  <a:pt x="1994145" y="3184519"/>
                  <a:pt x="1994145" y="3200129"/>
                  <a:pt x="1969761" y="3220293"/>
                </a:cubicBezTo>
                <a:cubicBezTo>
                  <a:pt x="1958332" y="3230048"/>
                  <a:pt x="1948044" y="3235089"/>
                  <a:pt x="1937281" y="3235495"/>
                </a:cubicBezTo>
                <a:close/>
                <a:moveTo>
                  <a:pt x="10254717" y="3235495"/>
                </a:moveTo>
                <a:cubicBezTo>
                  <a:pt x="10243955" y="3235089"/>
                  <a:pt x="10233667" y="3230048"/>
                  <a:pt x="10222237" y="3220293"/>
                </a:cubicBezTo>
                <a:cubicBezTo>
                  <a:pt x="10197853" y="3200129"/>
                  <a:pt x="10197853" y="3184519"/>
                  <a:pt x="10222237" y="3162405"/>
                </a:cubicBezTo>
                <a:cubicBezTo>
                  <a:pt x="10245097" y="3140941"/>
                  <a:pt x="10267195" y="3140941"/>
                  <a:pt x="10290817" y="3161755"/>
                </a:cubicBezTo>
                <a:cubicBezTo>
                  <a:pt x="10315963" y="3182568"/>
                  <a:pt x="10315201" y="3205983"/>
                  <a:pt x="10290055" y="3222894"/>
                </a:cubicBezTo>
                <a:cubicBezTo>
                  <a:pt x="10276720" y="3231675"/>
                  <a:pt x="10265480" y="3235903"/>
                  <a:pt x="10254717" y="3235495"/>
                </a:cubicBezTo>
                <a:close/>
                <a:moveTo>
                  <a:pt x="2813141" y="3235903"/>
                </a:moveTo>
                <a:cubicBezTo>
                  <a:pt x="2802379" y="3235577"/>
                  <a:pt x="2792472" y="3231675"/>
                  <a:pt x="2784471" y="3224195"/>
                </a:cubicBezTo>
                <a:cubicBezTo>
                  <a:pt x="2763897" y="3204682"/>
                  <a:pt x="2770755" y="3165006"/>
                  <a:pt x="2796663" y="3151998"/>
                </a:cubicBezTo>
                <a:cubicBezTo>
                  <a:pt x="2815713" y="3143543"/>
                  <a:pt x="2819523" y="3143543"/>
                  <a:pt x="2838573" y="3153299"/>
                </a:cubicBezTo>
                <a:cubicBezTo>
                  <a:pt x="2868291" y="3168259"/>
                  <a:pt x="2872863" y="3210536"/>
                  <a:pt x="2846955" y="3226146"/>
                </a:cubicBezTo>
                <a:cubicBezTo>
                  <a:pt x="2835525" y="3232975"/>
                  <a:pt x="2823904" y="3236227"/>
                  <a:pt x="2813141" y="3235903"/>
                </a:cubicBezTo>
                <a:close/>
                <a:moveTo>
                  <a:pt x="9378857" y="3235903"/>
                </a:moveTo>
                <a:cubicBezTo>
                  <a:pt x="9368095" y="3236227"/>
                  <a:pt x="9356473" y="3232975"/>
                  <a:pt x="9345044" y="3226146"/>
                </a:cubicBezTo>
                <a:cubicBezTo>
                  <a:pt x="9319136" y="3210536"/>
                  <a:pt x="9323708" y="3168259"/>
                  <a:pt x="9353425" y="3153299"/>
                </a:cubicBezTo>
                <a:cubicBezTo>
                  <a:pt x="9372476" y="3143543"/>
                  <a:pt x="9376285" y="3143543"/>
                  <a:pt x="9395336" y="3151998"/>
                </a:cubicBezTo>
                <a:cubicBezTo>
                  <a:pt x="9421244" y="3165006"/>
                  <a:pt x="9428101" y="3204682"/>
                  <a:pt x="9407528" y="3224195"/>
                </a:cubicBezTo>
                <a:cubicBezTo>
                  <a:pt x="9399527" y="3231675"/>
                  <a:pt x="9389620" y="3235577"/>
                  <a:pt x="9378857" y="3235903"/>
                </a:cubicBezTo>
                <a:close/>
                <a:moveTo>
                  <a:pt x="3712871" y="3241698"/>
                </a:moveTo>
                <a:cubicBezTo>
                  <a:pt x="3705311" y="3243112"/>
                  <a:pt x="3697267" y="3243056"/>
                  <a:pt x="3689257" y="3241363"/>
                </a:cubicBezTo>
                <a:cubicBezTo>
                  <a:pt x="3678577" y="3239108"/>
                  <a:pt x="3667956" y="3233944"/>
                  <a:pt x="3658621" y="3225489"/>
                </a:cubicBezTo>
                <a:cubicBezTo>
                  <a:pt x="3622045" y="3191017"/>
                  <a:pt x="3646429" y="3145488"/>
                  <a:pt x="3702056" y="3145488"/>
                </a:cubicBezTo>
                <a:cubicBezTo>
                  <a:pt x="3736345" y="3145488"/>
                  <a:pt x="3753872" y="3161748"/>
                  <a:pt x="3753872" y="3193619"/>
                </a:cubicBezTo>
                <a:cubicBezTo>
                  <a:pt x="3753872" y="3219961"/>
                  <a:pt x="3735549" y="3237454"/>
                  <a:pt x="3712871" y="3241698"/>
                </a:cubicBezTo>
                <a:close/>
                <a:moveTo>
                  <a:pt x="8479128" y="3241698"/>
                </a:moveTo>
                <a:cubicBezTo>
                  <a:pt x="8456449" y="3237454"/>
                  <a:pt x="8438127" y="3219961"/>
                  <a:pt x="8438127" y="3193619"/>
                </a:cubicBezTo>
                <a:cubicBezTo>
                  <a:pt x="8438127" y="3161748"/>
                  <a:pt x="8455653" y="3145488"/>
                  <a:pt x="8489943" y="3145488"/>
                </a:cubicBezTo>
                <a:cubicBezTo>
                  <a:pt x="8545569" y="3145488"/>
                  <a:pt x="8569953" y="3191017"/>
                  <a:pt x="8533377" y="3225489"/>
                </a:cubicBezTo>
                <a:cubicBezTo>
                  <a:pt x="8524043" y="3233944"/>
                  <a:pt x="8513421" y="3239108"/>
                  <a:pt x="8502741" y="3241363"/>
                </a:cubicBezTo>
                <a:cubicBezTo>
                  <a:pt x="8494732" y="3243056"/>
                  <a:pt x="8486688" y="3243112"/>
                  <a:pt x="8479128" y="3241698"/>
                </a:cubicBezTo>
                <a:close/>
                <a:moveTo>
                  <a:pt x="3530977" y="3241831"/>
                </a:moveTo>
                <a:cubicBezTo>
                  <a:pt x="3524024" y="3242726"/>
                  <a:pt x="3517165" y="3240449"/>
                  <a:pt x="3506497" y="3235246"/>
                </a:cubicBezTo>
                <a:cubicBezTo>
                  <a:pt x="3483637" y="3224839"/>
                  <a:pt x="3472208" y="3209880"/>
                  <a:pt x="3472208" y="3191017"/>
                </a:cubicBezTo>
                <a:cubicBezTo>
                  <a:pt x="3472208" y="3169554"/>
                  <a:pt x="3501164" y="3145488"/>
                  <a:pt x="3527072" y="3145488"/>
                </a:cubicBezTo>
                <a:cubicBezTo>
                  <a:pt x="3572029" y="3145488"/>
                  <a:pt x="3591841" y="3203376"/>
                  <a:pt x="3556028" y="3229393"/>
                </a:cubicBezTo>
                <a:cubicBezTo>
                  <a:pt x="3544979" y="3236872"/>
                  <a:pt x="3537931" y="3240938"/>
                  <a:pt x="3530977" y="3241831"/>
                </a:cubicBezTo>
                <a:close/>
                <a:moveTo>
                  <a:pt x="8661021" y="3241831"/>
                </a:moveTo>
                <a:cubicBezTo>
                  <a:pt x="8654068" y="3240938"/>
                  <a:pt x="8647020" y="3236872"/>
                  <a:pt x="8635971" y="3229393"/>
                </a:cubicBezTo>
                <a:cubicBezTo>
                  <a:pt x="8600157" y="3203376"/>
                  <a:pt x="8619969" y="3145488"/>
                  <a:pt x="8664927" y="3145488"/>
                </a:cubicBezTo>
                <a:cubicBezTo>
                  <a:pt x="8690835" y="3145488"/>
                  <a:pt x="8719791" y="3169554"/>
                  <a:pt x="8719791" y="3191017"/>
                </a:cubicBezTo>
                <a:cubicBezTo>
                  <a:pt x="8719791" y="3209880"/>
                  <a:pt x="8708361" y="3224839"/>
                  <a:pt x="8685501" y="3235246"/>
                </a:cubicBezTo>
                <a:cubicBezTo>
                  <a:pt x="8674833" y="3240449"/>
                  <a:pt x="8667975" y="3242726"/>
                  <a:pt x="8661021" y="3241831"/>
                </a:cubicBezTo>
                <a:close/>
                <a:moveTo>
                  <a:pt x="701608" y="3241914"/>
                </a:moveTo>
                <a:cubicBezTo>
                  <a:pt x="690372" y="3242889"/>
                  <a:pt x="679135" y="3239148"/>
                  <a:pt x="667320" y="3230694"/>
                </a:cubicBezTo>
                <a:cubicBezTo>
                  <a:pt x="645219" y="3214434"/>
                  <a:pt x="642927" y="3172156"/>
                  <a:pt x="663512" y="3156546"/>
                </a:cubicBezTo>
                <a:cubicBezTo>
                  <a:pt x="685605" y="3139635"/>
                  <a:pt x="722185" y="3142236"/>
                  <a:pt x="740477" y="3162400"/>
                </a:cubicBezTo>
                <a:cubicBezTo>
                  <a:pt x="761817" y="3185815"/>
                  <a:pt x="760293" y="3202726"/>
                  <a:pt x="735905" y="3224840"/>
                </a:cubicBezTo>
                <a:cubicBezTo>
                  <a:pt x="724091" y="3235247"/>
                  <a:pt x="712849" y="3240938"/>
                  <a:pt x="701608" y="3241914"/>
                </a:cubicBezTo>
                <a:close/>
                <a:moveTo>
                  <a:pt x="878055" y="3241914"/>
                </a:moveTo>
                <a:cubicBezTo>
                  <a:pt x="873187" y="3242238"/>
                  <a:pt x="868989" y="3239799"/>
                  <a:pt x="859071" y="3235247"/>
                </a:cubicBezTo>
                <a:cubicBezTo>
                  <a:pt x="820991" y="3217685"/>
                  <a:pt x="813371" y="3183213"/>
                  <a:pt x="842319" y="3159798"/>
                </a:cubicBezTo>
                <a:cubicBezTo>
                  <a:pt x="872804" y="3135082"/>
                  <a:pt x="911673" y="3144188"/>
                  <a:pt x="926140" y="3179961"/>
                </a:cubicBezTo>
                <a:cubicBezTo>
                  <a:pt x="934525" y="3199473"/>
                  <a:pt x="924613" y="3220287"/>
                  <a:pt x="900985" y="3231994"/>
                </a:cubicBezTo>
                <a:cubicBezTo>
                  <a:pt x="888413" y="3238499"/>
                  <a:pt x="882908" y="3241589"/>
                  <a:pt x="878055" y="3241914"/>
                </a:cubicBezTo>
                <a:close/>
                <a:moveTo>
                  <a:pt x="11313944" y="3241914"/>
                </a:moveTo>
                <a:cubicBezTo>
                  <a:pt x="11309091" y="3241589"/>
                  <a:pt x="11303585" y="3238499"/>
                  <a:pt x="11291013" y="3231994"/>
                </a:cubicBezTo>
                <a:cubicBezTo>
                  <a:pt x="11267385" y="3220287"/>
                  <a:pt x="11257473" y="3199473"/>
                  <a:pt x="11265859" y="3179961"/>
                </a:cubicBezTo>
                <a:cubicBezTo>
                  <a:pt x="11280325" y="3144188"/>
                  <a:pt x="11319195" y="3135082"/>
                  <a:pt x="11349680" y="3159798"/>
                </a:cubicBezTo>
                <a:cubicBezTo>
                  <a:pt x="11378628" y="3183213"/>
                  <a:pt x="11371008" y="3217685"/>
                  <a:pt x="11332928" y="3235247"/>
                </a:cubicBezTo>
                <a:cubicBezTo>
                  <a:pt x="11323009" y="3239799"/>
                  <a:pt x="11318812" y="3242238"/>
                  <a:pt x="11313944" y="3241914"/>
                </a:cubicBezTo>
                <a:close/>
                <a:moveTo>
                  <a:pt x="11490391" y="3241914"/>
                </a:moveTo>
                <a:cubicBezTo>
                  <a:pt x="11479149" y="3240938"/>
                  <a:pt x="11467908" y="3235247"/>
                  <a:pt x="11456093" y="3224840"/>
                </a:cubicBezTo>
                <a:cubicBezTo>
                  <a:pt x="11431705" y="3202726"/>
                  <a:pt x="11430181" y="3185815"/>
                  <a:pt x="11451521" y="3162400"/>
                </a:cubicBezTo>
                <a:cubicBezTo>
                  <a:pt x="11469813" y="3142236"/>
                  <a:pt x="11506393" y="3139635"/>
                  <a:pt x="11528487" y="3156546"/>
                </a:cubicBezTo>
                <a:cubicBezTo>
                  <a:pt x="11549072" y="3172156"/>
                  <a:pt x="11546780" y="3214434"/>
                  <a:pt x="11524679" y="3230694"/>
                </a:cubicBezTo>
                <a:cubicBezTo>
                  <a:pt x="11512864" y="3239148"/>
                  <a:pt x="11501627" y="3242889"/>
                  <a:pt x="11490391" y="3241914"/>
                </a:cubicBezTo>
                <a:close/>
                <a:moveTo>
                  <a:pt x="0" y="3242051"/>
                </a:moveTo>
                <a:lnTo>
                  <a:pt x="0" y="3144200"/>
                </a:lnTo>
                <a:lnTo>
                  <a:pt x="38401" y="3156711"/>
                </a:lnTo>
                <a:cubicBezTo>
                  <a:pt x="49445" y="3165817"/>
                  <a:pt x="56099" y="3178663"/>
                  <a:pt x="56472" y="3193622"/>
                </a:cubicBezTo>
                <a:cubicBezTo>
                  <a:pt x="56472" y="3218867"/>
                  <a:pt x="33336" y="3237114"/>
                  <a:pt x="7219" y="3241997"/>
                </a:cubicBezTo>
                <a:close/>
                <a:moveTo>
                  <a:pt x="12192000" y="3242051"/>
                </a:moveTo>
                <a:lnTo>
                  <a:pt x="12184780" y="3241997"/>
                </a:lnTo>
                <a:cubicBezTo>
                  <a:pt x="12158663" y="3237114"/>
                  <a:pt x="12135527" y="3218867"/>
                  <a:pt x="12135527" y="3193622"/>
                </a:cubicBezTo>
                <a:cubicBezTo>
                  <a:pt x="12135900" y="3178663"/>
                  <a:pt x="12142553" y="3165817"/>
                  <a:pt x="12153597" y="3156711"/>
                </a:cubicBezTo>
                <a:lnTo>
                  <a:pt x="12192000" y="3144200"/>
                </a:lnTo>
                <a:close/>
                <a:moveTo>
                  <a:pt x="5994515" y="3242319"/>
                </a:moveTo>
                <a:cubicBezTo>
                  <a:pt x="5982514" y="3242401"/>
                  <a:pt x="5970703" y="3238499"/>
                  <a:pt x="5959272" y="3230694"/>
                </a:cubicBezTo>
                <a:cubicBezTo>
                  <a:pt x="5937174" y="3215733"/>
                  <a:pt x="5935650" y="3178009"/>
                  <a:pt x="5956224" y="3158496"/>
                </a:cubicBezTo>
                <a:cubicBezTo>
                  <a:pt x="5972988" y="3142236"/>
                  <a:pt x="6026328" y="3140285"/>
                  <a:pt x="6033186" y="3155245"/>
                </a:cubicBezTo>
                <a:cubicBezTo>
                  <a:pt x="6036234" y="3160448"/>
                  <a:pt x="6044616" y="3165001"/>
                  <a:pt x="6052236" y="3165001"/>
                </a:cubicBezTo>
                <a:cubicBezTo>
                  <a:pt x="6063666" y="3165001"/>
                  <a:pt x="6066714" y="3169554"/>
                  <a:pt x="6066714" y="3191017"/>
                </a:cubicBezTo>
                <a:cubicBezTo>
                  <a:pt x="6066714" y="3205327"/>
                  <a:pt x="6062904" y="3217034"/>
                  <a:pt x="6058332" y="3217034"/>
                </a:cubicBezTo>
                <a:cubicBezTo>
                  <a:pt x="6053760" y="3217034"/>
                  <a:pt x="6041568" y="3222889"/>
                  <a:pt x="6030900" y="3230043"/>
                </a:cubicBezTo>
                <a:cubicBezTo>
                  <a:pt x="6018708" y="3238173"/>
                  <a:pt x="6006516" y="3242238"/>
                  <a:pt x="5994515" y="3242319"/>
                </a:cubicBezTo>
                <a:close/>
                <a:moveTo>
                  <a:pt x="6197484" y="3242319"/>
                </a:moveTo>
                <a:cubicBezTo>
                  <a:pt x="6185483" y="3242238"/>
                  <a:pt x="6173291" y="3238173"/>
                  <a:pt x="6161099" y="3230043"/>
                </a:cubicBezTo>
                <a:cubicBezTo>
                  <a:pt x="6150431" y="3222889"/>
                  <a:pt x="6138239" y="3217034"/>
                  <a:pt x="6133667" y="3217034"/>
                </a:cubicBezTo>
                <a:cubicBezTo>
                  <a:pt x="6129095" y="3217034"/>
                  <a:pt x="6125286" y="3205327"/>
                  <a:pt x="6125286" y="3191017"/>
                </a:cubicBezTo>
                <a:cubicBezTo>
                  <a:pt x="6125286" y="3169554"/>
                  <a:pt x="6128333" y="3165001"/>
                  <a:pt x="6139763" y="3165001"/>
                </a:cubicBezTo>
                <a:cubicBezTo>
                  <a:pt x="6147383" y="3165001"/>
                  <a:pt x="6155765" y="3160448"/>
                  <a:pt x="6158814" y="3155245"/>
                </a:cubicBezTo>
                <a:cubicBezTo>
                  <a:pt x="6165671" y="3140285"/>
                  <a:pt x="6219011" y="3142236"/>
                  <a:pt x="6235775" y="3158496"/>
                </a:cubicBezTo>
                <a:cubicBezTo>
                  <a:pt x="6256350" y="3178009"/>
                  <a:pt x="6254826" y="3215733"/>
                  <a:pt x="6232727" y="3230694"/>
                </a:cubicBezTo>
                <a:cubicBezTo>
                  <a:pt x="6221296" y="3238499"/>
                  <a:pt x="6209486" y="3242401"/>
                  <a:pt x="6197484" y="3242319"/>
                </a:cubicBezTo>
                <a:close/>
                <a:moveTo>
                  <a:pt x="1580271" y="3242402"/>
                </a:moveTo>
                <a:cubicBezTo>
                  <a:pt x="1567983" y="3241751"/>
                  <a:pt x="1556172" y="3235247"/>
                  <a:pt x="1544361" y="3222890"/>
                </a:cubicBezTo>
                <a:cubicBezTo>
                  <a:pt x="1520739" y="3198824"/>
                  <a:pt x="1519215" y="3178661"/>
                  <a:pt x="1539789" y="3159798"/>
                </a:cubicBezTo>
                <a:cubicBezTo>
                  <a:pt x="1561887" y="3139636"/>
                  <a:pt x="1610655" y="3139636"/>
                  <a:pt x="1626657" y="3159798"/>
                </a:cubicBezTo>
                <a:cubicBezTo>
                  <a:pt x="1644945" y="3181913"/>
                  <a:pt x="1641897" y="3208580"/>
                  <a:pt x="1619037" y="3226792"/>
                </a:cubicBezTo>
                <a:cubicBezTo>
                  <a:pt x="1605321" y="3237849"/>
                  <a:pt x="1592557" y="3243052"/>
                  <a:pt x="1580271" y="3242402"/>
                </a:cubicBezTo>
                <a:close/>
                <a:moveTo>
                  <a:pt x="10611728" y="3242402"/>
                </a:moveTo>
                <a:cubicBezTo>
                  <a:pt x="10599441" y="3243052"/>
                  <a:pt x="10586677" y="3237849"/>
                  <a:pt x="10572961" y="3226792"/>
                </a:cubicBezTo>
                <a:cubicBezTo>
                  <a:pt x="10550101" y="3208580"/>
                  <a:pt x="10547053" y="3181913"/>
                  <a:pt x="10565341" y="3159798"/>
                </a:cubicBezTo>
                <a:cubicBezTo>
                  <a:pt x="10581344" y="3139636"/>
                  <a:pt x="10630112" y="3139636"/>
                  <a:pt x="10652209" y="3159798"/>
                </a:cubicBezTo>
                <a:cubicBezTo>
                  <a:pt x="10672784" y="3178661"/>
                  <a:pt x="10671260" y="3198824"/>
                  <a:pt x="10647637" y="3222890"/>
                </a:cubicBezTo>
                <a:cubicBezTo>
                  <a:pt x="10635827" y="3235247"/>
                  <a:pt x="10624016" y="3241751"/>
                  <a:pt x="10611728" y="3242402"/>
                </a:cubicBezTo>
                <a:close/>
                <a:moveTo>
                  <a:pt x="343823" y="3242888"/>
                </a:moveTo>
                <a:cubicBezTo>
                  <a:pt x="330213" y="3242237"/>
                  <a:pt x="316700" y="3235570"/>
                  <a:pt x="304520" y="3222887"/>
                </a:cubicBezTo>
                <a:cubicBezTo>
                  <a:pt x="280097" y="3198171"/>
                  <a:pt x="279331" y="3185163"/>
                  <a:pt x="302235" y="3163049"/>
                </a:cubicBezTo>
                <a:cubicBezTo>
                  <a:pt x="315177" y="3150040"/>
                  <a:pt x="326596" y="3145488"/>
                  <a:pt x="346391" y="3145488"/>
                </a:cubicBezTo>
                <a:cubicBezTo>
                  <a:pt x="398159" y="3145488"/>
                  <a:pt x="420236" y="3193619"/>
                  <a:pt x="383693" y="3226790"/>
                </a:cubicBezTo>
                <a:cubicBezTo>
                  <a:pt x="371132" y="3238172"/>
                  <a:pt x="357429" y="3243538"/>
                  <a:pt x="343823" y="3242888"/>
                </a:cubicBezTo>
                <a:close/>
                <a:moveTo>
                  <a:pt x="11848176" y="3242888"/>
                </a:moveTo>
                <a:cubicBezTo>
                  <a:pt x="11834569" y="3243538"/>
                  <a:pt x="11820867" y="3238172"/>
                  <a:pt x="11808305" y="3226790"/>
                </a:cubicBezTo>
                <a:cubicBezTo>
                  <a:pt x="11771763" y="3193619"/>
                  <a:pt x="11793840" y="3145488"/>
                  <a:pt x="11845608" y="3145488"/>
                </a:cubicBezTo>
                <a:cubicBezTo>
                  <a:pt x="11865403" y="3145488"/>
                  <a:pt x="11876821" y="3150040"/>
                  <a:pt x="11889764" y="3163049"/>
                </a:cubicBezTo>
                <a:cubicBezTo>
                  <a:pt x="11912668" y="3185163"/>
                  <a:pt x="11911901" y="3198171"/>
                  <a:pt x="11887479" y="3222887"/>
                </a:cubicBezTo>
                <a:cubicBezTo>
                  <a:pt x="11875299" y="3235570"/>
                  <a:pt x="11861785" y="3242237"/>
                  <a:pt x="11848176" y="3242888"/>
                </a:cubicBezTo>
                <a:close/>
                <a:moveTo>
                  <a:pt x="172117" y="3243050"/>
                </a:moveTo>
                <a:cubicBezTo>
                  <a:pt x="163728" y="3243050"/>
                  <a:pt x="148473" y="3237196"/>
                  <a:pt x="137035" y="3229390"/>
                </a:cubicBezTo>
                <a:cubicBezTo>
                  <a:pt x="97373" y="3202724"/>
                  <a:pt x="119492" y="3145486"/>
                  <a:pt x="169065" y="3145486"/>
                </a:cubicBezTo>
                <a:cubicBezTo>
                  <a:pt x="196523" y="3145486"/>
                  <a:pt x="223983" y="3169552"/>
                  <a:pt x="223983" y="3193618"/>
                </a:cubicBezTo>
                <a:cubicBezTo>
                  <a:pt x="223983" y="3213780"/>
                  <a:pt x="193473" y="3243050"/>
                  <a:pt x="172117" y="3243050"/>
                </a:cubicBezTo>
                <a:close/>
                <a:moveTo>
                  <a:pt x="4583819" y="3243050"/>
                </a:moveTo>
                <a:cubicBezTo>
                  <a:pt x="4581532" y="3243050"/>
                  <a:pt x="4570103" y="3237847"/>
                  <a:pt x="4560196" y="3231993"/>
                </a:cubicBezTo>
                <a:cubicBezTo>
                  <a:pt x="4535050" y="3217684"/>
                  <a:pt x="4529716" y="3210529"/>
                  <a:pt x="4529716" y="3190366"/>
                </a:cubicBezTo>
                <a:cubicBezTo>
                  <a:pt x="4529716" y="3159796"/>
                  <a:pt x="4581532" y="3133779"/>
                  <a:pt x="4610488" y="3150690"/>
                </a:cubicBezTo>
                <a:cubicBezTo>
                  <a:pt x="4622680" y="3157194"/>
                  <a:pt x="4636396" y="3181910"/>
                  <a:pt x="4636396" y="3196220"/>
                </a:cubicBezTo>
                <a:cubicBezTo>
                  <a:pt x="4636396" y="3207927"/>
                  <a:pt x="4597535" y="3243050"/>
                  <a:pt x="4583819" y="3243050"/>
                </a:cubicBezTo>
                <a:close/>
                <a:moveTo>
                  <a:pt x="7608180" y="3243050"/>
                </a:moveTo>
                <a:cubicBezTo>
                  <a:pt x="7594464" y="3243050"/>
                  <a:pt x="7555603" y="3207927"/>
                  <a:pt x="7555603" y="3196220"/>
                </a:cubicBezTo>
                <a:cubicBezTo>
                  <a:pt x="7555603" y="3181910"/>
                  <a:pt x="7569319" y="3157194"/>
                  <a:pt x="7581511" y="3150690"/>
                </a:cubicBezTo>
                <a:cubicBezTo>
                  <a:pt x="7610466" y="3133779"/>
                  <a:pt x="7662283" y="3159796"/>
                  <a:pt x="7662283" y="3190366"/>
                </a:cubicBezTo>
                <a:cubicBezTo>
                  <a:pt x="7662283" y="3210529"/>
                  <a:pt x="7656949" y="3217684"/>
                  <a:pt x="7631803" y="3231993"/>
                </a:cubicBezTo>
                <a:cubicBezTo>
                  <a:pt x="7621896" y="3237847"/>
                  <a:pt x="7610466" y="3243050"/>
                  <a:pt x="7608180" y="3243050"/>
                </a:cubicBezTo>
                <a:close/>
                <a:moveTo>
                  <a:pt x="12019881" y="3243050"/>
                </a:moveTo>
                <a:cubicBezTo>
                  <a:pt x="11998525" y="3243050"/>
                  <a:pt x="11968016" y="3213780"/>
                  <a:pt x="11968016" y="3193618"/>
                </a:cubicBezTo>
                <a:cubicBezTo>
                  <a:pt x="11968016" y="3169552"/>
                  <a:pt x="11995476" y="3145486"/>
                  <a:pt x="12022933" y="3145486"/>
                </a:cubicBezTo>
                <a:cubicBezTo>
                  <a:pt x="12072507" y="3145486"/>
                  <a:pt x="12094625" y="3202724"/>
                  <a:pt x="12054964" y="3229390"/>
                </a:cubicBezTo>
                <a:cubicBezTo>
                  <a:pt x="12043525" y="3237196"/>
                  <a:pt x="12028271" y="3243050"/>
                  <a:pt x="12019881" y="3243050"/>
                </a:cubicBezTo>
                <a:close/>
                <a:moveTo>
                  <a:pt x="4230046" y="3243054"/>
                </a:moveTo>
                <a:cubicBezTo>
                  <a:pt x="4203376" y="3243054"/>
                  <a:pt x="4194994" y="3239802"/>
                  <a:pt x="4181277" y="3223542"/>
                </a:cubicBezTo>
                <a:cubicBezTo>
                  <a:pt x="4161465" y="3200777"/>
                  <a:pt x="4160704" y="3189069"/>
                  <a:pt x="4177468" y="3165004"/>
                </a:cubicBezTo>
                <a:cubicBezTo>
                  <a:pt x="4200328" y="3131832"/>
                  <a:pt x="4262812" y="3132483"/>
                  <a:pt x="4282624" y="3165654"/>
                </a:cubicBezTo>
                <a:cubicBezTo>
                  <a:pt x="4297864" y="3190370"/>
                  <a:pt x="4297102" y="3202077"/>
                  <a:pt x="4278052" y="3224192"/>
                </a:cubicBezTo>
                <a:cubicBezTo>
                  <a:pt x="4265098" y="3239802"/>
                  <a:pt x="4257478" y="3243054"/>
                  <a:pt x="4230046" y="3243054"/>
                </a:cubicBezTo>
                <a:close/>
                <a:moveTo>
                  <a:pt x="7961954" y="3243054"/>
                </a:moveTo>
                <a:cubicBezTo>
                  <a:pt x="7934522" y="3243054"/>
                  <a:pt x="7926902" y="3239802"/>
                  <a:pt x="7913947" y="3224192"/>
                </a:cubicBezTo>
                <a:cubicBezTo>
                  <a:pt x="7894898" y="3202077"/>
                  <a:pt x="7894134" y="3190370"/>
                  <a:pt x="7909374" y="3165654"/>
                </a:cubicBezTo>
                <a:cubicBezTo>
                  <a:pt x="7929187" y="3132483"/>
                  <a:pt x="7991671" y="3131832"/>
                  <a:pt x="8014530" y="3165004"/>
                </a:cubicBezTo>
                <a:cubicBezTo>
                  <a:pt x="8031294" y="3189069"/>
                  <a:pt x="8030533" y="3200777"/>
                  <a:pt x="8010721" y="3223542"/>
                </a:cubicBezTo>
                <a:cubicBezTo>
                  <a:pt x="7997006" y="3239802"/>
                  <a:pt x="7988623" y="3243054"/>
                  <a:pt x="7961954" y="3243054"/>
                </a:cubicBezTo>
                <a:close/>
                <a:moveTo>
                  <a:pt x="2114261" y="3243056"/>
                </a:moveTo>
                <a:cubicBezTo>
                  <a:pt x="2097497" y="3243056"/>
                  <a:pt x="2081496" y="3237852"/>
                  <a:pt x="2072352" y="3230047"/>
                </a:cubicBezTo>
                <a:cubicBezTo>
                  <a:pt x="2050253" y="3211184"/>
                  <a:pt x="2045681" y="3188420"/>
                  <a:pt x="2061684" y="3165655"/>
                </a:cubicBezTo>
                <a:cubicBezTo>
                  <a:pt x="2089877" y="3124679"/>
                  <a:pt x="2151600" y="3135086"/>
                  <a:pt x="2172936" y="3185168"/>
                </a:cubicBezTo>
                <a:cubicBezTo>
                  <a:pt x="2175984" y="3191672"/>
                  <a:pt x="2169888" y="3205981"/>
                  <a:pt x="2159220" y="3219640"/>
                </a:cubicBezTo>
                <a:cubicBezTo>
                  <a:pt x="2143980" y="3239153"/>
                  <a:pt x="2135597" y="3243056"/>
                  <a:pt x="2114261" y="3243056"/>
                </a:cubicBezTo>
                <a:close/>
                <a:moveTo>
                  <a:pt x="10077737" y="3243056"/>
                </a:moveTo>
                <a:cubicBezTo>
                  <a:pt x="10056401" y="3243056"/>
                  <a:pt x="10048019" y="3239153"/>
                  <a:pt x="10032779" y="3219640"/>
                </a:cubicBezTo>
                <a:cubicBezTo>
                  <a:pt x="10022111" y="3205981"/>
                  <a:pt x="10016015" y="3191672"/>
                  <a:pt x="10019063" y="3185168"/>
                </a:cubicBezTo>
                <a:cubicBezTo>
                  <a:pt x="10040399" y="3135086"/>
                  <a:pt x="10102121" y="3124679"/>
                  <a:pt x="10130315" y="3165655"/>
                </a:cubicBezTo>
                <a:cubicBezTo>
                  <a:pt x="10146317" y="3188420"/>
                  <a:pt x="10141745" y="3211184"/>
                  <a:pt x="10119647" y="3230047"/>
                </a:cubicBezTo>
                <a:cubicBezTo>
                  <a:pt x="10110503" y="3237852"/>
                  <a:pt x="10094501" y="3243056"/>
                  <a:pt x="10077737" y="3243056"/>
                </a:cubicBezTo>
                <a:close/>
                <a:moveTo>
                  <a:pt x="1414799" y="3356750"/>
                </a:moveTo>
                <a:cubicBezTo>
                  <a:pt x="1410233" y="3358701"/>
                  <a:pt x="1403761" y="3357888"/>
                  <a:pt x="1396149" y="3353986"/>
                </a:cubicBezTo>
                <a:cubicBezTo>
                  <a:pt x="1381676" y="3346180"/>
                  <a:pt x="1391580" y="3326017"/>
                  <a:pt x="1408329" y="3328619"/>
                </a:cubicBezTo>
                <a:cubicBezTo>
                  <a:pt x="1415943" y="3329919"/>
                  <a:pt x="1422033" y="3336424"/>
                  <a:pt x="1422033" y="3342928"/>
                </a:cubicBezTo>
                <a:cubicBezTo>
                  <a:pt x="1422033" y="3350082"/>
                  <a:pt x="1419369" y="3354798"/>
                  <a:pt x="1414799" y="3356750"/>
                </a:cubicBezTo>
                <a:close/>
                <a:moveTo>
                  <a:pt x="10777200" y="3356750"/>
                </a:moveTo>
                <a:cubicBezTo>
                  <a:pt x="10772629" y="3354798"/>
                  <a:pt x="10769965" y="3350082"/>
                  <a:pt x="10769965" y="3342928"/>
                </a:cubicBezTo>
                <a:cubicBezTo>
                  <a:pt x="10769965" y="3336424"/>
                  <a:pt x="10776056" y="3329919"/>
                  <a:pt x="10783669" y="3328619"/>
                </a:cubicBezTo>
                <a:cubicBezTo>
                  <a:pt x="10800419" y="3326017"/>
                  <a:pt x="10810323" y="3346180"/>
                  <a:pt x="10795849" y="3353986"/>
                </a:cubicBezTo>
                <a:cubicBezTo>
                  <a:pt x="10788237" y="3357888"/>
                  <a:pt x="10781765" y="3358701"/>
                  <a:pt x="10777200" y="3356750"/>
                </a:cubicBezTo>
                <a:close/>
                <a:moveTo>
                  <a:pt x="0" y="3357174"/>
                </a:moveTo>
                <a:lnTo>
                  <a:pt x="0" y="3323357"/>
                </a:lnTo>
                <a:lnTo>
                  <a:pt x="14015" y="3332933"/>
                </a:lnTo>
                <a:cubicBezTo>
                  <a:pt x="17829" y="3339681"/>
                  <a:pt x="18785" y="3347811"/>
                  <a:pt x="14583" y="3353340"/>
                </a:cubicBezTo>
                <a:close/>
                <a:moveTo>
                  <a:pt x="12192000" y="3357174"/>
                </a:moveTo>
                <a:lnTo>
                  <a:pt x="12177416" y="3353340"/>
                </a:lnTo>
                <a:cubicBezTo>
                  <a:pt x="12173213" y="3347811"/>
                  <a:pt x="12174169" y="3339681"/>
                  <a:pt x="12177984" y="3332933"/>
                </a:cubicBezTo>
                <a:lnTo>
                  <a:pt x="12192000" y="3323356"/>
                </a:lnTo>
                <a:close/>
                <a:moveTo>
                  <a:pt x="2118740" y="3357805"/>
                </a:moveTo>
                <a:cubicBezTo>
                  <a:pt x="2112739" y="3360325"/>
                  <a:pt x="2105500" y="3360162"/>
                  <a:pt x="2100547" y="3355935"/>
                </a:cubicBezTo>
                <a:cubicBezTo>
                  <a:pt x="2097499" y="3353333"/>
                  <a:pt x="2095213" y="3345528"/>
                  <a:pt x="2095213" y="3339024"/>
                </a:cubicBezTo>
                <a:cubicBezTo>
                  <a:pt x="2095213" y="3329918"/>
                  <a:pt x="2099785" y="3326666"/>
                  <a:pt x="2112739" y="3328617"/>
                </a:cubicBezTo>
                <a:cubicBezTo>
                  <a:pt x="2123407" y="3329918"/>
                  <a:pt x="2129503" y="3335122"/>
                  <a:pt x="2129503" y="3343577"/>
                </a:cubicBezTo>
                <a:cubicBezTo>
                  <a:pt x="2129503" y="3350081"/>
                  <a:pt x="2124740" y="3355284"/>
                  <a:pt x="2118740" y="3357805"/>
                </a:cubicBezTo>
                <a:close/>
                <a:moveTo>
                  <a:pt x="10073259" y="3357805"/>
                </a:moveTo>
                <a:cubicBezTo>
                  <a:pt x="10067259" y="3355284"/>
                  <a:pt x="10062496" y="3350081"/>
                  <a:pt x="10062496" y="3343577"/>
                </a:cubicBezTo>
                <a:cubicBezTo>
                  <a:pt x="10062496" y="3335122"/>
                  <a:pt x="10068592" y="3329918"/>
                  <a:pt x="10079260" y="3328617"/>
                </a:cubicBezTo>
                <a:cubicBezTo>
                  <a:pt x="10092213" y="3326666"/>
                  <a:pt x="10096785" y="3329918"/>
                  <a:pt x="10096785" y="3339024"/>
                </a:cubicBezTo>
                <a:cubicBezTo>
                  <a:pt x="10096785" y="3345528"/>
                  <a:pt x="10094500" y="3353333"/>
                  <a:pt x="10091452" y="3355935"/>
                </a:cubicBezTo>
                <a:cubicBezTo>
                  <a:pt x="10086499" y="3360162"/>
                  <a:pt x="10079260" y="3360325"/>
                  <a:pt x="10073259" y="3357805"/>
                </a:cubicBezTo>
                <a:close/>
                <a:moveTo>
                  <a:pt x="4584479" y="3357806"/>
                </a:moveTo>
                <a:cubicBezTo>
                  <a:pt x="4582288" y="3357237"/>
                  <a:pt x="4580383" y="3354960"/>
                  <a:pt x="4578478" y="3350733"/>
                </a:cubicBezTo>
                <a:cubicBezTo>
                  <a:pt x="4575430" y="3344229"/>
                  <a:pt x="4576954" y="3336424"/>
                  <a:pt x="4581526" y="3332521"/>
                </a:cubicBezTo>
                <a:cubicBezTo>
                  <a:pt x="4587622" y="3327318"/>
                  <a:pt x="4591431" y="3327968"/>
                  <a:pt x="4595242" y="3336424"/>
                </a:cubicBezTo>
                <a:cubicBezTo>
                  <a:pt x="4598290" y="3342928"/>
                  <a:pt x="4596766" y="3350733"/>
                  <a:pt x="4592194" y="3354635"/>
                </a:cubicBezTo>
                <a:cubicBezTo>
                  <a:pt x="4589146" y="3357237"/>
                  <a:pt x="4586670" y="3358375"/>
                  <a:pt x="4584479" y="3357806"/>
                </a:cubicBezTo>
                <a:close/>
                <a:moveTo>
                  <a:pt x="7607520" y="3357806"/>
                </a:moveTo>
                <a:cubicBezTo>
                  <a:pt x="7605330" y="3358375"/>
                  <a:pt x="7602854" y="3357237"/>
                  <a:pt x="7599806" y="3354635"/>
                </a:cubicBezTo>
                <a:cubicBezTo>
                  <a:pt x="7595234" y="3350733"/>
                  <a:pt x="7593710" y="3342928"/>
                  <a:pt x="7596757" y="3336424"/>
                </a:cubicBezTo>
                <a:cubicBezTo>
                  <a:pt x="7600568" y="3327968"/>
                  <a:pt x="7604378" y="3327318"/>
                  <a:pt x="7610474" y="3332521"/>
                </a:cubicBezTo>
                <a:cubicBezTo>
                  <a:pt x="7615046" y="3336424"/>
                  <a:pt x="7616570" y="3344229"/>
                  <a:pt x="7613522" y="3350733"/>
                </a:cubicBezTo>
                <a:cubicBezTo>
                  <a:pt x="7611616" y="3354960"/>
                  <a:pt x="7609711" y="3357237"/>
                  <a:pt x="7607520" y="3357806"/>
                </a:cubicBezTo>
                <a:close/>
                <a:moveTo>
                  <a:pt x="4938734" y="3358377"/>
                </a:moveTo>
                <a:cubicBezTo>
                  <a:pt x="4931494" y="3359515"/>
                  <a:pt x="4923874" y="3357239"/>
                  <a:pt x="4920826" y="3350735"/>
                </a:cubicBezTo>
                <a:cubicBezTo>
                  <a:pt x="4918540" y="3344881"/>
                  <a:pt x="4918540" y="3335775"/>
                  <a:pt x="4920826" y="3330572"/>
                </a:cubicBezTo>
                <a:cubicBezTo>
                  <a:pt x="4926922" y="3316262"/>
                  <a:pt x="4957402" y="3330572"/>
                  <a:pt x="4954354" y="3345532"/>
                </a:cubicBezTo>
                <a:cubicBezTo>
                  <a:pt x="4952830" y="3352686"/>
                  <a:pt x="4945972" y="3357239"/>
                  <a:pt x="4938734" y="3358377"/>
                </a:cubicBezTo>
                <a:close/>
                <a:moveTo>
                  <a:pt x="7253266" y="3358377"/>
                </a:moveTo>
                <a:cubicBezTo>
                  <a:pt x="7246027" y="3357239"/>
                  <a:pt x="7239170" y="3352686"/>
                  <a:pt x="7237645" y="3345532"/>
                </a:cubicBezTo>
                <a:cubicBezTo>
                  <a:pt x="7234598" y="3330572"/>
                  <a:pt x="7265078" y="3316262"/>
                  <a:pt x="7271174" y="3330572"/>
                </a:cubicBezTo>
                <a:cubicBezTo>
                  <a:pt x="7273459" y="3335775"/>
                  <a:pt x="7273459" y="3344881"/>
                  <a:pt x="7271174" y="3350735"/>
                </a:cubicBezTo>
                <a:cubicBezTo>
                  <a:pt x="7268126" y="3357239"/>
                  <a:pt x="7260505" y="3359515"/>
                  <a:pt x="7253266" y="3358377"/>
                </a:cubicBezTo>
                <a:close/>
                <a:moveTo>
                  <a:pt x="343348" y="3358541"/>
                </a:moveTo>
                <a:cubicBezTo>
                  <a:pt x="331928" y="3360493"/>
                  <a:pt x="329644" y="3357240"/>
                  <a:pt x="331928" y="3342281"/>
                </a:cubicBezTo>
                <a:cubicBezTo>
                  <a:pt x="334973" y="3318866"/>
                  <a:pt x="357052" y="3316914"/>
                  <a:pt x="357052" y="3340330"/>
                </a:cubicBezTo>
                <a:cubicBezTo>
                  <a:pt x="357052" y="3350736"/>
                  <a:pt x="352483" y="3357240"/>
                  <a:pt x="343348" y="3358541"/>
                </a:cubicBezTo>
                <a:close/>
                <a:moveTo>
                  <a:pt x="4759559" y="3358541"/>
                </a:moveTo>
                <a:cubicBezTo>
                  <a:pt x="4745843" y="3360493"/>
                  <a:pt x="4742795" y="3357891"/>
                  <a:pt x="4742795" y="3344883"/>
                </a:cubicBezTo>
                <a:cubicBezTo>
                  <a:pt x="4742795" y="3327972"/>
                  <a:pt x="4763368" y="3316265"/>
                  <a:pt x="4775560" y="3326671"/>
                </a:cubicBezTo>
                <a:cubicBezTo>
                  <a:pt x="4786991" y="3336427"/>
                  <a:pt x="4777847" y="3356591"/>
                  <a:pt x="4759559" y="3358541"/>
                </a:cubicBezTo>
                <a:close/>
                <a:moveTo>
                  <a:pt x="7432440" y="3358541"/>
                </a:moveTo>
                <a:cubicBezTo>
                  <a:pt x="7414152" y="3356591"/>
                  <a:pt x="7405008" y="3336427"/>
                  <a:pt x="7416439" y="3326671"/>
                </a:cubicBezTo>
                <a:cubicBezTo>
                  <a:pt x="7428631" y="3316265"/>
                  <a:pt x="7449204" y="3327972"/>
                  <a:pt x="7449204" y="3344883"/>
                </a:cubicBezTo>
                <a:cubicBezTo>
                  <a:pt x="7449204" y="3357891"/>
                  <a:pt x="7446156" y="3360493"/>
                  <a:pt x="7432440" y="3358541"/>
                </a:cubicBezTo>
                <a:close/>
                <a:moveTo>
                  <a:pt x="11848651" y="3358541"/>
                </a:moveTo>
                <a:cubicBezTo>
                  <a:pt x="11839516" y="3357240"/>
                  <a:pt x="11834947" y="3350736"/>
                  <a:pt x="11834947" y="3340330"/>
                </a:cubicBezTo>
                <a:cubicBezTo>
                  <a:pt x="11834947" y="3316914"/>
                  <a:pt x="11857025" y="3318866"/>
                  <a:pt x="11860071" y="3342281"/>
                </a:cubicBezTo>
                <a:cubicBezTo>
                  <a:pt x="11862355" y="3357240"/>
                  <a:pt x="11860071" y="3360493"/>
                  <a:pt x="11848651" y="3358541"/>
                </a:cubicBezTo>
                <a:close/>
                <a:moveTo>
                  <a:pt x="5113332" y="3358542"/>
                </a:moveTo>
                <a:cubicBezTo>
                  <a:pt x="5104188" y="3360494"/>
                  <a:pt x="5100378" y="3356592"/>
                  <a:pt x="5100378" y="3344233"/>
                </a:cubicBezTo>
                <a:cubicBezTo>
                  <a:pt x="5100378" y="3325372"/>
                  <a:pt x="5114856" y="3315615"/>
                  <a:pt x="5124000" y="3327973"/>
                </a:cubicBezTo>
                <a:cubicBezTo>
                  <a:pt x="5133906" y="3340982"/>
                  <a:pt x="5128572" y="3355941"/>
                  <a:pt x="5113332" y="3358542"/>
                </a:cubicBezTo>
                <a:close/>
                <a:moveTo>
                  <a:pt x="7078667" y="3358542"/>
                </a:moveTo>
                <a:cubicBezTo>
                  <a:pt x="7063426" y="3355941"/>
                  <a:pt x="7058094" y="3340982"/>
                  <a:pt x="7067999" y="3327973"/>
                </a:cubicBezTo>
                <a:cubicBezTo>
                  <a:pt x="7077143" y="3315615"/>
                  <a:pt x="7091622" y="3325372"/>
                  <a:pt x="7091622" y="3344233"/>
                </a:cubicBezTo>
                <a:cubicBezTo>
                  <a:pt x="7091622" y="3356592"/>
                  <a:pt x="7087811" y="3360494"/>
                  <a:pt x="7078667" y="3358542"/>
                </a:cubicBezTo>
                <a:close/>
                <a:moveTo>
                  <a:pt x="5999379" y="3359675"/>
                </a:moveTo>
                <a:cubicBezTo>
                  <a:pt x="5995092" y="3359999"/>
                  <a:pt x="5990902" y="3357235"/>
                  <a:pt x="5988235" y="3351382"/>
                </a:cubicBezTo>
                <a:cubicBezTo>
                  <a:pt x="5985948" y="3346178"/>
                  <a:pt x="5987472" y="3338373"/>
                  <a:pt x="5991283" y="3333170"/>
                </a:cubicBezTo>
                <a:cubicBezTo>
                  <a:pt x="5999664" y="3320812"/>
                  <a:pt x="6017191" y="3335122"/>
                  <a:pt x="6011095" y="3349431"/>
                </a:cubicBezTo>
                <a:cubicBezTo>
                  <a:pt x="6008047" y="3355935"/>
                  <a:pt x="6003666" y="3359349"/>
                  <a:pt x="5999379" y="3359675"/>
                </a:cubicBezTo>
                <a:close/>
                <a:moveTo>
                  <a:pt x="6192620" y="3359675"/>
                </a:moveTo>
                <a:cubicBezTo>
                  <a:pt x="6188334" y="3359349"/>
                  <a:pt x="6183952" y="3355935"/>
                  <a:pt x="6180904" y="3349431"/>
                </a:cubicBezTo>
                <a:cubicBezTo>
                  <a:pt x="6174808" y="3335122"/>
                  <a:pt x="6192334" y="3320812"/>
                  <a:pt x="6200716" y="3333170"/>
                </a:cubicBezTo>
                <a:cubicBezTo>
                  <a:pt x="6204527" y="3338373"/>
                  <a:pt x="6206051" y="3346178"/>
                  <a:pt x="6203764" y="3351382"/>
                </a:cubicBezTo>
                <a:cubicBezTo>
                  <a:pt x="6201098" y="3357235"/>
                  <a:pt x="6196907" y="3359999"/>
                  <a:pt x="6192620" y="3359675"/>
                </a:cubicBezTo>
                <a:close/>
                <a:moveTo>
                  <a:pt x="1944483" y="3364528"/>
                </a:moveTo>
                <a:cubicBezTo>
                  <a:pt x="1935947" y="3366225"/>
                  <a:pt x="1925755" y="3365696"/>
                  <a:pt x="1914896" y="3361794"/>
                </a:cubicBezTo>
                <a:cubicBezTo>
                  <a:pt x="1909561" y="3360493"/>
                  <a:pt x="1904989" y="3352038"/>
                  <a:pt x="1904989" y="3343582"/>
                </a:cubicBezTo>
                <a:cubicBezTo>
                  <a:pt x="1904989" y="3324070"/>
                  <a:pt x="1929373" y="3311061"/>
                  <a:pt x="1949948" y="3320167"/>
                </a:cubicBezTo>
                <a:cubicBezTo>
                  <a:pt x="1980809" y="3334314"/>
                  <a:pt x="1970093" y="3359436"/>
                  <a:pt x="1944483" y="3364528"/>
                </a:cubicBezTo>
                <a:close/>
                <a:moveTo>
                  <a:pt x="10247516" y="3364528"/>
                </a:moveTo>
                <a:cubicBezTo>
                  <a:pt x="10221905" y="3359436"/>
                  <a:pt x="10211189" y="3334314"/>
                  <a:pt x="10242051" y="3320167"/>
                </a:cubicBezTo>
                <a:cubicBezTo>
                  <a:pt x="10262625" y="3311061"/>
                  <a:pt x="10287009" y="3324070"/>
                  <a:pt x="10287009" y="3343582"/>
                </a:cubicBezTo>
                <a:cubicBezTo>
                  <a:pt x="10287009" y="3352038"/>
                  <a:pt x="10282437" y="3360493"/>
                  <a:pt x="10277103" y="3361794"/>
                </a:cubicBezTo>
                <a:cubicBezTo>
                  <a:pt x="10266244" y="3365696"/>
                  <a:pt x="10256052" y="3366225"/>
                  <a:pt x="10247516" y="3364528"/>
                </a:cubicBezTo>
                <a:close/>
                <a:moveTo>
                  <a:pt x="2820759" y="3365935"/>
                </a:moveTo>
                <a:cubicBezTo>
                  <a:pt x="2813044" y="3367154"/>
                  <a:pt x="2805043" y="3366016"/>
                  <a:pt x="2800471" y="3361789"/>
                </a:cubicBezTo>
                <a:cubicBezTo>
                  <a:pt x="2797423" y="3359838"/>
                  <a:pt x="2795137" y="3349431"/>
                  <a:pt x="2795137" y="3339024"/>
                </a:cubicBezTo>
                <a:cubicBezTo>
                  <a:pt x="2795137" y="3323414"/>
                  <a:pt x="2798185" y="3320812"/>
                  <a:pt x="2817235" y="3320812"/>
                </a:cubicBezTo>
                <a:cubicBezTo>
                  <a:pt x="2841619" y="3320812"/>
                  <a:pt x="2851525" y="3337073"/>
                  <a:pt x="2839333" y="3355935"/>
                </a:cubicBezTo>
                <a:cubicBezTo>
                  <a:pt x="2835904" y="3361138"/>
                  <a:pt x="2828475" y="3364715"/>
                  <a:pt x="2820759" y="3365935"/>
                </a:cubicBezTo>
                <a:close/>
                <a:moveTo>
                  <a:pt x="9371240" y="3365935"/>
                </a:moveTo>
                <a:cubicBezTo>
                  <a:pt x="9363524" y="3364715"/>
                  <a:pt x="9356095" y="3361138"/>
                  <a:pt x="9352665" y="3355935"/>
                </a:cubicBezTo>
                <a:cubicBezTo>
                  <a:pt x="9340473" y="3337073"/>
                  <a:pt x="9350380" y="3320812"/>
                  <a:pt x="9374764" y="3320812"/>
                </a:cubicBezTo>
                <a:cubicBezTo>
                  <a:pt x="9393813" y="3320812"/>
                  <a:pt x="9396861" y="3323414"/>
                  <a:pt x="9396861" y="3339024"/>
                </a:cubicBezTo>
                <a:cubicBezTo>
                  <a:pt x="9396861" y="3349431"/>
                  <a:pt x="9394576" y="3359838"/>
                  <a:pt x="9391528" y="3361789"/>
                </a:cubicBezTo>
                <a:cubicBezTo>
                  <a:pt x="9386956" y="3366016"/>
                  <a:pt x="9378955" y="3367154"/>
                  <a:pt x="9371240" y="3365935"/>
                </a:cubicBezTo>
                <a:close/>
                <a:moveTo>
                  <a:pt x="3521056" y="3366931"/>
                </a:moveTo>
                <a:cubicBezTo>
                  <a:pt x="3516401" y="3366789"/>
                  <a:pt x="3511829" y="3365204"/>
                  <a:pt x="3508019" y="3361789"/>
                </a:cubicBezTo>
                <a:cubicBezTo>
                  <a:pt x="3504971" y="3359838"/>
                  <a:pt x="3502685" y="3349431"/>
                  <a:pt x="3502685" y="3339024"/>
                </a:cubicBezTo>
                <a:cubicBezTo>
                  <a:pt x="3502685" y="3322113"/>
                  <a:pt x="3504971" y="3320163"/>
                  <a:pt x="3524021" y="3322113"/>
                </a:cubicBezTo>
                <a:cubicBezTo>
                  <a:pt x="3539261" y="3323414"/>
                  <a:pt x="3545357" y="3327968"/>
                  <a:pt x="3546881" y="3339675"/>
                </a:cubicBezTo>
                <a:cubicBezTo>
                  <a:pt x="3549739" y="3354797"/>
                  <a:pt x="3535023" y="3367358"/>
                  <a:pt x="3521056" y="3366931"/>
                </a:cubicBezTo>
                <a:close/>
                <a:moveTo>
                  <a:pt x="8670943" y="3366931"/>
                </a:moveTo>
                <a:cubicBezTo>
                  <a:pt x="8656976" y="3367358"/>
                  <a:pt x="8642260" y="3354797"/>
                  <a:pt x="8645117" y="3339675"/>
                </a:cubicBezTo>
                <a:cubicBezTo>
                  <a:pt x="8646641" y="3327968"/>
                  <a:pt x="8652737" y="3323414"/>
                  <a:pt x="8667977" y="3322113"/>
                </a:cubicBezTo>
                <a:cubicBezTo>
                  <a:pt x="8687028" y="3320163"/>
                  <a:pt x="8689313" y="3322113"/>
                  <a:pt x="8689313" y="3339024"/>
                </a:cubicBezTo>
                <a:cubicBezTo>
                  <a:pt x="8689313" y="3349431"/>
                  <a:pt x="8687028" y="3359838"/>
                  <a:pt x="8683980" y="3361789"/>
                </a:cubicBezTo>
                <a:cubicBezTo>
                  <a:pt x="8680169" y="3365204"/>
                  <a:pt x="8675597" y="3366789"/>
                  <a:pt x="8670943" y="3366931"/>
                </a:cubicBezTo>
                <a:close/>
                <a:moveTo>
                  <a:pt x="4058872" y="3372276"/>
                </a:moveTo>
                <a:cubicBezTo>
                  <a:pt x="4050300" y="3373170"/>
                  <a:pt x="4040965" y="3369918"/>
                  <a:pt x="4032203" y="3362438"/>
                </a:cubicBezTo>
                <a:cubicBezTo>
                  <a:pt x="4006295" y="3340324"/>
                  <a:pt x="4026107" y="3309104"/>
                  <a:pt x="4061920" y="3316909"/>
                </a:cubicBezTo>
                <a:cubicBezTo>
                  <a:pt x="4087067" y="3322112"/>
                  <a:pt x="4093163" y="3336421"/>
                  <a:pt x="4080971" y="3357235"/>
                </a:cubicBezTo>
                <a:cubicBezTo>
                  <a:pt x="4075256" y="3366341"/>
                  <a:pt x="4067445" y="3371381"/>
                  <a:pt x="4058872" y="3372276"/>
                </a:cubicBezTo>
                <a:close/>
                <a:moveTo>
                  <a:pt x="8133127" y="3372276"/>
                </a:moveTo>
                <a:cubicBezTo>
                  <a:pt x="8124553" y="3371381"/>
                  <a:pt x="8116743" y="3366341"/>
                  <a:pt x="8111028" y="3357235"/>
                </a:cubicBezTo>
                <a:cubicBezTo>
                  <a:pt x="8098836" y="3336421"/>
                  <a:pt x="8104932" y="3322112"/>
                  <a:pt x="8130078" y="3316909"/>
                </a:cubicBezTo>
                <a:cubicBezTo>
                  <a:pt x="8165892" y="3309104"/>
                  <a:pt x="8185704" y="3340324"/>
                  <a:pt x="8159796" y="3362438"/>
                </a:cubicBezTo>
                <a:cubicBezTo>
                  <a:pt x="8151033" y="3369918"/>
                  <a:pt x="8141698" y="3373170"/>
                  <a:pt x="8133127" y="3372276"/>
                </a:cubicBezTo>
                <a:close/>
                <a:moveTo>
                  <a:pt x="879776" y="3377399"/>
                </a:moveTo>
                <a:cubicBezTo>
                  <a:pt x="869951" y="3378375"/>
                  <a:pt x="859468" y="3373821"/>
                  <a:pt x="848435" y="3363740"/>
                </a:cubicBezTo>
                <a:cubicBezTo>
                  <a:pt x="827092" y="3344227"/>
                  <a:pt x="829383" y="3329918"/>
                  <a:pt x="857560" y="3315609"/>
                </a:cubicBezTo>
                <a:cubicBezTo>
                  <a:pt x="894116" y="3296747"/>
                  <a:pt x="929197" y="3326667"/>
                  <a:pt x="907096" y="3357887"/>
                </a:cubicBezTo>
                <a:cubicBezTo>
                  <a:pt x="898700" y="3369919"/>
                  <a:pt x="889559" y="3376423"/>
                  <a:pt x="879776" y="3377399"/>
                </a:cubicBezTo>
                <a:close/>
                <a:moveTo>
                  <a:pt x="11312223" y="3377399"/>
                </a:moveTo>
                <a:cubicBezTo>
                  <a:pt x="11302440" y="3376423"/>
                  <a:pt x="11293299" y="3369919"/>
                  <a:pt x="11284903" y="3357887"/>
                </a:cubicBezTo>
                <a:cubicBezTo>
                  <a:pt x="11262801" y="3326667"/>
                  <a:pt x="11297883" y="3296747"/>
                  <a:pt x="11334439" y="3315609"/>
                </a:cubicBezTo>
                <a:cubicBezTo>
                  <a:pt x="11362616" y="3329918"/>
                  <a:pt x="11364907" y="3344227"/>
                  <a:pt x="11343564" y="3363740"/>
                </a:cubicBezTo>
                <a:cubicBezTo>
                  <a:pt x="11332531" y="3373821"/>
                  <a:pt x="11322048" y="3378375"/>
                  <a:pt x="11312223" y="3377399"/>
                </a:cubicBezTo>
                <a:close/>
                <a:moveTo>
                  <a:pt x="3868927" y="3377899"/>
                </a:moveTo>
                <a:cubicBezTo>
                  <a:pt x="3861889" y="3375897"/>
                  <a:pt x="3855127" y="3371710"/>
                  <a:pt x="3849603" y="3365043"/>
                </a:cubicBezTo>
                <a:cubicBezTo>
                  <a:pt x="3833600" y="3346180"/>
                  <a:pt x="3834363" y="3331871"/>
                  <a:pt x="3851127" y="3318863"/>
                </a:cubicBezTo>
                <a:cubicBezTo>
                  <a:pt x="3880844" y="3295448"/>
                  <a:pt x="3913611" y="3309107"/>
                  <a:pt x="3913611" y="3344880"/>
                </a:cubicBezTo>
                <a:cubicBezTo>
                  <a:pt x="3913611" y="3370245"/>
                  <a:pt x="3890036" y="3383905"/>
                  <a:pt x="3868927" y="3377899"/>
                </a:cubicBezTo>
                <a:close/>
                <a:moveTo>
                  <a:pt x="8323072" y="3377899"/>
                </a:moveTo>
                <a:cubicBezTo>
                  <a:pt x="8301962" y="3383905"/>
                  <a:pt x="8278388" y="3370245"/>
                  <a:pt x="8278388" y="3344880"/>
                </a:cubicBezTo>
                <a:cubicBezTo>
                  <a:pt x="8278388" y="3309107"/>
                  <a:pt x="8311155" y="3295448"/>
                  <a:pt x="8340872" y="3318863"/>
                </a:cubicBezTo>
                <a:cubicBezTo>
                  <a:pt x="8357636" y="3331871"/>
                  <a:pt x="8358398" y="3346180"/>
                  <a:pt x="8342396" y="3365043"/>
                </a:cubicBezTo>
                <a:cubicBezTo>
                  <a:pt x="8336872" y="3371710"/>
                  <a:pt x="8330109" y="3375897"/>
                  <a:pt x="8323072" y="3377899"/>
                </a:cubicBezTo>
                <a:close/>
                <a:moveTo>
                  <a:pt x="5292892" y="3378056"/>
                </a:moveTo>
                <a:cubicBezTo>
                  <a:pt x="5267746" y="3379357"/>
                  <a:pt x="5259364" y="3377406"/>
                  <a:pt x="5249458" y="3365048"/>
                </a:cubicBezTo>
                <a:cubicBezTo>
                  <a:pt x="5234218" y="3346186"/>
                  <a:pt x="5234218" y="3334479"/>
                  <a:pt x="5250982" y="3315616"/>
                </a:cubicBezTo>
                <a:cubicBezTo>
                  <a:pt x="5261650" y="3303908"/>
                  <a:pt x="5270794" y="3300657"/>
                  <a:pt x="5290606" y="3302607"/>
                </a:cubicBezTo>
                <a:cubicBezTo>
                  <a:pt x="5324134" y="3305209"/>
                  <a:pt x="5343184" y="3330576"/>
                  <a:pt x="5331754" y="3357894"/>
                </a:cubicBezTo>
                <a:cubicBezTo>
                  <a:pt x="5325658" y="3373504"/>
                  <a:pt x="5319562" y="3376105"/>
                  <a:pt x="5292892" y="3378056"/>
                </a:cubicBezTo>
                <a:close/>
                <a:moveTo>
                  <a:pt x="6899107" y="3378056"/>
                </a:moveTo>
                <a:cubicBezTo>
                  <a:pt x="6872438" y="3376105"/>
                  <a:pt x="6866341" y="3373504"/>
                  <a:pt x="6860246" y="3357894"/>
                </a:cubicBezTo>
                <a:cubicBezTo>
                  <a:pt x="6848815" y="3330576"/>
                  <a:pt x="6867866" y="3305209"/>
                  <a:pt x="6901393" y="3302607"/>
                </a:cubicBezTo>
                <a:cubicBezTo>
                  <a:pt x="6921206" y="3300657"/>
                  <a:pt x="6930350" y="3303908"/>
                  <a:pt x="6941018" y="3315616"/>
                </a:cubicBezTo>
                <a:cubicBezTo>
                  <a:pt x="6957782" y="3334479"/>
                  <a:pt x="6957782" y="3346186"/>
                  <a:pt x="6942542" y="3365048"/>
                </a:cubicBezTo>
                <a:cubicBezTo>
                  <a:pt x="6932635" y="3377406"/>
                  <a:pt x="6924254" y="3379357"/>
                  <a:pt x="6899107" y="3378056"/>
                </a:cubicBezTo>
                <a:close/>
                <a:moveTo>
                  <a:pt x="516740" y="3378179"/>
                </a:moveTo>
                <a:cubicBezTo>
                  <a:pt x="508803" y="3377406"/>
                  <a:pt x="501080" y="3374480"/>
                  <a:pt x="494599" y="3368951"/>
                </a:cubicBezTo>
                <a:cubicBezTo>
                  <a:pt x="487733" y="3363748"/>
                  <a:pt x="482393" y="3352041"/>
                  <a:pt x="482393" y="3342935"/>
                </a:cubicBezTo>
                <a:cubicBezTo>
                  <a:pt x="482393" y="3325373"/>
                  <a:pt x="506801" y="3301308"/>
                  <a:pt x="524344" y="3301308"/>
                </a:cubicBezTo>
                <a:cubicBezTo>
                  <a:pt x="540360" y="3301308"/>
                  <a:pt x="566277" y="3324723"/>
                  <a:pt x="566277" y="3339032"/>
                </a:cubicBezTo>
                <a:cubicBezTo>
                  <a:pt x="566277" y="3363423"/>
                  <a:pt x="540551" y="3380496"/>
                  <a:pt x="516740" y="3378179"/>
                </a:cubicBezTo>
                <a:close/>
                <a:moveTo>
                  <a:pt x="11675259" y="3378179"/>
                </a:moveTo>
                <a:cubicBezTo>
                  <a:pt x="11651448" y="3380496"/>
                  <a:pt x="11625721" y="3363423"/>
                  <a:pt x="11625721" y="3339032"/>
                </a:cubicBezTo>
                <a:cubicBezTo>
                  <a:pt x="11625721" y="3324723"/>
                  <a:pt x="11651639" y="3301308"/>
                  <a:pt x="11667655" y="3301308"/>
                </a:cubicBezTo>
                <a:cubicBezTo>
                  <a:pt x="11685197" y="3301308"/>
                  <a:pt x="11709605" y="3325373"/>
                  <a:pt x="11709605" y="3342935"/>
                </a:cubicBezTo>
                <a:cubicBezTo>
                  <a:pt x="11709605" y="3352041"/>
                  <a:pt x="11704265" y="3363748"/>
                  <a:pt x="11697400" y="3368951"/>
                </a:cubicBezTo>
                <a:cubicBezTo>
                  <a:pt x="11690919" y="3374480"/>
                  <a:pt x="11683196" y="3377406"/>
                  <a:pt x="11675259" y="3378179"/>
                </a:cubicBezTo>
                <a:close/>
                <a:moveTo>
                  <a:pt x="3702716" y="3379030"/>
                </a:moveTo>
                <a:cubicBezTo>
                  <a:pt x="3688905" y="3380170"/>
                  <a:pt x="3674999" y="3375453"/>
                  <a:pt x="3666235" y="3364397"/>
                </a:cubicBezTo>
                <a:cubicBezTo>
                  <a:pt x="3643375" y="3334477"/>
                  <a:pt x="3669283" y="3297403"/>
                  <a:pt x="3708907" y="3302606"/>
                </a:cubicBezTo>
                <a:cubicBezTo>
                  <a:pt x="3717289" y="3303907"/>
                  <a:pt x="3730243" y="3312363"/>
                  <a:pt x="3737101" y="3322770"/>
                </a:cubicBezTo>
                <a:cubicBezTo>
                  <a:pt x="3748531" y="3339030"/>
                  <a:pt x="3748531" y="3342282"/>
                  <a:pt x="3738625" y="3358542"/>
                </a:cubicBezTo>
                <a:cubicBezTo>
                  <a:pt x="3730244" y="3370900"/>
                  <a:pt x="3716528" y="3377892"/>
                  <a:pt x="3702716" y="3379030"/>
                </a:cubicBezTo>
                <a:close/>
                <a:moveTo>
                  <a:pt x="8489283" y="3379030"/>
                </a:moveTo>
                <a:cubicBezTo>
                  <a:pt x="8475471" y="3377892"/>
                  <a:pt x="8461755" y="3370900"/>
                  <a:pt x="8453373" y="3358542"/>
                </a:cubicBezTo>
                <a:cubicBezTo>
                  <a:pt x="8443468" y="3342282"/>
                  <a:pt x="8443468" y="3339030"/>
                  <a:pt x="8454897" y="3322770"/>
                </a:cubicBezTo>
                <a:cubicBezTo>
                  <a:pt x="8461756" y="3312363"/>
                  <a:pt x="8474709" y="3303907"/>
                  <a:pt x="8483092" y="3302606"/>
                </a:cubicBezTo>
                <a:cubicBezTo>
                  <a:pt x="8522716" y="3297403"/>
                  <a:pt x="8548624" y="3334477"/>
                  <a:pt x="8525764" y="3364397"/>
                </a:cubicBezTo>
                <a:cubicBezTo>
                  <a:pt x="8517000" y="3375453"/>
                  <a:pt x="8503093" y="3380170"/>
                  <a:pt x="8489283" y="3379030"/>
                </a:cubicBezTo>
                <a:close/>
                <a:moveTo>
                  <a:pt x="2637783" y="3379193"/>
                </a:moveTo>
                <a:cubicBezTo>
                  <a:pt x="2624543" y="3378218"/>
                  <a:pt x="2611780" y="3373827"/>
                  <a:pt x="2606445" y="3366347"/>
                </a:cubicBezTo>
                <a:cubicBezTo>
                  <a:pt x="2594253" y="3349437"/>
                  <a:pt x="2595015" y="3336428"/>
                  <a:pt x="2609493" y="3317567"/>
                </a:cubicBezTo>
                <a:cubicBezTo>
                  <a:pt x="2623971" y="3298054"/>
                  <a:pt x="2650641" y="3296753"/>
                  <a:pt x="2668167" y="3313013"/>
                </a:cubicBezTo>
                <a:cubicBezTo>
                  <a:pt x="2683407" y="3327322"/>
                  <a:pt x="2684931" y="3360494"/>
                  <a:pt x="2671977" y="3371551"/>
                </a:cubicBezTo>
                <a:cubicBezTo>
                  <a:pt x="2664739" y="3377730"/>
                  <a:pt x="2651023" y="3380170"/>
                  <a:pt x="2637783" y="3379193"/>
                </a:cubicBezTo>
                <a:close/>
                <a:moveTo>
                  <a:pt x="9554216" y="3379193"/>
                </a:moveTo>
                <a:cubicBezTo>
                  <a:pt x="9540976" y="3380170"/>
                  <a:pt x="9527260" y="3377730"/>
                  <a:pt x="9520021" y="3371551"/>
                </a:cubicBezTo>
                <a:cubicBezTo>
                  <a:pt x="9507068" y="3360494"/>
                  <a:pt x="9508592" y="3327322"/>
                  <a:pt x="9523832" y="3313013"/>
                </a:cubicBezTo>
                <a:cubicBezTo>
                  <a:pt x="9541357" y="3296753"/>
                  <a:pt x="9568028" y="3298054"/>
                  <a:pt x="9582505" y="3317567"/>
                </a:cubicBezTo>
                <a:cubicBezTo>
                  <a:pt x="9596984" y="3336428"/>
                  <a:pt x="9597745" y="3349437"/>
                  <a:pt x="9585553" y="3366347"/>
                </a:cubicBezTo>
                <a:cubicBezTo>
                  <a:pt x="9580219" y="3373827"/>
                  <a:pt x="9567456" y="3378218"/>
                  <a:pt x="9554216" y="3379193"/>
                </a:cubicBezTo>
                <a:close/>
                <a:moveTo>
                  <a:pt x="4229284" y="3379350"/>
                </a:moveTo>
                <a:cubicBezTo>
                  <a:pt x="4223951" y="3379350"/>
                  <a:pt x="4211759" y="3371545"/>
                  <a:pt x="4203376" y="3362439"/>
                </a:cubicBezTo>
                <a:cubicBezTo>
                  <a:pt x="4194232" y="3352682"/>
                  <a:pt x="4187373" y="3342927"/>
                  <a:pt x="4187373" y="3339674"/>
                </a:cubicBezTo>
                <a:cubicBezTo>
                  <a:pt x="4187373" y="3331219"/>
                  <a:pt x="4219379" y="3307803"/>
                  <a:pt x="4230808" y="3307803"/>
                </a:cubicBezTo>
                <a:cubicBezTo>
                  <a:pt x="4242239" y="3307803"/>
                  <a:pt x="4271195" y="3330568"/>
                  <a:pt x="4271195" y="3339674"/>
                </a:cubicBezTo>
                <a:cubicBezTo>
                  <a:pt x="4271195" y="3349431"/>
                  <a:pt x="4239952" y="3379350"/>
                  <a:pt x="4229284" y="3379350"/>
                </a:cubicBezTo>
                <a:close/>
                <a:moveTo>
                  <a:pt x="7962715" y="3379350"/>
                </a:moveTo>
                <a:cubicBezTo>
                  <a:pt x="7952046" y="3379350"/>
                  <a:pt x="7920804" y="3349431"/>
                  <a:pt x="7920804" y="3339674"/>
                </a:cubicBezTo>
                <a:cubicBezTo>
                  <a:pt x="7920804" y="3330568"/>
                  <a:pt x="7949760" y="3307803"/>
                  <a:pt x="7961191" y="3307803"/>
                </a:cubicBezTo>
                <a:cubicBezTo>
                  <a:pt x="7972620" y="3307803"/>
                  <a:pt x="8004625" y="3331219"/>
                  <a:pt x="8004625" y="3339674"/>
                </a:cubicBezTo>
                <a:cubicBezTo>
                  <a:pt x="8004625" y="3342927"/>
                  <a:pt x="7997766" y="3352682"/>
                  <a:pt x="7988623" y="3362439"/>
                </a:cubicBezTo>
                <a:cubicBezTo>
                  <a:pt x="7980240" y="3371545"/>
                  <a:pt x="7968048" y="3379350"/>
                  <a:pt x="7962715" y="3379350"/>
                </a:cubicBezTo>
                <a:close/>
                <a:moveTo>
                  <a:pt x="700859" y="3379355"/>
                </a:moveTo>
                <a:cubicBezTo>
                  <a:pt x="681045" y="3379355"/>
                  <a:pt x="673431" y="3375452"/>
                  <a:pt x="662001" y="3359192"/>
                </a:cubicBezTo>
                <a:cubicBezTo>
                  <a:pt x="648287" y="3339680"/>
                  <a:pt x="648287" y="3338379"/>
                  <a:pt x="662764" y="3321468"/>
                </a:cubicBezTo>
                <a:cubicBezTo>
                  <a:pt x="700859" y="3277889"/>
                  <a:pt x="764119" y="3318215"/>
                  <a:pt x="733631" y="3366997"/>
                </a:cubicBezTo>
                <a:cubicBezTo>
                  <a:pt x="728296" y="3375452"/>
                  <a:pt x="717624" y="3379355"/>
                  <a:pt x="700859" y="3379355"/>
                </a:cubicBezTo>
                <a:close/>
                <a:moveTo>
                  <a:pt x="4409595" y="3379355"/>
                </a:moveTo>
                <a:cubicBezTo>
                  <a:pt x="4398164" y="3379355"/>
                  <a:pt x="4384448" y="3376103"/>
                  <a:pt x="4379115" y="3371550"/>
                </a:cubicBezTo>
                <a:cubicBezTo>
                  <a:pt x="4364636" y="3359192"/>
                  <a:pt x="4368447" y="3324070"/>
                  <a:pt x="4385211" y="3311061"/>
                </a:cubicBezTo>
                <a:cubicBezTo>
                  <a:pt x="4397403" y="3301304"/>
                  <a:pt x="4404260" y="3300654"/>
                  <a:pt x="4418739" y="3306508"/>
                </a:cubicBezTo>
                <a:cubicBezTo>
                  <a:pt x="4446932" y="3317565"/>
                  <a:pt x="4454552" y="3333825"/>
                  <a:pt x="4442360" y="3358541"/>
                </a:cubicBezTo>
                <a:cubicBezTo>
                  <a:pt x="4433979" y="3374802"/>
                  <a:pt x="4427120" y="3379355"/>
                  <a:pt x="4409595" y="3379355"/>
                </a:cubicBezTo>
                <a:close/>
                <a:moveTo>
                  <a:pt x="7782404" y="3379355"/>
                </a:moveTo>
                <a:cubicBezTo>
                  <a:pt x="7764879" y="3379355"/>
                  <a:pt x="7758020" y="3374802"/>
                  <a:pt x="7749639" y="3358541"/>
                </a:cubicBezTo>
                <a:cubicBezTo>
                  <a:pt x="7737447" y="3333825"/>
                  <a:pt x="7745067" y="3317565"/>
                  <a:pt x="7773260" y="3306508"/>
                </a:cubicBezTo>
                <a:cubicBezTo>
                  <a:pt x="7787739" y="3300654"/>
                  <a:pt x="7794596" y="3301304"/>
                  <a:pt x="7806788" y="3311061"/>
                </a:cubicBezTo>
                <a:cubicBezTo>
                  <a:pt x="7823552" y="3324070"/>
                  <a:pt x="7827363" y="3359192"/>
                  <a:pt x="7812884" y="3371550"/>
                </a:cubicBezTo>
                <a:cubicBezTo>
                  <a:pt x="7807551" y="3376103"/>
                  <a:pt x="7793834" y="3379355"/>
                  <a:pt x="7782404" y="3379355"/>
                </a:cubicBezTo>
                <a:close/>
                <a:moveTo>
                  <a:pt x="11491140" y="3379355"/>
                </a:moveTo>
                <a:cubicBezTo>
                  <a:pt x="11474375" y="3379355"/>
                  <a:pt x="11463703" y="3375452"/>
                  <a:pt x="11458368" y="3366997"/>
                </a:cubicBezTo>
                <a:cubicBezTo>
                  <a:pt x="11427880" y="3318215"/>
                  <a:pt x="11491140" y="3277889"/>
                  <a:pt x="11529235" y="3321468"/>
                </a:cubicBezTo>
                <a:cubicBezTo>
                  <a:pt x="11543712" y="3338379"/>
                  <a:pt x="11543712" y="3339680"/>
                  <a:pt x="11529997" y="3359192"/>
                </a:cubicBezTo>
                <a:cubicBezTo>
                  <a:pt x="11518568" y="3375452"/>
                  <a:pt x="11510953" y="3379355"/>
                  <a:pt x="11491140" y="3379355"/>
                </a:cubicBezTo>
                <a:close/>
                <a:moveTo>
                  <a:pt x="5469511" y="3381995"/>
                </a:moveTo>
                <a:cubicBezTo>
                  <a:pt x="5461582" y="3382117"/>
                  <a:pt x="5453010" y="3380653"/>
                  <a:pt x="5444246" y="3377402"/>
                </a:cubicBezTo>
                <a:cubicBezTo>
                  <a:pt x="5406146" y="3362442"/>
                  <a:pt x="5418338" y="3306505"/>
                  <a:pt x="5461010" y="3302603"/>
                </a:cubicBezTo>
                <a:cubicBezTo>
                  <a:pt x="5489204" y="3299351"/>
                  <a:pt x="5511302" y="3317563"/>
                  <a:pt x="5511302" y="3343580"/>
                </a:cubicBezTo>
                <a:cubicBezTo>
                  <a:pt x="5511302" y="3366995"/>
                  <a:pt x="5493300" y="3381630"/>
                  <a:pt x="5469511" y="3381995"/>
                </a:cubicBezTo>
                <a:close/>
                <a:moveTo>
                  <a:pt x="6722488" y="3381995"/>
                </a:moveTo>
                <a:cubicBezTo>
                  <a:pt x="6698699" y="3381630"/>
                  <a:pt x="6680697" y="3366995"/>
                  <a:pt x="6680697" y="3343580"/>
                </a:cubicBezTo>
                <a:cubicBezTo>
                  <a:pt x="6680697" y="3317563"/>
                  <a:pt x="6702795" y="3299351"/>
                  <a:pt x="6730990" y="3302603"/>
                </a:cubicBezTo>
                <a:cubicBezTo>
                  <a:pt x="6773662" y="3306505"/>
                  <a:pt x="6785853" y="3362442"/>
                  <a:pt x="6747754" y="3377402"/>
                </a:cubicBezTo>
                <a:cubicBezTo>
                  <a:pt x="6738990" y="3380653"/>
                  <a:pt x="6730418" y="3382117"/>
                  <a:pt x="6722488" y="3381995"/>
                </a:cubicBezTo>
                <a:close/>
                <a:moveTo>
                  <a:pt x="5824403" y="3384555"/>
                </a:moveTo>
                <a:cubicBezTo>
                  <a:pt x="5817259" y="3385856"/>
                  <a:pt x="5810211" y="3384555"/>
                  <a:pt x="5800304" y="3381303"/>
                </a:cubicBezTo>
                <a:cubicBezTo>
                  <a:pt x="5752299" y="3365042"/>
                  <a:pt x="5767539" y="3301301"/>
                  <a:pt x="5819355" y="3301301"/>
                </a:cubicBezTo>
                <a:cubicBezTo>
                  <a:pt x="5837643" y="3301301"/>
                  <a:pt x="5847548" y="3305854"/>
                  <a:pt x="5856692" y="3317562"/>
                </a:cubicBezTo>
                <a:cubicBezTo>
                  <a:pt x="5874219" y="3340326"/>
                  <a:pt x="5871932" y="3357237"/>
                  <a:pt x="5849072" y="3372197"/>
                </a:cubicBezTo>
                <a:cubicBezTo>
                  <a:pt x="5838786" y="3379351"/>
                  <a:pt x="5831547" y="3383254"/>
                  <a:pt x="5824403" y="3384555"/>
                </a:cubicBezTo>
                <a:close/>
                <a:moveTo>
                  <a:pt x="6367596" y="3384555"/>
                </a:moveTo>
                <a:cubicBezTo>
                  <a:pt x="6360452" y="3383254"/>
                  <a:pt x="6353214" y="3379351"/>
                  <a:pt x="6342926" y="3372197"/>
                </a:cubicBezTo>
                <a:cubicBezTo>
                  <a:pt x="6320067" y="3357237"/>
                  <a:pt x="6317780" y="3340326"/>
                  <a:pt x="6335307" y="3317562"/>
                </a:cubicBezTo>
                <a:cubicBezTo>
                  <a:pt x="6344451" y="3305854"/>
                  <a:pt x="6354356" y="3301301"/>
                  <a:pt x="6372644" y="3301301"/>
                </a:cubicBezTo>
                <a:cubicBezTo>
                  <a:pt x="6424460" y="3301301"/>
                  <a:pt x="6439700" y="3365042"/>
                  <a:pt x="6391695" y="3381303"/>
                </a:cubicBezTo>
                <a:cubicBezTo>
                  <a:pt x="6381788" y="3384555"/>
                  <a:pt x="6374740" y="3385856"/>
                  <a:pt x="6367596" y="3384555"/>
                </a:cubicBezTo>
                <a:close/>
                <a:moveTo>
                  <a:pt x="1758488" y="3385124"/>
                </a:moveTo>
                <a:cubicBezTo>
                  <a:pt x="1745248" y="3385367"/>
                  <a:pt x="1732295" y="3381302"/>
                  <a:pt x="1722388" y="3372847"/>
                </a:cubicBezTo>
                <a:cubicBezTo>
                  <a:pt x="1689623" y="3344880"/>
                  <a:pt x="1712483" y="3301301"/>
                  <a:pt x="1759727" y="3301301"/>
                </a:cubicBezTo>
                <a:cubicBezTo>
                  <a:pt x="1782587" y="3301301"/>
                  <a:pt x="1791731" y="3305203"/>
                  <a:pt x="1801636" y="3317562"/>
                </a:cubicBezTo>
                <a:cubicBezTo>
                  <a:pt x="1818400" y="3339676"/>
                  <a:pt x="1816876" y="3355286"/>
                  <a:pt x="1796303" y="3371546"/>
                </a:cubicBezTo>
                <a:cubicBezTo>
                  <a:pt x="1785253" y="3380327"/>
                  <a:pt x="1771728" y="3384880"/>
                  <a:pt x="1758488" y="3385124"/>
                </a:cubicBezTo>
                <a:close/>
                <a:moveTo>
                  <a:pt x="10433511" y="3385124"/>
                </a:moveTo>
                <a:cubicBezTo>
                  <a:pt x="10420271" y="3384880"/>
                  <a:pt x="10406745" y="3380327"/>
                  <a:pt x="10395696" y="3371546"/>
                </a:cubicBezTo>
                <a:cubicBezTo>
                  <a:pt x="10375123" y="3355286"/>
                  <a:pt x="10373599" y="3339676"/>
                  <a:pt x="10390363" y="3317562"/>
                </a:cubicBezTo>
                <a:cubicBezTo>
                  <a:pt x="10400268" y="3305203"/>
                  <a:pt x="10409412" y="3301301"/>
                  <a:pt x="10432272" y="3301301"/>
                </a:cubicBezTo>
                <a:cubicBezTo>
                  <a:pt x="10479516" y="3301301"/>
                  <a:pt x="10502376" y="3344880"/>
                  <a:pt x="10469611" y="3372847"/>
                </a:cubicBezTo>
                <a:cubicBezTo>
                  <a:pt x="10459704" y="3381302"/>
                  <a:pt x="10446751" y="3385367"/>
                  <a:pt x="10433511" y="3385124"/>
                </a:cubicBezTo>
                <a:close/>
                <a:moveTo>
                  <a:pt x="169453" y="3385367"/>
                </a:moveTo>
                <a:cubicBezTo>
                  <a:pt x="160111" y="3385205"/>
                  <a:pt x="151148" y="3381628"/>
                  <a:pt x="141615" y="3374798"/>
                </a:cubicBezTo>
                <a:cubicBezTo>
                  <a:pt x="105768" y="3348781"/>
                  <a:pt x="124072" y="3301301"/>
                  <a:pt x="169837" y="3301301"/>
                </a:cubicBezTo>
                <a:cubicBezTo>
                  <a:pt x="213311" y="3301301"/>
                  <a:pt x="234668" y="3354635"/>
                  <a:pt x="199581" y="3375449"/>
                </a:cubicBezTo>
                <a:cubicBezTo>
                  <a:pt x="188521" y="3382277"/>
                  <a:pt x="178797" y="3385530"/>
                  <a:pt x="169453" y="3385367"/>
                </a:cubicBezTo>
                <a:close/>
                <a:moveTo>
                  <a:pt x="12022545" y="3385367"/>
                </a:moveTo>
                <a:cubicBezTo>
                  <a:pt x="12013201" y="3385530"/>
                  <a:pt x="12003477" y="3382277"/>
                  <a:pt x="11992417" y="3375449"/>
                </a:cubicBezTo>
                <a:cubicBezTo>
                  <a:pt x="11957331" y="3354635"/>
                  <a:pt x="11978688" y="3301301"/>
                  <a:pt x="12022161" y="3301301"/>
                </a:cubicBezTo>
                <a:cubicBezTo>
                  <a:pt x="12067927" y="3301301"/>
                  <a:pt x="12086231" y="3348781"/>
                  <a:pt x="12050384" y="3374798"/>
                </a:cubicBezTo>
                <a:cubicBezTo>
                  <a:pt x="12040851" y="3381628"/>
                  <a:pt x="12031888" y="3385205"/>
                  <a:pt x="12022545" y="3385367"/>
                </a:cubicBezTo>
                <a:close/>
                <a:moveTo>
                  <a:pt x="3003080" y="3385775"/>
                </a:moveTo>
                <a:cubicBezTo>
                  <a:pt x="2991649" y="3387970"/>
                  <a:pt x="2980791" y="3387482"/>
                  <a:pt x="2973171" y="3383905"/>
                </a:cubicBezTo>
                <a:cubicBezTo>
                  <a:pt x="2952597" y="3374149"/>
                  <a:pt x="2940405" y="3359189"/>
                  <a:pt x="2940405" y="3343579"/>
                </a:cubicBezTo>
                <a:cubicBezTo>
                  <a:pt x="2939643" y="3327969"/>
                  <a:pt x="2960979" y="3304554"/>
                  <a:pt x="2980029" y="3299350"/>
                </a:cubicBezTo>
                <a:cubicBezTo>
                  <a:pt x="2995269" y="3294798"/>
                  <a:pt x="3031845" y="3305205"/>
                  <a:pt x="3040227" y="3316261"/>
                </a:cubicBezTo>
                <a:cubicBezTo>
                  <a:pt x="3049371" y="3328620"/>
                  <a:pt x="3047085" y="3364392"/>
                  <a:pt x="3036417" y="3371547"/>
                </a:cubicBezTo>
                <a:cubicBezTo>
                  <a:pt x="3026512" y="3378701"/>
                  <a:pt x="3014509" y="3383580"/>
                  <a:pt x="3003080" y="3385775"/>
                </a:cubicBezTo>
                <a:close/>
                <a:moveTo>
                  <a:pt x="9188919" y="3385775"/>
                </a:moveTo>
                <a:cubicBezTo>
                  <a:pt x="9177489" y="3383580"/>
                  <a:pt x="9165487" y="3378701"/>
                  <a:pt x="9155581" y="3371547"/>
                </a:cubicBezTo>
                <a:cubicBezTo>
                  <a:pt x="9144913" y="3364392"/>
                  <a:pt x="9142628" y="3328620"/>
                  <a:pt x="9151772" y="3316261"/>
                </a:cubicBezTo>
                <a:cubicBezTo>
                  <a:pt x="9160153" y="3305205"/>
                  <a:pt x="9196729" y="3294798"/>
                  <a:pt x="9211969" y="3299350"/>
                </a:cubicBezTo>
                <a:cubicBezTo>
                  <a:pt x="9231020" y="3304554"/>
                  <a:pt x="9252356" y="3327969"/>
                  <a:pt x="9251593" y="3343579"/>
                </a:cubicBezTo>
                <a:cubicBezTo>
                  <a:pt x="9251593" y="3359189"/>
                  <a:pt x="9239401" y="3374149"/>
                  <a:pt x="9218828" y="3383905"/>
                </a:cubicBezTo>
                <a:cubicBezTo>
                  <a:pt x="9211208" y="3387482"/>
                  <a:pt x="9200349" y="3387970"/>
                  <a:pt x="9188919" y="3385775"/>
                </a:cubicBezTo>
                <a:close/>
                <a:moveTo>
                  <a:pt x="1053111" y="3385854"/>
                </a:moveTo>
                <a:cubicBezTo>
                  <a:pt x="1040156" y="3385854"/>
                  <a:pt x="1023393" y="3380001"/>
                  <a:pt x="1015009" y="3372846"/>
                </a:cubicBezTo>
                <a:cubicBezTo>
                  <a:pt x="995956" y="3356586"/>
                  <a:pt x="995193" y="3326016"/>
                  <a:pt x="1013485" y="3312357"/>
                </a:cubicBezTo>
                <a:cubicBezTo>
                  <a:pt x="1032539" y="3297397"/>
                  <a:pt x="1078257" y="3298048"/>
                  <a:pt x="1093495" y="3313007"/>
                </a:cubicBezTo>
                <a:cubicBezTo>
                  <a:pt x="1123205" y="3340976"/>
                  <a:pt x="1097296" y="3385854"/>
                  <a:pt x="1053111" y="3385854"/>
                </a:cubicBezTo>
                <a:close/>
                <a:moveTo>
                  <a:pt x="11138888" y="3385854"/>
                </a:moveTo>
                <a:cubicBezTo>
                  <a:pt x="11094703" y="3385854"/>
                  <a:pt x="11068793" y="3340976"/>
                  <a:pt x="11098504" y="3313007"/>
                </a:cubicBezTo>
                <a:cubicBezTo>
                  <a:pt x="11113741" y="3298048"/>
                  <a:pt x="11159460" y="3297397"/>
                  <a:pt x="11178513" y="3312357"/>
                </a:cubicBezTo>
                <a:cubicBezTo>
                  <a:pt x="11196805" y="3326016"/>
                  <a:pt x="11196043" y="3356586"/>
                  <a:pt x="11176989" y="3372846"/>
                </a:cubicBezTo>
                <a:cubicBezTo>
                  <a:pt x="11168605" y="3380001"/>
                  <a:pt x="11151843" y="3385854"/>
                  <a:pt x="11138888" y="3385854"/>
                </a:cubicBezTo>
                <a:close/>
                <a:moveTo>
                  <a:pt x="2295247" y="3391140"/>
                </a:moveTo>
                <a:cubicBezTo>
                  <a:pt x="2283721" y="3392684"/>
                  <a:pt x="2271720" y="3390733"/>
                  <a:pt x="2260289" y="3385205"/>
                </a:cubicBezTo>
                <a:cubicBezTo>
                  <a:pt x="2253432" y="3381953"/>
                  <a:pt x="2242764" y="3370895"/>
                  <a:pt x="2236668" y="3360489"/>
                </a:cubicBezTo>
                <a:cubicBezTo>
                  <a:pt x="2226761" y="3344878"/>
                  <a:pt x="2226761" y="3340326"/>
                  <a:pt x="2237429" y="3322764"/>
                </a:cubicBezTo>
                <a:cubicBezTo>
                  <a:pt x="2256480" y="3288292"/>
                  <a:pt x="2325060" y="3286341"/>
                  <a:pt x="2339537" y="3318862"/>
                </a:cubicBezTo>
                <a:cubicBezTo>
                  <a:pt x="2350968" y="3344229"/>
                  <a:pt x="2347920" y="3359188"/>
                  <a:pt x="2327345" y="3376099"/>
                </a:cubicBezTo>
                <a:cubicBezTo>
                  <a:pt x="2317821" y="3384554"/>
                  <a:pt x="2306772" y="3389595"/>
                  <a:pt x="2295247" y="3391140"/>
                </a:cubicBezTo>
                <a:close/>
                <a:moveTo>
                  <a:pt x="9896752" y="3391140"/>
                </a:moveTo>
                <a:cubicBezTo>
                  <a:pt x="9885227" y="3389595"/>
                  <a:pt x="9874177" y="3384554"/>
                  <a:pt x="9864653" y="3376099"/>
                </a:cubicBezTo>
                <a:cubicBezTo>
                  <a:pt x="9844079" y="3359188"/>
                  <a:pt x="9841031" y="3344229"/>
                  <a:pt x="9852461" y="3318862"/>
                </a:cubicBezTo>
                <a:cubicBezTo>
                  <a:pt x="9866939" y="3286341"/>
                  <a:pt x="9935519" y="3288292"/>
                  <a:pt x="9954569" y="3322764"/>
                </a:cubicBezTo>
                <a:cubicBezTo>
                  <a:pt x="9965237" y="3340326"/>
                  <a:pt x="9965237" y="3344878"/>
                  <a:pt x="9955331" y="3360489"/>
                </a:cubicBezTo>
                <a:cubicBezTo>
                  <a:pt x="9949235" y="3370895"/>
                  <a:pt x="9938567" y="3381953"/>
                  <a:pt x="9931709" y="3385205"/>
                </a:cubicBezTo>
                <a:cubicBezTo>
                  <a:pt x="9920279" y="3390733"/>
                  <a:pt x="9908277" y="3392684"/>
                  <a:pt x="9896752" y="3391140"/>
                </a:cubicBezTo>
                <a:close/>
                <a:moveTo>
                  <a:pt x="1226436" y="3391218"/>
                </a:moveTo>
                <a:cubicBezTo>
                  <a:pt x="1221209" y="3390893"/>
                  <a:pt x="1215885" y="3387478"/>
                  <a:pt x="1202945" y="3380649"/>
                </a:cubicBezTo>
                <a:cubicBezTo>
                  <a:pt x="1177772" y="3367640"/>
                  <a:pt x="1169401" y="3345526"/>
                  <a:pt x="1181575" y="3323412"/>
                </a:cubicBezTo>
                <a:cubicBezTo>
                  <a:pt x="1199160" y="3290241"/>
                  <a:pt x="1252460" y="3290241"/>
                  <a:pt x="1278359" y="3324063"/>
                </a:cubicBezTo>
                <a:cubicBezTo>
                  <a:pt x="1289781" y="3338372"/>
                  <a:pt x="1289781" y="3342924"/>
                  <a:pt x="1280641" y="3357234"/>
                </a:cubicBezTo>
                <a:cubicBezTo>
                  <a:pt x="1275311" y="3366340"/>
                  <a:pt x="1260827" y="3378047"/>
                  <a:pt x="1249404" y="3383250"/>
                </a:cubicBezTo>
                <a:cubicBezTo>
                  <a:pt x="1236803" y="3388779"/>
                  <a:pt x="1231691" y="3391544"/>
                  <a:pt x="1226436" y="3391218"/>
                </a:cubicBezTo>
                <a:close/>
                <a:moveTo>
                  <a:pt x="10965563" y="3391218"/>
                </a:moveTo>
                <a:cubicBezTo>
                  <a:pt x="10960308" y="3391544"/>
                  <a:pt x="10955196" y="3388779"/>
                  <a:pt x="10942595" y="3383250"/>
                </a:cubicBezTo>
                <a:cubicBezTo>
                  <a:pt x="10931172" y="3378047"/>
                  <a:pt x="10916688" y="3366340"/>
                  <a:pt x="10911357" y="3357234"/>
                </a:cubicBezTo>
                <a:cubicBezTo>
                  <a:pt x="10902217" y="3342924"/>
                  <a:pt x="10902217" y="3338372"/>
                  <a:pt x="10913640" y="3324063"/>
                </a:cubicBezTo>
                <a:cubicBezTo>
                  <a:pt x="10939539" y="3290241"/>
                  <a:pt x="10992839" y="3290241"/>
                  <a:pt x="11010424" y="3323412"/>
                </a:cubicBezTo>
                <a:cubicBezTo>
                  <a:pt x="11022597" y="3345526"/>
                  <a:pt x="11014227" y="3367640"/>
                  <a:pt x="10989053" y="3380649"/>
                </a:cubicBezTo>
                <a:cubicBezTo>
                  <a:pt x="10976113" y="3387478"/>
                  <a:pt x="10970789" y="3390893"/>
                  <a:pt x="10965563" y="3391218"/>
                </a:cubicBezTo>
                <a:close/>
                <a:moveTo>
                  <a:pt x="3354561" y="3397478"/>
                </a:moveTo>
                <a:cubicBezTo>
                  <a:pt x="3346560" y="3398697"/>
                  <a:pt x="3338369" y="3394631"/>
                  <a:pt x="3322367" y="3386502"/>
                </a:cubicBezTo>
                <a:cubicBezTo>
                  <a:pt x="3278171" y="3363087"/>
                  <a:pt x="3278932" y="3314305"/>
                  <a:pt x="3325415" y="3298045"/>
                </a:cubicBezTo>
                <a:cubicBezTo>
                  <a:pt x="3355132" y="3286987"/>
                  <a:pt x="3374944" y="3292190"/>
                  <a:pt x="3397804" y="3316906"/>
                </a:cubicBezTo>
                <a:cubicBezTo>
                  <a:pt x="3417616" y="3337070"/>
                  <a:pt x="3414568" y="3352029"/>
                  <a:pt x="3385612" y="3376745"/>
                </a:cubicBezTo>
                <a:cubicBezTo>
                  <a:pt x="3370372" y="3389753"/>
                  <a:pt x="3362561" y="3396258"/>
                  <a:pt x="3354561" y="3397478"/>
                </a:cubicBezTo>
                <a:close/>
                <a:moveTo>
                  <a:pt x="8837437" y="3397478"/>
                </a:moveTo>
                <a:cubicBezTo>
                  <a:pt x="8829437" y="3396258"/>
                  <a:pt x="8821627" y="3389753"/>
                  <a:pt x="8806387" y="3376745"/>
                </a:cubicBezTo>
                <a:cubicBezTo>
                  <a:pt x="8777431" y="3352029"/>
                  <a:pt x="8774383" y="3337070"/>
                  <a:pt x="8794195" y="3316906"/>
                </a:cubicBezTo>
                <a:cubicBezTo>
                  <a:pt x="8817055" y="3292190"/>
                  <a:pt x="8836867" y="3286987"/>
                  <a:pt x="8866584" y="3298045"/>
                </a:cubicBezTo>
                <a:cubicBezTo>
                  <a:pt x="8913067" y="3314305"/>
                  <a:pt x="8913828" y="3363087"/>
                  <a:pt x="8869632" y="3386502"/>
                </a:cubicBezTo>
                <a:cubicBezTo>
                  <a:pt x="8853629" y="3394631"/>
                  <a:pt x="8845439" y="3398697"/>
                  <a:pt x="8837437" y="3397478"/>
                </a:cubicBezTo>
                <a:close/>
                <a:moveTo>
                  <a:pt x="5643618" y="3397640"/>
                </a:moveTo>
                <a:cubicBezTo>
                  <a:pt x="5632759" y="3397234"/>
                  <a:pt x="5621519" y="3390404"/>
                  <a:pt x="5605516" y="3376746"/>
                </a:cubicBezTo>
                <a:cubicBezTo>
                  <a:pt x="5591039" y="3364389"/>
                  <a:pt x="5579608" y="3349429"/>
                  <a:pt x="5579608" y="3342275"/>
                </a:cubicBezTo>
                <a:cubicBezTo>
                  <a:pt x="5579608" y="3322762"/>
                  <a:pt x="5600183" y="3302598"/>
                  <a:pt x="5628376" y="3294793"/>
                </a:cubicBezTo>
                <a:cubicBezTo>
                  <a:pt x="5690099" y="3277882"/>
                  <a:pt x="5726675" y="3339673"/>
                  <a:pt x="5679431" y="3379999"/>
                </a:cubicBezTo>
                <a:cubicBezTo>
                  <a:pt x="5664954" y="3392031"/>
                  <a:pt x="5654476" y="3398048"/>
                  <a:pt x="5643618" y="3397640"/>
                </a:cubicBezTo>
                <a:close/>
                <a:moveTo>
                  <a:pt x="6548382" y="3397640"/>
                </a:moveTo>
                <a:cubicBezTo>
                  <a:pt x="6537523" y="3398048"/>
                  <a:pt x="6527046" y="3392031"/>
                  <a:pt x="6512568" y="3379999"/>
                </a:cubicBezTo>
                <a:cubicBezTo>
                  <a:pt x="6465324" y="3339673"/>
                  <a:pt x="6501900" y="3277882"/>
                  <a:pt x="6563623" y="3294793"/>
                </a:cubicBezTo>
                <a:cubicBezTo>
                  <a:pt x="6591816" y="3302598"/>
                  <a:pt x="6612391" y="3322762"/>
                  <a:pt x="6612391" y="3342275"/>
                </a:cubicBezTo>
                <a:cubicBezTo>
                  <a:pt x="6612391" y="3349429"/>
                  <a:pt x="6600960" y="3364389"/>
                  <a:pt x="6586482" y="3376746"/>
                </a:cubicBezTo>
                <a:cubicBezTo>
                  <a:pt x="6570480" y="3390404"/>
                  <a:pt x="6559240" y="3397234"/>
                  <a:pt x="6548382" y="3397640"/>
                </a:cubicBezTo>
                <a:close/>
                <a:moveTo>
                  <a:pt x="3173963" y="3397725"/>
                </a:moveTo>
                <a:cubicBezTo>
                  <a:pt x="3164913" y="3398213"/>
                  <a:pt x="3155388" y="3393985"/>
                  <a:pt x="3139005" y="3385205"/>
                </a:cubicBezTo>
                <a:cubicBezTo>
                  <a:pt x="3115383" y="3372196"/>
                  <a:pt x="3113859" y="3368943"/>
                  <a:pt x="3116145" y="3340976"/>
                </a:cubicBezTo>
                <a:cubicBezTo>
                  <a:pt x="3118431" y="3314308"/>
                  <a:pt x="3121479" y="3309756"/>
                  <a:pt x="3145863" y="3298698"/>
                </a:cubicBezTo>
                <a:cubicBezTo>
                  <a:pt x="3173295" y="3286341"/>
                  <a:pt x="3173295" y="3286341"/>
                  <a:pt x="3199203" y="3298698"/>
                </a:cubicBezTo>
                <a:cubicBezTo>
                  <a:pt x="3221301" y="3309756"/>
                  <a:pt x="3225111" y="3315609"/>
                  <a:pt x="3227397" y="3338374"/>
                </a:cubicBezTo>
                <a:cubicBezTo>
                  <a:pt x="3229683" y="3361138"/>
                  <a:pt x="3226635" y="3366993"/>
                  <a:pt x="3206061" y="3381952"/>
                </a:cubicBezTo>
                <a:cubicBezTo>
                  <a:pt x="3191584" y="3392033"/>
                  <a:pt x="3183011" y="3397236"/>
                  <a:pt x="3173963" y="3397725"/>
                </a:cubicBezTo>
                <a:close/>
                <a:moveTo>
                  <a:pt x="9018036" y="3397725"/>
                </a:moveTo>
                <a:cubicBezTo>
                  <a:pt x="9008988" y="3397236"/>
                  <a:pt x="9000415" y="3392033"/>
                  <a:pt x="8985937" y="3381952"/>
                </a:cubicBezTo>
                <a:cubicBezTo>
                  <a:pt x="8965364" y="3366993"/>
                  <a:pt x="8962316" y="3361138"/>
                  <a:pt x="8964601" y="3338374"/>
                </a:cubicBezTo>
                <a:cubicBezTo>
                  <a:pt x="8966888" y="3315609"/>
                  <a:pt x="8970697" y="3309756"/>
                  <a:pt x="8992796" y="3298698"/>
                </a:cubicBezTo>
                <a:cubicBezTo>
                  <a:pt x="9018704" y="3286341"/>
                  <a:pt x="9018704" y="3286341"/>
                  <a:pt x="9046136" y="3298698"/>
                </a:cubicBezTo>
                <a:cubicBezTo>
                  <a:pt x="9070520" y="3309756"/>
                  <a:pt x="9073568" y="3314308"/>
                  <a:pt x="9075853" y="3340976"/>
                </a:cubicBezTo>
                <a:cubicBezTo>
                  <a:pt x="9078140" y="3368943"/>
                  <a:pt x="9076616" y="3372196"/>
                  <a:pt x="9052993" y="3385205"/>
                </a:cubicBezTo>
                <a:cubicBezTo>
                  <a:pt x="9036611" y="3393985"/>
                  <a:pt x="9027085" y="3398213"/>
                  <a:pt x="9018036" y="3397725"/>
                </a:cubicBezTo>
                <a:close/>
                <a:moveTo>
                  <a:pt x="2461559" y="3398131"/>
                </a:moveTo>
                <a:cubicBezTo>
                  <a:pt x="2449748" y="3397399"/>
                  <a:pt x="2437937" y="3392684"/>
                  <a:pt x="2426125" y="3383904"/>
                </a:cubicBezTo>
                <a:cubicBezTo>
                  <a:pt x="2396408" y="3362439"/>
                  <a:pt x="2396408" y="3324715"/>
                  <a:pt x="2425364" y="3303901"/>
                </a:cubicBezTo>
                <a:cubicBezTo>
                  <a:pt x="2448985" y="3285690"/>
                  <a:pt x="2468036" y="3284389"/>
                  <a:pt x="2497753" y="3298048"/>
                </a:cubicBezTo>
                <a:cubicBezTo>
                  <a:pt x="2535853" y="3314308"/>
                  <a:pt x="2535092" y="3365692"/>
                  <a:pt x="2496992" y="3388456"/>
                </a:cubicBezTo>
                <a:cubicBezTo>
                  <a:pt x="2485181" y="3395610"/>
                  <a:pt x="2473369" y="3398863"/>
                  <a:pt x="2461559" y="3398131"/>
                </a:cubicBezTo>
                <a:close/>
                <a:moveTo>
                  <a:pt x="9730440" y="3398131"/>
                </a:moveTo>
                <a:cubicBezTo>
                  <a:pt x="9718629" y="3398863"/>
                  <a:pt x="9706817" y="3395610"/>
                  <a:pt x="9695007" y="3388456"/>
                </a:cubicBezTo>
                <a:cubicBezTo>
                  <a:pt x="9656907" y="3365692"/>
                  <a:pt x="9656145" y="3314308"/>
                  <a:pt x="9694245" y="3298048"/>
                </a:cubicBezTo>
                <a:cubicBezTo>
                  <a:pt x="9723963" y="3284389"/>
                  <a:pt x="9743013" y="3285690"/>
                  <a:pt x="9766635" y="3303901"/>
                </a:cubicBezTo>
                <a:cubicBezTo>
                  <a:pt x="9795591" y="3324715"/>
                  <a:pt x="9795591" y="3362439"/>
                  <a:pt x="9765873" y="3383904"/>
                </a:cubicBezTo>
                <a:cubicBezTo>
                  <a:pt x="9754061" y="3392684"/>
                  <a:pt x="9742251" y="3397399"/>
                  <a:pt x="9730440" y="3398131"/>
                </a:cubicBezTo>
                <a:close/>
                <a:moveTo>
                  <a:pt x="1582463" y="3398859"/>
                </a:moveTo>
                <a:cubicBezTo>
                  <a:pt x="1576367" y="3398859"/>
                  <a:pt x="1561127" y="3391705"/>
                  <a:pt x="1548172" y="3382599"/>
                </a:cubicBezTo>
                <a:cubicBezTo>
                  <a:pt x="1518455" y="3361135"/>
                  <a:pt x="1513120" y="3345525"/>
                  <a:pt x="1527599" y="3322110"/>
                </a:cubicBezTo>
                <a:cubicBezTo>
                  <a:pt x="1543600" y="3296093"/>
                  <a:pt x="1579415" y="3283736"/>
                  <a:pt x="1605323" y="3295443"/>
                </a:cubicBezTo>
                <a:cubicBezTo>
                  <a:pt x="1635040" y="3309101"/>
                  <a:pt x="1649519" y="3337070"/>
                  <a:pt x="1638851" y="3360485"/>
                </a:cubicBezTo>
                <a:cubicBezTo>
                  <a:pt x="1628944" y="3379347"/>
                  <a:pt x="1601512" y="3398859"/>
                  <a:pt x="1582463" y="3398859"/>
                </a:cubicBezTo>
                <a:close/>
                <a:moveTo>
                  <a:pt x="10609536" y="3398859"/>
                </a:moveTo>
                <a:cubicBezTo>
                  <a:pt x="10590487" y="3398859"/>
                  <a:pt x="10563055" y="3379347"/>
                  <a:pt x="10553148" y="3360485"/>
                </a:cubicBezTo>
                <a:cubicBezTo>
                  <a:pt x="10542480" y="3337070"/>
                  <a:pt x="10556959" y="3309101"/>
                  <a:pt x="10586676" y="3295443"/>
                </a:cubicBezTo>
                <a:cubicBezTo>
                  <a:pt x="10612584" y="3283736"/>
                  <a:pt x="10648399" y="3296093"/>
                  <a:pt x="10664400" y="3322110"/>
                </a:cubicBezTo>
                <a:cubicBezTo>
                  <a:pt x="10678879" y="3345525"/>
                  <a:pt x="10673544" y="3361135"/>
                  <a:pt x="10643827" y="3382599"/>
                </a:cubicBezTo>
                <a:cubicBezTo>
                  <a:pt x="10630872" y="3391705"/>
                  <a:pt x="10615632" y="3398859"/>
                  <a:pt x="10609536" y="3398859"/>
                </a:cubicBezTo>
                <a:close/>
                <a:moveTo>
                  <a:pt x="4761844" y="3502633"/>
                </a:moveTo>
                <a:cubicBezTo>
                  <a:pt x="4755748" y="3502633"/>
                  <a:pt x="4750414" y="3498085"/>
                  <a:pt x="4750414" y="3492882"/>
                </a:cubicBezTo>
                <a:cubicBezTo>
                  <a:pt x="4750414" y="3487680"/>
                  <a:pt x="4755748" y="3483126"/>
                  <a:pt x="4761844" y="3483126"/>
                </a:cubicBezTo>
                <a:cubicBezTo>
                  <a:pt x="4767940" y="3483126"/>
                  <a:pt x="4773275" y="3487680"/>
                  <a:pt x="4773275" y="3492882"/>
                </a:cubicBezTo>
                <a:cubicBezTo>
                  <a:pt x="4773275" y="3498085"/>
                  <a:pt x="4767940" y="3502633"/>
                  <a:pt x="4761844" y="3502633"/>
                </a:cubicBezTo>
                <a:close/>
                <a:moveTo>
                  <a:pt x="7430155" y="3502633"/>
                </a:moveTo>
                <a:cubicBezTo>
                  <a:pt x="7424059" y="3502633"/>
                  <a:pt x="7418724" y="3498085"/>
                  <a:pt x="7418724" y="3492882"/>
                </a:cubicBezTo>
                <a:cubicBezTo>
                  <a:pt x="7418724" y="3487680"/>
                  <a:pt x="7424059" y="3483126"/>
                  <a:pt x="7430155" y="3483126"/>
                </a:cubicBezTo>
                <a:cubicBezTo>
                  <a:pt x="7436251" y="3483126"/>
                  <a:pt x="7441586" y="3487680"/>
                  <a:pt x="7441586" y="3492882"/>
                </a:cubicBezTo>
                <a:cubicBezTo>
                  <a:pt x="7441586" y="3498085"/>
                  <a:pt x="7436251" y="3502633"/>
                  <a:pt x="7430155" y="3502633"/>
                </a:cubicBezTo>
                <a:close/>
                <a:moveTo>
                  <a:pt x="0" y="3506030"/>
                </a:moveTo>
                <a:lnTo>
                  <a:pt x="0" y="3485350"/>
                </a:lnTo>
                <a:lnTo>
                  <a:pt x="7897" y="3485641"/>
                </a:lnTo>
                <a:cubicBezTo>
                  <a:pt x="10759" y="3488161"/>
                  <a:pt x="11139" y="3492876"/>
                  <a:pt x="8463" y="3499380"/>
                </a:cubicBezTo>
                <a:close/>
                <a:moveTo>
                  <a:pt x="12192000" y="3506031"/>
                </a:moveTo>
                <a:lnTo>
                  <a:pt x="12183536" y="3499380"/>
                </a:lnTo>
                <a:cubicBezTo>
                  <a:pt x="12180860" y="3492876"/>
                  <a:pt x="12181240" y="3488161"/>
                  <a:pt x="12184101" y="3485641"/>
                </a:cubicBezTo>
                <a:lnTo>
                  <a:pt x="12192000" y="3485350"/>
                </a:lnTo>
                <a:close/>
                <a:moveTo>
                  <a:pt x="1232643" y="3509135"/>
                </a:moveTo>
                <a:cubicBezTo>
                  <a:pt x="1226536" y="3509135"/>
                  <a:pt x="1219693" y="3503926"/>
                  <a:pt x="1217411" y="3498085"/>
                </a:cubicBezTo>
                <a:cubicBezTo>
                  <a:pt x="1211316" y="3485729"/>
                  <a:pt x="1223493" y="3473369"/>
                  <a:pt x="1234911" y="3479225"/>
                </a:cubicBezTo>
                <a:cubicBezTo>
                  <a:pt x="1247119" y="3485729"/>
                  <a:pt x="1244825" y="3509135"/>
                  <a:pt x="1232643" y="3509135"/>
                </a:cubicBezTo>
                <a:close/>
                <a:moveTo>
                  <a:pt x="10959356" y="3509135"/>
                </a:moveTo>
                <a:cubicBezTo>
                  <a:pt x="10947173" y="3509135"/>
                  <a:pt x="10944880" y="3485729"/>
                  <a:pt x="10957088" y="3479225"/>
                </a:cubicBezTo>
                <a:cubicBezTo>
                  <a:pt x="10968505" y="3473369"/>
                  <a:pt x="10980683" y="3485729"/>
                  <a:pt x="10974588" y="3498085"/>
                </a:cubicBezTo>
                <a:cubicBezTo>
                  <a:pt x="10972305" y="3503926"/>
                  <a:pt x="10965463" y="3509135"/>
                  <a:pt x="10959356" y="3509135"/>
                </a:cubicBezTo>
                <a:close/>
                <a:moveTo>
                  <a:pt x="3164913" y="3511090"/>
                </a:moveTo>
                <a:cubicBezTo>
                  <a:pt x="3155769" y="3502633"/>
                  <a:pt x="3160341" y="3476620"/>
                  <a:pt x="3171771" y="3476620"/>
                </a:cubicBezTo>
                <a:cubicBezTo>
                  <a:pt x="3178629" y="3476620"/>
                  <a:pt x="3183201" y="3482472"/>
                  <a:pt x="3183201" y="3492230"/>
                </a:cubicBezTo>
                <a:cubicBezTo>
                  <a:pt x="3183201" y="3509132"/>
                  <a:pt x="3174057" y="3518244"/>
                  <a:pt x="3164913" y="3511090"/>
                </a:cubicBezTo>
                <a:close/>
                <a:moveTo>
                  <a:pt x="9027085" y="3511090"/>
                </a:moveTo>
                <a:cubicBezTo>
                  <a:pt x="9017941" y="3518244"/>
                  <a:pt x="9008797" y="3509132"/>
                  <a:pt x="9008797" y="3492230"/>
                </a:cubicBezTo>
                <a:cubicBezTo>
                  <a:pt x="9008797" y="3482472"/>
                  <a:pt x="9013369" y="3476620"/>
                  <a:pt x="9020228" y="3476620"/>
                </a:cubicBezTo>
                <a:cubicBezTo>
                  <a:pt x="9031657" y="3476620"/>
                  <a:pt x="9036229" y="3502633"/>
                  <a:pt x="9027085" y="3511090"/>
                </a:cubicBezTo>
                <a:close/>
                <a:moveTo>
                  <a:pt x="3356091" y="3511402"/>
                </a:moveTo>
                <a:cubicBezTo>
                  <a:pt x="3351709" y="3514180"/>
                  <a:pt x="3345613" y="3514009"/>
                  <a:pt x="3337612" y="3511090"/>
                </a:cubicBezTo>
                <a:cubicBezTo>
                  <a:pt x="3332279" y="3509776"/>
                  <a:pt x="3327707" y="3500672"/>
                  <a:pt x="3327707" y="3492230"/>
                </a:cubicBezTo>
                <a:cubicBezTo>
                  <a:pt x="3327707" y="3479870"/>
                  <a:pt x="3331516" y="3476620"/>
                  <a:pt x="3347519" y="3476620"/>
                </a:cubicBezTo>
                <a:cubicBezTo>
                  <a:pt x="3364283" y="3476620"/>
                  <a:pt x="3366568" y="3479221"/>
                  <a:pt x="3364283" y="3494179"/>
                </a:cubicBezTo>
                <a:cubicBezTo>
                  <a:pt x="3363140" y="3502960"/>
                  <a:pt x="3360472" y="3508652"/>
                  <a:pt x="3356091" y="3511402"/>
                </a:cubicBezTo>
                <a:close/>
                <a:moveTo>
                  <a:pt x="8835908" y="3511402"/>
                </a:moveTo>
                <a:cubicBezTo>
                  <a:pt x="8831527" y="3508652"/>
                  <a:pt x="8828859" y="3502960"/>
                  <a:pt x="8827716" y="3494179"/>
                </a:cubicBezTo>
                <a:cubicBezTo>
                  <a:pt x="8825431" y="3479221"/>
                  <a:pt x="8827716" y="3476620"/>
                  <a:pt x="8844480" y="3476620"/>
                </a:cubicBezTo>
                <a:cubicBezTo>
                  <a:pt x="8860483" y="3476620"/>
                  <a:pt x="8864292" y="3479870"/>
                  <a:pt x="8864292" y="3492230"/>
                </a:cubicBezTo>
                <a:cubicBezTo>
                  <a:pt x="8864292" y="3500672"/>
                  <a:pt x="8859720" y="3509776"/>
                  <a:pt x="8854387" y="3511090"/>
                </a:cubicBezTo>
                <a:cubicBezTo>
                  <a:pt x="8846385" y="3514009"/>
                  <a:pt x="8840289" y="3514180"/>
                  <a:pt x="8835908" y="3511402"/>
                </a:cubicBezTo>
                <a:close/>
                <a:moveTo>
                  <a:pt x="2463275" y="3512874"/>
                </a:moveTo>
                <a:cubicBezTo>
                  <a:pt x="2460417" y="3512874"/>
                  <a:pt x="2457751" y="3510758"/>
                  <a:pt x="2453560" y="3506524"/>
                </a:cubicBezTo>
                <a:cubicBezTo>
                  <a:pt x="2441368" y="3494183"/>
                  <a:pt x="2448225" y="3476620"/>
                  <a:pt x="2464228" y="3476620"/>
                </a:cubicBezTo>
                <a:cubicBezTo>
                  <a:pt x="2480992" y="3476620"/>
                  <a:pt x="2487088" y="3495480"/>
                  <a:pt x="2474133" y="3506524"/>
                </a:cubicBezTo>
                <a:cubicBezTo>
                  <a:pt x="2469181" y="3510758"/>
                  <a:pt x="2466133" y="3512874"/>
                  <a:pt x="2463275" y="3512874"/>
                </a:cubicBezTo>
                <a:close/>
                <a:moveTo>
                  <a:pt x="9728724" y="3512874"/>
                </a:moveTo>
                <a:cubicBezTo>
                  <a:pt x="9725865" y="3512874"/>
                  <a:pt x="9722817" y="3510758"/>
                  <a:pt x="9717865" y="3506524"/>
                </a:cubicBezTo>
                <a:cubicBezTo>
                  <a:pt x="9704911" y="3495480"/>
                  <a:pt x="9711007" y="3476620"/>
                  <a:pt x="9727771" y="3476620"/>
                </a:cubicBezTo>
                <a:cubicBezTo>
                  <a:pt x="9743773" y="3476620"/>
                  <a:pt x="9750631" y="3494183"/>
                  <a:pt x="9738439" y="3506524"/>
                </a:cubicBezTo>
                <a:cubicBezTo>
                  <a:pt x="9734248" y="3510758"/>
                  <a:pt x="9731581" y="3512874"/>
                  <a:pt x="9728724" y="3512874"/>
                </a:cubicBezTo>
                <a:close/>
                <a:moveTo>
                  <a:pt x="5995867" y="3514339"/>
                </a:moveTo>
                <a:cubicBezTo>
                  <a:pt x="5982151" y="3515632"/>
                  <a:pt x="5973770" y="3513025"/>
                  <a:pt x="5970722" y="3506522"/>
                </a:cubicBezTo>
                <a:cubicBezTo>
                  <a:pt x="5962339" y="3488324"/>
                  <a:pt x="5973770" y="3475313"/>
                  <a:pt x="5995867" y="3477917"/>
                </a:cubicBezTo>
                <a:cubicBezTo>
                  <a:pt x="6012631" y="3479218"/>
                  <a:pt x="6017203" y="3483120"/>
                  <a:pt x="6017203" y="3496129"/>
                </a:cubicBezTo>
                <a:cubicBezTo>
                  <a:pt x="6017203" y="3509132"/>
                  <a:pt x="6012631" y="3513025"/>
                  <a:pt x="5995867" y="3514339"/>
                </a:cubicBezTo>
                <a:close/>
                <a:moveTo>
                  <a:pt x="6196132" y="3514339"/>
                </a:moveTo>
                <a:cubicBezTo>
                  <a:pt x="6179368" y="3513025"/>
                  <a:pt x="6174796" y="3509132"/>
                  <a:pt x="6174796" y="3496129"/>
                </a:cubicBezTo>
                <a:cubicBezTo>
                  <a:pt x="6174796" y="3483120"/>
                  <a:pt x="6179368" y="3479218"/>
                  <a:pt x="6196132" y="3477917"/>
                </a:cubicBezTo>
                <a:cubicBezTo>
                  <a:pt x="6218230" y="3475313"/>
                  <a:pt x="6229660" y="3488324"/>
                  <a:pt x="6221277" y="3506522"/>
                </a:cubicBezTo>
                <a:cubicBezTo>
                  <a:pt x="6218230" y="3513025"/>
                  <a:pt x="6209848" y="3515632"/>
                  <a:pt x="6196132" y="3514339"/>
                </a:cubicBezTo>
                <a:close/>
                <a:moveTo>
                  <a:pt x="4393691" y="3514511"/>
                </a:moveTo>
                <a:cubicBezTo>
                  <a:pt x="4388452" y="3514011"/>
                  <a:pt x="4384451" y="3513033"/>
                  <a:pt x="4382927" y="3511745"/>
                </a:cubicBezTo>
                <a:cubicBezTo>
                  <a:pt x="4379879" y="3509135"/>
                  <a:pt x="4377592" y="3500024"/>
                  <a:pt x="4377592" y="3492234"/>
                </a:cubicBezTo>
                <a:cubicBezTo>
                  <a:pt x="4377592" y="3473370"/>
                  <a:pt x="4409596" y="3464264"/>
                  <a:pt x="4427884" y="3477274"/>
                </a:cubicBezTo>
                <a:cubicBezTo>
                  <a:pt x="4446935" y="3490935"/>
                  <a:pt x="4437791" y="3512385"/>
                  <a:pt x="4411883" y="3514348"/>
                </a:cubicBezTo>
                <a:cubicBezTo>
                  <a:pt x="4405406" y="3514995"/>
                  <a:pt x="4398930" y="3514995"/>
                  <a:pt x="4393691" y="3514511"/>
                </a:cubicBezTo>
                <a:close/>
                <a:moveTo>
                  <a:pt x="7798308" y="3514511"/>
                </a:moveTo>
                <a:cubicBezTo>
                  <a:pt x="7793070" y="3514995"/>
                  <a:pt x="7786594" y="3514995"/>
                  <a:pt x="7780116" y="3514348"/>
                </a:cubicBezTo>
                <a:cubicBezTo>
                  <a:pt x="7754208" y="3512385"/>
                  <a:pt x="7745064" y="3490935"/>
                  <a:pt x="7764115" y="3477274"/>
                </a:cubicBezTo>
                <a:cubicBezTo>
                  <a:pt x="7782403" y="3464264"/>
                  <a:pt x="7814407" y="3473370"/>
                  <a:pt x="7814407" y="3492234"/>
                </a:cubicBezTo>
                <a:cubicBezTo>
                  <a:pt x="7814407" y="3500024"/>
                  <a:pt x="7812120" y="3509135"/>
                  <a:pt x="7809072" y="3511745"/>
                </a:cubicBezTo>
                <a:cubicBezTo>
                  <a:pt x="7807548" y="3513033"/>
                  <a:pt x="7803547" y="3514011"/>
                  <a:pt x="7798308" y="3514511"/>
                </a:cubicBezTo>
                <a:close/>
                <a:moveTo>
                  <a:pt x="1580079" y="3515073"/>
                </a:moveTo>
                <a:cubicBezTo>
                  <a:pt x="1575601" y="3515967"/>
                  <a:pt x="1571792" y="3514652"/>
                  <a:pt x="1567981" y="3511089"/>
                </a:cubicBezTo>
                <a:cubicBezTo>
                  <a:pt x="1564933" y="3509132"/>
                  <a:pt x="1562648" y="3500018"/>
                  <a:pt x="1562648" y="3491578"/>
                </a:cubicBezTo>
                <a:cubicBezTo>
                  <a:pt x="1562648" y="3479870"/>
                  <a:pt x="1567220" y="3476617"/>
                  <a:pt x="1580936" y="3476617"/>
                </a:cubicBezTo>
                <a:cubicBezTo>
                  <a:pt x="1603796" y="3476617"/>
                  <a:pt x="1611416" y="3492226"/>
                  <a:pt x="1596176" y="3505883"/>
                </a:cubicBezTo>
                <a:cubicBezTo>
                  <a:pt x="1589699" y="3511089"/>
                  <a:pt x="1584555" y="3514179"/>
                  <a:pt x="1580079" y="3515073"/>
                </a:cubicBezTo>
                <a:close/>
                <a:moveTo>
                  <a:pt x="10611920" y="3515073"/>
                </a:moveTo>
                <a:cubicBezTo>
                  <a:pt x="10607444" y="3514179"/>
                  <a:pt x="10602300" y="3511089"/>
                  <a:pt x="10595823" y="3505883"/>
                </a:cubicBezTo>
                <a:cubicBezTo>
                  <a:pt x="10580583" y="3492226"/>
                  <a:pt x="10588203" y="3476617"/>
                  <a:pt x="10611063" y="3476617"/>
                </a:cubicBezTo>
                <a:cubicBezTo>
                  <a:pt x="10624779" y="3476617"/>
                  <a:pt x="10629351" y="3479870"/>
                  <a:pt x="10629351" y="3491578"/>
                </a:cubicBezTo>
                <a:cubicBezTo>
                  <a:pt x="10629351" y="3500018"/>
                  <a:pt x="10627065" y="3509132"/>
                  <a:pt x="10624017" y="3511089"/>
                </a:cubicBezTo>
                <a:cubicBezTo>
                  <a:pt x="10620207" y="3514652"/>
                  <a:pt x="10616397" y="3515967"/>
                  <a:pt x="10611920" y="3515073"/>
                </a:cubicBezTo>
                <a:close/>
                <a:moveTo>
                  <a:pt x="1771632" y="3515237"/>
                </a:moveTo>
                <a:cubicBezTo>
                  <a:pt x="1762584" y="3518408"/>
                  <a:pt x="1751725" y="3518568"/>
                  <a:pt x="1742963" y="3514344"/>
                </a:cubicBezTo>
                <a:cubicBezTo>
                  <a:pt x="1722388" y="3504588"/>
                  <a:pt x="1726199" y="3477920"/>
                  <a:pt x="1749059" y="3472717"/>
                </a:cubicBezTo>
                <a:cubicBezTo>
                  <a:pt x="1772680" y="3467516"/>
                  <a:pt x="1792492" y="3480522"/>
                  <a:pt x="1789444" y="3498083"/>
                </a:cubicBezTo>
                <a:cubicBezTo>
                  <a:pt x="1787920" y="3505883"/>
                  <a:pt x="1780681" y="3512059"/>
                  <a:pt x="1771632" y="3515237"/>
                </a:cubicBezTo>
                <a:close/>
                <a:moveTo>
                  <a:pt x="10420367" y="3515237"/>
                </a:moveTo>
                <a:cubicBezTo>
                  <a:pt x="10411317" y="3512059"/>
                  <a:pt x="10404079" y="3505883"/>
                  <a:pt x="10402555" y="3498083"/>
                </a:cubicBezTo>
                <a:cubicBezTo>
                  <a:pt x="10399507" y="3480522"/>
                  <a:pt x="10419319" y="3467516"/>
                  <a:pt x="10442940" y="3472717"/>
                </a:cubicBezTo>
                <a:cubicBezTo>
                  <a:pt x="10465800" y="3477920"/>
                  <a:pt x="10469611" y="3504588"/>
                  <a:pt x="10449036" y="3514344"/>
                </a:cubicBezTo>
                <a:cubicBezTo>
                  <a:pt x="10440273" y="3518568"/>
                  <a:pt x="10429415" y="3518408"/>
                  <a:pt x="10420367" y="3515237"/>
                </a:cubicBezTo>
                <a:close/>
                <a:moveTo>
                  <a:pt x="1408336" y="3515636"/>
                </a:moveTo>
                <a:cubicBezTo>
                  <a:pt x="1398440" y="3515636"/>
                  <a:pt x="1387777" y="3513692"/>
                  <a:pt x="1385497" y="3511092"/>
                </a:cubicBezTo>
                <a:cubicBezTo>
                  <a:pt x="1374059" y="3501988"/>
                  <a:pt x="1380923" y="3477271"/>
                  <a:pt x="1395397" y="3473369"/>
                </a:cubicBezTo>
                <a:cubicBezTo>
                  <a:pt x="1416712" y="3467517"/>
                  <a:pt x="1425845" y="3474670"/>
                  <a:pt x="1425845" y="3496784"/>
                </a:cubicBezTo>
                <a:cubicBezTo>
                  <a:pt x="1425845" y="3512385"/>
                  <a:pt x="1422800" y="3515636"/>
                  <a:pt x="1408336" y="3515636"/>
                </a:cubicBezTo>
                <a:close/>
                <a:moveTo>
                  <a:pt x="10783663" y="3515636"/>
                </a:moveTo>
                <a:cubicBezTo>
                  <a:pt x="10769199" y="3515636"/>
                  <a:pt x="10766153" y="3512385"/>
                  <a:pt x="10766153" y="3496784"/>
                </a:cubicBezTo>
                <a:cubicBezTo>
                  <a:pt x="10766153" y="3474670"/>
                  <a:pt x="10775287" y="3467517"/>
                  <a:pt x="10796601" y="3473369"/>
                </a:cubicBezTo>
                <a:cubicBezTo>
                  <a:pt x="10811076" y="3477271"/>
                  <a:pt x="10817940" y="3501988"/>
                  <a:pt x="10806501" y="3511092"/>
                </a:cubicBezTo>
                <a:cubicBezTo>
                  <a:pt x="10804221" y="3513692"/>
                  <a:pt x="10793559" y="3515636"/>
                  <a:pt x="10783663" y="3515636"/>
                </a:cubicBezTo>
                <a:close/>
                <a:moveTo>
                  <a:pt x="2104147" y="3516132"/>
                </a:moveTo>
                <a:cubicBezTo>
                  <a:pt x="2100075" y="3515880"/>
                  <a:pt x="2096169" y="3514499"/>
                  <a:pt x="2092931" y="3511739"/>
                </a:cubicBezTo>
                <a:cubicBezTo>
                  <a:pt x="2089883" y="3509132"/>
                  <a:pt x="2087596" y="3500018"/>
                  <a:pt x="2087596" y="3491575"/>
                </a:cubicBezTo>
                <a:cubicBezTo>
                  <a:pt x="2087596" y="3479219"/>
                  <a:pt x="2091407" y="3476617"/>
                  <a:pt x="2111219" y="3476617"/>
                </a:cubicBezTo>
                <a:cubicBezTo>
                  <a:pt x="2131792" y="3476617"/>
                  <a:pt x="2134079" y="3478568"/>
                  <a:pt x="2131792" y="3494828"/>
                </a:cubicBezTo>
                <a:cubicBezTo>
                  <a:pt x="2130649" y="3503270"/>
                  <a:pt x="2124172" y="3510274"/>
                  <a:pt x="2116363" y="3513758"/>
                </a:cubicBezTo>
                <a:cubicBezTo>
                  <a:pt x="2112458" y="3515509"/>
                  <a:pt x="2108219" y="3516384"/>
                  <a:pt x="2104147" y="3516132"/>
                </a:cubicBezTo>
                <a:close/>
                <a:moveTo>
                  <a:pt x="2811691" y="3516132"/>
                </a:moveTo>
                <a:cubicBezTo>
                  <a:pt x="2807619" y="3515880"/>
                  <a:pt x="2803713" y="3514499"/>
                  <a:pt x="2800475" y="3511739"/>
                </a:cubicBezTo>
                <a:cubicBezTo>
                  <a:pt x="2797427" y="3509132"/>
                  <a:pt x="2795140" y="3500018"/>
                  <a:pt x="2795140" y="3491575"/>
                </a:cubicBezTo>
                <a:cubicBezTo>
                  <a:pt x="2795140" y="3479219"/>
                  <a:pt x="2798951" y="3476617"/>
                  <a:pt x="2818763" y="3476617"/>
                </a:cubicBezTo>
                <a:cubicBezTo>
                  <a:pt x="2839336" y="3476617"/>
                  <a:pt x="2841623" y="3478568"/>
                  <a:pt x="2839336" y="3494828"/>
                </a:cubicBezTo>
                <a:cubicBezTo>
                  <a:pt x="2838193" y="3503270"/>
                  <a:pt x="2831716" y="3510274"/>
                  <a:pt x="2823907" y="3513758"/>
                </a:cubicBezTo>
                <a:cubicBezTo>
                  <a:pt x="2820001" y="3515509"/>
                  <a:pt x="2815763" y="3516384"/>
                  <a:pt x="2811691" y="3516132"/>
                </a:cubicBezTo>
                <a:close/>
                <a:moveTo>
                  <a:pt x="9380308" y="3516132"/>
                </a:moveTo>
                <a:cubicBezTo>
                  <a:pt x="9376236" y="3516384"/>
                  <a:pt x="9371997" y="3515509"/>
                  <a:pt x="9368092" y="3513758"/>
                </a:cubicBezTo>
                <a:cubicBezTo>
                  <a:pt x="9360283" y="3510274"/>
                  <a:pt x="9353805" y="3503270"/>
                  <a:pt x="9352663" y="3494828"/>
                </a:cubicBezTo>
                <a:cubicBezTo>
                  <a:pt x="9350376" y="3478568"/>
                  <a:pt x="9352663" y="3476617"/>
                  <a:pt x="9373236" y="3476617"/>
                </a:cubicBezTo>
                <a:cubicBezTo>
                  <a:pt x="9393048" y="3476617"/>
                  <a:pt x="9396859" y="3479219"/>
                  <a:pt x="9396859" y="3491575"/>
                </a:cubicBezTo>
                <a:cubicBezTo>
                  <a:pt x="9396859" y="3500018"/>
                  <a:pt x="9394572" y="3509132"/>
                  <a:pt x="9391524" y="3511739"/>
                </a:cubicBezTo>
                <a:cubicBezTo>
                  <a:pt x="9388285" y="3514499"/>
                  <a:pt x="9384380" y="3515880"/>
                  <a:pt x="9380308" y="3516132"/>
                </a:cubicBezTo>
                <a:close/>
                <a:moveTo>
                  <a:pt x="10087852" y="3516132"/>
                </a:moveTo>
                <a:cubicBezTo>
                  <a:pt x="10083780" y="3516384"/>
                  <a:pt x="10079541" y="3515509"/>
                  <a:pt x="10075636" y="3513758"/>
                </a:cubicBezTo>
                <a:cubicBezTo>
                  <a:pt x="10067827" y="3510274"/>
                  <a:pt x="10061349" y="3503270"/>
                  <a:pt x="10060207" y="3494828"/>
                </a:cubicBezTo>
                <a:cubicBezTo>
                  <a:pt x="10057920" y="3478568"/>
                  <a:pt x="10060207" y="3476617"/>
                  <a:pt x="10080780" y="3476617"/>
                </a:cubicBezTo>
                <a:cubicBezTo>
                  <a:pt x="10100592" y="3476617"/>
                  <a:pt x="10104403" y="3479219"/>
                  <a:pt x="10104403" y="3491575"/>
                </a:cubicBezTo>
                <a:cubicBezTo>
                  <a:pt x="10104403" y="3500018"/>
                  <a:pt x="10102116" y="3509132"/>
                  <a:pt x="10099068" y="3511739"/>
                </a:cubicBezTo>
                <a:cubicBezTo>
                  <a:pt x="10095829" y="3514499"/>
                  <a:pt x="10091924" y="3515880"/>
                  <a:pt x="10087852" y="3516132"/>
                </a:cubicBezTo>
                <a:close/>
                <a:moveTo>
                  <a:pt x="5806402" y="3516948"/>
                </a:moveTo>
                <a:cubicBezTo>
                  <a:pt x="5791924" y="3514346"/>
                  <a:pt x="5781256" y="3493533"/>
                  <a:pt x="5788876" y="3483127"/>
                </a:cubicBezTo>
                <a:cubicBezTo>
                  <a:pt x="5800306" y="3466867"/>
                  <a:pt x="5821642" y="3463613"/>
                  <a:pt x="5838406" y="3475322"/>
                </a:cubicBezTo>
                <a:cubicBezTo>
                  <a:pt x="5867362" y="3495483"/>
                  <a:pt x="5845264" y="3524101"/>
                  <a:pt x="5806402" y="3516948"/>
                </a:cubicBezTo>
                <a:close/>
                <a:moveTo>
                  <a:pt x="6385598" y="3516948"/>
                </a:moveTo>
                <a:cubicBezTo>
                  <a:pt x="6346735" y="3524101"/>
                  <a:pt x="6324638" y="3495483"/>
                  <a:pt x="6353594" y="3475322"/>
                </a:cubicBezTo>
                <a:cubicBezTo>
                  <a:pt x="6370358" y="3463613"/>
                  <a:pt x="6391694" y="3466867"/>
                  <a:pt x="6403122" y="3483127"/>
                </a:cubicBezTo>
                <a:cubicBezTo>
                  <a:pt x="6410742" y="3493533"/>
                  <a:pt x="6400075" y="3514346"/>
                  <a:pt x="6385598" y="3516948"/>
                </a:cubicBezTo>
                <a:close/>
                <a:moveTo>
                  <a:pt x="3866363" y="3517594"/>
                </a:moveTo>
                <a:cubicBezTo>
                  <a:pt x="3847313" y="3513688"/>
                  <a:pt x="3841217" y="3490280"/>
                  <a:pt x="3855695" y="3477920"/>
                </a:cubicBezTo>
                <a:cubicBezTo>
                  <a:pt x="3871697" y="3464262"/>
                  <a:pt x="3909797" y="3474669"/>
                  <a:pt x="3909797" y="3492230"/>
                </a:cubicBezTo>
                <a:cubicBezTo>
                  <a:pt x="3909797" y="3506524"/>
                  <a:pt x="3884651" y="3521495"/>
                  <a:pt x="3866363" y="3517594"/>
                </a:cubicBezTo>
                <a:close/>
                <a:moveTo>
                  <a:pt x="8325636" y="3517594"/>
                </a:moveTo>
                <a:cubicBezTo>
                  <a:pt x="8307348" y="3521495"/>
                  <a:pt x="8282202" y="3506524"/>
                  <a:pt x="8282202" y="3492230"/>
                </a:cubicBezTo>
                <a:cubicBezTo>
                  <a:pt x="8282202" y="3474669"/>
                  <a:pt x="8320301" y="3464262"/>
                  <a:pt x="8336304" y="3477920"/>
                </a:cubicBezTo>
                <a:cubicBezTo>
                  <a:pt x="8350781" y="3490280"/>
                  <a:pt x="8344685" y="3513688"/>
                  <a:pt x="8325636" y="3517594"/>
                </a:cubicBezTo>
                <a:close/>
                <a:moveTo>
                  <a:pt x="3515103" y="3521159"/>
                </a:moveTo>
                <a:cubicBezTo>
                  <a:pt x="3507923" y="3520574"/>
                  <a:pt x="3501351" y="3518419"/>
                  <a:pt x="3496588" y="3514355"/>
                </a:cubicBezTo>
                <a:cubicBezTo>
                  <a:pt x="3491253" y="3509787"/>
                  <a:pt x="3487444" y="3501347"/>
                  <a:pt x="3487444" y="3494843"/>
                </a:cubicBezTo>
                <a:cubicBezTo>
                  <a:pt x="3487444" y="3481182"/>
                  <a:pt x="3509543" y="3457120"/>
                  <a:pt x="3521735" y="3457120"/>
                </a:cubicBezTo>
                <a:cubicBezTo>
                  <a:pt x="3532403" y="3457120"/>
                  <a:pt x="3563644" y="3485085"/>
                  <a:pt x="3563644" y="3494191"/>
                </a:cubicBezTo>
                <a:cubicBezTo>
                  <a:pt x="3563644" y="3510764"/>
                  <a:pt x="3536641" y="3522958"/>
                  <a:pt x="3515103" y="3521159"/>
                </a:cubicBezTo>
                <a:close/>
                <a:moveTo>
                  <a:pt x="8676896" y="3521159"/>
                </a:moveTo>
                <a:cubicBezTo>
                  <a:pt x="8655357" y="3522958"/>
                  <a:pt x="8628355" y="3510764"/>
                  <a:pt x="8628355" y="3494191"/>
                </a:cubicBezTo>
                <a:cubicBezTo>
                  <a:pt x="8628355" y="3485085"/>
                  <a:pt x="8659596" y="3457120"/>
                  <a:pt x="8670264" y="3457120"/>
                </a:cubicBezTo>
                <a:cubicBezTo>
                  <a:pt x="8682456" y="3457120"/>
                  <a:pt x="8704555" y="3481182"/>
                  <a:pt x="8704555" y="3494843"/>
                </a:cubicBezTo>
                <a:cubicBezTo>
                  <a:pt x="8704555" y="3501347"/>
                  <a:pt x="8700745" y="3509787"/>
                  <a:pt x="8695411" y="3514355"/>
                </a:cubicBezTo>
                <a:cubicBezTo>
                  <a:pt x="8690648" y="3518419"/>
                  <a:pt x="8684076" y="3520574"/>
                  <a:pt x="8676896" y="3521159"/>
                </a:cubicBezTo>
                <a:close/>
                <a:moveTo>
                  <a:pt x="4931304" y="3521492"/>
                </a:moveTo>
                <a:cubicBezTo>
                  <a:pt x="4926162" y="3520680"/>
                  <a:pt x="4921590" y="3516276"/>
                  <a:pt x="4914731" y="3507836"/>
                </a:cubicBezTo>
                <a:cubicBezTo>
                  <a:pt x="4898728" y="3488324"/>
                  <a:pt x="4911683" y="3468812"/>
                  <a:pt x="4939115" y="3471413"/>
                </a:cubicBezTo>
                <a:cubicBezTo>
                  <a:pt x="4965023" y="3474014"/>
                  <a:pt x="4972643" y="3500669"/>
                  <a:pt x="4951307" y="3513679"/>
                </a:cubicBezTo>
                <a:cubicBezTo>
                  <a:pt x="4942163" y="3519529"/>
                  <a:pt x="4936448" y="3522306"/>
                  <a:pt x="4931304" y="3521492"/>
                </a:cubicBezTo>
                <a:close/>
                <a:moveTo>
                  <a:pt x="7260695" y="3521492"/>
                </a:moveTo>
                <a:cubicBezTo>
                  <a:pt x="7255551" y="3522306"/>
                  <a:pt x="7249836" y="3519529"/>
                  <a:pt x="7240692" y="3513679"/>
                </a:cubicBezTo>
                <a:cubicBezTo>
                  <a:pt x="7219356" y="3500669"/>
                  <a:pt x="7226976" y="3474014"/>
                  <a:pt x="7252884" y="3471413"/>
                </a:cubicBezTo>
                <a:cubicBezTo>
                  <a:pt x="7280316" y="3468812"/>
                  <a:pt x="7293271" y="3488324"/>
                  <a:pt x="7277268" y="3507836"/>
                </a:cubicBezTo>
                <a:cubicBezTo>
                  <a:pt x="7270409" y="3516276"/>
                  <a:pt x="7265838" y="3520680"/>
                  <a:pt x="7260695" y="3521492"/>
                </a:cubicBezTo>
                <a:close/>
                <a:moveTo>
                  <a:pt x="5465583" y="3522139"/>
                </a:moveTo>
                <a:cubicBezTo>
                  <a:pt x="5458726" y="3522139"/>
                  <a:pt x="5449582" y="3518886"/>
                  <a:pt x="5444247" y="3514346"/>
                </a:cubicBezTo>
                <a:cubicBezTo>
                  <a:pt x="5432055" y="3503926"/>
                  <a:pt x="5432818" y="3488329"/>
                  <a:pt x="5445771" y="3473369"/>
                </a:cubicBezTo>
                <a:cubicBezTo>
                  <a:pt x="5454915" y="3462315"/>
                  <a:pt x="5459487" y="3461663"/>
                  <a:pt x="5476251" y="3468818"/>
                </a:cubicBezTo>
                <a:cubicBezTo>
                  <a:pt x="5507494" y="3481174"/>
                  <a:pt x="5499874" y="3522139"/>
                  <a:pt x="5465583" y="3522139"/>
                </a:cubicBezTo>
                <a:close/>
                <a:moveTo>
                  <a:pt x="6726416" y="3522139"/>
                </a:moveTo>
                <a:cubicBezTo>
                  <a:pt x="6692126" y="3522139"/>
                  <a:pt x="6684506" y="3481174"/>
                  <a:pt x="6715748" y="3468818"/>
                </a:cubicBezTo>
                <a:cubicBezTo>
                  <a:pt x="6732512" y="3461663"/>
                  <a:pt x="6737084" y="3462315"/>
                  <a:pt x="6746228" y="3473369"/>
                </a:cubicBezTo>
                <a:cubicBezTo>
                  <a:pt x="6759182" y="3488329"/>
                  <a:pt x="6759944" y="3503926"/>
                  <a:pt x="6747752" y="3514346"/>
                </a:cubicBezTo>
                <a:cubicBezTo>
                  <a:pt x="6742418" y="3518886"/>
                  <a:pt x="6733273" y="3522139"/>
                  <a:pt x="6726416" y="3522139"/>
                </a:cubicBezTo>
                <a:close/>
                <a:moveTo>
                  <a:pt x="519395" y="3527829"/>
                </a:moveTo>
                <a:cubicBezTo>
                  <a:pt x="512529" y="3526857"/>
                  <a:pt x="506047" y="3522790"/>
                  <a:pt x="496893" y="3514995"/>
                </a:cubicBezTo>
                <a:cubicBezTo>
                  <a:pt x="486216" y="3505883"/>
                  <a:pt x="483165" y="3497436"/>
                  <a:pt x="486216" y="3487680"/>
                </a:cubicBezTo>
                <a:cubicBezTo>
                  <a:pt x="492317" y="3472070"/>
                  <a:pt x="510623" y="3457112"/>
                  <a:pt x="525115" y="3457112"/>
                </a:cubicBezTo>
                <a:cubicBezTo>
                  <a:pt x="556377" y="3457112"/>
                  <a:pt x="571603" y="3509135"/>
                  <a:pt x="544184" y="3522140"/>
                </a:cubicBezTo>
                <a:cubicBezTo>
                  <a:pt x="533505" y="3526705"/>
                  <a:pt x="526260" y="3528811"/>
                  <a:pt x="519395" y="3527829"/>
                </a:cubicBezTo>
                <a:close/>
                <a:moveTo>
                  <a:pt x="11672604" y="3527829"/>
                </a:moveTo>
                <a:cubicBezTo>
                  <a:pt x="11665739" y="3528811"/>
                  <a:pt x="11658493" y="3526705"/>
                  <a:pt x="11647815" y="3522140"/>
                </a:cubicBezTo>
                <a:cubicBezTo>
                  <a:pt x="11620396" y="3509135"/>
                  <a:pt x="11635621" y="3457112"/>
                  <a:pt x="11666884" y="3457112"/>
                </a:cubicBezTo>
                <a:cubicBezTo>
                  <a:pt x="11681376" y="3457112"/>
                  <a:pt x="11699681" y="3472070"/>
                  <a:pt x="11705783" y="3487680"/>
                </a:cubicBezTo>
                <a:cubicBezTo>
                  <a:pt x="11708833" y="3497436"/>
                  <a:pt x="11705783" y="3505883"/>
                  <a:pt x="11695105" y="3514995"/>
                </a:cubicBezTo>
                <a:cubicBezTo>
                  <a:pt x="11685952" y="3522790"/>
                  <a:pt x="11679469" y="3526857"/>
                  <a:pt x="11672604" y="3527829"/>
                </a:cubicBezTo>
                <a:close/>
                <a:moveTo>
                  <a:pt x="3705195" y="3527912"/>
                </a:moveTo>
                <a:cubicBezTo>
                  <a:pt x="3698051" y="3528330"/>
                  <a:pt x="3690241" y="3525076"/>
                  <a:pt x="3679192" y="3518246"/>
                </a:cubicBezTo>
                <a:cubicBezTo>
                  <a:pt x="3658617" y="3505883"/>
                  <a:pt x="3657856" y="3482475"/>
                  <a:pt x="3677668" y="3466867"/>
                </a:cubicBezTo>
                <a:cubicBezTo>
                  <a:pt x="3711196" y="3441499"/>
                  <a:pt x="3756916" y="3487680"/>
                  <a:pt x="3727197" y="3515636"/>
                </a:cubicBezTo>
                <a:cubicBezTo>
                  <a:pt x="3718816" y="3523451"/>
                  <a:pt x="3712339" y="3527516"/>
                  <a:pt x="3705195" y="3527912"/>
                </a:cubicBezTo>
                <a:close/>
                <a:moveTo>
                  <a:pt x="8486804" y="3527912"/>
                </a:moveTo>
                <a:cubicBezTo>
                  <a:pt x="8479660" y="3527516"/>
                  <a:pt x="8473183" y="3523451"/>
                  <a:pt x="8464801" y="3515636"/>
                </a:cubicBezTo>
                <a:cubicBezTo>
                  <a:pt x="8435083" y="3487680"/>
                  <a:pt x="8480803" y="3441499"/>
                  <a:pt x="8514331" y="3466867"/>
                </a:cubicBezTo>
                <a:cubicBezTo>
                  <a:pt x="8534143" y="3482475"/>
                  <a:pt x="8533381" y="3505883"/>
                  <a:pt x="8512807" y="3518246"/>
                </a:cubicBezTo>
                <a:cubicBezTo>
                  <a:pt x="8501757" y="3525076"/>
                  <a:pt x="8493948" y="3528330"/>
                  <a:pt x="8486804" y="3527912"/>
                </a:cubicBezTo>
                <a:close/>
                <a:moveTo>
                  <a:pt x="2286957" y="3533852"/>
                </a:moveTo>
                <a:cubicBezTo>
                  <a:pt x="2281052" y="3534016"/>
                  <a:pt x="2275528" y="3530266"/>
                  <a:pt x="2264860" y="3522782"/>
                </a:cubicBezTo>
                <a:cubicBezTo>
                  <a:pt x="2243524" y="3507836"/>
                  <a:pt x="2242000" y="3482472"/>
                  <a:pt x="2261049" y="3468164"/>
                </a:cubicBezTo>
                <a:cubicBezTo>
                  <a:pt x="2279337" y="3453852"/>
                  <a:pt x="2302960" y="3454504"/>
                  <a:pt x="2318200" y="3468813"/>
                </a:cubicBezTo>
                <a:cubicBezTo>
                  <a:pt x="2336488" y="3486373"/>
                  <a:pt x="2334201" y="3506524"/>
                  <a:pt x="2311341" y="3521493"/>
                </a:cubicBezTo>
                <a:cubicBezTo>
                  <a:pt x="2299149" y="3529621"/>
                  <a:pt x="2292863" y="3533685"/>
                  <a:pt x="2286957" y="3533852"/>
                </a:cubicBezTo>
                <a:close/>
                <a:moveTo>
                  <a:pt x="9905041" y="3533852"/>
                </a:moveTo>
                <a:cubicBezTo>
                  <a:pt x="9899136" y="3533685"/>
                  <a:pt x="9892849" y="3529621"/>
                  <a:pt x="9880657" y="3521493"/>
                </a:cubicBezTo>
                <a:cubicBezTo>
                  <a:pt x="9857797" y="3506524"/>
                  <a:pt x="9855511" y="3486373"/>
                  <a:pt x="9873799" y="3468813"/>
                </a:cubicBezTo>
                <a:cubicBezTo>
                  <a:pt x="9889039" y="3454504"/>
                  <a:pt x="9912661" y="3453852"/>
                  <a:pt x="9930949" y="3468164"/>
                </a:cubicBezTo>
                <a:cubicBezTo>
                  <a:pt x="9949999" y="3482472"/>
                  <a:pt x="9948475" y="3507836"/>
                  <a:pt x="9927139" y="3522782"/>
                </a:cubicBezTo>
                <a:cubicBezTo>
                  <a:pt x="9916471" y="3530266"/>
                  <a:pt x="9910947" y="3534016"/>
                  <a:pt x="9905041" y="3533852"/>
                </a:cubicBezTo>
                <a:close/>
                <a:moveTo>
                  <a:pt x="4047543" y="3534414"/>
                </a:moveTo>
                <a:cubicBezTo>
                  <a:pt x="4038113" y="3533358"/>
                  <a:pt x="4029540" y="3527993"/>
                  <a:pt x="4020777" y="3518243"/>
                </a:cubicBezTo>
                <a:cubicBezTo>
                  <a:pt x="4001727" y="3497431"/>
                  <a:pt x="4000965" y="3493527"/>
                  <a:pt x="4016967" y="3473366"/>
                </a:cubicBezTo>
                <a:cubicBezTo>
                  <a:pt x="4031445" y="3454504"/>
                  <a:pt x="4065735" y="3451254"/>
                  <a:pt x="4084023" y="3467513"/>
                </a:cubicBezTo>
                <a:cubicBezTo>
                  <a:pt x="4102311" y="3482472"/>
                  <a:pt x="4099263" y="3513028"/>
                  <a:pt x="4079451" y="3524742"/>
                </a:cubicBezTo>
                <a:cubicBezTo>
                  <a:pt x="4067259" y="3532228"/>
                  <a:pt x="4056972" y="3535478"/>
                  <a:pt x="4047543" y="3534414"/>
                </a:cubicBezTo>
                <a:close/>
                <a:moveTo>
                  <a:pt x="8144456" y="3534414"/>
                </a:moveTo>
                <a:cubicBezTo>
                  <a:pt x="8135026" y="3535478"/>
                  <a:pt x="8124740" y="3532228"/>
                  <a:pt x="8112548" y="3524742"/>
                </a:cubicBezTo>
                <a:cubicBezTo>
                  <a:pt x="8092736" y="3513028"/>
                  <a:pt x="8089688" y="3482472"/>
                  <a:pt x="8107976" y="3467513"/>
                </a:cubicBezTo>
                <a:cubicBezTo>
                  <a:pt x="8126264" y="3451254"/>
                  <a:pt x="8160553" y="3454504"/>
                  <a:pt x="8175032" y="3473366"/>
                </a:cubicBezTo>
                <a:cubicBezTo>
                  <a:pt x="8191033" y="3493527"/>
                  <a:pt x="8190272" y="3497431"/>
                  <a:pt x="8171221" y="3518243"/>
                </a:cubicBezTo>
                <a:cubicBezTo>
                  <a:pt x="8162458" y="3527993"/>
                  <a:pt x="8153885" y="3533358"/>
                  <a:pt x="8144456" y="3534414"/>
                </a:cubicBezTo>
                <a:close/>
                <a:moveTo>
                  <a:pt x="5281403" y="3534512"/>
                </a:moveTo>
                <a:cubicBezTo>
                  <a:pt x="5271510" y="3532545"/>
                  <a:pt x="5261651" y="3527351"/>
                  <a:pt x="5253268" y="3518244"/>
                </a:cubicBezTo>
                <a:cubicBezTo>
                  <a:pt x="5234219" y="3497432"/>
                  <a:pt x="5233456" y="3490280"/>
                  <a:pt x="5250983" y="3473366"/>
                </a:cubicBezTo>
                <a:cubicBezTo>
                  <a:pt x="5279939" y="3443448"/>
                  <a:pt x="5323372" y="3448652"/>
                  <a:pt x="5332516" y="3483124"/>
                </a:cubicBezTo>
                <a:cubicBezTo>
                  <a:pt x="5341090" y="3517260"/>
                  <a:pt x="5311086" y="3540439"/>
                  <a:pt x="5281403" y="3534512"/>
                </a:cubicBezTo>
                <a:close/>
                <a:moveTo>
                  <a:pt x="6910596" y="3534512"/>
                </a:moveTo>
                <a:cubicBezTo>
                  <a:pt x="6880914" y="3540439"/>
                  <a:pt x="6850910" y="3517260"/>
                  <a:pt x="6859483" y="3483124"/>
                </a:cubicBezTo>
                <a:cubicBezTo>
                  <a:pt x="6868627" y="3448652"/>
                  <a:pt x="6912060" y="3443448"/>
                  <a:pt x="6941016" y="3473366"/>
                </a:cubicBezTo>
                <a:cubicBezTo>
                  <a:pt x="6958543" y="3490280"/>
                  <a:pt x="6957780" y="3497432"/>
                  <a:pt x="6938731" y="3518244"/>
                </a:cubicBezTo>
                <a:cubicBezTo>
                  <a:pt x="6930348" y="3527351"/>
                  <a:pt x="6920490" y="3532545"/>
                  <a:pt x="6910596" y="3534512"/>
                </a:cubicBezTo>
                <a:close/>
                <a:moveTo>
                  <a:pt x="873389" y="3534582"/>
                </a:moveTo>
                <a:cubicBezTo>
                  <a:pt x="862715" y="3534329"/>
                  <a:pt x="852996" y="3530600"/>
                  <a:pt x="845387" y="3523442"/>
                </a:cubicBezTo>
                <a:cubicBezTo>
                  <a:pt x="817192" y="3496779"/>
                  <a:pt x="837007" y="3457106"/>
                  <a:pt x="877399" y="3457106"/>
                </a:cubicBezTo>
                <a:cubicBezTo>
                  <a:pt x="920049" y="3457106"/>
                  <a:pt x="940635" y="3504586"/>
                  <a:pt x="907104" y="3524742"/>
                </a:cubicBezTo>
                <a:cubicBezTo>
                  <a:pt x="895651" y="3531573"/>
                  <a:pt x="884059" y="3534826"/>
                  <a:pt x="873389" y="3534582"/>
                </a:cubicBezTo>
                <a:close/>
                <a:moveTo>
                  <a:pt x="11318609" y="3534582"/>
                </a:moveTo>
                <a:cubicBezTo>
                  <a:pt x="11307940" y="3534826"/>
                  <a:pt x="11296348" y="3531573"/>
                  <a:pt x="11284895" y="3524742"/>
                </a:cubicBezTo>
                <a:cubicBezTo>
                  <a:pt x="11251364" y="3504586"/>
                  <a:pt x="11271949" y="3457106"/>
                  <a:pt x="11314600" y="3457106"/>
                </a:cubicBezTo>
                <a:cubicBezTo>
                  <a:pt x="11354992" y="3457106"/>
                  <a:pt x="11374807" y="3496779"/>
                  <a:pt x="11346612" y="3523442"/>
                </a:cubicBezTo>
                <a:cubicBezTo>
                  <a:pt x="11339003" y="3530600"/>
                  <a:pt x="11329284" y="3534329"/>
                  <a:pt x="11318609" y="3534582"/>
                </a:cubicBezTo>
                <a:close/>
                <a:moveTo>
                  <a:pt x="161667" y="3534757"/>
                </a:moveTo>
                <a:cubicBezTo>
                  <a:pt x="153013" y="3533568"/>
                  <a:pt x="144673" y="3529950"/>
                  <a:pt x="137807" y="3523445"/>
                </a:cubicBezTo>
                <a:cubicBezTo>
                  <a:pt x="130180" y="3516940"/>
                  <a:pt x="124840" y="3501984"/>
                  <a:pt x="124840" y="3490929"/>
                </a:cubicBezTo>
                <a:cubicBezTo>
                  <a:pt x="124840" y="3462309"/>
                  <a:pt x="156113" y="3448000"/>
                  <a:pt x="191961" y="3460360"/>
                </a:cubicBezTo>
                <a:cubicBezTo>
                  <a:pt x="212556" y="3468164"/>
                  <a:pt x="216371" y="3472715"/>
                  <a:pt x="216371" y="3492229"/>
                </a:cubicBezTo>
                <a:cubicBezTo>
                  <a:pt x="216371" y="3520032"/>
                  <a:pt x="187624" y="3538313"/>
                  <a:pt x="161667" y="3534757"/>
                </a:cubicBezTo>
                <a:close/>
                <a:moveTo>
                  <a:pt x="12030332" y="3534757"/>
                </a:moveTo>
                <a:cubicBezTo>
                  <a:pt x="12004375" y="3538313"/>
                  <a:pt x="11975628" y="3520032"/>
                  <a:pt x="11975628" y="3492229"/>
                </a:cubicBezTo>
                <a:cubicBezTo>
                  <a:pt x="11975628" y="3472715"/>
                  <a:pt x="11979443" y="3468164"/>
                  <a:pt x="12000037" y="3460360"/>
                </a:cubicBezTo>
                <a:cubicBezTo>
                  <a:pt x="12035885" y="3448000"/>
                  <a:pt x="12067159" y="3462309"/>
                  <a:pt x="12067159" y="3490929"/>
                </a:cubicBezTo>
                <a:cubicBezTo>
                  <a:pt x="12067159" y="3501984"/>
                  <a:pt x="12061819" y="3516940"/>
                  <a:pt x="12054192" y="3523445"/>
                </a:cubicBezTo>
                <a:cubicBezTo>
                  <a:pt x="12047325" y="3529950"/>
                  <a:pt x="12038985" y="3533568"/>
                  <a:pt x="12030332" y="3534757"/>
                </a:cubicBezTo>
                <a:close/>
                <a:moveTo>
                  <a:pt x="1926652" y="3534947"/>
                </a:moveTo>
                <a:cubicBezTo>
                  <a:pt x="1918092" y="3533882"/>
                  <a:pt x="1909948" y="3530433"/>
                  <a:pt x="1903471" y="3524096"/>
                </a:cubicBezTo>
                <a:cubicBezTo>
                  <a:pt x="1882135" y="3502633"/>
                  <a:pt x="1881372" y="3496129"/>
                  <a:pt x="1895088" y="3476618"/>
                </a:cubicBezTo>
                <a:cubicBezTo>
                  <a:pt x="1918711" y="3442148"/>
                  <a:pt x="1980432" y="3453855"/>
                  <a:pt x="1981195" y="3492878"/>
                </a:cubicBezTo>
                <a:cubicBezTo>
                  <a:pt x="1981765" y="3519697"/>
                  <a:pt x="1952333" y="3538114"/>
                  <a:pt x="1926652" y="3534947"/>
                </a:cubicBezTo>
                <a:close/>
                <a:moveTo>
                  <a:pt x="10265347" y="3534947"/>
                </a:moveTo>
                <a:cubicBezTo>
                  <a:pt x="10239665" y="3538114"/>
                  <a:pt x="10210233" y="3519697"/>
                  <a:pt x="10210804" y="3492878"/>
                </a:cubicBezTo>
                <a:cubicBezTo>
                  <a:pt x="10211567" y="3453855"/>
                  <a:pt x="10273288" y="3442148"/>
                  <a:pt x="10296911" y="3476618"/>
                </a:cubicBezTo>
                <a:cubicBezTo>
                  <a:pt x="10310627" y="3496129"/>
                  <a:pt x="10309864" y="3502633"/>
                  <a:pt x="10288528" y="3524096"/>
                </a:cubicBezTo>
                <a:cubicBezTo>
                  <a:pt x="10282051" y="3530433"/>
                  <a:pt x="10273907" y="3533882"/>
                  <a:pt x="10265347" y="3534947"/>
                </a:cubicBezTo>
                <a:close/>
                <a:moveTo>
                  <a:pt x="5111811" y="3535141"/>
                </a:moveTo>
                <a:cubicBezTo>
                  <a:pt x="5105715" y="3535141"/>
                  <a:pt x="5093523" y="3529288"/>
                  <a:pt x="5085142" y="3522134"/>
                </a:cubicBezTo>
                <a:cubicBezTo>
                  <a:pt x="5066854" y="3506522"/>
                  <a:pt x="5066091" y="3490925"/>
                  <a:pt x="5082094" y="3471414"/>
                </a:cubicBezTo>
                <a:cubicBezTo>
                  <a:pt x="5106478" y="3442145"/>
                  <a:pt x="5153722" y="3457758"/>
                  <a:pt x="5153722" y="3495480"/>
                </a:cubicBezTo>
                <a:cubicBezTo>
                  <a:pt x="5153722" y="3511089"/>
                  <a:pt x="5128575" y="3535141"/>
                  <a:pt x="5111811" y="3535141"/>
                </a:cubicBezTo>
                <a:close/>
                <a:moveTo>
                  <a:pt x="7080188" y="3535141"/>
                </a:moveTo>
                <a:cubicBezTo>
                  <a:pt x="7063424" y="3535141"/>
                  <a:pt x="7038278" y="3511089"/>
                  <a:pt x="7038278" y="3495480"/>
                </a:cubicBezTo>
                <a:cubicBezTo>
                  <a:pt x="7038278" y="3457758"/>
                  <a:pt x="7085522" y="3442145"/>
                  <a:pt x="7109906" y="3471414"/>
                </a:cubicBezTo>
                <a:cubicBezTo>
                  <a:pt x="7125908" y="3490925"/>
                  <a:pt x="7125146" y="3506522"/>
                  <a:pt x="7106858" y="3522134"/>
                </a:cubicBezTo>
                <a:cubicBezTo>
                  <a:pt x="7098476" y="3529288"/>
                  <a:pt x="7086284" y="3535141"/>
                  <a:pt x="7080188" y="3535141"/>
                </a:cubicBezTo>
                <a:close/>
                <a:moveTo>
                  <a:pt x="344596" y="3535879"/>
                </a:moveTo>
                <a:cubicBezTo>
                  <a:pt x="330608" y="3534668"/>
                  <a:pt x="317096" y="3527353"/>
                  <a:pt x="307580" y="3514346"/>
                </a:cubicBezTo>
                <a:cubicBezTo>
                  <a:pt x="288549" y="3487680"/>
                  <a:pt x="288549" y="3488329"/>
                  <a:pt x="311385" y="3467517"/>
                </a:cubicBezTo>
                <a:cubicBezTo>
                  <a:pt x="333461" y="3447354"/>
                  <a:pt x="351733" y="3446054"/>
                  <a:pt x="379137" y="3464264"/>
                </a:cubicBezTo>
                <a:cubicBezTo>
                  <a:pt x="401975" y="3479873"/>
                  <a:pt x="404260" y="3500023"/>
                  <a:pt x="384467" y="3520850"/>
                </a:cubicBezTo>
                <a:cubicBezTo>
                  <a:pt x="373047" y="3532230"/>
                  <a:pt x="358583" y="3537106"/>
                  <a:pt x="344596" y="3535879"/>
                </a:cubicBezTo>
                <a:close/>
                <a:moveTo>
                  <a:pt x="11847403" y="3535879"/>
                </a:moveTo>
                <a:cubicBezTo>
                  <a:pt x="11833416" y="3537106"/>
                  <a:pt x="11818952" y="3532230"/>
                  <a:pt x="11807532" y="3520850"/>
                </a:cubicBezTo>
                <a:cubicBezTo>
                  <a:pt x="11787739" y="3500023"/>
                  <a:pt x="11790024" y="3479873"/>
                  <a:pt x="11812861" y="3464264"/>
                </a:cubicBezTo>
                <a:cubicBezTo>
                  <a:pt x="11840265" y="3446054"/>
                  <a:pt x="11858537" y="3447354"/>
                  <a:pt x="11880613" y="3467517"/>
                </a:cubicBezTo>
                <a:cubicBezTo>
                  <a:pt x="11903449" y="3488329"/>
                  <a:pt x="11903449" y="3487680"/>
                  <a:pt x="11884419" y="3514346"/>
                </a:cubicBezTo>
                <a:cubicBezTo>
                  <a:pt x="11874903" y="3527353"/>
                  <a:pt x="11861391" y="3534668"/>
                  <a:pt x="11847403" y="3535879"/>
                </a:cubicBezTo>
                <a:close/>
                <a:moveTo>
                  <a:pt x="3008128" y="3537590"/>
                </a:moveTo>
                <a:cubicBezTo>
                  <a:pt x="2996221" y="3539712"/>
                  <a:pt x="2983077" y="3539057"/>
                  <a:pt x="2971647" y="3535149"/>
                </a:cubicBezTo>
                <a:cubicBezTo>
                  <a:pt x="2929737" y="3520201"/>
                  <a:pt x="2931261" y="3470123"/>
                  <a:pt x="2973933" y="3452560"/>
                </a:cubicBezTo>
                <a:cubicBezTo>
                  <a:pt x="2999841" y="3442153"/>
                  <a:pt x="3001365" y="3442153"/>
                  <a:pt x="3021939" y="3455162"/>
                </a:cubicBezTo>
                <a:cubicBezTo>
                  <a:pt x="3045561" y="3470123"/>
                  <a:pt x="3053181" y="3505244"/>
                  <a:pt x="3037179" y="3523454"/>
                </a:cubicBezTo>
                <a:cubicBezTo>
                  <a:pt x="3030703" y="3530606"/>
                  <a:pt x="3020035" y="3535483"/>
                  <a:pt x="3008128" y="3537590"/>
                </a:cubicBezTo>
                <a:close/>
                <a:moveTo>
                  <a:pt x="9183871" y="3537590"/>
                </a:moveTo>
                <a:cubicBezTo>
                  <a:pt x="9171964" y="3535483"/>
                  <a:pt x="9161296" y="3530606"/>
                  <a:pt x="9154820" y="3523454"/>
                </a:cubicBezTo>
                <a:cubicBezTo>
                  <a:pt x="9138817" y="3505244"/>
                  <a:pt x="9146437" y="3470123"/>
                  <a:pt x="9170060" y="3455162"/>
                </a:cubicBezTo>
                <a:cubicBezTo>
                  <a:pt x="9190633" y="3442153"/>
                  <a:pt x="9192157" y="3442153"/>
                  <a:pt x="9218065" y="3452560"/>
                </a:cubicBezTo>
                <a:cubicBezTo>
                  <a:pt x="9260737" y="3470123"/>
                  <a:pt x="9262261" y="3520201"/>
                  <a:pt x="9220352" y="3535149"/>
                </a:cubicBezTo>
                <a:cubicBezTo>
                  <a:pt x="9208921" y="3539057"/>
                  <a:pt x="9195777" y="3539712"/>
                  <a:pt x="9183871" y="3537590"/>
                </a:cubicBezTo>
                <a:close/>
                <a:moveTo>
                  <a:pt x="1045023" y="3538565"/>
                </a:moveTo>
                <a:cubicBezTo>
                  <a:pt x="1038644" y="3538565"/>
                  <a:pt x="1032931" y="3538088"/>
                  <a:pt x="1029503" y="3537108"/>
                </a:cubicBezTo>
                <a:cubicBezTo>
                  <a:pt x="1022643" y="3535804"/>
                  <a:pt x="1010449" y="3524748"/>
                  <a:pt x="1002827" y="3512385"/>
                </a:cubicBezTo>
                <a:cubicBezTo>
                  <a:pt x="989100" y="3490282"/>
                  <a:pt x="989100" y="3489632"/>
                  <a:pt x="1004351" y="3472073"/>
                </a:cubicBezTo>
                <a:cubicBezTo>
                  <a:pt x="1028739" y="3444103"/>
                  <a:pt x="1053883" y="3438900"/>
                  <a:pt x="1082844" y="3456463"/>
                </a:cubicBezTo>
                <a:cubicBezTo>
                  <a:pt x="1123216" y="3481177"/>
                  <a:pt x="1112551" y="3530606"/>
                  <a:pt x="1064548" y="3537108"/>
                </a:cubicBezTo>
                <a:cubicBezTo>
                  <a:pt x="1058455" y="3538088"/>
                  <a:pt x="1051405" y="3538565"/>
                  <a:pt x="1045023" y="3538565"/>
                </a:cubicBezTo>
                <a:close/>
                <a:moveTo>
                  <a:pt x="11146976" y="3538565"/>
                </a:moveTo>
                <a:cubicBezTo>
                  <a:pt x="11140593" y="3538565"/>
                  <a:pt x="11133544" y="3538088"/>
                  <a:pt x="11127451" y="3537108"/>
                </a:cubicBezTo>
                <a:cubicBezTo>
                  <a:pt x="11079448" y="3530606"/>
                  <a:pt x="11068783" y="3481177"/>
                  <a:pt x="11109155" y="3456463"/>
                </a:cubicBezTo>
                <a:cubicBezTo>
                  <a:pt x="11138116" y="3438900"/>
                  <a:pt x="11163260" y="3444103"/>
                  <a:pt x="11187648" y="3472073"/>
                </a:cubicBezTo>
                <a:cubicBezTo>
                  <a:pt x="11202899" y="3489632"/>
                  <a:pt x="11202899" y="3490282"/>
                  <a:pt x="11189172" y="3512385"/>
                </a:cubicBezTo>
                <a:cubicBezTo>
                  <a:pt x="11181549" y="3524748"/>
                  <a:pt x="11169356" y="3535804"/>
                  <a:pt x="11162496" y="3537108"/>
                </a:cubicBezTo>
                <a:cubicBezTo>
                  <a:pt x="11159068" y="3538088"/>
                  <a:pt x="11153355" y="3538565"/>
                  <a:pt x="11146976" y="3538565"/>
                </a:cubicBezTo>
                <a:close/>
                <a:moveTo>
                  <a:pt x="4577146" y="3539994"/>
                </a:moveTo>
                <a:cubicBezTo>
                  <a:pt x="4566430" y="3539793"/>
                  <a:pt x="4556000" y="3537275"/>
                  <a:pt x="4547236" y="3531894"/>
                </a:cubicBezTo>
                <a:cubicBezTo>
                  <a:pt x="4534282" y="3524103"/>
                  <a:pt x="4529710" y="3514995"/>
                  <a:pt x="4529710" y="3497438"/>
                </a:cubicBezTo>
                <a:cubicBezTo>
                  <a:pt x="4529710" y="3484430"/>
                  <a:pt x="4532758" y="3470123"/>
                  <a:pt x="4535806" y="3466218"/>
                </a:cubicBezTo>
                <a:cubicBezTo>
                  <a:pt x="4543427" y="3456463"/>
                  <a:pt x="4571620" y="3444105"/>
                  <a:pt x="4587623" y="3444105"/>
                </a:cubicBezTo>
                <a:cubicBezTo>
                  <a:pt x="4607435" y="3444105"/>
                  <a:pt x="4644011" y="3476625"/>
                  <a:pt x="4644011" y="3493536"/>
                </a:cubicBezTo>
                <a:cubicBezTo>
                  <a:pt x="4644011" y="3520351"/>
                  <a:pt x="4609292" y="3540606"/>
                  <a:pt x="4577146" y="3539994"/>
                </a:cubicBezTo>
                <a:close/>
                <a:moveTo>
                  <a:pt x="7614854" y="3539994"/>
                </a:moveTo>
                <a:cubicBezTo>
                  <a:pt x="7582707" y="3540606"/>
                  <a:pt x="7547988" y="3520351"/>
                  <a:pt x="7547988" y="3493536"/>
                </a:cubicBezTo>
                <a:cubicBezTo>
                  <a:pt x="7547988" y="3476625"/>
                  <a:pt x="7584564" y="3444105"/>
                  <a:pt x="7604376" y="3444105"/>
                </a:cubicBezTo>
                <a:cubicBezTo>
                  <a:pt x="7620378" y="3444105"/>
                  <a:pt x="7648572" y="3456463"/>
                  <a:pt x="7656194" y="3466218"/>
                </a:cubicBezTo>
                <a:cubicBezTo>
                  <a:pt x="7659241" y="3470123"/>
                  <a:pt x="7662290" y="3484430"/>
                  <a:pt x="7662290" y="3497438"/>
                </a:cubicBezTo>
                <a:cubicBezTo>
                  <a:pt x="7662290" y="3514995"/>
                  <a:pt x="7657718" y="3524103"/>
                  <a:pt x="7644763" y="3531894"/>
                </a:cubicBezTo>
                <a:cubicBezTo>
                  <a:pt x="7635999" y="3537275"/>
                  <a:pt x="7625569" y="3539793"/>
                  <a:pt x="7614854" y="3539994"/>
                </a:cubicBezTo>
                <a:close/>
                <a:moveTo>
                  <a:pt x="2651777" y="3540760"/>
                </a:moveTo>
                <a:cubicBezTo>
                  <a:pt x="2636157" y="3543443"/>
                  <a:pt x="2619393" y="3540024"/>
                  <a:pt x="2604915" y="3529953"/>
                </a:cubicBezTo>
                <a:cubicBezTo>
                  <a:pt x="2581292" y="3513693"/>
                  <a:pt x="2581292" y="3472068"/>
                  <a:pt x="2606439" y="3456459"/>
                </a:cubicBezTo>
                <a:cubicBezTo>
                  <a:pt x="2629299" y="3440850"/>
                  <a:pt x="2651396" y="3440850"/>
                  <a:pt x="2675780" y="3457109"/>
                </a:cubicBezTo>
                <a:cubicBezTo>
                  <a:pt x="2702451" y="3475319"/>
                  <a:pt x="2707784" y="3492232"/>
                  <a:pt x="2691783" y="3514995"/>
                </a:cubicBezTo>
                <a:cubicBezTo>
                  <a:pt x="2681877" y="3529294"/>
                  <a:pt x="2667399" y="3538086"/>
                  <a:pt x="2651777" y="3540760"/>
                </a:cubicBezTo>
                <a:close/>
                <a:moveTo>
                  <a:pt x="9540221" y="3540760"/>
                </a:moveTo>
                <a:cubicBezTo>
                  <a:pt x="9524600" y="3538086"/>
                  <a:pt x="9510121" y="3529294"/>
                  <a:pt x="9500216" y="3514995"/>
                </a:cubicBezTo>
                <a:cubicBezTo>
                  <a:pt x="9484215" y="3492232"/>
                  <a:pt x="9489548" y="3475319"/>
                  <a:pt x="9516219" y="3457109"/>
                </a:cubicBezTo>
                <a:cubicBezTo>
                  <a:pt x="9540603" y="3440850"/>
                  <a:pt x="9562700" y="3440850"/>
                  <a:pt x="9585560" y="3456459"/>
                </a:cubicBezTo>
                <a:cubicBezTo>
                  <a:pt x="9610707" y="3472068"/>
                  <a:pt x="9610707" y="3513693"/>
                  <a:pt x="9587084" y="3529953"/>
                </a:cubicBezTo>
                <a:cubicBezTo>
                  <a:pt x="9572605" y="3540024"/>
                  <a:pt x="9555841" y="3543443"/>
                  <a:pt x="9540221" y="3540760"/>
                </a:cubicBezTo>
                <a:close/>
                <a:moveTo>
                  <a:pt x="5647810" y="3547346"/>
                </a:moveTo>
                <a:cubicBezTo>
                  <a:pt x="5638094" y="3547346"/>
                  <a:pt x="5627616" y="3543280"/>
                  <a:pt x="5612376" y="3535147"/>
                </a:cubicBezTo>
                <a:cubicBezTo>
                  <a:pt x="5568942" y="3513033"/>
                  <a:pt x="5571990" y="3467519"/>
                  <a:pt x="5619234" y="3446705"/>
                </a:cubicBezTo>
                <a:cubicBezTo>
                  <a:pt x="5646666" y="3434349"/>
                  <a:pt x="5655810" y="3435648"/>
                  <a:pt x="5678670" y="3451256"/>
                </a:cubicBezTo>
                <a:cubicBezTo>
                  <a:pt x="5693910" y="3462315"/>
                  <a:pt x="5697720" y="3471421"/>
                  <a:pt x="5697720" y="3494185"/>
                </a:cubicBezTo>
                <a:cubicBezTo>
                  <a:pt x="5697720" y="3516948"/>
                  <a:pt x="5693910" y="3525391"/>
                  <a:pt x="5678670" y="3535147"/>
                </a:cubicBezTo>
                <a:cubicBezTo>
                  <a:pt x="5666478" y="3543280"/>
                  <a:pt x="5657524" y="3547346"/>
                  <a:pt x="5647810" y="3547346"/>
                </a:cubicBezTo>
                <a:close/>
                <a:moveTo>
                  <a:pt x="6544190" y="3547346"/>
                </a:moveTo>
                <a:cubicBezTo>
                  <a:pt x="6534475" y="3547346"/>
                  <a:pt x="6525522" y="3543280"/>
                  <a:pt x="6513330" y="3535147"/>
                </a:cubicBezTo>
                <a:cubicBezTo>
                  <a:pt x="6498090" y="3525391"/>
                  <a:pt x="6494279" y="3516948"/>
                  <a:pt x="6494279" y="3494185"/>
                </a:cubicBezTo>
                <a:cubicBezTo>
                  <a:pt x="6494279" y="3471421"/>
                  <a:pt x="6498090" y="3462315"/>
                  <a:pt x="6513330" y="3451256"/>
                </a:cubicBezTo>
                <a:cubicBezTo>
                  <a:pt x="6536190" y="3435648"/>
                  <a:pt x="6545334" y="3434349"/>
                  <a:pt x="6572765" y="3446705"/>
                </a:cubicBezTo>
                <a:cubicBezTo>
                  <a:pt x="6620010" y="3467519"/>
                  <a:pt x="6623058" y="3513033"/>
                  <a:pt x="6579623" y="3535147"/>
                </a:cubicBezTo>
                <a:cubicBezTo>
                  <a:pt x="6564383" y="3543280"/>
                  <a:pt x="6553906" y="3547346"/>
                  <a:pt x="6544190" y="3547346"/>
                </a:cubicBezTo>
                <a:close/>
                <a:moveTo>
                  <a:pt x="697620" y="3547509"/>
                </a:moveTo>
                <a:cubicBezTo>
                  <a:pt x="690952" y="3547188"/>
                  <a:pt x="683715" y="3544259"/>
                  <a:pt x="671139" y="3538400"/>
                </a:cubicBezTo>
                <a:cubicBezTo>
                  <a:pt x="633036" y="3520201"/>
                  <a:pt x="633036" y="3468170"/>
                  <a:pt x="671907" y="3448658"/>
                </a:cubicBezTo>
                <a:cubicBezTo>
                  <a:pt x="684093" y="3442802"/>
                  <a:pt x="697809" y="3437599"/>
                  <a:pt x="702381" y="3437599"/>
                </a:cubicBezTo>
                <a:cubicBezTo>
                  <a:pt x="718387" y="3437599"/>
                  <a:pt x="764117" y="3477926"/>
                  <a:pt x="764117" y="3492234"/>
                </a:cubicBezTo>
                <a:cubicBezTo>
                  <a:pt x="764117" y="3508494"/>
                  <a:pt x="744300" y="3530606"/>
                  <a:pt x="720673" y="3541005"/>
                </a:cubicBezTo>
                <a:cubicBezTo>
                  <a:pt x="710383" y="3545565"/>
                  <a:pt x="704287" y="3547841"/>
                  <a:pt x="697620" y="3547509"/>
                </a:cubicBezTo>
                <a:close/>
                <a:moveTo>
                  <a:pt x="11494379" y="3547509"/>
                </a:moveTo>
                <a:cubicBezTo>
                  <a:pt x="11487712" y="3547841"/>
                  <a:pt x="11481616" y="3545565"/>
                  <a:pt x="11471325" y="3541005"/>
                </a:cubicBezTo>
                <a:cubicBezTo>
                  <a:pt x="11447699" y="3530606"/>
                  <a:pt x="11427881" y="3508494"/>
                  <a:pt x="11427881" y="3492234"/>
                </a:cubicBezTo>
                <a:cubicBezTo>
                  <a:pt x="11427881" y="3477926"/>
                  <a:pt x="11473612" y="3437599"/>
                  <a:pt x="11489617" y="3437599"/>
                </a:cubicBezTo>
                <a:cubicBezTo>
                  <a:pt x="11494189" y="3437599"/>
                  <a:pt x="11507905" y="3442802"/>
                  <a:pt x="11520092" y="3448658"/>
                </a:cubicBezTo>
                <a:cubicBezTo>
                  <a:pt x="11558963" y="3468170"/>
                  <a:pt x="11558963" y="3520201"/>
                  <a:pt x="11520860" y="3538400"/>
                </a:cubicBezTo>
                <a:cubicBezTo>
                  <a:pt x="11508284" y="3544259"/>
                  <a:pt x="11501047" y="3547188"/>
                  <a:pt x="11494379" y="3547509"/>
                </a:cubicBezTo>
                <a:close/>
                <a:moveTo>
                  <a:pt x="4589150" y="3651692"/>
                </a:moveTo>
                <a:cubicBezTo>
                  <a:pt x="4584006" y="3652913"/>
                  <a:pt x="4577719" y="3651935"/>
                  <a:pt x="4573147" y="3648032"/>
                </a:cubicBezTo>
                <a:cubicBezTo>
                  <a:pt x="4566290" y="3641530"/>
                  <a:pt x="4574671" y="3632423"/>
                  <a:pt x="4587626" y="3632423"/>
                </a:cubicBezTo>
                <a:cubicBezTo>
                  <a:pt x="4593722" y="3632423"/>
                  <a:pt x="4598294" y="3636979"/>
                  <a:pt x="4598294" y="3642179"/>
                </a:cubicBezTo>
                <a:cubicBezTo>
                  <a:pt x="4598294" y="3647059"/>
                  <a:pt x="4594294" y="3650470"/>
                  <a:pt x="4589150" y="3651692"/>
                </a:cubicBezTo>
                <a:close/>
                <a:moveTo>
                  <a:pt x="7602850" y="3651692"/>
                </a:moveTo>
                <a:cubicBezTo>
                  <a:pt x="7597706" y="3650470"/>
                  <a:pt x="7593706" y="3647059"/>
                  <a:pt x="7593706" y="3642179"/>
                </a:cubicBezTo>
                <a:cubicBezTo>
                  <a:pt x="7593706" y="3636979"/>
                  <a:pt x="7598278" y="3632423"/>
                  <a:pt x="7604373" y="3632423"/>
                </a:cubicBezTo>
                <a:cubicBezTo>
                  <a:pt x="7617328" y="3632423"/>
                  <a:pt x="7625710" y="3641530"/>
                  <a:pt x="7618852" y="3648032"/>
                </a:cubicBezTo>
                <a:cubicBezTo>
                  <a:pt x="7614280" y="3651935"/>
                  <a:pt x="7607994" y="3652913"/>
                  <a:pt x="7602850" y="3651692"/>
                </a:cubicBezTo>
                <a:close/>
                <a:moveTo>
                  <a:pt x="2114739" y="3651771"/>
                </a:moveTo>
                <a:cubicBezTo>
                  <a:pt x="2108928" y="3651608"/>
                  <a:pt x="2102451" y="3649655"/>
                  <a:pt x="2099784" y="3646079"/>
                </a:cubicBezTo>
                <a:cubicBezTo>
                  <a:pt x="2097497" y="3642825"/>
                  <a:pt x="2099784" y="3638924"/>
                  <a:pt x="2105880" y="3636975"/>
                </a:cubicBezTo>
                <a:cubicBezTo>
                  <a:pt x="2117309" y="3633073"/>
                  <a:pt x="2125692" y="3637623"/>
                  <a:pt x="2125692" y="3646728"/>
                </a:cubicBezTo>
                <a:cubicBezTo>
                  <a:pt x="2125692" y="3650306"/>
                  <a:pt x="2120548" y="3651931"/>
                  <a:pt x="2114739" y="3651771"/>
                </a:cubicBezTo>
                <a:close/>
                <a:moveTo>
                  <a:pt x="10077260" y="3651771"/>
                </a:moveTo>
                <a:cubicBezTo>
                  <a:pt x="10071451" y="3651931"/>
                  <a:pt x="10066307" y="3650306"/>
                  <a:pt x="10066307" y="3646728"/>
                </a:cubicBezTo>
                <a:cubicBezTo>
                  <a:pt x="10066307" y="3637623"/>
                  <a:pt x="10074689" y="3633073"/>
                  <a:pt x="10086119" y="3636975"/>
                </a:cubicBezTo>
                <a:cubicBezTo>
                  <a:pt x="10092215" y="3638924"/>
                  <a:pt x="10094501" y="3642825"/>
                  <a:pt x="10092215" y="3646079"/>
                </a:cubicBezTo>
                <a:cubicBezTo>
                  <a:pt x="10089548" y="3649655"/>
                  <a:pt x="10083071" y="3651608"/>
                  <a:pt x="10077260" y="3651771"/>
                </a:cubicBezTo>
                <a:close/>
                <a:moveTo>
                  <a:pt x="873584" y="3651935"/>
                </a:moveTo>
                <a:cubicBezTo>
                  <a:pt x="867479" y="3651935"/>
                  <a:pt x="862908" y="3647380"/>
                  <a:pt x="862908" y="3642179"/>
                </a:cubicBezTo>
                <a:cubicBezTo>
                  <a:pt x="862908" y="3631124"/>
                  <a:pt x="864429" y="3630475"/>
                  <a:pt x="881217" y="3636327"/>
                </a:cubicBezTo>
                <a:cubicBezTo>
                  <a:pt x="894888" y="3640878"/>
                  <a:pt x="890324" y="3651935"/>
                  <a:pt x="873584" y="3651935"/>
                </a:cubicBezTo>
                <a:close/>
                <a:moveTo>
                  <a:pt x="1231888" y="3651935"/>
                </a:moveTo>
                <a:cubicBezTo>
                  <a:pt x="1225777" y="3651935"/>
                  <a:pt x="1220455" y="3647380"/>
                  <a:pt x="1220455" y="3642179"/>
                </a:cubicBezTo>
                <a:cubicBezTo>
                  <a:pt x="1220455" y="3636979"/>
                  <a:pt x="1225777" y="3632423"/>
                  <a:pt x="1231888" y="3632423"/>
                </a:cubicBezTo>
                <a:cubicBezTo>
                  <a:pt x="1237949" y="3632423"/>
                  <a:pt x="1243299" y="3636979"/>
                  <a:pt x="1243299" y="3642179"/>
                </a:cubicBezTo>
                <a:cubicBezTo>
                  <a:pt x="1243299" y="3647380"/>
                  <a:pt x="1237949" y="3651935"/>
                  <a:pt x="1231888" y="3651935"/>
                </a:cubicBezTo>
                <a:close/>
                <a:moveTo>
                  <a:pt x="10960111" y="3651935"/>
                </a:moveTo>
                <a:cubicBezTo>
                  <a:pt x="10954049" y="3651935"/>
                  <a:pt x="10948700" y="3647380"/>
                  <a:pt x="10948700" y="3642179"/>
                </a:cubicBezTo>
                <a:cubicBezTo>
                  <a:pt x="10948700" y="3636979"/>
                  <a:pt x="10954049" y="3632423"/>
                  <a:pt x="10960111" y="3632423"/>
                </a:cubicBezTo>
                <a:cubicBezTo>
                  <a:pt x="10966221" y="3632423"/>
                  <a:pt x="10971544" y="3636979"/>
                  <a:pt x="10971544" y="3642179"/>
                </a:cubicBezTo>
                <a:cubicBezTo>
                  <a:pt x="10971544" y="3647380"/>
                  <a:pt x="10966221" y="3651935"/>
                  <a:pt x="10960111" y="3651935"/>
                </a:cubicBezTo>
                <a:close/>
                <a:moveTo>
                  <a:pt x="11318415" y="3651935"/>
                </a:moveTo>
                <a:cubicBezTo>
                  <a:pt x="11301675" y="3651935"/>
                  <a:pt x="11297111" y="3640878"/>
                  <a:pt x="11310781" y="3636327"/>
                </a:cubicBezTo>
                <a:cubicBezTo>
                  <a:pt x="11327569" y="3630475"/>
                  <a:pt x="11329091" y="3631124"/>
                  <a:pt x="11329091" y="3642179"/>
                </a:cubicBezTo>
                <a:cubicBezTo>
                  <a:pt x="11329091" y="3647380"/>
                  <a:pt x="11324520" y="3651935"/>
                  <a:pt x="11318415" y="3651935"/>
                </a:cubicBezTo>
                <a:close/>
                <a:moveTo>
                  <a:pt x="707056" y="3655835"/>
                </a:moveTo>
                <a:cubicBezTo>
                  <a:pt x="702199" y="3657461"/>
                  <a:pt x="695912" y="3656484"/>
                  <a:pt x="688673" y="3652583"/>
                </a:cubicBezTo>
                <a:cubicBezTo>
                  <a:pt x="674964" y="3644776"/>
                  <a:pt x="684861" y="3632420"/>
                  <a:pt x="703913" y="3632420"/>
                </a:cubicBezTo>
                <a:cubicBezTo>
                  <a:pt x="714583" y="3632420"/>
                  <a:pt x="718393" y="3636322"/>
                  <a:pt x="716871" y="3643477"/>
                </a:cubicBezTo>
                <a:cubicBezTo>
                  <a:pt x="715345" y="3649982"/>
                  <a:pt x="711916" y="3654209"/>
                  <a:pt x="707056" y="3655835"/>
                </a:cubicBezTo>
                <a:close/>
                <a:moveTo>
                  <a:pt x="11484943" y="3655835"/>
                </a:moveTo>
                <a:cubicBezTo>
                  <a:pt x="11480083" y="3654209"/>
                  <a:pt x="11476653" y="3649982"/>
                  <a:pt x="11475128" y="3643477"/>
                </a:cubicBezTo>
                <a:cubicBezTo>
                  <a:pt x="11473605" y="3636322"/>
                  <a:pt x="11477416" y="3632420"/>
                  <a:pt x="11488085" y="3632420"/>
                </a:cubicBezTo>
                <a:cubicBezTo>
                  <a:pt x="11507137" y="3632420"/>
                  <a:pt x="11517035" y="3644776"/>
                  <a:pt x="11503325" y="3652583"/>
                </a:cubicBezTo>
                <a:cubicBezTo>
                  <a:pt x="11496087" y="3656484"/>
                  <a:pt x="11489800" y="3657461"/>
                  <a:pt x="11484943" y="3655835"/>
                </a:cubicBezTo>
                <a:close/>
                <a:moveTo>
                  <a:pt x="353920" y="3656564"/>
                </a:moveTo>
                <a:cubicBezTo>
                  <a:pt x="347544" y="3658761"/>
                  <a:pt x="340313" y="3658437"/>
                  <a:pt x="335745" y="3654531"/>
                </a:cubicBezTo>
                <a:cubicBezTo>
                  <a:pt x="323565" y="3644126"/>
                  <a:pt x="331177" y="3632419"/>
                  <a:pt x="350209" y="3632419"/>
                </a:cubicBezTo>
                <a:cubicBezTo>
                  <a:pt x="364673" y="3632419"/>
                  <a:pt x="369240" y="3635670"/>
                  <a:pt x="366956" y="3643475"/>
                </a:cubicBezTo>
                <a:cubicBezTo>
                  <a:pt x="365813" y="3649655"/>
                  <a:pt x="360296" y="3654369"/>
                  <a:pt x="353920" y="3656564"/>
                </a:cubicBezTo>
                <a:close/>
                <a:moveTo>
                  <a:pt x="11838079" y="3656564"/>
                </a:moveTo>
                <a:cubicBezTo>
                  <a:pt x="11831703" y="3654369"/>
                  <a:pt x="11826185" y="3649655"/>
                  <a:pt x="11825043" y="3643475"/>
                </a:cubicBezTo>
                <a:cubicBezTo>
                  <a:pt x="11822759" y="3635670"/>
                  <a:pt x="11827325" y="3632419"/>
                  <a:pt x="11841789" y="3632419"/>
                </a:cubicBezTo>
                <a:cubicBezTo>
                  <a:pt x="11860821" y="3632419"/>
                  <a:pt x="11868433" y="3644126"/>
                  <a:pt x="11856253" y="3654531"/>
                </a:cubicBezTo>
                <a:cubicBezTo>
                  <a:pt x="11851685" y="3658437"/>
                  <a:pt x="11844455" y="3658761"/>
                  <a:pt x="11838079" y="3656564"/>
                </a:cubicBezTo>
                <a:close/>
                <a:moveTo>
                  <a:pt x="3172917" y="3658032"/>
                </a:moveTo>
                <a:cubicBezTo>
                  <a:pt x="3167392" y="3658604"/>
                  <a:pt x="3161105" y="3655837"/>
                  <a:pt x="3158057" y="3649330"/>
                </a:cubicBezTo>
                <a:cubicBezTo>
                  <a:pt x="3153485" y="3638924"/>
                  <a:pt x="3170249" y="3623316"/>
                  <a:pt x="3177869" y="3630472"/>
                </a:cubicBezTo>
                <a:cubicBezTo>
                  <a:pt x="3180917" y="3632420"/>
                  <a:pt x="3183204" y="3640228"/>
                  <a:pt x="3183204" y="3646731"/>
                </a:cubicBezTo>
                <a:cubicBezTo>
                  <a:pt x="3183204" y="3653560"/>
                  <a:pt x="3178441" y="3657461"/>
                  <a:pt x="3172917" y="3658032"/>
                </a:cubicBezTo>
                <a:close/>
                <a:moveTo>
                  <a:pt x="9019081" y="3658032"/>
                </a:moveTo>
                <a:cubicBezTo>
                  <a:pt x="9013557" y="3657461"/>
                  <a:pt x="9008795" y="3653560"/>
                  <a:pt x="9008795" y="3646731"/>
                </a:cubicBezTo>
                <a:cubicBezTo>
                  <a:pt x="9008795" y="3640228"/>
                  <a:pt x="9011081" y="3632420"/>
                  <a:pt x="9014129" y="3630472"/>
                </a:cubicBezTo>
                <a:cubicBezTo>
                  <a:pt x="9021749" y="3623316"/>
                  <a:pt x="9038513" y="3638924"/>
                  <a:pt x="9033941" y="3649330"/>
                </a:cubicBezTo>
                <a:cubicBezTo>
                  <a:pt x="9030893" y="3655837"/>
                  <a:pt x="9024607" y="3658604"/>
                  <a:pt x="9019081" y="3658032"/>
                </a:cubicBezTo>
                <a:close/>
                <a:moveTo>
                  <a:pt x="1572549" y="3660391"/>
                </a:moveTo>
                <a:cubicBezTo>
                  <a:pt x="1561120" y="3656484"/>
                  <a:pt x="1559596" y="3635022"/>
                  <a:pt x="1570264" y="3629167"/>
                </a:cubicBezTo>
                <a:cubicBezTo>
                  <a:pt x="1581693" y="3622662"/>
                  <a:pt x="1608364" y="3632420"/>
                  <a:pt x="1608364" y="3642178"/>
                </a:cubicBezTo>
                <a:cubicBezTo>
                  <a:pt x="1608364" y="3653234"/>
                  <a:pt x="1585504" y="3664291"/>
                  <a:pt x="1572549" y="3660391"/>
                </a:cubicBezTo>
                <a:close/>
                <a:moveTo>
                  <a:pt x="10619449" y="3660391"/>
                </a:moveTo>
                <a:cubicBezTo>
                  <a:pt x="10606495" y="3664291"/>
                  <a:pt x="10583635" y="3653234"/>
                  <a:pt x="10583635" y="3642178"/>
                </a:cubicBezTo>
                <a:cubicBezTo>
                  <a:pt x="10583635" y="3632420"/>
                  <a:pt x="10610305" y="3622662"/>
                  <a:pt x="10621735" y="3629167"/>
                </a:cubicBezTo>
                <a:cubicBezTo>
                  <a:pt x="10632403" y="3635022"/>
                  <a:pt x="10630879" y="3656484"/>
                  <a:pt x="10619449" y="3660391"/>
                </a:cubicBezTo>
                <a:close/>
                <a:moveTo>
                  <a:pt x="5294411" y="3664451"/>
                </a:moveTo>
                <a:cubicBezTo>
                  <a:pt x="5288315" y="3664451"/>
                  <a:pt x="5281456" y="3661364"/>
                  <a:pt x="5275360" y="3655182"/>
                </a:cubicBezTo>
                <a:cubicBezTo>
                  <a:pt x="5263168" y="3642824"/>
                  <a:pt x="5270788" y="3625915"/>
                  <a:pt x="5289838" y="3625915"/>
                </a:cubicBezTo>
                <a:cubicBezTo>
                  <a:pt x="5305840" y="3625915"/>
                  <a:pt x="5314984" y="3640226"/>
                  <a:pt x="5308888" y="3655182"/>
                </a:cubicBezTo>
                <a:cubicBezTo>
                  <a:pt x="5305840" y="3661364"/>
                  <a:pt x="5300507" y="3664451"/>
                  <a:pt x="5294411" y="3664451"/>
                </a:cubicBezTo>
                <a:close/>
                <a:moveTo>
                  <a:pt x="6897588" y="3664451"/>
                </a:moveTo>
                <a:cubicBezTo>
                  <a:pt x="6891492" y="3664451"/>
                  <a:pt x="6886159" y="3661364"/>
                  <a:pt x="6883111" y="3655182"/>
                </a:cubicBezTo>
                <a:cubicBezTo>
                  <a:pt x="6877015" y="3640226"/>
                  <a:pt x="6886159" y="3625915"/>
                  <a:pt x="6902162" y="3625915"/>
                </a:cubicBezTo>
                <a:cubicBezTo>
                  <a:pt x="6921211" y="3625915"/>
                  <a:pt x="6928831" y="3642824"/>
                  <a:pt x="6916639" y="3655182"/>
                </a:cubicBezTo>
                <a:cubicBezTo>
                  <a:pt x="6910543" y="3661364"/>
                  <a:pt x="6903684" y="3664451"/>
                  <a:pt x="6897588" y="3664451"/>
                </a:cubicBezTo>
                <a:close/>
                <a:moveTo>
                  <a:pt x="2993549" y="3664458"/>
                </a:moveTo>
                <a:cubicBezTo>
                  <a:pt x="2985548" y="3664293"/>
                  <a:pt x="2978119" y="3660067"/>
                  <a:pt x="2975452" y="3651937"/>
                </a:cubicBezTo>
                <a:cubicBezTo>
                  <a:pt x="2973165" y="3645434"/>
                  <a:pt x="2976213" y="3634375"/>
                  <a:pt x="2981548" y="3627873"/>
                </a:cubicBezTo>
                <a:cubicBezTo>
                  <a:pt x="2991453" y="3616816"/>
                  <a:pt x="2992216" y="3616816"/>
                  <a:pt x="3007456" y="3628522"/>
                </a:cubicBezTo>
                <a:cubicBezTo>
                  <a:pt x="3019648" y="3637629"/>
                  <a:pt x="3021172" y="3643481"/>
                  <a:pt x="3015076" y="3652586"/>
                </a:cubicBezTo>
                <a:cubicBezTo>
                  <a:pt x="3010123" y="3660716"/>
                  <a:pt x="3001551" y="3664619"/>
                  <a:pt x="2993549" y="3664458"/>
                </a:cubicBezTo>
                <a:close/>
                <a:moveTo>
                  <a:pt x="9198449" y="3664458"/>
                </a:moveTo>
                <a:cubicBezTo>
                  <a:pt x="9190448" y="3664619"/>
                  <a:pt x="9181876" y="3660716"/>
                  <a:pt x="9176923" y="3652586"/>
                </a:cubicBezTo>
                <a:cubicBezTo>
                  <a:pt x="9170827" y="3643481"/>
                  <a:pt x="9172351" y="3637629"/>
                  <a:pt x="9184543" y="3628522"/>
                </a:cubicBezTo>
                <a:cubicBezTo>
                  <a:pt x="9199783" y="3616816"/>
                  <a:pt x="9200545" y="3616816"/>
                  <a:pt x="9210451" y="3627873"/>
                </a:cubicBezTo>
                <a:cubicBezTo>
                  <a:pt x="9215785" y="3634375"/>
                  <a:pt x="9218833" y="3645434"/>
                  <a:pt x="9216547" y="3651937"/>
                </a:cubicBezTo>
                <a:cubicBezTo>
                  <a:pt x="9213880" y="3660067"/>
                  <a:pt x="9206451" y="3664293"/>
                  <a:pt x="9198449" y="3664458"/>
                </a:cubicBezTo>
                <a:close/>
                <a:moveTo>
                  <a:pt x="1413953" y="3668597"/>
                </a:moveTo>
                <a:cubicBezTo>
                  <a:pt x="1408909" y="3670303"/>
                  <a:pt x="1402632" y="3668839"/>
                  <a:pt x="1393875" y="3664289"/>
                </a:cubicBezTo>
                <a:cubicBezTo>
                  <a:pt x="1374832" y="3655182"/>
                  <a:pt x="1377123" y="3634370"/>
                  <a:pt x="1396921" y="3625264"/>
                </a:cubicBezTo>
                <a:cubicBezTo>
                  <a:pt x="1410623" y="3619408"/>
                  <a:pt x="1415191" y="3620060"/>
                  <a:pt x="1422800" y="3629164"/>
                </a:cubicBezTo>
                <a:cubicBezTo>
                  <a:pt x="1428891" y="3635668"/>
                  <a:pt x="1430413" y="3645424"/>
                  <a:pt x="1426607" y="3653878"/>
                </a:cubicBezTo>
                <a:cubicBezTo>
                  <a:pt x="1422803" y="3662013"/>
                  <a:pt x="1418999" y="3666890"/>
                  <a:pt x="1413953" y="3668597"/>
                </a:cubicBezTo>
                <a:close/>
                <a:moveTo>
                  <a:pt x="10778045" y="3668597"/>
                </a:moveTo>
                <a:cubicBezTo>
                  <a:pt x="10773000" y="3666890"/>
                  <a:pt x="10769196" y="3662013"/>
                  <a:pt x="10765392" y="3653878"/>
                </a:cubicBezTo>
                <a:cubicBezTo>
                  <a:pt x="10761585" y="3645424"/>
                  <a:pt x="10763108" y="3635668"/>
                  <a:pt x="10769199" y="3629164"/>
                </a:cubicBezTo>
                <a:cubicBezTo>
                  <a:pt x="10776808" y="3620060"/>
                  <a:pt x="10781376" y="3619408"/>
                  <a:pt x="10795077" y="3625264"/>
                </a:cubicBezTo>
                <a:cubicBezTo>
                  <a:pt x="10814876" y="3634370"/>
                  <a:pt x="10817167" y="3655182"/>
                  <a:pt x="10798124" y="3664289"/>
                </a:cubicBezTo>
                <a:cubicBezTo>
                  <a:pt x="10789367" y="3668839"/>
                  <a:pt x="10783089" y="3670303"/>
                  <a:pt x="10778045" y="3668597"/>
                </a:cubicBezTo>
                <a:close/>
                <a:moveTo>
                  <a:pt x="1928659" y="3670124"/>
                </a:moveTo>
                <a:cubicBezTo>
                  <a:pt x="1922801" y="3668969"/>
                  <a:pt x="1917181" y="3666243"/>
                  <a:pt x="1912609" y="3661692"/>
                </a:cubicBezTo>
                <a:cubicBezTo>
                  <a:pt x="1901180" y="3649330"/>
                  <a:pt x="1908037" y="3622015"/>
                  <a:pt x="1924801" y="3616812"/>
                </a:cubicBezTo>
                <a:cubicBezTo>
                  <a:pt x="1940041" y="3611612"/>
                  <a:pt x="1965949" y="3629821"/>
                  <a:pt x="1965949" y="3645427"/>
                </a:cubicBezTo>
                <a:cubicBezTo>
                  <a:pt x="1965949" y="3662992"/>
                  <a:pt x="1946233" y="3673598"/>
                  <a:pt x="1928659" y="3670124"/>
                </a:cubicBezTo>
                <a:close/>
                <a:moveTo>
                  <a:pt x="10263340" y="3670124"/>
                </a:moveTo>
                <a:cubicBezTo>
                  <a:pt x="10245765" y="3673598"/>
                  <a:pt x="10226049" y="3662992"/>
                  <a:pt x="10226049" y="3645427"/>
                </a:cubicBezTo>
                <a:cubicBezTo>
                  <a:pt x="10226049" y="3629821"/>
                  <a:pt x="10251957" y="3611612"/>
                  <a:pt x="10267197" y="3616812"/>
                </a:cubicBezTo>
                <a:cubicBezTo>
                  <a:pt x="10283961" y="3622015"/>
                  <a:pt x="10290819" y="3649330"/>
                  <a:pt x="10279389" y="3661692"/>
                </a:cubicBezTo>
                <a:cubicBezTo>
                  <a:pt x="10274817" y="3666243"/>
                  <a:pt x="10269197" y="3668969"/>
                  <a:pt x="10263340" y="3670124"/>
                </a:cubicBezTo>
                <a:close/>
                <a:moveTo>
                  <a:pt x="5802212" y="3670311"/>
                </a:moveTo>
                <a:cubicBezTo>
                  <a:pt x="5796306" y="3669823"/>
                  <a:pt x="5791924" y="3668846"/>
                  <a:pt x="5790400" y="3667546"/>
                </a:cubicBezTo>
                <a:cubicBezTo>
                  <a:pt x="5782019" y="3659742"/>
                  <a:pt x="5784304" y="3629174"/>
                  <a:pt x="5794211" y="3620720"/>
                </a:cubicBezTo>
                <a:cubicBezTo>
                  <a:pt x="5806403" y="3610311"/>
                  <a:pt x="5834596" y="3610966"/>
                  <a:pt x="5845264" y="3622019"/>
                </a:cubicBezTo>
                <a:cubicBezTo>
                  <a:pt x="5850599" y="3627227"/>
                  <a:pt x="5853647" y="3639581"/>
                  <a:pt x="5852123" y="3649986"/>
                </a:cubicBezTo>
                <a:cubicBezTo>
                  <a:pt x="5849836" y="3665595"/>
                  <a:pt x="5846027" y="3668197"/>
                  <a:pt x="5823167" y="3670148"/>
                </a:cubicBezTo>
                <a:cubicBezTo>
                  <a:pt x="5815547" y="3670800"/>
                  <a:pt x="5808118" y="3670800"/>
                  <a:pt x="5802212" y="3670311"/>
                </a:cubicBezTo>
                <a:close/>
                <a:moveTo>
                  <a:pt x="6389787" y="3670311"/>
                </a:moveTo>
                <a:cubicBezTo>
                  <a:pt x="6383881" y="3670800"/>
                  <a:pt x="6376452" y="3670800"/>
                  <a:pt x="6368832" y="3670148"/>
                </a:cubicBezTo>
                <a:cubicBezTo>
                  <a:pt x="6345972" y="3668197"/>
                  <a:pt x="6342163" y="3665595"/>
                  <a:pt x="6339876" y="3649986"/>
                </a:cubicBezTo>
                <a:cubicBezTo>
                  <a:pt x="6338352" y="3639581"/>
                  <a:pt x="6341400" y="3627227"/>
                  <a:pt x="6346735" y="3622019"/>
                </a:cubicBezTo>
                <a:cubicBezTo>
                  <a:pt x="6357403" y="3610966"/>
                  <a:pt x="6385596" y="3610311"/>
                  <a:pt x="6397788" y="3620720"/>
                </a:cubicBezTo>
                <a:cubicBezTo>
                  <a:pt x="6407695" y="3629174"/>
                  <a:pt x="6409980" y="3659742"/>
                  <a:pt x="6401599" y="3667546"/>
                </a:cubicBezTo>
                <a:cubicBezTo>
                  <a:pt x="6400075" y="3668846"/>
                  <a:pt x="6395694" y="3669823"/>
                  <a:pt x="6389787" y="3670311"/>
                </a:cubicBezTo>
                <a:close/>
                <a:moveTo>
                  <a:pt x="4931304" y="3670465"/>
                </a:moveTo>
                <a:cubicBezTo>
                  <a:pt x="4925971" y="3669978"/>
                  <a:pt x="4921590" y="3664940"/>
                  <a:pt x="4916255" y="3655182"/>
                </a:cubicBezTo>
                <a:cubicBezTo>
                  <a:pt x="4909396" y="3641525"/>
                  <a:pt x="4909396" y="3636319"/>
                  <a:pt x="4919303" y="3627867"/>
                </a:cubicBezTo>
                <a:cubicBezTo>
                  <a:pt x="4944448" y="3606402"/>
                  <a:pt x="4975691" y="3636319"/>
                  <a:pt x="4952068" y="3658437"/>
                </a:cubicBezTo>
                <a:cubicBezTo>
                  <a:pt x="4942924" y="3666890"/>
                  <a:pt x="4936639" y="3670956"/>
                  <a:pt x="4931304" y="3670465"/>
                </a:cubicBezTo>
                <a:close/>
                <a:moveTo>
                  <a:pt x="7260695" y="3670465"/>
                </a:moveTo>
                <a:cubicBezTo>
                  <a:pt x="7255360" y="3670956"/>
                  <a:pt x="7249074" y="3666890"/>
                  <a:pt x="7239931" y="3658437"/>
                </a:cubicBezTo>
                <a:cubicBezTo>
                  <a:pt x="7216308" y="3636319"/>
                  <a:pt x="7247551" y="3606402"/>
                  <a:pt x="7272696" y="3627867"/>
                </a:cubicBezTo>
                <a:cubicBezTo>
                  <a:pt x="7282603" y="3636319"/>
                  <a:pt x="7282603" y="3641525"/>
                  <a:pt x="7275744" y="3655182"/>
                </a:cubicBezTo>
                <a:cubicBezTo>
                  <a:pt x="7270409" y="3664940"/>
                  <a:pt x="7266028" y="3669978"/>
                  <a:pt x="7260695" y="3670465"/>
                </a:cubicBezTo>
                <a:close/>
                <a:moveTo>
                  <a:pt x="1052264" y="3670545"/>
                </a:moveTo>
                <a:cubicBezTo>
                  <a:pt x="1047036" y="3670303"/>
                  <a:pt x="1042073" y="3665913"/>
                  <a:pt x="1034835" y="3657132"/>
                </a:cubicBezTo>
                <a:cubicBezTo>
                  <a:pt x="1023403" y="3643475"/>
                  <a:pt x="1024167" y="3641521"/>
                  <a:pt x="1036359" y="3630467"/>
                </a:cubicBezTo>
                <a:cubicBezTo>
                  <a:pt x="1062265" y="3608355"/>
                  <a:pt x="1095785" y="3636319"/>
                  <a:pt x="1071409" y="3659083"/>
                </a:cubicBezTo>
                <a:cubicBezTo>
                  <a:pt x="1063025" y="3666890"/>
                  <a:pt x="1057503" y="3670791"/>
                  <a:pt x="1052264" y="3670545"/>
                </a:cubicBezTo>
                <a:close/>
                <a:moveTo>
                  <a:pt x="11139735" y="3670545"/>
                </a:moveTo>
                <a:cubicBezTo>
                  <a:pt x="11134496" y="3670791"/>
                  <a:pt x="11128973" y="3666890"/>
                  <a:pt x="11120589" y="3659083"/>
                </a:cubicBezTo>
                <a:cubicBezTo>
                  <a:pt x="11096213" y="3636319"/>
                  <a:pt x="11129733" y="3608355"/>
                  <a:pt x="11155640" y="3630467"/>
                </a:cubicBezTo>
                <a:cubicBezTo>
                  <a:pt x="11167832" y="3641521"/>
                  <a:pt x="11168596" y="3643475"/>
                  <a:pt x="11157164" y="3657132"/>
                </a:cubicBezTo>
                <a:cubicBezTo>
                  <a:pt x="11149925" y="3665913"/>
                  <a:pt x="11144963" y="3670303"/>
                  <a:pt x="11139735" y="3670545"/>
                </a:cubicBezTo>
                <a:close/>
                <a:moveTo>
                  <a:pt x="4056777" y="3670629"/>
                </a:moveTo>
                <a:cubicBezTo>
                  <a:pt x="4049919" y="3671767"/>
                  <a:pt x="4042489" y="3668839"/>
                  <a:pt x="4035249" y="3661687"/>
                </a:cubicBezTo>
                <a:cubicBezTo>
                  <a:pt x="4013913" y="3639574"/>
                  <a:pt x="4047441" y="3607052"/>
                  <a:pt x="4071064" y="3627217"/>
                </a:cubicBezTo>
                <a:cubicBezTo>
                  <a:pt x="4081732" y="3636319"/>
                  <a:pt x="4082493" y="3641525"/>
                  <a:pt x="4074873" y="3655182"/>
                </a:cubicBezTo>
                <a:cubicBezTo>
                  <a:pt x="4069921" y="3664289"/>
                  <a:pt x="4063635" y="3669491"/>
                  <a:pt x="4056777" y="3670629"/>
                </a:cubicBezTo>
                <a:close/>
                <a:moveTo>
                  <a:pt x="8135221" y="3670629"/>
                </a:moveTo>
                <a:cubicBezTo>
                  <a:pt x="8128364" y="3669491"/>
                  <a:pt x="8122077" y="3664289"/>
                  <a:pt x="8117125" y="3655182"/>
                </a:cubicBezTo>
                <a:cubicBezTo>
                  <a:pt x="8109505" y="3641525"/>
                  <a:pt x="8110267" y="3636319"/>
                  <a:pt x="8120934" y="3627217"/>
                </a:cubicBezTo>
                <a:cubicBezTo>
                  <a:pt x="8144557" y="3607052"/>
                  <a:pt x="8178085" y="3639574"/>
                  <a:pt x="8156750" y="3661687"/>
                </a:cubicBezTo>
                <a:cubicBezTo>
                  <a:pt x="8149509" y="3668839"/>
                  <a:pt x="8142080" y="3671767"/>
                  <a:pt x="8135221" y="3670629"/>
                </a:cubicBezTo>
                <a:close/>
                <a:moveTo>
                  <a:pt x="3527641" y="3670871"/>
                </a:moveTo>
                <a:cubicBezTo>
                  <a:pt x="3523640" y="3671440"/>
                  <a:pt x="3519449" y="3669813"/>
                  <a:pt x="3513353" y="3666238"/>
                </a:cubicBezTo>
                <a:cubicBezTo>
                  <a:pt x="3488969" y="3651929"/>
                  <a:pt x="3501923" y="3615508"/>
                  <a:pt x="3530117" y="3620712"/>
                </a:cubicBezTo>
                <a:cubicBezTo>
                  <a:pt x="3546881" y="3623313"/>
                  <a:pt x="3553739" y="3648679"/>
                  <a:pt x="3540785" y="3662336"/>
                </a:cubicBezTo>
                <a:cubicBezTo>
                  <a:pt x="3535452" y="3667542"/>
                  <a:pt x="3531641" y="3670303"/>
                  <a:pt x="3527641" y="3670871"/>
                </a:cubicBezTo>
                <a:close/>
                <a:moveTo>
                  <a:pt x="8664357" y="3670871"/>
                </a:moveTo>
                <a:cubicBezTo>
                  <a:pt x="8660357" y="3670303"/>
                  <a:pt x="8656547" y="3667542"/>
                  <a:pt x="8651213" y="3662336"/>
                </a:cubicBezTo>
                <a:cubicBezTo>
                  <a:pt x="8638260" y="3648679"/>
                  <a:pt x="8645117" y="3623313"/>
                  <a:pt x="8661881" y="3620712"/>
                </a:cubicBezTo>
                <a:cubicBezTo>
                  <a:pt x="8690076" y="3615508"/>
                  <a:pt x="8703029" y="3651929"/>
                  <a:pt x="8678645" y="3666238"/>
                </a:cubicBezTo>
                <a:cubicBezTo>
                  <a:pt x="8672549" y="3669813"/>
                  <a:pt x="8668359" y="3671440"/>
                  <a:pt x="8664357" y="3670871"/>
                </a:cubicBezTo>
                <a:close/>
                <a:moveTo>
                  <a:pt x="1758396" y="3671042"/>
                </a:moveTo>
                <a:cubicBezTo>
                  <a:pt x="1750015" y="3670148"/>
                  <a:pt x="1741441" y="3665919"/>
                  <a:pt x="1733821" y="3658443"/>
                </a:cubicBezTo>
                <a:cubicBezTo>
                  <a:pt x="1720868" y="3646734"/>
                  <a:pt x="1720868" y="3644782"/>
                  <a:pt x="1733060" y="3629172"/>
                </a:cubicBezTo>
                <a:cubicBezTo>
                  <a:pt x="1748300" y="3609659"/>
                  <a:pt x="1761253" y="3608361"/>
                  <a:pt x="1778017" y="3624620"/>
                </a:cubicBezTo>
                <a:cubicBezTo>
                  <a:pt x="1793257" y="3638929"/>
                  <a:pt x="1794781" y="3652586"/>
                  <a:pt x="1781828" y="3663644"/>
                </a:cubicBezTo>
                <a:cubicBezTo>
                  <a:pt x="1774971" y="3669498"/>
                  <a:pt x="1766779" y="3671935"/>
                  <a:pt x="1758396" y="3671042"/>
                </a:cubicBezTo>
                <a:close/>
                <a:moveTo>
                  <a:pt x="10433603" y="3671042"/>
                </a:moveTo>
                <a:cubicBezTo>
                  <a:pt x="10425220" y="3671935"/>
                  <a:pt x="10417028" y="3669498"/>
                  <a:pt x="10410171" y="3663644"/>
                </a:cubicBezTo>
                <a:cubicBezTo>
                  <a:pt x="10397217" y="3652586"/>
                  <a:pt x="10398741" y="3638929"/>
                  <a:pt x="10413981" y="3624620"/>
                </a:cubicBezTo>
                <a:cubicBezTo>
                  <a:pt x="10430745" y="3608361"/>
                  <a:pt x="10443699" y="3609659"/>
                  <a:pt x="10458939" y="3629172"/>
                </a:cubicBezTo>
                <a:cubicBezTo>
                  <a:pt x="10471131" y="3644782"/>
                  <a:pt x="10471131" y="3646734"/>
                  <a:pt x="10458177" y="3658443"/>
                </a:cubicBezTo>
                <a:cubicBezTo>
                  <a:pt x="10450557" y="3665919"/>
                  <a:pt x="10441984" y="3670148"/>
                  <a:pt x="10433603" y="3671042"/>
                </a:cubicBezTo>
                <a:close/>
                <a:moveTo>
                  <a:pt x="5465584" y="3671440"/>
                </a:moveTo>
                <a:cubicBezTo>
                  <a:pt x="5456440" y="3671440"/>
                  <a:pt x="5446534" y="3664940"/>
                  <a:pt x="5441200" y="3655182"/>
                </a:cubicBezTo>
                <a:cubicBezTo>
                  <a:pt x="5435104" y="3642824"/>
                  <a:pt x="5435104" y="3636972"/>
                  <a:pt x="5442724" y="3629164"/>
                </a:cubicBezTo>
                <a:cubicBezTo>
                  <a:pt x="5465584" y="3605753"/>
                  <a:pt x="5505208" y="3627217"/>
                  <a:pt x="5489968" y="3655182"/>
                </a:cubicBezTo>
                <a:cubicBezTo>
                  <a:pt x="5484634" y="3664940"/>
                  <a:pt x="5474728" y="3671440"/>
                  <a:pt x="5465584" y="3671440"/>
                </a:cubicBezTo>
                <a:close/>
                <a:moveTo>
                  <a:pt x="6726415" y="3671440"/>
                </a:moveTo>
                <a:cubicBezTo>
                  <a:pt x="6717271" y="3671440"/>
                  <a:pt x="6707366" y="3664940"/>
                  <a:pt x="6702030" y="3655182"/>
                </a:cubicBezTo>
                <a:cubicBezTo>
                  <a:pt x="6686790" y="3627217"/>
                  <a:pt x="6726415" y="3605753"/>
                  <a:pt x="6749275" y="3629164"/>
                </a:cubicBezTo>
                <a:cubicBezTo>
                  <a:pt x="6756895" y="3636972"/>
                  <a:pt x="6756895" y="3642824"/>
                  <a:pt x="6750799" y="3655182"/>
                </a:cubicBezTo>
                <a:cubicBezTo>
                  <a:pt x="6745466" y="3664940"/>
                  <a:pt x="6735559" y="3671440"/>
                  <a:pt x="6726415" y="3671440"/>
                </a:cubicBezTo>
                <a:close/>
                <a:moveTo>
                  <a:pt x="5640662" y="3671691"/>
                </a:moveTo>
                <a:cubicBezTo>
                  <a:pt x="5628184" y="3671773"/>
                  <a:pt x="5615802" y="3667220"/>
                  <a:pt x="5610087" y="3657789"/>
                </a:cubicBezTo>
                <a:cubicBezTo>
                  <a:pt x="5597895" y="3639581"/>
                  <a:pt x="5618468" y="3612911"/>
                  <a:pt x="5644376" y="3612911"/>
                </a:cubicBezTo>
                <a:cubicBezTo>
                  <a:pt x="5669523" y="3612911"/>
                  <a:pt x="5684000" y="3637625"/>
                  <a:pt x="5671808" y="3657789"/>
                </a:cubicBezTo>
                <a:cubicBezTo>
                  <a:pt x="5665712" y="3666895"/>
                  <a:pt x="5653139" y="3671610"/>
                  <a:pt x="5640662" y="3671691"/>
                </a:cubicBezTo>
                <a:close/>
                <a:moveTo>
                  <a:pt x="6551338" y="3671691"/>
                </a:moveTo>
                <a:cubicBezTo>
                  <a:pt x="6538860" y="3671610"/>
                  <a:pt x="6526286" y="3666895"/>
                  <a:pt x="6520191" y="3657789"/>
                </a:cubicBezTo>
                <a:cubicBezTo>
                  <a:pt x="6507999" y="3637625"/>
                  <a:pt x="6522476" y="3612911"/>
                  <a:pt x="6547623" y="3612911"/>
                </a:cubicBezTo>
                <a:cubicBezTo>
                  <a:pt x="6573531" y="3612911"/>
                  <a:pt x="6594104" y="3639581"/>
                  <a:pt x="6581912" y="3657789"/>
                </a:cubicBezTo>
                <a:cubicBezTo>
                  <a:pt x="6576198" y="3667220"/>
                  <a:pt x="6563815" y="3671773"/>
                  <a:pt x="6551338" y="3671691"/>
                </a:cubicBezTo>
                <a:close/>
                <a:moveTo>
                  <a:pt x="4405120" y="3679330"/>
                </a:moveTo>
                <a:cubicBezTo>
                  <a:pt x="4399120" y="3679736"/>
                  <a:pt x="4393595" y="3678597"/>
                  <a:pt x="4387499" y="3675997"/>
                </a:cubicBezTo>
                <a:cubicBezTo>
                  <a:pt x="4373782" y="3670794"/>
                  <a:pt x="4369972" y="3664291"/>
                  <a:pt x="4369972" y="3644128"/>
                </a:cubicBezTo>
                <a:cubicBezTo>
                  <a:pt x="4369972" y="3613558"/>
                  <a:pt x="4391308" y="3601201"/>
                  <a:pt x="4425599" y="3612261"/>
                </a:cubicBezTo>
                <a:cubicBezTo>
                  <a:pt x="4442363" y="3618115"/>
                  <a:pt x="4446172" y="3623316"/>
                  <a:pt x="4446172" y="3641526"/>
                </a:cubicBezTo>
                <a:cubicBezTo>
                  <a:pt x="4446172" y="3660391"/>
                  <a:pt x="4442363" y="3666243"/>
                  <a:pt x="4425599" y="3673396"/>
                </a:cubicBezTo>
                <a:cubicBezTo>
                  <a:pt x="4417598" y="3676974"/>
                  <a:pt x="4411122" y="3678925"/>
                  <a:pt x="4405120" y="3679330"/>
                </a:cubicBezTo>
                <a:close/>
                <a:moveTo>
                  <a:pt x="7786879" y="3679330"/>
                </a:moveTo>
                <a:cubicBezTo>
                  <a:pt x="7780878" y="3678925"/>
                  <a:pt x="7774402" y="3676974"/>
                  <a:pt x="7766400" y="3673396"/>
                </a:cubicBezTo>
                <a:cubicBezTo>
                  <a:pt x="7749636" y="3666243"/>
                  <a:pt x="7745827" y="3660391"/>
                  <a:pt x="7745827" y="3641526"/>
                </a:cubicBezTo>
                <a:cubicBezTo>
                  <a:pt x="7745827" y="3623316"/>
                  <a:pt x="7749636" y="3618115"/>
                  <a:pt x="7766400" y="3612261"/>
                </a:cubicBezTo>
                <a:cubicBezTo>
                  <a:pt x="7800691" y="3601201"/>
                  <a:pt x="7822027" y="3613558"/>
                  <a:pt x="7822027" y="3644128"/>
                </a:cubicBezTo>
                <a:cubicBezTo>
                  <a:pt x="7822027" y="3664291"/>
                  <a:pt x="7818218" y="3670794"/>
                  <a:pt x="7804500" y="3675997"/>
                </a:cubicBezTo>
                <a:cubicBezTo>
                  <a:pt x="7798404" y="3678597"/>
                  <a:pt x="7792879" y="3679736"/>
                  <a:pt x="7786879" y="3679330"/>
                </a:cubicBezTo>
                <a:close/>
                <a:moveTo>
                  <a:pt x="169755" y="3683229"/>
                </a:moveTo>
                <a:cubicBezTo>
                  <a:pt x="162603" y="3682981"/>
                  <a:pt x="155356" y="3678268"/>
                  <a:pt x="142388" y="3668836"/>
                </a:cubicBezTo>
                <a:cubicBezTo>
                  <a:pt x="124080" y="3655180"/>
                  <a:pt x="122556" y="3651278"/>
                  <a:pt x="128657" y="3635018"/>
                </a:cubicBezTo>
                <a:cubicBezTo>
                  <a:pt x="139337" y="3610300"/>
                  <a:pt x="171373" y="3603146"/>
                  <a:pt x="197308" y="3620709"/>
                </a:cubicBezTo>
                <a:cubicBezTo>
                  <a:pt x="221717" y="3636969"/>
                  <a:pt x="221717" y="3653878"/>
                  <a:pt x="196547" y="3670787"/>
                </a:cubicBezTo>
                <a:cubicBezTo>
                  <a:pt x="183960" y="3679243"/>
                  <a:pt x="176903" y="3683470"/>
                  <a:pt x="169755" y="3683229"/>
                </a:cubicBezTo>
                <a:close/>
                <a:moveTo>
                  <a:pt x="12022244" y="3683229"/>
                </a:moveTo>
                <a:cubicBezTo>
                  <a:pt x="12015096" y="3683470"/>
                  <a:pt x="12008039" y="3679243"/>
                  <a:pt x="11995452" y="3670787"/>
                </a:cubicBezTo>
                <a:cubicBezTo>
                  <a:pt x="11970281" y="3653878"/>
                  <a:pt x="11970281" y="3636969"/>
                  <a:pt x="11994691" y="3620709"/>
                </a:cubicBezTo>
                <a:cubicBezTo>
                  <a:pt x="12020625" y="3603146"/>
                  <a:pt x="12052661" y="3610300"/>
                  <a:pt x="12063341" y="3635018"/>
                </a:cubicBezTo>
                <a:cubicBezTo>
                  <a:pt x="12069443" y="3651278"/>
                  <a:pt x="12067919" y="3655180"/>
                  <a:pt x="12049611" y="3668836"/>
                </a:cubicBezTo>
                <a:cubicBezTo>
                  <a:pt x="12036643" y="3678268"/>
                  <a:pt x="12029396" y="3682981"/>
                  <a:pt x="12022244" y="3683229"/>
                </a:cubicBezTo>
                <a:close/>
                <a:moveTo>
                  <a:pt x="2817999" y="3684448"/>
                </a:moveTo>
                <a:cubicBezTo>
                  <a:pt x="2811903" y="3684448"/>
                  <a:pt x="2798187" y="3678591"/>
                  <a:pt x="2789043" y="3672742"/>
                </a:cubicBezTo>
                <a:cubicBezTo>
                  <a:pt x="2764659" y="3656481"/>
                  <a:pt x="2768469" y="3626563"/>
                  <a:pt x="2797425" y="3612904"/>
                </a:cubicBezTo>
                <a:cubicBezTo>
                  <a:pt x="2815713" y="3604449"/>
                  <a:pt x="2820285" y="3604449"/>
                  <a:pt x="2839335" y="3612904"/>
                </a:cubicBezTo>
                <a:cubicBezTo>
                  <a:pt x="2867529" y="3626563"/>
                  <a:pt x="2871339" y="3656481"/>
                  <a:pt x="2846955" y="3672742"/>
                </a:cubicBezTo>
                <a:cubicBezTo>
                  <a:pt x="2837811" y="3678591"/>
                  <a:pt x="2824095" y="3684448"/>
                  <a:pt x="2817999" y="3684448"/>
                </a:cubicBezTo>
                <a:close/>
                <a:moveTo>
                  <a:pt x="9374000" y="3684448"/>
                </a:moveTo>
                <a:cubicBezTo>
                  <a:pt x="9367904" y="3684448"/>
                  <a:pt x="9354188" y="3678591"/>
                  <a:pt x="9345044" y="3672742"/>
                </a:cubicBezTo>
                <a:cubicBezTo>
                  <a:pt x="9320660" y="3656481"/>
                  <a:pt x="9324469" y="3626563"/>
                  <a:pt x="9352664" y="3612904"/>
                </a:cubicBezTo>
                <a:cubicBezTo>
                  <a:pt x="9371713" y="3604449"/>
                  <a:pt x="9376285" y="3604449"/>
                  <a:pt x="9394573" y="3612904"/>
                </a:cubicBezTo>
                <a:cubicBezTo>
                  <a:pt x="9423529" y="3626563"/>
                  <a:pt x="9427340" y="3656481"/>
                  <a:pt x="9402956" y="3672742"/>
                </a:cubicBezTo>
                <a:cubicBezTo>
                  <a:pt x="9393812" y="3678591"/>
                  <a:pt x="9380096" y="3684448"/>
                  <a:pt x="9374000" y="3684448"/>
                </a:cubicBezTo>
                <a:close/>
                <a:moveTo>
                  <a:pt x="0" y="3688379"/>
                </a:moveTo>
                <a:lnTo>
                  <a:pt x="0" y="3595110"/>
                </a:lnTo>
                <a:lnTo>
                  <a:pt x="4115" y="3594863"/>
                </a:lnTo>
                <a:cubicBezTo>
                  <a:pt x="19735" y="3597790"/>
                  <a:pt x="34421" y="3608358"/>
                  <a:pt x="45084" y="3625919"/>
                </a:cubicBezTo>
                <a:cubicBezTo>
                  <a:pt x="57240" y="3646734"/>
                  <a:pt x="53496" y="3659742"/>
                  <a:pt x="29108" y="3680552"/>
                </a:cubicBezTo>
                <a:close/>
                <a:moveTo>
                  <a:pt x="12192000" y="3688379"/>
                </a:moveTo>
                <a:lnTo>
                  <a:pt x="12162891" y="3680552"/>
                </a:lnTo>
                <a:cubicBezTo>
                  <a:pt x="12138503" y="3659742"/>
                  <a:pt x="12134759" y="3646734"/>
                  <a:pt x="12146915" y="3625919"/>
                </a:cubicBezTo>
                <a:cubicBezTo>
                  <a:pt x="12157577" y="3608358"/>
                  <a:pt x="12172264" y="3597790"/>
                  <a:pt x="12187884" y="3594863"/>
                </a:cubicBezTo>
                <a:lnTo>
                  <a:pt x="12192000" y="3595110"/>
                </a:lnTo>
                <a:close/>
                <a:moveTo>
                  <a:pt x="5997086" y="3689658"/>
                </a:moveTo>
                <a:cubicBezTo>
                  <a:pt x="5985751" y="3690798"/>
                  <a:pt x="5974511" y="3687055"/>
                  <a:pt x="5962319" y="3678599"/>
                </a:cubicBezTo>
                <a:cubicBezTo>
                  <a:pt x="5950126" y="3670148"/>
                  <a:pt x="5944792" y="3659090"/>
                  <a:pt x="5944792" y="3643481"/>
                </a:cubicBezTo>
                <a:cubicBezTo>
                  <a:pt x="5944792" y="3623972"/>
                  <a:pt x="5949364" y="3618117"/>
                  <a:pt x="5971463" y="3606407"/>
                </a:cubicBezTo>
                <a:cubicBezTo>
                  <a:pt x="5997371" y="3592752"/>
                  <a:pt x="5999656" y="3592752"/>
                  <a:pt x="6017944" y="3603157"/>
                </a:cubicBezTo>
                <a:cubicBezTo>
                  <a:pt x="6028612" y="3609010"/>
                  <a:pt x="6039280" y="3618117"/>
                  <a:pt x="6041567" y="3623320"/>
                </a:cubicBezTo>
                <a:cubicBezTo>
                  <a:pt x="6043852" y="3628522"/>
                  <a:pt x="6049948" y="3632423"/>
                  <a:pt x="6056044" y="3632423"/>
                </a:cubicBezTo>
                <a:cubicBezTo>
                  <a:pt x="6062140" y="3632423"/>
                  <a:pt x="6066712" y="3638279"/>
                  <a:pt x="6066712" y="3646083"/>
                </a:cubicBezTo>
                <a:cubicBezTo>
                  <a:pt x="6066712" y="3653237"/>
                  <a:pt x="6063664" y="3657789"/>
                  <a:pt x="6060616" y="3655841"/>
                </a:cubicBezTo>
                <a:cubicBezTo>
                  <a:pt x="6056807" y="3653888"/>
                  <a:pt x="6043852" y="3661041"/>
                  <a:pt x="6032423" y="3671446"/>
                </a:cubicBezTo>
                <a:cubicBezTo>
                  <a:pt x="6019850" y="3682504"/>
                  <a:pt x="6008420" y="3688518"/>
                  <a:pt x="5997086" y="3689658"/>
                </a:cubicBezTo>
                <a:close/>
                <a:moveTo>
                  <a:pt x="6194914" y="3689658"/>
                </a:moveTo>
                <a:cubicBezTo>
                  <a:pt x="6183578" y="3688518"/>
                  <a:pt x="6172149" y="3682504"/>
                  <a:pt x="6159576" y="3671446"/>
                </a:cubicBezTo>
                <a:cubicBezTo>
                  <a:pt x="6148147" y="3661041"/>
                  <a:pt x="6135192" y="3653888"/>
                  <a:pt x="6131383" y="3655841"/>
                </a:cubicBezTo>
                <a:cubicBezTo>
                  <a:pt x="6128335" y="3657789"/>
                  <a:pt x="6125287" y="3653237"/>
                  <a:pt x="6125287" y="3646083"/>
                </a:cubicBezTo>
                <a:cubicBezTo>
                  <a:pt x="6125287" y="3638279"/>
                  <a:pt x="6129859" y="3632423"/>
                  <a:pt x="6135955" y="3632423"/>
                </a:cubicBezTo>
                <a:cubicBezTo>
                  <a:pt x="6142050" y="3632423"/>
                  <a:pt x="6148147" y="3628522"/>
                  <a:pt x="6150432" y="3623320"/>
                </a:cubicBezTo>
                <a:cubicBezTo>
                  <a:pt x="6152719" y="3618117"/>
                  <a:pt x="6163387" y="3609010"/>
                  <a:pt x="6174055" y="3603157"/>
                </a:cubicBezTo>
                <a:cubicBezTo>
                  <a:pt x="6192342" y="3592752"/>
                  <a:pt x="6194628" y="3592752"/>
                  <a:pt x="6220536" y="3606407"/>
                </a:cubicBezTo>
                <a:cubicBezTo>
                  <a:pt x="6242635" y="3618117"/>
                  <a:pt x="6247207" y="3623972"/>
                  <a:pt x="6247207" y="3643481"/>
                </a:cubicBezTo>
                <a:cubicBezTo>
                  <a:pt x="6247207" y="3659090"/>
                  <a:pt x="6241874" y="3670148"/>
                  <a:pt x="6229680" y="3678599"/>
                </a:cubicBezTo>
                <a:cubicBezTo>
                  <a:pt x="6217488" y="3687055"/>
                  <a:pt x="6206248" y="3690798"/>
                  <a:pt x="6194914" y="3689658"/>
                </a:cubicBezTo>
                <a:close/>
                <a:moveTo>
                  <a:pt x="4226520" y="3689896"/>
                </a:moveTo>
                <a:cubicBezTo>
                  <a:pt x="4215186" y="3689001"/>
                  <a:pt x="4204518" y="3683470"/>
                  <a:pt x="4194992" y="3673392"/>
                </a:cubicBezTo>
                <a:cubicBezTo>
                  <a:pt x="4156129" y="3631118"/>
                  <a:pt x="4210994" y="3579087"/>
                  <a:pt x="4262048" y="3610302"/>
                </a:cubicBezTo>
                <a:cubicBezTo>
                  <a:pt x="4285670" y="3623963"/>
                  <a:pt x="4284908" y="3661687"/>
                  <a:pt x="4262048" y="3678595"/>
                </a:cubicBezTo>
                <a:cubicBezTo>
                  <a:pt x="4249856" y="3687050"/>
                  <a:pt x="4237855" y="3690791"/>
                  <a:pt x="4226520" y="3689896"/>
                </a:cubicBezTo>
                <a:close/>
                <a:moveTo>
                  <a:pt x="7965479" y="3689896"/>
                </a:moveTo>
                <a:cubicBezTo>
                  <a:pt x="7954144" y="3690791"/>
                  <a:pt x="7942143" y="3687050"/>
                  <a:pt x="7929951" y="3678595"/>
                </a:cubicBezTo>
                <a:cubicBezTo>
                  <a:pt x="7907091" y="3661687"/>
                  <a:pt x="7906330" y="3623963"/>
                  <a:pt x="7929951" y="3610302"/>
                </a:cubicBezTo>
                <a:cubicBezTo>
                  <a:pt x="7981006" y="3579087"/>
                  <a:pt x="8035869" y="3631118"/>
                  <a:pt x="7997006" y="3673392"/>
                </a:cubicBezTo>
                <a:cubicBezTo>
                  <a:pt x="7987482" y="3683470"/>
                  <a:pt x="7976813" y="3689001"/>
                  <a:pt x="7965479" y="3689896"/>
                </a:cubicBezTo>
                <a:close/>
                <a:moveTo>
                  <a:pt x="522548" y="3690301"/>
                </a:moveTo>
                <a:cubicBezTo>
                  <a:pt x="510820" y="3689326"/>
                  <a:pt x="498805" y="3682822"/>
                  <a:pt x="486980" y="3670791"/>
                </a:cubicBezTo>
                <a:cubicBezTo>
                  <a:pt x="464123" y="3648026"/>
                  <a:pt x="465644" y="3629817"/>
                  <a:pt x="493084" y="3611605"/>
                </a:cubicBezTo>
                <a:cubicBezTo>
                  <a:pt x="516729" y="3594695"/>
                  <a:pt x="539613" y="3597296"/>
                  <a:pt x="561719" y="3619408"/>
                </a:cubicBezTo>
                <a:cubicBezTo>
                  <a:pt x="582289" y="3640874"/>
                  <a:pt x="581524" y="3652580"/>
                  <a:pt x="556387" y="3676646"/>
                </a:cubicBezTo>
                <a:cubicBezTo>
                  <a:pt x="545716" y="3686724"/>
                  <a:pt x="534273" y="3691279"/>
                  <a:pt x="522548" y="3690301"/>
                </a:cubicBezTo>
                <a:close/>
                <a:moveTo>
                  <a:pt x="11669451" y="3690301"/>
                </a:moveTo>
                <a:cubicBezTo>
                  <a:pt x="11657725" y="3691279"/>
                  <a:pt x="11646283" y="3686724"/>
                  <a:pt x="11635612" y="3676646"/>
                </a:cubicBezTo>
                <a:cubicBezTo>
                  <a:pt x="11610475" y="3652580"/>
                  <a:pt x="11609709" y="3640874"/>
                  <a:pt x="11630280" y="3619408"/>
                </a:cubicBezTo>
                <a:cubicBezTo>
                  <a:pt x="11652385" y="3597296"/>
                  <a:pt x="11675269" y="3594695"/>
                  <a:pt x="11698915" y="3611605"/>
                </a:cubicBezTo>
                <a:cubicBezTo>
                  <a:pt x="11726355" y="3629817"/>
                  <a:pt x="11727876" y="3648026"/>
                  <a:pt x="11705019" y="3670791"/>
                </a:cubicBezTo>
                <a:cubicBezTo>
                  <a:pt x="11693193" y="3682822"/>
                  <a:pt x="11681179" y="3689326"/>
                  <a:pt x="11669451" y="3690301"/>
                </a:cubicBezTo>
                <a:close/>
                <a:moveTo>
                  <a:pt x="5116475" y="3690791"/>
                </a:moveTo>
                <a:cubicBezTo>
                  <a:pt x="5103616" y="3691603"/>
                  <a:pt x="5090472" y="3686724"/>
                  <a:pt x="5079042" y="3675994"/>
                </a:cubicBezTo>
                <a:cubicBezTo>
                  <a:pt x="5056182" y="3655182"/>
                  <a:pt x="5056943" y="3623963"/>
                  <a:pt x="5081327" y="3610302"/>
                </a:cubicBezTo>
                <a:cubicBezTo>
                  <a:pt x="5108759" y="3594695"/>
                  <a:pt x="5134667" y="3597296"/>
                  <a:pt x="5152955" y="3616806"/>
                </a:cubicBezTo>
                <a:cubicBezTo>
                  <a:pt x="5172767" y="3638922"/>
                  <a:pt x="5172767" y="3648026"/>
                  <a:pt x="5152194" y="3671440"/>
                </a:cubicBezTo>
                <a:cubicBezTo>
                  <a:pt x="5141907" y="3683470"/>
                  <a:pt x="5129334" y="3689978"/>
                  <a:pt x="5116475" y="3690791"/>
                </a:cubicBezTo>
                <a:close/>
                <a:moveTo>
                  <a:pt x="7075524" y="3690791"/>
                </a:moveTo>
                <a:cubicBezTo>
                  <a:pt x="7062666" y="3689978"/>
                  <a:pt x="7050092" y="3683470"/>
                  <a:pt x="7039806" y="3671440"/>
                </a:cubicBezTo>
                <a:cubicBezTo>
                  <a:pt x="7019232" y="3648026"/>
                  <a:pt x="7019232" y="3638922"/>
                  <a:pt x="7039044" y="3616806"/>
                </a:cubicBezTo>
                <a:cubicBezTo>
                  <a:pt x="7057332" y="3597296"/>
                  <a:pt x="7083240" y="3594695"/>
                  <a:pt x="7110672" y="3610302"/>
                </a:cubicBezTo>
                <a:cubicBezTo>
                  <a:pt x="7135056" y="3623963"/>
                  <a:pt x="7135818" y="3655182"/>
                  <a:pt x="7112958" y="3675994"/>
                </a:cubicBezTo>
                <a:cubicBezTo>
                  <a:pt x="7101527" y="3686724"/>
                  <a:pt x="7088383" y="3691603"/>
                  <a:pt x="7075524" y="3690791"/>
                </a:cubicBezTo>
                <a:close/>
                <a:moveTo>
                  <a:pt x="3350561" y="3690955"/>
                </a:moveTo>
                <a:cubicBezTo>
                  <a:pt x="3336083" y="3690955"/>
                  <a:pt x="3320081" y="3688354"/>
                  <a:pt x="3315509" y="3685758"/>
                </a:cubicBezTo>
                <a:cubicBezTo>
                  <a:pt x="3303317" y="3679254"/>
                  <a:pt x="3289601" y="3654537"/>
                  <a:pt x="3289601" y="3640228"/>
                </a:cubicBezTo>
                <a:cubicBezTo>
                  <a:pt x="3289601" y="3633077"/>
                  <a:pt x="3296459" y="3620066"/>
                  <a:pt x="3305603" y="3610308"/>
                </a:cubicBezTo>
                <a:cubicBezTo>
                  <a:pt x="3328463" y="3585598"/>
                  <a:pt x="3365801" y="3586896"/>
                  <a:pt x="3391709" y="3613562"/>
                </a:cubicBezTo>
                <a:cubicBezTo>
                  <a:pt x="3416093" y="3638279"/>
                  <a:pt x="3416855" y="3651286"/>
                  <a:pt x="3393995" y="3673399"/>
                </a:cubicBezTo>
                <a:cubicBezTo>
                  <a:pt x="3381803" y="3686410"/>
                  <a:pt x="3369611" y="3690955"/>
                  <a:pt x="3350561" y="3690955"/>
                </a:cubicBezTo>
                <a:close/>
                <a:moveTo>
                  <a:pt x="3699769" y="3690955"/>
                </a:moveTo>
                <a:cubicBezTo>
                  <a:pt x="3677671" y="3690955"/>
                  <a:pt x="3667765" y="3687055"/>
                  <a:pt x="3655573" y="3674050"/>
                </a:cubicBezTo>
                <a:cubicBezTo>
                  <a:pt x="3634237" y="3651284"/>
                  <a:pt x="3635761" y="3637625"/>
                  <a:pt x="3659383" y="3613562"/>
                </a:cubicBezTo>
                <a:cubicBezTo>
                  <a:pt x="3694435" y="3577139"/>
                  <a:pt x="3754633" y="3594049"/>
                  <a:pt x="3756157" y="3640878"/>
                </a:cubicBezTo>
                <a:cubicBezTo>
                  <a:pt x="3756919" y="3672747"/>
                  <a:pt x="3737107" y="3690955"/>
                  <a:pt x="3699769" y="3690955"/>
                </a:cubicBezTo>
                <a:close/>
                <a:moveTo>
                  <a:pt x="8492229" y="3690955"/>
                </a:moveTo>
                <a:cubicBezTo>
                  <a:pt x="8454892" y="3690955"/>
                  <a:pt x="8435080" y="3672747"/>
                  <a:pt x="8435841" y="3640878"/>
                </a:cubicBezTo>
                <a:cubicBezTo>
                  <a:pt x="8437365" y="3594049"/>
                  <a:pt x="8497564" y="3577139"/>
                  <a:pt x="8532616" y="3613562"/>
                </a:cubicBezTo>
                <a:cubicBezTo>
                  <a:pt x="8556237" y="3637625"/>
                  <a:pt x="8557761" y="3651284"/>
                  <a:pt x="8536425" y="3674050"/>
                </a:cubicBezTo>
                <a:cubicBezTo>
                  <a:pt x="8524233" y="3687055"/>
                  <a:pt x="8514328" y="3690955"/>
                  <a:pt x="8492229" y="3690955"/>
                </a:cubicBezTo>
                <a:close/>
                <a:moveTo>
                  <a:pt x="8841437" y="3690955"/>
                </a:moveTo>
                <a:cubicBezTo>
                  <a:pt x="8822388" y="3690955"/>
                  <a:pt x="8810196" y="3686410"/>
                  <a:pt x="8798004" y="3673399"/>
                </a:cubicBezTo>
                <a:cubicBezTo>
                  <a:pt x="8775144" y="3651286"/>
                  <a:pt x="8775905" y="3638279"/>
                  <a:pt x="8800289" y="3613562"/>
                </a:cubicBezTo>
                <a:cubicBezTo>
                  <a:pt x="8826197" y="3586896"/>
                  <a:pt x="8863536" y="3585598"/>
                  <a:pt x="8886396" y="3610308"/>
                </a:cubicBezTo>
                <a:cubicBezTo>
                  <a:pt x="8895540" y="3620066"/>
                  <a:pt x="8902397" y="3633077"/>
                  <a:pt x="8902397" y="3640228"/>
                </a:cubicBezTo>
                <a:cubicBezTo>
                  <a:pt x="8902397" y="3654537"/>
                  <a:pt x="8888681" y="3679254"/>
                  <a:pt x="8876489" y="3685758"/>
                </a:cubicBezTo>
                <a:cubicBezTo>
                  <a:pt x="8871917" y="3688354"/>
                  <a:pt x="8855916" y="3690955"/>
                  <a:pt x="8841437" y="3690955"/>
                </a:cubicBezTo>
                <a:close/>
                <a:moveTo>
                  <a:pt x="2466228" y="3691202"/>
                </a:moveTo>
                <a:cubicBezTo>
                  <a:pt x="2450703" y="3691121"/>
                  <a:pt x="2434891" y="3686081"/>
                  <a:pt x="2423841" y="3676001"/>
                </a:cubicBezTo>
                <a:cubicBezTo>
                  <a:pt x="2400981" y="3655188"/>
                  <a:pt x="2402505" y="3626572"/>
                  <a:pt x="2427652" y="3608361"/>
                </a:cubicBezTo>
                <a:cubicBezTo>
                  <a:pt x="2453560" y="3589499"/>
                  <a:pt x="2484040" y="3589499"/>
                  <a:pt x="2504613" y="3608361"/>
                </a:cubicBezTo>
                <a:cubicBezTo>
                  <a:pt x="2525188" y="3627225"/>
                  <a:pt x="2525949" y="3656491"/>
                  <a:pt x="2506900" y="3676650"/>
                </a:cubicBezTo>
                <a:cubicBezTo>
                  <a:pt x="2496995" y="3686406"/>
                  <a:pt x="2481755" y="3691287"/>
                  <a:pt x="2466228" y="3691202"/>
                </a:cubicBezTo>
                <a:close/>
                <a:moveTo>
                  <a:pt x="9725771" y="3691202"/>
                </a:moveTo>
                <a:cubicBezTo>
                  <a:pt x="9710244" y="3691287"/>
                  <a:pt x="9695004" y="3686406"/>
                  <a:pt x="9685099" y="3676650"/>
                </a:cubicBezTo>
                <a:cubicBezTo>
                  <a:pt x="9666049" y="3656491"/>
                  <a:pt x="9666811" y="3627225"/>
                  <a:pt x="9687385" y="3608361"/>
                </a:cubicBezTo>
                <a:cubicBezTo>
                  <a:pt x="9707959" y="3589499"/>
                  <a:pt x="9738439" y="3589499"/>
                  <a:pt x="9764347" y="3608361"/>
                </a:cubicBezTo>
                <a:cubicBezTo>
                  <a:pt x="9789493" y="3626572"/>
                  <a:pt x="9791017" y="3655188"/>
                  <a:pt x="9768157" y="3676001"/>
                </a:cubicBezTo>
                <a:cubicBezTo>
                  <a:pt x="9757108" y="3686081"/>
                  <a:pt x="9741296" y="3691121"/>
                  <a:pt x="9725771" y="3691202"/>
                </a:cubicBezTo>
                <a:close/>
                <a:moveTo>
                  <a:pt x="2642896" y="3694043"/>
                </a:moveTo>
                <a:cubicBezTo>
                  <a:pt x="2632537" y="3694734"/>
                  <a:pt x="2622060" y="3693231"/>
                  <a:pt x="2612535" y="3689005"/>
                </a:cubicBezTo>
                <a:cubicBezTo>
                  <a:pt x="2600343" y="3683799"/>
                  <a:pt x="2591199" y="3672095"/>
                  <a:pt x="2586627" y="3656484"/>
                </a:cubicBezTo>
                <a:cubicBezTo>
                  <a:pt x="2580531" y="3636322"/>
                  <a:pt x="2582055" y="3629167"/>
                  <a:pt x="2595008" y="3614211"/>
                </a:cubicBezTo>
                <a:cubicBezTo>
                  <a:pt x="2628536" y="3575839"/>
                  <a:pt x="2703212" y="3595350"/>
                  <a:pt x="2703975" y="3642830"/>
                </a:cubicBezTo>
                <a:cubicBezTo>
                  <a:pt x="2703975" y="3670145"/>
                  <a:pt x="2673971" y="3691973"/>
                  <a:pt x="2642896" y="3694043"/>
                </a:cubicBezTo>
                <a:close/>
                <a:moveTo>
                  <a:pt x="9549103" y="3694043"/>
                </a:moveTo>
                <a:cubicBezTo>
                  <a:pt x="9518028" y="3691973"/>
                  <a:pt x="9488024" y="3670145"/>
                  <a:pt x="9488024" y="3642830"/>
                </a:cubicBezTo>
                <a:cubicBezTo>
                  <a:pt x="9488787" y="3595350"/>
                  <a:pt x="9563463" y="3575839"/>
                  <a:pt x="9596991" y="3614211"/>
                </a:cubicBezTo>
                <a:cubicBezTo>
                  <a:pt x="9609944" y="3629167"/>
                  <a:pt x="9611468" y="3636322"/>
                  <a:pt x="9605372" y="3656484"/>
                </a:cubicBezTo>
                <a:cubicBezTo>
                  <a:pt x="9600800" y="3672095"/>
                  <a:pt x="9591656" y="3683799"/>
                  <a:pt x="9579464" y="3689005"/>
                </a:cubicBezTo>
                <a:cubicBezTo>
                  <a:pt x="9569939" y="3693231"/>
                  <a:pt x="9559461" y="3694734"/>
                  <a:pt x="9549103" y="3694043"/>
                </a:cubicBezTo>
                <a:close/>
                <a:moveTo>
                  <a:pt x="3872368" y="3694206"/>
                </a:moveTo>
                <a:cubicBezTo>
                  <a:pt x="3865987" y="3693721"/>
                  <a:pt x="3859891" y="3692582"/>
                  <a:pt x="3855699" y="3690955"/>
                </a:cubicBezTo>
                <a:cubicBezTo>
                  <a:pt x="3834363" y="3683799"/>
                  <a:pt x="3814551" y="3659738"/>
                  <a:pt x="3814551" y="3641526"/>
                </a:cubicBezTo>
                <a:cubicBezTo>
                  <a:pt x="3814551" y="3616161"/>
                  <a:pt x="3842745" y="3593399"/>
                  <a:pt x="3874749" y="3593399"/>
                </a:cubicBezTo>
                <a:cubicBezTo>
                  <a:pt x="3947901" y="3593399"/>
                  <a:pt x="3961617" y="3680549"/>
                  <a:pt x="3890751" y="3693555"/>
                </a:cubicBezTo>
                <a:cubicBezTo>
                  <a:pt x="3885417" y="3694535"/>
                  <a:pt x="3878749" y="3694696"/>
                  <a:pt x="3872368" y="3694206"/>
                </a:cubicBezTo>
                <a:close/>
                <a:moveTo>
                  <a:pt x="8319630" y="3694206"/>
                </a:moveTo>
                <a:cubicBezTo>
                  <a:pt x="8313249" y="3694696"/>
                  <a:pt x="8306581" y="3694535"/>
                  <a:pt x="8301248" y="3693555"/>
                </a:cubicBezTo>
                <a:cubicBezTo>
                  <a:pt x="8230381" y="3680549"/>
                  <a:pt x="8244097" y="3593399"/>
                  <a:pt x="8317249" y="3593399"/>
                </a:cubicBezTo>
                <a:cubicBezTo>
                  <a:pt x="8349253" y="3593399"/>
                  <a:pt x="8377448" y="3616161"/>
                  <a:pt x="8377448" y="3641526"/>
                </a:cubicBezTo>
                <a:cubicBezTo>
                  <a:pt x="8377448" y="3659738"/>
                  <a:pt x="8357636" y="3683799"/>
                  <a:pt x="8336300" y="3690955"/>
                </a:cubicBezTo>
                <a:cubicBezTo>
                  <a:pt x="8332108" y="3692582"/>
                  <a:pt x="8326012" y="3693721"/>
                  <a:pt x="8319630" y="3694206"/>
                </a:cubicBezTo>
                <a:close/>
                <a:moveTo>
                  <a:pt x="2273529" y="3696320"/>
                </a:moveTo>
                <a:cubicBezTo>
                  <a:pt x="2262956" y="3694696"/>
                  <a:pt x="2254193" y="3689326"/>
                  <a:pt x="2243525" y="3679900"/>
                </a:cubicBezTo>
                <a:cubicBezTo>
                  <a:pt x="2204663" y="3643475"/>
                  <a:pt x="2229809" y="3593397"/>
                  <a:pt x="2286959" y="3593397"/>
                </a:cubicBezTo>
                <a:cubicBezTo>
                  <a:pt x="2315153" y="3593397"/>
                  <a:pt x="2331917" y="3603152"/>
                  <a:pt x="2347157" y="3626567"/>
                </a:cubicBezTo>
                <a:cubicBezTo>
                  <a:pt x="2360111" y="3648026"/>
                  <a:pt x="2342585" y="3681849"/>
                  <a:pt x="2314391" y="3690302"/>
                </a:cubicBezTo>
                <a:cubicBezTo>
                  <a:pt x="2296484" y="3695831"/>
                  <a:pt x="2284101" y="3697947"/>
                  <a:pt x="2273529" y="3696320"/>
                </a:cubicBezTo>
                <a:close/>
                <a:moveTo>
                  <a:pt x="9918469" y="3696320"/>
                </a:moveTo>
                <a:cubicBezTo>
                  <a:pt x="9907897" y="3697947"/>
                  <a:pt x="9895515" y="3695831"/>
                  <a:pt x="9877608" y="3690302"/>
                </a:cubicBezTo>
                <a:cubicBezTo>
                  <a:pt x="9849413" y="3681849"/>
                  <a:pt x="9831888" y="3648026"/>
                  <a:pt x="9844841" y="3626567"/>
                </a:cubicBezTo>
                <a:cubicBezTo>
                  <a:pt x="9860081" y="3603152"/>
                  <a:pt x="9876845" y="3593397"/>
                  <a:pt x="9905040" y="3593397"/>
                </a:cubicBezTo>
                <a:cubicBezTo>
                  <a:pt x="9962189" y="3593397"/>
                  <a:pt x="9987336" y="3643475"/>
                  <a:pt x="9948473" y="3679900"/>
                </a:cubicBezTo>
                <a:cubicBezTo>
                  <a:pt x="9937805" y="3689326"/>
                  <a:pt x="9929043" y="3694696"/>
                  <a:pt x="9918469" y="3696320"/>
                </a:cubicBezTo>
                <a:close/>
                <a:moveTo>
                  <a:pt x="4759751" y="3696323"/>
                </a:moveTo>
                <a:cubicBezTo>
                  <a:pt x="4752512" y="3696644"/>
                  <a:pt x="4745083" y="3695508"/>
                  <a:pt x="4734415" y="3692906"/>
                </a:cubicBezTo>
                <a:cubicBezTo>
                  <a:pt x="4720699" y="3690302"/>
                  <a:pt x="4697076" y="3657787"/>
                  <a:pt x="4697076" y="3642173"/>
                </a:cubicBezTo>
                <a:cubicBezTo>
                  <a:pt x="4697076" y="3636322"/>
                  <a:pt x="4703935" y="3622662"/>
                  <a:pt x="4713079" y="3612259"/>
                </a:cubicBezTo>
                <a:cubicBezTo>
                  <a:pt x="4741272" y="3578438"/>
                  <a:pt x="4807567" y="3590797"/>
                  <a:pt x="4822807" y="3633071"/>
                </a:cubicBezTo>
                <a:cubicBezTo>
                  <a:pt x="4829664" y="3649982"/>
                  <a:pt x="4806043" y="3683799"/>
                  <a:pt x="4783944" y="3690952"/>
                </a:cubicBezTo>
                <a:cubicBezTo>
                  <a:pt x="4774039" y="3694206"/>
                  <a:pt x="4766991" y="3695994"/>
                  <a:pt x="4759751" y="3696323"/>
                </a:cubicBezTo>
                <a:close/>
                <a:moveTo>
                  <a:pt x="7432248" y="3696323"/>
                </a:moveTo>
                <a:cubicBezTo>
                  <a:pt x="7425008" y="3695994"/>
                  <a:pt x="7417960" y="3694206"/>
                  <a:pt x="7408055" y="3690952"/>
                </a:cubicBezTo>
                <a:cubicBezTo>
                  <a:pt x="7385956" y="3683799"/>
                  <a:pt x="7362335" y="3649982"/>
                  <a:pt x="7369192" y="3633071"/>
                </a:cubicBezTo>
                <a:cubicBezTo>
                  <a:pt x="7384432" y="3590797"/>
                  <a:pt x="7450727" y="3578438"/>
                  <a:pt x="7478920" y="3612259"/>
                </a:cubicBezTo>
                <a:cubicBezTo>
                  <a:pt x="7488064" y="3622662"/>
                  <a:pt x="7494922" y="3636322"/>
                  <a:pt x="7494922" y="3642173"/>
                </a:cubicBezTo>
                <a:cubicBezTo>
                  <a:pt x="7494922" y="3657787"/>
                  <a:pt x="7471300" y="3690302"/>
                  <a:pt x="7457584" y="3692906"/>
                </a:cubicBezTo>
                <a:cubicBezTo>
                  <a:pt x="7446916" y="3695508"/>
                  <a:pt x="7439487" y="3696644"/>
                  <a:pt x="7432248" y="3696323"/>
                </a:cubicBezTo>
                <a:close/>
                <a:moveTo>
                  <a:pt x="1053887" y="3807731"/>
                </a:moveTo>
                <a:cubicBezTo>
                  <a:pt x="1042457" y="3807731"/>
                  <a:pt x="1037887" y="3803829"/>
                  <a:pt x="1037887" y="3794072"/>
                </a:cubicBezTo>
                <a:cubicBezTo>
                  <a:pt x="1037887" y="3777817"/>
                  <a:pt x="1063029" y="3779763"/>
                  <a:pt x="1066845" y="3796675"/>
                </a:cubicBezTo>
                <a:cubicBezTo>
                  <a:pt x="1068371" y="3804481"/>
                  <a:pt x="1064553" y="3807731"/>
                  <a:pt x="1053887" y="3807731"/>
                </a:cubicBezTo>
                <a:close/>
                <a:moveTo>
                  <a:pt x="11138112" y="3807731"/>
                </a:moveTo>
                <a:cubicBezTo>
                  <a:pt x="11127445" y="3807731"/>
                  <a:pt x="11123628" y="3804481"/>
                  <a:pt x="11125153" y="3796675"/>
                </a:cubicBezTo>
                <a:cubicBezTo>
                  <a:pt x="11128969" y="3779763"/>
                  <a:pt x="11154112" y="3777817"/>
                  <a:pt x="11154112" y="3794072"/>
                </a:cubicBezTo>
                <a:cubicBezTo>
                  <a:pt x="11154112" y="3803829"/>
                  <a:pt x="11149541" y="3807731"/>
                  <a:pt x="11138112" y="3807731"/>
                </a:cubicBezTo>
                <a:close/>
                <a:moveTo>
                  <a:pt x="344132" y="3807734"/>
                </a:moveTo>
                <a:cubicBezTo>
                  <a:pt x="335757" y="3807734"/>
                  <a:pt x="330428" y="3803178"/>
                  <a:pt x="330428" y="3794724"/>
                </a:cubicBezTo>
                <a:cubicBezTo>
                  <a:pt x="330428" y="3779765"/>
                  <a:pt x="347175" y="3777166"/>
                  <a:pt x="360116" y="3790172"/>
                </a:cubicBezTo>
                <a:cubicBezTo>
                  <a:pt x="370011" y="3800576"/>
                  <a:pt x="363921" y="3807734"/>
                  <a:pt x="344132" y="3807734"/>
                </a:cubicBezTo>
                <a:close/>
                <a:moveTo>
                  <a:pt x="11847867" y="3807734"/>
                </a:moveTo>
                <a:cubicBezTo>
                  <a:pt x="11828077" y="3807734"/>
                  <a:pt x="11821988" y="3800576"/>
                  <a:pt x="11831883" y="3790172"/>
                </a:cubicBezTo>
                <a:cubicBezTo>
                  <a:pt x="11844824" y="3777166"/>
                  <a:pt x="11861571" y="3779765"/>
                  <a:pt x="11861571" y="3794724"/>
                </a:cubicBezTo>
                <a:cubicBezTo>
                  <a:pt x="11861571" y="3803178"/>
                  <a:pt x="11856241" y="3807734"/>
                  <a:pt x="11847867" y="3807734"/>
                </a:cubicBezTo>
                <a:close/>
                <a:moveTo>
                  <a:pt x="4767186" y="3811556"/>
                </a:moveTo>
                <a:cubicBezTo>
                  <a:pt x="4761090" y="3814076"/>
                  <a:pt x="4752707" y="3813260"/>
                  <a:pt x="4743563" y="3808382"/>
                </a:cubicBezTo>
                <a:cubicBezTo>
                  <a:pt x="4727562" y="3799277"/>
                  <a:pt x="4740515" y="3773915"/>
                  <a:pt x="4760327" y="3776515"/>
                </a:cubicBezTo>
                <a:cubicBezTo>
                  <a:pt x="4772519" y="3777817"/>
                  <a:pt x="4777091" y="3783019"/>
                  <a:pt x="4777091" y="3794724"/>
                </a:cubicBezTo>
                <a:cubicBezTo>
                  <a:pt x="4777091" y="3803178"/>
                  <a:pt x="4773282" y="3809033"/>
                  <a:pt x="4767186" y="3811556"/>
                </a:cubicBezTo>
                <a:close/>
                <a:moveTo>
                  <a:pt x="7424814" y="3811556"/>
                </a:moveTo>
                <a:cubicBezTo>
                  <a:pt x="7418717" y="3809033"/>
                  <a:pt x="7414908" y="3803178"/>
                  <a:pt x="7414908" y="3794724"/>
                </a:cubicBezTo>
                <a:cubicBezTo>
                  <a:pt x="7414908" y="3783019"/>
                  <a:pt x="7419480" y="3777817"/>
                  <a:pt x="7431672" y="3776515"/>
                </a:cubicBezTo>
                <a:cubicBezTo>
                  <a:pt x="7451484" y="3773915"/>
                  <a:pt x="7464438" y="3799277"/>
                  <a:pt x="7448436" y="3808382"/>
                </a:cubicBezTo>
                <a:cubicBezTo>
                  <a:pt x="7439292" y="3813260"/>
                  <a:pt x="7430910" y="3814076"/>
                  <a:pt x="7424814" y="3811556"/>
                </a:cubicBezTo>
                <a:close/>
                <a:moveTo>
                  <a:pt x="2995741" y="3813915"/>
                </a:moveTo>
                <a:cubicBezTo>
                  <a:pt x="2989740" y="3813593"/>
                  <a:pt x="2983835" y="3810661"/>
                  <a:pt x="2978500" y="3805133"/>
                </a:cubicBezTo>
                <a:cubicBezTo>
                  <a:pt x="2964023" y="3790176"/>
                  <a:pt x="2981548" y="3766112"/>
                  <a:pt x="2999836" y="3775216"/>
                </a:cubicBezTo>
                <a:cubicBezTo>
                  <a:pt x="3018124" y="3783022"/>
                  <a:pt x="3024220" y="3797980"/>
                  <a:pt x="3013552" y="3807087"/>
                </a:cubicBezTo>
                <a:cubicBezTo>
                  <a:pt x="3007837" y="3811965"/>
                  <a:pt x="3001741" y="3814241"/>
                  <a:pt x="2995741" y="3813915"/>
                </a:cubicBezTo>
                <a:close/>
                <a:moveTo>
                  <a:pt x="9196257" y="3813915"/>
                </a:moveTo>
                <a:cubicBezTo>
                  <a:pt x="9190257" y="3814241"/>
                  <a:pt x="9184161" y="3811965"/>
                  <a:pt x="9178447" y="3807087"/>
                </a:cubicBezTo>
                <a:cubicBezTo>
                  <a:pt x="9167779" y="3797980"/>
                  <a:pt x="9173875" y="3783022"/>
                  <a:pt x="9192163" y="3775216"/>
                </a:cubicBezTo>
                <a:cubicBezTo>
                  <a:pt x="9210451" y="3766112"/>
                  <a:pt x="9227976" y="3790176"/>
                  <a:pt x="9213499" y="3805133"/>
                </a:cubicBezTo>
                <a:cubicBezTo>
                  <a:pt x="9208164" y="3810661"/>
                  <a:pt x="9202259" y="3813593"/>
                  <a:pt x="9196257" y="3813915"/>
                </a:cubicBezTo>
                <a:close/>
                <a:moveTo>
                  <a:pt x="2469751" y="3815391"/>
                </a:moveTo>
                <a:cubicBezTo>
                  <a:pt x="2463560" y="3816114"/>
                  <a:pt x="2456607" y="3814730"/>
                  <a:pt x="2449748" y="3810338"/>
                </a:cubicBezTo>
                <a:cubicBezTo>
                  <a:pt x="2437556" y="3802537"/>
                  <a:pt x="2436032" y="3798632"/>
                  <a:pt x="2443652" y="3784972"/>
                </a:cubicBezTo>
                <a:cubicBezTo>
                  <a:pt x="2453557" y="3767415"/>
                  <a:pt x="2467273" y="3764165"/>
                  <a:pt x="2481752" y="3776521"/>
                </a:cubicBezTo>
                <a:cubicBezTo>
                  <a:pt x="2500040" y="3792128"/>
                  <a:pt x="2488324" y="3813224"/>
                  <a:pt x="2469751" y="3815391"/>
                </a:cubicBezTo>
                <a:close/>
                <a:moveTo>
                  <a:pt x="9722248" y="3815391"/>
                </a:moveTo>
                <a:cubicBezTo>
                  <a:pt x="9703675" y="3813224"/>
                  <a:pt x="9691959" y="3792128"/>
                  <a:pt x="9710247" y="3776521"/>
                </a:cubicBezTo>
                <a:cubicBezTo>
                  <a:pt x="9724725" y="3764165"/>
                  <a:pt x="9738441" y="3767415"/>
                  <a:pt x="9748347" y="3784972"/>
                </a:cubicBezTo>
                <a:cubicBezTo>
                  <a:pt x="9755967" y="3798632"/>
                  <a:pt x="9754443" y="3802537"/>
                  <a:pt x="9742251" y="3810338"/>
                </a:cubicBezTo>
                <a:cubicBezTo>
                  <a:pt x="9735392" y="3814730"/>
                  <a:pt x="9728439" y="3816114"/>
                  <a:pt x="9722248" y="3815391"/>
                </a:cubicBezTo>
                <a:close/>
                <a:moveTo>
                  <a:pt x="2293057" y="3819442"/>
                </a:moveTo>
                <a:cubicBezTo>
                  <a:pt x="2280865" y="3820742"/>
                  <a:pt x="2270959" y="3816839"/>
                  <a:pt x="2265625" y="3809685"/>
                </a:cubicBezTo>
                <a:cubicBezTo>
                  <a:pt x="2251909" y="3790821"/>
                  <a:pt x="2267911" y="3767409"/>
                  <a:pt x="2292295" y="3770014"/>
                </a:cubicBezTo>
                <a:cubicBezTo>
                  <a:pt x="2309059" y="3771961"/>
                  <a:pt x="2312107" y="3775216"/>
                  <a:pt x="2312107" y="3794724"/>
                </a:cubicBezTo>
                <a:cubicBezTo>
                  <a:pt x="2312107" y="3814237"/>
                  <a:pt x="2309059" y="3817488"/>
                  <a:pt x="2293057" y="3819442"/>
                </a:cubicBezTo>
                <a:close/>
                <a:moveTo>
                  <a:pt x="4236143" y="3819442"/>
                </a:moveTo>
                <a:cubicBezTo>
                  <a:pt x="4227760" y="3820742"/>
                  <a:pt x="4216331" y="3816839"/>
                  <a:pt x="4210996" y="3811636"/>
                </a:cubicBezTo>
                <a:cubicBezTo>
                  <a:pt x="4204900" y="3805133"/>
                  <a:pt x="4202615" y="3794724"/>
                  <a:pt x="4205663" y="3784318"/>
                </a:cubicBezTo>
                <a:cubicBezTo>
                  <a:pt x="4209472" y="3771312"/>
                  <a:pt x="4214807" y="3768061"/>
                  <a:pt x="4231571" y="3770014"/>
                </a:cubicBezTo>
                <a:cubicBezTo>
                  <a:pt x="4249859" y="3771961"/>
                  <a:pt x="4252144" y="3774563"/>
                  <a:pt x="4252144" y="3794724"/>
                </a:cubicBezTo>
                <a:cubicBezTo>
                  <a:pt x="4252144" y="3812939"/>
                  <a:pt x="4249096" y="3818140"/>
                  <a:pt x="4236143" y="3819442"/>
                </a:cubicBezTo>
                <a:close/>
                <a:moveTo>
                  <a:pt x="7955856" y="3819442"/>
                </a:moveTo>
                <a:cubicBezTo>
                  <a:pt x="7942903" y="3818140"/>
                  <a:pt x="7939855" y="3812939"/>
                  <a:pt x="7939855" y="3794724"/>
                </a:cubicBezTo>
                <a:cubicBezTo>
                  <a:pt x="7939855" y="3774563"/>
                  <a:pt x="7942140" y="3771961"/>
                  <a:pt x="7960428" y="3770014"/>
                </a:cubicBezTo>
                <a:cubicBezTo>
                  <a:pt x="7977192" y="3768061"/>
                  <a:pt x="7982527" y="3771312"/>
                  <a:pt x="7986336" y="3784318"/>
                </a:cubicBezTo>
                <a:cubicBezTo>
                  <a:pt x="7989384" y="3794724"/>
                  <a:pt x="7987098" y="3805133"/>
                  <a:pt x="7981003" y="3811636"/>
                </a:cubicBezTo>
                <a:cubicBezTo>
                  <a:pt x="7975668" y="3816839"/>
                  <a:pt x="7964239" y="3820742"/>
                  <a:pt x="7955856" y="3819442"/>
                </a:cubicBezTo>
                <a:close/>
                <a:moveTo>
                  <a:pt x="9898941" y="3819442"/>
                </a:moveTo>
                <a:cubicBezTo>
                  <a:pt x="9882940" y="3817488"/>
                  <a:pt x="9879892" y="3814237"/>
                  <a:pt x="9879892" y="3794724"/>
                </a:cubicBezTo>
                <a:cubicBezTo>
                  <a:pt x="9879892" y="3775216"/>
                  <a:pt x="9882940" y="3771961"/>
                  <a:pt x="9899704" y="3770014"/>
                </a:cubicBezTo>
                <a:cubicBezTo>
                  <a:pt x="9924088" y="3767409"/>
                  <a:pt x="9940089" y="3790821"/>
                  <a:pt x="9926373" y="3809685"/>
                </a:cubicBezTo>
                <a:cubicBezTo>
                  <a:pt x="9921040" y="3816839"/>
                  <a:pt x="9911133" y="3820742"/>
                  <a:pt x="9898941" y="3819442"/>
                </a:cubicBezTo>
                <a:close/>
                <a:moveTo>
                  <a:pt x="4060779" y="3819928"/>
                </a:moveTo>
                <a:cubicBezTo>
                  <a:pt x="4056207" y="3820742"/>
                  <a:pt x="4050492" y="3818464"/>
                  <a:pt x="4041348" y="3813590"/>
                </a:cubicBezTo>
                <a:cubicBezTo>
                  <a:pt x="4018488" y="3802530"/>
                  <a:pt x="4029156" y="3768714"/>
                  <a:pt x="4055825" y="3768714"/>
                </a:cubicBezTo>
                <a:cubicBezTo>
                  <a:pt x="4071828" y="3768714"/>
                  <a:pt x="4082496" y="3792774"/>
                  <a:pt x="4073352" y="3807734"/>
                </a:cubicBezTo>
                <a:cubicBezTo>
                  <a:pt x="4068780" y="3815213"/>
                  <a:pt x="4065351" y="3819116"/>
                  <a:pt x="4060779" y="3819928"/>
                </a:cubicBezTo>
                <a:close/>
                <a:moveTo>
                  <a:pt x="8131220" y="3819928"/>
                </a:moveTo>
                <a:cubicBezTo>
                  <a:pt x="8126648" y="3819116"/>
                  <a:pt x="8123219" y="3815213"/>
                  <a:pt x="8118646" y="3807734"/>
                </a:cubicBezTo>
                <a:cubicBezTo>
                  <a:pt x="8109502" y="3792774"/>
                  <a:pt x="8120170" y="3768714"/>
                  <a:pt x="8136173" y="3768714"/>
                </a:cubicBezTo>
                <a:cubicBezTo>
                  <a:pt x="8162842" y="3768714"/>
                  <a:pt x="8173510" y="3802530"/>
                  <a:pt x="8150651" y="3813590"/>
                </a:cubicBezTo>
                <a:cubicBezTo>
                  <a:pt x="8141506" y="3818464"/>
                  <a:pt x="8135792" y="3820742"/>
                  <a:pt x="8131220" y="3819928"/>
                </a:cubicBezTo>
                <a:close/>
                <a:moveTo>
                  <a:pt x="4586295" y="3820012"/>
                </a:moveTo>
                <a:cubicBezTo>
                  <a:pt x="4580008" y="3820094"/>
                  <a:pt x="4573151" y="3816189"/>
                  <a:pt x="4564768" y="3808385"/>
                </a:cubicBezTo>
                <a:cubicBezTo>
                  <a:pt x="4554100" y="3798628"/>
                  <a:pt x="4553338" y="3792777"/>
                  <a:pt x="4560196" y="3782371"/>
                </a:cubicBezTo>
                <a:cubicBezTo>
                  <a:pt x="4570864" y="3764809"/>
                  <a:pt x="4595248" y="3764809"/>
                  <a:pt x="4605916" y="3781719"/>
                </a:cubicBezTo>
                <a:cubicBezTo>
                  <a:pt x="4612012" y="3790824"/>
                  <a:pt x="4611250" y="3797980"/>
                  <a:pt x="4604392" y="3807734"/>
                </a:cubicBezTo>
                <a:cubicBezTo>
                  <a:pt x="4598296" y="3815863"/>
                  <a:pt x="4592582" y="3819928"/>
                  <a:pt x="4586295" y="3820012"/>
                </a:cubicBezTo>
                <a:close/>
                <a:moveTo>
                  <a:pt x="7605704" y="3820012"/>
                </a:moveTo>
                <a:cubicBezTo>
                  <a:pt x="7599418" y="3819928"/>
                  <a:pt x="7593703" y="3815863"/>
                  <a:pt x="7587607" y="3807734"/>
                </a:cubicBezTo>
                <a:cubicBezTo>
                  <a:pt x="7580750" y="3797980"/>
                  <a:pt x="7579987" y="3790824"/>
                  <a:pt x="7586083" y="3781719"/>
                </a:cubicBezTo>
                <a:cubicBezTo>
                  <a:pt x="7596751" y="3764809"/>
                  <a:pt x="7621135" y="3764809"/>
                  <a:pt x="7631803" y="3782371"/>
                </a:cubicBezTo>
                <a:cubicBezTo>
                  <a:pt x="7638662" y="3792777"/>
                  <a:pt x="7637899" y="3798628"/>
                  <a:pt x="7627231" y="3808385"/>
                </a:cubicBezTo>
                <a:cubicBezTo>
                  <a:pt x="7618848" y="3816189"/>
                  <a:pt x="7611991" y="3820094"/>
                  <a:pt x="7605704" y="3820012"/>
                </a:cubicBezTo>
                <a:close/>
                <a:moveTo>
                  <a:pt x="2813425" y="3820252"/>
                </a:moveTo>
                <a:cubicBezTo>
                  <a:pt x="2806376" y="3819766"/>
                  <a:pt x="2800091" y="3815540"/>
                  <a:pt x="2795137" y="3807734"/>
                </a:cubicBezTo>
                <a:cubicBezTo>
                  <a:pt x="2789041" y="3798628"/>
                  <a:pt x="2789041" y="3790824"/>
                  <a:pt x="2795137" y="3781719"/>
                </a:cubicBezTo>
                <a:cubicBezTo>
                  <a:pt x="2805805" y="3765460"/>
                  <a:pt x="2830189" y="3764809"/>
                  <a:pt x="2840857" y="3781070"/>
                </a:cubicBezTo>
                <a:cubicBezTo>
                  <a:pt x="2850763" y="3797329"/>
                  <a:pt x="2850763" y="3798628"/>
                  <a:pt x="2836285" y="3810336"/>
                </a:cubicBezTo>
                <a:cubicBezTo>
                  <a:pt x="2828284" y="3817491"/>
                  <a:pt x="2820473" y="3820742"/>
                  <a:pt x="2813425" y="3820252"/>
                </a:cubicBezTo>
                <a:close/>
                <a:moveTo>
                  <a:pt x="9378573" y="3820252"/>
                </a:moveTo>
                <a:cubicBezTo>
                  <a:pt x="9371525" y="3820742"/>
                  <a:pt x="9363715" y="3817491"/>
                  <a:pt x="9355713" y="3810336"/>
                </a:cubicBezTo>
                <a:cubicBezTo>
                  <a:pt x="9341236" y="3798628"/>
                  <a:pt x="9341236" y="3797329"/>
                  <a:pt x="9351141" y="3781070"/>
                </a:cubicBezTo>
                <a:cubicBezTo>
                  <a:pt x="9361809" y="3764809"/>
                  <a:pt x="9386193" y="3765460"/>
                  <a:pt x="9396861" y="3781719"/>
                </a:cubicBezTo>
                <a:cubicBezTo>
                  <a:pt x="9402957" y="3790824"/>
                  <a:pt x="9402957" y="3798628"/>
                  <a:pt x="9396861" y="3807734"/>
                </a:cubicBezTo>
                <a:cubicBezTo>
                  <a:pt x="9391908" y="3815540"/>
                  <a:pt x="9385623" y="3819766"/>
                  <a:pt x="9378573" y="3820252"/>
                </a:cubicBezTo>
                <a:close/>
                <a:moveTo>
                  <a:pt x="4936827" y="3820739"/>
                </a:moveTo>
                <a:cubicBezTo>
                  <a:pt x="4931494" y="3820739"/>
                  <a:pt x="4923111" y="3816186"/>
                  <a:pt x="4917778" y="3811633"/>
                </a:cubicBezTo>
                <a:cubicBezTo>
                  <a:pt x="4913206" y="3806428"/>
                  <a:pt x="4910158" y="3795373"/>
                  <a:pt x="4911682" y="3786919"/>
                </a:cubicBezTo>
                <a:cubicBezTo>
                  <a:pt x="4913206" y="3775210"/>
                  <a:pt x="4918539" y="3771958"/>
                  <a:pt x="4936827" y="3771958"/>
                </a:cubicBezTo>
                <a:cubicBezTo>
                  <a:pt x="4955115" y="3771958"/>
                  <a:pt x="4960450" y="3775210"/>
                  <a:pt x="4961974" y="3786919"/>
                </a:cubicBezTo>
                <a:cubicBezTo>
                  <a:pt x="4965022" y="3803175"/>
                  <a:pt x="4952067" y="3820739"/>
                  <a:pt x="4936827" y="3820739"/>
                </a:cubicBezTo>
                <a:close/>
                <a:moveTo>
                  <a:pt x="7255172" y="3820739"/>
                </a:moveTo>
                <a:cubicBezTo>
                  <a:pt x="7239932" y="3820739"/>
                  <a:pt x="7226978" y="3803175"/>
                  <a:pt x="7230026" y="3786919"/>
                </a:cubicBezTo>
                <a:cubicBezTo>
                  <a:pt x="7231550" y="3775210"/>
                  <a:pt x="7236884" y="3771958"/>
                  <a:pt x="7255172" y="3771958"/>
                </a:cubicBezTo>
                <a:cubicBezTo>
                  <a:pt x="7273460" y="3771958"/>
                  <a:pt x="7278794" y="3775210"/>
                  <a:pt x="7280317" y="3786919"/>
                </a:cubicBezTo>
                <a:cubicBezTo>
                  <a:pt x="7281842" y="3795373"/>
                  <a:pt x="7278794" y="3806428"/>
                  <a:pt x="7274222" y="3811633"/>
                </a:cubicBezTo>
                <a:cubicBezTo>
                  <a:pt x="7268888" y="3816186"/>
                  <a:pt x="7260505" y="3820739"/>
                  <a:pt x="7255172" y="3820739"/>
                </a:cubicBezTo>
                <a:close/>
                <a:moveTo>
                  <a:pt x="5293651" y="3825948"/>
                </a:moveTo>
                <a:cubicBezTo>
                  <a:pt x="5266980" y="3827899"/>
                  <a:pt x="5261647" y="3825948"/>
                  <a:pt x="5254027" y="3810991"/>
                </a:cubicBezTo>
                <a:cubicBezTo>
                  <a:pt x="5244120" y="3792780"/>
                  <a:pt x="5249455" y="3777821"/>
                  <a:pt x="5270791" y="3762214"/>
                </a:cubicBezTo>
                <a:cubicBezTo>
                  <a:pt x="5280696" y="3755710"/>
                  <a:pt x="5287555" y="3755710"/>
                  <a:pt x="5305843" y="3762214"/>
                </a:cubicBezTo>
                <a:cubicBezTo>
                  <a:pt x="5327179" y="3770020"/>
                  <a:pt x="5329464" y="3772617"/>
                  <a:pt x="5327179" y="3797331"/>
                </a:cubicBezTo>
                <a:cubicBezTo>
                  <a:pt x="5324892" y="3823346"/>
                  <a:pt x="5324131" y="3823996"/>
                  <a:pt x="5293651" y="3825948"/>
                </a:cubicBezTo>
                <a:close/>
                <a:moveTo>
                  <a:pt x="6898348" y="3825948"/>
                </a:moveTo>
                <a:cubicBezTo>
                  <a:pt x="6867868" y="3823996"/>
                  <a:pt x="6867107" y="3823346"/>
                  <a:pt x="6864820" y="3797331"/>
                </a:cubicBezTo>
                <a:cubicBezTo>
                  <a:pt x="6862534" y="3772617"/>
                  <a:pt x="6864820" y="3770020"/>
                  <a:pt x="6886156" y="3762214"/>
                </a:cubicBezTo>
                <a:cubicBezTo>
                  <a:pt x="6904444" y="3755710"/>
                  <a:pt x="6911303" y="3755710"/>
                  <a:pt x="6921208" y="3762214"/>
                </a:cubicBezTo>
                <a:cubicBezTo>
                  <a:pt x="6942544" y="3777821"/>
                  <a:pt x="6947878" y="3792780"/>
                  <a:pt x="6937972" y="3810991"/>
                </a:cubicBezTo>
                <a:cubicBezTo>
                  <a:pt x="6930352" y="3825948"/>
                  <a:pt x="6925019" y="3827899"/>
                  <a:pt x="6898348" y="3825948"/>
                </a:cubicBezTo>
                <a:close/>
                <a:moveTo>
                  <a:pt x="2108164" y="3826427"/>
                </a:moveTo>
                <a:cubicBezTo>
                  <a:pt x="2099973" y="3825778"/>
                  <a:pt x="2092544" y="3821062"/>
                  <a:pt x="2086067" y="3812283"/>
                </a:cubicBezTo>
                <a:cubicBezTo>
                  <a:pt x="2063207" y="3783017"/>
                  <a:pt x="2096735" y="3753100"/>
                  <a:pt x="2130263" y="3771958"/>
                </a:cubicBezTo>
                <a:cubicBezTo>
                  <a:pt x="2152360" y="3784316"/>
                  <a:pt x="2153884" y="3801875"/>
                  <a:pt x="2134835" y="3816186"/>
                </a:cubicBezTo>
                <a:cubicBezTo>
                  <a:pt x="2125309" y="3823664"/>
                  <a:pt x="2116356" y="3827080"/>
                  <a:pt x="2108164" y="3826427"/>
                </a:cubicBezTo>
                <a:close/>
                <a:moveTo>
                  <a:pt x="10083835" y="3826427"/>
                </a:moveTo>
                <a:cubicBezTo>
                  <a:pt x="10075643" y="3827080"/>
                  <a:pt x="10066689" y="3823664"/>
                  <a:pt x="10057164" y="3816186"/>
                </a:cubicBezTo>
                <a:cubicBezTo>
                  <a:pt x="10038115" y="3801875"/>
                  <a:pt x="10039639" y="3784316"/>
                  <a:pt x="10061736" y="3771958"/>
                </a:cubicBezTo>
                <a:cubicBezTo>
                  <a:pt x="10095264" y="3753100"/>
                  <a:pt x="10128792" y="3783017"/>
                  <a:pt x="10105932" y="3812283"/>
                </a:cubicBezTo>
                <a:cubicBezTo>
                  <a:pt x="10099455" y="3821062"/>
                  <a:pt x="10092025" y="3825778"/>
                  <a:pt x="10083835" y="3826427"/>
                </a:cubicBezTo>
                <a:close/>
                <a:moveTo>
                  <a:pt x="1755159" y="3826506"/>
                </a:moveTo>
                <a:cubicBezTo>
                  <a:pt x="1748300" y="3825776"/>
                  <a:pt x="1741824" y="3821711"/>
                  <a:pt x="1733823" y="3814231"/>
                </a:cubicBezTo>
                <a:cubicBezTo>
                  <a:pt x="1722392" y="3803175"/>
                  <a:pt x="1721631" y="3798622"/>
                  <a:pt x="1728488" y="3784316"/>
                </a:cubicBezTo>
                <a:cubicBezTo>
                  <a:pt x="1736108" y="3770659"/>
                  <a:pt x="1742204" y="3768056"/>
                  <a:pt x="1762779" y="3770005"/>
                </a:cubicBezTo>
                <a:cubicBezTo>
                  <a:pt x="1783352" y="3771958"/>
                  <a:pt x="1787163" y="3774559"/>
                  <a:pt x="1789448" y="3791467"/>
                </a:cubicBezTo>
                <a:cubicBezTo>
                  <a:pt x="1791735" y="3803825"/>
                  <a:pt x="1787924" y="3812931"/>
                  <a:pt x="1778780" y="3818784"/>
                </a:cubicBezTo>
                <a:cubicBezTo>
                  <a:pt x="1769256" y="3824640"/>
                  <a:pt x="1762016" y="3827242"/>
                  <a:pt x="1755159" y="3826506"/>
                </a:cubicBezTo>
                <a:close/>
                <a:moveTo>
                  <a:pt x="10436840" y="3826506"/>
                </a:moveTo>
                <a:cubicBezTo>
                  <a:pt x="10429983" y="3827242"/>
                  <a:pt x="10422743" y="3824640"/>
                  <a:pt x="10413219" y="3818784"/>
                </a:cubicBezTo>
                <a:cubicBezTo>
                  <a:pt x="10404075" y="3812931"/>
                  <a:pt x="10400264" y="3803825"/>
                  <a:pt x="10402551" y="3791467"/>
                </a:cubicBezTo>
                <a:cubicBezTo>
                  <a:pt x="10404836" y="3774559"/>
                  <a:pt x="10408647" y="3771958"/>
                  <a:pt x="10429220" y="3770005"/>
                </a:cubicBezTo>
                <a:cubicBezTo>
                  <a:pt x="10449795" y="3768056"/>
                  <a:pt x="10455891" y="3770659"/>
                  <a:pt x="10463511" y="3784316"/>
                </a:cubicBezTo>
                <a:cubicBezTo>
                  <a:pt x="10470368" y="3798622"/>
                  <a:pt x="10469607" y="3803175"/>
                  <a:pt x="10458176" y="3814231"/>
                </a:cubicBezTo>
                <a:cubicBezTo>
                  <a:pt x="10450175" y="3821711"/>
                  <a:pt x="10443699" y="3825776"/>
                  <a:pt x="10436840" y="3826506"/>
                </a:cubicBezTo>
                <a:close/>
                <a:moveTo>
                  <a:pt x="3880456" y="3826587"/>
                </a:moveTo>
                <a:cubicBezTo>
                  <a:pt x="3873408" y="3826912"/>
                  <a:pt x="3865979" y="3824311"/>
                  <a:pt x="3857215" y="3818784"/>
                </a:cubicBezTo>
                <a:cubicBezTo>
                  <a:pt x="3848071" y="3812929"/>
                  <a:pt x="3844261" y="3803825"/>
                  <a:pt x="3846547" y="3791467"/>
                </a:cubicBezTo>
                <a:cubicBezTo>
                  <a:pt x="3848833" y="3774559"/>
                  <a:pt x="3852643" y="3771953"/>
                  <a:pt x="3874741" y="3770003"/>
                </a:cubicBezTo>
                <a:cubicBezTo>
                  <a:pt x="3912079" y="3766755"/>
                  <a:pt x="3928081" y="3794719"/>
                  <a:pt x="3901411" y="3816829"/>
                </a:cubicBezTo>
                <a:cubicBezTo>
                  <a:pt x="3894172" y="3823011"/>
                  <a:pt x="3887505" y="3826260"/>
                  <a:pt x="3880456" y="3826587"/>
                </a:cubicBezTo>
                <a:close/>
                <a:moveTo>
                  <a:pt x="8311542" y="3826587"/>
                </a:moveTo>
                <a:cubicBezTo>
                  <a:pt x="8304493" y="3826260"/>
                  <a:pt x="8297826" y="3823011"/>
                  <a:pt x="8290588" y="3816829"/>
                </a:cubicBezTo>
                <a:cubicBezTo>
                  <a:pt x="8263917" y="3794719"/>
                  <a:pt x="8279920" y="3766755"/>
                  <a:pt x="8317258" y="3770003"/>
                </a:cubicBezTo>
                <a:cubicBezTo>
                  <a:pt x="8339356" y="3771953"/>
                  <a:pt x="8343165" y="3774559"/>
                  <a:pt x="8345452" y="3791467"/>
                </a:cubicBezTo>
                <a:cubicBezTo>
                  <a:pt x="8347737" y="3803825"/>
                  <a:pt x="8343928" y="3812929"/>
                  <a:pt x="8334784" y="3818784"/>
                </a:cubicBezTo>
                <a:cubicBezTo>
                  <a:pt x="8326020" y="3824311"/>
                  <a:pt x="8318590" y="3826912"/>
                  <a:pt x="8311542" y="3826587"/>
                </a:cubicBezTo>
                <a:close/>
                <a:moveTo>
                  <a:pt x="541143" y="3826603"/>
                </a:moveTo>
                <a:cubicBezTo>
                  <a:pt x="531845" y="3830091"/>
                  <a:pt x="520356" y="3830662"/>
                  <a:pt x="507579" y="3826598"/>
                </a:cubicBezTo>
                <a:cubicBezTo>
                  <a:pt x="476304" y="3816839"/>
                  <a:pt x="475543" y="3779769"/>
                  <a:pt x="506053" y="3763510"/>
                </a:cubicBezTo>
                <a:cubicBezTo>
                  <a:pt x="519785" y="3756357"/>
                  <a:pt x="525887" y="3755705"/>
                  <a:pt x="541143" y="3762858"/>
                </a:cubicBezTo>
                <a:cubicBezTo>
                  <a:pt x="577151" y="3779443"/>
                  <a:pt x="569013" y="3816148"/>
                  <a:pt x="541143" y="3826603"/>
                </a:cubicBezTo>
                <a:close/>
                <a:moveTo>
                  <a:pt x="11650856" y="3826603"/>
                </a:moveTo>
                <a:cubicBezTo>
                  <a:pt x="11622985" y="3816148"/>
                  <a:pt x="11614848" y="3779443"/>
                  <a:pt x="11650856" y="3762858"/>
                </a:cubicBezTo>
                <a:cubicBezTo>
                  <a:pt x="11666112" y="3755705"/>
                  <a:pt x="11672213" y="3756357"/>
                  <a:pt x="11685945" y="3763510"/>
                </a:cubicBezTo>
                <a:cubicBezTo>
                  <a:pt x="11716456" y="3779769"/>
                  <a:pt x="11715695" y="3816839"/>
                  <a:pt x="11684420" y="3826598"/>
                </a:cubicBezTo>
                <a:cubicBezTo>
                  <a:pt x="11671643" y="3830662"/>
                  <a:pt x="11660153" y="3830091"/>
                  <a:pt x="11650856" y="3826603"/>
                </a:cubicBezTo>
                <a:close/>
                <a:moveTo>
                  <a:pt x="3701292" y="3826671"/>
                </a:moveTo>
                <a:cubicBezTo>
                  <a:pt x="3692339" y="3826914"/>
                  <a:pt x="3683005" y="3823011"/>
                  <a:pt x="3674623" y="3814886"/>
                </a:cubicBezTo>
                <a:cubicBezTo>
                  <a:pt x="3657096" y="3798622"/>
                  <a:pt x="3661668" y="3781064"/>
                  <a:pt x="3684528" y="3770659"/>
                </a:cubicBezTo>
                <a:cubicBezTo>
                  <a:pt x="3719580" y="3756351"/>
                  <a:pt x="3748536" y="3786264"/>
                  <a:pt x="3725676" y="3813584"/>
                </a:cubicBezTo>
                <a:cubicBezTo>
                  <a:pt x="3718819" y="3822038"/>
                  <a:pt x="3710245" y="3826427"/>
                  <a:pt x="3701292" y="3826671"/>
                </a:cubicBezTo>
                <a:close/>
                <a:moveTo>
                  <a:pt x="8490707" y="3826671"/>
                </a:moveTo>
                <a:cubicBezTo>
                  <a:pt x="8481753" y="3826427"/>
                  <a:pt x="8473180" y="3822038"/>
                  <a:pt x="8466323" y="3813584"/>
                </a:cubicBezTo>
                <a:cubicBezTo>
                  <a:pt x="8443463" y="3786264"/>
                  <a:pt x="8472419" y="3756351"/>
                  <a:pt x="8507471" y="3770659"/>
                </a:cubicBezTo>
                <a:cubicBezTo>
                  <a:pt x="8530331" y="3781064"/>
                  <a:pt x="8534903" y="3798622"/>
                  <a:pt x="8517376" y="3814886"/>
                </a:cubicBezTo>
                <a:cubicBezTo>
                  <a:pt x="8508993" y="3823011"/>
                  <a:pt x="8499660" y="3826914"/>
                  <a:pt x="8490707" y="3826671"/>
                </a:cubicBezTo>
                <a:close/>
                <a:moveTo>
                  <a:pt x="3526692" y="3826914"/>
                </a:moveTo>
                <a:cubicBezTo>
                  <a:pt x="3517929" y="3827077"/>
                  <a:pt x="3508404" y="3823341"/>
                  <a:pt x="3500403" y="3815534"/>
                </a:cubicBezTo>
                <a:cubicBezTo>
                  <a:pt x="3482115" y="3798626"/>
                  <a:pt x="3484401" y="3783666"/>
                  <a:pt x="3505737" y="3771958"/>
                </a:cubicBezTo>
                <a:cubicBezTo>
                  <a:pt x="3540789" y="3751797"/>
                  <a:pt x="3569745" y="3781064"/>
                  <a:pt x="3548409" y="3814886"/>
                </a:cubicBezTo>
                <a:cubicBezTo>
                  <a:pt x="3543456" y="3822689"/>
                  <a:pt x="3535456" y="3826751"/>
                  <a:pt x="3526692" y="3826914"/>
                </a:cubicBezTo>
                <a:close/>
                <a:moveTo>
                  <a:pt x="8665307" y="3826914"/>
                </a:moveTo>
                <a:cubicBezTo>
                  <a:pt x="8656543" y="3826751"/>
                  <a:pt x="8648543" y="3822689"/>
                  <a:pt x="8643589" y="3814886"/>
                </a:cubicBezTo>
                <a:cubicBezTo>
                  <a:pt x="8622253" y="3781064"/>
                  <a:pt x="8651209" y="3751797"/>
                  <a:pt x="8686261" y="3771958"/>
                </a:cubicBezTo>
                <a:cubicBezTo>
                  <a:pt x="8707597" y="3783666"/>
                  <a:pt x="8709884" y="3798626"/>
                  <a:pt x="8691596" y="3815534"/>
                </a:cubicBezTo>
                <a:cubicBezTo>
                  <a:pt x="8683595" y="3823341"/>
                  <a:pt x="8674069" y="3827077"/>
                  <a:pt x="8665307" y="3826914"/>
                </a:cubicBezTo>
                <a:close/>
                <a:moveTo>
                  <a:pt x="4409598" y="3827244"/>
                </a:moveTo>
                <a:cubicBezTo>
                  <a:pt x="4397406" y="3827244"/>
                  <a:pt x="4384452" y="3823992"/>
                  <a:pt x="4379118" y="3819440"/>
                </a:cubicBezTo>
                <a:cubicBezTo>
                  <a:pt x="4363878" y="3806428"/>
                  <a:pt x="4367688" y="3776515"/>
                  <a:pt x="4385976" y="3768707"/>
                </a:cubicBezTo>
                <a:cubicBezTo>
                  <a:pt x="4408836" y="3757652"/>
                  <a:pt x="4437792" y="3766105"/>
                  <a:pt x="4443126" y="3784316"/>
                </a:cubicBezTo>
                <a:cubicBezTo>
                  <a:pt x="4449984" y="3807731"/>
                  <a:pt x="4433982" y="3827244"/>
                  <a:pt x="4409598" y="3827244"/>
                </a:cubicBezTo>
                <a:close/>
                <a:moveTo>
                  <a:pt x="7782401" y="3827244"/>
                </a:moveTo>
                <a:cubicBezTo>
                  <a:pt x="7758018" y="3827244"/>
                  <a:pt x="7742015" y="3807731"/>
                  <a:pt x="7748874" y="3784316"/>
                </a:cubicBezTo>
                <a:cubicBezTo>
                  <a:pt x="7754207" y="3766105"/>
                  <a:pt x="7783163" y="3757652"/>
                  <a:pt x="7806023" y="3768707"/>
                </a:cubicBezTo>
                <a:cubicBezTo>
                  <a:pt x="7824311" y="3776515"/>
                  <a:pt x="7828122" y="3806428"/>
                  <a:pt x="7812882" y="3819440"/>
                </a:cubicBezTo>
                <a:cubicBezTo>
                  <a:pt x="7807547" y="3823992"/>
                  <a:pt x="7794594" y="3827244"/>
                  <a:pt x="7782401" y="3827244"/>
                </a:cubicBezTo>
                <a:close/>
                <a:moveTo>
                  <a:pt x="5818594" y="3827885"/>
                </a:moveTo>
                <a:lnTo>
                  <a:pt x="5800306" y="3810979"/>
                </a:lnTo>
                <a:cubicBezTo>
                  <a:pt x="5782779" y="3795365"/>
                  <a:pt x="5782779" y="3794719"/>
                  <a:pt x="5796495" y="3781707"/>
                </a:cubicBezTo>
                <a:cubicBezTo>
                  <a:pt x="5814022" y="3765452"/>
                  <a:pt x="5824690" y="3765452"/>
                  <a:pt x="5842215" y="3781707"/>
                </a:cubicBezTo>
                <a:cubicBezTo>
                  <a:pt x="5855931" y="3794719"/>
                  <a:pt x="5855931" y="3795365"/>
                  <a:pt x="5837643" y="3811628"/>
                </a:cubicBezTo>
                <a:close/>
                <a:moveTo>
                  <a:pt x="6373406" y="3827885"/>
                </a:moveTo>
                <a:lnTo>
                  <a:pt x="6354356" y="3811628"/>
                </a:lnTo>
                <a:cubicBezTo>
                  <a:pt x="6336068" y="3795365"/>
                  <a:pt x="6336068" y="3794719"/>
                  <a:pt x="6349784" y="3781707"/>
                </a:cubicBezTo>
                <a:cubicBezTo>
                  <a:pt x="6367310" y="3765452"/>
                  <a:pt x="6377978" y="3765452"/>
                  <a:pt x="6395504" y="3781707"/>
                </a:cubicBezTo>
                <a:cubicBezTo>
                  <a:pt x="6409220" y="3794719"/>
                  <a:pt x="6409220" y="3795365"/>
                  <a:pt x="6391694" y="3810979"/>
                </a:cubicBezTo>
                <a:close/>
                <a:moveTo>
                  <a:pt x="1571789" y="3828547"/>
                </a:moveTo>
                <a:cubicBezTo>
                  <a:pt x="1534451" y="3823342"/>
                  <a:pt x="1530641" y="3777166"/>
                  <a:pt x="1566455" y="3763510"/>
                </a:cubicBezTo>
                <a:cubicBezTo>
                  <a:pt x="1589315" y="3754407"/>
                  <a:pt x="1610651" y="3761560"/>
                  <a:pt x="1623605" y="3781719"/>
                </a:cubicBezTo>
                <a:cubicBezTo>
                  <a:pt x="1638845" y="3805780"/>
                  <a:pt x="1608365" y="3833751"/>
                  <a:pt x="1571789" y="3828547"/>
                </a:cubicBezTo>
                <a:close/>
                <a:moveTo>
                  <a:pt x="10620209" y="3828547"/>
                </a:moveTo>
                <a:cubicBezTo>
                  <a:pt x="10583633" y="3833751"/>
                  <a:pt x="10553153" y="3805780"/>
                  <a:pt x="10568393" y="3781719"/>
                </a:cubicBezTo>
                <a:cubicBezTo>
                  <a:pt x="10581348" y="3761560"/>
                  <a:pt x="10602684" y="3754407"/>
                  <a:pt x="10625544" y="3763510"/>
                </a:cubicBezTo>
                <a:cubicBezTo>
                  <a:pt x="10661357" y="3777166"/>
                  <a:pt x="10657548" y="3823342"/>
                  <a:pt x="10620209" y="3828547"/>
                </a:cubicBezTo>
                <a:close/>
                <a:moveTo>
                  <a:pt x="875025" y="3833104"/>
                </a:moveTo>
                <a:cubicBezTo>
                  <a:pt x="864249" y="3833426"/>
                  <a:pt x="853767" y="3830830"/>
                  <a:pt x="844636" y="3825300"/>
                </a:cubicBezTo>
                <a:cubicBezTo>
                  <a:pt x="823303" y="3812295"/>
                  <a:pt x="830920" y="3770669"/>
                  <a:pt x="856816" y="3757008"/>
                </a:cubicBezTo>
                <a:cubicBezTo>
                  <a:pt x="876649" y="3747257"/>
                  <a:pt x="878939" y="3747257"/>
                  <a:pt x="898717" y="3759613"/>
                </a:cubicBezTo>
                <a:cubicBezTo>
                  <a:pt x="926925" y="3777821"/>
                  <a:pt x="931500" y="3809039"/>
                  <a:pt x="907113" y="3823346"/>
                </a:cubicBezTo>
                <a:cubicBezTo>
                  <a:pt x="896812" y="3829525"/>
                  <a:pt x="885781" y="3832779"/>
                  <a:pt x="875025" y="3833104"/>
                </a:cubicBezTo>
                <a:close/>
                <a:moveTo>
                  <a:pt x="11316973" y="3833104"/>
                </a:moveTo>
                <a:cubicBezTo>
                  <a:pt x="11306217" y="3832779"/>
                  <a:pt x="11295187" y="3829525"/>
                  <a:pt x="11284885" y="3823346"/>
                </a:cubicBezTo>
                <a:cubicBezTo>
                  <a:pt x="11260499" y="3809039"/>
                  <a:pt x="11265073" y="3777821"/>
                  <a:pt x="11293281" y="3759613"/>
                </a:cubicBezTo>
                <a:cubicBezTo>
                  <a:pt x="11313060" y="3747257"/>
                  <a:pt x="11315349" y="3747257"/>
                  <a:pt x="11335183" y="3757008"/>
                </a:cubicBezTo>
                <a:cubicBezTo>
                  <a:pt x="11361079" y="3770669"/>
                  <a:pt x="11368696" y="3812295"/>
                  <a:pt x="11347363" y="3825300"/>
                </a:cubicBezTo>
                <a:cubicBezTo>
                  <a:pt x="11338232" y="3830830"/>
                  <a:pt x="11327749" y="3833426"/>
                  <a:pt x="11316973" y="3833104"/>
                </a:cubicBezTo>
                <a:close/>
                <a:moveTo>
                  <a:pt x="2656928" y="3833350"/>
                </a:moveTo>
                <a:cubicBezTo>
                  <a:pt x="2647213" y="3835706"/>
                  <a:pt x="2635783" y="3834085"/>
                  <a:pt x="2622448" y="3828556"/>
                </a:cubicBezTo>
                <a:cubicBezTo>
                  <a:pt x="2579013" y="3810993"/>
                  <a:pt x="2579776" y="3778476"/>
                  <a:pt x="2624733" y="3758313"/>
                </a:cubicBezTo>
                <a:lnTo>
                  <a:pt x="2651404" y="3745956"/>
                </a:lnTo>
                <a:lnTo>
                  <a:pt x="2670453" y="3764167"/>
                </a:lnTo>
                <a:cubicBezTo>
                  <a:pt x="2690265" y="3784327"/>
                  <a:pt x="2692552" y="3795385"/>
                  <a:pt x="2681121" y="3814246"/>
                </a:cubicBezTo>
                <a:cubicBezTo>
                  <a:pt x="2674645" y="3824651"/>
                  <a:pt x="2666644" y="3830993"/>
                  <a:pt x="2656928" y="3833350"/>
                </a:cubicBezTo>
                <a:close/>
                <a:moveTo>
                  <a:pt x="9535071" y="3833350"/>
                </a:moveTo>
                <a:cubicBezTo>
                  <a:pt x="9525355" y="3830993"/>
                  <a:pt x="9517353" y="3824651"/>
                  <a:pt x="9510877" y="3814246"/>
                </a:cubicBezTo>
                <a:cubicBezTo>
                  <a:pt x="9499447" y="3795385"/>
                  <a:pt x="9501733" y="3784327"/>
                  <a:pt x="9521545" y="3764167"/>
                </a:cubicBezTo>
                <a:lnTo>
                  <a:pt x="9540595" y="3745956"/>
                </a:lnTo>
                <a:lnTo>
                  <a:pt x="9567265" y="3758313"/>
                </a:lnTo>
                <a:cubicBezTo>
                  <a:pt x="9612223" y="3778476"/>
                  <a:pt x="9612985" y="3810993"/>
                  <a:pt x="9569551" y="3828556"/>
                </a:cubicBezTo>
                <a:cubicBezTo>
                  <a:pt x="9556216" y="3834085"/>
                  <a:pt x="9544785" y="3835706"/>
                  <a:pt x="9535071" y="3833350"/>
                </a:cubicBezTo>
                <a:close/>
                <a:moveTo>
                  <a:pt x="0" y="3837501"/>
                </a:moveTo>
                <a:lnTo>
                  <a:pt x="0" y="3751930"/>
                </a:lnTo>
                <a:lnTo>
                  <a:pt x="25297" y="3766109"/>
                </a:lnTo>
                <a:cubicBezTo>
                  <a:pt x="50508" y="3793426"/>
                  <a:pt x="45867" y="3818142"/>
                  <a:pt x="13068" y="3833100"/>
                </a:cubicBezTo>
                <a:close/>
                <a:moveTo>
                  <a:pt x="12192000" y="3837501"/>
                </a:moveTo>
                <a:lnTo>
                  <a:pt x="12178931" y="3833100"/>
                </a:lnTo>
                <a:cubicBezTo>
                  <a:pt x="12146132" y="3818142"/>
                  <a:pt x="12141491" y="3793426"/>
                  <a:pt x="12166701" y="3766109"/>
                </a:cubicBezTo>
                <a:lnTo>
                  <a:pt x="12192000" y="3751929"/>
                </a:lnTo>
                <a:close/>
                <a:moveTo>
                  <a:pt x="701547" y="3838952"/>
                </a:moveTo>
                <a:cubicBezTo>
                  <a:pt x="696499" y="3838787"/>
                  <a:pt x="690979" y="3835372"/>
                  <a:pt x="678021" y="3828544"/>
                </a:cubicBezTo>
                <a:cubicBezTo>
                  <a:pt x="646779" y="3812285"/>
                  <a:pt x="643721" y="3791469"/>
                  <a:pt x="669631" y="3768061"/>
                </a:cubicBezTo>
                <a:cubicBezTo>
                  <a:pt x="694021" y="3745947"/>
                  <a:pt x="700880" y="3745297"/>
                  <a:pt x="724505" y="3761557"/>
                </a:cubicBezTo>
                <a:cubicBezTo>
                  <a:pt x="748896" y="3779116"/>
                  <a:pt x="747372" y="3815537"/>
                  <a:pt x="722220" y="3829847"/>
                </a:cubicBezTo>
                <a:cubicBezTo>
                  <a:pt x="711168" y="3836023"/>
                  <a:pt x="706595" y="3839112"/>
                  <a:pt x="701547" y="3838952"/>
                </a:cubicBezTo>
                <a:close/>
                <a:moveTo>
                  <a:pt x="11490452" y="3838952"/>
                </a:moveTo>
                <a:cubicBezTo>
                  <a:pt x="11485404" y="3839112"/>
                  <a:pt x="11480831" y="3836023"/>
                  <a:pt x="11469779" y="3829847"/>
                </a:cubicBezTo>
                <a:cubicBezTo>
                  <a:pt x="11444627" y="3815537"/>
                  <a:pt x="11443103" y="3779116"/>
                  <a:pt x="11467493" y="3761557"/>
                </a:cubicBezTo>
                <a:cubicBezTo>
                  <a:pt x="11491119" y="3745297"/>
                  <a:pt x="11497977" y="3745947"/>
                  <a:pt x="11522368" y="3768061"/>
                </a:cubicBezTo>
                <a:cubicBezTo>
                  <a:pt x="11548277" y="3791469"/>
                  <a:pt x="11545220" y="3812285"/>
                  <a:pt x="11513977" y="3828544"/>
                </a:cubicBezTo>
                <a:cubicBezTo>
                  <a:pt x="11501020" y="3835372"/>
                  <a:pt x="11495500" y="3838787"/>
                  <a:pt x="11490452" y="3838952"/>
                </a:cubicBezTo>
                <a:close/>
                <a:moveTo>
                  <a:pt x="5110002" y="3839197"/>
                </a:moveTo>
                <a:cubicBezTo>
                  <a:pt x="5100954" y="3838790"/>
                  <a:pt x="5092380" y="3833747"/>
                  <a:pt x="5081331" y="3823994"/>
                </a:cubicBezTo>
                <a:cubicBezTo>
                  <a:pt x="5058471" y="3805133"/>
                  <a:pt x="5057710" y="3792774"/>
                  <a:pt x="5078283" y="3768061"/>
                </a:cubicBezTo>
                <a:cubicBezTo>
                  <a:pt x="5097334" y="3745297"/>
                  <a:pt x="5121718" y="3743346"/>
                  <a:pt x="5144578" y="3764158"/>
                </a:cubicBezTo>
                <a:cubicBezTo>
                  <a:pt x="5167438" y="3784970"/>
                  <a:pt x="5165914" y="3810336"/>
                  <a:pt x="5141530" y="3826597"/>
                </a:cubicBezTo>
                <a:cubicBezTo>
                  <a:pt x="5128576" y="3835375"/>
                  <a:pt x="5119051" y="3839602"/>
                  <a:pt x="5110002" y="3839197"/>
                </a:cubicBezTo>
                <a:close/>
                <a:moveTo>
                  <a:pt x="7081997" y="3839197"/>
                </a:moveTo>
                <a:cubicBezTo>
                  <a:pt x="7072948" y="3839602"/>
                  <a:pt x="7063422" y="3835375"/>
                  <a:pt x="7050470" y="3826597"/>
                </a:cubicBezTo>
                <a:cubicBezTo>
                  <a:pt x="7026086" y="3810336"/>
                  <a:pt x="7024561" y="3784970"/>
                  <a:pt x="7047422" y="3764158"/>
                </a:cubicBezTo>
                <a:cubicBezTo>
                  <a:pt x="7070282" y="3743346"/>
                  <a:pt x="7094665" y="3745297"/>
                  <a:pt x="7113716" y="3768061"/>
                </a:cubicBezTo>
                <a:cubicBezTo>
                  <a:pt x="7134290" y="3792774"/>
                  <a:pt x="7133528" y="3805133"/>
                  <a:pt x="7110668" y="3823994"/>
                </a:cubicBezTo>
                <a:cubicBezTo>
                  <a:pt x="7099618" y="3833747"/>
                  <a:pt x="7091046" y="3838790"/>
                  <a:pt x="7081997" y="3839197"/>
                </a:cubicBezTo>
                <a:close/>
                <a:moveTo>
                  <a:pt x="3180153" y="3845126"/>
                </a:moveTo>
                <a:cubicBezTo>
                  <a:pt x="3172915" y="3846425"/>
                  <a:pt x="3165295" y="3843174"/>
                  <a:pt x="3151197" y="3836343"/>
                </a:cubicBezTo>
                <a:cubicBezTo>
                  <a:pt x="3111573" y="3818784"/>
                  <a:pt x="3103953" y="3786264"/>
                  <a:pt x="3132148" y="3763503"/>
                </a:cubicBezTo>
                <a:cubicBezTo>
                  <a:pt x="3157293" y="3743339"/>
                  <a:pt x="3193108" y="3744642"/>
                  <a:pt x="3212920" y="3766105"/>
                </a:cubicBezTo>
                <a:cubicBezTo>
                  <a:pt x="3234256" y="3789518"/>
                  <a:pt x="3232732" y="3802522"/>
                  <a:pt x="3206824" y="3826590"/>
                </a:cubicBezTo>
                <a:cubicBezTo>
                  <a:pt x="3194251" y="3837973"/>
                  <a:pt x="3187393" y="3843823"/>
                  <a:pt x="3180153" y="3845126"/>
                </a:cubicBezTo>
                <a:close/>
                <a:moveTo>
                  <a:pt x="9011845" y="3845126"/>
                </a:moveTo>
                <a:cubicBezTo>
                  <a:pt x="9004605" y="3843823"/>
                  <a:pt x="8997748" y="3837973"/>
                  <a:pt x="8985175" y="3826590"/>
                </a:cubicBezTo>
                <a:cubicBezTo>
                  <a:pt x="8959267" y="3802522"/>
                  <a:pt x="8957743" y="3789518"/>
                  <a:pt x="8979079" y="3766105"/>
                </a:cubicBezTo>
                <a:cubicBezTo>
                  <a:pt x="8998891" y="3744642"/>
                  <a:pt x="9034705" y="3743339"/>
                  <a:pt x="9059851" y="3763503"/>
                </a:cubicBezTo>
                <a:cubicBezTo>
                  <a:pt x="9088045" y="3786264"/>
                  <a:pt x="9080425" y="3818784"/>
                  <a:pt x="9040801" y="3836343"/>
                </a:cubicBezTo>
                <a:cubicBezTo>
                  <a:pt x="9026704" y="3843174"/>
                  <a:pt x="9019084" y="3846425"/>
                  <a:pt x="9011845" y="3845126"/>
                </a:cubicBezTo>
                <a:close/>
                <a:moveTo>
                  <a:pt x="3336999" y="3845357"/>
                </a:moveTo>
                <a:cubicBezTo>
                  <a:pt x="3329748" y="3843577"/>
                  <a:pt x="3322365" y="3839917"/>
                  <a:pt x="3314745" y="3834391"/>
                </a:cubicBezTo>
                <a:cubicBezTo>
                  <a:pt x="3293409" y="3818784"/>
                  <a:pt x="3285789" y="3793419"/>
                  <a:pt x="3297981" y="3773909"/>
                </a:cubicBezTo>
                <a:cubicBezTo>
                  <a:pt x="3310173" y="3753745"/>
                  <a:pt x="3319317" y="3749191"/>
                  <a:pt x="3352084" y="3749191"/>
                </a:cubicBezTo>
                <a:cubicBezTo>
                  <a:pt x="3375705" y="3749191"/>
                  <a:pt x="3382564" y="3752446"/>
                  <a:pt x="3396280" y="3771953"/>
                </a:cubicBezTo>
                <a:cubicBezTo>
                  <a:pt x="3411520" y="3793419"/>
                  <a:pt x="3412281" y="3796019"/>
                  <a:pt x="3401613" y="3810330"/>
                </a:cubicBezTo>
                <a:cubicBezTo>
                  <a:pt x="3379325" y="3839106"/>
                  <a:pt x="3358752" y="3850691"/>
                  <a:pt x="3336999" y="3845357"/>
                </a:cubicBezTo>
                <a:close/>
                <a:moveTo>
                  <a:pt x="8855000" y="3845357"/>
                </a:moveTo>
                <a:cubicBezTo>
                  <a:pt x="8833247" y="3850691"/>
                  <a:pt x="8812673" y="3839106"/>
                  <a:pt x="8790385" y="3810330"/>
                </a:cubicBezTo>
                <a:cubicBezTo>
                  <a:pt x="8779717" y="3796019"/>
                  <a:pt x="8780479" y="3793419"/>
                  <a:pt x="8795719" y="3771953"/>
                </a:cubicBezTo>
                <a:cubicBezTo>
                  <a:pt x="8809435" y="3752446"/>
                  <a:pt x="8816293" y="3749191"/>
                  <a:pt x="8839915" y="3749191"/>
                </a:cubicBezTo>
                <a:cubicBezTo>
                  <a:pt x="8872681" y="3749191"/>
                  <a:pt x="8881825" y="3753745"/>
                  <a:pt x="8894017" y="3773909"/>
                </a:cubicBezTo>
                <a:cubicBezTo>
                  <a:pt x="8906209" y="3793419"/>
                  <a:pt x="8898589" y="3818784"/>
                  <a:pt x="8877253" y="3834391"/>
                </a:cubicBezTo>
                <a:cubicBezTo>
                  <a:pt x="8869633" y="3839917"/>
                  <a:pt x="8862251" y="3843577"/>
                  <a:pt x="8855000" y="3845357"/>
                </a:cubicBezTo>
                <a:close/>
                <a:moveTo>
                  <a:pt x="5997180" y="3845611"/>
                </a:moveTo>
                <a:cubicBezTo>
                  <a:pt x="5987655" y="3846261"/>
                  <a:pt x="5978320" y="3841547"/>
                  <a:pt x="5965366" y="3831789"/>
                </a:cubicBezTo>
                <a:cubicBezTo>
                  <a:pt x="5940220" y="3813580"/>
                  <a:pt x="5937172" y="3776510"/>
                  <a:pt x="5958508" y="3760247"/>
                </a:cubicBezTo>
                <a:cubicBezTo>
                  <a:pt x="5979844" y="3743988"/>
                  <a:pt x="6014896" y="3746593"/>
                  <a:pt x="6036232" y="3765452"/>
                </a:cubicBezTo>
                <a:cubicBezTo>
                  <a:pt x="6045376" y="3773909"/>
                  <a:pt x="6056806" y="3779760"/>
                  <a:pt x="6059854" y="3777810"/>
                </a:cubicBezTo>
                <a:cubicBezTo>
                  <a:pt x="6063664" y="3775859"/>
                  <a:pt x="6066712" y="3781711"/>
                  <a:pt x="6066712" y="3790815"/>
                </a:cubicBezTo>
                <a:cubicBezTo>
                  <a:pt x="6066712" y="3799922"/>
                  <a:pt x="6063664" y="3807727"/>
                  <a:pt x="6059854" y="3807727"/>
                </a:cubicBezTo>
                <a:cubicBezTo>
                  <a:pt x="6056044" y="3807727"/>
                  <a:pt x="6042328" y="3816833"/>
                  <a:pt x="6030136" y="3827242"/>
                </a:cubicBezTo>
                <a:cubicBezTo>
                  <a:pt x="6016420" y="3838946"/>
                  <a:pt x="6006704" y="3844961"/>
                  <a:pt x="5997180" y="3845611"/>
                </a:cubicBezTo>
                <a:close/>
                <a:moveTo>
                  <a:pt x="6194819" y="3845611"/>
                </a:moveTo>
                <a:cubicBezTo>
                  <a:pt x="6185295" y="3844961"/>
                  <a:pt x="6175579" y="3838946"/>
                  <a:pt x="6161863" y="3827242"/>
                </a:cubicBezTo>
                <a:cubicBezTo>
                  <a:pt x="6149670" y="3816833"/>
                  <a:pt x="6135955" y="3807727"/>
                  <a:pt x="6132146" y="3807727"/>
                </a:cubicBezTo>
                <a:cubicBezTo>
                  <a:pt x="6128335" y="3807727"/>
                  <a:pt x="6125287" y="3799922"/>
                  <a:pt x="6125287" y="3790815"/>
                </a:cubicBezTo>
                <a:cubicBezTo>
                  <a:pt x="6125287" y="3781711"/>
                  <a:pt x="6128335" y="3775859"/>
                  <a:pt x="6132146" y="3777810"/>
                </a:cubicBezTo>
                <a:cubicBezTo>
                  <a:pt x="6135194" y="3779760"/>
                  <a:pt x="6146623" y="3773909"/>
                  <a:pt x="6155767" y="3765452"/>
                </a:cubicBezTo>
                <a:cubicBezTo>
                  <a:pt x="6177102" y="3746593"/>
                  <a:pt x="6212154" y="3743988"/>
                  <a:pt x="6233491" y="3760247"/>
                </a:cubicBezTo>
                <a:cubicBezTo>
                  <a:pt x="6254826" y="3776510"/>
                  <a:pt x="6251779" y="3813580"/>
                  <a:pt x="6226634" y="3831789"/>
                </a:cubicBezTo>
                <a:cubicBezTo>
                  <a:pt x="6213679" y="3841547"/>
                  <a:pt x="6204344" y="3846261"/>
                  <a:pt x="6194819" y="3845611"/>
                </a:cubicBezTo>
                <a:close/>
                <a:moveTo>
                  <a:pt x="1233413" y="3845773"/>
                </a:moveTo>
                <a:cubicBezTo>
                  <a:pt x="1221799" y="3846264"/>
                  <a:pt x="1209813" y="3841547"/>
                  <a:pt x="1196125" y="3831789"/>
                </a:cubicBezTo>
                <a:cubicBezTo>
                  <a:pt x="1170945" y="3814231"/>
                  <a:pt x="1167133" y="3782362"/>
                  <a:pt x="1187705" y="3762205"/>
                </a:cubicBezTo>
                <a:cubicBezTo>
                  <a:pt x="1206757" y="3743339"/>
                  <a:pt x="1250953" y="3744642"/>
                  <a:pt x="1272281" y="3764153"/>
                </a:cubicBezTo>
                <a:cubicBezTo>
                  <a:pt x="1294368" y="3784316"/>
                  <a:pt x="1293607" y="3806428"/>
                  <a:pt x="1268477" y="3828541"/>
                </a:cubicBezTo>
                <a:cubicBezTo>
                  <a:pt x="1256288" y="3839596"/>
                  <a:pt x="1245028" y="3845288"/>
                  <a:pt x="1233413" y="3845773"/>
                </a:cubicBezTo>
                <a:close/>
                <a:moveTo>
                  <a:pt x="10958585" y="3845773"/>
                </a:moveTo>
                <a:cubicBezTo>
                  <a:pt x="10946971" y="3845288"/>
                  <a:pt x="10935711" y="3839596"/>
                  <a:pt x="10923521" y="3828541"/>
                </a:cubicBezTo>
                <a:cubicBezTo>
                  <a:pt x="10898392" y="3806428"/>
                  <a:pt x="10897631" y="3784316"/>
                  <a:pt x="10919717" y="3764153"/>
                </a:cubicBezTo>
                <a:cubicBezTo>
                  <a:pt x="10941045" y="3744642"/>
                  <a:pt x="10985241" y="3743339"/>
                  <a:pt x="11004293" y="3762205"/>
                </a:cubicBezTo>
                <a:cubicBezTo>
                  <a:pt x="11024865" y="3782362"/>
                  <a:pt x="11021053" y="3814231"/>
                  <a:pt x="10995873" y="3831789"/>
                </a:cubicBezTo>
                <a:cubicBezTo>
                  <a:pt x="10982185" y="3841547"/>
                  <a:pt x="10970200" y="3846264"/>
                  <a:pt x="10958585" y="3845773"/>
                </a:cubicBezTo>
                <a:close/>
                <a:moveTo>
                  <a:pt x="1937087" y="3845940"/>
                </a:moveTo>
                <a:cubicBezTo>
                  <a:pt x="1923847" y="3846266"/>
                  <a:pt x="1910703" y="3842202"/>
                  <a:pt x="1898892" y="3833747"/>
                </a:cubicBezTo>
                <a:cubicBezTo>
                  <a:pt x="1856220" y="3803178"/>
                  <a:pt x="1891272" y="3736190"/>
                  <a:pt x="1944612" y="3745297"/>
                </a:cubicBezTo>
                <a:cubicBezTo>
                  <a:pt x="1994904" y="3753752"/>
                  <a:pt x="2013192" y="3805133"/>
                  <a:pt x="1975853" y="3831792"/>
                </a:cubicBezTo>
                <a:cubicBezTo>
                  <a:pt x="1963661" y="3840898"/>
                  <a:pt x="1950327" y="3845617"/>
                  <a:pt x="1937087" y="3845940"/>
                </a:cubicBezTo>
                <a:close/>
                <a:moveTo>
                  <a:pt x="10254912" y="3845940"/>
                </a:moveTo>
                <a:cubicBezTo>
                  <a:pt x="10241672" y="3845617"/>
                  <a:pt x="10228337" y="3840898"/>
                  <a:pt x="10216145" y="3831792"/>
                </a:cubicBezTo>
                <a:cubicBezTo>
                  <a:pt x="10178807" y="3805133"/>
                  <a:pt x="10197095" y="3753752"/>
                  <a:pt x="10247387" y="3745297"/>
                </a:cubicBezTo>
                <a:cubicBezTo>
                  <a:pt x="10300727" y="3736190"/>
                  <a:pt x="10335779" y="3803178"/>
                  <a:pt x="10293107" y="3833747"/>
                </a:cubicBezTo>
                <a:cubicBezTo>
                  <a:pt x="10281296" y="3842202"/>
                  <a:pt x="10268152" y="3846266"/>
                  <a:pt x="10254912" y="3845940"/>
                </a:cubicBezTo>
                <a:close/>
                <a:moveTo>
                  <a:pt x="1408247" y="3846102"/>
                </a:moveTo>
                <a:cubicBezTo>
                  <a:pt x="1395971" y="3846748"/>
                  <a:pt x="1383205" y="3841547"/>
                  <a:pt x="1369495" y="3830490"/>
                </a:cubicBezTo>
                <a:cubicBezTo>
                  <a:pt x="1346636" y="3812280"/>
                  <a:pt x="1343591" y="3785612"/>
                  <a:pt x="1361883" y="3763500"/>
                </a:cubicBezTo>
                <a:cubicBezTo>
                  <a:pt x="1370257" y="3752446"/>
                  <a:pt x="1380927" y="3749191"/>
                  <a:pt x="1405297" y="3749191"/>
                </a:cubicBezTo>
                <a:cubicBezTo>
                  <a:pt x="1432699" y="3749191"/>
                  <a:pt x="1439549" y="3751796"/>
                  <a:pt x="1450969" y="3768056"/>
                </a:cubicBezTo>
                <a:cubicBezTo>
                  <a:pt x="1468488" y="3793419"/>
                  <a:pt x="1467723" y="3803175"/>
                  <a:pt x="1444116" y="3826590"/>
                </a:cubicBezTo>
                <a:cubicBezTo>
                  <a:pt x="1432321" y="3838946"/>
                  <a:pt x="1420519" y="3845447"/>
                  <a:pt x="1408247" y="3846102"/>
                </a:cubicBezTo>
                <a:close/>
                <a:moveTo>
                  <a:pt x="10783752" y="3846102"/>
                </a:moveTo>
                <a:cubicBezTo>
                  <a:pt x="10771480" y="3845447"/>
                  <a:pt x="10759677" y="3838946"/>
                  <a:pt x="10747883" y="3826590"/>
                </a:cubicBezTo>
                <a:cubicBezTo>
                  <a:pt x="10724276" y="3803175"/>
                  <a:pt x="10723511" y="3793419"/>
                  <a:pt x="10741029" y="3768056"/>
                </a:cubicBezTo>
                <a:cubicBezTo>
                  <a:pt x="10752449" y="3751796"/>
                  <a:pt x="10759300" y="3749191"/>
                  <a:pt x="10786701" y="3749191"/>
                </a:cubicBezTo>
                <a:cubicBezTo>
                  <a:pt x="10811072" y="3749191"/>
                  <a:pt x="10821741" y="3752446"/>
                  <a:pt x="10830116" y="3763500"/>
                </a:cubicBezTo>
                <a:cubicBezTo>
                  <a:pt x="10848408" y="3785612"/>
                  <a:pt x="10845363" y="3812280"/>
                  <a:pt x="10822504" y="3830490"/>
                </a:cubicBezTo>
                <a:cubicBezTo>
                  <a:pt x="10808793" y="3841547"/>
                  <a:pt x="10796028" y="3846748"/>
                  <a:pt x="10783752" y="3846102"/>
                </a:cubicBezTo>
                <a:close/>
                <a:moveTo>
                  <a:pt x="169860" y="3846757"/>
                </a:moveTo>
                <a:cubicBezTo>
                  <a:pt x="147740" y="3846757"/>
                  <a:pt x="137061" y="3842854"/>
                  <a:pt x="121804" y="3826594"/>
                </a:cubicBezTo>
                <a:cubicBezTo>
                  <a:pt x="95868" y="3800576"/>
                  <a:pt x="96629" y="3784970"/>
                  <a:pt x="124092" y="3761557"/>
                </a:cubicBezTo>
                <a:cubicBezTo>
                  <a:pt x="159180" y="3731640"/>
                  <a:pt x="204951" y="3737495"/>
                  <a:pt x="227835" y="3775216"/>
                </a:cubicBezTo>
                <a:cubicBezTo>
                  <a:pt x="236988" y="3790821"/>
                  <a:pt x="237751" y="3797976"/>
                  <a:pt x="230885" y="3809685"/>
                </a:cubicBezTo>
                <a:cubicBezTo>
                  <a:pt x="213341" y="3838300"/>
                  <a:pt x="199612" y="3846757"/>
                  <a:pt x="169860" y="3846757"/>
                </a:cubicBezTo>
                <a:close/>
                <a:moveTo>
                  <a:pt x="12022139" y="3846757"/>
                </a:moveTo>
                <a:cubicBezTo>
                  <a:pt x="11992387" y="3846757"/>
                  <a:pt x="11978657" y="3838300"/>
                  <a:pt x="11961113" y="3809685"/>
                </a:cubicBezTo>
                <a:cubicBezTo>
                  <a:pt x="11954248" y="3797976"/>
                  <a:pt x="11955011" y="3790821"/>
                  <a:pt x="11964164" y="3775216"/>
                </a:cubicBezTo>
                <a:cubicBezTo>
                  <a:pt x="11987048" y="3737495"/>
                  <a:pt x="12032819" y="3731640"/>
                  <a:pt x="12067907" y="3761557"/>
                </a:cubicBezTo>
                <a:cubicBezTo>
                  <a:pt x="12095369" y="3784970"/>
                  <a:pt x="12096131" y="3800576"/>
                  <a:pt x="12070195" y="3826594"/>
                </a:cubicBezTo>
                <a:cubicBezTo>
                  <a:pt x="12054937" y="3842854"/>
                  <a:pt x="12044259" y="3846757"/>
                  <a:pt x="12022139" y="3846757"/>
                </a:cubicBezTo>
                <a:close/>
                <a:moveTo>
                  <a:pt x="5477298" y="3847079"/>
                </a:moveTo>
                <a:cubicBezTo>
                  <a:pt x="5459104" y="3850656"/>
                  <a:pt x="5440055" y="3845127"/>
                  <a:pt x="5423671" y="3829847"/>
                </a:cubicBezTo>
                <a:cubicBezTo>
                  <a:pt x="5413003" y="3820091"/>
                  <a:pt x="5404622" y="3804481"/>
                  <a:pt x="5404622" y="3794724"/>
                </a:cubicBezTo>
                <a:cubicBezTo>
                  <a:pt x="5404622" y="3773911"/>
                  <a:pt x="5435863" y="3742693"/>
                  <a:pt x="5457199" y="3742693"/>
                </a:cubicBezTo>
                <a:cubicBezTo>
                  <a:pt x="5503682" y="3742693"/>
                  <a:pt x="5543306" y="3781068"/>
                  <a:pt x="5525779" y="3809682"/>
                </a:cubicBezTo>
                <a:cubicBezTo>
                  <a:pt x="5512826" y="3830820"/>
                  <a:pt x="5495490" y="3843502"/>
                  <a:pt x="5477298" y="3847079"/>
                </a:cubicBezTo>
                <a:close/>
                <a:moveTo>
                  <a:pt x="6714702" y="3847079"/>
                </a:moveTo>
                <a:cubicBezTo>
                  <a:pt x="6696510" y="3843502"/>
                  <a:pt x="6679174" y="3830820"/>
                  <a:pt x="6666220" y="3809682"/>
                </a:cubicBezTo>
                <a:cubicBezTo>
                  <a:pt x="6648694" y="3781068"/>
                  <a:pt x="6688318" y="3742693"/>
                  <a:pt x="6734800" y="3742693"/>
                </a:cubicBezTo>
                <a:cubicBezTo>
                  <a:pt x="6756136" y="3742693"/>
                  <a:pt x="6787378" y="3773911"/>
                  <a:pt x="6787378" y="3794724"/>
                </a:cubicBezTo>
                <a:cubicBezTo>
                  <a:pt x="6787378" y="3804481"/>
                  <a:pt x="6778996" y="3820091"/>
                  <a:pt x="6768328" y="3829847"/>
                </a:cubicBezTo>
                <a:cubicBezTo>
                  <a:pt x="6751944" y="3845127"/>
                  <a:pt x="6732895" y="3850656"/>
                  <a:pt x="6714702" y="3847079"/>
                </a:cubicBezTo>
                <a:close/>
                <a:moveTo>
                  <a:pt x="3523260" y="3955728"/>
                </a:moveTo>
                <a:cubicBezTo>
                  <a:pt x="3512592" y="3957680"/>
                  <a:pt x="3509544" y="3955079"/>
                  <a:pt x="3511829" y="3945973"/>
                </a:cubicBezTo>
                <a:cubicBezTo>
                  <a:pt x="3513353" y="3939469"/>
                  <a:pt x="3519449" y="3934267"/>
                  <a:pt x="3525545" y="3934267"/>
                </a:cubicBezTo>
                <a:cubicBezTo>
                  <a:pt x="3542309" y="3934267"/>
                  <a:pt x="3539261" y="3953127"/>
                  <a:pt x="3523260" y="3955728"/>
                </a:cubicBezTo>
                <a:close/>
                <a:moveTo>
                  <a:pt x="8668739" y="3955728"/>
                </a:moveTo>
                <a:cubicBezTo>
                  <a:pt x="8652737" y="3953127"/>
                  <a:pt x="8649689" y="3934267"/>
                  <a:pt x="8666453" y="3934267"/>
                </a:cubicBezTo>
                <a:cubicBezTo>
                  <a:pt x="8672549" y="3934267"/>
                  <a:pt x="8678645" y="3939469"/>
                  <a:pt x="8680169" y="3945973"/>
                </a:cubicBezTo>
                <a:cubicBezTo>
                  <a:pt x="8682455" y="3955079"/>
                  <a:pt x="8679407" y="3957680"/>
                  <a:pt x="8668739" y="3955728"/>
                </a:cubicBezTo>
                <a:close/>
                <a:moveTo>
                  <a:pt x="2283151" y="3956138"/>
                </a:moveTo>
                <a:cubicBezTo>
                  <a:pt x="2279912" y="3954430"/>
                  <a:pt x="2277816" y="3950201"/>
                  <a:pt x="2277816" y="3944019"/>
                </a:cubicBezTo>
                <a:cubicBezTo>
                  <a:pt x="2277816" y="3936870"/>
                  <a:pt x="2280864" y="3931015"/>
                  <a:pt x="2284675" y="3931015"/>
                </a:cubicBezTo>
                <a:cubicBezTo>
                  <a:pt x="2293056" y="3931015"/>
                  <a:pt x="2301439" y="3947925"/>
                  <a:pt x="2295343" y="3953130"/>
                </a:cubicBezTo>
                <a:cubicBezTo>
                  <a:pt x="2290771" y="3957031"/>
                  <a:pt x="2286389" y="3957846"/>
                  <a:pt x="2283151" y="3956138"/>
                </a:cubicBezTo>
                <a:close/>
                <a:moveTo>
                  <a:pt x="9908848" y="3956138"/>
                </a:moveTo>
                <a:cubicBezTo>
                  <a:pt x="9905609" y="3957846"/>
                  <a:pt x="9901228" y="3957031"/>
                  <a:pt x="9896656" y="3953130"/>
                </a:cubicBezTo>
                <a:cubicBezTo>
                  <a:pt x="9890560" y="3947925"/>
                  <a:pt x="9898943" y="3931015"/>
                  <a:pt x="9907324" y="3931015"/>
                </a:cubicBezTo>
                <a:cubicBezTo>
                  <a:pt x="9911135" y="3931015"/>
                  <a:pt x="9914183" y="3936870"/>
                  <a:pt x="9914183" y="3944019"/>
                </a:cubicBezTo>
                <a:cubicBezTo>
                  <a:pt x="9914183" y="3950201"/>
                  <a:pt x="9912087" y="3954430"/>
                  <a:pt x="9908848" y="3956138"/>
                </a:cubicBezTo>
                <a:close/>
                <a:moveTo>
                  <a:pt x="346621" y="3956545"/>
                </a:moveTo>
                <a:cubicBezTo>
                  <a:pt x="342815" y="3957846"/>
                  <a:pt x="338057" y="3956057"/>
                  <a:pt x="334252" y="3950528"/>
                </a:cubicBezTo>
                <a:cubicBezTo>
                  <a:pt x="328923" y="3942720"/>
                  <a:pt x="335775" y="3931015"/>
                  <a:pt x="346429" y="3931015"/>
                </a:cubicBezTo>
                <a:cubicBezTo>
                  <a:pt x="350237" y="3931015"/>
                  <a:pt x="353280" y="3936870"/>
                  <a:pt x="353280" y="3944019"/>
                </a:cubicBezTo>
                <a:cubicBezTo>
                  <a:pt x="353280" y="3950854"/>
                  <a:pt x="350427" y="3955246"/>
                  <a:pt x="346621" y="3956545"/>
                </a:cubicBezTo>
                <a:close/>
                <a:moveTo>
                  <a:pt x="11845377" y="3956545"/>
                </a:moveTo>
                <a:cubicBezTo>
                  <a:pt x="11841572" y="3955246"/>
                  <a:pt x="11838719" y="3950854"/>
                  <a:pt x="11838719" y="3944019"/>
                </a:cubicBezTo>
                <a:cubicBezTo>
                  <a:pt x="11838719" y="3936870"/>
                  <a:pt x="11841761" y="3931015"/>
                  <a:pt x="11845569" y="3931015"/>
                </a:cubicBezTo>
                <a:cubicBezTo>
                  <a:pt x="11856224" y="3931015"/>
                  <a:pt x="11863076" y="3942720"/>
                  <a:pt x="11857747" y="3950528"/>
                </a:cubicBezTo>
                <a:cubicBezTo>
                  <a:pt x="11853941" y="3956057"/>
                  <a:pt x="11849184" y="3957846"/>
                  <a:pt x="11845377" y="3956545"/>
                </a:cubicBezTo>
                <a:close/>
                <a:moveTo>
                  <a:pt x="2105117" y="3958980"/>
                </a:moveTo>
                <a:cubicBezTo>
                  <a:pt x="2089115" y="3953776"/>
                  <a:pt x="2093687" y="3931012"/>
                  <a:pt x="2109689" y="3931012"/>
                </a:cubicBezTo>
                <a:cubicBezTo>
                  <a:pt x="2118071" y="3931012"/>
                  <a:pt x="2127215" y="3934264"/>
                  <a:pt x="2130263" y="3938165"/>
                </a:cubicBezTo>
                <a:cubicBezTo>
                  <a:pt x="2136359" y="3947271"/>
                  <a:pt x="2117309" y="3962881"/>
                  <a:pt x="2105117" y="3958980"/>
                </a:cubicBezTo>
                <a:close/>
                <a:moveTo>
                  <a:pt x="10086881" y="3958980"/>
                </a:moveTo>
                <a:cubicBezTo>
                  <a:pt x="10074689" y="3962881"/>
                  <a:pt x="10055640" y="3947271"/>
                  <a:pt x="10061736" y="3938165"/>
                </a:cubicBezTo>
                <a:cubicBezTo>
                  <a:pt x="10064784" y="3934264"/>
                  <a:pt x="10073928" y="3931012"/>
                  <a:pt x="10082309" y="3931012"/>
                </a:cubicBezTo>
                <a:cubicBezTo>
                  <a:pt x="10098312" y="3931012"/>
                  <a:pt x="10102884" y="3953776"/>
                  <a:pt x="10086881" y="3958980"/>
                </a:cubicBezTo>
                <a:close/>
                <a:moveTo>
                  <a:pt x="2651396" y="3959629"/>
                </a:moveTo>
                <a:cubicBezTo>
                  <a:pt x="2647585" y="3961579"/>
                  <a:pt x="2640728" y="3958980"/>
                  <a:pt x="2635393" y="3953776"/>
                </a:cubicBezTo>
                <a:cubicBezTo>
                  <a:pt x="2624725" y="3943368"/>
                  <a:pt x="2631584" y="3931010"/>
                  <a:pt x="2647585" y="3931010"/>
                </a:cubicBezTo>
                <a:cubicBezTo>
                  <a:pt x="2659016" y="3931010"/>
                  <a:pt x="2662825" y="3953776"/>
                  <a:pt x="2651396" y="3959629"/>
                </a:cubicBezTo>
                <a:close/>
                <a:moveTo>
                  <a:pt x="9540603" y="3959629"/>
                </a:moveTo>
                <a:cubicBezTo>
                  <a:pt x="9529173" y="3953776"/>
                  <a:pt x="9532983" y="3931010"/>
                  <a:pt x="9544413" y="3931010"/>
                </a:cubicBezTo>
                <a:cubicBezTo>
                  <a:pt x="9560415" y="3931010"/>
                  <a:pt x="9567273" y="3943368"/>
                  <a:pt x="9556605" y="3953776"/>
                </a:cubicBezTo>
                <a:cubicBezTo>
                  <a:pt x="9551271" y="3958980"/>
                  <a:pt x="9544413" y="3961579"/>
                  <a:pt x="9540603" y="3959629"/>
                </a:cubicBezTo>
                <a:close/>
                <a:moveTo>
                  <a:pt x="0" y="3960656"/>
                </a:moveTo>
                <a:lnTo>
                  <a:pt x="0" y="3927391"/>
                </a:lnTo>
                <a:lnTo>
                  <a:pt x="10401" y="3930527"/>
                </a:lnTo>
                <a:cubicBezTo>
                  <a:pt x="13455" y="3933292"/>
                  <a:pt x="14601" y="3937520"/>
                  <a:pt x="14601" y="3944023"/>
                </a:cubicBezTo>
                <a:cubicBezTo>
                  <a:pt x="14601" y="3950527"/>
                  <a:pt x="13455" y="3954755"/>
                  <a:pt x="10401" y="3957519"/>
                </a:cubicBezTo>
                <a:close/>
                <a:moveTo>
                  <a:pt x="12192000" y="3960657"/>
                </a:moveTo>
                <a:lnTo>
                  <a:pt x="12181597" y="3957519"/>
                </a:lnTo>
                <a:cubicBezTo>
                  <a:pt x="12178544" y="3954755"/>
                  <a:pt x="12177397" y="3950527"/>
                  <a:pt x="12177397" y="3944023"/>
                </a:cubicBezTo>
                <a:cubicBezTo>
                  <a:pt x="12177397" y="3937520"/>
                  <a:pt x="12178544" y="3933292"/>
                  <a:pt x="12181597" y="3930527"/>
                </a:cubicBezTo>
                <a:lnTo>
                  <a:pt x="12192000" y="3927389"/>
                </a:lnTo>
                <a:close/>
                <a:moveTo>
                  <a:pt x="1229615" y="3962232"/>
                </a:moveTo>
                <a:cubicBezTo>
                  <a:pt x="1214388" y="3964183"/>
                  <a:pt x="1212092" y="3962232"/>
                  <a:pt x="1214388" y="3945973"/>
                </a:cubicBezTo>
                <a:cubicBezTo>
                  <a:pt x="1215909" y="3932965"/>
                  <a:pt x="1220468" y="3927760"/>
                  <a:pt x="1231900" y="3927760"/>
                </a:cubicBezTo>
                <a:cubicBezTo>
                  <a:pt x="1255531" y="3927760"/>
                  <a:pt x="1253248" y="3959629"/>
                  <a:pt x="1229615" y="3962232"/>
                </a:cubicBezTo>
                <a:close/>
                <a:moveTo>
                  <a:pt x="10962384" y="3962232"/>
                </a:moveTo>
                <a:cubicBezTo>
                  <a:pt x="10938751" y="3959629"/>
                  <a:pt x="10936468" y="3927760"/>
                  <a:pt x="10960099" y="3927760"/>
                </a:cubicBezTo>
                <a:cubicBezTo>
                  <a:pt x="10971531" y="3927760"/>
                  <a:pt x="10976089" y="3932965"/>
                  <a:pt x="10977611" y="3945973"/>
                </a:cubicBezTo>
                <a:cubicBezTo>
                  <a:pt x="10979907" y="3962232"/>
                  <a:pt x="10977611" y="3964183"/>
                  <a:pt x="10962384" y="3962232"/>
                </a:cubicBezTo>
                <a:close/>
                <a:moveTo>
                  <a:pt x="1054660" y="3962234"/>
                </a:moveTo>
                <a:cubicBezTo>
                  <a:pt x="1044751" y="3963535"/>
                  <a:pt x="1035611" y="3960284"/>
                  <a:pt x="1033327" y="3954430"/>
                </a:cubicBezTo>
                <a:cubicBezTo>
                  <a:pt x="1025705" y="3937522"/>
                  <a:pt x="1036373" y="3923212"/>
                  <a:pt x="1054660" y="3925813"/>
                </a:cubicBezTo>
                <a:cubicBezTo>
                  <a:pt x="1067623" y="3927112"/>
                  <a:pt x="1072185" y="3932319"/>
                  <a:pt x="1072185" y="3944023"/>
                </a:cubicBezTo>
                <a:cubicBezTo>
                  <a:pt x="1072185" y="3955731"/>
                  <a:pt x="1067623" y="3960936"/>
                  <a:pt x="1054660" y="3962234"/>
                </a:cubicBezTo>
                <a:close/>
                <a:moveTo>
                  <a:pt x="3877039" y="3962234"/>
                </a:moveTo>
                <a:cubicBezTo>
                  <a:pt x="3867132" y="3963535"/>
                  <a:pt x="3857988" y="3960284"/>
                  <a:pt x="3855703" y="3954430"/>
                </a:cubicBezTo>
                <a:cubicBezTo>
                  <a:pt x="3848083" y="3937522"/>
                  <a:pt x="3858751" y="3923212"/>
                  <a:pt x="3877039" y="3925813"/>
                </a:cubicBezTo>
                <a:cubicBezTo>
                  <a:pt x="3889992" y="3927112"/>
                  <a:pt x="3894564" y="3932319"/>
                  <a:pt x="3894564" y="3944023"/>
                </a:cubicBezTo>
                <a:cubicBezTo>
                  <a:pt x="3894564" y="3955731"/>
                  <a:pt x="3889992" y="3960936"/>
                  <a:pt x="3877039" y="3962234"/>
                </a:cubicBezTo>
                <a:close/>
                <a:moveTo>
                  <a:pt x="8314960" y="3962234"/>
                </a:moveTo>
                <a:cubicBezTo>
                  <a:pt x="8302006" y="3960936"/>
                  <a:pt x="8297434" y="3955731"/>
                  <a:pt x="8297434" y="3944023"/>
                </a:cubicBezTo>
                <a:cubicBezTo>
                  <a:pt x="8297434" y="3932319"/>
                  <a:pt x="8302006" y="3927112"/>
                  <a:pt x="8314960" y="3925813"/>
                </a:cubicBezTo>
                <a:cubicBezTo>
                  <a:pt x="8333248" y="3923212"/>
                  <a:pt x="8343916" y="3937522"/>
                  <a:pt x="8336296" y="3954430"/>
                </a:cubicBezTo>
                <a:cubicBezTo>
                  <a:pt x="8334011" y="3960284"/>
                  <a:pt x="8324866" y="3963535"/>
                  <a:pt x="8314960" y="3962234"/>
                </a:cubicBezTo>
                <a:close/>
                <a:moveTo>
                  <a:pt x="11137339" y="3962234"/>
                </a:moveTo>
                <a:cubicBezTo>
                  <a:pt x="11124376" y="3960936"/>
                  <a:pt x="11119813" y="3955731"/>
                  <a:pt x="11119813" y="3944023"/>
                </a:cubicBezTo>
                <a:cubicBezTo>
                  <a:pt x="11119813" y="3932319"/>
                  <a:pt x="11124376" y="3927112"/>
                  <a:pt x="11137339" y="3925813"/>
                </a:cubicBezTo>
                <a:cubicBezTo>
                  <a:pt x="11155625" y="3923212"/>
                  <a:pt x="11166293" y="3937522"/>
                  <a:pt x="11158672" y="3954430"/>
                </a:cubicBezTo>
                <a:cubicBezTo>
                  <a:pt x="11156388" y="3960284"/>
                  <a:pt x="11147248" y="3963535"/>
                  <a:pt x="11137339" y="3962234"/>
                </a:cubicBezTo>
                <a:close/>
                <a:moveTo>
                  <a:pt x="701549" y="3962397"/>
                </a:moveTo>
                <a:cubicBezTo>
                  <a:pt x="694595" y="3964673"/>
                  <a:pt x="686781" y="3962557"/>
                  <a:pt x="683356" y="3954425"/>
                </a:cubicBezTo>
                <a:cubicBezTo>
                  <a:pt x="676492" y="3938820"/>
                  <a:pt x="686400" y="3923207"/>
                  <a:pt x="700880" y="3925813"/>
                </a:cubicBezTo>
                <a:cubicBezTo>
                  <a:pt x="710027" y="3927112"/>
                  <a:pt x="714599" y="3933616"/>
                  <a:pt x="714599" y="3944019"/>
                </a:cubicBezTo>
                <a:cubicBezTo>
                  <a:pt x="714599" y="3953452"/>
                  <a:pt x="708501" y="3960119"/>
                  <a:pt x="701549" y="3962397"/>
                </a:cubicBezTo>
                <a:close/>
                <a:moveTo>
                  <a:pt x="11490449" y="3962397"/>
                </a:moveTo>
                <a:cubicBezTo>
                  <a:pt x="11483497" y="3960119"/>
                  <a:pt x="11477400" y="3953452"/>
                  <a:pt x="11477400" y="3944019"/>
                </a:cubicBezTo>
                <a:cubicBezTo>
                  <a:pt x="11477400" y="3933616"/>
                  <a:pt x="11481972" y="3927112"/>
                  <a:pt x="11491119" y="3925813"/>
                </a:cubicBezTo>
                <a:cubicBezTo>
                  <a:pt x="11505599" y="3923207"/>
                  <a:pt x="11515507" y="3938820"/>
                  <a:pt x="11508643" y="3954425"/>
                </a:cubicBezTo>
                <a:cubicBezTo>
                  <a:pt x="11505217" y="3962557"/>
                  <a:pt x="11497404" y="3964673"/>
                  <a:pt x="11490449" y="3962397"/>
                </a:cubicBezTo>
                <a:close/>
                <a:moveTo>
                  <a:pt x="3171772" y="3963530"/>
                </a:moveTo>
                <a:cubicBezTo>
                  <a:pt x="3162628" y="3963530"/>
                  <a:pt x="3160341" y="3958975"/>
                  <a:pt x="3161865" y="3947268"/>
                </a:cubicBezTo>
                <a:cubicBezTo>
                  <a:pt x="3163389" y="3938162"/>
                  <a:pt x="3167961" y="3930360"/>
                  <a:pt x="3171772" y="3930360"/>
                </a:cubicBezTo>
                <a:cubicBezTo>
                  <a:pt x="3176344" y="3930360"/>
                  <a:pt x="3180153" y="3938162"/>
                  <a:pt x="3181677" y="3947268"/>
                </a:cubicBezTo>
                <a:cubicBezTo>
                  <a:pt x="3183201" y="3958975"/>
                  <a:pt x="3180916" y="3963530"/>
                  <a:pt x="3171772" y="3963530"/>
                </a:cubicBezTo>
                <a:close/>
                <a:moveTo>
                  <a:pt x="9020227" y="3963530"/>
                </a:moveTo>
                <a:cubicBezTo>
                  <a:pt x="9011083" y="3963530"/>
                  <a:pt x="9008797" y="3958975"/>
                  <a:pt x="9010321" y="3947268"/>
                </a:cubicBezTo>
                <a:cubicBezTo>
                  <a:pt x="9011845" y="3938162"/>
                  <a:pt x="9015655" y="3930360"/>
                  <a:pt x="9020227" y="3930360"/>
                </a:cubicBezTo>
                <a:cubicBezTo>
                  <a:pt x="9024037" y="3930360"/>
                  <a:pt x="9028609" y="3938162"/>
                  <a:pt x="9030133" y="3947268"/>
                </a:cubicBezTo>
                <a:cubicBezTo>
                  <a:pt x="9031657" y="3958975"/>
                  <a:pt x="9029371" y="3963530"/>
                  <a:pt x="9020227" y="3963530"/>
                </a:cubicBezTo>
                <a:close/>
                <a:moveTo>
                  <a:pt x="4587150" y="3963532"/>
                </a:moveTo>
                <a:cubicBezTo>
                  <a:pt x="4581148" y="3964830"/>
                  <a:pt x="4574291" y="3961905"/>
                  <a:pt x="4570862" y="3953776"/>
                </a:cubicBezTo>
                <a:cubicBezTo>
                  <a:pt x="4565527" y="3942067"/>
                  <a:pt x="4581530" y="3923207"/>
                  <a:pt x="4591435" y="3928409"/>
                </a:cubicBezTo>
                <a:cubicBezTo>
                  <a:pt x="4595246" y="3930363"/>
                  <a:pt x="4598294" y="3938818"/>
                  <a:pt x="4598294" y="3947920"/>
                </a:cubicBezTo>
                <a:cubicBezTo>
                  <a:pt x="4598294" y="3956704"/>
                  <a:pt x="4593150" y="3962232"/>
                  <a:pt x="4587150" y="3963532"/>
                </a:cubicBezTo>
                <a:close/>
                <a:moveTo>
                  <a:pt x="4761850" y="3963532"/>
                </a:moveTo>
                <a:cubicBezTo>
                  <a:pt x="4751182" y="3963532"/>
                  <a:pt x="4740514" y="3958980"/>
                  <a:pt x="4738228" y="3953777"/>
                </a:cubicBezTo>
                <a:cubicBezTo>
                  <a:pt x="4730608" y="3937515"/>
                  <a:pt x="4741276" y="3923207"/>
                  <a:pt x="4759564" y="3925809"/>
                </a:cubicBezTo>
                <a:cubicBezTo>
                  <a:pt x="4772518" y="3927112"/>
                  <a:pt x="4777852" y="3932965"/>
                  <a:pt x="4779376" y="3945973"/>
                </a:cubicBezTo>
                <a:cubicBezTo>
                  <a:pt x="4781662" y="3960931"/>
                  <a:pt x="4779376" y="3963532"/>
                  <a:pt x="4761850" y="3963532"/>
                </a:cubicBezTo>
                <a:close/>
                <a:moveTo>
                  <a:pt x="5998148" y="3963532"/>
                </a:moveTo>
                <a:cubicBezTo>
                  <a:pt x="5989767" y="3963532"/>
                  <a:pt x="5980623" y="3958982"/>
                  <a:pt x="5978336" y="3953777"/>
                </a:cubicBezTo>
                <a:cubicBezTo>
                  <a:pt x="5971479" y="3938820"/>
                  <a:pt x="5980623" y="3924509"/>
                  <a:pt x="5998148" y="3924509"/>
                </a:cubicBezTo>
                <a:cubicBezTo>
                  <a:pt x="6010340" y="3924509"/>
                  <a:pt x="6013388" y="3929063"/>
                  <a:pt x="6013388" y="3944019"/>
                </a:cubicBezTo>
                <a:cubicBezTo>
                  <a:pt x="6013388" y="3958982"/>
                  <a:pt x="6010340" y="3963532"/>
                  <a:pt x="5998148" y="3963532"/>
                </a:cubicBezTo>
                <a:close/>
                <a:moveTo>
                  <a:pt x="6193851" y="3963532"/>
                </a:moveTo>
                <a:cubicBezTo>
                  <a:pt x="6181659" y="3963532"/>
                  <a:pt x="6178611" y="3958982"/>
                  <a:pt x="6178611" y="3944019"/>
                </a:cubicBezTo>
                <a:cubicBezTo>
                  <a:pt x="6178611" y="3929063"/>
                  <a:pt x="6181659" y="3924509"/>
                  <a:pt x="6193851" y="3924509"/>
                </a:cubicBezTo>
                <a:cubicBezTo>
                  <a:pt x="6211376" y="3924509"/>
                  <a:pt x="6220520" y="3938820"/>
                  <a:pt x="6213663" y="3953777"/>
                </a:cubicBezTo>
                <a:cubicBezTo>
                  <a:pt x="6211376" y="3958982"/>
                  <a:pt x="6202232" y="3963532"/>
                  <a:pt x="6193851" y="3963532"/>
                </a:cubicBezTo>
                <a:close/>
                <a:moveTo>
                  <a:pt x="7430150" y="3963532"/>
                </a:moveTo>
                <a:cubicBezTo>
                  <a:pt x="7412623" y="3963532"/>
                  <a:pt x="7410338" y="3960931"/>
                  <a:pt x="7412623" y="3945973"/>
                </a:cubicBezTo>
                <a:cubicBezTo>
                  <a:pt x="7414147" y="3932965"/>
                  <a:pt x="7419482" y="3927112"/>
                  <a:pt x="7432434" y="3925809"/>
                </a:cubicBezTo>
                <a:cubicBezTo>
                  <a:pt x="7450723" y="3923207"/>
                  <a:pt x="7461391" y="3937515"/>
                  <a:pt x="7453771" y="3953777"/>
                </a:cubicBezTo>
                <a:cubicBezTo>
                  <a:pt x="7451486" y="3958980"/>
                  <a:pt x="7440818" y="3963532"/>
                  <a:pt x="7430150" y="3963532"/>
                </a:cubicBezTo>
                <a:close/>
                <a:moveTo>
                  <a:pt x="7604850" y="3963532"/>
                </a:moveTo>
                <a:cubicBezTo>
                  <a:pt x="7598850" y="3962232"/>
                  <a:pt x="7593706" y="3956704"/>
                  <a:pt x="7593706" y="3947920"/>
                </a:cubicBezTo>
                <a:cubicBezTo>
                  <a:pt x="7593706" y="3938818"/>
                  <a:pt x="7596753" y="3930363"/>
                  <a:pt x="7600564" y="3928409"/>
                </a:cubicBezTo>
                <a:cubicBezTo>
                  <a:pt x="7610470" y="3923207"/>
                  <a:pt x="7626472" y="3942067"/>
                  <a:pt x="7621138" y="3953776"/>
                </a:cubicBezTo>
                <a:cubicBezTo>
                  <a:pt x="7617708" y="3961905"/>
                  <a:pt x="7610851" y="3964830"/>
                  <a:pt x="7604850" y="3963532"/>
                </a:cubicBezTo>
                <a:close/>
                <a:moveTo>
                  <a:pt x="3354565" y="3966456"/>
                </a:moveTo>
                <a:cubicBezTo>
                  <a:pt x="3349231" y="3967920"/>
                  <a:pt x="3342564" y="3967433"/>
                  <a:pt x="3333039" y="3965483"/>
                </a:cubicBezTo>
                <a:cubicBezTo>
                  <a:pt x="3323132" y="3963530"/>
                  <a:pt x="3320084" y="3957675"/>
                  <a:pt x="3321608" y="3945318"/>
                </a:cubicBezTo>
                <a:cubicBezTo>
                  <a:pt x="3323132" y="3931662"/>
                  <a:pt x="3328467" y="3927110"/>
                  <a:pt x="3345231" y="3925809"/>
                </a:cubicBezTo>
                <a:cubicBezTo>
                  <a:pt x="3368852" y="3923207"/>
                  <a:pt x="3381044" y="3938815"/>
                  <a:pt x="3368091" y="3955726"/>
                </a:cubicBezTo>
                <a:cubicBezTo>
                  <a:pt x="3363900" y="3961579"/>
                  <a:pt x="3359899" y="3964995"/>
                  <a:pt x="3354565" y="3966456"/>
                </a:cubicBezTo>
                <a:close/>
                <a:moveTo>
                  <a:pt x="8837433" y="3966456"/>
                </a:moveTo>
                <a:cubicBezTo>
                  <a:pt x="8832100" y="3964995"/>
                  <a:pt x="8828099" y="3961579"/>
                  <a:pt x="8823908" y="3955726"/>
                </a:cubicBezTo>
                <a:cubicBezTo>
                  <a:pt x="8810955" y="3938815"/>
                  <a:pt x="8823147" y="3923207"/>
                  <a:pt x="8846768" y="3925809"/>
                </a:cubicBezTo>
                <a:cubicBezTo>
                  <a:pt x="8863532" y="3927110"/>
                  <a:pt x="8868867" y="3931662"/>
                  <a:pt x="8870391" y="3945318"/>
                </a:cubicBezTo>
                <a:cubicBezTo>
                  <a:pt x="8871915" y="3957675"/>
                  <a:pt x="8868867" y="3963530"/>
                  <a:pt x="8858960" y="3965483"/>
                </a:cubicBezTo>
                <a:cubicBezTo>
                  <a:pt x="8849435" y="3967433"/>
                  <a:pt x="8842768" y="3967920"/>
                  <a:pt x="8837433" y="3966456"/>
                </a:cubicBezTo>
                <a:close/>
                <a:moveTo>
                  <a:pt x="1580269" y="3969795"/>
                </a:moveTo>
                <a:cubicBezTo>
                  <a:pt x="1569888" y="3969065"/>
                  <a:pt x="1559981" y="3964511"/>
                  <a:pt x="1555028" y="3956380"/>
                </a:cubicBezTo>
                <a:cubicBezTo>
                  <a:pt x="1548171" y="3945975"/>
                  <a:pt x="1548932" y="3940120"/>
                  <a:pt x="1559600" y="3930366"/>
                </a:cubicBezTo>
                <a:cubicBezTo>
                  <a:pt x="1577888" y="3913455"/>
                  <a:pt x="1599224" y="3914756"/>
                  <a:pt x="1609892" y="3934267"/>
                </a:cubicBezTo>
                <a:cubicBezTo>
                  <a:pt x="1615988" y="3946624"/>
                  <a:pt x="1615988" y="3952478"/>
                  <a:pt x="1608368" y="3960284"/>
                </a:cubicBezTo>
                <a:cubicBezTo>
                  <a:pt x="1601511" y="3967439"/>
                  <a:pt x="1590652" y="3970529"/>
                  <a:pt x="1580269" y="3969795"/>
                </a:cubicBezTo>
                <a:close/>
                <a:moveTo>
                  <a:pt x="10611729" y="3969795"/>
                </a:moveTo>
                <a:cubicBezTo>
                  <a:pt x="10601347" y="3970529"/>
                  <a:pt x="10590488" y="3967439"/>
                  <a:pt x="10583631" y="3960284"/>
                </a:cubicBezTo>
                <a:cubicBezTo>
                  <a:pt x="10576011" y="3952478"/>
                  <a:pt x="10576011" y="3946624"/>
                  <a:pt x="10582107" y="3934267"/>
                </a:cubicBezTo>
                <a:cubicBezTo>
                  <a:pt x="10592775" y="3914756"/>
                  <a:pt x="10614111" y="3913455"/>
                  <a:pt x="10632399" y="3930366"/>
                </a:cubicBezTo>
                <a:cubicBezTo>
                  <a:pt x="10643067" y="3940120"/>
                  <a:pt x="10643828" y="3945975"/>
                  <a:pt x="10636971" y="3956380"/>
                </a:cubicBezTo>
                <a:cubicBezTo>
                  <a:pt x="10632017" y="3964511"/>
                  <a:pt x="10622111" y="3969065"/>
                  <a:pt x="10611729" y="3969795"/>
                </a:cubicBezTo>
                <a:close/>
                <a:moveTo>
                  <a:pt x="165833" y="3970534"/>
                </a:moveTo>
                <a:cubicBezTo>
                  <a:pt x="161328" y="3970318"/>
                  <a:pt x="156893" y="3968732"/>
                  <a:pt x="153079" y="3965481"/>
                </a:cubicBezTo>
                <a:cubicBezTo>
                  <a:pt x="150028" y="3963527"/>
                  <a:pt x="147740" y="3953125"/>
                  <a:pt x="147740" y="3942716"/>
                </a:cubicBezTo>
                <a:cubicBezTo>
                  <a:pt x="147740" y="3927106"/>
                  <a:pt x="150791" y="3924505"/>
                  <a:pt x="170624" y="3924505"/>
                </a:cubicBezTo>
                <a:cubicBezTo>
                  <a:pt x="190459" y="3924505"/>
                  <a:pt x="193508" y="3926457"/>
                  <a:pt x="193508" y="3943367"/>
                </a:cubicBezTo>
                <a:cubicBezTo>
                  <a:pt x="193508" y="3959463"/>
                  <a:pt x="179349" y="3971170"/>
                  <a:pt x="165833" y="3970534"/>
                </a:cubicBezTo>
                <a:close/>
                <a:moveTo>
                  <a:pt x="12026165" y="3970534"/>
                </a:moveTo>
                <a:cubicBezTo>
                  <a:pt x="12012649" y="3971170"/>
                  <a:pt x="11998491" y="3959463"/>
                  <a:pt x="11998491" y="3943367"/>
                </a:cubicBezTo>
                <a:cubicBezTo>
                  <a:pt x="11998491" y="3926457"/>
                  <a:pt x="12001540" y="3924505"/>
                  <a:pt x="12021375" y="3924505"/>
                </a:cubicBezTo>
                <a:cubicBezTo>
                  <a:pt x="12041208" y="3924505"/>
                  <a:pt x="12044259" y="3927106"/>
                  <a:pt x="12044259" y="3942716"/>
                </a:cubicBezTo>
                <a:cubicBezTo>
                  <a:pt x="12044259" y="3953125"/>
                  <a:pt x="12041971" y="3963527"/>
                  <a:pt x="12038920" y="3965481"/>
                </a:cubicBezTo>
                <a:cubicBezTo>
                  <a:pt x="12035105" y="3968732"/>
                  <a:pt x="12030671" y="3970318"/>
                  <a:pt x="12026165" y="3970534"/>
                </a:cubicBezTo>
                <a:close/>
                <a:moveTo>
                  <a:pt x="3695628" y="3971573"/>
                </a:moveTo>
                <a:cubicBezTo>
                  <a:pt x="3690008" y="3970279"/>
                  <a:pt x="3684151" y="3967435"/>
                  <a:pt x="3678435" y="3962881"/>
                </a:cubicBezTo>
                <a:cubicBezTo>
                  <a:pt x="3658623" y="3947271"/>
                  <a:pt x="3658623" y="3942719"/>
                  <a:pt x="3677673" y="3927760"/>
                </a:cubicBezTo>
                <a:cubicBezTo>
                  <a:pt x="3687579" y="3919954"/>
                  <a:pt x="3698247" y="3918004"/>
                  <a:pt x="3711963" y="3920605"/>
                </a:cubicBezTo>
                <a:cubicBezTo>
                  <a:pt x="3728727" y="3924508"/>
                  <a:pt x="3731775" y="3927760"/>
                  <a:pt x="3729489" y="3945319"/>
                </a:cubicBezTo>
                <a:cubicBezTo>
                  <a:pt x="3727204" y="3965320"/>
                  <a:pt x="3712487" y="3975443"/>
                  <a:pt x="3695628" y="3971573"/>
                </a:cubicBezTo>
                <a:close/>
                <a:moveTo>
                  <a:pt x="8496371" y="3971573"/>
                </a:moveTo>
                <a:cubicBezTo>
                  <a:pt x="8479512" y="3975443"/>
                  <a:pt x="8464795" y="3965320"/>
                  <a:pt x="8462509" y="3945319"/>
                </a:cubicBezTo>
                <a:cubicBezTo>
                  <a:pt x="8460224" y="3927760"/>
                  <a:pt x="8463272" y="3924508"/>
                  <a:pt x="8480036" y="3920605"/>
                </a:cubicBezTo>
                <a:cubicBezTo>
                  <a:pt x="8493752" y="3918004"/>
                  <a:pt x="8504420" y="3919954"/>
                  <a:pt x="8514325" y="3927760"/>
                </a:cubicBezTo>
                <a:cubicBezTo>
                  <a:pt x="8533376" y="3942719"/>
                  <a:pt x="8533376" y="3947271"/>
                  <a:pt x="8513564" y="3962881"/>
                </a:cubicBezTo>
                <a:cubicBezTo>
                  <a:pt x="8507848" y="3967435"/>
                  <a:pt x="8501991" y="3970279"/>
                  <a:pt x="8496371" y="3971573"/>
                </a:cubicBezTo>
                <a:close/>
                <a:moveTo>
                  <a:pt x="1940133" y="3975485"/>
                </a:moveTo>
                <a:cubicBezTo>
                  <a:pt x="1934133" y="3976054"/>
                  <a:pt x="1927847" y="3973939"/>
                  <a:pt x="1918703" y="3969389"/>
                </a:cubicBezTo>
                <a:cubicBezTo>
                  <a:pt x="1899652" y="3960282"/>
                  <a:pt x="1900415" y="3927112"/>
                  <a:pt x="1920227" y="3918006"/>
                </a:cubicBezTo>
                <a:cubicBezTo>
                  <a:pt x="1931656" y="3912803"/>
                  <a:pt x="1940039" y="3913455"/>
                  <a:pt x="1954516" y="3921906"/>
                </a:cubicBezTo>
                <a:cubicBezTo>
                  <a:pt x="1977376" y="3934267"/>
                  <a:pt x="1978900" y="3950525"/>
                  <a:pt x="1959851" y="3965485"/>
                </a:cubicBezTo>
                <a:cubicBezTo>
                  <a:pt x="1951849" y="3971665"/>
                  <a:pt x="1946135" y="3974920"/>
                  <a:pt x="1940133" y="3975485"/>
                </a:cubicBezTo>
                <a:close/>
                <a:moveTo>
                  <a:pt x="10251865" y="3975485"/>
                </a:moveTo>
                <a:cubicBezTo>
                  <a:pt x="10245864" y="3974920"/>
                  <a:pt x="10240149" y="3971665"/>
                  <a:pt x="10232148" y="3965485"/>
                </a:cubicBezTo>
                <a:cubicBezTo>
                  <a:pt x="10213099" y="3950525"/>
                  <a:pt x="10214623" y="3934267"/>
                  <a:pt x="10237483" y="3921906"/>
                </a:cubicBezTo>
                <a:cubicBezTo>
                  <a:pt x="10251960" y="3913455"/>
                  <a:pt x="10260343" y="3912803"/>
                  <a:pt x="10271772" y="3918006"/>
                </a:cubicBezTo>
                <a:cubicBezTo>
                  <a:pt x="10291584" y="3927112"/>
                  <a:pt x="10292347" y="3960282"/>
                  <a:pt x="10273296" y="3969389"/>
                </a:cubicBezTo>
                <a:cubicBezTo>
                  <a:pt x="10264152" y="3973939"/>
                  <a:pt x="10257865" y="3976054"/>
                  <a:pt x="10251865" y="3975485"/>
                </a:cubicBezTo>
                <a:close/>
                <a:moveTo>
                  <a:pt x="5470371" y="3975985"/>
                </a:moveTo>
                <a:cubicBezTo>
                  <a:pt x="5461251" y="3976422"/>
                  <a:pt x="5451107" y="3973946"/>
                  <a:pt x="5441200" y="3967439"/>
                </a:cubicBezTo>
                <a:cubicBezTo>
                  <a:pt x="5423674" y="3956382"/>
                  <a:pt x="5423674" y="3935571"/>
                  <a:pt x="5441200" y="3922563"/>
                </a:cubicBezTo>
                <a:cubicBezTo>
                  <a:pt x="5459488" y="3908252"/>
                  <a:pt x="5475490" y="3908901"/>
                  <a:pt x="5490730" y="3923212"/>
                </a:cubicBezTo>
                <a:cubicBezTo>
                  <a:pt x="5515876" y="3947112"/>
                  <a:pt x="5497731" y="3974676"/>
                  <a:pt x="5470371" y="3975985"/>
                </a:cubicBezTo>
                <a:close/>
                <a:moveTo>
                  <a:pt x="6721628" y="3975985"/>
                </a:moveTo>
                <a:cubicBezTo>
                  <a:pt x="6694268" y="3974676"/>
                  <a:pt x="6676123" y="3947112"/>
                  <a:pt x="6701270" y="3923212"/>
                </a:cubicBezTo>
                <a:cubicBezTo>
                  <a:pt x="6716510" y="3908901"/>
                  <a:pt x="6732511" y="3908252"/>
                  <a:pt x="6750799" y="3922563"/>
                </a:cubicBezTo>
                <a:cubicBezTo>
                  <a:pt x="6768325" y="3935571"/>
                  <a:pt x="6768325" y="3956382"/>
                  <a:pt x="6750799" y="3967439"/>
                </a:cubicBezTo>
                <a:cubicBezTo>
                  <a:pt x="6740892" y="3973946"/>
                  <a:pt x="6730748" y="3976422"/>
                  <a:pt x="6721628" y="3975985"/>
                </a:cubicBezTo>
                <a:close/>
                <a:moveTo>
                  <a:pt x="4929231" y="3981729"/>
                </a:moveTo>
                <a:cubicBezTo>
                  <a:pt x="4921444" y="3980528"/>
                  <a:pt x="4913967" y="3977195"/>
                  <a:pt x="4907871" y="3971343"/>
                </a:cubicBezTo>
                <a:cubicBezTo>
                  <a:pt x="4882724" y="3947927"/>
                  <a:pt x="4900251" y="3904998"/>
                  <a:pt x="4934540" y="3904998"/>
                </a:cubicBezTo>
                <a:cubicBezTo>
                  <a:pt x="4953591" y="3904998"/>
                  <a:pt x="4978736" y="3928414"/>
                  <a:pt x="4978736" y="3945322"/>
                </a:cubicBezTo>
                <a:cubicBezTo>
                  <a:pt x="4978736" y="3969716"/>
                  <a:pt x="4952591" y="3985328"/>
                  <a:pt x="4929231" y="3981729"/>
                </a:cubicBezTo>
                <a:close/>
                <a:moveTo>
                  <a:pt x="7262768" y="3981729"/>
                </a:moveTo>
                <a:cubicBezTo>
                  <a:pt x="7239408" y="3985328"/>
                  <a:pt x="7213263" y="3969716"/>
                  <a:pt x="7213263" y="3945322"/>
                </a:cubicBezTo>
                <a:cubicBezTo>
                  <a:pt x="7213263" y="3928414"/>
                  <a:pt x="7238408" y="3904998"/>
                  <a:pt x="7257459" y="3904998"/>
                </a:cubicBezTo>
                <a:cubicBezTo>
                  <a:pt x="7291748" y="3904998"/>
                  <a:pt x="7309274" y="3947927"/>
                  <a:pt x="7284128" y="3971343"/>
                </a:cubicBezTo>
                <a:cubicBezTo>
                  <a:pt x="7278032" y="3977195"/>
                  <a:pt x="7270555" y="3980528"/>
                  <a:pt x="7262768" y="3981729"/>
                </a:cubicBezTo>
                <a:close/>
                <a:moveTo>
                  <a:pt x="5292890" y="3981748"/>
                </a:moveTo>
                <a:cubicBezTo>
                  <a:pt x="5275363" y="3983050"/>
                  <a:pt x="5259362" y="3981100"/>
                  <a:pt x="5257075" y="3977847"/>
                </a:cubicBezTo>
                <a:cubicBezTo>
                  <a:pt x="5239550" y="3953780"/>
                  <a:pt x="5238787" y="3938171"/>
                  <a:pt x="5253266" y="3921911"/>
                </a:cubicBezTo>
                <a:cubicBezTo>
                  <a:pt x="5287555" y="3884838"/>
                  <a:pt x="5346991" y="3912806"/>
                  <a:pt x="5331751" y="3958987"/>
                </a:cubicBezTo>
                <a:cubicBezTo>
                  <a:pt x="5324894" y="3977847"/>
                  <a:pt x="5321083" y="3979799"/>
                  <a:pt x="5292890" y="3981748"/>
                </a:cubicBezTo>
                <a:close/>
                <a:moveTo>
                  <a:pt x="6899109" y="3981748"/>
                </a:moveTo>
                <a:cubicBezTo>
                  <a:pt x="6870916" y="3979799"/>
                  <a:pt x="6867106" y="3977847"/>
                  <a:pt x="6860248" y="3958987"/>
                </a:cubicBezTo>
                <a:cubicBezTo>
                  <a:pt x="6845008" y="3912806"/>
                  <a:pt x="6904444" y="3884838"/>
                  <a:pt x="6938734" y="3921911"/>
                </a:cubicBezTo>
                <a:cubicBezTo>
                  <a:pt x="6953212" y="3938171"/>
                  <a:pt x="6952450" y="3953780"/>
                  <a:pt x="6934924" y="3977847"/>
                </a:cubicBezTo>
                <a:cubicBezTo>
                  <a:pt x="6932638" y="3981100"/>
                  <a:pt x="6916636" y="3983050"/>
                  <a:pt x="6899109" y="3981748"/>
                </a:cubicBezTo>
                <a:close/>
                <a:moveTo>
                  <a:pt x="1762012" y="3982476"/>
                </a:moveTo>
                <a:cubicBezTo>
                  <a:pt x="1753059" y="3982882"/>
                  <a:pt x="1743724" y="3979144"/>
                  <a:pt x="1735341" y="3971337"/>
                </a:cubicBezTo>
                <a:cubicBezTo>
                  <a:pt x="1716292" y="3953776"/>
                  <a:pt x="1719340" y="3927760"/>
                  <a:pt x="1740676" y="3916053"/>
                </a:cubicBezTo>
                <a:cubicBezTo>
                  <a:pt x="1757440" y="3906298"/>
                  <a:pt x="1760488" y="3906298"/>
                  <a:pt x="1778776" y="3918655"/>
                </a:cubicBezTo>
                <a:cubicBezTo>
                  <a:pt x="1801636" y="3933612"/>
                  <a:pt x="1803921" y="3947920"/>
                  <a:pt x="1786396" y="3968735"/>
                </a:cubicBezTo>
                <a:cubicBezTo>
                  <a:pt x="1779539" y="3977518"/>
                  <a:pt x="1770965" y="3982069"/>
                  <a:pt x="1762012" y="3982476"/>
                </a:cubicBezTo>
                <a:close/>
                <a:moveTo>
                  <a:pt x="10429987" y="3982476"/>
                </a:moveTo>
                <a:cubicBezTo>
                  <a:pt x="10421033" y="3982069"/>
                  <a:pt x="10412460" y="3977518"/>
                  <a:pt x="10405603" y="3968735"/>
                </a:cubicBezTo>
                <a:cubicBezTo>
                  <a:pt x="10388077" y="3947920"/>
                  <a:pt x="10390363" y="3933612"/>
                  <a:pt x="10413223" y="3918655"/>
                </a:cubicBezTo>
                <a:cubicBezTo>
                  <a:pt x="10431511" y="3906298"/>
                  <a:pt x="10434559" y="3906298"/>
                  <a:pt x="10451323" y="3916053"/>
                </a:cubicBezTo>
                <a:cubicBezTo>
                  <a:pt x="10472659" y="3927760"/>
                  <a:pt x="10475707" y="3953776"/>
                  <a:pt x="10456657" y="3971337"/>
                </a:cubicBezTo>
                <a:cubicBezTo>
                  <a:pt x="10448275" y="3979144"/>
                  <a:pt x="10438940" y="3982882"/>
                  <a:pt x="10429987" y="3982476"/>
                </a:cubicBezTo>
                <a:close/>
                <a:moveTo>
                  <a:pt x="5644367" y="3983045"/>
                </a:moveTo>
                <a:cubicBezTo>
                  <a:pt x="5631412" y="3983045"/>
                  <a:pt x="5616935" y="3979794"/>
                  <a:pt x="5611600" y="3975239"/>
                </a:cubicBezTo>
                <a:cubicBezTo>
                  <a:pt x="5597123" y="3962881"/>
                  <a:pt x="5600932" y="3927760"/>
                  <a:pt x="5616935" y="3915404"/>
                </a:cubicBezTo>
                <a:cubicBezTo>
                  <a:pt x="5636747" y="3900443"/>
                  <a:pt x="5662655" y="3904346"/>
                  <a:pt x="5680943" y="3925158"/>
                </a:cubicBezTo>
                <a:cubicBezTo>
                  <a:pt x="5695420" y="3942070"/>
                  <a:pt x="5695420" y="3943368"/>
                  <a:pt x="5681704" y="3962881"/>
                </a:cubicBezTo>
                <a:cubicBezTo>
                  <a:pt x="5671036" y="3978493"/>
                  <a:pt x="5662655" y="3983045"/>
                  <a:pt x="5644367" y="3983045"/>
                </a:cubicBezTo>
                <a:close/>
                <a:moveTo>
                  <a:pt x="6547632" y="3983045"/>
                </a:moveTo>
                <a:cubicBezTo>
                  <a:pt x="6529344" y="3983045"/>
                  <a:pt x="6520963" y="3978493"/>
                  <a:pt x="6510295" y="3962881"/>
                </a:cubicBezTo>
                <a:cubicBezTo>
                  <a:pt x="6496579" y="3943368"/>
                  <a:pt x="6496579" y="3942070"/>
                  <a:pt x="6511056" y="3925158"/>
                </a:cubicBezTo>
                <a:cubicBezTo>
                  <a:pt x="6529344" y="3904346"/>
                  <a:pt x="6555252" y="3900443"/>
                  <a:pt x="6575064" y="3915404"/>
                </a:cubicBezTo>
                <a:cubicBezTo>
                  <a:pt x="6591067" y="3927760"/>
                  <a:pt x="6594876" y="3962881"/>
                  <a:pt x="6580399" y="3975239"/>
                </a:cubicBezTo>
                <a:cubicBezTo>
                  <a:pt x="6575064" y="3979794"/>
                  <a:pt x="6560587" y="3983045"/>
                  <a:pt x="6547632" y="3983045"/>
                </a:cubicBezTo>
                <a:close/>
                <a:moveTo>
                  <a:pt x="3000596" y="3988246"/>
                </a:moveTo>
                <a:cubicBezTo>
                  <a:pt x="2992976" y="3989222"/>
                  <a:pt x="2984975" y="3987268"/>
                  <a:pt x="2972401" y="3983042"/>
                </a:cubicBezTo>
                <a:cubicBezTo>
                  <a:pt x="2951828" y="3975890"/>
                  <a:pt x="2942684" y="3948572"/>
                  <a:pt x="2951828" y="3925155"/>
                </a:cubicBezTo>
                <a:cubicBezTo>
                  <a:pt x="2957924" y="3911498"/>
                  <a:pt x="2964781" y="3907597"/>
                  <a:pt x="2988404" y="3906296"/>
                </a:cubicBezTo>
                <a:cubicBezTo>
                  <a:pt x="3043268" y="3902390"/>
                  <a:pt x="3067652" y="3947920"/>
                  <a:pt x="3026504" y="3975890"/>
                </a:cubicBezTo>
                <a:cubicBezTo>
                  <a:pt x="3015455" y="3983370"/>
                  <a:pt x="3008216" y="3987268"/>
                  <a:pt x="3000596" y="3988246"/>
                </a:cubicBezTo>
                <a:close/>
                <a:moveTo>
                  <a:pt x="9191403" y="3988246"/>
                </a:moveTo>
                <a:cubicBezTo>
                  <a:pt x="9183783" y="3987268"/>
                  <a:pt x="9176544" y="3983370"/>
                  <a:pt x="9165495" y="3975890"/>
                </a:cubicBezTo>
                <a:cubicBezTo>
                  <a:pt x="9124347" y="3947920"/>
                  <a:pt x="9148731" y="3902390"/>
                  <a:pt x="9203595" y="3906296"/>
                </a:cubicBezTo>
                <a:cubicBezTo>
                  <a:pt x="9227217" y="3907597"/>
                  <a:pt x="9234075" y="3911498"/>
                  <a:pt x="9240171" y="3925155"/>
                </a:cubicBezTo>
                <a:cubicBezTo>
                  <a:pt x="9249315" y="3948572"/>
                  <a:pt x="9240171" y="3975890"/>
                  <a:pt x="9219597" y="3983042"/>
                </a:cubicBezTo>
                <a:cubicBezTo>
                  <a:pt x="9207024" y="3987268"/>
                  <a:pt x="9199023" y="3989222"/>
                  <a:pt x="9191403" y="3988246"/>
                </a:cubicBezTo>
                <a:close/>
                <a:moveTo>
                  <a:pt x="2820763" y="3988735"/>
                </a:moveTo>
                <a:cubicBezTo>
                  <a:pt x="2810189" y="3989713"/>
                  <a:pt x="2799712" y="3986299"/>
                  <a:pt x="2789044" y="3978493"/>
                </a:cubicBezTo>
                <a:cubicBezTo>
                  <a:pt x="2762373" y="3958980"/>
                  <a:pt x="2760088" y="3934267"/>
                  <a:pt x="2783709" y="3914753"/>
                </a:cubicBezTo>
                <a:cubicBezTo>
                  <a:pt x="2798949" y="3901099"/>
                  <a:pt x="2808093" y="3898492"/>
                  <a:pt x="2824096" y="3901748"/>
                </a:cubicBezTo>
                <a:cubicBezTo>
                  <a:pt x="2835525" y="3903697"/>
                  <a:pt x="2848480" y="3909549"/>
                  <a:pt x="2853813" y="3913455"/>
                </a:cubicBezTo>
                <a:cubicBezTo>
                  <a:pt x="2858385" y="3918006"/>
                  <a:pt x="2865244" y="3929063"/>
                  <a:pt x="2867529" y="3938820"/>
                </a:cubicBezTo>
                <a:cubicBezTo>
                  <a:pt x="2871340" y="3952478"/>
                  <a:pt x="2868292" y="3960282"/>
                  <a:pt x="2853052" y="3972641"/>
                </a:cubicBezTo>
                <a:cubicBezTo>
                  <a:pt x="2842003" y="3982397"/>
                  <a:pt x="2831335" y="3987761"/>
                  <a:pt x="2820763" y="3988735"/>
                </a:cubicBezTo>
                <a:close/>
                <a:moveTo>
                  <a:pt x="9371236" y="3988735"/>
                </a:moveTo>
                <a:cubicBezTo>
                  <a:pt x="9360664" y="3987761"/>
                  <a:pt x="9349996" y="3982397"/>
                  <a:pt x="9338947" y="3972641"/>
                </a:cubicBezTo>
                <a:cubicBezTo>
                  <a:pt x="9323707" y="3960282"/>
                  <a:pt x="9320659" y="3952478"/>
                  <a:pt x="9324469" y="3938820"/>
                </a:cubicBezTo>
                <a:cubicBezTo>
                  <a:pt x="9326755" y="3929063"/>
                  <a:pt x="9333613" y="3918006"/>
                  <a:pt x="9338185" y="3913455"/>
                </a:cubicBezTo>
                <a:cubicBezTo>
                  <a:pt x="9343519" y="3909549"/>
                  <a:pt x="9356473" y="3903697"/>
                  <a:pt x="9367903" y="3901748"/>
                </a:cubicBezTo>
                <a:cubicBezTo>
                  <a:pt x="9383905" y="3898492"/>
                  <a:pt x="9393049" y="3901099"/>
                  <a:pt x="9408289" y="3914753"/>
                </a:cubicBezTo>
                <a:cubicBezTo>
                  <a:pt x="9431911" y="3934267"/>
                  <a:pt x="9429625" y="3958980"/>
                  <a:pt x="9402955" y="3978493"/>
                </a:cubicBezTo>
                <a:cubicBezTo>
                  <a:pt x="9392287" y="3986299"/>
                  <a:pt x="9381809" y="3989713"/>
                  <a:pt x="9371236" y="3988735"/>
                </a:cubicBezTo>
                <a:close/>
                <a:moveTo>
                  <a:pt x="532284" y="3989222"/>
                </a:moveTo>
                <a:cubicBezTo>
                  <a:pt x="517123" y="3991176"/>
                  <a:pt x="500720" y="3985974"/>
                  <a:pt x="486227" y="3973290"/>
                </a:cubicBezTo>
                <a:cubicBezTo>
                  <a:pt x="464131" y="3955079"/>
                  <a:pt x="462609" y="3939469"/>
                  <a:pt x="480888" y="3920605"/>
                </a:cubicBezTo>
                <a:cubicBezTo>
                  <a:pt x="506824" y="3893288"/>
                  <a:pt x="546491" y="3895891"/>
                  <a:pt x="570107" y="3927112"/>
                </a:cubicBezTo>
                <a:cubicBezTo>
                  <a:pt x="581539" y="3941419"/>
                  <a:pt x="581539" y="3944668"/>
                  <a:pt x="570861" y="3962232"/>
                </a:cubicBezTo>
                <a:cubicBezTo>
                  <a:pt x="561345" y="3978167"/>
                  <a:pt x="547445" y="3987272"/>
                  <a:pt x="532284" y="3989222"/>
                </a:cubicBezTo>
                <a:close/>
                <a:moveTo>
                  <a:pt x="11659715" y="3989222"/>
                </a:moveTo>
                <a:cubicBezTo>
                  <a:pt x="11644553" y="3987272"/>
                  <a:pt x="11630653" y="3978167"/>
                  <a:pt x="11621137" y="3962232"/>
                </a:cubicBezTo>
                <a:cubicBezTo>
                  <a:pt x="11610460" y="3944668"/>
                  <a:pt x="11610460" y="3941419"/>
                  <a:pt x="11621892" y="3927112"/>
                </a:cubicBezTo>
                <a:cubicBezTo>
                  <a:pt x="11645508" y="3895891"/>
                  <a:pt x="11685175" y="3893288"/>
                  <a:pt x="11711111" y="3920605"/>
                </a:cubicBezTo>
                <a:cubicBezTo>
                  <a:pt x="11729389" y="3939469"/>
                  <a:pt x="11727868" y="3955079"/>
                  <a:pt x="11705772" y="3973290"/>
                </a:cubicBezTo>
                <a:cubicBezTo>
                  <a:pt x="11691279" y="3985974"/>
                  <a:pt x="11674876" y="3991176"/>
                  <a:pt x="11659715" y="3989222"/>
                </a:cubicBezTo>
                <a:close/>
                <a:moveTo>
                  <a:pt x="4400554" y="3994671"/>
                </a:moveTo>
                <a:cubicBezTo>
                  <a:pt x="4391123" y="3993777"/>
                  <a:pt x="4382551" y="3987922"/>
                  <a:pt x="4369215" y="3976543"/>
                </a:cubicBezTo>
                <a:cubicBezTo>
                  <a:pt x="4338735" y="3951177"/>
                  <a:pt x="4341783" y="3927112"/>
                  <a:pt x="4376074" y="3906947"/>
                </a:cubicBezTo>
                <a:cubicBezTo>
                  <a:pt x="4396647" y="3895241"/>
                  <a:pt x="4405030" y="3893939"/>
                  <a:pt x="4421794" y="3899141"/>
                </a:cubicBezTo>
                <a:cubicBezTo>
                  <a:pt x="4453798" y="3909549"/>
                  <a:pt x="4461418" y="3918006"/>
                  <a:pt x="4461418" y="3944668"/>
                </a:cubicBezTo>
                <a:cubicBezTo>
                  <a:pt x="4461418" y="3966785"/>
                  <a:pt x="4457607" y="3971990"/>
                  <a:pt x="4437034" y="3983045"/>
                </a:cubicBezTo>
                <a:cubicBezTo>
                  <a:pt x="4420270" y="3991498"/>
                  <a:pt x="4409983" y="3995567"/>
                  <a:pt x="4400554" y="3994671"/>
                </a:cubicBezTo>
                <a:close/>
                <a:moveTo>
                  <a:pt x="7791446" y="3994671"/>
                </a:moveTo>
                <a:cubicBezTo>
                  <a:pt x="7782016" y="3995567"/>
                  <a:pt x="7771730" y="3991498"/>
                  <a:pt x="7754965" y="3983045"/>
                </a:cubicBezTo>
                <a:cubicBezTo>
                  <a:pt x="7734392" y="3971990"/>
                  <a:pt x="7730582" y="3966785"/>
                  <a:pt x="7730582" y="3944668"/>
                </a:cubicBezTo>
                <a:cubicBezTo>
                  <a:pt x="7730582" y="3918006"/>
                  <a:pt x="7738202" y="3909549"/>
                  <a:pt x="7770206" y="3899141"/>
                </a:cubicBezTo>
                <a:cubicBezTo>
                  <a:pt x="7786970" y="3893939"/>
                  <a:pt x="7795352" y="3895241"/>
                  <a:pt x="7815926" y="3906947"/>
                </a:cubicBezTo>
                <a:cubicBezTo>
                  <a:pt x="7850216" y="3927112"/>
                  <a:pt x="7853264" y="3951177"/>
                  <a:pt x="7822784" y="3976543"/>
                </a:cubicBezTo>
                <a:cubicBezTo>
                  <a:pt x="7809448" y="3987922"/>
                  <a:pt x="7800876" y="3993777"/>
                  <a:pt x="7791446" y="3994671"/>
                </a:cubicBezTo>
                <a:close/>
                <a:moveTo>
                  <a:pt x="1397501" y="3995074"/>
                </a:moveTo>
                <a:cubicBezTo>
                  <a:pt x="1388936" y="3993774"/>
                  <a:pt x="1380933" y="3988894"/>
                  <a:pt x="1369501" y="3979791"/>
                </a:cubicBezTo>
                <a:cubicBezTo>
                  <a:pt x="1334455" y="3952471"/>
                  <a:pt x="1346645" y="3908244"/>
                  <a:pt x="1390840" y="3901093"/>
                </a:cubicBezTo>
                <a:cubicBezTo>
                  <a:pt x="1427376" y="3895886"/>
                  <a:pt x="1445644" y="3902390"/>
                  <a:pt x="1456300" y="3924508"/>
                </a:cubicBezTo>
                <a:cubicBezTo>
                  <a:pt x="1468489" y="3949220"/>
                  <a:pt x="1455541" y="3977841"/>
                  <a:pt x="1428897" y="3988894"/>
                </a:cubicBezTo>
                <a:cubicBezTo>
                  <a:pt x="1415197" y="3994097"/>
                  <a:pt x="1406064" y="3996375"/>
                  <a:pt x="1397501" y="3995074"/>
                </a:cubicBezTo>
                <a:close/>
                <a:moveTo>
                  <a:pt x="10794497" y="3995074"/>
                </a:moveTo>
                <a:cubicBezTo>
                  <a:pt x="10785935" y="3996375"/>
                  <a:pt x="10776801" y="3994097"/>
                  <a:pt x="10763101" y="3988894"/>
                </a:cubicBezTo>
                <a:cubicBezTo>
                  <a:pt x="10736457" y="3977841"/>
                  <a:pt x="10723509" y="3949220"/>
                  <a:pt x="10735699" y="3924508"/>
                </a:cubicBezTo>
                <a:cubicBezTo>
                  <a:pt x="10746355" y="3902390"/>
                  <a:pt x="10764623" y="3895886"/>
                  <a:pt x="10801159" y="3901093"/>
                </a:cubicBezTo>
                <a:cubicBezTo>
                  <a:pt x="10845353" y="3908244"/>
                  <a:pt x="10857544" y="3952471"/>
                  <a:pt x="10822497" y="3979791"/>
                </a:cubicBezTo>
                <a:cubicBezTo>
                  <a:pt x="10811065" y="3988894"/>
                  <a:pt x="10803063" y="3993774"/>
                  <a:pt x="10794497" y="3995074"/>
                </a:cubicBezTo>
                <a:close/>
                <a:moveTo>
                  <a:pt x="5109907" y="3995486"/>
                </a:moveTo>
                <a:cubicBezTo>
                  <a:pt x="5097144" y="3995080"/>
                  <a:pt x="5084762" y="3989878"/>
                  <a:pt x="5072950" y="3979796"/>
                </a:cubicBezTo>
                <a:cubicBezTo>
                  <a:pt x="5057710" y="3966787"/>
                  <a:pt x="5053900" y="3957681"/>
                  <a:pt x="5056186" y="3938820"/>
                </a:cubicBezTo>
                <a:cubicBezTo>
                  <a:pt x="5057710" y="3918659"/>
                  <a:pt x="5063044" y="3912803"/>
                  <a:pt x="5085904" y="3902396"/>
                </a:cubicBezTo>
                <a:cubicBezTo>
                  <a:pt x="5113336" y="3890042"/>
                  <a:pt x="5113336" y="3890042"/>
                  <a:pt x="5139244" y="3902396"/>
                </a:cubicBezTo>
                <a:cubicBezTo>
                  <a:pt x="5161342" y="3913455"/>
                  <a:pt x="5165152" y="3919305"/>
                  <a:pt x="5167438" y="3942070"/>
                </a:cubicBezTo>
                <a:cubicBezTo>
                  <a:pt x="5169724" y="3964183"/>
                  <a:pt x="5166676" y="3970689"/>
                  <a:pt x="5149150" y="3982397"/>
                </a:cubicBezTo>
                <a:cubicBezTo>
                  <a:pt x="5135815" y="3991502"/>
                  <a:pt x="5122671" y="3995893"/>
                  <a:pt x="5109907" y="3995486"/>
                </a:cubicBezTo>
                <a:close/>
                <a:moveTo>
                  <a:pt x="7082092" y="3995486"/>
                </a:moveTo>
                <a:cubicBezTo>
                  <a:pt x="7069328" y="3995893"/>
                  <a:pt x="7056184" y="3991502"/>
                  <a:pt x="7042850" y="3982397"/>
                </a:cubicBezTo>
                <a:cubicBezTo>
                  <a:pt x="7025323" y="3970689"/>
                  <a:pt x="7022275" y="3964183"/>
                  <a:pt x="7024561" y="3942070"/>
                </a:cubicBezTo>
                <a:cubicBezTo>
                  <a:pt x="7026847" y="3919305"/>
                  <a:pt x="7030658" y="3913455"/>
                  <a:pt x="7052755" y="3902396"/>
                </a:cubicBezTo>
                <a:cubicBezTo>
                  <a:pt x="7078663" y="3890042"/>
                  <a:pt x="7078663" y="3890042"/>
                  <a:pt x="7106094" y="3902396"/>
                </a:cubicBezTo>
                <a:cubicBezTo>
                  <a:pt x="7128955" y="3912803"/>
                  <a:pt x="7134290" y="3918659"/>
                  <a:pt x="7135814" y="3938820"/>
                </a:cubicBezTo>
                <a:cubicBezTo>
                  <a:pt x="7138099" y="3957681"/>
                  <a:pt x="7134290" y="3966787"/>
                  <a:pt x="7119050" y="3979796"/>
                </a:cubicBezTo>
                <a:cubicBezTo>
                  <a:pt x="7107238" y="3989878"/>
                  <a:pt x="7094855" y="3995080"/>
                  <a:pt x="7082092" y="3995486"/>
                </a:cubicBezTo>
                <a:close/>
                <a:moveTo>
                  <a:pt x="2477657" y="3997789"/>
                </a:moveTo>
                <a:cubicBezTo>
                  <a:pt x="2469657" y="3999629"/>
                  <a:pt x="2461180" y="3999629"/>
                  <a:pt x="2452797" y="3997354"/>
                </a:cubicBezTo>
                <a:cubicBezTo>
                  <a:pt x="2404029" y="3984345"/>
                  <a:pt x="2390313" y="3929060"/>
                  <a:pt x="2429176" y="3905644"/>
                </a:cubicBezTo>
                <a:cubicBezTo>
                  <a:pt x="2456608" y="3888736"/>
                  <a:pt x="2465752" y="3888736"/>
                  <a:pt x="2496993" y="3904992"/>
                </a:cubicBezTo>
                <a:cubicBezTo>
                  <a:pt x="2517568" y="3916053"/>
                  <a:pt x="2521377" y="3921254"/>
                  <a:pt x="2521377" y="3943368"/>
                </a:cubicBezTo>
                <a:cubicBezTo>
                  <a:pt x="2521377" y="3970198"/>
                  <a:pt x="2501661" y="3992271"/>
                  <a:pt x="2477657" y="3997789"/>
                </a:cubicBezTo>
                <a:close/>
                <a:moveTo>
                  <a:pt x="9714341" y="3997789"/>
                </a:moveTo>
                <a:cubicBezTo>
                  <a:pt x="9690337" y="3992271"/>
                  <a:pt x="9670621" y="3970198"/>
                  <a:pt x="9670621" y="3943368"/>
                </a:cubicBezTo>
                <a:cubicBezTo>
                  <a:pt x="9670621" y="3921254"/>
                  <a:pt x="9674431" y="3916053"/>
                  <a:pt x="9695005" y="3904992"/>
                </a:cubicBezTo>
                <a:cubicBezTo>
                  <a:pt x="9726247" y="3888736"/>
                  <a:pt x="9735391" y="3888736"/>
                  <a:pt x="9762823" y="3905644"/>
                </a:cubicBezTo>
                <a:cubicBezTo>
                  <a:pt x="9801685" y="3929060"/>
                  <a:pt x="9787969" y="3984345"/>
                  <a:pt x="9739201" y="3997354"/>
                </a:cubicBezTo>
                <a:cubicBezTo>
                  <a:pt x="9730819" y="3999629"/>
                  <a:pt x="9722341" y="3999629"/>
                  <a:pt x="9714341" y="3997789"/>
                </a:cubicBezTo>
                <a:close/>
                <a:moveTo>
                  <a:pt x="4060299" y="4000765"/>
                </a:moveTo>
                <a:cubicBezTo>
                  <a:pt x="4050869" y="4002554"/>
                  <a:pt x="4041344" y="3999629"/>
                  <a:pt x="4026865" y="3992798"/>
                </a:cubicBezTo>
                <a:cubicBezTo>
                  <a:pt x="3984956" y="3973287"/>
                  <a:pt x="3981908" y="3925806"/>
                  <a:pt x="4021532" y="3902390"/>
                </a:cubicBezTo>
                <a:cubicBezTo>
                  <a:pt x="4047440" y="3886782"/>
                  <a:pt x="4071824" y="3890037"/>
                  <a:pt x="4096969" y="3910849"/>
                </a:cubicBezTo>
                <a:cubicBezTo>
                  <a:pt x="4125925" y="3935564"/>
                  <a:pt x="4125164" y="3953125"/>
                  <a:pt x="4093160" y="3980442"/>
                </a:cubicBezTo>
                <a:cubicBezTo>
                  <a:pt x="4079063" y="3992471"/>
                  <a:pt x="4069728" y="3998978"/>
                  <a:pt x="4060299" y="4000765"/>
                </a:cubicBezTo>
                <a:close/>
                <a:moveTo>
                  <a:pt x="8131700" y="4000765"/>
                </a:moveTo>
                <a:cubicBezTo>
                  <a:pt x="8122271" y="3998978"/>
                  <a:pt x="8112936" y="3992471"/>
                  <a:pt x="8098838" y="3980442"/>
                </a:cubicBezTo>
                <a:cubicBezTo>
                  <a:pt x="8066834" y="3953125"/>
                  <a:pt x="8066073" y="3935564"/>
                  <a:pt x="8095029" y="3910849"/>
                </a:cubicBezTo>
                <a:cubicBezTo>
                  <a:pt x="8120174" y="3890037"/>
                  <a:pt x="8144558" y="3886782"/>
                  <a:pt x="8170467" y="3902390"/>
                </a:cubicBezTo>
                <a:cubicBezTo>
                  <a:pt x="8210090" y="3925806"/>
                  <a:pt x="8207042" y="3973287"/>
                  <a:pt x="8165133" y="3992798"/>
                </a:cubicBezTo>
                <a:cubicBezTo>
                  <a:pt x="8150655" y="3999629"/>
                  <a:pt x="8141129" y="4002554"/>
                  <a:pt x="8131700" y="4000765"/>
                </a:cubicBezTo>
                <a:close/>
                <a:moveTo>
                  <a:pt x="5819071" y="4001658"/>
                </a:moveTo>
                <a:cubicBezTo>
                  <a:pt x="5811356" y="4002063"/>
                  <a:pt x="5804498" y="3998649"/>
                  <a:pt x="5792687" y="3991495"/>
                </a:cubicBezTo>
                <a:cubicBezTo>
                  <a:pt x="5766016" y="3975890"/>
                  <a:pt x="5762206" y="3970035"/>
                  <a:pt x="5762206" y="3942716"/>
                </a:cubicBezTo>
                <a:cubicBezTo>
                  <a:pt x="5762206" y="3923854"/>
                  <a:pt x="5766778" y="3916048"/>
                  <a:pt x="5784304" y="3905642"/>
                </a:cubicBezTo>
                <a:cubicBezTo>
                  <a:pt x="5812499" y="3888734"/>
                  <a:pt x="5830787" y="3888734"/>
                  <a:pt x="5856695" y="3905642"/>
                </a:cubicBezTo>
                <a:cubicBezTo>
                  <a:pt x="5872696" y="3916048"/>
                  <a:pt x="5876507" y="3924505"/>
                  <a:pt x="5876507" y="3947268"/>
                </a:cubicBezTo>
                <a:cubicBezTo>
                  <a:pt x="5876507" y="3971984"/>
                  <a:pt x="5873459" y="3977190"/>
                  <a:pt x="5850599" y="3988894"/>
                </a:cubicBezTo>
                <a:cubicBezTo>
                  <a:pt x="5835359" y="3997024"/>
                  <a:pt x="5826787" y="4001252"/>
                  <a:pt x="5819071" y="4001658"/>
                </a:cubicBezTo>
                <a:close/>
                <a:moveTo>
                  <a:pt x="6372928" y="4001658"/>
                </a:moveTo>
                <a:cubicBezTo>
                  <a:pt x="6365212" y="4001252"/>
                  <a:pt x="6356640" y="3997024"/>
                  <a:pt x="6341400" y="3988894"/>
                </a:cubicBezTo>
                <a:cubicBezTo>
                  <a:pt x="6318540" y="3977190"/>
                  <a:pt x="6315492" y="3971984"/>
                  <a:pt x="6315492" y="3947268"/>
                </a:cubicBezTo>
                <a:cubicBezTo>
                  <a:pt x="6315492" y="3924505"/>
                  <a:pt x="6319303" y="3916048"/>
                  <a:pt x="6335304" y="3905642"/>
                </a:cubicBezTo>
                <a:cubicBezTo>
                  <a:pt x="6361212" y="3888734"/>
                  <a:pt x="6379500" y="3888734"/>
                  <a:pt x="6407695" y="3905642"/>
                </a:cubicBezTo>
                <a:cubicBezTo>
                  <a:pt x="6425222" y="3916048"/>
                  <a:pt x="6429794" y="3923854"/>
                  <a:pt x="6429794" y="3942716"/>
                </a:cubicBezTo>
                <a:cubicBezTo>
                  <a:pt x="6429794" y="3970035"/>
                  <a:pt x="6425983" y="3975890"/>
                  <a:pt x="6399312" y="3991495"/>
                </a:cubicBezTo>
                <a:cubicBezTo>
                  <a:pt x="6387502" y="3998649"/>
                  <a:pt x="6380643" y="4002063"/>
                  <a:pt x="6372928" y="4001658"/>
                </a:cubicBezTo>
                <a:close/>
                <a:moveTo>
                  <a:pt x="4233094" y="4002551"/>
                </a:moveTo>
                <a:cubicBezTo>
                  <a:pt x="4226998" y="4002551"/>
                  <a:pt x="4211758" y="3996698"/>
                  <a:pt x="4198804" y="3989544"/>
                </a:cubicBezTo>
                <a:cubicBezTo>
                  <a:pt x="4159180" y="3967429"/>
                  <a:pt x="4154608" y="3938812"/>
                  <a:pt x="4186612" y="3910845"/>
                </a:cubicBezTo>
                <a:cubicBezTo>
                  <a:pt x="4215568" y="3886128"/>
                  <a:pt x="4246810" y="3886128"/>
                  <a:pt x="4275004" y="3909544"/>
                </a:cubicBezTo>
                <a:cubicBezTo>
                  <a:pt x="4291768" y="3924505"/>
                  <a:pt x="4294816" y="3931658"/>
                  <a:pt x="4291006" y="3950519"/>
                </a:cubicBezTo>
                <a:cubicBezTo>
                  <a:pt x="4286434" y="3973936"/>
                  <a:pt x="4255192" y="4002551"/>
                  <a:pt x="4233094" y="4002551"/>
                </a:cubicBezTo>
                <a:close/>
                <a:moveTo>
                  <a:pt x="7958906" y="4002551"/>
                </a:moveTo>
                <a:cubicBezTo>
                  <a:pt x="7936806" y="4002551"/>
                  <a:pt x="7905565" y="3973936"/>
                  <a:pt x="7900994" y="3950519"/>
                </a:cubicBezTo>
                <a:cubicBezTo>
                  <a:pt x="7897183" y="3931658"/>
                  <a:pt x="7900231" y="3924505"/>
                  <a:pt x="7916995" y="3909544"/>
                </a:cubicBezTo>
                <a:cubicBezTo>
                  <a:pt x="7945190" y="3886128"/>
                  <a:pt x="7976431" y="3886128"/>
                  <a:pt x="8005386" y="3910845"/>
                </a:cubicBezTo>
                <a:cubicBezTo>
                  <a:pt x="8037391" y="3938812"/>
                  <a:pt x="8032818" y="3967429"/>
                  <a:pt x="7993195" y="3989544"/>
                </a:cubicBezTo>
                <a:cubicBezTo>
                  <a:pt x="7980242" y="3996698"/>
                  <a:pt x="7965002" y="4002551"/>
                  <a:pt x="7958906" y="4002551"/>
                </a:cubicBezTo>
                <a:close/>
                <a:moveTo>
                  <a:pt x="3521164" y="4106249"/>
                </a:moveTo>
                <a:cubicBezTo>
                  <a:pt x="3515259" y="4105848"/>
                  <a:pt x="3510305" y="4102755"/>
                  <a:pt x="3510305" y="4097228"/>
                </a:cubicBezTo>
                <a:cubicBezTo>
                  <a:pt x="3510305" y="4092023"/>
                  <a:pt x="3513353" y="4086170"/>
                  <a:pt x="3516401" y="4084220"/>
                </a:cubicBezTo>
                <a:cubicBezTo>
                  <a:pt x="3526308" y="4079015"/>
                  <a:pt x="3543072" y="4091372"/>
                  <a:pt x="3537737" y="4099179"/>
                </a:cubicBezTo>
                <a:cubicBezTo>
                  <a:pt x="3533928" y="4104383"/>
                  <a:pt x="3527069" y="4106658"/>
                  <a:pt x="3521164" y="4106249"/>
                </a:cubicBezTo>
                <a:close/>
                <a:moveTo>
                  <a:pt x="8670835" y="4106249"/>
                </a:moveTo>
                <a:cubicBezTo>
                  <a:pt x="8664929" y="4106658"/>
                  <a:pt x="8658071" y="4104383"/>
                  <a:pt x="8654261" y="4099179"/>
                </a:cubicBezTo>
                <a:cubicBezTo>
                  <a:pt x="8648927" y="4091372"/>
                  <a:pt x="8665691" y="4079015"/>
                  <a:pt x="8675597" y="4084220"/>
                </a:cubicBezTo>
                <a:cubicBezTo>
                  <a:pt x="8678645" y="4086170"/>
                  <a:pt x="8681693" y="4092023"/>
                  <a:pt x="8681693" y="4097228"/>
                </a:cubicBezTo>
                <a:cubicBezTo>
                  <a:pt x="8681693" y="4102755"/>
                  <a:pt x="8676740" y="4105848"/>
                  <a:pt x="8670835" y="4106249"/>
                </a:cubicBezTo>
                <a:close/>
                <a:moveTo>
                  <a:pt x="4397410" y="4108281"/>
                </a:moveTo>
                <a:cubicBezTo>
                  <a:pt x="4388266" y="4100479"/>
                  <a:pt x="4392838" y="4080313"/>
                  <a:pt x="4404267" y="4080313"/>
                </a:cubicBezTo>
                <a:cubicBezTo>
                  <a:pt x="4410363" y="4080313"/>
                  <a:pt x="4415698" y="4086170"/>
                  <a:pt x="4415698" y="4092673"/>
                </a:cubicBezTo>
                <a:cubicBezTo>
                  <a:pt x="4415698" y="4106331"/>
                  <a:pt x="4405791" y="4114786"/>
                  <a:pt x="4397410" y="4108281"/>
                </a:cubicBezTo>
                <a:close/>
                <a:moveTo>
                  <a:pt x="7794590" y="4108281"/>
                </a:moveTo>
                <a:cubicBezTo>
                  <a:pt x="7786208" y="4114786"/>
                  <a:pt x="7776302" y="4106331"/>
                  <a:pt x="7776302" y="4092673"/>
                </a:cubicBezTo>
                <a:cubicBezTo>
                  <a:pt x="7776302" y="4086170"/>
                  <a:pt x="7781636" y="4080313"/>
                  <a:pt x="7787732" y="4080313"/>
                </a:cubicBezTo>
                <a:cubicBezTo>
                  <a:pt x="7799162" y="4080313"/>
                  <a:pt x="7803734" y="4100479"/>
                  <a:pt x="7794590" y="4108281"/>
                </a:cubicBezTo>
                <a:close/>
                <a:moveTo>
                  <a:pt x="4060775" y="4110722"/>
                </a:moveTo>
                <a:cubicBezTo>
                  <a:pt x="4055441" y="4111696"/>
                  <a:pt x="4048964" y="4109256"/>
                  <a:pt x="4042868" y="4103080"/>
                </a:cubicBezTo>
                <a:cubicBezTo>
                  <a:pt x="4035248" y="4095925"/>
                  <a:pt x="4035248" y="4090721"/>
                  <a:pt x="4041344" y="4085520"/>
                </a:cubicBezTo>
                <a:cubicBezTo>
                  <a:pt x="4052775" y="4075760"/>
                  <a:pt x="4074872" y="4084216"/>
                  <a:pt x="4071824" y="4097875"/>
                </a:cubicBezTo>
                <a:cubicBezTo>
                  <a:pt x="4070300" y="4105356"/>
                  <a:pt x="4066109" y="4109747"/>
                  <a:pt x="4060775" y="4110722"/>
                </a:cubicBezTo>
                <a:close/>
                <a:moveTo>
                  <a:pt x="8131224" y="4110722"/>
                </a:moveTo>
                <a:cubicBezTo>
                  <a:pt x="8125889" y="4109747"/>
                  <a:pt x="8121698" y="4105356"/>
                  <a:pt x="8120174" y="4097875"/>
                </a:cubicBezTo>
                <a:cubicBezTo>
                  <a:pt x="8117126" y="4084216"/>
                  <a:pt x="8139224" y="4075760"/>
                  <a:pt x="8150655" y="4085520"/>
                </a:cubicBezTo>
                <a:cubicBezTo>
                  <a:pt x="8156750" y="4090721"/>
                  <a:pt x="8156750" y="4095925"/>
                  <a:pt x="8149130" y="4103080"/>
                </a:cubicBezTo>
                <a:cubicBezTo>
                  <a:pt x="8143035" y="4109256"/>
                  <a:pt x="8136557" y="4111696"/>
                  <a:pt x="8131224" y="4110722"/>
                </a:cubicBezTo>
                <a:close/>
                <a:moveTo>
                  <a:pt x="2470609" y="4111696"/>
                </a:moveTo>
                <a:cubicBezTo>
                  <a:pt x="2467467" y="4113808"/>
                  <a:pt x="2463085" y="4112830"/>
                  <a:pt x="2458132" y="4108281"/>
                </a:cubicBezTo>
                <a:cubicBezTo>
                  <a:pt x="2448225" y="4100476"/>
                  <a:pt x="2452797" y="4080313"/>
                  <a:pt x="2464228" y="4080313"/>
                </a:cubicBezTo>
                <a:cubicBezTo>
                  <a:pt x="2471085" y="4080313"/>
                  <a:pt x="2475657" y="4086166"/>
                  <a:pt x="2475657" y="4096574"/>
                </a:cubicBezTo>
                <a:cubicBezTo>
                  <a:pt x="2475657" y="4104378"/>
                  <a:pt x="2473752" y="4109580"/>
                  <a:pt x="2470609" y="4111696"/>
                </a:cubicBezTo>
                <a:close/>
                <a:moveTo>
                  <a:pt x="9721389" y="4111696"/>
                </a:moveTo>
                <a:cubicBezTo>
                  <a:pt x="9718247" y="4109580"/>
                  <a:pt x="9716341" y="4104378"/>
                  <a:pt x="9716341" y="4096574"/>
                </a:cubicBezTo>
                <a:cubicBezTo>
                  <a:pt x="9716341" y="4086166"/>
                  <a:pt x="9720913" y="4080313"/>
                  <a:pt x="9727771" y="4080313"/>
                </a:cubicBezTo>
                <a:cubicBezTo>
                  <a:pt x="9739201" y="4080313"/>
                  <a:pt x="9743773" y="4100476"/>
                  <a:pt x="9733867" y="4108281"/>
                </a:cubicBezTo>
                <a:cubicBezTo>
                  <a:pt x="9728913" y="4112830"/>
                  <a:pt x="9724532" y="4113808"/>
                  <a:pt x="9721389" y="4111696"/>
                </a:cubicBezTo>
                <a:close/>
                <a:moveTo>
                  <a:pt x="1572551" y="4114782"/>
                </a:moveTo>
                <a:cubicBezTo>
                  <a:pt x="1567217" y="4112830"/>
                  <a:pt x="1562645" y="4104375"/>
                  <a:pt x="1562645" y="4095921"/>
                </a:cubicBezTo>
                <a:cubicBezTo>
                  <a:pt x="1562645" y="4081612"/>
                  <a:pt x="1565693" y="4079660"/>
                  <a:pt x="1583219" y="4081612"/>
                </a:cubicBezTo>
                <a:cubicBezTo>
                  <a:pt x="1595411" y="4082913"/>
                  <a:pt x="1605317" y="4088114"/>
                  <a:pt x="1606841" y="4094619"/>
                </a:cubicBezTo>
                <a:cubicBezTo>
                  <a:pt x="1609889" y="4106326"/>
                  <a:pt x="1587029" y="4119335"/>
                  <a:pt x="1572551" y="4114782"/>
                </a:cubicBezTo>
                <a:close/>
                <a:moveTo>
                  <a:pt x="10619448" y="4114782"/>
                </a:moveTo>
                <a:cubicBezTo>
                  <a:pt x="10604969" y="4119335"/>
                  <a:pt x="10582109" y="4106326"/>
                  <a:pt x="10585157" y="4094619"/>
                </a:cubicBezTo>
                <a:cubicBezTo>
                  <a:pt x="10586681" y="4088114"/>
                  <a:pt x="10596588" y="4082913"/>
                  <a:pt x="10608780" y="4081612"/>
                </a:cubicBezTo>
                <a:cubicBezTo>
                  <a:pt x="10626305" y="4079660"/>
                  <a:pt x="10629353" y="4081612"/>
                  <a:pt x="10629353" y="4095921"/>
                </a:cubicBezTo>
                <a:cubicBezTo>
                  <a:pt x="10629353" y="4104375"/>
                  <a:pt x="10624781" y="4112830"/>
                  <a:pt x="10619448" y="4114782"/>
                </a:cubicBezTo>
                <a:close/>
                <a:moveTo>
                  <a:pt x="3353144" y="4116978"/>
                </a:moveTo>
                <a:cubicBezTo>
                  <a:pt x="3347524" y="4118524"/>
                  <a:pt x="3340285" y="4116084"/>
                  <a:pt x="3332284" y="4109579"/>
                </a:cubicBezTo>
                <a:cubicBezTo>
                  <a:pt x="3315520" y="4095270"/>
                  <a:pt x="3317044" y="4087467"/>
                  <a:pt x="3337617" y="4080963"/>
                </a:cubicBezTo>
                <a:cubicBezTo>
                  <a:pt x="3358192" y="4073809"/>
                  <a:pt x="3368097" y="4080313"/>
                  <a:pt x="3364288" y="4100473"/>
                </a:cubicBezTo>
                <a:cubicBezTo>
                  <a:pt x="3362764" y="4109905"/>
                  <a:pt x="3358764" y="4115433"/>
                  <a:pt x="3353144" y="4116978"/>
                </a:cubicBezTo>
                <a:close/>
                <a:moveTo>
                  <a:pt x="8838855" y="4116978"/>
                </a:moveTo>
                <a:cubicBezTo>
                  <a:pt x="8833235" y="4115433"/>
                  <a:pt x="8829235" y="4109905"/>
                  <a:pt x="8827711" y="4100473"/>
                </a:cubicBezTo>
                <a:cubicBezTo>
                  <a:pt x="8823901" y="4080313"/>
                  <a:pt x="8833807" y="4073809"/>
                  <a:pt x="8854381" y="4080963"/>
                </a:cubicBezTo>
                <a:cubicBezTo>
                  <a:pt x="8874955" y="4087467"/>
                  <a:pt x="8876479" y="4095270"/>
                  <a:pt x="8859715" y="4109579"/>
                </a:cubicBezTo>
                <a:cubicBezTo>
                  <a:pt x="8851713" y="4116084"/>
                  <a:pt x="8844475" y="4118524"/>
                  <a:pt x="8838855" y="4116978"/>
                </a:cubicBezTo>
                <a:close/>
                <a:moveTo>
                  <a:pt x="871697" y="4118845"/>
                </a:moveTo>
                <a:cubicBezTo>
                  <a:pt x="867305" y="4119493"/>
                  <a:pt x="864069" y="4118030"/>
                  <a:pt x="860655" y="4114779"/>
                </a:cubicBezTo>
                <a:cubicBezTo>
                  <a:pt x="857581" y="4112830"/>
                  <a:pt x="855311" y="4103721"/>
                  <a:pt x="855311" y="4095266"/>
                </a:cubicBezTo>
                <a:cubicBezTo>
                  <a:pt x="855311" y="4083560"/>
                  <a:pt x="859111" y="4080307"/>
                  <a:pt x="874369" y="4080307"/>
                </a:cubicBezTo>
                <a:cubicBezTo>
                  <a:pt x="899488" y="4080307"/>
                  <a:pt x="908644" y="4098518"/>
                  <a:pt x="889584" y="4110225"/>
                </a:cubicBezTo>
                <a:cubicBezTo>
                  <a:pt x="881619" y="4115428"/>
                  <a:pt x="876088" y="4118192"/>
                  <a:pt x="871697" y="4118845"/>
                </a:cubicBezTo>
                <a:close/>
                <a:moveTo>
                  <a:pt x="11320301" y="4118845"/>
                </a:moveTo>
                <a:cubicBezTo>
                  <a:pt x="11315911" y="4118192"/>
                  <a:pt x="11310380" y="4115428"/>
                  <a:pt x="11302415" y="4110225"/>
                </a:cubicBezTo>
                <a:cubicBezTo>
                  <a:pt x="11283355" y="4098518"/>
                  <a:pt x="11292511" y="4080307"/>
                  <a:pt x="11317629" y="4080307"/>
                </a:cubicBezTo>
                <a:cubicBezTo>
                  <a:pt x="11332888" y="4080307"/>
                  <a:pt x="11336688" y="4083560"/>
                  <a:pt x="11336688" y="4095266"/>
                </a:cubicBezTo>
                <a:cubicBezTo>
                  <a:pt x="11336688" y="4103721"/>
                  <a:pt x="11334417" y="4112830"/>
                  <a:pt x="11331344" y="4114779"/>
                </a:cubicBezTo>
                <a:cubicBezTo>
                  <a:pt x="11327929" y="4118030"/>
                  <a:pt x="11324693" y="4119493"/>
                  <a:pt x="11320301" y="4118845"/>
                </a:cubicBezTo>
                <a:close/>
                <a:moveTo>
                  <a:pt x="705460" y="4118846"/>
                </a:moveTo>
                <a:cubicBezTo>
                  <a:pt x="697839" y="4119985"/>
                  <a:pt x="689079" y="4117708"/>
                  <a:pt x="681835" y="4111530"/>
                </a:cubicBezTo>
                <a:cubicBezTo>
                  <a:pt x="667360" y="4099176"/>
                  <a:pt x="671169" y="4082261"/>
                  <a:pt x="689456" y="4077708"/>
                </a:cubicBezTo>
                <a:cubicBezTo>
                  <a:pt x="712317" y="4073158"/>
                  <a:pt x="729085" y="4087467"/>
                  <a:pt x="722227" y="4105677"/>
                </a:cubicBezTo>
                <a:cubicBezTo>
                  <a:pt x="719559" y="4113155"/>
                  <a:pt x="713080" y="4117708"/>
                  <a:pt x="705460" y="4118846"/>
                </a:cubicBezTo>
                <a:close/>
                <a:moveTo>
                  <a:pt x="11486539" y="4118846"/>
                </a:moveTo>
                <a:cubicBezTo>
                  <a:pt x="11478919" y="4117708"/>
                  <a:pt x="11472440" y="4113155"/>
                  <a:pt x="11469772" y="4105677"/>
                </a:cubicBezTo>
                <a:cubicBezTo>
                  <a:pt x="11462913" y="4087467"/>
                  <a:pt x="11479681" y="4073158"/>
                  <a:pt x="11502543" y="4077708"/>
                </a:cubicBezTo>
                <a:cubicBezTo>
                  <a:pt x="11520829" y="4082261"/>
                  <a:pt x="11524639" y="4099176"/>
                  <a:pt x="11510164" y="4111530"/>
                </a:cubicBezTo>
                <a:cubicBezTo>
                  <a:pt x="11502920" y="4117708"/>
                  <a:pt x="11494160" y="4119985"/>
                  <a:pt x="11486539" y="4118846"/>
                </a:cubicBezTo>
                <a:close/>
                <a:moveTo>
                  <a:pt x="3699381" y="4119012"/>
                </a:moveTo>
                <a:cubicBezTo>
                  <a:pt x="3691000" y="4119012"/>
                  <a:pt x="3683380" y="4116084"/>
                  <a:pt x="3680712" y="4110230"/>
                </a:cubicBezTo>
                <a:cubicBezTo>
                  <a:pt x="3673092" y="4093320"/>
                  <a:pt x="3681475" y="4077061"/>
                  <a:pt x="3698239" y="4075111"/>
                </a:cubicBezTo>
                <a:cubicBezTo>
                  <a:pt x="3719575" y="4072511"/>
                  <a:pt x="3736339" y="4095922"/>
                  <a:pt x="3722623" y="4110230"/>
                </a:cubicBezTo>
                <a:cubicBezTo>
                  <a:pt x="3716908" y="4116084"/>
                  <a:pt x="3707764" y="4119012"/>
                  <a:pt x="3699381" y="4119012"/>
                </a:cubicBezTo>
                <a:close/>
                <a:moveTo>
                  <a:pt x="8492617" y="4119012"/>
                </a:moveTo>
                <a:cubicBezTo>
                  <a:pt x="8484235" y="4119012"/>
                  <a:pt x="8475091" y="4116084"/>
                  <a:pt x="8469376" y="4110230"/>
                </a:cubicBezTo>
                <a:cubicBezTo>
                  <a:pt x="8455660" y="4095922"/>
                  <a:pt x="8472424" y="4072511"/>
                  <a:pt x="8493760" y="4075111"/>
                </a:cubicBezTo>
                <a:cubicBezTo>
                  <a:pt x="8510524" y="4077061"/>
                  <a:pt x="8518907" y="4093320"/>
                  <a:pt x="8511287" y="4110230"/>
                </a:cubicBezTo>
                <a:cubicBezTo>
                  <a:pt x="8508619" y="4116084"/>
                  <a:pt x="8500999" y="4119012"/>
                  <a:pt x="8492617" y="4119012"/>
                </a:cubicBezTo>
                <a:close/>
                <a:moveTo>
                  <a:pt x="3875511" y="4119331"/>
                </a:moveTo>
                <a:cubicBezTo>
                  <a:pt x="3871701" y="4119331"/>
                  <a:pt x="3864843" y="4113477"/>
                  <a:pt x="3860271" y="4106321"/>
                </a:cubicBezTo>
                <a:cubicBezTo>
                  <a:pt x="3850365" y="4090064"/>
                  <a:pt x="3856461" y="4080307"/>
                  <a:pt x="3875511" y="4080307"/>
                </a:cubicBezTo>
                <a:cubicBezTo>
                  <a:pt x="3883131" y="4080307"/>
                  <a:pt x="3892275" y="4082909"/>
                  <a:pt x="3894561" y="4086808"/>
                </a:cubicBezTo>
                <a:cubicBezTo>
                  <a:pt x="3899895" y="4094613"/>
                  <a:pt x="3885417" y="4119331"/>
                  <a:pt x="3875511" y="4119331"/>
                </a:cubicBezTo>
                <a:close/>
                <a:moveTo>
                  <a:pt x="8316488" y="4119331"/>
                </a:moveTo>
                <a:cubicBezTo>
                  <a:pt x="8306581" y="4119331"/>
                  <a:pt x="8292104" y="4094613"/>
                  <a:pt x="8297438" y="4086808"/>
                </a:cubicBezTo>
                <a:cubicBezTo>
                  <a:pt x="8299724" y="4082909"/>
                  <a:pt x="8308868" y="4080307"/>
                  <a:pt x="8316488" y="4080307"/>
                </a:cubicBezTo>
                <a:cubicBezTo>
                  <a:pt x="8335537" y="4080307"/>
                  <a:pt x="8341633" y="4090064"/>
                  <a:pt x="8331728" y="4106321"/>
                </a:cubicBezTo>
                <a:cubicBezTo>
                  <a:pt x="8327156" y="4113477"/>
                  <a:pt x="8320297" y="4119331"/>
                  <a:pt x="8316488" y="4119331"/>
                </a:cubicBezTo>
                <a:close/>
                <a:moveTo>
                  <a:pt x="1406444" y="4119335"/>
                </a:moveTo>
                <a:cubicBezTo>
                  <a:pt x="1396361" y="4119986"/>
                  <a:pt x="1386268" y="4117058"/>
                  <a:pt x="1383221" y="4110230"/>
                </a:cubicBezTo>
                <a:cubicBezTo>
                  <a:pt x="1374841" y="4092017"/>
                  <a:pt x="1383979" y="4077061"/>
                  <a:pt x="1403781" y="4075109"/>
                </a:cubicBezTo>
                <a:cubicBezTo>
                  <a:pt x="1425855" y="4073158"/>
                  <a:pt x="1437272" y="4086816"/>
                  <a:pt x="1429660" y="4106980"/>
                </a:cubicBezTo>
                <a:cubicBezTo>
                  <a:pt x="1426613" y="4114457"/>
                  <a:pt x="1416531" y="4118685"/>
                  <a:pt x="1406444" y="4119335"/>
                </a:cubicBezTo>
                <a:close/>
                <a:moveTo>
                  <a:pt x="10785555" y="4119335"/>
                </a:moveTo>
                <a:cubicBezTo>
                  <a:pt x="10775468" y="4118685"/>
                  <a:pt x="10765385" y="4114457"/>
                  <a:pt x="10762339" y="4106980"/>
                </a:cubicBezTo>
                <a:cubicBezTo>
                  <a:pt x="10754727" y="4086816"/>
                  <a:pt x="10766144" y="4073158"/>
                  <a:pt x="10788217" y="4075109"/>
                </a:cubicBezTo>
                <a:cubicBezTo>
                  <a:pt x="10808020" y="4077061"/>
                  <a:pt x="10817157" y="4092017"/>
                  <a:pt x="10808777" y="4110230"/>
                </a:cubicBezTo>
                <a:cubicBezTo>
                  <a:pt x="10805731" y="4117058"/>
                  <a:pt x="10795637" y="4119986"/>
                  <a:pt x="10785555" y="4119335"/>
                </a:cubicBezTo>
                <a:close/>
                <a:moveTo>
                  <a:pt x="1239519" y="4123424"/>
                </a:moveTo>
                <a:cubicBezTo>
                  <a:pt x="1230329" y="4125642"/>
                  <a:pt x="1219333" y="4125359"/>
                  <a:pt x="1207521" y="4121293"/>
                </a:cubicBezTo>
                <a:cubicBezTo>
                  <a:pt x="1202221" y="4119993"/>
                  <a:pt x="1197664" y="4108288"/>
                  <a:pt x="1197664" y="4096577"/>
                </a:cubicBezTo>
                <a:cubicBezTo>
                  <a:pt x="1197664" y="4067309"/>
                  <a:pt x="1220472" y="4054953"/>
                  <a:pt x="1247899" y="4070562"/>
                </a:cubicBezTo>
                <a:cubicBezTo>
                  <a:pt x="1278764" y="4087634"/>
                  <a:pt x="1267191" y="4116781"/>
                  <a:pt x="1239519" y="4123424"/>
                </a:cubicBezTo>
                <a:close/>
                <a:moveTo>
                  <a:pt x="10952480" y="4123424"/>
                </a:moveTo>
                <a:cubicBezTo>
                  <a:pt x="10924808" y="4116781"/>
                  <a:pt x="10913235" y="4087634"/>
                  <a:pt x="10944100" y="4070562"/>
                </a:cubicBezTo>
                <a:cubicBezTo>
                  <a:pt x="10971527" y="4054953"/>
                  <a:pt x="10994335" y="4067309"/>
                  <a:pt x="10994335" y="4096577"/>
                </a:cubicBezTo>
                <a:cubicBezTo>
                  <a:pt x="10994335" y="4108288"/>
                  <a:pt x="10989777" y="4119993"/>
                  <a:pt x="10984477" y="4121293"/>
                </a:cubicBezTo>
                <a:cubicBezTo>
                  <a:pt x="10972665" y="4125359"/>
                  <a:pt x="10961669" y="4125642"/>
                  <a:pt x="10952480" y="4123424"/>
                </a:cubicBezTo>
                <a:close/>
                <a:moveTo>
                  <a:pt x="4754020" y="4124965"/>
                </a:moveTo>
                <a:cubicBezTo>
                  <a:pt x="4747555" y="4124303"/>
                  <a:pt x="4741459" y="4122107"/>
                  <a:pt x="4736696" y="4118046"/>
                </a:cubicBezTo>
                <a:cubicBezTo>
                  <a:pt x="4717647" y="4101783"/>
                  <a:pt x="4735935" y="4060809"/>
                  <a:pt x="4763367" y="4060809"/>
                </a:cubicBezTo>
                <a:cubicBezTo>
                  <a:pt x="4776320" y="4060809"/>
                  <a:pt x="4796132" y="4083572"/>
                  <a:pt x="4796132" y="4098533"/>
                </a:cubicBezTo>
                <a:cubicBezTo>
                  <a:pt x="4796132" y="4115117"/>
                  <a:pt x="4773416" y="4126947"/>
                  <a:pt x="4754020" y="4124965"/>
                </a:cubicBezTo>
                <a:close/>
                <a:moveTo>
                  <a:pt x="7437979" y="4124965"/>
                </a:moveTo>
                <a:cubicBezTo>
                  <a:pt x="7418582" y="4126947"/>
                  <a:pt x="7395867" y="4115117"/>
                  <a:pt x="7395867" y="4098533"/>
                </a:cubicBezTo>
                <a:cubicBezTo>
                  <a:pt x="7395867" y="4083572"/>
                  <a:pt x="7415679" y="4060809"/>
                  <a:pt x="7428632" y="4060809"/>
                </a:cubicBezTo>
                <a:cubicBezTo>
                  <a:pt x="7456064" y="4060809"/>
                  <a:pt x="7474352" y="4101783"/>
                  <a:pt x="7455303" y="4118046"/>
                </a:cubicBezTo>
                <a:cubicBezTo>
                  <a:pt x="7450540" y="4122107"/>
                  <a:pt x="7444444" y="4124303"/>
                  <a:pt x="7437979" y="4124965"/>
                </a:cubicBezTo>
                <a:close/>
                <a:moveTo>
                  <a:pt x="1761631" y="4131534"/>
                </a:moveTo>
                <a:cubicBezTo>
                  <a:pt x="1753820" y="4132184"/>
                  <a:pt x="1745629" y="4130070"/>
                  <a:pt x="1736104" y="4125191"/>
                </a:cubicBezTo>
                <a:cubicBezTo>
                  <a:pt x="1720101" y="4117387"/>
                  <a:pt x="1717816" y="4080313"/>
                  <a:pt x="1731532" y="4068609"/>
                </a:cubicBezTo>
                <a:cubicBezTo>
                  <a:pt x="1746009" y="4056249"/>
                  <a:pt x="1773441" y="4059502"/>
                  <a:pt x="1786396" y="4075111"/>
                </a:cubicBezTo>
                <a:cubicBezTo>
                  <a:pt x="1802397" y="4093973"/>
                  <a:pt x="1801636" y="4108281"/>
                  <a:pt x="1784872" y="4121290"/>
                </a:cubicBezTo>
                <a:cubicBezTo>
                  <a:pt x="1776871" y="4127467"/>
                  <a:pt x="1769441" y="4130882"/>
                  <a:pt x="1761631" y="4131534"/>
                </a:cubicBezTo>
                <a:close/>
                <a:moveTo>
                  <a:pt x="2109979" y="4131534"/>
                </a:moveTo>
                <a:cubicBezTo>
                  <a:pt x="2099788" y="4130882"/>
                  <a:pt x="2089881" y="4125515"/>
                  <a:pt x="2080737" y="4115435"/>
                </a:cubicBezTo>
                <a:cubicBezTo>
                  <a:pt x="2061687" y="4094621"/>
                  <a:pt x="2061687" y="4093973"/>
                  <a:pt x="2079213" y="4075760"/>
                </a:cubicBezTo>
                <a:cubicBezTo>
                  <a:pt x="2096739" y="4057550"/>
                  <a:pt x="2126457" y="4056249"/>
                  <a:pt x="2143221" y="4072511"/>
                </a:cubicBezTo>
                <a:cubicBezTo>
                  <a:pt x="2159985" y="4088768"/>
                  <a:pt x="2159223" y="4103729"/>
                  <a:pt x="2140935" y="4119337"/>
                </a:cubicBezTo>
                <a:cubicBezTo>
                  <a:pt x="2130648" y="4128118"/>
                  <a:pt x="2120171" y="4132183"/>
                  <a:pt x="2109979" y="4131534"/>
                </a:cubicBezTo>
                <a:close/>
                <a:moveTo>
                  <a:pt x="10082020" y="4131534"/>
                </a:moveTo>
                <a:cubicBezTo>
                  <a:pt x="10071828" y="4132183"/>
                  <a:pt x="10061351" y="4128118"/>
                  <a:pt x="10051064" y="4119337"/>
                </a:cubicBezTo>
                <a:cubicBezTo>
                  <a:pt x="10032776" y="4103729"/>
                  <a:pt x="10032013" y="4088768"/>
                  <a:pt x="10048777" y="4072511"/>
                </a:cubicBezTo>
                <a:cubicBezTo>
                  <a:pt x="10065541" y="4056249"/>
                  <a:pt x="10095260" y="4057550"/>
                  <a:pt x="10112785" y="4075760"/>
                </a:cubicBezTo>
                <a:cubicBezTo>
                  <a:pt x="10130312" y="4093973"/>
                  <a:pt x="10130312" y="4094621"/>
                  <a:pt x="10111261" y="4115435"/>
                </a:cubicBezTo>
                <a:cubicBezTo>
                  <a:pt x="10102117" y="4125515"/>
                  <a:pt x="10092211" y="4130882"/>
                  <a:pt x="10082020" y="4131534"/>
                </a:cubicBezTo>
                <a:close/>
                <a:moveTo>
                  <a:pt x="10430368" y="4131534"/>
                </a:moveTo>
                <a:cubicBezTo>
                  <a:pt x="10422557" y="4130882"/>
                  <a:pt x="10415128" y="4127467"/>
                  <a:pt x="10407127" y="4121290"/>
                </a:cubicBezTo>
                <a:cubicBezTo>
                  <a:pt x="10390363" y="4108281"/>
                  <a:pt x="10389601" y="4093973"/>
                  <a:pt x="10405603" y="4075111"/>
                </a:cubicBezTo>
                <a:cubicBezTo>
                  <a:pt x="10418557" y="4059502"/>
                  <a:pt x="10445989" y="4056249"/>
                  <a:pt x="10460467" y="4068609"/>
                </a:cubicBezTo>
                <a:cubicBezTo>
                  <a:pt x="10474183" y="4080313"/>
                  <a:pt x="10471897" y="4117387"/>
                  <a:pt x="10455895" y="4125191"/>
                </a:cubicBezTo>
                <a:cubicBezTo>
                  <a:pt x="10446369" y="4130070"/>
                  <a:pt x="10438179" y="4132184"/>
                  <a:pt x="10430368" y="4131534"/>
                </a:cubicBezTo>
                <a:close/>
                <a:moveTo>
                  <a:pt x="4581342" y="4131697"/>
                </a:moveTo>
                <a:cubicBezTo>
                  <a:pt x="4572960" y="4131206"/>
                  <a:pt x="4565150" y="4127467"/>
                  <a:pt x="4557910" y="4120638"/>
                </a:cubicBezTo>
                <a:cubicBezTo>
                  <a:pt x="4522096" y="4086819"/>
                  <a:pt x="4571626" y="4039340"/>
                  <a:pt x="4608964" y="4071209"/>
                </a:cubicBezTo>
                <a:cubicBezTo>
                  <a:pt x="4624966" y="4084863"/>
                  <a:pt x="4624204" y="4112833"/>
                  <a:pt x="4608202" y="4123242"/>
                </a:cubicBezTo>
                <a:cubicBezTo>
                  <a:pt x="4598678" y="4129418"/>
                  <a:pt x="4589724" y="4132184"/>
                  <a:pt x="4581342" y="4131697"/>
                </a:cubicBezTo>
                <a:close/>
                <a:moveTo>
                  <a:pt x="7610658" y="4131697"/>
                </a:moveTo>
                <a:cubicBezTo>
                  <a:pt x="7602275" y="4132184"/>
                  <a:pt x="7593322" y="4129418"/>
                  <a:pt x="7583798" y="4123242"/>
                </a:cubicBezTo>
                <a:cubicBezTo>
                  <a:pt x="7567794" y="4112833"/>
                  <a:pt x="7567034" y="4084863"/>
                  <a:pt x="7583034" y="4071209"/>
                </a:cubicBezTo>
                <a:cubicBezTo>
                  <a:pt x="7620374" y="4039340"/>
                  <a:pt x="7669903" y="4086819"/>
                  <a:pt x="7634090" y="4120638"/>
                </a:cubicBezTo>
                <a:cubicBezTo>
                  <a:pt x="7626850" y="4127467"/>
                  <a:pt x="7619039" y="4131206"/>
                  <a:pt x="7610658" y="4131697"/>
                </a:cubicBezTo>
                <a:close/>
                <a:moveTo>
                  <a:pt x="529052" y="4137300"/>
                </a:moveTo>
                <a:cubicBezTo>
                  <a:pt x="517895" y="4138031"/>
                  <a:pt x="505689" y="4132989"/>
                  <a:pt x="493865" y="4121933"/>
                </a:cubicBezTo>
                <a:cubicBezTo>
                  <a:pt x="483187" y="4112179"/>
                  <a:pt x="474795" y="4099170"/>
                  <a:pt x="474795" y="4093317"/>
                </a:cubicBezTo>
                <a:cubicBezTo>
                  <a:pt x="474795" y="4075107"/>
                  <a:pt x="501493" y="4059496"/>
                  <a:pt x="528956" y="4062098"/>
                </a:cubicBezTo>
                <a:cubicBezTo>
                  <a:pt x="562473" y="4064700"/>
                  <a:pt x="575452" y="4091364"/>
                  <a:pt x="557925" y="4118030"/>
                </a:cubicBezTo>
                <a:cubicBezTo>
                  <a:pt x="550317" y="4130064"/>
                  <a:pt x="540209" y="4136566"/>
                  <a:pt x="529052" y="4137300"/>
                </a:cubicBezTo>
                <a:close/>
                <a:moveTo>
                  <a:pt x="11662947" y="4137300"/>
                </a:moveTo>
                <a:cubicBezTo>
                  <a:pt x="11651789" y="4136566"/>
                  <a:pt x="11641681" y="4130064"/>
                  <a:pt x="11634073" y="4118030"/>
                </a:cubicBezTo>
                <a:cubicBezTo>
                  <a:pt x="11616547" y="4091364"/>
                  <a:pt x="11629525" y="4064700"/>
                  <a:pt x="11663043" y="4062098"/>
                </a:cubicBezTo>
                <a:cubicBezTo>
                  <a:pt x="11690505" y="4059496"/>
                  <a:pt x="11717204" y="4075107"/>
                  <a:pt x="11717204" y="4093317"/>
                </a:cubicBezTo>
                <a:cubicBezTo>
                  <a:pt x="11717204" y="4099170"/>
                  <a:pt x="11708812" y="4112179"/>
                  <a:pt x="11698133" y="4121933"/>
                </a:cubicBezTo>
                <a:cubicBezTo>
                  <a:pt x="11686309" y="4132989"/>
                  <a:pt x="11674104" y="4138031"/>
                  <a:pt x="11662947" y="4137300"/>
                </a:cubicBezTo>
                <a:close/>
                <a:moveTo>
                  <a:pt x="0" y="4137432"/>
                </a:moveTo>
                <a:lnTo>
                  <a:pt x="0" y="4056816"/>
                </a:lnTo>
                <a:lnTo>
                  <a:pt x="25949" y="4067713"/>
                </a:lnTo>
                <a:cubicBezTo>
                  <a:pt x="35005" y="4075599"/>
                  <a:pt x="41296" y="4085843"/>
                  <a:pt x="41296" y="4095272"/>
                </a:cubicBezTo>
                <a:cubicBezTo>
                  <a:pt x="41296" y="4117955"/>
                  <a:pt x="25368" y="4133436"/>
                  <a:pt x="5719" y="4137430"/>
                </a:cubicBezTo>
                <a:close/>
                <a:moveTo>
                  <a:pt x="12192000" y="4137432"/>
                </a:moveTo>
                <a:lnTo>
                  <a:pt x="12186280" y="4137430"/>
                </a:lnTo>
                <a:cubicBezTo>
                  <a:pt x="12166631" y="4133436"/>
                  <a:pt x="12150703" y="4117955"/>
                  <a:pt x="12150703" y="4095272"/>
                </a:cubicBezTo>
                <a:cubicBezTo>
                  <a:pt x="12150703" y="4085843"/>
                  <a:pt x="12156993" y="4075599"/>
                  <a:pt x="12166049" y="4067713"/>
                </a:cubicBezTo>
                <a:lnTo>
                  <a:pt x="12192000" y="4056816"/>
                </a:lnTo>
                <a:close/>
                <a:moveTo>
                  <a:pt x="4233279" y="4137953"/>
                </a:moveTo>
                <a:cubicBezTo>
                  <a:pt x="4224516" y="4138523"/>
                  <a:pt x="4215563" y="4135270"/>
                  <a:pt x="4204132" y="4128440"/>
                </a:cubicBezTo>
                <a:cubicBezTo>
                  <a:pt x="4180511" y="4114132"/>
                  <a:pt x="4181272" y="4077710"/>
                  <a:pt x="4205656" y="4064053"/>
                </a:cubicBezTo>
                <a:cubicBezTo>
                  <a:pt x="4224707" y="4053644"/>
                  <a:pt x="4242995" y="4056247"/>
                  <a:pt x="4265855" y="4072507"/>
                </a:cubicBezTo>
                <a:cubicBezTo>
                  <a:pt x="4284143" y="4086166"/>
                  <a:pt x="4281856" y="4107629"/>
                  <a:pt x="4261283" y="4124539"/>
                </a:cubicBezTo>
                <a:cubicBezTo>
                  <a:pt x="4250615" y="4132993"/>
                  <a:pt x="4242043" y="4137385"/>
                  <a:pt x="4233279" y="4137953"/>
                </a:cubicBezTo>
                <a:close/>
                <a:moveTo>
                  <a:pt x="7958720" y="4137953"/>
                </a:moveTo>
                <a:cubicBezTo>
                  <a:pt x="7949956" y="4137385"/>
                  <a:pt x="7941384" y="4132993"/>
                  <a:pt x="7930716" y="4124539"/>
                </a:cubicBezTo>
                <a:cubicBezTo>
                  <a:pt x="7910143" y="4107629"/>
                  <a:pt x="7907856" y="4086166"/>
                  <a:pt x="7926144" y="4072507"/>
                </a:cubicBezTo>
                <a:cubicBezTo>
                  <a:pt x="7949004" y="4056247"/>
                  <a:pt x="7967292" y="4053644"/>
                  <a:pt x="7986343" y="4064053"/>
                </a:cubicBezTo>
                <a:cubicBezTo>
                  <a:pt x="8010726" y="4077710"/>
                  <a:pt x="8011488" y="4114132"/>
                  <a:pt x="7987867" y="4128440"/>
                </a:cubicBezTo>
                <a:cubicBezTo>
                  <a:pt x="7976436" y="4135270"/>
                  <a:pt x="7967482" y="4138523"/>
                  <a:pt x="7958720" y="4137953"/>
                </a:cubicBezTo>
                <a:close/>
                <a:moveTo>
                  <a:pt x="1054379" y="4138036"/>
                </a:moveTo>
                <a:cubicBezTo>
                  <a:pt x="1040380" y="4138685"/>
                  <a:pt x="1026473" y="4133319"/>
                  <a:pt x="1015801" y="4121937"/>
                </a:cubicBezTo>
                <a:cubicBezTo>
                  <a:pt x="997513" y="4101775"/>
                  <a:pt x="996752" y="4099176"/>
                  <a:pt x="1008948" y="4077061"/>
                </a:cubicBezTo>
                <a:cubicBezTo>
                  <a:pt x="1025712" y="4045843"/>
                  <a:pt x="1082095" y="4049745"/>
                  <a:pt x="1100383" y="4083564"/>
                </a:cubicBezTo>
                <a:cubicBezTo>
                  <a:pt x="1108000" y="4097875"/>
                  <a:pt x="1106477" y="4103077"/>
                  <a:pt x="1093524" y="4118033"/>
                </a:cubicBezTo>
                <a:cubicBezTo>
                  <a:pt x="1082480" y="4130718"/>
                  <a:pt x="1068383" y="4137385"/>
                  <a:pt x="1054379" y="4138036"/>
                </a:cubicBezTo>
                <a:close/>
                <a:moveTo>
                  <a:pt x="11137620" y="4138036"/>
                </a:moveTo>
                <a:cubicBezTo>
                  <a:pt x="11123616" y="4137385"/>
                  <a:pt x="11109519" y="4130718"/>
                  <a:pt x="11098475" y="4118033"/>
                </a:cubicBezTo>
                <a:cubicBezTo>
                  <a:pt x="11085521" y="4103077"/>
                  <a:pt x="11083999" y="4097875"/>
                  <a:pt x="11091616" y="4083564"/>
                </a:cubicBezTo>
                <a:cubicBezTo>
                  <a:pt x="11109904" y="4049745"/>
                  <a:pt x="11166287" y="4045843"/>
                  <a:pt x="11183051" y="4077061"/>
                </a:cubicBezTo>
                <a:cubicBezTo>
                  <a:pt x="11195247" y="4099176"/>
                  <a:pt x="11194485" y="4101775"/>
                  <a:pt x="11176197" y="4121937"/>
                </a:cubicBezTo>
                <a:cubicBezTo>
                  <a:pt x="11165525" y="4133319"/>
                  <a:pt x="11151619" y="4138685"/>
                  <a:pt x="11137620" y="4138036"/>
                </a:cubicBezTo>
                <a:close/>
                <a:moveTo>
                  <a:pt x="5994723" y="4138437"/>
                </a:moveTo>
                <a:cubicBezTo>
                  <a:pt x="5982912" y="4138521"/>
                  <a:pt x="5971102" y="4132992"/>
                  <a:pt x="5960814" y="4121936"/>
                </a:cubicBezTo>
                <a:cubicBezTo>
                  <a:pt x="5941002" y="4100471"/>
                  <a:pt x="5940240" y="4085512"/>
                  <a:pt x="5960052" y="4070554"/>
                </a:cubicBezTo>
                <a:cubicBezTo>
                  <a:pt x="5976054" y="4058196"/>
                  <a:pt x="6016440" y="4054293"/>
                  <a:pt x="6028632" y="4064700"/>
                </a:cubicBezTo>
                <a:cubicBezTo>
                  <a:pt x="6044634" y="4079011"/>
                  <a:pt x="6044634" y="4103721"/>
                  <a:pt x="6028632" y="4121283"/>
                </a:cubicBezTo>
                <a:cubicBezTo>
                  <a:pt x="6018346" y="4132664"/>
                  <a:pt x="6006534" y="4138357"/>
                  <a:pt x="5994723" y="4138437"/>
                </a:cubicBezTo>
                <a:close/>
                <a:moveTo>
                  <a:pt x="6197276" y="4138437"/>
                </a:moveTo>
                <a:cubicBezTo>
                  <a:pt x="6185466" y="4138357"/>
                  <a:pt x="6173654" y="4132664"/>
                  <a:pt x="6163367" y="4121283"/>
                </a:cubicBezTo>
                <a:cubicBezTo>
                  <a:pt x="6147366" y="4103721"/>
                  <a:pt x="6147366" y="4079011"/>
                  <a:pt x="6163367" y="4064700"/>
                </a:cubicBezTo>
                <a:cubicBezTo>
                  <a:pt x="6175559" y="4054293"/>
                  <a:pt x="6215946" y="4058196"/>
                  <a:pt x="6231947" y="4070554"/>
                </a:cubicBezTo>
                <a:cubicBezTo>
                  <a:pt x="6251759" y="4085512"/>
                  <a:pt x="6250998" y="4100471"/>
                  <a:pt x="6231185" y="4121936"/>
                </a:cubicBezTo>
                <a:cubicBezTo>
                  <a:pt x="6220898" y="4132992"/>
                  <a:pt x="6209087" y="4138521"/>
                  <a:pt x="6197276" y="4138437"/>
                </a:cubicBezTo>
                <a:close/>
                <a:moveTo>
                  <a:pt x="2283913" y="4138853"/>
                </a:moveTo>
                <a:cubicBezTo>
                  <a:pt x="2257243" y="4138853"/>
                  <a:pt x="2253433" y="4136251"/>
                  <a:pt x="2243527" y="4116088"/>
                </a:cubicBezTo>
                <a:cubicBezTo>
                  <a:pt x="2229049" y="4088121"/>
                  <a:pt x="2239717" y="4065359"/>
                  <a:pt x="2271721" y="4053650"/>
                </a:cubicBezTo>
                <a:cubicBezTo>
                  <a:pt x="2290771" y="4047146"/>
                  <a:pt x="2296867" y="4047797"/>
                  <a:pt x="2314393" y="4058850"/>
                </a:cubicBezTo>
                <a:cubicBezTo>
                  <a:pt x="2328109" y="4067309"/>
                  <a:pt x="2335729" y="4079015"/>
                  <a:pt x="2337253" y="4092676"/>
                </a:cubicBezTo>
                <a:cubicBezTo>
                  <a:pt x="2341063" y="4122595"/>
                  <a:pt x="2321251" y="4138853"/>
                  <a:pt x="2283913" y="4138853"/>
                </a:cubicBezTo>
                <a:close/>
                <a:moveTo>
                  <a:pt x="2992980" y="4138853"/>
                </a:moveTo>
                <a:cubicBezTo>
                  <a:pt x="2967072" y="4138853"/>
                  <a:pt x="2960976" y="4136251"/>
                  <a:pt x="2950308" y="4118689"/>
                </a:cubicBezTo>
                <a:cubicBezTo>
                  <a:pt x="2935831" y="4093973"/>
                  <a:pt x="2945736" y="4067309"/>
                  <a:pt x="2973931" y="4054301"/>
                </a:cubicBezTo>
                <a:cubicBezTo>
                  <a:pt x="2999076" y="4042591"/>
                  <a:pt x="3041748" y="4063409"/>
                  <a:pt x="3044796" y="4089421"/>
                </a:cubicBezTo>
                <a:cubicBezTo>
                  <a:pt x="3049368" y="4118689"/>
                  <a:pt x="3028032" y="4138853"/>
                  <a:pt x="2992980" y="4138853"/>
                </a:cubicBezTo>
                <a:close/>
                <a:moveTo>
                  <a:pt x="9199019" y="4138853"/>
                </a:moveTo>
                <a:cubicBezTo>
                  <a:pt x="9163967" y="4138853"/>
                  <a:pt x="9142631" y="4118689"/>
                  <a:pt x="9147203" y="4089421"/>
                </a:cubicBezTo>
                <a:cubicBezTo>
                  <a:pt x="9150251" y="4063409"/>
                  <a:pt x="9192923" y="4042591"/>
                  <a:pt x="9218068" y="4054301"/>
                </a:cubicBezTo>
                <a:cubicBezTo>
                  <a:pt x="9246263" y="4067309"/>
                  <a:pt x="9256168" y="4093973"/>
                  <a:pt x="9241691" y="4118689"/>
                </a:cubicBezTo>
                <a:cubicBezTo>
                  <a:pt x="9231023" y="4136251"/>
                  <a:pt x="9224927" y="4138853"/>
                  <a:pt x="9199019" y="4138853"/>
                </a:cubicBezTo>
                <a:close/>
                <a:moveTo>
                  <a:pt x="9908085" y="4138853"/>
                </a:moveTo>
                <a:cubicBezTo>
                  <a:pt x="9870748" y="4138853"/>
                  <a:pt x="9850936" y="4122595"/>
                  <a:pt x="9854745" y="4092676"/>
                </a:cubicBezTo>
                <a:cubicBezTo>
                  <a:pt x="9856269" y="4079015"/>
                  <a:pt x="9863889" y="4067309"/>
                  <a:pt x="9877605" y="4058850"/>
                </a:cubicBezTo>
                <a:cubicBezTo>
                  <a:pt x="9895132" y="4047797"/>
                  <a:pt x="9901228" y="4047146"/>
                  <a:pt x="9920277" y="4053650"/>
                </a:cubicBezTo>
                <a:cubicBezTo>
                  <a:pt x="9952281" y="4065359"/>
                  <a:pt x="9962949" y="4088121"/>
                  <a:pt x="9948472" y="4116088"/>
                </a:cubicBezTo>
                <a:cubicBezTo>
                  <a:pt x="9938565" y="4136251"/>
                  <a:pt x="9934756" y="4138853"/>
                  <a:pt x="9908085" y="4138853"/>
                </a:cubicBezTo>
                <a:close/>
                <a:moveTo>
                  <a:pt x="5105954" y="4143029"/>
                </a:moveTo>
                <a:cubicBezTo>
                  <a:pt x="5095380" y="4142103"/>
                  <a:pt x="5084760" y="4138691"/>
                  <a:pt x="5075235" y="4132349"/>
                </a:cubicBezTo>
                <a:cubicBezTo>
                  <a:pt x="5041707" y="4109583"/>
                  <a:pt x="5050090" y="4069911"/>
                  <a:pt x="5092762" y="4051052"/>
                </a:cubicBezTo>
                <a:cubicBezTo>
                  <a:pt x="5128575" y="4035442"/>
                  <a:pt x="5168962" y="4058850"/>
                  <a:pt x="5168962" y="4095927"/>
                </a:cubicBezTo>
                <a:cubicBezTo>
                  <a:pt x="5168962" y="4126170"/>
                  <a:pt x="5137672" y="4145804"/>
                  <a:pt x="5105954" y="4143029"/>
                </a:cubicBezTo>
                <a:close/>
                <a:moveTo>
                  <a:pt x="7086046" y="4143029"/>
                </a:moveTo>
                <a:cubicBezTo>
                  <a:pt x="7054327" y="4145804"/>
                  <a:pt x="7023038" y="4126170"/>
                  <a:pt x="7023038" y="4095927"/>
                </a:cubicBezTo>
                <a:cubicBezTo>
                  <a:pt x="7023038" y="4058850"/>
                  <a:pt x="7063424" y="4035442"/>
                  <a:pt x="7099238" y="4051052"/>
                </a:cubicBezTo>
                <a:cubicBezTo>
                  <a:pt x="7141910" y="4069911"/>
                  <a:pt x="7150292" y="4109583"/>
                  <a:pt x="7116764" y="4132349"/>
                </a:cubicBezTo>
                <a:cubicBezTo>
                  <a:pt x="7107238" y="4138691"/>
                  <a:pt x="7096618" y="4142103"/>
                  <a:pt x="7086046" y="4143029"/>
                </a:cubicBezTo>
                <a:close/>
                <a:moveTo>
                  <a:pt x="5282976" y="4143386"/>
                </a:moveTo>
                <a:cubicBezTo>
                  <a:pt x="5272214" y="4143001"/>
                  <a:pt x="5261831" y="4140155"/>
                  <a:pt x="5253259" y="4134302"/>
                </a:cubicBezTo>
                <a:cubicBezTo>
                  <a:pt x="5226588" y="4115443"/>
                  <a:pt x="5227351" y="4077065"/>
                  <a:pt x="5255544" y="4056255"/>
                </a:cubicBezTo>
                <a:cubicBezTo>
                  <a:pt x="5271547" y="4044548"/>
                  <a:pt x="5282976" y="4041294"/>
                  <a:pt x="5297455" y="4044548"/>
                </a:cubicBezTo>
                <a:cubicBezTo>
                  <a:pt x="5322600" y="4049102"/>
                  <a:pt x="5351556" y="4077065"/>
                  <a:pt x="5351556" y="4095279"/>
                </a:cubicBezTo>
                <a:cubicBezTo>
                  <a:pt x="5350986" y="4123571"/>
                  <a:pt x="5315267" y="4144546"/>
                  <a:pt x="5282976" y="4143386"/>
                </a:cubicBezTo>
                <a:close/>
                <a:moveTo>
                  <a:pt x="6909023" y="4143386"/>
                </a:moveTo>
                <a:cubicBezTo>
                  <a:pt x="6876732" y="4144546"/>
                  <a:pt x="6841014" y="4123571"/>
                  <a:pt x="6840443" y="4095279"/>
                </a:cubicBezTo>
                <a:cubicBezTo>
                  <a:pt x="6840443" y="4077065"/>
                  <a:pt x="6869399" y="4049102"/>
                  <a:pt x="6894544" y="4044548"/>
                </a:cubicBezTo>
                <a:cubicBezTo>
                  <a:pt x="6909023" y="4041294"/>
                  <a:pt x="6920452" y="4044548"/>
                  <a:pt x="6936455" y="4056255"/>
                </a:cubicBezTo>
                <a:cubicBezTo>
                  <a:pt x="6964648" y="4077065"/>
                  <a:pt x="6965410" y="4115443"/>
                  <a:pt x="6938740" y="4134302"/>
                </a:cubicBezTo>
                <a:cubicBezTo>
                  <a:pt x="6930168" y="4140155"/>
                  <a:pt x="6919786" y="4143001"/>
                  <a:pt x="6909023" y="4143386"/>
                </a:cubicBezTo>
                <a:close/>
                <a:moveTo>
                  <a:pt x="160049" y="4144217"/>
                </a:moveTo>
                <a:cubicBezTo>
                  <a:pt x="152896" y="4142914"/>
                  <a:pt x="146604" y="4138201"/>
                  <a:pt x="136304" y="4129095"/>
                </a:cubicBezTo>
                <a:cubicBezTo>
                  <a:pt x="125625" y="4120638"/>
                  <a:pt x="117233" y="4105680"/>
                  <a:pt x="117233" y="4096574"/>
                </a:cubicBezTo>
                <a:cubicBezTo>
                  <a:pt x="117233" y="4078363"/>
                  <a:pt x="147748" y="4047790"/>
                  <a:pt x="166057" y="4047790"/>
                </a:cubicBezTo>
                <a:cubicBezTo>
                  <a:pt x="192757" y="4047790"/>
                  <a:pt x="216407" y="4063401"/>
                  <a:pt x="220983" y="4083568"/>
                </a:cubicBezTo>
                <a:cubicBezTo>
                  <a:pt x="226324" y="4109580"/>
                  <a:pt x="214119" y="4131045"/>
                  <a:pt x="188943" y="4138849"/>
                </a:cubicBezTo>
                <a:cubicBezTo>
                  <a:pt x="175211" y="4143404"/>
                  <a:pt x="167200" y="4145516"/>
                  <a:pt x="160049" y="4144217"/>
                </a:cubicBezTo>
                <a:close/>
                <a:moveTo>
                  <a:pt x="12031949" y="4144217"/>
                </a:moveTo>
                <a:cubicBezTo>
                  <a:pt x="12024799" y="4145516"/>
                  <a:pt x="12016788" y="4143404"/>
                  <a:pt x="12003056" y="4138849"/>
                </a:cubicBezTo>
                <a:cubicBezTo>
                  <a:pt x="11977880" y="4131045"/>
                  <a:pt x="11965675" y="4109580"/>
                  <a:pt x="11971016" y="4083568"/>
                </a:cubicBezTo>
                <a:cubicBezTo>
                  <a:pt x="11975592" y="4063401"/>
                  <a:pt x="11999241" y="4047790"/>
                  <a:pt x="12025941" y="4047790"/>
                </a:cubicBezTo>
                <a:cubicBezTo>
                  <a:pt x="12044251" y="4047790"/>
                  <a:pt x="12074765" y="4078363"/>
                  <a:pt x="12074765" y="4096574"/>
                </a:cubicBezTo>
                <a:cubicBezTo>
                  <a:pt x="12074765" y="4105680"/>
                  <a:pt x="12066373" y="4120638"/>
                  <a:pt x="12055695" y="4129095"/>
                </a:cubicBezTo>
                <a:cubicBezTo>
                  <a:pt x="12045395" y="4138201"/>
                  <a:pt x="12039103" y="4142914"/>
                  <a:pt x="12031949" y="4144217"/>
                </a:cubicBezTo>
                <a:close/>
                <a:moveTo>
                  <a:pt x="5637519" y="4144702"/>
                </a:moveTo>
                <a:cubicBezTo>
                  <a:pt x="5628375" y="4144213"/>
                  <a:pt x="5619994" y="4140149"/>
                  <a:pt x="5608563" y="4132343"/>
                </a:cubicBezTo>
                <a:cubicBezTo>
                  <a:pt x="5581131" y="4114132"/>
                  <a:pt x="5578083" y="4097222"/>
                  <a:pt x="5597895" y="4072511"/>
                </a:cubicBezTo>
                <a:cubicBezTo>
                  <a:pt x="5617707" y="4047144"/>
                  <a:pt x="5650472" y="4041289"/>
                  <a:pt x="5676380" y="4058850"/>
                </a:cubicBezTo>
                <a:cubicBezTo>
                  <a:pt x="5705336" y="4079014"/>
                  <a:pt x="5703051" y="4121290"/>
                  <a:pt x="5671047" y="4135597"/>
                </a:cubicBezTo>
                <a:cubicBezTo>
                  <a:pt x="5656570" y="4142100"/>
                  <a:pt x="5646663" y="4145190"/>
                  <a:pt x="5637519" y="4144702"/>
                </a:cubicBezTo>
                <a:close/>
                <a:moveTo>
                  <a:pt x="6554480" y="4144702"/>
                </a:moveTo>
                <a:cubicBezTo>
                  <a:pt x="6545336" y="4145190"/>
                  <a:pt x="6535430" y="4142100"/>
                  <a:pt x="6520952" y="4135597"/>
                </a:cubicBezTo>
                <a:cubicBezTo>
                  <a:pt x="6488948" y="4121290"/>
                  <a:pt x="6486663" y="4079014"/>
                  <a:pt x="6515619" y="4058850"/>
                </a:cubicBezTo>
                <a:cubicBezTo>
                  <a:pt x="6541527" y="4041289"/>
                  <a:pt x="6574292" y="4047144"/>
                  <a:pt x="6594104" y="4072511"/>
                </a:cubicBezTo>
                <a:cubicBezTo>
                  <a:pt x="6613916" y="4097222"/>
                  <a:pt x="6610868" y="4114132"/>
                  <a:pt x="6583436" y="4132343"/>
                </a:cubicBezTo>
                <a:cubicBezTo>
                  <a:pt x="6572006" y="4140149"/>
                  <a:pt x="6563624" y="4144213"/>
                  <a:pt x="6554480" y="4144702"/>
                </a:cubicBezTo>
                <a:close/>
                <a:moveTo>
                  <a:pt x="1929243" y="4145155"/>
                </a:moveTo>
                <a:cubicBezTo>
                  <a:pt x="1918277" y="4144263"/>
                  <a:pt x="1907467" y="4140806"/>
                  <a:pt x="1898132" y="4134302"/>
                </a:cubicBezTo>
                <a:cubicBezTo>
                  <a:pt x="1871461" y="4115443"/>
                  <a:pt x="1869937" y="4086171"/>
                  <a:pt x="1893560" y="4062109"/>
                </a:cubicBezTo>
                <a:cubicBezTo>
                  <a:pt x="1916420" y="4038694"/>
                  <a:pt x="1937756" y="4036093"/>
                  <a:pt x="1965949" y="4052355"/>
                </a:cubicBezTo>
                <a:cubicBezTo>
                  <a:pt x="1991857" y="4067313"/>
                  <a:pt x="1996429" y="4073816"/>
                  <a:pt x="1996429" y="4097230"/>
                </a:cubicBezTo>
                <a:cubicBezTo>
                  <a:pt x="1996429" y="4127475"/>
                  <a:pt x="1962140" y="4147841"/>
                  <a:pt x="1929243" y="4145155"/>
                </a:cubicBezTo>
                <a:close/>
                <a:moveTo>
                  <a:pt x="10262756" y="4145155"/>
                </a:moveTo>
                <a:cubicBezTo>
                  <a:pt x="10229859" y="4147841"/>
                  <a:pt x="10195569" y="4127475"/>
                  <a:pt x="10195569" y="4097230"/>
                </a:cubicBezTo>
                <a:cubicBezTo>
                  <a:pt x="10195569" y="4073816"/>
                  <a:pt x="10200141" y="4067313"/>
                  <a:pt x="10226049" y="4052355"/>
                </a:cubicBezTo>
                <a:cubicBezTo>
                  <a:pt x="10254243" y="4036093"/>
                  <a:pt x="10275579" y="4038694"/>
                  <a:pt x="10298439" y="4062109"/>
                </a:cubicBezTo>
                <a:cubicBezTo>
                  <a:pt x="10322061" y="4086171"/>
                  <a:pt x="10320537" y="4115443"/>
                  <a:pt x="10293867" y="4134302"/>
                </a:cubicBezTo>
                <a:cubicBezTo>
                  <a:pt x="10284532" y="4140806"/>
                  <a:pt x="10273721" y="4144263"/>
                  <a:pt x="10262756" y="4145155"/>
                </a:cubicBezTo>
                <a:close/>
                <a:moveTo>
                  <a:pt x="2818000" y="4145360"/>
                </a:moveTo>
                <a:cubicBezTo>
                  <a:pt x="2803523" y="4145360"/>
                  <a:pt x="2787520" y="4139506"/>
                  <a:pt x="2776091" y="4129099"/>
                </a:cubicBezTo>
                <a:cubicBezTo>
                  <a:pt x="2765421" y="4120644"/>
                  <a:pt x="2757040" y="4105683"/>
                  <a:pt x="2757040" y="4096577"/>
                </a:cubicBezTo>
                <a:cubicBezTo>
                  <a:pt x="2757040" y="4075766"/>
                  <a:pt x="2795140" y="4041291"/>
                  <a:pt x="2818000" y="4041291"/>
                </a:cubicBezTo>
                <a:cubicBezTo>
                  <a:pt x="2840099" y="4041291"/>
                  <a:pt x="2878960" y="4077720"/>
                  <a:pt x="2878960" y="4097879"/>
                </a:cubicBezTo>
                <a:cubicBezTo>
                  <a:pt x="2878960" y="4119994"/>
                  <a:pt x="2846956" y="4145360"/>
                  <a:pt x="2818000" y="4145360"/>
                </a:cubicBezTo>
                <a:close/>
                <a:moveTo>
                  <a:pt x="4929971" y="4145360"/>
                </a:moveTo>
                <a:cubicBezTo>
                  <a:pt x="4909398" y="4145360"/>
                  <a:pt x="4900254" y="4141457"/>
                  <a:pt x="4888062" y="4126497"/>
                </a:cubicBezTo>
                <a:cubicBezTo>
                  <a:pt x="4865963" y="4100479"/>
                  <a:pt x="4868250" y="4082921"/>
                  <a:pt x="4894158" y="4060155"/>
                </a:cubicBezTo>
                <a:cubicBezTo>
                  <a:pt x="4929210" y="4030890"/>
                  <a:pt x="4966547" y="4038040"/>
                  <a:pt x="4991694" y="4077720"/>
                </a:cubicBezTo>
                <a:cubicBezTo>
                  <a:pt x="5000075" y="4092027"/>
                  <a:pt x="5000075" y="4099830"/>
                  <a:pt x="4993218" y="4114138"/>
                </a:cubicBezTo>
                <a:cubicBezTo>
                  <a:pt x="4982550" y="4136903"/>
                  <a:pt x="4965023" y="4145360"/>
                  <a:pt x="4929971" y="4145360"/>
                </a:cubicBezTo>
                <a:close/>
                <a:moveTo>
                  <a:pt x="5465299" y="4145360"/>
                </a:moveTo>
                <a:cubicBezTo>
                  <a:pt x="5450536" y="4145198"/>
                  <a:pt x="5435867" y="4139506"/>
                  <a:pt x="5423675" y="4128448"/>
                </a:cubicBezTo>
                <a:cubicBezTo>
                  <a:pt x="5413006" y="4118690"/>
                  <a:pt x="5404624" y="4106986"/>
                  <a:pt x="5404624" y="4101783"/>
                </a:cubicBezTo>
                <a:cubicBezTo>
                  <a:pt x="5404624" y="4077065"/>
                  <a:pt x="5441963" y="4041945"/>
                  <a:pt x="5467871" y="4041294"/>
                </a:cubicBezTo>
                <a:cubicBezTo>
                  <a:pt x="5489207" y="4041294"/>
                  <a:pt x="5526544" y="4076417"/>
                  <a:pt x="5526544" y="4096577"/>
                </a:cubicBezTo>
                <a:cubicBezTo>
                  <a:pt x="5526544" y="4105683"/>
                  <a:pt x="5518163" y="4120644"/>
                  <a:pt x="5507495" y="4129099"/>
                </a:cubicBezTo>
                <a:cubicBezTo>
                  <a:pt x="5494922" y="4140155"/>
                  <a:pt x="5480063" y="4145524"/>
                  <a:pt x="5465299" y="4145360"/>
                </a:cubicBezTo>
                <a:close/>
                <a:moveTo>
                  <a:pt x="6726700" y="4145360"/>
                </a:moveTo>
                <a:cubicBezTo>
                  <a:pt x="6711936" y="4145524"/>
                  <a:pt x="6697077" y="4140155"/>
                  <a:pt x="6684504" y="4129099"/>
                </a:cubicBezTo>
                <a:cubicBezTo>
                  <a:pt x="6673836" y="4120644"/>
                  <a:pt x="6665455" y="4105683"/>
                  <a:pt x="6665455" y="4096577"/>
                </a:cubicBezTo>
                <a:cubicBezTo>
                  <a:pt x="6665455" y="4076417"/>
                  <a:pt x="6702792" y="4041294"/>
                  <a:pt x="6724128" y="4041294"/>
                </a:cubicBezTo>
                <a:cubicBezTo>
                  <a:pt x="6750036" y="4041945"/>
                  <a:pt x="6787375" y="4077065"/>
                  <a:pt x="6787375" y="4101783"/>
                </a:cubicBezTo>
                <a:cubicBezTo>
                  <a:pt x="6787375" y="4106986"/>
                  <a:pt x="6778994" y="4118690"/>
                  <a:pt x="6768324" y="4128448"/>
                </a:cubicBezTo>
                <a:cubicBezTo>
                  <a:pt x="6756132" y="4139506"/>
                  <a:pt x="6741462" y="4145198"/>
                  <a:pt x="6726700" y="4145360"/>
                </a:cubicBezTo>
                <a:close/>
                <a:moveTo>
                  <a:pt x="7262028" y="4145360"/>
                </a:moveTo>
                <a:cubicBezTo>
                  <a:pt x="7226976" y="4145360"/>
                  <a:pt x="7209450" y="4136903"/>
                  <a:pt x="7198782" y="4114138"/>
                </a:cubicBezTo>
                <a:cubicBezTo>
                  <a:pt x="7191924" y="4099830"/>
                  <a:pt x="7191924" y="4092027"/>
                  <a:pt x="7200305" y="4077720"/>
                </a:cubicBezTo>
                <a:cubicBezTo>
                  <a:pt x="7225452" y="4038040"/>
                  <a:pt x="7262789" y="4030890"/>
                  <a:pt x="7297841" y="4060155"/>
                </a:cubicBezTo>
                <a:cubicBezTo>
                  <a:pt x="7323750" y="4082921"/>
                  <a:pt x="7326036" y="4100479"/>
                  <a:pt x="7303938" y="4126497"/>
                </a:cubicBezTo>
                <a:cubicBezTo>
                  <a:pt x="7291746" y="4141457"/>
                  <a:pt x="7282602" y="4145360"/>
                  <a:pt x="7262028" y="4145360"/>
                </a:cubicBezTo>
                <a:close/>
                <a:moveTo>
                  <a:pt x="9373999" y="4145360"/>
                </a:moveTo>
                <a:cubicBezTo>
                  <a:pt x="9345043" y="4145360"/>
                  <a:pt x="9313039" y="4119994"/>
                  <a:pt x="9313039" y="4097879"/>
                </a:cubicBezTo>
                <a:cubicBezTo>
                  <a:pt x="9313039" y="4077720"/>
                  <a:pt x="9351900" y="4041291"/>
                  <a:pt x="9373999" y="4041291"/>
                </a:cubicBezTo>
                <a:cubicBezTo>
                  <a:pt x="9396859" y="4041291"/>
                  <a:pt x="9434959" y="4075766"/>
                  <a:pt x="9434959" y="4096577"/>
                </a:cubicBezTo>
                <a:cubicBezTo>
                  <a:pt x="9434959" y="4105683"/>
                  <a:pt x="9426577" y="4120644"/>
                  <a:pt x="9415908" y="4129099"/>
                </a:cubicBezTo>
                <a:cubicBezTo>
                  <a:pt x="9404479" y="4139506"/>
                  <a:pt x="9388476" y="4145360"/>
                  <a:pt x="9373999" y="4145360"/>
                </a:cubicBezTo>
                <a:close/>
                <a:moveTo>
                  <a:pt x="3168536" y="4147307"/>
                </a:moveTo>
                <a:cubicBezTo>
                  <a:pt x="3161488" y="4146657"/>
                  <a:pt x="3153868" y="4144382"/>
                  <a:pt x="3144343" y="4140155"/>
                </a:cubicBezTo>
                <a:cubicBezTo>
                  <a:pt x="3102432" y="4121944"/>
                  <a:pt x="3099384" y="4075114"/>
                  <a:pt x="3139008" y="4051698"/>
                </a:cubicBezTo>
                <a:cubicBezTo>
                  <a:pt x="3162631" y="4037391"/>
                  <a:pt x="3184728" y="4038691"/>
                  <a:pt x="3208351" y="4056252"/>
                </a:cubicBezTo>
                <a:cubicBezTo>
                  <a:pt x="3224352" y="4067962"/>
                  <a:pt x="3228924" y="4077065"/>
                  <a:pt x="3228924" y="4097879"/>
                </a:cubicBezTo>
                <a:cubicBezTo>
                  <a:pt x="3228924" y="4125845"/>
                  <a:pt x="3222067" y="4134300"/>
                  <a:pt x="3189300" y="4144709"/>
                </a:cubicBezTo>
                <a:cubicBezTo>
                  <a:pt x="3182061" y="4146983"/>
                  <a:pt x="3175584" y="4147959"/>
                  <a:pt x="3168536" y="4147307"/>
                </a:cubicBezTo>
                <a:close/>
                <a:moveTo>
                  <a:pt x="9023463" y="4147307"/>
                </a:moveTo>
                <a:cubicBezTo>
                  <a:pt x="9016415" y="4147959"/>
                  <a:pt x="9009937" y="4146983"/>
                  <a:pt x="9002699" y="4144709"/>
                </a:cubicBezTo>
                <a:cubicBezTo>
                  <a:pt x="8969932" y="4134300"/>
                  <a:pt x="8963075" y="4125845"/>
                  <a:pt x="8963075" y="4097879"/>
                </a:cubicBezTo>
                <a:cubicBezTo>
                  <a:pt x="8963075" y="4077065"/>
                  <a:pt x="8967647" y="4067962"/>
                  <a:pt x="8983648" y="4056252"/>
                </a:cubicBezTo>
                <a:cubicBezTo>
                  <a:pt x="9007271" y="4038691"/>
                  <a:pt x="9029368" y="4037391"/>
                  <a:pt x="9052991" y="4051698"/>
                </a:cubicBezTo>
                <a:cubicBezTo>
                  <a:pt x="9092615" y="4075114"/>
                  <a:pt x="9089567" y="4121944"/>
                  <a:pt x="9047656" y="4140155"/>
                </a:cubicBezTo>
                <a:cubicBezTo>
                  <a:pt x="9038131" y="4144382"/>
                  <a:pt x="9030511" y="4146657"/>
                  <a:pt x="9023463" y="4147307"/>
                </a:cubicBezTo>
                <a:close/>
                <a:moveTo>
                  <a:pt x="337405" y="4150559"/>
                </a:moveTo>
                <a:cubicBezTo>
                  <a:pt x="330459" y="4149419"/>
                  <a:pt x="323991" y="4144705"/>
                  <a:pt x="309909" y="4134947"/>
                </a:cubicBezTo>
                <a:cubicBezTo>
                  <a:pt x="277089" y="4112838"/>
                  <a:pt x="275593" y="4083568"/>
                  <a:pt x="306104" y="4058850"/>
                </a:cubicBezTo>
                <a:cubicBezTo>
                  <a:pt x="332744" y="4036737"/>
                  <a:pt x="358621" y="4036737"/>
                  <a:pt x="386023" y="4057553"/>
                </a:cubicBezTo>
                <a:cubicBezTo>
                  <a:pt x="419511" y="4084863"/>
                  <a:pt x="410377" y="4131697"/>
                  <a:pt x="367755" y="4144705"/>
                </a:cubicBezTo>
                <a:cubicBezTo>
                  <a:pt x="351771" y="4149256"/>
                  <a:pt x="344353" y="4151694"/>
                  <a:pt x="337405" y="4150559"/>
                </a:cubicBezTo>
                <a:close/>
                <a:moveTo>
                  <a:pt x="11854593" y="4150559"/>
                </a:moveTo>
                <a:cubicBezTo>
                  <a:pt x="11847645" y="4151694"/>
                  <a:pt x="11840228" y="4149256"/>
                  <a:pt x="11824244" y="4144705"/>
                </a:cubicBezTo>
                <a:cubicBezTo>
                  <a:pt x="11781621" y="4131697"/>
                  <a:pt x="11772488" y="4084863"/>
                  <a:pt x="11805976" y="4057553"/>
                </a:cubicBezTo>
                <a:cubicBezTo>
                  <a:pt x="11833377" y="4036737"/>
                  <a:pt x="11859255" y="4036737"/>
                  <a:pt x="11885895" y="4058850"/>
                </a:cubicBezTo>
                <a:cubicBezTo>
                  <a:pt x="11916405" y="4083568"/>
                  <a:pt x="11914909" y="4112838"/>
                  <a:pt x="11882089" y="4134947"/>
                </a:cubicBezTo>
                <a:cubicBezTo>
                  <a:pt x="11868008" y="4144705"/>
                  <a:pt x="11861540" y="4149419"/>
                  <a:pt x="11854593" y="4150559"/>
                </a:cubicBezTo>
                <a:close/>
                <a:moveTo>
                  <a:pt x="5817830" y="4151857"/>
                </a:moveTo>
                <a:cubicBezTo>
                  <a:pt x="5814782" y="4151857"/>
                  <a:pt x="5800304" y="4146001"/>
                  <a:pt x="5787350" y="4138847"/>
                </a:cubicBezTo>
                <a:cubicBezTo>
                  <a:pt x="5737058" y="4112830"/>
                  <a:pt x="5760680" y="4041288"/>
                  <a:pt x="5819354" y="4041288"/>
                </a:cubicBezTo>
                <a:cubicBezTo>
                  <a:pt x="5859740" y="4041288"/>
                  <a:pt x="5891744" y="4081612"/>
                  <a:pt x="5877266" y="4114782"/>
                </a:cubicBezTo>
                <a:cubicBezTo>
                  <a:pt x="5870408" y="4129742"/>
                  <a:pt x="5834594" y="4151857"/>
                  <a:pt x="5817830" y="4151857"/>
                </a:cubicBezTo>
                <a:close/>
                <a:moveTo>
                  <a:pt x="6374169" y="4151857"/>
                </a:moveTo>
                <a:cubicBezTo>
                  <a:pt x="6357406" y="4151857"/>
                  <a:pt x="6321591" y="4129742"/>
                  <a:pt x="6314734" y="4114782"/>
                </a:cubicBezTo>
                <a:cubicBezTo>
                  <a:pt x="6300254" y="4081612"/>
                  <a:pt x="6332259" y="4041288"/>
                  <a:pt x="6372646" y="4041288"/>
                </a:cubicBezTo>
                <a:cubicBezTo>
                  <a:pt x="6431319" y="4041288"/>
                  <a:pt x="6454942" y="4112830"/>
                  <a:pt x="6404650" y="4138847"/>
                </a:cubicBezTo>
                <a:cubicBezTo>
                  <a:pt x="6391695" y="4146001"/>
                  <a:pt x="6377218" y="4151857"/>
                  <a:pt x="6374169" y="4151857"/>
                </a:cubicBezTo>
                <a:close/>
                <a:moveTo>
                  <a:pt x="172927" y="4255386"/>
                </a:moveTo>
                <a:cubicBezTo>
                  <a:pt x="165872" y="4256605"/>
                  <a:pt x="157669" y="4255630"/>
                  <a:pt x="153092" y="4251726"/>
                </a:cubicBezTo>
                <a:cubicBezTo>
                  <a:pt x="145464" y="4244575"/>
                  <a:pt x="155380" y="4236118"/>
                  <a:pt x="171403" y="4236118"/>
                </a:cubicBezTo>
                <a:cubicBezTo>
                  <a:pt x="179031" y="4236118"/>
                  <a:pt x="185896" y="4240671"/>
                  <a:pt x="185896" y="4245871"/>
                </a:cubicBezTo>
                <a:cubicBezTo>
                  <a:pt x="185896" y="4250751"/>
                  <a:pt x="179984" y="4254166"/>
                  <a:pt x="172927" y="4255386"/>
                </a:cubicBezTo>
                <a:close/>
                <a:moveTo>
                  <a:pt x="12019072" y="4255386"/>
                </a:moveTo>
                <a:cubicBezTo>
                  <a:pt x="12012015" y="4254166"/>
                  <a:pt x="12006103" y="4250751"/>
                  <a:pt x="12006103" y="4245871"/>
                </a:cubicBezTo>
                <a:cubicBezTo>
                  <a:pt x="12006103" y="4240671"/>
                  <a:pt x="12012968" y="4236118"/>
                  <a:pt x="12020596" y="4236118"/>
                </a:cubicBezTo>
                <a:cubicBezTo>
                  <a:pt x="12036619" y="4236118"/>
                  <a:pt x="12046535" y="4244575"/>
                  <a:pt x="12038907" y="4251726"/>
                </a:cubicBezTo>
                <a:cubicBezTo>
                  <a:pt x="12034329" y="4255630"/>
                  <a:pt x="12026127" y="4256605"/>
                  <a:pt x="12019072" y="4255386"/>
                </a:cubicBezTo>
                <a:close/>
                <a:moveTo>
                  <a:pt x="1934709" y="4255627"/>
                </a:moveTo>
                <a:cubicBezTo>
                  <a:pt x="1925565" y="4255627"/>
                  <a:pt x="1920231" y="4252378"/>
                  <a:pt x="1921755" y="4247823"/>
                </a:cubicBezTo>
                <a:cubicBezTo>
                  <a:pt x="1927089" y="4235465"/>
                  <a:pt x="1950711" y="4233514"/>
                  <a:pt x="1950711" y="4245220"/>
                </a:cubicBezTo>
                <a:cubicBezTo>
                  <a:pt x="1950711" y="4251724"/>
                  <a:pt x="1943853" y="4255627"/>
                  <a:pt x="1934709" y="4255627"/>
                </a:cubicBezTo>
                <a:close/>
                <a:moveTo>
                  <a:pt x="5464822" y="4255627"/>
                </a:moveTo>
                <a:cubicBezTo>
                  <a:pt x="5455678" y="4255627"/>
                  <a:pt x="5450343" y="4252378"/>
                  <a:pt x="5451867" y="4247823"/>
                </a:cubicBezTo>
                <a:cubicBezTo>
                  <a:pt x="5457202" y="4235465"/>
                  <a:pt x="5480823" y="4233514"/>
                  <a:pt x="5480823" y="4245220"/>
                </a:cubicBezTo>
                <a:cubicBezTo>
                  <a:pt x="5480823" y="4251724"/>
                  <a:pt x="5473966" y="4255627"/>
                  <a:pt x="5464822" y="4255627"/>
                </a:cubicBezTo>
                <a:close/>
                <a:moveTo>
                  <a:pt x="6727178" y="4255627"/>
                </a:moveTo>
                <a:cubicBezTo>
                  <a:pt x="6718034" y="4255627"/>
                  <a:pt x="6711176" y="4251724"/>
                  <a:pt x="6711176" y="4245220"/>
                </a:cubicBezTo>
                <a:cubicBezTo>
                  <a:pt x="6711176" y="4233514"/>
                  <a:pt x="6734798" y="4235465"/>
                  <a:pt x="6740132" y="4247823"/>
                </a:cubicBezTo>
                <a:cubicBezTo>
                  <a:pt x="6741656" y="4252378"/>
                  <a:pt x="6736322" y="4255627"/>
                  <a:pt x="6727178" y="4255627"/>
                </a:cubicBezTo>
                <a:close/>
                <a:moveTo>
                  <a:pt x="10257289" y="4255627"/>
                </a:moveTo>
                <a:cubicBezTo>
                  <a:pt x="10248145" y="4255627"/>
                  <a:pt x="10241288" y="4251724"/>
                  <a:pt x="10241288" y="4245220"/>
                </a:cubicBezTo>
                <a:cubicBezTo>
                  <a:pt x="10241288" y="4233514"/>
                  <a:pt x="10264909" y="4235465"/>
                  <a:pt x="10270244" y="4247823"/>
                </a:cubicBezTo>
                <a:cubicBezTo>
                  <a:pt x="10271768" y="4252378"/>
                  <a:pt x="10266433" y="4255627"/>
                  <a:pt x="10257289" y="4255627"/>
                </a:cubicBezTo>
                <a:close/>
                <a:moveTo>
                  <a:pt x="345684" y="4255630"/>
                </a:moveTo>
                <a:cubicBezTo>
                  <a:pt x="337311" y="4255630"/>
                  <a:pt x="330460" y="4251076"/>
                  <a:pt x="330460" y="4245871"/>
                </a:cubicBezTo>
                <a:cubicBezTo>
                  <a:pt x="330460" y="4240669"/>
                  <a:pt x="337311" y="4236118"/>
                  <a:pt x="345684" y="4236118"/>
                </a:cubicBezTo>
                <a:cubicBezTo>
                  <a:pt x="354056" y="4236118"/>
                  <a:pt x="360905" y="4240669"/>
                  <a:pt x="360905" y="4245871"/>
                </a:cubicBezTo>
                <a:cubicBezTo>
                  <a:pt x="360905" y="4251076"/>
                  <a:pt x="354056" y="4255630"/>
                  <a:pt x="345684" y="4255630"/>
                </a:cubicBezTo>
                <a:close/>
                <a:moveTo>
                  <a:pt x="3879316" y="4255630"/>
                </a:moveTo>
                <a:cubicBezTo>
                  <a:pt x="3873220" y="4255630"/>
                  <a:pt x="3867885" y="4251076"/>
                  <a:pt x="3867885" y="4245871"/>
                </a:cubicBezTo>
                <a:cubicBezTo>
                  <a:pt x="3867885" y="4240669"/>
                  <a:pt x="3873220" y="4236118"/>
                  <a:pt x="3879316" y="4236118"/>
                </a:cubicBezTo>
                <a:cubicBezTo>
                  <a:pt x="3885412" y="4236118"/>
                  <a:pt x="3890747" y="4240669"/>
                  <a:pt x="3890747" y="4245871"/>
                </a:cubicBezTo>
                <a:cubicBezTo>
                  <a:pt x="3890747" y="4251076"/>
                  <a:pt x="3885412" y="4255630"/>
                  <a:pt x="3879316" y="4255630"/>
                </a:cubicBezTo>
                <a:close/>
                <a:moveTo>
                  <a:pt x="8312682" y="4255630"/>
                </a:moveTo>
                <a:cubicBezTo>
                  <a:pt x="8306586" y="4255630"/>
                  <a:pt x="8301252" y="4251076"/>
                  <a:pt x="8301252" y="4245871"/>
                </a:cubicBezTo>
                <a:cubicBezTo>
                  <a:pt x="8301252" y="4240669"/>
                  <a:pt x="8306586" y="4236118"/>
                  <a:pt x="8312682" y="4236118"/>
                </a:cubicBezTo>
                <a:cubicBezTo>
                  <a:pt x="8318779" y="4236118"/>
                  <a:pt x="8324113" y="4240669"/>
                  <a:pt x="8324113" y="4245871"/>
                </a:cubicBezTo>
                <a:cubicBezTo>
                  <a:pt x="8324113" y="4251076"/>
                  <a:pt x="8318779" y="4255630"/>
                  <a:pt x="8312682" y="4255630"/>
                </a:cubicBezTo>
                <a:close/>
                <a:moveTo>
                  <a:pt x="11846315" y="4255630"/>
                </a:moveTo>
                <a:cubicBezTo>
                  <a:pt x="11837943" y="4255630"/>
                  <a:pt x="11831093" y="4251076"/>
                  <a:pt x="11831093" y="4245871"/>
                </a:cubicBezTo>
                <a:cubicBezTo>
                  <a:pt x="11831093" y="4240669"/>
                  <a:pt x="11837943" y="4236118"/>
                  <a:pt x="11846315" y="4236118"/>
                </a:cubicBezTo>
                <a:cubicBezTo>
                  <a:pt x="11854688" y="4236118"/>
                  <a:pt x="11861539" y="4240669"/>
                  <a:pt x="11861539" y="4245871"/>
                </a:cubicBezTo>
                <a:cubicBezTo>
                  <a:pt x="11861539" y="4251076"/>
                  <a:pt x="11854688" y="4255630"/>
                  <a:pt x="11846315" y="4255630"/>
                </a:cubicBezTo>
                <a:close/>
                <a:moveTo>
                  <a:pt x="5629896" y="4257578"/>
                </a:moveTo>
                <a:cubicBezTo>
                  <a:pt x="5627611" y="4255622"/>
                  <a:pt x="5625324" y="4249774"/>
                  <a:pt x="5625324" y="4244572"/>
                </a:cubicBezTo>
                <a:cubicBezTo>
                  <a:pt x="5625324" y="4234811"/>
                  <a:pt x="5652756" y="4232863"/>
                  <a:pt x="5659615" y="4241970"/>
                </a:cubicBezTo>
                <a:cubicBezTo>
                  <a:pt x="5664948" y="4249774"/>
                  <a:pt x="5637516" y="4263430"/>
                  <a:pt x="5629896" y="4257578"/>
                </a:cubicBezTo>
                <a:close/>
                <a:moveTo>
                  <a:pt x="6562103" y="4257578"/>
                </a:moveTo>
                <a:cubicBezTo>
                  <a:pt x="6554483" y="4263430"/>
                  <a:pt x="6527051" y="4249774"/>
                  <a:pt x="6532384" y="4241970"/>
                </a:cubicBezTo>
                <a:cubicBezTo>
                  <a:pt x="6539243" y="4232863"/>
                  <a:pt x="6566675" y="4234811"/>
                  <a:pt x="6566675" y="4244572"/>
                </a:cubicBezTo>
                <a:cubicBezTo>
                  <a:pt x="6566675" y="4249774"/>
                  <a:pt x="6564388" y="4255622"/>
                  <a:pt x="6562103" y="4257578"/>
                </a:cubicBezTo>
                <a:close/>
                <a:moveTo>
                  <a:pt x="4591434" y="4258229"/>
                </a:moveTo>
                <a:cubicBezTo>
                  <a:pt x="4587624" y="4260181"/>
                  <a:pt x="4580766" y="4258229"/>
                  <a:pt x="4576194" y="4253024"/>
                </a:cubicBezTo>
                <a:cubicBezTo>
                  <a:pt x="4567050" y="4243918"/>
                  <a:pt x="4572384" y="4236114"/>
                  <a:pt x="4588386" y="4236114"/>
                </a:cubicBezTo>
                <a:cubicBezTo>
                  <a:pt x="4599816" y="4236114"/>
                  <a:pt x="4602102" y="4253024"/>
                  <a:pt x="4591434" y="4258229"/>
                </a:cubicBezTo>
                <a:close/>
                <a:moveTo>
                  <a:pt x="7600566" y="4258229"/>
                </a:moveTo>
                <a:cubicBezTo>
                  <a:pt x="7589898" y="4253024"/>
                  <a:pt x="7592183" y="4236114"/>
                  <a:pt x="7603614" y="4236114"/>
                </a:cubicBezTo>
                <a:cubicBezTo>
                  <a:pt x="7619615" y="4236114"/>
                  <a:pt x="7624950" y="4243918"/>
                  <a:pt x="7615806" y="4253024"/>
                </a:cubicBezTo>
                <a:cubicBezTo>
                  <a:pt x="7611234" y="4258229"/>
                  <a:pt x="7604375" y="4260181"/>
                  <a:pt x="7600566" y="4258229"/>
                </a:cubicBezTo>
                <a:close/>
                <a:moveTo>
                  <a:pt x="1053145" y="4262135"/>
                </a:moveTo>
                <a:cubicBezTo>
                  <a:pt x="1048576" y="4262135"/>
                  <a:pt x="1043240" y="4257581"/>
                  <a:pt x="1040192" y="4251724"/>
                </a:cubicBezTo>
                <a:cubicBezTo>
                  <a:pt x="1034097" y="4238068"/>
                  <a:pt x="1050099" y="4224410"/>
                  <a:pt x="1061527" y="4234165"/>
                </a:cubicBezTo>
                <a:cubicBezTo>
                  <a:pt x="1071432" y="4242621"/>
                  <a:pt x="1065332" y="4262135"/>
                  <a:pt x="1053145" y="4262135"/>
                </a:cubicBezTo>
                <a:close/>
                <a:moveTo>
                  <a:pt x="11138853" y="4262135"/>
                </a:moveTo>
                <a:cubicBezTo>
                  <a:pt x="11126667" y="4262135"/>
                  <a:pt x="11120567" y="4242621"/>
                  <a:pt x="11130472" y="4234165"/>
                </a:cubicBezTo>
                <a:cubicBezTo>
                  <a:pt x="11141900" y="4224410"/>
                  <a:pt x="11157901" y="4238068"/>
                  <a:pt x="11151807" y="4251724"/>
                </a:cubicBezTo>
                <a:cubicBezTo>
                  <a:pt x="11148759" y="4257581"/>
                  <a:pt x="11143423" y="4262135"/>
                  <a:pt x="11138853" y="4262135"/>
                </a:cubicBezTo>
                <a:close/>
                <a:moveTo>
                  <a:pt x="2982312" y="4264083"/>
                </a:moveTo>
                <a:cubicBezTo>
                  <a:pt x="2980025" y="4262127"/>
                  <a:pt x="2977740" y="4253024"/>
                  <a:pt x="2977740" y="4244572"/>
                </a:cubicBezTo>
                <a:cubicBezTo>
                  <a:pt x="2977740" y="4231559"/>
                  <a:pt x="2981549" y="4228958"/>
                  <a:pt x="2994504" y="4230913"/>
                </a:cubicBezTo>
                <a:cubicBezTo>
                  <a:pt x="3016601" y="4233512"/>
                  <a:pt x="3021173" y="4253024"/>
                  <a:pt x="3002124" y="4261479"/>
                </a:cubicBezTo>
                <a:cubicBezTo>
                  <a:pt x="2993741" y="4265383"/>
                  <a:pt x="2985360" y="4266034"/>
                  <a:pt x="2982312" y="4264083"/>
                </a:cubicBezTo>
                <a:close/>
                <a:moveTo>
                  <a:pt x="9209687" y="4264083"/>
                </a:moveTo>
                <a:cubicBezTo>
                  <a:pt x="9206639" y="4266034"/>
                  <a:pt x="9198257" y="4265383"/>
                  <a:pt x="9189875" y="4261479"/>
                </a:cubicBezTo>
                <a:cubicBezTo>
                  <a:pt x="9170825" y="4253024"/>
                  <a:pt x="9175397" y="4233512"/>
                  <a:pt x="9197495" y="4230913"/>
                </a:cubicBezTo>
                <a:cubicBezTo>
                  <a:pt x="9210449" y="4228958"/>
                  <a:pt x="9214259" y="4231559"/>
                  <a:pt x="9214259" y="4244572"/>
                </a:cubicBezTo>
                <a:cubicBezTo>
                  <a:pt x="9214259" y="4253024"/>
                  <a:pt x="9211973" y="4262127"/>
                  <a:pt x="9209687" y="4264083"/>
                </a:cubicBezTo>
                <a:close/>
                <a:moveTo>
                  <a:pt x="3173581" y="4266927"/>
                </a:moveTo>
                <a:cubicBezTo>
                  <a:pt x="3166247" y="4267823"/>
                  <a:pt x="3158817" y="4265385"/>
                  <a:pt x="3152721" y="4259531"/>
                </a:cubicBezTo>
                <a:cubicBezTo>
                  <a:pt x="3132147" y="4238068"/>
                  <a:pt x="3166437" y="4212708"/>
                  <a:pt x="3189297" y="4232215"/>
                </a:cubicBezTo>
                <a:cubicBezTo>
                  <a:pt x="3199203" y="4240669"/>
                  <a:pt x="3199965" y="4245220"/>
                  <a:pt x="3193869" y="4254327"/>
                </a:cubicBezTo>
                <a:cubicBezTo>
                  <a:pt x="3188155" y="4261809"/>
                  <a:pt x="3180916" y="4266038"/>
                  <a:pt x="3173581" y="4266927"/>
                </a:cubicBezTo>
                <a:close/>
                <a:moveTo>
                  <a:pt x="9018417" y="4266927"/>
                </a:moveTo>
                <a:cubicBezTo>
                  <a:pt x="9011083" y="4266038"/>
                  <a:pt x="9003844" y="4261809"/>
                  <a:pt x="8998129" y="4254327"/>
                </a:cubicBezTo>
                <a:cubicBezTo>
                  <a:pt x="8992033" y="4245220"/>
                  <a:pt x="8992796" y="4240669"/>
                  <a:pt x="9002701" y="4232215"/>
                </a:cubicBezTo>
                <a:cubicBezTo>
                  <a:pt x="9025561" y="4212708"/>
                  <a:pt x="9059852" y="4238068"/>
                  <a:pt x="9039277" y="4259531"/>
                </a:cubicBezTo>
                <a:cubicBezTo>
                  <a:pt x="9033181" y="4265385"/>
                  <a:pt x="9025752" y="4267823"/>
                  <a:pt x="9018417" y="4266927"/>
                </a:cubicBezTo>
                <a:close/>
                <a:moveTo>
                  <a:pt x="1757819" y="4267009"/>
                </a:moveTo>
                <a:cubicBezTo>
                  <a:pt x="1750771" y="4267334"/>
                  <a:pt x="1744484" y="4263433"/>
                  <a:pt x="1741436" y="4254978"/>
                </a:cubicBezTo>
                <a:cubicBezTo>
                  <a:pt x="1738388" y="4246521"/>
                  <a:pt x="1739912" y="4237417"/>
                  <a:pt x="1746769" y="4232215"/>
                </a:cubicBezTo>
                <a:cubicBezTo>
                  <a:pt x="1755913" y="4224410"/>
                  <a:pt x="1759724" y="4224410"/>
                  <a:pt x="1771916" y="4232215"/>
                </a:cubicBezTo>
                <a:cubicBezTo>
                  <a:pt x="1784108" y="4240020"/>
                  <a:pt x="1785632" y="4243918"/>
                  <a:pt x="1778773" y="4253674"/>
                </a:cubicBezTo>
                <a:cubicBezTo>
                  <a:pt x="1772677" y="4262135"/>
                  <a:pt x="1764867" y="4266685"/>
                  <a:pt x="1757819" y="4267009"/>
                </a:cubicBezTo>
                <a:close/>
                <a:moveTo>
                  <a:pt x="10434180" y="4267009"/>
                </a:moveTo>
                <a:cubicBezTo>
                  <a:pt x="10427132" y="4266685"/>
                  <a:pt x="10419321" y="4262135"/>
                  <a:pt x="10413225" y="4253674"/>
                </a:cubicBezTo>
                <a:cubicBezTo>
                  <a:pt x="10406367" y="4243918"/>
                  <a:pt x="10407891" y="4240020"/>
                  <a:pt x="10420083" y="4232215"/>
                </a:cubicBezTo>
                <a:cubicBezTo>
                  <a:pt x="10432275" y="4224410"/>
                  <a:pt x="10436085" y="4224410"/>
                  <a:pt x="10445229" y="4232215"/>
                </a:cubicBezTo>
                <a:cubicBezTo>
                  <a:pt x="10452087" y="4237417"/>
                  <a:pt x="10453611" y="4246521"/>
                  <a:pt x="10450563" y="4254978"/>
                </a:cubicBezTo>
                <a:cubicBezTo>
                  <a:pt x="10447515" y="4263433"/>
                  <a:pt x="10441228" y="4267334"/>
                  <a:pt x="10434180" y="4267009"/>
                </a:cubicBezTo>
                <a:close/>
                <a:moveTo>
                  <a:pt x="5293651" y="4267661"/>
                </a:moveTo>
                <a:cubicBezTo>
                  <a:pt x="5289840" y="4268314"/>
                  <a:pt x="5285268" y="4267014"/>
                  <a:pt x="5277648" y="4264087"/>
                </a:cubicBezTo>
                <a:cubicBezTo>
                  <a:pt x="5265456" y="4260183"/>
                  <a:pt x="5264694" y="4241322"/>
                  <a:pt x="5276886" y="4230913"/>
                </a:cubicBezTo>
                <a:cubicBezTo>
                  <a:pt x="5289840" y="4219862"/>
                  <a:pt x="5296698" y="4221161"/>
                  <a:pt x="5305842" y="4236769"/>
                </a:cubicBezTo>
                <a:cubicBezTo>
                  <a:pt x="5312700" y="4246521"/>
                  <a:pt x="5311938" y="4252378"/>
                  <a:pt x="5305080" y="4259531"/>
                </a:cubicBezTo>
                <a:cubicBezTo>
                  <a:pt x="5300508" y="4264411"/>
                  <a:pt x="5297460" y="4267014"/>
                  <a:pt x="5293651" y="4267661"/>
                </a:cubicBezTo>
                <a:close/>
                <a:moveTo>
                  <a:pt x="6898348" y="4267661"/>
                </a:moveTo>
                <a:cubicBezTo>
                  <a:pt x="6894539" y="4267014"/>
                  <a:pt x="6891491" y="4264411"/>
                  <a:pt x="6886919" y="4259531"/>
                </a:cubicBezTo>
                <a:cubicBezTo>
                  <a:pt x="6880062" y="4252378"/>
                  <a:pt x="6879299" y="4246521"/>
                  <a:pt x="6886158" y="4236769"/>
                </a:cubicBezTo>
                <a:cubicBezTo>
                  <a:pt x="6895302" y="4221161"/>
                  <a:pt x="6902159" y="4219862"/>
                  <a:pt x="6915114" y="4230913"/>
                </a:cubicBezTo>
                <a:cubicBezTo>
                  <a:pt x="6927306" y="4241322"/>
                  <a:pt x="6926543" y="4260183"/>
                  <a:pt x="6914351" y="4264087"/>
                </a:cubicBezTo>
                <a:cubicBezTo>
                  <a:pt x="6906731" y="4267014"/>
                  <a:pt x="6902159" y="4268314"/>
                  <a:pt x="6898348" y="4267661"/>
                </a:cubicBezTo>
                <a:close/>
                <a:moveTo>
                  <a:pt x="0" y="4270344"/>
                </a:moveTo>
                <a:lnTo>
                  <a:pt x="0" y="4221402"/>
                </a:lnTo>
                <a:lnTo>
                  <a:pt x="17185" y="4225793"/>
                </a:lnTo>
                <a:cubicBezTo>
                  <a:pt x="26641" y="4231401"/>
                  <a:pt x="33711" y="4239043"/>
                  <a:pt x="33711" y="4245871"/>
                </a:cubicBezTo>
                <a:cubicBezTo>
                  <a:pt x="33711" y="4254165"/>
                  <a:pt x="25661" y="4261817"/>
                  <a:pt x="15147" y="4267115"/>
                </a:cubicBezTo>
                <a:close/>
                <a:moveTo>
                  <a:pt x="12192000" y="4270344"/>
                </a:moveTo>
                <a:lnTo>
                  <a:pt x="12176852" y="4267115"/>
                </a:lnTo>
                <a:cubicBezTo>
                  <a:pt x="12166337" y="4261817"/>
                  <a:pt x="12158288" y="4254165"/>
                  <a:pt x="12158288" y="4245871"/>
                </a:cubicBezTo>
                <a:cubicBezTo>
                  <a:pt x="12158288" y="4239043"/>
                  <a:pt x="12165357" y="4231401"/>
                  <a:pt x="12174813" y="4225793"/>
                </a:cubicBezTo>
                <a:lnTo>
                  <a:pt x="12192000" y="4221400"/>
                </a:lnTo>
                <a:close/>
                <a:moveTo>
                  <a:pt x="3532024" y="4273676"/>
                </a:moveTo>
                <a:cubicBezTo>
                  <a:pt x="3521736" y="4276929"/>
                  <a:pt x="3509544" y="4273515"/>
                  <a:pt x="3501924" y="4261482"/>
                </a:cubicBezTo>
                <a:cubicBezTo>
                  <a:pt x="3495828" y="4251076"/>
                  <a:pt x="3495828" y="4243272"/>
                  <a:pt x="3501924" y="4232215"/>
                </a:cubicBezTo>
                <a:cubicBezTo>
                  <a:pt x="3515640" y="4206201"/>
                  <a:pt x="3550692" y="4215955"/>
                  <a:pt x="3550692" y="4245871"/>
                </a:cubicBezTo>
                <a:cubicBezTo>
                  <a:pt x="3550692" y="4260506"/>
                  <a:pt x="3542311" y="4270426"/>
                  <a:pt x="3532024" y="4273676"/>
                </a:cubicBezTo>
                <a:close/>
                <a:moveTo>
                  <a:pt x="8659975" y="4273676"/>
                </a:moveTo>
                <a:cubicBezTo>
                  <a:pt x="8649688" y="4270426"/>
                  <a:pt x="8641307" y="4260506"/>
                  <a:pt x="8641307" y="4245871"/>
                </a:cubicBezTo>
                <a:cubicBezTo>
                  <a:pt x="8641307" y="4215955"/>
                  <a:pt x="8676359" y="4206201"/>
                  <a:pt x="8690075" y="4232215"/>
                </a:cubicBezTo>
                <a:cubicBezTo>
                  <a:pt x="8696171" y="4243272"/>
                  <a:pt x="8696171" y="4251076"/>
                  <a:pt x="8690075" y="4261482"/>
                </a:cubicBezTo>
                <a:cubicBezTo>
                  <a:pt x="8682455" y="4273515"/>
                  <a:pt x="8670263" y="4276929"/>
                  <a:pt x="8659975" y="4273676"/>
                </a:cubicBezTo>
                <a:close/>
                <a:moveTo>
                  <a:pt x="3347515" y="4273840"/>
                </a:moveTo>
                <a:cubicBezTo>
                  <a:pt x="3332275" y="4275793"/>
                  <a:pt x="3326179" y="4272538"/>
                  <a:pt x="3320844" y="4260833"/>
                </a:cubicBezTo>
                <a:cubicBezTo>
                  <a:pt x="3304843" y="4224414"/>
                  <a:pt x="3352087" y="4199049"/>
                  <a:pt x="3373423" y="4232865"/>
                </a:cubicBezTo>
                <a:cubicBezTo>
                  <a:pt x="3387139" y="4254327"/>
                  <a:pt x="3376471" y="4271239"/>
                  <a:pt x="3347515" y="4273840"/>
                </a:cubicBezTo>
                <a:close/>
                <a:moveTo>
                  <a:pt x="8844484" y="4273840"/>
                </a:moveTo>
                <a:cubicBezTo>
                  <a:pt x="8815528" y="4271239"/>
                  <a:pt x="8804860" y="4254327"/>
                  <a:pt x="8818576" y="4232865"/>
                </a:cubicBezTo>
                <a:cubicBezTo>
                  <a:pt x="8839912" y="4199049"/>
                  <a:pt x="8887156" y="4224414"/>
                  <a:pt x="8871155" y="4260833"/>
                </a:cubicBezTo>
                <a:cubicBezTo>
                  <a:pt x="8865820" y="4272538"/>
                  <a:pt x="8859724" y="4275793"/>
                  <a:pt x="8844484" y="4273840"/>
                </a:cubicBezTo>
                <a:close/>
                <a:moveTo>
                  <a:pt x="1405115" y="4274652"/>
                </a:moveTo>
                <a:cubicBezTo>
                  <a:pt x="1395032" y="4274652"/>
                  <a:pt x="1385133" y="4270263"/>
                  <a:pt x="1379411" y="4261484"/>
                </a:cubicBezTo>
                <a:cubicBezTo>
                  <a:pt x="1373307" y="4251076"/>
                  <a:pt x="1373307" y="4243272"/>
                  <a:pt x="1379411" y="4232215"/>
                </a:cubicBezTo>
                <a:cubicBezTo>
                  <a:pt x="1390084" y="4212057"/>
                  <a:pt x="1414437" y="4212057"/>
                  <a:pt x="1429661" y="4232215"/>
                </a:cubicBezTo>
                <a:cubicBezTo>
                  <a:pt x="1440317" y="4245223"/>
                  <a:pt x="1440317" y="4250425"/>
                  <a:pt x="1431943" y="4261484"/>
                </a:cubicBezTo>
                <a:cubicBezTo>
                  <a:pt x="1425477" y="4270263"/>
                  <a:pt x="1415200" y="4274652"/>
                  <a:pt x="1405115" y="4274652"/>
                </a:cubicBezTo>
                <a:close/>
                <a:moveTo>
                  <a:pt x="10786884" y="4274652"/>
                </a:moveTo>
                <a:cubicBezTo>
                  <a:pt x="10776799" y="4274652"/>
                  <a:pt x="10766521" y="4270263"/>
                  <a:pt x="10760056" y="4261484"/>
                </a:cubicBezTo>
                <a:cubicBezTo>
                  <a:pt x="10751681" y="4250425"/>
                  <a:pt x="10751681" y="4245223"/>
                  <a:pt x="10762337" y="4232215"/>
                </a:cubicBezTo>
                <a:cubicBezTo>
                  <a:pt x="10777561" y="4212057"/>
                  <a:pt x="10801915" y="4212057"/>
                  <a:pt x="10812588" y="4232215"/>
                </a:cubicBezTo>
                <a:cubicBezTo>
                  <a:pt x="10818692" y="4243272"/>
                  <a:pt x="10818692" y="4251076"/>
                  <a:pt x="10812588" y="4261484"/>
                </a:cubicBezTo>
                <a:cubicBezTo>
                  <a:pt x="10806865" y="4270263"/>
                  <a:pt x="10796967" y="4274652"/>
                  <a:pt x="10786884" y="4274652"/>
                </a:cubicBezTo>
                <a:close/>
                <a:moveTo>
                  <a:pt x="4056776" y="4274813"/>
                </a:moveTo>
                <a:cubicBezTo>
                  <a:pt x="4050489" y="4275626"/>
                  <a:pt x="4043632" y="4273189"/>
                  <a:pt x="4036773" y="4267334"/>
                </a:cubicBezTo>
                <a:cubicBezTo>
                  <a:pt x="4022296" y="4254978"/>
                  <a:pt x="4026105" y="4230913"/>
                  <a:pt x="4044393" y="4222461"/>
                </a:cubicBezTo>
                <a:cubicBezTo>
                  <a:pt x="4058109" y="4215955"/>
                  <a:pt x="4062681" y="4217261"/>
                  <a:pt x="4071064" y="4227011"/>
                </a:cubicBezTo>
                <a:cubicBezTo>
                  <a:pt x="4083256" y="4241322"/>
                  <a:pt x="4083256" y="4245871"/>
                  <a:pt x="4073349" y="4262785"/>
                </a:cubicBezTo>
                <a:cubicBezTo>
                  <a:pt x="4068777" y="4269936"/>
                  <a:pt x="4063063" y="4274001"/>
                  <a:pt x="4056776" y="4274813"/>
                </a:cubicBezTo>
                <a:close/>
                <a:moveTo>
                  <a:pt x="8135222" y="4274813"/>
                </a:moveTo>
                <a:cubicBezTo>
                  <a:pt x="8128936" y="4274001"/>
                  <a:pt x="8123221" y="4269936"/>
                  <a:pt x="8118649" y="4262785"/>
                </a:cubicBezTo>
                <a:cubicBezTo>
                  <a:pt x="8108742" y="4245871"/>
                  <a:pt x="8108742" y="4241322"/>
                  <a:pt x="8120934" y="4227011"/>
                </a:cubicBezTo>
                <a:cubicBezTo>
                  <a:pt x="8129318" y="4217261"/>
                  <a:pt x="8133889" y="4215955"/>
                  <a:pt x="8147605" y="4222461"/>
                </a:cubicBezTo>
                <a:cubicBezTo>
                  <a:pt x="8165893" y="4230913"/>
                  <a:pt x="8169702" y="4254978"/>
                  <a:pt x="8155225" y="4267334"/>
                </a:cubicBezTo>
                <a:cubicBezTo>
                  <a:pt x="8148366" y="4273189"/>
                  <a:pt x="8141509" y="4275626"/>
                  <a:pt x="8135222" y="4274813"/>
                </a:cubicBezTo>
                <a:close/>
                <a:moveTo>
                  <a:pt x="2113691" y="4275141"/>
                </a:moveTo>
                <a:cubicBezTo>
                  <a:pt x="2103403" y="4275467"/>
                  <a:pt x="2092925" y="4270915"/>
                  <a:pt x="2086829" y="4261484"/>
                </a:cubicBezTo>
                <a:cubicBezTo>
                  <a:pt x="2075400" y="4243272"/>
                  <a:pt x="2089116" y="4216610"/>
                  <a:pt x="2109689" y="4216610"/>
                </a:cubicBezTo>
                <a:cubicBezTo>
                  <a:pt x="2133312" y="4216610"/>
                  <a:pt x="2149313" y="4240671"/>
                  <a:pt x="2139408" y="4259531"/>
                </a:cubicBezTo>
                <a:cubicBezTo>
                  <a:pt x="2134075" y="4269612"/>
                  <a:pt x="2123977" y="4274816"/>
                  <a:pt x="2113691" y="4275141"/>
                </a:cubicBezTo>
                <a:close/>
                <a:moveTo>
                  <a:pt x="2290297" y="4275141"/>
                </a:moveTo>
                <a:cubicBezTo>
                  <a:pt x="2279533" y="4274978"/>
                  <a:pt x="2267913" y="4269936"/>
                  <a:pt x="2260293" y="4260183"/>
                </a:cubicBezTo>
                <a:cubicBezTo>
                  <a:pt x="2250387" y="4246521"/>
                  <a:pt x="2250387" y="4243921"/>
                  <a:pt x="2263341" y="4230262"/>
                </a:cubicBezTo>
                <a:cubicBezTo>
                  <a:pt x="2290011" y="4202299"/>
                  <a:pt x="2330397" y="4225061"/>
                  <a:pt x="2315157" y="4260833"/>
                </a:cubicBezTo>
                <a:cubicBezTo>
                  <a:pt x="2310967" y="4270588"/>
                  <a:pt x="2301060" y="4275303"/>
                  <a:pt x="2290297" y="4275141"/>
                </a:cubicBezTo>
                <a:close/>
                <a:moveTo>
                  <a:pt x="9901701" y="4275141"/>
                </a:moveTo>
                <a:cubicBezTo>
                  <a:pt x="9890939" y="4275303"/>
                  <a:pt x="9881032" y="4270588"/>
                  <a:pt x="9876841" y="4260833"/>
                </a:cubicBezTo>
                <a:cubicBezTo>
                  <a:pt x="9861601" y="4225061"/>
                  <a:pt x="9901988" y="4202299"/>
                  <a:pt x="9928657" y="4230262"/>
                </a:cubicBezTo>
                <a:cubicBezTo>
                  <a:pt x="9941612" y="4243921"/>
                  <a:pt x="9941612" y="4246521"/>
                  <a:pt x="9931705" y="4260183"/>
                </a:cubicBezTo>
                <a:cubicBezTo>
                  <a:pt x="9924085" y="4269936"/>
                  <a:pt x="9912465" y="4274978"/>
                  <a:pt x="9901701" y="4275141"/>
                </a:cubicBezTo>
                <a:close/>
                <a:moveTo>
                  <a:pt x="10078308" y="4275141"/>
                </a:moveTo>
                <a:cubicBezTo>
                  <a:pt x="10068021" y="4274816"/>
                  <a:pt x="10057924" y="4269612"/>
                  <a:pt x="10052591" y="4259531"/>
                </a:cubicBezTo>
                <a:cubicBezTo>
                  <a:pt x="10042685" y="4240671"/>
                  <a:pt x="10058687" y="4216610"/>
                  <a:pt x="10082309" y="4216610"/>
                </a:cubicBezTo>
                <a:cubicBezTo>
                  <a:pt x="10102883" y="4216610"/>
                  <a:pt x="10116599" y="4243272"/>
                  <a:pt x="10105169" y="4261484"/>
                </a:cubicBezTo>
                <a:cubicBezTo>
                  <a:pt x="10099073" y="4270915"/>
                  <a:pt x="10088596" y="4275467"/>
                  <a:pt x="10078308" y="4275141"/>
                </a:cubicBezTo>
                <a:close/>
                <a:moveTo>
                  <a:pt x="873711" y="4275387"/>
                </a:moveTo>
                <a:cubicBezTo>
                  <a:pt x="863315" y="4274652"/>
                  <a:pt x="853788" y="4268637"/>
                  <a:pt x="850749" y="4257581"/>
                </a:cubicBezTo>
                <a:cubicBezTo>
                  <a:pt x="844656" y="4236769"/>
                  <a:pt x="855317" y="4220512"/>
                  <a:pt x="876671" y="4217909"/>
                </a:cubicBezTo>
                <a:cubicBezTo>
                  <a:pt x="898732" y="4215309"/>
                  <a:pt x="913985" y="4241322"/>
                  <a:pt x="901792" y="4261484"/>
                </a:cubicBezTo>
                <a:cubicBezTo>
                  <a:pt x="895297" y="4271566"/>
                  <a:pt x="884091" y="4276119"/>
                  <a:pt x="873711" y="4275387"/>
                </a:cubicBezTo>
                <a:close/>
                <a:moveTo>
                  <a:pt x="11318288" y="4275387"/>
                </a:moveTo>
                <a:cubicBezTo>
                  <a:pt x="11307908" y="4276119"/>
                  <a:pt x="11296701" y="4271566"/>
                  <a:pt x="11290207" y="4261484"/>
                </a:cubicBezTo>
                <a:cubicBezTo>
                  <a:pt x="11278013" y="4241322"/>
                  <a:pt x="11293267" y="4215309"/>
                  <a:pt x="11315328" y="4217909"/>
                </a:cubicBezTo>
                <a:cubicBezTo>
                  <a:pt x="11336681" y="4220512"/>
                  <a:pt x="11347343" y="4236769"/>
                  <a:pt x="11341249" y="4257581"/>
                </a:cubicBezTo>
                <a:cubicBezTo>
                  <a:pt x="11338211" y="4268637"/>
                  <a:pt x="11328684" y="4274652"/>
                  <a:pt x="11318288" y="4275387"/>
                </a:cubicBezTo>
                <a:close/>
                <a:moveTo>
                  <a:pt x="1591133" y="4276929"/>
                </a:moveTo>
                <a:cubicBezTo>
                  <a:pt x="1581512" y="4278231"/>
                  <a:pt x="1570273" y="4275141"/>
                  <a:pt x="1558843" y="4267334"/>
                </a:cubicBezTo>
                <a:cubicBezTo>
                  <a:pt x="1535983" y="4252378"/>
                  <a:pt x="1535221" y="4241970"/>
                  <a:pt x="1553509" y="4227661"/>
                </a:cubicBezTo>
                <a:cubicBezTo>
                  <a:pt x="1587037" y="4201647"/>
                  <a:pt x="1631995" y="4226363"/>
                  <a:pt x="1613707" y="4260181"/>
                </a:cubicBezTo>
                <a:cubicBezTo>
                  <a:pt x="1608755" y="4269936"/>
                  <a:pt x="1600753" y="4275626"/>
                  <a:pt x="1591133" y="4276929"/>
                </a:cubicBezTo>
                <a:close/>
                <a:moveTo>
                  <a:pt x="10600865" y="4276929"/>
                </a:moveTo>
                <a:cubicBezTo>
                  <a:pt x="10591245" y="4275626"/>
                  <a:pt x="10583244" y="4269936"/>
                  <a:pt x="10578292" y="4260181"/>
                </a:cubicBezTo>
                <a:cubicBezTo>
                  <a:pt x="10560004" y="4226363"/>
                  <a:pt x="10604961" y="4201647"/>
                  <a:pt x="10638489" y="4227661"/>
                </a:cubicBezTo>
                <a:cubicBezTo>
                  <a:pt x="10656777" y="4241970"/>
                  <a:pt x="10656016" y="4252378"/>
                  <a:pt x="10633156" y="4267334"/>
                </a:cubicBezTo>
                <a:cubicBezTo>
                  <a:pt x="10621725" y="4275141"/>
                  <a:pt x="10610487" y="4278231"/>
                  <a:pt x="10600865" y="4276929"/>
                </a:cubicBezTo>
                <a:close/>
                <a:moveTo>
                  <a:pt x="2635475" y="4280357"/>
                </a:moveTo>
                <a:cubicBezTo>
                  <a:pt x="2627688" y="4278641"/>
                  <a:pt x="2619781" y="4274818"/>
                  <a:pt x="2612543" y="4268640"/>
                </a:cubicBezTo>
                <a:cubicBezTo>
                  <a:pt x="2604160" y="4261484"/>
                  <a:pt x="2597301" y="4251076"/>
                  <a:pt x="2597301" y="4245871"/>
                </a:cubicBezTo>
                <a:cubicBezTo>
                  <a:pt x="2597301" y="4232865"/>
                  <a:pt x="2624735" y="4210107"/>
                  <a:pt x="2639975" y="4210107"/>
                </a:cubicBezTo>
                <a:cubicBezTo>
                  <a:pt x="2665883" y="4210107"/>
                  <a:pt x="2681123" y="4223114"/>
                  <a:pt x="2681123" y="4245871"/>
                </a:cubicBezTo>
                <a:cubicBezTo>
                  <a:pt x="2681123" y="4271725"/>
                  <a:pt x="2658835" y="4285510"/>
                  <a:pt x="2635475" y="4280357"/>
                </a:cubicBezTo>
                <a:close/>
                <a:moveTo>
                  <a:pt x="9556524" y="4280357"/>
                </a:moveTo>
                <a:cubicBezTo>
                  <a:pt x="9533164" y="4285510"/>
                  <a:pt x="9510876" y="4271725"/>
                  <a:pt x="9510876" y="4245871"/>
                </a:cubicBezTo>
                <a:cubicBezTo>
                  <a:pt x="9510876" y="4223114"/>
                  <a:pt x="9526116" y="4210107"/>
                  <a:pt x="9552024" y="4210107"/>
                </a:cubicBezTo>
                <a:cubicBezTo>
                  <a:pt x="9567264" y="4210107"/>
                  <a:pt x="9594697" y="4232865"/>
                  <a:pt x="9594697" y="4245871"/>
                </a:cubicBezTo>
                <a:cubicBezTo>
                  <a:pt x="9594697" y="4251076"/>
                  <a:pt x="9587839" y="4261484"/>
                  <a:pt x="9579456" y="4268640"/>
                </a:cubicBezTo>
                <a:cubicBezTo>
                  <a:pt x="9572217" y="4274818"/>
                  <a:pt x="9564311" y="4278641"/>
                  <a:pt x="9556524" y="4280357"/>
                </a:cubicBezTo>
                <a:close/>
                <a:moveTo>
                  <a:pt x="5107618" y="4280751"/>
                </a:moveTo>
                <a:cubicBezTo>
                  <a:pt x="5102855" y="4280343"/>
                  <a:pt x="5098854" y="4278394"/>
                  <a:pt x="5091234" y="4274489"/>
                </a:cubicBezTo>
                <a:cubicBezTo>
                  <a:pt x="5071422" y="4264736"/>
                  <a:pt x="5072946" y="4225712"/>
                  <a:pt x="5092758" y="4216610"/>
                </a:cubicBezTo>
                <a:cubicBezTo>
                  <a:pt x="5124762" y="4201647"/>
                  <a:pt x="5158290" y="4227011"/>
                  <a:pt x="5149146" y="4258229"/>
                </a:cubicBezTo>
                <a:cubicBezTo>
                  <a:pt x="5146860" y="4266685"/>
                  <a:pt x="5137716" y="4275792"/>
                  <a:pt x="5128572" y="4277743"/>
                </a:cubicBezTo>
                <a:cubicBezTo>
                  <a:pt x="5117904" y="4280019"/>
                  <a:pt x="5112380" y="4281158"/>
                  <a:pt x="5107618" y="4280751"/>
                </a:cubicBezTo>
                <a:close/>
                <a:moveTo>
                  <a:pt x="7084382" y="4280751"/>
                </a:moveTo>
                <a:cubicBezTo>
                  <a:pt x="7079619" y="4281158"/>
                  <a:pt x="7074095" y="4280019"/>
                  <a:pt x="7063426" y="4277743"/>
                </a:cubicBezTo>
                <a:cubicBezTo>
                  <a:pt x="7054283" y="4275792"/>
                  <a:pt x="7045139" y="4266685"/>
                  <a:pt x="7042854" y="4258229"/>
                </a:cubicBezTo>
                <a:cubicBezTo>
                  <a:pt x="7033710" y="4227011"/>
                  <a:pt x="7067237" y="4201647"/>
                  <a:pt x="7099242" y="4216610"/>
                </a:cubicBezTo>
                <a:cubicBezTo>
                  <a:pt x="7119054" y="4225712"/>
                  <a:pt x="7120578" y="4264736"/>
                  <a:pt x="7100766" y="4274489"/>
                </a:cubicBezTo>
                <a:cubicBezTo>
                  <a:pt x="7093146" y="4278394"/>
                  <a:pt x="7089144" y="4280343"/>
                  <a:pt x="7084382" y="4280751"/>
                </a:cubicBezTo>
                <a:close/>
                <a:moveTo>
                  <a:pt x="4938635" y="4281157"/>
                </a:moveTo>
                <a:cubicBezTo>
                  <a:pt x="4927110" y="4282295"/>
                  <a:pt x="4915490" y="4279041"/>
                  <a:pt x="4906346" y="4271239"/>
                </a:cubicBezTo>
                <a:cubicBezTo>
                  <a:pt x="4898726" y="4264736"/>
                  <a:pt x="4894915" y="4252378"/>
                  <a:pt x="4896439" y="4240669"/>
                </a:cubicBezTo>
                <a:cubicBezTo>
                  <a:pt x="4897963" y="4223760"/>
                  <a:pt x="4903298" y="4219212"/>
                  <a:pt x="4923110" y="4214006"/>
                </a:cubicBezTo>
                <a:cubicBezTo>
                  <a:pt x="4965782" y="4203596"/>
                  <a:pt x="4996262" y="4236769"/>
                  <a:pt x="4970354" y="4264736"/>
                </a:cubicBezTo>
                <a:cubicBezTo>
                  <a:pt x="4961591" y="4274489"/>
                  <a:pt x="4950160" y="4280019"/>
                  <a:pt x="4938635" y="4281157"/>
                </a:cubicBezTo>
                <a:close/>
                <a:moveTo>
                  <a:pt x="7253364" y="4281157"/>
                </a:moveTo>
                <a:cubicBezTo>
                  <a:pt x="7241839" y="4280019"/>
                  <a:pt x="7230408" y="4274489"/>
                  <a:pt x="7221646" y="4264736"/>
                </a:cubicBezTo>
                <a:cubicBezTo>
                  <a:pt x="7195738" y="4236769"/>
                  <a:pt x="7226218" y="4203596"/>
                  <a:pt x="7268890" y="4214006"/>
                </a:cubicBezTo>
                <a:cubicBezTo>
                  <a:pt x="7288702" y="4219212"/>
                  <a:pt x="7294036" y="4223760"/>
                  <a:pt x="7295560" y="4240669"/>
                </a:cubicBezTo>
                <a:cubicBezTo>
                  <a:pt x="7297084" y="4252378"/>
                  <a:pt x="7293274" y="4264736"/>
                  <a:pt x="7285654" y="4271239"/>
                </a:cubicBezTo>
                <a:cubicBezTo>
                  <a:pt x="7276510" y="4279041"/>
                  <a:pt x="7264890" y="4282295"/>
                  <a:pt x="7253364" y="4281157"/>
                </a:cubicBezTo>
                <a:close/>
                <a:moveTo>
                  <a:pt x="4226136" y="4287005"/>
                </a:moveTo>
                <a:cubicBezTo>
                  <a:pt x="4220135" y="4287169"/>
                  <a:pt x="4215182" y="4283593"/>
                  <a:pt x="4204132" y="4276437"/>
                </a:cubicBezTo>
                <a:cubicBezTo>
                  <a:pt x="4177463" y="4258876"/>
                  <a:pt x="4182796" y="4222456"/>
                  <a:pt x="4212515" y="4214000"/>
                </a:cubicBezTo>
                <a:cubicBezTo>
                  <a:pt x="4241471" y="4204891"/>
                  <a:pt x="4274236" y="4220507"/>
                  <a:pt x="4277284" y="4244569"/>
                </a:cubicBezTo>
                <a:cubicBezTo>
                  <a:pt x="4279571" y="4258227"/>
                  <a:pt x="4274999" y="4264728"/>
                  <a:pt x="4254424" y="4275135"/>
                </a:cubicBezTo>
                <a:cubicBezTo>
                  <a:pt x="4239184" y="4282941"/>
                  <a:pt x="4232136" y="4286845"/>
                  <a:pt x="4226136" y="4287005"/>
                </a:cubicBezTo>
                <a:close/>
                <a:moveTo>
                  <a:pt x="7965862" y="4287005"/>
                </a:moveTo>
                <a:cubicBezTo>
                  <a:pt x="7959862" y="4286845"/>
                  <a:pt x="7952815" y="4282941"/>
                  <a:pt x="7937575" y="4275135"/>
                </a:cubicBezTo>
                <a:cubicBezTo>
                  <a:pt x="7917000" y="4264728"/>
                  <a:pt x="7912428" y="4258227"/>
                  <a:pt x="7914715" y="4244569"/>
                </a:cubicBezTo>
                <a:cubicBezTo>
                  <a:pt x="7917763" y="4220507"/>
                  <a:pt x="7950528" y="4204891"/>
                  <a:pt x="7979484" y="4214000"/>
                </a:cubicBezTo>
                <a:cubicBezTo>
                  <a:pt x="8009202" y="4222456"/>
                  <a:pt x="8014536" y="4258876"/>
                  <a:pt x="7987867" y="4276437"/>
                </a:cubicBezTo>
                <a:cubicBezTo>
                  <a:pt x="7976817" y="4283593"/>
                  <a:pt x="7971864" y="4287169"/>
                  <a:pt x="7965862" y="4287005"/>
                </a:cubicBezTo>
                <a:close/>
                <a:moveTo>
                  <a:pt x="704231" y="4287337"/>
                </a:moveTo>
                <a:cubicBezTo>
                  <a:pt x="696324" y="4287988"/>
                  <a:pt x="687940" y="4285872"/>
                  <a:pt x="678039" y="4280994"/>
                </a:cubicBezTo>
                <a:cubicBezTo>
                  <a:pt x="661272" y="4272538"/>
                  <a:pt x="648328" y="4246521"/>
                  <a:pt x="654424" y="4232865"/>
                </a:cubicBezTo>
                <a:cubicBezTo>
                  <a:pt x="657463" y="4227011"/>
                  <a:pt x="668887" y="4218558"/>
                  <a:pt x="681087" y="4212702"/>
                </a:cubicBezTo>
                <a:cubicBezTo>
                  <a:pt x="700896" y="4204248"/>
                  <a:pt x="705472" y="4204248"/>
                  <a:pt x="722239" y="4214006"/>
                </a:cubicBezTo>
                <a:cubicBezTo>
                  <a:pt x="745865" y="4227011"/>
                  <a:pt x="748152" y="4260830"/>
                  <a:pt x="727572" y="4277091"/>
                </a:cubicBezTo>
                <a:cubicBezTo>
                  <a:pt x="719569" y="4283271"/>
                  <a:pt x="712139" y="4286684"/>
                  <a:pt x="704231" y="4287337"/>
                </a:cubicBezTo>
                <a:close/>
                <a:moveTo>
                  <a:pt x="11487768" y="4287337"/>
                </a:moveTo>
                <a:cubicBezTo>
                  <a:pt x="11479860" y="4286684"/>
                  <a:pt x="11472429" y="4283271"/>
                  <a:pt x="11464427" y="4277091"/>
                </a:cubicBezTo>
                <a:cubicBezTo>
                  <a:pt x="11443847" y="4260830"/>
                  <a:pt x="11446133" y="4227011"/>
                  <a:pt x="11469760" y="4214006"/>
                </a:cubicBezTo>
                <a:cubicBezTo>
                  <a:pt x="11486527" y="4204248"/>
                  <a:pt x="11491103" y="4204248"/>
                  <a:pt x="11510912" y="4212702"/>
                </a:cubicBezTo>
                <a:cubicBezTo>
                  <a:pt x="11523112" y="4218558"/>
                  <a:pt x="11534536" y="4227011"/>
                  <a:pt x="11537575" y="4232865"/>
                </a:cubicBezTo>
                <a:cubicBezTo>
                  <a:pt x="11543671" y="4246521"/>
                  <a:pt x="11530727" y="4272538"/>
                  <a:pt x="11513960" y="4280994"/>
                </a:cubicBezTo>
                <a:cubicBezTo>
                  <a:pt x="11504059" y="4285872"/>
                  <a:pt x="11495675" y="4287988"/>
                  <a:pt x="11487768" y="4287337"/>
                </a:cubicBezTo>
                <a:close/>
                <a:moveTo>
                  <a:pt x="2817999" y="4288150"/>
                </a:moveTo>
                <a:cubicBezTo>
                  <a:pt x="2811903" y="4288150"/>
                  <a:pt x="2798949" y="4282295"/>
                  <a:pt x="2789043" y="4276440"/>
                </a:cubicBezTo>
                <a:cubicBezTo>
                  <a:pt x="2763897" y="4260183"/>
                  <a:pt x="2768469" y="4226363"/>
                  <a:pt x="2797425" y="4211402"/>
                </a:cubicBezTo>
                <a:cubicBezTo>
                  <a:pt x="2816475" y="4201647"/>
                  <a:pt x="2819523" y="4201647"/>
                  <a:pt x="2839335" y="4211402"/>
                </a:cubicBezTo>
                <a:cubicBezTo>
                  <a:pt x="2867529" y="4226363"/>
                  <a:pt x="2872101" y="4260183"/>
                  <a:pt x="2846955" y="4276440"/>
                </a:cubicBezTo>
                <a:cubicBezTo>
                  <a:pt x="2837049" y="4282295"/>
                  <a:pt x="2824095" y="4288150"/>
                  <a:pt x="2817999" y="4288150"/>
                </a:cubicBezTo>
                <a:close/>
                <a:moveTo>
                  <a:pt x="9374000" y="4288150"/>
                </a:moveTo>
                <a:cubicBezTo>
                  <a:pt x="9367904" y="4288150"/>
                  <a:pt x="9354949" y="4282295"/>
                  <a:pt x="9345044" y="4276440"/>
                </a:cubicBezTo>
                <a:cubicBezTo>
                  <a:pt x="9319897" y="4260183"/>
                  <a:pt x="9324469" y="4226363"/>
                  <a:pt x="9352664" y="4211402"/>
                </a:cubicBezTo>
                <a:cubicBezTo>
                  <a:pt x="9372476" y="4201647"/>
                  <a:pt x="9375524" y="4201647"/>
                  <a:pt x="9394573" y="4211402"/>
                </a:cubicBezTo>
                <a:cubicBezTo>
                  <a:pt x="9423529" y="4226363"/>
                  <a:pt x="9428101" y="4260183"/>
                  <a:pt x="9402956" y="4276440"/>
                </a:cubicBezTo>
                <a:cubicBezTo>
                  <a:pt x="9393049" y="4282295"/>
                  <a:pt x="9380096" y="4288150"/>
                  <a:pt x="9374000" y="4288150"/>
                </a:cubicBezTo>
                <a:close/>
                <a:moveTo>
                  <a:pt x="3707288" y="4293596"/>
                </a:moveTo>
                <a:cubicBezTo>
                  <a:pt x="3699192" y="4294651"/>
                  <a:pt x="3691000" y="4291403"/>
                  <a:pt x="3679188" y="4284247"/>
                </a:cubicBezTo>
                <a:cubicBezTo>
                  <a:pt x="3641851" y="4262135"/>
                  <a:pt x="3642612" y="4228312"/>
                  <a:pt x="3681475" y="4206201"/>
                </a:cubicBezTo>
                <a:cubicBezTo>
                  <a:pt x="3695191" y="4198396"/>
                  <a:pt x="3702811" y="4197746"/>
                  <a:pt x="3715003" y="4202947"/>
                </a:cubicBezTo>
                <a:cubicBezTo>
                  <a:pt x="3757675" y="4223110"/>
                  <a:pt x="3765295" y="4248475"/>
                  <a:pt x="3734815" y="4277093"/>
                </a:cubicBezTo>
                <a:cubicBezTo>
                  <a:pt x="3723385" y="4287173"/>
                  <a:pt x="3715384" y="4292540"/>
                  <a:pt x="3707288" y="4293596"/>
                </a:cubicBezTo>
                <a:close/>
                <a:moveTo>
                  <a:pt x="8484711" y="4293596"/>
                </a:moveTo>
                <a:cubicBezTo>
                  <a:pt x="8476615" y="4292540"/>
                  <a:pt x="8468613" y="4287173"/>
                  <a:pt x="8457184" y="4277093"/>
                </a:cubicBezTo>
                <a:cubicBezTo>
                  <a:pt x="8426704" y="4248475"/>
                  <a:pt x="8434324" y="4223110"/>
                  <a:pt x="8476996" y="4202947"/>
                </a:cubicBezTo>
                <a:cubicBezTo>
                  <a:pt x="8489188" y="4197746"/>
                  <a:pt x="8496808" y="4198396"/>
                  <a:pt x="8510524" y="4206201"/>
                </a:cubicBezTo>
                <a:cubicBezTo>
                  <a:pt x="8549387" y="4228312"/>
                  <a:pt x="8550148" y="4262135"/>
                  <a:pt x="8512811" y="4284247"/>
                </a:cubicBezTo>
                <a:cubicBezTo>
                  <a:pt x="8500999" y="4291403"/>
                  <a:pt x="8492807" y="4294651"/>
                  <a:pt x="8484711" y="4293596"/>
                </a:cubicBezTo>
                <a:close/>
                <a:moveTo>
                  <a:pt x="1228865" y="4294005"/>
                </a:moveTo>
                <a:cubicBezTo>
                  <a:pt x="1217067" y="4293677"/>
                  <a:pt x="1205261" y="4288475"/>
                  <a:pt x="1193852" y="4278395"/>
                </a:cubicBezTo>
                <a:cubicBezTo>
                  <a:pt x="1168681" y="4257581"/>
                  <a:pt x="1169443" y="4230913"/>
                  <a:pt x="1195383" y="4212057"/>
                </a:cubicBezTo>
                <a:cubicBezTo>
                  <a:pt x="1219725" y="4193844"/>
                  <a:pt x="1235691" y="4193195"/>
                  <a:pt x="1261628" y="4210754"/>
                </a:cubicBezTo>
                <a:cubicBezTo>
                  <a:pt x="1287531" y="4228312"/>
                  <a:pt x="1289055" y="4260833"/>
                  <a:pt x="1263917" y="4280344"/>
                </a:cubicBezTo>
                <a:cubicBezTo>
                  <a:pt x="1252503" y="4289778"/>
                  <a:pt x="1240652" y="4294332"/>
                  <a:pt x="1228865" y="4294005"/>
                </a:cubicBezTo>
                <a:close/>
                <a:moveTo>
                  <a:pt x="10963133" y="4294005"/>
                </a:moveTo>
                <a:cubicBezTo>
                  <a:pt x="10951347" y="4294332"/>
                  <a:pt x="10939496" y="4289778"/>
                  <a:pt x="10928081" y="4280344"/>
                </a:cubicBezTo>
                <a:cubicBezTo>
                  <a:pt x="10902944" y="4260833"/>
                  <a:pt x="10904468" y="4228312"/>
                  <a:pt x="10930371" y="4210754"/>
                </a:cubicBezTo>
                <a:cubicBezTo>
                  <a:pt x="10956308" y="4193195"/>
                  <a:pt x="10972273" y="4193844"/>
                  <a:pt x="10996616" y="4212057"/>
                </a:cubicBezTo>
                <a:cubicBezTo>
                  <a:pt x="11022556" y="4230913"/>
                  <a:pt x="11023317" y="4257581"/>
                  <a:pt x="10998147" y="4278395"/>
                </a:cubicBezTo>
                <a:cubicBezTo>
                  <a:pt x="10986737" y="4288475"/>
                  <a:pt x="10974932" y="4293677"/>
                  <a:pt x="10963133" y="4294005"/>
                </a:cubicBezTo>
                <a:close/>
                <a:moveTo>
                  <a:pt x="521332" y="4294653"/>
                </a:moveTo>
                <a:cubicBezTo>
                  <a:pt x="516756" y="4294653"/>
                  <a:pt x="502260" y="4286198"/>
                  <a:pt x="488528" y="4275792"/>
                </a:cubicBezTo>
                <a:cubicBezTo>
                  <a:pt x="466425" y="4258882"/>
                  <a:pt x="464903" y="4254978"/>
                  <a:pt x="470993" y="4239368"/>
                </a:cubicBezTo>
                <a:cubicBezTo>
                  <a:pt x="475560" y="4228965"/>
                  <a:pt x="488528" y="4215309"/>
                  <a:pt x="499972" y="4207500"/>
                </a:cubicBezTo>
                <a:cubicBezTo>
                  <a:pt x="519807" y="4195142"/>
                  <a:pt x="522857" y="4195142"/>
                  <a:pt x="541933" y="4204248"/>
                </a:cubicBezTo>
                <a:cubicBezTo>
                  <a:pt x="572407" y="4218558"/>
                  <a:pt x="583081" y="4240669"/>
                  <a:pt x="569368" y="4263433"/>
                </a:cubicBezTo>
                <a:cubicBezTo>
                  <a:pt x="558691" y="4280994"/>
                  <a:pt x="537355" y="4294653"/>
                  <a:pt x="521332" y="4294653"/>
                </a:cubicBezTo>
                <a:close/>
                <a:moveTo>
                  <a:pt x="4408072" y="4294653"/>
                </a:moveTo>
                <a:cubicBezTo>
                  <a:pt x="4399690" y="4294653"/>
                  <a:pt x="4383688" y="4287498"/>
                  <a:pt x="4373782" y="4278394"/>
                </a:cubicBezTo>
                <a:cubicBezTo>
                  <a:pt x="4347112" y="4256277"/>
                  <a:pt x="4348636" y="4227664"/>
                  <a:pt x="4376830" y="4210752"/>
                </a:cubicBezTo>
                <a:cubicBezTo>
                  <a:pt x="4389022" y="4202947"/>
                  <a:pt x="4403500" y="4197093"/>
                  <a:pt x="4409596" y="4197093"/>
                </a:cubicBezTo>
                <a:cubicBezTo>
                  <a:pt x="4427122" y="4197093"/>
                  <a:pt x="4461412" y="4229613"/>
                  <a:pt x="4461412" y="4246521"/>
                </a:cubicBezTo>
                <a:cubicBezTo>
                  <a:pt x="4461412" y="4266038"/>
                  <a:pt x="4430170" y="4294653"/>
                  <a:pt x="4408072" y="4294653"/>
                </a:cubicBezTo>
                <a:close/>
                <a:moveTo>
                  <a:pt x="7783927" y="4294653"/>
                </a:moveTo>
                <a:cubicBezTo>
                  <a:pt x="7761830" y="4294653"/>
                  <a:pt x="7730587" y="4266038"/>
                  <a:pt x="7730587" y="4246521"/>
                </a:cubicBezTo>
                <a:cubicBezTo>
                  <a:pt x="7730587" y="4229613"/>
                  <a:pt x="7764877" y="4197093"/>
                  <a:pt x="7782403" y="4197093"/>
                </a:cubicBezTo>
                <a:cubicBezTo>
                  <a:pt x="7788499" y="4197093"/>
                  <a:pt x="7802978" y="4202947"/>
                  <a:pt x="7815169" y="4210752"/>
                </a:cubicBezTo>
                <a:cubicBezTo>
                  <a:pt x="7843363" y="4227664"/>
                  <a:pt x="7844887" y="4256277"/>
                  <a:pt x="7818218" y="4278394"/>
                </a:cubicBezTo>
                <a:cubicBezTo>
                  <a:pt x="7808311" y="4287498"/>
                  <a:pt x="7792309" y="4294653"/>
                  <a:pt x="7783927" y="4294653"/>
                </a:cubicBezTo>
                <a:close/>
                <a:moveTo>
                  <a:pt x="11670667" y="4294653"/>
                </a:moveTo>
                <a:cubicBezTo>
                  <a:pt x="11654644" y="4294653"/>
                  <a:pt x="11633308" y="4280994"/>
                  <a:pt x="11622631" y="4263433"/>
                </a:cubicBezTo>
                <a:cubicBezTo>
                  <a:pt x="11608917" y="4240669"/>
                  <a:pt x="11619592" y="4218558"/>
                  <a:pt x="11650065" y="4204248"/>
                </a:cubicBezTo>
                <a:cubicBezTo>
                  <a:pt x="11669141" y="4195142"/>
                  <a:pt x="11672192" y="4195142"/>
                  <a:pt x="11692027" y="4207500"/>
                </a:cubicBezTo>
                <a:cubicBezTo>
                  <a:pt x="11703471" y="4215309"/>
                  <a:pt x="11716439" y="4228965"/>
                  <a:pt x="11721005" y="4239368"/>
                </a:cubicBezTo>
                <a:cubicBezTo>
                  <a:pt x="11727096" y="4254978"/>
                  <a:pt x="11725573" y="4258882"/>
                  <a:pt x="11703471" y="4275792"/>
                </a:cubicBezTo>
                <a:cubicBezTo>
                  <a:pt x="11689739" y="4286198"/>
                  <a:pt x="11675243" y="4294653"/>
                  <a:pt x="11670667" y="4294653"/>
                </a:cubicBezTo>
                <a:close/>
                <a:moveTo>
                  <a:pt x="5816594" y="4294656"/>
                </a:moveTo>
                <a:cubicBezTo>
                  <a:pt x="5802022" y="4294166"/>
                  <a:pt x="5788115" y="4288475"/>
                  <a:pt x="5778208" y="4277746"/>
                </a:cubicBezTo>
                <a:cubicBezTo>
                  <a:pt x="5756110" y="4253678"/>
                  <a:pt x="5757634" y="4230264"/>
                  <a:pt x="5782780" y="4212057"/>
                </a:cubicBezTo>
                <a:cubicBezTo>
                  <a:pt x="5809450" y="4191894"/>
                  <a:pt x="5837644" y="4193198"/>
                  <a:pt x="5858980" y="4214658"/>
                </a:cubicBezTo>
                <a:cubicBezTo>
                  <a:pt x="5881078" y="4236769"/>
                  <a:pt x="5881078" y="4262785"/>
                  <a:pt x="5858980" y="4280344"/>
                </a:cubicBezTo>
                <a:cubicBezTo>
                  <a:pt x="5846407" y="4290426"/>
                  <a:pt x="5831167" y="4295144"/>
                  <a:pt x="5816594" y="4294656"/>
                </a:cubicBezTo>
                <a:close/>
                <a:moveTo>
                  <a:pt x="6375406" y="4294656"/>
                </a:moveTo>
                <a:cubicBezTo>
                  <a:pt x="6360832" y="4295144"/>
                  <a:pt x="6345592" y="4290426"/>
                  <a:pt x="6333018" y="4280344"/>
                </a:cubicBezTo>
                <a:cubicBezTo>
                  <a:pt x="6310922" y="4262785"/>
                  <a:pt x="6310922" y="4236769"/>
                  <a:pt x="6333018" y="4214658"/>
                </a:cubicBezTo>
                <a:cubicBezTo>
                  <a:pt x="6354355" y="4193198"/>
                  <a:pt x="6382550" y="4191894"/>
                  <a:pt x="6409219" y="4212057"/>
                </a:cubicBezTo>
                <a:cubicBezTo>
                  <a:pt x="6434365" y="4230264"/>
                  <a:pt x="6435890" y="4253678"/>
                  <a:pt x="6413791" y="4277746"/>
                </a:cubicBezTo>
                <a:cubicBezTo>
                  <a:pt x="6403884" y="4288475"/>
                  <a:pt x="6389978" y="4294166"/>
                  <a:pt x="6375406" y="4294656"/>
                </a:cubicBezTo>
                <a:close/>
                <a:moveTo>
                  <a:pt x="4750876" y="4295338"/>
                </a:moveTo>
                <a:cubicBezTo>
                  <a:pt x="4743650" y="4294775"/>
                  <a:pt x="4736696" y="4292863"/>
                  <a:pt x="4730600" y="4289450"/>
                </a:cubicBezTo>
                <a:cubicBezTo>
                  <a:pt x="4714599" y="4280343"/>
                  <a:pt x="4703168" y="4254327"/>
                  <a:pt x="4708503" y="4237417"/>
                </a:cubicBezTo>
                <a:cubicBezTo>
                  <a:pt x="4721456" y="4193195"/>
                  <a:pt x="4766415" y="4183438"/>
                  <a:pt x="4799180" y="4217261"/>
                </a:cubicBezTo>
                <a:cubicBezTo>
                  <a:pt x="4822040" y="4240669"/>
                  <a:pt x="4822803" y="4243272"/>
                  <a:pt x="4807563" y="4267987"/>
                </a:cubicBezTo>
                <a:cubicBezTo>
                  <a:pt x="4796704" y="4286523"/>
                  <a:pt x="4772559" y="4297013"/>
                  <a:pt x="4750876" y="4295338"/>
                </a:cubicBezTo>
                <a:close/>
                <a:moveTo>
                  <a:pt x="7441123" y="4295338"/>
                </a:moveTo>
                <a:cubicBezTo>
                  <a:pt x="7419440" y="4297013"/>
                  <a:pt x="7395294" y="4286523"/>
                  <a:pt x="7384436" y="4267987"/>
                </a:cubicBezTo>
                <a:cubicBezTo>
                  <a:pt x="7369196" y="4243272"/>
                  <a:pt x="7369959" y="4240669"/>
                  <a:pt x="7392819" y="4217261"/>
                </a:cubicBezTo>
                <a:cubicBezTo>
                  <a:pt x="7425584" y="4183438"/>
                  <a:pt x="7470543" y="4193195"/>
                  <a:pt x="7483496" y="4237417"/>
                </a:cubicBezTo>
                <a:cubicBezTo>
                  <a:pt x="7488831" y="4254327"/>
                  <a:pt x="7477400" y="4280343"/>
                  <a:pt x="7461399" y="4289450"/>
                </a:cubicBezTo>
                <a:cubicBezTo>
                  <a:pt x="7455303" y="4292863"/>
                  <a:pt x="7448350" y="4294775"/>
                  <a:pt x="7441123" y="4295338"/>
                </a:cubicBezTo>
                <a:close/>
                <a:moveTo>
                  <a:pt x="5997282" y="4295551"/>
                </a:moveTo>
                <a:cubicBezTo>
                  <a:pt x="5980612" y="4294815"/>
                  <a:pt x="5963087" y="4288798"/>
                  <a:pt x="5953180" y="4277743"/>
                </a:cubicBezTo>
                <a:cubicBezTo>
                  <a:pt x="5944036" y="4267987"/>
                  <a:pt x="5937178" y="4253678"/>
                  <a:pt x="5937178" y="4245871"/>
                </a:cubicBezTo>
                <a:cubicBezTo>
                  <a:pt x="5937178" y="4238068"/>
                  <a:pt x="5944036" y="4223764"/>
                  <a:pt x="5953180" y="4214008"/>
                </a:cubicBezTo>
                <a:cubicBezTo>
                  <a:pt x="5972992" y="4191892"/>
                  <a:pt x="6023284" y="4189941"/>
                  <a:pt x="6036239" y="4210105"/>
                </a:cubicBezTo>
                <a:cubicBezTo>
                  <a:pt x="6040811" y="4217261"/>
                  <a:pt x="6049192" y="4223112"/>
                  <a:pt x="6055288" y="4223112"/>
                </a:cubicBezTo>
                <a:cubicBezTo>
                  <a:pt x="6062908" y="4223112"/>
                  <a:pt x="6066719" y="4230264"/>
                  <a:pt x="6066719" y="4245871"/>
                </a:cubicBezTo>
                <a:cubicBezTo>
                  <a:pt x="6066719" y="4261484"/>
                  <a:pt x="6062908" y="4268637"/>
                  <a:pt x="6055288" y="4268637"/>
                </a:cubicBezTo>
                <a:cubicBezTo>
                  <a:pt x="6049192" y="4268637"/>
                  <a:pt x="6040811" y="4274492"/>
                  <a:pt x="6036239" y="4281646"/>
                </a:cubicBezTo>
                <a:cubicBezTo>
                  <a:pt x="6029762" y="4291729"/>
                  <a:pt x="6013950" y="4296278"/>
                  <a:pt x="5997282" y="4295551"/>
                </a:cubicBezTo>
                <a:close/>
                <a:moveTo>
                  <a:pt x="6194718" y="4295551"/>
                </a:moveTo>
                <a:cubicBezTo>
                  <a:pt x="6178050" y="4296278"/>
                  <a:pt x="6162237" y="4291729"/>
                  <a:pt x="6155760" y="4281646"/>
                </a:cubicBezTo>
                <a:cubicBezTo>
                  <a:pt x="6151188" y="4274492"/>
                  <a:pt x="6142807" y="4268637"/>
                  <a:pt x="6136711" y="4268637"/>
                </a:cubicBezTo>
                <a:cubicBezTo>
                  <a:pt x="6129091" y="4268637"/>
                  <a:pt x="6125280" y="4261484"/>
                  <a:pt x="6125280" y="4245871"/>
                </a:cubicBezTo>
                <a:cubicBezTo>
                  <a:pt x="6125280" y="4230264"/>
                  <a:pt x="6129091" y="4223112"/>
                  <a:pt x="6136711" y="4223112"/>
                </a:cubicBezTo>
                <a:cubicBezTo>
                  <a:pt x="6142807" y="4223112"/>
                  <a:pt x="6151188" y="4217261"/>
                  <a:pt x="6155760" y="4210105"/>
                </a:cubicBezTo>
                <a:cubicBezTo>
                  <a:pt x="6168715" y="4189941"/>
                  <a:pt x="6219007" y="4191892"/>
                  <a:pt x="6238819" y="4214008"/>
                </a:cubicBezTo>
                <a:cubicBezTo>
                  <a:pt x="6247963" y="4223764"/>
                  <a:pt x="6254822" y="4238068"/>
                  <a:pt x="6254822" y="4245871"/>
                </a:cubicBezTo>
                <a:cubicBezTo>
                  <a:pt x="6254822" y="4253678"/>
                  <a:pt x="6247963" y="4267987"/>
                  <a:pt x="6238819" y="4277743"/>
                </a:cubicBezTo>
                <a:cubicBezTo>
                  <a:pt x="6228912" y="4288798"/>
                  <a:pt x="6211387" y="4294815"/>
                  <a:pt x="6194718" y="4295551"/>
                </a:cubicBezTo>
                <a:close/>
                <a:moveTo>
                  <a:pt x="2458700" y="4298392"/>
                </a:moveTo>
                <a:cubicBezTo>
                  <a:pt x="2453176" y="4298229"/>
                  <a:pt x="2448223" y="4297581"/>
                  <a:pt x="2445175" y="4296604"/>
                </a:cubicBezTo>
                <a:cubicBezTo>
                  <a:pt x="2418505" y="4288147"/>
                  <a:pt x="2407075" y="4272538"/>
                  <a:pt x="2407075" y="4245871"/>
                </a:cubicBezTo>
                <a:cubicBezTo>
                  <a:pt x="2407075" y="4212053"/>
                  <a:pt x="2425363" y="4195795"/>
                  <a:pt x="2464987" y="4195795"/>
                </a:cubicBezTo>
                <a:cubicBezTo>
                  <a:pt x="2538139" y="4195795"/>
                  <a:pt x="2548045" y="4284896"/>
                  <a:pt x="2475655" y="4297255"/>
                </a:cubicBezTo>
                <a:cubicBezTo>
                  <a:pt x="2470321" y="4298229"/>
                  <a:pt x="2464225" y="4298554"/>
                  <a:pt x="2458700" y="4298392"/>
                </a:cubicBezTo>
                <a:close/>
                <a:moveTo>
                  <a:pt x="9733299" y="4298392"/>
                </a:moveTo>
                <a:cubicBezTo>
                  <a:pt x="9727773" y="4298554"/>
                  <a:pt x="9721677" y="4298229"/>
                  <a:pt x="9716344" y="4297255"/>
                </a:cubicBezTo>
                <a:cubicBezTo>
                  <a:pt x="9643953" y="4284896"/>
                  <a:pt x="9653860" y="4195795"/>
                  <a:pt x="9727012" y="4195795"/>
                </a:cubicBezTo>
                <a:cubicBezTo>
                  <a:pt x="9766636" y="4195795"/>
                  <a:pt x="9784924" y="4212053"/>
                  <a:pt x="9784924" y="4245871"/>
                </a:cubicBezTo>
                <a:cubicBezTo>
                  <a:pt x="9784924" y="4272538"/>
                  <a:pt x="9773493" y="4288147"/>
                  <a:pt x="9746824" y="4296604"/>
                </a:cubicBezTo>
                <a:cubicBezTo>
                  <a:pt x="9743776" y="4297581"/>
                  <a:pt x="9738823" y="4298229"/>
                  <a:pt x="9733299" y="4298392"/>
                </a:cubicBezTo>
                <a:close/>
                <a:moveTo>
                  <a:pt x="0" y="4408377"/>
                </a:moveTo>
                <a:lnTo>
                  <a:pt x="0" y="4381540"/>
                </a:lnTo>
                <a:lnTo>
                  <a:pt x="2408" y="4381519"/>
                </a:lnTo>
                <a:cubicBezTo>
                  <a:pt x="9655" y="4385422"/>
                  <a:pt x="12131" y="4392904"/>
                  <a:pt x="10795" y="4399408"/>
                </a:cubicBezTo>
                <a:close/>
                <a:moveTo>
                  <a:pt x="12192000" y="4408377"/>
                </a:moveTo>
                <a:lnTo>
                  <a:pt x="12181204" y="4399408"/>
                </a:lnTo>
                <a:cubicBezTo>
                  <a:pt x="12179868" y="4392904"/>
                  <a:pt x="12182344" y="4385422"/>
                  <a:pt x="12189591" y="4381519"/>
                </a:cubicBezTo>
                <a:lnTo>
                  <a:pt x="12192000" y="4381540"/>
                </a:lnTo>
                <a:close/>
                <a:moveTo>
                  <a:pt x="5110383" y="4408999"/>
                </a:moveTo>
                <a:cubicBezTo>
                  <a:pt x="5108192" y="4408836"/>
                  <a:pt x="5106096" y="4407535"/>
                  <a:pt x="5104191" y="4404933"/>
                </a:cubicBezTo>
                <a:cubicBezTo>
                  <a:pt x="5101143" y="4401030"/>
                  <a:pt x="5101906" y="4394526"/>
                  <a:pt x="5106478" y="4390622"/>
                </a:cubicBezTo>
                <a:cubicBezTo>
                  <a:pt x="5111050" y="4386722"/>
                  <a:pt x="5115622" y="4386722"/>
                  <a:pt x="5119431" y="4391921"/>
                </a:cubicBezTo>
                <a:cubicBezTo>
                  <a:pt x="5122479" y="4395826"/>
                  <a:pt x="5121718" y="4402330"/>
                  <a:pt x="5117146" y="4406233"/>
                </a:cubicBezTo>
                <a:cubicBezTo>
                  <a:pt x="5114860" y="4408185"/>
                  <a:pt x="5112574" y="4409161"/>
                  <a:pt x="5110383" y="4408999"/>
                </a:cubicBezTo>
                <a:close/>
                <a:moveTo>
                  <a:pt x="7081616" y="4408999"/>
                </a:moveTo>
                <a:cubicBezTo>
                  <a:pt x="7079426" y="4409161"/>
                  <a:pt x="7077140" y="4408185"/>
                  <a:pt x="7074854" y="4406233"/>
                </a:cubicBezTo>
                <a:cubicBezTo>
                  <a:pt x="7070282" y="4402330"/>
                  <a:pt x="7069520" y="4395826"/>
                  <a:pt x="7072568" y="4391921"/>
                </a:cubicBezTo>
                <a:cubicBezTo>
                  <a:pt x="7076378" y="4386722"/>
                  <a:pt x="7080950" y="4386722"/>
                  <a:pt x="7085522" y="4390622"/>
                </a:cubicBezTo>
                <a:cubicBezTo>
                  <a:pt x="7090094" y="4394526"/>
                  <a:pt x="7090856" y="4401030"/>
                  <a:pt x="7087808" y="4404933"/>
                </a:cubicBezTo>
                <a:cubicBezTo>
                  <a:pt x="7085903" y="4407535"/>
                  <a:pt x="7083807" y="4408836"/>
                  <a:pt x="7081616" y="4408999"/>
                </a:cubicBezTo>
                <a:close/>
                <a:moveTo>
                  <a:pt x="2464227" y="4411434"/>
                </a:moveTo>
                <a:cubicBezTo>
                  <a:pt x="2456607" y="4411434"/>
                  <a:pt x="2452797" y="4407526"/>
                  <a:pt x="2454321" y="4401023"/>
                </a:cubicBezTo>
                <a:cubicBezTo>
                  <a:pt x="2457369" y="4387363"/>
                  <a:pt x="2471085" y="4386064"/>
                  <a:pt x="2474133" y="4400373"/>
                </a:cubicBezTo>
                <a:cubicBezTo>
                  <a:pt x="2475657" y="4406877"/>
                  <a:pt x="2471847" y="4411434"/>
                  <a:pt x="2464227" y="4411434"/>
                </a:cubicBezTo>
                <a:close/>
                <a:moveTo>
                  <a:pt x="9727772" y="4411434"/>
                </a:moveTo>
                <a:cubicBezTo>
                  <a:pt x="9720152" y="4411434"/>
                  <a:pt x="9716341" y="4406877"/>
                  <a:pt x="9717865" y="4400373"/>
                </a:cubicBezTo>
                <a:cubicBezTo>
                  <a:pt x="9720913" y="4386064"/>
                  <a:pt x="9734629" y="4387363"/>
                  <a:pt x="9737677" y="4401023"/>
                </a:cubicBezTo>
                <a:cubicBezTo>
                  <a:pt x="9739201" y="4407526"/>
                  <a:pt x="9735392" y="4411434"/>
                  <a:pt x="9727772" y="4411434"/>
                </a:cubicBezTo>
                <a:close/>
                <a:moveTo>
                  <a:pt x="1407596" y="4411436"/>
                </a:moveTo>
                <a:cubicBezTo>
                  <a:pt x="1396941" y="4411436"/>
                  <a:pt x="1387040" y="4408836"/>
                  <a:pt x="1384761" y="4406231"/>
                </a:cubicBezTo>
                <a:cubicBezTo>
                  <a:pt x="1383221" y="4403630"/>
                  <a:pt x="1383992" y="4397125"/>
                  <a:pt x="1387040" y="4392574"/>
                </a:cubicBezTo>
                <a:cubicBezTo>
                  <a:pt x="1395417" y="4380864"/>
                  <a:pt x="1421295" y="4386066"/>
                  <a:pt x="1424337" y="4400378"/>
                </a:cubicBezTo>
                <a:cubicBezTo>
                  <a:pt x="1426619" y="4408182"/>
                  <a:pt x="1422053" y="4411436"/>
                  <a:pt x="1407596" y="4411436"/>
                </a:cubicBezTo>
                <a:close/>
                <a:moveTo>
                  <a:pt x="5289836" y="4411436"/>
                </a:moveTo>
                <a:cubicBezTo>
                  <a:pt x="5279168" y="4411436"/>
                  <a:pt x="5275359" y="4408182"/>
                  <a:pt x="5276883" y="4400378"/>
                </a:cubicBezTo>
                <a:cubicBezTo>
                  <a:pt x="5280692" y="4383471"/>
                  <a:pt x="5305839" y="4381516"/>
                  <a:pt x="5305839" y="4397778"/>
                </a:cubicBezTo>
                <a:cubicBezTo>
                  <a:pt x="5305839" y="4407532"/>
                  <a:pt x="5301267" y="4411436"/>
                  <a:pt x="5289836" y="4411436"/>
                </a:cubicBezTo>
                <a:close/>
                <a:moveTo>
                  <a:pt x="6902163" y="4411436"/>
                </a:moveTo>
                <a:cubicBezTo>
                  <a:pt x="6890732" y="4411436"/>
                  <a:pt x="6886160" y="4407532"/>
                  <a:pt x="6886160" y="4397778"/>
                </a:cubicBezTo>
                <a:cubicBezTo>
                  <a:pt x="6886160" y="4381516"/>
                  <a:pt x="6911307" y="4383471"/>
                  <a:pt x="6915116" y="4400378"/>
                </a:cubicBezTo>
                <a:cubicBezTo>
                  <a:pt x="6916640" y="4408182"/>
                  <a:pt x="6912830" y="4411436"/>
                  <a:pt x="6902163" y="4411436"/>
                </a:cubicBezTo>
                <a:close/>
                <a:moveTo>
                  <a:pt x="10784403" y="4411436"/>
                </a:moveTo>
                <a:cubicBezTo>
                  <a:pt x="10769945" y="4411436"/>
                  <a:pt x="10765380" y="4408182"/>
                  <a:pt x="10767661" y="4400378"/>
                </a:cubicBezTo>
                <a:cubicBezTo>
                  <a:pt x="10770704" y="4386066"/>
                  <a:pt x="10796581" y="4380864"/>
                  <a:pt x="10804959" y="4392574"/>
                </a:cubicBezTo>
                <a:cubicBezTo>
                  <a:pt x="10808007" y="4397125"/>
                  <a:pt x="10808777" y="4403630"/>
                  <a:pt x="10807237" y="4406231"/>
                </a:cubicBezTo>
                <a:cubicBezTo>
                  <a:pt x="10804959" y="4408836"/>
                  <a:pt x="10795057" y="4411436"/>
                  <a:pt x="10784403" y="4411436"/>
                </a:cubicBezTo>
                <a:close/>
                <a:moveTo>
                  <a:pt x="2289244" y="4411444"/>
                </a:moveTo>
                <a:cubicBezTo>
                  <a:pt x="2275528" y="4411444"/>
                  <a:pt x="2270193" y="4408187"/>
                  <a:pt x="2270193" y="4399081"/>
                </a:cubicBezTo>
                <a:cubicBezTo>
                  <a:pt x="2270193" y="4383481"/>
                  <a:pt x="2280100" y="4377619"/>
                  <a:pt x="2296101" y="4382823"/>
                </a:cubicBezTo>
                <a:cubicBezTo>
                  <a:pt x="2316676" y="4389326"/>
                  <a:pt x="2311341" y="4411444"/>
                  <a:pt x="2289244" y="4411444"/>
                </a:cubicBezTo>
                <a:close/>
                <a:moveTo>
                  <a:pt x="4055065" y="4411444"/>
                </a:moveTo>
                <a:cubicBezTo>
                  <a:pt x="4044397" y="4411444"/>
                  <a:pt x="4033729" y="4408187"/>
                  <a:pt x="4030681" y="4403635"/>
                </a:cubicBezTo>
                <a:cubicBezTo>
                  <a:pt x="4024585" y="4395831"/>
                  <a:pt x="4048969" y="4377619"/>
                  <a:pt x="4061924" y="4380868"/>
                </a:cubicBezTo>
                <a:cubicBezTo>
                  <a:pt x="4065733" y="4382172"/>
                  <a:pt x="4070305" y="4389326"/>
                  <a:pt x="4071829" y="4397131"/>
                </a:cubicBezTo>
                <a:cubicBezTo>
                  <a:pt x="4074116" y="4408839"/>
                  <a:pt x="4070305" y="4411444"/>
                  <a:pt x="4055065" y="4411444"/>
                </a:cubicBezTo>
                <a:close/>
                <a:moveTo>
                  <a:pt x="8136934" y="4411444"/>
                </a:moveTo>
                <a:cubicBezTo>
                  <a:pt x="8121694" y="4411444"/>
                  <a:pt x="8117883" y="4408839"/>
                  <a:pt x="8120169" y="4397131"/>
                </a:cubicBezTo>
                <a:cubicBezTo>
                  <a:pt x="8121694" y="4389326"/>
                  <a:pt x="8126265" y="4382172"/>
                  <a:pt x="8130074" y="4380868"/>
                </a:cubicBezTo>
                <a:cubicBezTo>
                  <a:pt x="8143029" y="4377619"/>
                  <a:pt x="8167413" y="4395831"/>
                  <a:pt x="8161317" y="4403635"/>
                </a:cubicBezTo>
                <a:cubicBezTo>
                  <a:pt x="8158269" y="4408187"/>
                  <a:pt x="8147601" y="4411444"/>
                  <a:pt x="8136934" y="4411444"/>
                </a:cubicBezTo>
                <a:close/>
                <a:moveTo>
                  <a:pt x="9902755" y="4411444"/>
                </a:moveTo>
                <a:cubicBezTo>
                  <a:pt x="9880657" y="4411444"/>
                  <a:pt x="9875323" y="4389326"/>
                  <a:pt x="9895897" y="4382823"/>
                </a:cubicBezTo>
                <a:cubicBezTo>
                  <a:pt x="9911899" y="4377619"/>
                  <a:pt x="9921805" y="4383481"/>
                  <a:pt x="9921805" y="4399081"/>
                </a:cubicBezTo>
                <a:cubicBezTo>
                  <a:pt x="9921805" y="4408187"/>
                  <a:pt x="9916471" y="4411444"/>
                  <a:pt x="9902755" y="4411444"/>
                </a:cubicBezTo>
                <a:close/>
                <a:moveTo>
                  <a:pt x="5827834" y="4413070"/>
                </a:moveTo>
                <a:cubicBezTo>
                  <a:pt x="5821832" y="4415189"/>
                  <a:pt x="5814403" y="4414371"/>
                  <a:pt x="5808687" y="4409492"/>
                </a:cubicBezTo>
                <a:cubicBezTo>
                  <a:pt x="5797258" y="4399736"/>
                  <a:pt x="5798019" y="4388676"/>
                  <a:pt x="5810211" y="4379573"/>
                </a:cubicBezTo>
                <a:cubicBezTo>
                  <a:pt x="5822403" y="4371118"/>
                  <a:pt x="5838406" y="4382181"/>
                  <a:pt x="5838406" y="4399084"/>
                </a:cubicBezTo>
                <a:cubicBezTo>
                  <a:pt x="5838406" y="4405914"/>
                  <a:pt x="5833834" y="4410956"/>
                  <a:pt x="5827834" y="4413070"/>
                </a:cubicBezTo>
                <a:close/>
                <a:moveTo>
                  <a:pt x="6364166" y="4413070"/>
                </a:moveTo>
                <a:cubicBezTo>
                  <a:pt x="6358166" y="4410956"/>
                  <a:pt x="6353594" y="4405914"/>
                  <a:pt x="6353594" y="4399084"/>
                </a:cubicBezTo>
                <a:cubicBezTo>
                  <a:pt x="6353594" y="4382181"/>
                  <a:pt x="6369596" y="4371118"/>
                  <a:pt x="6381788" y="4379573"/>
                </a:cubicBezTo>
                <a:cubicBezTo>
                  <a:pt x="6393980" y="4388676"/>
                  <a:pt x="6394742" y="4399736"/>
                  <a:pt x="6383312" y="4409492"/>
                </a:cubicBezTo>
                <a:cubicBezTo>
                  <a:pt x="6377596" y="4414371"/>
                  <a:pt x="6370167" y="4415189"/>
                  <a:pt x="6364166" y="4413070"/>
                </a:cubicBezTo>
                <a:close/>
                <a:moveTo>
                  <a:pt x="528012" y="4416731"/>
                </a:moveTo>
                <a:cubicBezTo>
                  <a:pt x="522479" y="4417462"/>
                  <a:pt x="515996" y="4416326"/>
                  <a:pt x="507603" y="4413396"/>
                </a:cubicBezTo>
                <a:cubicBezTo>
                  <a:pt x="487004" y="4406890"/>
                  <a:pt x="502263" y="4372420"/>
                  <a:pt x="525913" y="4372420"/>
                </a:cubicBezTo>
                <a:cubicBezTo>
                  <a:pt x="541933" y="4372420"/>
                  <a:pt x="553375" y="4397786"/>
                  <a:pt x="542696" y="4408844"/>
                </a:cubicBezTo>
                <a:cubicBezTo>
                  <a:pt x="538119" y="4413396"/>
                  <a:pt x="533541" y="4415999"/>
                  <a:pt x="528012" y="4416731"/>
                </a:cubicBezTo>
                <a:close/>
                <a:moveTo>
                  <a:pt x="11663987" y="4416731"/>
                </a:moveTo>
                <a:cubicBezTo>
                  <a:pt x="11658457" y="4415999"/>
                  <a:pt x="11653880" y="4413396"/>
                  <a:pt x="11649303" y="4408844"/>
                </a:cubicBezTo>
                <a:cubicBezTo>
                  <a:pt x="11638624" y="4397786"/>
                  <a:pt x="11650065" y="4372420"/>
                  <a:pt x="11666085" y="4372420"/>
                </a:cubicBezTo>
                <a:cubicBezTo>
                  <a:pt x="11689736" y="4372420"/>
                  <a:pt x="11704995" y="4406890"/>
                  <a:pt x="11684396" y="4413396"/>
                </a:cubicBezTo>
                <a:cubicBezTo>
                  <a:pt x="11676003" y="4416326"/>
                  <a:pt x="11669520" y="4417462"/>
                  <a:pt x="11663987" y="4416731"/>
                </a:cubicBezTo>
                <a:close/>
                <a:moveTo>
                  <a:pt x="4586107" y="4416972"/>
                </a:moveTo>
                <a:cubicBezTo>
                  <a:pt x="4582296" y="4417625"/>
                  <a:pt x="4577724" y="4416326"/>
                  <a:pt x="4570104" y="4413396"/>
                </a:cubicBezTo>
                <a:cubicBezTo>
                  <a:pt x="4557912" y="4409492"/>
                  <a:pt x="4557150" y="4390626"/>
                  <a:pt x="4569342" y="4380224"/>
                </a:cubicBezTo>
                <a:cubicBezTo>
                  <a:pt x="4582296" y="4369164"/>
                  <a:pt x="4589154" y="4370466"/>
                  <a:pt x="4598298" y="4386079"/>
                </a:cubicBezTo>
                <a:cubicBezTo>
                  <a:pt x="4605156" y="4395832"/>
                  <a:pt x="4604394" y="4401683"/>
                  <a:pt x="4597536" y="4408842"/>
                </a:cubicBezTo>
                <a:cubicBezTo>
                  <a:pt x="4592964" y="4413722"/>
                  <a:pt x="4589916" y="4416326"/>
                  <a:pt x="4586107" y="4416972"/>
                </a:cubicBezTo>
                <a:close/>
                <a:moveTo>
                  <a:pt x="7605892" y="4416972"/>
                </a:moveTo>
                <a:cubicBezTo>
                  <a:pt x="7602083" y="4416326"/>
                  <a:pt x="7599035" y="4413722"/>
                  <a:pt x="7594463" y="4408842"/>
                </a:cubicBezTo>
                <a:cubicBezTo>
                  <a:pt x="7587606" y="4401683"/>
                  <a:pt x="7586843" y="4395832"/>
                  <a:pt x="7593702" y="4386079"/>
                </a:cubicBezTo>
                <a:cubicBezTo>
                  <a:pt x="7602846" y="4370466"/>
                  <a:pt x="7609703" y="4369164"/>
                  <a:pt x="7622658" y="4380224"/>
                </a:cubicBezTo>
                <a:cubicBezTo>
                  <a:pt x="7634850" y="4390626"/>
                  <a:pt x="7634087" y="4409492"/>
                  <a:pt x="7621895" y="4413396"/>
                </a:cubicBezTo>
                <a:cubicBezTo>
                  <a:pt x="7614275" y="4416326"/>
                  <a:pt x="7609703" y="4417625"/>
                  <a:pt x="7605892" y="4416972"/>
                </a:cubicBezTo>
                <a:close/>
                <a:moveTo>
                  <a:pt x="341505" y="4417301"/>
                </a:moveTo>
                <a:cubicBezTo>
                  <a:pt x="338463" y="4416650"/>
                  <a:pt x="336177" y="4414047"/>
                  <a:pt x="331232" y="4408844"/>
                </a:cubicBezTo>
                <a:cubicBezTo>
                  <a:pt x="324381" y="4401683"/>
                  <a:pt x="323620" y="4395832"/>
                  <a:pt x="330469" y="4386079"/>
                </a:cubicBezTo>
                <a:cubicBezTo>
                  <a:pt x="339604" y="4370466"/>
                  <a:pt x="346453" y="4369166"/>
                  <a:pt x="359391" y="4380224"/>
                </a:cubicBezTo>
                <a:cubicBezTo>
                  <a:pt x="372331" y="4391279"/>
                  <a:pt x="370808" y="4409494"/>
                  <a:pt x="356347" y="4414047"/>
                </a:cubicBezTo>
                <a:cubicBezTo>
                  <a:pt x="348357" y="4416650"/>
                  <a:pt x="344552" y="4417950"/>
                  <a:pt x="341505" y="4417301"/>
                </a:cubicBezTo>
                <a:close/>
                <a:moveTo>
                  <a:pt x="11850493" y="4417301"/>
                </a:moveTo>
                <a:cubicBezTo>
                  <a:pt x="11847447" y="4417950"/>
                  <a:pt x="11843641" y="4416650"/>
                  <a:pt x="11835652" y="4414047"/>
                </a:cubicBezTo>
                <a:cubicBezTo>
                  <a:pt x="11821191" y="4409494"/>
                  <a:pt x="11819668" y="4391279"/>
                  <a:pt x="11832608" y="4380224"/>
                </a:cubicBezTo>
                <a:cubicBezTo>
                  <a:pt x="11845545" y="4369166"/>
                  <a:pt x="11852395" y="4370466"/>
                  <a:pt x="11861529" y="4386079"/>
                </a:cubicBezTo>
                <a:cubicBezTo>
                  <a:pt x="11868379" y="4395832"/>
                  <a:pt x="11867617" y="4401683"/>
                  <a:pt x="11860767" y="4408844"/>
                </a:cubicBezTo>
                <a:cubicBezTo>
                  <a:pt x="11855821" y="4414047"/>
                  <a:pt x="11853536" y="4416650"/>
                  <a:pt x="11850493" y="4417301"/>
                </a:cubicBezTo>
                <a:close/>
                <a:moveTo>
                  <a:pt x="4402000" y="4417551"/>
                </a:moveTo>
                <a:cubicBezTo>
                  <a:pt x="4397642" y="4417297"/>
                  <a:pt x="4393594" y="4415996"/>
                  <a:pt x="4390546" y="4413394"/>
                </a:cubicBezTo>
                <a:cubicBezTo>
                  <a:pt x="4381402" y="4406236"/>
                  <a:pt x="4384450" y="4387371"/>
                  <a:pt x="4396642" y="4378918"/>
                </a:cubicBezTo>
                <a:cubicBezTo>
                  <a:pt x="4410358" y="4369162"/>
                  <a:pt x="4430931" y="4380220"/>
                  <a:pt x="4430931" y="4398433"/>
                </a:cubicBezTo>
                <a:cubicBezTo>
                  <a:pt x="4430931" y="4405914"/>
                  <a:pt x="4423883" y="4412253"/>
                  <a:pt x="4415311" y="4415425"/>
                </a:cubicBezTo>
                <a:cubicBezTo>
                  <a:pt x="4411025" y="4417012"/>
                  <a:pt x="4406357" y="4417805"/>
                  <a:pt x="4402000" y="4417551"/>
                </a:cubicBezTo>
                <a:close/>
                <a:moveTo>
                  <a:pt x="7789999" y="4417551"/>
                </a:moveTo>
                <a:cubicBezTo>
                  <a:pt x="7785641" y="4417805"/>
                  <a:pt x="7780974" y="4417012"/>
                  <a:pt x="7776688" y="4415425"/>
                </a:cubicBezTo>
                <a:cubicBezTo>
                  <a:pt x="7768116" y="4412253"/>
                  <a:pt x="7761068" y="4405914"/>
                  <a:pt x="7761068" y="4398433"/>
                </a:cubicBezTo>
                <a:cubicBezTo>
                  <a:pt x="7761068" y="4380220"/>
                  <a:pt x="7781642" y="4369162"/>
                  <a:pt x="7795358" y="4378918"/>
                </a:cubicBezTo>
                <a:cubicBezTo>
                  <a:pt x="7807549" y="4387371"/>
                  <a:pt x="7810598" y="4406236"/>
                  <a:pt x="7801454" y="4413394"/>
                </a:cubicBezTo>
                <a:cubicBezTo>
                  <a:pt x="7798406" y="4415996"/>
                  <a:pt x="7794357" y="4417297"/>
                  <a:pt x="7789999" y="4417551"/>
                </a:cubicBezTo>
                <a:close/>
                <a:moveTo>
                  <a:pt x="2820288" y="4423150"/>
                </a:moveTo>
                <a:cubicBezTo>
                  <a:pt x="2809620" y="4424452"/>
                  <a:pt x="2800476" y="4420550"/>
                  <a:pt x="2795143" y="4412089"/>
                </a:cubicBezTo>
                <a:cubicBezTo>
                  <a:pt x="2783712" y="4393224"/>
                  <a:pt x="2797428" y="4372412"/>
                  <a:pt x="2822575" y="4372412"/>
                </a:cubicBezTo>
                <a:cubicBezTo>
                  <a:pt x="2840100" y="4372412"/>
                  <a:pt x="2841624" y="4374367"/>
                  <a:pt x="2839339" y="4397131"/>
                </a:cubicBezTo>
                <a:cubicBezTo>
                  <a:pt x="2837815" y="4415993"/>
                  <a:pt x="2833243" y="4421848"/>
                  <a:pt x="2820288" y="4423150"/>
                </a:cubicBezTo>
                <a:close/>
                <a:moveTo>
                  <a:pt x="9371711" y="4423150"/>
                </a:moveTo>
                <a:cubicBezTo>
                  <a:pt x="9358756" y="4421848"/>
                  <a:pt x="9354184" y="4415993"/>
                  <a:pt x="9352660" y="4397131"/>
                </a:cubicBezTo>
                <a:cubicBezTo>
                  <a:pt x="9350375" y="4374367"/>
                  <a:pt x="9351899" y="4372412"/>
                  <a:pt x="9369424" y="4372412"/>
                </a:cubicBezTo>
                <a:cubicBezTo>
                  <a:pt x="9394571" y="4372412"/>
                  <a:pt x="9408287" y="4393224"/>
                  <a:pt x="9396856" y="4412089"/>
                </a:cubicBezTo>
                <a:cubicBezTo>
                  <a:pt x="9391523" y="4420550"/>
                  <a:pt x="9382379" y="4424452"/>
                  <a:pt x="9371711" y="4423150"/>
                </a:cubicBezTo>
                <a:close/>
                <a:moveTo>
                  <a:pt x="3878747" y="4423717"/>
                </a:moveTo>
                <a:cubicBezTo>
                  <a:pt x="3871697" y="4423472"/>
                  <a:pt x="3864459" y="4419245"/>
                  <a:pt x="3855696" y="4410785"/>
                </a:cubicBezTo>
                <a:cubicBezTo>
                  <a:pt x="3845028" y="4401030"/>
                  <a:pt x="3843504" y="4395175"/>
                  <a:pt x="3849600" y="4386720"/>
                </a:cubicBezTo>
                <a:cubicBezTo>
                  <a:pt x="3862553" y="4369810"/>
                  <a:pt x="3887700" y="4369810"/>
                  <a:pt x="3901416" y="4386066"/>
                </a:cubicBezTo>
                <a:cubicBezTo>
                  <a:pt x="3912084" y="4399727"/>
                  <a:pt x="3912084" y="4401680"/>
                  <a:pt x="3900653" y="4412737"/>
                </a:cubicBezTo>
                <a:cubicBezTo>
                  <a:pt x="3892653" y="4420220"/>
                  <a:pt x="3885795" y="4423961"/>
                  <a:pt x="3878747" y="4423717"/>
                </a:cubicBezTo>
                <a:close/>
                <a:moveTo>
                  <a:pt x="8313252" y="4423717"/>
                </a:moveTo>
                <a:cubicBezTo>
                  <a:pt x="8306204" y="4423961"/>
                  <a:pt x="8299345" y="4420220"/>
                  <a:pt x="8291345" y="4412737"/>
                </a:cubicBezTo>
                <a:cubicBezTo>
                  <a:pt x="8279914" y="4401680"/>
                  <a:pt x="8279914" y="4399727"/>
                  <a:pt x="8290582" y="4386066"/>
                </a:cubicBezTo>
                <a:cubicBezTo>
                  <a:pt x="8304298" y="4369810"/>
                  <a:pt x="8329445" y="4369810"/>
                  <a:pt x="8342398" y="4386720"/>
                </a:cubicBezTo>
                <a:cubicBezTo>
                  <a:pt x="8348494" y="4395175"/>
                  <a:pt x="8346970" y="4401030"/>
                  <a:pt x="8336303" y="4410785"/>
                </a:cubicBezTo>
                <a:cubicBezTo>
                  <a:pt x="8327540" y="4419245"/>
                  <a:pt x="8320301" y="4423472"/>
                  <a:pt x="8313252" y="4423717"/>
                </a:cubicBezTo>
                <a:close/>
                <a:moveTo>
                  <a:pt x="1755539" y="4423799"/>
                </a:moveTo>
                <a:cubicBezTo>
                  <a:pt x="1748681" y="4423150"/>
                  <a:pt x="1742204" y="4419245"/>
                  <a:pt x="1734584" y="4412089"/>
                </a:cubicBezTo>
                <a:cubicBezTo>
                  <a:pt x="1714009" y="4392574"/>
                  <a:pt x="1730773" y="4371113"/>
                  <a:pt x="1762777" y="4373715"/>
                </a:cubicBezTo>
                <a:cubicBezTo>
                  <a:pt x="1781828" y="4375015"/>
                  <a:pt x="1787924" y="4378916"/>
                  <a:pt x="1789448" y="4391271"/>
                </a:cubicBezTo>
                <a:cubicBezTo>
                  <a:pt x="1791733" y="4401030"/>
                  <a:pt x="1787161" y="4410785"/>
                  <a:pt x="1778780" y="4415991"/>
                </a:cubicBezTo>
                <a:cubicBezTo>
                  <a:pt x="1769636" y="4421848"/>
                  <a:pt x="1762397" y="4424449"/>
                  <a:pt x="1755539" y="4423799"/>
                </a:cubicBezTo>
                <a:close/>
                <a:moveTo>
                  <a:pt x="10436460" y="4423799"/>
                </a:moveTo>
                <a:cubicBezTo>
                  <a:pt x="10429601" y="4424449"/>
                  <a:pt x="10422363" y="4421848"/>
                  <a:pt x="10413219" y="4415991"/>
                </a:cubicBezTo>
                <a:cubicBezTo>
                  <a:pt x="10404837" y="4410785"/>
                  <a:pt x="10400265" y="4401030"/>
                  <a:pt x="10402551" y="4391271"/>
                </a:cubicBezTo>
                <a:cubicBezTo>
                  <a:pt x="10404075" y="4378916"/>
                  <a:pt x="10410171" y="4375015"/>
                  <a:pt x="10429221" y="4373715"/>
                </a:cubicBezTo>
                <a:cubicBezTo>
                  <a:pt x="10461225" y="4371113"/>
                  <a:pt x="10477989" y="4392574"/>
                  <a:pt x="10457415" y="4412089"/>
                </a:cubicBezTo>
                <a:cubicBezTo>
                  <a:pt x="10449795" y="4419245"/>
                  <a:pt x="10443317" y="4423150"/>
                  <a:pt x="10436460" y="4423799"/>
                </a:cubicBezTo>
                <a:close/>
                <a:moveTo>
                  <a:pt x="1048017" y="4426884"/>
                </a:moveTo>
                <a:cubicBezTo>
                  <a:pt x="1043447" y="4425909"/>
                  <a:pt x="1038684" y="4422168"/>
                  <a:pt x="1031065" y="4415337"/>
                </a:cubicBezTo>
                <a:cubicBezTo>
                  <a:pt x="1015820" y="4401676"/>
                  <a:pt x="1015059" y="4398422"/>
                  <a:pt x="1024204" y="4386064"/>
                </a:cubicBezTo>
                <a:cubicBezTo>
                  <a:pt x="1031065" y="4375661"/>
                  <a:pt x="1040208" y="4372408"/>
                  <a:pt x="1056969" y="4373710"/>
                </a:cubicBezTo>
                <a:cubicBezTo>
                  <a:pt x="1076787" y="4375661"/>
                  <a:pt x="1079829" y="4378262"/>
                  <a:pt x="1079829" y="4394520"/>
                </a:cubicBezTo>
                <a:cubicBezTo>
                  <a:pt x="1079829" y="4406228"/>
                  <a:pt x="1073732" y="4416638"/>
                  <a:pt x="1063827" y="4421843"/>
                </a:cubicBezTo>
                <a:cubicBezTo>
                  <a:pt x="1056969" y="4426071"/>
                  <a:pt x="1052589" y="4427861"/>
                  <a:pt x="1048017" y="4426884"/>
                </a:cubicBezTo>
                <a:close/>
                <a:moveTo>
                  <a:pt x="11143981" y="4426884"/>
                </a:moveTo>
                <a:cubicBezTo>
                  <a:pt x="11139409" y="4427861"/>
                  <a:pt x="11135029" y="4426071"/>
                  <a:pt x="11128172" y="4421843"/>
                </a:cubicBezTo>
                <a:cubicBezTo>
                  <a:pt x="11118267" y="4416638"/>
                  <a:pt x="11112169" y="4406228"/>
                  <a:pt x="11112169" y="4394520"/>
                </a:cubicBezTo>
                <a:cubicBezTo>
                  <a:pt x="11112169" y="4378262"/>
                  <a:pt x="11115212" y="4375661"/>
                  <a:pt x="11135029" y="4373710"/>
                </a:cubicBezTo>
                <a:cubicBezTo>
                  <a:pt x="11151791" y="4372408"/>
                  <a:pt x="11160933" y="4375661"/>
                  <a:pt x="11167795" y="4386064"/>
                </a:cubicBezTo>
                <a:cubicBezTo>
                  <a:pt x="11176940" y="4398422"/>
                  <a:pt x="11176179" y="4401676"/>
                  <a:pt x="11160933" y="4415337"/>
                </a:cubicBezTo>
                <a:cubicBezTo>
                  <a:pt x="11153315" y="4422168"/>
                  <a:pt x="11148552" y="4425909"/>
                  <a:pt x="11143981" y="4426884"/>
                </a:cubicBezTo>
                <a:close/>
                <a:moveTo>
                  <a:pt x="4750044" y="4429986"/>
                </a:moveTo>
                <a:cubicBezTo>
                  <a:pt x="4741746" y="4428603"/>
                  <a:pt x="4734222" y="4424783"/>
                  <a:pt x="4729078" y="4417949"/>
                </a:cubicBezTo>
                <a:cubicBezTo>
                  <a:pt x="4714599" y="4397782"/>
                  <a:pt x="4718410" y="4380224"/>
                  <a:pt x="4739746" y="4367865"/>
                </a:cubicBezTo>
                <a:cubicBezTo>
                  <a:pt x="4758034" y="4358109"/>
                  <a:pt x="4761082" y="4358109"/>
                  <a:pt x="4779370" y="4367865"/>
                </a:cubicBezTo>
                <a:cubicBezTo>
                  <a:pt x="4790799" y="4373066"/>
                  <a:pt x="4800706" y="4384125"/>
                  <a:pt x="4802230" y="4391928"/>
                </a:cubicBezTo>
                <a:cubicBezTo>
                  <a:pt x="4806802" y="4416323"/>
                  <a:pt x="4774940" y="4434133"/>
                  <a:pt x="4750044" y="4429986"/>
                </a:cubicBezTo>
                <a:close/>
                <a:moveTo>
                  <a:pt x="7441955" y="4429986"/>
                </a:moveTo>
                <a:cubicBezTo>
                  <a:pt x="7417059" y="4434133"/>
                  <a:pt x="7385198" y="4416323"/>
                  <a:pt x="7389770" y="4391928"/>
                </a:cubicBezTo>
                <a:cubicBezTo>
                  <a:pt x="7391294" y="4384125"/>
                  <a:pt x="7401200" y="4373066"/>
                  <a:pt x="7412630" y="4367865"/>
                </a:cubicBezTo>
                <a:cubicBezTo>
                  <a:pt x="7430917" y="4358109"/>
                  <a:pt x="7433966" y="4358109"/>
                  <a:pt x="7452254" y="4367865"/>
                </a:cubicBezTo>
                <a:cubicBezTo>
                  <a:pt x="7473589" y="4380224"/>
                  <a:pt x="7477400" y="4397782"/>
                  <a:pt x="7462922" y="4417949"/>
                </a:cubicBezTo>
                <a:cubicBezTo>
                  <a:pt x="7457778" y="4424783"/>
                  <a:pt x="7450254" y="4428603"/>
                  <a:pt x="7441955" y="4429986"/>
                </a:cubicBezTo>
                <a:close/>
                <a:moveTo>
                  <a:pt x="3174248" y="4430223"/>
                </a:moveTo>
                <a:cubicBezTo>
                  <a:pt x="3167580" y="4430791"/>
                  <a:pt x="3160341" y="4428676"/>
                  <a:pt x="3151197" y="4423799"/>
                </a:cubicBezTo>
                <a:cubicBezTo>
                  <a:pt x="3131385" y="4414041"/>
                  <a:pt x="3133671" y="4381516"/>
                  <a:pt x="3153483" y="4371759"/>
                </a:cubicBezTo>
                <a:cubicBezTo>
                  <a:pt x="3191583" y="4354848"/>
                  <a:pt x="3224349" y="4394524"/>
                  <a:pt x="3193869" y="4420548"/>
                </a:cubicBezTo>
                <a:cubicBezTo>
                  <a:pt x="3187012" y="4426398"/>
                  <a:pt x="3180916" y="4429657"/>
                  <a:pt x="3174248" y="4430223"/>
                </a:cubicBezTo>
                <a:close/>
                <a:moveTo>
                  <a:pt x="9017751" y="4430223"/>
                </a:moveTo>
                <a:cubicBezTo>
                  <a:pt x="9011083" y="4429657"/>
                  <a:pt x="9004987" y="4426398"/>
                  <a:pt x="8998129" y="4420548"/>
                </a:cubicBezTo>
                <a:cubicBezTo>
                  <a:pt x="8967649" y="4394524"/>
                  <a:pt x="9000416" y="4354848"/>
                  <a:pt x="9038516" y="4371759"/>
                </a:cubicBezTo>
                <a:cubicBezTo>
                  <a:pt x="9058328" y="4381516"/>
                  <a:pt x="9060613" y="4414041"/>
                  <a:pt x="9040801" y="4423799"/>
                </a:cubicBezTo>
                <a:cubicBezTo>
                  <a:pt x="9031657" y="4428676"/>
                  <a:pt x="9024419" y="4430791"/>
                  <a:pt x="9017751" y="4430223"/>
                </a:cubicBezTo>
                <a:close/>
                <a:moveTo>
                  <a:pt x="1582081" y="4430385"/>
                </a:moveTo>
                <a:cubicBezTo>
                  <a:pt x="1575032" y="4430137"/>
                  <a:pt x="1567984" y="4426398"/>
                  <a:pt x="1560364" y="4419240"/>
                </a:cubicBezTo>
                <a:cubicBezTo>
                  <a:pt x="1543600" y="4403630"/>
                  <a:pt x="1544361" y="4389970"/>
                  <a:pt x="1561888" y="4376314"/>
                </a:cubicBezTo>
                <a:cubicBezTo>
                  <a:pt x="1594653" y="4350946"/>
                  <a:pt x="1635801" y="4393875"/>
                  <a:pt x="1603797" y="4420545"/>
                </a:cubicBezTo>
                <a:cubicBezTo>
                  <a:pt x="1596177" y="4427375"/>
                  <a:pt x="1589129" y="4430628"/>
                  <a:pt x="1582081" y="4430385"/>
                </a:cubicBezTo>
                <a:close/>
                <a:moveTo>
                  <a:pt x="10609917" y="4430385"/>
                </a:moveTo>
                <a:cubicBezTo>
                  <a:pt x="10602869" y="4430628"/>
                  <a:pt x="10595821" y="4427375"/>
                  <a:pt x="10588201" y="4420545"/>
                </a:cubicBezTo>
                <a:cubicBezTo>
                  <a:pt x="10556197" y="4393875"/>
                  <a:pt x="10597345" y="4350946"/>
                  <a:pt x="10630111" y="4376314"/>
                </a:cubicBezTo>
                <a:cubicBezTo>
                  <a:pt x="10647637" y="4389970"/>
                  <a:pt x="10648399" y="4403630"/>
                  <a:pt x="10631635" y="4419240"/>
                </a:cubicBezTo>
                <a:cubicBezTo>
                  <a:pt x="10624015" y="4426398"/>
                  <a:pt x="10616967" y="4430137"/>
                  <a:pt x="10609917" y="4430385"/>
                </a:cubicBezTo>
                <a:close/>
                <a:moveTo>
                  <a:pt x="2638445" y="4430552"/>
                </a:moveTo>
                <a:cubicBezTo>
                  <a:pt x="2627587" y="4430144"/>
                  <a:pt x="2617489" y="4426081"/>
                  <a:pt x="2612536" y="4418601"/>
                </a:cubicBezTo>
                <a:cubicBezTo>
                  <a:pt x="2599583" y="4397782"/>
                  <a:pt x="2603392" y="4379569"/>
                  <a:pt x="2623204" y="4369162"/>
                </a:cubicBezTo>
                <a:cubicBezTo>
                  <a:pt x="2640731" y="4359406"/>
                  <a:pt x="2643779" y="4359406"/>
                  <a:pt x="2661304" y="4369162"/>
                </a:cubicBezTo>
                <a:cubicBezTo>
                  <a:pt x="2684164" y="4382172"/>
                  <a:pt x="2687212" y="4404937"/>
                  <a:pt x="2668924" y="4420554"/>
                </a:cubicBezTo>
                <a:cubicBezTo>
                  <a:pt x="2660924" y="4427707"/>
                  <a:pt x="2649303" y="4430960"/>
                  <a:pt x="2638445" y="4430552"/>
                </a:cubicBezTo>
                <a:close/>
                <a:moveTo>
                  <a:pt x="9553553" y="4430552"/>
                </a:moveTo>
                <a:cubicBezTo>
                  <a:pt x="9542696" y="4430960"/>
                  <a:pt x="9531075" y="4427707"/>
                  <a:pt x="9523075" y="4420554"/>
                </a:cubicBezTo>
                <a:cubicBezTo>
                  <a:pt x="9504787" y="4404937"/>
                  <a:pt x="9507835" y="4382172"/>
                  <a:pt x="9530695" y="4369162"/>
                </a:cubicBezTo>
                <a:cubicBezTo>
                  <a:pt x="9548220" y="4359406"/>
                  <a:pt x="9551268" y="4359406"/>
                  <a:pt x="9568795" y="4369162"/>
                </a:cubicBezTo>
                <a:cubicBezTo>
                  <a:pt x="9588607" y="4379569"/>
                  <a:pt x="9592416" y="4397782"/>
                  <a:pt x="9579463" y="4418601"/>
                </a:cubicBezTo>
                <a:cubicBezTo>
                  <a:pt x="9574509" y="4426081"/>
                  <a:pt x="9564412" y="4430144"/>
                  <a:pt x="9553553" y="4430552"/>
                </a:cubicBezTo>
                <a:close/>
                <a:moveTo>
                  <a:pt x="4234708" y="4430799"/>
                </a:moveTo>
                <a:cubicBezTo>
                  <a:pt x="4222231" y="4431775"/>
                  <a:pt x="4209467" y="4428033"/>
                  <a:pt x="4200323" y="4419250"/>
                </a:cubicBezTo>
                <a:cubicBezTo>
                  <a:pt x="4182035" y="4401683"/>
                  <a:pt x="4184321" y="4382172"/>
                  <a:pt x="4207182" y="4369813"/>
                </a:cubicBezTo>
                <a:cubicBezTo>
                  <a:pt x="4231566" y="4355505"/>
                  <a:pt x="4246806" y="4358109"/>
                  <a:pt x="4265094" y="4379569"/>
                </a:cubicBezTo>
                <a:cubicBezTo>
                  <a:pt x="4279571" y="4395831"/>
                  <a:pt x="4279571" y="4397782"/>
                  <a:pt x="4267379" y="4414047"/>
                </a:cubicBezTo>
                <a:cubicBezTo>
                  <a:pt x="4259379" y="4424127"/>
                  <a:pt x="4247187" y="4429821"/>
                  <a:pt x="4234708" y="4430799"/>
                </a:cubicBezTo>
                <a:close/>
                <a:moveTo>
                  <a:pt x="7957291" y="4430799"/>
                </a:moveTo>
                <a:cubicBezTo>
                  <a:pt x="7944812" y="4429821"/>
                  <a:pt x="7932620" y="4424127"/>
                  <a:pt x="7924620" y="4414047"/>
                </a:cubicBezTo>
                <a:cubicBezTo>
                  <a:pt x="7912428" y="4397782"/>
                  <a:pt x="7912428" y="4395831"/>
                  <a:pt x="7926906" y="4379569"/>
                </a:cubicBezTo>
                <a:cubicBezTo>
                  <a:pt x="7945194" y="4358109"/>
                  <a:pt x="7960434" y="4355505"/>
                  <a:pt x="7984818" y="4369813"/>
                </a:cubicBezTo>
                <a:cubicBezTo>
                  <a:pt x="8007677" y="4382172"/>
                  <a:pt x="8009964" y="4401683"/>
                  <a:pt x="7991676" y="4419250"/>
                </a:cubicBezTo>
                <a:cubicBezTo>
                  <a:pt x="7982532" y="4428033"/>
                  <a:pt x="7969768" y="4431775"/>
                  <a:pt x="7957291" y="4430799"/>
                </a:cubicBezTo>
                <a:close/>
                <a:moveTo>
                  <a:pt x="5994150" y="4430881"/>
                </a:moveTo>
                <a:cubicBezTo>
                  <a:pt x="5980624" y="4430144"/>
                  <a:pt x="5967290" y="4425757"/>
                  <a:pt x="5961574" y="4417949"/>
                </a:cubicBezTo>
                <a:cubicBezTo>
                  <a:pt x="5947858" y="4399084"/>
                  <a:pt x="5950144" y="4389326"/>
                  <a:pt x="5972242" y="4371767"/>
                </a:cubicBezTo>
                <a:cubicBezTo>
                  <a:pt x="5989768" y="4357456"/>
                  <a:pt x="5992816" y="4356807"/>
                  <a:pt x="6011866" y="4366563"/>
                </a:cubicBezTo>
                <a:cubicBezTo>
                  <a:pt x="6034726" y="4376973"/>
                  <a:pt x="6043108" y="4406240"/>
                  <a:pt x="6027868" y="4421853"/>
                </a:cubicBezTo>
                <a:cubicBezTo>
                  <a:pt x="6021391" y="4428682"/>
                  <a:pt x="6007675" y="4431613"/>
                  <a:pt x="5994150" y="4430881"/>
                </a:cubicBezTo>
                <a:close/>
                <a:moveTo>
                  <a:pt x="6197850" y="4430881"/>
                </a:moveTo>
                <a:cubicBezTo>
                  <a:pt x="6184324" y="4431613"/>
                  <a:pt x="6170608" y="4428682"/>
                  <a:pt x="6164131" y="4421853"/>
                </a:cubicBezTo>
                <a:cubicBezTo>
                  <a:pt x="6148891" y="4406240"/>
                  <a:pt x="6157274" y="4376973"/>
                  <a:pt x="6180134" y="4366563"/>
                </a:cubicBezTo>
                <a:cubicBezTo>
                  <a:pt x="6199183" y="4356807"/>
                  <a:pt x="6202231" y="4357456"/>
                  <a:pt x="6219758" y="4371767"/>
                </a:cubicBezTo>
                <a:cubicBezTo>
                  <a:pt x="6241855" y="4389326"/>
                  <a:pt x="6244142" y="4399084"/>
                  <a:pt x="6230426" y="4417949"/>
                </a:cubicBezTo>
                <a:cubicBezTo>
                  <a:pt x="6224710" y="4425757"/>
                  <a:pt x="6211375" y="4430144"/>
                  <a:pt x="6197850" y="4430881"/>
                </a:cubicBezTo>
                <a:close/>
                <a:moveTo>
                  <a:pt x="4933019" y="4430949"/>
                </a:moveTo>
                <a:cubicBezTo>
                  <a:pt x="4929208" y="4430949"/>
                  <a:pt x="4920064" y="4423143"/>
                  <a:pt x="4912444" y="4414034"/>
                </a:cubicBezTo>
                <a:cubicBezTo>
                  <a:pt x="4903300" y="4401674"/>
                  <a:pt x="4901776" y="4394519"/>
                  <a:pt x="4907872" y="4386063"/>
                </a:cubicBezTo>
                <a:cubicBezTo>
                  <a:pt x="4916255" y="4375007"/>
                  <a:pt x="4963499" y="4367853"/>
                  <a:pt x="4963499" y="4378260"/>
                </a:cubicBezTo>
                <a:cubicBezTo>
                  <a:pt x="4963499" y="4381511"/>
                  <a:pt x="4965784" y="4388663"/>
                  <a:pt x="4968071" y="4393869"/>
                </a:cubicBezTo>
                <a:cubicBezTo>
                  <a:pt x="4972643" y="4404277"/>
                  <a:pt x="4946735" y="4430949"/>
                  <a:pt x="4933019" y="4430949"/>
                </a:cubicBezTo>
                <a:close/>
                <a:moveTo>
                  <a:pt x="7258980" y="4430949"/>
                </a:moveTo>
                <a:cubicBezTo>
                  <a:pt x="7245264" y="4430949"/>
                  <a:pt x="7219356" y="4404277"/>
                  <a:pt x="7223928" y="4393869"/>
                </a:cubicBezTo>
                <a:cubicBezTo>
                  <a:pt x="7226215" y="4388663"/>
                  <a:pt x="7228500" y="4381511"/>
                  <a:pt x="7228500" y="4378260"/>
                </a:cubicBezTo>
                <a:cubicBezTo>
                  <a:pt x="7228500" y="4367853"/>
                  <a:pt x="7275744" y="4375007"/>
                  <a:pt x="7284126" y="4386063"/>
                </a:cubicBezTo>
                <a:cubicBezTo>
                  <a:pt x="7290223" y="4394519"/>
                  <a:pt x="7288699" y="4401674"/>
                  <a:pt x="7279555" y="4414034"/>
                </a:cubicBezTo>
                <a:cubicBezTo>
                  <a:pt x="7271935" y="4423143"/>
                  <a:pt x="7262791" y="4430949"/>
                  <a:pt x="7258980" y="4430949"/>
                </a:cubicBezTo>
                <a:close/>
                <a:moveTo>
                  <a:pt x="3343708" y="4431125"/>
                </a:moveTo>
                <a:cubicBezTo>
                  <a:pt x="3329992" y="4430148"/>
                  <a:pt x="3317037" y="4425757"/>
                  <a:pt x="3312465" y="4418601"/>
                </a:cubicBezTo>
                <a:cubicBezTo>
                  <a:pt x="3294939" y="4390626"/>
                  <a:pt x="3313989" y="4359409"/>
                  <a:pt x="3348279" y="4359409"/>
                </a:cubicBezTo>
                <a:cubicBezTo>
                  <a:pt x="3380283" y="4359409"/>
                  <a:pt x="3402381" y="4403638"/>
                  <a:pt x="3379521" y="4423154"/>
                </a:cubicBezTo>
                <a:cubicBezTo>
                  <a:pt x="3371901" y="4429660"/>
                  <a:pt x="3357424" y="4432100"/>
                  <a:pt x="3343708" y="4431125"/>
                </a:cubicBezTo>
                <a:close/>
                <a:moveTo>
                  <a:pt x="8848291" y="4431125"/>
                </a:moveTo>
                <a:cubicBezTo>
                  <a:pt x="8834575" y="4432100"/>
                  <a:pt x="8820097" y="4429660"/>
                  <a:pt x="8812477" y="4423154"/>
                </a:cubicBezTo>
                <a:cubicBezTo>
                  <a:pt x="8789617" y="4403638"/>
                  <a:pt x="8811716" y="4359409"/>
                  <a:pt x="8843720" y="4359409"/>
                </a:cubicBezTo>
                <a:cubicBezTo>
                  <a:pt x="8878009" y="4359409"/>
                  <a:pt x="8897060" y="4390626"/>
                  <a:pt x="8879533" y="4418601"/>
                </a:cubicBezTo>
                <a:cubicBezTo>
                  <a:pt x="8874961" y="4425757"/>
                  <a:pt x="8862007" y="4430148"/>
                  <a:pt x="8848291" y="4431125"/>
                </a:cubicBezTo>
                <a:close/>
                <a:moveTo>
                  <a:pt x="169885" y="4431285"/>
                </a:moveTo>
                <a:cubicBezTo>
                  <a:pt x="156916" y="4431285"/>
                  <a:pt x="143945" y="4425757"/>
                  <a:pt x="135553" y="4414698"/>
                </a:cubicBezTo>
                <a:cubicBezTo>
                  <a:pt x="119532" y="4394529"/>
                  <a:pt x="127161" y="4375669"/>
                  <a:pt x="155389" y="4365912"/>
                </a:cubicBezTo>
                <a:cubicBezTo>
                  <a:pt x="173700" y="4359406"/>
                  <a:pt x="180567" y="4359406"/>
                  <a:pt x="190483" y="4365912"/>
                </a:cubicBezTo>
                <a:cubicBezTo>
                  <a:pt x="213371" y="4382823"/>
                  <a:pt x="217949" y="4397131"/>
                  <a:pt x="204217" y="4414698"/>
                </a:cubicBezTo>
                <a:cubicBezTo>
                  <a:pt x="195825" y="4425757"/>
                  <a:pt x="182856" y="4431285"/>
                  <a:pt x="169885" y="4431285"/>
                </a:cubicBezTo>
                <a:close/>
                <a:moveTo>
                  <a:pt x="12022113" y="4431285"/>
                </a:moveTo>
                <a:cubicBezTo>
                  <a:pt x="12009143" y="4431285"/>
                  <a:pt x="11996173" y="4425757"/>
                  <a:pt x="11987781" y="4414698"/>
                </a:cubicBezTo>
                <a:cubicBezTo>
                  <a:pt x="11974049" y="4397131"/>
                  <a:pt x="11978628" y="4382823"/>
                  <a:pt x="12001516" y="4365912"/>
                </a:cubicBezTo>
                <a:cubicBezTo>
                  <a:pt x="12011432" y="4359406"/>
                  <a:pt x="12018299" y="4359406"/>
                  <a:pt x="12036609" y="4365912"/>
                </a:cubicBezTo>
                <a:cubicBezTo>
                  <a:pt x="12064837" y="4375669"/>
                  <a:pt x="12072467" y="4394529"/>
                  <a:pt x="12056445" y="4414698"/>
                </a:cubicBezTo>
                <a:cubicBezTo>
                  <a:pt x="12048053" y="4425757"/>
                  <a:pt x="12035083" y="4431285"/>
                  <a:pt x="12022113" y="4431285"/>
                </a:cubicBezTo>
                <a:close/>
                <a:moveTo>
                  <a:pt x="2113693" y="4431613"/>
                </a:moveTo>
                <a:cubicBezTo>
                  <a:pt x="2099025" y="4431125"/>
                  <a:pt x="2083785" y="4425432"/>
                  <a:pt x="2075403" y="4414698"/>
                </a:cubicBezTo>
                <a:cubicBezTo>
                  <a:pt x="2059401" y="4393878"/>
                  <a:pt x="2063973" y="4380224"/>
                  <a:pt x="2089881" y="4367212"/>
                </a:cubicBezTo>
                <a:cubicBezTo>
                  <a:pt x="2108931" y="4357456"/>
                  <a:pt x="2112741" y="4357456"/>
                  <a:pt x="2131791" y="4365915"/>
                </a:cubicBezTo>
                <a:cubicBezTo>
                  <a:pt x="2154651" y="4376973"/>
                  <a:pt x="2161509" y="4397134"/>
                  <a:pt x="2148555" y="4417299"/>
                </a:cubicBezTo>
                <a:cubicBezTo>
                  <a:pt x="2142459" y="4427380"/>
                  <a:pt x="2128361" y="4432100"/>
                  <a:pt x="2113693" y="4431613"/>
                </a:cubicBezTo>
                <a:close/>
                <a:moveTo>
                  <a:pt x="10078305" y="4431613"/>
                </a:moveTo>
                <a:cubicBezTo>
                  <a:pt x="10063637" y="4432100"/>
                  <a:pt x="10049540" y="4427380"/>
                  <a:pt x="10043444" y="4417299"/>
                </a:cubicBezTo>
                <a:cubicBezTo>
                  <a:pt x="10030489" y="4397134"/>
                  <a:pt x="10037348" y="4376973"/>
                  <a:pt x="10060208" y="4365915"/>
                </a:cubicBezTo>
                <a:cubicBezTo>
                  <a:pt x="10079257" y="4357456"/>
                  <a:pt x="10083068" y="4357456"/>
                  <a:pt x="10102117" y="4367212"/>
                </a:cubicBezTo>
                <a:cubicBezTo>
                  <a:pt x="10128025" y="4380224"/>
                  <a:pt x="10132597" y="4393878"/>
                  <a:pt x="10116596" y="4414698"/>
                </a:cubicBezTo>
                <a:cubicBezTo>
                  <a:pt x="10108213" y="4425432"/>
                  <a:pt x="10092973" y="4431125"/>
                  <a:pt x="10078305" y="4431613"/>
                </a:cubicBezTo>
                <a:close/>
                <a:moveTo>
                  <a:pt x="3703202" y="4436054"/>
                </a:moveTo>
                <a:cubicBezTo>
                  <a:pt x="3695237" y="4436247"/>
                  <a:pt x="3686235" y="4435191"/>
                  <a:pt x="3676139" y="4432915"/>
                </a:cubicBezTo>
                <a:cubicBezTo>
                  <a:pt x="3668519" y="4430960"/>
                  <a:pt x="3660899" y="4421204"/>
                  <a:pt x="3657851" y="4407544"/>
                </a:cubicBezTo>
                <a:cubicBezTo>
                  <a:pt x="3654041" y="4389329"/>
                  <a:pt x="3656327" y="4381523"/>
                  <a:pt x="3670805" y="4368517"/>
                </a:cubicBezTo>
                <a:cubicBezTo>
                  <a:pt x="3692903" y="4348351"/>
                  <a:pt x="3710429" y="4349002"/>
                  <a:pt x="3734051" y="4369166"/>
                </a:cubicBezTo>
                <a:cubicBezTo>
                  <a:pt x="3747005" y="4380224"/>
                  <a:pt x="3751577" y="4389329"/>
                  <a:pt x="3748529" y="4399736"/>
                </a:cubicBezTo>
                <a:cubicBezTo>
                  <a:pt x="3741671" y="4423646"/>
                  <a:pt x="3727098" y="4435474"/>
                  <a:pt x="3703202" y="4436054"/>
                </a:cubicBezTo>
                <a:close/>
                <a:moveTo>
                  <a:pt x="8488796" y="4436054"/>
                </a:moveTo>
                <a:cubicBezTo>
                  <a:pt x="8464900" y="4435474"/>
                  <a:pt x="8450327" y="4423646"/>
                  <a:pt x="8443469" y="4399736"/>
                </a:cubicBezTo>
                <a:cubicBezTo>
                  <a:pt x="8440421" y="4389329"/>
                  <a:pt x="8444993" y="4380224"/>
                  <a:pt x="8457948" y="4369166"/>
                </a:cubicBezTo>
                <a:cubicBezTo>
                  <a:pt x="8481569" y="4349002"/>
                  <a:pt x="8499096" y="4348351"/>
                  <a:pt x="8521193" y="4368517"/>
                </a:cubicBezTo>
                <a:cubicBezTo>
                  <a:pt x="8535672" y="4381523"/>
                  <a:pt x="8537957" y="4389329"/>
                  <a:pt x="8534148" y="4407544"/>
                </a:cubicBezTo>
                <a:cubicBezTo>
                  <a:pt x="8531100" y="4421204"/>
                  <a:pt x="8523480" y="4430960"/>
                  <a:pt x="8515860" y="4432915"/>
                </a:cubicBezTo>
                <a:cubicBezTo>
                  <a:pt x="8505763" y="4435191"/>
                  <a:pt x="8496762" y="4436247"/>
                  <a:pt x="8488796" y="4436054"/>
                </a:cubicBezTo>
                <a:close/>
                <a:moveTo>
                  <a:pt x="3524211" y="4436490"/>
                </a:moveTo>
                <a:cubicBezTo>
                  <a:pt x="3516020" y="4437139"/>
                  <a:pt x="3508019" y="4433889"/>
                  <a:pt x="3496588" y="4427054"/>
                </a:cubicBezTo>
                <a:cubicBezTo>
                  <a:pt x="3473728" y="4414047"/>
                  <a:pt x="3474491" y="4385425"/>
                  <a:pt x="3498112" y="4366563"/>
                </a:cubicBezTo>
                <a:cubicBezTo>
                  <a:pt x="3515639" y="4352253"/>
                  <a:pt x="3517163" y="4352253"/>
                  <a:pt x="3540023" y="4362009"/>
                </a:cubicBezTo>
                <a:cubicBezTo>
                  <a:pt x="3574312" y="4377619"/>
                  <a:pt x="3579647" y="4402983"/>
                  <a:pt x="3552976" y="4422502"/>
                </a:cubicBezTo>
                <a:cubicBezTo>
                  <a:pt x="3540784" y="4431285"/>
                  <a:pt x="3532403" y="4435836"/>
                  <a:pt x="3524211" y="4436490"/>
                </a:cubicBezTo>
                <a:close/>
                <a:moveTo>
                  <a:pt x="8667788" y="4436490"/>
                </a:moveTo>
                <a:cubicBezTo>
                  <a:pt x="8659596" y="4435836"/>
                  <a:pt x="8651215" y="4431285"/>
                  <a:pt x="8639023" y="4422502"/>
                </a:cubicBezTo>
                <a:cubicBezTo>
                  <a:pt x="8612352" y="4402983"/>
                  <a:pt x="8617687" y="4377619"/>
                  <a:pt x="8651976" y="4362009"/>
                </a:cubicBezTo>
                <a:cubicBezTo>
                  <a:pt x="8674836" y="4352253"/>
                  <a:pt x="8676360" y="4352253"/>
                  <a:pt x="8693887" y="4366563"/>
                </a:cubicBezTo>
                <a:cubicBezTo>
                  <a:pt x="8717508" y="4385425"/>
                  <a:pt x="8718271" y="4414047"/>
                  <a:pt x="8695411" y="4427054"/>
                </a:cubicBezTo>
                <a:cubicBezTo>
                  <a:pt x="8683980" y="4433889"/>
                  <a:pt x="8675979" y="4437139"/>
                  <a:pt x="8667788" y="4436490"/>
                </a:cubicBezTo>
                <a:close/>
                <a:moveTo>
                  <a:pt x="1230017" y="4437220"/>
                </a:moveTo>
                <a:cubicBezTo>
                  <a:pt x="1216883" y="4437788"/>
                  <a:pt x="1204133" y="4434212"/>
                  <a:pt x="1196155" y="4426407"/>
                </a:cubicBezTo>
                <a:cubicBezTo>
                  <a:pt x="1174771" y="4405589"/>
                  <a:pt x="1173251" y="4388676"/>
                  <a:pt x="1192325" y="4370466"/>
                </a:cubicBezTo>
                <a:cubicBezTo>
                  <a:pt x="1215171" y="4347703"/>
                  <a:pt x="1244861" y="4347703"/>
                  <a:pt x="1265437" y="4369817"/>
                </a:cubicBezTo>
                <a:cubicBezTo>
                  <a:pt x="1285253" y="4391930"/>
                  <a:pt x="1285253" y="4404937"/>
                  <a:pt x="1266209" y="4423154"/>
                </a:cubicBezTo>
                <a:cubicBezTo>
                  <a:pt x="1256693" y="4431935"/>
                  <a:pt x="1243137" y="4436654"/>
                  <a:pt x="1230017" y="4437220"/>
                </a:cubicBezTo>
                <a:close/>
                <a:moveTo>
                  <a:pt x="10961981" y="4437220"/>
                </a:moveTo>
                <a:cubicBezTo>
                  <a:pt x="10948861" y="4436654"/>
                  <a:pt x="10935305" y="4431935"/>
                  <a:pt x="10925789" y="4423154"/>
                </a:cubicBezTo>
                <a:cubicBezTo>
                  <a:pt x="10906745" y="4404937"/>
                  <a:pt x="10906745" y="4391930"/>
                  <a:pt x="10926561" y="4369817"/>
                </a:cubicBezTo>
                <a:cubicBezTo>
                  <a:pt x="10947137" y="4347703"/>
                  <a:pt x="10976828" y="4347703"/>
                  <a:pt x="10999673" y="4370466"/>
                </a:cubicBezTo>
                <a:cubicBezTo>
                  <a:pt x="11018748" y="4388676"/>
                  <a:pt x="11017228" y="4405589"/>
                  <a:pt x="10995844" y="4426407"/>
                </a:cubicBezTo>
                <a:cubicBezTo>
                  <a:pt x="10987865" y="4434212"/>
                  <a:pt x="10975116" y="4437788"/>
                  <a:pt x="10961981" y="4437220"/>
                </a:cubicBezTo>
                <a:close/>
                <a:moveTo>
                  <a:pt x="880788" y="4443315"/>
                </a:moveTo>
                <a:cubicBezTo>
                  <a:pt x="871716" y="4443803"/>
                  <a:pt x="862191" y="4441361"/>
                  <a:pt x="851519" y="4436158"/>
                </a:cubicBezTo>
                <a:cubicBezTo>
                  <a:pt x="830953" y="4426403"/>
                  <a:pt x="824859" y="4417947"/>
                  <a:pt x="824859" y="4398431"/>
                </a:cubicBezTo>
                <a:cubicBezTo>
                  <a:pt x="824859" y="4353548"/>
                  <a:pt x="884293" y="4335989"/>
                  <a:pt x="916280" y="4370461"/>
                </a:cubicBezTo>
                <a:cubicBezTo>
                  <a:pt x="935341" y="4391274"/>
                  <a:pt x="931532" y="4415342"/>
                  <a:pt x="907149" y="4432907"/>
                </a:cubicBezTo>
                <a:cubicBezTo>
                  <a:pt x="898360" y="4439410"/>
                  <a:pt x="889792" y="4442823"/>
                  <a:pt x="880788" y="4443315"/>
                </a:cubicBezTo>
                <a:close/>
                <a:moveTo>
                  <a:pt x="11311211" y="4443315"/>
                </a:moveTo>
                <a:cubicBezTo>
                  <a:pt x="11302207" y="4442823"/>
                  <a:pt x="11293639" y="4439410"/>
                  <a:pt x="11284849" y="4432907"/>
                </a:cubicBezTo>
                <a:cubicBezTo>
                  <a:pt x="11260467" y="4415342"/>
                  <a:pt x="11256657" y="4391274"/>
                  <a:pt x="11275719" y="4370461"/>
                </a:cubicBezTo>
                <a:cubicBezTo>
                  <a:pt x="11307705" y="4335989"/>
                  <a:pt x="11367140" y="4353548"/>
                  <a:pt x="11367140" y="4398431"/>
                </a:cubicBezTo>
                <a:cubicBezTo>
                  <a:pt x="11367140" y="4417947"/>
                  <a:pt x="11361045" y="4426403"/>
                  <a:pt x="11340480" y="4436158"/>
                </a:cubicBezTo>
                <a:cubicBezTo>
                  <a:pt x="11329808" y="4441361"/>
                  <a:pt x="11320283" y="4443803"/>
                  <a:pt x="11311211" y="4443315"/>
                </a:cubicBezTo>
                <a:close/>
                <a:moveTo>
                  <a:pt x="5643995" y="4449489"/>
                </a:moveTo>
                <a:cubicBezTo>
                  <a:pt x="5634660" y="4449161"/>
                  <a:pt x="5624944" y="4443956"/>
                  <a:pt x="5610847" y="4433550"/>
                </a:cubicBezTo>
                <a:cubicBezTo>
                  <a:pt x="5568938" y="4403626"/>
                  <a:pt x="5587226" y="4352894"/>
                  <a:pt x="5640566" y="4352894"/>
                </a:cubicBezTo>
                <a:cubicBezTo>
                  <a:pt x="5694667" y="4352894"/>
                  <a:pt x="5716766" y="4404925"/>
                  <a:pt x="5674855" y="4436156"/>
                </a:cubicBezTo>
                <a:cubicBezTo>
                  <a:pt x="5662283" y="4445257"/>
                  <a:pt x="5653330" y="4449811"/>
                  <a:pt x="5643995" y="4449489"/>
                </a:cubicBezTo>
                <a:close/>
                <a:moveTo>
                  <a:pt x="6548004" y="4449489"/>
                </a:moveTo>
                <a:cubicBezTo>
                  <a:pt x="6538670" y="4449811"/>
                  <a:pt x="6529716" y="4445257"/>
                  <a:pt x="6517144" y="4436156"/>
                </a:cubicBezTo>
                <a:cubicBezTo>
                  <a:pt x="6475234" y="4404925"/>
                  <a:pt x="6497332" y="4352894"/>
                  <a:pt x="6551434" y="4352894"/>
                </a:cubicBezTo>
                <a:cubicBezTo>
                  <a:pt x="6604774" y="4352894"/>
                  <a:pt x="6623062" y="4403626"/>
                  <a:pt x="6581152" y="4433550"/>
                </a:cubicBezTo>
                <a:cubicBezTo>
                  <a:pt x="6567055" y="4443956"/>
                  <a:pt x="6557339" y="4449161"/>
                  <a:pt x="6548004" y="4449489"/>
                </a:cubicBezTo>
                <a:close/>
                <a:moveTo>
                  <a:pt x="1923780" y="4449548"/>
                </a:moveTo>
                <a:cubicBezTo>
                  <a:pt x="1912279" y="4447380"/>
                  <a:pt x="1901181" y="4442014"/>
                  <a:pt x="1892037" y="4432911"/>
                </a:cubicBezTo>
                <a:cubicBezTo>
                  <a:pt x="1862320" y="4403635"/>
                  <a:pt x="1871464" y="4367861"/>
                  <a:pt x="1912612" y="4349648"/>
                </a:cubicBezTo>
                <a:cubicBezTo>
                  <a:pt x="1930900" y="4341844"/>
                  <a:pt x="1939281" y="4341193"/>
                  <a:pt x="1952997" y="4347047"/>
                </a:cubicBezTo>
                <a:cubicBezTo>
                  <a:pt x="1985001" y="4361360"/>
                  <a:pt x="1996432" y="4374367"/>
                  <a:pt x="1996432" y="4397131"/>
                </a:cubicBezTo>
                <a:cubicBezTo>
                  <a:pt x="1996432" y="4433726"/>
                  <a:pt x="1958284" y="4456039"/>
                  <a:pt x="1923780" y="4449548"/>
                </a:cubicBezTo>
                <a:close/>
                <a:moveTo>
                  <a:pt x="10268219" y="4449548"/>
                </a:moveTo>
                <a:cubicBezTo>
                  <a:pt x="10233715" y="4456039"/>
                  <a:pt x="10195567" y="4433726"/>
                  <a:pt x="10195567" y="4397131"/>
                </a:cubicBezTo>
                <a:cubicBezTo>
                  <a:pt x="10195567" y="4374367"/>
                  <a:pt x="10206997" y="4361360"/>
                  <a:pt x="10239001" y="4347047"/>
                </a:cubicBezTo>
                <a:cubicBezTo>
                  <a:pt x="10252717" y="4341193"/>
                  <a:pt x="10261099" y="4341844"/>
                  <a:pt x="10279387" y="4349648"/>
                </a:cubicBezTo>
                <a:cubicBezTo>
                  <a:pt x="10320535" y="4367861"/>
                  <a:pt x="10329679" y="4403635"/>
                  <a:pt x="10299961" y="4432911"/>
                </a:cubicBezTo>
                <a:cubicBezTo>
                  <a:pt x="10290817" y="4442014"/>
                  <a:pt x="10279720" y="4447380"/>
                  <a:pt x="10268219" y="4449548"/>
                </a:cubicBezTo>
                <a:close/>
                <a:moveTo>
                  <a:pt x="5471204" y="4449731"/>
                </a:moveTo>
                <a:cubicBezTo>
                  <a:pt x="5463299" y="4450463"/>
                  <a:pt x="5455298" y="4446883"/>
                  <a:pt x="5442724" y="4439407"/>
                </a:cubicBezTo>
                <a:cubicBezTo>
                  <a:pt x="5417579" y="4425097"/>
                  <a:pt x="5412244" y="4417937"/>
                  <a:pt x="5412244" y="4398422"/>
                </a:cubicBezTo>
                <a:cubicBezTo>
                  <a:pt x="5412244" y="4369804"/>
                  <a:pt x="5432056" y="4352894"/>
                  <a:pt x="5465584" y="4352894"/>
                </a:cubicBezTo>
                <a:cubicBezTo>
                  <a:pt x="5487683" y="4352894"/>
                  <a:pt x="5498351" y="4356797"/>
                  <a:pt x="5506732" y="4367204"/>
                </a:cubicBezTo>
                <a:cubicBezTo>
                  <a:pt x="5525020" y="4389317"/>
                  <a:pt x="5521972" y="4415986"/>
                  <a:pt x="5499112" y="4434199"/>
                </a:cubicBezTo>
                <a:cubicBezTo>
                  <a:pt x="5486920" y="4443956"/>
                  <a:pt x="5479110" y="4448999"/>
                  <a:pt x="5471204" y="4449731"/>
                </a:cubicBezTo>
                <a:close/>
                <a:moveTo>
                  <a:pt x="6720795" y="4449731"/>
                </a:moveTo>
                <a:cubicBezTo>
                  <a:pt x="6712890" y="4448999"/>
                  <a:pt x="6705079" y="4443956"/>
                  <a:pt x="6692887" y="4434199"/>
                </a:cubicBezTo>
                <a:cubicBezTo>
                  <a:pt x="6670027" y="4415986"/>
                  <a:pt x="6666978" y="4389317"/>
                  <a:pt x="6685267" y="4367204"/>
                </a:cubicBezTo>
                <a:cubicBezTo>
                  <a:pt x="6693648" y="4356797"/>
                  <a:pt x="6704316" y="4352894"/>
                  <a:pt x="6726415" y="4352894"/>
                </a:cubicBezTo>
                <a:cubicBezTo>
                  <a:pt x="6759943" y="4352894"/>
                  <a:pt x="6779754" y="4369804"/>
                  <a:pt x="6779754" y="4398422"/>
                </a:cubicBezTo>
                <a:cubicBezTo>
                  <a:pt x="6779754" y="4417937"/>
                  <a:pt x="6774420" y="4425097"/>
                  <a:pt x="6749275" y="4439407"/>
                </a:cubicBezTo>
                <a:cubicBezTo>
                  <a:pt x="6736702" y="4446883"/>
                  <a:pt x="6728700" y="4450463"/>
                  <a:pt x="6720795" y="4449731"/>
                </a:cubicBezTo>
                <a:close/>
                <a:moveTo>
                  <a:pt x="2992508" y="4449739"/>
                </a:moveTo>
                <a:cubicBezTo>
                  <a:pt x="2978887" y="4449491"/>
                  <a:pt x="2965552" y="4443638"/>
                  <a:pt x="2952597" y="4432258"/>
                </a:cubicBezTo>
                <a:cubicBezTo>
                  <a:pt x="2925928" y="4408839"/>
                  <a:pt x="2925928" y="4383471"/>
                  <a:pt x="2951836" y="4361354"/>
                </a:cubicBezTo>
                <a:cubicBezTo>
                  <a:pt x="2968600" y="4347693"/>
                  <a:pt x="2976220" y="4345095"/>
                  <a:pt x="3002128" y="4348344"/>
                </a:cubicBezTo>
                <a:cubicBezTo>
                  <a:pt x="3040228" y="4352899"/>
                  <a:pt x="3046324" y="4358105"/>
                  <a:pt x="3051657" y="4389971"/>
                </a:cubicBezTo>
                <a:cubicBezTo>
                  <a:pt x="3055468" y="4412741"/>
                  <a:pt x="3052420" y="4418596"/>
                  <a:pt x="3034132" y="4433560"/>
                </a:cubicBezTo>
                <a:cubicBezTo>
                  <a:pt x="3020035" y="4444613"/>
                  <a:pt x="3006128" y="4449985"/>
                  <a:pt x="2992508" y="4449739"/>
                </a:cubicBezTo>
                <a:close/>
                <a:moveTo>
                  <a:pt x="9199491" y="4449739"/>
                </a:moveTo>
                <a:cubicBezTo>
                  <a:pt x="9185871" y="4449985"/>
                  <a:pt x="9171964" y="4444613"/>
                  <a:pt x="9157867" y="4433560"/>
                </a:cubicBezTo>
                <a:cubicBezTo>
                  <a:pt x="9139579" y="4418596"/>
                  <a:pt x="9136531" y="4412741"/>
                  <a:pt x="9140341" y="4389971"/>
                </a:cubicBezTo>
                <a:cubicBezTo>
                  <a:pt x="9145675" y="4358105"/>
                  <a:pt x="9151771" y="4352899"/>
                  <a:pt x="9189871" y="4348344"/>
                </a:cubicBezTo>
                <a:cubicBezTo>
                  <a:pt x="9215779" y="4345095"/>
                  <a:pt x="9223399" y="4347693"/>
                  <a:pt x="9240163" y="4361354"/>
                </a:cubicBezTo>
                <a:cubicBezTo>
                  <a:pt x="9266071" y="4383471"/>
                  <a:pt x="9266071" y="4408839"/>
                  <a:pt x="9239401" y="4432258"/>
                </a:cubicBezTo>
                <a:cubicBezTo>
                  <a:pt x="9226447" y="4443638"/>
                  <a:pt x="9213112" y="4449491"/>
                  <a:pt x="9199491" y="4449739"/>
                </a:cubicBezTo>
                <a:close/>
                <a:moveTo>
                  <a:pt x="700801" y="4449818"/>
                </a:moveTo>
                <a:cubicBezTo>
                  <a:pt x="687176" y="4450470"/>
                  <a:pt x="673849" y="4445264"/>
                  <a:pt x="661272" y="4434206"/>
                </a:cubicBezTo>
                <a:cubicBezTo>
                  <a:pt x="629272" y="4407536"/>
                  <a:pt x="639919" y="4357450"/>
                  <a:pt x="678801" y="4349648"/>
                </a:cubicBezTo>
                <a:cubicBezTo>
                  <a:pt x="712328" y="4343794"/>
                  <a:pt x="736719" y="4351599"/>
                  <a:pt x="751201" y="4372412"/>
                </a:cubicBezTo>
                <a:cubicBezTo>
                  <a:pt x="768732" y="4397780"/>
                  <a:pt x="767207" y="4406884"/>
                  <a:pt x="742055" y="4430305"/>
                </a:cubicBezTo>
                <a:cubicBezTo>
                  <a:pt x="728335" y="4442661"/>
                  <a:pt x="714424" y="4449165"/>
                  <a:pt x="700801" y="4449818"/>
                </a:cubicBezTo>
                <a:close/>
                <a:moveTo>
                  <a:pt x="11491197" y="4449818"/>
                </a:moveTo>
                <a:cubicBezTo>
                  <a:pt x="11477575" y="4449165"/>
                  <a:pt x="11463664" y="4442661"/>
                  <a:pt x="11449944" y="4430305"/>
                </a:cubicBezTo>
                <a:cubicBezTo>
                  <a:pt x="11424792" y="4406884"/>
                  <a:pt x="11423267" y="4397780"/>
                  <a:pt x="11440797" y="4372412"/>
                </a:cubicBezTo>
                <a:cubicBezTo>
                  <a:pt x="11455280" y="4351599"/>
                  <a:pt x="11479671" y="4343794"/>
                  <a:pt x="11513197" y="4349648"/>
                </a:cubicBezTo>
                <a:cubicBezTo>
                  <a:pt x="11552080" y="4357450"/>
                  <a:pt x="11562727" y="4407536"/>
                  <a:pt x="11530727" y="4434206"/>
                </a:cubicBezTo>
                <a:cubicBezTo>
                  <a:pt x="11518149" y="4445264"/>
                  <a:pt x="11504823" y="4450470"/>
                  <a:pt x="11491197" y="4449818"/>
                </a:cubicBezTo>
                <a:close/>
                <a:moveTo>
                  <a:pt x="1935472" y="4560752"/>
                </a:moveTo>
                <a:cubicBezTo>
                  <a:pt x="1931661" y="4560752"/>
                  <a:pt x="1927852" y="4554898"/>
                  <a:pt x="1927852" y="4547740"/>
                </a:cubicBezTo>
                <a:cubicBezTo>
                  <a:pt x="1927852" y="4540588"/>
                  <a:pt x="1931661" y="4534738"/>
                  <a:pt x="1935472" y="4534738"/>
                </a:cubicBezTo>
                <a:cubicBezTo>
                  <a:pt x="1940044" y="4534738"/>
                  <a:pt x="1943092" y="4540588"/>
                  <a:pt x="1943092" y="4547740"/>
                </a:cubicBezTo>
                <a:cubicBezTo>
                  <a:pt x="1943092" y="4554898"/>
                  <a:pt x="1940044" y="4560752"/>
                  <a:pt x="1935472" y="4560752"/>
                </a:cubicBezTo>
                <a:close/>
                <a:moveTo>
                  <a:pt x="10256527" y="4560752"/>
                </a:moveTo>
                <a:cubicBezTo>
                  <a:pt x="10251955" y="4560752"/>
                  <a:pt x="10248907" y="4554898"/>
                  <a:pt x="10248907" y="4547740"/>
                </a:cubicBezTo>
                <a:cubicBezTo>
                  <a:pt x="10248907" y="4540588"/>
                  <a:pt x="10251955" y="4534738"/>
                  <a:pt x="10256527" y="4534738"/>
                </a:cubicBezTo>
                <a:cubicBezTo>
                  <a:pt x="10260337" y="4534738"/>
                  <a:pt x="10264147" y="4540588"/>
                  <a:pt x="10264147" y="4547740"/>
                </a:cubicBezTo>
                <a:cubicBezTo>
                  <a:pt x="10264147" y="4554898"/>
                  <a:pt x="10260337" y="4560752"/>
                  <a:pt x="10256527" y="4560752"/>
                </a:cubicBezTo>
                <a:close/>
                <a:moveTo>
                  <a:pt x="5816640" y="4564302"/>
                </a:moveTo>
                <a:cubicBezTo>
                  <a:pt x="5814497" y="4563398"/>
                  <a:pt x="5812496" y="4561406"/>
                  <a:pt x="5810972" y="4558155"/>
                </a:cubicBezTo>
                <a:cubicBezTo>
                  <a:pt x="5804876" y="4544491"/>
                  <a:pt x="5813259" y="4526286"/>
                  <a:pt x="5823164" y="4531484"/>
                </a:cubicBezTo>
                <a:cubicBezTo>
                  <a:pt x="5826975" y="4533436"/>
                  <a:pt x="5830784" y="4541241"/>
                  <a:pt x="5830784" y="4547746"/>
                </a:cubicBezTo>
                <a:cubicBezTo>
                  <a:pt x="5830784" y="4555876"/>
                  <a:pt x="5827355" y="4561732"/>
                  <a:pt x="5823164" y="4563925"/>
                </a:cubicBezTo>
                <a:cubicBezTo>
                  <a:pt x="5821069" y="4565024"/>
                  <a:pt x="5818783" y="4565207"/>
                  <a:pt x="5816640" y="4564302"/>
                </a:cubicBezTo>
                <a:close/>
                <a:moveTo>
                  <a:pt x="6375359" y="4564302"/>
                </a:moveTo>
                <a:cubicBezTo>
                  <a:pt x="6373216" y="4565207"/>
                  <a:pt x="6370930" y="4565024"/>
                  <a:pt x="6368835" y="4563925"/>
                </a:cubicBezTo>
                <a:cubicBezTo>
                  <a:pt x="6364644" y="4561732"/>
                  <a:pt x="6361215" y="4555876"/>
                  <a:pt x="6361215" y="4547746"/>
                </a:cubicBezTo>
                <a:cubicBezTo>
                  <a:pt x="6361215" y="4541241"/>
                  <a:pt x="6365024" y="4533436"/>
                  <a:pt x="6368835" y="4531484"/>
                </a:cubicBezTo>
                <a:cubicBezTo>
                  <a:pt x="6378740" y="4526286"/>
                  <a:pt x="6387123" y="4544491"/>
                  <a:pt x="6381027" y="4558155"/>
                </a:cubicBezTo>
                <a:cubicBezTo>
                  <a:pt x="6379503" y="4561406"/>
                  <a:pt x="6377502" y="4563398"/>
                  <a:pt x="6375359" y="4564302"/>
                </a:cubicBezTo>
                <a:close/>
                <a:moveTo>
                  <a:pt x="0" y="4564559"/>
                </a:moveTo>
                <a:lnTo>
                  <a:pt x="0" y="4532569"/>
                </a:lnTo>
                <a:lnTo>
                  <a:pt x="13471" y="4539617"/>
                </a:lnTo>
                <a:cubicBezTo>
                  <a:pt x="18055" y="4546121"/>
                  <a:pt x="19201" y="4554251"/>
                  <a:pt x="14612" y="4560755"/>
                </a:cubicBezTo>
                <a:close/>
                <a:moveTo>
                  <a:pt x="12192000" y="4564560"/>
                </a:moveTo>
                <a:lnTo>
                  <a:pt x="12177387" y="4560755"/>
                </a:lnTo>
                <a:cubicBezTo>
                  <a:pt x="12172797" y="4554251"/>
                  <a:pt x="12173944" y="4546121"/>
                  <a:pt x="12178528" y="4539617"/>
                </a:cubicBezTo>
                <a:lnTo>
                  <a:pt x="12192000" y="4532569"/>
                </a:lnTo>
                <a:close/>
                <a:moveTo>
                  <a:pt x="879739" y="4565963"/>
                </a:moveTo>
                <a:cubicBezTo>
                  <a:pt x="869809" y="4567264"/>
                  <a:pt x="860679" y="4564012"/>
                  <a:pt x="858356" y="4558155"/>
                </a:cubicBezTo>
                <a:cubicBezTo>
                  <a:pt x="850763" y="4541241"/>
                  <a:pt x="861436" y="4526936"/>
                  <a:pt x="879739" y="4529538"/>
                </a:cubicBezTo>
                <a:cubicBezTo>
                  <a:pt x="892637" y="4530835"/>
                  <a:pt x="897224" y="4536042"/>
                  <a:pt x="897224" y="4547746"/>
                </a:cubicBezTo>
                <a:cubicBezTo>
                  <a:pt x="897224" y="4559460"/>
                  <a:pt x="892637" y="4564660"/>
                  <a:pt x="879739" y="4565963"/>
                </a:cubicBezTo>
                <a:close/>
                <a:moveTo>
                  <a:pt x="2469559" y="4565963"/>
                </a:moveTo>
                <a:cubicBezTo>
                  <a:pt x="2459652" y="4567264"/>
                  <a:pt x="2450508" y="4564012"/>
                  <a:pt x="2448223" y="4558155"/>
                </a:cubicBezTo>
                <a:cubicBezTo>
                  <a:pt x="2440603" y="4541241"/>
                  <a:pt x="2451271" y="4526936"/>
                  <a:pt x="2469559" y="4529538"/>
                </a:cubicBezTo>
                <a:cubicBezTo>
                  <a:pt x="2482512" y="4530835"/>
                  <a:pt x="2487084" y="4536042"/>
                  <a:pt x="2487084" y="4547746"/>
                </a:cubicBezTo>
                <a:cubicBezTo>
                  <a:pt x="2487084" y="4559460"/>
                  <a:pt x="2482512" y="4564660"/>
                  <a:pt x="2469559" y="4565963"/>
                </a:cubicBezTo>
                <a:close/>
                <a:moveTo>
                  <a:pt x="9722440" y="4565963"/>
                </a:moveTo>
                <a:cubicBezTo>
                  <a:pt x="9709487" y="4564660"/>
                  <a:pt x="9704915" y="4559460"/>
                  <a:pt x="9704915" y="4547746"/>
                </a:cubicBezTo>
                <a:cubicBezTo>
                  <a:pt x="9704915" y="4536042"/>
                  <a:pt x="9709487" y="4530835"/>
                  <a:pt x="9722440" y="4529538"/>
                </a:cubicBezTo>
                <a:cubicBezTo>
                  <a:pt x="9740728" y="4526936"/>
                  <a:pt x="9751396" y="4541241"/>
                  <a:pt x="9743776" y="4558155"/>
                </a:cubicBezTo>
                <a:cubicBezTo>
                  <a:pt x="9741491" y="4564012"/>
                  <a:pt x="9732347" y="4567264"/>
                  <a:pt x="9722440" y="4565963"/>
                </a:cubicBezTo>
                <a:close/>
                <a:moveTo>
                  <a:pt x="11312260" y="4565963"/>
                </a:moveTo>
                <a:cubicBezTo>
                  <a:pt x="11299361" y="4564660"/>
                  <a:pt x="11294775" y="4559460"/>
                  <a:pt x="11294775" y="4547746"/>
                </a:cubicBezTo>
                <a:cubicBezTo>
                  <a:pt x="11294775" y="4536042"/>
                  <a:pt x="11299361" y="4530835"/>
                  <a:pt x="11312260" y="4529538"/>
                </a:cubicBezTo>
                <a:cubicBezTo>
                  <a:pt x="11330563" y="4526936"/>
                  <a:pt x="11341236" y="4541241"/>
                  <a:pt x="11333643" y="4558155"/>
                </a:cubicBezTo>
                <a:cubicBezTo>
                  <a:pt x="11331320" y="4564012"/>
                  <a:pt x="11322189" y="4567264"/>
                  <a:pt x="11312260" y="4565963"/>
                </a:cubicBezTo>
                <a:close/>
                <a:moveTo>
                  <a:pt x="5114004" y="4566122"/>
                </a:moveTo>
                <a:cubicBezTo>
                  <a:pt x="5107051" y="4568402"/>
                  <a:pt x="5099242" y="4566282"/>
                  <a:pt x="5095812" y="4558155"/>
                </a:cubicBezTo>
                <a:cubicBezTo>
                  <a:pt x="5088954" y="4542539"/>
                  <a:pt x="5098860" y="4526930"/>
                  <a:pt x="5113338" y="4529532"/>
                </a:cubicBezTo>
                <a:cubicBezTo>
                  <a:pt x="5122482" y="4530833"/>
                  <a:pt x="5127054" y="4537341"/>
                  <a:pt x="5127054" y="4547740"/>
                </a:cubicBezTo>
                <a:cubicBezTo>
                  <a:pt x="5127054" y="4557178"/>
                  <a:pt x="5120958" y="4563846"/>
                  <a:pt x="5114004" y="4566122"/>
                </a:cubicBezTo>
                <a:close/>
                <a:moveTo>
                  <a:pt x="7077995" y="4566122"/>
                </a:moveTo>
                <a:cubicBezTo>
                  <a:pt x="7071042" y="4563846"/>
                  <a:pt x="7064946" y="4557178"/>
                  <a:pt x="7064946" y="4547740"/>
                </a:cubicBezTo>
                <a:cubicBezTo>
                  <a:pt x="7064946" y="4537341"/>
                  <a:pt x="7069517" y="4530833"/>
                  <a:pt x="7078662" y="4529532"/>
                </a:cubicBezTo>
                <a:cubicBezTo>
                  <a:pt x="7093139" y="4526930"/>
                  <a:pt x="7103046" y="4542539"/>
                  <a:pt x="7096187" y="4558155"/>
                </a:cubicBezTo>
                <a:cubicBezTo>
                  <a:pt x="7092758" y="4566282"/>
                  <a:pt x="7084948" y="4568402"/>
                  <a:pt x="7077995" y="4566122"/>
                </a:cubicBezTo>
                <a:close/>
                <a:moveTo>
                  <a:pt x="5643228" y="4567017"/>
                </a:moveTo>
                <a:cubicBezTo>
                  <a:pt x="5633514" y="4565636"/>
                  <a:pt x="5624179" y="4561081"/>
                  <a:pt x="5621511" y="4554251"/>
                </a:cubicBezTo>
                <a:cubicBezTo>
                  <a:pt x="5615415" y="4536690"/>
                  <a:pt x="5622274" y="4528235"/>
                  <a:pt x="5644371" y="4528235"/>
                </a:cubicBezTo>
                <a:cubicBezTo>
                  <a:pt x="5662659" y="4528235"/>
                  <a:pt x="5676375" y="4547746"/>
                  <a:pt x="5667231" y="4560755"/>
                </a:cubicBezTo>
                <a:cubicBezTo>
                  <a:pt x="5663040" y="4566610"/>
                  <a:pt x="5652944" y="4568402"/>
                  <a:pt x="5643228" y="4567017"/>
                </a:cubicBezTo>
                <a:close/>
                <a:moveTo>
                  <a:pt x="6548771" y="4567017"/>
                </a:moveTo>
                <a:cubicBezTo>
                  <a:pt x="6539055" y="4568402"/>
                  <a:pt x="6528959" y="4566610"/>
                  <a:pt x="6524768" y="4560755"/>
                </a:cubicBezTo>
                <a:cubicBezTo>
                  <a:pt x="6515624" y="4547746"/>
                  <a:pt x="6529340" y="4528235"/>
                  <a:pt x="6547628" y="4528235"/>
                </a:cubicBezTo>
                <a:cubicBezTo>
                  <a:pt x="6569726" y="4528235"/>
                  <a:pt x="6576584" y="4536690"/>
                  <a:pt x="6570488" y="4554251"/>
                </a:cubicBezTo>
                <a:cubicBezTo>
                  <a:pt x="6567820" y="4561081"/>
                  <a:pt x="6558486" y="4565636"/>
                  <a:pt x="6548771" y="4567017"/>
                </a:cubicBezTo>
                <a:close/>
                <a:moveTo>
                  <a:pt x="2818000" y="4567260"/>
                </a:moveTo>
                <a:cubicBezTo>
                  <a:pt x="2797425" y="4567260"/>
                  <a:pt x="2795140" y="4565309"/>
                  <a:pt x="2795140" y="4547740"/>
                </a:cubicBezTo>
                <a:cubicBezTo>
                  <a:pt x="2795140" y="4530186"/>
                  <a:pt x="2797425" y="4528235"/>
                  <a:pt x="2818000" y="4528235"/>
                </a:cubicBezTo>
                <a:cubicBezTo>
                  <a:pt x="2838575" y="4528235"/>
                  <a:pt x="2840860" y="4530186"/>
                  <a:pt x="2840860" y="4547740"/>
                </a:cubicBezTo>
                <a:cubicBezTo>
                  <a:pt x="2840860" y="4565309"/>
                  <a:pt x="2838575" y="4567260"/>
                  <a:pt x="2818000" y="4567260"/>
                </a:cubicBezTo>
                <a:close/>
                <a:moveTo>
                  <a:pt x="9373999" y="4567260"/>
                </a:moveTo>
                <a:cubicBezTo>
                  <a:pt x="9353424" y="4567260"/>
                  <a:pt x="9351139" y="4565309"/>
                  <a:pt x="9351139" y="4547740"/>
                </a:cubicBezTo>
                <a:cubicBezTo>
                  <a:pt x="9351139" y="4530186"/>
                  <a:pt x="9353424" y="4528235"/>
                  <a:pt x="9373999" y="4528235"/>
                </a:cubicBezTo>
                <a:cubicBezTo>
                  <a:pt x="9394573" y="4528235"/>
                  <a:pt x="9396859" y="4530186"/>
                  <a:pt x="9396859" y="4547740"/>
                </a:cubicBezTo>
                <a:cubicBezTo>
                  <a:pt x="9396859" y="4565309"/>
                  <a:pt x="9394573" y="4567260"/>
                  <a:pt x="9373999" y="4567260"/>
                </a:cubicBezTo>
                <a:close/>
                <a:moveTo>
                  <a:pt x="3697864" y="4578649"/>
                </a:moveTo>
                <a:cubicBezTo>
                  <a:pt x="3690149" y="4578160"/>
                  <a:pt x="3682244" y="4575067"/>
                  <a:pt x="3675385" y="4568566"/>
                </a:cubicBezTo>
                <a:cubicBezTo>
                  <a:pt x="3658621" y="4552951"/>
                  <a:pt x="3659384" y="4539291"/>
                  <a:pt x="3676909" y="4525635"/>
                </a:cubicBezTo>
                <a:cubicBezTo>
                  <a:pt x="3695960" y="4510674"/>
                  <a:pt x="3716533" y="4514579"/>
                  <a:pt x="3728725" y="4534740"/>
                </a:cubicBezTo>
                <a:cubicBezTo>
                  <a:pt x="3742441" y="4558155"/>
                  <a:pt x="3721011" y="4580112"/>
                  <a:pt x="3697864" y="4578649"/>
                </a:cubicBezTo>
                <a:close/>
                <a:moveTo>
                  <a:pt x="8494135" y="4578649"/>
                </a:moveTo>
                <a:cubicBezTo>
                  <a:pt x="8470988" y="4580112"/>
                  <a:pt x="8449557" y="4558155"/>
                  <a:pt x="8463273" y="4534740"/>
                </a:cubicBezTo>
                <a:cubicBezTo>
                  <a:pt x="8475465" y="4514579"/>
                  <a:pt x="8496039" y="4510674"/>
                  <a:pt x="8515089" y="4525635"/>
                </a:cubicBezTo>
                <a:cubicBezTo>
                  <a:pt x="8532615" y="4539291"/>
                  <a:pt x="8533377" y="4552951"/>
                  <a:pt x="8516613" y="4568566"/>
                </a:cubicBezTo>
                <a:cubicBezTo>
                  <a:pt x="8509755" y="4575067"/>
                  <a:pt x="8501849" y="4578160"/>
                  <a:pt x="8494135" y="4578649"/>
                </a:cubicBezTo>
                <a:close/>
                <a:moveTo>
                  <a:pt x="528587" y="4578889"/>
                </a:moveTo>
                <a:cubicBezTo>
                  <a:pt x="524009" y="4579298"/>
                  <a:pt x="518669" y="4577019"/>
                  <a:pt x="507607" y="4572463"/>
                </a:cubicBezTo>
                <a:cubicBezTo>
                  <a:pt x="482428" y="4562054"/>
                  <a:pt x="483953" y="4532782"/>
                  <a:pt x="509893" y="4522379"/>
                </a:cubicBezTo>
                <a:cubicBezTo>
                  <a:pt x="547280" y="4508069"/>
                  <a:pt x="575464" y="4545793"/>
                  <a:pt x="544991" y="4569212"/>
                </a:cubicBezTo>
                <a:cubicBezTo>
                  <a:pt x="536979" y="4575392"/>
                  <a:pt x="533164" y="4578483"/>
                  <a:pt x="528587" y="4578889"/>
                </a:cubicBezTo>
                <a:close/>
                <a:moveTo>
                  <a:pt x="11663412" y="4578889"/>
                </a:moveTo>
                <a:cubicBezTo>
                  <a:pt x="11658835" y="4578483"/>
                  <a:pt x="11655020" y="4575392"/>
                  <a:pt x="11647008" y="4569212"/>
                </a:cubicBezTo>
                <a:cubicBezTo>
                  <a:pt x="11616535" y="4545793"/>
                  <a:pt x="11644719" y="4508069"/>
                  <a:pt x="11682105" y="4522379"/>
                </a:cubicBezTo>
                <a:cubicBezTo>
                  <a:pt x="11708045" y="4532782"/>
                  <a:pt x="11709571" y="4562054"/>
                  <a:pt x="11684392" y="4572463"/>
                </a:cubicBezTo>
                <a:cubicBezTo>
                  <a:pt x="11673329" y="4577019"/>
                  <a:pt x="11667989" y="4579298"/>
                  <a:pt x="11663412" y="4578889"/>
                </a:cubicBezTo>
                <a:close/>
                <a:moveTo>
                  <a:pt x="1581611" y="4579457"/>
                </a:moveTo>
                <a:cubicBezTo>
                  <a:pt x="1574085" y="4578972"/>
                  <a:pt x="1566084" y="4574744"/>
                  <a:pt x="1555797" y="4566614"/>
                </a:cubicBezTo>
                <a:cubicBezTo>
                  <a:pt x="1535223" y="4549697"/>
                  <a:pt x="1537509" y="4537341"/>
                  <a:pt x="1564941" y="4523030"/>
                </a:cubicBezTo>
                <a:cubicBezTo>
                  <a:pt x="1580943" y="4514579"/>
                  <a:pt x="1588563" y="4513927"/>
                  <a:pt x="1599231" y="4519129"/>
                </a:cubicBezTo>
                <a:cubicBezTo>
                  <a:pt x="1616757" y="4528886"/>
                  <a:pt x="1619805" y="4556851"/>
                  <a:pt x="1604565" y="4569865"/>
                </a:cubicBezTo>
                <a:cubicBezTo>
                  <a:pt x="1596184" y="4576695"/>
                  <a:pt x="1589135" y="4579948"/>
                  <a:pt x="1581611" y="4579457"/>
                </a:cubicBezTo>
                <a:close/>
                <a:moveTo>
                  <a:pt x="10610388" y="4579457"/>
                </a:moveTo>
                <a:cubicBezTo>
                  <a:pt x="10602864" y="4579948"/>
                  <a:pt x="10595815" y="4576695"/>
                  <a:pt x="10587433" y="4569865"/>
                </a:cubicBezTo>
                <a:cubicBezTo>
                  <a:pt x="10572193" y="4556851"/>
                  <a:pt x="10575241" y="4528886"/>
                  <a:pt x="10592768" y="4519129"/>
                </a:cubicBezTo>
                <a:cubicBezTo>
                  <a:pt x="10603436" y="4513927"/>
                  <a:pt x="10611056" y="4514579"/>
                  <a:pt x="10627057" y="4523030"/>
                </a:cubicBezTo>
                <a:cubicBezTo>
                  <a:pt x="10654489" y="4537341"/>
                  <a:pt x="10656776" y="4549697"/>
                  <a:pt x="10636201" y="4566614"/>
                </a:cubicBezTo>
                <a:cubicBezTo>
                  <a:pt x="10625915" y="4574744"/>
                  <a:pt x="10617913" y="4578972"/>
                  <a:pt x="10610388" y="4579457"/>
                </a:cubicBezTo>
                <a:close/>
                <a:moveTo>
                  <a:pt x="4227759" y="4579623"/>
                </a:moveTo>
                <a:cubicBezTo>
                  <a:pt x="4221474" y="4579457"/>
                  <a:pt x="4215567" y="4575719"/>
                  <a:pt x="4207947" y="4568566"/>
                </a:cubicBezTo>
                <a:cubicBezTo>
                  <a:pt x="4191183" y="4552951"/>
                  <a:pt x="4191945" y="4539291"/>
                  <a:pt x="4208710" y="4526286"/>
                </a:cubicBezTo>
                <a:cubicBezTo>
                  <a:pt x="4226998" y="4511974"/>
                  <a:pt x="4235379" y="4512625"/>
                  <a:pt x="4250619" y="4526936"/>
                </a:cubicBezTo>
                <a:cubicBezTo>
                  <a:pt x="4267383" y="4542543"/>
                  <a:pt x="4266622" y="4556205"/>
                  <a:pt x="4249858" y="4569213"/>
                </a:cubicBezTo>
                <a:cubicBezTo>
                  <a:pt x="4240714" y="4576370"/>
                  <a:pt x="4234047" y="4579788"/>
                  <a:pt x="4227759" y="4579623"/>
                </a:cubicBezTo>
                <a:close/>
                <a:moveTo>
                  <a:pt x="5464059" y="4579623"/>
                </a:moveTo>
                <a:cubicBezTo>
                  <a:pt x="5455868" y="4579457"/>
                  <a:pt x="5448058" y="4575719"/>
                  <a:pt x="5440438" y="4568566"/>
                </a:cubicBezTo>
                <a:cubicBezTo>
                  <a:pt x="5423674" y="4552951"/>
                  <a:pt x="5424435" y="4539291"/>
                  <a:pt x="5441199" y="4526286"/>
                </a:cubicBezTo>
                <a:cubicBezTo>
                  <a:pt x="5459487" y="4511974"/>
                  <a:pt x="5475490" y="4512625"/>
                  <a:pt x="5490730" y="4526936"/>
                </a:cubicBezTo>
                <a:cubicBezTo>
                  <a:pt x="5507494" y="4542543"/>
                  <a:pt x="5506731" y="4556205"/>
                  <a:pt x="5489967" y="4569213"/>
                </a:cubicBezTo>
                <a:cubicBezTo>
                  <a:pt x="5480823" y="4576370"/>
                  <a:pt x="5472251" y="4579788"/>
                  <a:pt x="5464059" y="4579623"/>
                </a:cubicBezTo>
                <a:close/>
                <a:moveTo>
                  <a:pt x="6727940" y="4579623"/>
                </a:moveTo>
                <a:cubicBezTo>
                  <a:pt x="6719748" y="4579788"/>
                  <a:pt x="6711176" y="4576370"/>
                  <a:pt x="6702032" y="4569213"/>
                </a:cubicBezTo>
                <a:cubicBezTo>
                  <a:pt x="6685268" y="4556205"/>
                  <a:pt x="6684506" y="4542543"/>
                  <a:pt x="6701270" y="4526936"/>
                </a:cubicBezTo>
                <a:cubicBezTo>
                  <a:pt x="6716510" y="4512625"/>
                  <a:pt x="6732512" y="4511974"/>
                  <a:pt x="6750800" y="4526286"/>
                </a:cubicBezTo>
                <a:cubicBezTo>
                  <a:pt x="6767564" y="4539291"/>
                  <a:pt x="6768325" y="4552951"/>
                  <a:pt x="6751562" y="4568566"/>
                </a:cubicBezTo>
                <a:cubicBezTo>
                  <a:pt x="6743942" y="4575719"/>
                  <a:pt x="6736131" y="4579457"/>
                  <a:pt x="6727940" y="4579623"/>
                </a:cubicBezTo>
                <a:close/>
                <a:moveTo>
                  <a:pt x="7964240" y="4579623"/>
                </a:moveTo>
                <a:cubicBezTo>
                  <a:pt x="7957952" y="4579788"/>
                  <a:pt x="7951286" y="4576370"/>
                  <a:pt x="7942142" y="4569213"/>
                </a:cubicBezTo>
                <a:cubicBezTo>
                  <a:pt x="7925378" y="4556205"/>
                  <a:pt x="7924616" y="4542543"/>
                  <a:pt x="7941380" y="4526936"/>
                </a:cubicBezTo>
                <a:cubicBezTo>
                  <a:pt x="7956620" y="4512625"/>
                  <a:pt x="7965002" y="4511974"/>
                  <a:pt x="7983289" y="4526286"/>
                </a:cubicBezTo>
                <a:cubicBezTo>
                  <a:pt x="8000053" y="4539291"/>
                  <a:pt x="8000816" y="4552951"/>
                  <a:pt x="7984052" y="4568566"/>
                </a:cubicBezTo>
                <a:cubicBezTo>
                  <a:pt x="7976432" y="4575719"/>
                  <a:pt x="7970526" y="4579457"/>
                  <a:pt x="7964240" y="4579623"/>
                </a:cubicBezTo>
                <a:close/>
                <a:moveTo>
                  <a:pt x="695659" y="4579788"/>
                </a:moveTo>
                <a:cubicBezTo>
                  <a:pt x="685467" y="4578812"/>
                  <a:pt x="676508" y="4573442"/>
                  <a:pt x="671181" y="4564012"/>
                </a:cubicBezTo>
                <a:cubicBezTo>
                  <a:pt x="652153" y="4527583"/>
                  <a:pt x="697851" y="4498312"/>
                  <a:pt x="728336" y="4526936"/>
                </a:cubicBezTo>
                <a:cubicBezTo>
                  <a:pt x="745105" y="4542543"/>
                  <a:pt x="744343" y="4556205"/>
                  <a:pt x="727573" y="4569212"/>
                </a:cubicBezTo>
                <a:cubicBezTo>
                  <a:pt x="717283" y="4577346"/>
                  <a:pt x="705851" y="4580760"/>
                  <a:pt x="695659" y="4579788"/>
                </a:cubicBezTo>
                <a:close/>
                <a:moveTo>
                  <a:pt x="11496340" y="4579788"/>
                </a:moveTo>
                <a:cubicBezTo>
                  <a:pt x="11486148" y="4580760"/>
                  <a:pt x="11474716" y="4577346"/>
                  <a:pt x="11464425" y="4569212"/>
                </a:cubicBezTo>
                <a:cubicBezTo>
                  <a:pt x="11447656" y="4556205"/>
                  <a:pt x="11446893" y="4542543"/>
                  <a:pt x="11463663" y="4526936"/>
                </a:cubicBezTo>
                <a:cubicBezTo>
                  <a:pt x="11494148" y="4498312"/>
                  <a:pt x="11539845" y="4527583"/>
                  <a:pt x="11520817" y="4564012"/>
                </a:cubicBezTo>
                <a:cubicBezTo>
                  <a:pt x="11515491" y="4573442"/>
                  <a:pt x="11506532" y="4578812"/>
                  <a:pt x="11496340" y="4579788"/>
                </a:cubicBezTo>
                <a:close/>
                <a:moveTo>
                  <a:pt x="5996620" y="4580271"/>
                </a:moveTo>
                <a:cubicBezTo>
                  <a:pt x="5993572" y="4580271"/>
                  <a:pt x="5983667" y="4574416"/>
                  <a:pt x="5975284" y="4567260"/>
                </a:cubicBezTo>
                <a:cubicBezTo>
                  <a:pt x="5966902" y="4560103"/>
                  <a:pt x="5960044" y="4551646"/>
                  <a:pt x="5960044" y="4547740"/>
                </a:cubicBezTo>
                <a:cubicBezTo>
                  <a:pt x="5960044" y="4539937"/>
                  <a:pt x="5988239" y="4515226"/>
                  <a:pt x="5996620" y="4515226"/>
                </a:cubicBezTo>
                <a:cubicBezTo>
                  <a:pt x="6005764" y="4515226"/>
                  <a:pt x="6036244" y="4540592"/>
                  <a:pt x="6036244" y="4547740"/>
                </a:cubicBezTo>
                <a:cubicBezTo>
                  <a:pt x="6036244" y="4554898"/>
                  <a:pt x="6005764" y="4580271"/>
                  <a:pt x="5996620" y="4580271"/>
                </a:cubicBezTo>
                <a:close/>
                <a:moveTo>
                  <a:pt x="6195379" y="4580271"/>
                </a:moveTo>
                <a:cubicBezTo>
                  <a:pt x="6186235" y="4580271"/>
                  <a:pt x="6155755" y="4554898"/>
                  <a:pt x="6155755" y="4547740"/>
                </a:cubicBezTo>
                <a:cubicBezTo>
                  <a:pt x="6155755" y="4540592"/>
                  <a:pt x="6186235" y="4515226"/>
                  <a:pt x="6195379" y="4515226"/>
                </a:cubicBezTo>
                <a:cubicBezTo>
                  <a:pt x="6203760" y="4515226"/>
                  <a:pt x="6231955" y="4539937"/>
                  <a:pt x="6231955" y="4547740"/>
                </a:cubicBezTo>
                <a:cubicBezTo>
                  <a:pt x="6231955" y="4551646"/>
                  <a:pt x="6225098" y="4560103"/>
                  <a:pt x="6216715" y="4567260"/>
                </a:cubicBezTo>
                <a:cubicBezTo>
                  <a:pt x="6208332" y="4574416"/>
                  <a:pt x="6198427" y="4580271"/>
                  <a:pt x="6195379" y="4580271"/>
                </a:cubicBezTo>
                <a:close/>
                <a:moveTo>
                  <a:pt x="4583056" y="4583687"/>
                </a:moveTo>
                <a:cubicBezTo>
                  <a:pt x="4578103" y="4583037"/>
                  <a:pt x="4573150" y="4578972"/>
                  <a:pt x="4564006" y="4571164"/>
                </a:cubicBezTo>
                <a:cubicBezTo>
                  <a:pt x="4539622" y="4550346"/>
                  <a:pt x="4539622" y="4539291"/>
                  <a:pt x="4564768" y="4522379"/>
                </a:cubicBezTo>
                <a:cubicBezTo>
                  <a:pt x="4583818" y="4509370"/>
                  <a:pt x="4585342" y="4509370"/>
                  <a:pt x="4602868" y="4520429"/>
                </a:cubicBezTo>
                <a:cubicBezTo>
                  <a:pt x="4626490" y="4535384"/>
                  <a:pt x="4626490" y="4560755"/>
                  <a:pt x="4602106" y="4575719"/>
                </a:cubicBezTo>
                <a:cubicBezTo>
                  <a:pt x="4592962" y="4581574"/>
                  <a:pt x="4588010" y="4584338"/>
                  <a:pt x="4583056" y="4583687"/>
                </a:cubicBezTo>
                <a:close/>
                <a:moveTo>
                  <a:pt x="7608943" y="4583687"/>
                </a:moveTo>
                <a:cubicBezTo>
                  <a:pt x="7603990" y="4584338"/>
                  <a:pt x="7599038" y="4581574"/>
                  <a:pt x="7589894" y="4575719"/>
                </a:cubicBezTo>
                <a:cubicBezTo>
                  <a:pt x="7565510" y="4560755"/>
                  <a:pt x="7565510" y="4535384"/>
                  <a:pt x="7589131" y="4520429"/>
                </a:cubicBezTo>
                <a:cubicBezTo>
                  <a:pt x="7606657" y="4509370"/>
                  <a:pt x="7608182" y="4509370"/>
                  <a:pt x="7627231" y="4522379"/>
                </a:cubicBezTo>
                <a:cubicBezTo>
                  <a:pt x="7652378" y="4539291"/>
                  <a:pt x="7652378" y="4550346"/>
                  <a:pt x="7627994" y="4571164"/>
                </a:cubicBezTo>
                <a:cubicBezTo>
                  <a:pt x="7618850" y="4578972"/>
                  <a:pt x="7613896" y="4583037"/>
                  <a:pt x="7608943" y="4583687"/>
                </a:cubicBezTo>
                <a:close/>
                <a:moveTo>
                  <a:pt x="3883889" y="4585232"/>
                </a:moveTo>
                <a:cubicBezTo>
                  <a:pt x="3872269" y="4587100"/>
                  <a:pt x="3859887" y="4583849"/>
                  <a:pt x="3850361" y="4575067"/>
                </a:cubicBezTo>
                <a:cubicBezTo>
                  <a:pt x="3821405" y="4547746"/>
                  <a:pt x="3846551" y="4502867"/>
                  <a:pt x="3886937" y="4511325"/>
                </a:cubicBezTo>
                <a:cubicBezTo>
                  <a:pt x="3914369" y="4517176"/>
                  <a:pt x="3925799" y="4541241"/>
                  <a:pt x="3912845" y="4564657"/>
                </a:cubicBezTo>
                <a:cubicBezTo>
                  <a:pt x="3906368" y="4576370"/>
                  <a:pt x="3895509" y="4583364"/>
                  <a:pt x="3883889" y="4585232"/>
                </a:cubicBezTo>
                <a:close/>
                <a:moveTo>
                  <a:pt x="8308109" y="4585232"/>
                </a:moveTo>
                <a:cubicBezTo>
                  <a:pt x="8296489" y="4583364"/>
                  <a:pt x="8285630" y="4576370"/>
                  <a:pt x="8279153" y="4564657"/>
                </a:cubicBezTo>
                <a:cubicBezTo>
                  <a:pt x="8266200" y="4541241"/>
                  <a:pt x="8277629" y="4517176"/>
                  <a:pt x="8305062" y="4511325"/>
                </a:cubicBezTo>
                <a:cubicBezTo>
                  <a:pt x="8345448" y="4502867"/>
                  <a:pt x="8370593" y="4547746"/>
                  <a:pt x="8341637" y="4575067"/>
                </a:cubicBezTo>
                <a:cubicBezTo>
                  <a:pt x="8332112" y="4583849"/>
                  <a:pt x="8319729" y="4587100"/>
                  <a:pt x="8308109" y="4585232"/>
                </a:cubicBezTo>
                <a:close/>
                <a:moveTo>
                  <a:pt x="3521067" y="4585640"/>
                </a:moveTo>
                <a:cubicBezTo>
                  <a:pt x="3510876" y="4585313"/>
                  <a:pt x="3501541" y="4580271"/>
                  <a:pt x="3493540" y="4570516"/>
                </a:cubicBezTo>
                <a:cubicBezTo>
                  <a:pt x="3474489" y="4549045"/>
                  <a:pt x="3476776" y="4531484"/>
                  <a:pt x="3498873" y="4519129"/>
                </a:cubicBezTo>
                <a:cubicBezTo>
                  <a:pt x="3524020" y="4504819"/>
                  <a:pt x="3539260" y="4506121"/>
                  <a:pt x="3556785" y="4523681"/>
                </a:cubicBezTo>
                <a:cubicBezTo>
                  <a:pt x="3575836" y="4543193"/>
                  <a:pt x="3575073" y="4555549"/>
                  <a:pt x="3553737" y="4572465"/>
                </a:cubicBezTo>
                <a:cubicBezTo>
                  <a:pt x="3542308" y="4581575"/>
                  <a:pt x="3531259" y="4585965"/>
                  <a:pt x="3521067" y="4585640"/>
                </a:cubicBezTo>
                <a:close/>
                <a:moveTo>
                  <a:pt x="8670932" y="4585640"/>
                </a:moveTo>
                <a:cubicBezTo>
                  <a:pt x="8660740" y="4585965"/>
                  <a:pt x="8649691" y="4581575"/>
                  <a:pt x="8638261" y="4572465"/>
                </a:cubicBezTo>
                <a:cubicBezTo>
                  <a:pt x="8616925" y="4555549"/>
                  <a:pt x="8616163" y="4543193"/>
                  <a:pt x="8635213" y="4523681"/>
                </a:cubicBezTo>
                <a:cubicBezTo>
                  <a:pt x="8652739" y="4506121"/>
                  <a:pt x="8667979" y="4504819"/>
                  <a:pt x="8693125" y="4519129"/>
                </a:cubicBezTo>
                <a:cubicBezTo>
                  <a:pt x="8715223" y="4531484"/>
                  <a:pt x="8717509" y="4549045"/>
                  <a:pt x="8698459" y="4570516"/>
                </a:cubicBezTo>
                <a:cubicBezTo>
                  <a:pt x="8690457" y="4580271"/>
                  <a:pt x="8681123" y="4585313"/>
                  <a:pt x="8670932" y="4585640"/>
                </a:cubicBezTo>
                <a:close/>
                <a:moveTo>
                  <a:pt x="1411224" y="4585692"/>
                </a:moveTo>
                <a:cubicBezTo>
                  <a:pt x="1404672" y="4586830"/>
                  <a:pt x="1397915" y="4586811"/>
                  <a:pt x="1391547" y="4585455"/>
                </a:cubicBezTo>
                <a:cubicBezTo>
                  <a:pt x="1383037" y="4583647"/>
                  <a:pt x="1375249" y="4579457"/>
                  <a:pt x="1369524" y="4572465"/>
                </a:cubicBezTo>
                <a:cubicBezTo>
                  <a:pt x="1362673" y="4564657"/>
                  <a:pt x="1357327" y="4553600"/>
                  <a:pt x="1357327" y="4547746"/>
                </a:cubicBezTo>
                <a:cubicBezTo>
                  <a:pt x="1357327" y="4541890"/>
                  <a:pt x="1362673" y="4530835"/>
                  <a:pt x="1369524" y="4523030"/>
                </a:cubicBezTo>
                <a:cubicBezTo>
                  <a:pt x="1393145" y="4493757"/>
                  <a:pt x="1448700" y="4511974"/>
                  <a:pt x="1448700" y="4549045"/>
                </a:cubicBezTo>
                <a:cubicBezTo>
                  <a:pt x="1448700" y="4568439"/>
                  <a:pt x="1430881" y="4582275"/>
                  <a:pt x="1411224" y="4585692"/>
                </a:cubicBezTo>
                <a:close/>
                <a:moveTo>
                  <a:pt x="10780774" y="4585692"/>
                </a:moveTo>
                <a:cubicBezTo>
                  <a:pt x="10761118" y="4582275"/>
                  <a:pt x="10743299" y="4568439"/>
                  <a:pt x="10743299" y="4549045"/>
                </a:cubicBezTo>
                <a:cubicBezTo>
                  <a:pt x="10743299" y="4511974"/>
                  <a:pt x="10798853" y="4493757"/>
                  <a:pt x="10822475" y="4523030"/>
                </a:cubicBezTo>
                <a:cubicBezTo>
                  <a:pt x="10829325" y="4530835"/>
                  <a:pt x="10834672" y="4541890"/>
                  <a:pt x="10834672" y="4547746"/>
                </a:cubicBezTo>
                <a:cubicBezTo>
                  <a:pt x="10834672" y="4553600"/>
                  <a:pt x="10829325" y="4564657"/>
                  <a:pt x="10822475" y="4572465"/>
                </a:cubicBezTo>
                <a:cubicBezTo>
                  <a:pt x="10816749" y="4579457"/>
                  <a:pt x="10808961" y="4583647"/>
                  <a:pt x="10800452" y="4585455"/>
                </a:cubicBezTo>
                <a:cubicBezTo>
                  <a:pt x="10794083" y="4586811"/>
                  <a:pt x="10787327" y="4586830"/>
                  <a:pt x="10780774" y="4585692"/>
                </a:cubicBezTo>
                <a:close/>
                <a:moveTo>
                  <a:pt x="4766555" y="4585797"/>
                </a:moveTo>
                <a:cubicBezTo>
                  <a:pt x="4760020" y="4587027"/>
                  <a:pt x="4753263" y="4587054"/>
                  <a:pt x="4746860" y="4585697"/>
                </a:cubicBezTo>
                <a:cubicBezTo>
                  <a:pt x="4738323" y="4583889"/>
                  <a:pt x="4730416" y="4579623"/>
                  <a:pt x="4724511" y="4572465"/>
                </a:cubicBezTo>
                <a:cubicBezTo>
                  <a:pt x="4708510" y="4552951"/>
                  <a:pt x="4709271" y="4537341"/>
                  <a:pt x="4727559" y="4521731"/>
                </a:cubicBezTo>
                <a:cubicBezTo>
                  <a:pt x="4758039" y="4495712"/>
                  <a:pt x="4803759" y="4511325"/>
                  <a:pt x="4803759" y="4547094"/>
                </a:cubicBezTo>
                <a:cubicBezTo>
                  <a:pt x="4803759" y="4567586"/>
                  <a:pt x="4786159" y="4582106"/>
                  <a:pt x="4766555" y="4585797"/>
                </a:cubicBezTo>
                <a:close/>
                <a:moveTo>
                  <a:pt x="7425444" y="4585797"/>
                </a:moveTo>
                <a:cubicBezTo>
                  <a:pt x="7405840" y="4582106"/>
                  <a:pt x="7388240" y="4567586"/>
                  <a:pt x="7388240" y="4547094"/>
                </a:cubicBezTo>
                <a:cubicBezTo>
                  <a:pt x="7388240" y="4511325"/>
                  <a:pt x="7433960" y="4495712"/>
                  <a:pt x="7464440" y="4521731"/>
                </a:cubicBezTo>
                <a:cubicBezTo>
                  <a:pt x="7482728" y="4537341"/>
                  <a:pt x="7483490" y="4552951"/>
                  <a:pt x="7467488" y="4572465"/>
                </a:cubicBezTo>
                <a:cubicBezTo>
                  <a:pt x="7461583" y="4579623"/>
                  <a:pt x="7453676" y="4583889"/>
                  <a:pt x="7445139" y="4585697"/>
                </a:cubicBezTo>
                <a:cubicBezTo>
                  <a:pt x="7438736" y="4587054"/>
                  <a:pt x="7431979" y="4587027"/>
                  <a:pt x="7425444" y="4585797"/>
                </a:cubicBezTo>
                <a:close/>
                <a:moveTo>
                  <a:pt x="1228875" y="4585965"/>
                </a:moveTo>
                <a:cubicBezTo>
                  <a:pt x="1221639" y="4585640"/>
                  <a:pt x="1214419" y="4581575"/>
                  <a:pt x="1205277" y="4573769"/>
                </a:cubicBezTo>
                <a:cubicBezTo>
                  <a:pt x="1196931" y="4566614"/>
                  <a:pt x="1190035" y="4554900"/>
                  <a:pt x="1190035" y="4547746"/>
                </a:cubicBezTo>
                <a:cubicBezTo>
                  <a:pt x="1190035" y="4534740"/>
                  <a:pt x="1214419" y="4508724"/>
                  <a:pt x="1226580" y="4508724"/>
                </a:cubicBezTo>
                <a:cubicBezTo>
                  <a:pt x="1229649" y="4508724"/>
                  <a:pt x="1240280" y="4513276"/>
                  <a:pt x="1249456" y="4519129"/>
                </a:cubicBezTo>
                <a:cubicBezTo>
                  <a:pt x="1270029" y="4531484"/>
                  <a:pt x="1271552" y="4560755"/>
                  <a:pt x="1252515" y="4575719"/>
                </a:cubicBezTo>
                <a:cubicBezTo>
                  <a:pt x="1243339" y="4582874"/>
                  <a:pt x="1236077" y="4586291"/>
                  <a:pt x="1228875" y="4585965"/>
                </a:cubicBezTo>
                <a:close/>
                <a:moveTo>
                  <a:pt x="10963124" y="4585965"/>
                </a:moveTo>
                <a:cubicBezTo>
                  <a:pt x="10955921" y="4586291"/>
                  <a:pt x="10948660" y="4582874"/>
                  <a:pt x="10939484" y="4575719"/>
                </a:cubicBezTo>
                <a:cubicBezTo>
                  <a:pt x="10920447" y="4560755"/>
                  <a:pt x="10921969" y="4531484"/>
                  <a:pt x="10942543" y="4519129"/>
                </a:cubicBezTo>
                <a:cubicBezTo>
                  <a:pt x="10951719" y="4513276"/>
                  <a:pt x="10962349" y="4508724"/>
                  <a:pt x="10965419" y="4508724"/>
                </a:cubicBezTo>
                <a:cubicBezTo>
                  <a:pt x="10977580" y="4508724"/>
                  <a:pt x="11001964" y="4534740"/>
                  <a:pt x="11001964" y="4547746"/>
                </a:cubicBezTo>
                <a:cubicBezTo>
                  <a:pt x="11001964" y="4554900"/>
                  <a:pt x="10995068" y="4566614"/>
                  <a:pt x="10986721" y="4573769"/>
                </a:cubicBezTo>
                <a:cubicBezTo>
                  <a:pt x="10977580" y="4581575"/>
                  <a:pt x="10970360" y="4585640"/>
                  <a:pt x="10963124" y="4585965"/>
                </a:cubicBezTo>
                <a:close/>
                <a:moveTo>
                  <a:pt x="3345423" y="4586044"/>
                </a:moveTo>
                <a:cubicBezTo>
                  <a:pt x="3337612" y="4585801"/>
                  <a:pt x="3329992" y="4581249"/>
                  <a:pt x="3320085" y="4572468"/>
                </a:cubicBezTo>
                <a:cubicBezTo>
                  <a:pt x="3300273" y="4554251"/>
                  <a:pt x="3301035" y="4540592"/>
                  <a:pt x="3322371" y="4523030"/>
                </a:cubicBezTo>
                <a:cubicBezTo>
                  <a:pt x="3343707" y="4505470"/>
                  <a:pt x="3349041" y="4505470"/>
                  <a:pt x="3371901" y="4521080"/>
                </a:cubicBezTo>
                <a:cubicBezTo>
                  <a:pt x="3393237" y="4536690"/>
                  <a:pt x="3393237" y="4556205"/>
                  <a:pt x="3371901" y="4573769"/>
                </a:cubicBezTo>
                <a:cubicBezTo>
                  <a:pt x="3361233" y="4582226"/>
                  <a:pt x="3353233" y="4586291"/>
                  <a:pt x="3345423" y="4586044"/>
                </a:cubicBezTo>
                <a:close/>
                <a:moveTo>
                  <a:pt x="8846576" y="4586044"/>
                </a:moveTo>
                <a:cubicBezTo>
                  <a:pt x="8838765" y="4586291"/>
                  <a:pt x="8830765" y="4582226"/>
                  <a:pt x="8820097" y="4573769"/>
                </a:cubicBezTo>
                <a:cubicBezTo>
                  <a:pt x="8798761" y="4556205"/>
                  <a:pt x="8798761" y="4536690"/>
                  <a:pt x="8820097" y="4521080"/>
                </a:cubicBezTo>
                <a:cubicBezTo>
                  <a:pt x="8842957" y="4505470"/>
                  <a:pt x="8848292" y="4505470"/>
                  <a:pt x="8869628" y="4523030"/>
                </a:cubicBezTo>
                <a:cubicBezTo>
                  <a:pt x="8890964" y="4540592"/>
                  <a:pt x="8891725" y="4554251"/>
                  <a:pt x="8871913" y="4572468"/>
                </a:cubicBezTo>
                <a:cubicBezTo>
                  <a:pt x="8862007" y="4581249"/>
                  <a:pt x="8854387" y="4585801"/>
                  <a:pt x="8846576" y="4586044"/>
                </a:cubicBezTo>
                <a:close/>
                <a:moveTo>
                  <a:pt x="161068" y="4586097"/>
                </a:moveTo>
                <a:cubicBezTo>
                  <a:pt x="152485" y="4584786"/>
                  <a:pt x="144329" y="4581249"/>
                  <a:pt x="137844" y="4575067"/>
                </a:cubicBezTo>
                <a:cubicBezTo>
                  <a:pt x="121061" y="4559454"/>
                  <a:pt x="121824" y="4532788"/>
                  <a:pt x="138609" y="4519780"/>
                </a:cubicBezTo>
                <a:cubicBezTo>
                  <a:pt x="169125" y="4496363"/>
                  <a:pt x="216431" y="4513927"/>
                  <a:pt x="216431" y="4549045"/>
                </a:cubicBezTo>
                <a:cubicBezTo>
                  <a:pt x="216431" y="4573930"/>
                  <a:pt x="186819" y="4590026"/>
                  <a:pt x="161068" y="4586097"/>
                </a:cubicBezTo>
                <a:close/>
                <a:moveTo>
                  <a:pt x="12030931" y="4586097"/>
                </a:moveTo>
                <a:cubicBezTo>
                  <a:pt x="12005180" y="4590026"/>
                  <a:pt x="11975568" y="4573930"/>
                  <a:pt x="11975568" y="4549045"/>
                </a:cubicBezTo>
                <a:cubicBezTo>
                  <a:pt x="11975568" y="4513927"/>
                  <a:pt x="12022873" y="4496363"/>
                  <a:pt x="12053389" y="4519780"/>
                </a:cubicBezTo>
                <a:cubicBezTo>
                  <a:pt x="12070175" y="4532788"/>
                  <a:pt x="12070937" y="4559454"/>
                  <a:pt x="12054155" y="4575067"/>
                </a:cubicBezTo>
                <a:cubicBezTo>
                  <a:pt x="12047669" y="4581249"/>
                  <a:pt x="12039513" y="4584786"/>
                  <a:pt x="12030931" y="4586097"/>
                </a:cubicBezTo>
                <a:close/>
                <a:moveTo>
                  <a:pt x="1758203" y="4586124"/>
                </a:moveTo>
                <a:cubicBezTo>
                  <a:pt x="1750583" y="4586286"/>
                  <a:pt x="1743344" y="4582549"/>
                  <a:pt x="1735343" y="4575066"/>
                </a:cubicBezTo>
                <a:cubicBezTo>
                  <a:pt x="1716292" y="4556851"/>
                  <a:pt x="1719340" y="4530186"/>
                  <a:pt x="1741439" y="4517827"/>
                </a:cubicBezTo>
                <a:cubicBezTo>
                  <a:pt x="1760488" y="4507418"/>
                  <a:pt x="1762012" y="4507418"/>
                  <a:pt x="1779539" y="4521724"/>
                </a:cubicBezTo>
                <a:cubicBezTo>
                  <a:pt x="1802399" y="4539937"/>
                  <a:pt x="1803923" y="4556205"/>
                  <a:pt x="1783348" y="4573767"/>
                </a:cubicBezTo>
                <a:cubicBezTo>
                  <a:pt x="1773824" y="4581897"/>
                  <a:pt x="1765823" y="4585962"/>
                  <a:pt x="1758203" y="4586124"/>
                </a:cubicBezTo>
                <a:close/>
                <a:moveTo>
                  <a:pt x="10433796" y="4586124"/>
                </a:moveTo>
                <a:cubicBezTo>
                  <a:pt x="10426176" y="4585962"/>
                  <a:pt x="10418175" y="4581897"/>
                  <a:pt x="10408651" y="4573767"/>
                </a:cubicBezTo>
                <a:cubicBezTo>
                  <a:pt x="10388076" y="4556205"/>
                  <a:pt x="10389600" y="4539937"/>
                  <a:pt x="10412460" y="4521724"/>
                </a:cubicBezTo>
                <a:cubicBezTo>
                  <a:pt x="10429987" y="4507418"/>
                  <a:pt x="10431511" y="4507418"/>
                  <a:pt x="10450560" y="4517827"/>
                </a:cubicBezTo>
                <a:cubicBezTo>
                  <a:pt x="10472659" y="4530186"/>
                  <a:pt x="10475707" y="4556851"/>
                  <a:pt x="10456656" y="4575066"/>
                </a:cubicBezTo>
                <a:cubicBezTo>
                  <a:pt x="10448655" y="4582549"/>
                  <a:pt x="10441416" y="4586286"/>
                  <a:pt x="10433796" y="4586124"/>
                </a:cubicBezTo>
                <a:close/>
                <a:moveTo>
                  <a:pt x="2290768" y="4586774"/>
                </a:moveTo>
                <a:cubicBezTo>
                  <a:pt x="2285435" y="4586774"/>
                  <a:pt x="2273243" y="4582224"/>
                  <a:pt x="2264099" y="4576370"/>
                </a:cubicBezTo>
                <a:cubicBezTo>
                  <a:pt x="2254192" y="4570513"/>
                  <a:pt x="2247333" y="4559454"/>
                  <a:pt x="2247333" y="4550346"/>
                </a:cubicBezTo>
                <a:cubicBezTo>
                  <a:pt x="2247333" y="4533436"/>
                  <a:pt x="2273243" y="4509370"/>
                  <a:pt x="2290768" y="4508720"/>
                </a:cubicBezTo>
                <a:cubicBezTo>
                  <a:pt x="2303723" y="4508720"/>
                  <a:pt x="2331155" y="4534738"/>
                  <a:pt x="2331155" y="4547740"/>
                </a:cubicBezTo>
                <a:cubicBezTo>
                  <a:pt x="2331155" y="4560752"/>
                  <a:pt x="2303723" y="4586774"/>
                  <a:pt x="2290768" y="4586774"/>
                </a:cubicBezTo>
                <a:close/>
                <a:moveTo>
                  <a:pt x="9901231" y="4586774"/>
                </a:moveTo>
                <a:cubicBezTo>
                  <a:pt x="9888276" y="4586774"/>
                  <a:pt x="9860844" y="4560752"/>
                  <a:pt x="9860844" y="4547740"/>
                </a:cubicBezTo>
                <a:cubicBezTo>
                  <a:pt x="9860844" y="4534738"/>
                  <a:pt x="9888276" y="4508720"/>
                  <a:pt x="9901231" y="4508720"/>
                </a:cubicBezTo>
                <a:cubicBezTo>
                  <a:pt x="9918756" y="4509370"/>
                  <a:pt x="9944665" y="4533436"/>
                  <a:pt x="9944665" y="4550346"/>
                </a:cubicBezTo>
                <a:cubicBezTo>
                  <a:pt x="9944665" y="4559454"/>
                  <a:pt x="9937807" y="4570513"/>
                  <a:pt x="9927900" y="4576370"/>
                </a:cubicBezTo>
                <a:cubicBezTo>
                  <a:pt x="9918756" y="4582224"/>
                  <a:pt x="9906564" y="4586774"/>
                  <a:pt x="9901231" y="4586774"/>
                </a:cubicBezTo>
                <a:close/>
                <a:moveTo>
                  <a:pt x="2655017" y="4587998"/>
                </a:moveTo>
                <a:cubicBezTo>
                  <a:pt x="2644920" y="4590680"/>
                  <a:pt x="2634252" y="4590353"/>
                  <a:pt x="2623965" y="4586774"/>
                </a:cubicBezTo>
                <a:cubicBezTo>
                  <a:pt x="2584341" y="4573769"/>
                  <a:pt x="2579007" y="4535384"/>
                  <a:pt x="2613297" y="4513927"/>
                </a:cubicBezTo>
                <a:cubicBezTo>
                  <a:pt x="2639205" y="4497664"/>
                  <a:pt x="2670447" y="4504170"/>
                  <a:pt x="2684925" y="4528886"/>
                </a:cubicBezTo>
                <a:cubicBezTo>
                  <a:pt x="2699403" y="4551648"/>
                  <a:pt x="2698641" y="4554251"/>
                  <a:pt x="2682639" y="4571164"/>
                </a:cubicBezTo>
                <a:cubicBezTo>
                  <a:pt x="2674639" y="4579623"/>
                  <a:pt x="2665113" y="4585313"/>
                  <a:pt x="2655017" y="4587998"/>
                </a:cubicBezTo>
                <a:close/>
                <a:moveTo>
                  <a:pt x="9536981" y="4587998"/>
                </a:moveTo>
                <a:cubicBezTo>
                  <a:pt x="9526885" y="4585313"/>
                  <a:pt x="9517360" y="4579623"/>
                  <a:pt x="9509360" y="4571164"/>
                </a:cubicBezTo>
                <a:cubicBezTo>
                  <a:pt x="9493357" y="4554251"/>
                  <a:pt x="9492596" y="4551648"/>
                  <a:pt x="9507073" y="4528886"/>
                </a:cubicBezTo>
                <a:cubicBezTo>
                  <a:pt x="9521552" y="4504170"/>
                  <a:pt x="9552793" y="4497664"/>
                  <a:pt x="9578701" y="4513927"/>
                </a:cubicBezTo>
                <a:cubicBezTo>
                  <a:pt x="9612992" y="4535384"/>
                  <a:pt x="9607657" y="4573769"/>
                  <a:pt x="9568033" y="4586774"/>
                </a:cubicBezTo>
                <a:cubicBezTo>
                  <a:pt x="9557747" y="4590353"/>
                  <a:pt x="9547079" y="4590680"/>
                  <a:pt x="9536981" y="4587998"/>
                </a:cubicBezTo>
                <a:close/>
                <a:moveTo>
                  <a:pt x="5292410" y="4591004"/>
                </a:moveTo>
                <a:cubicBezTo>
                  <a:pt x="5278599" y="4592306"/>
                  <a:pt x="5264692" y="4588401"/>
                  <a:pt x="5254024" y="4578972"/>
                </a:cubicBezTo>
                <a:cubicBezTo>
                  <a:pt x="5231164" y="4557503"/>
                  <a:pt x="5232688" y="4532787"/>
                  <a:pt x="5257834" y="4515226"/>
                </a:cubicBezTo>
                <a:cubicBezTo>
                  <a:pt x="5282218" y="4498959"/>
                  <a:pt x="5310412" y="4502216"/>
                  <a:pt x="5330986" y="4523030"/>
                </a:cubicBezTo>
                <a:cubicBezTo>
                  <a:pt x="5346988" y="4539291"/>
                  <a:pt x="5346988" y="4553600"/>
                  <a:pt x="5330224" y="4571816"/>
                </a:cubicBezTo>
                <a:cubicBezTo>
                  <a:pt x="5319938" y="4583199"/>
                  <a:pt x="5306222" y="4589702"/>
                  <a:pt x="5292410" y="4591004"/>
                </a:cubicBezTo>
                <a:close/>
                <a:moveTo>
                  <a:pt x="6899590" y="4591004"/>
                </a:moveTo>
                <a:cubicBezTo>
                  <a:pt x="6885778" y="4589702"/>
                  <a:pt x="6872062" y="4583199"/>
                  <a:pt x="6861775" y="4571816"/>
                </a:cubicBezTo>
                <a:cubicBezTo>
                  <a:pt x="6845010" y="4553600"/>
                  <a:pt x="6845010" y="4539291"/>
                  <a:pt x="6861014" y="4523030"/>
                </a:cubicBezTo>
                <a:cubicBezTo>
                  <a:pt x="6881587" y="4502216"/>
                  <a:pt x="6909782" y="4498959"/>
                  <a:pt x="6934166" y="4515226"/>
                </a:cubicBezTo>
                <a:cubicBezTo>
                  <a:pt x="6959311" y="4532787"/>
                  <a:pt x="6960835" y="4557503"/>
                  <a:pt x="6937975" y="4578972"/>
                </a:cubicBezTo>
                <a:cubicBezTo>
                  <a:pt x="6927307" y="4588401"/>
                  <a:pt x="6913400" y="4592306"/>
                  <a:pt x="6899590" y="4591004"/>
                </a:cubicBezTo>
                <a:close/>
                <a:moveTo>
                  <a:pt x="4924352" y="4592710"/>
                </a:moveTo>
                <a:cubicBezTo>
                  <a:pt x="4913971" y="4591653"/>
                  <a:pt x="4905588" y="4588401"/>
                  <a:pt x="4899492" y="4582870"/>
                </a:cubicBezTo>
                <a:cubicBezTo>
                  <a:pt x="4858344" y="4548395"/>
                  <a:pt x="4895682" y="4493107"/>
                  <a:pt x="4952832" y="4504819"/>
                </a:cubicBezTo>
                <a:cubicBezTo>
                  <a:pt x="4962738" y="4507422"/>
                  <a:pt x="4975692" y="4515877"/>
                  <a:pt x="4982550" y="4523681"/>
                </a:cubicBezTo>
                <a:cubicBezTo>
                  <a:pt x="4997790" y="4544491"/>
                  <a:pt x="4985598" y="4583527"/>
                  <a:pt x="4961214" y="4589377"/>
                </a:cubicBezTo>
                <a:cubicBezTo>
                  <a:pt x="4947118" y="4592629"/>
                  <a:pt x="4934735" y="4593767"/>
                  <a:pt x="4924352" y="4592710"/>
                </a:cubicBezTo>
                <a:close/>
                <a:moveTo>
                  <a:pt x="7267647" y="4592710"/>
                </a:moveTo>
                <a:cubicBezTo>
                  <a:pt x="7257264" y="4593767"/>
                  <a:pt x="7244882" y="4592629"/>
                  <a:pt x="7230786" y="4589377"/>
                </a:cubicBezTo>
                <a:cubicBezTo>
                  <a:pt x="7206402" y="4583527"/>
                  <a:pt x="7194210" y="4544491"/>
                  <a:pt x="7209450" y="4523681"/>
                </a:cubicBezTo>
                <a:cubicBezTo>
                  <a:pt x="7216307" y="4515877"/>
                  <a:pt x="7229262" y="4507422"/>
                  <a:pt x="7239166" y="4504819"/>
                </a:cubicBezTo>
                <a:cubicBezTo>
                  <a:pt x="7296318" y="4493107"/>
                  <a:pt x="7333655" y="4548395"/>
                  <a:pt x="7292507" y="4582870"/>
                </a:cubicBezTo>
                <a:cubicBezTo>
                  <a:pt x="7286411" y="4588401"/>
                  <a:pt x="7278028" y="4591653"/>
                  <a:pt x="7267647" y="4592710"/>
                </a:cubicBezTo>
                <a:close/>
                <a:moveTo>
                  <a:pt x="4047050" y="4593684"/>
                </a:moveTo>
                <a:cubicBezTo>
                  <a:pt x="4038727" y="4593522"/>
                  <a:pt x="4030298" y="4592140"/>
                  <a:pt x="4022296" y="4589377"/>
                </a:cubicBezTo>
                <a:cubicBezTo>
                  <a:pt x="4016961" y="4587423"/>
                  <a:pt x="4009341" y="4575719"/>
                  <a:pt x="4004769" y="4563358"/>
                </a:cubicBezTo>
                <a:cubicBezTo>
                  <a:pt x="3997149" y="4544491"/>
                  <a:pt x="3997912" y="4537988"/>
                  <a:pt x="4007817" y="4524981"/>
                </a:cubicBezTo>
                <a:cubicBezTo>
                  <a:pt x="4044393" y="4478143"/>
                  <a:pt x="4128976" y="4514575"/>
                  <a:pt x="4104592" y="4566607"/>
                </a:cubicBezTo>
                <a:cubicBezTo>
                  <a:pt x="4098877" y="4577995"/>
                  <a:pt x="4086304" y="4586450"/>
                  <a:pt x="4071160" y="4590680"/>
                </a:cubicBezTo>
                <a:cubicBezTo>
                  <a:pt x="4063588" y="4592791"/>
                  <a:pt x="4055372" y="4593847"/>
                  <a:pt x="4047050" y="4593684"/>
                </a:cubicBezTo>
                <a:close/>
                <a:moveTo>
                  <a:pt x="8144949" y="4593684"/>
                </a:moveTo>
                <a:cubicBezTo>
                  <a:pt x="8136627" y="4593847"/>
                  <a:pt x="8128411" y="4592791"/>
                  <a:pt x="8120838" y="4590680"/>
                </a:cubicBezTo>
                <a:cubicBezTo>
                  <a:pt x="8105694" y="4586450"/>
                  <a:pt x="8093122" y="4577995"/>
                  <a:pt x="8087406" y="4566607"/>
                </a:cubicBezTo>
                <a:cubicBezTo>
                  <a:pt x="8063023" y="4514575"/>
                  <a:pt x="8147605" y="4478143"/>
                  <a:pt x="8184182" y="4524981"/>
                </a:cubicBezTo>
                <a:cubicBezTo>
                  <a:pt x="8194086" y="4537988"/>
                  <a:pt x="8194849" y="4544491"/>
                  <a:pt x="8187229" y="4563358"/>
                </a:cubicBezTo>
                <a:cubicBezTo>
                  <a:pt x="8182657" y="4575719"/>
                  <a:pt x="8175037" y="4587423"/>
                  <a:pt x="8169702" y="4589377"/>
                </a:cubicBezTo>
                <a:cubicBezTo>
                  <a:pt x="8161701" y="4592140"/>
                  <a:pt x="8153272" y="4593522"/>
                  <a:pt x="8144949" y="4593684"/>
                </a:cubicBezTo>
                <a:close/>
                <a:moveTo>
                  <a:pt x="2115155" y="4598240"/>
                </a:moveTo>
                <a:cubicBezTo>
                  <a:pt x="2105547" y="4599132"/>
                  <a:pt x="2095783" y="4597672"/>
                  <a:pt x="2086829" y="4593277"/>
                </a:cubicBezTo>
                <a:cubicBezTo>
                  <a:pt x="2079972" y="4590026"/>
                  <a:pt x="2068541" y="4579622"/>
                  <a:pt x="2061684" y="4570513"/>
                </a:cubicBezTo>
                <a:cubicBezTo>
                  <a:pt x="2035776" y="4536690"/>
                  <a:pt x="2079972" y="4486606"/>
                  <a:pt x="2125692" y="4498959"/>
                </a:cubicBezTo>
                <a:cubicBezTo>
                  <a:pt x="2147028" y="4504819"/>
                  <a:pt x="2171412" y="4527583"/>
                  <a:pt x="2171412" y="4541890"/>
                </a:cubicBezTo>
                <a:cubicBezTo>
                  <a:pt x="2171412" y="4571650"/>
                  <a:pt x="2143980" y="4595558"/>
                  <a:pt x="2115155" y="4598240"/>
                </a:cubicBezTo>
                <a:close/>
                <a:moveTo>
                  <a:pt x="10076844" y="4598240"/>
                </a:moveTo>
                <a:cubicBezTo>
                  <a:pt x="10048019" y="4595558"/>
                  <a:pt x="10020587" y="4571650"/>
                  <a:pt x="10020587" y="4541890"/>
                </a:cubicBezTo>
                <a:cubicBezTo>
                  <a:pt x="10020587" y="4527583"/>
                  <a:pt x="10044971" y="4504819"/>
                  <a:pt x="10066307" y="4498959"/>
                </a:cubicBezTo>
                <a:cubicBezTo>
                  <a:pt x="10112027" y="4486606"/>
                  <a:pt x="10156223" y="4536690"/>
                  <a:pt x="10130315" y="4570513"/>
                </a:cubicBezTo>
                <a:cubicBezTo>
                  <a:pt x="10123457" y="4579622"/>
                  <a:pt x="10112027" y="4590026"/>
                  <a:pt x="10105169" y="4593277"/>
                </a:cubicBezTo>
                <a:cubicBezTo>
                  <a:pt x="10096216" y="4597672"/>
                  <a:pt x="10086452" y="4599132"/>
                  <a:pt x="10076844" y="4598240"/>
                </a:cubicBezTo>
                <a:close/>
                <a:moveTo>
                  <a:pt x="3170437" y="4598888"/>
                </a:moveTo>
                <a:cubicBezTo>
                  <a:pt x="3159388" y="4598647"/>
                  <a:pt x="3148529" y="4593929"/>
                  <a:pt x="3135195" y="4584824"/>
                </a:cubicBezTo>
                <a:cubicBezTo>
                  <a:pt x="3116907" y="4572463"/>
                  <a:pt x="3113859" y="4566607"/>
                  <a:pt x="3116144" y="4544491"/>
                </a:cubicBezTo>
                <a:cubicBezTo>
                  <a:pt x="3117668" y="4523681"/>
                  <a:pt x="3123003" y="4517176"/>
                  <a:pt x="3143576" y="4506767"/>
                </a:cubicBezTo>
                <a:cubicBezTo>
                  <a:pt x="3164912" y="4495712"/>
                  <a:pt x="3171771" y="4495712"/>
                  <a:pt x="3191583" y="4502216"/>
                </a:cubicBezTo>
                <a:cubicBezTo>
                  <a:pt x="3235016" y="4517827"/>
                  <a:pt x="3243399" y="4564007"/>
                  <a:pt x="3206823" y="4586124"/>
                </a:cubicBezTo>
                <a:cubicBezTo>
                  <a:pt x="3192725" y="4594903"/>
                  <a:pt x="3181487" y="4599132"/>
                  <a:pt x="3170437" y="4598888"/>
                </a:cubicBezTo>
                <a:close/>
                <a:moveTo>
                  <a:pt x="9021561" y="4598888"/>
                </a:moveTo>
                <a:cubicBezTo>
                  <a:pt x="9010512" y="4599132"/>
                  <a:pt x="8999273" y="4594903"/>
                  <a:pt x="8985176" y="4586124"/>
                </a:cubicBezTo>
                <a:cubicBezTo>
                  <a:pt x="8948600" y="4564007"/>
                  <a:pt x="8956983" y="4517827"/>
                  <a:pt x="9000416" y="4502216"/>
                </a:cubicBezTo>
                <a:cubicBezTo>
                  <a:pt x="9020228" y="4495712"/>
                  <a:pt x="9027087" y="4495712"/>
                  <a:pt x="9048423" y="4506767"/>
                </a:cubicBezTo>
                <a:cubicBezTo>
                  <a:pt x="9068996" y="4517176"/>
                  <a:pt x="9074331" y="4523681"/>
                  <a:pt x="9075855" y="4544491"/>
                </a:cubicBezTo>
                <a:cubicBezTo>
                  <a:pt x="9078140" y="4566607"/>
                  <a:pt x="9075092" y="4572463"/>
                  <a:pt x="9056804" y="4584824"/>
                </a:cubicBezTo>
                <a:cubicBezTo>
                  <a:pt x="9043469" y="4593929"/>
                  <a:pt x="9032611" y="4598647"/>
                  <a:pt x="9021561" y="4598888"/>
                </a:cubicBezTo>
                <a:close/>
                <a:moveTo>
                  <a:pt x="1051643" y="4598975"/>
                </a:moveTo>
                <a:cubicBezTo>
                  <a:pt x="1038116" y="4598809"/>
                  <a:pt x="1024592" y="4594580"/>
                  <a:pt x="1012024" y="4586128"/>
                </a:cubicBezTo>
                <a:cubicBezTo>
                  <a:pt x="971688" y="4558803"/>
                  <a:pt x="999821" y="4495712"/>
                  <a:pt x="1052404" y="4495712"/>
                </a:cubicBezTo>
                <a:cubicBezTo>
                  <a:pt x="1086692" y="4496363"/>
                  <a:pt x="1110308" y="4517179"/>
                  <a:pt x="1110308" y="4547746"/>
                </a:cubicBezTo>
                <a:cubicBezTo>
                  <a:pt x="1110308" y="4568566"/>
                  <a:pt x="1105739" y="4577671"/>
                  <a:pt x="1091261" y="4587429"/>
                </a:cubicBezTo>
                <a:cubicBezTo>
                  <a:pt x="1078693" y="4595234"/>
                  <a:pt x="1065160" y="4599139"/>
                  <a:pt x="1051643" y="4598975"/>
                </a:cubicBezTo>
                <a:close/>
                <a:moveTo>
                  <a:pt x="4404746" y="4598975"/>
                </a:moveTo>
                <a:cubicBezTo>
                  <a:pt x="4396650" y="4599299"/>
                  <a:pt x="4389410" y="4595880"/>
                  <a:pt x="4377599" y="4588726"/>
                </a:cubicBezTo>
                <a:cubicBezTo>
                  <a:pt x="4352452" y="4574419"/>
                  <a:pt x="4347118" y="4567264"/>
                  <a:pt x="4347118" y="4546445"/>
                </a:cubicBezTo>
                <a:cubicBezTo>
                  <a:pt x="4347118" y="4527583"/>
                  <a:pt x="4384456" y="4495712"/>
                  <a:pt x="4407316" y="4495712"/>
                </a:cubicBezTo>
                <a:cubicBezTo>
                  <a:pt x="4414936" y="4495712"/>
                  <a:pt x="4430176" y="4501566"/>
                  <a:pt x="4441607" y="4509372"/>
                </a:cubicBezTo>
                <a:cubicBezTo>
                  <a:pt x="4456847" y="4519780"/>
                  <a:pt x="4461419" y="4528235"/>
                  <a:pt x="4461419" y="4548398"/>
                </a:cubicBezTo>
                <a:cubicBezTo>
                  <a:pt x="4461419" y="4570516"/>
                  <a:pt x="4457608" y="4575719"/>
                  <a:pt x="4437035" y="4586774"/>
                </a:cubicBezTo>
                <a:cubicBezTo>
                  <a:pt x="4421795" y="4594580"/>
                  <a:pt x="4412842" y="4598650"/>
                  <a:pt x="4404746" y="4598975"/>
                </a:cubicBezTo>
                <a:close/>
                <a:moveTo>
                  <a:pt x="7787253" y="4598975"/>
                </a:moveTo>
                <a:cubicBezTo>
                  <a:pt x="7779158" y="4598650"/>
                  <a:pt x="7770204" y="4594580"/>
                  <a:pt x="7754964" y="4586774"/>
                </a:cubicBezTo>
                <a:cubicBezTo>
                  <a:pt x="7734391" y="4575719"/>
                  <a:pt x="7730580" y="4570516"/>
                  <a:pt x="7730580" y="4548398"/>
                </a:cubicBezTo>
                <a:cubicBezTo>
                  <a:pt x="7730580" y="4528235"/>
                  <a:pt x="7735152" y="4519780"/>
                  <a:pt x="7750392" y="4509372"/>
                </a:cubicBezTo>
                <a:cubicBezTo>
                  <a:pt x="7761823" y="4501566"/>
                  <a:pt x="7777063" y="4495712"/>
                  <a:pt x="7784683" y="4495712"/>
                </a:cubicBezTo>
                <a:cubicBezTo>
                  <a:pt x="7807543" y="4495712"/>
                  <a:pt x="7844882" y="4527583"/>
                  <a:pt x="7844882" y="4546445"/>
                </a:cubicBezTo>
                <a:cubicBezTo>
                  <a:pt x="7844882" y="4567264"/>
                  <a:pt x="7839547" y="4574419"/>
                  <a:pt x="7814400" y="4588726"/>
                </a:cubicBezTo>
                <a:cubicBezTo>
                  <a:pt x="7802590" y="4595880"/>
                  <a:pt x="7795350" y="4599299"/>
                  <a:pt x="7787253" y="4598975"/>
                </a:cubicBezTo>
                <a:close/>
                <a:moveTo>
                  <a:pt x="11140356" y="4598975"/>
                </a:moveTo>
                <a:cubicBezTo>
                  <a:pt x="11126839" y="4599139"/>
                  <a:pt x="11113305" y="4595234"/>
                  <a:pt x="11100737" y="4587429"/>
                </a:cubicBezTo>
                <a:cubicBezTo>
                  <a:pt x="11086260" y="4577671"/>
                  <a:pt x="11081691" y="4568566"/>
                  <a:pt x="11081691" y="4547746"/>
                </a:cubicBezTo>
                <a:cubicBezTo>
                  <a:pt x="11081691" y="4517179"/>
                  <a:pt x="11105307" y="4496363"/>
                  <a:pt x="11139595" y="4495712"/>
                </a:cubicBezTo>
                <a:cubicBezTo>
                  <a:pt x="11192177" y="4495712"/>
                  <a:pt x="11220311" y="4558803"/>
                  <a:pt x="11179975" y="4586128"/>
                </a:cubicBezTo>
                <a:cubicBezTo>
                  <a:pt x="11167407" y="4594580"/>
                  <a:pt x="11153883" y="4598809"/>
                  <a:pt x="11140356" y="4598975"/>
                </a:cubicBezTo>
                <a:close/>
                <a:moveTo>
                  <a:pt x="352083" y="4605229"/>
                </a:moveTo>
                <a:cubicBezTo>
                  <a:pt x="342092" y="4605798"/>
                  <a:pt x="331249" y="4601081"/>
                  <a:pt x="314507" y="4591327"/>
                </a:cubicBezTo>
                <a:cubicBezTo>
                  <a:pt x="293957" y="4579622"/>
                  <a:pt x="287871" y="4571813"/>
                  <a:pt x="286347" y="4551646"/>
                </a:cubicBezTo>
                <a:cubicBezTo>
                  <a:pt x="283271" y="4524981"/>
                  <a:pt x="292436" y="4512625"/>
                  <a:pt x="324397" y="4498311"/>
                </a:cubicBezTo>
                <a:cubicBezTo>
                  <a:pt x="343424" y="4489850"/>
                  <a:pt x="348749" y="4489850"/>
                  <a:pt x="368539" y="4498959"/>
                </a:cubicBezTo>
                <a:cubicBezTo>
                  <a:pt x="412679" y="4518476"/>
                  <a:pt x="419529" y="4557503"/>
                  <a:pt x="384521" y="4587423"/>
                </a:cubicBezTo>
                <a:cubicBezTo>
                  <a:pt x="371204" y="4598806"/>
                  <a:pt x="362071" y="4604661"/>
                  <a:pt x="352083" y="4605229"/>
                </a:cubicBezTo>
                <a:close/>
                <a:moveTo>
                  <a:pt x="11839916" y="4605229"/>
                </a:moveTo>
                <a:cubicBezTo>
                  <a:pt x="11829928" y="4604661"/>
                  <a:pt x="11820795" y="4598806"/>
                  <a:pt x="11807477" y="4587423"/>
                </a:cubicBezTo>
                <a:cubicBezTo>
                  <a:pt x="11772469" y="4557503"/>
                  <a:pt x="11779320" y="4518476"/>
                  <a:pt x="11823460" y="4498959"/>
                </a:cubicBezTo>
                <a:cubicBezTo>
                  <a:pt x="11843249" y="4489850"/>
                  <a:pt x="11848575" y="4489850"/>
                  <a:pt x="11867601" y="4498311"/>
                </a:cubicBezTo>
                <a:cubicBezTo>
                  <a:pt x="11899563" y="4512625"/>
                  <a:pt x="11908728" y="4524981"/>
                  <a:pt x="11905652" y="4551646"/>
                </a:cubicBezTo>
                <a:cubicBezTo>
                  <a:pt x="11904128" y="4571813"/>
                  <a:pt x="11898041" y="4579622"/>
                  <a:pt x="11877492" y="4591327"/>
                </a:cubicBezTo>
                <a:cubicBezTo>
                  <a:pt x="11860749" y="4601081"/>
                  <a:pt x="11849907" y="4605798"/>
                  <a:pt x="11839916" y="4605229"/>
                </a:cubicBezTo>
                <a:close/>
                <a:moveTo>
                  <a:pt x="2991459" y="4606287"/>
                </a:moveTo>
                <a:cubicBezTo>
                  <a:pt x="2986124" y="4606287"/>
                  <a:pt x="2970123" y="4597829"/>
                  <a:pt x="2956407" y="4587423"/>
                </a:cubicBezTo>
                <a:cubicBezTo>
                  <a:pt x="2918307" y="4557501"/>
                  <a:pt x="2925164" y="4519129"/>
                  <a:pt x="2971647" y="4498311"/>
                </a:cubicBezTo>
                <a:cubicBezTo>
                  <a:pt x="2994507" y="4488556"/>
                  <a:pt x="2997555" y="4488556"/>
                  <a:pt x="3018891" y="4498311"/>
                </a:cubicBezTo>
                <a:cubicBezTo>
                  <a:pt x="3050895" y="4513272"/>
                  <a:pt x="3062324" y="4535384"/>
                  <a:pt x="3052419" y="4563358"/>
                </a:cubicBezTo>
                <a:cubicBezTo>
                  <a:pt x="3044799" y="4584174"/>
                  <a:pt x="3013556" y="4606287"/>
                  <a:pt x="2991459" y="4606287"/>
                </a:cubicBezTo>
                <a:close/>
                <a:moveTo>
                  <a:pt x="9200540" y="4606287"/>
                </a:moveTo>
                <a:cubicBezTo>
                  <a:pt x="9178443" y="4606287"/>
                  <a:pt x="9147200" y="4584174"/>
                  <a:pt x="9139580" y="4563358"/>
                </a:cubicBezTo>
                <a:cubicBezTo>
                  <a:pt x="9129675" y="4535384"/>
                  <a:pt x="9141104" y="4513272"/>
                  <a:pt x="9173108" y="4498311"/>
                </a:cubicBezTo>
                <a:cubicBezTo>
                  <a:pt x="9194444" y="4488556"/>
                  <a:pt x="9197492" y="4488556"/>
                  <a:pt x="9220352" y="4498311"/>
                </a:cubicBezTo>
                <a:cubicBezTo>
                  <a:pt x="9266835" y="4519129"/>
                  <a:pt x="9273692" y="4557501"/>
                  <a:pt x="9235592" y="4587423"/>
                </a:cubicBezTo>
                <a:cubicBezTo>
                  <a:pt x="9221876" y="4597829"/>
                  <a:pt x="9205875" y="4606287"/>
                  <a:pt x="9200540" y="4606287"/>
                </a:cubicBezTo>
                <a:close/>
                <a:moveTo>
                  <a:pt x="2464227" y="4703562"/>
                </a:moveTo>
                <a:cubicBezTo>
                  <a:pt x="2457369" y="4703562"/>
                  <a:pt x="2452797" y="4700311"/>
                  <a:pt x="2454321" y="4696408"/>
                </a:cubicBezTo>
                <a:cubicBezTo>
                  <a:pt x="2455845" y="4692506"/>
                  <a:pt x="2460417" y="4689903"/>
                  <a:pt x="2464227" y="4689903"/>
                </a:cubicBezTo>
                <a:cubicBezTo>
                  <a:pt x="2468037" y="4689903"/>
                  <a:pt x="2472609" y="4692506"/>
                  <a:pt x="2474133" y="4696408"/>
                </a:cubicBezTo>
                <a:cubicBezTo>
                  <a:pt x="2475657" y="4700311"/>
                  <a:pt x="2471085" y="4703562"/>
                  <a:pt x="2464227" y="4703562"/>
                </a:cubicBezTo>
                <a:close/>
                <a:moveTo>
                  <a:pt x="9727772" y="4703562"/>
                </a:moveTo>
                <a:cubicBezTo>
                  <a:pt x="9720913" y="4703562"/>
                  <a:pt x="9716341" y="4700311"/>
                  <a:pt x="9717865" y="4696408"/>
                </a:cubicBezTo>
                <a:cubicBezTo>
                  <a:pt x="9719389" y="4692506"/>
                  <a:pt x="9723961" y="4689903"/>
                  <a:pt x="9727772" y="4689903"/>
                </a:cubicBezTo>
                <a:cubicBezTo>
                  <a:pt x="9731581" y="4689903"/>
                  <a:pt x="9736153" y="4692506"/>
                  <a:pt x="9737677" y="4696408"/>
                </a:cubicBezTo>
                <a:cubicBezTo>
                  <a:pt x="9739201" y="4700311"/>
                  <a:pt x="9734629" y="4703562"/>
                  <a:pt x="9727772" y="4703562"/>
                </a:cubicBezTo>
                <a:close/>
                <a:moveTo>
                  <a:pt x="4217856" y="4703565"/>
                </a:moveTo>
                <a:cubicBezTo>
                  <a:pt x="4201092" y="4695107"/>
                  <a:pt x="4219380" y="4680802"/>
                  <a:pt x="4236906" y="4688604"/>
                </a:cubicBezTo>
                <a:cubicBezTo>
                  <a:pt x="4246812" y="4693810"/>
                  <a:pt x="4247574" y="4695758"/>
                  <a:pt x="4239192" y="4702260"/>
                </a:cubicBezTo>
                <a:cubicBezTo>
                  <a:pt x="4232334" y="4706817"/>
                  <a:pt x="4224714" y="4706817"/>
                  <a:pt x="4217856" y="4703565"/>
                </a:cubicBezTo>
                <a:close/>
                <a:moveTo>
                  <a:pt x="7974143" y="4703565"/>
                </a:moveTo>
                <a:cubicBezTo>
                  <a:pt x="7967286" y="4706817"/>
                  <a:pt x="7959666" y="4706817"/>
                  <a:pt x="7952807" y="4702260"/>
                </a:cubicBezTo>
                <a:cubicBezTo>
                  <a:pt x="7944426" y="4695758"/>
                  <a:pt x="7945187" y="4693810"/>
                  <a:pt x="7955094" y="4688604"/>
                </a:cubicBezTo>
                <a:cubicBezTo>
                  <a:pt x="7972619" y="4680802"/>
                  <a:pt x="7990907" y="4695107"/>
                  <a:pt x="7974143" y="4703565"/>
                </a:cubicBezTo>
                <a:close/>
                <a:moveTo>
                  <a:pt x="5292504" y="4706655"/>
                </a:moveTo>
                <a:cubicBezTo>
                  <a:pt x="5289647" y="4706168"/>
                  <a:pt x="5286788" y="4704214"/>
                  <a:pt x="5283740" y="4700963"/>
                </a:cubicBezTo>
                <a:cubicBezTo>
                  <a:pt x="5276883" y="4694459"/>
                  <a:pt x="5276883" y="4690553"/>
                  <a:pt x="5282979" y="4687305"/>
                </a:cubicBezTo>
                <a:cubicBezTo>
                  <a:pt x="5295932" y="4680802"/>
                  <a:pt x="5311172" y="4695107"/>
                  <a:pt x="5301267" y="4703565"/>
                </a:cubicBezTo>
                <a:cubicBezTo>
                  <a:pt x="5298219" y="4706168"/>
                  <a:pt x="5295362" y="4707145"/>
                  <a:pt x="5292504" y="4706655"/>
                </a:cubicBezTo>
                <a:close/>
                <a:moveTo>
                  <a:pt x="6899495" y="4706655"/>
                </a:moveTo>
                <a:cubicBezTo>
                  <a:pt x="6896638" y="4707145"/>
                  <a:pt x="6893780" y="4706168"/>
                  <a:pt x="6890732" y="4703565"/>
                </a:cubicBezTo>
                <a:cubicBezTo>
                  <a:pt x="6880827" y="4695107"/>
                  <a:pt x="6896067" y="4680802"/>
                  <a:pt x="6909020" y="4687305"/>
                </a:cubicBezTo>
                <a:cubicBezTo>
                  <a:pt x="6915116" y="4690553"/>
                  <a:pt x="6915116" y="4694459"/>
                  <a:pt x="6908259" y="4700963"/>
                </a:cubicBezTo>
                <a:cubicBezTo>
                  <a:pt x="6905210" y="4704214"/>
                  <a:pt x="6902352" y="4706168"/>
                  <a:pt x="6899495" y="4706655"/>
                </a:cubicBezTo>
                <a:close/>
                <a:moveTo>
                  <a:pt x="5823927" y="4706817"/>
                </a:moveTo>
                <a:cubicBezTo>
                  <a:pt x="5820116" y="4708771"/>
                  <a:pt x="5814783" y="4707470"/>
                  <a:pt x="5811735" y="4703565"/>
                </a:cubicBezTo>
                <a:cubicBezTo>
                  <a:pt x="5806400" y="4695758"/>
                  <a:pt x="5813259" y="4684052"/>
                  <a:pt x="5823927" y="4684052"/>
                </a:cubicBezTo>
                <a:cubicBezTo>
                  <a:pt x="5833071" y="4684052"/>
                  <a:pt x="5833071" y="4701612"/>
                  <a:pt x="5823927" y="4706817"/>
                </a:cubicBezTo>
                <a:close/>
                <a:moveTo>
                  <a:pt x="6368072" y="4706817"/>
                </a:moveTo>
                <a:cubicBezTo>
                  <a:pt x="6358928" y="4701612"/>
                  <a:pt x="6358928" y="4684052"/>
                  <a:pt x="6368072" y="4684052"/>
                </a:cubicBezTo>
                <a:cubicBezTo>
                  <a:pt x="6378740" y="4684052"/>
                  <a:pt x="6385598" y="4695758"/>
                  <a:pt x="6380264" y="4703565"/>
                </a:cubicBezTo>
                <a:cubicBezTo>
                  <a:pt x="6377216" y="4707470"/>
                  <a:pt x="6371883" y="4708771"/>
                  <a:pt x="6368072" y="4706817"/>
                </a:cubicBezTo>
                <a:close/>
                <a:moveTo>
                  <a:pt x="2116259" y="4708604"/>
                </a:moveTo>
                <a:cubicBezTo>
                  <a:pt x="2109496" y="4709582"/>
                  <a:pt x="2102448" y="4708118"/>
                  <a:pt x="2099019" y="4703562"/>
                </a:cubicBezTo>
                <a:cubicBezTo>
                  <a:pt x="2095971" y="4699005"/>
                  <a:pt x="2096732" y="4693156"/>
                  <a:pt x="2101304" y="4689255"/>
                </a:cubicBezTo>
                <a:cubicBezTo>
                  <a:pt x="2111972" y="4680144"/>
                  <a:pt x="2135595" y="4687951"/>
                  <a:pt x="2131784" y="4699005"/>
                </a:cubicBezTo>
                <a:cubicBezTo>
                  <a:pt x="2129499" y="4704213"/>
                  <a:pt x="2123021" y="4707629"/>
                  <a:pt x="2116259" y="4708604"/>
                </a:cubicBezTo>
                <a:close/>
                <a:moveTo>
                  <a:pt x="4763843" y="4708604"/>
                </a:moveTo>
                <a:cubicBezTo>
                  <a:pt x="4757080" y="4709582"/>
                  <a:pt x="4750032" y="4708118"/>
                  <a:pt x="4746603" y="4703562"/>
                </a:cubicBezTo>
                <a:cubicBezTo>
                  <a:pt x="4743555" y="4699005"/>
                  <a:pt x="4744316" y="4693156"/>
                  <a:pt x="4748888" y="4689255"/>
                </a:cubicBezTo>
                <a:cubicBezTo>
                  <a:pt x="4759556" y="4680144"/>
                  <a:pt x="4783179" y="4687951"/>
                  <a:pt x="4779368" y="4699005"/>
                </a:cubicBezTo>
                <a:cubicBezTo>
                  <a:pt x="4777083" y="4704213"/>
                  <a:pt x="4770606" y="4707629"/>
                  <a:pt x="4763843" y="4708604"/>
                </a:cubicBezTo>
                <a:close/>
                <a:moveTo>
                  <a:pt x="7428156" y="4708604"/>
                </a:moveTo>
                <a:cubicBezTo>
                  <a:pt x="7421394" y="4707629"/>
                  <a:pt x="7414916" y="4704213"/>
                  <a:pt x="7412631" y="4699005"/>
                </a:cubicBezTo>
                <a:cubicBezTo>
                  <a:pt x="7408820" y="4687951"/>
                  <a:pt x="7432443" y="4680144"/>
                  <a:pt x="7443111" y="4689255"/>
                </a:cubicBezTo>
                <a:cubicBezTo>
                  <a:pt x="7447683" y="4693156"/>
                  <a:pt x="7448444" y="4699005"/>
                  <a:pt x="7445396" y="4703562"/>
                </a:cubicBezTo>
                <a:cubicBezTo>
                  <a:pt x="7441967" y="4708118"/>
                  <a:pt x="7434919" y="4709582"/>
                  <a:pt x="7428156" y="4708604"/>
                </a:cubicBezTo>
                <a:close/>
                <a:moveTo>
                  <a:pt x="10075740" y="4708604"/>
                </a:moveTo>
                <a:cubicBezTo>
                  <a:pt x="10068977" y="4707629"/>
                  <a:pt x="10062500" y="4704213"/>
                  <a:pt x="10060215" y="4699005"/>
                </a:cubicBezTo>
                <a:cubicBezTo>
                  <a:pt x="10056404" y="4687951"/>
                  <a:pt x="10080027" y="4680144"/>
                  <a:pt x="10090695" y="4689255"/>
                </a:cubicBezTo>
                <a:cubicBezTo>
                  <a:pt x="10095267" y="4693156"/>
                  <a:pt x="10096028" y="4699005"/>
                  <a:pt x="10092980" y="4703562"/>
                </a:cubicBezTo>
                <a:cubicBezTo>
                  <a:pt x="10089551" y="4708118"/>
                  <a:pt x="10082503" y="4709582"/>
                  <a:pt x="10075740" y="4708604"/>
                </a:cubicBezTo>
                <a:close/>
                <a:moveTo>
                  <a:pt x="1576556" y="4709501"/>
                </a:moveTo>
                <a:cubicBezTo>
                  <a:pt x="1572556" y="4709415"/>
                  <a:pt x="1569508" y="4707465"/>
                  <a:pt x="1566460" y="4703562"/>
                </a:cubicBezTo>
                <a:cubicBezTo>
                  <a:pt x="1560364" y="4695107"/>
                  <a:pt x="1568745" y="4684047"/>
                  <a:pt x="1581700" y="4684047"/>
                </a:cubicBezTo>
                <a:cubicBezTo>
                  <a:pt x="1596940" y="4684047"/>
                  <a:pt x="1604560" y="4697707"/>
                  <a:pt x="1592368" y="4704213"/>
                </a:cubicBezTo>
                <a:cubicBezTo>
                  <a:pt x="1585511" y="4707790"/>
                  <a:pt x="1580557" y="4709582"/>
                  <a:pt x="1576556" y="4709501"/>
                </a:cubicBezTo>
                <a:close/>
                <a:moveTo>
                  <a:pt x="10615443" y="4709501"/>
                </a:moveTo>
                <a:cubicBezTo>
                  <a:pt x="10611441" y="4709582"/>
                  <a:pt x="10606488" y="4707790"/>
                  <a:pt x="10599631" y="4704213"/>
                </a:cubicBezTo>
                <a:cubicBezTo>
                  <a:pt x="10587439" y="4697707"/>
                  <a:pt x="10595059" y="4684047"/>
                  <a:pt x="10610299" y="4684047"/>
                </a:cubicBezTo>
                <a:cubicBezTo>
                  <a:pt x="10623253" y="4684047"/>
                  <a:pt x="10631635" y="4695107"/>
                  <a:pt x="10625539" y="4703562"/>
                </a:cubicBezTo>
                <a:cubicBezTo>
                  <a:pt x="10622491" y="4707465"/>
                  <a:pt x="10619443" y="4709415"/>
                  <a:pt x="10615443" y="4709501"/>
                </a:cubicBezTo>
                <a:close/>
                <a:moveTo>
                  <a:pt x="4058104" y="4710068"/>
                </a:moveTo>
                <a:cubicBezTo>
                  <a:pt x="4054295" y="4710068"/>
                  <a:pt x="4048960" y="4706813"/>
                  <a:pt x="4045912" y="4702911"/>
                </a:cubicBezTo>
                <a:cubicBezTo>
                  <a:pt x="4038292" y="4691853"/>
                  <a:pt x="4055819" y="4679495"/>
                  <a:pt x="4066487" y="4688601"/>
                </a:cubicBezTo>
                <a:cubicBezTo>
                  <a:pt x="4075631" y="4696406"/>
                  <a:pt x="4069535" y="4710068"/>
                  <a:pt x="4058104" y="4710068"/>
                </a:cubicBezTo>
                <a:close/>
                <a:moveTo>
                  <a:pt x="8133894" y="4710068"/>
                </a:moveTo>
                <a:cubicBezTo>
                  <a:pt x="8122464" y="4710068"/>
                  <a:pt x="8116368" y="4696406"/>
                  <a:pt x="8125512" y="4688601"/>
                </a:cubicBezTo>
                <a:cubicBezTo>
                  <a:pt x="8136180" y="4679495"/>
                  <a:pt x="8153706" y="4691853"/>
                  <a:pt x="8146086" y="4702911"/>
                </a:cubicBezTo>
                <a:cubicBezTo>
                  <a:pt x="8143039" y="4706813"/>
                  <a:pt x="8137704" y="4710068"/>
                  <a:pt x="8133894" y="4710068"/>
                </a:cubicBezTo>
                <a:close/>
                <a:moveTo>
                  <a:pt x="705775" y="4720716"/>
                </a:moveTo>
                <a:cubicBezTo>
                  <a:pt x="700155" y="4722261"/>
                  <a:pt x="692915" y="4719823"/>
                  <a:pt x="684915" y="4713315"/>
                </a:cubicBezTo>
                <a:cubicBezTo>
                  <a:pt x="668904" y="4699003"/>
                  <a:pt x="669665" y="4692498"/>
                  <a:pt x="688731" y="4683391"/>
                </a:cubicBezTo>
                <a:cubicBezTo>
                  <a:pt x="708537" y="4674289"/>
                  <a:pt x="720732" y="4683391"/>
                  <a:pt x="716921" y="4704204"/>
                </a:cubicBezTo>
                <a:cubicBezTo>
                  <a:pt x="715397" y="4713642"/>
                  <a:pt x="711395" y="4719170"/>
                  <a:pt x="705775" y="4720716"/>
                </a:cubicBezTo>
                <a:close/>
                <a:moveTo>
                  <a:pt x="11486224" y="4720716"/>
                </a:moveTo>
                <a:cubicBezTo>
                  <a:pt x="11480604" y="4719170"/>
                  <a:pt x="11476601" y="4713642"/>
                  <a:pt x="11475077" y="4704204"/>
                </a:cubicBezTo>
                <a:cubicBezTo>
                  <a:pt x="11471267" y="4683391"/>
                  <a:pt x="11483461" y="4674289"/>
                  <a:pt x="11503268" y="4683391"/>
                </a:cubicBezTo>
                <a:cubicBezTo>
                  <a:pt x="11522333" y="4692498"/>
                  <a:pt x="11523095" y="4699003"/>
                  <a:pt x="11507084" y="4713315"/>
                </a:cubicBezTo>
                <a:cubicBezTo>
                  <a:pt x="11499084" y="4719823"/>
                  <a:pt x="11491844" y="4722261"/>
                  <a:pt x="11486224" y="4720716"/>
                </a:cubicBezTo>
                <a:close/>
                <a:moveTo>
                  <a:pt x="4410931" y="4722507"/>
                </a:moveTo>
                <a:cubicBezTo>
                  <a:pt x="4402739" y="4723729"/>
                  <a:pt x="4393976" y="4721450"/>
                  <a:pt x="4386736" y="4715271"/>
                </a:cubicBezTo>
                <a:cubicBezTo>
                  <a:pt x="4373783" y="4704210"/>
                  <a:pt x="4375307" y="4694453"/>
                  <a:pt x="4392071" y="4681447"/>
                </a:cubicBezTo>
                <a:cubicBezTo>
                  <a:pt x="4405024" y="4671689"/>
                  <a:pt x="4407311" y="4671689"/>
                  <a:pt x="4423312" y="4682746"/>
                </a:cubicBezTo>
                <a:cubicBezTo>
                  <a:pt x="4437791" y="4693153"/>
                  <a:pt x="4439315" y="4697055"/>
                  <a:pt x="4431695" y="4708765"/>
                </a:cubicBezTo>
                <a:cubicBezTo>
                  <a:pt x="4426742" y="4716569"/>
                  <a:pt x="4419122" y="4721287"/>
                  <a:pt x="4410931" y="4722507"/>
                </a:cubicBezTo>
                <a:close/>
                <a:moveTo>
                  <a:pt x="7781068" y="4722507"/>
                </a:moveTo>
                <a:cubicBezTo>
                  <a:pt x="7772878" y="4721287"/>
                  <a:pt x="7765258" y="4716569"/>
                  <a:pt x="7760304" y="4708765"/>
                </a:cubicBezTo>
                <a:cubicBezTo>
                  <a:pt x="7752684" y="4697055"/>
                  <a:pt x="7754208" y="4693153"/>
                  <a:pt x="7768686" y="4682746"/>
                </a:cubicBezTo>
                <a:cubicBezTo>
                  <a:pt x="7784688" y="4671689"/>
                  <a:pt x="7786975" y="4671689"/>
                  <a:pt x="7799928" y="4681447"/>
                </a:cubicBezTo>
                <a:cubicBezTo>
                  <a:pt x="7816692" y="4694453"/>
                  <a:pt x="7818216" y="4704210"/>
                  <a:pt x="7805263" y="4715271"/>
                </a:cubicBezTo>
                <a:cubicBezTo>
                  <a:pt x="7798023" y="4721450"/>
                  <a:pt x="7789260" y="4723729"/>
                  <a:pt x="7781068" y="4722507"/>
                </a:cubicBezTo>
                <a:close/>
                <a:moveTo>
                  <a:pt x="2818000" y="4723078"/>
                </a:moveTo>
                <a:cubicBezTo>
                  <a:pt x="2802760" y="4723078"/>
                  <a:pt x="2794377" y="4719175"/>
                  <a:pt x="2791329" y="4710068"/>
                </a:cubicBezTo>
                <a:cubicBezTo>
                  <a:pt x="2785233" y="4693153"/>
                  <a:pt x="2799712" y="4671042"/>
                  <a:pt x="2818000" y="4671042"/>
                </a:cubicBezTo>
                <a:cubicBezTo>
                  <a:pt x="2836288" y="4671042"/>
                  <a:pt x="2850765" y="4693153"/>
                  <a:pt x="2844669" y="4710068"/>
                </a:cubicBezTo>
                <a:cubicBezTo>
                  <a:pt x="2841621" y="4719175"/>
                  <a:pt x="2833240" y="4723078"/>
                  <a:pt x="2818000" y="4723078"/>
                </a:cubicBezTo>
                <a:close/>
                <a:moveTo>
                  <a:pt x="3341415" y="4723078"/>
                </a:moveTo>
                <a:cubicBezTo>
                  <a:pt x="3323889" y="4723078"/>
                  <a:pt x="3320079" y="4720477"/>
                  <a:pt x="3320079" y="4707465"/>
                </a:cubicBezTo>
                <a:cubicBezTo>
                  <a:pt x="3320079" y="4672343"/>
                  <a:pt x="3345225" y="4658685"/>
                  <a:pt x="3370371" y="4680144"/>
                </a:cubicBezTo>
                <a:cubicBezTo>
                  <a:pt x="3392469" y="4699659"/>
                  <a:pt x="3377229" y="4723078"/>
                  <a:pt x="3341415" y="4723078"/>
                </a:cubicBezTo>
                <a:close/>
                <a:moveTo>
                  <a:pt x="8850584" y="4723078"/>
                </a:moveTo>
                <a:cubicBezTo>
                  <a:pt x="8814769" y="4723078"/>
                  <a:pt x="8799529" y="4699659"/>
                  <a:pt x="8821628" y="4680144"/>
                </a:cubicBezTo>
                <a:cubicBezTo>
                  <a:pt x="8846773" y="4658685"/>
                  <a:pt x="8871920" y="4672343"/>
                  <a:pt x="8871920" y="4707465"/>
                </a:cubicBezTo>
                <a:cubicBezTo>
                  <a:pt x="8871920" y="4720477"/>
                  <a:pt x="8868109" y="4723078"/>
                  <a:pt x="8850584" y="4723078"/>
                </a:cubicBezTo>
                <a:close/>
                <a:moveTo>
                  <a:pt x="9373999" y="4723078"/>
                </a:moveTo>
                <a:cubicBezTo>
                  <a:pt x="9358759" y="4723078"/>
                  <a:pt x="9350377" y="4719175"/>
                  <a:pt x="9347329" y="4710068"/>
                </a:cubicBezTo>
                <a:cubicBezTo>
                  <a:pt x="9341233" y="4693153"/>
                  <a:pt x="9355711" y="4671042"/>
                  <a:pt x="9373999" y="4671042"/>
                </a:cubicBezTo>
                <a:cubicBezTo>
                  <a:pt x="9392287" y="4671042"/>
                  <a:pt x="9406765" y="4693153"/>
                  <a:pt x="9400669" y="4710068"/>
                </a:cubicBezTo>
                <a:cubicBezTo>
                  <a:pt x="9397621" y="4719175"/>
                  <a:pt x="9389239" y="4723078"/>
                  <a:pt x="9373999" y="4723078"/>
                </a:cubicBezTo>
                <a:close/>
                <a:moveTo>
                  <a:pt x="5114811" y="4723469"/>
                </a:moveTo>
                <a:cubicBezTo>
                  <a:pt x="5108144" y="4723403"/>
                  <a:pt x="5100952" y="4720964"/>
                  <a:pt x="5094284" y="4715271"/>
                </a:cubicBezTo>
                <a:cubicBezTo>
                  <a:pt x="5080568" y="4703560"/>
                  <a:pt x="5083616" y="4687949"/>
                  <a:pt x="5101904" y="4678192"/>
                </a:cubicBezTo>
                <a:cubicBezTo>
                  <a:pt x="5116383" y="4670391"/>
                  <a:pt x="5120192" y="4671038"/>
                  <a:pt x="5132384" y="4684047"/>
                </a:cubicBezTo>
                <a:cubicBezTo>
                  <a:pt x="5150102" y="4702585"/>
                  <a:pt x="5134814" y="4723690"/>
                  <a:pt x="5114811" y="4723469"/>
                </a:cubicBezTo>
                <a:close/>
                <a:moveTo>
                  <a:pt x="7077188" y="4723469"/>
                </a:moveTo>
                <a:cubicBezTo>
                  <a:pt x="7057186" y="4723690"/>
                  <a:pt x="7041898" y="4702585"/>
                  <a:pt x="7059615" y="4684047"/>
                </a:cubicBezTo>
                <a:cubicBezTo>
                  <a:pt x="7071807" y="4671038"/>
                  <a:pt x="7075616" y="4670391"/>
                  <a:pt x="7090095" y="4678192"/>
                </a:cubicBezTo>
                <a:cubicBezTo>
                  <a:pt x="7108382" y="4687949"/>
                  <a:pt x="7111431" y="4703560"/>
                  <a:pt x="7097715" y="4715271"/>
                </a:cubicBezTo>
                <a:cubicBezTo>
                  <a:pt x="7091047" y="4720964"/>
                  <a:pt x="7083855" y="4723403"/>
                  <a:pt x="7077188" y="4723469"/>
                </a:cubicBezTo>
                <a:close/>
                <a:moveTo>
                  <a:pt x="2989020" y="4728803"/>
                </a:moveTo>
                <a:cubicBezTo>
                  <a:pt x="2981412" y="4727918"/>
                  <a:pt x="2973745" y="4724869"/>
                  <a:pt x="2967077" y="4719177"/>
                </a:cubicBezTo>
                <a:cubicBezTo>
                  <a:pt x="2951837" y="4706817"/>
                  <a:pt x="2951837" y="4697058"/>
                  <a:pt x="2967077" y="4678851"/>
                </a:cubicBezTo>
                <a:cubicBezTo>
                  <a:pt x="2986127" y="4654786"/>
                  <a:pt x="3018131" y="4661288"/>
                  <a:pt x="3027275" y="4691204"/>
                </a:cubicBezTo>
                <a:cubicBezTo>
                  <a:pt x="3034133" y="4714625"/>
                  <a:pt x="3011844" y="4731453"/>
                  <a:pt x="2989020" y="4728803"/>
                </a:cubicBezTo>
                <a:close/>
                <a:moveTo>
                  <a:pt x="9202979" y="4728803"/>
                </a:moveTo>
                <a:cubicBezTo>
                  <a:pt x="9180155" y="4731453"/>
                  <a:pt x="9157865" y="4714625"/>
                  <a:pt x="9164724" y="4691204"/>
                </a:cubicBezTo>
                <a:cubicBezTo>
                  <a:pt x="9173868" y="4661288"/>
                  <a:pt x="9205872" y="4654786"/>
                  <a:pt x="9224921" y="4678851"/>
                </a:cubicBezTo>
                <a:cubicBezTo>
                  <a:pt x="9240161" y="4697058"/>
                  <a:pt x="9240161" y="4706817"/>
                  <a:pt x="9224921" y="4719177"/>
                </a:cubicBezTo>
                <a:cubicBezTo>
                  <a:pt x="9218253" y="4724869"/>
                  <a:pt x="9210587" y="4727918"/>
                  <a:pt x="9202979" y="4728803"/>
                </a:cubicBezTo>
                <a:close/>
                <a:moveTo>
                  <a:pt x="5464152" y="4728851"/>
                </a:moveTo>
                <a:cubicBezTo>
                  <a:pt x="5454914" y="4728445"/>
                  <a:pt x="5446151" y="4723403"/>
                  <a:pt x="5438911" y="4713972"/>
                </a:cubicBezTo>
                <a:cubicBezTo>
                  <a:pt x="5427482" y="4699005"/>
                  <a:pt x="5427482" y="4696406"/>
                  <a:pt x="5439674" y="4680798"/>
                </a:cubicBezTo>
                <a:cubicBezTo>
                  <a:pt x="5455675" y="4659986"/>
                  <a:pt x="5477774" y="4661286"/>
                  <a:pt x="5494538" y="4685349"/>
                </a:cubicBezTo>
                <a:cubicBezTo>
                  <a:pt x="5505967" y="4701608"/>
                  <a:pt x="5505967" y="4703562"/>
                  <a:pt x="5492251" y="4715922"/>
                </a:cubicBezTo>
                <a:cubicBezTo>
                  <a:pt x="5483107" y="4725032"/>
                  <a:pt x="5473392" y="4729256"/>
                  <a:pt x="5464152" y="4728851"/>
                </a:cubicBezTo>
                <a:close/>
                <a:moveTo>
                  <a:pt x="6727846" y="4728851"/>
                </a:moveTo>
                <a:cubicBezTo>
                  <a:pt x="6718607" y="4729256"/>
                  <a:pt x="6708892" y="4725032"/>
                  <a:pt x="6699748" y="4715922"/>
                </a:cubicBezTo>
                <a:cubicBezTo>
                  <a:pt x="6686032" y="4703562"/>
                  <a:pt x="6686032" y="4701608"/>
                  <a:pt x="6697462" y="4685349"/>
                </a:cubicBezTo>
                <a:cubicBezTo>
                  <a:pt x="6714226" y="4661286"/>
                  <a:pt x="6736324" y="4659986"/>
                  <a:pt x="6752326" y="4680798"/>
                </a:cubicBezTo>
                <a:cubicBezTo>
                  <a:pt x="6764518" y="4696406"/>
                  <a:pt x="6764518" y="4699005"/>
                  <a:pt x="6753088" y="4713972"/>
                </a:cubicBezTo>
                <a:cubicBezTo>
                  <a:pt x="6745848" y="4723403"/>
                  <a:pt x="6737086" y="4728445"/>
                  <a:pt x="6727846" y="4728851"/>
                </a:cubicBezTo>
                <a:close/>
                <a:moveTo>
                  <a:pt x="4580324" y="4728881"/>
                </a:moveTo>
                <a:cubicBezTo>
                  <a:pt x="4573574" y="4728608"/>
                  <a:pt x="4566859" y="4726984"/>
                  <a:pt x="4560952" y="4723729"/>
                </a:cubicBezTo>
                <a:cubicBezTo>
                  <a:pt x="4547999" y="4716573"/>
                  <a:pt x="4547236" y="4687299"/>
                  <a:pt x="4560191" y="4674289"/>
                </a:cubicBezTo>
                <a:cubicBezTo>
                  <a:pt x="4580003" y="4653482"/>
                  <a:pt x="4621151" y="4672340"/>
                  <a:pt x="4621151" y="4702258"/>
                </a:cubicBezTo>
                <a:cubicBezTo>
                  <a:pt x="4621151" y="4718363"/>
                  <a:pt x="4600578" y="4729704"/>
                  <a:pt x="4580324" y="4728881"/>
                </a:cubicBezTo>
                <a:close/>
                <a:moveTo>
                  <a:pt x="7611675" y="4728881"/>
                </a:moveTo>
                <a:cubicBezTo>
                  <a:pt x="7591422" y="4729704"/>
                  <a:pt x="7570848" y="4718363"/>
                  <a:pt x="7570848" y="4702258"/>
                </a:cubicBezTo>
                <a:cubicBezTo>
                  <a:pt x="7570848" y="4672340"/>
                  <a:pt x="7611996" y="4653482"/>
                  <a:pt x="7631808" y="4674289"/>
                </a:cubicBezTo>
                <a:cubicBezTo>
                  <a:pt x="7644763" y="4687299"/>
                  <a:pt x="7644000" y="4716573"/>
                  <a:pt x="7631047" y="4723729"/>
                </a:cubicBezTo>
                <a:cubicBezTo>
                  <a:pt x="7625140" y="4726984"/>
                  <a:pt x="7618425" y="4728608"/>
                  <a:pt x="7611675" y="4728881"/>
                </a:cubicBezTo>
                <a:close/>
                <a:moveTo>
                  <a:pt x="1409408" y="4728932"/>
                </a:moveTo>
                <a:cubicBezTo>
                  <a:pt x="1397136" y="4729911"/>
                  <a:pt x="1384763" y="4725032"/>
                  <a:pt x="1376395" y="4713972"/>
                </a:cubicBezTo>
                <a:cubicBezTo>
                  <a:pt x="1364955" y="4699005"/>
                  <a:pt x="1364955" y="4696408"/>
                  <a:pt x="1376395" y="4681447"/>
                </a:cubicBezTo>
                <a:cubicBezTo>
                  <a:pt x="1393141" y="4660637"/>
                  <a:pt x="1410644" y="4659986"/>
                  <a:pt x="1432712" y="4680144"/>
                </a:cubicBezTo>
                <a:cubicBezTo>
                  <a:pt x="1446413" y="4692506"/>
                  <a:pt x="1448696" y="4698358"/>
                  <a:pt x="1441847" y="4708767"/>
                </a:cubicBezTo>
                <a:cubicBezTo>
                  <a:pt x="1433855" y="4721131"/>
                  <a:pt x="1421679" y="4727959"/>
                  <a:pt x="1409408" y="4728932"/>
                </a:cubicBezTo>
                <a:close/>
                <a:moveTo>
                  <a:pt x="10782591" y="4728932"/>
                </a:moveTo>
                <a:cubicBezTo>
                  <a:pt x="10770320" y="4727959"/>
                  <a:pt x="10758144" y="4721131"/>
                  <a:pt x="10750152" y="4708767"/>
                </a:cubicBezTo>
                <a:cubicBezTo>
                  <a:pt x="10743303" y="4698358"/>
                  <a:pt x="10745585" y="4692506"/>
                  <a:pt x="10759287" y="4680144"/>
                </a:cubicBezTo>
                <a:cubicBezTo>
                  <a:pt x="10781355" y="4659986"/>
                  <a:pt x="10798857" y="4660637"/>
                  <a:pt x="10815604" y="4681447"/>
                </a:cubicBezTo>
                <a:cubicBezTo>
                  <a:pt x="10827044" y="4696408"/>
                  <a:pt x="10827044" y="4699005"/>
                  <a:pt x="10815604" y="4713972"/>
                </a:cubicBezTo>
                <a:cubicBezTo>
                  <a:pt x="10807236" y="4725032"/>
                  <a:pt x="10794863" y="4729911"/>
                  <a:pt x="10782591" y="4728932"/>
                </a:cubicBezTo>
                <a:close/>
                <a:moveTo>
                  <a:pt x="173712" y="4733806"/>
                </a:moveTo>
                <a:cubicBezTo>
                  <a:pt x="163411" y="4735108"/>
                  <a:pt x="152731" y="4731532"/>
                  <a:pt x="141668" y="4723075"/>
                </a:cubicBezTo>
                <a:cubicBezTo>
                  <a:pt x="121068" y="4706813"/>
                  <a:pt x="120304" y="4689899"/>
                  <a:pt x="138616" y="4675589"/>
                </a:cubicBezTo>
                <a:cubicBezTo>
                  <a:pt x="159980" y="4658679"/>
                  <a:pt x="191259" y="4661931"/>
                  <a:pt x="205756" y="4681440"/>
                </a:cubicBezTo>
                <a:cubicBezTo>
                  <a:pt x="217964" y="4697053"/>
                  <a:pt x="217964" y="4699003"/>
                  <a:pt x="203468" y="4715269"/>
                </a:cubicBezTo>
                <a:cubicBezTo>
                  <a:pt x="193931" y="4726325"/>
                  <a:pt x="184013" y="4732506"/>
                  <a:pt x="173712" y="4733806"/>
                </a:cubicBezTo>
                <a:close/>
                <a:moveTo>
                  <a:pt x="12018287" y="4733806"/>
                </a:moveTo>
                <a:cubicBezTo>
                  <a:pt x="12007985" y="4732506"/>
                  <a:pt x="11998068" y="4726325"/>
                  <a:pt x="11988531" y="4715269"/>
                </a:cubicBezTo>
                <a:cubicBezTo>
                  <a:pt x="11974035" y="4699003"/>
                  <a:pt x="11974035" y="4697053"/>
                  <a:pt x="11986243" y="4681440"/>
                </a:cubicBezTo>
                <a:cubicBezTo>
                  <a:pt x="12000740" y="4661931"/>
                  <a:pt x="12032019" y="4658679"/>
                  <a:pt x="12053383" y="4675589"/>
                </a:cubicBezTo>
                <a:cubicBezTo>
                  <a:pt x="12071695" y="4689899"/>
                  <a:pt x="12070931" y="4706813"/>
                  <a:pt x="12050331" y="4723075"/>
                </a:cubicBezTo>
                <a:cubicBezTo>
                  <a:pt x="12039268" y="4731532"/>
                  <a:pt x="12028588" y="4735108"/>
                  <a:pt x="12018287" y="4733806"/>
                </a:cubicBezTo>
                <a:close/>
                <a:moveTo>
                  <a:pt x="3177769" y="4734616"/>
                </a:moveTo>
                <a:cubicBezTo>
                  <a:pt x="3171007" y="4735919"/>
                  <a:pt x="3163768" y="4734782"/>
                  <a:pt x="3154243" y="4731528"/>
                </a:cubicBezTo>
                <a:cubicBezTo>
                  <a:pt x="3138240" y="4726325"/>
                  <a:pt x="3129096" y="4699003"/>
                  <a:pt x="3137479" y="4680789"/>
                </a:cubicBezTo>
                <a:cubicBezTo>
                  <a:pt x="3147384" y="4659330"/>
                  <a:pt x="3184723" y="4658030"/>
                  <a:pt x="3201487" y="4678843"/>
                </a:cubicBezTo>
                <a:cubicBezTo>
                  <a:pt x="3217488" y="4698351"/>
                  <a:pt x="3216727" y="4707460"/>
                  <a:pt x="3198439" y="4723073"/>
                </a:cubicBezTo>
                <a:cubicBezTo>
                  <a:pt x="3190819" y="4729582"/>
                  <a:pt x="3184532" y="4733318"/>
                  <a:pt x="3177769" y="4734616"/>
                </a:cubicBezTo>
                <a:close/>
                <a:moveTo>
                  <a:pt x="9014229" y="4734616"/>
                </a:moveTo>
                <a:cubicBezTo>
                  <a:pt x="9007467" y="4733318"/>
                  <a:pt x="9001180" y="4729582"/>
                  <a:pt x="8993560" y="4723073"/>
                </a:cubicBezTo>
                <a:cubicBezTo>
                  <a:pt x="8975272" y="4707460"/>
                  <a:pt x="8974511" y="4698351"/>
                  <a:pt x="8990512" y="4678843"/>
                </a:cubicBezTo>
                <a:cubicBezTo>
                  <a:pt x="9007276" y="4658030"/>
                  <a:pt x="9044615" y="4659330"/>
                  <a:pt x="9054520" y="4680789"/>
                </a:cubicBezTo>
                <a:cubicBezTo>
                  <a:pt x="9062903" y="4699003"/>
                  <a:pt x="9053759" y="4726325"/>
                  <a:pt x="9037756" y="4731528"/>
                </a:cubicBezTo>
                <a:cubicBezTo>
                  <a:pt x="9028231" y="4734782"/>
                  <a:pt x="9020992" y="4735919"/>
                  <a:pt x="9014229" y="4734616"/>
                </a:cubicBezTo>
                <a:close/>
                <a:moveTo>
                  <a:pt x="1239091" y="4734737"/>
                </a:moveTo>
                <a:cubicBezTo>
                  <a:pt x="1232077" y="4736306"/>
                  <a:pt x="1224632" y="4736326"/>
                  <a:pt x="1217652" y="4734494"/>
                </a:cubicBezTo>
                <a:cubicBezTo>
                  <a:pt x="1208311" y="4732059"/>
                  <a:pt x="1199779" y="4726325"/>
                  <a:pt x="1193869" y="4716564"/>
                </a:cubicBezTo>
                <a:cubicBezTo>
                  <a:pt x="1183148" y="4699003"/>
                  <a:pt x="1183148" y="4695753"/>
                  <a:pt x="1193869" y="4681440"/>
                </a:cubicBezTo>
                <a:cubicBezTo>
                  <a:pt x="1215941" y="4653476"/>
                  <a:pt x="1261641" y="4656729"/>
                  <a:pt x="1270792" y="4687299"/>
                </a:cubicBezTo>
                <a:cubicBezTo>
                  <a:pt x="1278077" y="4711449"/>
                  <a:pt x="1260287" y="4730038"/>
                  <a:pt x="1239091" y="4734737"/>
                </a:cubicBezTo>
                <a:close/>
                <a:moveTo>
                  <a:pt x="10952908" y="4734737"/>
                </a:moveTo>
                <a:cubicBezTo>
                  <a:pt x="10931712" y="4730038"/>
                  <a:pt x="10913921" y="4711449"/>
                  <a:pt x="10921207" y="4687299"/>
                </a:cubicBezTo>
                <a:cubicBezTo>
                  <a:pt x="10930357" y="4656729"/>
                  <a:pt x="10976057" y="4653476"/>
                  <a:pt x="10998129" y="4681440"/>
                </a:cubicBezTo>
                <a:cubicBezTo>
                  <a:pt x="11008851" y="4695753"/>
                  <a:pt x="11008851" y="4699003"/>
                  <a:pt x="10998129" y="4716564"/>
                </a:cubicBezTo>
                <a:cubicBezTo>
                  <a:pt x="10992220" y="4726325"/>
                  <a:pt x="10983688" y="4732059"/>
                  <a:pt x="10974347" y="4734494"/>
                </a:cubicBezTo>
                <a:cubicBezTo>
                  <a:pt x="10967367" y="4736326"/>
                  <a:pt x="10959921" y="4736306"/>
                  <a:pt x="10952908" y="4734737"/>
                </a:cubicBezTo>
                <a:close/>
                <a:moveTo>
                  <a:pt x="0" y="4739650"/>
                </a:moveTo>
                <a:lnTo>
                  <a:pt x="0" y="4656263"/>
                </a:lnTo>
                <a:lnTo>
                  <a:pt x="10028" y="4658032"/>
                </a:lnTo>
                <a:cubicBezTo>
                  <a:pt x="22263" y="4661936"/>
                  <a:pt x="36028" y="4672992"/>
                  <a:pt x="40571" y="4682099"/>
                </a:cubicBezTo>
                <a:cubicBezTo>
                  <a:pt x="53380" y="4705882"/>
                  <a:pt x="34904" y="4729045"/>
                  <a:pt x="10680" y="4738048"/>
                </a:cubicBezTo>
                <a:close/>
                <a:moveTo>
                  <a:pt x="12192000" y="4739650"/>
                </a:moveTo>
                <a:lnTo>
                  <a:pt x="12181317" y="4738048"/>
                </a:lnTo>
                <a:cubicBezTo>
                  <a:pt x="12157093" y="4729045"/>
                  <a:pt x="12138617" y="4705882"/>
                  <a:pt x="12151428" y="4682099"/>
                </a:cubicBezTo>
                <a:cubicBezTo>
                  <a:pt x="12155971" y="4672992"/>
                  <a:pt x="12169736" y="4661936"/>
                  <a:pt x="12181971" y="4658032"/>
                </a:cubicBezTo>
                <a:lnTo>
                  <a:pt x="12192000" y="4656262"/>
                </a:lnTo>
                <a:close/>
                <a:moveTo>
                  <a:pt x="1756300" y="4741199"/>
                </a:moveTo>
                <a:cubicBezTo>
                  <a:pt x="1750395" y="4740144"/>
                  <a:pt x="1744108" y="4735428"/>
                  <a:pt x="1733820" y="4726325"/>
                </a:cubicBezTo>
                <a:cubicBezTo>
                  <a:pt x="1706388" y="4703555"/>
                  <a:pt x="1710199" y="4674935"/>
                  <a:pt x="1741440" y="4664530"/>
                </a:cubicBezTo>
                <a:cubicBezTo>
                  <a:pt x="1766587" y="4656723"/>
                  <a:pt x="1787923" y="4663228"/>
                  <a:pt x="1797828" y="4681439"/>
                </a:cubicBezTo>
                <a:cubicBezTo>
                  <a:pt x="1806972" y="4699001"/>
                  <a:pt x="1798591" y="4719165"/>
                  <a:pt x="1776492" y="4734130"/>
                </a:cubicBezTo>
                <a:cubicBezTo>
                  <a:pt x="1767729" y="4739657"/>
                  <a:pt x="1762205" y="4742259"/>
                  <a:pt x="1756300" y="4741199"/>
                </a:cubicBezTo>
                <a:close/>
                <a:moveTo>
                  <a:pt x="10435699" y="4741199"/>
                </a:moveTo>
                <a:cubicBezTo>
                  <a:pt x="10429793" y="4742259"/>
                  <a:pt x="10424269" y="4739657"/>
                  <a:pt x="10415507" y="4734130"/>
                </a:cubicBezTo>
                <a:cubicBezTo>
                  <a:pt x="10393408" y="4719165"/>
                  <a:pt x="10385027" y="4699001"/>
                  <a:pt x="10394171" y="4681439"/>
                </a:cubicBezTo>
                <a:cubicBezTo>
                  <a:pt x="10404076" y="4663228"/>
                  <a:pt x="10425412" y="4656723"/>
                  <a:pt x="10450559" y="4664530"/>
                </a:cubicBezTo>
                <a:cubicBezTo>
                  <a:pt x="10481800" y="4674935"/>
                  <a:pt x="10485611" y="4703555"/>
                  <a:pt x="10458179" y="4726325"/>
                </a:cubicBezTo>
                <a:cubicBezTo>
                  <a:pt x="10447891" y="4735428"/>
                  <a:pt x="10441604" y="4740144"/>
                  <a:pt x="10435699" y="4741199"/>
                </a:cubicBezTo>
                <a:close/>
                <a:moveTo>
                  <a:pt x="3698621" y="4741442"/>
                </a:moveTo>
                <a:cubicBezTo>
                  <a:pt x="3691383" y="4740956"/>
                  <a:pt x="3684525" y="4735757"/>
                  <a:pt x="3673095" y="4725675"/>
                </a:cubicBezTo>
                <a:cubicBezTo>
                  <a:pt x="3657855" y="4713313"/>
                  <a:pt x="3654807" y="4705503"/>
                  <a:pt x="3658616" y="4691847"/>
                </a:cubicBezTo>
                <a:cubicBezTo>
                  <a:pt x="3665475" y="4667782"/>
                  <a:pt x="3673095" y="4662579"/>
                  <a:pt x="3701288" y="4662579"/>
                </a:cubicBezTo>
                <a:cubicBezTo>
                  <a:pt x="3746247" y="4662579"/>
                  <a:pt x="3762248" y="4704854"/>
                  <a:pt x="3726435" y="4728926"/>
                </a:cubicBezTo>
                <a:cubicBezTo>
                  <a:pt x="3713481" y="4737705"/>
                  <a:pt x="3705861" y="4741929"/>
                  <a:pt x="3698621" y="4741442"/>
                </a:cubicBezTo>
                <a:close/>
                <a:moveTo>
                  <a:pt x="8493377" y="4741442"/>
                </a:moveTo>
                <a:cubicBezTo>
                  <a:pt x="8486137" y="4741929"/>
                  <a:pt x="8478517" y="4737705"/>
                  <a:pt x="8465564" y="4728926"/>
                </a:cubicBezTo>
                <a:cubicBezTo>
                  <a:pt x="8429751" y="4704854"/>
                  <a:pt x="8445752" y="4662579"/>
                  <a:pt x="8490711" y="4662579"/>
                </a:cubicBezTo>
                <a:cubicBezTo>
                  <a:pt x="8518904" y="4662579"/>
                  <a:pt x="8526524" y="4667782"/>
                  <a:pt x="8533383" y="4691847"/>
                </a:cubicBezTo>
                <a:cubicBezTo>
                  <a:pt x="8537192" y="4705503"/>
                  <a:pt x="8534144" y="4713313"/>
                  <a:pt x="8518904" y="4725675"/>
                </a:cubicBezTo>
                <a:cubicBezTo>
                  <a:pt x="8507473" y="4735757"/>
                  <a:pt x="8500616" y="4740956"/>
                  <a:pt x="8493377" y="4741442"/>
                </a:cubicBezTo>
                <a:close/>
                <a:moveTo>
                  <a:pt x="530408" y="4741615"/>
                </a:moveTo>
                <a:cubicBezTo>
                  <a:pt x="517152" y="4742588"/>
                  <a:pt x="503037" y="4738034"/>
                  <a:pt x="491592" y="4727633"/>
                </a:cubicBezTo>
                <a:cubicBezTo>
                  <a:pt x="466439" y="4704857"/>
                  <a:pt x="469481" y="4680144"/>
                  <a:pt x="499223" y="4664536"/>
                </a:cubicBezTo>
                <a:cubicBezTo>
                  <a:pt x="520585" y="4653481"/>
                  <a:pt x="525163" y="4653481"/>
                  <a:pt x="545001" y="4661931"/>
                </a:cubicBezTo>
                <a:cubicBezTo>
                  <a:pt x="571651" y="4673638"/>
                  <a:pt x="580044" y="4699657"/>
                  <a:pt x="564015" y="4722429"/>
                </a:cubicBezTo>
                <a:cubicBezTo>
                  <a:pt x="556049" y="4734134"/>
                  <a:pt x="543665" y="4740636"/>
                  <a:pt x="530408" y="4741615"/>
                </a:cubicBezTo>
                <a:close/>
                <a:moveTo>
                  <a:pt x="11661591" y="4741615"/>
                </a:moveTo>
                <a:cubicBezTo>
                  <a:pt x="11648333" y="4740636"/>
                  <a:pt x="11635949" y="4734134"/>
                  <a:pt x="11627984" y="4722429"/>
                </a:cubicBezTo>
                <a:cubicBezTo>
                  <a:pt x="11611955" y="4699657"/>
                  <a:pt x="11620348" y="4673638"/>
                  <a:pt x="11646997" y="4661931"/>
                </a:cubicBezTo>
                <a:cubicBezTo>
                  <a:pt x="11666836" y="4653481"/>
                  <a:pt x="11671413" y="4653481"/>
                  <a:pt x="11692776" y="4664536"/>
                </a:cubicBezTo>
                <a:cubicBezTo>
                  <a:pt x="11722517" y="4680144"/>
                  <a:pt x="11725560" y="4704857"/>
                  <a:pt x="11700407" y="4727633"/>
                </a:cubicBezTo>
                <a:cubicBezTo>
                  <a:pt x="11688961" y="4738034"/>
                  <a:pt x="11674847" y="4742588"/>
                  <a:pt x="11661591" y="4741615"/>
                </a:cubicBezTo>
                <a:close/>
                <a:moveTo>
                  <a:pt x="5631108" y="4742127"/>
                </a:moveTo>
                <a:cubicBezTo>
                  <a:pt x="5621846" y="4740510"/>
                  <a:pt x="5613320" y="4736083"/>
                  <a:pt x="5607034" y="4728278"/>
                </a:cubicBezTo>
                <a:cubicBezTo>
                  <a:pt x="5591794" y="4709411"/>
                  <a:pt x="5591794" y="4681440"/>
                  <a:pt x="5607034" y="4668434"/>
                </a:cubicBezTo>
                <a:cubicBezTo>
                  <a:pt x="5634466" y="4645023"/>
                  <a:pt x="5693902" y="4663883"/>
                  <a:pt x="5693902" y="4695751"/>
                </a:cubicBezTo>
                <a:cubicBezTo>
                  <a:pt x="5693330" y="4726487"/>
                  <a:pt x="5658898" y="4746975"/>
                  <a:pt x="5631108" y="4742127"/>
                </a:cubicBezTo>
                <a:close/>
                <a:moveTo>
                  <a:pt x="6560890" y="4742127"/>
                </a:moveTo>
                <a:cubicBezTo>
                  <a:pt x="6533102" y="4746975"/>
                  <a:pt x="6498670" y="4726487"/>
                  <a:pt x="6498098" y="4695751"/>
                </a:cubicBezTo>
                <a:cubicBezTo>
                  <a:pt x="6498098" y="4663883"/>
                  <a:pt x="6557533" y="4645023"/>
                  <a:pt x="6584965" y="4668434"/>
                </a:cubicBezTo>
                <a:cubicBezTo>
                  <a:pt x="6600205" y="4681440"/>
                  <a:pt x="6600205" y="4709411"/>
                  <a:pt x="6584965" y="4728278"/>
                </a:cubicBezTo>
                <a:cubicBezTo>
                  <a:pt x="6578679" y="4736083"/>
                  <a:pt x="6570154" y="4740510"/>
                  <a:pt x="6560890" y="4742127"/>
                </a:cubicBezTo>
                <a:close/>
                <a:moveTo>
                  <a:pt x="4935402" y="4742259"/>
                </a:moveTo>
                <a:cubicBezTo>
                  <a:pt x="4921591" y="4742259"/>
                  <a:pt x="4908256" y="4738688"/>
                  <a:pt x="4901016" y="4731533"/>
                </a:cubicBezTo>
                <a:cubicBezTo>
                  <a:pt x="4882728" y="4713323"/>
                  <a:pt x="4878919" y="4697057"/>
                  <a:pt x="4888824" y="4682099"/>
                </a:cubicBezTo>
                <a:cubicBezTo>
                  <a:pt x="4907875" y="4651532"/>
                  <a:pt x="4935307" y="4644375"/>
                  <a:pt x="4967311" y="4661936"/>
                </a:cubicBezTo>
                <a:cubicBezTo>
                  <a:pt x="4990932" y="4674943"/>
                  <a:pt x="4993980" y="4715271"/>
                  <a:pt x="4972644" y="4731533"/>
                </a:cubicBezTo>
                <a:cubicBezTo>
                  <a:pt x="4963500" y="4738688"/>
                  <a:pt x="4949214" y="4742259"/>
                  <a:pt x="4935402" y="4742259"/>
                </a:cubicBezTo>
                <a:close/>
                <a:moveTo>
                  <a:pt x="7256598" y="4742259"/>
                </a:moveTo>
                <a:cubicBezTo>
                  <a:pt x="7242786" y="4742259"/>
                  <a:pt x="7228499" y="4738688"/>
                  <a:pt x="7219355" y="4731533"/>
                </a:cubicBezTo>
                <a:cubicBezTo>
                  <a:pt x="7198019" y="4715271"/>
                  <a:pt x="7201067" y="4674943"/>
                  <a:pt x="7224688" y="4661936"/>
                </a:cubicBezTo>
                <a:cubicBezTo>
                  <a:pt x="7256692" y="4644375"/>
                  <a:pt x="7284124" y="4651532"/>
                  <a:pt x="7303175" y="4682099"/>
                </a:cubicBezTo>
                <a:cubicBezTo>
                  <a:pt x="7313080" y="4697057"/>
                  <a:pt x="7309270" y="4713323"/>
                  <a:pt x="7290983" y="4731533"/>
                </a:cubicBezTo>
                <a:cubicBezTo>
                  <a:pt x="7283743" y="4738688"/>
                  <a:pt x="7270408" y="4742259"/>
                  <a:pt x="7256598" y="4742259"/>
                </a:cubicBezTo>
                <a:close/>
                <a:moveTo>
                  <a:pt x="345716" y="4742588"/>
                </a:moveTo>
                <a:cubicBezTo>
                  <a:pt x="321363" y="4742588"/>
                  <a:pt x="316037" y="4739339"/>
                  <a:pt x="303861" y="4721127"/>
                </a:cubicBezTo>
                <a:cubicBezTo>
                  <a:pt x="291685" y="4700959"/>
                  <a:pt x="291685" y="4698358"/>
                  <a:pt x="303099" y="4678846"/>
                </a:cubicBezTo>
                <a:cubicBezTo>
                  <a:pt x="319080" y="4652178"/>
                  <a:pt x="347999" y="4645674"/>
                  <a:pt x="374635" y="4662581"/>
                </a:cubicBezTo>
                <a:cubicBezTo>
                  <a:pt x="417249" y="4689253"/>
                  <a:pt x="397463" y="4742588"/>
                  <a:pt x="345716" y="4742588"/>
                </a:cubicBezTo>
                <a:close/>
                <a:moveTo>
                  <a:pt x="11846283" y="4742588"/>
                </a:moveTo>
                <a:cubicBezTo>
                  <a:pt x="11794536" y="4742588"/>
                  <a:pt x="11774749" y="4689253"/>
                  <a:pt x="11817364" y="4662581"/>
                </a:cubicBezTo>
                <a:cubicBezTo>
                  <a:pt x="11844000" y="4645674"/>
                  <a:pt x="11872919" y="4652178"/>
                  <a:pt x="11888900" y="4678846"/>
                </a:cubicBezTo>
                <a:cubicBezTo>
                  <a:pt x="11900313" y="4698358"/>
                  <a:pt x="11900313" y="4700959"/>
                  <a:pt x="11888137" y="4721127"/>
                </a:cubicBezTo>
                <a:cubicBezTo>
                  <a:pt x="11875961" y="4739339"/>
                  <a:pt x="11870636" y="4742588"/>
                  <a:pt x="11846283" y="4742588"/>
                </a:cubicBezTo>
                <a:close/>
                <a:moveTo>
                  <a:pt x="5993943" y="4742760"/>
                </a:moveTo>
                <a:cubicBezTo>
                  <a:pt x="5976036" y="4742594"/>
                  <a:pt x="5958130" y="4739018"/>
                  <a:pt x="5951652" y="4732191"/>
                </a:cubicBezTo>
                <a:cubicBezTo>
                  <a:pt x="5936412" y="4716579"/>
                  <a:pt x="5940222" y="4672348"/>
                  <a:pt x="5956986" y="4661292"/>
                </a:cubicBezTo>
                <a:cubicBezTo>
                  <a:pt x="5985180" y="4642432"/>
                  <a:pt x="6005754" y="4642432"/>
                  <a:pt x="6027852" y="4660641"/>
                </a:cubicBezTo>
                <a:cubicBezTo>
                  <a:pt x="6039282" y="4669744"/>
                  <a:pt x="6052236" y="4677553"/>
                  <a:pt x="6057570" y="4677553"/>
                </a:cubicBezTo>
                <a:cubicBezTo>
                  <a:pt x="6062904" y="4677553"/>
                  <a:pt x="6066714" y="4687306"/>
                  <a:pt x="6066714" y="4700316"/>
                </a:cubicBezTo>
                <a:cubicBezTo>
                  <a:pt x="6066714" y="4715278"/>
                  <a:pt x="6062904" y="4723084"/>
                  <a:pt x="6056046" y="4723084"/>
                </a:cubicBezTo>
                <a:cubicBezTo>
                  <a:pt x="6050712" y="4723084"/>
                  <a:pt x="6041568" y="4727638"/>
                  <a:pt x="6036234" y="4732841"/>
                </a:cubicBezTo>
                <a:cubicBezTo>
                  <a:pt x="6029758" y="4739667"/>
                  <a:pt x="6011851" y="4742918"/>
                  <a:pt x="5993943" y="4742760"/>
                </a:cubicBezTo>
                <a:close/>
                <a:moveTo>
                  <a:pt x="6198056" y="4742760"/>
                </a:moveTo>
                <a:cubicBezTo>
                  <a:pt x="6180148" y="4742918"/>
                  <a:pt x="6162241" y="4739667"/>
                  <a:pt x="6155765" y="4732841"/>
                </a:cubicBezTo>
                <a:cubicBezTo>
                  <a:pt x="6150431" y="4727638"/>
                  <a:pt x="6141287" y="4723084"/>
                  <a:pt x="6135953" y="4723084"/>
                </a:cubicBezTo>
                <a:cubicBezTo>
                  <a:pt x="6129095" y="4723084"/>
                  <a:pt x="6125286" y="4715278"/>
                  <a:pt x="6125286" y="4700316"/>
                </a:cubicBezTo>
                <a:cubicBezTo>
                  <a:pt x="6125286" y="4687306"/>
                  <a:pt x="6129095" y="4677553"/>
                  <a:pt x="6134430" y="4677553"/>
                </a:cubicBezTo>
                <a:cubicBezTo>
                  <a:pt x="6139763" y="4677553"/>
                  <a:pt x="6152718" y="4669744"/>
                  <a:pt x="6164147" y="4660641"/>
                </a:cubicBezTo>
                <a:cubicBezTo>
                  <a:pt x="6186246" y="4642432"/>
                  <a:pt x="6206819" y="4642432"/>
                  <a:pt x="6235014" y="4661292"/>
                </a:cubicBezTo>
                <a:cubicBezTo>
                  <a:pt x="6251778" y="4672348"/>
                  <a:pt x="6255587" y="4716579"/>
                  <a:pt x="6240347" y="4732191"/>
                </a:cubicBezTo>
                <a:cubicBezTo>
                  <a:pt x="6233870" y="4739018"/>
                  <a:pt x="6215963" y="4742594"/>
                  <a:pt x="6198056" y="4742760"/>
                </a:cubicBezTo>
                <a:close/>
                <a:moveTo>
                  <a:pt x="3880751" y="4742918"/>
                </a:moveTo>
                <a:cubicBezTo>
                  <a:pt x="3865988" y="4743075"/>
                  <a:pt x="3850367" y="4738040"/>
                  <a:pt x="3838936" y="4727633"/>
                </a:cubicBezTo>
                <a:cubicBezTo>
                  <a:pt x="3810741" y="4702258"/>
                  <a:pt x="3819885" y="4672340"/>
                  <a:pt x="3860272" y="4658032"/>
                </a:cubicBezTo>
                <a:cubicBezTo>
                  <a:pt x="3881608" y="4650880"/>
                  <a:pt x="3886180" y="4650880"/>
                  <a:pt x="3904468" y="4662587"/>
                </a:cubicBezTo>
                <a:cubicBezTo>
                  <a:pt x="3928852" y="4678197"/>
                  <a:pt x="3934948" y="4704862"/>
                  <a:pt x="3917421" y="4726984"/>
                </a:cubicBezTo>
                <a:cubicBezTo>
                  <a:pt x="3909421" y="4737385"/>
                  <a:pt x="3895515" y="4742750"/>
                  <a:pt x="3880751" y="4742918"/>
                </a:cubicBezTo>
                <a:close/>
                <a:moveTo>
                  <a:pt x="8311248" y="4742918"/>
                </a:moveTo>
                <a:cubicBezTo>
                  <a:pt x="8296484" y="4742750"/>
                  <a:pt x="8282577" y="4737385"/>
                  <a:pt x="8274577" y="4726984"/>
                </a:cubicBezTo>
                <a:cubicBezTo>
                  <a:pt x="8257050" y="4704862"/>
                  <a:pt x="8263146" y="4678197"/>
                  <a:pt x="8287530" y="4662587"/>
                </a:cubicBezTo>
                <a:cubicBezTo>
                  <a:pt x="8305818" y="4650880"/>
                  <a:pt x="8310390" y="4650880"/>
                  <a:pt x="8331726" y="4658032"/>
                </a:cubicBezTo>
                <a:cubicBezTo>
                  <a:pt x="8372113" y="4672340"/>
                  <a:pt x="8381257" y="4702258"/>
                  <a:pt x="8353062" y="4727633"/>
                </a:cubicBezTo>
                <a:cubicBezTo>
                  <a:pt x="8341632" y="4738040"/>
                  <a:pt x="8326010" y="4743075"/>
                  <a:pt x="8311248" y="4742918"/>
                </a:cubicBezTo>
                <a:close/>
                <a:moveTo>
                  <a:pt x="882063" y="4745529"/>
                </a:moveTo>
                <a:cubicBezTo>
                  <a:pt x="872835" y="4747025"/>
                  <a:pt x="862967" y="4746817"/>
                  <a:pt x="853057" y="4744545"/>
                </a:cubicBezTo>
                <a:cubicBezTo>
                  <a:pt x="838571" y="4741295"/>
                  <a:pt x="817259" y="4710720"/>
                  <a:pt x="817259" y="4693810"/>
                </a:cubicBezTo>
                <a:cubicBezTo>
                  <a:pt x="817259" y="4679503"/>
                  <a:pt x="858377" y="4645031"/>
                  <a:pt x="875940" y="4645031"/>
                </a:cubicBezTo>
                <a:cubicBezTo>
                  <a:pt x="898761" y="4645031"/>
                  <a:pt x="931553" y="4675597"/>
                  <a:pt x="931553" y="4696410"/>
                </a:cubicBezTo>
                <a:cubicBezTo>
                  <a:pt x="931553" y="4721294"/>
                  <a:pt x="909672" y="4741051"/>
                  <a:pt x="882063" y="4745529"/>
                </a:cubicBezTo>
                <a:close/>
                <a:moveTo>
                  <a:pt x="11309936" y="4745529"/>
                </a:moveTo>
                <a:cubicBezTo>
                  <a:pt x="11282327" y="4741051"/>
                  <a:pt x="11260445" y="4721294"/>
                  <a:pt x="11260445" y="4696410"/>
                </a:cubicBezTo>
                <a:cubicBezTo>
                  <a:pt x="11260445" y="4675597"/>
                  <a:pt x="11293237" y="4645031"/>
                  <a:pt x="11316059" y="4645031"/>
                </a:cubicBezTo>
                <a:cubicBezTo>
                  <a:pt x="11333621" y="4645031"/>
                  <a:pt x="11374740" y="4679503"/>
                  <a:pt x="11374740" y="4693810"/>
                </a:cubicBezTo>
                <a:cubicBezTo>
                  <a:pt x="11374740" y="4710720"/>
                  <a:pt x="11353428" y="4741295"/>
                  <a:pt x="11338941" y="4744545"/>
                </a:cubicBezTo>
                <a:cubicBezTo>
                  <a:pt x="11329032" y="4746817"/>
                  <a:pt x="11319164" y="4747025"/>
                  <a:pt x="11309936" y="4745529"/>
                </a:cubicBezTo>
                <a:close/>
                <a:moveTo>
                  <a:pt x="3536595" y="4747390"/>
                </a:moveTo>
                <a:cubicBezTo>
                  <a:pt x="3524593" y="4749419"/>
                  <a:pt x="3510687" y="4748446"/>
                  <a:pt x="3494303" y="4744545"/>
                </a:cubicBezTo>
                <a:cubicBezTo>
                  <a:pt x="3479063" y="4741290"/>
                  <a:pt x="3464585" y="4715274"/>
                  <a:pt x="3464585" y="4693156"/>
                </a:cubicBezTo>
                <a:cubicBezTo>
                  <a:pt x="3464585" y="4671044"/>
                  <a:pt x="3496589" y="4645031"/>
                  <a:pt x="3524783" y="4645031"/>
                </a:cubicBezTo>
                <a:cubicBezTo>
                  <a:pt x="3540023" y="4645031"/>
                  <a:pt x="3552977" y="4650885"/>
                  <a:pt x="3566693" y="4665192"/>
                </a:cubicBezTo>
                <a:cubicBezTo>
                  <a:pt x="3591839" y="4689903"/>
                  <a:pt x="3591839" y="4710068"/>
                  <a:pt x="3567455" y="4732188"/>
                </a:cubicBezTo>
                <a:cubicBezTo>
                  <a:pt x="3558692" y="4740317"/>
                  <a:pt x="3548596" y="4745357"/>
                  <a:pt x="3536595" y="4747390"/>
                </a:cubicBezTo>
                <a:close/>
                <a:moveTo>
                  <a:pt x="8655404" y="4747390"/>
                </a:moveTo>
                <a:cubicBezTo>
                  <a:pt x="8643403" y="4745357"/>
                  <a:pt x="8633307" y="4740317"/>
                  <a:pt x="8624544" y="4732188"/>
                </a:cubicBezTo>
                <a:cubicBezTo>
                  <a:pt x="8600160" y="4710068"/>
                  <a:pt x="8600160" y="4689903"/>
                  <a:pt x="8625305" y="4665192"/>
                </a:cubicBezTo>
                <a:cubicBezTo>
                  <a:pt x="8639021" y="4650885"/>
                  <a:pt x="8651976" y="4645031"/>
                  <a:pt x="8667216" y="4645031"/>
                </a:cubicBezTo>
                <a:cubicBezTo>
                  <a:pt x="8695409" y="4645031"/>
                  <a:pt x="8727413" y="4671044"/>
                  <a:pt x="8727413" y="4693156"/>
                </a:cubicBezTo>
                <a:cubicBezTo>
                  <a:pt x="8727413" y="4715274"/>
                  <a:pt x="8712936" y="4741290"/>
                  <a:pt x="8697696" y="4744545"/>
                </a:cubicBezTo>
                <a:cubicBezTo>
                  <a:pt x="8681312" y="4748446"/>
                  <a:pt x="8667405" y="4749419"/>
                  <a:pt x="8655404" y="4747390"/>
                </a:cubicBezTo>
                <a:close/>
                <a:moveTo>
                  <a:pt x="2647717" y="4747776"/>
                </a:moveTo>
                <a:cubicBezTo>
                  <a:pt x="2636395" y="4748485"/>
                  <a:pt x="2623773" y="4747471"/>
                  <a:pt x="2610248" y="4744545"/>
                </a:cubicBezTo>
                <a:cubicBezTo>
                  <a:pt x="2580529" y="4738040"/>
                  <a:pt x="2573672" y="4688604"/>
                  <a:pt x="2598056" y="4661936"/>
                </a:cubicBezTo>
                <a:cubicBezTo>
                  <a:pt x="2631584" y="4626164"/>
                  <a:pt x="2703973" y="4651536"/>
                  <a:pt x="2703973" y="4699659"/>
                </a:cubicBezTo>
                <a:cubicBezTo>
                  <a:pt x="2703973" y="4727959"/>
                  <a:pt x="2681685" y="4745641"/>
                  <a:pt x="2647717" y="4747776"/>
                </a:cubicBezTo>
                <a:close/>
                <a:moveTo>
                  <a:pt x="9544281" y="4747776"/>
                </a:moveTo>
                <a:cubicBezTo>
                  <a:pt x="9510313" y="4745641"/>
                  <a:pt x="9488025" y="4727959"/>
                  <a:pt x="9488025" y="4699659"/>
                </a:cubicBezTo>
                <a:cubicBezTo>
                  <a:pt x="9488025" y="4651536"/>
                  <a:pt x="9560415" y="4626164"/>
                  <a:pt x="9593943" y="4661936"/>
                </a:cubicBezTo>
                <a:cubicBezTo>
                  <a:pt x="9618327" y="4688604"/>
                  <a:pt x="9611469" y="4738040"/>
                  <a:pt x="9581751" y="4744545"/>
                </a:cubicBezTo>
                <a:cubicBezTo>
                  <a:pt x="9568225" y="4747471"/>
                  <a:pt x="9555604" y="4748485"/>
                  <a:pt x="9544281" y="4747776"/>
                </a:cubicBezTo>
                <a:close/>
                <a:moveTo>
                  <a:pt x="1055751" y="4747878"/>
                </a:moveTo>
                <a:cubicBezTo>
                  <a:pt x="1048227" y="4748282"/>
                  <a:pt x="1039843" y="4747143"/>
                  <a:pt x="1028033" y="4744545"/>
                </a:cubicBezTo>
                <a:cubicBezTo>
                  <a:pt x="1012799" y="4741290"/>
                  <a:pt x="992207" y="4710720"/>
                  <a:pt x="992207" y="4691204"/>
                </a:cubicBezTo>
                <a:cubicBezTo>
                  <a:pt x="992207" y="4676245"/>
                  <a:pt x="1033365" y="4645031"/>
                  <a:pt x="1052417" y="4645031"/>
                </a:cubicBezTo>
                <a:cubicBezTo>
                  <a:pt x="1060033" y="4645031"/>
                  <a:pt x="1075269" y="4650885"/>
                  <a:pt x="1086705" y="4658685"/>
                </a:cubicBezTo>
                <a:cubicBezTo>
                  <a:pt x="1101941" y="4668443"/>
                  <a:pt x="1106513" y="4677553"/>
                  <a:pt x="1106513" y="4695758"/>
                </a:cubicBezTo>
                <a:cubicBezTo>
                  <a:pt x="1106513" y="4723729"/>
                  <a:pt x="1101181" y="4731539"/>
                  <a:pt x="1078325" y="4741939"/>
                </a:cubicBezTo>
                <a:cubicBezTo>
                  <a:pt x="1069939" y="4745519"/>
                  <a:pt x="1063272" y="4747471"/>
                  <a:pt x="1055751" y="4747878"/>
                </a:cubicBezTo>
                <a:close/>
                <a:moveTo>
                  <a:pt x="11136248" y="4747878"/>
                </a:moveTo>
                <a:cubicBezTo>
                  <a:pt x="11128727" y="4747471"/>
                  <a:pt x="11122060" y="4745519"/>
                  <a:pt x="11113673" y="4741939"/>
                </a:cubicBezTo>
                <a:cubicBezTo>
                  <a:pt x="11090817" y="4731539"/>
                  <a:pt x="11085485" y="4723729"/>
                  <a:pt x="11085485" y="4695758"/>
                </a:cubicBezTo>
                <a:cubicBezTo>
                  <a:pt x="11085485" y="4677553"/>
                  <a:pt x="11090057" y="4668443"/>
                  <a:pt x="11105293" y="4658685"/>
                </a:cubicBezTo>
                <a:cubicBezTo>
                  <a:pt x="11116729" y="4650885"/>
                  <a:pt x="11131965" y="4645031"/>
                  <a:pt x="11139581" y="4645031"/>
                </a:cubicBezTo>
                <a:cubicBezTo>
                  <a:pt x="11158633" y="4645031"/>
                  <a:pt x="11199792" y="4676245"/>
                  <a:pt x="11199792" y="4691204"/>
                </a:cubicBezTo>
                <a:cubicBezTo>
                  <a:pt x="11199792" y="4710720"/>
                  <a:pt x="11179200" y="4741290"/>
                  <a:pt x="11163965" y="4744545"/>
                </a:cubicBezTo>
                <a:cubicBezTo>
                  <a:pt x="11152156" y="4747143"/>
                  <a:pt x="11143772" y="4748282"/>
                  <a:pt x="11136248" y="4747878"/>
                </a:cubicBezTo>
                <a:close/>
                <a:moveTo>
                  <a:pt x="1947064" y="4748075"/>
                </a:moveTo>
                <a:cubicBezTo>
                  <a:pt x="1938324" y="4749652"/>
                  <a:pt x="1929243" y="4749713"/>
                  <a:pt x="1920563" y="4748035"/>
                </a:cubicBezTo>
                <a:cubicBezTo>
                  <a:pt x="1908991" y="4745798"/>
                  <a:pt x="1898132" y="4740473"/>
                  <a:pt x="1889749" y="4731533"/>
                </a:cubicBezTo>
                <a:cubicBezTo>
                  <a:pt x="1876795" y="4717870"/>
                  <a:pt x="1874509" y="4708116"/>
                  <a:pt x="1877557" y="4690553"/>
                </a:cubicBezTo>
                <a:cubicBezTo>
                  <a:pt x="1889749" y="4625515"/>
                  <a:pt x="1996429" y="4632669"/>
                  <a:pt x="1996429" y="4699005"/>
                </a:cubicBezTo>
                <a:cubicBezTo>
                  <a:pt x="1996429" y="4724987"/>
                  <a:pt x="1973284" y="4743349"/>
                  <a:pt x="1947064" y="4748075"/>
                </a:cubicBezTo>
                <a:close/>
                <a:moveTo>
                  <a:pt x="10244935" y="4748075"/>
                </a:moveTo>
                <a:cubicBezTo>
                  <a:pt x="10218715" y="4743349"/>
                  <a:pt x="10195569" y="4724987"/>
                  <a:pt x="10195569" y="4699005"/>
                </a:cubicBezTo>
                <a:cubicBezTo>
                  <a:pt x="10195569" y="4632669"/>
                  <a:pt x="10302249" y="4625515"/>
                  <a:pt x="10314441" y="4690553"/>
                </a:cubicBezTo>
                <a:cubicBezTo>
                  <a:pt x="10317489" y="4708116"/>
                  <a:pt x="10315204" y="4717870"/>
                  <a:pt x="10302249" y="4731533"/>
                </a:cubicBezTo>
                <a:cubicBezTo>
                  <a:pt x="10293867" y="4740473"/>
                  <a:pt x="10283008" y="4745798"/>
                  <a:pt x="10271436" y="4748035"/>
                </a:cubicBezTo>
                <a:cubicBezTo>
                  <a:pt x="10262756" y="4749713"/>
                  <a:pt x="10253675" y="4749652"/>
                  <a:pt x="10244935" y="4748075"/>
                </a:cubicBezTo>
                <a:close/>
                <a:moveTo>
                  <a:pt x="2287723" y="4858073"/>
                </a:moveTo>
                <a:cubicBezTo>
                  <a:pt x="2275531" y="4859375"/>
                  <a:pt x="2270197" y="4856770"/>
                  <a:pt x="2270197" y="4849614"/>
                </a:cubicBezTo>
                <a:cubicBezTo>
                  <a:pt x="2270197" y="4842460"/>
                  <a:pt x="2275531" y="4839856"/>
                  <a:pt x="2287723" y="4841155"/>
                </a:cubicBezTo>
                <a:cubicBezTo>
                  <a:pt x="2296867" y="4842460"/>
                  <a:pt x="2304487" y="4846367"/>
                  <a:pt x="2304487" y="4849614"/>
                </a:cubicBezTo>
                <a:cubicBezTo>
                  <a:pt x="2304487" y="4853516"/>
                  <a:pt x="2296867" y="4856770"/>
                  <a:pt x="2287723" y="4858073"/>
                </a:cubicBezTo>
                <a:close/>
                <a:moveTo>
                  <a:pt x="9904276" y="4858073"/>
                </a:moveTo>
                <a:cubicBezTo>
                  <a:pt x="9895132" y="4856770"/>
                  <a:pt x="9887512" y="4853516"/>
                  <a:pt x="9887512" y="4849614"/>
                </a:cubicBezTo>
                <a:cubicBezTo>
                  <a:pt x="9887512" y="4846367"/>
                  <a:pt x="9895132" y="4842460"/>
                  <a:pt x="9904276" y="4841155"/>
                </a:cubicBezTo>
                <a:cubicBezTo>
                  <a:pt x="9916468" y="4839856"/>
                  <a:pt x="9921801" y="4842460"/>
                  <a:pt x="9921801" y="4849614"/>
                </a:cubicBezTo>
                <a:cubicBezTo>
                  <a:pt x="9921801" y="4856770"/>
                  <a:pt x="9916468" y="4859375"/>
                  <a:pt x="9904276" y="4858073"/>
                </a:cubicBezTo>
                <a:close/>
                <a:moveTo>
                  <a:pt x="3171772" y="4859375"/>
                </a:moveTo>
                <a:cubicBezTo>
                  <a:pt x="3165676" y="4859375"/>
                  <a:pt x="3160341" y="4854817"/>
                  <a:pt x="3160341" y="4849614"/>
                </a:cubicBezTo>
                <a:cubicBezTo>
                  <a:pt x="3160341" y="4844408"/>
                  <a:pt x="3165676" y="4839855"/>
                  <a:pt x="3171772" y="4839855"/>
                </a:cubicBezTo>
                <a:cubicBezTo>
                  <a:pt x="3177868" y="4839855"/>
                  <a:pt x="3183203" y="4844408"/>
                  <a:pt x="3183203" y="4849614"/>
                </a:cubicBezTo>
                <a:cubicBezTo>
                  <a:pt x="3183203" y="4854817"/>
                  <a:pt x="3177868" y="4859375"/>
                  <a:pt x="3171772" y="4859375"/>
                </a:cubicBezTo>
                <a:close/>
                <a:moveTo>
                  <a:pt x="9020227" y="4859375"/>
                </a:moveTo>
                <a:cubicBezTo>
                  <a:pt x="9014131" y="4859375"/>
                  <a:pt x="9008796" y="4854817"/>
                  <a:pt x="9008796" y="4849614"/>
                </a:cubicBezTo>
                <a:cubicBezTo>
                  <a:pt x="9008796" y="4844408"/>
                  <a:pt x="9014131" y="4839855"/>
                  <a:pt x="9020227" y="4839855"/>
                </a:cubicBezTo>
                <a:cubicBezTo>
                  <a:pt x="9026323" y="4839855"/>
                  <a:pt x="9031657" y="4844408"/>
                  <a:pt x="9031657" y="4849614"/>
                </a:cubicBezTo>
                <a:cubicBezTo>
                  <a:pt x="9031657" y="4854817"/>
                  <a:pt x="9026323" y="4859375"/>
                  <a:pt x="9020227" y="4859375"/>
                </a:cubicBezTo>
                <a:close/>
                <a:moveTo>
                  <a:pt x="348953" y="4861647"/>
                </a:moveTo>
                <a:cubicBezTo>
                  <a:pt x="342676" y="4863109"/>
                  <a:pt x="335827" y="4861647"/>
                  <a:pt x="333544" y="4856118"/>
                </a:cubicBezTo>
                <a:cubicBezTo>
                  <a:pt x="331261" y="4850918"/>
                  <a:pt x="331261" y="4843762"/>
                  <a:pt x="333544" y="4840507"/>
                </a:cubicBezTo>
                <a:cubicBezTo>
                  <a:pt x="340393" y="4832050"/>
                  <a:pt x="360940" y="4839207"/>
                  <a:pt x="360940" y="4849614"/>
                </a:cubicBezTo>
                <a:cubicBezTo>
                  <a:pt x="360940" y="4855792"/>
                  <a:pt x="355232" y="4860185"/>
                  <a:pt x="348953" y="4861647"/>
                </a:cubicBezTo>
                <a:close/>
                <a:moveTo>
                  <a:pt x="11843045" y="4861647"/>
                </a:moveTo>
                <a:cubicBezTo>
                  <a:pt x="11836767" y="4860185"/>
                  <a:pt x="11831059" y="4855792"/>
                  <a:pt x="11831059" y="4849614"/>
                </a:cubicBezTo>
                <a:cubicBezTo>
                  <a:pt x="11831059" y="4839207"/>
                  <a:pt x="11851605" y="4832050"/>
                  <a:pt x="11858455" y="4840507"/>
                </a:cubicBezTo>
                <a:cubicBezTo>
                  <a:pt x="11860737" y="4843762"/>
                  <a:pt x="11860737" y="4850918"/>
                  <a:pt x="11858455" y="4856118"/>
                </a:cubicBezTo>
                <a:cubicBezTo>
                  <a:pt x="11856172" y="4861647"/>
                  <a:pt x="11849323" y="4863109"/>
                  <a:pt x="11843045" y="4861647"/>
                </a:cubicBezTo>
                <a:close/>
                <a:moveTo>
                  <a:pt x="2651303" y="4861805"/>
                </a:moveTo>
                <a:cubicBezTo>
                  <a:pt x="2647207" y="4863434"/>
                  <a:pt x="2641872" y="4862300"/>
                  <a:pt x="2636919" y="4858073"/>
                </a:cubicBezTo>
                <a:cubicBezTo>
                  <a:pt x="2623203" y="4846360"/>
                  <a:pt x="2626251" y="4839853"/>
                  <a:pt x="2643015" y="4839853"/>
                </a:cubicBezTo>
                <a:cubicBezTo>
                  <a:pt x="2651397" y="4839853"/>
                  <a:pt x="2658255" y="4843757"/>
                  <a:pt x="2658255" y="4848963"/>
                </a:cubicBezTo>
                <a:cubicBezTo>
                  <a:pt x="2658255" y="4855792"/>
                  <a:pt x="2655397" y="4860177"/>
                  <a:pt x="2651303" y="4861805"/>
                </a:cubicBezTo>
                <a:close/>
                <a:moveTo>
                  <a:pt x="9540696" y="4861805"/>
                </a:moveTo>
                <a:cubicBezTo>
                  <a:pt x="9536601" y="4860177"/>
                  <a:pt x="9533744" y="4855792"/>
                  <a:pt x="9533744" y="4848963"/>
                </a:cubicBezTo>
                <a:cubicBezTo>
                  <a:pt x="9533744" y="4843757"/>
                  <a:pt x="9540601" y="4839853"/>
                  <a:pt x="9548984" y="4839853"/>
                </a:cubicBezTo>
                <a:cubicBezTo>
                  <a:pt x="9565748" y="4839853"/>
                  <a:pt x="9568796" y="4846360"/>
                  <a:pt x="9555080" y="4858073"/>
                </a:cubicBezTo>
                <a:cubicBezTo>
                  <a:pt x="9550127" y="4862300"/>
                  <a:pt x="9544792" y="4863434"/>
                  <a:pt x="9540696" y="4861805"/>
                </a:cubicBezTo>
                <a:close/>
                <a:moveTo>
                  <a:pt x="4760231" y="4864736"/>
                </a:moveTo>
                <a:cubicBezTo>
                  <a:pt x="4751182" y="4866690"/>
                  <a:pt x="4741656" y="4864580"/>
                  <a:pt x="4738227" y="4856770"/>
                </a:cubicBezTo>
                <a:cubicBezTo>
                  <a:pt x="4731370" y="4842460"/>
                  <a:pt x="4741275" y="4833353"/>
                  <a:pt x="4762611" y="4833353"/>
                </a:cubicBezTo>
                <a:cubicBezTo>
                  <a:pt x="4778614" y="4833353"/>
                  <a:pt x="4781662" y="4835955"/>
                  <a:pt x="4779375" y="4848312"/>
                </a:cubicBezTo>
                <a:cubicBezTo>
                  <a:pt x="4777851" y="4856770"/>
                  <a:pt x="4769279" y="4862791"/>
                  <a:pt x="4760231" y="4864736"/>
                </a:cubicBezTo>
                <a:close/>
                <a:moveTo>
                  <a:pt x="7431768" y="4864736"/>
                </a:moveTo>
                <a:cubicBezTo>
                  <a:pt x="7422720" y="4862791"/>
                  <a:pt x="7414148" y="4856770"/>
                  <a:pt x="7412624" y="4848312"/>
                </a:cubicBezTo>
                <a:cubicBezTo>
                  <a:pt x="7410338" y="4835955"/>
                  <a:pt x="7413385" y="4833353"/>
                  <a:pt x="7429388" y="4833353"/>
                </a:cubicBezTo>
                <a:cubicBezTo>
                  <a:pt x="7450724" y="4833353"/>
                  <a:pt x="7460630" y="4842460"/>
                  <a:pt x="7453772" y="4856770"/>
                </a:cubicBezTo>
                <a:cubicBezTo>
                  <a:pt x="7450343" y="4864580"/>
                  <a:pt x="7440818" y="4866690"/>
                  <a:pt x="7431768" y="4864736"/>
                </a:cubicBezTo>
                <a:close/>
                <a:moveTo>
                  <a:pt x="5635132" y="4865062"/>
                </a:moveTo>
                <a:cubicBezTo>
                  <a:pt x="5631990" y="4864252"/>
                  <a:pt x="5630275" y="4861321"/>
                  <a:pt x="5627608" y="4855467"/>
                </a:cubicBezTo>
                <a:cubicBezTo>
                  <a:pt x="5621512" y="4842460"/>
                  <a:pt x="5634466" y="4832050"/>
                  <a:pt x="5650468" y="4837257"/>
                </a:cubicBezTo>
                <a:cubicBezTo>
                  <a:pt x="5666470" y="4842460"/>
                  <a:pt x="5667232" y="4856770"/>
                  <a:pt x="5651230" y="4861972"/>
                </a:cubicBezTo>
                <a:cubicBezTo>
                  <a:pt x="5642848" y="4864580"/>
                  <a:pt x="5638276" y="4865878"/>
                  <a:pt x="5635132" y="4865062"/>
                </a:cubicBezTo>
                <a:close/>
                <a:moveTo>
                  <a:pt x="6556867" y="4865062"/>
                </a:moveTo>
                <a:cubicBezTo>
                  <a:pt x="6553722" y="4865878"/>
                  <a:pt x="6549151" y="4864580"/>
                  <a:pt x="6540770" y="4861972"/>
                </a:cubicBezTo>
                <a:cubicBezTo>
                  <a:pt x="6524767" y="4856770"/>
                  <a:pt x="6525530" y="4842460"/>
                  <a:pt x="6541531" y="4837257"/>
                </a:cubicBezTo>
                <a:cubicBezTo>
                  <a:pt x="6557533" y="4832050"/>
                  <a:pt x="6570487" y="4842460"/>
                  <a:pt x="6564391" y="4855467"/>
                </a:cubicBezTo>
                <a:cubicBezTo>
                  <a:pt x="6561724" y="4861321"/>
                  <a:pt x="6560010" y="4864252"/>
                  <a:pt x="6556867" y="4865062"/>
                </a:cubicBezTo>
                <a:close/>
                <a:moveTo>
                  <a:pt x="5292127" y="4870272"/>
                </a:moveTo>
                <a:cubicBezTo>
                  <a:pt x="5286412" y="4870756"/>
                  <a:pt x="5280316" y="4867509"/>
                  <a:pt x="5273078" y="4860678"/>
                </a:cubicBezTo>
                <a:cubicBezTo>
                  <a:pt x="5260886" y="4848963"/>
                  <a:pt x="5260886" y="4847663"/>
                  <a:pt x="5275363" y="4836606"/>
                </a:cubicBezTo>
                <a:cubicBezTo>
                  <a:pt x="5289842" y="4824903"/>
                  <a:pt x="5292127" y="4824903"/>
                  <a:pt x="5304319" y="4835306"/>
                </a:cubicBezTo>
                <a:cubicBezTo>
                  <a:pt x="5314226" y="4843762"/>
                  <a:pt x="5314987" y="4848963"/>
                  <a:pt x="5308891" y="4857423"/>
                </a:cubicBezTo>
                <a:cubicBezTo>
                  <a:pt x="5303176" y="4865554"/>
                  <a:pt x="5297843" y="4869778"/>
                  <a:pt x="5292127" y="4870272"/>
                </a:cubicBezTo>
                <a:close/>
                <a:moveTo>
                  <a:pt x="6899872" y="4870272"/>
                </a:moveTo>
                <a:cubicBezTo>
                  <a:pt x="6894156" y="4869778"/>
                  <a:pt x="6888822" y="4865554"/>
                  <a:pt x="6883108" y="4857423"/>
                </a:cubicBezTo>
                <a:cubicBezTo>
                  <a:pt x="6877012" y="4848963"/>
                  <a:pt x="6877774" y="4843762"/>
                  <a:pt x="6887680" y="4835306"/>
                </a:cubicBezTo>
                <a:cubicBezTo>
                  <a:pt x="6899872" y="4824903"/>
                  <a:pt x="6902158" y="4824903"/>
                  <a:pt x="6916636" y="4836606"/>
                </a:cubicBezTo>
                <a:cubicBezTo>
                  <a:pt x="6931114" y="4847663"/>
                  <a:pt x="6931114" y="4848963"/>
                  <a:pt x="6918921" y="4860678"/>
                </a:cubicBezTo>
                <a:cubicBezTo>
                  <a:pt x="6911683" y="4867509"/>
                  <a:pt x="6905587" y="4870756"/>
                  <a:pt x="6899872" y="4870272"/>
                </a:cubicBezTo>
                <a:close/>
                <a:moveTo>
                  <a:pt x="2819525" y="4871083"/>
                </a:moveTo>
                <a:cubicBezTo>
                  <a:pt x="2809620" y="4872386"/>
                  <a:pt x="2801237" y="4869127"/>
                  <a:pt x="2798189" y="4863274"/>
                </a:cubicBezTo>
                <a:cubicBezTo>
                  <a:pt x="2789808" y="4844408"/>
                  <a:pt x="2798189" y="4830102"/>
                  <a:pt x="2818001" y="4830102"/>
                </a:cubicBezTo>
                <a:cubicBezTo>
                  <a:pt x="2834004" y="4830102"/>
                  <a:pt x="2837052" y="4833353"/>
                  <a:pt x="2837052" y="4849614"/>
                </a:cubicBezTo>
                <a:cubicBezTo>
                  <a:pt x="2837052" y="4865231"/>
                  <a:pt x="2833241" y="4869778"/>
                  <a:pt x="2819525" y="4871083"/>
                </a:cubicBezTo>
                <a:close/>
                <a:moveTo>
                  <a:pt x="9372473" y="4871083"/>
                </a:moveTo>
                <a:cubicBezTo>
                  <a:pt x="9358757" y="4869778"/>
                  <a:pt x="9354947" y="4865231"/>
                  <a:pt x="9354947" y="4849614"/>
                </a:cubicBezTo>
                <a:cubicBezTo>
                  <a:pt x="9354947" y="4833353"/>
                  <a:pt x="9357995" y="4830102"/>
                  <a:pt x="9373997" y="4830102"/>
                </a:cubicBezTo>
                <a:cubicBezTo>
                  <a:pt x="9393809" y="4830102"/>
                  <a:pt x="9402191" y="4844408"/>
                  <a:pt x="9393809" y="4863274"/>
                </a:cubicBezTo>
                <a:cubicBezTo>
                  <a:pt x="9390761" y="4869127"/>
                  <a:pt x="9382379" y="4872386"/>
                  <a:pt x="9372473" y="4871083"/>
                </a:cubicBezTo>
                <a:close/>
                <a:moveTo>
                  <a:pt x="3701667" y="4871649"/>
                </a:moveTo>
                <a:cubicBezTo>
                  <a:pt x="3697096" y="4872216"/>
                  <a:pt x="3692904" y="4869778"/>
                  <a:pt x="3686808" y="4864580"/>
                </a:cubicBezTo>
                <a:cubicBezTo>
                  <a:pt x="3674616" y="4854165"/>
                  <a:pt x="3675379" y="4843113"/>
                  <a:pt x="3689095" y="4833353"/>
                </a:cubicBezTo>
                <a:cubicBezTo>
                  <a:pt x="3699000" y="4826847"/>
                  <a:pt x="3703572" y="4827499"/>
                  <a:pt x="3715764" y="4836602"/>
                </a:cubicBezTo>
                <a:cubicBezTo>
                  <a:pt x="3730243" y="4847661"/>
                  <a:pt x="3730243" y="4848963"/>
                  <a:pt x="3718812" y="4860678"/>
                </a:cubicBezTo>
                <a:cubicBezTo>
                  <a:pt x="3711192" y="4867500"/>
                  <a:pt x="3706240" y="4871083"/>
                  <a:pt x="3701667" y="4871649"/>
                </a:cubicBezTo>
                <a:close/>
                <a:moveTo>
                  <a:pt x="8490332" y="4871649"/>
                </a:moveTo>
                <a:cubicBezTo>
                  <a:pt x="8485759" y="4871083"/>
                  <a:pt x="8480807" y="4867500"/>
                  <a:pt x="8473187" y="4860678"/>
                </a:cubicBezTo>
                <a:cubicBezTo>
                  <a:pt x="8461756" y="4848963"/>
                  <a:pt x="8461756" y="4847661"/>
                  <a:pt x="8476235" y="4836602"/>
                </a:cubicBezTo>
                <a:cubicBezTo>
                  <a:pt x="8488427" y="4827499"/>
                  <a:pt x="8492999" y="4826847"/>
                  <a:pt x="8502904" y="4833353"/>
                </a:cubicBezTo>
                <a:cubicBezTo>
                  <a:pt x="8516620" y="4843113"/>
                  <a:pt x="8517383" y="4854165"/>
                  <a:pt x="8505191" y="4864580"/>
                </a:cubicBezTo>
                <a:cubicBezTo>
                  <a:pt x="8499095" y="4869778"/>
                  <a:pt x="8494903" y="4872216"/>
                  <a:pt x="8490332" y="4871649"/>
                </a:cubicBezTo>
                <a:close/>
                <a:moveTo>
                  <a:pt x="1584556" y="4871899"/>
                </a:moveTo>
                <a:cubicBezTo>
                  <a:pt x="1573888" y="4873367"/>
                  <a:pt x="1562649" y="4869786"/>
                  <a:pt x="1558839" y="4860026"/>
                </a:cubicBezTo>
                <a:cubicBezTo>
                  <a:pt x="1554267" y="4847019"/>
                  <a:pt x="1565696" y="4820353"/>
                  <a:pt x="1576364" y="4820353"/>
                </a:cubicBezTo>
                <a:cubicBezTo>
                  <a:pt x="1592367" y="4820353"/>
                  <a:pt x="1609892" y="4838561"/>
                  <a:pt x="1606844" y="4853522"/>
                </a:cubicBezTo>
                <a:cubicBezTo>
                  <a:pt x="1605320" y="4863935"/>
                  <a:pt x="1595224" y="4870437"/>
                  <a:pt x="1584556" y="4871899"/>
                </a:cubicBezTo>
                <a:close/>
                <a:moveTo>
                  <a:pt x="10607443" y="4871899"/>
                </a:moveTo>
                <a:cubicBezTo>
                  <a:pt x="10596775" y="4870437"/>
                  <a:pt x="10586679" y="4863935"/>
                  <a:pt x="10585155" y="4853522"/>
                </a:cubicBezTo>
                <a:cubicBezTo>
                  <a:pt x="10582107" y="4838561"/>
                  <a:pt x="10599632" y="4820353"/>
                  <a:pt x="10615635" y="4820353"/>
                </a:cubicBezTo>
                <a:cubicBezTo>
                  <a:pt x="10626303" y="4820353"/>
                  <a:pt x="10637732" y="4847019"/>
                  <a:pt x="10633160" y="4860026"/>
                </a:cubicBezTo>
                <a:cubicBezTo>
                  <a:pt x="10629349" y="4869786"/>
                  <a:pt x="10618111" y="4873367"/>
                  <a:pt x="10607443" y="4871899"/>
                </a:cubicBezTo>
                <a:close/>
                <a:moveTo>
                  <a:pt x="5819546" y="4871973"/>
                </a:moveTo>
                <a:cubicBezTo>
                  <a:pt x="5813640" y="4871573"/>
                  <a:pt x="5807926" y="4867833"/>
                  <a:pt x="5802591" y="4860678"/>
                </a:cubicBezTo>
                <a:cubicBezTo>
                  <a:pt x="5792684" y="4847011"/>
                  <a:pt x="5802591" y="4826847"/>
                  <a:pt x="5819355" y="4826847"/>
                </a:cubicBezTo>
                <a:cubicBezTo>
                  <a:pt x="5836119" y="4826847"/>
                  <a:pt x="5849072" y="4851569"/>
                  <a:pt x="5837643" y="4863274"/>
                </a:cubicBezTo>
                <a:cubicBezTo>
                  <a:pt x="5831547" y="4869454"/>
                  <a:pt x="5825451" y="4872386"/>
                  <a:pt x="5819546" y="4871973"/>
                </a:cubicBezTo>
                <a:close/>
                <a:moveTo>
                  <a:pt x="6372454" y="4871973"/>
                </a:moveTo>
                <a:cubicBezTo>
                  <a:pt x="6366548" y="4872386"/>
                  <a:pt x="6360452" y="4869454"/>
                  <a:pt x="6354356" y="4863274"/>
                </a:cubicBezTo>
                <a:cubicBezTo>
                  <a:pt x="6342926" y="4851569"/>
                  <a:pt x="6355880" y="4826847"/>
                  <a:pt x="6372644" y="4826847"/>
                </a:cubicBezTo>
                <a:cubicBezTo>
                  <a:pt x="6389408" y="4826847"/>
                  <a:pt x="6399315" y="4847011"/>
                  <a:pt x="6389408" y="4860678"/>
                </a:cubicBezTo>
                <a:cubicBezTo>
                  <a:pt x="6384074" y="4867833"/>
                  <a:pt x="6378359" y="4871573"/>
                  <a:pt x="6372454" y="4871973"/>
                </a:cubicBezTo>
                <a:close/>
                <a:moveTo>
                  <a:pt x="4233855" y="4877985"/>
                </a:moveTo>
                <a:cubicBezTo>
                  <a:pt x="4229663" y="4878069"/>
                  <a:pt x="4224711" y="4875959"/>
                  <a:pt x="4216328" y="4871731"/>
                </a:cubicBezTo>
                <a:cubicBezTo>
                  <a:pt x="4188133" y="4858073"/>
                  <a:pt x="4209470" y="4815141"/>
                  <a:pt x="4239188" y="4822947"/>
                </a:cubicBezTo>
                <a:cubicBezTo>
                  <a:pt x="4258238" y="4828150"/>
                  <a:pt x="4262810" y="4857423"/>
                  <a:pt x="4246808" y="4871083"/>
                </a:cubicBezTo>
                <a:cubicBezTo>
                  <a:pt x="4241475" y="4875631"/>
                  <a:pt x="4238046" y="4877910"/>
                  <a:pt x="4233855" y="4877985"/>
                </a:cubicBezTo>
                <a:close/>
                <a:moveTo>
                  <a:pt x="7958144" y="4877985"/>
                </a:moveTo>
                <a:cubicBezTo>
                  <a:pt x="7953954" y="4877910"/>
                  <a:pt x="7950524" y="4875631"/>
                  <a:pt x="7945191" y="4871083"/>
                </a:cubicBezTo>
                <a:cubicBezTo>
                  <a:pt x="7929190" y="4857423"/>
                  <a:pt x="7933762" y="4828150"/>
                  <a:pt x="7952811" y="4822947"/>
                </a:cubicBezTo>
                <a:cubicBezTo>
                  <a:pt x="7982530" y="4815141"/>
                  <a:pt x="8003866" y="4858073"/>
                  <a:pt x="7975671" y="4871731"/>
                </a:cubicBezTo>
                <a:cubicBezTo>
                  <a:pt x="7967288" y="4875959"/>
                  <a:pt x="7962336" y="4878069"/>
                  <a:pt x="7958144" y="4877985"/>
                </a:cubicBezTo>
                <a:close/>
                <a:moveTo>
                  <a:pt x="5470251" y="4878069"/>
                </a:moveTo>
                <a:cubicBezTo>
                  <a:pt x="5463107" y="4878553"/>
                  <a:pt x="5455296" y="4874329"/>
                  <a:pt x="5448056" y="4865219"/>
                </a:cubicBezTo>
                <a:cubicBezTo>
                  <a:pt x="5429007" y="4842460"/>
                  <a:pt x="5448056" y="4815141"/>
                  <a:pt x="5476251" y="4824242"/>
                </a:cubicBezTo>
                <a:cubicBezTo>
                  <a:pt x="5492252" y="4829452"/>
                  <a:pt x="5496824" y="4844408"/>
                  <a:pt x="5488443" y="4862623"/>
                </a:cubicBezTo>
                <a:cubicBezTo>
                  <a:pt x="5483871" y="4872386"/>
                  <a:pt x="5477394" y="4877586"/>
                  <a:pt x="5470251" y="4878069"/>
                </a:cubicBezTo>
                <a:close/>
                <a:moveTo>
                  <a:pt x="6721748" y="4878069"/>
                </a:moveTo>
                <a:cubicBezTo>
                  <a:pt x="6714605" y="4877586"/>
                  <a:pt x="6708128" y="4872386"/>
                  <a:pt x="6703556" y="4862623"/>
                </a:cubicBezTo>
                <a:cubicBezTo>
                  <a:pt x="6695175" y="4844408"/>
                  <a:pt x="6699747" y="4829452"/>
                  <a:pt x="6715748" y="4824242"/>
                </a:cubicBezTo>
                <a:cubicBezTo>
                  <a:pt x="6743943" y="4815141"/>
                  <a:pt x="6762992" y="4842460"/>
                  <a:pt x="6743943" y="4865219"/>
                </a:cubicBezTo>
                <a:cubicBezTo>
                  <a:pt x="6736703" y="4874329"/>
                  <a:pt x="6728892" y="4878553"/>
                  <a:pt x="6721748" y="4878069"/>
                </a:cubicBezTo>
                <a:close/>
                <a:moveTo>
                  <a:pt x="699388" y="4878395"/>
                </a:moveTo>
                <a:cubicBezTo>
                  <a:pt x="688724" y="4878718"/>
                  <a:pt x="678437" y="4874339"/>
                  <a:pt x="672723" y="4865231"/>
                </a:cubicBezTo>
                <a:cubicBezTo>
                  <a:pt x="667389" y="4858073"/>
                  <a:pt x="665869" y="4844415"/>
                  <a:pt x="668144" y="4835955"/>
                </a:cubicBezTo>
                <a:cubicBezTo>
                  <a:pt x="674256" y="4815144"/>
                  <a:pt x="712345" y="4813840"/>
                  <a:pt x="729113" y="4834004"/>
                </a:cubicBezTo>
                <a:cubicBezTo>
                  <a:pt x="739024" y="4846367"/>
                  <a:pt x="739024" y="4849614"/>
                  <a:pt x="728352" y="4863274"/>
                </a:cubicBezTo>
                <a:cubicBezTo>
                  <a:pt x="721111" y="4873033"/>
                  <a:pt x="710057" y="4878077"/>
                  <a:pt x="699388" y="4878395"/>
                </a:cubicBezTo>
                <a:close/>
                <a:moveTo>
                  <a:pt x="11492611" y="4878395"/>
                </a:moveTo>
                <a:cubicBezTo>
                  <a:pt x="11481941" y="4878077"/>
                  <a:pt x="11470888" y="4873033"/>
                  <a:pt x="11463647" y="4863274"/>
                </a:cubicBezTo>
                <a:cubicBezTo>
                  <a:pt x="11452975" y="4849614"/>
                  <a:pt x="11452975" y="4846367"/>
                  <a:pt x="11462885" y="4834004"/>
                </a:cubicBezTo>
                <a:cubicBezTo>
                  <a:pt x="11479653" y="4813840"/>
                  <a:pt x="11517743" y="4815144"/>
                  <a:pt x="11523855" y="4835955"/>
                </a:cubicBezTo>
                <a:cubicBezTo>
                  <a:pt x="11526129" y="4844415"/>
                  <a:pt x="11524609" y="4858073"/>
                  <a:pt x="11519276" y="4865231"/>
                </a:cubicBezTo>
                <a:cubicBezTo>
                  <a:pt x="11513561" y="4874339"/>
                  <a:pt x="11503275" y="4878718"/>
                  <a:pt x="11492611" y="4878395"/>
                </a:cubicBezTo>
                <a:close/>
                <a:moveTo>
                  <a:pt x="1054700" y="4878885"/>
                </a:moveTo>
                <a:cubicBezTo>
                  <a:pt x="1043269" y="4878885"/>
                  <a:pt x="1029556" y="4875631"/>
                  <a:pt x="1024221" y="4871083"/>
                </a:cubicBezTo>
                <a:cubicBezTo>
                  <a:pt x="1012033" y="4860669"/>
                  <a:pt x="1012799" y="4836602"/>
                  <a:pt x="1025745" y="4827497"/>
                </a:cubicBezTo>
                <a:cubicBezTo>
                  <a:pt x="1031843" y="4822947"/>
                  <a:pt x="1046316" y="4820344"/>
                  <a:pt x="1057748" y="4821646"/>
                </a:cubicBezTo>
                <a:cubicBezTo>
                  <a:pt x="1098125" y="4825544"/>
                  <a:pt x="1095844" y="4878885"/>
                  <a:pt x="1054700" y="4878885"/>
                </a:cubicBezTo>
                <a:close/>
                <a:moveTo>
                  <a:pt x="11137299" y="4878885"/>
                </a:moveTo>
                <a:cubicBezTo>
                  <a:pt x="11096155" y="4878885"/>
                  <a:pt x="11093873" y="4825544"/>
                  <a:pt x="11134251" y="4821646"/>
                </a:cubicBezTo>
                <a:cubicBezTo>
                  <a:pt x="11145683" y="4820344"/>
                  <a:pt x="11160156" y="4822947"/>
                  <a:pt x="11166253" y="4827497"/>
                </a:cubicBezTo>
                <a:cubicBezTo>
                  <a:pt x="11179200" y="4836602"/>
                  <a:pt x="11179965" y="4860669"/>
                  <a:pt x="11167777" y="4871083"/>
                </a:cubicBezTo>
                <a:cubicBezTo>
                  <a:pt x="11162443" y="4875631"/>
                  <a:pt x="11148729" y="4878885"/>
                  <a:pt x="11137299" y="4878885"/>
                </a:cubicBezTo>
                <a:close/>
                <a:moveTo>
                  <a:pt x="3339133" y="4880838"/>
                </a:moveTo>
                <a:cubicBezTo>
                  <a:pt x="3314749" y="4876934"/>
                  <a:pt x="3301033" y="4854165"/>
                  <a:pt x="3312464" y="4835955"/>
                </a:cubicBezTo>
                <a:cubicBezTo>
                  <a:pt x="3335324" y="4800186"/>
                  <a:pt x="3398569" y="4821647"/>
                  <a:pt x="3384853" y="4860026"/>
                </a:cubicBezTo>
                <a:cubicBezTo>
                  <a:pt x="3378757" y="4874982"/>
                  <a:pt x="3359708" y="4883438"/>
                  <a:pt x="3339133" y="4880838"/>
                </a:cubicBezTo>
                <a:close/>
                <a:moveTo>
                  <a:pt x="8852865" y="4880838"/>
                </a:moveTo>
                <a:cubicBezTo>
                  <a:pt x="8832291" y="4883438"/>
                  <a:pt x="8813241" y="4874982"/>
                  <a:pt x="8807145" y="4860026"/>
                </a:cubicBezTo>
                <a:cubicBezTo>
                  <a:pt x="8793429" y="4821647"/>
                  <a:pt x="8856675" y="4800186"/>
                  <a:pt x="8879535" y="4835955"/>
                </a:cubicBezTo>
                <a:cubicBezTo>
                  <a:pt x="8890965" y="4854165"/>
                  <a:pt x="8877249" y="4876934"/>
                  <a:pt x="8852865" y="4880838"/>
                </a:cubicBezTo>
                <a:close/>
                <a:moveTo>
                  <a:pt x="1397972" y="4882475"/>
                </a:moveTo>
                <a:cubicBezTo>
                  <a:pt x="1390336" y="4881528"/>
                  <a:pt x="1383235" y="4878718"/>
                  <a:pt x="1377911" y="4873686"/>
                </a:cubicBezTo>
                <a:cubicBezTo>
                  <a:pt x="1361157" y="4858073"/>
                  <a:pt x="1361157" y="4837910"/>
                  <a:pt x="1378667" y="4824903"/>
                </a:cubicBezTo>
                <a:cubicBezTo>
                  <a:pt x="1406080" y="4803434"/>
                  <a:pt x="1448696" y="4819697"/>
                  <a:pt x="1448696" y="4850918"/>
                </a:cubicBezTo>
                <a:cubicBezTo>
                  <a:pt x="1448696" y="4871406"/>
                  <a:pt x="1420873" y="4885307"/>
                  <a:pt x="1397972" y="4882475"/>
                </a:cubicBezTo>
                <a:close/>
                <a:moveTo>
                  <a:pt x="10794027" y="4882475"/>
                </a:moveTo>
                <a:cubicBezTo>
                  <a:pt x="10771125" y="4885307"/>
                  <a:pt x="10743303" y="4871406"/>
                  <a:pt x="10743303" y="4850918"/>
                </a:cubicBezTo>
                <a:cubicBezTo>
                  <a:pt x="10743303" y="4819697"/>
                  <a:pt x="10785919" y="4803434"/>
                  <a:pt x="10813332" y="4824903"/>
                </a:cubicBezTo>
                <a:cubicBezTo>
                  <a:pt x="10830841" y="4837910"/>
                  <a:pt x="10830841" y="4858073"/>
                  <a:pt x="10814088" y="4873686"/>
                </a:cubicBezTo>
                <a:cubicBezTo>
                  <a:pt x="10808764" y="4878718"/>
                  <a:pt x="10801663" y="4881528"/>
                  <a:pt x="10794027" y="4882475"/>
                </a:cubicBezTo>
                <a:close/>
                <a:moveTo>
                  <a:pt x="2110551" y="4885073"/>
                </a:moveTo>
                <a:cubicBezTo>
                  <a:pt x="2097883" y="4884748"/>
                  <a:pt x="2085309" y="4880838"/>
                  <a:pt x="2077689" y="4873686"/>
                </a:cubicBezTo>
                <a:cubicBezTo>
                  <a:pt x="2060163" y="4857428"/>
                  <a:pt x="2061687" y="4836615"/>
                  <a:pt x="2081499" y="4820353"/>
                </a:cubicBezTo>
                <a:cubicBezTo>
                  <a:pt x="2101311" y="4804739"/>
                  <a:pt x="2112741" y="4804093"/>
                  <a:pt x="2137125" y="4817749"/>
                </a:cubicBezTo>
                <a:cubicBezTo>
                  <a:pt x="2159223" y="4830108"/>
                  <a:pt x="2163033" y="4859375"/>
                  <a:pt x="2143983" y="4874990"/>
                </a:cubicBezTo>
                <a:cubicBezTo>
                  <a:pt x="2135983" y="4882143"/>
                  <a:pt x="2123219" y="4885399"/>
                  <a:pt x="2110551" y="4885073"/>
                </a:cubicBezTo>
                <a:close/>
                <a:moveTo>
                  <a:pt x="10081448" y="4885073"/>
                </a:moveTo>
                <a:cubicBezTo>
                  <a:pt x="10068780" y="4885399"/>
                  <a:pt x="10056016" y="4882143"/>
                  <a:pt x="10048016" y="4874990"/>
                </a:cubicBezTo>
                <a:cubicBezTo>
                  <a:pt x="10028965" y="4859375"/>
                  <a:pt x="10032776" y="4830108"/>
                  <a:pt x="10054873" y="4817749"/>
                </a:cubicBezTo>
                <a:cubicBezTo>
                  <a:pt x="10079257" y="4804093"/>
                  <a:pt x="10090688" y="4804739"/>
                  <a:pt x="10110500" y="4820353"/>
                </a:cubicBezTo>
                <a:cubicBezTo>
                  <a:pt x="10130312" y="4836615"/>
                  <a:pt x="10131836" y="4857428"/>
                  <a:pt x="10114309" y="4873686"/>
                </a:cubicBezTo>
                <a:cubicBezTo>
                  <a:pt x="10106689" y="4880838"/>
                  <a:pt x="10094116" y="4884748"/>
                  <a:pt x="10081448" y="4885073"/>
                </a:cubicBezTo>
                <a:close/>
                <a:moveTo>
                  <a:pt x="4935564" y="4890909"/>
                </a:moveTo>
                <a:cubicBezTo>
                  <a:pt x="4926778" y="4891167"/>
                  <a:pt x="4917776" y="4889456"/>
                  <a:pt x="4909394" y="4885399"/>
                </a:cubicBezTo>
                <a:cubicBezTo>
                  <a:pt x="4894154" y="4878246"/>
                  <a:pt x="4885010" y="4850273"/>
                  <a:pt x="4891106" y="4833358"/>
                </a:cubicBezTo>
                <a:cubicBezTo>
                  <a:pt x="4893392" y="4826856"/>
                  <a:pt x="4904060" y="4816446"/>
                  <a:pt x="4914728" y="4810595"/>
                </a:cubicBezTo>
                <a:cubicBezTo>
                  <a:pt x="4932254" y="4800844"/>
                  <a:pt x="4935302" y="4800844"/>
                  <a:pt x="4959686" y="4813846"/>
                </a:cubicBezTo>
                <a:cubicBezTo>
                  <a:pt x="4980260" y="4824903"/>
                  <a:pt x="4986356" y="4832056"/>
                  <a:pt x="4986356" y="4846367"/>
                </a:cubicBezTo>
                <a:cubicBezTo>
                  <a:pt x="4986356" y="4871731"/>
                  <a:pt x="4961924" y="4890154"/>
                  <a:pt x="4935564" y="4890909"/>
                </a:cubicBezTo>
                <a:close/>
                <a:moveTo>
                  <a:pt x="7256435" y="4890909"/>
                </a:moveTo>
                <a:cubicBezTo>
                  <a:pt x="7230075" y="4890154"/>
                  <a:pt x="7205643" y="4871731"/>
                  <a:pt x="7205643" y="4846367"/>
                </a:cubicBezTo>
                <a:cubicBezTo>
                  <a:pt x="7205643" y="4832056"/>
                  <a:pt x="7211739" y="4824903"/>
                  <a:pt x="7232314" y="4813846"/>
                </a:cubicBezTo>
                <a:cubicBezTo>
                  <a:pt x="7256698" y="4800844"/>
                  <a:pt x="7259746" y="4800844"/>
                  <a:pt x="7277271" y="4810595"/>
                </a:cubicBezTo>
                <a:cubicBezTo>
                  <a:pt x="7287939" y="4816446"/>
                  <a:pt x="7298607" y="4826856"/>
                  <a:pt x="7300894" y="4833358"/>
                </a:cubicBezTo>
                <a:cubicBezTo>
                  <a:pt x="7306990" y="4850273"/>
                  <a:pt x="7297845" y="4878246"/>
                  <a:pt x="7282606" y="4885399"/>
                </a:cubicBezTo>
                <a:cubicBezTo>
                  <a:pt x="7274222" y="4889456"/>
                  <a:pt x="7265222" y="4891167"/>
                  <a:pt x="7256435" y="4890909"/>
                </a:cubicBezTo>
                <a:close/>
                <a:moveTo>
                  <a:pt x="1942901" y="4890999"/>
                </a:moveTo>
                <a:cubicBezTo>
                  <a:pt x="1935472" y="4891729"/>
                  <a:pt x="1927471" y="4889291"/>
                  <a:pt x="1916421" y="4884089"/>
                </a:cubicBezTo>
                <a:cubicBezTo>
                  <a:pt x="1884417" y="4868476"/>
                  <a:pt x="1880608" y="4843113"/>
                  <a:pt x="1907277" y="4821647"/>
                </a:cubicBezTo>
                <a:cubicBezTo>
                  <a:pt x="1929376" y="4804088"/>
                  <a:pt x="1943092" y="4803434"/>
                  <a:pt x="1964428" y="4820344"/>
                </a:cubicBezTo>
                <a:cubicBezTo>
                  <a:pt x="1985001" y="4837257"/>
                  <a:pt x="1985764" y="4861972"/>
                  <a:pt x="1965952" y="4878885"/>
                </a:cubicBezTo>
                <a:cubicBezTo>
                  <a:pt x="1957189" y="4886368"/>
                  <a:pt x="1950331" y="4890268"/>
                  <a:pt x="1942901" y="4890999"/>
                </a:cubicBezTo>
                <a:close/>
                <a:moveTo>
                  <a:pt x="10249097" y="4890999"/>
                </a:moveTo>
                <a:cubicBezTo>
                  <a:pt x="10241668" y="4890268"/>
                  <a:pt x="10234809" y="4886368"/>
                  <a:pt x="10226047" y="4878885"/>
                </a:cubicBezTo>
                <a:cubicBezTo>
                  <a:pt x="10206235" y="4861972"/>
                  <a:pt x="10206997" y="4837257"/>
                  <a:pt x="10227571" y="4820344"/>
                </a:cubicBezTo>
                <a:cubicBezTo>
                  <a:pt x="10248907" y="4803434"/>
                  <a:pt x="10262623" y="4804088"/>
                  <a:pt x="10284721" y="4821647"/>
                </a:cubicBezTo>
                <a:cubicBezTo>
                  <a:pt x="10311391" y="4843113"/>
                  <a:pt x="10307581" y="4868476"/>
                  <a:pt x="10275577" y="4884089"/>
                </a:cubicBezTo>
                <a:cubicBezTo>
                  <a:pt x="10264528" y="4889291"/>
                  <a:pt x="10256527" y="4891729"/>
                  <a:pt x="10249097" y="4890999"/>
                </a:cubicBezTo>
                <a:close/>
                <a:moveTo>
                  <a:pt x="2994312" y="4891167"/>
                </a:moveTo>
                <a:cubicBezTo>
                  <a:pt x="2983453" y="4891739"/>
                  <a:pt x="2972785" y="4887670"/>
                  <a:pt x="2962499" y="4878885"/>
                </a:cubicBezTo>
                <a:cubicBezTo>
                  <a:pt x="2941163" y="4860678"/>
                  <a:pt x="2943448" y="4837262"/>
                  <a:pt x="2967832" y="4817746"/>
                </a:cubicBezTo>
                <a:cubicBezTo>
                  <a:pt x="2987644" y="4802139"/>
                  <a:pt x="2989931" y="4801488"/>
                  <a:pt x="3008219" y="4811244"/>
                </a:cubicBezTo>
                <a:cubicBezTo>
                  <a:pt x="3050128" y="4834008"/>
                  <a:pt x="3055463" y="4852221"/>
                  <a:pt x="3027268" y="4875638"/>
                </a:cubicBezTo>
                <a:cubicBezTo>
                  <a:pt x="3016220" y="4885392"/>
                  <a:pt x="3005171" y="4890601"/>
                  <a:pt x="2994312" y="4891167"/>
                </a:cubicBezTo>
                <a:close/>
                <a:moveTo>
                  <a:pt x="9197687" y="4891167"/>
                </a:moveTo>
                <a:cubicBezTo>
                  <a:pt x="9186828" y="4890601"/>
                  <a:pt x="9175779" y="4885392"/>
                  <a:pt x="9164731" y="4875638"/>
                </a:cubicBezTo>
                <a:cubicBezTo>
                  <a:pt x="9136536" y="4852221"/>
                  <a:pt x="9141871" y="4834008"/>
                  <a:pt x="9183780" y="4811244"/>
                </a:cubicBezTo>
                <a:cubicBezTo>
                  <a:pt x="9202068" y="4801488"/>
                  <a:pt x="9204355" y="4802139"/>
                  <a:pt x="9224167" y="4817746"/>
                </a:cubicBezTo>
                <a:cubicBezTo>
                  <a:pt x="9248551" y="4837262"/>
                  <a:pt x="9250836" y="4860678"/>
                  <a:pt x="9229500" y="4878885"/>
                </a:cubicBezTo>
                <a:cubicBezTo>
                  <a:pt x="9219213" y="4887670"/>
                  <a:pt x="9208545" y="4891739"/>
                  <a:pt x="9197687" y="4891167"/>
                </a:cubicBezTo>
                <a:close/>
                <a:moveTo>
                  <a:pt x="876511" y="4891245"/>
                </a:moveTo>
                <a:cubicBezTo>
                  <a:pt x="868104" y="4891245"/>
                  <a:pt x="859928" y="4887995"/>
                  <a:pt x="849260" y="4881484"/>
                </a:cubicBezTo>
                <a:cubicBezTo>
                  <a:pt x="817255" y="4862623"/>
                  <a:pt x="834779" y="4807337"/>
                  <a:pt x="873645" y="4807337"/>
                </a:cubicBezTo>
                <a:cubicBezTo>
                  <a:pt x="900289" y="4807337"/>
                  <a:pt x="923921" y="4827501"/>
                  <a:pt x="923921" y="4849614"/>
                </a:cubicBezTo>
                <a:cubicBezTo>
                  <a:pt x="923921" y="4865231"/>
                  <a:pt x="918584" y="4873686"/>
                  <a:pt x="904877" y="4881484"/>
                </a:cubicBezTo>
                <a:cubicBezTo>
                  <a:pt x="893405" y="4887995"/>
                  <a:pt x="884881" y="4891245"/>
                  <a:pt x="876511" y="4891245"/>
                </a:cubicBezTo>
                <a:close/>
                <a:moveTo>
                  <a:pt x="11315488" y="4891245"/>
                </a:moveTo>
                <a:cubicBezTo>
                  <a:pt x="11307117" y="4891245"/>
                  <a:pt x="11298593" y="4887995"/>
                  <a:pt x="11287121" y="4881484"/>
                </a:cubicBezTo>
                <a:cubicBezTo>
                  <a:pt x="11273415" y="4873686"/>
                  <a:pt x="11268077" y="4865231"/>
                  <a:pt x="11268077" y="4849614"/>
                </a:cubicBezTo>
                <a:cubicBezTo>
                  <a:pt x="11268077" y="4827501"/>
                  <a:pt x="11291709" y="4807337"/>
                  <a:pt x="11318353" y="4807337"/>
                </a:cubicBezTo>
                <a:cubicBezTo>
                  <a:pt x="11357220" y="4807337"/>
                  <a:pt x="11374744" y="4862623"/>
                  <a:pt x="11342739" y="4881484"/>
                </a:cubicBezTo>
                <a:cubicBezTo>
                  <a:pt x="11332071" y="4887995"/>
                  <a:pt x="11323895" y="4891245"/>
                  <a:pt x="11315488" y="4891245"/>
                </a:cubicBezTo>
                <a:close/>
                <a:moveTo>
                  <a:pt x="522115" y="4891894"/>
                </a:moveTo>
                <a:cubicBezTo>
                  <a:pt x="512957" y="4891894"/>
                  <a:pt x="498461" y="4886042"/>
                  <a:pt x="490068" y="4878885"/>
                </a:cubicBezTo>
                <a:cubicBezTo>
                  <a:pt x="458829" y="4852214"/>
                  <a:pt x="479387" y="4807337"/>
                  <a:pt x="522879" y="4807337"/>
                </a:cubicBezTo>
                <a:cubicBezTo>
                  <a:pt x="546532" y="4807337"/>
                  <a:pt x="573952" y="4830102"/>
                  <a:pt x="573952" y="4849614"/>
                </a:cubicBezTo>
                <a:cubicBezTo>
                  <a:pt x="573952" y="4867174"/>
                  <a:pt x="543479" y="4891894"/>
                  <a:pt x="522115" y="4891894"/>
                </a:cubicBezTo>
                <a:close/>
                <a:moveTo>
                  <a:pt x="1232697" y="4891894"/>
                </a:moveTo>
                <a:cubicBezTo>
                  <a:pt x="1227352" y="4891894"/>
                  <a:pt x="1213669" y="4886042"/>
                  <a:pt x="1202260" y="4878234"/>
                </a:cubicBezTo>
                <a:cubicBezTo>
                  <a:pt x="1191579" y="4871083"/>
                  <a:pt x="1182395" y="4858073"/>
                  <a:pt x="1182395" y="4850266"/>
                </a:cubicBezTo>
                <a:cubicBezTo>
                  <a:pt x="1182395" y="4833353"/>
                  <a:pt x="1211379" y="4807337"/>
                  <a:pt x="1230415" y="4807337"/>
                </a:cubicBezTo>
                <a:cubicBezTo>
                  <a:pt x="1249468" y="4807337"/>
                  <a:pt x="1273849" y="4830754"/>
                  <a:pt x="1273849" y="4849614"/>
                </a:cubicBezTo>
                <a:cubicBezTo>
                  <a:pt x="1273849" y="4867174"/>
                  <a:pt x="1250233" y="4891894"/>
                  <a:pt x="1232697" y="4891894"/>
                </a:cubicBezTo>
                <a:close/>
                <a:moveTo>
                  <a:pt x="10959301" y="4891894"/>
                </a:moveTo>
                <a:cubicBezTo>
                  <a:pt x="10941765" y="4891894"/>
                  <a:pt x="10918149" y="4867174"/>
                  <a:pt x="10918149" y="4849614"/>
                </a:cubicBezTo>
                <a:cubicBezTo>
                  <a:pt x="10918149" y="4830754"/>
                  <a:pt x="10942531" y="4807337"/>
                  <a:pt x="10961584" y="4807337"/>
                </a:cubicBezTo>
                <a:cubicBezTo>
                  <a:pt x="10980620" y="4807337"/>
                  <a:pt x="11009604" y="4833353"/>
                  <a:pt x="11009604" y="4850266"/>
                </a:cubicBezTo>
                <a:cubicBezTo>
                  <a:pt x="11009604" y="4858073"/>
                  <a:pt x="11000420" y="4871083"/>
                  <a:pt x="10989739" y="4878234"/>
                </a:cubicBezTo>
                <a:cubicBezTo>
                  <a:pt x="10978329" y="4886042"/>
                  <a:pt x="10964647" y="4891894"/>
                  <a:pt x="10959301" y="4891894"/>
                </a:cubicBezTo>
                <a:close/>
                <a:moveTo>
                  <a:pt x="11669884" y="4891894"/>
                </a:moveTo>
                <a:cubicBezTo>
                  <a:pt x="11648520" y="4891894"/>
                  <a:pt x="11618047" y="4867174"/>
                  <a:pt x="11618047" y="4849614"/>
                </a:cubicBezTo>
                <a:cubicBezTo>
                  <a:pt x="11618047" y="4830102"/>
                  <a:pt x="11645467" y="4807337"/>
                  <a:pt x="11669120" y="4807337"/>
                </a:cubicBezTo>
                <a:cubicBezTo>
                  <a:pt x="11712612" y="4807337"/>
                  <a:pt x="11733169" y="4852214"/>
                  <a:pt x="11701931" y="4878885"/>
                </a:cubicBezTo>
                <a:cubicBezTo>
                  <a:pt x="11693537" y="4886042"/>
                  <a:pt x="11679041" y="4891894"/>
                  <a:pt x="11669884" y="4891894"/>
                </a:cubicBezTo>
                <a:close/>
                <a:moveTo>
                  <a:pt x="4397124" y="4896583"/>
                </a:moveTo>
                <a:cubicBezTo>
                  <a:pt x="4386408" y="4894788"/>
                  <a:pt x="4375692" y="4890109"/>
                  <a:pt x="4366167" y="4882134"/>
                </a:cubicBezTo>
                <a:cubicBezTo>
                  <a:pt x="4342546" y="4861330"/>
                  <a:pt x="4341783" y="4840508"/>
                  <a:pt x="4364643" y="4818397"/>
                </a:cubicBezTo>
                <a:cubicBezTo>
                  <a:pt x="4399695" y="4783279"/>
                  <a:pt x="4461418" y="4801487"/>
                  <a:pt x="4461418" y="4846367"/>
                </a:cubicBezTo>
                <a:cubicBezTo>
                  <a:pt x="4461418" y="4881492"/>
                  <a:pt x="4429271" y="4901982"/>
                  <a:pt x="4397124" y="4896583"/>
                </a:cubicBezTo>
                <a:close/>
                <a:moveTo>
                  <a:pt x="7794875" y="4896583"/>
                </a:moveTo>
                <a:cubicBezTo>
                  <a:pt x="7762728" y="4901982"/>
                  <a:pt x="7730582" y="4881492"/>
                  <a:pt x="7730582" y="4846367"/>
                </a:cubicBezTo>
                <a:cubicBezTo>
                  <a:pt x="7730582" y="4801487"/>
                  <a:pt x="7792304" y="4783279"/>
                  <a:pt x="7827356" y="4818397"/>
                </a:cubicBezTo>
                <a:cubicBezTo>
                  <a:pt x="7850216" y="4840508"/>
                  <a:pt x="7849454" y="4861330"/>
                  <a:pt x="7825832" y="4882134"/>
                </a:cubicBezTo>
                <a:cubicBezTo>
                  <a:pt x="7816307" y="4890109"/>
                  <a:pt x="7805590" y="4894788"/>
                  <a:pt x="7794875" y="4896583"/>
                </a:cubicBezTo>
                <a:close/>
                <a:moveTo>
                  <a:pt x="2453227" y="4897098"/>
                </a:moveTo>
                <a:cubicBezTo>
                  <a:pt x="2442511" y="4895472"/>
                  <a:pt x="2432224" y="4891074"/>
                  <a:pt x="2423841" y="4883438"/>
                </a:cubicBezTo>
                <a:cubicBezTo>
                  <a:pt x="2388789" y="4851569"/>
                  <a:pt x="2414697" y="4800838"/>
                  <a:pt x="2464989" y="4800838"/>
                </a:cubicBezTo>
                <a:cubicBezTo>
                  <a:pt x="2494707" y="4800838"/>
                  <a:pt x="2521377" y="4824247"/>
                  <a:pt x="2521377" y="4850266"/>
                </a:cubicBezTo>
                <a:cubicBezTo>
                  <a:pt x="2521377" y="4881975"/>
                  <a:pt x="2485373" y="4901982"/>
                  <a:pt x="2453227" y="4897098"/>
                </a:cubicBezTo>
                <a:close/>
                <a:moveTo>
                  <a:pt x="9738772" y="4897098"/>
                </a:moveTo>
                <a:cubicBezTo>
                  <a:pt x="9706625" y="4901982"/>
                  <a:pt x="9670621" y="4881975"/>
                  <a:pt x="9670621" y="4850266"/>
                </a:cubicBezTo>
                <a:cubicBezTo>
                  <a:pt x="9670621" y="4824247"/>
                  <a:pt x="9697292" y="4800838"/>
                  <a:pt x="9727009" y="4800838"/>
                </a:cubicBezTo>
                <a:cubicBezTo>
                  <a:pt x="9777301" y="4800838"/>
                  <a:pt x="9803209" y="4851569"/>
                  <a:pt x="9768157" y="4883438"/>
                </a:cubicBezTo>
                <a:cubicBezTo>
                  <a:pt x="9759775" y="4891074"/>
                  <a:pt x="9749488" y="4895472"/>
                  <a:pt x="9738772" y="4897098"/>
                </a:cubicBezTo>
                <a:close/>
                <a:moveTo>
                  <a:pt x="4578192" y="4897342"/>
                </a:moveTo>
                <a:cubicBezTo>
                  <a:pt x="4566286" y="4895472"/>
                  <a:pt x="4554475" y="4890591"/>
                  <a:pt x="4546474" y="4883438"/>
                </a:cubicBezTo>
                <a:cubicBezTo>
                  <a:pt x="4512946" y="4852866"/>
                  <a:pt x="4537330" y="4800838"/>
                  <a:pt x="4585335" y="4800838"/>
                </a:cubicBezTo>
                <a:cubicBezTo>
                  <a:pt x="4606671" y="4800838"/>
                  <a:pt x="4644010" y="4829452"/>
                  <a:pt x="4644010" y="4846367"/>
                </a:cubicBezTo>
                <a:cubicBezTo>
                  <a:pt x="4644010" y="4857423"/>
                  <a:pt x="4623435" y="4885392"/>
                  <a:pt x="4610482" y="4893200"/>
                </a:cubicBezTo>
                <a:cubicBezTo>
                  <a:pt x="4602100" y="4898074"/>
                  <a:pt x="4590099" y="4899213"/>
                  <a:pt x="4578192" y="4897342"/>
                </a:cubicBezTo>
                <a:close/>
                <a:moveTo>
                  <a:pt x="7613807" y="4897342"/>
                </a:moveTo>
                <a:cubicBezTo>
                  <a:pt x="7601900" y="4899213"/>
                  <a:pt x="7589899" y="4898074"/>
                  <a:pt x="7581517" y="4893200"/>
                </a:cubicBezTo>
                <a:cubicBezTo>
                  <a:pt x="7568564" y="4885392"/>
                  <a:pt x="7547990" y="4857423"/>
                  <a:pt x="7547990" y="4846367"/>
                </a:cubicBezTo>
                <a:cubicBezTo>
                  <a:pt x="7547990" y="4829452"/>
                  <a:pt x="7585328" y="4800838"/>
                  <a:pt x="7606664" y="4800838"/>
                </a:cubicBezTo>
                <a:cubicBezTo>
                  <a:pt x="7654670" y="4800838"/>
                  <a:pt x="7679054" y="4852866"/>
                  <a:pt x="7645526" y="4883438"/>
                </a:cubicBezTo>
                <a:cubicBezTo>
                  <a:pt x="7637524" y="4890591"/>
                  <a:pt x="7625714" y="4895472"/>
                  <a:pt x="7613807" y="4897342"/>
                </a:cubicBezTo>
                <a:close/>
                <a:moveTo>
                  <a:pt x="0" y="4897476"/>
                </a:moveTo>
                <a:lnTo>
                  <a:pt x="0" y="4801759"/>
                </a:lnTo>
                <a:lnTo>
                  <a:pt x="21593" y="4804167"/>
                </a:lnTo>
                <a:cubicBezTo>
                  <a:pt x="28944" y="4806688"/>
                  <a:pt x="34476" y="4810915"/>
                  <a:pt x="40571" y="4817744"/>
                </a:cubicBezTo>
                <a:cubicBezTo>
                  <a:pt x="49780" y="4827499"/>
                  <a:pt x="56503" y="4841810"/>
                  <a:pt x="56503" y="4849614"/>
                </a:cubicBezTo>
                <a:cubicBezTo>
                  <a:pt x="56503" y="4857423"/>
                  <a:pt x="49780" y="4871731"/>
                  <a:pt x="40571" y="4881484"/>
                </a:cubicBezTo>
                <a:cubicBezTo>
                  <a:pt x="34476" y="4888315"/>
                  <a:pt x="28944" y="4892544"/>
                  <a:pt x="21593" y="4895066"/>
                </a:cubicBezTo>
                <a:close/>
                <a:moveTo>
                  <a:pt x="12192000" y="4897476"/>
                </a:moveTo>
                <a:lnTo>
                  <a:pt x="12170405" y="4895066"/>
                </a:lnTo>
                <a:cubicBezTo>
                  <a:pt x="12163055" y="4892544"/>
                  <a:pt x="12157521" y="4888315"/>
                  <a:pt x="12151428" y="4881484"/>
                </a:cubicBezTo>
                <a:cubicBezTo>
                  <a:pt x="12142219" y="4871731"/>
                  <a:pt x="12135496" y="4857423"/>
                  <a:pt x="12135496" y="4849614"/>
                </a:cubicBezTo>
                <a:cubicBezTo>
                  <a:pt x="12135496" y="4841810"/>
                  <a:pt x="12142219" y="4827499"/>
                  <a:pt x="12151428" y="4817744"/>
                </a:cubicBezTo>
                <a:cubicBezTo>
                  <a:pt x="12157521" y="4810915"/>
                  <a:pt x="12163055" y="4806688"/>
                  <a:pt x="12170405" y="4804167"/>
                </a:cubicBezTo>
                <a:lnTo>
                  <a:pt x="12192000" y="4801759"/>
                </a:lnTo>
                <a:close/>
                <a:moveTo>
                  <a:pt x="5109907" y="4897507"/>
                </a:moveTo>
                <a:cubicBezTo>
                  <a:pt x="5097524" y="4897098"/>
                  <a:pt x="5085523" y="4891568"/>
                  <a:pt x="5073711" y="4880838"/>
                </a:cubicBezTo>
                <a:cubicBezTo>
                  <a:pt x="5049327" y="4858073"/>
                  <a:pt x="5049327" y="4838559"/>
                  <a:pt x="5073711" y="4817092"/>
                </a:cubicBezTo>
                <a:cubicBezTo>
                  <a:pt x="5098858" y="4796284"/>
                  <a:pt x="5130099" y="4795638"/>
                  <a:pt x="5152198" y="4815793"/>
                </a:cubicBezTo>
                <a:cubicBezTo>
                  <a:pt x="5175058" y="4836606"/>
                  <a:pt x="5173534" y="4865231"/>
                  <a:pt x="5148387" y="4883438"/>
                </a:cubicBezTo>
                <a:cubicBezTo>
                  <a:pt x="5135052" y="4893200"/>
                  <a:pt x="5122290" y="4897910"/>
                  <a:pt x="5109907" y="4897507"/>
                </a:cubicBezTo>
                <a:close/>
                <a:moveTo>
                  <a:pt x="7082092" y="4897507"/>
                </a:moveTo>
                <a:cubicBezTo>
                  <a:pt x="7069710" y="4897910"/>
                  <a:pt x="7056947" y="4893200"/>
                  <a:pt x="7043612" y="4883438"/>
                </a:cubicBezTo>
                <a:cubicBezTo>
                  <a:pt x="7018466" y="4865231"/>
                  <a:pt x="7016941" y="4836606"/>
                  <a:pt x="7039802" y="4815793"/>
                </a:cubicBezTo>
                <a:cubicBezTo>
                  <a:pt x="7061900" y="4795638"/>
                  <a:pt x="7093142" y="4796284"/>
                  <a:pt x="7118288" y="4817092"/>
                </a:cubicBezTo>
                <a:cubicBezTo>
                  <a:pt x="7142672" y="4838559"/>
                  <a:pt x="7142672" y="4858073"/>
                  <a:pt x="7118288" y="4880838"/>
                </a:cubicBezTo>
                <a:cubicBezTo>
                  <a:pt x="7106476" y="4891568"/>
                  <a:pt x="7094475" y="4897098"/>
                  <a:pt x="7082092" y="4897507"/>
                </a:cubicBezTo>
                <a:close/>
                <a:moveTo>
                  <a:pt x="5999656" y="4897592"/>
                </a:moveTo>
                <a:cubicBezTo>
                  <a:pt x="5989178" y="4898074"/>
                  <a:pt x="5977939" y="4893849"/>
                  <a:pt x="5964603" y="4884740"/>
                </a:cubicBezTo>
                <a:cubicBezTo>
                  <a:pt x="5938695" y="4867174"/>
                  <a:pt x="5937171" y="4834655"/>
                  <a:pt x="5962318" y="4815141"/>
                </a:cubicBezTo>
                <a:cubicBezTo>
                  <a:pt x="5985939" y="4796284"/>
                  <a:pt x="6006514" y="4796934"/>
                  <a:pt x="6028611" y="4817092"/>
                </a:cubicBezTo>
                <a:cubicBezTo>
                  <a:pt x="6038518" y="4826198"/>
                  <a:pt x="6050710" y="4833353"/>
                  <a:pt x="6056806" y="4833353"/>
                </a:cubicBezTo>
                <a:cubicBezTo>
                  <a:pt x="6062139" y="4833353"/>
                  <a:pt x="6066711" y="4840508"/>
                  <a:pt x="6066711" y="4849614"/>
                </a:cubicBezTo>
                <a:cubicBezTo>
                  <a:pt x="6066711" y="4858724"/>
                  <a:pt x="6062139" y="4865878"/>
                  <a:pt x="6056806" y="4865878"/>
                </a:cubicBezTo>
                <a:cubicBezTo>
                  <a:pt x="6051471" y="4865878"/>
                  <a:pt x="6039279" y="4873033"/>
                  <a:pt x="6030135" y="4882134"/>
                </a:cubicBezTo>
                <a:cubicBezTo>
                  <a:pt x="6019848" y="4891894"/>
                  <a:pt x="6010134" y="4897098"/>
                  <a:pt x="5999656" y="4897592"/>
                </a:cubicBezTo>
                <a:close/>
                <a:moveTo>
                  <a:pt x="6192342" y="4897592"/>
                </a:moveTo>
                <a:cubicBezTo>
                  <a:pt x="6181866" y="4897098"/>
                  <a:pt x="6172151" y="4891894"/>
                  <a:pt x="6161864" y="4882134"/>
                </a:cubicBezTo>
                <a:cubicBezTo>
                  <a:pt x="6152720" y="4873033"/>
                  <a:pt x="6140528" y="4865878"/>
                  <a:pt x="6135194" y="4865878"/>
                </a:cubicBezTo>
                <a:cubicBezTo>
                  <a:pt x="6129860" y="4865878"/>
                  <a:pt x="6125288" y="4858724"/>
                  <a:pt x="6125288" y="4849614"/>
                </a:cubicBezTo>
                <a:cubicBezTo>
                  <a:pt x="6125288" y="4840508"/>
                  <a:pt x="6129860" y="4833353"/>
                  <a:pt x="6135194" y="4833353"/>
                </a:cubicBezTo>
                <a:cubicBezTo>
                  <a:pt x="6141290" y="4833353"/>
                  <a:pt x="6153481" y="4826198"/>
                  <a:pt x="6163388" y="4817092"/>
                </a:cubicBezTo>
                <a:cubicBezTo>
                  <a:pt x="6185486" y="4796934"/>
                  <a:pt x="6206060" y="4796284"/>
                  <a:pt x="6229682" y="4815141"/>
                </a:cubicBezTo>
                <a:cubicBezTo>
                  <a:pt x="6254828" y="4834655"/>
                  <a:pt x="6253304" y="4867174"/>
                  <a:pt x="6227396" y="4884740"/>
                </a:cubicBezTo>
                <a:cubicBezTo>
                  <a:pt x="6214060" y="4893849"/>
                  <a:pt x="6202821" y="4898074"/>
                  <a:pt x="6192342" y="4897592"/>
                </a:cubicBezTo>
                <a:close/>
                <a:moveTo>
                  <a:pt x="171907" y="4898074"/>
                </a:moveTo>
                <a:cubicBezTo>
                  <a:pt x="158651" y="4898401"/>
                  <a:pt x="145107" y="4893522"/>
                  <a:pt x="134044" y="4883438"/>
                </a:cubicBezTo>
                <a:cubicBezTo>
                  <a:pt x="100472" y="4852866"/>
                  <a:pt x="124889" y="4800838"/>
                  <a:pt x="172195" y="4800838"/>
                </a:cubicBezTo>
                <a:cubicBezTo>
                  <a:pt x="195847" y="4800838"/>
                  <a:pt x="224079" y="4827501"/>
                  <a:pt x="224079" y="4849614"/>
                </a:cubicBezTo>
                <a:cubicBezTo>
                  <a:pt x="224079" y="4857423"/>
                  <a:pt x="217212" y="4871731"/>
                  <a:pt x="208055" y="4881484"/>
                </a:cubicBezTo>
                <a:cubicBezTo>
                  <a:pt x="198136" y="4892223"/>
                  <a:pt x="185165" y="4897747"/>
                  <a:pt x="171907" y="4898074"/>
                </a:cubicBezTo>
                <a:close/>
                <a:moveTo>
                  <a:pt x="12020092" y="4898074"/>
                </a:moveTo>
                <a:cubicBezTo>
                  <a:pt x="12006833" y="4897747"/>
                  <a:pt x="11993863" y="4892223"/>
                  <a:pt x="11983944" y="4881484"/>
                </a:cubicBezTo>
                <a:cubicBezTo>
                  <a:pt x="11974787" y="4871731"/>
                  <a:pt x="11967920" y="4857423"/>
                  <a:pt x="11967920" y="4849614"/>
                </a:cubicBezTo>
                <a:cubicBezTo>
                  <a:pt x="11967920" y="4827501"/>
                  <a:pt x="11996152" y="4800838"/>
                  <a:pt x="12019804" y="4800838"/>
                </a:cubicBezTo>
                <a:cubicBezTo>
                  <a:pt x="12067109" y="4800838"/>
                  <a:pt x="12091527" y="4852866"/>
                  <a:pt x="12057955" y="4883438"/>
                </a:cubicBezTo>
                <a:cubicBezTo>
                  <a:pt x="12046892" y="4893522"/>
                  <a:pt x="12033348" y="4898401"/>
                  <a:pt x="12020092" y="4898074"/>
                </a:cubicBezTo>
                <a:close/>
                <a:moveTo>
                  <a:pt x="3524785" y="4898401"/>
                </a:moveTo>
                <a:cubicBezTo>
                  <a:pt x="3492019" y="4898401"/>
                  <a:pt x="3487447" y="4896447"/>
                  <a:pt x="3472207" y="4875638"/>
                </a:cubicBezTo>
                <a:cubicBezTo>
                  <a:pt x="3454681" y="4851569"/>
                  <a:pt x="3456205" y="4839858"/>
                  <a:pt x="3479065" y="4814492"/>
                </a:cubicBezTo>
                <a:cubicBezTo>
                  <a:pt x="3489733" y="4802789"/>
                  <a:pt x="3500401" y="4798885"/>
                  <a:pt x="3525547" y="4798885"/>
                </a:cubicBezTo>
                <a:cubicBezTo>
                  <a:pt x="3578887" y="4798885"/>
                  <a:pt x="3602509" y="4837910"/>
                  <a:pt x="3573553" y="4879539"/>
                </a:cubicBezTo>
                <a:cubicBezTo>
                  <a:pt x="3562123" y="4895802"/>
                  <a:pt x="3556027" y="4898401"/>
                  <a:pt x="3524785" y="4898401"/>
                </a:cubicBezTo>
                <a:close/>
                <a:moveTo>
                  <a:pt x="3874743" y="4898401"/>
                </a:moveTo>
                <a:cubicBezTo>
                  <a:pt x="3864075" y="4898401"/>
                  <a:pt x="3848072" y="4891894"/>
                  <a:pt x="3838928" y="4883438"/>
                </a:cubicBezTo>
                <a:cubicBezTo>
                  <a:pt x="3804639" y="4852214"/>
                  <a:pt x="3829784" y="4800834"/>
                  <a:pt x="3879315" y="4800834"/>
                </a:cubicBezTo>
                <a:cubicBezTo>
                  <a:pt x="3905223" y="4800834"/>
                  <a:pt x="3936464" y="4827499"/>
                  <a:pt x="3936464" y="4849614"/>
                </a:cubicBezTo>
                <a:cubicBezTo>
                  <a:pt x="3936464" y="4868476"/>
                  <a:pt x="3898364" y="4898401"/>
                  <a:pt x="3874743" y="4898401"/>
                </a:cubicBezTo>
                <a:close/>
                <a:moveTo>
                  <a:pt x="4054299" y="4898401"/>
                </a:moveTo>
                <a:cubicBezTo>
                  <a:pt x="4037535" y="4898401"/>
                  <a:pt x="4023056" y="4893200"/>
                  <a:pt x="4012388" y="4884089"/>
                </a:cubicBezTo>
                <a:cubicBezTo>
                  <a:pt x="3989528" y="4863274"/>
                  <a:pt x="3995624" y="4821647"/>
                  <a:pt x="4023056" y="4806037"/>
                </a:cubicBezTo>
                <a:cubicBezTo>
                  <a:pt x="4040583" y="4795638"/>
                  <a:pt x="4080207" y="4800834"/>
                  <a:pt x="4096208" y="4815141"/>
                </a:cubicBezTo>
                <a:cubicBezTo>
                  <a:pt x="4130499" y="4847011"/>
                  <a:pt x="4104591" y="4898401"/>
                  <a:pt x="4054299" y="4898401"/>
                </a:cubicBezTo>
                <a:close/>
                <a:moveTo>
                  <a:pt x="8137700" y="4898401"/>
                </a:moveTo>
                <a:cubicBezTo>
                  <a:pt x="8087408" y="4898401"/>
                  <a:pt x="8061500" y="4847011"/>
                  <a:pt x="8095790" y="4815141"/>
                </a:cubicBezTo>
                <a:cubicBezTo>
                  <a:pt x="8111792" y="4800834"/>
                  <a:pt x="8151416" y="4795638"/>
                  <a:pt x="8168942" y="4806037"/>
                </a:cubicBezTo>
                <a:cubicBezTo>
                  <a:pt x="8196374" y="4821647"/>
                  <a:pt x="8202470" y="4863274"/>
                  <a:pt x="8179610" y="4884089"/>
                </a:cubicBezTo>
                <a:cubicBezTo>
                  <a:pt x="8168942" y="4893200"/>
                  <a:pt x="8154464" y="4898401"/>
                  <a:pt x="8137700" y="4898401"/>
                </a:cubicBezTo>
                <a:close/>
                <a:moveTo>
                  <a:pt x="8317256" y="4898401"/>
                </a:moveTo>
                <a:cubicBezTo>
                  <a:pt x="8293635" y="4898401"/>
                  <a:pt x="8255534" y="4868476"/>
                  <a:pt x="8255534" y="4849614"/>
                </a:cubicBezTo>
                <a:cubicBezTo>
                  <a:pt x="8255534" y="4827499"/>
                  <a:pt x="8286776" y="4800834"/>
                  <a:pt x="8312684" y="4800834"/>
                </a:cubicBezTo>
                <a:cubicBezTo>
                  <a:pt x="8362214" y="4800834"/>
                  <a:pt x="8387360" y="4852214"/>
                  <a:pt x="8353070" y="4883438"/>
                </a:cubicBezTo>
                <a:cubicBezTo>
                  <a:pt x="8343927" y="4891894"/>
                  <a:pt x="8327924" y="4898401"/>
                  <a:pt x="8317256" y="4898401"/>
                </a:cubicBezTo>
                <a:close/>
                <a:moveTo>
                  <a:pt x="8667213" y="4898401"/>
                </a:moveTo>
                <a:cubicBezTo>
                  <a:pt x="8635972" y="4898401"/>
                  <a:pt x="8629876" y="4895802"/>
                  <a:pt x="8618445" y="4879539"/>
                </a:cubicBezTo>
                <a:cubicBezTo>
                  <a:pt x="8589489" y="4837910"/>
                  <a:pt x="8613112" y="4798885"/>
                  <a:pt x="8666452" y="4798885"/>
                </a:cubicBezTo>
                <a:cubicBezTo>
                  <a:pt x="8691597" y="4798885"/>
                  <a:pt x="8702265" y="4802789"/>
                  <a:pt x="8712933" y="4814492"/>
                </a:cubicBezTo>
                <a:cubicBezTo>
                  <a:pt x="8735793" y="4839858"/>
                  <a:pt x="8737317" y="4851569"/>
                  <a:pt x="8719792" y="4875638"/>
                </a:cubicBezTo>
                <a:cubicBezTo>
                  <a:pt x="8704552" y="4896447"/>
                  <a:pt x="8699980" y="4898401"/>
                  <a:pt x="8667213" y="4898401"/>
                </a:cubicBezTo>
                <a:close/>
                <a:moveTo>
                  <a:pt x="1761541" y="4899128"/>
                </a:moveTo>
                <a:cubicBezTo>
                  <a:pt x="1745253" y="4899376"/>
                  <a:pt x="1728109" y="4894168"/>
                  <a:pt x="1716297" y="4883438"/>
                </a:cubicBezTo>
                <a:cubicBezTo>
                  <a:pt x="1679721" y="4850266"/>
                  <a:pt x="1707153" y="4800834"/>
                  <a:pt x="1762017" y="4800834"/>
                </a:cubicBezTo>
                <a:cubicBezTo>
                  <a:pt x="1778020" y="4800834"/>
                  <a:pt x="1793260" y="4805387"/>
                  <a:pt x="1800880" y="4812540"/>
                </a:cubicBezTo>
                <a:cubicBezTo>
                  <a:pt x="1817644" y="4828150"/>
                  <a:pt x="1817644" y="4861972"/>
                  <a:pt x="1801641" y="4882134"/>
                </a:cubicBezTo>
                <a:cubicBezTo>
                  <a:pt x="1793260" y="4893190"/>
                  <a:pt x="1777829" y="4898885"/>
                  <a:pt x="1761541" y="4899128"/>
                </a:cubicBezTo>
                <a:close/>
                <a:moveTo>
                  <a:pt x="10430457" y="4899128"/>
                </a:moveTo>
                <a:cubicBezTo>
                  <a:pt x="10414169" y="4898885"/>
                  <a:pt x="10398739" y="4893190"/>
                  <a:pt x="10390357" y="4882134"/>
                </a:cubicBezTo>
                <a:cubicBezTo>
                  <a:pt x="10374355" y="4861972"/>
                  <a:pt x="10374355" y="4828150"/>
                  <a:pt x="10391119" y="4812540"/>
                </a:cubicBezTo>
                <a:cubicBezTo>
                  <a:pt x="10398739" y="4805387"/>
                  <a:pt x="10413979" y="4800834"/>
                  <a:pt x="10429981" y="4800834"/>
                </a:cubicBezTo>
                <a:cubicBezTo>
                  <a:pt x="10484845" y="4800834"/>
                  <a:pt x="10512277" y="4850266"/>
                  <a:pt x="10475701" y="4883438"/>
                </a:cubicBezTo>
                <a:cubicBezTo>
                  <a:pt x="10463889" y="4894168"/>
                  <a:pt x="10446745" y="4899376"/>
                  <a:pt x="10430457" y="4899128"/>
                </a:cubicBezTo>
                <a:close/>
                <a:moveTo>
                  <a:pt x="2989177" y="5008593"/>
                </a:moveTo>
                <a:cubicBezTo>
                  <a:pt x="2982319" y="5008593"/>
                  <a:pt x="2980033" y="5004688"/>
                  <a:pt x="2982319" y="4998838"/>
                </a:cubicBezTo>
                <a:cubicBezTo>
                  <a:pt x="2985367" y="4993634"/>
                  <a:pt x="2989939" y="4991032"/>
                  <a:pt x="2993749" y="4992984"/>
                </a:cubicBezTo>
                <a:cubicBezTo>
                  <a:pt x="3004417" y="4998188"/>
                  <a:pt x="3001369" y="5008593"/>
                  <a:pt x="2989177" y="5008593"/>
                </a:cubicBezTo>
                <a:close/>
                <a:moveTo>
                  <a:pt x="9202821" y="5008593"/>
                </a:moveTo>
                <a:cubicBezTo>
                  <a:pt x="9190629" y="5008593"/>
                  <a:pt x="9187581" y="4998188"/>
                  <a:pt x="9198249" y="4992984"/>
                </a:cubicBezTo>
                <a:cubicBezTo>
                  <a:pt x="9202060" y="4991032"/>
                  <a:pt x="9206632" y="4993634"/>
                  <a:pt x="9209680" y="4998838"/>
                </a:cubicBezTo>
                <a:cubicBezTo>
                  <a:pt x="9211965" y="5004688"/>
                  <a:pt x="9209680" y="5008593"/>
                  <a:pt x="9202821" y="5008593"/>
                </a:cubicBezTo>
                <a:close/>
                <a:moveTo>
                  <a:pt x="4763843" y="5013629"/>
                </a:moveTo>
                <a:cubicBezTo>
                  <a:pt x="4757080" y="5014604"/>
                  <a:pt x="4750032" y="5013141"/>
                  <a:pt x="4746603" y="5008588"/>
                </a:cubicBezTo>
                <a:cubicBezTo>
                  <a:pt x="4743555" y="5004032"/>
                  <a:pt x="4744316" y="4998184"/>
                  <a:pt x="4748888" y="4994281"/>
                </a:cubicBezTo>
                <a:cubicBezTo>
                  <a:pt x="4759556" y="4985175"/>
                  <a:pt x="4783179" y="4992980"/>
                  <a:pt x="4779368" y="5004032"/>
                </a:cubicBezTo>
                <a:cubicBezTo>
                  <a:pt x="4777083" y="5009238"/>
                  <a:pt x="4770606" y="5012654"/>
                  <a:pt x="4763843" y="5013629"/>
                </a:cubicBezTo>
                <a:close/>
                <a:moveTo>
                  <a:pt x="7428156" y="5013629"/>
                </a:moveTo>
                <a:cubicBezTo>
                  <a:pt x="7421394" y="5012654"/>
                  <a:pt x="7414916" y="5009238"/>
                  <a:pt x="7412631" y="5004032"/>
                </a:cubicBezTo>
                <a:cubicBezTo>
                  <a:pt x="7408820" y="4992980"/>
                  <a:pt x="7432443" y="4985175"/>
                  <a:pt x="7443111" y="4994281"/>
                </a:cubicBezTo>
                <a:cubicBezTo>
                  <a:pt x="7447683" y="4998184"/>
                  <a:pt x="7448444" y="5004032"/>
                  <a:pt x="7445396" y="5008588"/>
                </a:cubicBezTo>
                <a:cubicBezTo>
                  <a:pt x="7441967" y="5013141"/>
                  <a:pt x="7434919" y="5014604"/>
                  <a:pt x="7428156" y="5013629"/>
                </a:cubicBezTo>
                <a:close/>
                <a:moveTo>
                  <a:pt x="522120" y="5013786"/>
                </a:moveTo>
                <a:cubicBezTo>
                  <a:pt x="515253" y="5015738"/>
                  <a:pt x="512201" y="5012487"/>
                  <a:pt x="514491" y="5005982"/>
                </a:cubicBezTo>
                <a:cubicBezTo>
                  <a:pt x="515253" y="4999480"/>
                  <a:pt x="520595" y="4994928"/>
                  <a:pt x="524409" y="4994928"/>
                </a:cubicBezTo>
                <a:cubicBezTo>
                  <a:pt x="535855" y="4995576"/>
                  <a:pt x="533567" y="5010536"/>
                  <a:pt x="522120" y="5013786"/>
                </a:cubicBezTo>
                <a:close/>
                <a:moveTo>
                  <a:pt x="11669879" y="5013786"/>
                </a:moveTo>
                <a:cubicBezTo>
                  <a:pt x="11658432" y="5010536"/>
                  <a:pt x="11656144" y="4995576"/>
                  <a:pt x="11667589" y="4994928"/>
                </a:cubicBezTo>
                <a:cubicBezTo>
                  <a:pt x="11671404" y="4994928"/>
                  <a:pt x="11676745" y="4999480"/>
                  <a:pt x="11677508" y="5005982"/>
                </a:cubicBezTo>
                <a:cubicBezTo>
                  <a:pt x="11679797" y="5012487"/>
                  <a:pt x="11676745" y="5015738"/>
                  <a:pt x="11669879" y="5013786"/>
                </a:cubicBezTo>
                <a:close/>
                <a:moveTo>
                  <a:pt x="3524023" y="5013792"/>
                </a:moveTo>
                <a:cubicBezTo>
                  <a:pt x="3514117" y="5015094"/>
                  <a:pt x="3510307" y="5011842"/>
                  <a:pt x="3510307" y="5002086"/>
                </a:cubicBezTo>
                <a:cubicBezTo>
                  <a:pt x="3510307" y="4992331"/>
                  <a:pt x="3514117" y="4989078"/>
                  <a:pt x="3524023" y="4990379"/>
                </a:cubicBezTo>
                <a:cubicBezTo>
                  <a:pt x="3530881" y="4991681"/>
                  <a:pt x="3536977" y="4996882"/>
                  <a:pt x="3536977" y="5002086"/>
                </a:cubicBezTo>
                <a:cubicBezTo>
                  <a:pt x="3536977" y="5007287"/>
                  <a:pt x="3530881" y="5012490"/>
                  <a:pt x="3524023" y="5013792"/>
                </a:cubicBezTo>
                <a:close/>
                <a:moveTo>
                  <a:pt x="8667976" y="5013792"/>
                </a:moveTo>
                <a:cubicBezTo>
                  <a:pt x="8661117" y="5012490"/>
                  <a:pt x="8655021" y="5007287"/>
                  <a:pt x="8655021" y="5002086"/>
                </a:cubicBezTo>
                <a:cubicBezTo>
                  <a:pt x="8655021" y="4996882"/>
                  <a:pt x="8661117" y="4991681"/>
                  <a:pt x="8667976" y="4990379"/>
                </a:cubicBezTo>
                <a:cubicBezTo>
                  <a:pt x="8677881" y="4989078"/>
                  <a:pt x="8681692" y="4992331"/>
                  <a:pt x="8681692" y="5002086"/>
                </a:cubicBezTo>
                <a:cubicBezTo>
                  <a:pt x="8681692" y="5011842"/>
                  <a:pt x="8677881" y="5015094"/>
                  <a:pt x="8667976" y="5013792"/>
                </a:cubicBezTo>
                <a:close/>
                <a:moveTo>
                  <a:pt x="3351708" y="5015097"/>
                </a:moveTo>
                <a:cubicBezTo>
                  <a:pt x="3344088" y="5016234"/>
                  <a:pt x="3335324" y="5014119"/>
                  <a:pt x="3330752" y="5007941"/>
                </a:cubicBezTo>
                <a:cubicBezTo>
                  <a:pt x="3328467" y="5004037"/>
                  <a:pt x="3330752" y="4996235"/>
                  <a:pt x="3337611" y="4991032"/>
                </a:cubicBezTo>
                <a:cubicBezTo>
                  <a:pt x="3351327" y="4979326"/>
                  <a:pt x="3365804" y="4985180"/>
                  <a:pt x="3365804" y="5002737"/>
                </a:cubicBezTo>
                <a:cubicBezTo>
                  <a:pt x="3365804" y="5009566"/>
                  <a:pt x="3359328" y="5013958"/>
                  <a:pt x="3351708" y="5015097"/>
                </a:cubicBezTo>
                <a:close/>
                <a:moveTo>
                  <a:pt x="5998144" y="5015097"/>
                </a:moveTo>
                <a:cubicBezTo>
                  <a:pt x="5988238" y="5015097"/>
                  <a:pt x="5982904" y="5010543"/>
                  <a:pt x="5982904" y="5002737"/>
                </a:cubicBezTo>
                <a:cubicBezTo>
                  <a:pt x="5982904" y="4990382"/>
                  <a:pt x="6000430" y="4979977"/>
                  <a:pt x="6008812" y="4987131"/>
                </a:cubicBezTo>
                <a:cubicBezTo>
                  <a:pt x="6019480" y="4996886"/>
                  <a:pt x="6012622" y="5015097"/>
                  <a:pt x="5998144" y="5015097"/>
                </a:cubicBezTo>
                <a:close/>
                <a:moveTo>
                  <a:pt x="6193855" y="5015097"/>
                </a:moveTo>
                <a:cubicBezTo>
                  <a:pt x="6179378" y="5015097"/>
                  <a:pt x="6172519" y="4996886"/>
                  <a:pt x="6183187" y="4987131"/>
                </a:cubicBezTo>
                <a:cubicBezTo>
                  <a:pt x="6191570" y="4979977"/>
                  <a:pt x="6209095" y="4990382"/>
                  <a:pt x="6209095" y="5002737"/>
                </a:cubicBezTo>
                <a:cubicBezTo>
                  <a:pt x="6209095" y="5010543"/>
                  <a:pt x="6203761" y="5015097"/>
                  <a:pt x="6193855" y="5015097"/>
                </a:cubicBezTo>
                <a:close/>
                <a:moveTo>
                  <a:pt x="8840291" y="5015097"/>
                </a:moveTo>
                <a:cubicBezTo>
                  <a:pt x="8832671" y="5013958"/>
                  <a:pt x="8826195" y="5009566"/>
                  <a:pt x="8826195" y="5002737"/>
                </a:cubicBezTo>
                <a:cubicBezTo>
                  <a:pt x="8826195" y="4985180"/>
                  <a:pt x="8840672" y="4979326"/>
                  <a:pt x="8854388" y="4991032"/>
                </a:cubicBezTo>
                <a:cubicBezTo>
                  <a:pt x="8861247" y="4996235"/>
                  <a:pt x="8863532" y="5004037"/>
                  <a:pt x="8861247" y="5007941"/>
                </a:cubicBezTo>
                <a:cubicBezTo>
                  <a:pt x="8856675" y="5014119"/>
                  <a:pt x="8847911" y="5016234"/>
                  <a:pt x="8840291" y="5015097"/>
                </a:cubicBezTo>
                <a:close/>
                <a:moveTo>
                  <a:pt x="4936062" y="5015099"/>
                </a:moveTo>
                <a:cubicBezTo>
                  <a:pt x="4921584" y="5015099"/>
                  <a:pt x="4917774" y="5011845"/>
                  <a:pt x="4917774" y="4998840"/>
                </a:cubicBezTo>
                <a:cubicBezTo>
                  <a:pt x="4917774" y="4979979"/>
                  <a:pt x="4939872" y="4976077"/>
                  <a:pt x="4955874" y="4992336"/>
                </a:cubicBezTo>
                <a:cubicBezTo>
                  <a:pt x="4968066" y="5004690"/>
                  <a:pt x="4958922" y="5015099"/>
                  <a:pt x="4936062" y="5015099"/>
                </a:cubicBezTo>
                <a:close/>
                <a:moveTo>
                  <a:pt x="7255938" y="5015099"/>
                </a:moveTo>
                <a:cubicBezTo>
                  <a:pt x="7233078" y="5015099"/>
                  <a:pt x="7223934" y="5004690"/>
                  <a:pt x="7236126" y="4992336"/>
                </a:cubicBezTo>
                <a:cubicBezTo>
                  <a:pt x="7252127" y="4976077"/>
                  <a:pt x="7274226" y="4979979"/>
                  <a:pt x="7274226" y="4998840"/>
                </a:cubicBezTo>
                <a:cubicBezTo>
                  <a:pt x="7274226" y="5011845"/>
                  <a:pt x="7270415" y="5015099"/>
                  <a:pt x="7255938" y="5015099"/>
                </a:cubicBezTo>
                <a:close/>
                <a:moveTo>
                  <a:pt x="1228121" y="5015105"/>
                </a:moveTo>
                <a:cubicBezTo>
                  <a:pt x="1220513" y="5015105"/>
                  <a:pt x="1211383" y="5012504"/>
                  <a:pt x="1209091" y="5008601"/>
                </a:cubicBezTo>
                <a:cubicBezTo>
                  <a:pt x="1203780" y="5000797"/>
                  <a:pt x="1218232" y="4976081"/>
                  <a:pt x="1228121" y="4976081"/>
                </a:cubicBezTo>
                <a:cubicBezTo>
                  <a:pt x="1238000" y="4976081"/>
                  <a:pt x="1252529" y="5000797"/>
                  <a:pt x="1247175" y="5008601"/>
                </a:cubicBezTo>
                <a:cubicBezTo>
                  <a:pt x="1244881" y="5012504"/>
                  <a:pt x="1235709" y="5015105"/>
                  <a:pt x="1228121" y="5015105"/>
                </a:cubicBezTo>
                <a:close/>
                <a:moveTo>
                  <a:pt x="10963877" y="5015105"/>
                </a:moveTo>
                <a:cubicBezTo>
                  <a:pt x="10956289" y="5015105"/>
                  <a:pt x="10947117" y="5012504"/>
                  <a:pt x="10944824" y="5008601"/>
                </a:cubicBezTo>
                <a:cubicBezTo>
                  <a:pt x="10939469" y="5000797"/>
                  <a:pt x="10953999" y="4976081"/>
                  <a:pt x="10963877" y="4976081"/>
                </a:cubicBezTo>
                <a:cubicBezTo>
                  <a:pt x="10973767" y="4976081"/>
                  <a:pt x="10988219" y="5000797"/>
                  <a:pt x="10982908" y="5008601"/>
                </a:cubicBezTo>
                <a:cubicBezTo>
                  <a:pt x="10980616" y="5012504"/>
                  <a:pt x="10971485" y="5015105"/>
                  <a:pt x="10963877" y="5015105"/>
                </a:cubicBezTo>
                <a:close/>
                <a:moveTo>
                  <a:pt x="3155007" y="5017048"/>
                </a:moveTo>
                <a:cubicBezTo>
                  <a:pt x="3142053" y="5013147"/>
                  <a:pt x="3142815" y="4992336"/>
                  <a:pt x="3156531" y="4982578"/>
                </a:cubicBezTo>
                <a:cubicBezTo>
                  <a:pt x="3171009" y="4972823"/>
                  <a:pt x="3198441" y="4980629"/>
                  <a:pt x="3198441" y="4994938"/>
                </a:cubicBezTo>
                <a:cubicBezTo>
                  <a:pt x="3198441" y="5015097"/>
                  <a:pt x="3178629" y="5025504"/>
                  <a:pt x="3155007" y="5017048"/>
                </a:cubicBezTo>
                <a:close/>
                <a:moveTo>
                  <a:pt x="9036992" y="5017048"/>
                </a:moveTo>
                <a:cubicBezTo>
                  <a:pt x="9013369" y="5025504"/>
                  <a:pt x="8993557" y="5015097"/>
                  <a:pt x="8993557" y="4994938"/>
                </a:cubicBezTo>
                <a:cubicBezTo>
                  <a:pt x="8993557" y="4980629"/>
                  <a:pt x="9020989" y="4972823"/>
                  <a:pt x="9035468" y="4982578"/>
                </a:cubicBezTo>
                <a:cubicBezTo>
                  <a:pt x="9049184" y="4992336"/>
                  <a:pt x="9049945" y="5013147"/>
                  <a:pt x="9036992" y="5017048"/>
                </a:cubicBezTo>
                <a:close/>
                <a:moveTo>
                  <a:pt x="5821548" y="5019836"/>
                </a:moveTo>
                <a:cubicBezTo>
                  <a:pt x="5815356" y="5020587"/>
                  <a:pt x="5808499" y="5019490"/>
                  <a:pt x="5801831" y="5015750"/>
                </a:cubicBezTo>
                <a:cubicBezTo>
                  <a:pt x="5788115" y="5008598"/>
                  <a:pt x="5792687" y="4989085"/>
                  <a:pt x="5809451" y="4979980"/>
                </a:cubicBezTo>
                <a:cubicBezTo>
                  <a:pt x="5820119" y="4974778"/>
                  <a:pt x="5826215" y="4975428"/>
                  <a:pt x="5836120" y="4984535"/>
                </a:cubicBezTo>
                <a:cubicBezTo>
                  <a:pt x="5852695" y="4998680"/>
                  <a:pt x="5840122" y="5017580"/>
                  <a:pt x="5821548" y="5019836"/>
                </a:cubicBezTo>
                <a:close/>
                <a:moveTo>
                  <a:pt x="6370451" y="5019836"/>
                </a:moveTo>
                <a:cubicBezTo>
                  <a:pt x="6351878" y="5017580"/>
                  <a:pt x="6339304" y="4998680"/>
                  <a:pt x="6355879" y="4984535"/>
                </a:cubicBezTo>
                <a:cubicBezTo>
                  <a:pt x="6365784" y="4975428"/>
                  <a:pt x="6371880" y="4974778"/>
                  <a:pt x="6382548" y="4979980"/>
                </a:cubicBezTo>
                <a:cubicBezTo>
                  <a:pt x="6399312" y="4989085"/>
                  <a:pt x="6403884" y="5008598"/>
                  <a:pt x="6390168" y="5015750"/>
                </a:cubicBezTo>
                <a:cubicBezTo>
                  <a:pt x="6383500" y="5019490"/>
                  <a:pt x="6376643" y="5020587"/>
                  <a:pt x="6370451" y="5019836"/>
                </a:cubicBezTo>
                <a:close/>
                <a:moveTo>
                  <a:pt x="2813035" y="5021452"/>
                </a:moveTo>
                <a:cubicBezTo>
                  <a:pt x="2807189" y="5020789"/>
                  <a:pt x="2801427" y="5018189"/>
                  <a:pt x="2796664" y="5013147"/>
                </a:cubicBezTo>
                <a:cubicBezTo>
                  <a:pt x="2792092" y="5008598"/>
                  <a:pt x="2789805" y="4998192"/>
                  <a:pt x="2792853" y="4990387"/>
                </a:cubicBezTo>
                <a:cubicBezTo>
                  <a:pt x="2798188" y="4971524"/>
                  <a:pt x="2837049" y="4970224"/>
                  <a:pt x="2843145" y="4988435"/>
                </a:cubicBezTo>
                <a:cubicBezTo>
                  <a:pt x="2848860" y="5007947"/>
                  <a:pt x="2830572" y="5023432"/>
                  <a:pt x="2813035" y="5021452"/>
                </a:cubicBezTo>
                <a:close/>
                <a:moveTo>
                  <a:pt x="9378964" y="5021452"/>
                </a:moveTo>
                <a:cubicBezTo>
                  <a:pt x="9361427" y="5023432"/>
                  <a:pt x="9343139" y="5007947"/>
                  <a:pt x="9348853" y="4988435"/>
                </a:cubicBezTo>
                <a:cubicBezTo>
                  <a:pt x="9354949" y="4970224"/>
                  <a:pt x="9393811" y="4971524"/>
                  <a:pt x="9399145" y="4990387"/>
                </a:cubicBezTo>
                <a:cubicBezTo>
                  <a:pt x="9402193" y="4998192"/>
                  <a:pt x="9399907" y="5008598"/>
                  <a:pt x="9395335" y="5013147"/>
                </a:cubicBezTo>
                <a:cubicBezTo>
                  <a:pt x="9390572" y="5018189"/>
                  <a:pt x="9384809" y="5020789"/>
                  <a:pt x="9378964" y="5021452"/>
                </a:cubicBezTo>
                <a:close/>
                <a:moveTo>
                  <a:pt x="1047561" y="5023794"/>
                </a:moveTo>
                <a:cubicBezTo>
                  <a:pt x="1043272" y="5022899"/>
                  <a:pt x="1039080" y="5020299"/>
                  <a:pt x="1034127" y="5015747"/>
                </a:cubicBezTo>
                <a:cubicBezTo>
                  <a:pt x="1024224" y="5005991"/>
                  <a:pt x="1023461" y="5000139"/>
                  <a:pt x="1030319" y="4989733"/>
                </a:cubicBezTo>
                <a:cubicBezTo>
                  <a:pt x="1040989" y="4972172"/>
                  <a:pt x="1065365" y="4972172"/>
                  <a:pt x="1076029" y="4989082"/>
                </a:cubicBezTo>
                <a:cubicBezTo>
                  <a:pt x="1085176" y="5004037"/>
                  <a:pt x="1081368" y="5011844"/>
                  <a:pt x="1061560" y="5021599"/>
                </a:cubicBezTo>
                <a:cubicBezTo>
                  <a:pt x="1056227" y="5023876"/>
                  <a:pt x="1051847" y="5024688"/>
                  <a:pt x="1047561" y="5023794"/>
                </a:cubicBezTo>
                <a:close/>
                <a:moveTo>
                  <a:pt x="11144437" y="5023794"/>
                </a:moveTo>
                <a:cubicBezTo>
                  <a:pt x="11140152" y="5024688"/>
                  <a:pt x="11135772" y="5023876"/>
                  <a:pt x="11130439" y="5021599"/>
                </a:cubicBezTo>
                <a:cubicBezTo>
                  <a:pt x="11110631" y="5011844"/>
                  <a:pt x="11106823" y="5004037"/>
                  <a:pt x="11115969" y="4989082"/>
                </a:cubicBezTo>
                <a:cubicBezTo>
                  <a:pt x="11126633" y="4972172"/>
                  <a:pt x="11151009" y="4972172"/>
                  <a:pt x="11161680" y="4989733"/>
                </a:cubicBezTo>
                <a:cubicBezTo>
                  <a:pt x="11168537" y="5000139"/>
                  <a:pt x="11167775" y="5005991"/>
                  <a:pt x="11157872" y="5015747"/>
                </a:cubicBezTo>
                <a:cubicBezTo>
                  <a:pt x="11152919" y="5020299"/>
                  <a:pt x="11148727" y="5022899"/>
                  <a:pt x="11144437" y="5023794"/>
                </a:cubicBezTo>
                <a:close/>
                <a:moveTo>
                  <a:pt x="1940901" y="5027286"/>
                </a:moveTo>
                <a:cubicBezTo>
                  <a:pt x="1934520" y="5028423"/>
                  <a:pt x="1927091" y="5025822"/>
                  <a:pt x="1917184" y="5019644"/>
                </a:cubicBezTo>
                <a:cubicBezTo>
                  <a:pt x="1908801" y="5014444"/>
                  <a:pt x="1904229" y="5004686"/>
                  <a:pt x="1906516" y="4994932"/>
                </a:cubicBezTo>
                <a:cubicBezTo>
                  <a:pt x="1908040" y="4982574"/>
                  <a:pt x="1914136" y="4978672"/>
                  <a:pt x="1933948" y="4977371"/>
                </a:cubicBezTo>
                <a:cubicBezTo>
                  <a:pt x="1963665" y="4974770"/>
                  <a:pt x="1972809" y="4988427"/>
                  <a:pt x="1958332" y="5012490"/>
                </a:cubicBezTo>
                <a:cubicBezTo>
                  <a:pt x="1952617" y="5021271"/>
                  <a:pt x="1947283" y="5026149"/>
                  <a:pt x="1940901" y="5027286"/>
                </a:cubicBezTo>
                <a:close/>
                <a:moveTo>
                  <a:pt x="10251097" y="5027286"/>
                </a:moveTo>
                <a:cubicBezTo>
                  <a:pt x="10244716" y="5026149"/>
                  <a:pt x="10239381" y="5021271"/>
                  <a:pt x="10233667" y="5012490"/>
                </a:cubicBezTo>
                <a:cubicBezTo>
                  <a:pt x="10219189" y="4988427"/>
                  <a:pt x="10228333" y="4974770"/>
                  <a:pt x="10258051" y="4977371"/>
                </a:cubicBezTo>
                <a:cubicBezTo>
                  <a:pt x="10277863" y="4978672"/>
                  <a:pt x="10283959" y="4982574"/>
                  <a:pt x="10285483" y="4994932"/>
                </a:cubicBezTo>
                <a:cubicBezTo>
                  <a:pt x="10287769" y="5004686"/>
                  <a:pt x="10283197" y="5014444"/>
                  <a:pt x="10274815" y="5019644"/>
                </a:cubicBezTo>
                <a:cubicBezTo>
                  <a:pt x="10264908" y="5025822"/>
                  <a:pt x="10257479" y="5028423"/>
                  <a:pt x="10251097" y="5027286"/>
                </a:cubicBezTo>
                <a:close/>
                <a:moveTo>
                  <a:pt x="1578151" y="5027896"/>
                </a:moveTo>
                <a:cubicBezTo>
                  <a:pt x="1572935" y="5026757"/>
                  <a:pt x="1567601" y="5023873"/>
                  <a:pt x="1562648" y="5018993"/>
                </a:cubicBezTo>
                <a:cubicBezTo>
                  <a:pt x="1558076" y="5013789"/>
                  <a:pt x="1555028" y="5002734"/>
                  <a:pt x="1556552" y="4994280"/>
                </a:cubicBezTo>
                <a:cubicBezTo>
                  <a:pt x="1558076" y="4982574"/>
                  <a:pt x="1564172" y="4978672"/>
                  <a:pt x="1583984" y="4977370"/>
                </a:cubicBezTo>
                <a:cubicBezTo>
                  <a:pt x="1607607" y="4975421"/>
                  <a:pt x="1608368" y="4976071"/>
                  <a:pt x="1608368" y="4997533"/>
                </a:cubicBezTo>
                <a:cubicBezTo>
                  <a:pt x="1608368" y="5018996"/>
                  <a:pt x="1593795" y="5031311"/>
                  <a:pt x="1578151" y="5027896"/>
                </a:cubicBezTo>
                <a:close/>
                <a:moveTo>
                  <a:pt x="10613848" y="5027896"/>
                </a:moveTo>
                <a:cubicBezTo>
                  <a:pt x="10598204" y="5031311"/>
                  <a:pt x="10583631" y="5018996"/>
                  <a:pt x="10583631" y="4997533"/>
                </a:cubicBezTo>
                <a:cubicBezTo>
                  <a:pt x="10583631" y="4976071"/>
                  <a:pt x="10584392" y="4975421"/>
                  <a:pt x="10608015" y="4977370"/>
                </a:cubicBezTo>
                <a:cubicBezTo>
                  <a:pt x="10627827" y="4978672"/>
                  <a:pt x="10633923" y="4982574"/>
                  <a:pt x="10635447" y="4994280"/>
                </a:cubicBezTo>
                <a:cubicBezTo>
                  <a:pt x="10636971" y="5002734"/>
                  <a:pt x="10633923" y="5013789"/>
                  <a:pt x="10629351" y="5018993"/>
                </a:cubicBezTo>
                <a:cubicBezTo>
                  <a:pt x="10624397" y="5023873"/>
                  <a:pt x="10619064" y="5026757"/>
                  <a:pt x="10613848" y="5027896"/>
                </a:cubicBezTo>
                <a:close/>
                <a:moveTo>
                  <a:pt x="881197" y="5032574"/>
                </a:moveTo>
                <a:cubicBezTo>
                  <a:pt x="870981" y="5033632"/>
                  <a:pt x="859937" y="5029403"/>
                  <a:pt x="849272" y="5019646"/>
                </a:cubicBezTo>
                <a:cubicBezTo>
                  <a:pt x="828697" y="5001439"/>
                  <a:pt x="828697" y="4994285"/>
                  <a:pt x="846231" y="4980624"/>
                </a:cubicBezTo>
                <a:cubicBezTo>
                  <a:pt x="865257" y="4965668"/>
                  <a:pt x="888115" y="4966966"/>
                  <a:pt x="905653" y="4983226"/>
                </a:cubicBezTo>
                <a:cubicBezTo>
                  <a:pt x="918596" y="4995584"/>
                  <a:pt x="918596" y="4998187"/>
                  <a:pt x="907943" y="5013796"/>
                </a:cubicBezTo>
                <a:cubicBezTo>
                  <a:pt x="900683" y="5025176"/>
                  <a:pt x="891336" y="5031515"/>
                  <a:pt x="881197" y="5032574"/>
                </a:cubicBezTo>
                <a:close/>
                <a:moveTo>
                  <a:pt x="11310801" y="5032574"/>
                </a:moveTo>
                <a:cubicBezTo>
                  <a:pt x="11300663" y="5031515"/>
                  <a:pt x="11291316" y="5025176"/>
                  <a:pt x="11284056" y="5013796"/>
                </a:cubicBezTo>
                <a:cubicBezTo>
                  <a:pt x="11273403" y="4998187"/>
                  <a:pt x="11273403" y="4995584"/>
                  <a:pt x="11286345" y="4983226"/>
                </a:cubicBezTo>
                <a:cubicBezTo>
                  <a:pt x="11303884" y="4966966"/>
                  <a:pt x="11326741" y="4965668"/>
                  <a:pt x="11345768" y="4980624"/>
                </a:cubicBezTo>
                <a:cubicBezTo>
                  <a:pt x="11363301" y="4994285"/>
                  <a:pt x="11363301" y="5001439"/>
                  <a:pt x="11342727" y="5019646"/>
                </a:cubicBezTo>
                <a:cubicBezTo>
                  <a:pt x="11332061" y="5029403"/>
                  <a:pt x="11321017" y="5033632"/>
                  <a:pt x="11310801" y="5032574"/>
                </a:cubicBezTo>
                <a:close/>
                <a:moveTo>
                  <a:pt x="2457369" y="5033467"/>
                </a:moveTo>
                <a:cubicBezTo>
                  <a:pt x="2452797" y="5032815"/>
                  <a:pt x="2449369" y="5028100"/>
                  <a:pt x="2442129" y="5018344"/>
                </a:cubicBezTo>
                <a:cubicBezTo>
                  <a:pt x="2425365" y="4996882"/>
                  <a:pt x="2426889" y="4984527"/>
                  <a:pt x="2445940" y="4975421"/>
                </a:cubicBezTo>
                <a:cubicBezTo>
                  <a:pt x="2487849" y="4956559"/>
                  <a:pt x="2519092" y="5002086"/>
                  <a:pt x="2479468" y="5024197"/>
                </a:cubicBezTo>
                <a:cubicBezTo>
                  <a:pt x="2467657" y="5030701"/>
                  <a:pt x="2461941" y="5034115"/>
                  <a:pt x="2457369" y="5033467"/>
                </a:cubicBezTo>
                <a:close/>
                <a:moveTo>
                  <a:pt x="9734629" y="5033467"/>
                </a:moveTo>
                <a:cubicBezTo>
                  <a:pt x="9730057" y="5034115"/>
                  <a:pt x="9724341" y="5030701"/>
                  <a:pt x="9712531" y="5024197"/>
                </a:cubicBezTo>
                <a:cubicBezTo>
                  <a:pt x="9672907" y="5002086"/>
                  <a:pt x="9704149" y="4956559"/>
                  <a:pt x="9746059" y="4975421"/>
                </a:cubicBezTo>
                <a:cubicBezTo>
                  <a:pt x="9765109" y="4984527"/>
                  <a:pt x="9766633" y="4996882"/>
                  <a:pt x="9749869" y="5018344"/>
                </a:cubicBezTo>
                <a:cubicBezTo>
                  <a:pt x="9742629" y="5028100"/>
                  <a:pt x="9739201" y="5032815"/>
                  <a:pt x="9734629" y="5033467"/>
                </a:cubicBezTo>
                <a:close/>
                <a:moveTo>
                  <a:pt x="3880175" y="5033550"/>
                </a:moveTo>
                <a:cubicBezTo>
                  <a:pt x="3874173" y="5034118"/>
                  <a:pt x="3867887" y="5032003"/>
                  <a:pt x="3858743" y="5027452"/>
                </a:cubicBezTo>
                <a:cubicBezTo>
                  <a:pt x="3838169" y="5017696"/>
                  <a:pt x="3840455" y="4979974"/>
                  <a:pt x="3862553" y="4971518"/>
                </a:cubicBezTo>
                <a:cubicBezTo>
                  <a:pt x="3899891" y="4957211"/>
                  <a:pt x="3931133" y="4999488"/>
                  <a:pt x="3899891" y="5023548"/>
                </a:cubicBezTo>
                <a:cubicBezTo>
                  <a:pt x="3891891" y="5029727"/>
                  <a:pt x="3886175" y="5032980"/>
                  <a:pt x="3880175" y="5033550"/>
                </a:cubicBezTo>
                <a:close/>
                <a:moveTo>
                  <a:pt x="8311824" y="5033550"/>
                </a:moveTo>
                <a:cubicBezTo>
                  <a:pt x="8305824" y="5032980"/>
                  <a:pt x="8300108" y="5029727"/>
                  <a:pt x="8292108" y="5023548"/>
                </a:cubicBezTo>
                <a:cubicBezTo>
                  <a:pt x="8260865" y="4999488"/>
                  <a:pt x="8292108" y="4957211"/>
                  <a:pt x="8329445" y="4971518"/>
                </a:cubicBezTo>
                <a:cubicBezTo>
                  <a:pt x="8351544" y="4979974"/>
                  <a:pt x="8353829" y="5017696"/>
                  <a:pt x="8333256" y="5027452"/>
                </a:cubicBezTo>
                <a:cubicBezTo>
                  <a:pt x="8324112" y="5032003"/>
                  <a:pt x="8317825" y="5034118"/>
                  <a:pt x="8311824" y="5033550"/>
                </a:cubicBezTo>
                <a:close/>
                <a:moveTo>
                  <a:pt x="3695960" y="5033872"/>
                </a:moveTo>
                <a:cubicBezTo>
                  <a:pt x="3688531" y="5033952"/>
                  <a:pt x="3681863" y="5029401"/>
                  <a:pt x="3674623" y="5020296"/>
                </a:cubicBezTo>
                <a:cubicBezTo>
                  <a:pt x="3658621" y="5001436"/>
                  <a:pt x="3659383" y="4993633"/>
                  <a:pt x="3677671" y="4979322"/>
                </a:cubicBezTo>
                <a:cubicBezTo>
                  <a:pt x="3712723" y="4952656"/>
                  <a:pt x="3754633" y="4990379"/>
                  <a:pt x="3721867" y="5019644"/>
                </a:cubicBezTo>
                <a:cubicBezTo>
                  <a:pt x="3711580" y="5029075"/>
                  <a:pt x="3703389" y="5033791"/>
                  <a:pt x="3695960" y="5033872"/>
                </a:cubicBezTo>
                <a:close/>
                <a:moveTo>
                  <a:pt x="4055724" y="5033872"/>
                </a:moveTo>
                <a:cubicBezTo>
                  <a:pt x="4047817" y="5034280"/>
                  <a:pt x="4040197" y="5031027"/>
                  <a:pt x="4032196" y="5024197"/>
                </a:cubicBezTo>
                <a:cubicBezTo>
                  <a:pt x="4017719" y="5012490"/>
                  <a:pt x="4016195" y="4988427"/>
                  <a:pt x="4029148" y="4977371"/>
                </a:cubicBezTo>
                <a:cubicBezTo>
                  <a:pt x="4043627" y="4965013"/>
                  <a:pt x="4071059" y="4968266"/>
                  <a:pt x="4084012" y="4983876"/>
                </a:cubicBezTo>
                <a:cubicBezTo>
                  <a:pt x="4099252" y="5002734"/>
                  <a:pt x="4099252" y="5005985"/>
                  <a:pt x="4080964" y="5021594"/>
                </a:cubicBezTo>
                <a:cubicBezTo>
                  <a:pt x="4071820" y="5029401"/>
                  <a:pt x="4063629" y="5033467"/>
                  <a:pt x="4055724" y="5033872"/>
                </a:cubicBezTo>
                <a:close/>
                <a:moveTo>
                  <a:pt x="8136274" y="5033872"/>
                </a:moveTo>
                <a:cubicBezTo>
                  <a:pt x="8128370" y="5033467"/>
                  <a:pt x="8120179" y="5029401"/>
                  <a:pt x="8111034" y="5021594"/>
                </a:cubicBezTo>
                <a:cubicBezTo>
                  <a:pt x="8092747" y="5005985"/>
                  <a:pt x="8092747" y="5002734"/>
                  <a:pt x="8107987" y="4983876"/>
                </a:cubicBezTo>
                <a:cubicBezTo>
                  <a:pt x="8120940" y="4968266"/>
                  <a:pt x="8148372" y="4965013"/>
                  <a:pt x="8162851" y="4977371"/>
                </a:cubicBezTo>
                <a:cubicBezTo>
                  <a:pt x="8175804" y="4988427"/>
                  <a:pt x="8174280" y="5012490"/>
                  <a:pt x="8159802" y="5024197"/>
                </a:cubicBezTo>
                <a:cubicBezTo>
                  <a:pt x="8151801" y="5031027"/>
                  <a:pt x="8144181" y="5034280"/>
                  <a:pt x="8136274" y="5033872"/>
                </a:cubicBezTo>
                <a:close/>
                <a:moveTo>
                  <a:pt x="8496039" y="5033872"/>
                </a:moveTo>
                <a:cubicBezTo>
                  <a:pt x="8488609" y="5033791"/>
                  <a:pt x="8480419" y="5029075"/>
                  <a:pt x="8470132" y="5019644"/>
                </a:cubicBezTo>
                <a:cubicBezTo>
                  <a:pt x="8437365" y="4990379"/>
                  <a:pt x="8479276" y="4952656"/>
                  <a:pt x="8514328" y="4979322"/>
                </a:cubicBezTo>
                <a:cubicBezTo>
                  <a:pt x="8532616" y="4993633"/>
                  <a:pt x="8533377" y="5001436"/>
                  <a:pt x="8517376" y="5020296"/>
                </a:cubicBezTo>
                <a:cubicBezTo>
                  <a:pt x="8510136" y="5029401"/>
                  <a:pt x="8503468" y="5033952"/>
                  <a:pt x="8496039" y="5033872"/>
                </a:cubicBezTo>
                <a:close/>
                <a:moveTo>
                  <a:pt x="2112836" y="5033954"/>
                </a:moveTo>
                <a:cubicBezTo>
                  <a:pt x="2105121" y="5033629"/>
                  <a:pt x="2097120" y="5029075"/>
                  <a:pt x="2087595" y="5020296"/>
                </a:cubicBezTo>
                <a:cubicBezTo>
                  <a:pt x="2068545" y="5002734"/>
                  <a:pt x="2068545" y="5000787"/>
                  <a:pt x="2086833" y="4981924"/>
                </a:cubicBezTo>
                <a:cubicBezTo>
                  <a:pt x="2099025" y="4968917"/>
                  <a:pt x="2104359" y="4967616"/>
                  <a:pt x="2122647" y="4972819"/>
                </a:cubicBezTo>
                <a:cubicBezTo>
                  <a:pt x="2149317" y="4980624"/>
                  <a:pt x="2155413" y="5004036"/>
                  <a:pt x="2136363" y="5022246"/>
                </a:cubicBezTo>
                <a:cubicBezTo>
                  <a:pt x="2127981" y="5030377"/>
                  <a:pt x="2120552" y="5034281"/>
                  <a:pt x="2112836" y="5033954"/>
                </a:cubicBezTo>
                <a:close/>
                <a:moveTo>
                  <a:pt x="10079163" y="5033954"/>
                </a:moveTo>
                <a:cubicBezTo>
                  <a:pt x="10071447" y="5034281"/>
                  <a:pt x="10064017" y="5030377"/>
                  <a:pt x="10055636" y="5022246"/>
                </a:cubicBezTo>
                <a:cubicBezTo>
                  <a:pt x="10036585" y="5004036"/>
                  <a:pt x="10042681" y="4980624"/>
                  <a:pt x="10069352" y="4972819"/>
                </a:cubicBezTo>
                <a:cubicBezTo>
                  <a:pt x="10087640" y="4967616"/>
                  <a:pt x="10092973" y="4968917"/>
                  <a:pt x="10105165" y="4981924"/>
                </a:cubicBezTo>
                <a:cubicBezTo>
                  <a:pt x="10123453" y="5000787"/>
                  <a:pt x="10123453" y="5002734"/>
                  <a:pt x="10104404" y="5020296"/>
                </a:cubicBezTo>
                <a:cubicBezTo>
                  <a:pt x="10094879" y="5029075"/>
                  <a:pt x="10086877" y="5033629"/>
                  <a:pt x="10079163" y="5033954"/>
                </a:cubicBezTo>
                <a:close/>
                <a:moveTo>
                  <a:pt x="171915" y="5034034"/>
                </a:moveTo>
                <a:cubicBezTo>
                  <a:pt x="163044" y="5034763"/>
                  <a:pt x="153889" y="5031026"/>
                  <a:pt x="145495" y="5022895"/>
                </a:cubicBezTo>
                <a:cubicBezTo>
                  <a:pt x="114972" y="4993629"/>
                  <a:pt x="147783" y="4958508"/>
                  <a:pt x="189749" y="4974770"/>
                </a:cubicBezTo>
                <a:cubicBezTo>
                  <a:pt x="211876" y="4983222"/>
                  <a:pt x="214168" y="4996231"/>
                  <a:pt x="196617" y="5018342"/>
                </a:cubicBezTo>
                <a:cubicBezTo>
                  <a:pt x="189368" y="5028099"/>
                  <a:pt x="180785" y="5033302"/>
                  <a:pt x="171915" y="5034034"/>
                </a:cubicBezTo>
                <a:close/>
                <a:moveTo>
                  <a:pt x="12020084" y="5034034"/>
                </a:moveTo>
                <a:cubicBezTo>
                  <a:pt x="12011213" y="5033302"/>
                  <a:pt x="12002631" y="5028099"/>
                  <a:pt x="11995381" y="5018342"/>
                </a:cubicBezTo>
                <a:cubicBezTo>
                  <a:pt x="11977831" y="4996231"/>
                  <a:pt x="11980123" y="4983222"/>
                  <a:pt x="12002249" y="4974770"/>
                </a:cubicBezTo>
                <a:cubicBezTo>
                  <a:pt x="12044216" y="4958508"/>
                  <a:pt x="12077027" y="4993629"/>
                  <a:pt x="12046504" y="5022895"/>
                </a:cubicBezTo>
                <a:cubicBezTo>
                  <a:pt x="12038109" y="5031026"/>
                  <a:pt x="12028955" y="5034763"/>
                  <a:pt x="12020084" y="5034034"/>
                </a:cubicBezTo>
                <a:close/>
                <a:moveTo>
                  <a:pt x="5112991" y="5034050"/>
                </a:moveTo>
                <a:cubicBezTo>
                  <a:pt x="5106383" y="5033510"/>
                  <a:pt x="5099048" y="5031356"/>
                  <a:pt x="5091238" y="5027453"/>
                </a:cubicBezTo>
                <a:cubicBezTo>
                  <a:pt x="5071426" y="5017696"/>
                  <a:pt x="5072950" y="4981278"/>
                  <a:pt x="5093524" y="4970220"/>
                </a:cubicBezTo>
                <a:cubicBezTo>
                  <a:pt x="5118670" y="4957214"/>
                  <a:pt x="5146102" y="4972172"/>
                  <a:pt x="5146102" y="4998839"/>
                </a:cubicBezTo>
                <a:cubicBezTo>
                  <a:pt x="5146102" y="5022738"/>
                  <a:pt x="5132815" y="5035666"/>
                  <a:pt x="5112991" y="5034050"/>
                </a:cubicBezTo>
                <a:close/>
                <a:moveTo>
                  <a:pt x="7079008" y="5034050"/>
                </a:moveTo>
                <a:cubicBezTo>
                  <a:pt x="7059184" y="5035666"/>
                  <a:pt x="7045898" y="5022738"/>
                  <a:pt x="7045898" y="4998839"/>
                </a:cubicBezTo>
                <a:cubicBezTo>
                  <a:pt x="7045898" y="4972172"/>
                  <a:pt x="7073330" y="4957214"/>
                  <a:pt x="7098474" y="4970220"/>
                </a:cubicBezTo>
                <a:cubicBezTo>
                  <a:pt x="7119050" y="4981278"/>
                  <a:pt x="7120574" y="5017696"/>
                  <a:pt x="7100762" y="5027453"/>
                </a:cubicBezTo>
                <a:cubicBezTo>
                  <a:pt x="7092950" y="5031356"/>
                  <a:pt x="7085616" y="5033510"/>
                  <a:pt x="7079008" y="5034050"/>
                </a:cubicBezTo>
                <a:close/>
                <a:moveTo>
                  <a:pt x="700736" y="5034855"/>
                </a:moveTo>
                <a:cubicBezTo>
                  <a:pt x="687013" y="5034772"/>
                  <a:pt x="673117" y="5030384"/>
                  <a:pt x="666640" y="5021601"/>
                </a:cubicBezTo>
                <a:cubicBezTo>
                  <a:pt x="653696" y="5003392"/>
                  <a:pt x="655221" y="4986484"/>
                  <a:pt x="671208" y="4974125"/>
                </a:cubicBezTo>
                <a:cubicBezTo>
                  <a:pt x="709307" y="4944296"/>
                  <a:pt x="758091" y="4982581"/>
                  <a:pt x="733699" y="5022253"/>
                </a:cubicBezTo>
                <a:cubicBezTo>
                  <a:pt x="727981" y="5030707"/>
                  <a:pt x="714453" y="5034935"/>
                  <a:pt x="700736" y="5034855"/>
                </a:cubicBezTo>
                <a:close/>
                <a:moveTo>
                  <a:pt x="11491263" y="5034855"/>
                </a:moveTo>
                <a:cubicBezTo>
                  <a:pt x="11477545" y="5034935"/>
                  <a:pt x="11464017" y="5030707"/>
                  <a:pt x="11458300" y="5022253"/>
                </a:cubicBezTo>
                <a:cubicBezTo>
                  <a:pt x="11433908" y="4982581"/>
                  <a:pt x="11482692" y="4944296"/>
                  <a:pt x="11520791" y="4974125"/>
                </a:cubicBezTo>
                <a:cubicBezTo>
                  <a:pt x="11536777" y="4986484"/>
                  <a:pt x="11538303" y="5003392"/>
                  <a:pt x="11525359" y="5021601"/>
                </a:cubicBezTo>
                <a:cubicBezTo>
                  <a:pt x="11518881" y="5030384"/>
                  <a:pt x="11504985" y="5034772"/>
                  <a:pt x="11491263" y="5034855"/>
                </a:cubicBezTo>
                <a:close/>
                <a:moveTo>
                  <a:pt x="0" y="5039459"/>
                </a:moveTo>
                <a:lnTo>
                  <a:pt x="0" y="4958300"/>
                </a:lnTo>
                <a:lnTo>
                  <a:pt x="7031" y="4958629"/>
                </a:lnTo>
                <a:cubicBezTo>
                  <a:pt x="24180" y="4962927"/>
                  <a:pt x="38691" y="4973800"/>
                  <a:pt x="42101" y="4989084"/>
                </a:cubicBezTo>
                <a:cubicBezTo>
                  <a:pt x="45136" y="5002094"/>
                  <a:pt x="33753" y="5030058"/>
                  <a:pt x="23040" y="5035913"/>
                </a:cubicBezTo>
                <a:close/>
                <a:moveTo>
                  <a:pt x="12192000" y="5039459"/>
                </a:moveTo>
                <a:lnTo>
                  <a:pt x="12168959" y="5035913"/>
                </a:lnTo>
                <a:cubicBezTo>
                  <a:pt x="12158245" y="5030058"/>
                  <a:pt x="12146863" y="5002094"/>
                  <a:pt x="12149897" y="4989084"/>
                </a:cubicBezTo>
                <a:cubicBezTo>
                  <a:pt x="12153308" y="4973800"/>
                  <a:pt x="12167819" y="4962927"/>
                  <a:pt x="12184968" y="4958629"/>
                </a:cubicBezTo>
                <a:lnTo>
                  <a:pt x="12192000" y="4958300"/>
                </a:lnTo>
                <a:close/>
                <a:moveTo>
                  <a:pt x="4232328" y="5040465"/>
                </a:moveTo>
                <a:cubicBezTo>
                  <a:pt x="4226232" y="5040465"/>
                  <a:pt x="4214040" y="5037866"/>
                  <a:pt x="4204896" y="5034612"/>
                </a:cubicBezTo>
                <a:cubicBezTo>
                  <a:pt x="4166796" y="5021601"/>
                  <a:pt x="4187369" y="4956567"/>
                  <a:pt x="4229280" y="4956567"/>
                </a:cubicBezTo>
                <a:cubicBezTo>
                  <a:pt x="4249854" y="4956567"/>
                  <a:pt x="4278810" y="4981932"/>
                  <a:pt x="4278810" y="4999493"/>
                </a:cubicBezTo>
                <a:cubicBezTo>
                  <a:pt x="4278810" y="5014449"/>
                  <a:pt x="4249092" y="5041116"/>
                  <a:pt x="4232328" y="5040465"/>
                </a:cubicBezTo>
                <a:close/>
                <a:moveTo>
                  <a:pt x="7959671" y="5040465"/>
                </a:moveTo>
                <a:cubicBezTo>
                  <a:pt x="7942907" y="5041116"/>
                  <a:pt x="7913190" y="5014449"/>
                  <a:pt x="7913190" y="4999493"/>
                </a:cubicBezTo>
                <a:cubicBezTo>
                  <a:pt x="7913190" y="4981932"/>
                  <a:pt x="7942146" y="4956567"/>
                  <a:pt x="7962719" y="4956567"/>
                </a:cubicBezTo>
                <a:cubicBezTo>
                  <a:pt x="8004629" y="4956567"/>
                  <a:pt x="8025202" y="5021601"/>
                  <a:pt x="7987102" y="5034612"/>
                </a:cubicBezTo>
                <a:cubicBezTo>
                  <a:pt x="7977959" y="5037866"/>
                  <a:pt x="7965767" y="5040465"/>
                  <a:pt x="7959671" y="5040465"/>
                </a:cubicBezTo>
                <a:close/>
                <a:moveTo>
                  <a:pt x="4595824" y="5040789"/>
                </a:moveTo>
                <a:cubicBezTo>
                  <a:pt x="4581346" y="5043554"/>
                  <a:pt x="4564391" y="5038513"/>
                  <a:pt x="4548770" y="5024855"/>
                </a:cubicBezTo>
                <a:cubicBezTo>
                  <a:pt x="4525910" y="5005991"/>
                  <a:pt x="4525148" y="4995588"/>
                  <a:pt x="4545722" y="4973475"/>
                </a:cubicBezTo>
                <a:cubicBezTo>
                  <a:pt x="4579250" y="4937139"/>
                  <a:pt x="4643258" y="4965021"/>
                  <a:pt x="4628018" y="5009895"/>
                </a:cubicBezTo>
                <a:cubicBezTo>
                  <a:pt x="4622303" y="5027458"/>
                  <a:pt x="4610302" y="5038024"/>
                  <a:pt x="4595824" y="5040789"/>
                </a:cubicBezTo>
                <a:close/>
                <a:moveTo>
                  <a:pt x="7596174" y="5040789"/>
                </a:moveTo>
                <a:cubicBezTo>
                  <a:pt x="7581698" y="5038024"/>
                  <a:pt x="7569696" y="5027458"/>
                  <a:pt x="7563982" y="5009895"/>
                </a:cubicBezTo>
                <a:cubicBezTo>
                  <a:pt x="7548742" y="4965021"/>
                  <a:pt x="7612750" y="4937139"/>
                  <a:pt x="7646278" y="4973475"/>
                </a:cubicBezTo>
                <a:cubicBezTo>
                  <a:pt x="7666851" y="4995588"/>
                  <a:pt x="7666090" y="5005991"/>
                  <a:pt x="7643230" y="5024855"/>
                </a:cubicBezTo>
                <a:cubicBezTo>
                  <a:pt x="7627608" y="5038513"/>
                  <a:pt x="7610654" y="5043554"/>
                  <a:pt x="7596174" y="5040789"/>
                </a:cubicBezTo>
                <a:close/>
                <a:moveTo>
                  <a:pt x="5639040" y="5041113"/>
                </a:moveTo>
                <a:cubicBezTo>
                  <a:pt x="5623039" y="5041113"/>
                  <a:pt x="5613895" y="5035910"/>
                  <a:pt x="5602464" y="5020299"/>
                </a:cubicBezTo>
                <a:cubicBezTo>
                  <a:pt x="5587987" y="5000141"/>
                  <a:pt x="5587987" y="4998839"/>
                  <a:pt x="5600940" y="4979328"/>
                </a:cubicBezTo>
                <a:cubicBezTo>
                  <a:pt x="5628372" y="4939740"/>
                  <a:pt x="5693143" y="4956563"/>
                  <a:pt x="5693904" y="5003388"/>
                </a:cubicBezTo>
                <a:cubicBezTo>
                  <a:pt x="5693904" y="5024203"/>
                  <a:pt x="5669520" y="5041113"/>
                  <a:pt x="5639040" y="5041113"/>
                </a:cubicBezTo>
                <a:close/>
                <a:moveTo>
                  <a:pt x="6552959" y="5041113"/>
                </a:moveTo>
                <a:cubicBezTo>
                  <a:pt x="6522479" y="5041113"/>
                  <a:pt x="6498095" y="5024203"/>
                  <a:pt x="6498095" y="5003388"/>
                </a:cubicBezTo>
                <a:cubicBezTo>
                  <a:pt x="6498856" y="4956563"/>
                  <a:pt x="6563627" y="4939740"/>
                  <a:pt x="6591059" y="4979328"/>
                </a:cubicBezTo>
                <a:cubicBezTo>
                  <a:pt x="6604012" y="4998839"/>
                  <a:pt x="6604012" y="5000141"/>
                  <a:pt x="6589535" y="5020299"/>
                </a:cubicBezTo>
                <a:cubicBezTo>
                  <a:pt x="6578104" y="5035910"/>
                  <a:pt x="6568960" y="5041113"/>
                  <a:pt x="6552959" y="5041113"/>
                </a:cubicBezTo>
                <a:close/>
                <a:moveTo>
                  <a:pt x="2287911" y="5045907"/>
                </a:moveTo>
                <a:cubicBezTo>
                  <a:pt x="2282005" y="5046475"/>
                  <a:pt x="2276672" y="5044038"/>
                  <a:pt x="2264860" y="5039157"/>
                </a:cubicBezTo>
                <a:cubicBezTo>
                  <a:pt x="2219903" y="5019644"/>
                  <a:pt x="2233619" y="4961764"/>
                  <a:pt x="2284672" y="4957861"/>
                </a:cubicBezTo>
                <a:cubicBezTo>
                  <a:pt x="2317439" y="4955257"/>
                  <a:pt x="2338775" y="4971517"/>
                  <a:pt x="2338775" y="5000137"/>
                </a:cubicBezTo>
                <a:cubicBezTo>
                  <a:pt x="2338775" y="5017695"/>
                  <a:pt x="2334203" y="5024198"/>
                  <a:pt x="2314391" y="5034605"/>
                </a:cubicBezTo>
                <a:cubicBezTo>
                  <a:pt x="2300293" y="5041761"/>
                  <a:pt x="2293816" y="5045337"/>
                  <a:pt x="2287911" y="5045907"/>
                </a:cubicBezTo>
                <a:close/>
                <a:moveTo>
                  <a:pt x="9904088" y="5045907"/>
                </a:moveTo>
                <a:cubicBezTo>
                  <a:pt x="9898183" y="5045337"/>
                  <a:pt x="9891705" y="5041761"/>
                  <a:pt x="9877608" y="5034605"/>
                </a:cubicBezTo>
                <a:cubicBezTo>
                  <a:pt x="9857796" y="5024198"/>
                  <a:pt x="9853224" y="5017695"/>
                  <a:pt x="9853224" y="5000137"/>
                </a:cubicBezTo>
                <a:cubicBezTo>
                  <a:pt x="9853224" y="4971517"/>
                  <a:pt x="9874560" y="4955257"/>
                  <a:pt x="9907327" y="4957861"/>
                </a:cubicBezTo>
                <a:cubicBezTo>
                  <a:pt x="9958380" y="4961764"/>
                  <a:pt x="9972096" y="5019644"/>
                  <a:pt x="9927139" y="5039157"/>
                </a:cubicBezTo>
                <a:cubicBezTo>
                  <a:pt x="9915327" y="5044038"/>
                  <a:pt x="9909993" y="5046475"/>
                  <a:pt x="9904088" y="5045907"/>
                </a:cubicBezTo>
                <a:close/>
                <a:moveTo>
                  <a:pt x="4399118" y="5046557"/>
                </a:moveTo>
                <a:cubicBezTo>
                  <a:pt x="4391307" y="5045663"/>
                  <a:pt x="4384448" y="5040785"/>
                  <a:pt x="4373780" y="5031354"/>
                </a:cubicBezTo>
                <a:cubicBezTo>
                  <a:pt x="4338728" y="5002089"/>
                  <a:pt x="4358540" y="4956560"/>
                  <a:pt x="4405784" y="4956560"/>
                </a:cubicBezTo>
                <a:cubicBezTo>
                  <a:pt x="4464459" y="4956560"/>
                  <a:pt x="4481984" y="5015094"/>
                  <a:pt x="4430168" y="5037858"/>
                </a:cubicBezTo>
                <a:cubicBezTo>
                  <a:pt x="4415691" y="5044362"/>
                  <a:pt x="4406928" y="5047451"/>
                  <a:pt x="4399118" y="5046557"/>
                </a:cubicBezTo>
                <a:close/>
                <a:moveTo>
                  <a:pt x="7792882" y="5046557"/>
                </a:moveTo>
                <a:cubicBezTo>
                  <a:pt x="7785070" y="5047451"/>
                  <a:pt x="7776308" y="5044362"/>
                  <a:pt x="7761831" y="5037858"/>
                </a:cubicBezTo>
                <a:cubicBezTo>
                  <a:pt x="7710015" y="5015094"/>
                  <a:pt x="7727540" y="4956560"/>
                  <a:pt x="7786214" y="4956560"/>
                </a:cubicBezTo>
                <a:cubicBezTo>
                  <a:pt x="7833459" y="4956560"/>
                  <a:pt x="7853271" y="5002089"/>
                  <a:pt x="7818219" y="5031354"/>
                </a:cubicBezTo>
                <a:cubicBezTo>
                  <a:pt x="7807551" y="5040785"/>
                  <a:pt x="7800692" y="5045663"/>
                  <a:pt x="7792882" y="5046557"/>
                </a:cubicBezTo>
                <a:close/>
                <a:moveTo>
                  <a:pt x="340407" y="5046802"/>
                </a:moveTo>
                <a:cubicBezTo>
                  <a:pt x="330705" y="5045826"/>
                  <a:pt x="322145" y="5040785"/>
                  <a:pt x="311492" y="5031354"/>
                </a:cubicBezTo>
                <a:cubicBezTo>
                  <a:pt x="275656" y="5001436"/>
                  <a:pt x="296272" y="4956560"/>
                  <a:pt x="345736" y="4956560"/>
                </a:cubicBezTo>
                <a:cubicBezTo>
                  <a:pt x="380740" y="4956560"/>
                  <a:pt x="399003" y="4972172"/>
                  <a:pt x="399003" y="5004036"/>
                </a:cubicBezTo>
                <a:cubicBezTo>
                  <a:pt x="399003" y="5023548"/>
                  <a:pt x="395196" y="5029403"/>
                  <a:pt x="376173" y="5037858"/>
                </a:cubicBezTo>
                <a:cubicBezTo>
                  <a:pt x="360953" y="5044687"/>
                  <a:pt x="350111" y="5047776"/>
                  <a:pt x="340407" y="5046802"/>
                </a:cubicBezTo>
                <a:close/>
                <a:moveTo>
                  <a:pt x="11851592" y="5046802"/>
                </a:moveTo>
                <a:cubicBezTo>
                  <a:pt x="11841888" y="5047776"/>
                  <a:pt x="11831045" y="5044687"/>
                  <a:pt x="11815825" y="5037858"/>
                </a:cubicBezTo>
                <a:cubicBezTo>
                  <a:pt x="11796803" y="5029403"/>
                  <a:pt x="11792996" y="5023548"/>
                  <a:pt x="11792996" y="5004036"/>
                </a:cubicBezTo>
                <a:cubicBezTo>
                  <a:pt x="11792996" y="4972172"/>
                  <a:pt x="11811259" y="4956560"/>
                  <a:pt x="11846263" y="4956560"/>
                </a:cubicBezTo>
                <a:cubicBezTo>
                  <a:pt x="11895727" y="4956560"/>
                  <a:pt x="11916343" y="5001436"/>
                  <a:pt x="11880507" y="5031354"/>
                </a:cubicBezTo>
                <a:cubicBezTo>
                  <a:pt x="11869853" y="5040785"/>
                  <a:pt x="11861293" y="5045826"/>
                  <a:pt x="11851592" y="5046802"/>
                </a:cubicBezTo>
                <a:close/>
                <a:moveTo>
                  <a:pt x="5286790" y="5046962"/>
                </a:moveTo>
                <a:cubicBezTo>
                  <a:pt x="5275170" y="5046801"/>
                  <a:pt x="5264311" y="5042085"/>
                  <a:pt x="5254023" y="5032653"/>
                </a:cubicBezTo>
                <a:cubicBezTo>
                  <a:pt x="5233450" y="5013792"/>
                  <a:pt x="5231926" y="4981924"/>
                  <a:pt x="5250975" y="4967616"/>
                </a:cubicBezTo>
                <a:cubicBezTo>
                  <a:pt x="5270026" y="4952656"/>
                  <a:pt x="5315746" y="4953307"/>
                  <a:pt x="5330986" y="4968266"/>
                </a:cubicBezTo>
                <a:cubicBezTo>
                  <a:pt x="5350798" y="4987127"/>
                  <a:pt x="5347750" y="5018344"/>
                  <a:pt x="5324127" y="5033954"/>
                </a:cubicBezTo>
                <a:cubicBezTo>
                  <a:pt x="5310792" y="5042736"/>
                  <a:pt x="5298410" y="5047124"/>
                  <a:pt x="5286790" y="5046962"/>
                </a:cubicBezTo>
                <a:close/>
                <a:moveTo>
                  <a:pt x="6905210" y="5046962"/>
                </a:moveTo>
                <a:cubicBezTo>
                  <a:pt x="6893590" y="5047124"/>
                  <a:pt x="6881207" y="5042736"/>
                  <a:pt x="6867872" y="5033954"/>
                </a:cubicBezTo>
                <a:cubicBezTo>
                  <a:pt x="6844250" y="5018344"/>
                  <a:pt x="6841201" y="4987127"/>
                  <a:pt x="6861014" y="4968266"/>
                </a:cubicBezTo>
                <a:cubicBezTo>
                  <a:pt x="6876253" y="4953307"/>
                  <a:pt x="6921974" y="4952656"/>
                  <a:pt x="6941024" y="4967616"/>
                </a:cubicBezTo>
                <a:cubicBezTo>
                  <a:pt x="6960074" y="4981924"/>
                  <a:pt x="6958550" y="5013792"/>
                  <a:pt x="6937976" y="5032653"/>
                </a:cubicBezTo>
                <a:cubicBezTo>
                  <a:pt x="6927688" y="5042085"/>
                  <a:pt x="6916830" y="5046801"/>
                  <a:pt x="6905210" y="5046962"/>
                </a:cubicBezTo>
                <a:close/>
                <a:moveTo>
                  <a:pt x="2636632" y="5053059"/>
                </a:moveTo>
                <a:cubicBezTo>
                  <a:pt x="2628345" y="5052326"/>
                  <a:pt x="2620153" y="5047612"/>
                  <a:pt x="2607961" y="5038505"/>
                </a:cubicBezTo>
                <a:cubicBezTo>
                  <a:pt x="2582815" y="5020294"/>
                  <a:pt x="2578243" y="4982574"/>
                  <a:pt x="2599579" y="4965012"/>
                </a:cubicBezTo>
                <a:cubicBezTo>
                  <a:pt x="2620153" y="4947452"/>
                  <a:pt x="2668921" y="4950053"/>
                  <a:pt x="2687971" y="4969566"/>
                </a:cubicBezTo>
                <a:cubicBezTo>
                  <a:pt x="2714641" y="4996882"/>
                  <a:pt x="2707783" y="5019641"/>
                  <a:pt x="2665873" y="5043711"/>
                </a:cubicBezTo>
                <a:cubicBezTo>
                  <a:pt x="2653300" y="5050538"/>
                  <a:pt x="2644919" y="5053791"/>
                  <a:pt x="2636632" y="5053059"/>
                </a:cubicBezTo>
                <a:close/>
                <a:moveTo>
                  <a:pt x="9555367" y="5053059"/>
                </a:moveTo>
                <a:cubicBezTo>
                  <a:pt x="9547080" y="5053791"/>
                  <a:pt x="9538699" y="5050538"/>
                  <a:pt x="9526125" y="5043711"/>
                </a:cubicBezTo>
                <a:cubicBezTo>
                  <a:pt x="9484216" y="5019641"/>
                  <a:pt x="9477357" y="4996882"/>
                  <a:pt x="9504028" y="4969566"/>
                </a:cubicBezTo>
                <a:cubicBezTo>
                  <a:pt x="9523077" y="4950053"/>
                  <a:pt x="9571845" y="4947452"/>
                  <a:pt x="9592420" y="4965012"/>
                </a:cubicBezTo>
                <a:cubicBezTo>
                  <a:pt x="9613756" y="4982574"/>
                  <a:pt x="9609184" y="5020294"/>
                  <a:pt x="9584037" y="5038505"/>
                </a:cubicBezTo>
                <a:cubicBezTo>
                  <a:pt x="9571845" y="5047612"/>
                  <a:pt x="9563653" y="5052326"/>
                  <a:pt x="9555367" y="5053059"/>
                </a:cubicBezTo>
                <a:close/>
                <a:moveTo>
                  <a:pt x="5466918" y="5053304"/>
                </a:moveTo>
                <a:cubicBezTo>
                  <a:pt x="5455107" y="5053304"/>
                  <a:pt x="5443106" y="5047289"/>
                  <a:pt x="5428247" y="5035255"/>
                </a:cubicBezTo>
                <a:cubicBezTo>
                  <a:pt x="5401576" y="5014444"/>
                  <a:pt x="5399291" y="5003384"/>
                  <a:pt x="5416055" y="4976722"/>
                </a:cubicBezTo>
                <a:cubicBezTo>
                  <a:pt x="5434343" y="4946241"/>
                  <a:pt x="5479300" y="4941687"/>
                  <a:pt x="5507495" y="4966966"/>
                </a:cubicBezTo>
                <a:cubicBezTo>
                  <a:pt x="5532640" y="4990381"/>
                  <a:pt x="5531116" y="5011842"/>
                  <a:pt x="5504447" y="5035255"/>
                </a:cubicBezTo>
                <a:cubicBezTo>
                  <a:pt x="5490350" y="5047289"/>
                  <a:pt x="5478730" y="5053304"/>
                  <a:pt x="5466918" y="5053304"/>
                </a:cubicBezTo>
                <a:close/>
                <a:moveTo>
                  <a:pt x="6725082" y="5053304"/>
                </a:moveTo>
                <a:cubicBezTo>
                  <a:pt x="6713270" y="5053304"/>
                  <a:pt x="6701650" y="5047289"/>
                  <a:pt x="6687552" y="5035255"/>
                </a:cubicBezTo>
                <a:cubicBezTo>
                  <a:pt x="6660883" y="5011842"/>
                  <a:pt x="6659358" y="4990381"/>
                  <a:pt x="6684504" y="4966966"/>
                </a:cubicBezTo>
                <a:cubicBezTo>
                  <a:pt x="6712699" y="4941687"/>
                  <a:pt x="6757656" y="4946241"/>
                  <a:pt x="6775944" y="4976722"/>
                </a:cubicBezTo>
                <a:cubicBezTo>
                  <a:pt x="6792708" y="5003384"/>
                  <a:pt x="6790423" y="5014444"/>
                  <a:pt x="6763752" y="5035255"/>
                </a:cubicBezTo>
                <a:cubicBezTo>
                  <a:pt x="6748894" y="5047289"/>
                  <a:pt x="6736892" y="5053304"/>
                  <a:pt x="6725082" y="5053304"/>
                </a:cubicBezTo>
                <a:close/>
                <a:moveTo>
                  <a:pt x="1761252" y="5053390"/>
                </a:moveTo>
                <a:cubicBezTo>
                  <a:pt x="1748108" y="5053308"/>
                  <a:pt x="1734201" y="5048593"/>
                  <a:pt x="1720865" y="5039163"/>
                </a:cubicBezTo>
                <a:cubicBezTo>
                  <a:pt x="1685052" y="5013797"/>
                  <a:pt x="1693433" y="4965670"/>
                  <a:pt x="1736868" y="4950709"/>
                </a:cubicBezTo>
                <a:cubicBezTo>
                  <a:pt x="1755156" y="4944296"/>
                  <a:pt x="1762776" y="4944296"/>
                  <a:pt x="1782588" y="4952661"/>
                </a:cubicBezTo>
                <a:cubicBezTo>
                  <a:pt x="1825260" y="4972174"/>
                  <a:pt x="1831356" y="5007946"/>
                  <a:pt x="1797065" y="5039813"/>
                </a:cubicBezTo>
                <a:cubicBezTo>
                  <a:pt x="1786779" y="5048918"/>
                  <a:pt x="1774396" y="5053469"/>
                  <a:pt x="1761252" y="5053390"/>
                </a:cubicBezTo>
                <a:close/>
                <a:moveTo>
                  <a:pt x="10430747" y="5053390"/>
                </a:moveTo>
                <a:cubicBezTo>
                  <a:pt x="10417603" y="5053469"/>
                  <a:pt x="10405220" y="5048918"/>
                  <a:pt x="10394933" y="5039813"/>
                </a:cubicBezTo>
                <a:cubicBezTo>
                  <a:pt x="10360643" y="5007946"/>
                  <a:pt x="10366739" y="4972174"/>
                  <a:pt x="10409411" y="4952661"/>
                </a:cubicBezTo>
                <a:cubicBezTo>
                  <a:pt x="10429223" y="4944296"/>
                  <a:pt x="10436843" y="4944296"/>
                  <a:pt x="10455131" y="4950709"/>
                </a:cubicBezTo>
                <a:cubicBezTo>
                  <a:pt x="10498565" y="4965670"/>
                  <a:pt x="10506947" y="5013797"/>
                  <a:pt x="10471133" y="5039163"/>
                </a:cubicBezTo>
                <a:cubicBezTo>
                  <a:pt x="10457797" y="5048593"/>
                  <a:pt x="10443891" y="5053308"/>
                  <a:pt x="10430747" y="5053390"/>
                </a:cubicBezTo>
                <a:close/>
                <a:moveTo>
                  <a:pt x="1758967" y="5163103"/>
                </a:moveTo>
                <a:cubicBezTo>
                  <a:pt x="1748299" y="5165051"/>
                  <a:pt x="1745251" y="5161148"/>
                  <a:pt x="1745251" y="5148142"/>
                </a:cubicBezTo>
                <a:cubicBezTo>
                  <a:pt x="1745251" y="5135134"/>
                  <a:pt x="1748299" y="5131231"/>
                  <a:pt x="1758967" y="5133183"/>
                </a:cubicBezTo>
                <a:cubicBezTo>
                  <a:pt x="1765825" y="5134483"/>
                  <a:pt x="1771921" y="5140987"/>
                  <a:pt x="1771921" y="5148142"/>
                </a:cubicBezTo>
                <a:cubicBezTo>
                  <a:pt x="1771921" y="5155296"/>
                  <a:pt x="1765825" y="5161799"/>
                  <a:pt x="1758967" y="5163103"/>
                </a:cubicBezTo>
                <a:close/>
                <a:moveTo>
                  <a:pt x="10433032" y="5163103"/>
                </a:moveTo>
                <a:cubicBezTo>
                  <a:pt x="10426173" y="5161799"/>
                  <a:pt x="10420077" y="5155296"/>
                  <a:pt x="10420077" y="5148142"/>
                </a:cubicBezTo>
                <a:cubicBezTo>
                  <a:pt x="10420077" y="5140987"/>
                  <a:pt x="10426173" y="5134483"/>
                  <a:pt x="10433032" y="5133183"/>
                </a:cubicBezTo>
                <a:cubicBezTo>
                  <a:pt x="10443700" y="5131231"/>
                  <a:pt x="10446748" y="5135134"/>
                  <a:pt x="10446748" y="5148142"/>
                </a:cubicBezTo>
                <a:cubicBezTo>
                  <a:pt x="10446748" y="5161148"/>
                  <a:pt x="10443700" y="5165051"/>
                  <a:pt x="10433032" y="5163103"/>
                </a:cubicBezTo>
                <a:close/>
                <a:moveTo>
                  <a:pt x="4060396" y="5163664"/>
                </a:moveTo>
                <a:cubicBezTo>
                  <a:pt x="4057157" y="5165207"/>
                  <a:pt x="4052776" y="5164067"/>
                  <a:pt x="4048204" y="5159841"/>
                </a:cubicBezTo>
                <a:cubicBezTo>
                  <a:pt x="4038297" y="5152038"/>
                  <a:pt x="4042869" y="5138379"/>
                  <a:pt x="4054300" y="5138379"/>
                </a:cubicBezTo>
                <a:cubicBezTo>
                  <a:pt x="4060396" y="5138379"/>
                  <a:pt x="4065729" y="5144234"/>
                  <a:pt x="4065729" y="5151387"/>
                </a:cubicBezTo>
                <a:cubicBezTo>
                  <a:pt x="4065729" y="5157890"/>
                  <a:pt x="4063635" y="5162118"/>
                  <a:pt x="4060396" y="5163664"/>
                </a:cubicBezTo>
                <a:close/>
                <a:moveTo>
                  <a:pt x="4767940" y="5163664"/>
                </a:moveTo>
                <a:cubicBezTo>
                  <a:pt x="4764702" y="5165207"/>
                  <a:pt x="4760320" y="5164067"/>
                  <a:pt x="4755748" y="5159841"/>
                </a:cubicBezTo>
                <a:cubicBezTo>
                  <a:pt x="4745842" y="5152038"/>
                  <a:pt x="4750414" y="5138379"/>
                  <a:pt x="4761844" y="5138379"/>
                </a:cubicBezTo>
                <a:cubicBezTo>
                  <a:pt x="4767940" y="5138379"/>
                  <a:pt x="4773274" y="5144234"/>
                  <a:pt x="4773274" y="5151387"/>
                </a:cubicBezTo>
                <a:cubicBezTo>
                  <a:pt x="4773274" y="5157890"/>
                  <a:pt x="4771179" y="5162118"/>
                  <a:pt x="4767940" y="5163664"/>
                </a:cubicBezTo>
                <a:close/>
                <a:moveTo>
                  <a:pt x="7424059" y="5163664"/>
                </a:moveTo>
                <a:cubicBezTo>
                  <a:pt x="7420820" y="5162118"/>
                  <a:pt x="7418726" y="5157890"/>
                  <a:pt x="7418726" y="5151387"/>
                </a:cubicBezTo>
                <a:cubicBezTo>
                  <a:pt x="7418726" y="5144234"/>
                  <a:pt x="7424059" y="5138379"/>
                  <a:pt x="7430155" y="5138379"/>
                </a:cubicBezTo>
                <a:cubicBezTo>
                  <a:pt x="7441586" y="5138379"/>
                  <a:pt x="7446157" y="5152038"/>
                  <a:pt x="7436251" y="5159841"/>
                </a:cubicBezTo>
                <a:cubicBezTo>
                  <a:pt x="7431679" y="5164067"/>
                  <a:pt x="7427298" y="5165207"/>
                  <a:pt x="7424059" y="5163664"/>
                </a:cubicBezTo>
                <a:close/>
                <a:moveTo>
                  <a:pt x="8131602" y="5163664"/>
                </a:moveTo>
                <a:cubicBezTo>
                  <a:pt x="8128364" y="5162118"/>
                  <a:pt x="8126269" y="5157890"/>
                  <a:pt x="8126269" y="5151387"/>
                </a:cubicBezTo>
                <a:cubicBezTo>
                  <a:pt x="8126269" y="5144234"/>
                  <a:pt x="8131602" y="5138379"/>
                  <a:pt x="8137698" y="5138379"/>
                </a:cubicBezTo>
                <a:cubicBezTo>
                  <a:pt x="8149130" y="5138379"/>
                  <a:pt x="8153701" y="5152038"/>
                  <a:pt x="8143794" y="5159841"/>
                </a:cubicBezTo>
                <a:cubicBezTo>
                  <a:pt x="8139222" y="5164067"/>
                  <a:pt x="8134842" y="5165207"/>
                  <a:pt x="8131602" y="5163664"/>
                </a:cubicBezTo>
                <a:close/>
                <a:moveTo>
                  <a:pt x="3171771" y="5164395"/>
                </a:moveTo>
                <a:cubicBezTo>
                  <a:pt x="3163389" y="5164395"/>
                  <a:pt x="3160341" y="5159845"/>
                  <a:pt x="3161865" y="5150087"/>
                </a:cubicBezTo>
                <a:cubicBezTo>
                  <a:pt x="3163389" y="5141635"/>
                  <a:pt x="3167961" y="5135131"/>
                  <a:pt x="3171771" y="5135131"/>
                </a:cubicBezTo>
                <a:cubicBezTo>
                  <a:pt x="3176343" y="5135131"/>
                  <a:pt x="3180153" y="5141635"/>
                  <a:pt x="3181677" y="5150087"/>
                </a:cubicBezTo>
                <a:cubicBezTo>
                  <a:pt x="3183201" y="5159845"/>
                  <a:pt x="3180153" y="5164395"/>
                  <a:pt x="3171771" y="5164395"/>
                </a:cubicBezTo>
                <a:close/>
                <a:moveTo>
                  <a:pt x="9020228" y="5164395"/>
                </a:moveTo>
                <a:cubicBezTo>
                  <a:pt x="9011845" y="5164395"/>
                  <a:pt x="9008797" y="5159845"/>
                  <a:pt x="9010321" y="5150087"/>
                </a:cubicBezTo>
                <a:cubicBezTo>
                  <a:pt x="9011845" y="5141635"/>
                  <a:pt x="9015656" y="5135131"/>
                  <a:pt x="9020228" y="5135131"/>
                </a:cubicBezTo>
                <a:cubicBezTo>
                  <a:pt x="9024037" y="5135131"/>
                  <a:pt x="9028609" y="5141635"/>
                  <a:pt x="9030133" y="5150087"/>
                </a:cubicBezTo>
                <a:cubicBezTo>
                  <a:pt x="9031657" y="5159845"/>
                  <a:pt x="9028609" y="5164395"/>
                  <a:pt x="9020228" y="5164395"/>
                </a:cubicBezTo>
                <a:close/>
                <a:moveTo>
                  <a:pt x="171447" y="5164399"/>
                </a:moveTo>
                <a:cubicBezTo>
                  <a:pt x="163053" y="5164399"/>
                  <a:pt x="154660" y="5161797"/>
                  <a:pt x="152371" y="5158546"/>
                </a:cubicBezTo>
                <a:cubicBezTo>
                  <a:pt x="144740" y="5148138"/>
                  <a:pt x="156948" y="5131229"/>
                  <a:pt x="169921" y="5133181"/>
                </a:cubicBezTo>
                <a:cubicBezTo>
                  <a:pt x="176787" y="5134481"/>
                  <a:pt x="182892" y="5141636"/>
                  <a:pt x="184417" y="5150091"/>
                </a:cubicBezTo>
                <a:cubicBezTo>
                  <a:pt x="186707" y="5160495"/>
                  <a:pt x="182892" y="5164399"/>
                  <a:pt x="171447" y="5164399"/>
                </a:cubicBezTo>
                <a:close/>
                <a:moveTo>
                  <a:pt x="12020552" y="5164399"/>
                </a:moveTo>
                <a:cubicBezTo>
                  <a:pt x="12009107" y="5164399"/>
                  <a:pt x="12005292" y="5160495"/>
                  <a:pt x="12007581" y="5150091"/>
                </a:cubicBezTo>
                <a:cubicBezTo>
                  <a:pt x="12009107" y="5141636"/>
                  <a:pt x="12015212" y="5134481"/>
                  <a:pt x="12022077" y="5133181"/>
                </a:cubicBezTo>
                <a:cubicBezTo>
                  <a:pt x="12035051" y="5131229"/>
                  <a:pt x="12047259" y="5148138"/>
                  <a:pt x="12039628" y="5158546"/>
                </a:cubicBezTo>
                <a:cubicBezTo>
                  <a:pt x="12037339" y="5161797"/>
                  <a:pt x="12028945" y="5164399"/>
                  <a:pt x="12020552" y="5164399"/>
                </a:cubicBezTo>
                <a:close/>
                <a:moveTo>
                  <a:pt x="0" y="5167724"/>
                </a:moveTo>
                <a:lnTo>
                  <a:pt x="0" y="5135047"/>
                </a:lnTo>
                <a:lnTo>
                  <a:pt x="10239" y="5137890"/>
                </a:lnTo>
                <a:cubicBezTo>
                  <a:pt x="13483" y="5140654"/>
                  <a:pt x="14631" y="5144881"/>
                  <a:pt x="14631" y="5151385"/>
                </a:cubicBezTo>
                <a:cubicBezTo>
                  <a:pt x="14631" y="5157889"/>
                  <a:pt x="13483" y="5162117"/>
                  <a:pt x="10239" y="5164880"/>
                </a:cubicBezTo>
                <a:close/>
                <a:moveTo>
                  <a:pt x="12192000" y="5167724"/>
                </a:moveTo>
                <a:lnTo>
                  <a:pt x="12181760" y="5164880"/>
                </a:lnTo>
                <a:cubicBezTo>
                  <a:pt x="12178515" y="5162117"/>
                  <a:pt x="12177368" y="5157889"/>
                  <a:pt x="12177368" y="5151385"/>
                </a:cubicBezTo>
                <a:cubicBezTo>
                  <a:pt x="12177368" y="5144881"/>
                  <a:pt x="12178515" y="5140654"/>
                  <a:pt x="12181760" y="5137890"/>
                </a:cubicBezTo>
                <a:lnTo>
                  <a:pt x="12192000" y="5135046"/>
                </a:lnTo>
                <a:close/>
                <a:moveTo>
                  <a:pt x="2642261" y="5169601"/>
                </a:moveTo>
                <a:cubicBezTo>
                  <a:pt x="2629307" y="5170897"/>
                  <a:pt x="2620163" y="5167648"/>
                  <a:pt x="2617877" y="5161794"/>
                </a:cubicBezTo>
                <a:cubicBezTo>
                  <a:pt x="2609495" y="5143583"/>
                  <a:pt x="2620925" y="5131226"/>
                  <a:pt x="2642261" y="5133178"/>
                </a:cubicBezTo>
                <a:cubicBezTo>
                  <a:pt x="2657501" y="5134478"/>
                  <a:pt x="2662073" y="5138381"/>
                  <a:pt x="2662073" y="5151389"/>
                </a:cubicBezTo>
                <a:cubicBezTo>
                  <a:pt x="2662073" y="5164394"/>
                  <a:pt x="2657501" y="5168297"/>
                  <a:pt x="2642261" y="5169601"/>
                </a:cubicBezTo>
                <a:close/>
                <a:moveTo>
                  <a:pt x="9549737" y="5169601"/>
                </a:moveTo>
                <a:cubicBezTo>
                  <a:pt x="9534497" y="5168297"/>
                  <a:pt x="9529925" y="5164394"/>
                  <a:pt x="9529925" y="5151389"/>
                </a:cubicBezTo>
                <a:cubicBezTo>
                  <a:pt x="9529925" y="5138381"/>
                  <a:pt x="9534497" y="5134478"/>
                  <a:pt x="9549737" y="5133178"/>
                </a:cubicBezTo>
                <a:cubicBezTo>
                  <a:pt x="9571073" y="5131226"/>
                  <a:pt x="9582504" y="5143583"/>
                  <a:pt x="9574121" y="5161794"/>
                </a:cubicBezTo>
                <a:cubicBezTo>
                  <a:pt x="9571836" y="5167648"/>
                  <a:pt x="9562692" y="5170897"/>
                  <a:pt x="9549737" y="5169601"/>
                </a:cubicBezTo>
                <a:close/>
                <a:moveTo>
                  <a:pt x="4227756" y="5170246"/>
                </a:moveTo>
                <a:cubicBezTo>
                  <a:pt x="4223184" y="5171225"/>
                  <a:pt x="4219375" y="5169924"/>
                  <a:pt x="4215564" y="5166346"/>
                </a:cubicBezTo>
                <a:cubicBezTo>
                  <a:pt x="4212516" y="5164394"/>
                  <a:pt x="4210230" y="5155288"/>
                  <a:pt x="4210230" y="5146834"/>
                </a:cubicBezTo>
                <a:cubicBezTo>
                  <a:pt x="4210230" y="5133826"/>
                  <a:pt x="4213278" y="5131226"/>
                  <a:pt x="4230804" y="5133178"/>
                </a:cubicBezTo>
                <a:cubicBezTo>
                  <a:pt x="4255188" y="5135778"/>
                  <a:pt x="4260522" y="5146184"/>
                  <a:pt x="4244520" y="5160493"/>
                </a:cubicBezTo>
                <a:cubicBezTo>
                  <a:pt x="4237663" y="5166020"/>
                  <a:pt x="4232328" y="5169273"/>
                  <a:pt x="4227756" y="5170246"/>
                </a:cubicBezTo>
                <a:close/>
                <a:moveTo>
                  <a:pt x="7964243" y="5170246"/>
                </a:moveTo>
                <a:cubicBezTo>
                  <a:pt x="7959671" y="5169273"/>
                  <a:pt x="7954336" y="5166020"/>
                  <a:pt x="7947479" y="5160493"/>
                </a:cubicBezTo>
                <a:cubicBezTo>
                  <a:pt x="7931478" y="5146184"/>
                  <a:pt x="7936810" y="5135778"/>
                  <a:pt x="7961195" y="5133178"/>
                </a:cubicBezTo>
                <a:cubicBezTo>
                  <a:pt x="7978722" y="5131226"/>
                  <a:pt x="7981770" y="5133826"/>
                  <a:pt x="7981770" y="5146834"/>
                </a:cubicBezTo>
                <a:cubicBezTo>
                  <a:pt x="7981770" y="5155288"/>
                  <a:pt x="7979482" y="5164394"/>
                  <a:pt x="7976435" y="5166346"/>
                </a:cubicBezTo>
                <a:cubicBezTo>
                  <a:pt x="7972624" y="5169924"/>
                  <a:pt x="7968815" y="5171225"/>
                  <a:pt x="7964243" y="5170246"/>
                </a:cubicBezTo>
                <a:close/>
                <a:moveTo>
                  <a:pt x="2115791" y="5170896"/>
                </a:moveTo>
                <a:cubicBezTo>
                  <a:pt x="2105884" y="5170896"/>
                  <a:pt x="2095216" y="5168947"/>
                  <a:pt x="2092929" y="5166344"/>
                </a:cubicBezTo>
                <a:cubicBezTo>
                  <a:pt x="2089881" y="5164394"/>
                  <a:pt x="2087596" y="5155288"/>
                  <a:pt x="2087596" y="5146834"/>
                </a:cubicBezTo>
                <a:cubicBezTo>
                  <a:pt x="2087596" y="5134476"/>
                  <a:pt x="2091405" y="5131872"/>
                  <a:pt x="2110456" y="5131872"/>
                </a:cubicBezTo>
                <a:cubicBezTo>
                  <a:pt x="2131031" y="5131872"/>
                  <a:pt x="2133316" y="5133826"/>
                  <a:pt x="2133316" y="5151385"/>
                </a:cubicBezTo>
                <a:cubicBezTo>
                  <a:pt x="2133316" y="5167648"/>
                  <a:pt x="2130268" y="5170896"/>
                  <a:pt x="2115791" y="5170896"/>
                </a:cubicBezTo>
                <a:close/>
                <a:moveTo>
                  <a:pt x="10076208" y="5170896"/>
                </a:moveTo>
                <a:cubicBezTo>
                  <a:pt x="10061731" y="5170896"/>
                  <a:pt x="10058683" y="5167648"/>
                  <a:pt x="10058683" y="5151385"/>
                </a:cubicBezTo>
                <a:cubicBezTo>
                  <a:pt x="10058683" y="5133826"/>
                  <a:pt x="10060968" y="5131872"/>
                  <a:pt x="10081543" y="5131872"/>
                </a:cubicBezTo>
                <a:cubicBezTo>
                  <a:pt x="10100593" y="5131872"/>
                  <a:pt x="10104403" y="5134476"/>
                  <a:pt x="10104403" y="5146834"/>
                </a:cubicBezTo>
                <a:cubicBezTo>
                  <a:pt x="10104403" y="5155288"/>
                  <a:pt x="10102117" y="5164394"/>
                  <a:pt x="10099069" y="5166344"/>
                </a:cubicBezTo>
                <a:cubicBezTo>
                  <a:pt x="10096783" y="5168947"/>
                  <a:pt x="10086115" y="5170896"/>
                  <a:pt x="10076208" y="5170896"/>
                </a:cubicBezTo>
                <a:close/>
                <a:moveTo>
                  <a:pt x="1402023" y="5175918"/>
                </a:moveTo>
                <a:cubicBezTo>
                  <a:pt x="1396529" y="5174882"/>
                  <a:pt x="1390869" y="5172201"/>
                  <a:pt x="1385535" y="5167648"/>
                </a:cubicBezTo>
                <a:cubicBezTo>
                  <a:pt x="1374103" y="5157890"/>
                  <a:pt x="1376405" y="5135126"/>
                  <a:pt x="1389349" y="5127973"/>
                </a:cubicBezTo>
                <a:cubicBezTo>
                  <a:pt x="1393155" y="5126022"/>
                  <a:pt x="1404567" y="5126022"/>
                  <a:pt x="1415221" y="5127973"/>
                </a:cubicBezTo>
                <a:cubicBezTo>
                  <a:pt x="1428155" y="5131223"/>
                  <a:pt x="1433483" y="5136428"/>
                  <a:pt x="1433483" y="5146834"/>
                </a:cubicBezTo>
                <a:cubicBezTo>
                  <a:pt x="1433483" y="5167321"/>
                  <a:pt x="1418504" y="5179028"/>
                  <a:pt x="1402023" y="5175918"/>
                </a:cubicBezTo>
                <a:close/>
                <a:moveTo>
                  <a:pt x="10789976" y="5175918"/>
                </a:moveTo>
                <a:cubicBezTo>
                  <a:pt x="10773495" y="5179028"/>
                  <a:pt x="10758516" y="5167321"/>
                  <a:pt x="10758516" y="5146834"/>
                </a:cubicBezTo>
                <a:cubicBezTo>
                  <a:pt x="10758516" y="5136428"/>
                  <a:pt x="10763844" y="5131223"/>
                  <a:pt x="10776777" y="5127973"/>
                </a:cubicBezTo>
                <a:cubicBezTo>
                  <a:pt x="10787432" y="5126022"/>
                  <a:pt x="10798844" y="5126022"/>
                  <a:pt x="10802649" y="5127973"/>
                </a:cubicBezTo>
                <a:cubicBezTo>
                  <a:pt x="10815593" y="5135126"/>
                  <a:pt x="10817896" y="5157890"/>
                  <a:pt x="10806464" y="5167648"/>
                </a:cubicBezTo>
                <a:cubicBezTo>
                  <a:pt x="10801129" y="5172201"/>
                  <a:pt x="10795469" y="5174882"/>
                  <a:pt x="10789976" y="5175918"/>
                </a:cubicBezTo>
                <a:close/>
                <a:moveTo>
                  <a:pt x="2820852" y="5176838"/>
                </a:moveTo>
                <a:cubicBezTo>
                  <a:pt x="2812469" y="5178058"/>
                  <a:pt x="2803897" y="5175782"/>
                  <a:pt x="2796657" y="5169601"/>
                </a:cubicBezTo>
                <a:cubicBezTo>
                  <a:pt x="2782180" y="5157244"/>
                  <a:pt x="2785989" y="5133181"/>
                  <a:pt x="2803516" y="5125378"/>
                </a:cubicBezTo>
                <a:cubicBezTo>
                  <a:pt x="2815708" y="5119520"/>
                  <a:pt x="2823328" y="5120173"/>
                  <a:pt x="2837805" y="5128626"/>
                </a:cubicBezTo>
                <a:cubicBezTo>
                  <a:pt x="2859141" y="5140335"/>
                  <a:pt x="2859904" y="5143588"/>
                  <a:pt x="2843901" y="5163100"/>
                </a:cubicBezTo>
                <a:cubicBezTo>
                  <a:pt x="2837425" y="5170903"/>
                  <a:pt x="2829233" y="5175619"/>
                  <a:pt x="2820852" y="5176838"/>
                </a:cubicBezTo>
                <a:close/>
                <a:moveTo>
                  <a:pt x="9371147" y="5176838"/>
                </a:moveTo>
                <a:cubicBezTo>
                  <a:pt x="9362765" y="5175619"/>
                  <a:pt x="9354573" y="5170903"/>
                  <a:pt x="9348097" y="5163100"/>
                </a:cubicBezTo>
                <a:cubicBezTo>
                  <a:pt x="9332095" y="5143588"/>
                  <a:pt x="9332857" y="5140335"/>
                  <a:pt x="9354193" y="5128626"/>
                </a:cubicBezTo>
                <a:cubicBezTo>
                  <a:pt x="9368671" y="5120173"/>
                  <a:pt x="9376291" y="5119520"/>
                  <a:pt x="9388483" y="5125378"/>
                </a:cubicBezTo>
                <a:cubicBezTo>
                  <a:pt x="9406009" y="5133181"/>
                  <a:pt x="9409819" y="5157244"/>
                  <a:pt x="9395341" y="5169601"/>
                </a:cubicBezTo>
                <a:cubicBezTo>
                  <a:pt x="9388101" y="5175782"/>
                  <a:pt x="9379529" y="5178058"/>
                  <a:pt x="9371147" y="5176838"/>
                </a:cubicBezTo>
                <a:close/>
                <a:moveTo>
                  <a:pt x="5644520" y="5178200"/>
                </a:moveTo>
                <a:cubicBezTo>
                  <a:pt x="5636995" y="5178668"/>
                  <a:pt x="5628756" y="5176920"/>
                  <a:pt x="5620755" y="5172204"/>
                </a:cubicBezTo>
                <a:cubicBezTo>
                  <a:pt x="5603991" y="5162447"/>
                  <a:pt x="5603230" y="5144886"/>
                  <a:pt x="5619231" y="5131881"/>
                </a:cubicBezTo>
                <a:cubicBezTo>
                  <a:pt x="5641330" y="5114970"/>
                  <a:pt x="5652759" y="5115620"/>
                  <a:pt x="5667238" y="5134481"/>
                </a:cubicBezTo>
                <a:cubicBezTo>
                  <a:pt x="5683240" y="5155456"/>
                  <a:pt x="5667095" y="5176797"/>
                  <a:pt x="5644520" y="5178200"/>
                </a:cubicBezTo>
                <a:close/>
                <a:moveTo>
                  <a:pt x="6547479" y="5178200"/>
                </a:moveTo>
                <a:cubicBezTo>
                  <a:pt x="6524904" y="5176797"/>
                  <a:pt x="6508758" y="5155456"/>
                  <a:pt x="6524762" y="5134481"/>
                </a:cubicBezTo>
                <a:cubicBezTo>
                  <a:pt x="6539240" y="5115620"/>
                  <a:pt x="6550670" y="5114970"/>
                  <a:pt x="6572768" y="5131881"/>
                </a:cubicBezTo>
                <a:cubicBezTo>
                  <a:pt x="6588770" y="5144886"/>
                  <a:pt x="6588008" y="5162447"/>
                  <a:pt x="6571244" y="5172204"/>
                </a:cubicBezTo>
                <a:cubicBezTo>
                  <a:pt x="6563243" y="5176920"/>
                  <a:pt x="6555004" y="5178668"/>
                  <a:pt x="6547479" y="5178200"/>
                </a:cubicBezTo>
                <a:close/>
                <a:moveTo>
                  <a:pt x="2297343" y="5181798"/>
                </a:moveTo>
                <a:cubicBezTo>
                  <a:pt x="2287532" y="5183423"/>
                  <a:pt x="2276293" y="5180985"/>
                  <a:pt x="2264863" y="5174153"/>
                </a:cubicBezTo>
                <a:cubicBezTo>
                  <a:pt x="2242003" y="5160495"/>
                  <a:pt x="2242764" y="5144236"/>
                  <a:pt x="2265624" y="5126027"/>
                </a:cubicBezTo>
                <a:cubicBezTo>
                  <a:pt x="2280864" y="5113671"/>
                  <a:pt x="2286960" y="5112371"/>
                  <a:pt x="2299915" y="5118222"/>
                </a:cubicBezTo>
                <a:cubicBezTo>
                  <a:pt x="2324299" y="5129277"/>
                  <a:pt x="2331919" y="5146187"/>
                  <a:pt x="2321251" y="5165051"/>
                </a:cubicBezTo>
                <a:cubicBezTo>
                  <a:pt x="2315536" y="5174480"/>
                  <a:pt x="2307153" y="5180172"/>
                  <a:pt x="2297343" y="5181798"/>
                </a:cubicBezTo>
                <a:close/>
                <a:moveTo>
                  <a:pt x="9894656" y="5181798"/>
                </a:moveTo>
                <a:cubicBezTo>
                  <a:pt x="9884845" y="5180172"/>
                  <a:pt x="9876463" y="5174480"/>
                  <a:pt x="9870748" y="5165051"/>
                </a:cubicBezTo>
                <a:cubicBezTo>
                  <a:pt x="9860080" y="5146187"/>
                  <a:pt x="9867700" y="5129277"/>
                  <a:pt x="9892084" y="5118222"/>
                </a:cubicBezTo>
                <a:cubicBezTo>
                  <a:pt x="9905039" y="5112371"/>
                  <a:pt x="9911135" y="5113671"/>
                  <a:pt x="9926375" y="5126027"/>
                </a:cubicBezTo>
                <a:cubicBezTo>
                  <a:pt x="9949235" y="5144236"/>
                  <a:pt x="9949996" y="5160495"/>
                  <a:pt x="9927136" y="5174153"/>
                </a:cubicBezTo>
                <a:cubicBezTo>
                  <a:pt x="9915705" y="5180985"/>
                  <a:pt x="9904467" y="5183423"/>
                  <a:pt x="9894656" y="5181798"/>
                </a:cubicBezTo>
                <a:close/>
                <a:moveTo>
                  <a:pt x="4933292" y="5183239"/>
                </a:moveTo>
                <a:cubicBezTo>
                  <a:pt x="4924303" y="5182732"/>
                  <a:pt x="4915302" y="5179357"/>
                  <a:pt x="4907872" y="5172204"/>
                </a:cubicBezTo>
                <a:cubicBezTo>
                  <a:pt x="4890347" y="5155942"/>
                  <a:pt x="4891871" y="5142936"/>
                  <a:pt x="4913207" y="5126026"/>
                </a:cubicBezTo>
                <a:cubicBezTo>
                  <a:pt x="4935304" y="5108463"/>
                  <a:pt x="4956640" y="5111718"/>
                  <a:pt x="4971119" y="5135132"/>
                </a:cubicBezTo>
                <a:cubicBezTo>
                  <a:pt x="4987122" y="5160495"/>
                  <a:pt x="4960260" y="5184765"/>
                  <a:pt x="4933292" y="5183239"/>
                </a:cubicBezTo>
                <a:close/>
                <a:moveTo>
                  <a:pt x="7258707" y="5183239"/>
                </a:moveTo>
                <a:cubicBezTo>
                  <a:pt x="7231739" y="5184765"/>
                  <a:pt x="7204878" y="5160495"/>
                  <a:pt x="7220880" y="5135132"/>
                </a:cubicBezTo>
                <a:cubicBezTo>
                  <a:pt x="7235359" y="5111718"/>
                  <a:pt x="7256694" y="5108463"/>
                  <a:pt x="7278792" y="5126026"/>
                </a:cubicBezTo>
                <a:cubicBezTo>
                  <a:pt x="7300128" y="5142936"/>
                  <a:pt x="7301652" y="5155942"/>
                  <a:pt x="7284126" y="5172204"/>
                </a:cubicBezTo>
                <a:cubicBezTo>
                  <a:pt x="7276698" y="5179357"/>
                  <a:pt x="7267696" y="5182732"/>
                  <a:pt x="7258707" y="5183239"/>
                </a:cubicBezTo>
                <a:close/>
                <a:moveTo>
                  <a:pt x="3531832" y="5185294"/>
                </a:moveTo>
                <a:cubicBezTo>
                  <a:pt x="3521925" y="5187327"/>
                  <a:pt x="3511067" y="5184237"/>
                  <a:pt x="3498875" y="5176105"/>
                </a:cubicBezTo>
                <a:cubicBezTo>
                  <a:pt x="3475253" y="5160495"/>
                  <a:pt x="3474491" y="5144886"/>
                  <a:pt x="3497351" y="5126677"/>
                </a:cubicBezTo>
                <a:cubicBezTo>
                  <a:pt x="3520211" y="5108463"/>
                  <a:pt x="3533927" y="5108463"/>
                  <a:pt x="3555263" y="5127976"/>
                </a:cubicBezTo>
                <a:cubicBezTo>
                  <a:pt x="3572789" y="5143587"/>
                  <a:pt x="3572789" y="5144236"/>
                  <a:pt x="3559073" y="5163749"/>
                </a:cubicBezTo>
                <a:cubicBezTo>
                  <a:pt x="3550692" y="5176105"/>
                  <a:pt x="3541739" y="5183259"/>
                  <a:pt x="3531832" y="5185294"/>
                </a:cubicBezTo>
                <a:close/>
                <a:moveTo>
                  <a:pt x="8660167" y="5185294"/>
                </a:moveTo>
                <a:cubicBezTo>
                  <a:pt x="8650260" y="5183259"/>
                  <a:pt x="8641307" y="5176105"/>
                  <a:pt x="8632925" y="5163749"/>
                </a:cubicBezTo>
                <a:cubicBezTo>
                  <a:pt x="8619209" y="5144236"/>
                  <a:pt x="8619209" y="5143587"/>
                  <a:pt x="8636736" y="5127976"/>
                </a:cubicBezTo>
                <a:cubicBezTo>
                  <a:pt x="8658072" y="5108463"/>
                  <a:pt x="8671788" y="5108463"/>
                  <a:pt x="8694648" y="5126677"/>
                </a:cubicBezTo>
                <a:cubicBezTo>
                  <a:pt x="8717508" y="5144886"/>
                  <a:pt x="8716745" y="5160495"/>
                  <a:pt x="8693124" y="5176105"/>
                </a:cubicBezTo>
                <a:cubicBezTo>
                  <a:pt x="8680932" y="5184237"/>
                  <a:pt x="8670073" y="5187327"/>
                  <a:pt x="8660167" y="5185294"/>
                </a:cubicBezTo>
                <a:close/>
                <a:moveTo>
                  <a:pt x="3345611" y="5189436"/>
                </a:moveTo>
                <a:cubicBezTo>
                  <a:pt x="3338372" y="5189111"/>
                  <a:pt x="3331515" y="5184558"/>
                  <a:pt x="3321608" y="5175452"/>
                </a:cubicBezTo>
                <a:cubicBezTo>
                  <a:pt x="3301796" y="5157241"/>
                  <a:pt x="3301035" y="5149436"/>
                  <a:pt x="3317036" y="5128624"/>
                </a:cubicBezTo>
                <a:cubicBezTo>
                  <a:pt x="3331515" y="5109111"/>
                  <a:pt x="3358184" y="5107812"/>
                  <a:pt x="3375711" y="5124069"/>
                </a:cubicBezTo>
                <a:cubicBezTo>
                  <a:pt x="3393999" y="5140981"/>
                  <a:pt x="3391712" y="5163095"/>
                  <a:pt x="3371900" y="5178055"/>
                </a:cubicBezTo>
                <a:cubicBezTo>
                  <a:pt x="3360471" y="5185861"/>
                  <a:pt x="3352851" y="5189762"/>
                  <a:pt x="3345611" y="5189436"/>
                </a:cubicBezTo>
                <a:close/>
                <a:moveTo>
                  <a:pt x="5285366" y="5189436"/>
                </a:moveTo>
                <a:cubicBezTo>
                  <a:pt x="5278032" y="5188785"/>
                  <a:pt x="5271174" y="5184231"/>
                  <a:pt x="5261648" y="5175452"/>
                </a:cubicBezTo>
                <a:cubicBezTo>
                  <a:pt x="5241836" y="5157241"/>
                  <a:pt x="5241075" y="5149436"/>
                  <a:pt x="5257076" y="5128624"/>
                </a:cubicBezTo>
                <a:cubicBezTo>
                  <a:pt x="5280699" y="5098053"/>
                  <a:pt x="5328704" y="5113664"/>
                  <a:pt x="5328704" y="5151387"/>
                </a:cubicBezTo>
                <a:cubicBezTo>
                  <a:pt x="5328704" y="5163095"/>
                  <a:pt x="5322608" y="5173497"/>
                  <a:pt x="5311940" y="5180004"/>
                </a:cubicBezTo>
                <a:cubicBezTo>
                  <a:pt x="5300511" y="5186835"/>
                  <a:pt x="5292700" y="5190087"/>
                  <a:pt x="5285366" y="5189436"/>
                </a:cubicBezTo>
                <a:close/>
                <a:moveTo>
                  <a:pt x="6906634" y="5189436"/>
                </a:moveTo>
                <a:cubicBezTo>
                  <a:pt x="6899299" y="5190087"/>
                  <a:pt x="6891488" y="5186835"/>
                  <a:pt x="6880058" y="5180004"/>
                </a:cubicBezTo>
                <a:cubicBezTo>
                  <a:pt x="6869391" y="5173497"/>
                  <a:pt x="6863295" y="5163095"/>
                  <a:pt x="6863295" y="5151387"/>
                </a:cubicBezTo>
                <a:cubicBezTo>
                  <a:pt x="6863295" y="5113664"/>
                  <a:pt x="6911300" y="5098053"/>
                  <a:pt x="6934923" y="5128624"/>
                </a:cubicBezTo>
                <a:cubicBezTo>
                  <a:pt x="6950924" y="5149436"/>
                  <a:pt x="6950163" y="5157241"/>
                  <a:pt x="6930350" y="5175452"/>
                </a:cubicBezTo>
                <a:cubicBezTo>
                  <a:pt x="6920826" y="5184231"/>
                  <a:pt x="6913966" y="5188785"/>
                  <a:pt x="6906634" y="5189436"/>
                </a:cubicBezTo>
                <a:close/>
                <a:moveTo>
                  <a:pt x="8846388" y="5189436"/>
                </a:moveTo>
                <a:cubicBezTo>
                  <a:pt x="8839148" y="5189762"/>
                  <a:pt x="8831528" y="5185861"/>
                  <a:pt x="8820099" y="5178055"/>
                </a:cubicBezTo>
                <a:cubicBezTo>
                  <a:pt x="8800287" y="5163095"/>
                  <a:pt x="8798000" y="5140981"/>
                  <a:pt x="8816288" y="5124069"/>
                </a:cubicBezTo>
                <a:cubicBezTo>
                  <a:pt x="8833815" y="5107812"/>
                  <a:pt x="8860484" y="5109111"/>
                  <a:pt x="8874963" y="5128624"/>
                </a:cubicBezTo>
                <a:cubicBezTo>
                  <a:pt x="8890964" y="5149436"/>
                  <a:pt x="8890203" y="5157241"/>
                  <a:pt x="8870391" y="5175452"/>
                </a:cubicBezTo>
                <a:cubicBezTo>
                  <a:pt x="8860484" y="5184558"/>
                  <a:pt x="8853627" y="5189111"/>
                  <a:pt x="8846388" y="5189436"/>
                </a:cubicBezTo>
                <a:close/>
                <a:moveTo>
                  <a:pt x="868965" y="5189762"/>
                </a:moveTo>
                <a:cubicBezTo>
                  <a:pt x="860373" y="5188581"/>
                  <a:pt x="852119" y="5185045"/>
                  <a:pt x="845467" y="5178704"/>
                </a:cubicBezTo>
                <a:cubicBezTo>
                  <a:pt x="818032" y="5152687"/>
                  <a:pt x="838581" y="5112364"/>
                  <a:pt x="879768" y="5112364"/>
                </a:cubicBezTo>
                <a:cubicBezTo>
                  <a:pt x="901833" y="5112364"/>
                  <a:pt x="923935" y="5130575"/>
                  <a:pt x="923935" y="5148785"/>
                </a:cubicBezTo>
                <a:cubicBezTo>
                  <a:pt x="923935" y="5175615"/>
                  <a:pt x="894755" y="5193298"/>
                  <a:pt x="868965" y="5189762"/>
                </a:cubicBezTo>
                <a:close/>
                <a:moveTo>
                  <a:pt x="11323033" y="5189762"/>
                </a:moveTo>
                <a:cubicBezTo>
                  <a:pt x="11297244" y="5193298"/>
                  <a:pt x="11268064" y="5175615"/>
                  <a:pt x="11268064" y="5148785"/>
                </a:cubicBezTo>
                <a:cubicBezTo>
                  <a:pt x="11268064" y="5130575"/>
                  <a:pt x="11290165" y="5112364"/>
                  <a:pt x="11312231" y="5112364"/>
                </a:cubicBezTo>
                <a:cubicBezTo>
                  <a:pt x="11353417" y="5112364"/>
                  <a:pt x="11373967" y="5152687"/>
                  <a:pt x="11346532" y="5178704"/>
                </a:cubicBezTo>
                <a:cubicBezTo>
                  <a:pt x="11339880" y="5185045"/>
                  <a:pt x="11331625" y="5188581"/>
                  <a:pt x="11323033" y="5189762"/>
                </a:cubicBezTo>
                <a:close/>
                <a:moveTo>
                  <a:pt x="2998312" y="5189843"/>
                </a:moveTo>
                <a:cubicBezTo>
                  <a:pt x="2987644" y="5190574"/>
                  <a:pt x="2976595" y="5186835"/>
                  <a:pt x="2967832" y="5178704"/>
                </a:cubicBezTo>
                <a:cubicBezTo>
                  <a:pt x="2952592" y="5164394"/>
                  <a:pt x="2951068" y="5131223"/>
                  <a:pt x="2964021" y="5120169"/>
                </a:cubicBezTo>
                <a:cubicBezTo>
                  <a:pt x="2977737" y="5108463"/>
                  <a:pt x="3012028" y="5111063"/>
                  <a:pt x="3025744" y="5124069"/>
                </a:cubicBezTo>
                <a:cubicBezTo>
                  <a:pt x="3041745" y="5139031"/>
                  <a:pt x="3041745" y="5153987"/>
                  <a:pt x="3026505" y="5174149"/>
                </a:cubicBezTo>
                <a:cubicBezTo>
                  <a:pt x="3019267" y="5183908"/>
                  <a:pt x="3008980" y="5189110"/>
                  <a:pt x="2998312" y="5189843"/>
                </a:cubicBezTo>
                <a:close/>
                <a:moveTo>
                  <a:pt x="9193687" y="5189843"/>
                </a:moveTo>
                <a:cubicBezTo>
                  <a:pt x="9183019" y="5189110"/>
                  <a:pt x="9172732" y="5183908"/>
                  <a:pt x="9165493" y="5174149"/>
                </a:cubicBezTo>
                <a:cubicBezTo>
                  <a:pt x="9150253" y="5153987"/>
                  <a:pt x="9150253" y="5139031"/>
                  <a:pt x="9166255" y="5124069"/>
                </a:cubicBezTo>
                <a:cubicBezTo>
                  <a:pt x="9179971" y="5111063"/>
                  <a:pt x="9214261" y="5108463"/>
                  <a:pt x="9227977" y="5120169"/>
                </a:cubicBezTo>
                <a:cubicBezTo>
                  <a:pt x="9240931" y="5131223"/>
                  <a:pt x="9239407" y="5164394"/>
                  <a:pt x="9224167" y="5178704"/>
                </a:cubicBezTo>
                <a:cubicBezTo>
                  <a:pt x="9215404" y="5186835"/>
                  <a:pt x="9204355" y="5190574"/>
                  <a:pt x="9193687" y="5189843"/>
                </a:cubicBezTo>
                <a:close/>
                <a:moveTo>
                  <a:pt x="344215" y="5190410"/>
                </a:moveTo>
                <a:cubicBezTo>
                  <a:pt x="338127" y="5190410"/>
                  <a:pt x="327475" y="5185207"/>
                  <a:pt x="320628" y="5178702"/>
                </a:cubicBezTo>
                <a:cubicBezTo>
                  <a:pt x="293993" y="5153337"/>
                  <a:pt x="311497" y="5112362"/>
                  <a:pt x="349541" y="5112362"/>
                </a:cubicBezTo>
                <a:cubicBezTo>
                  <a:pt x="367044" y="5112362"/>
                  <a:pt x="391393" y="5136428"/>
                  <a:pt x="391393" y="5153337"/>
                </a:cubicBezTo>
                <a:cubicBezTo>
                  <a:pt x="391393" y="5165045"/>
                  <a:pt x="359433" y="5190410"/>
                  <a:pt x="344215" y="5190410"/>
                </a:cubicBezTo>
                <a:close/>
                <a:moveTo>
                  <a:pt x="3700529" y="5190410"/>
                </a:moveTo>
                <a:cubicBezTo>
                  <a:pt x="3686813" y="5190410"/>
                  <a:pt x="3674621" y="5185207"/>
                  <a:pt x="3667001" y="5176101"/>
                </a:cubicBezTo>
                <a:cubicBezTo>
                  <a:pt x="3660143" y="5168293"/>
                  <a:pt x="3654809" y="5157239"/>
                  <a:pt x="3654809" y="5151385"/>
                </a:cubicBezTo>
                <a:cubicBezTo>
                  <a:pt x="3654809" y="5118217"/>
                  <a:pt x="3707387" y="5100001"/>
                  <a:pt x="3733295" y="5124067"/>
                </a:cubicBezTo>
                <a:cubicBezTo>
                  <a:pt x="3759965" y="5148783"/>
                  <a:pt x="3739391" y="5190410"/>
                  <a:pt x="3700529" y="5190410"/>
                </a:cubicBezTo>
                <a:close/>
                <a:moveTo>
                  <a:pt x="8491469" y="5190410"/>
                </a:moveTo>
                <a:cubicBezTo>
                  <a:pt x="8452608" y="5190410"/>
                  <a:pt x="8432033" y="5148783"/>
                  <a:pt x="8458704" y="5124067"/>
                </a:cubicBezTo>
                <a:cubicBezTo>
                  <a:pt x="8484612" y="5100001"/>
                  <a:pt x="8537189" y="5118217"/>
                  <a:pt x="8537189" y="5151385"/>
                </a:cubicBezTo>
                <a:cubicBezTo>
                  <a:pt x="8537189" y="5157239"/>
                  <a:pt x="8531856" y="5168293"/>
                  <a:pt x="8524997" y="5176101"/>
                </a:cubicBezTo>
                <a:cubicBezTo>
                  <a:pt x="8517377" y="5185207"/>
                  <a:pt x="8505185" y="5190410"/>
                  <a:pt x="8491469" y="5190410"/>
                </a:cubicBezTo>
                <a:close/>
                <a:moveTo>
                  <a:pt x="11847784" y="5190410"/>
                </a:moveTo>
                <a:cubicBezTo>
                  <a:pt x="11832565" y="5190410"/>
                  <a:pt x="11800605" y="5165045"/>
                  <a:pt x="11800605" y="5153337"/>
                </a:cubicBezTo>
                <a:cubicBezTo>
                  <a:pt x="11800605" y="5136428"/>
                  <a:pt x="11824955" y="5112362"/>
                  <a:pt x="11842457" y="5112362"/>
                </a:cubicBezTo>
                <a:cubicBezTo>
                  <a:pt x="11880501" y="5112362"/>
                  <a:pt x="11898005" y="5153337"/>
                  <a:pt x="11871371" y="5178702"/>
                </a:cubicBezTo>
                <a:cubicBezTo>
                  <a:pt x="11864524" y="5185207"/>
                  <a:pt x="11853872" y="5190410"/>
                  <a:pt x="11847784" y="5190410"/>
                </a:cubicBezTo>
                <a:close/>
                <a:moveTo>
                  <a:pt x="5114570" y="5190576"/>
                </a:moveTo>
                <a:cubicBezTo>
                  <a:pt x="5099234" y="5191066"/>
                  <a:pt x="5083994" y="5187163"/>
                  <a:pt x="5075231" y="5178707"/>
                </a:cubicBezTo>
                <a:cubicBezTo>
                  <a:pt x="5059228" y="5163748"/>
                  <a:pt x="5059228" y="5139681"/>
                  <a:pt x="5073707" y="5122770"/>
                </a:cubicBezTo>
                <a:cubicBezTo>
                  <a:pt x="5090471" y="5103259"/>
                  <a:pt x="5136191" y="5105213"/>
                  <a:pt x="5154479" y="5126026"/>
                </a:cubicBezTo>
                <a:cubicBezTo>
                  <a:pt x="5172004" y="5145537"/>
                  <a:pt x="5172004" y="5157244"/>
                  <a:pt x="5154479" y="5176105"/>
                </a:cubicBezTo>
                <a:cubicBezTo>
                  <a:pt x="5145335" y="5185210"/>
                  <a:pt x="5129904" y="5190089"/>
                  <a:pt x="5114570" y="5190576"/>
                </a:cubicBezTo>
                <a:close/>
                <a:moveTo>
                  <a:pt x="7077430" y="5190576"/>
                </a:moveTo>
                <a:cubicBezTo>
                  <a:pt x="7062095" y="5190089"/>
                  <a:pt x="7046664" y="5185210"/>
                  <a:pt x="7037520" y="5176105"/>
                </a:cubicBezTo>
                <a:cubicBezTo>
                  <a:pt x="7019995" y="5157244"/>
                  <a:pt x="7019995" y="5145537"/>
                  <a:pt x="7037520" y="5126026"/>
                </a:cubicBezTo>
                <a:cubicBezTo>
                  <a:pt x="7055808" y="5105213"/>
                  <a:pt x="7101528" y="5103259"/>
                  <a:pt x="7118292" y="5122770"/>
                </a:cubicBezTo>
                <a:cubicBezTo>
                  <a:pt x="7132771" y="5139681"/>
                  <a:pt x="7132771" y="5163748"/>
                  <a:pt x="7116768" y="5178707"/>
                </a:cubicBezTo>
                <a:cubicBezTo>
                  <a:pt x="7108006" y="5187163"/>
                  <a:pt x="7092766" y="5191066"/>
                  <a:pt x="7077430" y="5190576"/>
                </a:cubicBezTo>
                <a:close/>
                <a:moveTo>
                  <a:pt x="4409596" y="5190821"/>
                </a:moveTo>
                <a:cubicBezTo>
                  <a:pt x="4393404" y="5191389"/>
                  <a:pt x="4376830" y="5187486"/>
                  <a:pt x="4367686" y="5178707"/>
                </a:cubicBezTo>
                <a:cubicBezTo>
                  <a:pt x="4325014" y="5139033"/>
                  <a:pt x="4390546" y="5085701"/>
                  <a:pt x="4440838" y="5118869"/>
                </a:cubicBezTo>
                <a:cubicBezTo>
                  <a:pt x="4463698" y="5134478"/>
                  <a:pt x="4467508" y="5154641"/>
                  <a:pt x="4449220" y="5176105"/>
                </a:cubicBezTo>
                <a:cubicBezTo>
                  <a:pt x="4441600" y="5185210"/>
                  <a:pt x="4425790" y="5190250"/>
                  <a:pt x="4409596" y="5190821"/>
                </a:cubicBezTo>
                <a:close/>
                <a:moveTo>
                  <a:pt x="7782403" y="5190821"/>
                </a:moveTo>
                <a:cubicBezTo>
                  <a:pt x="7766210" y="5190250"/>
                  <a:pt x="7750399" y="5185210"/>
                  <a:pt x="7742779" y="5176105"/>
                </a:cubicBezTo>
                <a:cubicBezTo>
                  <a:pt x="7724491" y="5154641"/>
                  <a:pt x="7728302" y="5134478"/>
                  <a:pt x="7751162" y="5118869"/>
                </a:cubicBezTo>
                <a:cubicBezTo>
                  <a:pt x="7801454" y="5085701"/>
                  <a:pt x="7866986" y="5139033"/>
                  <a:pt x="7824314" y="5178707"/>
                </a:cubicBezTo>
                <a:cubicBezTo>
                  <a:pt x="7815169" y="5187486"/>
                  <a:pt x="7798595" y="5191389"/>
                  <a:pt x="7782403" y="5190821"/>
                </a:cubicBezTo>
                <a:close/>
                <a:moveTo>
                  <a:pt x="1033373" y="5192364"/>
                </a:moveTo>
                <a:cubicBezTo>
                  <a:pt x="1016615" y="5189762"/>
                  <a:pt x="999848" y="5165696"/>
                  <a:pt x="999848" y="5146185"/>
                </a:cubicBezTo>
                <a:cubicBezTo>
                  <a:pt x="1000612" y="5117569"/>
                  <a:pt x="1044805" y="5098053"/>
                  <a:pt x="1077576" y="5113014"/>
                </a:cubicBezTo>
                <a:cubicBezTo>
                  <a:pt x="1100428" y="5123420"/>
                  <a:pt x="1106524" y="5131226"/>
                  <a:pt x="1106524" y="5152039"/>
                </a:cubicBezTo>
                <a:cubicBezTo>
                  <a:pt x="1106524" y="5178705"/>
                  <a:pt x="1071477" y="5198218"/>
                  <a:pt x="1033373" y="5192364"/>
                </a:cubicBezTo>
                <a:close/>
                <a:moveTo>
                  <a:pt x="4567814" y="5192364"/>
                </a:moveTo>
                <a:cubicBezTo>
                  <a:pt x="4528951" y="5180004"/>
                  <a:pt x="4517522" y="5142282"/>
                  <a:pt x="4544954" y="5118869"/>
                </a:cubicBezTo>
                <a:cubicBezTo>
                  <a:pt x="4562479" y="5103908"/>
                  <a:pt x="4597531" y="5101959"/>
                  <a:pt x="4614295" y="5114314"/>
                </a:cubicBezTo>
                <a:cubicBezTo>
                  <a:pt x="4642490" y="5134478"/>
                  <a:pt x="4645538" y="5142930"/>
                  <a:pt x="4632583" y="5166346"/>
                </a:cubicBezTo>
                <a:cubicBezTo>
                  <a:pt x="4618106" y="5192364"/>
                  <a:pt x="4596007" y="5200818"/>
                  <a:pt x="4567814" y="5192364"/>
                </a:cubicBezTo>
                <a:close/>
                <a:moveTo>
                  <a:pt x="7624185" y="5192364"/>
                </a:moveTo>
                <a:cubicBezTo>
                  <a:pt x="7595992" y="5200818"/>
                  <a:pt x="7573894" y="5192364"/>
                  <a:pt x="7559416" y="5166346"/>
                </a:cubicBezTo>
                <a:cubicBezTo>
                  <a:pt x="7546461" y="5142930"/>
                  <a:pt x="7549510" y="5134478"/>
                  <a:pt x="7577704" y="5114314"/>
                </a:cubicBezTo>
                <a:cubicBezTo>
                  <a:pt x="7594468" y="5101959"/>
                  <a:pt x="7629520" y="5103908"/>
                  <a:pt x="7647046" y="5118869"/>
                </a:cubicBezTo>
                <a:cubicBezTo>
                  <a:pt x="7674477" y="5142282"/>
                  <a:pt x="7663048" y="5180004"/>
                  <a:pt x="7624185" y="5192364"/>
                </a:cubicBezTo>
                <a:close/>
                <a:moveTo>
                  <a:pt x="11158625" y="5192364"/>
                </a:moveTo>
                <a:cubicBezTo>
                  <a:pt x="11120521" y="5198218"/>
                  <a:pt x="11085475" y="5178705"/>
                  <a:pt x="11085475" y="5152039"/>
                </a:cubicBezTo>
                <a:cubicBezTo>
                  <a:pt x="11085475" y="5131226"/>
                  <a:pt x="11091571" y="5123420"/>
                  <a:pt x="11114423" y="5113014"/>
                </a:cubicBezTo>
                <a:cubicBezTo>
                  <a:pt x="11147193" y="5098053"/>
                  <a:pt x="11191387" y="5117569"/>
                  <a:pt x="11192151" y="5146185"/>
                </a:cubicBezTo>
                <a:cubicBezTo>
                  <a:pt x="11192151" y="5165696"/>
                  <a:pt x="11175384" y="5189762"/>
                  <a:pt x="11158625" y="5192364"/>
                </a:cubicBezTo>
                <a:close/>
                <a:moveTo>
                  <a:pt x="3870732" y="5194795"/>
                </a:moveTo>
                <a:cubicBezTo>
                  <a:pt x="3861124" y="5193219"/>
                  <a:pt x="3851313" y="5189439"/>
                  <a:pt x="3841979" y="5183259"/>
                </a:cubicBezTo>
                <a:cubicBezTo>
                  <a:pt x="3816071" y="5166347"/>
                  <a:pt x="3816071" y="5139033"/>
                  <a:pt x="3840455" y="5118869"/>
                </a:cubicBezTo>
                <a:cubicBezTo>
                  <a:pt x="3864839" y="5100009"/>
                  <a:pt x="3893795" y="5100009"/>
                  <a:pt x="3918179" y="5119519"/>
                </a:cubicBezTo>
                <a:cubicBezTo>
                  <a:pt x="3933419" y="5131879"/>
                  <a:pt x="3936467" y="5139033"/>
                  <a:pt x="3933419" y="5154641"/>
                </a:cubicBezTo>
                <a:cubicBezTo>
                  <a:pt x="3926561" y="5184400"/>
                  <a:pt x="3899557" y="5199520"/>
                  <a:pt x="3870732" y="5194795"/>
                </a:cubicBezTo>
                <a:close/>
                <a:moveTo>
                  <a:pt x="8321266" y="5194795"/>
                </a:moveTo>
                <a:cubicBezTo>
                  <a:pt x="8292441" y="5199520"/>
                  <a:pt x="8265437" y="5184400"/>
                  <a:pt x="8258580" y="5154641"/>
                </a:cubicBezTo>
                <a:cubicBezTo>
                  <a:pt x="8255532" y="5139033"/>
                  <a:pt x="8258580" y="5131879"/>
                  <a:pt x="8273820" y="5119519"/>
                </a:cubicBezTo>
                <a:cubicBezTo>
                  <a:pt x="8298204" y="5100009"/>
                  <a:pt x="8327160" y="5100009"/>
                  <a:pt x="8351544" y="5118869"/>
                </a:cubicBezTo>
                <a:cubicBezTo>
                  <a:pt x="8375928" y="5139033"/>
                  <a:pt x="8375928" y="5166347"/>
                  <a:pt x="8350020" y="5183259"/>
                </a:cubicBezTo>
                <a:cubicBezTo>
                  <a:pt x="8340685" y="5189439"/>
                  <a:pt x="8330874" y="5193219"/>
                  <a:pt x="8321266" y="5194795"/>
                </a:cubicBezTo>
                <a:close/>
                <a:moveTo>
                  <a:pt x="512759" y="5196780"/>
                </a:moveTo>
                <a:cubicBezTo>
                  <a:pt x="501813" y="5195497"/>
                  <a:pt x="491225" y="5191392"/>
                  <a:pt x="482451" y="5183914"/>
                </a:cubicBezTo>
                <a:cubicBezTo>
                  <a:pt x="459604" y="5164399"/>
                  <a:pt x="461885" y="5129929"/>
                  <a:pt x="487028" y="5113021"/>
                </a:cubicBezTo>
                <a:cubicBezTo>
                  <a:pt x="512208" y="5096106"/>
                  <a:pt x="525181" y="5096106"/>
                  <a:pt x="557215" y="5112371"/>
                </a:cubicBezTo>
                <a:cubicBezTo>
                  <a:pt x="577024" y="5122777"/>
                  <a:pt x="581595" y="5129277"/>
                  <a:pt x="581595" y="5146838"/>
                </a:cubicBezTo>
                <a:cubicBezTo>
                  <a:pt x="581595" y="5179035"/>
                  <a:pt x="545593" y="5200618"/>
                  <a:pt x="512759" y="5196780"/>
                </a:cubicBezTo>
                <a:close/>
                <a:moveTo>
                  <a:pt x="11679240" y="5196780"/>
                </a:moveTo>
                <a:cubicBezTo>
                  <a:pt x="11646405" y="5200618"/>
                  <a:pt x="11610404" y="5179035"/>
                  <a:pt x="11610404" y="5146838"/>
                </a:cubicBezTo>
                <a:cubicBezTo>
                  <a:pt x="11610404" y="5129277"/>
                  <a:pt x="11614975" y="5122777"/>
                  <a:pt x="11634784" y="5112371"/>
                </a:cubicBezTo>
                <a:cubicBezTo>
                  <a:pt x="11666817" y="5096106"/>
                  <a:pt x="11679791" y="5096106"/>
                  <a:pt x="11704971" y="5113021"/>
                </a:cubicBezTo>
                <a:cubicBezTo>
                  <a:pt x="11730113" y="5129929"/>
                  <a:pt x="11732395" y="5164399"/>
                  <a:pt x="11709548" y="5183914"/>
                </a:cubicBezTo>
                <a:cubicBezTo>
                  <a:pt x="11700773" y="5191392"/>
                  <a:pt x="11690185" y="5195497"/>
                  <a:pt x="11679240" y="5196780"/>
                </a:cubicBezTo>
                <a:close/>
                <a:moveTo>
                  <a:pt x="2465751" y="5196920"/>
                </a:moveTo>
                <a:cubicBezTo>
                  <a:pt x="2450511" y="5196920"/>
                  <a:pt x="2433747" y="5191718"/>
                  <a:pt x="2423840" y="5183914"/>
                </a:cubicBezTo>
                <a:cubicBezTo>
                  <a:pt x="2398695" y="5163749"/>
                  <a:pt x="2400980" y="5129929"/>
                  <a:pt x="2429175" y="5113021"/>
                </a:cubicBezTo>
                <a:cubicBezTo>
                  <a:pt x="2441367" y="5105216"/>
                  <a:pt x="2457368" y="5099359"/>
                  <a:pt x="2464227" y="5099359"/>
                </a:cubicBezTo>
                <a:cubicBezTo>
                  <a:pt x="2471084" y="5099359"/>
                  <a:pt x="2487087" y="5105216"/>
                  <a:pt x="2499279" y="5113021"/>
                </a:cubicBezTo>
                <a:cubicBezTo>
                  <a:pt x="2543475" y="5139685"/>
                  <a:pt x="2520615" y="5196920"/>
                  <a:pt x="2465751" y="5196920"/>
                </a:cubicBezTo>
                <a:close/>
                <a:moveTo>
                  <a:pt x="9726248" y="5196920"/>
                </a:moveTo>
                <a:cubicBezTo>
                  <a:pt x="9671384" y="5196920"/>
                  <a:pt x="9648524" y="5139685"/>
                  <a:pt x="9692720" y="5113021"/>
                </a:cubicBezTo>
                <a:cubicBezTo>
                  <a:pt x="9704912" y="5105216"/>
                  <a:pt x="9720915" y="5099359"/>
                  <a:pt x="9727772" y="5099359"/>
                </a:cubicBezTo>
                <a:cubicBezTo>
                  <a:pt x="9734631" y="5099359"/>
                  <a:pt x="9750632" y="5105216"/>
                  <a:pt x="9762824" y="5113021"/>
                </a:cubicBezTo>
                <a:cubicBezTo>
                  <a:pt x="9791019" y="5129929"/>
                  <a:pt x="9793304" y="5163749"/>
                  <a:pt x="9768159" y="5183914"/>
                </a:cubicBezTo>
                <a:cubicBezTo>
                  <a:pt x="9758252" y="5191718"/>
                  <a:pt x="9741488" y="5196920"/>
                  <a:pt x="9726248" y="5196920"/>
                </a:cubicBezTo>
                <a:close/>
                <a:moveTo>
                  <a:pt x="1236567" y="5202120"/>
                </a:moveTo>
                <a:cubicBezTo>
                  <a:pt x="1225455" y="5203422"/>
                  <a:pt x="1213681" y="5201145"/>
                  <a:pt x="1199987" y="5195618"/>
                </a:cubicBezTo>
                <a:cubicBezTo>
                  <a:pt x="1161081" y="5179357"/>
                  <a:pt x="1163384" y="5124073"/>
                  <a:pt x="1203784" y="5103912"/>
                </a:cubicBezTo>
                <a:cubicBezTo>
                  <a:pt x="1228899" y="5091555"/>
                  <a:pt x="1244885" y="5094152"/>
                  <a:pt x="1276144" y="5117570"/>
                </a:cubicBezTo>
                <a:cubicBezTo>
                  <a:pt x="1296696" y="5133179"/>
                  <a:pt x="1292891" y="5168299"/>
                  <a:pt x="1269283" y="5187163"/>
                </a:cubicBezTo>
                <a:cubicBezTo>
                  <a:pt x="1258239" y="5195943"/>
                  <a:pt x="1247755" y="5200820"/>
                  <a:pt x="1236567" y="5202120"/>
                </a:cubicBezTo>
                <a:close/>
                <a:moveTo>
                  <a:pt x="10955432" y="5202120"/>
                </a:moveTo>
                <a:cubicBezTo>
                  <a:pt x="10944244" y="5200820"/>
                  <a:pt x="10933760" y="5195943"/>
                  <a:pt x="10922716" y="5187163"/>
                </a:cubicBezTo>
                <a:cubicBezTo>
                  <a:pt x="10899108" y="5168299"/>
                  <a:pt x="10895303" y="5133179"/>
                  <a:pt x="10915855" y="5117570"/>
                </a:cubicBezTo>
                <a:cubicBezTo>
                  <a:pt x="10947113" y="5094152"/>
                  <a:pt x="10963100" y="5091555"/>
                  <a:pt x="10988215" y="5103912"/>
                </a:cubicBezTo>
                <a:cubicBezTo>
                  <a:pt x="11028615" y="5124073"/>
                  <a:pt x="11030917" y="5179357"/>
                  <a:pt x="10992012" y="5195618"/>
                </a:cubicBezTo>
                <a:cubicBezTo>
                  <a:pt x="10978317" y="5201145"/>
                  <a:pt x="10966544" y="5203422"/>
                  <a:pt x="10955432" y="5202120"/>
                </a:cubicBezTo>
                <a:close/>
                <a:moveTo>
                  <a:pt x="701024" y="5202284"/>
                </a:moveTo>
                <a:cubicBezTo>
                  <a:pt x="688357" y="5202932"/>
                  <a:pt x="675783" y="5197894"/>
                  <a:pt x="662073" y="5187163"/>
                </a:cubicBezTo>
                <a:cubicBezTo>
                  <a:pt x="629303" y="5161145"/>
                  <a:pt x="636907" y="5120170"/>
                  <a:pt x="677307" y="5103259"/>
                </a:cubicBezTo>
                <a:cubicBezTo>
                  <a:pt x="707788" y="5090904"/>
                  <a:pt x="723032" y="5095457"/>
                  <a:pt x="748185" y="5122770"/>
                </a:cubicBezTo>
                <a:cubicBezTo>
                  <a:pt x="770292" y="5146186"/>
                  <a:pt x="768004" y="5159845"/>
                  <a:pt x="740564" y="5183259"/>
                </a:cubicBezTo>
                <a:cubicBezTo>
                  <a:pt x="726463" y="5195292"/>
                  <a:pt x="713695" y="5201633"/>
                  <a:pt x="701024" y="5202284"/>
                </a:cubicBezTo>
                <a:close/>
                <a:moveTo>
                  <a:pt x="11490975" y="5202284"/>
                </a:moveTo>
                <a:cubicBezTo>
                  <a:pt x="11478304" y="5201633"/>
                  <a:pt x="11465536" y="5195292"/>
                  <a:pt x="11451435" y="5183259"/>
                </a:cubicBezTo>
                <a:cubicBezTo>
                  <a:pt x="11423995" y="5159845"/>
                  <a:pt x="11421707" y="5146186"/>
                  <a:pt x="11443813" y="5122770"/>
                </a:cubicBezTo>
                <a:cubicBezTo>
                  <a:pt x="11468967" y="5095457"/>
                  <a:pt x="11484211" y="5090904"/>
                  <a:pt x="11514692" y="5103259"/>
                </a:cubicBezTo>
                <a:cubicBezTo>
                  <a:pt x="11555092" y="5120170"/>
                  <a:pt x="11562696" y="5161145"/>
                  <a:pt x="11529925" y="5187163"/>
                </a:cubicBezTo>
                <a:cubicBezTo>
                  <a:pt x="11516216" y="5197894"/>
                  <a:pt x="11503641" y="5202932"/>
                  <a:pt x="11490975" y="5202284"/>
                </a:cubicBezTo>
                <a:close/>
                <a:moveTo>
                  <a:pt x="5996615" y="5202771"/>
                </a:moveTo>
                <a:cubicBezTo>
                  <a:pt x="5995091" y="5202119"/>
                  <a:pt x="5985184" y="5198868"/>
                  <a:pt x="5973755" y="5194965"/>
                </a:cubicBezTo>
                <a:cubicBezTo>
                  <a:pt x="5954704" y="5188462"/>
                  <a:pt x="5937178" y="5163095"/>
                  <a:pt x="5937178" y="5140332"/>
                </a:cubicBezTo>
                <a:cubicBezTo>
                  <a:pt x="5937178" y="5127326"/>
                  <a:pt x="5975279" y="5099356"/>
                  <a:pt x="5992804" y="5099356"/>
                </a:cubicBezTo>
                <a:cubicBezTo>
                  <a:pt x="6001187" y="5099356"/>
                  <a:pt x="6019475" y="5106509"/>
                  <a:pt x="6032428" y="5115613"/>
                </a:cubicBezTo>
                <a:cubicBezTo>
                  <a:pt x="6046144" y="5124069"/>
                  <a:pt x="6059099" y="5129275"/>
                  <a:pt x="6062147" y="5127326"/>
                </a:cubicBezTo>
                <a:cubicBezTo>
                  <a:pt x="6064432" y="5124719"/>
                  <a:pt x="6066719" y="5133826"/>
                  <a:pt x="6066719" y="5146834"/>
                </a:cubicBezTo>
                <a:cubicBezTo>
                  <a:pt x="6066719" y="5163746"/>
                  <a:pt x="6063671" y="5170897"/>
                  <a:pt x="6055288" y="5170897"/>
                </a:cubicBezTo>
                <a:cubicBezTo>
                  <a:pt x="6049955" y="5170897"/>
                  <a:pt x="6041572" y="5174801"/>
                  <a:pt x="6038524" y="5180004"/>
                </a:cubicBezTo>
                <a:cubicBezTo>
                  <a:pt x="6033191" y="5187808"/>
                  <a:pt x="6002711" y="5204720"/>
                  <a:pt x="5996615" y="5202771"/>
                </a:cubicBezTo>
                <a:close/>
                <a:moveTo>
                  <a:pt x="6195384" y="5202771"/>
                </a:moveTo>
                <a:cubicBezTo>
                  <a:pt x="6189288" y="5204720"/>
                  <a:pt x="6158808" y="5187808"/>
                  <a:pt x="6153475" y="5180004"/>
                </a:cubicBezTo>
                <a:cubicBezTo>
                  <a:pt x="6150427" y="5174801"/>
                  <a:pt x="6142044" y="5170897"/>
                  <a:pt x="6136711" y="5170897"/>
                </a:cubicBezTo>
                <a:cubicBezTo>
                  <a:pt x="6128328" y="5170897"/>
                  <a:pt x="6125280" y="5163746"/>
                  <a:pt x="6125280" y="5146834"/>
                </a:cubicBezTo>
                <a:cubicBezTo>
                  <a:pt x="6125280" y="5133826"/>
                  <a:pt x="6127567" y="5124719"/>
                  <a:pt x="6129852" y="5127326"/>
                </a:cubicBezTo>
                <a:cubicBezTo>
                  <a:pt x="6132900" y="5129275"/>
                  <a:pt x="6145855" y="5124069"/>
                  <a:pt x="6159570" y="5115613"/>
                </a:cubicBezTo>
                <a:cubicBezTo>
                  <a:pt x="6172524" y="5106509"/>
                  <a:pt x="6190812" y="5099356"/>
                  <a:pt x="6199195" y="5099356"/>
                </a:cubicBezTo>
                <a:cubicBezTo>
                  <a:pt x="6216720" y="5099356"/>
                  <a:pt x="6254822" y="5127326"/>
                  <a:pt x="6254822" y="5140332"/>
                </a:cubicBezTo>
                <a:cubicBezTo>
                  <a:pt x="6254822" y="5163095"/>
                  <a:pt x="6237294" y="5188462"/>
                  <a:pt x="6218244" y="5194965"/>
                </a:cubicBezTo>
                <a:cubicBezTo>
                  <a:pt x="6206815" y="5198868"/>
                  <a:pt x="6196908" y="5202119"/>
                  <a:pt x="6195384" y="5202771"/>
                </a:cubicBezTo>
                <a:close/>
                <a:moveTo>
                  <a:pt x="5819356" y="5203420"/>
                </a:moveTo>
                <a:cubicBezTo>
                  <a:pt x="5815547" y="5203420"/>
                  <a:pt x="5800307" y="5197565"/>
                  <a:pt x="5787352" y="5190410"/>
                </a:cubicBezTo>
                <a:cubicBezTo>
                  <a:pt x="5766016" y="5179353"/>
                  <a:pt x="5762206" y="5173497"/>
                  <a:pt x="5762206" y="5152687"/>
                </a:cubicBezTo>
                <a:cubicBezTo>
                  <a:pt x="5762206" y="5107160"/>
                  <a:pt x="5818595" y="5083097"/>
                  <a:pt x="5859743" y="5111712"/>
                </a:cubicBezTo>
                <a:cubicBezTo>
                  <a:pt x="5871935" y="5120818"/>
                  <a:pt x="5876507" y="5131223"/>
                  <a:pt x="5876507" y="5150735"/>
                </a:cubicBezTo>
                <a:cubicBezTo>
                  <a:pt x="5876507" y="5174149"/>
                  <a:pt x="5873459" y="5179353"/>
                  <a:pt x="5852123" y="5190410"/>
                </a:cubicBezTo>
                <a:cubicBezTo>
                  <a:pt x="5838407" y="5197565"/>
                  <a:pt x="5823928" y="5203420"/>
                  <a:pt x="5819356" y="5203420"/>
                </a:cubicBezTo>
                <a:close/>
                <a:moveTo>
                  <a:pt x="6372643" y="5203420"/>
                </a:moveTo>
                <a:cubicBezTo>
                  <a:pt x="6368070" y="5203420"/>
                  <a:pt x="6353592" y="5197565"/>
                  <a:pt x="6339876" y="5190410"/>
                </a:cubicBezTo>
                <a:cubicBezTo>
                  <a:pt x="6318540" y="5179353"/>
                  <a:pt x="6315492" y="5174149"/>
                  <a:pt x="6315492" y="5150735"/>
                </a:cubicBezTo>
                <a:cubicBezTo>
                  <a:pt x="6315492" y="5131223"/>
                  <a:pt x="6320064" y="5120818"/>
                  <a:pt x="6332256" y="5111712"/>
                </a:cubicBezTo>
                <a:cubicBezTo>
                  <a:pt x="6373404" y="5083097"/>
                  <a:pt x="6429794" y="5107160"/>
                  <a:pt x="6429794" y="5152687"/>
                </a:cubicBezTo>
                <a:cubicBezTo>
                  <a:pt x="6429794" y="5173497"/>
                  <a:pt x="6425983" y="5179353"/>
                  <a:pt x="6404647" y="5190410"/>
                </a:cubicBezTo>
                <a:cubicBezTo>
                  <a:pt x="6391692" y="5197565"/>
                  <a:pt x="6376452" y="5203420"/>
                  <a:pt x="6372643" y="5203420"/>
                </a:cubicBezTo>
                <a:close/>
                <a:moveTo>
                  <a:pt x="1935472" y="5203425"/>
                </a:moveTo>
                <a:cubicBezTo>
                  <a:pt x="1924041" y="5203425"/>
                  <a:pt x="1905753" y="5196270"/>
                  <a:pt x="1894324" y="5187165"/>
                </a:cubicBezTo>
                <a:cubicBezTo>
                  <a:pt x="1866892" y="5165701"/>
                  <a:pt x="1867653" y="5136433"/>
                  <a:pt x="1896609" y="5111718"/>
                </a:cubicBezTo>
                <a:cubicBezTo>
                  <a:pt x="1924041" y="5088306"/>
                  <a:pt x="1942329" y="5087655"/>
                  <a:pt x="1972809" y="5109766"/>
                </a:cubicBezTo>
                <a:cubicBezTo>
                  <a:pt x="1991097" y="5122777"/>
                  <a:pt x="1996432" y="5131881"/>
                  <a:pt x="1996432" y="5148792"/>
                </a:cubicBezTo>
                <a:cubicBezTo>
                  <a:pt x="1996432" y="5176105"/>
                  <a:pt x="1965952" y="5203425"/>
                  <a:pt x="1935472" y="5203425"/>
                </a:cubicBezTo>
                <a:close/>
                <a:moveTo>
                  <a:pt x="10256527" y="5203425"/>
                </a:moveTo>
                <a:cubicBezTo>
                  <a:pt x="10226047" y="5203425"/>
                  <a:pt x="10195567" y="5176105"/>
                  <a:pt x="10195567" y="5148792"/>
                </a:cubicBezTo>
                <a:cubicBezTo>
                  <a:pt x="10195567" y="5131881"/>
                  <a:pt x="10200901" y="5122777"/>
                  <a:pt x="10219189" y="5109766"/>
                </a:cubicBezTo>
                <a:cubicBezTo>
                  <a:pt x="10249669" y="5087655"/>
                  <a:pt x="10267957" y="5088306"/>
                  <a:pt x="10295389" y="5111718"/>
                </a:cubicBezTo>
                <a:cubicBezTo>
                  <a:pt x="10324345" y="5136433"/>
                  <a:pt x="10325107" y="5165701"/>
                  <a:pt x="10297675" y="5187165"/>
                </a:cubicBezTo>
                <a:cubicBezTo>
                  <a:pt x="10286245" y="5196270"/>
                  <a:pt x="10267957" y="5203425"/>
                  <a:pt x="10256527" y="5203425"/>
                </a:cubicBezTo>
                <a:close/>
                <a:moveTo>
                  <a:pt x="5998143" y="5306548"/>
                </a:moveTo>
                <a:cubicBezTo>
                  <a:pt x="5992810" y="5307845"/>
                  <a:pt x="5989762" y="5305244"/>
                  <a:pt x="5992047" y="5301340"/>
                </a:cubicBezTo>
                <a:cubicBezTo>
                  <a:pt x="5995095" y="5292887"/>
                  <a:pt x="6005763" y="5290936"/>
                  <a:pt x="6006526" y="5298741"/>
                </a:cubicBezTo>
                <a:cubicBezTo>
                  <a:pt x="6006526" y="5301340"/>
                  <a:pt x="6002715" y="5304594"/>
                  <a:pt x="5998143" y="5306548"/>
                </a:cubicBezTo>
                <a:close/>
                <a:moveTo>
                  <a:pt x="6193856" y="5306548"/>
                </a:moveTo>
                <a:cubicBezTo>
                  <a:pt x="6189284" y="5304594"/>
                  <a:pt x="6185474" y="5301340"/>
                  <a:pt x="6185474" y="5298741"/>
                </a:cubicBezTo>
                <a:cubicBezTo>
                  <a:pt x="6186236" y="5290936"/>
                  <a:pt x="6196904" y="5292887"/>
                  <a:pt x="6199952" y="5301340"/>
                </a:cubicBezTo>
                <a:cubicBezTo>
                  <a:pt x="6202238" y="5305244"/>
                  <a:pt x="6199190" y="5307845"/>
                  <a:pt x="6193856" y="5306548"/>
                </a:cubicBezTo>
                <a:close/>
                <a:moveTo>
                  <a:pt x="703213" y="5307200"/>
                </a:moveTo>
                <a:cubicBezTo>
                  <a:pt x="699404" y="5307200"/>
                  <a:pt x="694833" y="5304599"/>
                  <a:pt x="691785" y="5301349"/>
                </a:cubicBezTo>
                <a:cubicBezTo>
                  <a:pt x="686448" y="5293543"/>
                  <a:pt x="700928" y="5285739"/>
                  <a:pt x="710836" y="5290940"/>
                </a:cubicBezTo>
                <a:cubicBezTo>
                  <a:pt x="719220" y="5295494"/>
                  <a:pt x="713885" y="5307200"/>
                  <a:pt x="703213" y="5307200"/>
                </a:cubicBezTo>
                <a:close/>
                <a:moveTo>
                  <a:pt x="1582464" y="5307200"/>
                </a:moveTo>
                <a:cubicBezTo>
                  <a:pt x="1575605" y="5307200"/>
                  <a:pt x="1570272" y="5302648"/>
                  <a:pt x="1570272" y="5296793"/>
                </a:cubicBezTo>
                <a:cubicBezTo>
                  <a:pt x="1570272" y="5290939"/>
                  <a:pt x="1574081" y="5287686"/>
                  <a:pt x="1579416" y="5288989"/>
                </a:cubicBezTo>
                <a:cubicBezTo>
                  <a:pt x="1593132" y="5292892"/>
                  <a:pt x="1595417" y="5307200"/>
                  <a:pt x="1582464" y="5307200"/>
                </a:cubicBezTo>
                <a:close/>
                <a:moveTo>
                  <a:pt x="3701293" y="5307200"/>
                </a:moveTo>
                <a:cubicBezTo>
                  <a:pt x="3696721" y="5307200"/>
                  <a:pt x="3692149" y="5304598"/>
                  <a:pt x="3689101" y="5301348"/>
                </a:cubicBezTo>
                <a:cubicBezTo>
                  <a:pt x="3684529" y="5294192"/>
                  <a:pt x="3695960" y="5286387"/>
                  <a:pt x="3703580" y="5292240"/>
                </a:cubicBezTo>
                <a:cubicBezTo>
                  <a:pt x="3710437" y="5298093"/>
                  <a:pt x="3708913" y="5307200"/>
                  <a:pt x="3701293" y="5307200"/>
                </a:cubicBezTo>
                <a:close/>
                <a:moveTo>
                  <a:pt x="8490705" y="5307200"/>
                </a:moveTo>
                <a:cubicBezTo>
                  <a:pt x="8483085" y="5307200"/>
                  <a:pt x="8481561" y="5298093"/>
                  <a:pt x="8488419" y="5292240"/>
                </a:cubicBezTo>
                <a:cubicBezTo>
                  <a:pt x="8496039" y="5286387"/>
                  <a:pt x="8507469" y="5294192"/>
                  <a:pt x="8502897" y="5301348"/>
                </a:cubicBezTo>
                <a:cubicBezTo>
                  <a:pt x="8499849" y="5304598"/>
                  <a:pt x="8495277" y="5307200"/>
                  <a:pt x="8490705" y="5307200"/>
                </a:cubicBezTo>
                <a:close/>
                <a:moveTo>
                  <a:pt x="10609535" y="5307200"/>
                </a:moveTo>
                <a:cubicBezTo>
                  <a:pt x="10596581" y="5307200"/>
                  <a:pt x="10598867" y="5292892"/>
                  <a:pt x="10612583" y="5288989"/>
                </a:cubicBezTo>
                <a:cubicBezTo>
                  <a:pt x="10617917" y="5287686"/>
                  <a:pt x="10621727" y="5290939"/>
                  <a:pt x="10621727" y="5296793"/>
                </a:cubicBezTo>
                <a:cubicBezTo>
                  <a:pt x="10621727" y="5302648"/>
                  <a:pt x="10616393" y="5307200"/>
                  <a:pt x="10609535" y="5307200"/>
                </a:cubicBezTo>
                <a:close/>
                <a:moveTo>
                  <a:pt x="11488785" y="5307200"/>
                </a:moveTo>
                <a:cubicBezTo>
                  <a:pt x="11478113" y="5307200"/>
                  <a:pt x="11472779" y="5295494"/>
                  <a:pt x="11481163" y="5290940"/>
                </a:cubicBezTo>
                <a:cubicBezTo>
                  <a:pt x="11491071" y="5285739"/>
                  <a:pt x="11505551" y="5293543"/>
                  <a:pt x="11500213" y="5301349"/>
                </a:cubicBezTo>
                <a:cubicBezTo>
                  <a:pt x="11497165" y="5304599"/>
                  <a:pt x="11492595" y="5307200"/>
                  <a:pt x="11488785" y="5307200"/>
                </a:cubicBezTo>
                <a:close/>
                <a:moveTo>
                  <a:pt x="0" y="5309453"/>
                </a:moveTo>
                <a:lnTo>
                  <a:pt x="0" y="5287751"/>
                </a:lnTo>
                <a:lnTo>
                  <a:pt x="159" y="5287685"/>
                </a:lnTo>
                <a:cubicBezTo>
                  <a:pt x="6977" y="5287685"/>
                  <a:pt x="10800" y="5292237"/>
                  <a:pt x="9272" y="5298744"/>
                </a:cubicBezTo>
                <a:close/>
                <a:moveTo>
                  <a:pt x="12192000" y="5309455"/>
                </a:moveTo>
                <a:lnTo>
                  <a:pt x="12182727" y="5298744"/>
                </a:lnTo>
                <a:cubicBezTo>
                  <a:pt x="12181199" y="5292237"/>
                  <a:pt x="12185021" y="5287685"/>
                  <a:pt x="12191840" y="5287685"/>
                </a:cubicBezTo>
                <a:lnTo>
                  <a:pt x="12192000" y="5287751"/>
                </a:lnTo>
                <a:close/>
                <a:moveTo>
                  <a:pt x="4411695" y="5311262"/>
                </a:moveTo>
                <a:cubicBezTo>
                  <a:pt x="4407314" y="5313211"/>
                  <a:pt x="4401980" y="5313049"/>
                  <a:pt x="4398170" y="5309796"/>
                </a:cubicBezTo>
                <a:cubicBezTo>
                  <a:pt x="4387502" y="5300692"/>
                  <a:pt x="4392835" y="5287034"/>
                  <a:pt x="4406551" y="5288983"/>
                </a:cubicBezTo>
                <a:cubicBezTo>
                  <a:pt x="4413410" y="5290285"/>
                  <a:pt x="4419506" y="5295487"/>
                  <a:pt x="4419506" y="5300041"/>
                </a:cubicBezTo>
                <a:cubicBezTo>
                  <a:pt x="4419506" y="5305244"/>
                  <a:pt x="4416076" y="5309309"/>
                  <a:pt x="4411695" y="5311262"/>
                </a:cubicBezTo>
                <a:close/>
                <a:moveTo>
                  <a:pt x="7780304" y="5311262"/>
                </a:moveTo>
                <a:cubicBezTo>
                  <a:pt x="7775923" y="5309309"/>
                  <a:pt x="7772493" y="5305244"/>
                  <a:pt x="7772493" y="5300041"/>
                </a:cubicBezTo>
                <a:cubicBezTo>
                  <a:pt x="7772493" y="5295487"/>
                  <a:pt x="7778590" y="5290285"/>
                  <a:pt x="7785448" y="5288983"/>
                </a:cubicBezTo>
                <a:cubicBezTo>
                  <a:pt x="7799164" y="5287034"/>
                  <a:pt x="7804498" y="5300692"/>
                  <a:pt x="7793830" y="5309796"/>
                </a:cubicBezTo>
                <a:cubicBezTo>
                  <a:pt x="7790019" y="5313049"/>
                  <a:pt x="7784686" y="5313211"/>
                  <a:pt x="7780304" y="5311262"/>
                </a:cubicBezTo>
                <a:close/>
                <a:moveTo>
                  <a:pt x="1411324" y="5311829"/>
                </a:moveTo>
                <a:cubicBezTo>
                  <a:pt x="1404952" y="5314024"/>
                  <a:pt x="1397723" y="5313700"/>
                  <a:pt x="1393155" y="5309797"/>
                </a:cubicBezTo>
                <a:cubicBezTo>
                  <a:pt x="1380967" y="5299393"/>
                  <a:pt x="1388591" y="5287684"/>
                  <a:pt x="1407616" y="5287684"/>
                </a:cubicBezTo>
                <a:cubicBezTo>
                  <a:pt x="1422071" y="5287684"/>
                  <a:pt x="1426636" y="5290936"/>
                  <a:pt x="1424353" y="5298741"/>
                </a:cubicBezTo>
                <a:cubicBezTo>
                  <a:pt x="1423215" y="5304920"/>
                  <a:pt x="1417695" y="5309637"/>
                  <a:pt x="1411324" y="5311829"/>
                </a:cubicBezTo>
                <a:close/>
                <a:moveTo>
                  <a:pt x="10780675" y="5311829"/>
                </a:moveTo>
                <a:cubicBezTo>
                  <a:pt x="10774304" y="5309637"/>
                  <a:pt x="10768784" y="5304920"/>
                  <a:pt x="10767645" y="5298741"/>
                </a:cubicBezTo>
                <a:cubicBezTo>
                  <a:pt x="10765363" y="5290936"/>
                  <a:pt x="10769928" y="5287684"/>
                  <a:pt x="10784383" y="5287684"/>
                </a:cubicBezTo>
                <a:cubicBezTo>
                  <a:pt x="10803408" y="5287684"/>
                  <a:pt x="10811032" y="5299393"/>
                  <a:pt x="10798844" y="5309797"/>
                </a:cubicBezTo>
                <a:cubicBezTo>
                  <a:pt x="10794276" y="5313700"/>
                  <a:pt x="10787047" y="5314024"/>
                  <a:pt x="10780675" y="5311829"/>
                </a:cubicBezTo>
                <a:close/>
                <a:moveTo>
                  <a:pt x="4761086" y="5312076"/>
                </a:moveTo>
                <a:cubicBezTo>
                  <a:pt x="4752514" y="5313375"/>
                  <a:pt x="4743560" y="5311426"/>
                  <a:pt x="4740512" y="5305247"/>
                </a:cubicBezTo>
                <a:cubicBezTo>
                  <a:pt x="4735178" y="5292237"/>
                  <a:pt x="4741274" y="5287685"/>
                  <a:pt x="4763372" y="5287685"/>
                </a:cubicBezTo>
                <a:cubicBezTo>
                  <a:pt x="4777088" y="5287685"/>
                  <a:pt x="4781660" y="5290936"/>
                  <a:pt x="4779374" y="5299394"/>
                </a:cubicBezTo>
                <a:cubicBezTo>
                  <a:pt x="4777850" y="5306220"/>
                  <a:pt x="4769659" y="5310774"/>
                  <a:pt x="4761086" y="5312076"/>
                </a:cubicBezTo>
                <a:close/>
                <a:moveTo>
                  <a:pt x="7430913" y="5312076"/>
                </a:moveTo>
                <a:cubicBezTo>
                  <a:pt x="7422340" y="5310774"/>
                  <a:pt x="7414150" y="5306220"/>
                  <a:pt x="7412626" y="5299394"/>
                </a:cubicBezTo>
                <a:cubicBezTo>
                  <a:pt x="7410339" y="5290936"/>
                  <a:pt x="7414910" y="5287685"/>
                  <a:pt x="7428627" y="5287685"/>
                </a:cubicBezTo>
                <a:cubicBezTo>
                  <a:pt x="7450726" y="5287685"/>
                  <a:pt x="7456822" y="5292237"/>
                  <a:pt x="7451487" y="5305247"/>
                </a:cubicBezTo>
                <a:cubicBezTo>
                  <a:pt x="7448439" y="5311426"/>
                  <a:pt x="7439486" y="5313375"/>
                  <a:pt x="7430913" y="5312076"/>
                </a:cubicBezTo>
                <a:close/>
                <a:moveTo>
                  <a:pt x="173549" y="5312238"/>
                </a:moveTo>
                <a:cubicBezTo>
                  <a:pt x="164964" y="5313700"/>
                  <a:pt x="155425" y="5312399"/>
                  <a:pt x="151609" y="5307195"/>
                </a:cubicBezTo>
                <a:cubicBezTo>
                  <a:pt x="148559" y="5302644"/>
                  <a:pt x="149320" y="5296791"/>
                  <a:pt x="153901" y="5292887"/>
                </a:cubicBezTo>
                <a:cubicBezTo>
                  <a:pt x="164583" y="5283778"/>
                  <a:pt x="189764" y="5288983"/>
                  <a:pt x="189764" y="5300692"/>
                </a:cubicBezTo>
                <a:cubicBezTo>
                  <a:pt x="189764" y="5306548"/>
                  <a:pt x="182133" y="5310774"/>
                  <a:pt x="173549" y="5312238"/>
                </a:cubicBezTo>
                <a:close/>
                <a:moveTo>
                  <a:pt x="12018449" y="5312238"/>
                </a:moveTo>
                <a:cubicBezTo>
                  <a:pt x="12009865" y="5310774"/>
                  <a:pt x="12002235" y="5306548"/>
                  <a:pt x="12002235" y="5300692"/>
                </a:cubicBezTo>
                <a:cubicBezTo>
                  <a:pt x="12002235" y="5288983"/>
                  <a:pt x="12027416" y="5283778"/>
                  <a:pt x="12038097" y="5292887"/>
                </a:cubicBezTo>
                <a:cubicBezTo>
                  <a:pt x="12042679" y="5296791"/>
                  <a:pt x="12043440" y="5302644"/>
                  <a:pt x="12040389" y="5307195"/>
                </a:cubicBezTo>
                <a:cubicBezTo>
                  <a:pt x="12036573" y="5312399"/>
                  <a:pt x="12027035" y="5313700"/>
                  <a:pt x="12018449" y="5312238"/>
                </a:cubicBezTo>
                <a:close/>
                <a:moveTo>
                  <a:pt x="1762780" y="5312969"/>
                </a:moveTo>
                <a:cubicBezTo>
                  <a:pt x="1759541" y="5314515"/>
                  <a:pt x="1755160" y="5313375"/>
                  <a:pt x="1750588" y="5309148"/>
                </a:cubicBezTo>
                <a:cubicBezTo>
                  <a:pt x="1740681" y="5301343"/>
                  <a:pt x="1745253" y="5287684"/>
                  <a:pt x="1756684" y="5287684"/>
                </a:cubicBezTo>
                <a:cubicBezTo>
                  <a:pt x="1762780" y="5287684"/>
                  <a:pt x="1768113" y="5293538"/>
                  <a:pt x="1768113" y="5300692"/>
                </a:cubicBezTo>
                <a:cubicBezTo>
                  <a:pt x="1768113" y="5307195"/>
                  <a:pt x="1766019" y="5311423"/>
                  <a:pt x="1762780" y="5312969"/>
                </a:cubicBezTo>
                <a:close/>
                <a:moveTo>
                  <a:pt x="10429219" y="5312969"/>
                </a:moveTo>
                <a:cubicBezTo>
                  <a:pt x="10425980" y="5311423"/>
                  <a:pt x="10423885" y="5307195"/>
                  <a:pt x="10423885" y="5300692"/>
                </a:cubicBezTo>
                <a:cubicBezTo>
                  <a:pt x="10423885" y="5293538"/>
                  <a:pt x="10429219" y="5287684"/>
                  <a:pt x="10435315" y="5287684"/>
                </a:cubicBezTo>
                <a:cubicBezTo>
                  <a:pt x="10446745" y="5287684"/>
                  <a:pt x="10451317" y="5301343"/>
                  <a:pt x="10441411" y="5309148"/>
                </a:cubicBezTo>
                <a:cubicBezTo>
                  <a:pt x="10436839" y="5313375"/>
                  <a:pt x="10432457" y="5314515"/>
                  <a:pt x="10429219" y="5312969"/>
                </a:cubicBezTo>
                <a:close/>
                <a:moveTo>
                  <a:pt x="2285149" y="5313375"/>
                </a:moveTo>
                <a:cubicBezTo>
                  <a:pt x="2281433" y="5313538"/>
                  <a:pt x="2278576" y="5312076"/>
                  <a:pt x="2275528" y="5309148"/>
                </a:cubicBezTo>
                <a:cubicBezTo>
                  <a:pt x="2264860" y="5300692"/>
                  <a:pt x="2270956" y="5287684"/>
                  <a:pt x="2284672" y="5287684"/>
                </a:cubicBezTo>
                <a:cubicBezTo>
                  <a:pt x="2303723" y="5287684"/>
                  <a:pt x="2313628" y="5300692"/>
                  <a:pt x="2299912" y="5307848"/>
                </a:cubicBezTo>
                <a:cubicBezTo>
                  <a:pt x="2293436" y="5311423"/>
                  <a:pt x="2288864" y="5313211"/>
                  <a:pt x="2285149" y="5313375"/>
                </a:cubicBezTo>
                <a:close/>
                <a:moveTo>
                  <a:pt x="9906849" y="5313375"/>
                </a:moveTo>
                <a:cubicBezTo>
                  <a:pt x="9903135" y="5313211"/>
                  <a:pt x="9898563" y="5311423"/>
                  <a:pt x="9892087" y="5307848"/>
                </a:cubicBezTo>
                <a:cubicBezTo>
                  <a:pt x="9878371" y="5300692"/>
                  <a:pt x="9888276" y="5287684"/>
                  <a:pt x="9907327" y="5287684"/>
                </a:cubicBezTo>
                <a:cubicBezTo>
                  <a:pt x="9921043" y="5287684"/>
                  <a:pt x="9927139" y="5300692"/>
                  <a:pt x="9916471" y="5309148"/>
                </a:cubicBezTo>
                <a:cubicBezTo>
                  <a:pt x="9913423" y="5312076"/>
                  <a:pt x="9910565" y="5313538"/>
                  <a:pt x="9906849" y="5313375"/>
                </a:cubicBezTo>
                <a:close/>
                <a:moveTo>
                  <a:pt x="1233181" y="5313456"/>
                </a:moveTo>
                <a:cubicBezTo>
                  <a:pt x="1227559" y="5314838"/>
                  <a:pt x="1220903" y="5313049"/>
                  <a:pt x="1216725" y="5307195"/>
                </a:cubicBezTo>
                <a:cubicBezTo>
                  <a:pt x="1210629" y="5298090"/>
                  <a:pt x="1219004" y="5287684"/>
                  <a:pt x="1232709" y="5287684"/>
                </a:cubicBezTo>
                <a:cubicBezTo>
                  <a:pt x="1238775" y="5287684"/>
                  <a:pt x="1243360" y="5293538"/>
                  <a:pt x="1243360" y="5300692"/>
                </a:cubicBezTo>
                <a:cubicBezTo>
                  <a:pt x="1243360" y="5307521"/>
                  <a:pt x="1238775" y="5312074"/>
                  <a:pt x="1233181" y="5313456"/>
                </a:cubicBezTo>
                <a:close/>
                <a:moveTo>
                  <a:pt x="10958817" y="5313456"/>
                </a:moveTo>
                <a:cubicBezTo>
                  <a:pt x="10953224" y="5312074"/>
                  <a:pt x="10948639" y="5307521"/>
                  <a:pt x="10948639" y="5300692"/>
                </a:cubicBezTo>
                <a:cubicBezTo>
                  <a:pt x="10948639" y="5293538"/>
                  <a:pt x="10953224" y="5287684"/>
                  <a:pt x="10959289" y="5287684"/>
                </a:cubicBezTo>
                <a:cubicBezTo>
                  <a:pt x="10972995" y="5287684"/>
                  <a:pt x="10981369" y="5298090"/>
                  <a:pt x="10975273" y="5307195"/>
                </a:cubicBezTo>
                <a:cubicBezTo>
                  <a:pt x="10971096" y="5313049"/>
                  <a:pt x="10964440" y="5314838"/>
                  <a:pt x="10958817" y="5313456"/>
                </a:cubicBezTo>
                <a:close/>
                <a:moveTo>
                  <a:pt x="5818403" y="5317435"/>
                </a:moveTo>
                <a:cubicBezTo>
                  <a:pt x="5815544" y="5317435"/>
                  <a:pt x="5812878" y="5315323"/>
                  <a:pt x="5808687" y="5311096"/>
                </a:cubicBezTo>
                <a:cubicBezTo>
                  <a:pt x="5798019" y="5300038"/>
                  <a:pt x="5803352" y="5287682"/>
                  <a:pt x="5819355" y="5287682"/>
                </a:cubicBezTo>
                <a:cubicBezTo>
                  <a:pt x="5836119" y="5287682"/>
                  <a:pt x="5841452" y="5300688"/>
                  <a:pt x="5829260" y="5311096"/>
                </a:cubicBezTo>
                <a:cubicBezTo>
                  <a:pt x="5824308" y="5315323"/>
                  <a:pt x="5821260" y="5317435"/>
                  <a:pt x="5818403" y="5317435"/>
                </a:cubicBezTo>
                <a:close/>
                <a:moveTo>
                  <a:pt x="6373596" y="5317435"/>
                </a:moveTo>
                <a:cubicBezTo>
                  <a:pt x="6370739" y="5317435"/>
                  <a:pt x="6367691" y="5315323"/>
                  <a:pt x="6362739" y="5311096"/>
                </a:cubicBezTo>
                <a:cubicBezTo>
                  <a:pt x="6350546" y="5300688"/>
                  <a:pt x="6355880" y="5287682"/>
                  <a:pt x="6372644" y="5287682"/>
                </a:cubicBezTo>
                <a:cubicBezTo>
                  <a:pt x="6388647" y="5287682"/>
                  <a:pt x="6393980" y="5300038"/>
                  <a:pt x="6383312" y="5311096"/>
                </a:cubicBezTo>
                <a:cubicBezTo>
                  <a:pt x="6379122" y="5315323"/>
                  <a:pt x="6376455" y="5317435"/>
                  <a:pt x="6373596" y="5317435"/>
                </a:cubicBezTo>
                <a:close/>
                <a:moveTo>
                  <a:pt x="1050995" y="5319302"/>
                </a:moveTo>
                <a:cubicBezTo>
                  <a:pt x="1048428" y="5320037"/>
                  <a:pt x="1046724" y="5318572"/>
                  <a:pt x="1043283" y="5315647"/>
                </a:cubicBezTo>
                <a:cubicBezTo>
                  <a:pt x="1031853" y="5306540"/>
                  <a:pt x="1037951" y="5287676"/>
                  <a:pt x="1052427" y="5287676"/>
                </a:cubicBezTo>
                <a:cubicBezTo>
                  <a:pt x="1072999" y="5287676"/>
                  <a:pt x="1078337" y="5297436"/>
                  <a:pt x="1063853" y="5309791"/>
                </a:cubicBezTo>
                <a:cubicBezTo>
                  <a:pt x="1057000" y="5315647"/>
                  <a:pt x="1053568" y="5318572"/>
                  <a:pt x="1050995" y="5319302"/>
                </a:cubicBezTo>
                <a:close/>
                <a:moveTo>
                  <a:pt x="11141004" y="5319302"/>
                </a:moveTo>
                <a:cubicBezTo>
                  <a:pt x="11138431" y="5318572"/>
                  <a:pt x="11134999" y="5315647"/>
                  <a:pt x="11128145" y="5309791"/>
                </a:cubicBezTo>
                <a:cubicBezTo>
                  <a:pt x="11113661" y="5297436"/>
                  <a:pt x="11119000" y="5287676"/>
                  <a:pt x="11139572" y="5287676"/>
                </a:cubicBezTo>
                <a:cubicBezTo>
                  <a:pt x="11154048" y="5287676"/>
                  <a:pt x="11160145" y="5306540"/>
                  <a:pt x="11148716" y="5315647"/>
                </a:cubicBezTo>
                <a:cubicBezTo>
                  <a:pt x="11145275" y="5318572"/>
                  <a:pt x="11143571" y="5320037"/>
                  <a:pt x="11141004" y="5319302"/>
                </a:cubicBezTo>
                <a:close/>
                <a:moveTo>
                  <a:pt x="3358860" y="5321499"/>
                </a:moveTo>
                <a:cubicBezTo>
                  <a:pt x="3353621" y="5323938"/>
                  <a:pt x="3345239" y="5321500"/>
                  <a:pt x="3334571" y="5313696"/>
                </a:cubicBezTo>
                <a:cubicBezTo>
                  <a:pt x="3316283" y="5300688"/>
                  <a:pt x="3316283" y="5300688"/>
                  <a:pt x="3331523" y="5290930"/>
                </a:cubicBezTo>
                <a:cubicBezTo>
                  <a:pt x="3350572" y="5278574"/>
                  <a:pt x="3361240" y="5281179"/>
                  <a:pt x="3364288" y="5300038"/>
                </a:cubicBezTo>
                <a:cubicBezTo>
                  <a:pt x="3366193" y="5311747"/>
                  <a:pt x="3364099" y="5319061"/>
                  <a:pt x="3358860" y="5321499"/>
                </a:cubicBezTo>
                <a:close/>
                <a:moveTo>
                  <a:pt x="8833139" y="5321499"/>
                </a:moveTo>
                <a:cubicBezTo>
                  <a:pt x="8827900" y="5319061"/>
                  <a:pt x="8825805" y="5311747"/>
                  <a:pt x="8827711" y="5300038"/>
                </a:cubicBezTo>
                <a:cubicBezTo>
                  <a:pt x="8830759" y="5281179"/>
                  <a:pt x="8841427" y="5278574"/>
                  <a:pt x="8860476" y="5290930"/>
                </a:cubicBezTo>
                <a:cubicBezTo>
                  <a:pt x="8875716" y="5300688"/>
                  <a:pt x="8875716" y="5300688"/>
                  <a:pt x="8857428" y="5313696"/>
                </a:cubicBezTo>
                <a:cubicBezTo>
                  <a:pt x="8846760" y="5321500"/>
                  <a:pt x="8838377" y="5323938"/>
                  <a:pt x="8833139" y="5321499"/>
                </a:cubicBezTo>
                <a:close/>
                <a:moveTo>
                  <a:pt x="3166707" y="5325200"/>
                </a:moveTo>
                <a:cubicBezTo>
                  <a:pt x="3160920" y="5323901"/>
                  <a:pt x="3155015" y="5321014"/>
                  <a:pt x="3149680" y="5316301"/>
                </a:cubicBezTo>
                <a:cubicBezTo>
                  <a:pt x="3133677" y="5303293"/>
                  <a:pt x="3134440" y="5298741"/>
                  <a:pt x="3153489" y="5283778"/>
                </a:cubicBezTo>
                <a:cubicBezTo>
                  <a:pt x="3171777" y="5269471"/>
                  <a:pt x="3193113" y="5277276"/>
                  <a:pt x="3196924" y="5300692"/>
                </a:cubicBezTo>
                <a:cubicBezTo>
                  <a:pt x="3200353" y="5318739"/>
                  <a:pt x="3184065" y="5329103"/>
                  <a:pt x="3166707" y="5325200"/>
                </a:cubicBezTo>
                <a:close/>
                <a:moveTo>
                  <a:pt x="9025292" y="5325200"/>
                </a:moveTo>
                <a:cubicBezTo>
                  <a:pt x="9007933" y="5329103"/>
                  <a:pt x="8991645" y="5318739"/>
                  <a:pt x="8995075" y="5300692"/>
                </a:cubicBezTo>
                <a:cubicBezTo>
                  <a:pt x="8998885" y="5277276"/>
                  <a:pt x="9020221" y="5269471"/>
                  <a:pt x="9038509" y="5283778"/>
                </a:cubicBezTo>
                <a:cubicBezTo>
                  <a:pt x="9057559" y="5298741"/>
                  <a:pt x="9058321" y="5303293"/>
                  <a:pt x="9042319" y="5316301"/>
                </a:cubicBezTo>
                <a:cubicBezTo>
                  <a:pt x="9036984" y="5321014"/>
                  <a:pt x="9031079" y="5323901"/>
                  <a:pt x="9025292" y="5325200"/>
                </a:cubicBezTo>
                <a:close/>
                <a:moveTo>
                  <a:pt x="2821811" y="5325404"/>
                </a:moveTo>
                <a:cubicBezTo>
                  <a:pt x="2812667" y="5326705"/>
                  <a:pt x="2803523" y="5325404"/>
                  <a:pt x="2800475" y="5322803"/>
                </a:cubicBezTo>
                <a:cubicBezTo>
                  <a:pt x="2791331" y="5315002"/>
                  <a:pt x="2794379" y="5289632"/>
                  <a:pt x="2805809" y="5281828"/>
                </a:cubicBezTo>
                <a:cubicBezTo>
                  <a:pt x="2824097" y="5268821"/>
                  <a:pt x="2841623" y="5280530"/>
                  <a:pt x="2839337" y="5303293"/>
                </a:cubicBezTo>
                <a:cubicBezTo>
                  <a:pt x="2837813" y="5317602"/>
                  <a:pt x="2832479" y="5324103"/>
                  <a:pt x="2821811" y="5325404"/>
                </a:cubicBezTo>
                <a:close/>
                <a:moveTo>
                  <a:pt x="9370188" y="5325404"/>
                </a:moveTo>
                <a:cubicBezTo>
                  <a:pt x="9359520" y="5324103"/>
                  <a:pt x="9354185" y="5317602"/>
                  <a:pt x="9352661" y="5303293"/>
                </a:cubicBezTo>
                <a:cubicBezTo>
                  <a:pt x="9350376" y="5280530"/>
                  <a:pt x="9367901" y="5268821"/>
                  <a:pt x="9386189" y="5281828"/>
                </a:cubicBezTo>
                <a:cubicBezTo>
                  <a:pt x="9397620" y="5289632"/>
                  <a:pt x="9400668" y="5315002"/>
                  <a:pt x="9391524" y="5322803"/>
                </a:cubicBezTo>
                <a:cubicBezTo>
                  <a:pt x="9388476" y="5325404"/>
                  <a:pt x="9379332" y="5326705"/>
                  <a:pt x="9370188" y="5325404"/>
                </a:cubicBezTo>
                <a:close/>
                <a:moveTo>
                  <a:pt x="2995276" y="5325412"/>
                </a:moveTo>
                <a:cubicBezTo>
                  <a:pt x="2976988" y="5326709"/>
                  <a:pt x="2969368" y="5324108"/>
                  <a:pt x="2962509" y="5313057"/>
                </a:cubicBezTo>
                <a:cubicBezTo>
                  <a:pt x="2954889" y="5301349"/>
                  <a:pt x="2956413" y="5296793"/>
                  <a:pt x="2973177" y="5281835"/>
                </a:cubicBezTo>
                <a:cubicBezTo>
                  <a:pt x="2999085" y="5260369"/>
                  <a:pt x="3019660" y="5268826"/>
                  <a:pt x="3019660" y="5301349"/>
                </a:cubicBezTo>
                <a:cubicBezTo>
                  <a:pt x="3019660" y="5321509"/>
                  <a:pt x="3017373" y="5323458"/>
                  <a:pt x="2995276" y="5325412"/>
                </a:cubicBezTo>
                <a:close/>
                <a:moveTo>
                  <a:pt x="9196723" y="5325412"/>
                </a:moveTo>
                <a:cubicBezTo>
                  <a:pt x="9174625" y="5323458"/>
                  <a:pt x="9172339" y="5321509"/>
                  <a:pt x="9172339" y="5301349"/>
                </a:cubicBezTo>
                <a:cubicBezTo>
                  <a:pt x="9172339" y="5268826"/>
                  <a:pt x="9192913" y="5260369"/>
                  <a:pt x="9218821" y="5281835"/>
                </a:cubicBezTo>
                <a:cubicBezTo>
                  <a:pt x="9235585" y="5296793"/>
                  <a:pt x="9237109" y="5301349"/>
                  <a:pt x="9229489" y="5313057"/>
                </a:cubicBezTo>
                <a:cubicBezTo>
                  <a:pt x="9222631" y="5324108"/>
                  <a:pt x="9215011" y="5326709"/>
                  <a:pt x="9196723" y="5325412"/>
                </a:cubicBezTo>
                <a:close/>
                <a:moveTo>
                  <a:pt x="342797" y="5326128"/>
                </a:moveTo>
                <a:cubicBezTo>
                  <a:pt x="338328" y="5325070"/>
                  <a:pt x="334715" y="5320519"/>
                  <a:pt x="331291" y="5312389"/>
                </a:cubicBezTo>
                <a:cubicBezTo>
                  <a:pt x="322920" y="5294179"/>
                  <a:pt x="337375" y="5278569"/>
                  <a:pt x="355639" y="5285073"/>
                </a:cubicBezTo>
                <a:cubicBezTo>
                  <a:pt x="370856" y="5289627"/>
                  <a:pt x="372379" y="5307838"/>
                  <a:pt x="359443" y="5318893"/>
                </a:cubicBezTo>
                <a:cubicBezTo>
                  <a:pt x="352595" y="5324745"/>
                  <a:pt x="347268" y="5327184"/>
                  <a:pt x="342797" y="5326128"/>
                </a:cubicBezTo>
                <a:close/>
                <a:moveTo>
                  <a:pt x="11849201" y="5326128"/>
                </a:moveTo>
                <a:cubicBezTo>
                  <a:pt x="11844731" y="5327184"/>
                  <a:pt x="11839404" y="5324745"/>
                  <a:pt x="11832556" y="5318893"/>
                </a:cubicBezTo>
                <a:cubicBezTo>
                  <a:pt x="11819620" y="5307838"/>
                  <a:pt x="11821143" y="5289627"/>
                  <a:pt x="11836360" y="5285073"/>
                </a:cubicBezTo>
                <a:cubicBezTo>
                  <a:pt x="11854624" y="5278569"/>
                  <a:pt x="11869079" y="5294179"/>
                  <a:pt x="11860708" y="5312389"/>
                </a:cubicBezTo>
                <a:cubicBezTo>
                  <a:pt x="11857284" y="5320519"/>
                  <a:pt x="11853671" y="5325070"/>
                  <a:pt x="11849201" y="5326128"/>
                </a:cubicBezTo>
                <a:close/>
                <a:moveTo>
                  <a:pt x="4043916" y="5326142"/>
                </a:moveTo>
                <a:cubicBezTo>
                  <a:pt x="4034296" y="5324924"/>
                  <a:pt x="4026867" y="5321509"/>
                  <a:pt x="4024580" y="5316306"/>
                </a:cubicBezTo>
                <a:cubicBezTo>
                  <a:pt x="4016960" y="5300046"/>
                  <a:pt x="4027628" y="5275332"/>
                  <a:pt x="4044392" y="5270779"/>
                </a:cubicBezTo>
                <a:cubicBezTo>
                  <a:pt x="4075633" y="5262323"/>
                  <a:pt x="4106876" y="5313057"/>
                  <a:pt x="4076396" y="5322810"/>
                </a:cubicBezTo>
                <a:cubicBezTo>
                  <a:pt x="4065347" y="5326384"/>
                  <a:pt x="4053536" y="5327361"/>
                  <a:pt x="4043916" y="5326142"/>
                </a:cubicBezTo>
                <a:close/>
                <a:moveTo>
                  <a:pt x="8148082" y="5326142"/>
                </a:moveTo>
                <a:cubicBezTo>
                  <a:pt x="8138462" y="5327361"/>
                  <a:pt x="8126652" y="5326384"/>
                  <a:pt x="8115603" y="5322810"/>
                </a:cubicBezTo>
                <a:cubicBezTo>
                  <a:pt x="8085123" y="5313057"/>
                  <a:pt x="8116365" y="5262323"/>
                  <a:pt x="8147606" y="5270779"/>
                </a:cubicBezTo>
                <a:cubicBezTo>
                  <a:pt x="8164370" y="5275332"/>
                  <a:pt x="8175038" y="5300046"/>
                  <a:pt x="8167418" y="5316306"/>
                </a:cubicBezTo>
                <a:cubicBezTo>
                  <a:pt x="8165132" y="5321509"/>
                  <a:pt x="8157702" y="5324924"/>
                  <a:pt x="8148082" y="5326142"/>
                </a:cubicBezTo>
                <a:close/>
                <a:moveTo>
                  <a:pt x="5644375" y="5326543"/>
                </a:moveTo>
                <a:cubicBezTo>
                  <a:pt x="5632755" y="5328169"/>
                  <a:pt x="5620754" y="5327032"/>
                  <a:pt x="5615419" y="5322155"/>
                </a:cubicBezTo>
                <a:cubicBezTo>
                  <a:pt x="5604751" y="5313702"/>
                  <a:pt x="5610084" y="5289635"/>
                  <a:pt x="5624563" y="5278580"/>
                </a:cubicBezTo>
                <a:cubicBezTo>
                  <a:pt x="5650471" y="5258414"/>
                  <a:pt x="5687808" y="5287034"/>
                  <a:pt x="5671044" y="5314352"/>
                </a:cubicBezTo>
                <a:cubicBezTo>
                  <a:pt x="5667235" y="5320530"/>
                  <a:pt x="5655995" y="5324919"/>
                  <a:pt x="5644375" y="5326543"/>
                </a:cubicBezTo>
                <a:close/>
                <a:moveTo>
                  <a:pt x="6547624" y="5326543"/>
                </a:moveTo>
                <a:cubicBezTo>
                  <a:pt x="6536004" y="5324919"/>
                  <a:pt x="6524764" y="5320530"/>
                  <a:pt x="6520955" y="5314352"/>
                </a:cubicBezTo>
                <a:cubicBezTo>
                  <a:pt x="6504191" y="5287034"/>
                  <a:pt x="6541528" y="5258414"/>
                  <a:pt x="6567436" y="5278580"/>
                </a:cubicBezTo>
                <a:cubicBezTo>
                  <a:pt x="6581915" y="5289635"/>
                  <a:pt x="6587248" y="5313702"/>
                  <a:pt x="6576580" y="5322155"/>
                </a:cubicBezTo>
                <a:cubicBezTo>
                  <a:pt x="6571246" y="5327032"/>
                  <a:pt x="6559244" y="5328169"/>
                  <a:pt x="6547624" y="5326543"/>
                </a:cubicBezTo>
                <a:close/>
                <a:moveTo>
                  <a:pt x="2643020" y="5326705"/>
                </a:moveTo>
                <a:cubicBezTo>
                  <a:pt x="2634639" y="5326705"/>
                  <a:pt x="2624732" y="5320204"/>
                  <a:pt x="2619399" y="5313049"/>
                </a:cubicBezTo>
                <a:cubicBezTo>
                  <a:pt x="2612540" y="5301340"/>
                  <a:pt x="2614064" y="5296791"/>
                  <a:pt x="2627019" y="5285732"/>
                </a:cubicBezTo>
                <a:cubicBezTo>
                  <a:pt x="2641496" y="5272724"/>
                  <a:pt x="2643783" y="5272724"/>
                  <a:pt x="2655212" y="5282478"/>
                </a:cubicBezTo>
                <a:cubicBezTo>
                  <a:pt x="2671976" y="5296791"/>
                  <a:pt x="2663595" y="5326705"/>
                  <a:pt x="2643020" y="5326705"/>
                </a:cubicBezTo>
                <a:close/>
                <a:moveTo>
                  <a:pt x="9548979" y="5326705"/>
                </a:moveTo>
                <a:cubicBezTo>
                  <a:pt x="9528404" y="5326705"/>
                  <a:pt x="9520023" y="5296791"/>
                  <a:pt x="9536787" y="5282478"/>
                </a:cubicBezTo>
                <a:cubicBezTo>
                  <a:pt x="9548216" y="5272724"/>
                  <a:pt x="9550503" y="5272724"/>
                  <a:pt x="9564980" y="5285732"/>
                </a:cubicBezTo>
                <a:cubicBezTo>
                  <a:pt x="9577935" y="5296791"/>
                  <a:pt x="9579459" y="5301340"/>
                  <a:pt x="9572600" y="5313049"/>
                </a:cubicBezTo>
                <a:cubicBezTo>
                  <a:pt x="9567267" y="5320204"/>
                  <a:pt x="9557360" y="5326705"/>
                  <a:pt x="9548979" y="5326705"/>
                </a:cubicBezTo>
                <a:close/>
                <a:moveTo>
                  <a:pt x="2464988" y="5326709"/>
                </a:moveTo>
                <a:cubicBezTo>
                  <a:pt x="2442128" y="5326709"/>
                  <a:pt x="2436795" y="5324108"/>
                  <a:pt x="2432984" y="5309804"/>
                </a:cubicBezTo>
                <a:cubicBezTo>
                  <a:pt x="2429175" y="5297444"/>
                  <a:pt x="2432223" y="5289639"/>
                  <a:pt x="2443652" y="5279881"/>
                </a:cubicBezTo>
                <a:cubicBezTo>
                  <a:pt x="2462703" y="5263620"/>
                  <a:pt x="2489372" y="5269476"/>
                  <a:pt x="2495468" y="5291589"/>
                </a:cubicBezTo>
                <a:cubicBezTo>
                  <a:pt x="2503088" y="5316956"/>
                  <a:pt x="2493944" y="5326709"/>
                  <a:pt x="2464988" y="5326709"/>
                </a:cubicBezTo>
                <a:close/>
                <a:moveTo>
                  <a:pt x="9727011" y="5326709"/>
                </a:moveTo>
                <a:cubicBezTo>
                  <a:pt x="9698055" y="5326709"/>
                  <a:pt x="9688911" y="5316956"/>
                  <a:pt x="9696531" y="5291589"/>
                </a:cubicBezTo>
                <a:cubicBezTo>
                  <a:pt x="9702627" y="5269476"/>
                  <a:pt x="9729296" y="5263620"/>
                  <a:pt x="9748347" y="5279881"/>
                </a:cubicBezTo>
                <a:cubicBezTo>
                  <a:pt x="9759776" y="5289639"/>
                  <a:pt x="9762824" y="5297444"/>
                  <a:pt x="9759015" y="5309804"/>
                </a:cubicBezTo>
                <a:cubicBezTo>
                  <a:pt x="9755204" y="5324108"/>
                  <a:pt x="9749871" y="5326709"/>
                  <a:pt x="9727011" y="5326709"/>
                </a:cubicBezTo>
                <a:close/>
                <a:moveTo>
                  <a:pt x="5107716" y="5332317"/>
                </a:moveTo>
                <a:cubicBezTo>
                  <a:pt x="5102859" y="5331910"/>
                  <a:pt x="5098858" y="5329956"/>
                  <a:pt x="5091238" y="5326055"/>
                </a:cubicBezTo>
                <a:cubicBezTo>
                  <a:pt x="5075236" y="5318252"/>
                  <a:pt x="5072950" y="5287685"/>
                  <a:pt x="5086666" y="5275979"/>
                </a:cubicBezTo>
                <a:cubicBezTo>
                  <a:pt x="5092000" y="5271425"/>
                  <a:pt x="5102668" y="5268173"/>
                  <a:pt x="5111812" y="5268173"/>
                </a:cubicBezTo>
                <a:cubicBezTo>
                  <a:pt x="5134672" y="5268173"/>
                  <a:pt x="5146102" y="5280531"/>
                  <a:pt x="5146102" y="5304595"/>
                </a:cubicBezTo>
                <a:cubicBezTo>
                  <a:pt x="5146102" y="5320205"/>
                  <a:pt x="5142292" y="5326055"/>
                  <a:pt x="5129338" y="5329309"/>
                </a:cubicBezTo>
                <a:cubicBezTo>
                  <a:pt x="5118290" y="5331583"/>
                  <a:pt x="5112575" y="5332723"/>
                  <a:pt x="5107716" y="5332317"/>
                </a:cubicBezTo>
                <a:close/>
                <a:moveTo>
                  <a:pt x="7084283" y="5332317"/>
                </a:moveTo>
                <a:cubicBezTo>
                  <a:pt x="7079424" y="5332723"/>
                  <a:pt x="7073710" y="5331583"/>
                  <a:pt x="7062662" y="5329309"/>
                </a:cubicBezTo>
                <a:cubicBezTo>
                  <a:pt x="7049707" y="5326055"/>
                  <a:pt x="7045898" y="5320205"/>
                  <a:pt x="7045898" y="5304595"/>
                </a:cubicBezTo>
                <a:cubicBezTo>
                  <a:pt x="7045898" y="5280531"/>
                  <a:pt x="7057327" y="5268173"/>
                  <a:pt x="7080187" y="5268173"/>
                </a:cubicBezTo>
                <a:cubicBezTo>
                  <a:pt x="7089331" y="5268173"/>
                  <a:pt x="7099999" y="5271425"/>
                  <a:pt x="7105334" y="5275979"/>
                </a:cubicBezTo>
                <a:cubicBezTo>
                  <a:pt x="7119050" y="5287685"/>
                  <a:pt x="7116763" y="5318252"/>
                  <a:pt x="7100762" y="5326055"/>
                </a:cubicBezTo>
                <a:cubicBezTo>
                  <a:pt x="7093142" y="5329956"/>
                  <a:pt x="7089140" y="5331910"/>
                  <a:pt x="7084283" y="5332317"/>
                </a:cubicBezTo>
                <a:close/>
                <a:moveTo>
                  <a:pt x="1933184" y="5332558"/>
                </a:moveTo>
                <a:cubicBezTo>
                  <a:pt x="1932421" y="5331907"/>
                  <a:pt x="1926325" y="5330607"/>
                  <a:pt x="1919468" y="5328655"/>
                </a:cubicBezTo>
                <a:cubicBezTo>
                  <a:pt x="1891273" y="5322803"/>
                  <a:pt x="1895845" y="5276626"/>
                  <a:pt x="1925564" y="5270772"/>
                </a:cubicBezTo>
                <a:cubicBezTo>
                  <a:pt x="1966712" y="5261665"/>
                  <a:pt x="1993381" y="5314352"/>
                  <a:pt x="1953757" y="5326705"/>
                </a:cubicBezTo>
                <a:cubicBezTo>
                  <a:pt x="1943089" y="5330607"/>
                  <a:pt x="1933945" y="5332558"/>
                  <a:pt x="1933184" y="5332558"/>
                </a:cubicBezTo>
                <a:close/>
                <a:moveTo>
                  <a:pt x="5285743" y="5332558"/>
                </a:moveTo>
                <a:cubicBezTo>
                  <a:pt x="5278408" y="5332558"/>
                  <a:pt x="5271931" y="5329305"/>
                  <a:pt x="5264692" y="5322803"/>
                </a:cubicBezTo>
                <a:cubicBezTo>
                  <a:pt x="5250214" y="5311099"/>
                  <a:pt x="5249452" y="5298090"/>
                  <a:pt x="5260120" y="5280530"/>
                </a:cubicBezTo>
                <a:cubicBezTo>
                  <a:pt x="5270026" y="5264918"/>
                  <a:pt x="5299744" y="5264269"/>
                  <a:pt x="5315746" y="5279879"/>
                </a:cubicBezTo>
                <a:cubicBezTo>
                  <a:pt x="5333272" y="5296139"/>
                  <a:pt x="5331748" y="5311099"/>
                  <a:pt x="5311936" y="5322803"/>
                </a:cubicBezTo>
                <a:cubicBezTo>
                  <a:pt x="5301268" y="5329305"/>
                  <a:pt x="5293078" y="5332558"/>
                  <a:pt x="5285743" y="5332558"/>
                </a:cubicBezTo>
                <a:close/>
                <a:moveTo>
                  <a:pt x="6906256" y="5332558"/>
                </a:moveTo>
                <a:cubicBezTo>
                  <a:pt x="6898922" y="5332558"/>
                  <a:pt x="6890731" y="5329305"/>
                  <a:pt x="6880062" y="5322803"/>
                </a:cubicBezTo>
                <a:cubicBezTo>
                  <a:pt x="6860251" y="5311099"/>
                  <a:pt x="6858727" y="5296139"/>
                  <a:pt x="6876253" y="5279879"/>
                </a:cubicBezTo>
                <a:cubicBezTo>
                  <a:pt x="6892255" y="5264269"/>
                  <a:pt x="6921974" y="5264918"/>
                  <a:pt x="6931879" y="5280530"/>
                </a:cubicBezTo>
                <a:cubicBezTo>
                  <a:pt x="6942547" y="5298090"/>
                  <a:pt x="6941786" y="5311099"/>
                  <a:pt x="6927307" y="5322803"/>
                </a:cubicBezTo>
                <a:cubicBezTo>
                  <a:pt x="6920068" y="5329305"/>
                  <a:pt x="6913591" y="5332558"/>
                  <a:pt x="6906256" y="5332558"/>
                </a:cubicBezTo>
                <a:close/>
                <a:moveTo>
                  <a:pt x="10258815" y="5332558"/>
                </a:moveTo>
                <a:cubicBezTo>
                  <a:pt x="10258053" y="5332558"/>
                  <a:pt x="10248909" y="5330607"/>
                  <a:pt x="10238241" y="5326705"/>
                </a:cubicBezTo>
                <a:cubicBezTo>
                  <a:pt x="10198617" y="5314352"/>
                  <a:pt x="10225287" y="5261665"/>
                  <a:pt x="10266435" y="5270772"/>
                </a:cubicBezTo>
                <a:cubicBezTo>
                  <a:pt x="10296153" y="5276626"/>
                  <a:pt x="10300725" y="5322803"/>
                  <a:pt x="10272531" y="5328655"/>
                </a:cubicBezTo>
                <a:cubicBezTo>
                  <a:pt x="10265673" y="5330607"/>
                  <a:pt x="10259577" y="5331907"/>
                  <a:pt x="10258815" y="5332558"/>
                </a:cubicBezTo>
                <a:close/>
                <a:moveTo>
                  <a:pt x="2111973" y="5332800"/>
                </a:moveTo>
                <a:cubicBezTo>
                  <a:pt x="2102449" y="5333045"/>
                  <a:pt x="2093305" y="5329305"/>
                  <a:pt x="2085304" y="5321502"/>
                </a:cubicBezTo>
                <a:cubicBezTo>
                  <a:pt x="2068540" y="5305895"/>
                  <a:pt x="2069301" y="5292234"/>
                  <a:pt x="2086065" y="5279228"/>
                </a:cubicBezTo>
                <a:cubicBezTo>
                  <a:pt x="2105877" y="5264268"/>
                  <a:pt x="2130261" y="5265569"/>
                  <a:pt x="2143977" y="5282478"/>
                </a:cubicBezTo>
                <a:cubicBezTo>
                  <a:pt x="2159217" y="5301340"/>
                  <a:pt x="2159217" y="5304594"/>
                  <a:pt x="2140929" y="5320204"/>
                </a:cubicBezTo>
                <a:cubicBezTo>
                  <a:pt x="2131405" y="5328330"/>
                  <a:pt x="2121499" y="5332558"/>
                  <a:pt x="2111973" y="5332800"/>
                </a:cubicBezTo>
                <a:close/>
                <a:moveTo>
                  <a:pt x="10080025" y="5332800"/>
                </a:moveTo>
                <a:cubicBezTo>
                  <a:pt x="10070500" y="5332558"/>
                  <a:pt x="10060593" y="5328330"/>
                  <a:pt x="10051069" y="5320204"/>
                </a:cubicBezTo>
                <a:cubicBezTo>
                  <a:pt x="10032781" y="5304594"/>
                  <a:pt x="10032781" y="5301340"/>
                  <a:pt x="10048021" y="5282478"/>
                </a:cubicBezTo>
                <a:cubicBezTo>
                  <a:pt x="10061737" y="5265569"/>
                  <a:pt x="10086121" y="5264268"/>
                  <a:pt x="10105933" y="5279228"/>
                </a:cubicBezTo>
                <a:cubicBezTo>
                  <a:pt x="10122697" y="5292234"/>
                  <a:pt x="10123459" y="5305895"/>
                  <a:pt x="10106695" y="5321502"/>
                </a:cubicBezTo>
                <a:cubicBezTo>
                  <a:pt x="10098693" y="5329305"/>
                  <a:pt x="10089549" y="5333045"/>
                  <a:pt x="10080025" y="5332800"/>
                </a:cubicBezTo>
                <a:close/>
                <a:moveTo>
                  <a:pt x="524425" y="5333208"/>
                </a:moveTo>
                <a:cubicBezTo>
                  <a:pt x="503059" y="5333208"/>
                  <a:pt x="495428" y="5329956"/>
                  <a:pt x="488559" y="5316950"/>
                </a:cubicBezTo>
                <a:cubicBezTo>
                  <a:pt x="474825" y="5290285"/>
                  <a:pt x="490848" y="5268170"/>
                  <a:pt x="524425" y="5268170"/>
                </a:cubicBezTo>
                <a:cubicBezTo>
                  <a:pt x="546553" y="5268170"/>
                  <a:pt x="552655" y="5271422"/>
                  <a:pt x="558735" y="5284429"/>
                </a:cubicBezTo>
                <a:cubicBezTo>
                  <a:pt x="563269" y="5294837"/>
                  <a:pt x="563269" y="5306548"/>
                  <a:pt x="558735" y="5316950"/>
                </a:cubicBezTo>
                <a:cubicBezTo>
                  <a:pt x="552655" y="5329956"/>
                  <a:pt x="546553" y="5333208"/>
                  <a:pt x="524425" y="5333208"/>
                </a:cubicBezTo>
                <a:close/>
                <a:moveTo>
                  <a:pt x="11667573" y="5333208"/>
                </a:moveTo>
                <a:cubicBezTo>
                  <a:pt x="11645445" y="5333208"/>
                  <a:pt x="11639344" y="5329956"/>
                  <a:pt x="11633264" y="5316950"/>
                </a:cubicBezTo>
                <a:cubicBezTo>
                  <a:pt x="11628729" y="5306548"/>
                  <a:pt x="11628729" y="5294837"/>
                  <a:pt x="11633264" y="5284429"/>
                </a:cubicBezTo>
                <a:cubicBezTo>
                  <a:pt x="11639344" y="5271422"/>
                  <a:pt x="11645445" y="5268170"/>
                  <a:pt x="11667573" y="5268170"/>
                </a:cubicBezTo>
                <a:cubicBezTo>
                  <a:pt x="11701151" y="5268170"/>
                  <a:pt x="11717173" y="5290285"/>
                  <a:pt x="11703440" y="5316950"/>
                </a:cubicBezTo>
                <a:cubicBezTo>
                  <a:pt x="11696571" y="5329956"/>
                  <a:pt x="11688940" y="5333208"/>
                  <a:pt x="11667573" y="5333208"/>
                </a:cubicBezTo>
                <a:close/>
                <a:moveTo>
                  <a:pt x="3886464" y="5340054"/>
                </a:moveTo>
                <a:cubicBezTo>
                  <a:pt x="3879083" y="5341823"/>
                  <a:pt x="3871129" y="5341499"/>
                  <a:pt x="3863319" y="5338408"/>
                </a:cubicBezTo>
                <a:cubicBezTo>
                  <a:pt x="3836648" y="5328002"/>
                  <a:pt x="3825219" y="5303940"/>
                  <a:pt x="3837411" y="5285075"/>
                </a:cubicBezTo>
                <a:cubicBezTo>
                  <a:pt x="3854936" y="5256459"/>
                  <a:pt x="3909800" y="5256459"/>
                  <a:pt x="3918183" y="5285729"/>
                </a:cubicBezTo>
                <a:cubicBezTo>
                  <a:pt x="3925612" y="5310606"/>
                  <a:pt x="3908609" y="5334750"/>
                  <a:pt x="3886464" y="5340054"/>
                </a:cubicBezTo>
                <a:close/>
                <a:moveTo>
                  <a:pt x="8305534" y="5340054"/>
                </a:moveTo>
                <a:cubicBezTo>
                  <a:pt x="8283390" y="5334750"/>
                  <a:pt x="8266386" y="5310606"/>
                  <a:pt x="8273816" y="5285729"/>
                </a:cubicBezTo>
                <a:cubicBezTo>
                  <a:pt x="8282198" y="5256459"/>
                  <a:pt x="8337062" y="5256459"/>
                  <a:pt x="8354588" y="5285075"/>
                </a:cubicBezTo>
                <a:cubicBezTo>
                  <a:pt x="8366780" y="5303940"/>
                  <a:pt x="8355350" y="5328002"/>
                  <a:pt x="8328680" y="5338408"/>
                </a:cubicBezTo>
                <a:cubicBezTo>
                  <a:pt x="8320869" y="5341499"/>
                  <a:pt x="8312916" y="5341823"/>
                  <a:pt x="8305534" y="5340054"/>
                </a:cubicBezTo>
                <a:close/>
                <a:moveTo>
                  <a:pt x="4583534" y="5345315"/>
                </a:moveTo>
                <a:cubicBezTo>
                  <a:pt x="4572771" y="5345884"/>
                  <a:pt x="4561722" y="5340684"/>
                  <a:pt x="4548767" y="5329950"/>
                </a:cubicBezTo>
                <a:cubicBezTo>
                  <a:pt x="4525144" y="5309143"/>
                  <a:pt x="4524383" y="5294184"/>
                  <a:pt x="4547243" y="5275973"/>
                </a:cubicBezTo>
                <a:cubicBezTo>
                  <a:pt x="4570103" y="5257757"/>
                  <a:pt x="4601344" y="5257757"/>
                  <a:pt x="4621156" y="5275973"/>
                </a:cubicBezTo>
                <a:cubicBezTo>
                  <a:pt x="4640968" y="5294184"/>
                  <a:pt x="4640207" y="5301988"/>
                  <a:pt x="4616584" y="5326049"/>
                </a:cubicBezTo>
                <a:cubicBezTo>
                  <a:pt x="4604774" y="5338407"/>
                  <a:pt x="4594296" y="5344747"/>
                  <a:pt x="4583534" y="5345315"/>
                </a:cubicBezTo>
                <a:close/>
                <a:moveTo>
                  <a:pt x="7608466" y="5345315"/>
                </a:moveTo>
                <a:cubicBezTo>
                  <a:pt x="7597703" y="5344747"/>
                  <a:pt x="7587226" y="5338407"/>
                  <a:pt x="7575414" y="5326049"/>
                </a:cubicBezTo>
                <a:cubicBezTo>
                  <a:pt x="7551792" y="5301988"/>
                  <a:pt x="7551031" y="5294184"/>
                  <a:pt x="7570843" y="5275973"/>
                </a:cubicBezTo>
                <a:cubicBezTo>
                  <a:pt x="7590655" y="5257757"/>
                  <a:pt x="7621896" y="5257757"/>
                  <a:pt x="7644756" y="5275973"/>
                </a:cubicBezTo>
                <a:cubicBezTo>
                  <a:pt x="7667616" y="5294184"/>
                  <a:pt x="7666855" y="5309143"/>
                  <a:pt x="7643232" y="5329950"/>
                </a:cubicBezTo>
                <a:cubicBezTo>
                  <a:pt x="7630278" y="5340684"/>
                  <a:pt x="7619228" y="5345884"/>
                  <a:pt x="7608466" y="5345315"/>
                </a:cubicBezTo>
                <a:close/>
                <a:moveTo>
                  <a:pt x="3519260" y="5345402"/>
                </a:moveTo>
                <a:cubicBezTo>
                  <a:pt x="3507259" y="5343289"/>
                  <a:pt x="3495828" y="5337762"/>
                  <a:pt x="3488208" y="5329305"/>
                </a:cubicBezTo>
                <a:cubicBezTo>
                  <a:pt x="3468396" y="5307195"/>
                  <a:pt x="3467635" y="5285082"/>
                  <a:pt x="3487447" y="5268171"/>
                </a:cubicBezTo>
                <a:cubicBezTo>
                  <a:pt x="3515640" y="5244105"/>
                  <a:pt x="3563647" y="5254512"/>
                  <a:pt x="3573552" y="5287034"/>
                </a:cubicBezTo>
                <a:cubicBezTo>
                  <a:pt x="3578124" y="5303945"/>
                  <a:pt x="3567456" y="5333210"/>
                  <a:pt x="3553740" y="5341013"/>
                </a:cubicBezTo>
                <a:cubicBezTo>
                  <a:pt x="3543835" y="5346217"/>
                  <a:pt x="3531261" y="5347518"/>
                  <a:pt x="3519260" y="5345402"/>
                </a:cubicBezTo>
                <a:close/>
                <a:moveTo>
                  <a:pt x="8672739" y="5345402"/>
                </a:moveTo>
                <a:cubicBezTo>
                  <a:pt x="8660737" y="5347518"/>
                  <a:pt x="8648164" y="5346217"/>
                  <a:pt x="8638259" y="5341013"/>
                </a:cubicBezTo>
                <a:cubicBezTo>
                  <a:pt x="8624543" y="5333210"/>
                  <a:pt x="8613875" y="5303945"/>
                  <a:pt x="8618447" y="5287034"/>
                </a:cubicBezTo>
                <a:cubicBezTo>
                  <a:pt x="8628352" y="5254512"/>
                  <a:pt x="8676359" y="5244105"/>
                  <a:pt x="8704552" y="5268171"/>
                </a:cubicBezTo>
                <a:cubicBezTo>
                  <a:pt x="8724364" y="5285082"/>
                  <a:pt x="8723603" y="5307195"/>
                  <a:pt x="8703791" y="5329305"/>
                </a:cubicBezTo>
                <a:cubicBezTo>
                  <a:pt x="8696171" y="5337762"/>
                  <a:pt x="8684740" y="5343289"/>
                  <a:pt x="8672739" y="5345402"/>
                </a:cubicBezTo>
                <a:close/>
                <a:moveTo>
                  <a:pt x="4937494" y="5345479"/>
                </a:moveTo>
                <a:cubicBezTo>
                  <a:pt x="4927492" y="5345071"/>
                  <a:pt x="4917396" y="5339706"/>
                  <a:pt x="4905584" y="5329301"/>
                </a:cubicBezTo>
                <a:cubicBezTo>
                  <a:pt x="4872819" y="5301988"/>
                  <a:pt x="4894155" y="5261658"/>
                  <a:pt x="4940636" y="5261658"/>
                </a:cubicBezTo>
                <a:cubicBezTo>
                  <a:pt x="4983308" y="5261658"/>
                  <a:pt x="5000835" y="5305890"/>
                  <a:pt x="4968831" y="5331902"/>
                </a:cubicBezTo>
                <a:cubicBezTo>
                  <a:pt x="4957402" y="5341335"/>
                  <a:pt x="4947495" y="5345884"/>
                  <a:pt x="4937494" y="5345479"/>
                </a:cubicBezTo>
                <a:close/>
                <a:moveTo>
                  <a:pt x="5464154" y="5345479"/>
                </a:moveTo>
                <a:cubicBezTo>
                  <a:pt x="5455104" y="5345071"/>
                  <a:pt x="5446532" y="5340357"/>
                  <a:pt x="5436626" y="5331252"/>
                </a:cubicBezTo>
                <a:cubicBezTo>
                  <a:pt x="5394716" y="5292881"/>
                  <a:pt x="5441960" y="5243451"/>
                  <a:pt x="5496824" y="5268165"/>
                </a:cubicBezTo>
                <a:cubicBezTo>
                  <a:pt x="5518160" y="5277924"/>
                  <a:pt x="5516636" y="5317596"/>
                  <a:pt x="5494538" y="5333854"/>
                </a:cubicBezTo>
                <a:cubicBezTo>
                  <a:pt x="5482727" y="5341985"/>
                  <a:pt x="5473203" y="5345884"/>
                  <a:pt x="5464154" y="5345479"/>
                </a:cubicBezTo>
                <a:close/>
                <a:moveTo>
                  <a:pt x="6727846" y="5345479"/>
                </a:moveTo>
                <a:cubicBezTo>
                  <a:pt x="6718796" y="5345884"/>
                  <a:pt x="6709272" y="5341985"/>
                  <a:pt x="6697462" y="5333854"/>
                </a:cubicBezTo>
                <a:cubicBezTo>
                  <a:pt x="6675363" y="5317596"/>
                  <a:pt x="6673839" y="5277924"/>
                  <a:pt x="6695175" y="5268165"/>
                </a:cubicBezTo>
                <a:cubicBezTo>
                  <a:pt x="6750039" y="5243451"/>
                  <a:pt x="6797282" y="5292881"/>
                  <a:pt x="6755374" y="5331252"/>
                </a:cubicBezTo>
                <a:cubicBezTo>
                  <a:pt x="6745467" y="5340357"/>
                  <a:pt x="6736895" y="5345071"/>
                  <a:pt x="6727846" y="5345479"/>
                </a:cubicBezTo>
                <a:close/>
                <a:moveTo>
                  <a:pt x="7254505" y="5345479"/>
                </a:moveTo>
                <a:cubicBezTo>
                  <a:pt x="7244504" y="5345884"/>
                  <a:pt x="7234598" y="5341335"/>
                  <a:pt x="7223168" y="5331902"/>
                </a:cubicBezTo>
                <a:cubicBezTo>
                  <a:pt x="7191164" y="5305890"/>
                  <a:pt x="7208691" y="5261658"/>
                  <a:pt x="7251363" y="5261658"/>
                </a:cubicBezTo>
                <a:cubicBezTo>
                  <a:pt x="7297844" y="5261658"/>
                  <a:pt x="7319180" y="5301988"/>
                  <a:pt x="7286415" y="5329301"/>
                </a:cubicBezTo>
                <a:cubicBezTo>
                  <a:pt x="7274603" y="5339706"/>
                  <a:pt x="7264507" y="5345071"/>
                  <a:pt x="7254505" y="5345479"/>
                </a:cubicBezTo>
                <a:close/>
                <a:moveTo>
                  <a:pt x="898212" y="5348982"/>
                </a:moveTo>
                <a:cubicBezTo>
                  <a:pt x="885477" y="5352884"/>
                  <a:pt x="870616" y="5352720"/>
                  <a:pt x="855380" y="5348169"/>
                </a:cubicBezTo>
                <a:cubicBezTo>
                  <a:pt x="837097" y="5342314"/>
                  <a:pt x="817283" y="5318252"/>
                  <a:pt x="817283" y="5300041"/>
                </a:cubicBezTo>
                <a:cubicBezTo>
                  <a:pt x="817283" y="5276630"/>
                  <a:pt x="849287" y="5248660"/>
                  <a:pt x="876731" y="5248660"/>
                </a:cubicBezTo>
                <a:cubicBezTo>
                  <a:pt x="918609" y="5248660"/>
                  <a:pt x="948339" y="5292890"/>
                  <a:pt x="928528" y="5325406"/>
                </a:cubicBezTo>
                <a:cubicBezTo>
                  <a:pt x="921660" y="5337112"/>
                  <a:pt x="911013" y="5345077"/>
                  <a:pt x="898212" y="5348982"/>
                </a:cubicBezTo>
                <a:close/>
                <a:moveTo>
                  <a:pt x="11293787" y="5348982"/>
                </a:moveTo>
                <a:cubicBezTo>
                  <a:pt x="11280985" y="5345077"/>
                  <a:pt x="11270339" y="5337112"/>
                  <a:pt x="11263471" y="5325406"/>
                </a:cubicBezTo>
                <a:cubicBezTo>
                  <a:pt x="11243660" y="5292890"/>
                  <a:pt x="11273389" y="5248660"/>
                  <a:pt x="11315268" y="5248660"/>
                </a:cubicBezTo>
                <a:cubicBezTo>
                  <a:pt x="11342712" y="5248660"/>
                  <a:pt x="11374716" y="5276630"/>
                  <a:pt x="11374716" y="5300041"/>
                </a:cubicBezTo>
                <a:cubicBezTo>
                  <a:pt x="11374716" y="5318252"/>
                  <a:pt x="11354901" y="5342314"/>
                  <a:pt x="11336619" y="5348169"/>
                </a:cubicBezTo>
                <a:cubicBezTo>
                  <a:pt x="11321383" y="5352720"/>
                  <a:pt x="11306521" y="5352884"/>
                  <a:pt x="11293787" y="5348982"/>
                </a:cubicBezTo>
                <a:close/>
                <a:moveTo>
                  <a:pt x="4243467" y="5349958"/>
                </a:moveTo>
                <a:cubicBezTo>
                  <a:pt x="4231048" y="5352113"/>
                  <a:pt x="4216904" y="5351745"/>
                  <a:pt x="4201854" y="5348169"/>
                </a:cubicBezTo>
                <a:cubicBezTo>
                  <a:pt x="4188900" y="5345567"/>
                  <a:pt x="4164516" y="5313051"/>
                  <a:pt x="4164516" y="5298744"/>
                </a:cubicBezTo>
                <a:cubicBezTo>
                  <a:pt x="4164516" y="5292890"/>
                  <a:pt x="4173660" y="5279881"/>
                  <a:pt x="4184328" y="5268822"/>
                </a:cubicBezTo>
                <a:cubicBezTo>
                  <a:pt x="4216332" y="5236300"/>
                  <a:pt x="4267386" y="5242806"/>
                  <a:pt x="4286436" y="5281184"/>
                </a:cubicBezTo>
                <a:cubicBezTo>
                  <a:pt x="4302439" y="5314352"/>
                  <a:pt x="4280722" y="5343494"/>
                  <a:pt x="4243467" y="5349958"/>
                </a:cubicBezTo>
                <a:close/>
                <a:moveTo>
                  <a:pt x="7948532" y="5349958"/>
                </a:moveTo>
                <a:cubicBezTo>
                  <a:pt x="7911278" y="5343494"/>
                  <a:pt x="7889560" y="5314352"/>
                  <a:pt x="7905563" y="5281184"/>
                </a:cubicBezTo>
                <a:cubicBezTo>
                  <a:pt x="7924614" y="5242806"/>
                  <a:pt x="7975667" y="5236300"/>
                  <a:pt x="8007671" y="5268822"/>
                </a:cubicBezTo>
                <a:cubicBezTo>
                  <a:pt x="8018338" y="5279881"/>
                  <a:pt x="8027483" y="5292890"/>
                  <a:pt x="8027483" y="5298744"/>
                </a:cubicBezTo>
                <a:cubicBezTo>
                  <a:pt x="8027483" y="5313051"/>
                  <a:pt x="8003098" y="5345567"/>
                  <a:pt x="7990146" y="5348169"/>
                </a:cubicBezTo>
                <a:cubicBezTo>
                  <a:pt x="7975094" y="5351745"/>
                  <a:pt x="7960951" y="5352113"/>
                  <a:pt x="7948532" y="5349958"/>
                </a:cubicBezTo>
                <a:close/>
                <a:moveTo>
                  <a:pt x="1050915" y="5461696"/>
                </a:moveTo>
                <a:cubicBezTo>
                  <a:pt x="1043293" y="5462997"/>
                  <a:pt x="1037960" y="5459744"/>
                  <a:pt x="1037960" y="5453893"/>
                </a:cubicBezTo>
                <a:cubicBezTo>
                  <a:pt x="1037960" y="5447390"/>
                  <a:pt x="1044816" y="5443486"/>
                  <a:pt x="1053960" y="5443486"/>
                </a:cubicBezTo>
                <a:cubicBezTo>
                  <a:pt x="1072247" y="5443486"/>
                  <a:pt x="1069961" y="5458445"/>
                  <a:pt x="1050915" y="5461696"/>
                </a:cubicBezTo>
                <a:close/>
                <a:moveTo>
                  <a:pt x="11141084" y="5461696"/>
                </a:moveTo>
                <a:cubicBezTo>
                  <a:pt x="11122037" y="5458445"/>
                  <a:pt x="11119752" y="5443486"/>
                  <a:pt x="11138039" y="5443486"/>
                </a:cubicBezTo>
                <a:cubicBezTo>
                  <a:pt x="11147183" y="5443486"/>
                  <a:pt x="11154039" y="5447390"/>
                  <a:pt x="11154039" y="5453893"/>
                </a:cubicBezTo>
                <a:cubicBezTo>
                  <a:pt x="11154039" y="5459744"/>
                  <a:pt x="11148705" y="5462997"/>
                  <a:pt x="11141084" y="5461696"/>
                </a:cubicBezTo>
                <a:close/>
                <a:moveTo>
                  <a:pt x="5109523" y="5462514"/>
                </a:moveTo>
                <a:cubicBezTo>
                  <a:pt x="5104380" y="5461538"/>
                  <a:pt x="5100379" y="5458448"/>
                  <a:pt x="5100379" y="5453897"/>
                </a:cubicBezTo>
                <a:cubicBezTo>
                  <a:pt x="5100379" y="5448691"/>
                  <a:pt x="5103427" y="5442841"/>
                  <a:pt x="5107238" y="5440886"/>
                </a:cubicBezTo>
                <a:cubicBezTo>
                  <a:pt x="5115619" y="5436333"/>
                  <a:pt x="5132383" y="5452594"/>
                  <a:pt x="5125526" y="5458448"/>
                </a:cubicBezTo>
                <a:cubicBezTo>
                  <a:pt x="5120954" y="5462351"/>
                  <a:pt x="5114667" y="5463490"/>
                  <a:pt x="5109523" y="5462514"/>
                </a:cubicBezTo>
                <a:close/>
                <a:moveTo>
                  <a:pt x="7082476" y="5462514"/>
                </a:moveTo>
                <a:cubicBezTo>
                  <a:pt x="7077332" y="5463490"/>
                  <a:pt x="7071046" y="5462351"/>
                  <a:pt x="7066474" y="5458448"/>
                </a:cubicBezTo>
                <a:cubicBezTo>
                  <a:pt x="7059616" y="5452594"/>
                  <a:pt x="7076380" y="5436333"/>
                  <a:pt x="7084761" y="5440886"/>
                </a:cubicBezTo>
                <a:cubicBezTo>
                  <a:pt x="7088572" y="5442841"/>
                  <a:pt x="7091620" y="5448691"/>
                  <a:pt x="7091620" y="5453897"/>
                </a:cubicBezTo>
                <a:cubicBezTo>
                  <a:pt x="7091620" y="5458448"/>
                  <a:pt x="7087619" y="5461538"/>
                  <a:pt x="7082476" y="5462514"/>
                </a:cubicBezTo>
                <a:close/>
                <a:moveTo>
                  <a:pt x="2991933" y="5462841"/>
                </a:moveTo>
                <a:cubicBezTo>
                  <a:pt x="2984409" y="5462027"/>
                  <a:pt x="2977741" y="5458777"/>
                  <a:pt x="2977741" y="5453897"/>
                </a:cubicBezTo>
                <a:cubicBezTo>
                  <a:pt x="2977741" y="5448691"/>
                  <a:pt x="2981551" y="5442189"/>
                  <a:pt x="2985361" y="5440237"/>
                </a:cubicBezTo>
                <a:cubicBezTo>
                  <a:pt x="2995267" y="5435034"/>
                  <a:pt x="3017365" y="5449344"/>
                  <a:pt x="3011269" y="5457146"/>
                </a:cubicBezTo>
                <a:cubicBezTo>
                  <a:pt x="3007840" y="5462027"/>
                  <a:pt x="2999459" y="5463653"/>
                  <a:pt x="2991933" y="5462841"/>
                </a:cubicBezTo>
                <a:close/>
                <a:moveTo>
                  <a:pt x="9200065" y="5462841"/>
                </a:moveTo>
                <a:cubicBezTo>
                  <a:pt x="9192540" y="5463653"/>
                  <a:pt x="9184159" y="5462027"/>
                  <a:pt x="9180729" y="5457146"/>
                </a:cubicBezTo>
                <a:cubicBezTo>
                  <a:pt x="9174633" y="5449344"/>
                  <a:pt x="9196732" y="5435034"/>
                  <a:pt x="9206637" y="5440237"/>
                </a:cubicBezTo>
                <a:cubicBezTo>
                  <a:pt x="9210448" y="5442189"/>
                  <a:pt x="9214257" y="5448691"/>
                  <a:pt x="9214257" y="5453897"/>
                </a:cubicBezTo>
                <a:cubicBezTo>
                  <a:pt x="9214257" y="5458777"/>
                  <a:pt x="9207589" y="5462027"/>
                  <a:pt x="9200065" y="5462841"/>
                </a:cubicBezTo>
                <a:close/>
                <a:moveTo>
                  <a:pt x="2464228" y="5462997"/>
                </a:moveTo>
                <a:cubicBezTo>
                  <a:pt x="2458132" y="5462997"/>
                  <a:pt x="2452797" y="5458442"/>
                  <a:pt x="2452797" y="5453240"/>
                </a:cubicBezTo>
                <a:cubicBezTo>
                  <a:pt x="2452797" y="5448036"/>
                  <a:pt x="2458132" y="5443483"/>
                  <a:pt x="2464228" y="5443483"/>
                </a:cubicBezTo>
                <a:cubicBezTo>
                  <a:pt x="2470324" y="5443483"/>
                  <a:pt x="2475659" y="5448036"/>
                  <a:pt x="2475659" y="5453240"/>
                </a:cubicBezTo>
                <a:cubicBezTo>
                  <a:pt x="2475659" y="5458442"/>
                  <a:pt x="2470324" y="5462997"/>
                  <a:pt x="2464228" y="5462997"/>
                </a:cubicBezTo>
                <a:close/>
                <a:moveTo>
                  <a:pt x="9727771" y="5462997"/>
                </a:moveTo>
                <a:cubicBezTo>
                  <a:pt x="9721675" y="5462997"/>
                  <a:pt x="9716340" y="5458442"/>
                  <a:pt x="9716340" y="5453240"/>
                </a:cubicBezTo>
                <a:cubicBezTo>
                  <a:pt x="9716340" y="5448036"/>
                  <a:pt x="9721675" y="5443483"/>
                  <a:pt x="9727771" y="5443483"/>
                </a:cubicBezTo>
                <a:cubicBezTo>
                  <a:pt x="9733867" y="5443483"/>
                  <a:pt x="9739201" y="5448036"/>
                  <a:pt x="9739201" y="5453240"/>
                </a:cubicBezTo>
                <a:cubicBezTo>
                  <a:pt x="9739201" y="5458442"/>
                  <a:pt x="9733867" y="5462997"/>
                  <a:pt x="9727771" y="5462997"/>
                </a:cubicBezTo>
                <a:close/>
                <a:moveTo>
                  <a:pt x="3171771" y="5463003"/>
                </a:moveTo>
                <a:cubicBezTo>
                  <a:pt x="3167199" y="5463003"/>
                  <a:pt x="3161103" y="5461052"/>
                  <a:pt x="3158055" y="5459099"/>
                </a:cubicBezTo>
                <a:cubicBezTo>
                  <a:pt x="3151197" y="5453247"/>
                  <a:pt x="3161103" y="5436987"/>
                  <a:pt x="3171771" y="5436987"/>
                </a:cubicBezTo>
                <a:cubicBezTo>
                  <a:pt x="3182439" y="5436987"/>
                  <a:pt x="3192345" y="5453247"/>
                  <a:pt x="3185487" y="5459099"/>
                </a:cubicBezTo>
                <a:cubicBezTo>
                  <a:pt x="3182439" y="5461052"/>
                  <a:pt x="3176343" y="5463003"/>
                  <a:pt x="3171771" y="5463003"/>
                </a:cubicBezTo>
                <a:close/>
                <a:moveTo>
                  <a:pt x="9020228" y="5463003"/>
                </a:moveTo>
                <a:cubicBezTo>
                  <a:pt x="9015656" y="5463003"/>
                  <a:pt x="9009560" y="5461052"/>
                  <a:pt x="9006512" y="5459099"/>
                </a:cubicBezTo>
                <a:cubicBezTo>
                  <a:pt x="8999653" y="5453247"/>
                  <a:pt x="9009560" y="5436987"/>
                  <a:pt x="9020228" y="5436987"/>
                </a:cubicBezTo>
                <a:cubicBezTo>
                  <a:pt x="9030896" y="5436987"/>
                  <a:pt x="9040801" y="5453247"/>
                  <a:pt x="9033944" y="5459099"/>
                </a:cubicBezTo>
                <a:cubicBezTo>
                  <a:pt x="9030896" y="5461052"/>
                  <a:pt x="9024800" y="5463003"/>
                  <a:pt x="9020228" y="5463003"/>
                </a:cubicBezTo>
                <a:close/>
                <a:moveTo>
                  <a:pt x="1764585" y="5465113"/>
                </a:moveTo>
                <a:cubicBezTo>
                  <a:pt x="1758395" y="5466901"/>
                  <a:pt x="1750965" y="5465925"/>
                  <a:pt x="1746012" y="5461050"/>
                </a:cubicBezTo>
                <a:cubicBezTo>
                  <a:pt x="1735344" y="5449991"/>
                  <a:pt x="1748297" y="5434382"/>
                  <a:pt x="1763537" y="5438935"/>
                </a:cubicBezTo>
                <a:cubicBezTo>
                  <a:pt x="1770396" y="5441535"/>
                  <a:pt x="1775729" y="5447391"/>
                  <a:pt x="1775729" y="5452594"/>
                </a:cubicBezTo>
                <a:cubicBezTo>
                  <a:pt x="1775729" y="5458771"/>
                  <a:pt x="1770776" y="5463325"/>
                  <a:pt x="1764585" y="5465113"/>
                </a:cubicBezTo>
                <a:close/>
                <a:moveTo>
                  <a:pt x="10427413" y="5465113"/>
                </a:moveTo>
                <a:cubicBezTo>
                  <a:pt x="10421223" y="5463325"/>
                  <a:pt x="10416269" y="5458771"/>
                  <a:pt x="10416269" y="5452594"/>
                </a:cubicBezTo>
                <a:cubicBezTo>
                  <a:pt x="10416269" y="5447391"/>
                  <a:pt x="10421603" y="5441535"/>
                  <a:pt x="10428461" y="5438935"/>
                </a:cubicBezTo>
                <a:cubicBezTo>
                  <a:pt x="10443701" y="5434382"/>
                  <a:pt x="10456655" y="5449991"/>
                  <a:pt x="10445987" y="5461050"/>
                </a:cubicBezTo>
                <a:cubicBezTo>
                  <a:pt x="10441033" y="5465925"/>
                  <a:pt x="10433604" y="5466901"/>
                  <a:pt x="10427413" y="5465113"/>
                </a:cubicBezTo>
                <a:close/>
                <a:moveTo>
                  <a:pt x="2292197" y="5468857"/>
                </a:moveTo>
                <a:cubicBezTo>
                  <a:pt x="2286387" y="5469994"/>
                  <a:pt x="2280100" y="5468857"/>
                  <a:pt x="2275528" y="5464951"/>
                </a:cubicBezTo>
                <a:cubicBezTo>
                  <a:pt x="2267147" y="5458450"/>
                  <a:pt x="2269432" y="5438288"/>
                  <a:pt x="2278576" y="5433084"/>
                </a:cubicBezTo>
                <a:cubicBezTo>
                  <a:pt x="2290768" y="5427229"/>
                  <a:pt x="2311343" y="5446742"/>
                  <a:pt x="2306008" y="5459102"/>
                </a:cubicBezTo>
                <a:cubicBezTo>
                  <a:pt x="2303341" y="5464305"/>
                  <a:pt x="2298008" y="5467717"/>
                  <a:pt x="2292197" y="5468857"/>
                </a:cubicBezTo>
                <a:close/>
                <a:moveTo>
                  <a:pt x="9899801" y="5468857"/>
                </a:moveTo>
                <a:cubicBezTo>
                  <a:pt x="9893991" y="5467717"/>
                  <a:pt x="9888657" y="5464305"/>
                  <a:pt x="9885991" y="5459102"/>
                </a:cubicBezTo>
                <a:cubicBezTo>
                  <a:pt x="9880656" y="5446742"/>
                  <a:pt x="9901231" y="5427229"/>
                  <a:pt x="9913423" y="5433084"/>
                </a:cubicBezTo>
                <a:cubicBezTo>
                  <a:pt x="9922567" y="5438288"/>
                  <a:pt x="9924852" y="5458450"/>
                  <a:pt x="9916471" y="5464951"/>
                </a:cubicBezTo>
                <a:cubicBezTo>
                  <a:pt x="9911899" y="5468857"/>
                  <a:pt x="9905612" y="5469994"/>
                  <a:pt x="9899801" y="5468857"/>
                </a:cubicBezTo>
                <a:close/>
                <a:moveTo>
                  <a:pt x="4228136" y="5469099"/>
                </a:moveTo>
                <a:cubicBezTo>
                  <a:pt x="4221659" y="5469019"/>
                  <a:pt x="4215944" y="5465931"/>
                  <a:pt x="4213278" y="5459753"/>
                </a:cubicBezTo>
                <a:cubicBezTo>
                  <a:pt x="4207943" y="5448046"/>
                  <a:pt x="4214802" y="5430481"/>
                  <a:pt x="4224707" y="5430481"/>
                </a:cubicBezTo>
                <a:cubicBezTo>
                  <a:pt x="4228518" y="5430481"/>
                  <a:pt x="4237662" y="5435036"/>
                  <a:pt x="4244519" y="5440890"/>
                </a:cubicBezTo>
                <a:cubicBezTo>
                  <a:pt x="4253663" y="5448693"/>
                  <a:pt x="4254426" y="5453248"/>
                  <a:pt x="4247567" y="5460403"/>
                </a:cubicBezTo>
                <a:cubicBezTo>
                  <a:pt x="4241852" y="5466254"/>
                  <a:pt x="4234614" y="5469181"/>
                  <a:pt x="4228136" y="5469099"/>
                </a:cubicBezTo>
                <a:close/>
                <a:moveTo>
                  <a:pt x="7963863" y="5469099"/>
                </a:moveTo>
                <a:cubicBezTo>
                  <a:pt x="7957386" y="5469181"/>
                  <a:pt x="7950147" y="5466254"/>
                  <a:pt x="7944432" y="5460403"/>
                </a:cubicBezTo>
                <a:cubicBezTo>
                  <a:pt x="7937574" y="5453248"/>
                  <a:pt x="7938336" y="5448693"/>
                  <a:pt x="7947480" y="5440890"/>
                </a:cubicBezTo>
                <a:cubicBezTo>
                  <a:pt x="7954338" y="5435036"/>
                  <a:pt x="7963482" y="5430481"/>
                  <a:pt x="7967292" y="5430481"/>
                </a:cubicBezTo>
                <a:cubicBezTo>
                  <a:pt x="7977198" y="5430481"/>
                  <a:pt x="7984056" y="5448046"/>
                  <a:pt x="7978722" y="5459753"/>
                </a:cubicBezTo>
                <a:cubicBezTo>
                  <a:pt x="7976055" y="5465931"/>
                  <a:pt x="7970340" y="5469019"/>
                  <a:pt x="7963863" y="5469099"/>
                </a:cubicBezTo>
                <a:close/>
                <a:moveTo>
                  <a:pt x="3878273" y="5470389"/>
                </a:moveTo>
                <a:cubicBezTo>
                  <a:pt x="3873892" y="5470195"/>
                  <a:pt x="3869035" y="5468691"/>
                  <a:pt x="3864081" y="5465601"/>
                </a:cubicBezTo>
                <a:cubicBezTo>
                  <a:pt x="3852652" y="5458448"/>
                  <a:pt x="3851128" y="5453896"/>
                  <a:pt x="3857224" y="5444789"/>
                </a:cubicBezTo>
                <a:cubicBezTo>
                  <a:pt x="3869416" y="5428529"/>
                  <a:pt x="3888465" y="5427877"/>
                  <a:pt x="3894561" y="5444140"/>
                </a:cubicBezTo>
                <a:cubicBezTo>
                  <a:pt x="3900277" y="5459749"/>
                  <a:pt x="3891419" y="5470968"/>
                  <a:pt x="3878273" y="5470389"/>
                </a:cubicBezTo>
                <a:close/>
                <a:moveTo>
                  <a:pt x="8313725" y="5470389"/>
                </a:moveTo>
                <a:cubicBezTo>
                  <a:pt x="8300580" y="5470968"/>
                  <a:pt x="8291721" y="5459749"/>
                  <a:pt x="8297438" y="5444140"/>
                </a:cubicBezTo>
                <a:cubicBezTo>
                  <a:pt x="8303533" y="5427877"/>
                  <a:pt x="8322582" y="5428529"/>
                  <a:pt x="8334774" y="5444789"/>
                </a:cubicBezTo>
                <a:cubicBezTo>
                  <a:pt x="8340870" y="5453896"/>
                  <a:pt x="8339346" y="5458448"/>
                  <a:pt x="8327917" y="5465601"/>
                </a:cubicBezTo>
                <a:cubicBezTo>
                  <a:pt x="8322964" y="5468691"/>
                  <a:pt x="8318106" y="5470195"/>
                  <a:pt x="8313725" y="5470389"/>
                </a:cubicBezTo>
                <a:close/>
                <a:moveTo>
                  <a:pt x="707144" y="5472754"/>
                </a:moveTo>
                <a:cubicBezTo>
                  <a:pt x="702093" y="5474868"/>
                  <a:pt x="694472" y="5472428"/>
                  <a:pt x="684187" y="5465599"/>
                </a:cubicBezTo>
                <a:cubicBezTo>
                  <a:pt x="672761" y="5458445"/>
                  <a:pt x="671233" y="5453892"/>
                  <a:pt x="677328" y="5444785"/>
                </a:cubicBezTo>
                <a:cubicBezTo>
                  <a:pt x="681900" y="5438932"/>
                  <a:pt x="692565" y="5433728"/>
                  <a:pt x="700188" y="5433728"/>
                </a:cubicBezTo>
                <a:cubicBezTo>
                  <a:pt x="710857" y="5433728"/>
                  <a:pt x="714668" y="5438279"/>
                  <a:pt x="714668" y="5452590"/>
                </a:cubicBezTo>
                <a:cubicBezTo>
                  <a:pt x="714668" y="5463972"/>
                  <a:pt x="712191" y="5470639"/>
                  <a:pt x="707144" y="5472754"/>
                </a:cubicBezTo>
                <a:close/>
                <a:moveTo>
                  <a:pt x="11484855" y="5472754"/>
                </a:moveTo>
                <a:cubicBezTo>
                  <a:pt x="11479808" y="5470639"/>
                  <a:pt x="11477331" y="5463972"/>
                  <a:pt x="11477331" y="5452590"/>
                </a:cubicBezTo>
                <a:cubicBezTo>
                  <a:pt x="11477331" y="5438279"/>
                  <a:pt x="11481141" y="5433728"/>
                  <a:pt x="11491811" y="5433728"/>
                </a:cubicBezTo>
                <a:cubicBezTo>
                  <a:pt x="11499433" y="5433728"/>
                  <a:pt x="11510099" y="5438932"/>
                  <a:pt x="11514671" y="5444785"/>
                </a:cubicBezTo>
                <a:cubicBezTo>
                  <a:pt x="11520765" y="5453892"/>
                  <a:pt x="11519237" y="5458445"/>
                  <a:pt x="11507812" y="5465599"/>
                </a:cubicBezTo>
                <a:cubicBezTo>
                  <a:pt x="11497527" y="5472428"/>
                  <a:pt x="11489905" y="5474868"/>
                  <a:pt x="11484855" y="5472754"/>
                </a:cubicBezTo>
                <a:close/>
                <a:moveTo>
                  <a:pt x="875587" y="5474549"/>
                </a:moveTo>
                <a:cubicBezTo>
                  <a:pt x="868133" y="5475198"/>
                  <a:pt x="861100" y="5472110"/>
                  <a:pt x="856891" y="5464955"/>
                </a:cubicBezTo>
                <a:cubicBezTo>
                  <a:pt x="847013" y="5448693"/>
                  <a:pt x="859171" y="5422677"/>
                  <a:pt x="875204" y="5425279"/>
                </a:cubicBezTo>
                <a:cubicBezTo>
                  <a:pt x="894965" y="5428532"/>
                  <a:pt x="906431" y="5448046"/>
                  <a:pt x="896501" y="5461704"/>
                </a:cubicBezTo>
                <a:cubicBezTo>
                  <a:pt x="890780" y="5469507"/>
                  <a:pt x="883017" y="5473899"/>
                  <a:pt x="875587" y="5474549"/>
                </a:cubicBezTo>
                <a:close/>
                <a:moveTo>
                  <a:pt x="11316412" y="5474549"/>
                </a:moveTo>
                <a:cubicBezTo>
                  <a:pt x="11308981" y="5473899"/>
                  <a:pt x="11301219" y="5469507"/>
                  <a:pt x="11295497" y="5461704"/>
                </a:cubicBezTo>
                <a:cubicBezTo>
                  <a:pt x="11285568" y="5448046"/>
                  <a:pt x="11297033" y="5428532"/>
                  <a:pt x="11316795" y="5425279"/>
                </a:cubicBezTo>
                <a:cubicBezTo>
                  <a:pt x="11332828" y="5422677"/>
                  <a:pt x="11344985" y="5448693"/>
                  <a:pt x="11335108" y="5464955"/>
                </a:cubicBezTo>
                <a:cubicBezTo>
                  <a:pt x="11330899" y="5472110"/>
                  <a:pt x="11323865" y="5475198"/>
                  <a:pt x="11316412" y="5474549"/>
                </a:cubicBezTo>
                <a:close/>
                <a:moveTo>
                  <a:pt x="4934160" y="5474629"/>
                </a:moveTo>
                <a:cubicBezTo>
                  <a:pt x="4925207" y="5475039"/>
                  <a:pt x="4917015" y="5471460"/>
                  <a:pt x="4913967" y="5463656"/>
                </a:cubicBezTo>
                <a:cubicBezTo>
                  <a:pt x="4907871" y="5446743"/>
                  <a:pt x="4923111" y="5422677"/>
                  <a:pt x="4938351" y="5425279"/>
                </a:cubicBezTo>
                <a:cubicBezTo>
                  <a:pt x="4957400" y="5428532"/>
                  <a:pt x="4968831" y="5448046"/>
                  <a:pt x="4958924" y="5461704"/>
                </a:cubicBezTo>
                <a:cubicBezTo>
                  <a:pt x="4952828" y="5469831"/>
                  <a:pt x="4943114" y="5474225"/>
                  <a:pt x="4934160" y="5474629"/>
                </a:cubicBezTo>
                <a:close/>
                <a:moveTo>
                  <a:pt x="7257838" y="5474629"/>
                </a:moveTo>
                <a:cubicBezTo>
                  <a:pt x="7248886" y="5474225"/>
                  <a:pt x="7239170" y="5469831"/>
                  <a:pt x="7233075" y="5461704"/>
                </a:cubicBezTo>
                <a:cubicBezTo>
                  <a:pt x="7223168" y="5448046"/>
                  <a:pt x="7234599" y="5428532"/>
                  <a:pt x="7253648" y="5425279"/>
                </a:cubicBezTo>
                <a:cubicBezTo>
                  <a:pt x="7268888" y="5422677"/>
                  <a:pt x="7284128" y="5446743"/>
                  <a:pt x="7278032" y="5463656"/>
                </a:cubicBezTo>
                <a:cubicBezTo>
                  <a:pt x="7274984" y="5471460"/>
                  <a:pt x="7266792" y="5475039"/>
                  <a:pt x="7257838" y="5474629"/>
                </a:cubicBezTo>
                <a:close/>
                <a:moveTo>
                  <a:pt x="3701668" y="5475198"/>
                </a:moveTo>
                <a:cubicBezTo>
                  <a:pt x="3697096" y="5475847"/>
                  <a:pt x="3692904" y="5473408"/>
                  <a:pt x="3686808" y="5468204"/>
                </a:cubicBezTo>
                <a:cubicBezTo>
                  <a:pt x="3674616" y="5457797"/>
                  <a:pt x="3675377" y="5448693"/>
                  <a:pt x="3687569" y="5433733"/>
                </a:cubicBezTo>
                <a:cubicBezTo>
                  <a:pt x="3697476" y="5422674"/>
                  <a:pt x="3699000" y="5422674"/>
                  <a:pt x="3715001" y="5436335"/>
                </a:cubicBezTo>
                <a:cubicBezTo>
                  <a:pt x="3731765" y="5450642"/>
                  <a:pt x="3731765" y="5451947"/>
                  <a:pt x="3718812" y="5463653"/>
                </a:cubicBezTo>
                <a:cubicBezTo>
                  <a:pt x="3711192" y="5470807"/>
                  <a:pt x="3706240" y="5474547"/>
                  <a:pt x="3701668" y="5475198"/>
                </a:cubicBezTo>
                <a:close/>
                <a:moveTo>
                  <a:pt x="8490331" y="5475198"/>
                </a:moveTo>
                <a:cubicBezTo>
                  <a:pt x="8485759" y="5474547"/>
                  <a:pt x="8480807" y="5470807"/>
                  <a:pt x="8473187" y="5463653"/>
                </a:cubicBezTo>
                <a:cubicBezTo>
                  <a:pt x="8460233" y="5451947"/>
                  <a:pt x="8460233" y="5450642"/>
                  <a:pt x="8476997" y="5436335"/>
                </a:cubicBezTo>
                <a:cubicBezTo>
                  <a:pt x="8492999" y="5422674"/>
                  <a:pt x="8494523" y="5422674"/>
                  <a:pt x="8504429" y="5433733"/>
                </a:cubicBezTo>
                <a:cubicBezTo>
                  <a:pt x="8516621" y="5448693"/>
                  <a:pt x="8517383" y="5457797"/>
                  <a:pt x="8505191" y="5468204"/>
                </a:cubicBezTo>
                <a:cubicBezTo>
                  <a:pt x="8499095" y="5473408"/>
                  <a:pt x="8494903" y="5475847"/>
                  <a:pt x="8490331" y="5475198"/>
                </a:cubicBezTo>
                <a:close/>
                <a:moveTo>
                  <a:pt x="5645422" y="5475525"/>
                </a:moveTo>
                <a:cubicBezTo>
                  <a:pt x="5639230" y="5475847"/>
                  <a:pt x="5632943" y="5473408"/>
                  <a:pt x="5626847" y="5468204"/>
                </a:cubicBezTo>
                <a:cubicBezTo>
                  <a:pt x="5607035" y="5451295"/>
                  <a:pt x="5625323" y="5419426"/>
                  <a:pt x="5650470" y="5427882"/>
                </a:cubicBezTo>
                <a:cubicBezTo>
                  <a:pt x="5667234" y="5433084"/>
                  <a:pt x="5674091" y="5455196"/>
                  <a:pt x="5663423" y="5466253"/>
                </a:cubicBezTo>
                <a:cubicBezTo>
                  <a:pt x="5657708" y="5472109"/>
                  <a:pt x="5651612" y="5475196"/>
                  <a:pt x="5645422" y="5475525"/>
                </a:cubicBezTo>
                <a:close/>
                <a:moveTo>
                  <a:pt x="6546578" y="5475525"/>
                </a:moveTo>
                <a:cubicBezTo>
                  <a:pt x="6540387" y="5475196"/>
                  <a:pt x="6534291" y="5472109"/>
                  <a:pt x="6528576" y="5466253"/>
                </a:cubicBezTo>
                <a:cubicBezTo>
                  <a:pt x="6517908" y="5455196"/>
                  <a:pt x="6524766" y="5433084"/>
                  <a:pt x="6541530" y="5427882"/>
                </a:cubicBezTo>
                <a:cubicBezTo>
                  <a:pt x="6566676" y="5419426"/>
                  <a:pt x="6584964" y="5451295"/>
                  <a:pt x="6565152" y="5468204"/>
                </a:cubicBezTo>
                <a:cubicBezTo>
                  <a:pt x="6559056" y="5473408"/>
                  <a:pt x="6552770" y="5475847"/>
                  <a:pt x="6546578" y="5475525"/>
                </a:cubicBezTo>
                <a:close/>
                <a:moveTo>
                  <a:pt x="5468343" y="5475605"/>
                </a:moveTo>
                <a:cubicBezTo>
                  <a:pt x="5460628" y="5476825"/>
                  <a:pt x="5452627" y="5475684"/>
                  <a:pt x="5448055" y="5471456"/>
                </a:cubicBezTo>
                <a:cubicBezTo>
                  <a:pt x="5438150" y="5463653"/>
                  <a:pt x="5442722" y="5431781"/>
                  <a:pt x="5454151" y="5427879"/>
                </a:cubicBezTo>
                <a:cubicBezTo>
                  <a:pt x="5480822" y="5419426"/>
                  <a:pt x="5501395" y="5443490"/>
                  <a:pt x="5486918" y="5465601"/>
                </a:cubicBezTo>
                <a:cubicBezTo>
                  <a:pt x="5483488" y="5470807"/>
                  <a:pt x="5476059" y="5474384"/>
                  <a:pt x="5468343" y="5475605"/>
                </a:cubicBezTo>
                <a:close/>
                <a:moveTo>
                  <a:pt x="6723656" y="5475605"/>
                </a:moveTo>
                <a:cubicBezTo>
                  <a:pt x="6715940" y="5474384"/>
                  <a:pt x="6708511" y="5470807"/>
                  <a:pt x="6705082" y="5465601"/>
                </a:cubicBezTo>
                <a:cubicBezTo>
                  <a:pt x="6690604" y="5443490"/>
                  <a:pt x="6711178" y="5419426"/>
                  <a:pt x="6737848" y="5427879"/>
                </a:cubicBezTo>
                <a:cubicBezTo>
                  <a:pt x="6749278" y="5431781"/>
                  <a:pt x="6753850" y="5463653"/>
                  <a:pt x="6743944" y="5471456"/>
                </a:cubicBezTo>
                <a:cubicBezTo>
                  <a:pt x="6739372" y="5475684"/>
                  <a:pt x="6731371" y="5476825"/>
                  <a:pt x="6723656" y="5475605"/>
                </a:cubicBezTo>
                <a:close/>
                <a:moveTo>
                  <a:pt x="4766038" y="5481452"/>
                </a:moveTo>
                <a:cubicBezTo>
                  <a:pt x="4759942" y="5482021"/>
                  <a:pt x="4752703" y="5477957"/>
                  <a:pt x="4742796" y="5469499"/>
                </a:cubicBezTo>
                <a:cubicBezTo>
                  <a:pt x="4723747" y="5453240"/>
                  <a:pt x="4732891" y="5427221"/>
                  <a:pt x="4758036" y="5427221"/>
                </a:cubicBezTo>
                <a:cubicBezTo>
                  <a:pt x="4782420" y="5427221"/>
                  <a:pt x="4793851" y="5444785"/>
                  <a:pt x="4782420" y="5465598"/>
                </a:cubicBezTo>
                <a:cubicBezTo>
                  <a:pt x="4777087" y="5475679"/>
                  <a:pt x="4772134" y="5480882"/>
                  <a:pt x="4766038" y="5481452"/>
                </a:cubicBezTo>
                <a:close/>
                <a:moveTo>
                  <a:pt x="7425962" y="5481452"/>
                </a:moveTo>
                <a:cubicBezTo>
                  <a:pt x="7419865" y="5480882"/>
                  <a:pt x="7414912" y="5475679"/>
                  <a:pt x="7409579" y="5465598"/>
                </a:cubicBezTo>
                <a:cubicBezTo>
                  <a:pt x="7398148" y="5444785"/>
                  <a:pt x="7409579" y="5427221"/>
                  <a:pt x="7433963" y="5427221"/>
                </a:cubicBezTo>
                <a:cubicBezTo>
                  <a:pt x="7459108" y="5427221"/>
                  <a:pt x="7468252" y="5453240"/>
                  <a:pt x="7449203" y="5469499"/>
                </a:cubicBezTo>
                <a:cubicBezTo>
                  <a:pt x="7439296" y="5477957"/>
                  <a:pt x="7432058" y="5482021"/>
                  <a:pt x="7425962" y="5481452"/>
                </a:cubicBezTo>
                <a:close/>
                <a:moveTo>
                  <a:pt x="4586292" y="5481777"/>
                </a:moveTo>
                <a:cubicBezTo>
                  <a:pt x="4577720" y="5483161"/>
                  <a:pt x="4568956" y="5480882"/>
                  <a:pt x="4561718" y="5474705"/>
                </a:cubicBezTo>
                <a:cubicBezTo>
                  <a:pt x="4546478" y="5461695"/>
                  <a:pt x="4550287" y="5431777"/>
                  <a:pt x="4567814" y="5427221"/>
                </a:cubicBezTo>
                <a:cubicBezTo>
                  <a:pt x="4605151" y="5417466"/>
                  <a:pt x="4629535" y="5440882"/>
                  <a:pt x="4609723" y="5466900"/>
                </a:cubicBezTo>
                <a:cubicBezTo>
                  <a:pt x="4603247" y="5475354"/>
                  <a:pt x="4594864" y="5480395"/>
                  <a:pt x="4586292" y="5481777"/>
                </a:cubicBezTo>
                <a:close/>
                <a:moveTo>
                  <a:pt x="7605707" y="5481777"/>
                </a:moveTo>
                <a:cubicBezTo>
                  <a:pt x="7597135" y="5480395"/>
                  <a:pt x="7588752" y="5475354"/>
                  <a:pt x="7582276" y="5466900"/>
                </a:cubicBezTo>
                <a:cubicBezTo>
                  <a:pt x="7562464" y="5440882"/>
                  <a:pt x="7586848" y="5417466"/>
                  <a:pt x="7624185" y="5427221"/>
                </a:cubicBezTo>
                <a:cubicBezTo>
                  <a:pt x="7641712" y="5431777"/>
                  <a:pt x="7645522" y="5461695"/>
                  <a:pt x="7630282" y="5474705"/>
                </a:cubicBezTo>
                <a:cubicBezTo>
                  <a:pt x="7623043" y="5480882"/>
                  <a:pt x="7614279" y="5483161"/>
                  <a:pt x="7605707" y="5481777"/>
                </a:cubicBezTo>
                <a:close/>
                <a:moveTo>
                  <a:pt x="4054965" y="5482030"/>
                </a:moveTo>
                <a:cubicBezTo>
                  <a:pt x="4043631" y="5482353"/>
                  <a:pt x="4032200" y="5477963"/>
                  <a:pt x="4024580" y="5468857"/>
                </a:cubicBezTo>
                <a:cubicBezTo>
                  <a:pt x="4003244" y="5442190"/>
                  <a:pt x="4038296" y="5408367"/>
                  <a:pt x="4071824" y="5423326"/>
                </a:cubicBezTo>
                <a:cubicBezTo>
                  <a:pt x="4093160" y="5433084"/>
                  <a:pt x="4098495" y="5449344"/>
                  <a:pt x="4084779" y="5466904"/>
                </a:cubicBezTo>
                <a:cubicBezTo>
                  <a:pt x="4077540" y="5476661"/>
                  <a:pt x="4066300" y="5481704"/>
                  <a:pt x="4054965" y="5482030"/>
                </a:cubicBezTo>
                <a:close/>
                <a:moveTo>
                  <a:pt x="8137033" y="5482030"/>
                </a:moveTo>
                <a:cubicBezTo>
                  <a:pt x="8125698" y="5481704"/>
                  <a:pt x="8114458" y="5476661"/>
                  <a:pt x="8107220" y="5466904"/>
                </a:cubicBezTo>
                <a:cubicBezTo>
                  <a:pt x="8093504" y="5449344"/>
                  <a:pt x="8098838" y="5433084"/>
                  <a:pt x="8120174" y="5423326"/>
                </a:cubicBezTo>
                <a:cubicBezTo>
                  <a:pt x="8153702" y="5408367"/>
                  <a:pt x="8188754" y="5442190"/>
                  <a:pt x="8167418" y="5468857"/>
                </a:cubicBezTo>
                <a:cubicBezTo>
                  <a:pt x="8159798" y="5477963"/>
                  <a:pt x="8148368" y="5482353"/>
                  <a:pt x="8137033" y="5482030"/>
                </a:cubicBezTo>
                <a:close/>
                <a:moveTo>
                  <a:pt x="528248" y="5482103"/>
                </a:moveTo>
                <a:cubicBezTo>
                  <a:pt x="518136" y="5483810"/>
                  <a:pt x="507261" y="5481535"/>
                  <a:pt x="499248" y="5474705"/>
                </a:cubicBezTo>
                <a:cubicBezTo>
                  <a:pt x="476356" y="5455192"/>
                  <a:pt x="493143" y="5422021"/>
                  <a:pt x="524431" y="5425273"/>
                </a:cubicBezTo>
                <a:cubicBezTo>
                  <a:pt x="553427" y="5427873"/>
                  <a:pt x="564051" y="5444135"/>
                  <a:pt x="552661" y="5465599"/>
                </a:cubicBezTo>
                <a:cubicBezTo>
                  <a:pt x="547705" y="5474705"/>
                  <a:pt x="538359" y="5480395"/>
                  <a:pt x="528248" y="5482103"/>
                </a:cubicBezTo>
                <a:close/>
                <a:moveTo>
                  <a:pt x="1402385" y="5482103"/>
                </a:moveTo>
                <a:cubicBezTo>
                  <a:pt x="1393159" y="5481860"/>
                  <a:pt x="1384781" y="5476331"/>
                  <a:pt x="1380207" y="5465599"/>
                </a:cubicBezTo>
                <a:cubicBezTo>
                  <a:pt x="1364976" y="5431127"/>
                  <a:pt x="1409899" y="5407063"/>
                  <a:pt x="1431963" y="5437629"/>
                </a:cubicBezTo>
                <a:cubicBezTo>
                  <a:pt x="1440336" y="5448687"/>
                  <a:pt x="1440336" y="5453893"/>
                  <a:pt x="1429684" y="5466900"/>
                </a:cubicBezTo>
                <a:cubicBezTo>
                  <a:pt x="1421692" y="5477309"/>
                  <a:pt x="1411611" y="5482348"/>
                  <a:pt x="1402385" y="5482103"/>
                </a:cubicBezTo>
                <a:close/>
                <a:moveTo>
                  <a:pt x="10789613" y="5482103"/>
                </a:moveTo>
                <a:cubicBezTo>
                  <a:pt x="10780388" y="5482348"/>
                  <a:pt x="10770307" y="5477309"/>
                  <a:pt x="10762315" y="5466900"/>
                </a:cubicBezTo>
                <a:cubicBezTo>
                  <a:pt x="10751663" y="5453893"/>
                  <a:pt x="10751663" y="5448687"/>
                  <a:pt x="10760036" y="5437629"/>
                </a:cubicBezTo>
                <a:cubicBezTo>
                  <a:pt x="10782100" y="5407063"/>
                  <a:pt x="10827023" y="5431127"/>
                  <a:pt x="10811792" y="5465599"/>
                </a:cubicBezTo>
                <a:cubicBezTo>
                  <a:pt x="10807217" y="5476331"/>
                  <a:pt x="10798840" y="5481860"/>
                  <a:pt x="10789613" y="5482103"/>
                </a:cubicBezTo>
                <a:close/>
                <a:moveTo>
                  <a:pt x="11663751" y="5482103"/>
                </a:moveTo>
                <a:cubicBezTo>
                  <a:pt x="11653640" y="5480395"/>
                  <a:pt x="11644293" y="5474705"/>
                  <a:pt x="11639337" y="5465599"/>
                </a:cubicBezTo>
                <a:cubicBezTo>
                  <a:pt x="11627948" y="5444135"/>
                  <a:pt x="11638572" y="5427873"/>
                  <a:pt x="11667568" y="5425273"/>
                </a:cubicBezTo>
                <a:cubicBezTo>
                  <a:pt x="11698856" y="5422021"/>
                  <a:pt x="11715643" y="5455192"/>
                  <a:pt x="11692751" y="5474705"/>
                </a:cubicBezTo>
                <a:cubicBezTo>
                  <a:pt x="11684737" y="5481535"/>
                  <a:pt x="11673863" y="5483810"/>
                  <a:pt x="11663751" y="5482103"/>
                </a:cubicBezTo>
                <a:close/>
                <a:moveTo>
                  <a:pt x="2123879" y="5482349"/>
                </a:moveTo>
                <a:cubicBezTo>
                  <a:pt x="2115401" y="5484952"/>
                  <a:pt x="2106639" y="5484790"/>
                  <a:pt x="2097495" y="5481863"/>
                </a:cubicBezTo>
                <a:cubicBezTo>
                  <a:pt x="2054823" y="5468204"/>
                  <a:pt x="2076921" y="5410316"/>
                  <a:pt x="2121117" y="5420073"/>
                </a:cubicBezTo>
                <a:cubicBezTo>
                  <a:pt x="2147025" y="5425276"/>
                  <a:pt x="2162265" y="5451944"/>
                  <a:pt x="2148549" y="5466252"/>
                </a:cubicBezTo>
                <a:cubicBezTo>
                  <a:pt x="2140548" y="5474381"/>
                  <a:pt x="2132356" y="5479749"/>
                  <a:pt x="2123879" y="5482349"/>
                </a:cubicBezTo>
                <a:close/>
                <a:moveTo>
                  <a:pt x="10068120" y="5482349"/>
                </a:moveTo>
                <a:cubicBezTo>
                  <a:pt x="10059643" y="5479749"/>
                  <a:pt x="10051451" y="5474381"/>
                  <a:pt x="10043449" y="5466252"/>
                </a:cubicBezTo>
                <a:cubicBezTo>
                  <a:pt x="10029733" y="5451944"/>
                  <a:pt x="10044973" y="5425276"/>
                  <a:pt x="10070881" y="5420073"/>
                </a:cubicBezTo>
                <a:cubicBezTo>
                  <a:pt x="10115077" y="5410316"/>
                  <a:pt x="10137176" y="5468204"/>
                  <a:pt x="10094504" y="5481863"/>
                </a:cubicBezTo>
                <a:cubicBezTo>
                  <a:pt x="10085360" y="5484790"/>
                  <a:pt x="10076597" y="5484952"/>
                  <a:pt x="10068120" y="5482349"/>
                </a:cubicBezTo>
                <a:close/>
                <a:moveTo>
                  <a:pt x="1581700" y="5482515"/>
                </a:moveTo>
                <a:cubicBezTo>
                  <a:pt x="1568745" y="5482515"/>
                  <a:pt x="1554268" y="5479266"/>
                  <a:pt x="1548933" y="5474710"/>
                </a:cubicBezTo>
                <a:cubicBezTo>
                  <a:pt x="1526836" y="5455849"/>
                  <a:pt x="1547409" y="5417476"/>
                  <a:pt x="1578652" y="5417476"/>
                </a:cubicBezTo>
                <a:cubicBezTo>
                  <a:pt x="1606084" y="5417476"/>
                  <a:pt x="1623609" y="5429832"/>
                  <a:pt x="1623609" y="5448693"/>
                </a:cubicBezTo>
                <a:cubicBezTo>
                  <a:pt x="1623609" y="5472109"/>
                  <a:pt x="1610656" y="5482515"/>
                  <a:pt x="1581700" y="5482515"/>
                </a:cubicBezTo>
                <a:close/>
                <a:moveTo>
                  <a:pt x="10610299" y="5482515"/>
                </a:moveTo>
                <a:cubicBezTo>
                  <a:pt x="10581343" y="5482515"/>
                  <a:pt x="10568389" y="5472109"/>
                  <a:pt x="10568389" y="5448693"/>
                </a:cubicBezTo>
                <a:cubicBezTo>
                  <a:pt x="10568389" y="5429832"/>
                  <a:pt x="10585915" y="5417476"/>
                  <a:pt x="10613347" y="5417476"/>
                </a:cubicBezTo>
                <a:cubicBezTo>
                  <a:pt x="10644589" y="5417476"/>
                  <a:pt x="10665163" y="5455849"/>
                  <a:pt x="10643065" y="5474710"/>
                </a:cubicBezTo>
                <a:cubicBezTo>
                  <a:pt x="10637731" y="5479266"/>
                  <a:pt x="10623253" y="5482515"/>
                  <a:pt x="10610299" y="5482515"/>
                </a:cubicBezTo>
                <a:close/>
                <a:moveTo>
                  <a:pt x="2826976" y="5484571"/>
                </a:moveTo>
                <a:cubicBezTo>
                  <a:pt x="2817713" y="5486339"/>
                  <a:pt x="2807521" y="5485932"/>
                  <a:pt x="2797424" y="5482515"/>
                </a:cubicBezTo>
                <a:cubicBezTo>
                  <a:pt x="2788280" y="5479266"/>
                  <a:pt x="2778375" y="5468857"/>
                  <a:pt x="2775327" y="5459102"/>
                </a:cubicBezTo>
                <a:cubicBezTo>
                  <a:pt x="2770755" y="5444791"/>
                  <a:pt x="2773803" y="5438288"/>
                  <a:pt x="2790567" y="5426579"/>
                </a:cubicBezTo>
                <a:cubicBezTo>
                  <a:pt x="2807331" y="5413571"/>
                  <a:pt x="2814188" y="5412272"/>
                  <a:pt x="2830952" y="5418127"/>
                </a:cubicBezTo>
                <a:cubicBezTo>
                  <a:pt x="2842383" y="5422023"/>
                  <a:pt x="2854575" y="5428532"/>
                  <a:pt x="2857623" y="5432433"/>
                </a:cubicBezTo>
                <a:cubicBezTo>
                  <a:pt x="2874196" y="5454385"/>
                  <a:pt x="2854765" y="5479266"/>
                  <a:pt x="2826976" y="5484571"/>
                </a:cubicBezTo>
                <a:close/>
                <a:moveTo>
                  <a:pt x="9365023" y="5484571"/>
                </a:moveTo>
                <a:cubicBezTo>
                  <a:pt x="9337233" y="5479266"/>
                  <a:pt x="9317803" y="5454385"/>
                  <a:pt x="9334376" y="5432433"/>
                </a:cubicBezTo>
                <a:cubicBezTo>
                  <a:pt x="9337424" y="5428532"/>
                  <a:pt x="9349616" y="5422023"/>
                  <a:pt x="9361047" y="5418127"/>
                </a:cubicBezTo>
                <a:cubicBezTo>
                  <a:pt x="9377811" y="5412272"/>
                  <a:pt x="9384668" y="5413571"/>
                  <a:pt x="9401432" y="5426579"/>
                </a:cubicBezTo>
                <a:cubicBezTo>
                  <a:pt x="9418196" y="5438288"/>
                  <a:pt x="9421244" y="5444791"/>
                  <a:pt x="9416672" y="5459102"/>
                </a:cubicBezTo>
                <a:cubicBezTo>
                  <a:pt x="9413624" y="5468857"/>
                  <a:pt x="9403719" y="5479266"/>
                  <a:pt x="9394575" y="5482515"/>
                </a:cubicBezTo>
                <a:cubicBezTo>
                  <a:pt x="9384477" y="5485932"/>
                  <a:pt x="9374285" y="5486339"/>
                  <a:pt x="9365023" y="5484571"/>
                </a:cubicBezTo>
                <a:close/>
                <a:moveTo>
                  <a:pt x="1236293" y="5487555"/>
                </a:moveTo>
                <a:cubicBezTo>
                  <a:pt x="1230252" y="5488203"/>
                  <a:pt x="1223188" y="5487065"/>
                  <a:pt x="1212167" y="5484461"/>
                </a:cubicBezTo>
                <a:cubicBezTo>
                  <a:pt x="1205311" y="5483161"/>
                  <a:pt x="1196208" y="5474706"/>
                  <a:pt x="1190840" y="5465600"/>
                </a:cubicBezTo>
                <a:cubicBezTo>
                  <a:pt x="1174051" y="5433081"/>
                  <a:pt x="1221292" y="5403812"/>
                  <a:pt x="1257872" y="5423324"/>
                </a:cubicBezTo>
                <a:cubicBezTo>
                  <a:pt x="1273871" y="5431780"/>
                  <a:pt x="1271585" y="5469501"/>
                  <a:pt x="1254839" y="5479910"/>
                </a:cubicBezTo>
                <a:cubicBezTo>
                  <a:pt x="1247577" y="5484464"/>
                  <a:pt x="1242413" y="5486903"/>
                  <a:pt x="1236293" y="5487555"/>
                </a:cubicBezTo>
                <a:close/>
                <a:moveTo>
                  <a:pt x="10955705" y="5487555"/>
                </a:moveTo>
                <a:cubicBezTo>
                  <a:pt x="10949585" y="5486903"/>
                  <a:pt x="10944421" y="5484464"/>
                  <a:pt x="10937160" y="5479910"/>
                </a:cubicBezTo>
                <a:cubicBezTo>
                  <a:pt x="10920413" y="5469501"/>
                  <a:pt x="10918128" y="5431780"/>
                  <a:pt x="10934127" y="5423324"/>
                </a:cubicBezTo>
                <a:cubicBezTo>
                  <a:pt x="10970707" y="5403812"/>
                  <a:pt x="11017948" y="5433081"/>
                  <a:pt x="11001159" y="5465600"/>
                </a:cubicBezTo>
                <a:cubicBezTo>
                  <a:pt x="10995791" y="5474706"/>
                  <a:pt x="10986688" y="5483161"/>
                  <a:pt x="10979832" y="5484461"/>
                </a:cubicBezTo>
                <a:cubicBezTo>
                  <a:pt x="10968811" y="5487065"/>
                  <a:pt x="10961747" y="5488203"/>
                  <a:pt x="10955705" y="5487555"/>
                </a:cubicBezTo>
                <a:close/>
                <a:moveTo>
                  <a:pt x="5815447" y="5488531"/>
                </a:moveTo>
                <a:cubicBezTo>
                  <a:pt x="5805446" y="5487557"/>
                  <a:pt x="5795730" y="5484139"/>
                  <a:pt x="5789634" y="5478614"/>
                </a:cubicBezTo>
                <a:cubicBezTo>
                  <a:pt x="5770584" y="5463003"/>
                  <a:pt x="5774394" y="5432433"/>
                  <a:pt x="5796492" y="5420076"/>
                </a:cubicBezTo>
                <a:cubicBezTo>
                  <a:pt x="5820114" y="5407070"/>
                  <a:pt x="5836878" y="5410320"/>
                  <a:pt x="5855166" y="5431133"/>
                </a:cubicBezTo>
                <a:cubicBezTo>
                  <a:pt x="5868120" y="5446093"/>
                  <a:pt x="5868882" y="5450642"/>
                  <a:pt x="5861262" y="5463653"/>
                </a:cubicBezTo>
                <a:cubicBezTo>
                  <a:pt x="5855928" y="5472110"/>
                  <a:pt x="5847546" y="5481216"/>
                  <a:pt x="5842974" y="5483817"/>
                </a:cubicBezTo>
                <a:cubicBezTo>
                  <a:pt x="5835735" y="5488046"/>
                  <a:pt x="5825448" y="5489507"/>
                  <a:pt x="5815447" y="5488531"/>
                </a:cubicBezTo>
                <a:close/>
                <a:moveTo>
                  <a:pt x="6376552" y="5488531"/>
                </a:moveTo>
                <a:cubicBezTo>
                  <a:pt x="6366551" y="5489507"/>
                  <a:pt x="6356264" y="5488046"/>
                  <a:pt x="6349026" y="5483817"/>
                </a:cubicBezTo>
                <a:cubicBezTo>
                  <a:pt x="6344454" y="5481216"/>
                  <a:pt x="6336071" y="5472110"/>
                  <a:pt x="6330738" y="5463653"/>
                </a:cubicBezTo>
                <a:cubicBezTo>
                  <a:pt x="6323118" y="5450642"/>
                  <a:pt x="6323879" y="5446093"/>
                  <a:pt x="6336833" y="5431133"/>
                </a:cubicBezTo>
                <a:cubicBezTo>
                  <a:pt x="6355122" y="5410320"/>
                  <a:pt x="6371885" y="5407070"/>
                  <a:pt x="6395506" y="5420076"/>
                </a:cubicBezTo>
                <a:cubicBezTo>
                  <a:pt x="6417606" y="5432433"/>
                  <a:pt x="6421415" y="5463003"/>
                  <a:pt x="6402366" y="5478614"/>
                </a:cubicBezTo>
                <a:cubicBezTo>
                  <a:pt x="6396270" y="5484139"/>
                  <a:pt x="6386554" y="5487557"/>
                  <a:pt x="6376552" y="5488531"/>
                </a:cubicBezTo>
                <a:close/>
                <a:moveTo>
                  <a:pt x="3352377" y="5494219"/>
                </a:moveTo>
                <a:cubicBezTo>
                  <a:pt x="3346377" y="5494382"/>
                  <a:pt x="3339519" y="5491293"/>
                  <a:pt x="3326184" y="5485114"/>
                </a:cubicBezTo>
                <a:cubicBezTo>
                  <a:pt x="3296465" y="5471455"/>
                  <a:pt x="3291132" y="5446739"/>
                  <a:pt x="3313229" y="5426574"/>
                </a:cubicBezTo>
                <a:cubicBezTo>
                  <a:pt x="3344472" y="5397957"/>
                  <a:pt x="3388668" y="5410966"/>
                  <a:pt x="3390192" y="5449341"/>
                </a:cubicBezTo>
                <a:cubicBezTo>
                  <a:pt x="3390953" y="5464950"/>
                  <a:pt x="3385620" y="5475356"/>
                  <a:pt x="3373428" y="5483814"/>
                </a:cubicBezTo>
                <a:cubicBezTo>
                  <a:pt x="3363523" y="5490644"/>
                  <a:pt x="3358379" y="5494056"/>
                  <a:pt x="3352377" y="5494219"/>
                </a:cubicBezTo>
                <a:close/>
                <a:moveTo>
                  <a:pt x="8839621" y="5494219"/>
                </a:moveTo>
                <a:cubicBezTo>
                  <a:pt x="8833620" y="5494056"/>
                  <a:pt x="8828476" y="5490644"/>
                  <a:pt x="8818571" y="5483814"/>
                </a:cubicBezTo>
                <a:cubicBezTo>
                  <a:pt x="8806379" y="5475356"/>
                  <a:pt x="8801045" y="5464950"/>
                  <a:pt x="8801807" y="5449341"/>
                </a:cubicBezTo>
                <a:cubicBezTo>
                  <a:pt x="8803331" y="5410966"/>
                  <a:pt x="8847527" y="5397957"/>
                  <a:pt x="8878769" y="5426574"/>
                </a:cubicBezTo>
                <a:cubicBezTo>
                  <a:pt x="8900867" y="5446739"/>
                  <a:pt x="8895533" y="5471455"/>
                  <a:pt x="8865815" y="5485114"/>
                </a:cubicBezTo>
                <a:cubicBezTo>
                  <a:pt x="8852480" y="5491293"/>
                  <a:pt x="8845621" y="5494382"/>
                  <a:pt x="8839621" y="5494219"/>
                </a:cubicBezTo>
                <a:close/>
                <a:moveTo>
                  <a:pt x="9560" y="5495683"/>
                </a:moveTo>
                <a:lnTo>
                  <a:pt x="0" y="5494155"/>
                </a:lnTo>
                <a:lnTo>
                  <a:pt x="0" y="5408676"/>
                </a:lnTo>
                <a:lnTo>
                  <a:pt x="12332" y="5409340"/>
                </a:lnTo>
                <a:cubicBezTo>
                  <a:pt x="22111" y="5412998"/>
                  <a:pt x="31067" y="5419909"/>
                  <a:pt x="37564" y="5430477"/>
                </a:cubicBezTo>
                <a:cubicBezTo>
                  <a:pt x="48257" y="5448041"/>
                  <a:pt x="48257" y="5451944"/>
                  <a:pt x="37564" y="5469501"/>
                </a:cubicBezTo>
                <a:cubicBezTo>
                  <a:pt x="28792" y="5483814"/>
                  <a:pt x="19989" y="5492431"/>
                  <a:pt x="9560" y="5495683"/>
                </a:cubicBezTo>
                <a:close/>
                <a:moveTo>
                  <a:pt x="12182439" y="5495683"/>
                </a:moveTo>
                <a:cubicBezTo>
                  <a:pt x="12172009" y="5492431"/>
                  <a:pt x="12163207" y="5483814"/>
                  <a:pt x="12154435" y="5469501"/>
                </a:cubicBezTo>
                <a:cubicBezTo>
                  <a:pt x="12143741" y="5451944"/>
                  <a:pt x="12143741" y="5448041"/>
                  <a:pt x="12154435" y="5430477"/>
                </a:cubicBezTo>
                <a:cubicBezTo>
                  <a:pt x="12160932" y="5419909"/>
                  <a:pt x="12169888" y="5412998"/>
                  <a:pt x="12179667" y="5409340"/>
                </a:cubicBezTo>
                <a:lnTo>
                  <a:pt x="12192000" y="5408676"/>
                </a:lnTo>
                <a:lnTo>
                  <a:pt x="12192000" y="5494155"/>
                </a:lnTo>
                <a:close/>
                <a:moveTo>
                  <a:pt x="176267" y="5497529"/>
                </a:moveTo>
                <a:cubicBezTo>
                  <a:pt x="170881" y="5497982"/>
                  <a:pt x="165169" y="5497393"/>
                  <a:pt x="159255" y="5495524"/>
                </a:cubicBezTo>
                <a:cubicBezTo>
                  <a:pt x="138651" y="5489019"/>
                  <a:pt x="127967" y="5477311"/>
                  <a:pt x="121861" y="5454546"/>
                </a:cubicBezTo>
                <a:cubicBezTo>
                  <a:pt x="118044" y="5440886"/>
                  <a:pt x="121097" y="5433084"/>
                  <a:pt x="135597" y="5420726"/>
                </a:cubicBezTo>
                <a:cubicBezTo>
                  <a:pt x="157727" y="5401864"/>
                  <a:pt x="175281" y="5400560"/>
                  <a:pt x="199701" y="5416174"/>
                </a:cubicBezTo>
                <a:cubicBezTo>
                  <a:pt x="235757" y="5440076"/>
                  <a:pt x="213973" y="5494352"/>
                  <a:pt x="176267" y="5497529"/>
                </a:cubicBezTo>
                <a:close/>
                <a:moveTo>
                  <a:pt x="12015732" y="5497529"/>
                </a:moveTo>
                <a:cubicBezTo>
                  <a:pt x="11978026" y="5494352"/>
                  <a:pt x="11956242" y="5440076"/>
                  <a:pt x="11992297" y="5416174"/>
                </a:cubicBezTo>
                <a:cubicBezTo>
                  <a:pt x="12016717" y="5400560"/>
                  <a:pt x="12034272" y="5401864"/>
                  <a:pt x="12056401" y="5420726"/>
                </a:cubicBezTo>
                <a:cubicBezTo>
                  <a:pt x="12070901" y="5433084"/>
                  <a:pt x="12073955" y="5440886"/>
                  <a:pt x="12070137" y="5454546"/>
                </a:cubicBezTo>
                <a:cubicBezTo>
                  <a:pt x="12064032" y="5477311"/>
                  <a:pt x="12053348" y="5489019"/>
                  <a:pt x="12032744" y="5495524"/>
                </a:cubicBezTo>
                <a:cubicBezTo>
                  <a:pt x="12026830" y="5497393"/>
                  <a:pt x="12021118" y="5497982"/>
                  <a:pt x="12015732" y="5497529"/>
                </a:cubicBezTo>
                <a:close/>
                <a:moveTo>
                  <a:pt x="1933757" y="5500721"/>
                </a:moveTo>
                <a:cubicBezTo>
                  <a:pt x="1925184" y="5501049"/>
                  <a:pt x="1916803" y="5496494"/>
                  <a:pt x="1903467" y="5487065"/>
                </a:cubicBezTo>
                <a:cubicBezTo>
                  <a:pt x="1864605" y="5459744"/>
                  <a:pt x="1886703" y="5404461"/>
                  <a:pt x="1936233" y="5404461"/>
                </a:cubicBezTo>
                <a:cubicBezTo>
                  <a:pt x="1959093" y="5404461"/>
                  <a:pt x="1968999" y="5410315"/>
                  <a:pt x="1980429" y="5428525"/>
                </a:cubicBezTo>
                <a:cubicBezTo>
                  <a:pt x="1994145" y="5451292"/>
                  <a:pt x="1990335" y="5467549"/>
                  <a:pt x="1965189" y="5485114"/>
                </a:cubicBezTo>
                <a:cubicBezTo>
                  <a:pt x="1951092" y="5495195"/>
                  <a:pt x="1942329" y="5500397"/>
                  <a:pt x="1933757" y="5500721"/>
                </a:cubicBezTo>
                <a:close/>
                <a:moveTo>
                  <a:pt x="10258241" y="5500721"/>
                </a:moveTo>
                <a:cubicBezTo>
                  <a:pt x="10249669" y="5500397"/>
                  <a:pt x="10240907" y="5495195"/>
                  <a:pt x="10226809" y="5485114"/>
                </a:cubicBezTo>
                <a:cubicBezTo>
                  <a:pt x="10201664" y="5467549"/>
                  <a:pt x="10197853" y="5451292"/>
                  <a:pt x="10211569" y="5428525"/>
                </a:cubicBezTo>
                <a:cubicBezTo>
                  <a:pt x="10223000" y="5410315"/>
                  <a:pt x="10232905" y="5404461"/>
                  <a:pt x="10255765" y="5404461"/>
                </a:cubicBezTo>
                <a:cubicBezTo>
                  <a:pt x="10305296" y="5404461"/>
                  <a:pt x="10327393" y="5459744"/>
                  <a:pt x="10288532" y="5487065"/>
                </a:cubicBezTo>
                <a:cubicBezTo>
                  <a:pt x="10275196" y="5496494"/>
                  <a:pt x="10266815" y="5501049"/>
                  <a:pt x="10258241" y="5500721"/>
                </a:cubicBezTo>
                <a:close/>
                <a:moveTo>
                  <a:pt x="4393910" y="5501230"/>
                </a:moveTo>
                <a:cubicBezTo>
                  <a:pt x="4383123" y="5499581"/>
                  <a:pt x="4372646" y="5495031"/>
                  <a:pt x="4363882" y="5487065"/>
                </a:cubicBezTo>
                <a:cubicBezTo>
                  <a:pt x="4327306" y="5453893"/>
                  <a:pt x="4354738" y="5404461"/>
                  <a:pt x="4409602" y="5404461"/>
                </a:cubicBezTo>
                <a:cubicBezTo>
                  <a:pt x="4443130" y="5404461"/>
                  <a:pt x="4461418" y="5420723"/>
                  <a:pt x="4461418" y="5451291"/>
                </a:cubicBezTo>
                <a:cubicBezTo>
                  <a:pt x="4461418" y="5484949"/>
                  <a:pt x="4426271" y="5506168"/>
                  <a:pt x="4393910" y="5501230"/>
                </a:cubicBezTo>
                <a:close/>
                <a:moveTo>
                  <a:pt x="7798089" y="5501230"/>
                </a:moveTo>
                <a:cubicBezTo>
                  <a:pt x="7765728" y="5506168"/>
                  <a:pt x="7730582" y="5484949"/>
                  <a:pt x="7730582" y="5451291"/>
                </a:cubicBezTo>
                <a:cubicBezTo>
                  <a:pt x="7730582" y="5420723"/>
                  <a:pt x="7748870" y="5404461"/>
                  <a:pt x="7782397" y="5404461"/>
                </a:cubicBezTo>
                <a:cubicBezTo>
                  <a:pt x="7837262" y="5404461"/>
                  <a:pt x="7864694" y="5453893"/>
                  <a:pt x="7828118" y="5487065"/>
                </a:cubicBezTo>
                <a:cubicBezTo>
                  <a:pt x="7819354" y="5495031"/>
                  <a:pt x="7808876" y="5499581"/>
                  <a:pt x="7798089" y="5501230"/>
                </a:cubicBezTo>
                <a:close/>
                <a:moveTo>
                  <a:pt x="5295263" y="5501290"/>
                </a:moveTo>
                <a:cubicBezTo>
                  <a:pt x="5282214" y="5502836"/>
                  <a:pt x="5268498" y="5499421"/>
                  <a:pt x="5254782" y="5490964"/>
                </a:cubicBezTo>
                <a:cubicBezTo>
                  <a:pt x="5241066" y="5483161"/>
                  <a:pt x="5237255" y="5474705"/>
                  <a:pt x="5237255" y="5453240"/>
                </a:cubicBezTo>
                <a:cubicBezTo>
                  <a:pt x="5237255" y="5420073"/>
                  <a:pt x="5254782" y="5404461"/>
                  <a:pt x="5291358" y="5404461"/>
                </a:cubicBezTo>
                <a:cubicBezTo>
                  <a:pt x="5311931" y="5404461"/>
                  <a:pt x="5321838" y="5409013"/>
                  <a:pt x="5334791" y="5423973"/>
                </a:cubicBezTo>
                <a:cubicBezTo>
                  <a:pt x="5356127" y="5448687"/>
                  <a:pt x="5356127" y="5457794"/>
                  <a:pt x="5331743" y="5481860"/>
                </a:cubicBezTo>
                <a:cubicBezTo>
                  <a:pt x="5320695" y="5493242"/>
                  <a:pt x="5308312" y="5499746"/>
                  <a:pt x="5295263" y="5501290"/>
                </a:cubicBezTo>
                <a:close/>
                <a:moveTo>
                  <a:pt x="6896736" y="5501290"/>
                </a:moveTo>
                <a:cubicBezTo>
                  <a:pt x="6883687" y="5499746"/>
                  <a:pt x="6871304" y="5493242"/>
                  <a:pt x="6860256" y="5481860"/>
                </a:cubicBezTo>
                <a:cubicBezTo>
                  <a:pt x="6835872" y="5457794"/>
                  <a:pt x="6835872" y="5448687"/>
                  <a:pt x="6857208" y="5423973"/>
                </a:cubicBezTo>
                <a:cubicBezTo>
                  <a:pt x="6870162" y="5409013"/>
                  <a:pt x="6880068" y="5404461"/>
                  <a:pt x="6900642" y="5404461"/>
                </a:cubicBezTo>
                <a:cubicBezTo>
                  <a:pt x="6937218" y="5404461"/>
                  <a:pt x="6954744" y="5420073"/>
                  <a:pt x="6954744" y="5453240"/>
                </a:cubicBezTo>
                <a:cubicBezTo>
                  <a:pt x="6954744" y="5474705"/>
                  <a:pt x="6950934" y="5483161"/>
                  <a:pt x="6937218" y="5490964"/>
                </a:cubicBezTo>
                <a:cubicBezTo>
                  <a:pt x="6923502" y="5499421"/>
                  <a:pt x="6909786" y="5502836"/>
                  <a:pt x="6896736" y="5501290"/>
                </a:cubicBezTo>
                <a:close/>
                <a:moveTo>
                  <a:pt x="5994898" y="5501699"/>
                </a:moveTo>
                <a:cubicBezTo>
                  <a:pt x="5980610" y="5502022"/>
                  <a:pt x="5966514" y="5498444"/>
                  <a:pt x="5958512" y="5490964"/>
                </a:cubicBezTo>
                <a:cubicBezTo>
                  <a:pt x="5940224" y="5473405"/>
                  <a:pt x="5935652" y="5453893"/>
                  <a:pt x="5944796" y="5433081"/>
                </a:cubicBezTo>
                <a:cubicBezTo>
                  <a:pt x="5955464" y="5409664"/>
                  <a:pt x="5964608" y="5404461"/>
                  <a:pt x="6000422" y="5404461"/>
                </a:cubicBezTo>
                <a:cubicBezTo>
                  <a:pt x="6018710" y="5404461"/>
                  <a:pt x="6030902" y="5407713"/>
                  <a:pt x="6033188" y="5414215"/>
                </a:cubicBezTo>
                <a:cubicBezTo>
                  <a:pt x="6036236" y="5419417"/>
                  <a:pt x="6044618" y="5423973"/>
                  <a:pt x="6052238" y="5423973"/>
                </a:cubicBezTo>
                <a:cubicBezTo>
                  <a:pt x="6063668" y="5423973"/>
                  <a:pt x="6066716" y="5428522"/>
                  <a:pt x="6066716" y="5449990"/>
                </a:cubicBezTo>
                <a:cubicBezTo>
                  <a:pt x="6066716" y="5467549"/>
                  <a:pt x="6063668" y="5476007"/>
                  <a:pt x="6056810" y="5476007"/>
                </a:cubicBezTo>
                <a:cubicBezTo>
                  <a:pt x="6050714" y="5476007"/>
                  <a:pt x="6040046" y="5481860"/>
                  <a:pt x="6032426" y="5489015"/>
                </a:cubicBezTo>
                <a:cubicBezTo>
                  <a:pt x="6023663" y="5497144"/>
                  <a:pt x="6009186" y="5501372"/>
                  <a:pt x="5994898" y="5501699"/>
                </a:cubicBezTo>
                <a:close/>
                <a:moveTo>
                  <a:pt x="6197102" y="5501699"/>
                </a:moveTo>
                <a:cubicBezTo>
                  <a:pt x="6182814" y="5501372"/>
                  <a:pt x="6168336" y="5497144"/>
                  <a:pt x="6159574" y="5489015"/>
                </a:cubicBezTo>
                <a:cubicBezTo>
                  <a:pt x="6151954" y="5481860"/>
                  <a:pt x="6141286" y="5476007"/>
                  <a:pt x="6135190" y="5476007"/>
                </a:cubicBezTo>
                <a:cubicBezTo>
                  <a:pt x="6128331" y="5476007"/>
                  <a:pt x="6125283" y="5467549"/>
                  <a:pt x="6125283" y="5449990"/>
                </a:cubicBezTo>
                <a:cubicBezTo>
                  <a:pt x="6125283" y="5428522"/>
                  <a:pt x="6128331" y="5423973"/>
                  <a:pt x="6139762" y="5423973"/>
                </a:cubicBezTo>
                <a:cubicBezTo>
                  <a:pt x="6147382" y="5423973"/>
                  <a:pt x="6155763" y="5419417"/>
                  <a:pt x="6158811" y="5414215"/>
                </a:cubicBezTo>
                <a:cubicBezTo>
                  <a:pt x="6161098" y="5407713"/>
                  <a:pt x="6173290" y="5404461"/>
                  <a:pt x="6191578" y="5404461"/>
                </a:cubicBezTo>
                <a:cubicBezTo>
                  <a:pt x="6227390" y="5404461"/>
                  <a:pt x="6236535" y="5409664"/>
                  <a:pt x="6247203" y="5433081"/>
                </a:cubicBezTo>
                <a:cubicBezTo>
                  <a:pt x="6256347" y="5453893"/>
                  <a:pt x="6251775" y="5473405"/>
                  <a:pt x="6233487" y="5490964"/>
                </a:cubicBezTo>
                <a:cubicBezTo>
                  <a:pt x="6225486" y="5498444"/>
                  <a:pt x="6211390" y="5502022"/>
                  <a:pt x="6197102" y="5501699"/>
                </a:cubicBezTo>
                <a:close/>
                <a:moveTo>
                  <a:pt x="2644540" y="5502020"/>
                </a:moveTo>
                <a:cubicBezTo>
                  <a:pt x="2636159" y="5502020"/>
                  <a:pt x="2620919" y="5496171"/>
                  <a:pt x="2609488" y="5488364"/>
                </a:cubicBezTo>
                <a:cubicBezTo>
                  <a:pt x="2569103" y="5461695"/>
                  <a:pt x="2591963" y="5405109"/>
                  <a:pt x="2643779" y="5404459"/>
                </a:cubicBezTo>
                <a:cubicBezTo>
                  <a:pt x="2668163" y="5404459"/>
                  <a:pt x="2696356" y="5429174"/>
                  <a:pt x="2696356" y="5451289"/>
                </a:cubicBezTo>
                <a:cubicBezTo>
                  <a:pt x="2696356" y="5470800"/>
                  <a:pt x="2664352" y="5502020"/>
                  <a:pt x="2644540" y="5502020"/>
                </a:cubicBezTo>
                <a:close/>
                <a:moveTo>
                  <a:pt x="9547459" y="5502020"/>
                </a:moveTo>
                <a:cubicBezTo>
                  <a:pt x="9527647" y="5502020"/>
                  <a:pt x="9495643" y="5470800"/>
                  <a:pt x="9495643" y="5451289"/>
                </a:cubicBezTo>
                <a:cubicBezTo>
                  <a:pt x="9495643" y="5429174"/>
                  <a:pt x="9523836" y="5404459"/>
                  <a:pt x="9548220" y="5404459"/>
                </a:cubicBezTo>
                <a:cubicBezTo>
                  <a:pt x="9600036" y="5405109"/>
                  <a:pt x="9622896" y="5461695"/>
                  <a:pt x="9582511" y="5488364"/>
                </a:cubicBezTo>
                <a:cubicBezTo>
                  <a:pt x="9571080" y="5496171"/>
                  <a:pt x="9555840" y="5502020"/>
                  <a:pt x="9547459" y="5502020"/>
                </a:cubicBezTo>
                <a:close/>
                <a:moveTo>
                  <a:pt x="3532593" y="5502265"/>
                </a:moveTo>
                <a:cubicBezTo>
                  <a:pt x="3513543" y="5504782"/>
                  <a:pt x="3493541" y="5498767"/>
                  <a:pt x="3480587" y="5483157"/>
                </a:cubicBezTo>
                <a:cubicBezTo>
                  <a:pt x="3460012" y="5459093"/>
                  <a:pt x="3460775" y="5443483"/>
                  <a:pt x="3480587" y="5421368"/>
                </a:cubicBezTo>
                <a:cubicBezTo>
                  <a:pt x="3494303" y="5406408"/>
                  <a:pt x="3501923" y="5403806"/>
                  <a:pt x="3527831" y="5405759"/>
                </a:cubicBezTo>
                <a:cubicBezTo>
                  <a:pt x="3553739" y="5407710"/>
                  <a:pt x="3561359" y="5410964"/>
                  <a:pt x="3573551" y="5429173"/>
                </a:cubicBezTo>
                <a:cubicBezTo>
                  <a:pt x="3586504" y="5447385"/>
                  <a:pt x="3586504" y="5453240"/>
                  <a:pt x="3578884" y="5470150"/>
                </a:cubicBezTo>
                <a:cubicBezTo>
                  <a:pt x="3569740" y="5488687"/>
                  <a:pt x="3551643" y="5499744"/>
                  <a:pt x="3532593" y="5502265"/>
                </a:cubicBezTo>
                <a:close/>
                <a:moveTo>
                  <a:pt x="8659405" y="5502265"/>
                </a:moveTo>
                <a:cubicBezTo>
                  <a:pt x="8640356" y="5499744"/>
                  <a:pt x="8622259" y="5488687"/>
                  <a:pt x="8613115" y="5470150"/>
                </a:cubicBezTo>
                <a:cubicBezTo>
                  <a:pt x="8605495" y="5453240"/>
                  <a:pt x="8605495" y="5447385"/>
                  <a:pt x="8618448" y="5429173"/>
                </a:cubicBezTo>
                <a:cubicBezTo>
                  <a:pt x="8630640" y="5410964"/>
                  <a:pt x="8638260" y="5407710"/>
                  <a:pt x="8664168" y="5405759"/>
                </a:cubicBezTo>
                <a:cubicBezTo>
                  <a:pt x="8690076" y="5403806"/>
                  <a:pt x="8697696" y="5406408"/>
                  <a:pt x="8711412" y="5421368"/>
                </a:cubicBezTo>
                <a:cubicBezTo>
                  <a:pt x="8731224" y="5443483"/>
                  <a:pt x="8731987" y="5459093"/>
                  <a:pt x="8711412" y="5483157"/>
                </a:cubicBezTo>
                <a:cubicBezTo>
                  <a:pt x="8698457" y="5498767"/>
                  <a:pt x="8678456" y="5504782"/>
                  <a:pt x="8659405" y="5502265"/>
                </a:cubicBezTo>
                <a:close/>
                <a:moveTo>
                  <a:pt x="347284" y="5502677"/>
                </a:moveTo>
                <a:cubicBezTo>
                  <a:pt x="330545" y="5503001"/>
                  <a:pt x="313427" y="5497798"/>
                  <a:pt x="301632" y="5487065"/>
                </a:cubicBezTo>
                <a:cubicBezTo>
                  <a:pt x="281016" y="5468852"/>
                  <a:pt x="280237" y="5438935"/>
                  <a:pt x="299349" y="5418120"/>
                </a:cubicBezTo>
                <a:cubicBezTo>
                  <a:pt x="319133" y="5396009"/>
                  <a:pt x="371633" y="5395359"/>
                  <a:pt x="392177" y="5416818"/>
                </a:cubicBezTo>
                <a:cubicBezTo>
                  <a:pt x="411200" y="5436333"/>
                  <a:pt x="410437" y="5463649"/>
                  <a:pt x="390653" y="5485115"/>
                </a:cubicBezTo>
                <a:cubicBezTo>
                  <a:pt x="380383" y="5496494"/>
                  <a:pt x="364024" y="5502349"/>
                  <a:pt x="347284" y="5502677"/>
                </a:cubicBezTo>
                <a:close/>
                <a:moveTo>
                  <a:pt x="11844715" y="5502677"/>
                </a:moveTo>
                <a:cubicBezTo>
                  <a:pt x="11827975" y="5502349"/>
                  <a:pt x="11811616" y="5496494"/>
                  <a:pt x="11801345" y="5485115"/>
                </a:cubicBezTo>
                <a:cubicBezTo>
                  <a:pt x="11781561" y="5463649"/>
                  <a:pt x="11780799" y="5436333"/>
                  <a:pt x="11799821" y="5416818"/>
                </a:cubicBezTo>
                <a:cubicBezTo>
                  <a:pt x="11820365" y="5395359"/>
                  <a:pt x="11872865" y="5396009"/>
                  <a:pt x="11892649" y="5418120"/>
                </a:cubicBezTo>
                <a:cubicBezTo>
                  <a:pt x="11911761" y="5438935"/>
                  <a:pt x="11910983" y="5468852"/>
                  <a:pt x="11890367" y="5487065"/>
                </a:cubicBezTo>
                <a:cubicBezTo>
                  <a:pt x="11878572" y="5497798"/>
                  <a:pt x="11861453" y="5503001"/>
                  <a:pt x="11844715" y="5502677"/>
                </a:cubicBezTo>
                <a:close/>
                <a:moveTo>
                  <a:pt x="2645303" y="5616854"/>
                </a:moveTo>
                <a:cubicBezTo>
                  <a:pt x="2640731" y="5618156"/>
                  <a:pt x="2634635" y="5616854"/>
                  <a:pt x="2632348" y="5612951"/>
                </a:cubicBezTo>
                <a:cubicBezTo>
                  <a:pt x="2625491" y="5603848"/>
                  <a:pt x="2636159" y="5585639"/>
                  <a:pt x="2646064" y="5588236"/>
                </a:cubicBezTo>
                <a:cubicBezTo>
                  <a:pt x="2657495" y="5591487"/>
                  <a:pt x="2656732" y="5613601"/>
                  <a:pt x="2645303" y="5616854"/>
                </a:cubicBezTo>
                <a:close/>
                <a:moveTo>
                  <a:pt x="9546696" y="5616854"/>
                </a:moveTo>
                <a:cubicBezTo>
                  <a:pt x="9535267" y="5613601"/>
                  <a:pt x="9534504" y="5591487"/>
                  <a:pt x="9545935" y="5588236"/>
                </a:cubicBezTo>
                <a:cubicBezTo>
                  <a:pt x="9555840" y="5585639"/>
                  <a:pt x="9566508" y="5603848"/>
                  <a:pt x="9559651" y="5612951"/>
                </a:cubicBezTo>
                <a:cubicBezTo>
                  <a:pt x="9557364" y="5616854"/>
                  <a:pt x="9551268" y="5618156"/>
                  <a:pt x="9546696" y="5616854"/>
                </a:cubicBezTo>
                <a:close/>
                <a:moveTo>
                  <a:pt x="5291738" y="5617011"/>
                </a:moveTo>
                <a:cubicBezTo>
                  <a:pt x="5289642" y="5616358"/>
                  <a:pt x="5287927" y="5613922"/>
                  <a:pt x="5286022" y="5609693"/>
                </a:cubicBezTo>
                <a:cubicBezTo>
                  <a:pt x="5279926" y="5595383"/>
                  <a:pt x="5288308" y="5588233"/>
                  <a:pt x="5299738" y="5597985"/>
                </a:cubicBezTo>
                <a:cubicBezTo>
                  <a:pt x="5306596" y="5603838"/>
                  <a:pt x="5306596" y="5607741"/>
                  <a:pt x="5299738" y="5613597"/>
                </a:cubicBezTo>
                <a:cubicBezTo>
                  <a:pt x="5296310" y="5616521"/>
                  <a:pt x="5293834" y="5617659"/>
                  <a:pt x="5291738" y="5617011"/>
                </a:cubicBezTo>
                <a:close/>
                <a:moveTo>
                  <a:pt x="6900261" y="5617011"/>
                </a:moveTo>
                <a:cubicBezTo>
                  <a:pt x="6898165" y="5617659"/>
                  <a:pt x="6895690" y="5616521"/>
                  <a:pt x="6892262" y="5613597"/>
                </a:cubicBezTo>
                <a:cubicBezTo>
                  <a:pt x="6885403" y="5607741"/>
                  <a:pt x="6885403" y="5603838"/>
                  <a:pt x="6892262" y="5597985"/>
                </a:cubicBezTo>
                <a:cubicBezTo>
                  <a:pt x="6903691" y="5588233"/>
                  <a:pt x="6912074" y="5595383"/>
                  <a:pt x="6905978" y="5609693"/>
                </a:cubicBezTo>
                <a:cubicBezTo>
                  <a:pt x="6904072" y="5613922"/>
                  <a:pt x="6902358" y="5616358"/>
                  <a:pt x="6900261" y="5617011"/>
                </a:cubicBezTo>
                <a:close/>
                <a:moveTo>
                  <a:pt x="168412" y="5617502"/>
                </a:moveTo>
                <a:cubicBezTo>
                  <a:pt x="149333" y="5619452"/>
                  <a:pt x="147044" y="5617502"/>
                  <a:pt x="149333" y="5604494"/>
                </a:cubicBezTo>
                <a:cubicBezTo>
                  <a:pt x="152387" y="5584334"/>
                  <a:pt x="189780" y="5582383"/>
                  <a:pt x="189780" y="5602542"/>
                </a:cubicBezTo>
                <a:cubicBezTo>
                  <a:pt x="189780" y="5612298"/>
                  <a:pt x="183675" y="5616204"/>
                  <a:pt x="168412" y="5617502"/>
                </a:cubicBezTo>
                <a:close/>
                <a:moveTo>
                  <a:pt x="2995267" y="5617502"/>
                </a:moveTo>
                <a:cubicBezTo>
                  <a:pt x="2980789" y="5619454"/>
                  <a:pt x="2977741" y="5616852"/>
                  <a:pt x="2977741" y="5602547"/>
                </a:cubicBezTo>
                <a:cubicBezTo>
                  <a:pt x="2977741" y="5588236"/>
                  <a:pt x="2980789" y="5585636"/>
                  <a:pt x="2995267" y="5587584"/>
                </a:cubicBezTo>
                <a:cubicBezTo>
                  <a:pt x="3005935" y="5588887"/>
                  <a:pt x="3012031" y="5594091"/>
                  <a:pt x="3012031" y="5602547"/>
                </a:cubicBezTo>
                <a:cubicBezTo>
                  <a:pt x="3012031" y="5611001"/>
                  <a:pt x="3005935" y="5616204"/>
                  <a:pt x="2995267" y="5617502"/>
                </a:cubicBezTo>
                <a:close/>
                <a:moveTo>
                  <a:pt x="9196732" y="5617502"/>
                </a:moveTo>
                <a:cubicBezTo>
                  <a:pt x="9186064" y="5616204"/>
                  <a:pt x="9179968" y="5611001"/>
                  <a:pt x="9179968" y="5602547"/>
                </a:cubicBezTo>
                <a:cubicBezTo>
                  <a:pt x="9179968" y="5594091"/>
                  <a:pt x="9186064" y="5588887"/>
                  <a:pt x="9196732" y="5587584"/>
                </a:cubicBezTo>
                <a:cubicBezTo>
                  <a:pt x="9211209" y="5585636"/>
                  <a:pt x="9214257" y="5588236"/>
                  <a:pt x="9214257" y="5602547"/>
                </a:cubicBezTo>
                <a:cubicBezTo>
                  <a:pt x="9214257" y="5616852"/>
                  <a:pt x="9211209" y="5619454"/>
                  <a:pt x="9196732" y="5617502"/>
                </a:cubicBezTo>
                <a:close/>
                <a:moveTo>
                  <a:pt x="12023587" y="5617502"/>
                </a:moveTo>
                <a:cubicBezTo>
                  <a:pt x="12008324" y="5616204"/>
                  <a:pt x="12002219" y="5612298"/>
                  <a:pt x="12002219" y="5602542"/>
                </a:cubicBezTo>
                <a:cubicBezTo>
                  <a:pt x="12002219" y="5582383"/>
                  <a:pt x="12039612" y="5584334"/>
                  <a:pt x="12042665" y="5604494"/>
                </a:cubicBezTo>
                <a:cubicBezTo>
                  <a:pt x="12044955" y="5617502"/>
                  <a:pt x="12042665" y="5619452"/>
                  <a:pt x="12023587" y="5617502"/>
                </a:cubicBezTo>
                <a:close/>
                <a:moveTo>
                  <a:pt x="3524211" y="5618314"/>
                </a:moveTo>
                <a:cubicBezTo>
                  <a:pt x="3516020" y="5617502"/>
                  <a:pt x="3508019" y="5614252"/>
                  <a:pt x="3505732" y="5609045"/>
                </a:cubicBezTo>
                <a:cubicBezTo>
                  <a:pt x="3499636" y="5596692"/>
                  <a:pt x="3508019" y="5586287"/>
                  <a:pt x="3525544" y="5586287"/>
                </a:cubicBezTo>
                <a:cubicBezTo>
                  <a:pt x="3540023" y="5586287"/>
                  <a:pt x="3551452" y="5602547"/>
                  <a:pt x="3543832" y="5612950"/>
                </a:cubicBezTo>
                <a:cubicBezTo>
                  <a:pt x="3540784" y="5617502"/>
                  <a:pt x="3532403" y="5619127"/>
                  <a:pt x="3524211" y="5618314"/>
                </a:cubicBezTo>
                <a:close/>
                <a:moveTo>
                  <a:pt x="8667788" y="5618314"/>
                </a:moveTo>
                <a:cubicBezTo>
                  <a:pt x="8659596" y="5619127"/>
                  <a:pt x="8651215" y="5617502"/>
                  <a:pt x="8648167" y="5612950"/>
                </a:cubicBezTo>
                <a:cubicBezTo>
                  <a:pt x="8640547" y="5602547"/>
                  <a:pt x="8651976" y="5586287"/>
                  <a:pt x="8666455" y="5586287"/>
                </a:cubicBezTo>
                <a:cubicBezTo>
                  <a:pt x="8683980" y="5586287"/>
                  <a:pt x="8692363" y="5596692"/>
                  <a:pt x="8686267" y="5609045"/>
                </a:cubicBezTo>
                <a:cubicBezTo>
                  <a:pt x="8683980" y="5614252"/>
                  <a:pt x="8675979" y="5617502"/>
                  <a:pt x="8667788" y="5618314"/>
                </a:cubicBezTo>
                <a:close/>
                <a:moveTo>
                  <a:pt x="4587151" y="5618478"/>
                </a:moveTo>
                <a:cubicBezTo>
                  <a:pt x="4581150" y="5619941"/>
                  <a:pt x="4574292" y="5617178"/>
                  <a:pt x="4570863" y="5609045"/>
                </a:cubicBezTo>
                <a:cubicBezTo>
                  <a:pt x="4565528" y="5597341"/>
                  <a:pt x="4573148" y="5586284"/>
                  <a:pt x="4587627" y="5586284"/>
                </a:cubicBezTo>
                <a:cubicBezTo>
                  <a:pt x="4593723" y="5586284"/>
                  <a:pt x="4598295" y="5592789"/>
                  <a:pt x="4598295" y="5602547"/>
                </a:cubicBezTo>
                <a:cubicBezTo>
                  <a:pt x="4598295" y="5611321"/>
                  <a:pt x="4593151" y="5617015"/>
                  <a:pt x="4587151" y="5618478"/>
                </a:cubicBezTo>
                <a:close/>
                <a:moveTo>
                  <a:pt x="7604848" y="5618478"/>
                </a:moveTo>
                <a:cubicBezTo>
                  <a:pt x="7598848" y="5617015"/>
                  <a:pt x="7593704" y="5611321"/>
                  <a:pt x="7593704" y="5602547"/>
                </a:cubicBezTo>
                <a:cubicBezTo>
                  <a:pt x="7593704" y="5592789"/>
                  <a:pt x="7598276" y="5586284"/>
                  <a:pt x="7604372" y="5586284"/>
                </a:cubicBezTo>
                <a:cubicBezTo>
                  <a:pt x="7618851" y="5586284"/>
                  <a:pt x="7626471" y="5597341"/>
                  <a:pt x="7621136" y="5609045"/>
                </a:cubicBezTo>
                <a:cubicBezTo>
                  <a:pt x="7617707" y="5617178"/>
                  <a:pt x="7610850" y="5619941"/>
                  <a:pt x="7604848" y="5618478"/>
                </a:cubicBezTo>
                <a:close/>
                <a:moveTo>
                  <a:pt x="3700532" y="5618801"/>
                </a:moveTo>
                <a:cubicBezTo>
                  <a:pt x="3695960" y="5618801"/>
                  <a:pt x="3690627" y="5614247"/>
                  <a:pt x="3688340" y="5609042"/>
                </a:cubicBezTo>
                <a:cubicBezTo>
                  <a:pt x="3683007" y="5597990"/>
                  <a:pt x="3691388" y="5584982"/>
                  <a:pt x="3701295" y="5589536"/>
                </a:cubicBezTo>
                <a:cubicBezTo>
                  <a:pt x="3710439" y="5594736"/>
                  <a:pt x="3710439" y="5618801"/>
                  <a:pt x="3700532" y="5618801"/>
                </a:cubicBezTo>
                <a:close/>
                <a:moveTo>
                  <a:pt x="8491467" y="5618801"/>
                </a:moveTo>
                <a:cubicBezTo>
                  <a:pt x="8481560" y="5618801"/>
                  <a:pt x="8481560" y="5594736"/>
                  <a:pt x="8490704" y="5589536"/>
                </a:cubicBezTo>
                <a:cubicBezTo>
                  <a:pt x="8500611" y="5584982"/>
                  <a:pt x="8508992" y="5597990"/>
                  <a:pt x="8503659" y="5609042"/>
                </a:cubicBezTo>
                <a:cubicBezTo>
                  <a:pt x="8501372" y="5614247"/>
                  <a:pt x="8496039" y="5618801"/>
                  <a:pt x="8491467" y="5618801"/>
                </a:cubicBezTo>
                <a:close/>
                <a:moveTo>
                  <a:pt x="4054300" y="5618810"/>
                </a:moveTo>
                <a:cubicBezTo>
                  <a:pt x="4039060" y="5618810"/>
                  <a:pt x="4035249" y="5615556"/>
                  <a:pt x="4035249" y="5603198"/>
                </a:cubicBezTo>
                <a:cubicBezTo>
                  <a:pt x="4035249" y="5587591"/>
                  <a:pt x="4052776" y="5576535"/>
                  <a:pt x="4066492" y="5583688"/>
                </a:cubicBezTo>
                <a:cubicBezTo>
                  <a:pt x="4070303" y="5585641"/>
                  <a:pt x="4073351" y="5594094"/>
                  <a:pt x="4073351" y="5603198"/>
                </a:cubicBezTo>
                <a:cubicBezTo>
                  <a:pt x="4073351" y="5615556"/>
                  <a:pt x="4069540" y="5618810"/>
                  <a:pt x="4054300" y="5618810"/>
                </a:cubicBezTo>
                <a:close/>
                <a:moveTo>
                  <a:pt x="8137698" y="5618810"/>
                </a:moveTo>
                <a:cubicBezTo>
                  <a:pt x="8122458" y="5618810"/>
                  <a:pt x="8118648" y="5615556"/>
                  <a:pt x="8118648" y="5603198"/>
                </a:cubicBezTo>
                <a:cubicBezTo>
                  <a:pt x="8118648" y="5594094"/>
                  <a:pt x="8121696" y="5585641"/>
                  <a:pt x="8125507" y="5583688"/>
                </a:cubicBezTo>
                <a:cubicBezTo>
                  <a:pt x="8139222" y="5576535"/>
                  <a:pt x="8156750" y="5587591"/>
                  <a:pt x="8156750" y="5603198"/>
                </a:cubicBezTo>
                <a:cubicBezTo>
                  <a:pt x="8156750" y="5615556"/>
                  <a:pt x="8152939" y="5618810"/>
                  <a:pt x="8137698" y="5618810"/>
                </a:cubicBezTo>
                <a:close/>
                <a:moveTo>
                  <a:pt x="1759785" y="5624027"/>
                </a:moveTo>
                <a:cubicBezTo>
                  <a:pt x="1752724" y="5624494"/>
                  <a:pt x="1745248" y="5623193"/>
                  <a:pt x="1738389" y="5619454"/>
                </a:cubicBezTo>
                <a:cubicBezTo>
                  <a:pt x="1731532" y="5615553"/>
                  <a:pt x="1730008" y="5607749"/>
                  <a:pt x="1733056" y="5596692"/>
                </a:cubicBezTo>
                <a:cubicBezTo>
                  <a:pt x="1738389" y="5577181"/>
                  <a:pt x="1767345" y="5573277"/>
                  <a:pt x="1784109" y="5590188"/>
                </a:cubicBezTo>
                <a:cubicBezTo>
                  <a:pt x="1798397" y="5605310"/>
                  <a:pt x="1780967" y="5622623"/>
                  <a:pt x="1759785" y="5624027"/>
                </a:cubicBezTo>
                <a:close/>
                <a:moveTo>
                  <a:pt x="10432213" y="5624027"/>
                </a:moveTo>
                <a:cubicBezTo>
                  <a:pt x="10411032" y="5622623"/>
                  <a:pt x="10393601" y="5605310"/>
                  <a:pt x="10407889" y="5590188"/>
                </a:cubicBezTo>
                <a:cubicBezTo>
                  <a:pt x="10424653" y="5573277"/>
                  <a:pt x="10453609" y="5577181"/>
                  <a:pt x="10458943" y="5596692"/>
                </a:cubicBezTo>
                <a:cubicBezTo>
                  <a:pt x="10461991" y="5607749"/>
                  <a:pt x="10460467" y="5615553"/>
                  <a:pt x="10453609" y="5619454"/>
                </a:cubicBezTo>
                <a:cubicBezTo>
                  <a:pt x="10446751" y="5623193"/>
                  <a:pt x="10439275" y="5624494"/>
                  <a:pt x="10432213" y="5624027"/>
                </a:cubicBezTo>
                <a:close/>
                <a:moveTo>
                  <a:pt x="1933352" y="5624641"/>
                </a:moveTo>
                <a:cubicBezTo>
                  <a:pt x="1927041" y="5624490"/>
                  <a:pt x="1920421" y="5622865"/>
                  <a:pt x="1914135" y="5619452"/>
                </a:cubicBezTo>
                <a:cubicBezTo>
                  <a:pt x="1908039" y="5616850"/>
                  <a:pt x="1904991" y="5607097"/>
                  <a:pt x="1906515" y="5598642"/>
                </a:cubicBezTo>
                <a:cubicBezTo>
                  <a:pt x="1908039" y="5585631"/>
                  <a:pt x="1913373" y="5583033"/>
                  <a:pt x="1935471" y="5583033"/>
                </a:cubicBezTo>
                <a:cubicBezTo>
                  <a:pt x="1954521" y="5583033"/>
                  <a:pt x="1962903" y="5586284"/>
                  <a:pt x="1964427" y="5594738"/>
                </a:cubicBezTo>
                <a:cubicBezTo>
                  <a:pt x="1968428" y="5612297"/>
                  <a:pt x="1952283" y="5625104"/>
                  <a:pt x="1933352" y="5624641"/>
                </a:cubicBezTo>
                <a:close/>
                <a:moveTo>
                  <a:pt x="10258647" y="5624641"/>
                </a:moveTo>
                <a:cubicBezTo>
                  <a:pt x="10239716" y="5625104"/>
                  <a:pt x="10223571" y="5612297"/>
                  <a:pt x="10227572" y="5594738"/>
                </a:cubicBezTo>
                <a:cubicBezTo>
                  <a:pt x="10229096" y="5586284"/>
                  <a:pt x="10237477" y="5583033"/>
                  <a:pt x="10256528" y="5583033"/>
                </a:cubicBezTo>
                <a:cubicBezTo>
                  <a:pt x="10278625" y="5583033"/>
                  <a:pt x="10283960" y="5585631"/>
                  <a:pt x="10285484" y="5598642"/>
                </a:cubicBezTo>
                <a:cubicBezTo>
                  <a:pt x="10287008" y="5607097"/>
                  <a:pt x="10283960" y="5616850"/>
                  <a:pt x="10277864" y="5619452"/>
                </a:cubicBezTo>
                <a:cubicBezTo>
                  <a:pt x="10271577" y="5622865"/>
                  <a:pt x="10264957" y="5624490"/>
                  <a:pt x="10258647" y="5624641"/>
                </a:cubicBezTo>
                <a:close/>
                <a:moveTo>
                  <a:pt x="4932920" y="5624817"/>
                </a:moveTo>
                <a:cubicBezTo>
                  <a:pt x="4928062" y="5624978"/>
                  <a:pt x="4924252" y="5622379"/>
                  <a:pt x="4919299" y="5616852"/>
                </a:cubicBezTo>
                <a:cubicBezTo>
                  <a:pt x="4914727" y="5612298"/>
                  <a:pt x="4912440" y="5601893"/>
                  <a:pt x="4915488" y="5593437"/>
                </a:cubicBezTo>
                <a:cubicBezTo>
                  <a:pt x="4920823" y="5576529"/>
                  <a:pt x="4945968" y="5576529"/>
                  <a:pt x="4958923" y="5594738"/>
                </a:cubicBezTo>
                <a:cubicBezTo>
                  <a:pt x="4965780" y="5604494"/>
                  <a:pt x="4964256" y="5608396"/>
                  <a:pt x="4952827" y="5616204"/>
                </a:cubicBezTo>
                <a:cubicBezTo>
                  <a:pt x="4943683" y="5621729"/>
                  <a:pt x="4937778" y="5624653"/>
                  <a:pt x="4932920" y="5624817"/>
                </a:cubicBezTo>
                <a:close/>
                <a:moveTo>
                  <a:pt x="7259079" y="5624817"/>
                </a:moveTo>
                <a:cubicBezTo>
                  <a:pt x="7254222" y="5624653"/>
                  <a:pt x="7248316" y="5621729"/>
                  <a:pt x="7239172" y="5616204"/>
                </a:cubicBezTo>
                <a:cubicBezTo>
                  <a:pt x="7227743" y="5608396"/>
                  <a:pt x="7226219" y="5604494"/>
                  <a:pt x="7233076" y="5594738"/>
                </a:cubicBezTo>
                <a:cubicBezTo>
                  <a:pt x="7246031" y="5576529"/>
                  <a:pt x="7271176" y="5576529"/>
                  <a:pt x="7276510" y="5593437"/>
                </a:cubicBezTo>
                <a:cubicBezTo>
                  <a:pt x="7279559" y="5601893"/>
                  <a:pt x="7277272" y="5612298"/>
                  <a:pt x="7272700" y="5616852"/>
                </a:cubicBezTo>
                <a:cubicBezTo>
                  <a:pt x="7267746" y="5622379"/>
                  <a:pt x="7263937" y="5624978"/>
                  <a:pt x="7259079" y="5624817"/>
                </a:cubicBezTo>
                <a:close/>
                <a:moveTo>
                  <a:pt x="5465200" y="5625059"/>
                </a:moveTo>
                <a:cubicBezTo>
                  <a:pt x="5456628" y="5625302"/>
                  <a:pt x="5448436" y="5622379"/>
                  <a:pt x="5445770" y="5616204"/>
                </a:cubicBezTo>
                <a:cubicBezTo>
                  <a:pt x="5437387" y="5597992"/>
                  <a:pt x="5446531" y="5583033"/>
                  <a:pt x="5466343" y="5581081"/>
                </a:cubicBezTo>
                <a:cubicBezTo>
                  <a:pt x="5488442" y="5579130"/>
                  <a:pt x="5499110" y="5596040"/>
                  <a:pt x="5486918" y="5614902"/>
                </a:cubicBezTo>
                <a:cubicBezTo>
                  <a:pt x="5482727" y="5621406"/>
                  <a:pt x="5473772" y="5624817"/>
                  <a:pt x="5465200" y="5625059"/>
                </a:cubicBezTo>
                <a:close/>
                <a:moveTo>
                  <a:pt x="6726799" y="5625059"/>
                </a:moveTo>
                <a:cubicBezTo>
                  <a:pt x="6718227" y="5624817"/>
                  <a:pt x="6709272" y="5621406"/>
                  <a:pt x="6705082" y="5614902"/>
                </a:cubicBezTo>
                <a:cubicBezTo>
                  <a:pt x="6692890" y="5596040"/>
                  <a:pt x="6703558" y="5579130"/>
                  <a:pt x="6725656" y="5581081"/>
                </a:cubicBezTo>
                <a:cubicBezTo>
                  <a:pt x="6745468" y="5583033"/>
                  <a:pt x="6754612" y="5597992"/>
                  <a:pt x="6746230" y="5616204"/>
                </a:cubicBezTo>
                <a:cubicBezTo>
                  <a:pt x="6743563" y="5622379"/>
                  <a:pt x="6735371" y="5625302"/>
                  <a:pt x="6726799" y="5625059"/>
                </a:cubicBezTo>
                <a:close/>
                <a:moveTo>
                  <a:pt x="0" y="5627794"/>
                </a:moveTo>
                <a:lnTo>
                  <a:pt x="0" y="5582180"/>
                </a:lnTo>
                <a:lnTo>
                  <a:pt x="17323" y="5585384"/>
                </a:lnTo>
                <a:cubicBezTo>
                  <a:pt x="21908" y="5587904"/>
                  <a:pt x="23821" y="5591806"/>
                  <a:pt x="24587" y="5597985"/>
                </a:cubicBezTo>
                <a:cubicBezTo>
                  <a:pt x="26309" y="5607496"/>
                  <a:pt x="22543" y="5616001"/>
                  <a:pt x="16076" y="5621992"/>
                </a:cubicBezTo>
                <a:close/>
                <a:moveTo>
                  <a:pt x="12192000" y="5627795"/>
                </a:moveTo>
                <a:lnTo>
                  <a:pt x="12175921" y="5621992"/>
                </a:lnTo>
                <a:cubicBezTo>
                  <a:pt x="12169456" y="5616001"/>
                  <a:pt x="12165689" y="5607496"/>
                  <a:pt x="12167412" y="5597985"/>
                </a:cubicBezTo>
                <a:cubicBezTo>
                  <a:pt x="12168177" y="5591806"/>
                  <a:pt x="12170091" y="5587904"/>
                  <a:pt x="12174676" y="5585384"/>
                </a:cubicBezTo>
                <a:lnTo>
                  <a:pt x="12192000" y="5582179"/>
                </a:lnTo>
                <a:close/>
                <a:moveTo>
                  <a:pt x="5639234" y="5630990"/>
                </a:moveTo>
                <a:cubicBezTo>
                  <a:pt x="5634091" y="5630339"/>
                  <a:pt x="5629138" y="5626271"/>
                  <a:pt x="5620755" y="5618144"/>
                </a:cubicBezTo>
                <a:cubicBezTo>
                  <a:pt x="5602467" y="5600584"/>
                  <a:pt x="5614659" y="5583026"/>
                  <a:pt x="5645139" y="5583026"/>
                </a:cubicBezTo>
                <a:cubicBezTo>
                  <a:pt x="5662664" y="5583026"/>
                  <a:pt x="5667999" y="5586278"/>
                  <a:pt x="5669523" y="5598633"/>
                </a:cubicBezTo>
                <a:cubicBezTo>
                  <a:pt x="5671808" y="5608387"/>
                  <a:pt x="5667236" y="5618144"/>
                  <a:pt x="5658855" y="5623347"/>
                </a:cubicBezTo>
                <a:cubicBezTo>
                  <a:pt x="5649711" y="5628874"/>
                  <a:pt x="5644378" y="5631636"/>
                  <a:pt x="5639234" y="5630990"/>
                </a:cubicBezTo>
                <a:close/>
                <a:moveTo>
                  <a:pt x="6552766" y="5630990"/>
                </a:moveTo>
                <a:cubicBezTo>
                  <a:pt x="6547621" y="5631636"/>
                  <a:pt x="6542288" y="5628874"/>
                  <a:pt x="6533144" y="5623347"/>
                </a:cubicBezTo>
                <a:cubicBezTo>
                  <a:pt x="6524763" y="5618144"/>
                  <a:pt x="6520191" y="5608387"/>
                  <a:pt x="6522476" y="5598633"/>
                </a:cubicBezTo>
                <a:cubicBezTo>
                  <a:pt x="6524000" y="5586278"/>
                  <a:pt x="6529335" y="5583026"/>
                  <a:pt x="6546860" y="5583026"/>
                </a:cubicBezTo>
                <a:cubicBezTo>
                  <a:pt x="6577340" y="5583026"/>
                  <a:pt x="6589532" y="5600584"/>
                  <a:pt x="6571244" y="5618144"/>
                </a:cubicBezTo>
                <a:cubicBezTo>
                  <a:pt x="6562862" y="5626271"/>
                  <a:pt x="6557908" y="5630339"/>
                  <a:pt x="6552766" y="5630990"/>
                </a:cubicBezTo>
                <a:close/>
                <a:moveTo>
                  <a:pt x="5111812" y="5631808"/>
                </a:moveTo>
                <a:cubicBezTo>
                  <a:pt x="5102668" y="5631808"/>
                  <a:pt x="5092000" y="5628553"/>
                  <a:pt x="5086667" y="5624004"/>
                </a:cubicBezTo>
                <a:cubicBezTo>
                  <a:pt x="5059235" y="5600591"/>
                  <a:pt x="5092000" y="5564821"/>
                  <a:pt x="5127815" y="5579130"/>
                </a:cubicBezTo>
                <a:cubicBezTo>
                  <a:pt x="5159819" y="5591484"/>
                  <a:pt x="5147627" y="5631808"/>
                  <a:pt x="5111812" y="5631808"/>
                </a:cubicBezTo>
                <a:close/>
                <a:moveTo>
                  <a:pt x="7080187" y="5631808"/>
                </a:moveTo>
                <a:cubicBezTo>
                  <a:pt x="7044372" y="5631808"/>
                  <a:pt x="7032180" y="5591484"/>
                  <a:pt x="7064184" y="5579130"/>
                </a:cubicBezTo>
                <a:cubicBezTo>
                  <a:pt x="7099999" y="5564821"/>
                  <a:pt x="7132764" y="5600591"/>
                  <a:pt x="7105332" y="5624004"/>
                </a:cubicBezTo>
                <a:cubicBezTo>
                  <a:pt x="7099999" y="5628553"/>
                  <a:pt x="7089331" y="5631808"/>
                  <a:pt x="7080187" y="5631808"/>
                </a:cubicBezTo>
                <a:close/>
                <a:moveTo>
                  <a:pt x="1412468" y="5636610"/>
                </a:moveTo>
                <a:cubicBezTo>
                  <a:pt x="1406084" y="5637448"/>
                  <a:pt x="1399470" y="5637143"/>
                  <a:pt x="1393184" y="5635558"/>
                </a:cubicBezTo>
                <a:cubicBezTo>
                  <a:pt x="1384797" y="5633442"/>
                  <a:pt x="1376995" y="5629054"/>
                  <a:pt x="1371060" y="5622061"/>
                </a:cubicBezTo>
                <a:cubicBezTo>
                  <a:pt x="1363460" y="5613608"/>
                  <a:pt x="1357352" y="5604503"/>
                  <a:pt x="1357352" y="5601253"/>
                </a:cubicBezTo>
                <a:cubicBezTo>
                  <a:pt x="1357352" y="5594095"/>
                  <a:pt x="1394693" y="5560278"/>
                  <a:pt x="1402304" y="5560278"/>
                </a:cubicBezTo>
                <a:cubicBezTo>
                  <a:pt x="1417520" y="5560278"/>
                  <a:pt x="1448713" y="5588244"/>
                  <a:pt x="1448713" y="5601902"/>
                </a:cubicBezTo>
                <a:cubicBezTo>
                  <a:pt x="1448713" y="5621291"/>
                  <a:pt x="1431621" y="5634094"/>
                  <a:pt x="1412468" y="5636610"/>
                </a:cubicBezTo>
                <a:close/>
                <a:moveTo>
                  <a:pt x="10779531" y="5636610"/>
                </a:moveTo>
                <a:cubicBezTo>
                  <a:pt x="10760377" y="5634094"/>
                  <a:pt x="10743285" y="5621291"/>
                  <a:pt x="10743285" y="5601902"/>
                </a:cubicBezTo>
                <a:cubicBezTo>
                  <a:pt x="10743285" y="5588244"/>
                  <a:pt x="10774479" y="5560278"/>
                  <a:pt x="10789695" y="5560278"/>
                </a:cubicBezTo>
                <a:cubicBezTo>
                  <a:pt x="10797305" y="5560278"/>
                  <a:pt x="10834647" y="5594095"/>
                  <a:pt x="10834647" y="5601253"/>
                </a:cubicBezTo>
                <a:cubicBezTo>
                  <a:pt x="10834647" y="5604503"/>
                  <a:pt x="10828539" y="5613608"/>
                  <a:pt x="10820939" y="5622061"/>
                </a:cubicBezTo>
                <a:cubicBezTo>
                  <a:pt x="10815004" y="5629054"/>
                  <a:pt x="10807201" y="5633442"/>
                  <a:pt x="10798815" y="5635558"/>
                </a:cubicBezTo>
                <a:cubicBezTo>
                  <a:pt x="10792529" y="5637143"/>
                  <a:pt x="10785915" y="5637448"/>
                  <a:pt x="10779531" y="5636610"/>
                </a:cubicBezTo>
                <a:close/>
                <a:moveTo>
                  <a:pt x="3167296" y="5637331"/>
                </a:moveTo>
                <a:cubicBezTo>
                  <a:pt x="3162248" y="5637331"/>
                  <a:pt x="3158056" y="5633756"/>
                  <a:pt x="3150436" y="5626602"/>
                </a:cubicBezTo>
                <a:cubicBezTo>
                  <a:pt x="3142816" y="5620096"/>
                  <a:pt x="3137483" y="5606440"/>
                  <a:pt x="3137483" y="5597335"/>
                </a:cubicBezTo>
                <a:cubicBezTo>
                  <a:pt x="3137483" y="5584327"/>
                  <a:pt x="3142055" y="5579125"/>
                  <a:pt x="3158056" y="5575872"/>
                </a:cubicBezTo>
                <a:cubicBezTo>
                  <a:pt x="3199204" y="5566768"/>
                  <a:pt x="3222827" y="5604489"/>
                  <a:pt x="3189299" y="5626602"/>
                </a:cubicBezTo>
                <a:cubicBezTo>
                  <a:pt x="3178249" y="5633756"/>
                  <a:pt x="3172344" y="5637331"/>
                  <a:pt x="3167296" y="5637331"/>
                </a:cubicBezTo>
                <a:close/>
                <a:moveTo>
                  <a:pt x="9024703" y="5637331"/>
                </a:moveTo>
                <a:cubicBezTo>
                  <a:pt x="9019655" y="5637331"/>
                  <a:pt x="9013749" y="5633756"/>
                  <a:pt x="9002700" y="5626602"/>
                </a:cubicBezTo>
                <a:cubicBezTo>
                  <a:pt x="8969172" y="5604489"/>
                  <a:pt x="8992795" y="5566768"/>
                  <a:pt x="9033943" y="5575872"/>
                </a:cubicBezTo>
                <a:cubicBezTo>
                  <a:pt x="9049944" y="5579125"/>
                  <a:pt x="9054516" y="5584327"/>
                  <a:pt x="9054516" y="5597335"/>
                </a:cubicBezTo>
                <a:cubicBezTo>
                  <a:pt x="9054516" y="5606440"/>
                  <a:pt x="9049183" y="5620096"/>
                  <a:pt x="9041563" y="5626602"/>
                </a:cubicBezTo>
                <a:cubicBezTo>
                  <a:pt x="9033943" y="5633756"/>
                  <a:pt x="9029751" y="5637331"/>
                  <a:pt x="9024703" y="5637331"/>
                </a:cubicBezTo>
                <a:close/>
                <a:moveTo>
                  <a:pt x="3344561" y="5637337"/>
                </a:moveTo>
                <a:cubicBezTo>
                  <a:pt x="3337227" y="5637011"/>
                  <a:pt x="3330369" y="5631808"/>
                  <a:pt x="3320844" y="5621402"/>
                </a:cubicBezTo>
                <a:cubicBezTo>
                  <a:pt x="3308652" y="5608394"/>
                  <a:pt x="3307128" y="5601241"/>
                  <a:pt x="3312461" y="5592136"/>
                </a:cubicBezTo>
                <a:cubicBezTo>
                  <a:pt x="3326177" y="5570674"/>
                  <a:pt x="3348276" y="5564821"/>
                  <a:pt x="3369612" y="5577178"/>
                </a:cubicBezTo>
                <a:cubicBezTo>
                  <a:pt x="3393233" y="5590186"/>
                  <a:pt x="3393996" y="5605792"/>
                  <a:pt x="3371136" y="5624004"/>
                </a:cubicBezTo>
                <a:cubicBezTo>
                  <a:pt x="3359707" y="5633109"/>
                  <a:pt x="3351896" y="5637660"/>
                  <a:pt x="3344561" y="5637337"/>
                </a:cubicBezTo>
                <a:close/>
                <a:moveTo>
                  <a:pt x="8847437" y="5637337"/>
                </a:moveTo>
                <a:cubicBezTo>
                  <a:pt x="8840103" y="5637660"/>
                  <a:pt x="8832292" y="5633109"/>
                  <a:pt x="8820863" y="5624004"/>
                </a:cubicBezTo>
                <a:cubicBezTo>
                  <a:pt x="8798003" y="5605792"/>
                  <a:pt x="8798765" y="5590186"/>
                  <a:pt x="8822387" y="5577178"/>
                </a:cubicBezTo>
                <a:cubicBezTo>
                  <a:pt x="8843723" y="5564821"/>
                  <a:pt x="8865821" y="5570674"/>
                  <a:pt x="8879537" y="5592136"/>
                </a:cubicBezTo>
                <a:cubicBezTo>
                  <a:pt x="8884871" y="5601241"/>
                  <a:pt x="8883347" y="5608394"/>
                  <a:pt x="8871155" y="5621402"/>
                </a:cubicBezTo>
                <a:cubicBezTo>
                  <a:pt x="8861629" y="5631808"/>
                  <a:pt x="8854772" y="5637011"/>
                  <a:pt x="8847437" y="5637337"/>
                </a:cubicBezTo>
                <a:close/>
                <a:moveTo>
                  <a:pt x="875403" y="5637495"/>
                </a:moveTo>
                <a:cubicBezTo>
                  <a:pt x="868143" y="5638144"/>
                  <a:pt x="861485" y="5634405"/>
                  <a:pt x="853088" y="5626602"/>
                </a:cubicBezTo>
                <a:cubicBezTo>
                  <a:pt x="845492" y="5620099"/>
                  <a:pt x="840147" y="5609042"/>
                  <a:pt x="840147" y="5601891"/>
                </a:cubicBezTo>
                <a:cubicBezTo>
                  <a:pt x="840147" y="5570673"/>
                  <a:pt x="885108" y="5562867"/>
                  <a:pt x="905675" y="5589531"/>
                </a:cubicBezTo>
                <a:cubicBezTo>
                  <a:pt x="917855" y="5605790"/>
                  <a:pt x="917855" y="5607092"/>
                  <a:pt x="901089" y="5622048"/>
                </a:cubicBezTo>
                <a:cubicBezTo>
                  <a:pt x="890407" y="5631804"/>
                  <a:pt x="882645" y="5636845"/>
                  <a:pt x="875403" y="5637495"/>
                </a:cubicBezTo>
                <a:close/>
                <a:moveTo>
                  <a:pt x="11316596" y="5637495"/>
                </a:moveTo>
                <a:cubicBezTo>
                  <a:pt x="11309353" y="5636845"/>
                  <a:pt x="11301592" y="5631804"/>
                  <a:pt x="11290909" y="5622048"/>
                </a:cubicBezTo>
                <a:cubicBezTo>
                  <a:pt x="11274144" y="5607092"/>
                  <a:pt x="11274144" y="5605790"/>
                  <a:pt x="11286324" y="5589531"/>
                </a:cubicBezTo>
                <a:cubicBezTo>
                  <a:pt x="11306891" y="5562867"/>
                  <a:pt x="11351852" y="5570673"/>
                  <a:pt x="11351852" y="5601891"/>
                </a:cubicBezTo>
                <a:cubicBezTo>
                  <a:pt x="11351852" y="5609042"/>
                  <a:pt x="11346507" y="5620099"/>
                  <a:pt x="11338911" y="5626602"/>
                </a:cubicBezTo>
                <a:cubicBezTo>
                  <a:pt x="11330513" y="5634405"/>
                  <a:pt x="11323856" y="5638144"/>
                  <a:pt x="11316596" y="5637495"/>
                </a:cubicBezTo>
                <a:close/>
                <a:moveTo>
                  <a:pt x="696377" y="5637584"/>
                </a:moveTo>
                <a:cubicBezTo>
                  <a:pt x="686088" y="5637013"/>
                  <a:pt x="676560" y="5632462"/>
                  <a:pt x="669699" y="5624008"/>
                </a:cubicBezTo>
                <a:cubicBezTo>
                  <a:pt x="653725" y="5605145"/>
                  <a:pt x="654479" y="5590838"/>
                  <a:pt x="671233" y="5577833"/>
                </a:cubicBezTo>
                <a:cubicBezTo>
                  <a:pt x="689528" y="5563519"/>
                  <a:pt x="713143" y="5564175"/>
                  <a:pt x="728388" y="5578482"/>
                </a:cubicBezTo>
                <a:cubicBezTo>
                  <a:pt x="745159" y="5594091"/>
                  <a:pt x="744396" y="5614252"/>
                  <a:pt x="727627" y="5627256"/>
                </a:cubicBezTo>
                <a:cubicBezTo>
                  <a:pt x="717717" y="5634736"/>
                  <a:pt x="706665" y="5638151"/>
                  <a:pt x="696377" y="5637584"/>
                </a:cubicBezTo>
                <a:close/>
                <a:moveTo>
                  <a:pt x="11495621" y="5637584"/>
                </a:moveTo>
                <a:cubicBezTo>
                  <a:pt x="11485333" y="5638151"/>
                  <a:pt x="11474281" y="5634736"/>
                  <a:pt x="11464372" y="5627256"/>
                </a:cubicBezTo>
                <a:cubicBezTo>
                  <a:pt x="11447603" y="5614252"/>
                  <a:pt x="11446840" y="5594091"/>
                  <a:pt x="11463611" y="5578482"/>
                </a:cubicBezTo>
                <a:cubicBezTo>
                  <a:pt x="11478856" y="5564175"/>
                  <a:pt x="11502471" y="5563519"/>
                  <a:pt x="11520765" y="5577833"/>
                </a:cubicBezTo>
                <a:cubicBezTo>
                  <a:pt x="11537520" y="5590838"/>
                  <a:pt x="11538273" y="5605145"/>
                  <a:pt x="11522300" y="5624008"/>
                </a:cubicBezTo>
                <a:cubicBezTo>
                  <a:pt x="11515439" y="5632462"/>
                  <a:pt x="11505911" y="5637013"/>
                  <a:pt x="11495621" y="5637584"/>
                </a:cubicBezTo>
                <a:close/>
                <a:moveTo>
                  <a:pt x="5994339" y="5638311"/>
                </a:moveTo>
                <a:cubicBezTo>
                  <a:pt x="5983671" y="5638311"/>
                  <a:pt x="5971479" y="5631808"/>
                  <a:pt x="5963859" y="5620750"/>
                </a:cubicBezTo>
                <a:cubicBezTo>
                  <a:pt x="5951667" y="5605144"/>
                  <a:pt x="5951667" y="5602542"/>
                  <a:pt x="5962335" y="5586934"/>
                </a:cubicBezTo>
                <a:cubicBezTo>
                  <a:pt x="5976812" y="5566123"/>
                  <a:pt x="6001959" y="5562218"/>
                  <a:pt x="6021771" y="5577178"/>
                </a:cubicBezTo>
                <a:cubicBezTo>
                  <a:pt x="6049964" y="5598642"/>
                  <a:pt x="6032439" y="5638311"/>
                  <a:pt x="5994339" y="5638311"/>
                </a:cubicBezTo>
                <a:close/>
                <a:moveTo>
                  <a:pt x="6197660" y="5638311"/>
                </a:moveTo>
                <a:cubicBezTo>
                  <a:pt x="6159560" y="5638311"/>
                  <a:pt x="6142035" y="5598642"/>
                  <a:pt x="6170228" y="5577178"/>
                </a:cubicBezTo>
                <a:cubicBezTo>
                  <a:pt x="6190040" y="5562218"/>
                  <a:pt x="6215187" y="5566123"/>
                  <a:pt x="6229664" y="5586934"/>
                </a:cubicBezTo>
                <a:cubicBezTo>
                  <a:pt x="6240332" y="5602542"/>
                  <a:pt x="6240332" y="5605144"/>
                  <a:pt x="6228140" y="5620750"/>
                </a:cubicBezTo>
                <a:cubicBezTo>
                  <a:pt x="6220520" y="5631808"/>
                  <a:pt x="6208328" y="5638311"/>
                  <a:pt x="6197660" y="5638311"/>
                </a:cubicBezTo>
                <a:close/>
                <a:moveTo>
                  <a:pt x="529015" y="5638319"/>
                </a:moveTo>
                <a:cubicBezTo>
                  <a:pt x="513752" y="5638319"/>
                  <a:pt x="502304" y="5633115"/>
                  <a:pt x="494672" y="5624010"/>
                </a:cubicBezTo>
                <a:cubicBezTo>
                  <a:pt x="477884" y="5603850"/>
                  <a:pt x="479409" y="5590841"/>
                  <a:pt x="501541" y="5573282"/>
                </a:cubicBezTo>
                <a:cubicBezTo>
                  <a:pt x="516804" y="5560925"/>
                  <a:pt x="524436" y="5558975"/>
                  <a:pt x="534357" y="5564178"/>
                </a:cubicBezTo>
                <a:cubicBezTo>
                  <a:pt x="575512" y="5586290"/>
                  <a:pt x="571689" y="5638319"/>
                  <a:pt x="529015" y="5638319"/>
                </a:cubicBezTo>
                <a:close/>
                <a:moveTo>
                  <a:pt x="11662984" y="5638319"/>
                </a:moveTo>
                <a:cubicBezTo>
                  <a:pt x="11620309" y="5638319"/>
                  <a:pt x="11616487" y="5586290"/>
                  <a:pt x="11657641" y="5564178"/>
                </a:cubicBezTo>
                <a:cubicBezTo>
                  <a:pt x="11667563" y="5558975"/>
                  <a:pt x="11675195" y="5560925"/>
                  <a:pt x="11690457" y="5573282"/>
                </a:cubicBezTo>
                <a:cubicBezTo>
                  <a:pt x="11712589" y="5590841"/>
                  <a:pt x="11714115" y="5603850"/>
                  <a:pt x="11697327" y="5624010"/>
                </a:cubicBezTo>
                <a:cubicBezTo>
                  <a:pt x="11689695" y="5633115"/>
                  <a:pt x="11678247" y="5638319"/>
                  <a:pt x="11662984" y="5638319"/>
                </a:cubicBezTo>
                <a:close/>
                <a:moveTo>
                  <a:pt x="4219338" y="5638786"/>
                </a:moveTo>
                <a:cubicBezTo>
                  <a:pt x="4210515" y="5638154"/>
                  <a:pt x="4202418" y="5635555"/>
                  <a:pt x="4196512" y="5630514"/>
                </a:cubicBezTo>
                <a:cubicBezTo>
                  <a:pt x="4171367" y="5609053"/>
                  <a:pt x="4195751" y="5560275"/>
                  <a:pt x="4230803" y="5560275"/>
                </a:cubicBezTo>
                <a:cubicBezTo>
                  <a:pt x="4249852" y="5560275"/>
                  <a:pt x="4278808" y="5586290"/>
                  <a:pt x="4278808" y="5603850"/>
                </a:cubicBezTo>
                <a:cubicBezTo>
                  <a:pt x="4278808" y="5624822"/>
                  <a:pt x="4245804" y="5640678"/>
                  <a:pt x="4219338" y="5638786"/>
                </a:cubicBezTo>
                <a:close/>
                <a:moveTo>
                  <a:pt x="7972662" y="5638786"/>
                </a:moveTo>
                <a:cubicBezTo>
                  <a:pt x="7946195" y="5640678"/>
                  <a:pt x="7913191" y="5624822"/>
                  <a:pt x="7913191" y="5603850"/>
                </a:cubicBezTo>
                <a:cubicBezTo>
                  <a:pt x="7913191" y="5586290"/>
                  <a:pt x="7942147" y="5560275"/>
                  <a:pt x="7961196" y="5560275"/>
                </a:cubicBezTo>
                <a:cubicBezTo>
                  <a:pt x="7996248" y="5560275"/>
                  <a:pt x="8020632" y="5609053"/>
                  <a:pt x="7995487" y="5630514"/>
                </a:cubicBezTo>
                <a:cubicBezTo>
                  <a:pt x="7989582" y="5635555"/>
                  <a:pt x="7981484" y="5638154"/>
                  <a:pt x="7972662" y="5638786"/>
                </a:cubicBezTo>
                <a:close/>
                <a:moveTo>
                  <a:pt x="2822000" y="5642623"/>
                </a:moveTo>
                <a:cubicBezTo>
                  <a:pt x="2806951" y="5643518"/>
                  <a:pt x="2791711" y="5641566"/>
                  <a:pt x="2783709" y="5636364"/>
                </a:cubicBezTo>
                <a:cubicBezTo>
                  <a:pt x="2773804" y="5629860"/>
                  <a:pt x="2769232" y="5619455"/>
                  <a:pt x="2769993" y="5601896"/>
                </a:cubicBezTo>
                <a:cubicBezTo>
                  <a:pt x="2770756" y="5573933"/>
                  <a:pt x="2786757" y="5560272"/>
                  <a:pt x="2818000" y="5560272"/>
                </a:cubicBezTo>
                <a:cubicBezTo>
                  <a:pt x="2848480" y="5560272"/>
                  <a:pt x="2865244" y="5573933"/>
                  <a:pt x="2866005" y="5601245"/>
                </a:cubicBezTo>
                <a:cubicBezTo>
                  <a:pt x="2866005" y="5614252"/>
                  <a:pt x="2862957" y="5628559"/>
                  <a:pt x="2859148" y="5631811"/>
                </a:cubicBezTo>
                <a:cubicBezTo>
                  <a:pt x="2851909" y="5637989"/>
                  <a:pt x="2837051" y="5641733"/>
                  <a:pt x="2822000" y="5642623"/>
                </a:cubicBezTo>
                <a:close/>
                <a:moveTo>
                  <a:pt x="9369999" y="5642623"/>
                </a:moveTo>
                <a:cubicBezTo>
                  <a:pt x="9354948" y="5641733"/>
                  <a:pt x="9340089" y="5637989"/>
                  <a:pt x="9332851" y="5631811"/>
                </a:cubicBezTo>
                <a:cubicBezTo>
                  <a:pt x="9329041" y="5628559"/>
                  <a:pt x="9325993" y="5614252"/>
                  <a:pt x="9325993" y="5601245"/>
                </a:cubicBezTo>
                <a:cubicBezTo>
                  <a:pt x="9326755" y="5573933"/>
                  <a:pt x="9343519" y="5560272"/>
                  <a:pt x="9373999" y="5560272"/>
                </a:cubicBezTo>
                <a:cubicBezTo>
                  <a:pt x="9405241" y="5560272"/>
                  <a:pt x="9421243" y="5573933"/>
                  <a:pt x="9422005" y="5601896"/>
                </a:cubicBezTo>
                <a:cubicBezTo>
                  <a:pt x="9422767" y="5619455"/>
                  <a:pt x="9418195" y="5629860"/>
                  <a:pt x="9408289" y="5636364"/>
                </a:cubicBezTo>
                <a:cubicBezTo>
                  <a:pt x="9400288" y="5641566"/>
                  <a:pt x="9385048" y="5643518"/>
                  <a:pt x="9369999" y="5642623"/>
                </a:cubicBezTo>
                <a:close/>
                <a:moveTo>
                  <a:pt x="2292808" y="5643642"/>
                </a:moveTo>
                <a:cubicBezTo>
                  <a:pt x="2283628" y="5644209"/>
                  <a:pt x="2273436" y="5643355"/>
                  <a:pt x="2262577" y="5640917"/>
                </a:cubicBezTo>
                <a:cubicBezTo>
                  <a:pt x="2255720" y="5638966"/>
                  <a:pt x="2246576" y="5629208"/>
                  <a:pt x="2241241" y="5618804"/>
                </a:cubicBezTo>
                <a:cubicBezTo>
                  <a:pt x="2232860" y="5603194"/>
                  <a:pt x="2232860" y="5596692"/>
                  <a:pt x="2243528" y="5580433"/>
                </a:cubicBezTo>
                <a:cubicBezTo>
                  <a:pt x="2253433" y="5563522"/>
                  <a:pt x="2259529" y="5560272"/>
                  <a:pt x="2284676" y="5560272"/>
                </a:cubicBezTo>
                <a:cubicBezTo>
                  <a:pt x="2319728" y="5560272"/>
                  <a:pt x="2338777" y="5575881"/>
                  <a:pt x="2338777" y="5604494"/>
                </a:cubicBezTo>
                <a:cubicBezTo>
                  <a:pt x="2338777" y="5627420"/>
                  <a:pt x="2320347" y="5641931"/>
                  <a:pt x="2292808" y="5643642"/>
                </a:cubicBezTo>
                <a:close/>
                <a:moveTo>
                  <a:pt x="9899191" y="5643642"/>
                </a:moveTo>
                <a:cubicBezTo>
                  <a:pt x="9871652" y="5641931"/>
                  <a:pt x="9853221" y="5627420"/>
                  <a:pt x="9853221" y="5604494"/>
                </a:cubicBezTo>
                <a:cubicBezTo>
                  <a:pt x="9853221" y="5575881"/>
                  <a:pt x="9872271" y="5560272"/>
                  <a:pt x="9907323" y="5560272"/>
                </a:cubicBezTo>
                <a:cubicBezTo>
                  <a:pt x="9932469" y="5560272"/>
                  <a:pt x="9938565" y="5563522"/>
                  <a:pt x="9948471" y="5580433"/>
                </a:cubicBezTo>
                <a:cubicBezTo>
                  <a:pt x="9959139" y="5596692"/>
                  <a:pt x="9959139" y="5603194"/>
                  <a:pt x="9950757" y="5618804"/>
                </a:cubicBezTo>
                <a:cubicBezTo>
                  <a:pt x="9945423" y="5629208"/>
                  <a:pt x="9936279" y="5638966"/>
                  <a:pt x="9929421" y="5640917"/>
                </a:cubicBezTo>
                <a:cubicBezTo>
                  <a:pt x="9918563" y="5643355"/>
                  <a:pt x="9908371" y="5644209"/>
                  <a:pt x="9899191" y="5643642"/>
                </a:cubicBezTo>
                <a:close/>
                <a:moveTo>
                  <a:pt x="5824875" y="5643925"/>
                </a:moveTo>
                <a:cubicBezTo>
                  <a:pt x="5810970" y="5645794"/>
                  <a:pt x="5796872" y="5641890"/>
                  <a:pt x="5785060" y="5631811"/>
                </a:cubicBezTo>
                <a:cubicBezTo>
                  <a:pt x="5754580" y="5605796"/>
                  <a:pt x="5775916" y="5560272"/>
                  <a:pt x="5819351" y="5560272"/>
                </a:cubicBezTo>
                <a:cubicBezTo>
                  <a:pt x="5839924" y="5560272"/>
                  <a:pt x="5847544" y="5564175"/>
                  <a:pt x="5861260" y="5583034"/>
                </a:cubicBezTo>
                <a:cubicBezTo>
                  <a:pt x="5877263" y="5605145"/>
                  <a:pt x="5877263" y="5605796"/>
                  <a:pt x="5863547" y="5621406"/>
                </a:cubicBezTo>
                <a:cubicBezTo>
                  <a:pt x="5852498" y="5634414"/>
                  <a:pt x="5838782" y="5642055"/>
                  <a:pt x="5824875" y="5643925"/>
                </a:cubicBezTo>
                <a:close/>
                <a:moveTo>
                  <a:pt x="6367124" y="5643925"/>
                </a:moveTo>
                <a:cubicBezTo>
                  <a:pt x="6353218" y="5642055"/>
                  <a:pt x="6339502" y="5634414"/>
                  <a:pt x="6328452" y="5621406"/>
                </a:cubicBezTo>
                <a:cubicBezTo>
                  <a:pt x="6314736" y="5605796"/>
                  <a:pt x="6314736" y="5605145"/>
                  <a:pt x="6330739" y="5583034"/>
                </a:cubicBezTo>
                <a:cubicBezTo>
                  <a:pt x="6344455" y="5564175"/>
                  <a:pt x="6352075" y="5560272"/>
                  <a:pt x="6372648" y="5560272"/>
                </a:cubicBezTo>
                <a:cubicBezTo>
                  <a:pt x="6416083" y="5560272"/>
                  <a:pt x="6437419" y="5605796"/>
                  <a:pt x="6406939" y="5631811"/>
                </a:cubicBezTo>
                <a:cubicBezTo>
                  <a:pt x="6395127" y="5641890"/>
                  <a:pt x="6381030" y="5645794"/>
                  <a:pt x="6367124" y="5643925"/>
                </a:cubicBezTo>
                <a:close/>
                <a:moveTo>
                  <a:pt x="1582456" y="5644820"/>
                </a:moveTo>
                <a:cubicBezTo>
                  <a:pt x="1577884" y="5644820"/>
                  <a:pt x="1565692" y="5640264"/>
                  <a:pt x="1556548" y="5634411"/>
                </a:cubicBezTo>
                <a:cubicBezTo>
                  <a:pt x="1536736" y="5622703"/>
                  <a:pt x="1533688" y="5586284"/>
                  <a:pt x="1551976" y="5570674"/>
                </a:cubicBezTo>
                <a:cubicBezTo>
                  <a:pt x="1578645" y="5547910"/>
                  <a:pt x="1631224" y="5568725"/>
                  <a:pt x="1631224" y="5601893"/>
                </a:cubicBezTo>
                <a:cubicBezTo>
                  <a:pt x="1631224" y="5617502"/>
                  <a:pt x="1599981" y="5644820"/>
                  <a:pt x="1582456" y="5644820"/>
                </a:cubicBezTo>
                <a:close/>
                <a:moveTo>
                  <a:pt x="10609543" y="5644820"/>
                </a:moveTo>
                <a:cubicBezTo>
                  <a:pt x="10592017" y="5644820"/>
                  <a:pt x="10560775" y="5617502"/>
                  <a:pt x="10560775" y="5601893"/>
                </a:cubicBezTo>
                <a:cubicBezTo>
                  <a:pt x="10560775" y="5568725"/>
                  <a:pt x="10613353" y="5547910"/>
                  <a:pt x="10640023" y="5570674"/>
                </a:cubicBezTo>
                <a:cubicBezTo>
                  <a:pt x="10658311" y="5586284"/>
                  <a:pt x="10655263" y="5622703"/>
                  <a:pt x="10635451" y="5634411"/>
                </a:cubicBezTo>
                <a:cubicBezTo>
                  <a:pt x="10626307" y="5640264"/>
                  <a:pt x="10614115" y="5644820"/>
                  <a:pt x="10609543" y="5644820"/>
                </a:cubicBezTo>
                <a:close/>
                <a:moveTo>
                  <a:pt x="2110069" y="5649576"/>
                </a:moveTo>
                <a:cubicBezTo>
                  <a:pt x="2101020" y="5649371"/>
                  <a:pt x="2091591" y="5647422"/>
                  <a:pt x="2082256" y="5643516"/>
                </a:cubicBezTo>
                <a:cubicBezTo>
                  <a:pt x="2051776" y="5631159"/>
                  <a:pt x="2051013" y="5573277"/>
                  <a:pt x="2081493" y="5559621"/>
                </a:cubicBezTo>
                <a:cubicBezTo>
                  <a:pt x="2120356" y="5541408"/>
                  <a:pt x="2178268" y="5574579"/>
                  <a:pt x="2168361" y="5609697"/>
                </a:cubicBezTo>
                <a:cubicBezTo>
                  <a:pt x="2160932" y="5635060"/>
                  <a:pt x="2137215" y="5650185"/>
                  <a:pt x="2110069" y="5649576"/>
                </a:cubicBezTo>
                <a:close/>
                <a:moveTo>
                  <a:pt x="10081929" y="5649576"/>
                </a:moveTo>
                <a:cubicBezTo>
                  <a:pt x="10054784" y="5650185"/>
                  <a:pt x="10031067" y="5635060"/>
                  <a:pt x="10023637" y="5609697"/>
                </a:cubicBezTo>
                <a:cubicBezTo>
                  <a:pt x="10013731" y="5574579"/>
                  <a:pt x="10071643" y="5541408"/>
                  <a:pt x="10110505" y="5559621"/>
                </a:cubicBezTo>
                <a:cubicBezTo>
                  <a:pt x="10140985" y="5573277"/>
                  <a:pt x="10140223" y="5631159"/>
                  <a:pt x="10109743" y="5643516"/>
                </a:cubicBezTo>
                <a:cubicBezTo>
                  <a:pt x="10100408" y="5647422"/>
                  <a:pt x="10090979" y="5649371"/>
                  <a:pt x="10081929" y="5649576"/>
                </a:cubicBezTo>
                <a:close/>
                <a:moveTo>
                  <a:pt x="2472420" y="5649616"/>
                </a:moveTo>
                <a:cubicBezTo>
                  <a:pt x="2466135" y="5650995"/>
                  <a:pt x="2460039" y="5649046"/>
                  <a:pt x="2448227" y="5644818"/>
                </a:cubicBezTo>
                <a:cubicBezTo>
                  <a:pt x="2429177" y="5638313"/>
                  <a:pt x="2407079" y="5613600"/>
                  <a:pt x="2407079" y="5599290"/>
                </a:cubicBezTo>
                <a:cubicBezTo>
                  <a:pt x="2407841" y="5594089"/>
                  <a:pt x="2413937" y="5582383"/>
                  <a:pt x="2422319" y="5574576"/>
                </a:cubicBezTo>
                <a:cubicBezTo>
                  <a:pt x="2443655" y="5552462"/>
                  <a:pt x="2487089" y="5551811"/>
                  <a:pt x="2506901" y="5573275"/>
                </a:cubicBezTo>
                <a:cubicBezTo>
                  <a:pt x="2527475" y="5596691"/>
                  <a:pt x="2524427" y="5615550"/>
                  <a:pt x="2497757" y="5634410"/>
                </a:cubicBezTo>
                <a:cubicBezTo>
                  <a:pt x="2485184" y="5643514"/>
                  <a:pt x="2478707" y="5648232"/>
                  <a:pt x="2472420" y="5649616"/>
                </a:cubicBezTo>
                <a:close/>
                <a:moveTo>
                  <a:pt x="9719579" y="5649616"/>
                </a:moveTo>
                <a:cubicBezTo>
                  <a:pt x="9713292" y="5648232"/>
                  <a:pt x="9706815" y="5643514"/>
                  <a:pt x="9694241" y="5634410"/>
                </a:cubicBezTo>
                <a:cubicBezTo>
                  <a:pt x="9667572" y="5615550"/>
                  <a:pt x="9664524" y="5596691"/>
                  <a:pt x="9685097" y="5573275"/>
                </a:cubicBezTo>
                <a:cubicBezTo>
                  <a:pt x="9704909" y="5551811"/>
                  <a:pt x="9748344" y="5552462"/>
                  <a:pt x="9769680" y="5574576"/>
                </a:cubicBezTo>
                <a:cubicBezTo>
                  <a:pt x="9778061" y="5582383"/>
                  <a:pt x="9784157" y="5594089"/>
                  <a:pt x="9784920" y="5599290"/>
                </a:cubicBezTo>
                <a:cubicBezTo>
                  <a:pt x="9784920" y="5613600"/>
                  <a:pt x="9762821" y="5638313"/>
                  <a:pt x="9743772" y="5644818"/>
                </a:cubicBezTo>
                <a:cubicBezTo>
                  <a:pt x="9731960" y="5649046"/>
                  <a:pt x="9725864" y="5650995"/>
                  <a:pt x="9719579" y="5649616"/>
                </a:cubicBezTo>
                <a:close/>
                <a:moveTo>
                  <a:pt x="347292" y="5650180"/>
                </a:moveTo>
                <a:cubicBezTo>
                  <a:pt x="341396" y="5650831"/>
                  <a:pt x="336641" y="5648394"/>
                  <a:pt x="326751" y="5643513"/>
                </a:cubicBezTo>
                <a:cubicBezTo>
                  <a:pt x="291751" y="5626602"/>
                  <a:pt x="284120" y="5603190"/>
                  <a:pt x="304685" y="5576524"/>
                </a:cubicBezTo>
                <a:cubicBezTo>
                  <a:pt x="314576" y="5564168"/>
                  <a:pt x="323707" y="5560263"/>
                  <a:pt x="345772" y="5560263"/>
                </a:cubicBezTo>
                <a:cubicBezTo>
                  <a:pt x="380008" y="5560263"/>
                  <a:pt x="399031" y="5575874"/>
                  <a:pt x="399031" y="5604490"/>
                </a:cubicBezTo>
                <a:cubicBezTo>
                  <a:pt x="399031" y="5621400"/>
                  <a:pt x="393704" y="5627901"/>
                  <a:pt x="374684" y="5638310"/>
                </a:cubicBezTo>
                <a:cubicBezTo>
                  <a:pt x="360228" y="5645788"/>
                  <a:pt x="353191" y="5649530"/>
                  <a:pt x="347292" y="5650180"/>
                </a:cubicBezTo>
                <a:close/>
                <a:moveTo>
                  <a:pt x="11844707" y="5650180"/>
                </a:moveTo>
                <a:cubicBezTo>
                  <a:pt x="11838808" y="5649530"/>
                  <a:pt x="11831771" y="5645788"/>
                  <a:pt x="11817315" y="5638310"/>
                </a:cubicBezTo>
                <a:cubicBezTo>
                  <a:pt x="11798295" y="5627901"/>
                  <a:pt x="11792968" y="5621400"/>
                  <a:pt x="11792968" y="5604490"/>
                </a:cubicBezTo>
                <a:cubicBezTo>
                  <a:pt x="11792968" y="5575874"/>
                  <a:pt x="11811991" y="5560263"/>
                  <a:pt x="11846227" y="5560263"/>
                </a:cubicBezTo>
                <a:cubicBezTo>
                  <a:pt x="11868292" y="5560263"/>
                  <a:pt x="11877423" y="5564168"/>
                  <a:pt x="11887313" y="5576524"/>
                </a:cubicBezTo>
                <a:cubicBezTo>
                  <a:pt x="11907879" y="5603190"/>
                  <a:pt x="11900248" y="5626602"/>
                  <a:pt x="11865248" y="5643513"/>
                </a:cubicBezTo>
                <a:cubicBezTo>
                  <a:pt x="11855357" y="5648394"/>
                  <a:pt x="11850603" y="5650831"/>
                  <a:pt x="11844707" y="5650180"/>
                </a:cubicBezTo>
                <a:close/>
                <a:moveTo>
                  <a:pt x="1229108" y="5650425"/>
                </a:moveTo>
                <a:cubicBezTo>
                  <a:pt x="1219207" y="5650343"/>
                  <a:pt x="1209111" y="5646114"/>
                  <a:pt x="1196212" y="5637658"/>
                </a:cubicBezTo>
                <a:cubicBezTo>
                  <a:pt x="1180140" y="5627901"/>
                  <a:pt x="1174816" y="5618799"/>
                  <a:pt x="1174816" y="5603190"/>
                </a:cubicBezTo>
                <a:cubicBezTo>
                  <a:pt x="1174816" y="5575222"/>
                  <a:pt x="1194679" y="5560263"/>
                  <a:pt x="1232723" y="5560263"/>
                </a:cubicBezTo>
                <a:cubicBezTo>
                  <a:pt x="1258636" y="5560263"/>
                  <a:pt x="1264731" y="5563517"/>
                  <a:pt x="1276161" y="5579776"/>
                </a:cubicBezTo>
                <a:cubicBezTo>
                  <a:pt x="1292909" y="5603190"/>
                  <a:pt x="1288341" y="5620099"/>
                  <a:pt x="1260917" y="5638310"/>
                </a:cubicBezTo>
                <a:cubicBezTo>
                  <a:pt x="1248731" y="5646437"/>
                  <a:pt x="1238973" y="5650507"/>
                  <a:pt x="1229108" y="5650425"/>
                </a:cubicBezTo>
                <a:close/>
                <a:moveTo>
                  <a:pt x="10962891" y="5650425"/>
                </a:moveTo>
                <a:cubicBezTo>
                  <a:pt x="10953025" y="5650507"/>
                  <a:pt x="10943268" y="5646437"/>
                  <a:pt x="10931081" y="5638310"/>
                </a:cubicBezTo>
                <a:cubicBezTo>
                  <a:pt x="10903657" y="5620099"/>
                  <a:pt x="10899089" y="5603190"/>
                  <a:pt x="10915837" y="5579776"/>
                </a:cubicBezTo>
                <a:cubicBezTo>
                  <a:pt x="10927268" y="5563517"/>
                  <a:pt x="10933363" y="5560263"/>
                  <a:pt x="10959276" y="5560263"/>
                </a:cubicBezTo>
                <a:cubicBezTo>
                  <a:pt x="10997320" y="5560263"/>
                  <a:pt x="11017183" y="5575222"/>
                  <a:pt x="11017183" y="5603190"/>
                </a:cubicBezTo>
                <a:cubicBezTo>
                  <a:pt x="11017183" y="5618799"/>
                  <a:pt x="11011859" y="5627901"/>
                  <a:pt x="10995787" y="5637658"/>
                </a:cubicBezTo>
                <a:cubicBezTo>
                  <a:pt x="10982888" y="5646114"/>
                  <a:pt x="10972792" y="5650343"/>
                  <a:pt x="10962891" y="5650425"/>
                </a:cubicBezTo>
                <a:close/>
                <a:moveTo>
                  <a:pt x="4403599" y="5650509"/>
                </a:moveTo>
                <a:cubicBezTo>
                  <a:pt x="4395122" y="5650509"/>
                  <a:pt x="4387502" y="5646441"/>
                  <a:pt x="4375310" y="5638313"/>
                </a:cubicBezTo>
                <a:cubicBezTo>
                  <a:pt x="4348639" y="5620104"/>
                  <a:pt x="4343306" y="5603193"/>
                  <a:pt x="4359307" y="5580433"/>
                </a:cubicBezTo>
                <a:cubicBezTo>
                  <a:pt x="4388263" y="5538154"/>
                  <a:pt x="4461415" y="5555066"/>
                  <a:pt x="4461415" y="5603845"/>
                </a:cubicBezTo>
                <a:cubicBezTo>
                  <a:pt x="4461415" y="5621402"/>
                  <a:pt x="4456843" y="5627906"/>
                  <a:pt x="4437031" y="5638313"/>
                </a:cubicBezTo>
                <a:cubicBezTo>
                  <a:pt x="4421411" y="5646441"/>
                  <a:pt x="4412076" y="5650509"/>
                  <a:pt x="4403599" y="5650509"/>
                </a:cubicBezTo>
                <a:close/>
                <a:moveTo>
                  <a:pt x="7788400" y="5650509"/>
                </a:moveTo>
                <a:cubicBezTo>
                  <a:pt x="7779923" y="5650509"/>
                  <a:pt x="7770588" y="5646441"/>
                  <a:pt x="7754968" y="5638313"/>
                </a:cubicBezTo>
                <a:cubicBezTo>
                  <a:pt x="7735156" y="5627906"/>
                  <a:pt x="7730584" y="5621402"/>
                  <a:pt x="7730584" y="5603845"/>
                </a:cubicBezTo>
                <a:cubicBezTo>
                  <a:pt x="7730584" y="5555066"/>
                  <a:pt x="7803736" y="5538154"/>
                  <a:pt x="7832692" y="5580433"/>
                </a:cubicBezTo>
                <a:cubicBezTo>
                  <a:pt x="7848694" y="5603193"/>
                  <a:pt x="7843360" y="5620104"/>
                  <a:pt x="7816690" y="5638313"/>
                </a:cubicBezTo>
                <a:cubicBezTo>
                  <a:pt x="7804498" y="5646441"/>
                  <a:pt x="7796878" y="5650509"/>
                  <a:pt x="7788400" y="5650509"/>
                </a:cubicBezTo>
                <a:close/>
                <a:moveTo>
                  <a:pt x="4760702" y="5650836"/>
                </a:moveTo>
                <a:cubicBezTo>
                  <a:pt x="4746796" y="5651324"/>
                  <a:pt x="4732890" y="5647096"/>
                  <a:pt x="4721459" y="5638313"/>
                </a:cubicBezTo>
                <a:cubicBezTo>
                  <a:pt x="4690979" y="5614248"/>
                  <a:pt x="4703932" y="5564172"/>
                  <a:pt x="4742032" y="5557018"/>
                </a:cubicBezTo>
                <a:cubicBezTo>
                  <a:pt x="4774799" y="5551163"/>
                  <a:pt x="4794611" y="5558318"/>
                  <a:pt x="4807564" y="5579781"/>
                </a:cubicBezTo>
                <a:cubicBezTo>
                  <a:pt x="4823567" y="5605792"/>
                  <a:pt x="4822043" y="5616852"/>
                  <a:pt x="4799944" y="5635060"/>
                </a:cubicBezTo>
                <a:cubicBezTo>
                  <a:pt x="4788515" y="5645143"/>
                  <a:pt x="4774608" y="5650346"/>
                  <a:pt x="4760702" y="5650836"/>
                </a:cubicBezTo>
                <a:close/>
                <a:moveTo>
                  <a:pt x="7431298" y="5650836"/>
                </a:moveTo>
                <a:cubicBezTo>
                  <a:pt x="7417391" y="5650346"/>
                  <a:pt x="7403484" y="5645143"/>
                  <a:pt x="7392054" y="5635060"/>
                </a:cubicBezTo>
                <a:cubicBezTo>
                  <a:pt x="7369956" y="5616852"/>
                  <a:pt x="7368432" y="5605792"/>
                  <a:pt x="7384435" y="5579781"/>
                </a:cubicBezTo>
                <a:cubicBezTo>
                  <a:pt x="7397388" y="5558318"/>
                  <a:pt x="7417200" y="5551163"/>
                  <a:pt x="7449966" y="5557018"/>
                </a:cubicBezTo>
                <a:cubicBezTo>
                  <a:pt x="7488067" y="5564172"/>
                  <a:pt x="7501020" y="5614248"/>
                  <a:pt x="7470540" y="5638313"/>
                </a:cubicBezTo>
                <a:cubicBezTo>
                  <a:pt x="7459110" y="5647096"/>
                  <a:pt x="7445203" y="5651324"/>
                  <a:pt x="7431298" y="5650836"/>
                </a:cubicBezTo>
                <a:close/>
                <a:moveTo>
                  <a:pt x="1045208" y="5656686"/>
                </a:moveTo>
                <a:cubicBezTo>
                  <a:pt x="1037211" y="5655711"/>
                  <a:pt x="1029591" y="5650669"/>
                  <a:pt x="1015871" y="5640912"/>
                </a:cubicBezTo>
                <a:cubicBezTo>
                  <a:pt x="972496" y="5609693"/>
                  <a:pt x="994527" y="5553760"/>
                  <a:pt x="1050161" y="5553760"/>
                </a:cubicBezTo>
                <a:cubicBezTo>
                  <a:pt x="1115683" y="5553760"/>
                  <a:pt x="1134727" y="5622048"/>
                  <a:pt x="1076837" y="5648068"/>
                </a:cubicBezTo>
                <a:cubicBezTo>
                  <a:pt x="1061589" y="5654572"/>
                  <a:pt x="1053209" y="5657660"/>
                  <a:pt x="1045208" y="5656686"/>
                </a:cubicBezTo>
                <a:close/>
                <a:moveTo>
                  <a:pt x="11146791" y="5656686"/>
                </a:moveTo>
                <a:cubicBezTo>
                  <a:pt x="11138789" y="5657660"/>
                  <a:pt x="11130409" y="5654572"/>
                  <a:pt x="11115161" y="5648068"/>
                </a:cubicBezTo>
                <a:cubicBezTo>
                  <a:pt x="11057272" y="5622048"/>
                  <a:pt x="11076316" y="5553760"/>
                  <a:pt x="11141837" y="5553760"/>
                </a:cubicBezTo>
                <a:cubicBezTo>
                  <a:pt x="11197472" y="5553760"/>
                  <a:pt x="11219503" y="5609693"/>
                  <a:pt x="11176128" y="5640912"/>
                </a:cubicBezTo>
                <a:cubicBezTo>
                  <a:pt x="11162408" y="5650669"/>
                  <a:pt x="11154788" y="5655711"/>
                  <a:pt x="11146791" y="5656686"/>
                </a:cubicBezTo>
                <a:close/>
                <a:moveTo>
                  <a:pt x="3880189" y="5656984"/>
                </a:moveTo>
                <a:cubicBezTo>
                  <a:pt x="3869033" y="5656771"/>
                  <a:pt x="3856841" y="5653927"/>
                  <a:pt x="3844268" y="5648070"/>
                </a:cubicBezTo>
                <a:cubicBezTo>
                  <a:pt x="3803883" y="5629208"/>
                  <a:pt x="3809979" y="5568725"/>
                  <a:pt x="3854175" y="5553117"/>
                </a:cubicBezTo>
                <a:cubicBezTo>
                  <a:pt x="3874748" y="5545961"/>
                  <a:pt x="3881607" y="5546613"/>
                  <a:pt x="3905228" y="5557666"/>
                </a:cubicBezTo>
                <a:cubicBezTo>
                  <a:pt x="3929612" y="5568725"/>
                  <a:pt x="3932660" y="5573277"/>
                  <a:pt x="3934947" y="5597994"/>
                </a:cubicBezTo>
                <a:cubicBezTo>
                  <a:pt x="3937804" y="5634574"/>
                  <a:pt x="3913659" y="5657627"/>
                  <a:pt x="3880189" y="5656984"/>
                </a:cubicBezTo>
                <a:close/>
                <a:moveTo>
                  <a:pt x="8311809" y="5656984"/>
                </a:moveTo>
                <a:cubicBezTo>
                  <a:pt x="8278340" y="5657627"/>
                  <a:pt x="8254195" y="5634574"/>
                  <a:pt x="8257052" y="5597994"/>
                </a:cubicBezTo>
                <a:cubicBezTo>
                  <a:pt x="8259338" y="5573277"/>
                  <a:pt x="8262386" y="5568725"/>
                  <a:pt x="8286770" y="5557666"/>
                </a:cubicBezTo>
                <a:cubicBezTo>
                  <a:pt x="8310392" y="5546613"/>
                  <a:pt x="8317250" y="5545961"/>
                  <a:pt x="8337824" y="5553117"/>
                </a:cubicBezTo>
                <a:cubicBezTo>
                  <a:pt x="8382020" y="5568725"/>
                  <a:pt x="8388116" y="5629208"/>
                  <a:pt x="8347730" y="5648070"/>
                </a:cubicBezTo>
                <a:cubicBezTo>
                  <a:pt x="8335157" y="5653927"/>
                  <a:pt x="8322965" y="5656771"/>
                  <a:pt x="8311809" y="5656984"/>
                </a:cubicBezTo>
                <a:close/>
                <a:moveTo>
                  <a:pt x="4584384" y="5759740"/>
                </a:moveTo>
                <a:cubicBezTo>
                  <a:pt x="4579622" y="5760308"/>
                  <a:pt x="4575431" y="5758032"/>
                  <a:pt x="4575431" y="5752505"/>
                </a:cubicBezTo>
                <a:cubicBezTo>
                  <a:pt x="4575431" y="5746651"/>
                  <a:pt x="4580766" y="5742096"/>
                  <a:pt x="4587623" y="5742096"/>
                </a:cubicBezTo>
                <a:cubicBezTo>
                  <a:pt x="4594482" y="5742096"/>
                  <a:pt x="4598291" y="5745350"/>
                  <a:pt x="4596767" y="5749902"/>
                </a:cubicBezTo>
                <a:cubicBezTo>
                  <a:pt x="4594482" y="5755756"/>
                  <a:pt x="4589147" y="5759171"/>
                  <a:pt x="4584384" y="5759740"/>
                </a:cubicBezTo>
                <a:close/>
                <a:moveTo>
                  <a:pt x="7607615" y="5759740"/>
                </a:moveTo>
                <a:cubicBezTo>
                  <a:pt x="7602852" y="5759171"/>
                  <a:pt x="7597518" y="5755756"/>
                  <a:pt x="7595232" y="5749902"/>
                </a:cubicBezTo>
                <a:cubicBezTo>
                  <a:pt x="7593708" y="5745350"/>
                  <a:pt x="7597518" y="5742096"/>
                  <a:pt x="7604376" y="5742096"/>
                </a:cubicBezTo>
                <a:cubicBezTo>
                  <a:pt x="7611234" y="5742096"/>
                  <a:pt x="7616568" y="5746651"/>
                  <a:pt x="7616568" y="5752505"/>
                </a:cubicBezTo>
                <a:cubicBezTo>
                  <a:pt x="7616568" y="5758032"/>
                  <a:pt x="7612378" y="5760308"/>
                  <a:pt x="7607615" y="5759740"/>
                </a:cubicBezTo>
                <a:close/>
                <a:moveTo>
                  <a:pt x="4762420" y="5761529"/>
                </a:moveTo>
                <a:cubicBezTo>
                  <a:pt x="4756515" y="5761937"/>
                  <a:pt x="4749658" y="5759661"/>
                  <a:pt x="4745847" y="5754458"/>
                </a:cubicBezTo>
                <a:cubicBezTo>
                  <a:pt x="4740512" y="5746652"/>
                  <a:pt x="4757276" y="5734296"/>
                  <a:pt x="4767183" y="5739500"/>
                </a:cubicBezTo>
                <a:cubicBezTo>
                  <a:pt x="4770231" y="5741449"/>
                  <a:pt x="4773279" y="5747302"/>
                  <a:pt x="4773279" y="5752506"/>
                </a:cubicBezTo>
                <a:cubicBezTo>
                  <a:pt x="4773279" y="5758035"/>
                  <a:pt x="4768327" y="5761124"/>
                  <a:pt x="4762420" y="5761529"/>
                </a:cubicBezTo>
                <a:close/>
                <a:moveTo>
                  <a:pt x="7429579" y="5761529"/>
                </a:moveTo>
                <a:cubicBezTo>
                  <a:pt x="7423672" y="5761124"/>
                  <a:pt x="7418720" y="5758035"/>
                  <a:pt x="7418720" y="5752506"/>
                </a:cubicBezTo>
                <a:cubicBezTo>
                  <a:pt x="7418720" y="5747302"/>
                  <a:pt x="7421768" y="5741449"/>
                  <a:pt x="7424816" y="5739500"/>
                </a:cubicBezTo>
                <a:cubicBezTo>
                  <a:pt x="7434722" y="5734296"/>
                  <a:pt x="7451487" y="5746652"/>
                  <a:pt x="7446152" y="5754458"/>
                </a:cubicBezTo>
                <a:cubicBezTo>
                  <a:pt x="7442342" y="5759661"/>
                  <a:pt x="7435484" y="5761937"/>
                  <a:pt x="7429579" y="5761529"/>
                </a:cubicBezTo>
                <a:close/>
                <a:moveTo>
                  <a:pt x="705904" y="5766001"/>
                </a:moveTo>
                <a:cubicBezTo>
                  <a:pt x="700569" y="5766973"/>
                  <a:pt x="694093" y="5764536"/>
                  <a:pt x="687996" y="5758358"/>
                </a:cubicBezTo>
                <a:cubicBezTo>
                  <a:pt x="680377" y="5751204"/>
                  <a:pt x="680377" y="5746000"/>
                  <a:pt x="686471" y="5740795"/>
                </a:cubicBezTo>
                <a:cubicBezTo>
                  <a:pt x="697905" y="5731038"/>
                  <a:pt x="720007" y="5739497"/>
                  <a:pt x="716957" y="5753154"/>
                </a:cubicBezTo>
                <a:cubicBezTo>
                  <a:pt x="715432" y="5760633"/>
                  <a:pt x="711240" y="5765023"/>
                  <a:pt x="705904" y="5766001"/>
                </a:cubicBezTo>
                <a:close/>
                <a:moveTo>
                  <a:pt x="11486095" y="5766001"/>
                </a:moveTo>
                <a:cubicBezTo>
                  <a:pt x="11480759" y="5765023"/>
                  <a:pt x="11476567" y="5760633"/>
                  <a:pt x="11475041" y="5753154"/>
                </a:cubicBezTo>
                <a:cubicBezTo>
                  <a:pt x="11471992" y="5739497"/>
                  <a:pt x="11494093" y="5731038"/>
                  <a:pt x="11505528" y="5740795"/>
                </a:cubicBezTo>
                <a:cubicBezTo>
                  <a:pt x="11511621" y="5746000"/>
                  <a:pt x="11511621" y="5751204"/>
                  <a:pt x="11504003" y="5758358"/>
                </a:cubicBezTo>
                <a:cubicBezTo>
                  <a:pt x="11497905" y="5764536"/>
                  <a:pt x="11491429" y="5766973"/>
                  <a:pt x="11486095" y="5766001"/>
                </a:cubicBezTo>
                <a:close/>
                <a:moveTo>
                  <a:pt x="345776" y="5768110"/>
                </a:moveTo>
                <a:cubicBezTo>
                  <a:pt x="341209" y="5768110"/>
                  <a:pt x="335884" y="5763558"/>
                  <a:pt x="332843" y="5757704"/>
                </a:cubicBezTo>
                <a:cubicBezTo>
                  <a:pt x="326756" y="5744046"/>
                  <a:pt x="342731" y="5730386"/>
                  <a:pt x="354143" y="5740145"/>
                </a:cubicBezTo>
                <a:cubicBezTo>
                  <a:pt x="364036" y="5748598"/>
                  <a:pt x="357949" y="5768110"/>
                  <a:pt x="345776" y="5768110"/>
                </a:cubicBezTo>
                <a:close/>
                <a:moveTo>
                  <a:pt x="11846223" y="5768110"/>
                </a:moveTo>
                <a:cubicBezTo>
                  <a:pt x="11834049" y="5768110"/>
                  <a:pt x="11827963" y="5748598"/>
                  <a:pt x="11837856" y="5740145"/>
                </a:cubicBezTo>
                <a:cubicBezTo>
                  <a:pt x="11849268" y="5730386"/>
                  <a:pt x="11865243" y="5744046"/>
                  <a:pt x="11859156" y="5757704"/>
                </a:cubicBezTo>
                <a:cubicBezTo>
                  <a:pt x="11856115" y="5763558"/>
                  <a:pt x="11850789" y="5768110"/>
                  <a:pt x="11846223" y="5768110"/>
                </a:cubicBezTo>
                <a:close/>
                <a:moveTo>
                  <a:pt x="5472920" y="5772738"/>
                </a:moveTo>
                <a:cubicBezTo>
                  <a:pt x="5466158" y="5774772"/>
                  <a:pt x="5457586" y="5772661"/>
                  <a:pt x="5450346" y="5765506"/>
                </a:cubicBezTo>
                <a:cubicBezTo>
                  <a:pt x="5436630" y="5751197"/>
                  <a:pt x="5446536" y="5734285"/>
                  <a:pt x="5467110" y="5736886"/>
                </a:cubicBezTo>
                <a:cubicBezTo>
                  <a:pt x="5480064" y="5738188"/>
                  <a:pt x="5484636" y="5743391"/>
                  <a:pt x="5484636" y="5755095"/>
                </a:cubicBezTo>
                <a:cubicBezTo>
                  <a:pt x="5484636" y="5764527"/>
                  <a:pt x="5479684" y="5770708"/>
                  <a:pt x="5472920" y="5772738"/>
                </a:cubicBezTo>
                <a:close/>
                <a:moveTo>
                  <a:pt x="6719078" y="5772738"/>
                </a:moveTo>
                <a:cubicBezTo>
                  <a:pt x="6712315" y="5770708"/>
                  <a:pt x="6707363" y="5764527"/>
                  <a:pt x="6707363" y="5755095"/>
                </a:cubicBezTo>
                <a:cubicBezTo>
                  <a:pt x="6707363" y="5743391"/>
                  <a:pt x="6711934" y="5738188"/>
                  <a:pt x="6724890" y="5736886"/>
                </a:cubicBezTo>
                <a:cubicBezTo>
                  <a:pt x="6745463" y="5734285"/>
                  <a:pt x="6755370" y="5751197"/>
                  <a:pt x="6741654" y="5765506"/>
                </a:cubicBezTo>
                <a:cubicBezTo>
                  <a:pt x="6734413" y="5772661"/>
                  <a:pt x="6725842" y="5774772"/>
                  <a:pt x="6719078" y="5772738"/>
                </a:cubicBezTo>
                <a:close/>
                <a:moveTo>
                  <a:pt x="524821" y="5772828"/>
                </a:moveTo>
                <a:cubicBezTo>
                  <a:pt x="516239" y="5774940"/>
                  <a:pt x="507651" y="5774614"/>
                  <a:pt x="503072" y="5770712"/>
                </a:cubicBezTo>
                <a:cubicBezTo>
                  <a:pt x="491624" y="5760306"/>
                  <a:pt x="497729" y="5736242"/>
                  <a:pt x="513756" y="5732339"/>
                </a:cubicBezTo>
                <a:cubicBezTo>
                  <a:pt x="536651" y="5725833"/>
                  <a:pt x="557988" y="5744696"/>
                  <a:pt x="546571" y="5760306"/>
                </a:cubicBezTo>
                <a:cubicBezTo>
                  <a:pt x="541993" y="5766161"/>
                  <a:pt x="533407" y="5770712"/>
                  <a:pt x="524821" y="5772828"/>
                </a:cubicBezTo>
                <a:close/>
                <a:moveTo>
                  <a:pt x="11667177" y="5772828"/>
                </a:moveTo>
                <a:cubicBezTo>
                  <a:pt x="11658592" y="5770712"/>
                  <a:pt x="11650005" y="5766161"/>
                  <a:pt x="11645428" y="5760306"/>
                </a:cubicBezTo>
                <a:cubicBezTo>
                  <a:pt x="11634011" y="5744696"/>
                  <a:pt x="11655348" y="5725833"/>
                  <a:pt x="11678243" y="5732339"/>
                </a:cubicBezTo>
                <a:cubicBezTo>
                  <a:pt x="11694269" y="5736242"/>
                  <a:pt x="11700375" y="5760306"/>
                  <a:pt x="11688927" y="5770712"/>
                </a:cubicBezTo>
                <a:cubicBezTo>
                  <a:pt x="11684348" y="5774614"/>
                  <a:pt x="11675760" y="5774940"/>
                  <a:pt x="11667177" y="5772828"/>
                </a:cubicBezTo>
                <a:close/>
                <a:moveTo>
                  <a:pt x="5114098" y="5773312"/>
                </a:moveTo>
                <a:cubicBezTo>
                  <a:pt x="5106478" y="5774613"/>
                  <a:pt x="5099619" y="5770057"/>
                  <a:pt x="5096571" y="5761601"/>
                </a:cubicBezTo>
                <a:cubicBezTo>
                  <a:pt x="5090475" y="5744690"/>
                  <a:pt x="5101906" y="5732331"/>
                  <a:pt x="5119431" y="5738188"/>
                </a:cubicBezTo>
                <a:cubicBezTo>
                  <a:pt x="5135434" y="5743391"/>
                  <a:pt x="5131623" y="5770709"/>
                  <a:pt x="5114098" y="5773312"/>
                </a:cubicBezTo>
                <a:close/>
                <a:moveTo>
                  <a:pt x="7077902" y="5773312"/>
                </a:moveTo>
                <a:cubicBezTo>
                  <a:pt x="7060376" y="5770709"/>
                  <a:pt x="7056566" y="5743391"/>
                  <a:pt x="7072568" y="5738188"/>
                </a:cubicBezTo>
                <a:cubicBezTo>
                  <a:pt x="7090094" y="5732331"/>
                  <a:pt x="7101524" y="5744690"/>
                  <a:pt x="7095428" y="5761601"/>
                </a:cubicBezTo>
                <a:cubicBezTo>
                  <a:pt x="7092380" y="5770057"/>
                  <a:pt x="7085522" y="5774613"/>
                  <a:pt x="7077902" y="5773312"/>
                </a:cubicBezTo>
                <a:close/>
                <a:moveTo>
                  <a:pt x="2452608" y="5773477"/>
                </a:moveTo>
                <a:cubicBezTo>
                  <a:pt x="2448036" y="5772989"/>
                  <a:pt x="2444416" y="5772013"/>
                  <a:pt x="2442892" y="5770710"/>
                </a:cubicBezTo>
                <a:cubicBezTo>
                  <a:pt x="2432224" y="5761604"/>
                  <a:pt x="2437559" y="5742743"/>
                  <a:pt x="2452036" y="5735592"/>
                </a:cubicBezTo>
                <a:cubicBezTo>
                  <a:pt x="2474896" y="5725833"/>
                  <a:pt x="2492423" y="5734287"/>
                  <a:pt x="2489375" y="5754452"/>
                </a:cubicBezTo>
                <a:cubicBezTo>
                  <a:pt x="2487851" y="5766811"/>
                  <a:pt x="2482516" y="5772012"/>
                  <a:pt x="2468039" y="5773313"/>
                </a:cubicBezTo>
                <a:cubicBezTo>
                  <a:pt x="2462705" y="5773964"/>
                  <a:pt x="2457180" y="5773964"/>
                  <a:pt x="2452608" y="5773477"/>
                </a:cubicBezTo>
                <a:close/>
                <a:moveTo>
                  <a:pt x="2627592" y="5773477"/>
                </a:moveTo>
                <a:cubicBezTo>
                  <a:pt x="2623020" y="5772989"/>
                  <a:pt x="2619400" y="5772013"/>
                  <a:pt x="2617876" y="5770710"/>
                </a:cubicBezTo>
                <a:cubicBezTo>
                  <a:pt x="2607208" y="5761604"/>
                  <a:pt x="2612543" y="5742743"/>
                  <a:pt x="2627020" y="5735592"/>
                </a:cubicBezTo>
                <a:cubicBezTo>
                  <a:pt x="2649880" y="5725833"/>
                  <a:pt x="2667407" y="5734287"/>
                  <a:pt x="2664359" y="5754452"/>
                </a:cubicBezTo>
                <a:cubicBezTo>
                  <a:pt x="2662835" y="5766811"/>
                  <a:pt x="2657500" y="5772012"/>
                  <a:pt x="2643023" y="5773313"/>
                </a:cubicBezTo>
                <a:cubicBezTo>
                  <a:pt x="2637689" y="5773964"/>
                  <a:pt x="2632164" y="5773964"/>
                  <a:pt x="2627592" y="5773477"/>
                </a:cubicBezTo>
                <a:close/>
                <a:moveTo>
                  <a:pt x="9564407" y="5773477"/>
                </a:moveTo>
                <a:cubicBezTo>
                  <a:pt x="9559835" y="5773964"/>
                  <a:pt x="9554309" y="5773964"/>
                  <a:pt x="9548976" y="5773313"/>
                </a:cubicBezTo>
                <a:cubicBezTo>
                  <a:pt x="9534499" y="5772012"/>
                  <a:pt x="9529164" y="5766811"/>
                  <a:pt x="9527640" y="5754452"/>
                </a:cubicBezTo>
                <a:cubicBezTo>
                  <a:pt x="9524592" y="5734287"/>
                  <a:pt x="9542119" y="5725833"/>
                  <a:pt x="9564979" y="5735592"/>
                </a:cubicBezTo>
                <a:cubicBezTo>
                  <a:pt x="9579456" y="5742743"/>
                  <a:pt x="9584791" y="5761604"/>
                  <a:pt x="9574123" y="5770710"/>
                </a:cubicBezTo>
                <a:cubicBezTo>
                  <a:pt x="9572599" y="5772013"/>
                  <a:pt x="9568979" y="5772989"/>
                  <a:pt x="9564407" y="5773477"/>
                </a:cubicBezTo>
                <a:close/>
                <a:moveTo>
                  <a:pt x="9739391" y="5773477"/>
                </a:moveTo>
                <a:cubicBezTo>
                  <a:pt x="9734819" y="5773964"/>
                  <a:pt x="9729293" y="5773964"/>
                  <a:pt x="9723960" y="5773313"/>
                </a:cubicBezTo>
                <a:cubicBezTo>
                  <a:pt x="9709483" y="5772012"/>
                  <a:pt x="9704148" y="5766811"/>
                  <a:pt x="9702624" y="5754452"/>
                </a:cubicBezTo>
                <a:cubicBezTo>
                  <a:pt x="9699576" y="5734287"/>
                  <a:pt x="9717103" y="5725833"/>
                  <a:pt x="9739963" y="5735592"/>
                </a:cubicBezTo>
                <a:cubicBezTo>
                  <a:pt x="9754440" y="5742743"/>
                  <a:pt x="9759775" y="5761604"/>
                  <a:pt x="9749107" y="5770710"/>
                </a:cubicBezTo>
                <a:cubicBezTo>
                  <a:pt x="9747583" y="5772013"/>
                  <a:pt x="9743963" y="5772989"/>
                  <a:pt x="9739391" y="5773477"/>
                </a:cubicBezTo>
                <a:close/>
                <a:moveTo>
                  <a:pt x="4407598" y="5774288"/>
                </a:moveTo>
                <a:cubicBezTo>
                  <a:pt x="4398739" y="5773801"/>
                  <a:pt x="4389786" y="5769084"/>
                  <a:pt x="4384451" y="5760302"/>
                </a:cubicBezTo>
                <a:cubicBezTo>
                  <a:pt x="4377594" y="5748596"/>
                  <a:pt x="4378355" y="5744691"/>
                  <a:pt x="4389023" y="5738190"/>
                </a:cubicBezTo>
                <a:cubicBezTo>
                  <a:pt x="4412646" y="5723231"/>
                  <a:pt x="4443126" y="5742094"/>
                  <a:pt x="4430171" y="5762906"/>
                </a:cubicBezTo>
                <a:cubicBezTo>
                  <a:pt x="4425219" y="5771036"/>
                  <a:pt x="4416456" y="5774778"/>
                  <a:pt x="4407598" y="5774288"/>
                </a:cubicBezTo>
                <a:close/>
                <a:moveTo>
                  <a:pt x="7784402" y="5774288"/>
                </a:moveTo>
                <a:cubicBezTo>
                  <a:pt x="7775543" y="5774778"/>
                  <a:pt x="7766780" y="5771036"/>
                  <a:pt x="7761828" y="5762906"/>
                </a:cubicBezTo>
                <a:cubicBezTo>
                  <a:pt x="7748874" y="5742094"/>
                  <a:pt x="7779354" y="5723231"/>
                  <a:pt x="7802976" y="5738190"/>
                </a:cubicBezTo>
                <a:cubicBezTo>
                  <a:pt x="7813644" y="5744691"/>
                  <a:pt x="7814406" y="5748596"/>
                  <a:pt x="7807548" y="5760302"/>
                </a:cubicBezTo>
                <a:cubicBezTo>
                  <a:pt x="7802214" y="5769084"/>
                  <a:pt x="7793260" y="5773801"/>
                  <a:pt x="7784402" y="5774288"/>
                </a:cubicBezTo>
                <a:close/>
                <a:moveTo>
                  <a:pt x="2111215" y="5774614"/>
                </a:moveTo>
                <a:cubicBezTo>
                  <a:pt x="2095213" y="5774614"/>
                  <a:pt x="2088355" y="5770712"/>
                  <a:pt x="2085307" y="5760306"/>
                </a:cubicBezTo>
                <a:cubicBezTo>
                  <a:pt x="2076163" y="5732339"/>
                  <a:pt x="2117311" y="5718029"/>
                  <a:pt x="2135599" y="5742743"/>
                </a:cubicBezTo>
                <a:cubicBezTo>
                  <a:pt x="2147791" y="5759655"/>
                  <a:pt x="2136361" y="5774614"/>
                  <a:pt x="2111215" y="5774614"/>
                </a:cubicBezTo>
                <a:close/>
                <a:moveTo>
                  <a:pt x="10080784" y="5774614"/>
                </a:moveTo>
                <a:cubicBezTo>
                  <a:pt x="10055637" y="5774614"/>
                  <a:pt x="10044208" y="5759655"/>
                  <a:pt x="10056400" y="5742743"/>
                </a:cubicBezTo>
                <a:cubicBezTo>
                  <a:pt x="10074688" y="5718029"/>
                  <a:pt x="10115836" y="5732339"/>
                  <a:pt x="10106692" y="5760306"/>
                </a:cubicBezTo>
                <a:cubicBezTo>
                  <a:pt x="10103644" y="5770712"/>
                  <a:pt x="10096785" y="5774614"/>
                  <a:pt x="10080784" y="5774614"/>
                </a:cubicBezTo>
                <a:close/>
                <a:moveTo>
                  <a:pt x="1238025" y="5776568"/>
                </a:moveTo>
                <a:cubicBezTo>
                  <a:pt x="1228733" y="5778195"/>
                  <a:pt x="1218639" y="5777544"/>
                  <a:pt x="1211413" y="5773966"/>
                </a:cubicBezTo>
                <a:cubicBezTo>
                  <a:pt x="1193147" y="5764861"/>
                  <a:pt x="1193912" y="5740795"/>
                  <a:pt x="1213701" y="5730390"/>
                </a:cubicBezTo>
                <a:cubicBezTo>
                  <a:pt x="1226613" y="5723235"/>
                  <a:pt x="1232723" y="5723235"/>
                  <a:pt x="1247964" y="5732339"/>
                </a:cubicBezTo>
                <a:cubicBezTo>
                  <a:pt x="1266253" y="5742746"/>
                  <a:pt x="1270063" y="5752502"/>
                  <a:pt x="1260155" y="5765512"/>
                </a:cubicBezTo>
                <a:cubicBezTo>
                  <a:pt x="1255983" y="5771039"/>
                  <a:pt x="1247391" y="5774940"/>
                  <a:pt x="1238025" y="5776568"/>
                </a:cubicBezTo>
                <a:close/>
                <a:moveTo>
                  <a:pt x="10953973" y="5776568"/>
                </a:moveTo>
                <a:cubicBezTo>
                  <a:pt x="10944608" y="5774940"/>
                  <a:pt x="10936016" y="5771039"/>
                  <a:pt x="10931844" y="5765512"/>
                </a:cubicBezTo>
                <a:cubicBezTo>
                  <a:pt x="10921936" y="5752502"/>
                  <a:pt x="10925745" y="5742746"/>
                  <a:pt x="10944035" y="5732339"/>
                </a:cubicBezTo>
                <a:cubicBezTo>
                  <a:pt x="10959276" y="5723235"/>
                  <a:pt x="10965385" y="5723235"/>
                  <a:pt x="10978297" y="5730390"/>
                </a:cubicBezTo>
                <a:cubicBezTo>
                  <a:pt x="10998087" y="5740795"/>
                  <a:pt x="10998852" y="5764861"/>
                  <a:pt x="10980585" y="5773966"/>
                </a:cubicBezTo>
                <a:cubicBezTo>
                  <a:pt x="10973360" y="5777544"/>
                  <a:pt x="10963265" y="5778195"/>
                  <a:pt x="10953973" y="5776568"/>
                </a:cubicBezTo>
                <a:close/>
                <a:moveTo>
                  <a:pt x="1594843" y="5779495"/>
                </a:moveTo>
                <a:cubicBezTo>
                  <a:pt x="1589127" y="5780632"/>
                  <a:pt x="1581317" y="5779495"/>
                  <a:pt x="1568744" y="5776568"/>
                </a:cubicBezTo>
                <a:cubicBezTo>
                  <a:pt x="1547408" y="5772014"/>
                  <a:pt x="1543597" y="5748599"/>
                  <a:pt x="1561124" y="5733640"/>
                </a:cubicBezTo>
                <a:cubicBezTo>
                  <a:pt x="1576364" y="5721286"/>
                  <a:pt x="1577888" y="5721286"/>
                  <a:pt x="1596176" y="5731689"/>
                </a:cubicBezTo>
                <a:cubicBezTo>
                  <a:pt x="1618273" y="5743396"/>
                  <a:pt x="1619797" y="5749902"/>
                  <a:pt x="1608368" y="5768763"/>
                </a:cubicBezTo>
                <a:cubicBezTo>
                  <a:pt x="1604177" y="5774940"/>
                  <a:pt x="1600557" y="5778358"/>
                  <a:pt x="1594843" y="5779495"/>
                </a:cubicBezTo>
                <a:close/>
                <a:moveTo>
                  <a:pt x="10597156" y="5779495"/>
                </a:moveTo>
                <a:cubicBezTo>
                  <a:pt x="10591441" y="5778358"/>
                  <a:pt x="10587821" y="5774940"/>
                  <a:pt x="10583631" y="5768763"/>
                </a:cubicBezTo>
                <a:cubicBezTo>
                  <a:pt x="10572201" y="5749902"/>
                  <a:pt x="10573725" y="5743396"/>
                  <a:pt x="10595823" y="5731689"/>
                </a:cubicBezTo>
                <a:cubicBezTo>
                  <a:pt x="10614111" y="5721286"/>
                  <a:pt x="10615635" y="5721286"/>
                  <a:pt x="10630875" y="5733640"/>
                </a:cubicBezTo>
                <a:cubicBezTo>
                  <a:pt x="10648401" y="5748599"/>
                  <a:pt x="10644591" y="5772014"/>
                  <a:pt x="10623255" y="5776568"/>
                </a:cubicBezTo>
                <a:cubicBezTo>
                  <a:pt x="10610681" y="5779495"/>
                  <a:pt x="10602872" y="5780632"/>
                  <a:pt x="10597156" y="5779495"/>
                </a:cubicBezTo>
                <a:close/>
                <a:moveTo>
                  <a:pt x="872733" y="5780542"/>
                </a:moveTo>
                <a:cubicBezTo>
                  <a:pt x="864149" y="5780920"/>
                  <a:pt x="855763" y="5778847"/>
                  <a:pt x="849303" y="5773320"/>
                </a:cubicBezTo>
                <a:cubicBezTo>
                  <a:pt x="835584" y="5761609"/>
                  <a:pt x="838611" y="5741446"/>
                  <a:pt x="856149" y="5728439"/>
                </a:cubicBezTo>
                <a:cubicBezTo>
                  <a:pt x="873688" y="5715429"/>
                  <a:pt x="888896" y="5718680"/>
                  <a:pt x="908716" y="5738194"/>
                </a:cubicBezTo>
                <a:cubicBezTo>
                  <a:pt x="925871" y="5756244"/>
                  <a:pt x="898417" y="5779418"/>
                  <a:pt x="872733" y="5780542"/>
                </a:cubicBezTo>
                <a:close/>
                <a:moveTo>
                  <a:pt x="11319265" y="5780542"/>
                </a:moveTo>
                <a:cubicBezTo>
                  <a:pt x="11293581" y="5779418"/>
                  <a:pt x="11266128" y="5756244"/>
                  <a:pt x="11283283" y="5738194"/>
                </a:cubicBezTo>
                <a:cubicBezTo>
                  <a:pt x="11303103" y="5718680"/>
                  <a:pt x="11318311" y="5715429"/>
                  <a:pt x="11335849" y="5728439"/>
                </a:cubicBezTo>
                <a:cubicBezTo>
                  <a:pt x="11353388" y="5741446"/>
                  <a:pt x="11356415" y="5761609"/>
                  <a:pt x="11342696" y="5773320"/>
                </a:cubicBezTo>
                <a:cubicBezTo>
                  <a:pt x="11336236" y="5778847"/>
                  <a:pt x="11327849" y="5780920"/>
                  <a:pt x="11319265" y="5780542"/>
                </a:cubicBezTo>
                <a:close/>
                <a:moveTo>
                  <a:pt x="5647900" y="5780795"/>
                </a:moveTo>
                <a:cubicBezTo>
                  <a:pt x="5637899" y="5782094"/>
                  <a:pt x="5626850" y="5779821"/>
                  <a:pt x="5619230" y="5773314"/>
                </a:cubicBezTo>
                <a:cubicBezTo>
                  <a:pt x="5607038" y="5762907"/>
                  <a:pt x="5607800" y="5738841"/>
                  <a:pt x="5621516" y="5729084"/>
                </a:cubicBezTo>
                <a:cubicBezTo>
                  <a:pt x="5646662" y="5711525"/>
                  <a:pt x="5683238" y="5738841"/>
                  <a:pt x="5670284" y="5766811"/>
                </a:cubicBezTo>
                <a:cubicBezTo>
                  <a:pt x="5666855" y="5774614"/>
                  <a:pt x="5657902" y="5779495"/>
                  <a:pt x="5647900" y="5780795"/>
                </a:cubicBezTo>
                <a:close/>
                <a:moveTo>
                  <a:pt x="6544099" y="5780795"/>
                </a:moveTo>
                <a:cubicBezTo>
                  <a:pt x="6534098" y="5779495"/>
                  <a:pt x="6525144" y="5774614"/>
                  <a:pt x="6521715" y="5766811"/>
                </a:cubicBezTo>
                <a:cubicBezTo>
                  <a:pt x="6508762" y="5738841"/>
                  <a:pt x="6545338" y="5711525"/>
                  <a:pt x="6570483" y="5729084"/>
                </a:cubicBezTo>
                <a:cubicBezTo>
                  <a:pt x="6584199" y="5738841"/>
                  <a:pt x="6584962" y="5762907"/>
                  <a:pt x="6572770" y="5773314"/>
                </a:cubicBezTo>
                <a:cubicBezTo>
                  <a:pt x="6565149" y="5779821"/>
                  <a:pt x="6554100" y="5782094"/>
                  <a:pt x="6544099" y="5780795"/>
                </a:cubicBezTo>
                <a:close/>
                <a:moveTo>
                  <a:pt x="3519355" y="5786648"/>
                </a:moveTo>
                <a:cubicBezTo>
                  <a:pt x="3511831" y="5785671"/>
                  <a:pt x="3504972" y="5780468"/>
                  <a:pt x="3495828" y="5770712"/>
                </a:cubicBezTo>
                <a:cubicBezTo>
                  <a:pt x="3479827" y="5753152"/>
                  <a:pt x="3480588" y="5747947"/>
                  <a:pt x="3501163" y="5727787"/>
                </a:cubicBezTo>
                <a:cubicBezTo>
                  <a:pt x="3517164" y="5711525"/>
                  <a:pt x="3536976" y="5713478"/>
                  <a:pt x="3551455" y="5732339"/>
                </a:cubicBezTo>
                <a:cubicBezTo>
                  <a:pt x="3568219" y="5753801"/>
                  <a:pt x="3566695" y="5765512"/>
                  <a:pt x="3546883" y="5777217"/>
                </a:cubicBezTo>
                <a:cubicBezTo>
                  <a:pt x="3535072" y="5784371"/>
                  <a:pt x="3526880" y="5787622"/>
                  <a:pt x="3519355" y="5786648"/>
                </a:cubicBezTo>
                <a:close/>
                <a:moveTo>
                  <a:pt x="8672644" y="5786648"/>
                </a:moveTo>
                <a:cubicBezTo>
                  <a:pt x="8665119" y="5787622"/>
                  <a:pt x="8656927" y="5784371"/>
                  <a:pt x="8645116" y="5777217"/>
                </a:cubicBezTo>
                <a:cubicBezTo>
                  <a:pt x="8625304" y="5765512"/>
                  <a:pt x="8623780" y="5753801"/>
                  <a:pt x="8640544" y="5732339"/>
                </a:cubicBezTo>
                <a:cubicBezTo>
                  <a:pt x="8655023" y="5713478"/>
                  <a:pt x="8674835" y="5711525"/>
                  <a:pt x="8690836" y="5727787"/>
                </a:cubicBezTo>
                <a:cubicBezTo>
                  <a:pt x="8711411" y="5747947"/>
                  <a:pt x="8712172" y="5753152"/>
                  <a:pt x="8696171" y="5770712"/>
                </a:cubicBezTo>
                <a:cubicBezTo>
                  <a:pt x="8687027" y="5780468"/>
                  <a:pt x="8680168" y="5785671"/>
                  <a:pt x="8672644" y="5786648"/>
                </a:cubicBezTo>
                <a:close/>
                <a:moveTo>
                  <a:pt x="5818403" y="5786895"/>
                </a:moveTo>
                <a:cubicBezTo>
                  <a:pt x="5812687" y="5786812"/>
                  <a:pt x="5807163" y="5784702"/>
                  <a:pt x="5798780" y="5780471"/>
                </a:cubicBezTo>
                <a:cubicBezTo>
                  <a:pt x="5772111" y="5767464"/>
                  <a:pt x="5790399" y="5716080"/>
                  <a:pt x="5821640" y="5716080"/>
                </a:cubicBezTo>
                <a:cubicBezTo>
                  <a:pt x="5851359" y="5716080"/>
                  <a:pt x="5865836" y="5768763"/>
                  <a:pt x="5839167" y="5781122"/>
                </a:cubicBezTo>
                <a:cubicBezTo>
                  <a:pt x="5830023" y="5785024"/>
                  <a:pt x="5824118" y="5786976"/>
                  <a:pt x="5818403" y="5786895"/>
                </a:cubicBezTo>
                <a:close/>
                <a:moveTo>
                  <a:pt x="6373596" y="5786895"/>
                </a:moveTo>
                <a:cubicBezTo>
                  <a:pt x="6367882" y="5786976"/>
                  <a:pt x="6361976" y="5785024"/>
                  <a:pt x="6352832" y="5781122"/>
                </a:cubicBezTo>
                <a:cubicBezTo>
                  <a:pt x="6326163" y="5768763"/>
                  <a:pt x="6340640" y="5716080"/>
                  <a:pt x="6370359" y="5716080"/>
                </a:cubicBezTo>
                <a:cubicBezTo>
                  <a:pt x="6401600" y="5716080"/>
                  <a:pt x="6419888" y="5767464"/>
                  <a:pt x="6393218" y="5780471"/>
                </a:cubicBezTo>
                <a:cubicBezTo>
                  <a:pt x="6384836" y="5784702"/>
                  <a:pt x="6379312" y="5786812"/>
                  <a:pt x="6373596" y="5786895"/>
                </a:cubicBezTo>
                <a:close/>
                <a:moveTo>
                  <a:pt x="1948305" y="5787064"/>
                </a:moveTo>
                <a:cubicBezTo>
                  <a:pt x="1940709" y="5789858"/>
                  <a:pt x="1931851" y="5790224"/>
                  <a:pt x="1922516" y="5786972"/>
                </a:cubicBezTo>
                <a:cubicBezTo>
                  <a:pt x="1886703" y="5775267"/>
                  <a:pt x="1893560" y="5716076"/>
                  <a:pt x="1930136" y="5716076"/>
                </a:cubicBezTo>
                <a:cubicBezTo>
                  <a:pt x="1940043" y="5716076"/>
                  <a:pt x="1954520" y="5721934"/>
                  <a:pt x="1961379" y="5728437"/>
                </a:cubicBezTo>
                <a:cubicBezTo>
                  <a:pt x="1982524" y="5748435"/>
                  <a:pt x="1971095" y="5778680"/>
                  <a:pt x="1948305" y="5787064"/>
                </a:cubicBezTo>
                <a:close/>
                <a:moveTo>
                  <a:pt x="10243693" y="5787064"/>
                </a:moveTo>
                <a:cubicBezTo>
                  <a:pt x="10220904" y="5778680"/>
                  <a:pt x="10209475" y="5748435"/>
                  <a:pt x="10230620" y="5728437"/>
                </a:cubicBezTo>
                <a:cubicBezTo>
                  <a:pt x="10237479" y="5721934"/>
                  <a:pt x="10251956" y="5716076"/>
                  <a:pt x="10261863" y="5716076"/>
                </a:cubicBezTo>
                <a:cubicBezTo>
                  <a:pt x="10298439" y="5716076"/>
                  <a:pt x="10305296" y="5775267"/>
                  <a:pt x="10269483" y="5786972"/>
                </a:cubicBezTo>
                <a:cubicBezTo>
                  <a:pt x="10260148" y="5790224"/>
                  <a:pt x="10251289" y="5789858"/>
                  <a:pt x="10243693" y="5787064"/>
                </a:cubicBezTo>
                <a:close/>
                <a:moveTo>
                  <a:pt x="4050789" y="5793157"/>
                </a:moveTo>
                <a:cubicBezTo>
                  <a:pt x="4040872" y="5791884"/>
                  <a:pt x="4030680" y="5787454"/>
                  <a:pt x="4021536" y="5779163"/>
                </a:cubicBezTo>
                <a:cubicBezTo>
                  <a:pt x="3987245" y="5748594"/>
                  <a:pt x="4010868" y="5713471"/>
                  <a:pt x="4062684" y="5717374"/>
                </a:cubicBezTo>
                <a:cubicBezTo>
                  <a:pt x="4087068" y="5719324"/>
                  <a:pt x="4092401" y="5721925"/>
                  <a:pt x="4096973" y="5738188"/>
                </a:cubicBezTo>
                <a:cubicBezTo>
                  <a:pt x="4107833" y="5772334"/>
                  <a:pt x="4080544" y="5796967"/>
                  <a:pt x="4050789" y="5793157"/>
                </a:cubicBezTo>
                <a:close/>
                <a:moveTo>
                  <a:pt x="8141209" y="5793157"/>
                </a:moveTo>
                <a:cubicBezTo>
                  <a:pt x="8111455" y="5796967"/>
                  <a:pt x="8084165" y="5772334"/>
                  <a:pt x="8095025" y="5738188"/>
                </a:cubicBezTo>
                <a:cubicBezTo>
                  <a:pt x="8099597" y="5721925"/>
                  <a:pt x="8104930" y="5719324"/>
                  <a:pt x="8129314" y="5717374"/>
                </a:cubicBezTo>
                <a:cubicBezTo>
                  <a:pt x="8181130" y="5713471"/>
                  <a:pt x="8204753" y="5748594"/>
                  <a:pt x="8170463" y="5779163"/>
                </a:cubicBezTo>
                <a:cubicBezTo>
                  <a:pt x="8161318" y="5787454"/>
                  <a:pt x="8151126" y="5791884"/>
                  <a:pt x="8141209" y="5793157"/>
                </a:cubicBezTo>
                <a:close/>
                <a:moveTo>
                  <a:pt x="5992148" y="5793227"/>
                </a:moveTo>
                <a:cubicBezTo>
                  <a:pt x="5984432" y="5792659"/>
                  <a:pt x="5977194" y="5788270"/>
                  <a:pt x="5967668" y="5779814"/>
                </a:cubicBezTo>
                <a:cubicBezTo>
                  <a:pt x="5938712" y="5753147"/>
                  <a:pt x="5957000" y="5716072"/>
                  <a:pt x="6000435" y="5716072"/>
                </a:cubicBezTo>
                <a:cubicBezTo>
                  <a:pt x="6037011" y="5716072"/>
                  <a:pt x="6050727" y="5765506"/>
                  <a:pt x="6019484" y="5783715"/>
                </a:cubicBezTo>
                <a:cubicBezTo>
                  <a:pt x="6008055" y="5790545"/>
                  <a:pt x="5999863" y="5793797"/>
                  <a:pt x="5992148" y="5793227"/>
                </a:cubicBezTo>
                <a:close/>
                <a:moveTo>
                  <a:pt x="6199851" y="5793227"/>
                </a:moveTo>
                <a:cubicBezTo>
                  <a:pt x="6192136" y="5793797"/>
                  <a:pt x="6183944" y="5790545"/>
                  <a:pt x="6172515" y="5783715"/>
                </a:cubicBezTo>
                <a:cubicBezTo>
                  <a:pt x="6141272" y="5765506"/>
                  <a:pt x="6154988" y="5716072"/>
                  <a:pt x="6191564" y="5716072"/>
                </a:cubicBezTo>
                <a:cubicBezTo>
                  <a:pt x="6234998" y="5716072"/>
                  <a:pt x="6253287" y="5753147"/>
                  <a:pt x="6224331" y="5779814"/>
                </a:cubicBezTo>
                <a:cubicBezTo>
                  <a:pt x="6214805" y="5788270"/>
                  <a:pt x="6207566" y="5792659"/>
                  <a:pt x="6199851" y="5793227"/>
                </a:cubicBezTo>
                <a:close/>
                <a:moveTo>
                  <a:pt x="1403157" y="5793722"/>
                </a:moveTo>
                <a:cubicBezTo>
                  <a:pt x="1387840" y="5794290"/>
                  <a:pt x="1372959" y="5791849"/>
                  <a:pt x="1366507" y="5786324"/>
                </a:cubicBezTo>
                <a:cubicBezTo>
                  <a:pt x="1361187" y="5781772"/>
                  <a:pt x="1357352" y="5766161"/>
                  <a:pt x="1357352" y="5750550"/>
                </a:cubicBezTo>
                <a:cubicBezTo>
                  <a:pt x="1357352" y="5720633"/>
                  <a:pt x="1370311" y="5709575"/>
                  <a:pt x="1406104" y="5709575"/>
                </a:cubicBezTo>
                <a:cubicBezTo>
                  <a:pt x="1448713" y="5709575"/>
                  <a:pt x="1473075" y="5759657"/>
                  <a:pt x="1442625" y="5783073"/>
                </a:cubicBezTo>
                <a:cubicBezTo>
                  <a:pt x="1434256" y="5789574"/>
                  <a:pt x="1418468" y="5793152"/>
                  <a:pt x="1403157" y="5793722"/>
                </a:cubicBezTo>
                <a:close/>
                <a:moveTo>
                  <a:pt x="10788841" y="5793722"/>
                </a:moveTo>
                <a:cubicBezTo>
                  <a:pt x="10773531" y="5793152"/>
                  <a:pt x="10757743" y="5789574"/>
                  <a:pt x="10749373" y="5783073"/>
                </a:cubicBezTo>
                <a:cubicBezTo>
                  <a:pt x="10718924" y="5759657"/>
                  <a:pt x="10743285" y="5709575"/>
                  <a:pt x="10785895" y="5709575"/>
                </a:cubicBezTo>
                <a:cubicBezTo>
                  <a:pt x="10821688" y="5709575"/>
                  <a:pt x="10834647" y="5720633"/>
                  <a:pt x="10834647" y="5750550"/>
                </a:cubicBezTo>
                <a:cubicBezTo>
                  <a:pt x="10834647" y="5766161"/>
                  <a:pt x="10830812" y="5781772"/>
                  <a:pt x="10825492" y="5786324"/>
                </a:cubicBezTo>
                <a:cubicBezTo>
                  <a:pt x="10819040" y="5791849"/>
                  <a:pt x="10804159" y="5794290"/>
                  <a:pt x="10788841" y="5793722"/>
                </a:cubicBezTo>
                <a:close/>
                <a:moveTo>
                  <a:pt x="4229567" y="5793961"/>
                </a:moveTo>
                <a:cubicBezTo>
                  <a:pt x="4214994" y="5793961"/>
                  <a:pt x="4200706" y="5790546"/>
                  <a:pt x="4194228" y="5783720"/>
                </a:cubicBezTo>
                <a:cubicBezTo>
                  <a:pt x="4182036" y="5770710"/>
                  <a:pt x="4181275" y="5731687"/>
                  <a:pt x="4193467" y="5721277"/>
                </a:cubicBezTo>
                <a:cubicBezTo>
                  <a:pt x="4205659" y="5710871"/>
                  <a:pt x="4251379" y="5711522"/>
                  <a:pt x="4266619" y="5721927"/>
                </a:cubicBezTo>
                <a:cubicBezTo>
                  <a:pt x="4282620" y="5732988"/>
                  <a:pt x="4282620" y="5770710"/>
                  <a:pt x="4266619" y="5783720"/>
                </a:cubicBezTo>
                <a:cubicBezTo>
                  <a:pt x="4258999" y="5790546"/>
                  <a:pt x="4244140" y="5793961"/>
                  <a:pt x="4229567" y="5793961"/>
                </a:cubicBezTo>
                <a:close/>
                <a:moveTo>
                  <a:pt x="7962432" y="5793961"/>
                </a:moveTo>
                <a:cubicBezTo>
                  <a:pt x="7947859" y="5793961"/>
                  <a:pt x="7933000" y="5790546"/>
                  <a:pt x="7925380" y="5783720"/>
                </a:cubicBezTo>
                <a:cubicBezTo>
                  <a:pt x="7909378" y="5770710"/>
                  <a:pt x="7909378" y="5732988"/>
                  <a:pt x="7925380" y="5721927"/>
                </a:cubicBezTo>
                <a:cubicBezTo>
                  <a:pt x="7940620" y="5711522"/>
                  <a:pt x="7986340" y="5710871"/>
                  <a:pt x="7998532" y="5721277"/>
                </a:cubicBezTo>
                <a:cubicBezTo>
                  <a:pt x="8010724" y="5731687"/>
                  <a:pt x="8009963" y="5770710"/>
                  <a:pt x="7997770" y="5783720"/>
                </a:cubicBezTo>
                <a:cubicBezTo>
                  <a:pt x="7991294" y="5790546"/>
                  <a:pt x="7977006" y="5793961"/>
                  <a:pt x="7962432" y="5793961"/>
                </a:cubicBezTo>
                <a:close/>
                <a:moveTo>
                  <a:pt x="1053209" y="5794118"/>
                </a:moveTo>
                <a:cubicBezTo>
                  <a:pt x="1050925" y="5794118"/>
                  <a:pt x="1041019" y="5789568"/>
                  <a:pt x="1031876" y="5783715"/>
                </a:cubicBezTo>
                <a:cubicBezTo>
                  <a:pt x="1012832" y="5772661"/>
                  <a:pt x="1008255" y="5737538"/>
                  <a:pt x="1024257" y="5723874"/>
                </a:cubicBezTo>
                <a:cubicBezTo>
                  <a:pt x="1038736" y="5711519"/>
                  <a:pt x="1064633" y="5714771"/>
                  <a:pt x="1082932" y="5731679"/>
                </a:cubicBezTo>
                <a:cubicBezTo>
                  <a:pt x="1098157" y="5745340"/>
                  <a:pt x="1098923" y="5749242"/>
                  <a:pt x="1090549" y="5762900"/>
                </a:cubicBezTo>
                <a:cubicBezTo>
                  <a:pt x="1081396" y="5777211"/>
                  <a:pt x="1061593" y="5793470"/>
                  <a:pt x="1053209" y="5794118"/>
                </a:cubicBezTo>
                <a:close/>
                <a:moveTo>
                  <a:pt x="2995263" y="5794118"/>
                </a:moveTo>
                <a:cubicBezTo>
                  <a:pt x="2992215" y="5793470"/>
                  <a:pt x="2981547" y="5788267"/>
                  <a:pt x="2972403" y="5781766"/>
                </a:cubicBezTo>
                <a:cubicBezTo>
                  <a:pt x="2940399" y="5758998"/>
                  <a:pt x="2956401" y="5716072"/>
                  <a:pt x="2996787" y="5716072"/>
                </a:cubicBezTo>
                <a:cubicBezTo>
                  <a:pt x="3015075" y="5716072"/>
                  <a:pt x="3038697" y="5737538"/>
                  <a:pt x="3038697" y="5753796"/>
                </a:cubicBezTo>
                <a:cubicBezTo>
                  <a:pt x="3038697" y="5762900"/>
                  <a:pt x="3005169" y="5794118"/>
                  <a:pt x="2995263" y="5794118"/>
                </a:cubicBezTo>
                <a:close/>
                <a:moveTo>
                  <a:pt x="9196736" y="5794118"/>
                </a:moveTo>
                <a:cubicBezTo>
                  <a:pt x="9186829" y="5794118"/>
                  <a:pt x="9153301" y="5762900"/>
                  <a:pt x="9153301" y="5753796"/>
                </a:cubicBezTo>
                <a:cubicBezTo>
                  <a:pt x="9153301" y="5737538"/>
                  <a:pt x="9176924" y="5716072"/>
                  <a:pt x="9195212" y="5716072"/>
                </a:cubicBezTo>
                <a:cubicBezTo>
                  <a:pt x="9235597" y="5716072"/>
                  <a:pt x="9251600" y="5758998"/>
                  <a:pt x="9219596" y="5781766"/>
                </a:cubicBezTo>
                <a:cubicBezTo>
                  <a:pt x="9210452" y="5788267"/>
                  <a:pt x="9199784" y="5793470"/>
                  <a:pt x="9196736" y="5794118"/>
                </a:cubicBezTo>
                <a:close/>
                <a:moveTo>
                  <a:pt x="11138789" y="5794118"/>
                </a:moveTo>
                <a:cubicBezTo>
                  <a:pt x="11130405" y="5793470"/>
                  <a:pt x="11110603" y="5777211"/>
                  <a:pt x="11101449" y="5762900"/>
                </a:cubicBezTo>
                <a:cubicBezTo>
                  <a:pt x="11093076" y="5749242"/>
                  <a:pt x="11093841" y="5745340"/>
                  <a:pt x="11109067" y="5731679"/>
                </a:cubicBezTo>
                <a:cubicBezTo>
                  <a:pt x="11127365" y="5714771"/>
                  <a:pt x="11153263" y="5711519"/>
                  <a:pt x="11167741" y="5723874"/>
                </a:cubicBezTo>
                <a:cubicBezTo>
                  <a:pt x="11183744" y="5737538"/>
                  <a:pt x="11179167" y="5772661"/>
                  <a:pt x="11160123" y="5783715"/>
                </a:cubicBezTo>
                <a:cubicBezTo>
                  <a:pt x="11150980" y="5789568"/>
                  <a:pt x="11141073" y="5794118"/>
                  <a:pt x="11138789" y="5794118"/>
                </a:cubicBezTo>
                <a:close/>
                <a:moveTo>
                  <a:pt x="3171771" y="5794123"/>
                </a:moveTo>
                <a:cubicBezTo>
                  <a:pt x="3153483" y="5794123"/>
                  <a:pt x="3143576" y="5789571"/>
                  <a:pt x="3134432" y="5777863"/>
                </a:cubicBezTo>
                <a:cubicBezTo>
                  <a:pt x="3119192" y="5758350"/>
                  <a:pt x="3119192" y="5742740"/>
                  <a:pt x="3133671" y="5726480"/>
                </a:cubicBezTo>
                <a:cubicBezTo>
                  <a:pt x="3155768" y="5701115"/>
                  <a:pt x="3221300" y="5718678"/>
                  <a:pt x="3221300" y="5749894"/>
                </a:cubicBezTo>
                <a:cubicBezTo>
                  <a:pt x="3221300" y="5773963"/>
                  <a:pt x="3198440" y="5794123"/>
                  <a:pt x="3171771" y="5794123"/>
                </a:cubicBezTo>
                <a:close/>
                <a:moveTo>
                  <a:pt x="9020228" y="5794123"/>
                </a:moveTo>
                <a:cubicBezTo>
                  <a:pt x="8993559" y="5794123"/>
                  <a:pt x="8970699" y="5773963"/>
                  <a:pt x="8970699" y="5749894"/>
                </a:cubicBezTo>
                <a:cubicBezTo>
                  <a:pt x="8970699" y="5718678"/>
                  <a:pt x="9036231" y="5701115"/>
                  <a:pt x="9058328" y="5726480"/>
                </a:cubicBezTo>
                <a:cubicBezTo>
                  <a:pt x="9072807" y="5742740"/>
                  <a:pt x="9072807" y="5758350"/>
                  <a:pt x="9057567" y="5777863"/>
                </a:cubicBezTo>
                <a:cubicBezTo>
                  <a:pt x="9048423" y="5789571"/>
                  <a:pt x="9038516" y="5794123"/>
                  <a:pt x="9020228" y="5794123"/>
                </a:cubicBezTo>
                <a:close/>
                <a:moveTo>
                  <a:pt x="2818001" y="5794125"/>
                </a:moveTo>
                <a:cubicBezTo>
                  <a:pt x="2806571" y="5794125"/>
                  <a:pt x="2792093" y="5788922"/>
                  <a:pt x="2785235" y="5782419"/>
                </a:cubicBezTo>
                <a:cubicBezTo>
                  <a:pt x="2750183" y="5749247"/>
                  <a:pt x="2785235" y="5701766"/>
                  <a:pt x="2835527" y="5713478"/>
                </a:cubicBezTo>
                <a:cubicBezTo>
                  <a:pt x="2856863" y="5718678"/>
                  <a:pt x="2859911" y="5722579"/>
                  <a:pt x="2862197" y="5744691"/>
                </a:cubicBezTo>
                <a:cubicBezTo>
                  <a:pt x="2865245" y="5774613"/>
                  <a:pt x="2847719" y="5794125"/>
                  <a:pt x="2818001" y="5794125"/>
                </a:cubicBezTo>
                <a:close/>
                <a:moveTo>
                  <a:pt x="9373997" y="5794125"/>
                </a:moveTo>
                <a:cubicBezTo>
                  <a:pt x="9344280" y="5794125"/>
                  <a:pt x="9326753" y="5774613"/>
                  <a:pt x="9329801" y="5744691"/>
                </a:cubicBezTo>
                <a:cubicBezTo>
                  <a:pt x="9332088" y="5722579"/>
                  <a:pt x="9335136" y="5718678"/>
                  <a:pt x="9356472" y="5713478"/>
                </a:cubicBezTo>
                <a:cubicBezTo>
                  <a:pt x="9406764" y="5701766"/>
                  <a:pt x="9441816" y="5749247"/>
                  <a:pt x="9406764" y="5782419"/>
                </a:cubicBezTo>
                <a:cubicBezTo>
                  <a:pt x="9399905" y="5788922"/>
                  <a:pt x="9385428" y="5794125"/>
                  <a:pt x="9373997" y="5794125"/>
                </a:cubicBezTo>
                <a:close/>
                <a:moveTo>
                  <a:pt x="3351325" y="5794127"/>
                </a:moveTo>
                <a:cubicBezTo>
                  <a:pt x="3333037" y="5794127"/>
                  <a:pt x="3317797" y="5789574"/>
                  <a:pt x="3310177" y="5782421"/>
                </a:cubicBezTo>
                <a:cubicBezTo>
                  <a:pt x="3291127" y="5764860"/>
                  <a:pt x="3293413" y="5731689"/>
                  <a:pt x="3313987" y="5719978"/>
                </a:cubicBezTo>
                <a:cubicBezTo>
                  <a:pt x="3364279" y="5690060"/>
                  <a:pt x="3419905" y="5729084"/>
                  <a:pt x="3392473" y="5774614"/>
                </a:cubicBezTo>
                <a:cubicBezTo>
                  <a:pt x="3382567" y="5790873"/>
                  <a:pt x="3376471" y="5794127"/>
                  <a:pt x="3351325" y="5794127"/>
                </a:cubicBezTo>
                <a:close/>
                <a:moveTo>
                  <a:pt x="3880939" y="5794127"/>
                </a:moveTo>
                <a:cubicBezTo>
                  <a:pt x="3866747" y="5795102"/>
                  <a:pt x="3852268" y="5791524"/>
                  <a:pt x="3843505" y="5783071"/>
                </a:cubicBezTo>
                <a:cubicBezTo>
                  <a:pt x="3821407" y="5761608"/>
                  <a:pt x="3820645" y="5745348"/>
                  <a:pt x="3840457" y="5727136"/>
                </a:cubicBezTo>
                <a:cubicBezTo>
                  <a:pt x="3864079" y="5705019"/>
                  <a:pt x="3886177" y="5705019"/>
                  <a:pt x="3909799" y="5725833"/>
                </a:cubicBezTo>
                <a:cubicBezTo>
                  <a:pt x="3931897" y="5744046"/>
                  <a:pt x="3933421" y="5755752"/>
                  <a:pt x="3916657" y="5777868"/>
                </a:cubicBezTo>
                <a:cubicBezTo>
                  <a:pt x="3909037" y="5787622"/>
                  <a:pt x="3895131" y="5793151"/>
                  <a:pt x="3880939" y="5794127"/>
                </a:cubicBezTo>
                <a:close/>
                <a:moveTo>
                  <a:pt x="8311060" y="5794127"/>
                </a:moveTo>
                <a:cubicBezTo>
                  <a:pt x="8296868" y="5793151"/>
                  <a:pt x="8282961" y="5787622"/>
                  <a:pt x="8275341" y="5777868"/>
                </a:cubicBezTo>
                <a:cubicBezTo>
                  <a:pt x="8258577" y="5755752"/>
                  <a:pt x="8260101" y="5744046"/>
                  <a:pt x="8282200" y="5725833"/>
                </a:cubicBezTo>
                <a:cubicBezTo>
                  <a:pt x="8305821" y="5705019"/>
                  <a:pt x="8327920" y="5705019"/>
                  <a:pt x="8351541" y="5727136"/>
                </a:cubicBezTo>
                <a:cubicBezTo>
                  <a:pt x="8371353" y="5745348"/>
                  <a:pt x="8370592" y="5761608"/>
                  <a:pt x="8348493" y="5783071"/>
                </a:cubicBezTo>
                <a:cubicBezTo>
                  <a:pt x="8339730" y="5791524"/>
                  <a:pt x="8325252" y="5795102"/>
                  <a:pt x="8311060" y="5794127"/>
                </a:cubicBezTo>
                <a:close/>
                <a:moveTo>
                  <a:pt x="8840673" y="5794127"/>
                </a:moveTo>
                <a:cubicBezTo>
                  <a:pt x="8815528" y="5794127"/>
                  <a:pt x="8809432" y="5790873"/>
                  <a:pt x="8799525" y="5774614"/>
                </a:cubicBezTo>
                <a:cubicBezTo>
                  <a:pt x="8772093" y="5729084"/>
                  <a:pt x="8827720" y="5690060"/>
                  <a:pt x="8878012" y="5719978"/>
                </a:cubicBezTo>
                <a:cubicBezTo>
                  <a:pt x="8898585" y="5731689"/>
                  <a:pt x="8900872" y="5764860"/>
                  <a:pt x="8881821" y="5782421"/>
                </a:cubicBezTo>
                <a:cubicBezTo>
                  <a:pt x="8874201" y="5789574"/>
                  <a:pt x="8858961" y="5794127"/>
                  <a:pt x="8840673" y="5794127"/>
                </a:cubicBezTo>
                <a:close/>
                <a:moveTo>
                  <a:pt x="3714055" y="5796405"/>
                </a:moveTo>
                <a:cubicBezTo>
                  <a:pt x="3700911" y="5799005"/>
                  <a:pt x="3686813" y="5799330"/>
                  <a:pt x="3677669" y="5796083"/>
                </a:cubicBezTo>
                <a:cubicBezTo>
                  <a:pt x="3638045" y="5781772"/>
                  <a:pt x="3632712" y="5744048"/>
                  <a:pt x="3667001" y="5718031"/>
                </a:cubicBezTo>
                <a:cubicBezTo>
                  <a:pt x="3689861" y="5700470"/>
                  <a:pt x="3701292" y="5699819"/>
                  <a:pt x="3731009" y="5712828"/>
                </a:cubicBezTo>
                <a:cubicBezTo>
                  <a:pt x="3750060" y="5721286"/>
                  <a:pt x="3753869" y="5727138"/>
                  <a:pt x="3753869" y="5747299"/>
                </a:cubicBezTo>
                <a:cubicBezTo>
                  <a:pt x="3753869" y="5760959"/>
                  <a:pt x="3749297" y="5777218"/>
                  <a:pt x="3744725" y="5783074"/>
                </a:cubicBezTo>
                <a:cubicBezTo>
                  <a:pt x="3739392" y="5788925"/>
                  <a:pt x="3727200" y="5793805"/>
                  <a:pt x="3714055" y="5796405"/>
                </a:cubicBezTo>
                <a:close/>
                <a:moveTo>
                  <a:pt x="8477944" y="5796405"/>
                </a:moveTo>
                <a:cubicBezTo>
                  <a:pt x="8464799" y="5793805"/>
                  <a:pt x="8452607" y="5788925"/>
                  <a:pt x="8447273" y="5783074"/>
                </a:cubicBezTo>
                <a:cubicBezTo>
                  <a:pt x="8442701" y="5777218"/>
                  <a:pt x="8438129" y="5760959"/>
                  <a:pt x="8438129" y="5747299"/>
                </a:cubicBezTo>
                <a:cubicBezTo>
                  <a:pt x="8438129" y="5727138"/>
                  <a:pt x="8441939" y="5721286"/>
                  <a:pt x="8460989" y="5712828"/>
                </a:cubicBezTo>
                <a:cubicBezTo>
                  <a:pt x="8490707" y="5699819"/>
                  <a:pt x="8502137" y="5700470"/>
                  <a:pt x="8524997" y="5718031"/>
                </a:cubicBezTo>
                <a:cubicBezTo>
                  <a:pt x="8559287" y="5744048"/>
                  <a:pt x="8553953" y="5781772"/>
                  <a:pt x="8514329" y="5796083"/>
                </a:cubicBezTo>
                <a:cubicBezTo>
                  <a:pt x="8505185" y="5799330"/>
                  <a:pt x="8491088" y="5799005"/>
                  <a:pt x="8477944" y="5796405"/>
                </a:cubicBezTo>
                <a:close/>
                <a:moveTo>
                  <a:pt x="1767757" y="5796491"/>
                </a:moveTo>
                <a:cubicBezTo>
                  <a:pt x="1760065" y="5798147"/>
                  <a:pt x="1752303" y="5798188"/>
                  <a:pt x="1745255" y="5796076"/>
                </a:cubicBezTo>
                <a:cubicBezTo>
                  <a:pt x="1726204" y="5790220"/>
                  <a:pt x="1699533" y="5766158"/>
                  <a:pt x="1699533" y="5755100"/>
                </a:cubicBezTo>
                <a:cubicBezTo>
                  <a:pt x="1699533" y="5736238"/>
                  <a:pt x="1734587" y="5709572"/>
                  <a:pt x="1758971" y="5709572"/>
                </a:cubicBezTo>
                <a:cubicBezTo>
                  <a:pt x="1784116" y="5709572"/>
                  <a:pt x="1813835" y="5732988"/>
                  <a:pt x="1813835" y="5752498"/>
                </a:cubicBezTo>
                <a:cubicBezTo>
                  <a:pt x="1813263" y="5772011"/>
                  <a:pt x="1790832" y="5791522"/>
                  <a:pt x="1767757" y="5796491"/>
                </a:cubicBezTo>
                <a:close/>
                <a:moveTo>
                  <a:pt x="10424241" y="5796491"/>
                </a:moveTo>
                <a:cubicBezTo>
                  <a:pt x="10401167" y="5791522"/>
                  <a:pt x="10378736" y="5772011"/>
                  <a:pt x="10378164" y="5752498"/>
                </a:cubicBezTo>
                <a:cubicBezTo>
                  <a:pt x="10378164" y="5732988"/>
                  <a:pt x="10407883" y="5709572"/>
                  <a:pt x="10433028" y="5709572"/>
                </a:cubicBezTo>
                <a:cubicBezTo>
                  <a:pt x="10457412" y="5709572"/>
                  <a:pt x="10492465" y="5736238"/>
                  <a:pt x="10492465" y="5755100"/>
                </a:cubicBezTo>
                <a:cubicBezTo>
                  <a:pt x="10492465" y="5766158"/>
                  <a:pt x="10465795" y="5790220"/>
                  <a:pt x="10446744" y="5796076"/>
                </a:cubicBezTo>
                <a:cubicBezTo>
                  <a:pt x="10439696" y="5798188"/>
                  <a:pt x="10431933" y="5798147"/>
                  <a:pt x="10424241" y="5796491"/>
                </a:cubicBezTo>
                <a:close/>
                <a:moveTo>
                  <a:pt x="152015" y="5798517"/>
                </a:moveTo>
                <a:cubicBezTo>
                  <a:pt x="145336" y="5797057"/>
                  <a:pt x="139803" y="5793805"/>
                  <a:pt x="133316" y="5788275"/>
                </a:cubicBezTo>
                <a:cubicBezTo>
                  <a:pt x="117291" y="5774616"/>
                  <a:pt x="111949" y="5740148"/>
                  <a:pt x="123395" y="5725183"/>
                </a:cubicBezTo>
                <a:cubicBezTo>
                  <a:pt x="131027" y="5715429"/>
                  <a:pt x="159265" y="5703070"/>
                  <a:pt x="174529" y="5703070"/>
                </a:cubicBezTo>
                <a:cubicBezTo>
                  <a:pt x="194371" y="5703070"/>
                  <a:pt x="224135" y="5732990"/>
                  <a:pt x="224135" y="5753804"/>
                </a:cubicBezTo>
                <a:cubicBezTo>
                  <a:pt x="224135" y="5779821"/>
                  <a:pt x="209635" y="5794127"/>
                  <a:pt x="177581" y="5798032"/>
                </a:cubicBezTo>
                <a:cubicBezTo>
                  <a:pt x="166515" y="5799656"/>
                  <a:pt x="158692" y="5799981"/>
                  <a:pt x="152015" y="5798517"/>
                </a:cubicBezTo>
                <a:close/>
                <a:moveTo>
                  <a:pt x="12039984" y="5798517"/>
                </a:moveTo>
                <a:cubicBezTo>
                  <a:pt x="12033307" y="5799981"/>
                  <a:pt x="12025484" y="5799656"/>
                  <a:pt x="12014417" y="5798032"/>
                </a:cubicBezTo>
                <a:cubicBezTo>
                  <a:pt x="11982364" y="5794127"/>
                  <a:pt x="11967864" y="5779821"/>
                  <a:pt x="11967864" y="5753804"/>
                </a:cubicBezTo>
                <a:cubicBezTo>
                  <a:pt x="11967864" y="5732990"/>
                  <a:pt x="11997628" y="5703070"/>
                  <a:pt x="12017469" y="5703070"/>
                </a:cubicBezTo>
                <a:cubicBezTo>
                  <a:pt x="12032733" y="5703070"/>
                  <a:pt x="12060972" y="5715429"/>
                  <a:pt x="12068604" y="5725183"/>
                </a:cubicBezTo>
                <a:cubicBezTo>
                  <a:pt x="12080049" y="5740148"/>
                  <a:pt x="12074708" y="5774616"/>
                  <a:pt x="12058683" y="5788275"/>
                </a:cubicBezTo>
                <a:cubicBezTo>
                  <a:pt x="12052196" y="5793805"/>
                  <a:pt x="12046663" y="5797057"/>
                  <a:pt x="12039984" y="5798517"/>
                </a:cubicBezTo>
                <a:close/>
                <a:moveTo>
                  <a:pt x="4945539" y="5799779"/>
                </a:moveTo>
                <a:cubicBezTo>
                  <a:pt x="4937216" y="5800348"/>
                  <a:pt x="4927882" y="5799170"/>
                  <a:pt x="4917784" y="5796083"/>
                </a:cubicBezTo>
                <a:cubicBezTo>
                  <a:pt x="4900259" y="5790876"/>
                  <a:pt x="4879684" y="5766813"/>
                  <a:pt x="4879684" y="5751202"/>
                </a:cubicBezTo>
                <a:cubicBezTo>
                  <a:pt x="4879684" y="5735593"/>
                  <a:pt x="4913975" y="5703070"/>
                  <a:pt x="4930739" y="5703070"/>
                </a:cubicBezTo>
                <a:cubicBezTo>
                  <a:pt x="4936835" y="5703070"/>
                  <a:pt x="4951312" y="5707622"/>
                  <a:pt x="4963504" y="5712828"/>
                </a:cubicBezTo>
                <a:cubicBezTo>
                  <a:pt x="4983316" y="5721935"/>
                  <a:pt x="4986364" y="5726486"/>
                  <a:pt x="4986364" y="5751851"/>
                </a:cubicBezTo>
                <a:cubicBezTo>
                  <a:pt x="4986364" y="5780633"/>
                  <a:pt x="4970506" y="5798071"/>
                  <a:pt x="4945539" y="5799779"/>
                </a:cubicBezTo>
                <a:close/>
                <a:moveTo>
                  <a:pt x="7246460" y="5799779"/>
                </a:moveTo>
                <a:cubicBezTo>
                  <a:pt x="7221494" y="5798071"/>
                  <a:pt x="7205635" y="5780633"/>
                  <a:pt x="7205635" y="5751851"/>
                </a:cubicBezTo>
                <a:cubicBezTo>
                  <a:pt x="7205635" y="5726486"/>
                  <a:pt x="7208683" y="5721935"/>
                  <a:pt x="7228495" y="5712828"/>
                </a:cubicBezTo>
                <a:cubicBezTo>
                  <a:pt x="7240687" y="5707622"/>
                  <a:pt x="7255164" y="5703070"/>
                  <a:pt x="7261260" y="5703070"/>
                </a:cubicBezTo>
                <a:cubicBezTo>
                  <a:pt x="7278024" y="5703070"/>
                  <a:pt x="7312315" y="5735593"/>
                  <a:pt x="7312315" y="5751202"/>
                </a:cubicBezTo>
                <a:cubicBezTo>
                  <a:pt x="7312315" y="5766813"/>
                  <a:pt x="7291740" y="5790876"/>
                  <a:pt x="7274214" y="5796083"/>
                </a:cubicBezTo>
                <a:cubicBezTo>
                  <a:pt x="7264118" y="5799170"/>
                  <a:pt x="7254783" y="5800348"/>
                  <a:pt x="7246460" y="5799779"/>
                </a:cubicBezTo>
                <a:close/>
                <a:moveTo>
                  <a:pt x="0" y="5803606"/>
                </a:moveTo>
                <a:lnTo>
                  <a:pt x="0" y="5699254"/>
                </a:lnTo>
                <a:lnTo>
                  <a:pt x="5893" y="5699645"/>
                </a:lnTo>
                <a:cubicBezTo>
                  <a:pt x="14740" y="5702216"/>
                  <a:pt x="23845" y="5706811"/>
                  <a:pt x="33015" y="5713478"/>
                </a:cubicBezTo>
                <a:cubicBezTo>
                  <a:pt x="68756" y="5738843"/>
                  <a:pt x="64979" y="5779821"/>
                  <a:pt x="25361" y="5797379"/>
                </a:cubicBezTo>
                <a:close/>
                <a:moveTo>
                  <a:pt x="12192000" y="5803606"/>
                </a:moveTo>
                <a:lnTo>
                  <a:pt x="12166637" y="5797379"/>
                </a:lnTo>
                <a:cubicBezTo>
                  <a:pt x="12127020" y="5779821"/>
                  <a:pt x="12123243" y="5738843"/>
                  <a:pt x="12158984" y="5713478"/>
                </a:cubicBezTo>
                <a:cubicBezTo>
                  <a:pt x="12168152" y="5706811"/>
                  <a:pt x="12177259" y="5702216"/>
                  <a:pt x="12186105" y="5699645"/>
                </a:cubicBezTo>
                <a:lnTo>
                  <a:pt x="12192000" y="5699254"/>
                </a:lnTo>
                <a:close/>
                <a:moveTo>
                  <a:pt x="5295552" y="5805752"/>
                </a:moveTo>
                <a:cubicBezTo>
                  <a:pt x="5287360" y="5806646"/>
                  <a:pt x="5278788" y="5803559"/>
                  <a:pt x="5262404" y="5797379"/>
                </a:cubicBezTo>
                <a:cubicBezTo>
                  <a:pt x="5216684" y="5780468"/>
                  <a:pt x="5222780" y="5718680"/>
                  <a:pt x="5271548" y="5703066"/>
                </a:cubicBezTo>
                <a:cubicBezTo>
                  <a:pt x="5308124" y="5691359"/>
                  <a:pt x="5351559" y="5718680"/>
                  <a:pt x="5351559" y="5752502"/>
                </a:cubicBezTo>
                <a:cubicBezTo>
                  <a:pt x="5351559" y="5769410"/>
                  <a:pt x="5345463" y="5777866"/>
                  <a:pt x="5326412" y="5790220"/>
                </a:cubicBezTo>
                <a:cubicBezTo>
                  <a:pt x="5311554" y="5799977"/>
                  <a:pt x="5303743" y="5804859"/>
                  <a:pt x="5295552" y="5805752"/>
                </a:cubicBezTo>
                <a:close/>
                <a:moveTo>
                  <a:pt x="6896446" y="5805752"/>
                </a:moveTo>
                <a:cubicBezTo>
                  <a:pt x="6888256" y="5804859"/>
                  <a:pt x="6880446" y="5799977"/>
                  <a:pt x="6865587" y="5790220"/>
                </a:cubicBezTo>
                <a:cubicBezTo>
                  <a:pt x="6846536" y="5777866"/>
                  <a:pt x="6840440" y="5769410"/>
                  <a:pt x="6840440" y="5752502"/>
                </a:cubicBezTo>
                <a:cubicBezTo>
                  <a:pt x="6840440" y="5718680"/>
                  <a:pt x="6883875" y="5691359"/>
                  <a:pt x="6920451" y="5703066"/>
                </a:cubicBezTo>
                <a:cubicBezTo>
                  <a:pt x="6969219" y="5718680"/>
                  <a:pt x="6975314" y="5780468"/>
                  <a:pt x="6929595" y="5797379"/>
                </a:cubicBezTo>
                <a:cubicBezTo>
                  <a:pt x="6913211" y="5803559"/>
                  <a:pt x="6904639" y="5806646"/>
                  <a:pt x="6896446" y="5805752"/>
                </a:cubicBezTo>
                <a:close/>
                <a:moveTo>
                  <a:pt x="2286868" y="5806324"/>
                </a:moveTo>
                <a:cubicBezTo>
                  <a:pt x="2279344" y="5805999"/>
                  <a:pt x="2271724" y="5802257"/>
                  <a:pt x="2257245" y="5794780"/>
                </a:cubicBezTo>
                <a:cubicBezTo>
                  <a:pt x="2213811" y="5771364"/>
                  <a:pt x="2214573" y="5732990"/>
                  <a:pt x="2259531" y="5708923"/>
                </a:cubicBezTo>
                <a:cubicBezTo>
                  <a:pt x="2286963" y="5694613"/>
                  <a:pt x="2287725" y="5694613"/>
                  <a:pt x="2312871" y="5706322"/>
                </a:cubicBezTo>
                <a:cubicBezTo>
                  <a:pt x="2356305" y="5726486"/>
                  <a:pt x="2357829" y="5778519"/>
                  <a:pt x="2315919" y="5797379"/>
                </a:cubicBezTo>
                <a:cubicBezTo>
                  <a:pt x="2301823" y="5803559"/>
                  <a:pt x="2294393" y="5806650"/>
                  <a:pt x="2286868" y="5806324"/>
                </a:cubicBezTo>
                <a:close/>
                <a:moveTo>
                  <a:pt x="9905131" y="5806324"/>
                </a:moveTo>
                <a:cubicBezTo>
                  <a:pt x="9897605" y="5806650"/>
                  <a:pt x="9890176" y="5803559"/>
                  <a:pt x="9876080" y="5797379"/>
                </a:cubicBezTo>
                <a:cubicBezTo>
                  <a:pt x="9834169" y="5778519"/>
                  <a:pt x="9835693" y="5726486"/>
                  <a:pt x="9879128" y="5706322"/>
                </a:cubicBezTo>
                <a:cubicBezTo>
                  <a:pt x="9904273" y="5694613"/>
                  <a:pt x="9905036" y="5694613"/>
                  <a:pt x="9932468" y="5708923"/>
                </a:cubicBezTo>
                <a:cubicBezTo>
                  <a:pt x="9977425" y="5732990"/>
                  <a:pt x="9978188" y="5771364"/>
                  <a:pt x="9934753" y="5794780"/>
                </a:cubicBezTo>
                <a:cubicBezTo>
                  <a:pt x="9920275" y="5802257"/>
                  <a:pt x="9912655" y="5805999"/>
                  <a:pt x="9905131" y="5806324"/>
                </a:cubicBezTo>
                <a:close/>
                <a:moveTo>
                  <a:pt x="171099" y="5910833"/>
                </a:moveTo>
                <a:cubicBezTo>
                  <a:pt x="163276" y="5910752"/>
                  <a:pt x="154691" y="5908640"/>
                  <a:pt x="151636" y="5904412"/>
                </a:cubicBezTo>
                <a:cubicBezTo>
                  <a:pt x="145531" y="5896609"/>
                  <a:pt x="166901" y="5888802"/>
                  <a:pt x="178348" y="5894658"/>
                </a:cubicBezTo>
                <a:cubicBezTo>
                  <a:pt x="182164" y="5896609"/>
                  <a:pt x="185981" y="5901159"/>
                  <a:pt x="185981" y="5905062"/>
                </a:cubicBezTo>
                <a:cubicBezTo>
                  <a:pt x="185981" y="5908964"/>
                  <a:pt x="178921" y="5910915"/>
                  <a:pt x="171099" y="5910833"/>
                </a:cubicBezTo>
                <a:close/>
                <a:moveTo>
                  <a:pt x="3521739" y="5910833"/>
                </a:moveTo>
                <a:cubicBezTo>
                  <a:pt x="3515643" y="5910752"/>
                  <a:pt x="3509547" y="5908640"/>
                  <a:pt x="3506499" y="5904412"/>
                </a:cubicBezTo>
                <a:cubicBezTo>
                  <a:pt x="3500403" y="5896609"/>
                  <a:pt x="3521739" y="5888802"/>
                  <a:pt x="3533169" y="5894658"/>
                </a:cubicBezTo>
                <a:cubicBezTo>
                  <a:pt x="3537741" y="5896609"/>
                  <a:pt x="3539265" y="5901812"/>
                  <a:pt x="3536979" y="5905062"/>
                </a:cubicBezTo>
                <a:cubicBezTo>
                  <a:pt x="3533931" y="5908964"/>
                  <a:pt x="3527835" y="5910915"/>
                  <a:pt x="3521739" y="5910833"/>
                </a:cubicBezTo>
                <a:close/>
                <a:moveTo>
                  <a:pt x="8670260" y="5910833"/>
                </a:moveTo>
                <a:cubicBezTo>
                  <a:pt x="8664164" y="5910915"/>
                  <a:pt x="8658068" y="5908964"/>
                  <a:pt x="8655020" y="5905062"/>
                </a:cubicBezTo>
                <a:cubicBezTo>
                  <a:pt x="8652733" y="5901812"/>
                  <a:pt x="8654257" y="5896609"/>
                  <a:pt x="8658829" y="5894658"/>
                </a:cubicBezTo>
                <a:cubicBezTo>
                  <a:pt x="8670260" y="5888802"/>
                  <a:pt x="8691596" y="5896609"/>
                  <a:pt x="8685500" y="5904412"/>
                </a:cubicBezTo>
                <a:cubicBezTo>
                  <a:pt x="8682452" y="5908640"/>
                  <a:pt x="8676356" y="5910752"/>
                  <a:pt x="8670260" y="5910833"/>
                </a:cubicBezTo>
                <a:close/>
                <a:moveTo>
                  <a:pt x="12020900" y="5910833"/>
                </a:moveTo>
                <a:cubicBezTo>
                  <a:pt x="12013077" y="5910915"/>
                  <a:pt x="12006017" y="5908964"/>
                  <a:pt x="12006017" y="5905062"/>
                </a:cubicBezTo>
                <a:cubicBezTo>
                  <a:pt x="12006017" y="5901159"/>
                  <a:pt x="12009835" y="5896609"/>
                  <a:pt x="12013651" y="5894658"/>
                </a:cubicBezTo>
                <a:cubicBezTo>
                  <a:pt x="12025097" y="5888802"/>
                  <a:pt x="12046468" y="5896609"/>
                  <a:pt x="12040363" y="5904412"/>
                </a:cubicBezTo>
                <a:cubicBezTo>
                  <a:pt x="12037308" y="5908640"/>
                  <a:pt x="12028723" y="5910752"/>
                  <a:pt x="12020900" y="5910833"/>
                </a:cubicBezTo>
                <a:close/>
                <a:moveTo>
                  <a:pt x="703239" y="5910916"/>
                </a:moveTo>
                <a:cubicBezTo>
                  <a:pt x="699429" y="5910916"/>
                  <a:pt x="694857" y="5908315"/>
                  <a:pt x="691815" y="5905063"/>
                </a:cubicBezTo>
                <a:cubicBezTo>
                  <a:pt x="686473" y="5897258"/>
                  <a:pt x="700953" y="5889453"/>
                  <a:pt x="710861" y="5894658"/>
                </a:cubicBezTo>
                <a:cubicBezTo>
                  <a:pt x="719247" y="5899209"/>
                  <a:pt x="713911" y="5910916"/>
                  <a:pt x="703239" y="5910916"/>
                </a:cubicBezTo>
                <a:close/>
                <a:moveTo>
                  <a:pt x="5465584" y="5910916"/>
                </a:moveTo>
                <a:cubicBezTo>
                  <a:pt x="5457202" y="5910916"/>
                  <a:pt x="5450344" y="5906364"/>
                  <a:pt x="5450344" y="5901159"/>
                </a:cubicBezTo>
                <a:cubicBezTo>
                  <a:pt x="5450344" y="5895958"/>
                  <a:pt x="5457202" y="5891404"/>
                  <a:pt x="5465584" y="5891404"/>
                </a:cubicBezTo>
                <a:cubicBezTo>
                  <a:pt x="5473967" y="5891404"/>
                  <a:pt x="5480824" y="5895958"/>
                  <a:pt x="5480824" y="5901159"/>
                </a:cubicBezTo>
                <a:cubicBezTo>
                  <a:pt x="5480824" y="5906364"/>
                  <a:pt x="5473967" y="5910916"/>
                  <a:pt x="5465584" y="5910916"/>
                </a:cubicBezTo>
                <a:close/>
                <a:moveTo>
                  <a:pt x="6726415" y="5910916"/>
                </a:moveTo>
                <a:cubicBezTo>
                  <a:pt x="6718032" y="5910916"/>
                  <a:pt x="6711175" y="5906364"/>
                  <a:pt x="6711175" y="5901159"/>
                </a:cubicBezTo>
                <a:cubicBezTo>
                  <a:pt x="6711175" y="5895958"/>
                  <a:pt x="6718032" y="5891404"/>
                  <a:pt x="6726415" y="5891404"/>
                </a:cubicBezTo>
                <a:cubicBezTo>
                  <a:pt x="6734798" y="5891404"/>
                  <a:pt x="6741655" y="5895958"/>
                  <a:pt x="6741655" y="5901159"/>
                </a:cubicBezTo>
                <a:cubicBezTo>
                  <a:pt x="6741655" y="5906364"/>
                  <a:pt x="6734798" y="5910916"/>
                  <a:pt x="6726415" y="5910916"/>
                </a:cubicBezTo>
                <a:close/>
                <a:moveTo>
                  <a:pt x="11488760" y="5910916"/>
                </a:moveTo>
                <a:cubicBezTo>
                  <a:pt x="11478088" y="5910916"/>
                  <a:pt x="11472752" y="5899209"/>
                  <a:pt x="11481137" y="5894658"/>
                </a:cubicBezTo>
                <a:cubicBezTo>
                  <a:pt x="11491045" y="5889453"/>
                  <a:pt x="11505525" y="5897258"/>
                  <a:pt x="11500184" y="5905063"/>
                </a:cubicBezTo>
                <a:cubicBezTo>
                  <a:pt x="11497141" y="5908315"/>
                  <a:pt x="11492569" y="5910916"/>
                  <a:pt x="11488760" y="5910916"/>
                </a:cubicBezTo>
                <a:close/>
                <a:moveTo>
                  <a:pt x="1057028" y="5913516"/>
                </a:moveTo>
                <a:cubicBezTo>
                  <a:pt x="1050168" y="5915466"/>
                  <a:pt x="1043313" y="5912862"/>
                  <a:pt x="1040265" y="5907013"/>
                </a:cubicBezTo>
                <a:cubicBezTo>
                  <a:pt x="1034931" y="5894654"/>
                  <a:pt x="1041788" y="5888802"/>
                  <a:pt x="1057028" y="5893354"/>
                </a:cubicBezTo>
                <a:cubicBezTo>
                  <a:pt x="1071505" y="5898555"/>
                  <a:pt x="1071505" y="5908312"/>
                  <a:pt x="1057028" y="5913516"/>
                </a:cubicBezTo>
                <a:close/>
                <a:moveTo>
                  <a:pt x="11134971" y="5913516"/>
                </a:moveTo>
                <a:cubicBezTo>
                  <a:pt x="11120493" y="5908312"/>
                  <a:pt x="11120493" y="5898555"/>
                  <a:pt x="11134971" y="5893354"/>
                </a:cubicBezTo>
                <a:cubicBezTo>
                  <a:pt x="11150211" y="5888802"/>
                  <a:pt x="11157068" y="5894654"/>
                  <a:pt x="11151733" y="5907013"/>
                </a:cubicBezTo>
                <a:cubicBezTo>
                  <a:pt x="11148685" y="5912862"/>
                  <a:pt x="11141831" y="5915466"/>
                  <a:pt x="11134971" y="5913516"/>
                </a:cubicBezTo>
                <a:close/>
                <a:moveTo>
                  <a:pt x="2645877" y="5915222"/>
                </a:moveTo>
                <a:cubicBezTo>
                  <a:pt x="2640735" y="5916442"/>
                  <a:pt x="2634639" y="5914492"/>
                  <a:pt x="2629304" y="5908962"/>
                </a:cubicBezTo>
                <a:cubicBezTo>
                  <a:pt x="2618636" y="5898555"/>
                  <a:pt x="2624732" y="5891403"/>
                  <a:pt x="2644544" y="5891403"/>
                </a:cubicBezTo>
                <a:cubicBezTo>
                  <a:pt x="2654449" y="5891403"/>
                  <a:pt x="2658260" y="5895305"/>
                  <a:pt x="2656736" y="5902459"/>
                </a:cubicBezTo>
                <a:cubicBezTo>
                  <a:pt x="2655212" y="5909615"/>
                  <a:pt x="2651021" y="5914003"/>
                  <a:pt x="2645877" y="5915222"/>
                </a:cubicBezTo>
                <a:close/>
                <a:moveTo>
                  <a:pt x="9546121" y="5915222"/>
                </a:moveTo>
                <a:cubicBezTo>
                  <a:pt x="9540977" y="5914003"/>
                  <a:pt x="9536787" y="5909615"/>
                  <a:pt x="9535263" y="5902459"/>
                </a:cubicBezTo>
                <a:cubicBezTo>
                  <a:pt x="9533739" y="5895305"/>
                  <a:pt x="9537549" y="5891403"/>
                  <a:pt x="9547455" y="5891403"/>
                </a:cubicBezTo>
                <a:cubicBezTo>
                  <a:pt x="9567267" y="5891403"/>
                  <a:pt x="9573363" y="5898555"/>
                  <a:pt x="9562695" y="5908962"/>
                </a:cubicBezTo>
                <a:cubicBezTo>
                  <a:pt x="9557360" y="5914492"/>
                  <a:pt x="9551264" y="5916442"/>
                  <a:pt x="9546121" y="5915222"/>
                </a:cubicBezTo>
                <a:close/>
                <a:moveTo>
                  <a:pt x="876181" y="5917012"/>
                </a:moveTo>
                <a:cubicBezTo>
                  <a:pt x="870256" y="5917741"/>
                  <a:pt x="864536" y="5916441"/>
                  <a:pt x="860745" y="5912862"/>
                </a:cubicBezTo>
                <a:cubicBezTo>
                  <a:pt x="849309" y="5903758"/>
                  <a:pt x="856161" y="5891400"/>
                  <a:pt x="872932" y="5891400"/>
                </a:cubicBezTo>
                <a:cubicBezTo>
                  <a:pt x="895756" y="5891400"/>
                  <a:pt x="903400" y="5897906"/>
                  <a:pt x="892692" y="5908960"/>
                </a:cubicBezTo>
                <a:cubicBezTo>
                  <a:pt x="888147" y="5913516"/>
                  <a:pt x="882089" y="5916279"/>
                  <a:pt x="876181" y="5917012"/>
                </a:cubicBezTo>
                <a:close/>
                <a:moveTo>
                  <a:pt x="11315817" y="5917012"/>
                </a:moveTo>
                <a:cubicBezTo>
                  <a:pt x="11309909" y="5916279"/>
                  <a:pt x="11303852" y="5913516"/>
                  <a:pt x="11299307" y="5908960"/>
                </a:cubicBezTo>
                <a:cubicBezTo>
                  <a:pt x="11288599" y="5897906"/>
                  <a:pt x="11296243" y="5891400"/>
                  <a:pt x="11319067" y="5891400"/>
                </a:cubicBezTo>
                <a:cubicBezTo>
                  <a:pt x="11335837" y="5891400"/>
                  <a:pt x="11342689" y="5903758"/>
                  <a:pt x="11331253" y="5912862"/>
                </a:cubicBezTo>
                <a:cubicBezTo>
                  <a:pt x="11327463" y="5916441"/>
                  <a:pt x="11321743" y="5917741"/>
                  <a:pt x="11315817" y="5917012"/>
                </a:cubicBezTo>
                <a:close/>
                <a:moveTo>
                  <a:pt x="1410581" y="5921969"/>
                </a:moveTo>
                <a:cubicBezTo>
                  <a:pt x="1403828" y="5923433"/>
                  <a:pt x="1395841" y="5921644"/>
                  <a:pt x="1389371" y="5916114"/>
                </a:cubicBezTo>
                <a:cubicBezTo>
                  <a:pt x="1375673" y="5904409"/>
                  <a:pt x="1377947" y="5892700"/>
                  <a:pt x="1396223" y="5888146"/>
                </a:cubicBezTo>
                <a:cubicBezTo>
                  <a:pt x="1415240" y="5882945"/>
                  <a:pt x="1428175" y="5892049"/>
                  <a:pt x="1424371" y="5908312"/>
                </a:cubicBezTo>
                <a:cubicBezTo>
                  <a:pt x="1422849" y="5915793"/>
                  <a:pt x="1417333" y="5920507"/>
                  <a:pt x="1410581" y="5921969"/>
                </a:cubicBezTo>
                <a:close/>
                <a:moveTo>
                  <a:pt x="10781417" y="5921969"/>
                </a:moveTo>
                <a:cubicBezTo>
                  <a:pt x="10774665" y="5920507"/>
                  <a:pt x="10769149" y="5915793"/>
                  <a:pt x="10767628" y="5908312"/>
                </a:cubicBezTo>
                <a:cubicBezTo>
                  <a:pt x="10763824" y="5892049"/>
                  <a:pt x="10776759" y="5882945"/>
                  <a:pt x="10795776" y="5888146"/>
                </a:cubicBezTo>
                <a:cubicBezTo>
                  <a:pt x="10814052" y="5892700"/>
                  <a:pt x="10816325" y="5904409"/>
                  <a:pt x="10802628" y="5916114"/>
                </a:cubicBezTo>
                <a:cubicBezTo>
                  <a:pt x="10796157" y="5921644"/>
                  <a:pt x="10788171" y="5923433"/>
                  <a:pt x="10781417" y="5921969"/>
                </a:cubicBezTo>
                <a:close/>
                <a:moveTo>
                  <a:pt x="4057545" y="5922131"/>
                </a:moveTo>
                <a:cubicBezTo>
                  <a:pt x="4050496" y="5923755"/>
                  <a:pt x="4042115" y="5921320"/>
                  <a:pt x="4035256" y="5914164"/>
                </a:cubicBezTo>
                <a:cubicBezTo>
                  <a:pt x="4026873" y="5905708"/>
                  <a:pt x="4026873" y="5901808"/>
                  <a:pt x="4037541" y="5893352"/>
                </a:cubicBezTo>
                <a:cubicBezTo>
                  <a:pt x="4053544" y="5879689"/>
                  <a:pt x="4074880" y="5887495"/>
                  <a:pt x="4071832" y="5905708"/>
                </a:cubicBezTo>
                <a:cubicBezTo>
                  <a:pt x="4070308" y="5914814"/>
                  <a:pt x="4064593" y="5920507"/>
                  <a:pt x="4057545" y="5922131"/>
                </a:cubicBezTo>
                <a:close/>
                <a:moveTo>
                  <a:pt x="8134453" y="5922131"/>
                </a:moveTo>
                <a:cubicBezTo>
                  <a:pt x="8127405" y="5920507"/>
                  <a:pt x="8121690" y="5914814"/>
                  <a:pt x="8120166" y="5905708"/>
                </a:cubicBezTo>
                <a:cubicBezTo>
                  <a:pt x="8117118" y="5887495"/>
                  <a:pt x="8138454" y="5879689"/>
                  <a:pt x="8154458" y="5893352"/>
                </a:cubicBezTo>
                <a:cubicBezTo>
                  <a:pt x="8165125" y="5901808"/>
                  <a:pt x="8165125" y="5905708"/>
                  <a:pt x="8156742" y="5914164"/>
                </a:cubicBezTo>
                <a:cubicBezTo>
                  <a:pt x="8149884" y="5921320"/>
                  <a:pt x="8141502" y="5923755"/>
                  <a:pt x="8134453" y="5922131"/>
                </a:cubicBezTo>
                <a:close/>
                <a:moveTo>
                  <a:pt x="5289839" y="5923920"/>
                </a:moveTo>
                <a:cubicBezTo>
                  <a:pt x="5281456" y="5923920"/>
                  <a:pt x="5273075" y="5919368"/>
                  <a:pt x="5270788" y="5914164"/>
                </a:cubicBezTo>
                <a:cubicBezTo>
                  <a:pt x="5263931" y="5899201"/>
                  <a:pt x="5273075" y="5884893"/>
                  <a:pt x="5289839" y="5884893"/>
                </a:cubicBezTo>
                <a:cubicBezTo>
                  <a:pt x="5305840" y="5884893"/>
                  <a:pt x="5314984" y="5899201"/>
                  <a:pt x="5308888" y="5914164"/>
                </a:cubicBezTo>
                <a:cubicBezTo>
                  <a:pt x="5305840" y="5919368"/>
                  <a:pt x="5297459" y="5923920"/>
                  <a:pt x="5289839" y="5923920"/>
                </a:cubicBezTo>
                <a:close/>
                <a:moveTo>
                  <a:pt x="6902160" y="5923920"/>
                </a:moveTo>
                <a:cubicBezTo>
                  <a:pt x="6894540" y="5923920"/>
                  <a:pt x="6886159" y="5919368"/>
                  <a:pt x="6883111" y="5914164"/>
                </a:cubicBezTo>
                <a:cubicBezTo>
                  <a:pt x="6877015" y="5899201"/>
                  <a:pt x="6886159" y="5884893"/>
                  <a:pt x="6902160" y="5884893"/>
                </a:cubicBezTo>
                <a:cubicBezTo>
                  <a:pt x="6918924" y="5884893"/>
                  <a:pt x="6928068" y="5899201"/>
                  <a:pt x="6921211" y="5914164"/>
                </a:cubicBezTo>
                <a:cubicBezTo>
                  <a:pt x="6918924" y="5919368"/>
                  <a:pt x="6910543" y="5923920"/>
                  <a:pt x="6902160" y="5923920"/>
                </a:cubicBezTo>
                <a:close/>
                <a:moveTo>
                  <a:pt x="3349995" y="5929608"/>
                </a:moveTo>
                <a:cubicBezTo>
                  <a:pt x="3343519" y="5931072"/>
                  <a:pt x="3336469" y="5928797"/>
                  <a:pt x="3329231" y="5922619"/>
                </a:cubicBezTo>
                <a:cubicBezTo>
                  <a:pt x="3314752" y="5910260"/>
                  <a:pt x="3318563" y="5892699"/>
                  <a:pt x="3336088" y="5884243"/>
                </a:cubicBezTo>
                <a:cubicBezTo>
                  <a:pt x="3349043" y="5878390"/>
                  <a:pt x="3355139" y="5879039"/>
                  <a:pt x="3364283" y="5887494"/>
                </a:cubicBezTo>
                <a:cubicBezTo>
                  <a:pt x="3374188" y="5895302"/>
                  <a:pt x="3374188" y="5900504"/>
                  <a:pt x="3367331" y="5914163"/>
                </a:cubicBezTo>
                <a:cubicBezTo>
                  <a:pt x="3362377" y="5922946"/>
                  <a:pt x="3356472" y="5928147"/>
                  <a:pt x="3349995" y="5929608"/>
                </a:cubicBezTo>
                <a:close/>
                <a:moveTo>
                  <a:pt x="8842004" y="5929608"/>
                </a:moveTo>
                <a:cubicBezTo>
                  <a:pt x="8835527" y="5928147"/>
                  <a:pt x="8829621" y="5922946"/>
                  <a:pt x="8824668" y="5914163"/>
                </a:cubicBezTo>
                <a:cubicBezTo>
                  <a:pt x="8817811" y="5900504"/>
                  <a:pt x="8817811" y="5895302"/>
                  <a:pt x="8827716" y="5887494"/>
                </a:cubicBezTo>
                <a:cubicBezTo>
                  <a:pt x="8836860" y="5879039"/>
                  <a:pt x="8842956" y="5878390"/>
                  <a:pt x="8855911" y="5884243"/>
                </a:cubicBezTo>
                <a:cubicBezTo>
                  <a:pt x="8873436" y="5892699"/>
                  <a:pt x="8877247" y="5910260"/>
                  <a:pt x="8862768" y="5922619"/>
                </a:cubicBezTo>
                <a:cubicBezTo>
                  <a:pt x="8855529" y="5928797"/>
                  <a:pt x="8848480" y="5931072"/>
                  <a:pt x="8842004" y="5929608"/>
                </a:cubicBezTo>
                <a:close/>
                <a:moveTo>
                  <a:pt x="2285052" y="5929767"/>
                </a:moveTo>
                <a:cubicBezTo>
                  <a:pt x="2279717" y="5929443"/>
                  <a:pt x="2275145" y="5925542"/>
                  <a:pt x="2270192" y="5918061"/>
                </a:cubicBezTo>
                <a:cubicBezTo>
                  <a:pt x="2258763" y="5898550"/>
                  <a:pt x="2268668" y="5883586"/>
                  <a:pt x="2292291" y="5886191"/>
                </a:cubicBezTo>
                <a:cubicBezTo>
                  <a:pt x="2315912" y="5888790"/>
                  <a:pt x="2322008" y="5905053"/>
                  <a:pt x="2304483" y="5920013"/>
                </a:cubicBezTo>
                <a:cubicBezTo>
                  <a:pt x="2296481" y="5926839"/>
                  <a:pt x="2290385" y="5930093"/>
                  <a:pt x="2285052" y="5929767"/>
                </a:cubicBezTo>
                <a:close/>
                <a:moveTo>
                  <a:pt x="9906947" y="5929767"/>
                </a:moveTo>
                <a:cubicBezTo>
                  <a:pt x="9901613" y="5930093"/>
                  <a:pt x="9895517" y="5926839"/>
                  <a:pt x="9887516" y="5920013"/>
                </a:cubicBezTo>
                <a:cubicBezTo>
                  <a:pt x="9869991" y="5905053"/>
                  <a:pt x="9876087" y="5888790"/>
                  <a:pt x="9899708" y="5886191"/>
                </a:cubicBezTo>
                <a:cubicBezTo>
                  <a:pt x="9923331" y="5883586"/>
                  <a:pt x="9933236" y="5898550"/>
                  <a:pt x="9921807" y="5918061"/>
                </a:cubicBezTo>
                <a:cubicBezTo>
                  <a:pt x="9916853" y="5925542"/>
                  <a:pt x="9912281" y="5929443"/>
                  <a:pt x="9906947" y="5929767"/>
                </a:cubicBezTo>
                <a:close/>
                <a:moveTo>
                  <a:pt x="1758107" y="5929856"/>
                </a:moveTo>
                <a:cubicBezTo>
                  <a:pt x="1751535" y="5930268"/>
                  <a:pt x="1745248" y="5927828"/>
                  <a:pt x="1739152" y="5922624"/>
                </a:cubicBezTo>
                <a:cubicBezTo>
                  <a:pt x="1726197" y="5911566"/>
                  <a:pt x="1727721" y="5895305"/>
                  <a:pt x="1743724" y="5882947"/>
                </a:cubicBezTo>
                <a:cubicBezTo>
                  <a:pt x="1756677" y="5872541"/>
                  <a:pt x="1758964" y="5873190"/>
                  <a:pt x="1774204" y="5884897"/>
                </a:cubicBezTo>
                <a:cubicBezTo>
                  <a:pt x="1794016" y="5901159"/>
                  <a:pt x="1794777" y="5906362"/>
                  <a:pt x="1778776" y="5920021"/>
                </a:cubicBezTo>
                <a:cubicBezTo>
                  <a:pt x="1771537" y="5926200"/>
                  <a:pt x="1764679" y="5929454"/>
                  <a:pt x="1758107" y="5929856"/>
                </a:cubicBezTo>
                <a:close/>
                <a:moveTo>
                  <a:pt x="10433892" y="5929856"/>
                </a:moveTo>
                <a:cubicBezTo>
                  <a:pt x="10427320" y="5929454"/>
                  <a:pt x="10420461" y="5926200"/>
                  <a:pt x="10413223" y="5920021"/>
                </a:cubicBezTo>
                <a:cubicBezTo>
                  <a:pt x="10397221" y="5906362"/>
                  <a:pt x="10397983" y="5901159"/>
                  <a:pt x="10417795" y="5884897"/>
                </a:cubicBezTo>
                <a:cubicBezTo>
                  <a:pt x="10433035" y="5873190"/>
                  <a:pt x="10435321" y="5872541"/>
                  <a:pt x="10448275" y="5882947"/>
                </a:cubicBezTo>
                <a:cubicBezTo>
                  <a:pt x="10464277" y="5895305"/>
                  <a:pt x="10465801" y="5911566"/>
                  <a:pt x="10452847" y="5922624"/>
                </a:cubicBezTo>
                <a:cubicBezTo>
                  <a:pt x="10446751" y="5927828"/>
                  <a:pt x="10440464" y="5930268"/>
                  <a:pt x="10433892" y="5929856"/>
                </a:cubicBezTo>
                <a:close/>
                <a:moveTo>
                  <a:pt x="4935779" y="5929936"/>
                </a:moveTo>
                <a:cubicBezTo>
                  <a:pt x="4929588" y="5929609"/>
                  <a:pt x="4923492" y="5926522"/>
                  <a:pt x="4917776" y="5920666"/>
                </a:cubicBezTo>
                <a:cubicBezTo>
                  <a:pt x="4897964" y="5900504"/>
                  <a:pt x="4927683" y="5867331"/>
                  <a:pt x="4951304" y="5884243"/>
                </a:cubicBezTo>
                <a:cubicBezTo>
                  <a:pt x="4965783" y="5894654"/>
                  <a:pt x="4967307" y="5911562"/>
                  <a:pt x="4954352" y="5922619"/>
                </a:cubicBezTo>
                <a:cubicBezTo>
                  <a:pt x="4948256" y="5927822"/>
                  <a:pt x="4941971" y="5930264"/>
                  <a:pt x="4935779" y="5929936"/>
                </a:cubicBezTo>
                <a:close/>
                <a:moveTo>
                  <a:pt x="7256220" y="5929936"/>
                </a:moveTo>
                <a:cubicBezTo>
                  <a:pt x="7250028" y="5930264"/>
                  <a:pt x="7243743" y="5927822"/>
                  <a:pt x="7237647" y="5922619"/>
                </a:cubicBezTo>
                <a:cubicBezTo>
                  <a:pt x="7224692" y="5911562"/>
                  <a:pt x="7226216" y="5894654"/>
                  <a:pt x="7240695" y="5884243"/>
                </a:cubicBezTo>
                <a:cubicBezTo>
                  <a:pt x="7264316" y="5867331"/>
                  <a:pt x="7294034" y="5900504"/>
                  <a:pt x="7274222" y="5920666"/>
                </a:cubicBezTo>
                <a:cubicBezTo>
                  <a:pt x="7268507" y="5926522"/>
                  <a:pt x="7262411" y="5929609"/>
                  <a:pt x="7256220" y="5929936"/>
                </a:cubicBezTo>
                <a:close/>
                <a:moveTo>
                  <a:pt x="2818759" y="5930431"/>
                </a:moveTo>
                <a:cubicBezTo>
                  <a:pt x="2800471" y="5930431"/>
                  <a:pt x="2794375" y="5927177"/>
                  <a:pt x="2790565" y="5914819"/>
                </a:cubicBezTo>
                <a:cubicBezTo>
                  <a:pt x="2780659" y="5879045"/>
                  <a:pt x="2820283" y="5857581"/>
                  <a:pt x="2842381" y="5886854"/>
                </a:cubicBezTo>
                <a:cubicBezTo>
                  <a:pt x="2859907" y="5908315"/>
                  <a:pt x="2847715" y="5930431"/>
                  <a:pt x="2818759" y="5930431"/>
                </a:cubicBezTo>
                <a:close/>
                <a:moveTo>
                  <a:pt x="9373240" y="5930431"/>
                </a:moveTo>
                <a:cubicBezTo>
                  <a:pt x="9344284" y="5930431"/>
                  <a:pt x="9332092" y="5908315"/>
                  <a:pt x="9349617" y="5886854"/>
                </a:cubicBezTo>
                <a:cubicBezTo>
                  <a:pt x="9371716" y="5857581"/>
                  <a:pt x="9411340" y="5879045"/>
                  <a:pt x="9401433" y="5914819"/>
                </a:cubicBezTo>
                <a:cubicBezTo>
                  <a:pt x="9397624" y="5927177"/>
                  <a:pt x="9391528" y="5930431"/>
                  <a:pt x="9373240" y="5930431"/>
                </a:cubicBezTo>
                <a:close/>
                <a:moveTo>
                  <a:pt x="5989286" y="5930676"/>
                </a:moveTo>
                <a:cubicBezTo>
                  <a:pt x="5977570" y="5929943"/>
                  <a:pt x="5967663" y="5924255"/>
                  <a:pt x="5964615" y="5914170"/>
                </a:cubicBezTo>
                <a:cubicBezTo>
                  <a:pt x="5953186" y="5875796"/>
                  <a:pt x="6000430" y="5855630"/>
                  <a:pt x="6025575" y="5888153"/>
                </a:cubicBezTo>
                <a:cubicBezTo>
                  <a:pt x="6037767" y="5903763"/>
                  <a:pt x="6037767" y="5905715"/>
                  <a:pt x="6024814" y="5917423"/>
                </a:cubicBezTo>
                <a:cubicBezTo>
                  <a:pt x="6014527" y="5927177"/>
                  <a:pt x="6001002" y="5931405"/>
                  <a:pt x="5989286" y="5930676"/>
                </a:cubicBezTo>
                <a:close/>
                <a:moveTo>
                  <a:pt x="6202714" y="5930676"/>
                </a:moveTo>
                <a:cubicBezTo>
                  <a:pt x="6190998" y="5931405"/>
                  <a:pt x="6177472" y="5927177"/>
                  <a:pt x="6167186" y="5917423"/>
                </a:cubicBezTo>
                <a:cubicBezTo>
                  <a:pt x="6154232" y="5905715"/>
                  <a:pt x="6154232" y="5903763"/>
                  <a:pt x="6166424" y="5888153"/>
                </a:cubicBezTo>
                <a:cubicBezTo>
                  <a:pt x="6191570" y="5855630"/>
                  <a:pt x="6238813" y="5875796"/>
                  <a:pt x="6227384" y="5914170"/>
                </a:cubicBezTo>
                <a:cubicBezTo>
                  <a:pt x="6224336" y="5924255"/>
                  <a:pt x="6214430" y="5929943"/>
                  <a:pt x="6202714" y="5930676"/>
                </a:cubicBezTo>
                <a:close/>
                <a:moveTo>
                  <a:pt x="3170631" y="5931183"/>
                </a:moveTo>
                <a:cubicBezTo>
                  <a:pt x="3162533" y="5931445"/>
                  <a:pt x="3154056" y="5928968"/>
                  <a:pt x="3146627" y="5922624"/>
                </a:cubicBezTo>
                <a:cubicBezTo>
                  <a:pt x="3133673" y="5911570"/>
                  <a:pt x="3135197" y="5895305"/>
                  <a:pt x="3151199" y="5882950"/>
                </a:cubicBezTo>
                <a:cubicBezTo>
                  <a:pt x="3169487" y="5868638"/>
                  <a:pt x="3177869" y="5869292"/>
                  <a:pt x="3194633" y="5884901"/>
                </a:cubicBezTo>
                <a:cubicBezTo>
                  <a:pt x="3215779" y="5904899"/>
                  <a:pt x="3194919" y="5930389"/>
                  <a:pt x="3170631" y="5931183"/>
                </a:cubicBezTo>
                <a:close/>
                <a:moveTo>
                  <a:pt x="3878175" y="5931183"/>
                </a:moveTo>
                <a:cubicBezTo>
                  <a:pt x="3870079" y="5931445"/>
                  <a:pt x="3861601" y="5928968"/>
                  <a:pt x="3854171" y="5922624"/>
                </a:cubicBezTo>
                <a:cubicBezTo>
                  <a:pt x="3841217" y="5911570"/>
                  <a:pt x="3842741" y="5895305"/>
                  <a:pt x="3858743" y="5882950"/>
                </a:cubicBezTo>
                <a:cubicBezTo>
                  <a:pt x="3877031" y="5868638"/>
                  <a:pt x="3885413" y="5869292"/>
                  <a:pt x="3902177" y="5884901"/>
                </a:cubicBezTo>
                <a:cubicBezTo>
                  <a:pt x="3923323" y="5904899"/>
                  <a:pt x="3902463" y="5930389"/>
                  <a:pt x="3878175" y="5931183"/>
                </a:cubicBezTo>
                <a:close/>
                <a:moveTo>
                  <a:pt x="8313824" y="5931183"/>
                </a:moveTo>
                <a:cubicBezTo>
                  <a:pt x="8289536" y="5930389"/>
                  <a:pt x="8268676" y="5904899"/>
                  <a:pt x="8289822" y="5884901"/>
                </a:cubicBezTo>
                <a:cubicBezTo>
                  <a:pt x="8306585" y="5869292"/>
                  <a:pt x="8314968" y="5868638"/>
                  <a:pt x="8333256" y="5882950"/>
                </a:cubicBezTo>
                <a:cubicBezTo>
                  <a:pt x="8349257" y="5895305"/>
                  <a:pt x="8350781" y="5911570"/>
                  <a:pt x="8337828" y="5922624"/>
                </a:cubicBezTo>
                <a:cubicBezTo>
                  <a:pt x="8330398" y="5928968"/>
                  <a:pt x="8321920" y="5931445"/>
                  <a:pt x="8313824" y="5931183"/>
                </a:cubicBezTo>
                <a:close/>
                <a:moveTo>
                  <a:pt x="9021368" y="5931183"/>
                </a:moveTo>
                <a:cubicBezTo>
                  <a:pt x="8997080" y="5930389"/>
                  <a:pt x="8976220" y="5904899"/>
                  <a:pt x="8997365" y="5884901"/>
                </a:cubicBezTo>
                <a:cubicBezTo>
                  <a:pt x="9014129" y="5869292"/>
                  <a:pt x="9022512" y="5868638"/>
                  <a:pt x="9040800" y="5882950"/>
                </a:cubicBezTo>
                <a:cubicBezTo>
                  <a:pt x="9056801" y="5895305"/>
                  <a:pt x="9058325" y="5911570"/>
                  <a:pt x="9045372" y="5922624"/>
                </a:cubicBezTo>
                <a:cubicBezTo>
                  <a:pt x="9037943" y="5928968"/>
                  <a:pt x="9029465" y="5931445"/>
                  <a:pt x="9021368" y="5931183"/>
                </a:cubicBezTo>
                <a:close/>
                <a:moveTo>
                  <a:pt x="1923277" y="5932380"/>
                </a:moveTo>
                <a:cubicBezTo>
                  <a:pt x="1888987" y="5927177"/>
                  <a:pt x="1895845" y="5871890"/>
                  <a:pt x="1930897" y="5871890"/>
                </a:cubicBezTo>
                <a:cubicBezTo>
                  <a:pt x="1954519" y="5871890"/>
                  <a:pt x="1975093" y="5888802"/>
                  <a:pt x="1972045" y="5906364"/>
                </a:cubicBezTo>
                <a:cubicBezTo>
                  <a:pt x="1968997" y="5922624"/>
                  <a:pt x="1944613" y="5935631"/>
                  <a:pt x="1923277" y="5932380"/>
                </a:cubicBezTo>
                <a:close/>
                <a:moveTo>
                  <a:pt x="10268721" y="5932380"/>
                </a:moveTo>
                <a:cubicBezTo>
                  <a:pt x="10247385" y="5935631"/>
                  <a:pt x="10223001" y="5922624"/>
                  <a:pt x="10219953" y="5906364"/>
                </a:cubicBezTo>
                <a:cubicBezTo>
                  <a:pt x="10216905" y="5888802"/>
                  <a:pt x="10237480" y="5871890"/>
                  <a:pt x="10261101" y="5871890"/>
                </a:cubicBezTo>
                <a:cubicBezTo>
                  <a:pt x="10296153" y="5871890"/>
                  <a:pt x="10303012" y="5927177"/>
                  <a:pt x="10268721" y="5932380"/>
                </a:cubicBezTo>
                <a:close/>
                <a:moveTo>
                  <a:pt x="2998601" y="5936116"/>
                </a:moveTo>
                <a:cubicBezTo>
                  <a:pt x="2992029" y="5936279"/>
                  <a:pt x="2984219" y="5934328"/>
                  <a:pt x="2972408" y="5930427"/>
                </a:cubicBezTo>
                <a:cubicBezTo>
                  <a:pt x="2938880" y="5918720"/>
                  <a:pt x="2955644" y="5871888"/>
                  <a:pt x="2992981" y="5871888"/>
                </a:cubicBezTo>
                <a:cubicBezTo>
                  <a:pt x="3031844" y="5871888"/>
                  <a:pt x="3047845" y="5907660"/>
                  <a:pt x="3017365" y="5929125"/>
                </a:cubicBezTo>
                <a:cubicBezTo>
                  <a:pt x="3010508" y="5933678"/>
                  <a:pt x="3005173" y="5935954"/>
                  <a:pt x="2998601" y="5936116"/>
                </a:cubicBezTo>
                <a:close/>
                <a:moveTo>
                  <a:pt x="9193397" y="5936116"/>
                </a:moveTo>
                <a:cubicBezTo>
                  <a:pt x="9186825" y="5935954"/>
                  <a:pt x="9181491" y="5933678"/>
                  <a:pt x="9174633" y="5929125"/>
                </a:cubicBezTo>
                <a:cubicBezTo>
                  <a:pt x="9144153" y="5907660"/>
                  <a:pt x="9160155" y="5871888"/>
                  <a:pt x="9199017" y="5871888"/>
                </a:cubicBezTo>
                <a:cubicBezTo>
                  <a:pt x="9236355" y="5871888"/>
                  <a:pt x="9253119" y="5918720"/>
                  <a:pt x="9219591" y="5930427"/>
                </a:cubicBezTo>
                <a:cubicBezTo>
                  <a:pt x="9207780" y="5934328"/>
                  <a:pt x="9199969" y="5936279"/>
                  <a:pt x="9193397" y="5936116"/>
                </a:cubicBezTo>
                <a:close/>
                <a:moveTo>
                  <a:pt x="1588272" y="5936674"/>
                </a:moveTo>
                <a:cubicBezTo>
                  <a:pt x="1579367" y="5938025"/>
                  <a:pt x="1569699" y="5937090"/>
                  <a:pt x="1560364" y="5933026"/>
                </a:cubicBezTo>
                <a:cubicBezTo>
                  <a:pt x="1537504" y="5922619"/>
                  <a:pt x="1531408" y="5892049"/>
                  <a:pt x="1550457" y="5879039"/>
                </a:cubicBezTo>
                <a:cubicBezTo>
                  <a:pt x="1565697" y="5867982"/>
                  <a:pt x="1609132" y="5872534"/>
                  <a:pt x="1618276" y="5885546"/>
                </a:cubicBezTo>
                <a:cubicBezTo>
                  <a:pt x="1634849" y="5907985"/>
                  <a:pt x="1614989" y="5932619"/>
                  <a:pt x="1588272" y="5936674"/>
                </a:cubicBezTo>
                <a:close/>
                <a:moveTo>
                  <a:pt x="10603727" y="5936674"/>
                </a:moveTo>
                <a:cubicBezTo>
                  <a:pt x="10577009" y="5932619"/>
                  <a:pt x="10557149" y="5907985"/>
                  <a:pt x="10573723" y="5885546"/>
                </a:cubicBezTo>
                <a:cubicBezTo>
                  <a:pt x="10582867" y="5872534"/>
                  <a:pt x="10626301" y="5867982"/>
                  <a:pt x="10641541" y="5879039"/>
                </a:cubicBezTo>
                <a:cubicBezTo>
                  <a:pt x="10660591" y="5892049"/>
                  <a:pt x="10654495" y="5922619"/>
                  <a:pt x="10631635" y="5933026"/>
                </a:cubicBezTo>
                <a:cubicBezTo>
                  <a:pt x="10622300" y="5937090"/>
                  <a:pt x="10612632" y="5938025"/>
                  <a:pt x="10603727" y="5936674"/>
                </a:cubicBezTo>
                <a:close/>
                <a:moveTo>
                  <a:pt x="2115021" y="5936929"/>
                </a:moveTo>
                <a:cubicBezTo>
                  <a:pt x="2105115" y="5936929"/>
                  <a:pt x="2092161" y="5931724"/>
                  <a:pt x="2085303" y="5925221"/>
                </a:cubicBezTo>
                <a:cubicBezTo>
                  <a:pt x="2070063" y="5910908"/>
                  <a:pt x="2068539" y="5890750"/>
                  <a:pt x="2081493" y="5879689"/>
                </a:cubicBezTo>
                <a:cubicBezTo>
                  <a:pt x="2102067" y="5862130"/>
                  <a:pt x="2156169" y="5877089"/>
                  <a:pt x="2156169" y="5899856"/>
                </a:cubicBezTo>
                <a:cubicBezTo>
                  <a:pt x="2156169" y="5915464"/>
                  <a:pt x="2132547" y="5936929"/>
                  <a:pt x="2115021" y="5936929"/>
                </a:cubicBezTo>
                <a:close/>
                <a:moveTo>
                  <a:pt x="10076977" y="5936929"/>
                </a:moveTo>
                <a:cubicBezTo>
                  <a:pt x="10059452" y="5936929"/>
                  <a:pt x="10035829" y="5915464"/>
                  <a:pt x="10035829" y="5899856"/>
                </a:cubicBezTo>
                <a:cubicBezTo>
                  <a:pt x="10035829" y="5877089"/>
                  <a:pt x="10089932" y="5862130"/>
                  <a:pt x="10110505" y="5879689"/>
                </a:cubicBezTo>
                <a:cubicBezTo>
                  <a:pt x="10123460" y="5890750"/>
                  <a:pt x="10121936" y="5910908"/>
                  <a:pt x="10106696" y="5925221"/>
                </a:cubicBezTo>
                <a:cubicBezTo>
                  <a:pt x="10099837" y="5931724"/>
                  <a:pt x="10086884" y="5936929"/>
                  <a:pt x="10076977" y="5936929"/>
                </a:cubicBezTo>
                <a:close/>
                <a:moveTo>
                  <a:pt x="532560" y="5942457"/>
                </a:moveTo>
                <a:cubicBezTo>
                  <a:pt x="523879" y="5943919"/>
                  <a:pt x="514145" y="5941805"/>
                  <a:pt x="503081" y="5936278"/>
                </a:cubicBezTo>
                <a:cubicBezTo>
                  <a:pt x="473324" y="5921320"/>
                  <a:pt x="474845" y="5877089"/>
                  <a:pt x="505372" y="5868634"/>
                </a:cubicBezTo>
                <a:cubicBezTo>
                  <a:pt x="545820" y="5857576"/>
                  <a:pt x="579345" y="5896605"/>
                  <a:pt x="555729" y="5927173"/>
                </a:cubicBezTo>
                <a:cubicBezTo>
                  <a:pt x="548873" y="5935952"/>
                  <a:pt x="541241" y="5940994"/>
                  <a:pt x="532560" y="5942457"/>
                </a:cubicBezTo>
                <a:close/>
                <a:moveTo>
                  <a:pt x="11659439" y="5942457"/>
                </a:moveTo>
                <a:cubicBezTo>
                  <a:pt x="11650757" y="5940994"/>
                  <a:pt x="11643125" y="5935952"/>
                  <a:pt x="11636269" y="5927173"/>
                </a:cubicBezTo>
                <a:cubicBezTo>
                  <a:pt x="11612653" y="5896605"/>
                  <a:pt x="11646179" y="5857576"/>
                  <a:pt x="11686627" y="5868634"/>
                </a:cubicBezTo>
                <a:cubicBezTo>
                  <a:pt x="11717153" y="5877089"/>
                  <a:pt x="11718675" y="5921320"/>
                  <a:pt x="11688917" y="5936278"/>
                </a:cubicBezTo>
                <a:cubicBezTo>
                  <a:pt x="11677853" y="5941805"/>
                  <a:pt x="11668120" y="5943919"/>
                  <a:pt x="11659439" y="5942457"/>
                </a:cubicBezTo>
                <a:close/>
                <a:moveTo>
                  <a:pt x="3697479" y="5942698"/>
                </a:moveTo>
                <a:cubicBezTo>
                  <a:pt x="3692907" y="5942131"/>
                  <a:pt x="3688335" y="5938877"/>
                  <a:pt x="3679191" y="5932373"/>
                </a:cubicBezTo>
                <a:cubicBezTo>
                  <a:pt x="3641091" y="5904409"/>
                  <a:pt x="3664713" y="5858877"/>
                  <a:pt x="3711195" y="5869284"/>
                </a:cubicBezTo>
                <a:cubicBezTo>
                  <a:pt x="3748533" y="5877089"/>
                  <a:pt x="3752343" y="5920666"/>
                  <a:pt x="3715767" y="5936929"/>
                </a:cubicBezTo>
                <a:cubicBezTo>
                  <a:pt x="3706623" y="5941155"/>
                  <a:pt x="3702051" y="5943269"/>
                  <a:pt x="3697479" y="5942698"/>
                </a:cubicBezTo>
                <a:close/>
                <a:moveTo>
                  <a:pt x="8494520" y="5942698"/>
                </a:moveTo>
                <a:cubicBezTo>
                  <a:pt x="8489948" y="5943269"/>
                  <a:pt x="8485376" y="5941155"/>
                  <a:pt x="8476232" y="5936929"/>
                </a:cubicBezTo>
                <a:cubicBezTo>
                  <a:pt x="8439656" y="5920666"/>
                  <a:pt x="8443465" y="5877089"/>
                  <a:pt x="8480804" y="5869284"/>
                </a:cubicBezTo>
                <a:cubicBezTo>
                  <a:pt x="8527285" y="5858877"/>
                  <a:pt x="8550908" y="5904409"/>
                  <a:pt x="8512808" y="5932373"/>
                </a:cubicBezTo>
                <a:cubicBezTo>
                  <a:pt x="8503664" y="5938877"/>
                  <a:pt x="8499092" y="5942131"/>
                  <a:pt x="8494520" y="5942698"/>
                </a:cubicBezTo>
                <a:close/>
                <a:moveTo>
                  <a:pt x="5642087" y="5943431"/>
                </a:moveTo>
                <a:cubicBezTo>
                  <a:pt x="5632943" y="5943431"/>
                  <a:pt x="5618464" y="5937578"/>
                  <a:pt x="5610083" y="5930422"/>
                </a:cubicBezTo>
                <a:cubicBezTo>
                  <a:pt x="5601700" y="5923271"/>
                  <a:pt x="5594842" y="5911562"/>
                  <a:pt x="5594842" y="5904409"/>
                </a:cubicBezTo>
                <a:cubicBezTo>
                  <a:pt x="5594842" y="5886843"/>
                  <a:pt x="5621512" y="5865379"/>
                  <a:pt x="5642848" y="5865379"/>
                </a:cubicBezTo>
                <a:cubicBezTo>
                  <a:pt x="5662660" y="5865379"/>
                  <a:pt x="5693903" y="5890097"/>
                  <a:pt x="5693903" y="5905057"/>
                </a:cubicBezTo>
                <a:cubicBezTo>
                  <a:pt x="5693903" y="5919368"/>
                  <a:pt x="5661136" y="5943431"/>
                  <a:pt x="5642087" y="5943431"/>
                </a:cubicBezTo>
                <a:close/>
                <a:moveTo>
                  <a:pt x="6549912" y="5943431"/>
                </a:moveTo>
                <a:cubicBezTo>
                  <a:pt x="6530863" y="5943431"/>
                  <a:pt x="6498096" y="5919368"/>
                  <a:pt x="6498096" y="5905057"/>
                </a:cubicBezTo>
                <a:cubicBezTo>
                  <a:pt x="6498096" y="5890097"/>
                  <a:pt x="6529339" y="5865379"/>
                  <a:pt x="6549151" y="5865379"/>
                </a:cubicBezTo>
                <a:cubicBezTo>
                  <a:pt x="6570487" y="5865379"/>
                  <a:pt x="6597158" y="5886843"/>
                  <a:pt x="6597158" y="5904409"/>
                </a:cubicBezTo>
                <a:cubicBezTo>
                  <a:pt x="6597158" y="5911562"/>
                  <a:pt x="6590299" y="5923271"/>
                  <a:pt x="6581916" y="5930422"/>
                </a:cubicBezTo>
                <a:cubicBezTo>
                  <a:pt x="6573535" y="5937578"/>
                  <a:pt x="6559056" y="5943431"/>
                  <a:pt x="6549912" y="5943431"/>
                </a:cubicBezTo>
                <a:close/>
                <a:moveTo>
                  <a:pt x="5108567" y="5945462"/>
                </a:moveTo>
                <a:cubicBezTo>
                  <a:pt x="5103232" y="5944407"/>
                  <a:pt x="5097327" y="5941478"/>
                  <a:pt x="5089707" y="5936275"/>
                </a:cubicBezTo>
                <a:cubicBezTo>
                  <a:pt x="5054655" y="5912861"/>
                  <a:pt x="5069134" y="5865378"/>
                  <a:pt x="5111806" y="5865378"/>
                </a:cubicBezTo>
                <a:cubicBezTo>
                  <a:pt x="5130094" y="5865378"/>
                  <a:pt x="5161335" y="5887494"/>
                  <a:pt x="5161335" y="5901154"/>
                </a:cubicBezTo>
                <a:cubicBezTo>
                  <a:pt x="5161335" y="5911558"/>
                  <a:pt x="5139238" y="5936275"/>
                  <a:pt x="5123998" y="5943427"/>
                </a:cubicBezTo>
                <a:cubicBezTo>
                  <a:pt x="5118664" y="5945707"/>
                  <a:pt x="5113902" y="5946519"/>
                  <a:pt x="5108567" y="5945462"/>
                </a:cubicBezTo>
                <a:close/>
                <a:moveTo>
                  <a:pt x="7083432" y="5945462"/>
                </a:moveTo>
                <a:cubicBezTo>
                  <a:pt x="7078098" y="5946519"/>
                  <a:pt x="7073334" y="5945707"/>
                  <a:pt x="7068002" y="5943427"/>
                </a:cubicBezTo>
                <a:cubicBezTo>
                  <a:pt x="7052762" y="5936275"/>
                  <a:pt x="7030664" y="5911558"/>
                  <a:pt x="7030664" y="5901154"/>
                </a:cubicBezTo>
                <a:cubicBezTo>
                  <a:pt x="7030664" y="5887494"/>
                  <a:pt x="7061906" y="5865378"/>
                  <a:pt x="7080194" y="5865378"/>
                </a:cubicBezTo>
                <a:cubicBezTo>
                  <a:pt x="7122866" y="5865378"/>
                  <a:pt x="7137344" y="5912861"/>
                  <a:pt x="7102292" y="5936275"/>
                </a:cubicBezTo>
                <a:cubicBezTo>
                  <a:pt x="7094672" y="5941478"/>
                  <a:pt x="7088767" y="5944407"/>
                  <a:pt x="7083432" y="5945462"/>
                </a:cubicBezTo>
                <a:close/>
                <a:moveTo>
                  <a:pt x="4588775" y="5947415"/>
                </a:moveTo>
                <a:cubicBezTo>
                  <a:pt x="4579060" y="5948311"/>
                  <a:pt x="4568583" y="5942781"/>
                  <a:pt x="4554104" y="5931075"/>
                </a:cubicBezTo>
                <a:cubicBezTo>
                  <a:pt x="4525910" y="5909609"/>
                  <a:pt x="4525148" y="5906357"/>
                  <a:pt x="4541912" y="5886195"/>
                </a:cubicBezTo>
                <a:cubicBezTo>
                  <a:pt x="4559438" y="5864082"/>
                  <a:pt x="4579250" y="5857576"/>
                  <a:pt x="4600586" y="5866033"/>
                </a:cubicBezTo>
                <a:cubicBezTo>
                  <a:pt x="4631828" y="5878390"/>
                  <a:pt x="4638686" y="5899856"/>
                  <a:pt x="4618874" y="5925221"/>
                </a:cubicBezTo>
                <a:cubicBezTo>
                  <a:pt x="4607444" y="5939205"/>
                  <a:pt x="4598491" y="5946523"/>
                  <a:pt x="4588775" y="5947415"/>
                </a:cubicBezTo>
                <a:close/>
                <a:moveTo>
                  <a:pt x="7603224" y="5947415"/>
                </a:moveTo>
                <a:cubicBezTo>
                  <a:pt x="7593508" y="5946523"/>
                  <a:pt x="7584555" y="5939205"/>
                  <a:pt x="7573126" y="5925221"/>
                </a:cubicBezTo>
                <a:cubicBezTo>
                  <a:pt x="7553314" y="5899856"/>
                  <a:pt x="7560171" y="5878390"/>
                  <a:pt x="7591414" y="5866033"/>
                </a:cubicBezTo>
                <a:cubicBezTo>
                  <a:pt x="7612750" y="5857576"/>
                  <a:pt x="7632562" y="5864082"/>
                  <a:pt x="7650087" y="5886195"/>
                </a:cubicBezTo>
                <a:cubicBezTo>
                  <a:pt x="7666851" y="5906357"/>
                  <a:pt x="7666090" y="5909609"/>
                  <a:pt x="7637895" y="5931075"/>
                </a:cubicBezTo>
                <a:cubicBezTo>
                  <a:pt x="7623416" y="5942781"/>
                  <a:pt x="7612939" y="5948311"/>
                  <a:pt x="7603224" y="5947415"/>
                </a:cubicBezTo>
                <a:close/>
                <a:moveTo>
                  <a:pt x="1241492" y="5948593"/>
                </a:moveTo>
                <a:cubicBezTo>
                  <a:pt x="1234323" y="5950088"/>
                  <a:pt x="1226768" y="5950093"/>
                  <a:pt x="1219361" y="5948428"/>
                </a:cubicBezTo>
                <a:cubicBezTo>
                  <a:pt x="1209464" y="5946198"/>
                  <a:pt x="1199837" y="5940995"/>
                  <a:pt x="1191623" y="5932380"/>
                </a:cubicBezTo>
                <a:cubicBezTo>
                  <a:pt x="1170269" y="5909615"/>
                  <a:pt x="1170269" y="5890752"/>
                  <a:pt x="1192393" y="5873838"/>
                </a:cubicBezTo>
                <a:cubicBezTo>
                  <a:pt x="1220548" y="5851725"/>
                  <a:pt x="1227389" y="5851073"/>
                  <a:pt x="1254857" y="5865385"/>
                </a:cubicBezTo>
                <a:cubicBezTo>
                  <a:pt x="1276171" y="5876441"/>
                  <a:pt x="1281503" y="5883598"/>
                  <a:pt x="1281503" y="5899856"/>
                </a:cubicBezTo>
                <a:cubicBezTo>
                  <a:pt x="1281075" y="5926200"/>
                  <a:pt x="1263047" y="5944103"/>
                  <a:pt x="1241492" y="5948593"/>
                </a:cubicBezTo>
                <a:close/>
                <a:moveTo>
                  <a:pt x="10950507" y="5948593"/>
                </a:moveTo>
                <a:cubicBezTo>
                  <a:pt x="10928952" y="5944103"/>
                  <a:pt x="10910924" y="5926200"/>
                  <a:pt x="10910496" y="5899856"/>
                </a:cubicBezTo>
                <a:cubicBezTo>
                  <a:pt x="10910496" y="5883598"/>
                  <a:pt x="10915828" y="5876441"/>
                  <a:pt x="10937141" y="5865385"/>
                </a:cubicBezTo>
                <a:cubicBezTo>
                  <a:pt x="10964609" y="5851073"/>
                  <a:pt x="10971451" y="5851725"/>
                  <a:pt x="10999605" y="5873838"/>
                </a:cubicBezTo>
                <a:cubicBezTo>
                  <a:pt x="11021729" y="5890752"/>
                  <a:pt x="11021729" y="5909615"/>
                  <a:pt x="11000376" y="5932380"/>
                </a:cubicBezTo>
                <a:cubicBezTo>
                  <a:pt x="10992161" y="5940995"/>
                  <a:pt x="10982535" y="5946198"/>
                  <a:pt x="10972637" y="5948428"/>
                </a:cubicBezTo>
                <a:cubicBezTo>
                  <a:pt x="10965231" y="5950093"/>
                  <a:pt x="10957676" y="5950088"/>
                  <a:pt x="10950507" y="5948593"/>
                </a:cubicBezTo>
                <a:close/>
                <a:moveTo>
                  <a:pt x="4228420" y="5948794"/>
                </a:moveTo>
                <a:cubicBezTo>
                  <a:pt x="4221658" y="5949119"/>
                  <a:pt x="4215562" y="5945379"/>
                  <a:pt x="4204894" y="5937572"/>
                </a:cubicBezTo>
                <a:cubicBezTo>
                  <a:pt x="4185844" y="5923916"/>
                  <a:pt x="4180509" y="5886842"/>
                  <a:pt x="4196512" y="5873182"/>
                </a:cubicBezTo>
                <a:cubicBezTo>
                  <a:pt x="4210228" y="5861476"/>
                  <a:pt x="4252138" y="5864076"/>
                  <a:pt x="4265854" y="5877083"/>
                </a:cubicBezTo>
                <a:cubicBezTo>
                  <a:pt x="4285666" y="5895948"/>
                  <a:pt x="4281856" y="5919364"/>
                  <a:pt x="4255948" y="5935624"/>
                </a:cubicBezTo>
                <a:cubicBezTo>
                  <a:pt x="4242614" y="5944078"/>
                  <a:pt x="4235183" y="5948469"/>
                  <a:pt x="4228420" y="5948794"/>
                </a:cubicBezTo>
                <a:close/>
                <a:moveTo>
                  <a:pt x="7963578" y="5948794"/>
                </a:moveTo>
                <a:cubicBezTo>
                  <a:pt x="7956816" y="5948469"/>
                  <a:pt x="7949385" y="5944078"/>
                  <a:pt x="7936051" y="5935624"/>
                </a:cubicBezTo>
                <a:cubicBezTo>
                  <a:pt x="7910143" y="5919364"/>
                  <a:pt x="7906334" y="5895948"/>
                  <a:pt x="7926146" y="5877083"/>
                </a:cubicBezTo>
                <a:cubicBezTo>
                  <a:pt x="7939862" y="5864076"/>
                  <a:pt x="7981771" y="5861476"/>
                  <a:pt x="7995487" y="5873182"/>
                </a:cubicBezTo>
                <a:cubicBezTo>
                  <a:pt x="8011489" y="5886842"/>
                  <a:pt x="8006154" y="5923916"/>
                  <a:pt x="7987106" y="5937572"/>
                </a:cubicBezTo>
                <a:cubicBezTo>
                  <a:pt x="7976438" y="5945379"/>
                  <a:pt x="7970342" y="5949119"/>
                  <a:pt x="7963578" y="5948794"/>
                </a:cubicBezTo>
                <a:close/>
                <a:moveTo>
                  <a:pt x="342371" y="5950025"/>
                </a:moveTo>
                <a:cubicBezTo>
                  <a:pt x="326776" y="5948805"/>
                  <a:pt x="311557" y="5942787"/>
                  <a:pt x="301669" y="5932380"/>
                </a:cubicBezTo>
                <a:cubicBezTo>
                  <a:pt x="279496" y="5908316"/>
                  <a:pt x="280268" y="5894008"/>
                  <a:pt x="306995" y="5871240"/>
                </a:cubicBezTo>
                <a:cubicBezTo>
                  <a:pt x="333621" y="5849126"/>
                  <a:pt x="351880" y="5847825"/>
                  <a:pt x="379268" y="5866039"/>
                </a:cubicBezTo>
                <a:cubicBezTo>
                  <a:pt x="403613" y="5882298"/>
                  <a:pt x="407416" y="5921975"/>
                  <a:pt x="385356" y="5938885"/>
                </a:cubicBezTo>
                <a:cubicBezTo>
                  <a:pt x="373944" y="5947666"/>
                  <a:pt x="357967" y="5951245"/>
                  <a:pt x="342371" y="5950025"/>
                </a:cubicBezTo>
                <a:close/>
                <a:moveTo>
                  <a:pt x="11849628" y="5950025"/>
                </a:moveTo>
                <a:cubicBezTo>
                  <a:pt x="11834032" y="5951245"/>
                  <a:pt x="11818055" y="5947666"/>
                  <a:pt x="11806643" y="5938885"/>
                </a:cubicBezTo>
                <a:cubicBezTo>
                  <a:pt x="11784583" y="5921975"/>
                  <a:pt x="11788385" y="5882298"/>
                  <a:pt x="11812731" y="5866039"/>
                </a:cubicBezTo>
                <a:cubicBezTo>
                  <a:pt x="11840119" y="5847825"/>
                  <a:pt x="11858377" y="5849126"/>
                  <a:pt x="11885004" y="5871240"/>
                </a:cubicBezTo>
                <a:cubicBezTo>
                  <a:pt x="11911731" y="5894008"/>
                  <a:pt x="11912503" y="5908316"/>
                  <a:pt x="11890329" y="5932380"/>
                </a:cubicBezTo>
                <a:cubicBezTo>
                  <a:pt x="11880441" y="5942787"/>
                  <a:pt x="11865223" y="5948805"/>
                  <a:pt x="11849628" y="5950025"/>
                </a:cubicBezTo>
                <a:close/>
                <a:moveTo>
                  <a:pt x="5821356" y="5950188"/>
                </a:moveTo>
                <a:cubicBezTo>
                  <a:pt x="5805831" y="5950108"/>
                  <a:pt x="5790019" y="5945064"/>
                  <a:pt x="5778970" y="5934984"/>
                </a:cubicBezTo>
                <a:cubicBezTo>
                  <a:pt x="5754586" y="5912869"/>
                  <a:pt x="5756872" y="5884249"/>
                  <a:pt x="5785066" y="5866690"/>
                </a:cubicBezTo>
                <a:cubicBezTo>
                  <a:pt x="5816308" y="5846525"/>
                  <a:pt x="5839930" y="5848477"/>
                  <a:pt x="5859742" y="5871893"/>
                </a:cubicBezTo>
                <a:cubicBezTo>
                  <a:pt x="5880316" y="5895310"/>
                  <a:pt x="5881078" y="5916122"/>
                  <a:pt x="5862028" y="5935635"/>
                </a:cubicBezTo>
                <a:cubicBezTo>
                  <a:pt x="5852123" y="5945391"/>
                  <a:pt x="5836883" y="5950270"/>
                  <a:pt x="5821356" y="5950188"/>
                </a:cubicBezTo>
                <a:close/>
                <a:moveTo>
                  <a:pt x="6370643" y="5950188"/>
                </a:moveTo>
                <a:cubicBezTo>
                  <a:pt x="6355116" y="5950270"/>
                  <a:pt x="6339876" y="5945391"/>
                  <a:pt x="6329971" y="5935635"/>
                </a:cubicBezTo>
                <a:cubicBezTo>
                  <a:pt x="6310922" y="5916122"/>
                  <a:pt x="6311683" y="5895310"/>
                  <a:pt x="6332258" y="5871893"/>
                </a:cubicBezTo>
                <a:cubicBezTo>
                  <a:pt x="6352070" y="5848477"/>
                  <a:pt x="6375690" y="5846525"/>
                  <a:pt x="6406933" y="5866690"/>
                </a:cubicBezTo>
                <a:cubicBezTo>
                  <a:pt x="6435127" y="5884249"/>
                  <a:pt x="6437414" y="5912869"/>
                  <a:pt x="6413030" y="5934984"/>
                </a:cubicBezTo>
                <a:cubicBezTo>
                  <a:pt x="6401980" y="5945064"/>
                  <a:pt x="6386168" y="5950108"/>
                  <a:pt x="6370643" y="5950188"/>
                </a:cubicBezTo>
                <a:close/>
                <a:moveTo>
                  <a:pt x="0" y="5950191"/>
                </a:moveTo>
                <a:lnTo>
                  <a:pt x="0" y="5853471"/>
                </a:lnTo>
                <a:lnTo>
                  <a:pt x="36823" y="5872541"/>
                </a:lnTo>
                <a:cubicBezTo>
                  <a:pt x="60380" y="5896610"/>
                  <a:pt x="61917" y="5910266"/>
                  <a:pt x="40605" y="5933031"/>
                </a:cubicBezTo>
                <a:cubicBezTo>
                  <a:pt x="35087" y="5939047"/>
                  <a:pt x="28069" y="5943559"/>
                  <a:pt x="20300" y="5946558"/>
                </a:cubicBezTo>
                <a:close/>
                <a:moveTo>
                  <a:pt x="12192000" y="5950191"/>
                </a:moveTo>
                <a:lnTo>
                  <a:pt x="12171699" y="5946558"/>
                </a:lnTo>
                <a:cubicBezTo>
                  <a:pt x="12163928" y="5943559"/>
                  <a:pt x="12156911" y="5939047"/>
                  <a:pt x="12151393" y="5933031"/>
                </a:cubicBezTo>
                <a:cubicBezTo>
                  <a:pt x="12130081" y="5910266"/>
                  <a:pt x="12131619" y="5896610"/>
                  <a:pt x="12155176" y="5872541"/>
                </a:cubicBezTo>
                <a:lnTo>
                  <a:pt x="12192000" y="5853470"/>
                </a:lnTo>
                <a:close/>
                <a:moveTo>
                  <a:pt x="4738983" y="5951893"/>
                </a:moveTo>
                <a:cubicBezTo>
                  <a:pt x="4699359" y="5943435"/>
                  <a:pt x="4685643" y="5899209"/>
                  <a:pt x="4713075" y="5869286"/>
                </a:cubicBezTo>
                <a:cubicBezTo>
                  <a:pt x="4725267" y="5855627"/>
                  <a:pt x="4735174" y="5852374"/>
                  <a:pt x="4761843" y="5852374"/>
                </a:cubicBezTo>
                <a:cubicBezTo>
                  <a:pt x="4790799" y="5852374"/>
                  <a:pt x="4796895" y="5854977"/>
                  <a:pt x="4810611" y="5874491"/>
                </a:cubicBezTo>
                <a:cubicBezTo>
                  <a:pt x="4830423" y="5901159"/>
                  <a:pt x="4830423" y="5916116"/>
                  <a:pt x="4811374" y="5935630"/>
                </a:cubicBezTo>
                <a:cubicBezTo>
                  <a:pt x="4796895" y="5950591"/>
                  <a:pt x="4765654" y="5957743"/>
                  <a:pt x="4738983" y="5951893"/>
                </a:cubicBezTo>
                <a:close/>
                <a:moveTo>
                  <a:pt x="7453016" y="5951893"/>
                </a:moveTo>
                <a:cubicBezTo>
                  <a:pt x="7426346" y="5957743"/>
                  <a:pt x="7395104" y="5950591"/>
                  <a:pt x="7380626" y="5935630"/>
                </a:cubicBezTo>
                <a:cubicBezTo>
                  <a:pt x="7361576" y="5916116"/>
                  <a:pt x="7361576" y="5901159"/>
                  <a:pt x="7381388" y="5874491"/>
                </a:cubicBezTo>
                <a:cubicBezTo>
                  <a:pt x="7395104" y="5854977"/>
                  <a:pt x="7401200" y="5852374"/>
                  <a:pt x="7430156" y="5852374"/>
                </a:cubicBezTo>
                <a:cubicBezTo>
                  <a:pt x="7456826" y="5852374"/>
                  <a:pt x="7466732" y="5855627"/>
                  <a:pt x="7478924" y="5869286"/>
                </a:cubicBezTo>
                <a:cubicBezTo>
                  <a:pt x="7506356" y="5899209"/>
                  <a:pt x="7492640" y="5943435"/>
                  <a:pt x="7453016" y="5951893"/>
                </a:cubicBezTo>
                <a:close/>
                <a:moveTo>
                  <a:pt x="4417028" y="5954411"/>
                </a:moveTo>
                <a:cubicBezTo>
                  <a:pt x="4407122" y="5956768"/>
                  <a:pt x="4397026" y="5955795"/>
                  <a:pt x="4385214" y="5951889"/>
                </a:cubicBezTo>
                <a:cubicBezTo>
                  <a:pt x="4366926" y="5945382"/>
                  <a:pt x="4347876" y="5921973"/>
                  <a:pt x="4347114" y="5905708"/>
                </a:cubicBezTo>
                <a:cubicBezTo>
                  <a:pt x="4347114" y="5897258"/>
                  <a:pt x="4353972" y="5881642"/>
                  <a:pt x="4363116" y="5871237"/>
                </a:cubicBezTo>
                <a:cubicBezTo>
                  <a:pt x="4392072" y="5836113"/>
                  <a:pt x="4454556" y="5851073"/>
                  <a:pt x="4465224" y="5895954"/>
                </a:cubicBezTo>
                <a:cubicBezTo>
                  <a:pt x="4469796" y="5914166"/>
                  <a:pt x="4466748" y="5920671"/>
                  <a:pt x="4447698" y="5936929"/>
                </a:cubicBezTo>
                <a:cubicBezTo>
                  <a:pt x="4436650" y="5946360"/>
                  <a:pt x="4426934" y="5952053"/>
                  <a:pt x="4417028" y="5954411"/>
                </a:cubicBezTo>
                <a:close/>
                <a:moveTo>
                  <a:pt x="7774971" y="5954411"/>
                </a:moveTo>
                <a:cubicBezTo>
                  <a:pt x="7765066" y="5952053"/>
                  <a:pt x="7755350" y="5946360"/>
                  <a:pt x="7744302" y="5936929"/>
                </a:cubicBezTo>
                <a:cubicBezTo>
                  <a:pt x="7725251" y="5920671"/>
                  <a:pt x="7722203" y="5914166"/>
                  <a:pt x="7726775" y="5895954"/>
                </a:cubicBezTo>
                <a:cubicBezTo>
                  <a:pt x="7737443" y="5851073"/>
                  <a:pt x="7799927" y="5836113"/>
                  <a:pt x="7828882" y="5871237"/>
                </a:cubicBezTo>
                <a:cubicBezTo>
                  <a:pt x="7838027" y="5881642"/>
                  <a:pt x="7844886" y="5897258"/>
                  <a:pt x="7844886" y="5905708"/>
                </a:cubicBezTo>
                <a:cubicBezTo>
                  <a:pt x="7844123" y="5921973"/>
                  <a:pt x="7825073" y="5945382"/>
                  <a:pt x="7806786" y="5951889"/>
                </a:cubicBezTo>
                <a:cubicBezTo>
                  <a:pt x="7794974" y="5955795"/>
                  <a:pt x="7784878" y="5956768"/>
                  <a:pt x="7774971" y="5954411"/>
                </a:cubicBezTo>
                <a:close/>
                <a:moveTo>
                  <a:pt x="2465560" y="5955465"/>
                </a:moveTo>
                <a:cubicBezTo>
                  <a:pt x="2452987" y="5955791"/>
                  <a:pt x="2440224" y="5951566"/>
                  <a:pt x="2426888" y="5942783"/>
                </a:cubicBezTo>
                <a:cubicBezTo>
                  <a:pt x="2411648" y="5932377"/>
                  <a:pt x="2407076" y="5923922"/>
                  <a:pt x="2407076" y="5903758"/>
                </a:cubicBezTo>
                <a:cubicBezTo>
                  <a:pt x="2407076" y="5869935"/>
                  <a:pt x="2427651" y="5852373"/>
                  <a:pt x="2466512" y="5852373"/>
                </a:cubicBezTo>
                <a:cubicBezTo>
                  <a:pt x="2503851" y="5852373"/>
                  <a:pt x="2522900" y="5868634"/>
                  <a:pt x="2523663" y="5901808"/>
                </a:cubicBezTo>
                <a:cubicBezTo>
                  <a:pt x="2524424" y="5920021"/>
                  <a:pt x="2519852" y="5929125"/>
                  <a:pt x="2503088" y="5940833"/>
                </a:cubicBezTo>
                <a:cubicBezTo>
                  <a:pt x="2490516" y="5950264"/>
                  <a:pt x="2478133" y="5955141"/>
                  <a:pt x="2465560" y="5955465"/>
                </a:cubicBezTo>
                <a:close/>
                <a:moveTo>
                  <a:pt x="9726439" y="5955465"/>
                </a:moveTo>
                <a:cubicBezTo>
                  <a:pt x="9713865" y="5955141"/>
                  <a:pt x="9701483" y="5950264"/>
                  <a:pt x="9688911" y="5940833"/>
                </a:cubicBezTo>
                <a:cubicBezTo>
                  <a:pt x="9672147" y="5929125"/>
                  <a:pt x="9667575" y="5920021"/>
                  <a:pt x="9668336" y="5901808"/>
                </a:cubicBezTo>
                <a:cubicBezTo>
                  <a:pt x="9669099" y="5868634"/>
                  <a:pt x="9688148" y="5852373"/>
                  <a:pt x="9725487" y="5852373"/>
                </a:cubicBezTo>
                <a:cubicBezTo>
                  <a:pt x="9764348" y="5852373"/>
                  <a:pt x="9784923" y="5869935"/>
                  <a:pt x="9784923" y="5903758"/>
                </a:cubicBezTo>
                <a:cubicBezTo>
                  <a:pt x="9784923" y="5923922"/>
                  <a:pt x="9780351" y="5932377"/>
                  <a:pt x="9765111" y="5942783"/>
                </a:cubicBezTo>
                <a:cubicBezTo>
                  <a:pt x="9751775" y="5951566"/>
                  <a:pt x="9739012" y="5955791"/>
                  <a:pt x="9726439" y="5955465"/>
                </a:cubicBezTo>
                <a:close/>
                <a:moveTo>
                  <a:pt x="5642851" y="6065427"/>
                </a:moveTo>
                <a:cubicBezTo>
                  <a:pt x="5629135" y="6067380"/>
                  <a:pt x="5625326" y="6064125"/>
                  <a:pt x="5625326" y="6053721"/>
                </a:cubicBezTo>
                <a:cubicBezTo>
                  <a:pt x="5625326" y="6043319"/>
                  <a:pt x="5629135" y="6040066"/>
                  <a:pt x="5642851" y="6042018"/>
                </a:cubicBezTo>
                <a:cubicBezTo>
                  <a:pt x="5651995" y="6043319"/>
                  <a:pt x="5659615" y="6048520"/>
                  <a:pt x="5659615" y="6053721"/>
                </a:cubicBezTo>
                <a:cubicBezTo>
                  <a:pt x="5659615" y="6058925"/>
                  <a:pt x="5651995" y="6064125"/>
                  <a:pt x="5642851" y="6065427"/>
                </a:cubicBezTo>
                <a:close/>
                <a:moveTo>
                  <a:pt x="6549148" y="6065427"/>
                </a:moveTo>
                <a:cubicBezTo>
                  <a:pt x="6540004" y="6064125"/>
                  <a:pt x="6532384" y="6058925"/>
                  <a:pt x="6532384" y="6053721"/>
                </a:cubicBezTo>
                <a:cubicBezTo>
                  <a:pt x="6532384" y="6048520"/>
                  <a:pt x="6540004" y="6043319"/>
                  <a:pt x="6549148" y="6042018"/>
                </a:cubicBezTo>
                <a:cubicBezTo>
                  <a:pt x="6562864" y="6040066"/>
                  <a:pt x="6566674" y="6043319"/>
                  <a:pt x="6566674" y="6053721"/>
                </a:cubicBezTo>
                <a:cubicBezTo>
                  <a:pt x="6566674" y="6064125"/>
                  <a:pt x="6562864" y="6067380"/>
                  <a:pt x="6549148" y="6065427"/>
                </a:cubicBezTo>
                <a:close/>
                <a:moveTo>
                  <a:pt x="2284389" y="6066563"/>
                </a:moveTo>
                <a:cubicBezTo>
                  <a:pt x="2276865" y="6065748"/>
                  <a:pt x="2270197" y="6062498"/>
                  <a:pt x="2270197" y="6057621"/>
                </a:cubicBezTo>
                <a:cubicBezTo>
                  <a:pt x="2270197" y="6052417"/>
                  <a:pt x="2274007" y="6045917"/>
                  <a:pt x="2277817" y="6043965"/>
                </a:cubicBezTo>
                <a:cubicBezTo>
                  <a:pt x="2287723" y="6038764"/>
                  <a:pt x="2309821" y="6053069"/>
                  <a:pt x="2303725" y="6060873"/>
                </a:cubicBezTo>
                <a:cubicBezTo>
                  <a:pt x="2300296" y="6065748"/>
                  <a:pt x="2291915" y="6067377"/>
                  <a:pt x="2284389" y="6066563"/>
                </a:cubicBezTo>
                <a:close/>
                <a:moveTo>
                  <a:pt x="9907609" y="6066563"/>
                </a:moveTo>
                <a:cubicBezTo>
                  <a:pt x="9900084" y="6067377"/>
                  <a:pt x="9891703" y="6065748"/>
                  <a:pt x="9888273" y="6060873"/>
                </a:cubicBezTo>
                <a:cubicBezTo>
                  <a:pt x="9882177" y="6053069"/>
                  <a:pt x="9904276" y="6038764"/>
                  <a:pt x="9914181" y="6043965"/>
                </a:cubicBezTo>
                <a:cubicBezTo>
                  <a:pt x="9917992" y="6045917"/>
                  <a:pt x="9921801" y="6052417"/>
                  <a:pt x="9921801" y="6057621"/>
                </a:cubicBezTo>
                <a:cubicBezTo>
                  <a:pt x="9921801" y="6062498"/>
                  <a:pt x="9915133" y="6065748"/>
                  <a:pt x="9907609" y="6066563"/>
                </a:cubicBezTo>
                <a:close/>
                <a:moveTo>
                  <a:pt x="3351421" y="6066565"/>
                </a:moveTo>
                <a:cubicBezTo>
                  <a:pt x="3343707" y="6067216"/>
                  <a:pt x="3334944" y="6065102"/>
                  <a:pt x="3330752" y="6059575"/>
                </a:cubicBezTo>
                <a:cubicBezTo>
                  <a:pt x="3323895" y="6049821"/>
                  <a:pt x="3339896" y="6038115"/>
                  <a:pt x="3353612" y="6042668"/>
                </a:cubicBezTo>
                <a:cubicBezTo>
                  <a:pt x="3360471" y="6045268"/>
                  <a:pt x="3365804" y="6051121"/>
                  <a:pt x="3365804" y="6056972"/>
                </a:cubicBezTo>
                <a:cubicBezTo>
                  <a:pt x="3365804" y="6062500"/>
                  <a:pt x="3359137" y="6065916"/>
                  <a:pt x="3351421" y="6066565"/>
                </a:cubicBezTo>
                <a:close/>
                <a:moveTo>
                  <a:pt x="8840577" y="6066565"/>
                </a:moveTo>
                <a:cubicBezTo>
                  <a:pt x="8832861" y="6065916"/>
                  <a:pt x="8826195" y="6062500"/>
                  <a:pt x="8826195" y="6056972"/>
                </a:cubicBezTo>
                <a:cubicBezTo>
                  <a:pt x="8826195" y="6051121"/>
                  <a:pt x="8831528" y="6045268"/>
                  <a:pt x="8838387" y="6042668"/>
                </a:cubicBezTo>
                <a:cubicBezTo>
                  <a:pt x="8852103" y="6038115"/>
                  <a:pt x="8868104" y="6049821"/>
                  <a:pt x="8861247" y="6059575"/>
                </a:cubicBezTo>
                <a:cubicBezTo>
                  <a:pt x="8857055" y="6065102"/>
                  <a:pt x="8848292" y="6067216"/>
                  <a:pt x="8840577" y="6066565"/>
                </a:cubicBezTo>
                <a:close/>
                <a:moveTo>
                  <a:pt x="3171771" y="6066722"/>
                </a:moveTo>
                <a:cubicBezTo>
                  <a:pt x="3164151" y="6066722"/>
                  <a:pt x="3160341" y="6062821"/>
                  <a:pt x="3161865" y="6056318"/>
                </a:cubicBezTo>
                <a:cubicBezTo>
                  <a:pt x="3164913" y="6042661"/>
                  <a:pt x="3178629" y="6041363"/>
                  <a:pt x="3181677" y="6055668"/>
                </a:cubicBezTo>
                <a:cubicBezTo>
                  <a:pt x="3183201" y="6062170"/>
                  <a:pt x="3179391" y="6066722"/>
                  <a:pt x="3171771" y="6066722"/>
                </a:cubicBezTo>
                <a:close/>
                <a:moveTo>
                  <a:pt x="9020228" y="6066722"/>
                </a:moveTo>
                <a:cubicBezTo>
                  <a:pt x="9012608" y="6066722"/>
                  <a:pt x="9008797" y="6062170"/>
                  <a:pt x="9010321" y="6055668"/>
                </a:cubicBezTo>
                <a:cubicBezTo>
                  <a:pt x="9013369" y="6041363"/>
                  <a:pt x="9027085" y="6042661"/>
                  <a:pt x="9030133" y="6056318"/>
                </a:cubicBezTo>
                <a:cubicBezTo>
                  <a:pt x="9031657" y="6062821"/>
                  <a:pt x="9027848" y="6066722"/>
                  <a:pt x="9020228" y="6066722"/>
                </a:cubicBezTo>
                <a:close/>
                <a:moveTo>
                  <a:pt x="1407633" y="6066726"/>
                </a:moveTo>
                <a:cubicBezTo>
                  <a:pt x="1396981" y="6066726"/>
                  <a:pt x="1387091" y="6064122"/>
                  <a:pt x="1384804" y="6060871"/>
                </a:cubicBezTo>
                <a:cubicBezTo>
                  <a:pt x="1378700" y="6052417"/>
                  <a:pt x="1400788" y="6038763"/>
                  <a:pt x="1414480" y="6043316"/>
                </a:cubicBezTo>
                <a:cubicBezTo>
                  <a:pt x="1433499" y="6049166"/>
                  <a:pt x="1428175" y="6066726"/>
                  <a:pt x="1407633" y="6066726"/>
                </a:cubicBezTo>
                <a:close/>
                <a:moveTo>
                  <a:pt x="2643015" y="6066726"/>
                </a:moveTo>
                <a:cubicBezTo>
                  <a:pt x="2631585" y="6066726"/>
                  <a:pt x="2627775" y="6063472"/>
                  <a:pt x="2629299" y="6055670"/>
                </a:cubicBezTo>
                <a:cubicBezTo>
                  <a:pt x="2630823" y="6049166"/>
                  <a:pt x="2636919" y="6043964"/>
                  <a:pt x="2643015" y="6043964"/>
                </a:cubicBezTo>
                <a:cubicBezTo>
                  <a:pt x="2649111" y="6043964"/>
                  <a:pt x="2655207" y="6049166"/>
                  <a:pt x="2656731" y="6055670"/>
                </a:cubicBezTo>
                <a:cubicBezTo>
                  <a:pt x="2658255" y="6063472"/>
                  <a:pt x="2654445" y="6066726"/>
                  <a:pt x="2643015" y="6066726"/>
                </a:cubicBezTo>
                <a:close/>
                <a:moveTo>
                  <a:pt x="2992983" y="6066726"/>
                </a:moveTo>
                <a:cubicBezTo>
                  <a:pt x="2981553" y="6066726"/>
                  <a:pt x="2977743" y="6063472"/>
                  <a:pt x="2979267" y="6055670"/>
                </a:cubicBezTo>
                <a:cubicBezTo>
                  <a:pt x="2980791" y="6049166"/>
                  <a:pt x="2986887" y="6043964"/>
                  <a:pt x="2992983" y="6043964"/>
                </a:cubicBezTo>
                <a:cubicBezTo>
                  <a:pt x="2999079" y="6043964"/>
                  <a:pt x="3005175" y="6049166"/>
                  <a:pt x="3006699" y="6055670"/>
                </a:cubicBezTo>
                <a:cubicBezTo>
                  <a:pt x="3008223" y="6063472"/>
                  <a:pt x="3004413" y="6066726"/>
                  <a:pt x="2992983" y="6066726"/>
                </a:cubicBezTo>
                <a:close/>
                <a:moveTo>
                  <a:pt x="9199016" y="6066726"/>
                </a:moveTo>
                <a:cubicBezTo>
                  <a:pt x="9187585" y="6066726"/>
                  <a:pt x="9183776" y="6063472"/>
                  <a:pt x="9185300" y="6055670"/>
                </a:cubicBezTo>
                <a:cubicBezTo>
                  <a:pt x="9186824" y="6049166"/>
                  <a:pt x="9192920" y="6043964"/>
                  <a:pt x="9199016" y="6043964"/>
                </a:cubicBezTo>
                <a:cubicBezTo>
                  <a:pt x="9205112" y="6043964"/>
                  <a:pt x="9211208" y="6049166"/>
                  <a:pt x="9212732" y="6055670"/>
                </a:cubicBezTo>
                <a:cubicBezTo>
                  <a:pt x="9214256" y="6063472"/>
                  <a:pt x="9210445" y="6066726"/>
                  <a:pt x="9199016" y="6066726"/>
                </a:cubicBezTo>
                <a:close/>
                <a:moveTo>
                  <a:pt x="9548984" y="6066726"/>
                </a:moveTo>
                <a:cubicBezTo>
                  <a:pt x="9537553" y="6066726"/>
                  <a:pt x="9533744" y="6063472"/>
                  <a:pt x="9535268" y="6055670"/>
                </a:cubicBezTo>
                <a:cubicBezTo>
                  <a:pt x="9536792" y="6049166"/>
                  <a:pt x="9542888" y="6043964"/>
                  <a:pt x="9548984" y="6043964"/>
                </a:cubicBezTo>
                <a:cubicBezTo>
                  <a:pt x="9555080" y="6043964"/>
                  <a:pt x="9561176" y="6049166"/>
                  <a:pt x="9562700" y="6055670"/>
                </a:cubicBezTo>
                <a:cubicBezTo>
                  <a:pt x="9564224" y="6063472"/>
                  <a:pt x="9560413" y="6066726"/>
                  <a:pt x="9548984" y="6066726"/>
                </a:cubicBezTo>
                <a:close/>
                <a:moveTo>
                  <a:pt x="10784365" y="6066726"/>
                </a:moveTo>
                <a:cubicBezTo>
                  <a:pt x="10763824" y="6066726"/>
                  <a:pt x="10758500" y="6049166"/>
                  <a:pt x="10777519" y="6043316"/>
                </a:cubicBezTo>
                <a:cubicBezTo>
                  <a:pt x="10791211" y="6038763"/>
                  <a:pt x="10813299" y="6052417"/>
                  <a:pt x="10807195" y="6060871"/>
                </a:cubicBezTo>
                <a:cubicBezTo>
                  <a:pt x="10804908" y="6064122"/>
                  <a:pt x="10795017" y="6066726"/>
                  <a:pt x="10784365" y="6066726"/>
                </a:cubicBezTo>
                <a:close/>
                <a:moveTo>
                  <a:pt x="4402930" y="6069878"/>
                </a:moveTo>
                <a:cubicBezTo>
                  <a:pt x="4399976" y="6069085"/>
                  <a:pt x="4397404" y="6067057"/>
                  <a:pt x="4395880" y="6063479"/>
                </a:cubicBezTo>
                <a:cubicBezTo>
                  <a:pt x="4389784" y="6049822"/>
                  <a:pt x="4398166" y="6032914"/>
                  <a:pt x="4410358" y="6035517"/>
                </a:cubicBezTo>
                <a:cubicBezTo>
                  <a:pt x="4414930" y="6037467"/>
                  <a:pt x="4420264" y="6044622"/>
                  <a:pt x="4421788" y="6051774"/>
                </a:cubicBezTo>
                <a:cubicBezTo>
                  <a:pt x="4424075" y="6063479"/>
                  <a:pt x="4411787" y="6072258"/>
                  <a:pt x="4402930" y="6069878"/>
                </a:cubicBezTo>
                <a:close/>
                <a:moveTo>
                  <a:pt x="7789070" y="6069878"/>
                </a:moveTo>
                <a:cubicBezTo>
                  <a:pt x="7780212" y="6072258"/>
                  <a:pt x="7767924" y="6063479"/>
                  <a:pt x="7770211" y="6051774"/>
                </a:cubicBezTo>
                <a:cubicBezTo>
                  <a:pt x="7771735" y="6044622"/>
                  <a:pt x="7777070" y="6037467"/>
                  <a:pt x="7781642" y="6035517"/>
                </a:cubicBezTo>
                <a:cubicBezTo>
                  <a:pt x="7793834" y="6032914"/>
                  <a:pt x="7802215" y="6049822"/>
                  <a:pt x="7796118" y="6063479"/>
                </a:cubicBezTo>
                <a:cubicBezTo>
                  <a:pt x="7794595" y="6067057"/>
                  <a:pt x="7792023" y="6069085"/>
                  <a:pt x="7789070" y="6069878"/>
                </a:cubicBezTo>
                <a:close/>
                <a:moveTo>
                  <a:pt x="172252" y="6071933"/>
                </a:moveTo>
                <a:cubicBezTo>
                  <a:pt x="162329" y="6073233"/>
                  <a:pt x="153172" y="6069981"/>
                  <a:pt x="150883" y="6064125"/>
                </a:cubicBezTo>
                <a:cubicBezTo>
                  <a:pt x="143251" y="6047219"/>
                  <a:pt x="153933" y="6032913"/>
                  <a:pt x="172252" y="6035516"/>
                </a:cubicBezTo>
                <a:cubicBezTo>
                  <a:pt x="185227" y="6036814"/>
                  <a:pt x="189805" y="6042018"/>
                  <a:pt x="189805" y="6053724"/>
                </a:cubicBezTo>
                <a:cubicBezTo>
                  <a:pt x="189805" y="6065427"/>
                  <a:pt x="185227" y="6070632"/>
                  <a:pt x="172252" y="6071933"/>
                </a:cubicBezTo>
                <a:close/>
                <a:moveTo>
                  <a:pt x="12019747" y="6071933"/>
                </a:moveTo>
                <a:cubicBezTo>
                  <a:pt x="12006772" y="6070632"/>
                  <a:pt x="12002193" y="6065427"/>
                  <a:pt x="12002193" y="6053724"/>
                </a:cubicBezTo>
                <a:cubicBezTo>
                  <a:pt x="12002193" y="6042018"/>
                  <a:pt x="12006772" y="6036814"/>
                  <a:pt x="12019747" y="6035516"/>
                </a:cubicBezTo>
                <a:cubicBezTo>
                  <a:pt x="12038065" y="6032913"/>
                  <a:pt x="12048748" y="6047219"/>
                  <a:pt x="12041116" y="6064125"/>
                </a:cubicBezTo>
                <a:cubicBezTo>
                  <a:pt x="12038827" y="6069981"/>
                  <a:pt x="12029669" y="6073233"/>
                  <a:pt x="12019747" y="6071933"/>
                </a:cubicBezTo>
                <a:close/>
                <a:moveTo>
                  <a:pt x="4226230" y="6072663"/>
                </a:moveTo>
                <a:cubicBezTo>
                  <a:pt x="4220134" y="6072094"/>
                  <a:pt x="4215562" y="6069001"/>
                  <a:pt x="4213275" y="6063477"/>
                </a:cubicBezTo>
                <a:cubicBezTo>
                  <a:pt x="4201083" y="6036813"/>
                  <a:pt x="4233850" y="6024452"/>
                  <a:pt x="4251375" y="6049168"/>
                </a:cubicBezTo>
                <a:cubicBezTo>
                  <a:pt x="4257471" y="6058272"/>
                  <a:pt x="4257471" y="6062175"/>
                  <a:pt x="4248327" y="6066730"/>
                </a:cubicBezTo>
                <a:cubicBezTo>
                  <a:pt x="4239946" y="6071282"/>
                  <a:pt x="4232326" y="6073231"/>
                  <a:pt x="4226230" y="6072663"/>
                </a:cubicBezTo>
                <a:close/>
                <a:moveTo>
                  <a:pt x="4929204" y="6072663"/>
                </a:moveTo>
                <a:cubicBezTo>
                  <a:pt x="4925204" y="6072258"/>
                  <a:pt x="4923110" y="6069330"/>
                  <a:pt x="4920823" y="6063477"/>
                </a:cubicBezTo>
                <a:cubicBezTo>
                  <a:pt x="4909392" y="6038115"/>
                  <a:pt x="4940635" y="6023149"/>
                  <a:pt x="4955875" y="6047217"/>
                </a:cubicBezTo>
                <a:cubicBezTo>
                  <a:pt x="4961971" y="6056972"/>
                  <a:pt x="4960447" y="6060873"/>
                  <a:pt x="4949016" y="6066730"/>
                </a:cubicBezTo>
                <a:cubicBezTo>
                  <a:pt x="4939111" y="6070956"/>
                  <a:pt x="4933206" y="6073071"/>
                  <a:pt x="4929204" y="6072663"/>
                </a:cubicBezTo>
                <a:close/>
                <a:moveTo>
                  <a:pt x="7262795" y="6072663"/>
                </a:moveTo>
                <a:cubicBezTo>
                  <a:pt x="7258794" y="6073071"/>
                  <a:pt x="7252888" y="6070956"/>
                  <a:pt x="7242983" y="6066730"/>
                </a:cubicBezTo>
                <a:cubicBezTo>
                  <a:pt x="7231552" y="6060873"/>
                  <a:pt x="7230028" y="6056972"/>
                  <a:pt x="7236124" y="6047217"/>
                </a:cubicBezTo>
                <a:cubicBezTo>
                  <a:pt x="7251364" y="6023149"/>
                  <a:pt x="7282607" y="6038115"/>
                  <a:pt x="7271176" y="6063477"/>
                </a:cubicBezTo>
                <a:cubicBezTo>
                  <a:pt x="7268890" y="6069330"/>
                  <a:pt x="7266795" y="6072258"/>
                  <a:pt x="7262795" y="6072663"/>
                </a:cubicBezTo>
                <a:close/>
                <a:moveTo>
                  <a:pt x="7965769" y="6072663"/>
                </a:moveTo>
                <a:cubicBezTo>
                  <a:pt x="7959674" y="6073231"/>
                  <a:pt x="7952054" y="6071282"/>
                  <a:pt x="7943672" y="6066730"/>
                </a:cubicBezTo>
                <a:cubicBezTo>
                  <a:pt x="7934528" y="6062175"/>
                  <a:pt x="7934528" y="6058272"/>
                  <a:pt x="7940624" y="6049168"/>
                </a:cubicBezTo>
                <a:cubicBezTo>
                  <a:pt x="7958149" y="6024452"/>
                  <a:pt x="7990916" y="6036813"/>
                  <a:pt x="7978724" y="6063477"/>
                </a:cubicBezTo>
                <a:cubicBezTo>
                  <a:pt x="7976438" y="6069001"/>
                  <a:pt x="7971866" y="6072094"/>
                  <a:pt x="7965769" y="6072663"/>
                </a:cubicBezTo>
                <a:close/>
                <a:moveTo>
                  <a:pt x="3699764" y="6079006"/>
                </a:moveTo>
                <a:cubicBezTo>
                  <a:pt x="3694620" y="6078600"/>
                  <a:pt x="3689857" y="6074861"/>
                  <a:pt x="3682237" y="6067380"/>
                </a:cubicBezTo>
                <a:cubicBezTo>
                  <a:pt x="3671569" y="6057623"/>
                  <a:pt x="3670808" y="6051774"/>
                  <a:pt x="3677665" y="6041366"/>
                </a:cubicBezTo>
                <a:cubicBezTo>
                  <a:pt x="3689096" y="6022501"/>
                  <a:pt x="3714241" y="6023802"/>
                  <a:pt x="3724909" y="6044618"/>
                </a:cubicBezTo>
                <a:cubicBezTo>
                  <a:pt x="3733292" y="6058925"/>
                  <a:pt x="3732529" y="6062827"/>
                  <a:pt x="3719576" y="6070632"/>
                </a:cubicBezTo>
                <a:cubicBezTo>
                  <a:pt x="3710432" y="6076486"/>
                  <a:pt x="3704908" y="6079411"/>
                  <a:pt x="3699764" y="6079006"/>
                </a:cubicBezTo>
                <a:close/>
                <a:moveTo>
                  <a:pt x="8492235" y="6079006"/>
                </a:moveTo>
                <a:cubicBezTo>
                  <a:pt x="8487091" y="6079411"/>
                  <a:pt x="8481567" y="6076486"/>
                  <a:pt x="8472423" y="6070632"/>
                </a:cubicBezTo>
                <a:cubicBezTo>
                  <a:pt x="8459469" y="6062827"/>
                  <a:pt x="8458707" y="6058925"/>
                  <a:pt x="8467089" y="6044618"/>
                </a:cubicBezTo>
                <a:cubicBezTo>
                  <a:pt x="8477757" y="6023802"/>
                  <a:pt x="8502903" y="6022501"/>
                  <a:pt x="8514333" y="6041366"/>
                </a:cubicBezTo>
                <a:cubicBezTo>
                  <a:pt x="8521191" y="6051774"/>
                  <a:pt x="8520429" y="6057623"/>
                  <a:pt x="8509761" y="6067380"/>
                </a:cubicBezTo>
                <a:cubicBezTo>
                  <a:pt x="8502141" y="6074861"/>
                  <a:pt x="8497379" y="6078600"/>
                  <a:pt x="8492235" y="6079006"/>
                </a:cubicBezTo>
                <a:close/>
                <a:moveTo>
                  <a:pt x="2104357" y="6081685"/>
                </a:moveTo>
                <a:cubicBezTo>
                  <a:pt x="2072353" y="6071929"/>
                  <a:pt x="2079973" y="6027704"/>
                  <a:pt x="2114263" y="6027704"/>
                </a:cubicBezTo>
                <a:cubicBezTo>
                  <a:pt x="2134075" y="6027704"/>
                  <a:pt x="2144743" y="6045264"/>
                  <a:pt x="2137123" y="6066074"/>
                </a:cubicBezTo>
                <a:cubicBezTo>
                  <a:pt x="2132551" y="6079734"/>
                  <a:pt x="2119597" y="6085587"/>
                  <a:pt x="2104357" y="6081685"/>
                </a:cubicBezTo>
                <a:close/>
                <a:moveTo>
                  <a:pt x="5110094" y="6081685"/>
                </a:moveTo>
                <a:cubicBezTo>
                  <a:pt x="5105522" y="6081035"/>
                  <a:pt x="5101140" y="6077458"/>
                  <a:pt x="5093520" y="6070628"/>
                </a:cubicBezTo>
                <a:cubicBezTo>
                  <a:pt x="5079042" y="6057621"/>
                  <a:pt x="5079042" y="6055021"/>
                  <a:pt x="5089710" y="6042014"/>
                </a:cubicBezTo>
                <a:cubicBezTo>
                  <a:pt x="5104188" y="6024449"/>
                  <a:pt x="5127810" y="6023799"/>
                  <a:pt x="5138478" y="6040060"/>
                </a:cubicBezTo>
                <a:cubicBezTo>
                  <a:pt x="5149908" y="6058922"/>
                  <a:pt x="5148384" y="6064122"/>
                  <a:pt x="5127810" y="6075181"/>
                </a:cubicBezTo>
                <a:cubicBezTo>
                  <a:pt x="5119428" y="6080060"/>
                  <a:pt x="5114666" y="6082337"/>
                  <a:pt x="5110094" y="6081685"/>
                </a:cubicBezTo>
                <a:close/>
                <a:moveTo>
                  <a:pt x="7081906" y="6081685"/>
                </a:moveTo>
                <a:cubicBezTo>
                  <a:pt x="7077334" y="6082337"/>
                  <a:pt x="7072571" y="6080060"/>
                  <a:pt x="7064190" y="6075181"/>
                </a:cubicBezTo>
                <a:cubicBezTo>
                  <a:pt x="7043615" y="6064122"/>
                  <a:pt x="7042091" y="6058922"/>
                  <a:pt x="7053522" y="6040060"/>
                </a:cubicBezTo>
                <a:cubicBezTo>
                  <a:pt x="7064190" y="6023799"/>
                  <a:pt x="7087811" y="6024449"/>
                  <a:pt x="7102289" y="6042014"/>
                </a:cubicBezTo>
                <a:cubicBezTo>
                  <a:pt x="7112958" y="6055021"/>
                  <a:pt x="7112958" y="6057621"/>
                  <a:pt x="7098478" y="6070628"/>
                </a:cubicBezTo>
                <a:cubicBezTo>
                  <a:pt x="7090858" y="6077458"/>
                  <a:pt x="7086478" y="6081035"/>
                  <a:pt x="7081906" y="6081685"/>
                </a:cubicBezTo>
                <a:close/>
                <a:moveTo>
                  <a:pt x="10087641" y="6081685"/>
                </a:moveTo>
                <a:cubicBezTo>
                  <a:pt x="10072401" y="6085587"/>
                  <a:pt x="10059448" y="6079734"/>
                  <a:pt x="10054876" y="6066074"/>
                </a:cubicBezTo>
                <a:cubicBezTo>
                  <a:pt x="10047256" y="6045264"/>
                  <a:pt x="10057924" y="6027704"/>
                  <a:pt x="10077736" y="6027704"/>
                </a:cubicBezTo>
                <a:cubicBezTo>
                  <a:pt x="10112025" y="6027704"/>
                  <a:pt x="10119645" y="6071929"/>
                  <a:pt x="10087641" y="6081685"/>
                </a:cubicBezTo>
                <a:close/>
                <a:moveTo>
                  <a:pt x="1231048" y="6081847"/>
                </a:moveTo>
                <a:cubicBezTo>
                  <a:pt x="1226825" y="6081685"/>
                  <a:pt x="1222072" y="6079080"/>
                  <a:pt x="1213719" y="6073879"/>
                </a:cubicBezTo>
                <a:cubicBezTo>
                  <a:pt x="1193164" y="6060220"/>
                  <a:pt x="1197003" y="6037462"/>
                  <a:pt x="1221312" y="6030956"/>
                </a:cubicBezTo>
                <a:cubicBezTo>
                  <a:pt x="1253341" y="6021846"/>
                  <a:pt x="1270845" y="6055017"/>
                  <a:pt x="1244917" y="6075181"/>
                </a:cubicBezTo>
                <a:cubicBezTo>
                  <a:pt x="1238795" y="6079734"/>
                  <a:pt x="1235180" y="6082010"/>
                  <a:pt x="1231048" y="6081847"/>
                </a:cubicBezTo>
                <a:close/>
                <a:moveTo>
                  <a:pt x="10960951" y="6081847"/>
                </a:moveTo>
                <a:cubicBezTo>
                  <a:pt x="10956819" y="6082010"/>
                  <a:pt x="10953204" y="6079734"/>
                  <a:pt x="10947081" y="6075181"/>
                </a:cubicBezTo>
                <a:cubicBezTo>
                  <a:pt x="10921153" y="6055017"/>
                  <a:pt x="10938657" y="6021846"/>
                  <a:pt x="10970687" y="6030956"/>
                </a:cubicBezTo>
                <a:cubicBezTo>
                  <a:pt x="10994996" y="6037462"/>
                  <a:pt x="10998835" y="6060220"/>
                  <a:pt x="10978280" y="6073879"/>
                </a:cubicBezTo>
                <a:cubicBezTo>
                  <a:pt x="10969927" y="6079080"/>
                  <a:pt x="10965173" y="6081685"/>
                  <a:pt x="10960951" y="6081847"/>
                </a:cubicBezTo>
                <a:close/>
                <a:moveTo>
                  <a:pt x="1588856" y="6083360"/>
                </a:moveTo>
                <a:cubicBezTo>
                  <a:pt x="1583987" y="6084653"/>
                  <a:pt x="1578843" y="6084124"/>
                  <a:pt x="1574080" y="6081032"/>
                </a:cubicBezTo>
                <a:cubicBezTo>
                  <a:pt x="1551983" y="6067377"/>
                  <a:pt x="1546648" y="6055017"/>
                  <a:pt x="1556555" y="6041363"/>
                </a:cubicBezTo>
                <a:cubicBezTo>
                  <a:pt x="1569508" y="6023147"/>
                  <a:pt x="1599227" y="6023798"/>
                  <a:pt x="1607608" y="6042664"/>
                </a:cubicBezTo>
                <a:cubicBezTo>
                  <a:pt x="1615609" y="6059245"/>
                  <a:pt x="1603465" y="6079488"/>
                  <a:pt x="1588856" y="6083360"/>
                </a:cubicBezTo>
                <a:close/>
                <a:moveTo>
                  <a:pt x="10603143" y="6083360"/>
                </a:moveTo>
                <a:cubicBezTo>
                  <a:pt x="10588533" y="6079488"/>
                  <a:pt x="10576389" y="6059245"/>
                  <a:pt x="10584391" y="6042664"/>
                </a:cubicBezTo>
                <a:cubicBezTo>
                  <a:pt x="10592772" y="6023798"/>
                  <a:pt x="10622491" y="6023147"/>
                  <a:pt x="10635444" y="6041363"/>
                </a:cubicBezTo>
                <a:cubicBezTo>
                  <a:pt x="10645351" y="6055017"/>
                  <a:pt x="10640016" y="6067377"/>
                  <a:pt x="10617919" y="6081032"/>
                </a:cubicBezTo>
                <a:cubicBezTo>
                  <a:pt x="10613156" y="6084124"/>
                  <a:pt x="10608012" y="6084653"/>
                  <a:pt x="10603143" y="6083360"/>
                </a:cubicBezTo>
                <a:close/>
                <a:moveTo>
                  <a:pt x="5454082" y="6084464"/>
                </a:moveTo>
                <a:cubicBezTo>
                  <a:pt x="5445295" y="6082623"/>
                  <a:pt x="5437008" y="6078762"/>
                  <a:pt x="5430531" y="6072582"/>
                </a:cubicBezTo>
                <a:cubicBezTo>
                  <a:pt x="5417578" y="6060224"/>
                  <a:pt x="5417578" y="6057623"/>
                  <a:pt x="5428246" y="6042014"/>
                </a:cubicBezTo>
                <a:cubicBezTo>
                  <a:pt x="5448058" y="6010790"/>
                  <a:pt x="5511303" y="6019899"/>
                  <a:pt x="5511303" y="6054368"/>
                </a:cubicBezTo>
                <a:cubicBezTo>
                  <a:pt x="5511303" y="6077296"/>
                  <a:pt x="5480443" y="6089979"/>
                  <a:pt x="5454082" y="6084464"/>
                </a:cubicBezTo>
                <a:close/>
                <a:moveTo>
                  <a:pt x="6737918" y="6084464"/>
                </a:moveTo>
                <a:cubicBezTo>
                  <a:pt x="6711556" y="6089979"/>
                  <a:pt x="6680696" y="6077296"/>
                  <a:pt x="6680696" y="6054368"/>
                </a:cubicBezTo>
                <a:cubicBezTo>
                  <a:pt x="6680696" y="6019899"/>
                  <a:pt x="6743942" y="6010790"/>
                  <a:pt x="6763754" y="6042014"/>
                </a:cubicBezTo>
                <a:cubicBezTo>
                  <a:pt x="6774422" y="6057623"/>
                  <a:pt x="6774422" y="6060224"/>
                  <a:pt x="6761468" y="6072582"/>
                </a:cubicBezTo>
                <a:cubicBezTo>
                  <a:pt x="6754991" y="6078762"/>
                  <a:pt x="6746704" y="6082623"/>
                  <a:pt x="6737918" y="6084464"/>
                </a:cubicBezTo>
                <a:close/>
                <a:moveTo>
                  <a:pt x="4585716" y="6085500"/>
                </a:moveTo>
                <a:cubicBezTo>
                  <a:pt x="4576763" y="6086721"/>
                  <a:pt x="4567810" y="6083955"/>
                  <a:pt x="4560951" y="6077127"/>
                </a:cubicBezTo>
                <a:cubicBezTo>
                  <a:pt x="4555616" y="6071923"/>
                  <a:pt x="4552568" y="6059563"/>
                  <a:pt x="4554092" y="6049162"/>
                </a:cubicBezTo>
                <a:cubicBezTo>
                  <a:pt x="4556379" y="6032902"/>
                  <a:pt x="4559427" y="6030950"/>
                  <a:pt x="4586859" y="6030950"/>
                </a:cubicBezTo>
                <a:cubicBezTo>
                  <a:pt x="4621911" y="6030950"/>
                  <a:pt x="4630292" y="6044607"/>
                  <a:pt x="4610480" y="6069971"/>
                </a:cubicBezTo>
                <a:cubicBezTo>
                  <a:pt x="4603623" y="6079075"/>
                  <a:pt x="4594670" y="6084281"/>
                  <a:pt x="4585716" y="6085500"/>
                </a:cubicBezTo>
                <a:close/>
                <a:moveTo>
                  <a:pt x="7606283" y="6085500"/>
                </a:moveTo>
                <a:cubicBezTo>
                  <a:pt x="7597330" y="6084281"/>
                  <a:pt x="7588376" y="6079075"/>
                  <a:pt x="7581519" y="6069971"/>
                </a:cubicBezTo>
                <a:cubicBezTo>
                  <a:pt x="7561707" y="6044607"/>
                  <a:pt x="7570088" y="6030950"/>
                  <a:pt x="7605140" y="6030950"/>
                </a:cubicBezTo>
                <a:cubicBezTo>
                  <a:pt x="7632572" y="6030950"/>
                  <a:pt x="7635620" y="6032902"/>
                  <a:pt x="7637906" y="6049162"/>
                </a:cubicBezTo>
                <a:cubicBezTo>
                  <a:pt x="7639431" y="6059563"/>
                  <a:pt x="7636383" y="6071923"/>
                  <a:pt x="7631048" y="6077127"/>
                </a:cubicBezTo>
                <a:cubicBezTo>
                  <a:pt x="7624189" y="6083955"/>
                  <a:pt x="7615236" y="6086721"/>
                  <a:pt x="7606283" y="6085500"/>
                </a:cubicBezTo>
                <a:close/>
                <a:moveTo>
                  <a:pt x="3877600" y="6085504"/>
                </a:moveTo>
                <a:cubicBezTo>
                  <a:pt x="3870933" y="6085585"/>
                  <a:pt x="3864456" y="6082334"/>
                  <a:pt x="3856455" y="6075829"/>
                </a:cubicBezTo>
                <a:cubicBezTo>
                  <a:pt x="3849596" y="6069977"/>
                  <a:pt x="3845024" y="6057618"/>
                  <a:pt x="3846548" y="6047864"/>
                </a:cubicBezTo>
                <a:cubicBezTo>
                  <a:pt x="3848072" y="6034855"/>
                  <a:pt x="3853407" y="6030302"/>
                  <a:pt x="3870171" y="6028999"/>
                </a:cubicBezTo>
                <a:cubicBezTo>
                  <a:pt x="3909795" y="6025097"/>
                  <a:pt x="3928083" y="6053715"/>
                  <a:pt x="3899888" y="6075177"/>
                </a:cubicBezTo>
                <a:cubicBezTo>
                  <a:pt x="3891125" y="6082008"/>
                  <a:pt x="3884268" y="6085425"/>
                  <a:pt x="3877600" y="6085504"/>
                </a:cubicBezTo>
                <a:close/>
                <a:moveTo>
                  <a:pt x="8314399" y="6085504"/>
                </a:moveTo>
                <a:cubicBezTo>
                  <a:pt x="8307730" y="6085425"/>
                  <a:pt x="8300873" y="6082008"/>
                  <a:pt x="8292110" y="6075177"/>
                </a:cubicBezTo>
                <a:cubicBezTo>
                  <a:pt x="8263916" y="6053715"/>
                  <a:pt x="8282204" y="6025097"/>
                  <a:pt x="8321828" y="6028999"/>
                </a:cubicBezTo>
                <a:cubicBezTo>
                  <a:pt x="8338592" y="6030302"/>
                  <a:pt x="8343927" y="6034855"/>
                  <a:pt x="8345450" y="6047864"/>
                </a:cubicBezTo>
                <a:cubicBezTo>
                  <a:pt x="8346974" y="6057618"/>
                  <a:pt x="8342402" y="6069977"/>
                  <a:pt x="8335544" y="6075829"/>
                </a:cubicBezTo>
                <a:cubicBezTo>
                  <a:pt x="8327543" y="6082334"/>
                  <a:pt x="8321065" y="6085585"/>
                  <a:pt x="8314399" y="6085504"/>
                </a:cubicBezTo>
                <a:close/>
                <a:moveTo>
                  <a:pt x="522928" y="6085585"/>
                </a:moveTo>
                <a:cubicBezTo>
                  <a:pt x="516631" y="6085425"/>
                  <a:pt x="510715" y="6081685"/>
                  <a:pt x="503084" y="6074530"/>
                </a:cubicBezTo>
                <a:cubicBezTo>
                  <a:pt x="480187" y="6053065"/>
                  <a:pt x="491633" y="6027701"/>
                  <a:pt x="524455" y="6027701"/>
                </a:cubicBezTo>
                <a:cubicBezTo>
                  <a:pt x="557255" y="6027701"/>
                  <a:pt x="569445" y="6056318"/>
                  <a:pt x="545061" y="6075177"/>
                </a:cubicBezTo>
                <a:cubicBezTo>
                  <a:pt x="535901" y="6082334"/>
                  <a:pt x="529224" y="6085751"/>
                  <a:pt x="522928" y="6085585"/>
                </a:cubicBezTo>
                <a:close/>
                <a:moveTo>
                  <a:pt x="11669071" y="6085585"/>
                </a:moveTo>
                <a:cubicBezTo>
                  <a:pt x="11662775" y="6085751"/>
                  <a:pt x="11656097" y="6082334"/>
                  <a:pt x="11646937" y="6075177"/>
                </a:cubicBezTo>
                <a:cubicBezTo>
                  <a:pt x="11622553" y="6056318"/>
                  <a:pt x="11634744" y="6027701"/>
                  <a:pt x="11667544" y="6027701"/>
                </a:cubicBezTo>
                <a:cubicBezTo>
                  <a:pt x="11700365" y="6027701"/>
                  <a:pt x="11711812" y="6053065"/>
                  <a:pt x="11688915" y="6074530"/>
                </a:cubicBezTo>
                <a:cubicBezTo>
                  <a:pt x="11681284" y="6081685"/>
                  <a:pt x="11675368" y="6085425"/>
                  <a:pt x="11669071" y="6085585"/>
                </a:cubicBezTo>
                <a:close/>
                <a:moveTo>
                  <a:pt x="3523452" y="6085590"/>
                </a:moveTo>
                <a:cubicBezTo>
                  <a:pt x="3512593" y="6085590"/>
                  <a:pt x="3501544" y="6080389"/>
                  <a:pt x="3492781" y="6069980"/>
                </a:cubicBezTo>
                <a:cubicBezTo>
                  <a:pt x="3480589" y="6055023"/>
                  <a:pt x="3480589" y="6053721"/>
                  <a:pt x="3498115" y="6036163"/>
                </a:cubicBezTo>
                <a:cubicBezTo>
                  <a:pt x="3514117" y="6019899"/>
                  <a:pt x="3517927" y="6019249"/>
                  <a:pt x="3536215" y="6026403"/>
                </a:cubicBezTo>
                <a:cubicBezTo>
                  <a:pt x="3562885" y="6036814"/>
                  <a:pt x="3568219" y="6050470"/>
                  <a:pt x="3552979" y="6069980"/>
                </a:cubicBezTo>
                <a:cubicBezTo>
                  <a:pt x="3544979" y="6080389"/>
                  <a:pt x="3534311" y="6085590"/>
                  <a:pt x="3523452" y="6085590"/>
                </a:cubicBezTo>
                <a:close/>
                <a:moveTo>
                  <a:pt x="8668547" y="6085590"/>
                </a:moveTo>
                <a:cubicBezTo>
                  <a:pt x="8657688" y="6085590"/>
                  <a:pt x="8647020" y="6080389"/>
                  <a:pt x="8639020" y="6069980"/>
                </a:cubicBezTo>
                <a:cubicBezTo>
                  <a:pt x="8623780" y="6050470"/>
                  <a:pt x="8629113" y="6036814"/>
                  <a:pt x="8655784" y="6026403"/>
                </a:cubicBezTo>
                <a:cubicBezTo>
                  <a:pt x="8674072" y="6019249"/>
                  <a:pt x="8677881" y="6019899"/>
                  <a:pt x="8693884" y="6036163"/>
                </a:cubicBezTo>
                <a:cubicBezTo>
                  <a:pt x="8711409" y="6053721"/>
                  <a:pt x="8711409" y="6055023"/>
                  <a:pt x="8699217" y="6069980"/>
                </a:cubicBezTo>
                <a:cubicBezTo>
                  <a:pt x="8690455" y="6080389"/>
                  <a:pt x="8679405" y="6085590"/>
                  <a:pt x="8668547" y="6085590"/>
                </a:cubicBezTo>
                <a:close/>
                <a:moveTo>
                  <a:pt x="4760703" y="6085666"/>
                </a:moveTo>
                <a:cubicBezTo>
                  <a:pt x="4753463" y="6085425"/>
                  <a:pt x="4746224" y="6080381"/>
                  <a:pt x="4738986" y="6070625"/>
                </a:cubicBezTo>
                <a:cubicBezTo>
                  <a:pt x="4722983" y="6050464"/>
                  <a:pt x="4735175" y="6027701"/>
                  <a:pt x="4761083" y="6027701"/>
                </a:cubicBezTo>
                <a:cubicBezTo>
                  <a:pt x="4785467" y="6027701"/>
                  <a:pt x="4797659" y="6051764"/>
                  <a:pt x="4782419" y="6071927"/>
                </a:cubicBezTo>
                <a:cubicBezTo>
                  <a:pt x="4775180" y="6081356"/>
                  <a:pt x="4767942" y="6085911"/>
                  <a:pt x="4760703" y="6085666"/>
                </a:cubicBezTo>
                <a:close/>
                <a:moveTo>
                  <a:pt x="7431296" y="6085666"/>
                </a:moveTo>
                <a:cubicBezTo>
                  <a:pt x="7424058" y="6085911"/>
                  <a:pt x="7416819" y="6081356"/>
                  <a:pt x="7409580" y="6071927"/>
                </a:cubicBezTo>
                <a:cubicBezTo>
                  <a:pt x="7394340" y="6051764"/>
                  <a:pt x="7406532" y="6027701"/>
                  <a:pt x="7430916" y="6027701"/>
                </a:cubicBezTo>
                <a:cubicBezTo>
                  <a:pt x="7456824" y="6027701"/>
                  <a:pt x="7469016" y="6050464"/>
                  <a:pt x="7453014" y="6070625"/>
                </a:cubicBezTo>
                <a:cubicBezTo>
                  <a:pt x="7445775" y="6080381"/>
                  <a:pt x="7438536" y="6085425"/>
                  <a:pt x="7431296" y="6085666"/>
                </a:cubicBezTo>
                <a:close/>
                <a:moveTo>
                  <a:pt x="1055989" y="6086160"/>
                </a:moveTo>
                <a:cubicBezTo>
                  <a:pt x="1044084" y="6087052"/>
                  <a:pt x="1031512" y="6084614"/>
                  <a:pt x="1024272" y="6078436"/>
                </a:cubicBezTo>
                <a:cubicBezTo>
                  <a:pt x="1007508" y="6064124"/>
                  <a:pt x="1013595" y="6034861"/>
                  <a:pt x="1034176" y="6026402"/>
                </a:cubicBezTo>
                <a:cubicBezTo>
                  <a:pt x="1074559" y="6010790"/>
                  <a:pt x="1104276" y="6040063"/>
                  <a:pt x="1083708" y="6073881"/>
                </a:cubicBezTo>
                <a:cubicBezTo>
                  <a:pt x="1079135" y="6081035"/>
                  <a:pt x="1067907" y="6085263"/>
                  <a:pt x="1055989" y="6086160"/>
                </a:cubicBezTo>
                <a:close/>
                <a:moveTo>
                  <a:pt x="11136009" y="6086160"/>
                </a:moveTo>
                <a:cubicBezTo>
                  <a:pt x="11124092" y="6085263"/>
                  <a:pt x="11112864" y="6081035"/>
                  <a:pt x="11108291" y="6073881"/>
                </a:cubicBezTo>
                <a:cubicBezTo>
                  <a:pt x="11087723" y="6040063"/>
                  <a:pt x="11117440" y="6010790"/>
                  <a:pt x="11157823" y="6026402"/>
                </a:cubicBezTo>
                <a:cubicBezTo>
                  <a:pt x="11178404" y="6034861"/>
                  <a:pt x="11184491" y="6064124"/>
                  <a:pt x="11167727" y="6078436"/>
                </a:cubicBezTo>
                <a:cubicBezTo>
                  <a:pt x="11160487" y="6084614"/>
                  <a:pt x="11147915" y="6087052"/>
                  <a:pt x="11136009" y="6086160"/>
                </a:cubicBezTo>
                <a:close/>
                <a:moveTo>
                  <a:pt x="2818000" y="6086234"/>
                </a:moveTo>
                <a:cubicBezTo>
                  <a:pt x="2814189" y="6086234"/>
                  <a:pt x="2805808" y="6081680"/>
                  <a:pt x="2799712" y="6075828"/>
                </a:cubicBezTo>
                <a:cubicBezTo>
                  <a:pt x="2776852" y="6056316"/>
                  <a:pt x="2787520" y="6027698"/>
                  <a:pt x="2818000" y="6027698"/>
                </a:cubicBezTo>
                <a:cubicBezTo>
                  <a:pt x="2838573" y="6027698"/>
                  <a:pt x="2848480" y="6037456"/>
                  <a:pt x="2848480" y="6056963"/>
                </a:cubicBezTo>
                <a:cubicBezTo>
                  <a:pt x="2848480" y="6066719"/>
                  <a:pt x="2827905" y="6086234"/>
                  <a:pt x="2818000" y="6086234"/>
                </a:cubicBezTo>
                <a:close/>
                <a:moveTo>
                  <a:pt x="9373999" y="6086234"/>
                </a:moveTo>
                <a:cubicBezTo>
                  <a:pt x="9364093" y="6086234"/>
                  <a:pt x="9343519" y="6066719"/>
                  <a:pt x="9343519" y="6056963"/>
                </a:cubicBezTo>
                <a:cubicBezTo>
                  <a:pt x="9343519" y="6037456"/>
                  <a:pt x="9353425" y="6027698"/>
                  <a:pt x="9373999" y="6027698"/>
                </a:cubicBezTo>
                <a:cubicBezTo>
                  <a:pt x="9404479" y="6027698"/>
                  <a:pt x="9415147" y="6056316"/>
                  <a:pt x="9392287" y="6075828"/>
                </a:cubicBezTo>
                <a:cubicBezTo>
                  <a:pt x="9386191" y="6081680"/>
                  <a:pt x="9377809" y="6086234"/>
                  <a:pt x="9373999" y="6086234"/>
                </a:cubicBezTo>
                <a:close/>
                <a:moveTo>
                  <a:pt x="1933181" y="6086241"/>
                </a:moveTo>
                <a:cubicBezTo>
                  <a:pt x="1926324" y="6086241"/>
                  <a:pt x="1915656" y="6079734"/>
                  <a:pt x="1909560" y="6071278"/>
                </a:cubicBezTo>
                <a:cubicBezTo>
                  <a:pt x="1895081" y="6053065"/>
                  <a:pt x="1901177" y="6030305"/>
                  <a:pt x="1922513" y="6025099"/>
                </a:cubicBezTo>
                <a:cubicBezTo>
                  <a:pt x="1943088" y="6020549"/>
                  <a:pt x="1973568" y="6037462"/>
                  <a:pt x="1973568" y="6053065"/>
                </a:cubicBezTo>
                <a:cubicBezTo>
                  <a:pt x="1973568" y="6067377"/>
                  <a:pt x="1950708" y="6086241"/>
                  <a:pt x="1933181" y="6086241"/>
                </a:cubicBezTo>
                <a:close/>
                <a:moveTo>
                  <a:pt x="10258817" y="6086241"/>
                </a:moveTo>
                <a:cubicBezTo>
                  <a:pt x="10241291" y="6086241"/>
                  <a:pt x="10218431" y="6067377"/>
                  <a:pt x="10218431" y="6053065"/>
                </a:cubicBezTo>
                <a:cubicBezTo>
                  <a:pt x="10218431" y="6037462"/>
                  <a:pt x="10248911" y="6020549"/>
                  <a:pt x="10269485" y="6025099"/>
                </a:cubicBezTo>
                <a:cubicBezTo>
                  <a:pt x="10290821" y="6030305"/>
                  <a:pt x="10296917" y="6053065"/>
                  <a:pt x="10282439" y="6071278"/>
                </a:cubicBezTo>
                <a:cubicBezTo>
                  <a:pt x="10276343" y="6079734"/>
                  <a:pt x="10265675" y="6086241"/>
                  <a:pt x="10258817" y="6086241"/>
                </a:cubicBezTo>
                <a:close/>
                <a:moveTo>
                  <a:pt x="879817" y="6092744"/>
                </a:moveTo>
                <a:cubicBezTo>
                  <a:pt x="872176" y="6092744"/>
                  <a:pt x="858420" y="6088193"/>
                  <a:pt x="849316" y="6082338"/>
                </a:cubicBezTo>
                <a:cubicBezTo>
                  <a:pt x="817313" y="6063477"/>
                  <a:pt x="835600" y="6014698"/>
                  <a:pt x="875232" y="6014698"/>
                </a:cubicBezTo>
                <a:cubicBezTo>
                  <a:pt x="894988" y="6014698"/>
                  <a:pt x="923976" y="6038114"/>
                  <a:pt x="923976" y="6053721"/>
                </a:cubicBezTo>
                <a:cubicBezTo>
                  <a:pt x="923976" y="6069980"/>
                  <a:pt x="898048" y="6092744"/>
                  <a:pt x="879817" y="6092744"/>
                </a:cubicBezTo>
                <a:close/>
                <a:moveTo>
                  <a:pt x="11312181" y="6092744"/>
                </a:moveTo>
                <a:cubicBezTo>
                  <a:pt x="11293951" y="6092744"/>
                  <a:pt x="11268023" y="6069980"/>
                  <a:pt x="11268023" y="6053721"/>
                </a:cubicBezTo>
                <a:cubicBezTo>
                  <a:pt x="11268023" y="6038114"/>
                  <a:pt x="11297011" y="6014698"/>
                  <a:pt x="11316767" y="6014698"/>
                </a:cubicBezTo>
                <a:cubicBezTo>
                  <a:pt x="11356399" y="6014698"/>
                  <a:pt x="11374685" y="6063477"/>
                  <a:pt x="11342683" y="6082338"/>
                </a:cubicBezTo>
                <a:cubicBezTo>
                  <a:pt x="11333579" y="6088193"/>
                  <a:pt x="11319823" y="6092744"/>
                  <a:pt x="11312181" y="6092744"/>
                </a:cubicBezTo>
                <a:close/>
                <a:moveTo>
                  <a:pt x="2464227" y="6092746"/>
                </a:moveTo>
                <a:cubicBezTo>
                  <a:pt x="2455844" y="6092746"/>
                  <a:pt x="2445176" y="6090144"/>
                  <a:pt x="2440604" y="6087544"/>
                </a:cubicBezTo>
                <a:cubicBezTo>
                  <a:pt x="2412411" y="6071933"/>
                  <a:pt x="2414696" y="6037467"/>
                  <a:pt x="2445939" y="6019249"/>
                </a:cubicBezTo>
                <a:cubicBezTo>
                  <a:pt x="2465751" y="6006893"/>
                  <a:pt x="2484039" y="6012747"/>
                  <a:pt x="2503088" y="6037467"/>
                </a:cubicBezTo>
                <a:cubicBezTo>
                  <a:pt x="2521376" y="6060877"/>
                  <a:pt x="2499279" y="6092746"/>
                  <a:pt x="2464227" y="6092746"/>
                </a:cubicBezTo>
                <a:close/>
                <a:moveTo>
                  <a:pt x="9727772" y="6092746"/>
                </a:moveTo>
                <a:cubicBezTo>
                  <a:pt x="9692720" y="6092746"/>
                  <a:pt x="9670623" y="6060877"/>
                  <a:pt x="9688911" y="6037467"/>
                </a:cubicBezTo>
                <a:cubicBezTo>
                  <a:pt x="9707960" y="6012747"/>
                  <a:pt x="9726248" y="6006893"/>
                  <a:pt x="9746060" y="6019249"/>
                </a:cubicBezTo>
                <a:cubicBezTo>
                  <a:pt x="9777303" y="6037467"/>
                  <a:pt x="9779588" y="6071933"/>
                  <a:pt x="9751395" y="6087544"/>
                </a:cubicBezTo>
                <a:cubicBezTo>
                  <a:pt x="9746823" y="6090144"/>
                  <a:pt x="9736155" y="6092746"/>
                  <a:pt x="9727772" y="6092746"/>
                </a:cubicBezTo>
                <a:close/>
                <a:moveTo>
                  <a:pt x="5291172" y="6098193"/>
                </a:moveTo>
                <a:cubicBezTo>
                  <a:pt x="5280886" y="6098599"/>
                  <a:pt x="5270408" y="6094371"/>
                  <a:pt x="5257072" y="6085592"/>
                </a:cubicBezTo>
                <a:cubicBezTo>
                  <a:pt x="5231927" y="6068680"/>
                  <a:pt x="5231164" y="6041366"/>
                  <a:pt x="5254787" y="6022501"/>
                </a:cubicBezTo>
                <a:cubicBezTo>
                  <a:pt x="5282980" y="5999737"/>
                  <a:pt x="5314984" y="6004941"/>
                  <a:pt x="5332511" y="6034864"/>
                </a:cubicBezTo>
                <a:cubicBezTo>
                  <a:pt x="5347751" y="6059575"/>
                  <a:pt x="5346988" y="6064777"/>
                  <a:pt x="5324128" y="6082991"/>
                </a:cubicBezTo>
                <a:cubicBezTo>
                  <a:pt x="5311556" y="6092746"/>
                  <a:pt x="5301460" y="6097788"/>
                  <a:pt x="5291172" y="6098193"/>
                </a:cubicBezTo>
                <a:close/>
                <a:moveTo>
                  <a:pt x="6900826" y="6098193"/>
                </a:moveTo>
                <a:cubicBezTo>
                  <a:pt x="6890539" y="6097788"/>
                  <a:pt x="6880443" y="6092746"/>
                  <a:pt x="6867871" y="6082991"/>
                </a:cubicBezTo>
                <a:cubicBezTo>
                  <a:pt x="6845010" y="6064777"/>
                  <a:pt x="6844248" y="6059575"/>
                  <a:pt x="6859488" y="6034864"/>
                </a:cubicBezTo>
                <a:cubicBezTo>
                  <a:pt x="6877015" y="6004941"/>
                  <a:pt x="6909019" y="5999737"/>
                  <a:pt x="6937212" y="6022501"/>
                </a:cubicBezTo>
                <a:cubicBezTo>
                  <a:pt x="6960835" y="6041366"/>
                  <a:pt x="6960072" y="6068680"/>
                  <a:pt x="6934927" y="6085592"/>
                </a:cubicBezTo>
                <a:cubicBezTo>
                  <a:pt x="6921590" y="6094371"/>
                  <a:pt x="6911114" y="6098599"/>
                  <a:pt x="6900826" y="6098193"/>
                </a:cubicBezTo>
                <a:close/>
                <a:moveTo>
                  <a:pt x="6045" y="6103880"/>
                </a:moveTo>
                <a:lnTo>
                  <a:pt x="0" y="6103850"/>
                </a:lnTo>
                <a:lnTo>
                  <a:pt x="0" y="6009760"/>
                </a:lnTo>
                <a:lnTo>
                  <a:pt x="26036" y="6015015"/>
                </a:lnTo>
                <a:cubicBezTo>
                  <a:pt x="32616" y="6018430"/>
                  <a:pt x="37568" y="6023797"/>
                  <a:pt x="43644" y="6032254"/>
                </a:cubicBezTo>
                <a:cubicBezTo>
                  <a:pt x="56528" y="6051115"/>
                  <a:pt x="56528" y="6054364"/>
                  <a:pt x="45163" y="6072577"/>
                </a:cubicBezTo>
                <a:cubicBezTo>
                  <a:pt x="34935" y="6089811"/>
                  <a:pt x="21156" y="6100384"/>
                  <a:pt x="6045" y="6103880"/>
                </a:cubicBezTo>
                <a:close/>
                <a:moveTo>
                  <a:pt x="12185953" y="6103880"/>
                </a:moveTo>
                <a:cubicBezTo>
                  <a:pt x="12170843" y="6100384"/>
                  <a:pt x="12157064" y="6089811"/>
                  <a:pt x="12146836" y="6072577"/>
                </a:cubicBezTo>
                <a:cubicBezTo>
                  <a:pt x="12135471" y="6054364"/>
                  <a:pt x="12135471" y="6051115"/>
                  <a:pt x="12148355" y="6032254"/>
                </a:cubicBezTo>
                <a:cubicBezTo>
                  <a:pt x="12154429" y="6023797"/>
                  <a:pt x="12159381" y="6018430"/>
                  <a:pt x="12165963" y="6015015"/>
                </a:cubicBezTo>
                <a:lnTo>
                  <a:pt x="12192000" y="6009760"/>
                </a:lnTo>
                <a:lnTo>
                  <a:pt x="12192000" y="6103850"/>
                </a:lnTo>
                <a:close/>
                <a:moveTo>
                  <a:pt x="703255" y="6105099"/>
                </a:moveTo>
                <a:cubicBezTo>
                  <a:pt x="700968" y="6105748"/>
                  <a:pt x="688009" y="6099247"/>
                  <a:pt x="675071" y="6092091"/>
                </a:cubicBezTo>
                <a:cubicBezTo>
                  <a:pt x="655260" y="6081685"/>
                  <a:pt x="649929" y="6073879"/>
                  <a:pt x="649929" y="6057618"/>
                </a:cubicBezTo>
                <a:cubicBezTo>
                  <a:pt x="649929" y="6010139"/>
                  <a:pt x="700968" y="5991275"/>
                  <a:pt x="737553" y="6025097"/>
                </a:cubicBezTo>
                <a:cubicBezTo>
                  <a:pt x="758897" y="6044613"/>
                  <a:pt x="760423" y="6049164"/>
                  <a:pt x="748225" y="6068673"/>
                </a:cubicBezTo>
                <a:cubicBezTo>
                  <a:pt x="739841" y="6081685"/>
                  <a:pt x="711636" y="6105099"/>
                  <a:pt x="703255" y="6105099"/>
                </a:cubicBezTo>
                <a:close/>
                <a:moveTo>
                  <a:pt x="1757255" y="6105099"/>
                </a:moveTo>
                <a:cubicBezTo>
                  <a:pt x="1744111" y="6104122"/>
                  <a:pt x="1731156" y="6097618"/>
                  <a:pt x="1719345" y="6085585"/>
                </a:cubicBezTo>
                <a:cubicBezTo>
                  <a:pt x="1695723" y="6061520"/>
                  <a:pt x="1694199" y="6047864"/>
                  <a:pt x="1715535" y="6025097"/>
                </a:cubicBezTo>
                <a:cubicBezTo>
                  <a:pt x="1736871" y="6001683"/>
                  <a:pt x="1783353" y="6001032"/>
                  <a:pt x="1801641" y="6024447"/>
                </a:cubicBezTo>
                <a:cubicBezTo>
                  <a:pt x="1819167" y="6047213"/>
                  <a:pt x="1816881" y="6075177"/>
                  <a:pt x="1796307" y="6091440"/>
                </a:cubicBezTo>
                <a:cubicBezTo>
                  <a:pt x="1783735" y="6101521"/>
                  <a:pt x="1770399" y="6106072"/>
                  <a:pt x="1757255" y="6105099"/>
                </a:cubicBezTo>
                <a:close/>
                <a:moveTo>
                  <a:pt x="10434744" y="6105099"/>
                </a:moveTo>
                <a:cubicBezTo>
                  <a:pt x="10421600" y="6106072"/>
                  <a:pt x="10408264" y="6101521"/>
                  <a:pt x="10395692" y="6091440"/>
                </a:cubicBezTo>
                <a:cubicBezTo>
                  <a:pt x="10375117" y="6075177"/>
                  <a:pt x="10372832" y="6047213"/>
                  <a:pt x="10390357" y="6024447"/>
                </a:cubicBezTo>
                <a:cubicBezTo>
                  <a:pt x="10408645" y="6001032"/>
                  <a:pt x="10455128" y="6001683"/>
                  <a:pt x="10476464" y="6025097"/>
                </a:cubicBezTo>
                <a:cubicBezTo>
                  <a:pt x="10497800" y="6047864"/>
                  <a:pt x="10496276" y="6061520"/>
                  <a:pt x="10472653" y="6085585"/>
                </a:cubicBezTo>
                <a:cubicBezTo>
                  <a:pt x="10460843" y="6097618"/>
                  <a:pt x="10447888" y="6104122"/>
                  <a:pt x="10434744" y="6105099"/>
                </a:cubicBezTo>
                <a:close/>
                <a:moveTo>
                  <a:pt x="11488744" y="6105099"/>
                </a:moveTo>
                <a:cubicBezTo>
                  <a:pt x="11480363" y="6105099"/>
                  <a:pt x="11452157" y="6081685"/>
                  <a:pt x="11443773" y="6068673"/>
                </a:cubicBezTo>
                <a:cubicBezTo>
                  <a:pt x="11431576" y="6049164"/>
                  <a:pt x="11433101" y="6044613"/>
                  <a:pt x="11454445" y="6025097"/>
                </a:cubicBezTo>
                <a:cubicBezTo>
                  <a:pt x="11491031" y="5991275"/>
                  <a:pt x="11542069" y="6010139"/>
                  <a:pt x="11542069" y="6057618"/>
                </a:cubicBezTo>
                <a:cubicBezTo>
                  <a:pt x="11542069" y="6073879"/>
                  <a:pt x="11536739" y="6081685"/>
                  <a:pt x="11516928" y="6092091"/>
                </a:cubicBezTo>
                <a:cubicBezTo>
                  <a:pt x="11503989" y="6099247"/>
                  <a:pt x="11491031" y="6105748"/>
                  <a:pt x="11488744" y="6105099"/>
                </a:cubicBezTo>
                <a:close/>
                <a:moveTo>
                  <a:pt x="333487" y="6105611"/>
                </a:moveTo>
                <a:cubicBezTo>
                  <a:pt x="321932" y="6103840"/>
                  <a:pt x="310808" y="6099083"/>
                  <a:pt x="301679" y="6090793"/>
                </a:cubicBezTo>
                <a:cubicBezTo>
                  <a:pt x="277203" y="6068678"/>
                  <a:pt x="278741" y="6032907"/>
                  <a:pt x="304721" y="6015344"/>
                </a:cubicBezTo>
                <a:cubicBezTo>
                  <a:pt x="347324" y="5986724"/>
                  <a:pt x="406661" y="6010139"/>
                  <a:pt x="406661" y="6055670"/>
                </a:cubicBezTo>
                <a:cubicBezTo>
                  <a:pt x="406661" y="6089326"/>
                  <a:pt x="368149" y="6110917"/>
                  <a:pt x="333487" y="6105611"/>
                </a:cubicBezTo>
                <a:close/>
                <a:moveTo>
                  <a:pt x="11858512" y="6105611"/>
                </a:moveTo>
                <a:cubicBezTo>
                  <a:pt x="11823849" y="6110917"/>
                  <a:pt x="11785337" y="6089326"/>
                  <a:pt x="11785337" y="6055670"/>
                </a:cubicBezTo>
                <a:cubicBezTo>
                  <a:pt x="11785337" y="6010139"/>
                  <a:pt x="11844675" y="5986724"/>
                  <a:pt x="11887277" y="6015344"/>
                </a:cubicBezTo>
                <a:cubicBezTo>
                  <a:pt x="11913257" y="6032907"/>
                  <a:pt x="11914796" y="6068678"/>
                  <a:pt x="11890320" y="6090793"/>
                </a:cubicBezTo>
                <a:cubicBezTo>
                  <a:pt x="11881191" y="6099083"/>
                  <a:pt x="11870067" y="6103840"/>
                  <a:pt x="11858512" y="6105611"/>
                </a:cubicBezTo>
                <a:close/>
                <a:moveTo>
                  <a:pt x="5819355" y="6105748"/>
                </a:moveTo>
                <a:cubicBezTo>
                  <a:pt x="5812496" y="6105748"/>
                  <a:pt x="5796495" y="6097290"/>
                  <a:pt x="5784303" y="6086884"/>
                </a:cubicBezTo>
                <a:cubicBezTo>
                  <a:pt x="5758395" y="6064122"/>
                  <a:pt x="5756871" y="6048512"/>
                  <a:pt x="5778207" y="6025097"/>
                </a:cubicBezTo>
                <a:cubicBezTo>
                  <a:pt x="5807924" y="5992572"/>
                  <a:pt x="5876504" y="6012089"/>
                  <a:pt x="5876504" y="6053063"/>
                </a:cubicBezTo>
                <a:cubicBezTo>
                  <a:pt x="5876504" y="6069974"/>
                  <a:pt x="5837643" y="6105748"/>
                  <a:pt x="5819355" y="6105748"/>
                </a:cubicBezTo>
                <a:close/>
                <a:moveTo>
                  <a:pt x="6372644" y="6105748"/>
                </a:moveTo>
                <a:cubicBezTo>
                  <a:pt x="6354356" y="6105748"/>
                  <a:pt x="6315494" y="6069974"/>
                  <a:pt x="6315494" y="6053063"/>
                </a:cubicBezTo>
                <a:cubicBezTo>
                  <a:pt x="6315494" y="6012089"/>
                  <a:pt x="6384075" y="5992572"/>
                  <a:pt x="6413792" y="6025097"/>
                </a:cubicBezTo>
                <a:cubicBezTo>
                  <a:pt x="6435128" y="6048512"/>
                  <a:pt x="6433604" y="6064122"/>
                  <a:pt x="6407696" y="6086884"/>
                </a:cubicBezTo>
                <a:cubicBezTo>
                  <a:pt x="6395504" y="6097290"/>
                  <a:pt x="6379503" y="6105748"/>
                  <a:pt x="6372644" y="6105748"/>
                </a:cubicBezTo>
                <a:close/>
                <a:moveTo>
                  <a:pt x="5998899" y="6105754"/>
                </a:moveTo>
                <a:cubicBezTo>
                  <a:pt x="5975276" y="6105754"/>
                  <a:pt x="5965371" y="6101851"/>
                  <a:pt x="5952416" y="6088191"/>
                </a:cubicBezTo>
                <a:cubicBezTo>
                  <a:pt x="5939463" y="6073881"/>
                  <a:pt x="5936415" y="6064124"/>
                  <a:pt x="5939463" y="6044616"/>
                </a:cubicBezTo>
                <a:cubicBezTo>
                  <a:pt x="5944796" y="6013395"/>
                  <a:pt x="5950892" y="6008191"/>
                  <a:pt x="5988992" y="6003639"/>
                </a:cubicBezTo>
                <a:cubicBezTo>
                  <a:pt x="6013376" y="6001035"/>
                  <a:pt x="6022520" y="6002987"/>
                  <a:pt x="6035475" y="6014045"/>
                </a:cubicBezTo>
                <a:cubicBezTo>
                  <a:pt x="6043856" y="6021201"/>
                  <a:pt x="6055287" y="6027704"/>
                  <a:pt x="6059096" y="6027704"/>
                </a:cubicBezTo>
                <a:cubicBezTo>
                  <a:pt x="6063668" y="6027704"/>
                  <a:pt x="6066716" y="6040714"/>
                  <a:pt x="6066716" y="6056970"/>
                </a:cubicBezTo>
                <a:cubicBezTo>
                  <a:pt x="6066716" y="6081035"/>
                  <a:pt x="6064431" y="6086241"/>
                  <a:pt x="6052239" y="6086241"/>
                </a:cubicBezTo>
                <a:cubicBezTo>
                  <a:pt x="6044619" y="6086241"/>
                  <a:pt x="6036236" y="6090793"/>
                  <a:pt x="6033188" y="6095995"/>
                </a:cubicBezTo>
                <a:cubicBezTo>
                  <a:pt x="6030903" y="6102498"/>
                  <a:pt x="6018711" y="6105754"/>
                  <a:pt x="5998899" y="6105754"/>
                </a:cubicBezTo>
                <a:close/>
                <a:moveTo>
                  <a:pt x="6193100" y="6105754"/>
                </a:moveTo>
                <a:cubicBezTo>
                  <a:pt x="6173288" y="6105754"/>
                  <a:pt x="6161096" y="6102498"/>
                  <a:pt x="6158811" y="6095995"/>
                </a:cubicBezTo>
                <a:cubicBezTo>
                  <a:pt x="6155763" y="6090793"/>
                  <a:pt x="6147380" y="6086241"/>
                  <a:pt x="6139760" y="6086241"/>
                </a:cubicBezTo>
                <a:cubicBezTo>
                  <a:pt x="6127568" y="6086241"/>
                  <a:pt x="6125283" y="6081035"/>
                  <a:pt x="6125283" y="6056970"/>
                </a:cubicBezTo>
                <a:cubicBezTo>
                  <a:pt x="6125283" y="6040714"/>
                  <a:pt x="6128331" y="6027704"/>
                  <a:pt x="6132903" y="6027704"/>
                </a:cubicBezTo>
                <a:cubicBezTo>
                  <a:pt x="6136712" y="6027704"/>
                  <a:pt x="6148143" y="6021201"/>
                  <a:pt x="6156524" y="6014045"/>
                </a:cubicBezTo>
                <a:cubicBezTo>
                  <a:pt x="6169479" y="6002987"/>
                  <a:pt x="6178623" y="6001035"/>
                  <a:pt x="6203007" y="6003639"/>
                </a:cubicBezTo>
                <a:cubicBezTo>
                  <a:pt x="6241107" y="6008191"/>
                  <a:pt x="6247203" y="6013395"/>
                  <a:pt x="6252536" y="6044616"/>
                </a:cubicBezTo>
                <a:cubicBezTo>
                  <a:pt x="6255584" y="6064124"/>
                  <a:pt x="6252536" y="6073881"/>
                  <a:pt x="6239583" y="6088191"/>
                </a:cubicBezTo>
                <a:cubicBezTo>
                  <a:pt x="6226628" y="6101851"/>
                  <a:pt x="6216723" y="6105754"/>
                  <a:pt x="6193100" y="6105754"/>
                </a:cubicBezTo>
                <a:close/>
                <a:moveTo>
                  <a:pt x="4056393" y="6105917"/>
                </a:moveTo>
                <a:cubicBezTo>
                  <a:pt x="4041724" y="6107054"/>
                  <a:pt x="4027247" y="6103476"/>
                  <a:pt x="4018483" y="6094694"/>
                </a:cubicBezTo>
                <a:cubicBezTo>
                  <a:pt x="3993337" y="6069330"/>
                  <a:pt x="3989527" y="6056324"/>
                  <a:pt x="4000957" y="6032259"/>
                </a:cubicBezTo>
                <a:cubicBezTo>
                  <a:pt x="4020007" y="5992580"/>
                  <a:pt x="4086301" y="5993880"/>
                  <a:pt x="4111447" y="6034212"/>
                </a:cubicBezTo>
                <a:cubicBezTo>
                  <a:pt x="4121353" y="6049818"/>
                  <a:pt x="4116781" y="6066075"/>
                  <a:pt x="4095445" y="6088842"/>
                </a:cubicBezTo>
                <a:cubicBezTo>
                  <a:pt x="4085920" y="6098922"/>
                  <a:pt x="4071061" y="6104779"/>
                  <a:pt x="4056393" y="6105917"/>
                </a:cubicBezTo>
                <a:close/>
                <a:moveTo>
                  <a:pt x="8135605" y="6105917"/>
                </a:moveTo>
                <a:cubicBezTo>
                  <a:pt x="8120937" y="6104779"/>
                  <a:pt x="8106078" y="6098922"/>
                  <a:pt x="8096554" y="6088842"/>
                </a:cubicBezTo>
                <a:cubicBezTo>
                  <a:pt x="8075217" y="6066075"/>
                  <a:pt x="8070645" y="6049818"/>
                  <a:pt x="8080552" y="6034212"/>
                </a:cubicBezTo>
                <a:cubicBezTo>
                  <a:pt x="8105697" y="5993880"/>
                  <a:pt x="8171992" y="5992580"/>
                  <a:pt x="8191041" y="6032259"/>
                </a:cubicBezTo>
                <a:cubicBezTo>
                  <a:pt x="8202472" y="6056324"/>
                  <a:pt x="8198661" y="6069330"/>
                  <a:pt x="8173516" y="6094694"/>
                </a:cubicBezTo>
                <a:cubicBezTo>
                  <a:pt x="8164752" y="6103476"/>
                  <a:pt x="8150274" y="6107054"/>
                  <a:pt x="8135605" y="6105917"/>
                </a:cubicBezTo>
                <a:close/>
                <a:moveTo>
                  <a:pt x="1403065" y="6216020"/>
                </a:moveTo>
                <a:cubicBezTo>
                  <a:pt x="1393935" y="6211467"/>
                  <a:pt x="1393935" y="6208215"/>
                  <a:pt x="1401544" y="6201711"/>
                </a:cubicBezTo>
                <a:cubicBezTo>
                  <a:pt x="1408389" y="6195858"/>
                  <a:pt x="1412955" y="6195858"/>
                  <a:pt x="1419800" y="6201711"/>
                </a:cubicBezTo>
                <a:cubicBezTo>
                  <a:pt x="1431973" y="6212117"/>
                  <a:pt x="1418279" y="6223824"/>
                  <a:pt x="1403065" y="6216020"/>
                </a:cubicBezTo>
                <a:close/>
                <a:moveTo>
                  <a:pt x="10788933" y="6216020"/>
                </a:moveTo>
                <a:cubicBezTo>
                  <a:pt x="10773720" y="6223824"/>
                  <a:pt x="10760025" y="6212117"/>
                  <a:pt x="10772199" y="6201711"/>
                </a:cubicBezTo>
                <a:cubicBezTo>
                  <a:pt x="10779044" y="6195858"/>
                  <a:pt x="10783609" y="6195858"/>
                  <a:pt x="10790455" y="6201711"/>
                </a:cubicBezTo>
                <a:cubicBezTo>
                  <a:pt x="10798064" y="6208215"/>
                  <a:pt x="10798064" y="6211467"/>
                  <a:pt x="10788933" y="6216020"/>
                </a:cubicBezTo>
                <a:close/>
                <a:moveTo>
                  <a:pt x="4058104" y="6216023"/>
                </a:moveTo>
                <a:cubicBezTo>
                  <a:pt x="4054293" y="6216023"/>
                  <a:pt x="4050484" y="6211470"/>
                  <a:pt x="4050484" y="6206267"/>
                </a:cubicBezTo>
                <a:cubicBezTo>
                  <a:pt x="4050484" y="6201063"/>
                  <a:pt x="4054293" y="6196509"/>
                  <a:pt x="4058104" y="6196509"/>
                </a:cubicBezTo>
                <a:cubicBezTo>
                  <a:pt x="4062676" y="6196509"/>
                  <a:pt x="4065724" y="6201063"/>
                  <a:pt x="4065724" y="6206267"/>
                </a:cubicBezTo>
                <a:cubicBezTo>
                  <a:pt x="4065724" y="6211470"/>
                  <a:pt x="4062676" y="6216023"/>
                  <a:pt x="4058104" y="6216023"/>
                </a:cubicBezTo>
                <a:close/>
                <a:moveTo>
                  <a:pt x="8133894" y="6216023"/>
                </a:moveTo>
                <a:cubicBezTo>
                  <a:pt x="8129322" y="6216023"/>
                  <a:pt x="8126274" y="6211470"/>
                  <a:pt x="8126274" y="6206267"/>
                </a:cubicBezTo>
                <a:cubicBezTo>
                  <a:pt x="8126274" y="6201063"/>
                  <a:pt x="8129322" y="6196509"/>
                  <a:pt x="8133894" y="6196509"/>
                </a:cubicBezTo>
                <a:cubicBezTo>
                  <a:pt x="8137705" y="6196509"/>
                  <a:pt x="8141514" y="6201063"/>
                  <a:pt x="8141514" y="6206267"/>
                </a:cubicBezTo>
                <a:cubicBezTo>
                  <a:pt x="8141514" y="6211470"/>
                  <a:pt x="8137705" y="6216023"/>
                  <a:pt x="8133894" y="6216023"/>
                </a:cubicBezTo>
                <a:close/>
                <a:moveTo>
                  <a:pt x="2993365" y="6220738"/>
                </a:moveTo>
                <a:cubicBezTo>
                  <a:pt x="2988221" y="6220900"/>
                  <a:pt x="2983079" y="6218299"/>
                  <a:pt x="2980792" y="6212773"/>
                </a:cubicBezTo>
                <a:cubicBezTo>
                  <a:pt x="2973933" y="6197811"/>
                  <a:pt x="2991460" y="6183502"/>
                  <a:pt x="3000604" y="6196511"/>
                </a:cubicBezTo>
                <a:cubicBezTo>
                  <a:pt x="3004413" y="6201714"/>
                  <a:pt x="3006700" y="6208868"/>
                  <a:pt x="3005937" y="6212121"/>
                </a:cubicBezTo>
                <a:cubicBezTo>
                  <a:pt x="3003652" y="6217648"/>
                  <a:pt x="2998508" y="6220576"/>
                  <a:pt x="2993365" y="6220738"/>
                </a:cubicBezTo>
                <a:close/>
                <a:moveTo>
                  <a:pt x="9198633" y="6220738"/>
                </a:moveTo>
                <a:cubicBezTo>
                  <a:pt x="9193491" y="6220576"/>
                  <a:pt x="9188347" y="6217648"/>
                  <a:pt x="9186061" y="6212121"/>
                </a:cubicBezTo>
                <a:cubicBezTo>
                  <a:pt x="9185299" y="6208868"/>
                  <a:pt x="9187585" y="6201714"/>
                  <a:pt x="9191395" y="6196511"/>
                </a:cubicBezTo>
                <a:cubicBezTo>
                  <a:pt x="9200539" y="6183502"/>
                  <a:pt x="9218065" y="6197811"/>
                  <a:pt x="9211207" y="6212773"/>
                </a:cubicBezTo>
                <a:cubicBezTo>
                  <a:pt x="9208920" y="6218299"/>
                  <a:pt x="9203777" y="6220900"/>
                  <a:pt x="9198633" y="6220738"/>
                </a:cubicBezTo>
                <a:close/>
                <a:moveTo>
                  <a:pt x="1050945" y="6221230"/>
                </a:moveTo>
                <a:cubicBezTo>
                  <a:pt x="1041800" y="6223181"/>
                  <a:pt x="1037995" y="6219279"/>
                  <a:pt x="1037995" y="6206922"/>
                </a:cubicBezTo>
                <a:cubicBezTo>
                  <a:pt x="1037995" y="6188059"/>
                  <a:pt x="1045615" y="6182207"/>
                  <a:pt x="1060087" y="6189360"/>
                </a:cubicBezTo>
                <a:cubicBezTo>
                  <a:pt x="1073801" y="6196515"/>
                  <a:pt x="1067716" y="6218629"/>
                  <a:pt x="1050945" y="6221230"/>
                </a:cubicBezTo>
                <a:close/>
                <a:moveTo>
                  <a:pt x="11141053" y="6221230"/>
                </a:moveTo>
                <a:cubicBezTo>
                  <a:pt x="11124283" y="6218629"/>
                  <a:pt x="11118197" y="6196515"/>
                  <a:pt x="11131912" y="6189360"/>
                </a:cubicBezTo>
                <a:cubicBezTo>
                  <a:pt x="11146384" y="6182207"/>
                  <a:pt x="11154004" y="6188059"/>
                  <a:pt x="11154004" y="6206922"/>
                </a:cubicBezTo>
                <a:cubicBezTo>
                  <a:pt x="11154004" y="6219279"/>
                  <a:pt x="11150199" y="6223181"/>
                  <a:pt x="11141053" y="6221230"/>
                </a:cubicBezTo>
                <a:close/>
                <a:moveTo>
                  <a:pt x="5641900" y="6222117"/>
                </a:moveTo>
                <a:cubicBezTo>
                  <a:pt x="5637328" y="6222847"/>
                  <a:pt x="5632566" y="6220896"/>
                  <a:pt x="5629136" y="6216017"/>
                </a:cubicBezTo>
                <a:cubicBezTo>
                  <a:pt x="5626851" y="6212767"/>
                  <a:pt x="5627612" y="6205612"/>
                  <a:pt x="5630660" y="6200409"/>
                </a:cubicBezTo>
                <a:cubicBezTo>
                  <a:pt x="5639043" y="6187400"/>
                  <a:pt x="5659616" y="6198458"/>
                  <a:pt x="5653520" y="6212115"/>
                </a:cubicBezTo>
                <a:cubicBezTo>
                  <a:pt x="5650854" y="6217969"/>
                  <a:pt x="5646472" y="6221385"/>
                  <a:pt x="5641900" y="6222117"/>
                </a:cubicBezTo>
                <a:close/>
                <a:moveTo>
                  <a:pt x="6550099" y="6222117"/>
                </a:moveTo>
                <a:cubicBezTo>
                  <a:pt x="6545527" y="6221385"/>
                  <a:pt x="6541145" y="6217969"/>
                  <a:pt x="6538479" y="6212115"/>
                </a:cubicBezTo>
                <a:cubicBezTo>
                  <a:pt x="6532383" y="6198458"/>
                  <a:pt x="6552956" y="6187400"/>
                  <a:pt x="6561338" y="6200409"/>
                </a:cubicBezTo>
                <a:cubicBezTo>
                  <a:pt x="6564387" y="6205612"/>
                  <a:pt x="6565148" y="6212767"/>
                  <a:pt x="6562863" y="6216017"/>
                </a:cubicBezTo>
                <a:cubicBezTo>
                  <a:pt x="6559434" y="6220896"/>
                  <a:pt x="6554671" y="6222847"/>
                  <a:pt x="6550099" y="6222117"/>
                </a:cubicBezTo>
                <a:close/>
                <a:moveTo>
                  <a:pt x="3350565" y="6222526"/>
                </a:moveTo>
                <a:cubicBezTo>
                  <a:pt x="3342183" y="6222526"/>
                  <a:pt x="3333039" y="6217973"/>
                  <a:pt x="3330753" y="6212770"/>
                </a:cubicBezTo>
                <a:cubicBezTo>
                  <a:pt x="3324657" y="6199762"/>
                  <a:pt x="3333801" y="6190006"/>
                  <a:pt x="3351327" y="6190006"/>
                </a:cubicBezTo>
                <a:cubicBezTo>
                  <a:pt x="3361995" y="6190006"/>
                  <a:pt x="3365805" y="6194560"/>
                  <a:pt x="3365805" y="6206267"/>
                </a:cubicBezTo>
                <a:cubicBezTo>
                  <a:pt x="3365805" y="6217973"/>
                  <a:pt x="3361995" y="6222526"/>
                  <a:pt x="3350565" y="6222526"/>
                </a:cubicBezTo>
                <a:close/>
                <a:moveTo>
                  <a:pt x="8841433" y="6222526"/>
                </a:moveTo>
                <a:cubicBezTo>
                  <a:pt x="8830004" y="6222526"/>
                  <a:pt x="8826193" y="6217973"/>
                  <a:pt x="8826193" y="6206267"/>
                </a:cubicBezTo>
                <a:cubicBezTo>
                  <a:pt x="8826193" y="6194560"/>
                  <a:pt x="8830004" y="6190006"/>
                  <a:pt x="8840672" y="6190006"/>
                </a:cubicBezTo>
                <a:cubicBezTo>
                  <a:pt x="8858197" y="6190006"/>
                  <a:pt x="8867341" y="6199762"/>
                  <a:pt x="8861245" y="6212770"/>
                </a:cubicBezTo>
                <a:cubicBezTo>
                  <a:pt x="8858960" y="6217973"/>
                  <a:pt x="8849816" y="6222526"/>
                  <a:pt x="8841433" y="6222526"/>
                </a:cubicBezTo>
                <a:close/>
                <a:moveTo>
                  <a:pt x="5469394" y="6222531"/>
                </a:moveTo>
                <a:cubicBezTo>
                  <a:pt x="5458726" y="6222531"/>
                  <a:pt x="5448058" y="6217980"/>
                  <a:pt x="5445772" y="6212777"/>
                </a:cubicBezTo>
                <a:cubicBezTo>
                  <a:pt x="5438152" y="6196515"/>
                  <a:pt x="5448820" y="6182207"/>
                  <a:pt x="5467108" y="6184808"/>
                </a:cubicBezTo>
                <a:cubicBezTo>
                  <a:pt x="5480062" y="6186108"/>
                  <a:pt x="5485396" y="6191964"/>
                  <a:pt x="5486920" y="6204972"/>
                </a:cubicBezTo>
                <a:cubicBezTo>
                  <a:pt x="5489206" y="6219929"/>
                  <a:pt x="5486920" y="6222531"/>
                  <a:pt x="5469394" y="6222531"/>
                </a:cubicBezTo>
                <a:close/>
                <a:moveTo>
                  <a:pt x="6722606" y="6222531"/>
                </a:moveTo>
                <a:cubicBezTo>
                  <a:pt x="6705079" y="6222531"/>
                  <a:pt x="6702794" y="6219929"/>
                  <a:pt x="6705079" y="6204972"/>
                </a:cubicBezTo>
                <a:cubicBezTo>
                  <a:pt x="6706603" y="6191964"/>
                  <a:pt x="6711938" y="6186108"/>
                  <a:pt x="6724891" y="6184808"/>
                </a:cubicBezTo>
                <a:cubicBezTo>
                  <a:pt x="6743179" y="6182207"/>
                  <a:pt x="6753847" y="6196515"/>
                  <a:pt x="6746227" y="6212777"/>
                </a:cubicBezTo>
                <a:cubicBezTo>
                  <a:pt x="6743942" y="6217980"/>
                  <a:pt x="6733273" y="6222531"/>
                  <a:pt x="6722606" y="6222531"/>
                </a:cubicBezTo>
                <a:close/>
                <a:moveTo>
                  <a:pt x="4762131" y="6227080"/>
                </a:moveTo>
                <a:cubicBezTo>
                  <a:pt x="4753654" y="6229032"/>
                  <a:pt x="4745080" y="6228706"/>
                  <a:pt x="4740508" y="6225129"/>
                </a:cubicBezTo>
                <a:cubicBezTo>
                  <a:pt x="4737460" y="6222529"/>
                  <a:pt x="4735175" y="6212122"/>
                  <a:pt x="4735175" y="6201714"/>
                </a:cubicBezTo>
                <a:cubicBezTo>
                  <a:pt x="4735175" y="6185454"/>
                  <a:pt x="4738223" y="6183503"/>
                  <a:pt x="4758035" y="6183503"/>
                </a:cubicBezTo>
                <a:cubicBezTo>
                  <a:pt x="4783943" y="6183503"/>
                  <a:pt x="4795372" y="6198464"/>
                  <a:pt x="4783180" y="6215373"/>
                </a:cubicBezTo>
                <a:cubicBezTo>
                  <a:pt x="4778990" y="6220901"/>
                  <a:pt x="4770608" y="6225129"/>
                  <a:pt x="4762131" y="6227080"/>
                </a:cubicBezTo>
                <a:close/>
                <a:moveTo>
                  <a:pt x="7429868" y="6227080"/>
                </a:moveTo>
                <a:cubicBezTo>
                  <a:pt x="7421391" y="6225129"/>
                  <a:pt x="7413010" y="6220901"/>
                  <a:pt x="7408819" y="6215373"/>
                </a:cubicBezTo>
                <a:cubicBezTo>
                  <a:pt x="7396627" y="6198464"/>
                  <a:pt x="7408056" y="6183503"/>
                  <a:pt x="7433964" y="6183503"/>
                </a:cubicBezTo>
                <a:cubicBezTo>
                  <a:pt x="7453776" y="6183503"/>
                  <a:pt x="7456824" y="6185454"/>
                  <a:pt x="7456824" y="6201714"/>
                </a:cubicBezTo>
                <a:cubicBezTo>
                  <a:pt x="7456824" y="6212122"/>
                  <a:pt x="7454539" y="6222529"/>
                  <a:pt x="7451491" y="6225129"/>
                </a:cubicBezTo>
                <a:cubicBezTo>
                  <a:pt x="7446919" y="6228706"/>
                  <a:pt x="7438346" y="6229032"/>
                  <a:pt x="7429868" y="6227080"/>
                </a:cubicBezTo>
                <a:close/>
                <a:moveTo>
                  <a:pt x="163907" y="6227969"/>
                </a:moveTo>
                <a:cubicBezTo>
                  <a:pt x="158040" y="6226800"/>
                  <a:pt x="152409" y="6223994"/>
                  <a:pt x="147829" y="6219279"/>
                </a:cubicBezTo>
                <a:cubicBezTo>
                  <a:pt x="137145" y="6208223"/>
                  <a:pt x="144015" y="6186108"/>
                  <a:pt x="160043" y="6180906"/>
                </a:cubicBezTo>
                <a:cubicBezTo>
                  <a:pt x="176833" y="6175702"/>
                  <a:pt x="201257" y="6188061"/>
                  <a:pt x="201257" y="6201718"/>
                </a:cubicBezTo>
                <a:cubicBezTo>
                  <a:pt x="201257" y="6220255"/>
                  <a:pt x="181508" y="6231474"/>
                  <a:pt x="163907" y="6227969"/>
                </a:cubicBezTo>
                <a:close/>
                <a:moveTo>
                  <a:pt x="12028092" y="6227969"/>
                </a:moveTo>
                <a:cubicBezTo>
                  <a:pt x="12010491" y="6231474"/>
                  <a:pt x="11990741" y="6220255"/>
                  <a:pt x="11990741" y="6201718"/>
                </a:cubicBezTo>
                <a:cubicBezTo>
                  <a:pt x="11990741" y="6188061"/>
                  <a:pt x="12015165" y="6175702"/>
                  <a:pt x="12031956" y="6180906"/>
                </a:cubicBezTo>
                <a:cubicBezTo>
                  <a:pt x="12047984" y="6186108"/>
                  <a:pt x="12054853" y="6208223"/>
                  <a:pt x="12044169" y="6219279"/>
                </a:cubicBezTo>
                <a:cubicBezTo>
                  <a:pt x="12039589" y="6223994"/>
                  <a:pt x="12033959" y="6226800"/>
                  <a:pt x="12028092" y="6227969"/>
                </a:cubicBezTo>
                <a:close/>
                <a:moveTo>
                  <a:pt x="2462225" y="6228626"/>
                </a:moveTo>
                <a:cubicBezTo>
                  <a:pt x="2456225" y="6228383"/>
                  <a:pt x="2450511" y="6225781"/>
                  <a:pt x="2442128" y="6220578"/>
                </a:cubicBezTo>
                <a:cubicBezTo>
                  <a:pt x="2413935" y="6203017"/>
                  <a:pt x="2452796" y="6169846"/>
                  <a:pt x="2481752" y="6187407"/>
                </a:cubicBezTo>
                <a:cubicBezTo>
                  <a:pt x="2502327" y="6199766"/>
                  <a:pt x="2503088" y="6213424"/>
                  <a:pt x="2484039" y="6222529"/>
                </a:cubicBezTo>
                <a:cubicBezTo>
                  <a:pt x="2474513" y="6226758"/>
                  <a:pt x="2468227" y="6228871"/>
                  <a:pt x="2462225" y="6228626"/>
                </a:cubicBezTo>
                <a:close/>
                <a:moveTo>
                  <a:pt x="9729773" y="6228626"/>
                </a:moveTo>
                <a:cubicBezTo>
                  <a:pt x="9723772" y="6228871"/>
                  <a:pt x="9717485" y="6226758"/>
                  <a:pt x="9707960" y="6222529"/>
                </a:cubicBezTo>
                <a:cubicBezTo>
                  <a:pt x="9688911" y="6213424"/>
                  <a:pt x="9689672" y="6199766"/>
                  <a:pt x="9710247" y="6187407"/>
                </a:cubicBezTo>
                <a:cubicBezTo>
                  <a:pt x="9739203" y="6169846"/>
                  <a:pt x="9778064" y="6203017"/>
                  <a:pt x="9749871" y="6220578"/>
                </a:cubicBezTo>
                <a:cubicBezTo>
                  <a:pt x="9741488" y="6225781"/>
                  <a:pt x="9735773" y="6228383"/>
                  <a:pt x="9729773" y="6228626"/>
                </a:cubicBezTo>
                <a:close/>
                <a:moveTo>
                  <a:pt x="342728" y="6230277"/>
                </a:moveTo>
                <a:cubicBezTo>
                  <a:pt x="337103" y="6229392"/>
                  <a:pt x="331544" y="6226912"/>
                  <a:pt x="326788" y="6222523"/>
                </a:cubicBezTo>
                <a:cubicBezTo>
                  <a:pt x="306248" y="6203011"/>
                  <a:pt x="314616" y="6186749"/>
                  <a:pt x="345805" y="6186749"/>
                </a:cubicBezTo>
                <a:cubicBezTo>
                  <a:pt x="368627" y="6186749"/>
                  <a:pt x="372432" y="6189353"/>
                  <a:pt x="374713" y="6203661"/>
                </a:cubicBezTo>
                <a:cubicBezTo>
                  <a:pt x="376996" y="6221222"/>
                  <a:pt x="359593" y="6232928"/>
                  <a:pt x="342728" y="6230277"/>
                </a:cubicBezTo>
                <a:close/>
                <a:moveTo>
                  <a:pt x="11849271" y="6230277"/>
                </a:moveTo>
                <a:cubicBezTo>
                  <a:pt x="11832405" y="6232928"/>
                  <a:pt x="11815003" y="6221222"/>
                  <a:pt x="11817285" y="6203661"/>
                </a:cubicBezTo>
                <a:cubicBezTo>
                  <a:pt x="11819567" y="6189353"/>
                  <a:pt x="11823372" y="6186749"/>
                  <a:pt x="11846193" y="6186749"/>
                </a:cubicBezTo>
                <a:cubicBezTo>
                  <a:pt x="11877383" y="6186749"/>
                  <a:pt x="11885751" y="6203011"/>
                  <a:pt x="11865211" y="6222523"/>
                </a:cubicBezTo>
                <a:cubicBezTo>
                  <a:pt x="11860455" y="6226912"/>
                  <a:pt x="11854896" y="6229392"/>
                  <a:pt x="11849271" y="6230277"/>
                </a:cubicBezTo>
                <a:close/>
                <a:moveTo>
                  <a:pt x="2284535" y="6234226"/>
                </a:moveTo>
                <a:cubicBezTo>
                  <a:pt x="2276248" y="6233057"/>
                  <a:pt x="2267533" y="6229358"/>
                  <a:pt x="2259532" y="6222529"/>
                </a:cubicBezTo>
                <a:cubicBezTo>
                  <a:pt x="2245816" y="6210822"/>
                  <a:pt x="2245816" y="6208871"/>
                  <a:pt x="2258008" y="6193261"/>
                </a:cubicBezTo>
                <a:cubicBezTo>
                  <a:pt x="2274772" y="6171797"/>
                  <a:pt x="2305252" y="6171146"/>
                  <a:pt x="2316681" y="6192610"/>
                </a:cubicBezTo>
                <a:cubicBezTo>
                  <a:pt x="2330397" y="6218462"/>
                  <a:pt x="2309395" y="6237731"/>
                  <a:pt x="2284535" y="6234226"/>
                </a:cubicBezTo>
                <a:close/>
                <a:moveTo>
                  <a:pt x="9907464" y="6234226"/>
                </a:moveTo>
                <a:cubicBezTo>
                  <a:pt x="9882604" y="6237731"/>
                  <a:pt x="9861601" y="6218462"/>
                  <a:pt x="9875317" y="6192610"/>
                </a:cubicBezTo>
                <a:cubicBezTo>
                  <a:pt x="9886747" y="6171146"/>
                  <a:pt x="9917227" y="6171797"/>
                  <a:pt x="9933991" y="6193261"/>
                </a:cubicBezTo>
                <a:cubicBezTo>
                  <a:pt x="9946183" y="6208871"/>
                  <a:pt x="9946183" y="6210822"/>
                  <a:pt x="9932467" y="6222529"/>
                </a:cubicBezTo>
                <a:cubicBezTo>
                  <a:pt x="9924465" y="6229358"/>
                  <a:pt x="9915751" y="6233057"/>
                  <a:pt x="9907464" y="6234226"/>
                </a:cubicBezTo>
                <a:close/>
                <a:moveTo>
                  <a:pt x="876675" y="6234887"/>
                </a:moveTo>
                <a:cubicBezTo>
                  <a:pt x="866641" y="6235537"/>
                  <a:pt x="856925" y="6232611"/>
                  <a:pt x="850079" y="6225781"/>
                </a:cubicBezTo>
                <a:cubicBezTo>
                  <a:pt x="829516" y="6206269"/>
                  <a:pt x="841689" y="6180903"/>
                  <a:pt x="873711" y="6175699"/>
                </a:cubicBezTo>
                <a:cubicBezTo>
                  <a:pt x="882104" y="6174400"/>
                  <a:pt x="893460" y="6180903"/>
                  <a:pt x="903413" y="6191309"/>
                </a:cubicBezTo>
                <a:cubicBezTo>
                  <a:pt x="918641" y="6208871"/>
                  <a:pt x="918641" y="6209520"/>
                  <a:pt x="904941" y="6222529"/>
                </a:cubicBezTo>
                <a:cubicBezTo>
                  <a:pt x="896912" y="6230009"/>
                  <a:pt x="886647" y="6234236"/>
                  <a:pt x="876675" y="6234887"/>
                </a:cubicBezTo>
                <a:close/>
                <a:moveTo>
                  <a:pt x="11315324" y="6234887"/>
                </a:moveTo>
                <a:cubicBezTo>
                  <a:pt x="11305352" y="6234236"/>
                  <a:pt x="11295087" y="6230009"/>
                  <a:pt x="11287057" y="6222529"/>
                </a:cubicBezTo>
                <a:cubicBezTo>
                  <a:pt x="11273357" y="6209520"/>
                  <a:pt x="11273357" y="6208871"/>
                  <a:pt x="11288585" y="6191309"/>
                </a:cubicBezTo>
                <a:cubicBezTo>
                  <a:pt x="11298539" y="6180903"/>
                  <a:pt x="11309895" y="6174400"/>
                  <a:pt x="11318288" y="6175699"/>
                </a:cubicBezTo>
                <a:cubicBezTo>
                  <a:pt x="11350309" y="6180903"/>
                  <a:pt x="11362483" y="6206269"/>
                  <a:pt x="11341920" y="6225781"/>
                </a:cubicBezTo>
                <a:cubicBezTo>
                  <a:pt x="11335073" y="6232611"/>
                  <a:pt x="11325357" y="6235537"/>
                  <a:pt x="11315324" y="6234887"/>
                </a:cubicBezTo>
                <a:close/>
                <a:moveTo>
                  <a:pt x="1229887" y="6235208"/>
                </a:moveTo>
                <a:cubicBezTo>
                  <a:pt x="1221692" y="6236022"/>
                  <a:pt x="1213719" y="6233583"/>
                  <a:pt x="1206847" y="6227728"/>
                </a:cubicBezTo>
                <a:cubicBezTo>
                  <a:pt x="1201556" y="6223176"/>
                  <a:pt x="1197771" y="6211469"/>
                  <a:pt x="1197771" y="6201714"/>
                </a:cubicBezTo>
                <a:cubicBezTo>
                  <a:pt x="1197771" y="6187404"/>
                  <a:pt x="1202315" y="6182850"/>
                  <a:pt x="1218276" y="6179597"/>
                </a:cubicBezTo>
                <a:cubicBezTo>
                  <a:pt x="1256379" y="6171142"/>
                  <a:pt x="1279225" y="6199112"/>
                  <a:pt x="1254105" y="6223176"/>
                </a:cubicBezTo>
                <a:cubicBezTo>
                  <a:pt x="1246451" y="6230329"/>
                  <a:pt x="1238031" y="6234394"/>
                  <a:pt x="1229887" y="6235208"/>
                </a:cubicBezTo>
                <a:close/>
                <a:moveTo>
                  <a:pt x="10962112" y="6235208"/>
                </a:moveTo>
                <a:cubicBezTo>
                  <a:pt x="10953968" y="6234394"/>
                  <a:pt x="10945548" y="6230329"/>
                  <a:pt x="10937893" y="6223176"/>
                </a:cubicBezTo>
                <a:cubicBezTo>
                  <a:pt x="10912773" y="6199112"/>
                  <a:pt x="10935620" y="6171142"/>
                  <a:pt x="10973723" y="6179597"/>
                </a:cubicBezTo>
                <a:cubicBezTo>
                  <a:pt x="10989684" y="6182850"/>
                  <a:pt x="10994228" y="6187404"/>
                  <a:pt x="10994228" y="6201714"/>
                </a:cubicBezTo>
                <a:cubicBezTo>
                  <a:pt x="10994228" y="6211469"/>
                  <a:pt x="10990443" y="6223176"/>
                  <a:pt x="10985152" y="6227728"/>
                </a:cubicBezTo>
                <a:cubicBezTo>
                  <a:pt x="10978280" y="6233583"/>
                  <a:pt x="10970307" y="6236022"/>
                  <a:pt x="10962112" y="6235208"/>
                </a:cubicBezTo>
                <a:close/>
                <a:moveTo>
                  <a:pt x="523601" y="6238381"/>
                </a:moveTo>
                <a:cubicBezTo>
                  <a:pt x="518928" y="6238137"/>
                  <a:pt x="514157" y="6235861"/>
                  <a:pt x="506905" y="6231633"/>
                </a:cubicBezTo>
                <a:cubicBezTo>
                  <a:pt x="468003" y="6208868"/>
                  <a:pt x="502327" y="6156834"/>
                  <a:pt x="542779" y="6178300"/>
                </a:cubicBezTo>
                <a:cubicBezTo>
                  <a:pt x="563307" y="6189358"/>
                  <a:pt x="561827" y="6220576"/>
                  <a:pt x="539727" y="6232935"/>
                </a:cubicBezTo>
                <a:cubicBezTo>
                  <a:pt x="532856" y="6236837"/>
                  <a:pt x="528277" y="6238625"/>
                  <a:pt x="523601" y="6238381"/>
                </a:cubicBezTo>
                <a:close/>
                <a:moveTo>
                  <a:pt x="11668397" y="6238381"/>
                </a:moveTo>
                <a:cubicBezTo>
                  <a:pt x="11663721" y="6238625"/>
                  <a:pt x="11659143" y="6236837"/>
                  <a:pt x="11652272" y="6232935"/>
                </a:cubicBezTo>
                <a:cubicBezTo>
                  <a:pt x="11630172" y="6220576"/>
                  <a:pt x="11628692" y="6189358"/>
                  <a:pt x="11649220" y="6178300"/>
                </a:cubicBezTo>
                <a:cubicBezTo>
                  <a:pt x="11689672" y="6156834"/>
                  <a:pt x="11723996" y="6208868"/>
                  <a:pt x="11685093" y="6231633"/>
                </a:cubicBezTo>
                <a:cubicBezTo>
                  <a:pt x="11677841" y="6235861"/>
                  <a:pt x="11673071" y="6238137"/>
                  <a:pt x="11668397" y="6238381"/>
                </a:cubicBezTo>
                <a:close/>
                <a:moveTo>
                  <a:pt x="0" y="6240061"/>
                </a:moveTo>
                <a:lnTo>
                  <a:pt x="0" y="6168123"/>
                </a:lnTo>
                <a:lnTo>
                  <a:pt x="20784" y="6175705"/>
                </a:lnTo>
                <a:cubicBezTo>
                  <a:pt x="36091" y="6190013"/>
                  <a:pt x="37599" y="6223183"/>
                  <a:pt x="24613" y="6234241"/>
                </a:cubicBezTo>
                <a:close/>
                <a:moveTo>
                  <a:pt x="12192000" y="6240061"/>
                </a:moveTo>
                <a:lnTo>
                  <a:pt x="12167385" y="6234241"/>
                </a:lnTo>
                <a:cubicBezTo>
                  <a:pt x="12154400" y="6223183"/>
                  <a:pt x="12155908" y="6190013"/>
                  <a:pt x="12171215" y="6175705"/>
                </a:cubicBezTo>
                <a:lnTo>
                  <a:pt x="12192000" y="6168122"/>
                </a:lnTo>
                <a:close/>
                <a:moveTo>
                  <a:pt x="4221366" y="6240312"/>
                </a:moveTo>
                <a:cubicBezTo>
                  <a:pt x="4213615" y="6239073"/>
                  <a:pt x="4206232" y="6235861"/>
                  <a:pt x="4200327" y="6230332"/>
                </a:cubicBezTo>
                <a:cubicBezTo>
                  <a:pt x="4175181" y="6206918"/>
                  <a:pt x="4194231" y="6170495"/>
                  <a:pt x="4230807" y="6170495"/>
                </a:cubicBezTo>
                <a:cubicBezTo>
                  <a:pt x="4249858" y="6170495"/>
                  <a:pt x="4271194" y="6190007"/>
                  <a:pt x="4271194" y="6207568"/>
                </a:cubicBezTo>
                <a:cubicBezTo>
                  <a:pt x="4271194" y="6230008"/>
                  <a:pt x="4244619" y="6244032"/>
                  <a:pt x="4221366" y="6240312"/>
                </a:cubicBezTo>
                <a:close/>
                <a:moveTo>
                  <a:pt x="7970634" y="6240312"/>
                </a:moveTo>
                <a:cubicBezTo>
                  <a:pt x="7947380" y="6244032"/>
                  <a:pt x="7920806" y="6230008"/>
                  <a:pt x="7920806" y="6207568"/>
                </a:cubicBezTo>
                <a:cubicBezTo>
                  <a:pt x="7920806" y="6190007"/>
                  <a:pt x="7942142" y="6170495"/>
                  <a:pt x="7961192" y="6170495"/>
                </a:cubicBezTo>
                <a:cubicBezTo>
                  <a:pt x="7997768" y="6170495"/>
                  <a:pt x="8016817" y="6206918"/>
                  <a:pt x="7991672" y="6230332"/>
                </a:cubicBezTo>
                <a:cubicBezTo>
                  <a:pt x="7985767" y="6235861"/>
                  <a:pt x="7978384" y="6239073"/>
                  <a:pt x="7970634" y="6240312"/>
                </a:cubicBezTo>
                <a:close/>
                <a:moveTo>
                  <a:pt x="3700528" y="6240658"/>
                </a:moveTo>
                <a:cubicBezTo>
                  <a:pt x="3695575" y="6240902"/>
                  <a:pt x="3690621" y="6237161"/>
                  <a:pt x="3679953" y="6229681"/>
                </a:cubicBezTo>
                <a:cubicBezTo>
                  <a:pt x="3657093" y="6213423"/>
                  <a:pt x="3657856" y="6192609"/>
                  <a:pt x="3681477" y="6179601"/>
                </a:cubicBezTo>
                <a:cubicBezTo>
                  <a:pt x="3699004" y="6169844"/>
                  <a:pt x="3702052" y="6169844"/>
                  <a:pt x="3719577" y="6179601"/>
                </a:cubicBezTo>
                <a:cubicBezTo>
                  <a:pt x="3743200" y="6193259"/>
                  <a:pt x="3743961" y="6209519"/>
                  <a:pt x="3721101" y="6227731"/>
                </a:cubicBezTo>
                <a:cubicBezTo>
                  <a:pt x="3710433" y="6236187"/>
                  <a:pt x="3705480" y="6240414"/>
                  <a:pt x="3700528" y="6240658"/>
                </a:cubicBezTo>
                <a:close/>
                <a:moveTo>
                  <a:pt x="8491471" y="6240658"/>
                </a:moveTo>
                <a:cubicBezTo>
                  <a:pt x="8486519" y="6240414"/>
                  <a:pt x="8481565" y="6236187"/>
                  <a:pt x="8470897" y="6227731"/>
                </a:cubicBezTo>
                <a:cubicBezTo>
                  <a:pt x="8448037" y="6209519"/>
                  <a:pt x="8448799" y="6193259"/>
                  <a:pt x="8472421" y="6179601"/>
                </a:cubicBezTo>
                <a:cubicBezTo>
                  <a:pt x="8489947" y="6169844"/>
                  <a:pt x="8492995" y="6169844"/>
                  <a:pt x="8510521" y="6179601"/>
                </a:cubicBezTo>
                <a:cubicBezTo>
                  <a:pt x="8534143" y="6192609"/>
                  <a:pt x="8534905" y="6213423"/>
                  <a:pt x="8512045" y="6229681"/>
                </a:cubicBezTo>
                <a:cubicBezTo>
                  <a:pt x="8501377" y="6237161"/>
                  <a:pt x="8496424" y="6240902"/>
                  <a:pt x="8491471" y="6240658"/>
                </a:cubicBezTo>
                <a:close/>
                <a:moveTo>
                  <a:pt x="1937763" y="6240743"/>
                </a:moveTo>
                <a:cubicBezTo>
                  <a:pt x="1908807" y="6242696"/>
                  <a:pt x="1904997" y="6240743"/>
                  <a:pt x="1893567" y="6221883"/>
                </a:cubicBezTo>
                <a:cubicBezTo>
                  <a:pt x="1881375" y="6202371"/>
                  <a:pt x="1881375" y="6200419"/>
                  <a:pt x="1895853" y="6184159"/>
                </a:cubicBezTo>
                <a:cubicBezTo>
                  <a:pt x="1929381" y="6145782"/>
                  <a:pt x="1995675" y="6175053"/>
                  <a:pt x="1976625" y="6220582"/>
                </a:cubicBezTo>
                <a:cubicBezTo>
                  <a:pt x="1970529" y="6236191"/>
                  <a:pt x="1964433" y="6238793"/>
                  <a:pt x="1937763" y="6240743"/>
                </a:cubicBezTo>
                <a:close/>
                <a:moveTo>
                  <a:pt x="10254236" y="6240743"/>
                </a:moveTo>
                <a:cubicBezTo>
                  <a:pt x="10227565" y="6238793"/>
                  <a:pt x="10221469" y="6236191"/>
                  <a:pt x="10215373" y="6220582"/>
                </a:cubicBezTo>
                <a:cubicBezTo>
                  <a:pt x="10196324" y="6175053"/>
                  <a:pt x="10262617" y="6145782"/>
                  <a:pt x="10296145" y="6184159"/>
                </a:cubicBezTo>
                <a:cubicBezTo>
                  <a:pt x="10310624" y="6200419"/>
                  <a:pt x="10310624" y="6202371"/>
                  <a:pt x="10298432" y="6221883"/>
                </a:cubicBezTo>
                <a:cubicBezTo>
                  <a:pt x="10287001" y="6240743"/>
                  <a:pt x="10283192" y="6242696"/>
                  <a:pt x="10254236" y="6240743"/>
                </a:cubicBezTo>
                <a:close/>
                <a:moveTo>
                  <a:pt x="6001199" y="6240746"/>
                </a:moveTo>
                <a:cubicBezTo>
                  <a:pt x="5979102" y="6242047"/>
                  <a:pt x="5966910" y="6239445"/>
                  <a:pt x="5957766" y="6230339"/>
                </a:cubicBezTo>
                <a:cubicBezTo>
                  <a:pt x="5929571" y="6203674"/>
                  <a:pt x="5951670" y="6163998"/>
                  <a:pt x="5994342" y="6163998"/>
                </a:cubicBezTo>
                <a:cubicBezTo>
                  <a:pt x="6029394" y="6163998"/>
                  <a:pt x="6049206" y="6187413"/>
                  <a:pt x="6039299" y="6217981"/>
                </a:cubicBezTo>
                <a:cubicBezTo>
                  <a:pt x="6032442" y="6236192"/>
                  <a:pt x="6028631" y="6238794"/>
                  <a:pt x="6001199" y="6240746"/>
                </a:cubicBezTo>
                <a:close/>
                <a:moveTo>
                  <a:pt x="6190800" y="6240746"/>
                </a:moveTo>
                <a:cubicBezTo>
                  <a:pt x="6163368" y="6238794"/>
                  <a:pt x="6159558" y="6236192"/>
                  <a:pt x="6152700" y="6217981"/>
                </a:cubicBezTo>
                <a:cubicBezTo>
                  <a:pt x="6142794" y="6187413"/>
                  <a:pt x="6162606" y="6163998"/>
                  <a:pt x="6197658" y="6163998"/>
                </a:cubicBezTo>
                <a:cubicBezTo>
                  <a:pt x="6240330" y="6163998"/>
                  <a:pt x="6262428" y="6203674"/>
                  <a:pt x="6234234" y="6230339"/>
                </a:cubicBezTo>
                <a:cubicBezTo>
                  <a:pt x="6225090" y="6239445"/>
                  <a:pt x="6212898" y="6242047"/>
                  <a:pt x="6190800" y="6240746"/>
                </a:cubicBezTo>
                <a:close/>
                <a:moveTo>
                  <a:pt x="2637492" y="6241388"/>
                </a:moveTo>
                <a:cubicBezTo>
                  <a:pt x="2630444" y="6241388"/>
                  <a:pt x="2624348" y="6236835"/>
                  <a:pt x="2617108" y="6227730"/>
                </a:cubicBezTo>
                <a:cubicBezTo>
                  <a:pt x="2599583" y="6206917"/>
                  <a:pt x="2601868" y="6191957"/>
                  <a:pt x="2623967" y="6179600"/>
                </a:cubicBezTo>
                <a:cubicBezTo>
                  <a:pt x="2641492" y="6169844"/>
                  <a:pt x="2644540" y="6169844"/>
                  <a:pt x="2662067" y="6179600"/>
                </a:cubicBezTo>
                <a:cubicBezTo>
                  <a:pt x="2685688" y="6193257"/>
                  <a:pt x="2686451" y="6209518"/>
                  <a:pt x="2663591" y="6227730"/>
                </a:cubicBezTo>
                <a:cubicBezTo>
                  <a:pt x="2652541" y="6236835"/>
                  <a:pt x="2644540" y="6241388"/>
                  <a:pt x="2637492" y="6241388"/>
                </a:cubicBezTo>
                <a:close/>
                <a:moveTo>
                  <a:pt x="3170248" y="6241388"/>
                </a:moveTo>
                <a:cubicBezTo>
                  <a:pt x="3163961" y="6241226"/>
                  <a:pt x="3158056" y="6237485"/>
                  <a:pt x="3150436" y="6230330"/>
                </a:cubicBezTo>
                <a:cubicBezTo>
                  <a:pt x="3119193" y="6201063"/>
                  <a:pt x="3148149" y="6160736"/>
                  <a:pt x="3187773" y="6176348"/>
                </a:cubicBezTo>
                <a:cubicBezTo>
                  <a:pt x="3210633" y="6184801"/>
                  <a:pt x="3212920" y="6215371"/>
                  <a:pt x="3192345" y="6230982"/>
                </a:cubicBezTo>
                <a:cubicBezTo>
                  <a:pt x="3183201" y="6238136"/>
                  <a:pt x="3176535" y="6241551"/>
                  <a:pt x="3170248" y="6241388"/>
                </a:cubicBezTo>
                <a:close/>
                <a:moveTo>
                  <a:pt x="9021751" y="6241388"/>
                </a:moveTo>
                <a:cubicBezTo>
                  <a:pt x="9015464" y="6241551"/>
                  <a:pt x="9008797" y="6238136"/>
                  <a:pt x="8999653" y="6230982"/>
                </a:cubicBezTo>
                <a:cubicBezTo>
                  <a:pt x="8979079" y="6215371"/>
                  <a:pt x="8981365" y="6184801"/>
                  <a:pt x="9004225" y="6176348"/>
                </a:cubicBezTo>
                <a:cubicBezTo>
                  <a:pt x="9043849" y="6160736"/>
                  <a:pt x="9072805" y="6201063"/>
                  <a:pt x="9041563" y="6230330"/>
                </a:cubicBezTo>
                <a:cubicBezTo>
                  <a:pt x="9033943" y="6237485"/>
                  <a:pt x="9028037" y="6241226"/>
                  <a:pt x="9021751" y="6241388"/>
                </a:cubicBezTo>
                <a:close/>
                <a:moveTo>
                  <a:pt x="9554507" y="6241388"/>
                </a:moveTo>
                <a:cubicBezTo>
                  <a:pt x="9547459" y="6241388"/>
                  <a:pt x="9539457" y="6236835"/>
                  <a:pt x="9528408" y="6227730"/>
                </a:cubicBezTo>
                <a:cubicBezTo>
                  <a:pt x="9505548" y="6209518"/>
                  <a:pt x="9506311" y="6193257"/>
                  <a:pt x="9529932" y="6179600"/>
                </a:cubicBezTo>
                <a:cubicBezTo>
                  <a:pt x="9547459" y="6169844"/>
                  <a:pt x="9550507" y="6169844"/>
                  <a:pt x="9568032" y="6179600"/>
                </a:cubicBezTo>
                <a:cubicBezTo>
                  <a:pt x="9590131" y="6191957"/>
                  <a:pt x="9592416" y="6206917"/>
                  <a:pt x="9574891" y="6227730"/>
                </a:cubicBezTo>
                <a:cubicBezTo>
                  <a:pt x="9567651" y="6236835"/>
                  <a:pt x="9561555" y="6241388"/>
                  <a:pt x="9554507" y="6241388"/>
                </a:cubicBezTo>
                <a:close/>
                <a:moveTo>
                  <a:pt x="697449" y="6241389"/>
                </a:moveTo>
                <a:cubicBezTo>
                  <a:pt x="689935" y="6241389"/>
                  <a:pt x="682687" y="6236837"/>
                  <a:pt x="672787" y="6227731"/>
                </a:cubicBezTo>
                <a:cubicBezTo>
                  <a:pt x="652233" y="6208868"/>
                  <a:pt x="653749" y="6193911"/>
                  <a:pt x="676585" y="6180902"/>
                </a:cubicBezTo>
                <a:cubicBezTo>
                  <a:pt x="700973" y="6167243"/>
                  <a:pt x="713169" y="6167893"/>
                  <a:pt x="728416" y="6182202"/>
                </a:cubicBezTo>
                <a:cubicBezTo>
                  <a:pt x="745949" y="6198462"/>
                  <a:pt x="744425" y="6211472"/>
                  <a:pt x="723841" y="6227731"/>
                </a:cubicBezTo>
                <a:cubicBezTo>
                  <a:pt x="712788" y="6236837"/>
                  <a:pt x="704975" y="6241389"/>
                  <a:pt x="697449" y="6241389"/>
                </a:cubicBezTo>
                <a:close/>
                <a:moveTo>
                  <a:pt x="11494549" y="6241389"/>
                </a:moveTo>
                <a:cubicBezTo>
                  <a:pt x="11487024" y="6241389"/>
                  <a:pt x="11479211" y="6236837"/>
                  <a:pt x="11468157" y="6227731"/>
                </a:cubicBezTo>
                <a:cubicBezTo>
                  <a:pt x="11447573" y="6211472"/>
                  <a:pt x="11446049" y="6198462"/>
                  <a:pt x="11463583" y="6182202"/>
                </a:cubicBezTo>
                <a:cubicBezTo>
                  <a:pt x="11478829" y="6167893"/>
                  <a:pt x="11491025" y="6167243"/>
                  <a:pt x="11515413" y="6180902"/>
                </a:cubicBezTo>
                <a:cubicBezTo>
                  <a:pt x="11538249" y="6193911"/>
                  <a:pt x="11539765" y="6208868"/>
                  <a:pt x="11519212" y="6227731"/>
                </a:cubicBezTo>
                <a:cubicBezTo>
                  <a:pt x="11509312" y="6236837"/>
                  <a:pt x="11502064" y="6241389"/>
                  <a:pt x="11494549" y="6241389"/>
                </a:cubicBezTo>
                <a:close/>
                <a:moveTo>
                  <a:pt x="5820879" y="6241803"/>
                </a:moveTo>
                <a:cubicBezTo>
                  <a:pt x="5806019" y="6242696"/>
                  <a:pt x="5791160" y="6237493"/>
                  <a:pt x="5782016" y="6225785"/>
                </a:cubicBezTo>
                <a:cubicBezTo>
                  <a:pt x="5767538" y="6206923"/>
                  <a:pt x="5770586" y="6190664"/>
                  <a:pt x="5791922" y="6174403"/>
                </a:cubicBezTo>
                <a:cubicBezTo>
                  <a:pt x="5811734" y="6158793"/>
                  <a:pt x="5837642" y="6163347"/>
                  <a:pt x="5856692" y="6185461"/>
                </a:cubicBezTo>
                <a:cubicBezTo>
                  <a:pt x="5871170" y="6202371"/>
                  <a:pt x="5871170" y="6204322"/>
                  <a:pt x="5859740" y="6221233"/>
                </a:cubicBezTo>
                <a:cubicBezTo>
                  <a:pt x="5850596" y="6233914"/>
                  <a:pt x="5835738" y="6240906"/>
                  <a:pt x="5820879" y="6241803"/>
                </a:cubicBezTo>
                <a:close/>
                <a:moveTo>
                  <a:pt x="6371120" y="6241803"/>
                </a:moveTo>
                <a:cubicBezTo>
                  <a:pt x="6356262" y="6240906"/>
                  <a:pt x="6341403" y="6233914"/>
                  <a:pt x="6332259" y="6221233"/>
                </a:cubicBezTo>
                <a:cubicBezTo>
                  <a:pt x="6320830" y="6204322"/>
                  <a:pt x="6320830" y="6202371"/>
                  <a:pt x="6335307" y="6185461"/>
                </a:cubicBezTo>
                <a:cubicBezTo>
                  <a:pt x="6354357" y="6163347"/>
                  <a:pt x="6380266" y="6158793"/>
                  <a:pt x="6400078" y="6174403"/>
                </a:cubicBezTo>
                <a:cubicBezTo>
                  <a:pt x="6421414" y="6190664"/>
                  <a:pt x="6424461" y="6206923"/>
                  <a:pt x="6409983" y="6225785"/>
                </a:cubicBezTo>
                <a:cubicBezTo>
                  <a:pt x="6400839" y="6237493"/>
                  <a:pt x="6385980" y="6242696"/>
                  <a:pt x="6371120" y="6241803"/>
                </a:cubicBezTo>
                <a:close/>
                <a:moveTo>
                  <a:pt x="5111812" y="6241881"/>
                </a:moveTo>
                <a:cubicBezTo>
                  <a:pt x="5100382" y="6241881"/>
                  <a:pt x="5088952" y="6236516"/>
                  <a:pt x="5080570" y="6225782"/>
                </a:cubicBezTo>
                <a:cubicBezTo>
                  <a:pt x="5066091" y="6206922"/>
                  <a:pt x="5072187" y="6186759"/>
                  <a:pt x="5096571" y="6173100"/>
                </a:cubicBezTo>
                <a:cubicBezTo>
                  <a:pt x="5132386" y="6152935"/>
                  <a:pt x="5168199" y="6193262"/>
                  <a:pt x="5143054" y="6225782"/>
                </a:cubicBezTo>
                <a:cubicBezTo>
                  <a:pt x="5134672" y="6236516"/>
                  <a:pt x="5123242" y="6241881"/>
                  <a:pt x="5111812" y="6241881"/>
                </a:cubicBezTo>
                <a:close/>
                <a:moveTo>
                  <a:pt x="7080187" y="6241881"/>
                </a:moveTo>
                <a:cubicBezTo>
                  <a:pt x="7068758" y="6241881"/>
                  <a:pt x="7057327" y="6236516"/>
                  <a:pt x="7048946" y="6225782"/>
                </a:cubicBezTo>
                <a:cubicBezTo>
                  <a:pt x="7023800" y="6193262"/>
                  <a:pt x="7059613" y="6152935"/>
                  <a:pt x="7095428" y="6173100"/>
                </a:cubicBezTo>
                <a:cubicBezTo>
                  <a:pt x="7119812" y="6186759"/>
                  <a:pt x="7125908" y="6206922"/>
                  <a:pt x="7111430" y="6225782"/>
                </a:cubicBezTo>
                <a:cubicBezTo>
                  <a:pt x="7103047" y="6236516"/>
                  <a:pt x="7091618" y="6241881"/>
                  <a:pt x="7080187" y="6241881"/>
                </a:cubicBezTo>
                <a:close/>
                <a:moveTo>
                  <a:pt x="4940252" y="6241964"/>
                </a:moveTo>
                <a:cubicBezTo>
                  <a:pt x="4926535" y="6243672"/>
                  <a:pt x="4912439" y="6241395"/>
                  <a:pt x="4904056" y="6234238"/>
                </a:cubicBezTo>
                <a:cubicBezTo>
                  <a:pt x="4890340" y="6222532"/>
                  <a:pt x="4893388" y="6186761"/>
                  <a:pt x="4908628" y="6175053"/>
                </a:cubicBezTo>
                <a:cubicBezTo>
                  <a:pt x="4928440" y="6160093"/>
                  <a:pt x="4950538" y="6161394"/>
                  <a:pt x="4969588" y="6178955"/>
                </a:cubicBezTo>
                <a:cubicBezTo>
                  <a:pt x="4989400" y="6197168"/>
                  <a:pt x="4990162" y="6204973"/>
                  <a:pt x="4974160" y="6225785"/>
                </a:cubicBezTo>
                <a:cubicBezTo>
                  <a:pt x="4967303" y="6234565"/>
                  <a:pt x="4953968" y="6240258"/>
                  <a:pt x="4940252" y="6241964"/>
                </a:cubicBezTo>
                <a:close/>
                <a:moveTo>
                  <a:pt x="7251747" y="6241964"/>
                </a:moveTo>
                <a:cubicBezTo>
                  <a:pt x="7238031" y="6240258"/>
                  <a:pt x="7224696" y="6234565"/>
                  <a:pt x="7217839" y="6225785"/>
                </a:cubicBezTo>
                <a:cubicBezTo>
                  <a:pt x="7201838" y="6204973"/>
                  <a:pt x="7202599" y="6197168"/>
                  <a:pt x="7222411" y="6178955"/>
                </a:cubicBezTo>
                <a:cubicBezTo>
                  <a:pt x="7241462" y="6161394"/>
                  <a:pt x="7263559" y="6160093"/>
                  <a:pt x="7283371" y="6175053"/>
                </a:cubicBezTo>
                <a:cubicBezTo>
                  <a:pt x="7298611" y="6186761"/>
                  <a:pt x="7301658" y="6222532"/>
                  <a:pt x="7287943" y="6234238"/>
                </a:cubicBezTo>
                <a:cubicBezTo>
                  <a:pt x="7279560" y="6241395"/>
                  <a:pt x="7265464" y="6243672"/>
                  <a:pt x="7251747" y="6241964"/>
                </a:cubicBezTo>
                <a:close/>
                <a:moveTo>
                  <a:pt x="3880079" y="6242046"/>
                </a:moveTo>
                <a:cubicBezTo>
                  <a:pt x="3865600" y="6242046"/>
                  <a:pt x="3849599" y="6236841"/>
                  <a:pt x="3842740" y="6230337"/>
                </a:cubicBezTo>
                <a:cubicBezTo>
                  <a:pt x="3825976" y="6214727"/>
                  <a:pt x="3826739" y="6197167"/>
                  <a:pt x="3843503" y="6178306"/>
                </a:cubicBezTo>
                <a:cubicBezTo>
                  <a:pt x="3861791" y="6158141"/>
                  <a:pt x="3895319" y="6160743"/>
                  <a:pt x="3915131" y="6184159"/>
                </a:cubicBezTo>
                <a:cubicBezTo>
                  <a:pt x="3929608" y="6200419"/>
                  <a:pt x="3929608" y="6202369"/>
                  <a:pt x="3918179" y="6221881"/>
                </a:cubicBezTo>
                <a:cubicBezTo>
                  <a:pt x="3907511" y="6238142"/>
                  <a:pt x="3900652" y="6242046"/>
                  <a:pt x="3880079" y="6242046"/>
                </a:cubicBezTo>
                <a:close/>
                <a:moveTo>
                  <a:pt x="8311920" y="6242046"/>
                </a:moveTo>
                <a:cubicBezTo>
                  <a:pt x="8291347" y="6242046"/>
                  <a:pt x="8284488" y="6238142"/>
                  <a:pt x="8273820" y="6221881"/>
                </a:cubicBezTo>
                <a:cubicBezTo>
                  <a:pt x="8262390" y="6202369"/>
                  <a:pt x="8262390" y="6200419"/>
                  <a:pt x="8276868" y="6184159"/>
                </a:cubicBezTo>
                <a:cubicBezTo>
                  <a:pt x="8296680" y="6160743"/>
                  <a:pt x="8330208" y="6158141"/>
                  <a:pt x="8348496" y="6178306"/>
                </a:cubicBezTo>
                <a:cubicBezTo>
                  <a:pt x="8365260" y="6197167"/>
                  <a:pt x="8366022" y="6214727"/>
                  <a:pt x="8349258" y="6230337"/>
                </a:cubicBezTo>
                <a:cubicBezTo>
                  <a:pt x="8342400" y="6236841"/>
                  <a:pt x="8326399" y="6242046"/>
                  <a:pt x="8311920" y="6242046"/>
                </a:cubicBezTo>
                <a:close/>
                <a:moveTo>
                  <a:pt x="2817999" y="6242047"/>
                </a:moveTo>
                <a:cubicBezTo>
                  <a:pt x="2811141" y="6242047"/>
                  <a:pt x="2797425" y="6234893"/>
                  <a:pt x="2788281" y="6226438"/>
                </a:cubicBezTo>
                <a:cubicBezTo>
                  <a:pt x="2766945" y="6206925"/>
                  <a:pt x="2769231" y="6192616"/>
                  <a:pt x="2797425" y="6175055"/>
                </a:cubicBezTo>
                <a:lnTo>
                  <a:pt x="2817999" y="6161396"/>
                </a:lnTo>
                <a:lnTo>
                  <a:pt x="2839335" y="6175055"/>
                </a:lnTo>
                <a:cubicBezTo>
                  <a:pt x="2850765" y="6182210"/>
                  <a:pt x="2861433" y="6193268"/>
                  <a:pt x="2862195" y="6199121"/>
                </a:cubicBezTo>
                <a:cubicBezTo>
                  <a:pt x="2866005" y="6212780"/>
                  <a:pt x="2835525" y="6242047"/>
                  <a:pt x="2817999" y="6242047"/>
                </a:cubicBezTo>
                <a:close/>
                <a:moveTo>
                  <a:pt x="9374000" y="6242047"/>
                </a:moveTo>
                <a:cubicBezTo>
                  <a:pt x="9356473" y="6242047"/>
                  <a:pt x="9325993" y="6212780"/>
                  <a:pt x="9329804" y="6199121"/>
                </a:cubicBezTo>
                <a:cubicBezTo>
                  <a:pt x="9330565" y="6193268"/>
                  <a:pt x="9341233" y="6182210"/>
                  <a:pt x="9352664" y="6175055"/>
                </a:cubicBezTo>
                <a:lnTo>
                  <a:pt x="9374000" y="6161396"/>
                </a:lnTo>
                <a:lnTo>
                  <a:pt x="9394573" y="6175055"/>
                </a:lnTo>
                <a:cubicBezTo>
                  <a:pt x="9422768" y="6192616"/>
                  <a:pt x="9425053" y="6206925"/>
                  <a:pt x="9403717" y="6226438"/>
                </a:cubicBezTo>
                <a:cubicBezTo>
                  <a:pt x="9394573" y="6234893"/>
                  <a:pt x="9380857" y="6242047"/>
                  <a:pt x="9374000" y="6242047"/>
                </a:cubicBezTo>
                <a:close/>
                <a:moveTo>
                  <a:pt x="5290888" y="6243020"/>
                </a:moveTo>
                <a:cubicBezTo>
                  <a:pt x="5274600" y="6243508"/>
                  <a:pt x="5258218" y="6238468"/>
                  <a:pt x="5249454" y="6227735"/>
                </a:cubicBezTo>
                <a:cubicBezTo>
                  <a:pt x="5232690" y="6207571"/>
                  <a:pt x="5234214" y="6194566"/>
                  <a:pt x="5255550" y="6177653"/>
                </a:cubicBezTo>
                <a:cubicBezTo>
                  <a:pt x="5281458" y="6156839"/>
                  <a:pt x="5312700" y="6161394"/>
                  <a:pt x="5330988" y="6188061"/>
                </a:cubicBezTo>
                <a:cubicBezTo>
                  <a:pt x="5343942" y="6207571"/>
                  <a:pt x="5343942" y="6209525"/>
                  <a:pt x="5331750" y="6225134"/>
                </a:cubicBezTo>
                <a:cubicBezTo>
                  <a:pt x="5323368" y="6236516"/>
                  <a:pt x="5307176" y="6242532"/>
                  <a:pt x="5290888" y="6243020"/>
                </a:cubicBezTo>
                <a:close/>
                <a:moveTo>
                  <a:pt x="6901111" y="6243020"/>
                </a:moveTo>
                <a:cubicBezTo>
                  <a:pt x="6884823" y="6242532"/>
                  <a:pt x="6868631" y="6236516"/>
                  <a:pt x="6860250" y="6225134"/>
                </a:cubicBezTo>
                <a:cubicBezTo>
                  <a:pt x="6848058" y="6209525"/>
                  <a:pt x="6848058" y="6207571"/>
                  <a:pt x="6861011" y="6188061"/>
                </a:cubicBezTo>
                <a:cubicBezTo>
                  <a:pt x="6879299" y="6161394"/>
                  <a:pt x="6910542" y="6156839"/>
                  <a:pt x="6936449" y="6177653"/>
                </a:cubicBezTo>
                <a:cubicBezTo>
                  <a:pt x="6957786" y="6194566"/>
                  <a:pt x="6959310" y="6207571"/>
                  <a:pt x="6942546" y="6227735"/>
                </a:cubicBezTo>
                <a:cubicBezTo>
                  <a:pt x="6933782" y="6238468"/>
                  <a:pt x="6917399" y="6243508"/>
                  <a:pt x="6901111" y="6243020"/>
                </a:cubicBezTo>
                <a:close/>
                <a:moveTo>
                  <a:pt x="1582892" y="6250449"/>
                </a:moveTo>
                <a:cubicBezTo>
                  <a:pt x="1576187" y="6250091"/>
                  <a:pt x="1569125" y="6248467"/>
                  <a:pt x="1561887" y="6245295"/>
                </a:cubicBezTo>
                <a:cubicBezTo>
                  <a:pt x="1551219" y="6240090"/>
                  <a:pt x="1538265" y="6229684"/>
                  <a:pt x="1532931" y="6220578"/>
                </a:cubicBezTo>
                <a:cubicBezTo>
                  <a:pt x="1510071" y="6184155"/>
                  <a:pt x="1569507" y="6142526"/>
                  <a:pt x="1611417" y="6166596"/>
                </a:cubicBezTo>
                <a:cubicBezTo>
                  <a:pt x="1659424" y="6193343"/>
                  <a:pt x="1629836" y="6252959"/>
                  <a:pt x="1582892" y="6250449"/>
                </a:cubicBezTo>
                <a:close/>
                <a:moveTo>
                  <a:pt x="10609107" y="6250449"/>
                </a:moveTo>
                <a:cubicBezTo>
                  <a:pt x="10562163" y="6252959"/>
                  <a:pt x="10532575" y="6193343"/>
                  <a:pt x="10580581" y="6166596"/>
                </a:cubicBezTo>
                <a:cubicBezTo>
                  <a:pt x="10622492" y="6142526"/>
                  <a:pt x="10681928" y="6184155"/>
                  <a:pt x="10659068" y="6220578"/>
                </a:cubicBezTo>
                <a:cubicBezTo>
                  <a:pt x="10653733" y="6229684"/>
                  <a:pt x="10640780" y="6240090"/>
                  <a:pt x="10630112" y="6245295"/>
                </a:cubicBezTo>
                <a:cubicBezTo>
                  <a:pt x="10622873" y="6248467"/>
                  <a:pt x="10615812" y="6250091"/>
                  <a:pt x="10609107" y="6250449"/>
                </a:cubicBezTo>
                <a:close/>
                <a:moveTo>
                  <a:pt x="1750681" y="6253910"/>
                </a:moveTo>
                <a:cubicBezTo>
                  <a:pt x="1742395" y="6252608"/>
                  <a:pt x="1734585" y="6246919"/>
                  <a:pt x="1721631" y="6236184"/>
                </a:cubicBezTo>
                <a:cubicBezTo>
                  <a:pt x="1694199" y="6212773"/>
                  <a:pt x="1693436" y="6198462"/>
                  <a:pt x="1718583" y="6175046"/>
                </a:cubicBezTo>
                <a:cubicBezTo>
                  <a:pt x="1742204" y="6154234"/>
                  <a:pt x="1766588" y="6152932"/>
                  <a:pt x="1794020" y="6171145"/>
                </a:cubicBezTo>
                <a:cubicBezTo>
                  <a:pt x="1825263" y="6191958"/>
                  <a:pt x="1819928" y="6229030"/>
                  <a:pt x="1782591" y="6245294"/>
                </a:cubicBezTo>
                <a:cubicBezTo>
                  <a:pt x="1767732" y="6252121"/>
                  <a:pt x="1758968" y="6255210"/>
                  <a:pt x="1750681" y="6253910"/>
                </a:cubicBezTo>
                <a:close/>
                <a:moveTo>
                  <a:pt x="10441317" y="6253910"/>
                </a:moveTo>
                <a:cubicBezTo>
                  <a:pt x="10433031" y="6255210"/>
                  <a:pt x="10424267" y="6252121"/>
                  <a:pt x="10409408" y="6245294"/>
                </a:cubicBezTo>
                <a:cubicBezTo>
                  <a:pt x="10372071" y="6229030"/>
                  <a:pt x="10366736" y="6191958"/>
                  <a:pt x="10397979" y="6171145"/>
                </a:cubicBezTo>
                <a:cubicBezTo>
                  <a:pt x="10425411" y="6152932"/>
                  <a:pt x="10449795" y="6154234"/>
                  <a:pt x="10473416" y="6175046"/>
                </a:cubicBezTo>
                <a:cubicBezTo>
                  <a:pt x="10498563" y="6198462"/>
                  <a:pt x="10497800" y="6212773"/>
                  <a:pt x="10470368" y="6236184"/>
                </a:cubicBezTo>
                <a:cubicBezTo>
                  <a:pt x="10457413" y="6246919"/>
                  <a:pt x="10449604" y="6252608"/>
                  <a:pt x="10441317" y="6253910"/>
                </a:cubicBezTo>
                <a:close/>
                <a:moveTo>
                  <a:pt x="2104832" y="6254074"/>
                </a:moveTo>
                <a:cubicBezTo>
                  <a:pt x="2096355" y="6252773"/>
                  <a:pt x="2088355" y="6247895"/>
                  <a:pt x="2076924" y="6238788"/>
                </a:cubicBezTo>
                <a:cubicBezTo>
                  <a:pt x="2055588" y="6221878"/>
                  <a:pt x="2052540" y="6207568"/>
                  <a:pt x="2064732" y="6180902"/>
                </a:cubicBezTo>
                <a:cubicBezTo>
                  <a:pt x="2079972" y="6147079"/>
                  <a:pt x="2142456" y="6150982"/>
                  <a:pt x="2160744" y="6186756"/>
                </a:cubicBezTo>
                <a:cubicBezTo>
                  <a:pt x="2173699" y="6213423"/>
                  <a:pt x="2164555" y="6236837"/>
                  <a:pt x="2135599" y="6247895"/>
                </a:cubicBezTo>
                <a:cubicBezTo>
                  <a:pt x="2122264" y="6253099"/>
                  <a:pt x="2113309" y="6255376"/>
                  <a:pt x="2104832" y="6254074"/>
                </a:cubicBezTo>
                <a:close/>
                <a:moveTo>
                  <a:pt x="10087167" y="6254074"/>
                </a:moveTo>
                <a:cubicBezTo>
                  <a:pt x="10078689" y="6255376"/>
                  <a:pt x="10069735" y="6253099"/>
                  <a:pt x="10056400" y="6247895"/>
                </a:cubicBezTo>
                <a:cubicBezTo>
                  <a:pt x="10027444" y="6236837"/>
                  <a:pt x="10018300" y="6213423"/>
                  <a:pt x="10031255" y="6186756"/>
                </a:cubicBezTo>
                <a:cubicBezTo>
                  <a:pt x="10049543" y="6150982"/>
                  <a:pt x="10112027" y="6147079"/>
                  <a:pt x="10127267" y="6180902"/>
                </a:cubicBezTo>
                <a:cubicBezTo>
                  <a:pt x="10139459" y="6207568"/>
                  <a:pt x="10136411" y="6221878"/>
                  <a:pt x="10115075" y="6238788"/>
                </a:cubicBezTo>
                <a:cubicBezTo>
                  <a:pt x="10103644" y="6247895"/>
                  <a:pt x="10095644" y="6252773"/>
                  <a:pt x="10087167" y="6254074"/>
                </a:cubicBezTo>
                <a:close/>
                <a:moveTo>
                  <a:pt x="4405027" y="6260576"/>
                </a:moveTo>
                <a:cubicBezTo>
                  <a:pt x="4394739" y="6259600"/>
                  <a:pt x="4384071" y="6254396"/>
                  <a:pt x="4370736" y="6244639"/>
                </a:cubicBezTo>
                <a:cubicBezTo>
                  <a:pt x="4313586" y="6203663"/>
                  <a:pt x="4369974" y="6130828"/>
                  <a:pt x="4437030" y="6160086"/>
                </a:cubicBezTo>
                <a:cubicBezTo>
                  <a:pt x="4475892" y="6176998"/>
                  <a:pt x="4475892" y="6228377"/>
                  <a:pt x="4437030" y="6251146"/>
                </a:cubicBezTo>
                <a:cubicBezTo>
                  <a:pt x="4425219" y="6258298"/>
                  <a:pt x="4415314" y="6261551"/>
                  <a:pt x="4405027" y="6260576"/>
                </a:cubicBezTo>
                <a:close/>
                <a:moveTo>
                  <a:pt x="7786972" y="6260576"/>
                </a:moveTo>
                <a:cubicBezTo>
                  <a:pt x="7776686" y="6261551"/>
                  <a:pt x="7766780" y="6258298"/>
                  <a:pt x="7754969" y="6251146"/>
                </a:cubicBezTo>
                <a:cubicBezTo>
                  <a:pt x="7716106" y="6228377"/>
                  <a:pt x="7716106" y="6176998"/>
                  <a:pt x="7754969" y="6160086"/>
                </a:cubicBezTo>
                <a:cubicBezTo>
                  <a:pt x="7822026" y="6130828"/>
                  <a:pt x="7878414" y="6203663"/>
                  <a:pt x="7821262" y="6244639"/>
                </a:cubicBezTo>
                <a:cubicBezTo>
                  <a:pt x="7807928" y="6254396"/>
                  <a:pt x="7797260" y="6259600"/>
                  <a:pt x="7786972" y="6260576"/>
                </a:cubicBezTo>
                <a:close/>
                <a:moveTo>
                  <a:pt x="2114260" y="6358830"/>
                </a:moveTo>
                <a:cubicBezTo>
                  <a:pt x="2108164" y="6358830"/>
                  <a:pt x="2102829" y="6356228"/>
                  <a:pt x="2102829" y="6352326"/>
                </a:cubicBezTo>
                <a:cubicBezTo>
                  <a:pt x="2102829" y="6349073"/>
                  <a:pt x="2108164" y="6345823"/>
                  <a:pt x="2114260" y="6345823"/>
                </a:cubicBezTo>
                <a:cubicBezTo>
                  <a:pt x="2120356" y="6345823"/>
                  <a:pt x="2125691" y="6349073"/>
                  <a:pt x="2125691" y="6352326"/>
                </a:cubicBezTo>
                <a:cubicBezTo>
                  <a:pt x="2125691" y="6356228"/>
                  <a:pt x="2120356" y="6358830"/>
                  <a:pt x="2114260" y="6358830"/>
                </a:cubicBezTo>
                <a:close/>
                <a:moveTo>
                  <a:pt x="10077739" y="6358830"/>
                </a:moveTo>
                <a:cubicBezTo>
                  <a:pt x="10071643" y="6358830"/>
                  <a:pt x="10066308" y="6356228"/>
                  <a:pt x="10066308" y="6352326"/>
                </a:cubicBezTo>
                <a:cubicBezTo>
                  <a:pt x="10066308" y="6349073"/>
                  <a:pt x="10071643" y="6345823"/>
                  <a:pt x="10077739" y="6345823"/>
                </a:cubicBezTo>
                <a:cubicBezTo>
                  <a:pt x="10083835" y="6345823"/>
                  <a:pt x="10089169" y="6349073"/>
                  <a:pt x="10089169" y="6352326"/>
                </a:cubicBezTo>
                <a:cubicBezTo>
                  <a:pt x="10089169" y="6356228"/>
                  <a:pt x="10083835" y="6358830"/>
                  <a:pt x="10077739" y="6358830"/>
                </a:cubicBezTo>
                <a:close/>
                <a:moveTo>
                  <a:pt x="2645016" y="6369395"/>
                </a:moveTo>
                <a:cubicBezTo>
                  <a:pt x="2642636" y="6369395"/>
                  <a:pt x="2639968" y="6366956"/>
                  <a:pt x="2635396" y="6362075"/>
                </a:cubicBezTo>
                <a:cubicBezTo>
                  <a:pt x="2627776" y="6354274"/>
                  <a:pt x="2627776" y="6349721"/>
                  <a:pt x="2633872" y="6344516"/>
                </a:cubicBezTo>
                <a:cubicBezTo>
                  <a:pt x="2646825" y="6333461"/>
                  <a:pt x="2662065" y="6347769"/>
                  <a:pt x="2652921" y="6362075"/>
                </a:cubicBezTo>
                <a:cubicBezTo>
                  <a:pt x="2649493" y="6366956"/>
                  <a:pt x="2647397" y="6369395"/>
                  <a:pt x="2645016" y="6369395"/>
                </a:cubicBezTo>
                <a:close/>
                <a:moveTo>
                  <a:pt x="9546983" y="6369395"/>
                </a:moveTo>
                <a:cubicBezTo>
                  <a:pt x="9544601" y="6369395"/>
                  <a:pt x="9542505" y="6366956"/>
                  <a:pt x="9539077" y="6362075"/>
                </a:cubicBezTo>
                <a:cubicBezTo>
                  <a:pt x="9529933" y="6347769"/>
                  <a:pt x="9545173" y="6333461"/>
                  <a:pt x="9558127" y="6344516"/>
                </a:cubicBezTo>
                <a:cubicBezTo>
                  <a:pt x="9564223" y="6349721"/>
                  <a:pt x="9564223" y="6354274"/>
                  <a:pt x="9556603" y="6362075"/>
                </a:cubicBezTo>
                <a:cubicBezTo>
                  <a:pt x="9552031" y="6366956"/>
                  <a:pt x="9549363" y="6369395"/>
                  <a:pt x="9546983" y="6369395"/>
                </a:cubicBezTo>
                <a:close/>
                <a:moveTo>
                  <a:pt x="1047236" y="6370613"/>
                </a:moveTo>
                <a:cubicBezTo>
                  <a:pt x="1044853" y="6370532"/>
                  <a:pt x="1043328" y="6367929"/>
                  <a:pt x="1041043" y="6362726"/>
                </a:cubicBezTo>
                <a:cubicBezTo>
                  <a:pt x="1037997" y="6356875"/>
                  <a:pt x="1039523" y="6348419"/>
                  <a:pt x="1044853" y="6343867"/>
                </a:cubicBezTo>
                <a:cubicBezTo>
                  <a:pt x="1050948" y="6338665"/>
                  <a:pt x="1055521" y="6338665"/>
                  <a:pt x="1062379" y="6344516"/>
                </a:cubicBezTo>
                <a:cubicBezTo>
                  <a:pt x="1069999" y="6351020"/>
                  <a:pt x="1068479" y="6354923"/>
                  <a:pt x="1058568" y="6363374"/>
                </a:cubicBezTo>
                <a:cubicBezTo>
                  <a:pt x="1052855" y="6368256"/>
                  <a:pt x="1049616" y="6370697"/>
                  <a:pt x="1047236" y="6370613"/>
                </a:cubicBezTo>
                <a:close/>
                <a:moveTo>
                  <a:pt x="11144763" y="6370613"/>
                </a:moveTo>
                <a:cubicBezTo>
                  <a:pt x="11142383" y="6370697"/>
                  <a:pt x="11139144" y="6368256"/>
                  <a:pt x="11133431" y="6363374"/>
                </a:cubicBezTo>
                <a:cubicBezTo>
                  <a:pt x="11123520" y="6354923"/>
                  <a:pt x="11122000" y="6351020"/>
                  <a:pt x="11129620" y="6344516"/>
                </a:cubicBezTo>
                <a:cubicBezTo>
                  <a:pt x="11136477" y="6338665"/>
                  <a:pt x="11141051" y="6338665"/>
                  <a:pt x="11147145" y="6343867"/>
                </a:cubicBezTo>
                <a:cubicBezTo>
                  <a:pt x="11152476" y="6348419"/>
                  <a:pt x="11154001" y="6356875"/>
                  <a:pt x="11150956" y="6362726"/>
                </a:cubicBezTo>
                <a:cubicBezTo>
                  <a:pt x="11148671" y="6367929"/>
                  <a:pt x="11147145" y="6370532"/>
                  <a:pt x="11144763" y="6370613"/>
                </a:cubicBezTo>
                <a:close/>
                <a:moveTo>
                  <a:pt x="0" y="6374760"/>
                </a:moveTo>
                <a:lnTo>
                  <a:pt x="0" y="6340078"/>
                </a:lnTo>
                <a:lnTo>
                  <a:pt x="13128" y="6346465"/>
                </a:lnTo>
                <a:cubicBezTo>
                  <a:pt x="18872" y="6354268"/>
                  <a:pt x="19063" y="6362235"/>
                  <a:pt x="15049" y="6368251"/>
                </a:cubicBezTo>
                <a:close/>
                <a:moveTo>
                  <a:pt x="12192000" y="6374761"/>
                </a:moveTo>
                <a:lnTo>
                  <a:pt x="12176949" y="6368251"/>
                </a:lnTo>
                <a:cubicBezTo>
                  <a:pt x="12172936" y="6362235"/>
                  <a:pt x="12173127" y="6354268"/>
                  <a:pt x="12178871" y="6346465"/>
                </a:cubicBezTo>
                <a:lnTo>
                  <a:pt x="12192000" y="6340076"/>
                </a:lnTo>
                <a:close/>
                <a:moveTo>
                  <a:pt x="5109428" y="6374838"/>
                </a:moveTo>
                <a:cubicBezTo>
                  <a:pt x="5106476" y="6373943"/>
                  <a:pt x="5103808" y="6370854"/>
                  <a:pt x="5100379" y="6365324"/>
                </a:cubicBezTo>
                <a:cubicBezTo>
                  <a:pt x="5089711" y="6348415"/>
                  <a:pt x="5100379" y="6335408"/>
                  <a:pt x="5118667" y="6341261"/>
                </a:cubicBezTo>
                <a:cubicBezTo>
                  <a:pt x="5133907" y="6346465"/>
                  <a:pt x="5134670" y="6361421"/>
                  <a:pt x="5120191" y="6371179"/>
                </a:cubicBezTo>
                <a:cubicBezTo>
                  <a:pt x="5115619" y="6374431"/>
                  <a:pt x="5112380" y="6375732"/>
                  <a:pt x="5109428" y="6374838"/>
                </a:cubicBezTo>
                <a:close/>
                <a:moveTo>
                  <a:pt x="7082570" y="6374838"/>
                </a:moveTo>
                <a:cubicBezTo>
                  <a:pt x="7079619" y="6375732"/>
                  <a:pt x="7076380" y="6374431"/>
                  <a:pt x="7071808" y="6371179"/>
                </a:cubicBezTo>
                <a:cubicBezTo>
                  <a:pt x="7057330" y="6361421"/>
                  <a:pt x="7058092" y="6346465"/>
                  <a:pt x="7073332" y="6341261"/>
                </a:cubicBezTo>
                <a:cubicBezTo>
                  <a:pt x="7091620" y="6335408"/>
                  <a:pt x="7102288" y="6348415"/>
                  <a:pt x="7091620" y="6365324"/>
                </a:cubicBezTo>
                <a:cubicBezTo>
                  <a:pt x="7088191" y="6370854"/>
                  <a:pt x="7085523" y="6373943"/>
                  <a:pt x="7082570" y="6374838"/>
                </a:cubicBezTo>
                <a:close/>
                <a:moveTo>
                  <a:pt x="3533929" y="6376382"/>
                </a:moveTo>
                <a:cubicBezTo>
                  <a:pt x="3527643" y="6378656"/>
                  <a:pt x="3519451" y="6377031"/>
                  <a:pt x="3511831" y="6370526"/>
                </a:cubicBezTo>
                <a:cubicBezTo>
                  <a:pt x="3507259" y="6366624"/>
                  <a:pt x="3502687" y="6357518"/>
                  <a:pt x="3502687" y="6350364"/>
                </a:cubicBezTo>
                <a:cubicBezTo>
                  <a:pt x="3502687" y="6341259"/>
                  <a:pt x="3507259" y="6338657"/>
                  <a:pt x="3524023" y="6340610"/>
                </a:cubicBezTo>
                <a:cubicBezTo>
                  <a:pt x="3540025" y="6341911"/>
                  <a:pt x="3544597" y="6345811"/>
                  <a:pt x="3544597" y="6358820"/>
                </a:cubicBezTo>
                <a:cubicBezTo>
                  <a:pt x="3544597" y="6367924"/>
                  <a:pt x="3540216" y="6374103"/>
                  <a:pt x="3533929" y="6376382"/>
                </a:cubicBezTo>
                <a:close/>
                <a:moveTo>
                  <a:pt x="8658069" y="6376382"/>
                </a:moveTo>
                <a:cubicBezTo>
                  <a:pt x="8651783" y="6374103"/>
                  <a:pt x="8647401" y="6367924"/>
                  <a:pt x="8647401" y="6358820"/>
                </a:cubicBezTo>
                <a:cubicBezTo>
                  <a:pt x="8647401" y="6345811"/>
                  <a:pt x="8651973" y="6341911"/>
                  <a:pt x="8667976" y="6340610"/>
                </a:cubicBezTo>
                <a:cubicBezTo>
                  <a:pt x="8684740" y="6338657"/>
                  <a:pt x="8689312" y="6341259"/>
                  <a:pt x="8689312" y="6350364"/>
                </a:cubicBezTo>
                <a:cubicBezTo>
                  <a:pt x="8689312" y="6357518"/>
                  <a:pt x="8684740" y="6366624"/>
                  <a:pt x="8680168" y="6370526"/>
                </a:cubicBezTo>
                <a:cubicBezTo>
                  <a:pt x="8672548" y="6377031"/>
                  <a:pt x="8664356" y="6378656"/>
                  <a:pt x="8658069" y="6376382"/>
                </a:cubicBezTo>
                <a:close/>
                <a:moveTo>
                  <a:pt x="882115" y="6377028"/>
                </a:moveTo>
                <a:cubicBezTo>
                  <a:pt x="872953" y="6378330"/>
                  <a:pt x="863795" y="6377028"/>
                  <a:pt x="860769" y="6374429"/>
                </a:cubicBezTo>
                <a:cubicBezTo>
                  <a:pt x="857680" y="6371827"/>
                  <a:pt x="855417" y="6362720"/>
                  <a:pt x="855417" y="6354267"/>
                </a:cubicBezTo>
                <a:cubicBezTo>
                  <a:pt x="855417" y="6340608"/>
                  <a:pt x="858435" y="6338657"/>
                  <a:pt x="876776" y="6340608"/>
                </a:cubicBezTo>
                <a:cubicBezTo>
                  <a:pt x="892711" y="6341909"/>
                  <a:pt x="897300" y="6345811"/>
                  <a:pt x="897300" y="6358819"/>
                </a:cubicBezTo>
                <a:cubicBezTo>
                  <a:pt x="897300" y="6370525"/>
                  <a:pt x="892711" y="6375730"/>
                  <a:pt x="882115" y="6377028"/>
                </a:cubicBezTo>
                <a:close/>
                <a:moveTo>
                  <a:pt x="11309884" y="6377028"/>
                </a:moveTo>
                <a:cubicBezTo>
                  <a:pt x="11299288" y="6375730"/>
                  <a:pt x="11294699" y="6370525"/>
                  <a:pt x="11294699" y="6358819"/>
                </a:cubicBezTo>
                <a:cubicBezTo>
                  <a:pt x="11294699" y="6345811"/>
                  <a:pt x="11299288" y="6341909"/>
                  <a:pt x="11315223" y="6340608"/>
                </a:cubicBezTo>
                <a:cubicBezTo>
                  <a:pt x="11333564" y="6338657"/>
                  <a:pt x="11336581" y="6340608"/>
                  <a:pt x="11336581" y="6354267"/>
                </a:cubicBezTo>
                <a:cubicBezTo>
                  <a:pt x="11336581" y="6362720"/>
                  <a:pt x="11334319" y="6371827"/>
                  <a:pt x="11331229" y="6374429"/>
                </a:cubicBezTo>
                <a:cubicBezTo>
                  <a:pt x="11328204" y="6377028"/>
                  <a:pt x="11319045" y="6378330"/>
                  <a:pt x="11309884" y="6377028"/>
                </a:cubicBezTo>
                <a:close/>
                <a:moveTo>
                  <a:pt x="5285839" y="6378089"/>
                </a:moveTo>
                <a:cubicBezTo>
                  <a:pt x="5275362" y="6378332"/>
                  <a:pt x="5265836" y="6375406"/>
                  <a:pt x="5263168" y="6369226"/>
                </a:cubicBezTo>
                <a:cubicBezTo>
                  <a:pt x="5254024" y="6349067"/>
                  <a:pt x="5263168" y="6336060"/>
                  <a:pt x="5286028" y="6336060"/>
                </a:cubicBezTo>
                <a:cubicBezTo>
                  <a:pt x="5313460" y="6336060"/>
                  <a:pt x="5328700" y="6352969"/>
                  <a:pt x="5314223" y="6367928"/>
                </a:cubicBezTo>
                <a:cubicBezTo>
                  <a:pt x="5307746" y="6374432"/>
                  <a:pt x="5296316" y="6377846"/>
                  <a:pt x="5285839" y="6378089"/>
                </a:cubicBezTo>
                <a:close/>
                <a:moveTo>
                  <a:pt x="6906160" y="6378089"/>
                </a:moveTo>
                <a:cubicBezTo>
                  <a:pt x="6895683" y="6377846"/>
                  <a:pt x="6884254" y="6374432"/>
                  <a:pt x="6877776" y="6367928"/>
                </a:cubicBezTo>
                <a:cubicBezTo>
                  <a:pt x="6863299" y="6352969"/>
                  <a:pt x="6878539" y="6336060"/>
                  <a:pt x="6905971" y="6336060"/>
                </a:cubicBezTo>
                <a:cubicBezTo>
                  <a:pt x="6928831" y="6336060"/>
                  <a:pt x="6937975" y="6349067"/>
                  <a:pt x="6928831" y="6369226"/>
                </a:cubicBezTo>
                <a:cubicBezTo>
                  <a:pt x="6926163" y="6375406"/>
                  <a:pt x="6916637" y="6378332"/>
                  <a:pt x="6906160" y="6378089"/>
                </a:cubicBezTo>
                <a:close/>
                <a:moveTo>
                  <a:pt x="1760487" y="6378332"/>
                </a:moveTo>
                <a:cubicBezTo>
                  <a:pt x="1753629" y="6378332"/>
                  <a:pt x="1744485" y="6375083"/>
                  <a:pt x="1739151" y="6370530"/>
                </a:cubicBezTo>
                <a:cubicBezTo>
                  <a:pt x="1725435" y="6358822"/>
                  <a:pt x="1728483" y="6340611"/>
                  <a:pt x="1745247" y="6336060"/>
                </a:cubicBezTo>
                <a:cubicBezTo>
                  <a:pt x="1762773" y="6331507"/>
                  <a:pt x="1790967" y="6342563"/>
                  <a:pt x="1790967" y="6354270"/>
                </a:cubicBezTo>
                <a:cubicBezTo>
                  <a:pt x="1790967" y="6365974"/>
                  <a:pt x="1774965" y="6378332"/>
                  <a:pt x="1760487" y="6378332"/>
                </a:cubicBezTo>
                <a:close/>
                <a:moveTo>
                  <a:pt x="10431512" y="6378332"/>
                </a:moveTo>
                <a:cubicBezTo>
                  <a:pt x="10417033" y="6378332"/>
                  <a:pt x="10401032" y="6365974"/>
                  <a:pt x="10401032" y="6354270"/>
                </a:cubicBezTo>
                <a:cubicBezTo>
                  <a:pt x="10401032" y="6342563"/>
                  <a:pt x="10429225" y="6331507"/>
                  <a:pt x="10446752" y="6336060"/>
                </a:cubicBezTo>
                <a:cubicBezTo>
                  <a:pt x="10463516" y="6340611"/>
                  <a:pt x="10466564" y="6358822"/>
                  <a:pt x="10452848" y="6370530"/>
                </a:cubicBezTo>
                <a:cubicBezTo>
                  <a:pt x="10447513" y="6375083"/>
                  <a:pt x="10438369" y="6378332"/>
                  <a:pt x="10431512" y="6378332"/>
                </a:cubicBezTo>
                <a:close/>
                <a:moveTo>
                  <a:pt x="2818285" y="6378903"/>
                </a:moveTo>
                <a:cubicBezTo>
                  <a:pt x="2807141" y="6379311"/>
                  <a:pt x="2795901" y="6375083"/>
                  <a:pt x="2792853" y="6365974"/>
                </a:cubicBezTo>
                <a:cubicBezTo>
                  <a:pt x="2788281" y="6349718"/>
                  <a:pt x="2800473" y="6332810"/>
                  <a:pt x="2817237" y="6332810"/>
                </a:cubicBezTo>
                <a:cubicBezTo>
                  <a:pt x="2837049" y="6332810"/>
                  <a:pt x="2848480" y="6347117"/>
                  <a:pt x="2843145" y="6364026"/>
                </a:cubicBezTo>
                <a:cubicBezTo>
                  <a:pt x="2840479" y="6373458"/>
                  <a:pt x="2829429" y="6378497"/>
                  <a:pt x="2818285" y="6378903"/>
                </a:cubicBezTo>
                <a:close/>
                <a:moveTo>
                  <a:pt x="9373713" y="6378903"/>
                </a:moveTo>
                <a:cubicBezTo>
                  <a:pt x="9362569" y="6378497"/>
                  <a:pt x="9351520" y="6373458"/>
                  <a:pt x="9348853" y="6364026"/>
                </a:cubicBezTo>
                <a:cubicBezTo>
                  <a:pt x="9343519" y="6347117"/>
                  <a:pt x="9354949" y="6332810"/>
                  <a:pt x="9374761" y="6332810"/>
                </a:cubicBezTo>
                <a:cubicBezTo>
                  <a:pt x="9391525" y="6332810"/>
                  <a:pt x="9403717" y="6349718"/>
                  <a:pt x="9399145" y="6365974"/>
                </a:cubicBezTo>
                <a:cubicBezTo>
                  <a:pt x="9396097" y="6375083"/>
                  <a:pt x="9384857" y="6379311"/>
                  <a:pt x="9373713" y="6378903"/>
                </a:cubicBezTo>
                <a:close/>
                <a:moveTo>
                  <a:pt x="166157" y="6384352"/>
                </a:moveTo>
                <a:cubicBezTo>
                  <a:pt x="159477" y="6384189"/>
                  <a:pt x="153561" y="6381263"/>
                  <a:pt x="147839" y="6375733"/>
                </a:cubicBezTo>
                <a:cubicBezTo>
                  <a:pt x="135625" y="6362726"/>
                  <a:pt x="140968" y="6339314"/>
                  <a:pt x="157760" y="6330207"/>
                </a:cubicBezTo>
                <a:cubicBezTo>
                  <a:pt x="187528" y="6314598"/>
                  <a:pt x="218060" y="6358824"/>
                  <a:pt x="189056" y="6376386"/>
                </a:cubicBezTo>
                <a:cubicBezTo>
                  <a:pt x="180276" y="6381912"/>
                  <a:pt x="172833" y="6384514"/>
                  <a:pt x="166157" y="6384352"/>
                </a:cubicBezTo>
                <a:close/>
                <a:moveTo>
                  <a:pt x="12025841" y="6384352"/>
                </a:moveTo>
                <a:cubicBezTo>
                  <a:pt x="12019165" y="6384514"/>
                  <a:pt x="12011723" y="6381912"/>
                  <a:pt x="12002943" y="6376386"/>
                </a:cubicBezTo>
                <a:cubicBezTo>
                  <a:pt x="11973939" y="6358824"/>
                  <a:pt x="12004471" y="6314598"/>
                  <a:pt x="12034239" y="6330207"/>
                </a:cubicBezTo>
                <a:cubicBezTo>
                  <a:pt x="12051031" y="6339314"/>
                  <a:pt x="12056373" y="6362726"/>
                  <a:pt x="12044160" y="6375733"/>
                </a:cubicBezTo>
                <a:cubicBezTo>
                  <a:pt x="12038437" y="6381263"/>
                  <a:pt x="12032521" y="6384189"/>
                  <a:pt x="12025841" y="6384352"/>
                </a:cubicBezTo>
                <a:close/>
                <a:moveTo>
                  <a:pt x="532755" y="6384936"/>
                </a:moveTo>
                <a:cubicBezTo>
                  <a:pt x="525276" y="6386958"/>
                  <a:pt x="516641" y="6386632"/>
                  <a:pt x="507673" y="6382894"/>
                </a:cubicBezTo>
                <a:cubicBezTo>
                  <a:pt x="486301" y="6374439"/>
                  <a:pt x="484013" y="6345820"/>
                  <a:pt x="503857" y="6330862"/>
                </a:cubicBezTo>
                <a:cubicBezTo>
                  <a:pt x="522176" y="6316555"/>
                  <a:pt x="530571" y="6317205"/>
                  <a:pt x="546601" y="6332163"/>
                </a:cubicBezTo>
                <a:cubicBezTo>
                  <a:pt x="567192" y="6351676"/>
                  <a:pt x="555176" y="6378870"/>
                  <a:pt x="532755" y="6384936"/>
                </a:cubicBezTo>
                <a:close/>
                <a:moveTo>
                  <a:pt x="11659244" y="6384936"/>
                </a:moveTo>
                <a:cubicBezTo>
                  <a:pt x="11636823" y="6378870"/>
                  <a:pt x="11624807" y="6351676"/>
                  <a:pt x="11645397" y="6332163"/>
                </a:cubicBezTo>
                <a:cubicBezTo>
                  <a:pt x="11661428" y="6317205"/>
                  <a:pt x="11669823" y="6316555"/>
                  <a:pt x="11688141" y="6330862"/>
                </a:cubicBezTo>
                <a:cubicBezTo>
                  <a:pt x="11707985" y="6345820"/>
                  <a:pt x="11705697" y="6374439"/>
                  <a:pt x="11684325" y="6382894"/>
                </a:cubicBezTo>
                <a:cubicBezTo>
                  <a:pt x="11675357" y="6386632"/>
                  <a:pt x="11666723" y="6386958"/>
                  <a:pt x="11659244" y="6384936"/>
                </a:cubicBezTo>
                <a:close/>
                <a:moveTo>
                  <a:pt x="2463752" y="6386795"/>
                </a:moveTo>
                <a:cubicBezTo>
                  <a:pt x="2459085" y="6386632"/>
                  <a:pt x="2454323" y="6384519"/>
                  <a:pt x="2447464" y="6380292"/>
                </a:cubicBezTo>
                <a:cubicBezTo>
                  <a:pt x="2426128" y="6367934"/>
                  <a:pt x="2424604" y="6345171"/>
                  <a:pt x="2443655" y="6330860"/>
                </a:cubicBezTo>
                <a:cubicBezTo>
                  <a:pt x="2461943" y="6316553"/>
                  <a:pt x="2470324" y="6317205"/>
                  <a:pt x="2486327" y="6332162"/>
                </a:cubicBezTo>
                <a:cubicBezTo>
                  <a:pt x="2503091" y="6347771"/>
                  <a:pt x="2499280" y="6371184"/>
                  <a:pt x="2479468" y="6381591"/>
                </a:cubicBezTo>
                <a:cubicBezTo>
                  <a:pt x="2472992" y="6385169"/>
                  <a:pt x="2468420" y="6386958"/>
                  <a:pt x="2463752" y="6386795"/>
                </a:cubicBezTo>
                <a:close/>
                <a:moveTo>
                  <a:pt x="9728247" y="6386795"/>
                </a:moveTo>
                <a:cubicBezTo>
                  <a:pt x="9723579" y="6386958"/>
                  <a:pt x="9719007" y="6385169"/>
                  <a:pt x="9712531" y="6381591"/>
                </a:cubicBezTo>
                <a:cubicBezTo>
                  <a:pt x="9692719" y="6371184"/>
                  <a:pt x="9688908" y="6347771"/>
                  <a:pt x="9705672" y="6332162"/>
                </a:cubicBezTo>
                <a:cubicBezTo>
                  <a:pt x="9721675" y="6317205"/>
                  <a:pt x="9730056" y="6316553"/>
                  <a:pt x="9748344" y="6330860"/>
                </a:cubicBezTo>
                <a:cubicBezTo>
                  <a:pt x="9767395" y="6345171"/>
                  <a:pt x="9765871" y="6367934"/>
                  <a:pt x="9744535" y="6380292"/>
                </a:cubicBezTo>
                <a:cubicBezTo>
                  <a:pt x="9737676" y="6384519"/>
                  <a:pt x="9732913" y="6386632"/>
                  <a:pt x="9728247" y="6386795"/>
                </a:cubicBezTo>
                <a:close/>
                <a:moveTo>
                  <a:pt x="4232514" y="6389475"/>
                </a:moveTo>
                <a:cubicBezTo>
                  <a:pt x="4220702" y="6391184"/>
                  <a:pt x="4209082" y="6388093"/>
                  <a:pt x="4200318" y="6379638"/>
                </a:cubicBezTo>
                <a:cubicBezTo>
                  <a:pt x="4183553" y="6364029"/>
                  <a:pt x="4183553" y="6343867"/>
                  <a:pt x="4201080" y="6330859"/>
                </a:cubicBezTo>
                <a:cubicBezTo>
                  <a:pt x="4220892" y="6315250"/>
                  <a:pt x="4242990" y="6317200"/>
                  <a:pt x="4263564" y="6336064"/>
                </a:cubicBezTo>
                <a:lnTo>
                  <a:pt x="4281852" y="6352322"/>
                </a:lnTo>
                <a:lnTo>
                  <a:pt x="4265850" y="6370534"/>
                </a:lnTo>
                <a:cubicBezTo>
                  <a:pt x="4256326" y="6381264"/>
                  <a:pt x="4244324" y="6387768"/>
                  <a:pt x="4232514" y="6389475"/>
                </a:cubicBezTo>
                <a:close/>
                <a:moveTo>
                  <a:pt x="7959486" y="6389475"/>
                </a:moveTo>
                <a:cubicBezTo>
                  <a:pt x="7947675" y="6387768"/>
                  <a:pt x="7935674" y="6381264"/>
                  <a:pt x="7926150" y="6370534"/>
                </a:cubicBezTo>
                <a:lnTo>
                  <a:pt x="7910147" y="6352322"/>
                </a:lnTo>
                <a:lnTo>
                  <a:pt x="7928435" y="6336064"/>
                </a:lnTo>
                <a:cubicBezTo>
                  <a:pt x="7949010" y="6317200"/>
                  <a:pt x="7971107" y="6315250"/>
                  <a:pt x="7990919" y="6330859"/>
                </a:cubicBezTo>
                <a:cubicBezTo>
                  <a:pt x="8008446" y="6343867"/>
                  <a:pt x="8008446" y="6364029"/>
                  <a:pt x="7991682" y="6379638"/>
                </a:cubicBezTo>
                <a:cubicBezTo>
                  <a:pt x="7982918" y="6388093"/>
                  <a:pt x="7971297" y="6391184"/>
                  <a:pt x="7959486" y="6389475"/>
                </a:cubicBezTo>
                <a:close/>
                <a:moveTo>
                  <a:pt x="1223196" y="6390440"/>
                </a:moveTo>
                <a:cubicBezTo>
                  <a:pt x="1216152" y="6388987"/>
                  <a:pt x="1209144" y="6385491"/>
                  <a:pt x="1203081" y="6379638"/>
                </a:cubicBezTo>
                <a:cubicBezTo>
                  <a:pt x="1186271" y="6364026"/>
                  <a:pt x="1187040" y="6343866"/>
                  <a:pt x="1203836" y="6330858"/>
                </a:cubicBezTo>
                <a:cubicBezTo>
                  <a:pt x="1233500" y="6307443"/>
                  <a:pt x="1266279" y="6321104"/>
                  <a:pt x="1266279" y="6356874"/>
                </a:cubicBezTo>
                <a:cubicBezTo>
                  <a:pt x="1266279" y="6380777"/>
                  <a:pt x="1244403" y="6394801"/>
                  <a:pt x="1223196" y="6390440"/>
                </a:cubicBezTo>
                <a:close/>
                <a:moveTo>
                  <a:pt x="10968803" y="6390440"/>
                </a:moveTo>
                <a:cubicBezTo>
                  <a:pt x="10947596" y="6394801"/>
                  <a:pt x="10925720" y="6380777"/>
                  <a:pt x="10925720" y="6356874"/>
                </a:cubicBezTo>
                <a:cubicBezTo>
                  <a:pt x="10925720" y="6321104"/>
                  <a:pt x="10958499" y="6307443"/>
                  <a:pt x="10988163" y="6330858"/>
                </a:cubicBezTo>
                <a:cubicBezTo>
                  <a:pt x="11004959" y="6343866"/>
                  <a:pt x="11005728" y="6364026"/>
                  <a:pt x="10988917" y="6379638"/>
                </a:cubicBezTo>
                <a:cubicBezTo>
                  <a:pt x="10982855" y="6385491"/>
                  <a:pt x="10975847" y="6388987"/>
                  <a:pt x="10968803" y="6390440"/>
                </a:cubicBezTo>
                <a:close/>
                <a:moveTo>
                  <a:pt x="3167203" y="6391344"/>
                </a:moveTo>
                <a:cubicBezTo>
                  <a:pt x="3163392" y="6391344"/>
                  <a:pt x="3153487" y="6385491"/>
                  <a:pt x="3145104" y="6378336"/>
                </a:cubicBezTo>
                <a:cubicBezTo>
                  <a:pt x="3126816" y="6362726"/>
                  <a:pt x="3126055" y="6353620"/>
                  <a:pt x="3142056" y="6334111"/>
                </a:cubicBezTo>
                <a:cubicBezTo>
                  <a:pt x="3157296" y="6315249"/>
                  <a:pt x="3187015" y="6315249"/>
                  <a:pt x="3202255" y="6335409"/>
                </a:cubicBezTo>
                <a:cubicBezTo>
                  <a:pt x="3220543" y="6359474"/>
                  <a:pt x="3200731" y="6391344"/>
                  <a:pt x="3167203" y="6391344"/>
                </a:cubicBezTo>
                <a:close/>
                <a:moveTo>
                  <a:pt x="9024796" y="6391344"/>
                </a:moveTo>
                <a:cubicBezTo>
                  <a:pt x="8991268" y="6391344"/>
                  <a:pt x="8971456" y="6359474"/>
                  <a:pt x="8989744" y="6335409"/>
                </a:cubicBezTo>
                <a:cubicBezTo>
                  <a:pt x="9004984" y="6315249"/>
                  <a:pt x="9034703" y="6315249"/>
                  <a:pt x="9049943" y="6334111"/>
                </a:cubicBezTo>
                <a:cubicBezTo>
                  <a:pt x="9065944" y="6353620"/>
                  <a:pt x="9065183" y="6362726"/>
                  <a:pt x="9046895" y="6378336"/>
                </a:cubicBezTo>
                <a:cubicBezTo>
                  <a:pt x="9038512" y="6385491"/>
                  <a:pt x="9028607" y="6391344"/>
                  <a:pt x="9024796" y="6391344"/>
                </a:cubicBezTo>
                <a:close/>
                <a:moveTo>
                  <a:pt x="5466250" y="6396625"/>
                </a:moveTo>
                <a:cubicBezTo>
                  <a:pt x="5457392" y="6396868"/>
                  <a:pt x="5448439" y="6393616"/>
                  <a:pt x="5437390" y="6386786"/>
                </a:cubicBezTo>
                <a:cubicBezTo>
                  <a:pt x="5418339" y="6375731"/>
                  <a:pt x="5414530" y="6352965"/>
                  <a:pt x="5427483" y="6332154"/>
                </a:cubicBezTo>
                <a:cubicBezTo>
                  <a:pt x="5436627" y="6317846"/>
                  <a:pt x="5486919" y="6314593"/>
                  <a:pt x="5502159" y="6327601"/>
                </a:cubicBezTo>
                <a:cubicBezTo>
                  <a:pt x="5517399" y="6340610"/>
                  <a:pt x="5512827" y="6371827"/>
                  <a:pt x="5494539" y="6385485"/>
                </a:cubicBezTo>
                <a:cubicBezTo>
                  <a:pt x="5483871" y="6392640"/>
                  <a:pt x="5475108" y="6396379"/>
                  <a:pt x="5466250" y="6396625"/>
                </a:cubicBezTo>
                <a:close/>
                <a:moveTo>
                  <a:pt x="6725750" y="6396625"/>
                </a:moveTo>
                <a:cubicBezTo>
                  <a:pt x="6716891" y="6396379"/>
                  <a:pt x="6708128" y="6392640"/>
                  <a:pt x="6697460" y="6385485"/>
                </a:cubicBezTo>
                <a:cubicBezTo>
                  <a:pt x="6679172" y="6371827"/>
                  <a:pt x="6674600" y="6340610"/>
                  <a:pt x="6689840" y="6327601"/>
                </a:cubicBezTo>
                <a:cubicBezTo>
                  <a:pt x="6705080" y="6314593"/>
                  <a:pt x="6755372" y="6317846"/>
                  <a:pt x="6764516" y="6332154"/>
                </a:cubicBezTo>
                <a:cubicBezTo>
                  <a:pt x="6777470" y="6352965"/>
                  <a:pt x="6773660" y="6375731"/>
                  <a:pt x="6754610" y="6386786"/>
                </a:cubicBezTo>
                <a:cubicBezTo>
                  <a:pt x="6743560" y="6393616"/>
                  <a:pt x="6734607" y="6396868"/>
                  <a:pt x="6725750" y="6396625"/>
                </a:cubicBezTo>
                <a:close/>
                <a:moveTo>
                  <a:pt x="4051636" y="6396706"/>
                </a:moveTo>
                <a:cubicBezTo>
                  <a:pt x="4044016" y="6395892"/>
                  <a:pt x="4036396" y="6389713"/>
                  <a:pt x="4024584" y="6377682"/>
                </a:cubicBezTo>
                <a:cubicBezTo>
                  <a:pt x="4006296" y="6358820"/>
                  <a:pt x="4005535" y="6356869"/>
                  <a:pt x="4016203" y="6338658"/>
                </a:cubicBezTo>
                <a:cubicBezTo>
                  <a:pt x="4029919" y="6316545"/>
                  <a:pt x="4063447" y="6312643"/>
                  <a:pt x="4083259" y="6331503"/>
                </a:cubicBezTo>
                <a:cubicBezTo>
                  <a:pt x="4100784" y="6348414"/>
                  <a:pt x="4099260" y="6367273"/>
                  <a:pt x="4078687" y="6383535"/>
                </a:cubicBezTo>
                <a:cubicBezTo>
                  <a:pt x="4066876" y="6392967"/>
                  <a:pt x="4059256" y="6397518"/>
                  <a:pt x="4051636" y="6396706"/>
                </a:cubicBezTo>
                <a:close/>
                <a:moveTo>
                  <a:pt x="8140362" y="6396706"/>
                </a:moveTo>
                <a:cubicBezTo>
                  <a:pt x="8132742" y="6397518"/>
                  <a:pt x="8125122" y="6392967"/>
                  <a:pt x="8113312" y="6383535"/>
                </a:cubicBezTo>
                <a:cubicBezTo>
                  <a:pt x="8092739" y="6367273"/>
                  <a:pt x="8091214" y="6348414"/>
                  <a:pt x="8108740" y="6331503"/>
                </a:cubicBezTo>
                <a:cubicBezTo>
                  <a:pt x="8128552" y="6312643"/>
                  <a:pt x="8162080" y="6316545"/>
                  <a:pt x="8175796" y="6338658"/>
                </a:cubicBezTo>
                <a:cubicBezTo>
                  <a:pt x="8186464" y="6356869"/>
                  <a:pt x="8185703" y="6358820"/>
                  <a:pt x="8167414" y="6377682"/>
                </a:cubicBezTo>
                <a:cubicBezTo>
                  <a:pt x="8155602" y="6389713"/>
                  <a:pt x="8147982" y="6395892"/>
                  <a:pt x="8140362" y="6396706"/>
                </a:cubicBezTo>
                <a:close/>
                <a:moveTo>
                  <a:pt x="702031" y="6396787"/>
                </a:moveTo>
                <a:cubicBezTo>
                  <a:pt x="696219" y="6396867"/>
                  <a:pt x="689939" y="6392639"/>
                  <a:pt x="677363" y="6384184"/>
                </a:cubicBezTo>
                <a:cubicBezTo>
                  <a:pt x="654521" y="6368577"/>
                  <a:pt x="651479" y="6345811"/>
                  <a:pt x="671269" y="6330852"/>
                </a:cubicBezTo>
                <a:cubicBezTo>
                  <a:pt x="689560" y="6316545"/>
                  <a:pt x="713179" y="6317196"/>
                  <a:pt x="728424" y="6331503"/>
                </a:cubicBezTo>
                <a:cubicBezTo>
                  <a:pt x="745957" y="6348414"/>
                  <a:pt x="744432" y="6367273"/>
                  <a:pt x="723851" y="6383535"/>
                </a:cubicBezTo>
                <a:cubicBezTo>
                  <a:pt x="713177" y="6392314"/>
                  <a:pt x="707841" y="6396703"/>
                  <a:pt x="702031" y="6396787"/>
                </a:cubicBezTo>
                <a:close/>
                <a:moveTo>
                  <a:pt x="11489968" y="6396787"/>
                </a:moveTo>
                <a:cubicBezTo>
                  <a:pt x="11484157" y="6396703"/>
                  <a:pt x="11478821" y="6392314"/>
                  <a:pt x="11468148" y="6383535"/>
                </a:cubicBezTo>
                <a:cubicBezTo>
                  <a:pt x="11447567" y="6367273"/>
                  <a:pt x="11446041" y="6348414"/>
                  <a:pt x="11463575" y="6331503"/>
                </a:cubicBezTo>
                <a:cubicBezTo>
                  <a:pt x="11478820" y="6317196"/>
                  <a:pt x="11502439" y="6316545"/>
                  <a:pt x="11520729" y="6330852"/>
                </a:cubicBezTo>
                <a:cubicBezTo>
                  <a:pt x="11540520" y="6345811"/>
                  <a:pt x="11537477" y="6368577"/>
                  <a:pt x="11514636" y="6384184"/>
                </a:cubicBezTo>
                <a:cubicBezTo>
                  <a:pt x="11502060" y="6392639"/>
                  <a:pt x="11495780" y="6396867"/>
                  <a:pt x="11489968" y="6396787"/>
                </a:cubicBezTo>
                <a:close/>
                <a:moveTo>
                  <a:pt x="1934232" y="6396866"/>
                </a:moveTo>
                <a:cubicBezTo>
                  <a:pt x="1928804" y="6396377"/>
                  <a:pt x="1923660" y="6391662"/>
                  <a:pt x="1913373" y="6382230"/>
                </a:cubicBezTo>
                <a:cubicBezTo>
                  <a:pt x="1879845" y="6351663"/>
                  <a:pt x="1904229" y="6310038"/>
                  <a:pt x="1948425" y="6323697"/>
                </a:cubicBezTo>
                <a:cubicBezTo>
                  <a:pt x="1978143" y="6332152"/>
                  <a:pt x="1982715" y="6368572"/>
                  <a:pt x="1956807" y="6386133"/>
                </a:cubicBezTo>
                <a:cubicBezTo>
                  <a:pt x="1945377" y="6393612"/>
                  <a:pt x="1939661" y="6397354"/>
                  <a:pt x="1934232" y="6396866"/>
                </a:cubicBezTo>
                <a:close/>
                <a:moveTo>
                  <a:pt x="10257767" y="6396866"/>
                </a:moveTo>
                <a:cubicBezTo>
                  <a:pt x="10252337" y="6397354"/>
                  <a:pt x="10246621" y="6393612"/>
                  <a:pt x="10235192" y="6386133"/>
                </a:cubicBezTo>
                <a:cubicBezTo>
                  <a:pt x="10209284" y="6368572"/>
                  <a:pt x="10213856" y="6332152"/>
                  <a:pt x="10243573" y="6323697"/>
                </a:cubicBezTo>
                <a:cubicBezTo>
                  <a:pt x="10287769" y="6310038"/>
                  <a:pt x="10312153" y="6351663"/>
                  <a:pt x="10278625" y="6382230"/>
                </a:cubicBezTo>
                <a:cubicBezTo>
                  <a:pt x="10268339" y="6391662"/>
                  <a:pt x="10263195" y="6396377"/>
                  <a:pt x="10257767" y="6396866"/>
                </a:cubicBezTo>
                <a:close/>
                <a:moveTo>
                  <a:pt x="3700905" y="6397111"/>
                </a:moveTo>
                <a:cubicBezTo>
                  <a:pt x="3694428" y="6397354"/>
                  <a:pt x="3688332" y="6393616"/>
                  <a:pt x="3677664" y="6386135"/>
                </a:cubicBezTo>
                <a:cubicBezTo>
                  <a:pt x="3658613" y="6373128"/>
                  <a:pt x="3654804" y="6345161"/>
                  <a:pt x="3670044" y="6329551"/>
                </a:cubicBezTo>
                <a:cubicBezTo>
                  <a:pt x="3684521" y="6314593"/>
                  <a:pt x="3720336" y="6317194"/>
                  <a:pt x="3734052" y="6334105"/>
                </a:cubicBezTo>
                <a:cubicBezTo>
                  <a:pt x="3751577" y="6354916"/>
                  <a:pt x="3749292" y="6369224"/>
                  <a:pt x="3726432" y="6384184"/>
                </a:cubicBezTo>
                <a:cubicBezTo>
                  <a:pt x="3714240" y="6392639"/>
                  <a:pt x="3707383" y="6396867"/>
                  <a:pt x="3700905" y="6397111"/>
                </a:cubicBezTo>
                <a:close/>
                <a:moveTo>
                  <a:pt x="8491093" y="6397111"/>
                </a:moveTo>
                <a:cubicBezTo>
                  <a:pt x="8484616" y="6396867"/>
                  <a:pt x="8477759" y="6392639"/>
                  <a:pt x="8465567" y="6384184"/>
                </a:cubicBezTo>
                <a:cubicBezTo>
                  <a:pt x="8442707" y="6369224"/>
                  <a:pt x="8440421" y="6354916"/>
                  <a:pt x="8457947" y="6334105"/>
                </a:cubicBezTo>
                <a:cubicBezTo>
                  <a:pt x="8471663" y="6317194"/>
                  <a:pt x="8507477" y="6314593"/>
                  <a:pt x="8521955" y="6329551"/>
                </a:cubicBezTo>
                <a:cubicBezTo>
                  <a:pt x="8537195" y="6345161"/>
                  <a:pt x="8533385" y="6373128"/>
                  <a:pt x="8514335" y="6386135"/>
                </a:cubicBezTo>
                <a:cubicBezTo>
                  <a:pt x="8503667" y="6393616"/>
                  <a:pt x="8497571" y="6397354"/>
                  <a:pt x="8491093" y="6397111"/>
                </a:cubicBezTo>
                <a:close/>
                <a:moveTo>
                  <a:pt x="4583055" y="6397113"/>
                </a:moveTo>
                <a:cubicBezTo>
                  <a:pt x="4572768" y="6396870"/>
                  <a:pt x="4562482" y="6392315"/>
                  <a:pt x="4552575" y="6383537"/>
                </a:cubicBezTo>
                <a:cubicBezTo>
                  <a:pt x="4522095" y="6355568"/>
                  <a:pt x="4539622" y="6317848"/>
                  <a:pt x="4583055" y="6317848"/>
                </a:cubicBezTo>
                <a:cubicBezTo>
                  <a:pt x="4625727" y="6317848"/>
                  <a:pt x="4644778" y="6358171"/>
                  <a:pt x="4613535" y="6384839"/>
                </a:cubicBezTo>
                <a:cubicBezTo>
                  <a:pt x="4603630" y="6393295"/>
                  <a:pt x="4593342" y="6397358"/>
                  <a:pt x="4583055" y="6397113"/>
                </a:cubicBezTo>
                <a:close/>
                <a:moveTo>
                  <a:pt x="7608944" y="6397113"/>
                </a:moveTo>
                <a:cubicBezTo>
                  <a:pt x="7598658" y="6397358"/>
                  <a:pt x="7588370" y="6393295"/>
                  <a:pt x="7578464" y="6384839"/>
                </a:cubicBezTo>
                <a:cubicBezTo>
                  <a:pt x="7547222" y="6358171"/>
                  <a:pt x="7566272" y="6317848"/>
                  <a:pt x="7608944" y="6317848"/>
                </a:cubicBezTo>
                <a:cubicBezTo>
                  <a:pt x="7652378" y="6317848"/>
                  <a:pt x="7669904" y="6355568"/>
                  <a:pt x="7639424" y="6383537"/>
                </a:cubicBezTo>
                <a:cubicBezTo>
                  <a:pt x="7629518" y="6392315"/>
                  <a:pt x="7619230" y="6396870"/>
                  <a:pt x="7608944" y="6397113"/>
                </a:cubicBezTo>
                <a:close/>
                <a:moveTo>
                  <a:pt x="2286956" y="6397200"/>
                </a:moveTo>
                <a:cubicBezTo>
                  <a:pt x="2275717" y="6397200"/>
                  <a:pt x="2264859" y="6392645"/>
                  <a:pt x="2254952" y="6383540"/>
                </a:cubicBezTo>
                <a:cubicBezTo>
                  <a:pt x="2242760" y="6372484"/>
                  <a:pt x="2239712" y="6363374"/>
                  <a:pt x="2242760" y="6349070"/>
                </a:cubicBezTo>
                <a:cubicBezTo>
                  <a:pt x="2251143" y="6313298"/>
                  <a:pt x="2291528" y="6302242"/>
                  <a:pt x="2322008" y="6326307"/>
                </a:cubicBezTo>
                <a:cubicBezTo>
                  <a:pt x="2343344" y="6343867"/>
                  <a:pt x="2343344" y="6365979"/>
                  <a:pt x="2321247" y="6383540"/>
                </a:cubicBezTo>
                <a:cubicBezTo>
                  <a:pt x="2309817" y="6392645"/>
                  <a:pt x="2298196" y="6397200"/>
                  <a:pt x="2286956" y="6397200"/>
                </a:cubicBezTo>
                <a:close/>
                <a:moveTo>
                  <a:pt x="9905043" y="6397200"/>
                </a:moveTo>
                <a:cubicBezTo>
                  <a:pt x="9893803" y="6397200"/>
                  <a:pt x="9882181" y="6392645"/>
                  <a:pt x="9870752" y="6383540"/>
                </a:cubicBezTo>
                <a:cubicBezTo>
                  <a:pt x="9848655" y="6365979"/>
                  <a:pt x="9848655" y="6343867"/>
                  <a:pt x="9869991" y="6326307"/>
                </a:cubicBezTo>
                <a:cubicBezTo>
                  <a:pt x="9900471" y="6302242"/>
                  <a:pt x="9940856" y="6313298"/>
                  <a:pt x="9949239" y="6349070"/>
                </a:cubicBezTo>
                <a:cubicBezTo>
                  <a:pt x="9952287" y="6363374"/>
                  <a:pt x="9949239" y="6372484"/>
                  <a:pt x="9937047" y="6383540"/>
                </a:cubicBezTo>
                <a:cubicBezTo>
                  <a:pt x="9927140" y="6392645"/>
                  <a:pt x="9916281" y="6397200"/>
                  <a:pt x="9905043" y="6397200"/>
                </a:cubicBezTo>
                <a:close/>
                <a:moveTo>
                  <a:pt x="2995263" y="6397840"/>
                </a:moveTo>
                <a:cubicBezTo>
                  <a:pt x="2992215" y="6397191"/>
                  <a:pt x="2981547" y="6391987"/>
                  <a:pt x="2972403" y="6385483"/>
                </a:cubicBezTo>
                <a:cubicBezTo>
                  <a:pt x="2940399" y="6362718"/>
                  <a:pt x="2956401" y="6319795"/>
                  <a:pt x="2996787" y="6319795"/>
                </a:cubicBezTo>
                <a:cubicBezTo>
                  <a:pt x="3015075" y="6319795"/>
                  <a:pt x="3038697" y="6341258"/>
                  <a:pt x="3038697" y="6357517"/>
                </a:cubicBezTo>
                <a:cubicBezTo>
                  <a:pt x="3038697" y="6366620"/>
                  <a:pt x="3005169" y="6397840"/>
                  <a:pt x="2995263" y="6397840"/>
                </a:cubicBezTo>
                <a:close/>
                <a:moveTo>
                  <a:pt x="4757276" y="6397840"/>
                </a:moveTo>
                <a:cubicBezTo>
                  <a:pt x="4754228" y="6397840"/>
                  <a:pt x="4742036" y="6390686"/>
                  <a:pt x="4731368" y="6381580"/>
                </a:cubicBezTo>
                <a:cubicBezTo>
                  <a:pt x="4709271" y="6362068"/>
                  <a:pt x="4708508" y="6356866"/>
                  <a:pt x="4724511" y="6336054"/>
                </a:cubicBezTo>
                <a:cubicBezTo>
                  <a:pt x="4747371" y="6306135"/>
                  <a:pt x="4803759" y="6321746"/>
                  <a:pt x="4803759" y="6357517"/>
                </a:cubicBezTo>
                <a:cubicBezTo>
                  <a:pt x="4803759" y="6369874"/>
                  <a:pt x="4771755" y="6397840"/>
                  <a:pt x="4757276" y="6397840"/>
                </a:cubicBezTo>
                <a:close/>
                <a:moveTo>
                  <a:pt x="7434722" y="6397840"/>
                </a:moveTo>
                <a:cubicBezTo>
                  <a:pt x="7420244" y="6397840"/>
                  <a:pt x="7388240" y="6369874"/>
                  <a:pt x="7388240" y="6357517"/>
                </a:cubicBezTo>
                <a:cubicBezTo>
                  <a:pt x="7388240" y="6321746"/>
                  <a:pt x="7444628" y="6306135"/>
                  <a:pt x="7467488" y="6336054"/>
                </a:cubicBezTo>
                <a:cubicBezTo>
                  <a:pt x="7483491" y="6356866"/>
                  <a:pt x="7482728" y="6362068"/>
                  <a:pt x="7460631" y="6381580"/>
                </a:cubicBezTo>
                <a:cubicBezTo>
                  <a:pt x="7449962" y="6390686"/>
                  <a:pt x="7437771" y="6397840"/>
                  <a:pt x="7434722" y="6397840"/>
                </a:cubicBezTo>
                <a:close/>
                <a:moveTo>
                  <a:pt x="9196736" y="6397840"/>
                </a:moveTo>
                <a:cubicBezTo>
                  <a:pt x="9186829" y="6397840"/>
                  <a:pt x="9153301" y="6366620"/>
                  <a:pt x="9153301" y="6357517"/>
                </a:cubicBezTo>
                <a:cubicBezTo>
                  <a:pt x="9153301" y="6341258"/>
                  <a:pt x="9176924" y="6319795"/>
                  <a:pt x="9195212" y="6319795"/>
                </a:cubicBezTo>
                <a:cubicBezTo>
                  <a:pt x="9235597" y="6319795"/>
                  <a:pt x="9251600" y="6362718"/>
                  <a:pt x="9219596" y="6385483"/>
                </a:cubicBezTo>
                <a:cubicBezTo>
                  <a:pt x="9210452" y="6391987"/>
                  <a:pt x="9199784" y="6397191"/>
                  <a:pt x="9196736" y="6397840"/>
                </a:cubicBezTo>
                <a:close/>
                <a:moveTo>
                  <a:pt x="5819355" y="6397844"/>
                </a:moveTo>
                <a:cubicBezTo>
                  <a:pt x="5808687" y="6397844"/>
                  <a:pt x="5794971" y="6390690"/>
                  <a:pt x="5785827" y="6380932"/>
                </a:cubicBezTo>
                <a:cubicBezTo>
                  <a:pt x="5766015" y="6359470"/>
                  <a:pt x="5765254" y="6344512"/>
                  <a:pt x="5785066" y="6329554"/>
                </a:cubicBezTo>
                <a:cubicBezTo>
                  <a:pt x="5815546" y="6306140"/>
                  <a:pt x="5868123" y="6320448"/>
                  <a:pt x="5868886" y="6352965"/>
                </a:cubicBezTo>
                <a:cubicBezTo>
                  <a:pt x="5868886" y="6370526"/>
                  <a:pt x="5839167" y="6397844"/>
                  <a:pt x="5819355" y="6397844"/>
                </a:cubicBezTo>
                <a:close/>
                <a:moveTo>
                  <a:pt x="6372644" y="6397844"/>
                </a:moveTo>
                <a:cubicBezTo>
                  <a:pt x="6352832" y="6397844"/>
                  <a:pt x="6323114" y="6370526"/>
                  <a:pt x="6323114" y="6352965"/>
                </a:cubicBezTo>
                <a:cubicBezTo>
                  <a:pt x="6323876" y="6320448"/>
                  <a:pt x="6376454" y="6306140"/>
                  <a:pt x="6406933" y="6329554"/>
                </a:cubicBezTo>
                <a:cubicBezTo>
                  <a:pt x="6426746" y="6344512"/>
                  <a:pt x="6425984" y="6359470"/>
                  <a:pt x="6406172" y="6380932"/>
                </a:cubicBezTo>
                <a:cubicBezTo>
                  <a:pt x="6397028" y="6390690"/>
                  <a:pt x="6383312" y="6397844"/>
                  <a:pt x="6372644" y="6397844"/>
                </a:cubicBezTo>
                <a:close/>
                <a:moveTo>
                  <a:pt x="1579412" y="6397847"/>
                </a:moveTo>
                <a:cubicBezTo>
                  <a:pt x="1563411" y="6397847"/>
                  <a:pt x="1551980" y="6393295"/>
                  <a:pt x="1544360" y="6383537"/>
                </a:cubicBezTo>
                <a:cubicBezTo>
                  <a:pt x="1527596" y="6363373"/>
                  <a:pt x="1529120" y="6341913"/>
                  <a:pt x="1547408" y="6326304"/>
                </a:cubicBezTo>
                <a:cubicBezTo>
                  <a:pt x="1578651" y="6299639"/>
                  <a:pt x="1631228" y="6317848"/>
                  <a:pt x="1631228" y="6354921"/>
                </a:cubicBezTo>
                <a:cubicBezTo>
                  <a:pt x="1631228" y="6381586"/>
                  <a:pt x="1611416" y="6397847"/>
                  <a:pt x="1579412" y="6397847"/>
                </a:cubicBezTo>
                <a:close/>
                <a:moveTo>
                  <a:pt x="10612587" y="6397847"/>
                </a:moveTo>
                <a:cubicBezTo>
                  <a:pt x="10580583" y="6397847"/>
                  <a:pt x="10560771" y="6381586"/>
                  <a:pt x="10560771" y="6354921"/>
                </a:cubicBezTo>
                <a:cubicBezTo>
                  <a:pt x="10560771" y="6317848"/>
                  <a:pt x="10613348" y="6299639"/>
                  <a:pt x="10644591" y="6326304"/>
                </a:cubicBezTo>
                <a:cubicBezTo>
                  <a:pt x="10662879" y="6341913"/>
                  <a:pt x="10664403" y="6363373"/>
                  <a:pt x="10647639" y="6383537"/>
                </a:cubicBezTo>
                <a:cubicBezTo>
                  <a:pt x="10640019" y="6393295"/>
                  <a:pt x="10628588" y="6397847"/>
                  <a:pt x="10612587" y="6397847"/>
                </a:cubicBezTo>
                <a:close/>
                <a:moveTo>
                  <a:pt x="4409023" y="6398172"/>
                </a:moveTo>
                <a:cubicBezTo>
                  <a:pt x="4396068" y="6399311"/>
                  <a:pt x="4383306" y="6394596"/>
                  <a:pt x="4374542" y="6383537"/>
                </a:cubicBezTo>
                <a:cubicBezTo>
                  <a:pt x="4361588" y="6367928"/>
                  <a:pt x="4358540" y="6341262"/>
                  <a:pt x="4368446" y="6328255"/>
                </a:cubicBezTo>
                <a:cubicBezTo>
                  <a:pt x="4378352" y="6314598"/>
                  <a:pt x="4414166" y="6311345"/>
                  <a:pt x="4433978" y="6321751"/>
                </a:cubicBezTo>
                <a:cubicBezTo>
                  <a:pt x="4458362" y="6336060"/>
                  <a:pt x="4462172" y="6353620"/>
                  <a:pt x="4444646" y="6377684"/>
                </a:cubicBezTo>
                <a:cubicBezTo>
                  <a:pt x="4435122" y="6390041"/>
                  <a:pt x="4421976" y="6397033"/>
                  <a:pt x="4409023" y="6398172"/>
                </a:cubicBezTo>
                <a:close/>
                <a:moveTo>
                  <a:pt x="7782976" y="6398172"/>
                </a:moveTo>
                <a:cubicBezTo>
                  <a:pt x="7770023" y="6397033"/>
                  <a:pt x="7756878" y="6390041"/>
                  <a:pt x="7747353" y="6377684"/>
                </a:cubicBezTo>
                <a:cubicBezTo>
                  <a:pt x="7729827" y="6353620"/>
                  <a:pt x="7733638" y="6336060"/>
                  <a:pt x="7758022" y="6321751"/>
                </a:cubicBezTo>
                <a:cubicBezTo>
                  <a:pt x="7777834" y="6311345"/>
                  <a:pt x="7813646" y="6314598"/>
                  <a:pt x="7823554" y="6328255"/>
                </a:cubicBezTo>
                <a:cubicBezTo>
                  <a:pt x="7833459" y="6341262"/>
                  <a:pt x="7830411" y="6367928"/>
                  <a:pt x="7817457" y="6383537"/>
                </a:cubicBezTo>
                <a:cubicBezTo>
                  <a:pt x="7808693" y="6394596"/>
                  <a:pt x="7795931" y="6399311"/>
                  <a:pt x="7782976" y="6398172"/>
                </a:cubicBezTo>
                <a:close/>
                <a:moveTo>
                  <a:pt x="3348091" y="6398173"/>
                </a:moveTo>
                <a:cubicBezTo>
                  <a:pt x="3333993" y="6397848"/>
                  <a:pt x="3319705" y="6392318"/>
                  <a:pt x="3310943" y="6381590"/>
                </a:cubicBezTo>
                <a:cubicBezTo>
                  <a:pt x="3293416" y="6361426"/>
                  <a:pt x="3293416" y="6342565"/>
                  <a:pt x="3312467" y="6326304"/>
                </a:cubicBezTo>
                <a:cubicBezTo>
                  <a:pt x="3356663" y="6288581"/>
                  <a:pt x="3420671" y="6339314"/>
                  <a:pt x="3384095" y="6383539"/>
                </a:cubicBezTo>
                <a:cubicBezTo>
                  <a:pt x="3376093" y="6393621"/>
                  <a:pt x="3362187" y="6398498"/>
                  <a:pt x="3348091" y="6398173"/>
                </a:cubicBezTo>
                <a:close/>
                <a:moveTo>
                  <a:pt x="8843908" y="6398173"/>
                </a:moveTo>
                <a:cubicBezTo>
                  <a:pt x="8829812" y="6398498"/>
                  <a:pt x="8815905" y="6393621"/>
                  <a:pt x="8807904" y="6383539"/>
                </a:cubicBezTo>
                <a:cubicBezTo>
                  <a:pt x="8771328" y="6339314"/>
                  <a:pt x="8835336" y="6288581"/>
                  <a:pt x="8879532" y="6326304"/>
                </a:cubicBezTo>
                <a:cubicBezTo>
                  <a:pt x="8898583" y="6342565"/>
                  <a:pt x="8898583" y="6361426"/>
                  <a:pt x="8881056" y="6381590"/>
                </a:cubicBezTo>
                <a:cubicBezTo>
                  <a:pt x="8872293" y="6392318"/>
                  <a:pt x="8858005" y="6397848"/>
                  <a:pt x="8843908" y="6398173"/>
                </a:cubicBezTo>
                <a:close/>
                <a:moveTo>
                  <a:pt x="3864076" y="6399153"/>
                </a:moveTo>
                <a:cubicBezTo>
                  <a:pt x="3820643" y="6391999"/>
                  <a:pt x="3808451" y="6350374"/>
                  <a:pt x="3841216" y="6323056"/>
                </a:cubicBezTo>
                <a:cubicBezTo>
                  <a:pt x="3866363" y="6300943"/>
                  <a:pt x="3892271" y="6302244"/>
                  <a:pt x="3916655" y="6326959"/>
                </a:cubicBezTo>
                <a:cubicBezTo>
                  <a:pt x="3939515" y="6350374"/>
                  <a:pt x="3941039" y="6363379"/>
                  <a:pt x="3922751" y="6382243"/>
                </a:cubicBezTo>
                <a:cubicBezTo>
                  <a:pt x="3908272" y="6397203"/>
                  <a:pt x="3887699" y="6403055"/>
                  <a:pt x="3864076" y="6399153"/>
                </a:cubicBezTo>
                <a:close/>
                <a:moveTo>
                  <a:pt x="8327922" y="6399153"/>
                </a:moveTo>
                <a:cubicBezTo>
                  <a:pt x="8304300" y="6403055"/>
                  <a:pt x="8283727" y="6397203"/>
                  <a:pt x="8269248" y="6382243"/>
                </a:cubicBezTo>
                <a:cubicBezTo>
                  <a:pt x="8250960" y="6363379"/>
                  <a:pt x="8252484" y="6350374"/>
                  <a:pt x="8275344" y="6326959"/>
                </a:cubicBezTo>
                <a:cubicBezTo>
                  <a:pt x="8299728" y="6302244"/>
                  <a:pt x="8325636" y="6300943"/>
                  <a:pt x="8350782" y="6323056"/>
                </a:cubicBezTo>
                <a:cubicBezTo>
                  <a:pt x="8383548" y="6350374"/>
                  <a:pt x="8371356" y="6391999"/>
                  <a:pt x="8327922" y="6399153"/>
                </a:cubicBezTo>
                <a:close/>
                <a:moveTo>
                  <a:pt x="6009947" y="6400134"/>
                </a:moveTo>
                <a:cubicBezTo>
                  <a:pt x="5996422" y="6402084"/>
                  <a:pt x="5980610" y="6401759"/>
                  <a:pt x="5967655" y="6398507"/>
                </a:cubicBezTo>
                <a:cubicBezTo>
                  <a:pt x="5926507" y="6388102"/>
                  <a:pt x="5931842" y="6329566"/>
                  <a:pt x="5976038" y="6310054"/>
                </a:cubicBezTo>
                <a:cubicBezTo>
                  <a:pt x="5998898" y="6299647"/>
                  <a:pt x="6001183" y="6299647"/>
                  <a:pt x="6020234" y="6312655"/>
                </a:cubicBezTo>
                <a:cubicBezTo>
                  <a:pt x="6030902" y="6320461"/>
                  <a:pt x="6046142" y="6328264"/>
                  <a:pt x="6053762" y="6330867"/>
                </a:cubicBezTo>
                <a:cubicBezTo>
                  <a:pt x="6070526" y="6335419"/>
                  <a:pt x="6072811" y="6378343"/>
                  <a:pt x="6055286" y="6378343"/>
                </a:cubicBezTo>
                <a:cubicBezTo>
                  <a:pt x="6049951" y="6378343"/>
                  <a:pt x="6041570" y="6382897"/>
                  <a:pt x="6038522" y="6388102"/>
                </a:cubicBezTo>
                <a:cubicBezTo>
                  <a:pt x="6034712" y="6393954"/>
                  <a:pt x="6023472" y="6398181"/>
                  <a:pt x="6009947" y="6400134"/>
                </a:cubicBezTo>
                <a:close/>
                <a:moveTo>
                  <a:pt x="6182052" y="6400134"/>
                </a:moveTo>
                <a:cubicBezTo>
                  <a:pt x="6168527" y="6398181"/>
                  <a:pt x="6157286" y="6393954"/>
                  <a:pt x="6153477" y="6388102"/>
                </a:cubicBezTo>
                <a:cubicBezTo>
                  <a:pt x="6150430" y="6382897"/>
                  <a:pt x="6142048" y="6378343"/>
                  <a:pt x="6136714" y="6378343"/>
                </a:cubicBezTo>
                <a:cubicBezTo>
                  <a:pt x="6119188" y="6378343"/>
                  <a:pt x="6121474" y="6335419"/>
                  <a:pt x="6138237" y="6330867"/>
                </a:cubicBezTo>
                <a:cubicBezTo>
                  <a:pt x="6145857" y="6328264"/>
                  <a:pt x="6161098" y="6320461"/>
                  <a:pt x="6171766" y="6312655"/>
                </a:cubicBezTo>
                <a:cubicBezTo>
                  <a:pt x="6190816" y="6299647"/>
                  <a:pt x="6193102" y="6299647"/>
                  <a:pt x="6215961" y="6310054"/>
                </a:cubicBezTo>
                <a:cubicBezTo>
                  <a:pt x="6260158" y="6329566"/>
                  <a:pt x="6265492" y="6388102"/>
                  <a:pt x="6224344" y="6398507"/>
                </a:cubicBezTo>
                <a:cubicBezTo>
                  <a:pt x="6211390" y="6401759"/>
                  <a:pt x="6195578" y="6402084"/>
                  <a:pt x="6182052" y="6400134"/>
                </a:cubicBezTo>
                <a:close/>
                <a:moveTo>
                  <a:pt x="4946547" y="6402395"/>
                </a:moveTo>
                <a:cubicBezTo>
                  <a:pt x="4935498" y="6403788"/>
                  <a:pt x="4922924" y="6403056"/>
                  <a:pt x="4909399" y="6399805"/>
                </a:cubicBezTo>
                <a:cubicBezTo>
                  <a:pt x="4893398" y="6396553"/>
                  <a:pt x="4874347" y="6365333"/>
                  <a:pt x="4877395" y="6348424"/>
                </a:cubicBezTo>
                <a:cubicBezTo>
                  <a:pt x="4881206" y="6332163"/>
                  <a:pt x="4907114" y="6310050"/>
                  <a:pt x="4929974" y="6304197"/>
                </a:cubicBezTo>
                <a:cubicBezTo>
                  <a:pt x="4950547" y="6298995"/>
                  <a:pt x="4982551" y="6320457"/>
                  <a:pt x="4989410" y="6343222"/>
                </a:cubicBezTo>
                <a:cubicBezTo>
                  <a:pt x="4999124" y="6374928"/>
                  <a:pt x="4979694" y="6398219"/>
                  <a:pt x="4946547" y="6402395"/>
                </a:cubicBezTo>
                <a:close/>
                <a:moveTo>
                  <a:pt x="7245452" y="6402395"/>
                </a:moveTo>
                <a:cubicBezTo>
                  <a:pt x="7212306" y="6398219"/>
                  <a:pt x="7192875" y="6374928"/>
                  <a:pt x="7202590" y="6343222"/>
                </a:cubicBezTo>
                <a:cubicBezTo>
                  <a:pt x="7209448" y="6320457"/>
                  <a:pt x="7241452" y="6298995"/>
                  <a:pt x="7262026" y="6304197"/>
                </a:cubicBezTo>
                <a:cubicBezTo>
                  <a:pt x="7284886" y="6310050"/>
                  <a:pt x="7310794" y="6332163"/>
                  <a:pt x="7314604" y="6348424"/>
                </a:cubicBezTo>
                <a:cubicBezTo>
                  <a:pt x="7317652" y="6365333"/>
                  <a:pt x="7298602" y="6396553"/>
                  <a:pt x="7282600" y="6399805"/>
                </a:cubicBezTo>
                <a:cubicBezTo>
                  <a:pt x="7269075" y="6403056"/>
                  <a:pt x="7256502" y="6403788"/>
                  <a:pt x="7245452" y="6402395"/>
                </a:cubicBezTo>
                <a:close/>
                <a:moveTo>
                  <a:pt x="1408400" y="6403708"/>
                </a:moveTo>
                <a:cubicBezTo>
                  <a:pt x="1394708" y="6403708"/>
                  <a:pt x="1379471" y="6401759"/>
                  <a:pt x="1374132" y="6399807"/>
                </a:cubicBezTo>
                <a:cubicBezTo>
                  <a:pt x="1358119" y="6394603"/>
                  <a:pt x="1341371" y="6360132"/>
                  <a:pt x="1346712" y="6342573"/>
                </a:cubicBezTo>
                <a:cubicBezTo>
                  <a:pt x="1352801" y="6322411"/>
                  <a:pt x="1384041" y="6300297"/>
                  <a:pt x="1406880" y="6300297"/>
                </a:cubicBezTo>
                <a:cubicBezTo>
                  <a:pt x="1426652" y="6300297"/>
                  <a:pt x="1471561" y="6339971"/>
                  <a:pt x="1471561" y="6357533"/>
                </a:cubicBezTo>
                <a:cubicBezTo>
                  <a:pt x="1471561" y="6377693"/>
                  <a:pt x="1435023" y="6404361"/>
                  <a:pt x="1408400" y="6403708"/>
                </a:cubicBezTo>
                <a:close/>
                <a:moveTo>
                  <a:pt x="10783599" y="6403708"/>
                </a:moveTo>
                <a:cubicBezTo>
                  <a:pt x="10756976" y="6404361"/>
                  <a:pt x="10720437" y="6377693"/>
                  <a:pt x="10720437" y="6357533"/>
                </a:cubicBezTo>
                <a:cubicBezTo>
                  <a:pt x="10720437" y="6339971"/>
                  <a:pt x="10765347" y="6300297"/>
                  <a:pt x="10785119" y="6300297"/>
                </a:cubicBezTo>
                <a:cubicBezTo>
                  <a:pt x="10807957" y="6300297"/>
                  <a:pt x="10839197" y="6322411"/>
                  <a:pt x="10845287" y="6342573"/>
                </a:cubicBezTo>
                <a:cubicBezTo>
                  <a:pt x="10850628" y="6360132"/>
                  <a:pt x="10833880" y="6394603"/>
                  <a:pt x="10817867" y="6399807"/>
                </a:cubicBezTo>
                <a:cubicBezTo>
                  <a:pt x="10812528" y="6401759"/>
                  <a:pt x="10797291" y="6403708"/>
                  <a:pt x="10783599" y="6403708"/>
                </a:cubicBezTo>
                <a:close/>
                <a:moveTo>
                  <a:pt x="355992" y="6404034"/>
                </a:moveTo>
                <a:cubicBezTo>
                  <a:pt x="337831" y="6405496"/>
                  <a:pt x="318053" y="6400456"/>
                  <a:pt x="303979" y="6388099"/>
                </a:cubicBezTo>
                <a:cubicBezTo>
                  <a:pt x="277215" y="6365333"/>
                  <a:pt x="278741" y="6338669"/>
                  <a:pt x="308545" y="6317208"/>
                </a:cubicBezTo>
                <a:cubicBezTo>
                  <a:pt x="339732" y="6294443"/>
                  <a:pt x="362555" y="6295742"/>
                  <a:pt x="386896" y="6320458"/>
                </a:cubicBezTo>
                <a:cubicBezTo>
                  <a:pt x="408196" y="6341921"/>
                  <a:pt x="411240" y="6356231"/>
                  <a:pt x="398305" y="6380944"/>
                </a:cubicBezTo>
                <a:cubicBezTo>
                  <a:pt x="390700" y="6394603"/>
                  <a:pt x="374153" y="6402569"/>
                  <a:pt x="355992" y="6404034"/>
                </a:cubicBezTo>
                <a:close/>
                <a:moveTo>
                  <a:pt x="11836007" y="6404034"/>
                </a:moveTo>
                <a:cubicBezTo>
                  <a:pt x="11817845" y="6402569"/>
                  <a:pt x="11801299" y="6394603"/>
                  <a:pt x="11793693" y="6380944"/>
                </a:cubicBezTo>
                <a:cubicBezTo>
                  <a:pt x="11780759" y="6356231"/>
                  <a:pt x="11783803" y="6341921"/>
                  <a:pt x="11805103" y="6320458"/>
                </a:cubicBezTo>
                <a:cubicBezTo>
                  <a:pt x="11829444" y="6295742"/>
                  <a:pt x="11852267" y="6294443"/>
                  <a:pt x="11883453" y="6317208"/>
                </a:cubicBezTo>
                <a:cubicBezTo>
                  <a:pt x="11913257" y="6338669"/>
                  <a:pt x="11914784" y="6365333"/>
                  <a:pt x="11888020" y="6388099"/>
                </a:cubicBezTo>
                <a:cubicBezTo>
                  <a:pt x="11873945" y="6400456"/>
                  <a:pt x="11854168" y="6405496"/>
                  <a:pt x="11836007" y="6404034"/>
                </a:cubicBezTo>
                <a:close/>
                <a:moveTo>
                  <a:pt x="5639232" y="6410207"/>
                </a:moveTo>
                <a:cubicBezTo>
                  <a:pt x="5627992" y="6409068"/>
                  <a:pt x="5616563" y="6403703"/>
                  <a:pt x="5603227" y="6393946"/>
                </a:cubicBezTo>
                <a:cubicBezTo>
                  <a:pt x="5571986" y="6371833"/>
                  <a:pt x="5571223" y="6342565"/>
                  <a:pt x="5600942" y="6317851"/>
                </a:cubicBezTo>
                <a:cubicBezTo>
                  <a:pt x="5635231" y="6289882"/>
                  <a:pt x="5675618" y="6296387"/>
                  <a:pt x="5698478" y="6333461"/>
                </a:cubicBezTo>
                <a:cubicBezTo>
                  <a:pt x="5712955" y="6357523"/>
                  <a:pt x="5703050" y="6384840"/>
                  <a:pt x="5674094" y="6401100"/>
                </a:cubicBezTo>
                <a:cubicBezTo>
                  <a:pt x="5661520" y="6408255"/>
                  <a:pt x="5650471" y="6411345"/>
                  <a:pt x="5639232" y="6410207"/>
                </a:cubicBezTo>
                <a:close/>
                <a:moveTo>
                  <a:pt x="6552767" y="6410207"/>
                </a:moveTo>
                <a:cubicBezTo>
                  <a:pt x="6541528" y="6411345"/>
                  <a:pt x="6530479" y="6408255"/>
                  <a:pt x="6517906" y="6401100"/>
                </a:cubicBezTo>
                <a:cubicBezTo>
                  <a:pt x="6488950" y="6384840"/>
                  <a:pt x="6479044" y="6357523"/>
                  <a:pt x="6493522" y="6333461"/>
                </a:cubicBezTo>
                <a:cubicBezTo>
                  <a:pt x="6516382" y="6296387"/>
                  <a:pt x="6556768" y="6289882"/>
                  <a:pt x="6591058" y="6317851"/>
                </a:cubicBezTo>
                <a:cubicBezTo>
                  <a:pt x="6620776" y="6342565"/>
                  <a:pt x="6620014" y="6371833"/>
                  <a:pt x="6588772" y="6393946"/>
                </a:cubicBezTo>
                <a:cubicBezTo>
                  <a:pt x="6575436" y="6403703"/>
                  <a:pt x="6564007" y="6409068"/>
                  <a:pt x="6552767" y="6410207"/>
                </a:cubicBezTo>
                <a:close/>
                <a:moveTo>
                  <a:pt x="524468" y="6514630"/>
                </a:moveTo>
                <a:cubicBezTo>
                  <a:pt x="517599" y="6514630"/>
                  <a:pt x="513017" y="6511379"/>
                  <a:pt x="514545" y="6507476"/>
                </a:cubicBezTo>
                <a:cubicBezTo>
                  <a:pt x="516072" y="6503574"/>
                  <a:pt x="520652" y="6500973"/>
                  <a:pt x="524468" y="6500973"/>
                </a:cubicBezTo>
                <a:cubicBezTo>
                  <a:pt x="528285" y="6500973"/>
                  <a:pt x="532863" y="6503574"/>
                  <a:pt x="534392" y="6507476"/>
                </a:cubicBezTo>
                <a:cubicBezTo>
                  <a:pt x="535917" y="6511379"/>
                  <a:pt x="531337" y="6514630"/>
                  <a:pt x="524468" y="6514630"/>
                </a:cubicBezTo>
                <a:close/>
                <a:moveTo>
                  <a:pt x="11667531" y="6514630"/>
                </a:moveTo>
                <a:cubicBezTo>
                  <a:pt x="11660661" y="6514630"/>
                  <a:pt x="11656081" y="6511379"/>
                  <a:pt x="11657607" y="6507476"/>
                </a:cubicBezTo>
                <a:cubicBezTo>
                  <a:pt x="11659136" y="6503574"/>
                  <a:pt x="11663713" y="6500973"/>
                  <a:pt x="11667531" y="6500973"/>
                </a:cubicBezTo>
                <a:cubicBezTo>
                  <a:pt x="11671347" y="6500973"/>
                  <a:pt x="11675927" y="6503574"/>
                  <a:pt x="11677453" y="6507476"/>
                </a:cubicBezTo>
                <a:cubicBezTo>
                  <a:pt x="11678981" y="6511379"/>
                  <a:pt x="11674400" y="6514630"/>
                  <a:pt x="11667531" y="6514630"/>
                </a:cubicBezTo>
                <a:close/>
                <a:moveTo>
                  <a:pt x="2992221" y="6514634"/>
                </a:moveTo>
                <a:cubicBezTo>
                  <a:pt x="2983077" y="6514634"/>
                  <a:pt x="2977743" y="6511382"/>
                  <a:pt x="2979267" y="6506830"/>
                </a:cubicBezTo>
                <a:cubicBezTo>
                  <a:pt x="2984601" y="6494471"/>
                  <a:pt x="3008223" y="6492519"/>
                  <a:pt x="3008223" y="6504228"/>
                </a:cubicBezTo>
                <a:cubicBezTo>
                  <a:pt x="3008223" y="6510731"/>
                  <a:pt x="3001365" y="6514634"/>
                  <a:pt x="2992221" y="6514634"/>
                </a:cubicBezTo>
                <a:close/>
                <a:moveTo>
                  <a:pt x="3350560" y="6514634"/>
                </a:moveTo>
                <a:cubicBezTo>
                  <a:pt x="3346751" y="6514634"/>
                  <a:pt x="3342179" y="6512033"/>
                  <a:pt x="3339131" y="6508782"/>
                </a:cubicBezTo>
                <a:cubicBezTo>
                  <a:pt x="3333796" y="6500976"/>
                  <a:pt x="3348275" y="6493170"/>
                  <a:pt x="3358180" y="6498376"/>
                </a:cubicBezTo>
                <a:cubicBezTo>
                  <a:pt x="3366563" y="6502927"/>
                  <a:pt x="3361228" y="6514634"/>
                  <a:pt x="3350560" y="6514634"/>
                </a:cubicBezTo>
                <a:close/>
                <a:moveTo>
                  <a:pt x="8841439" y="6514634"/>
                </a:moveTo>
                <a:cubicBezTo>
                  <a:pt x="8830771" y="6514634"/>
                  <a:pt x="8825436" y="6502927"/>
                  <a:pt x="8833819" y="6498376"/>
                </a:cubicBezTo>
                <a:cubicBezTo>
                  <a:pt x="8843724" y="6493170"/>
                  <a:pt x="8858203" y="6500976"/>
                  <a:pt x="8852868" y="6508782"/>
                </a:cubicBezTo>
                <a:cubicBezTo>
                  <a:pt x="8849820" y="6512033"/>
                  <a:pt x="8845248" y="6514634"/>
                  <a:pt x="8841439" y="6514634"/>
                </a:cubicBezTo>
                <a:close/>
                <a:moveTo>
                  <a:pt x="9199777" y="6514634"/>
                </a:moveTo>
                <a:cubicBezTo>
                  <a:pt x="9190633" y="6514634"/>
                  <a:pt x="9183776" y="6510731"/>
                  <a:pt x="9183776" y="6504228"/>
                </a:cubicBezTo>
                <a:cubicBezTo>
                  <a:pt x="9183776" y="6492519"/>
                  <a:pt x="9207397" y="6494471"/>
                  <a:pt x="9212732" y="6506830"/>
                </a:cubicBezTo>
                <a:cubicBezTo>
                  <a:pt x="9214256" y="6511382"/>
                  <a:pt x="9208921" y="6514634"/>
                  <a:pt x="9199777" y="6514634"/>
                </a:cubicBezTo>
                <a:close/>
                <a:moveTo>
                  <a:pt x="5824499" y="6516746"/>
                </a:moveTo>
                <a:cubicBezTo>
                  <a:pt x="5820880" y="6519186"/>
                  <a:pt x="5816308" y="6519512"/>
                  <a:pt x="5812498" y="6516583"/>
                </a:cubicBezTo>
                <a:cubicBezTo>
                  <a:pt x="5803354" y="6508778"/>
                  <a:pt x="5807926" y="6495120"/>
                  <a:pt x="5819355" y="6495120"/>
                </a:cubicBezTo>
                <a:cubicBezTo>
                  <a:pt x="5825451" y="6495120"/>
                  <a:pt x="5830786" y="6499023"/>
                  <a:pt x="5830786" y="6504226"/>
                </a:cubicBezTo>
                <a:cubicBezTo>
                  <a:pt x="5830786" y="6509755"/>
                  <a:pt x="5828119" y="6514307"/>
                  <a:pt x="5824499" y="6516746"/>
                </a:cubicBezTo>
                <a:close/>
                <a:moveTo>
                  <a:pt x="6367500" y="6516746"/>
                </a:moveTo>
                <a:cubicBezTo>
                  <a:pt x="6363880" y="6514307"/>
                  <a:pt x="6361214" y="6509755"/>
                  <a:pt x="6361214" y="6504226"/>
                </a:cubicBezTo>
                <a:cubicBezTo>
                  <a:pt x="6361214" y="6499023"/>
                  <a:pt x="6366548" y="6495120"/>
                  <a:pt x="6372644" y="6495120"/>
                </a:cubicBezTo>
                <a:cubicBezTo>
                  <a:pt x="6384074" y="6495120"/>
                  <a:pt x="6388646" y="6508778"/>
                  <a:pt x="6379502" y="6516583"/>
                </a:cubicBezTo>
                <a:cubicBezTo>
                  <a:pt x="6375690" y="6519512"/>
                  <a:pt x="6371119" y="6519186"/>
                  <a:pt x="6367500" y="6516746"/>
                </a:cubicBezTo>
                <a:close/>
                <a:moveTo>
                  <a:pt x="3169108" y="6520646"/>
                </a:moveTo>
                <a:cubicBezTo>
                  <a:pt x="3164727" y="6520646"/>
                  <a:pt x="3160345" y="6517558"/>
                  <a:pt x="3157297" y="6511377"/>
                </a:cubicBezTo>
                <a:cubicBezTo>
                  <a:pt x="3155011" y="6505524"/>
                  <a:pt x="3158059" y="6499670"/>
                  <a:pt x="3164917" y="6497068"/>
                </a:cubicBezTo>
                <a:cubicBezTo>
                  <a:pt x="3179395" y="6492516"/>
                  <a:pt x="3186253" y="6498369"/>
                  <a:pt x="3180919" y="6511377"/>
                </a:cubicBezTo>
                <a:cubicBezTo>
                  <a:pt x="3177871" y="6517558"/>
                  <a:pt x="3173489" y="6520646"/>
                  <a:pt x="3169108" y="6520646"/>
                </a:cubicBezTo>
                <a:close/>
                <a:moveTo>
                  <a:pt x="9022891" y="6520646"/>
                </a:moveTo>
                <a:cubicBezTo>
                  <a:pt x="9018509" y="6520646"/>
                  <a:pt x="9014128" y="6517558"/>
                  <a:pt x="9011080" y="6511377"/>
                </a:cubicBezTo>
                <a:cubicBezTo>
                  <a:pt x="9005745" y="6498369"/>
                  <a:pt x="9012604" y="6492516"/>
                  <a:pt x="9027081" y="6497068"/>
                </a:cubicBezTo>
                <a:cubicBezTo>
                  <a:pt x="9033940" y="6499670"/>
                  <a:pt x="9036988" y="6505524"/>
                  <a:pt x="9034701" y="6511377"/>
                </a:cubicBezTo>
                <a:cubicBezTo>
                  <a:pt x="9031653" y="6517558"/>
                  <a:pt x="9027272" y="6520646"/>
                  <a:pt x="9022891" y="6520646"/>
                </a:cubicBezTo>
                <a:close/>
                <a:moveTo>
                  <a:pt x="2288003" y="6520896"/>
                </a:moveTo>
                <a:cubicBezTo>
                  <a:pt x="2281429" y="6520652"/>
                  <a:pt x="2275524" y="6517237"/>
                  <a:pt x="2272476" y="6510731"/>
                </a:cubicBezTo>
                <a:cubicBezTo>
                  <a:pt x="2265619" y="6495122"/>
                  <a:pt x="2280859" y="6486018"/>
                  <a:pt x="2300671" y="6495122"/>
                </a:cubicBezTo>
                <a:cubicBezTo>
                  <a:pt x="2313624" y="6500976"/>
                  <a:pt x="2315148" y="6504228"/>
                  <a:pt x="2307528" y="6512033"/>
                </a:cubicBezTo>
                <a:cubicBezTo>
                  <a:pt x="2301813" y="6518212"/>
                  <a:pt x="2294575" y="6521139"/>
                  <a:pt x="2288003" y="6520896"/>
                </a:cubicBezTo>
                <a:close/>
                <a:moveTo>
                  <a:pt x="9903996" y="6520896"/>
                </a:moveTo>
                <a:cubicBezTo>
                  <a:pt x="9897424" y="6521139"/>
                  <a:pt x="9890185" y="6518212"/>
                  <a:pt x="9884471" y="6512033"/>
                </a:cubicBezTo>
                <a:cubicBezTo>
                  <a:pt x="9876851" y="6504228"/>
                  <a:pt x="9878375" y="6500976"/>
                  <a:pt x="9891328" y="6495122"/>
                </a:cubicBezTo>
                <a:cubicBezTo>
                  <a:pt x="9911140" y="6486018"/>
                  <a:pt x="9926380" y="6495122"/>
                  <a:pt x="9919523" y="6510731"/>
                </a:cubicBezTo>
                <a:cubicBezTo>
                  <a:pt x="9916475" y="6517237"/>
                  <a:pt x="9910569" y="6520652"/>
                  <a:pt x="9903996" y="6520896"/>
                </a:cubicBezTo>
                <a:close/>
                <a:moveTo>
                  <a:pt x="1415827" y="6522517"/>
                </a:moveTo>
                <a:cubicBezTo>
                  <a:pt x="1409740" y="6524713"/>
                  <a:pt x="1401561" y="6524063"/>
                  <a:pt x="1393195" y="6519835"/>
                </a:cubicBezTo>
                <a:cubicBezTo>
                  <a:pt x="1375695" y="6512029"/>
                  <a:pt x="1377208" y="6497071"/>
                  <a:pt x="1395477" y="6491867"/>
                </a:cubicBezTo>
                <a:cubicBezTo>
                  <a:pt x="1414493" y="6486664"/>
                  <a:pt x="1425905" y="6492516"/>
                  <a:pt x="1425905" y="6508126"/>
                </a:cubicBezTo>
                <a:cubicBezTo>
                  <a:pt x="1425905" y="6515281"/>
                  <a:pt x="1421911" y="6520322"/>
                  <a:pt x="1415827" y="6522517"/>
                </a:cubicBezTo>
                <a:close/>
                <a:moveTo>
                  <a:pt x="10776172" y="6522517"/>
                </a:moveTo>
                <a:cubicBezTo>
                  <a:pt x="10770088" y="6520322"/>
                  <a:pt x="10766093" y="6515281"/>
                  <a:pt x="10766093" y="6508126"/>
                </a:cubicBezTo>
                <a:cubicBezTo>
                  <a:pt x="10766093" y="6492516"/>
                  <a:pt x="10777505" y="6486664"/>
                  <a:pt x="10796521" y="6491867"/>
                </a:cubicBezTo>
                <a:cubicBezTo>
                  <a:pt x="10814791" y="6497071"/>
                  <a:pt x="10816304" y="6512029"/>
                  <a:pt x="10798804" y="6519835"/>
                </a:cubicBezTo>
                <a:cubicBezTo>
                  <a:pt x="10790437" y="6524063"/>
                  <a:pt x="10782259" y="6524713"/>
                  <a:pt x="10776172" y="6522517"/>
                </a:cubicBezTo>
                <a:close/>
                <a:moveTo>
                  <a:pt x="4061165" y="6524955"/>
                </a:moveTo>
                <a:cubicBezTo>
                  <a:pt x="4055640" y="6526501"/>
                  <a:pt x="4048211" y="6524386"/>
                  <a:pt x="4039067" y="6518532"/>
                </a:cubicBezTo>
                <a:cubicBezTo>
                  <a:pt x="4024588" y="6509426"/>
                  <a:pt x="4024588" y="6508126"/>
                  <a:pt x="4036780" y="6497719"/>
                </a:cubicBezTo>
                <a:cubicBezTo>
                  <a:pt x="4053544" y="6483411"/>
                  <a:pt x="4074880" y="6490564"/>
                  <a:pt x="4071832" y="6509426"/>
                </a:cubicBezTo>
                <a:cubicBezTo>
                  <a:pt x="4070308" y="6518209"/>
                  <a:pt x="4066689" y="6523411"/>
                  <a:pt x="4061165" y="6524955"/>
                </a:cubicBezTo>
                <a:close/>
                <a:moveTo>
                  <a:pt x="8130833" y="6524955"/>
                </a:moveTo>
                <a:cubicBezTo>
                  <a:pt x="8125309" y="6523411"/>
                  <a:pt x="8121690" y="6518209"/>
                  <a:pt x="8120166" y="6509426"/>
                </a:cubicBezTo>
                <a:cubicBezTo>
                  <a:pt x="8117118" y="6490564"/>
                  <a:pt x="8138454" y="6483411"/>
                  <a:pt x="8155218" y="6497719"/>
                </a:cubicBezTo>
                <a:cubicBezTo>
                  <a:pt x="8167410" y="6508126"/>
                  <a:pt x="8167410" y="6509426"/>
                  <a:pt x="8152932" y="6518532"/>
                </a:cubicBezTo>
                <a:cubicBezTo>
                  <a:pt x="8143788" y="6524386"/>
                  <a:pt x="8136359" y="6526501"/>
                  <a:pt x="8130833" y="6524955"/>
                </a:cubicBezTo>
                <a:close/>
                <a:moveTo>
                  <a:pt x="5296411" y="6526912"/>
                </a:moveTo>
                <a:cubicBezTo>
                  <a:pt x="5290600" y="6527969"/>
                  <a:pt x="5283743" y="6525693"/>
                  <a:pt x="5276884" y="6519837"/>
                </a:cubicBezTo>
                <a:cubicBezTo>
                  <a:pt x="5264692" y="6509432"/>
                  <a:pt x="5265455" y="6498376"/>
                  <a:pt x="5279932" y="6488618"/>
                </a:cubicBezTo>
                <a:cubicBezTo>
                  <a:pt x="5295935" y="6476911"/>
                  <a:pt x="5317271" y="6494472"/>
                  <a:pt x="5309651" y="6513985"/>
                </a:cubicBezTo>
                <a:cubicBezTo>
                  <a:pt x="5306984" y="6521465"/>
                  <a:pt x="5302222" y="6525854"/>
                  <a:pt x="5296411" y="6526912"/>
                </a:cubicBezTo>
                <a:close/>
                <a:moveTo>
                  <a:pt x="6895588" y="6526912"/>
                </a:moveTo>
                <a:cubicBezTo>
                  <a:pt x="6889778" y="6525854"/>
                  <a:pt x="6885015" y="6521465"/>
                  <a:pt x="6882348" y="6513985"/>
                </a:cubicBezTo>
                <a:cubicBezTo>
                  <a:pt x="6874728" y="6494472"/>
                  <a:pt x="6896064" y="6476911"/>
                  <a:pt x="6912067" y="6488618"/>
                </a:cubicBezTo>
                <a:cubicBezTo>
                  <a:pt x="6926544" y="6498376"/>
                  <a:pt x="6927307" y="6509432"/>
                  <a:pt x="6915114" y="6519837"/>
                </a:cubicBezTo>
                <a:cubicBezTo>
                  <a:pt x="6908256" y="6525693"/>
                  <a:pt x="6901399" y="6527969"/>
                  <a:pt x="6895588" y="6526912"/>
                </a:cubicBezTo>
                <a:close/>
                <a:moveTo>
                  <a:pt x="1051144" y="6527147"/>
                </a:moveTo>
                <a:cubicBezTo>
                  <a:pt x="1046780" y="6526497"/>
                  <a:pt x="1042951" y="6522757"/>
                  <a:pt x="1038763" y="6515928"/>
                </a:cubicBezTo>
                <a:cubicBezTo>
                  <a:pt x="1028859" y="6499669"/>
                  <a:pt x="1040285" y="6486010"/>
                  <a:pt x="1060093" y="6491864"/>
                </a:cubicBezTo>
                <a:cubicBezTo>
                  <a:pt x="1077627" y="6496416"/>
                  <a:pt x="1080667" y="6508124"/>
                  <a:pt x="1066968" y="6519831"/>
                </a:cubicBezTo>
                <a:cubicBezTo>
                  <a:pt x="1060476" y="6525359"/>
                  <a:pt x="1055527" y="6527799"/>
                  <a:pt x="1051144" y="6527147"/>
                </a:cubicBezTo>
                <a:close/>
                <a:moveTo>
                  <a:pt x="11140855" y="6527147"/>
                </a:moveTo>
                <a:cubicBezTo>
                  <a:pt x="11136472" y="6527799"/>
                  <a:pt x="11131523" y="6525359"/>
                  <a:pt x="11125031" y="6519831"/>
                </a:cubicBezTo>
                <a:cubicBezTo>
                  <a:pt x="11111332" y="6508124"/>
                  <a:pt x="11114372" y="6496416"/>
                  <a:pt x="11131905" y="6491864"/>
                </a:cubicBezTo>
                <a:cubicBezTo>
                  <a:pt x="11151713" y="6486010"/>
                  <a:pt x="11163140" y="6499669"/>
                  <a:pt x="11153236" y="6515928"/>
                </a:cubicBezTo>
                <a:cubicBezTo>
                  <a:pt x="11149048" y="6522757"/>
                  <a:pt x="11145219" y="6526497"/>
                  <a:pt x="11140855" y="6527147"/>
                </a:cubicBezTo>
                <a:close/>
                <a:moveTo>
                  <a:pt x="0" y="6529888"/>
                </a:moveTo>
                <a:lnTo>
                  <a:pt x="0" y="6479379"/>
                </a:lnTo>
                <a:lnTo>
                  <a:pt x="12360" y="6486667"/>
                </a:lnTo>
                <a:cubicBezTo>
                  <a:pt x="26913" y="6499027"/>
                  <a:pt x="27679" y="6503577"/>
                  <a:pt x="20023" y="6517888"/>
                </a:cubicBezTo>
                <a:close/>
                <a:moveTo>
                  <a:pt x="12192000" y="6529889"/>
                </a:moveTo>
                <a:lnTo>
                  <a:pt x="12171976" y="6517888"/>
                </a:lnTo>
                <a:cubicBezTo>
                  <a:pt x="12164320" y="6503577"/>
                  <a:pt x="12165085" y="6499027"/>
                  <a:pt x="12179639" y="6486667"/>
                </a:cubicBezTo>
                <a:lnTo>
                  <a:pt x="12192000" y="6479379"/>
                </a:lnTo>
                <a:close/>
                <a:moveTo>
                  <a:pt x="5113426" y="6533417"/>
                </a:moveTo>
                <a:cubicBezTo>
                  <a:pt x="5106854" y="6534310"/>
                  <a:pt x="5100758" y="6531871"/>
                  <a:pt x="5094280" y="6526344"/>
                </a:cubicBezTo>
                <a:cubicBezTo>
                  <a:pt x="5082088" y="6515938"/>
                  <a:pt x="5082851" y="6500976"/>
                  <a:pt x="5097328" y="6485367"/>
                </a:cubicBezTo>
                <a:cubicBezTo>
                  <a:pt x="5105711" y="6475611"/>
                  <a:pt x="5111044" y="6474309"/>
                  <a:pt x="5120951" y="6479513"/>
                </a:cubicBezTo>
                <a:cubicBezTo>
                  <a:pt x="5145335" y="6492521"/>
                  <a:pt x="5150668" y="6506180"/>
                  <a:pt x="5135428" y="6520489"/>
                </a:cubicBezTo>
                <a:cubicBezTo>
                  <a:pt x="5127047" y="6528294"/>
                  <a:pt x="5119999" y="6532521"/>
                  <a:pt x="5113426" y="6533417"/>
                </a:cubicBezTo>
                <a:close/>
                <a:moveTo>
                  <a:pt x="5639423" y="6533417"/>
                </a:moveTo>
                <a:cubicBezTo>
                  <a:pt x="5631803" y="6532361"/>
                  <a:pt x="5624564" y="6527971"/>
                  <a:pt x="5619230" y="6520493"/>
                </a:cubicBezTo>
                <a:cubicBezTo>
                  <a:pt x="5610848" y="6509434"/>
                  <a:pt x="5610848" y="6504230"/>
                  <a:pt x="5621516" y="6491222"/>
                </a:cubicBezTo>
                <a:cubicBezTo>
                  <a:pt x="5635232" y="6473010"/>
                  <a:pt x="5642852" y="6471709"/>
                  <a:pt x="5658854" y="6486019"/>
                </a:cubicBezTo>
                <a:cubicBezTo>
                  <a:pt x="5673332" y="6497726"/>
                  <a:pt x="5674856" y="6515288"/>
                  <a:pt x="5661902" y="6526345"/>
                </a:cubicBezTo>
                <a:cubicBezTo>
                  <a:pt x="5655044" y="6532198"/>
                  <a:pt x="5647043" y="6534474"/>
                  <a:pt x="5639423" y="6533417"/>
                </a:cubicBezTo>
                <a:close/>
                <a:moveTo>
                  <a:pt x="6552576" y="6533417"/>
                </a:moveTo>
                <a:cubicBezTo>
                  <a:pt x="6544956" y="6534474"/>
                  <a:pt x="6536955" y="6532198"/>
                  <a:pt x="6530097" y="6526345"/>
                </a:cubicBezTo>
                <a:cubicBezTo>
                  <a:pt x="6517143" y="6515288"/>
                  <a:pt x="6518666" y="6497726"/>
                  <a:pt x="6533146" y="6486019"/>
                </a:cubicBezTo>
                <a:cubicBezTo>
                  <a:pt x="6549147" y="6471709"/>
                  <a:pt x="6556767" y="6473010"/>
                  <a:pt x="6570483" y="6491222"/>
                </a:cubicBezTo>
                <a:cubicBezTo>
                  <a:pt x="6581151" y="6504230"/>
                  <a:pt x="6581151" y="6509434"/>
                  <a:pt x="6572770" y="6520493"/>
                </a:cubicBezTo>
                <a:cubicBezTo>
                  <a:pt x="6567435" y="6527971"/>
                  <a:pt x="6560196" y="6532361"/>
                  <a:pt x="6552576" y="6533417"/>
                </a:cubicBezTo>
                <a:close/>
                <a:moveTo>
                  <a:pt x="7078574" y="6533417"/>
                </a:moveTo>
                <a:cubicBezTo>
                  <a:pt x="7072000" y="6532521"/>
                  <a:pt x="7064952" y="6528294"/>
                  <a:pt x="7056571" y="6520489"/>
                </a:cubicBezTo>
                <a:cubicBezTo>
                  <a:pt x="7041331" y="6506180"/>
                  <a:pt x="7046664" y="6492521"/>
                  <a:pt x="7071048" y="6479513"/>
                </a:cubicBezTo>
                <a:cubicBezTo>
                  <a:pt x="7080954" y="6474309"/>
                  <a:pt x="7086288" y="6475611"/>
                  <a:pt x="7094671" y="6485367"/>
                </a:cubicBezTo>
                <a:cubicBezTo>
                  <a:pt x="7109148" y="6500976"/>
                  <a:pt x="7109911" y="6515938"/>
                  <a:pt x="7097719" y="6526344"/>
                </a:cubicBezTo>
                <a:cubicBezTo>
                  <a:pt x="7091242" y="6531871"/>
                  <a:pt x="7085146" y="6534310"/>
                  <a:pt x="7078574" y="6533417"/>
                </a:cubicBezTo>
                <a:close/>
                <a:moveTo>
                  <a:pt x="5998720" y="6533578"/>
                </a:moveTo>
                <a:cubicBezTo>
                  <a:pt x="5990719" y="6534636"/>
                  <a:pt x="5982147" y="6531871"/>
                  <a:pt x="5975288" y="6525041"/>
                </a:cubicBezTo>
                <a:cubicBezTo>
                  <a:pt x="5963096" y="6512034"/>
                  <a:pt x="5968430" y="6488618"/>
                  <a:pt x="5985194" y="6479513"/>
                </a:cubicBezTo>
                <a:cubicBezTo>
                  <a:pt x="6005768" y="6469107"/>
                  <a:pt x="6030152" y="6497726"/>
                  <a:pt x="6018722" y="6519188"/>
                </a:cubicBezTo>
                <a:cubicBezTo>
                  <a:pt x="6014150" y="6527643"/>
                  <a:pt x="6006720" y="6532521"/>
                  <a:pt x="5998720" y="6533578"/>
                </a:cubicBezTo>
                <a:close/>
                <a:moveTo>
                  <a:pt x="6193279" y="6533578"/>
                </a:moveTo>
                <a:cubicBezTo>
                  <a:pt x="6185279" y="6532521"/>
                  <a:pt x="6177850" y="6527643"/>
                  <a:pt x="6173278" y="6519188"/>
                </a:cubicBezTo>
                <a:cubicBezTo>
                  <a:pt x="6161847" y="6497726"/>
                  <a:pt x="6186231" y="6469107"/>
                  <a:pt x="6206806" y="6479513"/>
                </a:cubicBezTo>
                <a:cubicBezTo>
                  <a:pt x="6223569" y="6488618"/>
                  <a:pt x="6228903" y="6512034"/>
                  <a:pt x="6216711" y="6525041"/>
                </a:cubicBezTo>
                <a:cubicBezTo>
                  <a:pt x="6209852" y="6531871"/>
                  <a:pt x="6201280" y="6534636"/>
                  <a:pt x="6193279" y="6533578"/>
                </a:cubicBezTo>
                <a:close/>
                <a:moveTo>
                  <a:pt x="1228279" y="6533740"/>
                </a:moveTo>
                <a:cubicBezTo>
                  <a:pt x="1220565" y="6534309"/>
                  <a:pt x="1213347" y="6531869"/>
                  <a:pt x="1206855" y="6526341"/>
                </a:cubicBezTo>
                <a:cubicBezTo>
                  <a:pt x="1177123" y="6500976"/>
                  <a:pt x="1219805" y="6461302"/>
                  <a:pt x="1251056" y="6485365"/>
                </a:cubicBezTo>
                <a:cubicBezTo>
                  <a:pt x="1270095" y="6499675"/>
                  <a:pt x="1270095" y="6509432"/>
                  <a:pt x="1252587" y="6523090"/>
                </a:cubicBezTo>
                <a:cubicBezTo>
                  <a:pt x="1244163" y="6529592"/>
                  <a:pt x="1235937" y="6533170"/>
                  <a:pt x="1228279" y="6533740"/>
                </a:cubicBezTo>
                <a:close/>
                <a:moveTo>
                  <a:pt x="10963720" y="6533740"/>
                </a:moveTo>
                <a:cubicBezTo>
                  <a:pt x="10956061" y="6533170"/>
                  <a:pt x="10947836" y="6529592"/>
                  <a:pt x="10939412" y="6523090"/>
                </a:cubicBezTo>
                <a:cubicBezTo>
                  <a:pt x="10921904" y="6509432"/>
                  <a:pt x="10921904" y="6499675"/>
                  <a:pt x="10940943" y="6485365"/>
                </a:cubicBezTo>
                <a:cubicBezTo>
                  <a:pt x="10972193" y="6461302"/>
                  <a:pt x="11014876" y="6500976"/>
                  <a:pt x="10985144" y="6526341"/>
                </a:cubicBezTo>
                <a:cubicBezTo>
                  <a:pt x="10978652" y="6531869"/>
                  <a:pt x="10971433" y="6534309"/>
                  <a:pt x="10963720" y="6533740"/>
                </a:cubicBezTo>
                <a:close/>
                <a:moveTo>
                  <a:pt x="2112169" y="6533986"/>
                </a:moveTo>
                <a:cubicBezTo>
                  <a:pt x="2100168" y="6534148"/>
                  <a:pt x="2087976" y="6529922"/>
                  <a:pt x="2081499" y="6521141"/>
                </a:cubicBezTo>
                <a:cubicBezTo>
                  <a:pt x="2067020" y="6500978"/>
                  <a:pt x="2083784" y="6475612"/>
                  <a:pt x="2111979" y="6475612"/>
                </a:cubicBezTo>
                <a:cubicBezTo>
                  <a:pt x="2139411" y="6475612"/>
                  <a:pt x="2154651" y="6499027"/>
                  <a:pt x="2141696" y="6520489"/>
                </a:cubicBezTo>
                <a:cubicBezTo>
                  <a:pt x="2135981" y="6529271"/>
                  <a:pt x="2124171" y="6533823"/>
                  <a:pt x="2112169" y="6533986"/>
                </a:cubicBezTo>
                <a:close/>
                <a:moveTo>
                  <a:pt x="10079829" y="6533986"/>
                </a:moveTo>
                <a:cubicBezTo>
                  <a:pt x="10067828" y="6533823"/>
                  <a:pt x="10056017" y="6529271"/>
                  <a:pt x="10050303" y="6520489"/>
                </a:cubicBezTo>
                <a:cubicBezTo>
                  <a:pt x="10037348" y="6499027"/>
                  <a:pt x="10052588" y="6475612"/>
                  <a:pt x="10080020" y="6475612"/>
                </a:cubicBezTo>
                <a:cubicBezTo>
                  <a:pt x="10108215" y="6475612"/>
                  <a:pt x="10124979" y="6500978"/>
                  <a:pt x="10110500" y="6521141"/>
                </a:cubicBezTo>
                <a:cubicBezTo>
                  <a:pt x="10104023" y="6529922"/>
                  <a:pt x="10091831" y="6534148"/>
                  <a:pt x="10079829" y="6533986"/>
                </a:cubicBezTo>
                <a:close/>
                <a:moveTo>
                  <a:pt x="5460383" y="6534026"/>
                </a:moveTo>
                <a:cubicBezTo>
                  <a:pt x="5453823" y="6533049"/>
                  <a:pt x="5447488" y="6529269"/>
                  <a:pt x="5442726" y="6521790"/>
                </a:cubicBezTo>
                <a:cubicBezTo>
                  <a:pt x="5432058" y="6504229"/>
                  <a:pt x="5432820" y="6497726"/>
                  <a:pt x="5447298" y="6486018"/>
                </a:cubicBezTo>
                <a:cubicBezTo>
                  <a:pt x="5464062" y="6471058"/>
                  <a:pt x="5480064" y="6473010"/>
                  <a:pt x="5489208" y="6491220"/>
                </a:cubicBezTo>
                <a:cubicBezTo>
                  <a:pt x="5501782" y="6514637"/>
                  <a:pt x="5480064" y="6536952"/>
                  <a:pt x="5460383" y="6534026"/>
                </a:cubicBezTo>
                <a:close/>
                <a:moveTo>
                  <a:pt x="6731616" y="6534026"/>
                </a:moveTo>
                <a:cubicBezTo>
                  <a:pt x="6711934" y="6536952"/>
                  <a:pt x="6690218" y="6514637"/>
                  <a:pt x="6702791" y="6491220"/>
                </a:cubicBezTo>
                <a:cubicBezTo>
                  <a:pt x="6711934" y="6473010"/>
                  <a:pt x="6727938" y="6471058"/>
                  <a:pt x="6744702" y="6486018"/>
                </a:cubicBezTo>
                <a:cubicBezTo>
                  <a:pt x="6759179" y="6497726"/>
                  <a:pt x="6759942" y="6504229"/>
                  <a:pt x="6749274" y="6521790"/>
                </a:cubicBezTo>
                <a:cubicBezTo>
                  <a:pt x="6744511" y="6529269"/>
                  <a:pt x="6738176" y="6533049"/>
                  <a:pt x="6731616" y="6534026"/>
                </a:cubicBezTo>
                <a:close/>
                <a:moveTo>
                  <a:pt x="4222047" y="6539510"/>
                </a:moveTo>
                <a:cubicBezTo>
                  <a:pt x="4216142" y="6538208"/>
                  <a:pt x="4210618" y="6534468"/>
                  <a:pt x="4202616" y="6527639"/>
                </a:cubicBezTo>
                <a:cubicBezTo>
                  <a:pt x="4184328" y="6512029"/>
                  <a:pt x="4184328" y="6508777"/>
                  <a:pt x="4199568" y="6489916"/>
                </a:cubicBezTo>
                <a:cubicBezTo>
                  <a:pt x="4206426" y="6480810"/>
                  <a:pt x="4219380" y="6475606"/>
                  <a:pt x="4232334" y="6475606"/>
                </a:cubicBezTo>
                <a:cubicBezTo>
                  <a:pt x="4271196" y="6475606"/>
                  <a:pt x="4280340" y="6525037"/>
                  <a:pt x="4243764" y="6536745"/>
                </a:cubicBezTo>
                <a:cubicBezTo>
                  <a:pt x="4234239" y="6539673"/>
                  <a:pt x="4227952" y="6540810"/>
                  <a:pt x="4222047" y="6539510"/>
                </a:cubicBezTo>
                <a:close/>
                <a:moveTo>
                  <a:pt x="7969952" y="6539510"/>
                </a:moveTo>
                <a:cubicBezTo>
                  <a:pt x="7964047" y="6540810"/>
                  <a:pt x="7957760" y="6539673"/>
                  <a:pt x="7948235" y="6536745"/>
                </a:cubicBezTo>
                <a:cubicBezTo>
                  <a:pt x="7911659" y="6525037"/>
                  <a:pt x="7920803" y="6475606"/>
                  <a:pt x="7959666" y="6475606"/>
                </a:cubicBezTo>
                <a:cubicBezTo>
                  <a:pt x="7972619" y="6475606"/>
                  <a:pt x="7985574" y="6480810"/>
                  <a:pt x="7992431" y="6489916"/>
                </a:cubicBezTo>
                <a:cubicBezTo>
                  <a:pt x="8007671" y="6508777"/>
                  <a:pt x="8007671" y="6512029"/>
                  <a:pt x="7989382" y="6527639"/>
                </a:cubicBezTo>
                <a:cubicBezTo>
                  <a:pt x="7981382" y="6534468"/>
                  <a:pt x="7975858" y="6538208"/>
                  <a:pt x="7969952" y="6539510"/>
                </a:cubicBezTo>
                <a:close/>
                <a:moveTo>
                  <a:pt x="3709573" y="6539676"/>
                </a:moveTo>
                <a:cubicBezTo>
                  <a:pt x="3699191" y="6541303"/>
                  <a:pt x="3687571" y="6539353"/>
                  <a:pt x="3676140" y="6533500"/>
                </a:cubicBezTo>
                <a:cubicBezTo>
                  <a:pt x="3656328" y="6523742"/>
                  <a:pt x="3657852" y="6484717"/>
                  <a:pt x="3678427" y="6475611"/>
                </a:cubicBezTo>
                <a:cubicBezTo>
                  <a:pt x="3718051" y="6456748"/>
                  <a:pt x="3759960" y="6492521"/>
                  <a:pt x="3735576" y="6524393"/>
                </a:cubicBezTo>
                <a:cubicBezTo>
                  <a:pt x="3729100" y="6532847"/>
                  <a:pt x="3719956" y="6538052"/>
                  <a:pt x="3709573" y="6539676"/>
                </a:cubicBezTo>
                <a:close/>
                <a:moveTo>
                  <a:pt x="8482425" y="6539676"/>
                </a:moveTo>
                <a:cubicBezTo>
                  <a:pt x="8472043" y="6538052"/>
                  <a:pt x="8462899" y="6532847"/>
                  <a:pt x="8456423" y="6524393"/>
                </a:cubicBezTo>
                <a:cubicBezTo>
                  <a:pt x="8432039" y="6492521"/>
                  <a:pt x="8473948" y="6456748"/>
                  <a:pt x="8513572" y="6475611"/>
                </a:cubicBezTo>
                <a:cubicBezTo>
                  <a:pt x="8534147" y="6484717"/>
                  <a:pt x="8535671" y="6523742"/>
                  <a:pt x="8515859" y="6533500"/>
                </a:cubicBezTo>
                <a:cubicBezTo>
                  <a:pt x="8504428" y="6539353"/>
                  <a:pt x="8492808" y="6541303"/>
                  <a:pt x="8482425" y="6539676"/>
                </a:cubicBezTo>
                <a:close/>
                <a:moveTo>
                  <a:pt x="4943594" y="6539996"/>
                </a:moveTo>
                <a:cubicBezTo>
                  <a:pt x="4934354" y="6540972"/>
                  <a:pt x="4923876" y="6537720"/>
                  <a:pt x="4911684" y="6530240"/>
                </a:cubicBezTo>
                <a:cubicBezTo>
                  <a:pt x="4893396" y="6519183"/>
                  <a:pt x="4889586" y="6495769"/>
                  <a:pt x="4904064" y="6483411"/>
                </a:cubicBezTo>
                <a:cubicBezTo>
                  <a:pt x="4909398" y="6478858"/>
                  <a:pt x="4923876" y="6475605"/>
                  <a:pt x="4936830" y="6475605"/>
                </a:cubicBezTo>
                <a:cubicBezTo>
                  <a:pt x="4970358" y="6475605"/>
                  <a:pt x="4986360" y="6500322"/>
                  <a:pt x="4968072" y="6524387"/>
                </a:cubicBezTo>
                <a:cubicBezTo>
                  <a:pt x="4960834" y="6533816"/>
                  <a:pt x="4952832" y="6539021"/>
                  <a:pt x="4943594" y="6539996"/>
                </a:cubicBezTo>
                <a:close/>
                <a:moveTo>
                  <a:pt x="7248406" y="6539996"/>
                </a:moveTo>
                <a:cubicBezTo>
                  <a:pt x="7239166" y="6539021"/>
                  <a:pt x="7231166" y="6533816"/>
                  <a:pt x="7223926" y="6524387"/>
                </a:cubicBezTo>
                <a:cubicBezTo>
                  <a:pt x="7205639" y="6500322"/>
                  <a:pt x="7221642" y="6475605"/>
                  <a:pt x="7255170" y="6475605"/>
                </a:cubicBezTo>
                <a:cubicBezTo>
                  <a:pt x="7268123" y="6475605"/>
                  <a:pt x="7282602" y="6478858"/>
                  <a:pt x="7287935" y="6483411"/>
                </a:cubicBezTo>
                <a:cubicBezTo>
                  <a:pt x="7302414" y="6495769"/>
                  <a:pt x="7298603" y="6519183"/>
                  <a:pt x="7280315" y="6530240"/>
                </a:cubicBezTo>
                <a:cubicBezTo>
                  <a:pt x="7268123" y="6537720"/>
                  <a:pt x="7257646" y="6540972"/>
                  <a:pt x="7248406" y="6539996"/>
                </a:cubicBezTo>
                <a:close/>
                <a:moveTo>
                  <a:pt x="2816476" y="6539997"/>
                </a:moveTo>
                <a:cubicBezTo>
                  <a:pt x="2808284" y="6539833"/>
                  <a:pt x="2800473" y="6536095"/>
                  <a:pt x="2792853" y="6528940"/>
                </a:cubicBezTo>
                <a:cubicBezTo>
                  <a:pt x="2766945" y="6504875"/>
                  <a:pt x="2781424" y="6475606"/>
                  <a:pt x="2818000" y="6475606"/>
                </a:cubicBezTo>
                <a:cubicBezTo>
                  <a:pt x="2855337" y="6475606"/>
                  <a:pt x="2869816" y="6508777"/>
                  <a:pt x="2842384" y="6529589"/>
                </a:cubicBezTo>
                <a:cubicBezTo>
                  <a:pt x="2833240" y="6536745"/>
                  <a:pt x="2824668" y="6540159"/>
                  <a:pt x="2816476" y="6539997"/>
                </a:cubicBezTo>
                <a:close/>
                <a:moveTo>
                  <a:pt x="9375523" y="6539997"/>
                </a:moveTo>
                <a:cubicBezTo>
                  <a:pt x="9367331" y="6540159"/>
                  <a:pt x="9358759" y="6536745"/>
                  <a:pt x="9349615" y="6529589"/>
                </a:cubicBezTo>
                <a:cubicBezTo>
                  <a:pt x="9322183" y="6508777"/>
                  <a:pt x="9336661" y="6475606"/>
                  <a:pt x="9373999" y="6475606"/>
                </a:cubicBezTo>
                <a:cubicBezTo>
                  <a:pt x="9410575" y="6475606"/>
                  <a:pt x="9425053" y="6504875"/>
                  <a:pt x="9399145" y="6528940"/>
                </a:cubicBezTo>
                <a:cubicBezTo>
                  <a:pt x="9391525" y="6536095"/>
                  <a:pt x="9383715" y="6539833"/>
                  <a:pt x="9375523" y="6539997"/>
                </a:cubicBezTo>
                <a:close/>
                <a:moveTo>
                  <a:pt x="1926008" y="6540184"/>
                </a:moveTo>
                <a:cubicBezTo>
                  <a:pt x="1916424" y="6538335"/>
                  <a:pt x="1907280" y="6533334"/>
                  <a:pt x="1900421" y="6524390"/>
                </a:cubicBezTo>
                <a:cubicBezTo>
                  <a:pt x="1889753" y="6510083"/>
                  <a:pt x="1888991" y="6504878"/>
                  <a:pt x="1897373" y="6491868"/>
                </a:cubicBezTo>
                <a:cubicBezTo>
                  <a:pt x="1915661" y="6462601"/>
                  <a:pt x="1960619" y="6463250"/>
                  <a:pt x="1974335" y="6493170"/>
                </a:cubicBezTo>
                <a:cubicBezTo>
                  <a:pt x="1987480" y="6522927"/>
                  <a:pt x="1954761" y="6545733"/>
                  <a:pt x="1926008" y="6540184"/>
                </a:cubicBezTo>
                <a:close/>
                <a:moveTo>
                  <a:pt x="10265991" y="6540184"/>
                </a:moveTo>
                <a:cubicBezTo>
                  <a:pt x="10237237" y="6545733"/>
                  <a:pt x="10204519" y="6522927"/>
                  <a:pt x="10217664" y="6493170"/>
                </a:cubicBezTo>
                <a:cubicBezTo>
                  <a:pt x="10231380" y="6463250"/>
                  <a:pt x="10276337" y="6462601"/>
                  <a:pt x="10294625" y="6491868"/>
                </a:cubicBezTo>
                <a:cubicBezTo>
                  <a:pt x="10303008" y="6504878"/>
                  <a:pt x="10302245" y="6510083"/>
                  <a:pt x="10291577" y="6524390"/>
                </a:cubicBezTo>
                <a:cubicBezTo>
                  <a:pt x="10284719" y="6533334"/>
                  <a:pt x="10275575" y="6538335"/>
                  <a:pt x="10265991" y="6540184"/>
                </a:cubicBezTo>
                <a:close/>
                <a:moveTo>
                  <a:pt x="3876940" y="6541316"/>
                </a:moveTo>
                <a:cubicBezTo>
                  <a:pt x="3870033" y="6541336"/>
                  <a:pt x="3862748" y="6539507"/>
                  <a:pt x="3855699" y="6535442"/>
                </a:cubicBezTo>
                <a:cubicBezTo>
                  <a:pt x="3841220" y="6527636"/>
                  <a:pt x="3835887" y="6502919"/>
                  <a:pt x="3845031" y="6488611"/>
                </a:cubicBezTo>
                <a:cubicBezTo>
                  <a:pt x="3851888" y="6477556"/>
                  <a:pt x="3859508" y="6475603"/>
                  <a:pt x="3881607" y="6476906"/>
                </a:cubicBezTo>
                <a:cubicBezTo>
                  <a:pt x="3907515" y="6478856"/>
                  <a:pt x="3909800" y="6480809"/>
                  <a:pt x="3912087" y="6501621"/>
                </a:cubicBezTo>
                <a:cubicBezTo>
                  <a:pt x="3914944" y="6524547"/>
                  <a:pt x="3897656" y="6541255"/>
                  <a:pt x="3876940" y="6541316"/>
                </a:cubicBezTo>
                <a:close/>
                <a:moveTo>
                  <a:pt x="8315058" y="6541316"/>
                </a:moveTo>
                <a:cubicBezTo>
                  <a:pt x="8294343" y="6541255"/>
                  <a:pt x="8277054" y="6524547"/>
                  <a:pt x="8279912" y="6501621"/>
                </a:cubicBezTo>
                <a:cubicBezTo>
                  <a:pt x="8282198" y="6480809"/>
                  <a:pt x="8284484" y="6478856"/>
                  <a:pt x="8310392" y="6476906"/>
                </a:cubicBezTo>
                <a:cubicBezTo>
                  <a:pt x="8332490" y="6475603"/>
                  <a:pt x="8340110" y="6477556"/>
                  <a:pt x="8346968" y="6488611"/>
                </a:cubicBezTo>
                <a:cubicBezTo>
                  <a:pt x="8356112" y="6502919"/>
                  <a:pt x="8350778" y="6527636"/>
                  <a:pt x="8336300" y="6535442"/>
                </a:cubicBezTo>
                <a:cubicBezTo>
                  <a:pt x="8329250" y="6539507"/>
                  <a:pt x="8321965" y="6541336"/>
                  <a:pt x="8315058" y="6541316"/>
                </a:cubicBezTo>
                <a:close/>
                <a:moveTo>
                  <a:pt x="877953" y="6542044"/>
                </a:moveTo>
                <a:cubicBezTo>
                  <a:pt x="869805" y="6541992"/>
                  <a:pt x="861329" y="6540326"/>
                  <a:pt x="853131" y="6536748"/>
                </a:cubicBezTo>
                <a:cubicBezTo>
                  <a:pt x="815812" y="6519837"/>
                  <a:pt x="833332" y="6469104"/>
                  <a:pt x="876783" y="6469104"/>
                </a:cubicBezTo>
                <a:cubicBezTo>
                  <a:pt x="896541" y="6469104"/>
                  <a:pt x="923997" y="6490569"/>
                  <a:pt x="923997" y="6506830"/>
                </a:cubicBezTo>
                <a:cubicBezTo>
                  <a:pt x="923425" y="6527806"/>
                  <a:pt x="902276" y="6542196"/>
                  <a:pt x="877953" y="6542044"/>
                </a:cubicBezTo>
                <a:close/>
                <a:moveTo>
                  <a:pt x="11314045" y="6542044"/>
                </a:moveTo>
                <a:cubicBezTo>
                  <a:pt x="11289723" y="6542196"/>
                  <a:pt x="11268573" y="6527806"/>
                  <a:pt x="11268001" y="6506830"/>
                </a:cubicBezTo>
                <a:cubicBezTo>
                  <a:pt x="11268001" y="6490569"/>
                  <a:pt x="11295457" y="6469104"/>
                  <a:pt x="11315216" y="6469104"/>
                </a:cubicBezTo>
                <a:cubicBezTo>
                  <a:pt x="11358667" y="6469104"/>
                  <a:pt x="11376187" y="6519837"/>
                  <a:pt x="11338868" y="6536748"/>
                </a:cubicBezTo>
                <a:cubicBezTo>
                  <a:pt x="11330669" y="6540326"/>
                  <a:pt x="11322193" y="6541992"/>
                  <a:pt x="11314045" y="6542044"/>
                </a:cubicBezTo>
                <a:close/>
                <a:moveTo>
                  <a:pt x="351497" y="6544714"/>
                </a:moveTo>
                <a:cubicBezTo>
                  <a:pt x="342584" y="6546177"/>
                  <a:pt x="333267" y="6545689"/>
                  <a:pt x="324517" y="6542599"/>
                </a:cubicBezTo>
                <a:cubicBezTo>
                  <a:pt x="294851" y="6532192"/>
                  <a:pt x="300176" y="6480161"/>
                  <a:pt x="332125" y="6469753"/>
                </a:cubicBezTo>
                <a:cubicBezTo>
                  <a:pt x="354945" y="6462599"/>
                  <a:pt x="387655" y="6476908"/>
                  <a:pt x="394500" y="6496421"/>
                </a:cubicBezTo>
                <a:cubicBezTo>
                  <a:pt x="401347" y="6518371"/>
                  <a:pt x="378241" y="6540324"/>
                  <a:pt x="351497" y="6544714"/>
                </a:cubicBezTo>
                <a:close/>
                <a:moveTo>
                  <a:pt x="11840501" y="6544714"/>
                </a:moveTo>
                <a:cubicBezTo>
                  <a:pt x="11813757" y="6540324"/>
                  <a:pt x="11790652" y="6518371"/>
                  <a:pt x="11797499" y="6496421"/>
                </a:cubicBezTo>
                <a:cubicBezTo>
                  <a:pt x="11804344" y="6476908"/>
                  <a:pt x="11837053" y="6462599"/>
                  <a:pt x="11859873" y="6469753"/>
                </a:cubicBezTo>
                <a:cubicBezTo>
                  <a:pt x="11891823" y="6480161"/>
                  <a:pt x="11897148" y="6532192"/>
                  <a:pt x="11867481" y="6542599"/>
                </a:cubicBezTo>
                <a:cubicBezTo>
                  <a:pt x="11858732" y="6545689"/>
                  <a:pt x="11849415" y="6546177"/>
                  <a:pt x="11840501" y="6544714"/>
                </a:cubicBezTo>
                <a:close/>
                <a:moveTo>
                  <a:pt x="160837" y="6546107"/>
                </a:moveTo>
                <a:cubicBezTo>
                  <a:pt x="152287" y="6544877"/>
                  <a:pt x="144223" y="6541463"/>
                  <a:pt x="137925" y="6535447"/>
                </a:cubicBezTo>
                <a:cubicBezTo>
                  <a:pt x="130295" y="6528942"/>
                  <a:pt x="124949" y="6513982"/>
                  <a:pt x="124949" y="6502925"/>
                </a:cubicBezTo>
                <a:cubicBezTo>
                  <a:pt x="124949" y="6476260"/>
                  <a:pt x="160825" y="6457397"/>
                  <a:pt x="188305" y="6469756"/>
                </a:cubicBezTo>
                <a:cubicBezTo>
                  <a:pt x="210441" y="6480161"/>
                  <a:pt x="216548" y="6487966"/>
                  <a:pt x="216548" y="6509429"/>
                </a:cubicBezTo>
                <a:cubicBezTo>
                  <a:pt x="216548" y="6533819"/>
                  <a:pt x="186493" y="6549797"/>
                  <a:pt x="160837" y="6546107"/>
                </a:cubicBezTo>
                <a:close/>
                <a:moveTo>
                  <a:pt x="12031161" y="6546107"/>
                </a:moveTo>
                <a:cubicBezTo>
                  <a:pt x="12005505" y="6549797"/>
                  <a:pt x="11975451" y="6533819"/>
                  <a:pt x="11975451" y="6509429"/>
                </a:cubicBezTo>
                <a:cubicBezTo>
                  <a:pt x="11975451" y="6487966"/>
                  <a:pt x="11981557" y="6480161"/>
                  <a:pt x="12003693" y="6469756"/>
                </a:cubicBezTo>
                <a:cubicBezTo>
                  <a:pt x="12031173" y="6457397"/>
                  <a:pt x="12067049" y="6476260"/>
                  <a:pt x="12067049" y="6502925"/>
                </a:cubicBezTo>
                <a:cubicBezTo>
                  <a:pt x="12067049" y="6513982"/>
                  <a:pt x="12061704" y="6528942"/>
                  <a:pt x="12054073" y="6535447"/>
                </a:cubicBezTo>
                <a:cubicBezTo>
                  <a:pt x="12047776" y="6541463"/>
                  <a:pt x="12039712" y="6544877"/>
                  <a:pt x="12031161" y="6546107"/>
                </a:cubicBezTo>
                <a:close/>
                <a:moveTo>
                  <a:pt x="1757059" y="6546261"/>
                </a:moveTo>
                <a:cubicBezTo>
                  <a:pt x="1748105" y="6546669"/>
                  <a:pt x="1739915" y="6542604"/>
                  <a:pt x="1730008" y="6534148"/>
                </a:cubicBezTo>
                <a:cubicBezTo>
                  <a:pt x="1707909" y="6515287"/>
                  <a:pt x="1710196" y="6486018"/>
                  <a:pt x="1735341" y="6472357"/>
                </a:cubicBezTo>
                <a:cubicBezTo>
                  <a:pt x="1753629" y="6461950"/>
                  <a:pt x="1758201" y="6461950"/>
                  <a:pt x="1774965" y="6469756"/>
                </a:cubicBezTo>
                <a:cubicBezTo>
                  <a:pt x="1785633" y="6474960"/>
                  <a:pt x="1797825" y="6487318"/>
                  <a:pt x="1802397" y="6497726"/>
                </a:cubicBezTo>
                <a:cubicBezTo>
                  <a:pt x="1808493" y="6513985"/>
                  <a:pt x="1806969" y="6517888"/>
                  <a:pt x="1788681" y="6531546"/>
                </a:cubicBezTo>
                <a:cubicBezTo>
                  <a:pt x="1775728" y="6540977"/>
                  <a:pt x="1766012" y="6545856"/>
                  <a:pt x="1757059" y="6546261"/>
                </a:cubicBezTo>
                <a:close/>
                <a:moveTo>
                  <a:pt x="10434940" y="6546261"/>
                </a:moveTo>
                <a:cubicBezTo>
                  <a:pt x="10425987" y="6545856"/>
                  <a:pt x="10416271" y="6540977"/>
                  <a:pt x="10403317" y="6531546"/>
                </a:cubicBezTo>
                <a:cubicBezTo>
                  <a:pt x="10385029" y="6517888"/>
                  <a:pt x="10383505" y="6513985"/>
                  <a:pt x="10389601" y="6497726"/>
                </a:cubicBezTo>
                <a:cubicBezTo>
                  <a:pt x="10394173" y="6487318"/>
                  <a:pt x="10406365" y="6474960"/>
                  <a:pt x="10417033" y="6469756"/>
                </a:cubicBezTo>
                <a:cubicBezTo>
                  <a:pt x="10433797" y="6461950"/>
                  <a:pt x="10438369" y="6461950"/>
                  <a:pt x="10456657" y="6472357"/>
                </a:cubicBezTo>
                <a:cubicBezTo>
                  <a:pt x="10481803" y="6486018"/>
                  <a:pt x="10484089" y="6515287"/>
                  <a:pt x="10461991" y="6534148"/>
                </a:cubicBezTo>
                <a:cubicBezTo>
                  <a:pt x="10452084" y="6542604"/>
                  <a:pt x="10443893" y="6546669"/>
                  <a:pt x="10434940" y="6546261"/>
                </a:cubicBezTo>
                <a:close/>
                <a:moveTo>
                  <a:pt x="4413978" y="6548780"/>
                </a:moveTo>
                <a:cubicBezTo>
                  <a:pt x="4404454" y="6550081"/>
                  <a:pt x="4394738" y="6548130"/>
                  <a:pt x="4385975" y="6542601"/>
                </a:cubicBezTo>
                <a:cubicBezTo>
                  <a:pt x="4376831" y="6537397"/>
                  <a:pt x="4366163" y="6527641"/>
                  <a:pt x="4362352" y="6521137"/>
                </a:cubicBezTo>
                <a:cubicBezTo>
                  <a:pt x="4350923" y="6502925"/>
                  <a:pt x="4372259" y="6470405"/>
                  <a:pt x="4398167" y="6465201"/>
                </a:cubicBezTo>
                <a:cubicBezTo>
                  <a:pt x="4414168" y="6461299"/>
                  <a:pt x="4422551" y="6464550"/>
                  <a:pt x="4439315" y="6480812"/>
                </a:cubicBezTo>
                <a:cubicBezTo>
                  <a:pt x="4461412" y="6502274"/>
                  <a:pt x="4462175" y="6513982"/>
                  <a:pt x="4440839" y="6535447"/>
                </a:cubicBezTo>
                <a:cubicBezTo>
                  <a:pt x="4432838" y="6542927"/>
                  <a:pt x="4423503" y="6547479"/>
                  <a:pt x="4413978" y="6548780"/>
                </a:cubicBezTo>
                <a:close/>
                <a:moveTo>
                  <a:pt x="7778021" y="6548780"/>
                </a:moveTo>
                <a:cubicBezTo>
                  <a:pt x="7768496" y="6547479"/>
                  <a:pt x="7759162" y="6542927"/>
                  <a:pt x="7751160" y="6535447"/>
                </a:cubicBezTo>
                <a:cubicBezTo>
                  <a:pt x="7729824" y="6513982"/>
                  <a:pt x="7730587" y="6502274"/>
                  <a:pt x="7752684" y="6480812"/>
                </a:cubicBezTo>
                <a:cubicBezTo>
                  <a:pt x="7769448" y="6464550"/>
                  <a:pt x="7777831" y="6461299"/>
                  <a:pt x="7793832" y="6465201"/>
                </a:cubicBezTo>
                <a:cubicBezTo>
                  <a:pt x="7819740" y="6470405"/>
                  <a:pt x="7841076" y="6502925"/>
                  <a:pt x="7829647" y="6521137"/>
                </a:cubicBezTo>
                <a:cubicBezTo>
                  <a:pt x="7825836" y="6527641"/>
                  <a:pt x="7815168" y="6537397"/>
                  <a:pt x="7806024" y="6542601"/>
                </a:cubicBezTo>
                <a:cubicBezTo>
                  <a:pt x="7797262" y="6548130"/>
                  <a:pt x="7787546" y="6550081"/>
                  <a:pt x="7778021" y="6548780"/>
                </a:cubicBezTo>
                <a:close/>
                <a:moveTo>
                  <a:pt x="4587344" y="6549349"/>
                </a:moveTo>
                <a:cubicBezTo>
                  <a:pt x="4576010" y="6550244"/>
                  <a:pt x="4564388" y="6545203"/>
                  <a:pt x="4551815" y="6534145"/>
                </a:cubicBezTo>
                <a:cubicBezTo>
                  <a:pt x="4524383" y="6511381"/>
                  <a:pt x="4524383" y="6499025"/>
                  <a:pt x="4549530" y="6478860"/>
                </a:cubicBezTo>
                <a:cubicBezTo>
                  <a:pt x="4573914" y="6459997"/>
                  <a:pt x="4590678" y="6458696"/>
                  <a:pt x="4612014" y="6474308"/>
                </a:cubicBezTo>
                <a:cubicBezTo>
                  <a:pt x="4635635" y="6491219"/>
                  <a:pt x="4638683" y="6510080"/>
                  <a:pt x="4621158" y="6528942"/>
                </a:cubicBezTo>
                <a:cubicBezTo>
                  <a:pt x="4609728" y="6541626"/>
                  <a:pt x="4598679" y="6548456"/>
                  <a:pt x="4587344" y="6549349"/>
                </a:cubicBezTo>
                <a:close/>
                <a:moveTo>
                  <a:pt x="7604655" y="6549349"/>
                </a:moveTo>
                <a:cubicBezTo>
                  <a:pt x="7593320" y="6548456"/>
                  <a:pt x="7582271" y="6541626"/>
                  <a:pt x="7570842" y="6528942"/>
                </a:cubicBezTo>
                <a:cubicBezTo>
                  <a:pt x="7553316" y="6510080"/>
                  <a:pt x="7556364" y="6491219"/>
                  <a:pt x="7579986" y="6474308"/>
                </a:cubicBezTo>
                <a:cubicBezTo>
                  <a:pt x="7601322" y="6458696"/>
                  <a:pt x="7618086" y="6459997"/>
                  <a:pt x="7642470" y="6478860"/>
                </a:cubicBezTo>
                <a:cubicBezTo>
                  <a:pt x="7667616" y="6499025"/>
                  <a:pt x="7667616" y="6511381"/>
                  <a:pt x="7640184" y="6534145"/>
                </a:cubicBezTo>
                <a:cubicBezTo>
                  <a:pt x="7627611" y="6545203"/>
                  <a:pt x="7615990" y="6550244"/>
                  <a:pt x="7604655" y="6549349"/>
                </a:cubicBezTo>
                <a:close/>
                <a:moveTo>
                  <a:pt x="2643587" y="6553010"/>
                </a:moveTo>
                <a:cubicBezTo>
                  <a:pt x="2631205" y="6553337"/>
                  <a:pt x="2618632" y="6549433"/>
                  <a:pt x="2607201" y="6541302"/>
                </a:cubicBezTo>
                <a:cubicBezTo>
                  <a:pt x="2582056" y="6523091"/>
                  <a:pt x="2583580" y="6487318"/>
                  <a:pt x="2609488" y="6469756"/>
                </a:cubicBezTo>
                <a:cubicBezTo>
                  <a:pt x="2636920" y="6451546"/>
                  <a:pt x="2655208" y="6452846"/>
                  <a:pt x="2677305" y="6473010"/>
                </a:cubicBezTo>
                <a:cubicBezTo>
                  <a:pt x="2700928" y="6495122"/>
                  <a:pt x="2701689" y="6521141"/>
                  <a:pt x="2678829" y="6539351"/>
                </a:cubicBezTo>
                <a:cubicBezTo>
                  <a:pt x="2668161" y="6548132"/>
                  <a:pt x="2655969" y="6552684"/>
                  <a:pt x="2643587" y="6553010"/>
                </a:cubicBezTo>
                <a:close/>
                <a:moveTo>
                  <a:pt x="9548412" y="6553010"/>
                </a:moveTo>
                <a:cubicBezTo>
                  <a:pt x="9536029" y="6552684"/>
                  <a:pt x="9523837" y="6548132"/>
                  <a:pt x="9513169" y="6539351"/>
                </a:cubicBezTo>
                <a:cubicBezTo>
                  <a:pt x="9490309" y="6521141"/>
                  <a:pt x="9491071" y="6495122"/>
                  <a:pt x="9514693" y="6473010"/>
                </a:cubicBezTo>
                <a:cubicBezTo>
                  <a:pt x="9536791" y="6452846"/>
                  <a:pt x="9555079" y="6451546"/>
                  <a:pt x="9582511" y="6469756"/>
                </a:cubicBezTo>
                <a:cubicBezTo>
                  <a:pt x="9608419" y="6487318"/>
                  <a:pt x="9609943" y="6523091"/>
                  <a:pt x="9584797" y="6541302"/>
                </a:cubicBezTo>
                <a:cubicBezTo>
                  <a:pt x="9573367" y="6549433"/>
                  <a:pt x="9560793" y="6553337"/>
                  <a:pt x="9548412" y="6553010"/>
                </a:cubicBezTo>
                <a:close/>
                <a:moveTo>
                  <a:pt x="2464227" y="6553660"/>
                </a:moveTo>
                <a:cubicBezTo>
                  <a:pt x="2442891" y="6553660"/>
                  <a:pt x="2428412" y="6549760"/>
                  <a:pt x="2420031" y="6541954"/>
                </a:cubicBezTo>
                <a:cubicBezTo>
                  <a:pt x="2402504" y="6525041"/>
                  <a:pt x="2403267" y="6480814"/>
                  <a:pt x="2420792" y="6467155"/>
                </a:cubicBezTo>
                <a:cubicBezTo>
                  <a:pt x="2429175" y="6460649"/>
                  <a:pt x="2447463" y="6456096"/>
                  <a:pt x="2465751" y="6456096"/>
                </a:cubicBezTo>
                <a:cubicBezTo>
                  <a:pt x="2503851" y="6456096"/>
                  <a:pt x="2522900" y="6472357"/>
                  <a:pt x="2522900" y="6504879"/>
                </a:cubicBezTo>
                <a:cubicBezTo>
                  <a:pt x="2522900" y="6538050"/>
                  <a:pt x="2503851" y="6553660"/>
                  <a:pt x="2464227" y="6553660"/>
                </a:cubicBezTo>
                <a:close/>
                <a:moveTo>
                  <a:pt x="4763367" y="6553660"/>
                </a:moveTo>
                <a:cubicBezTo>
                  <a:pt x="4749651" y="6553660"/>
                  <a:pt x="4735174" y="6551060"/>
                  <a:pt x="4730602" y="6548458"/>
                </a:cubicBezTo>
                <a:cubicBezTo>
                  <a:pt x="4714599" y="6539351"/>
                  <a:pt x="4703931" y="6513985"/>
                  <a:pt x="4708503" y="6495122"/>
                </a:cubicBezTo>
                <a:cubicBezTo>
                  <a:pt x="4713838" y="6474960"/>
                  <a:pt x="4740507" y="6456096"/>
                  <a:pt x="4764130" y="6456096"/>
                </a:cubicBezTo>
                <a:cubicBezTo>
                  <a:pt x="4780894" y="6456096"/>
                  <a:pt x="4807563" y="6479513"/>
                  <a:pt x="4815183" y="6500327"/>
                </a:cubicBezTo>
                <a:cubicBezTo>
                  <a:pt x="4822803" y="6523091"/>
                  <a:pt x="4793847" y="6553660"/>
                  <a:pt x="4763367" y="6553660"/>
                </a:cubicBezTo>
                <a:close/>
                <a:moveTo>
                  <a:pt x="7428632" y="6553660"/>
                </a:moveTo>
                <a:cubicBezTo>
                  <a:pt x="7398152" y="6553660"/>
                  <a:pt x="7369196" y="6523091"/>
                  <a:pt x="7376816" y="6500327"/>
                </a:cubicBezTo>
                <a:cubicBezTo>
                  <a:pt x="7384436" y="6479513"/>
                  <a:pt x="7411105" y="6456096"/>
                  <a:pt x="7427870" y="6456096"/>
                </a:cubicBezTo>
                <a:cubicBezTo>
                  <a:pt x="7451492" y="6456096"/>
                  <a:pt x="7478162" y="6474960"/>
                  <a:pt x="7483496" y="6495122"/>
                </a:cubicBezTo>
                <a:cubicBezTo>
                  <a:pt x="7488068" y="6513985"/>
                  <a:pt x="7477400" y="6539351"/>
                  <a:pt x="7461398" y="6548458"/>
                </a:cubicBezTo>
                <a:cubicBezTo>
                  <a:pt x="7456826" y="6551060"/>
                  <a:pt x="7442348" y="6553660"/>
                  <a:pt x="7428632" y="6553660"/>
                </a:cubicBezTo>
                <a:close/>
                <a:moveTo>
                  <a:pt x="9727772" y="6553660"/>
                </a:moveTo>
                <a:cubicBezTo>
                  <a:pt x="9688148" y="6553660"/>
                  <a:pt x="9669099" y="6538050"/>
                  <a:pt x="9669099" y="6504879"/>
                </a:cubicBezTo>
                <a:cubicBezTo>
                  <a:pt x="9669099" y="6472357"/>
                  <a:pt x="9688148" y="6456096"/>
                  <a:pt x="9726248" y="6456096"/>
                </a:cubicBezTo>
                <a:cubicBezTo>
                  <a:pt x="9744536" y="6456096"/>
                  <a:pt x="9762824" y="6460649"/>
                  <a:pt x="9771207" y="6467155"/>
                </a:cubicBezTo>
                <a:cubicBezTo>
                  <a:pt x="9788732" y="6480814"/>
                  <a:pt x="9789495" y="6525041"/>
                  <a:pt x="9771968" y="6541954"/>
                </a:cubicBezTo>
                <a:cubicBezTo>
                  <a:pt x="9763587" y="6549760"/>
                  <a:pt x="9749108" y="6553660"/>
                  <a:pt x="9727772" y="6553660"/>
                </a:cubicBezTo>
                <a:close/>
                <a:moveTo>
                  <a:pt x="1581701" y="6553662"/>
                </a:moveTo>
                <a:cubicBezTo>
                  <a:pt x="1555793" y="6553662"/>
                  <a:pt x="1546649" y="6550410"/>
                  <a:pt x="1536743" y="6537401"/>
                </a:cubicBezTo>
                <a:cubicBezTo>
                  <a:pt x="1519979" y="6515938"/>
                  <a:pt x="1521503" y="6493824"/>
                  <a:pt x="1540553" y="6473010"/>
                </a:cubicBezTo>
                <a:cubicBezTo>
                  <a:pt x="1575605" y="6434636"/>
                  <a:pt x="1645709" y="6464555"/>
                  <a:pt x="1635803" y="6513335"/>
                </a:cubicBezTo>
                <a:cubicBezTo>
                  <a:pt x="1630469" y="6545205"/>
                  <a:pt x="1618277" y="6553662"/>
                  <a:pt x="1581701" y="6553662"/>
                </a:cubicBezTo>
                <a:close/>
                <a:moveTo>
                  <a:pt x="10610297" y="6553662"/>
                </a:moveTo>
                <a:cubicBezTo>
                  <a:pt x="10573721" y="6553662"/>
                  <a:pt x="10561529" y="6545205"/>
                  <a:pt x="10556196" y="6513335"/>
                </a:cubicBezTo>
                <a:cubicBezTo>
                  <a:pt x="10546289" y="6464555"/>
                  <a:pt x="10616393" y="6434636"/>
                  <a:pt x="10651445" y="6473010"/>
                </a:cubicBezTo>
                <a:cubicBezTo>
                  <a:pt x="10670496" y="6493824"/>
                  <a:pt x="10672020" y="6515938"/>
                  <a:pt x="10655256" y="6537401"/>
                </a:cubicBezTo>
                <a:cubicBezTo>
                  <a:pt x="10645349" y="6550410"/>
                  <a:pt x="10636205" y="6553662"/>
                  <a:pt x="10610297" y="6553662"/>
                </a:cubicBezTo>
                <a:close/>
                <a:moveTo>
                  <a:pt x="699936" y="6554879"/>
                </a:moveTo>
                <a:cubicBezTo>
                  <a:pt x="681367" y="6555447"/>
                  <a:pt x="663273" y="6550409"/>
                  <a:pt x="654521" y="6539350"/>
                </a:cubicBezTo>
                <a:cubicBezTo>
                  <a:pt x="647653" y="6531545"/>
                  <a:pt x="642295" y="6515287"/>
                  <a:pt x="642295" y="6503577"/>
                </a:cubicBezTo>
                <a:cubicBezTo>
                  <a:pt x="642295" y="6474309"/>
                  <a:pt x="665180" y="6456096"/>
                  <a:pt x="701748" y="6456096"/>
                </a:cubicBezTo>
                <a:cubicBezTo>
                  <a:pt x="725377" y="6456096"/>
                  <a:pt x="734524" y="6460000"/>
                  <a:pt x="747484" y="6475610"/>
                </a:cubicBezTo>
                <a:cubicBezTo>
                  <a:pt x="768065" y="6499676"/>
                  <a:pt x="768829" y="6514634"/>
                  <a:pt x="748245" y="6536748"/>
                </a:cubicBezTo>
                <a:cubicBezTo>
                  <a:pt x="737573" y="6548130"/>
                  <a:pt x="718516" y="6554310"/>
                  <a:pt x="699936" y="6554879"/>
                </a:cubicBezTo>
                <a:close/>
                <a:moveTo>
                  <a:pt x="11492063" y="6554879"/>
                </a:moveTo>
                <a:cubicBezTo>
                  <a:pt x="11473483" y="6554310"/>
                  <a:pt x="11454425" y="6548130"/>
                  <a:pt x="11443753" y="6536748"/>
                </a:cubicBezTo>
                <a:cubicBezTo>
                  <a:pt x="11423169" y="6514634"/>
                  <a:pt x="11423933" y="6499676"/>
                  <a:pt x="11444515" y="6475610"/>
                </a:cubicBezTo>
                <a:cubicBezTo>
                  <a:pt x="11457475" y="6460000"/>
                  <a:pt x="11466621" y="6456096"/>
                  <a:pt x="11490251" y="6456096"/>
                </a:cubicBezTo>
                <a:cubicBezTo>
                  <a:pt x="11526819" y="6456096"/>
                  <a:pt x="11549704" y="6474309"/>
                  <a:pt x="11549704" y="6503577"/>
                </a:cubicBezTo>
                <a:cubicBezTo>
                  <a:pt x="11549704" y="6515287"/>
                  <a:pt x="11544345" y="6531545"/>
                  <a:pt x="11537477" y="6539350"/>
                </a:cubicBezTo>
                <a:cubicBezTo>
                  <a:pt x="11528725" y="6550409"/>
                  <a:pt x="11510632" y="6555447"/>
                  <a:pt x="11492063" y="6554879"/>
                </a:cubicBezTo>
                <a:close/>
                <a:moveTo>
                  <a:pt x="3527892" y="6556563"/>
                </a:moveTo>
                <a:cubicBezTo>
                  <a:pt x="3517879" y="6557560"/>
                  <a:pt x="3507640" y="6556748"/>
                  <a:pt x="3498115" y="6553658"/>
                </a:cubicBezTo>
                <a:cubicBezTo>
                  <a:pt x="3479827" y="6547155"/>
                  <a:pt x="3456967" y="6510080"/>
                  <a:pt x="3462300" y="6495771"/>
                </a:cubicBezTo>
                <a:cubicBezTo>
                  <a:pt x="3472207" y="6471707"/>
                  <a:pt x="3497352" y="6456096"/>
                  <a:pt x="3527071" y="6456096"/>
                </a:cubicBezTo>
                <a:cubicBezTo>
                  <a:pt x="3551455" y="6456096"/>
                  <a:pt x="3558312" y="6459347"/>
                  <a:pt x="3571267" y="6477558"/>
                </a:cubicBezTo>
                <a:cubicBezTo>
                  <a:pt x="3579648" y="6488617"/>
                  <a:pt x="3586507" y="6504226"/>
                  <a:pt x="3586507" y="6511381"/>
                </a:cubicBezTo>
                <a:cubicBezTo>
                  <a:pt x="3585935" y="6534308"/>
                  <a:pt x="3557932" y="6553576"/>
                  <a:pt x="3527892" y="6556563"/>
                </a:cubicBezTo>
                <a:close/>
                <a:moveTo>
                  <a:pt x="8664107" y="6556563"/>
                </a:moveTo>
                <a:cubicBezTo>
                  <a:pt x="8634067" y="6553576"/>
                  <a:pt x="8606064" y="6534308"/>
                  <a:pt x="8605492" y="6511381"/>
                </a:cubicBezTo>
                <a:cubicBezTo>
                  <a:pt x="8605492" y="6504226"/>
                  <a:pt x="8612351" y="6488617"/>
                  <a:pt x="8620732" y="6477558"/>
                </a:cubicBezTo>
                <a:cubicBezTo>
                  <a:pt x="8633687" y="6459347"/>
                  <a:pt x="8640544" y="6456096"/>
                  <a:pt x="8664928" y="6456096"/>
                </a:cubicBezTo>
                <a:cubicBezTo>
                  <a:pt x="8694647" y="6456096"/>
                  <a:pt x="8719792" y="6471707"/>
                  <a:pt x="8729699" y="6495771"/>
                </a:cubicBezTo>
                <a:cubicBezTo>
                  <a:pt x="8735032" y="6510080"/>
                  <a:pt x="8712172" y="6547155"/>
                  <a:pt x="8693884" y="6553658"/>
                </a:cubicBezTo>
                <a:cubicBezTo>
                  <a:pt x="8684359" y="6556748"/>
                  <a:pt x="8674120" y="6557560"/>
                  <a:pt x="8664107" y="6556563"/>
                </a:cubicBezTo>
                <a:close/>
                <a:moveTo>
                  <a:pt x="2644536" y="6669137"/>
                </a:moveTo>
                <a:cubicBezTo>
                  <a:pt x="2637679" y="6671089"/>
                  <a:pt x="2634631" y="6667837"/>
                  <a:pt x="2636916" y="6661332"/>
                </a:cubicBezTo>
                <a:cubicBezTo>
                  <a:pt x="2637679" y="6654829"/>
                  <a:pt x="2643012" y="6650277"/>
                  <a:pt x="2646823" y="6650277"/>
                </a:cubicBezTo>
                <a:cubicBezTo>
                  <a:pt x="2658252" y="6650926"/>
                  <a:pt x="2655967" y="6665884"/>
                  <a:pt x="2644536" y="6669137"/>
                </a:cubicBezTo>
                <a:close/>
                <a:moveTo>
                  <a:pt x="9547463" y="6669137"/>
                </a:moveTo>
                <a:cubicBezTo>
                  <a:pt x="9536032" y="6665884"/>
                  <a:pt x="9533747" y="6650926"/>
                  <a:pt x="9545176" y="6650277"/>
                </a:cubicBezTo>
                <a:cubicBezTo>
                  <a:pt x="9548987" y="6650277"/>
                  <a:pt x="9554320" y="6654829"/>
                  <a:pt x="9555083" y="6661332"/>
                </a:cubicBezTo>
                <a:cubicBezTo>
                  <a:pt x="9557368" y="6667837"/>
                  <a:pt x="9554320" y="6671089"/>
                  <a:pt x="9547463" y="6669137"/>
                </a:cubicBezTo>
                <a:close/>
                <a:moveTo>
                  <a:pt x="3348276" y="6669139"/>
                </a:moveTo>
                <a:cubicBezTo>
                  <a:pt x="3337608" y="6671091"/>
                  <a:pt x="3334560" y="6668490"/>
                  <a:pt x="3336845" y="6659384"/>
                </a:cubicBezTo>
                <a:cubicBezTo>
                  <a:pt x="3338369" y="6652879"/>
                  <a:pt x="3344465" y="6647677"/>
                  <a:pt x="3350561" y="6647677"/>
                </a:cubicBezTo>
                <a:cubicBezTo>
                  <a:pt x="3367325" y="6647677"/>
                  <a:pt x="3364277" y="6666537"/>
                  <a:pt x="3348276" y="6669139"/>
                </a:cubicBezTo>
                <a:close/>
                <a:moveTo>
                  <a:pt x="4759560" y="6669139"/>
                </a:moveTo>
                <a:cubicBezTo>
                  <a:pt x="4745083" y="6671091"/>
                  <a:pt x="4742035" y="6669139"/>
                  <a:pt x="4744320" y="6659384"/>
                </a:cubicBezTo>
                <a:cubicBezTo>
                  <a:pt x="4747368" y="6645075"/>
                  <a:pt x="4777087" y="6643124"/>
                  <a:pt x="4777087" y="6657431"/>
                </a:cubicBezTo>
                <a:cubicBezTo>
                  <a:pt x="4777087" y="6662635"/>
                  <a:pt x="4768704" y="6667839"/>
                  <a:pt x="4759560" y="6669139"/>
                </a:cubicBezTo>
                <a:close/>
                <a:moveTo>
                  <a:pt x="7432438" y="6669139"/>
                </a:moveTo>
                <a:cubicBezTo>
                  <a:pt x="7423295" y="6667839"/>
                  <a:pt x="7414912" y="6662635"/>
                  <a:pt x="7414912" y="6657431"/>
                </a:cubicBezTo>
                <a:cubicBezTo>
                  <a:pt x="7414912" y="6643124"/>
                  <a:pt x="7444631" y="6645075"/>
                  <a:pt x="7447679" y="6659384"/>
                </a:cubicBezTo>
                <a:cubicBezTo>
                  <a:pt x="7449964" y="6669139"/>
                  <a:pt x="7446916" y="6671091"/>
                  <a:pt x="7432438" y="6669139"/>
                </a:cubicBezTo>
                <a:close/>
                <a:moveTo>
                  <a:pt x="8843723" y="6669139"/>
                </a:moveTo>
                <a:cubicBezTo>
                  <a:pt x="8827721" y="6666537"/>
                  <a:pt x="8824673" y="6647677"/>
                  <a:pt x="8841437" y="6647677"/>
                </a:cubicBezTo>
                <a:cubicBezTo>
                  <a:pt x="8847533" y="6647677"/>
                  <a:pt x="8853629" y="6652879"/>
                  <a:pt x="8855153" y="6659384"/>
                </a:cubicBezTo>
                <a:cubicBezTo>
                  <a:pt x="8857439" y="6668490"/>
                  <a:pt x="8854391" y="6671091"/>
                  <a:pt x="8843723" y="6669139"/>
                </a:cubicBezTo>
                <a:close/>
                <a:moveTo>
                  <a:pt x="878412" y="6670123"/>
                </a:moveTo>
                <a:cubicBezTo>
                  <a:pt x="870479" y="6670286"/>
                  <a:pt x="862657" y="6668497"/>
                  <a:pt x="860009" y="6664595"/>
                </a:cubicBezTo>
                <a:cubicBezTo>
                  <a:pt x="853131" y="6655490"/>
                  <a:pt x="863041" y="6637930"/>
                  <a:pt x="874493" y="6637930"/>
                </a:cubicBezTo>
                <a:cubicBezTo>
                  <a:pt x="887421" y="6637930"/>
                  <a:pt x="903431" y="6655490"/>
                  <a:pt x="897308" y="6663947"/>
                </a:cubicBezTo>
                <a:cubicBezTo>
                  <a:pt x="894235" y="6667847"/>
                  <a:pt x="886284" y="6669961"/>
                  <a:pt x="878412" y="6670123"/>
                </a:cubicBezTo>
                <a:close/>
                <a:moveTo>
                  <a:pt x="11313587" y="6670123"/>
                </a:moveTo>
                <a:cubicBezTo>
                  <a:pt x="11305715" y="6669961"/>
                  <a:pt x="11297764" y="6667847"/>
                  <a:pt x="11294691" y="6663947"/>
                </a:cubicBezTo>
                <a:cubicBezTo>
                  <a:pt x="11288568" y="6655490"/>
                  <a:pt x="11304577" y="6637930"/>
                  <a:pt x="11317505" y="6637930"/>
                </a:cubicBezTo>
                <a:cubicBezTo>
                  <a:pt x="11328957" y="6637930"/>
                  <a:pt x="11338868" y="6655490"/>
                  <a:pt x="11331989" y="6664595"/>
                </a:cubicBezTo>
                <a:cubicBezTo>
                  <a:pt x="11329341" y="6668497"/>
                  <a:pt x="11321520" y="6670286"/>
                  <a:pt x="11313587" y="6670123"/>
                </a:cubicBezTo>
                <a:close/>
                <a:moveTo>
                  <a:pt x="4581343" y="6670366"/>
                </a:moveTo>
                <a:cubicBezTo>
                  <a:pt x="4573912" y="6669797"/>
                  <a:pt x="4566674" y="6667522"/>
                  <a:pt x="4564007" y="6663944"/>
                </a:cubicBezTo>
                <a:cubicBezTo>
                  <a:pt x="4557911" y="6655490"/>
                  <a:pt x="4573912" y="6637928"/>
                  <a:pt x="4586867" y="6637928"/>
                </a:cubicBezTo>
                <a:cubicBezTo>
                  <a:pt x="4596772" y="6637928"/>
                  <a:pt x="4607440" y="6660693"/>
                  <a:pt x="4599820" y="6666546"/>
                </a:cubicBezTo>
                <a:cubicBezTo>
                  <a:pt x="4596392" y="6669797"/>
                  <a:pt x="4588772" y="6670936"/>
                  <a:pt x="4581343" y="6670366"/>
                </a:cubicBezTo>
                <a:close/>
                <a:moveTo>
                  <a:pt x="7610656" y="6670366"/>
                </a:moveTo>
                <a:cubicBezTo>
                  <a:pt x="7603227" y="6670936"/>
                  <a:pt x="7595607" y="6669797"/>
                  <a:pt x="7592179" y="6666546"/>
                </a:cubicBezTo>
                <a:cubicBezTo>
                  <a:pt x="7584559" y="6660693"/>
                  <a:pt x="7595227" y="6637928"/>
                  <a:pt x="7605132" y="6637928"/>
                </a:cubicBezTo>
                <a:cubicBezTo>
                  <a:pt x="7618086" y="6637928"/>
                  <a:pt x="7634088" y="6655490"/>
                  <a:pt x="7627992" y="6663944"/>
                </a:cubicBezTo>
                <a:cubicBezTo>
                  <a:pt x="7625326" y="6667522"/>
                  <a:pt x="7618086" y="6669797"/>
                  <a:pt x="7610656" y="6670366"/>
                </a:cubicBezTo>
                <a:close/>
                <a:moveTo>
                  <a:pt x="5465584" y="6670444"/>
                </a:moveTo>
                <a:cubicBezTo>
                  <a:pt x="5445010" y="6670444"/>
                  <a:pt x="5441962" y="6668494"/>
                  <a:pt x="5444248" y="6656135"/>
                </a:cubicBezTo>
                <a:cubicBezTo>
                  <a:pt x="5445772" y="6645081"/>
                  <a:pt x="5451868" y="6641177"/>
                  <a:pt x="5465584" y="6641177"/>
                </a:cubicBezTo>
                <a:cubicBezTo>
                  <a:pt x="5479300" y="6641177"/>
                  <a:pt x="5485396" y="6645081"/>
                  <a:pt x="5486920" y="6656135"/>
                </a:cubicBezTo>
                <a:cubicBezTo>
                  <a:pt x="5489206" y="6668494"/>
                  <a:pt x="5486158" y="6670444"/>
                  <a:pt x="5465584" y="6670444"/>
                </a:cubicBezTo>
                <a:close/>
                <a:moveTo>
                  <a:pt x="6726415" y="6670444"/>
                </a:moveTo>
                <a:cubicBezTo>
                  <a:pt x="6705841" y="6670444"/>
                  <a:pt x="6702794" y="6668494"/>
                  <a:pt x="6705079" y="6656135"/>
                </a:cubicBezTo>
                <a:cubicBezTo>
                  <a:pt x="6706603" y="6645081"/>
                  <a:pt x="6712699" y="6641177"/>
                  <a:pt x="6726415" y="6641177"/>
                </a:cubicBezTo>
                <a:cubicBezTo>
                  <a:pt x="6740131" y="6641177"/>
                  <a:pt x="6746227" y="6645081"/>
                  <a:pt x="6747751" y="6656135"/>
                </a:cubicBezTo>
                <a:cubicBezTo>
                  <a:pt x="6750038" y="6668494"/>
                  <a:pt x="6746990" y="6670444"/>
                  <a:pt x="6726415" y="6670444"/>
                </a:cubicBezTo>
                <a:close/>
                <a:moveTo>
                  <a:pt x="1761255" y="6670447"/>
                </a:moveTo>
                <a:cubicBezTo>
                  <a:pt x="1752872" y="6670447"/>
                  <a:pt x="1744491" y="6667845"/>
                  <a:pt x="1742204" y="6664593"/>
                </a:cubicBezTo>
                <a:cubicBezTo>
                  <a:pt x="1734584" y="6654187"/>
                  <a:pt x="1746776" y="6637276"/>
                  <a:pt x="1759731" y="6639230"/>
                </a:cubicBezTo>
                <a:cubicBezTo>
                  <a:pt x="1766588" y="6640529"/>
                  <a:pt x="1772684" y="6647684"/>
                  <a:pt x="1774208" y="6656139"/>
                </a:cubicBezTo>
                <a:cubicBezTo>
                  <a:pt x="1776495" y="6666544"/>
                  <a:pt x="1772684" y="6670447"/>
                  <a:pt x="1761255" y="6670447"/>
                </a:cubicBezTo>
                <a:close/>
                <a:moveTo>
                  <a:pt x="3167201" y="6670447"/>
                </a:moveTo>
                <a:cubicBezTo>
                  <a:pt x="3155771" y="6670447"/>
                  <a:pt x="3151961" y="6666544"/>
                  <a:pt x="3154247" y="6656139"/>
                </a:cubicBezTo>
                <a:cubicBezTo>
                  <a:pt x="3157295" y="6638580"/>
                  <a:pt x="3179393" y="6632723"/>
                  <a:pt x="3186251" y="6647684"/>
                </a:cubicBezTo>
                <a:cubicBezTo>
                  <a:pt x="3192347" y="6661991"/>
                  <a:pt x="3185489" y="6670447"/>
                  <a:pt x="3167201" y="6670447"/>
                </a:cubicBezTo>
                <a:close/>
                <a:moveTo>
                  <a:pt x="9024797" y="6670447"/>
                </a:moveTo>
                <a:cubicBezTo>
                  <a:pt x="9006509" y="6670447"/>
                  <a:pt x="8999652" y="6661991"/>
                  <a:pt x="9005748" y="6647684"/>
                </a:cubicBezTo>
                <a:cubicBezTo>
                  <a:pt x="9012605" y="6632723"/>
                  <a:pt x="9034704" y="6638580"/>
                  <a:pt x="9037752" y="6656139"/>
                </a:cubicBezTo>
                <a:cubicBezTo>
                  <a:pt x="9040037" y="6666544"/>
                  <a:pt x="9036228" y="6670447"/>
                  <a:pt x="9024797" y="6670447"/>
                </a:cubicBezTo>
                <a:close/>
                <a:moveTo>
                  <a:pt x="10430744" y="6670447"/>
                </a:moveTo>
                <a:cubicBezTo>
                  <a:pt x="10419315" y="6670447"/>
                  <a:pt x="10415504" y="6666544"/>
                  <a:pt x="10417791" y="6656139"/>
                </a:cubicBezTo>
                <a:cubicBezTo>
                  <a:pt x="10419315" y="6647684"/>
                  <a:pt x="10425411" y="6640529"/>
                  <a:pt x="10432268" y="6639230"/>
                </a:cubicBezTo>
                <a:cubicBezTo>
                  <a:pt x="10445223" y="6637276"/>
                  <a:pt x="10457415" y="6654187"/>
                  <a:pt x="10449795" y="6664593"/>
                </a:cubicBezTo>
                <a:cubicBezTo>
                  <a:pt x="10447508" y="6667845"/>
                  <a:pt x="10439127" y="6670447"/>
                  <a:pt x="10430744" y="6670447"/>
                </a:cubicBezTo>
                <a:close/>
                <a:moveTo>
                  <a:pt x="5298416" y="6672800"/>
                </a:moveTo>
                <a:cubicBezTo>
                  <a:pt x="5293654" y="6674507"/>
                  <a:pt x="5286796" y="6672719"/>
                  <a:pt x="5278414" y="6667192"/>
                </a:cubicBezTo>
                <a:cubicBezTo>
                  <a:pt x="5264698" y="6658736"/>
                  <a:pt x="5264698" y="6657436"/>
                  <a:pt x="5276890" y="6647029"/>
                </a:cubicBezTo>
                <a:cubicBezTo>
                  <a:pt x="5291367" y="6634673"/>
                  <a:pt x="5305846" y="6639876"/>
                  <a:pt x="5305846" y="6657436"/>
                </a:cubicBezTo>
                <a:cubicBezTo>
                  <a:pt x="5305846" y="6665890"/>
                  <a:pt x="5303179" y="6671093"/>
                  <a:pt x="5298416" y="6672800"/>
                </a:cubicBezTo>
                <a:close/>
                <a:moveTo>
                  <a:pt x="6893583" y="6672800"/>
                </a:moveTo>
                <a:cubicBezTo>
                  <a:pt x="6888820" y="6671093"/>
                  <a:pt x="6886154" y="6665890"/>
                  <a:pt x="6886154" y="6657436"/>
                </a:cubicBezTo>
                <a:cubicBezTo>
                  <a:pt x="6886154" y="6639876"/>
                  <a:pt x="6900632" y="6634673"/>
                  <a:pt x="6915110" y="6647029"/>
                </a:cubicBezTo>
                <a:cubicBezTo>
                  <a:pt x="6927302" y="6657436"/>
                  <a:pt x="6927302" y="6658736"/>
                  <a:pt x="6913586" y="6667192"/>
                </a:cubicBezTo>
                <a:cubicBezTo>
                  <a:pt x="6905202" y="6672719"/>
                  <a:pt x="6898346" y="6674507"/>
                  <a:pt x="6893583" y="6672800"/>
                </a:cubicBezTo>
                <a:close/>
                <a:moveTo>
                  <a:pt x="4408167" y="6676547"/>
                </a:moveTo>
                <a:cubicBezTo>
                  <a:pt x="4399880" y="6676629"/>
                  <a:pt x="4391688" y="6673701"/>
                  <a:pt x="4385974" y="6667847"/>
                </a:cubicBezTo>
                <a:cubicBezTo>
                  <a:pt x="4379115" y="6660693"/>
                  <a:pt x="4378354" y="6654840"/>
                  <a:pt x="4385211" y="6645084"/>
                </a:cubicBezTo>
                <a:cubicBezTo>
                  <a:pt x="4395879" y="6628173"/>
                  <a:pt x="4409595" y="6627524"/>
                  <a:pt x="4427122" y="6644433"/>
                </a:cubicBezTo>
                <a:cubicBezTo>
                  <a:pt x="4438551" y="6654840"/>
                  <a:pt x="4438551" y="6658744"/>
                  <a:pt x="4430931" y="6667196"/>
                </a:cubicBezTo>
                <a:cubicBezTo>
                  <a:pt x="4424835" y="6673374"/>
                  <a:pt x="4416454" y="6676466"/>
                  <a:pt x="4408167" y="6676547"/>
                </a:cubicBezTo>
                <a:close/>
                <a:moveTo>
                  <a:pt x="7783832" y="6676547"/>
                </a:moveTo>
                <a:cubicBezTo>
                  <a:pt x="7775546" y="6676466"/>
                  <a:pt x="7767164" y="6673374"/>
                  <a:pt x="7761068" y="6667196"/>
                </a:cubicBezTo>
                <a:cubicBezTo>
                  <a:pt x="7753448" y="6658744"/>
                  <a:pt x="7753448" y="6654840"/>
                  <a:pt x="7764877" y="6644433"/>
                </a:cubicBezTo>
                <a:cubicBezTo>
                  <a:pt x="7782404" y="6627524"/>
                  <a:pt x="7796120" y="6628173"/>
                  <a:pt x="7806788" y="6645084"/>
                </a:cubicBezTo>
                <a:cubicBezTo>
                  <a:pt x="7813646" y="6654840"/>
                  <a:pt x="7812884" y="6660693"/>
                  <a:pt x="7806026" y="6667847"/>
                </a:cubicBezTo>
                <a:cubicBezTo>
                  <a:pt x="7800311" y="6673701"/>
                  <a:pt x="7792119" y="6676629"/>
                  <a:pt x="7783832" y="6676547"/>
                </a:cubicBezTo>
                <a:close/>
                <a:moveTo>
                  <a:pt x="348867" y="6676950"/>
                </a:moveTo>
                <a:cubicBezTo>
                  <a:pt x="338217" y="6676950"/>
                  <a:pt x="328328" y="6672397"/>
                  <a:pt x="326045" y="6667195"/>
                </a:cubicBezTo>
                <a:cubicBezTo>
                  <a:pt x="315396" y="6643130"/>
                  <a:pt x="345823" y="6622317"/>
                  <a:pt x="366361" y="6639879"/>
                </a:cubicBezTo>
                <a:cubicBezTo>
                  <a:pt x="383096" y="6654187"/>
                  <a:pt x="372447" y="6676950"/>
                  <a:pt x="348867" y="6676950"/>
                </a:cubicBezTo>
                <a:close/>
                <a:moveTo>
                  <a:pt x="11843132" y="6676950"/>
                </a:moveTo>
                <a:cubicBezTo>
                  <a:pt x="11819552" y="6676950"/>
                  <a:pt x="11808903" y="6654187"/>
                  <a:pt x="11825637" y="6639879"/>
                </a:cubicBezTo>
                <a:cubicBezTo>
                  <a:pt x="11846176" y="6622317"/>
                  <a:pt x="11876603" y="6643130"/>
                  <a:pt x="11865953" y="6667195"/>
                </a:cubicBezTo>
                <a:cubicBezTo>
                  <a:pt x="11863671" y="6672397"/>
                  <a:pt x="11853781" y="6676950"/>
                  <a:pt x="11843132" y="6676950"/>
                </a:cubicBezTo>
                <a:close/>
                <a:moveTo>
                  <a:pt x="2103809" y="6682801"/>
                </a:moveTo>
                <a:cubicBezTo>
                  <a:pt x="2097595" y="6681214"/>
                  <a:pt x="2091784" y="6677272"/>
                  <a:pt x="2087593" y="6670442"/>
                </a:cubicBezTo>
                <a:cubicBezTo>
                  <a:pt x="2076164" y="6652232"/>
                  <a:pt x="2090641" y="6631419"/>
                  <a:pt x="2114264" y="6631419"/>
                </a:cubicBezTo>
                <a:cubicBezTo>
                  <a:pt x="2127980" y="6631419"/>
                  <a:pt x="2134076" y="6635973"/>
                  <a:pt x="2137885" y="6647679"/>
                </a:cubicBezTo>
                <a:cubicBezTo>
                  <a:pt x="2144744" y="6671092"/>
                  <a:pt x="2122455" y="6687558"/>
                  <a:pt x="2103809" y="6682801"/>
                </a:cubicBezTo>
                <a:close/>
                <a:moveTo>
                  <a:pt x="10088189" y="6682801"/>
                </a:moveTo>
                <a:cubicBezTo>
                  <a:pt x="10069544" y="6687558"/>
                  <a:pt x="10047255" y="6671092"/>
                  <a:pt x="10054113" y="6647679"/>
                </a:cubicBezTo>
                <a:cubicBezTo>
                  <a:pt x="10057923" y="6635973"/>
                  <a:pt x="10064019" y="6631419"/>
                  <a:pt x="10077735" y="6631419"/>
                </a:cubicBezTo>
                <a:cubicBezTo>
                  <a:pt x="10101357" y="6631419"/>
                  <a:pt x="10115835" y="6652232"/>
                  <a:pt x="10104405" y="6670442"/>
                </a:cubicBezTo>
                <a:cubicBezTo>
                  <a:pt x="10100215" y="6677272"/>
                  <a:pt x="10094404" y="6681214"/>
                  <a:pt x="10088189" y="6682801"/>
                </a:cubicBezTo>
                <a:close/>
                <a:moveTo>
                  <a:pt x="5989000" y="6685401"/>
                </a:moveTo>
                <a:cubicBezTo>
                  <a:pt x="5973760" y="6682149"/>
                  <a:pt x="5963092" y="6656782"/>
                  <a:pt x="5970712" y="6641172"/>
                </a:cubicBezTo>
                <a:cubicBezTo>
                  <a:pt x="5976047" y="6629464"/>
                  <a:pt x="6006527" y="6628163"/>
                  <a:pt x="6019480" y="6639222"/>
                </a:cubicBezTo>
                <a:cubicBezTo>
                  <a:pt x="6040055" y="6656782"/>
                  <a:pt x="6017195" y="6690603"/>
                  <a:pt x="5989000" y="6685401"/>
                </a:cubicBezTo>
                <a:close/>
                <a:moveTo>
                  <a:pt x="6202999" y="6685401"/>
                </a:moveTo>
                <a:cubicBezTo>
                  <a:pt x="6174804" y="6690603"/>
                  <a:pt x="6151944" y="6656782"/>
                  <a:pt x="6172519" y="6639222"/>
                </a:cubicBezTo>
                <a:cubicBezTo>
                  <a:pt x="6185472" y="6628163"/>
                  <a:pt x="6215952" y="6629464"/>
                  <a:pt x="6221287" y="6641172"/>
                </a:cubicBezTo>
                <a:cubicBezTo>
                  <a:pt x="6228907" y="6656782"/>
                  <a:pt x="6218239" y="6682149"/>
                  <a:pt x="6202999" y="6685401"/>
                </a:cubicBezTo>
                <a:close/>
                <a:moveTo>
                  <a:pt x="0" y="6687740"/>
                </a:moveTo>
                <a:lnTo>
                  <a:pt x="0" y="6622920"/>
                </a:lnTo>
                <a:lnTo>
                  <a:pt x="13901" y="6628171"/>
                </a:lnTo>
                <a:cubicBezTo>
                  <a:pt x="35341" y="6640529"/>
                  <a:pt x="40633" y="6668496"/>
                  <a:pt x="24620" y="6682152"/>
                </a:cubicBezTo>
                <a:close/>
                <a:moveTo>
                  <a:pt x="12192000" y="6687740"/>
                </a:moveTo>
                <a:lnTo>
                  <a:pt x="12167379" y="6682152"/>
                </a:lnTo>
                <a:cubicBezTo>
                  <a:pt x="12151365" y="6668496"/>
                  <a:pt x="12156657" y="6640529"/>
                  <a:pt x="12178097" y="6628171"/>
                </a:cubicBezTo>
                <a:lnTo>
                  <a:pt x="12192000" y="6622919"/>
                </a:lnTo>
                <a:close/>
                <a:moveTo>
                  <a:pt x="2824571" y="6687918"/>
                </a:moveTo>
                <a:cubicBezTo>
                  <a:pt x="2817045" y="6689462"/>
                  <a:pt x="2808473" y="6686048"/>
                  <a:pt x="2799711" y="6677591"/>
                </a:cubicBezTo>
                <a:cubicBezTo>
                  <a:pt x="2792091" y="6670436"/>
                  <a:pt x="2787519" y="6658078"/>
                  <a:pt x="2789043" y="6649625"/>
                </a:cubicBezTo>
                <a:cubicBezTo>
                  <a:pt x="2790567" y="6637919"/>
                  <a:pt x="2796663" y="6634015"/>
                  <a:pt x="2816475" y="6632713"/>
                </a:cubicBezTo>
                <a:cubicBezTo>
                  <a:pt x="2845431" y="6630114"/>
                  <a:pt x="2853812" y="6641169"/>
                  <a:pt x="2843144" y="6668486"/>
                </a:cubicBezTo>
                <a:cubicBezTo>
                  <a:pt x="2838572" y="6679867"/>
                  <a:pt x="2832095" y="6686374"/>
                  <a:pt x="2824571" y="6687918"/>
                </a:cubicBezTo>
                <a:close/>
                <a:moveTo>
                  <a:pt x="9367428" y="6687918"/>
                </a:moveTo>
                <a:cubicBezTo>
                  <a:pt x="9359904" y="6686374"/>
                  <a:pt x="9353427" y="6679867"/>
                  <a:pt x="9348855" y="6668486"/>
                </a:cubicBezTo>
                <a:cubicBezTo>
                  <a:pt x="9338187" y="6641169"/>
                  <a:pt x="9346568" y="6630114"/>
                  <a:pt x="9375524" y="6632713"/>
                </a:cubicBezTo>
                <a:cubicBezTo>
                  <a:pt x="9395336" y="6634015"/>
                  <a:pt x="9401432" y="6637919"/>
                  <a:pt x="9402956" y="6649625"/>
                </a:cubicBezTo>
                <a:cubicBezTo>
                  <a:pt x="9404480" y="6658078"/>
                  <a:pt x="9399908" y="6670436"/>
                  <a:pt x="9392288" y="6677591"/>
                </a:cubicBezTo>
                <a:cubicBezTo>
                  <a:pt x="9383525" y="6686048"/>
                  <a:pt x="9374953" y="6689462"/>
                  <a:pt x="9367428" y="6687918"/>
                </a:cubicBezTo>
                <a:close/>
                <a:moveTo>
                  <a:pt x="1393847" y="6688747"/>
                </a:moveTo>
                <a:cubicBezTo>
                  <a:pt x="1385960" y="6687232"/>
                  <a:pt x="1378904" y="6683452"/>
                  <a:pt x="1374143" y="6676946"/>
                </a:cubicBezTo>
                <a:cubicBezTo>
                  <a:pt x="1355096" y="6650282"/>
                  <a:pt x="1368045" y="6624915"/>
                  <a:pt x="1401559" y="6624915"/>
                </a:cubicBezTo>
                <a:cubicBezTo>
                  <a:pt x="1428944" y="6624915"/>
                  <a:pt x="1448720" y="6636625"/>
                  <a:pt x="1448720" y="6653532"/>
                </a:cubicBezTo>
                <a:cubicBezTo>
                  <a:pt x="1448720" y="6677435"/>
                  <a:pt x="1417484" y="6693289"/>
                  <a:pt x="1393847" y="6688747"/>
                </a:cubicBezTo>
                <a:close/>
                <a:moveTo>
                  <a:pt x="10798152" y="6688747"/>
                </a:moveTo>
                <a:cubicBezTo>
                  <a:pt x="10774515" y="6693289"/>
                  <a:pt x="10743279" y="6677435"/>
                  <a:pt x="10743279" y="6653532"/>
                </a:cubicBezTo>
                <a:cubicBezTo>
                  <a:pt x="10743279" y="6636625"/>
                  <a:pt x="10763055" y="6624915"/>
                  <a:pt x="10790440" y="6624915"/>
                </a:cubicBezTo>
                <a:cubicBezTo>
                  <a:pt x="10823953" y="6624915"/>
                  <a:pt x="10836903" y="6650282"/>
                  <a:pt x="10817856" y="6676946"/>
                </a:cubicBezTo>
                <a:cubicBezTo>
                  <a:pt x="10813095" y="6683452"/>
                  <a:pt x="10806039" y="6687232"/>
                  <a:pt x="10798152" y="6688747"/>
                </a:cubicBezTo>
                <a:close/>
                <a:moveTo>
                  <a:pt x="4051060" y="6688974"/>
                </a:moveTo>
                <a:cubicBezTo>
                  <a:pt x="4044203" y="6688162"/>
                  <a:pt x="4037916" y="6683119"/>
                  <a:pt x="4030676" y="6673687"/>
                </a:cubicBezTo>
                <a:cubicBezTo>
                  <a:pt x="4007816" y="6643771"/>
                  <a:pt x="4026867" y="6624907"/>
                  <a:pt x="4070300" y="6634014"/>
                </a:cubicBezTo>
                <a:cubicBezTo>
                  <a:pt x="4092399" y="6639217"/>
                  <a:pt x="4095447" y="6663281"/>
                  <a:pt x="4074872" y="6678892"/>
                </a:cubicBezTo>
                <a:cubicBezTo>
                  <a:pt x="4065348" y="6686373"/>
                  <a:pt x="4057919" y="6689786"/>
                  <a:pt x="4051060" y="6688974"/>
                </a:cubicBezTo>
                <a:close/>
                <a:moveTo>
                  <a:pt x="8140939" y="6688974"/>
                </a:moveTo>
                <a:cubicBezTo>
                  <a:pt x="8134080" y="6689786"/>
                  <a:pt x="8126651" y="6686373"/>
                  <a:pt x="8117126" y="6678892"/>
                </a:cubicBezTo>
                <a:cubicBezTo>
                  <a:pt x="8096552" y="6663281"/>
                  <a:pt x="8099600" y="6639217"/>
                  <a:pt x="8121698" y="6634014"/>
                </a:cubicBezTo>
                <a:cubicBezTo>
                  <a:pt x="8165132" y="6624907"/>
                  <a:pt x="8184182" y="6643771"/>
                  <a:pt x="8161322" y="6673687"/>
                </a:cubicBezTo>
                <a:cubicBezTo>
                  <a:pt x="8154083" y="6683119"/>
                  <a:pt x="8147796" y="6688162"/>
                  <a:pt x="8140939" y="6688974"/>
                </a:cubicBezTo>
                <a:close/>
                <a:moveTo>
                  <a:pt x="5822212" y="6689470"/>
                </a:moveTo>
                <a:cubicBezTo>
                  <a:pt x="5811926" y="6690609"/>
                  <a:pt x="5801448" y="6688334"/>
                  <a:pt x="5794208" y="6682152"/>
                </a:cubicBezTo>
                <a:cubicBezTo>
                  <a:pt x="5766776" y="6658738"/>
                  <a:pt x="5801828" y="6609306"/>
                  <a:pt x="5833832" y="6626868"/>
                </a:cubicBezTo>
                <a:cubicBezTo>
                  <a:pt x="5855931" y="6639876"/>
                  <a:pt x="5862027" y="6660038"/>
                  <a:pt x="5849072" y="6676299"/>
                </a:cubicBezTo>
                <a:cubicBezTo>
                  <a:pt x="5842596" y="6683778"/>
                  <a:pt x="5832500" y="6688334"/>
                  <a:pt x="5822212" y="6689470"/>
                </a:cubicBezTo>
                <a:close/>
                <a:moveTo>
                  <a:pt x="6369787" y="6689470"/>
                </a:moveTo>
                <a:cubicBezTo>
                  <a:pt x="6359499" y="6688334"/>
                  <a:pt x="6349402" y="6683778"/>
                  <a:pt x="6342926" y="6676299"/>
                </a:cubicBezTo>
                <a:cubicBezTo>
                  <a:pt x="6329972" y="6660038"/>
                  <a:pt x="6336068" y="6639876"/>
                  <a:pt x="6358166" y="6626868"/>
                </a:cubicBezTo>
                <a:cubicBezTo>
                  <a:pt x="6390171" y="6609306"/>
                  <a:pt x="6425223" y="6658738"/>
                  <a:pt x="6397791" y="6682152"/>
                </a:cubicBezTo>
                <a:cubicBezTo>
                  <a:pt x="6390551" y="6688334"/>
                  <a:pt x="6380074" y="6690609"/>
                  <a:pt x="6369787" y="6689470"/>
                </a:cubicBezTo>
                <a:close/>
                <a:moveTo>
                  <a:pt x="700228" y="6689629"/>
                </a:moveTo>
                <a:cubicBezTo>
                  <a:pt x="689193" y="6690279"/>
                  <a:pt x="678517" y="6686379"/>
                  <a:pt x="672801" y="6677595"/>
                </a:cubicBezTo>
                <a:cubicBezTo>
                  <a:pt x="654525" y="6647028"/>
                  <a:pt x="672801" y="6620360"/>
                  <a:pt x="707088" y="6627516"/>
                </a:cubicBezTo>
                <a:cubicBezTo>
                  <a:pt x="734531" y="6633368"/>
                  <a:pt x="745203" y="6654181"/>
                  <a:pt x="729955" y="6674344"/>
                </a:cubicBezTo>
                <a:cubicBezTo>
                  <a:pt x="722713" y="6683775"/>
                  <a:pt x="711279" y="6688978"/>
                  <a:pt x="700228" y="6689629"/>
                </a:cubicBezTo>
                <a:close/>
                <a:moveTo>
                  <a:pt x="11491771" y="6689629"/>
                </a:moveTo>
                <a:cubicBezTo>
                  <a:pt x="11480720" y="6688978"/>
                  <a:pt x="11469285" y="6683775"/>
                  <a:pt x="11462044" y="6674344"/>
                </a:cubicBezTo>
                <a:cubicBezTo>
                  <a:pt x="11446796" y="6654181"/>
                  <a:pt x="11457468" y="6633368"/>
                  <a:pt x="11484911" y="6627516"/>
                </a:cubicBezTo>
                <a:cubicBezTo>
                  <a:pt x="11519197" y="6620360"/>
                  <a:pt x="11537473" y="6647028"/>
                  <a:pt x="11519197" y="6677595"/>
                </a:cubicBezTo>
                <a:cubicBezTo>
                  <a:pt x="11513481" y="6686379"/>
                  <a:pt x="11502805" y="6690279"/>
                  <a:pt x="11491771" y="6689629"/>
                </a:cubicBezTo>
                <a:close/>
                <a:moveTo>
                  <a:pt x="1052489" y="6689959"/>
                </a:moveTo>
                <a:cubicBezTo>
                  <a:pt x="1036487" y="6689959"/>
                  <a:pt x="1022008" y="6688010"/>
                  <a:pt x="1020483" y="6685408"/>
                </a:cubicBezTo>
                <a:cubicBezTo>
                  <a:pt x="1007531" y="6665243"/>
                  <a:pt x="1008295" y="6643781"/>
                  <a:pt x="1022768" y="6631424"/>
                </a:cubicBezTo>
                <a:cubicBezTo>
                  <a:pt x="1043347" y="6613863"/>
                  <a:pt x="1062393" y="6615163"/>
                  <a:pt x="1083728" y="6634678"/>
                </a:cubicBezTo>
                <a:cubicBezTo>
                  <a:pt x="1098959" y="6648985"/>
                  <a:pt x="1100489" y="6652236"/>
                  <a:pt x="1091345" y="6670447"/>
                </a:cubicBezTo>
                <a:cubicBezTo>
                  <a:pt x="1082968" y="6687360"/>
                  <a:pt x="1077636" y="6689959"/>
                  <a:pt x="1052489" y="6689959"/>
                </a:cubicBezTo>
                <a:close/>
                <a:moveTo>
                  <a:pt x="11139509" y="6689959"/>
                </a:moveTo>
                <a:cubicBezTo>
                  <a:pt x="11114363" y="6689959"/>
                  <a:pt x="11109031" y="6687360"/>
                  <a:pt x="11100653" y="6670447"/>
                </a:cubicBezTo>
                <a:cubicBezTo>
                  <a:pt x="11091509" y="6652236"/>
                  <a:pt x="11093040" y="6648985"/>
                  <a:pt x="11108271" y="6634678"/>
                </a:cubicBezTo>
                <a:cubicBezTo>
                  <a:pt x="11129605" y="6615163"/>
                  <a:pt x="11148652" y="6613863"/>
                  <a:pt x="11169231" y="6631424"/>
                </a:cubicBezTo>
                <a:cubicBezTo>
                  <a:pt x="11183704" y="6643781"/>
                  <a:pt x="11184468" y="6665243"/>
                  <a:pt x="11171516" y="6685408"/>
                </a:cubicBezTo>
                <a:cubicBezTo>
                  <a:pt x="11169991" y="6688010"/>
                  <a:pt x="11155512" y="6689959"/>
                  <a:pt x="11139509" y="6689959"/>
                </a:cubicBezTo>
                <a:close/>
                <a:moveTo>
                  <a:pt x="3718429" y="6690204"/>
                </a:moveTo>
                <a:cubicBezTo>
                  <a:pt x="3710048" y="6693048"/>
                  <a:pt x="3699380" y="6692885"/>
                  <a:pt x="3685283" y="6689958"/>
                </a:cubicBezTo>
                <a:cubicBezTo>
                  <a:pt x="3669280" y="6686708"/>
                  <a:pt x="3665471" y="6681502"/>
                  <a:pt x="3663947" y="6660038"/>
                </a:cubicBezTo>
                <a:cubicBezTo>
                  <a:pt x="3661660" y="6637926"/>
                  <a:pt x="3664708" y="6632721"/>
                  <a:pt x="3681472" y="6624917"/>
                </a:cubicBezTo>
                <a:cubicBezTo>
                  <a:pt x="3697475" y="6617764"/>
                  <a:pt x="3703571" y="6617764"/>
                  <a:pt x="3719572" y="6624917"/>
                </a:cubicBezTo>
                <a:cubicBezTo>
                  <a:pt x="3743195" y="6635974"/>
                  <a:pt x="3749291" y="6650933"/>
                  <a:pt x="3737860" y="6672396"/>
                </a:cubicBezTo>
                <a:cubicBezTo>
                  <a:pt x="3732908" y="6681502"/>
                  <a:pt x="3726812" y="6687358"/>
                  <a:pt x="3718429" y="6690204"/>
                </a:cubicBezTo>
                <a:close/>
                <a:moveTo>
                  <a:pt x="8473569" y="6690204"/>
                </a:moveTo>
                <a:cubicBezTo>
                  <a:pt x="8465187" y="6687358"/>
                  <a:pt x="8459091" y="6681502"/>
                  <a:pt x="8454139" y="6672396"/>
                </a:cubicBezTo>
                <a:cubicBezTo>
                  <a:pt x="8442708" y="6650933"/>
                  <a:pt x="8448804" y="6635974"/>
                  <a:pt x="8472427" y="6624917"/>
                </a:cubicBezTo>
                <a:cubicBezTo>
                  <a:pt x="8488428" y="6617764"/>
                  <a:pt x="8494524" y="6617764"/>
                  <a:pt x="8510527" y="6624917"/>
                </a:cubicBezTo>
                <a:cubicBezTo>
                  <a:pt x="8527291" y="6632721"/>
                  <a:pt x="8530339" y="6637926"/>
                  <a:pt x="8528052" y="6660038"/>
                </a:cubicBezTo>
                <a:cubicBezTo>
                  <a:pt x="8526528" y="6681502"/>
                  <a:pt x="8522719" y="6686708"/>
                  <a:pt x="8506716" y="6689958"/>
                </a:cubicBezTo>
                <a:cubicBezTo>
                  <a:pt x="8492619" y="6692885"/>
                  <a:pt x="8481951" y="6693048"/>
                  <a:pt x="8473569" y="6690204"/>
                </a:cubicBezTo>
                <a:close/>
                <a:moveTo>
                  <a:pt x="5644087" y="6690771"/>
                </a:moveTo>
                <a:cubicBezTo>
                  <a:pt x="5630086" y="6691586"/>
                  <a:pt x="5616179" y="6687358"/>
                  <a:pt x="5610083" y="6677600"/>
                </a:cubicBezTo>
                <a:cubicBezTo>
                  <a:pt x="5596367" y="6654834"/>
                  <a:pt x="5600939" y="6638577"/>
                  <a:pt x="5624560" y="6628171"/>
                </a:cubicBezTo>
                <a:cubicBezTo>
                  <a:pt x="5651231" y="6616462"/>
                  <a:pt x="5665708" y="6619714"/>
                  <a:pt x="5678663" y="6641828"/>
                </a:cubicBezTo>
                <a:cubicBezTo>
                  <a:pt x="5687044" y="6654834"/>
                  <a:pt x="5687044" y="6660038"/>
                  <a:pt x="5678663" y="6673697"/>
                </a:cubicBezTo>
                <a:cubicBezTo>
                  <a:pt x="5672186" y="6684104"/>
                  <a:pt x="5658088" y="6689959"/>
                  <a:pt x="5644087" y="6690771"/>
                </a:cubicBezTo>
                <a:close/>
                <a:moveTo>
                  <a:pt x="6547912" y="6690771"/>
                </a:moveTo>
                <a:cubicBezTo>
                  <a:pt x="6533911" y="6689959"/>
                  <a:pt x="6519814" y="6684104"/>
                  <a:pt x="6513336" y="6673697"/>
                </a:cubicBezTo>
                <a:cubicBezTo>
                  <a:pt x="6504955" y="6660038"/>
                  <a:pt x="6504955" y="6654834"/>
                  <a:pt x="6513336" y="6641828"/>
                </a:cubicBezTo>
                <a:cubicBezTo>
                  <a:pt x="6526290" y="6619714"/>
                  <a:pt x="6540768" y="6616462"/>
                  <a:pt x="6567439" y="6628171"/>
                </a:cubicBezTo>
                <a:cubicBezTo>
                  <a:pt x="6591060" y="6638577"/>
                  <a:pt x="6595632" y="6654834"/>
                  <a:pt x="6581916" y="6677600"/>
                </a:cubicBezTo>
                <a:cubicBezTo>
                  <a:pt x="6575820" y="6687358"/>
                  <a:pt x="6561913" y="6691586"/>
                  <a:pt x="6547912" y="6690771"/>
                </a:cubicBezTo>
                <a:close/>
                <a:moveTo>
                  <a:pt x="513031" y="6691260"/>
                </a:moveTo>
                <a:cubicBezTo>
                  <a:pt x="482500" y="6683455"/>
                  <a:pt x="472585" y="6647681"/>
                  <a:pt x="496240" y="6629471"/>
                </a:cubicBezTo>
                <a:cubicBezTo>
                  <a:pt x="516848" y="6613211"/>
                  <a:pt x="541272" y="6615813"/>
                  <a:pt x="555755" y="6635326"/>
                </a:cubicBezTo>
                <a:cubicBezTo>
                  <a:pt x="577857" y="6663941"/>
                  <a:pt x="549673" y="6701015"/>
                  <a:pt x="513031" y="6691260"/>
                </a:cubicBezTo>
                <a:close/>
                <a:moveTo>
                  <a:pt x="11678968" y="6691260"/>
                </a:moveTo>
                <a:cubicBezTo>
                  <a:pt x="11642325" y="6701015"/>
                  <a:pt x="11614141" y="6663941"/>
                  <a:pt x="11636244" y="6635326"/>
                </a:cubicBezTo>
                <a:cubicBezTo>
                  <a:pt x="11650727" y="6615813"/>
                  <a:pt x="11675151" y="6613211"/>
                  <a:pt x="11695759" y="6629471"/>
                </a:cubicBezTo>
                <a:cubicBezTo>
                  <a:pt x="11719413" y="6647681"/>
                  <a:pt x="11709499" y="6683455"/>
                  <a:pt x="11678968" y="6691260"/>
                </a:cubicBezTo>
                <a:close/>
                <a:moveTo>
                  <a:pt x="3886177" y="6694756"/>
                </a:moveTo>
                <a:cubicBezTo>
                  <a:pt x="3879511" y="6695976"/>
                  <a:pt x="3871700" y="6694838"/>
                  <a:pt x="3859508" y="6691911"/>
                </a:cubicBezTo>
                <a:cubicBezTo>
                  <a:pt x="3844268" y="6688658"/>
                  <a:pt x="3828265" y="6659390"/>
                  <a:pt x="3833600" y="6645081"/>
                </a:cubicBezTo>
                <a:cubicBezTo>
                  <a:pt x="3835885" y="6639227"/>
                  <a:pt x="3847316" y="6629472"/>
                  <a:pt x="3859508" y="6622969"/>
                </a:cubicBezTo>
                <a:cubicBezTo>
                  <a:pt x="3880081" y="6612560"/>
                  <a:pt x="3882368" y="6612560"/>
                  <a:pt x="3901417" y="6625569"/>
                </a:cubicBezTo>
                <a:cubicBezTo>
                  <a:pt x="3925040" y="6641828"/>
                  <a:pt x="3927325" y="6665242"/>
                  <a:pt x="3905989" y="6683455"/>
                </a:cubicBezTo>
                <a:cubicBezTo>
                  <a:pt x="3898369" y="6689959"/>
                  <a:pt x="3892845" y="6693536"/>
                  <a:pt x="3886177" y="6694756"/>
                </a:cubicBezTo>
                <a:close/>
                <a:moveTo>
                  <a:pt x="8305821" y="6694756"/>
                </a:moveTo>
                <a:cubicBezTo>
                  <a:pt x="8299153" y="6693536"/>
                  <a:pt x="8293629" y="6689959"/>
                  <a:pt x="8286009" y="6683455"/>
                </a:cubicBezTo>
                <a:cubicBezTo>
                  <a:pt x="8264674" y="6665242"/>
                  <a:pt x="8266958" y="6641828"/>
                  <a:pt x="8290581" y="6625569"/>
                </a:cubicBezTo>
                <a:cubicBezTo>
                  <a:pt x="8309630" y="6612560"/>
                  <a:pt x="8311917" y="6612560"/>
                  <a:pt x="8332490" y="6622969"/>
                </a:cubicBezTo>
                <a:cubicBezTo>
                  <a:pt x="8344682" y="6629472"/>
                  <a:pt x="8356113" y="6639227"/>
                  <a:pt x="8358398" y="6645081"/>
                </a:cubicBezTo>
                <a:cubicBezTo>
                  <a:pt x="8363733" y="6659390"/>
                  <a:pt x="8347730" y="6688658"/>
                  <a:pt x="8332490" y="6691911"/>
                </a:cubicBezTo>
                <a:cubicBezTo>
                  <a:pt x="8320298" y="6694838"/>
                  <a:pt x="8312488" y="6695976"/>
                  <a:pt x="8305821" y="6694756"/>
                </a:cubicBezTo>
                <a:close/>
                <a:moveTo>
                  <a:pt x="1935471" y="6696466"/>
                </a:moveTo>
                <a:cubicBezTo>
                  <a:pt x="1927089" y="6696466"/>
                  <a:pt x="1913373" y="6690613"/>
                  <a:pt x="1904991" y="6683457"/>
                </a:cubicBezTo>
                <a:cubicBezTo>
                  <a:pt x="1883655" y="6665244"/>
                  <a:pt x="1885941" y="6641832"/>
                  <a:pt x="1909563" y="6625571"/>
                </a:cubicBezTo>
                <a:cubicBezTo>
                  <a:pt x="1920993" y="6617766"/>
                  <a:pt x="1933185" y="6611909"/>
                  <a:pt x="1936995" y="6611909"/>
                </a:cubicBezTo>
                <a:cubicBezTo>
                  <a:pt x="1949949" y="6611909"/>
                  <a:pt x="1981191" y="6643781"/>
                  <a:pt x="1981191" y="6657439"/>
                </a:cubicBezTo>
                <a:cubicBezTo>
                  <a:pt x="1981191" y="6674350"/>
                  <a:pt x="1955283" y="6696466"/>
                  <a:pt x="1935471" y="6696466"/>
                </a:cubicBezTo>
                <a:close/>
                <a:moveTo>
                  <a:pt x="10256528" y="6696466"/>
                </a:moveTo>
                <a:cubicBezTo>
                  <a:pt x="10236716" y="6696466"/>
                  <a:pt x="10210808" y="6674350"/>
                  <a:pt x="10210808" y="6657439"/>
                </a:cubicBezTo>
                <a:cubicBezTo>
                  <a:pt x="10210808" y="6643781"/>
                  <a:pt x="10242049" y="6611909"/>
                  <a:pt x="10255004" y="6611909"/>
                </a:cubicBezTo>
                <a:cubicBezTo>
                  <a:pt x="10258813" y="6611909"/>
                  <a:pt x="10271005" y="6617766"/>
                  <a:pt x="10282436" y="6625571"/>
                </a:cubicBezTo>
                <a:cubicBezTo>
                  <a:pt x="10306057" y="6641832"/>
                  <a:pt x="10308344" y="6665244"/>
                  <a:pt x="10287008" y="6683457"/>
                </a:cubicBezTo>
                <a:cubicBezTo>
                  <a:pt x="10278625" y="6690613"/>
                  <a:pt x="10264909" y="6696466"/>
                  <a:pt x="10256528" y="6696466"/>
                </a:cubicBezTo>
                <a:close/>
                <a:moveTo>
                  <a:pt x="1230557" y="6698740"/>
                </a:moveTo>
                <a:cubicBezTo>
                  <a:pt x="1225517" y="6698414"/>
                  <a:pt x="1220197" y="6697439"/>
                  <a:pt x="1216024" y="6695813"/>
                </a:cubicBezTo>
                <a:cubicBezTo>
                  <a:pt x="1198567" y="6690610"/>
                  <a:pt x="1174860" y="6665894"/>
                  <a:pt x="1174860" y="6653536"/>
                </a:cubicBezTo>
                <a:cubicBezTo>
                  <a:pt x="1174860" y="6639227"/>
                  <a:pt x="1209936" y="6611908"/>
                  <a:pt x="1228957" y="6611908"/>
                </a:cubicBezTo>
                <a:cubicBezTo>
                  <a:pt x="1251836" y="6611908"/>
                  <a:pt x="1281531" y="6636627"/>
                  <a:pt x="1281531" y="6654834"/>
                </a:cubicBezTo>
                <a:cubicBezTo>
                  <a:pt x="1281531" y="6669145"/>
                  <a:pt x="1260199" y="6693212"/>
                  <a:pt x="1243411" y="6697764"/>
                </a:cubicBezTo>
                <a:cubicBezTo>
                  <a:pt x="1240355" y="6698740"/>
                  <a:pt x="1235593" y="6699064"/>
                  <a:pt x="1230557" y="6698740"/>
                </a:cubicBezTo>
                <a:close/>
                <a:moveTo>
                  <a:pt x="10961441" y="6698740"/>
                </a:moveTo>
                <a:cubicBezTo>
                  <a:pt x="10956405" y="6699064"/>
                  <a:pt x="10951644" y="6698740"/>
                  <a:pt x="10948588" y="6697764"/>
                </a:cubicBezTo>
                <a:cubicBezTo>
                  <a:pt x="10931800" y="6693212"/>
                  <a:pt x="10910468" y="6669145"/>
                  <a:pt x="10910468" y="6654834"/>
                </a:cubicBezTo>
                <a:cubicBezTo>
                  <a:pt x="10910468" y="6636627"/>
                  <a:pt x="10940163" y="6611908"/>
                  <a:pt x="10963041" y="6611908"/>
                </a:cubicBezTo>
                <a:cubicBezTo>
                  <a:pt x="10982063" y="6611908"/>
                  <a:pt x="11017139" y="6639227"/>
                  <a:pt x="11017139" y="6653536"/>
                </a:cubicBezTo>
                <a:cubicBezTo>
                  <a:pt x="11017139" y="6665894"/>
                  <a:pt x="10993432" y="6690610"/>
                  <a:pt x="10975975" y="6695813"/>
                </a:cubicBezTo>
                <a:cubicBezTo>
                  <a:pt x="10971801" y="6697439"/>
                  <a:pt x="10966481" y="6698414"/>
                  <a:pt x="10961441" y="6698740"/>
                </a:cubicBezTo>
                <a:close/>
                <a:moveTo>
                  <a:pt x="171043" y="6701907"/>
                </a:moveTo>
                <a:cubicBezTo>
                  <a:pt x="162169" y="6701989"/>
                  <a:pt x="153580" y="6698413"/>
                  <a:pt x="143276" y="6691259"/>
                </a:cubicBezTo>
                <a:cubicBezTo>
                  <a:pt x="105107" y="6665240"/>
                  <a:pt x="123428" y="6611907"/>
                  <a:pt x="169993" y="6611907"/>
                </a:cubicBezTo>
                <a:cubicBezTo>
                  <a:pt x="215032" y="6611907"/>
                  <a:pt x="236407" y="6667191"/>
                  <a:pt x="200527" y="6690608"/>
                </a:cubicBezTo>
                <a:cubicBezTo>
                  <a:pt x="189079" y="6698088"/>
                  <a:pt x="179917" y="6701826"/>
                  <a:pt x="171043" y="6701907"/>
                </a:cubicBezTo>
                <a:close/>
                <a:moveTo>
                  <a:pt x="1585603" y="6701907"/>
                </a:moveTo>
                <a:cubicBezTo>
                  <a:pt x="1577507" y="6702312"/>
                  <a:pt x="1569125" y="6700038"/>
                  <a:pt x="1557313" y="6695159"/>
                </a:cubicBezTo>
                <a:cubicBezTo>
                  <a:pt x="1532929" y="6685404"/>
                  <a:pt x="1526833" y="6653532"/>
                  <a:pt x="1545121" y="6632069"/>
                </a:cubicBezTo>
                <a:cubicBezTo>
                  <a:pt x="1577125" y="6596295"/>
                  <a:pt x="1631228" y="6611907"/>
                  <a:pt x="1631228" y="6657435"/>
                </a:cubicBezTo>
                <a:cubicBezTo>
                  <a:pt x="1631228" y="6676296"/>
                  <a:pt x="1626656" y="6684102"/>
                  <a:pt x="1612177" y="6692558"/>
                </a:cubicBezTo>
                <a:cubicBezTo>
                  <a:pt x="1601509" y="6698411"/>
                  <a:pt x="1593699" y="6701500"/>
                  <a:pt x="1585603" y="6701907"/>
                </a:cubicBezTo>
                <a:close/>
                <a:moveTo>
                  <a:pt x="10606396" y="6701907"/>
                </a:moveTo>
                <a:cubicBezTo>
                  <a:pt x="10598300" y="6701500"/>
                  <a:pt x="10590489" y="6698411"/>
                  <a:pt x="10579821" y="6692558"/>
                </a:cubicBezTo>
                <a:cubicBezTo>
                  <a:pt x="10565343" y="6684102"/>
                  <a:pt x="10560771" y="6676296"/>
                  <a:pt x="10560771" y="6657435"/>
                </a:cubicBezTo>
                <a:cubicBezTo>
                  <a:pt x="10560771" y="6611907"/>
                  <a:pt x="10614873" y="6596295"/>
                  <a:pt x="10646877" y="6632069"/>
                </a:cubicBezTo>
                <a:cubicBezTo>
                  <a:pt x="10665165" y="6653532"/>
                  <a:pt x="10659069" y="6685404"/>
                  <a:pt x="10634685" y="6695159"/>
                </a:cubicBezTo>
                <a:cubicBezTo>
                  <a:pt x="10622873" y="6700038"/>
                  <a:pt x="10614492" y="6702312"/>
                  <a:pt x="10606396" y="6701907"/>
                </a:cubicBezTo>
                <a:close/>
                <a:moveTo>
                  <a:pt x="12020956" y="6701907"/>
                </a:moveTo>
                <a:cubicBezTo>
                  <a:pt x="12012081" y="6701826"/>
                  <a:pt x="12002920" y="6698088"/>
                  <a:pt x="11991472" y="6690608"/>
                </a:cubicBezTo>
                <a:cubicBezTo>
                  <a:pt x="11955592" y="6667191"/>
                  <a:pt x="11976967" y="6611907"/>
                  <a:pt x="12022005" y="6611907"/>
                </a:cubicBezTo>
                <a:cubicBezTo>
                  <a:pt x="12068571" y="6611907"/>
                  <a:pt x="12086892" y="6665240"/>
                  <a:pt x="12048723" y="6691259"/>
                </a:cubicBezTo>
                <a:cubicBezTo>
                  <a:pt x="12038419" y="6698413"/>
                  <a:pt x="12029829" y="6701989"/>
                  <a:pt x="12020956" y="6701907"/>
                </a:cubicBezTo>
                <a:close/>
                <a:moveTo>
                  <a:pt x="2986696" y="6702233"/>
                </a:moveTo>
                <a:cubicBezTo>
                  <a:pt x="2977552" y="6700851"/>
                  <a:pt x="2968980" y="6695809"/>
                  <a:pt x="2958693" y="6686704"/>
                </a:cubicBezTo>
                <a:cubicBezTo>
                  <a:pt x="2935833" y="6667191"/>
                  <a:pt x="2935071" y="6651582"/>
                  <a:pt x="2955645" y="6628819"/>
                </a:cubicBezTo>
                <a:cubicBezTo>
                  <a:pt x="2986887" y="6594996"/>
                  <a:pt x="3046323" y="6613209"/>
                  <a:pt x="3046323" y="6657436"/>
                </a:cubicBezTo>
                <a:cubicBezTo>
                  <a:pt x="3046323" y="6677598"/>
                  <a:pt x="3040227" y="6686055"/>
                  <a:pt x="3018129" y="6695809"/>
                </a:cubicBezTo>
                <a:cubicBezTo>
                  <a:pt x="3005556" y="6701338"/>
                  <a:pt x="2995840" y="6703615"/>
                  <a:pt x="2986696" y="6702233"/>
                </a:cubicBezTo>
                <a:close/>
                <a:moveTo>
                  <a:pt x="9205303" y="6702233"/>
                </a:moveTo>
                <a:cubicBezTo>
                  <a:pt x="9196159" y="6703615"/>
                  <a:pt x="9186443" y="6701338"/>
                  <a:pt x="9173869" y="6695809"/>
                </a:cubicBezTo>
                <a:cubicBezTo>
                  <a:pt x="9151772" y="6686055"/>
                  <a:pt x="9145676" y="6677598"/>
                  <a:pt x="9145676" y="6657436"/>
                </a:cubicBezTo>
                <a:cubicBezTo>
                  <a:pt x="9145676" y="6613209"/>
                  <a:pt x="9205112" y="6594996"/>
                  <a:pt x="9236353" y="6628819"/>
                </a:cubicBezTo>
                <a:cubicBezTo>
                  <a:pt x="9256928" y="6651582"/>
                  <a:pt x="9256165" y="6667191"/>
                  <a:pt x="9233305" y="6686704"/>
                </a:cubicBezTo>
                <a:cubicBezTo>
                  <a:pt x="9223019" y="6695809"/>
                  <a:pt x="9214447" y="6700851"/>
                  <a:pt x="9205303" y="6702233"/>
                </a:cubicBezTo>
                <a:close/>
                <a:moveTo>
                  <a:pt x="2463656" y="6702476"/>
                </a:moveTo>
                <a:cubicBezTo>
                  <a:pt x="2450512" y="6702312"/>
                  <a:pt x="2437559" y="6696784"/>
                  <a:pt x="2426128" y="6686053"/>
                </a:cubicBezTo>
                <a:cubicBezTo>
                  <a:pt x="2403268" y="6664589"/>
                  <a:pt x="2402505" y="6651582"/>
                  <a:pt x="2423080" y="6628819"/>
                </a:cubicBezTo>
                <a:cubicBezTo>
                  <a:pt x="2434509" y="6616462"/>
                  <a:pt x="2445940" y="6611907"/>
                  <a:pt x="2464228" y="6611907"/>
                </a:cubicBezTo>
                <a:cubicBezTo>
                  <a:pt x="2482516" y="6611907"/>
                  <a:pt x="2493945" y="6616462"/>
                  <a:pt x="2505376" y="6628819"/>
                </a:cubicBezTo>
                <a:cubicBezTo>
                  <a:pt x="2525949" y="6651582"/>
                  <a:pt x="2525188" y="6667191"/>
                  <a:pt x="2502328" y="6686704"/>
                </a:cubicBezTo>
                <a:cubicBezTo>
                  <a:pt x="2490136" y="6697434"/>
                  <a:pt x="2476801" y="6702639"/>
                  <a:pt x="2463656" y="6702476"/>
                </a:cubicBezTo>
                <a:close/>
                <a:moveTo>
                  <a:pt x="9728343" y="6702476"/>
                </a:moveTo>
                <a:cubicBezTo>
                  <a:pt x="9715197" y="6702639"/>
                  <a:pt x="9701863" y="6697434"/>
                  <a:pt x="9689671" y="6686704"/>
                </a:cubicBezTo>
                <a:cubicBezTo>
                  <a:pt x="9666811" y="6667191"/>
                  <a:pt x="9666049" y="6651582"/>
                  <a:pt x="9686623" y="6628819"/>
                </a:cubicBezTo>
                <a:cubicBezTo>
                  <a:pt x="9698053" y="6616462"/>
                  <a:pt x="9709483" y="6611907"/>
                  <a:pt x="9727771" y="6611907"/>
                </a:cubicBezTo>
                <a:cubicBezTo>
                  <a:pt x="9746059" y="6611907"/>
                  <a:pt x="9757489" y="6616462"/>
                  <a:pt x="9768919" y="6628819"/>
                </a:cubicBezTo>
                <a:cubicBezTo>
                  <a:pt x="9789493" y="6651582"/>
                  <a:pt x="9788731" y="6664589"/>
                  <a:pt x="9765871" y="6686053"/>
                </a:cubicBezTo>
                <a:cubicBezTo>
                  <a:pt x="9754440" y="6696784"/>
                  <a:pt x="9741487" y="6702312"/>
                  <a:pt x="9728343" y="6702476"/>
                </a:cubicBezTo>
                <a:close/>
                <a:moveTo>
                  <a:pt x="5107620" y="6708162"/>
                </a:moveTo>
                <a:cubicBezTo>
                  <a:pt x="5098667" y="6707025"/>
                  <a:pt x="5089714" y="6701333"/>
                  <a:pt x="5076759" y="6690602"/>
                </a:cubicBezTo>
                <a:cubicBezTo>
                  <a:pt x="5050851" y="6667837"/>
                  <a:pt x="5049327" y="6652227"/>
                  <a:pt x="5070663" y="6628812"/>
                </a:cubicBezTo>
                <a:cubicBezTo>
                  <a:pt x="5101904" y="6594990"/>
                  <a:pt x="5168199" y="6613854"/>
                  <a:pt x="5168960" y="6657429"/>
                </a:cubicBezTo>
                <a:cubicBezTo>
                  <a:pt x="5168960" y="6676943"/>
                  <a:pt x="5163627" y="6684097"/>
                  <a:pt x="5138480" y="6698407"/>
                </a:cubicBezTo>
                <a:cubicBezTo>
                  <a:pt x="5125527" y="6705886"/>
                  <a:pt x="5116574" y="6709301"/>
                  <a:pt x="5107620" y="6708162"/>
                </a:cubicBezTo>
                <a:close/>
                <a:moveTo>
                  <a:pt x="7084379" y="6708162"/>
                </a:moveTo>
                <a:cubicBezTo>
                  <a:pt x="7075426" y="6709301"/>
                  <a:pt x="7066472" y="6705886"/>
                  <a:pt x="7053519" y="6698407"/>
                </a:cubicBezTo>
                <a:cubicBezTo>
                  <a:pt x="7028372" y="6684097"/>
                  <a:pt x="7023039" y="6676943"/>
                  <a:pt x="7023039" y="6657429"/>
                </a:cubicBezTo>
                <a:cubicBezTo>
                  <a:pt x="7023800" y="6613854"/>
                  <a:pt x="7090095" y="6594990"/>
                  <a:pt x="7121336" y="6628812"/>
                </a:cubicBezTo>
                <a:cubicBezTo>
                  <a:pt x="7142672" y="6652227"/>
                  <a:pt x="7141148" y="6667837"/>
                  <a:pt x="7115240" y="6690602"/>
                </a:cubicBezTo>
                <a:cubicBezTo>
                  <a:pt x="7102285" y="6701333"/>
                  <a:pt x="7093332" y="6707025"/>
                  <a:pt x="7084379" y="6708162"/>
                </a:cubicBezTo>
                <a:close/>
                <a:moveTo>
                  <a:pt x="4936830" y="6708814"/>
                </a:moveTo>
                <a:cubicBezTo>
                  <a:pt x="4928447" y="6708814"/>
                  <a:pt x="4912446" y="6702961"/>
                  <a:pt x="4901015" y="6695807"/>
                </a:cubicBezTo>
                <a:cubicBezTo>
                  <a:pt x="4875107" y="6679546"/>
                  <a:pt x="4872822" y="6649628"/>
                  <a:pt x="4894158" y="6624913"/>
                </a:cubicBezTo>
                <a:cubicBezTo>
                  <a:pt x="4913970" y="6603447"/>
                  <a:pt x="4960451" y="6604099"/>
                  <a:pt x="4981026" y="6625561"/>
                </a:cubicBezTo>
                <a:cubicBezTo>
                  <a:pt x="5009219" y="6654832"/>
                  <a:pt x="4980263" y="6709465"/>
                  <a:pt x="4936830" y="6708814"/>
                </a:cubicBezTo>
                <a:close/>
                <a:moveTo>
                  <a:pt x="7255170" y="6708814"/>
                </a:moveTo>
                <a:cubicBezTo>
                  <a:pt x="7211736" y="6709465"/>
                  <a:pt x="7182780" y="6654832"/>
                  <a:pt x="7210974" y="6625561"/>
                </a:cubicBezTo>
                <a:cubicBezTo>
                  <a:pt x="7231548" y="6604099"/>
                  <a:pt x="7278029" y="6603447"/>
                  <a:pt x="7297841" y="6624913"/>
                </a:cubicBezTo>
                <a:cubicBezTo>
                  <a:pt x="7319178" y="6649628"/>
                  <a:pt x="7316892" y="6679546"/>
                  <a:pt x="7290984" y="6695807"/>
                </a:cubicBezTo>
                <a:cubicBezTo>
                  <a:pt x="7279554" y="6702961"/>
                  <a:pt x="7263552" y="6708814"/>
                  <a:pt x="7255170" y="6708814"/>
                </a:cubicBezTo>
                <a:close/>
                <a:moveTo>
                  <a:pt x="4229283" y="6709466"/>
                </a:moveTo>
                <a:cubicBezTo>
                  <a:pt x="4210234" y="6709466"/>
                  <a:pt x="4198803" y="6704263"/>
                  <a:pt x="4184325" y="6689304"/>
                </a:cubicBezTo>
                <a:cubicBezTo>
                  <a:pt x="4161465" y="6665889"/>
                  <a:pt x="4159941" y="6653532"/>
                  <a:pt x="4177467" y="6631417"/>
                </a:cubicBezTo>
                <a:cubicBezTo>
                  <a:pt x="4194994" y="6609303"/>
                  <a:pt x="4202614" y="6605400"/>
                  <a:pt x="4231570" y="6605400"/>
                </a:cubicBezTo>
                <a:cubicBezTo>
                  <a:pt x="4261287" y="6605400"/>
                  <a:pt x="4294054" y="6631417"/>
                  <a:pt x="4294054" y="6654832"/>
                </a:cubicBezTo>
                <a:cubicBezTo>
                  <a:pt x="4294054" y="6679547"/>
                  <a:pt x="4258239" y="6709466"/>
                  <a:pt x="4229283" y="6709466"/>
                </a:cubicBezTo>
                <a:close/>
                <a:moveTo>
                  <a:pt x="7962716" y="6709466"/>
                </a:moveTo>
                <a:cubicBezTo>
                  <a:pt x="7933760" y="6709466"/>
                  <a:pt x="7897945" y="6679547"/>
                  <a:pt x="7897945" y="6654832"/>
                </a:cubicBezTo>
                <a:cubicBezTo>
                  <a:pt x="7897945" y="6631417"/>
                  <a:pt x="7930712" y="6605400"/>
                  <a:pt x="7960430" y="6605400"/>
                </a:cubicBezTo>
                <a:cubicBezTo>
                  <a:pt x="7989386" y="6605400"/>
                  <a:pt x="7997006" y="6609303"/>
                  <a:pt x="8014532" y="6631417"/>
                </a:cubicBezTo>
                <a:cubicBezTo>
                  <a:pt x="8032057" y="6653532"/>
                  <a:pt x="8030533" y="6665889"/>
                  <a:pt x="8007673" y="6689304"/>
                </a:cubicBezTo>
                <a:cubicBezTo>
                  <a:pt x="7993196" y="6704263"/>
                  <a:pt x="7981766" y="6709466"/>
                  <a:pt x="7962716" y="6709466"/>
                </a:cubicBezTo>
                <a:close/>
                <a:moveTo>
                  <a:pt x="3524880" y="6709469"/>
                </a:moveTo>
                <a:cubicBezTo>
                  <a:pt x="3509927" y="6711094"/>
                  <a:pt x="3495448" y="6707517"/>
                  <a:pt x="3485923" y="6698411"/>
                </a:cubicBezTo>
                <a:cubicBezTo>
                  <a:pt x="3458491" y="6671092"/>
                  <a:pt x="3454681" y="6657435"/>
                  <a:pt x="3469159" y="6634672"/>
                </a:cubicBezTo>
                <a:cubicBezTo>
                  <a:pt x="3490495" y="6600849"/>
                  <a:pt x="3537739" y="6594996"/>
                  <a:pt x="3567457" y="6622313"/>
                </a:cubicBezTo>
                <a:cubicBezTo>
                  <a:pt x="3591841" y="6644428"/>
                  <a:pt x="3591841" y="6664589"/>
                  <a:pt x="3566695" y="6689308"/>
                </a:cubicBezTo>
                <a:cubicBezTo>
                  <a:pt x="3555265" y="6701014"/>
                  <a:pt x="3539835" y="6707842"/>
                  <a:pt x="3524880" y="6709469"/>
                </a:cubicBezTo>
                <a:close/>
                <a:moveTo>
                  <a:pt x="8667119" y="6709469"/>
                </a:moveTo>
                <a:cubicBezTo>
                  <a:pt x="8652164" y="6707842"/>
                  <a:pt x="8636733" y="6701014"/>
                  <a:pt x="8625304" y="6689308"/>
                </a:cubicBezTo>
                <a:cubicBezTo>
                  <a:pt x="8600157" y="6664589"/>
                  <a:pt x="8600157" y="6644428"/>
                  <a:pt x="8624541" y="6622313"/>
                </a:cubicBezTo>
                <a:cubicBezTo>
                  <a:pt x="8654260" y="6594996"/>
                  <a:pt x="8701504" y="6600849"/>
                  <a:pt x="8722840" y="6634672"/>
                </a:cubicBezTo>
                <a:cubicBezTo>
                  <a:pt x="8737317" y="6657435"/>
                  <a:pt x="8733508" y="6671092"/>
                  <a:pt x="8706076" y="6698411"/>
                </a:cubicBezTo>
                <a:cubicBezTo>
                  <a:pt x="8696551" y="6707517"/>
                  <a:pt x="8682072" y="6711094"/>
                  <a:pt x="8667119" y="6709469"/>
                </a:cubicBezTo>
                <a:close/>
                <a:moveTo>
                  <a:pt x="4059061" y="6819267"/>
                </a:moveTo>
                <a:cubicBezTo>
                  <a:pt x="4055251" y="6820568"/>
                  <a:pt x="4050489" y="6818779"/>
                  <a:pt x="4046679" y="6813250"/>
                </a:cubicBezTo>
                <a:cubicBezTo>
                  <a:pt x="4041344" y="6805446"/>
                  <a:pt x="4048203" y="6793737"/>
                  <a:pt x="4058871" y="6793737"/>
                </a:cubicBezTo>
                <a:cubicBezTo>
                  <a:pt x="4062680" y="6793737"/>
                  <a:pt x="4065728" y="6799592"/>
                  <a:pt x="4065728" y="6806747"/>
                </a:cubicBezTo>
                <a:cubicBezTo>
                  <a:pt x="4065728" y="6813576"/>
                  <a:pt x="4062871" y="6817966"/>
                  <a:pt x="4059061" y="6819267"/>
                </a:cubicBezTo>
                <a:close/>
                <a:moveTo>
                  <a:pt x="8132937" y="6819267"/>
                </a:moveTo>
                <a:cubicBezTo>
                  <a:pt x="8129128" y="6817966"/>
                  <a:pt x="8126270" y="6813576"/>
                  <a:pt x="8126270" y="6806747"/>
                </a:cubicBezTo>
                <a:cubicBezTo>
                  <a:pt x="8126270" y="6799592"/>
                  <a:pt x="8129318" y="6793737"/>
                  <a:pt x="8133128" y="6793737"/>
                </a:cubicBezTo>
                <a:cubicBezTo>
                  <a:pt x="8143796" y="6793737"/>
                  <a:pt x="8150655" y="6805446"/>
                  <a:pt x="8145320" y="6813250"/>
                </a:cubicBezTo>
                <a:cubicBezTo>
                  <a:pt x="8141509" y="6818779"/>
                  <a:pt x="8136748" y="6820568"/>
                  <a:pt x="8132937" y="6819267"/>
                </a:cubicBezTo>
                <a:close/>
                <a:moveTo>
                  <a:pt x="5470631" y="6819510"/>
                </a:moveTo>
                <a:cubicBezTo>
                  <a:pt x="5465011" y="6820892"/>
                  <a:pt x="5458344" y="6819104"/>
                  <a:pt x="5454152" y="6813250"/>
                </a:cubicBezTo>
                <a:cubicBezTo>
                  <a:pt x="5448056" y="6804144"/>
                  <a:pt x="5456439" y="6793737"/>
                  <a:pt x="5470155" y="6793737"/>
                </a:cubicBezTo>
                <a:cubicBezTo>
                  <a:pt x="5476251" y="6793737"/>
                  <a:pt x="5480823" y="6799591"/>
                  <a:pt x="5480823" y="6806747"/>
                </a:cubicBezTo>
                <a:cubicBezTo>
                  <a:pt x="5480823" y="6813574"/>
                  <a:pt x="5476251" y="6818127"/>
                  <a:pt x="5470631" y="6819510"/>
                </a:cubicBezTo>
                <a:close/>
                <a:moveTo>
                  <a:pt x="6721368" y="6819510"/>
                </a:moveTo>
                <a:cubicBezTo>
                  <a:pt x="6715748" y="6818127"/>
                  <a:pt x="6711176" y="6813574"/>
                  <a:pt x="6711176" y="6806747"/>
                </a:cubicBezTo>
                <a:cubicBezTo>
                  <a:pt x="6711176" y="6799591"/>
                  <a:pt x="6715748" y="6793737"/>
                  <a:pt x="6721844" y="6793737"/>
                </a:cubicBezTo>
                <a:cubicBezTo>
                  <a:pt x="6735560" y="6793737"/>
                  <a:pt x="6743943" y="6804144"/>
                  <a:pt x="6737847" y="6813250"/>
                </a:cubicBezTo>
                <a:cubicBezTo>
                  <a:pt x="6733655" y="6819104"/>
                  <a:pt x="6726988" y="6820892"/>
                  <a:pt x="6721368" y="6819510"/>
                </a:cubicBezTo>
                <a:close/>
                <a:moveTo>
                  <a:pt x="1590837" y="6824308"/>
                </a:moveTo>
                <a:cubicBezTo>
                  <a:pt x="1582837" y="6827072"/>
                  <a:pt x="1573693" y="6826908"/>
                  <a:pt x="1567977" y="6822356"/>
                </a:cubicBezTo>
                <a:cubicBezTo>
                  <a:pt x="1560357" y="6815202"/>
                  <a:pt x="1561120" y="6795038"/>
                  <a:pt x="1570264" y="6790487"/>
                </a:cubicBezTo>
                <a:cubicBezTo>
                  <a:pt x="1585504" y="6782682"/>
                  <a:pt x="1609125" y="6794388"/>
                  <a:pt x="1606840" y="6808699"/>
                </a:cubicBezTo>
                <a:cubicBezTo>
                  <a:pt x="1605697" y="6815853"/>
                  <a:pt x="1598839" y="6821543"/>
                  <a:pt x="1590837" y="6824308"/>
                </a:cubicBezTo>
                <a:close/>
                <a:moveTo>
                  <a:pt x="10601161" y="6824308"/>
                </a:moveTo>
                <a:cubicBezTo>
                  <a:pt x="10593160" y="6821543"/>
                  <a:pt x="10586301" y="6815853"/>
                  <a:pt x="10585159" y="6808699"/>
                </a:cubicBezTo>
                <a:cubicBezTo>
                  <a:pt x="10582873" y="6794388"/>
                  <a:pt x="10606495" y="6782682"/>
                  <a:pt x="10621735" y="6790487"/>
                </a:cubicBezTo>
                <a:cubicBezTo>
                  <a:pt x="10630879" y="6795038"/>
                  <a:pt x="10631641" y="6815202"/>
                  <a:pt x="10624021" y="6822356"/>
                </a:cubicBezTo>
                <a:cubicBezTo>
                  <a:pt x="10618305" y="6826908"/>
                  <a:pt x="10609161" y="6827072"/>
                  <a:pt x="10601161" y="6824308"/>
                </a:cubicBezTo>
                <a:close/>
                <a:moveTo>
                  <a:pt x="1936999" y="6824959"/>
                </a:moveTo>
                <a:cubicBezTo>
                  <a:pt x="1927092" y="6826260"/>
                  <a:pt x="1917948" y="6823007"/>
                  <a:pt x="1915663" y="6817154"/>
                </a:cubicBezTo>
                <a:cubicBezTo>
                  <a:pt x="1908043" y="6800243"/>
                  <a:pt x="1918711" y="6785934"/>
                  <a:pt x="1936999" y="6788535"/>
                </a:cubicBezTo>
                <a:cubicBezTo>
                  <a:pt x="1949952" y="6789837"/>
                  <a:pt x="1954524" y="6795041"/>
                  <a:pt x="1954524" y="6806747"/>
                </a:cubicBezTo>
                <a:cubicBezTo>
                  <a:pt x="1954524" y="6818455"/>
                  <a:pt x="1949952" y="6823658"/>
                  <a:pt x="1936999" y="6824959"/>
                </a:cubicBezTo>
                <a:close/>
                <a:moveTo>
                  <a:pt x="10255000" y="6824959"/>
                </a:moveTo>
                <a:cubicBezTo>
                  <a:pt x="10242047" y="6823658"/>
                  <a:pt x="10237475" y="6818455"/>
                  <a:pt x="10237475" y="6806747"/>
                </a:cubicBezTo>
                <a:cubicBezTo>
                  <a:pt x="10237475" y="6795041"/>
                  <a:pt x="10242047" y="6789837"/>
                  <a:pt x="10255000" y="6788535"/>
                </a:cubicBezTo>
                <a:cubicBezTo>
                  <a:pt x="10273288" y="6785934"/>
                  <a:pt x="10283956" y="6800243"/>
                  <a:pt x="10276336" y="6817154"/>
                </a:cubicBezTo>
                <a:cubicBezTo>
                  <a:pt x="10274051" y="6823007"/>
                  <a:pt x="10264907" y="6826260"/>
                  <a:pt x="10255000" y="6824959"/>
                </a:cubicBezTo>
                <a:close/>
                <a:moveTo>
                  <a:pt x="5294418" y="6825040"/>
                </a:moveTo>
                <a:cubicBezTo>
                  <a:pt x="5285844" y="6827072"/>
                  <a:pt x="5275367" y="6824633"/>
                  <a:pt x="5267747" y="6816503"/>
                </a:cubicBezTo>
                <a:cubicBezTo>
                  <a:pt x="5260127" y="6808699"/>
                  <a:pt x="5260127" y="6804795"/>
                  <a:pt x="5267747" y="6796990"/>
                </a:cubicBezTo>
                <a:cubicBezTo>
                  <a:pt x="5282987" y="6780730"/>
                  <a:pt x="5309656" y="6787234"/>
                  <a:pt x="5309656" y="6806747"/>
                </a:cubicBezTo>
                <a:cubicBezTo>
                  <a:pt x="5309656" y="6816503"/>
                  <a:pt x="5302990" y="6823006"/>
                  <a:pt x="5294418" y="6825040"/>
                </a:cubicBezTo>
                <a:close/>
                <a:moveTo>
                  <a:pt x="6897582" y="6825040"/>
                </a:moveTo>
                <a:cubicBezTo>
                  <a:pt x="6889010" y="6823006"/>
                  <a:pt x="6882343" y="6816503"/>
                  <a:pt x="6882343" y="6806747"/>
                </a:cubicBezTo>
                <a:cubicBezTo>
                  <a:pt x="6882343" y="6787234"/>
                  <a:pt x="6909012" y="6780730"/>
                  <a:pt x="6924252" y="6796990"/>
                </a:cubicBezTo>
                <a:cubicBezTo>
                  <a:pt x="6931872" y="6804795"/>
                  <a:pt x="6931872" y="6808699"/>
                  <a:pt x="6924252" y="6816503"/>
                </a:cubicBezTo>
                <a:cubicBezTo>
                  <a:pt x="6916632" y="6824633"/>
                  <a:pt x="6906155" y="6827072"/>
                  <a:pt x="6897582" y="6825040"/>
                </a:cubicBezTo>
                <a:close/>
                <a:moveTo>
                  <a:pt x="1230783" y="6825933"/>
                </a:moveTo>
                <a:cubicBezTo>
                  <a:pt x="1224371" y="6825283"/>
                  <a:pt x="1218299" y="6822030"/>
                  <a:pt x="1216021" y="6816503"/>
                </a:cubicBezTo>
                <a:cubicBezTo>
                  <a:pt x="1209935" y="6802843"/>
                  <a:pt x="1218299" y="6787234"/>
                  <a:pt x="1231257" y="6787234"/>
                </a:cubicBezTo>
                <a:cubicBezTo>
                  <a:pt x="1243409" y="6787234"/>
                  <a:pt x="1254884" y="6809348"/>
                  <a:pt x="1247235" y="6819754"/>
                </a:cubicBezTo>
                <a:cubicBezTo>
                  <a:pt x="1243791" y="6824633"/>
                  <a:pt x="1237100" y="6826584"/>
                  <a:pt x="1230783" y="6825933"/>
                </a:cubicBezTo>
                <a:close/>
                <a:moveTo>
                  <a:pt x="10961216" y="6825933"/>
                </a:moveTo>
                <a:cubicBezTo>
                  <a:pt x="10954899" y="6826584"/>
                  <a:pt x="10948208" y="6824633"/>
                  <a:pt x="10944764" y="6819754"/>
                </a:cubicBezTo>
                <a:cubicBezTo>
                  <a:pt x="10937115" y="6809348"/>
                  <a:pt x="10948589" y="6787234"/>
                  <a:pt x="10960741" y="6787234"/>
                </a:cubicBezTo>
                <a:cubicBezTo>
                  <a:pt x="10973700" y="6787234"/>
                  <a:pt x="10982064" y="6802843"/>
                  <a:pt x="10975977" y="6816503"/>
                </a:cubicBezTo>
                <a:cubicBezTo>
                  <a:pt x="10973700" y="6822030"/>
                  <a:pt x="10967628" y="6825283"/>
                  <a:pt x="10961216" y="6825933"/>
                </a:cubicBezTo>
                <a:close/>
                <a:moveTo>
                  <a:pt x="4227754" y="6826257"/>
                </a:moveTo>
                <a:cubicBezTo>
                  <a:pt x="4222420" y="6826257"/>
                  <a:pt x="4215562" y="6821705"/>
                  <a:pt x="4213276" y="6816502"/>
                </a:cubicBezTo>
                <a:cubicBezTo>
                  <a:pt x="4207180" y="6802842"/>
                  <a:pt x="4214800" y="6787233"/>
                  <a:pt x="4227754" y="6787233"/>
                </a:cubicBezTo>
                <a:cubicBezTo>
                  <a:pt x="4233850" y="6787233"/>
                  <a:pt x="4242994" y="6791785"/>
                  <a:pt x="4248328" y="6796988"/>
                </a:cubicBezTo>
                <a:cubicBezTo>
                  <a:pt x="4255948" y="6804794"/>
                  <a:pt x="4255948" y="6808698"/>
                  <a:pt x="4248328" y="6816502"/>
                </a:cubicBezTo>
                <a:cubicBezTo>
                  <a:pt x="4242994" y="6821705"/>
                  <a:pt x="4233850" y="6826257"/>
                  <a:pt x="4227754" y="6826257"/>
                </a:cubicBezTo>
                <a:close/>
                <a:moveTo>
                  <a:pt x="7964246" y="6826257"/>
                </a:moveTo>
                <a:cubicBezTo>
                  <a:pt x="7958149" y="6826257"/>
                  <a:pt x="7949006" y="6821705"/>
                  <a:pt x="7943671" y="6816502"/>
                </a:cubicBezTo>
                <a:cubicBezTo>
                  <a:pt x="7936051" y="6808698"/>
                  <a:pt x="7936051" y="6804794"/>
                  <a:pt x="7943671" y="6796988"/>
                </a:cubicBezTo>
                <a:cubicBezTo>
                  <a:pt x="7949006" y="6791785"/>
                  <a:pt x="7958149" y="6787233"/>
                  <a:pt x="7964246" y="6787233"/>
                </a:cubicBezTo>
                <a:cubicBezTo>
                  <a:pt x="7977199" y="6787233"/>
                  <a:pt x="7984819" y="6802842"/>
                  <a:pt x="7978723" y="6816502"/>
                </a:cubicBezTo>
                <a:cubicBezTo>
                  <a:pt x="7976438" y="6821705"/>
                  <a:pt x="7969579" y="6826257"/>
                  <a:pt x="7964246" y="6826257"/>
                </a:cubicBezTo>
                <a:close/>
                <a:moveTo>
                  <a:pt x="4934244" y="6832263"/>
                </a:moveTo>
                <a:cubicBezTo>
                  <a:pt x="4929208" y="6831379"/>
                  <a:pt x="4924064" y="6829021"/>
                  <a:pt x="4919302" y="6824955"/>
                </a:cubicBezTo>
                <a:cubicBezTo>
                  <a:pt x="4897966" y="6806744"/>
                  <a:pt x="4918539" y="6776176"/>
                  <a:pt x="4948258" y="6783979"/>
                </a:cubicBezTo>
                <a:cubicBezTo>
                  <a:pt x="4958926" y="6786581"/>
                  <a:pt x="4963498" y="6793735"/>
                  <a:pt x="4963498" y="6806744"/>
                </a:cubicBezTo>
                <a:cubicBezTo>
                  <a:pt x="4963498" y="6824306"/>
                  <a:pt x="4949354" y="6834915"/>
                  <a:pt x="4934244" y="6832263"/>
                </a:cubicBezTo>
                <a:close/>
                <a:moveTo>
                  <a:pt x="7257755" y="6832263"/>
                </a:moveTo>
                <a:cubicBezTo>
                  <a:pt x="7242646" y="6834915"/>
                  <a:pt x="7228502" y="6824306"/>
                  <a:pt x="7228502" y="6806744"/>
                </a:cubicBezTo>
                <a:cubicBezTo>
                  <a:pt x="7228502" y="6793735"/>
                  <a:pt x="7233074" y="6786581"/>
                  <a:pt x="7243742" y="6783979"/>
                </a:cubicBezTo>
                <a:cubicBezTo>
                  <a:pt x="7273460" y="6776176"/>
                  <a:pt x="7294034" y="6806744"/>
                  <a:pt x="7272698" y="6824955"/>
                </a:cubicBezTo>
                <a:cubicBezTo>
                  <a:pt x="7267935" y="6829021"/>
                  <a:pt x="7262791" y="6831379"/>
                  <a:pt x="7257755" y="6832263"/>
                </a:cubicBezTo>
                <a:close/>
                <a:moveTo>
                  <a:pt x="3340213" y="6832903"/>
                </a:moveTo>
                <a:cubicBezTo>
                  <a:pt x="3334320" y="6832883"/>
                  <a:pt x="3329033" y="6831461"/>
                  <a:pt x="3325413" y="6828208"/>
                </a:cubicBezTo>
                <a:cubicBezTo>
                  <a:pt x="3313221" y="6818452"/>
                  <a:pt x="3320080" y="6787883"/>
                  <a:pt x="3335320" y="6783979"/>
                </a:cubicBezTo>
                <a:cubicBezTo>
                  <a:pt x="3355132" y="6778776"/>
                  <a:pt x="3381040" y="6791135"/>
                  <a:pt x="3381040" y="6806745"/>
                </a:cubicBezTo>
                <a:cubicBezTo>
                  <a:pt x="3381040" y="6820404"/>
                  <a:pt x="3357895" y="6832964"/>
                  <a:pt x="3340213" y="6832903"/>
                </a:cubicBezTo>
                <a:close/>
                <a:moveTo>
                  <a:pt x="8851785" y="6832903"/>
                </a:moveTo>
                <a:cubicBezTo>
                  <a:pt x="8834104" y="6832964"/>
                  <a:pt x="8810959" y="6820404"/>
                  <a:pt x="8810959" y="6806745"/>
                </a:cubicBezTo>
                <a:cubicBezTo>
                  <a:pt x="8810959" y="6791135"/>
                  <a:pt x="8836867" y="6778776"/>
                  <a:pt x="8856679" y="6783979"/>
                </a:cubicBezTo>
                <a:cubicBezTo>
                  <a:pt x="8871919" y="6787883"/>
                  <a:pt x="8878777" y="6818452"/>
                  <a:pt x="8866585" y="6828208"/>
                </a:cubicBezTo>
                <a:cubicBezTo>
                  <a:pt x="8862965" y="6831461"/>
                  <a:pt x="8857679" y="6832883"/>
                  <a:pt x="8851785" y="6832903"/>
                </a:cubicBezTo>
                <a:close/>
                <a:moveTo>
                  <a:pt x="4590327" y="6833115"/>
                </a:moveTo>
                <a:cubicBezTo>
                  <a:pt x="4583910" y="6834020"/>
                  <a:pt x="4576956" y="6833410"/>
                  <a:pt x="4570098" y="6830809"/>
                </a:cubicBezTo>
                <a:cubicBezTo>
                  <a:pt x="4550286" y="6823004"/>
                  <a:pt x="4546475" y="6799590"/>
                  <a:pt x="4564002" y="6787232"/>
                </a:cubicBezTo>
                <a:cubicBezTo>
                  <a:pt x="4577718" y="6777475"/>
                  <a:pt x="4610483" y="6783328"/>
                  <a:pt x="4616579" y="6796988"/>
                </a:cubicBezTo>
                <a:cubicBezTo>
                  <a:pt x="4624010" y="6814060"/>
                  <a:pt x="4609579" y="6830402"/>
                  <a:pt x="4590327" y="6833115"/>
                </a:cubicBezTo>
                <a:close/>
                <a:moveTo>
                  <a:pt x="7601672" y="6833115"/>
                </a:moveTo>
                <a:cubicBezTo>
                  <a:pt x="7582420" y="6830402"/>
                  <a:pt x="7567990" y="6814060"/>
                  <a:pt x="7575420" y="6796988"/>
                </a:cubicBezTo>
                <a:cubicBezTo>
                  <a:pt x="7581516" y="6783328"/>
                  <a:pt x="7614281" y="6777475"/>
                  <a:pt x="7627998" y="6787232"/>
                </a:cubicBezTo>
                <a:cubicBezTo>
                  <a:pt x="7645524" y="6799590"/>
                  <a:pt x="7641713" y="6823004"/>
                  <a:pt x="7621901" y="6830809"/>
                </a:cubicBezTo>
                <a:cubicBezTo>
                  <a:pt x="7615043" y="6833410"/>
                  <a:pt x="7608090" y="6834020"/>
                  <a:pt x="7601672" y="6833115"/>
                </a:cubicBezTo>
                <a:close/>
                <a:moveTo>
                  <a:pt x="0" y="6837024"/>
                </a:moveTo>
                <a:lnTo>
                  <a:pt x="0" y="6776230"/>
                </a:lnTo>
                <a:lnTo>
                  <a:pt x="20796" y="6785934"/>
                </a:lnTo>
                <a:cubicBezTo>
                  <a:pt x="37611" y="6801543"/>
                  <a:pt x="36849" y="6815202"/>
                  <a:pt x="20025" y="6828209"/>
                </a:cubicBezTo>
                <a:close/>
                <a:moveTo>
                  <a:pt x="12192000" y="6837025"/>
                </a:moveTo>
                <a:lnTo>
                  <a:pt x="12171973" y="6828209"/>
                </a:lnTo>
                <a:cubicBezTo>
                  <a:pt x="12155149" y="6815202"/>
                  <a:pt x="12154388" y="6801543"/>
                  <a:pt x="12171203" y="6785934"/>
                </a:cubicBezTo>
                <a:lnTo>
                  <a:pt x="12192000" y="6776229"/>
                </a:lnTo>
                <a:close/>
                <a:moveTo>
                  <a:pt x="3173679" y="6838285"/>
                </a:moveTo>
                <a:cubicBezTo>
                  <a:pt x="3167201" y="6838772"/>
                  <a:pt x="3160343" y="6836009"/>
                  <a:pt x="3151199" y="6830154"/>
                </a:cubicBezTo>
                <a:cubicBezTo>
                  <a:pt x="3143579" y="6825601"/>
                  <a:pt x="3137483" y="6813893"/>
                  <a:pt x="3137483" y="6804789"/>
                </a:cubicBezTo>
                <a:cubicBezTo>
                  <a:pt x="3137483" y="6791781"/>
                  <a:pt x="3142055" y="6786577"/>
                  <a:pt x="3158057" y="6783325"/>
                </a:cubicBezTo>
                <a:cubicBezTo>
                  <a:pt x="3196157" y="6774870"/>
                  <a:pt x="3219017" y="6802838"/>
                  <a:pt x="3193871" y="6826903"/>
                </a:cubicBezTo>
                <a:cubicBezTo>
                  <a:pt x="3186251" y="6834058"/>
                  <a:pt x="3180155" y="6837798"/>
                  <a:pt x="3173679" y="6838285"/>
                </a:cubicBezTo>
                <a:close/>
                <a:moveTo>
                  <a:pt x="9018320" y="6838285"/>
                </a:moveTo>
                <a:cubicBezTo>
                  <a:pt x="9011844" y="6837798"/>
                  <a:pt x="9005748" y="6834058"/>
                  <a:pt x="8998128" y="6826903"/>
                </a:cubicBezTo>
                <a:cubicBezTo>
                  <a:pt x="8972981" y="6802838"/>
                  <a:pt x="8995841" y="6774870"/>
                  <a:pt x="9033941" y="6783325"/>
                </a:cubicBezTo>
                <a:cubicBezTo>
                  <a:pt x="9049944" y="6786577"/>
                  <a:pt x="9054516" y="6791781"/>
                  <a:pt x="9054516" y="6804789"/>
                </a:cubicBezTo>
                <a:cubicBezTo>
                  <a:pt x="9054516" y="6813893"/>
                  <a:pt x="9048420" y="6825601"/>
                  <a:pt x="9040800" y="6830154"/>
                </a:cubicBezTo>
                <a:cubicBezTo>
                  <a:pt x="9031656" y="6836009"/>
                  <a:pt x="9024797" y="6838772"/>
                  <a:pt x="9018320" y="6838285"/>
                </a:cubicBezTo>
                <a:close/>
                <a:moveTo>
                  <a:pt x="1055165" y="6838535"/>
                </a:moveTo>
                <a:cubicBezTo>
                  <a:pt x="1046791" y="6839103"/>
                  <a:pt x="1038021" y="6836339"/>
                  <a:pt x="1028880" y="6830159"/>
                </a:cubicBezTo>
                <a:cubicBezTo>
                  <a:pt x="1010592" y="6818452"/>
                  <a:pt x="1011356" y="6798291"/>
                  <a:pt x="1030404" y="6783982"/>
                </a:cubicBezTo>
                <a:cubicBezTo>
                  <a:pt x="1061640" y="6759914"/>
                  <a:pt x="1108116" y="6799591"/>
                  <a:pt x="1079167" y="6826908"/>
                </a:cubicBezTo>
                <a:cubicBezTo>
                  <a:pt x="1071547" y="6834062"/>
                  <a:pt x="1063544" y="6837965"/>
                  <a:pt x="1055165" y="6838535"/>
                </a:cubicBezTo>
                <a:close/>
                <a:moveTo>
                  <a:pt x="2462703" y="6838535"/>
                </a:moveTo>
                <a:cubicBezTo>
                  <a:pt x="2456988" y="6838129"/>
                  <a:pt x="2451655" y="6835364"/>
                  <a:pt x="2443653" y="6830161"/>
                </a:cubicBezTo>
                <a:cubicBezTo>
                  <a:pt x="2425365" y="6818453"/>
                  <a:pt x="2426127" y="6798291"/>
                  <a:pt x="2445177" y="6783982"/>
                </a:cubicBezTo>
                <a:cubicBezTo>
                  <a:pt x="2458893" y="6773575"/>
                  <a:pt x="2462703" y="6772925"/>
                  <a:pt x="2479467" y="6780730"/>
                </a:cubicBezTo>
                <a:cubicBezTo>
                  <a:pt x="2503089" y="6791787"/>
                  <a:pt x="2506137" y="6822356"/>
                  <a:pt x="2484039" y="6832763"/>
                </a:cubicBezTo>
                <a:cubicBezTo>
                  <a:pt x="2474515" y="6836990"/>
                  <a:pt x="2468419" y="6838941"/>
                  <a:pt x="2462703" y="6838535"/>
                </a:cubicBezTo>
                <a:close/>
                <a:moveTo>
                  <a:pt x="5110287" y="6838535"/>
                </a:moveTo>
                <a:cubicBezTo>
                  <a:pt x="5104572" y="6838129"/>
                  <a:pt x="5099238" y="6835364"/>
                  <a:pt x="5091236" y="6830161"/>
                </a:cubicBezTo>
                <a:cubicBezTo>
                  <a:pt x="5072948" y="6818453"/>
                  <a:pt x="5073711" y="6798291"/>
                  <a:pt x="5092760" y="6783982"/>
                </a:cubicBezTo>
                <a:cubicBezTo>
                  <a:pt x="5105715" y="6774225"/>
                  <a:pt x="5111048" y="6773575"/>
                  <a:pt x="5127051" y="6779429"/>
                </a:cubicBezTo>
                <a:cubicBezTo>
                  <a:pt x="5151435" y="6789185"/>
                  <a:pt x="5153720" y="6822356"/>
                  <a:pt x="5131623" y="6832763"/>
                </a:cubicBezTo>
                <a:cubicBezTo>
                  <a:pt x="5122098" y="6836990"/>
                  <a:pt x="5116002" y="6838941"/>
                  <a:pt x="5110287" y="6838535"/>
                </a:cubicBezTo>
                <a:close/>
                <a:moveTo>
                  <a:pt x="7081712" y="6838535"/>
                </a:moveTo>
                <a:cubicBezTo>
                  <a:pt x="7075997" y="6838941"/>
                  <a:pt x="7069902" y="6836990"/>
                  <a:pt x="7060376" y="6832763"/>
                </a:cubicBezTo>
                <a:cubicBezTo>
                  <a:pt x="7038278" y="6822356"/>
                  <a:pt x="7040564" y="6789185"/>
                  <a:pt x="7064948" y="6779429"/>
                </a:cubicBezTo>
                <a:cubicBezTo>
                  <a:pt x="7080950" y="6773575"/>
                  <a:pt x="7086284" y="6774225"/>
                  <a:pt x="7099239" y="6783982"/>
                </a:cubicBezTo>
                <a:cubicBezTo>
                  <a:pt x="7118288" y="6798291"/>
                  <a:pt x="7119051" y="6818453"/>
                  <a:pt x="7100763" y="6830161"/>
                </a:cubicBezTo>
                <a:cubicBezTo>
                  <a:pt x="7092762" y="6835364"/>
                  <a:pt x="7087427" y="6838129"/>
                  <a:pt x="7081712" y="6838535"/>
                </a:cubicBezTo>
                <a:close/>
                <a:moveTo>
                  <a:pt x="9729296" y="6838535"/>
                </a:moveTo>
                <a:cubicBezTo>
                  <a:pt x="9723580" y="6838941"/>
                  <a:pt x="9717484" y="6836990"/>
                  <a:pt x="9707960" y="6832763"/>
                </a:cubicBezTo>
                <a:cubicBezTo>
                  <a:pt x="9685861" y="6822356"/>
                  <a:pt x="9688909" y="6791787"/>
                  <a:pt x="9712532" y="6780730"/>
                </a:cubicBezTo>
                <a:cubicBezTo>
                  <a:pt x="9729296" y="6772925"/>
                  <a:pt x="9733105" y="6773575"/>
                  <a:pt x="9746821" y="6783982"/>
                </a:cubicBezTo>
                <a:cubicBezTo>
                  <a:pt x="9765872" y="6798291"/>
                  <a:pt x="9766633" y="6818453"/>
                  <a:pt x="9748345" y="6830161"/>
                </a:cubicBezTo>
                <a:cubicBezTo>
                  <a:pt x="9740344" y="6835364"/>
                  <a:pt x="9735011" y="6838129"/>
                  <a:pt x="9729296" y="6838535"/>
                </a:cubicBezTo>
                <a:close/>
                <a:moveTo>
                  <a:pt x="11136833" y="6838535"/>
                </a:moveTo>
                <a:cubicBezTo>
                  <a:pt x="11128455" y="6837965"/>
                  <a:pt x="11120452" y="6834062"/>
                  <a:pt x="11112832" y="6826908"/>
                </a:cubicBezTo>
                <a:cubicBezTo>
                  <a:pt x="11083883" y="6799591"/>
                  <a:pt x="11130359" y="6759914"/>
                  <a:pt x="11161595" y="6783982"/>
                </a:cubicBezTo>
                <a:cubicBezTo>
                  <a:pt x="11180643" y="6798291"/>
                  <a:pt x="11181407" y="6818452"/>
                  <a:pt x="11163119" y="6830159"/>
                </a:cubicBezTo>
                <a:cubicBezTo>
                  <a:pt x="11153977" y="6836339"/>
                  <a:pt x="11145208" y="6839103"/>
                  <a:pt x="11136833" y="6838535"/>
                </a:cubicBezTo>
                <a:close/>
                <a:moveTo>
                  <a:pt x="522769" y="6841620"/>
                </a:moveTo>
                <a:cubicBezTo>
                  <a:pt x="518000" y="6841701"/>
                  <a:pt x="513419" y="6839588"/>
                  <a:pt x="506169" y="6835360"/>
                </a:cubicBezTo>
                <a:cubicBezTo>
                  <a:pt x="482504" y="6821051"/>
                  <a:pt x="484029" y="6789181"/>
                  <a:pt x="509223" y="6779425"/>
                </a:cubicBezTo>
                <a:cubicBezTo>
                  <a:pt x="548917" y="6763815"/>
                  <a:pt x="577861" y="6814546"/>
                  <a:pt x="540515" y="6834709"/>
                </a:cubicBezTo>
                <a:cubicBezTo>
                  <a:pt x="532503" y="6839261"/>
                  <a:pt x="527539" y="6841539"/>
                  <a:pt x="522769" y="6841620"/>
                </a:cubicBezTo>
                <a:close/>
                <a:moveTo>
                  <a:pt x="11669229" y="6841620"/>
                </a:moveTo>
                <a:cubicBezTo>
                  <a:pt x="11664460" y="6841539"/>
                  <a:pt x="11659496" y="6839261"/>
                  <a:pt x="11651484" y="6834709"/>
                </a:cubicBezTo>
                <a:cubicBezTo>
                  <a:pt x="11614137" y="6814546"/>
                  <a:pt x="11643081" y="6763815"/>
                  <a:pt x="11682776" y="6779425"/>
                </a:cubicBezTo>
                <a:cubicBezTo>
                  <a:pt x="11707969" y="6789181"/>
                  <a:pt x="11709495" y="6821051"/>
                  <a:pt x="11685829" y="6835360"/>
                </a:cubicBezTo>
                <a:cubicBezTo>
                  <a:pt x="11678580" y="6839588"/>
                  <a:pt x="11673999" y="6841701"/>
                  <a:pt x="11669229" y="6841620"/>
                </a:cubicBezTo>
                <a:close/>
                <a:moveTo>
                  <a:pt x="2645308" y="6844471"/>
                </a:moveTo>
                <a:cubicBezTo>
                  <a:pt x="2620163" y="6845772"/>
                  <a:pt x="2611780" y="6843820"/>
                  <a:pt x="2601875" y="6831463"/>
                </a:cubicBezTo>
                <a:cubicBezTo>
                  <a:pt x="2586635" y="6813250"/>
                  <a:pt x="2586635" y="6804145"/>
                  <a:pt x="2601875" y="6783983"/>
                </a:cubicBezTo>
                <a:cubicBezTo>
                  <a:pt x="2611019" y="6772274"/>
                  <a:pt x="2620924" y="6767722"/>
                  <a:pt x="2639975" y="6767722"/>
                </a:cubicBezTo>
                <a:cubicBezTo>
                  <a:pt x="2674264" y="6767722"/>
                  <a:pt x="2694076" y="6791137"/>
                  <a:pt x="2684171" y="6821706"/>
                </a:cubicBezTo>
                <a:cubicBezTo>
                  <a:pt x="2677312" y="6840569"/>
                  <a:pt x="2673503" y="6842520"/>
                  <a:pt x="2645308" y="6844471"/>
                </a:cubicBezTo>
                <a:close/>
                <a:moveTo>
                  <a:pt x="9546691" y="6844471"/>
                </a:moveTo>
                <a:cubicBezTo>
                  <a:pt x="9518496" y="6842520"/>
                  <a:pt x="9514687" y="6840569"/>
                  <a:pt x="9507828" y="6821706"/>
                </a:cubicBezTo>
                <a:cubicBezTo>
                  <a:pt x="9497923" y="6791137"/>
                  <a:pt x="9517735" y="6767722"/>
                  <a:pt x="9552024" y="6767722"/>
                </a:cubicBezTo>
                <a:cubicBezTo>
                  <a:pt x="9571075" y="6767722"/>
                  <a:pt x="9580980" y="6772274"/>
                  <a:pt x="9590124" y="6783983"/>
                </a:cubicBezTo>
                <a:cubicBezTo>
                  <a:pt x="9605364" y="6804145"/>
                  <a:pt x="9605364" y="6813250"/>
                  <a:pt x="9590124" y="6831463"/>
                </a:cubicBezTo>
                <a:cubicBezTo>
                  <a:pt x="9580219" y="6843820"/>
                  <a:pt x="9571836" y="6845772"/>
                  <a:pt x="9546691" y="6844471"/>
                </a:cubicBezTo>
                <a:close/>
                <a:moveTo>
                  <a:pt x="2807784" y="6844581"/>
                </a:moveTo>
                <a:cubicBezTo>
                  <a:pt x="2799283" y="6843290"/>
                  <a:pt x="2791329" y="6839916"/>
                  <a:pt x="2785233" y="6834061"/>
                </a:cubicBezTo>
                <a:cubicBezTo>
                  <a:pt x="2768469" y="6818452"/>
                  <a:pt x="2769231" y="6800892"/>
                  <a:pt x="2786757" y="6782680"/>
                </a:cubicBezTo>
                <a:cubicBezTo>
                  <a:pt x="2814189" y="6754062"/>
                  <a:pt x="2863719" y="6772274"/>
                  <a:pt x="2863719" y="6810647"/>
                </a:cubicBezTo>
                <a:cubicBezTo>
                  <a:pt x="2863719" y="6833575"/>
                  <a:pt x="2833287" y="6848454"/>
                  <a:pt x="2807784" y="6844581"/>
                </a:cubicBezTo>
                <a:close/>
                <a:moveTo>
                  <a:pt x="9384215" y="6844581"/>
                </a:moveTo>
                <a:cubicBezTo>
                  <a:pt x="9358712" y="6848454"/>
                  <a:pt x="9328280" y="6833575"/>
                  <a:pt x="9328280" y="6810647"/>
                </a:cubicBezTo>
                <a:cubicBezTo>
                  <a:pt x="9328280" y="6772274"/>
                  <a:pt x="9377809" y="6754062"/>
                  <a:pt x="9405241" y="6782680"/>
                </a:cubicBezTo>
                <a:cubicBezTo>
                  <a:pt x="9422768" y="6800892"/>
                  <a:pt x="9423529" y="6818452"/>
                  <a:pt x="9406765" y="6834061"/>
                </a:cubicBezTo>
                <a:cubicBezTo>
                  <a:pt x="9400669" y="6839916"/>
                  <a:pt x="9392716" y="6843290"/>
                  <a:pt x="9384215" y="6844581"/>
                </a:cubicBezTo>
                <a:close/>
                <a:moveTo>
                  <a:pt x="878811" y="6844709"/>
                </a:moveTo>
                <a:cubicBezTo>
                  <a:pt x="872217" y="6844790"/>
                  <a:pt x="864959" y="6840563"/>
                  <a:pt x="852388" y="6832107"/>
                </a:cubicBezTo>
                <a:cubicBezTo>
                  <a:pt x="827255" y="6815196"/>
                  <a:pt x="827255" y="6798286"/>
                  <a:pt x="851631" y="6784627"/>
                </a:cubicBezTo>
                <a:cubicBezTo>
                  <a:pt x="876037" y="6770969"/>
                  <a:pt x="888193" y="6771619"/>
                  <a:pt x="903449" y="6785927"/>
                </a:cubicBezTo>
                <a:cubicBezTo>
                  <a:pt x="920205" y="6802188"/>
                  <a:pt x="919440" y="6814545"/>
                  <a:pt x="901152" y="6831456"/>
                </a:cubicBezTo>
                <a:cubicBezTo>
                  <a:pt x="891220" y="6840238"/>
                  <a:pt x="885353" y="6844627"/>
                  <a:pt x="878811" y="6844709"/>
                </a:cubicBezTo>
                <a:close/>
                <a:moveTo>
                  <a:pt x="11313188" y="6844709"/>
                </a:moveTo>
                <a:cubicBezTo>
                  <a:pt x="11306645" y="6844627"/>
                  <a:pt x="11300779" y="6840238"/>
                  <a:pt x="11290847" y="6831456"/>
                </a:cubicBezTo>
                <a:cubicBezTo>
                  <a:pt x="11272559" y="6814545"/>
                  <a:pt x="11271793" y="6802188"/>
                  <a:pt x="11288549" y="6785927"/>
                </a:cubicBezTo>
                <a:cubicBezTo>
                  <a:pt x="11303805" y="6771619"/>
                  <a:pt x="11315961" y="6770969"/>
                  <a:pt x="11340368" y="6784627"/>
                </a:cubicBezTo>
                <a:cubicBezTo>
                  <a:pt x="11364744" y="6798286"/>
                  <a:pt x="11364744" y="6815196"/>
                  <a:pt x="11339611" y="6832107"/>
                </a:cubicBezTo>
                <a:cubicBezTo>
                  <a:pt x="11327040" y="6840563"/>
                  <a:pt x="11319781" y="6844790"/>
                  <a:pt x="11313188" y="6844709"/>
                </a:cubicBezTo>
                <a:close/>
                <a:moveTo>
                  <a:pt x="1400143" y="6845039"/>
                </a:moveTo>
                <a:cubicBezTo>
                  <a:pt x="1390731" y="6843982"/>
                  <a:pt x="1382159" y="6838616"/>
                  <a:pt x="1373376" y="6828860"/>
                </a:cubicBezTo>
                <a:cubicBezTo>
                  <a:pt x="1364255" y="6819104"/>
                  <a:pt x="1357387" y="6809348"/>
                  <a:pt x="1357387" y="6806747"/>
                </a:cubicBezTo>
                <a:cubicBezTo>
                  <a:pt x="1357387" y="6796990"/>
                  <a:pt x="1389400" y="6767722"/>
                  <a:pt x="1400049" y="6767722"/>
                </a:cubicBezTo>
                <a:cubicBezTo>
                  <a:pt x="1442645" y="6767722"/>
                  <a:pt x="1465467" y="6815852"/>
                  <a:pt x="1431996" y="6835364"/>
                </a:cubicBezTo>
                <a:cubicBezTo>
                  <a:pt x="1419827" y="6842844"/>
                  <a:pt x="1409559" y="6846097"/>
                  <a:pt x="1400143" y="6845039"/>
                </a:cubicBezTo>
                <a:close/>
                <a:moveTo>
                  <a:pt x="10791856" y="6845039"/>
                </a:moveTo>
                <a:cubicBezTo>
                  <a:pt x="10782440" y="6846097"/>
                  <a:pt x="10772172" y="6842844"/>
                  <a:pt x="10760003" y="6835364"/>
                </a:cubicBezTo>
                <a:cubicBezTo>
                  <a:pt x="10726532" y="6815852"/>
                  <a:pt x="10749353" y="6767722"/>
                  <a:pt x="10791949" y="6767722"/>
                </a:cubicBezTo>
                <a:cubicBezTo>
                  <a:pt x="10802599" y="6767722"/>
                  <a:pt x="10834612" y="6796990"/>
                  <a:pt x="10834612" y="6806747"/>
                </a:cubicBezTo>
                <a:cubicBezTo>
                  <a:pt x="10834612" y="6809348"/>
                  <a:pt x="10827744" y="6819104"/>
                  <a:pt x="10818623" y="6828860"/>
                </a:cubicBezTo>
                <a:cubicBezTo>
                  <a:pt x="10809840" y="6838616"/>
                  <a:pt x="10801268" y="6843982"/>
                  <a:pt x="10791856" y="6845039"/>
                </a:cubicBezTo>
                <a:close/>
                <a:moveTo>
                  <a:pt x="1756200" y="6845364"/>
                </a:moveTo>
                <a:cubicBezTo>
                  <a:pt x="1744484" y="6844956"/>
                  <a:pt x="1733436" y="6839591"/>
                  <a:pt x="1725435" y="6829509"/>
                </a:cubicBezTo>
                <a:cubicBezTo>
                  <a:pt x="1701812" y="6798940"/>
                  <a:pt x="1730768" y="6761866"/>
                  <a:pt x="1771155" y="6770322"/>
                </a:cubicBezTo>
                <a:cubicBezTo>
                  <a:pt x="1786395" y="6773574"/>
                  <a:pt x="1806207" y="6797639"/>
                  <a:pt x="1806207" y="6812598"/>
                </a:cubicBezTo>
                <a:cubicBezTo>
                  <a:pt x="1806207" y="6815200"/>
                  <a:pt x="1799348" y="6823656"/>
                  <a:pt x="1790967" y="6831461"/>
                </a:cubicBezTo>
                <a:cubicBezTo>
                  <a:pt x="1780299" y="6841216"/>
                  <a:pt x="1767916" y="6845770"/>
                  <a:pt x="1756200" y="6845364"/>
                </a:cubicBezTo>
                <a:close/>
                <a:moveTo>
                  <a:pt x="10435799" y="6845364"/>
                </a:moveTo>
                <a:cubicBezTo>
                  <a:pt x="10424083" y="6845770"/>
                  <a:pt x="10411700" y="6841216"/>
                  <a:pt x="10401032" y="6831461"/>
                </a:cubicBezTo>
                <a:cubicBezTo>
                  <a:pt x="10392651" y="6823656"/>
                  <a:pt x="10385792" y="6815200"/>
                  <a:pt x="10385792" y="6812598"/>
                </a:cubicBezTo>
                <a:cubicBezTo>
                  <a:pt x="10385792" y="6797639"/>
                  <a:pt x="10405604" y="6773574"/>
                  <a:pt x="10420844" y="6770322"/>
                </a:cubicBezTo>
                <a:cubicBezTo>
                  <a:pt x="10461231" y="6761866"/>
                  <a:pt x="10490187" y="6798940"/>
                  <a:pt x="10466564" y="6829509"/>
                </a:cubicBezTo>
                <a:cubicBezTo>
                  <a:pt x="10458563" y="6839591"/>
                  <a:pt x="10447515" y="6844956"/>
                  <a:pt x="10435799" y="6845364"/>
                </a:cubicBezTo>
                <a:close/>
                <a:moveTo>
                  <a:pt x="5999675" y="6845769"/>
                </a:moveTo>
                <a:cubicBezTo>
                  <a:pt x="5980624" y="6845769"/>
                  <a:pt x="5965384" y="6841216"/>
                  <a:pt x="5957764" y="6834061"/>
                </a:cubicBezTo>
                <a:cubicBezTo>
                  <a:pt x="5925760" y="6804142"/>
                  <a:pt x="5953192" y="6765118"/>
                  <a:pt x="6002723" y="6769020"/>
                </a:cubicBezTo>
                <a:cubicBezTo>
                  <a:pt x="6028631" y="6770972"/>
                  <a:pt x="6033203" y="6773574"/>
                  <a:pt x="6039299" y="6792434"/>
                </a:cubicBezTo>
                <a:cubicBezTo>
                  <a:pt x="6050728" y="6826256"/>
                  <a:pt x="6036251" y="6845769"/>
                  <a:pt x="5999675" y="6845769"/>
                </a:cubicBezTo>
                <a:close/>
                <a:moveTo>
                  <a:pt x="6192324" y="6845769"/>
                </a:moveTo>
                <a:cubicBezTo>
                  <a:pt x="6155748" y="6845769"/>
                  <a:pt x="6141271" y="6826256"/>
                  <a:pt x="6152700" y="6792434"/>
                </a:cubicBezTo>
                <a:cubicBezTo>
                  <a:pt x="6158796" y="6773574"/>
                  <a:pt x="6163368" y="6770972"/>
                  <a:pt x="6189276" y="6769020"/>
                </a:cubicBezTo>
                <a:cubicBezTo>
                  <a:pt x="6238807" y="6765118"/>
                  <a:pt x="6266239" y="6804142"/>
                  <a:pt x="6234235" y="6834061"/>
                </a:cubicBezTo>
                <a:cubicBezTo>
                  <a:pt x="6226615" y="6841216"/>
                  <a:pt x="6211375" y="6845769"/>
                  <a:pt x="6192324" y="6845769"/>
                </a:cubicBezTo>
                <a:close/>
                <a:moveTo>
                  <a:pt x="170765" y="6845770"/>
                </a:moveTo>
                <a:cubicBezTo>
                  <a:pt x="157024" y="6845770"/>
                  <a:pt x="144811" y="6840567"/>
                  <a:pt x="137177" y="6831461"/>
                </a:cubicBezTo>
                <a:cubicBezTo>
                  <a:pt x="130305" y="6823656"/>
                  <a:pt x="124963" y="6811948"/>
                  <a:pt x="124963" y="6805444"/>
                </a:cubicBezTo>
                <a:cubicBezTo>
                  <a:pt x="124963" y="6788534"/>
                  <a:pt x="148628" y="6767721"/>
                  <a:pt x="166951" y="6767721"/>
                </a:cubicBezTo>
                <a:cubicBezTo>
                  <a:pt x="185271" y="6767721"/>
                  <a:pt x="216568" y="6793088"/>
                  <a:pt x="216568" y="6807396"/>
                </a:cubicBezTo>
                <a:cubicBezTo>
                  <a:pt x="216568" y="6826257"/>
                  <a:pt x="193667" y="6845770"/>
                  <a:pt x="170765" y="6845770"/>
                </a:cubicBezTo>
                <a:close/>
                <a:moveTo>
                  <a:pt x="2282383" y="6845770"/>
                </a:moveTo>
                <a:cubicBezTo>
                  <a:pt x="2258761" y="6845770"/>
                  <a:pt x="2253427" y="6843168"/>
                  <a:pt x="2246569" y="6828209"/>
                </a:cubicBezTo>
                <a:cubicBezTo>
                  <a:pt x="2238187" y="6808698"/>
                  <a:pt x="2243521" y="6780079"/>
                  <a:pt x="2257237" y="6772924"/>
                </a:cubicBezTo>
                <a:cubicBezTo>
                  <a:pt x="2274001" y="6763818"/>
                  <a:pt x="2313625" y="6767721"/>
                  <a:pt x="2325817" y="6779428"/>
                </a:cubicBezTo>
                <a:cubicBezTo>
                  <a:pt x="2356297" y="6808047"/>
                  <a:pt x="2331913" y="6845770"/>
                  <a:pt x="2282383" y="6845770"/>
                </a:cubicBezTo>
                <a:close/>
                <a:moveTo>
                  <a:pt x="9909616" y="6845770"/>
                </a:moveTo>
                <a:cubicBezTo>
                  <a:pt x="9860085" y="6845770"/>
                  <a:pt x="9835701" y="6808047"/>
                  <a:pt x="9866181" y="6779428"/>
                </a:cubicBezTo>
                <a:cubicBezTo>
                  <a:pt x="9878373" y="6767721"/>
                  <a:pt x="9917997" y="6763818"/>
                  <a:pt x="9934761" y="6772924"/>
                </a:cubicBezTo>
                <a:cubicBezTo>
                  <a:pt x="9948477" y="6780079"/>
                  <a:pt x="9953812" y="6808698"/>
                  <a:pt x="9945429" y="6828209"/>
                </a:cubicBezTo>
                <a:cubicBezTo>
                  <a:pt x="9938572" y="6843168"/>
                  <a:pt x="9933237" y="6845770"/>
                  <a:pt x="9909616" y="6845770"/>
                </a:cubicBezTo>
                <a:close/>
                <a:moveTo>
                  <a:pt x="12021233" y="6845770"/>
                </a:moveTo>
                <a:cubicBezTo>
                  <a:pt x="11998332" y="6845770"/>
                  <a:pt x="11975431" y="6826257"/>
                  <a:pt x="11975431" y="6807396"/>
                </a:cubicBezTo>
                <a:cubicBezTo>
                  <a:pt x="11975431" y="6793088"/>
                  <a:pt x="12006728" y="6767721"/>
                  <a:pt x="12025048" y="6767721"/>
                </a:cubicBezTo>
                <a:cubicBezTo>
                  <a:pt x="12043371" y="6767721"/>
                  <a:pt x="12067036" y="6788534"/>
                  <a:pt x="12067036" y="6805444"/>
                </a:cubicBezTo>
                <a:cubicBezTo>
                  <a:pt x="12067036" y="6811948"/>
                  <a:pt x="12061693" y="6823656"/>
                  <a:pt x="12054821" y="6831461"/>
                </a:cubicBezTo>
                <a:cubicBezTo>
                  <a:pt x="12047188" y="6840567"/>
                  <a:pt x="12034975" y="6845770"/>
                  <a:pt x="12021233" y="6845770"/>
                </a:cubicBezTo>
                <a:close/>
                <a:moveTo>
                  <a:pt x="4408074" y="6845852"/>
                </a:moveTo>
                <a:cubicBezTo>
                  <a:pt x="4395310" y="6846258"/>
                  <a:pt x="4382546" y="6841543"/>
                  <a:pt x="4374544" y="6831462"/>
                </a:cubicBezTo>
                <a:cubicBezTo>
                  <a:pt x="4367686" y="6823657"/>
                  <a:pt x="4362352" y="6812599"/>
                  <a:pt x="4362352" y="6806747"/>
                </a:cubicBezTo>
                <a:cubicBezTo>
                  <a:pt x="4362352" y="6789185"/>
                  <a:pt x="4385212" y="6767722"/>
                  <a:pt x="4403500" y="6767722"/>
                </a:cubicBezTo>
                <a:cubicBezTo>
                  <a:pt x="4421788" y="6767722"/>
                  <a:pt x="4453792" y="6792437"/>
                  <a:pt x="4453792" y="6805446"/>
                </a:cubicBezTo>
                <a:cubicBezTo>
                  <a:pt x="4453792" y="6809997"/>
                  <a:pt x="4448459" y="6821055"/>
                  <a:pt x="4441600" y="6829510"/>
                </a:cubicBezTo>
                <a:cubicBezTo>
                  <a:pt x="4433600" y="6839917"/>
                  <a:pt x="4420836" y="6845444"/>
                  <a:pt x="4408074" y="6845852"/>
                </a:cubicBezTo>
                <a:close/>
                <a:moveTo>
                  <a:pt x="7783926" y="6845852"/>
                </a:moveTo>
                <a:cubicBezTo>
                  <a:pt x="7771163" y="6845444"/>
                  <a:pt x="7758399" y="6839917"/>
                  <a:pt x="7750399" y="6829510"/>
                </a:cubicBezTo>
                <a:cubicBezTo>
                  <a:pt x="7743540" y="6821055"/>
                  <a:pt x="7738207" y="6809997"/>
                  <a:pt x="7738207" y="6805446"/>
                </a:cubicBezTo>
                <a:cubicBezTo>
                  <a:pt x="7738207" y="6792437"/>
                  <a:pt x="7770211" y="6767722"/>
                  <a:pt x="7788499" y="6767722"/>
                </a:cubicBezTo>
                <a:cubicBezTo>
                  <a:pt x="7806787" y="6767722"/>
                  <a:pt x="7829647" y="6789185"/>
                  <a:pt x="7829647" y="6806747"/>
                </a:cubicBezTo>
                <a:cubicBezTo>
                  <a:pt x="7829647" y="6812599"/>
                  <a:pt x="7824314" y="6823657"/>
                  <a:pt x="7817455" y="6831462"/>
                </a:cubicBezTo>
                <a:cubicBezTo>
                  <a:pt x="7809454" y="6841543"/>
                  <a:pt x="7796690" y="6846258"/>
                  <a:pt x="7783926" y="6845852"/>
                </a:cubicBezTo>
                <a:close/>
                <a:moveTo>
                  <a:pt x="3879228" y="6846340"/>
                </a:moveTo>
                <a:cubicBezTo>
                  <a:pt x="3864655" y="6845933"/>
                  <a:pt x="3849604" y="6840892"/>
                  <a:pt x="3841984" y="6831461"/>
                </a:cubicBezTo>
                <a:cubicBezTo>
                  <a:pt x="3835127" y="6823656"/>
                  <a:pt x="3829792" y="6812599"/>
                  <a:pt x="3829792" y="6806745"/>
                </a:cubicBezTo>
                <a:cubicBezTo>
                  <a:pt x="3829792" y="6787883"/>
                  <a:pt x="3852652" y="6767721"/>
                  <a:pt x="3874751" y="6767721"/>
                </a:cubicBezTo>
                <a:cubicBezTo>
                  <a:pt x="3912851" y="6767721"/>
                  <a:pt x="3932663" y="6802194"/>
                  <a:pt x="3913612" y="6833413"/>
                </a:cubicBezTo>
                <a:cubicBezTo>
                  <a:pt x="3907897" y="6842518"/>
                  <a:pt x="3893801" y="6846745"/>
                  <a:pt x="3879228" y="6846340"/>
                </a:cubicBezTo>
                <a:close/>
                <a:moveTo>
                  <a:pt x="8312771" y="6846340"/>
                </a:moveTo>
                <a:cubicBezTo>
                  <a:pt x="8298197" y="6846745"/>
                  <a:pt x="8284101" y="6842518"/>
                  <a:pt x="8278386" y="6833413"/>
                </a:cubicBezTo>
                <a:cubicBezTo>
                  <a:pt x="8259336" y="6802194"/>
                  <a:pt x="8279148" y="6767721"/>
                  <a:pt x="8317248" y="6767721"/>
                </a:cubicBezTo>
                <a:cubicBezTo>
                  <a:pt x="8339346" y="6767721"/>
                  <a:pt x="8362206" y="6787883"/>
                  <a:pt x="8362206" y="6806745"/>
                </a:cubicBezTo>
                <a:cubicBezTo>
                  <a:pt x="8362206" y="6812599"/>
                  <a:pt x="8356872" y="6823656"/>
                  <a:pt x="8350014" y="6831461"/>
                </a:cubicBezTo>
                <a:cubicBezTo>
                  <a:pt x="8342394" y="6840892"/>
                  <a:pt x="8327344" y="6845933"/>
                  <a:pt x="8312771" y="6846340"/>
                </a:cubicBezTo>
                <a:close/>
                <a:moveTo>
                  <a:pt x="5817927" y="6847071"/>
                </a:moveTo>
                <a:cubicBezTo>
                  <a:pt x="5803354" y="6846583"/>
                  <a:pt x="5789256" y="6839591"/>
                  <a:pt x="5781255" y="6826257"/>
                </a:cubicBezTo>
                <a:cubicBezTo>
                  <a:pt x="5771348" y="6810647"/>
                  <a:pt x="5771348" y="6803492"/>
                  <a:pt x="5778207" y="6791785"/>
                </a:cubicBezTo>
                <a:cubicBezTo>
                  <a:pt x="5790399" y="6772924"/>
                  <a:pt x="5799543" y="6767721"/>
                  <a:pt x="5825451" y="6767721"/>
                </a:cubicBezTo>
                <a:cubicBezTo>
                  <a:pt x="5841452" y="6767721"/>
                  <a:pt x="5849072" y="6772273"/>
                  <a:pt x="5858216" y="6789834"/>
                </a:cubicBezTo>
                <a:cubicBezTo>
                  <a:pt x="5869647" y="6809996"/>
                  <a:pt x="5869647" y="6812598"/>
                  <a:pt x="5857455" y="6828859"/>
                </a:cubicBezTo>
                <a:cubicBezTo>
                  <a:pt x="5847550" y="6841542"/>
                  <a:pt x="5832500" y="6847558"/>
                  <a:pt x="5817927" y="6847071"/>
                </a:cubicBezTo>
                <a:close/>
                <a:moveTo>
                  <a:pt x="6374072" y="6847071"/>
                </a:moveTo>
                <a:cubicBezTo>
                  <a:pt x="6359499" y="6847558"/>
                  <a:pt x="6344450" y="6841542"/>
                  <a:pt x="6334544" y="6828859"/>
                </a:cubicBezTo>
                <a:cubicBezTo>
                  <a:pt x="6322352" y="6812598"/>
                  <a:pt x="6322352" y="6809996"/>
                  <a:pt x="6333783" y="6789834"/>
                </a:cubicBezTo>
                <a:cubicBezTo>
                  <a:pt x="6342926" y="6772273"/>
                  <a:pt x="6350546" y="6767721"/>
                  <a:pt x="6366548" y="6767721"/>
                </a:cubicBezTo>
                <a:cubicBezTo>
                  <a:pt x="6392456" y="6767721"/>
                  <a:pt x="6401600" y="6772924"/>
                  <a:pt x="6413792" y="6791785"/>
                </a:cubicBezTo>
                <a:cubicBezTo>
                  <a:pt x="6420650" y="6803492"/>
                  <a:pt x="6420650" y="6810647"/>
                  <a:pt x="6410744" y="6826257"/>
                </a:cubicBezTo>
                <a:cubicBezTo>
                  <a:pt x="6402743" y="6839591"/>
                  <a:pt x="6388646" y="6846583"/>
                  <a:pt x="6374072" y="6847071"/>
                </a:cubicBezTo>
                <a:close/>
                <a:moveTo>
                  <a:pt x="2999708" y="6850474"/>
                </a:moveTo>
                <a:cubicBezTo>
                  <a:pt x="2990315" y="6851175"/>
                  <a:pt x="2979837" y="6850322"/>
                  <a:pt x="2968597" y="6847721"/>
                </a:cubicBezTo>
                <a:cubicBezTo>
                  <a:pt x="2948785" y="6843168"/>
                  <a:pt x="2935831" y="6809348"/>
                  <a:pt x="2945737" y="6789834"/>
                </a:cubicBezTo>
                <a:cubicBezTo>
                  <a:pt x="2969359" y="6746907"/>
                  <a:pt x="3046321" y="6759914"/>
                  <a:pt x="3046321" y="6807396"/>
                </a:cubicBezTo>
                <a:cubicBezTo>
                  <a:pt x="3046321" y="6832273"/>
                  <a:pt x="3027891" y="6848372"/>
                  <a:pt x="2999708" y="6850474"/>
                </a:cubicBezTo>
                <a:close/>
                <a:moveTo>
                  <a:pt x="9192291" y="6850474"/>
                </a:moveTo>
                <a:cubicBezTo>
                  <a:pt x="9164108" y="6848372"/>
                  <a:pt x="9145677" y="6832273"/>
                  <a:pt x="9145677" y="6807396"/>
                </a:cubicBezTo>
                <a:cubicBezTo>
                  <a:pt x="9145677" y="6759914"/>
                  <a:pt x="9222640" y="6746907"/>
                  <a:pt x="9246261" y="6789834"/>
                </a:cubicBezTo>
                <a:cubicBezTo>
                  <a:pt x="9256168" y="6809348"/>
                  <a:pt x="9243213" y="6843168"/>
                  <a:pt x="9223401" y="6847721"/>
                </a:cubicBezTo>
                <a:cubicBezTo>
                  <a:pt x="9212161" y="6850322"/>
                  <a:pt x="9201684" y="6851175"/>
                  <a:pt x="9192291" y="6850474"/>
                </a:cubicBezTo>
                <a:close/>
                <a:moveTo>
                  <a:pt x="2117657" y="6851204"/>
                </a:moveTo>
                <a:cubicBezTo>
                  <a:pt x="2106359" y="6852149"/>
                  <a:pt x="2094071" y="6849670"/>
                  <a:pt x="2082260" y="6842515"/>
                </a:cubicBezTo>
                <a:cubicBezTo>
                  <a:pt x="2060161" y="6829507"/>
                  <a:pt x="2053304" y="6802189"/>
                  <a:pt x="2068544" y="6783327"/>
                </a:cubicBezTo>
                <a:cubicBezTo>
                  <a:pt x="2085308" y="6760562"/>
                  <a:pt x="2135600" y="6761213"/>
                  <a:pt x="2153125" y="6783978"/>
                </a:cubicBezTo>
                <a:cubicBezTo>
                  <a:pt x="2176557" y="6814709"/>
                  <a:pt x="2151555" y="6848368"/>
                  <a:pt x="2117657" y="6851204"/>
                </a:cubicBezTo>
                <a:close/>
                <a:moveTo>
                  <a:pt x="10074341" y="6851204"/>
                </a:moveTo>
                <a:cubicBezTo>
                  <a:pt x="10040444" y="6848368"/>
                  <a:pt x="10015441" y="6814709"/>
                  <a:pt x="10038873" y="6783978"/>
                </a:cubicBezTo>
                <a:cubicBezTo>
                  <a:pt x="10056399" y="6761213"/>
                  <a:pt x="10106691" y="6760562"/>
                  <a:pt x="10123455" y="6783327"/>
                </a:cubicBezTo>
                <a:cubicBezTo>
                  <a:pt x="10138695" y="6802189"/>
                  <a:pt x="10131837" y="6829507"/>
                  <a:pt x="10109739" y="6842515"/>
                </a:cubicBezTo>
                <a:cubicBezTo>
                  <a:pt x="10097928" y="6849670"/>
                  <a:pt x="10085640" y="6852149"/>
                  <a:pt x="10074341" y="6851204"/>
                </a:cubicBezTo>
                <a:close/>
                <a:moveTo>
                  <a:pt x="704905" y="6851623"/>
                </a:moveTo>
                <a:cubicBezTo>
                  <a:pt x="690523" y="6853088"/>
                  <a:pt x="675477" y="6851300"/>
                  <a:pt x="664421" y="6845771"/>
                </a:cubicBezTo>
                <a:cubicBezTo>
                  <a:pt x="647668" y="6837315"/>
                  <a:pt x="641543" y="6813900"/>
                  <a:pt x="648435" y="6790485"/>
                </a:cubicBezTo>
                <a:cubicBezTo>
                  <a:pt x="659907" y="6755364"/>
                  <a:pt x="729965" y="6750811"/>
                  <a:pt x="747499" y="6783982"/>
                </a:cubicBezTo>
                <a:cubicBezTo>
                  <a:pt x="760459" y="6808047"/>
                  <a:pt x="758933" y="6821705"/>
                  <a:pt x="741400" y="6837966"/>
                </a:cubicBezTo>
                <a:cubicBezTo>
                  <a:pt x="733015" y="6845446"/>
                  <a:pt x="719293" y="6850162"/>
                  <a:pt x="704905" y="6851623"/>
                </a:cubicBezTo>
                <a:close/>
                <a:moveTo>
                  <a:pt x="11487093" y="6851623"/>
                </a:moveTo>
                <a:cubicBezTo>
                  <a:pt x="11472705" y="6850162"/>
                  <a:pt x="11458984" y="6845446"/>
                  <a:pt x="11450599" y="6837966"/>
                </a:cubicBezTo>
                <a:cubicBezTo>
                  <a:pt x="11433065" y="6821705"/>
                  <a:pt x="11431540" y="6808047"/>
                  <a:pt x="11444500" y="6783982"/>
                </a:cubicBezTo>
                <a:cubicBezTo>
                  <a:pt x="11462033" y="6750811"/>
                  <a:pt x="11532092" y="6755364"/>
                  <a:pt x="11543564" y="6790485"/>
                </a:cubicBezTo>
                <a:cubicBezTo>
                  <a:pt x="11550456" y="6813900"/>
                  <a:pt x="11544331" y="6837315"/>
                  <a:pt x="11527577" y="6845771"/>
                </a:cubicBezTo>
                <a:cubicBezTo>
                  <a:pt x="11516521" y="6851300"/>
                  <a:pt x="11501476" y="6853088"/>
                  <a:pt x="11487093" y="6851623"/>
                </a:cubicBezTo>
                <a:close/>
                <a:moveTo>
                  <a:pt x="3702629" y="6857228"/>
                </a:moveTo>
                <a:cubicBezTo>
                  <a:pt x="3696723" y="6857960"/>
                  <a:pt x="3691771" y="6855847"/>
                  <a:pt x="3681483" y="6851620"/>
                </a:cubicBezTo>
                <a:cubicBezTo>
                  <a:pt x="3673101" y="6847717"/>
                  <a:pt x="3659385" y="6837311"/>
                  <a:pt x="3651765" y="6828205"/>
                </a:cubicBezTo>
                <a:cubicBezTo>
                  <a:pt x="3637287" y="6811944"/>
                  <a:pt x="3637287" y="6810643"/>
                  <a:pt x="3651003" y="6789181"/>
                </a:cubicBezTo>
                <a:cubicBezTo>
                  <a:pt x="3666243" y="6765764"/>
                  <a:pt x="3689103" y="6757309"/>
                  <a:pt x="3717297" y="6764465"/>
                </a:cubicBezTo>
                <a:cubicBezTo>
                  <a:pt x="3746253" y="6772268"/>
                  <a:pt x="3753873" y="6781374"/>
                  <a:pt x="3753873" y="6807391"/>
                </a:cubicBezTo>
                <a:cubicBezTo>
                  <a:pt x="3753873" y="6829505"/>
                  <a:pt x="3750063" y="6834709"/>
                  <a:pt x="3729489" y="6845765"/>
                </a:cubicBezTo>
                <a:cubicBezTo>
                  <a:pt x="3715392" y="6852919"/>
                  <a:pt x="3708535" y="6856498"/>
                  <a:pt x="3702629" y="6857228"/>
                </a:cubicBezTo>
                <a:close/>
                <a:moveTo>
                  <a:pt x="8489369" y="6857228"/>
                </a:moveTo>
                <a:cubicBezTo>
                  <a:pt x="8483464" y="6856498"/>
                  <a:pt x="8476607" y="6852919"/>
                  <a:pt x="8462509" y="6845765"/>
                </a:cubicBezTo>
                <a:cubicBezTo>
                  <a:pt x="8441936" y="6834709"/>
                  <a:pt x="8438125" y="6829505"/>
                  <a:pt x="8438125" y="6807391"/>
                </a:cubicBezTo>
                <a:cubicBezTo>
                  <a:pt x="8438125" y="6781374"/>
                  <a:pt x="8445745" y="6772268"/>
                  <a:pt x="8474701" y="6764465"/>
                </a:cubicBezTo>
                <a:cubicBezTo>
                  <a:pt x="8502896" y="6757309"/>
                  <a:pt x="8525756" y="6765764"/>
                  <a:pt x="8540996" y="6789181"/>
                </a:cubicBezTo>
                <a:cubicBezTo>
                  <a:pt x="8554712" y="6810643"/>
                  <a:pt x="8554712" y="6811944"/>
                  <a:pt x="8540233" y="6828205"/>
                </a:cubicBezTo>
                <a:cubicBezTo>
                  <a:pt x="8532613" y="6837311"/>
                  <a:pt x="8518897" y="6847717"/>
                  <a:pt x="8510516" y="6851620"/>
                </a:cubicBezTo>
                <a:cubicBezTo>
                  <a:pt x="8500228" y="6855847"/>
                  <a:pt x="8495276" y="6857960"/>
                  <a:pt x="8489369" y="6857228"/>
                </a:cubicBezTo>
                <a:close/>
                <a:moveTo>
                  <a:pt x="347375" y="6857326"/>
                </a:moveTo>
                <a:cubicBezTo>
                  <a:pt x="336860" y="6856788"/>
                  <a:pt x="325496" y="6853902"/>
                  <a:pt x="313899" y="6848374"/>
                </a:cubicBezTo>
                <a:cubicBezTo>
                  <a:pt x="274985" y="6830812"/>
                  <a:pt x="275759" y="6782032"/>
                  <a:pt x="315417" y="6764470"/>
                </a:cubicBezTo>
                <a:cubicBezTo>
                  <a:pt x="344321" y="6751462"/>
                  <a:pt x="361053" y="6752113"/>
                  <a:pt x="383875" y="6767072"/>
                </a:cubicBezTo>
                <a:cubicBezTo>
                  <a:pt x="398327" y="6776829"/>
                  <a:pt x="402891" y="6785934"/>
                  <a:pt x="402891" y="6806747"/>
                </a:cubicBezTo>
                <a:cubicBezTo>
                  <a:pt x="402891" y="6839431"/>
                  <a:pt x="378931" y="6858942"/>
                  <a:pt x="347375" y="6857326"/>
                </a:cubicBezTo>
                <a:close/>
                <a:moveTo>
                  <a:pt x="11844624" y="6857326"/>
                </a:moveTo>
                <a:cubicBezTo>
                  <a:pt x="11813068" y="6858942"/>
                  <a:pt x="11789108" y="6839431"/>
                  <a:pt x="11789108" y="6806747"/>
                </a:cubicBezTo>
                <a:cubicBezTo>
                  <a:pt x="11789108" y="6785934"/>
                  <a:pt x="11793672" y="6776829"/>
                  <a:pt x="11808124" y="6767072"/>
                </a:cubicBezTo>
                <a:cubicBezTo>
                  <a:pt x="11830945" y="6752113"/>
                  <a:pt x="11847677" y="6751462"/>
                  <a:pt x="11876581" y="6764470"/>
                </a:cubicBezTo>
                <a:cubicBezTo>
                  <a:pt x="11916240" y="6782032"/>
                  <a:pt x="11917013" y="6830812"/>
                  <a:pt x="11878100" y="6848374"/>
                </a:cubicBezTo>
                <a:cubicBezTo>
                  <a:pt x="11866503" y="6853902"/>
                  <a:pt x="11855139" y="6856788"/>
                  <a:pt x="11844624" y="6857326"/>
                </a:cubicBezTo>
                <a:close/>
                <a:moveTo>
                  <a:pt x="4768418" y="6857398"/>
                </a:moveTo>
                <a:cubicBezTo>
                  <a:pt x="4756892" y="6858942"/>
                  <a:pt x="4744319" y="6856829"/>
                  <a:pt x="4730603" y="6850976"/>
                </a:cubicBezTo>
                <a:cubicBezTo>
                  <a:pt x="4688694" y="6834065"/>
                  <a:pt x="4693266" y="6774877"/>
                  <a:pt x="4737462" y="6761218"/>
                </a:cubicBezTo>
                <a:cubicBezTo>
                  <a:pt x="4750415" y="6757965"/>
                  <a:pt x="4764894" y="6754713"/>
                  <a:pt x="4770990" y="6754713"/>
                </a:cubicBezTo>
                <a:cubicBezTo>
                  <a:pt x="4788515" y="6754713"/>
                  <a:pt x="4818995" y="6787885"/>
                  <a:pt x="4818995" y="6806747"/>
                </a:cubicBezTo>
                <a:cubicBezTo>
                  <a:pt x="4818995" y="6816503"/>
                  <a:pt x="4810614" y="6832113"/>
                  <a:pt x="4799946" y="6841870"/>
                </a:cubicBezTo>
                <a:cubicBezTo>
                  <a:pt x="4790420" y="6850650"/>
                  <a:pt x="4779943" y="6855853"/>
                  <a:pt x="4768418" y="6857398"/>
                </a:cubicBezTo>
                <a:close/>
                <a:moveTo>
                  <a:pt x="7423582" y="6857398"/>
                </a:moveTo>
                <a:cubicBezTo>
                  <a:pt x="7412056" y="6855853"/>
                  <a:pt x="7401579" y="6850650"/>
                  <a:pt x="7392054" y="6841870"/>
                </a:cubicBezTo>
                <a:cubicBezTo>
                  <a:pt x="7381386" y="6832113"/>
                  <a:pt x="7373004" y="6816503"/>
                  <a:pt x="7373004" y="6806747"/>
                </a:cubicBezTo>
                <a:cubicBezTo>
                  <a:pt x="7373004" y="6787885"/>
                  <a:pt x="7403484" y="6754713"/>
                  <a:pt x="7421009" y="6754713"/>
                </a:cubicBezTo>
                <a:cubicBezTo>
                  <a:pt x="7427106" y="6754713"/>
                  <a:pt x="7441584" y="6757965"/>
                  <a:pt x="7454538" y="6761218"/>
                </a:cubicBezTo>
                <a:cubicBezTo>
                  <a:pt x="7498733" y="6774877"/>
                  <a:pt x="7503306" y="6834065"/>
                  <a:pt x="7461396" y="6850976"/>
                </a:cubicBezTo>
                <a:cubicBezTo>
                  <a:pt x="7447680" y="6856829"/>
                  <a:pt x="7435107" y="6858942"/>
                  <a:pt x="7423582" y="6857398"/>
                </a:cubicBezTo>
                <a:close/>
                <a:moveTo>
                  <a:pt x="3524117" y="6857883"/>
                </a:moveTo>
                <a:cubicBezTo>
                  <a:pt x="3516401" y="6857801"/>
                  <a:pt x="3508781" y="6855525"/>
                  <a:pt x="3498113" y="6850972"/>
                </a:cubicBezTo>
                <a:cubicBezTo>
                  <a:pt x="3472205" y="6840565"/>
                  <a:pt x="3462300" y="6815849"/>
                  <a:pt x="3472968" y="6790484"/>
                </a:cubicBezTo>
                <a:cubicBezTo>
                  <a:pt x="3485160" y="6762515"/>
                  <a:pt x="3512592" y="6751458"/>
                  <a:pt x="3543072" y="6761864"/>
                </a:cubicBezTo>
                <a:cubicBezTo>
                  <a:pt x="3588029" y="6778125"/>
                  <a:pt x="3592601" y="6835362"/>
                  <a:pt x="3550692" y="6851622"/>
                </a:cubicBezTo>
                <a:cubicBezTo>
                  <a:pt x="3539643" y="6855850"/>
                  <a:pt x="3531832" y="6857963"/>
                  <a:pt x="3524117" y="6857883"/>
                </a:cubicBezTo>
                <a:close/>
                <a:moveTo>
                  <a:pt x="8667881" y="6857883"/>
                </a:moveTo>
                <a:cubicBezTo>
                  <a:pt x="8660167" y="6857963"/>
                  <a:pt x="8652356" y="6855850"/>
                  <a:pt x="8641307" y="6851622"/>
                </a:cubicBezTo>
                <a:cubicBezTo>
                  <a:pt x="8599397" y="6835362"/>
                  <a:pt x="8603969" y="6778125"/>
                  <a:pt x="8648927" y="6761864"/>
                </a:cubicBezTo>
                <a:cubicBezTo>
                  <a:pt x="8679407" y="6751458"/>
                  <a:pt x="8706839" y="6762515"/>
                  <a:pt x="8719031" y="6790484"/>
                </a:cubicBezTo>
                <a:cubicBezTo>
                  <a:pt x="8729699" y="6815849"/>
                  <a:pt x="8719793" y="6840565"/>
                  <a:pt x="8693885" y="6850972"/>
                </a:cubicBezTo>
                <a:cubicBezTo>
                  <a:pt x="8683217" y="6855525"/>
                  <a:pt x="8675597" y="6857801"/>
                  <a:pt x="8667881" y="6857883"/>
                </a:cubicBezTo>
                <a:close/>
              </a:path>
            </a:pathLst>
          </a:custGeom>
          <a:gradFill flip="none" rotWithShape="1">
            <a:gsLst>
              <a:gs pos="31000">
                <a:schemeClr val="tx1">
                  <a:alpha val="0"/>
                </a:schemeClr>
              </a:gs>
              <a:gs pos="100000">
                <a:schemeClr val="bg1">
                  <a:alpha val="23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7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 dirty="0"/>
          </a:p>
        </p:txBody>
      </p:sp>
      <p:sp>
        <p:nvSpPr>
          <p:cNvPr id="4" name="Circle: Hollow 3">
            <a:extLst>
              <a:ext uri="{FF2B5EF4-FFF2-40B4-BE49-F238E27FC236}">
                <a16:creationId xmlns:a16="http://schemas.microsoft.com/office/drawing/2014/main" id="{B3A01ADB-3959-EEF5-E9AC-EE0018753210}"/>
              </a:ext>
            </a:extLst>
          </p:cNvPr>
          <p:cNvSpPr/>
          <p:nvPr userDrawn="1"/>
        </p:nvSpPr>
        <p:spPr bwMode="auto">
          <a:xfrm>
            <a:off x="3048000" y="381161"/>
            <a:ext cx="6096000" cy="6095678"/>
          </a:xfrm>
          <a:prstGeom prst="donut">
            <a:avLst>
              <a:gd name="adj" fmla="val 669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96293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9000">
              <a:srgbClr val="00344A"/>
            </a:gs>
            <a:gs pos="100000">
              <a:srgbClr val="00507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Calibri" pitchFamily="34" charset="0"/>
              </a:defRPr>
            </a:lvl1pPr>
          </a:lstStyle>
          <a:p>
            <a:fld id="{55ED228B-CD6F-4D93-A075-1E2773C93620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Calibri" pitchFamily="34" charset="0"/>
              </a:defRPr>
            </a:lvl1pPr>
          </a:lstStyle>
          <a:p>
            <a:fld id="{E0142D3E-FA9B-4295-ADA1-4DDAF2079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440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77" r:id="rId2"/>
    <p:sldLayoutId id="2147483678" r:id="rId3"/>
    <p:sldLayoutId id="2147483679" r:id="rId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Calibri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B1BD6460-FC07-16DC-5656-66CF7D5A52CD}"/>
              </a:ext>
            </a:extLst>
          </p:cNvPr>
          <p:cNvGrpSpPr/>
          <p:nvPr/>
        </p:nvGrpSpPr>
        <p:grpSpPr>
          <a:xfrm>
            <a:off x="1077390" y="1566191"/>
            <a:ext cx="13097437" cy="4383849"/>
            <a:chOff x="-1" y="1487408"/>
            <a:chExt cx="13097437" cy="4383849"/>
          </a:xfrm>
        </p:grpSpPr>
        <p:sp>
          <p:nvSpPr>
            <p:cNvPr id="7" name="Trapezoid 6">
              <a:extLst>
                <a:ext uri="{FF2B5EF4-FFF2-40B4-BE49-F238E27FC236}">
                  <a16:creationId xmlns:a16="http://schemas.microsoft.com/office/drawing/2014/main" id="{D8F9DE36-2313-FB2E-D3BA-E7DD98D23EFC}"/>
                </a:ext>
              </a:extLst>
            </p:cNvPr>
            <p:cNvSpPr/>
            <p:nvPr/>
          </p:nvSpPr>
          <p:spPr bwMode="auto">
            <a:xfrm rot="5400000">
              <a:off x="-1765095" y="3325906"/>
              <a:ext cx="3736375" cy="206188"/>
            </a:xfrm>
            <a:prstGeom prst="trapezoid">
              <a:avLst>
                <a:gd name="adj" fmla="val 151264"/>
              </a:avLst>
            </a:prstGeom>
            <a:solidFill>
              <a:srgbClr val="7AB5AB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o-R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80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027D89F-0EC5-C0BA-1D08-0B58456F770C}"/>
                </a:ext>
              </a:extLst>
            </p:cNvPr>
            <p:cNvGrpSpPr/>
            <p:nvPr/>
          </p:nvGrpSpPr>
          <p:grpSpPr>
            <a:xfrm>
              <a:off x="534753" y="1487408"/>
              <a:ext cx="8143082" cy="4219803"/>
              <a:chOff x="779452" y="1936575"/>
              <a:chExt cx="8143082" cy="4219803"/>
            </a:xfrm>
          </p:grpSpPr>
          <p:sp>
            <p:nvSpPr>
              <p:cNvPr id="9" name="TextBox 3">
                <a:extLst>
                  <a:ext uri="{FF2B5EF4-FFF2-40B4-BE49-F238E27FC236}">
                    <a16:creationId xmlns:a16="http://schemas.microsoft.com/office/drawing/2014/main" id="{BB29C17E-7967-83FA-9BC9-CF8A1A935876}"/>
                  </a:ext>
                </a:extLst>
              </p:cNvPr>
              <p:cNvSpPr txBox="1"/>
              <p:nvPr/>
            </p:nvSpPr>
            <p:spPr>
              <a:xfrm>
                <a:off x="779452" y="1936575"/>
                <a:ext cx="8143082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ro-RO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5400" b="1" dirty="0">
                    <a:solidFill>
                      <a:schemeClr val="bg1">
                        <a:lumMod val="95000"/>
                      </a:schemeClr>
                    </a:solidFill>
                  </a:rPr>
                  <a:t>Strangers Detection and Tracking System</a:t>
                </a:r>
                <a:endParaRPr lang="en-US" sz="5400" b="1" dirty="0">
                  <a:solidFill>
                    <a:schemeClr val="bg1">
                      <a:lumMod val="95000"/>
                    </a:schemeClr>
                  </a:solidFill>
                  <a:latin typeface="Share Tech" panose="00000500000000000000" pitchFamily="2" charset="0"/>
                  <a:cs typeface="Biome" panose="020B0503030204020804" pitchFamily="34" charset="0"/>
                </a:endParaRPr>
              </a:p>
            </p:txBody>
          </p:sp>
          <p:sp>
            <p:nvSpPr>
              <p:cNvPr id="10" name="TextBox 4669">
                <a:extLst>
                  <a:ext uri="{FF2B5EF4-FFF2-40B4-BE49-F238E27FC236}">
                    <a16:creationId xmlns:a16="http://schemas.microsoft.com/office/drawing/2014/main" id="{5937E3B8-11C5-4370-FFFB-BBBC7D48A716}"/>
                  </a:ext>
                </a:extLst>
              </p:cNvPr>
              <p:cNvSpPr txBox="1"/>
              <p:nvPr/>
            </p:nvSpPr>
            <p:spPr>
              <a:xfrm>
                <a:off x="856880" y="5202271"/>
                <a:ext cx="6966489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ro-RO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altLang="zh-CN" sz="2800" b="1" kern="100" dirty="0">
                    <a:solidFill>
                      <a:schemeClr val="bg1">
                        <a:lumMod val="95000"/>
                      </a:schemeClr>
                    </a:solidFill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Faculty of Computer and Information System</a:t>
                </a:r>
                <a:endParaRPr lang="zh-CN" altLang="zh-CN" sz="2800" b="1" kern="100" dirty="0">
                  <a:solidFill>
                    <a:schemeClr val="bg1">
                      <a:lumMod val="95000"/>
                    </a:schemeClr>
                  </a:solidFill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endParaRPr lang="en-US" sz="2800" dirty="0">
                  <a:solidFill>
                    <a:schemeClr val="bg1"/>
                  </a:solidFill>
                  <a:latin typeface="Share Tech" panose="00000500000000000000" pitchFamily="2" charset="0"/>
                  <a:cs typeface="Biome" panose="020B0503030204020804" pitchFamily="34" charset="0"/>
                </a:endParaRPr>
              </a:p>
            </p:txBody>
          </p:sp>
        </p:grp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A6DFCD7-9410-56A1-E6DB-EEE8CD2F5B68}"/>
                </a:ext>
              </a:extLst>
            </p:cNvPr>
            <p:cNvSpPr/>
            <p:nvPr/>
          </p:nvSpPr>
          <p:spPr>
            <a:xfrm rot="1509434" flipH="1">
              <a:off x="7793777" y="2794853"/>
              <a:ext cx="5303659" cy="3076404"/>
            </a:xfrm>
            <a:custGeom>
              <a:avLst/>
              <a:gdLst>
                <a:gd name="connsiteX0" fmla="*/ 291300 w 5303659"/>
                <a:gd name="connsiteY0" fmla="*/ 2862333 h 3076404"/>
                <a:gd name="connsiteX1" fmla="*/ 291300 w 5303659"/>
                <a:gd name="connsiteY1" fmla="*/ 2862352 h 3076404"/>
                <a:gd name="connsiteX2" fmla="*/ 257665 w 5303659"/>
                <a:gd name="connsiteY2" fmla="*/ 2918402 h 3076404"/>
                <a:gd name="connsiteX3" fmla="*/ 199182 w 5303659"/>
                <a:gd name="connsiteY3" fmla="*/ 2945571 h 3076404"/>
                <a:gd name="connsiteX4" fmla="*/ 196973 w 5303659"/>
                <a:gd name="connsiteY4" fmla="*/ 2936859 h 3076404"/>
                <a:gd name="connsiteX5" fmla="*/ 191446 w 5303659"/>
                <a:gd name="connsiteY5" fmla="*/ 2899540 h 3076404"/>
                <a:gd name="connsiteX6" fmla="*/ 229447 w 5303659"/>
                <a:gd name="connsiteY6" fmla="*/ 2884418 h 3076404"/>
                <a:gd name="connsiteX7" fmla="*/ 291300 w 5303659"/>
                <a:gd name="connsiteY7" fmla="*/ 2862333 h 3076404"/>
                <a:gd name="connsiteX8" fmla="*/ 371013 w 5303659"/>
                <a:gd name="connsiteY8" fmla="*/ 2835996 h 3076404"/>
                <a:gd name="connsiteX9" fmla="*/ 376249 w 5303659"/>
                <a:gd name="connsiteY9" fmla="*/ 2841243 h 3076404"/>
                <a:gd name="connsiteX10" fmla="*/ 371403 w 5303659"/>
                <a:gd name="connsiteY10" fmla="*/ 2853565 h 3076404"/>
                <a:gd name="connsiteX11" fmla="*/ 346446 w 5303659"/>
                <a:gd name="connsiteY11" fmla="*/ 2869536 h 3076404"/>
                <a:gd name="connsiteX12" fmla="*/ 330661 w 5303659"/>
                <a:gd name="connsiteY12" fmla="*/ 2877639 h 3076404"/>
                <a:gd name="connsiteX13" fmla="*/ 330660 w 5303659"/>
                <a:gd name="connsiteY13" fmla="*/ 2877621 h 3076404"/>
                <a:gd name="connsiteX14" fmla="*/ 363152 w 5303659"/>
                <a:gd name="connsiteY14" fmla="*/ 2834907 h 3076404"/>
                <a:gd name="connsiteX15" fmla="*/ 371013 w 5303659"/>
                <a:gd name="connsiteY15" fmla="*/ 2835996 h 3076404"/>
                <a:gd name="connsiteX16" fmla="*/ 439778 w 5303659"/>
                <a:gd name="connsiteY16" fmla="*/ 2801071 h 3076404"/>
                <a:gd name="connsiteX17" fmla="*/ 411559 w 5303659"/>
                <a:gd name="connsiteY17" fmla="*/ 2826120 h 3076404"/>
                <a:gd name="connsiteX18" fmla="*/ 401687 w 5303659"/>
                <a:gd name="connsiteY18" fmla="*/ 2825789 h 3076404"/>
                <a:gd name="connsiteX19" fmla="*/ 403583 w 5303659"/>
                <a:gd name="connsiteY19" fmla="*/ 2816304 h 3076404"/>
                <a:gd name="connsiteX20" fmla="*/ 439760 w 5303659"/>
                <a:gd name="connsiteY20" fmla="*/ 2801071 h 3076404"/>
                <a:gd name="connsiteX21" fmla="*/ 451363 w 5303659"/>
                <a:gd name="connsiteY21" fmla="*/ 2794108 h 3076404"/>
                <a:gd name="connsiteX22" fmla="*/ 451363 w 5303659"/>
                <a:gd name="connsiteY22" fmla="*/ 2794126 h 3076404"/>
                <a:gd name="connsiteX23" fmla="*/ 451350 w 5303659"/>
                <a:gd name="connsiteY23" fmla="*/ 2794125 h 3076404"/>
                <a:gd name="connsiteX24" fmla="*/ 447234 w 5303659"/>
                <a:gd name="connsiteY24" fmla="*/ 2799420 h 3076404"/>
                <a:gd name="connsiteX25" fmla="*/ 442800 w 5303659"/>
                <a:gd name="connsiteY25" fmla="*/ 2800296 h 3076404"/>
                <a:gd name="connsiteX26" fmla="*/ 447162 w 5303659"/>
                <a:gd name="connsiteY26" fmla="*/ 2793886 h 3076404"/>
                <a:gd name="connsiteX27" fmla="*/ 451350 w 5303659"/>
                <a:gd name="connsiteY27" fmla="*/ 2794125 h 3076404"/>
                <a:gd name="connsiteX28" fmla="*/ 432125 w 5303659"/>
                <a:gd name="connsiteY28" fmla="*/ 2610498 h 3076404"/>
                <a:gd name="connsiteX29" fmla="*/ 437163 w 5303659"/>
                <a:gd name="connsiteY29" fmla="*/ 2623396 h 3076404"/>
                <a:gd name="connsiteX30" fmla="*/ 432373 w 5303659"/>
                <a:gd name="connsiteY30" fmla="*/ 2710649 h 3076404"/>
                <a:gd name="connsiteX31" fmla="*/ 422317 w 5303659"/>
                <a:gd name="connsiteY31" fmla="*/ 2727466 h 3076404"/>
                <a:gd name="connsiteX32" fmla="*/ 227640 w 5303659"/>
                <a:gd name="connsiteY32" fmla="*/ 2803668 h 3076404"/>
                <a:gd name="connsiteX33" fmla="*/ 217049 w 5303659"/>
                <a:gd name="connsiteY33" fmla="*/ 2681362 h 3076404"/>
                <a:gd name="connsiteX34" fmla="*/ 228856 w 5303659"/>
                <a:gd name="connsiteY34" fmla="*/ 2668505 h 3076404"/>
                <a:gd name="connsiteX35" fmla="*/ 331546 w 5303659"/>
                <a:gd name="connsiteY35" fmla="*/ 2642516 h 3076404"/>
                <a:gd name="connsiteX36" fmla="*/ 418466 w 5303659"/>
                <a:gd name="connsiteY36" fmla="*/ 2612271 h 3076404"/>
                <a:gd name="connsiteX37" fmla="*/ 432125 w 5303659"/>
                <a:gd name="connsiteY37" fmla="*/ 2610498 h 3076404"/>
                <a:gd name="connsiteX38" fmla="*/ 690093 w 5303659"/>
                <a:gd name="connsiteY38" fmla="*/ 2552196 h 3076404"/>
                <a:gd name="connsiteX39" fmla="*/ 696048 w 5303659"/>
                <a:gd name="connsiteY39" fmla="*/ 2565080 h 3076404"/>
                <a:gd name="connsiteX40" fmla="*/ 702753 w 5303659"/>
                <a:gd name="connsiteY40" fmla="*/ 2617575 h 3076404"/>
                <a:gd name="connsiteX41" fmla="*/ 702733 w 5303659"/>
                <a:gd name="connsiteY41" fmla="*/ 2617594 h 3076404"/>
                <a:gd name="connsiteX42" fmla="*/ 667111 w 5303659"/>
                <a:gd name="connsiteY42" fmla="*/ 2662483 h 3076404"/>
                <a:gd name="connsiteX43" fmla="*/ 496676 w 5303659"/>
                <a:gd name="connsiteY43" fmla="*/ 2703558 h 3076404"/>
                <a:gd name="connsiteX44" fmla="*/ 479970 w 5303659"/>
                <a:gd name="connsiteY44" fmla="*/ 2689172 h 3076404"/>
                <a:gd name="connsiteX45" fmla="*/ 471239 w 5303659"/>
                <a:gd name="connsiteY45" fmla="*/ 2614500 h 3076404"/>
                <a:gd name="connsiteX46" fmla="*/ 484057 w 5303659"/>
                <a:gd name="connsiteY46" fmla="*/ 2591935 h 3076404"/>
                <a:gd name="connsiteX47" fmla="*/ 675989 w 5303659"/>
                <a:gd name="connsiteY47" fmla="*/ 2552020 h 3076404"/>
                <a:gd name="connsiteX48" fmla="*/ 690093 w 5303659"/>
                <a:gd name="connsiteY48" fmla="*/ 2552196 h 3076404"/>
                <a:gd name="connsiteX49" fmla="*/ 654069 w 5303659"/>
                <a:gd name="connsiteY49" fmla="*/ 2490832 h 3076404"/>
                <a:gd name="connsiteX50" fmla="*/ 660112 w 5303659"/>
                <a:gd name="connsiteY50" fmla="*/ 2501496 h 3076404"/>
                <a:gd name="connsiteX51" fmla="*/ 631285 w 5303659"/>
                <a:gd name="connsiteY51" fmla="*/ 2508680 h 3076404"/>
                <a:gd name="connsiteX52" fmla="*/ 654069 w 5303659"/>
                <a:gd name="connsiteY52" fmla="*/ 2490832 h 3076404"/>
                <a:gd name="connsiteX53" fmla="*/ 860989 w 5303659"/>
                <a:gd name="connsiteY53" fmla="*/ 2497156 h 3076404"/>
                <a:gd name="connsiteX54" fmla="*/ 866888 w 5303659"/>
                <a:gd name="connsiteY54" fmla="*/ 2505033 h 3076404"/>
                <a:gd name="connsiteX55" fmla="*/ 885455 w 5303659"/>
                <a:gd name="connsiteY55" fmla="*/ 2595306 h 3076404"/>
                <a:gd name="connsiteX56" fmla="*/ 871787 w 5303659"/>
                <a:gd name="connsiteY56" fmla="*/ 2615199 h 3076404"/>
                <a:gd name="connsiteX57" fmla="*/ 757053 w 5303659"/>
                <a:gd name="connsiteY57" fmla="*/ 2641797 h 3076404"/>
                <a:gd name="connsiteX58" fmla="*/ 744840 w 5303659"/>
                <a:gd name="connsiteY58" fmla="*/ 2618865 h 3076404"/>
                <a:gd name="connsiteX59" fmla="*/ 744840 w 5303659"/>
                <a:gd name="connsiteY59" fmla="*/ 2618883 h 3076404"/>
                <a:gd name="connsiteX60" fmla="*/ 732868 w 5303659"/>
                <a:gd name="connsiteY60" fmla="*/ 2552813 h 3076404"/>
                <a:gd name="connsiteX61" fmla="*/ 741820 w 5303659"/>
                <a:gd name="connsiteY61" fmla="*/ 2535037 h 3076404"/>
                <a:gd name="connsiteX62" fmla="*/ 851471 w 5303659"/>
                <a:gd name="connsiteY62" fmla="*/ 2498770 h 3076404"/>
                <a:gd name="connsiteX63" fmla="*/ 860989 w 5303659"/>
                <a:gd name="connsiteY63" fmla="*/ 2497156 h 3076404"/>
                <a:gd name="connsiteX64" fmla="*/ 754529 w 5303659"/>
                <a:gd name="connsiteY64" fmla="*/ 2368176 h 3076404"/>
                <a:gd name="connsiteX65" fmla="*/ 780106 w 5303659"/>
                <a:gd name="connsiteY65" fmla="*/ 2391213 h 3076404"/>
                <a:gd name="connsiteX66" fmla="*/ 780114 w 5303659"/>
                <a:gd name="connsiteY66" fmla="*/ 2391201 h 3076404"/>
                <a:gd name="connsiteX67" fmla="*/ 780114 w 5303659"/>
                <a:gd name="connsiteY67" fmla="*/ 2391219 h 3076404"/>
                <a:gd name="connsiteX68" fmla="*/ 780106 w 5303659"/>
                <a:gd name="connsiteY68" fmla="*/ 2391213 h 3076404"/>
                <a:gd name="connsiteX69" fmla="*/ 770555 w 5303659"/>
                <a:gd name="connsiteY69" fmla="*/ 2405586 h 3076404"/>
                <a:gd name="connsiteX70" fmla="*/ 715111 w 5303659"/>
                <a:gd name="connsiteY70" fmla="*/ 2479521 h 3076404"/>
                <a:gd name="connsiteX71" fmla="*/ 695384 w 5303659"/>
                <a:gd name="connsiteY71" fmla="*/ 2490150 h 3076404"/>
                <a:gd name="connsiteX72" fmla="*/ 682435 w 5303659"/>
                <a:gd name="connsiteY72" fmla="*/ 2451838 h 3076404"/>
                <a:gd name="connsiteX73" fmla="*/ 740125 w 5303659"/>
                <a:gd name="connsiteY73" fmla="*/ 2379652 h 3076404"/>
                <a:gd name="connsiteX74" fmla="*/ 754529 w 5303659"/>
                <a:gd name="connsiteY74" fmla="*/ 2368176 h 3076404"/>
                <a:gd name="connsiteX75" fmla="*/ 1060056 w 5303659"/>
                <a:gd name="connsiteY75" fmla="*/ 2374851 h 3076404"/>
                <a:gd name="connsiteX76" fmla="*/ 1069889 w 5303659"/>
                <a:gd name="connsiteY76" fmla="*/ 2379946 h 3076404"/>
                <a:gd name="connsiteX77" fmla="*/ 1123840 w 5303659"/>
                <a:gd name="connsiteY77" fmla="*/ 2498678 h 3076404"/>
                <a:gd name="connsiteX78" fmla="*/ 1123857 w 5303659"/>
                <a:gd name="connsiteY78" fmla="*/ 2498660 h 3076404"/>
                <a:gd name="connsiteX79" fmla="*/ 1114280 w 5303659"/>
                <a:gd name="connsiteY79" fmla="*/ 2514868 h 3076404"/>
                <a:gd name="connsiteX80" fmla="*/ 942463 w 5303659"/>
                <a:gd name="connsiteY80" fmla="*/ 2594220 h 3076404"/>
                <a:gd name="connsiteX81" fmla="*/ 925959 w 5303659"/>
                <a:gd name="connsiteY81" fmla="*/ 2584200 h 3076404"/>
                <a:gd name="connsiteX82" fmla="*/ 900006 w 5303659"/>
                <a:gd name="connsiteY82" fmla="*/ 2493502 h 3076404"/>
                <a:gd name="connsiteX83" fmla="*/ 907982 w 5303659"/>
                <a:gd name="connsiteY83" fmla="*/ 2474088 h 3076404"/>
                <a:gd name="connsiteX84" fmla="*/ 1050954 w 5303659"/>
                <a:gd name="connsiteY84" fmla="*/ 2380793 h 3076404"/>
                <a:gd name="connsiteX85" fmla="*/ 1060056 w 5303659"/>
                <a:gd name="connsiteY85" fmla="*/ 2374851 h 3076404"/>
                <a:gd name="connsiteX86" fmla="*/ 889017 w 5303659"/>
                <a:gd name="connsiteY86" fmla="*/ 2171523 h 3076404"/>
                <a:gd name="connsiteX87" fmla="*/ 899545 w 5303659"/>
                <a:gd name="connsiteY87" fmla="*/ 2178566 h 3076404"/>
                <a:gd name="connsiteX88" fmla="*/ 919457 w 5303659"/>
                <a:gd name="connsiteY88" fmla="*/ 2201019 h 3076404"/>
                <a:gd name="connsiteX89" fmla="*/ 919475 w 5303659"/>
                <a:gd name="connsiteY89" fmla="*/ 2201039 h 3076404"/>
                <a:gd name="connsiteX90" fmla="*/ 910670 w 5303659"/>
                <a:gd name="connsiteY90" fmla="*/ 2214153 h 3076404"/>
                <a:gd name="connsiteX91" fmla="*/ 813913 w 5303659"/>
                <a:gd name="connsiteY91" fmla="*/ 2346017 h 3076404"/>
                <a:gd name="connsiteX92" fmla="*/ 793633 w 5303659"/>
                <a:gd name="connsiteY92" fmla="*/ 2353551 h 3076404"/>
                <a:gd name="connsiteX93" fmla="*/ 781237 w 5303659"/>
                <a:gd name="connsiteY93" fmla="*/ 2322680 h 3076404"/>
                <a:gd name="connsiteX94" fmla="*/ 879248 w 5303659"/>
                <a:gd name="connsiteY94" fmla="*/ 2180408 h 3076404"/>
                <a:gd name="connsiteX95" fmla="*/ 889017 w 5303659"/>
                <a:gd name="connsiteY95" fmla="*/ 2171523 h 3076404"/>
                <a:gd name="connsiteX96" fmla="*/ 1203651 w 5303659"/>
                <a:gd name="connsiteY96" fmla="*/ 2216473 h 3076404"/>
                <a:gd name="connsiteX97" fmla="*/ 1215458 w 5303659"/>
                <a:gd name="connsiteY97" fmla="*/ 2222460 h 3076404"/>
                <a:gd name="connsiteX98" fmla="*/ 1306523 w 5303659"/>
                <a:gd name="connsiteY98" fmla="*/ 2315018 h 3076404"/>
                <a:gd name="connsiteX99" fmla="*/ 1305511 w 5303659"/>
                <a:gd name="connsiteY99" fmla="*/ 2344341 h 3076404"/>
                <a:gd name="connsiteX100" fmla="*/ 1180258 w 5303659"/>
                <a:gd name="connsiteY100" fmla="*/ 2469889 h 3076404"/>
                <a:gd name="connsiteX101" fmla="*/ 1160421 w 5303659"/>
                <a:gd name="connsiteY101" fmla="*/ 2463773 h 3076404"/>
                <a:gd name="connsiteX102" fmla="*/ 1093871 w 5303659"/>
                <a:gd name="connsiteY102" fmla="*/ 2358580 h 3076404"/>
                <a:gd name="connsiteX103" fmla="*/ 1094018 w 5303659"/>
                <a:gd name="connsiteY103" fmla="*/ 2340436 h 3076404"/>
                <a:gd name="connsiteX104" fmla="*/ 1190720 w 5303659"/>
                <a:gd name="connsiteY104" fmla="*/ 2225775 h 3076404"/>
                <a:gd name="connsiteX105" fmla="*/ 1203669 w 5303659"/>
                <a:gd name="connsiteY105" fmla="*/ 2216491 h 3076404"/>
                <a:gd name="connsiteX106" fmla="*/ 618814 w 5303659"/>
                <a:gd name="connsiteY106" fmla="*/ 1830254 h 3076404"/>
                <a:gd name="connsiteX107" fmla="*/ 631616 w 5303659"/>
                <a:gd name="connsiteY107" fmla="*/ 1848342 h 3076404"/>
                <a:gd name="connsiteX108" fmla="*/ 614946 w 5303659"/>
                <a:gd name="connsiteY108" fmla="*/ 1866301 h 3076404"/>
                <a:gd name="connsiteX109" fmla="*/ 603840 w 5303659"/>
                <a:gd name="connsiteY109" fmla="*/ 1851824 h 3076404"/>
                <a:gd name="connsiteX110" fmla="*/ 618814 w 5303659"/>
                <a:gd name="connsiteY110" fmla="*/ 1830254 h 3076404"/>
                <a:gd name="connsiteX111" fmla="*/ 620749 w 5303659"/>
                <a:gd name="connsiteY111" fmla="*/ 1805940 h 3076404"/>
                <a:gd name="connsiteX112" fmla="*/ 580558 w 5303659"/>
                <a:gd name="connsiteY112" fmla="*/ 1854918 h 3076404"/>
                <a:gd name="connsiteX113" fmla="*/ 612110 w 5303659"/>
                <a:gd name="connsiteY113" fmla="*/ 1886617 h 3076404"/>
                <a:gd name="connsiteX114" fmla="*/ 612110 w 5303659"/>
                <a:gd name="connsiteY114" fmla="*/ 1886599 h 3076404"/>
                <a:gd name="connsiteX115" fmla="*/ 654548 w 5303659"/>
                <a:gd name="connsiteY115" fmla="*/ 1846924 h 3076404"/>
                <a:gd name="connsiteX116" fmla="*/ 620749 w 5303659"/>
                <a:gd name="connsiteY116" fmla="*/ 1805940 h 3076404"/>
                <a:gd name="connsiteX117" fmla="*/ 1023265 w 5303659"/>
                <a:gd name="connsiteY117" fmla="*/ 1969335 h 3076404"/>
                <a:gd name="connsiteX118" fmla="*/ 1033381 w 5303659"/>
                <a:gd name="connsiteY118" fmla="*/ 1975547 h 3076404"/>
                <a:gd name="connsiteX119" fmla="*/ 1038557 w 5303659"/>
                <a:gd name="connsiteY119" fmla="*/ 2031635 h 3076404"/>
                <a:gd name="connsiteX120" fmla="*/ 960514 w 5303659"/>
                <a:gd name="connsiteY120" fmla="*/ 2145964 h 3076404"/>
                <a:gd name="connsiteX121" fmla="*/ 948173 w 5303659"/>
                <a:gd name="connsiteY121" fmla="*/ 2158396 h 3076404"/>
                <a:gd name="connsiteX122" fmla="*/ 924724 w 5303659"/>
                <a:gd name="connsiteY122" fmla="*/ 2113766 h 3076404"/>
                <a:gd name="connsiteX123" fmla="*/ 1014833 w 5303659"/>
                <a:gd name="connsiteY123" fmla="*/ 1976965 h 3076404"/>
                <a:gd name="connsiteX124" fmla="*/ 1023265 w 5303659"/>
                <a:gd name="connsiteY124" fmla="*/ 1969335 h 3076404"/>
                <a:gd name="connsiteX125" fmla="*/ 1383095 w 5303659"/>
                <a:gd name="connsiteY125" fmla="*/ 2046559 h 3076404"/>
                <a:gd name="connsiteX126" fmla="*/ 1428350 w 5303659"/>
                <a:gd name="connsiteY126" fmla="*/ 2080428 h 3076404"/>
                <a:gd name="connsiteX127" fmla="*/ 1435865 w 5303659"/>
                <a:gd name="connsiteY127" fmla="*/ 2137178 h 3076404"/>
                <a:gd name="connsiteX128" fmla="*/ 1359811 w 5303659"/>
                <a:gd name="connsiteY128" fmla="*/ 2266409 h 3076404"/>
                <a:gd name="connsiteX129" fmla="*/ 1338371 w 5303659"/>
                <a:gd name="connsiteY129" fmla="*/ 2266961 h 3076404"/>
                <a:gd name="connsiteX130" fmla="*/ 1236695 w 5303659"/>
                <a:gd name="connsiteY130" fmla="*/ 2188071 h 3076404"/>
                <a:gd name="connsiteX131" fmla="*/ 1230064 w 5303659"/>
                <a:gd name="connsiteY131" fmla="*/ 2169338 h 3076404"/>
                <a:gd name="connsiteX132" fmla="*/ 1317943 w 5303659"/>
                <a:gd name="connsiteY132" fmla="*/ 2033826 h 3076404"/>
                <a:gd name="connsiteX133" fmla="*/ 1331648 w 5303659"/>
                <a:gd name="connsiteY133" fmla="*/ 2024046 h 3076404"/>
                <a:gd name="connsiteX134" fmla="*/ 1331666 w 5303659"/>
                <a:gd name="connsiteY134" fmla="*/ 2024046 h 3076404"/>
                <a:gd name="connsiteX135" fmla="*/ 1383095 w 5303659"/>
                <a:gd name="connsiteY135" fmla="*/ 2046559 h 3076404"/>
                <a:gd name="connsiteX136" fmla="*/ 1079006 w 5303659"/>
                <a:gd name="connsiteY136" fmla="*/ 1783930 h 3076404"/>
                <a:gd name="connsiteX137" fmla="*/ 1058266 w 5303659"/>
                <a:gd name="connsiteY137" fmla="*/ 1817711 h 3076404"/>
                <a:gd name="connsiteX138" fmla="*/ 966629 w 5303659"/>
                <a:gd name="connsiteY138" fmla="*/ 1955581 h 3076404"/>
                <a:gd name="connsiteX139" fmla="*/ 685899 w 5303659"/>
                <a:gd name="connsiteY139" fmla="*/ 2385306 h 3076404"/>
                <a:gd name="connsiteX140" fmla="*/ 582344 w 5303659"/>
                <a:gd name="connsiteY140" fmla="*/ 2509638 h 3076404"/>
                <a:gd name="connsiteX141" fmla="*/ 559964 w 5303659"/>
                <a:gd name="connsiteY141" fmla="*/ 2524613 h 3076404"/>
                <a:gd name="connsiteX142" fmla="*/ 293269 w 5303659"/>
                <a:gd name="connsiteY142" fmla="*/ 2566885 h 3076404"/>
                <a:gd name="connsiteX143" fmla="*/ 361827 w 5303659"/>
                <a:gd name="connsiteY143" fmla="*/ 2493134 h 3076404"/>
                <a:gd name="connsiteX144" fmla="*/ 1002124 w 5303659"/>
                <a:gd name="connsiteY144" fmla="*/ 1861052 h 3076404"/>
                <a:gd name="connsiteX145" fmla="*/ 1052667 w 5303659"/>
                <a:gd name="connsiteY145" fmla="*/ 1811117 h 3076404"/>
                <a:gd name="connsiteX146" fmla="*/ 1052686 w 5303659"/>
                <a:gd name="connsiteY146" fmla="*/ 1811154 h 3076404"/>
                <a:gd name="connsiteX147" fmla="*/ 1079006 w 5303659"/>
                <a:gd name="connsiteY147" fmla="*/ 1783930 h 3076404"/>
                <a:gd name="connsiteX148" fmla="*/ 1137331 w 5303659"/>
                <a:gd name="connsiteY148" fmla="*/ 1802402 h 3076404"/>
                <a:gd name="connsiteX149" fmla="*/ 1147324 w 5303659"/>
                <a:gd name="connsiteY149" fmla="*/ 1808795 h 3076404"/>
                <a:gd name="connsiteX150" fmla="*/ 1171251 w 5303659"/>
                <a:gd name="connsiteY150" fmla="*/ 1828209 h 3076404"/>
                <a:gd name="connsiteX151" fmla="*/ 1162686 w 5303659"/>
                <a:gd name="connsiteY151" fmla="*/ 1841785 h 3076404"/>
                <a:gd name="connsiteX152" fmla="*/ 1092747 w 5303659"/>
                <a:gd name="connsiteY152" fmla="*/ 1947310 h 3076404"/>
                <a:gd name="connsiteX153" fmla="*/ 1072394 w 5303659"/>
                <a:gd name="connsiteY153" fmla="*/ 1953813 h 3076404"/>
                <a:gd name="connsiteX154" fmla="*/ 1052925 w 5303659"/>
                <a:gd name="connsiteY154" fmla="*/ 1919976 h 3076404"/>
                <a:gd name="connsiteX155" fmla="*/ 1128002 w 5303659"/>
                <a:gd name="connsiteY155" fmla="*/ 1809588 h 3076404"/>
                <a:gd name="connsiteX156" fmla="*/ 1137331 w 5303659"/>
                <a:gd name="connsiteY156" fmla="*/ 1802402 h 3076404"/>
                <a:gd name="connsiteX157" fmla="*/ 1454101 w 5303659"/>
                <a:gd name="connsiteY157" fmla="*/ 1784206 h 3076404"/>
                <a:gd name="connsiteX158" fmla="*/ 1552847 w 5303659"/>
                <a:gd name="connsiteY158" fmla="*/ 1854219 h 3076404"/>
                <a:gd name="connsiteX159" fmla="*/ 1557305 w 5303659"/>
                <a:gd name="connsiteY159" fmla="*/ 1892291 h 3076404"/>
                <a:gd name="connsiteX160" fmla="*/ 1476448 w 5303659"/>
                <a:gd name="connsiteY160" fmla="*/ 2058020 h 3076404"/>
                <a:gd name="connsiteX161" fmla="*/ 1476461 w 5303659"/>
                <a:gd name="connsiteY161" fmla="*/ 2058030 h 3076404"/>
                <a:gd name="connsiteX162" fmla="*/ 1476444 w 5303659"/>
                <a:gd name="connsiteY162" fmla="*/ 2058030 h 3076404"/>
                <a:gd name="connsiteX163" fmla="*/ 1476448 w 5303659"/>
                <a:gd name="connsiteY163" fmla="*/ 2058020 h 3076404"/>
                <a:gd name="connsiteX164" fmla="*/ 1420057 w 5303659"/>
                <a:gd name="connsiteY164" fmla="*/ 2015709 h 3076404"/>
                <a:gd name="connsiteX165" fmla="*/ 1354064 w 5303659"/>
                <a:gd name="connsiteY165" fmla="*/ 1995863 h 3076404"/>
                <a:gd name="connsiteX166" fmla="*/ 1348373 w 5303659"/>
                <a:gd name="connsiteY166" fmla="*/ 1981791 h 3076404"/>
                <a:gd name="connsiteX167" fmla="*/ 1440193 w 5303659"/>
                <a:gd name="connsiteY167" fmla="*/ 1790690 h 3076404"/>
                <a:gd name="connsiteX168" fmla="*/ 1445309 w 5303659"/>
                <a:gd name="connsiteY168" fmla="*/ 1783462 h 3076404"/>
                <a:gd name="connsiteX169" fmla="*/ 1454101 w 5303659"/>
                <a:gd name="connsiteY169" fmla="*/ 1784206 h 3076404"/>
                <a:gd name="connsiteX170" fmla="*/ 1274872 w 5303659"/>
                <a:gd name="connsiteY170" fmla="*/ 1625845 h 3076404"/>
                <a:gd name="connsiteX171" fmla="*/ 1279907 w 5303659"/>
                <a:gd name="connsiteY171" fmla="*/ 1630716 h 3076404"/>
                <a:gd name="connsiteX172" fmla="*/ 1294919 w 5303659"/>
                <a:gd name="connsiteY172" fmla="*/ 1660851 h 3076404"/>
                <a:gd name="connsiteX173" fmla="*/ 1207868 w 5303659"/>
                <a:gd name="connsiteY173" fmla="*/ 1777243 h 3076404"/>
                <a:gd name="connsiteX174" fmla="*/ 1203476 w 5303659"/>
                <a:gd name="connsiteY174" fmla="*/ 1782560 h 3076404"/>
                <a:gd name="connsiteX175" fmla="*/ 1195063 w 5303659"/>
                <a:gd name="connsiteY175" fmla="*/ 1784681 h 3076404"/>
                <a:gd name="connsiteX176" fmla="*/ 1195068 w 5303659"/>
                <a:gd name="connsiteY176" fmla="*/ 1784685 h 3076404"/>
                <a:gd name="connsiteX177" fmla="*/ 1195049 w 5303659"/>
                <a:gd name="connsiteY177" fmla="*/ 1784685 h 3076404"/>
                <a:gd name="connsiteX178" fmla="*/ 1195063 w 5303659"/>
                <a:gd name="connsiteY178" fmla="*/ 1784681 h 3076404"/>
                <a:gd name="connsiteX179" fmla="*/ 1169225 w 5303659"/>
                <a:gd name="connsiteY179" fmla="*/ 1761661 h 3076404"/>
                <a:gd name="connsiteX180" fmla="*/ 1178196 w 5303659"/>
                <a:gd name="connsiteY180" fmla="*/ 1742449 h 3076404"/>
                <a:gd name="connsiteX181" fmla="*/ 1263182 w 5303659"/>
                <a:gd name="connsiteY181" fmla="*/ 1636096 h 3076404"/>
                <a:gd name="connsiteX182" fmla="*/ 1274872 w 5303659"/>
                <a:gd name="connsiteY182" fmla="*/ 1625845 h 3076404"/>
                <a:gd name="connsiteX183" fmla="*/ 1049005 w 5303659"/>
                <a:gd name="connsiteY183" fmla="*/ 1474114 h 3076404"/>
                <a:gd name="connsiteX184" fmla="*/ 1051101 w 5303659"/>
                <a:gd name="connsiteY184" fmla="*/ 1481538 h 3076404"/>
                <a:gd name="connsiteX185" fmla="*/ 1031748 w 5303659"/>
                <a:gd name="connsiteY185" fmla="*/ 1501020 h 3076404"/>
                <a:gd name="connsiteX186" fmla="*/ 1031760 w 5303659"/>
                <a:gd name="connsiteY186" fmla="*/ 1501025 h 3076404"/>
                <a:gd name="connsiteX187" fmla="*/ 1031742 w 5303659"/>
                <a:gd name="connsiteY187" fmla="*/ 1501026 h 3076404"/>
                <a:gd name="connsiteX188" fmla="*/ 1031748 w 5303659"/>
                <a:gd name="connsiteY188" fmla="*/ 1501020 h 3076404"/>
                <a:gd name="connsiteX189" fmla="*/ 1022919 w 5303659"/>
                <a:gd name="connsiteY189" fmla="*/ 1496912 h 3076404"/>
                <a:gd name="connsiteX190" fmla="*/ 1021262 w 5303659"/>
                <a:gd name="connsiteY190" fmla="*/ 1489772 h 3076404"/>
                <a:gd name="connsiteX191" fmla="*/ 1041356 w 5303659"/>
                <a:gd name="connsiteY191" fmla="*/ 1471830 h 3076404"/>
                <a:gd name="connsiteX192" fmla="*/ 1049005 w 5303659"/>
                <a:gd name="connsiteY192" fmla="*/ 1474114 h 3076404"/>
                <a:gd name="connsiteX193" fmla="*/ 1068884 w 5303659"/>
                <a:gd name="connsiteY193" fmla="*/ 1451218 h 3076404"/>
                <a:gd name="connsiteX194" fmla="*/ 1040841 w 5303659"/>
                <a:gd name="connsiteY194" fmla="*/ 1440573 h 3076404"/>
                <a:gd name="connsiteX195" fmla="*/ 997685 w 5303659"/>
                <a:gd name="connsiteY195" fmla="*/ 1487063 h 3076404"/>
                <a:gd name="connsiteX196" fmla="*/ 1029034 w 5303659"/>
                <a:gd name="connsiteY196" fmla="*/ 1524823 h 3076404"/>
                <a:gd name="connsiteX197" fmla="*/ 1079872 w 5303659"/>
                <a:gd name="connsiteY197" fmla="*/ 1477338 h 3076404"/>
                <a:gd name="connsiteX198" fmla="*/ 1079853 w 5303659"/>
                <a:gd name="connsiteY198" fmla="*/ 1477338 h 3076404"/>
                <a:gd name="connsiteX199" fmla="*/ 1068884 w 5303659"/>
                <a:gd name="connsiteY199" fmla="*/ 1451218 h 3076404"/>
                <a:gd name="connsiteX200" fmla="*/ 1605688 w 5303659"/>
                <a:gd name="connsiteY200" fmla="*/ 1573361 h 3076404"/>
                <a:gd name="connsiteX201" fmla="*/ 1650452 w 5303659"/>
                <a:gd name="connsiteY201" fmla="*/ 1601798 h 3076404"/>
                <a:gd name="connsiteX202" fmla="*/ 1663289 w 5303659"/>
                <a:gd name="connsiteY202" fmla="*/ 1619536 h 3076404"/>
                <a:gd name="connsiteX203" fmla="*/ 1663272 w 5303659"/>
                <a:gd name="connsiteY203" fmla="*/ 1619554 h 3076404"/>
                <a:gd name="connsiteX204" fmla="*/ 1659955 w 5303659"/>
                <a:gd name="connsiteY204" fmla="*/ 1628580 h 3076404"/>
                <a:gd name="connsiteX205" fmla="*/ 1597385 w 5303659"/>
                <a:gd name="connsiteY205" fmla="*/ 1795055 h 3076404"/>
                <a:gd name="connsiteX206" fmla="*/ 1574563 w 5303659"/>
                <a:gd name="connsiteY206" fmla="*/ 1801078 h 3076404"/>
                <a:gd name="connsiteX207" fmla="*/ 1473606 w 5303659"/>
                <a:gd name="connsiteY207" fmla="*/ 1752800 h 3076404"/>
                <a:gd name="connsiteX208" fmla="*/ 1462924 w 5303659"/>
                <a:gd name="connsiteY208" fmla="*/ 1732558 h 3076404"/>
                <a:gd name="connsiteX209" fmla="*/ 1534851 w 5303659"/>
                <a:gd name="connsiteY209" fmla="*/ 1559857 h 3076404"/>
                <a:gd name="connsiteX210" fmla="*/ 1543453 w 5303659"/>
                <a:gd name="connsiteY210" fmla="*/ 1548937 h 3076404"/>
                <a:gd name="connsiteX211" fmla="*/ 1557470 w 5303659"/>
                <a:gd name="connsiteY211" fmla="*/ 1551182 h 3076404"/>
                <a:gd name="connsiteX212" fmla="*/ 1605688 w 5303659"/>
                <a:gd name="connsiteY212" fmla="*/ 1573361 h 3076404"/>
                <a:gd name="connsiteX213" fmla="*/ 1432688 w 5303659"/>
                <a:gd name="connsiteY213" fmla="*/ 1468376 h 3076404"/>
                <a:gd name="connsiteX214" fmla="*/ 1440930 w 5303659"/>
                <a:gd name="connsiteY214" fmla="*/ 1476969 h 3076404"/>
                <a:gd name="connsiteX215" fmla="*/ 1456009 w 5303659"/>
                <a:gd name="connsiteY215" fmla="*/ 1499616 h 3076404"/>
                <a:gd name="connsiteX216" fmla="*/ 1456015 w 5303659"/>
                <a:gd name="connsiteY216" fmla="*/ 1499607 h 3076404"/>
                <a:gd name="connsiteX217" fmla="*/ 1456016 w 5303659"/>
                <a:gd name="connsiteY217" fmla="*/ 1499626 h 3076404"/>
                <a:gd name="connsiteX218" fmla="*/ 1456009 w 5303659"/>
                <a:gd name="connsiteY218" fmla="*/ 1499616 h 3076404"/>
                <a:gd name="connsiteX219" fmla="*/ 1447837 w 5303659"/>
                <a:gd name="connsiteY219" fmla="*/ 1510050 h 3076404"/>
                <a:gd name="connsiteX220" fmla="*/ 1344891 w 5303659"/>
                <a:gd name="connsiteY220" fmla="*/ 1605408 h 3076404"/>
                <a:gd name="connsiteX221" fmla="*/ 1319288 w 5303659"/>
                <a:gd name="connsiteY221" fmla="*/ 1602646 h 3076404"/>
                <a:gd name="connsiteX222" fmla="*/ 1314186 w 5303659"/>
                <a:gd name="connsiteY222" fmla="*/ 1577337 h 3076404"/>
                <a:gd name="connsiteX223" fmla="*/ 1422456 w 5303659"/>
                <a:gd name="connsiteY223" fmla="*/ 1474096 h 3076404"/>
                <a:gd name="connsiteX224" fmla="*/ 1432688 w 5303659"/>
                <a:gd name="connsiteY224" fmla="*/ 1468376 h 3076404"/>
                <a:gd name="connsiteX225" fmla="*/ 1513374 w 5303659"/>
                <a:gd name="connsiteY225" fmla="*/ 1498926 h 3076404"/>
                <a:gd name="connsiteX226" fmla="*/ 1510703 w 5303659"/>
                <a:gd name="connsiteY226" fmla="*/ 1514416 h 3076404"/>
                <a:gd name="connsiteX227" fmla="*/ 1417409 w 5303659"/>
                <a:gd name="connsiteY227" fmla="*/ 1728524 h 3076404"/>
                <a:gd name="connsiteX228" fmla="*/ 1089764 w 5303659"/>
                <a:gd name="connsiteY228" fmla="*/ 2268325 h 3076404"/>
                <a:gd name="connsiteX229" fmla="*/ 821337 w 5303659"/>
                <a:gd name="connsiteY229" fmla="*/ 2455576 h 3076404"/>
                <a:gd name="connsiteX230" fmla="*/ 800043 w 5303659"/>
                <a:gd name="connsiteY230" fmla="*/ 2462907 h 3076404"/>
                <a:gd name="connsiteX231" fmla="*/ 797041 w 5303659"/>
                <a:gd name="connsiteY231" fmla="*/ 2459057 h 3076404"/>
                <a:gd name="connsiteX232" fmla="*/ 797059 w 5303659"/>
                <a:gd name="connsiteY232" fmla="*/ 2459057 h 3076404"/>
                <a:gd name="connsiteX233" fmla="*/ 826918 w 5303659"/>
                <a:gd name="connsiteY233" fmla="*/ 2421260 h 3076404"/>
                <a:gd name="connsiteX234" fmla="*/ 1124576 w 5303659"/>
                <a:gd name="connsiteY234" fmla="*/ 1989012 h 3076404"/>
                <a:gd name="connsiteX235" fmla="*/ 1440838 w 5303659"/>
                <a:gd name="connsiteY235" fmla="*/ 1562804 h 3076404"/>
                <a:gd name="connsiteX236" fmla="*/ 1505509 w 5303659"/>
                <a:gd name="connsiteY236" fmla="*/ 1503310 h 3076404"/>
                <a:gd name="connsiteX237" fmla="*/ 1513374 w 5303659"/>
                <a:gd name="connsiteY237" fmla="*/ 1498926 h 3076404"/>
                <a:gd name="connsiteX238" fmla="*/ 1647081 w 5303659"/>
                <a:gd name="connsiteY238" fmla="*/ 1380802 h 3076404"/>
                <a:gd name="connsiteX239" fmla="*/ 1731349 w 5303659"/>
                <a:gd name="connsiteY239" fmla="*/ 1440462 h 3076404"/>
                <a:gd name="connsiteX240" fmla="*/ 1738184 w 5303659"/>
                <a:gd name="connsiteY240" fmla="*/ 1456156 h 3076404"/>
                <a:gd name="connsiteX241" fmla="*/ 1738164 w 5303659"/>
                <a:gd name="connsiteY241" fmla="*/ 1456137 h 3076404"/>
                <a:gd name="connsiteX242" fmla="*/ 1727777 w 5303659"/>
                <a:gd name="connsiteY242" fmla="*/ 1477374 h 3076404"/>
                <a:gd name="connsiteX243" fmla="*/ 1691158 w 5303659"/>
                <a:gd name="connsiteY243" fmla="*/ 1554386 h 3076404"/>
                <a:gd name="connsiteX244" fmla="*/ 1672481 w 5303659"/>
                <a:gd name="connsiteY244" fmla="*/ 1560059 h 3076404"/>
                <a:gd name="connsiteX245" fmla="*/ 1567785 w 5303659"/>
                <a:gd name="connsiteY245" fmla="*/ 1520752 h 3076404"/>
                <a:gd name="connsiteX246" fmla="*/ 1561043 w 5303659"/>
                <a:gd name="connsiteY246" fmla="*/ 1506054 h 3076404"/>
                <a:gd name="connsiteX247" fmla="*/ 1628827 w 5303659"/>
                <a:gd name="connsiteY247" fmla="*/ 1388188 h 3076404"/>
                <a:gd name="connsiteX248" fmla="*/ 1635999 w 5303659"/>
                <a:gd name="connsiteY248" fmla="*/ 1380011 h 3076404"/>
                <a:gd name="connsiteX249" fmla="*/ 1647081 w 5303659"/>
                <a:gd name="connsiteY249" fmla="*/ 1380802 h 3076404"/>
                <a:gd name="connsiteX250" fmla="*/ 1665168 w 5303659"/>
                <a:gd name="connsiteY250" fmla="*/ 1270671 h 3076404"/>
                <a:gd name="connsiteX251" fmla="*/ 1650083 w 5303659"/>
                <a:gd name="connsiteY251" fmla="*/ 1294414 h 3076404"/>
                <a:gd name="connsiteX252" fmla="*/ 1648978 w 5303659"/>
                <a:gd name="connsiteY252" fmla="*/ 1295482 h 3076404"/>
                <a:gd name="connsiteX253" fmla="*/ 1558023 w 5303659"/>
                <a:gd name="connsiteY253" fmla="*/ 1427955 h 3076404"/>
                <a:gd name="connsiteX254" fmla="*/ 1511937 w 5303659"/>
                <a:gd name="connsiteY254" fmla="*/ 1464702 h 3076404"/>
                <a:gd name="connsiteX255" fmla="*/ 1499320 w 5303659"/>
                <a:gd name="connsiteY255" fmla="*/ 1459619 h 3076404"/>
                <a:gd name="connsiteX256" fmla="*/ 1486868 w 5303659"/>
                <a:gd name="connsiteY256" fmla="*/ 1440186 h 3076404"/>
                <a:gd name="connsiteX257" fmla="*/ 1489650 w 5303659"/>
                <a:gd name="connsiteY257" fmla="*/ 1415614 h 3076404"/>
                <a:gd name="connsiteX258" fmla="*/ 1642715 w 5303659"/>
                <a:gd name="connsiteY258" fmla="*/ 1290455 h 3076404"/>
                <a:gd name="connsiteX259" fmla="*/ 1645589 w 5303659"/>
                <a:gd name="connsiteY259" fmla="*/ 1288354 h 3076404"/>
                <a:gd name="connsiteX260" fmla="*/ 1645570 w 5303659"/>
                <a:gd name="connsiteY260" fmla="*/ 1288354 h 3076404"/>
                <a:gd name="connsiteX261" fmla="*/ 1665168 w 5303659"/>
                <a:gd name="connsiteY261" fmla="*/ 1270671 h 3076404"/>
                <a:gd name="connsiteX262" fmla="*/ 1677878 w 5303659"/>
                <a:gd name="connsiteY262" fmla="*/ 1264520 h 3076404"/>
                <a:gd name="connsiteX263" fmla="*/ 1678210 w 5303659"/>
                <a:gd name="connsiteY263" fmla="*/ 1265183 h 3076404"/>
                <a:gd name="connsiteX264" fmla="*/ 1677878 w 5303659"/>
                <a:gd name="connsiteY264" fmla="*/ 1265372 h 3076404"/>
                <a:gd name="connsiteX265" fmla="*/ 1677878 w 5303659"/>
                <a:gd name="connsiteY265" fmla="*/ 1265588 h 3076404"/>
                <a:gd name="connsiteX266" fmla="*/ 1676884 w 5303659"/>
                <a:gd name="connsiteY266" fmla="*/ 1265938 h 3076404"/>
                <a:gd name="connsiteX267" fmla="*/ 1677878 w 5303659"/>
                <a:gd name="connsiteY267" fmla="*/ 1265372 h 3076404"/>
                <a:gd name="connsiteX268" fmla="*/ 1783023 w 5303659"/>
                <a:gd name="connsiteY268" fmla="*/ 1216854 h 3076404"/>
                <a:gd name="connsiteX269" fmla="*/ 1796020 w 5303659"/>
                <a:gd name="connsiteY269" fmla="*/ 1226539 h 3076404"/>
                <a:gd name="connsiteX270" fmla="*/ 1837115 w 5303659"/>
                <a:gd name="connsiteY270" fmla="*/ 1276271 h 3076404"/>
                <a:gd name="connsiteX271" fmla="*/ 1838900 w 5303659"/>
                <a:gd name="connsiteY271" fmla="*/ 1300235 h 3076404"/>
                <a:gd name="connsiteX272" fmla="*/ 1771228 w 5303659"/>
                <a:gd name="connsiteY272" fmla="*/ 1396237 h 3076404"/>
                <a:gd name="connsiteX273" fmla="*/ 1760655 w 5303659"/>
                <a:gd name="connsiteY273" fmla="*/ 1404489 h 3076404"/>
                <a:gd name="connsiteX274" fmla="*/ 1760655 w 5303659"/>
                <a:gd name="connsiteY274" fmla="*/ 1404471 h 3076404"/>
                <a:gd name="connsiteX275" fmla="*/ 1752643 w 5303659"/>
                <a:gd name="connsiteY275" fmla="*/ 1397397 h 3076404"/>
                <a:gd name="connsiteX276" fmla="*/ 1673918 w 5303659"/>
                <a:gd name="connsiteY276" fmla="*/ 1356009 h 3076404"/>
                <a:gd name="connsiteX277" fmla="*/ 1666937 w 5303659"/>
                <a:gd name="connsiteY277" fmla="*/ 1333906 h 3076404"/>
                <a:gd name="connsiteX278" fmla="*/ 1769294 w 5303659"/>
                <a:gd name="connsiteY278" fmla="*/ 1224659 h 3076404"/>
                <a:gd name="connsiteX279" fmla="*/ 1783023 w 5303659"/>
                <a:gd name="connsiteY279" fmla="*/ 1216854 h 3076404"/>
                <a:gd name="connsiteX280" fmla="*/ 2891565 w 5303659"/>
                <a:gd name="connsiteY280" fmla="*/ 1726650 h 3076404"/>
                <a:gd name="connsiteX281" fmla="*/ 2891942 w 5303659"/>
                <a:gd name="connsiteY281" fmla="*/ 1733092 h 3076404"/>
                <a:gd name="connsiteX282" fmla="*/ 2862083 w 5303659"/>
                <a:gd name="connsiteY282" fmla="*/ 1748159 h 3076404"/>
                <a:gd name="connsiteX283" fmla="*/ 2827620 w 5303659"/>
                <a:gd name="connsiteY283" fmla="*/ 1758289 h 3076404"/>
                <a:gd name="connsiteX284" fmla="*/ 2885126 w 5303659"/>
                <a:gd name="connsiteY284" fmla="*/ 1727032 h 3076404"/>
                <a:gd name="connsiteX285" fmla="*/ 2891565 w 5303659"/>
                <a:gd name="connsiteY285" fmla="*/ 1726650 h 3076404"/>
                <a:gd name="connsiteX286" fmla="*/ 3100210 w 5303659"/>
                <a:gd name="connsiteY286" fmla="*/ 1687872 h 3076404"/>
                <a:gd name="connsiteX287" fmla="*/ 3139314 w 5303659"/>
                <a:gd name="connsiteY287" fmla="*/ 1769839 h 3076404"/>
                <a:gd name="connsiteX288" fmla="*/ 2992966 w 5303659"/>
                <a:gd name="connsiteY288" fmla="*/ 1937989 h 3076404"/>
                <a:gd name="connsiteX289" fmla="*/ 2959865 w 5303659"/>
                <a:gd name="connsiteY289" fmla="*/ 1941913 h 3076404"/>
                <a:gd name="connsiteX290" fmla="*/ 2959872 w 5303659"/>
                <a:gd name="connsiteY290" fmla="*/ 1941913 h 3076404"/>
                <a:gd name="connsiteX291" fmla="*/ 2959854 w 5303659"/>
                <a:gd name="connsiteY291" fmla="*/ 1941913 h 3076404"/>
                <a:gd name="connsiteX292" fmla="*/ 2959865 w 5303659"/>
                <a:gd name="connsiteY292" fmla="*/ 1941913 h 3076404"/>
                <a:gd name="connsiteX293" fmla="*/ 2930108 w 5303659"/>
                <a:gd name="connsiteY293" fmla="*/ 1936176 h 3076404"/>
                <a:gd name="connsiteX294" fmla="*/ 2864238 w 5303659"/>
                <a:gd name="connsiteY294" fmla="*/ 1872767 h 3076404"/>
                <a:gd name="connsiteX295" fmla="*/ 2853002 w 5303659"/>
                <a:gd name="connsiteY295" fmla="*/ 1847458 h 3076404"/>
                <a:gd name="connsiteX296" fmla="*/ 2882307 w 5303659"/>
                <a:gd name="connsiteY296" fmla="*/ 1790431 h 3076404"/>
                <a:gd name="connsiteX297" fmla="*/ 3058011 w 5303659"/>
                <a:gd name="connsiteY297" fmla="*/ 1691537 h 3076404"/>
                <a:gd name="connsiteX298" fmla="*/ 3079097 w 5303659"/>
                <a:gd name="connsiteY298" fmla="*/ 1680539 h 3076404"/>
                <a:gd name="connsiteX299" fmla="*/ 3100210 w 5303659"/>
                <a:gd name="connsiteY299" fmla="*/ 1687872 h 3076404"/>
                <a:gd name="connsiteX300" fmla="*/ 1951555 w 5303659"/>
                <a:gd name="connsiteY300" fmla="*/ 1116271 h 3076404"/>
                <a:gd name="connsiteX301" fmla="*/ 1957780 w 5303659"/>
                <a:gd name="connsiteY301" fmla="*/ 1122542 h 3076404"/>
                <a:gd name="connsiteX302" fmla="*/ 1973400 w 5303659"/>
                <a:gd name="connsiteY302" fmla="*/ 1185168 h 3076404"/>
                <a:gd name="connsiteX303" fmla="*/ 1973418 w 5303659"/>
                <a:gd name="connsiteY303" fmla="*/ 1185168 h 3076404"/>
                <a:gd name="connsiteX304" fmla="*/ 1966106 w 5303659"/>
                <a:gd name="connsiteY304" fmla="*/ 1197086 h 3076404"/>
                <a:gd name="connsiteX305" fmla="*/ 1888173 w 5303659"/>
                <a:gd name="connsiteY305" fmla="*/ 1250484 h 3076404"/>
                <a:gd name="connsiteX306" fmla="*/ 1871909 w 5303659"/>
                <a:gd name="connsiteY306" fmla="*/ 1248844 h 3076404"/>
                <a:gd name="connsiteX307" fmla="*/ 1821089 w 5303659"/>
                <a:gd name="connsiteY307" fmla="*/ 1202427 h 3076404"/>
                <a:gd name="connsiteX308" fmla="*/ 1821274 w 5303659"/>
                <a:gd name="connsiteY308" fmla="*/ 1184229 h 3076404"/>
                <a:gd name="connsiteX309" fmla="*/ 1943008 w 5303659"/>
                <a:gd name="connsiteY309" fmla="*/ 1118729 h 3076404"/>
                <a:gd name="connsiteX310" fmla="*/ 1951555 w 5303659"/>
                <a:gd name="connsiteY310" fmla="*/ 1116271 h 3076404"/>
                <a:gd name="connsiteX311" fmla="*/ 3187225 w 5303659"/>
                <a:gd name="connsiteY311" fmla="*/ 1667839 h 3076404"/>
                <a:gd name="connsiteX312" fmla="*/ 3192013 w 5303659"/>
                <a:gd name="connsiteY312" fmla="*/ 1677115 h 3076404"/>
                <a:gd name="connsiteX313" fmla="*/ 3229496 w 5303659"/>
                <a:gd name="connsiteY313" fmla="*/ 1784353 h 3076404"/>
                <a:gd name="connsiteX314" fmla="*/ 3229514 w 5303659"/>
                <a:gd name="connsiteY314" fmla="*/ 1784353 h 3076404"/>
                <a:gd name="connsiteX315" fmla="*/ 3164678 w 5303659"/>
                <a:gd name="connsiteY315" fmla="*/ 1933993 h 3076404"/>
                <a:gd name="connsiteX316" fmla="*/ 3130142 w 5303659"/>
                <a:gd name="connsiteY316" fmla="*/ 1940403 h 3076404"/>
                <a:gd name="connsiteX317" fmla="*/ 3128797 w 5303659"/>
                <a:gd name="connsiteY317" fmla="*/ 1930401 h 3076404"/>
                <a:gd name="connsiteX318" fmla="*/ 3150993 w 5303659"/>
                <a:gd name="connsiteY318" fmla="*/ 1903877 h 3076404"/>
                <a:gd name="connsiteX319" fmla="*/ 3175251 w 5303659"/>
                <a:gd name="connsiteY319" fmla="*/ 1687227 h 3076404"/>
                <a:gd name="connsiteX320" fmla="*/ 3178143 w 5303659"/>
                <a:gd name="connsiteY320" fmla="*/ 1665566 h 3076404"/>
                <a:gd name="connsiteX321" fmla="*/ 3187225 w 5303659"/>
                <a:gd name="connsiteY321" fmla="*/ 1667839 h 3076404"/>
                <a:gd name="connsiteX322" fmla="*/ 1768166 w 5303659"/>
                <a:gd name="connsiteY322" fmla="*/ 985382 h 3076404"/>
                <a:gd name="connsiteX323" fmla="*/ 1782335 w 5303659"/>
                <a:gd name="connsiteY323" fmla="*/ 999463 h 3076404"/>
                <a:gd name="connsiteX324" fmla="*/ 1792116 w 5303659"/>
                <a:gd name="connsiteY324" fmla="*/ 1012283 h 3076404"/>
                <a:gd name="connsiteX325" fmla="*/ 1787400 w 5303659"/>
                <a:gd name="connsiteY325" fmla="*/ 1036063 h 3076404"/>
                <a:gd name="connsiteX326" fmla="*/ 1585209 w 5303659"/>
                <a:gd name="connsiteY326" fmla="*/ 1157429 h 3076404"/>
                <a:gd name="connsiteX327" fmla="*/ 1429491 w 5303659"/>
                <a:gd name="connsiteY327" fmla="*/ 1261369 h 3076404"/>
                <a:gd name="connsiteX328" fmla="*/ 1418918 w 5303659"/>
                <a:gd name="connsiteY328" fmla="*/ 1267338 h 3076404"/>
                <a:gd name="connsiteX329" fmla="*/ 1418882 w 5303659"/>
                <a:gd name="connsiteY329" fmla="*/ 1267318 h 3076404"/>
                <a:gd name="connsiteX330" fmla="*/ 1413633 w 5303659"/>
                <a:gd name="connsiteY330" fmla="*/ 1206959 h 3076404"/>
                <a:gd name="connsiteX331" fmla="*/ 1426416 w 5303659"/>
                <a:gd name="connsiteY331" fmla="*/ 1191947 h 3076404"/>
                <a:gd name="connsiteX332" fmla="*/ 1748221 w 5303659"/>
                <a:gd name="connsiteY332" fmla="*/ 991469 h 3076404"/>
                <a:gd name="connsiteX333" fmla="*/ 1768166 w 5303659"/>
                <a:gd name="connsiteY333" fmla="*/ 985382 h 3076404"/>
                <a:gd name="connsiteX334" fmla="*/ 2072773 w 5303659"/>
                <a:gd name="connsiteY334" fmla="*/ 1095687 h 3076404"/>
                <a:gd name="connsiteX335" fmla="*/ 2064853 w 5303659"/>
                <a:gd name="connsiteY335" fmla="*/ 1129284 h 3076404"/>
                <a:gd name="connsiteX336" fmla="*/ 2026853 w 5303659"/>
                <a:gd name="connsiteY336" fmla="*/ 1167209 h 3076404"/>
                <a:gd name="connsiteX337" fmla="*/ 2017514 w 5303659"/>
                <a:gd name="connsiteY337" fmla="*/ 1159842 h 3076404"/>
                <a:gd name="connsiteX338" fmla="*/ 1999924 w 5303659"/>
                <a:gd name="connsiteY338" fmla="*/ 1116353 h 3076404"/>
                <a:gd name="connsiteX339" fmla="*/ 2041736 w 5303659"/>
                <a:gd name="connsiteY339" fmla="*/ 1102354 h 3076404"/>
                <a:gd name="connsiteX340" fmla="*/ 2066491 w 5303659"/>
                <a:gd name="connsiteY340" fmla="*/ 1092766 h 3076404"/>
                <a:gd name="connsiteX341" fmla="*/ 2072773 w 5303659"/>
                <a:gd name="connsiteY341" fmla="*/ 1095687 h 3076404"/>
                <a:gd name="connsiteX342" fmla="*/ 2391964 w 5303659"/>
                <a:gd name="connsiteY342" fmla="*/ 1227515 h 3076404"/>
                <a:gd name="connsiteX343" fmla="*/ 2384688 w 5303659"/>
                <a:gd name="connsiteY343" fmla="*/ 1299682 h 3076404"/>
                <a:gd name="connsiteX344" fmla="*/ 2391964 w 5303659"/>
                <a:gd name="connsiteY344" fmla="*/ 1227515 h 3076404"/>
                <a:gd name="connsiteX345" fmla="*/ 1737545 w 5303659"/>
                <a:gd name="connsiteY345" fmla="*/ 918660 h 3076404"/>
                <a:gd name="connsiteX346" fmla="*/ 1742715 w 5303659"/>
                <a:gd name="connsiteY346" fmla="*/ 924791 h 3076404"/>
                <a:gd name="connsiteX347" fmla="*/ 1739013 w 5303659"/>
                <a:gd name="connsiteY347" fmla="*/ 952366 h 3076404"/>
                <a:gd name="connsiteX348" fmla="*/ 1423247 w 5303659"/>
                <a:gd name="connsiteY348" fmla="*/ 1165128 h 3076404"/>
                <a:gd name="connsiteX349" fmla="*/ 1415271 w 5303659"/>
                <a:gd name="connsiteY349" fmla="*/ 1167117 h 3076404"/>
                <a:gd name="connsiteX350" fmla="*/ 1415254 w 5303659"/>
                <a:gd name="connsiteY350" fmla="*/ 1167136 h 3076404"/>
                <a:gd name="connsiteX351" fmla="*/ 1414130 w 5303659"/>
                <a:gd name="connsiteY351" fmla="*/ 1160616 h 3076404"/>
                <a:gd name="connsiteX352" fmla="*/ 1458963 w 5303659"/>
                <a:gd name="connsiteY352" fmla="*/ 1078409 h 3076404"/>
                <a:gd name="connsiteX353" fmla="*/ 1722176 w 5303659"/>
                <a:gd name="connsiteY353" fmla="*/ 925270 h 3076404"/>
                <a:gd name="connsiteX354" fmla="*/ 1737545 w 5303659"/>
                <a:gd name="connsiteY354" fmla="*/ 918660 h 3076404"/>
                <a:gd name="connsiteX355" fmla="*/ 2317068 w 5303659"/>
                <a:gd name="connsiteY355" fmla="*/ 1173555 h 3076404"/>
                <a:gd name="connsiteX356" fmla="*/ 2318027 w 5303659"/>
                <a:gd name="connsiteY356" fmla="*/ 1181613 h 3076404"/>
                <a:gd name="connsiteX357" fmla="*/ 2302040 w 5303659"/>
                <a:gd name="connsiteY357" fmla="*/ 1198541 h 3076404"/>
                <a:gd name="connsiteX358" fmla="*/ 2293216 w 5303659"/>
                <a:gd name="connsiteY358" fmla="*/ 1190215 h 3076404"/>
                <a:gd name="connsiteX359" fmla="*/ 2310016 w 5303659"/>
                <a:gd name="connsiteY359" fmla="*/ 1170801 h 3076404"/>
                <a:gd name="connsiteX360" fmla="*/ 2317068 w 5303659"/>
                <a:gd name="connsiteY360" fmla="*/ 1173555 h 3076404"/>
                <a:gd name="connsiteX361" fmla="*/ 1263164 w 5303659"/>
                <a:gd name="connsiteY361" fmla="*/ 605969 h 3076404"/>
                <a:gd name="connsiteX362" fmla="*/ 1260659 w 5303659"/>
                <a:gd name="connsiteY362" fmla="*/ 606411 h 3076404"/>
                <a:gd name="connsiteX363" fmla="*/ 1258688 w 5303659"/>
                <a:gd name="connsiteY363" fmla="*/ 605526 h 3076404"/>
                <a:gd name="connsiteX364" fmla="*/ 1263164 w 5303659"/>
                <a:gd name="connsiteY364" fmla="*/ 605969 h 3076404"/>
                <a:gd name="connsiteX365" fmla="*/ 1274400 w 5303659"/>
                <a:gd name="connsiteY365" fmla="*/ 600866 h 3076404"/>
                <a:gd name="connsiteX366" fmla="*/ 1274437 w 5303659"/>
                <a:gd name="connsiteY366" fmla="*/ 601272 h 3076404"/>
                <a:gd name="connsiteX367" fmla="*/ 1272650 w 5303659"/>
                <a:gd name="connsiteY367" fmla="*/ 601217 h 3076404"/>
                <a:gd name="connsiteX368" fmla="*/ 1723687 w 5303659"/>
                <a:gd name="connsiteY368" fmla="*/ 806262 h 3076404"/>
                <a:gd name="connsiteX369" fmla="*/ 1723687 w 5303659"/>
                <a:gd name="connsiteY369" fmla="*/ 806280 h 3076404"/>
                <a:gd name="connsiteX370" fmla="*/ 1727702 w 5303659"/>
                <a:gd name="connsiteY370" fmla="*/ 867525 h 3076404"/>
                <a:gd name="connsiteX371" fmla="*/ 1710425 w 5303659"/>
                <a:gd name="connsiteY371" fmla="*/ 888781 h 3076404"/>
                <a:gd name="connsiteX372" fmla="*/ 1473956 w 5303659"/>
                <a:gd name="connsiteY372" fmla="*/ 1033281 h 3076404"/>
                <a:gd name="connsiteX373" fmla="*/ 1421902 w 5303659"/>
                <a:gd name="connsiteY373" fmla="*/ 1068334 h 3076404"/>
                <a:gd name="connsiteX374" fmla="*/ 1435552 w 5303659"/>
                <a:gd name="connsiteY374" fmla="*/ 965720 h 3076404"/>
                <a:gd name="connsiteX375" fmla="*/ 1447230 w 5303659"/>
                <a:gd name="connsiteY375" fmla="*/ 955331 h 3076404"/>
                <a:gd name="connsiteX376" fmla="*/ 1714515 w 5303659"/>
                <a:gd name="connsiteY376" fmla="*/ 808693 h 3076404"/>
                <a:gd name="connsiteX377" fmla="*/ 1723687 w 5303659"/>
                <a:gd name="connsiteY377" fmla="*/ 806262 h 3076404"/>
                <a:gd name="connsiteX378" fmla="*/ 3095642 w 5303659"/>
                <a:gd name="connsiteY378" fmla="*/ 1442543 h 3076404"/>
                <a:gd name="connsiteX379" fmla="*/ 3086598 w 5303659"/>
                <a:gd name="connsiteY379" fmla="*/ 1551329 h 3076404"/>
                <a:gd name="connsiteX380" fmla="*/ 2958840 w 5303659"/>
                <a:gd name="connsiteY380" fmla="*/ 1693748 h 3076404"/>
                <a:gd name="connsiteX381" fmla="*/ 2901464 w 5303659"/>
                <a:gd name="connsiteY381" fmla="*/ 1727750 h 3076404"/>
                <a:gd name="connsiteX382" fmla="*/ 2893856 w 5303659"/>
                <a:gd name="connsiteY382" fmla="*/ 1728082 h 3076404"/>
                <a:gd name="connsiteX383" fmla="*/ 2895165 w 5303659"/>
                <a:gd name="connsiteY383" fmla="*/ 1720640 h 3076404"/>
                <a:gd name="connsiteX384" fmla="*/ 3087224 w 5303659"/>
                <a:gd name="connsiteY384" fmla="*/ 1454038 h 3076404"/>
                <a:gd name="connsiteX385" fmla="*/ 3095642 w 5303659"/>
                <a:gd name="connsiteY385" fmla="*/ 1442543 h 3076404"/>
                <a:gd name="connsiteX386" fmla="*/ 3642589 w 5303659"/>
                <a:gd name="connsiteY386" fmla="*/ 1609240 h 3076404"/>
                <a:gd name="connsiteX387" fmla="*/ 3660880 w 5303659"/>
                <a:gd name="connsiteY387" fmla="*/ 1782107 h 3076404"/>
                <a:gd name="connsiteX388" fmla="*/ 3606394 w 5303659"/>
                <a:gd name="connsiteY388" fmla="*/ 1812093 h 3076404"/>
                <a:gd name="connsiteX389" fmla="*/ 3246073 w 5303659"/>
                <a:gd name="connsiteY389" fmla="*/ 1922278 h 3076404"/>
                <a:gd name="connsiteX390" fmla="*/ 3229901 w 5303659"/>
                <a:gd name="connsiteY390" fmla="*/ 1920749 h 3076404"/>
                <a:gd name="connsiteX391" fmla="*/ 3229882 w 5303659"/>
                <a:gd name="connsiteY391" fmla="*/ 1920749 h 3076404"/>
                <a:gd name="connsiteX392" fmla="*/ 3261472 w 5303659"/>
                <a:gd name="connsiteY392" fmla="*/ 1792034 h 3076404"/>
                <a:gd name="connsiteX393" fmla="*/ 3210174 w 5303659"/>
                <a:gd name="connsiteY393" fmla="*/ 1658603 h 3076404"/>
                <a:gd name="connsiteX394" fmla="*/ 3214355 w 5303659"/>
                <a:gd name="connsiteY394" fmla="*/ 1628193 h 3076404"/>
                <a:gd name="connsiteX395" fmla="*/ 3359518 w 5303659"/>
                <a:gd name="connsiteY395" fmla="*/ 1572511 h 3076404"/>
                <a:gd name="connsiteX396" fmla="*/ 3425033 w 5303659"/>
                <a:gd name="connsiteY396" fmla="*/ 1567419 h 3076404"/>
                <a:gd name="connsiteX397" fmla="*/ 3617115 w 5303659"/>
                <a:gd name="connsiteY397" fmla="*/ 1598261 h 3076404"/>
                <a:gd name="connsiteX398" fmla="*/ 3642589 w 5303659"/>
                <a:gd name="connsiteY398" fmla="*/ 1609240 h 3076404"/>
                <a:gd name="connsiteX399" fmla="*/ 1752808 w 5303659"/>
                <a:gd name="connsiteY399" fmla="*/ 705176 h 3076404"/>
                <a:gd name="connsiteX400" fmla="*/ 1713169 w 5303659"/>
                <a:gd name="connsiteY400" fmla="*/ 762276 h 3076404"/>
                <a:gd name="connsiteX401" fmla="*/ 1465797 w 5303659"/>
                <a:gd name="connsiteY401" fmla="*/ 910773 h 3076404"/>
                <a:gd name="connsiteX402" fmla="*/ 1444449 w 5303659"/>
                <a:gd name="connsiteY402" fmla="*/ 921457 h 3076404"/>
                <a:gd name="connsiteX403" fmla="*/ 1487955 w 5303659"/>
                <a:gd name="connsiteY403" fmla="*/ 844372 h 3076404"/>
                <a:gd name="connsiteX404" fmla="*/ 1718511 w 5303659"/>
                <a:gd name="connsiteY404" fmla="*/ 717664 h 3076404"/>
                <a:gd name="connsiteX405" fmla="*/ 1752808 w 5303659"/>
                <a:gd name="connsiteY405" fmla="*/ 705176 h 3076404"/>
                <a:gd name="connsiteX406" fmla="*/ 2560176 w 5303659"/>
                <a:gd name="connsiteY406" fmla="*/ 1069176 h 3076404"/>
                <a:gd name="connsiteX407" fmla="*/ 2625899 w 5303659"/>
                <a:gd name="connsiteY407" fmla="*/ 1130796 h 3076404"/>
                <a:gd name="connsiteX408" fmla="*/ 2632667 w 5303659"/>
                <a:gd name="connsiteY408" fmla="*/ 1166832 h 3076404"/>
                <a:gd name="connsiteX409" fmla="*/ 2632669 w 5303659"/>
                <a:gd name="connsiteY409" fmla="*/ 1166823 h 3076404"/>
                <a:gd name="connsiteX410" fmla="*/ 2632669 w 5303659"/>
                <a:gd name="connsiteY410" fmla="*/ 1166842 h 3076404"/>
                <a:gd name="connsiteX411" fmla="*/ 2632667 w 5303659"/>
                <a:gd name="connsiteY411" fmla="*/ 1166832 h 3076404"/>
                <a:gd name="connsiteX412" fmla="*/ 2625141 w 5303659"/>
                <a:gd name="connsiteY412" fmla="*/ 1204348 h 3076404"/>
                <a:gd name="connsiteX413" fmla="*/ 2540608 w 5303659"/>
                <a:gd name="connsiteY413" fmla="*/ 1263248 h 3076404"/>
                <a:gd name="connsiteX414" fmla="*/ 2436243 w 5303659"/>
                <a:gd name="connsiteY414" fmla="*/ 1153468 h 3076404"/>
                <a:gd name="connsiteX415" fmla="*/ 2520144 w 5303659"/>
                <a:gd name="connsiteY415" fmla="*/ 1063360 h 3076404"/>
                <a:gd name="connsiteX416" fmla="*/ 2560176 w 5303659"/>
                <a:gd name="connsiteY416" fmla="*/ 1069176 h 3076404"/>
                <a:gd name="connsiteX417" fmla="*/ 1553381 w 5303659"/>
                <a:gd name="connsiteY417" fmla="*/ 539493 h 3076404"/>
                <a:gd name="connsiteX418" fmla="*/ 1550950 w 5303659"/>
                <a:gd name="connsiteY418" fmla="*/ 545350 h 3076404"/>
                <a:gd name="connsiteX419" fmla="*/ 1387772 w 5303659"/>
                <a:gd name="connsiteY419" fmla="*/ 890622 h 3076404"/>
                <a:gd name="connsiteX420" fmla="*/ 1351412 w 5303659"/>
                <a:gd name="connsiteY420" fmla="*/ 1197896 h 3076404"/>
                <a:gd name="connsiteX421" fmla="*/ 1382448 w 5303659"/>
                <a:gd name="connsiteY421" fmla="*/ 1411175 h 3076404"/>
                <a:gd name="connsiteX422" fmla="*/ 1377826 w 5303659"/>
                <a:gd name="connsiteY422" fmla="*/ 1431050 h 3076404"/>
                <a:gd name="connsiteX423" fmla="*/ 1268708 w 5303659"/>
                <a:gd name="connsiteY423" fmla="*/ 1523957 h 3076404"/>
                <a:gd name="connsiteX424" fmla="*/ 1249921 w 5303659"/>
                <a:gd name="connsiteY424" fmla="*/ 1517455 h 3076404"/>
                <a:gd name="connsiteX425" fmla="*/ 1221038 w 5303659"/>
                <a:gd name="connsiteY425" fmla="*/ 1410512 h 3076404"/>
                <a:gd name="connsiteX426" fmla="*/ 1242276 w 5303659"/>
                <a:gd name="connsiteY426" fmla="*/ 847963 h 3076404"/>
                <a:gd name="connsiteX427" fmla="*/ 1332421 w 5303659"/>
                <a:gd name="connsiteY427" fmla="*/ 635532 h 3076404"/>
                <a:gd name="connsiteX428" fmla="*/ 1353235 w 5303659"/>
                <a:gd name="connsiteY428" fmla="*/ 615400 h 3076404"/>
                <a:gd name="connsiteX429" fmla="*/ 1542072 w 5303659"/>
                <a:gd name="connsiteY429" fmla="*/ 539972 h 3076404"/>
                <a:gd name="connsiteX430" fmla="*/ 1547424 w 5303659"/>
                <a:gd name="connsiteY430" fmla="*/ 538180 h 3076404"/>
                <a:gd name="connsiteX431" fmla="*/ 1553344 w 5303659"/>
                <a:gd name="connsiteY431" fmla="*/ 539512 h 3076404"/>
                <a:gd name="connsiteX432" fmla="*/ 1559220 w 5303659"/>
                <a:gd name="connsiteY432" fmla="*/ 535809 h 3076404"/>
                <a:gd name="connsiteX433" fmla="*/ 1559128 w 5303659"/>
                <a:gd name="connsiteY433" fmla="*/ 536858 h 3076404"/>
                <a:gd name="connsiteX434" fmla="*/ 1557783 w 5303659"/>
                <a:gd name="connsiteY434" fmla="*/ 536215 h 3076404"/>
                <a:gd name="connsiteX435" fmla="*/ 2081817 w 5303659"/>
                <a:gd name="connsiteY435" fmla="*/ 732400 h 3076404"/>
                <a:gd name="connsiteX436" fmla="*/ 2081816 w 5303659"/>
                <a:gd name="connsiteY436" fmla="*/ 732418 h 3076404"/>
                <a:gd name="connsiteX437" fmla="*/ 2133594 w 5303659"/>
                <a:gd name="connsiteY437" fmla="*/ 876090 h 3076404"/>
                <a:gd name="connsiteX438" fmla="*/ 2130407 w 5303659"/>
                <a:gd name="connsiteY438" fmla="*/ 893626 h 3076404"/>
                <a:gd name="connsiteX439" fmla="*/ 2032434 w 5303659"/>
                <a:gd name="connsiteY439" fmla="*/ 964375 h 3076404"/>
                <a:gd name="connsiteX440" fmla="*/ 2081817 w 5303659"/>
                <a:gd name="connsiteY440" fmla="*/ 732400 h 3076404"/>
                <a:gd name="connsiteX441" fmla="*/ 1974645 w 5303659"/>
                <a:gd name="connsiteY441" fmla="*/ 678374 h 3076404"/>
                <a:gd name="connsiteX442" fmla="*/ 1980472 w 5303659"/>
                <a:gd name="connsiteY442" fmla="*/ 693977 h 3076404"/>
                <a:gd name="connsiteX443" fmla="*/ 1900255 w 5303659"/>
                <a:gd name="connsiteY443" fmla="*/ 942455 h 3076404"/>
                <a:gd name="connsiteX444" fmla="*/ 1900255 w 5303659"/>
                <a:gd name="connsiteY444" fmla="*/ 942437 h 3076404"/>
                <a:gd name="connsiteX445" fmla="*/ 1840355 w 5303659"/>
                <a:gd name="connsiteY445" fmla="*/ 784546 h 3076404"/>
                <a:gd name="connsiteX446" fmla="*/ 1955016 w 5303659"/>
                <a:gd name="connsiteY446" fmla="*/ 673974 h 3076404"/>
                <a:gd name="connsiteX447" fmla="*/ 1974645 w 5303659"/>
                <a:gd name="connsiteY447" fmla="*/ 678374 h 3076404"/>
                <a:gd name="connsiteX448" fmla="*/ 2006625 w 5303659"/>
                <a:gd name="connsiteY448" fmla="*/ 653639 h 3076404"/>
                <a:gd name="connsiteX449" fmla="*/ 1987821 w 5303659"/>
                <a:gd name="connsiteY449" fmla="*/ 650931 h 3076404"/>
                <a:gd name="connsiteX450" fmla="*/ 1948772 w 5303659"/>
                <a:gd name="connsiteY450" fmla="*/ 655020 h 3076404"/>
                <a:gd name="connsiteX451" fmla="*/ 1802558 w 5303659"/>
                <a:gd name="connsiteY451" fmla="*/ 823466 h 3076404"/>
                <a:gd name="connsiteX452" fmla="*/ 1875094 w 5303659"/>
                <a:gd name="connsiteY452" fmla="*/ 974726 h 3076404"/>
                <a:gd name="connsiteX453" fmla="*/ 1935509 w 5303659"/>
                <a:gd name="connsiteY453" fmla="*/ 959181 h 3076404"/>
                <a:gd name="connsiteX454" fmla="*/ 1997675 w 5303659"/>
                <a:gd name="connsiteY454" fmla="*/ 775189 h 3076404"/>
                <a:gd name="connsiteX455" fmla="*/ 2023058 w 5303659"/>
                <a:gd name="connsiteY455" fmla="*/ 695948 h 3076404"/>
                <a:gd name="connsiteX456" fmla="*/ 2006625 w 5303659"/>
                <a:gd name="connsiteY456" fmla="*/ 653639 h 3076404"/>
                <a:gd name="connsiteX457" fmla="*/ 2718743 w 5303659"/>
                <a:gd name="connsiteY457" fmla="*/ 977250 h 3076404"/>
                <a:gd name="connsiteX458" fmla="*/ 2627143 w 5303659"/>
                <a:gd name="connsiteY458" fmla="*/ 1018527 h 3076404"/>
                <a:gd name="connsiteX459" fmla="*/ 2562361 w 5303659"/>
                <a:gd name="connsiteY459" fmla="*/ 1014236 h 3076404"/>
                <a:gd name="connsiteX460" fmla="*/ 2677171 w 5303659"/>
                <a:gd name="connsiteY460" fmla="*/ 972805 h 3076404"/>
                <a:gd name="connsiteX461" fmla="*/ 2718743 w 5303659"/>
                <a:gd name="connsiteY461" fmla="*/ 977250 h 3076404"/>
                <a:gd name="connsiteX462" fmla="*/ 2803949 w 5303659"/>
                <a:gd name="connsiteY462" fmla="*/ 1011899 h 3076404"/>
                <a:gd name="connsiteX463" fmla="*/ 2834803 w 5303659"/>
                <a:gd name="connsiteY463" fmla="*/ 1026964 h 3076404"/>
                <a:gd name="connsiteX464" fmla="*/ 2963335 w 5303659"/>
                <a:gd name="connsiteY464" fmla="*/ 1167744 h 3076404"/>
                <a:gd name="connsiteX465" fmla="*/ 3078217 w 5303659"/>
                <a:gd name="connsiteY465" fmla="*/ 1383932 h 3076404"/>
                <a:gd name="connsiteX466" fmla="*/ 3081127 w 5303659"/>
                <a:gd name="connsiteY466" fmla="*/ 1410401 h 3076404"/>
                <a:gd name="connsiteX467" fmla="*/ 2921873 w 5303659"/>
                <a:gd name="connsiteY467" fmla="*/ 1664204 h 3076404"/>
                <a:gd name="connsiteX468" fmla="*/ 2796565 w 5303659"/>
                <a:gd name="connsiteY468" fmla="*/ 1741915 h 3076404"/>
                <a:gd name="connsiteX469" fmla="*/ 2762839 w 5303659"/>
                <a:gd name="connsiteY469" fmla="*/ 1744309 h 3076404"/>
                <a:gd name="connsiteX470" fmla="*/ 2576342 w 5303659"/>
                <a:gd name="connsiteY470" fmla="*/ 1642505 h 3076404"/>
                <a:gd name="connsiteX471" fmla="*/ 2429999 w 5303659"/>
                <a:gd name="connsiteY471" fmla="*/ 1464131 h 3076404"/>
                <a:gd name="connsiteX472" fmla="*/ 2436907 w 5303659"/>
                <a:gd name="connsiteY472" fmla="*/ 1301303 h 3076404"/>
                <a:gd name="connsiteX473" fmla="*/ 2457186 w 5303659"/>
                <a:gd name="connsiteY473" fmla="*/ 1300547 h 3076404"/>
                <a:gd name="connsiteX474" fmla="*/ 2552323 w 5303659"/>
                <a:gd name="connsiteY474" fmla="*/ 1322578 h 3076404"/>
                <a:gd name="connsiteX475" fmla="*/ 2670981 w 5303659"/>
                <a:gd name="connsiteY475" fmla="*/ 1228418 h 3076404"/>
                <a:gd name="connsiteX476" fmla="*/ 2641695 w 5303659"/>
                <a:gd name="connsiteY476" fmla="*/ 1071262 h 3076404"/>
                <a:gd name="connsiteX477" fmla="*/ 2647423 w 5303659"/>
                <a:gd name="connsiteY477" fmla="*/ 1040963 h 3076404"/>
                <a:gd name="connsiteX478" fmla="*/ 2771901 w 5303659"/>
                <a:gd name="connsiteY478" fmla="*/ 1009595 h 3076404"/>
                <a:gd name="connsiteX479" fmla="*/ 2771920 w 5303659"/>
                <a:gd name="connsiteY479" fmla="*/ 1009613 h 3076404"/>
                <a:gd name="connsiteX480" fmla="*/ 2803949 w 5303659"/>
                <a:gd name="connsiteY480" fmla="*/ 1011899 h 3076404"/>
                <a:gd name="connsiteX481" fmla="*/ 2031128 w 5303659"/>
                <a:gd name="connsiteY481" fmla="*/ 629683 h 3076404"/>
                <a:gd name="connsiteX482" fmla="*/ 2064484 w 5303659"/>
                <a:gd name="connsiteY482" fmla="*/ 686572 h 3076404"/>
                <a:gd name="connsiteX483" fmla="*/ 2064632 w 5303659"/>
                <a:gd name="connsiteY483" fmla="*/ 710794 h 3076404"/>
                <a:gd name="connsiteX484" fmla="*/ 1991764 w 5303659"/>
                <a:gd name="connsiteY484" fmla="*/ 961280 h 3076404"/>
                <a:gd name="connsiteX485" fmla="*/ 2034018 w 5303659"/>
                <a:gd name="connsiteY485" fmla="*/ 1008250 h 3076404"/>
                <a:gd name="connsiteX486" fmla="*/ 2084787 w 5303659"/>
                <a:gd name="connsiteY486" fmla="*/ 993989 h 3076404"/>
                <a:gd name="connsiteX487" fmla="*/ 2130432 w 5303659"/>
                <a:gd name="connsiteY487" fmla="*/ 969453 h 3076404"/>
                <a:gd name="connsiteX488" fmla="*/ 2130702 w 5303659"/>
                <a:gd name="connsiteY488" fmla="*/ 968537 h 3076404"/>
                <a:gd name="connsiteX489" fmla="*/ 2131396 w 5303659"/>
                <a:gd name="connsiteY489" fmla="*/ 968578 h 3076404"/>
                <a:gd name="connsiteX490" fmla="*/ 2132949 w 5303659"/>
                <a:gd name="connsiteY490" fmla="*/ 966013 h 3076404"/>
                <a:gd name="connsiteX491" fmla="*/ 2133871 w 5303659"/>
                <a:gd name="connsiteY491" fmla="*/ 968722 h 3076404"/>
                <a:gd name="connsiteX492" fmla="*/ 2131396 w 5303659"/>
                <a:gd name="connsiteY492" fmla="*/ 968578 h 3076404"/>
                <a:gd name="connsiteX493" fmla="*/ 2131107 w 5303659"/>
                <a:gd name="connsiteY493" fmla="*/ 969053 h 3076404"/>
                <a:gd name="connsiteX494" fmla="*/ 2131107 w 5303659"/>
                <a:gd name="connsiteY494" fmla="*/ 969090 h 3076404"/>
                <a:gd name="connsiteX495" fmla="*/ 2130432 w 5303659"/>
                <a:gd name="connsiteY495" fmla="*/ 969453 h 3076404"/>
                <a:gd name="connsiteX496" fmla="*/ 2125967 w 5303659"/>
                <a:gd name="connsiteY496" fmla="*/ 984583 h 3076404"/>
                <a:gd name="connsiteX497" fmla="*/ 2112707 w 5303659"/>
                <a:gd name="connsiteY497" fmla="*/ 994343 h 3076404"/>
                <a:gd name="connsiteX498" fmla="*/ 1839748 w 5303659"/>
                <a:gd name="connsiteY498" fmla="*/ 985686 h 3076404"/>
                <a:gd name="connsiteX499" fmla="*/ 1775261 w 5303659"/>
                <a:gd name="connsiteY499" fmla="*/ 847871 h 3076404"/>
                <a:gd name="connsiteX500" fmla="*/ 1957742 w 5303659"/>
                <a:gd name="connsiteY500" fmla="*/ 631166 h 3076404"/>
                <a:gd name="connsiteX501" fmla="*/ 1973879 w 5303659"/>
                <a:gd name="connsiteY501" fmla="*/ 630007 h 3076404"/>
                <a:gd name="connsiteX502" fmla="*/ 2015290 w 5303659"/>
                <a:gd name="connsiteY502" fmla="*/ 627919 h 3076404"/>
                <a:gd name="connsiteX503" fmla="*/ 2031128 w 5303659"/>
                <a:gd name="connsiteY503" fmla="*/ 629683 h 3076404"/>
                <a:gd name="connsiteX504" fmla="*/ 3710538 w 5303659"/>
                <a:gd name="connsiteY504" fmla="*/ 1296754 h 3076404"/>
                <a:gd name="connsiteX505" fmla="*/ 3710538 w 5303659"/>
                <a:gd name="connsiteY505" fmla="*/ 1296772 h 3076404"/>
                <a:gd name="connsiteX506" fmla="*/ 3710512 w 5303659"/>
                <a:gd name="connsiteY506" fmla="*/ 1296772 h 3076404"/>
                <a:gd name="connsiteX507" fmla="*/ 3671676 w 5303659"/>
                <a:gd name="connsiteY507" fmla="*/ 1324654 h 3076404"/>
                <a:gd name="connsiteX508" fmla="*/ 3540232 w 5303659"/>
                <a:gd name="connsiteY508" fmla="*/ 1309721 h 3076404"/>
                <a:gd name="connsiteX509" fmla="*/ 3534927 w 5303659"/>
                <a:gd name="connsiteY509" fmla="*/ 1294396 h 3076404"/>
                <a:gd name="connsiteX510" fmla="*/ 3541053 w 5303659"/>
                <a:gd name="connsiteY510" fmla="*/ 1287949 h 3076404"/>
                <a:gd name="connsiteX511" fmla="*/ 3550012 w 5303659"/>
                <a:gd name="connsiteY511" fmla="*/ 1288354 h 3076404"/>
                <a:gd name="connsiteX512" fmla="*/ 3689116 w 5303659"/>
                <a:gd name="connsiteY512" fmla="*/ 1296993 h 3076404"/>
                <a:gd name="connsiteX513" fmla="*/ 3710512 w 5303659"/>
                <a:gd name="connsiteY513" fmla="*/ 1296772 h 3076404"/>
                <a:gd name="connsiteX514" fmla="*/ 3753656 w 5303659"/>
                <a:gd name="connsiteY514" fmla="*/ 1311524 h 3076404"/>
                <a:gd name="connsiteX515" fmla="*/ 3764084 w 5303659"/>
                <a:gd name="connsiteY515" fmla="*/ 1331751 h 3076404"/>
                <a:gd name="connsiteX516" fmla="*/ 3768762 w 5303659"/>
                <a:gd name="connsiteY516" fmla="*/ 1357280 h 3076404"/>
                <a:gd name="connsiteX517" fmla="*/ 3723672 w 5303659"/>
                <a:gd name="connsiteY517" fmla="*/ 1462492 h 3076404"/>
                <a:gd name="connsiteX518" fmla="*/ 3628572 w 5303659"/>
                <a:gd name="connsiteY518" fmla="*/ 1535267 h 3076404"/>
                <a:gd name="connsiteX519" fmla="*/ 3611202 w 5303659"/>
                <a:gd name="connsiteY519" fmla="*/ 1538711 h 3076404"/>
                <a:gd name="connsiteX520" fmla="*/ 3430801 w 5303659"/>
                <a:gd name="connsiteY520" fmla="*/ 1515540 h 3076404"/>
                <a:gd name="connsiteX521" fmla="*/ 3421648 w 5303659"/>
                <a:gd name="connsiteY521" fmla="*/ 1501890 h 3076404"/>
                <a:gd name="connsiteX522" fmla="*/ 3507556 w 5303659"/>
                <a:gd name="connsiteY522" fmla="*/ 1331529 h 3076404"/>
                <a:gd name="connsiteX523" fmla="*/ 3528591 w 5303659"/>
                <a:gd name="connsiteY523" fmla="*/ 1326888 h 3076404"/>
                <a:gd name="connsiteX524" fmla="*/ 3734097 w 5303659"/>
                <a:gd name="connsiteY524" fmla="*/ 1322172 h 3076404"/>
                <a:gd name="connsiteX525" fmla="*/ 3753656 w 5303659"/>
                <a:gd name="connsiteY525" fmla="*/ 1311524 h 3076404"/>
                <a:gd name="connsiteX526" fmla="*/ 3130326 w 5303659"/>
                <a:gd name="connsiteY526" fmla="*/ 989831 h 3076404"/>
                <a:gd name="connsiteX527" fmla="*/ 3130300 w 5303659"/>
                <a:gd name="connsiteY527" fmla="*/ 989847 h 3076404"/>
                <a:gd name="connsiteX528" fmla="*/ 3092816 w 5303659"/>
                <a:gd name="connsiteY528" fmla="*/ 1091748 h 3076404"/>
                <a:gd name="connsiteX529" fmla="*/ 3044675 w 5303659"/>
                <a:gd name="connsiteY529" fmla="*/ 1189202 h 3076404"/>
                <a:gd name="connsiteX530" fmla="*/ 2988956 w 5303659"/>
                <a:gd name="connsiteY530" fmla="*/ 1101876 h 3076404"/>
                <a:gd name="connsiteX531" fmla="*/ 2990799 w 5303659"/>
                <a:gd name="connsiteY531" fmla="*/ 1087749 h 3076404"/>
                <a:gd name="connsiteX532" fmla="*/ 3058317 w 5303659"/>
                <a:gd name="connsiteY532" fmla="*/ 1036226 h 3076404"/>
                <a:gd name="connsiteX533" fmla="*/ 3130300 w 5303659"/>
                <a:gd name="connsiteY533" fmla="*/ 989847 h 3076404"/>
                <a:gd name="connsiteX534" fmla="*/ 3130307 w 5303659"/>
                <a:gd name="connsiteY534" fmla="*/ 989831 h 3076404"/>
                <a:gd name="connsiteX535" fmla="*/ 3481713 w 5303659"/>
                <a:gd name="connsiteY535" fmla="*/ 1133041 h 3076404"/>
                <a:gd name="connsiteX536" fmla="*/ 3479706 w 5303659"/>
                <a:gd name="connsiteY536" fmla="*/ 1180435 h 3076404"/>
                <a:gd name="connsiteX537" fmla="*/ 3506819 w 5303659"/>
                <a:gd name="connsiteY537" fmla="*/ 1252841 h 3076404"/>
                <a:gd name="connsiteX538" fmla="*/ 3502490 w 5303659"/>
                <a:gd name="connsiteY538" fmla="*/ 1277211 h 3076404"/>
                <a:gd name="connsiteX539" fmla="*/ 3382764 w 5303659"/>
                <a:gd name="connsiteY539" fmla="*/ 1434771 h 3076404"/>
                <a:gd name="connsiteX540" fmla="*/ 3374421 w 5303659"/>
                <a:gd name="connsiteY540" fmla="*/ 1500602 h 3076404"/>
                <a:gd name="connsiteX541" fmla="*/ 3359095 w 5303659"/>
                <a:gd name="connsiteY541" fmla="*/ 1521195 h 3076404"/>
                <a:gd name="connsiteX542" fmla="*/ 3256499 w 5303659"/>
                <a:gd name="connsiteY542" fmla="*/ 1547976 h 3076404"/>
                <a:gd name="connsiteX543" fmla="*/ 3153682 w 5303659"/>
                <a:gd name="connsiteY543" fmla="*/ 1636979 h 3076404"/>
                <a:gd name="connsiteX544" fmla="*/ 3143827 w 5303659"/>
                <a:gd name="connsiteY544" fmla="*/ 1646539 h 3076404"/>
                <a:gd name="connsiteX545" fmla="*/ 3143845 w 5303659"/>
                <a:gd name="connsiteY545" fmla="*/ 1646558 h 3076404"/>
                <a:gd name="connsiteX546" fmla="*/ 3120195 w 5303659"/>
                <a:gd name="connsiteY546" fmla="*/ 1629741 h 3076404"/>
                <a:gd name="connsiteX547" fmla="*/ 3124542 w 5303659"/>
                <a:gd name="connsiteY547" fmla="*/ 1613623 h 3076404"/>
                <a:gd name="connsiteX548" fmla="*/ 3159613 w 5303659"/>
                <a:gd name="connsiteY548" fmla="*/ 1509259 h 3076404"/>
                <a:gd name="connsiteX549" fmla="*/ 3170849 w 5303659"/>
                <a:gd name="connsiteY549" fmla="*/ 1491023 h 3076404"/>
                <a:gd name="connsiteX550" fmla="*/ 3262190 w 5303659"/>
                <a:gd name="connsiteY550" fmla="*/ 1336558 h 3076404"/>
                <a:gd name="connsiteX551" fmla="*/ 3290372 w 5303659"/>
                <a:gd name="connsiteY551" fmla="*/ 1293898 h 3076404"/>
                <a:gd name="connsiteX552" fmla="*/ 3379247 w 5303659"/>
                <a:gd name="connsiteY552" fmla="*/ 1206443 h 3076404"/>
                <a:gd name="connsiteX553" fmla="*/ 3409932 w 5303659"/>
                <a:gd name="connsiteY553" fmla="*/ 1132009 h 3076404"/>
                <a:gd name="connsiteX554" fmla="*/ 3417545 w 5303659"/>
                <a:gd name="connsiteY554" fmla="*/ 1117985 h 3076404"/>
                <a:gd name="connsiteX555" fmla="*/ 3433473 w 5303659"/>
                <a:gd name="connsiteY555" fmla="*/ 1119890 h 3076404"/>
                <a:gd name="connsiteX556" fmla="*/ 3481713 w 5303659"/>
                <a:gd name="connsiteY556" fmla="*/ 1133041 h 3076404"/>
                <a:gd name="connsiteX557" fmla="*/ 1986146 w 5303659"/>
                <a:gd name="connsiteY557" fmla="*/ 360561 h 3076404"/>
                <a:gd name="connsiteX558" fmla="*/ 2023905 w 5303659"/>
                <a:gd name="connsiteY558" fmla="*/ 393058 h 3076404"/>
                <a:gd name="connsiteX559" fmla="*/ 2264592 w 5303659"/>
                <a:gd name="connsiteY559" fmla="*/ 879737 h 3076404"/>
                <a:gd name="connsiteX560" fmla="*/ 2298374 w 5303659"/>
                <a:gd name="connsiteY560" fmla="*/ 1105246 h 3076404"/>
                <a:gd name="connsiteX561" fmla="*/ 2298356 w 5303659"/>
                <a:gd name="connsiteY561" fmla="*/ 1105247 h 3076404"/>
                <a:gd name="connsiteX562" fmla="*/ 2279752 w 5303659"/>
                <a:gd name="connsiteY562" fmla="*/ 1154997 h 3076404"/>
                <a:gd name="connsiteX563" fmla="*/ 2290123 w 5303659"/>
                <a:gd name="connsiteY563" fmla="*/ 1223592 h 3076404"/>
                <a:gd name="connsiteX564" fmla="*/ 2298337 w 5303659"/>
                <a:gd name="connsiteY564" fmla="*/ 1242122 h 3076404"/>
                <a:gd name="connsiteX565" fmla="*/ 2295114 w 5303659"/>
                <a:gd name="connsiteY565" fmla="*/ 1257962 h 3076404"/>
                <a:gd name="connsiteX566" fmla="*/ 2246173 w 5303659"/>
                <a:gd name="connsiteY566" fmla="*/ 1300124 h 3076404"/>
                <a:gd name="connsiteX567" fmla="*/ 2237590 w 5303659"/>
                <a:gd name="connsiteY567" fmla="*/ 1285609 h 3076404"/>
                <a:gd name="connsiteX568" fmla="*/ 2223850 w 5303659"/>
                <a:gd name="connsiteY568" fmla="*/ 1089700 h 3076404"/>
                <a:gd name="connsiteX569" fmla="*/ 1965222 w 5303659"/>
                <a:gd name="connsiteY569" fmla="*/ 433968 h 3076404"/>
                <a:gd name="connsiteX570" fmla="*/ 1934830 w 5303659"/>
                <a:gd name="connsiteY570" fmla="*/ 390922 h 3076404"/>
                <a:gd name="connsiteX571" fmla="*/ 1937739 w 5303659"/>
                <a:gd name="connsiteY571" fmla="*/ 380220 h 3076404"/>
                <a:gd name="connsiteX572" fmla="*/ 1941755 w 5303659"/>
                <a:gd name="connsiteY572" fmla="*/ 377936 h 3076404"/>
                <a:gd name="connsiteX573" fmla="*/ 1986146 w 5303659"/>
                <a:gd name="connsiteY573" fmla="*/ 360561 h 3076404"/>
                <a:gd name="connsiteX574" fmla="*/ 2911172 w 5303659"/>
                <a:gd name="connsiteY574" fmla="*/ 704200 h 3076404"/>
                <a:gd name="connsiteX575" fmla="*/ 2926791 w 5303659"/>
                <a:gd name="connsiteY575" fmla="*/ 725106 h 3076404"/>
                <a:gd name="connsiteX576" fmla="*/ 2893783 w 5303659"/>
                <a:gd name="connsiteY576" fmla="*/ 754227 h 3076404"/>
                <a:gd name="connsiteX577" fmla="*/ 2874976 w 5303659"/>
                <a:gd name="connsiteY577" fmla="*/ 733376 h 3076404"/>
                <a:gd name="connsiteX578" fmla="*/ 2911172 w 5303659"/>
                <a:gd name="connsiteY578" fmla="*/ 704200 h 3076404"/>
                <a:gd name="connsiteX579" fmla="*/ 3749859 w 5303659"/>
                <a:gd name="connsiteY579" fmla="*/ 1058781 h 3076404"/>
                <a:gd name="connsiteX580" fmla="*/ 3769131 w 5303659"/>
                <a:gd name="connsiteY580" fmla="*/ 1067874 h 3076404"/>
                <a:gd name="connsiteX581" fmla="*/ 3791382 w 5303659"/>
                <a:gd name="connsiteY581" fmla="*/ 1112062 h 3076404"/>
                <a:gd name="connsiteX582" fmla="*/ 3780606 w 5303659"/>
                <a:gd name="connsiteY582" fmla="*/ 1142232 h 3076404"/>
                <a:gd name="connsiteX583" fmla="*/ 3642129 w 5303659"/>
                <a:gd name="connsiteY583" fmla="*/ 1228528 h 3076404"/>
                <a:gd name="connsiteX584" fmla="*/ 3642128 w 5303659"/>
                <a:gd name="connsiteY584" fmla="*/ 1228546 h 3076404"/>
                <a:gd name="connsiteX585" fmla="*/ 3543989 w 5303659"/>
                <a:gd name="connsiteY585" fmla="*/ 1149360 h 3076404"/>
                <a:gd name="connsiteX586" fmla="*/ 3558486 w 5303659"/>
                <a:gd name="connsiteY586" fmla="*/ 1129468 h 3076404"/>
                <a:gd name="connsiteX587" fmla="*/ 3714278 w 5303659"/>
                <a:gd name="connsiteY587" fmla="*/ 1064043 h 3076404"/>
                <a:gd name="connsiteX588" fmla="*/ 3729520 w 5303659"/>
                <a:gd name="connsiteY588" fmla="*/ 1056829 h 3076404"/>
                <a:gd name="connsiteX589" fmla="*/ 3749859 w 5303659"/>
                <a:gd name="connsiteY589" fmla="*/ 1058781 h 3076404"/>
                <a:gd name="connsiteX590" fmla="*/ 3724280 w 5303659"/>
                <a:gd name="connsiteY590" fmla="*/ 958610 h 3076404"/>
                <a:gd name="connsiteX591" fmla="*/ 3726950 w 5303659"/>
                <a:gd name="connsiteY591" fmla="*/ 973695 h 3076404"/>
                <a:gd name="connsiteX592" fmla="*/ 3715106 w 5303659"/>
                <a:gd name="connsiteY592" fmla="*/ 995448 h 3076404"/>
                <a:gd name="connsiteX593" fmla="*/ 3502676 w 5303659"/>
                <a:gd name="connsiteY593" fmla="*/ 1073823 h 3076404"/>
                <a:gd name="connsiteX594" fmla="*/ 3490914 w 5303659"/>
                <a:gd name="connsiteY594" fmla="*/ 1069670 h 3076404"/>
                <a:gd name="connsiteX595" fmla="*/ 3490886 w 5303659"/>
                <a:gd name="connsiteY595" fmla="*/ 1069678 h 3076404"/>
                <a:gd name="connsiteX596" fmla="*/ 3490886 w 5303659"/>
                <a:gd name="connsiteY596" fmla="*/ 1069660 h 3076404"/>
                <a:gd name="connsiteX597" fmla="*/ 3490914 w 5303659"/>
                <a:gd name="connsiteY597" fmla="*/ 1069670 h 3076404"/>
                <a:gd name="connsiteX598" fmla="*/ 3590301 w 5303659"/>
                <a:gd name="connsiteY598" fmla="*/ 1039722 h 3076404"/>
                <a:gd name="connsiteX599" fmla="*/ 3677697 w 5303659"/>
                <a:gd name="connsiteY599" fmla="*/ 992206 h 3076404"/>
                <a:gd name="connsiteX600" fmla="*/ 3711478 w 5303659"/>
                <a:gd name="connsiteY600" fmla="*/ 964393 h 3076404"/>
                <a:gd name="connsiteX601" fmla="*/ 3717258 w 5303659"/>
                <a:gd name="connsiteY601" fmla="*/ 958532 h 3076404"/>
                <a:gd name="connsiteX602" fmla="*/ 3724280 w 5303659"/>
                <a:gd name="connsiteY602" fmla="*/ 958610 h 3076404"/>
                <a:gd name="connsiteX603" fmla="*/ 3012814 w 5303659"/>
                <a:gd name="connsiteY603" fmla="*/ 522001 h 3076404"/>
                <a:gd name="connsiteX604" fmla="*/ 3015977 w 5303659"/>
                <a:gd name="connsiteY604" fmla="*/ 530578 h 3076404"/>
                <a:gd name="connsiteX605" fmla="*/ 2991166 w 5303659"/>
                <a:gd name="connsiteY605" fmla="*/ 561578 h 3076404"/>
                <a:gd name="connsiteX606" fmla="*/ 2991167 w 5303659"/>
                <a:gd name="connsiteY606" fmla="*/ 561596 h 3076404"/>
                <a:gd name="connsiteX607" fmla="*/ 2977261 w 5303659"/>
                <a:gd name="connsiteY607" fmla="*/ 539585 h 3076404"/>
                <a:gd name="connsiteX608" fmla="*/ 3004208 w 5303659"/>
                <a:gd name="connsiteY608" fmla="*/ 522031 h 3076404"/>
                <a:gd name="connsiteX609" fmla="*/ 3012814 w 5303659"/>
                <a:gd name="connsiteY609" fmla="*/ 522001 h 3076404"/>
                <a:gd name="connsiteX610" fmla="*/ 3495751 w 5303659"/>
                <a:gd name="connsiteY610" fmla="*/ 746100 h 3076404"/>
                <a:gd name="connsiteX611" fmla="*/ 3522365 w 5303659"/>
                <a:gd name="connsiteY611" fmla="*/ 764708 h 3076404"/>
                <a:gd name="connsiteX612" fmla="*/ 3702065 w 5303659"/>
                <a:gd name="connsiteY612" fmla="*/ 877656 h 3076404"/>
                <a:gd name="connsiteX613" fmla="*/ 3704607 w 5303659"/>
                <a:gd name="connsiteY613" fmla="*/ 920389 h 3076404"/>
                <a:gd name="connsiteX614" fmla="*/ 3549000 w 5303659"/>
                <a:gd name="connsiteY614" fmla="*/ 1024680 h 3076404"/>
                <a:gd name="connsiteX615" fmla="*/ 3463294 w 5303659"/>
                <a:gd name="connsiteY615" fmla="*/ 1051977 h 3076404"/>
                <a:gd name="connsiteX616" fmla="*/ 3418442 w 5303659"/>
                <a:gd name="connsiteY616" fmla="*/ 1044370 h 3076404"/>
                <a:gd name="connsiteX617" fmla="*/ 3365838 w 5303659"/>
                <a:gd name="connsiteY617" fmla="*/ 992667 h 3076404"/>
                <a:gd name="connsiteX618" fmla="*/ 3300043 w 5303659"/>
                <a:gd name="connsiteY618" fmla="*/ 912100 h 3076404"/>
                <a:gd name="connsiteX619" fmla="*/ 3210830 w 5303659"/>
                <a:gd name="connsiteY619" fmla="*/ 809527 h 3076404"/>
                <a:gd name="connsiteX620" fmla="*/ 3173336 w 5303659"/>
                <a:gd name="connsiteY620" fmla="*/ 783091 h 3076404"/>
                <a:gd name="connsiteX621" fmla="*/ 3173317 w 5303659"/>
                <a:gd name="connsiteY621" fmla="*/ 783109 h 3076404"/>
                <a:gd name="connsiteX622" fmla="*/ 3173335 w 5303659"/>
                <a:gd name="connsiteY622" fmla="*/ 783090 h 3076404"/>
                <a:gd name="connsiteX623" fmla="*/ 3173336 w 5303659"/>
                <a:gd name="connsiteY623" fmla="*/ 783091 h 3076404"/>
                <a:gd name="connsiteX624" fmla="*/ 3193302 w 5303659"/>
                <a:gd name="connsiteY624" fmla="*/ 765666 h 3076404"/>
                <a:gd name="connsiteX625" fmla="*/ 3395819 w 5303659"/>
                <a:gd name="connsiteY625" fmla="*/ 720727 h 3076404"/>
                <a:gd name="connsiteX626" fmla="*/ 3466498 w 5303659"/>
                <a:gd name="connsiteY626" fmla="*/ 732602 h 3076404"/>
                <a:gd name="connsiteX627" fmla="*/ 3495751 w 5303659"/>
                <a:gd name="connsiteY627" fmla="*/ 746100 h 3076404"/>
                <a:gd name="connsiteX628" fmla="*/ 4200165 w 5303659"/>
                <a:gd name="connsiteY628" fmla="*/ 1022101 h 3076404"/>
                <a:gd name="connsiteX629" fmla="*/ 4200164 w 5303659"/>
                <a:gd name="connsiteY629" fmla="*/ 1022120 h 3076404"/>
                <a:gd name="connsiteX630" fmla="*/ 4203903 w 5303659"/>
                <a:gd name="connsiteY630" fmla="*/ 1055735 h 3076404"/>
                <a:gd name="connsiteX631" fmla="*/ 4240485 w 5303659"/>
                <a:gd name="connsiteY631" fmla="*/ 1357722 h 3076404"/>
                <a:gd name="connsiteX632" fmla="*/ 4168151 w 5303659"/>
                <a:gd name="connsiteY632" fmla="*/ 1449856 h 3076404"/>
                <a:gd name="connsiteX633" fmla="*/ 4003685 w 5303659"/>
                <a:gd name="connsiteY633" fmla="*/ 1366931 h 3076404"/>
                <a:gd name="connsiteX634" fmla="*/ 3956328 w 5303659"/>
                <a:gd name="connsiteY634" fmla="*/ 1156526 h 3076404"/>
                <a:gd name="connsiteX635" fmla="*/ 3963861 w 5303659"/>
                <a:gd name="connsiteY635" fmla="*/ 1087674 h 3076404"/>
                <a:gd name="connsiteX636" fmla="*/ 3978873 w 5303659"/>
                <a:gd name="connsiteY636" fmla="*/ 1077581 h 3076404"/>
                <a:gd name="connsiteX637" fmla="*/ 4185981 w 5303659"/>
                <a:gd name="connsiteY637" fmla="*/ 1029414 h 3076404"/>
                <a:gd name="connsiteX638" fmla="*/ 4200165 w 5303659"/>
                <a:gd name="connsiteY638" fmla="*/ 1022101 h 3076404"/>
                <a:gd name="connsiteX639" fmla="*/ 2982601 w 5303659"/>
                <a:gd name="connsiteY639" fmla="*/ 434944 h 3076404"/>
                <a:gd name="connsiteX640" fmla="*/ 3001334 w 5303659"/>
                <a:gd name="connsiteY640" fmla="*/ 477899 h 3076404"/>
                <a:gd name="connsiteX641" fmla="*/ 3001334 w 5303659"/>
                <a:gd name="connsiteY641" fmla="*/ 477916 h 3076404"/>
                <a:gd name="connsiteX642" fmla="*/ 2971715 w 5303659"/>
                <a:gd name="connsiteY642" fmla="*/ 496226 h 3076404"/>
                <a:gd name="connsiteX643" fmla="*/ 2950055 w 5303659"/>
                <a:gd name="connsiteY643" fmla="*/ 452682 h 3076404"/>
                <a:gd name="connsiteX644" fmla="*/ 2982601 w 5303659"/>
                <a:gd name="connsiteY644" fmla="*/ 434944 h 3076404"/>
                <a:gd name="connsiteX645" fmla="*/ 4191544 w 5303659"/>
                <a:gd name="connsiteY645" fmla="*/ 962827 h 3076404"/>
                <a:gd name="connsiteX646" fmla="*/ 4184637 w 5303659"/>
                <a:gd name="connsiteY646" fmla="*/ 978097 h 3076404"/>
                <a:gd name="connsiteX647" fmla="*/ 4015196 w 5303659"/>
                <a:gd name="connsiteY647" fmla="*/ 1058498 h 3076404"/>
                <a:gd name="connsiteX648" fmla="*/ 4015196 w 5303659"/>
                <a:gd name="connsiteY648" fmla="*/ 1058517 h 3076404"/>
                <a:gd name="connsiteX649" fmla="*/ 3983533 w 5303659"/>
                <a:gd name="connsiteY649" fmla="*/ 1055109 h 3076404"/>
                <a:gd name="connsiteX650" fmla="*/ 3971376 w 5303659"/>
                <a:gd name="connsiteY650" fmla="*/ 1035971 h 3076404"/>
                <a:gd name="connsiteX651" fmla="*/ 3989740 w 5303659"/>
                <a:gd name="connsiteY651" fmla="*/ 1026816 h 3076404"/>
                <a:gd name="connsiteX652" fmla="*/ 4175777 w 5303659"/>
                <a:gd name="connsiteY652" fmla="*/ 970176 h 3076404"/>
                <a:gd name="connsiteX653" fmla="*/ 4182437 w 5303659"/>
                <a:gd name="connsiteY653" fmla="*/ 962565 h 3076404"/>
                <a:gd name="connsiteX654" fmla="*/ 4191544 w 5303659"/>
                <a:gd name="connsiteY654" fmla="*/ 962827 h 3076404"/>
                <a:gd name="connsiteX655" fmla="*/ 2986359 w 5303659"/>
                <a:gd name="connsiteY655" fmla="*/ 323838 h 3076404"/>
                <a:gd name="connsiteX656" fmla="*/ 2986268 w 5303659"/>
                <a:gd name="connsiteY656" fmla="*/ 388122 h 3076404"/>
                <a:gd name="connsiteX657" fmla="*/ 2965969 w 5303659"/>
                <a:gd name="connsiteY657" fmla="*/ 402636 h 3076404"/>
                <a:gd name="connsiteX658" fmla="*/ 2932169 w 5303659"/>
                <a:gd name="connsiteY658" fmla="*/ 382523 h 3076404"/>
                <a:gd name="connsiteX659" fmla="*/ 2986359 w 5303659"/>
                <a:gd name="connsiteY659" fmla="*/ 323838 h 3076404"/>
                <a:gd name="connsiteX660" fmla="*/ 4120602 w 5303659"/>
                <a:gd name="connsiteY660" fmla="*/ 767383 h 3076404"/>
                <a:gd name="connsiteX661" fmla="*/ 4165794 w 5303659"/>
                <a:gd name="connsiteY661" fmla="*/ 859217 h 3076404"/>
                <a:gd name="connsiteX662" fmla="*/ 4026266 w 5303659"/>
                <a:gd name="connsiteY662" fmla="*/ 961887 h 3076404"/>
                <a:gd name="connsiteX663" fmla="*/ 3927244 w 5303659"/>
                <a:gd name="connsiteY663" fmla="*/ 891876 h 3076404"/>
                <a:gd name="connsiteX664" fmla="*/ 3990017 w 5303659"/>
                <a:gd name="connsiteY664" fmla="*/ 786130 h 3076404"/>
                <a:gd name="connsiteX665" fmla="*/ 4089556 w 5303659"/>
                <a:gd name="connsiteY665" fmla="*/ 759219 h 3076404"/>
                <a:gd name="connsiteX666" fmla="*/ 4120602 w 5303659"/>
                <a:gd name="connsiteY666" fmla="*/ 767383 h 3076404"/>
                <a:gd name="connsiteX667" fmla="*/ 2998184 w 5303659"/>
                <a:gd name="connsiteY667" fmla="*/ 230958 h 3076404"/>
                <a:gd name="connsiteX668" fmla="*/ 3000395 w 5303659"/>
                <a:gd name="connsiteY668" fmla="*/ 247415 h 3076404"/>
                <a:gd name="connsiteX669" fmla="*/ 2953518 w 5303659"/>
                <a:gd name="connsiteY669" fmla="*/ 304866 h 3076404"/>
                <a:gd name="connsiteX670" fmla="*/ 2928891 w 5303659"/>
                <a:gd name="connsiteY670" fmla="*/ 316921 h 3076404"/>
                <a:gd name="connsiteX671" fmla="*/ 2928890 w 5303659"/>
                <a:gd name="connsiteY671" fmla="*/ 316930 h 3076404"/>
                <a:gd name="connsiteX672" fmla="*/ 2928872 w 5303659"/>
                <a:gd name="connsiteY672" fmla="*/ 316930 h 3076404"/>
                <a:gd name="connsiteX673" fmla="*/ 2928891 w 5303659"/>
                <a:gd name="connsiteY673" fmla="*/ 316921 h 3076404"/>
                <a:gd name="connsiteX674" fmla="*/ 2929120 w 5303659"/>
                <a:gd name="connsiteY674" fmla="*/ 281076 h 3076404"/>
                <a:gd name="connsiteX675" fmla="*/ 2982877 w 5303659"/>
                <a:gd name="connsiteY675" fmla="*/ 230028 h 3076404"/>
                <a:gd name="connsiteX676" fmla="*/ 2998184 w 5303659"/>
                <a:gd name="connsiteY676" fmla="*/ 230958 h 3076404"/>
                <a:gd name="connsiteX677" fmla="*/ 2852358 w 5303659"/>
                <a:gd name="connsiteY677" fmla="*/ 155392 h 3076404"/>
                <a:gd name="connsiteX678" fmla="*/ 2827049 w 5303659"/>
                <a:gd name="connsiteY678" fmla="*/ 272392 h 3076404"/>
                <a:gd name="connsiteX679" fmla="*/ 2885568 w 5303659"/>
                <a:gd name="connsiteY679" fmla="*/ 655222 h 3076404"/>
                <a:gd name="connsiteX680" fmla="*/ 2876764 w 5303659"/>
                <a:gd name="connsiteY680" fmla="*/ 684344 h 3076404"/>
                <a:gd name="connsiteX681" fmla="*/ 2857368 w 5303659"/>
                <a:gd name="connsiteY681" fmla="*/ 762166 h 3076404"/>
                <a:gd name="connsiteX682" fmla="*/ 2924452 w 5303659"/>
                <a:gd name="connsiteY682" fmla="*/ 773734 h 3076404"/>
                <a:gd name="connsiteX683" fmla="*/ 2952762 w 5303659"/>
                <a:gd name="connsiteY683" fmla="*/ 789758 h 3076404"/>
                <a:gd name="connsiteX684" fmla="*/ 2946296 w 5303659"/>
                <a:gd name="connsiteY684" fmla="*/ 808546 h 3076404"/>
                <a:gd name="connsiteX685" fmla="*/ 2803049 w 5303659"/>
                <a:gd name="connsiteY685" fmla="*/ 901970 h 3076404"/>
                <a:gd name="connsiteX686" fmla="*/ 2728302 w 5303659"/>
                <a:gd name="connsiteY686" fmla="*/ 915765 h 3076404"/>
                <a:gd name="connsiteX687" fmla="*/ 2612794 w 5303659"/>
                <a:gd name="connsiteY687" fmla="*/ 928309 h 3076404"/>
                <a:gd name="connsiteX688" fmla="*/ 2537754 w 5303659"/>
                <a:gd name="connsiteY688" fmla="*/ 969034 h 3076404"/>
                <a:gd name="connsiteX689" fmla="*/ 2456432 w 5303659"/>
                <a:gd name="connsiteY689" fmla="*/ 1021014 h 3076404"/>
                <a:gd name="connsiteX690" fmla="*/ 2386603 w 5303659"/>
                <a:gd name="connsiteY690" fmla="*/ 1098542 h 3076404"/>
                <a:gd name="connsiteX691" fmla="*/ 2358405 w 5303659"/>
                <a:gd name="connsiteY691" fmla="*/ 1170097 h 3076404"/>
                <a:gd name="connsiteX692" fmla="*/ 2347922 w 5303659"/>
                <a:gd name="connsiteY692" fmla="*/ 1174172 h 3076404"/>
                <a:gd name="connsiteX693" fmla="*/ 2343612 w 5303659"/>
                <a:gd name="connsiteY693" fmla="*/ 1198338 h 3076404"/>
                <a:gd name="connsiteX694" fmla="*/ 2348470 w 5303659"/>
                <a:gd name="connsiteY694" fmla="*/ 1204944 h 3076404"/>
                <a:gd name="connsiteX695" fmla="*/ 2348457 w 5303659"/>
                <a:gd name="connsiteY695" fmla="*/ 1204988 h 3076404"/>
                <a:gd name="connsiteX696" fmla="*/ 2332634 w 5303659"/>
                <a:gd name="connsiteY696" fmla="*/ 1276271 h 3076404"/>
                <a:gd name="connsiteX697" fmla="*/ 2343593 w 5303659"/>
                <a:gd name="connsiteY697" fmla="*/ 1198357 h 3076404"/>
                <a:gd name="connsiteX698" fmla="*/ 2343539 w 5303659"/>
                <a:gd name="connsiteY698" fmla="*/ 1198320 h 3076404"/>
                <a:gd name="connsiteX699" fmla="*/ 2347848 w 5303659"/>
                <a:gd name="connsiteY699" fmla="*/ 1174153 h 3076404"/>
                <a:gd name="connsiteX700" fmla="*/ 2326206 w 5303659"/>
                <a:gd name="connsiteY700" fmla="*/ 1139138 h 3076404"/>
                <a:gd name="connsiteX701" fmla="*/ 2320717 w 5303659"/>
                <a:gd name="connsiteY701" fmla="*/ 1120793 h 3076404"/>
                <a:gd name="connsiteX702" fmla="*/ 2054242 w 5303659"/>
                <a:gd name="connsiteY702" fmla="*/ 402489 h 3076404"/>
                <a:gd name="connsiteX703" fmla="*/ 2018527 w 5303659"/>
                <a:gd name="connsiteY703" fmla="*/ 363201 h 3076404"/>
                <a:gd name="connsiteX704" fmla="*/ 2022672 w 5303659"/>
                <a:gd name="connsiteY704" fmla="*/ 338813 h 3076404"/>
                <a:gd name="connsiteX705" fmla="*/ 2212061 w 5303659"/>
                <a:gd name="connsiteY705" fmla="*/ 271269 h 3076404"/>
                <a:gd name="connsiteX706" fmla="*/ 2789032 w 5303659"/>
                <a:gd name="connsiteY706" fmla="*/ 155908 h 3076404"/>
                <a:gd name="connsiteX707" fmla="*/ 2844456 w 5303659"/>
                <a:gd name="connsiteY707" fmla="*/ 153587 h 3076404"/>
                <a:gd name="connsiteX708" fmla="*/ 2852358 w 5303659"/>
                <a:gd name="connsiteY708" fmla="*/ 155392 h 3076404"/>
                <a:gd name="connsiteX709" fmla="*/ 4026247 w 5303659"/>
                <a:gd name="connsiteY709" fmla="*/ 700177 h 3076404"/>
                <a:gd name="connsiteX710" fmla="*/ 4036121 w 5303659"/>
                <a:gd name="connsiteY710" fmla="*/ 707626 h 3076404"/>
                <a:gd name="connsiteX711" fmla="*/ 4018843 w 5303659"/>
                <a:gd name="connsiteY711" fmla="*/ 715749 h 3076404"/>
                <a:gd name="connsiteX712" fmla="*/ 3875780 w 5303659"/>
                <a:gd name="connsiteY712" fmla="*/ 819689 h 3076404"/>
                <a:gd name="connsiteX713" fmla="*/ 3852995 w 5303659"/>
                <a:gd name="connsiteY713" fmla="*/ 829580 h 3076404"/>
                <a:gd name="connsiteX714" fmla="*/ 3853400 w 5303659"/>
                <a:gd name="connsiteY714" fmla="*/ 808693 h 3076404"/>
                <a:gd name="connsiteX715" fmla="*/ 4014827 w 5303659"/>
                <a:gd name="connsiteY715" fmla="*/ 699539 h 3076404"/>
                <a:gd name="connsiteX716" fmla="*/ 4026247 w 5303659"/>
                <a:gd name="connsiteY716" fmla="*/ 700177 h 3076404"/>
                <a:gd name="connsiteX717" fmla="*/ 2920439 w 5303659"/>
                <a:gd name="connsiteY717" fmla="*/ 158401 h 3076404"/>
                <a:gd name="connsiteX718" fmla="*/ 2915131 w 5303659"/>
                <a:gd name="connsiteY718" fmla="*/ 179872 h 3076404"/>
                <a:gd name="connsiteX719" fmla="*/ 2898959 w 5303659"/>
                <a:gd name="connsiteY719" fmla="*/ 460565 h 3076404"/>
                <a:gd name="connsiteX720" fmla="*/ 2957459 w 5303659"/>
                <a:gd name="connsiteY720" fmla="*/ 630982 h 3076404"/>
                <a:gd name="connsiteX721" fmla="*/ 3025003 w 5303659"/>
                <a:gd name="connsiteY721" fmla="*/ 729637 h 3076404"/>
                <a:gd name="connsiteX722" fmla="*/ 3022406 w 5303659"/>
                <a:gd name="connsiteY722" fmla="*/ 755700 h 3076404"/>
                <a:gd name="connsiteX723" fmla="*/ 2999658 w 5303659"/>
                <a:gd name="connsiteY723" fmla="*/ 771523 h 3076404"/>
                <a:gd name="connsiteX724" fmla="*/ 2976541 w 5303659"/>
                <a:gd name="connsiteY724" fmla="*/ 779240 h 3076404"/>
                <a:gd name="connsiteX725" fmla="*/ 2951676 w 5303659"/>
                <a:gd name="connsiteY725" fmla="*/ 747062 h 3076404"/>
                <a:gd name="connsiteX726" fmla="*/ 2927362 w 5303659"/>
                <a:gd name="connsiteY726" fmla="*/ 677584 h 3076404"/>
                <a:gd name="connsiteX727" fmla="*/ 2919017 w 5303659"/>
                <a:gd name="connsiteY727" fmla="*/ 664211 h 3076404"/>
                <a:gd name="connsiteX728" fmla="*/ 2844880 w 5303659"/>
                <a:gd name="connsiteY728" fmla="*/ 304148 h 3076404"/>
                <a:gd name="connsiteX729" fmla="*/ 2862010 w 5303659"/>
                <a:gd name="connsiteY729" fmla="*/ 178766 h 3076404"/>
                <a:gd name="connsiteX730" fmla="*/ 2898240 w 5303659"/>
                <a:gd name="connsiteY730" fmla="*/ 152997 h 3076404"/>
                <a:gd name="connsiteX731" fmla="*/ 2920439 w 5303659"/>
                <a:gd name="connsiteY731" fmla="*/ 158401 h 3076404"/>
                <a:gd name="connsiteX732" fmla="*/ 3909910 w 5303659"/>
                <a:gd name="connsiteY732" fmla="*/ 612784 h 3076404"/>
                <a:gd name="connsiteX733" fmla="*/ 3986461 w 5303659"/>
                <a:gd name="connsiteY733" fmla="*/ 673016 h 3076404"/>
                <a:gd name="connsiteX734" fmla="*/ 3986499 w 5303659"/>
                <a:gd name="connsiteY734" fmla="*/ 673016 h 3076404"/>
                <a:gd name="connsiteX735" fmla="*/ 3871948 w 5303659"/>
                <a:gd name="connsiteY735" fmla="*/ 738902 h 3076404"/>
                <a:gd name="connsiteX736" fmla="*/ 3826636 w 5303659"/>
                <a:gd name="connsiteY736" fmla="*/ 820223 h 3076404"/>
                <a:gd name="connsiteX737" fmla="*/ 3807922 w 5303659"/>
                <a:gd name="connsiteY737" fmla="*/ 835217 h 3076404"/>
                <a:gd name="connsiteX738" fmla="*/ 3718938 w 5303659"/>
                <a:gd name="connsiteY738" fmla="*/ 813796 h 3076404"/>
                <a:gd name="connsiteX739" fmla="*/ 3617005 w 5303659"/>
                <a:gd name="connsiteY739" fmla="*/ 750691 h 3076404"/>
                <a:gd name="connsiteX740" fmla="*/ 3459205 w 5303659"/>
                <a:gd name="connsiteY740" fmla="*/ 655794 h 3076404"/>
                <a:gd name="connsiteX741" fmla="*/ 3440233 w 5303659"/>
                <a:gd name="connsiteY741" fmla="*/ 643084 h 3076404"/>
                <a:gd name="connsiteX742" fmla="*/ 3545040 w 5303659"/>
                <a:gd name="connsiteY742" fmla="*/ 611163 h 3076404"/>
                <a:gd name="connsiteX743" fmla="*/ 3717585 w 5303659"/>
                <a:gd name="connsiteY743" fmla="*/ 588891 h 3076404"/>
                <a:gd name="connsiteX744" fmla="*/ 3890754 w 5303659"/>
                <a:gd name="connsiteY744" fmla="*/ 605619 h 3076404"/>
                <a:gd name="connsiteX745" fmla="*/ 3909910 w 5303659"/>
                <a:gd name="connsiteY745" fmla="*/ 612784 h 3076404"/>
                <a:gd name="connsiteX746" fmla="*/ 3090540 w 5303659"/>
                <a:gd name="connsiteY746" fmla="*/ 166204 h 3076404"/>
                <a:gd name="connsiteX747" fmla="*/ 3098368 w 5303659"/>
                <a:gd name="connsiteY747" fmla="*/ 571524 h 3076404"/>
                <a:gd name="connsiteX748" fmla="*/ 3090540 w 5303659"/>
                <a:gd name="connsiteY748" fmla="*/ 166204 h 3076404"/>
                <a:gd name="connsiteX749" fmla="*/ 4095357 w 5303659"/>
                <a:gd name="connsiteY749" fmla="*/ 376665 h 3076404"/>
                <a:gd name="connsiteX750" fmla="*/ 4110627 w 5303659"/>
                <a:gd name="connsiteY750" fmla="*/ 406339 h 3076404"/>
                <a:gd name="connsiteX751" fmla="*/ 4110628 w 5303659"/>
                <a:gd name="connsiteY751" fmla="*/ 406357 h 3076404"/>
                <a:gd name="connsiteX752" fmla="*/ 4081433 w 5303659"/>
                <a:gd name="connsiteY752" fmla="*/ 389430 h 3076404"/>
                <a:gd name="connsiteX753" fmla="*/ 4095357 w 5303659"/>
                <a:gd name="connsiteY753" fmla="*/ 376665 h 3076404"/>
                <a:gd name="connsiteX754" fmla="*/ 4035372 w 5303659"/>
                <a:gd name="connsiteY754" fmla="*/ 182595 h 3076404"/>
                <a:gd name="connsiteX755" fmla="*/ 4077343 w 5303659"/>
                <a:gd name="connsiteY755" fmla="*/ 225792 h 3076404"/>
                <a:gd name="connsiteX756" fmla="*/ 4073217 w 5303659"/>
                <a:gd name="connsiteY756" fmla="*/ 307039 h 3076404"/>
                <a:gd name="connsiteX757" fmla="*/ 3904458 w 5303659"/>
                <a:gd name="connsiteY757" fmla="*/ 374657 h 3076404"/>
                <a:gd name="connsiteX758" fmla="*/ 3850637 w 5303659"/>
                <a:gd name="connsiteY758" fmla="*/ 264527 h 3076404"/>
                <a:gd name="connsiteX759" fmla="*/ 3976479 w 5303659"/>
                <a:gd name="connsiteY759" fmla="*/ 167881 h 3076404"/>
                <a:gd name="connsiteX760" fmla="*/ 3976478 w 5303659"/>
                <a:gd name="connsiteY760" fmla="*/ 167898 h 3076404"/>
                <a:gd name="connsiteX761" fmla="*/ 4035372 w 5303659"/>
                <a:gd name="connsiteY761" fmla="*/ 182595 h 3076404"/>
                <a:gd name="connsiteX762" fmla="*/ 3793628 w 5303659"/>
                <a:gd name="connsiteY762" fmla="*/ 64020 h 3076404"/>
                <a:gd name="connsiteX763" fmla="*/ 3792450 w 5303659"/>
                <a:gd name="connsiteY763" fmla="*/ 85546 h 3076404"/>
                <a:gd name="connsiteX764" fmla="*/ 3813153 w 5303659"/>
                <a:gd name="connsiteY764" fmla="*/ 388232 h 3076404"/>
                <a:gd name="connsiteX765" fmla="*/ 3806467 w 5303659"/>
                <a:gd name="connsiteY765" fmla="*/ 408752 h 3076404"/>
                <a:gd name="connsiteX766" fmla="*/ 3713191 w 5303659"/>
                <a:gd name="connsiteY766" fmla="*/ 442920 h 3076404"/>
                <a:gd name="connsiteX767" fmla="*/ 3233751 w 5303659"/>
                <a:gd name="connsiteY767" fmla="*/ 573255 h 3076404"/>
                <a:gd name="connsiteX768" fmla="*/ 3190558 w 5303659"/>
                <a:gd name="connsiteY768" fmla="*/ 580844 h 3076404"/>
                <a:gd name="connsiteX769" fmla="*/ 3134397 w 5303659"/>
                <a:gd name="connsiteY769" fmla="*/ 554302 h 3076404"/>
                <a:gd name="connsiteX770" fmla="*/ 3085566 w 5303659"/>
                <a:gd name="connsiteY770" fmla="*/ 387182 h 3076404"/>
                <a:gd name="connsiteX771" fmla="*/ 3122645 w 5303659"/>
                <a:gd name="connsiteY771" fmla="*/ 144856 h 3076404"/>
                <a:gd name="connsiteX772" fmla="*/ 3151619 w 5303659"/>
                <a:gd name="connsiteY772" fmla="*/ 116803 h 3076404"/>
                <a:gd name="connsiteX773" fmla="*/ 3357493 w 5303659"/>
                <a:gd name="connsiteY773" fmla="*/ 59095 h 3076404"/>
                <a:gd name="connsiteX774" fmla="*/ 3552132 w 5303659"/>
                <a:gd name="connsiteY774" fmla="*/ 46994 h 3076404"/>
                <a:gd name="connsiteX775" fmla="*/ 3552132 w 5303659"/>
                <a:gd name="connsiteY775" fmla="*/ 46975 h 3076404"/>
                <a:gd name="connsiteX776" fmla="*/ 3775025 w 5303659"/>
                <a:gd name="connsiteY776" fmla="*/ 57235 h 3076404"/>
                <a:gd name="connsiteX777" fmla="*/ 3793628 w 5303659"/>
                <a:gd name="connsiteY777" fmla="*/ 64020 h 3076404"/>
                <a:gd name="connsiteX778" fmla="*/ 4691374 w 5303659"/>
                <a:gd name="connsiteY778" fmla="*/ 410925 h 3076404"/>
                <a:gd name="connsiteX779" fmla="*/ 4698097 w 5303659"/>
                <a:gd name="connsiteY779" fmla="*/ 426435 h 3076404"/>
                <a:gd name="connsiteX780" fmla="*/ 4698079 w 5303659"/>
                <a:gd name="connsiteY780" fmla="*/ 426453 h 3076404"/>
                <a:gd name="connsiteX781" fmla="*/ 4690748 w 5303659"/>
                <a:gd name="connsiteY781" fmla="*/ 440691 h 3076404"/>
                <a:gd name="connsiteX782" fmla="*/ 4669382 w 5303659"/>
                <a:gd name="connsiteY782" fmla="*/ 422604 h 3076404"/>
                <a:gd name="connsiteX783" fmla="*/ 4691374 w 5303659"/>
                <a:gd name="connsiteY783" fmla="*/ 410925 h 3076404"/>
                <a:gd name="connsiteX784" fmla="*/ 4131570 w 5303659"/>
                <a:gd name="connsiteY784" fmla="*/ 70828 h 3076404"/>
                <a:gd name="connsiteX785" fmla="*/ 4131552 w 5303659"/>
                <a:gd name="connsiteY785" fmla="*/ 70847 h 3076404"/>
                <a:gd name="connsiteX786" fmla="*/ 4101859 w 5303659"/>
                <a:gd name="connsiteY786" fmla="*/ 162907 h 3076404"/>
                <a:gd name="connsiteX787" fmla="*/ 4086884 w 5303659"/>
                <a:gd name="connsiteY787" fmla="*/ 123029 h 3076404"/>
                <a:gd name="connsiteX788" fmla="*/ 4131570 w 5303659"/>
                <a:gd name="connsiteY788" fmla="*/ 70828 h 3076404"/>
                <a:gd name="connsiteX789" fmla="*/ 4442638 w 5303659"/>
                <a:gd name="connsiteY789" fmla="*/ 104886 h 3076404"/>
                <a:gd name="connsiteX790" fmla="*/ 4476069 w 5303659"/>
                <a:gd name="connsiteY790" fmla="*/ 125295 h 3076404"/>
                <a:gd name="connsiteX791" fmla="*/ 4506259 w 5303659"/>
                <a:gd name="connsiteY791" fmla="*/ 156018 h 3076404"/>
                <a:gd name="connsiteX792" fmla="*/ 4480047 w 5303659"/>
                <a:gd name="connsiteY792" fmla="*/ 182726 h 3076404"/>
                <a:gd name="connsiteX793" fmla="*/ 4452032 w 5303659"/>
                <a:gd name="connsiteY793" fmla="*/ 332440 h 3076404"/>
                <a:gd name="connsiteX794" fmla="*/ 4441938 w 5303659"/>
                <a:gd name="connsiteY794" fmla="*/ 361855 h 3076404"/>
                <a:gd name="connsiteX795" fmla="*/ 4234996 w 5303659"/>
                <a:gd name="connsiteY795" fmla="*/ 414406 h 3076404"/>
                <a:gd name="connsiteX796" fmla="*/ 4195800 w 5303659"/>
                <a:gd name="connsiteY796" fmla="*/ 417483 h 3076404"/>
                <a:gd name="connsiteX797" fmla="*/ 4130464 w 5303659"/>
                <a:gd name="connsiteY797" fmla="*/ 373718 h 3076404"/>
                <a:gd name="connsiteX798" fmla="*/ 4131681 w 5303659"/>
                <a:gd name="connsiteY798" fmla="*/ 319380 h 3076404"/>
                <a:gd name="connsiteX799" fmla="*/ 4128181 w 5303659"/>
                <a:gd name="connsiteY799" fmla="*/ 199543 h 3076404"/>
                <a:gd name="connsiteX800" fmla="*/ 4125732 w 5303659"/>
                <a:gd name="connsiteY800" fmla="*/ 177477 h 3076404"/>
                <a:gd name="connsiteX801" fmla="*/ 4163105 w 5303659"/>
                <a:gd name="connsiteY801" fmla="*/ 73057 h 3076404"/>
                <a:gd name="connsiteX802" fmla="*/ 4187934 w 5303659"/>
                <a:gd name="connsiteY802" fmla="*/ 56995 h 3076404"/>
                <a:gd name="connsiteX803" fmla="*/ 4442638 w 5303659"/>
                <a:gd name="connsiteY803" fmla="*/ 104886 h 3076404"/>
                <a:gd name="connsiteX804" fmla="*/ 4686217 w 5303659"/>
                <a:gd name="connsiteY804" fmla="*/ 218037 h 3076404"/>
                <a:gd name="connsiteX805" fmla="*/ 4706276 w 5303659"/>
                <a:gd name="connsiteY805" fmla="*/ 324206 h 3076404"/>
                <a:gd name="connsiteX806" fmla="*/ 4520239 w 5303659"/>
                <a:gd name="connsiteY806" fmla="*/ 318054 h 3076404"/>
                <a:gd name="connsiteX807" fmla="*/ 4515229 w 5303659"/>
                <a:gd name="connsiteY807" fmla="*/ 246568 h 3076404"/>
                <a:gd name="connsiteX808" fmla="*/ 4585020 w 5303659"/>
                <a:gd name="connsiteY808" fmla="*/ 201570 h 3076404"/>
                <a:gd name="connsiteX809" fmla="*/ 4605761 w 5303659"/>
                <a:gd name="connsiteY809" fmla="*/ 201588 h 3076404"/>
                <a:gd name="connsiteX810" fmla="*/ 4605761 w 5303659"/>
                <a:gd name="connsiteY810" fmla="*/ 201606 h 3076404"/>
                <a:gd name="connsiteX811" fmla="*/ 4686217 w 5303659"/>
                <a:gd name="connsiteY811" fmla="*/ 218037 h 3076404"/>
                <a:gd name="connsiteX812" fmla="*/ 4791189 w 5303659"/>
                <a:gd name="connsiteY812" fmla="*/ 187534 h 3076404"/>
                <a:gd name="connsiteX813" fmla="*/ 4771278 w 5303659"/>
                <a:gd name="connsiteY813" fmla="*/ 214481 h 3076404"/>
                <a:gd name="connsiteX814" fmla="*/ 4761700 w 5303659"/>
                <a:gd name="connsiteY814" fmla="*/ 200612 h 3076404"/>
                <a:gd name="connsiteX815" fmla="*/ 4791189 w 5303659"/>
                <a:gd name="connsiteY815" fmla="*/ 187534 h 3076404"/>
                <a:gd name="connsiteX816" fmla="*/ 5203493 w 5303659"/>
                <a:gd name="connsiteY816" fmla="*/ 343635 h 3076404"/>
                <a:gd name="connsiteX817" fmla="*/ 5227602 w 5303659"/>
                <a:gd name="connsiteY817" fmla="*/ 357399 h 3076404"/>
                <a:gd name="connsiteX818" fmla="*/ 5241342 w 5303659"/>
                <a:gd name="connsiteY818" fmla="*/ 416027 h 3076404"/>
                <a:gd name="connsiteX819" fmla="*/ 5190007 w 5303659"/>
                <a:gd name="connsiteY819" fmla="*/ 468136 h 3076404"/>
                <a:gd name="connsiteX820" fmla="*/ 5021267 w 5303659"/>
                <a:gd name="connsiteY820" fmla="*/ 512582 h 3076404"/>
                <a:gd name="connsiteX821" fmla="*/ 4913053 w 5303659"/>
                <a:gd name="connsiteY821" fmla="*/ 495691 h 3076404"/>
                <a:gd name="connsiteX822" fmla="*/ 4744293 w 5303659"/>
                <a:gd name="connsiteY822" fmla="*/ 455684 h 3076404"/>
                <a:gd name="connsiteX823" fmla="*/ 4727072 w 5303659"/>
                <a:gd name="connsiteY823" fmla="*/ 432550 h 3076404"/>
                <a:gd name="connsiteX824" fmla="*/ 4755510 w 5303659"/>
                <a:gd name="connsiteY824" fmla="*/ 362703 h 3076404"/>
                <a:gd name="connsiteX825" fmla="*/ 4788666 w 5303659"/>
                <a:gd name="connsiteY825" fmla="*/ 267622 h 3076404"/>
                <a:gd name="connsiteX826" fmla="*/ 4825726 w 5303659"/>
                <a:gd name="connsiteY826" fmla="*/ 193410 h 3076404"/>
                <a:gd name="connsiteX827" fmla="*/ 4834196 w 5303659"/>
                <a:gd name="connsiteY827" fmla="*/ 190907 h 3076404"/>
                <a:gd name="connsiteX828" fmla="*/ 4844863 w 5303659"/>
                <a:gd name="connsiteY828" fmla="*/ 195049 h 3076404"/>
                <a:gd name="connsiteX829" fmla="*/ 4965511 w 5303659"/>
                <a:gd name="connsiteY829" fmla="*/ 248060 h 3076404"/>
                <a:gd name="connsiteX830" fmla="*/ 5177409 w 5303659"/>
                <a:gd name="connsiteY830" fmla="*/ 334263 h 3076404"/>
                <a:gd name="connsiteX831" fmla="*/ 5203493 w 5303659"/>
                <a:gd name="connsiteY831" fmla="*/ 343635 h 3076404"/>
                <a:gd name="connsiteX832" fmla="*/ 5212404 w 5303659"/>
                <a:gd name="connsiteY832" fmla="*/ 290370 h 3076404"/>
                <a:gd name="connsiteX833" fmla="*/ 5210250 w 5303659"/>
                <a:gd name="connsiteY833" fmla="*/ 289523 h 3076404"/>
                <a:gd name="connsiteX834" fmla="*/ 4919739 w 5303659"/>
                <a:gd name="connsiteY834" fmla="*/ 169575 h 3076404"/>
                <a:gd name="connsiteX835" fmla="*/ 4829391 w 5303659"/>
                <a:gd name="connsiteY835" fmla="*/ 134284 h 3076404"/>
                <a:gd name="connsiteX836" fmla="*/ 4731695 w 5303659"/>
                <a:gd name="connsiteY836" fmla="*/ 162760 h 3076404"/>
                <a:gd name="connsiteX837" fmla="*/ 4711986 w 5303659"/>
                <a:gd name="connsiteY837" fmla="*/ 166370 h 3076404"/>
                <a:gd name="connsiteX838" fmla="*/ 4569603 w 5303659"/>
                <a:gd name="connsiteY838" fmla="*/ 143143 h 3076404"/>
                <a:gd name="connsiteX839" fmla="*/ 4553320 w 5303659"/>
                <a:gd name="connsiteY839" fmla="*/ 134339 h 3076404"/>
                <a:gd name="connsiteX840" fmla="*/ 4466897 w 5303659"/>
                <a:gd name="connsiteY840" fmla="*/ 55927 h 3076404"/>
                <a:gd name="connsiteX841" fmla="*/ 4185116 w 5303659"/>
                <a:gd name="connsiteY841" fmla="*/ 1019 h 3076404"/>
                <a:gd name="connsiteX842" fmla="*/ 4125989 w 5303659"/>
                <a:gd name="connsiteY842" fmla="*/ 11039 h 3076404"/>
                <a:gd name="connsiteX843" fmla="*/ 4044483 w 5303659"/>
                <a:gd name="connsiteY843" fmla="*/ 108680 h 3076404"/>
                <a:gd name="connsiteX844" fmla="*/ 4029158 w 5303659"/>
                <a:gd name="connsiteY844" fmla="*/ 119106 h 3076404"/>
                <a:gd name="connsiteX845" fmla="*/ 3943157 w 5303659"/>
                <a:gd name="connsiteY845" fmla="*/ 119732 h 3076404"/>
                <a:gd name="connsiteX846" fmla="*/ 3918328 w 5303659"/>
                <a:gd name="connsiteY846" fmla="*/ 106985 h 3076404"/>
                <a:gd name="connsiteX847" fmla="*/ 3804127 w 5303659"/>
                <a:gd name="connsiteY847" fmla="*/ 10468 h 3076404"/>
                <a:gd name="connsiteX848" fmla="*/ 3702931 w 5303659"/>
                <a:gd name="connsiteY848" fmla="*/ 650 h 3076404"/>
                <a:gd name="connsiteX849" fmla="*/ 3390813 w 5303659"/>
                <a:gd name="connsiteY849" fmla="*/ 9510 h 3076404"/>
                <a:gd name="connsiteX850" fmla="*/ 3163315 w 5303659"/>
                <a:gd name="connsiteY850" fmla="*/ 58727 h 3076404"/>
                <a:gd name="connsiteX851" fmla="*/ 3037454 w 5303659"/>
                <a:gd name="connsiteY851" fmla="*/ 153439 h 3076404"/>
                <a:gd name="connsiteX852" fmla="*/ 3015370 w 5303659"/>
                <a:gd name="connsiteY852" fmla="*/ 153273 h 3076404"/>
                <a:gd name="connsiteX853" fmla="*/ 2925704 w 5303659"/>
                <a:gd name="connsiteY853" fmla="*/ 102454 h 3076404"/>
                <a:gd name="connsiteX854" fmla="*/ 2828670 w 5303659"/>
                <a:gd name="connsiteY854" fmla="*/ 105770 h 3076404"/>
                <a:gd name="connsiteX855" fmla="*/ 2050632 w 5303659"/>
                <a:gd name="connsiteY855" fmla="*/ 280718 h 3076404"/>
                <a:gd name="connsiteX856" fmla="*/ 1876476 w 5303659"/>
                <a:gd name="connsiteY856" fmla="*/ 379446 h 3076404"/>
                <a:gd name="connsiteX857" fmla="*/ 1845108 w 5303659"/>
                <a:gd name="connsiteY857" fmla="*/ 441667 h 3076404"/>
                <a:gd name="connsiteX858" fmla="*/ 1846471 w 5303659"/>
                <a:gd name="connsiteY858" fmla="*/ 561394 h 3076404"/>
                <a:gd name="connsiteX859" fmla="*/ 1809117 w 5303659"/>
                <a:gd name="connsiteY859" fmla="*/ 643029 h 3076404"/>
                <a:gd name="connsiteX860" fmla="*/ 1788671 w 5303659"/>
                <a:gd name="connsiteY860" fmla="*/ 635606 h 3076404"/>
                <a:gd name="connsiteX861" fmla="*/ 1719985 w 5303659"/>
                <a:gd name="connsiteY861" fmla="*/ 518109 h 3076404"/>
                <a:gd name="connsiteX862" fmla="*/ 1610832 w 5303659"/>
                <a:gd name="connsiteY862" fmla="*/ 478543 h 3076404"/>
                <a:gd name="connsiteX863" fmla="*/ 1292331 w 5303659"/>
                <a:gd name="connsiteY863" fmla="*/ 572081 h 3076404"/>
                <a:gd name="connsiteX864" fmla="*/ 1151805 w 5303659"/>
                <a:gd name="connsiteY864" fmla="*/ 623945 h 3076404"/>
                <a:gd name="connsiteX865" fmla="*/ 1140527 w 5303659"/>
                <a:gd name="connsiteY865" fmla="*/ 647957 h 3076404"/>
                <a:gd name="connsiteX866" fmla="*/ 1159674 w 5303659"/>
                <a:gd name="connsiteY866" fmla="*/ 640047 h 3076404"/>
                <a:gd name="connsiteX867" fmla="*/ 1227130 w 5303659"/>
                <a:gd name="connsiteY867" fmla="*/ 616509 h 3076404"/>
                <a:gd name="connsiteX868" fmla="*/ 1227320 w 5303659"/>
                <a:gd name="connsiteY868" fmla="*/ 615860 h 3076404"/>
                <a:gd name="connsiteX869" fmla="*/ 1228492 w 5303659"/>
                <a:gd name="connsiteY869" fmla="*/ 616088 h 3076404"/>
                <a:gd name="connsiteX870" fmla="*/ 1240624 w 5303659"/>
                <a:gd name="connsiteY870" fmla="*/ 612673 h 3076404"/>
                <a:gd name="connsiteX871" fmla="*/ 1241502 w 5303659"/>
                <a:gd name="connsiteY871" fmla="*/ 611863 h 3076404"/>
                <a:gd name="connsiteX872" fmla="*/ 1242748 w 5303659"/>
                <a:gd name="connsiteY872" fmla="*/ 611863 h 3076404"/>
                <a:gd name="connsiteX873" fmla="*/ 1247194 w 5303659"/>
                <a:gd name="connsiteY873" fmla="*/ 609468 h 3076404"/>
                <a:gd name="connsiteX874" fmla="*/ 1247820 w 5303659"/>
                <a:gd name="connsiteY874" fmla="*/ 611863 h 3076404"/>
                <a:gd name="connsiteX875" fmla="*/ 1242748 w 5303659"/>
                <a:gd name="connsiteY875" fmla="*/ 611863 h 3076404"/>
                <a:gd name="connsiteX876" fmla="*/ 1241926 w 5303659"/>
                <a:gd name="connsiteY876" fmla="*/ 612305 h 3076404"/>
                <a:gd name="connsiteX877" fmla="*/ 1240624 w 5303659"/>
                <a:gd name="connsiteY877" fmla="*/ 612673 h 3076404"/>
                <a:gd name="connsiteX878" fmla="*/ 1235441 w 5303659"/>
                <a:gd name="connsiteY878" fmla="*/ 617446 h 3076404"/>
                <a:gd name="connsiteX879" fmla="*/ 1228492 w 5303659"/>
                <a:gd name="connsiteY879" fmla="*/ 616088 h 3076404"/>
                <a:gd name="connsiteX880" fmla="*/ 1227670 w 5303659"/>
                <a:gd name="connsiteY880" fmla="*/ 616321 h 3076404"/>
                <a:gd name="connsiteX881" fmla="*/ 1227130 w 5303659"/>
                <a:gd name="connsiteY881" fmla="*/ 616509 h 3076404"/>
                <a:gd name="connsiteX882" fmla="*/ 1225768 w 5303659"/>
                <a:gd name="connsiteY882" fmla="*/ 621144 h 3076404"/>
                <a:gd name="connsiteX883" fmla="*/ 1220818 w 5303659"/>
                <a:gd name="connsiteY883" fmla="*/ 623320 h 3076404"/>
                <a:gd name="connsiteX884" fmla="*/ 1135399 w 5303659"/>
                <a:gd name="connsiteY884" fmla="*/ 658876 h 3076404"/>
                <a:gd name="connsiteX885" fmla="*/ 1102898 w 5303659"/>
                <a:gd name="connsiteY885" fmla="*/ 728080 h 3076404"/>
                <a:gd name="connsiteX886" fmla="*/ 1179024 w 5303659"/>
                <a:gd name="connsiteY886" fmla="*/ 689427 h 3076404"/>
                <a:gd name="connsiteX887" fmla="*/ 1274547 w 5303659"/>
                <a:gd name="connsiteY887" fmla="*/ 648149 h 3076404"/>
                <a:gd name="connsiteX888" fmla="*/ 1291825 w 5303659"/>
                <a:gd name="connsiteY888" fmla="*/ 646621 h 3076404"/>
                <a:gd name="connsiteX889" fmla="*/ 1288527 w 5303659"/>
                <a:gd name="connsiteY889" fmla="*/ 663124 h 3076404"/>
                <a:gd name="connsiteX890" fmla="*/ 1161894 w 5303659"/>
                <a:gd name="connsiteY890" fmla="*/ 1078096 h 3076404"/>
                <a:gd name="connsiteX891" fmla="*/ 1181437 w 5303659"/>
                <a:gd name="connsiteY891" fmla="*/ 1443667 h 3076404"/>
                <a:gd name="connsiteX892" fmla="*/ 1164013 w 5303659"/>
                <a:gd name="connsiteY892" fmla="*/ 1494946 h 3076404"/>
                <a:gd name="connsiteX893" fmla="*/ 650699 w 5303659"/>
                <a:gd name="connsiteY893" fmla="*/ 1947678 h 3076404"/>
                <a:gd name="connsiteX894" fmla="*/ 443496 w 5303659"/>
                <a:gd name="connsiteY894" fmla="*/ 2132099 h 3076404"/>
                <a:gd name="connsiteX895" fmla="*/ 410964 w 5303659"/>
                <a:gd name="connsiteY895" fmla="*/ 2201366 h 3076404"/>
                <a:gd name="connsiteX896" fmla="*/ 1139736 w 5303659"/>
                <a:gd name="connsiteY896" fmla="*/ 1547148 h 3076404"/>
                <a:gd name="connsiteX897" fmla="*/ 1153825 w 5303659"/>
                <a:gd name="connsiteY897" fmla="*/ 1535174 h 3076404"/>
                <a:gd name="connsiteX898" fmla="*/ 1193030 w 5303659"/>
                <a:gd name="connsiteY898" fmla="*/ 1510597 h 3076404"/>
                <a:gd name="connsiteX899" fmla="*/ 1213266 w 5303659"/>
                <a:gd name="connsiteY899" fmla="*/ 1552618 h 3076404"/>
                <a:gd name="connsiteX900" fmla="*/ 1203430 w 5303659"/>
                <a:gd name="connsiteY900" fmla="*/ 1577281 h 3076404"/>
                <a:gd name="connsiteX901" fmla="*/ 842243 w 5303659"/>
                <a:gd name="connsiteY901" fmla="*/ 1887668 h 3076404"/>
                <a:gd name="connsiteX902" fmla="*/ 490937 w 5303659"/>
                <a:gd name="connsiteY902" fmla="*/ 2198827 h 3076404"/>
                <a:gd name="connsiteX903" fmla="*/ 360755 w 5303659"/>
                <a:gd name="connsiteY903" fmla="*/ 2308272 h 3076404"/>
                <a:gd name="connsiteX904" fmla="*/ 180128 w 5303659"/>
                <a:gd name="connsiteY904" fmla="*/ 2692871 h 3076404"/>
                <a:gd name="connsiteX905" fmla="*/ 180191 w 5303659"/>
                <a:gd name="connsiteY905" fmla="*/ 2692800 h 3076404"/>
                <a:gd name="connsiteX906" fmla="*/ 177354 w 5303659"/>
                <a:gd name="connsiteY906" fmla="*/ 2814811 h 3076404"/>
                <a:gd name="connsiteX907" fmla="*/ 165124 w 5303659"/>
                <a:gd name="connsiteY907" fmla="*/ 2827189 h 3076404"/>
                <a:gd name="connsiteX908" fmla="*/ 106173 w 5303659"/>
                <a:gd name="connsiteY908" fmla="*/ 2850338 h 3076404"/>
                <a:gd name="connsiteX909" fmla="*/ 54577 w 5303659"/>
                <a:gd name="connsiteY909" fmla="*/ 2960197 h 3076404"/>
                <a:gd name="connsiteX910" fmla="*/ 76932 w 5303659"/>
                <a:gd name="connsiteY910" fmla="*/ 2941721 h 3076404"/>
                <a:gd name="connsiteX911" fmla="*/ 128324 w 5303659"/>
                <a:gd name="connsiteY911" fmla="*/ 2921478 h 3076404"/>
                <a:gd name="connsiteX912" fmla="*/ 139834 w 5303659"/>
                <a:gd name="connsiteY912" fmla="*/ 2917161 h 3076404"/>
                <a:gd name="connsiteX913" fmla="*/ 147738 w 5303659"/>
                <a:gd name="connsiteY913" fmla="*/ 2925622 h 3076404"/>
                <a:gd name="connsiteX914" fmla="*/ 147056 w 5303659"/>
                <a:gd name="connsiteY914" fmla="*/ 2966532 h 3076404"/>
                <a:gd name="connsiteX915" fmla="*/ 41570 w 5303659"/>
                <a:gd name="connsiteY915" fmla="*/ 3005169 h 3076404"/>
                <a:gd name="connsiteX916" fmla="*/ 41568 w 5303659"/>
                <a:gd name="connsiteY916" fmla="*/ 3005176 h 3076404"/>
                <a:gd name="connsiteX917" fmla="*/ 41550 w 5303659"/>
                <a:gd name="connsiteY917" fmla="*/ 3005176 h 3076404"/>
                <a:gd name="connsiteX918" fmla="*/ 41570 w 5303659"/>
                <a:gd name="connsiteY918" fmla="*/ 3005169 h 3076404"/>
                <a:gd name="connsiteX919" fmla="*/ 45703 w 5303659"/>
                <a:gd name="connsiteY919" fmla="*/ 2979092 h 3076404"/>
                <a:gd name="connsiteX920" fmla="*/ 0 w 5303659"/>
                <a:gd name="connsiteY920" fmla="*/ 3076404 h 3076404"/>
                <a:gd name="connsiteX921" fmla="*/ 5594 w 5303659"/>
                <a:gd name="connsiteY921" fmla="*/ 3074470 h 3076404"/>
                <a:gd name="connsiteX922" fmla="*/ 430402 w 5303659"/>
                <a:gd name="connsiteY922" fmla="*/ 2868559 h 3076404"/>
                <a:gd name="connsiteX923" fmla="*/ 536222 w 5303659"/>
                <a:gd name="connsiteY923" fmla="*/ 2775265 h 3076404"/>
                <a:gd name="connsiteX924" fmla="*/ 584628 w 5303659"/>
                <a:gd name="connsiteY924" fmla="*/ 2750085 h 3076404"/>
                <a:gd name="connsiteX925" fmla="*/ 860571 w 5303659"/>
                <a:gd name="connsiteY925" fmla="*/ 2681159 h 3076404"/>
                <a:gd name="connsiteX926" fmla="*/ 1450048 w 5303659"/>
                <a:gd name="connsiteY926" fmla="*/ 2222442 h 3076404"/>
                <a:gd name="connsiteX927" fmla="*/ 1688101 w 5303659"/>
                <a:gd name="connsiteY927" fmla="*/ 1695976 h 3076404"/>
                <a:gd name="connsiteX928" fmla="*/ 1810148 w 5303659"/>
                <a:gd name="connsiteY928" fmla="*/ 1424162 h 3076404"/>
                <a:gd name="connsiteX929" fmla="*/ 1983863 w 5303659"/>
                <a:gd name="connsiteY929" fmla="*/ 1242213 h 3076404"/>
                <a:gd name="connsiteX930" fmla="*/ 2013498 w 5303659"/>
                <a:gd name="connsiteY930" fmla="*/ 1249434 h 3076404"/>
                <a:gd name="connsiteX931" fmla="*/ 2092776 w 5303659"/>
                <a:gd name="connsiteY931" fmla="*/ 1376547 h 3076404"/>
                <a:gd name="connsiteX932" fmla="*/ 2184542 w 5303659"/>
                <a:gd name="connsiteY932" fmla="*/ 1429963 h 3076404"/>
                <a:gd name="connsiteX933" fmla="*/ 2331216 w 5303659"/>
                <a:gd name="connsiteY933" fmla="*/ 1420348 h 3076404"/>
                <a:gd name="connsiteX934" fmla="*/ 2352840 w 5303659"/>
                <a:gd name="connsiteY934" fmla="*/ 1428895 h 3076404"/>
                <a:gd name="connsiteX935" fmla="*/ 2478038 w 5303659"/>
                <a:gd name="connsiteY935" fmla="*/ 1624657 h 3076404"/>
                <a:gd name="connsiteX936" fmla="*/ 2793783 w 5303659"/>
                <a:gd name="connsiteY936" fmla="*/ 1803859 h 3076404"/>
                <a:gd name="connsiteX937" fmla="*/ 2804780 w 5303659"/>
                <a:gd name="connsiteY937" fmla="*/ 1819129 h 3076404"/>
                <a:gd name="connsiteX938" fmla="*/ 3056409 w 5303659"/>
                <a:gd name="connsiteY938" fmla="*/ 1981994 h 3076404"/>
                <a:gd name="connsiteX939" fmla="*/ 3089048 w 5303659"/>
                <a:gd name="connsiteY939" fmla="*/ 1979802 h 3076404"/>
                <a:gd name="connsiteX940" fmla="*/ 3213508 w 5303659"/>
                <a:gd name="connsiteY940" fmla="*/ 1988736 h 3076404"/>
                <a:gd name="connsiteX941" fmla="*/ 3628812 w 5303659"/>
                <a:gd name="connsiteY941" fmla="*/ 1868346 h 3076404"/>
                <a:gd name="connsiteX942" fmla="*/ 3708899 w 5303659"/>
                <a:gd name="connsiteY942" fmla="*/ 1823108 h 3076404"/>
                <a:gd name="connsiteX943" fmla="*/ 3703686 w 5303659"/>
                <a:gd name="connsiteY943" fmla="*/ 1580653 h 3076404"/>
                <a:gd name="connsiteX944" fmla="*/ 3703687 w 5303659"/>
                <a:gd name="connsiteY944" fmla="*/ 1549008 h 3076404"/>
                <a:gd name="connsiteX945" fmla="*/ 3807204 w 5303659"/>
                <a:gd name="connsiteY945" fmla="*/ 1421877 h 3076404"/>
                <a:gd name="connsiteX946" fmla="*/ 3780882 w 5303659"/>
                <a:gd name="connsiteY946" fmla="*/ 1280692 h 3076404"/>
                <a:gd name="connsiteX947" fmla="*/ 3783166 w 5303659"/>
                <a:gd name="connsiteY947" fmla="*/ 1250687 h 3076404"/>
                <a:gd name="connsiteX948" fmla="*/ 3857526 w 5303659"/>
                <a:gd name="connsiteY948" fmla="*/ 1157871 h 3076404"/>
                <a:gd name="connsiteX949" fmla="*/ 3794089 w 5303659"/>
                <a:gd name="connsiteY949" fmla="*/ 995945 h 3076404"/>
                <a:gd name="connsiteX950" fmla="*/ 3783829 w 5303659"/>
                <a:gd name="connsiteY950" fmla="*/ 983237 h 3076404"/>
                <a:gd name="connsiteX951" fmla="*/ 3770420 w 5303659"/>
                <a:gd name="connsiteY951" fmla="*/ 913629 h 3076404"/>
                <a:gd name="connsiteX952" fmla="*/ 3780974 w 5303659"/>
                <a:gd name="connsiteY952" fmla="*/ 899336 h 3076404"/>
                <a:gd name="connsiteX953" fmla="*/ 3840248 w 5303659"/>
                <a:gd name="connsiteY953" fmla="*/ 892631 h 3076404"/>
                <a:gd name="connsiteX954" fmla="*/ 3860455 w 5303659"/>
                <a:gd name="connsiteY954" fmla="*/ 905819 h 3076404"/>
                <a:gd name="connsiteX955" fmla="*/ 3904071 w 5303659"/>
                <a:gd name="connsiteY955" fmla="*/ 985244 h 3076404"/>
                <a:gd name="connsiteX956" fmla="*/ 3915934 w 5303659"/>
                <a:gd name="connsiteY956" fmla="*/ 1020922 h 3076404"/>
                <a:gd name="connsiteX957" fmla="*/ 3893958 w 5303659"/>
                <a:gd name="connsiteY957" fmla="*/ 1234183 h 3076404"/>
                <a:gd name="connsiteX958" fmla="*/ 3982648 w 5303659"/>
                <a:gd name="connsiteY958" fmla="*/ 1432099 h 3076404"/>
                <a:gd name="connsiteX959" fmla="*/ 4221549 w 5303659"/>
                <a:gd name="connsiteY959" fmla="*/ 1491226 h 3076404"/>
                <a:gd name="connsiteX960" fmla="*/ 4295798 w 5303659"/>
                <a:gd name="connsiteY960" fmla="*/ 1359693 h 3076404"/>
                <a:gd name="connsiteX961" fmla="*/ 4246176 w 5303659"/>
                <a:gd name="connsiteY961" fmla="*/ 1028843 h 3076404"/>
                <a:gd name="connsiteX962" fmla="*/ 4226743 w 5303659"/>
                <a:gd name="connsiteY962" fmla="*/ 833854 h 3076404"/>
                <a:gd name="connsiteX963" fmla="*/ 4141866 w 5303659"/>
                <a:gd name="connsiteY963" fmla="*/ 706466 h 3076404"/>
                <a:gd name="connsiteX964" fmla="*/ 4122987 w 5303659"/>
                <a:gd name="connsiteY964" fmla="*/ 693480 h 3076404"/>
                <a:gd name="connsiteX965" fmla="*/ 3834225 w 5303659"/>
                <a:gd name="connsiteY965" fmla="*/ 469849 h 3076404"/>
                <a:gd name="connsiteX966" fmla="*/ 3817685 w 5303659"/>
                <a:gd name="connsiteY966" fmla="*/ 456292 h 3076404"/>
                <a:gd name="connsiteX967" fmla="*/ 3857839 w 5303659"/>
                <a:gd name="connsiteY967" fmla="*/ 430007 h 3076404"/>
                <a:gd name="connsiteX968" fmla="*/ 3873182 w 5303659"/>
                <a:gd name="connsiteY968" fmla="*/ 429915 h 3076404"/>
                <a:gd name="connsiteX969" fmla="*/ 4017775 w 5303659"/>
                <a:gd name="connsiteY969" fmla="*/ 425367 h 3076404"/>
                <a:gd name="connsiteX970" fmla="*/ 4039252 w 5303659"/>
                <a:gd name="connsiteY970" fmla="*/ 428792 h 3076404"/>
                <a:gd name="connsiteX971" fmla="*/ 4143101 w 5303659"/>
                <a:gd name="connsiteY971" fmla="*/ 481951 h 3076404"/>
                <a:gd name="connsiteX972" fmla="*/ 4317993 w 5303659"/>
                <a:gd name="connsiteY972" fmla="*/ 467159 h 3076404"/>
                <a:gd name="connsiteX973" fmla="*/ 4487913 w 5303659"/>
                <a:gd name="connsiteY973" fmla="*/ 392138 h 3076404"/>
                <a:gd name="connsiteX974" fmla="*/ 4505780 w 5303659"/>
                <a:gd name="connsiteY974" fmla="*/ 394017 h 3076404"/>
                <a:gd name="connsiteX975" fmla="*/ 4591909 w 5303659"/>
                <a:gd name="connsiteY975" fmla="*/ 425347 h 3076404"/>
                <a:gd name="connsiteX976" fmla="*/ 4610292 w 5303659"/>
                <a:gd name="connsiteY976" fmla="*/ 436123 h 3076404"/>
                <a:gd name="connsiteX977" fmla="*/ 4696531 w 5303659"/>
                <a:gd name="connsiteY977" fmla="*/ 501733 h 3076404"/>
                <a:gd name="connsiteX978" fmla="*/ 4920309 w 5303659"/>
                <a:gd name="connsiteY978" fmla="*/ 560141 h 3076404"/>
                <a:gd name="connsiteX979" fmla="*/ 4972345 w 5303659"/>
                <a:gd name="connsiteY979" fmla="*/ 571101 h 3076404"/>
                <a:gd name="connsiteX980" fmla="*/ 5250809 w 5303659"/>
                <a:gd name="connsiteY980" fmla="*/ 494476 h 3076404"/>
                <a:gd name="connsiteX981" fmla="*/ 5212404 w 5303659"/>
                <a:gd name="connsiteY981" fmla="*/ 290370 h 307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</a:cxnLst>
              <a:rect l="l" t="t" r="r" b="b"/>
              <a:pathLst>
                <a:path w="5303659" h="3076404">
                  <a:moveTo>
                    <a:pt x="291300" y="2862333"/>
                  </a:moveTo>
                  <a:lnTo>
                    <a:pt x="291300" y="2862352"/>
                  </a:lnTo>
                  <a:cubicBezTo>
                    <a:pt x="293601" y="2892670"/>
                    <a:pt x="283324" y="2909469"/>
                    <a:pt x="257665" y="2918402"/>
                  </a:cubicBezTo>
                  <a:cubicBezTo>
                    <a:pt x="237662" y="2925365"/>
                    <a:pt x="219001" y="2936195"/>
                    <a:pt x="199182" y="2945571"/>
                  </a:cubicBezTo>
                  <a:cubicBezTo>
                    <a:pt x="198004" y="2941169"/>
                    <a:pt x="196640" y="2938866"/>
                    <a:pt x="196973" y="2936859"/>
                  </a:cubicBezTo>
                  <a:cubicBezTo>
                    <a:pt x="199219" y="2923339"/>
                    <a:pt x="181225" y="2910003"/>
                    <a:pt x="191446" y="2899540"/>
                  </a:cubicBezTo>
                  <a:cubicBezTo>
                    <a:pt x="200158" y="2890625"/>
                    <a:pt x="216460" y="2889096"/>
                    <a:pt x="229447" y="2884418"/>
                  </a:cubicBezTo>
                  <a:cubicBezTo>
                    <a:pt x="249487" y="2877198"/>
                    <a:pt x="269562" y="2870088"/>
                    <a:pt x="291300" y="2862333"/>
                  </a:cubicBezTo>
                  <a:close/>
                  <a:moveTo>
                    <a:pt x="371013" y="2835996"/>
                  </a:moveTo>
                  <a:cubicBezTo>
                    <a:pt x="373035" y="2837186"/>
                    <a:pt x="374619" y="2839069"/>
                    <a:pt x="376249" y="2841243"/>
                  </a:cubicBezTo>
                  <a:cubicBezTo>
                    <a:pt x="381295" y="2847948"/>
                    <a:pt x="375735" y="2850692"/>
                    <a:pt x="371403" y="2853565"/>
                  </a:cubicBezTo>
                  <a:cubicBezTo>
                    <a:pt x="363188" y="2859036"/>
                    <a:pt x="354882" y="2864415"/>
                    <a:pt x="346446" y="2869536"/>
                  </a:cubicBezTo>
                  <a:cubicBezTo>
                    <a:pt x="342044" y="2872206"/>
                    <a:pt x="337290" y="2874269"/>
                    <a:pt x="330661" y="2877639"/>
                  </a:cubicBezTo>
                  <a:lnTo>
                    <a:pt x="330660" y="2877621"/>
                  </a:lnTo>
                  <a:cubicBezTo>
                    <a:pt x="330974" y="2850158"/>
                    <a:pt x="340719" y="2838886"/>
                    <a:pt x="363152" y="2834907"/>
                  </a:cubicBezTo>
                  <a:cubicBezTo>
                    <a:pt x="366533" y="2834308"/>
                    <a:pt x="368991" y="2834806"/>
                    <a:pt x="371013" y="2835996"/>
                  </a:cubicBezTo>
                  <a:close/>
                  <a:moveTo>
                    <a:pt x="439778" y="2801071"/>
                  </a:moveTo>
                  <a:cubicBezTo>
                    <a:pt x="432687" y="2814295"/>
                    <a:pt x="420660" y="2818569"/>
                    <a:pt x="411559" y="2826120"/>
                  </a:cubicBezTo>
                  <a:cubicBezTo>
                    <a:pt x="408372" y="2828754"/>
                    <a:pt x="404780" y="2829638"/>
                    <a:pt x="401687" y="2825789"/>
                  </a:cubicBezTo>
                  <a:cubicBezTo>
                    <a:pt x="398574" y="2821921"/>
                    <a:pt x="399957" y="2817868"/>
                    <a:pt x="403583" y="2816304"/>
                  </a:cubicBezTo>
                  <a:cubicBezTo>
                    <a:pt x="414949" y="2811404"/>
                    <a:pt x="424657" y="2802065"/>
                    <a:pt x="439760" y="2801071"/>
                  </a:cubicBezTo>
                  <a:close/>
                  <a:moveTo>
                    <a:pt x="451363" y="2794108"/>
                  </a:moveTo>
                  <a:lnTo>
                    <a:pt x="451363" y="2794126"/>
                  </a:lnTo>
                  <a:lnTo>
                    <a:pt x="451350" y="2794125"/>
                  </a:lnTo>
                  <a:lnTo>
                    <a:pt x="447234" y="2799420"/>
                  </a:lnTo>
                  <a:cubicBezTo>
                    <a:pt x="445687" y="2800803"/>
                    <a:pt x="444088" y="2801448"/>
                    <a:pt x="442800" y="2800296"/>
                  </a:cubicBezTo>
                  <a:cubicBezTo>
                    <a:pt x="438286" y="2796299"/>
                    <a:pt x="445433" y="2796005"/>
                    <a:pt x="447162" y="2793886"/>
                  </a:cubicBezTo>
                  <a:lnTo>
                    <a:pt x="451350" y="2794125"/>
                  </a:lnTo>
                  <a:close/>
                  <a:moveTo>
                    <a:pt x="432125" y="2610498"/>
                  </a:moveTo>
                  <a:cubicBezTo>
                    <a:pt x="435206" y="2611963"/>
                    <a:pt x="436849" y="2615871"/>
                    <a:pt x="437163" y="2623396"/>
                  </a:cubicBezTo>
                  <a:cubicBezTo>
                    <a:pt x="438378" y="2652683"/>
                    <a:pt x="438102" y="2681786"/>
                    <a:pt x="432373" y="2710649"/>
                  </a:cubicBezTo>
                  <a:cubicBezTo>
                    <a:pt x="431029" y="2717464"/>
                    <a:pt x="430144" y="2724519"/>
                    <a:pt x="422317" y="2727466"/>
                  </a:cubicBezTo>
                  <a:cubicBezTo>
                    <a:pt x="357959" y="2751780"/>
                    <a:pt x="300066" y="2792357"/>
                    <a:pt x="227640" y="2803668"/>
                  </a:cubicBezTo>
                  <a:cubicBezTo>
                    <a:pt x="239135" y="2760382"/>
                    <a:pt x="237477" y="2719988"/>
                    <a:pt x="217049" y="2681362"/>
                  </a:cubicBezTo>
                  <a:cubicBezTo>
                    <a:pt x="209995" y="2668008"/>
                    <a:pt x="223625" y="2669905"/>
                    <a:pt x="228856" y="2668505"/>
                  </a:cubicBezTo>
                  <a:cubicBezTo>
                    <a:pt x="262969" y="2659406"/>
                    <a:pt x="297655" y="2652371"/>
                    <a:pt x="331546" y="2642516"/>
                  </a:cubicBezTo>
                  <a:cubicBezTo>
                    <a:pt x="360980" y="2633969"/>
                    <a:pt x="389731" y="2622991"/>
                    <a:pt x="418466" y="2612271"/>
                  </a:cubicBezTo>
                  <a:cubicBezTo>
                    <a:pt x="424526" y="2610015"/>
                    <a:pt x="429043" y="2609034"/>
                    <a:pt x="432125" y="2610498"/>
                  </a:cubicBezTo>
                  <a:close/>
                  <a:moveTo>
                    <a:pt x="690093" y="2552196"/>
                  </a:moveTo>
                  <a:cubicBezTo>
                    <a:pt x="693478" y="2553982"/>
                    <a:pt x="695504" y="2557887"/>
                    <a:pt x="696048" y="2565080"/>
                  </a:cubicBezTo>
                  <a:cubicBezTo>
                    <a:pt x="697373" y="2582634"/>
                    <a:pt x="700431" y="2600077"/>
                    <a:pt x="702753" y="2617575"/>
                  </a:cubicBezTo>
                  <a:lnTo>
                    <a:pt x="702733" y="2617594"/>
                  </a:lnTo>
                  <a:cubicBezTo>
                    <a:pt x="702255" y="2654580"/>
                    <a:pt x="702181" y="2654248"/>
                    <a:pt x="667111" y="2662483"/>
                  </a:cubicBezTo>
                  <a:cubicBezTo>
                    <a:pt x="610213" y="2675837"/>
                    <a:pt x="553335" y="2689264"/>
                    <a:pt x="496676" y="2703558"/>
                  </a:cubicBezTo>
                  <a:cubicBezTo>
                    <a:pt x="481996" y="2707260"/>
                    <a:pt x="476985" y="2705363"/>
                    <a:pt x="479970" y="2689172"/>
                  </a:cubicBezTo>
                  <a:cubicBezTo>
                    <a:pt x="484703" y="2663606"/>
                    <a:pt x="480466" y="2638352"/>
                    <a:pt x="471239" y="2614500"/>
                  </a:cubicBezTo>
                  <a:cubicBezTo>
                    <a:pt x="465509" y="2599691"/>
                    <a:pt x="468439" y="2594975"/>
                    <a:pt x="484057" y="2591935"/>
                  </a:cubicBezTo>
                  <a:cubicBezTo>
                    <a:pt x="548196" y="2579429"/>
                    <a:pt x="612092" y="2565707"/>
                    <a:pt x="675989" y="2552020"/>
                  </a:cubicBezTo>
                  <a:cubicBezTo>
                    <a:pt x="681966" y="2550740"/>
                    <a:pt x="686709" y="2550409"/>
                    <a:pt x="690093" y="2552196"/>
                  </a:cubicBezTo>
                  <a:close/>
                  <a:moveTo>
                    <a:pt x="654069" y="2490832"/>
                  </a:moveTo>
                  <a:cubicBezTo>
                    <a:pt x="657772" y="2491402"/>
                    <a:pt x="662744" y="2498438"/>
                    <a:pt x="660112" y="2501496"/>
                  </a:cubicBezTo>
                  <a:cubicBezTo>
                    <a:pt x="653518" y="2509140"/>
                    <a:pt x="643608" y="2509140"/>
                    <a:pt x="631285" y="2508680"/>
                  </a:cubicBezTo>
                  <a:cubicBezTo>
                    <a:pt x="638966" y="2499857"/>
                    <a:pt x="641857" y="2488915"/>
                    <a:pt x="654069" y="2490832"/>
                  </a:cubicBezTo>
                  <a:close/>
                  <a:moveTo>
                    <a:pt x="860989" y="2497156"/>
                  </a:moveTo>
                  <a:cubicBezTo>
                    <a:pt x="863554" y="2497780"/>
                    <a:pt x="865516" y="2499985"/>
                    <a:pt x="866888" y="2505033"/>
                  </a:cubicBezTo>
                  <a:cubicBezTo>
                    <a:pt x="874993" y="2534743"/>
                    <a:pt x="884110" y="2564159"/>
                    <a:pt x="885455" y="2595306"/>
                  </a:cubicBezTo>
                  <a:cubicBezTo>
                    <a:pt x="885915" y="2606027"/>
                    <a:pt x="883355" y="2612584"/>
                    <a:pt x="871787" y="2615199"/>
                  </a:cubicBezTo>
                  <a:cubicBezTo>
                    <a:pt x="833494" y="2623839"/>
                    <a:pt x="795605" y="2634521"/>
                    <a:pt x="757053" y="2641797"/>
                  </a:cubicBezTo>
                  <a:cubicBezTo>
                    <a:pt x="727471" y="2647379"/>
                    <a:pt x="754824" y="2621885"/>
                    <a:pt x="744840" y="2618865"/>
                  </a:cubicBezTo>
                  <a:lnTo>
                    <a:pt x="744840" y="2618883"/>
                  </a:lnTo>
                  <a:cubicBezTo>
                    <a:pt x="744785" y="2594109"/>
                    <a:pt x="741636" y="2572779"/>
                    <a:pt x="732868" y="2552813"/>
                  </a:cubicBezTo>
                  <a:cubicBezTo>
                    <a:pt x="728133" y="2542001"/>
                    <a:pt x="731542" y="2538279"/>
                    <a:pt x="741820" y="2535037"/>
                  </a:cubicBezTo>
                  <a:cubicBezTo>
                    <a:pt x="778530" y="2523434"/>
                    <a:pt x="815019" y="2511148"/>
                    <a:pt x="851471" y="2498770"/>
                  </a:cubicBezTo>
                  <a:cubicBezTo>
                    <a:pt x="855256" y="2497490"/>
                    <a:pt x="858424" y="2496532"/>
                    <a:pt x="860989" y="2497156"/>
                  </a:cubicBezTo>
                  <a:close/>
                  <a:moveTo>
                    <a:pt x="754529" y="2368176"/>
                  </a:moveTo>
                  <a:lnTo>
                    <a:pt x="780106" y="2391213"/>
                  </a:lnTo>
                  <a:lnTo>
                    <a:pt x="780114" y="2391201"/>
                  </a:lnTo>
                  <a:lnTo>
                    <a:pt x="780114" y="2391219"/>
                  </a:lnTo>
                  <a:lnTo>
                    <a:pt x="780106" y="2391213"/>
                  </a:lnTo>
                  <a:lnTo>
                    <a:pt x="770555" y="2405586"/>
                  </a:lnTo>
                  <a:cubicBezTo>
                    <a:pt x="752153" y="2430305"/>
                    <a:pt x="733808" y="2455042"/>
                    <a:pt x="715111" y="2479521"/>
                  </a:cubicBezTo>
                  <a:cubicBezTo>
                    <a:pt x="710083" y="2486116"/>
                    <a:pt x="703858" y="2500612"/>
                    <a:pt x="695384" y="2490150"/>
                  </a:cubicBezTo>
                  <a:cubicBezTo>
                    <a:pt x="687648" y="2480609"/>
                    <a:pt x="667553" y="2470607"/>
                    <a:pt x="682435" y="2451838"/>
                  </a:cubicBezTo>
                  <a:cubicBezTo>
                    <a:pt x="701574" y="2427708"/>
                    <a:pt x="720600" y="2403486"/>
                    <a:pt x="740125" y="2379652"/>
                  </a:cubicBezTo>
                  <a:cubicBezTo>
                    <a:pt x="744048" y="2374843"/>
                    <a:pt x="746646" y="2363756"/>
                    <a:pt x="754529" y="2368176"/>
                  </a:cubicBezTo>
                  <a:close/>
                  <a:moveTo>
                    <a:pt x="1060056" y="2374851"/>
                  </a:moveTo>
                  <a:cubicBezTo>
                    <a:pt x="1063101" y="2374121"/>
                    <a:pt x="1066270" y="2375231"/>
                    <a:pt x="1069889" y="2379946"/>
                  </a:cubicBezTo>
                  <a:cubicBezTo>
                    <a:pt x="1097113" y="2415367"/>
                    <a:pt x="1116748" y="2454140"/>
                    <a:pt x="1123840" y="2498678"/>
                  </a:cubicBezTo>
                  <a:lnTo>
                    <a:pt x="1123857" y="2498660"/>
                  </a:lnTo>
                  <a:cubicBezTo>
                    <a:pt x="1126326" y="2507390"/>
                    <a:pt x="1120413" y="2511148"/>
                    <a:pt x="1114280" y="2514868"/>
                  </a:cubicBezTo>
                  <a:cubicBezTo>
                    <a:pt x="1060033" y="2547895"/>
                    <a:pt x="1002769" y="2574290"/>
                    <a:pt x="942463" y="2594220"/>
                  </a:cubicBezTo>
                  <a:cubicBezTo>
                    <a:pt x="931651" y="2597793"/>
                    <a:pt x="927101" y="2596062"/>
                    <a:pt x="925959" y="2584200"/>
                  </a:cubicBezTo>
                  <a:cubicBezTo>
                    <a:pt x="922883" y="2552445"/>
                    <a:pt x="913783" y="2522182"/>
                    <a:pt x="900006" y="2493502"/>
                  </a:cubicBezTo>
                  <a:cubicBezTo>
                    <a:pt x="894848" y="2482764"/>
                    <a:pt x="898993" y="2478435"/>
                    <a:pt x="907982" y="2474088"/>
                  </a:cubicBezTo>
                  <a:cubicBezTo>
                    <a:pt x="959612" y="2449093"/>
                    <a:pt x="1007116" y="2417724"/>
                    <a:pt x="1050954" y="2380793"/>
                  </a:cubicBezTo>
                  <a:cubicBezTo>
                    <a:pt x="1054086" y="2378151"/>
                    <a:pt x="1057009" y="2375581"/>
                    <a:pt x="1060056" y="2374851"/>
                  </a:cubicBezTo>
                  <a:close/>
                  <a:moveTo>
                    <a:pt x="889017" y="2171523"/>
                  </a:moveTo>
                  <a:cubicBezTo>
                    <a:pt x="892256" y="2170932"/>
                    <a:pt x="895623" y="2172995"/>
                    <a:pt x="899545" y="2178566"/>
                  </a:cubicBezTo>
                  <a:cubicBezTo>
                    <a:pt x="905164" y="2186560"/>
                    <a:pt x="915883" y="2190096"/>
                    <a:pt x="919457" y="2201019"/>
                  </a:cubicBezTo>
                  <a:lnTo>
                    <a:pt x="919475" y="2201039"/>
                  </a:lnTo>
                  <a:cubicBezTo>
                    <a:pt x="916583" y="2205366"/>
                    <a:pt x="913783" y="2209880"/>
                    <a:pt x="910670" y="2214153"/>
                  </a:cubicBezTo>
                  <a:cubicBezTo>
                    <a:pt x="878492" y="2258156"/>
                    <a:pt x="846387" y="2302216"/>
                    <a:pt x="813913" y="2346017"/>
                  </a:cubicBezTo>
                  <a:cubicBezTo>
                    <a:pt x="809125" y="2352465"/>
                    <a:pt x="804612" y="2365856"/>
                    <a:pt x="793633" y="2353551"/>
                  </a:cubicBezTo>
                  <a:cubicBezTo>
                    <a:pt x="786266" y="2345280"/>
                    <a:pt x="768528" y="2340676"/>
                    <a:pt x="781237" y="2322680"/>
                  </a:cubicBezTo>
                  <a:cubicBezTo>
                    <a:pt x="814447" y="2275636"/>
                    <a:pt x="846940" y="2228077"/>
                    <a:pt x="879248" y="2180408"/>
                  </a:cubicBezTo>
                  <a:cubicBezTo>
                    <a:pt x="882664" y="2175362"/>
                    <a:pt x="885777" y="2172115"/>
                    <a:pt x="889017" y="2171523"/>
                  </a:cubicBezTo>
                  <a:close/>
                  <a:moveTo>
                    <a:pt x="1203651" y="2216473"/>
                  </a:moveTo>
                  <a:cubicBezTo>
                    <a:pt x="1207243" y="2218297"/>
                    <a:pt x="1211442" y="2220231"/>
                    <a:pt x="1215458" y="2222460"/>
                  </a:cubicBezTo>
                  <a:cubicBezTo>
                    <a:pt x="1254875" y="2244397"/>
                    <a:pt x="1284881" y="2275508"/>
                    <a:pt x="1306523" y="2315018"/>
                  </a:cubicBezTo>
                  <a:cubicBezTo>
                    <a:pt x="1312215" y="2325443"/>
                    <a:pt x="1313633" y="2333805"/>
                    <a:pt x="1305511" y="2344341"/>
                  </a:cubicBezTo>
                  <a:cubicBezTo>
                    <a:pt x="1269077" y="2391569"/>
                    <a:pt x="1227393" y="2433363"/>
                    <a:pt x="1180258" y="2469889"/>
                  </a:cubicBezTo>
                  <a:cubicBezTo>
                    <a:pt x="1169464" y="2478251"/>
                    <a:pt x="1164049" y="2478951"/>
                    <a:pt x="1160421" y="2463773"/>
                  </a:cubicBezTo>
                  <a:cubicBezTo>
                    <a:pt x="1150253" y="2421279"/>
                    <a:pt x="1128905" y="2385379"/>
                    <a:pt x="1093871" y="2358580"/>
                  </a:cubicBezTo>
                  <a:cubicBezTo>
                    <a:pt x="1084771" y="2351599"/>
                    <a:pt x="1087608" y="2346884"/>
                    <a:pt x="1094018" y="2340436"/>
                  </a:cubicBezTo>
                  <a:cubicBezTo>
                    <a:pt x="1129365" y="2304850"/>
                    <a:pt x="1160917" y="2266040"/>
                    <a:pt x="1190720" y="2225775"/>
                  </a:cubicBezTo>
                  <a:cubicBezTo>
                    <a:pt x="1193889" y="2221521"/>
                    <a:pt x="1196597" y="2216511"/>
                    <a:pt x="1203669" y="2216491"/>
                  </a:cubicBezTo>
                  <a:close/>
                  <a:moveTo>
                    <a:pt x="618814" y="1830254"/>
                  </a:moveTo>
                  <a:cubicBezTo>
                    <a:pt x="628577" y="1830217"/>
                    <a:pt x="631856" y="1839095"/>
                    <a:pt x="631616" y="1848342"/>
                  </a:cubicBezTo>
                  <a:cubicBezTo>
                    <a:pt x="631322" y="1859449"/>
                    <a:pt x="623714" y="1863630"/>
                    <a:pt x="614946" y="1866301"/>
                  </a:cubicBezTo>
                  <a:cubicBezTo>
                    <a:pt x="606327" y="1864754"/>
                    <a:pt x="602385" y="1859744"/>
                    <a:pt x="603840" y="1851824"/>
                  </a:cubicBezTo>
                  <a:cubicBezTo>
                    <a:pt x="605553" y="1842485"/>
                    <a:pt x="605994" y="1830310"/>
                    <a:pt x="618814" y="1830254"/>
                  </a:cubicBezTo>
                  <a:close/>
                  <a:moveTo>
                    <a:pt x="620749" y="1805940"/>
                  </a:moveTo>
                  <a:cubicBezTo>
                    <a:pt x="597559" y="1806051"/>
                    <a:pt x="580687" y="1826607"/>
                    <a:pt x="580558" y="1854918"/>
                  </a:cubicBezTo>
                  <a:cubicBezTo>
                    <a:pt x="580465" y="1873797"/>
                    <a:pt x="592917" y="1886304"/>
                    <a:pt x="612110" y="1886617"/>
                  </a:cubicBezTo>
                  <a:lnTo>
                    <a:pt x="612110" y="1886599"/>
                  </a:lnTo>
                  <a:cubicBezTo>
                    <a:pt x="634250" y="1886967"/>
                    <a:pt x="653646" y="1868843"/>
                    <a:pt x="654548" y="1846924"/>
                  </a:cubicBezTo>
                  <a:cubicBezTo>
                    <a:pt x="655451" y="1824710"/>
                    <a:pt x="639905" y="1805867"/>
                    <a:pt x="620749" y="1805940"/>
                  </a:cubicBezTo>
                  <a:close/>
                  <a:moveTo>
                    <a:pt x="1023265" y="1969335"/>
                  </a:moveTo>
                  <a:cubicBezTo>
                    <a:pt x="1026046" y="1969091"/>
                    <a:pt x="1029109" y="1971154"/>
                    <a:pt x="1033381" y="1975547"/>
                  </a:cubicBezTo>
                  <a:cubicBezTo>
                    <a:pt x="1058174" y="2001021"/>
                    <a:pt x="1059094" y="2000801"/>
                    <a:pt x="1038557" y="2031635"/>
                  </a:cubicBezTo>
                  <a:cubicBezTo>
                    <a:pt x="1012973" y="2070039"/>
                    <a:pt x="986669" y="2107965"/>
                    <a:pt x="960514" y="2145964"/>
                  </a:cubicBezTo>
                  <a:cubicBezTo>
                    <a:pt x="957180" y="2150827"/>
                    <a:pt x="954767" y="2156998"/>
                    <a:pt x="948173" y="2158396"/>
                  </a:cubicBezTo>
                  <a:cubicBezTo>
                    <a:pt x="935906" y="2157936"/>
                    <a:pt x="918020" y="2123971"/>
                    <a:pt x="924724" y="2113766"/>
                  </a:cubicBezTo>
                  <a:cubicBezTo>
                    <a:pt x="954675" y="2068123"/>
                    <a:pt x="985030" y="2022719"/>
                    <a:pt x="1014833" y="1976965"/>
                  </a:cubicBezTo>
                  <a:cubicBezTo>
                    <a:pt x="1017983" y="1972130"/>
                    <a:pt x="1020484" y="1969580"/>
                    <a:pt x="1023265" y="1969335"/>
                  </a:cubicBezTo>
                  <a:close/>
                  <a:moveTo>
                    <a:pt x="1383095" y="2046559"/>
                  </a:moveTo>
                  <a:cubicBezTo>
                    <a:pt x="1399302" y="2055680"/>
                    <a:pt x="1414480" y="2066696"/>
                    <a:pt x="1428350" y="2080428"/>
                  </a:cubicBezTo>
                  <a:cubicBezTo>
                    <a:pt x="1447046" y="2098939"/>
                    <a:pt x="1450398" y="2113564"/>
                    <a:pt x="1435865" y="2137178"/>
                  </a:cubicBezTo>
                  <a:cubicBezTo>
                    <a:pt x="1409691" y="2179690"/>
                    <a:pt x="1386353" y="2223989"/>
                    <a:pt x="1359811" y="2266409"/>
                  </a:cubicBezTo>
                  <a:cubicBezTo>
                    <a:pt x="1351927" y="2279007"/>
                    <a:pt x="1347489" y="2281495"/>
                    <a:pt x="1338371" y="2266961"/>
                  </a:cubicBezTo>
                  <a:cubicBezTo>
                    <a:pt x="1314260" y="2228502"/>
                    <a:pt x="1280460" y="2201333"/>
                    <a:pt x="1236695" y="2188071"/>
                  </a:cubicBezTo>
                  <a:cubicBezTo>
                    <a:pt x="1223856" y="2184166"/>
                    <a:pt x="1222899" y="2180169"/>
                    <a:pt x="1230064" y="2169338"/>
                  </a:cubicBezTo>
                  <a:cubicBezTo>
                    <a:pt x="1259775" y="2124450"/>
                    <a:pt x="1288711" y="2079046"/>
                    <a:pt x="1317943" y="2033826"/>
                  </a:cubicBezTo>
                  <a:cubicBezTo>
                    <a:pt x="1321222" y="2028761"/>
                    <a:pt x="1323561" y="2022388"/>
                    <a:pt x="1331648" y="2024046"/>
                  </a:cubicBezTo>
                  <a:lnTo>
                    <a:pt x="1331666" y="2024046"/>
                  </a:lnTo>
                  <a:cubicBezTo>
                    <a:pt x="1349652" y="2030207"/>
                    <a:pt x="1366888" y="2037436"/>
                    <a:pt x="1383095" y="2046559"/>
                  </a:cubicBezTo>
                  <a:close/>
                  <a:moveTo>
                    <a:pt x="1079006" y="1783930"/>
                  </a:moveTo>
                  <a:cubicBezTo>
                    <a:pt x="1076575" y="1798407"/>
                    <a:pt x="1068323" y="1808649"/>
                    <a:pt x="1058266" y="1817711"/>
                  </a:cubicBezTo>
                  <a:cubicBezTo>
                    <a:pt x="1027689" y="1863648"/>
                    <a:pt x="996727" y="1909329"/>
                    <a:pt x="966629" y="1955581"/>
                  </a:cubicBezTo>
                  <a:cubicBezTo>
                    <a:pt x="873298" y="2098976"/>
                    <a:pt x="787058" y="2247014"/>
                    <a:pt x="685899" y="2385306"/>
                  </a:cubicBezTo>
                  <a:cubicBezTo>
                    <a:pt x="653996" y="2428905"/>
                    <a:pt x="618962" y="2469944"/>
                    <a:pt x="582344" y="2509638"/>
                  </a:cubicBezTo>
                  <a:cubicBezTo>
                    <a:pt x="576082" y="2516416"/>
                    <a:pt x="570206" y="2522863"/>
                    <a:pt x="559964" y="2524613"/>
                  </a:cubicBezTo>
                  <a:cubicBezTo>
                    <a:pt x="471957" y="2539698"/>
                    <a:pt x="384022" y="2555262"/>
                    <a:pt x="293269" y="2566885"/>
                  </a:cubicBezTo>
                  <a:cubicBezTo>
                    <a:pt x="316055" y="2542222"/>
                    <a:pt x="337476" y="2516140"/>
                    <a:pt x="361827" y="2493134"/>
                  </a:cubicBezTo>
                  <a:cubicBezTo>
                    <a:pt x="579876" y="2287094"/>
                    <a:pt x="788366" y="2071420"/>
                    <a:pt x="1002124" y="1861052"/>
                  </a:cubicBezTo>
                  <a:cubicBezTo>
                    <a:pt x="1018996" y="1844437"/>
                    <a:pt x="1032442" y="1824305"/>
                    <a:pt x="1052667" y="1811117"/>
                  </a:cubicBezTo>
                  <a:lnTo>
                    <a:pt x="1052686" y="1811154"/>
                  </a:lnTo>
                  <a:cubicBezTo>
                    <a:pt x="1061453" y="1802091"/>
                    <a:pt x="1070239" y="1793010"/>
                    <a:pt x="1079006" y="1783930"/>
                  </a:cubicBezTo>
                  <a:close/>
                  <a:moveTo>
                    <a:pt x="1137331" y="1802402"/>
                  </a:moveTo>
                  <a:cubicBezTo>
                    <a:pt x="1140367" y="1802445"/>
                    <a:pt x="1143511" y="1804753"/>
                    <a:pt x="1147324" y="1808795"/>
                  </a:cubicBezTo>
                  <a:cubicBezTo>
                    <a:pt x="1154269" y="1816164"/>
                    <a:pt x="1163128" y="1821745"/>
                    <a:pt x="1171251" y="1828209"/>
                  </a:cubicBezTo>
                  <a:cubicBezTo>
                    <a:pt x="1167567" y="1834067"/>
                    <a:pt x="1165210" y="1837972"/>
                    <a:pt x="1162686" y="1841785"/>
                  </a:cubicBezTo>
                  <a:cubicBezTo>
                    <a:pt x="1139386" y="1876966"/>
                    <a:pt x="1116011" y="1912110"/>
                    <a:pt x="1092747" y="1947310"/>
                  </a:cubicBezTo>
                  <a:cubicBezTo>
                    <a:pt x="1087572" y="1955138"/>
                    <a:pt x="1082303" y="1965453"/>
                    <a:pt x="1072394" y="1953813"/>
                  </a:cubicBezTo>
                  <a:cubicBezTo>
                    <a:pt x="1063958" y="1943903"/>
                    <a:pt x="1038925" y="1941434"/>
                    <a:pt x="1052925" y="1919976"/>
                  </a:cubicBezTo>
                  <a:cubicBezTo>
                    <a:pt x="1077238" y="1882713"/>
                    <a:pt x="1103155" y="1846501"/>
                    <a:pt x="1128002" y="1809588"/>
                  </a:cubicBezTo>
                  <a:cubicBezTo>
                    <a:pt x="1131373" y="1804578"/>
                    <a:pt x="1134297" y="1802358"/>
                    <a:pt x="1137331" y="1802402"/>
                  </a:cubicBezTo>
                  <a:close/>
                  <a:moveTo>
                    <a:pt x="1454101" y="1784206"/>
                  </a:moveTo>
                  <a:cubicBezTo>
                    <a:pt x="1490294" y="1802902"/>
                    <a:pt x="1527373" y="1820290"/>
                    <a:pt x="1552847" y="1854219"/>
                  </a:cubicBezTo>
                  <a:cubicBezTo>
                    <a:pt x="1561891" y="1866265"/>
                    <a:pt x="1564193" y="1877408"/>
                    <a:pt x="1557305" y="1892291"/>
                  </a:cubicBezTo>
                  <a:lnTo>
                    <a:pt x="1476448" y="2058020"/>
                  </a:lnTo>
                  <a:lnTo>
                    <a:pt x="1476461" y="2058030"/>
                  </a:lnTo>
                  <a:lnTo>
                    <a:pt x="1476444" y="2058030"/>
                  </a:lnTo>
                  <a:lnTo>
                    <a:pt x="1476448" y="2058020"/>
                  </a:lnTo>
                  <a:lnTo>
                    <a:pt x="1420057" y="2015709"/>
                  </a:lnTo>
                  <a:cubicBezTo>
                    <a:pt x="1399601" y="2005580"/>
                    <a:pt x="1377549" y="1999197"/>
                    <a:pt x="1354064" y="1995863"/>
                  </a:cubicBezTo>
                  <a:cubicBezTo>
                    <a:pt x="1342774" y="1994261"/>
                    <a:pt x="1344321" y="1988975"/>
                    <a:pt x="1348373" y="1981791"/>
                  </a:cubicBezTo>
                  <a:cubicBezTo>
                    <a:pt x="1383112" y="1920068"/>
                    <a:pt x="1414351" y="1856668"/>
                    <a:pt x="1440193" y="1790690"/>
                  </a:cubicBezTo>
                  <a:cubicBezTo>
                    <a:pt x="1441511" y="1787320"/>
                    <a:pt x="1443104" y="1784727"/>
                    <a:pt x="1445309" y="1783462"/>
                  </a:cubicBezTo>
                  <a:cubicBezTo>
                    <a:pt x="1447516" y="1782198"/>
                    <a:pt x="1450334" y="1782262"/>
                    <a:pt x="1454101" y="1784206"/>
                  </a:cubicBezTo>
                  <a:close/>
                  <a:moveTo>
                    <a:pt x="1274872" y="1625845"/>
                  </a:moveTo>
                  <a:cubicBezTo>
                    <a:pt x="1276463" y="1626280"/>
                    <a:pt x="1278144" y="1627738"/>
                    <a:pt x="1279907" y="1630716"/>
                  </a:cubicBezTo>
                  <a:cubicBezTo>
                    <a:pt x="1285544" y="1640221"/>
                    <a:pt x="1308384" y="1643703"/>
                    <a:pt x="1294919" y="1660851"/>
                  </a:cubicBezTo>
                  <a:cubicBezTo>
                    <a:pt x="1264969" y="1698979"/>
                    <a:pt x="1235572" y="1737457"/>
                    <a:pt x="1207868" y="1777243"/>
                  </a:cubicBezTo>
                  <a:cubicBezTo>
                    <a:pt x="1206589" y="1779076"/>
                    <a:pt x="1205369" y="1781084"/>
                    <a:pt x="1203476" y="1782560"/>
                  </a:cubicBezTo>
                  <a:lnTo>
                    <a:pt x="1195063" y="1784681"/>
                  </a:lnTo>
                  <a:lnTo>
                    <a:pt x="1195068" y="1784685"/>
                  </a:lnTo>
                  <a:lnTo>
                    <a:pt x="1195049" y="1784685"/>
                  </a:lnTo>
                  <a:lnTo>
                    <a:pt x="1195063" y="1784681"/>
                  </a:lnTo>
                  <a:lnTo>
                    <a:pt x="1169225" y="1761661"/>
                  </a:lnTo>
                  <a:cubicBezTo>
                    <a:pt x="1163847" y="1754347"/>
                    <a:pt x="1173793" y="1748067"/>
                    <a:pt x="1178196" y="1742449"/>
                  </a:cubicBezTo>
                  <a:cubicBezTo>
                    <a:pt x="1206211" y="1706734"/>
                    <a:pt x="1234540" y="1671276"/>
                    <a:pt x="1263182" y="1636096"/>
                  </a:cubicBezTo>
                  <a:cubicBezTo>
                    <a:pt x="1266138" y="1632448"/>
                    <a:pt x="1270100" y="1624542"/>
                    <a:pt x="1274872" y="1625845"/>
                  </a:cubicBezTo>
                  <a:close/>
                  <a:moveTo>
                    <a:pt x="1049005" y="1474114"/>
                  </a:moveTo>
                  <a:cubicBezTo>
                    <a:pt x="1051040" y="1475524"/>
                    <a:pt x="1052151" y="1477789"/>
                    <a:pt x="1051101" y="1481538"/>
                  </a:cubicBezTo>
                  <a:lnTo>
                    <a:pt x="1031748" y="1501020"/>
                  </a:lnTo>
                  <a:lnTo>
                    <a:pt x="1031760" y="1501025"/>
                  </a:lnTo>
                  <a:lnTo>
                    <a:pt x="1031742" y="1501026"/>
                  </a:lnTo>
                  <a:lnTo>
                    <a:pt x="1031748" y="1501020"/>
                  </a:lnTo>
                  <a:lnTo>
                    <a:pt x="1022919" y="1496912"/>
                  </a:lnTo>
                  <a:cubicBezTo>
                    <a:pt x="1021164" y="1494823"/>
                    <a:pt x="1020607" y="1492231"/>
                    <a:pt x="1021262" y="1489772"/>
                  </a:cubicBezTo>
                  <a:cubicBezTo>
                    <a:pt x="1023803" y="1480083"/>
                    <a:pt x="1028279" y="1470265"/>
                    <a:pt x="1041356" y="1471830"/>
                  </a:cubicBezTo>
                  <a:cubicBezTo>
                    <a:pt x="1044008" y="1472152"/>
                    <a:pt x="1046970" y="1472705"/>
                    <a:pt x="1049005" y="1474114"/>
                  </a:cubicBezTo>
                  <a:close/>
                  <a:moveTo>
                    <a:pt x="1068884" y="1451218"/>
                  </a:moveTo>
                  <a:cubicBezTo>
                    <a:pt x="1061927" y="1444661"/>
                    <a:pt x="1052123" y="1440683"/>
                    <a:pt x="1040841" y="1440573"/>
                  </a:cubicBezTo>
                  <a:cubicBezTo>
                    <a:pt x="1016066" y="1440315"/>
                    <a:pt x="995547" y="1460466"/>
                    <a:pt x="997685" y="1487063"/>
                  </a:cubicBezTo>
                  <a:cubicBezTo>
                    <a:pt x="999415" y="1508504"/>
                    <a:pt x="1008717" y="1525284"/>
                    <a:pt x="1029034" y="1524823"/>
                  </a:cubicBezTo>
                  <a:cubicBezTo>
                    <a:pt x="1053734" y="1524271"/>
                    <a:pt x="1079651" y="1500952"/>
                    <a:pt x="1079872" y="1477338"/>
                  </a:cubicBezTo>
                  <a:lnTo>
                    <a:pt x="1079853" y="1477338"/>
                  </a:lnTo>
                  <a:cubicBezTo>
                    <a:pt x="1079955" y="1466912"/>
                    <a:pt x="1075843" y="1457776"/>
                    <a:pt x="1068884" y="1451218"/>
                  </a:cubicBezTo>
                  <a:close/>
                  <a:moveTo>
                    <a:pt x="1605688" y="1573361"/>
                  </a:moveTo>
                  <a:cubicBezTo>
                    <a:pt x="1621487" y="1581233"/>
                    <a:pt x="1636710" y="1590147"/>
                    <a:pt x="1650452" y="1601798"/>
                  </a:cubicBezTo>
                  <a:cubicBezTo>
                    <a:pt x="1656180" y="1606642"/>
                    <a:pt x="1663161" y="1610824"/>
                    <a:pt x="1663289" y="1619536"/>
                  </a:cubicBezTo>
                  <a:lnTo>
                    <a:pt x="1663272" y="1619554"/>
                  </a:lnTo>
                  <a:cubicBezTo>
                    <a:pt x="1662074" y="1622815"/>
                    <a:pt x="1661043" y="1625707"/>
                    <a:pt x="1659955" y="1628580"/>
                  </a:cubicBezTo>
                  <a:cubicBezTo>
                    <a:pt x="1639050" y="1684059"/>
                    <a:pt x="1617886" y="1739447"/>
                    <a:pt x="1597385" y="1795055"/>
                  </a:cubicBezTo>
                  <a:cubicBezTo>
                    <a:pt x="1592136" y="1809311"/>
                    <a:pt x="1587917" y="1813898"/>
                    <a:pt x="1574563" y="1801078"/>
                  </a:cubicBezTo>
                  <a:cubicBezTo>
                    <a:pt x="1546493" y="1774131"/>
                    <a:pt x="1510519" y="1761716"/>
                    <a:pt x="1473606" y="1752800"/>
                  </a:cubicBezTo>
                  <a:cubicBezTo>
                    <a:pt x="1460271" y="1749577"/>
                    <a:pt x="1457545" y="1745194"/>
                    <a:pt x="1462924" y="1732558"/>
                  </a:cubicBezTo>
                  <a:cubicBezTo>
                    <a:pt x="1487347" y="1675162"/>
                    <a:pt x="1511219" y="1617566"/>
                    <a:pt x="1534851" y="1559857"/>
                  </a:cubicBezTo>
                  <a:cubicBezTo>
                    <a:pt x="1537293" y="1553898"/>
                    <a:pt x="1539921" y="1550320"/>
                    <a:pt x="1543453" y="1548937"/>
                  </a:cubicBezTo>
                  <a:cubicBezTo>
                    <a:pt x="1546985" y="1547553"/>
                    <a:pt x="1551420" y="1548363"/>
                    <a:pt x="1557470" y="1551182"/>
                  </a:cubicBezTo>
                  <a:cubicBezTo>
                    <a:pt x="1573513" y="1558660"/>
                    <a:pt x="1589888" y="1565489"/>
                    <a:pt x="1605688" y="1573361"/>
                  </a:cubicBezTo>
                  <a:close/>
                  <a:moveTo>
                    <a:pt x="1432688" y="1468376"/>
                  </a:moveTo>
                  <a:cubicBezTo>
                    <a:pt x="1435648" y="1468464"/>
                    <a:pt x="1438278" y="1470937"/>
                    <a:pt x="1440930" y="1476969"/>
                  </a:cubicBezTo>
                  <a:lnTo>
                    <a:pt x="1456009" y="1499616"/>
                  </a:lnTo>
                  <a:lnTo>
                    <a:pt x="1456015" y="1499607"/>
                  </a:lnTo>
                  <a:lnTo>
                    <a:pt x="1456016" y="1499626"/>
                  </a:lnTo>
                  <a:lnTo>
                    <a:pt x="1456009" y="1499616"/>
                  </a:lnTo>
                  <a:lnTo>
                    <a:pt x="1447837" y="1510050"/>
                  </a:lnTo>
                  <a:cubicBezTo>
                    <a:pt x="1411440" y="1539595"/>
                    <a:pt x="1376517" y="1570817"/>
                    <a:pt x="1344891" y="1605408"/>
                  </a:cubicBezTo>
                  <a:cubicBezTo>
                    <a:pt x="1333435" y="1617934"/>
                    <a:pt x="1327374" y="1610749"/>
                    <a:pt x="1319288" y="1602646"/>
                  </a:cubicBezTo>
                  <a:cubicBezTo>
                    <a:pt x="1311754" y="1595093"/>
                    <a:pt x="1301864" y="1590083"/>
                    <a:pt x="1314186" y="1577337"/>
                  </a:cubicBezTo>
                  <a:cubicBezTo>
                    <a:pt x="1348889" y="1541438"/>
                    <a:pt x="1384990" y="1507086"/>
                    <a:pt x="1422456" y="1474096"/>
                  </a:cubicBezTo>
                  <a:cubicBezTo>
                    <a:pt x="1426435" y="1470587"/>
                    <a:pt x="1429727" y="1468289"/>
                    <a:pt x="1432688" y="1468376"/>
                  </a:cubicBezTo>
                  <a:close/>
                  <a:moveTo>
                    <a:pt x="1513374" y="1498926"/>
                  </a:moveTo>
                  <a:cubicBezTo>
                    <a:pt x="1517223" y="1505373"/>
                    <a:pt x="1512894" y="1509848"/>
                    <a:pt x="1510703" y="1514416"/>
                  </a:cubicBezTo>
                  <a:cubicBezTo>
                    <a:pt x="1476885" y="1584613"/>
                    <a:pt x="1447874" y="1656872"/>
                    <a:pt x="1417409" y="1728524"/>
                  </a:cubicBezTo>
                  <a:cubicBezTo>
                    <a:pt x="1334190" y="1924212"/>
                    <a:pt x="1225570" y="2104778"/>
                    <a:pt x="1089764" y="2268325"/>
                  </a:cubicBezTo>
                  <a:cubicBezTo>
                    <a:pt x="1017927" y="2354841"/>
                    <a:pt x="926494" y="2415625"/>
                    <a:pt x="821337" y="2455576"/>
                  </a:cubicBezTo>
                  <a:cubicBezTo>
                    <a:pt x="814319" y="2458248"/>
                    <a:pt x="807136" y="2460476"/>
                    <a:pt x="800043" y="2462907"/>
                  </a:cubicBezTo>
                  <a:cubicBezTo>
                    <a:pt x="799030" y="2461618"/>
                    <a:pt x="798036" y="2460348"/>
                    <a:pt x="797041" y="2459057"/>
                  </a:cubicBezTo>
                  <a:lnTo>
                    <a:pt x="797059" y="2459057"/>
                  </a:lnTo>
                  <a:cubicBezTo>
                    <a:pt x="807025" y="2446459"/>
                    <a:pt x="817155" y="2433989"/>
                    <a:pt x="826918" y="2421260"/>
                  </a:cubicBezTo>
                  <a:cubicBezTo>
                    <a:pt x="933530" y="2282268"/>
                    <a:pt x="1032331" y="2137970"/>
                    <a:pt x="1124576" y="1989012"/>
                  </a:cubicBezTo>
                  <a:cubicBezTo>
                    <a:pt x="1218000" y="1838175"/>
                    <a:pt x="1313265" y="1688388"/>
                    <a:pt x="1440838" y="1562804"/>
                  </a:cubicBezTo>
                  <a:cubicBezTo>
                    <a:pt x="1461689" y="1542266"/>
                    <a:pt x="1483829" y="1523018"/>
                    <a:pt x="1505509" y="1503310"/>
                  </a:cubicBezTo>
                  <a:cubicBezTo>
                    <a:pt x="1507665" y="1501338"/>
                    <a:pt x="1510722" y="1500362"/>
                    <a:pt x="1513374" y="1498926"/>
                  </a:cubicBezTo>
                  <a:close/>
                  <a:moveTo>
                    <a:pt x="1647081" y="1380802"/>
                  </a:moveTo>
                  <a:cubicBezTo>
                    <a:pt x="1677952" y="1396827"/>
                    <a:pt x="1707312" y="1414896"/>
                    <a:pt x="1731349" y="1440462"/>
                  </a:cubicBezTo>
                  <a:cubicBezTo>
                    <a:pt x="1734978" y="1444330"/>
                    <a:pt x="1738864" y="1448327"/>
                    <a:pt x="1738184" y="1456156"/>
                  </a:cubicBezTo>
                  <a:lnTo>
                    <a:pt x="1738164" y="1456137"/>
                  </a:lnTo>
                  <a:cubicBezTo>
                    <a:pt x="1735181" y="1462234"/>
                    <a:pt x="1731424" y="1469786"/>
                    <a:pt x="1727777" y="1477374"/>
                  </a:cubicBezTo>
                  <a:cubicBezTo>
                    <a:pt x="1715491" y="1502996"/>
                    <a:pt x="1702910" y="1528507"/>
                    <a:pt x="1691158" y="1554386"/>
                  </a:cubicBezTo>
                  <a:cubicBezTo>
                    <a:pt x="1686609" y="1564443"/>
                    <a:pt x="1682446" y="1566690"/>
                    <a:pt x="1672481" y="1560059"/>
                  </a:cubicBezTo>
                  <a:cubicBezTo>
                    <a:pt x="1640726" y="1538896"/>
                    <a:pt x="1606061" y="1524510"/>
                    <a:pt x="1567785" y="1520752"/>
                  </a:cubicBezTo>
                  <a:cubicBezTo>
                    <a:pt x="1554836" y="1519482"/>
                    <a:pt x="1556844" y="1514287"/>
                    <a:pt x="1561043" y="1506054"/>
                  </a:cubicBezTo>
                  <a:cubicBezTo>
                    <a:pt x="1581691" y="1465641"/>
                    <a:pt x="1603961" y="1426169"/>
                    <a:pt x="1628827" y="1388188"/>
                  </a:cubicBezTo>
                  <a:cubicBezTo>
                    <a:pt x="1631084" y="1384734"/>
                    <a:pt x="1633216" y="1381625"/>
                    <a:pt x="1635999" y="1380011"/>
                  </a:cubicBezTo>
                  <a:cubicBezTo>
                    <a:pt x="1638783" y="1378397"/>
                    <a:pt x="1642218" y="1378278"/>
                    <a:pt x="1647081" y="1380802"/>
                  </a:cubicBezTo>
                  <a:close/>
                  <a:moveTo>
                    <a:pt x="1665168" y="1270671"/>
                  </a:moveTo>
                  <a:cubicBezTo>
                    <a:pt x="1664431" y="1282165"/>
                    <a:pt x="1658096" y="1288906"/>
                    <a:pt x="1650083" y="1294414"/>
                  </a:cubicBezTo>
                  <a:lnTo>
                    <a:pt x="1648978" y="1295482"/>
                  </a:lnTo>
                  <a:cubicBezTo>
                    <a:pt x="1615712" y="1337608"/>
                    <a:pt x="1584473" y="1381262"/>
                    <a:pt x="1558023" y="1427955"/>
                  </a:cubicBezTo>
                  <a:cubicBezTo>
                    <a:pt x="1547099" y="1447222"/>
                    <a:pt x="1528018" y="1453447"/>
                    <a:pt x="1511937" y="1464702"/>
                  </a:cubicBezTo>
                  <a:cubicBezTo>
                    <a:pt x="1505527" y="1469178"/>
                    <a:pt x="1502323" y="1464574"/>
                    <a:pt x="1499320" y="1459619"/>
                  </a:cubicBezTo>
                  <a:cubicBezTo>
                    <a:pt x="1495341" y="1453024"/>
                    <a:pt x="1491787" y="1446024"/>
                    <a:pt x="1486868" y="1440186"/>
                  </a:cubicBezTo>
                  <a:cubicBezTo>
                    <a:pt x="1478727" y="1430534"/>
                    <a:pt x="1479481" y="1423922"/>
                    <a:pt x="1489650" y="1415614"/>
                  </a:cubicBezTo>
                  <a:cubicBezTo>
                    <a:pt x="1540671" y="1373894"/>
                    <a:pt x="1589318" y="1329282"/>
                    <a:pt x="1642715" y="1290455"/>
                  </a:cubicBezTo>
                  <a:cubicBezTo>
                    <a:pt x="1643047" y="1288907"/>
                    <a:pt x="1644005" y="1288208"/>
                    <a:pt x="1645589" y="1288354"/>
                  </a:cubicBezTo>
                  <a:lnTo>
                    <a:pt x="1645570" y="1288354"/>
                  </a:lnTo>
                  <a:cubicBezTo>
                    <a:pt x="1652109" y="1282460"/>
                    <a:pt x="1658630" y="1276566"/>
                    <a:pt x="1665168" y="1270671"/>
                  </a:cubicBezTo>
                  <a:close/>
                  <a:moveTo>
                    <a:pt x="1677878" y="1264520"/>
                  </a:moveTo>
                  <a:lnTo>
                    <a:pt x="1678210" y="1265183"/>
                  </a:lnTo>
                  <a:lnTo>
                    <a:pt x="1677878" y="1265372"/>
                  </a:lnTo>
                  <a:lnTo>
                    <a:pt x="1677878" y="1265588"/>
                  </a:lnTo>
                  <a:lnTo>
                    <a:pt x="1676884" y="1265938"/>
                  </a:lnTo>
                  <a:lnTo>
                    <a:pt x="1677878" y="1265372"/>
                  </a:lnTo>
                  <a:close/>
                  <a:moveTo>
                    <a:pt x="1783023" y="1216854"/>
                  </a:moveTo>
                  <a:cubicBezTo>
                    <a:pt x="1787193" y="1216790"/>
                    <a:pt x="1791241" y="1219641"/>
                    <a:pt x="1796020" y="1226539"/>
                  </a:cubicBezTo>
                  <a:cubicBezTo>
                    <a:pt x="1808233" y="1244147"/>
                    <a:pt x="1823134" y="1259914"/>
                    <a:pt x="1837115" y="1276271"/>
                  </a:cubicBezTo>
                  <a:cubicBezTo>
                    <a:pt x="1843745" y="1284025"/>
                    <a:pt x="1847153" y="1290675"/>
                    <a:pt x="1838900" y="1300235"/>
                  </a:cubicBezTo>
                  <a:cubicBezTo>
                    <a:pt x="1813243" y="1329982"/>
                    <a:pt x="1791637" y="1362713"/>
                    <a:pt x="1771228" y="1396237"/>
                  </a:cubicBezTo>
                  <a:cubicBezTo>
                    <a:pt x="1768981" y="1399903"/>
                    <a:pt x="1767544" y="1404894"/>
                    <a:pt x="1760655" y="1404489"/>
                  </a:cubicBezTo>
                  <a:lnTo>
                    <a:pt x="1760655" y="1404471"/>
                  </a:lnTo>
                  <a:cubicBezTo>
                    <a:pt x="1758334" y="1402426"/>
                    <a:pt x="1755424" y="1399976"/>
                    <a:pt x="1752643" y="1397397"/>
                  </a:cubicBezTo>
                  <a:cubicBezTo>
                    <a:pt x="1730097" y="1376547"/>
                    <a:pt x="1703536" y="1362695"/>
                    <a:pt x="1673918" y="1356009"/>
                  </a:cubicBezTo>
                  <a:cubicBezTo>
                    <a:pt x="1655774" y="1351920"/>
                    <a:pt x="1657267" y="1346044"/>
                    <a:pt x="1666937" y="1333906"/>
                  </a:cubicBezTo>
                  <a:cubicBezTo>
                    <a:pt x="1698158" y="1294746"/>
                    <a:pt x="1732105" y="1258257"/>
                    <a:pt x="1769294" y="1224659"/>
                  </a:cubicBezTo>
                  <a:cubicBezTo>
                    <a:pt x="1774562" y="1219899"/>
                    <a:pt x="1778854" y="1216919"/>
                    <a:pt x="1783023" y="1216854"/>
                  </a:cubicBezTo>
                  <a:close/>
                  <a:moveTo>
                    <a:pt x="2891565" y="1726650"/>
                  </a:moveTo>
                  <a:cubicBezTo>
                    <a:pt x="2892655" y="1727714"/>
                    <a:pt x="2892733" y="1729915"/>
                    <a:pt x="2891942" y="1733092"/>
                  </a:cubicBezTo>
                  <a:cubicBezTo>
                    <a:pt x="2882013" y="1738194"/>
                    <a:pt x="2872398" y="1744051"/>
                    <a:pt x="2862083" y="1748159"/>
                  </a:cubicBezTo>
                  <a:cubicBezTo>
                    <a:pt x="2852008" y="1752175"/>
                    <a:pt x="2841195" y="1754385"/>
                    <a:pt x="2827620" y="1758289"/>
                  </a:cubicBezTo>
                  <a:cubicBezTo>
                    <a:pt x="2849503" y="1748362"/>
                    <a:pt x="2864514" y="1732613"/>
                    <a:pt x="2885126" y="1727032"/>
                  </a:cubicBezTo>
                  <a:cubicBezTo>
                    <a:pt x="2888377" y="1725660"/>
                    <a:pt x="2890477" y="1725586"/>
                    <a:pt x="2891565" y="1726650"/>
                  </a:cubicBezTo>
                  <a:close/>
                  <a:moveTo>
                    <a:pt x="3100210" y="1687872"/>
                  </a:moveTo>
                  <a:cubicBezTo>
                    <a:pt x="3129516" y="1707508"/>
                    <a:pt x="3139258" y="1736941"/>
                    <a:pt x="3139314" y="1769839"/>
                  </a:cubicBezTo>
                  <a:cubicBezTo>
                    <a:pt x="3139427" y="1842043"/>
                    <a:pt x="3069663" y="1919861"/>
                    <a:pt x="2992966" y="1937989"/>
                  </a:cubicBezTo>
                  <a:lnTo>
                    <a:pt x="2959865" y="1941913"/>
                  </a:lnTo>
                  <a:lnTo>
                    <a:pt x="2959872" y="1941913"/>
                  </a:lnTo>
                  <a:lnTo>
                    <a:pt x="2959854" y="1941913"/>
                  </a:lnTo>
                  <a:lnTo>
                    <a:pt x="2959865" y="1941913"/>
                  </a:lnTo>
                  <a:lnTo>
                    <a:pt x="2930108" y="1936176"/>
                  </a:lnTo>
                  <a:cubicBezTo>
                    <a:pt x="2902443" y="1925929"/>
                    <a:pt x="2880926" y="1902814"/>
                    <a:pt x="2864238" y="1872767"/>
                  </a:cubicBezTo>
                  <a:cubicBezTo>
                    <a:pt x="2859763" y="1864736"/>
                    <a:pt x="2856079" y="1856135"/>
                    <a:pt x="2853002" y="1847458"/>
                  </a:cubicBezTo>
                  <a:cubicBezTo>
                    <a:pt x="2837069" y="1802569"/>
                    <a:pt x="2837383" y="1803252"/>
                    <a:pt x="2882307" y="1790431"/>
                  </a:cubicBezTo>
                  <a:cubicBezTo>
                    <a:pt x="2948637" y="1771515"/>
                    <a:pt x="3007689" y="1738525"/>
                    <a:pt x="3058011" y="1691537"/>
                  </a:cubicBezTo>
                  <a:cubicBezTo>
                    <a:pt x="3065618" y="1684428"/>
                    <a:pt x="3072355" y="1680956"/>
                    <a:pt x="3079097" y="1680539"/>
                  </a:cubicBezTo>
                  <a:cubicBezTo>
                    <a:pt x="3085838" y="1680123"/>
                    <a:pt x="3092585" y="1682761"/>
                    <a:pt x="3100210" y="1687872"/>
                  </a:cubicBezTo>
                  <a:close/>
                  <a:moveTo>
                    <a:pt x="1951555" y="1116271"/>
                  </a:moveTo>
                  <a:cubicBezTo>
                    <a:pt x="1954248" y="1116331"/>
                    <a:pt x="1956555" y="1117845"/>
                    <a:pt x="1957780" y="1122542"/>
                  </a:cubicBezTo>
                  <a:cubicBezTo>
                    <a:pt x="1963195" y="1143356"/>
                    <a:pt x="1968224" y="1164281"/>
                    <a:pt x="1973400" y="1185168"/>
                  </a:cubicBezTo>
                  <a:lnTo>
                    <a:pt x="1973418" y="1185168"/>
                  </a:lnTo>
                  <a:cubicBezTo>
                    <a:pt x="1975702" y="1191781"/>
                    <a:pt x="1970913" y="1194396"/>
                    <a:pt x="1966106" y="1197086"/>
                  </a:cubicBezTo>
                  <a:cubicBezTo>
                    <a:pt x="1938495" y="1212503"/>
                    <a:pt x="1911933" y="1229485"/>
                    <a:pt x="1888173" y="1250484"/>
                  </a:cubicBezTo>
                  <a:cubicBezTo>
                    <a:pt x="1881689" y="1256212"/>
                    <a:pt x="1877379" y="1257040"/>
                    <a:pt x="1871909" y="1248844"/>
                  </a:cubicBezTo>
                  <a:cubicBezTo>
                    <a:pt x="1858868" y="1229283"/>
                    <a:pt x="1840264" y="1215339"/>
                    <a:pt x="1821089" y="1202427"/>
                  </a:cubicBezTo>
                  <a:cubicBezTo>
                    <a:pt x="1810738" y="1195446"/>
                    <a:pt x="1811621" y="1190676"/>
                    <a:pt x="1821274" y="1184229"/>
                  </a:cubicBezTo>
                  <a:cubicBezTo>
                    <a:pt x="1859770" y="1158516"/>
                    <a:pt x="1900035" y="1136081"/>
                    <a:pt x="1943008" y="1118729"/>
                  </a:cubicBezTo>
                  <a:cubicBezTo>
                    <a:pt x="1945780" y="1117606"/>
                    <a:pt x="1948861" y="1116211"/>
                    <a:pt x="1951555" y="1116271"/>
                  </a:cubicBezTo>
                  <a:close/>
                  <a:moveTo>
                    <a:pt x="3187225" y="1667839"/>
                  </a:moveTo>
                  <a:cubicBezTo>
                    <a:pt x="3189129" y="1670636"/>
                    <a:pt x="3190318" y="1674601"/>
                    <a:pt x="3192013" y="1677115"/>
                  </a:cubicBezTo>
                  <a:cubicBezTo>
                    <a:pt x="3213858" y="1709478"/>
                    <a:pt x="3230473" y="1743794"/>
                    <a:pt x="3229496" y="1784353"/>
                  </a:cubicBezTo>
                  <a:lnTo>
                    <a:pt x="3229514" y="1784353"/>
                  </a:lnTo>
                  <a:cubicBezTo>
                    <a:pt x="3228465" y="1843056"/>
                    <a:pt x="3197446" y="1889031"/>
                    <a:pt x="3164678" y="1933993"/>
                  </a:cubicBezTo>
                  <a:cubicBezTo>
                    <a:pt x="3156186" y="1945653"/>
                    <a:pt x="3141985" y="1941434"/>
                    <a:pt x="3130142" y="1940403"/>
                  </a:cubicBezTo>
                  <a:cubicBezTo>
                    <a:pt x="3123123" y="1939795"/>
                    <a:pt x="3125573" y="1934251"/>
                    <a:pt x="3128797" y="1930401"/>
                  </a:cubicBezTo>
                  <a:cubicBezTo>
                    <a:pt x="3136183" y="1921560"/>
                    <a:pt x="3144343" y="1913253"/>
                    <a:pt x="3150993" y="1903877"/>
                  </a:cubicBezTo>
                  <a:cubicBezTo>
                    <a:pt x="3198975" y="1836204"/>
                    <a:pt x="3214226" y="1764608"/>
                    <a:pt x="3175251" y="1687227"/>
                  </a:cubicBezTo>
                  <a:cubicBezTo>
                    <a:pt x="3170867" y="1678533"/>
                    <a:pt x="3168491" y="1670134"/>
                    <a:pt x="3178143" y="1665566"/>
                  </a:cubicBezTo>
                  <a:cubicBezTo>
                    <a:pt x="3182701" y="1663411"/>
                    <a:pt x="3185321" y="1665041"/>
                    <a:pt x="3187225" y="1667839"/>
                  </a:cubicBezTo>
                  <a:close/>
                  <a:moveTo>
                    <a:pt x="1768166" y="985382"/>
                  </a:moveTo>
                  <a:cubicBezTo>
                    <a:pt x="1773655" y="986533"/>
                    <a:pt x="1778181" y="991045"/>
                    <a:pt x="1782335" y="999463"/>
                  </a:cubicBezTo>
                  <a:cubicBezTo>
                    <a:pt x="1784692" y="1004197"/>
                    <a:pt x="1788211" y="1008674"/>
                    <a:pt x="1792116" y="1012283"/>
                  </a:cubicBezTo>
                  <a:cubicBezTo>
                    <a:pt x="1803904" y="1023151"/>
                    <a:pt x="1799336" y="1029009"/>
                    <a:pt x="1787400" y="1036063"/>
                  </a:cubicBezTo>
                  <a:cubicBezTo>
                    <a:pt x="1719764" y="1076107"/>
                    <a:pt x="1652331" y="1116501"/>
                    <a:pt x="1585209" y="1157429"/>
                  </a:cubicBezTo>
                  <a:cubicBezTo>
                    <a:pt x="1531904" y="1189939"/>
                    <a:pt x="1479242" y="1223499"/>
                    <a:pt x="1429491" y="1261369"/>
                  </a:cubicBezTo>
                  <a:cubicBezTo>
                    <a:pt x="1426582" y="1263598"/>
                    <a:pt x="1423082" y="1265017"/>
                    <a:pt x="1418918" y="1267338"/>
                  </a:cubicBezTo>
                  <a:lnTo>
                    <a:pt x="1418882" y="1267318"/>
                  </a:lnTo>
                  <a:cubicBezTo>
                    <a:pt x="1411054" y="1246837"/>
                    <a:pt x="1414093" y="1226705"/>
                    <a:pt x="1413633" y="1206959"/>
                  </a:cubicBezTo>
                  <a:cubicBezTo>
                    <a:pt x="1413448" y="1198523"/>
                    <a:pt x="1420668" y="1195519"/>
                    <a:pt x="1426416" y="1191947"/>
                  </a:cubicBezTo>
                  <a:cubicBezTo>
                    <a:pt x="1533710" y="1125158"/>
                    <a:pt x="1641242" y="1058756"/>
                    <a:pt x="1748221" y="991469"/>
                  </a:cubicBezTo>
                  <a:cubicBezTo>
                    <a:pt x="1756226" y="986441"/>
                    <a:pt x="1762676" y="984230"/>
                    <a:pt x="1768166" y="985382"/>
                  </a:cubicBezTo>
                  <a:close/>
                  <a:moveTo>
                    <a:pt x="2072773" y="1095687"/>
                  </a:moveTo>
                  <a:cubicBezTo>
                    <a:pt x="2079772" y="1104123"/>
                    <a:pt x="2067984" y="1117790"/>
                    <a:pt x="2064853" y="1129284"/>
                  </a:cubicBezTo>
                  <a:cubicBezTo>
                    <a:pt x="2059473" y="1148992"/>
                    <a:pt x="2049417" y="1164336"/>
                    <a:pt x="2026853" y="1167209"/>
                  </a:cubicBezTo>
                  <a:cubicBezTo>
                    <a:pt x="2021069" y="1168554"/>
                    <a:pt x="2019393" y="1164078"/>
                    <a:pt x="2017514" y="1159842"/>
                  </a:cubicBezTo>
                  <a:cubicBezTo>
                    <a:pt x="2011012" y="1145199"/>
                    <a:pt x="1996958" y="1128732"/>
                    <a:pt x="1999924" y="1116353"/>
                  </a:cubicBezTo>
                  <a:cubicBezTo>
                    <a:pt x="2003607" y="1100936"/>
                    <a:pt x="2027332" y="1107604"/>
                    <a:pt x="2041736" y="1102354"/>
                  </a:cubicBezTo>
                  <a:cubicBezTo>
                    <a:pt x="2049348" y="1099578"/>
                    <a:pt x="2059187" y="1092626"/>
                    <a:pt x="2066491" y="1092766"/>
                  </a:cubicBezTo>
                  <a:cubicBezTo>
                    <a:pt x="2068926" y="1092813"/>
                    <a:pt x="2071078" y="1093648"/>
                    <a:pt x="2072773" y="1095687"/>
                  </a:cubicBezTo>
                  <a:close/>
                  <a:moveTo>
                    <a:pt x="2391964" y="1227515"/>
                  </a:moveTo>
                  <a:cubicBezTo>
                    <a:pt x="2417400" y="1260596"/>
                    <a:pt x="2417253" y="1262309"/>
                    <a:pt x="2384688" y="1299682"/>
                  </a:cubicBezTo>
                  <a:cubicBezTo>
                    <a:pt x="2384393" y="1272569"/>
                    <a:pt x="2384890" y="1250282"/>
                    <a:pt x="2391964" y="1227515"/>
                  </a:cubicBezTo>
                  <a:close/>
                  <a:moveTo>
                    <a:pt x="1737545" y="918660"/>
                  </a:moveTo>
                  <a:cubicBezTo>
                    <a:pt x="1739299" y="919510"/>
                    <a:pt x="1741034" y="921388"/>
                    <a:pt x="1742715" y="924791"/>
                  </a:cubicBezTo>
                  <a:cubicBezTo>
                    <a:pt x="1747503" y="934461"/>
                    <a:pt x="1752274" y="943487"/>
                    <a:pt x="1739013" y="952366"/>
                  </a:cubicBezTo>
                  <a:cubicBezTo>
                    <a:pt x="1633561" y="1022985"/>
                    <a:pt x="1528496" y="1094195"/>
                    <a:pt x="1423247" y="1165128"/>
                  </a:cubicBezTo>
                  <a:cubicBezTo>
                    <a:pt x="1421572" y="1166270"/>
                    <a:pt x="1419085" y="1166215"/>
                    <a:pt x="1415271" y="1167117"/>
                  </a:cubicBezTo>
                  <a:lnTo>
                    <a:pt x="1415254" y="1167136"/>
                  </a:lnTo>
                  <a:cubicBezTo>
                    <a:pt x="1414646" y="1163636"/>
                    <a:pt x="1414295" y="1162126"/>
                    <a:pt x="1414130" y="1160616"/>
                  </a:cubicBezTo>
                  <a:cubicBezTo>
                    <a:pt x="1409838" y="1122690"/>
                    <a:pt x="1423284" y="1098579"/>
                    <a:pt x="1458963" y="1078409"/>
                  </a:cubicBezTo>
                  <a:cubicBezTo>
                    <a:pt x="1547303" y="1028510"/>
                    <a:pt x="1632308" y="972700"/>
                    <a:pt x="1722176" y="925270"/>
                  </a:cubicBezTo>
                  <a:cubicBezTo>
                    <a:pt x="1726846" y="922798"/>
                    <a:pt x="1732281" y="916108"/>
                    <a:pt x="1737545" y="918660"/>
                  </a:cubicBezTo>
                  <a:close/>
                  <a:moveTo>
                    <a:pt x="2317068" y="1173555"/>
                  </a:moveTo>
                  <a:cubicBezTo>
                    <a:pt x="2318313" y="1175599"/>
                    <a:pt x="2318543" y="1178528"/>
                    <a:pt x="2318027" y="1181613"/>
                  </a:cubicBezTo>
                  <a:cubicBezTo>
                    <a:pt x="2316517" y="1190750"/>
                    <a:pt x="2312023" y="1197307"/>
                    <a:pt x="2302040" y="1198541"/>
                  </a:cubicBezTo>
                  <a:cubicBezTo>
                    <a:pt x="2297103" y="1197768"/>
                    <a:pt x="2292149" y="1196073"/>
                    <a:pt x="2293216" y="1190215"/>
                  </a:cubicBezTo>
                  <a:cubicBezTo>
                    <a:pt x="2294948" y="1180766"/>
                    <a:pt x="2299314" y="1172164"/>
                    <a:pt x="2310016" y="1170801"/>
                  </a:cubicBezTo>
                  <a:cubicBezTo>
                    <a:pt x="2313561" y="1170350"/>
                    <a:pt x="2315822" y="1171510"/>
                    <a:pt x="2317068" y="1173555"/>
                  </a:cubicBezTo>
                  <a:close/>
                  <a:moveTo>
                    <a:pt x="1263164" y="605969"/>
                  </a:moveTo>
                  <a:cubicBezTo>
                    <a:pt x="1262114" y="606171"/>
                    <a:pt x="1261359" y="606485"/>
                    <a:pt x="1260659" y="606411"/>
                  </a:cubicBezTo>
                  <a:cubicBezTo>
                    <a:pt x="1259978" y="606337"/>
                    <a:pt x="1259333" y="605840"/>
                    <a:pt x="1258688" y="605526"/>
                  </a:cubicBezTo>
                  <a:cubicBezTo>
                    <a:pt x="1260088" y="605655"/>
                    <a:pt x="1261469" y="605803"/>
                    <a:pt x="1263164" y="605969"/>
                  </a:cubicBezTo>
                  <a:close/>
                  <a:moveTo>
                    <a:pt x="1274400" y="600866"/>
                  </a:moveTo>
                  <a:lnTo>
                    <a:pt x="1274437" y="601272"/>
                  </a:lnTo>
                  <a:lnTo>
                    <a:pt x="1272650" y="601217"/>
                  </a:lnTo>
                  <a:close/>
                  <a:moveTo>
                    <a:pt x="1723687" y="806262"/>
                  </a:moveTo>
                  <a:lnTo>
                    <a:pt x="1723687" y="806280"/>
                  </a:lnTo>
                  <a:cubicBezTo>
                    <a:pt x="1725014" y="827812"/>
                    <a:pt x="1725474" y="847780"/>
                    <a:pt x="1727702" y="867525"/>
                  </a:cubicBezTo>
                  <a:cubicBezTo>
                    <a:pt x="1729305" y="881579"/>
                    <a:pt x="1718346" y="883918"/>
                    <a:pt x="1710425" y="888781"/>
                  </a:cubicBezTo>
                  <a:cubicBezTo>
                    <a:pt x="1631682" y="937076"/>
                    <a:pt x="1550913" y="982057"/>
                    <a:pt x="1473956" y="1033281"/>
                  </a:cubicBezTo>
                  <a:cubicBezTo>
                    <a:pt x="1458042" y="1043854"/>
                    <a:pt x="1442256" y="1054611"/>
                    <a:pt x="1421902" y="1068334"/>
                  </a:cubicBezTo>
                  <a:cubicBezTo>
                    <a:pt x="1423763" y="1030850"/>
                    <a:pt x="1429160" y="998211"/>
                    <a:pt x="1435552" y="965720"/>
                  </a:cubicBezTo>
                  <a:cubicBezTo>
                    <a:pt x="1436694" y="959917"/>
                    <a:pt x="1442514" y="957910"/>
                    <a:pt x="1447230" y="955331"/>
                  </a:cubicBezTo>
                  <a:cubicBezTo>
                    <a:pt x="1536307" y="906427"/>
                    <a:pt x="1625402" y="857524"/>
                    <a:pt x="1714515" y="808693"/>
                  </a:cubicBezTo>
                  <a:cubicBezTo>
                    <a:pt x="1716393" y="807662"/>
                    <a:pt x="1718788" y="807533"/>
                    <a:pt x="1723687" y="806262"/>
                  </a:cubicBezTo>
                  <a:close/>
                  <a:moveTo>
                    <a:pt x="3095642" y="1442543"/>
                  </a:moveTo>
                  <a:cubicBezTo>
                    <a:pt x="3106840" y="1480174"/>
                    <a:pt x="3101868" y="1516221"/>
                    <a:pt x="3086598" y="1551329"/>
                  </a:cubicBezTo>
                  <a:cubicBezTo>
                    <a:pt x="3059835" y="1612868"/>
                    <a:pt x="3012514" y="1656374"/>
                    <a:pt x="2958840" y="1693748"/>
                  </a:cubicBezTo>
                  <a:cubicBezTo>
                    <a:pt x="2940642" y="1706421"/>
                    <a:pt x="2920639" y="1716496"/>
                    <a:pt x="2901464" y="1727750"/>
                  </a:cubicBezTo>
                  <a:cubicBezTo>
                    <a:pt x="2898996" y="1729685"/>
                    <a:pt x="2896454" y="1731047"/>
                    <a:pt x="2893856" y="1728082"/>
                  </a:cubicBezTo>
                  <a:cubicBezTo>
                    <a:pt x="2891296" y="1725153"/>
                    <a:pt x="2892770" y="1722778"/>
                    <a:pt x="2895165" y="1720640"/>
                  </a:cubicBezTo>
                  <a:cubicBezTo>
                    <a:pt x="2986469" y="1651438"/>
                    <a:pt x="3050975" y="1562952"/>
                    <a:pt x="3087224" y="1454038"/>
                  </a:cubicBezTo>
                  <a:cubicBezTo>
                    <a:pt x="3088513" y="1450151"/>
                    <a:pt x="3088127" y="1444515"/>
                    <a:pt x="3095642" y="1442543"/>
                  </a:cubicBezTo>
                  <a:close/>
                  <a:moveTo>
                    <a:pt x="3642589" y="1609240"/>
                  </a:moveTo>
                  <a:cubicBezTo>
                    <a:pt x="3720448" y="1647773"/>
                    <a:pt x="3728810" y="1726921"/>
                    <a:pt x="3660880" y="1782107"/>
                  </a:cubicBezTo>
                  <a:cubicBezTo>
                    <a:pt x="3644559" y="1795368"/>
                    <a:pt x="3626104" y="1805057"/>
                    <a:pt x="3606394" y="1812093"/>
                  </a:cubicBezTo>
                  <a:cubicBezTo>
                    <a:pt x="3487975" y="1854347"/>
                    <a:pt x="3367347" y="1889344"/>
                    <a:pt x="3246073" y="1922278"/>
                  </a:cubicBezTo>
                  <a:cubicBezTo>
                    <a:pt x="3241910" y="1923402"/>
                    <a:pt x="3237453" y="1926312"/>
                    <a:pt x="3229901" y="1920749"/>
                  </a:cubicBezTo>
                  <a:lnTo>
                    <a:pt x="3229882" y="1920749"/>
                  </a:lnTo>
                  <a:cubicBezTo>
                    <a:pt x="3251434" y="1880337"/>
                    <a:pt x="3263553" y="1837861"/>
                    <a:pt x="3261472" y="1792034"/>
                  </a:cubicBezTo>
                  <a:cubicBezTo>
                    <a:pt x="3259188" y="1741804"/>
                    <a:pt x="3242757" y="1696640"/>
                    <a:pt x="3210174" y="1658603"/>
                  </a:cubicBezTo>
                  <a:cubicBezTo>
                    <a:pt x="3197796" y="1644163"/>
                    <a:pt x="3201940" y="1637771"/>
                    <a:pt x="3214355" y="1628193"/>
                  </a:cubicBezTo>
                  <a:cubicBezTo>
                    <a:pt x="3257292" y="1595093"/>
                    <a:pt x="3306858" y="1579474"/>
                    <a:pt x="3359518" y="1572511"/>
                  </a:cubicBezTo>
                  <a:cubicBezTo>
                    <a:pt x="3381465" y="1569610"/>
                    <a:pt x="3403308" y="1567894"/>
                    <a:pt x="3425033" y="1567419"/>
                  </a:cubicBezTo>
                  <a:cubicBezTo>
                    <a:pt x="3490211" y="1565998"/>
                    <a:pt x="3554341" y="1575758"/>
                    <a:pt x="3617115" y="1598261"/>
                  </a:cubicBezTo>
                  <a:cubicBezTo>
                    <a:pt x="3625808" y="1601374"/>
                    <a:pt x="3634318" y="1605150"/>
                    <a:pt x="3642589" y="1609240"/>
                  </a:cubicBezTo>
                  <a:close/>
                  <a:moveTo>
                    <a:pt x="1752808" y="705176"/>
                  </a:moveTo>
                  <a:cubicBezTo>
                    <a:pt x="1745514" y="729600"/>
                    <a:pt x="1737870" y="748296"/>
                    <a:pt x="1713169" y="762276"/>
                  </a:cubicBezTo>
                  <a:cubicBezTo>
                    <a:pt x="1629509" y="809651"/>
                    <a:pt x="1548113" y="861023"/>
                    <a:pt x="1465797" y="910773"/>
                  </a:cubicBezTo>
                  <a:cubicBezTo>
                    <a:pt x="1459442" y="914605"/>
                    <a:pt x="1454247" y="920868"/>
                    <a:pt x="1444449" y="921457"/>
                  </a:cubicBezTo>
                  <a:cubicBezTo>
                    <a:pt x="1443877" y="885797"/>
                    <a:pt x="1455426" y="862201"/>
                    <a:pt x="1487955" y="844372"/>
                  </a:cubicBezTo>
                  <a:cubicBezTo>
                    <a:pt x="1564838" y="802247"/>
                    <a:pt x="1639584" y="756143"/>
                    <a:pt x="1718511" y="717664"/>
                  </a:cubicBezTo>
                  <a:cubicBezTo>
                    <a:pt x="1728679" y="712710"/>
                    <a:pt x="1738478" y="706355"/>
                    <a:pt x="1752808" y="705176"/>
                  </a:cubicBezTo>
                  <a:close/>
                  <a:moveTo>
                    <a:pt x="2560176" y="1069176"/>
                  </a:moveTo>
                  <a:cubicBezTo>
                    <a:pt x="2595313" y="1079900"/>
                    <a:pt x="2616129" y="1104122"/>
                    <a:pt x="2625899" y="1130796"/>
                  </a:cubicBezTo>
                  <a:lnTo>
                    <a:pt x="2632667" y="1166832"/>
                  </a:lnTo>
                  <a:lnTo>
                    <a:pt x="2632669" y="1166823"/>
                  </a:lnTo>
                  <a:lnTo>
                    <a:pt x="2632669" y="1166842"/>
                  </a:lnTo>
                  <a:lnTo>
                    <a:pt x="2632667" y="1166832"/>
                  </a:lnTo>
                  <a:lnTo>
                    <a:pt x="2625141" y="1204348"/>
                  </a:lnTo>
                  <a:cubicBezTo>
                    <a:pt x="2610935" y="1238983"/>
                    <a:pt x="2578212" y="1263373"/>
                    <a:pt x="2540608" y="1263248"/>
                  </a:cubicBezTo>
                  <a:cubicBezTo>
                    <a:pt x="2481777" y="1263047"/>
                    <a:pt x="2435304" y="1214142"/>
                    <a:pt x="2436243" y="1153468"/>
                  </a:cubicBezTo>
                  <a:cubicBezTo>
                    <a:pt x="2437018" y="1103387"/>
                    <a:pt x="2475108" y="1062864"/>
                    <a:pt x="2520144" y="1063360"/>
                  </a:cubicBezTo>
                  <a:cubicBezTo>
                    <a:pt x="2535161" y="1063527"/>
                    <a:pt x="2548464" y="1065601"/>
                    <a:pt x="2560176" y="1069176"/>
                  </a:cubicBezTo>
                  <a:close/>
                  <a:moveTo>
                    <a:pt x="1553381" y="539493"/>
                  </a:moveTo>
                  <a:cubicBezTo>
                    <a:pt x="1552625" y="541409"/>
                    <a:pt x="1552368" y="543988"/>
                    <a:pt x="1550950" y="545350"/>
                  </a:cubicBezTo>
                  <a:cubicBezTo>
                    <a:pt x="1452589" y="639676"/>
                    <a:pt x="1413264" y="762498"/>
                    <a:pt x="1387772" y="890622"/>
                  </a:cubicBezTo>
                  <a:cubicBezTo>
                    <a:pt x="1367621" y="991874"/>
                    <a:pt x="1355906" y="1094545"/>
                    <a:pt x="1351412" y="1197896"/>
                  </a:cubicBezTo>
                  <a:cubicBezTo>
                    <a:pt x="1348225" y="1271021"/>
                    <a:pt x="1355040" y="1342636"/>
                    <a:pt x="1382448" y="1411175"/>
                  </a:cubicBezTo>
                  <a:cubicBezTo>
                    <a:pt x="1386022" y="1420072"/>
                    <a:pt x="1384640" y="1425303"/>
                    <a:pt x="1377826" y="1431050"/>
                  </a:cubicBezTo>
                  <a:cubicBezTo>
                    <a:pt x="1341318" y="1461847"/>
                    <a:pt x="1304811" y="1492681"/>
                    <a:pt x="1268708" y="1523957"/>
                  </a:cubicBezTo>
                  <a:cubicBezTo>
                    <a:pt x="1257435" y="1533720"/>
                    <a:pt x="1253954" y="1528359"/>
                    <a:pt x="1249921" y="1517455"/>
                  </a:cubicBezTo>
                  <a:cubicBezTo>
                    <a:pt x="1237063" y="1482642"/>
                    <a:pt x="1227007" y="1447001"/>
                    <a:pt x="1221038" y="1410512"/>
                  </a:cubicBezTo>
                  <a:cubicBezTo>
                    <a:pt x="1190112" y="1221620"/>
                    <a:pt x="1182210" y="1033502"/>
                    <a:pt x="1242276" y="847963"/>
                  </a:cubicBezTo>
                  <a:cubicBezTo>
                    <a:pt x="1266056" y="774488"/>
                    <a:pt x="1297553" y="704310"/>
                    <a:pt x="1332421" y="635532"/>
                  </a:cubicBezTo>
                  <a:cubicBezTo>
                    <a:pt x="1337117" y="626267"/>
                    <a:pt x="1343031" y="619416"/>
                    <a:pt x="1353235" y="615400"/>
                  </a:cubicBezTo>
                  <a:cubicBezTo>
                    <a:pt x="1416286" y="590533"/>
                    <a:pt x="1479132" y="565133"/>
                    <a:pt x="1542072" y="539972"/>
                  </a:cubicBezTo>
                  <a:cubicBezTo>
                    <a:pt x="1543794" y="539281"/>
                    <a:pt x="1545562" y="538471"/>
                    <a:pt x="1547424" y="538180"/>
                  </a:cubicBezTo>
                  <a:cubicBezTo>
                    <a:pt x="1549287" y="537891"/>
                    <a:pt x="1551245" y="538121"/>
                    <a:pt x="1553344" y="539512"/>
                  </a:cubicBezTo>
                  <a:close/>
                  <a:moveTo>
                    <a:pt x="1559220" y="535809"/>
                  </a:moveTo>
                  <a:lnTo>
                    <a:pt x="1559128" y="536858"/>
                  </a:lnTo>
                  <a:lnTo>
                    <a:pt x="1557783" y="536215"/>
                  </a:lnTo>
                  <a:close/>
                  <a:moveTo>
                    <a:pt x="2081817" y="732400"/>
                  </a:moveTo>
                  <a:lnTo>
                    <a:pt x="2081816" y="732418"/>
                  </a:lnTo>
                  <a:cubicBezTo>
                    <a:pt x="2105652" y="778817"/>
                    <a:pt x="2120976" y="826984"/>
                    <a:pt x="2133594" y="876090"/>
                  </a:cubicBezTo>
                  <a:cubicBezTo>
                    <a:pt x="2135251" y="882519"/>
                    <a:pt x="2134035" y="888302"/>
                    <a:pt x="2130407" y="893626"/>
                  </a:cubicBezTo>
                  <a:cubicBezTo>
                    <a:pt x="2107161" y="927664"/>
                    <a:pt x="2076678" y="951702"/>
                    <a:pt x="2032434" y="964375"/>
                  </a:cubicBezTo>
                  <a:cubicBezTo>
                    <a:pt x="2051111" y="885244"/>
                    <a:pt x="2066712" y="808969"/>
                    <a:pt x="2081817" y="732400"/>
                  </a:cubicBezTo>
                  <a:close/>
                  <a:moveTo>
                    <a:pt x="1974645" y="678374"/>
                  </a:moveTo>
                  <a:cubicBezTo>
                    <a:pt x="1979501" y="682106"/>
                    <a:pt x="1982056" y="687705"/>
                    <a:pt x="1980472" y="693977"/>
                  </a:cubicBezTo>
                  <a:cubicBezTo>
                    <a:pt x="1959215" y="778284"/>
                    <a:pt x="1921088" y="856952"/>
                    <a:pt x="1900255" y="942455"/>
                  </a:cubicBezTo>
                  <a:lnTo>
                    <a:pt x="1900255" y="942437"/>
                  </a:lnTo>
                  <a:cubicBezTo>
                    <a:pt x="1853636" y="909430"/>
                    <a:pt x="1827756" y="838827"/>
                    <a:pt x="1840355" y="784546"/>
                  </a:cubicBezTo>
                  <a:cubicBezTo>
                    <a:pt x="1853728" y="726967"/>
                    <a:pt x="1899629" y="682686"/>
                    <a:pt x="1955016" y="673974"/>
                  </a:cubicBezTo>
                  <a:cubicBezTo>
                    <a:pt x="1962633" y="672777"/>
                    <a:pt x="1969789" y="674641"/>
                    <a:pt x="1974645" y="678374"/>
                  </a:cubicBezTo>
                  <a:close/>
                  <a:moveTo>
                    <a:pt x="2006625" y="653639"/>
                  </a:moveTo>
                  <a:cubicBezTo>
                    <a:pt x="2001370" y="651694"/>
                    <a:pt x="1995069" y="650761"/>
                    <a:pt x="1987821" y="650931"/>
                  </a:cubicBezTo>
                  <a:cubicBezTo>
                    <a:pt x="1974780" y="651226"/>
                    <a:pt x="1961813" y="653804"/>
                    <a:pt x="1948772" y="655020"/>
                  </a:cubicBezTo>
                  <a:cubicBezTo>
                    <a:pt x="1863821" y="662959"/>
                    <a:pt x="1801988" y="731516"/>
                    <a:pt x="1802558" y="823466"/>
                  </a:cubicBezTo>
                  <a:cubicBezTo>
                    <a:pt x="1806003" y="879277"/>
                    <a:pt x="1829064" y="932343"/>
                    <a:pt x="1875094" y="974726"/>
                  </a:cubicBezTo>
                  <a:cubicBezTo>
                    <a:pt x="1904639" y="1001932"/>
                    <a:pt x="1923740" y="997567"/>
                    <a:pt x="1935509" y="959181"/>
                  </a:cubicBezTo>
                  <a:cubicBezTo>
                    <a:pt x="1954500" y="897236"/>
                    <a:pt x="1975848" y="836157"/>
                    <a:pt x="1997675" y="775189"/>
                  </a:cubicBezTo>
                  <a:cubicBezTo>
                    <a:pt x="2007014" y="749088"/>
                    <a:pt x="2015985" y="722731"/>
                    <a:pt x="2023058" y="695948"/>
                  </a:cubicBezTo>
                  <a:cubicBezTo>
                    <a:pt x="2028749" y="674411"/>
                    <a:pt x="2022391" y="659474"/>
                    <a:pt x="2006625" y="653639"/>
                  </a:cubicBezTo>
                  <a:close/>
                  <a:moveTo>
                    <a:pt x="2718743" y="977250"/>
                  </a:moveTo>
                  <a:cubicBezTo>
                    <a:pt x="2687356" y="990309"/>
                    <a:pt x="2652230" y="996167"/>
                    <a:pt x="2627143" y="1018527"/>
                  </a:cubicBezTo>
                  <a:cubicBezTo>
                    <a:pt x="2602793" y="1040226"/>
                    <a:pt x="2586068" y="1028493"/>
                    <a:pt x="2562361" y="1014236"/>
                  </a:cubicBezTo>
                  <a:cubicBezTo>
                    <a:pt x="2600061" y="991249"/>
                    <a:pt x="2636902" y="974053"/>
                    <a:pt x="2677171" y="972805"/>
                  </a:cubicBezTo>
                  <a:cubicBezTo>
                    <a:pt x="2690594" y="972390"/>
                    <a:pt x="2704399" y="973747"/>
                    <a:pt x="2718743" y="977250"/>
                  </a:cubicBezTo>
                  <a:close/>
                  <a:moveTo>
                    <a:pt x="2803949" y="1011899"/>
                  </a:moveTo>
                  <a:cubicBezTo>
                    <a:pt x="2814382" y="1014996"/>
                    <a:pt x="2824618" y="1020222"/>
                    <a:pt x="2834803" y="1026964"/>
                  </a:cubicBezTo>
                  <a:cubicBezTo>
                    <a:pt x="2889602" y="1063250"/>
                    <a:pt x="2928522" y="1113848"/>
                    <a:pt x="2963335" y="1167744"/>
                  </a:cubicBezTo>
                  <a:cubicBezTo>
                    <a:pt x="3007726" y="1236448"/>
                    <a:pt x="3047622" y="1307787"/>
                    <a:pt x="3078217" y="1383932"/>
                  </a:cubicBezTo>
                  <a:cubicBezTo>
                    <a:pt x="3081606" y="1392369"/>
                    <a:pt x="3085032" y="1400308"/>
                    <a:pt x="3081127" y="1410401"/>
                  </a:cubicBezTo>
                  <a:cubicBezTo>
                    <a:pt x="3044491" y="1505373"/>
                    <a:pt x="3001831" y="1596217"/>
                    <a:pt x="2921873" y="1664204"/>
                  </a:cubicBezTo>
                  <a:cubicBezTo>
                    <a:pt x="2883855" y="1696511"/>
                    <a:pt x="2842043" y="1721948"/>
                    <a:pt x="2796565" y="1741915"/>
                  </a:cubicBezTo>
                  <a:cubicBezTo>
                    <a:pt x="2785347" y="1746851"/>
                    <a:pt x="2774628" y="1746869"/>
                    <a:pt x="2762839" y="1744309"/>
                  </a:cubicBezTo>
                  <a:cubicBezTo>
                    <a:pt x="2690653" y="1728597"/>
                    <a:pt x="2629243" y="1692938"/>
                    <a:pt x="2576342" y="1642505"/>
                  </a:cubicBezTo>
                  <a:cubicBezTo>
                    <a:pt x="2520329" y="1589107"/>
                    <a:pt x="2471314" y="1529759"/>
                    <a:pt x="2429999" y="1464131"/>
                  </a:cubicBezTo>
                  <a:cubicBezTo>
                    <a:pt x="2394727" y="1408099"/>
                    <a:pt x="2413643" y="1354627"/>
                    <a:pt x="2436907" y="1301303"/>
                  </a:cubicBezTo>
                  <a:cubicBezTo>
                    <a:pt x="2442672" y="1288115"/>
                    <a:pt x="2450297" y="1296532"/>
                    <a:pt x="2457186" y="1300547"/>
                  </a:cubicBezTo>
                  <a:cubicBezTo>
                    <a:pt x="2486621" y="1317734"/>
                    <a:pt x="2518119" y="1326943"/>
                    <a:pt x="2552323" y="1322578"/>
                  </a:cubicBezTo>
                  <a:cubicBezTo>
                    <a:pt x="2610621" y="1315118"/>
                    <a:pt x="2650038" y="1282055"/>
                    <a:pt x="2670981" y="1228418"/>
                  </a:cubicBezTo>
                  <a:cubicBezTo>
                    <a:pt x="2693490" y="1170746"/>
                    <a:pt x="2682604" y="1117091"/>
                    <a:pt x="2641695" y="1071262"/>
                  </a:cubicBezTo>
                  <a:cubicBezTo>
                    <a:pt x="2627346" y="1055183"/>
                    <a:pt x="2629685" y="1049546"/>
                    <a:pt x="2647423" y="1040963"/>
                  </a:cubicBezTo>
                  <a:cubicBezTo>
                    <a:pt x="2686195" y="1022211"/>
                    <a:pt x="2726461" y="1010571"/>
                    <a:pt x="2771901" y="1009595"/>
                  </a:cubicBezTo>
                  <a:lnTo>
                    <a:pt x="2771920" y="1009613"/>
                  </a:lnTo>
                  <a:cubicBezTo>
                    <a:pt x="2782889" y="1007835"/>
                    <a:pt x="2793517" y="1008802"/>
                    <a:pt x="2803949" y="1011899"/>
                  </a:cubicBezTo>
                  <a:close/>
                  <a:moveTo>
                    <a:pt x="2031128" y="629683"/>
                  </a:moveTo>
                  <a:cubicBezTo>
                    <a:pt x="2042780" y="634132"/>
                    <a:pt x="2044881" y="648247"/>
                    <a:pt x="2064484" y="686572"/>
                  </a:cubicBezTo>
                  <a:cubicBezTo>
                    <a:pt x="2068721" y="694843"/>
                    <a:pt x="2067782" y="702247"/>
                    <a:pt x="2064632" y="710794"/>
                  </a:cubicBezTo>
                  <a:cubicBezTo>
                    <a:pt x="2034571" y="792576"/>
                    <a:pt x="2018012" y="878319"/>
                    <a:pt x="1991764" y="961280"/>
                  </a:cubicBezTo>
                  <a:cubicBezTo>
                    <a:pt x="1981743" y="992998"/>
                    <a:pt x="2000569" y="1011123"/>
                    <a:pt x="2034018" y="1008250"/>
                  </a:cubicBezTo>
                  <a:cubicBezTo>
                    <a:pt x="2052299" y="1006685"/>
                    <a:pt x="2068914" y="1001223"/>
                    <a:pt x="2084787" y="993989"/>
                  </a:cubicBezTo>
                  <a:lnTo>
                    <a:pt x="2130432" y="969453"/>
                  </a:lnTo>
                  <a:lnTo>
                    <a:pt x="2130702" y="968537"/>
                  </a:lnTo>
                  <a:lnTo>
                    <a:pt x="2131396" y="968578"/>
                  </a:lnTo>
                  <a:lnTo>
                    <a:pt x="2132949" y="966013"/>
                  </a:lnTo>
                  <a:cubicBezTo>
                    <a:pt x="2133262" y="966917"/>
                    <a:pt x="2133557" y="967819"/>
                    <a:pt x="2133871" y="968722"/>
                  </a:cubicBezTo>
                  <a:lnTo>
                    <a:pt x="2131396" y="968578"/>
                  </a:lnTo>
                  <a:lnTo>
                    <a:pt x="2131107" y="969053"/>
                  </a:lnTo>
                  <a:lnTo>
                    <a:pt x="2131107" y="969090"/>
                  </a:lnTo>
                  <a:lnTo>
                    <a:pt x="2130432" y="969453"/>
                  </a:lnTo>
                  <a:lnTo>
                    <a:pt x="2125967" y="984583"/>
                  </a:lnTo>
                  <a:cubicBezTo>
                    <a:pt x="2121884" y="988223"/>
                    <a:pt x="2116382" y="990815"/>
                    <a:pt x="2112707" y="994343"/>
                  </a:cubicBezTo>
                  <a:cubicBezTo>
                    <a:pt x="2031201" y="1072662"/>
                    <a:pt x="1916225" y="1069033"/>
                    <a:pt x="1839748" y="985686"/>
                  </a:cubicBezTo>
                  <a:cubicBezTo>
                    <a:pt x="1803941" y="946674"/>
                    <a:pt x="1780014" y="901141"/>
                    <a:pt x="1775261" y="847871"/>
                  </a:cubicBezTo>
                  <a:cubicBezTo>
                    <a:pt x="1764210" y="723724"/>
                    <a:pt x="1833596" y="641979"/>
                    <a:pt x="1957742" y="631166"/>
                  </a:cubicBezTo>
                  <a:cubicBezTo>
                    <a:pt x="1963103" y="630707"/>
                    <a:pt x="1968500" y="630227"/>
                    <a:pt x="1973879" y="630007"/>
                  </a:cubicBezTo>
                  <a:cubicBezTo>
                    <a:pt x="1992933" y="629209"/>
                    <a:pt x="2005946" y="628088"/>
                    <a:pt x="2015290" y="627919"/>
                  </a:cubicBezTo>
                  <a:cubicBezTo>
                    <a:pt x="2022298" y="627792"/>
                    <a:pt x="2027244" y="628201"/>
                    <a:pt x="2031128" y="629683"/>
                  </a:cubicBezTo>
                  <a:close/>
                  <a:moveTo>
                    <a:pt x="3710538" y="1296754"/>
                  </a:moveTo>
                  <a:lnTo>
                    <a:pt x="3710538" y="1296772"/>
                  </a:lnTo>
                  <a:lnTo>
                    <a:pt x="3710512" y="1296772"/>
                  </a:lnTo>
                  <a:lnTo>
                    <a:pt x="3671676" y="1324654"/>
                  </a:lnTo>
                  <a:cubicBezTo>
                    <a:pt x="3627779" y="1344412"/>
                    <a:pt x="3572572" y="1339671"/>
                    <a:pt x="3540232" y="1309721"/>
                  </a:cubicBezTo>
                  <a:cubicBezTo>
                    <a:pt x="3535738" y="1305558"/>
                    <a:pt x="3530193" y="1301782"/>
                    <a:pt x="3534927" y="1294396"/>
                  </a:cubicBezTo>
                  <a:cubicBezTo>
                    <a:pt x="3536732" y="1291587"/>
                    <a:pt x="3538657" y="1289198"/>
                    <a:pt x="3541053" y="1287949"/>
                  </a:cubicBezTo>
                  <a:cubicBezTo>
                    <a:pt x="3543451" y="1286701"/>
                    <a:pt x="3546320" y="1286595"/>
                    <a:pt x="3550012" y="1288354"/>
                  </a:cubicBezTo>
                  <a:cubicBezTo>
                    <a:pt x="3595214" y="1309868"/>
                    <a:pt x="3641594" y="1311249"/>
                    <a:pt x="3689116" y="1296993"/>
                  </a:cubicBezTo>
                  <a:lnTo>
                    <a:pt x="3710512" y="1296772"/>
                  </a:lnTo>
                  <a:close/>
                  <a:moveTo>
                    <a:pt x="3753656" y="1311524"/>
                  </a:moveTo>
                  <a:cubicBezTo>
                    <a:pt x="3757932" y="1312867"/>
                    <a:pt x="3760686" y="1319355"/>
                    <a:pt x="3764084" y="1331751"/>
                  </a:cubicBezTo>
                  <a:cubicBezTo>
                    <a:pt x="3766717" y="1341347"/>
                    <a:pt x="3767712" y="1351386"/>
                    <a:pt x="3768762" y="1357280"/>
                  </a:cubicBezTo>
                  <a:cubicBezTo>
                    <a:pt x="3767694" y="1401321"/>
                    <a:pt x="3749735" y="1433758"/>
                    <a:pt x="3723672" y="1462492"/>
                  </a:cubicBezTo>
                  <a:cubicBezTo>
                    <a:pt x="3696429" y="1492534"/>
                    <a:pt x="3662759" y="1514232"/>
                    <a:pt x="3628572" y="1535267"/>
                  </a:cubicBezTo>
                  <a:cubicBezTo>
                    <a:pt x="3623045" y="1538655"/>
                    <a:pt x="3617796" y="1540571"/>
                    <a:pt x="3611202" y="1538711"/>
                  </a:cubicBezTo>
                  <a:cubicBezTo>
                    <a:pt x="3552223" y="1522042"/>
                    <a:pt x="3491991" y="1514858"/>
                    <a:pt x="3430801" y="1515540"/>
                  </a:cubicBezTo>
                  <a:cubicBezTo>
                    <a:pt x="3419640" y="1515669"/>
                    <a:pt x="3417835" y="1512096"/>
                    <a:pt x="3421648" y="1501890"/>
                  </a:cubicBezTo>
                  <a:cubicBezTo>
                    <a:pt x="3444045" y="1441936"/>
                    <a:pt x="3465836" y="1381778"/>
                    <a:pt x="3507556" y="1331529"/>
                  </a:cubicBezTo>
                  <a:cubicBezTo>
                    <a:pt x="3513726" y="1324106"/>
                    <a:pt x="3516692" y="1317328"/>
                    <a:pt x="3528591" y="1326888"/>
                  </a:cubicBezTo>
                  <a:cubicBezTo>
                    <a:pt x="3590186" y="1376399"/>
                    <a:pt x="3674160" y="1373894"/>
                    <a:pt x="3734097" y="1322172"/>
                  </a:cubicBezTo>
                  <a:cubicBezTo>
                    <a:pt x="3743583" y="1313985"/>
                    <a:pt x="3749380" y="1310182"/>
                    <a:pt x="3753656" y="1311524"/>
                  </a:cubicBezTo>
                  <a:close/>
                  <a:moveTo>
                    <a:pt x="3130326" y="989831"/>
                  </a:moveTo>
                  <a:lnTo>
                    <a:pt x="3130300" y="989847"/>
                  </a:lnTo>
                  <a:lnTo>
                    <a:pt x="3092816" y="1091748"/>
                  </a:lnTo>
                  <a:cubicBezTo>
                    <a:pt x="3079847" y="1125434"/>
                    <a:pt x="3065102" y="1158378"/>
                    <a:pt x="3044675" y="1189202"/>
                  </a:cubicBezTo>
                  <a:cubicBezTo>
                    <a:pt x="3026532" y="1160726"/>
                    <a:pt x="3007837" y="1131255"/>
                    <a:pt x="2988956" y="1101876"/>
                  </a:cubicBezTo>
                  <a:cubicBezTo>
                    <a:pt x="2985439" y="1096368"/>
                    <a:pt x="2986008" y="1092076"/>
                    <a:pt x="2990799" y="1087749"/>
                  </a:cubicBezTo>
                  <a:cubicBezTo>
                    <a:pt x="3011898" y="1068638"/>
                    <a:pt x="3034733" y="1052006"/>
                    <a:pt x="3058317" y="1036226"/>
                  </a:cubicBezTo>
                  <a:lnTo>
                    <a:pt x="3130300" y="989847"/>
                  </a:lnTo>
                  <a:lnTo>
                    <a:pt x="3130307" y="989831"/>
                  </a:lnTo>
                  <a:close/>
                  <a:moveTo>
                    <a:pt x="3481713" y="1133041"/>
                  </a:moveTo>
                  <a:cubicBezTo>
                    <a:pt x="3494184" y="1144186"/>
                    <a:pt x="3478011" y="1163747"/>
                    <a:pt x="3479706" y="1180435"/>
                  </a:cubicBezTo>
                  <a:cubicBezTo>
                    <a:pt x="3482450" y="1207271"/>
                    <a:pt x="3489081" y="1232415"/>
                    <a:pt x="3506819" y="1252841"/>
                  </a:cubicBezTo>
                  <a:cubicBezTo>
                    <a:pt x="3517079" y="1264666"/>
                    <a:pt x="3513708" y="1269271"/>
                    <a:pt x="3502490" y="1277211"/>
                  </a:cubicBezTo>
                  <a:cubicBezTo>
                    <a:pt x="3446163" y="1317070"/>
                    <a:pt x="3405291" y="1369087"/>
                    <a:pt x="3382764" y="1434771"/>
                  </a:cubicBezTo>
                  <a:cubicBezTo>
                    <a:pt x="3375452" y="1456101"/>
                    <a:pt x="3370128" y="1478074"/>
                    <a:pt x="3374421" y="1500602"/>
                  </a:cubicBezTo>
                  <a:cubicBezTo>
                    <a:pt x="3377109" y="1514655"/>
                    <a:pt x="3373407" y="1519372"/>
                    <a:pt x="3359095" y="1521195"/>
                  </a:cubicBezTo>
                  <a:cubicBezTo>
                    <a:pt x="3323859" y="1525671"/>
                    <a:pt x="3289304" y="1533775"/>
                    <a:pt x="3256499" y="1547976"/>
                  </a:cubicBezTo>
                  <a:cubicBezTo>
                    <a:pt x="3212900" y="1566838"/>
                    <a:pt x="3176245" y="1593748"/>
                    <a:pt x="3153682" y="1636979"/>
                  </a:cubicBezTo>
                  <a:cubicBezTo>
                    <a:pt x="3151711" y="1640755"/>
                    <a:pt x="3150735" y="1645931"/>
                    <a:pt x="3143827" y="1646539"/>
                  </a:cubicBezTo>
                  <a:lnTo>
                    <a:pt x="3143845" y="1646558"/>
                  </a:lnTo>
                  <a:cubicBezTo>
                    <a:pt x="3136294" y="1641345"/>
                    <a:pt x="3127194" y="1636611"/>
                    <a:pt x="3120195" y="1629741"/>
                  </a:cubicBezTo>
                  <a:cubicBezTo>
                    <a:pt x="3114393" y="1624030"/>
                    <a:pt x="3121742" y="1618541"/>
                    <a:pt x="3124542" y="1613623"/>
                  </a:cubicBezTo>
                  <a:cubicBezTo>
                    <a:pt x="3143127" y="1581114"/>
                    <a:pt x="3156555" y="1546908"/>
                    <a:pt x="3159613" y="1509259"/>
                  </a:cubicBezTo>
                  <a:cubicBezTo>
                    <a:pt x="3160294" y="1500989"/>
                    <a:pt x="3163001" y="1495684"/>
                    <a:pt x="3170849" y="1491023"/>
                  </a:cubicBezTo>
                  <a:cubicBezTo>
                    <a:pt x="3229311" y="1456321"/>
                    <a:pt x="3257420" y="1401928"/>
                    <a:pt x="3262190" y="1336558"/>
                  </a:cubicBezTo>
                  <a:cubicBezTo>
                    <a:pt x="3263848" y="1313737"/>
                    <a:pt x="3274826" y="1300106"/>
                    <a:pt x="3290372" y="1293898"/>
                  </a:cubicBezTo>
                  <a:cubicBezTo>
                    <a:pt x="3333032" y="1276842"/>
                    <a:pt x="3356884" y="1242674"/>
                    <a:pt x="3379247" y="1206443"/>
                  </a:cubicBezTo>
                  <a:cubicBezTo>
                    <a:pt x="3393447" y="1183437"/>
                    <a:pt x="3405236" y="1158884"/>
                    <a:pt x="3409932" y="1132009"/>
                  </a:cubicBezTo>
                  <a:cubicBezTo>
                    <a:pt x="3411350" y="1123859"/>
                    <a:pt x="3413754" y="1119595"/>
                    <a:pt x="3417545" y="1117985"/>
                  </a:cubicBezTo>
                  <a:cubicBezTo>
                    <a:pt x="3421335" y="1116377"/>
                    <a:pt x="3426511" y="1117421"/>
                    <a:pt x="3433473" y="1119890"/>
                  </a:cubicBezTo>
                  <a:cubicBezTo>
                    <a:pt x="3449332" y="1125508"/>
                    <a:pt x="3470624" y="1123150"/>
                    <a:pt x="3481713" y="1133041"/>
                  </a:cubicBezTo>
                  <a:close/>
                  <a:moveTo>
                    <a:pt x="1986146" y="360561"/>
                  </a:moveTo>
                  <a:cubicBezTo>
                    <a:pt x="1997091" y="362615"/>
                    <a:pt x="2006932" y="372980"/>
                    <a:pt x="2023905" y="393058"/>
                  </a:cubicBezTo>
                  <a:cubicBezTo>
                    <a:pt x="2144295" y="535459"/>
                    <a:pt x="2215008" y="702376"/>
                    <a:pt x="2264592" y="879737"/>
                  </a:cubicBezTo>
                  <a:cubicBezTo>
                    <a:pt x="2284578" y="951168"/>
                    <a:pt x="2296735" y="1023851"/>
                    <a:pt x="2298374" y="1105246"/>
                  </a:cubicBezTo>
                  <a:lnTo>
                    <a:pt x="2298356" y="1105247"/>
                  </a:lnTo>
                  <a:cubicBezTo>
                    <a:pt x="2300714" y="1119909"/>
                    <a:pt x="2299442" y="1137591"/>
                    <a:pt x="2279752" y="1154997"/>
                  </a:cubicBezTo>
                  <a:cubicBezTo>
                    <a:pt x="2258607" y="1173675"/>
                    <a:pt x="2266361" y="1210072"/>
                    <a:pt x="2290123" y="1223592"/>
                  </a:cubicBezTo>
                  <a:cubicBezTo>
                    <a:pt x="2298963" y="1228620"/>
                    <a:pt x="2300143" y="1233907"/>
                    <a:pt x="2298337" y="1242122"/>
                  </a:cubicBezTo>
                  <a:cubicBezTo>
                    <a:pt x="2297196" y="1247371"/>
                    <a:pt x="2296090" y="1252657"/>
                    <a:pt x="2295114" y="1257962"/>
                  </a:cubicBezTo>
                  <a:cubicBezTo>
                    <a:pt x="2290509" y="1283013"/>
                    <a:pt x="2271445" y="1299147"/>
                    <a:pt x="2246173" y="1300124"/>
                  </a:cubicBezTo>
                  <a:cubicBezTo>
                    <a:pt x="2233482" y="1300622"/>
                    <a:pt x="2237995" y="1291062"/>
                    <a:pt x="2237590" y="1285609"/>
                  </a:cubicBezTo>
                  <a:cubicBezTo>
                    <a:pt x="2232708" y="1220331"/>
                    <a:pt x="2227607" y="1155052"/>
                    <a:pt x="2223850" y="1089700"/>
                  </a:cubicBezTo>
                  <a:cubicBezTo>
                    <a:pt x="2209629" y="842677"/>
                    <a:pt x="2115783" y="627207"/>
                    <a:pt x="1965222" y="433968"/>
                  </a:cubicBezTo>
                  <a:cubicBezTo>
                    <a:pt x="1954446" y="420117"/>
                    <a:pt x="1945182" y="405105"/>
                    <a:pt x="1934830" y="390922"/>
                  </a:cubicBezTo>
                  <a:cubicBezTo>
                    <a:pt x="1930869" y="385507"/>
                    <a:pt x="1933043" y="382780"/>
                    <a:pt x="1937739" y="380220"/>
                  </a:cubicBezTo>
                  <a:cubicBezTo>
                    <a:pt x="1939103" y="379502"/>
                    <a:pt x="1940447" y="378747"/>
                    <a:pt x="1941755" y="377936"/>
                  </a:cubicBezTo>
                  <a:cubicBezTo>
                    <a:pt x="1963149" y="364766"/>
                    <a:pt x="1975200" y="358507"/>
                    <a:pt x="1986146" y="360561"/>
                  </a:cubicBezTo>
                  <a:close/>
                  <a:moveTo>
                    <a:pt x="2911172" y="704200"/>
                  </a:moveTo>
                  <a:cubicBezTo>
                    <a:pt x="2921118" y="705139"/>
                    <a:pt x="2927343" y="712488"/>
                    <a:pt x="2926791" y="725106"/>
                  </a:cubicBezTo>
                  <a:cubicBezTo>
                    <a:pt x="2926145" y="739841"/>
                    <a:pt x="2908610" y="755259"/>
                    <a:pt x="2893783" y="754227"/>
                  </a:cubicBezTo>
                  <a:cubicBezTo>
                    <a:pt x="2881147" y="753361"/>
                    <a:pt x="2874258" y="746380"/>
                    <a:pt x="2874976" y="733376"/>
                  </a:cubicBezTo>
                  <a:cubicBezTo>
                    <a:pt x="2875750" y="719341"/>
                    <a:pt x="2893875" y="703592"/>
                    <a:pt x="2911172" y="704200"/>
                  </a:cubicBezTo>
                  <a:close/>
                  <a:moveTo>
                    <a:pt x="3749859" y="1058781"/>
                  </a:moveTo>
                  <a:cubicBezTo>
                    <a:pt x="3756337" y="1061134"/>
                    <a:pt x="3762638" y="1064676"/>
                    <a:pt x="3769131" y="1067874"/>
                  </a:cubicBezTo>
                  <a:cubicBezTo>
                    <a:pt x="3786997" y="1076677"/>
                    <a:pt x="3793592" y="1092574"/>
                    <a:pt x="3791382" y="1112062"/>
                  </a:cubicBezTo>
                  <a:cubicBezTo>
                    <a:pt x="3790147" y="1122892"/>
                    <a:pt x="3786427" y="1133042"/>
                    <a:pt x="3780606" y="1142232"/>
                  </a:cubicBezTo>
                  <a:cubicBezTo>
                    <a:pt x="3746419" y="1196147"/>
                    <a:pt x="3696503" y="1223426"/>
                    <a:pt x="3642129" y="1228528"/>
                  </a:cubicBezTo>
                  <a:lnTo>
                    <a:pt x="3642128" y="1228546"/>
                  </a:lnTo>
                  <a:cubicBezTo>
                    <a:pt x="3580773" y="1229043"/>
                    <a:pt x="3550455" y="1201930"/>
                    <a:pt x="3543989" y="1149360"/>
                  </a:cubicBezTo>
                  <a:cubicBezTo>
                    <a:pt x="3542479" y="1137130"/>
                    <a:pt x="3545003" y="1131347"/>
                    <a:pt x="3558486" y="1129468"/>
                  </a:cubicBezTo>
                  <a:cubicBezTo>
                    <a:pt x="3616083" y="1121474"/>
                    <a:pt x="3667786" y="1097786"/>
                    <a:pt x="3714278" y="1064043"/>
                  </a:cubicBezTo>
                  <a:cubicBezTo>
                    <a:pt x="3719674" y="1060124"/>
                    <a:pt x="3724719" y="1057871"/>
                    <a:pt x="3729520" y="1056829"/>
                  </a:cubicBezTo>
                  <a:cubicBezTo>
                    <a:pt x="3736723" y="1055266"/>
                    <a:pt x="3743379" y="1056428"/>
                    <a:pt x="3749859" y="1058781"/>
                  </a:cubicBezTo>
                  <a:close/>
                  <a:moveTo>
                    <a:pt x="3724280" y="958610"/>
                  </a:moveTo>
                  <a:cubicBezTo>
                    <a:pt x="3727319" y="961280"/>
                    <a:pt x="3727189" y="968556"/>
                    <a:pt x="3726950" y="973695"/>
                  </a:cubicBezTo>
                  <a:cubicBezTo>
                    <a:pt x="3726526" y="982591"/>
                    <a:pt x="3721590" y="989959"/>
                    <a:pt x="3715106" y="995448"/>
                  </a:cubicBezTo>
                  <a:cubicBezTo>
                    <a:pt x="3653861" y="1047354"/>
                    <a:pt x="3585378" y="1079975"/>
                    <a:pt x="3502676" y="1073823"/>
                  </a:cubicBezTo>
                  <a:lnTo>
                    <a:pt x="3490914" y="1069670"/>
                  </a:lnTo>
                  <a:lnTo>
                    <a:pt x="3490886" y="1069678"/>
                  </a:lnTo>
                  <a:lnTo>
                    <a:pt x="3490886" y="1069660"/>
                  </a:lnTo>
                  <a:lnTo>
                    <a:pt x="3490914" y="1069670"/>
                  </a:lnTo>
                  <a:lnTo>
                    <a:pt x="3590301" y="1039722"/>
                  </a:lnTo>
                  <a:cubicBezTo>
                    <a:pt x="3621406" y="1027314"/>
                    <a:pt x="3650509" y="1011979"/>
                    <a:pt x="3677697" y="992206"/>
                  </a:cubicBezTo>
                  <a:cubicBezTo>
                    <a:pt x="3689466" y="983641"/>
                    <a:pt x="3700168" y="973602"/>
                    <a:pt x="3711478" y="964393"/>
                  </a:cubicBezTo>
                  <a:cubicBezTo>
                    <a:pt x="3713394" y="962837"/>
                    <a:pt x="3715222" y="960189"/>
                    <a:pt x="3717258" y="958532"/>
                  </a:cubicBezTo>
                  <a:cubicBezTo>
                    <a:pt x="3719292" y="956874"/>
                    <a:pt x="3721535" y="956205"/>
                    <a:pt x="3724280" y="958610"/>
                  </a:cubicBezTo>
                  <a:close/>
                  <a:moveTo>
                    <a:pt x="3012814" y="522001"/>
                  </a:moveTo>
                  <a:cubicBezTo>
                    <a:pt x="3014877" y="523878"/>
                    <a:pt x="3016033" y="527189"/>
                    <a:pt x="3015977" y="530578"/>
                  </a:cubicBezTo>
                  <a:cubicBezTo>
                    <a:pt x="3015720" y="547045"/>
                    <a:pt x="3000579" y="551687"/>
                    <a:pt x="2991166" y="561578"/>
                  </a:cubicBezTo>
                  <a:lnTo>
                    <a:pt x="2991167" y="561596"/>
                  </a:lnTo>
                  <a:cubicBezTo>
                    <a:pt x="2979231" y="557931"/>
                    <a:pt x="2977665" y="547211"/>
                    <a:pt x="2977261" y="539585"/>
                  </a:cubicBezTo>
                  <a:cubicBezTo>
                    <a:pt x="2976265" y="521018"/>
                    <a:pt x="2995108" y="527999"/>
                    <a:pt x="3004208" y="522031"/>
                  </a:cubicBezTo>
                  <a:cubicBezTo>
                    <a:pt x="3007782" y="519682"/>
                    <a:pt x="3010751" y="520125"/>
                    <a:pt x="3012814" y="522001"/>
                  </a:cubicBezTo>
                  <a:close/>
                  <a:moveTo>
                    <a:pt x="3495751" y="746100"/>
                  </a:moveTo>
                  <a:cubicBezTo>
                    <a:pt x="3504895" y="751865"/>
                    <a:pt x="3513597" y="758482"/>
                    <a:pt x="3522365" y="764708"/>
                  </a:cubicBezTo>
                  <a:cubicBezTo>
                    <a:pt x="3580147" y="805746"/>
                    <a:pt x="3636897" y="848276"/>
                    <a:pt x="3702065" y="877656"/>
                  </a:cubicBezTo>
                  <a:cubicBezTo>
                    <a:pt x="3717575" y="884637"/>
                    <a:pt x="3718127" y="904346"/>
                    <a:pt x="3704607" y="920389"/>
                  </a:cubicBezTo>
                  <a:cubicBezTo>
                    <a:pt x="3662758" y="970065"/>
                    <a:pt x="3609360" y="1002853"/>
                    <a:pt x="3549000" y="1024680"/>
                  </a:cubicBezTo>
                  <a:cubicBezTo>
                    <a:pt x="3520836" y="1034866"/>
                    <a:pt x="3491623" y="1042141"/>
                    <a:pt x="3463294" y="1051977"/>
                  </a:cubicBezTo>
                  <a:cubicBezTo>
                    <a:pt x="3446330" y="1057872"/>
                    <a:pt x="3432644" y="1055238"/>
                    <a:pt x="3418442" y="1044370"/>
                  </a:cubicBezTo>
                  <a:cubicBezTo>
                    <a:pt x="3398679" y="1029230"/>
                    <a:pt x="3381530" y="1011749"/>
                    <a:pt x="3365838" y="992667"/>
                  </a:cubicBezTo>
                  <a:cubicBezTo>
                    <a:pt x="3343807" y="965866"/>
                    <a:pt x="3322515" y="938496"/>
                    <a:pt x="3300043" y="912100"/>
                  </a:cubicBezTo>
                  <a:cubicBezTo>
                    <a:pt x="3270631" y="877536"/>
                    <a:pt x="3245012" y="839263"/>
                    <a:pt x="3210830" y="809527"/>
                  </a:cubicBezTo>
                  <a:lnTo>
                    <a:pt x="3173336" y="783091"/>
                  </a:lnTo>
                  <a:lnTo>
                    <a:pt x="3173317" y="783109"/>
                  </a:lnTo>
                  <a:lnTo>
                    <a:pt x="3173335" y="783090"/>
                  </a:lnTo>
                  <a:lnTo>
                    <a:pt x="3173336" y="783091"/>
                  </a:lnTo>
                  <a:lnTo>
                    <a:pt x="3193302" y="765666"/>
                  </a:lnTo>
                  <a:cubicBezTo>
                    <a:pt x="3258520" y="732221"/>
                    <a:pt x="3325956" y="715985"/>
                    <a:pt x="3395819" y="720727"/>
                  </a:cubicBezTo>
                  <a:cubicBezTo>
                    <a:pt x="3419107" y="722309"/>
                    <a:pt x="3442664" y="726221"/>
                    <a:pt x="3466498" y="732602"/>
                  </a:cubicBezTo>
                  <a:cubicBezTo>
                    <a:pt x="3477025" y="735420"/>
                    <a:pt x="3486608" y="740334"/>
                    <a:pt x="3495751" y="746100"/>
                  </a:cubicBezTo>
                  <a:close/>
                  <a:moveTo>
                    <a:pt x="4200165" y="1022101"/>
                  </a:moveTo>
                  <a:lnTo>
                    <a:pt x="4200164" y="1022120"/>
                  </a:lnTo>
                  <a:cubicBezTo>
                    <a:pt x="4205340" y="1032711"/>
                    <a:pt x="4203682" y="1044481"/>
                    <a:pt x="4203903" y="1055735"/>
                  </a:cubicBezTo>
                  <a:cubicBezTo>
                    <a:pt x="4205837" y="1157649"/>
                    <a:pt x="4216411" y="1258367"/>
                    <a:pt x="4240485" y="1357722"/>
                  </a:cubicBezTo>
                  <a:cubicBezTo>
                    <a:pt x="4253673" y="1412189"/>
                    <a:pt x="4227591" y="1444385"/>
                    <a:pt x="4168151" y="1449856"/>
                  </a:cubicBezTo>
                  <a:cubicBezTo>
                    <a:pt x="4096444" y="1456450"/>
                    <a:pt x="4042659" y="1424566"/>
                    <a:pt x="4003685" y="1366931"/>
                  </a:cubicBezTo>
                  <a:cubicBezTo>
                    <a:pt x="3960712" y="1303385"/>
                    <a:pt x="3953141" y="1230793"/>
                    <a:pt x="3956328" y="1156526"/>
                  </a:cubicBezTo>
                  <a:cubicBezTo>
                    <a:pt x="3957322" y="1133502"/>
                    <a:pt x="3961375" y="1110626"/>
                    <a:pt x="3963861" y="1087674"/>
                  </a:cubicBezTo>
                  <a:cubicBezTo>
                    <a:pt x="3964893" y="1078115"/>
                    <a:pt x="3968080" y="1074468"/>
                    <a:pt x="3978873" y="1077581"/>
                  </a:cubicBezTo>
                  <a:cubicBezTo>
                    <a:pt x="4056713" y="1099960"/>
                    <a:pt x="4124404" y="1077654"/>
                    <a:pt x="4185981" y="1029414"/>
                  </a:cubicBezTo>
                  <a:cubicBezTo>
                    <a:pt x="4190052" y="1026228"/>
                    <a:pt x="4193312" y="1021254"/>
                    <a:pt x="4200165" y="1022101"/>
                  </a:cubicBezTo>
                  <a:close/>
                  <a:moveTo>
                    <a:pt x="2982601" y="434944"/>
                  </a:moveTo>
                  <a:cubicBezTo>
                    <a:pt x="3003102" y="439678"/>
                    <a:pt x="2991368" y="464562"/>
                    <a:pt x="3001334" y="477899"/>
                  </a:cubicBezTo>
                  <a:lnTo>
                    <a:pt x="3001334" y="477916"/>
                  </a:lnTo>
                  <a:cubicBezTo>
                    <a:pt x="2998461" y="496226"/>
                    <a:pt x="2980004" y="497514"/>
                    <a:pt x="2971715" y="496226"/>
                  </a:cubicBezTo>
                  <a:cubicBezTo>
                    <a:pt x="2948599" y="492634"/>
                    <a:pt x="2951602" y="467638"/>
                    <a:pt x="2950055" y="452682"/>
                  </a:cubicBezTo>
                  <a:cubicBezTo>
                    <a:pt x="2948194" y="434815"/>
                    <a:pt x="2974203" y="432992"/>
                    <a:pt x="2982601" y="434944"/>
                  </a:cubicBezTo>
                  <a:close/>
                  <a:moveTo>
                    <a:pt x="4191544" y="962827"/>
                  </a:moveTo>
                  <a:cubicBezTo>
                    <a:pt x="4200422" y="970932"/>
                    <a:pt x="4187971" y="974266"/>
                    <a:pt x="4184637" y="978097"/>
                  </a:cubicBezTo>
                  <a:cubicBezTo>
                    <a:pt x="4141297" y="1027977"/>
                    <a:pt x="4087898" y="1057853"/>
                    <a:pt x="4015196" y="1058498"/>
                  </a:cubicBezTo>
                  <a:lnTo>
                    <a:pt x="4015196" y="1058517"/>
                  </a:lnTo>
                  <a:cubicBezTo>
                    <a:pt x="4007957" y="1057724"/>
                    <a:pt x="3995764" y="1056232"/>
                    <a:pt x="3983533" y="1055109"/>
                  </a:cubicBezTo>
                  <a:cubicBezTo>
                    <a:pt x="3970916" y="1053948"/>
                    <a:pt x="3969700" y="1047004"/>
                    <a:pt x="3971376" y="1035971"/>
                  </a:cubicBezTo>
                  <a:cubicBezTo>
                    <a:pt x="3973421" y="1022635"/>
                    <a:pt x="3980824" y="1025417"/>
                    <a:pt x="3989740" y="1026816"/>
                  </a:cubicBezTo>
                  <a:cubicBezTo>
                    <a:pt x="4060840" y="1038016"/>
                    <a:pt x="4123631" y="1021825"/>
                    <a:pt x="4175777" y="970176"/>
                  </a:cubicBezTo>
                  <a:cubicBezTo>
                    <a:pt x="4177757" y="968215"/>
                    <a:pt x="4179894" y="964734"/>
                    <a:pt x="4182437" y="962565"/>
                  </a:cubicBezTo>
                  <a:cubicBezTo>
                    <a:pt x="4184982" y="960397"/>
                    <a:pt x="4187933" y="959540"/>
                    <a:pt x="4191544" y="962827"/>
                  </a:cubicBezTo>
                  <a:close/>
                  <a:moveTo>
                    <a:pt x="2986359" y="323838"/>
                  </a:moveTo>
                  <a:cubicBezTo>
                    <a:pt x="2986358" y="345720"/>
                    <a:pt x="2986617" y="366922"/>
                    <a:pt x="2986268" y="388122"/>
                  </a:cubicBezTo>
                  <a:cubicBezTo>
                    <a:pt x="2986064" y="401458"/>
                    <a:pt x="2973871" y="399652"/>
                    <a:pt x="2965969" y="402636"/>
                  </a:cubicBezTo>
                  <a:cubicBezTo>
                    <a:pt x="2937106" y="413522"/>
                    <a:pt x="2937051" y="413356"/>
                    <a:pt x="2932169" y="382523"/>
                  </a:cubicBezTo>
                  <a:cubicBezTo>
                    <a:pt x="2926035" y="343712"/>
                    <a:pt x="2928246" y="341245"/>
                    <a:pt x="2986359" y="323838"/>
                  </a:cubicBezTo>
                  <a:close/>
                  <a:moveTo>
                    <a:pt x="4120602" y="767383"/>
                  </a:moveTo>
                  <a:cubicBezTo>
                    <a:pt x="4149399" y="783448"/>
                    <a:pt x="4169703" y="820924"/>
                    <a:pt x="4165794" y="859217"/>
                  </a:cubicBezTo>
                  <a:cubicBezTo>
                    <a:pt x="4159328" y="922691"/>
                    <a:pt x="4096592" y="968851"/>
                    <a:pt x="4026266" y="961887"/>
                  </a:cubicBezTo>
                  <a:cubicBezTo>
                    <a:pt x="3973918" y="956712"/>
                    <a:pt x="3935643" y="929654"/>
                    <a:pt x="3927244" y="891876"/>
                  </a:cubicBezTo>
                  <a:cubicBezTo>
                    <a:pt x="3918697" y="853452"/>
                    <a:pt x="3943158" y="811880"/>
                    <a:pt x="3990017" y="786130"/>
                  </a:cubicBezTo>
                  <a:cubicBezTo>
                    <a:pt x="4020961" y="769128"/>
                    <a:pt x="4054355" y="760674"/>
                    <a:pt x="4089556" y="759219"/>
                  </a:cubicBezTo>
                  <a:cubicBezTo>
                    <a:pt x="4100460" y="759053"/>
                    <a:pt x="4111003" y="762029"/>
                    <a:pt x="4120602" y="767383"/>
                  </a:cubicBezTo>
                  <a:close/>
                  <a:moveTo>
                    <a:pt x="2998184" y="230958"/>
                  </a:moveTo>
                  <a:cubicBezTo>
                    <a:pt x="3001164" y="233348"/>
                    <a:pt x="3001960" y="238325"/>
                    <a:pt x="3000395" y="247415"/>
                  </a:cubicBezTo>
                  <a:cubicBezTo>
                    <a:pt x="2995403" y="276427"/>
                    <a:pt x="2986101" y="298953"/>
                    <a:pt x="2953518" y="304866"/>
                  </a:cubicBezTo>
                  <a:lnTo>
                    <a:pt x="2928891" y="316921"/>
                  </a:lnTo>
                  <a:lnTo>
                    <a:pt x="2928890" y="316930"/>
                  </a:lnTo>
                  <a:lnTo>
                    <a:pt x="2928872" y="316930"/>
                  </a:lnTo>
                  <a:lnTo>
                    <a:pt x="2928891" y="316921"/>
                  </a:lnTo>
                  <a:lnTo>
                    <a:pt x="2929120" y="281076"/>
                  </a:lnTo>
                  <a:cubicBezTo>
                    <a:pt x="2933415" y="250652"/>
                    <a:pt x="2950262" y="235802"/>
                    <a:pt x="2982877" y="230028"/>
                  </a:cubicBezTo>
                  <a:cubicBezTo>
                    <a:pt x="2990043" y="228766"/>
                    <a:pt x="2995205" y="228568"/>
                    <a:pt x="2998184" y="230958"/>
                  </a:cubicBezTo>
                  <a:close/>
                  <a:moveTo>
                    <a:pt x="2852358" y="155392"/>
                  </a:moveTo>
                  <a:cubicBezTo>
                    <a:pt x="2841785" y="194110"/>
                    <a:pt x="2830789" y="232477"/>
                    <a:pt x="2827049" y="272392"/>
                  </a:cubicBezTo>
                  <a:cubicBezTo>
                    <a:pt x="2814634" y="404920"/>
                    <a:pt x="2840403" y="531591"/>
                    <a:pt x="2885568" y="655222"/>
                  </a:cubicBezTo>
                  <a:cubicBezTo>
                    <a:pt x="2890376" y="668374"/>
                    <a:pt x="2891610" y="675889"/>
                    <a:pt x="2876764" y="684344"/>
                  </a:cubicBezTo>
                  <a:cubicBezTo>
                    <a:pt x="2851842" y="698545"/>
                    <a:pt x="2843571" y="737999"/>
                    <a:pt x="2857368" y="762166"/>
                  </a:cubicBezTo>
                  <a:cubicBezTo>
                    <a:pt x="2869579" y="783569"/>
                    <a:pt x="2895257" y="789556"/>
                    <a:pt x="2924452" y="773734"/>
                  </a:cubicBezTo>
                  <a:cubicBezTo>
                    <a:pt x="2945596" y="762276"/>
                    <a:pt x="2944786" y="782980"/>
                    <a:pt x="2952762" y="789758"/>
                  </a:cubicBezTo>
                  <a:cubicBezTo>
                    <a:pt x="2963612" y="798986"/>
                    <a:pt x="2952909" y="803886"/>
                    <a:pt x="2946296" y="808546"/>
                  </a:cubicBezTo>
                  <a:cubicBezTo>
                    <a:pt x="2899641" y="841425"/>
                    <a:pt x="2849686" y="869404"/>
                    <a:pt x="2803049" y="901970"/>
                  </a:cubicBezTo>
                  <a:cubicBezTo>
                    <a:pt x="2777887" y="919541"/>
                    <a:pt x="2756945" y="922526"/>
                    <a:pt x="2728302" y="915765"/>
                  </a:cubicBezTo>
                  <a:cubicBezTo>
                    <a:pt x="2689364" y="906593"/>
                    <a:pt x="2650094" y="912947"/>
                    <a:pt x="2612794" y="928309"/>
                  </a:cubicBezTo>
                  <a:cubicBezTo>
                    <a:pt x="2586344" y="939214"/>
                    <a:pt x="2561090" y="952420"/>
                    <a:pt x="2537754" y="969034"/>
                  </a:cubicBezTo>
                  <a:cubicBezTo>
                    <a:pt x="2511525" y="987712"/>
                    <a:pt x="2486234" y="1007126"/>
                    <a:pt x="2456432" y="1021014"/>
                  </a:cubicBezTo>
                  <a:cubicBezTo>
                    <a:pt x="2423405" y="1036413"/>
                    <a:pt x="2401321" y="1065258"/>
                    <a:pt x="2386603" y="1098542"/>
                  </a:cubicBezTo>
                  <a:lnTo>
                    <a:pt x="2358405" y="1170097"/>
                  </a:lnTo>
                  <a:lnTo>
                    <a:pt x="2347922" y="1174172"/>
                  </a:lnTo>
                  <a:cubicBezTo>
                    <a:pt x="2346485" y="1182221"/>
                    <a:pt x="2345048" y="1190270"/>
                    <a:pt x="2343612" y="1198338"/>
                  </a:cubicBezTo>
                  <a:lnTo>
                    <a:pt x="2348470" y="1204944"/>
                  </a:lnTo>
                  <a:lnTo>
                    <a:pt x="2348457" y="1204988"/>
                  </a:lnTo>
                  <a:cubicBezTo>
                    <a:pt x="2337995" y="1227257"/>
                    <a:pt x="2337386" y="1251828"/>
                    <a:pt x="2332634" y="1276271"/>
                  </a:cubicBezTo>
                  <a:cubicBezTo>
                    <a:pt x="2318672" y="1253634"/>
                    <a:pt x="2323093" y="1224236"/>
                    <a:pt x="2343593" y="1198357"/>
                  </a:cubicBezTo>
                  <a:lnTo>
                    <a:pt x="2343539" y="1198320"/>
                  </a:lnTo>
                  <a:cubicBezTo>
                    <a:pt x="2344975" y="1190271"/>
                    <a:pt x="2346412" y="1182203"/>
                    <a:pt x="2347848" y="1174153"/>
                  </a:cubicBezTo>
                  <a:cubicBezTo>
                    <a:pt x="2343815" y="1160560"/>
                    <a:pt x="2342636" y="1145474"/>
                    <a:pt x="2326206" y="1139138"/>
                  </a:cubicBezTo>
                  <a:cubicBezTo>
                    <a:pt x="2317567" y="1135823"/>
                    <a:pt x="2321141" y="1127295"/>
                    <a:pt x="2320717" y="1120793"/>
                  </a:cubicBezTo>
                  <a:cubicBezTo>
                    <a:pt x="2303273" y="854870"/>
                    <a:pt x="2219023" y="613724"/>
                    <a:pt x="2054242" y="402489"/>
                  </a:cubicBezTo>
                  <a:cubicBezTo>
                    <a:pt x="2043375" y="388545"/>
                    <a:pt x="2031605" y="375007"/>
                    <a:pt x="2018527" y="363201"/>
                  </a:cubicBezTo>
                  <a:cubicBezTo>
                    <a:pt x="2005340" y="351283"/>
                    <a:pt x="2005708" y="345886"/>
                    <a:pt x="2022672" y="338813"/>
                  </a:cubicBezTo>
                  <a:cubicBezTo>
                    <a:pt x="2084653" y="312970"/>
                    <a:pt x="2148164" y="291586"/>
                    <a:pt x="2212061" y="271269"/>
                  </a:cubicBezTo>
                  <a:cubicBezTo>
                    <a:pt x="2400086" y="211498"/>
                    <a:pt x="2592754" y="174512"/>
                    <a:pt x="2789032" y="155908"/>
                  </a:cubicBezTo>
                  <a:cubicBezTo>
                    <a:pt x="2807414" y="154157"/>
                    <a:pt x="2825981" y="154195"/>
                    <a:pt x="2844456" y="153587"/>
                  </a:cubicBezTo>
                  <a:cubicBezTo>
                    <a:pt x="2846629" y="153532"/>
                    <a:pt x="2848858" y="154564"/>
                    <a:pt x="2852358" y="155392"/>
                  </a:cubicBezTo>
                  <a:close/>
                  <a:moveTo>
                    <a:pt x="4026247" y="700177"/>
                  </a:moveTo>
                  <a:cubicBezTo>
                    <a:pt x="4029826" y="701396"/>
                    <a:pt x="4033146" y="703749"/>
                    <a:pt x="4036121" y="707626"/>
                  </a:cubicBezTo>
                  <a:cubicBezTo>
                    <a:pt x="4031350" y="715160"/>
                    <a:pt x="4024443" y="714238"/>
                    <a:pt x="4018843" y="715749"/>
                  </a:cubicBezTo>
                  <a:cubicBezTo>
                    <a:pt x="3957856" y="732179"/>
                    <a:pt x="3906798" y="762294"/>
                    <a:pt x="3875780" y="819689"/>
                  </a:cubicBezTo>
                  <a:cubicBezTo>
                    <a:pt x="3870290" y="829839"/>
                    <a:pt x="3861468" y="833449"/>
                    <a:pt x="3852995" y="829580"/>
                  </a:cubicBezTo>
                  <a:cubicBezTo>
                    <a:pt x="3841666" y="824424"/>
                    <a:pt x="3850195" y="814882"/>
                    <a:pt x="3853400" y="808693"/>
                  </a:cubicBezTo>
                  <a:cubicBezTo>
                    <a:pt x="3887346" y="743175"/>
                    <a:pt x="3944336" y="711218"/>
                    <a:pt x="4014827" y="699539"/>
                  </a:cubicBezTo>
                  <a:cubicBezTo>
                    <a:pt x="4018833" y="698876"/>
                    <a:pt x="4022670" y="698959"/>
                    <a:pt x="4026247" y="700177"/>
                  </a:cubicBezTo>
                  <a:close/>
                  <a:moveTo>
                    <a:pt x="2920439" y="158401"/>
                  </a:moveTo>
                  <a:cubicBezTo>
                    <a:pt x="2922646" y="161600"/>
                    <a:pt x="2920270" y="167475"/>
                    <a:pt x="2915131" y="179872"/>
                  </a:cubicBezTo>
                  <a:cubicBezTo>
                    <a:pt x="2877076" y="271619"/>
                    <a:pt x="2871661" y="364932"/>
                    <a:pt x="2898959" y="460565"/>
                  </a:cubicBezTo>
                  <a:cubicBezTo>
                    <a:pt x="2915481" y="518439"/>
                    <a:pt x="2932740" y="575945"/>
                    <a:pt x="2957459" y="630982"/>
                  </a:cubicBezTo>
                  <a:cubicBezTo>
                    <a:pt x="2974092" y="667969"/>
                    <a:pt x="2995808" y="701547"/>
                    <a:pt x="3025003" y="729637"/>
                  </a:cubicBezTo>
                  <a:cubicBezTo>
                    <a:pt x="3037087" y="741260"/>
                    <a:pt x="3035189" y="747890"/>
                    <a:pt x="3022406" y="755700"/>
                  </a:cubicBezTo>
                  <a:cubicBezTo>
                    <a:pt x="3014541" y="760526"/>
                    <a:pt x="3007781" y="767286"/>
                    <a:pt x="2999658" y="771523"/>
                  </a:cubicBezTo>
                  <a:cubicBezTo>
                    <a:pt x="2992364" y="775318"/>
                    <a:pt x="2985585" y="789095"/>
                    <a:pt x="2976541" y="779240"/>
                  </a:cubicBezTo>
                  <a:cubicBezTo>
                    <a:pt x="2966834" y="768649"/>
                    <a:pt x="2952321" y="759974"/>
                    <a:pt x="2951676" y="747062"/>
                  </a:cubicBezTo>
                  <a:cubicBezTo>
                    <a:pt x="2960369" y="714551"/>
                    <a:pt x="2953370" y="692338"/>
                    <a:pt x="2927362" y="677584"/>
                  </a:cubicBezTo>
                  <a:cubicBezTo>
                    <a:pt x="2922075" y="674600"/>
                    <a:pt x="2921062" y="669129"/>
                    <a:pt x="2919017" y="664211"/>
                  </a:cubicBezTo>
                  <a:cubicBezTo>
                    <a:pt x="2870999" y="548979"/>
                    <a:pt x="2848711" y="428387"/>
                    <a:pt x="2844880" y="304148"/>
                  </a:cubicBezTo>
                  <a:cubicBezTo>
                    <a:pt x="2843572" y="261580"/>
                    <a:pt x="2853095" y="220229"/>
                    <a:pt x="2862010" y="178766"/>
                  </a:cubicBezTo>
                  <a:cubicBezTo>
                    <a:pt x="2866707" y="156957"/>
                    <a:pt x="2876395" y="150217"/>
                    <a:pt x="2898240" y="152997"/>
                  </a:cubicBezTo>
                  <a:cubicBezTo>
                    <a:pt x="2911438" y="154683"/>
                    <a:pt x="2918231" y="155203"/>
                    <a:pt x="2920439" y="158401"/>
                  </a:cubicBezTo>
                  <a:close/>
                  <a:moveTo>
                    <a:pt x="3909910" y="612784"/>
                  </a:moveTo>
                  <a:cubicBezTo>
                    <a:pt x="3934372" y="631314"/>
                    <a:pt x="3958207" y="650655"/>
                    <a:pt x="3986461" y="673016"/>
                  </a:cubicBezTo>
                  <a:lnTo>
                    <a:pt x="3986499" y="673016"/>
                  </a:lnTo>
                  <a:cubicBezTo>
                    <a:pt x="3939694" y="686498"/>
                    <a:pt x="3902488" y="707128"/>
                    <a:pt x="3871948" y="738902"/>
                  </a:cubicBezTo>
                  <a:cubicBezTo>
                    <a:pt x="3849660" y="762092"/>
                    <a:pt x="3831627" y="787658"/>
                    <a:pt x="3826636" y="820223"/>
                  </a:cubicBezTo>
                  <a:cubicBezTo>
                    <a:pt x="3824831" y="832013"/>
                    <a:pt x="3818789" y="835033"/>
                    <a:pt x="3807922" y="835217"/>
                  </a:cubicBezTo>
                  <a:cubicBezTo>
                    <a:pt x="3776315" y="835733"/>
                    <a:pt x="3746991" y="827353"/>
                    <a:pt x="3718938" y="813796"/>
                  </a:cubicBezTo>
                  <a:cubicBezTo>
                    <a:pt x="3682762" y="796334"/>
                    <a:pt x="3648206" y="775907"/>
                    <a:pt x="3617005" y="750691"/>
                  </a:cubicBezTo>
                  <a:cubicBezTo>
                    <a:pt x="3568708" y="711697"/>
                    <a:pt x="3516250" y="680070"/>
                    <a:pt x="3459205" y="655794"/>
                  </a:cubicBezTo>
                  <a:cubicBezTo>
                    <a:pt x="3453053" y="653159"/>
                    <a:pt x="3445924" y="651778"/>
                    <a:pt x="3440233" y="643084"/>
                  </a:cubicBezTo>
                  <a:cubicBezTo>
                    <a:pt x="3474696" y="629140"/>
                    <a:pt x="3509711" y="619599"/>
                    <a:pt x="3545040" y="611163"/>
                  </a:cubicBezTo>
                  <a:cubicBezTo>
                    <a:pt x="3602443" y="597459"/>
                    <a:pt x="3659963" y="589925"/>
                    <a:pt x="3717585" y="588891"/>
                  </a:cubicBezTo>
                  <a:cubicBezTo>
                    <a:pt x="3775209" y="587858"/>
                    <a:pt x="3832936" y="593324"/>
                    <a:pt x="3890754" y="605619"/>
                  </a:cubicBezTo>
                  <a:cubicBezTo>
                    <a:pt x="3897385" y="607037"/>
                    <a:pt x="3904680" y="608824"/>
                    <a:pt x="3909910" y="612784"/>
                  </a:cubicBezTo>
                  <a:close/>
                  <a:moveTo>
                    <a:pt x="3090540" y="166204"/>
                  </a:moveTo>
                  <a:cubicBezTo>
                    <a:pt x="3041212" y="304571"/>
                    <a:pt x="3043882" y="438389"/>
                    <a:pt x="3098368" y="571524"/>
                  </a:cubicBezTo>
                  <a:cubicBezTo>
                    <a:pt x="3014725" y="501770"/>
                    <a:pt x="3007412" y="233675"/>
                    <a:pt x="3090540" y="166204"/>
                  </a:cubicBezTo>
                  <a:close/>
                  <a:moveTo>
                    <a:pt x="4095357" y="376665"/>
                  </a:moveTo>
                  <a:cubicBezTo>
                    <a:pt x="4108951" y="380625"/>
                    <a:pt x="4104660" y="396116"/>
                    <a:pt x="4110627" y="406339"/>
                  </a:cubicBezTo>
                  <a:lnTo>
                    <a:pt x="4110628" y="406357"/>
                  </a:lnTo>
                  <a:cubicBezTo>
                    <a:pt x="4097973" y="403649"/>
                    <a:pt x="4083845" y="403465"/>
                    <a:pt x="4081433" y="389430"/>
                  </a:cubicBezTo>
                  <a:cubicBezTo>
                    <a:pt x="4080806" y="385819"/>
                    <a:pt x="4091969" y="375670"/>
                    <a:pt x="4095357" y="376665"/>
                  </a:cubicBezTo>
                  <a:close/>
                  <a:moveTo>
                    <a:pt x="4035372" y="182595"/>
                  </a:moveTo>
                  <a:cubicBezTo>
                    <a:pt x="4052021" y="192696"/>
                    <a:pt x="4065849" y="207547"/>
                    <a:pt x="4077343" y="225792"/>
                  </a:cubicBezTo>
                  <a:cubicBezTo>
                    <a:pt x="4094308" y="252739"/>
                    <a:pt x="4087400" y="280920"/>
                    <a:pt x="4073217" y="307039"/>
                  </a:cubicBezTo>
                  <a:cubicBezTo>
                    <a:pt x="4044906" y="359167"/>
                    <a:pt x="3961024" y="392413"/>
                    <a:pt x="3904458" y="374657"/>
                  </a:cubicBezTo>
                  <a:cubicBezTo>
                    <a:pt x="3859459" y="360529"/>
                    <a:pt x="3837283" y="315144"/>
                    <a:pt x="3850637" y="264527"/>
                  </a:cubicBezTo>
                  <a:cubicBezTo>
                    <a:pt x="3865760" y="207243"/>
                    <a:pt x="3916505" y="168267"/>
                    <a:pt x="3976479" y="167881"/>
                  </a:cubicBezTo>
                  <a:lnTo>
                    <a:pt x="3976478" y="167898"/>
                  </a:lnTo>
                  <a:cubicBezTo>
                    <a:pt x="3999254" y="167143"/>
                    <a:pt x="4018723" y="172494"/>
                    <a:pt x="4035372" y="182595"/>
                  </a:cubicBezTo>
                  <a:close/>
                  <a:moveTo>
                    <a:pt x="3793628" y="64020"/>
                  </a:moveTo>
                  <a:cubicBezTo>
                    <a:pt x="3796736" y="67872"/>
                    <a:pt x="3796548" y="74181"/>
                    <a:pt x="3792450" y="85546"/>
                  </a:cubicBezTo>
                  <a:cubicBezTo>
                    <a:pt x="3755132" y="188915"/>
                    <a:pt x="3756329" y="290941"/>
                    <a:pt x="3813153" y="388232"/>
                  </a:cubicBezTo>
                  <a:cubicBezTo>
                    <a:pt x="3819895" y="399782"/>
                    <a:pt x="3816873" y="403926"/>
                    <a:pt x="3806467" y="408752"/>
                  </a:cubicBezTo>
                  <a:cubicBezTo>
                    <a:pt x="3776296" y="422732"/>
                    <a:pt x="3744836" y="433065"/>
                    <a:pt x="3713191" y="442920"/>
                  </a:cubicBezTo>
                  <a:cubicBezTo>
                    <a:pt x="3554967" y="492154"/>
                    <a:pt x="3396044" y="538922"/>
                    <a:pt x="3233751" y="573255"/>
                  </a:cubicBezTo>
                  <a:cubicBezTo>
                    <a:pt x="3219457" y="576277"/>
                    <a:pt x="3204463" y="576682"/>
                    <a:pt x="3190558" y="580844"/>
                  </a:cubicBezTo>
                  <a:cubicBezTo>
                    <a:pt x="3163112" y="589041"/>
                    <a:pt x="3147640" y="576148"/>
                    <a:pt x="3134397" y="554302"/>
                  </a:cubicBezTo>
                  <a:cubicBezTo>
                    <a:pt x="3103193" y="502838"/>
                    <a:pt x="3091663" y="445425"/>
                    <a:pt x="3085566" y="387182"/>
                  </a:cubicBezTo>
                  <a:cubicBezTo>
                    <a:pt x="3076835" y="303613"/>
                    <a:pt x="3095200" y="223397"/>
                    <a:pt x="3122645" y="144856"/>
                  </a:cubicBezTo>
                  <a:cubicBezTo>
                    <a:pt x="3127802" y="130102"/>
                    <a:pt x="3139369" y="123268"/>
                    <a:pt x="3151619" y="116803"/>
                  </a:cubicBezTo>
                  <a:cubicBezTo>
                    <a:pt x="3216087" y="82819"/>
                    <a:pt x="3286153" y="68250"/>
                    <a:pt x="3357493" y="59095"/>
                  </a:cubicBezTo>
                  <a:cubicBezTo>
                    <a:pt x="3424079" y="50530"/>
                    <a:pt x="3491237" y="50033"/>
                    <a:pt x="3552132" y="46994"/>
                  </a:cubicBezTo>
                  <a:lnTo>
                    <a:pt x="3552132" y="46975"/>
                  </a:lnTo>
                  <a:cubicBezTo>
                    <a:pt x="3630653" y="46607"/>
                    <a:pt x="3703115" y="45059"/>
                    <a:pt x="3775025" y="57235"/>
                  </a:cubicBezTo>
                  <a:cubicBezTo>
                    <a:pt x="3784114" y="58773"/>
                    <a:pt x="3790520" y="60168"/>
                    <a:pt x="3793628" y="64020"/>
                  </a:cubicBezTo>
                  <a:close/>
                  <a:moveTo>
                    <a:pt x="4691374" y="410925"/>
                  </a:moveTo>
                  <a:cubicBezTo>
                    <a:pt x="4702407" y="409930"/>
                    <a:pt x="4695850" y="420964"/>
                    <a:pt x="4698097" y="426435"/>
                  </a:cubicBezTo>
                  <a:lnTo>
                    <a:pt x="4698079" y="426453"/>
                  </a:lnTo>
                  <a:cubicBezTo>
                    <a:pt x="4695592" y="431407"/>
                    <a:pt x="4703512" y="443177"/>
                    <a:pt x="4690748" y="440691"/>
                  </a:cubicBezTo>
                  <a:cubicBezTo>
                    <a:pt x="4681428" y="438867"/>
                    <a:pt x="4669216" y="432550"/>
                    <a:pt x="4669382" y="422604"/>
                  </a:cubicBezTo>
                  <a:cubicBezTo>
                    <a:pt x="4669548" y="412731"/>
                    <a:pt x="4683473" y="411643"/>
                    <a:pt x="4691374" y="410925"/>
                  </a:cubicBezTo>
                  <a:close/>
                  <a:moveTo>
                    <a:pt x="4131570" y="70828"/>
                  </a:moveTo>
                  <a:lnTo>
                    <a:pt x="4131552" y="70847"/>
                  </a:lnTo>
                  <a:cubicBezTo>
                    <a:pt x="4118640" y="103026"/>
                    <a:pt x="4107164" y="131944"/>
                    <a:pt x="4101859" y="162907"/>
                  </a:cubicBezTo>
                  <a:cubicBezTo>
                    <a:pt x="4078670" y="154932"/>
                    <a:pt x="4074728" y="143327"/>
                    <a:pt x="4086884" y="123029"/>
                  </a:cubicBezTo>
                  <a:cubicBezTo>
                    <a:pt x="4098176" y="104168"/>
                    <a:pt x="4104402" y="82046"/>
                    <a:pt x="4131570" y="70828"/>
                  </a:cubicBezTo>
                  <a:close/>
                  <a:moveTo>
                    <a:pt x="4442638" y="104886"/>
                  </a:moveTo>
                  <a:cubicBezTo>
                    <a:pt x="4454556" y="109914"/>
                    <a:pt x="4465902" y="117228"/>
                    <a:pt x="4476069" y="125295"/>
                  </a:cubicBezTo>
                  <a:cubicBezTo>
                    <a:pt x="4487452" y="134320"/>
                    <a:pt x="4502686" y="143806"/>
                    <a:pt x="4506259" y="156018"/>
                  </a:cubicBezTo>
                  <a:cubicBezTo>
                    <a:pt x="4510680" y="171049"/>
                    <a:pt x="4489294" y="173848"/>
                    <a:pt x="4480047" y="182726"/>
                  </a:cubicBezTo>
                  <a:cubicBezTo>
                    <a:pt x="4437167" y="223894"/>
                    <a:pt x="4424992" y="279834"/>
                    <a:pt x="4452032" y="332440"/>
                  </a:cubicBezTo>
                  <a:cubicBezTo>
                    <a:pt x="4460542" y="348999"/>
                    <a:pt x="4455568" y="354120"/>
                    <a:pt x="4441938" y="361855"/>
                  </a:cubicBezTo>
                  <a:cubicBezTo>
                    <a:pt x="4377654" y="398363"/>
                    <a:pt x="4306168" y="405602"/>
                    <a:pt x="4234996" y="414406"/>
                  </a:cubicBezTo>
                  <a:cubicBezTo>
                    <a:pt x="4221991" y="416008"/>
                    <a:pt x="4208858" y="416488"/>
                    <a:pt x="4195800" y="417483"/>
                  </a:cubicBezTo>
                  <a:cubicBezTo>
                    <a:pt x="4146711" y="420264"/>
                    <a:pt x="4147540" y="419951"/>
                    <a:pt x="4130464" y="373718"/>
                  </a:cubicBezTo>
                  <a:cubicBezTo>
                    <a:pt x="4123411" y="354598"/>
                    <a:pt x="4122895" y="338720"/>
                    <a:pt x="4131681" y="319380"/>
                  </a:cubicBezTo>
                  <a:cubicBezTo>
                    <a:pt x="4149713" y="279723"/>
                    <a:pt x="4151334" y="238741"/>
                    <a:pt x="4128181" y="199543"/>
                  </a:cubicBezTo>
                  <a:cubicBezTo>
                    <a:pt x="4123871" y="192249"/>
                    <a:pt x="4123281" y="185194"/>
                    <a:pt x="4125732" y="177477"/>
                  </a:cubicBezTo>
                  <a:cubicBezTo>
                    <a:pt x="4136949" y="142223"/>
                    <a:pt x="4147963" y="106949"/>
                    <a:pt x="4163105" y="73057"/>
                  </a:cubicBezTo>
                  <a:cubicBezTo>
                    <a:pt x="4168299" y="61435"/>
                    <a:pt x="4175740" y="57327"/>
                    <a:pt x="4187934" y="56995"/>
                  </a:cubicBezTo>
                  <a:cubicBezTo>
                    <a:pt x="4276329" y="54564"/>
                    <a:pt x="4361242" y="70626"/>
                    <a:pt x="4442638" y="104886"/>
                  </a:cubicBezTo>
                  <a:close/>
                  <a:moveTo>
                    <a:pt x="4686217" y="218037"/>
                  </a:moveTo>
                  <a:cubicBezTo>
                    <a:pt x="4727145" y="242848"/>
                    <a:pt x="4735655" y="286355"/>
                    <a:pt x="4706276" y="324206"/>
                  </a:cubicBezTo>
                  <a:cubicBezTo>
                    <a:pt x="4661184" y="382301"/>
                    <a:pt x="4561167" y="379023"/>
                    <a:pt x="4520239" y="318054"/>
                  </a:cubicBezTo>
                  <a:cubicBezTo>
                    <a:pt x="4504896" y="295214"/>
                    <a:pt x="4500309" y="270881"/>
                    <a:pt x="4515229" y="246568"/>
                  </a:cubicBezTo>
                  <a:cubicBezTo>
                    <a:pt x="4531014" y="220855"/>
                    <a:pt x="4551497" y="200686"/>
                    <a:pt x="4585020" y="201570"/>
                  </a:cubicBezTo>
                  <a:cubicBezTo>
                    <a:pt x="4591928" y="201754"/>
                    <a:pt x="4598853" y="201588"/>
                    <a:pt x="4605761" y="201588"/>
                  </a:cubicBezTo>
                  <a:lnTo>
                    <a:pt x="4605761" y="201606"/>
                  </a:lnTo>
                  <a:cubicBezTo>
                    <a:pt x="4633242" y="204185"/>
                    <a:pt x="4661129" y="202804"/>
                    <a:pt x="4686217" y="218037"/>
                  </a:cubicBezTo>
                  <a:close/>
                  <a:moveTo>
                    <a:pt x="4791189" y="187534"/>
                  </a:moveTo>
                  <a:cubicBezTo>
                    <a:pt x="4785351" y="197683"/>
                    <a:pt x="4785516" y="212529"/>
                    <a:pt x="4771278" y="214481"/>
                  </a:cubicBezTo>
                  <a:cubicBezTo>
                    <a:pt x="4768551" y="214851"/>
                    <a:pt x="4760521" y="203927"/>
                    <a:pt x="4761700" y="200612"/>
                  </a:cubicBezTo>
                  <a:cubicBezTo>
                    <a:pt x="4766121" y="188161"/>
                    <a:pt x="4778664" y="187939"/>
                    <a:pt x="4791189" y="187534"/>
                  </a:cubicBezTo>
                  <a:close/>
                  <a:moveTo>
                    <a:pt x="5203493" y="343635"/>
                  </a:moveTo>
                  <a:cubicBezTo>
                    <a:pt x="5211941" y="347342"/>
                    <a:pt x="5220059" y="351781"/>
                    <a:pt x="5227602" y="357399"/>
                  </a:cubicBezTo>
                  <a:cubicBezTo>
                    <a:pt x="5249245" y="373534"/>
                    <a:pt x="5253628" y="391787"/>
                    <a:pt x="5241342" y="416027"/>
                  </a:cubicBezTo>
                  <a:cubicBezTo>
                    <a:pt x="5229793" y="438794"/>
                    <a:pt x="5211115" y="454873"/>
                    <a:pt x="5190007" y="468136"/>
                  </a:cubicBezTo>
                  <a:cubicBezTo>
                    <a:pt x="5140275" y="499357"/>
                    <a:pt x="5085513" y="512748"/>
                    <a:pt x="5021267" y="512582"/>
                  </a:cubicBezTo>
                  <a:cubicBezTo>
                    <a:pt x="4988075" y="513817"/>
                    <a:pt x="4950425" y="505344"/>
                    <a:pt x="4913053" y="495691"/>
                  </a:cubicBezTo>
                  <a:cubicBezTo>
                    <a:pt x="4857058" y="481232"/>
                    <a:pt x="4801265" y="465852"/>
                    <a:pt x="4744293" y="455684"/>
                  </a:cubicBezTo>
                  <a:cubicBezTo>
                    <a:pt x="4729429" y="453032"/>
                    <a:pt x="4725524" y="446843"/>
                    <a:pt x="4727072" y="432550"/>
                  </a:cubicBezTo>
                  <a:cubicBezTo>
                    <a:pt x="4729907" y="406376"/>
                    <a:pt x="4733592" y="382928"/>
                    <a:pt x="4755510" y="362703"/>
                  </a:cubicBezTo>
                  <a:cubicBezTo>
                    <a:pt x="4781980" y="338279"/>
                    <a:pt x="4792350" y="304222"/>
                    <a:pt x="4788666" y="267622"/>
                  </a:cubicBezTo>
                  <a:cubicBezTo>
                    <a:pt x="4785387" y="234854"/>
                    <a:pt x="4813348" y="218092"/>
                    <a:pt x="4825726" y="193410"/>
                  </a:cubicBezTo>
                  <a:cubicBezTo>
                    <a:pt x="4827384" y="190094"/>
                    <a:pt x="4830607" y="189947"/>
                    <a:pt x="4834196" y="190907"/>
                  </a:cubicBezTo>
                  <a:cubicBezTo>
                    <a:pt x="4837786" y="191867"/>
                    <a:pt x="4841741" y="193935"/>
                    <a:pt x="4844863" y="195049"/>
                  </a:cubicBezTo>
                  <a:cubicBezTo>
                    <a:pt x="4886325" y="209877"/>
                    <a:pt x="4925872" y="229089"/>
                    <a:pt x="4965511" y="248060"/>
                  </a:cubicBezTo>
                  <a:cubicBezTo>
                    <a:pt x="5034418" y="281049"/>
                    <a:pt x="5104099" y="312050"/>
                    <a:pt x="5177409" y="334263"/>
                  </a:cubicBezTo>
                  <a:cubicBezTo>
                    <a:pt x="5186268" y="336953"/>
                    <a:pt x="5195045" y="339927"/>
                    <a:pt x="5203493" y="343635"/>
                  </a:cubicBezTo>
                  <a:close/>
                  <a:moveTo>
                    <a:pt x="5212404" y="290370"/>
                  </a:moveTo>
                  <a:cubicBezTo>
                    <a:pt x="5211687" y="290093"/>
                    <a:pt x="5210987" y="289744"/>
                    <a:pt x="5210250" y="289523"/>
                  </a:cubicBezTo>
                  <a:cubicBezTo>
                    <a:pt x="5109367" y="259315"/>
                    <a:pt x="5014819" y="213837"/>
                    <a:pt x="4919739" y="169575"/>
                  </a:cubicBezTo>
                  <a:cubicBezTo>
                    <a:pt x="4890434" y="155945"/>
                    <a:pt x="4861165" y="141707"/>
                    <a:pt x="4829391" y="134284"/>
                  </a:cubicBezTo>
                  <a:cubicBezTo>
                    <a:pt x="4791558" y="125442"/>
                    <a:pt x="4756911" y="128905"/>
                    <a:pt x="4731695" y="162760"/>
                  </a:cubicBezTo>
                  <a:cubicBezTo>
                    <a:pt x="4725450" y="171141"/>
                    <a:pt x="4720053" y="168911"/>
                    <a:pt x="4711986" y="166370"/>
                  </a:cubicBezTo>
                  <a:cubicBezTo>
                    <a:pt x="4665698" y="151819"/>
                    <a:pt x="4618341" y="142719"/>
                    <a:pt x="4569603" y="143143"/>
                  </a:cubicBezTo>
                  <a:cubicBezTo>
                    <a:pt x="4561646" y="143216"/>
                    <a:pt x="4556194" y="142332"/>
                    <a:pt x="4553320" y="134339"/>
                  </a:cubicBezTo>
                  <a:cubicBezTo>
                    <a:pt x="4538473" y="92877"/>
                    <a:pt x="4504491" y="71713"/>
                    <a:pt x="4466897" y="55927"/>
                  </a:cubicBezTo>
                  <a:cubicBezTo>
                    <a:pt x="4376899" y="18130"/>
                    <a:pt x="4282904" y="-566"/>
                    <a:pt x="4185116" y="1019"/>
                  </a:cubicBezTo>
                  <a:cubicBezTo>
                    <a:pt x="4164964" y="1332"/>
                    <a:pt x="4145127" y="4758"/>
                    <a:pt x="4125989" y="11039"/>
                  </a:cubicBezTo>
                  <a:cubicBezTo>
                    <a:pt x="4078614" y="26585"/>
                    <a:pt x="4047467" y="56203"/>
                    <a:pt x="4044483" y="108680"/>
                  </a:cubicBezTo>
                  <a:cubicBezTo>
                    <a:pt x="4043820" y="120450"/>
                    <a:pt x="4040468" y="123729"/>
                    <a:pt x="4029158" y="119106"/>
                  </a:cubicBezTo>
                  <a:cubicBezTo>
                    <a:pt x="4000516" y="107409"/>
                    <a:pt x="3971450" y="109804"/>
                    <a:pt x="3943157" y="119732"/>
                  </a:cubicBezTo>
                  <a:cubicBezTo>
                    <a:pt x="3928662" y="124816"/>
                    <a:pt x="3923283" y="121077"/>
                    <a:pt x="3918328" y="106985"/>
                  </a:cubicBezTo>
                  <a:cubicBezTo>
                    <a:pt x="3899301" y="52851"/>
                    <a:pt x="3860307" y="21170"/>
                    <a:pt x="3804127" y="10468"/>
                  </a:cubicBezTo>
                  <a:cubicBezTo>
                    <a:pt x="3770715" y="4095"/>
                    <a:pt x="3736896" y="1387"/>
                    <a:pt x="3702931" y="650"/>
                  </a:cubicBezTo>
                  <a:cubicBezTo>
                    <a:pt x="3598751" y="-1615"/>
                    <a:pt x="3494699" y="2197"/>
                    <a:pt x="3390813" y="9510"/>
                  </a:cubicBezTo>
                  <a:cubicBezTo>
                    <a:pt x="3312734" y="15017"/>
                    <a:pt x="3236256" y="29495"/>
                    <a:pt x="3163315" y="58727"/>
                  </a:cubicBezTo>
                  <a:cubicBezTo>
                    <a:pt x="3113067" y="78859"/>
                    <a:pt x="3069597" y="109343"/>
                    <a:pt x="3037454" y="153439"/>
                  </a:cubicBezTo>
                  <a:cubicBezTo>
                    <a:pt x="3027619" y="166923"/>
                    <a:pt x="3024063" y="168930"/>
                    <a:pt x="3015370" y="153273"/>
                  </a:cubicBezTo>
                  <a:cubicBezTo>
                    <a:pt x="2996066" y="118480"/>
                    <a:pt x="2965361" y="101791"/>
                    <a:pt x="2925704" y="102454"/>
                  </a:cubicBezTo>
                  <a:cubicBezTo>
                    <a:pt x="2893359" y="103007"/>
                    <a:pt x="2860923" y="103449"/>
                    <a:pt x="2828670" y="105770"/>
                  </a:cubicBezTo>
                  <a:cubicBezTo>
                    <a:pt x="2560575" y="125074"/>
                    <a:pt x="2301634" y="185728"/>
                    <a:pt x="2050632" y="280718"/>
                  </a:cubicBezTo>
                  <a:cubicBezTo>
                    <a:pt x="1987841" y="304497"/>
                    <a:pt x="1927645" y="334061"/>
                    <a:pt x="1876476" y="379446"/>
                  </a:cubicBezTo>
                  <a:cubicBezTo>
                    <a:pt x="1857210" y="396558"/>
                    <a:pt x="1847594" y="417078"/>
                    <a:pt x="1845108" y="441667"/>
                  </a:cubicBezTo>
                  <a:cubicBezTo>
                    <a:pt x="1841056" y="481674"/>
                    <a:pt x="1835953" y="523081"/>
                    <a:pt x="1846471" y="561394"/>
                  </a:cubicBezTo>
                  <a:cubicBezTo>
                    <a:pt x="1857928" y="603151"/>
                    <a:pt x="1845864" y="625585"/>
                    <a:pt x="1809117" y="643029"/>
                  </a:cubicBezTo>
                  <a:cubicBezTo>
                    <a:pt x="1795744" y="649383"/>
                    <a:pt x="1793295" y="647633"/>
                    <a:pt x="1788671" y="635606"/>
                  </a:cubicBezTo>
                  <a:cubicBezTo>
                    <a:pt x="1772223" y="592762"/>
                    <a:pt x="1745809" y="555610"/>
                    <a:pt x="1719985" y="518109"/>
                  </a:cubicBezTo>
                  <a:cubicBezTo>
                    <a:pt x="1692798" y="478616"/>
                    <a:pt x="1659385" y="465797"/>
                    <a:pt x="1610832" y="478543"/>
                  </a:cubicBezTo>
                  <a:cubicBezTo>
                    <a:pt x="1503639" y="506670"/>
                    <a:pt x="1397386" y="537595"/>
                    <a:pt x="1292331" y="572081"/>
                  </a:cubicBezTo>
                  <a:lnTo>
                    <a:pt x="1151805" y="623945"/>
                  </a:lnTo>
                  <a:lnTo>
                    <a:pt x="1140527" y="647957"/>
                  </a:lnTo>
                  <a:lnTo>
                    <a:pt x="1159674" y="640047"/>
                  </a:lnTo>
                  <a:lnTo>
                    <a:pt x="1227130" y="616509"/>
                  </a:lnTo>
                  <a:lnTo>
                    <a:pt x="1227320" y="615860"/>
                  </a:lnTo>
                  <a:lnTo>
                    <a:pt x="1228492" y="616088"/>
                  </a:lnTo>
                  <a:lnTo>
                    <a:pt x="1240624" y="612673"/>
                  </a:lnTo>
                  <a:lnTo>
                    <a:pt x="1241502" y="611863"/>
                  </a:lnTo>
                  <a:lnTo>
                    <a:pt x="1242748" y="611863"/>
                  </a:lnTo>
                  <a:lnTo>
                    <a:pt x="1247194" y="609468"/>
                  </a:lnTo>
                  <a:cubicBezTo>
                    <a:pt x="1247397" y="610261"/>
                    <a:pt x="1247618" y="611071"/>
                    <a:pt x="1247820" y="611863"/>
                  </a:cubicBezTo>
                  <a:lnTo>
                    <a:pt x="1242748" y="611863"/>
                  </a:lnTo>
                  <a:lnTo>
                    <a:pt x="1241926" y="612305"/>
                  </a:lnTo>
                  <a:lnTo>
                    <a:pt x="1240624" y="612673"/>
                  </a:lnTo>
                  <a:lnTo>
                    <a:pt x="1235441" y="617446"/>
                  </a:lnTo>
                  <a:lnTo>
                    <a:pt x="1228492" y="616088"/>
                  </a:lnTo>
                  <a:lnTo>
                    <a:pt x="1227670" y="616321"/>
                  </a:lnTo>
                  <a:lnTo>
                    <a:pt x="1227130" y="616509"/>
                  </a:lnTo>
                  <a:lnTo>
                    <a:pt x="1225768" y="621144"/>
                  </a:lnTo>
                  <a:cubicBezTo>
                    <a:pt x="1224378" y="622155"/>
                    <a:pt x="1222421" y="622647"/>
                    <a:pt x="1220818" y="623320"/>
                  </a:cubicBezTo>
                  <a:lnTo>
                    <a:pt x="1135399" y="658876"/>
                  </a:lnTo>
                  <a:lnTo>
                    <a:pt x="1102898" y="728080"/>
                  </a:lnTo>
                  <a:lnTo>
                    <a:pt x="1179024" y="689427"/>
                  </a:lnTo>
                  <a:cubicBezTo>
                    <a:pt x="1210687" y="675263"/>
                    <a:pt x="1242627" y="661743"/>
                    <a:pt x="1274547" y="648149"/>
                  </a:cubicBezTo>
                  <a:cubicBezTo>
                    <a:pt x="1280055" y="645792"/>
                    <a:pt x="1287201" y="641960"/>
                    <a:pt x="1291825" y="646621"/>
                  </a:cubicBezTo>
                  <a:cubicBezTo>
                    <a:pt x="1296945" y="651778"/>
                    <a:pt x="1291419" y="658004"/>
                    <a:pt x="1288527" y="663124"/>
                  </a:cubicBezTo>
                  <a:cubicBezTo>
                    <a:pt x="1215660" y="792097"/>
                    <a:pt x="1177366" y="931809"/>
                    <a:pt x="1161894" y="1078096"/>
                  </a:cubicBezTo>
                  <a:cubicBezTo>
                    <a:pt x="1148927" y="1200806"/>
                    <a:pt x="1155245" y="1323020"/>
                    <a:pt x="1181437" y="1443667"/>
                  </a:cubicBezTo>
                  <a:cubicBezTo>
                    <a:pt x="1186447" y="1466765"/>
                    <a:pt x="1180921" y="1480101"/>
                    <a:pt x="1164013" y="1494946"/>
                  </a:cubicBezTo>
                  <a:cubicBezTo>
                    <a:pt x="992528" y="1645415"/>
                    <a:pt x="821374" y="1796289"/>
                    <a:pt x="650699" y="1947678"/>
                  </a:cubicBezTo>
                  <a:lnTo>
                    <a:pt x="443496" y="2132099"/>
                  </a:lnTo>
                  <a:lnTo>
                    <a:pt x="410964" y="2201366"/>
                  </a:lnTo>
                  <a:lnTo>
                    <a:pt x="1139736" y="1547148"/>
                  </a:lnTo>
                  <a:cubicBezTo>
                    <a:pt x="1144322" y="1543040"/>
                    <a:pt x="1149110" y="1539135"/>
                    <a:pt x="1153825" y="1535174"/>
                  </a:cubicBezTo>
                  <a:cubicBezTo>
                    <a:pt x="1175156" y="1517289"/>
                    <a:pt x="1185673" y="1508393"/>
                    <a:pt x="1193030" y="1510597"/>
                  </a:cubicBezTo>
                  <a:cubicBezTo>
                    <a:pt x="1200386" y="1512800"/>
                    <a:pt x="1204581" y="1526103"/>
                    <a:pt x="1213266" y="1552618"/>
                  </a:cubicBezTo>
                  <a:cubicBezTo>
                    <a:pt x="1217557" y="1565695"/>
                    <a:pt x="1211553" y="1570835"/>
                    <a:pt x="1203430" y="1577281"/>
                  </a:cubicBezTo>
                  <a:cubicBezTo>
                    <a:pt x="1079024" y="1676083"/>
                    <a:pt x="959980" y="1781148"/>
                    <a:pt x="842243" y="1887668"/>
                  </a:cubicBezTo>
                  <a:cubicBezTo>
                    <a:pt x="726228" y="1992649"/>
                    <a:pt x="609242" y="2096503"/>
                    <a:pt x="490937" y="2198827"/>
                  </a:cubicBezTo>
                  <a:lnTo>
                    <a:pt x="360755" y="2308272"/>
                  </a:lnTo>
                  <a:lnTo>
                    <a:pt x="180128" y="2692871"/>
                  </a:lnTo>
                  <a:lnTo>
                    <a:pt x="180191" y="2692800"/>
                  </a:lnTo>
                  <a:cubicBezTo>
                    <a:pt x="191170" y="2737063"/>
                    <a:pt x="186640" y="2775946"/>
                    <a:pt x="177354" y="2814811"/>
                  </a:cubicBezTo>
                  <a:cubicBezTo>
                    <a:pt x="175697" y="2821755"/>
                    <a:pt x="171296" y="2825236"/>
                    <a:pt x="165124" y="2827189"/>
                  </a:cubicBezTo>
                  <a:lnTo>
                    <a:pt x="106173" y="2850338"/>
                  </a:lnTo>
                  <a:lnTo>
                    <a:pt x="54577" y="2960197"/>
                  </a:lnTo>
                  <a:lnTo>
                    <a:pt x="76932" y="2941721"/>
                  </a:lnTo>
                  <a:cubicBezTo>
                    <a:pt x="93990" y="2934814"/>
                    <a:pt x="111121" y="2928054"/>
                    <a:pt x="128324" y="2921478"/>
                  </a:cubicBezTo>
                  <a:cubicBezTo>
                    <a:pt x="131953" y="2920088"/>
                    <a:pt x="136194" y="2917560"/>
                    <a:pt x="139834" y="2917161"/>
                  </a:cubicBezTo>
                  <a:cubicBezTo>
                    <a:pt x="143474" y="2916763"/>
                    <a:pt x="146514" y="2918494"/>
                    <a:pt x="147738" y="2925622"/>
                  </a:cubicBezTo>
                  <a:cubicBezTo>
                    <a:pt x="150076" y="2939308"/>
                    <a:pt x="165698" y="2957452"/>
                    <a:pt x="147056" y="2966532"/>
                  </a:cubicBezTo>
                  <a:lnTo>
                    <a:pt x="41570" y="3005169"/>
                  </a:lnTo>
                  <a:lnTo>
                    <a:pt x="41568" y="3005176"/>
                  </a:lnTo>
                  <a:lnTo>
                    <a:pt x="41550" y="3005176"/>
                  </a:lnTo>
                  <a:lnTo>
                    <a:pt x="41570" y="3005169"/>
                  </a:lnTo>
                  <a:lnTo>
                    <a:pt x="45703" y="2979092"/>
                  </a:lnTo>
                  <a:lnTo>
                    <a:pt x="0" y="3076404"/>
                  </a:lnTo>
                  <a:lnTo>
                    <a:pt x="5594" y="3074470"/>
                  </a:lnTo>
                  <a:cubicBezTo>
                    <a:pt x="162141" y="3036636"/>
                    <a:pt x="304615" y="2969479"/>
                    <a:pt x="430402" y="2868559"/>
                  </a:cubicBezTo>
                  <a:cubicBezTo>
                    <a:pt x="467057" y="2839161"/>
                    <a:pt x="501299" y="2806762"/>
                    <a:pt x="536222" y="2775265"/>
                  </a:cubicBezTo>
                  <a:cubicBezTo>
                    <a:pt x="550331" y="2762518"/>
                    <a:pt x="566080" y="2754635"/>
                    <a:pt x="584628" y="2750085"/>
                  </a:cubicBezTo>
                  <a:cubicBezTo>
                    <a:pt x="676708" y="2727484"/>
                    <a:pt x="768270" y="2702746"/>
                    <a:pt x="860571" y="2681159"/>
                  </a:cubicBezTo>
                  <a:cubicBezTo>
                    <a:pt x="1127727" y="2618663"/>
                    <a:pt x="1323488" y="2466094"/>
                    <a:pt x="1450048" y="2222442"/>
                  </a:cubicBezTo>
                  <a:cubicBezTo>
                    <a:pt x="1539014" y="2051196"/>
                    <a:pt x="1621791" y="1877353"/>
                    <a:pt x="1688101" y="1695976"/>
                  </a:cubicBezTo>
                  <a:cubicBezTo>
                    <a:pt x="1722287" y="1602424"/>
                    <a:pt x="1759937" y="1510474"/>
                    <a:pt x="1810148" y="1424162"/>
                  </a:cubicBezTo>
                  <a:cubicBezTo>
                    <a:pt x="1853489" y="1349653"/>
                    <a:pt x="1908067" y="1285996"/>
                    <a:pt x="1983863" y="1242213"/>
                  </a:cubicBezTo>
                  <a:cubicBezTo>
                    <a:pt x="1997972" y="1234054"/>
                    <a:pt x="2005118" y="1233004"/>
                    <a:pt x="2013498" y="1249434"/>
                  </a:cubicBezTo>
                  <a:cubicBezTo>
                    <a:pt x="2036210" y="1293991"/>
                    <a:pt x="2059050" y="1338363"/>
                    <a:pt x="2092776" y="1376547"/>
                  </a:cubicBezTo>
                  <a:cubicBezTo>
                    <a:pt x="2118029" y="1405152"/>
                    <a:pt x="2147261" y="1423240"/>
                    <a:pt x="2184542" y="1429963"/>
                  </a:cubicBezTo>
                  <a:cubicBezTo>
                    <a:pt x="2234330" y="1438952"/>
                    <a:pt x="2282902" y="1431400"/>
                    <a:pt x="2331216" y="1420348"/>
                  </a:cubicBezTo>
                  <a:cubicBezTo>
                    <a:pt x="2341237" y="1418064"/>
                    <a:pt x="2348420" y="1416369"/>
                    <a:pt x="2352840" y="1428895"/>
                  </a:cubicBezTo>
                  <a:cubicBezTo>
                    <a:pt x="2379254" y="1503880"/>
                    <a:pt x="2428397" y="1564609"/>
                    <a:pt x="2478038" y="1624657"/>
                  </a:cubicBezTo>
                  <a:cubicBezTo>
                    <a:pt x="2560391" y="1724251"/>
                    <a:pt x="2658180" y="1797689"/>
                    <a:pt x="2793783" y="1803859"/>
                  </a:cubicBezTo>
                  <a:cubicBezTo>
                    <a:pt x="2805038" y="1804375"/>
                    <a:pt x="2804835" y="1810362"/>
                    <a:pt x="2804780" y="1819129"/>
                  </a:cubicBezTo>
                  <a:cubicBezTo>
                    <a:pt x="2804025" y="1958159"/>
                    <a:pt x="2929903" y="2039684"/>
                    <a:pt x="3056409" y="1981994"/>
                  </a:cubicBezTo>
                  <a:cubicBezTo>
                    <a:pt x="3067570" y="1976892"/>
                    <a:pt x="3077038" y="1974424"/>
                    <a:pt x="3089048" y="1979802"/>
                  </a:cubicBezTo>
                  <a:cubicBezTo>
                    <a:pt x="3129276" y="1997835"/>
                    <a:pt x="3170867" y="1999051"/>
                    <a:pt x="3213508" y="1988736"/>
                  </a:cubicBezTo>
                  <a:cubicBezTo>
                    <a:pt x="3353753" y="1954806"/>
                    <a:pt x="3491863" y="1913584"/>
                    <a:pt x="3628812" y="1868346"/>
                  </a:cubicBezTo>
                  <a:cubicBezTo>
                    <a:pt x="3658282" y="1858621"/>
                    <a:pt x="3685377" y="1843756"/>
                    <a:pt x="3708899" y="1823108"/>
                  </a:cubicBezTo>
                  <a:cubicBezTo>
                    <a:pt x="3790276" y="1751659"/>
                    <a:pt x="3787826" y="1639521"/>
                    <a:pt x="3703686" y="1580653"/>
                  </a:cubicBezTo>
                  <a:cubicBezTo>
                    <a:pt x="3689098" y="1570430"/>
                    <a:pt x="3689098" y="1559894"/>
                    <a:pt x="3703687" y="1549008"/>
                  </a:cubicBezTo>
                  <a:cubicBezTo>
                    <a:pt x="3748888" y="1515300"/>
                    <a:pt x="3788710" y="1476840"/>
                    <a:pt x="3807204" y="1421877"/>
                  </a:cubicBezTo>
                  <a:cubicBezTo>
                    <a:pt x="3824499" y="1370450"/>
                    <a:pt x="3823063" y="1320478"/>
                    <a:pt x="3780882" y="1280692"/>
                  </a:cubicBezTo>
                  <a:cubicBezTo>
                    <a:pt x="3765502" y="1266177"/>
                    <a:pt x="3769038" y="1261149"/>
                    <a:pt x="3783166" y="1250687"/>
                  </a:cubicBezTo>
                  <a:cubicBezTo>
                    <a:pt x="3815916" y="1226428"/>
                    <a:pt x="3841501" y="1195686"/>
                    <a:pt x="3857526" y="1157871"/>
                  </a:cubicBezTo>
                  <a:cubicBezTo>
                    <a:pt x="3886536" y="1089388"/>
                    <a:pt x="3861670" y="1026117"/>
                    <a:pt x="3794089" y="995945"/>
                  </a:cubicBezTo>
                  <a:cubicBezTo>
                    <a:pt x="3788029" y="993238"/>
                    <a:pt x="3782780" y="991285"/>
                    <a:pt x="3783829" y="983237"/>
                  </a:cubicBezTo>
                  <a:cubicBezTo>
                    <a:pt x="3787034" y="958591"/>
                    <a:pt x="3779408" y="935897"/>
                    <a:pt x="3770420" y="913629"/>
                  </a:cubicBezTo>
                  <a:cubicBezTo>
                    <a:pt x="3765797" y="902208"/>
                    <a:pt x="3768761" y="898193"/>
                    <a:pt x="3780974" y="899336"/>
                  </a:cubicBezTo>
                  <a:cubicBezTo>
                    <a:pt x="3801143" y="901214"/>
                    <a:pt x="3821478" y="900349"/>
                    <a:pt x="3840248" y="892631"/>
                  </a:cubicBezTo>
                  <a:cubicBezTo>
                    <a:pt x="3855500" y="886350"/>
                    <a:pt x="3858465" y="892520"/>
                    <a:pt x="3860455" y="905819"/>
                  </a:cubicBezTo>
                  <a:cubicBezTo>
                    <a:pt x="3865188" y="937464"/>
                    <a:pt x="3879887" y="964670"/>
                    <a:pt x="3904071" y="985244"/>
                  </a:cubicBezTo>
                  <a:cubicBezTo>
                    <a:pt x="3916487" y="995798"/>
                    <a:pt x="3918973" y="1005432"/>
                    <a:pt x="3915934" y="1020922"/>
                  </a:cubicBezTo>
                  <a:cubicBezTo>
                    <a:pt x="3902174" y="1091285"/>
                    <a:pt x="3887531" y="1161702"/>
                    <a:pt x="3893958" y="1234183"/>
                  </a:cubicBezTo>
                  <a:cubicBezTo>
                    <a:pt x="3900700" y="1310384"/>
                    <a:pt x="3925254" y="1379217"/>
                    <a:pt x="3982648" y="1432099"/>
                  </a:cubicBezTo>
                  <a:cubicBezTo>
                    <a:pt x="4050985" y="1495039"/>
                    <a:pt x="4130538" y="1520863"/>
                    <a:pt x="4221549" y="1491226"/>
                  </a:cubicBezTo>
                  <a:cubicBezTo>
                    <a:pt x="4285225" y="1470467"/>
                    <a:pt x="4312099" y="1424179"/>
                    <a:pt x="4295798" y="1359693"/>
                  </a:cubicBezTo>
                  <a:cubicBezTo>
                    <a:pt x="4268297" y="1250871"/>
                    <a:pt x="4251334" y="1140704"/>
                    <a:pt x="4246176" y="1028843"/>
                  </a:cubicBezTo>
                  <a:cubicBezTo>
                    <a:pt x="4243174" y="963472"/>
                    <a:pt x="4227056" y="899888"/>
                    <a:pt x="4226743" y="833854"/>
                  </a:cubicBezTo>
                  <a:cubicBezTo>
                    <a:pt x="4226485" y="776772"/>
                    <a:pt x="4197236" y="730834"/>
                    <a:pt x="4141866" y="706466"/>
                  </a:cubicBezTo>
                  <a:cubicBezTo>
                    <a:pt x="4134628" y="703278"/>
                    <a:pt x="4128862" y="698563"/>
                    <a:pt x="4122987" y="693480"/>
                  </a:cubicBezTo>
                  <a:cubicBezTo>
                    <a:pt x="4030778" y="613742"/>
                    <a:pt x="3936564" y="536546"/>
                    <a:pt x="3834225" y="469849"/>
                  </a:cubicBezTo>
                  <a:cubicBezTo>
                    <a:pt x="3828534" y="466147"/>
                    <a:pt x="3821571" y="463918"/>
                    <a:pt x="3817685" y="456292"/>
                  </a:cubicBezTo>
                  <a:cubicBezTo>
                    <a:pt x="3831019" y="447579"/>
                    <a:pt x="3844503" y="438905"/>
                    <a:pt x="3857839" y="430007"/>
                  </a:cubicBezTo>
                  <a:cubicBezTo>
                    <a:pt x="3863088" y="426508"/>
                    <a:pt x="3868007" y="427964"/>
                    <a:pt x="3873182" y="429915"/>
                  </a:cubicBezTo>
                  <a:cubicBezTo>
                    <a:pt x="3922012" y="448409"/>
                    <a:pt x="3970106" y="443159"/>
                    <a:pt x="4017775" y="425367"/>
                  </a:cubicBezTo>
                  <a:cubicBezTo>
                    <a:pt x="4025603" y="422437"/>
                    <a:pt x="4033063" y="417446"/>
                    <a:pt x="4039252" y="428792"/>
                  </a:cubicBezTo>
                  <a:cubicBezTo>
                    <a:pt x="4061705" y="469941"/>
                    <a:pt x="4100718" y="479943"/>
                    <a:pt x="4143101" y="481951"/>
                  </a:cubicBezTo>
                  <a:cubicBezTo>
                    <a:pt x="4201988" y="484732"/>
                    <a:pt x="4260139" y="476904"/>
                    <a:pt x="4317993" y="467159"/>
                  </a:cubicBezTo>
                  <a:cubicBezTo>
                    <a:pt x="4380896" y="456568"/>
                    <a:pt x="4442582" y="442698"/>
                    <a:pt x="4487913" y="392138"/>
                  </a:cubicBezTo>
                  <a:cubicBezTo>
                    <a:pt x="4494857" y="384401"/>
                    <a:pt x="4500181" y="390351"/>
                    <a:pt x="4505780" y="394017"/>
                  </a:cubicBezTo>
                  <a:cubicBezTo>
                    <a:pt x="4532046" y="411183"/>
                    <a:pt x="4560651" y="421940"/>
                    <a:pt x="4591909" y="425347"/>
                  </a:cubicBezTo>
                  <a:cubicBezTo>
                    <a:pt x="4599737" y="426195"/>
                    <a:pt x="4606921" y="426913"/>
                    <a:pt x="4610292" y="436123"/>
                  </a:cubicBezTo>
                  <a:cubicBezTo>
                    <a:pt x="4624954" y="476277"/>
                    <a:pt x="4658496" y="493113"/>
                    <a:pt x="4696531" y="501733"/>
                  </a:cubicBezTo>
                  <a:cubicBezTo>
                    <a:pt x="4771775" y="518808"/>
                    <a:pt x="4845877" y="540064"/>
                    <a:pt x="4920309" y="560141"/>
                  </a:cubicBezTo>
                  <a:cubicBezTo>
                    <a:pt x="4937403" y="564764"/>
                    <a:pt x="4954808" y="568779"/>
                    <a:pt x="4972345" y="571101"/>
                  </a:cubicBezTo>
                  <a:cubicBezTo>
                    <a:pt x="5075880" y="584823"/>
                    <a:pt x="5171422" y="565520"/>
                    <a:pt x="5250809" y="494476"/>
                  </a:cubicBezTo>
                  <a:cubicBezTo>
                    <a:pt x="5334489" y="419620"/>
                    <a:pt x="5316677" y="330377"/>
                    <a:pt x="5212404" y="290370"/>
                  </a:cubicBezTo>
                  <a:close/>
                </a:path>
              </a:pathLst>
            </a:custGeom>
            <a:gradFill>
              <a:gsLst>
                <a:gs pos="83000">
                  <a:srgbClr val="37A9CD"/>
                </a:gs>
                <a:gs pos="0">
                  <a:srgbClr val="7AB5AB"/>
                </a:gs>
              </a:gsLst>
              <a:lin ang="2700000" scaled="1"/>
            </a:gradFill>
            <a:ln w="19050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800">
                <a:latin typeface="Share Tech" panose="00000500000000000000" pitchFamily="2" charset="0"/>
                <a:cs typeface="Biome" panose="020B05030302040208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2787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C44CD1C-AD63-73DC-096D-27099CCE39B6}"/>
              </a:ext>
            </a:extLst>
          </p:cNvPr>
          <p:cNvSpPr txBox="1">
            <a:spLocks/>
          </p:cNvSpPr>
          <p:nvPr/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FD08A0-FAE0-F55E-6DB2-0E9C4D1EEA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904"/>
          <a:stretch/>
        </p:blipFill>
        <p:spPr>
          <a:xfrm>
            <a:off x="989011" y="1303711"/>
            <a:ext cx="4505233" cy="4250577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BBBACF63-D72F-DDFD-B853-BFEAC420E1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91" t="10883" r="14454" b="16545"/>
          <a:stretch/>
        </p:blipFill>
        <p:spPr>
          <a:xfrm>
            <a:off x="6691032" y="1303711"/>
            <a:ext cx="4505232" cy="425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23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3- Weapon Detection Model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80BFFD5-8AEB-53E3-E3AD-0837529DD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1" y="1363436"/>
            <a:ext cx="10165140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0080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C44CD1C-AD63-73DC-096D-27099CCE39B6}"/>
              </a:ext>
            </a:extLst>
          </p:cNvPr>
          <p:cNvSpPr txBox="1">
            <a:spLocks/>
          </p:cNvSpPr>
          <p:nvPr/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/>
              <a:pPr/>
              <a:t>12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724A43-1276-88F7-1543-BC2395ED5B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67553" y="1225713"/>
            <a:ext cx="3447721" cy="4383741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297F8A47-3DF2-E838-5852-14261BB2D6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33995" y="1248545"/>
            <a:ext cx="3333559" cy="4383741"/>
          </a:xfrm>
          <a:prstGeom prst="rect">
            <a:avLst/>
          </a:prstGeom>
        </p:spPr>
      </p:pic>
      <p:pic>
        <p:nvPicPr>
          <p:cNvPr id="7" name="Content Placeholder 4" descr="A person holding an object&#10;&#10;Description automatically generated with medium confidence">
            <a:extLst>
              <a:ext uri="{FF2B5EF4-FFF2-40B4-BE49-F238E27FC236}">
                <a16:creationId xmlns:a16="http://schemas.microsoft.com/office/drawing/2014/main" id="{D90F2928-B256-5514-005E-89842159D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500" y="1225712"/>
            <a:ext cx="3247504" cy="438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45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Fire Detection Model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BF42053-C868-89DF-80DA-A0D68F491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529" y="1420587"/>
            <a:ext cx="9288538" cy="4392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4732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C44CD1C-AD63-73DC-096D-27099CCE39B6}"/>
              </a:ext>
            </a:extLst>
          </p:cNvPr>
          <p:cNvSpPr txBox="1">
            <a:spLocks/>
          </p:cNvSpPr>
          <p:nvPr/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273ECA-9BC7-32B4-752B-EBDFE4A95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4" y="1237128"/>
            <a:ext cx="4448475" cy="4449297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BBAEDBCD-F1B6-8A54-1D6A-0FEC996585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67649" y="1237130"/>
            <a:ext cx="5705177" cy="444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13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6521025-617F-D9CC-262B-E77AA3E2DD9E}"/>
              </a:ext>
            </a:extLst>
          </p:cNvPr>
          <p:cNvGrpSpPr/>
          <p:nvPr/>
        </p:nvGrpSpPr>
        <p:grpSpPr>
          <a:xfrm>
            <a:off x="2529778" y="1256035"/>
            <a:ext cx="7132444" cy="4667712"/>
            <a:chOff x="618938" y="1443071"/>
            <a:chExt cx="6624605" cy="4335365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9C6DCF5B-D6A9-CEB7-0D7A-7F10EFF409FE}"/>
                </a:ext>
              </a:extLst>
            </p:cNvPr>
            <p:cNvGrpSpPr/>
            <p:nvPr/>
          </p:nvGrpSpPr>
          <p:grpSpPr>
            <a:xfrm>
              <a:off x="3766991" y="1443071"/>
              <a:ext cx="3476552" cy="4278234"/>
              <a:chOff x="3766991" y="1383111"/>
              <a:chExt cx="3476552" cy="4278234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C2BF485-7728-A4E0-CDB3-16D50A36EB57}"/>
                  </a:ext>
                </a:extLst>
              </p:cNvPr>
              <p:cNvSpPr txBox="1"/>
              <p:nvPr/>
            </p:nvSpPr>
            <p:spPr>
              <a:xfrm>
                <a:off x="3837024" y="1383111"/>
                <a:ext cx="1983167" cy="428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rgbClr val="FFBE09"/>
                    </a:solidFill>
                    <a:latin typeface="Share Tech" panose="020F0502020204030204" pitchFamily="2" charset="0"/>
                    <a:cs typeface="Times New Roman" panose="02020603050405020304" pitchFamily="18" charset="0"/>
                  </a:rPr>
                  <a:t>CAMERA LIVE 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387E807-1414-05DD-77C6-62A1921D8720}"/>
                  </a:ext>
                </a:extLst>
              </p:cNvPr>
              <p:cNvSpPr txBox="1"/>
              <p:nvPr/>
            </p:nvSpPr>
            <p:spPr>
              <a:xfrm>
                <a:off x="4460487" y="2230415"/>
                <a:ext cx="2223537" cy="3430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rgbClr val="FB5606"/>
                    </a:solidFill>
                    <a:latin typeface="Share Tech" panose="020F0502020204030204" pitchFamily="2" charset="0"/>
                    <a:cs typeface="Times New Roman" panose="02020603050405020304" pitchFamily="18" charset="0"/>
                  </a:rPr>
                  <a:t>FAMILY RECONIZATION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08B7172-83C0-AF14-5E2E-E920866D9751}"/>
                  </a:ext>
                </a:extLst>
              </p:cNvPr>
              <p:cNvSpPr txBox="1"/>
              <p:nvPr/>
            </p:nvSpPr>
            <p:spPr>
              <a:xfrm>
                <a:off x="5260376" y="3406675"/>
                <a:ext cx="1983167" cy="3430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rgbClr val="FF006E"/>
                    </a:solidFill>
                    <a:latin typeface="Share Tech" panose="020F0502020204030204" pitchFamily="2" charset="0"/>
                    <a:cs typeface="Times New Roman" panose="02020603050405020304" pitchFamily="18" charset="0"/>
                  </a:rPr>
                  <a:t>DAILY REPORTS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14DE474-61FE-2795-F121-1CBEFACA11A1}"/>
                  </a:ext>
                </a:extLst>
              </p:cNvPr>
              <p:cNvSpPr txBox="1"/>
              <p:nvPr/>
            </p:nvSpPr>
            <p:spPr>
              <a:xfrm>
                <a:off x="4700857" y="4563478"/>
                <a:ext cx="1983167" cy="3430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rgbClr val="8337EC"/>
                    </a:solidFill>
                    <a:latin typeface="Share Tech" panose="020F0502020204030204" pitchFamily="2" charset="0"/>
                    <a:cs typeface="Times New Roman" panose="02020603050405020304" pitchFamily="18" charset="0"/>
                  </a:rPr>
                  <a:t>CLOUD STORAGE 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C427A81-D8A7-9644-B3BE-126E1819B9DC}"/>
                  </a:ext>
                </a:extLst>
              </p:cNvPr>
              <p:cNvSpPr txBox="1"/>
              <p:nvPr/>
            </p:nvSpPr>
            <p:spPr>
              <a:xfrm>
                <a:off x="3766991" y="5318310"/>
                <a:ext cx="2396167" cy="3430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rgbClr val="FF3233"/>
                    </a:solidFill>
                    <a:latin typeface="Share Tech" panose="020F0502020204030204" pitchFamily="2" charset="0"/>
                    <a:cs typeface="Times New Roman" panose="02020603050405020304" pitchFamily="18" charset="0"/>
                  </a:rPr>
                  <a:t>NOTIFICATION ALARM 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240BF04-249B-4D9E-F63B-1A0EA99599A6}"/>
                </a:ext>
              </a:extLst>
            </p:cNvPr>
            <p:cNvGrpSpPr/>
            <p:nvPr/>
          </p:nvGrpSpPr>
          <p:grpSpPr>
            <a:xfrm>
              <a:off x="618938" y="1589745"/>
              <a:ext cx="4429528" cy="4188691"/>
              <a:chOff x="618938" y="1460482"/>
              <a:chExt cx="4429528" cy="4188691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061DC0DB-336C-FAA4-CC15-2D927478603B}"/>
                  </a:ext>
                </a:extLst>
              </p:cNvPr>
              <p:cNvSpPr/>
              <p:nvPr/>
            </p:nvSpPr>
            <p:spPr bwMode="auto">
              <a:xfrm>
                <a:off x="2860080" y="3844301"/>
                <a:ext cx="1442352" cy="1010446"/>
              </a:xfrm>
              <a:custGeom>
                <a:avLst/>
                <a:gdLst>
                  <a:gd name="connsiteX0" fmla="*/ 1068779 w 1442352"/>
                  <a:gd name="connsiteY0" fmla="*/ 0 h 1010446"/>
                  <a:gd name="connsiteX1" fmla="*/ 1257725 w 1442352"/>
                  <a:gd name="connsiteY1" fmla="*/ 92934 h 1010446"/>
                  <a:gd name="connsiteX2" fmla="*/ 1296163 w 1442352"/>
                  <a:gd name="connsiteY2" fmla="*/ 217733 h 1010446"/>
                  <a:gd name="connsiteX3" fmla="*/ 1296163 w 1442352"/>
                  <a:gd name="connsiteY3" fmla="*/ 558684 h 1010446"/>
                  <a:gd name="connsiteX4" fmla="*/ 1297411 w 1442352"/>
                  <a:gd name="connsiteY4" fmla="*/ 586555 h 1010446"/>
                  <a:gd name="connsiteX5" fmla="*/ 1432693 w 1442352"/>
                  <a:gd name="connsiteY5" fmla="*/ 855123 h 1010446"/>
                  <a:gd name="connsiteX6" fmla="*/ 1217290 w 1442352"/>
                  <a:gd name="connsiteY6" fmla="*/ 1010373 h 1010446"/>
                  <a:gd name="connsiteX7" fmla="*/ 1013285 w 1442352"/>
                  <a:gd name="connsiteY7" fmla="*/ 845555 h 1010446"/>
                  <a:gd name="connsiteX8" fmla="*/ 1152395 w 1442352"/>
                  <a:gd name="connsiteY8" fmla="*/ 588219 h 1010446"/>
                  <a:gd name="connsiteX9" fmla="*/ 1152478 w 1442352"/>
                  <a:gd name="connsiteY9" fmla="*/ 588219 h 1010446"/>
                  <a:gd name="connsiteX10" fmla="*/ 1151979 w 1442352"/>
                  <a:gd name="connsiteY10" fmla="*/ 220312 h 1010446"/>
                  <a:gd name="connsiteX11" fmla="*/ 1075768 w 1442352"/>
                  <a:gd name="connsiteY11" fmla="*/ 143935 h 1010446"/>
                  <a:gd name="connsiteX12" fmla="*/ 1042488 w 1442352"/>
                  <a:gd name="connsiteY12" fmla="*/ 143768 h 1010446"/>
                  <a:gd name="connsiteX13" fmla="*/ 52998 w 1442352"/>
                  <a:gd name="connsiteY13" fmla="*/ 143768 h 1010446"/>
                  <a:gd name="connsiteX14" fmla="*/ 0 w 1442352"/>
                  <a:gd name="connsiteY14" fmla="*/ 143768 h 1010446"/>
                  <a:gd name="connsiteX15" fmla="*/ 0 w 1442352"/>
                  <a:gd name="connsiteY15" fmla="*/ 2163 h 1010446"/>
                  <a:gd name="connsiteX16" fmla="*/ 37689 w 1442352"/>
                  <a:gd name="connsiteY16" fmla="*/ 416 h 1010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42352" h="1010446">
                    <a:moveTo>
                      <a:pt x="1068779" y="0"/>
                    </a:moveTo>
                    <a:cubicBezTo>
                      <a:pt x="1148152" y="-167"/>
                      <a:pt x="1211633" y="28288"/>
                      <a:pt x="1257725" y="92934"/>
                    </a:cubicBezTo>
                    <a:cubicBezTo>
                      <a:pt x="1284099" y="129957"/>
                      <a:pt x="1296330" y="171723"/>
                      <a:pt x="1296163" y="217733"/>
                    </a:cubicBezTo>
                    <a:cubicBezTo>
                      <a:pt x="1295581" y="331383"/>
                      <a:pt x="1295997" y="445033"/>
                      <a:pt x="1296163" y="558684"/>
                    </a:cubicBezTo>
                    <a:cubicBezTo>
                      <a:pt x="1296163" y="568252"/>
                      <a:pt x="1296995" y="577903"/>
                      <a:pt x="1297411" y="586555"/>
                    </a:cubicBezTo>
                    <a:cubicBezTo>
                      <a:pt x="1419049" y="629781"/>
                      <a:pt x="1464060" y="748461"/>
                      <a:pt x="1432693" y="855123"/>
                    </a:cubicBezTo>
                    <a:cubicBezTo>
                      <a:pt x="1404406" y="951301"/>
                      <a:pt x="1318960" y="1012869"/>
                      <a:pt x="1217290" y="1010373"/>
                    </a:cubicBezTo>
                    <a:cubicBezTo>
                      <a:pt x="1119864" y="1007960"/>
                      <a:pt x="1033170" y="939154"/>
                      <a:pt x="1013285" y="845555"/>
                    </a:cubicBezTo>
                    <a:cubicBezTo>
                      <a:pt x="990322" y="737396"/>
                      <a:pt x="1039244" y="637307"/>
                      <a:pt x="1152395" y="588219"/>
                    </a:cubicBezTo>
                    <a:lnTo>
                      <a:pt x="1152478" y="588219"/>
                    </a:lnTo>
                    <a:cubicBezTo>
                      <a:pt x="1152478" y="464086"/>
                      <a:pt x="1153393" y="342199"/>
                      <a:pt x="1151979" y="220312"/>
                    </a:cubicBezTo>
                    <a:cubicBezTo>
                      <a:pt x="1151479" y="173803"/>
                      <a:pt x="1122027" y="146680"/>
                      <a:pt x="1075768" y="143935"/>
                    </a:cubicBezTo>
                    <a:cubicBezTo>
                      <a:pt x="1064703" y="143269"/>
                      <a:pt x="1053637" y="143768"/>
                      <a:pt x="1042488" y="143768"/>
                    </a:cubicBezTo>
                    <a:lnTo>
                      <a:pt x="52998" y="143768"/>
                    </a:lnTo>
                    <a:lnTo>
                      <a:pt x="0" y="143768"/>
                    </a:lnTo>
                    <a:lnTo>
                      <a:pt x="0" y="2163"/>
                    </a:lnTo>
                    <a:cubicBezTo>
                      <a:pt x="13395" y="1498"/>
                      <a:pt x="25542" y="416"/>
                      <a:pt x="37689" y="416"/>
                    </a:cubicBezTo>
                    <a:close/>
                  </a:path>
                </a:pathLst>
              </a:custGeom>
              <a:solidFill>
                <a:srgbClr val="8337EC"/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000">
                  <a:latin typeface="Share Tech" panose="020F0502020204030204" pitchFamily="2" charset="0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F0831A46-1383-1307-11FD-E8D3814A6C72}"/>
                  </a:ext>
                </a:extLst>
              </p:cNvPr>
              <p:cNvSpPr/>
              <p:nvPr/>
            </p:nvSpPr>
            <p:spPr bwMode="auto">
              <a:xfrm>
                <a:off x="2854868" y="3340969"/>
                <a:ext cx="2023325" cy="427545"/>
              </a:xfrm>
              <a:custGeom>
                <a:avLst/>
                <a:gdLst>
                  <a:gd name="connsiteX0" fmla="*/ 1803488 w 2023325"/>
                  <a:gd name="connsiteY0" fmla="*/ 179 h 427545"/>
                  <a:gd name="connsiteX1" fmla="*/ 1870126 w 2023325"/>
                  <a:gd name="connsiteY1" fmla="*/ 8295 h 427545"/>
                  <a:gd name="connsiteX2" fmla="*/ 2023296 w 2023325"/>
                  <a:gd name="connsiteY2" fmla="*/ 209970 h 427545"/>
                  <a:gd name="connsiteX3" fmla="*/ 1877531 w 2023325"/>
                  <a:gd name="connsiteY3" fmla="*/ 417053 h 427545"/>
                  <a:gd name="connsiteX4" fmla="*/ 1801321 w 2023325"/>
                  <a:gd name="connsiteY4" fmla="*/ 427287 h 427545"/>
                  <a:gd name="connsiteX5" fmla="*/ 1801237 w 2023325"/>
                  <a:gd name="connsiteY5" fmla="*/ 427204 h 427545"/>
                  <a:gd name="connsiteX6" fmla="*/ 1635920 w 2023325"/>
                  <a:gd name="connsiteY6" fmla="*/ 340843 h 427545"/>
                  <a:gd name="connsiteX7" fmla="*/ 1591658 w 2023325"/>
                  <a:gd name="connsiteY7" fmla="*/ 293669 h 427545"/>
                  <a:gd name="connsiteX8" fmla="*/ 1551057 w 2023325"/>
                  <a:gd name="connsiteY8" fmla="*/ 287845 h 427545"/>
                  <a:gd name="connsiteX9" fmla="*/ 386848 w 2023325"/>
                  <a:gd name="connsiteY9" fmla="*/ 289093 h 427545"/>
                  <a:gd name="connsiteX10" fmla="*/ 98728 w 2023325"/>
                  <a:gd name="connsiteY10" fmla="*/ 290008 h 427545"/>
                  <a:gd name="connsiteX11" fmla="*/ 8540 w 2023325"/>
                  <a:gd name="connsiteY11" fmla="*/ 265714 h 427545"/>
                  <a:gd name="connsiteX12" fmla="*/ 5711 w 2023325"/>
                  <a:gd name="connsiteY12" fmla="*/ 142412 h 427545"/>
                  <a:gd name="connsiteX13" fmla="*/ 1553137 w 2023325"/>
                  <a:gd name="connsiteY13" fmla="*/ 142080 h 427545"/>
                  <a:gd name="connsiteX14" fmla="*/ 1594071 w 2023325"/>
                  <a:gd name="connsiteY14" fmla="*/ 135673 h 427545"/>
                  <a:gd name="connsiteX15" fmla="*/ 1631511 w 2023325"/>
                  <a:gd name="connsiteY15" fmla="*/ 93158 h 427545"/>
                  <a:gd name="connsiteX16" fmla="*/ 1803488 w 2023325"/>
                  <a:gd name="connsiteY16" fmla="*/ 179 h 427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23325" h="427545">
                    <a:moveTo>
                      <a:pt x="1803488" y="179"/>
                    </a:moveTo>
                    <a:cubicBezTo>
                      <a:pt x="1825942" y="-738"/>
                      <a:pt x="1848494" y="1847"/>
                      <a:pt x="1870126" y="8295"/>
                    </a:cubicBezTo>
                    <a:cubicBezTo>
                      <a:pt x="1956654" y="34087"/>
                      <a:pt x="2021633" y="119699"/>
                      <a:pt x="2023296" y="209970"/>
                    </a:cubicBezTo>
                    <a:cubicBezTo>
                      <a:pt x="2024877" y="300241"/>
                      <a:pt x="1963060" y="388100"/>
                      <a:pt x="1877531" y="417053"/>
                    </a:cubicBezTo>
                    <a:cubicBezTo>
                      <a:pt x="1852987" y="425290"/>
                      <a:pt x="1827112" y="428535"/>
                      <a:pt x="1801321" y="427287"/>
                    </a:cubicBezTo>
                    <a:lnTo>
                      <a:pt x="1801237" y="427204"/>
                    </a:lnTo>
                    <a:cubicBezTo>
                      <a:pt x="1737174" y="424042"/>
                      <a:pt x="1674109" y="392759"/>
                      <a:pt x="1635920" y="340843"/>
                    </a:cubicBezTo>
                    <a:cubicBezTo>
                      <a:pt x="1622941" y="323205"/>
                      <a:pt x="1611543" y="302654"/>
                      <a:pt x="1591658" y="293669"/>
                    </a:cubicBezTo>
                    <a:cubicBezTo>
                      <a:pt x="1579095" y="288011"/>
                      <a:pt x="1564868" y="287845"/>
                      <a:pt x="1551057" y="287845"/>
                    </a:cubicBezTo>
                    <a:cubicBezTo>
                      <a:pt x="1163015" y="286597"/>
                      <a:pt x="774890" y="287845"/>
                      <a:pt x="386848" y="289093"/>
                    </a:cubicBezTo>
                    <a:cubicBezTo>
                      <a:pt x="290836" y="289426"/>
                      <a:pt x="194740" y="289675"/>
                      <a:pt x="98728" y="290008"/>
                    </a:cubicBezTo>
                    <a:cubicBezTo>
                      <a:pt x="63951" y="290091"/>
                      <a:pt x="26345" y="300241"/>
                      <a:pt x="8540" y="265714"/>
                    </a:cubicBezTo>
                    <a:cubicBezTo>
                      <a:pt x="-7018" y="235679"/>
                      <a:pt x="2883" y="174943"/>
                      <a:pt x="5711" y="142412"/>
                    </a:cubicBezTo>
                    <a:cubicBezTo>
                      <a:pt x="521548" y="142329"/>
                      <a:pt x="1037301" y="142163"/>
                      <a:pt x="1553137" y="142080"/>
                    </a:cubicBezTo>
                    <a:cubicBezTo>
                      <a:pt x="1567114" y="142080"/>
                      <a:pt x="1581591" y="141913"/>
                      <a:pt x="1594071" y="135673"/>
                    </a:cubicBezTo>
                    <a:cubicBezTo>
                      <a:pt x="1611210" y="127104"/>
                      <a:pt x="1620778" y="108966"/>
                      <a:pt x="1631511" y="93158"/>
                    </a:cubicBezTo>
                    <a:cubicBezTo>
                      <a:pt x="1669637" y="37186"/>
                      <a:pt x="1736124" y="2928"/>
                      <a:pt x="1803488" y="179"/>
                    </a:cubicBezTo>
                    <a:close/>
                  </a:path>
                </a:pathLst>
              </a:custGeom>
              <a:solidFill>
                <a:srgbClr val="FF006E"/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000">
                  <a:latin typeface="Share Tech" panose="020F0502020204030204" pitchFamily="2" charset="0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17D499DC-2084-CC59-9967-E235BE010E86}"/>
                  </a:ext>
                </a:extLst>
              </p:cNvPr>
              <p:cNvSpPr/>
              <p:nvPr/>
            </p:nvSpPr>
            <p:spPr bwMode="auto">
              <a:xfrm>
                <a:off x="2860330" y="2254909"/>
                <a:ext cx="1440874" cy="1010536"/>
              </a:xfrm>
              <a:custGeom>
                <a:avLst/>
                <a:gdLst>
                  <a:gd name="connsiteX0" fmla="*/ 1234263 w 1440874"/>
                  <a:gd name="connsiteY0" fmla="*/ 283 h 1010536"/>
                  <a:gd name="connsiteX1" fmla="*/ 1435023 w 1440874"/>
                  <a:gd name="connsiteY1" fmla="*/ 164186 h 1010536"/>
                  <a:gd name="connsiteX2" fmla="*/ 1295830 w 1440874"/>
                  <a:gd name="connsiteY2" fmla="*/ 423019 h 1010536"/>
                  <a:gd name="connsiteX3" fmla="*/ 1295830 w 1440874"/>
                  <a:gd name="connsiteY3" fmla="*/ 465201 h 1010536"/>
                  <a:gd name="connsiteX4" fmla="*/ 1295331 w 1440874"/>
                  <a:gd name="connsiteY4" fmla="*/ 797832 h 1010536"/>
                  <a:gd name="connsiteX5" fmla="*/ 1133841 w 1440874"/>
                  <a:gd name="connsiteY5" fmla="*/ 1003834 h 1010536"/>
                  <a:gd name="connsiteX6" fmla="*/ 1076434 w 1440874"/>
                  <a:gd name="connsiteY6" fmla="*/ 1010240 h 1010536"/>
                  <a:gd name="connsiteX7" fmla="*/ 28787 w 1440874"/>
                  <a:gd name="connsiteY7" fmla="*/ 1010490 h 1010536"/>
                  <a:gd name="connsiteX8" fmla="*/ 83 w 1440874"/>
                  <a:gd name="connsiteY8" fmla="*/ 1008826 h 1010536"/>
                  <a:gd name="connsiteX9" fmla="*/ 83 w 1440874"/>
                  <a:gd name="connsiteY9" fmla="*/ 867137 h 1010536"/>
                  <a:gd name="connsiteX10" fmla="*/ 0 w 1440874"/>
                  <a:gd name="connsiteY10" fmla="*/ 867054 h 1010536"/>
                  <a:gd name="connsiteX11" fmla="*/ 53248 w 1440874"/>
                  <a:gd name="connsiteY11" fmla="*/ 867054 h 1010536"/>
                  <a:gd name="connsiteX12" fmla="*/ 1038578 w 1440874"/>
                  <a:gd name="connsiteY12" fmla="*/ 867054 h 1010536"/>
                  <a:gd name="connsiteX13" fmla="*/ 1067698 w 1440874"/>
                  <a:gd name="connsiteY13" fmla="*/ 867054 h 1010536"/>
                  <a:gd name="connsiteX14" fmla="*/ 1152145 w 1440874"/>
                  <a:gd name="connsiteY14" fmla="*/ 781858 h 1010536"/>
                  <a:gd name="connsiteX15" fmla="*/ 1152395 w 1440874"/>
                  <a:gd name="connsiteY15" fmla="*/ 507466 h 1010536"/>
                  <a:gd name="connsiteX16" fmla="*/ 1152395 w 1440874"/>
                  <a:gd name="connsiteY16" fmla="*/ 422936 h 1010536"/>
                  <a:gd name="connsiteX17" fmla="*/ 1022271 w 1440874"/>
                  <a:gd name="connsiteY17" fmla="*/ 295474 h 1010536"/>
                  <a:gd name="connsiteX18" fmla="*/ 1015698 w 1440874"/>
                  <a:gd name="connsiteY18" fmla="*/ 156947 h 1010536"/>
                  <a:gd name="connsiteX19" fmla="*/ 1234263 w 1440874"/>
                  <a:gd name="connsiteY19" fmla="*/ 283 h 1010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440874" h="1010536">
                    <a:moveTo>
                      <a:pt x="1234263" y="283"/>
                    </a:moveTo>
                    <a:cubicBezTo>
                      <a:pt x="1329277" y="5109"/>
                      <a:pt x="1414390" y="72417"/>
                      <a:pt x="1435023" y="164186"/>
                    </a:cubicBezTo>
                    <a:cubicBezTo>
                      <a:pt x="1457986" y="266188"/>
                      <a:pt x="1413724" y="370853"/>
                      <a:pt x="1295830" y="423019"/>
                    </a:cubicBezTo>
                    <a:cubicBezTo>
                      <a:pt x="1295830" y="435582"/>
                      <a:pt x="1295830" y="450392"/>
                      <a:pt x="1295830" y="465201"/>
                    </a:cubicBezTo>
                    <a:cubicBezTo>
                      <a:pt x="1295830" y="576106"/>
                      <a:pt x="1296662" y="686927"/>
                      <a:pt x="1295331" y="797832"/>
                    </a:cubicBezTo>
                    <a:cubicBezTo>
                      <a:pt x="1294167" y="898087"/>
                      <a:pt x="1230768" y="978292"/>
                      <a:pt x="1133841" y="1003834"/>
                    </a:cubicBezTo>
                    <a:cubicBezTo>
                      <a:pt x="1115371" y="1008659"/>
                      <a:pt x="1095569" y="1010157"/>
                      <a:pt x="1076434" y="1010240"/>
                    </a:cubicBezTo>
                    <a:cubicBezTo>
                      <a:pt x="727246" y="1010573"/>
                      <a:pt x="377975" y="1010573"/>
                      <a:pt x="28787" y="1010490"/>
                    </a:cubicBezTo>
                    <a:cubicBezTo>
                      <a:pt x="19469" y="1010490"/>
                      <a:pt x="10150" y="1009408"/>
                      <a:pt x="83" y="1008826"/>
                    </a:cubicBezTo>
                    <a:lnTo>
                      <a:pt x="83" y="867137"/>
                    </a:lnTo>
                    <a:lnTo>
                      <a:pt x="0" y="867054"/>
                    </a:lnTo>
                    <a:lnTo>
                      <a:pt x="53248" y="867054"/>
                    </a:lnTo>
                    <a:cubicBezTo>
                      <a:pt x="381719" y="867054"/>
                      <a:pt x="710107" y="867054"/>
                      <a:pt x="1038578" y="867054"/>
                    </a:cubicBezTo>
                    <a:cubicBezTo>
                      <a:pt x="1048312" y="867054"/>
                      <a:pt x="1057963" y="867220"/>
                      <a:pt x="1067698" y="867054"/>
                    </a:cubicBezTo>
                    <a:cubicBezTo>
                      <a:pt x="1123525" y="865723"/>
                      <a:pt x="1151646" y="838350"/>
                      <a:pt x="1152145" y="781858"/>
                    </a:cubicBezTo>
                    <a:cubicBezTo>
                      <a:pt x="1152894" y="690422"/>
                      <a:pt x="1152395" y="598903"/>
                      <a:pt x="1152395" y="507466"/>
                    </a:cubicBezTo>
                    <a:cubicBezTo>
                      <a:pt x="1152395" y="479844"/>
                      <a:pt x="1152395" y="452222"/>
                      <a:pt x="1152395" y="422936"/>
                    </a:cubicBezTo>
                    <a:cubicBezTo>
                      <a:pt x="1092491" y="396478"/>
                      <a:pt x="1046149" y="356709"/>
                      <a:pt x="1022271" y="295474"/>
                    </a:cubicBezTo>
                    <a:cubicBezTo>
                      <a:pt x="1004633" y="250297"/>
                      <a:pt x="1002636" y="203622"/>
                      <a:pt x="1015698" y="156947"/>
                    </a:cubicBezTo>
                    <a:cubicBezTo>
                      <a:pt x="1041989" y="63182"/>
                      <a:pt x="1130846" y="-4959"/>
                      <a:pt x="1234263" y="283"/>
                    </a:cubicBezTo>
                    <a:close/>
                  </a:path>
                </a:pathLst>
              </a:custGeom>
              <a:solidFill>
                <a:srgbClr val="FB5606"/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000">
                  <a:latin typeface="Share Tech" panose="020F0502020204030204" pitchFamily="2" charset="0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5DA2B1A-1BCE-A5B3-1488-943BFF21358C}"/>
                  </a:ext>
                </a:extLst>
              </p:cNvPr>
              <p:cNvSpPr/>
              <p:nvPr/>
            </p:nvSpPr>
            <p:spPr>
              <a:xfrm>
                <a:off x="2859664" y="1605385"/>
                <a:ext cx="720642" cy="1084021"/>
              </a:xfrm>
              <a:custGeom>
                <a:avLst/>
                <a:gdLst>
                  <a:gd name="connsiteX0" fmla="*/ 83 w 720642"/>
                  <a:gd name="connsiteY0" fmla="*/ 938260 h 1084021"/>
                  <a:gd name="connsiteX1" fmla="*/ 83 w 720642"/>
                  <a:gd name="connsiteY1" fmla="*/ 938343 h 1084021"/>
                  <a:gd name="connsiteX2" fmla="*/ 0 w 720642"/>
                  <a:gd name="connsiteY2" fmla="*/ 938343 h 1084021"/>
                  <a:gd name="connsiteX3" fmla="*/ 506019 w 720642"/>
                  <a:gd name="connsiteY3" fmla="*/ 21 h 1084021"/>
                  <a:gd name="connsiteX4" fmla="*/ 711937 w 720642"/>
                  <a:gd name="connsiteY4" fmla="*/ 157268 h 1084021"/>
                  <a:gd name="connsiteX5" fmla="*/ 574991 w 720642"/>
                  <a:gd name="connsiteY5" fmla="*/ 424504 h 1084021"/>
                  <a:gd name="connsiteX6" fmla="*/ 574991 w 720642"/>
                  <a:gd name="connsiteY6" fmla="*/ 466686 h 1084021"/>
                  <a:gd name="connsiteX7" fmla="*/ 575157 w 720642"/>
                  <a:gd name="connsiteY7" fmla="*/ 853064 h 1084021"/>
                  <a:gd name="connsiteX8" fmla="*/ 499862 w 720642"/>
                  <a:gd name="connsiteY8" fmla="*/ 1030195 h 1084021"/>
                  <a:gd name="connsiteX9" fmla="*/ 376144 w 720642"/>
                  <a:gd name="connsiteY9" fmla="*/ 1082611 h 1084021"/>
                  <a:gd name="connsiteX10" fmla="*/ 83 w 720642"/>
                  <a:gd name="connsiteY10" fmla="*/ 1083443 h 1084021"/>
                  <a:gd name="connsiteX11" fmla="*/ 83 w 720642"/>
                  <a:gd name="connsiteY11" fmla="*/ 938343 h 1084021"/>
                  <a:gd name="connsiteX12" fmla="*/ 45760 w 720642"/>
                  <a:gd name="connsiteY12" fmla="*/ 938343 h 1084021"/>
                  <a:gd name="connsiteX13" fmla="*/ 324145 w 720642"/>
                  <a:gd name="connsiteY13" fmla="*/ 938343 h 1084021"/>
                  <a:gd name="connsiteX14" fmla="*/ 365578 w 720642"/>
                  <a:gd name="connsiteY14" fmla="*/ 936430 h 1084021"/>
                  <a:gd name="connsiteX15" fmla="*/ 429392 w 720642"/>
                  <a:gd name="connsiteY15" fmla="*/ 867457 h 1084021"/>
                  <a:gd name="connsiteX16" fmla="*/ 429808 w 720642"/>
                  <a:gd name="connsiteY16" fmla="*/ 424421 h 1084021"/>
                  <a:gd name="connsiteX17" fmla="*/ 293860 w 720642"/>
                  <a:gd name="connsiteY17" fmla="*/ 159098 h 1084021"/>
                  <a:gd name="connsiteX18" fmla="*/ 506019 w 720642"/>
                  <a:gd name="connsiteY18" fmla="*/ 21 h 1084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20642" h="1084021">
                    <a:moveTo>
                      <a:pt x="83" y="938260"/>
                    </a:moveTo>
                    <a:lnTo>
                      <a:pt x="83" y="938343"/>
                    </a:lnTo>
                    <a:lnTo>
                      <a:pt x="0" y="938343"/>
                    </a:lnTo>
                    <a:close/>
                    <a:moveTo>
                      <a:pt x="506019" y="21"/>
                    </a:moveTo>
                    <a:cubicBezTo>
                      <a:pt x="602197" y="1269"/>
                      <a:pt x="687310" y="66248"/>
                      <a:pt x="711937" y="157268"/>
                    </a:cubicBezTo>
                    <a:cubicBezTo>
                      <a:pt x="741140" y="265260"/>
                      <a:pt x="697211" y="352869"/>
                      <a:pt x="574991" y="424504"/>
                    </a:cubicBezTo>
                    <a:cubicBezTo>
                      <a:pt x="574991" y="436901"/>
                      <a:pt x="574991" y="451793"/>
                      <a:pt x="574991" y="466686"/>
                    </a:cubicBezTo>
                    <a:cubicBezTo>
                      <a:pt x="574991" y="595479"/>
                      <a:pt x="574492" y="724271"/>
                      <a:pt x="575157" y="853064"/>
                    </a:cubicBezTo>
                    <a:cubicBezTo>
                      <a:pt x="575490" y="923284"/>
                      <a:pt x="553525" y="983105"/>
                      <a:pt x="499862" y="1030195"/>
                    </a:cubicBezTo>
                    <a:cubicBezTo>
                      <a:pt x="464252" y="1061478"/>
                      <a:pt x="422403" y="1081613"/>
                      <a:pt x="376144" y="1082611"/>
                    </a:cubicBezTo>
                    <a:cubicBezTo>
                      <a:pt x="251761" y="1085190"/>
                      <a:pt x="127295" y="1083443"/>
                      <a:pt x="83" y="1083443"/>
                    </a:cubicBezTo>
                    <a:lnTo>
                      <a:pt x="83" y="938343"/>
                    </a:lnTo>
                    <a:lnTo>
                      <a:pt x="45760" y="938343"/>
                    </a:lnTo>
                    <a:cubicBezTo>
                      <a:pt x="138527" y="938343"/>
                      <a:pt x="231377" y="938343"/>
                      <a:pt x="324145" y="938343"/>
                    </a:cubicBezTo>
                    <a:cubicBezTo>
                      <a:pt x="337956" y="938343"/>
                      <a:pt x="351933" y="938260"/>
                      <a:pt x="365578" y="936430"/>
                    </a:cubicBezTo>
                    <a:cubicBezTo>
                      <a:pt x="404599" y="931188"/>
                      <a:pt x="429142" y="906811"/>
                      <a:pt x="429392" y="867457"/>
                    </a:cubicBezTo>
                    <a:cubicBezTo>
                      <a:pt x="430390" y="719363"/>
                      <a:pt x="429808" y="571268"/>
                      <a:pt x="429808" y="424421"/>
                    </a:cubicBezTo>
                    <a:cubicBezTo>
                      <a:pt x="308420" y="351289"/>
                      <a:pt x="264075" y="264012"/>
                      <a:pt x="293860" y="159098"/>
                    </a:cubicBezTo>
                    <a:cubicBezTo>
                      <a:pt x="321649" y="61089"/>
                      <a:pt x="404848" y="-1310"/>
                      <a:pt x="506019" y="21"/>
                    </a:cubicBezTo>
                    <a:close/>
                  </a:path>
                </a:pathLst>
              </a:custGeom>
              <a:solidFill>
                <a:srgbClr val="FFBE09"/>
              </a:solidFill>
              <a:ln w="8312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2000" dirty="0">
                  <a:latin typeface="Share Tech" panose="020F0502020204030204" pitchFamily="2" charset="0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5B7A18D-AFAC-2A69-1FD6-3F131B7894EB}"/>
                  </a:ext>
                </a:extLst>
              </p:cNvPr>
              <p:cNvSpPr/>
              <p:nvPr/>
            </p:nvSpPr>
            <p:spPr>
              <a:xfrm>
                <a:off x="618938" y="1460482"/>
                <a:ext cx="3031426" cy="4188691"/>
              </a:xfrm>
              <a:custGeom>
                <a:avLst/>
                <a:gdLst>
                  <a:gd name="connsiteX0" fmla="*/ 2282492 w 3031426"/>
                  <a:gd name="connsiteY0" fmla="*/ 2671273 h 4188691"/>
                  <a:gd name="connsiteX1" fmla="*/ 2931197 w 3031426"/>
                  <a:gd name="connsiteY1" fmla="*/ 2671273 h 4188691"/>
                  <a:gd name="connsiteX2" fmla="*/ 2976541 w 3031426"/>
                  <a:gd name="connsiteY2" fmla="*/ 2675100 h 4188691"/>
                  <a:gd name="connsiteX3" fmla="*/ 3031286 w 3031426"/>
                  <a:gd name="connsiteY3" fmla="*/ 2739580 h 4188691"/>
                  <a:gd name="connsiteX4" fmla="*/ 2985610 w 3031426"/>
                  <a:gd name="connsiteY4" fmla="*/ 2810882 h 4188691"/>
                  <a:gd name="connsiteX5" fmla="*/ 2949252 w 3031426"/>
                  <a:gd name="connsiteY5" fmla="*/ 2817538 h 4188691"/>
                  <a:gd name="connsiteX6" fmla="*/ 2258946 w 3031426"/>
                  <a:gd name="connsiteY6" fmla="*/ 2817704 h 4188691"/>
                  <a:gd name="connsiteX7" fmla="*/ 2239977 w 3031426"/>
                  <a:gd name="connsiteY7" fmla="*/ 2815624 h 4188691"/>
                  <a:gd name="connsiteX8" fmla="*/ 2239977 w 3031426"/>
                  <a:gd name="connsiteY8" fmla="*/ 2673104 h 4188691"/>
                  <a:gd name="connsiteX9" fmla="*/ 2282492 w 3031426"/>
                  <a:gd name="connsiteY9" fmla="*/ 2671273 h 4188691"/>
                  <a:gd name="connsiteX10" fmla="*/ 2276667 w 3031426"/>
                  <a:gd name="connsiteY10" fmla="*/ 1371117 h 4188691"/>
                  <a:gd name="connsiteX11" fmla="*/ 2936688 w 3031426"/>
                  <a:gd name="connsiteY11" fmla="*/ 1371366 h 4188691"/>
                  <a:gd name="connsiteX12" fmla="*/ 2989270 w 3031426"/>
                  <a:gd name="connsiteY12" fmla="*/ 1379686 h 4188691"/>
                  <a:gd name="connsiteX13" fmla="*/ 3031285 w 3031426"/>
                  <a:gd name="connsiteY13" fmla="*/ 1449158 h 4188691"/>
                  <a:gd name="connsiteX14" fmla="*/ 2981033 w 3031426"/>
                  <a:gd name="connsiteY14" fmla="*/ 1512805 h 4188691"/>
                  <a:gd name="connsiteX15" fmla="*/ 2940182 w 3031426"/>
                  <a:gd name="connsiteY15" fmla="*/ 1518380 h 4188691"/>
                  <a:gd name="connsiteX16" fmla="*/ 2267681 w 3031426"/>
                  <a:gd name="connsiteY16" fmla="*/ 1518546 h 4188691"/>
                  <a:gd name="connsiteX17" fmla="*/ 2239477 w 3031426"/>
                  <a:gd name="connsiteY17" fmla="*/ 1516882 h 4188691"/>
                  <a:gd name="connsiteX18" fmla="*/ 2239477 w 3031426"/>
                  <a:gd name="connsiteY18" fmla="*/ 1373530 h 4188691"/>
                  <a:gd name="connsiteX19" fmla="*/ 2276667 w 3031426"/>
                  <a:gd name="connsiteY19" fmla="*/ 1371117 h 4188691"/>
                  <a:gd name="connsiteX20" fmla="*/ 2018167 w 3031426"/>
                  <a:gd name="connsiteY20" fmla="*/ 1013609 h 4188691"/>
                  <a:gd name="connsiteX21" fmla="*/ 2094461 w 3031426"/>
                  <a:gd name="connsiteY21" fmla="*/ 1078754 h 4188691"/>
                  <a:gd name="connsiteX22" fmla="*/ 2095293 w 3031426"/>
                  <a:gd name="connsiteY22" fmla="*/ 1120271 h 4188691"/>
                  <a:gd name="connsiteX23" fmla="*/ 2095293 w 3031426"/>
                  <a:gd name="connsiteY23" fmla="*/ 2093703 h 4188691"/>
                  <a:gd name="connsiteX24" fmla="*/ 2095293 w 3031426"/>
                  <a:gd name="connsiteY24" fmla="*/ 3062976 h 4188691"/>
                  <a:gd name="connsiteX25" fmla="*/ 2095210 w 3031426"/>
                  <a:gd name="connsiteY25" fmla="*/ 3096256 h 4188691"/>
                  <a:gd name="connsiteX26" fmla="*/ 2007351 w 3031426"/>
                  <a:gd name="connsiteY26" fmla="*/ 3175129 h 4188691"/>
                  <a:gd name="connsiteX27" fmla="*/ 1655335 w 3031426"/>
                  <a:gd name="connsiteY27" fmla="*/ 3085190 h 4188691"/>
                  <a:gd name="connsiteX28" fmla="*/ 1027845 w 3031426"/>
                  <a:gd name="connsiteY28" fmla="*/ 2281151 h 4188691"/>
                  <a:gd name="connsiteX29" fmla="*/ 1391593 w 3031426"/>
                  <a:gd name="connsiteY29" fmla="*/ 1270446 h 4188691"/>
                  <a:gd name="connsiteX30" fmla="*/ 1927313 w 3031426"/>
                  <a:gd name="connsiteY30" fmla="*/ 1023427 h 4188691"/>
                  <a:gd name="connsiteX31" fmla="*/ 2018167 w 3031426"/>
                  <a:gd name="connsiteY31" fmla="*/ 1013609 h 4188691"/>
                  <a:gd name="connsiteX32" fmla="*/ 2002776 w 3031426"/>
                  <a:gd name="connsiteY32" fmla="*/ 324 h 4188691"/>
                  <a:gd name="connsiteX33" fmla="*/ 2094960 w 3031426"/>
                  <a:gd name="connsiteY33" fmla="*/ 82026 h 4188691"/>
                  <a:gd name="connsiteX34" fmla="*/ 2095377 w 3031426"/>
                  <a:gd name="connsiteY34" fmla="*/ 219305 h 4188691"/>
                  <a:gd name="connsiteX35" fmla="*/ 2094877 w 3031426"/>
                  <a:gd name="connsiteY35" fmla="*/ 626982 h 4188691"/>
                  <a:gd name="connsiteX36" fmla="*/ 2082897 w 3031426"/>
                  <a:gd name="connsiteY36" fmla="*/ 687052 h 4188691"/>
                  <a:gd name="connsiteX37" fmla="*/ 2021828 w 3031426"/>
                  <a:gd name="connsiteY37" fmla="*/ 723410 h 4188691"/>
                  <a:gd name="connsiteX38" fmla="*/ 1763827 w 3031426"/>
                  <a:gd name="connsiteY38" fmla="*/ 763845 h 4188691"/>
                  <a:gd name="connsiteX39" fmla="*/ 748794 w 3031426"/>
                  <a:gd name="connsiteY39" fmla="*/ 1836035 h 4188691"/>
                  <a:gd name="connsiteX40" fmla="*/ 1176023 w 3031426"/>
                  <a:gd name="connsiteY40" fmla="*/ 3112063 h 4188691"/>
                  <a:gd name="connsiteX41" fmla="*/ 1901272 w 3031426"/>
                  <a:gd name="connsiteY41" fmla="*/ 3451850 h 4188691"/>
                  <a:gd name="connsiteX42" fmla="*/ 2020913 w 3031426"/>
                  <a:gd name="connsiteY42" fmla="*/ 3465827 h 4188691"/>
                  <a:gd name="connsiteX43" fmla="*/ 2095293 w 3031426"/>
                  <a:gd name="connsiteY43" fmla="*/ 3544284 h 4188691"/>
                  <a:gd name="connsiteX44" fmla="*/ 2095543 w 3031426"/>
                  <a:gd name="connsiteY44" fmla="*/ 3569244 h 4188691"/>
                  <a:gd name="connsiteX45" fmla="*/ 2095460 w 3031426"/>
                  <a:gd name="connsiteY45" fmla="*/ 4085080 h 4188691"/>
                  <a:gd name="connsiteX46" fmla="*/ 2092881 w 3031426"/>
                  <a:gd name="connsiteY46" fmla="*/ 4126430 h 4188691"/>
                  <a:gd name="connsiteX47" fmla="*/ 2020830 w 3031426"/>
                  <a:gd name="connsiteY47" fmla="*/ 4188663 h 4188691"/>
                  <a:gd name="connsiteX48" fmla="*/ 1884716 w 3031426"/>
                  <a:gd name="connsiteY48" fmla="*/ 4175185 h 4188691"/>
                  <a:gd name="connsiteX49" fmla="*/ 1788704 w 3031426"/>
                  <a:gd name="connsiteY49" fmla="*/ 4078258 h 4188691"/>
                  <a:gd name="connsiteX50" fmla="*/ 1747437 w 3031426"/>
                  <a:gd name="connsiteY50" fmla="*/ 3836980 h 4188691"/>
                  <a:gd name="connsiteX51" fmla="*/ 1739366 w 3031426"/>
                  <a:gd name="connsiteY51" fmla="*/ 3792884 h 4188691"/>
                  <a:gd name="connsiteX52" fmla="*/ 1144907 w 3031426"/>
                  <a:gd name="connsiteY52" fmla="*/ 3545449 h 4188691"/>
                  <a:gd name="connsiteX53" fmla="*/ 923763 w 3031426"/>
                  <a:gd name="connsiteY53" fmla="*/ 3704027 h 4188691"/>
                  <a:gd name="connsiteX54" fmla="*/ 786900 w 3031426"/>
                  <a:gd name="connsiteY54" fmla="*/ 3724078 h 4188691"/>
                  <a:gd name="connsiteX55" fmla="*/ 748794 w 3031426"/>
                  <a:gd name="connsiteY55" fmla="*/ 3699368 h 4188691"/>
                  <a:gd name="connsiteX56" fmla="*/ 500611 w 3031426"/>
                  <a:gd name="connsiteY56" fmla="*/ 3454096 h 4188691"/>
                  <a:gd name="connsiteX57" fmla="*/ 492956 w 3031426"/>
                  <a:gd name="connsiteY57" fmla="*/ 3255666 h 4188691"/>
                  <a:gd name="connsiteX58" fmla="*/ 623663 w 3031426"/>
                  <a:gd name="connsiteY58" fmla="*/ 3073293 h 4188691"/>
                  <a:gd name="connsiteX59" fmla="*/ 643298 w 3031426"/>
                  <a:gd name="connsiteY59" fmla="*/ 3043591 h 4188691"/>
                  <a:gd name="connsiteX60" fmla="*/ 396445 w 3031426"/>
                  <a:gd name="connsiteY60" fmla="*/ 2448466 h 4188691"/>
                  <a:gd name="connsiteX61" fmla="*/ 169810 w 3031426"/>
                  <a:gd name="connsiteY61" fmla="*/ 2410859 h 4188691"/>
                  <a:gd name="connsiteX62" fmla="*/ 112486 w 3031426"/>
                  <a:gd name="connsiteY62" fmla="*/ 2401375 h 4188691"/>
                  <a:gd name="connsiteX63" fmla="*/ 8486 w 3031426"/>
                  <a:gd name="connsiteY63" fmla="*/ 2276159 h 4188691"/>
                  <a:gd name="connsiteX64" fmla="*/ 83 w 3031426"/>
                  <a:gd name="connsiteY64" fmla="*/ 2219334 h 4188691"/>
                  <a:gd name="connsiteX65" fmla="*/ 83 w 3031426"/>
                  <a:gd name="connsiteY65" fmla="*/ 1969736 h 4188691"/>
                  <a:gd name="connsiteX66" fmla="*/ 0 w 3031426"/>
                  <a:gd name="connsiteY66" fmla="*/ 1969736 h 4188691"/>
                  <a:gd name="connsiteX67" fmla="*/ 7904 w 3031426"/>
                  <a:gd name="connsiteY67" fmla="*/ 1920981 h 4188691"/>
                  <a:gd name="connsiteX68" fmla="*/ 128460 w 3031426"/>
                  <a:gd name="connsiteY68" fmla="*/ 1785699 h 4188691"/>
                  <a:gd name="connsiteX69" fmla="*/ 396362 w 3031426"/>
                  <a:gd name="connsiteY69" fmla="*/ 1740605 h 4188691"/>
                  <a:gd name="connsiteX70" fmla="*/ 643880 w 3031426"/>
                  <a:gd name="connsiteY70" fmla="*/ 1144898 h 4188691"/>
                  <a:gd name="connsiteX71" fmla="*/ 485718 w 3031426"/>
                  <a:gd name="connsiteY71" fmla="*/ 923837 h 4188691"/>
                  <a:gd name="connsiteX72" fmla="*/ 455433 w 3031426"/>
                  <a:gd name="connsiteY72" fmla="*/ 839473 h 4188691"/>
                  <a:gd name="connsiteX73" fmla="*/ 482057 w 3031426"/>
                  <a:gd name="connsiteY73" fmla="*/ 758354 h 4188691"/>
                  <a:gd name="connsiteX74" fmla="*/ 757946 w 3031426"/>
                  <a:gd name="connsiteY74" fmla="*/ 482464 h 4188691"/>
                  <a:gd name="connsiteX75" fmla="*/ 915942 w 3031426"/>
                  <a:gd name="connsiteY75" fmla="*/ 480634 h 4188691"/>
                  <a:gd name="connsiteX76" fmla="*/ 1105304 w 3031426"/>
                  <a:gd name="connsiteY76" fmla="*/ 615833 h 4188691"/>
                  <a:gd name="connsiteX77" fmla="*/ 1144740 w 3031426"/>
                  <a:gd name="connsiteY77" fmla="*/ 643538 h 4188691"/>
                  <a:gd name="connsiteX78" fmla="*/ 1739283 w 3031426"/>
                  <a:gd name="connsiteY78" fmla="*/ 396686 h 4188691"/>
                  <a:gd name="connsiteX79" fmla="*/ 1763494 w 3031426"/>
                  <a:gd name="connsiteY79" fmla="*/ 254748 h 4188691"/>
                  <a:gd name="connsiteX80" fmla="*/ 1787456 w 3031426"/>
                  <a:gd name="connsiteY80" fmla="*/ 115722 h 4188691"/>
                  <a:gd name="connsiteX81" fmla="*/ 1911506 w 3031426"/>
                  <a:gd name="connsiteY81" fmla="*/ 6814 h 4188691"/>
                  <a:gd name="connsiteX82" fmla="*/ 2002776 w 3031426"/>
                  <a:gd name="connsiteY82" fmla="*/ 324 h 4188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031426" h="4188691">
                    <a:moveTo>
                      <a:pt x="2282492" y="2671273"/>
                    </a:moveTo>
                    <a:cubicBezTo>
                      <a:pt x="2498727" y="2671190"/>
                      <a:pt x="2714962" y="2671107"/>
                      <a:pt x="2931197" y="2671273"/>
                    </a:cubicBezTo>
                    <a:cubicBezTo>
                      <a:pt x="2946340" y="2671273"/>
                      <a:pt x="2961815" y="2671856"/>
                      <a:pt x="2976541" y="2675100"/>
                    </a:cubicBezTo>
                    <a:cubicBezTo>
                      <a:pt x="3008906" y="2682256"/>
                      <a:pt x="3029539" y="2707715"/>
                      <a:pt x="3031286" y="2739580"/>
                    </a:cubicBezTo>
                    <a:cubicBezTo>
                      <a:pt x="3033117" y="2772860"/>
                      <a:pt x="3016976" y="2799234"/>
                      <a:pt x="2985610" y="2810882"/>
                    </a:cubicBezTo>
                    <a:cubicBezTo>
                      <a:pt x="2974212" y="2815125"/>
                      <a:pt x="2961399" y="2817538"/>
                      <a:pt x="2949252" y="2817538"/>
                    </a:cubicBezTo>
                    <a:cubicBezTo>
                      <a:pt x="2719122" y="2817870"/>
                      <a:pt x="2489076" y="2817787"/>
                      <a:pt x="2258946" y="2817704"/>
                    </a:cubicBezTo>
                    <a:cubicBezTo>
                      <a:pt x="2253622" y="2817704"/>
                      <a:pt x="2248380" y="2816539"/>
                      <a:pt x="2239977" y="2815624"/>
                    </a:cubicBezTo>
                    <a:lnTo>
                      <a:pt x="2239977" y="2673104"/>
                    </a:lnTo>
                    <a:cubicBezTo>
                      <a:pt x="2255452" y="2672438"/>
                      <a:pt x="2268930" y="2671273"/>
                      <a:pt x="2282492" y="2671273"/>
                    </a:cubicBezTo>
                    <a:close/>
                    <a:moveTo>
                      <a:pt x="2276667" y="1371117"/>
                    </a:moveTo>
                    <a:cubicBezTo>
                      <a:pt x="2496646" y="1370950"/>
                      <a:pt x="2716709" y="1370867"/>
                      <a:pt x="2936688" y="1371366"/>
                    </a:cubicBezTo>
                    <a:cubicBezTo>
                      <a:pt x="2954326" y="1371366"/>
                      <a:pt x="2972880" y="1373613"/>
                      <a:pt x="2989270" y="1379686"/>
                    </a:cubicBezTo>
                    <a:cubicBezTo>
                      <a:pt x="3018140" y="1390419"/>
                      <a:pt x="3032866" y="1417708"/>
                      <a:pt x="3031285" y="1449158"/>
                    </a:cubicBezTo>
                    <a:cubicBezTo>
                      <a:pt x="3029705" y="1479692"/>
                      <a:pt x="3011151" y="1504319"/>
                      <a:pt x="2981033" y="1512805"/>
                    </a:cubicBezTo>
                    <a:cubicBezTo>
                      <a:pt x="2967888" y="1516549"/>
                      <a:pt x="2953827" y="1518380"/>
                      <a:pt x="2940182" y="1518380"/>
                    </a:cubicBezTo>
                    <a:cubicBezTo>
                      <a:pt x="2716043" y="1518712"/>
                      <a:pt x="2491821" y="1518629"/>
                      <a:pt x="2267681" y="1518546"/>
                    </a:cubicBezTo>
                    <a:cubicBezTo>
                      <a:pt x="2259611" y="1518546"/>
                      <a:pt x="2251541" y="1517631"/>
                      <a:pt x="2239477" y="1516882"/>
                    </a:cubicBezTo>
                    <a:lnTo>
                      <a:pt x="2239477" y="1373530"/>
                    </a:lnTo>
                    <a:cubicBezTo>
                      <a:pt x="2252789" y="1372614"/>
                      <a:pt x="2264686" y="1371117"/>
                      <a:pt x="2276667" y="1371117"/>
                    </a:cubicBezTo>
                    <a:close/>
                    <a:moveTo>
                      <a:pt x="2018167" y="1013609"/>
                    </a:moveTo>
                    <a:cubicBezTo>
                      <a:pt x="2061348" y="1011612"/>
                      <a:pt x="2089219" y="1036156"/>
                      <a:pt x="2094461" y="1078754"/>
                    </a:cubicBezTo>
                    <a:cubicBezTo>
                      <a:pt x="2096125" y="1092399"/>
                      <a:pt x="2095293" y="1106460"/>
                      <a:pt x="2095293" y="1120271"/>
                    </a:cubicBezTo>
                    <a:cubicBezTo>
                      <a:pt x="2095293" y="1444748"/>
                      <a:pt x="2095293" y="1769226"/>
                      <a:pt x="2095293" y="2093703"/>
                    </a:cubicBezTo>
                    <a:cubicBezTo>
                      <a:pt x="2095293" y="2416767"/>
                      <a:pt x="2095293" y="2739830"/>
                      <a:pt x="2095293" y="3062976"/>
                    </a:cubicBezTo>
                    <a:cubicBezTo>
                      <a:pt x="2095293" y="3074042"/>
                      <a:pt x="2095626" y="3085190"/>
                      <a:pt x="2095210" y="3096256"/>
                    </a:cubicBezTo>
                    <a:cubicBezTo>
                      <a:pt x="2093047" y="3152998"/>
                      <a:pt x="2063760" y="3180287"/>
                      <a:pt x="2007351" y="3175129"/>
                    </a:cubicBezTo>
                    <a:cubicBezTo>
                      <a:pt x="1885298" y="3163897"/>
                      <a:pt x="1766739" y="3137190"/>
                      <a:pt x="1655335" y="3085190"/>
                    </a:cubicBezTo>
                    <a:cubicBezTo>
                      <a:pt x="1309724" y="2923950"/>
                      <a:pt x="1091908" y="2656381"/>
                      <a:pt x="1027845" y="2281151"/>
                    </a:cubicBezTo>
                    <a:cubicBezTo>
                      <a:pt x="959455" y="1880879"/>
                      <a:pt x="1086168" y="1540261"/>
                      <a:pt x="1391593" y="1270446"/>
                    </a:cubicBezTo>
                    <a:cubicBezTo>
                      <a:pt x="1544846" y="1135080"/>
                      <a:pt x="1726221" y="1056790"/>
                      <a:pt x="1927313" y="1023427"/>
                    </a:cubicBezTo>
                    <a:cubicBezTo>
                      <a:pt x="1957348" y="1018435"/>
                      <a:pt x="1987799" y="1015024"/>
                      <a:pt x="2018167" y="1013609"/>
                    </a:cubicBezTo>
                    <a:close/>
                    <a:moveTo>
                      <a:pt x="2002776" y="324"/>
                    </a:moveTo>
                    <a:cubicBezTo>
                      <a:pt x="2059351" y="-3420"/>
                      <a:pt x="2092964" y="25367"/>
                      <a:pt x="2094960" y="82026"/>
                    </a:cubicBezTo>
                    <a:cubicBezTo>
                      <a:pt x="2096541" y="127702"/>
                      <a:pt x="2095377" y="173545"/>
                      <a:pt x="2095377" y="219305"/>
                    </a:cubicBezTo>
                    <a:cubicBezTo>
                      <a:pt x="2095377" y="355169"/>
                      <a:pt x="2095876" y="491117"/>
                      <a:pt x="2094877" y="626982"/>
                    </a:cubicBezTo>
                    <a:cubicBezTo>
                      <a:pt x="2094711" y="647199"/>
                      <a:pt x="2091217" y="668914"/>
                      <a:pt x="2082897" y="687052"/>
                    </a:cubicBezTo>
                    <a:cubicBezTo>
                      <a:pt x="2071831" y="711013"/>
                      <a:pt x="2048702" y="719749"/>
                      <a:pt x="2021828" y="723410"/>
                    </a:cubicBezTo>
                    <a:cubicBezTo>
                      <a:pt x="1935550" y="735224"/>
                      <a:pt x="1848191" y="743378"/>
                      <a:pt x="1763827" y="763845"/>
                    </a:cubicBezTo>
                    <a:cubicBezTo>
                      <a:pt x="1244580" y="890058"/>
                      <a:pt x="843143" y="1310049"/>
                      <a:pt x="748794" y="1836035"/>
                    </a:cubicBezTo>
                    <a:cubicBezTo>
                      <a:pt x="659022" y="2336562"/>
                      <a:pt x="804954" y="2765122"/>
                      <a:pt x="1176023" y="3112063"/>
                    </a:cubicBezTo>
                    <a:cubicBezTo>
                      <a:pt x="1379446" y="3302341"/>
                      <a:pt x="1624468" y="3413578"/>
                      <a:pt x="1901272" y="3451850"/>
                    </a:cubicBezTo>
                    <a:cubicBezTo>
                      <a:pt x="1941042" y="3457341"/>
                      <a:pt x="1981061" y="3461085"/>
                      <a:pt x="2020913" y="3465827"/>
                    </a:cubicBezTo>
                    <a:cubicBezTo>
                      <a:pt x="2068669" y="3471485"/>
                      <a:pt x="2091882" y="3495945"/>
                      <a:pt x="2095293" y="3544284"/>
                    </a:cubicBezTo>
                    <a:cubicBezTo>
                      <a:pt x="2095876" y="3552604"/>
                      <a:pt x="2095543" y="3560924"/>
                      <a:pt x="2095543" y="3569244"/>
                    </a:cubicBezTo>
                    <a:cubicBezTo>
                      <a:pt x="2095543" y="3741217"/>
                      <a:pt x="2095543" y="3913107"/>
                      <a:pt x="2095460" y="4085080"/>
                    </a:cubicBezTo>
                    <a:cubicBezTo>
                      <a:pt x="2095460" y="4098891"/>
                      <a:pt x="2095460" y="4112952"/>
                      <a:pt x="2092881" y="4126430"/>
                    </a:cubicBezTo>
                    <a:cubicBezTo>
                      <a:pt x="2085309" y="4164535"/>
                      <a:pt x="2059102" y="4189662"/>
                      <a:pt x="2020830" y="4188663"/>
                    </a:cubicBezTo>
                    <a:cubicBezTo>
                      <a:pt x="1975320" y="4187499"/>
                      <a:pt x="1929394" y="4183588"/>
                      <a:pt x="1884716" y="4175185"/>
                    </a:cubicBezTo>
                    <a:cubicBezTo>
                      <a:pt x="1832466" y="4165367"/>
                      <a:pt x="1798687" y="4130923"/>
                      <a:pt x="1788704" y="4078258"/>
                    </a:cubicBezTo>
                    <a:cubicBezTo>
                      <a:pt x="1773561" y="3998054"/>
                      <a:pt x="1761081" y="3917433"/>
                      <a:pt x="1747437" y="3836980"/>
                    </a:cubicBezTo>
                    <a:cubicBezTo>
                      <a:pt x="1745107" y="3823418"/>
                      <a:pt x="1742528" y="3809940"/>
                      <a:pt x="1739366" y="3792884"/>
                    </a:cubicBezTo>
                    <a:cubicBezTo>
                      <a:pt x="1526542" y="3747374"/>
                      <a:pt x="1328278" y="3665672"/>
                      <a:pt x="1144907" y="3545449"/>
                    </a:cubicBezTo>
                    <a:cubicBezTo>
                      <a:pt x="1069944" y="3599196"/>
                      <a:pt x="996645" y="3651279"/>
                      <a:pt x="923763" y="3704027"/>
                    </a:cubicBezTo>
                    <a:cubicBezTo>
                      <a:pt x="881414" y="3734644"/>
                      <a:pt x="836071" y="3744545"/>
                      <a:pt x="786900" y="3724078"/>
                    </a:cubicBezTo>
                    <a:cubicBezTo>
                      <a:pt x="773172" y="3718337"/>
                      <a:pt x="760442" y="3709019"/>
                      <a:pt x="748794" y="3699368"/>
                    </a:cubicBezTo>
                    <a:cubicBezTo>
                      <a:pt x="659022" y="3624738"/>
                      <a:pt x="575740" y="3543452"/>
                      <a:pt x="500611" y="3454096"/>
                    </a:cubicBezTo>
                    <a:cubicBezTo>
                      <a:pt x="440707" y="3382794"/>
                      <a:pt x="439126" y="3331460"/>
                      <a:pt x="492956" y="3255666"/>
                    </a:cubicBezTo>
                    <a:cubicBezTo>
                      <a:pt x="536303" y="3194681"/>
                      <a:pt x="580149" y="3134112"/>
                      <a:pt x="623663" y="3073293"/>
                    </a:cubicBezTo>
                    <a:cubicBezTo>
                      <a:pt x="629986" y="3064390"/>
                      <a:pt x="635727" y="3055072"/>
                      <a:pt x="643298" y="3043591"/>
                    </a:cubicBezTo>
                    <a:cubicBezTo>
                      <a:pt x="524073" y="2861134"/>
                      <a:pt x="442288" y="2662870"/>
                      <a:pt x="396445" y="2448466"/>
                    </a:cubicBezTo>
                    <a:cubicBezTo>
                      <a:pt x="319569" y="2435736"/>
                      <a:pt x="244689" y="2423256"/>
                      <a:pt x="169810" y="2410859"/>
                    </a:cubicBezTo>
                    <a:cubicBezTo>
                      <a:pt x="150674" y="2407698"/>
                      <a:pt x="131372" y="2405535"/>
                      <a:pt x="112486" y="2401375"/>
                    </a:cubicBezTo>
                    <a:cubicBezTo>
                      <a:pt x="54828" y="2388645"/>
                      <a:pt x="14643" y="2339391"/>
                      <a:pt x="8486" y="2276159"/>
                    </a:cubicBezTo>
                    <a:cubicBezTo>
                      <a:pt x="6656" y="2257107"/>
                      <a:pt x="2912" y="2238304"/>
                      <a:pt x="83" y="2219334"/>
                    </a:cubicBezTo>
                    <a:cubicBezTo>
                      <a:pt x="83" y="2136135"/>
                      <a:pt x="83" y="2052936"/>
                      <a:pt x="83" y="1969736"/>
                    </a:cubicBezTo>
                    <a:lnTo>
                      <a:pt x="0" y="1969736"/>
                    </a:lnTo>
                    <a:cubicBezTo>
                      <a:pt x="2746" y="1953512"/>
                      <a:pt x="6822" y="1937372"/>
                      <a:pt x="7904" y="1920981"/>
                    </a:cubicBezTo>
                    <a:cubicBezTo>
                      <a:pt x="13146" y="1842940"/>
                      <a:pt x="52166" y="1798595"/>
                      <a:pt x="128460" y="1785699"/>
                    </a:cubicBezTo>
                    <a:cubicBezTo>
                      <a:pt x="216984" y="1770723"/>
                      <a:pt x="305425" y="1755914"/>
                      <a:pt x="396362" y="1740605"/>
                    </a:cubicBezTo>
                    <a:cubicBezTo>
                      <a:pt x="442038" y="1526783"/>
                      <a:pt x="523990" y="1328602"/>
                      <a:pt x="643880" y="1144898"/>
                    </a:cubicBezTo>
                    <a:cubicBezTo>
                      <a:pt x="590300" y="1069935"/>
                      <a:pt x="538217" y="996720"/>
                      <a:pt x="485718" y="923837"/>
                    </a:cubicBezTo>
                    <a:cubicBezTo>
                      <a:pt x="467414" y="898461"/>
                      <a:pt x="455350" y="871588"/>
                      <a:pt x="455433" y="839473"/>
                    </a:cubicBezTo>
                    <a:cubicBezTo>
                      <a:pt x="455600" y="809271"/>
                      <a:pt x="463088" y="782065"/>
                      <a:pt x="482057" y="758354"/>
                    </a:cubicBezTo>
                    <a:cubicBezTo>
                      <a:pt x="563759" y="656101"/>
                      <a:pt x="656110" y="564333"/>
                      <a:pt x="757946" y="482464"/>
                    </a:cubicBezTo>
                    <a:cubicBezTo>
                      <a:pt x="806119" y="443777"/>
                      <a:pt x="862611" y="443860"/>
                      <a:pt x="915942" y="480634"/>
                    </a:cubicBezTo>
                    <a:cubicBezTo>
                      <a:pt x="979756" y="524646"/>
                      <a:pt x="1042239" y="570656"/>
                      <a:pt x="1105304" y="615833"/>
                    </a:cubicBezTo>
                    <a:cubicBezTo>
                      <a:pt x="1117617" y="624652"/>
                      <a:pt x="1130014" y="633305"/>
                      <a:pt x="1144740" y="643538"/>
                    </a:cubicBezTo>
                    <a:cubicBezTo>
                      <a:pt x="1326697" y="525062"/>
                      <a:pt x="1523131" y="442279"/>
                      <a:pt x="1739283" y="396686"/>
                    </a:cubicBezTo>
                    <a:cubicBezTo>
                      <a:pt x="1747353" y="349345"/>
                      <a:pt x="1755424" y="302005"/>
                      <a:pt x="1763494" y="254748"/>
                    </a:cubicBezTo>
                    <a:cubicBezTo>
                      <a:pt x="1771398" y="208406"/>
                      <a:pt x="1777804" y="161731"/>
                      <a:pt x="1787456" y="115722"/>
                    </a:cubicBezTo>
                    <a:cubicBezTo>
                      <a:pt x="1801183" y="50410"/>
                      <a:pt x="1845113" y="12804"/>
                      <a:pt x="1911506" y="6814"/>
                    </a:cubicBezTo>
                    <a:cubicBezTo>
                      <a:pt x="1941874" y="4068"/>
                      <a:pt x="1972325" y="2321"/>
                      <a:pt x="2002776" y="324"/>
                    </a:cubicBezTo>
                    <a:close/>
                  </a:path>
                </a:pathLst>
              </a:custGeom>
              <a:solidFill>
                <a:srgbClr val="CDE6D3"/>
              </a:solidFill>
              <a:ln w="8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 dirty="0">
                  <a:solidFill>
                    <a:srgbClr val="7AB5AB"/>
                  </a:solidFill>
                  <a:latin typeface="Share Tech" panose="020F0502020204030204" pitchFamily="2" charset="0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1DE4C59-2645-C39D-F2E4-A5BA739294A5}"/>
                  </a:ext>
                </a:extLst>
              </p:cNvPr>
              <p:cNvSpPr/>
              <p:nvPr/>
            </p:nvSpPr>
            <p:spPr bwMode="auto">
              <a:xfrm>
                <a:off x="2859166" y="4419911"/>
                <a:ext cx="721383" cy="1084837"/>
              </a:xfrm>
              <a:custGeom>
                <a:avLst/>
                <a:gdLst>
                  <a:gd name="connsiteX0" fmla="*/ 345943 w 721383"/>
                  <a:gd name="connsiteY0" fmla="*/ 46 h 1084837"/>
                  <a:gd name="connsiteX1" fmla="*/ 575657 w 721383"/>
                  <a:gd name="connsiteY1" fmla="*/ 226015 h 1084837"/>
                  <a:gd name="connsiteX2" fmla="*/ 575490 w 721383"/>
                  <a:gd name="connsiteY2" fmla="*/ 616719 h 1084837"/>
                  <a:gd name="connsiteX3" fmla="*/ 575490 w 721383"/>
                  <a:gd name="connsiteY3" fmla="*/ 659900 h 1084837"/>
                  <a:gd name="connsiteX4" fmla="*/ 711687 w 721383"/>
                  <a:gd name="connsiteY4" fmla="*/ 930298 h 1084837"/>
                  <a:gd name="connsiteX5" fmla="*/ 499363 w 721383"/>
                  <a:gd name="connsiteY5" fmla="*/ 1084799 h 1084837"/>
                  <a:gd name="connsiteX6" fmla="*/ 293278 w 721383"/>
                  <a:gd name="connsiteY6" fmla="*/ 922810 h 1084837"/>
                  <a:gd name="connsiteX7" fmla="*/ 430474 w 721383"/>
                  <a:gd name="connsiteY7" fmla="*/ 661148 h 1084837"/>
                  <a:gd name="connsiteX8" fmla="*/ 430474 w 721383"/>
                  <a:gd name="connsiteY8" fmla="*/ 554902 h 1084837"/>
                  <a:gd name="connsiteX9" fmla="*/ 430474 w 721383"/>
                  <a:gd name="connsiteY9" fmla="*/ 239077 h 1084837"/>
                  <a:gd name="connsiteX10" fmla="*/ 337956 w 721383"/>
                  <a:gd name="connsiteY10" fmla="*/ 147641 h 1084837"/>
                  <a:gd name="connsiteX11" fmla="*/ 47008 w 721383"/>
                  <a:gd name="connsiteY11" fmla="*/ 147641 h 1084837"/>
                  <a:gd name="connsiteX12" fmla="*/ 0 w 721383"/>
                  <a:gd name="connsiteY12" fmla="*/ 147641 h 1084837"/>
                  <a:gd name="connsiteX13" fmla="*/ 0 w 721383"/>
                  <a:gd name="connsiteY13" fmla="*/ 628 h 1084837"/>
                  <a:gd name="connsiteX14" fmla="*/ 0 w 721383"/>
                  <a:gd name="connsiteY14" fmla="*/ 462 h 1084837"/>
                  <a:gd name="connsiteX15" fmla="*/ 38438 w 721383"/>
                  <a:gd name="connsiteY15" fmla="*/ 462 h 1084837"/>
                  <a:gd name="connsiteX16" fmla="*/ 345943 w 721383"/>
                  <a:gd name="connsiteY16" fmla="*/ 46 h 1084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21383" h="1084837">
                    <a:moveTo>
                      <a:pt x="345943" y="46"/>
                    </a:moveTo>
                    <a:cubicBezTo>
                      <a:pt x="466915" y="-2367"/>
                      <a:pt x="577071" y="89235"/>
                      <a:pt x="575657" y="226015"/>
                    </a:cubicBezTo>
                    <a:cubicBezTo>
                      <a:pt x="574325" y="356222"/>
                      <a:pt x="575407" y="486429"/>
                      <a:pt x="575490" y="616719"/>
                    </a:cubicBezTo>
                    <a:cubicBezTo>
                      <a:pt x="575490" y="631779"/>
                      <a:pt x="575490" y="646838"/>
                      <a:pt x="575490" y="659900"/>
                    </a:cubicBezTo>
                    <a:cubicBezTo>
                      <a:pt x="699457" y="735195"/>
                      <a:pt x="742804" y="822638"/>
                      <a:pt x="711687" y="930298"/>
                    </a:cubicBezTo>
                    <a:cubicBezTo>
                      <a:pt x="684980" y="1022816"/>
                      <a:pt x="597288" y="1086629"/>
                      <a:pt x="499363" y="1084799"/>
                    </a:cubicBezTo>
                    <a:cubicBezTo>
                      <a:pt x="400272" y="1083052"/>
                      <a:pt x="319236" y="1019321"/>
                      <a:pt x="293278" y="922810"/>
                    </a:cubicBezTo>
                    <a:cubicBezTo>
                      <a:pt x="265323" y="818894"/>
                      <a:pt x="311914" y="728789"/>
                      <a:pt x="430474" y="661148"/>
                    </a:cubicBezTo>
                    <a:cubicBezTo>
                      <a:pt x="430474" y="626703"/>
                      <a:pt x="430474" y="590844"/>
                      <a:pt x="430474" y="554902"/>
                    </a:cubicBezTo>
                    <a:cubicBezTo>
                      <a:pt x="430474" y="449655"/>
                      <a:pt x="430557" y="344325"/>
                      <a:pt x="430474" y="239077"/>
                    </a:cubicBezTo>
                    <a:cubicBezTo>
                      <a:pt x="430390" y="170355"/>
                      <a:pt x="407760" y="147808"/>
                      <a:pt x="337956" y="147641"/>
                    </a:cubicBezTo>
                    <a:cubicBezTo>
                      <a:pt x="240945" y="147309"/>
                      <a:pt x="144018" y="147641"/>
                      <a:pt x="47008" y="147641"/>
                    </a:cubicBezTo>
                    <a:cubicBezTo>
                      <a:pt x="32115" y="147641"/>
                      <a:pt x="17222" y="147641"/>
                      <a:pt x="0" y="147641"/>
                    </a:cubicBezTo>
                    <a:lnTo>
                      <a:pt x="0" y="628"/>
                    </a:lnTo>
                    <a:lnTo>
                      <a:pt x="0" y="462"/>
                    </a:lnTo>
                    <a:cubicBezTo>
                      <a:pt x="14227" y="462"/>
                      <a:pt x="26291" y="462"/>
                      <a:pt x="38438" y="462"/>
                    </a:cubicBezTo>
                    <a:cubicBezTo>
                      <a:pt x="140940" y="462"/>
                      <a:pt x="243525" y="2126"/>
                      <a:pt x="345943" y="46"/>
                    </a:cubicBezTo>
                    <a:close/>
                  </a:path>
                </a:pathLst>
              </a:custGeom>
              <a:solidFill>
                <a:srgbClr val="FF3233"/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000">
                  <a:latin typeface="Share Tech" panose="020F0502020204030204" pitchFamily="2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A7F62BD-CEB2-4594-F4B6-F98CB85EC06C}"/>
                  </a:ext>
                </a:extLst>
              </p:cNvPr>
              <p:cNvSpPr txBox="1"/>
              <p:nvPr/>
            </p:nvSpPr>
            <p:spPr>
              <a:xfrm>
                <a:off x="3076892" y="1632674"/>
                <a:ext cx="573472" cy="371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  <a:latin typeface="Share Tech" panose="020F0502020204030204" pitchFamily="2" charset="0"/>
                    <a:cs typeface="Arial" pitchFamily="34" charset="0"/>
                  </a:rPr>
                  <a:t>01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A2199C0-31F0-2F47-BE79-D6051E6AB211}"/>
                  </a:ext>
                </a:extLst>
              </p:cNvPr>
              <p:cNvSpPr txBox="1"/>
              <p:nvPr/>
            </p:nvSpPr>
            <p:spPr>
              <a:xfrm>
                <a:off x="3739589" y="2284189"/>
                <a:ext cx="650841" cy="371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  <a:latin typeface="Share Tech" panose="020F0502020204030204" pitchFamily="2" charset="0"/>
                    <a:cs typeface="Arial" pitchFamily="34" charset="0"/>
                  </a:rPr>
                  <a:t>02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A82EBD-AB52-F257-BF9C-0BDF096BD164}"/>
                  </a:ext>
                </a:extLst>
              </p:cNvPr>
              <p:cNvSpPr txBox="1"/>
              <p:nvPr/>
            </p:nvSpPr>
            <p:spPr>
              <a:xfrm>
                <a:off x="4288998" y="3366757"/>
                <a:ext cx="759468" cy="371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  <a:latin typeface="Share Tech" panose="020F0502020204030204" pitchFamily="2" charset="0"/>
                    <a:cs typeface="Arial" pitchFamily="34" charset="0"/>
                  </a:rPr>
                  <a:t>03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A158D37-36BA-8A57-3F29-8C040997A141}"/>
                  </a:ext>
                </a:extLst>
              </p:cNvPr>
              <p:cNvSpPr txBox="1"/>
              <p:nvPr/>
            </p:nvSpPr>
            <p:spPr>
              <a:xfrm>
                <a:off x="3567614" y="4450552"/>
                <a:ext cx="1048622" cy="371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  <a:latin typeface="Share Tech" panose="020F0502020204030204" pitchFamily="2" charset="0"/>
                    <a:cs typeface="Arial" pitchFamily="34" charset="0"/>
                  </a:rPr>
                  <a:t>04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64BB25-AEB5-5B91-7DC9-AF1312794C57}"/>
                  </a:ext>
                </a:extLst>
              </p:cNvPr>
              <p:cNvSpPr txBox="1"/>
              <p:nvPr/>
            </p:nvSpPr>
            <p:spPr>
              <a:xfrm>
                <a:off x="3076892" y="5102514"/>
                <a:ext cx="573472" cy="371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  <a:latin typeface="Share Tech" panose="020F0502020204030204" pitchFamily="2" charset="0"/>
                    <a:cs typeface="Arial" pitchFamily="34" charset="0"/>
                  </a:rPr>
                  <a:t>05</a:t>
                </a:r>
              </a:p>
            </p:txBody>
          </p:sp>
        </p:grp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1EAFA3-7475-C792-800C-FDFD3B1124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>
                <a:latin typeface="Share Tech" panose="00000500000000000000" pitchFamily="2" charset="0"/>
                <a:cs typeface="Biome" panose="020B0503030204020804" pitchFamily="34" charset="0"/>
              </a:rPr>
              <a:t>FLUTTER APPLICATION </a:t>
            </a:r>
          </a:p>
        </p:txBody>
      </p:sp>
    </p:spTree>
    <p:extLst>
      <p:ext uri="{BB962C8B-B14F-4D97-AF65-F5344CB8AC3E}">
        <p14:creationId xmlns:p14="http://schemas.microsoft.com/office/powerpoint/2010/main" val="755912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FDA9BA-B6C1-60B1-E7E0-0817E72C7B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User Interface</a:t>
            </a:r>
            <a:endParaRPr lang="en-US" dirty="0">
              <a:latin typeface="Share Tech" panose="00000500000000000000" pitchFamily="2" charset="0"/>
              <a:cs typeface="Biome" panose="020B05030302040208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368" y="1348740"/>
            <a:ext cx="3086100" cy="52082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967" y="1348740"/>
            <a:ext cx="3086100" cy="52082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70" y="1348740"/>
            <a:ext cx="3086100" cy="515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74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B10C4A-7B1F-79A0-AAFA-64D3437CBC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>
                <a:latin typeface="Share Tech" panose="00000500000000000000" pitchFamily="2" charset="0"/>
                <a:cs typeface="Biome" panose="020B0503030204020804" pitchFamily="34" charset="0"/>
              </a:rPr>
              <a:t>USER INTERFACE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260" y="1036320"/>
            <a:ext cx="2586990" cy="54178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360" y="1036320"/>
            <a:ext cx="2655570" cy="54178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659" y="1036320"/>
            <a:ext cx="2611755" cy="541782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59" y="1036320"/>
            <a:ext cx="2548890" cy="541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50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Share Tech" panose="00000500000000000000" pitchFamily="2" charset="0"/>
                <a:cs typeface="Biome" panose="020B0503030204020804" pitchFamily="34" charset="0"/>
              </a:rPr>
              <a:t>USER INTERFACE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075" y="1234757"/>
            <a:ext cx="2745105" cy="54403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978" y="1234757"/>
            <a:ext cx="2744682" cy="54403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51" y="1249681"/>
            <a:ext cx="2542329" cy="54254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458" y="1234756"/>
            <a:ext cx="2938992" cy="544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525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43934" y="327661"/>
            <a:ext cx="11827086" cy="663575"/>
          </a:xfrm>
        </p:spPr>
        <p:txBody>
          <a:bodyPr/>
          <a:lstStyle/>
          <a:p>
            <a:r>
              <a:rPr lang="en-US" dirty="0"/>
              <a:t>The difference between us and </a:t>
            </a:r>
            <a:r>
              <a:rPr lang="en-US" dirty="0" err="1"/>
              <a:t>Eufy</a:t>
            </a:r>
            <a:r>
              <a:rPr lang="en-US" dirty="0"/>
              <a:t> </a:t>
            </a:r>
            <a:r>
              <a:rPr lang="en-US" dirty="0" err="1"/>
              <a:t>Scurity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3" name="Content Placeholder 9">
            <a:extLst>
              <a:ext uri="{FF2B5EF4-FFF2-40B4-BE49-F238E27FC236}">
                <a16:creationId xmlns:a16="http://schemas.microsoft.com/office/drawing/2014/main" id="{0AB79F50-AC25-2728-873B-641C3E99B3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5151747"/>
              </p:ext>
            </p:extLst>
          </p:nvPr>
        </p:nvGraphicFramePr>
        <p:xfrm>
          <a:off x="1354973" y="903634"/>
          <a:ext cx="9216738" cy="54634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54661">
                  <a:extLst>
                    <a:ext uri="{9D8B030D-6E8A-4147-A177-3AD203B41FA5}">
                      <a16:colId xmlns:a16="http://schemas.microsoft.com/office/drawing/2014/main" val="3899885134"/>
                    </a:ext>
                  </a:extLst>
                </a:gridCol>
                <a:gridCol w="2956142">
                  <a:extLst>
                    <a:ext uri="{9D8B030D-6E8A-4147-A177-3AD203B41FA5}">
                      <a16:colId xmlns:a16="http://schemas.microsoft.com/office/drawing/2014/main" val="3635765490"/>
                    </a:ext>
                  </a:extLst>
                </a:gridCol>
                <a:gridCol w="3105935">
                  <a:extLst>
                    <a:ext uri="{9D8B030D-6E8A-4147-A177-3AD203B41FA5}">
                      <a16:colId xmlns:a16="http://schemas.microsoft.com/office/drawing/2014/main" val="1880593303"/>
                    </a:ext>
                  </a:extLst>
                </a:gridCol>
              </a:tblGrid>
              <a:tr h="5198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Feature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1427" marR="614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Our System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1427" marR="614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err="1">
                          <a:effectLst/>
                        </a:rPr>
                        <a:t>Eufy</a:t>
                      </a:r>
                      <a:r>
                        <a:rPr lang="en-US" sz="2000" b="1" dirty="0">
                          <a:effectLst/>
                        </a:rPr>
                        <a:t> Security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1427" marR="61427" marT="0" marB="0" anchor="ctr"/>
                </a:tc>
                <a:extLst>
                  <a:ext uri="{0D108BD9-81ED-4DB2-BD59-A6C34878D82A}">
                    <a16:rowId xmlns:a16="http://schemas.microsoft.com/office/drawing/2014/main" val="1891654423"/>
                  </a:ext>
                </a:extLst>
              </a:tr>
              <a:tr h="4938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Camera Bundles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1427" marR="614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en-US" sz="160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1427" marR="614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en-US" sz="160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1427" marR="61427" marT="0" marB="0" anchor="ctr"/>
                </a:tc>
                <a:extLst>
                  <a:ext uri="{0D108BD9-81ED-4DB2-BD59-A6C34878D82A}">
                    <a16:rowId xmlns:a16="http://schemas.microsoft.com/office/drawing/2014/main" val="583363774"/>
                  </a:ext>
                </a:extLst>
              </a:tr>
              <a:tr h="4938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Weapon Detect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1427" marR="614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en-US" sz="160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1427" marR="614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en-US" sz="16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1427" marR="61427" marT="0" marB="0" anchor="ctr"/>
                </a:tc>
                <a:extLst>
                  <a:ext uri="{0D108BD9-81ED-4DB2-BD59-A6C34878D82A}">
                    <a16:rowId xmlns:a16="http://schemas.microsoft.com/office/drawing/2014/main" val="340292775"/>
                  </a:ext>
                </a:extLst>
              </a:tr>
              <a:tr h="4938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Storage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1427" marR="614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en-US" sz="160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1427" marR="614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en-US" sz="160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1427" marR="61427" marT="0" marB="0" anchor="ctr"/>
                </a:tc>
                <a:extLst>
                  <a:ext uri="{0D108BD9-81ED-4DB2-BD59-A6C34878D82A}">
                    <a16:rowId xmlns:a16="http://schemas.microsoft.com/office/drawing/2014/main" val="796694354"/>
                  </a:ext>
                </a:extLst>
              </a:tr>
              <a:tr h="5545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Tracking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1427" marR="614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en-US" sz="160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1427" marR="614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en-US" sz="16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1427" marR="61427" marT="0" marB="0" anchor="ctr"/>
                </a:tc>
                <a:extLst>
                  <a:ext uri="{0D108BD9-81ED-4DB2-BD59-A6C34878D82A}">
                    <a16:rowId xmlns:a16="http://schemas.microsoft.com/office/drawing/2014/main" val="2571707651"/>
                  </a:ext>
                </a:extLst>
              </a:tr>
              <a:tr h="4938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Recording Resolution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1427" marR="614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en-US" sz="160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1427" marR="614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en-US" sz="160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1427" marR="61427" marT="0" marB="0" anchor="ctr"/>
                </a:tc>
                <a:extLst>
                  <a:ext uri="{0D108BD9-81ED-4DB2-BD59-A6C34878D82A}">
                    <a16:rowId xmlns:a16="http://schemas.microsoft.com/office/drawing/2014/main" val="2158129029"/>
                  </a:ext>
                </a:extLst>
              </a:tr>
              <a:tr h="51444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Fire Detect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1427" marR="614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en-US" sz="160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1427" marR="614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en-US" sz="16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1427" marR="61427" marT="0" marB="0" anchor="ctr"/>
                </a:tc>
                <a:extLst>
                  <a:ext uri="{0D108BD9-81ED-4DB2-BD59-A6C34878D82A}">
                    <a16:rowId xmlns:a16="http://schemas.microsoft.com/office/drawing/2014/main" val="1785650051"/>
                  </a:ext>
                </a:extLst>
              </a:tr>
              <a:tr h="5198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App Controls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1427" marR="614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en-US" sz="160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1427" marR="614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en-US" sz="160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1427" marR="61427" marT="0" marB="0" anchor="ctr"/>
                </a:tc>
                <a:extLst>
                  <a:ext uri="{0D108BD9-81ED-4DB2-BD59-A6C34878D82A}">
                    <a16:rowId xmlns:a16="http://schemas.microsoft.com/office/drawing/2014/main" val="3265393547"/>
                  </a:ext>
                </a:extLst>
              </a:tr>
              <a:tr h="5198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Closing all Entrances and Exits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1427" marR="614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en-US" sz="160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1427" marR="614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en-US" sz="16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1427" marR="61427" marT="0" marB="0" anchor="ctr"/>
                </a:tc>
                <a:extLst>
                  <a:ext uri="{0D108BD9-81ED-4DB2-BD59-A6C34878D82A}">
                    <a16:rowId xmlns:a16="http://schemas.microsoft.com/office/drawing/2014/main" val="725407570"/>
                  </a:ext>
                </a:extLst>
              </a:tr>
              <a:tr h="5198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Facial Recognition Software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1427" marR="614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en-US" sz="160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1427" marR="614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en-US" sz="160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1427" marR="61427" marT="0" marB="0" anchor="ctr"/>
                </a:tc>
                <a:extLst>
                  <a:ext uri="{0D108BD9-81ED-4DB2-BD59-A6C34878D82A}">
                    <a16:rowId xmlns:a16="http://schemas.microsoft.com/office/drawing/2014/main" val="35583363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2377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F329D47B-D7EE-744F-F6F9-8B2B67708202}"/>
              </a:ext>
            </a:extLst>
          </p:cNvPr>
          <p:cNvGrpSpPr/>
          <p:nvPr/>
        </p:nvGrpSpPr>
        <p:grpSpPr>
          <a:xfrm>
            <a:off x="10940776" y="2267223"/>
            <a:ext cx="1330293" cy="2360918"/>
            <a:chOff x="9106654" y="2337440"/>
            <a:chExt cx="1044648" cy="2360918"/>
          </a:xfrm>
        </p:grpSpPr>
        <p:sp>
          <p:nvSpPr>
            <p:cNvPr id="50" name="Freeform: Shape 24">
              <a:extLst>
                <a:ext uri="{FF2B5EF4-FFF2-40B4-BE49-F238E27FC236}">
                  <a16:creationId xmlns:a16="http://schemas.microsoft.com/office/drawing/2014/main" id="{B68F1836-24A2-7CA6-EAD2-F6250B0D9EB2}"/>
                </a:ext>
              </a:extLst>
            </p:cNvPr>
            <p:cNvSpPr/>
            <p:nvPr/>
          </p:nvSpPr>
          <p:spPr>
            <a:xfrm>
              <a:off x="9106654" y="2337440"/>
              <a:ext cx="959005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6416837-DAC7-72B9-D001-27C5F124BDFB}"/>
                </a:ext>
              </a:extLst>
            </p:cNvPr>
            <p:cNvSpPr txBox="1"/>
            <p:nvPr/>
          </p:nvSpPr>
          <p:spPr>
            <a:xfrm rot="16200000">
              <a:off x="8832094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F0EEF0"/>
                  </a:solidFill>
                  <a:effectLst/>
                  <a:uLnTx/>
                  <a:uFillTx/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C6D64537-CBC5-403A-05B4-156E5CB94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062638" y="3304666"/>
              <a:ext cx="530600" cy="416214"/>
            </a:xfrm>
            <a:prstGeom prst="rect">
              <a:avLst/>
            </a:prstGeom>
          </p:spPr>
        </p:pic>
      </p:grpSp>
      <p:sp>
        <p:nvSpPr>
          <p:cNvPr id="97" name="Oval 96">
            <a:extLst>
              <a:ext uri="{FF2B5EF4-FFF2-40B4-BE49-F238E27FC236}">
                <a16:creationId xmlns:a16="http://schemas.microsoft.com/office/drawing/2014/main" id="{141D6682-998B-1856-79BC-6FF4CD661EA9}"/>
              </a:ext>
            </a:extLst>
          </p:cNvPr>
          <p:cNvSpPr/>
          <p:nvPr/>
        </p:nvSpPr>
        <p:spPr>
          <a:xfrm>
            <a:off x="472695" y="204828"/>
            <a:ext cx="2017224" cy="2017224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1E40B5D-6DCB-512D-30A1-ECF4A4B353ED}"/>
              </a:ext>
            </a:extLst>
          </p:cNvPr>
          <p:cNvGrpSpPr/>
          <p:nvPr/>
        </p:nvGrpSpPr>
        <p:grpSpPr>
          <a:xfrm>
            <a:off x="3088157" y="169417"/>
            <a:ext cx="2075350" cy="2075350"/>
            <a:chOff x="4388156" y="1754971"/>
            <a:chExt cx="2362200" cy="2362200"/>
          </a:xfrm>
          <a:solidFill>
            <a:srgbClr val="03A1A4"/>
          </a:solidFill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844ED461-F267-F202-9275-F9619C916BEF}"/>
                </a:ext>
              </a:extLst>
            </p:cNvPr>
            <p:cNvSpPr/>
            <p:nvPr/>
          </p:nvSpPr>
          <p:spPr>
            <a:xfrm>
              <a:off x="4388156" y="1754971"/>
              <a:ext cx="2362200" cy="23622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B194D895-4D10-5628-B8B1-C48B728AF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0302" y="1907373"/>
              <a:ext cx="1912489" cy="2057396"/>
            </a:xfrm>
            <a:prstGeom prst="ellipse">
              <a:avLst/>
            </a:prstGeom>
            <a:grpFill/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ADB5F17-4B33-9C9C-EB1D-52D995DEA454}"/>
              </a:ext>
            </a:extLst>
          </p:cNvPr>
          <p:cNvGrpSpPr/>
          <p:nvPr/>
        </p:nvGrpSpPr>
        <p:grpSpPr>
          <a:xfrm>
            <a:off x="5766603" y="204828"/>
            <a:ext cx="2085652" cy="2085652"/>
            <a:chOff x="7245656" y="1754971"/>
            <a:chExt cx="2362200" cy="2362200"/>
          </a:xfrm>
          <a:solidFill>
            <a:srgbClr val="EE9524"/>
          </a:solidFill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2D6E542-B6DF-5A10-A465-931365EE2EF8}"/>
                </a:ext>
              </a:extLst>
            </p:cNvPr>
            <p:cNvSpPr/>
            <p:nvPr/>
          </p:nvSpPr>
          <p:spPr>
            <a:xfrm>
              <a:off x="7245656" y="1754971"/>
              <a:ext cx="2362200" cy="23622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EFCC657F-2925-ECD2-00D5-181FE0B18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3213" y="1904502"/>
              <a:ext cx="1947086" cy="2063138"/>
            </a:xfrm>
            <a:prstGeom prst="ellipse">
              <a:avLst/>
            </a:prstGeom>
            <a:grpFill/>
          </p:spPr>
        </p:pic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6EC71F5-3412-4747-860A-84434316F909}"/>
              </a:ext>
            </a:extLst>
          </p:cNvPr>
          <p:cNvGrpSpPr/>
          <p:nvPr/>
        </p:nvGrpSpPr>
        <p:grpSpPr>
          <a:xfrm>
            <a:off x="485238" y="110772"/>
            <a:ext cx="662608" cy="523220"/>
            <a:chOff x="668600" y="2123782"/>
            <a:chExt cx="662608" cy="523220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6C449F5-D99F-80A7-C296-159209B4B7A8}"/>
                </a:ext>
              </a:extLst>
            </p:cNvPr>
            <p:cNvSpPr/>
            <p:nvPr/>
          </p:nvSpPr>
          <p:spPr>
            <a:xfrm>
              <a:off x="732304" y="2123782"/>
              <a:ext cx="523220" cy="52322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6BEB31D-2016-D7E9-EC25-80CC4061BCA4}"/>
                </a:ext>
              </a:extLst>
            </p:cNvPr>
            <p:cNvSpPr txBox="1"/>
            <p:nvPr/>
          </p:nvSpPr>
          <p:spPr>
            <a:xfrm>
              <a:off x="668600" y="2154559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solidFill>
                    <a:srgbClr val="E6E7E9"/>
                  </a:solidFill>
                  <a:latin typeface="Tw Cen MT" panose="020B0602020104020603" pitchFamily="34" charset="0"/>
                </a:rPr>
                <a:t>01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CCABA9D-CD74-F642-6E98-B3C423B0F130}"/>
              </a:ext>
            </a:extLst>
          </p:cNvPr>
          <p:cNvGrpSpPr/>
          <p:nvPr/>
        </p:nvGrpSpPr>
        <p:grpSpPr>
          <a:xfrm>
            <a:off x="2924233" y="204828"/>
            <a:ext cx="662608" cy="523220"/>
            <a:chOff x="662610" y="2123782"/>
            <a:chExt cx="662608" cy="523220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482E6A2-B9BF-4E46-0834-C0AEF999AC1A}"/>
                </a:ext>
              </a:extLst>
            </p:cNvPr>
            <p:cNvSpPr/>
            <p:nvPr/>
          </p:nvSpPr>
          <p:spPr>
            <a:xfrm>
              <a:off x="732304" y="2123782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22C6E941-D7AB-F06F-DE4B-A52D8F7A9E92}"/>
                </a:ext>
              </a:extLst>
            </p:cNvPr>
            <p:cNvSpPr txBox="1"/>
            <p:nvPr/>
          </p:nvSpPr>
          <p:spPr>
            <a:xfrm>
              <a:off x="662610" y="2154559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solidFill>
                    <a:srgbClr val="E6E7E9"/>
                  </a:solidFill>
                  <a:latin typeface="Tw Cen MT" panose="020B0602020104020603" pitchFamily="34" charset="0"/>
                </a:rPr>
                <a:t>02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EC35CAB3-5F49-279C-0430-75EF1F995B31}"/>
              </a:ext>
            </a:extLst>
          </p:cNvPr>
          <p:cNvGrpSpPr/>
          <p:nvPr/>
        </p:nvGrpSpPr>
        <p:grpSpPr>
          <a:xfrm>
            <a:off x="5676011" y="132333"/>
            <a:ext cx="662608" cy="508072"/>
            <a:chOff x="662610" y="2131356"/>
            <a:chExt cx="662608" cy="508072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83590C3-1E66-A93C-DF57-5E99A16CAA44}"/>
                </a:ext>
              </a:extLst>
            </p:cNvPr>
            <p:cNvSpPr/>
            <p:nvPr/>
          </p:nvSpPr>
          <p:spPr>
            <a:xfrm>
              <a:off x="739878" y="2131356"/>
              <a:ext cx="508072" cy="508072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58A8CA17-C66E-CDD6-4C09-60CEDFC3CABF}"/>
                </a:ext>
              </a:extLst>
            </p:cNvPr>
            <p:cNvSpPr txBox="1"/>
            <p:nvPr/>
          </p:nvSpPr>
          <p:spPr>
            <a:xfrm>
              <a:off x="662610" y="2154558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solidFill>
                    <a:srgbClr val="E6E7E9"/>
                  </a:solidFill>
                  <a:latin typeface="Tw Cen MT" panose="020B0602020104020603" pitchFamily="34" charset="0"/>
                </a:rPr>
                <a:t>03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E69AB5D-C811-A215-7595-335B57046B32}"/>
              </a:ext>
            </a:extLst>
          </p:cNvPr>
          <p:cNvGrpSpPr/>
          <p:nvPr/>
        </p:nvGrpSpPr>
        <p:grpSpPr>
          <a:xfrm>
            <a:off x="261491" y="2492885"/>
            <a:ext cx="2644771" cy="806943"/>
            <a:chOff x="466266" y="4416136"/>
            <a:chExt cx="2644771" cy="806943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44D4AD3-48B7-37DD-EA8C-BA62C264BC7F}"/>
                </a:ext>
              </a:extLst>
            </p:cNvPr>
            <p:cNvSpPr txBox="1"/>
            <p:nvPr/>
          </p:nvSpPr>
          <p:spPr>
            <a:xfrm>
              <a:off x="466266" y="4416136"/>
              <a:ext cx="2644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5969"/>
                  </a:solidFill>
                  <a:latin typeface="Tw Cen MT" panose="020B0602020104020603" pitchFamily="34" charset="0"/>
                </a:rPr>
                <a:t>Ahmed Khalid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DD3F5E4-1CFF-405F-7D92-9227ADE17AF1}"/>
                </a:ext>
              </a:extLst>
            </p:cNvPr>
            <p:cNvSpPr txBox="1"/>
            <p:nvPr/>
          </p:nvSpPr>
          <p:spPr>
            <a:xfrm>
              <a:off x="466266" y="4853747"/>
              <a:ext cx="2644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</a:rPr>
                <a:t>ML Engineer 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F85D2593-8282-3B04-60C5-A88020FAE8C7}"/>
              </a:ext>
            </a:extLst>
          </p:cNvPr>
          <p:cNvGrpSpPr/>
          <p:nvPr/>
        </p:nvGrpSpPr>
        <p:grpSpPr>
          <a:xfrm>
            <a:off x="2710297" y="2493792"/>
            <a:ext cx="2819017" cy="806036"/>
            <a:chOff x="3170490" y="4416136"/>
            <a:chExt cx="2819017" cy="806036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0DFCA8A-1564-9742-A83A-94F5ACE6624D}"/>
                </a:ext>
              </a:extLst>
            </p:cNvPr>
            <p:cNvSpPr txBox="1"/>
            <p:nvPr/>
          </p:nvSpPr>
          <p:spPr>
            <a:xfrm>
              <a:off x="3344736" y="4416136"/>
              <a:ext cx="2644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>
                  <a:solidFill>
                    <a:srgbClr val="03A1A4"/>
                  </a:solidFill>
                  <a:latin typeface="Tw Cen MT" panose="020B0602020104020603" pitchFamily="34" charset="0"/>
                </a:rPr>
                <a:t>Muhammed</a:t>
              </a:r>
              <a:r>
                <a:rPr lang="en-US" sz="24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400" dirty="0" err="1">
                  <a:solidFill>
                    <a:srgbClr val="03A1A4"/>
                  </a:solidFill>
                  <a:latin typeface="Tw Cen MT" panose="020B0602020104020603" pitchFamily="34" charset="0"/>
                </a:rPr>
                <a:t>Ayman</a:t>
              </a:r>
              <a:endParaRPr lang="en-US" sz="2400" dirty="0">
                <a:solidFill>
                  <a:srgbClr val="03A1A4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4C4F178-76FC-A08F-A3F1-A82A8104D993}"/>
                </a:ext>
              </a:extLst>
            </p:cNvPr>
            <p:cNvSpPr txBox="1"/>
            <p:nvPr/>
          </p:nvSpPr>
          <p:spPr>
            <a:xfrm>
              <a:off x="3170490" y="4852840"/>
              <a:ext cx="2644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</a:rPr>
                <a:t>ML Engineer 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5DF83AD-FBE8-6B74-59B1-FEBC64BBA3D7}"/>
              </a:ext>
            </a:extLst>
          </p:cNvPr>
          <p:cNvGrpSpPr/>
          <p:nvPr/>
        </p:nvGrpSpPr>
        <p:grpSpPr>
          <a:xfrm>
            <a:off x="5529314" y="2528648"/>
            <a:ext cx="2644771" cy="806943"/>
            <a:chOff x="6392877" y="4416136"/>
            <a:chExt cx="2644771" cy="806943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568295D-AE13-C76D-46AD-E590B71F7C9E}"/>
                </a:ext>
              </a:extLst>
            </p:cNvPr>
            <p:cNvSpPr txBox="1"/>
            <p:nvPr/>
          </p:nvSpPr>
          <p:spPr>
            <a:xfrm>
              <a:off x="6392877" y="4416136"/>
              <a:ext cx="2644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5D7373"/>
                  </a:solidFill>
                  <a:latin typeface="Tw Cen MT" panose="020B0602020104020603" pitchFamily="34" charset="0"/>
                </a:rPr>
                <a:t>Ahmed </a:t>
              </a:r>
              <a:r>
                <a:rPr lang="en-US" sz="2400" dirty="0" err="1">
                  <a:solidFill>
                    <a:srgbClr val="5D7373"/>
                  </a:solidFill>
                  <a:latin typeface="Tw Cen MT" panose="020B0602020104020603" pitchFamily="34" charset="0"/>
                </a:rPr>
                <a:t>Khairullah</a:t>
              </a:r>
              <a:endParaRPr lang="en-US" sz="2400" dirty="0">
                <a:solidFill>
                  <a:srgbClr val="5D7373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9947893-A9CC-489F-2C8F-877FC456D61D}"/>
                </a:ext>
              </a:extLst>
            </p:cNvPr>
            <p:cNvSpPr txBox="1"/>
            <p:nvPr/>
          </p:nvSpPr>
          <p:spPr>
            <a:xfrm>
              <a:off x="6392877" y="4853747"/>
              <a:ext cx="2644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</a:rPr>
                <a:t>ML Engineer 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53F5A59-A4DA-DD43-4721-DD474BD06950}"/>
              </a:ext>
            </a:extLst>
          </p:cNvPr>
          <p:cNvGrpSpPr/>
          <p:nvPr/>
        </p:nvGrpSpPr>
        <p:grpSpPr>
          <a:xfrm>
            <a:off x="8309316" y="235605"/>
            <a:ext cx="2085647" cy="2085652"/>
            <a:chOff x="7245656" y="1754971"/>
            <a:chExt cx="2362200" cy="236220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0C4A8BF9-3E90-54D3-B0D2-679263E014A1}"/>
                </a:ext>
              </a:extLst>
            </p:cNvPr>
            <p:cNvSpPr/>
            <p:nvPr/>
          </p:nvSpPr>
          <p:spPr>
            <a:xfrm>
              <a:off x="7245656" y="1754971"/>
              <a:ext cx="2362200" cy="2362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83578288-FEB0-2D40-2AEB-1BC5D6F96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6936" y="1952174"/>
              <a:ext cx="1998228" cy="1948188"/>
            </a:xfrm>
            <a:prstGeom prst="ellipse">
              <a:avLst/>
            </a:prstGeom>
            <a:grpFill/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86DFAA4B-8207-55D7-AB98-086EA2025FE8}"/>
              </a:ext>
            </a:extLst>
          </p:cNvPr>
          <p:cNvGrpSpPr/>
          <p:nvPr/>
        </p:nvGrpSpPr>
        <p:grpSpPr>
          <a:xfrm>
            <a:off x="8193960" y="2566276"/>
            <a:ext cx="2644771" cy="806943"/>
            <a:chOff x="6392877" y="4416136"/>
            <a:chExt cx="2644771" cy="806943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28C31D7D-19F5-EB3E-7835-278776AB2DC3}"/>
                </a:ext>
              </a:extLst>
            </p:cNvPr>
            <p:cNvSpPr txBox="1"/>
            <p:nvPr/>
          </p:nvSpPr>
          <p:spPr>
            <a:xfrm>
              <a:off x="6392877" y="4416136"/>
              <a:ext cx="2644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w Cen MT" panose="020B0602020104020603" pitchFamily="34" charset="0"/>
                </a:rPr>
                <a:t>Abdullah </a:t>
              </a:r>
              <a:r>
                <a:rPr lang="en-US" sz="24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Tw Cen MT" panose="020B0602020104020603" pitchFamily="34" charset="0"/>
                </a:rPr>
                <a:t>Mokhtar</a:t>
              </a:r>
              <a:r>
                <a:rPr 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w Cen MT" panose="020B0602020104020603" pitchFamily="34" charset="0"/>
                </a:rPr>
                <a:t> 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904B7892-59B2-1970-D300-F149EFF65EDE}"/>
                </a:ext>
              </a:extLst>
            </p:cNvPr>
            <p:cNvSpPr txBox="1"/>
            <p:nvPr/>
          </p:nvSpPr>
          <p:spPr>
            <a:xfrm>
              <a:off x="6392877" y="4853747"/>
              <a:ext cx="2644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w Cen MT" panose="020B0602020104020603" pitchFamily="34" charset="0"/>
                </a:rPr>
                <a:t>Flutter Developer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04AC7D43-1572-2BAF-0241-0DC1F88A1D49}"/>
              </a:ext>
            </a:extLst>
          </p:cNvPr>
          <p:cNvGrpSpPr/>
          <p:nvPr/>
        </p:nvGrpSpPr>
        <p:grpSpPr>
          <a:xfrm>
            <a:off x="8354708" y="160677"/>
            <a:ext cx="662608" cy="508072"/>
            <a:chOff x="662610" y="2131356"/>
            <a:chExt cx="662608" cy="508072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DB589557-DA6D-88EC-F599-21A4DE5E2331}"/>
                </a:ext>
              </a:extLst>
            </p:cNvPr>
            <p:cNvSpPr/>
            <p:nvPr/>
          </p:nvSpPr>
          <p:spPr>
            <a:xfrm>
              <a:off x="739878" y="2131356"/>
              <a:ext cx="508072" cy="508072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44362E1-D50B-6576-789F-6A9BCA495B9F}"/>
                </a:ext>
              </a:extLst>
            </p:cNvPr>
            <p:cNvSpPr txBox="1"/>
            <p:nvPr/>
          </p:nvSpPr>
          <p:spPr>
            <a:xfrm>
              <a:off x="662610" y="2154558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04</a:t>
              </a:r>
            </a:p>
          </p:txBody>
        </p:sp>
      </p:grpSp>
      <p:pic>
        <p:nvPicPr>
          <p:cNvPr id="131" name="Picture 130">
            <a:extLst>
              <a:ext uri="{FF2B5EF4-FFF2-40B4-BE49-F238E27FC236}">
                <a16:creationId xmlns:a16="http://schemas.microsoft.com/office/drawing/2014/main" id="{B194D895-4D10-5628-B8B1-C48B728AF9E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42" y="308970"/>
            <a:ext cx="1627296" cy="1807559"/>
          </a:xfrm>
          <a:prstGeom prst="ellipse">
            <a:avLst/>
          </a:prstGeom>
          <a:solidFill>
            <a:srgbClr val="03A1A4"/>
          </a:solidFill>
        </p:spPr>
      </p:pic>
      <p:sp>
        <p:nvSpPr>
          <p:cNvPr id="132" name="Oval 131">
            <a:extLst>
              <a:ext uri="{FF2B5EF4-FFF2-40B4-BE49-F238E27FC236}">
                <a16:creationId xmlns:a16="http://schemas.microsoft.com/office/drawing/2014/main" id="{141D6682-998B-1856-79BC-6FF4CD661EA9}"/>
              </a:ext>
            </a:extLst>
          </p:cNvPr>
          <p:cNvSpPr/>
          <p:nvPr/>
        </p:nvSpPr>
        <p:spPr>
          <a:xfrm>
            <a:off x="1623315" y="3626207"/>
            <a:ext cx="2017224" cy="2039939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1E40B5D-6DCB-512D-30A1-ECF4A4B353ED}"/>
              </a:ext>
            </a:extLst>
          </p:cNvPr>
          <p:cNvGrpSpPr/>
          <p:nvPr/>
        </p:nvGrpSpPr>
        <p:grpSpPr>
          <a:xfrm>
            <a:off x="4360697" y="3590797"/>
            <a:ext cx="2075350" cy="2075350"/>
            <a:chOff x="4388156" y="1754971"/>
            <a:chExt cx="2362200" cy="2362200"/>
          </a:xfrm>
          <a:solidFill>
            <a:srgbClr val="03A1A4"/>
          </a:solidFill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844ED461-F267-F202-9275-F9619C916BEF}"/>
                </a:ext>
              </a:extLst>
            </p:cNvPr>
            <p:cNvSpPr/>
            <p:nvPr/>
          </p:nvSpPr>
          <p:spPr>
            <a:xfrm>
              <a:off x="4388156" y="1754971"/>
              <a:ext cx="2362200" cy="23622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B194D895-4D10-5628-B8B1-C48B728AF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0303" y="1978198"/>
              <a:ext cx="1915744" cy="1915744"/>
            </a:xfrm>
            <a:prstGeom prst="ellipse">
              <a:avLst/>
            </a:prstGeom>
            <a:grpFill/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FADB5F17-4B33-9C9C-EB1D-52D995DEA454}"/>
              </a:ext>
            </a:extLst>
          </p:cNvPr>
          <p:cNvGrpSpPr/>
          <p:nvPr/>
        </p:nvGrpSpPr>
        <p:grpSpPr>
          <a:xfrm>
            <a:off x="7187129" y="3603350"/>
            <a:ext cx="2085652" cy="2085652"/>
            <a:chOff x="7245656" y="1754971"/>
            <a:chExt cx="2362200" cy="2362200"/>
          </a:xfrm>
          <a:solidFill>
            <a:srgbClr val="EE9524"/>
          </a:solidFill>
        </p:grpSpPr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22D6E542-B6DF-5A10-A465-931365EE2EF8}"/>
                </a:ext>
              </a:extLst>
            </p:cNvPr>
            <p:cNvSpPr/>
            <p:nvPr/>
          </p:nvSpPr>
          <p:spPr>
            <a:xfrm>
              <a:off x="7245656" y="1754971"/>
              <a:ext cx="2362200" cy="23622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EFCC657F-2925-ECD2-00D5-181FE0B18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7968" y="1921456"/>
              <a:ext cx="2069933" cy="2035294"/>
            </a:xfrm>
            <a:prstGeom prst="ellipse">
              <a:avLst/>
            </a:prstGeom>
            <a:grpFill/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6EC71F5-3412-4747-860A-84434316F909}"/>
              </a:ext>
            </a:extLst>
          </p:cNvPr>
          <p:cNvGrpSpPr/>
          <p:nvPr/>
        </p:nvGrpSpPr>
        <p:grpSpPr>
          <a:xfrm>
            <a:off x="1582518" y="3532152"/>
            <a:ext cx="662608" cy="523220"/>
            <a:chOff x="668600" y="2123782"/>
            <a:chExt cx="662608" cy="523220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6C449F5-D99F-80A7-C296-159209B4B7A8}"/>
                </a:ext>
              </a:extLst>
            </p:cNvPr>
            <p:cNvSpPr/>
            <p:nvPr/>
          </p:nvSpPr>
          <p:spPr>
            <a:xfrm>
              <a:off x="732304" y="2123782"/>
              <a:ext cx="523220" cy="52322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F6BEB31D-2016-D7E9-EC25-80CC4061BCA4}"/>
                </a:ext>
              </a:extLst>
            </p:cNvPr>
            <p:cNvSpPr txBox="1"/>
            <p:nvPr/>
          </p:nvSpPr>
          <p:spPr>
            <a:xfrm>
              <a:off x="668600" y="2154559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05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2CCABA9D-CD74-F642-6E98-B3C423B0F130}"/>
              </a:ext>
            </a:extLst>
          </p:cNvPr>
          <p:cNvGrpSpPr/>
          <p:nvPr/>
        </p:nvGrpSpPr>
        <p:grpSpPr>
          <a:xfrm>
            <a:off x="4250113" y="3626208"/>
            <a:ext cx="662608" cy="523220"/>
            <a:chOff x="662610" y="2123782"/>
            <a:chExt cx="662608" cy="523220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482E6A2-B9BF-4E46-0834-C0AEF999AC1A}"/>
                </a:ext>
              </a:extLst>
            </p:cNvPr>
            <p:cNvSpPr/>
            <p:nvPr/>
          </p:nvSpPr>
          <p:spPr>
            <a:xfrm>
              <a:off x="732304" y="2123782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22C6E941-D7AB-F06F-DE4B-A52D8F7A9E92}"/>
                </a:ext>
              </a:extLst>
            </p:cNvPr>
            <p:cNvSpPr txBox="1"/>
            <p:nvPr/>
          </p:nvSpPr>
          <p:spPr>
            <a:xfrm>
              <a:off x="662610" y="2154559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06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C35CAB3-5F49-279C-0430-75EF1F995B31}"/>
              </a:ext>
            </a:extLst>
          </p:cNvPr>
          <p:cNvGrpSpPr/>
          <p:nvPr/>
        </p:nvGrpSpPr>
        <p:grpSpPr>
          <a:xfrm>
            <a:off x="7154291" y="3553713"/>
            <a:ext cx="662608" cy="508072"/>
            <a:chOff x="662610" y="2131356"/>
            <a:chExt cx="662608" cy="508072"/>
          </a:xfrm>
        </p:grpSpPr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183590C3-1E66-A93C-DF57-5E99A16CAA44}"/>
                </a:ext>
              </a:extLst>
            </p:cNvPr>
            <p:cNvSpPr/>
            <p:nvPr/>
          </p:nvSpPr>
          <p:spPr>
            <a:xfrm>
              <a:off x="739878" y="2131356"/>
              <a:ext cx="508072" cy="508072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58A8CA17-C66E-CDD6-4C09-60CEDFC3CABF}"/>
                </a:ext>
              </a:extLst>
            </p:cNvPr>
            <p:cNvSpPr txBox="1"/>
            <p:nvPr/>
          </p:nvSpPr>
          <p:spPr>
            <a:xfrm>
              <a:off x="662610" y="2154558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07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E69AB5D-C811-A215-7595-335B57046B32}"/>
              </a:ext>
            </a:extLst>
          </p:cNvPr>
          <p:cNvGrpSpPr/>
          <p:nvPr/>
        </p:nvGrpSpPr>
        <p:grpSpPr>
          <a:xfrm>
            <a:off x="1234441" y="5754245"/>
            <a:ext cx="2746242" cy="806943"/>
            <a:chOff x="466266" y="4416136"/>
            <a:chExt cx="2644771" cy="806943"/>
          </a:xfrm>
        </p:grpSpPr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44D4AD3-48B7-37DD-EA8C-BA62C264BC7F}"/>
                </a:ext>
              </a:extLst>
            </p:cNvPr>
            <p:cNvSpPr txBox="1"/>
            <p:nvPr/>
          </p:nvSpPr>
          <p:spPr>
            <a:xfrm>
              <a:off x="466266" y="4416136"/>
              <a:ext cx="2644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5969"/>
                  </a:solidFill>
                  <a:latin typeface="Tw Cen MT" panose="020B0602020104020603" pitchFamily="34" charset="0"/>
                </a:rPr>
                <a:t>Ahmed Mohamed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9DD3F5E4-1CFF-405F-7D92-9227ADE17AF1}"/>
                </a:ext>
              </a:extLst>
            </p:cNvPr>
            <p:cNvSpPr txBox="1"/>
            <p:nvPr/>
          </p:nvSpPr>
          <p:spPr>
            <a:xfrm>
              <a:off x="466266" y="4853747"/>
              <a:ext cx="2644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</a:rPr>
                <a:t>ML Engineer 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F85D2593-8282-3B04-60C5-A88020FAE8C7}"/>
              </a:ext>
            </a:extLst>
          </p:cNvPr>
          <p:cNvGrpSpPr/>
          <p:nvPr/>
        </p:nvGrpSpPr>
        <p:grpSpPr>
          <a:xfrm>
            <a:off x="3883777" y="5762772"/>
            <a:ext cx="2819017" cy="806036"/>
            <a:chOff x="3170490" y="4416136"/>
            <a:chExt cx="2819017" cy="806036"/>
          </a:xfrm>
        </p:grpSpPr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20DFCA8A-1564-9742-A83A-94F5ACE6624D}"/>
                </a:ext>
              </a:extLst>
            </p:cNvPr>
            <p:cNvSpPr txBox="1"/>
            <p:nvPr/>
          </p:nvSpPr>
          <p:spPr>
            <a:xfrm>
              <a:off x="3344736" y="4416136"/>
              <a:ext cx="2644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Ibrahim </a:t>
              </a:r>
              <a:r>
                <a:rPr lang="en-US" sz="2400" dirty="0" err="1">
                  <a:solidFill>
                    <a:srgbClr val="03A1A4"/>
                  </a:solidFill>
                  <a:latin typeface="Tw Cen MT" panose="020B0602020104020603" pitchFamily="34" charset="0"/>
                </a:rPr>
                <a:t>Khairy</a:t>
              </a:r>
              <a:endParaRPr lang="en-US" sz="2400" dirty="0">
                <a:solidFill>
                  <a:srgbClr val="03A1A4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34C4F178-76FC-A08F-A3F1-A82A8104D993}"/>
                </a:ext>
              </a:extLst>
            </p:cNvPr>
            <p:cNvSpPr txBox="1"/>
            <p:nvPr/>
          </p:nvSpPr>
          <p:spPr>
            <a:xfrm>
              <a:off x="3170490" y="4852840"/>
              <a:ext cx="2644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</a:rPr>
                <a:t>Cyber Security Engineer </a:t>
              </a: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65DF83AD-FBE8-6B74-59B1-FEBC64BBA3D7}"/>
              </a:ext>
            </a:extLst>
          </p:cNvPr>
          <p:cNvGrpSpPr/>
          <p:nvPr/>
        </p:nvGrpSpPr>
        <p:grpSpPr>
          <a:xfrm>
            <a:off x="6908534" y="5812868"/>
            <a:ext cx="2644771" cy="806943"/>
            <a:chOff x="6392877" y="4416136"/>
            <a:chExt cx="2644771" cy="806943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9568295D-AE13-C76D-46AD-E590B71F7C9E}"/>
                </a:ext>
              </a:extLst>
            </p:cNvPr>
            <p:cNvSpPr txBox="1"/>
            <p:nvPr/>
          </p:nvSpPr>
          <p:spPr>
            <a:xfrm>
              <a:off x="6392877" y="4416136"/>
              <a:ext cx="2644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5D7373"/>
                  </a:solidFill>
                  <a:latin typeface="Tw Cen MT" panose="020B0602020104020603" pitchFamily="34" charset="0"/>
                </a:rPr>
                <a:t>Ahmed Khaled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99947893-A9CC-489F-2C8F-877FC456D61D}"/>
                </a:ext>
              </a:extLst>
            </p:cNvPr>
            <p:cNvSpPr txBox="1"/>
            <p:nvPr/>
          </p:nvSpPr>
          <p:spPr>
            <a:xfrm>
              <a:off x="6392877" y="4853747"/>
              <a:ext cx="2644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</a:rPr>
                <a:t>Flutter Developer</a:t>
              </a:r>
            </a:p>
          </p:txBody>
        </p:sp>
      </p:grpSp>
      <p:pic>
        <p:nvPicPr>
          <p:cNvPr id="166" name="Picture 165">
            <a:extLst>
              <a:ext uri="{FF2B5EF4-FFF2-40B4-BE49-F238E27FC236}">
                <a16:creationId xmlns:a16="http://schemas.microsoft.com/office/drawing/2014/main" id="{B194D895-4D10-5628-B8B1-C48B728AF9E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882" y="3786917"/>
            <a:ext cx="1682199" cy="1683109"/>
          </a:xfrm>
          <a:prstGeom prst="ellipse">
            <a:avLst/>
          </a:prstGeom>
          <a:solidFill>
            <a:srgbClr val="03A1A4"/>
          </a:solidFill>
        </p:spPr>
      </p:pic>
    </p:spTree>
    <p:extLst>
      <p:ext uri="{BB962C8B-B14F-4D97-AF65-F5344CB8AC3E}">
        <p14:creationId xmlns:p14="http://schemas.microsoft.com/office/powerpoint/2010/main" val="25305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00"/>
                            </p:stCondLst>
                            <p:childTnLst>
                              <p:par>
                                <p:cTn id="10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500"/>
                            </p:stCondLst>
                            <p:childTnLst>
                              <p:par>
                                <p:cTn id="10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9000"/>
                            </p:stCondLst>
                            <p:childTnLst>
                              <p:par>
                                <p:cTn id="1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6E489A3-23EC-F2D4-BC2C-FB2D9ABE99ED}"/>
              </a:ext>
            </a:extLst>
          </p:cNvPr>
          <p:cNvSpPr txBox="1"/>
          <p:nvPr/>
        </p:nvSpPr>
        <p:spPr>
          <a:xfrm>
            <a:off x="3504265" y="1613119"/>
            <a:ext cx="5183471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500" b="1" dirty="0">
                <a:solidFill>
                  <a:srgbClr val="CDE6D3"/>
                </a:solidFill>
                <a:latin typeface="Share Tech" panose="020F0502020204030204" pitchFamily="2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54501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D265507-0204-A8D5-5F0B-1FE1C6F8E1D8}"/>
              </a:ext>
            </a:extLst>
          </p:cNvPr>
          <p:cNvGrpSpPr/>
          <p:nvPr/>
        </p:nvGrpSpPr>
        <p:grpSpPr>
          <a:xfrm>
            <a:off x="891540" y="838200"/>
            <a:ext cx="10623700" cy="4801314"/>
            <a:chOff x="1081624" y="957505"/>
            <a:chExt cx="8446651" cy="44719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9BBB05-61AB-C1C8-6C56-FF2DF684A93F}"/>
                </a:ext>
              </a:extLst>
            </p:cNvPr>
            <p:cNvSpPr txBox="1"/>
            <p:nvPr/>
          </p:nvSpPr>
          <p:spPr>
            <a:xfrm flipH="1">
              <a:off x="3833159" y="957505"/>
              <a:ext cx="5695116" cy="44719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dirty="0">
                  <a:solidFill>
                    <a:schemeClr val="bg1">
                      <a:lumMod val="95000"/>
                    </a:schemeClr>
                  </a:solidFill>
                  <a:latin typeface="Share Tech" panose="00000500000000000000"/>
                </a:rPr>
                <a:t>As the name of the project suggests, it is designed to detect any attack from outsiders, and the system will issue an alert by sending a notification to the owner or user. The system works to find out if the person is one of the owners of the facility, familiar to them, or represents a danger. Once this is known, the system prevents the attack by detecting the stranger and knowing whether he has a weapon or not. </a:t>
              </a:r>
            </a:p>
            <a:p>
              <a:pPr algn="just"/>
              <a:r>
                <a:rPr lang="en-US" dirty="0">
                  <a:solidFill>
                    <a:schemeClr val="bg1">
                      <a:lumMod val="95000"/>
                    </a:schemeClr>
                  </a:solidFill>
                  <a:latin typeface="Share Tech" panose="00000500000000000000"/>
                </a:rPr>
                <a:t>On the other hand, the system is </a:t>
              </a:r>
              <a:r>
                <a:rPr lang="en-US" dirty="0" err="1">
                  <a:solidFill>
                    <a:schemeClr val="bg1">
                      <a:lumMod val="95000"/>
                    </a:schemeClr>
                  </a:solidFill>
                  <a:latin typeface="Share Tech" panose="00000500000000000000"/>
                </a:rPr>
                <a:t>activelpredefinedy</a:t>
              </a:r>
              <a:r>
                <a:rPr lang="en-US" dirty="0">
                  <a:solidFill>
                    <a:schemeClr val="bg1">
                      <a:lumMod val="95000"/>
                    </a:schemeClr>
                  </a:solidFill>
                  <a:latin typeface="Share Tech" panose="00000500000000000000"/>
                </a:rPr>
                <a:t> working to prevent an attack from succeeding. If an intrusion is detected, it will respond based on commands. The responses may include blocking the movement of the intruder and sending a notification to the facility owner, and the feature of closing all entrances and exits to the place will be activated automatically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8FFA31-5E18-3B76-B177-C09158CA57B6}"/>
                </a:ext>
              </a:extLst>
            </p:cNvPr>
            <p:cNvGrpSpPr/>
            <p:nvPr/>
          </p:nvGrpSpPr>
          <p:grpSpPr>
            <a:xfrm>
              <a:off x="1081624" y="1386425"/>
              <a:ext cx="2648301" cy="3968286"/>
              <a:chOff x="1081624" y="1386425"/>
              <a:chExt cx="2648301" cy="3968286"/>
            </a:xfrm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DA480E86-8D07-0C5E-D1D1-9F3E847750A9}"/>
                  </a:ext>
                </a:extLst>
              </p:cNvPr>
              <p:cNvSpPr/>
              <p:nvPr/>
            </p:nvSpPr>
            <p:spPr>
              <a:xfrm>
                <a:off x="1081624" y="1386425"/>
                <a:ext cx="2648301" cy="3131236"/>
              </a:xfrm>
              <a:custGeom>
                <a:avLst/>
                <a:gdLst>
                  <a:gd name="connsiteX0" fmla="*/ 1977172 w 2648301"/>
                  <a:gd name="connsiteY0" fmla="*/ 2423757 h 3131236"/>
                  <a:gd name="connsiteX1" fmla="*/ 1929639 w 2648301"/>
                  <a:gd name="connsiteY1" fmla="*/ 2463291 h 3131236"/>
                  <a:gd name="connsiteX2" fmla="*/ 1974024 w 2648301"/>
                  <a:gd name="connsiteY2" fmla="*/ 2506541 h 3131236"/>
                  <a:gd name="connsiteX3" fmla="*/ 2017067 w 2648301"/>
                  <a:gd name="connsiteY3" fmla="*/ 2470620 h 3131236"/>
                  <a:gd name="connsiteX4" fmla="*/ 1977172 w 2648301"/>
                  <a:gd name="connsiteY4" fmla="*/ 2423809 h 3131236"/>
                  <a:gd name="connsiteX5" fmla="*/ 671011 w 2648301"/>
                  <a:gd name="connsiteY5" fmla="*/ 2423550 h 3131236"/>
                  <a:gd name="connsiteX6" fmla="*/ 631116 w 2648301"/>
                  <a:gd name="connsiteY6" fmla="*/ 2470361 h 3131236"/>
                  <a:gd name="connsiteX7" fmla="*/ 631116 w 2648301"/>
                  <a:gd name="connsiteY7" fmla="*/ 2470412 h 3131236"/>
                  <a:gd name="connsiteX8" fmla="*/ 674159 w 2648301"/>
                  <a:gd name="connsiteY8" fmla="*/ 2506333 h 3131236"/>
                  <a:gd name="connsiteX9" fmla="*/ 718544 w 2648301"/>
                  <a:gd name="connsiteY9" fmla="*/ 2463084 h 3131236"/>
                  <a:gd name="connsiteX10" fmla="*/ 671011 w 2648301"/>
                  <a:gd name="connsiteY10" fmla="*/ 2423550 h 3131236"/>
                  <a:gd name="connsiteX11" fmla="*/ 1617962 w 2648301"/>
                  <a:gd name="connsiteY11" fmla="*/ 2299634 h 3131236"/>
                  <a:gd name="connsiteX12" fmla="*/ 1573422 w 2648301"/>
                  <a:gd name="connsiteY12" fmla="*/ 2339684 h 3131236"/>
                  <a:gd name="connsiteX13" fmla="*/ 1616775 w 2648301"/>
                  <a:gd name="connsiteY13" fmla="*/ 2381488 h 3131236"/>
                  <a:gd name="connsiteX14" fmla="*/ 1660799 w 2648301"/>
                  <a:gd name="connsiteY14" fmla="*/ 2341129 h 3131236"/>
                  <a:gd name="connsiteX15" fmla="*/ 1660799 w 2648301"/>
                  <a:gd name="connsiteY15" fmla="*/ 2341077 h 3131236"/>
                  <a:gd name="connsiteX16" fmla="*/ 1617962 w 2648301"/>
                  <a:gd name="connsiteY16" fmla="*/ 2299634 h 3131236"/>
                  <a:gd name="connsiteX17" fmla="*/ 1030221 w 2648301"/>
                  <a:gd name="connsiteY17" fmla="*/ 2299426 h 3131236"/>
                  <a:gd name="connsiteX18" fmla="*/ 987384 w 2648301"/>
                  <a:gd name="connsiteY18" fmla="*/ 2340870 h 3131236"/>
                  <a:gd name="connsiteX19" fmla="*/ 1031408 w 2648301"/>
                  <a:gd name="connsiteY19" fmla="*/ 2381229 h 3131236"/>
                  <a:gd name="connsiteX20" fmla="*/ 1031408 w 2648301"/>
                  <a:gd name="connsiteY20" fmla="*/ 2381281 h 3131236"/>
                  <a:gd name="connsiteX21" fmla="*/ 1074761 w 2648301"/>
                  <a:gd name="connsiteY21" fmla="*/ 2339476 h 3131236"/>
                  <a:gd name="connsiteX22" fmla="*/ 1030221 w 2648301"/>
                  <a:gd name="connsiteY22" fmla="*/ 2299426 h 3131236"/>
                  <a:gd name="connsiteX23" fmla="*/ 1612337 w 2648301"/>
                  <a:gd name="connsiteY23" fmla="*/ 1813307 h 3131236"/>
                  <a:gd name="connsiteX24" fmla="*/ 1573216 w 2648301"/>
                  <a:gd name="connsiteY24" fmla="*/ 1854389 h 3131236"/>
                  <a:gd name="connsiteX25" fmla="*/ 1573267 w 2648301"/>
                  <a:gd name="connsiteY25" fmla="*/ 1854389 h 3131236"/>
                  <a:gd name="connsiteX26" fmla="*/ 1573835 w 2648301"/>
                  <a:gd name="connsiteY26" fmla="*/ 1859498 h 3131236"/>
                  <a:gd name="connsiteX27" fmla="*/ 1627407 w 2648301"/>
                  <a:gd name="connsiteY27" fmla="*/ 1882465 h 3131236"/>
                  <a:gd name="connsiteX28" fmla="*/ 1652283 w 2648301"/>
                  <a:gd name="connsiteY28" fmla="*/ 1864453 h 3131236"/>
                  <a:gd name="connsiteX29" fmla="*/ 1659354 w 2648301"/>
                  <a:gd name="connsiteY29" fmla="*/ 1844635 h 3131236"/>
                  <a:gd name="connsiteX30" fmla="*/ 1612337 w 2648301"/>
                  <a:gd name="connsiteY30" fmla="*/ 1813307 h 3131236"/>
                  <a:gd name="connsiteX31" fmla="*/ 1035691 w 2648301"/>
                  <a:gd name="connsiteY31" fmla="*/ 1813151 h 3131236"/>
                  <a:gd name="connsiteX32" fmla="*/ 1035709 w 2648301"/>
                  <a:gd name="connsiteY32" fmla="*/ 1813160 h 3131236"/>
                  <a:gd name="connsiteX33" fmla="*/ 1005925 w 2648301"/>
                  <a:gd name="connsiteY33" fmla="*/ 1820745 h 3131236"/>
                  <a:gd name="connsiteX34" fmla="*/ 988726 w 2648301"/>
                  <a:gd name="connsiteY34" fmla="*/ 1844479 h 3131236"/>
                  <a:gd name="connsiteX35" fmla="*/ 995796 w 2648301"/>
                  <a:gd name="connsiteY35" fmla="*/ 1864297 h 3131236"/>
                  <a:gd name="connsiteX36" fmla="*/ 1020673 w 2648301"/>
                  <a:gd name="connsiteY36" fmla="*/ 1882309 h 3131236"/>
                  <a:gd name="connsiteX37" fmla="*/ 1074245 w 2648301"/>
                  <a:gd name="connsiteY37" fmla="*/ 1859343 h 3131236"/>
                  <a:gd name="connsiteX38" fmla="*/ 1074812 w 2648301"/>
                  <a:gd name="connsiteY38" fmla="*/ 1854233 h 3131236"/>
                  <a:gd name="connsiteX39" fmla="*/ 1063613 w 2648301"/>
                  <a:gd name="connsiteY39" fmla="*/ 1827479 h 3131236"/>
                  <a:gd name="connsiteX40" fmla="*/ 1035709 w 2648301"/>
                  <a:gd name="connsiteY40" fmla="*/ 1813160 h 3131236"/>
                  <a:gd name="connsiteX41" fmla="*/ 1035743 w 2648301"/>
                  <a:gd name="connsiteY41" fmla="*/ 1813151 h 3131236"/>
                  <a:gd name="connsiteX42" fmla="*/ 2395477 w 2648301"/>
                  <a:gd name="connsiteY42" fmla="*/ 1586272 h 3131236"/>
                  <a:gd name="connsiteX43" fmla="*/ 2350575 w 2648301"/>
                  <a:gd name="connsiteY43" fmla="*/ 1632515 h 3131236"/>
                  <a:gd name="connsiteX44" fmla="*/ 2395838 w 2648301"/>
                  <a:gd name="connsiteY44" fmla="*/ 1678087 h 3131236"/>
                  <a:gd name="connsiteX45" fmla="*/ 2395889 w 2648301"/>
                  <a:gd name="connsiteY45" fmla="*/ 1678087 h 3131236"/>
                  <a:gd name="connsiteX46" fmla="*/ 2440636 w 2648301"/>
                  <a:gd name="connsiteY46" fmla="*/ 1632102 h 3131236"/>
                  <a:gd name="connsiteX47" fmla="*/ 2395477 w 2648301"/>
                  <a:gd name="connsiteY47" fmla="*/ 1586272 h 3131236"/>
                  <a:gd name="connsiteX48" fmla="*/ 252706 w 2648301"/>
                  <a:gd name="connsiteY48" fmla="*/ 1586219 h 3131236"/>
                  <a:gd name="connsiteX49" fmla="*/ 207547 w 2648301"/>
                  <a:gd name="connsiteY49" fmla="*/ 1632050 h 3131236"/>
                  <a:gd name="connsiteX50" fmla="*/ 252293 w 2648301"/>
                  <a:gd name="connsiteY50" fmla="*/ 1678035 h 3131236"/>
                  <a:gd name="connsiteX51" fmla="*/ 297556 w 2648301"/>
                  <a:gd name="connsiteY51" fmla="*/ 1632462 h 3131236"/>
                  <a:gd name="connsiteX52" fmla="*/ 297608 w 2648301"/>
                  <a:gd name="connsiteY52" fmla="*/ 1632462 h 3131236"/>
                  <a:gd name="connsiteX53" fmla="*/ 252706 w 2648301"/>
                  <a:gd name="connsiteY53" fmla="*/ 1586219 h 3131236"/>
                  <a:gd name="connsiteX54" fmla="*/ 2542773 w 2648301"/>
                  <a:gd name="connsiteY54" fmla="*/ 1306130 h 3131236"/>
                  <a:gd name="connsiteX55" fmla="*/ 2500091 w 2648301"/>
                  <a:gd name="connsiteY55" fmla="*/ 1348760 h 3131236"/>
                  <a:gd name="connsiteX56" fmla="*/ 2544683 w 2648301"/>
                  <a:gd name="connsiteY56" fmla="*/ 1388603 h 3131236"/>
                  <a:gd name="connsiteX57" fmla="*/ 2586642 w 2648301"/>
                  <a:gd name="connsiteY57" fmla="*/ 1348089 h 3131236"/>
                  <a:gd name="connsiteX58" fmla="*/ 2542773 w 2648301"/>
                  <a:gd name="connsiteY58" fmla="*/ 1306130 h 3131236"/>
                  <a:gd name="connsiteX59" fmla="*/ 105358 w 2648301"/>
                  <a:gd name="connsiteY59" fmla="*/ 1305974 h 3131236"/>
                  <a:gd name="connsiteX60" fmla="*/ 61489 w 2648301"/>
                  <a:gd name="connsiteY60" fmla="*/ 1347933 h 3131236"/>
                  <a:gd name="connsiteX61" fmla="*/ 103448 w 2648301"/>
                  <a:gd name="connsiteY61" fmla="*/ 1388447 h 3131236"/>
                  <a:gd name="connsiteX62" fmla="*/ 148040 w 2648301"/>
                  <a:gd name="connsiteY62" fmla="*/ 1348604 h 3131236"/>
                  <a:gd name="connsiteX63" fmla="*/ 105358 w 2648301"/>
                  <a:gd name="connsiteY63" fmla="*/ 1305974 h 3131236"/>
                  <a:gd name="connsiteX64" fmla="*/ 1481762 w 2648301"/>
                  <a:gd name="connsiteY64" fmla="*/ 805300 h 3131236"/>
                  <a:gd name="connsiteX65" fmla="*/ 1483826 w 2648301"/>
                  <a:gd name="connsiteY65" fmla="*/ 1362076 h 3131236"/>
                  <a:gd name="connsiteX66" fmla="*/ 1760408 w 2648301"/>
                  <a:gd name="connsiteY66" fmla="*/ 1362076 h 3131236"/>
                  <a:gd name="connsiteX67" fmla="*/ 1758550 w 2648301"/>
                  <a:gd name="connsiteY67" fmla="*/ 1700228 h 3131236"/>
                  <a:gd name="connsiteX68" fmla="*/ 1507154 w 2648301"/>
                  <a:gd name="connsiteY68" fmla="*/ 1700228 h 3131236"/>
                  <a:gd name="connsiteX69" fmla="*/ 1507154 w 2648301"/>
                  <a:gd name="connsiteY69" fmla="*/ 2160130 h 3131236"/>
                  <a:gd name="connsiteX70" fmla="*/ 1795193 w 2648301"/>
                  <a:gd name="connsiteY70" fmla="*/ 2160130 h 3131236"/>
                  <a:gd name="connsiteX71" fmla="*/ 1654038 w 2648301"/>
                  <a:gd name="connsiteY71" fmla="*/ 1954152 h 3131236"/>
                  <a:gd name="connsiteX72" fmla="*/ 1519128 w 2648301"/>
                  <a:gd name="connsiteY72" fmla="*/ 1891187 h 3131236"/>
                  <a:gd name="connsiteX73" fmla="*/ 1553862 w 2648301"/>
                  <a:gd name="connsiteY73" fmla="*/ 1771554 h 3131236"/>
                  <a:gd name="connsiteX74" fmla="*/ 1685211 w 2648301"/>
                  <a:gd name="connsiteY74" fmla="*/ 1774806 h 3131236"/>
                  <a:gd name="connsiteX75" fmla="*/ 1703894 w 2648301"/>
                  <a:gd name="connsiteY75" fmla="*/ 1916890 h 3131236"/>
                  <a:gd name="connsiteX76" fmla="*/ 1703842 w 2648301"/>
                  <a:gd name="connsiteY76" fmla="*/ 1916890 h 3131236"/>
                  <a:gd name="connsiteX77" fmla="*/ 1819915 w 2648301"/>
                  <a:gd name="connsiteY77" fmla="*/ 2086275 h 3131236"/>
                  <a:gd name="connsiteX78" fmla="*/ 1824508 w 2648301"/>
                  <a:gd name="connsiteY78" fmla="*/ 2061502 h 3131236"/>
                  <a:gd name="connsiteX79" fmla="*/ 1824405 w 2648301"/>
                  <a:gd name="connsiteY79" fmla="*/ 1852686 h 3131236"/>
                  <a:gd name="connsiteX80" fmla="*/ 1824405 w 2648301"/>
                  <a:gd name="connsiteY80" fmla="*/ 1244094 h 3131236"/>
                  <a:gd name="connsiteX81" fmla="*/ 1824818 w 2648301"/>
                  <a:gd name="connsiteY81" fmla="*/ 1066295 h 3131236"/>
                  <a:gd name="connsiteX82" fmla="*/ 1809438 w 2648301"/>
                  <a:gd name="connsiteY82" fmla="*/ 1030168 h 3131236"/>
                  <a:gd name="connsiteX83" fmla="*/ 1669263 w 2648301"/>
                  <a:gd name="connsiteY83" fmla="*/ 889683 h 3131236"/>
                  <a:gd name="connsiteX84" fmla="*/ 1613059 w 2648301"/>
                  <a:gd name="connsiteY84" fmla="*/ 830538 h 3131236"/>
                  <a:gd name="connsiteX85" fmla="*/ 1481762 w 2648301"/>
                  <a:gd name="connsiteY85" fmla="*/ 805300 h 3131236"/>
                  <a:gd name="connsiteX86" fmla="*/ 1166473 w 2648301"/>
                  <a:gd name="connsiteY86" fmla="*/ 805196 h 3131236"/>
                  <a:gd name="connsiteX87" fmla="*/ 1035175 w 2648301"/>
                  <a:gd name="connsiteY87" fmla="*/ 830433 h 3131236"/>
                  <a:gd name="connsiteX88" fmla="*/ 978971 w 2648301"/>
                  <a:gd name="connsiteY88" fmla="*/ 889579 h 3131236"/>
                  <a:gd name="connsiteX89" fmla="*/ 838797 w 2648301"/>
                  <a:gd name="connsiteY89" fmla="*/ 1030063 h 3131236"/>
                  <a:gd name="connsiteX90" fmla="*/ 823417 w 2648301"/>
                  <a:gd name="connsiteY90" fmla="*/ 1066191 h 3131236"/>
                  <a:gd name="connsiteX91" fmla="*/ 823830 w 2648301"/>
                  <a:gd name="connsiteY91" fmla="*/ 1243989 h 3131236"/>
                  <a:gd name="connsiteX92" fmla="*/ 823830 w 2648301"/>
                  <a:gd name="connsiteY92" fmla="*/ 1852582 h 3131236"/>
                  <a:gd name="connsiteX93" fmla="*/ 823727 w 2648301"/>
                  <a:gd name="connsiteY93" fmla="*/ 2061398 h 3131236"/>
                  <a:gd name="connsiteX94" fmla="*/ 828320 w 2648301"/>
                  <a:gd name="connsiteY94" fmla="*/ 2086171 h 3131236"/>
                  <a:gd name="connsiteX95" fmla="*/ 944392 w 2648301"/>
                  <a:gd name="connsiteY95" fmla="*/ 1916785 h 3131236"/>
                  <a:gd name="connsiteX96" fmla="*/ 963075 w 2648301"/>
                  <a:gd name="connsiteY96" fmla="*/ 1774701 h 3131236"/>
                  <a:gd name="connsiteX97" fmla="*/ 963024 w 2648301"/>
                  <a:gd name="connsiteY97" fmla="*/ 1774701 h 3131236"/>
                  <a:gd name="connsiteX98" fmla="*/ 1094373 w 2648301"/>
                  <a:gd name="connsiteY98" fmla="*/ 1771450 h 3131236"/>
                  <a:gd name="connsiteX99" fmla="*/ 1129107 w 2648301"/>
                  <a:gd name="connsiteY99" fmla="*/ 1891083 h 3131236"/>
                  <a:gd name="connsiteX100" fmla="*/ 994196 w 2648301"/>
                  <a:gd name="connsiteY100" fmla="*/ 1954048 h 3131236"/>
                  <a:gd name="connsiteX101" fmla="*/ 853041 w 2648301"/>
                  <a:gd name="connsiteY101" fmla="*/ 2160026 h 3131236"/>
                  <a:gd name="connsiteX102" fmla="*/ 1141080 w 2648301"/>
                  <a:gd name="connsiteY102" fmla="*/ 2160026 h 3131236"/>
                  <a:gd name="connsiteX103" fmla="*/ 1141080 w 2648301"/>
                  <a:gd name="connsiteY103" fmla="*/ 1700124 h 3131236"/>
                  <a:gd name="connsiteX104" fmla="*/ 889685 w 2648301"/>
                  <a:gd name="connsiteY104" fmla="*/ 1700124 h 3131236"/>
                  <a:gd name="connsiteX105" fmla="*/ 887827 w 2648301"/>
                  <a:gd name="connsiteY105" fmla="*/ 1361971 h 3131236"/>
                  <a:gd name="connsiteX106" fmla="*/ 1164408 w 2648301"/>
                  <a:gd name="connsiteY106" fmla="*/ 1361971 h 3131236"/>
                  <a:gd name="connsiteX107" fmla="*/ 1166473 w 2648301"/>
                  <a:gd name="connsiteY107" fmla="*/ 805196 h 3131236"/>
                  <a:gd name="connsiteX108" fmla="*/ 2432017 w 2648301"/>
                  <a:gd name="connsiteY108" fmla="*/ 748116 h 3131236"/>
                  <a:gd name="connsiteX109" fmla="*/ 2387735 w 2648301"/>
                  <a:gd name="connsiteY109" fmla="*/ 788785 h 3131236"/>
                  <a:gd name="connsiteX110" fmla="*/ 2430830 w 2648301"/>
                  <a:gd name="connsiteY110" fmla="*/ 830538 h 3131236"/>
                  <a:gd name="connsiteX111" fmla="*/ 2475422 w 2648301"/>
                  <a:gd name="connsiteY111" fmla="*/ 789972 h 3131236"/>
                  <a:gd name="connsiteX112" fmla="*/ 2475370 w 2648301"/>
                  <a:gd name="connsiteY112" fmla="*/ 789972 h 3131236"/>
                  <a:gd name="connsiteX113" fmla="*/ 2432017 w 2648301"/>
                  <a:gd name="connsiteY113" fmla="*/ 748116 h 3131236"/>
                  <a:gd name="connsiteX114" fmla="*/ 216269 w 2648301"/>
                  <a:gd name="connsiteY114" fmla="*/ 748011 h 3131236"/>
                  <a:gd name="connsiteX115" fmla="*/ 172916 w 2648301"/>
                  <a:gd name="connsiteY115" fmla="*/ 789868 h 3131236"/>
                  <a:gd name="connsiteX116" fmla="*/ 186406 w 2648301"/>
                  <a:gd name="connsiteY116" fmla="*/ 818260 h 3131236"/>
                  <a:gd name="connsiteX117" fmla="*/ 217481 w 2648301"/>
                  <a:gd name="connsiteY117" fmla="*/ 830422 h 3131236"/>
                  <a:gd name="connsiteX118" fmla="*/ 217456 w 2648301"/>
                  <a:gd name="connsiteY118" fmla="*/ 830433 h 3131236"/>
                  <a:gd name="connsiteX119" fmla="*/ 217508 w 2648301"/>
                  <a:gd name="connsiteY119" fmla="*/ 830433 h 3131236"/>
                  <a:gd name="connsiteX120" fmla="*/ 217481 w 2648301"/>
                  <a:gd name="connsiteY120" fmla="*/ 830422 h 3131236"/>
                  <a:gd name="connsiteX121" fmla="*/ 247887 w 2648301"/>
                  <a:gd name="connsiteY121" fmla="*/ 817860 h 3131236"/>
                  <a:gd name="connsiteX122" fmla="*/ 260551 w 2648301"/>
                  <a:gd name="connsiteY122" fmla="*/ 788681 h 3131236"/>
                  <a:gd name="connsiteX123" fmla="*/ 216269 w 2648301"/>
                  <a:gd name="connsiteY123" fmla="*/ 748011 h 3131236"/>
                  <a:gd name="connsiteX124" fmla="*/ 1563358 w 2648301"/>
                  <a:gd name="connsiteY124" fmla="*/ 696608 h 3131236"/>
                  <a:gd name="connsiteX125" fmla="*/ 1520005 w 2648301"/>
                  <a:gd name="connsiteY125" fmla="*/ 737948 h 3131236"/>
                  <a:gd name="connsiteX126" fmla="*/ 1563306 w 2648301"/>
                  <a:gd name="connsiteY126" fmla="*/ 778772 h 3131236"/>
                  <a:gd name="connsiteX127" fmla="*/ 1563306 w 2648301"/>
                  <a:gd name="connsiteY127" fmla="*/ 778824 h 3131236"/>
                  <a:gd name="connsiteX128" fmla="*/ 1607485 w 2648301"/>
                  <a:gd name="connsiteY128" fmla="*/ 738103 h 3131236"/>
                  <a:gd name="connsiteX129" fmla="*/ 1563358 w 2648301"/>
                  <a:gd name="connsiteY129" fmla="*/ 696608 h 3131236"/>
                  <a:gd name="connsiteX130" fmla="*/ 1084825 w 2648301"/>
                  <a:gd name="connsiteY130" fmla="*/ 696452 h 3131236"/>
                  <a:gd name="connsiteX131" fmla="*/ 1040698 w 2648301"/>
                  <a:gd name="connsiteY131" fmla="*/ 737947 h 3131236"/>
                  <a:gd name="connsiteX132" fmla="*/ 1084876 w 2648301"/>
                  <a:gd name="connsiteY132" fmla="*/ 778668 h 3131236"/>
                  <a:gd name="connsiteX133" fmla="*/ 1128178 w 2648301"/>
                  <a:gd name="connsiteY133" fmla="*/ 737844 h 3131236"/>
                  <a:gd name="connsiteX134" fmla="*/ 1128178 w 2648301"/>
                  <a:gd name="connsiteY134" fmla="*/ 737792 h 3131236"/>
                  <a:gd name="connsiteX135" fmla="*/ 1084825 w 2648301"/>
                  <a:gd name="connsiteY135" fmla="*/ 696452 h 3131236"/>
                  <a:gd name="connsiteX136" fmla="*/ 1694759 w 2648301"/>
                  <a:gd name="connsiteY136" fmla="*/ 121976 h 3131236"/>
                  <a:gd name="connsiteX137" fmla="*/ 1651767 w 2648301"/>
                  <a:gd name="connsiteY137" fmla="*/ 164296 h 3131236"/>
                  <a:gd name="connsiteX138" fmla="*/ 1663018 w 2648301"/>
                  <a:gd name="connsiteY138" fmla="*/ 194734 h 3131236"/>
                  <a:gd name="connsiteX139" fmla="*/ 1694993 w 2648301"/>
                  <a:gd name="connsiteY139" fmla="*/ 206505 h 3131236"/>
                  <a:gd name="connsiteX140" fmla="*/ 1694965 w 2648301"/>
                  <a:gd name="connsiteY140" fmla="*/ 206514 h 3131236"/>
                  <a:gd name="connsiteX141" fmla="*/ 1695017 w 2648301"/>
                  <a:gd name="connsiteY141" fmla="*/ 206514 h 3131236"/>
                  <a:gd name="connsiteX142" fmla="*/ 1694993 w 2648301"/>
                  <a:gd name="connsiteY142" fmla="*/ 206505 h 3131236"/>
                  <a:gd name="connsiteX143" fmla="*/ 1727203 w 2648301"/>
                  <a:gd name="connsiteY143" fmla="*/ 195888 h 3131236"/>
                  <a:gd name="connsiteX144" fmla="*/ 1738731 w 2648301"/>
                  <a:gd name="connsiteY144" fmla="*/ 165483 h 3131236"/>
                  <a:gd name="connsiteX145" fmla="*/ 1694759 w 2648301"/>
                  <a:gd name="connsiteY145" fmla="*/ 121976 h 3131236"/>
                  <a:gd name="connsiteX146" fmla="*/ 953476 w 2648301"/>
                  <a:gd name="connsiteY146" fmla="*/ 121871 h 3131236"/>
                  <a:gd name="connsiteX147" fmla="*/ 909503 w 2648301"/>
                  <a:gd name="connsiteY147" fmla="*/ 165379 h 3131236"/>
                  <a:gd name="connsiteX148" fmla="*/ 953269 w 2648301"/>
                  <a:gd name="connsiteY148" fmla="*/ 206410 h 3131236"/>
                  <a:gd name="connsiteX149" fmla="*/ 996519 w 2648301"/>
                  <a:gd name="connsiteY149" fmla="*/ 164192 h 3131236"/>
                  <a:gd name="connsiteX150" fmla="*/ 996467 w 2648301"/>
                  <a:gd name="connsiteY150" fmla="*/ 164192 h 3131236"/>
                  <a:gd name="connsiteX151" fmla="*/ 953476 w 2648301"/>
                  <a:gd name="connsiteY151" fmla="*/ 121871 h 3131236"/>
                  <a:gd name="connsiteX152" fmla="*/ 1441247 w 2648301"/>
                  <a:gd name="connsiteY152" fmla="*/ 62830 h 3131236"/>
                  <a:gd name="connsiteX153" fmla="*/ 1397275 w 2648301"/>
                  <a:gd name="connsiteY153" fmla="*/ 107886 h 3131236"/>
                  <a:gd name="connsiteX154" fmla="*/ 1442383 w 2648301"/>
                  <a:gd name="connsiteY154" fmla="*/ 151858 h 3131236"/>
                  <a:gd name="connsiteX155" fmla="*/ 1484858 w 2648301"/>
                  <a:gd name="connsiteY155" fmla="*/ 105563 h 3131236"/>
                  <a:gd name="connsiteX156" fmla="*/ 1441247 w 2648301"/>
                  <a:gd name="connsiteY156" fmla="*/ 62830 h 3131236"/>
                  <a:gd name="connsiteX157" fmla="*/ 1206936 w 2648301"/>
                  <a:gd name="connsiteY157" fmla="*/ 62726 h 3131236"/>
                  <a:gd name="connsiteX158" fmla="*/ 1163325 w 2648301"/>
                  <a:gd name="connsiteY158" fmla="*/ 105459 h 3131236"/>
                  <a:gd name="connsiteX159" fmla="*/ 1205800 w 2648301"/>
                  <a:gd name="connsiteY159" fmla="*/ 151754 h 3131236"/>
                  <a:gd name="connsiteX160" fmla="*/ 1250908 w 2648301"/>
                  <a:gd name="connsiteY160" fmla="*/ 107782 h 3131236"/>
                  <a:gd name="connsiteX161" fmla="*/ 1206936 w 2648301"/>
                  <a:gd name="connsiteY161" fmla="*/ 62726 h 3131236"/>
                  <a:gd name="connsiteX162" fmla="*/ 1436539 w 2648301"/>
                  <a:gd name="connsiteY162" fmla="*/ 159 h 3131236"/>
                  <a:gd name="connsiteX163" fmla="*/ 1474949 w 2648301"/>
                  <a:gd name="connsiteY163" fmla="*/ 5542 h 3131236"/>
                  <a:gd name="connsiteX164" fmla="*/ 1542714 w 2648301"/>
                  <a:gd name="connsiteY164" fmla="*/ 134207 h 3131236"/>
                  <a:gd name="connsiteX165" fmla="*/ 1503335 w 2648301"/>
                  <a:gd name="connsiteY165" fmla="*/ 192682 h 3131236"/>
                  <a:gd name="connsiteX166" fmla="*/ 1480007 w 2648301"/>
                  <a:gd name="connsiteY166" fmla="*/ 208733 h 3131236"/>
                  <a:gd name="connsiteX167" fmla="*/ 1480007 w 2648301"/>
                  <a:gd name="connsiteY167" fmla="*/ 670803 h 3131236"/>
                  <a:gd name="connsiteX168" fmla="*/ 1628955 w 2648301"/>
                  <a:gd name="connsiteY168" fmla="*/ 657487 h 3131236"/>
                  <a:gd name="connsiteX169" fmla="*/ 1656928 w 2648301"/>
                  <a:gd name="connsiteY169" fmla="*/ 788011 h 3131236"/>
                  <a:gd name="connsiteX170" fmla="*/ 1700384 w 2648301"/>
                  <a:gd name="connsiteY170" fmla="*/ 832912 h 3131236"/>
                  <a:gd name="connsiteX171" fmla="*/ 1855784 w 2648301"/>
                  <a:gd name="connsiteY171" fmla="*/ 991202 h 3131236"/>
                  <a:gd name="connsiteX172" fmla="*/ 1880041 w 2648301"/>
                  <a:gd name="connsiteY172" fmla="*/ 1003020 h 3131236"/>
                  <a:gd name="connsiteX173" fmla="*/ 2150997 w 2648301"/>
                  <a:gd name="connsiteY173" fmla="*/ 1002401 h 3131236"/>
                  <a:gd name="connsiteX174" fmla="*/ 2158377 w 2648301"/>
                  <a:gd name="connsiteY174" fmla="*/ 1001059 h 3131236"/>
                  <a:gd name="connsiteX175" fmla="*/ 2159564 w 2648301"/>
                  <a:gd name="connsiteY175" fmla="*/ 610057 h 3131236"/>
                  <a:gd name="connsiteX176" fmla="*/ 1661160 w 2648301"/>
                  <a:gd name="connsiteY176" fmla="*/ 610057 h 3131236"/>
                  <a:gd name="connsiteX177" fmla="*/ 1661160 w 2648301"/>
                  <a:gd name="connsiteY177" fmla="*/ 578988 h 3131236"/>
                  <a:gd name="connsiteX178" fmla="*/ 1661522 w 2648301"/>
                  <a:gd name="connsiteY178" fmla="*/ 290020 h 3131236"/>
                  <a:gd name="connsiteX179" fmla="*/ 1643458 w 2648301"/>
                  <a:gd name="connsiteY179" fmla="*/ 257608 h 3131236"/>
                  <a:gd name="connsiteX180" fmla="*/ 1590196 w 2648301"/>
                  <a:gd name="connsiteY180" fmla="*/ 161509 h 3131236"/>
                  <a:gd name="connsiteX181" fmla="*/ 1648413 w 2648301"/>
                  <a:gd name="connsiteY181" fmla="*/ 70417 h 3131236"/>
                  <a:gd name="connsiteX182" fmla="*/ 1799735 w 2648301"/>
                  <a:gd name="connsiteY182" fmla="*/ 151497 h 3131236"/>
                  <a:gd name="connsiteX183" fmla="*/ 1723712 w 2648301"/>
                  <a:gd name="connsiteY183" fmla="*/ 270150 h 3131236"/>
                  <a:gd name="connsiteX184" fmla="*/ 1723712 w 2648301"/>
                  <a:gd name="connsiteY184" fmla="*/ 547247 h 3131236"/>
                  <a:gd name="connsiteX185" fmla="*/ 2222632 w 2648301"/>
                  <a:gd name="connsiteY185" fmla="*/ 547247 h 3131236"/>
                  <a:gd name="connsiteX186" fmla="*/ 2224181 w 2648301"/>
                  <a:gd name="connsiteY186" fmla="*/ 749561 h 3131236"/>
                  <a:gd name="connsiteX187" fmla="*/ 2224336 w 2648301"/>
                  <a:gd name="connsiteY187" fmla="*/ 953165 h 3131236"/>
                  <a:gd name="connsiteX188" fmla="*/ 2235535 w 2648301"/>
                  <a:gd name="connsiteY188" fmla="*/ 946765 h 3131236"/>
                  <a:gd name="connsiteX189" fmla="*/ 2325338 w 2648301"/>
                  <a:gd name="connsiteY189" fmla="*/ 854227 h 3131236"/>
                  <a:gd name="connsiteX190" fmla="*/ 2332512 w 2648301"/>
                  <a:gd name="connsiteY190" fmla="*/ 822796 h 3131236"/>
                  <a:gd name="connsiteX191" fmla="*/ 2358936 w 2648301"/>
                  <a:gd name="connsiteY191" fmla="*/ 714414 h 3131236"/>
                  <a:gd name="connsiteX192" fmla="*/ 2469073 w 2648301"/>
                  <a:gd name="connsiteY192" fmla="*/ 692737 h 3131236"/>
                  <a:gd name="connsiteX193" fmla="*/ 2536580 w 2648301"/>
                  <a:gd name="connsiteY193" fmla="*/ 782385 h 3131236"/>
                  <a:gd name="connsiteX194" fmla="*/ 2401980 w 2648301"/>
                  <a:gd name="connsiteY194" fmla="*/ 888806 h 3131236"/>
                  <a:gd name="connsiteX195" fmla="*/ 2385361 w 2648301"/>
                  <a:gd name="connsiteY195" fmla="*/ 882923 h 3131236"/>
                  <a:gd name="connsiteX196" fmla="*/ 2367297 w 2648301"/>
                  <a:gd name="connsiteY196" fmla="*/ 899489 h 3131236"/>
                  <a:gd name="connsiteX197" fmla="*/ 2240387 w 2648301"/>
                  <a:gd name="connsiteY197" fmla="*/ 1031561 h 3131236"/>
                  <a:gd name="connsiteX198" fmla="*/ 2215717 w 2648301"/>
                  <a:gd name="connsiteY198" fmla="*/ 1065882 h 3131236"/>
                  <a:gd name="connsiteX199" fmla="*/ 2107902 w 2648301"/>
                  <a:gd name="connsiteY199" fmla="*/ 1065882 h 3131236"/>
                  <a:gd name="connsiteX200" fmla="*/ 1996939 w 2648301"/>
                  <a:gd name="connsiteY200" fmla="*/ 1066295 h 3131236"/>
                  <a:gd name="connsiteX201" fmla="*/ 1885202 w 2648301"/>
                  <a:gd name="connsiteY201" fmla="*/ 1065160 h 3131236"/>
                  <a:gd name="connsiteX202" fmla="*/ 1885202 w 2648301"/>
                  <a:gd name="connsiteY202" fmla="*/ 2159769 h 3131236"/>
                  <a:gd name="connsiteX203" fmla="*/ 1978050 w 2648301"/>
                  <a:gd name="connsiteY203" fmla="*/ 2159769 h 3131236"/>
                  <a:gd name="connsiteX204" fmla="*/ 2113476 w 2648301"/>
                  <a:gd name="connsiteY204" fmla="*/ 1335135 h 3131236"/>
                  <a:gd name="connsiteX205" fmla="*/ 2439191 w 2648301"/>
                  <a:gd name="connsiteY205" fmla="*/ 1322232 h 3131236"/>
                  <a:gd name="connsiteX206" fmla="*/ 2450752 w 2648301"/>
                  <a:gd name="connsiteY206" fmla="*/ 1298285 h 3131236"/>
                  <a:gd name="connsiteX207" fmla="*/ 2602177 w 2648301"/>
                  <a:gd name="connsiteY207" fmla="*/ 1262054 h 3131236"/>
                  <a:gd name="connsiteX208" fmla="*/ 2624731 w 2648301"/>
                  <a:gd name="connsiteY208" fmla="*/ 1413583 h 3131236"/>
                  <a:gd name="connsiteX209" fmla="*/ 2458235 w 2648301"/>
                  <a:gd name="connsiteY209" fmla="*/ 1406461 h 3131236"/>
                  <a:gd name="connsiteX210" fmla="*/ 2414366 w 2648301"/>
                  <a:gd name="connsiteY210" fmla="*/ 1385971 h 3131236"/>
                  <a:gd name="connsiteX211" fmla="*/ 2205601 w 2648301"/>
                  <a:gd name="connsiteY211" fmla="*/ 1393403 h 3131236"/>
                  <a:gd name="connsiteX212" fmla="*/ 2166429 w 2648301"/>
                  <a:gd name="connsiteY212" fmla="*/ 1395571 h 3131236"/>
                  <a:gd name="connsiteX213" fmla="*/ 2070381 w 2648301"/>
                  <a:gd name="connsiteY213" fmla="*/ 1978771 h 3131236"/>
                  <a:gd name="connsiteX214" fmla="*/ 2102431 w 2648301"/>
                  <a:gd name="connsiteY214" fmla="*/ 1983467 h 3131236"/>
                  <a:gd name="connsiteX215" fmla="*/ 2131282 w 2648301"/>
                  <a:gd name="connsiteY215" fmla="*/ 1986770 h 3131236"/>
                  <a:gd name="connsiteX216" fmla="*/ 2317906 w 2648301"/>
                  <a:gd name="connsiteY216" fmla="*/ 1711324 h 3131236"/>
                  <a:gd name="connsiteX217" fmla="*/ 2322189 w 2648301"/>
                  <a:gd name="connsiteY217" fmla="*/ 1553396 h 3131236"/>
                  <a:gd name="connsiteX218" fmla="*/ 2448326 w 2648301"/>
                  <a:gd name="connsiteY218" fmla="*/ 1537655 h 3131236"/>
                  <a:gd name="connsiteX219" fmla="*/ 2499317 w 2648301"/>
                  <a:gd name="connsiteY219" fmla="*/ 1659611 h 3131236"/>
                  <a:gd name="connsiteX220" fmla="*/ 2373181 w 2648301"/>
                  <a:gd name="connsiteY220" fmla="*/ 1740743 h 3131236"/>
                  <a:gd name="connsiteX221" fmla="*/ 2301339 w 2648301"/>
                  <a:gd name="connsiteY221" fmla="*/ 1845977 h 3131236"/>
                  <a:gd name="connsiteX222" fmla="*/ 2173190 w 2648301"/>
                  <a:gd name="connsiteY222" fmla="*/ 2036368 h 3131236"/>
                  <a:gd name="connsiteX223" fmla="*/ 2139333 w 2648301"/>
                  <a:gd name="connsiteY223" fmla="*/ 2051129 h 3131236"/>
                  <a:gd name="connsiteX224" fmla="*/ 2060265 w 2648301"/>
                  <a:gd name="connsiteY224" fmla="*/ 2041839 h 3131236"/>
                  <a:gd name="connsiteX225" fmla="*/ 2029815 w 2648301"/>
                  <a:gd name="connsiteY225" fmla="*/ 2222734 h 3131236"/>
                  <a:gd name="connsiteX226" fmla="*/ 1506844 w 2648301"/>
                  <a:gd name="connsiteY226" fmla="*/ 2222734 h 3131236"/>
                  <a:gd name="connsiteX227" fmla="*/ 1506844 w 2648301"/>
                  <a:gd name="connsiteY227" fmla="*/ 3068942 h 3131236"/>
                  <a:gd name="connsiteX228" fmla="*/ 1728564 w 2648301"/>
                  <a:gd name="connsiteY228" fmla="*/ 3068942 h 3131236"/>
                  <a:gd name="connsiteX229" fmla="*/ 1728564 w 2648301"/>
                  <a:gd name="connsiteY229" fmla="*/ 3037924 h 3131236"/>
                  <a:gd name="connsiteX230" fmla="*/ 1728357 w 2648301"/>
                  <a:gd name="connsiteY230" fmla="*/ 2821159 h 3131236"/>
                  <a:gd name="connsiteX231" fmla="*/ 1728048 w 2648301"/>
                  <a:gd name="connsiteY231" fmla="*/ 2633348 h 3131236"/>
                  <a:gd name="connsiteX232" fmla="*/ 1719067 w 2648301"/>
                  <a:gd name="connsiteY232" fmla="*/ 2594072 h 3131236"/>
                  <a:gd name="connsiteX233" fmla="*/ 1654812 w 2648301"/>
                  <a:gd name="connsiteY233" fmla="*/ 2461898 h 3131236"/>
                  <a:gd name="connsiteX234" fmla="*/ 1643251 w 2648301"/>
                  <a:gd name="connsiteY234" fmla="*/ 2441357 h 3131236"/>
                  <a:gd name="connsiteX235" fmla="*/ 1561190 w 2648301"/>
                  <a:gd name="connsiteY235" fmla="*/ 2427680 h 3131236"/>
                  <a:gd name="connsiteX236" fmla="*/ 1526560 w 2648301"/>
                  <a:gd name="connsiteY236" fmla="*/ 2287815 h 3131236"/>
                  <a:gd name="connsiteX237" fmla="*/ 1668437 w 2648301"/>
                  <a:gd name="connsiteY237" fmla="*/ 2249159 h 3131236"/>
                  <a:gd name="connsiteX238" fmla="*/ 1709468 w 2648301"/>
                  <a:gd name="connsiteY238" fmla="*/ 2388817 h 3131236"/>
                  <a:gd name="connsiteX239" fmla="*/ 1709416 w 2648301"/>
                  <a:gd name="connsiteY239" fmla="*/ 2433409 h 3131236"/>
                  <a:gd name="connsiteX240" fmla="*/ 1767788 w 2648301"/>
                  <a:gd name="connsiteY240" fmla="*/ 2551184 h 3131236"/>
                  <a:gd name="connsiteX241" fmla="*/ 1772123 w 2648301"/>
                  <a:gd name="connsiteY241" fmla="*/ 2556293 h 3131236"/>
                  <a:gd name="connsiteX242" fmla="*/ 1772020 w 2648301"/>
                  <a:gd name="connsiteY242" fmla="*/ 2556397 h 3131236"/>
                  <a:gd name="connsiteX243" fmla="*/ 1838082 w 2648301"/>
                  <a:gd name="connsiteY243" fmla="*/ 2508450 h 3131236"/>
                  <a:gd name="connsiteX244" fmla="*/ 1852791 w 2648301"/>
                  <a:gd name="connsiteY244" fmla="*/ 2498386 h 3131236"/>
                  <a:gd name="connsiteX245" fmla="*/ 1869048 w 2648301"/>
                  <a:gd name="connsiteY245" fmla="*/ 2466801 h 3131236"/>
                  <a:gd name="connsiteX246" fmla="*/ 1938774 w 2648301"/>
                  <a:gd name="connsiteY246" fmla="*/ 2366366 h 3131236"/>
                  <a:gd name="connsiteX247" fmla="*/ 2056137 w 2648301"/>
                  <a:gd name="connsiteY247" fmla="*/ 2401926 h 3131236"/>
                  <a:gd name="connsiteX248" fmla="*/ 2059388 w 2648301"/>
                  <a:gd name="connsiteY248" fmla="*/ 2524192 h 3131236"/>
                  <a:gd name="connsiteX249" fmla="*/ 1945432 w 2648301"/>
                  <a:gd name="connsiteY249" fmla="*/ 2563880 h 3131236"/>
                  <a:gd name="connsiteX250" fmla="*/ 1897795 w 2648301"/>
                  <a:gd name="connsiteY250" fmla="*/ 2539881 h 3131236"/>
                  <a:gd name="connsiteX251" fmla="*/ 1799632 w 2648301"/>
                  <a:gd name="connsiteY251" fmla="*/ 2614768 h 3131236"/>
                  <a:gd name="connsiteX252" fmla="*/ 1790445 w 2648301"/>
                  <a:gd name="connsiteY252" fmla="*/ 2639851 h 3131236"/>
                  <a:gd name="connsiteX253" fmla="*/ 1790342 w 2648301"/>
                  <a:gd name="connsiteY253" fmla="*/ 2791896 h 3131236"/>
                  <a:gd name="connsiteX254" fmla="*/ 1790393 w 2648301"/>
                  <a:gd name="connsiteY254" fmla="*/ 3106721 h 3131236"/>
                  <a:gd name="connsiteX255" fmla="*/ 1790393 w 2648301"/>
                  <a:gd name="connsiteY255" fmla="*/ 3131236 h 3131236"/>
                  <a:gd name="connsiteX256" fmla="*/ 1445428 w 2648301"/>
                  <a:gd name="connsiteY256" fmla="*/ 3131236 h 3131236"/>
                  <a:gd name="connsiteX257" fmla="*/ 1445428 w 2648301"/>
                  <a:gd name="connsiteY257" fmla="*/ 1637676 h 3131236"/>
                  <a:gd name="connsiteX258" fmla="*/ 1697546 w 2648301"/>
                  <a:gd name="connsiteY258" fmla="*/ 1637676 h 3131236"/>
                  <a:gd name="connsiteX259" fmla="*/ 1700178 w 2648301"/>
                  <a:gd name="connsiteY259" fmla="*/ 1424886 h 3131236"/>
                  <a:gd name="connsiteX260" fmla="*/ 1418642 w 2648301"/>
                  <a:gd name="connsiteY260" fmla="*/ 1424886 h 3131236"/>
                  <a:gd name="connsiteX261" fmla="*/ 1418642 w 2648301"/>
                  <a:gd name="connsiteY261" fmla="*/ 214926 h 3131236"/>
                  <a:gd name="connsiteX262" fmla="*/ 1392579 w 2648301"/>
                  <a:gd name="connsiteY262" fmla="*/ 201662 h 3131236"/>
                  <a:gd name="connsiteX263" fmla="*/ 1345664 w 2648301"/>
                  <a:gd name="connsiteY263" fmla="*/ 62365 h 3131236"/>
                  <a:gd name="connsiteX264" fmla="*/ 1436539 w 2648301"/>
                  <a:gd name="connsiteY264" fmla="*/ 159 h 3131236"/>
                  <a:gd name="connsiteX265" fmla="*/ 1211645 w 2648301"/>
                  <a:gd name="connsiteY265" fmla="*/ 158 h 3131236"/>
                  <a:gd name="connsiteX266" fmla="*/ 1302518 w 2648301"/>
                  <a:gd name="connsiteY266" fmla="*/ 62364 h 3131236"/>
                  <a:gd name="connsiteX267" fmla="*/ 1255604 w 2648301"/>
                  <a:gd name="connsiteY267" fmla="*/ 201661 h 3131236"/>
                  <a:gd name="connsiteX268" fmla="*/ 1229541 w 2648301"/>
                  <a:gd name="connsiteY268" fmla="*/ 214925 h 3131236"/>
                  <a:gd name="connsiteX269" fmla="*/ 1229541 w 2648301"/>
                  <a:gd name="connsiteY269" fmla="*/ 1424833 h 3131236"/>
                  <a:gd name="connsiteX270" fmla="*/ 948005 w 2648301"/>
                  <a:gd name="connsiteY270" fmla="*/ 1424833 h 3131236"/>
                  <a:gd name="connsiteX271" fmla="*/ 950637 w 2648301"/>
                  <a:gd name="connsiteY271" fmla="*/ 1637623 h 3131236"/>
                  <a:gd name="connsiteX272" fmla="*/ 1202755 w 2648301"/>
                  <a:gd name="connsiteY272" fmla="*/ 1637623 h 3131236"/>
                  <a:gd name="connsiteX273" fmla="*/ 1202755 w 2648301"/>
                  <a:gd name="connsiteY273" fmla="*/ 3131132 h 3131236"/>
                  <a:gd name="connsiteX274" fmla="*/ 857789 w 2648301"/>
                  <a:gd name="connsiteY274" fmla="*/ 3131132 h 3131236"/>
                  <a:gd name="connsiteX275" fmla="*/ 857789 w 2648301"/>
                  <a:gd name="connsiteY275" fmla="*/ 3106617 h 3131236"/>
                  <a:gd name="connsiteX276" fmla="*/ 857841 w 2648301"/>
                  <a:gd name="connsiteY276" fmla="*/ 2791792 h 3131236"/>
                  <a:gd name="connsiteX277" fmla="*/ 857738 w 2648301"/>
                  <a:gd name="connsiteY277" fmla="*/ 2639747 h 3131236"/>
                  <a:gd name="connsiteX278" fmla="*/ 848551 w 2648301"/>
                  <a:gd name="connsiteY278" fmla="*/ 2614664 h 3131236"/>
                  <a:gd name="connsiteX279" fmla="*/ 750388 w 2648301"/>
                  <a:gd name="connsiteY279" fmla="*/ 2539777 h 3131236"/>
                  <a:gd name="connsiteX280" fmla="*/ 702751 w 2648301"/>
                  <a:gd name="connsiteY280" fmla="*/ 2563776 h 3131236"/>
                  <a:gd name="connsiteX281" fmla="*/ 588795 w 2648301"/>
                  <a:gd name="connsiteY281" fmla="*/ 2524087 h 3131236"/>
                  <a:gd name="connsiteX282" fmla="*/ 592046 w 2648301"/>
                  <a:gd name="connsiteY282" fmla="*/ 2401822 h 3131236"/>
                  <a:gd name="connsiteX283" fmla="*/ 709409 w 2648301"/>
                  <a:gd name="connsiteY283" fmla="*/ 2366262 h 3131236"/>
                  <a:gd name="connsiteX284" fmla="*/ 779135 w 2648301"/>
                  <a:gd name="connsiteY284" fmla="*/ 2466696 h 3131236"/>
                  <a:gd name="connsiteX285" fmla="*/ 795392 w 2648301"/>
                  <a:gd name="connsiteY285" fmla="*/ 2498282 h 3131236"/>
                  <a:gd name="connsiteX286" fmla="*/ 810101 w 2648301"/>
                  <a:gd name="connsiteY286" fmla="*/ 2508346 h 3131236"/>
                  <a:gd name="connsiteX287" fmla="*/ 876163 w 2648301"/>
                  <a:gd name="connsiteY287" fmla="*/ 2556292 h 3131236"/>
                  <a:gd name="connsiteX288" fmla="*/ 880498 w 2648301"/>
                  <a:gd name="connsiteY288" fmla="*/ 2551183 h 3131236"/>
                  <a:gd name="connsiteX289" fmla="*/ 938870 w 2648301"/>
                  <a:gd name="connsiteY289" fmla="*/ 2433408 h 3131236"/>
                  <a:gd name="connsiteX290" fmla="*/ 938818 w 2648301"/>
                  <a:gd name="connsiteY290" fmla="*/ 2388816 h 3131236"/>
                  <a:gd name="connsiteX291" fmla="*/ 979849 w 2648301"/>
                  <a:gd name="connsiteY291" fmla="*/ 2249158 h 3131236"/>
                  <a:gd name="connsiteX292" fmla="*/ 1121726 w 2648301"/>
                  <a:gd name="connsiteY292" fmla="*/ 2287814 h 3131236"/>
                  <a:gd name="connsiteX293" fmla="*/ 1087096 w 2648301"/>
                  <a:gd name="connsiteY293" fmla="*/ 2427679 h 3131236"/>
                  <a:gd name="connsiteX294" fmla="*/ 1005035 w 2648301"/>
                  <a:gd name="connsiteY294" fmla="*/ 2441356 h 3131236"/>
                  <a:gd name="connsiteX295" fmla="*/ 993474 w 2648301"/>
                  <a:gd name="connsiteY295" fmla="*/ 2461897 h 3131236"/>
                  <a:gd name="connsiteX296" fmla="*/ 929219 w 2648301"/>
                  <a:gd name="connsiteY296" fmla="*/ 2594071 h 3131236"/>
                  <a:gd name="connsiteX297" fmla="*/ 920238 w 2648301"/>
                  <a:gd name="connsiteY297" fmla="*/ 2633347 h 3131236"/>
                  <a:gd name="connsiteX298" fmla="*/ 919929 w 2648301"/>
                  <a:gd name="connsiteY298" fmla="*/ 2821158 h 3131236"/>
                  <a:gd name="connsiteX299" fmla="*/ 919722 w 2648301"/>
                  <a:gd name="connsiteY299" fmla="*/ 3037923 h 3131236"/>
                  <a:gd name="connsiteX300" fmla="*/ 919722 w 2648301"/>
                  <a:gd name="connsiteY300" fmla="*/ 3068941 h 3131236"/>
                  <a:gd name="connsiteX301" fmla="*/ 1141442 w 2648301"/>
                  <a:gd name="connsiteY301" fmla="*/ 3068941 h 3131236"/>
                  <a:gd name="connsiteX302" fmla="*/ 1141442 w 2648301"/>
                  <a:gd name="connsiteY302" fmla="*/ 2222733 h 3131236"/>
                  <a:gd name="connsiteX303" fmla="*/ 618471 w 2648301"/>
                  <a:gd name="connsiteY303" fmla="*/ 2222733 h 3131236"/>
                  <a:gd name="connsiteX304" fmla="*/ 588021 w 2648301"/>
                  <a:gd name="connsiteY304" fmla="*/ 2041838 h 3131236"/>
                  <a:gd name="connsiteX305" fmla="*/ 508953 w 2648301"/>
                  <a:gd name="connsiteY305" fmla="*/ 2051128 h 3131236"/>
                  <a:gd name="connsiteX306" fmla="*/ 475097 w 2648301"/>
                  <a:gd name="connsiteY306" fmla="*/ 2036367 h 3131236"/>
                  <a:gd name="connsiteX307" fmla="*/ 346947 w 2648301"/>
                  <a:gd name="connsiteY307" fmla="*/ 1845976 h 3131236"/>
                  <a:gd name="connsiteX308" fmla="*/ 275105 w 2648301"/>
                  <a:gd name="connsiteY308" fmla="*/ 1740741 h 3131236"/>
                  <a:gd name="connsiteX309" fmla="*/ 148969 w 2648301"/>
                  <a:gd name="connsiteY309" fmla="*/ 1659610 h 3131236"/>
                  <a:gd name="connsiteX310" fmla="*/ 199960 w 2648301"/>
                  <a:gd name="connsiteY310" fmla="*/ 1537654 h 3131236"/>
                  <a:gd name="connsiteX311" fmla="*/ 326097 w 2648301"/>
                  <a:gd name="connsiteY311" fmla="*/ 1553395 h 3131236"/>
                  <a:gd name="connsiteX312" fmla="*/ 330380 w 2648301"/>
                  <a:gd name="connsiteY312" fmla="*/ 1711323 h 3131236"/>
                  <a:gd name="connsiteX313" fmla="*/ 517004 w 2648301"/>
                  <a:gd name="connsiteY313" fmla="*/ 1986769 h 3131236"/>
                  <a:gd name="connsiteX314" fmla="*/ 545855 w 2648301"/>
                  <a:gd name="connsiteY314" fmla="*/ 1983466 h 3131236"/>
                  <a:gd name="connsiteX315" fmla="*/ 577905 w 2648301"/>
                  <a:gd name="connsiteY315" fmla="*/ 1978770 h 3131236"/>
                  <a:gd name="connsiteX316" fmla="*/ 481858 w 2648301"/>
                  <a:gd name="connsiteY316" fmla="*/ 1395570 h 3131236"/>
                  <a:gd name="connsiteX317" fmla="*/ 442685 w 2648301"/>
                  <a:gd name="connsiteY317" fmla="*/ 1393402 h 3131236"/>
                  <a:gd name="connsiteX318" fmla="*/ 233920 w 2648301"/>
                  <a:gd name="connsiteY318" fmla="*/ 1385970 h 3131236"/>
                  <a:gd name="connsiteX319" fmla="*/ 190051 w 2648301"/>
                  <a:gd name="connsiteY319" fmla="*/ 1406460 h 3131236"/>
                  <a:gd name="connsiteX320" fmla="*/ 23555 w 2648301"/>
                  <a:gd name="connsiteY320" fmla="*/ 1413582 h 3131236"/>
                  <a:gd name="connsiteX321" fmla="*/ 46109 w 2648301"/>
                  <a:gd name="connsiteY321" fmla="*/ 1262053 h 3131236"/>
                  <a:gd name="connsiteX322" fmla="*/ 197535 w 2648301"/>
                  <a:gd name="connsiteY322" fmla="*/ 1298284 h 3131236"/>
                  <a:gd name="connsiteX323" fmla="*/ 209095 w 2648301"/>
                  <a:gd name="connsiteY323" fmla="*/ 1322231 h 3131236"/>
                  <a:gd name="connsiteX324" fmla="*/ 534810 w 2648301"/>
                  <a:gd name="connsiteY324" fmla="*/ 1335134 h 3131236"/>
                  <a:gd name="connsiteX325" fmla="*/ 670236 w 2648301"/>
                  <a:gd name="connsiteY325" fmla="*/ 2159768 h 3131236"/>
                  <a:gd name="connsiteX326" fmla="*/ 763084 w 2648301"/>
                  <a:gd name="connsiteY326" fmla="*/ 2159768 h 3131236"/>
                  <a:gd name="connsiteX327" fmla="*/ 763084 w 2648301"/>
                  <a:gd name="connsiteY327" fmla="*/ 1065159 h 3131236"/>
                  <a:gd name="connsiteX328" fmla="*/ 651347 w 2648301"/>
                  <a:gd name="connsiteY328" fmla="*/ 1066294 h 3131236"/>
                  <a:gd name="connsiteX329" fmla="*/ 540384 w 2648301"/>
                  <a:gd name="connsiteY329" fmla="*/ 1065881 h 3131236"/>
                  <a:gd name="connsiteX330" fmla="*/ 432569 w 2648301"/>
                  <a:gd name="connsiteY330" fmla="*/ 1065881 h 3131236"/>
                  <a:gd name="connsiteX331" fmla="*/ 407899 w 2648301"/>
                  <a:gd name="connsiteY331" fmla="*/ 1031560 h 3131236"/>
                  <a:gd name="connsiteX332" fmla="*/ 280989 w 2648301"/>
                  <a:gd name="connsiteY332" fmla="*/ 899488 h 3131236"/>
                  <a:gd name="connsiteX333" fmla="*/ 262925 w 2648301"/>
                  <a:gd name="connsiteY333" fmla="*/ 882922 h 3131236"/>
                  <a:gd name="connsiteX334" fmla="*/ 246307 w 2648301"/>
                  <a:gd name="connsiteY334" fmla="*/ 888805 h 3131236"/>
                  <a:gd name="connsiteX335" fmla="*/ 111706 w 2648301"/>
                  <a:gd name="connsiteY335" fmla="*/ 782384 h 3131236"/>
                  <a:gd name="connsiteX336" fmla="*/ 179213 w 2648301"/>
                  <a:gd name="connsiteY336" fmla="*/ 692736 h 3131236"/>
                  <a:gd name="connsiteX337" fmla="*/ 289350 w 2648301"/>
                  <a:gd name="connsiteY337" fmla="*/ 714413 h 3131236"/>
                  <a:gd name="connsiteX338" fmla="*/ 315775 w 2648301"/>
                  <a:gd name="connsiteY338" fmla="*/ 822795 h 3131236"/>
                  <a:gd name="connsiteX339" fmla="*/ 322948 w 2648301"/>
                  <a:gd name="connsiteY339" fmla="*/ 854226 h 3131236"/>
                  <a:gd name="connsiteX340" fmla="*/ 412751 w 2648301"/>
                  <a:gd name="connsiteY340" fmla="*/ 946764 h 3131236"/>
                  <a:gd name="connsiteX341" fmla="*/ 423950 w 2648301"/>
                  <a:gd name="connsiteY341" fmla="*/ 953164 h 3131236"/>
                  <a:gd name="connsiteX342" fmla="*/ 424105 w 2648301"/>
                  <a:gd name="connsiteY342" fmla="*/ 749560 h 3131236"/>
                  <a:gd name="connsiteX343" fmla="*/ 425654 w 2648301"/>
                  <a:gd name="connsiteY343" fmla="*/ 547246 h 3131236"/>
                  <a:gd name="connsiteX344" fmla="*/ 924574 w 2648301"/>
                  <a:gd name="connsiteY344" fmla="*/ 547246 h 3131236"/>
                  <a:gd name="connsiteX345" fmla="*/ 924574 w 2648301"/>
                  <a:gd name="connsiteY345" fmla="*/ 270149 h 3131236"/>
                  <a:gd name="connsiteX346" fmla="*/ 848551 w 2648301"/>
                  <a:gd name="connsiteY346" fmla="*/ 151496 h 3131236"/>
                  <a:gd name="connsiteX347" fmla="*/ 999874 w 2648301"/>
                  <a:gd name="connsiteY347" fmla="*/ 70416 h 3131236"/>
                  <a:gd name="connsiteX348" fmla="*/ 1058090 w 2648301"/>
                  <a:gd name="connsiteY348" fmla="*/ 161508 h 3131236"/>
                  <a:gd name="connsiteX349" fmla="*/ 1004828 w 2648301"/>
                  <a:gd name="connsiteY349" fmla="*/ 257607 h 3131236"/>
                  <a:gd name="connsiteX350" fmla="*/ 986765 w 2648301"/>
                  <a:gd name="connsiteY350" fmla="*/ 290019 h 3131236"/>
                  <a:gd name="connsiteX351" fmla="*/ 987126 w 2648301"/>
                  <a:gd name="connsiteY351" fmla="*/ 578987 h 3131236"/>
                  <a:gd name="connsiteX352" fmla="*/ 987126 w 2648301"/>
                  <a:gd name="connsiteY352" fmla="*/ 610056 h 3131236"/>
                  <a:gd name="connsiteX353" fmla="*/ 488619 w 2648301"/>
                  <a:gd name="connsiteY353" fmla="*/ 610056 h 3131236"/>
                  <a:gd name="connsiteX354" fmla="*/ 489806 w 2648301"/>
                  <a:gd name="connsiteY354" fmla="*/ 1001058 h 3131236"/>
                  <a:gd name="connsiteX355" fmla="*/ 497186 w 2648301"/>
                  <a:gd name="connsiteY355" fmla="*/ 1002400 h 3131236"/>
                  <a:gd name="connsiteX356" fmla="*/ 768142 w 2648301"/>
                  <a:gd name="connsiteY356" fmla="*/ 1003019 h 3131236"/>
                  <a:gd name="connsiteX357" fmla="*/ 792399 w 2648301"/>
                  <a:gd name="connsiteY357" fmla="*/ 991201 h 3131236"/>
                  <a:gd name="connsiteX358" fmla="*/ 947798 w 2648301"/>
                  <a:gd name="connsiteY358" fmla="*/ 832911 h 3131236"/>
                  <a:gd name="connsiteX359" fmla="*/ 991255 w 2648301"/>
                  <a:gd name="connsiteY359" fmla="*/ 788010 h 3131236"/>
                  <a:gd name="connsiteX360" fmla="*/ 1019228 w 2648301"/>
                  <a:gd name="connsiteY360" fmla="*/ 657486 h 3131236"/>
                  <a:gd name="connsiteX361" fmla="*/ 1168176 w 2648301"/>
                  <a:gd name="connsiteY361" fmla="*/ 670802 h 3131236"/>
                  <a:gd name="connsiteX362" fmla="*/ 1168176 w 2648301"/>
                  <a:gd name="connsiteY362" fmla="*/ 208732 h 3131236"/>
                  <a:gd name="connsiteX363" fmla="*/ 1144848 w 2648301"/>
                  <a:gd name="connsiteY363" fmla="*/ 192681 h 3131236"/>
                  <a:gd name="connsiteX364" fmla="*/ 1105469 w 2648301"/>
                  <a:gd name="connsiteY364" fmla="*/ 134206 h 3131236"/>
                  <a:gd name="connsiteX365" fmla="*/ 1173234 w 2648301"/>
                  <a:gd name="connsiteY365" fmla="*/ 5541 h 3131236"/>
                  <a:gd name="connsiteX366" fmla="*/ 1211645 w 2648301"/>
                  <a:gd name="connsiteY366" fmla="*/ 158 h 313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</a:cxnLst>
                <a:rect l="l" t="t" r="r" b="b"/>
                <a:pathLst>
                  <a:path w="2648301" h="3131236">
                    <a:moveTo>
                      <a:pt x="1977172" y="2423757"/>
                    </a:moveTo>
                    <a:cubicBezTo>
                      <a:pt x="1951625" y="2422364"/>
                      <a:pt x="1930103" y="2440273"/>
                      <a:pt x="1929639" y="2463291"/>
                    </a:cubicBezTo>
                    <a:cubicBezTo>
                      <a:pt x="1929226" y="2485793"/>
                      <a:pt x="1948735" y="2504838"/>
                      <a:pt x="1974024" y="2506541"/>
                    </a:cubicBezTo>
                    <a:cubicBezTo>
                      <a:pt x="1992191" y="2507779"/>
                      <a:pt x="2015725" y="2488167"/>
                      <a:pt x="2017067" y="2470620"/>
                    </a:cubicBezTo>
                    <a:cubicBezTo>
                      <a:pt x="2018977" y="2445485"/>
                      <a:pt x="2001636" y="2425099"/>
                      <a:pt x="1977172" y="2423809"/>
                    </a:cubicBezTo>
                    <a:close/>
                    <a:moveTo>
                      <a:pt x="671011" y="2423550"/>
                    </a:moveTo>
                    <a:cubicBezTo>
                      <a:pt x="646547" y="2424840"/>
                      <a:pt x="629154" y="2445226"/>
                      <a:pt x="631116" y="2470361"/>
                    </a:cubicBezTo>
                    <a:lnTo>
                      <a:pt x="631116" y="2470412"/>
                    </a:lnTo>
                    <a:cubicBezTo>
                      <a:pt x="632457" y="2487960"/>
                      <a:pt x="655992" y="2507572"/>
                      <a:pt x="674159" y="2506333"/>
                    </a:cubicBezTo>
                    <a:cubicBezTo>
                      <a:pt x="699448" y="2504579"/>
                      <a:pt x="718957" y="2485586"/>
                      <a:pt x="718544" y="2463084"/>
                    </a:cubicBezTo>
                    <a:cubicBezTo>
                      <a:pt x="718131" y="2440117"/>
                      <a:pt x="696609" y="2422208"/>
                      <a:pt x="671011" y="2423550"/>
                    </a:cubicBezTo>
                    <a:close/>
                    <a:moveTo>
                      <a:pt x="1617962" y="2299634"/>
                    </a:moveTo>
                    <a:cubicBezTo>
                      <a:pt x="1594015" y="2299324"/>
                      <a:pt x="1573938" y="2317336"/>
                      <a:pt x="1573422" y="2339684"/>
                    </a:cubicBezTo>
                    <a:cubicBezTo>
                      <a:pt x="1572906" y="2361154"/>
                      <a:pt x="1593137" y="2380663"/>
                      <a:pt x="1616775" y="2381488"/>
                    </a:cubicBezTo>
                    <a:cubicBezTo>
                      <a:pt x="1640052" y="2382314"/>
                      <a:pt x="1660593" y="2363476"/>
                      <a:pt x="1660799" y="2341129"/>
                    </a:cubicBezTo>
                    <a:lnTo>
                      <a:pt x="1660799" y="2341077"/>
                    </a:lnTo>
                    <a:cubicBezTo>
                      <a:pt x="1661057" y="2317956"/>
                      <a:pt x="1642426" y="2299944"/>
                      <a:pt x="1617962" y="2299634"/>
                    </a:cubicBezTo>
                    <a:close/>
                    <a:moveTo>
                      <a:pt x="1030221" y="2299426"/>
                    </a:moveTo>
                    <a:cubicBezTo>
                      <a:pt x="1005757" y="2299736"/>
                      <a:pt x="987126" y="2317748"/>
                      <a:pt x="987384" y="2340870"/>
                    </a:cubicBezTo>
                    <a:cubicBezTo>
                      <a:pt x="987642" y="2363217"/>
                      <a:pt x="1008183" y="2382055"/>
                      <a:pt x="1031408" y="2381229"/>
                    </a:cubicBezTo>
                    <a:lnTo>
                      <a:pt x="1031408" y="2381281"/>
                    </a:lnTo>
                    <a:cubicBezTo>
                      <a:pt x="1055045" y="2380455"/>
                      <a:pt x="1075277" y="2360946"/>
                      <a:pt x="1074761" y="2339476"/>
                    </a:cubicBezTo>
                    <a:cubicBezTo>
                      <a:pt x="1074245" y="2317129"/>
                      <a:pt x="1054168" y="2299117"/>
                      <a:pt x="1030221" y="2299426"/>
                    </a:cubicBezTo>
                    <a:close/>
                    <a:moveTo>
                      <a:pt x="1612337" y="1813307"/>
                    </a:moveTo>
                    <a:cubicBezTo>
                      <a:pt x="1590247" y="1816559"/>
                      <a:pt x="1573009" y="1834674"/>
                      <a:pt x="1573216" y="1854389"/>
                    </a:cubicBezTo>
                    <a:lnTo>
                      <a:pt x="1573267" y="1854389"/>
                    </a:lnTo>
                    <a:cubicBezTo>
                      <a:pt x="1573422" y="1856092"/>
                      <a:pt x="1573525" y="1857795"/>
                      <a:pt x="1573835" y="1859498"/>
                    </a:cubicBezTo>
                    <a:cubicBezTo>
                      <a:pt x="1578480" y="1888762"/>
                      <a:pt x="1603202" y="1899342"/>
                      <a:pt x="1627407" y="1882465"/>
                    </a:cubicBezTo>
                    <a:cubicBezTo>
                      <a:pt x="1635820" y="1876582"/>
                      <a:pt x="1645367" y="1871730"/>
                      <a:pt x="1652283" y="1864453"/>
                    </a:cubicBezTo>
                    <a:cubicBezTo>
                      <a:pt x="1656773" y="1859705"/>
                      <a:pt x="1660283" y="1850931"/>
                      <a:pt x="1659354" y="1844635"/>
                    </a:cubicBezTo>
                    <a:cubicBezTo>
                      <a:pt x="1656670" y="1825952"/>
                      <a:pt x="1631949" y="1810468"/>
                      <a:pt x="1612337" y="1813307"/>
                    </a:cubicBezTo>
                    <a:close/>
                    <a:moveTo>
                      <a:pt x="1035691" y="1813151"/>
                    </a:moveTo>
                    <a:lnTo>
                      <a:pt x="1035709" y="1813160"/>
                    </a:lnTo>
                    <a:lnTo>
                      <a:pt x="1005925" y="1820745"/>
                    </a:lnTo>
                    <a:cubicBezTo>
                      <a:pt x="996958" y="1826596"/>
                      <a:pt x="990094" y="1835137"/>
                      <a:pt x="988726" y="1844479"/>
                    </a:cubicBezTo>
                    <a:cubicBezTo>
                      <a:pt x="987848" y="1850775"/>
                      <a:pt x="991306" y="1859498"/>
                      <a:pt x="995796" y="1864297"/>
                    </a:cubicBezTo>
                    <a:cubicBezTo>
                      <a:pt x="1002712" y="1871626"/>
                      <a:pt x="1012209" y="1876477"/>
                      <a:pt x="1020673" y="1882309"/>
                    </a:cubicBezTo>
                    <a:cubicBezTo>
                      <a:pt x="1044878" y="1899186"/>
                      <a:pt x="1069600" y="1888606"/>
                      <a:pt x="1074245" y="1859343"/>
                    </a:cubicBezTo>
                    <a:cubicBezTo>
                      <a:pt x="1074503" y="1857639"/>
                      <a:pt x="1074606" y="1855936"/>
                      <a:pt x="1074812" y="1854233"/>
                    </a:cubicBezTo>
                    <a:cubicBezTo>
                      <a:pt x="1074916" y="1844349"/>
                      <a:pt x="1070658" y="1834879"/>
                      <a:pt x="1063613" y="1827479"/>
                    </a:cubicBezTo>
                    <a:lnTo>
                      <a:pt x="1035709" y="1813160"/>
                    </a:lnTo>
                    <a:lnTo>
                      <a:pt x="1035743" y="1813151"/>
                    </a:lnTo>
                    <a:close/>
                    <a:moveTo>
                      <a:pt x="2395477" y="1586272"/>
                    </a:moveTo>
                    <a:cubicBezTo>
                      <a:pt x="2370549" y="1586427"/>
                      <a:pt x="2350524" y="1607071"/>
                      <a:pt x="2350575" y="1632515"/>
                    </a:cubicBezTo>
                    <a:cubicBezTo>
                      <a:pt x="2350627" y="1658217"/>
                      <a:pt x="2370600" y="1678294"/>
                      <a:pt x="2395838" y="1678087"/>
                    </a:cubicBezTo>
                    <a:lnTo>
                      <a:pt x="2395889" y="1678087"/>
                    </a:lnTo>
                    <a:cubicBezTo>
                      <a:pt x="2421127" y="1677881"/>
                      <a:pt x="2441100" y="1657340"/>
                      <a:pt x="2440636" y="1632102"/>
                    </a:cubicBezTo>
                    <a:cubicBezTo>
                      <a:pt x="2440171" y="1606090"/>
                      <a:pt x="2420508" y="1586117"/>
                      <a:pt x="2395477" y="1586272"/>
                    </a:cubicBezTo>
                    <a:close/>
                    <a:moveTo>
                      <a:pt x="252706" y="1586219"/>
                    </a:moveTo>
                    <a:cubicBezTo>
                      <a:pt x="227675" y="1586064"/>
                      <a:pt x="208011" y="1605986"/>
                      <a:pt x="207547" y="1632050"/>
                    </a:cubicBezTo>
                    <a:cubicBezTo>
                      <a:pt x="207082" y="1657339"/>
                      <a:pt x="227107" y="1677828"/>
                      <a:pt x="252293" y="1678035"/>
                    </a:cubicBezTo>
                    <a:cubicBezTo>
                      <a:pt x="277583" y="1678241"/>
                      <a:pt x="297504" y="1658165"/>
                      <a:pt x="297556" y="1632462"/>
                    </a:cubicBezTo>
                    <a:lnTo>
                      <a:pt x="297608" y="1632462"/>
                    </a:lnTo>
                    <a:cubicBezTo>
                      <a:pt x="297659" y="1607018"/>
                      <a:pt x="277686" y="1586426"/>
                      <a:pt x="252706" y="1586219"/>
                    </a:cubicBezTo>
                    <a:close/>
                    <a:moveTo>
                      <a:pt x="2542773" y="1306130"/>
                    </a:moveTo>
                    <a:cubicBezTo>
                      <a:pt x="2518878" y="1306542"/>
                      <a:pt x="2499782" y="1325587"/>
                      <a:pt x="2500091" y="1348760"/>
                    </a:cubicBezTo>
                    <a:cubicBezTo>
                      <a:pt x="2500401" y="1371985"/>
                      <a:pt x="2519652" y="1389223"/>
                      <a:pt x="2544683" y="1388603"/>
                    </a:cubicBezTo>
                    <a:cubicBezTo>
                      <a:pt x="2567547" y="1388036"/>
                      <a:pt x="2586642" y="1369611"/>
                      <a:pt x="2586642" y="1348089"/>
                    </a:cubicBezTo>
                    <a:cubicBezTo>
                      <a:pt x="2586642" y="1325845"/>
                      <a:pt x="2565637" y="1305768"/>
                      <a:pt x="2542773" y="1306130"/>
                    </a:cubicBezTo>
                    <a:close/>
                    <a:moveTo>
                      <a:pt x="105358" y="1305974"/>
                    </a:moveTo>
                    <a:cubicBezTo>
                      <a:pt x="82494" y="1305612"/>
                      <a:pt x="61489" y="1325689"/>
                      <a:pt x="61489" y="1347933"/>
                    </a:cubicBezTo>
                    <a:cubicBezTo>
                      <a:pt x="61489" y="1369455"/>
                      <a:pt x="80585" y="1387880"/>
                      <a:pt x="103448" y="1388447"/>
                    </a:cubicBezTo>
                    <a:cubicBezTo>
                      <a:pt x="128479" y="1389067"/>
                      <a:pt x="147782" y="1371829"/>
                      <a:pt x="148040" y="1348604"/>
                    </a:cubicBezTo>
                    <a:cubicBezTo>
                      <a:pt x="148350" y="1325431"/>
                      <a:pt x="129202" y="1306387"/>
                      <a:pt x="105358" y="1305974"/>
                    </a:cubicBezTo>
                    <a:close/>
                    <a:moveTo>
                      <a:pt x="1481762" y="805300"/>
                    </a:moveTo>
                    <a:cubicBezTo>
                      <a:pt x="1476549" y="843079"/>
                      <a:pt x="1478149" y="1341689"/>
                      <a:pt x="1483826" y="1362076"/>
                    </a:cubicBezTo>
                    <a:lnTo>
                      <a:pt x="1760408" y="1362076"/>
                    </a:lnTo>
                    <a:cubicBezTo>
                      <a:pt x="1765878" y="1395313"/>
                      <a:pt x="1764691" y="1678965"/>
                      <a:pt x="1758550" y="1700228"/>
                    </a:cubicBezTo>
                    <a:lnTo>
                      <a:pt x="1507154" y="1700228"/>
                    </a:lnTo>
                    <a:lnTo>
                      <a:pt x="1507154" y="2160130"/>
                    </a:lnTo>
                    <a:lnTo>
                      <a:pt x="1795193" y="2160130"/>
                    </a:lnTo>
                    <a:cubicBezTo>
                      <a:pt x="1746576" y="2089217"/>
                      <a:pt x="1699817" y="2020936"/>
                      <a:pt x="1654038" y="1954152"/>
                    </a:cubicBezTo>
                    <a:cubicBezTo>
                      <a:pt x="1581474" y="1962359"/>
                      <a:pt x="1537656" y="1941146"/>
                      <a:pt x="1519128" y="1891187"/>
                    </a:cubicBezTo>
                    <a:cubicBezTo>
                      <a:pt x="1502767" y="1847060"/>
                      <a:pt x="1516857" y="1798392"/>
                      <a:pt x="1553862" y="1771554"/>
                    </a:cubicBezTo>
                    <a:cubicBezTo>
                      <a:pt x="1594428" y="1742084"/>
                      <a:pt x="1647277" y="1743426"/>
                      <a:pt x="1685211" y="1774806"/>
                    </a:cubicBezTo>
                    <a:cubicBezTo>
                      <a:pt x="1726190" y="1808765"/>
                      <a:pt x="1732847" y="1856092"/>
                      <a:pt x="1703894" y="1916890"/>
                    </a:cubicBezTo>
                    <a:lnTo>
                      <a:pt x="1703842" y="1916890"/>
                    </a:lnTo>
                    <a:cubicBezTo>
                      <a:pt x="1742860" y="1973868"/>
                      <a:pt x="1781413" y="2030072"/>
                      <a:pt x="1819915" y="2086275"/>
                    </a:cubicBezTo>
                    <a:cubicBezTo>
                      <a:pt x="1824508" y="2076624"/>
                      <a:pt x="1824508" y="2069089"/>
                      <a:pt x="1824508" y="2061502"/>
                    </a:cubicBezTo>
                    <a:cubicBezTo>
                      <a:pt x="1824508" y="1991880"/>
                      <a:pt x="1824405" y="1922257"/>
                      <a:pt x="1824405" y="1852686"/>
                    </a:cubicBezTo>
                    <a:cubicBezTo>
                      <a:pt x="1824405" y="1649805"/>
                      <a:pt x="1824405" y="1446975"/>
                      <a:pt x="1824405" y="1244094"/>
                    </a:cubicBezTo>
                    <a:cubicBezTo>
                      <a:pt x="1824405" y="1184845"/>
                      <a:pt x="1824095" y="1125596"/>
                      <a:pt x="1824818" y="1066295"/>
                    </a:cubicBezTo>
                    <a:cubicBezTo>
                      <a:pt x="1825024" y="1051225"/>
                      <a:pt x="1819966" y="1040593"/>
                      <a:pt x="1809438" y="1030168"/>
                    </a:cubicBezTo>
                    <a:cubicBezTo>
                      <a:pt x="1762317" y="983718"/>
                      <a:pt x="1715713" y="936752"/>
                      <a:pt x="1669263" y="889683"/>
                    </a:cubicBezTo>
                    <a:cubicBezTo>
                      <a:pt x="1650012" y="870175"/>
                      <a:pt x="1631484" y="849943"/>
                      <a:pt x="1613059" y="830538"/>
                    </a:cubicBezTo>
                    <a:cubicBezTo>
                      <a:pt x="1561965" y="850924"/>
                      <a:pt x="1519179" y="842357"/>
                      <a:pt x="1481762" y="805300"/>
                    </a:cubicBezTo>
                    <a:close/>
                    <a:moveTo>
                      <a:pt x="1166473" y="805196"/>
                    </a:moveTo>
                    <a:cubicBezTo>
                      <a:pt x="1129055" y="842201"/>
                      <a:pt x="1086270" y="850820"/>
                      <a:pt x="1035175" y="830433"/>
                    </a:cubicBezTo>
                    <a:cubicBezTo>
                      <a:pt x="1016750" y="849891"/>
                      <a:pt x="998222" y="870122"/>
                      <a:pt x="978971" y="889579"/>
                    </a:cubicBezTo>
                    <a:cubicBezTo>
                      <a:pt x="932470" y="936648"/>
                      <a:pt x="885917" y="983614"/>
                      <a:pt x="838797" y="1030063"/>
                    </a:cubicBezTo>
                    <a:cubicBezTo>
                      <a:pt x="828217" y="1040489"/>
                      <a:pt x="823210" y="1051121"/>
                      <a:pt x="823417" y="1066191"/>
                    </a:cubicBezTo>
                    <a:cubicBezTo>
                      <a:pt x="824191" y="1125440"/>
                      <a:pt x="823830" y="1184689"/>
                      <a:pt x="823830" y="1243989"/>
                    </a:cubicBezTo>
                    <a:cubicBezTo>
                      <a:pt x="823830" y="1446871"/>
                      <a:pt x="823830" y="1649700"/>
                      <a:pt x="823830" y="1852582"/>
                    </a:cubicBezTo>
                    <a:cubicBezTo>
                      <a:pt x="823830" y="1922204"/>
                      <a:pt x="823778" y="1991827"/>
                      <a:pt x="823727" y="2061398"/>
                    </a:cubicBezTo>
                    <a:cubicBezTo>
                      <a:pt x="823727" y="2068985"/>
                      <a:pt x="823727" y="2076520"/>
                      <a:pt x="828320" y="2086171"/>
                    </a:cubicBezTo>
                    <a:cubicBezTo>
                      <a:pt x="866821" y="2029967"/>
                      <a:pt x="905375" y="1973763"/>
                      <a:pt x="944392" y="1916785"/>
                    </a:cubicBezTo>
                    <a:cubicBezTo>
                      <a:pt x="915387" y="1855988"/>
                      <a:pt x="922045" y="1808661"/>
                      <a:pt x="963075" y="1774701"/>
                    </a:cubicBezTo>
                    <a:lnTo>
                      <a:pt x="963024" y="1774701"/>
                    </a:lnTo>
                    <a:cubicBezTo>
                      <a:pt x="1000957" y="1743270"/>
                      <a:pt x="1053807" y="1741980"/>
                      <a:pt x="1094373" y="1771450"/>
                    </a:cubicBezTo>
                    <a:cubicBezTo>
                      <a:pt x="1131378" y="1798339"/>
                      <a:pt x="1145519" y="1846956"/>
                      <a:pt x="1129107" y="1891083"/>
                    </a:cubicBezTo>
                    <a:cubicBezTo>
                      <a:pt x="1110579" y="1941094"/>
                      <a:pt x="1066761" y="1962254"/>
                      <a:pt x="994196" y="1954048"/>
                    </a:cubicBezTo>
                    <a:cubicBezTo>
                      <a:pt x="948418" y="2020832"/>
                      <a:pt x="901659" y="2089113"/>
                      <a:pt x="853041" y="2160026"/>
                    </a:cubicBezTo>
                    <a:cubicBezTo>
                      <a:pt x="951360" y="2160026"/>
                      <a:pt x="1045446" y="2160026"/>
                      <a:pt x="1141080" y="2160026"/>
                    </a:cubicBezTo>
                    <a:cubicBezTo>
                      <a:pt x="1141080" y="2006536"/>
                      <a:pt x="1141080" y="1854698"/>
                      <a:pt x="1141080" y="1700124"/>
                    </a:cubicBezTo>
                    <a:cubicBezTo>
                      <a:pt x="1056697" y="1700124"/>
                      <a:pt x="972778" y="1700124"/>
                      <a:pt x="889685" y="1700124"/>
                    </a:cubicBezTo>
                    <a:cubicBezTo>
                      <a:pt x="883543" y="1678860"/>
                      <a:pt x="882356" y="1395208"/>
                      <a:pt x="887827" y="1361971"/>
                    </a:cubicBezTo>
                    <a:cubicBezTo>
                      <a:pt x="979952" y="1361971"/>
                      <a:pt x="1072490" y="1361971"/>
                      <a:pt x="1164408" y="1361971"/>
                    </a:cubicBezTo>
                    <a:cubicBezTo>
                      <a:pt x="1170086" y="1341533"/>
                      <a:pt x="1171685" y="842975"/>
                      <a:pt x="1166473" y="805196"/>
                    </a:cubicBezTo>
                    <a:close/>
                    <a:moveTo>
                      <a:pt x="2432017" y="748116"/>
                    </a:moveTo>
                    <a:cubicBezTo>
                      <a:pt x="2408121" y="747961"/>
                      <a:pt x="2388251" y="766179"/>
                      <a:pt x="2387735" y="788785"/>
                    </a:cubicBezTo>
                    <a:cubicBezTo>
                      <a:pt x="2387219" y="810822"/>
                      <a:pt x="2407605" y="830589"/>
                      <a:pt x="2430830" y="830538"/>
                    </a:cubicBezTo>
                    <a:cubicBezTo>
                      <a:pt x="2454571" y="830435"/>
                      <a:pt x="2475215" y="811648"/>
                      <a:pt x="2475422" y="789972"/>
                    </a:cubicBezTo>
                    <a:lnTo>
                      <a:pt x="2475370" y="789972"/>
                    </a:lnTo>
                    <a:cubicBezTo>
                      <a:pt x="2475576" y="768192"/>
                      <a:pt x="2454984" y="748270"/>
                      <a:pt x="2432017" y="748116"/>
                    </a:cubicBezTo>
                    <a:close/>
                    <a:moveTo>
                      <a:pt x="216269" y="748011"/>
                    </a:moveTo>
                    <a:cubicBezTo>
                      <a:pt x="193302" y="748166"/>
                      <a:pt x="172710" y="768088"/>
                      <a:pt x="172916" y="789868"/>
                    </a:cubicBezTo>
                    <a:cubicBezTo>
                      <a:pt x="173019" y="800706"/>
                      <a:pt x="178245" y="810834"/>
                      <a:pt x="186406" y="818260"/>
                    </a:cubicBezTo>
                    <a:lnTo>
                      <a:pt x="217481" y="830422"/>
                    </a:lnTo>
                    <a:lnTo>
                      <a:pt x="217456" y="830433"/>
                    </a:lnTo>
                    <a:lnTo>
                      <a:pt x="217508" y="830433"/>
                    </a:lnTo>
                    <a:lnTo>
                      <a:pt x="217481" y="830422"/>
                    </a:lnTo>
                    <a:lnTo>
                      <a:pt x="247887" y="817860"/>
                    </a:lnTo>
                    <a:cubicBezTo>
                      <a:pt x="255828" y="810163"/>
                      <a:pt x="260809" y="799699"/>
                      <a:pt x="260551" y="788681"/>
                    </a:cubicBezTo>
                    <a:cubicBezTo>
                      <a:pt x="259983" y="766075"/>
                      <a:pt x="240113" y="747805"/>
                      <a:pt x="216269" y="748011"/>
                    </a:cubicBezTo>
                    <a:close/>
                    <a:moveTo>
                      <a:pt x="1563358" y="696608"/>
                    </a:moveTo>
                    <a:cubicBezTo>
                      <a:pt x="1540185" y="696350"/>
                      <a:pt x="1519954" y="715704"/>
                      <a:pt x="1520005" y="737948"/>
                    </a:cubicBezTo>
                    <a:cubicBezTo>
                      <a:pt x="1520057" y="761328"/>
                      <a:pt x="1538740" y="778927"/>
                      <a:pt x="1563306" y="778772"/>
                    </a:cubicBezTo>
                    <a:lnTo>
                      <a:pt x="1563306" y="778824"/>
                    </a:lnTo>
                    <a:cubicBezTo>
                      <a:pt x="1587564" y="778721"/>
                      <a:pt x="1607330" y="760502"/>
                      <a:pt x="1607485" y="738103"/>
                    </a:cubicBezTo>
                    <a:cubicBezTo>
                      <a:pt x="1607640" y="717201"/>
                      <a:pt x="1586015" y="696866"/>
                      <a:pt x="1563358" y="696608"/>
                    </a:cubicBezTo>
                    <a:close/>
                    <a:moveTo>
                      <a:pt x="1084825" y="696452"/>
                    </a:moveTo>
                    <a:cubicBezTo>
                      <a:pt x="1062168" y="696710"/>
                      <a:pt x="1040543" y="717045"/>
                      <a:pt x="1040698" y="737947"/>
                    </a:cubicBezTo>
                    <a:cubicBezTo>
                      <a:pt x="1040904" y="760346"/>
                      <a:pt x="1060619" y="778513"/>
                      <a:pt x="1084876" y="778668"/>
                    </a:cubicBezTo>
                    <a:cubicBezTo>
                      <a:pt x="1109443" y="778771"/>
                      <a:pt x="1128126" y="761172"/>
                      <a:pt x="1128178" y="737844"/>
                    </a:cubicBezTo>
                    <a:lnTo>
                      <a:pt x="1128178" y="737792"/>
                    </a:lnTo>
                    <a:cubicBezTo>
                      <a:pt x="1128229" y="715548"/>
                      <a:pt x="1107946" y="696194"/>
                      <a:pt x="1084825" y="696452"/>
                    </a:cubicBezTo>
                    <a:close/>
                    <a:moveTo>
                      <a:pt x="1694759" y="121976"/>
                    </a:moveTo>
                    <a:cubicBezTo>
                      <a:pt x="1671689" y="122337"/>
                      <a:pt x="1652541" y="141226"/>
                      <a:pt x="1651767" y="164296"/>
                    </a:cubicBezTo>
                    <a:cubicBezTo>
                      <a:pt x="1651354" y="176864"/>
                      <a:pt x="1655457" y="187353"/>
                      <a:pt x="1663018" y="194734"/>
                    </a:cubicBezTo>
                    <a:lnTo>
                      <a:pt x="1694993" y="206505"/>
                    </a:lnTo>
                    <a:lnTo>
                      <a:pt x="1694965" y="206514"/>
                    </a:lnTo>
                    <a:lnTo>
                      <a:pt x="1695017" y="206514"/>
                    </a:lnTo>
                    <a:lnTo>
                      <a:pt x="1694993" y="206505"/>
                    </a:lnTo>
                    <a:lnTo>
                      <a:pt x="1727203" y="195888"/>
                    </a:lnTo>
                    <a:cubicBezTo>
                      <a:pt x="1734693" y="188863"/>
                      <a:pt x="1738731" y="178541"/>
                      <a:pt x="1738731" y="165483"/>
                    </a:cubicBezTo>
                    <a:cubicBezTo>
                      <a:pt x="1738731" y="141123"/>
                      <a:pt x="1718964" y="121614"/>
                      <a:pt x="1694759" y="121976"/>
                    </a:cubicBezTo>
                    <a:close/>
                    <a:moveTo>
                      <a:pt x="953476" y="121871"/>
                    </a:moveTo>
                    <a:cubicBezTo>
                      <a:pt x="929270" y="121510"/>
                      <a:pt x="909503" y="141019"/>
                      <a:pt x="909503" y="165379"/>
                    </a:cubicBezTo>
                    <a:cubicBezTo>
                      <a:pt x="909503" y="191494"/>
                      <a:pt x="925658" y="206668"/>
                      <a:pt x="953269" y="206410"/>
                    </a:cubicBezTo>
                    <a:cubicBezTo>
                      <a:pt x="980107" y="206152"/>
                      <a:pt x="997293" y="189378"/>
                      <a:pt x="996519" y="164192"/>
                    </a:cubicBezTo>
                    <a:lnTo>
                      <a:pt x="996467" y="164192"/>
                    </a:lnTo>
                    <a:cubicBezTo>
                      <a:pt x="995745" y="141071"/>
                      <a:pt x="976546" y="122181"/>
                      <a:pt x="953476" y="121871"/>
                    </a:cubicBezTo>
                    <a:close/>
                    <a:moveTo>
                      <a:pt x="1441247" y="62830"/>
                    </a:moveTo>
                    <a:cubicBezTo>
                      <a:pt x="1417145" y="63294"/>
                      <a:pt x="1396759" y="84197"/>
                      <a:pt x="1397275" y="107886"/>
                    </a:cubicBezTo>
                    <a:cubicBezTo>
                      <a:pt x="1397791" y="131936"/>
                      <a:pt x="1418900" y="152581"/>
                      <a:pt x="1442383" y="151858"/>
                    </a:cubicBezTo>
                    <a:cubicBezTo>
                      <a:pt x="1466020" y="151136"/>
                      <a:pt x="1485942" y="129408"/>
                      <a:pt x="1484858" y="105563"/>
                    </a:cubicBezTo>
                    <a:cubicBezTo>
                      <a:pt x="1483826" y="82803"/>
                      <a:pt x="1462975" y="62417"/>
                      <a:pt x="1441247" y="62830"/>
                    </a:cubicBezTo>
                    <a:close/>
                    <a:moveTo>
                      <a:pt x="1206936" y="62726"/>
                    </a:moveTo>
                    <a:cubicBezTo>
                      <a:pt x="1185207" y="62261"/>
                      <a:pt x="1164357" y="82699"/>
                      <a:pt x="1163325" y="105459"/>
                    </a:cubicBezTo>
                    <a:cubicBezTo>
                      <a:pt x="1162241" y="129303"/>
                      <a:pt x="1182162" y="151031"/>
                      <a:pt x="1205800" y="151754"/>
                    </a:cubicBezTo>
                    <a:cubicBezTo>
                      <a:pt x="1229283" y="152477"/>
                      <a:pt x="1250392" y="131884"/>
                      <a:pt x="1250908" y="107782"/>
                    </a:cubicBezTo>
                    <a:cubicBezTo>
                      <a:pt x="1251424" y="84092"/>
                      <a:pt x="1230986" y="63190"/>
                      <a:pt x="1206936" y="62726"/>
                    </a:cubicBezTo>
                    <a:close/>
                    <a:moveTo>
                      <a:pt x="1436539" y="159"/>
                    </a:moveTo>
                    <a:cubicBezTo>
                      <a:pt x="1449360" y="-554"/>
                      <a:pt x="1462395" y="1130"/>
                      <a:pt x="1474949" y="5542"/>
                    </a:cubicBezTo>
                    <a:cubicBezTo>
                      <a:pt x="1530947" y="25257"/>
                      <a:pt x="1557165" y="86726"/>
                      <a:pt x="1542714" y="134207"/>
                    </a:cubicBezTo>
                    <a:cubicBezTo>
                      <a:pt x="1535385" y="158413"/>
                      <a:pt x="1523360" y="177870"/>
                      <a:pt x="1503335" y="192682"/>
                    </a:cubicBezTo>
                    <a:cubicBezTo>
                      <a:pt x="1495800" y="198256"/>
                      <a:pt x="1487903" y="203314"/>
                      <a:pt x="1480007" y="208733"/>
                    </a:cubicBezTo>
                    <a:lnTo>
                      <a:pt x="1480007" y="670803"/>
                    </a:lnTo>
                    <a:cubicBezTo>
                      <a:pt x="1528108" y="630392"/>
                      <a:pt x="1577551" y="618573"/>
                      <a:pt x="1628955" y="657487"/>
                    </a:cubicBezTo>
                    <a:cubicBezTo>
                      <a:pt x="1668334" y="687318"/>
                      <a:pt x="1676644" y="729020"/>
                      <a:pt x="1656928" y="788011"/>
                    </a:cubicBezTo>
                    <a:cubicBezTo>
                      <a:pt x="1670760" y="802307"/>
                      <a:pt x="1685469" y="817738"/>
                      <a:pt x="1700384" y="832912"/>
                    </a:cubicBezTo>
                    <a:cubicBezTo>
                      <a:pt x="1752150" y="885709"/>
                      <a:pt x="1804070" y="938352"/>
                      <a:pt x="1855784" y="991202"/>
                    </a:cubicBezTo>
                    <a:cubicBezTo>
                      <a:pt x="1862597" y="998169"/>
                      <a:pt x="1869151" y="1003072"/>
                      <a:pt x="1880041" y="1003020"/>
                    </a:cubicBezTo>
                    <a:cubicBezTo>
                      <a:pt x="1970360" y="1002453"/>
                      <a:pt x="2060678" y="1002608"/>
                      <a:pt x="2150997" y="1002401"/>
                    </a:cubicBezTo>
                    <a:cubicBezTo>
                      <a:pt x="2153474" y="1002401"/>
                      <a:pt x="2156003" y="1001524"/>
                      <a:pt x="2158377" y="1001059"/>
                    </a:cubicBezTo>
                    <a:cubicBezTo>
                      <a:pt x="2164054" y="983305"/>
                      <a:pt x="2165551" y="643191"/>
                      <a:pt x="2159564" y="610057"/>
                    </a:cubicBezTo>
                    <a:lnTo>
                      <a:pt x="1661160" y="610057"/>
                    </a:lnTo>
                    <a:cubicBezTo>
                      <a:pt x="1661160" y="597464"/>
                      <a:pt x="1661160" y="588226"/>
                      <a:pt x="1661160" y="578988"/>
                    </a:cubicBezTo>
                    <a:cubicBezTo>
                      <a:pt x="1661160" y="482682"/>
                      <a:pt x="1660902" y="386325"/>
                      <a:pt x="1661522" y="290020"/>
                    </a:cubicBezTo>
                    <a:cubicBezTo>
                      <a:pt x="1661625" y="274640"/>
                      <a:pt x="1658115" y="265453"/>
                      <a:pt x="1643458" y="257608"/>
                    </a:cubicBezTo>
                    <a:cubicBezTo>
                      <a:pt x="1605730" y="237429"/>
                      <a:pt x="1588905" y="202746"/>
                      <a:pt x="1590196" y="161509"/>
                    </a:cubicBezTo>
                    <a:cubicBezTo>
                      <a:pt x="1591434" y="121047"/>
                      <a:pt x="1611614" y="89771"/>
                      <a:pt x="1648413" y="70417"/>
                    </a:cubicBezTo>
                    <a:cubicBezTo>
                      <a:pt x="1711326" y="37334"/>
                      <a:pt x="1791993" y="80739"/>
                      <a:pt x="1799735" y="151497"/>
                    </a:cubicBezTo>
                    <a:cubicBezTo>
                      <a:pt x="1804844" y="198256"/>
                      <a:pt x="1785077" y="246254"/>
                      <a:pt x="1723712" y="270150"/>
                    </a:cubicBezTo>
                    <a:lnTo>
                      <a:pt x="1723712" y="547247"/>
                    </a:lnTo>
                    <a:lnTo>
                      <a:pt x="2222632" y="547247"/>
                    </a:lnTo>
                    <a:cubicBezTo>
                      <a:pt x="2226555" y="616302"/>
                      <a:pt x="2223355" y="682983"/>
                      <a:pt x="2224181" y="749561"/>
                    </a:cubicBezTo>
                    <a:cubicBezTo>
                      <a:pt x="2225007" y="816603"/>
                      <a:pt x="2224336" y="883697"/>
                      <a:pt x="2224336" y="953165"/>
                    </a:cubicBezTo>
                    <a:cubicBezTo>
                      <a:pt x="2229135" y="950481"/>
                      <a:pt x="2233058" y="949345"/>
                      <a:pt x="2235535" y="946765"/>
                    </a:cubicBezTo>
                    <a:cubicBezTo>
                      <a:pt x="2265521" y="915953"/>
                      <a:pt x="2294939" y="884574"/>
                      <a:pt x="2325338" y="854227"/>
                    </a:cubicBezTo>
                    <a:cubicBezTo>
                      <a:pt x="2335092" y="844473"/>
                      <a:pt x="2337518" y="836576"/>
                      <a:pt x="2332512" y="822796"/>
                    </a:cubicBezTo>
                    <a:cubicBezTo>
                      <a:pt x="2317596" y="781508"/>
                      <a:pt x="2327247" y="744038"/>
                      <a:pt x="2358936" y="714414"/>
                    </a:cubicBezTo>
                    <a:cubicBezTo>
                      <a:pt x="2390367" y="684996"/>
                      <a:pt x="2428456" y="677151"/>
                      <a:pt x="2469073" y="692737"/>
                    </a:cubicBezTo>
                    <a:cubicBezTo>
                      <a:pt x="2509639" y="708324"/>
                      <a:pt x="2532503" y="739342"/>
                      <a:pt x="2536580" y="782385"/>
                    </a:cubicBezTo>
                    <a:cubicBezTo>
                      <a:pt x="2543289" y="852885"/>
                      <a:pt x="2471035" y="909502"/>
                      <a:pt x="2401980" y="888806"/>
                    </a:cubicBezTo>
                    <a:cubicBezTo>
                      <a:pt x="2397077" y="887309"/>
                      <a:pt x="2392277" y="885400"/>
                      <a:pt x="2385361" y="882923"/>
                    </a:cubicBezTo>
                    <a:cubicBezTo>
                      <a:pt x="2379632" y="888135"/>
                      <a:pt x="2373077" y="893451"/>
                      <a:pt x="2367297" y="899489"/>
                    </a:cubicBezTo>
                    <a:cubicBezTo>
                      <a:pt x="2324873" y="943358"/>
                      <a:pt x="2282346" y="987176"/>
                      <a:pt x="2240387" y="1031561"/>
                    </a:cubicBezTo>
                    <a:cubicBezTo>
                      <a:pt x="2231974" y="1040490"/>
                      <a:pt x="2225884" y="1051586"/>
                      <a:pt x="2215717" y="1065882"/>
                    </a:cubicBezTo>
                    <a:cubicBezTo>
                      <a:pt x="2183408" y="1065882"/>
                      <a:pt x="2145681" y="1065882"/>
                      <a:pt x="2107902" y="1065882"/>
                    </a:cubicBezTo>
                    <a:cubicBezTo>
                      <a:pt x="2070123" y="1065882"/>
                      <a:pt x="2033841" y="1064437"/>
                      <a:pt x="1996939" y="1066295"/>
                    </a:cubicBezTo>
                    <a:cubicBezTo>
                      <a:pt x="1959676" y="1068153"/>
                      <a:pt x="1922259" y="1058966"/>
                      <a:pt x="1885202" y="1065160"/>
                    </a:cubicBezTo>
                    <a:lnTo>
                      <a:pt x="1885202" y="2159769"/>
                    </a:lnTo>
                    <a:lnTo>
                      <a:pt x="1978050" y="2159769"/>
                    </a:lnTo>
                    <a:cubicBezTo>
                      <a:pt x="2023003" y="1886026"/>
                      <a:pt x="2068059" y="1611819"/>
                      <a:pt x="2113476" y="1335135"/>
                    </a:cubicBezTo>
                    <a:cubicBezTo>
                      <a:pt x="2222684" y="1330799"/>
                      <a:pt x="2330705" y="1326516"/>
                      <a:pt x="2439191" y="1322232"/>
                    </a:cubicBezTo>
                    <a:cubicBezTo>
                      <a:pt x="2443423" y="1313407"/>
                      <a:pt x="2446674" y="1305613"/>
                      <a:pt x="2450752" y="1298285"/>
                    </a:cubicBezTo>
                    <a:cubicBezTo>
                      <a:pt x="2480995" y="1243784"/>
                      <a:pt x="2550463" y="1227217"/>
                      <a:pt x="2602177" y="1262054"/>
                    </a:cubicBezTo>
                    <a:cubicBezTo>
                      <a:pt x="2653323" y="1296530"/>
                      <a:pt x="2663542" y="1365224"/>
                      <a:pt x="2624731" y="1413583"/>
                    </a:cubicBezTo>
                    <a:cubicBezTo>
                      <a:pt x="2582204" y="1466587"/>
                      <a:pt x="2496221" y="1464213"/>
                      <a:pt x="2458235" y="1406461"/>
                    </a:cubicBezTo>
                    <a:cubicBezTo>
                      <a:pt x="2445900" y="1387726"/>
                      <a:pt x="2433669" y="1385094"/>
                      <a:pt x="2414366" y="1385971"/>
                    </a:cubicBezTo>
                    <a:cubicBezTo>
                      <a:pt x="2344795" y="1389223"/>
                      <a:pt x="2275172" y="1390977"/>
                      <a:pt x="2205601" y="1393403"/>
                    </a:cubicBezTo>
                    <a:cubicBezTo>
                      <a:pt x="2193627" y="1393816"/>
                      <a:pt x="2181654" y="1394693"/>
                      <a:pt x="2166429" y="1395571"/>
                    </a:cubicBezTo>
                    <a:cubicBezTo>
                      <a:pt x="2133088" y="1589369"/>
                      <a:pt x="2102638" y="1783270"/>
                      <a:pt x="2070381" y="1978771"/>
                    </a:cubicBezTo>
                    <a:cubicBezTo>
                      <a:pt x="2082510" y="1980577"/>
                      <a:pt x="2092470" y="1982125"/>
                      <a:pt x="2102431" y="1983467"/>
                    </a:cubicBezTo>
                    <a:cubicBezTo>
                      <a:pt x="2111721" y="1984706"/>
                      <a:pt x="2121011" y="1985635"/>
                      <a:pt x="2131282" y="1986770"/>
                    </a:cubicBezTo>
                    <a:cubicBezTo>
                      <a:pt x="2193937" y="1894284"/>
                      <a:pt x="2256076" y="1802624"/>
                      <a:pt x="2317906" y="1711324"/>
                    </a:cubicBezTo>
                    <a:cubicBezTo>
                      <a:pt x="2279043" y="1640412"/>
                      <a:pt x="2280488" y="1594633"/>
                      <a:pt x="2322189" y="1553396"/>
                    </a:cubicBezTo>
                    <a:cubicBezTo>
                      <a:pt x="2355220" y="1520726"/>
                      <a:pt x="2406883" y="1514275"/>
                      <a:pt x="2448326" y="1537655"/>
                    </a:cubicBezTo>
                    <a:cubicBezTo>
                      <a:pt x="2490027" y="1561189"/>
                      <a:pt x="2511342" y="1612180"/>
                      <a:pt x="2499317" y="1659611"/>
                    </a:cubicBezTo>
                    <a:cubicBezTo>
                      <a:pt x="2485692" y="1713389"/>
                      <a:pt x="2446107" y="1739194"/>
                      <a:pt x="2373181" y="1740743"/>
                    </a:cubicBezTo>
                    <a:cubicBezTo>
                      <a:pt x="2349646" y="1775167"/>
                      <a:pt x="2325338" y="1810468"/>
                      <a:pt x="2301339" y="1845977"/>
                    </a:cubicBezTo>
                    <a:cubicBezTo>
                      <a:pt x="2258450" y="1909303"/>
                      <a:pt x="2215304" y="1972526"/>
                      <a:pt x="2173190" y="2036368"/>
                    </a:cubicBezTo>
                    <a:cubicBezTo>
                      <a:pt x="2164261" y="2049890"/>
                      <a:pt x="2155229" y="2053967"/>
                      <a:pt x="2139333" y="2051129"/>
                    </a:cubicBezTo>
                    <a:cubicBezTo>
                      <a:pt x="2114095" y="2046639"/>
                      <a:pt x="2088342" y="2044987"/>
                      <a:pt x="2060265" y="2041839"/>
                    </a:cubicBezTo>
                    <a:cubicBezTo>
                      <a:pt x="2050098" y="2102378"/>
                      <a:pt x="2040137" y="2161317"/>
                      <a:pt x="2029815" y="2222734"/>
                    </a:cubicBezTo>
                    <a:lnTo>
                      <a:pt x="1506844" y="2222734"/>
                    </a:lnTo>
                    <a:lnTo>
                      <a:pt x="1506844" y="3068942"/>
                    </a:lnTo>
                    <a:lnTo>
                      <a:pt x="1728564" y="3068942"/>
                    </a:lnTo>
                    <a:cubicBezTo>
                      <a:pt x="1728564" y="3058103"/>
                      <a:pt x="1728564" y="3047988"/>
                      <a:pt x="1728564" y="3037924"/>
                    </a:cubicBezTo>
                    <a:cubicBezTo>
                      <a:pt x="1728512" y="2965669"/>
                      <a:pt x="1728409" y="2893414"/>
                      <a:pt x="1728357" y="2821159"/>
                    </a:cubicBezTo>
                    <a:cubicBezTo>
                      <a:pt x="1728357" y="2758555"/>
                      <a:pt x="1728925" y="2695952"/>
                      <a:pt x="1728048" y="2633348"/>
                    </a:cubicBezTo>
                    <a:cubicBezTo>
                      <a:pt x="1727841" y="2620187"/>
                      <a:pt x="1724590" y="2606046"/>
                      <a:pt x="1719067" y="2594072"/>
                    </a:cubicBezTo>
                    <a:cubicBezTo>
                      <a:pt x="1698526" y="2549636"/>
                      <a:pt x="1676437" y="2505870"/>
                      <a:pt x="1654812" y="2461898"/>
                    </a:cubicBezTo>
                    <a:cubicBezTo>
                      <a:pt x="1651458" y="2455085"/>
                      <a:pt x="1647380" y="2448634"/>
                      <a:pt x="1643251" y="2441357"/>
                    </a:cubicBezTo>
                    <a:cubicBezTo>
                      <a:pt x="1613679" y="2447447"/>
                      <a:pt x="1586376" y="2443731"/>
                      <a:pt x="1561190" y="2427680"/>
                    </a:cubicBezTo>
                    <a:cubicBezTo>
                      <a:pt x="1512935" y="2396920"/>
                      <a:pt x="1497761" y="2335865"/>
                      <a:pt x="1526560" y="2287815"/>
                    </a:cubicBezTo>
                    <a:cubicBezTo>
                      <a:pt x="1555617" y="2239301"/>
                      <a:pt x="1619511" y="2221857"/>
                      <a:pt x="1668437" y="2249159"/>
                    </a:cubicBezTo>
                    <a:cubicBezTo>
                      <a:pt x="1719171" y="2277441"/>
                      <a:pt x="1738421" y="2338961"/>
                      <a:pt x="1709468" y="2388817"/>
                    </a:cubicBezTo>
                    <a:cubicBezTo>
                      <a:pt x="1699662" y="2405694"/>
                      <a:pt x="1701055" y="2417513"/>
                      <a:pt x="1709416" y="2433409"/>
                    </a:cubicBezTo>
                    <a:cubicBezTo>
                      <a:pt x="1729854" y="2472168"/>
                      <a:pt x="1748434" y="2511908"/>
                      <a:pt x="1767788" y="2551184"/>
                    </a:cubicBezTo>
                    <a:cubicBezTo>
                      <a:pt x="1768510" y="2552681"/>
                      <a:pt x="1769956" y="2553765"/>
                      <a:pt x="1772123" y="2556293"/>
                    </a:cubicBezTo>
                    <a:lnTo>
                      <a:pt x="1772020" y="2556397"/>
                    </a:lnTo>
                    <a:cubicBezTo>
                      <a:pt x="1793954" y="2540449"/>
                      <a:pt x="1815992" y="2524398"/>
                      <a:pt x="1838082" y="2508450"/>
                    </a:cubicBezTo>
                    <a:cubicBezTo>
                      <a:pt x="1842881" y="2504992"/>
                      <a:pt x="1847733" y="2501535"/>
                      <a:pt x="1852791" y="2498386"/>
                    </a:cubicBezTo>
                    <a:cubicBezTo>
                      <a:pt x="1864558" y="2491058"/>
                      <a:pt x="1870132" y="2482335"/>
                      <a:pt x="1869048" y="2466801"/>
                    </a:cubicBezTo>
                    <a:cubicBezTo>
                      <a:pt x="1865900" y="2422261"/>
                      <a:pt x="1895679" y="2381437"/>
                      <a:pt x="1938774" y="2366366"/>
                    </a:cubicBezTo>
                    <a:cubicBezTo>
                      <a:pt x="1982643" y="2351038"/>
                      <a:pt x="2033118" y="2368998"/>
                      <a:pt x="2056137" y="2401926"/>
                    </a:cubicBezTo>
                    <a:cubicBezTo>
                      <a:pt x="2083284" y="2440686"/>
                      <a:pt x="2084884" y="2488167"/>
                      <a:pt x="2059388" y="2524192"/>
                    </a:cubicBezTo>
                    <a:cubicBezTo>
                      <a:pt x="2034667" y="2559080"/>
                      <a:pt x="1987907" y="2577041"/>
                      <a:pt x="1945432" y="2563880"/>
                    </a:cubicBezTo>
                    <a:cubicBezTo>
                      <a:pt x="1929432" y="2558926"/>
                      <a:pt x="1915033" y="2548758"/>
                      <a:pt x="1897795" y="2539881"/>
                    </a:cubicBezTo>
                    <a:cubicBezTo>
                      <a:pt x="1866261" y="2564035"/>
                      <a:pt x="1833127" y="2589686"/>
                      <a:pt x="1799632" y="2614768"/>
                    </a:cubicBezTo>
                    <a:cubicBezTo>
                      <a:pt x="1790600" y="2621529"/>
                      <a:pt x="1790445" y="2630200"/>
                      <a:pt x="1790445" y="2639851"/>
                    </a:cubicBezTo>
                    <a:cubicBezTo>
                      <a:pt x="1790548" y="2690533"/>
                      <a:pt x="1790342" y="2741214"/>
                      <a:pt x="1790342" y="2791896"/>
                    </a:cubicBezTo>
                    <a:cubicBezTo>
                      <a:pt x="1790342" y="2896820"/>
                      <a:pt x="1790342" y="3001796"/>
                      <a:pt x="1790393" y="3106721"/>
                    </a:cubicBezTo>
                    <a:cubicBezTo>
                      <a:pt x="1790393" y="3114307"/>
                      <a:pt x="1790393" y="3121894"/>
                      <a:pt x="1790393" y="3131236"/>
                    </a:cubicBezTo>
                    <a:lnTo>
                      <a:pt x="1445428" y="3131236"/>
                    </a:lnTo>
                    <a:lnTo>
                      <a:pt x="1445428" y="1637676"/>
                    </a:lnTo>
                    <a:lnTo>
                      <a:pt x="1697546" y="1637676"/>
                    </a:lnTo>
                    <a:cubicBezTo>
                      <a:pt x="1703120" y="1616980"/>
                      <a:pt x="1704720" y="1470871"/>
                      <a:pt x="1700178" y="1424886"/>
                    </a:cubicBezTo>
                    <a:lnTo>
                      <a:pt x="1418642" y="1424886"/>
                    </a:lnTo>
                    <a:lnTo>
                      <a:pt x="1418642" y="214926"/>
                    </a:lnTo>
                    <a:cubicBezTo>
                      <a:pt x="1409042" y="210023"/>
                      <a:pt x="1400733" y="205894"/>
                      <a:pt x="1392579" y="201662"/>
                    </a:cubicBezTo>
                    <a:cubicBezTo>
                      <a:pt x="1342052" y="175186"/>
                      <a:pt x="1322182" y="116144"/>
                      <a:pt x="1345664" y="62365"/>
                    </a:cubicBezTo>
                    <a:cubicBezTo>
                      <a:pt x="1361535" y="26019"/>
                      <a:pt x="1398075" y="2301"/>
                      <a:pt x="1436539" y="159"/>
                    </a:cubicBezTo>
                    <a:close/>
                    <a:moveTo>
                      <a:pt x="1211645" y="158"/>
                    </a:moveTo>
                    <a:cubicBezTo>
                      <a:pt x="1250108" y="2299"/>
                      <a:pt x="1286648" y="26018"/>
                      <a:pt x="1302518" y="62364"/>
                    </a:cubicBezTo>
                    <a:cubicBezTo>
                      <a:pt x="1326001" y="116143"/>
                      <a:pt x="1306131" y="175237"/>
                      <a:pt x="1255604" y="201661"/>
                    </a:cubicBezTo>
                    <a:cubicBezTo>
                      <a:pt x="1247450" y="205945"/>
                      <a:pt x="1239192" y="210022"/>
                      <a:pt x="1229541" y="214925"/>
                    </a:cubicBezTo>
                    <a:cubicBezTo>
                      <a:pt x="1229541" y="617695"/>
                      <a:pt x="1229541" y="1019844"/>
                      <a:pt x="1229541" y="1424833"/>
                    </a:cubicBezTo>
                    <a:cubicBezTo>
                      <a:pt x="1134165" y="1424833"/>
                      <a:pt x="1040904" y="1424833"/>
                      <a:pt x="948005" y="1424833"/>
                    </a:cubicBezTo>
                    <a:cubicBezTo>
                      <a:pt x="943463" y="1470818"/>
                      <a:pt x="945063" y="1616928"/>
                      <a:pt x="950637" y="1637623"/>
                    </a:cubicBezTo>
                    <a:cubicBezTo>
                      <a:pt x="1033937" y="1637623"/>
                      <a:pt x="1117907" y="1637623"/>
                      <a:pt x="1202755" y="1637623"/>
                    </a:cubicBezTo>
                    <a:cubicBezTo>
                      <a:pt x="1202755" y="2136698"/>
                      <a:pt x="1202755" y="2633399"/>
                      <a:pt x="1202755" y="3131132"/>
                    </a:cubicBezTo>
                    <a:lnTo>
                      <a:pt x="857789" y="3131132"/>
                    </a:lnTo>
                    <a:cubicBezTo>
                      <a:pt x="857789" y="3121790"/>
                      <a:pt x="857789" y="3114203"/>
                      <a:pt x="857789" y="3106617"/>
                    </a:cubicBezTo>
                    <a:cubicBezTo>
                      <a:pt x="857789" y="3001692"/>
                      <a:pt x="857841" y="2896716"/>
                      <a:pt x="857841" y="2791792"/>
                    </a:cubicBezTo>
                    <a:cubicBezTo>
                      <a:pt x="857841" y="2741110"/>
                      <a:pt x="857635" y="2690428"/>
                      <a:pt x="857738" y="2639747"/>
                    </a:cubicBezTo>
                    <a:cubicBezTo>
                      <a:pt x="857738" y="2630096"/>
                      <a:pt x="857635" y="2621425"/>
                      <a:pt x="848551" y="2614664"/>
                    </a:cubicBezTo>
                    <a:cubicBezTo>
                      <a:pt x="815004" y="2589581"/>
                      <a:pt x="781922" y="2563879"/>
                      <a:pt x="750388" y="2539777"/>
                    </a:cubicBezTo>
                    <a:cubicBezTo>
                      <a:pt x="733150" y="2548654"/>
                      <a:pt x="718750" y="2558821"/>
                      <a:pt x="702751" y="2563776"/>
                    </a:cubicBezTo>
                    <a:cubicBezTo>
                      <a:pt x="660276" y="2576937"/>
                      <a:pt x="613465" y="2559028"/>
                      <a:pt x="588795" y="2524087"/>
                    </a:cubicBezTo>
                    <a:cubicBezTo>
                      <a:pt x="563248" y="2488012"/>
                      <a:pt x="564899" y="2440581"/>
                      <a:pt x="592046" y="2401822"/>
                    </a:cubicBezTo>
                    <a:cubicBezTo>
                      <a:pt x="615116" y="2368894"/>
                      <a:pt x="665591" y="2350934"/>
                      <a:pt x="709409" y="2366262"/>
                    </a:cubicBezTo>
                    <a:cubicBezTo>
                      <a:pt x="752504" y="2381332"/>
                      <a:pt x="782283" y="2422156"/>
                      <a:pt x="779135" y="2466696"/>
                    </a:cubicBezTo>
                    <a:cubicBezTo>
                      <a:pt x="778051" y="2482231"/>
                      <a:pt x="783625" y="2490953"/>
                      <a:pt x="795392" y="2498282"/>
                    </a:cubicBezTo>
                    <a:cubicBezTo>
                      <a:pt x="800450" y="2501430"/>
                      <a:pt x="805301" y="2504888"/>
                      <a:pt x="810101" y="2508346"/>
                    </a:cubicBezTo>
                    <a:cubicBezTo>
                      <a:pt x="832191" y="2524294"/>
                      <a:pt x="854177" y="2540345"/>
                      <a:pt x="876163" y="2556292"/>
                    </a:cubicBezTo>
                    <a:cubicBezTo>
                      <a:pt x="878331" y="2553764"/>
                      <a:pt x="879776" y="2552628"/>
                      <a:pt x="880498" y="2551183"/>
                    </a:cubicBezTo>
                    <a:cubicBezTo>
                      <a:pt x="899904" y="2511907"/>
                      <a:pt x="918432" y="2472167"/>
                      <a:pt x="938870" y="2433408"/>
                    </a:cubicBezTo>
                    <a:cubicBezTo>
                      <a:pt x="947231" y="2417512"/>
                      <a:pt x="948624" y="2405693"/>
                      <a:pt x="938818" y="2388816"/>
                    </a:cubicBezTo>
                    <a:cubicBezTo>
                      <a:pt x="909865" y="2338960"/>
                      <a:pt x="929064" y="2277440"/>
                      <a:pt x="979849" y="2249158"/>
                    </a:cubicBezTo>
                    <a:cubicBezTo>
                      <a:pt x="1028776" y="2221856"/>
                      <a:pt x="1092670" y="2239300"/>
                      <a:pt x="1121726" y="2287814"/>
                    </a:cubicBezTo>
                    <a:cubicBezTo>
                      <a:pt x="1150474" y="2335915"/>
                      <a:pt x="1135300" y="2396970"/>
                      <a:pt x="1087096" y="2427679"/>
                    </a:cubicBezTo>
                    <a:cubicBezTo>
                      <a:pt x="1061910" y="2443730"/>
                      <a:pt x="1034608" y="2447446"/>
                      <a:pt x="1005035" y="2441356"/>
                    </a:cubicBezTo>
                    <a:cubicBezTo>
                      <a:pt x="1000906" y="2448633"/>
                      <a:pt x="996829" y="2455084"/>
                      <a:pt x="993474" y="2461897"/>
                    </a:cubicBezTo>
                    <a:cubicBezTo>
                      <a:pt x="971849" y="2505869"/>
                      <a:pt x="949811" y="2549635"/>
                      <a:pt x="929219" y="2594071"/>
                    </a:cubicBezTo>
                    <a:cubicBezTo>
                      <a:pt x="923696" y="2606045"/>
                      <a:pt x="920445" y="2620135"/>
                      <a:pt x="920238" y="2633347"/>
                    </a:cubicBezTo>
                    <a:cubicBezTo>
                      <a:pt x="919361" y="2695951"/>
                      <a:pt x="919929" y="2758555"/>
                      <a:pt x="919929" y="2821158"/>
                    </a:cubicBezTo>
                    <a:cubicBezTo>
                      <a:pt x="919929" y="2893413"/>
                      <a:pt x="919774" y="2965668"/>
                      <a:pt x="919722" y="3037923"/>
                    </a:cubicBezTo>
                    <a:cubicBezTo>
                      <a:pt x="919722" y="3047987"/>
                      <a:pt x="919722" y="3058102"/>
                      <a:pt x="919722" y="3068941"/>
                    </a:cubicBezTo>
                    <a:cubicBezTo>
                      <a:pt x="995229" y="3068941"/>
                      <a:pt x="1067742" y="3068941"/>
                      <a:pt x="1141442" y="3068941"/>
                    </a:cubicBezTo>
                    <a:cubicBezTo>
                      <a:pt x="1141442" y="2786579"/>
                      <a:pt x="1141442" y="2505972"/>
                      <a:pt x="1141442" y="2222733"/>
                    </a:cubicBezTo>
                    <a:cubicBezTo>
                      <a:pt x="965604" y="2222733"/>
                      <a:pt x="792296" y="2222733"/>
                      <a:pt x="618471" y="2222733"/>
                    </a:cubicBezTo>
                    <a:cubicBezTo>
                      <a:pt x="608149" y="2161316"/>
                      <a:pt x="598240" y="2102377"/>
                      <a:pt x="588021" y="2041838"/>
                    </a:cubicBezTo>
                    <a:cubicBezTo>
                      <a:pt x="559944" y="2044986"/>
                      <a:pt x="534191" y="2046689"/>
                      <a:pt x="508953" y="2051128"/>
                    </a:cubicBezTo>
                    <a:cubicBezTo>
                      <a:pt x="493057" y="2053966"/>
                      <a:pt x="483974" y="2049889"/>
                      <a:pt x="475097" y="2036367"/>
                    </a:cubicBezTo>
                    <a:cubicBezTo>
                      <a:pt x="432982" y="1972473"/>
                      <a:pt x="389836" y="1909302"/>
                      <a:pt x="346947" y="1845976"/>
                    </a:cubicBezTo>
                    <a:cubicBezTo>
                      <a:pt x="322897" y="1810467"/>
                      <a:pt x="298588" y="1775166"/>
                      <a:pt x="275105" y="1740741"/>
                    </a:cubicBezTo>
                    <a:cubicBezTo>
                      <a:pt x="202179" y="1739193"/>
                      <a:pt x="162594" y="1713336"/>
                      <a:pt x="148969" y="1659610"/>
                    </a:cubicBezTo>
                    <a:cubicBezTo>
                      <a:pt x="136944" y="1612179"/>
                      <a:pt x="158259" y="1561188"/>
                      <a:pt x="199960" y="1537654"/>
                    </a:cubicBezTo>
                    <a:cubicBezTo>
                      <a:pt x="241352" y="1514274"/>
                      <a:pt x="293066" y="1520725"/>
                      <a:pt x="326097" y="1553395"/>
                    </a:cubicBezTo>
                    <a:cubicBezTo>
                      <a:pt x="367850" y="1594684"/>
                      <a:pt x="369243" y="1640410"/>
                      <a:pt x="330380" y="1711323"/>
                    </a:cubicBezTo>
                    <a:cubicBezTo>
                      <a:pt x="392210" y="1802571"/>
                      <a:pt x="454349" y="1894283"/>
                      <a:pt x="517004" y="1986769"/>
                    </a:cubicBezTo>
                    <a:cubicBezTo>
                      <a:pt x="527275" y="1985582"/>
                      <a:pt x="536565" y="1984653"/>
                      <a:pt x="545855" y="1983466"/>
                    </a:cubicBezTo>
                    <a:cubicBezTo>
                      <a:pt x="555816" y="1982176"/>
                      <a:pt x="565776" y="1980576"/>
                      <a:pt x="577905" y="1978770"/>
                    </a:cubicBezTo>
                    <a:cubicBezTo>
                      <a:pt x="545648" y="1783217"/>
                      <a:pt x="515146" y="1589368"/>
                      <a:pt x="481858" y="1395570"/>
                    </a:cubicBezTo>
                    <a:cubicBezTo>
                      <a:pt x="466632" y="1394692"/>
                      <a:pt x="454659" y="1393815"/>
                      <a:pt x="442685" y="1393402"/>
                    </a:cubicBezTo>
                    <a:cubicBezTo>
                      <a:pt x="373114" y="1390976"/>
                      <a:pt x="303491" y="1389222"/>
                      <a:pt x="233920" y="1385970"/>
                    </a:cubicBezTo>
                    <a:cubicBezTo>
                      <a:pt x="214566" y="1385041"/>
                      <a:pt x="202334" y="1387725"/>
                      <a:pt x="190051" y="1406460"/>
                    </a:cubicBezTo>
                    <a:cubicBezTo>
                      <a:pt x="152066" y="1464212"/>
                      <a:pt x="66082" y="1466534"/>
                      <a:pt x="23555" y="1413582"/>
                    </a:cubicBezTo>
                    <a:cubicBezTo>
                      <a:pt x="-15256" y="1365223"/>
                      <a:pt x="-4986" y="1296529"/>
                      <a:pt x="46109" y="1262053"/>
                    </a:cubicBezTo>
                    <a:cubicBezTo>
                      <a:pt x="97823" y="1227216"/>
                      <a:pt x="167291" y="1243783"/>
                      <a:pt x="197535" y="1298284"/>
                    </a:cubicBezTo>
                    <a:cubicBezTo>
                      <a:pt x="201612" y="1305612"/>
                      <a:pt x="204863" y="1313406"/>
                      <a:pt x="209095" y="1322231"/>
                    </a:cubicBezTo>
                    <a:cubicBezTo>
                      <a:pt x="317581" y="1326515"/>
                      <a:pt x="425602" y="1330798"/>
                      <a:pt x="534810" y="1335134"/>
                    </a:cubicBezTo>
                    <a:cubicBezTo>
                      <a:pt x="580227" y="1611767"/>
                      <a:pt x="625284" y="1886025"/>
                      <a:pt x="670236" y="2159768"/>
                    </a:cubicBezTo>
                    <a:lnTo>
                      <a:pt x="763084" y="2159768"/>
                    </a:lnTo>
                    <a:cubicBezTo>
                      <a:pt x="763084" y="1794726"/>
                      <a:pt x="763084" y="1431387"/>
                      <a:pt x="763084" y="1065159"/>
                    </a:cubicBezTo>
                    <a:cubicBezTo>
                      <a:pt x="726028" y="1058965"/>
                      <a:pt x="688610" y="1068152"/>
                      <a:pt x="651347" y="1066294"/>
                    </a:cubicBezTo>
                    <a:cubicBezTo>
                      <a:pt x="614445" y="1064436"/>
                      <a:pt x="577389" y="1065881"/>
                      <a:pt x="540384" y="1065881"/>
                    </a:cubicBezTo>
                    <a:cubicBezTo>
                      <a:pt x="503379" y="1065881"/>
                      <a:pt x="464878" y="1065881"/>
                      <a:pt x="432569" y="1065881"/>
                    </a:cubicBezTo>
                    <a:cubicBezTo>
                      <a:pt x="422402" y="1051585"/>
                      <a:pt x="416364" y="1040437"/>
                      <a:pt x="407899" y="1031560"/>
                    </a:cubicBezTo>
                    <a:cubicBezTo>
                      <a:pt x="365940" y="987227"/>
                      <a:pt x="323413" y="943409"/>
                      <a:pt x="280989" y="899488"/>
                    </a:cubicBezTo>
                    <a:cubicBezTo>
                      <a:pt x="275157" y="893502"/>
                      <a:pt x="268654" y="888134"/>
                      <a:pt x="262925" y="882922"/>
                    </a:cubicBezTo>
                    <a:cubicBezTo>
                      <a:pt x="256009" y="885399"/>
                      <a:pt x="251210" y="887308"/>
                      <a:pt x="246307" y="888805"/>
                    </a:cubicBezTo>
                    <a:cubicBezTo>
                      <a:pt x="177252" y="909501"/>
                      <a:pt x="104997" y="852884"/>
                      <a:pt x="111706" y="782384"/>
                    </a:cubicBezTo>
                    <a:cubicBezTo>
                      <a:pt x="115783" y="739341"/>
                      <a:pt x="138698" y="708323"/>
                      <a:pt x="179213" y="692736"/>
                    </a:cubicBezTo>
                    <a:cubicBezTo>
                      <a:pt x="219830" y="677150"/>
                      <a:pt x="257919" y="684995"/>
                      <a:pt x="289350" y="714413"/>
                    </a:cubicBezTo>
                    <a:cubicBezTo>
                      <a:pt x="320987" y="744037"/>
                      <a:pt x="330690" y="781507"/>
                      <a:pt x="315775" y="822795"/>
                    </a:cubicBezTo>
                    <a:cubicBezTo>
                      <a:pt x="310768" y="836575"/>
                      <a:pt x="313194" y="844472"/>
                      <a:pt x="322948" y="854226"/>
                    </a:cubicBezTo>
                    <a:cubicBezTo>
                      <a:pt x="353347" y="884573"/>
                      <a:pt x="382765" y="915952"/>
                      <a:pt x="412751" y="946764"/>
                    </a:cubicBezTo>
                    <a:cubicBezTo>
                      <a:pt x="415228" y="949344"/>
                      <a:pt x="419151" y="950480"/>
                      <a:pt x="423950" y="953164"/>
                    </a:cubicBezTo>
                    <a:cubicBezTo>
                      <a:pt x="423950" y="883644"/>
                      <a:pt x="423331" y="816602"/>
                      <a:pt x="424105" y="749560"/>
                    </a:cubicBezTo>
                    <a:cubicBezTo>
                      <a:pt x="424931" y="682982"/>
                      <a:pt x="421680" y="616249"/>
                      <a:pt x="425654" y="547246"/>
                    </a:cubicBezTo>
                    <a:cubicBezTo>
                      <a:pt x="593285" y="547246"/>
                      <a:pt x="758026" y="547246"/>
                      <a:pt x="924574" y="547246"/>
                    </a:cubicBezTo>
                    <a:cubicBezTo>
                      <a:pt x="924574" y="453057"/>
                      <a:pt x="924574" y="361396"/>
                      <a:pt x="924574" y="270149"/>
                    </a:cubicBezTo>
                    <a:cubicBezTo>
                      <a:pt x="863209" y="246305"/>
                      <a:pt x="843442" y="198255"/>
                      <a:pt x="848551" y="151496"/>
                    </a:cubicBezTo>
                    <a:cubicBezTo>
                      <a:pt x="856241" y="80738"/>
                      <a:pt x="936960" y="37333"/>
                      <a:pt x="999874" y="70416"/>
                    </a:cubicBezTo>
                    <a:cubicBezTo>
                      <a:pt x="1036672" y="89770"/>
                      <a:pt x="1056800" y="120994"/>
                      <a:pt x="1058090" y="161508"/>
                    </a:cubicBezTo>
                    <a:cubicBezTo>
                      <a:pt x="1059381" y="202745"/>
                      <a:pt x="1042556" y="237479"/>
                      <a:pt x="1004828" y="257607"/>
                    </a:cubicBezTo>
                    <a:cubicBezTo>
                      <a:pt x="990171" y="265452"/>
                      <a:pt x="986661" y="274690"/>
                      <a:pt x="986765" y="290019"/>
                    </a:cubicBezTo>
                    <a:cubicBezTo>
                      <a:pt x="987384" y="386324"/>
                      <a:pt x="987126" y="482681"/>
                      <a:pt x="987126" y="578987"/>
                    </a:cubicBezTo>
                    <a:cubicBezTo>
                      <a:pt x="987126" y="588225"/>
                      <a:pt x="987126" y="597515"/>
                      <a:pt x="987126" y="610056"/>
                    </a:cubicBezTo>
                    <a:lnTo>
                      <a:pt x="488619" y="610056"/>
                    </a:lnTo>
                    <a:cubicBezTo>
                      <a:pt x="482632" y="643190"/>
                      <a:pt x="484128" y="983304"/>
                      <a:pt x="489806" y="1001058"/>
                    </a:cubicBezTo>
                    <a:cubicBezTo>
                      <a:pt x="492180" y="1001523"/>
                      <a:pt x="494657" y="1002400"/>
                      <a:pt x="497186" y="1002400"/>
                    </a:cubicBezTo>
                    <a:cubicBezTo>
                      <a:pt x="587505" y="1002555"/>
                      <a:pt x="677823" y="1002400"/>
                      <a:pt x="768142" y="1003019"/>
                    </a:cubicBezTo>
                    <a:cubicBezTo>
                      <a:pt x="779032" y="1003071"/>
                      <a:pt x="785586" y="998116"/>
                      <a:pt x="792399" y="991201"/>
                    </a:cubicBezTo>
                    <a:cubicBezTo>
                      <a:pt x="844113" y="938351"/>
                      <a:pt x="896033" y="885657"/>
                      <a:pt x="947798" y="832911"/>
                    </a:cubicBezTo>
                    <a:cubicBezTo>
                      <a:pt x="962714" y="817686"/>
                      <a:pt x="977423" y="802306"/>
                      <a:pt x="991255" y="788010"/>
                    </a:cubicBezTo>
                    <a:cubicBezTo>
                      <a:pt x="971539" y="729070"/>
                      <a:pt x="979849" y="687317"/>
                      <a:pt x="1019228" y="657486"/>
                    </a:cubicBezTo>
                    <a:cubicBezTo>
                      <a:pt x="1070632" y="618520"/>
                      <a:pt x="1120075" y="630339"/>
                      <a:pt x="1168176" y="670802"/>
                    </a:cubicBezTo>
                    <a:cubicBezTo>
                      <a:pt x="1168176" y="514680"/>
                      <a:pt x="1168176" y="361809"/>
                      <a:pt x="1168176" y="208732"/>
                    </a:cubicBezTo>
                    <a:cubicBezTo>
                      <a:pt x="1160279" y="203313"/>
                      <a:pt x="1152383" y="198204"/>
                      <a:pt x="1144848" y="192681"/>
                    </a:cubicBezTo>
                    <a:cubicBezTo>
                      <a:pt x="1124771" y="177921"/>
                      <a:pt x="1112798" y="158412"/>
                      <a:pt x="1105469" y="134206"/>
                    </a:cubicBezTo>
                    <a:cubicBezTo>
                      <a:pt x="1091070" y="86725"/>
                      <a:pt x="1117288" y="25205"/>
                      <a:pt x="1173234" y="5541"/>
                    </a:cubicBezTo>
                    <a:cubicBezTo>
                      <a:pt x="1185789" y="1128"/>
                      <a:pt x="1198823" y="-555"/>
                      <a:pt x="1211645" y="158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37A9CD"/>
                  </a:gs>
                  <a:gs pos="6542">
                    <a:srgbClr val="FB5606"/>
                  </a:gs>
                  <a:gs pos="37383">
                    <a:srgbClr val="FF006E"/>
                  </a:gs>
                  <a:gs pos="68000">
                    <a:srgbClr val="8337EC"/>
                  </a:gs>
                </a:gsLst>
                <a:lin ang="2700000" scaled="1"/>
                <a:tileRect/>
              </a:gradFill>
              <a:ln w="5143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2000">
                  <a:latin typeface="Share Tech" panose="00000500000000000000" pitchFamily="2" charset="0"/>
                  <a:cs typeface="Biome" panose="020B0503030204020804" pitchFamily="34" charset="0"/>
                </a:endParaRPr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BF456CF3-5200-7236-C915-2706EF8A9534}"/>
                  </a:ext>
                </a:extLst>
              </p:cNvPr>
              <p:cNvSpPr/>
              <p:nvPr/>
            </p:nvSpPr>
            <p:spPr>
              <a:xfrm>
                <a:off x="1821371" y="4606874"/>
                <a:ext cx="1168808" cy="188660"/>
              </a:xfrm>
              <a:custGeom>
                <a:avLst/>
                <a:gdLst>
                  <a:gd name="connsiteX0" fmla="*/ 1071242 w 1168808"/>
                  <a:gd name="connsiteY0" fmla="*/ 22 h 188660"/>
                  <a:gd name="connsiteX1" fmla="*/ 1140865 w 1168808"/>
                  <a:gd name="connsiteY1" fmla="*/ 27789 h 188660"/>
                  <a:gd name="connsiteX2" fmla="*/ 1160993 w 1168808"/>
                  <a:gd name="connsiteY2" fmla="*/ 130081 h 188660"/>
                  <a:gd name="connsiteX3" fmla="*/ 1079448 w 1168808"/>
                  <a:gd name="connsiteY3" fmla="*/ 187317 h 188660"/>
                  <a:gd name="connsiteX4" fmla="*/ 909340 w 1168808"/>
                  <a:gd name="connsiteY4" fmla="*/ 188556 h 188660"/>
                  <a:gd name="connsiteX5" fmla="*/ 584502 w 1168808"/>
                  <a:gd name="connsiteY5" fmla="*/ 188556 h 188660"/>
                  <a:gd name="connsiteX6" fmla="*/ 584502 w 1168808"/>
                  <a:gd name="connsiteY6" fmla="*/ 188607 h 188660"/>
                  <a:gd name="connsiteX7" fmla="*/ 107568 w 1168808"/>
                  <a:gd name="connsiteY7" fmla="*/ 188246 h 188660"/>
                  <a:gd name="connsiteX8" fmla="*/ 57351 w 1168808"/>
                  <a:gd name="connsiteY8" fmla="*/ 179988 h 188660"/>
                  <a:gd name="connsiteX9" fmla="*/ 1147 w 1168808"/>
                  <a:gd name="connsiteY9" fmla="*/ 80328 h 188660"/>
                  <a:gd name="connsiteX10" fmla="*/ 86511 w 1168808"/>
                  <a:gd name="connsiteY10" fmla="*/ 590 h 188660"/>
                  <a:gd name="connsiteX11" fmla="*/ 114845 w 1168808"/>
                  <a:gd name="connsiteY11" fmla="*/ 74 h 188660"/>
                  <a:gd name="connsiteX12" fmla="*/ 756727 w 1168808"/>
                  <a:gd name="connsiteY12" fmla="*/ 641 h 188660"/>
                  <a:gd name="connsiteX13" fmla="*/ 1071242 w 1168808"/>
                  <a:gd name="connsiteY13" fmla="*/ 22 h 188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8808" h="188660">
                    <a:moveTo>
                      <a:pt x="1071242" y="22"/>
                    </a:moveTo>
                    <a:cubicBezTo>
                      <a:pt x="1098338" y="-81"/>
                      <a:pt x="1122182" y="7919"/>
                      <a:pt x="1140865" y="27789"/>
                    </a:cubicBezTo>
                    <a:cubicBezTo>
                      <a:pt x="1168735" y="57465"/>
                      <a:pt x="1176373" y="92508"/>
                      <a:pt x="1160993" y="130081"/>
                    </a:cubicBezTo>
                    <a:cubicBezTo>
                      <a:pt x="1146439" y="165641"/>
                      <a:pt x="1118260" y="186233"/>
                      <a:pt x="1079448" y="187317"/>
                    </a:cubicBezTo>
                    <a:cubicBezTo>
                      <a:pt x="1022780" y="188917"/>
                      <a:pt x="966060" y="188504"/>
                      <a:pt x="909340" y="188556"/>
                    </a:cubicBezTo>
                    <a:cubicBezTo>
                      <a:pt x="801061" y="188710"/>
                      <a:pt x="692781" y="188556"/>
                      <a:pt x="584502" y="188556"/>
                    </a:cubicBezTo>
                    <a:lnTo>
                      <a:pt x="584502" y="188607"/>
                    </a:lnTo>
                    <a:cubicBezTo>
                      <a:pt x="425541" y="188607"/>
                      <a:pt x="266581" y="188865"/>
                      <a:pt x="107568" y="188246"/>
                    </a:cubicBezTo>
                    <a:cubicBezTo>
                      <a:pt x="90743" y="188194"/>
                      <a:pt x="72834" y="186078"/>
                      <a:pt x="57351" y="179988"/>
                    </a:cubicBezTo>
                    <a:cubicBezTo>
                      <a:pt x="16888" y="164092"/>
                      <a:pt x="-5459" y="122236"/>
                      <a:pt x="1147" y="80328"/>
                    </a:cubicBezTo>
                    <a:cubicBezTo>
                      <a:pt x="8063" y="36407"/>
                      <a:pt x="41816" y="4718"/>
                      <a:pt x="86511" y="590"/>
                    </a:cubicBezTo>
                    <a:cubicBezTo>
                      <a:pt x="95904" y="-288"/>
                      <a:pt x="105401" y="74"/>
                      <a:pt x="114845" y="74"/>
                    </a:cubicBezTo>
                    <a:cubicBezTo>
                      <a:pt x="328823" y="228"/>
                      <a:pt x="542749" y="538"/>
                      <a:pt x="756727" y="641"/>
                    </a:cubicBezTo>
                    <a:cubicBezTo>
                      <a:pt x="861548" y="641"/>
                      <a:pt x="966369" y="383"/>
                      <a:pt x="1071242" y="22"/>
                    </a:cubicBezTo>
                    <a:close/>
                  </a:path>
                </a:pathLst>
              </a:custGeom>
              <a:solidFill>
                <a:schemeClr val="tx1"/>
              </a:solidFill>
              <a:ln w="5143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2000">
                  <a:latin typeface="Share Tech" panose="00000500000000000000" pitchFamily="2" charset="0"/>
                  <a:cs typeface="Biome" panose="020B0503030204020804" pitchFamily="34" charset="0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50EC4085-E79A-C5CA-7784-D3B2BD874372}"/>
                  </a:ext>
                </a:extLst>
              </p:cNvPr>
              <p:cNvSpPr/>
              <p:nvPr/>
            </p:nvSpPr>
            <p:spPr>
              <a:xfrm>
                <a:off x="1922304" y="4848020"/>
                <a:ext cx="966293" cy="217134"/>
              </a:xfrm>
              <a:custGeom>
                <a:avLst/>
                <a:gdLst>
                  <a:gd name="connsiteX0" fmla="*/ 848973 w 966293"/>
                  <a:gd name="connsiteY0" fmla="*/ 52 h 217134"/>
                  <a:gd name="connsiteX1" fmla="*/ 908428 w 966293"/>
                  <a:gd name="connsiteY1" fmla="*/ 13264 h 217134"/>
                  <a:gd name="connsiteX2" fmla="*/ 963290 w 966293"/>
                  <a:gd name="connsiteY2" fmla="*/ 135220 h 217134"/>
                  <a:gd name="connsiteX3" fmla="*/ 859863 w 966293"/>
                  <a:gd name="connsiteY3" fmla="*/ 216764 h 217134"/>
                  <a:gd name="connsiteX4" fmla="*/ 679432 w 966293"/>
                  <a:gd name="connsiteY4" fmla="*/ 216971 h 217134"/>
                  <a:gd name="connsiteX5" fmla="*/ 117392 w 966293"/>
                  <a:gd name="connsiteY5" fmla="*/ 216661 h 217134"/>
                  <a:gd name="connsiteX6" fmla="*/ 67175 w 966293"/>
                  <a:gd name="connsiteY6" fmla="*/ 207836 h 217134"/>
                  <a:gd name="connsiteX7" fmla="*/ 1165 w 966293"/>
                  <a:gd name="connsiteY7" fmla="*/ 92073 h 217134"/>
                  <a:gd name="connsiteX8" fmla="*/ 98812 w 966293"/>
                  <a:gd name="connsiteY8" fmla="*/ 1032 h 217134"/>
                  <a:gd name="connsiteX9" fmla="*/ 235426 w 966293"/>
                  <a:gd name="connsiteY9" fmla="*/ 207 h 217134"/>
                  <a:gd name="connsiteX10" fmla="*/ 482950 w 966293"/>
                  <a:gd name="connsiteY10" fmla="*/ 207 h 217134"/>
                  <a:gd name="connsiteX11" fmla="*/ 482847 w 966293"/>
                  <a:gd name="connsiteY11" fmla="*/ 155 h 217134"/>
                  <a:gd name="connsiteX12" fmla="*/ 848973 w 966293"/>
                  <a:gd name="connsiteY12" fmla="*/ 52 h 217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66293" h="217134">
                    <a:moveTo>
                      <a:pt x="848973" y="52"/>
                    </a:moveTo>
                    <a:cubicBezTo>
                      <a:pt x="869927" y="52"/>
                      <a:pt x="889177" y="4129"/>
                      <a:pt x="908428" y="13264"/>
                    </a:cubicBezTo>
                    <a:cubicBezTo>
                      <a:pt x="950801" y="33289"/>
                      <a:pt x="975161" y="85674"/>
                      <a:pt x="963290" y="135220"/>
                    </a:cubicBezTo>
                    <a:cubicBezTo>
                      <a:pt x="951988" y="182495"/>
                      <a:pt x="909564" y="216145"/>
                      <a:pt x="859863" y="216764"/>
                    </a:cubicBezTo>
                    <a:cubicBezTo>
                      <a:pt x="799736" y="217487"/>
                      <a:pt x="739558" y="216919"/>
                      <a:pt x="679432" y="216971"/>
                    </a:cubicBezTo>
                    <a:cubicBezTo>
                      <a:pt x="492085" y="216971"/>
                      <a:pt x="304739" y="217229"/>
                      <a:pt x="117392" y="216661"/>
                    </a:cubicBezTo>
                    <a:cubicBezTo>
                      <a:pt x="100619" y="216610"/>
                      <a:pt x="83019" y="213462"/>
                      <a:pt x="67175" y="207836"/>
                    </a:cubicBezTo>
                    <a:cubicBezTo>
                      <a:pt x="20828" y="191475"/>
                      <a:pt x="-6061" y="142290"/>
                      <a:pt x="1165" y="92073"/>
                    </a:cubicBezTo>
                    <a:cubicBezTo>
                      <a:pt x="8235" y="42940"/>
                      <a:pt x="50556" y="2787"/>
                      <a:pt x="98812" y="1032"/>
                    </a:cubicBezTo>
                    <a:cubicBezTo>
                      <a:pt x="144281" y="-619"/>
                      <a:pt x="189853" y="207"/>
                      <a:pt x="235426" y="207"/>
                    </a:cubicBezTo>
                    <a:cubicBezTo>
                      <a:pt x="317951" y="103"/>
                      <a:pt x="400425" y="207"/>
                      <a:pt x="482950" y="207"/>
                    </a:cubicBezTo>
                    <a:lnTo>
                      <a:pt x="482847" y="155"/>
                    </a:lnTo>
                    <a:cubicBezTo>
                      <a:pt x="604906" y="155"/>
                      <a:pt x="726914" y="258"/>
                      <a:pt x="848973" y="52"/>
                    </a:cubicBezTo>
                    <a:close/>
                  </a:path>
                </a:pathLst>
              </a:custGeom>
              <a:solidFill>
                <a:schemeClr val="tx1"/>
              </a:solidFill>
              <a:ln w="5143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2000">
                  <a:latin typeface="Share Tech" panose="00000500000000000000" pitchFamily="2" charset="0"/>
                  <a:cs typeface="Biome" panose="020B0503030204020804" pitchFamily="34" charset="0"/>
                </a:endParaRP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D67FC170-BF64-A76D-25BA-C36FBF7AE718}"/>
                  </a:ext>
                </a:extLst>
              </p:cNvPr>
              <p:cNvSpPr/>
              <p:nvPr/>
            </p:nvSpPr>
            <p:spPr>
              <a:xfrm>
                <a:off x="1978021" y="5140344"/>
                <a:ext cx="855188" cy="214367"/>
              </a:xfrm>
              <a:custGeom>
                <a:avLst/>
                <a:gdLst>
                  <a:gd name="connsiteX0" fmla="*/ 0 w 855188"/>
                  <a:gd name="connsiteY0" fmla="*/ 0 h 214367"/>
                  <a:gd name="connsiteX1" fmla="*/ 855188 w 855188"/>
                  <a:gd name="connsiteY1" fmla="*/ 0 h 214367"/>
                  <a:gd name="connsiteX2" fmla="*/ 422227 w 855188"/>
                  <a:gd name="connsiteY2" fmla="*/ 214339 h 214367"/>
                  <a:gd name="connsiteX3" fmla="*/ 0 w 855188"/>
                  <a:gd name="connsiteY3" fmla="*/ 0 h 214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5188" h="214367">
                    <a:moveTo>
                      <a:pt x="0" y="0"/>
                    </a:moveTo>
                    <a:lnTo>
                      <a:pt x="855188" y="0"/>
                    </a:lnTo>
                    <a:cubicBezTo>
                      <a:pt x="745825" y="150548"/>
                      <a:pt x="599458" y="215939"/>
                      <a:pt x="422227" y="214339"/>
                    </a:cubicBezTo>
                    <a:cubicBezTo>
                      <a:pt x="249125" y="212791"/>
                      <a:pt x="106215" y="147194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5143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2000">
                  <a:latin typeface="Share Tech" panose="00000500000000000000" pitchFamily="2" charset="0"/>
                  <a:cs typeface="Biome" panose="020B0503030204020804" pitchFamily="34" charset="0"/>
                </a:endParaRPr>
              </a:p>
            </p:txBody>
          </p:sp>
        </p:grp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AA37E2-C70A-274D-C448-AFEA2D5220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>
                <a:cs typeface="Biome" panose="020B05030302040208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46144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A5FA059-46BA-14CB-1A18-A9C20625090E}"/>
              </a:ext>
            </a:extLst>
          </p:cNvPr>
          <p:cNvGrpSpPr/>
          <p:nvPr/>
        </p:nvGrpSpPr>
        <p:grpSpPr>
          <a:xfrm>
            <a:off x="1367831" y="2076450"/>
            <a:ext cx="9286286" cy="2705100"/>
            <a:chOff x="640169" y="2304252"/>
            <a:chExt cx="7722251" cy="224949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0C2E927-55A1-4658-08D1-961845085CC2}"/>
                </a:ext>
              </a:extLst>
            </p:cNvPr>
            <p:cNvGrpSpPr/>
            <p:nvPr/>
          </p:nvGrpSpPr>
          <p:grpSpPr>
            <a:xfrm>
              <a:off x="6062090" y="2441521"/>
              <a:ext cx="2300330" cy="1701197"/>
              <a:chOff x="1090570" y="2880293"/>
              <a:chExt cx="2300330" cy="1701197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AB8F4B-A954-3171-FD72-9811CF5D187A}"/>
                  </a:ext>
                </a:extLst>
              </p:cNvPr>
              <p:cNvSpPr txBox="1"/>
              <p:nvPr/>
            </p:nvSpPr>
            <p:spPr>
              <a:xfrm>
                <a:off x="1231981" y="3685701"/>
                <a:ext cx="2017508" cy="8957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i="1" dirty="0">
                    <a:solidFill>
                      <a:schemeClr val="bg1"/>
                    </a:solidFill>
                    <a:latin typeface="Share Tech" panose="00000500000000000000"/>
                    <a:cs typeface="Biome" panose="020B0503030204020804" pitchFamily="34" charset="0"/>
                  </a:rPr>
                  <a:t>IN THIS SIDE WE CREATE APPLICATION FOR CONTROLING THE SYSTEM BY USER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5A037CF-DB7C-02B6-D94D-56709DBCF656}"/>
                  </a:ext>
                </a:extLst>
              </p:cNvPr>
              <p:cNvSpPr txBox="1"/>
              <p:nvPr/>
            </p:nvSpPr>
            <p:spPr>
              <a:xfrm>
                <a:off x="1090570" y="3403513"/>
                <a:ext cx="2300330" cy="3071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FB5606"/>
                    </a:solidFill>
                    <a:latin typeface="Share Tech" panose="00000500000000000000"/>
                    <a:cs typeface="Biome" panose="020B0503030204020804" pitchFamily="34" charset="0"/>
                  </a:rPr>
                  <a:t>FLUTTER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DCAAB6-72EC-705D-94B5-C1B525A1065A}"/>
                  </a:ext>
                </a:extLst>
              </p:cNvPr>
              <p:cNvSpPr txBox="1"/>
              <p:nvPr/>
            </p:nvSpPr>
            <p:spPr>
              <a:xfrm>
                <a:off x="1771701" y="2880293"/>
                <a:ext cx="938068" cy="4862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b="1" dirty="0">
                    <a:solidFill>
                      <a:srgbClr val="FB5606"/>
                    </a:solidFill>
                    <a:latin typeface="Share Tech" panose="00000500000000000000"/>
                    <a:cs typeface="Biome" panose="020B0503030204020804" pitchFamily="34" charset="0"/>
                  </a:rPr>
                  <a:t>02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0C3B783-BB62-FFF5-CC53-E227D3A77555}"/>
                </a:ext>
              </a:extLst>
            </p:cNvPr>
            <p:cNvGrpSpPr/>
            <p:nvPr/>
          </p:nvGrpSpPr>
          <p:grpSpPr>
            <a:xfrm>
              <a:off x="640169" y="2441521"/>
              <a:ext cx="2300330" cy="1905948"/>
              <a:chOff x="949159" y="2880293"/>
              <a:chExt cx="2300330" cy="1905948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12DA75-F904-7328-6D51-B083E4506598}"/>
                  </a:ext>
                </a:extLst>
              </p:cNvPr>
              <p:cNvSpPr txBox="1"/>
              <p:nvPr/>
            </p:nvSpPr>
            <p:spPr>
              <a:xfrm>
                <a:off x="1231981" y="3685701"/>
                <a:ext cx="2017508" cy="1100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i="1" dirty="0">
                    <a:solidFill>
                      <a:schemeClr val="bg1"/>
                    </a:solidFill>
                    <a:latin typeface="Share Tech" panose="00000500000000000000"/>
                    <a:cs typeface="Biome" panose="020B0503030204020804" pitchFamily="34" charset="0"/>
                  </a:rPr>
                  <a:t>IN AI MODEL,WE TRAINED 4 MODELS (FIRE,MASK DETECTION,WEAPON,</a:t>
                </a:r>
              </a:p>
              <a:p>
                <a:pPr algn="ctr"/>
                <a:r>
                  <a:rPr lang="en-US" sz="1600" i="1" dirty="0">
                    <a:solidFill>
                      <a:schemeClr val="bg1"/>
                    </a:solidFill>
                    <a:latin typeface="Share Tech" panose="00000500000000000000"/>
                    <a:cs typeface="Biome" panose="020B0503030204020804" pitchFamily="34" charset="0"/>
                  </a:rPr>
                  <a:t>FACE RECONIZATION)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DA612C-3932-C7EB-F48E-5AECC180C822}"/>
                  </a:ext>
                </a:extLst>
              </p:cNvPr>
              <p:cNvSpPr txBox="1"/>
              <p:nvPr/>
            </p:nvSpPr>
            <p:spPr>
              <a:xfrm>
                <a:off x="949159" y="3366578"/>
                <a:ext cx="2300330" cy="3071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FFBE09"/>
                    </a:solidFill>
                    <a:latin typeface="Share Tech" panose="00000500000000000000"/>
                    <a:cs typeface="Biome" panose="020B0503030204020804" pitchFamily="34" charset="0"/>
                  </a:rPr>
                  <a:t>AI MODELS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F7A6D9-34DD-AC44-D3BD-03ABD1DA36D8}"/>
                  </a:ext>
                </a:extLst>
              </p:cNvPr>
              <p:cNvSpPr txBox="1"/>
              <p:nvPr/>
            </p:nvSpPr>
            <p:spPr>
              <a:xfrm>
                <a:off x="1771701" y="2880293"/>
                <a:ext cx="938068" cy="4862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b="1" dirty="0">
                    <a:solidFill>
                      <a:srgbClr val="FFBE09"/>
                    </a:solidFill>
                    <a:latin typeface="Share Tech" panose="00000500000000000000"/>
                    <a:cs typeface="Biome" panose="020B0503030204020804" pitchFamily="34" charset="0"/>
                  </a:rPr>
                  <a:t>01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608A269-7A44-C9F0-501E-977530AF760E}"/>
                </a:ext>
              </a:extLst>
            </p:cNvPr>
            <p:cNvGrpSpPr/>
            <p:nvPr/>
          </p:nvGrpSpPr>
          <p:grpSpPr>
            <a:xfrm>
              <a:off x="3517764" y="2304252"/>
              <a:ext cx="2249884" cy="2249496"/>
              <a:chOff x="681453" y="1633689"/>
              <a:chExt cx="3591241" cy="3590622"/>
            </a:xfrm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424BBA00-7A5E-345C-060A-A228C10B145D}"/>
                  </a:ext>
                </a:extLst>
              </p:cNvPr>
              <p:cNvSpPr/>
              <p:nvPr/>
            </p:nvSpPr>
            <p:spPr>
              <a:xfrm>
                <a:off x="681453" y="1633689"/>
                <a:ext cx="3591241" cy="3590622"/>
              </a:xfrm>
              <a:custGeom>
                <a:avLst/>
                <a:gdLst>
                  <a:gd name="connsiteX0" fmla="*/ 1592252 w 3591241"/>
                  <a:gd name="connsiteY0" fmla="*/ 146 h 3590622"/>
                  <a:gd name="connsiteX1" fmla="*/ 1997023 w 3591241"/>
                  <a:gd name="connsiteY1" fmla="*/ 146 h 3590622"/>
                  <a:gd name="connsiteX2" fmla="*/ 2033408 w 3591241"/>
                  <a:gd name="connsiteY2" fmla="*/ 2634 h 3590622"/>
                  <a:gd name="connsiteX3" fmla="*/ 2088912 w 3591241"/>
                  <a:gd name="connsiteY3" fmla="*/ 60528 h 3590622"/>
                  <a:gd name="connsiteX4" fmla="*/ 2110812 w 3591241"/>
                  <a:gd name="connsiteY4" fmla="*/ 216554 h 3590622"/>
                  <a:gd name="connsiteX5" fmla="*/ 2117445 w 3591241"/>
                  <a:gd name="connsiteY5" fmla="*/ 274595 h 3590622"/>
                  <a:gd name="connsiteX6" fmla="*/ 2127980 w 3591241"/>
                  <a:gd name="connsiteY6" fmla="*/ 361363 h 3590622"/>
                  <a:gd name="connsiteX7" fmla="*/ 2177778 w 3591241"/>
                  <a:gd name="connsiteY7" fmla="*/ 414184 h 3590622"/>
                  <a:gd name="connsiteX8" fmla="*/ 2365165 w 3591241"/>
                  <a:gd name="connsiteY8" fmla="*/ 481004 h 3590622"/>
                  <a:gd name="connsiteX9" fmla="*/ 2511095 w 3591241"/>
                  <a:gd name="connsiteY9" fmla="*/ 553091 h 3590622"/>
                  <a:gd name="connsiteX10" fmla="*/ 2563917 w 3591241"/>
                  <a:gd name="connsiteY10" fmla="*/ 551725 h 3590622"/>
                  <a:gd name="connsiteX11" fmla="*/ 2657611 w 3591241"/>
                  <a:gd name="connsiteY11" fmla="*/ 482223 h 3590622"/>
                  <a:gd name="connsiteX12" fmla="*/ 2817588 w 3591241"/>
                  <a:gd name="connsiteY12" fmla="*/ 359265 h 3590622"/>
                  <a:gd name="connsiteX13" fmla="*/ 2907087 w 3591241"/>
                  <a:gd name="connsiteY13" fmla="*/ 368483 h 3590622"/>
                  <a:gd name="connsiteX14" fmla="*/ 3078087 w 3591241"/>
                  <a:gd name="connsiteY14" fmla="*/ 538654 h 3590622"/>
                  <a:gd name="connsiteX15" fmla="*/ 3217432 w 3591241"/>
                  <a:gd name="connsiteY15" fmla="*/ 678439 h 3590622"/>
                  <a:gd name="connsiteX16" fmla="*/ 3224407 w 3591241"/>
                  <a:gd name="connsiteY16" fmla="*/ 783448 h 3590622"/>
                  <a:gd name="connsiteX17" fmla="*/ 3102571 w 3591241"/>
                  <a:gd name="connsiteY17" fmla="*/ 941230 h 3590622"/>
                  <a:gd name="connsiteX18" fmla="*/ 3044384 w 3591241"/>
                  <a:gd name="connsiteY18" fmla="*/ 1016097 h 3590622"/>
                  <a:gd name="connsiteX19" fmla="*/ 3040580 w 3591241"/>
                  <a:gd name="connsiteY19" fmla="*/ 1085648 h 3590622"/>
                  <a:gd name="connsiteX20" fmla="*/ 3125592 w 3591241"/>
                  <a:gd name="connsiteY20" fmla="*/ 1265378 h 3590622"/>
                  <a:gd name="connsiteX21" fmla="*/ 3171439 w 3591241"/>
                  <a:gd name="connsiteY21" fmla="*/ 1398189 h 3590622"/>
                  <a:gd name="connsiteX22" fmla="*/ 3255037 w 3591241"/>
                  <a:gd name="connsiteY22" fmla="*/ 1467203 h 3590622"/>
                  <a:gd name="connsiteX23" fmla="*/ 3394968 w 3591241"/>
                  <a:gd name="connsiteY23" fmla="*/ 1483835 h 3590622"/>
                  <a:gd name="connsiteX24" fmla="*/ 3527339 w 3591241"/>
                  <a:gd name="connsiteY24" fmla="*/ 1501101 h 3590622"/>
                  <a:gd name="connsiteX25" fmla="*/ 3590940 w 3591241"/>
                  <a:gd name="connsiteY25" fmla="*/ 1570700 h 3590622"/>
                  <a:gd name="connsiteX26" fmla="*/ 3591086 w 3591241"/>
                  <a:gd name="connsiteY26" fmla="*/ 1570505 h 3590622"/>
                  <a:gd name="connsiteX27" fmla="*/ 3591232 w 3591241"/>
                  <a:gd name="connsiteY27" fmla="*/ 2014295 h 3590622"/>
                  <a:gd name="connsiteX28" fmla="*/ 3518560 w 3591241"/>
                  <a:gd name="connsiteY28" fmla="*/ 2091893 h 3590622"/>
                  <a:gd name="connsiteX29" fmla="*/ 3327758 w 3591241"/>
                  <a:gd name="connsiteY29" fmla="*/ 2113695 h 3590622"/>
                  <a:gd name="connsiteX30" fmla="*/ 3229187 w 3591241"/>
                  <a:gd name="connsiteY30" fmla="*/ 2127888 h 3590622"/>
                  <a:gd name="connsiteX31" fmla="*/ 3181047 w 3591241"/>
                  <a:gd name="connsiteY31" fmla="*/ 2167053 h 3590622"/>
                  <a:gd name="connsiteX32" fmla="*/ 3143151 w 3591241"/>
                  <a:gd name="connsiteY32" fmla="*/ 2282256 h 3590622"/>
                  <a:gd name="connsiteX33" fmla="*/ 3048286 w 3591241"/>
                  <a:gd name="connsiteY33" fmla="*/ 2492519 h 3590622"/>
                  <a:gd name="connsiteX34" fmla="*/ 3055944 w 3591241"/>
                  <a:gd name="connsiteY34" fmla="*/ 2590748 h 3590622"/>
                  <a:gd name="connsiteX35" fmla="*/ 3225285 w 3591241"/>
                  <a:gd name="connsiteY35" fmla="*/ 2810180 h 3590622"/>
                  <a:gd name="connsiteX36" fmla="*/ 3217237 w 3591241"/>
                  <a:gd name="connsiteY36" fmla="*/ 2912799 h 3590622"/>
                  <a:gd name="connsiteX37" fmla="*/ 2963762 w 3591241"/>
                  <a:gd name="connsiteY37" fmla="*/ 3165739 h 3590622"/>
                  <a:gd name="connsiteX38" fmla="*/ 2908550 w 3591241"/>
                  <a:gd name="connsiteY38" fmla="*/ 3220755 h 3590622"/>
                  <a:gd name="connsiteX39" fmla="*/ 2811930 w 3591241"/>
                  <a:gd name="connsiteY39" fmla="*/ 3227583 h 3590622"/>
                  <a:gd name="connsiteX40" fmla="*/ 2679120 w 3591241"/>
                  <a:gd name="connsiteY40" fmla="*/ 3125110 h 3590622"/>
                  <a:gd name="connsiteX41" fmla="*/ 2677364 w 3591241"/>
                  <a:gd name="connsiteY41" fmla="*/ 3125695 h 3590622"/>
                  <a:gd name="connsiteX42" fmla="*/ 2602741 w 3591241"/>
                  <a:gd name="connsiteY42" fmla="*/ 3066680 h 3590622"/>
                  <a:gd name="connsiteX43" fmla="*/ 2588011 w 3591241"/>
                  <a:gd name="connsiteY43" fmla="*/ 3055023 h 3590622"/>
                  <a:gd name="connsiteX44" fmla="*/ 2528702 w 3591241"/>
                  <a:gd name="connsiteY44" fmla="*/ 3033758 h 3590622"/>
                  <a:gd name="connsiteX45" fmla="*/ 2508071 w 3591241"/>
                  <a:gd name="connsiteY45" fmla="*/ 3039952 h 3590622"/>
                  <a:gd name="connsiteX46" fmla="*/ 2283275 w 3591241"/>
                  <a:gd name="connsiteY46" fmla="*/ 3143985 h 3590622"/>
                  <a:gd name="connsiteX47" fmla="*/ 2181387 w 3591241"/>
                  <a:gd name="connsiteY47" fmla="*/ 3176030 h 3590622"/>
                  <a:gd name="connsiteX48" fmla="*/ 2126663 w 3591241"/>
                  <a:gd name="connsiteY48" fmla="*/ 3240654 h 3590622"/>
                  <a:gd name="connsiteX49" fmla="*/ 2105495 w 3591241"/>
                  <a:gd name="connsiteY49" fmla="*/ 3389706 h 3590622"/>
                  <a:gd name="connsiteX50" fmla="*/ 2098765 w 3591241"/>
                  <a:gd name="connsiteY50" fmla="*/ 3450136 h 3590622"/>
                  <a:gd name="connsiteX51" fmla="*/ 2088425 w 3591241"/>
                  <a:gd name="connsiteY51" fmla="*/ 3532076 h 3590622"/>
                  <a:gd name="connsiteX52" fmla="*/ 2021751 w 3591241"/>
                  <a:gd name="connsiteY52" fmla="*/ 3590360 h 3590622"/>
                  <a:gd name="connsiteX53" fmla="*/ 1790077 w 3591241"/>
                  <a:gd name="connsiteY53" fmla="*/ 3590555 h 3590622"/>
                  <a:gd name="connsiteX54" fmla="*/ 1573036 w 3591241"/>
                  <a:gd name="connsiteY54" fmla="*/ 3590458 h 3590622"/>
                  <a:gd name="connsiteX55" fmla="*/ 1501095 w 3591241"/>
                  <a:gd name="connsiteY55" fmla="*/ 3521785 h 3590622"/>
                  <a:gd name="connsiteX56" fmla="*/ 1480415 w 3591241"/>
                  <a:gd name="connsiteY56" fmla="*/ 3372831 h 3590622"/>
                  <a:gd name="connsiteX57" fmla="*/ 1473099 w 3591241"/>
                  <a:gd name="connsiteY57" fmla="*/ 3314888 h 3590622"/>
                  <a:gd name="connsiteX58" fmla="*/ 1462466 w 3591241"/>
                  <a:gd name="connsiteY58" fmla="*/ 3230558 h 3590622"/>
                  <a:gd name="connsiteX59" fmla="*/ 1417643 w 3591241"/>
                  <a:gd name="connsiteY59" fmla="*/ 3178859 h 3590622"/>
                  <a:gd name="connsiteX60" fmla="*/ 1088227 w 3591241"/>
                  <a:gd name="connsiteY60" fmla="*/ 3043122 h 3590622"/>
                  <a:gd name="connsiteX61" fmla="*/ 1005995 w 3591241"/>
                  <a:gd name="connsiteY61" fmla="*/ 3052389 h 3590622"/>
                  <a:gd name="connsiteX62" fmla="*/ 902352 w 3591241"/>
                  <a:gd name="connsiteY62" fmla="*/ 3132768 h 3590622"/>
                  <a:gd name="connsiteX63" fmla="*/ 790417 w 3591241"/>
                  <a:gd name="connsiteY63" fmla="*/ 3218463 h 3590622"/>
                  <a:gd name="connsiteX64" fmla="*/ 778955 w 3591241"/>
                  <a:gd name="connsiteY64" fmla="*/ 3227534 h 3590622"/>
                  <a:gd name="connsiteX65" fmla="*/ 682188 w 3591241"/>
                  <a:gd name="connsiteY65" fmla="*/ 3221145 h 3590622"/>
                  <a:gd name="connsiteX66" fmla="*/ 447832 w 3591241"/>
                  <a:gd name="connsiteY66" fmla="*/ 2986935 h 3590622"/>
                  <a:gd name="connsiteX67" fmla="*/ 369941 w 3591241"/>
                  <a:gd name="connsiteY67" fmla="*/ 2909727 h 3590622"/>
                  <a:gd name="connsiteX68" fmla="*/ 363503 w 3591241"/>
                  <a:gd name="connsiteY68" fmla="*/ 2812375 h 3590622"/>
                  <a:gd name="connsiteX69" fmla="*/ 534405 w 3591241"/>
                  <a:gd name="connsiteY69" fmla="*/ 2591090 h 3590622"/>
                  <a:gd name="connsiteX70" fmla="*/ 542404 w 3591241"/>
                  <a:gd name="connsiteY70" fmla="*/ 2492860 h 3590622"/>
                  <a:gd name="connsiteX71" fmla="*/ 447052 w 3591241"/>
                  <a:gd name="connsiteY71" fmla="*/ 2280208 h 3590622"/>
                  <a:gd name="connsiteX72" fmla="*/ 408911 w 3591241"/>
                  <a:gd name="connsiteY72" fmla="*/ 2165736 h 3590622"/>
                  <a:gd name="connsiteX73" fmla="*/ 359942 w 3591241"/>
                  <a:gd name="connsiteY73" fmla="*/ 2127596 h 3590622"/>
                  <a:gd name="connsiteX74" fmla="*/ 152899 w 3591241"/>
                  <a:gd name="connsiteY74" fmla="*/ 2099551 h 3590622"/>
                  <a:gd name="connsiteX75" fmla="*/ 72959 w 3591241"/>
                  <a:gd name="connsiteY75" fmla="*/ 2091942 h 3590622"/>
                  <a:gd name="connsiteX76" fmla="*/ 17162 w 3591241"/>
                  <a:gd name="connsiteY76" fmla="*/ 2066531 h 3590622"/>
                  <a:gd name="connsiteX77" fmla="*/ 872 w 3591241"/>
                  <a:gd name="connsiteY77" fmla="*/ 2027610 h 3590622"/>
                  <a:gd name="connsiteX78" fmla="*/ 287 w 3591241"/>
                  <a:gd name="connsiteY78" fmla="*/ 1564311 h 3590622"/>
                  <a:gd name="connsiteX79" fmla="*/ 57254 w 3591241"/>
                  <a:gd name="connsiteY79" fmla="*/ 1502027 h 3590622"/>
                  <a:gd name="connsiteX80" fmla="*/ 235716 w 3591241"/>
                  <a:gd name="connsiteY80" fmla="*/ 1480811 h 3590622"/>
                  <a:gd name="connsiteX81" fmla="*/ 351358 w 3591241"/>
                  <a:gd name="connsiteY81" fmla="*/ 1466032 h 3590622"/>
                  <a:gd name="connsiteX82" fmla="*/ 418324 w 3591241"/>
                  <a:gd name="connsiteY82" fmla="*/ 1399164 h 3590622"/>
                  <a:gd name="connsiteX83" fmla="*/ 516944 w 3591241"/>
                  <a:gd name="connsiteY83" fmla="*/ 1146420 h 3590622"/>
                  <a:gd name="connsiteX84" fmla="*/ 549525 w 3591241"/>
                  <a:gd name="connsiteY84" fmla="*/ 1086721 h 3590622"/>
                  <a:gd name="connsiteX85" fmla="*/ 540940 w 3591241"/>
                  <a:gd name="connsiteY85" fmla="*/ 1009025 h 3590622"/>
                  <a:gd name="connsiteX86" fmla="*/ 405301 w 3591241"/>
                  <a:gd name="connsiteY86" fmla="*/ 834124 h 3590622"/>
                  <a:gd name="connsiteX87" fmla="*/ 365063 w 3591241"/>
                  <a:gd name="connsiteY87" fmla="*/ 782375 h 3590622"/>
                  <a:gd name="connsiteX88" fmla="*/ 372136 w 3591241"/>
                  <a:gd name="connsiteY88" fmla="*/ 679170 h 3590622"/>
                  <a:gd name="connsiteX89" fmla="*/ 511530 w 3591241"/>
                  <a:gd name="connsiteY89" fmla="*/ 539434 h 3590622"/>
                  <a:gd name="connsiteX90" fmla="*/ 673458 w 3591241"/>
                  <a:gd name="connsiteY90" fmla="*/ 377458 h 3590622"/>
                  <a:gd name="connsiteX91" fmla="*/ 685798 w 3591241"/>
                  <a:gd name="connsiteY91" fmla="*/ 365703 h 3590622"/>
                  <a:gd name="connsiteX92" fmla="*/ 775931 w 3591241"/>
                  <a:gd name="connsiteY92" fmla="*/ 361509 h 3590622"/>
                  <a:gd name="connsiteX93" fmla="*/ 999508 w 3591241"/>
                  <a:gd name="connsiteY93" fmla="*/ 533435 h 3590622"/>
                  <a:gd name="connsiteX94" fmla="*/ 1025456 w 3591241"/>
                  <a:gd name="connsiteY94" fmla="*/ 551433 h 3590622"/>
                  <a:gd name="connsiteX95" fmla="*/ 1080424 w 3591241"/>
                  <a:gd name="connsiteY95" fmla="*/ 552311 h 3590622"/>
                  <a:gd name="connsiteX96" fmla="*/ 1387843 w 3591241"/>
                  <a:gd name="connsiteY96" fmla="*/ 420037 h 3590622"/>
                  <a:gd name="connsiteX97" fmla="*/ 1411400 w 3591241"/>
                  <a:gd name="connsiteY97" fmla="*/ 413940 h 3590622"/>
                  <a:gd name="connsiteX98" fmla="*/ 1462954 w 3591241"/>
                  <a:gd name="connsiteY98" fmla="*/ 357558 h 3590622"/>
                  <a:gd name="connsiteX99" fmla="*/ 1485731 w 3591241"/>
                  <a:gd name="connsiteY99" fmla="*/ 194167 h 3590622"/>
                  <a:gd name="connsiteX100" fmla="*/ 1491828 w 3591241"/>
                  <a:gd name="connsiteY100" fmla="*/ 136078 h 3590622"/>
                  <a:gd name="connsiteX101" fmla="*/ 1501875 w 3591241"/>
                  <a:gd name="connsiteY101" fmla="*/ 56724 h 3590622"/>
                  <a:gd name="connsiteX102" fmla="*/ 1555867 w 3591241"/>
                  <a:gd name="connsiteY102" fmla="*/ 2780 h 3590622"/>
                  <a:gd name="connsiteX103" fmla="*/ 1592252 w 3591241"/>
                  <a:gd name="connsiteY103" fmla="*/ 146 h 3590622"/>
                  <a:gd name="connsiteX104" fmla="*/ 1804612 w 3591241"/>
                  <a:gd name="connsiteY104" fmla="*/ 694875 h 3590622"/>
                  <a:gd name="connsiteX105" fmla="*/ 691455 w 3591241"/>
                  <a:gd name="connsiteY105" fmla="*/ 1799935 h 3590622"/>
                  <a:gd name="connsiteX106" fmla="*/ 1792857 w 3591241"/>
                  <a:gd name="connsiteY106" fmla="*/ 2902118 h 3590622"/>
                  <a:gd name="connsiteX107" fmla="*/ 1792857 w 3591241"/>
                  <a:gd name="connsiteY107" fmla="*/ 2902069 h 3590622"/>
                  <a:gd name="connsiteX108" fmla="*/ 2898747 w 3591241"/>
                  <a:gd name="connsiteY108" fmla="*/ 1804228 h 3590622"/>
                  <a:gd name="connsiteX109" fmla="*/ 1804612 w 3591241"/>
                  <a:gd name="connsiteY109" fmla="*/ 694875 h 3590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3591241" h="3590622">
                    <a:moveTo>
                      <a:pt x="1592252" y="146"/>
                    </a:moveTo>
                    <a:cubicBezTo>
                      <a:pt x="1727160" y="-49"/>
                      <a:pt x="1862116" y="-49"/>
                      <a:pt x="1997023" y="146"/>
                    </a:cubicBezTo>
                    <a:cubicBezTo>
                      <a:pt x="2009168" y="146"/>
                      <a:pt x="2021361" y="1073"/>
                      <a:pt x="2033408" y="2634"/>
                    </a:cubicBezTo>
                    <a:cubicBezTo>
                      <a:pt x="2065891" y="6926"/>
                      <a:pt x="2084815" y="28142"/>
                      <a:pt x="2088912" y="60528"/>
                    </a:cubicBezTo>
                    <a:cubicBezTo>
                      <a:pt x="2095497" y="112618"/>
                      <a:pt x="2103642" y="164513"/>
                      <a:pt x="2110812" y="216554"/>
                    </a:cubicBezTo>
                    <a:cubicBezTo>
                      <a:pt x="2113494" y="235868"/>
                      <a:pt x="2115152" y="255280"/>
                      <a:pt x="2117445" y="274595"/>
                    </a:cubicBezTo>
                    <a:cubicBezTo>
                      <a:pt x="2120859" y="303517"/>
                      <a:pt x="2123932" y="332537"/>
                      <a:pt x="2127980" y="361363"/>
                    </a:cubicBezTo>
                    <a:cubicBezTo>
                      <a:pt x="2132028" y="389895"/>
                      <a:pt x="2150123" y="405112"/>
                      <a:pt x="2177778" y="414184"/>
                    </a:cubicBezTo>
                    <a:cubicBezTo>
                      <a:pt x="2240793" y="434864"/>
                      <a:pt x="2303906" y="455739"/>
                      <a:pt x="2365165" y="481004"/>
                    </a:cubicBezTo>
                    <a:cubicBezTo>
                      <a:pt x="2415207" y="501635"/>
                      <a:pt x="2462712" y="528509"/>
                      <a:pt x="2511095" y="553091"/>
                    </a:cubicBezTo>
                    <a:cubicBezTo>
                      <a:pt x="2529337" y="562358"/>
                      <a:pt x="2547285" y="563528"/>
                      <a:pt x="2563917" y="551725"/>
                    </a:cubicBezTo>
                    <a:cubicBezTo>
                      <a:pt x="2595571" y="529192"/>
                      <a:pt x="2626688" y="505829"/>
                      <a:pt x="2657611" y="482223"/>
                    </a:cubicBezTo>
                    <a:cubicBezTo>
                      <a:pt x="2711066" y="441400"/>
                      <a:pt x="2763742" y="399552"/>
                      <a:pt x="2817588" y="359265"/>
                    </a:cubicBezTo>
                    <a:cubicBezTo>
                      <a:pt x="2848413" y="336195"/>
                      <a:pt x="2877189" y="339268"/>
                      <a:pt x="2907087" y="368483"/>
                    </a:cubicBezTo>
                    <a:cubicBezTo>
                      <a:pt x="2964591" y="424719"/>
                      <a:pt x="3021217" y="481833"/>
                      <a:pt x="3078087" y="538654"/>
                    </a:cubicBezTo>
                    <a:cubicBezTo>
                      <a:pt x="3124616" y="585135"/>
                      <a:pt x="3171147" y="631714"/>
                      <a:pt x="3217432" y="678439"/>
                    </a:cubicBezTo>
                    <a:cubicBezTo>
                      <a:pt x="3253622" y="715019"/>
                      <a:pt x="3255671" y="742381"/>
                      <a:pt x="3224407" y="783448"/>
                    </a:cubicBezTo>
                    <a:cubicBezTo>
                      <a:pt x="3184169" y="836367"/>
                      <a:pt x="3143248" y="888701"/>
                      <a:pt x="3102571" y="941230"/>
                    </a:cubicBezTo>
                    <a:cubicBezTo>
                      <a:pt x="3083208" y="966202"/>
                      <a:pt x="3062869" y="990491"/>
                      <a:pt x="3044384" y="1016097"/>
                    </a:cubicBezTo>
                    <a:cubicBezTo>
                      <a:pt x="3028728" y="1037850"/>
                      <a:pt x="3029752" y="1062383"/>
                      <a:pt x="3040580" y="1085648"/>
                    </a:cubicBezTo>
                    <a:cubicBezTo>
                      <a:pt x="3068576" y="1145737"/>
                      <a:pt x="3099449" y="1204558"/>
                      <a:pt x="3125592" y="1265378"/>
                    </a:cubicBezTo>
                    <a:cubicBezTo>
                      <a:pt x="3144028" y="1308299"/>
                      <a:pt x="3158465" y="1353219"/>
                      <a:pt x="3171439" y="1398189"/>
                    </a:cubicBezTo>
                    <a:cubicBezTo>
                      <a:pt x="3185339" y="1446328"/>
                      <a:pt x="3205141" y="1463155"/>
                      <a:pt x="3255037" y="1467203"/>
                    </a:cubicBezTo>
                    <a:cubicBezTo>
                      <a:pt x="3301810" y="1471007"/>
                      <a:pt x="3348389" y="1477884"/>
                      <a:pt x="3394968" y="1483835"/>
                    </a:cubicBezTo>
                    <a:cubicBezTo>
                      <a:pt x="3439108" y="1489493"/>
                      <a:pt x="3483053" y="1497589"/>
                      <a:pt x="3527339" y="1501101"/>
                    </a:cubicBezTo>
                    <a:cubicBezTo>
                      <a:pt x="3564553" y="1504076"/>
                      <a:pt x="3591232" y="1538120"/>
                      <a:pt x="3590940" y="1570700"/>
                    </a:cubicBezTo>
                    <a:lnTo>
                      <a:pt x="3591086" y="1570505"/>
                    </a:lnTo>
                    <a:cubicBezTo>
                      <a:pt x="3589720" y="1718435"/>
                      <a:pt x="3589232" y="1866365"/>
                      <a:pt x="3591232" y="2014295"/>
                    </a:cubicBezTo>
                    <a:cubicBezTo>
                      <a:pt x="3591866" y="2059849"/>
                      <a:pt x="3561188" y="2087162"/>
                      <a:pt x="3518560" y="2091893"/>
                    </a:cubicBezTo>
                    <a:cubicBezTo>
                      <a:pt x="3454959" y="2099014"/>
                      <a:pt x="3391310" y="2106038"/>
                      <a:pt x="3327758" y="2113695"/>
                    </a:cubicBezTo>
                    <a:cubicBezTo>
                      <a:pt x="3294836" y="2117695"/>
                      <a:pt x="3261865" y="2121987"/>
                      <a:pt x="3229187" y="2127888"/>
                    </a:cubicBezTo>
                    <a:cubicBezTo>
                      <a:pt x="3206702" y="2131936"/>
                      <a:pt x="3188607" y="2143106"/>
                      <a:pt x="3181047" y="2167053"/>
                    </a:cubicBezTo>
                    <a:cubicBezTo>
                      <a:pt x="3168805" y="2205584"/>
                      <a:pt x="3156368" y="2244067"/>
                      <a:pt x="3143151" y="2282256"/>
                    </a:cubicBezTo>
                    <a:cubicBezTo>
                      <a:pt x="3117886" y="2355173"/>
                      <a:pt x="3085988" y="2425162"/>
                      <a:pt x="3048286" y="2492519"/>
                    </a:cubicBezTo>
                    <a:cubicBezTo>
                      <a:pt x="3026289" y="2531732"/>
                      <a:pt x="3028387" y="2555290"/>
                      <a:pt x="3055944" y="2590748"/>
                    </a:cubicBezTo>
                    <a:cubicBezTo>
                      <a:pt x="3112618" y="2663713"/>
                      <a:pt x="3169293" y="2736727"/>
                      <a:pt x="3225285" y="2810180"/>
                    </a:cubicBezTo>
                    <a:cubicBezTo>
                      <a:pt x="3255866" y="2850223"/>
                      <a:pt x="3253330" y="2876707"/>
                      <a:pt x="3217237" y="2912799"/>
                    </a:cubicBezTo>
                    <a:cubicBezTo>
                      <a:pt x="3132811" y="2997226"/>
                      <a:pt x="3048286" y="3081458"/>
                      <a:pt x="2963762" y="3165739"/>
                    </a:cubicBezTo>
                    <a:cubicBezTo>
                      <a:pt x="2945374" y="3184077"/>
                      <a:pt x="2926987" y="3202465"/>
                      <a:pt x="2908550" y="3220755"/>
                    </a:cubicBezTo>
                    <a:cubicBezTo>
                      <a:pt x="2875140" y="3253921"/>
                      <a:pt x="2849095" y="3255969"/>
                      <a:pt x="2811930" y="3227583"/>
                    </a:cubicBezTo>
                    <a:cubicBezTo>
                      <a:pt x="2767497" y="3193637"/>
                      <a:pt x="2723309" y="3159300"/>
                      <a:pt x="2679120" y="3125110"/>
                    </a:cubicBezTo>
                    <a:lnTo>
                      <a:pt x="2677364" y="3125695"/>
                    </a:lnTo>
                    <a:lnTo>
                      <a:pt x="2602741" y="3066680"/>
                    </a:lnTo>
                    <a:cubicBezTo>
                      <a:pt x="2597376" y="3063997"/>
                      <a:pt x="2592547" y="3059217"/>
                      <a:pt x="2588011" y="3055023"/>
                    </a:cubicBezTo>
                    <a:cubicBezTo>
                      <a:pt x="2570940" y="3039220"/>
                      <a:pt x="2552309" y="3029856"/>
                      <a:pt x="2528702" y="3033758"/>
                    </a:cubicBezTo>
                    <a:cubicBezTo>
                      <a:pt x="2521631" y="3034928"/>
                      <a:pt x="2514217" y="3036586"/>
                      <a:pt x="2508071" y="3039952"/>
                    </a:cubicBezTo>
                    <a:cubicBezTo>
                      <a:pt x="2435496" y="3079800"/>
                      <a:pt x="2360922" y="3115307"/>
                      <a:pt x="2283275" y="3143985"/>
                    </a:cubicBezTo>
                    <a:cubicBezTo>
                      <a:pt x="2249914" y="3156276"/>
                      <a:pt x="2215626" y="3166275"/>
                      <a:pt x="2181387" y="3176030"/>
                    </a:cubicBezTo>
                    <a:cubicBezTo>
                      <a:pt x="2143929" y="3186711"/>
                      <a:pt x="2131345" y="3202221"/>
                      <a:pt x="2126663" y="3240654"/>
                    </a:cubicBezTo>
                    <a:cubicBezTo>
                      <a:pt x="2120615" y="3290452"/>
                      <a:pt x="2112372" y="3340006"/>
                      <a:pt x="2105495" y="3389706"/>
                    </a:cubicBezTo>
                    <a:cubicBezTo>
                      <a:pt x="2102715" y="3409752"/>
                      <a:pt x="2101203" y="3429993"/>
                      <a:pt x="2098765" y="3450136"/>
                    </a:cubicBezTo>
                    <a:cubicBezTo>
                      <a:pt x="2095497" y="3477498"/>
                      <a:pt x="2091741" y="3504763"/>
                      <a:pt x="2088425" y="3532076"/>
                    </a:cubicBezTo>
                    <a:cubicBezTo>
                      <a:pt x="2084328" y="3565925"/>
                      <a:pt x="2057453" y="3590165"/>
                      <a:pt x="2021751" y="3590360"/>
                    </a:cubicBezTo>
                    <a:cubicBezTo>
                      <a:pt x="1944543" y="3590799"/>
                      <a:pt x="1867286" y="3590555"/>
                      <a:pt x="1790077" y="3590555"/>
                    </a:cubicBezTo>
                    <a:cubicBezTo>
                      <a:pt x="1717698" y="3590555"/>
                      <a:pt x="1645366" y="3590750"/>
                      <a:pt x="1573036" y="3590458"/>
                    </a:cubicBezTo>
                    <a:cubicBezTo>
                      <a:pt x="1528847" y="3590263"/>
                      <a:pt x="1505777" y="3566071"/>
                      <a:pt x="1501095" y="3521785"/>
                    </a:cubicBezTo>
                    <a:cubicBezTo>
                      <a:pt x="1495827" y="3471987"/>
                      <a:pt x="1487341" y="3422482"/>
                      <a:pt x="1480415" y="3372831"/>
                    </a:cubicBezTo>
                    <a:cubicBezTo>
                      <a:pt x="1477732" y="3353565"/>
                      <a:pt x="1475489" y="3334202"/>
                      <a:pt x="1473099" y="3314888"/>
                    </a:cubicBezTo>
                    <a:cubicBezTo>
                      <a:pt x="1469587" y="3286794"/>
                      <a:pt x="1466661" y="3258555"/>
                      <a:pt x="1462466" y="3230558"/>
                    </a:cubicBezTo>
                    <a:cubicBezTo>
                      <a:pt x="1458515" y="3204318"/>
                      <a:pt x="1444371" y="3186077"/>
                      <a:pt x="1417643" y="3178859"/>
                    </a:cubicBezTo>
                    <a:cubicBezTo>
                      <a:pt x="1302050" y="3147643"/>
                      <a:pt x="1193042" y="3100480"/>
                      <a:pt x="1088227" y="3043122"/>
                    </a:cubicBezTo>
                    <a:cubicBezTo>
                      <a:pt x="1057110" y="3026100"/>
                      <a:pt x="1032723" y="3030343"/>
                      <a:pt x="1005995" y="3052389"/>
                    </a:cubicBezTo>
                    <a:cubicBezTo>
                      <a:pt x="972293" y="3080190"/>
                      <a:pt x="937030" y="3106137"/>
                      <a:pt x="902352" y="3132768"/>
                    </a:cubicBezTo>
                    <a:cubicBezTo>
                      <a:pt x="865089" y="3161398"/>
                      <a:pt x="827728" y="3189881"/>
                      <a:pt x="790417" y="3218463"/>
                    </a:cubicBezTo>
                    <a:cubicBezTo>
                      <a:pt x="786564" y="3221438"/>
                      <a:pt x="782857" y="3224608"/>
                      <a:pt x="778955" y="3227534"/>
                    </a:cubicBezTo>
                    <a:cubicBezTo>
                      <a:pt x="741497" y="3255774"/>
                      <a:pt x="715403" y="3254262"/>
                      <a:pt x="682188" y="3221145"/>
                    </a:cubicBezTo>
                    <a:cubicBezTo>
                      <a:pt x="603956" y="3143156"/>
                      <a:pt x="525967" y="3064973"/>
                      <a:pt x="447832" y="2986935"/>
                    </a:cubicBezTo>
                    <a:cubicBezTo>
                      <a:pt x="421982" y="2961085"/>
                      <a:pt x="395596" y="2935772"/>
                      <a:pt x="369941" y="2909727"/>
                    </a:cubicBezTo>
                    <a:cubicBezTo>
                      <a:pt x="337945" y="2877146"/>
                      <a:pt x="335751" y="2848711"/>
                      <a:pt x="363503" y="2812375"/>
                    </a:cubicBezTo>
                    <a:cubicBezTo>
                      <a:pt x="420080" y="2738337"/>
                      <a:pt x="477145" y="2664640"/>
                      <a:pt x="534405" y="2591090"/>
                    </a:cubicBezTo>
                    <a:cubicBezTo>
                      <a:pt x="561962" y="2555680"/>
                      <a:pt x="564157" y="2532025"/>
                      <a:pt x="542404" y="2492860"/>
                    </a:cubicBezTo>
                    <a:cubicBezTo>
                      <a:pt x="504555" y="2424723"/>
                      <a:pt x="471731" y="2354246"/>
                      <a:pt x="447052" y="2280208"/>
                    </a:cubicBezTo>
                    <a:cubicBezTo>
                      <a:pt x="434322" y="2242067"/>
                      <a:pt x="421836" y="2203828"/>
                      <a:pt x="408911" y="2165736"/>
                    </a:cubicBezTo>
                    <a:cubicBezTo>
                      <a:pt x="401009" y="2142520"/>
                      <a:pt x="383256" y="2130863"/>
                      <a:pt x="359942" y="2127596"/>
                    </a:cubicBezTo>
                    <a:cubicBezTo>
                      <a:pt x="290977" y="2117939"/>
                      <a:pt x="221962" y="2108476"/>
                      <a:pt x="152899" y="2099551"/>
                    </a:cubicBezTo>
                    <a:cubicBezTo>
                      <a:pt x="126366" y="2096137"/>
                      <a:pt x="99589" y="2094722"/>
                      <a:pt x="72959" y="2091942"/>
                    </a:cubicBezTo>
                    <a:cubicBezTo>
                      <a:pt x="51596" y="2089699"/>
                      <a:pt x="30380" y="2084529"/>
                      <a:pt x="17162" y="2066531"/>
                    </a:cubicBezTo>
                    <a:cubicBezTo>
                      <a:pt x="8968" y="2055411"/>
                      <a:pt x="970" y="2040730"/>
                      <a:pt x="872" y="2027610"/>
                    </a:cubicBezTo>
                    <a:cubicBezTo>
                      <a:pt x="-250" y="1873193"/>
                      <a:pt x="-103" y="1718728"/>
                      <a:pt x="287" y="1564311"/>
                    </a:cubicBezTo>
                    <a:cubicBezTo>
                      <a:pt x="335" y="1531535"/>
                      <a:pt x="24771" y="1505929"/>
                      <a:pt x="57254" y="1502027"/>
                    </a:cubicBezTo>
                    <a:cubicBezTo>
                      <a:pt x="116709" y="1494858"/>
                      <a:pt x="176261" y="1488029"/>
                      <a:pt x="235716" y="1480811"/>
                    </a:cubicBezTo>
                    <a:cubicBezTo>
                      <a:pt x="274296" y="1476129"/>
                      <a:pt x="312876" y="1471300"/>
                      <a:pt x="351358" y="1466032"/>
                    </a:cubicBezTo>
                    <a:cubicBezTo>
                      <a:pt x="388816" y="1460911"/>
                      <a:pt x="406960" y="1441792"/>
                      <a:pt x="418324" y="1399164"/>
                    </a:cubicBezTo>
                    <a:cubicBezTo>
                      <a:pt x="441735" y="1311225"/>
                      <a:pt x="475291" y="1227238"/>
                      <a:pt x="516944" y="1146420"/>
                    </a:cubicBezTo>
                    <a:cubicBezTo>
                      <a:pt x="527333" y="1126277"/>
                      <a:pt x="538599" y="1106572"/>
                      <a:pt x="549525" y="1086721"/>
                    </a:cubicBezTo>
                    <a:cubicBezTo>
                      <a:pt x="560157" y="1067407"/>
                      <a:pt x="556743" y="1028096"/>
                      <a:pt x="540940" y="1009025"/>
                    </a:cubicBezTo>
                    <a:cubicBezTo>
                      <a:pt x="493874" y="952253"/>
                      <a:pt x="450319" y="892603"/>
                      <a:pt x="405301" y="834124"/>
                    </a:cubicBezTo>
                    <a:cubicBezTo>
                      <a:pt x="391986" y="816809"/>
                      <a:pt x="378037" y="799982"/>
                      <a:pt x="365063" y="782375"/>
                    </a:cubicBezTo>
                    <a:cubicBezTo>
                      <a:pt x="335214" y="741893"/>
                      <a:pt x="337019" y="714677"/>
                      <a:pt x="372136" y="679170"/>
                    </a:cubicBezTo>
                    <a:cubicBezTo>
                      <a:pt x="418422" y="632397"/>
                      <a:pt x="465049" y="585964"/>
                      <a:pt x="511530" y="539434"/>
                    </a:cubicBezTo>
                    <a:cubicBezTo>
                      <a:pt x="565473" y="485442"/>
                      <a:pt x="619466" y="431450"/>
                      <a:pt x="673458" y="377458"/>
                    </a:cubicBezTo>
                    <a:cubicBezTo>
                      <a:pt x="677457" y="373458"/>
                      <a:pt x="681554" y="369459"/>
                      <a:pt x="685798" y="365703"/>
                    </a:cubicBezTo>
                    <a:cubicBezTo>
                      <a:pt x="715354" y="339414"/>
                      <a:pt x="744618" y="337610"/>
                      <a:pt x="775931" y="361509"/>
                    </a:cubicBezTo>
                    <a:cubicBezTo>
                      <a:pt x="850652" y="418574"/>
                      <a:pt x="924934" y="476175"/>
                      <a:pt x="999508" y="533435"/>
                    </a:cubicBezTo>
                    <a:cubicBezTo>
                      <a:pt x="1007849" y="539825"/>
                      <a:pt x="1016579" y="545775"/>
                      <a:pt x="1025456" y="551433"/>
                    </a:cubicBezTo>
                    <a:cubicBezTo>
                      <a:pt x="1043502" y="562943"/>
                      <a:pt x="1061743" y="562943"/>
                      <a:pt x="1080424" y="552311"/>
                    </a:cubicBezTo>
                    <a:cubicBezTo>
                      <a:pt x="1177971" y="496758"/>
                      <a:pt x="1280687" y="453252"/>
                      <a:pt x="1387843" y="420037"/>
                    </a:cubicBezTo>
                    <a:cubicBezTo>
                      <a:pt x="1395549" y="417647"/>
                      <a:pt x="1403499" y="415696"/>
                      <a:pt x="1411400" y="413940"/>
                    </a:cubicBezTo>
                    <a:cubicBezTo>
                      <a:pt x="1442420" y="407014"/>
                      <a:pt x="1458759" y="388676"/>
                      <a:pt x="1462954" y="357558"/>
                    </a:cubicBezTo>
                    <a:cubicBezTo>
                      <a:pt x="1470270" y="303078"/>
                      <a:pt x="1478366" y="248647"/>
                      <a:pt x="1485731" y="194167"/>
                    </a:cubicBezTo>
                    <a:cubicBezTo>
                      <a:pt x="1488365" y="174853"/>
                      <a:pt x="1489535" y="155392"/>
                      <a:pt x="1491828" y="136078"/>
                    </a:cubicBezTo>
                    <a:cubicBezTo>
                      <a:pt x="1494949" y="109594"/>
                      <a:pt x="1498412" y="83159"/>
                      <a:pt x="1501875" y="56724"/>
                    </a:cubicBezTo>
                    <a:cubicBezTo>
                      <a:pt x="1505777" y="27020"/>
                      <a:pt x="1525725" y="6780"/>
                      <a:pt x="1555867" y="2780"/>
                    </a:cubicBezTo>
                    <a:cubicBezTo>
                      <a:pt x="1567914" y="1171"/>
                      <a:pt x="1580108" y="146"/>
                      <a:pt x="1592252" y="146"/>
                    </a:cubicBezTo>
                    <a:close/>
                    <a:moveTo>
                      <a:pt x="1804612" y="694875"/>
                    </a:moveTo>
                    <a:cubicBezTo>
                      <a:pt x="1184750" y="690388"/>
                      <a:pt x="692236" y="1190609"/>
                      <a:pt x="691455" y="1799935"/>
                    </a:cubicBezTo>
                    <a:cubicBezTo>
                      <a:pt x="690675" y="2405360"/>
                      <a:pt x="1188262" y="2907532"/>
                      <a:pt x="1792857" y="2902118"/>
                    </a:cubicBezTo>
                    <a:lnTo>
                      <a:pt x="1792857" y="2902069"/>
                    </a:lnTo>
                    <a:cubicBezTo>
                      <a:pt x="2403647" y="2909580"/>
                      <a:pt x="2898113" y="2403312"/>
                      <a:pt x="2898747" y="1804228"/>
                    </a:cubicBezTo>
                    <a:cubicBezTo>
                      <a:pt x="2899430" y="1186804"/>
                      <a:pt x="2404623" y="699216"/>
                      <a:pt x="1804612" y="694875"/>
                    </a:cubicBezTo>
                    <a:close/>
                  </a:path>
                </a:pathLst>
              </a:custGeom>
              <a:solidFill>
                <a:srgbClr val="CDE6D3"/>
              </a:solidFill>
              <a:ln w="4866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2000">
                  <a:latin typeface="Share Tech" panose="00000500000000000000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DE71DD5F-F30C-47AF-33C2-DA05FB0336D4}"/>
                  </a:ext>
                </a:extLst>
              </p:cNvPr>
              <p:cNvSpPr/>
              <p:nvPr/>
            </p:nvSpPr>
            <p:spPr>
              <a:xfrm>
                <a:off x="1574068" y="2529594"/>
                <a:ext cx="1805753" cy="1805839"/>
              </a:xfrm>
              <a:custGeom>
                <a:avLst/>
                <a:gdLst>
                  <a:gd name="connsiteX0" fmla="*/ 919850 w 1805753"/>
                  <a:gd name="connsiteY0" fmla="*/ 1234 h 1805839"/>
                  <a:gd name="connsiteX1" fmla="*/ 1010178 w 1805753"/>
                  <a:gd name="connsiteY1" fmla="*/ 43618 h 1805839"/>
                  <a:gd name="connsiteX2" fmla="*/ 1051928 w 1805753"/>
                  <a:gd name="connsiteY2" fmla="*/ 99074 h 1805839"/>
                  <a:gd name="connsiteX3" fmla="*/ 1005886 w 1805753"/>
                  <a:gd name="connsiteY3" fmla="*/ 282072 h 1805839"/>
                  <a:gd name="connsiteX4" fmla="*/ 969257 w 1805753"/>
                  <a:gd name="connsiteY4" fmla="*/ 305678 h 1805839"/>
                  <a:gd name="connsiteX5" fmla="*/ 951162 w 1805753"/>
                  <a:gd name="connsiteY5" fmla="*/ 335576 h 1805839"/>
                  <a:gd name="connsiteX6" fmla="*/ 951406 w 1805753"/>
                  <a:gd name="connsiteY6" fmla="*/ 1335334 h 1805839"/>
                  <a:gd name="connsiteX7" fmla="*/ 953308 w 1805753"/>
                  <a:gd name="connsiteY7" fmla="*/ 1439466 h 1805839"/>
                  <a:gd name="connsiteX8" fmla="*/ 950528 w 1805753"/>
                  <a:gd name="connsiteY8" fmla="*/ 1645436 h 1805839"/>
                  <a:gd name="connsiteX9" fmla="*/ 1318280 w 1805753"/>
                  <a:gd name="connsiteY9" fmla="*/ 1520918 h 1805839"/>
                  <a:gd name="connsiteX10" fmla="*/ 1631259 w 1805753"/>
                  <a:gd name="connsiteY10" fmla="*/ 1057179 h 1805839"/>
                  <a:gd name="connsiteX11" fmla="*/ 1191664 w 1805753"/>
                  <a:gd name="connsiteY11" fmla="*/ 221154 h 1805839"/>
                  <a:gd name="connsiteX12" fmla="*/ 1190298 w 1805753"/>
                  <a:gd name="connsiteY12" fmla="*/ 245199 h 1805839"/>
                  <a:gd name="connsiteX13" fmla="*/ 1189957 w 1805753"/>
                  <a:gd name="connsiteY13" fmla="*/ 652409 h 1805839"/>
                  <a:gd name="connsiteX14" fmla="*/ 1207662 w 1805753"/>
                  <a:gd name="connsiteY14" fmla="*/ 695281 h 1805839"/>
                  <a:gd name="connsiteX15" fmla="*/ 1337106 w 1805753"/>
                  <a:gd name="connsiteY15" fmla="*/ 823603 h 1805839"/>
                  <a:gd name="connsiteX16" fmla="*/ 1356616 w 1805753"/>
                  <a:gd name="connsiteY16" fmla="*/ 870767 h 1805839"/>
                  <a:gd name="connsiteX17" fmla="*/ 1355982 w 1805753"/>
                  <a:gd name="connsiteY17" fmla="*/ 1070690 h 1805839"/>
                  <a:gd name="connsiteX18" fmla="*/ 1376369 w 1805753"/>
                  <a:gd name="connsiteY18" fmla="*/ 1104148 h 1805839"/>
                  <a:gd name="connsiteX19" fmla="*/ 1466454 w 1805753"/>
                  <a:gd name="connsiteY19" fmla="*/ 1244128 h 1805839"/>
                  <a:gd name="connsiteX20" fmla="*/ 1379539 w 1805753"/>
                  <a:gd name="connsiteY20" fmla="*/ 1388693 h 1805839"/>
                  <a:gd name="connsiteX21" fmla="*/ 1158303 w 1805753"/>
                  <a:gd name="connsiteY21" fmla="*/ 1308216 h 1805839"/>
                  <a:gd name="connsiteX22" fmla="*/ 1235999 w 1805753"/>
                  <a:gd name="connsiteY22" fmla="*/ 1103905 h 1805839"/>
                  <a:gd name="connsiteX23" fmla="*/ 1258191 w 1805753"/>
                  <a:gd name="connsiteY23" fmla="*/ 1066398 h 1805839"/>
                  <a:gd name="connsiteX24" fmla="*/ 1258045 w 1805753"/>
                  <a:gd name="connsiteY24" fmla="*/ 903055 h 1805839"/>
                  <a:gd name="connsiteX25" fmla="*/ 1242925 w 1805753"/>
                  <a:gd name="connsiteY25" fmla="*/ 866427 h 1805839"/>
                  <a:gd name="connsiteX26" fmla="*/ 1108115 w 1805753"/>
                  <a:gd name="connsiteY26" fmla="*/ 732543 h 1805839"/>
                  <a:gd name="connsiteX27" fmla="*/ 1091191 w 1805753"/>
                  <a:gd name="connsiteY27" fmla="*/ 691866 h 1805839"/>
                  <a:gd name="connsiteX28" fmla="*/ 1091532 w 1805753"/>
                  <a:gd name="connsiteY28" fmla="*/ 50544 h 1805839"/>
                  <a:gd name="connsiteX29" fmla="*/ 1093239 w 1805753"/>
                  <a:gd name="connsiteY29" fmla="*/ 21524 h 1805839"/>
                  <a:gd name="connsiteX30" fmla="*/ 1498108 w 1805753"/>
                  <a:gd name="connsiteY30" fmla="*/ 225495 h 1805839"/>
                  <a:gd name="connsiteX31" fmla="*/ 1795626 w 1805753"/>
                  <a:gd name="connsiteY31" fmla="*/ 773172 h 1805839"/>
                  <a:gd name="connsiteX32" fmla="*/ 1795821 w 1805753"/>
                  <a:gd name="connsiteY32" fmla="*/ 773269 h 1805839"/>
                  <a:gd name="connsiteX33" fmla="*/ 1566878 w 1805753"/>
                  <a:gd name="connsiteY33" fmla="*/ 1513797 h 1805839"/>
                  <a:gd name="connsiteX34" fmla="*/ 1003594 w 1805753"/>
                  <a:gd name="connsiteY34" fmla="*/ 1800780 h 1805839"/>
                  <a:gd name="connsiteX35" fmla="*/ 9444 w 1805753"/>
                  <a:gd name="connsiteY35" fmla="*/ 1036841 h 1805839"/>
                  <a:gd name="connsiteX36" fmla="*/ 711343 w 1805753"/>
                  <a:gd name="connsiteY36" fmla="*/ 23329 h 1805839"/>
                  <a:gd name="connsiteX37" fmla="*/ 713684 w 1805753"/>
                  <a:gd name="connsiteY37" fmla="*/ 46203 h 1805839"/>
                  <a:gd name="connsiteX38" fmla="*/ 714123 w 1805753"/>
                  <a:gd name="connsiteY38" fmla="*/ 694842 h 1805839"/>
                  <a:gd name="connsiteX39" fmla="*/ 696760 w 1805753"/>
                  <a:gd name="connsiteY39" fmla="*/ 732885 h 1805839"/>
                  <a:gd name="connsiteX40" fmla="*/ 562048 w 1805753"/>
                  <a:gd name="connsiteY40" fmla="*/ 866817 h 1805839"/>
                  <a:gd name="connsiteX41" fmla="*/ 547269 w 1805753"/>
                  <a:gd name="connsiteY41" fmla="*/ 901104 h 1805839"/>
                  <a:gd name="connsiteX42" fmla="*/ 547269 w 1805753"/>
                  <a:gd name="connsiteY42" fmla="*/ 1071812 h 1805839"/>
                  <a:gd name="connsiteX43" fmla="*/ 565462 w 1805753"/>
                  <a:gd name="connsiteY43" fmla="*/ 1101856 h 1805839"/>
                  <a:gd name="connsiteX44" fmla="*/ 652230 w 1805753"/>
                  <a:gd name="connsiteY44" fmla="*/ 1292658 h 1805839"/>
                  <a:gd name="connsiteX45" fmla="*/ 451868 w 1805753"/>
                  <a:gd name="connsiteY45" fmla="*/ 1399959 h 1805839"/>
                  <a:gd name="connsiteX46" fmla="*/ 361150 w 1805753"/>
                  <a:gd name="connsiteY46" fmla="*/ 1326604 h 1805839"/>
                  <a:gd name="connsiteX47" fmla="*/ 427579 w 1805753"/>
                  <a:gd name="connsiteY47" fmla="*/ 1104880 h 1805839"/>
                  <a:gd name="connsiteX48" fmla="*/ 449527 w 1805753"/>
                  <a:gd name="connsiteY48" fmla="*/ 1067422 h 1805839"/>
                  <a:gd name="connsiteX49" fmla="*/ 448844 w 1805753"/>
                  <a:gd name="connsiteY49" fmla="*/ 874816 h 1805839"/>
                  <a:gd name="connsiteX50" fmla="*/ 470988 w 1805753"/>
                  <a:gd name="connsiteY50" fmla="*/ 821116 h 1805839"/>
                  <a:gd name="connsiteX51" fmla="*/ 600188 w 1805753"/>
                  <a:gd name="connsiteY51" fmla="*/ 692549 h 1805839"/>
                  <a:gd name="connsiteX52" fmla="*/ 615211 w 1805753"/>
                  <a:gd name="connsiteY52" fmla="*/ 658408 h 1805839"/>
                  <a:gd name="connsiteX53" fmla="*/ 615016 w 1805753"/>
                  <a:gd name="connsiteY53" fmla="*/ 236566 h 1805839"/>
                  <a:gd name="connsiteX54" fmla="*/ 613065 w 1805753"/>
                  <a:gd name="connsiteY54" fmla="*/ 219300 h 1805839"/>
                  <a:gd name="connsiteX55" fmla="*/ 325545 w 1805753"/>
                  <a:gd name="connsiteY55" fmla="*/ 434879 h 1805839"/>
                  <a:gd name="connsiteX56" fmla="*/ 160301 w 1805753"/>
                  <a:gd name="connsiteY56" fmla="*/ 961974 h 1805839"/>
                  <a:gd name="connsiteX57" fmla="*/ 853957 w 1805753"/>
                  <a:gd name="connsiteY57" fmla="*/ 1642754 h 1805839"/>
                  <a:gd name="connsiteX58" fmla="*/ 853957 w 1805753"/>
                  <a:gd name="connsiteY58" fmla="*/ 1585250 h 1805839"/>
                  <a:gd name="connsiteX59" fmla="*/ 854347 w 1805753"/>
                  <a:gd name="connsiteY59" fmla="*/ 346550 h 1805839"/>
                  <a:gd name="connsiteX60" fmla="*/ 828497 w 1805753"/>
                  <a:gd name="connsiteY60" fmla="*/ 301727 h 1805839"/>
                  <a:gd name="connsiteX61" fmla="*/ 769530 w 1805753"/>
                  <a:gd name="connsiteY61" fmla="*/ 72687 h 1805839"/>
                  <a:gd name="connsiteX62" fmla="*/ 919850 w 1805753"/>
                  <a:gd name="connsiteY62" fmla="*/ 1234 h 1805839"/>
                  <a:gd name="connsiteX63" fmla="*/ 901560 w 1805753"/>
                  <a:gd name="connsiteY63" fmla="*/ 100049 h 1805839"/>
                  <a:gd name="connsiteX64" fmla="*/ 840398 w 1805753"/>
                  <a:gd name="connsiteY64" fmla="*/ 159748 h 1805839"/>
                  <a:gd name="connsiteX65" fmla="*/ 901901 w 1805753"/>
                  <a:gd name="connsiteY65" fmla="*/ 220812 h 1805839"/>
                  <a:gd name="connsiteX66" fmla="*/ 901901 w 1805753"/>
                  <a:gd name="connsiteY66" fmla="*/ 220764 h 1805839"/>
                  <a:gd name="connsiteX67" fmla="*/ 964819 w 1805753"/>
                  <a:gd name="connsiteY67" fmla="*/ 160821 h 1805839"/>
                  <a:gd name="connsiteX68" fmla="*/ 901560 w 1805753"/>
                  <a:gd name="connsiteY68" fmla="*/ 100049 h 1805839"/>
                  <a:gd name="connsiteX69" fmla="*/ 498642 w 1805753"/>
                  <a:gd name="connsiteY69" fmla="*/ 1186575 h 1805839"/>
                  <a:gd name="connsiteX70" fmla="*/ 435919 w 1805753"/>
                  <a:gd name="connsiteY70" fmla="*/ 1246713 h 1805839"/>
                  <a:gd name="connsiteX71" fmla="*/ 500886 w 1805753"/>
                  <a:gd name="connsiteY71" fmla="*/ 1308412 h 1805839"/>
                  <a:gd name="connsiteX72" fmla="*/ 561999 w 1805753"/>
                  <a:gd name="connsiteY72" fmla="*/ 1245982 h 1805839"/>
                  <a:gd name="connsiteX73" fmla="*/ 561950 w 1805753"/>
                  <a:gd name="connsiteY73" fmla="*/ 1246030 h 1805839"/>
                  <a:gd name="connsiteX74" fmla="*/ 498642 w 1805753"/>
                  <a:gd name="connsiteY74" fmla="*/ 1186575 h 1805839"/>
                  <a:gd name="connsiteX75" fmla="*/ 1304623 w 1805753"/>
                  <a:gd name="connsiteY75" fmla="*/ 1186575 h 1805839"/>
                  <a:gd name="connsiteX76" fmla="*/ 1244291 w 1805753"/>
                  <a:gd name="connsiteY76" fmla="*/ 1245494 h 1805839"/>
                  <a:gd name="connsiteX77" fmla="*/ 1306379 w 1805753"/>
                  <a:gd name="connsiteY77" fmla="*/ 1308412 h 1805839"/>
                  <a:gd name="connsiteX78" fmla="*/ 1369346 w 1805753"/>
                  <a:gd name="connsiteY78" fmla="*/ 1247152 h 1805839"/>
                  <a:gd name="connsiteX79" fmla="*/ 1304623 w 1805753"/>
                  <a:gd name="connsiteY79" fmla="*/ 1186575 h 1805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1805753" h="1805839">
                    <a:moveTo>
                      <a:pt x="919850" y="1234"/>
                    </a:moveTo>
                    <a:cubicBezTo>
                      <a:pt x="953113" y="5136"/>
                      <a:pt x="985743" y="15476"/>
                      <a:pt x="1010178" y="43618"/>
                    </a:cubicBezTo>
                    <a:cubicBezTo>
                      <a:pt x="1025542" y="61274"/>
                      <a:pt x="1042417" y="76394"/>
                      <a:pt x="1051928" y="99074"/>
                    </a:cubicBezTo>
                    <a:cubicBezTo>
                      <a:pt x="1079144" y="164235"/>
                      <a:pt x="1053440" y="245345"/>
                      <a:pt x="1005886" y="282072"/>
                    </a:cubicBezTo>
                    <a:cubicBezTo>
                      <a:pt x="994375" y="290949"/>
                      <a:pt x="982572" y="300703"/>
                      <a:pt x="969257" y="305678"/>
                    </a:cubicBezTo>
                    <a:cubicBezTo>
                      <a:pt x="953601" y="311531"/>
                      <a:pt x="951162" y="321286"/>
                      <a:pt x="951162" y="335576"/>
                    </a:cubicBezTo>
                    <a:cubicBezTo>
                      <a:pt x="951357" y="668845"/>
                      <a:pt x="951260" y="1002066"/>
                      <a:pt x="951406" y="1335334"/>
                    </a:cubicBezTo>
                    <a:cubicBezTo>
                      <a:pt x="951455" y="1344162"/>
                      <a:pt x="951991" y="1443270"/>
                      <a:pt x="953308" y="1439466"/>
                    </a:cubicBezTo>
                    <a:cubicBezTo>
                      <a:pt x="954723" y="1439515"/>
                      <a:pt x="952967" y="1574276"/>
                      <a:pt x="950528" y="1645436"/>
                    </a:cubicBezTo>
                    <a:cubicBezTo>
                      <a:pt x="1086899" y="1637876"/>
                      <a:pt x="1208442" y="1595248"/>
                      <a:pt x="1318280" y="1520918"/>
                    </a:cubicBezTo>
                    <a:cubicBezTo>
                      <a:pt x="1484305" y="1408592"/>
                      <a:pt x="1590485" y="1252273"/>
                      <a:pt x="1631259" y="1057179"/>
                    </a:cubicBezTo>
                    <a:cubicBezTo>
                      <a:pt x="1712906" y="666699"/>
                      <a:pt x="1473282" y="328455"/>
                      <a:pt x="1191664" y="221154"/>
                    </a:cubicBezTo>
                    <a:cubicBezTo>
                      <a:pt x="1191176" y="229640"/>
                      <a:pt x="1190298" y="237444"/>
                      <a:pt x="1190298" y="245199"/>
                    </a:cubicBezTo>
                    <a:cubicBezTo>
                      <a:pt x="1190201" y="380936"/>
                      <a:pt x="1190396" y="516672"/>
                      <a:pt x="1189957" y="652409"/>
                    </a:cubicBezTo>
                    <a:cubicBezTo>
                      <a:pt x="1189908" y="669821"/>
                      <a:pt x="1194688" y="682795"/>
                      <a:pt x="1207662" y="695281"/>
                    </a:cubicBezTo>
                    <a:cubicBezTo>
                      <a:pt x="1251460" y="737372"/>
                      <a:pt x="1293552" y="781219"/>
                      <a:pt x="1337106" y="823603"/>
                    </a:cubicBezTo>
                    <a:cubicBezTo>
                      <a:pt x="1350909" y="837065"/>
                      <a:pt x="1356909" y="851307"/>
                      <a:pt x="1356616" y="870767"/>
                    </a:cubicBezTo>
                    <a:cubicBezTo>
                      <a:pt x="1355640" y="937392"/>
                      <a:pt x="1356567" y="1004065"/>
                      <a:pt x="1355982" y="1070690"/>
                    </a:cubicBezTo>
                    <a:cubicBezTo>
                      <a:pt x="1355835" y="1087029"/>
                      <a:pt x="1360128" y="1096296"/>
                      <a:pt x="1376369" y="1104148"/>
                    </a:cubicBezTo>
                    <a:cubicBezTo>
                      <a:pt x="1434312" y="1132096"/>
                      <a:pt x="1464990" y="1182332"/>
                      <a:pt x="1466454" y="1244128"/>
                    </a:cubicBezTo>
                    <a:cubicBezTo>
                      <a:pt x="1467917" y="1307387"/>
                      <a:pt x="1436897" y="1358941"/>
                      <a:pt x="1379539" y="1388693"/>
                    </a:cubicBezTo>
                    <a:cubicBezTo>
                      <a:pt x="1294869" y="1432638"/>
                      <a:pt x="1193225" y="1396887"/>
                      <a:pt x="1158303" y="1308216"/>
                    </a:cubicBezTo>
                    <a:cubicBezTo>
                      <a:pt x="1129185" y="1234374"/>
                      <a:pt x="1149719" y="1148435"/>
                      <a:pt x="1235999" y="1103905"/>
                    </a:cubicBezTo>
                    <a:cubicBezTo>
                      <a:pt x="1253655" y="1094784"/>
                      <a:pt x="1258484" y="1084590"/>
                      <a:pt x="1258191" y="1066398"/>
                    </a:cubicBezTo>
                    <a:cubicBezTo>
                      <a:pt x="1257264" y="1011967"/>
                      <a:pt x="1257508" y="957487"/>
                      <a:pt x="1258045" y="903055"/>
                    </a:cubicBezTo>
                    <a:cubicBezTo>
                      <a:pt x="1258191" y="888131"/>
                      <a:pt x="1253704" y="876962"/>
                      <a:pt x="1242925" y="866427"/>
                    </a:cubicBezTo>
                    <a:cubicBezTo>
                      <a:pt x="1197663" y="822140"/>
                      <a:pt x="1153328" y="776878"/>
                      <a:pt x="1108115" y="732543"/>
                    </a:cubicBezTo>
                    <a:cubicBezTo>
                      <a:pt x="1096263" y="720935"/>
                      <a:pt x="1091191" y="708742"/>
                      <a:pt x="1091191" y="691866"/>
                    </a:cubicBezTo>
                    <a:cubicBezTo>
                      <a:pt x="1091678" y="478092"/>
                      <a:pt x="1091483" y="264318"/>
                      <a:pt x="1091532" y="50544"/>
                    </a:cubicBezTo>
                    <a:cubicBezTo>
                      <a:pt x="1091532" y="41911"/>
                      <a:pt x="1092508" y="33278"/>
                      <a:pt x="1093239" y="21524"/>
                    </a:cubicBezTo>
                    <a:cubicBezTo>
                      <a:pt x="1248339" y="54300"/>
                      <a:pt x="1382612" y="122534"/>
                      <a:pt x="1498108" y="225495"/>
                    </a:cubicBezTo>
                    <a:cubicBezTo>
                      <a:pt x="1662425" y="372010"/>
                      <a:pt x="1765094" y="554081"/>
                      <a:pt x="1795626" y="773172"/>
                    </a:cubicBezTo>
                    <a:lnTo>
                      <a:pt x="1795821" y="773269"/>
                    </a:lnTo>
                    <a:cubicBezTo>
                      <a:pt x="1835132" y="1055229"/>
                      <a:pt x="1757534" y="1303632"/>
                      <a:pt x="1566878" y="1513797"/>
                    </a:cubicBezTo>
                    <a:cubicBezTo>
                      <a:pt x="1416363" y="1679675"/>
                      <a:pt x="1226781" y="1778392"/>
                      <a:pt x="1003594" y="1800780"/>
                    </a:cubicBezTo>
                    <a:cubicBezTo>
                      <a:pt x="453088" y="1855942"/>
                      <a:pt x="66704" y="1450781"/>
                      <a:pt x="9444" y="1036841"/>
                    </a:cubicBezTo>
                    <a:cubicBezTo>
                      <a:pt x="-68301" y="474727"/>
                      <a:pt x="348956" y="88636"/>
                      <a:pt x="711343" y="23329"/>
                    </a:cubicBezTo>
                    <a:cubicBezTo>
                      <a:pt x="712172" y="31084"/>
                      <a:pt x="713684" y="38644"/>
                      <a:pt x="713684" y="46203"/>
                    </a:cubicBezTo>
                    <a:cubicBezTo>
                      <a:pt x="713782" y="262416"/>
                      <a:pt x="713587" y="478629"/>
                      <a:pt x="714123" y="694842"/>
                    </a:cubicBezTo>
                    <a:cubicBezTo>
                      <a:pt x="714123" y="711376"/>
                      <a:pt x="707539" y="722203"/>
                      <a:pt x="696760" y="732885"/>
                    </a:cubicBezTo>
                    <a:cubicBezTo>
                      <a:pt x="651742" y="777415"/>
                      <a:pt x="607212" y="822433"/>
                      <a:pt x="562048" y="866817"/>
                    </a:cubicBezTo>
                    <a:cubicBezTo>
                      <a:pt x="552049" y="876620"/>
                      <a:pt x="547123" y="886960"/>
                      <a:pt x="547269" y="901104"/>
                    </a:cubicBezTo>
                    <a:cubicBezTo>
                      <a:pt x="547757" y="958023"/>
                      <a:pt x="547708" y="1014942"/>
                      <a:pt x="547269" y="1071812"/>
                    </a:cubicBezTo>
                    <a:cubicBezTo>
                      <a:pt x="547172" y="1086200"/>
                      <a:pt x="551074" y="1094589"/>
                      <a:pt x="565462" y="1101856"/>
                    </a:cubicBezTo>
                    <a:cubicBezTo>
                      <a:pt x="643792" y="1141411"/>
                      <a:pt x="673202" y="1210523"/>
                      <a:pt x="652230" y="1292658"/>
                    </a:cubicBezTo>
                    <a:cubicBezTo>
                      <a:pt x="630623" y="1377231"/>
                      <a:pt x="535222" y="1427321"/>
                      <a:pt x="451868" y="1399959"/>
                    </a:cubicBezTo>
                    <a:cubicBezTo>
                      <a:pt x="412215" y="1386986"/>
                      <a:pt x="381830" y="1362160"/>
                      <a:pt x="361150" y="1326604"/>
                    </a:cubicBezTo>
                    <a:cubicBezTo>
                      <a:pt x="313254" y="1244275"/>
                      <a:pt x="346859" y="1145801"/>
                      <a:pt x="427579" y="1104880"/>
                    </a:cubicBezTo>
                    <a:cubicBezTo>
                      <a:pt x="445577" y="1095759"/>
                      <a:pt x="449722" y="1085419"/>
                      <a:pt x="449527" y="1067422"/>
                    </a:cubicBezTo>
                    <a:cubicBezTo>
                      <a:pt x="448747" y="1003236"/>
                      <a:pt x="449966" y="939001"/>
                      <a:pt x="448844" y="874816"/>
                    </a:cubicBezTo>
                    <a:cubicBezTo>
                      <a:pt x="448454" y="852770"/>
                      <a:pt x="455234" y="836382"/>
                      <a:pt x="470988" y="821116"/>
                    </a:cubicBezTo>
                    <a:cubicBezTo>
                      <a:pt x="514591" y="778829"/>
                      <a:pt x="556731" y="735031"/>
                      <a:pt x="600188" y="692549"/>
                    </a:cubicBezTo>
                    <a:cubicBezTo>
                      <a:pt x="610333" y="682599"/>
                      <a:pt x="615211" y="672357"/>
                      <a:pt x="615211" y="658408"/>
                    </a:cubicBezTo>
                    <a:cubicBezTo>
                      <a:pt x="615016" y="517794"/>
                      <a:pt x="615113" y="377180"/>
                      <a:pt x="615016" y="236566"/>
                    </a:cubicBezTo>
                    <a:cubicBezTo>
                      <a:pt x="615016" y="231835"/>
                      <a:pt x="613991" y="227153"/>
                      <a:pt x="613065" y="219300"/>
                    </a:cubicBezTo>
                    <a:cubicBezTo>
                      <a:pt x="496837" y="266562"/>
                      <a:pt x="402607" y="340015"/>
                      <a:pt x="325545" y="434879"/>
                    </a:cubicBezTo>
                    <a:cubicBezTo>
                      <a:pt x="200880" y="588272"/>
                      <a:pt x="140938" y="766636"/>
                      <a:pt x="160301" y="961974"/>
                    </a:cubicBezTo>
                    <a:cubicBezTo>
                      <a:pt x="206733" y="1430930"/>
                      <a:pt x="594628" y="1640071"/>
                      <a:pt x="853957" y="1642754"/>
                    </a:cubicBezTo>
                    <a:lnTo>
                      <a:pt x="853957" y="1585250"/>
                    </a:lnTo>
                    <a:cubicBezTo>
                      <a:pt x="853957" y="1172334"/>
                      <a:pt x="853810" y="759466"/>
                      <a:pt x="854347" y="346550"/>
                    </a:cubicBezTo>
                    <a:cubicBezTo>
                      <a:pt x="854347" y="325041"/>
                      <a:pt x="850152" y="312750"/>
                      <a:pt x="828497" y="301727"/>
                    </a:cubicBezTo>
                    <a:cubicBezTo>
                      <a:pt x="745485" y="259538"/>
                      <a:pt x="714513" y="152091"/>
                      <a:pt x="769530" y="72687"/>
                    </a:cubicBezTo>
                    <a:cubicBezTo>
                      <a:pt x="805427" y="20890"/>
                      <a:pt x="856298" y="-6277"/>
                      <a:pt x="919850" y="1234"/>
                    </a:cubicBezTo>
                    <a:close/>
                    <a:moveTo>
                      <a:pt x="901560" y="100049"/>
                    </a:moveTo>
                    <a:cubicBezTo>
                      <a:pt x="867808" y="100586"/>
                      <a:pt x="840203" y="127021"/>
                      <a:pt x="840398" y="159748"/>
                    </a:cubicBezTo>
                    <a:cubicBezTo>
                      <a:pt x="840593" y="190817"/>
                      <a:pt x="865467" y="224080"/>
                      <a:pt x="901901" y="220812"/>
                    </a:cubicBezTo>
                    <a:lnTo>
                      <a:pt x="901901" y="220764"/>
                    </a:lnTo>
                    <a:cubicBezTo>
                      <a:pt x="938725" y="225007"/>
                      <a:pt x="964185" y="189451"/>
                      <a:pt x="964819" y="160821"/>
                    </a:cubicBezTo>
                    <a:cubicBezTo>
                      <a:pt x="965550" y="128874"/>
                      <a:pt x="934823" y="99513"/>
                      <a:pt x="901560" y="100049"/>
                    </a:cubicBezTo>
                    <a:close/>
                    <a:moveTo>
                      <a:pt x="498642" y="1186575"/>
                    </a:moveTo>
                    <a:cubicBezTo>
                      <a:pt x="459184" y="1183308"/>
                      <a:pt x="436310" y="1221058"/>
                      <a:pt x="435919" y="1246713"/>
                    </a:cubicBezTo>
                    <a:cubicBezTo>
                      <a:pt x="435481" y="1279830"/>
                      <a:pt x="466598" y="1308851"/>
                      <a:pt x="500886" y="1308412"/>
                    </a:cubicBezTo>
                    <a:cubicBezTo>
                      <a:pt x="534735" y="1307973"/>
                      <a:pt x="564194" y="1279391"/>
                      <a:pt x="561999" y="1245982"/>
                    </a:cubicBezTo>
                    <a:lnTo>
                      <a:pt x="561950" y="1246030"/>
                    </a:lnTo>
                    <a:cubicBezTo>
                      <a:pt x="559950" y="1215888"/>
                      <a:pt x="538929" y="1183747"/>
                      <a:pt x="498642" y="1186575"/>
                    </a:cubicBezTo>
                    <a:close/>
                    <a:moveTo>
                      <a:pt x="1304623" y="1186575"/>
                    </a:moveTo>
                    <a:cubicBezTo>
                      <a:pt x="1269311" y="1183942"/>
                      <a:pt x="1245022" y="1213937"/>
                      <a:pt x="1244291" y="1245494"/>
                    </a:cubicBezTo>
                    <a:cubicBezTo>
                      <a:pt x="1243413" y="1281879"/>
                      <a:pt x="1270384" y="1308802"/>
                      <a:pt x="1306379" y="1308412"/>
                    </a:cubicBezTo>
                    <a:cubicBezTo>
                      <a:pt x="1339253" y="1308070"/>
                      <a:pt x="1368809" y="1279294"/>
                      <a:pt x="1369346" y="1247152"/>
                    </a:cubicBezTo>
                    <a:cubicBezTo>
                      <a:pt x="1369882" y="1212669"/>
                      <a:pt x="1341789" y="1186380"/>
                      <a:pt x="1304623" y="1186575"/>
                    </a:cubicBezTo>
                    <a:close/>
                  </a:path>
                </a:pathLst>
              </a:custGeom>
              <a:solidFill>
                <a:srgbClr val="CDE6D3"/>
              </a:solidFill>
              <a:ln w="4866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2000" dirty="0">
                  <a:latin typeface="Share Tech" panose="00000500000000000000"/>
                </a:endParaRPr>
              </a:p>
            </p:txBody>
          </p:sp>
        </p:grpSp>
      </p:grp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60F3071-DF03-0AFA-F995-DBA80F3F15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>
                <a:latin typeface="Share Tech" panose="00000500000000000000" pitchFamily="2" charset="0"/>
                <a:cs typeface="Biome" panose="020B0503030204020804" pitchFamily="34" charset="0"/>
              </a:rPr>
              <a:t>2 STEP FOR PROJECT</a:t>
            </a:r>
          </a:p>
        </p:txBody>
      </p:sp>
    </p:spTree>
    <p:extLst>
      <p:ext uri="{BB962C8B-B14F-4D97-AF65-F5344CB8AC3E}">
        <p14:creationId xmlns:p14="http://schemas.microsoft.com/office/powerpoint/2010/main" val="3346340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75B4B1D-D758-F7CF-E369-41FB223D0CE1}"/>
              </a:ext>
            </a:extLst>
          </p:cNvPr>
          <p:cNvGrpSpPr/>
          <p:nvPr/>
        </p:nvGrpSpPr>
        <p:grpSpPr>
          <a:xfrm>
            <a:off x="-604119" y="2168124"/>
            <a:ext cx="10133895" cy="2500950"/>
            <a:chOff x="-249327" y="2053179"/>
            <a:chExt cx="5200763" cy="161427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3A1BFF-DCBA-F51C-56D4-57F184D5041B}"/>
                </a:ext>
              </a:extLst>
            </p:cNvPr>
            <p:cNvGrpSpPr/>
            <p:nvPr/>
          </p:nvGrpSpPr>
          <p:grpSpPr>
            <a:xfrm>
              <a:off x="-249327" y="2053179"/>
              <a:ext cx="2300330" cy="1502959"/>
              <a:chOff x="-249327" y="2053179"/>
              <a:chExt cx="2300330" cy="1502959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DC8B8FA1-B905-5471-F5C4-E0F21DE1E741}"/>
                  </a:ext>
                </a:extLst>
              </p:cNvPr>
              <p:cNvGrpSpPr/>
              <p:nvPr/>
            </p:nvGrpSpPr>
            <p:grpSpPr>
              <a:xfrm>
                <a:off x="-249327" y="3068791"/>
                <a:ext cx="2300330" cy="487347"/>
                <a:chOff x="-249327" y="3068791"/>
                <a:chExt cx="2300330" cy="487347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E3856AB-2B68-FE8A-A372-6B789B24458E}"/>
                    </a:ext>
                  </a:extLst>
                </p:cNvPr>
                <p:cNvSpPr txBox="1"/>
                <p:nvPr/>
              </p:nvSpPr>
              <p:spPr>
                <a:xfrm>
                  <a:off x="350776" y="3337614"/>
                  <a:ext cx="1278806" cy="21852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endParaRPr lang="en-US" sz="1600" i="1" dirty="0">
                    <a:solidFill>
                      <a:schemeClr val="bg1">
                        <a:lumMod val="95000"/>
                      </a:schemeClr>
                    </a:solidFill>
                    <a:latin typeface="Share Tech" panose="020F0502020204030204" pitchFamily="2" charset="0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2B61E80-8C3B-6038-6B40-54F4ABB1AF4D}"/>
                    </a:ext>
                  </a:extLst>
                </p:cNvPr>
                <p:cNvSpPr txBox="1"/>
                <p:nvPr/>
              </p:nvSpPr>
              <p:spPr>
                <a:xfrm>
                  <a:off x="-249327" y="3068791"/>
                  <a:ext cx="2300330" cy="23839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rgbClr val="FFBE09"/>
                      </a:solidFill>
                      <a:latin typeface="Share Tech" panose="020F0502020204030204" pitchFamily="2" charset="0"/>
                      <a:cs typeface="Times New Roman" panose="02020603050405020304" pitchFamily="18" charset="0"/>
                    </a:rPr>
                    <a:t>FACE RECONIZATION</a:t>
                  </a: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DB0200B8-69D9-B22E-2ABF-720B9F2B59F9}"/>
                  </a:ext>
                </a:extLst>
              </p:cNvPr>
              <p:cNvGrpSpPr/>
              <p:nvPr/>
            </p:nvGrpSpPr>
            <p:grpSpPr>
              <a:xfrm>
                <a:off x="574691" y="2053179"/>
                <a:ext cx="652296" cy="706610"/>
                <a:chOff x="574691" y="2053179"/>
                <a:chExt cx="652296" cy="706610"/>
              </a:xfrm>
            </p:grpSpPr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20B872EC-6794-2B0A-0C8F-27354F82DC76}"/>
                    </a:ext>
                  </a:extLst>
                </p:cNvPr>
                <p:cNvSpPr/>
                <p:nvPr/>
              </p:nvSpPr>
              <p:spPr>
                <a:xfrm>
                  <a:off x="574691" y="2053179"/>
                  <a:ext cx="652296" cy="706610"/>
                </a:xfrm>
                <a:custGeom>
                  <a:avLst/>
                  <a:gdLst>
                    <a:gd name="connsiteX0" fmla="*/ 702207 w 972654"/>
                    <a:gd name="connsiteY0" fmla="*/ 803152 h 945393"/>
                    <a:gd name="connsiteX1" fmla="*/ 724891 w 972654"/>
                    <a:gd name="connsiteY1" fmla="*/ 827277 h 945393"/>
                    <a:gd name="connsiteX2" fmla="*/ 724955 w 972654"/>
                    <a:gd name="connsiteY2" fmla="*/ 921150 h 945393"/>
                    <a:gd name="connsiteX3" fmla="*/ 702050 w 972654"/>
                    <a:gd name="connsiteY3" fmla="*/ 945152 h 945393"/>
                    <a:gd name="connsiteX4" fmla="*/ 681151 w 972654"/>
                    <a:gd name="connsiteY4" fmla="*/ 920962 h 945393"/>
                    <a:gd name="connsiteX5" fmla="*/ 681089 w 972654"/>
                    <a:gd name="connsiteY5" fmla="*/ 872459 h 945393"/>
                    <a:gd name="connsiteX6" fmla="*/ 681025 w 972654"/>
                    <a:gd name="connsiteY6" fmla="*/ 872459 h 945393"/>
                    <a:gd name="connsiteX7" fmla="*/ 680995 w 972654"/>
                    <a:gd name="connsiteY7" fmla="*/ 872491 h 945393"/>
                    <a:gd name="connsiteX8" fmla="*/ 681057 w 972654"/>
                    <a:gd name="connsiteY8" fmla="*/ 827121 h 945393"/>
                    <a:gd name="connsiteX9" fmla="*/ 702207 w 972654"/>
                    <a:gd name="connsiteY9" fmla="*/ 803152 h 945393"/>
                    <a:gd name="connsiteX10" fmla="*/ 486135 w 972654"/>
                    <a:gd name="connsiteY10" fmla="*/ 802995 h 945393"/>
                    <a:gd name="connsiteX11" fmla="*/ 506220 w 972654"/>
                    <a:gd name="connsiteY11" fmla="*/ 822610 h 945393"/>
                    <a:gd name="connsiteX12" fmla="*/ 506408 w 972654"/>
                    <a:gd name="connsiteY12" fmla="*/ 875718 h 945393"/>
                    <a:gd name="connsiteX13" fmla="*/ 508319 w 972654"/>
                    <a:gd name="connsiteY13" fmla="*/ 875718 h 945393"/>
                    <a:gd name="connsiteX14" fmla="*/ 508288 w 972654"/>
                    <a:gd name="connsiteY14" fmla="*/ 875749 h 945393"/>
                    <a:gd name="connsiteX15" fmla="*/ 505969 w 972654"/>
                    <a:gd name="connsiteY15" fmla="*/ 925693 h 945393"/>
                    <a:gd name="connsiteX16" fmla="*/ 486229 w 972654"/>
                    <a:gd name="connsiteY16" fmla="*/ 945151 h 945393"/>
                    <a:gd name="connsiteX17" fmla="*/ 465049 w 972654"/>
                    <a:gd name="connsiteY17" fmla="*/ 924941 h 945393"/>
                    <a:gd name="connsiteX18" fmla="*/ 464924 w 972654"/>
                    <a:gd name="connsiteY18" fmla="*/ 823361 h 945393"/>
                    <a:gd name="connsiteX19" fmla="*/ 486135 w 972654"/>
                    <a:gd name="connsiteY19" fmla="*/ 802995 h 945393"/>
                    <a:gd name="connsiteX20" fmla="*/ 376972 w 972654"/>
                    <a:gd name="connsiteY20" fmla="*/ 802964 h 945393"/>
                    <a:gd name="connsiteX21" fmla="*/ 398780 w 972654"/>
                    <a:gd name="connsiteY21" fmla="*/ 828124 h 945393"/>
                    <a:gd name="connsiteX22" fmla="*/ 398780 w 972654"/>
                    <a:gd name="connsiteY22" fmla="*/ 921934 h 945393"/>
                    <a:gd name="connsiteX23" fmla="*/ 376910 w 972654"/>
                    <a:gd name="connsiteY23" fmla="*/ 945214 h 945393"/>
                    <a:gd name="connsiteX24" fmla="*/ 355259 w 972654"/>
                    <a:gd name="connsiteY24" fmla="*/ 921777 h 945393"/>
                    <a:gd name="connsiteX25" fmla="*/ 355164 w 972654"/>
                    <a:gd name="connsiteY25" fmla="*/ 874871 h 945393"/>
                    <a:gd name="connsiteX26" fmla="*/ 355134 w 972654"/>
                    <a:gd name="connsiteY26" fmla="*/ 874903 h 945393"/>
                    <a:gd name="connsiteX27" fmla="*/ 355228 w 972654"/>
                    <a:gd name="connsiteY27" fmla="*/ 827998 h 945393"/>
                    <a:gd name="connsiteX28" fmla="*/ 376972 w 972654"/>
                    <a:gd name="connsiteY28" fmla="*/ 802964 h 945393"/>
                    <a:gd name="connsiteX29" fmla="*/ 594767 w 972654"/>
                    <a:gd name="connsiteY29" fmla="*/ 802807 h 945393"/>
                    <a:gd name="connsiteX30" fmla="*/ 614977 w 972654"/>
                    <a:gd name="connsiteY30" fmla="*/ 822702 h 945393"/>
                    <a:gd name="connsiteX31" fmla="*/ 615195 w 972654"/>
                    <a:gd name="connsiteY31" fmla="*/ 874308 h 945393"/>
                    <a:gd name="connsiteX32" fmla="*/ 615321 w 972654"/>
                    <a:gd name="connsiteY32" fmla="*/ 874308 h 945393"/>
                    <a:gd name="connsiteX33" fmla="*/ 615195 w 972654"/>
                    <a:gd name="connsiteY33" fmla="*/ 922811 h 945393"/>
                    <a:gd name="connsiteX34" fmla="*/ 599122 w 972654"/>
                    <a:gd name="connsiteY34" fmla="*/ 944681 h 945393"/>
                    <a:gd name="connsiteX35" fmla="*/ 574370 w 972654"/>
                    <a:gd name="connsiteY35" fmla="*/ 928075 h 945393"/>
                    <a:gd name="connsiteX36" fmla="*/ 574306 w 972654"/>
                    <a:gd name="connsiteY36" fmla="*/ 821825 h 945393"/>
                    <a:gd name="connsiteX37" fmla="*/ 594767 w 972654"/>
                    <a:gd name="connsiteY37" fmla="*/ 802807 h 945393"/>
                    <a:gd name="connsiteX38" fmla="*/ 265960 w 972654"/>
                    <a:gd name="connsiteY38" fmla="*/ 802807 h 945393"/>
                    <a:gd name="connsiteX39" fmla="*/ 286264 w 972654"/>
                    <a:gd name="connsiteY39" fmla="*/ 819319 h 945393"/>
                    <a:gd name="connsiteX40" fmla="*/ 288332 w 972654"/>
                    <a:gd name="connsiteY40" fmla="*/ 836302 h 945393"/>
                    <a:gd name="connsiteX41" fmla="*/ 288427 w 972654"/>
                    <a:gd name="connsiteY41" fmla="*/ 911343 h 945393"/>
                    <a:gd name="connsiteX42" fmla="*/ 285512 w 972654"/>
                    <a:gd name="connsiteY42" fmla="*/ 931333 h 945393"/>
                    <a:gd name="connsiteX43" fmla="*/ 263423 w 972654"/>
                    <a:gd name="connsiteY43" fmla="*/ 944994 h 945393"/>
                    <a:gd name="connsiteX44" fmla="*/ 245501 w 972654"/>
                    <a:gd name="connsiteY44" fmla="*/ 928356 h 945393"/>
                    <a:gd name="connsiteX45" fmla="*/ 242806 w 972654"/>
                    <a:gd name="connsiteY45" fmla="*/ 873776 h 945393"/>
                    <a:gd name="connsiteX46" fmla="*/ 243840 w 972654"/>
                    <a:gd name="connsiteY46" fmla="*/ 873744 h 945393"/>
                    <a:gd name="connsiteX47" fmla="*/ 243808 w 972654"/>
                    <a:gd name="connsiteY47" fmla="*/ 873744 h 945393"/>
                    <a:gd name="connsiteX48" fmla="*/ 243871 w 972654"/>
                    <a:gd name="connsiteY48" fmla="*/ 833106 h 945393"/>
                    <a:gd name="connsiteX49" fmla="*/ 244968 w 972654"/>
                    <a:gd name="connsiteY49" fmla="*/ 820698 h 945393"/>
                    <a:gd name="connsiteX50" fmla="*/ 265960 w 972654"/>
                    <a:gd name="connsiteY50" fmla="*/ 802807 h 945393"/>
                    <a:gd name="connsiteX51" fmla="*/ 900981 w 972654"/>
                    <a:gd name="connsiteY51" fmla="*/ 670677 h 945393"/>
                    <a:gd name="connsiteX52" fmla="*/ 901013 w 972654"/>
                    <a:gd name="connsiteY52" fmla="*/ 670709 h 945393"/>
                    <a:gd name="connsiteX53" fmla="*/ 947793 w 972654"/>
                    <a:gd name="connsiteY53" fmla="*/ 670771 h 945393"/>
                    <a:gd name="connsiteX54" fmla="*/ 972295 w 972654"/>
                    <a:gd name="connsiteY54" fmla="*/ 691137 h 945393"/>
                    <a:gd name="connsiteX55" fmla="*/ 947918 w 972654"/>
                    <a:gd name="connsiteY55" fmla="*/ 713477 h 945393"/>
                    <a:gd name="connsiteX56" fmla="*/ 854327 w 972654"/>
                    <a:gd name="connsiteY56" fmla="*/ 713415 h 945393"/>
                    <a:gd name="connsiteX57" fmla="*/ 831517 w 972654"/>
                    <a:gd name="connsiteY57" fmla="*/ 696683 h 945393"/>
                    <a:gd name="connsiteX58" fmla="*/ 852635 w 972654"/>
                    <a:gd name="connsiteY58" fmla="*/ 670991 h 945393"/>
                    <a:gd name="connsiteX59" fmla="*/ 900981 w 972654"/>
                    <a:gd name="connsiteY59" fmla="*/ 670833 h 945393"/>
                    <a:gd name="connsiteX60" fmla="*/ 900981 w 972654"/>
                    <a:gd name="connsiteY60" fmla="*/ 670677 h 945393"/>
                    <a:gd name="connsiteX61" fmla="*/ 72136 w 972654"/>
                    <a:gd name="connsiteY61" fmla="*/ 664317 h 945393"/>
                    <a:gd name="connsiteX62" fmla="*/ 72168 w 972654"/>
                    <a:gd name="connsiteY62" fmla="*/ 664317 h 945393"/>
                    <a:gd name="connsiteX63" fmla="*/ 117568 w 972654"/>
                    <a:gd name="connsiteY63" fmla="*/ 664411 h 945393"/>
                    <a:gd name="connsiteX64" fmla="*/ 142008 w 972654"/>
                    <a:gd name="connsiteY64" fmla="*/ 686375 h 945393"/>
                    <a:gd name="connsiteX65" fmla="*/ 116503 w 972654"/>
                    <a:gd name="connsiteY65" fmla="*/ 707838 h 945393"/>
                    <a:gd name="connsiteX66" fmla="*/ 27236 w 972654"/>
                    <a:gd name="connsiteY66" fmla="*/ 707838 h 945393"/>
                    <a:gd name="connsiteX67" fmla="*/ 1699 w 972654"/>
                    <a:gd name="connsiteY67" fmla="*/ 693738 h 945393"/>
                    <a:gd name="connsiteX68" fmla="*/ 22035 w 972654"/>
                    <a:gd name="connsiteY68" fmla="*/ 664536 h 945393"/>
                    <a:gd name="connsiteX69" fmla="*/ 72136 w 972654"/>
                    <a:gd name="connsiteY69" fmla="*/ 664379 h 945393"/>
                    <a:gd name="connsiteX70" fmla="*/ 72136 w 972654"/>
                    <a:gd name="connsiteY70" fmla="*/ 664317 h 945393"/>
                    <a:gd name="connsiteX71" fmla="*/ 901953 w 972654"/>
                    <a:gd name="connsiteY71" fmla="*/ 560762 h 945393"/>
                    <a:gd name="connsiteX72" fmla="*/ 901953 w 972654"/>
                    <a:gd name="connsiteY72" fmla="*/ 560857 h 945393"/>
                    <a:gd name="connsiteX73" fmla="*/ 950394 w 972654"/>
                    <a:gd name="connsiteY73" fmla="*/ 560951 h 945393"/>
                    <a:gd name="connsiteX74" fmla="*/ 972452 w 972654"/>
                    <a:gd name="connsiteY74" fmla="*/ 581505 h 945393"/>
                    <a:gd name="connsiteX75" fmla="*/ 950206 w 972654"/>
                    <a:gd name="connsiteY75" fmla="*/ 602247 h 945393"/>
                    <a:gd name="connsiteX76" fmla="*/ 853325 w 972654"/>
                    <a:gd name="connsiteY76" fmla="*/ 602278 h 945393"/>
                    <a:gd name="connsiteX77" fmla="*/ 831203 w 972654"/>
                    <a:gd name="connsiteY77" fmla="*/ 580565 h 945393"/>
                    <a:gd name="connsiteX78" fmla="*/ 853512 w 972654"/>
                    <a:gd name="connsiteY78" fmla="*/ 560825 h 945393"/>
                    <a:gd name="connsiteX79" fmla="*/ 901953 w 972654"/>
                    <a:gd name="connsiteY79" fmla="*/ 560762 h 945393"/>
                    <a:gd name="connsiteX80" fmla="*/ 45753 w 972654"/>
                    <a:gd name="connsiteY80" fmla="*/ 556282 h 945393"/>
                    <a:gd name="connsiteX81" fmla="*/ 119167 w 972654"/>
                    <a:gd name="connsiteY81" fmla="*/ 556720 h 945393"/>
                    <a:gd name="connsiteX82" fmla="*/ 142164 w 972654"/>
                    <a:gd name="connsiteY82" fmla="*/ 577995 h 945393"/>
                    <a:gd name="connsiteX83" fmla="*/ 117913 w 972654"/>
                    <a:gd name="connsiteY83" fmla="*/ 598331 h 945393"/>
                    <a:gd name="connsiteX84" fmla="*/ 69472 w 972654"/>
                    <a:gd name="connsiteY84" fmla="*/ 598393 h 945393"/>
                    <a:gd name="connsiteX85" fmla="*/ 69441 w 972654"/>
                    <a:gd name="connsiteY85" fmla="*/ 598361 h 945393"/>
                    <a:gd name="connsiteX86" fmla="*/ 22567 w 972654"/>
                    <a:gd name="connsiteY86" fmla="*/ 598267 h 945393"/>
                    <a:gd name="connsiteX87" fmla="*/ 822 w 972654"/>
                    <a:gd name="connsiteY87" fmla="*/ 575990 h 945393"/>
                    <a:gd name="connsiteX88" fmla="*/ 17774 w 972654"/>
                    <a:gd name="connsiteY88" fmla="*/ 557441 h 945393"/>
                    <a:gd name="connsiteX89" fmla="*/ 45753 w 972654"/>
                    <a:gd name="connsiteY89" fmla="*/ 556282 h 945393"/>
                    <a:gd name="connsiteX90" fmla="*/ 900919 w 972654"/>
                    <a:gd name="connsiteY90" fmla="*/ 451255 h 945393"/>
                    <a:gd name="connsiteX91" fmla="*/ 947887 w 972654"/>
                    <a:gd name="connsiteY91" fmla="*/ 451317 h 945393"/>
                    <a:gd name="connsiteX92" fmla="*/ 972295 w 972654"/>
                    <a:gd name="connsiteY92" fmla="*/ 472059 h 945393"/>
                    <a:gd name="connsiteX93" fmla="*/ 948890 w 972654"/>
                    <a:gd name="connsiteY93" fmla="*/ 493742 h 945393"/>
                    <a:gd name="connsiteX94" fmla="*/ 853418 w 972654"/>
                    <a:gd name="connsiteY94" fmla="*/ 493585 h 945393"/>
                    <a:gd name="connsiteX95" fmla="*/ 831360 w 972654"/>
                    <a:gd name="connsiteY95" fmla="*/ 471433 h 945393"/>
                    <a:gd name="connsiteX96" fmla="*/ 853983 w 972654"/>
                    <a:gd name="connsiteY96" fmla="*/ 451473 h 945393"/>
                    <a:gd name="connsiteX97" fmla="*/ 900951 w 972654"/>
                    <a:gd name="connsiteY97" fmla="*/ 451380 h 945393"/>
                    <a:gd name="connsiteX98" fmla="*/ 900951 w 972654"/>
                    <a:gd name="connsiteY98" fmla="*/ 451286 h 945393"/>
                    <a:gd name="connsiteX99" fmla="*/ 70977 w 972654"/>
                    <a:gd name="connsiteY99" fmla="*/ 447244 h 945393"/>
                    <a:gd name="connsiteX100" fmla="*/ 70977 w 972654"/>
                    <a:gd name="connsiteY100" fmla="*/ 447369 h 945393"/>
                    <a:gd name="connsiteX101" fmla="*/ 120984 w 972654"/>
                    <a:gd name="connsiteY101" fmla="*/ 447495 h 945393"/>
                    <a:gd name="connsiteX102" fmla="*/ 142039 w 972654"/>
                    <a:gd name="connsiteY102" fmla="*/ 467548 h 945393"/>
                    <a:gd name="connsiteX103" fmla="*/ 123145 w 972654"/>
                    <a:gd name="connsiteY103" fmla="*/ 489700 h 945393"/>
                    <a:gd name="connsiteX104" fmla="*/ 20155 w 972654"/>
                    <a:gd name="connsiteY104" fmla="*/ 489606 h 945393"/>
                    <a:gd name="connsiteX105" fmla="*/ 886 w 972654"/>
                    <a:gd name="connsiteY105" fmla="*/ 466576 h 945393"/>
                    <a:gd name="connsiteX106" fmla="*/ 22536 w 972654"/>
                    <a:gd name="connsiteY106" fmla="*/ 447339 h 945393"/>
                    <a:gd name="connsiteX107" fmla="*/ 70977 w 972654"/>
                    <a:gd name="connsiteY107" fmla="*/ 447244 h 945393"/>
                    <a:gd name="connsiteX108" fmla="*/ 901592 w 972654"/>
                    <a:gd name="connsiteY108" fmla="*/ 341653 h 945393"/>
                    <a:gd name="connsiteX109" fmla="*/ 942247 w 972654"/>
                    <a:gd name="connsiteY109" fmla="*/ 341747 h 945393"/>
                    <a:gd name="connsiteX110" fmla="*/ 956096 w 972654"/>
                    <a:gd name="connsiteY110" fmla="*/ 343440 h 945393"/>
                    <a:gd name="connsiteX111" fmla="*/ 972577 w 972654"/>
                    <a:gd name="connsiteY111" fmla="*/ 361800 h 945393"/>
                    <a:gd name="connsiteX112" fmla="*/ 958007 w 972654"/>
                    <a:gd name="connsiteY112" fmla="*/ 383482 h 945393"/>
                    <a:gd name="connsiteX113" fmla="*/ 947385 w 972654"/>
                    <a:gd name="connsiteY113" fmla="*/ 385551 h 945393"/>
                    <a:gd name="connsiteX114" fmla="*/ 853606 w 972654"/>
                    <a:gd name="connsiteY114" fmla="*/ 385393 h 945393"/>
                    <a:gd name="connsiteX115" fmla="*/ 831266 w 972654"/>
                    <a:gd name="connsiteY115" fmla="*/ 363084 h 945393"/>
                    <a:gd name="connsiteX116" fmla="*/ 854703 w 972654"/>
                    <a:gd name="connsiteY116" fmla="*/ 341747 h 945393"/>
                    <a:gd name="connsiteX117" fmla="*/ 120169 w 972654"/>
                    <a:gd name="connsiteY117" fmla="*/ 338112 h 945393"/>
                    <a:gd name="connsiteX118" fmla="*/ 142196 w 972654"/>
                    <a:gd name="connsiteY118" fmla="*/ 358792 h 945393"/>
                    <a:gd name="connsiteX119" fmla="*/ 120764 w 972654"/>
                    <a:gd name="connsiteY119" fmla="*/ 380255 h 945393"/>
                    <a:gd name="connsiteX120" fmla="*/ 72449 w 972654"/>
                    <a:gd name="connsiteY120" fmla="*/ 380443 h 945393"/>
                    <a:gd name="connsiteX121" fmla="*/ 72449 w 972654"/>
                    <a:gd name="connsiteY121" fmla="*/ 380349 h 945393"/>
                    <a:gd name="connsiteX122" fmla="*/ 72449 w 972654"/>
                    <a:gd name="connsiteY122" fmla="*/ 380317 h 945393"/>
                    <a:gd name="connsiteX123" fmla="*/ 22599 w 972654"/>
                    <a:gd name="connsiteY123" fmla="*/ 380098 h 945393"/>
                    <a:gd name="connsiteX124" fmla="*/ 666 w 972654"/>
                    <a:gd name="connsiteY124" fmla="*/ 357884 h 945393"/>
                    <a:gd name="connsiteX125" fmla="*/ 23445 w 972654"/>
                    <a:gd name="connsiteY125" fmla="*/ 338270 h 945393"/>
                    <a:gd name="connsiteX126" fmla="*/ 120169 w 972654"/>
                    <a:gd name="connsiteY126" fmla="*/ 338112 h 945393"/>
                    <a:gd name="connsiteX127" fmla="*/ 852855 w 972654"/>
                    <a:gd name="connsiteY127" fmla="*/ 232616 h 945393"/>
                    <a:gd name="connsiteX128" fmla="*/ 949861 w 972654"/>
                    <a:gd name="connsiteY128" fmla="*/ 232678 h 945393"/>
                    <a:gd name="connsiteX129" fmla="*/ 972390 w 972654"/>
                    <a:gd name="connsiteY129" fmla="*/ 255488 h 945393"/>
                    <a:gd name="connsiteX130" fmla="*/ 947824 w 972654"/>
                    <a:gd name="connsiteY130" fmla="*/ 275823 h 945393"/>
                    <a:gd name="connsiteX131" fmla="*/ 900888 w 972654"/>
                    <a:gd name="connsiteY131" fmla="*/ 275855 h 945393"/>
                    <a:gd name="connsiteX132" fmla="*/ 853951 w 972654"/>
                    <a:gd name="connsiteY132" fmla="*/ 275761 h 945393"/>
                    <a:gd name="connsiteX133" fmla="*/ 831392 w 972654"/>
                    <a:gd name="connsiteY133" fmla="*/ 255739 h 945393"/>
                    <a:gd name="connsiteX134" fmla="*/ 852855 w 972654"/>
                    <a:gd name="connsiteY134" fmla="*/ 232616 h 945393"/>
                    <a:gd name="connsiteX135" fmla="*/ 119574 w 972654"/>
                    <a:gd name="connsiteY135" fmla="*/ 227132 h 945393"/>
                    <a:gd name="connsiteX136" fmla="*/ 135240 w 972654"/>
                    <a:gd name="connsiteY136" fmla="*/ 232772 h 945393"/>
                    <a:gd name="connsiteX137" fmla="*/ 141099 w 972654"/>
                    <a:gd name="connsiteY137" fmla="*/ 255425 h 945393"/>
                    <a:gd name="connsiteX138" fmla="*/ 122738 w 972654"/>
                    <a:gd name="connsiteY138" fmla="*/ 269557 h 945393"/>
                    <a:gd name="connsiteX139" fmla="*/ 71291 w 972654"/>
                    <a:gd name="connsiteY139" fmla="*/ 269588 h 945393"/>
                    <a:gd name="connsiteX140" fmla="*/ 71291 w 972654"/>
                    <a:gd name="connsiteY140" fmla="*/ 269838 h 945393"/>
                    <a:gd name="connsiteX141" fmla="*/ 22944 w 972654"/>
                    <a:gd name="connsiteY141" fmla="*/ 269745 h 945393"/>
                    <a:gd name="connsiteX142" fmla="*/ 886 w 972654"/>
                    <a:gd name="connsiteY142" fmla="*/ 249222 h 945393"/>
                    <a:gd name="connsiteX143" fmla="*/ 21408 w 972654"/>
                    <a:gd name="connsiteY143" fmla="*/ 227476 h 945393"/>
                    <a:gd name="connsiteX144" fmla="*/ 119574 w 972654"/>
                    <a:gd name="connsiteY144" fmla="*/ 227132 h 945393"/>
                    <a:gd name="connsiteX145" fmla="*/ 250983 w 972654"/>
                    <a:gd name="connsiteY145" fmla="*/ 172770 h 945393"/>
                    <a:gd name="connsiteX146" fmla="*/ 736485 w 972654"/>
                    <a:gd name="connsiteY146" fmla="*/ 172896 h 945393"/>
                    <a:gd name="connsiteX147" fmla="*/ 795985 w 972654"/>
                    <a:gd name="connsiteY147" fmla="*/ 231707 h 945393"/>
                    <a:gd name="connsiteX148" fmla="*/ 796049 w 972654"/>
                    <a:gd name="connsiteY148" fmla="*/ 643605 h 945393"/>
                    <a:gd name="connsiteX149" fmla="*/ 796174 w 972654"/>
                    <a:gd name="connsiteY149" fmla="*/ 704673 h 945393"/>
                    <a:gd name="connsiteX150" fmla="*/ 795610 w 972654"/>
                    <a:gd name="connsiteY150" fmla="*/ 721874 h 945393"/>
                    <a:gd name="connsiteX151" fmla="*/ 745446 w 972654"/>
                    <a:gd name="connsiteY151" fmla="*/ 767370 h 945393"/>
                    <a:gd name="connsiteX152" fmla="*/ 487013 w 972654"/>
                    <a:gd name="connsiteY152" fmla="*/ 767432 h 945393"/>
                    <a:gd name="connsiteX153" fmla="*/ 487013 w 972654"/>
                    <a:gd name="connsiteY153" fmla="*/ 767495 h 945393"/>
                    <a:gd name="connsiteX154" fmla="*/ 487045 w 972654"/>
                    <a:gd name="connsiteY154" fmla="*/ 767557 h 945393"/>
                    <a:gd name="connsiteX155" fmla="*/ 236445 w 972654"/>
                    <a:gd name="connsiteY155" fmla="*/ 767557 h 945393"/>
                    <a:gd name="connsiteX156" fmla="*/ 225478 w 972654"/>
                    <a:gd name="connsiteY156" fmla="*/ 767432 h 945393"/>
                    <a:gd name="connsiteX157" fmla="*/ 179670 w 972654"/>
                    <a:gd name="connsiteY157" fmla="*/ 720684 h 945393"/>
                    <a:gd name="connsiteX158" fmla="*/ 179294 w 972654"/>
                    <a:gd name="connsiteY158" fmla="*/ 545253 h 945393"/>
                    <a:gd name="connsiteX159" fmla="*/ 179420 w 972654"/>
                    <a:gd name="connsiteY159" fmla="*/ 228887 h 945393"/>
                    <a:gd name="connsiteX160" fmla="*/ 179670 w 972654"/>
                    <a:gd name="connsiteY160" fmla="*/ 216354 h 945393"/>
                    <a:gd name="connsiteX161" fmla="*/ 218241 w 972654"/>
                    <a:gd name="connsiteY161" fmla="*/ 174588 h 945393"/>
                    <a:gd name="connsiteX162" fmla="*/ 250983 w 972654"/>
                    <a:gd name="connsiteY162" fmla="*/ 172770 h 945393"/>
                    <a:gd name="connsiteX163" fmla="*/ 265616 w 972654"/>
                    <a:gd name="connsiteY163" fmla="*/ 190 h 945393"/>
                    <a:gd name="connsiteX164" fmla="*/ 285889 w 972654"/>
                    <a:gd name="connsiteY164" fmla="*/ 13882 h 945393"/>
                    <a:gd name="connsiteX165" fmla="*/ 287830 w 972654"/>
                    <a:gd name="connsiteY165" fmla="*/ 27731 h 945393"/>
                    <a:gd name="connsiteX166" fmla="*/ 287800 w 972654"/>
                    <a:gd name="connsiteY166" fmla="*/ 116622 h 945393"/>
                    <a:gd name="connsiteX167" fmla="*/ 272352 w 972654"/>
                    <a:gd name="connsiteY167" fmla="*/ 140842 h 945393"/>
                    <a:gd name="connsiteX168" fmla="*/ 244685 w 972654"/>
                    <a:gd name="connsiteY168" fmla="*/ 121698 h 945393"/>
                    <a:gd name="connsiteX169" fmla="*/ 244403 w 972654"/>
                    <a:gd name="connsiteY169" fmla="*/ 70281 h 945393"/>
                    <a:gd name="connsiteX170" fmla="*/ 243777 w 972654"/>
                    <a:gd name="connsiteY170" fmla="*/ 70281 h 945393"/>
                    <a:gd name="connsiteX171" fmla="*/ 243808 w 972654"/>
                    <a:gd name="connsiteY171" fmla="*/ 70250 h 945393"/>
                    <a:gd name="connsiteX172" fmla="*/ 243870 w 972654"/>
                    <a:gd name="connsiteY172" fmla="*/ 29706 h 945393"/>
                    <a:gd name="connsiteX173" fmla="*/ 245625 w 972654"/>
                    <a:gd name="connsiteY173" fmla="*/ 14290 h 945393"/>
                    <a:gd name="connsiteX174" fmla="*/ 265616 w 972654"/>
                    <a:gd name="connsiteY174" fmla="*/ 190 h 945393"/>
                    <a:gd name="connsiteX175" fmla="*/ 702708 w 972654"/>
                    <a:gd name="connsiteY175" fmla="*/ 158 h 945393"/>
                    <a:gd name="connsiteX176" fmla="*/ 724860 w 972654"/>
                    <a:gd name="connsiteY176" fmla="*/ 21339 h 945393"/>
                    <a:gd name="connsiteX177" fmla="*/ 725017 w 972654"/>
                    <a:gd name="connsiteY177" fmla="*/ 69686 h 945393"/>
                    <a:gd name="connsiteX178" fmla="*/ 724891 w 972654"/>
                    <a:gd name="connsiteY178" fmla="*/ 116497 h 945393"/>
                    <a:gd name="connsiteX179" fmla="*/ 701517 w 972654"/>
                    <a:gd name="connsiteY179" fmla="*/ 141407 h 945393"/>
                    <a:gd name="connsiteX180" fmla="*/ 681245 w 972654"/>
                    <a:gd name="connsiteY180" fmla="*/ 121729 h 945393"/>
                    <a:gd name="connsiteX181" fmla="*/ 681339 w 972654"/>
                    <a:gd name="connsiteY181" fmla="*/ 20337 h 945393"/>
                    <a:gd name="connsiteX182" fmla="*/ 702708 w 972654"/>
                    <a:gd name="connsiteY182" fmla="*/ 158 h 945393"/>
                    <a:gd name="connsiteX183" fmla="*/ 485760 w 972654"/>
                    <a:gd name="connsiteY183" fmla="*/ 96 h 945393"/>
                    <a:gd name="connsiteX184" fmla="*/ 506032 w 972654"/>
                    <a:gd name="connsiteY184" fmla="*/ 22154 h 945393"/>
                    <a:gd name="connsiteX185" fmla="*/ 506095 w 972654"/>
                    <a:gd name="connsiteY185" fmla="*/ 120476 h 945393"/>
                    <a:gd name="connsiteX186" fmla="*/ 486418 w 972654"/>
                    <a:gd name="connsiteY186" fmla="*/ 141406 h 945393"/>
                    <a:gd name="connsiteX187" fmla="*/ 464924 w 972654"/>
                    <a:gd name="connsiteY187" fmla="*/ 120350 h 945393"/>
                    <a:gd name="connsiteX188" fmla="*/ 464798 w 972654"/>
                    <a:gd name="connsiteY188" fmla="*/ 68808 h 945393"/>
                    <a:gd name="connsiteX189" fmla="*/ 464798 w 972654"/>
                    <a:gd name="connsiteY189" fmla="*/ 68777 h 945393"/>
                    <a:gd name="connsiteX190" fmla="*/ 464892 w 972654"/>
                    <a:gd name="connsiteY190" fmla="*/ 21934 h 945393"/>
                    <a:gd name="connsiteX191" fmla="*/ 485760 w 972654"/>
                    <a:gd name="connsiteY191" fmla="*/ 96 h 945393"/>
                    <a:gd name="connsiteX192" fmla="*/ 594203 w 972654"/>
                    <a:gd name="connsiteY192" fmla="*/ 2 h 945393"/>
                    <a:gd name="connsiteX193" fmla="*/ 615289 w 972654"/>
                    <a:gd name="connsiteY193" fmla="*/ 23470 h 945393"/>
                    <a:gd name="connsiteX194" fmla="*/ 615383 w 972654"/>
                    <a:gd name="connsiteY194" fmla="*/ 70343 h 945393"/>
                    <a:gd name="connsiteX195" fmla="*/ 615321 w 972654"/>
                    <a:gd name="connsiteY195" fmla="*/ 118784 h 945393"/>
                    <a:gd name="connsiteX196" fmla="*/ 601347 w 972654"/>
                    <a:gd name="connsiteY196" fmla="*/ 140780 h 945393"/>
                    <a:gd name="connsiteX197" fmla="*/ 574087 w 972654"/>
                    <a:gd name="connsiteY197" fmla="*/ 123578 h 945393"/>
                    <a:gd name="connsiteX198" fmla="*/ 572928 w 972654"/>
                    <a:gd name="connsiteY198" fmla="*/ 111139 h 945393"/>
                    <a:gd name="connsiteX199" fmla="*/ 573617 w 972654"/>
                    <a:gd name="connsiteY199" fmla="*/ 22123 h 945393"/>
                    <a:gd name="connsiteX200" fmla="*/ 594203 w 972654"/>
                    <a:gd name="connsiteY200" fmla="*/ 2 h 945393"/>
                    <a:gd name="connsiteX201" fmla="*/ 377286 w 972654"/>
                    <a:gd name="connsiteY201" fmla="*/ 2 h 945393"/>
                    <a:gd name="connsiteX202" fmla="*/ 398748 w 972654"/>
                    <a:gd name="connsiteY202" fmla="*/ 23533 h 945393"/>
                    <a:gd name="connsiteX203" fmla="*/ 398842 w 972654"/>
                    <a:gd name="connsiteY203" fmla="*/ 70407 h 945393"/>
                    <a:gd name="connsiteX204" fmla="*/ 398748 w 972654"/>
                    <a:gd name="connsiteY204" fmla="*/ 70407 h 945393"/>
                    <a:gd name="connsiteX205" fmla="*/ 398592 w 972654"/>
                    <a:gd name="connsiteY205" fmla="*/ 118846 h 945393"/>
                    <a:gd name="connsiteX206" fmla="*/ 379667 w 972654"/>
                    <a:gd name="connsiteY206" fmla="*/ 141469 h 945393"/>
                    <a:gd name="connsiteX207" fmla="*/ 355353 w 972654"/>
                    <a:gd name="connsiteY207" fmla="*/ 119536 h 945393"/>
                    <a:gd name="connsiteX208" fmla="*/ 355164 w 972654"/>
                    <a:gd name="connsiteY208" fmla="*/ 78929 h 945393"/>
                    <a:gd name="connsiteX209" fmla="*/ 355164 w 972654"/>
                    <a:gd name="connsiteY209" fmla="*/ 24254 h 945393"/>
                    <a:gd name="connsiteX210" fmla="*/ 377286 w 972654"/>
                    <a:gd name="connsiteY210" fmla="*/ 2 h 945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</a:cxnLst>
                  <a:rect l="l" t="t" r="r" b="b"/>
                  <a:pathLst>
                    <a:path w="972654" h="945393">
                      <a:moveTo>
                        <a:pt x="702207" y="803152"/>
                      </a:moveTo>
                      <a:cubicBezTo>
                        <a:pt x="715680" y="802776"/>
                        <a:pt x="724672" y="811737"/>
                        <a:pt x="724891" y="827277"/>
                      </a:cubicBezTo>
                      <a:cubicBezTo>
                        <a:pt x="725299" y="858579"/>
                        <a:pt x="725267" y="889880"/>
                        <a:pt x="724955" y="921150"/>
                      </a:cubicBezTo>
                      <a:cubicBezTo>
                        <a:pt x="724798" y="936378"/>
                        <a:pt x="715617" y="945464"/>
                        <a:pt x="702050" y="945152"/>
                      </a:cubicBezTo>
                      <a:cubicBezTo>
                        <a:pt x="689297" y="944869"/>
                        <a:pt x="681464" y="936190"/>
                        <a:pt x="681151" y="920962"/>
                      </a:cubicBezTo>
                      <a:cubicBezTo>
                        <a:pt x="680807" y="904795"/>
                        <a:pt x="681089" y="888627"/>
                        <a:pt x="681089" y="872459"/>
                      </a:cubicBezTo>
                      <a:cubicBezTo>
                        <a:pt x="681089" y="872459"/>
                        <a:pt x="681057" y="872459"/>
                        <a:pt x="681025" y="872459"/>
                      </a:cubicBezTo>
                      <a:lnTo>
                        <a:pt x="680995" y="872491"/>
                      </a:lnTo>
                      <a:cubicBezTo>
                        <a:pt x="680995" y="857357"/>
                        <a:pt x="680775" y="842223"/>
                        <a:pt x="681057" y="827121"/>
                      </a:cubicBezTo>
                      <a:cubicBezTo>
                        <a:pt x="681339" y="812238"/>
                        <a:pt x="689266" y="803528"/>
                        <a:pt x="702207" y="803152"/>
                      </a:cubicBezTo>
                      <a:close/>
                      <a:moveTo>
                        <a:pt x="486135" y="802995"/>
                      </a:moveTo>
                      <a:cubicBezTo>
                        <a:pt x="497322" y="803089"/>
                        <a:pt x="505719" y="810389"/>
                        <a:pt x="506220" y="822610"/>
                      </a:cubicBezTo>
                      <a:cubicBezTo>
                        <a:pt x="506941" y="840281"/>
                        <a:pt x="506408" y="858015"/>
                        <a:pt x="506408" y="875718"/>
                      </a:cubicBezTo>
                      <a:cubicBezTo>
                        <a:pt x="507035" y="875718"/>
                        <a:pt x="507662" y="875718"/>
                        <a:pt x="508319" y="875718"/>
                      </a:cubicBezTo>
                      <a:lnTo>
                        <a:pt x="508288" y="875749"/>
                      </a:lnTo>
                      <a:cubicBezTo>
                        <a:pt x="507536" y="892386"/>
                        <a:pt x="507097" y="909088"/>
                        <a:pt x="505969" y="925693"/>
                      </a:cubicBezTo>
                      <a:cubicBezTo>
                        <a:pt x="505092" y="938602"/>
                        <a:pt x="498073" y="945057"/>
                        <a:pt x="486229" y="945151"/>
                      </a:cubicBezTo>
                      <a:cubicBezTo>
                        <a:pt x="474292" y="945245"/>
                        <a:pt x="465237" y="937506"/>
                        <a:pt x="465049" y="924941"/>
                      </a:cubicBezTo>
                      <a:cubicBezTo>
                        <a:pt x="464548" y="891070"/>
                        <a:pt x="464548" y="857200"/>
                        <a:pt x="464924" y="823361"/>
                      </a:cubicBezTo>
                      <a:cubicBezTo>
                        <a:pt x="465080" y="811142"/>
                        <a:pt x="474449" y="802932"/>
                        <a:pt x="486135" y="802995"/>
                      </a:cubicBezTo>
                      <a:close/>
                      <a:moveTo>
                        <a:pt x="376972" y="802964"/>
                      </a:moveTo>
                      <a:cubicBezTo>
                        <a:pt x="390070" y="802964"/>
                        <a:pt x="398592" y="812019"/>
                        <a:pt x="398780" y="828124"/>
                      </a:cubicBezTo>
                      <a:cubicBezTo>
                        <a:pt x="399218" y="859393"/>
                        <a:pt x="399218" y="890664"/>
                        <a:pt x="398780" y="921934"/>
                      </a:cubicBezTo>
                      <a:cubicBezTo>
                        <a:pt x="398561" y="936723"/>
                        <a:pt x="389756" y="945339"/>
                        <a:pt x="376910" y="945214"/>
                      </a:cubicBezTo>
                      <a:cubicBezTo>
                        <a:pt x="363844" y="945120"/>
                        <a:pt x="355667" y="936691"/>
                        <a:pt x="355259" y="921777"/>
                      </a:cubicBezTo>
                      <a:cubicBezTo>
                        <a:pt x="354820" y="906142"/>
                        <a:pt x="355164" y="890507"/>
                        <a:pt x="355164" y="874871"/>
                      </a:cubicBezTo>
                      <a:lnTo>
                        <a:pt x="355134" y="874903"/>
                      </a:lnTo>
                      <a:cubicBezTo>
                        <a:pt x="355134" y="859268"/>
                        <a:pt x="354851" y="843633"/>
                        <a:pt x="355228" y="827998"/>
                      </a:cubicBezTo>
                      <a:cubicBezTo>
                        <a:pt x="355603" y="811925"/>
                        <a:pt x="363719" y="802964"/>
                        <a:pt x="376972" y="802964"/>
                      </a:cubicBezTo>
                      <a:close/>
                      <a:moveTo>
                        <a:pt x="594767" y="802807"/>
                      </a:moveTo>
                      <a:cubicBezTo>
                        <a:pt x="605733" y="803151"/>
                        <a:pt x="614412" y="810734"/>
                        <a:pt x="614977" y="822702"/>
                      </a:cubicBezTo>
                      <a:cubicBezTo>
                        <a:pt x="615791" y="839873"/>
                        <a:pt x="615195" y="857106"/>
                        <a:pt x="615195" y="874308"/>
                      </a:cubicBezTo>
                      <a:lnTo>
                        <a:pt x="615321" y="874308"/>
                      </a:lnTo>
                      <a:cubicBezTo>
                        <a:pt x="615321" y="890475"/>
                        <a:pt x="615666" y="906644"/>
                        <a:pt x="615195" y="922811"/>
                      </a:cubicBezTo>
                      <a:cubicBezTo>
                        <a:pt x="614820" y="935783"/>
                        <a:pt x="609650" y="942175"/>
                        <a:pt x="599122" y="944681"/>
                      </a:cubicBezTo>
                      <a:cubicBezTo>
                        <a:pt x="586432" y="947689"/>
                        <a:pt x="574682" y="940983"/>
                        <a:pt x="574370" y="928075"/>
                      </a:cubicBezTo>
                      <a:cubicBezTo>
                        <a:pt x="573492" y="892669"/>
                        <a:pt x="573554" y="857232"/>
                        <a:pt x="574306" y="821825"/>
                      </a:cubicBezTo>
                      <a:cubicBezTo>
                        <a:pt x="574588" y="809324"/>
                        <a:pt x="583518" y="802462"/>
                        <a:pt x="594767" y="802807"/>
                      </a:cubicBezTo>
                      <a:close/>
                      <a:moveTo>
                        <a:pt x="265960" y="802807"/>
                      </a:moveTo>
                      <a:cubicBezTo>
                        <a:pt x="274546" y="802399"/>
                        <a:pt x="283507" y="809262"/>
                        <a:pt x="286264" y="819319"/>
                      </a:cubicBezTo>
                      <a:cubicBezTo>
                        <a:pt x="287737" y="824772"/>
                        <a:pt x="288269" y="830630"/>
                        <a:pt x="288332" y="836302"/>
                      </a:cubicBezTo>
                      <a:cubicBezTo>
                        <a:pt x="288583" y="861305"/>
                        <a:pt x="288708" y="886339"/>
                        <a:pt x="288427" y="911343"/>
                      </a:cubicBezTo>
                      <a:cubicBezTo>
                        <a:pt x="288363" y="918048"/>
                        <a:pt x="287486" y="924973"/>
                        <a:pt x="285512" y="931333"/>
                      </a:cubicBezTo>
                      <a:cubicBezTo>
                        <a:pt x="282630" y="940639"/>
                        <a:pt x="272729" y="946468"/>
                        <a:pt x="263423" y="944994"/>
                      </a:cubicBezTo>
                      <a:cubicBezTo>
                        <a:pt x="253929" y="943491"/>
                        <a:pt x="246252" y="938854"/>
                        <a:pt x="245501" y="928356"/>
                      </a:cubicBezTo>
                      <a:cubicBezTo>
                        <a:pt x="244153" y="910184"/>
                        <a:pt x="243683" y="891980"/>
                        <a:pt x="242806" y="873776"/>
                      </a:cubicBezTo>
                      <a:cubicBezTo>
                        <a:pt x="243151" y="873776"/>
                        <a:pt x="243495" y="873776"/>
                        <a:pt x="243840" y="873744"/>
                      </a:cubicBezTo>
                      <a:lnTo>
                        <a:pt x="243808" y="873744"/>
                      </a:lnTo>
                      <a:cubicBezTo>
                        <a:pt x="243808" y="860208"/>
                        <a:pt x="243714" y="846641"/>
                        <a:pt x="243871" y="833106"/>
                      </a:cubicBezTo>
                      <a:cubicBezTo>
                        <a:pt x="243902" y="828970"/>
                        <a:pt x="244090" y="824740"/>
                        <a:pt x="244968" y="820698"/>
                      </a:cubicBezTo>
                      <a:cubicBezTo>
                        <a:pt x="247223" y="810515"/>
                        <a:pt x="255997" y="803277"/>
                        <a:pt x="265960" y="802807"/>
                      </a:cubicBezTo>
                      <a:close/>
                      <a:moveTo>
                        <a:pt x="900981" y="670677"/>
                      </a:moveTo>
                      <a:lnTo>
                        <a:pt x="901013" y="670709"/>
                      </a:lnTo>
                      <a:cubicBezTo>
                        <a:pt x="916617" y="670709"/>
                        <a:pt x="932220" y="670489"/>
                        <a:pt x="947793" y="670771"/>
                      </a:cubicBezTo>
                      <a:cubicBezTo>
                        <a:pt x="963052" y="671053"/>
                        <a:pt x="971825" y="678605"/>
                        <a:pt x="972295" y="691137"/>
                      </a:cubicBezTo>
                      <a:cubicBezTo>
                        <a:pt x="972796" y="704360"/>
                        <a:pt x="963929" y="713259"/>
                        <a:pt x="947918" y="713477"/>
                      </a:cubicBezTo>
                      <a:cubicBezTo>
                        <a:pt x="916742" y="713948"/>
                        <a:pt x="885535" y="713854"/>
                        <a:pt x="854327" y="713415"/>
                      </a:cubicBezTo>
                      <a:cubicBezTo>
                        <a:pt x="840478" y="713227"/>
                        <a:pt x="833272" y="707211"/>
                        <a:pt x="831517" y="696683"/>
                      </a:cubicBezTo>
                      <a:cubicBezTo>
                        <a:pt x="828948" y="681267"/>
                        <a:pt x="836343" y="671680"/>
                        <a:pt x="852635" y="670991"/>
                      </a:cubicBezTo>
                      <a:cubicBezTo>
                        <a:pt x="868709" y="670332"/>
                        <a:pt x="884846" y="670833"/>
                        <a:pt x="900981" y="670833"/>
                      </a:cubicBezTo>
                      <a:cubicBezTo>
                        <a:pt x="900981" y="670771"/>
                        <a:pt x="900981" y="670740"/>
                        <a:pt x="900981" y="670677"/>
                      </a:cubicBezTo>
                      <a:close/>
                      <a:moveTo>
                        <a:pt x="72136" y="664317"/>
                      </a:moveTo>
                      <a:lnTo>
                        <a:pt x="72168" y="664317"/>
                      </a:lnTo>
                      <a:cubicBezTo>
                        <a:pt x="87301" y="664317"/>
                        <a:pt x="102466" y="663940"/>
                        <a:pt x="117568" y="664411"/>
                      </a:cubicBezTo>
                      <a:cubicBezTo>
                        <a:pt x="134300" y="664944"/>
                        <a:pt x="142447" y="672651"/>
                        <a:pt x="142008" y="686375"/>
                      </a:cubicBezTo>
                      <a:cubicBezTo>
                        <a:pt x="141601" y="699660"/>
                        <a:pt x="132608" y="707650"/>
                        <a:pt x="116503" y="707838"/>
                      </a:cubicBezTo>
                      <a:cubicBezTo>
                        <a:pt x="86737" y="708151"/>
                        <a:pt x="56971" y="708026"/>
                        <a:pt x="27236" y="707838"/>
                      </a:cubicBezTo>
                      <a:cubicBezTo>
                        <a:pt x="16364" y="707775"/>
                        <a:pt x="5992" y="705456"/>
                        <a:pt x="1699" y="693738"/>
                      </a:cubicBezTo>
                      <a:cubicBezTo>
                        <a:pt x="-3940" y="678354"/>
                        <a:pt x="4864" y="665382"/>
                        <a:pt x="22035" y="664536"/>
                      </a:cubicBezTo>
                      <a:cubicBezTo>
                        <a:pt x="38704" y="663752"/>
                        <a:pt x="55436" y="664379"/>
                        <a:pt x="72136" y="664379"/>
                      </a:cubicBezTo>
                      <a:cubicBezTo>
                        <a:pt x="72136" y="664379"/>
                        <a:pt x="72136" y="664348"/>
                        <a:pt x="72136" y="664317"/>
                      </a:cubicBezTo>
                      <a:close/>
                      <a:moveTo>
                        <a:pt x="901953" y="560762"/>
                      </a:moveTo>
                      <a:cubicBezTo>
                        <a:pt x="901953" y="560794"/>
                        <a:pt x="901953" y="560825"/>
                        <a:pt x="901953" y="560857"/>
                      </a:cubicBezTo>
                      <a:cubicBezTo>
                        <a:pt x="918090" y="560857"/>
                        <a:pt x="934257" y="560512"/>
                        <a:pt x="950394" y="560951"/>
                      </a:cubicBezTo>
                      <a:cubicBezTo>
                        <a:pt x="965308" y="561389"/>
                        <a:pt x="972796" y="568783"/>
                        <a:pt x="972452" y="581505"/>
                      </a:cubicBezTo>
                      <a:cubicBezTo>
                        <a:pt x="972107" y="594194"/>
                        <a:pt x="964399" y="602059"/>
                        <a:pt x="950206" y="602247"/>
                      </a:cubicBezTo>
                      <a:cubicBezTo>
                        <a:pt x="917901" y="602686"/>
                        <a:pt x="885597" y="602717"/>
                        <a:pt x="853325" y="602278"/>
                      </a:cubicBezTo>
                      <a:cubicBezTo>
                        <a:pt x="837251" y="602059"/>
                        <a:pt x="830921" y="595197"/>
                        <a:pt x="831203" y="580565"/>
                      </a:cubicBezTo>
                      <a:cubicBezTo>
                        <a:pt x="831454" y="567123"/>
                        <a:pt x="838003" y="561076"/>
                        <a:pt x="853512" y="560825"/>
                      </a:cubicBezTo>
                      <a:cubicBezTo>
                        <a:pt x="869649" y="560543"/>
                        <a:pt x="885816" y="560762"/>
                        <a:pt x="901953" y="560762"/>
                      </a:cubicBezTo>
                      <a:close/>
                      <a:moveTo>
                        <a:pt x="45753" y="556282"/>
                      </a:moveTo>
                      <a:cubicBezTo>
                        <a:pt x="70225" y="556219"/>
                        <a:pt x="94695" y="555969"/>
                        <a:pt x="119167" y="556720"/>
                      </a:cubicBezTo>
                      <a:cubicBezTo>
                        <a:pt x="135302" y="557222"/>
                        <a:pt x="142541" y="564710"/>
                        <a:pt x="142164" y="577995"/>
                      </a:cubicBezTo>
                      <a:cubicBezTo>
                        <a:pt x="141788" y="590998"/>
                        <a:pt x="133705" y="598017"/>
                        <a:pt x="117913" y="598331"/>
                      </a:cubicBezTo>
                      <a:cubicBezTo>
                        <a:pt x="101776" y="598643"/>
                        <a:pt x="85609" y="598393"/>
                        <a:pt x="69472" y="598393"/>
                      </a:cubicBezTo>
                      <a:lnTo>
                        <a:pt x="69441" y="598361"/>
                      </a:lnTo>
                      <a:cubicBezTo>
                        <a:pt x="53806" y="598361"/>
                        <a:pt x="38171" y="598675"/>
                        <a:pt x="22567" y="598267"/>
                      </a:cubicBezTo>
                      <a:cubicBezTo>
                        <a:pt x="7496" y="597860"/>
                        <a:pt x="164" y="590027"/>
                        <a:pt x="822" y="575990"/>
                      </a:cubicBezTo>
                      <a:cubicBezTo>
                        <a:pt x="1324" y="565118"/>
                        <a:pt x="6430" y="558851"/>
                        <a:pt x="17774" y="557441"/>
                      </a:cubicBezTo>
                      <a:cubicBezTo>
                        <a:pt x="27016" y="556282"/>
                        <a:pt x="36417" y="556282"/>
                        <a:pt x="45753" y="556282"/>
                      </a:cubicBezTo>
                      <a:close/>
                      <a:moveTo>
                        <a:pt x="900919" y="451255"/>
                      </a:moveTo>
                      <a:cubicBezTo>
                        <a:pt x="916586" y="451255"/>
                        <a:pt x="932220" y="451066"/>
                        <a:pt x="947887" y="451317"/>
                      </a:cubicBezTo>
                      <a:cubicBezTo>
                        <a:pt x="962833" y="451568"/>
                        <a:pt x="971887" y="459495"/>
                        <a:pt x="972295" y="472059"/>
                      </a:cubicBezTo>
                      <a:cubicBezTo>
                        <a:pt x="972703" y="484498"/>
                        <a:pt x="963992" y="493491"/>
                        <a:pt x="948890" y="493742"/>
                      </a:cubicBezTo>
                      <a:cubicBezTo>
                        <a:pt x="917087" y="494274"/>
                        <a:pt x="885253" y="494305"/>
                        <a:pt x="853418" y="493585"/>
                      </a:cubicBezTo>
                      <a:cubicBezTo>
                        <a:pt x="837407" y="493240"/>
                        <a:pt x="830891" y="485658"/>
                        <a:pt x="831360" y="471433"/>
                      </a:cubicBezTo>
                      <a:cubicBezTo>
                        <a:pt x="831799" y="458210"/>
                        <a:pt x="838473" y="451912"/>
                        <a:pt x="853983" y="451473"/>
                      </a:cubicBezTo>
                      <a:cubicBezTo>
                        <a:pt x="869617" y="451035"/>
                        <a:pt x="885285" y="451380"/>
                        <a:pt x="900951" y="451380"/>
                      </a:cubicBezTo>
                      <a:lnTo>
                        <a:pt x="900951" y="451286"/>
                      </a:lnTo>
                      <a:close/>
                      <a:moveTo>
                        <a:pt x="70977" y="447244"/>
                      </a:moveTo>
                      <a:cubicBezTo>
                        <a:pt x="70977" y="447275"/>
                        <a:pt x="70977" y="447339"/>
                        <a:pt x="70977" y="447369"/>
                      </a:cubicBezTo>
                      <a:cubicBezTo>
                        <a:pt x="87646" y="447369"/>
                        <a:pt x="104346" y="446962"/>
                        <a:pt x="120984" y="447495"/>
                      </a:cubicBezTo>
                      <a:cubicBezTo>
                        <a:pt x="134801" y="447933"/>
                        <a:pt x="141350" y="454733"/>
                        <a:pt x="142039" y="467548"/>
                      </a:cubicBezTo>
                      <a:cubicBezTo>
                        <a:pt x="142697" y="479736"/>
                        <a:pt x="136117" y="489324"/>
                        <a:pt x="123145" y="489700"/>
                      </a:cubicBezTo>
                      <a:cubicBezTo>
                        <a:pt x="88836" y="490671"/>
                        <a:pt x="54464" y="490796"/>
                        <a:pt x="20155" y="489606"/>
                      </a:cubicBezTo>
                      <a:cubicBezTo>
                        <a:pt x="5679" y="489105"/>
                        <a:pt x="-55" y="480143"/>
                        <a:pt x="886" y="466576"/>
                      </a:cubicBezTo>
                      <a:cubicBezTo>
                        <a:pt x="1763" y="454075"/>
                        <a:pt x="8530" y="447651"/>
                        <a:pt x="22536" y="447339"/>
                      </a:cubicBezTo>
                      <a:cubicBezTo>
                        <a:pt x="38672" y="446930"/>
                        <a:pt x="54840" y="447244"/>
                        <a:pt x="70977" y="447244"/>
                      </a:cubicBezTo>
                      <a:close/>
                      <a:moveTo>
                        <a:pt x="901592" y="341653"/>
                      </a:moveTo>
                      <a:lnTo>
                        <a:pt x="942247" y="341747"/>
                      </a:lnTo>
                      <a:cubicBezTo>
                        <a:pt x="946884" y="341810"/>
                        <a:pt x="951647" y="342280"/>
                        <a:pt x="956096" y="343440"/>
                      </a:cubicBezTo>
                      <a:cubicBezTo>
                        <a:pt x="965433" y="345883"/>
                        <a:pt x="971669" y="351648"/>
                        <a:pt x="972577" y="361800"/>
                      </a:cubicBezTo>
                      <a:cubicBezTo>
                        <a:pt x="973392" y="371106"/>
                        <a:pt x="967720" y="379722"/>
                        <a:pt x="958007" y="383482"/>
                      </a:cubicBezTo>
                      <a:cubicBezTo>
                        <a:pt x="954686" y="384767"/>
                        <a:pt x="950926" y="385519"/>
                        <a:pt x="947385" y="385551"/>
                      </a:cubicBezTo>
                      <a:cubicBezTo>
                        <a:pt x="916115" y="385675"/>
                        <a:pt x="884846" y="386052"/>
                        <a:pt x="853606" y="385393"/>
                      </a:cubicBezTo>
                      <a:cubicBezTo>
                        <a:pt x="838504" y="385080"/>
                        <a:pt x="830953" y="376557"/>
                        <a:pt x="831266" y="363084"/>
                      </a:cubicBezTo>
                      <a:cubicBezTo>
                        <a:pt x="831580" y="349517"/>
                        <a:pt x="839131" y="342248"/>
                        <a:pt x="854703" y="341747"/>
                      </a:cubicBezTo>
                      <a:close/>
                      <a:moveTo>
                        <a:pt x="120169" y="338112"/>
                      </a:moveTo>
                      <a:cubicBezTo>
                        <a:pt x="134489" y="338270"/>
                        <a:pt x="142102" y="346040"/>
                        <a:pt x="142196" y="358792"/>
                      </a:cubicBezTo>
                      <a:cubicBezTo>
                        <a:pt x="142321" y="371670"/>
                        <a:pt x="135396" y="379440"/>
                        <a:pt x="120764" y="380255"/>
                      </a:cubicBezTo>
                      <a:cubicBezTo>
                        <a:pt x="104691" y="381132"/>
                        <a:pt x="88554" y="380443"/>
                        <a:pt x="72449" y="380443"/>
                      </a:cubicBezTo>
                      <a:cubicBezTo>
                        <a:pt x="72449" y="380411"/>
                        <a:pt x="72449" y="380381"/>
                        <a:pt x="72449" y="380349"/>
                      </a:cubicBezTo>
                      <a:lnTo>
                        <a:pt x="72449" y="380317"/>
                      </a:lnTo>
                      <a:cubicBezTo>
                        <a:pt x="55811" y="380317"/>
                        <a:pt x="39143" y="381070"/>
                        <a:pt x="22599" y="380098"/>
                      </a:cubicBezTo>
                      <a:cubicBezTo>
                        <a:pt x="6494" y="379189"/>
                        <a:pt x="290" y="372014"/>
                        <a:pt x="666" y="357884"/>
                      </a:cubicBezTo>
                      <a:cubicBezTo>
                        <a:pt x="1010" y="345194"/>
                        <a:pt x="8091" y="338458"/>
                        <a:pt x="23445" y="338270"/>
                      </a:cubicBezTo>
                      <a:cubicBezTo>
                        <a:pt x="55686" y="337831"/>
                        <a:pt x="87928" y="337768"/>
                        <a:pt x="120169" y="338112"/>
                      </a:cubicBezTo>
                      <a:close/>
                      <a:moveTo>
                        <a:pt x="852855" y="232616"/>
                      </a:moveTo>
                      <a:cubicBezTo>
                        <a:pt x="885191" y="231895"/>
                        <a:pt x="917557" y="231895"/>
                        <a:pt x="949861" y="232678"/>
                      </a:cubicBezTo>
                      <a:cubicBezTo>
                        <a:pt x="964556" y="233023"/>
                        <a:pt x="973173" y="243049"/>
                        <a:pt x="972390" y="255488"/>
                      </a:cubicBezTo>
                      <a:cubicBezTo>
                        <a:pt x="971543" y="268711"/>
                        <a:pt x="963428" y="275635"/>
                        <a:pt x="947824" y="275823"/>
                      </a:cubicBezTo>
                      <a:cubicBezTo>
                        <a:pt x="932190" y="276043"/>
                        <a:pt x="916523" y="275886"/>
                        <a:pt x="900888" y="275855"/>
                      </a:cubicBezTo>
                      <a:cubicBezTo>
                        <a:pt x="885253" y="275855"/>
                        <a:pt x="869587" y="276136"/>
                        <a:pt x="853951" y="275761"/>
                      </a:cubicBezTo>
                      <a:cubicBezTo>
                        <a:pt x="838473" y="275385"/>
                        <a:pt x="832018" y="269306"/>
                        <a:pt x="831392" y="255739"/>
                      </a:cubicBezTo>
                      <a:cubicBezTo>
                        <a:pt x="830765" y="241827"/>
                        <a:pt x="837909" y="232929"/>
                        <a:pt x="852855" y="232616"/>
                      </a:cubicBezTo>
                      <a:close/>
                      <a:moveTo>
                        <a:pt x="119574" y="227132"/>
                      </a:moveTo>
                      <a:cubicBezTo>
                        <a:pt x="124869" y="227195"/>
                        <a:pt x="130885" y="229607"/>
                        <a:pt x="135240" y="232772"/>
                      </a:cubicBezTo>
                      <a:cubicBezTo>
                        <a:pt x="142823" y="238287"/>
                        <a:pt x="143669" y="247028"/>
                        <a:pt x="141099" y="255425"/>
                      </a:cubicBezTo>
                      <a:cubicBezTo>
                        <a:pt x="138467" y="264042"/>
                        <a:pt x="132295" y="269493"/>
                        <a:pt x="122738" y="269557"/>
                      </a:cubicBezTo>
                      <a:cubicBezTo>
                        <a:pt x="105600" y="269682"/>
                        <a:pt x="88429" y="269588"/>
                        <a:pt x="71291" y="269588"/>
                      </a:cubicBezTo>
                      <a:cubicBezTo>
                        <a:pt x="71291" y="269682"/>
                        <a:pt x="71291" y="269745"/>
                        <a:pt x="71291" y="269838"/>
                      </a:cubicBezTo>
                      <a:cubicBezTo>
                        <a:pt x="55185" y="269838"/>
                        <a:pt x="39049" y="270120"/>
                        <a:pt x="22944" y="269745"/>
                      </a:cubicBezTo>
                      <a:cubicBezTo>
                        <a:pt x="8562" y="269400"/>
                        <a:pt x="1293" y="262288"/>
                        <a:pt x="886" y="249222"/>
                      </a:cubicBezTo>
                      <a:cubicBezTo>
                        <a:pt x="447" y="235623"/>
                        <a:pt x="6431" y="227915"/>
                        <a:pt x="21408" y="227476"/>
                      </a:cubicBezTo>
                      <a:cubicBezTo>
                        <a:pt x="54120" y="226537"/>
                        <a:pt x="86863" y="226725"/>
                        <a:pt x="119574" y="227132"/>
                      </a:cubicBezTo>
                      <a:close/>
                      <a:moveTo>
                        <a:pt x="250983" y="172770"/>
                      </a:moveTo>
                      <a:cubicBezTo>
                        <a:pt x="412818" y="172707"/>
                        <a:pt x="574651" y="172770"/>
                        <a:pt x="736485" y="172896"/>
                      </a:cubicBezTo>
                      <a:cubicBezTo>
                        <a:pt x="781322" y="172927"/>
                        <a:pt x="795892" y="186933"/>
                        <a:pt x="795985" y="231707"/>
                      </a:cubicBezTo>
                      <a:cubicBezTo>
                        <a:pt x="796299" y="369007"/>
                        <a:pt x="796049" y="506306"/>
                        <a:pt x="796049" y="643605"/>
                      </a:cubicBezTo>
                      <a:cubicBezTo>
                        <a:pt x="796049" y="663972"/>
                        <a:pt x="796205" y="684338"/>
                        <a:pt x="796174" y="704673"/>
                      </a:cubicBezTo>
                      <a:cubicBezTo>
                        <a:pt x="796174" y="710407"/>
                        <a:pt x="796174" y="716172"/>
                        <a:pt x="795610" y="721874"/>
                      </a:cubicBezTo>
                      <a:cubicBezTo>
                        <a:pt x="792383" y="753489"/>
                        <a:pt x="777531" y="767276"/>
                        <a:pt x="745446" y="767370"/>
                      </a:cubicBezTo>
                      <a:cubicBezTo>
                        <a:pt x="659312" y="767589"/>
                        <a:pt x="573148" y="767432"/>
                        <a:pt x="487013" y="767432"/>
                      </a:cubicBezTo>
                      <a:lnTo>
                        <a:pt x="487013" y="767495"/>
                      </a:lnTo>
                      <a:lnTo>
                        <a:pt x="487045" y="767557"/>
                      </a:lnTo>
                      <a:cubicBezTo>
                        <a:pt x="403511" y="767557"/>
                        <a:pt x="319978" y="767557"/>
                        <a:pt x="236445" y="767557"/>
                      </a:cubicBezTo>
                      <a:cubicBezTo>
                        <a:pt x="232779" y="767557"/>
                        <a:pt x="229145" y="767621"/>
                        <a:pt x="225478" y="767432"/>
                      </a:cubicBezTo>
                      <a:cubicBezTo>
                        <a:pt x="196809" y="766054"/>
                        <a:pt x="179952" y="749511"/>
                        <a:pt x="179670" y="720684"/>
                      </a:cubicBezTo>
                      <a:cubicBezTo>
                        <a:pt x="179138" y="662217"/>
                        <a:pt x="179326" y="603751"/>
                        <a:pt x="179294" y="545253"/>
                      </a:cubicBezTo>
                      <a:cubicBezTo>
                        <a:pt x="179294" y="439787"/>
                        <a:pt x="179357" y="334322"/>
                        <a:pt x="179420" y="228887"/>
                      </a:cubicBezTo>
                      <a:cubicBezTo>
                        <a:pt x="179420" y="224720"/>
                        <a:pt x="179357" y="220521"/>
                        <a:pt x="179670" y="216354"/>
                      </a:cubicBezTo>
                      <a:cubicBezTo>
                        <a:pt x="181550" y="191915"/>
                        <a:pt x="193895" y="178096"/>
                        <a:pt x="218241" y="174588"/>
                      </a:cubicBezTo>
                      <a:cubicBezTo>
                        <a:pt x="229019" y="173020"/>
                        <a:pt x="240080" y="172801"/>
                        <a:pt x="250983" y="172770"/>
                      </a:cubicBezTo>
                      <a:close/>
                      <a:moveTo>
                        <a:pt x="265616" y="190"/>
                      </a:moveTo>
                      <a:cubicBezTo>
                        <a:pt x="275517" y="-155"/>
                        <a:pt x="283257" y="4922"/>
                        <a:pt x="285889" y="13882"/>
                      </a:cubicBezTo>
                      <a:cubicBezTo>
                        <a:pt x="287204" y="18300"/>
                        <a:pt x="287800" y="23094"/>
                        <a:pt x="287830" y="27731"/>
                      </a:cubicBezTo>
                      <a:cubicBezTo>
                        <a:pt x="288019" y="57372"/>
                        <a:pt x="288269" y="87013"/>
                        <a:pt x="287800" y="116622"/>
                      </a:cubicBezTo>
                      <a:cubicBezTo>
                        <a:pt x="287580" y="130690"/>
                        <a:pt x="281909" y="138430"/>
                        <a:pt x="272352" y="140842"/>
                      </a:cubicBezTo>
                      <a:cubicBezTo>
                        <a:pt x="257783" y="144508"/>
                        <a:pt x="245813" y="137114"/>
                        <a:pt x="244685" y="121698"/>
                      </a:cubicBezTo>
                      <a:cubicBezTo>
                        <a:pt x="243463" y="104653"/>
                        <a:pt x="244403" y="87420"/>
                        <a:pt x="244403" y="70281"/>
                      </a:cubicBezTo>
                      <a:cubicBezTo>
                        <a:pt x="244184" y="70281"/>
                        <a:pt x="243996" y="70281"/>
                        <a:pt x="243777" y="70281"/>
                      </a:cubicBezTo>
                      <a:lnTo>
                        <a:pt x="243808" y="70250"/>
                      </a:lnTo>
                      <a:cubicBezTo>
                        <a:pt x="243808" y="56746"/>
                        <a:pt x="243652" y="43209"/>
                        <a:pt x="243870" y="29706"/>
                      </a:cubicBezTo>
                      <a:cubicBezTo>
                        <a:pt x="243964" y="24536"/>
                        <a:pt x="244309" y="19240"/>
                        <a:pt x="245625" y="14290"/>
                      </a:cubicBezTo>
                      <a:cubicBezTo>
                        <a:pt x="248257" y="4295"/>
                        <a:pt x="255965" y="535"/>
                        <a:pt x="265616" y="190"/>
                      </a:cubicBezTo>
                      <a:close/>
                      <a:moveTo>
                        <a:pt x="702708" y="158"/>
                      </a:moveTo>
                      <a:cubicBezTo>
                        <a:pt x="715335" y="64"/>
                        <a:pt x="724328" y="8054"/>
                        <a:pt x="724860" y="21339"/>
                      </a:cubicBezTo>
                      <a:cubicBezTo>
                        <a:pt x="725487" y="37444"/>
                        <a:pt x="725017" y="53581"/>
                        <a:pt x="725017" y="69686"/>
                      </a:cubicBezTo>
                      <a:cubicBezTo>
                        <a:pt x="725017" y="85290"/>
                        <a:pt x="725487" y="100893"/>
                        <a:pt x="724891" y="116497"/>
                      </a:cubicBezTo>
                      <a:cubicBezTo>
                        <a:pt x="724265" y="133322"/>
                        <a:pt x="715241" y="142409"/>
                        <a:pt x="701517" y="141407"/>
                      </a:cubicBezTo>
                      <a:cubicBezTo>
                        <a:pt x="690018" y="140560"/>
                        <a:pt x="681401" y="133322"/>
                        <a:pt x="681245" y="121729"/>
                      </a:cubicBezTo>
                      <a:cubicBezTo>
                        <a:pt x="680712" y="87922"/>
                        <a:pt x="680712" y="54114"/>
                        <a:pt x="681339" y="20337"/>
                      </a:cubicBezTo>
                      <a:cubicBezTo>
                        <a:pt x="681590" y="7772"/>
                        <a:pt x="690739" y="252"/>
                        <a:pt x="702708" y="158"/>
                      </a:cubicBezTo>
                      <a:close/>
                      <a:moveTo>
                        <a:pt x="485760" y="96"/>
                      </a:moveTo>
                      <a:cubicBezTo>
                        <a:pt x="498732" y="2"/>
                        <a:pt x="505844" y="7021"/>
                        <a:pt x="506032" y="22154"/>
                      </a:cubicBezTo>
                      <a:cubicBezTo>
                        <a:pt x="506440" y="54928"/>
                        <a:pt x="506440" y="87702"/>
                        <a:pt x="506095" y="120476"/>
                      </a:cubicBezTo>
                      <a:cubicBezTo>
                        <a:pt x="505938" y="134388"/>
                        <a:pt x="498889" y="141218"/>
                        <a:pt x="486418" y="141406"/>
                      </a:cubicBezTo>
                      <a:cubicBezTo>
                        <a:pt x="473039" y="141594"/>
                        <a:pt x="465299" y="134512"/>
                        <a:pt x="464924" y="120350"/>
                      </a:cubicBezTo>
                      <a:cubicBezTo>
                        <a:pt x="464454" y="103180"/>
                        <a:pt x="464798" y="86010"/>
                        <a:pt x="464798" y="68808"/>
                      </a:cubicBezTo>
                      <a:lnTo>
                        <a:pt x="464798" y="68777"/>
                      </a:lnTo>
                      <a:cubicBezTo>
                        <a:pt x="464798" y="53174"/>
                        <a:pt x="464454" y="37538"/>
                        <a:pt x="464892" y="21934"/>
                      </a:cubicBezTo>
                      <a:cubicBezTo>
                        <a:pt x="465299" y="7397"/>
                        <a:pt x="472600" y="190"/>
                        <a:pt x="485760" y="96"/>
                      </a:cubicBezTo>
                      <a:close/>
                      <a:moveTo>
                        <a:pt x="594203" y="2"/>
                      </a:moveTo>
                      <a:cubicBezTo>
                        <a:pt x="607551" y="34"/>
                        <a:pt x="614850" y="7804"/>
                        <a:pt x="615289" y="23470"/>
                      </a:cubicBezTo>
                      <a:cubicBezTo>
                        <a:pt x="615697" y="39074"/>
                        <a:pt x="615383" y="54709"/>
                        <a:pt x="615383" y="70343"/>
                      </a:cubicBezTo>
                      <a:cubicBezTo>
                        <a:pt x="615383" y="86480"/>
                        <a:pt x="615540" y="102648"/>
                        <a:pt x="615321" y="118784"/>
                      </a:cubicBezTo>
                      <a:cubicBezTo>
                        <a:pt x="615195" y="128842"/>
                        <a:pt x="611843" y="137395"/>
                        <a:pt x="601347" y="140780"/>
                      </a:cubicBezTo>
                      <a:cubicBezTo>
                        <a:pt x="587434" y="145229"/>
                        <a:pt x="576531" y="138210"/>
                        <a:pt x="574087" y="123578"/>
                      </a:cubicBezTo>
                      <a:cubicBezTo>
                        <a:pt x="573398" y="119473"/>
                        <a:pt x="572928" y="115307"/>
                        <a:pt x="572928" y="111139"/>
                      </a:cubicBezTo>
                      <a:cubicBezTo>
                        <a:pt x="573022" y="81467"/>
                        <a:pt x="572803" y="51795"/>
                        <a:pt x="573617" y="22123"/>
                      </a:cubicBezTo>
                      <a:cubicBezTo>
                        <a:pt x="573993" y="6959"/>
                        <a:pt x="581419" y="2"/>
                        <a:pt x="594203" y="2"/>
                      </a:cubicBezTo>
                      <a:close/>
                      <a:moveTo>
                        <a:pt x="377286" y="2"/>
                      </a:moveTo>
                      <a:cubicBezTo>
                        <a:pt x="390195" y="159"/>
                        <a:pt x="398310" y="8556"/>
                        <a:pt x="398748" y="23533"/>
                      </a:cubicBezTo>
                      <a:cubicBezTo>
                        <a:pt x="399219" y="39137"/>
                        <a:pt x="398842" y="54771"/>
                        <a:pt x="398842" y="70407"/>
                      </a:cubicBezTo>
                      <a:lnTo>
                        <a:pt x="398748" y="70407"/>
                      </a:lnTo>
                      <a:cubicBezTo>
                        <a:pt x="398748" y="86542"/>
                        <a:pt x="399281" y="102711"/>
                        <a:pt x="398592" y="118846"/>
                      </a:cubicBezTo>
                      <a:cubicBezTo>
                        <a:pt x="397997" y="133134"/>
                        <a:pt x="391135" y="140529"/>
                        <a:pt x="379667" y="141469"/>
                      </a:cubicBezTo>
                      <a:cubicBezTo>
                        <a:pt x="365128" y="142659"/>
                        <a:pt x="356168" y="135077"/>
                        <a:pt x="355353" y="119536"/>
                      </a:cubicBezTo>
                      <a:cubicBezTo>
                        <a:pt x="354664" y="106032"/>
                        <a:pt x="355196" y="92465"/>
                        <a:pt x="355164" y="78929"/>
                      </a:cubicBezTo>
                      <a:cubicBezTo>
                        <a:pt x="355164" y="60694"/>
                        <a:pt x="354883" y="42458"/>
                        <a:pt x="355164" y="24254"/>
                      </a:cubicBezTo>
                      <a:cubicBezTo>
                        <a:pt x="355479" y="7992"/>
                        <a:pt x="363217" y="-155"/>
                        <a:pt x="377286" y="2"/>
                      </a:cubicBezTo>
                      <a:close/>
                    </a:path>
                  </a:pathLst>
                </a:custGeom>
                <a:solidFill>
                  <a:srgbClr val="FFBE0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2000" dirty="0">
                    <a:latin typeface="Share Tech" panose="020F0502020204030204" pitchFamily="2" charset="0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AA5962A-EE63-4EB9-CFA8-B70980F4259D}"/>
                    </a:ext>
                  </a:extLst>
                </p:cNvPr>
                <p:cNvSpPr txBox="1"/>
                <p:nvPr/>
              </p:nvSpPr>
              <p:spPr>
                <a:xfrm>
                  <a:off x="574691" y="2200520"/>
                  <a:ext cx="641284" cy="4717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chemeClr val="bg1"/>
                      </a:solidFill>
                      <a:latin typeface="Share Tech" panose="020F0502020204030204" pitchFamily="2" charset="0"/>
                      <a:cs typeface="Times New Roman" panose="02020603050405020304" pitchFamily="18" charset="0"/>
                    </a:rPr>
                    <a:t>01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1CB0542-7135-3A8D-6403-4F316EDCE84E}"/>
                </a:ext>
              </a:extLst>
            </p:cNvPr>
            <p:cNvGrpSpPr/>
            <p:nvPr/>
          </p:nvGrpSpPr>
          <p:grpSpPr>
            <a:xfrm>
              <a:off x="1278100" y="2081094"/>
              <a:ext cx="2300330" cy="1489239"/>
              <a:chOff x="1278100" y="2081094"/>
              <a:chExt cx="2300330" cy="1489239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B58F616-C293-9390-314F-53FC07CDEF9E}"/>
                  </a:ext>
                </a:extLst>
              </p:cNvPr>
              <p:cNvGrpSpPr/>
              <p:nvPr/>
            </p:nvGrpSpPr>
            <p:grpSpPr>
              <a:xfrm>
                <a:off x="1278100" y="3084643"/>
                <a:ext cx="2300330" cy="485690"/>
                <a:chOff x="1256957" y="1853758"/>
                <a:chExt cx="2300330" cy="485690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C90D2C3-E28D-06F3-9427-7B3BB372F0C4}"/>
                    </a:ext>
                  </a:extLst>
                </p:cNvPr>
                <p:cNvSpPr txBox="1"/>
                <p:nvPr/>
              </p:nvSpPr>
              <p:spPr>
                <a:xfrm>
                  <a:off x="1780066" y="2120924"/>
                  <a:ext cx="1427087" cy="21852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600" dirty="0"/>
                    <a:t> </a:t>
                  </a:r>
                  <a:endParaRPr lang="en-US" sz="1600" i="1" dirty="0">
                    <a:solidFill>
                      <a:schemeClr val="bg1"/>
                    </a:solidFill>
                    <a:latin typeface="Share Tech" panose="020F0502020204030204" pitchFamily="2" charset="0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2F9CF64-0AE0-28A6-E971-B015A7BB6B61}"/>
                    </a:ext>
                  </a:extLst>
                </p:cNvPr>
                <p:cNvSpPr txBox="1"/>
                <p:nvPr/>
              </p:nvSpPr>
              <p:spPr>
                <a:xfrm>
                  <a:off x="1256957" y="1853758"/>
                  <a:ext cx="2300330" cy="23839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rgbClr val="FB5606"/>
                      </a:solidFill>
                      <a:latin typeface="Share Tech" panose="020F0502020204030204" pitchFamily="2" charset="0"/>
                      <a:cs typeface="Times New Roman" panose="02020603050405020304" pitchFamily="18" charset="0"/>
                    </a:rPr>
                    <a:t>Thieves Detection Model</a:t>
                  </a: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5018119A-DC66-F7C5-9086-A0A3BC07CA79}"/>
                  </a:ext>
                </a:extLst>
              </p:cNvPr>
              <p:cNvGrpSpPr/>
              <p:nvPr/>
            </p:nvGrpSpPr>
            <p:grpSpPr>
              <a:xfrm>
                <a:off x="1955498" y="2081094"/>
                <a:ext cx="803558" cy="710561"/>
                <a:chOff x="1955498" y="2081094"/>
                <a:chExt cx="803558" cy="710561"/>
              </a:xfrm>
            </p:grpSpPr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9EE8D68B-DCAF-7176-4C91-70A08460BC11}"/>
                    </a:ext>
                  </a:extLst>
                </p:cNvPr>
                <p:cNvSpPr/>
                <p:nvPr/>
              </p:nvSpPr>
              <p:spPr>
                <a:xfrm>
                  <a:off x="1983333" y="2081094"/>
                  <a:ext cx="747890" cy="710561"/>
                </a:xfrm>
                <a:custGeom>
                  <a:avLst/>
                  <a:gdLst>
                    <a:gd name="connsiteX0" fmla="*/ 702207 w 972655"/>
                    <a:gd name="connsiteY0" fmla="*/ 803152 h 945393"/>
                    <a:gd name="connsiteX1" fmla="*/ 724892 w 972655"/>
                    <a:gd name="connsiteY1" fmla="*/ 827277 h 945393"/>
                    <a:gd name="connsiteX2" fmla="*/ 724955 w 972655"/>
                    <a:gd name="connsiteY2" fmla="*/ 921150 h 945393"/>
                    <a:gd name="connsiteX3" fmla="*/ 702050 w 972655"/>
                    <a:gd name="connsiteY3" fmla="*/ 945151 h 945393"/>
                    <a:gd name="connsiteX4" fmla="*/ 681151 w 972655"/>
                    <a:gd name="connsiteY4" fmla="*/ 920962 h 945393"/>
                    <a:gd name="connsiteX5" fmla="*/ 681089 w 972655"/>
                    <a:gd name="connsiteY5" fmla="*/ 872459 h 945393"/>
                    <a:gd name="connsiteX6" fmla="*/ 681026 w 972655"/>
                    <a:gd name="connsiteY6" fmla="*/ 872459 h 945393"/>
                    <a:gd name="connsiteX7" fmla="*/ 680995 w 972655"/>
                    <a:gd name="connsiteY7" fmla="*/ 872491 h 945393"/>
                    <a:gd name="connsiteX8" fmla="*/ 681057 w 972655"/>
                    <a:gd name="connsiteY8" fmla="*/ 827121 h 945393"/>
                    <a:gd name="connsiteX9" fmla="*/ 702207 w 972655"/>
                    <a:gd name="connsiteY9" fmla="*/ 803152 h 945393"/>
                    <a:gd name="connsiteX10" fmla="*/ 486136 w 972655"/>
                    <a:gd name="connsiteY10" fmla="*/ 802995 h 945393"/>
                    <a:gd name="connsiteX11" fmla="*/ 506220 w 972655"/>
                    <a:gd name="connsiteY11" fmla="*/ 822610 h 945393"/>
                    <a:gd name="connsiteX12" fmla="*/ 506408 w 972655"/>
                    <a:gd name="connsiteY12" fmla="*/ 875718 h 945393"/>
                    <a:gd name="connsiteX13" fmla="*/ 508319 w 972655"/>
                    <a:gd name="connsiteY13" fmla="*/ 875718 h 945393"/>
                    <a:gd name="connsiteX14" fmla="*/ 508288 w 972655"/>
                    <a:gd name="connsiteY14" fmla="*/ 875749 h 945393"/>
                    <a:gd name="connsiteX15" fmla="*/ 505970 w 972655"/>
                    <a:gd name="connsiteY15" fmla="*/ 925693 h 945393"/>
                    <a:gd name="connsiteX16" fmla="*/ 486230 w 972655"/>
                    <a:gd name="connsiteY16" fmla="*/ 945151 h 945393"/>
                    <a:gd name="connsiteX17" fmla="*/ 465049 w 972655"/>
                    <a:gd name="connsiteY17" fmla="*/ 924941 h 945393"/>
                    <a:gd name="connsiteX18" fmla="*/ 464924 w 972655"/>
                    <a:gd name="connsiteY18" fmla="*/ 823361 h 945393"/>
                    <a:gd name="connsiteX19" fmla="*/ 486136 w 972655"/>
                    <a:gd name="connsiteY19" fmla="*/ 802995 h 945393"/>
                    <a:gd name="connsiteX20" fmla="*/ 376972 w 972655"/>
                    <a:gd name="connsiteY20" fmla="*/ 802963 h 945393"/>
                    <a:gd name="connsiteX21" fmla="*/ 398780 w 972655"/>
                    <a:gd name="connsiteY21" fmla="*/ 828124 h 945393"/>
                    <a:gd name="connsiteX22" fmla="*/ 398780 w 972655"/>
                    <a:gd name="connsiteY22" fmla="*/ 921934 h 945393"/>
                    <a:gd name="connsiteX23" fmla="*/ 376910 w 972655"/>
                    <a:gd name="connsiteY23" fmla="*/ 945214 h 945393"/>
                    <a:gd name="connsiteX24" fmla="*/ 355259 w 972655"/>
                    <a:gd name="connsiteY24" fmla="*/ 921777 h 945393"/>
                    <a:gd name="connsiteX25" fmla="*/ 355165 w 972655"/>
                    <a:gd name="connsiteY25" fmla="*/ 874871 h 945393"/>
                    <a:gd name="connsiteX26" fmla="*/ 355134 w 972655"/>
                    <a:gd name="connsiteY26" fmla="*/ 874903 h 945393"/>
                    <a:gd name="connsiteX27" fmla="*/ 355228 w 972655"/>
                    <a:gd name="connsiteY27" fmla="*/ 827998 h 945393"/>
                    <a:gd name="connsiteX28" fmla="*/ 376972 w 972655"/>
                    <a:gd name="connsiteY28" fmla="*/ 802963 h 945393"/>
                    <a:gd name="connsiteX29" fmla="*/ 594767 w 972655"/>
                    <a:gd name="connsiteY29" fmla="*/ 802807 h 945393"/>
                    <a:gd name="connsiteX30" fmla="*/ 614977 w 972655"/>
                    <a:gd name="connsiteY30" fmla="*/ 822702 h 945393"/>
                    <a:gd name="connsiteX31" fmla="*/ 615195 w 972655"/>
                    <a:gd name="connsiteY31" fmla="*/ 874308 h 945393"/>
                    <a:gd name="connsiteX32" fmla="*/ 615321 w 972655"/>
                    <a:gd name="connsiteY32" fmla="*/ 874308 h 945393"/>
                    <a:gd name="connsiteX33" fmla="*/ 615195 w 972655"/>
                    <a:gd name="connsiteY33" fmla="*/ 922811 h 945393"/>
                    <a:gd name="connsiteX34" fmla="*/ 599122 w 972655"/>
                    <a:gd name="connsiteY34" fmla="*/ 944681 h 945393"/>
                    <a:gd name="connsiteX35" fmla="*/ 574370 w 972655"/>
                    <a:gd name="connsiteY35" fmla="*/ 928075 h 945393"/>
                    <a:gd name="connsiteX36" fmla="*/ 574306 w 972655"/>
                    <a:gd name="connsiteY36" fmla="*/ 821825 h 945393"/>
                    <a:gd name="connsiteX37" fmla="*/ 594767 w 972655"/>
                    <a:gd name="connsiteY37" fmla="*/ 802807 h 945393"/>
                    <a:gd name="connsiteX38" fmla="*/ 265961 w 972655"/>
                    <a:gd name="connsiteY38" fmla="*/ 802807 h 945393"/>
                    <a:gd name="connsiteX39" fmla="*/ 286264 w 972655"/>
                    <a:gd name="connsiteY39" fmla="*/ 819319 h 945393"/>
                    <a:gd name="connsiteX40" fmla="*/ 288333 w 972655"/>
                    <a:gd name="connsiteY40" fmla="*/ 836302 h 945393"/>
                    <a:gd name="connsiteX41" fmla="*/ 288427 w 972655"/>
                    <a:gd name="connsiteY41" fmla="*/ 911343 h 945393"/>
                    <a:gd name="connsiteX42" fmla="*/ 285513 w 972655"/>
                    <a:gd name="connsiteY42" fmla="*/ 931333 h 945393"/>
                    <a:gd name="connsiteX43" fmla="*/ 263423 w 972655"/>
                    <a:gd name="connsiteY43" fmla="*/ 944994 h 945393"/>
                    <a:gd name="connsiteX44" fmla="*/ 245501 w 972655"/>
                    <a:gd name="connsiteY44" fmla="*/ 928356 h 945393"/>
                    <a:gd name="connsiteX45" fmla="*/ 242806 w 972655"/>
                    <a:gd name="connsiteY45" fmla="*/ 873776 h 945393"/>
                    <a:gd name="connsiteX46" fmla="*/ 243840 w 972655"/>
                    <a:gd name="connsiteY46" fmla="*/ 873744 h 945393"/>
                    <a:gd name="connsiteX47" fmla="*/ 243808 w 972655"/>
                    <a:gd name="connsiteY47" fmla="*/ 873744 h 945393"/>
                    <a:gd name="connsiteX48" fmla="*/ 243872 w 972655"/>
                    <a:gd name="connsiteY48" fmla="*/ 833106 h 945393"/>
                    <a:gd name="connsiteX49" fmla="*/ 244968 w 972655"/>
                    <a:gd name="connsiteY49" fmla="*/ 820697 h 945393"/>
                    <a:gd name="connsiteX50" fmla="*/ 265961 w 972655"/>
                    <a:gd name="connsiteY50" fmla="*/ 802807 h 945393"/>
                    <a:gd name="connsiteX51" fmla="*/ 900982 w 972655"/>
                    <a:gd name="connsiteY51" fmla="*/ 670677 h 945393"/>
                    <a:gd name="connsiteX52" fmla="*/ 901013 w 972655"/>
                    <a:gd name="connsiteY52" fmla="*/ 670709 h 945393"/>
                    <a:gd name="connsiteX53" fmla="*/ 947793 w 972655"/>
                    <a:gd name="connsiteY53" fmla="*/ 670771 h 945393"/>
                    <a:gd name="connsiteX54" fmla="*/ 972295 w 972655"/>
                    <a:gd name="connsiteY54" fmla="*/ 691137 h 945393"/>
                    <a:gd name="connsiteX55" fmla="*/ 947918 w 972655"/>
                    <a:gd name="connsiteY55" fmla="*/ 713477 h 945393"/>
                    <a:gd name="connsiteX56" fmla="*/ 854327 w 972655"/>
                    <a:gd name="connsiteY56" fmla="*/ 713415 h 945393"/>
                    <a:gd name="connsiteX57" fmla="*/ 831517 w 972655"/>
                    <a:gd name="connsiteY57" fmla="*/ 696683 h 945393"/>
                    <a:gd name="connsiteX58" fmla="*/ 852635 w 972655"/>
                    <a:gd name="connsiteY58" fmla="*/ 670991 h 945393"/>
                    <a:gd name="connsiteX59" fmla="*/ 900982 w 972655"/>
                    <a:gd name="connsiteY59" fmla="*/ 670833 h 945393"/>
                    <a:gd name="connsiteX60" fmla="*/ 900982 w 972655"/>
                    <a:gd name="connsiteY60" fmla="*/ 670677 h 945393"/>
                    <a:gd name="connsiteX61" fmla="*/ 72136 w 972655"/>
                    <a:gd name="connsiteY61" fmla="*/ 664317 h 945393"/>
                    <a:gd name="connsiteX62" fmla="*/ 72168 w 972655"/>
                    <a:gd name="connsiteY62" fmla="*/ 664317 h 945393"/>
                    <a:gd name="connsiteX63" fmla="*/ 117568 w 972655"/>
                    <a:gd name="connsiteY63" fmla="*/ 664411 h 945393"/>
                    <a:gd name="connsiteX64" fmla="*/ 142008 w 972655"/>
                    <a:gd name="connsiteY64" fmla="*/ 686375 h 945393"/>
                    <a:gd name="connsiteX65" fmla="*/ 116503 w 972655"/>
                    <a:gd name="connsiteY65" fmla="*/ 707838 h 945393"/>
                    <a:gd name="connsiteX66" fmla="*/ 27236 w 972655"/>
                    <a:gd name="connsiteY66" fmla="*/ 707838 h 945393"/>
                    <a:gd name="connsiteX67" fmla="*/ 1699 w 972655"/>
                    <a:gd name="connsiteY67" fmla="*/ 693738 h 945393"/>
                    <a:gd name="connsiteX68" fmla="*/ 22035 w 972655"/>
                    <a:gd name="connsiteY68" fmla="*/ 664536 h 945393"/>
                    <a:gd name="connsiteX69" fmla="*/ 72136 w 972655"/>
                    <a:gd name="connsiteY69" fmla="*/ 664379 h 945393"/>
                    <a:gd name="connsiteX70" fmla="*/ 72136 w 972655"/>
                    <a:gd name="connsiteY70" fmla="*/ 664317 h 945393"/>
                    <a:gd name="connsiteX71" fmla="*/ 901953 w 972655"/>
                    <a:gd name="connsiteY71" fmla="*/ 560762 h 945393"/>
                    <a:gd name="connsiteX72" fmla="*/ 901953 w 972655"/>
                    <a:gd name="connsiteY72" fmla="*/ 560857 h 945393"/>
                    <a:gd name="connsiteX73" fmla="*/ 950394 w 972655"/>
                    <a:gd name="connsiteY73" fmla="*/ 560951 h 945393"/>
                    <a:gd name="connsiteX74" fmla="*/ 972452 w 972655"/>
                    <a:gd name="connsiteY74" fmla="*/ 581505 h 945393"/>
                    <a:gd name="connsiteX75" fmla="*/ 950206 w 972655"/>
                    <a:gd name="connsiteY75" fmla="*/ 602247 h 945393"/>
                    <a:gd name="connsiteX76" fmla="*/ 853325 w 972655"/>
                    <a:gd name="connsiteY76" fmla="*/ 602278 h 945393"/>
                    <a:gd name="connsiteX77" fmla="*/ 831203 w 972655"/>
                    <a:gd name="connsiteY77" fmla="*/ 580565 h 945393"/>
                    <a:gd name="connsiteX78" fmla="*/ 853512 w 972655"/>
                    <a:gd name="connsiteY78" fmla="*/ 560825 h 945393"/>
                    <a:gd name="connsiteX79" fmla="*/ 901953 w 972655"/>
                    <a:gd name="connsiteY79" fmla="*/ 560762 h 945393"/>
                    <a:gd name="connsiteX80" fmla="*/ 45753 w 972655"/>
                    <a:gd name="connsiteY80" fmla="*/ 556282 h 945393"/>
                    <a:gd name="connsiteX81" fmla="*/ 119167 w 972655"/>
                    <a:gd name="connsiteY81" fmla="*/ 556720 h 945393"/>
                    <a:gd name="connsiteX82" fmla="*/ 142164 w 972655"/>
                    <a:gd name="connsiteY82" fmla="*/ 577995 h 945393"/>
                    <a:gd name="connsiteX83" fmla="*/ 117913 w 972655"/>
                    <a:gd name="connsiteY83" fmla="*/ 598331 h 945393"/>
                    <a:gd name="connsiteX84" fmla="*/ 69472 w 972655"/>
                    <a:gd name="connsiteY84" fmla="*/ 598393 h 945393"/>
                    <a:gd name="connsiteX85" fmla="*/ 69441 w 972655"/>
                    <a:gd name="connsiteY85" fmla="*/ 598361 h 945393"/>
                    <a:gd name="connsiteX86" fmla="*/ 22567 w 972655"/>
                    <a:gd name="connsiteY86" fmla="*/ 598267 h 945393"/>
                    <a:gd name="connsiteX87" fmla="*/ 822 w 972655"/>
                    <a:gd name="connsiteY87" fmla="*/ 575990 h 945393"/>
                    <a:gd name="connsiteX88" fmla="*/ 17774 w 972655"/>
                    <a:gd name="connsiteY88" fmla="*/ 557441 h 945393"/>
                    <a:gd name="connsiteX89" fmla="*/ 45753 w 972655"/>
                    <a:gd name="connsiteY89" fmla="*/ 556282 h 945393"/>
                    <a:gd name="connsiteX90" fmla="*/ 900919 w 972655"/>
                    <a:gd name="connsiteY90" fmla="*/ 451255 h 945393"/>
                    <a:gd name="connsiteX91" fmla="*/ 947888 w 972655"/>
                    <a:gd name="connsiteY91" fmla="*/ 451317 h 945393"/>
                    <a:gd name="connsiteX92" fmla="*/ 972295 w 972655"/>
                    <a:gd name="connsiteY92" fmla="*/ 472059 h 945393"/>
                    <a:gd name="connsiteX93" fmla="*/ 948890 w 972655"/>
                    <a:gd name="connsiteY93" fmla="*/ 493742 h 945393"/>
                    <a:gd name="connsiteX94" fmla="*/ 853419 w 972655"/>
                    <a:gd name="connsiteY94" fmla="*/ 493584 h 945393"/>
                    <a:gd name="connsiteX95" fmla="*/ 831360 w 972655"/>
                    <a:gd name="connsiteY95" fmla="*/ 471432 h 945393"/>
                    <a:gd name="connsiteX96" fmla="*/ 853983 w 972655"/>
                    <a:gd name="connsiteY96" fmla="*/ 451473 h 945393"/>
                    <a:gd name="connsiteX97" fmla="*/ 900951 w 972655"/>
                    <a:gd name="connsiteY97" fmla="*/ 451379 h 945393"/>
                    <a:gd name="connsiteX98" fmla="*/ 900951 w 972655"/>
                    <a:gd name="connsiteY98" fmla="*/ 451286 h 945393"/>
                    <a:gd name="connsiteX99" fmla="*/ 70977 w 972655"/>
                    <a:gd name="connsiteY99" fmla="*/ 447244 h 945393"/>
                    <a:gd name="connsiteX100" fmla="*/ 70977 w 972655"/>
                    <a:gd name="connsiteY100" fmla="*/ 447369 h 945393"/>
                    <a:gd name="connsiteX101" fmla="*/ 120984 w 972655"/>
                    <a:gd name="connsiteY101" fmla="*/ 447495 h 945393"/>
                    <a:gd name="connsiteX102" fmla="*/ 142040 w 972655"/>
                    <a:gd name="connsiteY102" fmla="*/ 467548 h 945393"/>
                    <a:gd name="connsiteX103" fmla="*/ 123145 w 972655"/>
                    <a:gd name="connsiteY103" fmla="*/ 489700 h 945393"/>
                    <a:gd name="connsiteX104" fmla="*/ 20155 w 972655"/>
                    <a:gd name="connsiteY104" fmla="*/ 489606 h 945393"/>
                    <a:gd name="connsiteX105" fmla="*/ 886 w 972655"/>
                    <a:gd name="connsiteY105" fmla="*/ 466576 h 945393"/>
                    <a:gd name="connsiteX106" fmla="*/ 22536 w 972655"/>
                    <a:gd name="connsiteY106" fmla="*/ 447338 h 945393"/>
                    <a:gd name="connsiteX107" fmla="*/ 70977 w 972655"/>
                    <a:gd name="connsiteY107" fmla="*/ 447244 h 945393"/>
                    <a:gd name="connsiteX108" fmla="*/ 901592 w 972655"/>
                    <a:gd name="connsiteY108" fmla="*/ 341653 h 945393"/>
                    <a:gd name="connsiteX109" fmla="*/ 942247 w 972655"/>
                    <a:gd name="connsiteY109" fmla="*/ 341747 h 945393"/>
                    <a:gd name="connsiteX110" fmla="*/ 956096 w 972655"/>
                    <a:gd name="connsiteY110" fmla="*/ 343440 h 945393"/>
                    <a:gd name="connsiteX111" fmla="*/ 972578 w 972655"/>
                    <a:gd name="connsiteY111" fmla="*/ 361800 h 945393"/>
                    <a:gd name="connsiteX112" fmla="*/ 958008 w 972655"/>
                    <a:gd name="connsiteY112" fmla="*/ 383482 h 945393"/>
                    <a:gd name="connsiteX113" fmla="*/ 947385 w 972655"/>
                    <a:gd name="connsiteY113" fmla="*/ 385551 h 945393"/>
                    <a:gd name="connsiteX114" fmla="*/ 853606 w 972655"/>
                    <a:gd name="connsiteY114" fmla="*/ 385393 h 945393"/>
                    <a:gd name="connsiteX115" fmla="*/ 831267 w 972655"/>
                    <a:gd name="connsiteY115" fmla="*/ 363084 h 945393"/>
                    <a:gd name="connsiteX116" fmla="*/ 854704 w 972655"/>
                    <a:gd name="connsiteY116" fmla="*/ 341747 h 945393"/>
                    <a:gd name="connsiteX117" fmla="*/ 120169 w 972655"/>
                    <a:gd name="connsiteY117" fmla="*/ 338112 h 945393"/>
                    <a:gd name="connsiteX118" fmla="*/ 142196 w 972655"/>
                    <a:gd name="connsiteY118" fmla="*/ 358792 h 945393"/>
                    <a:gd name="connsiteX119" fmla="*/ 120765 w 972655"/>
                    <a:gd name="connsiteY119" fmla="*/ 380255 h 945393"/>
                    <a:gd name="connsiteX120" fmla="*/ 72449 w 972655"/>
                    <a:gd name="connsiteY120" fmla="*/ 380443 h 945393"/>
                    <a:gd name="connsiteX121" fmla="*/ 72449 w 972655"/>
                    <a:gd name="connsiteY121" fmla="*/ 380349 h 945393"/>
                    <a:gd name="connsiteX122" fmla="*/ 72449 w 972655"/>
                    <a:gd name="connsiteY122" fmla="*/ 380317 h 945393"/>
                    <a:gd name="connsiteX123" fmla="*/ 22599 w 972655"/>
                    <a:gd name="connsiteY123" fmla="*/ 380098 h 945393"/>
                    <a:gd name="connsiteX124" fmla="*/ 666 w 972655"/>
                    <a:gd name="connsiteY124" fmla="*/ 357884 h 945393"/>
                    <a:gd name="connsiteX125" fmla="*/ 23445 w 972655"/>
                    <a:gd name="connsiteY125" fmla="*/ 338270 h 945393"/>
                    <a:gd name="connsiteX126" fmla="*/ 120169 w 972655"/>
                    <a:gd name="connsiteY126" fmla="*/ 338112 h 945393"/>
                    <a:gd name="connsiteX127" fmla="*/ 852855 w 972655"/>
                    <a:gd name="connsiteY127" fmla="*/ 232616 h 945393"/>
                    <a:gd name="connsiteX128" fmla="*/ 949861 w 972655"/>
                    <a:gd name="connsiteY128" fmla="*/ 232678 h 945393"/>
                    <a:gd name="connsiteX129" fmla="*/ 972390 w 972655"/>
                    <a:gd name="connsiteY129" fmla="*/ 255488 h 945393"/>
                    <a:gd name="connsiteX130" fmla="*/ 947824 w 972655"/>
                    <a:gd name="connsiteY130" fmla="*/ 275823 h 945393"/>
                    <a:gd name="connsiteX131" fmla="*/ 900888 w 972655"/>
                    <a:gd name="connsiteY131" fmla="*/ 275855 h 945393"/>
                    <a:gd name="connsiteX132" fmla="*/ 853951 w 972655"/>
                    <a:gd name="connsiteY132" fmla="*/ 275761 h 945393"/>
                    <a:gd name="connsiteX133" fmla="*/ 831392 w 972655"/>
                    <a:gd name="connsiteY133" fmla="*/ 255739 h 945393"/>
                    <a:gd name="connsiteX134" fmla="*/ 852855 w 972655"/>
                    <a:gd name="connsiteY134" fmla="*/ 232616 h 945393"/>
                    <a:gd name="connsiteX135" fmla="*/ 119574 w 972655"/>
                    <a:gd name="connsiteY135" fmla="*/ 227132 h 945393"/>
                    <a:gd name="connsiteX136" fmla="*/ 135240 w 972655"/>
                    <a:gd name="connsiteY136" fmla="*/ 232772 h 945393"/>
                    <a:gd name="connsiteX137" fmla="*/ 141100 w 972655"/>
                    <a:gd name="connsiteY137" fmla="*/ 255425 h 945393"/>
                    <a:gd name="connsiteX138" fmla="*/ 122739 w 972655"/>
                    <a:gd name="connsiteY138" fmla="*/ 269557 h 945393"/>
                    <a:gd name="connsiteX139" fmla="*/ 71291 w 972655"/>
                    <a:gd name="connsiteY139" fmla="*/ 269588 h 945393"/>
                    <a:gd name="connsiteX140" fmla="*/ 71291 w 972655"/>
                    <a:gd name="connsiteY140" fmla="*/ 269838 h 945393"/>
                    <a:gd name="connsiteX141" fmla="*/ 22944 w 972655"/>
                    <a:gd name="connsiteY141" fmla="*/ 269745 h 945393"/>
                    <a:gd name="connsiteX142" fmla="*/ 886 w 972655"/>
                    <a:gd name="connsiteY142" fmla="*/ 249222 h 945393"/>
                    <a:gd name="connsiteX143" fmla="*/ 21408 w 972655"/>
                    <a:gd name="connsiteY143" fmla="*/ 227476 h 945393"/>
                    <a:gd name="connsiteX144" fmla="*/ 119574 w 972655"/>
                    <a:gd name="connsiteY144" fmla="*/ 227132 h 945393"/>
                    <a:gd name="connsiteX145" fmla="*/ 250983 w 972655"/>
                    <a:gd name="connsiteY145" fmla="*/ 172770 h 945393"/>
                    <a:gd name="connsiteX146" fmla="*/ 736485 w 972655"/>
                    <a:gd name="connsiteY146" fmla="*/ 172896 h 945393"/>
                    <a:gd name="connsiteX147" fmla="*/ 795986 w 972655"/>
                    <a:gd name="connsiteY147" fmla="*/ 231707 h 945393"/>
                    <a:gd name="connsiteX148" fmla="*/ 796049 w 972655"/>
                    <a:gd name="connsiteY148" fmla="*/ 643605 h 945393"/>
                    <a:gd name="connsiteX149" fmla="*/ 796174 w 972655"/>
                    <a:gd name="connsiteY149" fmla="*/ 704673 h 945393"/>
                    <a:gd name="connsiteX150" fmla="*/ 795610 w 972655"/>
                    <a:gd name="connsiteY150" fmla="*/ 721874 h 945393"/>
                    <a:gd name="connsiteX151" fmla="*/ 787596 w 972655"/>
                    <a:gd name="connsiteY151" fmla="*/ 741300 h 945393"/>
                    <a:gd name="connsiteX152" fmla="*/ 787596 w 972655"/>
                    <a:gd name="connsiteY152" fmla="*/ 751437 h 945393"/>
                    <a:gd name="connsiteX153" fmla="*/ 783414 w 972655"/>
                    <a:gd name="connsiteY153" fmla="*/ 751437 h 945393"/>
                    <a:gd name="connsiteX154" fmla="*/ 781350 w 972655"/>
                    <a:gd name="connsiteY154" fmla="*/ 756442 h 945393"/>
                    <a:gd name="connsiteX155" fmla="*/ 745447 w 972655"/>
                    <a:gd name="connsiteY155" fmla="*/ 767370 h 945393"/>
                    <a:gd name="connsiteX156" fmla="*/ 487013 w 972655"/>
                    <a:gd name="connsiteY156" fmla="*/ 767432 h 945393"/>
                    <a:gd name="connsiteX157" fmla="*/ 487013 w 972655"/>
                    <a:gd name="connsiteY157" fmla="*/ 767495 h 945393"/>
                    <a:gd name="connsiteX158" fmla="*/ 487045 w 972655"/>
                    <a:gd name="connsiteY158" fmla="*/ 767557 h 945393"/>
                    <a:gd name="connsiteX159" fmla="*/ 236445 w 972655"/>
                    <a:gd name="connsiteY159" fmla="*/ 767557 h 945393"/>
                    <a:gd name="connsiteX160" fmla="*/ 225479 w 972655"/>
                    <a:gd name="connsiteY160" fmla="*/ 767432 h 945393"/>
                    <a:gd name="connsiteX161" fmla="*/ 179670 w 972655"/>
                    <a:gd name="connsiteY161" fmla="*/ 720684 h 945393"/>
                    <a:gd name="connsiteX162" fmla="*/ 179294 w 972655"/>
                    <a:gd name="connsiteY162" fmla="*/ 545253 h 945393"/>
                    <a:gd name="connsiteX163" fmla="*/ 179420 w 972655"/>
                    <a:gd name="connsiteY163" fmla="*/ 228887 h 945393"/>
                    <a:gd name="connsiteX164" fmla="*/ 179670 w 972655"/>
                    <a:gd name="connsiteY164" fmla="*/ 216354 h 945393"/>
                    <a:gd name="connsiteX165" fmla="*/ 218241 w 972655"/>
                    <a:gd name="connsiteY165" fmla="*/ 174588 h 945393"/>
                    <a:gd name="connsiteX166" fmla="*/ 250983 w 972655"/>
                    <a:gd name="connsiteY166" fmla="*/ 172770 h 945393"/>
                    <a:gd name="connsiteX167" fmla="*/ 265616 w 972655"/>
                    <a:gd name="connsiteY167" fmla="*/ 190 h 945393"/>
                    <a:gd name="connsiteX168" fmla="*/ 285889 w 972655"/>
                    <a:gd name="connsiteY168" fmla="*/ 13882 h 945393"/>
                    <a:gd name="connsiteX169" fmla="*/ 287831 w 972655"/>
                    <a:gd name="connsiteY169" fmla="*/ 27731 h 945393"/>
                    <a:gd name="connsiteX170" fmla="*/ 287800 w 972655"/>
                    <a:gd name="connsiteY170" fmla="*/ 116622 h 945393"/>
                    <a:gd name="connsiteX171" fmla="*/ 272353 w 972655"/>
                    <a:gd name="connsiteY171" fmla="*/ 140842 h 945393"/>
                    <a:gd name="connsiteX172" fmla="*/ 244686 w 972655"/>
                    <a:gd name="connsiteY172" fmla="*/ 121698 h 945393"/>
                    <a:gd name="connsiteX173" fmla="*/ 244404 w 972655"/>
                    <a:gd name="connsiteY173" fmla="*/ 70281 h 945393"/>
                    <a:gd name="connsiteX174" fmla="*/ 243778 w 972655"/>
                    <a:gd name="connsiteY174" fmla="*/ 70281 h 945393"/>
                    <a:gd name="connsiteX175" fmla="*/ 243808 w 972655"/>
                    <a:gd name="connsiteY175" fmla="*/ 70250 h 945393"/>
                    <a:gd name="connsiteX176" fmla="*/ 243871 w 972655"/>
                    <a:gd name="connsiteY176" fmla="*/ 29706 h 945393"/>
                    <a:gd name="connsiteX177" fmla="*/ 245626 w 972655"/>
                    <a:gd name="connsiteY177" fmla="*/ 14290 h 945393"/>
                    <a:gd name="connsiteX178" fmla="*/ 265616 w 972655"/>
                    <a:gd name="connsiteY178" fmla="*/ 190 h 945393"/>
                    <a:gd name="connsiteX179" fmla="*/ 702708 w 972655"/>
                    <a:gd name="connsiteY179" fmla="*/ 158 h 945393"/>
                    <a:gd name="connsiteX180" fmla="*/ 724861 w 972655"/>
                    <a:gd name="connsiteY180" fmla="*/ 21339 h 945393"/>
                    <a:gd name="connsiteX181" fmla="*/ 725017 w 972655"/>
                    <a:gd name="connsiteY181" fmla="*/ 69686 h 945393"/>
                    <a:gd name="connsiteX182" fmla="*/ 724892 w 972655"/>
                    <a:gd name="connsiteY182" fmla="*/ 116497 h 945393"/>
                    <a:gd name="connsiteX183" fmla="*/ 701517 w 972655"/>
                    <a:gd name="connsiteY183" fmla="*/ 141407 h 945393"/>
                    <a:gd name="connsiteX184" fmla="*/ 681245 w 972655"/>
                    <a:gd name="connsiteY184" fmla="*/ 121729 h 945393"/>
                    <a:gd name="connsiteX185" fmla="*/ 681339 w 972655"/>
                    <a:gd name="connsiteY185" fmla="*/ 20337 h 945393"/>
                    <a:gd name="connsiteX186" fmla="*/ 702708 w 972655"/>
                    <a:gd name="connsiteY186" fmla="*/ 158 h 945393"/>
                    <a:gd name="connsiteX187" fmla="*/ 485761 w 972655"/>
                    <a:gd name="connsiteY187" fmla="*/ 96 h 945393"/>
                    <a:gd name="connsiteX188" fmla="*/ 506032 w 972655"/>
                    <a:gd name="connsiteY188" fmla="*/ 22154 h 945393"/>
                    <a:gd name="connsiteX189" fmla="*/ 506096 w 972655"/>
                    <a:gd name="connsiteY189" fmla="*/ 120476 h 945393"/>
                    <a:gd name="connsiteX190" fmla="*/ 486418 w 972655"/>
                    <a:gd name="connsiteY190" fmla="*/ 141406 h 945393"/>
                    <a:gd name="connsiteX191" fmla="*/ 464924 w 972655"/>
                    <a:gd name="connsiteY191" fmla="*/ 120350 h 945393"/>
                    <a:gd name="connsiteX192" fmla="*/ 464798 w 972655"/>
                    <a:gd name="connsiteY192" fmla="*/ 68808 h 945393"/>
                    <a:gd name="connsiteX193" fmla="*/ 464798 w 972655"/>
                    <a:gd name="connsiteY193" fmla="*/ 68777 h 945393"/>
                    <a:gd name="connsiteX194" fmla="*/ 464892 w 972655"/>
                    <a:gd name="connsiteY194" fmla="*/ 21934 h 945393"/>
                    <a:gd name="connsiteX195" fmla="*/ 485761 w 972655"/>
                    <a:gd name="connsiteY195" fmla="*/ 96 h 945393"/>
                    <a:gd name="connsiteX196" fmla="*/ 594203 w 972655"/>
                    <a:gd name="connsiteY196" fmla="*/ 2 h 945393"/>
                    <a:gd name="connsiteX197" fmla="*/ 615289 w 972655"/>
                    <a:gd name="connsiteY197" fmla="*/ 23470 h 945393"/>
                    <a:gd name="connsiteX198" fmla="*/ 615384 w 972655"/>
                    <a:gd name="connsiteY198" fmla="*/ 70343 h 945393"/>
                    <a:gd name="connsiteX199" fmla="*/ 615321 w 972655"/>
                    <a:gd name="connsiteY199" fmla="*/ 118784 h 945393"/>
                    <a:gd name="connsiteX200" fmla="*/ 601347 w 972655"/>
                    <a:gd name="connsiteY200" fmla="*/ 140780 h 945393"/>
                    <a:gd name="connsiteX201" fmla="*/ 574087 w 972655"/>
                    <a:gd name="connsiteY201" fmla="*/ 123578 h 945393"/>
                    <a:gd name="connsiteX202" fmla="*/ 572928 w 972655"/>
                    <a:gd name="connsiteY202" fmla="*/ 111139 h 945393"/>
                    <a:gd name="connsiteX203" fmla="*/ 573617 w 972655"/>
                    <a:gd name="connsiteY203" fmla="*/ 22123 h 945393"/>
                    <a:gd name="connsiteX204" fmla="*/ 594203 w 972655"/>
                    <a:gd name="connsiteY204" fmla="*/ 2 h 945393"/>
                    <a:gd name="connsiteX205" fmla="*/ 377286 w 972655"/>
                    <a:gd name="connsiteY205" fmla="*/ 2 h 945393"/>
                    <a:gd name="connsiteX206" fmla="*/ 398749 w 972655"/>
                    <a:gd name="connsiteY206" fmla="*/ 23532 h 945393"/>
                    <a:gd name="connsiteX207" fmla="*/ 398844 w 972655"/>
                    <a:gd name="connsiteY207" fmla="*/ 70407 h 945393"/>
                    <a:gd name="connsiteX208" fmla="*/ 398749 w 972655"/>
                    <a:gd name="connsiteY208" fmla="*/ 70407 h 945393"/>
                    <a:gd name="connsiteX209" fmla="*/ 398592 w 972655"/>
                    <a:gd name="connsiteY209" fmla="*/ 118846 h 945393"/>
                    <a:gd name="connsiteX210" fmla="*/ 379668 w 972655"/>
                    <a:gd name="connsiteY210" fmla="*/ 141469 h 945393"/>
                    <a:gd name="connsiteX211" fmla="*/ 355353 w 972655"/>
                    <a:gd name="connsiteY211" fmla="*/ 119536 h 945393"/>
                    <a:gd name="connsiteX212" fmla="*/ 355165 w 972655"/>
                    <a:gd name="connsiteY212" fmla="*/ 78929 h 945393"/>
                    <a:gd name="connsiteX213" fmla="*/ 355165 w 972655"/>
                    <a:gd name="connsiteY213" fmla="*/ 24253 h 945393"/>
                    <a:gd name="connsiteX214" fmla="*/ 377286 w 972655"/>
                    <a:gd name="connsiteY214" fmla="*/ 2 h 945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</a:cxnLst>
                  <a:rect l="l" t="t" r="r" b="b"/>
                  <a:pathLst>
                    <a:path w="972655" h="945393">
                      <a:moveTo>
                        <a:pt x="702207" y="803152"/>
                      </a:moveTo>
                      <a:cubicBezTo>
                        <a:pt x="715680" y="802775"/>
                        <a:pt x="724673" y="811737"/>
                        <a:pt x="724892" y="827277"/>
                      </a:cubicBezTo>
                      <a:cubicBezTo>
                        <a:pt x="725299" y="858579"/>
                        <a:pt x="725267" y="889880"/>
                        <a:pt x="724955" y="921150"/>
                      </a:cubicBezTo>
                      <a:cubicBezTo>
                        <a:pt x="724798" y="936378"/>
                        <a:pt x="715617" y="945464"/>
                        <a:pt x="702050" y="945151"/>
                      </a:cubicBezTo>
                      <a:cubicBezTo>
                        <a:pt x="689298" y="944869"/>
                        <a:pt x="681465" y="936190"/>
                        <a:pt x="681151" y="920962"/>
                      </a:cubicBezTo>
                      <a:cubicBezTo>
                        <a:pt x="680807" y="904795"/>
                        <a:pt x="681089" y="888627"/>
                        <a:pt x="681089" y="872459"/>
                      </a:cubicBezTo>
                      <a:cubicBezTo>
                        <a:pt x="681089" y="872459"/>
                        <a:pt x="681057" y="872459"/>
                        <a:pt x="681026" y="872459"/>
                      </a:cubicBezTo>
                      <a:lnTo>
                        <a:pt x="680995" y="872491"/>
                      </a:lnTo>
                      <a:cubicBezTo>
                        <a:pt x="680995" y="857357"/>
                        <a:pt x="680775" y="842223"/>
                        <a:pt x="681057" y="827121"/>
                      </a:cubicBezTo>
                      <a:cubicBezTo>
                        <a:pt x="681339" y="812238"/>
                        <a:pt x="689266" y="803528"/>
                        <a:pt x="702207" y="803152"/>
                      </a:cubicBezTo>
                      <a:close/>
                      <a:moveTo>
                        <a:pt x="486136" y="802995"/>
                      </a:moveTo>
                      <a:cubicBezTo>
                        <a:pt x="497322" y="803089"/>
                        <a:pt x="505719" y="810389"/>
                        <a:pt x="506220" y="822610"/>
                      </a:cubicBezTo>
                      <a:cubicBezTo>
                        <a:pt x="506941" y="840281"/>
                        <a:pt x="506408" y="858015"/>
                        <a:pt x="506408" y="875718"/>
                      </a:cubicBezTo>
                      <a:cubicBezTo>
                        <a:pt x="507035" y="875718"/>
                        <a:pt x="507662" y="875718"/>
                        <a:pt x="508319" y="875718"/>
                      </a:cubicBezTo>
                      <a:lnTo>
                        <a:pt x="508288" y="875749"/>
                      </a:lnTo>
                      <a:cubicBezTo>
                        <a:pt x="507536" y="892386"/>
                        <a:pt x="507097" y="909088"/>
                        <a:pt x="505970" y="925693"/>
                      </a:cubicBezTo>
                      <a:cubicBezTo>
                        <a:pt x="505092" y="938602"/>
                        <a:pt x="498074" y="945057"/>
                        <a:pt x="486230" y="945151"/>
                      </a:cubicBezTo>
                      <a:cubicBezTo>
                        <a:pt x="474292" y="945245"/>
                        <a:pt x="465237" y="937506"/>
                        <a:pt x="465049" y="924941"/>
                      </a:cubicBezTo>
                      <a:cubicBezTo>
                        <a:pt x="464548" y="891070"/>
                        <a:pt x="464548" y="857200"/>
                        <a:pt x="464924" y="823361"/>
                      </a:cubicBezTo>
                      <a:cubicBezTo>
                        <a:pt x="465080" y="811142"/>
                        <a:pt x="474449" y="802932"/>
                        <a:pt x="486136" y="802995"/>
                      </a:cubicBezTo>
                      <a:close/>
                      <a:moveTo>
                        <a:pt x="376972" y="802963"/>
                      </a:moveTo>
                      <a:cubicBezTo>
                        <a:pt x="390070" y="802963"/>
                        <a:pt x="398592" y="812019"/>
                        <a:pt x="398780" y="828124"/>
                      </a:cubicBezTo>
                      <a:cubicBezTo>
                        <a:pt x="399218" y="859393"/>
                        <a:pt x="399218" y="890663"/>
                        <a:pt x="398780" y="921934"/>
                      </a:cubicBezTo>
                      <a:cubicBezTo>
                        <a:pt x="398561" y="936722"/>
                        <a:pt x="389756" y="945338"/>
                        <a:pt x="376910" y="945214"/>
                      </a:cubicBezTo>
                      <a:cubicBezTo>
                        <a:pt x="363844" y="945120"/>
                        <a:pt x="355667" y="936691"/>
                        <a:pt x="355259" y="921777"/>
                      </a:cubicBezTo>
                      <a:cubicBezTo>
                        <a:pt x="354820" y="906141"/>
                        <a:pt x="355165" y="890507"/>
                        <a:pt x="355165" y="874871"/>
                      </a:cubicBezTo>
                      <a:lnTo>
                        <a:pt x="355134" y="874903"/>
                      </a:lnTo>
                      <a:cubicBezTo>
                        <a:pt x="355134" y="859268"/>
                        <a:pt x="354852" y="843633"/>
                        <a:pt x="355228" y="827998"/>
                      </a:cubicBezTo>
                      <a:cubicBezTo>
                        <a:pt x="355603" y="811925"/>
                        <a:pt x="363719" y="802963"/>
                        <a:pt x="376972" y="802963"/>
                      </a:cubicBezTo>
                      <a:close/>
                      <a:moveTo>
                        <a:pt x="594767" y="802807"/>
                      </a:moveTo>
                      <a:cubicBezTo>
                        <a:pt x="605733" y="803151"/>
                        <a:pt x="614412" y="810734"/>
                        <a:pt x="614977" y="822702"/>
                      </a:cubicBezTo>
                      <a:cubicBezTo>
                        <a:pt x="615792" y="839873"/>
                        <a:pt x="615195" y="857106"/>
                        <a:pt x="615195" y="874308"/>
                      </a:cubicBezTo>
                      <a:lnTo>
                        <a:pt x="615321" y="874308"/>
                      </a:lnTo>
                      <a:cubicBezTo>
                        <a:pt x="615321" y="890475"/>
                        <a:pt x="615666" y="906644"/>
                        <a:pt x="615195" y="922811"/>
                      </a:cubicBezTo>
                      <a:cubicBezTo>
                        <a:pt x="614820" y="935783"/>
                        <a:pt x="609650" y="942175"/>
                        <a:pt x="599122" y="944681"/>
                      </a:cubicBezTo>
                      <a:cubicBezTo>
                        <a:pt x="586432" y="947689"/>
                        <a:pt x="574682" y="940983"/>
                        <a:pt x="574370" y="928075"/>
                      </a:cubicBezTo>
                      <a:cubicBezTo>
                        <a:pt x="573492" y="892669"/>
                        <a:pt x="573555" y="857232"/>
                        <a:pt x="574306" y="821825"/>
                      </a:cubicBezTo>
                      <a:cubicBezTo>
                        <a:pt x="574588" y="809324"/>
                        <a:pt x="583518" y="802462"/>
                        <a:pt x="594767" y="802807"/>
                      </a:cubicBezTo>
                      <a:close/>
                      <a:moveTo>
                        <a:pt x="265961" y="802807"/>
                      </a:moveTo>
                      <a:cubicBezTo>
                        <a:pt x="274546" y="802399"/>
                        <a:pt x="283507" y="809262"/>
                        <a:pt x="286264" y="819319"/>
                      </a:cubicBezTo>
                      <a:cubicBezTo>
                        <a:pt x="287738" y="824771"/>
                        <a:pt x="288269" y="830630"/>
                        <a:pt x="288333" y="836302"/>
                      </a:cubicBezTo>
                      <a:cubicBezTo>
                        <a:pt x="288583" y="861304"/>
                        <a:pt x="288708" y="886339"/>
                        <a:pt x="288427" y="911343"/>
                      </a:cubicBezTo>
                      <a:cubicBezTo>
                        <a:pt x="288364" y="918048"/>
                        <a:pt x="287486" y="924973"/>
                        <a:pt x="285513" y="931333"/>
                      </a:cubicBezTo>
                      <a:cubicBezTo>
                        <a:pt x="282630" y="940639"/>
                        <a:pt x="272729" y="946468"/>
                        <a:pt x="263423" y="944994"/>
                      </a:cubicBezTo>
                      <a:cubicBezTo>
                        <a:pt x="253929" y="943491"/>
                        <a:pt x="246252" y="938854"/>
                        <a:pt x="245501" y="928356"/>
                      </a:cubicBezTo>
                      <a:cubicBezTo>
                        <a:pt x="244153" y="910184"/>
                        <a:pt x="243683" y="891980"/>
                        <a:pt x="242806" y="873776"/>
                      </a:cubicBezTo>
                      <a:cubicBezTo>
                        <a:pt x="243151" y="873776"/>
                        <a:pt x="243496" y="873776"/>
                        <a:pt x="243840" y="873744"/>
                      </a:cubicBezTo>
                      <a:lnTo>
                        <a:pt x="243808" y="873744"/>
                      </a:lnTo>
                      <a:cubicBezTo>
                        <a:pt x="243808" y="860208"/>
                        <a:pt x="243714" y="846641"/>
                        <a:pt x="243872" y="833106"/>
                      </a:cubicBezTo>
                      <a:cubicBezTo>
                        <a:pt x="243902" y="828970"/>
                        <a:pt x="244090" y="824739"/>
                        <a:pt x="244968" y="820697"/>
                      </a:cubicBezTo>
                      <a:cubicBezTo>
                        <a:pt x="247223" y="810515"/>
                        <a:pt x="255997" y="803277"/>
                        <a:pt x="265961" y="802807"/>
                      </a:cubicBezTo>
                      <a:close/>
                      <a:moveTo>
                        <a:pt x="900982" y="670677"/>
                      </a:moveTo>
                      <a:lnTo>
                        <a:pt x="901013" y="670709"/>
                      </a:lnTo>
                      <a:cubicBezTo>
                        <a:pt x="916617" y="670709"/>
                        <a:pt x="932220" y="670489"/>
                        <a:pt x="947793" y="670771"/>
                      </a:cubicBezTo>
                      <a:cubicBezTo>
                        <a:pt x="963052" y="671053"/>
                        <a:pt x="971825" y="678605"/>
                        <a:pt x="972295" y="691137"/>
                      </a:cubicBezTo>
                      <a:cubicBezTo>
                        <a:pt x="972796" y="704359"/>
                        <a:pt x="963929" y="713259"/>
                        <a:pt x="947918" y="713477"/>
                      </a:cubicBezTo>
                      <a:cubicBezTo>
                        <a:pt x="916742" y="713948"/>
                        <a:pt x="885535" y="713853"/>
                        <a:pt x="854327" y="713415"/>
                      </a:cubicBezTo>
                      <a:cubicBezTo>
                        <a:pt x="840478" y="713227"/>
                        <a:pt x="833272" y="707211"/>
                        <a:pt x="831517" y="696683"/>
                      </a:cubicBezTo>
                      <a:cubicBezTo>
                        <a:pt x="828948" y="681267"/>
                        <a:pt x="836343" y="671680"/>
                        <a:pt x="852635" y="670991"/>
                      </a:cubicBezTo>
                      <a:cubicBezTo>
                        <a:pt x="868709" y="670332"/>
                        <a:pt x="884846" y="670833"/>
                        <a:pt x="900982" y="670833"/>
                      </a:cubicBezTo>
                      <a:cubicBezTo>
                        <a:pt x="900982" y="670771"/>
                        <a:pt x="900982" y="670740"/>
                        <a:pt x="900982" y="670677"/>
                      </a:cubicBezTo>
                      <a:close/>
                      <a:moveTo>
                        <a:pt x="72136" y="664317"/>
                      </a:moveTo>
                      <a:lnTo>
                        <a:pt x="72168" y="664317"/>
                      </a:lnTo>
                      <a:cubicBezTo>
                        <a:pt x="87301" y="664317"/>
                        <a:pt x="102467" y="663940"/>
                        <a:pt x="117568" y="664411"/>
                      </a:cubicBezTo>
                      <a:cubicBezTo>
                        <a:pt x="134300" y="664944"/>
                        <a:pt x="142447" y="672651"/>
                        <a:pt x="142008" y="686375"/>
                      </a:cubicBezTo>
                      <a:cubicBezTo>
                        <a:pt x="141601" y="699660"/>
                        <a:pt x="132608" y="707650"/>
                        <a:pt x="116503" y="707838"/>
                      </a:cubicBezTo>
                      <a:cubicBezTo>
                        <a:pt x="86737" y="708151"/>
                        <a:pt x="56971" y="708026"/>
                        <a:pt x="27236" y="707838"/>
                      </a:cubicBezTo>
                      <a:cubicBezTo>
                        <a:pt x="16364" y="707775"/>
                        <a:pt x="5992" y="705456"/>
                        <a:pt x="1699" y="693738"/>
                      </a:cubicBezTo>
                      <a:cubicBezTo>
                        <a:pt x="-3940" y="678354"/>
                        <a:pt x="4864" y="665382"/>
                        <a:pt x="22035" y="664536"/>
                      </a:cubicBezTo>
                      <a:cubicBezTo>
                        <a:pt x="38704" y="663752"/>
                        <a:pt x="55436" y="664379"/>
                        <a:pt x="72136" y="664379"/>
                      </a:cubicBezTo>
                      <a:cubicBezTo>
                        <a:pt x="72136" y="664379"/>
                        <a:pt x="72136" y="664348"/>
                        <a:pt x="72136" y="664317"/>
                      </a:cubicBezTo>
                      <a:close/>
                      <a:moveTo>
                        <a:pt x="901953" y="560762"/>
                      </a:moveTo>
                      <a:cubicBezTo>
                        <a:pt x="901953" y="560794"/>
                        <a:pt x="901953" y="560825"/>
                        <a:pt x="901953" y="560857"/>
                      </a:cubicBezTo>
                      <a:cubicBezTo>
                        <a:pt x="918090" y="560857"/>
                        <a:pt x="934257" y="560512"/>
                        <a:pt x="950394" y="560951"/>
                      </a:cubicBezTo>
                      <a:cubicBezTo>
                        <a:pt x="965308" y="561389"/>
                        <a:pt x="972796" y="568783"/>
                        <a:pt x="972452" y="581505"/>
                      </a:cubicBezTo>
                      <a:cubicBezTo>
                        <a:pt x="972107" y="594194"/>
                        <a:pt x="964399" y="602058"/>
                        <a:pt x="950206" y="602247"/>
                      </a:cubicBezTo>
                      <a:cubicBezTo>
                        <a:pt x="917901" y="602686"/>
                        <a:pt x="885597" y="602717"/>
                        <a:pt x="853325" y="602278"/>
                      </a:cubicBezTo>
                      <a:cubicBezTo>
                        <a:pt x="837251" y="602058"/>
                        <a:pt x="830922" y="595197"/>
                        <a:pt x="831203" y="580565"/>
                      </a:cubicBezTo>
                      <a:cubicBezTo>
                        <a:pt x="831454" y="567123"/>
                        <a:pt x="838004" y="561076"/>
                        <a:pt x="853512" y="560825"/>
                      </a:cubicBezTo>
                      <a:cubicBezTo>
                        <a:pt x="869649" y="560543"/>
                        <a:pt x="885817" y="560762"/>
                        <a:pt x="901953" y="560762"/>
                      </a:cubicBezTo>
                      <a:close/>
                      <a:moveTo>
                        <a:pt x="45753" y="556282"/>
                      </a:moveTo>
                      <a:cubicBezTo>
                        <a:pt x="70225" y="556219"/>
                        <a:pt x="94695" y="555969"/>
                        <a:pt x="119167" y="556720"/>
                      </a:cubicBezTo>
                      <a:cubicBezTo>
                        <a:pt x="135303" y="557221"/>
                        <a:pt x="142541" y="564710"/>
                        <a:pt x="142164" y="577995"/>
                      </a:cubicBezTo>
                      <a:cubicBezTo>
                        <a:pt x="141789" y="590998"/>
                        <a:pt x="133705" y="598016"/>
                        <a:pt x="117913" y="598331"/>
                      </a:cubicBezTo>
                      <a:cubicBezTo>
                        <a:pt x="101776" y="598643"/>
                        <a:pt x="85609" y="598393"/>
                        <a:pt x="69472" y="598393"/>
                      </a:cubicBezTo>
                      <a:lnTo>
                        <a:pt x="69441" y="598361"/>
                      </a:lnTo>
                      <a:cubicBezTo>
                        <a:pt x="53806" y="598361"/>
                        <a:pt x="38171" y="598675"/>
                        <a:pt x="22567" y="598267"/>
                      </a:cubicBezTo>
                      <a:cubicBezTo>
                        <a:pt x="7496" y="597860"/>
                        <a:pt x="164" y="590027"/>
                        <a:pt x="822" y="575990"/>
                      </a:cubicBezTo>
                      <a:cubicBezTo>
                        <a:pt x="1324" y="565118"/>
                        <a:pt x="6431" y="558851"/>
                        <a:pt x="17774" y="557441"/>
                      </a:cubicBezTo>
                      <a:cubicBezTo>
                        <a:pt x="27017" y="556282"/>
                        <a:pt x="36417" y="556282"/>
                        <a:pt x="45753" y="556282"/>
                      </a:cubicBezTo>
                      <a:close/>
                      <a:moveTo>
                        <a:pt x="900919" y="451255"/>
                      </a:moveTo>
                      <a:cubicBezTo>
                        <a:pt x="916586" y="451255"/>
                        <a:pt x="932220" y="451066"/>
                        <a:pt x="947888" y="451317"/>
                      </a:cubicBezTo>
                      <a:cubicBezTo>
                        <a:pt x="962833" y="451567"/>
                        <a:pt x="971888" y="459495"/>
                        <a:pt x="972295" y="472059"/>
                      </a:cubicBezTo>
                      <a:cubicBezTo>
                        <a:pt x="972703" y="484498"/>
                        <a:pt x="963993" y="493491"/>
                        <a:pt x="948890" y="493742"/>
                      </a:cubicBezTo>
                      <a:cubicBezTo>
                        <a:pt x="917087" y="494274"/>
                        <a:pt x="885253" y="494305"/>
                        <a:pt x="853419" y="493584"/>
                      </a:cubicBezTo>
                      <a:cubicBezTo>
                        <a:pt x="837407" y="493240"/>
                        <a:pt x="830891" y="485658"/>
                        <a:pt x="831360" y="471432"/>
                      </a:cubicBezTo>
                      <a:cubicBezTo>
                        <a:pt x="831799" y="458210"/>
                        <a:pt x="838473" y="451912"/>
                        <a:pt x="853983" y="451473"/>
                      </a:cubicBezTo>
                      <a:cubicBezTo>
                        <a:pt x="869618" y="451035"/>
                        <a:pt x="885285" y="451379"/>
                        <a:pt x="900951" y="451379"/>
                      </a:cubicBezTo>
                      <a:lnTo>
                        <a:pt x="900951" y="451286"/>
                      </a:lnTo>
                      <a:close/>
                      <a:moveTo>
                        <a:pt x="70977" y="447244"/>
                      </a:moveTo>
                      <a:cubicBezTo>
                        <a:pt x="70977" y="447275"/>
                        <a:pt x="70977" y="447338"/>
                        <a:pt x="70977" y="447369"/>
                      </a:cubicBezTo>
                      <a:cubicBezTo>
                        <a:pt x="87646" y="447369"/>
                        <a:pt x="104346" y="446962"/>
                        <a:pt x="120984" y="447495"/>
                      </a:cubicBezTo>
                      <a:cubicBezTo>
                        <a:pt x="134801" y="447933"/>
                        <a:pt x="141351" y="454732"/>
                        <a:pt x="142040" y="467548"/>
                      </a:cubicBezTo>
                      <a:cubicBezTo>
                        <a:pt x="142697" y="479736"/>
                        <a:pt x="136118" y="489324"/>
                        <a:pt x="123145" y="489700"/>
                      </a:cubicBezTo>
                      <a:cubicBezTo>
                        <a:pt x="88836" y="490671"/>
                        <a:pt x="54465" y="490796"/>
                        <a:pt x="20155" y="489606"/>
                      </a:cubicBezTo>
                      <a:cubicBezTo>
                        <a:pt x="5679" y="489105"/>
                        <a:pt x="-55" y="480143"/>
                        <a:pt x="886" y="466576"/>
                      </a:cubicBezTo>
                      <a:cubicBezTo>
                        <a:pt x="1763" y="454075"/>
                        <a:pt x="8530" y="447651"/>
                        <a:pt x="22536" y="447338"/>
                      </a:cubicBezTo>
                      <a:cubicBezTo>
                        <a:pt x="38672" y="446930"/>
                        <a:pt x="54841" y="447244"/>
                        <a:pt x="70977" y="447244"/>
                      </a:cubicBezTo>
                      <a:close/>
                      <a:moveTo>
                        <a:pt x="901592" y="341653"/>
                      </a:moveTo>
                      <a:lnTo>
                        <a:pt x="942247" y="341747"/>
                      </a:lnTo>
                      <a:cubicBezTo>
                        <a:pt x="946884" y="341810"/>
                        <a:pt x="951647" y="342280"/>
                        <a:pt x="956096" y="343440"/>
                      </a:cubicBezTo>
                      <a:cubicBezTo>
                        <a:pt x="965433" y="345883"/>
                        <a:pt x="971669" y="351648"/>
                        <a:pt x="972578" y="361800"/>
                      </a:cubicBezTo>
                      <a:cubicBezTo>
                        <a:pt x="973392" y="371106"/>
                        <a:pt x="967720" y="379722"/>
                        <a:pt x="958008" y="383482"/>
                      </a:cubicBezTo>
                      <a:cubicBezTo>
                        <a:pt x="954686" y="384766"/>
                        <a:pt x="950926" y="385519"/>
                        <a:pt x="947385" y="385551"/>
                      </a:cubicBezTo>
                      <a:cubicBezTo>
                        <a:pt x="916115" y="385675"/>
                        <a:pt x="884846" y="386052"/>
                        <a:pt x="853606" y="385393"/>
                      </a:cubicBezTo>
                      <a:cubicBezTo>
                        <a:pt x="838504" y="385080"/>
                        <a:pt x="830953" y="376557"/>
                        <a:pt x="831267" y="363084"/>
                      </a:cubicBezTo>
                      <a:cubicBezTo>
                        <a:pt x="831580" y="349517"/>
                        <a:pt x="839131" y="342248"/>
                        <a:pt x="854704" y="341747"/>
                      </a:cubicBezTo>
                      <a:close/>
                      <a:moveTo>
                        <a:pt x="120169" y="338112"/>
                      </a:moveTo>
                      <a:cubicBezTo>
                        <a:pt x="134489" y="338270"/>
                        <a:pt x="142102" y="346040"/>
                        <a:pt x="142196" y="358792"/>
                      </a:cubicBezTo>
                      <a:cubicBezTo>
                        <a:pt x="142321" y="371670"/>
                        <a:pt x="135398" y="379440"/>
                        <a:pt x="120765" y="380255"/>
                      </a:cubicBezTo>
                      <a:cubicBezTo>
                        <a:pt x="104691" y="381132"/>
                        <a:pt x="88554" y="380443"/>
                        <a:pt x="72449" y="380443"/>
                      </a:cubicBezTo>
                      <a:cubicBezTo>
                        <a:pt x="72449" y="380411"/>
                        <a:pt x="72449" y="380381"/>
                        <a:pt x="72449" y="380349"/>
                      </a:cubicBezTo>
                      <a:lnTo>
                        <a:pt x="72449" y="380317"/>
                      </a:lnTo>
                      <a:cubicBezTo>
                        <a:pt x="55811" y="380317"/>
                        <a:pt x="39143" y="381070"/>
                        <a:pt x="22599" y="380098"/>
                      </a:cubicBezTo>
                      <a:cubicBezTo>
                        <a:pt x="6494" y="379189"/>
                        <a:pt x="290" y="372014"/>
                        <a:pt x="666" y="357884"/>
                      </a:cubicBezTo>
                      <a:cubicBezTo>
                        <a:pt x="1010" y="345194"/>
                        <a:pt x="8091" y="338458"/>
                        <a:pt x="23445" y="338270"/>
                      </a:cubicBezTo>
                      <a:cubicBezTo>
                        <a:pt x="55687" y="337831"/>
                        <a:pt x="87928" y="337768"/>
                        <a:pt x="120169" y="338112"/>
                      </a:cubicBezTo>
                      <a:close/>
                      <a:moveTo>
                        <a:pt x="852855" y="232616"/>
                      </a:moveTo>
                      <a:cubicBezTo>
                        <a:pt x="885191" y="231895"/>
                        <a:pt x="917557" y="231895"/>
                        <a:pt x="949861" y="232678"/>
                      </a:cubicBezTo>
                      <a:cubicBezTo>
                        <a:pt x="964556" y="233023"/>
                        <a:pt x="973173" y="243049"/>
                        <a:pt x="972390" y="255488"/>
                      </a:cubicBezTo>
                      <a:cubicBezTo>
                        <a:pt x="971543" y="268711"/>
                        <a:pt x="963428" y="275635"/>
                        <a:pt x="947824" y="275823"/>
                      </a:cubicBezTo>
                      <a:cubicBezTo>
                        <a:pt x="932190" y="276043"/>
                        <a:pt x="916523" y="275886"/>
                        <a:pt x="900888" y="275855"/>
                      </a:cubicBezTo>
                      <a:cubicBezTo>
                        <a:pt x="885253" y="275855"/>
                        <a:pt x="869587" y="276136"/>
                        <a:pt x="853951" y="275761"/>
                      </a:cubicBezTo>
                      <a:cubicBezTo>
                        <a:pt x="838473" y="275385"/>
                        <a:pt x="832019" y="269306"/>
                        <a:pt x="831392" y="255739"/>
                      </a:cubicBezTo>
                      <a:cubicBezTo>
                        <a:pt x="830765" y="241827"/>
                        <a:pt x="837909" y="232929"/>
                        <a:pt x="852855" y="232616"/>
                      </a:cubicBezTo>
                      <a:close/>
                      <a:moveTo>
                        <a:pt x="119574" y="227132"/>
                      </a:moveTo>
                      <a:cubicBezTo>
                        <a:pt x="124870" y="227195"/>
                        <a:pt x="130885" y="229607"/>
                        <a:pt x="135240" y="232772"/>
                      </a:cubicBezTo>
                      <a:cubicBezTo>
                        <a:pt x="142824" y="238287"/>
                        <a:pt x="143669" y="247028"/>
                        <a:pt x="141100" y="255425"/>
                      </a:cubicBezTo>
                      <a:cubicBezTo>
                        <a:pt x="138468" y="264042"/>
                        <a:pt x="132296" y="269493"/>
                        <a:pt x="122739" y="269557"/>
                      </a:cubicBezTo>
                      <a:cubicBezTo>
                        <a:pt x="105600" y="269682"/>
                        <a:pt x="88430" y="269588"/>
                        <a:pt x="71291" y="269588"/>
                      </a:cubicBezTo>
                      <a:cubicBezTo>
                        <a:pt x="71291" y="269682"/>
                        <a:pt x="71291" y="269745"/>
                        <a:pt x="71291" y="269838"/>
                      </a:cubicBezTo>
                      <a:cubicBezTo>
                        <a:pt x="55185" y="269838"/>
                        <a:pt x="39049" y="270120"/>
                        <a:pt x="22944" y="269745"/>
                      </a:cubicBezTo>
                      <a:cubicBezTo>
                        <a:pt x="8562" y="269400"/>
                        <a:pt x="1293" y="262288"/>
                        <a:pt x="886" y="249222"/>
                      </a:cubicBezTo>
                      <a:cubicBezTo>
                        <a:pt x="447" y="235623"/>
                        <a:pt x="6431" y="227915"/>
                        <a:pt x="21408" y="227476"/>
                      </a:cubicBezTo>
                      <a:cubicBezTo>
                        <a:pt x="54120" y="226537"/>
                        <a:pt x="86863" y="226725"/>
                        <a:pt x="119574" y="227132"/>
                      </a:cubicBezTo>
                      <a:close/>
                      <a:moveTo>
                        <a:pt x="250983" y="172770"/>
                      </a:moveTo>
                      <a:cubicBezTo>
                        <a:pt x="412818" y="172707"/>
                        <a:pt x="574652" y="172770"/>
                        <a:pt x="736485" y="172896"/>
                      </a:cubicBezTo>
                      <a:cubicBezTo>
                        <a:pt x="781322" y="172927"/>
                        <a:pt x="795892" y="186933"/>
                        <a:pt x="795986" y="231707"/>
                      </a:cubicBezTo>
                      <a:cubicBezTo>
                        <a:pt x="796300" y="369007"/>
                        <a:pt x="796049" y="506306"/>
                        <a:pt x="796049" y="643605"/>
                      </a:cubicBezTo>
                      <a:cubicBezTo>
                        <a:pt x="796049" y="663972"/>
                        <a:pt x="796205" y="684338"/>
                        <a:pt x="796174" y="704673"/>
                      </a:cubicBezTo>
                      <a:cubicBezTo>
                        <a:pt x="796174" y="710407"/>
                        <a:pt x="796174" y="716172"/>
                        <a:pt x="795610" y="721874"/>
                      </a:cubicBezTo>
                      <a:lnTo>
                        <a:pt x="787596" y="741300"/>
                      </a:lnTo>
                      <a:lnTo>
                        <a:pt x="787596" y="751437"/>
                      </a:lnTo>
                      <a:lnTo>
                        <a:pt x="783414" y="751437"/>
                      </a:lnTo>
                      <a:lnTo>
                        <a:pt x="781350" y="756442"/>
                      </a:lnTo>
                      <a:cubicBezTo>
                        <a:pt x="773223" y="763852"/>
                        <a:pt x="761489" y="767323"/>
                        <a:pt x="745447" y="767370"/>
                      </a:cubicBezTo>
                      <a:cubicBezTo>
                        <a:pt x="659313" y="767589"/>
                        <a:pt x="573148" y="767432"/>
                        <a:pt x="487013" y="767432"/>
                      </a:cubicBezTo>
                      <a:lnTo>
                        <a:pt x="487013" y="767495"/>
                      </a:lnTo>
                      <a:lnTo>
                        <a:pt x="487045" y="767557"/>
                      </a:lnTo>
                      <a:cubicBezTo>
                        <a:pt x="403511" y="767557"/>
                        <a:pt x="319978" y="767557"/>
                        <a:pt x="236445" y="767557"/>
                      </a:cubicBezTo>
                      <a:cubicBezTo>
                        <a:pt x="232779" y="767557"/>
                        <a:pt x="229145" y="767620"/>
                        <a:pt x="225479" y="767432"/>
                      </a:cubicBezTo>
                      <a:cubicBezTo>
                        <a:pt x="196809" y="766054"/>
                        <a:pt x="179953" y="749510"/>
                        <a:pt x="179670" y="720684"/>
                      </a:cubicBezTo>
                      <a:cubicBezTo>
                        <a:pt x="179138" y="662217"/>
                        <a:pt x="179326" y="603751"/>
                        <a:pt x="179294" y="545253"/>
                      </a:cubicBezTo>
                      <a:cubicBezTo>
                        <a:pt x="179294" y="439787"/>
                        <a:pt x="179357" y="334321"/>
                        <a:pt x="179420" y="228887"/>
                      </a:cubicBezTo>
                      <a:cubicBezTo>
                        <a:pt x="179420" y="224720"/>
                        <a:pt x="179357" y="220521"/>
                        <a:pt x="179670" y="216354"/>
                      </a:cubicBezTo>
                      <a:cubicBezTo>
                        <a:pt x="181550" y="191915"/>
                        <a:pt x="193895" y="178096"/>
                        <a:pt x="218241" y="174588"/>
                      </a:cubicBezTo>
                      <a:cubicBezTo>
                        <a:pt x="229019" y="173020"/>
                        <a:pt x="240080" y="172801"/>
                        <a:pt x="250983" y="172770"/>
                      </a:cubicBezTo>
                      <a:close/>
                      <a:moveTo>
                        <a:pt x="265616" y="190"/>
                      </a:moveTo>
                      <a:cubicBezTo>
                        <a:pt x="275517" y="-155"/>
                        <a:pt x="283257" y="4921"/>
                        <a:pt x="285889" y="13882"/>
                      </a:cubicBezTo>
                      <a:cubicBezTo>
                        <a:pt x="287205" y="18300"/>
                        <a:pt x="287800" y="23094"/>
                        <a:pt x="287831" y="27731"/>
                      </a:cubicBezTo>
                      <a:cubicBezTo>
                        <a:pt x="288019" y="57372"/>
                        <a:pt x="288269" y="87013"/>
                        <a:pt x="287800" y="116622"/>
                      </a:cubicBezTo>
                      <a:cubicBezTo>
                        <a:pt x="287580" y="130690"/>
                        <a:pt x="281909" y="138430"/>
                        <a:pt x="272353" y="140842"/>
                      </a:cubicBezTo>
                      <a:cubicBezTo>
                        <a:pt x="257783" y="144508"/>
                        <a:pt x="245813" y="137114"/>
                        <a:pt x="244686" y="121698"/>
                      </a:cubicBezTo>
                      <a:cubicBezTo>
                        <a:pt x="243464" y="104653"/>
                        <a:pt x="244404" y="87420"/>
                        <a:pt x="244404" y="70281"/>
                      </a:cubicBezTo>
                      <a:cubicBezTo>
                        <a:pt x="244185" y="70281"/>
                        <a:pt x="243996" y="70281"/>
                        <a:pt x="243778" y="70281"/>
                      </a:cubicBezTo>
                      <a:lnTo>
                        <a:pt x="243808" y="70250"/>
                      </a:lnTo>
                      <a:cubicBezTo>
                        <a:pt x="243808" y="56746"/>
                        <a:pt x="243652" y="43209"/>
                        <a:pt x="243871" y="29706"/>
                      </a:cubicBezTo>
                      <a:cubicBezTo>
                        <a:pt x="243965" y="24536"/>
                        <a:pt x="244310" y="19240"/>
                        <a:pt x="245626" y="14290"/>
                      </a:cubicBezTo>
                      <a:cubicBezTo>
                        <a:pt x="248257" y="4295"/>
                        <a:pt x="255965" y="535"/>
                        <a:pt x="265616" y="190"/>
                      </a:cubicBezTo>
                      <a:close/>
                      <a:moveTo>
                        <a:pt x="702708" y="158"/>
                      </a:moveTo>
                      <a:cubicBezTo>
                        <a:pt x="715336" y="64"/>
                        <a:pt x="724328" y="8054"/>
                        <a:pt x="724861" y="21339"/>
                      </a:cubicBezTo>
                      <a:cubicBezTo>
                        <a:pt x="725487" y="37444"/>
                        <a:pt x="725017" y="53581"/>
                        <a:pt x="725017" y="69686"/>
                      </a:cubicBezTo>
                      <a:cubicBezTo>
                        <a:pt x="725017" y="85290"/>
                        <a:pt x="725487" y="100892"/>
                        <a:pt x="724892" y="116497"/>
                      </a:cubicBezTo>
                      <a:cubicBezTo>
                        <a:pt x="724265" y="133322"/>
                        <a:pt x="715241" y="142409"/>
                        <a:pt x="701517" y="141407"/>
                      </a:cubicBezTo>
                      <a:cubicBezTo>
                        <a:pt x="690019" y="140560"/>
                        <a:pt x="681402" y="133322"/>
                        <a:pt x="681245" y="121729"/>
                      </a:cubicBezTo>
                      <a:cubicBezTo>
                        <a:pt x="680713" y="87922"/>
                        <a:pt x="680713" y="54114"/>
                        <a:pt x="681339" y="20337"/>
                      </a:cubicBezTo>
                      <a:cubicBezTo>
                        <a:pt x="681590" y="7772"/>
                        <a:pt x="690740" y="252"/>
                        <a:pt x="702708" y="158"/>
                      </a:cubicBezTo>
                      <a:close/>
                      <a:moveTo>
                        <a:pt x="485761" y="96"/>
                      </a:moveTo>
                      <a:cubicBezTo>
                        <a:pt x="498732" y="2"/>
                        <a:pt x="505844" y="7020"/>
                        <a:pt x="506032" y="22154"/>
                      </a:cubicBezTo>
                      <a:cubicBezTo>
                        <a:pt x="506440" y="54928"/>
                        <a:pt x="506440" y="87702"/>
                        <a:pt x="506096" y="120476"/>
                      </a:cubicBezTo>
                      <a:cubicBezTo>
                        <a:pt x="505938" y="134388"/>
                        <a:pt x="498889" y="141218"/>
                        <a:pt x="486418" y="141406"/>
                      </a:cubicBezTo>
                      <a:cubicBezTo>
                        <a:pt x="473039" y="141594"/>
                        <a:pt x="465300" y="134512"/>
                        <a:pt x="464924" y="120350"/>
                      </a:cubicBezTo>
                      <a:cubicBezTo>
                        <a:pt x="464454" y="103180"/>
                        <a:pt x="464798" y="86010"/>
                        <a:pt x="464798" y="68808"/>
                      </a:cubicBezTo>
                      <a:lnTo>
                        <a:pt x="464798" y="68777"/>
                      </a:lnTo>
                      <a:cubicBezTo>
                        <a:pt x="464798" y="53174"/>
                        <a:pt x="464454" y="37538"/>
                        <a:pt x="464892" y="21934"/>
                      </a:cubicBezTo>
                      <a:cubicBezTo>
                        <a:pt x="465300" y="7397"/>
                        <a:pt x="472600" y="190"/>
                        <a:pt x="485761" y="96"/>
                      </a:cubicBezTo>
                      <a:close/>
                      <a:moveTo>
                        <a:pt x="594203" y="2"/>
                      </a:moveTo>
                      <a:cubicBezTo>
                        <a:pt x="607551" y="34"/>
                        <a:pt x="614851" y="7804"/>
                        <a:pt x="615289" y="23470"/>
                      </a:cubicBezTo>
                      <a:cubicBezTo>
                        <a:pt x="615697" y="39074"/>
                        <a:pt x="615384" y="54709"/>
                        <a:pt x="615384" y="70343"/>
                      </a:cubicBezTo>
                      <a:cubicBezTo>
                        <a:pt x="615384" y="86480"/>
                        <a:pt x="615540" y="102647"/>
                        <a:pt x="615321" y="118784"/>
                      </a:cubicBezTo>
                      <a:cubicBezTo>
                        <a:pt x="615195" y="128842"/>
                        <a:pt x="611843" y="137395"/>
                        <a:pt x="601347" y="140780"/>
                      </a:cubicBezTo>
                      <a:cubicBezTo>
                        <a:pt x="587435" y="145229"/>
                        <a:pt x="576531" y="138210"/>
                        <a:pt x="574087" y="123578"/>
                      </a:cubicBezTo>
                      <a:cubicBezTo>
                        <a:pt x="573398" y="119473"/>
                        <a:pt x="572928" y="115306"/>
                        <a:pt x="572928" y="111139"/>
                      </a:cubicBezTo>
                      <a:cubicBezTo>
                        <a:pt x="573022" y="81467"/>
                        <a:pt x="572803" y="51795"/>
                        <a:pt x="573617" y="22123"/>
                      </a:cubicBezTo>
                      <a:cubicBezTo>
                        <a:pt x="573993" y="6959"/>
                        <a:pt x="581419" y="2"/>
                        <a:pt x="594203" y="2"/>
                      </a:cubicBezTo>
                      <a:close/>
                      <a:moveTo>
                        <a:pt x="377286" y="2"/>
                      </a:moveTo>
                      <a:cubicBezTo>
                        <a:pt x="390195" y="158"/>
                        <a:pt x="398311" y="8556"/>
                        <a:pt x="398749" y="23532"/>
                      </a:cubicBezTo>
                      <a:cubicBezTo>
                        <a:pt x="399219" y="39137"/>
                        <a:pt x="398844" y="54771"/>
                        <a:pt x="398844" y="70407"/>
                      </a:cubicBezTo>
                      <a:lnTo>
                        <a:pt x="398749" y="70407"/>
                      </a:lnTo>
                      <a:cubicBezTo>
                        <a:pt x="398749" y="86542"/>
                        <a:pt x="399282" y="102711"/>
                        <a:pt x="398592" y="118846"/>
                      </a:cubicBezTo>
                      <a:cubicBezTo>
                        <a:pt x="397997" y="133134"/>
                        <a:pt x="391136" y="140529"/>
                        <a:pt x="379668" y="141469"/>
                      </a:cubicBezTo>
                      <a:cubicBezTo>
                        <a:pt x="365129" y="142659"/>
                        <a:pt x="356168" y="135077"/>
                        <a:pt x="355353" y="119536"/>
                      </a:cubicBezTo>
                      <a:cubicBezTo>
                        <a:pt x="354664" y="106032"/>
                        <a:pt x="355197" y="92465"/>
                        <a:pt x="355165" y="78929"/>
                      </a:cubicBezTo>
                      <a:cubicBezTo>
                        <a:pt x="355165" y="60694"/>
                        <a:pt x="354883" y="42458"/>
                        <a:pt x="355165" y="24253"/>
                      </a:cubicBezTo>
                      <a:cubicBezTo>
                        <a:pt x="355479" y="7992"/>
                        <a:pt x="363217" y="-155"/>
                        <a:pt x="377286" y="2"/>
                      </a:cubicBezTo>
                      <a:close/>
                    </a:path>
                  </a:pathLst>
                </a:custGeom>
                <a:solidFill>
                  <a:srgbClr val="FB560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2000" dirty="0">
                    <a:latin typeface="Share Tech" panose="020F0502020204030204" pitchFamily="2" charset="0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E719D2F-0E5A-CB0A-B366-17E9D98262C7}"/>
                    </a:ext>
                  </a:extLst>
                </p:cNvPr>
                <p:cNvSpPr txBox="1"/>
                <p:nvPr/>
              </p:nvSpPr>
              <p:spPr>
                <a:xfrm>
                  <a:off x="1955498" y="2215332"/>
                  <a:ext cx="803558" cy="4717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chemeClr val="bg1"/>
                      </a:solidFill>
                      <a:latin typeface="Share Tech" panose="020F0502020204030204" pitchFamily="2" charset="0"/>
                      <a:cs typeface="Times New Roman" panose="02020603050405020304" pitchFamily="18" charset="0"/>
                    </a:rPr>
                    <a:t>02</a:t>
                  </a:r>
                </a:p>
              </p:txBody>
            </p: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1A90A3C-5E7B-A58A-C13E-DC4BEFE98DB6}"/>
                </a:ext>
              </a:extLst>
            </p:cNvPr>
            <p:cNvGrpSpPr/>
            <p:nvPr/>
          </p:nvGrpSpPr>
          <p:grpSpPr>
            <a:xfrm>
              <a:off x="2651106" y="2089335"/>
              <a:ext cx="2300330" cy="1578114"/>
              <a:chOff x="2651106" y="2089335"/>
              <a:chExt cx="2300330" cy="15781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2F6859C-DA89-57CC-5234-28E11BE97E45}"/>
                  </a:ext>
                </a:extLst>
              </p:cNvPr>
              <p:cNvGrpSpPr/>
              <p:nvPr/>
            </p:nvGrpSpPr>
            <p:grpSpPr>
              <a:xfrm>
                <a:off x="2651106" y="3084643"/>
                <a:ext cx="2300330" cy="582806"/>
                <a:chOff x="-2100465" y="3222565"/>
                <a:chExt cx="2300330" cy="582806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0FEDA6F-42F2-B1AA-0701-F3555012B001}"/>
                    </a:ext>
                  </a:extLst>
                </p:cNvPr>
                <p:cNvSpPr txBox="1"/>
                <p:nvPr/>
              </p:nvSpPr>
              <p:spPr>
                <a:xfrm>
                  <a:off x="-1438124" y="3586847"/>
                  <a:ext cx="1378349" cy="21852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600" dirty="0"/>
                    <a:t> </a:t>
                  </a:r>
                  <a:endParaRPr lang="en-US" sz="1600" i="1" dirty="0">
                    <a:solidFill>
                      <a:schemeClr val="bg1"/>
                    </a:solidFill>
                    <a:latin typeface="Share Tech" panose="020F0502020204030204" pitchFamily="2" charset="0"/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B295718-94E0-5E3A-A78F-CD41612F26DC}"/>
                    </a:ext>
                  </a:extLst>
                </p:cNvPr>
                <p:cNvSpPr txBox="1"/>
                <p:nvPr/>
              </p:nvSpPr>
              <p:spPr>
                <a:xfrm>
                  <a:off x="-2100465" y="3222565"/>
                  <a:ext cx="2300330" cy="23839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rgbClr val="FF006E"/>
                      </a:solidFill>
                      <a:latin typeface="Share Tech" panose="020F0502020204030204" pitchFamily="2" charset="0"/>
                      <a:cs typeface="Times New Roman" panose="02020603050405020304" pitchFamily="18" charset="0"/>
                    </a:rPr>
                    <a:t>Weapon Detection Model</a:t>
                  </a:r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3656D47A-397F-2F16-87E8-D8474991F3CD}"/>
                  </a:ext>
                </a:extLst>
              </p:cNvPr>
              <p:cNvGrpSpPr/>
              <p:nvPr/>
            </p:nvGrpSpPr>
            <p:grpSpPr>
              <a:xfrm>
                <a:off x="3369288" y="2089335"/>
                <a:ext cx="765131" cy="694078"/>
                <a:chOff x="3369288" y="2089335"/>
                <a:chExt cx="765131" cy="694078"/>
              </a:xfrm>
            </p:grpSpPr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2FE77727-4DA3-EEC1-6052-EC124AF1FD45}"/>
                    </a:ext>
                  </a:extLst>
                </p:cNvPr>
                <p:cNvSpPr/>
                <p:nvPr/>
              </p:nvSpPr>
              <p:spPr>
                <a:xfrm>
                  <a:off x="3369288" y="2089335"/>
                  <a:ext cx="765131" cy="694078"/>
                </a:xfrm>
                <a:custGeom>
                  <a:avLst/>
                  <a:gdLst>
                    <a:gd name="connsiteX0" fmla="*/ 702207 w 972655"/>
                    <a:gd name="connsiteY0" fmla="*/ 803152 h 945393"/>
                    <a:gd name="connsiteX1" fmla="*/ 724892 w 972655"/>
                    <a:gd name="connsiteY1" fmla="*/ 827277 h 945393"/>
                    <a:gd name="connsiteX2" fmla="*/ 724955 w 972655"/>
                    <a:gd name="connsiteY2" fmla="*/ 921150 h 945393"/>
                    <a:gd name="connsiteX3" fmla="*/ 702050 w 972655"/>
                    <a:gd name="connsiteY3" fmla="*/ 945152 h 945393"/>
                    <a:gd name="connsiteX4" fmla="*/ 681151 w 972655"/>
                    <a:gd name="connsiteY4" fmla="*/ 920962 h 945393"/>
                    <a:gd name="connsiteX5" fmla="*/ 681089 w 972655"/>
                    <a:gd name="connsiteY5" fmla="*/ 872459 h 945393"/>
                    <a:gd name="connsiteX6" fmla="*/ 681026 w 972655"/>
                    <a:gd name="connsiteY6" fmla="*/ 872459 h 945393"/>
                    <a:gd name="connsiteX7" fmla="*/ 680995 w 972655"/>
                    <a:gd name="connsiteY7" fmla="*/ 872491 h 945393"/>
                    <a:gd name="connsiteX8" fmla="*/ 681057 w 972655"/>
                    <a:gd name="connsiteY8" fmla="*/ 827121 h 945393"/>
                    <a:gd name="connsiteX9" fmla="*/ 702207 w 972655"/>
                    <a:gd name="connsiteY9" fmla="*/ 803152 h 945393"/>
                    <a:gd name="connsiteX10" fmla="*/ 486136 w 972655"/>
                    <a:gd name="connsiteY10" fmla="*/ 802995 h 945393"/>
                    <a:gd name="connsiteX11" fmla="*/ 506220 w 972655"/>
                    <a:gd name="connsiteY11" fmla="*/ 822610 h 945393"/>
                    <a:gd name="connsiteX12" fmla="*/ 506408 w 972655"/>
                    <a:gd name="connsiteY12" fmla="*/ 875718 h 945393"/>
                    <a:gd name="connsiteX13" fmla="*/ 508319 w 972655"/>
                    <a:gd name="connsiteY13" fmla="*/ 875718 h 945393"/>
                    <a:gd name="connsiteX14" fmla="*/ 508288 w 972655"/>
                    <a:gd name="connsiteY14" fmla="*/ 875749 h 945393"/>
                    <a:gd name="connsiteX15" fmla="*/ 505970 w 972655"/>
                    <a:gd name="connsiteY15" fmla="*/ 925693 h 945393"/>
                    <a:gd name="connsiteX16" fmla="*/ 486230 w 972655"/>
                    <a:gd name="connsiteY16" fmla="*/ 945151 h 945393"/>
                    <a:gd name="connsiteX17" fmla="*/ 465049 w 972655"/>
                    <a:gd name="connsiteY17" fmla="*/ 924941 h 945393"/>
                    <a:gd name="connsiteX18" fmla="*/ 464924 w 972655"/>
                    <a:gd name="connsiteY18" fmla="*/ 823361 h 945393"/>
                    <a:gd name="connsiteX19" fmla="*/ 486136 w 972655"/>
                    <a:gd name="connsiteY19" fmla="*/ 802995 h 945393"/>
                    <a:gd name="connsiteX20" fmla="*/ 376972 w 972655"/>
                    <a:gd name="connsiteY20" fmla="*/ 802964 h 945393"/>
                    <a:gd name="connsiteX21" fmla="*/ 398780 w 972655"/>
                    <a:gd name="connsiteY21" fmla="*/ 828124 h 945393"/>
                    <a:gd name="connsiteX22" fmla="*/ 398780 w 972655"/>
                    <a:gd name="connsiteY22" fmla="*/ 921934 h 945393"/>
                    <a:gd name="connsiteX23" fmla="*/ 376910 w 972655"/>
                    <a:gd name="connsiteY23" fmla="*/ 945214 h 945393"/>
                    <a:gd name="connsiteX24" fmla="*/ 355259 w 972655"/>
                    <a:gd name="connsiteY24" fmla="*/ 921777 h 945393"/>
                    <a:gd name="connsiteX25" fmla="*/ 355165 w 972655"/>
                    <a:gd name="connsiteY25" fmla="*/ 874871 h 945393"/>
                    <a:gd name="connsiteX26" fmla="*/ 355134 w 972655"/>
                    <a:gd name="connsiteY26" fmla="*/ 874903 h 945393"/>
                    <a:gd name="connsiteX27" fmla="*/ 355228 w 972655"/>
                    <a:gd name="connsiteY27" fmla="*/ 827998 h 945393"/>
                    <a:gd name="connsiteX28" fmla="*/ 376972 w 972655"/>
                    <a:gd name="connsiteY28" fmla="*/ 802964 h 945393"/>
                    <a:gd name="connsiteX29" fmla="*/ 594767 w 972655"/>
                    <a:gd name="connsiteY29" fmla="*/ 802807 h 945393"/>
                    <a:gd name="connsiteX30" fmla="*/ 614977 w 972655"/>
                    <a:gd name="connsiteY30" fmla="*/ 822702 h 945393"/>
                    <a:gd name="connsiteX31" fmla="*/ 615195 w 972655"/>
                    <a:gd name="connsiteY31" fmla="*/ 874308 h 945393"/>
                    <a:gd name="connsiteX32" fmla="*/ 615321 w 972655"/>
                    <a:gd name="connsiteY32" fmla="*/ 874308 h 945393"/>
                    <a:gd name="connsiteX33" fmla="*/ 615195 w 972655"/>
                    <a:gd name="connsiteY33" fmla="*/ 922811 h 945393"/>
                    <a:gd name="connsiteX34" fmla="*/ 599122 w 972655"/>
                    <a:gd name="connsiteY34" fmla="*/ 944681 h 945393"/>
                    <a:gd name="connsiteX35" fmla="*/ 574370 w 972655"/>
                    <a:gd name="connsiteY35" fmla="*/ 928075 h 945393"/>
                    <a:gd name="connsiteX36" fmla="*/ 574306 w 972655"/>
                    <a:gd name="connsiteY36" fmla="*/ 821825 h 945393"/>
                    <a:gd name="connsiteX37" fmla="*/ 594767 w 972655"/>
                    <a:gd name="connsiteY37" fmla="*/ 802807 h 945393"/>
                    <a:gd name="connsiteX38" fmla="*/ 265961 w 972655"/>
                    <a:gd name="connsiteY38" fmla="*/ 802807 h 945393"/>
                    <a:gd name="connsiteX39" fmla="*/ 286264 w 972655"/>
                    <a:gd name="connsiteY39" fmla="*/ 819319 h 945393"/>
                    <a:gd name="connsiteX40" fmla="*/ 288333 w 972655"/>
                    <a:gd name="connsiteY40" fmla="*/ 836302 h 945393"/>
                    <a:gd name="connsiteX41" fmla="*/ 288427 w 972655"/>
                    <a:gd name="connsiteY41" fmla="*/ 911343 h 945393"/>
                    <a:gd name="connsiteX42" fmla="*/ 285513 w 972655"/>
                    <a:gd name="connsiteY42" fmla="*/ 931333 h 945393"/>
                    <a:gd name="connsiteX43" fmla="*/ 263423 w 972655"/>
                    <a:gd name="connsiteY43" fmla="*/ 944994 h 945393"/>
                    <a:gd name="connsiteX44" fmla="*/ 245501 w 972655"/>
                    <a:gd name="connsiteY44" fmla="*/ 928356 h 945393"/>
                    <a:gd name="connsiteX45" fmla="*/ 242806 w 972655"/>
                    <a:gd name="connsiteY45" fmla="*/ 873776 h 945393"/>
                    <a:gd name="connsiteX46" fmla="*/ 243840 w 972655"/>
                    <a:gd name="connsiteY46" fmla="*/ 873744 h 945393"/>
                    <a:gd name="connsiteX47" fmla="*/ 243808 w 972655"/>
                    <a:gd name="connsiteY47" fmla="*/ 873744 h 945393"/>
                    <a:gd name="connsiteX48" fmla="*/ 243872 w 972655"/>
                    <a:gd name="connsiteY48" fmla="*/ 833106 h 945393"/>
                    <a:gd name="connsiteX49" fmla="*/ 244968 w 972655"/>
                    <a:gd name="connsiteY49" fmla="*/ 820698 h 945393"/>
                    <a:gd name="connsiteX50" fmla="*/ 265961 w 972655"/>
                    <a:gd name="connsiteY50" fmla="*/ 802807 h 945393"/>
                    <a:gd name="connsiteX51" fmla="*/ 900982 w 972655"/>
                    <a:gd name="connsiteY51" fmla="*/ 670677 h 945393"/>
                    <a:gd name="connsiteX52" fmla="*/ 901013 w 972655"/>
                    <a:gd name="connsiteY52" fmla="*/ 670709 h 945393"/>
                    <a:gd name="connsiteX53" fmla="*/ 947793 w 972655"/>
                    <a:gd name="connsiteY53" fmla="*/ 670771 h 945393"/>
                    <a:gd name="connsiteX54" fmla="*/ 972295 w 972655"/>
                    <a:gd name="connsiteY54" fmla="*/ 691137 h 945393"/>
                    <a:gd name="connsiteX55" fmla="*/ 947918 w 972655"/>
                    <a:gd name="connsiteY55" fmla="*/ 713477 h 945393"/>
                    <a:gd name="connsiteX56" fmla="*/ 854327 w 972655"/>
                    <a:gd name="connsiteY56" fmla="*/ 713415 h 945393"/>
                    <a:gd name="connsiteX57" fmla="*/ 831517 w 972655"/>
                    <a:gd name="connsiteY57" fmla="*/ 696683 h 945393"/>
                    <a:gd name="connsiteX58" fmla="*/ 852635 w 972655"/>
                    <a:gd name="connsiteY58" fmla="*/ 670991 h 945393"/>
                    <a:gd name="connsiteX59" fmla="*/ 900982 w 972655"/>
                    <a:gd name="connsiteY59" fmla="*/ 670833 h 945393"/>
                    <a:gd name="connsiteX60" fmla="*/ 900982 w 972655"/>
                    <a:gd name="connsiteY60" fmla="*/ 670677 h 945393"/>
                    <a:gd name="connsiteX61" fmla="*/ 72136 w 972655"/>
                    <a:gd name="connsiteY61" fmla="*/ 664317 h 945393"/>
                    <a:gd name="connsiteX62" fmla="*/ 72168 w 972655"/>
                    <a:gd name="connsiteY62" fmla="*/ 664317 h 945393"/>
                    <a:gd name="connsiteX63" fmla="*/ 117568 w 972655"/>
                    <a:gd name="connsiteY63" fmla="*/ 664411 h 945393"/>
                    <a:gd name="connsiteX64" fmla="*/ 142008 w 972655"/>
                    <a:gd name="connsiteY64" fmla="*/ 686375 h 945393"/>
                    <a:gd name="connsiteX65" fmla="*/ 116503 w 972655"/>
                    <a:gd name="connsiteY65" fmla="*/ 707838 h 945393"/>
                    <a:gd name="connsiteX66" fmla="*/ 27236 w 972655"/>
                    <a:gd name="connsiteY66" fmla="*/ 707838 h 945393"/>
                    <a:gd name="connsiteX67" fmla="*/ 1701 w 972655"/>
                    <a:gd name="connsiteY67" fmla="*/ 693738 h 945393"/>
                    <a:gd name="connsiteX68" fmla="*/ 22035 w 972655"/>
                    <a:gd name="connsiteY68" fmla="*/ 664536 h 945393"/>
                    <a:gd name="connsiteX69" fmla="*/ 72136 w 972655"/>
                    <a:gd name="connsiteY69" fmla="*/ 664379 h 945393"/>
                    <a:gd name="connsiteX70" fmla="*/ 72136 w 972655"/>
                    <a:gd name="connsiteY70" fmla="*/ 664317 h 945393"/>
                    <a:gd name="connsiteX71" fmla="*/ 901953 w 972655"/>
                    <a:gd name="connsiteY71" fmla="*/ 560762 h 945393"/>
                    <a:gd name="connsiteX72" fmla="*/ 901953 w 972655"/>
                    <a:gd name="connsiteY72" fmla="*/ 560857 h 945393"/>
                    <a:gd name="connsiteX73" fmla="*/ 950394 w 972655"/>
                    <a:gd name="connsiteY73" fmla="*/ 560951 h 945393"/>
                    <a:gd name="connsiteX74" fmla="*/ 972452 w 972655"/>
                    <a:gd name="connsiteY74" fmla="*/ 581505 h 945393"/>
                    <a:gd name="connsiteX75" fmla="*/ 950206 w 972655"/>
                    <a:gd name="connsiteY75" fmla="*/ 602247 h 945393"/>
                    <a:gd name="connsiteX76" fmla="*/ 853325 w 972655"/>
                    <a:gd name="connsiteY76" fmla="*/ 602278 h 945393"/>
                    <a:gd name="connsiteX77" fmla="*/ 831203 w 972655"/>
                    <a:gd name="connsiteY77" fmla="*/ 580565 h 945393"/>
                    <a:gd name="connsiteX78" fmla="*/ 853512 w 972655"/>
                    <a:gd name="connsiteY78" fmla="*/ 560825 h 945393"/>
                    <a:gd name="connsiteX79" fmla="*/ 901953 w 972655"/>
                    <a:gd name="connsiteY79" fmla="*/ 560762 h 945393"/>
                    <a:gd name="connsiteX80" fmla="*/ 45753 w 972655"/>
                    <a:gd name="connsiteY80" fmla="*/ 556282 h 945393"/>
                    <a:gd name="connsiteX81" fmla="*/ 119167 w 972655"/>
                    <a:gd name="connsiteY81" fmla="*/ 556720 h 945393"/>
                    <a:gd name="connsiteX82" fmla="*/ 142164 w 972655"/>
                    <a:gd name="connsiteY82" fmla="*/ 577995 h 945393"/>
                    <a:gd name="connsiteX83" fmla="*/ 117913 w 972655"/>
                    <a:gd name="connsiteY83" fmla="*/ 598331 h 945393"/>
                    <a:gd name="connsiteX84" fmla="*/ 69473 w 972655"/>
                    <a:gd name="connsiteY84" fmla="*/ 598393 h 945393"/>
                    <a:gd name="connsiteX85" fmla="*/ 69442 w 972655"/>
                    <a:gd name="connsiteY85" fmla="*/ 598361 h 945393"/>
                    <a:gd name="connsiteX86" fmla="*/ 22567 w 972655"/>
                    <a:gd name="connsiteY86" fmla="*/ 598267 h 945393"/>
                    <a:gd name="connsiteX87" fmla="*/ 823 w 972655"/>
                    <a:gd name="connsiteY87" fmla="*/ 575990 h 945393"/>
                    <a:gd name="connsiteX88" fmla="*/ 17774 w 972655"/>
                    <a:gd name="connsiteY88" fmla="*/ 557441 h 945393"/>
                    <a:gd name="connsiteX89" fmla="*/ 45753 w 972655"/>
                    <a:gd name="connsiteY89" fmla="*/ 556282 h 945393"/>
                    <a:gd name="connsiteX90" fmla="*/ 900919 w 972655"/>
                    <a:gd name="connsiteY90" fmla="*/ 451255 h 945393"/>
                    <a:gd name="connsiteX91" fmla="*/ 947888 w 972655"/>
                    <a:gd name="connsiteY91" fmla="*/ 451317 h 945393"/>
                    <a:gd name="connsiteX92" fmla="*/ 972295 w 972655"/>
                    <a:gd name="connsiteY92" fmla="*/ 472059 h 945393"/>
                    <a:gd name="connsiteX93" fmla="*/ 948890 w 972655"/>
                    <a:gd name="connsiteY93" fmla="*/ 493742 h 945393"/>
                    <a:gd name="connsiteX94" fmla="*/ 853419 w 972655"/>
                    <a:gd name="connsiteY94" fmla="*/ 493585 h 945393"/>
                    <a:gd name="connsiteX95" fmla="*/ 831360 w 972655"/>
                    <a:gd name="connsiteY95" fmla="*/ 471433 h 945393"/>
                    <a:gd name="connsiteX96" fmla="*/ 853983 w 972655"/>
                    <a:gd name="connsiteY96" fmla="*/ 451473 h 945393"/>
                    <a:gd name="connsiteX97" fmla="*/ 900951 w 972655"/>
                    <a:gd name="connsiteY97" fmla="*/ 451380 h 945393"/>
                    <a:gd name="connsiteX98" fmla="*/ 900951 w 972655"/>
                    <a:gd name="connsiteY98" fmla="*/ 451286 h 945393"/>
                    <a:gd name="connsiteX99" fmla="*/ 70977 w 972655"/>
                    <a:gd name="connsiteY99" fmla="*/ 447244 h 945393"/>
                    <a:gd name="connsiteX100" fmla="*/ 70977 w 972655"/>
                    <a:gd name="connsiteY100" fmla="*/ 447369 h 945393"/>
                    <a:gd name="connsiteX101" fmla="*/ 120984 w 972655"/>
                    <a:gd name="connsiteY101" fmla="*/ 447495 h 945393"/>
                    <a:gd name="connsiteX102" fmla="*/ 142040 w 972655"/>
                    <a:gd name="connsiteY102" fmla="*/ 467548 h 945393"/>
                    <a:gd name="connsiteX103" fmla="*/ 123146 w 972655"/>
                    <a:gd name="connsiteY103" fmla="*/ 489700 h 945393"/>
                    <a:gd name="connsiteX104" fmla="*/ 20155 w 972655"/>
                    <a:gd name="connsiteY104" fmla="*/ 489606 h 945393"/>
                    <a:gd name="connsiteX105" fmla="*/ 886 w 972655"/>
                    <a:gd name="connsiteY105" fmla="*/ 466576 h 945393"/>
                    <a:gd name="connsiteX106" fmla="*/ 22537 w 972655"/>
                    <a:gd name="connsiteY106" fmla="*/ 447339 h 945393"/>
                    <a:gd name="connsiteX107" fmla="*/ 70977 w 972655"/>
                    <a:gd name="connsiteY107" fmla="*/ 447244 h 945393"/>
                    <a:gd name="connsiteX108" fmla="*/ 901592 w 972655"/>
                    <a:gd name="connsiteY108" fmla="*/ 341653 h 945393"/>
                    <a:gd name="connsiteX109" fmla="*/ 942247 w 972655"/>
                    <a:gd name="connsiteY109" fmla="*/ 341747 h 945393"/>
                    <a:gd name="connsiteX110" fmla="*/ 956096 w 972655"/>
                    <a:gd name="connsiteY110" fmla="*/ 343440 h 945393"/>
                    <a:gd name="connsiteX111" fmla="*/ 972578 w 972655"/>
                    <a:gd name="connsiteY111" fmla="*/ 361800 h 945393"/>
                    <a:gd name="connsiteX112" fmla="*/ 958008 w 972655"/>
                    <a:gd name="connsiteY112" fmla="*/ 383482 h 945393"/>
                    <a:gd name="connsiteX113" fmla="*/ 947385 w 972655"/>
                    <a:gd name="connsiteY113" fmla="*/ 385551 h 945393"/>
                    <a:gd name="connsiteX114" fmla="*/ 853606 w 972655"/>
                    <a:gd name="connsiteY114" fmla="*/ 385393 h 945393"/>
                    <a:gd name="connsiteX115" fmla="*/ 831267 w 972655"/>
                    <a:gd name="connsiteY115" fmla="*/ 363084 h 945393"/>
                    <a:gd name="connsiteX116" fmla="*/ 854704 w 972655"/>
                    <a:gd name="connsiteY116" fmla="*/ 341747 h 945393"/>
                    <a:gd name="connsiteX117" fmla="*/ 120169 w 972655"/>
                    <a:gd name="connsiteY117" fmla="*/ 338112 h 945393"/>
                    <a:gd name="connsiteX118" fmla="*/ 142196 w 972655"/>
                    <a:gd name="connsiteY118" fmla="*/ 358792 h 945393"/>
                    <a:gd name="connsiteX119" fmla="*/ 120765 w 972655"/>
                    <a:gd name="connsiteY119" fmla="*/ 380255 h 945393"/>
                    <a:gd name="connsiteX120" fmla="*/ 72450 w 972655"/>
                    <a:gd name="connsiteY120" fmla="*/ 380443 h 945393"/>
                    <a:gd name="connsiteX121" fmla="*/ 72450 w 972655"/>
                    <a:gd name="connsiteY121" fmla="*/ 380349 h 945393"/>
                    <a:gd name="connsiteX122" fmla="*/ 72450 w 972655"/>
                    <a:gd name="connsiteY122" fmla="*/ 380317 h 945393"/>
                    <a:gd name="connsiteX123" fmla="*/ 22599 w 972655"/>
                    <a:gd name="connsiteY123" fmla="*/ 380098 h 945393"/>
                    <a:gd name="connsiteX124" fmla="*/ 666 w 972655"/>
                    <a:gd name="connsiteY124" fmla="*/ 357884 h 945393"/>
                    <a:gd name="connsiteX125" fmla="*/ 23445 w 972655"/>
                    <a:gd name="connsiteY125" fmla="*/ 338270 h 945393"/>
                    <a:gd name="connsiteX126" fmla="*/ 120169 w 972655"/>
                    <a:gd name="connsiteY126" fmla="*/ 338112 h 945393"/>
                    <a:gd name="connsiteX127" fmla="*/ 852855 w 972655"/>
                    <a:gd name="connsiteY127" fmla="*/ 232616 h 945393"/>
                    <a:gd name="connsiteX128" fmla="*/ 949861 w 972655"/>
                    <a:gd name="connsiteY128" fmla="*/ 232678 h 945393"/>
                    <a:gd name="connsiteX129" fmla="*/ 972390 w 972655"/>
                    <a:gd name="connsiteY129" fmla="*/ 255488 h 945393"/>
                    <a:gd name="connsiteX130" fmla="*/ 947824 w 972655"/>
                    <a:gd name="connsiteY130" fmla="*/ 275823 h 945393"/>
                    <a:gd name="connsiteX131" fmla="*/ 900888 w 972655"/>
                    <a:gd name="connsiteY131" fmla="*/ 275855 h 945393"/>
                    <a:gd name="connsiteX132" fmla="*/ 853951 w 972655"/>
                    <a:gd name="connsiteY132" fmla="*/ 275761 h 945393"/>
                    <a:gd name="connsiteX133" fmla="*/ 831392 w 972655"/>
                    <a:gd name="connsiteY133" fmla="*/ 255739 h 945393"/>
                    <a:gd name="connsiteX134" fmla="*/ 852855 w 972655"/>
                    <a:gd name="connsiteY134" fmla="*/ 232616 h 945393"/>
                    <a:gd name="connsiteX135" fmla="*/ 119574 w 972655"/>
                    <a:gd name="connsiteY135" fmla="*/ 227132 h 945393"/>
                    <a:gd name="connsiteX136" fmla="*/ 135240 w 972655"/>
                    <a:gd name="connsiteY136" fmla="*/ 232772 h 945393"/>
                    <a:gd name="connsiteX137" fmla="*/ 141100 w 972655"/>
                    <a:gd name="connsiteY137" fmla="*/ 255425 h 945393"/>
                    <a:gd name="connsiteX138" fmla="*/ 122739 w 972655"/>
                    <a:gd name="connsiteY138" fmla="*/ 269557 h 945393"/>
                    <a:gd name="connsiteX139" fmla="*/ 71291 w 972655"/>
                    <a:gd name="connsiteY139" fmla="*/ 269588 h 945393"/>
                    <a:gd name="connsiteX140" fmla="*/ 71291 w 972655"/>
                    <a:gd name="connsiteY140" fmla="*/ 269838 h 945393"/>
                    <a:gd name="connsiteX141" fmla="*/ 22944 w 972655"/>
                    <a:gd name="connsiteY141" fmla="*/ 269745 h 945393"/>
                    <a:gd name="connsiteX142" fmla="*/ 886 w 972655"/>
                    <a:gd name="connsiteY142" fmla="*/ 249222 h 945393"/>
                    <a:gd name="connsiteX143" fmla="*/ 21408 w 972655"/>
                    <a:gd name="connsiteY143" fmla="*/ 227476 h 945393"/>
                    <a:gd name="connsiteX144" fmla="*/ 119574 w 972655"/>
                    <a:gd name="connsiteY144" fmla="*/ 227132 h 945393"/>
                    <a:gd name="connsiteX145" fmla="*/ 250983 w 972655"/>
                    <a:gd name="connsiteY145" fmla="*/ 172770 h 945393"/>
                    <a:gd name="connsiteX146" fmla="*/ 736485 w 972655"/>
                    <a:gd name="connsiteY146" fmla="*/ 172896 h 945393"/>
                    <a:gd name="connsiteX147" fmla="*/ 795986 w 972655"/>
                    <a:gd name="connsiteY147" fmla="*/ 231707 h 945393"/>
                    <a:gd name="connsiteX148" fmla="*/ 796049 w 972655"/>
                    <a:gd name="connsiteY148" fmla="*/ 643605 h 945393"/>
                    <a:gd name="connsiteX149" fmla="*/ 796174 w 972655"/>
                    <a:gd name="connsiteY149" fmla="*/ 704673 h 945393"/>
                    <a:gd name="connsiteX150" fmla="*/ 795610 w 972655"/>
                    <a:gd name="connsiteY150" fmla="*/ 721874 h 945393"/>
                    <a:gd name="connsiteX151" fmla="*/ 745447 w 972655"/>
                    <a:gd name="connsiteY151" fmla="*/ 767370 h 945393"/>
                    <a:gd name="connsiteX152" fmla="*/ 487013 w 972655"/>
                    <a:gd name="connsiteY152" fmla="*/ 767432 h 945393"/>
                    <a:gd name="connsiteX153" fmla="*/ 487013 w 972655"/>
                    <a:gd name="connsiteY153" fmla="*/ 767495 h 945393"/>
                    <a:gd name="connsiteX154" fmla="*/ 487045 w 972655"/>
                    <a:gd name="connsiteY154" fmla="*/ 767557 h 945393"/>
                    <a:gd name="connsiteX155" fmla="*/ 236445 w 972655"/>
                    <a:gd name="connsiteY155" fmla="*/ 767557 h 945393"/>
                    <a:gd name="connsiteX156" fmla="*/ 225479 w 972655"/>
                    <a:gd name="connsiteY156" fmla="*/ 767432 h 945393"/>
                    <a:gd name="connsiteX157" fmla="*/ 179670 w 972655"/>
                    <a:gd name="connsiteY157" fmla="*/ 720684 h 945393"/>
                    <a:gd name="connsiteX158" fmla="*/ 179294 w 972655"/>
                    <a:gd name="connsiteY158" fmla="*/ 545253 h 945393"/>
                    <a:gd name="connsiteX159" fmla="*/ 179420 w 972655"/>
                    <a:gd name="connsiteY159" fmla="*/ 228887 h 945393"/>
                    <a:gd name="connsiteX160" fmla="*/ 179670 w 972655"/>
                    <a:gd name="connsiteY160" fmla="*/ 216354 h 945393"/>
                    <a:gd name="connsiteX161" fmla="*/ 218241 w 972655"/>
                    <a:gd name="connsiteY161" fmla="*/ 174588 h 945393"/>
                    <a:gd name="connsiteX162" fmla="*/ 250983 w 972655"/>
                    <a:gd name="connsiteY162" fmla="*/ 172770 h 945393"/>
                    <a:gd name="connsiteX163" fmla="*/ 265616 w 972655"/>
                    <a:gd name="connsiteY163" fmla="*/ 190 h 945393"/>
                    <a:gd name="connsiteX164" fmla="*/ 285889 w 972655"/>
                    <a:gd name="connsiteY164" fmla="*/ 13882 h 945393"/>
                    <a:gd name="connsiteX165" fmla="*/ 287831 w 972655"/>
                    <a:gd name="connsiteY165" fmla="*/ 27731 h 945393"/>
                    <a:gd name="connsiteX166" fmla="*/ 287800 w 972655"/>
                    <a:gd name="connsiteY166" fmla="*/ 116622 h 945393"/>
                    <a:gd name="connsiteX167" fmla="*/ 272353 w 972655"/>
                    <a:gd name="connsiteY167" fmla="*/ 140842 h 945393"/>
                    <a:gd name="connsiteX168" fmla="*/ 244686 w 972655"/>
                    <a:gd name="connsiteY168" fmla="*/ 121698 h 945393"/>
                    <a:gd name="connsiteX169" fmla="*/ 244404 w 972655"/>
                    <a:gd name="connsiteY169" fmla="*/ 70281 h 945393"/>
                    <a:gd name="connsiteX170" fmla="*/ 243778 w 972655"/>
                    <a:gd name="connsiteY170" fmla="*/ 70281 h 945393"/>
                    <a:gd name="connsiteX171" fmla="*/ 243808 w 972655"/>
                    <a:gd name="connsiteY171" fmla="*/ 70250 h 945393"/>
                    <a:gd name="connsiteX172" fmla="*/ 243871 w 972655"/>
                    <a:gd name="connsiteY172" fmla="*/ 29706 h 945393"/>
                    <a:gd name="connsiteX173" fmla="*/ 245626 w 972655"/>
                    <a:gd name="connsiteY173" fmla="*/ 14290 h 945393"/>
                    <a:gd name="connsiteX174" fmla="*/ 265616 w 972655"/>
                    <a:gd name="connsiteY174" fmla="*/ 190 h 945393"/>
                    <a:gd name="connsiteX175" fmla="*/ 702708 w 972655"/>
                    <a:gd name="connsiteY175" fmla="*/ 158 h 945393"/>
                    <a:gd name="connsiteX176" fmla="*/ 724861 w 972655"/>
                    <a:gd name="connsiteY176" fmla="*/ 21339 h 945393"/>
                    <a:gd name="connsiteX177" fmla="*/ 725017 w 972655"/>
                    <a:gd name="connsiteY177" fmla="*/ 69686 h 945393"/>
                    <a:gd name="connsiteX178" fmla="*/ 724892 w 972655"/>
                    <a:gd name="connsiteY178" fmla="*/ 116497 h 945393"/>
                    <a:gd name="connsiteX179" fmla="*/ 701517 w 972655"/>
                    <a:gd name="connsiteY179" fmla="*/ 141407 h 945393"/>
                    <a:gd name="connsiteX180" fmla="*/ 681245 w 972655"/>
                    <a:gd name="connsiteY180" fmla="*/ 121729 h 945393"/>
                    <a:gd name="connsiteX181" fmla="*/ 681339 w 972655"/>
                    <a:gd name="connsiteY181" fmla="*/ 20337 h 945393"/>
                    <a:gd name="connsiteX182" fmla="*/ 702708 w 972655"/>
                    <a:gd name="connsiteY182" fmla="*/ 158 h 945393"/>
                    <a:gd name="connsiteX183" fmla="*/ 485761 w 972655"/>
                    <a:gd name="connsiteY183" fmla="*/ 96 h 945393"/>
                    <a:gd name="connsiteX184" fmla="*/ 506032 w 972655"/>
                    <a:gd name="connsiteY184" fmla="*/ 22154 h 945393"/>
                    <a:gd name="connsiteX185" fmla="*/ 506096 w 972655"/>
                    <a:gd name="connsiteY185" fmla="*/ 120476 h 945393"/>
                    <a:gd name="connsiteX186" fmla="*/ 486418 w 972655"/>
                    <a:gd name="connsiteY186" fmla="*/ 141406 h 945393"/>
                    <a:gd name="connsiteX187" fmla="*/ 464924 w 972655"/>
                    <a:gd name="connsiteY187" fmla="*/ 120350 h 945393"/>
                    <a:gd name="connsiteX188" fmla="*/ 464798 w 972655"/>
                    <a:gd name="connsiteY188" fmla="*/ 68808 h 945393"/>
                    <a:gd name="connsiteX189" fmla="*/ 464798 w 972655"/>
                    <a:gd name="connsiteY189" fmla="*/ 68777 h 945393"/>
                    <a:gd name="connsiteX190" fmla="*/ 464892 w 972655"/>
                    <a:gd name="connsiteY190" fmla="*/ 21934 h 945393"/>
                    <a:gd name="connsiteX191" fmla="*/ 485761 w 972655"/>
                    <a:gd name="connsiteY191" fmla="*/ 96 h 945393"/>
                    <a:gd name="connsiteX192" fmla="*/ 594203 w 972655"/>
                    <a:gd name="connsiteY192" fmla="*/ 2 h 945393"/>
                    <a:gd name="connsiteX193" fmla="*/ 615289 w 972655"/>
                    <a:gd name="connsiteY193" fmla="*/ 23470 h 945393"/>
                    <a:gd name="connsiteX194" fmla="*/ 615384 w 972655"/>
                    <a:gd name="connsiteY194" fmla="*/ 70343 h 945393"/>
                    <a:gd name="connsiteX195" fmla="*/ 615321 w 972655"/>
                    <a:gd name="connsiteY195" fmla="*/ 118784 h 945393"/>
                    <a:gd name="connsiteX196" fmla="*/ 601347 w 972655"/>
                    <a:gd name="connsiteY196" fmla="*/ 140780 h 945393"/>
                    <a:gd name="connsiteX197" fmla="*/ 574087 w 972655"/>
                    <a:gd name="connsiteY197" fmla="*/ 123578 h 945393"/>
                    <a:gd name="connsiteX198" fmla="*/ 572928 w 972655"/>
                    <a:gd name="connsiteY198" fmla="*/ 111139 h 945393"/>
                    <a:gd name="connsiteX199" fmla="*/ 573617 w 972655"/>
                    <a:gd name="connsiteY199" fmla="*/ 22123 h 945393"/>
                    <a:gd name="connsiteX200" fmla="*/ 594203 w 972655"/>
                    <a:gd name="connsiteY200" fmla="*/ 2 h 945393"/>
                    <a:gd name="connsiteX201" fmla="*/ 377286 w 972655"/>
                    <a:gd name="connsiteY201" fmla="*/ 2 h 945393"/>
                    <a:gd name="connsiteX202" fmla="*/ 398749 w 972655"/>
                    <a:gd name="connsiteY202" fmla="*/ 23533 h 945393"/>
                    <a:gd name="connsiteX203" fmla="*/ 398844 w 972655"/>
                    <a:gd name="connsiteY203" fmla="*/ 70407 h 945393"/>
                    <a:gd name="connsiteX204" fmla="*/ 398749 w 972655"/>
                    <a:gd name="connsiteY204" fmla="*/ 70407 h 945393"/>
                    <a:gd name="connsiteX205" fmla="*/ 398592 w 972655"/>
                    <a:gd name="connsiteY205" fmla="*/ 118846 h 945393"/>
                    <a:gd name="connsiteX206" fmla="*/ 379668 w 972655"/>
                    <a:gd name="connsiteY206" fmla="*/ 141469 h 945393"/>
                    <a:gd name="connsiteX207" fmla="*/ 355353 w 972655"/>
                    <a:gd name="connsiteY207" fmla="*/ 119536 h 945393"/>
                    <a:gd name="connsiteX208" fmla="*/ 355165 w 972655"/>
                    <a:gd name="connsiteY208" fmla="*/ 78929 h 945393"/>
                    <a:gd name="connsiteX209" fmla="*/ 355165 w 972655"/>
                    <a:gd name="connsiteY209" fmla="*/ 24254 h 945393"/>
                    <a:gd name="connsiteX210" fmla="*/ 377286 w 972655"/>
                    <a:gd name="connsiteY210" fmla="*/ 2 h 945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</a:cxnLst>
                  <a:rect l="l" t="t" r="r" b="b"/>
                  <a:pathLst>
                    <a:path w="972655" h="945393">
                      <a:moveTo>
                        <a:pt x="702207" y="803152"/>
                      </a:moveTo>
                      <a:cubicBezTo>
                        <a:pt x="715680" y="802776"/>
                        <a:pt x="724673" y="811737"/>
                        <a:pt x="724892" y="827277"/>
                      </a:cubicBezTo>
                      <a:cubicBezTo>
                        <a:pt x="725299" y="858579"/>
                        <a:pt x="725267" y="889880"/>
                        <a:pt x="724955" y="921150"/>
                      </a:cubicBezTo>
                      <a:cubicBezTo>
                        <a:pt x="724798" y="936378"/>
                        <a:pt x="715617" y="945464"/>
                        <a:pt x="702050" y="945152"/>
                      </a:cubicBezTo>
                      <a:cubicBezTo>
                        <a:pt x="689298" y="944869"/>
                        <a:pt x="681465" y="936190"/>
                        <a:pt x="681151" y="920962"/>
                      </a:cubicBezTo>
                      <a:cubicBezTo>
                        <a:pt x="680807" y="904795"/>
                        <a:pt x="681089" y="888627"/>
                        <a:pt x="681089" y="872459"/>
                      </a:cubicBezTo>
                      <a:cubicBezTo>
                        <a:pt x="681089" y="872459"/>
                        <a:pt x="681057" y="872459"/>
                        <a:pt x="681026" y="872459"/>
                      </a:cubicBezTo>
                      <a:lnTo>
                        <a:pt x="680995" y="872491"/>
                      </a:lnTo>
                      <a:cubicBezTo>
                        <a:pt x="680995" y="857357"/>
                        <a:pt x="680775" y="842223"/>
                        <a:pt x="681057" y="827121"/>
                      </a:cubicBezTo>
                      <a:cubicBezTo>
                        <a:pt x="681339" y="812238"/>
                        <a:pt x="689266" y="803528"/>
                        <a:pt x="702207" y="803152"/>
                      </a:cubicBezTo>
                      <a:close/>
                      <a:moveTo>
                        <a:pt x="486136" y="802995"/>
                      </a:moveTo>
                      <a:cubicBezTo>
                        <a:pt x="497322" y="803089"/>
                        <a:pt x="505719" y="810389"/>
                        <a:pt x="506220" y="822610"/>
                      </a:cubicBezTo>
                      <a:cubicBezTo>
                        <a:pt x="506941" y="840281"/>
                        <a:pt x="506408" y="858015"/>
                        <a:pt x="506408" y="875718"/>
                      </a:cubicBezTo>
                      <a:cubicBezTo>
                        <a:pt x="507035" y="875718"/>
                        <a:pt x="507662" y="875718"/>
                        <a:pt x="508319" y="875718"/>
                      </a:cubicBezTo>
                      <a:lnTo>
                        <a:pt x="508288" y="875749"/>
                      </a:lnTo>
                      <a:cubicBezTo>
                        <a:pt x="507536" y="892386"/>
                        <a:pt x="507097" y="909088"/>
                        <a:pt x="505970" y="925693"/>
                      </a:cubicBezTo>
                      <a:cubicBezTo>
                        <a:pt x="505092" y="938602"/>
                        <a:pt x="498074" y="945057"/>
                        <a:pt x="486230" y="945151"/>
                      </a:cubicBezTo>
                      <a:cubicBezTo>
                        <a:pt x="474292" y="945245"/>
                        <a:pt x="465237" y="937506"/>
                        <a:pt x="465049" y="924941"/>
                      </a:cubicBezTo>
                      <a:cubicBezTo>
                        <a:pt x="464548" y="891070"/>
                        <a:pt x="464548" y="857200"/>
                        <a:pt x="464924" y="823361"/>
                      </a:cubicBezTo>
                      <a:cubicBezTo>
                        <a:pt x="465080" y="811142"/>
                        <a:pt x="474449" y="802932"/>
                        <a:pt x="486136" y="802995"/>
                      </a:cubicBezTo>
                      <a:close/>
                      <a:moveTo>
                        <a:pt x="376972" y="802964"/>
                      </a:moveTo>
                      <a:cubicBezTo>
                        <a:pt x="390070" y="802964"/>
                        <a:pt x="398592" y="812019"/>
                        <a:pt x="398780" y="828124"/>
                      </a:cubicBezTo>
                      <a:cubicBezTo>
                        <a:pt x="399218" y="859393"/>
                        <a:pt x="399218" y="890664"/>
                        <a:pt x="398780" y="921934"/>
                      </a:cubicBezTo>
                      <a:cubicBezTo>
                        <a:pt x="398561" y="936723"/>
                        <a:pt x="389756" y="945339"/>
                        <a:pt x="376910" y="945214"/>
                      </a:cubicBezTo>
                      <a:cubicBezTo>
                        <a:pt x="363844" y="945120"/>
                        <a:pt x="355667" y="936691"/>
                        <a:pt x="355259" y="921777"/>
                      </a:cubicBezTo>
                      <a:cubicBezTo>
                        <a:pt x="354820" y="906142"/>
                        <a:pt x="355165" y="890507"/>
                        <a:pt x="355165" y="874871"/>
                      </a:cubicBezTo>
                      <a:lnTo>
                        <a:pt x="355134" y="874903"/>
                      </a:lnTo>
                      <a:cubicBezTo>
                        <a:pt x="355134" y="859268"/>
                        <a:pt x="354852" y="843633"/>
                        <a:pt x="355228" y="827998"/>
                      </a:cubicBezTo>
                      <a:cubicBezTo>
                        <a:pt x="355603" y="811925"/>
                        <a:pt x="363719" y="802964"/>
                        <a:pt x="376972" y="802964"/>
                      </a:cubicBezTo>
                      <a:close/>
                      <a:moveTo>
                        <a:pt x="594767" y="802807"/>
                      </a:moveTo>
                      <a:cubicBezTo>
                        <a:pt x="605733" y="803151"/>
                        <a:pt x="614412" y="810734"/>
                        <a:pt x="614977" y="822702"/>
                      </a:cubicBezTo>
                      <a:cubicBezTo>
                        <a:pt x="615792" y="839873"/>
                        <a:pt x="615195" y="857106"/>
                        <a:pt x="615195" y="874308"/>
                      </a:cubicBezTo>
                      <a:lnTo>
                        <a:pt x="615321" y="874308"/>
                      </a:lnTo>
                      <a:cubicBezTo>
                        <a:pt x="615321" y="890475"/>
                        <a:pt x="615666" y="906644"/>
                        <a:pt x="615195" y="922811"/>
                      </a:cubicBezTo>
                      <a:cubicBezTo>
                        <a:pt x="614820" y="935783"/>
                        <a:pt x="609650" y="942175"/>
                        <a:pt x="599122" y="944681"/>
                      </a:cubicBezTo>
                      <a:cubicBezTo>
                        <a:pt x="586432" y="947689"/>
                        <a:pt x="574682" y="940983"/>
                        <a:pt x="574370" y="928075"/>
                      </a:cubicBezTo>
                      <a:cubicBezTo>
                        <a:pt x="573492" y="892669"/>
                        <a:pt x="573555" y="857232"/>
                        <a:pt x="574306" y="821825"/>
                      </a:cubicBezTo>
                      <a:cubicBezTo>
                        <a:pt x="574588" y="809324"/>
                        <a:pt x="583518" y="802462"/>
                        <a:pt x="594767" y="802807"/>
                      </a:cubicBezTo>
                      <a:close/>
                      <a:moveTo>
                        <a:pt x="265961" y="802807"/>
                      </a:moveTo>
                      <a:cubicBezTo>
                        <a:pt x="274546" y="802399"/>
                        <a:pt x="283507" y="809262"/>
                        <a:pt x="286264" y="819319"/>
                      </a:cubicBezTo>
                      <a:cubicBezTo>
                        <a:pt x="287738" y="824772"/>
                        <a:pt x="288269" y="830630"/>
                        <a:pt x="288333" y="836302"/>
                      </a:cubicBezTo>
                      <a:cubicBezTo>
                        <a:pt x="288583" y="861305"/>
                        <a:pt x="288708" y="886339"/>
                        <a:pt x="288427" y="911343"/>
                      </a:cubicBezTo>
                      <a:cubicBezTo>
                        <a:pt x="288364" y="918048"/>
                        <a:pt x="287486" y="924973"/>
                        <a:pt x="285513" y="931333"/>
                      </a:cubicBezTo>
                      <a:cubicBezTo>
                        <a:pt x="282630" y="940639"/>
                        <a:pt x="272729" y="946468"/>
                        <a:pt x="263423" y="944994"/>
                      </a:cubicBezTo>
                      <a:cubicBezTo>
                        <a:pt x="253929" y="943491"/>
                        <a:pt x="246252" y="938854"/>
                        <a:pt x="245501" y="928356"/>
                      </a:cubicBezTo>
                      <a:cubicBezTo>
                        <a:pt x="244153" y="910184"/>
                        <a:pt x="243683" y="891980"/>
                        <a:pt x="242806" y="873776"/>
                      </a:cubicBezTo>
                      <a:cubicBezTo>
                        <a:pt x="243151" y="873776"/>
                        <a:pt x="243496" y="873776"/>
                        <a:pt x="243840" y="873744"/>
                      </a:cubicBezTo>
                      <a:lnTo>
                        <a:pt x="243808" y="873744"/>
                      </a:lnTo>
                      <a:cubicBezTo>
                        <a:pt x="243808" y="860208"/>
                        <a:pt x="243714" y="846641"/>
                        <a:pt x="243872" y="833106"/>
                      </a:cubicBezTo>
                      <a:cubicBezTo>
                        <a:pt x="243902" y="828970"/>
                        <a:pt x="244090" y="824740"/>
                        <a:pt x="244968" y="820698"/>
                      </a:cubicBezTo>
                      <a:cubicBezTo>
                        <a:pt x="247223" y="810515"/>
                        <a:pt x="255997" y="803277"/>
                        <a:pt x="265961" y="802807"/>
                      </a:cubicBezTo>
                      <a:close/>
                      <a:moveTo>
                        <a:pt x="900982" y="670677"/>
                      </a:moveTo>
                      <a:lnTo>
                        <a:pt x="901013" y="670709"/>
                      </a:lnTo>
                      <a:cubicBezTo>
                        <a:pt x="916617" y="670709"/>
                        <a:pt x="932220" y="670489"/>
                        <a:pt x="947793" y="670771"/>
                      </a:cubicBezTo>
                      <a:cubicBezTo>
                        <a:pt x="963052" y="671053"/>
                        <a:pt x="971825" y="678605"/>
                        <a:pt x="972295" y="691137"/>
                      </a:cubicBezTo>
                      <a:cubicBezTo>
                        <a:pt x="972796" y="704360"/>
                        <a:pt x="963929" y="713259"/>
                        <a:pt x="947918" y="713477"/>
                      </a:cubicBezTo>
                      <a:cubicBezTo>
                        <a:pt x="916742" y="713948"/>
                        <a:pt x="885535" y="713854"/>
                        <a:pt x="854327" y="713415"/>
                      </a:cubicBezTo>
                      <a:cubicBezTo>
                        <a:pt x="840478" y="713227"/>
                        <a:pt x="833272" y="707211"/>
                        <a:pt x="831517" y="696683"/>
                      </a:cubicBezTo>
                      <a:cubicBezTo>
                        <a:pt x="828948" y="681267"/>
                        <a:pt x="836343" y="671680"/>
                        <a:pt x="852635" y="670991"/>
                      </a:cubicBezTo>
                      <a:cubicBezTo>
                        <a:pt x="868709" y="670332"/>
                        <a:pt x="884846" y="670833"/>
                        <a:pt x="900982" y="670833"/>
                      </a:cubicBezTo>
                      <a:cubicBezTo>
                        <a:pt x="900982" y="670771"/>
                        <a:pt x="900982" y="670740"/>
                        <a:pt x="900982" y="670677"/>
                      </a:cubicBezTo>
                      <a:close/>
                      <a:moveTo>
                        <a:pt x="72136" y="664317"/>
                      </a:moveTo>
                      <a:lnTo>
                        <a:pt x="72168" y="664317"/>
                      </a:lnTo>
                      <a:cubicBezTo>
                        <a:pt x="87301" y="664317"/>
                        <a:pt x="102467" y="663940"/>
                        <a:pt x="117568" y="664411"/>
                      </a:cubicBezTo>
                      <a:cubicBezTo>
                        <a:pt x="134300" y="664944"/>
                        <a:pt x="142447" y="672651"/>
                        <a:pt x="142008" y="686375"/>
                      </a:cubicBezTo>
                      <a:cubicBezTo>
                        <a:pt x="141601" y="699660"/>
                        <a:pt x="132608" y="707650"/>
                        <a:pt x="116503" y="707838"/>
                      </a:cubicBezTo>
                      <a:cubicBezTo>
                        <a:pt x="86737" y="708151"/>
                        <a:pt x="56971" y="708026"/>
                        <a:pt x="27236" y="707838"/>
                      </a:cubicBezTo>
                      <a:cubicBezTo>
                        <a:pt x="16364" y="707775"/>
                        <a:pt x="5993" y="705456"/>
                        <a:pt x="1701" y="693738"/>
                      </a:cubicBezTo>
                      <a:cubicBezTo>
                        <a:pt x="-3940" y="678354"/>
                        <a:pt x="4864" y="665382"/>
                        <a:pt x="22035" y="664536"/>
                      </a:cubicBezTo>
                      <a:cubicBezTo>
                        <a:pt x="38704" y="663752"/>
                        <a:pt x="55436" y="664379"/>
                        <a:pt x="72136" y="664379"/>
                      </a:cubicBezTo>
                      <a:cubicBezTo>
                        <a:pt x="72136" y="664379"/>
                        <a:pt x="72136" y="664348"/>
                        <a:pt x="72136" y="664317"/>
                      </a:cubicBezTo>
                      <a:close/>
                      <a:moveTo>
                        <a:pt x="901953" y="560762"/>
                      </a:moveTo>
                      <a:cubicBezTo>
                        <a:pt x="901953" y="560794"/>
                        <a:pt x="901953" y="560825"/>
                        <a:pt x="901953" y="560857"/>
                      </a:cubicBezTo>
                      <a:cubicBezTo>
                        <a:pt x="918090" y="560857"/>
                        <a:pt x="934257" y="560512"/>
                        <a:pt x="950394" y="560951"/>
                      </a:cubicBezTo>
                      <a:cubicBezTo>
                        <a:pt x="965308" y="561389"/>
                        <a:pt x="972796" y="568783"/>
                        <a:pt x="972452" y="581505"/>
                      </a:cubicBezTo>
                      <a:cubicBezTo>
                        <a:pt x="972107" y="594194"/>
                        <a:pt x="964399" y="602059"/>
                        <a:pt x="950206" y="602247"/>
                      </a:cubicBezTo>
                      <a:cubicBezTo>
                        <a:pt x="917901" y="602686"/>
                        <a:pt x="885597" y="602717"/>
                        <a:pt x="853325" y="602278"/>
                      </a:cubicBezTo>
                      <a:cubicBezTo>
                        <a:pt x="837251" y="602059"/>
                        <a:pt x="830922" y="595197"/>
                        <a:pt x="831203" y="580565"/>
                      </a:cubicBezTo>
                      <a:cubicBezTo>
                        <a:pt x="831454" y="567123"/>
                        <a:pt x="838004" y="561076"/>
                        <a:pt x="853512" y="560825"/>
                      </a:cubicBezTo>
                      <a:cubicBezTo>
                        <a:pt x="869649" y="560543"/>
                        <a:pt x="885817" y="560762"/>
                        <a:pt x="901953" y="560762"/>
                      </a:cubicBezTo>
                      <a:close/>
                      <a:moveTo>
                        <a:pt x="45753" y="556282"/>
                      </a:moveTo>
                      <a:cubicBezTo>
                        <a:pt x="70225" y="556219"/>
                        <a:pt x="94695" y="555969"/>
                        <a:pt x="119167" y="556720"/>
                      </a:cubicBezTo>
                      <a:cubicBezTo>
                        <a:pt x="135303" y="557222"/>
                        <a:pt x="142541" y="564710"/>
                        <a:pt x="142164" y="577995"/>
                      </a:cubicBezTo>
                      <a:cubicBezTo>
                        <a:pt x="141789" y="590998"/>
                        <a:pt x="133705" y="598017"/>
                        <a:pt x="117913" y="598331"/>
                      </a:cubicBezTo>
                      <a:cubicBezTo>
                        <a:pt x="101777" y="598643"/>
                        <a:pt x="85609" y="598393"/>
                        <a:pt x="69473" y="598393"/>
                      </a:cubicBezTo>
                      <a:lnTo>
                        <a:pt x="69442" y="598361"/>
                      </a:lnTo>
                      <a:cubicBezTo>
                        <a:pt x="53806" y="598361"/>
                        <a:pt x="38172" y="598675"/>
                        <a:pt x="22567" y="598267"/>
                      </a:cubicBezTo>
                      <a:cubicBezTo>
                        <a:pt x="7496" y="597860"/>
                        <a:pt x="165" y="590027"/>
                        <a:pt x="823" y="575990"/>
                      </a:cubicBezTo>
                      <a:cubicBezTo>
                        <a:pt x="1324" y="565118"/>
                        <a:pt x="6432" y="558851"/>
                        <a:pt x="17774" y="557441"/>
                      </a:cubicBezTo>
                      <a:cubicBezTo>
                        <a:pt x="27017" y="556282"/>
                        <a:pt x="36417" y="556282"/>
                        <a:pt x="45753" y="556282"/>
                      </a:cubicBezTo>
                      <a:close/>
                      <a:moveTo>
                        <a:pt x="900919" y="451255"/>
                      </a:moveTo>
                      <a:cubicBezTo>
                        <a:pt x="916586" y="451255"/>
                        <a:pt x="932220" y="451066"/>
                        <a:pt x="947888" y="451317"/>
                      </a:cubicBezTo>
                      <a:cubicBezTo>
                        <a:pt x="962833" y="451568"/>
                        <a:pt x="971888" y="459495"/>
                        <a:pt x="972295" y="472059"/>
                      </a:cubicBezTo>
                      <a:cubicBezTo>
                        <a:pt x="972703" y="484498"/>
                        <a:pt x="963993" y="493491"/>
                        <a:pt x="948890" y="493742"/>
                      </a:cubicBezTo>
                      <a:cubicBezTo>
                        <a:pt x="917087" y="494274"/>
                        <a:pt x="885253" y="494305"/>
                        <a:pt x="853419" y="493585"/>
                      </a:cubicBezTo>
                      <a:cubicBezTo>
                        <a:pt x="837407" y="493240"/>
                        <a:pt x="830891" y="485658"/>
                        <a:pt x="831360" y="471433"/>
                      </a:cubicBezTo>
                      <a:cubicBezTo>
                        <a:pt x="831799" y="458210"/>
                        <a:pt x="838473" y="451912"/>
                        <a:pt x="853983" y="451473"/>
                      </a:cubicBezTo>
                      <a:cubicBezTo>
                        <a:pt x="869618" y="451035"/>
                        <a:pt x="885285" y="451380"/>
                        <a:pt x="900951" y="451380"/>
                      </a:cubicBezTo>
                      <a:lnTo>
                        <a:pt x="900951" y="451286"/>
                      </a:lnTo>
                      <a:close/>
                      <a:moveTo>
                        <a:pt x="70977" y="447244"/>
                      </a:moveTo>
                      <a:cubicBezTo>
                        <a:pt x="70977" y="447275"/>
                        <a:pt x="70977" y="447339"/>
                        <a:pt x="70977" y="447369"/>
                      </a:cubicBezTo>
                      <a:cubicBezTo>
                        <a:pt x="87646" y="447369"/>
                        <a:pt x="104346" y="446962"/>
                        <a:pt x="120984" y="447495"/>
                      </a:cubicBezTo>
                      <a:cubicBezTo>
                        <a:pt x="134801" y="447933"/>
                        <a:pt x="141351" y="454733"/>
                        <a:pt x="142040" y="467548"/>
                      </a:cubicBezTo>
                      <a:cubicBezTo>
                        <a:pt x="142697" y="479736"/>
                        <a:pt x="136118" y="489324"/>
                        <a:pt x="123146" y="489700"/>
                      </a:cubicBezTo>
                      <a:cubicBezTo>
                        <a:pt x="88836" y="490671"/>
                        <a:pt x="54465" y="490796"/>
                        <a:pt x="20155" y="489606"/>
                      </a:cubicBezTo>
                      <a:cubicBezTo>
                        <a:pt x="5679" y="489105"/>
                        <a:pt x="-56" y="480143"/>
                        <a:pt x="886" y="466576"/>
                      </a:cubicBezTo>
                      <a:cubicBezTo>
                        <a:pt x="1763" y="454075"/>
                        <a:pt x="8531" y="447651"/>
                        <a:pt x="22537" y="447339"/>
                      </a:cubicBezTo>
                      <a:cubicBezTo>
                        <a:pt x="38673" y="446930"/>
                        <a:pt x="54841" y="447244"/>
                        <a:pt x="70977" y="447244"/>
                      </a:cubicBezTo>
                      <a:close/>
                      <a:moveTo>
                        <a:pt x="901592" y="341653"/>
                      </a:moveTo>
                      <a:lnTo>
                        <a:pt x="942247" y="341747"/>
                      </a:lnTo>
                      <a:cubicBezTo>
                        <a:pt x="946884" y="341810"/>
                        <a:pt x="951647" y="342280"/>
                        <a:pt x="956096" y="343440"/>
                      </a:cubicBezTo>
                      <a:cubicBezTo>
                        <a:pt x="965433" y="345883"/>
                        <a:pt x="971669" y="351648"/>
                        <a:pt x="972578" y="361800"/>
                      </a:cubicBezTo>
                      <a:cubicBezTo>
                        <a:pt x="973392" y="371106"/>
                        <a:pt x="967720" y="379722"/>
                        <a:pt x="958008" y="383482"/>
                      </a:cubicBezTo>
                      <a:cubicBezTo>
                        <a:pt x="954686" y="384767"/>
                        <a:pt x="950926" y="385519"/>
                        <a:pt x="947385" y="385551"/>
                      </a:cubicBezTo>
                      <a:cubicBezTo>
                        <a:pt x="916115" y="385675"/>
                        <a:pt x="884846" y="386052"/>
                        <a:pt x="853606" y="385393"/>
                      </a:cubicBezTo>
                      <a:cubicBezTo>
                        <a:pt x="838504" y="385080"/>
                        <a:pt x="830953" y="376557"/>
                        <a:pt x="831267" y="363084"/>
                      </a:cubicBezTo>
                      <a:cubicBezTo>
                        <a:pt x="831580" y="349517"/>
                        <a:pt x="839131" y="342248"/>
                        <a:pt x="854704" y="341747"/>
                      </a:cubicBezTo>
                      <a:close/>
                      <a:moveTo>
                        <a:pt x="120169" y="338112"/>
                      </a:moveTo>
                      <a:cubicBezTo>
                        <a:pt x="134489" y="338270"/>
                        <a:pt x="142102" y="346040"/>
                        <a:pt x="142196" y="358792"/>
                      </a:cubicBezTo>
                      <a:cubicBezTo>
                        <a:pt x="142321" y="371670"/>
                        <a:pt x="135398" y="379440"/>
                        <a:pt x="120765" y="380255"/>
                      </a:cubicBezTo>
                      <a:cubicBezTo>
                        <a:pt x="104691" y="381132"/>
                        <a:pt x="88555" y="380443"/>
                        <a:pt x="72450" y="380443"/>
                      </a:cubicBezTo>
                      <a:cubicBezTo>
                        <a:pt x="72450" y="380411"/>
                        <a:pt x="72450" y="380381"/>
                        <a:pt x="72450" y="380349"/>
                      </a:cubicBezTo>
                      <a:lnTo>
                        <a:pt x="72450" y="380317"/>
                      </a:lnTo>
                      <a:cubicBezTo>
                        <a:pt x="55812" y="380317"/>
                        <a:pt x="39143" y="381070"/>
                        <a:pt x="22599" y="380098"/>
                      </a:cubicBezTo>
                      <a:cubicBezTo>
                        <a:pt x="6494" y="379189"/>
                        <a:pt x="291" y="372014"/>
                        <a:pt x="666" y="357884"/>
                      </a:cubicBezTo>
                      <a:cubicBezTo>
                        <a:pt x="1011" y="345194"/>
                        <a:pt x="8092" y="338458"/>
                        <a:pt x="23445" y="338270"/>
                      </a:cubicBezTo>
                      <a:cubicBezTo>
                        <a:pt x="55687" y="337831"/>
                        <a:pt x="87928" y="337768"/>
                        <a:pt x="120169" y="338112"/>
                      </a:cubicBezTo>
                      <a:close/>
                      <a:moveTo>
                        <a:pt x="852855" y="232616"/>
                      </a:moveTo>
                      <a:cubicBezTo>
                        <a:pt x="885191" y="231895"/>
                        <a:pt x="917557" y="231895"/>
                        <a:pt x="949861" y="232678"/>
                      </a:cubicBezTo>
                      <a:cubicBezTo>
                        <a:pt x="964556" y="233023"/>
                        <a:pt x="973173" y="243049"/>
                        <a:pt x="972390" y="255488"/>
                      </a:cubicBezTo>
                      <a:cubicBezTo>
                        <a:pt x="971543" y="268711"/>
                        <a:pt x="963428" y="275635"/>
                        <a:pt x="947824" y="275823"/>
                      </a:cubicBezTo>
                      <a:cubicBezTo>
                        <a:pt x="932190" y="276043"/>
                        <a:pt x="916523" y="275886"/>
                        <a:pt x="900888" y="275855"/>
                      </a:cubicBezTo>
                      <a:cubicBezTo>
                        <a:pt x="885253" y="275855"/>
                        <a:pt x="869587" y="276136"/>
                        <a:pt x="853951" y="275761"/>
                      </a:cubicBezTo>
                      <a:cubicBezTo>
                        <a:pt x="838473" y="275385"/>
                        <a:pt x="832019" y="269306"/>
                        <a:pt x="831392" y="255739"/>
                      </a:cubicBezTo>
                      <a:cubicBezTo>
                        <a:pt x="830765" y="241827"/>
                        <a:pt x="837909" y="232929"/>
                        <a:pt x="852855" y="232616"/>
                      </a:cubicBezTo>
                      <a:close/>
                      <a:moveTo>
                        <a:pt x="119574" y="227132"/>
                      </a:moveTo>
                      <a:cubicBezTo>
                        <a:pt x="124870" y="227195"/>
                        <a:pt x="130885" y="229607"/>
                        <a:pt x="135240" y="232772"/>
                      </a:cubicBezTo>
                      <a:cubicBezTo>
                        <a:pt x="142824" y="238287"/>
                        <a:pt x="143669" y="247028"/>
                        <a:pt x="141100" y="255425"/>
                      </a:cubicBezTo>
                      <a:cubicBezTo>
                        <a:pt x="138468" y="264042"/>
                        <a:pt x="132296" y="269493"/>
                        <a:pt x="122739" y="269557"/>
                      </a:cubicBezTo>
                      <a:cubicBezTo>
                        <a:pt x="105600" y="269682"/>
                        <a:pt x="88430" y="269588"/>
                        <a:pt x="71291" y="269588"/>
                      </a:cubicBezTo>
                      <a:cubicBezTo>
                        <a:pt x="71291" y="269682"/>
                        <a:pt x="71291" y="269745"/>
                        <a:pt x="71291" y="269838"/>
                      </a:cubicBezTo>
                      <a:cubicBezTo>
                        <a:pt x="55186" y="269838"/>
                        <a:pt x="39049" y="270120"/>
                        <a:pt x="22944" y="269745"/>
                      </a:cubicBezTo>
                      <a:cubicBezTo>
                        <a:pt x="8562" y="269400"/>
                        <a:pt x="1293" y="262288"/>
                        <a:pt x="886" y="249222"/>
                      </a:cubicBezTo>
                      <a:cubicBezTo>
                        <a:pt x="447" y="235623"/>
                        <a:pt x="6432" y="227915"/>
                        <a:pt x="21408" y="227476"/>
                      </a:cubicBezTo>
                      <a:cubicBezTo>
                        <a:pt x="54120" y="226537"/>
                        <a:pt x="86863" y="226725"/>
                        <a:pt x="119574" y="227132"/>
                      </a:cubicBezTo>
                      <a:close/>
                      <a:moveTo>
                        <a:pt x="250983" y="172770"/>
                      </a:moveTo>
                      <a:cubicBezTo>
                        <a:pt x="412818" y="172707"/>
                        <a:pt x="574652" y="172770"/>
                        <a:pt x="736485" y="172896"/>
                      </a:cubicBezTo>
                      <a:cubicBezTo>
                        <a:pt x="781322" y="172927"/>
                        <a:pt x="795892" y="186933"/>
                        <a:pt x="795986" y="231707"/>
                      </a:cubicBezTo>
                      <a:cubicBezTo>
                        <a:pt x="796300" y="369007"/>
                        <a:pt x="796049" y="506306"/>
                        <a:pt x="796049" y="643605"/>
                      </a:cubicBezTo>
                      <a:cubicBezTo>
                        <a:pt x="796049" y="663972"/>
                        <a:pt x="796205" y="684338"/>
                        <a:pt x="796174" y="704673"/>
                      </a:cubicBezTo>
                      <a:cubicBezTo>
                        <a:pt x="796174" y="710407"/>
                        <a:pt x="796174" y="716172"/>
                        <a:pt x="795610" y="721874"/>
                      </a:cubicBezTo>
                      <a:cubicBezTo>
                        <a:pt x="792383" y="753489"/>
                        <a:pt x="777531" y="767276"/>
                        <a:pt x="745447" y="767370"/>
                      </a:cubicBezTo>
                      <a:cubicBezTo>
                        <a:pt x="659313" y="767589"/>
                        <a:pt x="573148" y="767432"/>
                        <a:pt x="487013" y="767432"/>
                      </a:cubicBezTo>
                      <a:lnTo>
                        <a:pt x="487013" y="767495"/>
                      </a:lnTo>
                      <a:lnTo>
                        <a:pt x="487045" y="767557"/>
                      </a:lnTo>
                      <a:cubicBezTo>
                        <a:pt x="403511" y="767557"/>
                        <a:pt x="319978" y="767557"/>
                        <a:pt x="236445" y="767557"/>
                      </a:cubicBezTo>
                      <a:cubicBezTo>
                        <a:pt x="232779" y="767557"/>
                        <a:pt x="229145" y="767621"/>
                        <a:pt x="225479" y="767432"/>
                      </a:cubicBezTo>
                      <a:cubicBezTo>
                        <a:pt x="196809" y="766054"/>
                        <a:pt x="179953" y="749511"/>
                        <a:pt x="179670" y="720684"/>
                      </a:cubicBezTo>
                      <a:cubicBezTo>
                        <a:pt x="179138" y="662217"/>
                        <a:pt x="179326" y="603751"/>
                        <a:pt x="179294" y="545253"/>
                      </a:cubicBezTo>
                      <a:cubicBezTo>
                        <a:pt x="179294" y="439787"/>
                        <a:pt x="179357" y="334322"/>
                        <a:pt x="179420" y="228887"/>
                      </a:cubicBezTo>
                      <a:cubicBezTo>
                        <a:pt x="179420" y="224720"/>
                        <a:pt x="179357" y="220521"/>
                        <a:pt x="179670" y="216354"/>
                      </a:cubicBezTo>
                      <a:cubicBezTo>
                        <a:pt x="181550" y="191915"/>
                        <a:pt x="193895" y="178096"/>
                        <a:pt x="218241" y="174588"/>
                      </a:cubicBezTo>
                      <a:cubicBezTo>
                        <a:pt x="229019" y="173020"/>
                        <a:pt x="240080" y="172801"/>
                        <a:pt x="250983" y="172770"/>
                      </a:cubicBezTo>
                      <a:close/>
                      <a:moveTo>
                        <a:pt x="265616" y="190"/>
                      </a:moveTo>
                      <a:cubicBezTo>
                        <a:pt x="275517" y="-155"/>
                        <a:pt x="283257" y="4922"/>
                        <a:pt x="285889" y="13882"/>
                      </a:cubicBezTo>
                      <a:cubicBezTo>
                        <a:pt x="287205" y="18300"/>
                        <a:pt x="287800" y="23094"/>
                        <a:pt x="287831" y="27731"/>
                      </a:cubicBezTo>
                      <a:cubicBezTo>
                        <a:pt x="288019" y="57372"/>
                        <a:pt x="288269" y="87013"/>
                        <a:pt x="287800" y="116622"/>
                      </a:cubicBezTo>
                      <a:cubicBezTo>
                        <a:pt x="287580" y="130690"/>
                        <a:pt x="281909" y="138430"/>
                        <a:pt x="272353" y="140842"/>
                      </a:cubicBezTo>
                      <a:cubicBezTo>
                        <a:pt x="257783" y="144508"/>
                        <a:pt x="245813" y="137114"/>
                        <a:pt x="244686" y="121698"/>
                      </a:cubicBezTo>
                      <a:cubicBezTo>
                        <a:pt x="243464" y="104653"/>
                        <a:pt x="244404" y="87420"/>
                        <a:pt x="244404" y="70281"/>
                      </a:cubicBezTo>
                      <a:cubicBezTo>
                        <a:pt x="244185" y="70281"/>
                        <a:pt x="243996" y="70281"/>
                        <a:pt x="243778" y="70281"/>
                      </a:cubicBezTo>
                      <a:lnTo>
                        <a:pt x="243808" y="70250"/>
                      </a:lnTo>
                      <a:cubicBezTo>
                        <a:pt x="243808" y="56746"/>
                        <a:pt x="243652" y="43209"/>
                        <a:pt x="243871" y="29706"/>
                      </a:cubicBezTo>
                      <a:cubicBezTo>
                        <a:pt x="243965" y="24536"/>
                        <a:pt x="244310" y="19240"/>
                        <a:pt x="245626" y="14290"/>
                      </a:cubicBezTo>
                      <a:cubicBezTo>
                        <a:pt x="248257" y="4295"/>
                        <a:pt x="255965" y="535"/>
                        <a:pt x="265616" y="190"/>
                      </a:cubicBezTo>
                      <a:close/>
                      <a:moveTo>
                        <a:pt x="702708" y="158"/>
                      </a:moveTo>
                      <a:cubicBezTo>
                        <a:pt x="715336" y="64"/>
                        <a:pt x="724328" y="8054"/>
                        <a:pt x="724861" y="21339"/>
                      </a:cubicBezTo>
                      <a:cubicBezTo>
                        <a:pt x="725487" y="37444"/>
                        <a:pt x="725017" y="53581"/>
                        <a:pt x="725017" y="69686"/>
                      </a:cubicBezTo>
                      <a:cubicBezTo>
                        <a:pt x="725017" y="85290"/>
                        <a:pt x="725487" y="100893"/>
                        <a:pt x="724892" y="116497"/>
                      </a:cubicBezTo>
                      <a:cubicBezTo>
                        <a:pt x="724265" y="133322"/>
                        <a:pt x="715241" y="142409"/>
                        <a:pt x="701517" y="141407"/>
                      </a:cubicBezTo>
                      <a:cubicBezTo>
                        <a:pt x="690019" y="140560"/>
                        <a:pt x="681402" y="133322"/>
                        <a:pt x="681245" y="121729"/>
                      </a:cubicBezTo>
                      <a:cubicBezTo>
                        <a:pt x="680713" y="87922"/>
                        <a:pt x="680713" y="54114"/>
                        <a:pt x="681339" y="20337"/>
                      </a:cubicBezTo>
                      <a:cubicBezTo>
                        <a:pt x="681590" y="7772"/>
                        <a:pt x="690740" y="252"/>
                        <a:pt x="702708" y="158"/>
                      </a:cubicBezTo>
                      <a:close/>
                      <a:moveTo>
                        <a:pt x="485761" y="96"/>
                      </a:moveTo>
                      <a:cubicBezTo>
                        <a:pt x="498732" y="2"/>
                        <a:pt x="505844" y="7021"/>
                        <a:pt x="506032" y="22154"/>
                      </a:cubicBezTo>
                      <a:cubicBezTo>
                        <a:pt x="506440" y="54928"/>
                        <a:pt x="506440" y="87702"/>
                        <a:pt x="506096" y="120476"/>
                      </a:cubicBezTo>
                      <a:cubicBezTo>
                        <a:pt x="505938" y="134388"/>
                        <a:pt x="498889" y="141218"/>
                        <a:pt x="486418" y="141406"/>
                      </a:cubicBezTo>
                      <a:cubicBezTo>
                        <a:pt x="473039" y="141594"/>
                        <a:pt x="465300" y="134512"/>
                        <a:pt x="464924" y="120350"/>
                      </a:cubicBezTo>
                      <a:cubicBezTo>
                        <a:pt x="464454" y="103180"/>
                        <a:pt x="464798" y="86010"/>
                        <a:pt x="464798" y="68808"/>
                      </a:cubicBezTo>
                      <a:lnTo>
                        <a:pt x="464798" y="68777"/>
                      </a:lnTo>
                      <a:cubicBezTo>
                        <a:pt x="464798" y="53174"/>
                        <a:pt x="464454" y="37538"/>
                        <a:pt x="464892" y="21934"/>
                      </a:cubicBezTo>
                      <a:cubicBezTo>
                        <a:pt x="465300" y="7397"/>
                        <a:pt x="472600" y="190"/>
                        <a:pt x="485761" y="96"/>
                      </a:cubicBezTo>
                      <a:close/>
                      <a:moveTo>
                        <a:pt x="594203" y="2"/>
                      </a:moveTo>
                      <a:cubicBezTo>
                        <a:pt x="607551" y="34"/>
                        <a:pt x="614851" y="7804"/>
                        <a:pt x="615289" y="23470"/>
                      </a:cubicBezTo>
                      <a:cubicBezTo>
                        <a:pt x="615697" y="39074"/>
                        <a:pt x="615384" y="54709"/>
                        <a:pt x="615384" y="70343"/>
                      </a:cubicBezTo>
                      <a:cubicBezTo>
                        <a:pt x="615384" y="86480"/>
                        <a:pt x="615540" y="102648"/>
                        <a:pt x="615321" y="118784"/>
                      </a:cubicBezTo>
                      <a:cubicBezTo>
                        <a:pt x="615195" y="128842"/>
                        <a:pt x="611843" y="137395"/>
                        <a:pt x="601347" y="140780"/>
                      </a:cubicBezTo>
                      <a:cubicBezTo>
                        <a:pt x="587435" y="145229"/>
                        <a:pt x="576531" y="138210"/>
                        <a:pt x="574087" y="123578"/>
                      </a:cubicBezTo>
                      <a:cubicBezTo>
                        <a:pt x="573398" y="119473"/>
                        <a:pt x="572928" y="115307"/>
                        <a:pt x="572928" y="111139"/>
                      </a:cubicBezTo>
                      <a:cubicBezTo>
                        <a:pt x="573022" y="81467"/>
                        <a:pt x="572803" y="51795"/>
                        <a:pt x="573617" y="22123"/>
                      </a:cubicBezTo>
                      <a:cubicBezTo>
                        <a:pt x="573993" y="6959"/>
                        <a:pt x="581419" y="2"/>
                        <a:pt x="594203" y="2"/>
                      </a:cubicBezTo>
                      <a:close/>
                      <a:moveTo>
                        <a:pt x="377286" y="2"/>
                      </a:moveTo>
                      <a:cubicBezTo>
                        <a:pt x="390195" y="159"/>
                        <a:pt x="398311" y="8556"/>
                        <a:pt x="398749" y="23533"/>
                      </a:cubicBezTo>
                      <a:cubicBezTo>
                        <a:pt x="399219" y="39137"/>
                        <a:pt x="398844" y="54771"/>
                        <a:pt x="398844" y="70407"/>
                      </a:cubicBezTo>
                      <a:lnTo>
                        <a:pt x="398749" y="70407"/>
                      </a:lnTo>
                      <a:cubicBezTo>
                        <a:pt x="398749" y="86542"/>
                        <a:pt x="399282" y="102711"/>
                        <a:pt x="398592" y="118846"/>
                      </a:cubicBezTo>
                      <a:cubicBezTo>
                        <a:pt x="397997" y="133134"/>
                        <a:pt x="391136" y="140529"/>
                        <a:pt x="379668" y="141469"/>
                      </a:cubicBezTo>
                      <a:cubicBezTo>
                        <a:pt x="365129" y="142659"/>
                        <a:pt x="356168" y="135077"/>
                        <a:pt x="355353" y="119536"/>
                      </a:cubicBezTo>
                      <a:cubicBezTo>
                        <a:pt x="354664" y="106032"/>
                        <a:pt x="355197" y="92465"/>
                        <a:pt x="355165" y="78929"/>
                      </a:cubicBezTo>
                      <a:cubicBezTo>
                        <a:pt x="355165" y="60694"/>
                        <a:pt x="354883" y="42458"/>
                        <a:pt x="355165" y="24254"/>
                      </a:cubicBezTo>
                      <a:cubicBezTo>
                        <a:pt x="355479" y="7992"/>
                        <a:pt x="363217" y="-155"/>
                        <a:pt x="377286" y="2"/>
                      </a:cubicBezTo>
                      <a:close/>
                    </a:path>
                  </a:pathLst>
                </a:custGeom>
                <a:solidFill>
                  <a:srgbClr val="FF006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sz="2000" dirty="0">
                    <a:latin typeface="Share Tech" panose="020F0502020204030204" pitchFamily="2" charset="0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960A8C6-4C1F-B19C-7D6B-0B505C3E02F9}"/>
                    </a:ext>
                  </a:extLst>
                </p:cNvPr>
                <p:cNvSpPr txBox="1"/>
                <p:nvPr/>
              </p:nvSpPr>
              <p:spPr>
                <a:xfrm>
                  <a:off x="3487567" y="2232999"/>
                  <a:ext cx="521238" cy="4717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chemeClr val="bg1"/>
                      </a:solidFill>
                      <a:latin typeface="Share Tech" panose="020F0502020204030204" pitchFamily="2" charset="0"/>
                      <a:cs typeface="Times New Roman" panose="02020603050405020304" pitchFamily="18" charset="0"/>
                    </a:rPr>
                    <a:t>03</a:t>
                  </a:r>
                </a:p>
              </p:txBody>
            </p:sp>
          </p:grpSp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163BDA-B0A5-4759-3646-E573181BDB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>
                <a:latin typeface="Share Tech" panose="00000500000000000000" pitchFamily="2" charset="0"/>
                <a:cs typeface="Biome" panose="020B0503030204020804" pitchFamily="34" charset="0"/>
              </a:rPr>
              <a:t>AI MODELS </a:t>
            </a:r>
          </a:p>
        </p:txBody>
      </p:sp>
      <p:sp>
        <p:nvSpPr>
          <p:cNvPr id="35" name="Freeform: Shape 18">
            <a:extLst>
              <a:ext uri="{FF2B5EF4-FFF2-40B4-BE49-F238E27FC236}">
                <a16:creationId xmlns:a16="http://schemas.microsoft.com/office/drawing/2014/main" id="{2FE77727-4DA3-EEC1-6052-EC124AF1FD45}"/>
              </a:ext>
            </a:extLst>
          </p:cNvPr>
          <p:cNvSpPr/>
          <p:nvPr/>
        </p:nvSpPr>
        <p:spPr>
          <a:xfrm>
            <a:off x="9292157" y="2274459"/>
            <a:ext cx="1490888" cy="1075318"/>
          </a:xfrm>
          <a:custGeom>
            <a:avLst/>
            <a:gdLst>
              <a:gd name="connsiteX0" fmla="*/ 702207 w 972655"/>
              <a:gd name="connsiteY0" fmla="*/ 803152 h 945393"/>
              <a:gd name="connsiteX1" fmla="*/ 724892 w 972655"/>
              <a:gd name="connsiteY1" fmla="*/ 827277 h 945393"/>
              <a:gd name="connsiteX2" fmla="*/ 724955 w 972655"/>
              <a:gd name="connsiteY2" fmla="*/ 921150 h 945393"/>
              <a:gd name="connsiteX3" fmla="*/ 702050 w 972655"/>
              <a:gd name="connsiteY3" fmla="*/ 945152 h 945393"/>
              <a:gd name="connsiteX4" fmla="*/ 681151 w 972655"/>
              <a:gd name="connsiteY4" fmla="*/ 920962 h 945393"/>
              <a:gd name="connsiteX5" fmla="*/ 681089 w 972655"/>
              <a:gd name="connsiteY5" fmla="*/ 872459 h 945393"/>
              <a:gd name="connsiteX6" fmla="*/ 681026 w 972655"/>
              <a:gd name="connsiteY6" fmla="*/ 872459 h 945393"/>
              <a:gd name="connsiteX7" fmla="*/ 680995 w 972655"/>
              <a:gd name="connsiteY7" fmla="*/ 872491 h 945393"/>
              <a:gd name="connsiteX8" fmla="*/ 681057 w 972655"/>
              <a:gd name="connsiteY8" fmla="*/ 827121 h 945393"/>
              <a:gd name="connsiteX9" fmla="*/ 702207 w 972655"/>
              <a:gd name="connsiteY9" fmla="*/ 803152 h 945393"/>
              <a:gd name="connsiteX10" fmla="*/ 486136 w 972655"/>
              <a:gd name="connsiteY10" fmla="*/ 802995 h 945393"/>
              <a:gd name="connsiteX11" fmla="*/ 506220 w 972655"/>
              <a:gd name="connsiteY11" fmla="*/ 822610 h 945393"/>
              <a:gd name="connsiteX12" fmla="*/ 506408 w 972655"/>
              <a:gd name="connsiteY12" fmla="*/ 875718 h 945393"/>
              <a:gd name="connsiteX13" fmla="*/ 508319 w 972655"/>
              <a:gd name="connsiteY13" fmla="*/ 875718 h 945393"/>
              <a:gd name="connsiteX14" fmla="*/ 508288 w 972655"/>
              <a:gd name="connsiteY14" fmla="*/ 875749 h 945393"/>
              <a:gd name="connsiteX15" fmla="*/ 505970 w 972655"/>
              <a:gd name="connsiteY15" fmla="*/ 925693 h 945393"/>
              <a:gd name="connsiteX16" fmla="*/ 486230 w 972655"/>
              <a:gd name="connsiteY16" fmla="*/ 945151 h 945393"/>
              <a:gd name="connsiteX17" fmla="*/ 465049 w 972655"/>
              <a:gd name="connsiteY17" fmla="*/ 924941 h 945393"/>
              <a:gd name="connsiteX18" fmla="*/ 464924 w 972655"/>
              <a:gd name="connsiteY18" fmla="*/ 823361 h 945393"/>
              <a:gd name="connsiteX19" fmla="*/ 486136 w 972655"/>
              <a:gd name="connsiteY19" fmla="*/ 802995 h 945393"/>
              <a:gd name="connsiteX20" fmla="*/ 376972 w 972655"/>
              <a:gd name="connsiteY20" fmla="*/ 802964 h 945393"/>
              <a:gd name="connsiteX21" fmla="*/ 398780 w 972655"/>
              <a:gd name="connsiteY21" fmla="*/ 828124 h 945393"/>
              <a:gd name="connsiteX22" fmla="*/ 398780 w 972655"/>
              <a:gd name="connsiteY22" fmla="*/ 921934 h 945393"/>
              <a:gd name="connsiteX23" fmla="*/ 376910 w 972655"/>
              <a:gd name="connsiteY23" fmla="*/ 945214 h 945393"/>
              <a:gd name="connsiteX24" fmla="*/ 355259 w 972655"/>
              <a:gd name="connsiteY24" fmla="*/ 921777 h 945393"/>
              <a:gd name="connsiteX25" fmla="*/ 355165 w 972655"/>
              <a:gd name="connsiteY25" fmla="*/ 874871 h 945393"/>
              <a:gd name="connsiteX26" fmla="*/ 355134 w 972655"/>
              <a:gd name="connsiteY26" fmla="*/ 874903 h 945393"/>
              <a:gd name="connsiteX27" fmla="*/ 355228 w 972655"/>
              <a:gd name="connsiteY27" fmla="*/ 827998 h 945393"/>
              <a:gd name="connsiteX28" fmla="*/ 376972 w 972655"/>
              <a:gd name="connsiteY28" fmla="*/ 802964 h 945393"/>
              <a:gd name="connsiteX29" fmla="*/ 594767 w 972655"/>
              <a:gd name="connsiteY29" fmla="*/ 802807 h 945393"/>
              <a:gd name="connsiteX30" fmla="*/ 614977 w 972655"/>
              <a:gd name="connsiteY30" fmla="*/ 822702 h 945393"/>
              <a:gd name="connsiteX31" fmla="*/ 615195 w 972655"/>
              <a:gd name="connsiteY31" fmla="*/ 874308 h 945393"/>
              <a:gd name="connsiteX32" fmla="*/ 615321 w 972655"/>
              <a:gd name="connsiteY32" fmla="*/ 874308 h 945393"/>
              <a:gd name="connsiteX33" fmla="*/ 615195 w 972655"/>
              <a:gd name="connsiteY33" fmla="*/ 922811 h 945393"/>
              <a:gd name="connsiteX34" fmla="*/ 599122 w 972655"/>
              <a:gd name="connsiteY34" fmla="*/ 944681 h 945393"/>
              <a:gd name="connsiteX35" fmla="*/ 574370 w 972655"/>
              <a:gd name="connsiteY35" fmla="*/ 928075 h 945393"/>
              <a:gd name="connsiteX36" fmla="*/ 574306 w 972655"/>
              <a:gd name="connsiteY36" fmla="*/ 821825 h 945393"/>
              <a:gd name="connsiteX37" fmla="*/ 594767 w 972655"/>
              <a:gd name="connsiteY37" fmla="*/ 802807 h 945393"/>
              <a:gd name="connsiteX38" fmla="*/ 265961 w 972655"/>
              <a:gd name="connsiteY38" fmla="*/ 802807 h 945393"/>
              <a:gd name="connsiteX39" fmla="*/ 286264 w 972655"/>
              <a:gd name="connsiteY39" fmla="*/ 819319 h 945393"/>
              <a:gd name="connsiteX40" fmla="*/ 288333 w 972655"/>
              <a:gd name="connsiteY40" fmla="*/ 836302 h 945393"/>
              <a:gd name="connsiteX41" fmla="*/ 288427 w 972655"/>
              <a:gd name="connsiteY41" fmla="*/ 911343 h 945393"/>
              <a:gd name="connsiteX42" fmla="*/ 285513 w 972655"/>
              <a:gd name="connsiteY42" fmla="*/ 931333 h 945393"/>
              <a:gd name="connsiteX43" fmla="*/ 263423 w 972655"/>
              <a:gd name="connsiteY43" fmla="*/ 944994 h 945393"/>
              <a:gd name="connsiteX44" fmla="*/ 245501 w 972655"/>
              <a:gd name="connsiteY44" fmla="*/ 928356 h 945393"/>
              <a:gd name="connsiteX45" fmla="*/ 242806 w 972655"/>
              <a:gd name="connsiteY45" fmla="*/ 873776 h 945393"/>
              <a:gd name="connsiteX46" fmla="*/ 243840 w 972655"/>
              <a:gd name="connsiteY46" fmla="*/ 873744 h 945393"/>
              <a:gd name="connsiteX47" fmla="*/ 243808 w 972655"/>
              <a:gd name="connsiteY47" fmla="*/ 873744 h 945393"/>
              <a:gd name="connsiteX48" fmla="*/ 243872 w 972655"/>
              <a:gd name="connsiteY48" fmla="*/ 833106 h 945393"/>
              <a:gd name="connsiteX49" fmla="*/ 244968 w 972655"/>
              <a:gd name="connsiteY49" fmla="*/ 820698 h 945393"/>
              <a:gd name="connsiteX50" fmla="*/ 265961 w 972655"/>
              <a:gd name="connsiteY50" fmla="*/ 802807 h 945393"/>
              <a:gd name="connsiteX51" fmla="*/ 900982 w 972655"/>
              <a:gd name="connsiteY51" fmla="*/ 670677 h 945393"/>
              <a:gd name="connsiteX52" fmla="*/ 901013 w 972655"/>
              <a:gd name="connsiteY52" fmla="*/ 670709 h 945393"/>
              <a:gd name="connsiteX53" fmla="*/ 947793 w 972655"/>
              <a:gd name="connsiteY53" fmla="*/ 670771 h 945393"/>
              <a:gd name="connsiteX54" fmla="*/ 972295 w 972655"/>
              <a:gd name="connsiteY54" fmla="*/ 691137 h 945393"/>
              <a:gd name="connsiteX55" fmla="*/ 947918 w 972655"/>
              <a:gd name="connsiteY55" fmla="*/ 713477 h 945393"/>
              <a:gd name="connsiteX56" fmla="*/ 854327 w 972655"/>
              <a:gd name="connsiteY56" fmla="*/ 713415 h 945393"/>
              <a:gd name="connsiteX57" fmla="*/ 831517 w 972655"/>
              <a:gd name="connsiteY57" fmla="*/ 696683 h 945393"/>
              <a:gd name="connsiteX58" fmla="*/ 852635 w 972655"/>
              <a:gd name="connsiteY58" fmla="*/ 670991 h 945393"/>
              <a:gd name="connsiteX59" fmla="*/ 900982 w 972655"/>
              <a:gd name="connsiteY59" fmla="*/ 670833 h 945393"/>
              <a:gd name="connsiteX60" fmla="*/ 900982 w 972655"/>
              <a:gd name="connsiteY60" fmla="*/ 670677 h 945393"/>
              <a:gd name="connsiteX61" fmla="*/ 72136 w 972655"/>
              <a:gd name="connsiteY61" fmla="*/ 664317 h 945393"/>
              <a:gd name="connsiteX62" fmla="*/ 72168 w 972655"/>
              <a:gd name="connsiteY62" fmla="*/ 664317 h 945393"/>
              <a:gd name="connsiteX63" fmla="*/ 117568 w 972655"/>
              <a:gd name="connsiteY63" fmla="*/ 664411 h 945393"/>
              <a:gd name="connsiteX64" fmla="*/ 142008 w 972655"/>
              <a:gd name="connsiteY64" fmla="*/ 686375 h 945393"/>
              <a:gd name="connsiteX65" fmla="*/ 116503 w 972655"/>
              <a:gd name="connsiteY65" fmla="*/ 707838 h 945393"/>
              <a:gd name="connsiteX66" fmla="*/ 27236 w 972655"/>
              <a:gd name="connsiteY66" fmla="*/ 707838 h 945393"/>
              <a:gd name="connsiteX67" fmla="*/ 1701 w 972655"/>
              <a:gd name="connsiteY67" fmla="*/ 693738 h 945393"/>
              <a:gd name="connsiteX68" fmla="*/ 22035 w 972655"/>
              <a:gd name="connsiteY68" fmla="*/ 664536 h 945393"/>
              <a:gd name="connsiteX69" fmla="*/ 72136 w 972655"/>
              <a:gd name="connsiteY69" fmla="*/ 664379 h 945393"/>
              <a:gd name="connsiteX70" fmla="*/ 72136 w 972655"/>
              <a:gd name="connsiteY70" fmla="*/ 664317 h 945393"/>
              <a:gd name="connsiteX71" fmla="*/ 901953 w 972655"/>
              <a:gd name="connsiteY71" fmla="*/ 560762 h 945393"/>
              <a:gd name="connsiteX72" fmla="*/ 901953 w 972655"/>
              <a:gd name="connsiteY72" fmla="*/ 560857 h 945393"/>
              <a:gd name="connsiteX73" fmla="*/ 950394 w 972655"/>
              <a:gd name="connsiteY73" fmla="*/ 560951 h 945393"/>
              <a:gd name="connsiteX74" fmla="*/ 972452 w 972655"/>
              <a:gd name="connsiteY74" fmla="*/ 581505 h 945393"/>
              <a:gd name="connsiteX75" fmla="*/ 950206 w 972655"/>
              <a:gd name="connsiteY75" fmla="*/ 602247 h 945393"/>
              <a:gd name="connsiteX76" fmla="*/ 853325 w 972655"/>
              <a:gd name="connsiteY76" fmla="*/ 602278 h 945393"/>
              <a:gd name="connsiteX77" fmla="*/ 831203 w 972655"/>
              <a:gd name="connsiteY77" fmla="*/ 580565 h 945393"/>
              <a:gd name="connsiteX78" fmla="*/ 853512 w 972655"/>
              <a:gd name="connsiteY78" fmla="*/ 560825 h 945393"/>
              <a:gd name="connsiteX79" fmla="*/ 901953 w 972655"/>
              <a:gd name="connsiteY79" fmla="*/ 560762 h 945393"/>
              <a:gd name="connsiteX80" fmla="*/ 45753 w 972655"/>
              <a:gd name="connsiteY80" fmla="*/ 556282 h 945393"/>
              <a:gd name="connsiteX81" fmla="*/ 119167 w 972655"/>
              <a:gd name="connsiteY81" fmla="*/ 556720 h 945393"/>
              <a:gd name="connsiteX82" fmla="*/ 142164 w 972655"/>
              <a:gd name="connsiteY82" fmla="*/ 577995 h 945393"/>
              <a:gd name="connsiteX83" fmla="*/ 117913 w 972655"/>
              <a:gd name="connsiteY83" fmla="*/ 598331 h 945393"/>
              <a:gd name="connsiteX84" fmla="*/ 69473 w 972655"/>
              <a:gd name="connsiteY84" fmla="*/ 598393 h 945393"/>
              <a:gd name="connsiteX85" fmla="*/ 69442 w 972655"/>
              <a:gd name="connsiteY85" fmla="*/ 598361 h 945393"/>
              <a:gd name="connsiteX86" fmla="*/ 22567 w 972655"/>
              <a:gd name="connsiteY86" fmla="*/ 598267 h 945393"/>
              <a:gd name="connsiteX87" fmla="*/ 823 w 972655"/>
              <a:gd name="connsiteY87" fmla="*/ 575990 h 945393"/>
              <a:gd name="connsiteX88" fmla="*/ 17774 w 972655"/>
              <a:gd name="connsiteY88" fmla="*/ 557441 h 945393"/>
              <a:gd name="connsiteX89" fmla="*/ 45753 w 972655"/>
              <a:gd name="connsiteY89" fmla="*/ 556282 h 945393"/>
              <a:gd name="connsiteX90" fmla="*/ 900919 w 972655"/>
              <a:gd name="connsiteY90" fmla="*/ 451255 h 945393"/>
              <a:gd name="connsiteX91" fmla="*/ 947888 w 972655"/>
              <a:gd name="connsiteY91" fmla="*/ 451317 h 945393"/>
              <a:gd name="connsiteX92" fmla="*/ 972295 w 972655"/>
              <a:gd name="connsiteY92" fmla="*/ 472059 h 945393"/>
              <a:gd name="connsiteX93" fmla="*/ 948890 w 972655"/>
              <a:gd name="connsiteY93" fmla="*/ 493742 h 945393"/>
              <a:gd name="connsiteX94" fmla="*/ 853419 w 972655"/>
              <a:gd name="connsiteY94" fmla="*/ 493585 h 945393"/>
              <a:gd name="connsiteX95" fmla="*/ 831360 w 972655"/>
              <a:gd name="connsiteY95" fmla="*/ 471433 h 945393"/>
              <a:gd name="connsiteX96" fmla="*/ 853983 w 972655"/>
              <a:gd name="connsiteY96" fmla="*/ 451473 h 945393"/>
              <a:gd name="connsiteX97" fmla="*/ 900951 w 972655"/>
              <a:gd name="connsiteY97" fmla="*/ 451380 h 945393"/>
              <a:gd name="connsiteX98" fmla="*/ 900951 w 972655"/>
              <a:gd name="connsiteY98" fmla="*/ 451286 h 945393"/>
              <a:gd name="connsiteX99" fmla="*/ 70977 w 972655"/>
              <a:gd name="connsiteY99" fmla="*/ 447244 h 945393"/>
              <a:gd name="connsiteX100" fmla="*/ 70977 w 972655"/>
              <a:gd name="connsiteY100" fmla="*/ 447369 h 945393"/>
              <a:gd name="connsiteX101" fmla="*/ 120984 w 972655"/>
              <a:gd name="connsiteY101" fmla="*/ 447495 h 945393"/>
              <a:gd name="connsiteX102" fmla="*/ 142040 w 972655"/>
              <a:gd name="connsiteY102" fmla="*/ 467548 h 945393"/>
              <a:gd name="connsiteX103" fmla="*/ 123146 w 972655"/>
              <a:gd name="connsiteY103" fmla="*/ 489700 h 945393"/>
              <a:gd name="connsiteX104" fmla="*/ 20155 w 972655"/>
              <a:gd name="connsiteY104" fmla="*/ 489606 h 945393"/>
              <a:gd name="connsiteX105" fmla="*/ 886 w 972655"/>
              <a:gd name="connsiteY105" fmla="*/ 466576 h 945393"/>
              <a:gd name="connsiteX106" fmla="*/ 22537 w 972655"/>
              <a:gd name="connsiteY106" fmla="*/ 447339 h 945393"/>
              <a:gd name="connsiteX107" fmla="*/ 70977 w 972655"/>
              <a:gd name="connsiteY107" fmla="*/ 447244 h 945393"/>
              <a:gd name="connsiteX108" fmla="*/ 901592 w 972655"/>
              <a:gd name="connsiteY108" fmla="*/ 341653 h 945393"/>
              <a:gd name="connsiteX109" fmla="*/ 942247 w 972655"/>
              <a:gd name="connsiteY109" fmla="*/ 341747 h 945393"/>
              <a:gd name="connsiteX110" fmla="*/ 956096 w 972655"/>
              <a:gd name="connsiteY110" fmla="*/ 343440 h 945393"/>
              <a:gd name="connsiteX111" fmla="*/ 972578 w 972655"/>
              <a:gd name="connsiteY111" fmla="*/ 361800 h 945393"/>
              <a:gd name="connsiteX112" fmla="*/ 958008 w 972655"/>
              <a:gd name="connsiteY112" fmla="*/ 383482 h 945393"/>
              <a:gd name="connsiteX113" fmla="*/ 947385 w 972655"/>
              <a:gd name="connsiteY113" fmla="*/ 385551 h 945393"/>
              <a:gd name="connsiteX114" fmla="*/ 853606 w 972655"/>
              <a:gd name="connsiteY114" fmla="*/ 385393 h 945393"/>
              <a:gd name="connsiteX115" fmla="*/ 831267 w 972655"/>
              <a:gd name="connsiteY115" fmla="*/ 363084 h 945393"/>
              <a:gd name="connsiteX116" fmla="*/ 854704 w 972655"/>
              <a:gd name="connsiteY116" fmla="*/ 341747 h 945393"/>
              <a:gd name="connsiteX117" fmla="*/ 120169 w 972655"/>
              <a:gd name="connsiteY117" fmla="*/ 338112 h 945393"/>
              <a:gd name="connsiteX118" fmla="*/ 142196 w 972655"/>
              <a:gd name="connsiteY118" fmla="*/ 358792 h 945393"/>
              <a:gd name="connsiteX119" fmla="*/ 120765 w 972655"/>
              <a:gd name="connsiteY119" fmla="*/ 380255 h 945393"/>
              <a:gd name="connsiteX120" fmla="*/ 72450 w 972655"/>
              <a:gd name="connsiteY120" fmla="*/ 380443 h 945393"/>
              <a:gd name="connsiteX121" fmla="*/ 72450 w 972655"/>
              <a:gd name="connsiteY121" fmla="*/ 380349 h 945393"/>
              <a:gd name="connsiteX122" fmla="*/ 72450 w 972655"/>
              <a:gd name="connsiteY122" fmla="*/ 380317 h 945393"/>
              <a:gd name="connsiteX123" fmla="*/ 22599 w 972655"/>
              <a:gd name="connsiteY123" fmla="*/ 380098 h 945393"/>
              <a:gd name="connsiteX124" fmla="*/ 666 w 972655"/>
              <a:gd name="connsiteY124" fmla="*/ 357884 h 945393"/>
              <a:gd name="connsiteX125" fmla="*/ 23445 w 972655"/>
              <a:gd name="connsiteY125" fmla="*/ 338270 h 945393"/>
              <a:gd name="connsiteX126" fmla="*/ 120169 w 972655"/>
              <a:gd name="connsiteY126" fmla="*/ 338112 h 945393"/>
              <a:gd name="connsiteX127" fmla="*/ 852855 w 972655"/>
              <a:gd name="connsiteY127" fmla="*/ 232616 h 945393"/>
              <a:gd name="connsiteX128" fmla="*/ 949861 w 972655"/>
              <a:gd name="connsiteY128" fmla="*/ 232678 h 945393"/>
              <a:gd name="connsiteX129" fmla="*/ 972390 w 972655"/>
              <a:gd name="connsiteY129" fmla="*/ 255488 h 945393"/>
              <a:gd name="connsiteX130" fmla="*/ 947824 w 972655"/>
              <a:gd name="connsiteY130" fmla="*/ 275823 h 945393"/>
              <a:gd name="connsiteX131" fmla="*/ 900888 w 972655"/>
              <a:gd name="connsiteY131" fmla="*/ 275855 h 945393"/>
              <a:gd name="connsiteX132" fmla="*/ 853951 w 972655"/>
              <a:gd name="connsiteY132" fmla="*/ 275761 h 945393"/>
              <a:gd name="connsiteX133" fmla="*/ 831392 w 972655"/>
              <a:gd name="connsiteY133" fmla="*/ 255739 h 945393"/>
              <a:gd name="connsiteX134" fmla="*/ 852855 w 972655"/>
              <a:gd name="connsiteY134" fmla="*/ 232616 h 945393"/>
              <a:gd name="connsiteX135" fmla="*/ 119574 w 972655"/>
              <a:gd name="connsiteY135" fmla="*/ 227132 h 945393"/>
              <a:gd name="connsiteX136" fmla="*/ 135240 w 972655"/>
              <a:gd name="connsiteY136" fmla="*/ 232772 h 945393"/>
              <a:gd name="connsiteX137" fmla="*/ 141100 w 972655"/>
              <a:gd name="connsiteY137" fmla="*/ 255425 h 945393"/>
              <a:gd name="connsiteX138" fmla="*/ 122739 w 972655"/>
              <a:gd name="connsiteY138" fmla="*/ 269557 h 945393"/>
              <a:gd name="connsiteX139" fmla="*/ 71291 w 972655"/>
              <a:gd name="connsiteY139" fmla="*/ 269588 h 945393"/>
              <a:gd name="connsiteX140" fmla="*/ 71291 w 972655"/>
              <a:gd name="connsiteY140" fmla="*/ 269838 h 945393"/>
              <a:gd name="connsiteX141" fmla="*/ 22944 w 972655"/>
              <a:gd name="connsiteY141" fmla="*/ 269745 h 945393"/>
              <a:gd name="connsiteX142" fmla="*/ 886 w 972655"/>
              <a:gd name="connsiteY142" fmla="*/ 249222 h 945393"/>
              <a:gd name="connsiteX143" fmla="*/ 21408 w 972655"/>
              <a:gd name="connsiteY143" fmla="*/ 227476 h 945393"/>
              <a:gd name="connsiteX144" fmla="*/ 119574 w 972655"/>
              <a:gd name="connsiteY144" fmla="*/ 227132 h 945393"/>
              <a:gd name="connsiteX145" fmla="*/ 250983 w 972655"/>
              <a:gd name="connsiteY145" fmla="*/ 172770 h 945393"/>
              <a:gd name="connsiteX146" fmla="*/ 736485 w 972655"/>
              <a:gd name="connsiteY146" fmla="*/ 172896 h 945393"/>
              <a:gd name="connsiteX147" fmla="*/ 795986 w 972655"/>
              <a:gd name="connsiteY147" fmla="*/ 231707 h 945393"/>
              <a:gd name="connsiteX148" fmla="*/ 796049 w 972655"/>
              <a:gd name="connsiteY148" fmla="*/ 643605 h 945393"/>
              <a:gd name="connsiteX149" fmla="*/ 796174 w 972655"/>
              <a:gd name="connsiteY149" fmla="*/ 704673 h 945393"/>
              <a:gd name="connsiteX150" fmla="*/ 795610 w 972655"/>
              <a:gd name="connsiteY150" fmla="*/ 721874 h 945393"/>
              <a:gd name="connsiteX151" fmla="*/ 745447 w 972655"/>
              <a:gd name="connsiteY151" fmla="*/ 767370 h 945393"/>
              <a:gd name="connsiteX152" fmla="*/ 487013 w 972655"/>
              <a:gd name="connsiteY152" fmla="*/ 767432 h 945393"/>
              <a:gd name="connsiteX153" fmla="*/ 487013 w 972655"/>
              <a:gd name="connsiteY153" fmla="*/ 767495 h 945393"/>
              <a:gd name="connsiteX154" fmla="*/ 487045 w 972655"/>
              <a:gd name="connsiteY154" fmla="*/ 767557 h 945393"/>
              <a:gd name="connsiteX155" fmla="*/ 236445 w 972655"/>
              <a:gd name="connsiteY155" fmla="*/ 767557 h 945393"/>
              <a:gd name="connsiteX156" fmla="*/ 225479 w 972655"/>
              <a:gd name="connsiteY156" fmla="*/ 767432 h 945393"/>
              <a:gd name="connsiteX157" fmla="*/ 179670 w 972655"/>
              <a:gd name="connsiteY157" fmla="*/ 720684 h 945393"/>
              <a:gd name="connsiteX158" fmla="*/ 179294 w 972655"/>
              <a:gd name="connsiteY158" fmla="*/ 545253 h 945393"/>
              <a:gd name="connsiteX159" fmla="*/ 179420 w 972655"/>
              <a:gd name="connsiteY159" fmla="*/ 228887 h 945393"/>
              <a:gd name="connsiteX160" fmla="*/ 179670 w 972655"/>
              <a:gd name="connsiteY160" fmla="*/ 216354 h 945393"/>
              <a:gd name="connsiteX161" fmla="*/ 218241 w 972655"/>
              <a:gd name="connsiteY161" fmla="*/ 174588 h 945393"/>
              <a:gd name="connsiteX162" fmla="*/ 250983 w 972655"/>
              <a:gd name="connsiteY162" fmla="*/ 172770 h 945393"/>
              <a:gd name="connsiteX163" fmla="*/ 265616 w 972655"/>
              <a:gd name="connsiteY163" fmla="*/ 190 h 945393"/>
              <a:gd name="connsiteX164" fmla="*/ 285889 w 972655"/>
              <a:gd name="connsiteY164" fmla="*/ 13882 h 945393"/>
              <a:gd name="connsiteX165" fmla="*/ 287831 w 972655"/>
              <a:gd name="connsiteY165" fmla="*/ 27731 h 945393"/>
              <a:gd name="connsiteX166" fmla="*/ 287800 w 972655"/>
              <a:gd name="connsiteY166" fmla="*/ 116622 h 945393"/>
              <a:gd name="connsiteX167" fmla="*/ 272353 w 972655"/>
              <a:gd name="connsiteY167" fmla="*/ 140842 h 945393"/>
              <a:gd name="connsiteX168" fmla="*/ 244686 w 972655"/>
              <a:gd name="connsiteY168" fmla="*/ 121698 h 945393"/>
              <a:gd name="connsiteX169" fmla="*/ 244404 w 972655"/>
              <a:gd name="connsiteY169" fmla="*/ 70281 h 945393"/>
              <a:gd name="connsiteX170" fmla="*/ 243778 w 972655"/>
              <a:gd name="connsiteY170" fmla="*/ 70281 h 945393"/>
              <a:gd name="connsiteX171" fmla="*/ 243808 w 972655"/>
              <a:gd name="connsiteY171" fmla="*/ 70250 h 945393"/>
              <a:gd name="connsiteX172" fmla="*/ 243871 w 972655"/>
              <a:gd name="connsiteY172" fmla="*/ 29706 h 945393"/>
              <a:gd name="connsiteX173" fmla="*/ 245626 w 972655"/>
              <a:gd name="connsiteY173" fmla="*/ 14290 h 945393"/>
              <a:gd name="connsiteX174" fmla="*/ 265616 w 972655"/>
              <a:gd name="connsiteY174" fmla="*/ 190 h 945393"/>
              <a:gd name="connsiteX175" fmla="*/ 702708 w 972655"/>
              <a:gd name="connsiteY175" fmla="*/ 158 h 945393"/>
              <a:gd name="connsiteX176" fmla="*/ 724861 w 972655"/>
              <a:gd name="connsiteY176" fmla="*/ 21339 h 945393"/>
              <a:gd name="connsiteX177" fmla="*/ 725017 w 972655"/>
              <a:gd name="connsiteY177" fmla="*/ 69686 h 945393"/>
              <a:gd name="connsiteX178" fmla="*/ 724892 w 972655"/>
              <a:gd name="connsiteY178" fmla="*/ 116497 h 945393"/>
              <a:gd name="connsiteX179" fmla="*/ 701517 w 972655"/>
              <a:gd name="connsiteY179" fmla="*/ 141407 h 945393"/>
              <a:gd name="connsiteX180" fmla="*/ 681245 w 972655"/>
              <a:gd name="connsiteY180" fmla="*/ 121729 h 945393"/>
              <a:gd name="connsiteX181" fmla="*/ 681339 w 972655"/>
              <a:gd name="connsiteY181" fmla="*/ 20337 h 945393"/>
              <a:gd name="connsiteX182" fmla="*/ 702708 w 972655"/>
              <a:gd name="connsiteY182" fmla="*/ 158 h 945393"/>
              <a:gd name="connsiteX183" fmla="*/ 485761 w 972655"/>
              <a:gd name="connsiteY183" fmla="*/ 96 h 945393"/>
              <a:gd name="connsiteX184" fmla="*/ 506032 w 972655"/>
              <a:gd name="connsiteY184" fmla="*/ 22154 h 945393"/>
              <a:gd name="connsiteX185" fmla="*/ 506096 w 972655"/>
              <a:gd name="connsiteY185" fmla="*/ 120476 h 945393"/>
              <a:gd name="connsiteX186" fmla="*/ 486418 w 972655"/>
              <a:gd name="connsiteY186" fmla="*/ 141406 h 945393"/>
              <a:gd name="connsiteX187" fmla="*/ 464924 w 972655"/>
              <a:gd name="connsiteY187" fmla="*/ 120350 h 945393"/>
              <a:gd name="connsiteX188" fmla="*/ 464798 w 972655"/>
              <a:gd name="connsiteY188" fmla="*/ 68808 h 945393"/>
              <a:gd name="connsiteX189" fmla="*/ 464798 w 972655"/>
              <a:gd name="connsiteY189" fmla="*/ 68777 h 945393"/>
              <a:gd name="connsiteX190" fmla="*/ 464892 w 972655"/>
              <a:gd name="connsiteY190" fmla="*/ 21934 h 945393"/>
              <a:gd name="connsiteX191" fmla="*/ 485761 w 972655"/>
              <a:gd name="connsiteY191" fmla="*/ 96 h 945393"/>
              <a:gd name="connsiteX192" fmla="*/ 594203 w 972655"/>
              <a:gd name="connsiteY192" fmla="*/ 2 h 945393"/>
              <a:gd name="connsiteX193" fmla="*/ 615289 w 972655"/>
              <a:gd name="connsiteY193" fmla="*/ 23470 h 945393"/>
              <a:gd name="connsiteX194" fmla="*/ 615384 w 972655"/>
              <a:gd name="connsiteY194" fmla="*/ 70343 h 945393"/>
              <a:gd name="connsiteX195" fmla="*/ 615321 w 972655"/>
              <a:gd name="connsiteY195" fmla="*/ 118784 h 945393"/>
              <a:gd name="connsiteX196" fmla="*/ 601347 w 972655"/>
              <a:gd name="connsiteY196" fmla="*/ 140780 h 945393"/>
              <a:gd name="connsiteX197" fmla="*/ 574087 w 972655"/>
              <a:gd name="connsiteY197" fmla="*/ 123578 h 945393"/>
              <a:gd name="connsiteX198" fmla="*/ 572928 w 972655"/>
              <a:gd name="connsiteY198" fmla="*/ 111139 h 945393"/>
              <a:gd name="connsiteX199" fmla="*/ 573617 w 972655"/>
              <a:gd name="connsiteY199" fmla="*/ 22123 h 945393"/>
              <a:gd name="connsiteX200" fmla="*/ 594203 w 972655"/>
              <a:gd name="connsiteY200" fmla="*/ 2 h 945393"/>
              <a:gd name="connsiteX201" fmla="*/ 377286 w 972655"/>
              <a:gd name="connsiteY201" fmla="*/ 2 h 945393"/>
              <a:gd name="connsiteX202" fmla="*/ 398749 w 972655"/>
              <a:gd name="connsiteY202" fmla="*/ 23533 h 945393"/>
              <a:gd name="connsiteX203" fmla="*/ 398844 w 972655"/>
              <a:gd name="connsiteY203" fmla="*/ 70407 h 945393"/>
              <a:gd name="connsiteX204" fmla="*/ 398749 w 972655"/>
              <a:gd name="connsiteY204" fmla="*/ 70407 h 945393"/>
              <a:gd name="connsiteX205" fmla="*/ 398592 w 972655"/>
              <a:gd name="connsiteY205" fmla="*/ 118846 h 945393"/>
              <a:gd name="connsiteX206" fmla="*/ 379668 w 972655"/>
              <a:gd name="connsiteY206" fmla="*/ 141469 h 945393"/>
              <a:gd name="connsiteX207" fmla="*/ 355353 w 972655"/>
              <a:gd name="connsiteY207" fmla="*/ 119536 h 945393"/>
              <a:gd name="connsiteX208" fmla="*/ 355165 w 972655"/>
              <a:gd name="connsiteY208" fmla="*/ 78929 h 945393"/>
              <a:gd name="connsiteX209" fmla="*/ 355165 w 972655"/>
              <a:gd name="connsiteY209" fmla="*/ 24254 h 945393"/>
              <a:gd name="connsiteX210" fmla="*/ 377286 w 972655"/>
              <a:gd name="connsiteY210" fmla="*/ 2 h 945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</a:cxnLst>
            <a:rect l="l" t="t" r="r" b="b"/>
            <a:pathLst>
              <a:path w="972655" h="945393">
                <a:moveTo>
                  <a:pt x="702207" y="803152"/>
                </a:moveTo>
                <a:cubicBezTo>
                  <a:pt x="715680" y="802776"/>
                  <a:pt x="724673" y="811737"/>
                  <a:pt x="724892" y="827277"/>
                </a:cubicBezTo>
                <a:cubicBezTo>
                  <a:pt x="725299" y="858579"/>
                  <a:pt x="725267" y="889880"/>
                  <a:pt x="724955" y="921150"/>
                </a:cubicBezTo>
                <a:cubicBezTo>
                  <a:pt x="724798" y="936378"/>
                  <a:pt x="715617" y="945464"/>
                  <a:pt x="702050" y="945152"/>
                </a:cubicBezTo>
                <a:cubicBezTo>
                  <a:pt x="689298" y="944869"/>
                  <a:pt x="681465" y="936190"/>
                  <a:pt x="681151" y="920962"/>
                </a:cubicBezTo>
                <a:cubicBezTo>
                  <a:pt x="680807" y="904795"/>
                  <a:pt x="681089" y="888627"/>
                  <a:pt x="681089" y="872459"/>
                </a:cubicBezTo>
                <a:cubicBezTo>
                  <a:pt x="681089" y="872459"/>
                  <a:pt x="681057" y="872459"/>
                  <a:pt x="681026" y="872459"/>
                </a:cubicBezTo>
                <a:lnTo>
                  <a:pt x="680995" y="872491"/>
                </a:lnTo>
                <a:cubicBezTo>
                  <a:pt x="680995" y="857357"/>
                  <a:pt x="680775" y="842223"/>
                  <a:pt x="681057" y="827121"/>
                </a:cubicBezTo>
                <a:cubicBezTo>
                  <a:pt x="681339" y="812238"/>
                  <a:pt x="689266" y="803528"/>
                  <a:pt x="702207" y="803152"/>
                </a:cubicBezTo>
                <a:close/>
                <a:moveTo>
                  <a:pt x="486136" y="802995"/>
                </a:moveTo>
                <a:cubicBezTo>
                  <a:pt x="497322" y="803089"/>
                  <a:pt x="505719" y="810389"/>
                  <a:pt x="506220" y="822610"/>
                </a:cubicBezTo>
                <a:cubicBezTo>
                  <a:pt x="506941" y="840281"/>
                  <a:pt x="506408" y="858015"/>
                  <a:pt x="506408" y="875718"/>
                </a:cubicBezTo>
                <a:cubicBezTo>
                  <a:pt x="507035" y="875718"/>
                  <a:pt x="507662" y="875718"/>
                  <a:pt x="508319" y="875718"/>
                </a:cubicBezTo>
                <a:lnTo>
                  <a:pt x="508288" y="875749"/>
                </a:lnTo>
                <a:cubicBezTo>
                  <a:pt x="507536" y="892386"/>
                  <a:pt x="507097" y="909088"/>
                  <a:pt x="505970" y="925693"/>
                </a:cubicBezTo>
                <a:cubicBezTo>
                  <a:pt x="505092" y="938602"/>
                  <a:pt x="498074" y="945057"/>
                  <a:pt x="486230" y="945151"/>
                </a:cubicBezTo>
                <a:cubicBezTo>
                  <a:pt x="474292" y="945245"/>
                  <a:pt x="465237" y="937506"/>
                  <a:pt x="465049" y="924941"/>
                </a:cubicBezTo>
                <a:cubicBezTo>
                  <a:pt x="464548" y="891070"/>
                  <a:pt x="464548" y="857200"/>
                  <a:pt x="464924" y="823361"/>
                </a:cubicBezTo>
                <a:cubicBezTo>
                  <a:pt x="465080" y="811142"/>
                  <a:pt x="474449" y="802932"/>
                  <a:pt x="486136" y="802995"/>
                </a:cubicBezTo>
                <a:close/>
                <a:moveTo>
                  <a:pt x="376972" y="802964"/>
                </a:moveTo>
                <a:cubicBezTo>
                  <a:pt x="390070" y="802964"/>
                  <a:pt x="398592" y="812019"/>
                  <a:pt x="398780" y="828124"/>
                </a:cubicBezTo>
                <a:cubicBezTo>
                  <a:pt x="399218" y="859393"/>
                  <a:pt x="399218" y="890664"/>
                  <a:pt x="398780" y="921934"/>
                </a:cubicBezTo>
                <a:cubicBezTo>
                  <a:pt x="398561" y="936723"/>
                  <a:pt x="389756" y="945339"/>
                  <a:pt x="376910" y="945214"/>
                </a:cubicBezTo>
                <a:cubicBezTo>
                  <a:pt x="363844" y="945120"/>
                  <a:pt x="355667" y="936691"/>
                  <a:pt x="355259" y="921777"/>
                </a:cubicBezTo>
                <a:cubicBezTo>
                  <a:pt x="354820" y="906142"/>
                  <a:pt x="355165" y="890507"/>
                  <a:pt x="355165" y="874871"/>
                </a:cubicBezTo>
                <a:lnTo>
                  <a:pt x="355134" y="874903"/>
                </a:lnTo>
                <a:cubicBezTo>
                  <a:pt x="355134" y="859268"/>
                  <a:pt x="354852" y="843633"/>
                  <a:pt x="355228" y="827998"/>
                </a:cubicBezTo>
                <a:cubicBezTo>
                  <a:pt x="355603" y="811925"/>
                  <a:pt x="363719" y="802964"/>
                  <a:pt x="376972" y="802964"/>
                </a:cubicBezTo>
                <a:close/>
                <a:moveTo>
                  <a:pt x="594767" y="802807"/>
                </a:moveTo>
                <a:cubicBezTo>
                  <a:pt x="605733" y="803151"/>
                  <a:pt x="614412" y="810734"/>
                  <a:pt x="614977" y="822702"/>
                </a:cubicBezTo>
                <a:cubicBezTo>
                  <a:pt x="615792" y="839873"/>
                  <a:pt x="615195" y="857106"/>
                  <a:pt x="615195" y="874308"/>
                </a:cubicBezTo>
                <a:lnTo>
                  <a:pt x="615321" y="874308"/>
                </a:lnTo>
                <a:cubicBezTo>
                  <a:pt x="615321" y="890475"/>
                  <a:pt x="615666" y="906644"/>
                  <a:pt x="615195" y="922811"/>
                </a:cubicBezTo>
                <a:cubicBezTo>
                  <a:pt x="614820" y="935783"/>
                  <a:pt x="609650" y="942175"/>
                  <a:pt x="599122" y="944681"/>
                </a:cubicBezTo>
                <a:cubicBezTo>
                  <a:pt x="586432" y="947689"/>
                  <a:pt x="574682" y="940983"/>
                  <a:pt x="574370" y="928075"/>
                </a:cubicBezTo>
                <a:cubicBezTo>
                  <a:pt x="573492" y="892669"/>
                  <a:pt x="573555" y="857232"/>
                  <a:pt x="574306" y="821825"/>
                </a:cubicBezTo>
                <a:cubicBezTo>
                  <a:pt x="574588" y="809324"/>
                  <a:pt x="583518" y="802462"/>
                  <a:pt x="594767" y="802807"/>
                </a:cubicBezTo>
                <a:close/>
                <a:moveTo>
                  <a:pt x="265961" y="802807"/>
                </a:moveTo>
                <a:cubicBezTo>
                  <a:pt x="274546" y="802399"/>
                  <a:pt x="283507" y="809262"/>
                  <a:pt x="286264" y="819319"/>
                </a:cubicBezTo>
                <a:cubicBezTo>
                  <a:pt x="287738" y="824772"/>
                  <a:pt x="288269" y="830630"/>
                  <a:pt x="288333" y="836302"/>
                </a:cubicBezTo>
                <a:cubicBezTo>
                  <a:pt x="288583" y="861305"/>
                  <a:pt x="288708" y="886339"/>
                  <a:pt x="288427" y="911343"/>
                </a:cubicBezTo>
                <a:cubicBezTo>
                  <a:pt x="288364" y="918048"/>
                  <a:pt x="287486" y="924973"/>
                  <a:pt x="285513" y="931333"/>
                </a:cubicBezTo>
                <a:cubicBezTo>
                  <a:pt x="282630" y="940639"/>
                  <a:pt x="272729" y="946468"/>
                  <a:pt x="263423" y="944994"/>
                </a:cubicBezTo>
                <a:cubicBezTo>
                  <a:pt x="253929" y="943491"/>
                  <a:pt x="246252" y="938854"/>
                  <a:pt x="245501" y="928356"/>
                </a:cubicBezTo>
                <a:cubicBezTo>
                  <a:pt x="244153" y="910184"/>
                  <a:pt x="243683" y="891980"/>
                  <a:pt x="242806" y="873776"/>
                </a:cubicBezTo>
                <a:cubicBezTo>
                  <a:pt x="243151" y="873776"/>
                  <a:pt x="243496" y="873776"/>
                  <a:pt x="243840" y="873744"/>
                </a:cubicBezTo>
                <a:lnTo>
                  <a:pt x="243808" y="873744"/>
                </a:lnTo>
                <a:cubicBezTo>
                  <a:pt x="243808" y="860208"/>
                  <a:pt x="243714" y="846641"/>
                  <a:pt x="243872" y="833106"/>
                </a:cubicBezTo>
                <a:cubicBezTo>
                  <a:pt x="243902" y="828970"/>
                  <a:pt x="244090" y="824740"/>
                  <a:pt x="244968" y="820698"/>
                </a:cubicBezTo>
                <a:cubicBezTo>
                  <a:pt x="247223" y="810515"/>
                  <a:pt x="255997" y="803277"/>
                  <a:pt x="265961" y="802807"/>
                </a:cubicBezTo>
                <a:close/>
                <a:moveTo>
                  <a:pt x="900982" y="670677"/>
                </a:moveTo>
                <a:lnTo>
                  <a:pt x="901013" y="670709"/>
                </a:lnTo>
                <a:cubicBezTo>
                  <a:pt x="916617" y="670709"/>
                  <a:pt x="932220" y="670489"/>
                  <a:pt x="947793" y="670771"/>
                </a:cubicBezTo>
                <a:cubicBezTo>
                  <a:pt x="963052" y="671053"/>
                  <a:pt x="971825" y="678605"/>
                  <a:pt x="972295" y="691137"/>
                </a:cubicBezTo>
                <a:cubicBezTo>
                  <a:pt x="972796" y="704360"/>
                  <a:pt x="963929" y="713259"/>
                  <a:pt x="947918" y="713477"/>
                </a:cubicBezTo>
                <a:cubicBezTo>
                  <a:pt x="916742" y="713948"/>
                  <a:pt x="885535" y="713854"/>
                  <a:pt x="854327" y="713415"/>
                </a:cubicBezTo>
                <a:cubicBezTo>
                  <a:pt x="840478" y="713227"/>
                  <a:pt x="833272" y="707211"/>
                  <a:pt x="831517" y="696683"/>
                </a:cubicBezTo>
                <a:cubicBezTo>
                  <a:pt x="828948" y="681267"/>
                  <a:pt x="836343" y="671680"/>
                  <a:pt x="852635" y="670991"/>
                </a:cubicBezTo>
                <a:cubicBezTo>
                  <a:pt x="868709" y="670332"/>
                  <a:pt x="884846" y="670833"/>
                  <a:pt x="900982" y="670833"/>
                </a:cubicBezTo>
                <a:cubicBezTo>
                  <a:pt x="900982" y="670771"/>
                  <a:pt x="900982" y="670740"/>
                  <a:pt x="900982" y="670677"/>
                </a:cubicBezTo>
                <a:close/>
                <a:moveTo>
                  <a:pt x="72136" y="664317"/>
                </a:moveTo>
                <a:lnTo>
                  <a:pt x="72168" y="664317"/>
                </a:lnTo>
                <a:cubicBezTo>
                  <a:pt x="87301" y="664317"/>
                  <a:pt x="102467" y="663940"/>
                  <a:pt x="117568" y="664411"/>
                </a:cubicBezTo>
                <a:cubicBezTo>
                  <a:pt x="134300" y="664944"/>
                  <a:pt x="142447" y="672651"/>
                  <a:pt x="142008" y="686375"/>
                </a:cubicBezTo>
                <a:cubicBezTo>
                  <a:pt x="141601" y="699660"/>
                  <a:pt x="132608" y="707650"/>
                  <a:pt x="116503" y="707838"/>
                </a:cubicBezTo>
                <a:cubicBezTo>
                  <a:pt x="86737" y="708151"/>
                  <a:pt x="56971" y="708026"/>
                  <a:pt x="27236" y="707838"/>
                </a:cubicBezTo>
                <a:cubicBezTo>
                  <a:pt x="16364" y="707775"/>
                  <a:pt x="5993" y="705456"/>
                  <a:pt x="1701" y="693738"/>
                </a:cubicBezTo>
                <a:cubicBezTo>
                  <a:pt x="-3940" y="678354"/>
                  <a:pt x="4864" y="665382"/>
                  <a:pt x="22035" y="664536"/>
                </a:cubicBezTo>
                <a:cubicBezTo>
                  <a:pt x="38704" y="663752"/>
                  <a:pt x="55436" y="664379"/>
                  <a:pt x="72136" y="664379"/>
                </a:cubicBezTo>
                <a:cubicBezTo>
                  <a:pt x="72136" y="664379"/>
                  <a:pt x="72136" y="664348"/>
                  <a:pt x="72136" y="664317"/>
                </a:cubicBezTo>
                <a:close/>
                <a:moveTo>
                  <a:pt x="901953" y="560762"/>
                </a:moveTo>
                <a:cubicBezTo>
                  <a:pt x="901953" y="560794"/>
                  <a:pt x="901953" y="560825"/>
                  <a:pt x="901953" y="560857"/>
                </a:cubicBezTo>
                <a:cubicBezTo>
                  <a:pt x="918090" y="560857"/>
                  <a:pt x="934257" y="560512"/>
                  <a:pt x="950394" y="560951"/>
                </a:cubicBezTo>
                <a:cubicBezTo>
                  <a:pt x="965308" y="561389"/>
                  <a:pt x="972796" y="568783"/>
                  <a:pt x="972452" y="581505"/>
                </a:cubicBezTo>
                <a:cubicBezTo>
                  <a:pt x="972107" y="594194"/>
                  <a:pt x="964399" y="602059"/>
                  <a:pt x="950206" y="602247"/>
                </a:cubicBezTo>
                <a:cubicBezTo>
                  <a:pt x="917901" y="602686"/>
                  <a:pt x="885597" y="602717"/>
                  <a:pt x="853325" y="602278"/>
                </a:cubicBezTo>
                <a:cubicBezTo>
                  <a:pt x="837251" y="602059"/>
                  <a:pt x="830922" y="595197"/>
                  <a:pt x="831203" y="580565"/>
                </a:cubicBezTo>
                <a:cubicBezTo>
                  <a:pt x="831454" y="567123"/>
                  <a:pt x="838004" y="561076"/>
                  <a:pt x="853512" y="560825"/>
                </a:cubicBezTo>
                <a:cubicBezTo>
                  <a:pt x="869649" y="560543"/>
                  <a:pt x="885817" y="560762"/>
                  <a:pt x="901953" y="560762"/>
                </a:cubicBezTo>
                <a:close/>
                <a:moveTo>
                  <a:pt x="45753" y="556282"/>
                </a:moveTo>
                <a:cubicBezTo>
                  <a:pt x="70225" y="556219"/>
                  <a:pt x="94695" y="555969"/>
                  <a:pt x="119167" y="556720"/>
                </a:cubicBezTo>
                <a:cubicBezTo>
                  <a:pt x="135303" y="557222"/>
                  <a:pt x="142541" y="564710"/>
                  <a:pt x="142164" y="577995"/>
                </a:cubicBezTo>
                <a:cubicBezTo>
                  <a:pt x="141789" y="590998"/>
                  <a:pt x="133705" y="598017"/>
                  <a:pt x="117913" y="598331"/>
                </a:cubicBezTo>
                <a:cubicBezTo>
                  <a:pt x="101777" y="598643"/>
                  <a:pt x="85609" y="598393"/>
                  <a:pt x="69473" y="598393"/>
                </a:cubicBezTo>
                <a:lnTo>
                  <a:pt x="69442" y="598361"/>
                </a:lnTo>
                <a:cubicBezTo>
                  <a:pt x="53806" y="598361"/>
                  <a:pt x="38172" y="598675"/>
                  <a:pt x="22567" y="598267"/>
                </a:cubicBezTo>
                <a:cubicBezTo>
                  <a:pt x="7496" y="597860"/>
                  <a:pt x="165" y="590027"/>
                  <a:pt x="823" y="575990"/>
                </a:cubicBezTo>
                <a:cubicBezTo>
                  <a:pt x="1324" y="565118"/>
                  <a:pt x="6432" y="558851"/>
                  <a:pt x="17774" y="557441"/>
                </a:cubicBezTo>
                <a:cubicBezTo>
                  <a:pt x="27017" y="556282"/>
                  <a:pt x="36417" y="556282"/>
                  <a:pt x="45753" y="556282"/>
                </a:cubicBezTo>
                <a:close/>
                <a:moveTo>
                  <a:pt x="900919" y="451255"/>
                </a:moveTo>
                <a:cubicBezTo>
                  <a:pt x="916586" y="451255"/>
                  <a:pt x="932220" y="451066"/>
                  <a:pt x="947888" y="451317"/>
                </a:cubicBezTo>
                <a:cubicBezTo>
                  <a:pt x="962833" y="451568"/>
                  <a:pt x="971888" y="459495"/>
                  <a:pt x="972295" y="472059"/>
                </a:cubicBezTo>
                <a:cubicBezTo>
                  <a:pt x="972703" y="484498"/>
                  <a:pt x="963993" y="493491"/>
                  <a:pt x="948890" y="493742"/>
                </a:cubicBezTo>
                <a:cubicBezTo>
                  <a:pt x="917087" y="494274"/>
                  <a:pt x="885253" y="494305"/>
                  <a:pt x="853419" y="493585"/>
                </a:cubicBezTo>
                <a:cubicBezTo>
                  <a:pt x="837407" y="493240"/>
                  <a:pt x="830891" y="485658"/>
                  <a:pt x="831360" y="471433"/>
                </a:cubicBezTo>
                <a:cubicBezTo>
                  <a:pt x="831799" y="458210"/>
                  <a:pt x="838473" y="451912"/>
                  <a:pt x="853983" y="451473"/>
                </a:cubicBezTo>
                <a:cubicBezTo>
                  <a:pt x="869618" y="451035"/>
                  <a:pt x="885285" y="451380"/>
                  <a:pt x="900951" y="451380"/>
                </a:cubicBezTo>
                <a:lnTo>
                  <a:pt x="900951" y="451286"/>
                </a:lnTo>
                <a:close/>
                <a:moveTo>
                  <a:pt x="70977" y="447244"/>
                </a:moveTo>
                <a:cubicBezTo>
                  <a:pt x="70977" y="447275"/>
                  <a:pt x="70977" y="447339"/>
                  <a:pt x="70977" y="447369"/>
                </a:cubicBezTo>
                <a:cubicBezTo>
                  <a:pt x="87646" y="447369"/>
                  <a:pt x="104346" y="446962"/>
                  <a:pt x="120984" y="447495"/>
                </a:cubicBezTo>
                <a:cubicBezTo>
                  <a:pt x="134801" y="447933"/>
                  <a:pt x="141351" y="454733"/>
                  <a:pt x="142040" y="467548"/>
                </a:cubicBezTo>
                <a:cubicBezTo>
                  <a:pt x="142697" y="479736"/>
                  <a:pt x="136118" y="489324"/>
                  <a:pt x="123146" y="489700"/>
                </a:cubicBezTo>
                <a:cubicBezTo>
                  <a:pt x="88836" y="490671"/>
                  <a:pt x="54465" y="490796"/>
                  <a:pt x="20155" y="489606"/>
                </a:cubicBezTo>
                <a:cubicBezTo>
                  <a:pt x="5679" y="489105"/>
                  <a:pt x="-56" y="480143"/>
                  <a:pt x="886" y="466576"/>
                </a:cubicBezTo>
                <a:cubicBezTo>
                  <a:pt x="1763" y="454075"/>
                  <a:pt x="8531" y="447651"/>
                  <a:pt x="22537" y="447339"/>
                </a:cubicBezTo>
                <a:cubicBezTo>
                  <a:pt x="38673" y="446930"/>
                  <a:pt x="54841" y="447244"/>
                  <a:pt x="70977" y="447244"/>
                </a:cubicBezTo>
                <a:close/>
                <a:moveTo>
                  <a:pt x="901592" y="341653"/>
                </a:moveTo>
                <a:lnTo>
                  <a:pt x="942247" y="341747"/>
                </a:lnTo>
                <a:cubicBezTo>
                  <a:pt x="946884" y="341810"/>
                  <a:pt x="951647" y="342280"/>
                  <a:pt x="956096" y="343440"/>
                </a:cubicBezTo>
                <a:cubicBezTo>
                  <a:pt x="965433" y="345883"/>
                  <a:pt x="971669" y="351648"/>
                  <a:pt x="972578" y="361800"/>
                </a:cubicBezTo>
                <a:cubicBezTo>
                  <a:pt x="973392" y="371106"/>
                  <a:pt x="967720" y="379722"/>
                  <a:pt x="958008" y="383482"/>
                </a:cubicBezTo>
                <a:cubicBezTo>
                  <a:pt x="954686" y="384767"/>
                  <a:pt x="950926" y="385519"/>
                  <a:pt x="947385" y="385551"/>
                </a:cubicBezTo>
                <a:cubicBezTo>
                  <a:pt x="916115" y="385675"/>
                  <a:pt x="884846" y="386052"/>
                  <a:pt x="853606" y="385393"/>
                </a:cubicBezTo>
                <a:cubicBezTo>
                  <a:pt x="838504" y="385080"/>
                  <a:pt x="830953" y="376557"/>
                  <a:pt x="831267" y="363084"/>
                </a:cubicBezTo>
                <a:cubicBezTo>
                  <a:pt x="831580" y="349517"/>
                  <a:pt x="839131" y="342248"/>
                  <a:pt x="854704" y="341747"/>
                </a:cubicBezTo>
                <a:close/>
                <a:moveTo>
                  <a:pt x="120169" y="338112"/>
                </a:moveTo>
                <a:cubicBezTo>
                  <a:pt x="134489" y="338270"/>
                  <a:pt x="142102" y="346040"/>
                  <a:pt x="142196" y="358792"/>
                </a:cubicBezTo>
                <a:cubicBezTo>
                  <a:pt x="142321" y="371670"/>
                  <a:pt x="135398" y="379440"/>
                  <a:pt x="120765" y="380255"/>
                </a:cubicBezTo>
                <a:cubicBezTo>
                  <a:pt x="104691" y="381132"/>
                  <a:pt x="88555" y="380443"/>
                  <a:pt x="72450" y="380443"/>
                </a:cubicBezTo>
                <a:cubicBezTo>
                  <a:pt x="72450" y="380411"/>
                  <a:pt x="72450" y="380381"/>
                  <a:pt x="72450" y="380349"/>
                </a:cubicBezTo>
                <a:lnTo>
                  <a:pt x="72450" y="380317"/>
                </a:lnTo>
                <a:cubicBezTo>
                  <a:pt x="55812" y="380317"/>
                  <a:pt x="39143" y="381070"/>
                  <a:pt x="22599" y="380098"/>
                </a:cubicBezTo>
                <a:cubicBezTo>
                  <a:pt x="6494" y="379189"/>
                  <a:pt x="291" y="372014"/>
                  <a:pt x="666" y="357884"/>
                </a:cubicBezTo>
                <a:cubicBezTo>
                  <a:pt x="1011" y="345194"/>
                  <a:pt x="8092" y="338458"/>
                  <a:pt x="23445" y="338270"/>
                </a:cubicBezTo>
                <a:cubicBezTo>
                  <a:pt x="55687" y="337831"/>
                  <a:pt x="87928" y="337768"/>
                  <a:pt x="120169" y="338112"/>
                </a:cubicBezTo>
                <a:close/>
                <a:moveTo>
                  <a:pt x="852855" y="232616"/>
                </a:moveTo>
                <a:cubicBezTo>
                  <a:pt x="885191" y="231895"/>
                  <a:pt x="917557" y="231895"/>
                  <a:pt x="949861" y="232678"/>
                </a:cubicBezTo>
                <a:cubicBezTo>
                  <a:pt x="964556" y="233023"/>
                  <a:pt x="973173" y="243049"/>
                  <a:pt x="972390" y="255488"/>
                </a:cubicBezTo>
                <a:cubicBezTo>
                  <a:pt x="971543" y="268711"/>
                  <a:pt x="963428" y="275635"/>
                  <a:pt x="947824" y="275823"/>
                </a:cubicBezTo>
                <a:cubicBezTo>
                  <a:pt x="932190" y="276043"/>
                  <a:pt x="916523" y="275886"/>
                  <a:pt x="900888" y="275855"/>
                </a:cubicBezTo>
                <a:cubicBezTo>
                  <a:pt x="885253" y="275855"/>
                  <a:pt x="869587" y="276136"/>
                  <a:pt x="853951" y="275761"/>
                </a:cubicBezTo>
                <a:cubicBezTo>
                  <a:pt x="838473" y="275385"/>
                  <a:pt x="832019" y="269306"/>
                  <a:pt x="831392" y="255739"/>
                </a:cubicBezTo>
                <a:cubicBezTo>
                  <a:pt x="830765" y="241827"/>
                  <a:pt x="837909" y="232929"/>
                  <a:pt x="852855" y="232616"/>
                </a:cubicBezTo>
                <a:close/>
                <a:moveTo>
                  <a:pt x="119574" y="227132"/>
                </a:moveTo>
                <a:cubicBezTo>
                  <a:pt x="124870" y="227195"/>
                  <a:pt x="130885" y="229607"/>
                  <a:pt x="135240" y="232772"/>
                </a:cubicBezTo>
                <a:cubicBezTo>
                  <a:pt x="142824" y="238287"/>
                  <a:pt x="143669" y="247028"/>
                  <a:pt x="141100" y="255425"/>
                </a:cubicBezTo>
                <a:cubicBezTo>
                  <a:pt x="138468" y="264042"/>
                  <a:pt x="132296" y="269493"/>
                  <a:pt x="122739" y="269557"/>
                </a:cubicBezTo>
                <a:cubicBezTo>
                  <a:pt x="105600" y="269682"/>
                  <a:pt x="88430" y="269588"/>
                  <a:pt x="71291" y="269588"/>
                </a:cubicBezTo>
                <a:cubicBezTo>
                  <a:pt x="71291" y="269682"/>
                  <a:pt x="71291" y="269745"/>
                  <a:pt x="71291" y="269838"/>
                </a:cubicBezTo>
                <a:cubicBezTo>
                  <a:pt x="55186" y="269838"/>
                  <a:pt x="39049" y="270120"/>
                  <a:pt x="22944" y="269745"/>
                </a:cubicBezTo>
                <a:cubicBezTo>
                  <a:pt x="8562" y="269400"/>
                  <a:pt x="1293" y="262288"/>
                  <a:pt x="886" y="249222"/>
                </a:cubicBezTo>
                <a:cubicBezTo>
                  <a:pt x="447" y="235623"/>
                  <a:pt x="6432" y="227915"/>
                  <a:pt x="21408" y="227476"/>
                </a:cubicBezTo>
                <a:cubicBezTo>
                  <a:pt x="54120" y="226537"/>
                  <a:pt x="86863" y="226725"/>
                  <a:pt x="119574" y="227132"/>
                </a:cubicBezTo>
                <a:close/>
                <a:moveTo>
                  <a:pt x="250983" y="172770"/>
                </a:moveTo>
                <a:cubicBezTo>
                  <a:pt x="412818" y="172707"/>
                  <a:pt x="574652" y="172770"/>
                  <a:pt x="736485" y="172896"/>
                </a:cubicBezTo>
                <a:cubicBezTo>
                  <a:pt x="781322" y="172927"/>
                  <a:pt x="795892" y="186933"/>
                  <a:pt x="795986" y="231707"/>
                </a:cubicBezTo>
                <a:cubicBezTo>
                  <a:pt x="796300" y="369007"/>
                  <a:pt x="796049" y="506306"/>
                  <a:pt x="796049" y="643605"/>
                </a:cubicBezTo>
                <a:cubicBezTo>
                  <a:pt x="796049" y="663972"/>
                  <a:pt x="796205" y="684338"/>
                  <a:pt x="796174" y="704673"/>
                </a:cubicBezTo>
                <a:cubicBezTo>
                  <a:pt x="796174" y="710407"/>
                  <a:pt x="796174" y="716172"/>
                  <a:pt x="795610" y="721874"/>
                </a:cubicBezTo>
                <a:cubicBezTo>
                  <a:pt x="792383" y="753489"/>
                  <a:pt x="777531" y="767276"/>
                  <a:pt x="745447" y="767370"/>
                </a:cubicBezTo>
                <a:cubicBezTo>
                  <a:pt x="659313" y="767589"/>
                  <a:pt x="573148" y="767432"/>
                  <a:pt x="487013" y="767432"/>
                </a:cubicBezTo>
                <a:lnTo>
                  <a:pt x="487013" y="767495"/>
                </a:lnTo>
                <a:lnTo>
                  <a:pt x="487045" y="767557"/>
                </a:lnTo>
                <a:cubicBezTo>
                  <a:pt x="403511" y="767557"/>
                  <a:pt x="319978" y="767557"/>
                  <a:pt x="236445" y="767557"/>
                </a:cubicBezTo>
                <a:cubicBezTo>
                  <a:pt x="232779" y="767557"/>
                  <a:pt x="229145" y="767621"/>
                  <a:pt x="225479" y="767432"/>
                </a:cubicBezTo>
                <a:cubicBezTo>
                  <a:pt x="196809" y="766054"/>
                  <a:pt x="179953" y="749511"/>
                  <a:pt x="179670" y="720684"/>
                </a:cubicBezTo>
                <a:cubicBezTo>
                  <a:pt x="179138" y="662217"/>
                  <a:pt x="179326" y="603751"/>
                  <a:pt x="179294" y="545253"/>
                </a:cubicBezTo>
                <a:cubicBezTo>
                  <a:pt x="179294" y="439787"/>
                  <a:pt x="179357" y="334322"/>
                  <a:pt x="179420" y="228887"/>
                </a:cubicBezTo>
                <a:cubicBezTo>
                  <a:pt x="179420" y="224720"/>
                  <a:pt x="179357" y="220521"/>
                  <a:pt x="179670" y="216354"/>
                </a:cubicBezTo>
                <a:cubicBezTo>
                  <a:pt x="181550" y="191915"/>
                  <a:pt x="193895" y="178096"/>
                  <a:pt x="218241" y="174588"/>
                </a:cubicBezTo>
                <a:cubicBezTo>
                  <a:pt x="229019" y="173020"/>
                  <a:pt x="240080" y="172801"/>
                  <a:pt x="250983" y="172770"/>
                </a:cubicBezTo>
                <a:close/>
                <a:moveTo>
                  <a:pt x="265616" y="190"/>
                </a:moveTo>
                <a:cubicBezTo>
                  <a:pt x="275517" y="-155"/>
                  <a:pt x="283257" y="4922"/>
                  <a:pt x="285889" y="13882"/>
                </a:cubicBezTo>
                <a:cubicBezTo>
                  <a:pt x="287205" y="18300"/>
                  <a:pt x="287800" y="23094"/>
                  <a:pt x="287831" y="27731"/>
                </a:cubicBezTo>
                <a:cubicBezTo>
                  <a:pt x="288019" y="57372"/>
                  <a:pt x="288269" y="87013"/>
                  <a:pt x="287800" y="116622"/>
                </a:cubicBezTo>
                <a:cubicBezTo>
                  <a:pt x="287580" y="130690"/>
                  <a:pt x="281909" y="138430"/>
                  <a:pt x="272353" y="140842"/>
                </a:cubicBezTo>
                <a:cubicBezTo>
                  <a:pt x="257783" y="144508"/>
                  <a:pt x="245813" y="137114"/>
                  <a:pt x="244686" y="121698"/>
                </a:cubicBezTo>
                <a:cubicBezTo>
                  <a:pt x="243464" y="104653"/>
                  <a:pt x="244404" y="87420"/>
                  <a:pt x="244404" y="70281"/>
                </a:cubicBezTo>
                <a:cubicBezTo>
                  <a:pt x="244185" y="70281"/>
                  <a:pt x="243996" y="70281"/>
                  <a:pt x="243778" y="70281"/>
                </a:cubicBezTo>
                <a:lnTo>
                  <a:pt x="243808" y="70250"/>
                </a:lnTo>
                <a:cubicBezTo>
                  <a:pt x="243808" y="56746"/>
                  <a:pt x="243652" y="43209"/>
                  <a:pt x="243871" y="29706"/>
                </a:cubicBezTo>
                <a:cubicBezTo>
                  <a:pt x="243965" y="24536"/>
                  <a:pt x="244310" y="19240"/>
                  <a:pt x="245626" y="14290"/>
                </a:cubicBezTo>
                <a:cubicBezTo>
                  <a:pt x="248257" y="4295"/>
                  <a:pt x="255965" y="535"/>
                  <a:pt x="265616" y="190"/>
                </a:cubicBezTo>
                <a:close/>
                <a:moveTo>
                  <a:pt x="702708" y="158"/>
                </a:moveTo>
                <a:cubicBezTo>
                  <a:pt x="715336" y="64"/>
                  <a:pt x="724328" y="8054"/>
                  <a:pt x="724861" y="21339"/>
                </a:cubicBezTo>
                <a:cubicBezTo>
                  <a:pt x="725487" y="37444"/>
                  <a:pt x="725017" y="53581"/>
                  <a:pt x="725017" y="69686"/>
                </a:cubicBezTo>
                <a:cubicBezTo>
                  <a:pt x="725017" y="85290"/>
                  <a:pt x="725487" y="100893"/>
                  <a:pt x="724892" y="116497"/>
                </a:cubicBezTo>
                <a:cubicBezTo>
                  <a:pt x="724265" y="133322"/>
                  <a:pt x="715241" y="142409"/>
                  <a:pt x="701517" y="141407"/>
                </a:cubicBezTo>
                <a:cubicBezTo>
                  <a:pt x="690019" y="140560"/>
                  <a:pt x="681402" y="133322"/>
                  <a:pt x="681245" y="121729"/>
                </a:cubicBezTo>
                <a:cubicBezTo>
                  <a:pt x="680713" y="87922"/>
                  <a:pt x="680713" y="54114"/>
                  <a:pt x="681339" y="20337"/>
                </a:cubicBezTo>
                <a:cubicBezTo>
                  <a:pt x="681590" y="7772"/>
                  <a:pt x="690740" y="252"/>
                  <a:pt x="702708" y="158"/>
                </a:cubicBezTo>
                <a:close/>
                <a:moveTo>
                  <a:pt x="485761" y="96"/>
                </a:moveTo>
                <a:cubicBezTo>
                  <a:pt x="498732" y="2"/>
                  <a:pt x="505844" y="7021"/>
                  <a:pt x="506032" y="22154"/>
                </a:cubicBezTo>
                <a:cubicBezTo>
                  <a:pt x="506440" y="54928"/>
                  <a:pt x="506440" y="87702"/>
                  <a:pt x="506096" y="120476"/>
                </a:cubicBezTo>
                <a:cubicBezTo>
                  <a:pt x="505938" y="134388"/>
                  <a:pt x="498889" y="141218"/>
                  <a:pt x="486418" y="141406"/>
                </a:cubicBezTo>
                <a:cubicBezTo>
                  <a:pt x="473039" y="141594"/>
                  <a:pt x="465300" y="134512"/>
                  <a:pt x="464924" y="120350"/>
                </a:cubicBezTo>
                <a:cubicBezTo>
                  <a:pt x="464454" y="103180"/>
                  <a:pt x="464798" y="86010"/>
                  <a:pt x="464798" y="68808"/>
                </a:cubicBezTo>
                <a:lnTo>
                  <a:pt x="464798" y="68777"/>
                </a:lnTo>
                <a:cubicBezTo>
                  <a:pt x="464798" y="53174"/>
                  <a:pt x="464454" y="37538"/>
                  <a:pt x="464892" y="21934"/>
                </a:cubicBezTo>
                <a:cubicBezTo>
                  <a:pt x="465300" y="7397"/>
                  <a:pt x="472600" y="190"/>
                  <a:pt x="485761" y="96"/>
                </a:cubicBezTo>
                <a:close/>
                <a:moveTo>
                  <a:pt x="594203" y="2"/>
                </a:moveTo>
                <a:cubicBezTo>
                  <a:pt x="607551" y="34"/>
                  <a:pt x="614851" y="7804"/>
                  <a:pt x="615289" y="23470"/>
                </a:cubicBezTo>
                <a:cubicBezTo>
                  <a:pt x="615697" y="39074"/>
                  <a:pt x="615384" y="54709"/>
                  <a:pt x="615384" y="70343"/>
                </a:cubicBezTo>
                <a:cubicBezTo>
                  <a:pt x="615384" y="86480"/>
                  <a:pt x="615540" y="102648"/>
                  <a:pt x="615321" y="118784"/>
                </a:cubicBezTo>
                <a:cubicBezTo>
                  <a:pt x="615195" y="128842"/>
                  <a:pt x="611843" y="137395"/>
                  <a:pt x="601347" y="140780"/>
                </a:cubicBezTo>
                <a:cubicBezTo>
                  <a:pt x="587435" y="145229"/>
                  <a:pt x="576531" y="138210"/>
                  <a:pt x="574087" y="123578"/>
                </a:cubicBezTo>
                <a:cubicBezTo>
                  <a:pt x="573398" y="119473"/>
                  <a:pt x="572928" y="115307"/>
                  <a:pt x="572928" y="111139"/>
                </a:cubicBezTo>
                <a:cubicBezTo>
                  <a:pt x="573022" y="81467"/>
                  <a:pt x="572803" y="51795"/>
                  <a:pt x="573617" y="22123"/>
                </a:cubicBezTo>
                <a:cubicBezTo>
                  <a:pt x="573993" y="6959"/>
                  <a:pt x="581419" y="2"/>
                  <a:pt x="594203" y="2"/>
                </a:cubicBezTo>
                <a:close/>
                <a:moveTo>
                  <a:pt x="377286" y="2"/>
                </a:moveTo>
                <a:cubicBezTo>
                  <a:pt x="390195" y="159"/>
                  <a:pt x="398311" y="8556"/>
                  <a:pt x="398749" y="23533"/>
                </a:cubicBezTo>
                <a:cubicBezTo>
                  <a:pt x="399219" y="39137"/>
                  <a:pt x="398844" y="54771"/>
                  <a:pt x="398844" y="70407"/>
                </a:cubicBezTo>
                <a:lnTo>
                  <a:pt x="398749" y="70407"/>
                </a:lnTo>
                <a:cubicBezTo>
                  <a:pt x="398749" y="86542"/>
                  <a:pt x="399282" y="102711"/>
                  <a:pt x="398592" y="118846"/>
                </a:cubicBezTo>
                <a:cubicBezTo>
                  <a:pt x="397997" y="133134"/>
                  <a:pt x="391136" y="140529"/>
                  <a:pt x="379668" y="141469"/>
                </a:cubicBezTo>
                <a:cubicBezTo>
                  <a:pt x="365129" y="142659"/>
                  <a:pt x="356168" y="135077"/>
                  <a:pt x="355353" y="119536"/>
                </a:cubicBezTo>
                <a:cubicBezTo>
                  <a:pt x="354664" y="106032"/>
                  <a:pt x="355197" y="92465"/>
                  <a:pt x="355165" y="78929"/>
                </a:cubicBezTo>
                <a:cubicBezTo>
                  <a:pt x="355165" y="60694"/>
                  <a:pt x="354883" y="42458"/>
                  <a:pt x="355165" y="24254"/>
                </a:cubicBezTo>
                <a:cubicBezTo>
                  <a:pt x="355479" y="7992"/>
                  <a:pt x="363217" y="-155"/>
                  <a:pt x="377286" y="2"/>
                </a:cubicBezTo>
                <a:close/>
              </a:path>
            </a:pathLst>
          </a:custGeom>
          <a:solidFill>
            <a:srgbClr val="FF006E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2000" dirty="0">
              <a:latin typeface="Share Tech" panose="020F0502020204030204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60A8C6-4C1F-B19C-7D6B-0B505C3E02F9}"/>
              </a:ext>
            </a:extLst>
          </p:cNvPr>
          <p:cNvSpPr txBox="1"/>
          <p:nvPr/>
        </p:nvSpPr>
        <p:spPr>
          <a:xfrm>
            <a:off x="9529776" y="2446715"/>
            <a:ext cx="10156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Share Tech" panose="020F0502020204030204" pitchFamily="2" charset="0"/>
                <a:cs typeface="Times New Roman" panose="02020603050405020304" pitchFamily="18" charset="0"/>
              </a:rPr>
              <a:t>04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B295718-94E0-5E3A-A78F-CD41612F26DC}"/>
              </a:ext>
            </a:extLst>
          </p:cNvPr>
          <p:cNvSpPr txBox="1"/>
          <p:nvPr/>
        </p:nvSpPr>
        <p:spPr>
          <a:xfrm>
            <a:off x="7796459" y="3738165"/>
            <a:ext cx="4482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6E"/>
                </a:solidFill>
                <a:latin typeface="Share Tech" panose="020F0502020204030204" pitchFamily="2" charset="0"/>
                <a:cs typeface="Times New Roman" panose="02020603050405020304" pitchFamily="18" charset="0"/>
              </a:rPr>
              <a:t>Fire Detection Model</a:t>
            </a:r>
          </a:p>
        </p:txBody>
      </p:sp>
    </p:spTree>
    <p:extLst>
      <p:ext uri="{BB962C8B-B14F-4D97-AF65-F5344CB8AC3E}">
        <p14:creationId xmlns:p14="http://schemas.microsoft.com/office/powerpoint/2010/main" val="3058569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74EF654E-F74F-3CF2-717C-415C2FF77094}"/>
              </a:ext>
            </a:extLst>
          </p:cNvPr>
          <p:cNvGrpSpPr/>
          <p:nvPr/>
        </p:nvGrpSpPr>
        <p:grpSpPr>
          <a:xfrm>
            <a:off x="899161" y="1379205"/>
            <a:ext cx="10507979" cy="4132458"/>
            <a:chOff x="-45463" y="1700650"/>
            <a:chExt cx="9336487" cy="367174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C7CA0C4-FAF3-3A37-1BEC-9B1E8D7BC112}"/>
                </a:ext>
              </a:extLst>
            </p:cNvPr>
            <p:cNvSpPr txBox="1"/>
            <p:nvPr/>
          </p:nvSpPr>
          <p:spPr>
            <a:xfrm>
              <a:off x="5949034" y="1882452"/>
              <a:ext cx="3341990" cy="7383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rgbClr val="FFBE09"/>
                  </a:solidFill>
                  <a:latin typeface="Share Tech" panose="020F0502020204030204" pitchFamily="2" charset="0"/>
                  <a:cs typeface="Times New Roman" panose="02020603050405020304" pitchFamily="18" charset="0"/>
                </a:rPr>
                <a:t>Web Scraping from Selenium Library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CDB568D-0859-2C1D-D59F-36C110C0692B}"/>
                </a:ext>
              </a:extLst>
            </p:cNvPr>
            <p:cNvSpPr txBox="1"/>
            <p:nvPr/>
          </p:nvSpPr>
          <p:spPr>
            <a:xfrm>
              <a:off x="6346444" y="3380147"/>
              <a:ext cx="2183086" cy="4101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 err="1">
                  <a:solidFill>
                    <a:srgbClr val="FB5606"/>
                  </a:solidFill>
                  <a:latin typeface="Share Tech" panose="020F0502020204030204" pitchFamily="2" charset="0"/>
                  <a:cs typeface="Times New Roman" panose="02020603050405020304" pitchFamily="18" charset="0"/>
                </a:rPr>
                <a:t>GitHub</a:t>
              </a:r>
              <a:endParaRPr lang="en-US" sz="2400" b="1" dirty="0">
                <a:solidFill>
                  <a:srgbClr val="FB5606"/>
                </a:solidFill>
                <a:latin typeface="Share Tech" panose="020F0502020204030204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997003D-146D-8429-6981-82A010528987}"/>
                </a:ext>
              </a:extLst>
            </p:cNvPr>
            <p:cNvSpPr txBox="1"/>
            <p:nvPr/>
          </p:nvSpPr>
          <p:spPr>
            <a:xfrm>
              <a:off x="6096112" y="4907509"/>
              <a:ext cx="2183086" cy="4648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 err="1">
                  <a:solidFill>
                    <a:srgbClr val="FF006E"/>
                  </a:solidFill>
                  <a:latin typeface="Share Tech" panose="020F0502020204030204" pitchFamily="2" charset="0"/>
                  <a:cs typeface="Times New Roman" panose="02020603050405020304" pitchFamily="18" charset="0"/>
                </a:rPr>
                <a:t>Kaggle</a:t>
              </a:r>
              <a:endParaRPr lang="en-US" sz="2800" b="1" dirty="0">
                <a:solidFill>
                  <a:srgbClr val="FF006E"/>
                </a:solidFill>
                <a:latin typeface="Share Tech" panose="020F0502020204030204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699988C-8D44-0095-F222-C37B63ADB3F2}"/>
                </a:ext>
              </a:extLst>
            </p:cNvPr>
            <p:cNvSpPr txBox="1"/>
            <p:nvPr/>
          </p:nvSpPr>
          <p:spPr>
            <a:xfrm>
              <a:off x="-45463" y="1700650"/>
              <a:ext cx="2848441" cy="7383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37A9CD"/>
                  </a:solidFill>
                  <a:latin typeface="Share Tech" panose="020F0502020204030204" pitchFamily="2" charset="0"/>
                  <a:cs typeface="Times New Roman" panose="02020603050405020304" pitchFamily="18" charset="0"/>
                </a:rPr>
                <a:t>Video Splitting into Frames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4798B98-0E4B-62FE-7389-12D218E9E523}"/>
                </a:ext>
              </a:extLst>
            </p:cNvPr>
            <p:cNvSpPr txBox="1"/>
            <p:nvPr/>
          </p:nvSpPr>
          <p:spPr>
            <a:xfrm>
              <a:off x="99000" y="3358139"/>
              <a:ext cx="2610299" cy="4101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FF3233"/>
                  </a:solidFill>
                  <a:latin typeface="Share Tech" panose="020F0502020204030204" pitchFamily="2" charset="0"/>
                  <a:cs typeface="Times New Roman" panose="02020603050405020304" pitchFamily="18" charset="0"/>
                </a:rPr>
                <a:t>Make Sense for Label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4BA8900-4889-B09C-F9DD-D4FD27C45F47}"/>
                </a:ext>
              </a:extLst>
            </p:cNvPr>
            <p:cNvSpPr txBox="1"/>
            <p:nvPr/>
          </p:nvSpPr>
          <p:spPr>
            <a:xfrm>
              <a:off x="526211" y="4835037"/>
              <a:ext cx="218308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b="1" dirty="0">
                  <a:solidFill>
                    <a:srgbClr val="8337EC"/>
                  </a:solidFill>
                  <a:latin typeface="Share Tech" panose="020F0502020204030204" pitchFamily="2" charset="0"/>
                  <a:cs typeface="Times New Roman" panose="02020603050405020304" pitchFamily="18" charset="0"/>
                </a:rPr>
                <a:t>REPOFLOW WEBSIDE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F892EC7-47C9-BABE-E104-916890C72B40}"/>
                </a:ext>
              </a:extLst>
            </p:cNvPr>
            <p:cNvSpPr/>
            <p:nvPr/>
          </p:nvSpPr>
          <p:spPr>
            <a:xfrm flipH="1">
              <a:off x="2917915" y="2048341"/>
              <a:ext cx="3313591" cy="3230877"/>
            </a:xfrm>
            <a:custGeom>
              <a:avLst/>
              <a:gdLst>
                <a:gd name="connsiteX0" fmla="*/ 1550737 w 3099666"/>
                <a:gd name="connsiteY0" fmla="*/ 2958799 h 3022292"/>
                <a:gd name="connsiteX1" fmla="*/ 1550708 w 3099666"/>
                <a:gd name="connsiteY1" fmla="*/ 2958811 h 3022292"/>
                <a:gd name="connsiteX2" fmla="*/ 1567879 w 3099666"/>
                <a:gd name="connsiteY2" fmla="*/ 2965912 h 3022292"/>
                <a:gd name="connsiteX3" fmla="*/ 1574992 w 3099666"/>
                <a:gd name="connsiteY3" fmla="*/ 2983109 h 3022292"/>
                <a:gd name="connsiteX4" fmla="*/ 1550681 w 3099666"/>
                <a:gd name="connsiteY4" fmla="*/ 3007420 h 3022292"/>
                <a:gd name="connsiteX5" fmla="*/ 1526425 w 3099666"/>
                <a:gd name="connsiteY5" fmla="*/ 2983109 h 3022292"/>
                <a:gd name="connsiteX6" fmla="*/ 1533539 w 3099666"/>
                <a:gd name="connsiteY6" fmla="*/ 2965912 h 3022292"/>
                <a:gd name="connsiteX7" fmla="*/ 1550708 w 3099666"/>
                <a:gd name="connsiteY7" fmla="*/ 2958811 h 3022292"/>
                <a:gd name="connsiteX8" fmla="*/ 1550681 w 3099666"/>
                <a:gd name="connsiteY8" fmla="*/ 2958799 h 3022292"/>
                <a:gd name="connsiteX9" fmla="*/ 1309438 w 3099666"/>
                <a:gd name="connsiteY9" fmla="*/ 2823141 h 3022292"/>
                <a:gd name="connsiteX10" fmla="*/ 1327932 w 3099666"/>
                <a:gd name="connsiteY10" fmla="*/ 2846685 h 3022292"/>
                <a:gd name="connsiteX11" fmla="*/ 1303622 w 3099666"/>
                <a:gd name="connsiteY11" fmla="*/ 2870994 h 3022292"/>
                <a:gd name="connsiteX12" fmla="*/ 1279311 w 3099666"/>
                <a:gd name="connsiteY12" fmla="*/ 2846685 h 3022292"/>
                <a:gd name="connsiteX13" fmla="*/ 1297805 w 3099666"/>
                <a:gd name="connsiteY13" fmla="*/ 2823141 h 3022292"/>
                <a:gd name="connsiteX14" fmla="*/ 1801856 w 3099666"/>
                <a:gd name="connsiteY14" fmla="*/ 2823141 h 3022292"/>
                <a:gd name="connsiteX15" fmla="*/ 1820350 w 3099666"/>
                <a:gd name="connsiteY15" fmla="*/ 2846685 h 3022292"/>
                <a:gd name="connsiteX16" fmla="*/ 1796040 w 3099666"/>
                <a:gd name="connsiteY16" fmla="*/ 2870994 h 3022292"/>
                <a:gd name="connsiteX17" fmla="*/ 1771729 w 3099666"/>
                <a:gd name="connsiteY17" fmla="*/ 2846685 h 3022292"/>
                <a:gd name="connsiteX18" fmla="*/ 1790223 w 3099666"/>
                <a:gd name="connsiteY18" fmla="*/ 2823141 h 3022292"/>
                <a:gd name="connsiteX19" fmla="*/ 1153091 w 3099666"/>
                <a:gd name="connsiteY19" fmla="*/ 2388838 h 3022292"/>
                <a:gd name="connsiteX20" fmla="*/ 1153065 w 3099666"/>
                <a:gd name="connsiteY20" fmla="*/ 2388849 h 3022292"/>
                <a:gd name="connsiteX21" fmla="*/ 1169116 w 3099666"/>
                <a:gd name="connsiteY21" fmla="*/ 2395038 h 3022292"/>
                <a:gd name="connsiteX22" fmla="*/ 1171530 w 3099666"/>
                <a:gd name="connsiteY22" fmla="*/ 2397508 h 3022292"/>
                <a:gd name="connsiteX23" fmla="*/ 1177403 w 3099666"/>
                <a:gd name="connsiteY23" fmla="*/ 2413148 h 3022292"/>
                <a:gd name="connsiteX24" fmla="*/ 1153091 w 3099666"/>
                <a:gd name="connsiteY24" fmla="*/ 2437459 h 3022292"/>
                <a:gd name="connsiteX25" fmla="*/ 1128781 w 3099666"/>
                <a:gd name="connsiteY25" fmla="*/ 2413148 h 3022292"/>
                <a:gd name="connsiteX26" fmla="*/ 1135894 w 3099666"/>
                <a:gd name="connsiteY26" fmla="*/ 2395951 h 3022292"/>
                <a:gd name="connsiteX27" fmla="*/ 1153065 w 3099666"/>
                <a:gd name="connsiteY27" fmla="*/ 2388849 h 3022292"/>
                <a:gd name="connsiteX28" fmla="*/ 1153036 w 3099666"/>
                <a:gd name="connsiteY28" fmla="*/ 2388838 h 3022292"/>
                <a:gd name="connsiteX29" fmla="*/ 1946624 w 3099666"/>
                <a:gd name="connsiteY29" fmla="*/ 2388838 h 3022292"/>
                <a:gd name="connsiteX30" fmla="*/ 1946596 w 3099666"/>
                <a:gd name="connsiteY30" fmla="*/ 2388849 h 3022292"/>
                <a:gd name="connsiteX31" fmla="*/ 1963767 w 3099666"/>
                <a:gd name="connsiteY31" fmla="*/ 2395951 h 3022292"/>
                <a:gd name="connsiteX32" fmla="*/ 1970880 w 3099666"/>
                <a:gd name="connsiteY32" fmla="*/ 2413149 h 3022292"/>
                <a:gd name="connsiteX33" fmla="*/ 1946570 w 3099666"/>
                <a:gd name="connsiteY33" fmla="*/ 2437459 h 3022292"/>
                <a:gd name="connsiteX34" fmla="*/ 1922259 w 3099666"/>
                <a:gd name="connsiteY34" fmla="*/ 2413149 h 3022292"/>
                <a:gd name="connsiteX35" fmla="*/ 1928131 w 3099666"/>
                <a:gd name="connsiteY35" fmla="*/ 2397508 h 3022292"/>
                <a:gd name="connsiteX36" fmla="*/ 1930545 w 3099666"/>
                <a:gd name="connsiteY36" fmla="*/ 2395038 h 3022292"/>
                <a:gd name="connsiteX37" fmla="*/ 1946596 w 3099666"/>
                <a:gd name="connsiteY37" fmla="*/ 2388849 h 3022292"/>
                <a:gd name="connsiteX38" fmla="*/ 1946570 w 3099666"/>
                <a:gd name="connsiteY38" fmla="*/ 2388838 h 3022292"/>
                <a:gd name="connsiteX39" fmla="*/ 2133676 w 3099666"/>
                <a:gd name="connsiteY39" fmla="*/ 2367068 h 3022292"/>
                <a:gd name="connsiteX40" fmla="*/ 2132935 w 3099666"/>
                <a:gd name="connsiteY40" fmla="*/ 2369356 h 3022292"/>
                <a:gd name="connsiteX41" fmla="*/ 2133676 w 3099666"/>
                <a:gd name="connsiteY41" fmla="*/ 2371143 h 3022292"/>
                <a:gd name="connsiteX42" fmla="*/ 39239 w 3099666"/>
                <a:gd name="connsiteY42" fmla="*/ 2365720 h 3022292"/>
                <a:gd name="connsiteX43" fmla="*/ 50214 w 3099666"/>
                <a:gd name="connsiteY43" fmla="*/ 2368464 h 3022292"/>
                <a:gd name="connsiteX44" fmla="*/ 58994 w 3099666"/>
                <a:gd name="connsiteY44" fmla="*/ 2377245 h 3022292"/>
                <a:gd name="connsiteX45" fmla="*/ 59544 w 3099666"/>
                <a:gd name="connsiteY45" fmla="*/ 2376696 h 3022292"/>
                <a:gd name="connsiteX46" fmla="*/ 63549 w 3099666"/>
                <a:gd name="connsiteY46" fmla="*/ 2390031 h 3022292"/>
                <a:gd name="connsiteX47" fmla="*/ 39239 w 3099666"/>
                <a:gd name="connsiteY47" fmla="*/ 2414342 h 3022292"/>
                <a:gd name="connsiteX48" fmla="*/ 14927 w 3099666"/>
                <a:gd name="connsiteY48" fmla="*/ 2390031 h 3022292"/>
                <a:gd name="connsiteX49" fmla="*/ 39239 w 3099666"/>
                <a:gd name="connsiteY49" fmla="*/ 2365720 h 3022292"/>
                <a:gd name="connsiteX50" fmla="*/ 3060428 w 3099666"/>
                <a:gd name="connsiteY50" fmla="*/ 2365720 h 3022292"/>
                <a:gd name="connsiteX51" fmla="*/ 3084739 w 3099666"/>
                <a:gd name="connsiteY51" fmla="*/ 2390031 h 3022292"/>
                <a:gd name="connsiteX52" fmla="*/ 3060428 w 3099666"/>
                <a:gd name="connsiteY52" fmla="*/ 2414342 h 3022292"/>
                <a:gd name="connsiteX53" fmla="*/ 3036117 w 3099666"/>
                <a:gd name="connsiteY53" fmla="*/ 2390031 h 3022292"/>
                <a:gd name="connsiteX54" fmla="*/ 3040123 w 3099666"/>
                <a:gd name="connsiteY54" fmla="*/ 2376696 h 3022292"/>
                <a:gd name="connsiteX55" fmla="*/ 3040672 w 3099666"/>
                <a:gd name="connsiteY55" fmla="*/ 2377245 h 3022292"/>
                <a:gd name="connsiteX56" fmla="*/ 3049452 w 3099666"/>
                <a:gd name="connsiteY56" fmla="*/ 2368464 h 3022292"/>
                <a:gd name="connsiteX57" fmla="*/ 3060428 w 3099666"/>
                <a:gd name="connsiteY57" fmla="*/ 2365720 h 3022292"/>
                <a:gd name="connsiteX58" fmla="*/ 199207 w 3099666"/>
                <a:gd name="connsiteY58" fmla="*/ 2357489 h 3022292"/>
                <a:gd name="connsiteX59" fmla="*/ 223519 w 3099666"/>
                <a:gd name="connsiteY59" fmla="*/ 2381800 h 3022292"/>
                <a:gd name="connsiteX60" fmla="*/ 199207 w 3099666"/>
                <a:gd name="connsiteY60" fmla="*/ 2406111 h 3022292"/>
                <a:gd name="connsiteX61" fmla="*/ 174897 w 3099666"/>
                <a:gd name="connsiteY61" fmla="*/ 2381800 h 3022292"/>
                <a:gd name="connsiteX62" fmla="*/ 199207 w 3099666"/>
                <a:gd name="connsiteY62" fmla="*/ 2357489 h 3022292"/>
                <a:gd name="connsiteX63" fmla="*/ 2900458 w 3099666"/>
                <a:gd name="connsiteY63" fmla="*/ 2357489 h 3022292"/>
                <a:gd name="connsiteX64" fmla="*/ 2924769 w 3099666"/>
                <a:gd name="connsiteY64" fmla="*/ 2381800 h 3022292"/>
                <a:gd name="connsiteX65" fmla="*/ 2900458 w 3099666"/>
                <a:gd name="connsiteY65" fmla="*/ 2406111 h 3022292"/>
                <a:gd name="connsiteX66" fmla="*/ 2876147 w 3099666"/>
                <a:gd name="connsiteY66" fmla="*/ 2381800 h 3022292"/>
                <a:gd name="connsiteX67" fmla="*/ 2900458 w 3099666"/>
                <a:gd name="connsiteY67" fmla="*/ 2357489 h 3022292"/>
                <a:gd name="connsiteX68" fmla="*/ 927543 w 3099666"/>
                <a:gd name="connsiteY68" fmla="*/ 2345046 h 3022292"/>
                <a:gd name="connsiteX69" fmla="*/ 951854 w 3099666"/>
                <a:gd name="connsiteY69" fmla="*/ 2369356 h 3022292"/>
                <a:gd name="connsiteX70" fmla="*/ 927543 w 3099666"/>
                <a:gd name="connsiteY70" fmla="*/ 2393667 h 3022292"/>
                <a:gd name="connsiteX71" fmla="*/ 903232 w 3099666"/>
                <a:gd name="connsiteY71" fmla="*/ 2369356 h 3022292"/>
                <a:gd name="connsiteX72" fmla="*/ 927543 w 3099666"/>
                <a:gd name="connsiteY72" fmla="*/ 2345046 h 3022292"/>
                <a:gd name="connsiteX73" fmla="*/ 674668 w 3099666"/>
                <a:gd name="connsiteY73" fmla="*/ 1803607 h 3022292"/>
                <a:gd name="connsiteX74" fmla="*/ 698980 w 3099666"/>
                <a:gd name="connsiteY74" fmla="*/ 1827918 h 3022292"/>
                <a:gd name="connsiteX75" fmla="*/ 674668 w 3099666"/>
                <a:gd name="connsiteY75" fmla="*/ 1852229 h 3022292"/>
                <a:gd name="connsiteX76" fmla="*/ 650357 w 3099666"/>
                <a:gd name="connsiteY76" fmla="*/ 1827918 h 3022292"/>
                <a:gd name="connsiteX77" fmla="*/ 674668 w 3099666"/>
                <a:gd name="connsiteY77" fmla="*/ 1803607 h 3022292"/>
                <a:gd name="connsiteX78" fmla="*/ 2424998 w 3099666"/>
                <a:gd name="connsiteY78" fmla="*/ 1803607 h 3022292"/>
                <a:gd name="connsiteX79" fmla="*/ 2449309 w 3099666"/>
                <a:gd name="connsiteY79" fmla="*/ 1827918 h 3022292"/>
                <a:gd name="connsiteX80" fmla="*/ 2424998 w 3099666"/>
                <a:gd name="connsiteY80" fmla="*/ 1852229 h 3022292"/>
                <a:gd name="connsiteX81" fmla="*/ 2400687 w 3099666"/>
                <a:gd name="connsiteY81" fmla="*/ 1827918 h 3022292"/>
                <a:gd name="connsiteX82" fmla="*/ 2424998 w 3099666"/>
                <a:gd name="connsiteY82" fmla="*/ 1803607 h 3022292"/>
                <a:gd name="connsiteX83" fmla="*/ 538626 w 3099666"/>
                <a:gd name="connsiteY83" fmla="*/ 1463919 h 3022292"/>
                <a:gd name="connsiteX84" fmla="*/ 562718 w 3099666"/>
                <a:gd name="connsiteY84" fmla="*/ 1486254 h 3022292"/>
                <a:gd name="connsiteX85" fmla="*/ 562718 w 3099666"/>
                <a:gd name="connsiteY85" fmla="*/ 1490151 h 3022292"/>
                <a:gd name="connsiteX86" fmla="*/ 538626 w 3099666"/>
                <a:gd name="connsiteY86" fmla="*/ 1512486 h 3022292"/>
                <a:gd name="connsiteX87" fmla="*/ 538626 w 3099666"/>
                <a:gd name="connsiteY87" fmla="*/ 1512541 h 3022292"/>
                <a:gd name="connsiteX88" fmla="*/ 514316 w 3099666"/>
                <a:gd name="connsiteY88" fmla="*/ 1488230 h 3022292"/>
                <a:gd name="connsiteX89" fmla="*/ 538626 w 3099666"/>
                <a:gd name="connsiteY89" fmla="*/ 1463919 h 3022292"/>
                <a:gd name="connsiteX90" fmla="*/ 2561039 w 3099666"/>
                <a:gd name="connsiteY90" fmla="*/ 1463919 h 3022292"/>
                <a:gd name="connsiteX91" fmla="*/ 2585350 w 3099666"/>
                <a:gd name="connsiteY91" fmla="*/ 1488230 h 3022292"/>
                <a:gd name="connsiteX92" fmla="*/ 2561039 w 3099666"/>
                <a:gd name="connsiteY92" fmla="*/ 1512541 h 3022292"/>
                <a:gd name="connsiteX93" fmla="*/ 2561039 w 3099666"/>
                <a:gd name="connsiteY93" fmla="*/ 1512486 h 3022292"/>
                <a:gd name="connsiteX94" fmla="*/ 2536948 w 3099666"/>
                <a:gd name="connsiteY94" fmla="*/ 1490151 h 3022292"/>
                <a:gd name="connsiteX95" fmla="*/ 2536948 w 3099666"/>
                <a:gd name="connsiteY95" fmla="*/ 1486254 h 3022292"/>
                <a:gd name="connsiteX96" fmla="*/ 2561039 w 3099666"/>
                <a:gd name="connsiteY96" fmla="*/ 1463919 h 3022292"/>
                <a:gd name="connsiteX97" fmla="*/ 1903435 w 3099666"/>
                <a:gd name="connsiteY97" fmla="*/ 1128923 h 3022292"/>
                <a:gd name="connsiteX98" fmla="*/ 1196231 w 3099666"/>
                <a:gd name="connsiteY98" fmla="*/ 1128923 h 3022292"/>
                <a:gd name="connsiteX99" fmla="*/ 1111683 w 3099666"/>
                <a:gd name="connsiteY99" fmla="*/ 1213471 h 3022292"/>
                <a:gd name="connsiteX100" fmla="*/ 1111683 w 3099666"/>
                <a:gd name="connsiteY100" fmla="*/ 1808822 h 3022292"/>
                <a:gd name="connsiteX101" fmla="*/ 1196231 w 3099666"/>
                <a:gd name="connsiteY101" fmla="*/ 1893370 h 3022292"/>
                <a:gd name="connsiteX102" fmla="*/ 1903435 w 3099666"/>
                <a:gd name="connsiteY102" fmla="*/ 1893370 h 3022292"/>
                <a:gd name="connsiteX103" fmla="*/ 1987983 w 3099666"/>
                <a:gd name="connsiteY103" fmla="*/ 1808822 h 3022292"/>
                <a:gd name="connsiteX104" fmla="*/ 1987983 w 3099666"/>
                <a:gd name="connsiteY104" fmla="*/ 1213471 h 3022292"/>
                <a:gd name="connsiteX105" fmla="*/ 1903435 w 3099666"/>
                <a:gd name="connsiteY105" fmla="*/ 1128923 h 3022292"/>
                <a:gd name="connsiteX106" fmla="*/ 674668 w 3099666"/>
                <a:gd name="connsiteY106" fmla="*/ 1122799 h 3022292"/>
                <a:gd name="connsiteX107" fmla="*/ 698980 w 3099666"/>
                <a:gd name="connsiteY107" fmla="*/ 1147110 h 3022292"/>
                <a:gd name="connsiteX108" fmla="*/ 674668 w 3099666"/>
                <a:gd name="connsiteY108" fmla="*/ 1171421 h 3022292"/>
                <a:gd name="connsiteX109" fmla="*/ 650357 w 3099666"/>
                <a:gd name="connsiteY109" fmla="*/ 1147110 h 3022292"/>
                <a:gd name="connsiteX110" fmla="*/ 674668 w 3099666"/>
                <a:gd name="connsiteY110" fmla="*/ 1122799 h 3022292"/>
                <a:gd name="connsiteX111" fmla="*/ 2424997 w 3099666"/>
                <a:gd name="connsiteY111" fmla="*/ 1122799 h 3022292"/>
                <a:gd name="connsiteX112" fmla="*/ 2449308 w 3099666"/>
                <a:gd name="connsiteY112" fmla="*/ 1147110 h 3022292"/>
                <a:gd name="connsiteX113" fmla="*/ 2424997 w 3099666"/>
                <a:gd name="connsiteY113" fmla="*/ 1171421 h 3022292"/>
                <a:gd name="connsiteX114" fmla="*/ 2400686 w 3099666"/>
                <a:gd name="connsiteY114" fmla="*/ 1147110 h 3022292"/>
                <a:gd name="connsiteX115" fmla="*/ 2424997 w 3099666"/>
                <a:gd name="connsiteY115" fmla="*/ 1122799 h 3022292"/>
                <a:gd name="connsiteX116" fmla="*/ 1920624 w 3099666"/>
                <a:gd name="connsiteY116" fmla="*/ 1074530 h 3022292"/>
                <a:gd name="connsiteX117" fmla="*/ 2040763 w 3099666"/>
                <a:gd name="connsiteY117" fmla="*/ 1194669 h 3022292"/>
                <a:gd name="connsiteX118" fmla="*/ 2040763 w 3099666"/>
                <a:gd name="connsiteY118" fmla="*/ 1827623 h 3022292"/>
                <a:gd name="connsiteX119" fmla="*/ 1920624 w 3099666"/>
                <a:gd name="connsiteY119" fmla="*/ 1947762 h 3022292"/>
                <a:gd name="connsiteX120" fmla="*/ 1179042 w 3099666"/>
                <a:gd name="connsiteY120" fmla="*/ 1947762 h 3022292"/>
                <a:gd name="connsiteX121" fmla="*/ 1058903 w 3099666"/>
                <a:gd name="connsiteY121" fmla="*/ 1827623 h 3022292"/>
                <a:gd name="connsiteX122" fmla="*/ 1058903 w 3099666"/>
                <a:gd name="connsiteY122" fmla="*/ 1194669 h 3022292"/>
                <a:gd name="connsiteX123" fmla="*/ 1179042 w 3099666"/>
                <a:gd name="connsiteY123" fmla="*/ 1074530 h 3022292"/>
                <a:gd name="connsiteX124" fmla="*/ 927546 w 3099666"/>
                <a:gd name="connsiteY124" fmla="*/ 628625 h 3022292"/>
                <a:gd name="connsiteX125" fmla="*/ 951857 w 3099666"/>
                <a:gd name="connsiteY125" fmla="*/ 652936 h 3022292"/>
                <a:gd name="connsiteX126" fmla="*/ 927546 w 3099666"/>
                <a:gd name="connsiteY126" fmla="*/ 677247 h 3022292"/>
                <a:gd name="connsiteX127" fmla="*/ 903235 w 3099666"/>
                <a:gd name="connsiteY127" fmla="*/ 652936 h 3022292"/>
                <a:gd name="connsiteX128" fmla="*/ 927546 w 3099666"/>
                <a:gd name="connsiteY128" fmla="*/ 628625 h 3022292"/>
                <a:gd name="connsiteX129" fmla="*/ 1153094 w 3099666"/>
                <a:gd name="connsiteY129" fmla="*/ 584833 h 3022292"/>
                <a:gd name="connsiteX130" fmla="*/ 1177405 w 3099666"/>
                <a:gd name="connsiteY130" fmla="*/ 609143 h 3022292"/>
                <a:gd name="connsiteX131" fmla="*/ 1171533 w 3099666"/>
                <a:gd name="connsiteY131" fmla="*/ 624784 h 3022292"/>
                <a:gd name="connsiteX132" fmla="*/ 1169118 w 3099666"/>
                <a:gd name="connsiteY132" fmla="*/ 627254 h 3022292"/>
                <a:gd name="connsiteX133" fmla="*/ 1153068 w 3099666"/>
                <a:gd name="connsiteY133" fmla="*/ 633444 h 3022292"/>
                <a:gd name="connsiteX134" fmla="*/ 1153094 w 3099666"/>
                <a:gd name="connsiteY134" fmla="*/ 633455 h 3022292"/>
                <a:gd name="connsiteX135" fmla="*/ 1153039 w 3099666"/>
                <a:gd name="connsiteY135" fmla="*/ 633455 h 3022292"/>
                <a:gd name="connsiteX136" fmla="*/ 1153068 w 3099666"/>
                <a:gd name="connsiteY136" fmla="*/ 633444 h 3022292"/>
                <a:gd name="connsiteX137" fmla="*/ 1135896 w 3099666"/>
                <a:gd name="connsiteY137" fmla="*/ 626342 h 3022292"/>
                <a:gd name="connsiteX138" fmla="*/ 1128783 w 3099666"/>
                <a:gd name="connsiteY138" fmla="*/ 609143 h 3022292"/>
                <a:gd name="connsiteX139" fmla="*/ 1153094 w 3099666"/>
                <a:gd name="connsiteY139" fmla="*/ 584833 h 3022292"/>
                <a:gd name="connsiteX140" fmla="*/ 1946572 w 3099666"/>
                <a:gd name="connsiteY140" fmla="*/ 584833 h 3022292"/>
                <a:gd name="connsiteX141" fmla="*/ 1970882 w 3099666"/>
                <a:gd name="connsiteY141" fmla="*/ 609144 h 3022292"/>
                <a:gd name="connsiteX142" fmla="*/ 1963769 w 3099666"/>
                <a:gd name="connsiteY142" fmla="*/ 626342 h 3022292"/>
                <a:gd name="connsiteX143" fmla="*/ 1946599 w 3099666"/>
                <a:gd name="connsiteY143" fmla="*/ 633444 h 3022292"/>
                <a:gd name="connsiteX144" fmla="*/ 1946627 w 3099666"/>
                <a:gd name="connsiteY144" fmla="*/ 633455 h 3022292"/>
                <a:gd name="connsiteX145" fmla="*/ 1946572 w 3099666"/>
                <a:gd name="connsiteY145" fmla="*/ 633455 h 3022292"/>
                <a:gd name="connsiteX146" fmla="*/ 1946599 w 3099666"/>
                <a:gd name="connsiteY146" fmla="*/ 633444 h 3022292"/>
                <a:gd name="connsiteX147" fmla="*/ 1930547 w 3099666"/>
                <a:gd name="connsiteY147" fmla="*/ 627254 h 3022292"/>
                <a:gd name="connsiteX148" fmla="*/ 1928133 w 3099666"/>
                <a:gd name="connsiteY148" fmla="*/ 624784 h 3022292"/>
                <a:gd name="connsiteX149" fmla="*/ 1922261 w 3099666"/>
                <a:gd name="connsiteY149" fmla="*/ 609144 h 3022292"/>
                <a:gd name="connsiteX150" fmla="*/ 1946572 w 3099666"/>
                <a:gd name="connsiteY150" fmla="*/ 584833 h 3022292"/>
                <a:gd name="connsiteX151" fmla="*/ 199207 w 3099666"/>
                <a:gd name="connsiteY151" fmla="*/ 568916 h 3022292"/>
                <a:gd name="connsiteX152" fmla="*/ 223519 w 3099666"/>
                <a:gd name="connsiteY152" fmla="*/ 593227 h 3022292"/>
                <a:gd name="connsiteX153" fmla="*/ 199207 w 3099666"/>
                <a:gd name="connsiteY153" fmla="*/ 617538 h 3022292"/>
                <a:gd name="connsiteX154" fmla="*/ 174897 w 3099666"/>
                <a:gd name="connsiteY154" fmla="*/ 593227 h 3022292"/>
                <a:gd name="connsiteX155" fmla="*/ 199207 w 3099666"/>
                <a:gd name="connsiteY155" fmla="*/ 568916 h 3022292"/>
                <a:gd name="connsiteX156" fmla="*/ 2900457 w 3099666"/>
                <a:gd name="connsiteY156" fmla="*/ 568916 h 3022292"/>
                <a:gd name="connsiteX157" fmla="*/ 2924768 w 3099666"/>
                <a:gd name="connsiteY157" fmla="*/ 593227 h 3022292"/>
                <a:gd name="connsiteX158" fmla="*/ 2900457 w 3099666"/>
                <a:gd name="connsiteY158" fmla="*/ 617538 h 3022292"/>
                <a:gd name="connsiteX159" fmla="*/ 2876146 w 3099666"/>
                <a:gd name="connsiteY159" fmla="*/ 593227 h 3022292"/>
                <a:gd name="connsiteX160" fmla="*/ 2900457 w 3099666"/>
                <a:gd name="connsiteY160" fmla="*/ 568916 h 3022292"/>
                <a:gd name="connsiteX161" fmla="*/ 39239 w 3099666"/>
                <a:gd name="connsiteY161" fmla="*/ 560685 h 3022292"/>
                <a:gd name="connsiteX162" fmla="*/ 63549 w 3099666"/>
                <a:gd name="connsiteY162" fmla="*/ 584996 h 3022292"/>
                <a:gd name="connsiteX163" fmla="*/ 59544 w 3099666"/>
                <a:gd name="connsiteY163" fmla="*/ 598331 h 3022292"/>
                <a:gd name="connsiteX164" fmla="*/ 58994 w 3099666"/>
                <a:gd name="connsiteY164" fmla="*/ 597782 h 3022292"/>
                <a:gd name="connsiteX165" fmla="*/ 50214 w 3099666"/>
                <a:gd name="connsiteY165" fmla="*/ 606563 h 3022292"/>
                <a:gd name="connsiteX166" fmla="*/ 39239 w 3099666"/>
                <a:gd name="connsiteY166" fmla="*/ 609307 h 3022292"/>
                <a:gd name="connsiteX167" fmla="*/ 14927 w 3099666"/>
                <a:gd name="connsiteY167" fmla="*/ 584996 h 3022292"/>
                <a:gd name="connsiteX168" fmla="*/ 39239 w 3099666"/>
                <a:gd name="connsiteY168" fmla="*/ 560685 h 3022292"/>
                <a:gd name="connsiteX169" fmla="*/ 3060427 w 3099666"/>
                <a:gd name="connsiteY169" fmla="*/ 560685 h 3022292"/>
                <a:gd name="connsiteX170" fmla="*/ 3084738 w 3099666"/>
                <a:gd name="connsiteY170" fmla="*/ 584996 h 3022292"/>
                <a:gd name="connsiteX171" fmla="*/ 3060427 w 3099666"/>
                <a:gd name="connsiteY171" fmla="*/ 609307 h 3022292"/>
                <a:gd name="connsiteX172" fmla="*/ 3049451 w 3099666"/>
                <a:gd name="connsiteY172" fmla="*/ 606563 h 3022292"/>
                <a:gd name="connsiteX173" fmla="*/ 3040671 w 3099666"/>
                <a:gd name="connsiteY173" fmla="*/ 597782 h 3022292"/>
                <a:gd name="connsiteX174" fmla="*/ 3040122 w 3099666"/>
                <a:gd name="connsiteY174" fmla="*/ 598331 h 3022292"/>
                <a:gd name="connsiteX175" fmla="*/ 3036116 w 3099666"/>
                <a:gd name="connsiteY175" fmla="*/ 584996 h 3022292"/>
                <a:gd name="connsiteX176" fmla="*/ 3060427 w 3099666"/>
                <a:gd name="connsiteY176" fmla="*/ 560685 h 3022292"/>
                <a:gd name="connsiteX177" fmla="*/ 1303626 w 3099666"/>
                <a:gd name="connsiteY177" fmla="*/ 151298 h 3022292"/>
                <a:gd name="connsiteX178" fmla="*/ 1327935 w 3099666"/>
                <a:gd name="connsiteY178" fmla="*/ 175608 h 3022292"/>
                <a:gd name="connsiteX179" fmla="*/ 1309442 w 3099666"/>
                <a:gd name="connsiteY179" fmla="*/ 199151 h 3022292"/>
                <a:gd name="connsiteX180" fmla="*/ 1297808 w 3099666"/>
                <a:gd name="connsiteY180" fmla="*/ 199151 h 3022292"/>
                <a:gd name="connsiteX181" fmla="*/ 1279314 w 3099666"/>
                <a:gd name="connsiteY181" fmla="*/ 175608 h 3022292"/>
                <a:gd name="connsiteX182" fmla="*/ 1303626 w 3099666"/>
                <a:gd name="connsiteY182" fmla="*/ 151298 h 3022292"/>
                <a:gd name="connsiteX183" fmla="*/ 1796042 w 3099666"/>
                <a:gd name="connsiteY183" fmla="*/ 151298 h 3022292"/>
                <a:gd name="connsiteX184" fmla="*/ 1820352 w 3099666"/>
                <a:gd name="connsiteY184" fmla="*/ 175608 h 3022292"/>
                <a:gd name="connsiteX185" fmla="*/ 1801858 w 3099666"/>
                <a:gd name="connsiteY185" fmla="*/ 199151 h 3022292"/>
                <a:gd name="connsiteX186" fmla="*/ 1790225 w 3099666"/>
                <a:gd name="connsiteY186" fmla="*/ 199151 h 3022292"/>
                <a:gd name="connsiteX187" fmla="*/ 1771731 w 3099666"/>
                <a:gd name="connsiteY187" fmla="*/ 175608 h 3022292"/>
                <a:gd name="connsiteX188" fmla="*/ 1796042 w 3099666"/>
                <a:gd name="connsiteY188" fmla="*/ 151298 h 3022292"/>
                <a:gd name="connsiteX189" fmla="*/ 1548982 w 3099666"/>
                <a:gd name="connsiteY189" fmla="*/ 14872 h 3022292"/>
                <a:gd name="connsiteX190" fmla="*/ 1573238 w 3099666"/>
                <a:gd name="connsiteY190" fmla="*/ 39183 h 3022292"/>
                <a:gd name="connsiteX191" fmla="*/ 1566125 w 3099666"/>
                <a:gd name="connsiteY191" fmla="*/ 56380 h 3022292"/>
                <a:gd name="connsiteX192" fmla="*/ 1548955 w 3099666"/>
                <a:gd name="connsiteY192" fmla="*/ 63483 h 3022292"/>
                <a:gd name="connsiteX193" fmla="*/ 1548982 w 3099666"/>
                <a:gd name="connsiteY193" fmla="*/ 63494 h 3022292"/>
                <a:gd name="connsiteX194" fmla="*/ 1548928 w 3099666"/>
                <a:gd name="connsiteY194" fmla="*/ 63494 h 3022292"/>
                <a:gd name="connsiteX195" fmla="*/ 1548955 w 3099666"/>
                <a:gd name="connsiteY195" fmla="*/ 63483 h 3022292"/>
                <a:gd name="connsiteX196" fmla="*/ 1531785 w 3099666"/>
                <a:gd name="connsiteY196" fmla="*/ 56380 h 3022292"/>
                <a:gd name="connsiteX197" fmla="*/ 1524672 w 3099666"/>
                <a:gd name="connsiteY197" fmla="*/ 39183 h 3022292"/>
                <a:gd name="connsiteX198" fmla="*/ 1548982 w 3099666"/>
                <a:gd name="connsiteY198" fmla="*/ 14872 h 3022292"/>
                <a:gd name="connsiteX199" fmla="*/ 1548982 w 3099666"/>
                <a:gd name="connsiteY199" fmla="*/ 0 h 3022292"/>
                <a:gd name="connsiteX200" fmla="*/ 1509745 w 3099666"/>
                <a:gd name="connsiteY200" fmla="*/ 39183 h 3022292"/>
                <a:gd name="connsiteX201" fmla="*/ 1539544 w 3099666"/>
                <a:gd name="connsiteY201" fmla="*/ 77213 h 3022292"/>
                <a:gd name="connsiteX202" fmla="*/ 1539544 w 3099666"/>
                <a:gd name="connsiteY202" fmla="*/ 990446 h 3022292"/>
                <a:gd name="connsiteX203" fmla="*/ 1451685 w 3099666"/>
                <a:gd name="connsiteY203" fmla="*/ 990446 h 3022292"/>
                <a:gd name="connsiteX204" fmla="*/ 1451685 w 3099666"/>
                <a:gd name="connsiteY204" fmla="*/ 614302 h 3022292"/>
                <a:gd name="connsiteX205" fmla="*/ 1310595 w 3099666"/>
                <a:gd name="connsiteY205" fmla="*/ 476339 h 3022292"/>
                <a:gd name="connsiteX206" fmla="*/ 1310595 w 3099666"/>
                <a:gd name="connsiteY206" fmla="*/ 214133 h 3022292"/>
                <a:gd name="connsiteX207" fmla="*/ 1342753 w 3099666"/>
                <a:gd name="connsiteY207" fmla="*/ 175608 h 3022292"/>
                <a:gd name="connsiteX208" fmla="*/ 1303570 w 3099666"/>
                <a:gd name="connsiteY208" fmla="*/ 136426 h 3022292"/>
                <a:gd name="connsiteX209" fmla="*/ 1264387 w 3099666"/>
                <a:gd name="connsiteY209" fmla="*/ 175608 h 3022292"/>
                <a:gd name="connsiteX210" fmla="*/ 1264333 w 3099666"/>
                <a:gd name="connsiteY210" fmla="*/ 175608 h 3022292"/>
                <a:gd name="connsiteX211" fmla="*/ 1294131 w 3099666"/>
                <a:gd name="connsiteY211" fmla="*/ 213639 h 3022292"/>
                <a:gd name="connsiteX212" fmla="*/ 1294131 w 3099666"/>
                <a:gd name="connsiteY212" fmla="*/ 483253 h 3022292"/>
                <a:gd name="connsiteX213" fmla="*/ 1435222 w 3099666"/>
                <a:gd name="connsiteY213" fmla="*/ 621216 h 3022292"/>
                <a:gd name="connsiteX214" fmla="*/ 1435222 w 3099666"/>
                <a:gd name="connsiteY214" fmla="*/ 990446 h 3022292"/>
                <a:gd name="connsiteX215" fmla="*/ 1339623 w 3099666"/>
                <a:gd name="connsiteY215" fmla="*/ 990446 h 3022292"/>
                <a:gd name="connsiteX216" fmla="*/ 1339623 w 3099666"/>
                <a:gd name="connsiteY216" fmla="*/ 776576 h 3022292"/>
                <a:gd name="connsiteX217" fmla="*/ 1187063 w 3099666"/>
                <a:gd name="connsiteY217" fmla="*/ 628516 h 3022292"/>
                <a:gd name="connsiteX218" fmla="*/ 1192221 w 3099666"/>
                <a:gd name="connsiteY218" fmla="*/ 609143 h 3022292"/>
                <a:gd name="connsiteX219" fmla="*/ 1153039 w 3099666"/>
                <a:gd name="connsiteY219" fmla="*/ 569961 h 3022292"/>
                <a:gd name="connsiteX220" fmla="*/ 1153039 w 3099666"/>
                <a:gd name="connsiteY220" fmla="*/ 570016 h 3022292"/>
                <a:gd name="connsiteX221" fmla="*/ 1113855 w 3099666"/>
                <a:gd name="connsiteY221" fmla="*/ 609199 h 3022292"/>
                <a:gd name="connsiteX222" fmla="*/ 1153039 w 3099666"/>
                <a:gd name="connsiteY222" fmla="*/ 648382 h 3022292"/>
                <a:gd name="connsiteX223" fmla="*/ 1176088 w 3099666"/>
                <a:gd name="connsiteY223" fmla="*/ 640808 h 3022292"/>
                <a:gd name="connsiteX224" fmla="*/ 1323161 w 3099666"/>
                <a:gd name="connsiteY224" fmla="*/ 783546 h 3022292"/>
                <a:gd name="connsiteX225" fmla="*/ 1323161 w 3099666"/>
                <a:gd name="connsiteY225" fmla="*/ 990446 h 3022292"/>
                <a:gd name="connsiteX226" fmla="*/ 1137929 w 3099666"/>
                <a:gd name="connsiteY226" fmla="*/ 990446 h 3022292"/>
                <a:gd name="connsiteX227" fmla="*/ 1123240 w 3099666"/>
                <a:gd name="connsiteY227" fmla="*/ 993412 h 3022292"/>
                <a:gd name="connsiteX228" fmla="*/ 1123240 w 3099666"/>
                <a:gd name="connsiteY228" fmla="*/ 832990 h 3022292"/>
                <a:gd name="connsiteX229" fmla="*/ 959320 w 3099666"/>
                <a:gd name="connsiteY229" fmla="*/ 675820 h 3022292"/>
                <a:gd name="connsiteX230" fmla="*/ 966729 w 3099666"/>
                <a:gd name="connsiteY230" fmla="*/ 652936 h 3022292"/>
                <a:gd name="connsiteX231" fmla="*/ 927546 w 3099666"/>
                <a:gd name="connsiteY231" fmla="*/ 613753 h 3022292"/>
                <a:gd name="connsiteX232" fmla="*/ 927546 w 3099666"/>
                <a:gd name="connsiteY232" fmla="*/ 613808 h 3022292"/>
                <a:gd name="connsiteX233" fmla="*/ 888363 w 3099666"/>
                <a:gd name="connsiteY233" fmla="*/ 652991 h 3022292"/>
                <a:gd name="connsiteX234" fmla="*/ 927546 w 3099666"/>
                <a:gd name="connsiteY234" fmla="*/ 692174 h 3022292"/>
                <a:gd name="connsiteX235" fmla="*/ 947082 w 3099666"/>
                <a:gd name="connsiteY235" fmla="*/ 686906 h 3022292"/>
                <a:gd name="connsiteX236" fmla="*/ 1106776 w 3099666"/>
                <a:gd name="connsiteY236" fmla="*/ 840014 h 3022292"/>
                <a:gd name="connsiteX237" fmla="*/ 1106776 w 3099666"/>
                <a:gd name="connsiteY237" fmla="*/ 996736 h 3022292"/>
                <a:gd name="connsiteX238" fmla="*/ 1070368 w 3099666"/>
                <a:gd name="connsiteY238" fmla="*/ 1004086 h 3022292"/>
                <a:gd name="connsiteX239" fmla="*/ 1015197 w 3099666"/>
                <a:gd name="connsiteY239" fmla="*/ 1041284 h 3022292"/>
                <a:gd name="connsiteX240" fmla="*/ 1012084 w 3099666"/>
                <a:gd name="connsiteY240" fmla="*/ 1045900 h 3022292"/>
                <a:gd name="connsiteX241" fmla="*/ 827832 w 3099666"/>
                <a:gd name="connsiteY241" fmla="*/ 872939 h 3022292"/>
                <a:gd name="connsiteX242" fmla="*/ 486164 w 3099666"/>
                <a:gd name="connsiteY242" fmla="*/ 872939 h 3022292"/>
                <a:gd name="connsiteX243" fmla="*/ 228952 w 3099666"/>
                <a:gd name="connsiteY243" fmla="*/ 618690 h 3022292"/>
                <a:gd name="connsiteX244" fmla="*/ 238391 w 3099666"/>
                <a:gd name="connsiteY244" fmla="*/ 593227 h 3022292"/>
                <a:gd name="connsiteX245" fmla="*/ 199207 w 3099666"/>
                <a:gd name="connsiteY245" fmla="*/ 554044 h 3022292"/>
                <a:gd name="connsiteX246" fmla="*/ 199153 w 3099666"/>
                <a:gd name="connsiteY246" fmla="*/ 554099 h 3022292"/>
                <a:gd name="connsiteX247" fmla="*/ 159971 w 3099666"/>
                <a:gd name="connsiteY247" fmla="*/ 593282 h 3022292"/>
                <a:gd name="connsiteX248" fmla="*/ 189769 w 3099666"/>
                <a:gd name="connsiteY248" fmla="*/ 631312 h 3022292"/>
                <a:gd name="connsiteX249" fmla="*/ 206232 w 3099666"/>
                <a:gd name="connsiteY249" fmla="*/ 631806 h 3022292"/>
                <a:gd name="connsiteX250" fmla="*/ 215671 w 3099666"/>
                <a:gd name="connsiteY250" fmla="*/ 628788 h 3022292"/>
                <a:gd name="connsiteX251" fmla="*/ 479359 w 3099666"/>
                <a:gd name="connsiteY251" fmla="*/ 889403 h 3022292"/>
                <a:gd name="connsiteX252" fmla="*/ 821302 w 3099666"/>
                <a:gd name="connsiteY252" fmla="*/ 889403 h 3022292"/>
                <a:gd name="connsiteX253" fmla="*/ 1002760 w 3099666"/>
                <a:gd name="connsiteY253" fmla="*/ 1059729 h 3022292"/>
                <a:gd name="connsiteX254" fmla="*/ 977999 w 3099666"/>
                <a:gd name="connsiteY254" fmla="*/ 1096455 h 3022292"/>
                <a:gd name="connsiteX255" fmla="*/ 964359 w 3099666"/>
                <a:gd name="connsiteY255" fmla="*/ 1164016 h 3022292"/>
                <a:gd name="connsiteX256" fmla="*/ 964359 w 3099666"/>
                <a:gd name="connsiteY256" fmla="*/ 1179111 h 3022292"/>
                <a:gd name="connsiteX257" fmla="*/ 797376 w 3099666"/>
                <a:gd name="connsiteY257" fmla="*/ 1014031 h 3022292"/>
                <a:gd name="connsiteX258" fmla="*/ 475187 w 3099666"/>
                <a:gd name="connsiteY258" fmla="*/ 1014031 h 3022292"/>
                <a:gd name="connsiteX259" fmla="*/ 70134 w 3099666"/>
                <a:gd name="connsiteY259" fmla="*/ 608977 h 3022292"/>
                <a:gd name="connsiteX260" fmla="*/ 78422 w 3099666"/>
                <a:gd name="connsiteY260" fmla="*/ 584996 h 3022292"/>
                <a:gd name="connsiteX261" fmla="*/ 39239 w 3099666"/>
                <a:gd name="connsiteY261" fmla="*/ 545813 h 3022292"/>
                <a:gd name="connsiteX262" fmla="*/ 39183 w 3099666"/>
                <a:gd name="connsiteY262" fmla="*/ 545813 h 3022292"/>
                <a:gd name="connsiteX263" fmla="*/ 0 w 3099666"/>
                <a:gd name="connsiteY263" fmla="*/ 584996 h 3022292"/>
                <a:gd name="connsiteX264" fmla="*/ 29799 w 3099666"/>
                <a:gd name="connsiteY264" fmla="*/ 623027 h 3022292"/>
                <a:gd name="connsiteX265" fmla="*/ 46263 w 3099666"/>
                <a:gd name="connsiteY265" fmla="*/ 623520 h 3022292"/>
                <a:gd name="connsiteX266" fmla="*/ 57458 w 3099666"/>
                <a:gd name="connsiteY266" fmla="*/ 619623 h 3022292"/>
                <a:gd name="connsiteX267" fmla="*/ 468328 w 3099666"/>
                <a:gd name="connsiteY267" fmla="*/ 1030494 h 3022292"/>
                <a:gd name="connsiteX268" fmla="*/ 790571 w 3099666"/>
                <a:gd name="connsiteY268" fmla="*/ 1030494 h 3022292"/>
                <a:gd name="connsiteX269" fmla="*/ 964359 w 3099666"/>
                <a:gd name="connsiteY269" fmla="*/ 1202256 h 3022292"/>
                <a:gd name="connsiteX270" fmla="*/ 964359 w 3099666"/>
                <a:gd name="connsiteY270" fmla="*/ 1348018 h 3022292"/>
                <a:gd name="connsiteX271" fmla="*/ 881339 w 3099666"/>
                <a:gd name="connsiteY271" fmla="*/ 1348018 h 3022292"/>
                <a:gd name="connsiteX272" fmla="*/ 705729 w 3099666"/>
                <a:gd name="connsiteY272" fmla="*/ 1170927 h 3022292"/>
                <a:gd name="connsiteX273" fmla="*/ 713851 w 3099666"/>
                <a:gd name="connsiteY273" fmla="*/ 1147110 h 3022292"/>
                <a:gd name="connsiteX274" fmla="*/ 674668 w 3099666"/>
                <a:gd name="connsiteY274" fmla="*/ 1107927 h 3022292"/>
                <a:gd name="connsiteX275" fmla="*/ 674668 w 3099666"/>
                <a:gd name="connsiteY275" fmla="*/ 1107982 h 3022292"/>
                <a:gd name="connsiteX276" fmla="*/ 635485 w 3099666"/>
                <a:gd name="connsiteY276" fmla="*/ 1147165 h 3022292"/>
                <a:gd name="connsiteX277" fmla="*/ 665284 w 3099666"/>
                <a:gd name="connsiteY277" fmla="*/ 1185196 h 3022292"/>
                <a:gd name="connsiteX278" fmla="*/ 681748 w 3099666"/>
                <a:gd name="connsiteY278" fmla="*/ 1185689 h 3022292"/>
                <a:gd name="connsiteX279" fmla="*/ 693218 w 3099666"/>
                <a:gd name="connsiteY279" fmla="*/ 1181628 h 3022292"/>
                <a:gd name="connsiteX280" fmla="*/ 874533 w 3099666"/>
                <a:gd name="connsiteY280" fmla="*/ 1364482 h 3022292"/>
                <a:gd name="connsiteX281" fmla="*/ 964359 w 3099666"/>
                <a:gd name="connsiteY281" fmla="*/ 1364482 h 3022292"/>
                <a:gd name="connsiteX282" fmla="*/ 964359 w 3099666"/>
                <a:gd name="connsiteY282" fmla="*/ 1479779 h 3022292"/>
                <a:gd name="connsiteX283" fmla="*/ 576876 w 3099666"/>
                <a:gd name="connsiteY283" fmla="*/ 1479779 h 3022292"/>
                <a:gd name="connsiteX284" fmla="*/ 538626 w 3099666"/>
                <a:gd name="connsiteY284" fmla="*/ 1448993 h 3022292"/>
                <a:gd name="connsiteX285" fmla="*/ 538626 w 3099666"/>
                <a:gd name="connsiteY285" fmla="*/ 1449047 h 3022292"/>
                <a:gd name="connsiteX286" fmla="*/ 499444 w 3099666"/>
                <a:gd name="connsiteY286" fmla="*/ 1488230 h 3022292"/>
                <a:gd name="connsiteX287" fmla="*/ 529242 w 3099666"/>
                <a:gd name="connsiteY287" fmla="*/ 1526261 h 3022292"/>
                <a:gd name="connsiteX288" fmla="*/ 545706 w 3099666"/>
                <a:gd name="connsiteY288" fmla="*/ 1526754 h 3022292"/>
                <a:gd name="connsiteX289" fmla="*/ 576987 w 3099666"/>
                <a:gd name="connsiteY289" fmla="*/ 1496243 h 3022292"/>
                <a:gd name="connsiteX290" fmla="*/ 964359 w 3099666"/>
                <a:gd name="connsiteY290" fmla="*/ 1496243 h 3022292"/>
                <a:gd name="connsiteX291" fmla="*/ 964359 w 3099666"/>
                <a:gd name="connsiteY291" fmla="*/ 1610547 h 3022292"/>
                <a:gd name="connsiteX292" fmla="*/ 874533 w 3099666"/>
                <a:gd name="connsiteY292" fmla="*/ 1610547 h 3022292"/>
                <a:gd name="connsiteX293" fmla="*/ 693218 w 3099666"/>
                <a:gd name="connsiteY293" fmla="*/ 1793400 h 3022292"/>
                <a:gd name="connsiteX294" fmla="*/ 681748 w 3099666"/>
                <a:gd name="connsiteY294" fmla="*/ 1789339 h 3022292"/>
                <a:gd name="connsiteX295" fmla="*/ 665284 w 3099666"/>
                <a:gd name="connsiteY295" fmla="*/ 1789832 h 3022292"/>
                <a:gd name="connsiteX296" fmla="*/ 635485 w 3099666"/>
                <a:gd name="connsiteY296" fmla="*/ 1827863 h 3022292"/>
                <a:gd name="connsiteX297" fmla="*/ 674668 w 3099666"/>
                <a:gd name="connsiteY297" fmla="*/ 1867046 h 3022292"/>
                <a:gd name="connsiteX298" fmla="*/ 674668 w 3099666"/>
                <a:gd name="connsiteY298" fmla="*/ 1867101 h 3022292"/>
                <a:gd name="connsiteX299" fmla="*/ 713851 w 3099666"/>
                <a:gd name="connsiteY299" fmla="*/ 1827918 h 3022292"/>
                <a:gd name="connsiteX300" fmla="*/ 705729 w 3099666"/>
                <a:gd name="connsiteY300" fmla="*/ 1804101 h 3022292"/>
                <a:gd name="connsiteX301" fmla="*/ 881339 w 3099666"/>
                <a:gd name="connsiteY301" fmla="*/ 1627010 h 3022292"/>
                <a:gd name="connsiteX302" fmla="*/ 964359 w 3099666"/>
                <a:gd name="connsiteY302" fmla="*/ 1627010 h 3022292"/>
                <a:gd name="connsiteX303" fmla="*/ 964359 w 3099666"/>
                <a:gd name="connsiteY303" fmla="*/ 1772771 h 3022292"/>
                <a:gd name="connsiteX304" fmla="*/ 790571 w 3099666"/>
                <a:gd name="connsiteY304" fmla="*/ 1944533 h 3022292"/>
                <a:gd name="connsiteX305" fmla="*/ 468328 w 3099666"/>
                <a:gd name="connsiteY305" fmla="*/ 1944533 h 3022292"/>
                <a:gd name="connsiteX306" fmla="*/ 57458 w 3099666"/>
                <a:gd name="connsiteY306" fmla="*/ 2355403 h 3022292"/>
                <a:gd name="connsiteX307" fmla="*/ 46263 w 3099666"/>
                <a:gd name="connsiteY307" fmla="*/ 2351507 h 3022292"/>
                <a:gd name="connsiteX308" fmla="*/ 29799 w 3099666"/>
                <a:gd name="connsiteY308" fmla="*/ 2352000 h 3022292"/>
                <a:gd name="connsiteX309" fmla="*/ 0 w 3099666"/>
                <a:gd name="connsiteY309" fmla="*/ 2390031 h 3022292"/>
                <a:gd name="connsiteX310" fmla="*/ 39183 w 3099666"/>
                <a:gd name="connsiteY310" fmla="*/ 2429214 h 3022292"/>
                <a:gd name="connsiteX311" fmla="*/ 39239 w 3099666"/>
                <a:gd name="connsiteY311" fmla="*/ 2429214 h 3022292"/>
                <a:gd name="connsiteX312" fmla="*/ 78422 w 3099666"/>
                <a:gd name="connsiteY312" fmla="*/ 2390031 h 3022292"/>
                <a:gd name="connsiteX313" fmla="*/ 70134 w 3099666"/>
                <a:gd name="connsiteY313" fmla="*/ 2366049 h 3022292"/>
                <a:gd name="connsiteX314" fmla="*/ 475187 w 3099666"/>
                <a:gd name="connsiteY314" fmla="*/ 1960996 h 3022292"/>
                <a:gd name="connsiteX315" fmla="*/ 797376 w 3099666"/>
                <a:gd name="connsiteY315" fmla="*/ 1960996 h 3022292"/>
                <a:gd name="connsiteX316" fmla="*/ 964359 w 3099666"/>
                <a:gd name="connsiteY316" fmla="*/ 1795916 h 3022292"/>
                <a:gd name="connsiteX317" fmla="*/ 964359 w 3099666"/>
                <a:gd name="connsiteY317" fmla="*/ 1858276 h 3022292"/>
                <a:gd name="connsiteX318" fmla="*/ 977999 w 3099666"/>
                <a:gd name="connsiteY318" fmla="*/ 1925837 h 3022292"/>
                <a:gd name="connsiteX319" fmla="*/ 983244 w 3099666"/>
                <a:gd name="connsiteY319" fmla="*/ 1933617 h 3022292"/>
                <a:gd name="connsiteX320" fmla="*/ 821302 w 3099666"/>
                <a:gd name="connsiteY320" fmla="*/ 2085624 h 3022292"/>
                <a:gd name="connsiteX321" fmla="*/ 479359 w 3099666"/>
                <a:gd name="connsiteY321" fmla="*/ 2085624 h 3022292"/>
                <a:gd name="connsiteX322" fmla="*/ 215671 w 3099666"/>
                <a:gd name="connsiteY322" fmla="*/ 2346239 h 3022292"/>
                <a:gd name="connsiteX323" fmla="*/ 206232 w 3099666"/>
                <a:gd name="connsiteY323" fmla="*/ 2343221 h 3022292"/>
                <a:gd name="connsiteX324" fmla="*/ 189769 w 3099666"/>
                <a:gd name="connsiteY324" fmla="*/ 2343715 h 3022292"/>
                <a:gd name="connsiteX325" fmla="*/ 159971 w 3099666"/>
                <a:gd name="connsiteY325" fmla="*/ 2381745 h 3022292"/>
                <a:gd name="connsiteX326" fmla="*/ 199153 w 3099666"/>
                <a:gd name="connsiteY326" fmla="*/ 2420928 h 3022292"/>
                <a:gd name="connsiteX327" fmla="*/ 199207 w 3099666"/>
                <a:gd name="connsiteY327" fmla="*/ 2420983 h 3022292"/>
                <a:gd name="connsiteX328" fmla="*/ 238391 w 3099666"/>
                <a:gd name="connsiteY328" fmla="*/ 2381800 h 3022292"/>
                <a:gd name="connsiteX329" fmla="*/ 228952 w 3099666"/>
                <a:gd name="connsiteY329" fmla="*/ 2356337 h 3022292"/>
                <a:gd name="connsiteX330" fmla="*/ 486164 w 3099666"/>
                <a:gd name="connsiteY330" fmla="*/ 2102088 h 3022292"/>
                <a:gd name="connsiteX331" fmla="*/ 827832 w 3099666"/>
                <a:gd name="connsiteY331" fmla="*/ 2102088 h 3022292"/>
                <a:gd name="connsiteX332" fmla="*/ 992569 w 3099666"/>
                <a:gd name="connsiteY332" fmla="*/ 1947447 h 3022292"/>
                <a:gd name="connsiteX333" fmla="*/ 1015197 w 3099666"/>
                <a:gd name="connsiteY333" fmla="*/ 1981009 h 3022292"/>
                <a:gd name="connsiteX334" fmla="*/ 1070368 w 3099666"/>
                <a:gd name="connsiteY334" fmla="*/ 2018206 h 3022292"/>
                <a:gd name="connsiteX335" fmla="*/ 1106773 w 3099666"/>
                <a:gd name="connsiteY335" fmla="*/ 2025556 h 3022292"/>
                <a:gd name="connsiteX336" fmla="*/ 1106773 w 3099666"/>
                <a:gd name="connsiteY336" fmla="*/ 2182278 h 3022292"/>
                <a:gd name="connsiteX337" fmla="*/ 947079 w 3099666"/>
                <a:gd name="connsiteY337" fmla="*/ 2335387 h 3022292"/>
                <a:gd name="connsiteX338" fmla="*/ 927543 w 3099666"/>
                <a:gd name="connsiteY338" fmla="*/ 2330119 h 3022292"/>
                <a:gd name="connsiteX339" fmla="*/ 888360 w 3099666"/>
                <a:gd name="connsiteY339" fmla="*/ 2369301 h 3022292"/>
                <a:gd name="connsiteX340" fmla="*/ 927543 w 3099666"/>
                <a:gd name="connsiteY340" fmla="*/ 2408485 h 3022292"/>
                <a:gd name="connsiteX341" fmla="*/ 927543 w 3099666"/>
                <a:gd name="connsiteY341" fmla="*/ 2408539 h 3022292"/>
                <a:gd name="connsiteX342" fmla="*/ 966726 w 3099666"/>
                <a:gd name="connsiteY342" fmla="*/ 2369356 h 3022292"/>
                <a:gd name="connsiteX343" fmla="*/ 959317 w 3099666"/>
                <a:gd name="connsiteY343" fmla="*/ 2346472 h 3022292"/>
                <a:gd name="connsiteX344" fmla="*/ 1123237 w 3099666"/>
                <a:gd name="connsiteY344" fmla="*/ 2189302 h 3022292"/>
                <a:gd name="connsiteX345" fmla="*/ 1123237 w 3099666"/>
                <a:gd name="connsiteY345" fmla="*/ 2028880 h 3022292"/>
                <a:gd name="connsiteX346" fmla="*/ 1137929 w 3099666"/>
                <a:gd name="connsiteY346" fmla="*/ 2031846 h 3022292"/>
                <a:gd name="connsiteX347" fmla="*/ 1323158 w 3099666"/>
                <a:gd name="connsiteY347" fmla="*/ 2031846 h 3022292"/>
                <a:gd name="connsiteX348" fmla="*/ 1323158 w 3099666"/>
                <a:gd name="connsiteY348" fmla="*/ 2238746 h 3022292"/>
                <a:gd name="connsiteX349" fmla="*/ 1176085 w 3099666"/>
                <a:gd name="connsiteY349" fmla="*/ 2381484 h 3022292"/>
                <a:gd name="connsiteX350" fmla="*/ 1153036 w 3099666"/>
                <a:gd name="connsiteY350" fmla="*/ 2373911 h 3022292"/>
                <a:gd name="connsiteX351" fmla="*/ 1113853 w 3099666"/>
                <a:gd name="connsiteY351" fmla="*/ 2413093 h 3022292"/>
                <a:gd name="connsiteX352" fmla="*/ 1153036 w 3099666"/>
                <a:gd name="connsiteY352" fmla="*/ 2452277 h 3022292"/>
                <a:gd name="connsiteX353" fmla="*/ 1153036 w 3099666"/>
                <a:gd name="connsiteY353" fmla="*/ 2452331 h 3022292"/>
                <a:gd name="connsiteX354" fmla="*/ 1192219 w 3099666"/>
                <a:gd name="connsiteY354" fmla="*/ 2413148 h 3022292"/>
                <a:gd name="connsiteX355" fmla="*/ 1187061 w 3099666"/>
                <a:gd name="connsiteY355" fmla="*/ 2393776 h 3022292"/>
                <a:gd name="connsiteX356" fmla="*/ 1339621 w 3099666"/>
                <a:gd name="connsiteY356" fmla="*/ 2245716 h 3022292"/>
                <a:gd name="connsiteX357" fmla="*/ 1339621 w 3099666"/>
                <a:gd name="connsiteY357" fmla="*/ 2031846 h 3022292"/>
                <a:gd name="connsiteX358" fmla="*/ 1435219 w 3099666"/>
                <a:gd name="connsiteY358" fmla="*/ 2031846 h 3022292"/>
                <a:gd name="connsiteX359" fmla="*/ 1435219 w 3099666"/>
                <a:gd name="connsiteY359" fmla="*/ 2401076 h 3022292"/>
                <a:gd name="connsiteX360" fmla="*/ 1294128 w 3099666"/>
                <a:gd name="connsiteY360" fmla="*/ 2539039 h 3022292"/>
                <a:gd name="connsiteX361" fmla="*/ 1294128 w 3099666"/>
                <a:gd name="connsiteY361" fmla="*/ 2808654 h 3022292"/>
                <a:gd name="connsiteX362" fmla="*/ 1264330 w 3099666"/>
                <a:gd name="connsiteY362" fmla="*/ 2846685 h 3022292"/>
                <a:gd name="connsiteX363" fmla="*/ 1264384 w 3099666"/>
                <a:gd name="connsiteY363" fmla="*/ 2846685 h 3022292"/>
                <a:gd name="connsiteX364" fmla="*/ 1303566 w 3099666"/>
                <a:gd name="connsiteY364" fmla="*/ 2885866 h 3022292"/>
                <a:gd name="connsiteX365" fmla="*/ 1342750 w 3099666"/>
                <a:gd name="connsiteY365" fmla="*/ 2846685 h 3022292"/>
                <a:gd name="connsiteX366" fmla="*/ 1310590 w 3099666"/>
                <a:gd name="connsiteY366" fmla="*/ 2808159 h 3022292"/>
                <a:gd name="connsiteX367" fmla="*/ 1310590 w 3099666"/>
                <a:gd name="connsiteY367" fmla="*/ 2545953 h 3022292"/>
                <a:gd name="connsiteX368" fmla="*/ 1451682 w 3099666"/>
                <a:gd name="connsiteY368" fmla="*/ 2407990 h 3022292"/>
                <a:gd name="connsiteX369" fmla="*/ 1451682 w 3099666"/>
                <a:gd name="connsiteY369" fmla="*/ 2031846 h 3022292"/>
                <a:gd name="connsiteX370" fmla="*/ 1543657 w 3099666"/>
                <a:gd name="connsiteY370" fmla="*/ 2031846 h 3022292"/>
                <a:gd name="connsiteX371" fmla="*/ 1543657 w 3099666"/>
                <a:gd name="connsiteY371" fmla="*/ 2944585 h 3022292"/>
                <a:gd name="connsiteX372" fmla="*/ 1511498 w 3099666"/>
                <a:gd name="connsiteY372" fmla="*/ 2983109 h 3022292"/>
                <a:gd name="connsiteX373" fmla="*/ 1550681 w 3099666"/>
                <a:gd name="connsiteY373" fmla="*/ 3022292 h 3022292"/>
                <a:gd name="connsiteX374" fmla="*/ 1589919 w 3099666"/>
                <a:gd name="connsiteY374" fmla="*/ 2983109 h 3022292"/>
                <a:gd name="connsiteX375" fmla="*/ 1560121 w 3099666"/>
                <a:gd name="connsiteY375" fmla="*/ 2945079 h 3022292"/>
                <a:gd name="connsiteX376" fmla="*/ 1560121 w 3099666"/>
                <a:gd name="connsiteY376" fmla="*/ 2031846 h 3022292"/>
                <a:gd name="connsiteX377" fmla="*/ 1647979 w 3099666"/>
                <a:gd name="connsiteY377" fmla="*/ 2031846 h 3022292"/>
                <a:gd name="connsiteX378" fmla="*/ 1647979 w 3099666"/>
                <a:gd name="connsiteY378" fmla="*/ 2407990 h 3022292"/>
                <a:gd name="connsiteX379" fmla="*/ 1789071 w 3099666"/>
                <a:gd name="connsiteY379" fmla="*/ 2545953 h 3022292"/>
                <a:gd name="connsiteX380" fmla="*/ 1789071 w 3099666"/>
                <a:gd name="connsiteY380" fmla="*/ 2808159 h 3022292"/>
                <a:gd name="connsiteX381" fmla="*/ 1756912 w 3099666"/>
                <a:gd name="connsiteY381" fmla="*/ 2846685 h 3022292"/>
                <a:gd name="connsiteX382" fmla="*/ 1796095 w 3099666"/>
                <a:gd name="connsiteY382" fmla="*/ 2885866 h 3022292"/>
                <a:gd name="connsiteX383" fmla="*/ 1835277 w 3099666"/>
                <a:gd name="connsiteY383" fmla="*/ 2846685 h 3022292"/>
                <a:gd name="connsiteX384" fmla="*/ 1835332 w 3099666"/>
                <a:gd name="connsiteY384" fmla="*/ 2846685 h 3022292"/>
                <a:gd name="connsiteX385" fmla="*/ 1805534 w 3099666"/>
                <a:gd name="connsiteY385" fmla="*/ 2808654 h 3022292"/>
                <a:gd name="connsiteX386" fmla="*/ 1805534 w 3099666"/>
                <a:gd name="connsiteY386" fmla="*/ 2539039 h 3022292"/>
                <a:gd name="connsiteX387" fmla="*/ 1664443 w 3099666"/>
                <a:gd name="connsiteY387" fmla="*/ 2401076 h 3022292"/>
                <a:gd name="connsiteX388" fmla="*/ 1664443 w 3099666"/>
                <a:gd name="connsiteY388" fmla="*/ 2031846 h 3022292"/>
                <a:gd name="connsiteX389" fmla="*/ 1760040 w 3099666"/>
                <a:gd name="connsiteY389" fmla="*/ 2031846 h 3022292"/>
                <a:gd name="connsiteX390" fmla="*/ 1760040 w 3099666"/>
                <a:gd name="connsiteY390" fmla="*/ 2245716 h 3022292"/>
                <a:gd name="connsiteX391" fmla="*/ 1912600 w 3099666"/>
                <a:gd name="connsiteY391" fmla="*/ 2393776 h 3022292"/>
                <a:gd name="connsiteX392" fmla="*/ 1907442 w 3099666"/>
                <a:gd name="connsiteY392" fmla="*/ 2413149 h 3022292"/>
                <a:gd name="connsiteX393" fmla="*/ 1946624 w 3099666"/>
                <a:gd name="connsiteY393" fmla="*/ 2452331 h 3022292"/>
                <a:gd name="connsiteX394" fmla="*/ 1946624 w 3099666"/>
                <a:gd name="connsiteY394" fmla="*/ 2452277 h 3022292"/>
                <a:gd name="connsiteX395" fmla="*/ 1985808 w 3099666"/>
                <a:gd name="connsiteY395" fmla="*/ 2413094 h 3022292"/>
                <a:gd name="connsiteX396" fmla="*/ 1946624 w 3099666"/>
                <a:gd name="connsiteY396" fmla="*/ 2373911 h 3022292"/>
                <a:gd name="connsiteX397" fmla="*/ 1923577 w 3099666"/>
                <a:gd name="connsiteY397" fmla="*/ 2381484 h 3022292"/>
                <a:gd name="connsiteX398" fmla="*/ 1776504 w 3099666"/>
                <a:gd name="connsiteY398" fmla="*/ 2238746 h 3022292"/>
                <a:gd name="connsiteX399" fmla="*/ 1776504 w 3099666"/>
                <a:gd name="connsiteY399" fmla="*/ 2031846 h 3022292"/>
                <a:gd name="connsiteX400" fmla="*/ 1961737 w 3099666"/>
                <a:gd name="connsiteY400" fmla="*/ 2031846 h 3022292"/>
                <a:gd name="connsiteX401" fmla="*/ 1976424 w 3099666"/>
                <a:gd name="connsiteY401" fmla="*/ 2028881 h 3022292"/>
                <a:gd name="connsiteX402" fmla="*/ 1976424 w 3099666"/>
                <a:gd name="connsiteY402" fmla="*/ 2189302 h 3022292"/>
                <a:gd name="connsiteX403" fmla="*/ 2136428 w 3099666"/>
                <a:gd name="connsiteY403" fmla="*/ 2342718 h 3022292"/>
                <a:gd name="connsiteX404" fmla="*/ 2140254 w 3099666"/>
                <a:gd name="connsiteY404" fmla="*/ 2333482 h 3022292"/>
                <a:gd name="connsiteX405" fmla="*/ 2147475 w 3099666"/>
                <a:gd name="connsiteY405" fmla="*/ 2330491 h 3022292"/>
                <a:gd name="connsiteX406" fmla="*/ 1992888 w 3099666"/>
                <a:gd name="connsiteY406" fmla="*/ 2182278 h 3022292"/>
                <a:gd name="connsiteX407" fmla="*/ 1992888 w 3099666"/>
                <a:gd name="connsiteY407" fmla="*/ 2025557 h 3022292"/>
                <a:gd name="connsiteX408" fmla="*/ 2029298 w 3099666"/>
                <a:gd name="connsiteY408" fmla="*/ 2018206 h 3022292"/>
                <a:gd name="connsiteX409" fmla="*/ 2084470 w 3099666"/>
                <a:gd name="connsiteY409" fmla="*/ 1981009 h 3022292"/>
                <a:gd name="connsiteX410" fmla="*/ 2107097 w 3099666"/>
                <a:gd name="connsiteY410" fmla="*/ 1947447 h 3022292"/>
                <a:gd name="connsiteX411" fmla="*/ 2271834 w 3099666"/>
                <a:gd name="connsiteY411" fmla="*/ 2102088 h 3022292"/>
                <a:gd name="connsiteX412" fmla="*/ 2613503 w 3099666"/>
                <a:gd name="connsiteY412" fmla="*/ 2102088 h 3022292"/>
                <a:gd name="connsiteX413" fmla="*/ 2870715 w 3099666"/>
                <a:gd name="connsiteY413" fmla="*/ 2356337 h 3022292"/>
                <a:gd name="connsiteX414" fmla="*/ 2861275 w 3099666"/>
                <a:gd name="connsiteY414" fmla="*/ 2381800 h 3022292"/>
                <a:gd name="connsiteX415" fmla="*/ 2900458 w 3099666"/>
                <a:gd name="connsiteY415" fmla="*/ 2420983 h 3022292"/>
                <a:gd name="connsiteX416" fmla="*/ 2900514 w 3099666"/>
                <a:gd name="connsiteY416" fmla="*/ 2420928 h 3022292"/>
                <a:gd name="connsiteX417" fmla="*/ 2939696 w 3099666"/>
                <a:gd name="connsiteY417" fmla="*/ 2381745 h 3022292"/>
                <a:gd name="connsiteX418" fmla="*/ 2909898 w 3099666"/>
                <a:gd name="connsiteY418" fmla="*/ 2343715 h 3022292"/>
                <a:gd name="connsiteX419" fmla="*/ 2893434 w 3099666"/>
                <a:gd name="connsiteY419" fmla="*/ 2343221 h 3022292"/>
                <a:gd name="connsiteX420" fmla="*/ 2883995 w 3099666"/>
                <a:gd name="connsiteY420" fmla="*/ 2346239 h 3022292"/>
                <a:gd name="connsiteX421" fmla="*/ 2620308 w 3099666"/>
                <a:gd name="connsiteY421" fmla="*/ 2085624 h 3022292"/>
                <a:gd name="connsiteX422" fmla="*/ 2278364 w 3099666"/>
                <a:gd name="connsiteY422" fmla="*/ 2085624 h 3022292"/>
                <a:gd name="connsiteX423" fmla="*/ 2116422 w 3099666"/>
                <a:gd name="connsiteY423" fmla="*/ 1933616 h 3022292"/>
                <a:gd name="connsiteX424" fmla="*/ 2121667 w 3099666"/>
                <a:gd name="connsiteY424" fmla="*/ 1925837 h 3022292"/>
                <a:gd name="connsiteX425" fmla="*/ 2135307 w 3099666"/>
                <a:gd name="connsiteY425" fmla="*/ 1858276 h 3022292"/>
                <a:gd name="connsiteX426" fmla="*/ 2135307 w 3099666"/>
                <a:gd name="connsiteY426" fmla="*/ 1795916 h 3022292"/>
                <a:gd name="connsiteX427" fmla="*/ 2302291 w 3099666"/>
                <a:gd name="connsiteY427" fmla="*/ 1960996 h 3022292"/>
                <a:gd name="connsiteX428" fmla="*/ 2624479 w 3099666"/>
                <a:gd name="connsiteY428" fmla="*/ 1960996 h 3022292"/>
                <a:gd name="connsiteX429" fmla="*/ 3029531 w 3099666"/>
                <a:gd name="connsiteY429" fmla="*/ 2366049 h 3022292"/>
                <a:gd name="connsiteX430" fmla="*/ 3021245 w 3099666"/>
                <a:gd name="connsiteY430" fmla="*/ 2390031 h 3022292"/>
                <a:gd name="connsiteX431" fmla="*/ 3060428 w 3099666"/>
                <a:gd name="connsiteY431" fmla="*/ 2429214 h 3022292"/>
                <a:gd name="connsiteX432" fmla="*/ 3060483 w 3099666"/>
                <a:gd name="connsiteY432" fmla="*/ 2429214 h 3022292"/>
                <a:gd name="connsiteX433" fmla="*/ 3099666 w 3099666"/>
                <a:gd name="connsiteY433" fmla="*/ 2390031 h 3022292"/>
                <a:gd name="connsiteX434" fmla="*/ 3069867 w 3099666"/>
                <a:gd name="connsiteY434" fmla="*/ 2352000 h 3022292"/>
                <a:gd name="connsiteX435" fmla="*/ 3053403 w 3099666"/>
                <a:gd name="connsiteY435" fmla="*/ 2351507 h 3022292"/>
                <a:gd name="connsiteX436" fmla="*/ 3042208 w 3099666"/>
                <a:gd name="connsiteY436" fmla="*/ 2355403 h 3022292"/>
                <a:gd name="connsiteX437" fmla="*/ 2631339 w 3099666"/>
                <a:gd name="connsiteY437" fmla="*/ 1944533 h 3022292"/>
                <a:gd name="connsiteX438" fmla="*/ 2309096 w 3099666"/>
                <a:gd name="connsiteY438" fmla="*/ 1944533 h 3022292"/>
                <a:gd name="connsiteX439" fmla="*/ 2135307 w 3099666"/>
                <a:gd name="connsiteY439" fmla="*/ 1772771 h 3022292"/>
                <a:gd name="connsiteX440" fmla="*/ 2135307 w 3099666"/>
                <a:gd name="connsiteY440" fmla="*/ 1627010 h 3022292"/>
                <a:gd name="connsiteX441" fmla="*/ 2218328 w 3099666"/>
                <a:gd name="connsiteY441" fmla="*/ 1627010 h 3022292"/>
                <a:gd name="connsiteX442" fmla="*/ 2393937 w 3099666"/>
                <a:gd name="connsiteY442" fmla="*/ 1804101 h 3022292"/>
                <a:gd name="connsiteX443" fmla="*/ 2385815 w 3099666"/>
                <a:gd name="connsiteY443" fmla="*/ 1827918 h 3022292"/>
                <a:gd name="connsiteX444" fmla="*/ 2424998 w 3099666"/>
                <a:gd name="connsiteY444" fmla="*/ 1867101 h 3022292"/>
                <a:gd name="connsiteX445" fmla="*/ 2424998 w 3099666"/>
                <a:gd name="connsiteY445" fmla="*/ 1867046 h 3022292"/>
                <a:gd name="connsiteX446" fmla="*/ 2464181 w 3099666"/>
                <a:gd name="connsiteY446" fmla="*/ 1827863 h 3022292"/>
                <a:gd name="connsiteX447" fmla="*/ 2434382 w 3099666"/>
                <a:gd name="connsiteY447" fmla="*/ 1789832 h 3022292"/>
                <a:gd name="connsiteX448" fmla="*/ 2417918 w 3099666"/>
                <a:gd name="connsiteY448" fmla="*/ 1789339 h 3022292"/>
                <a:gd name="connsiteX449" fmla="*/ 2406449 w 3099666"/>
                <a:gd name="connsiteY449" fmla="*/ 1793400 h 3022292"/>
                <a:gd name="connsiteX450" fmla="*/ 2225134 w 3099666"/>
                <a:gd name="connsiteY450" fmla="*/ 1610547 h 3022292"/>
                <a:gd name="connsiteX451" fmla="*/ 2135307 w 3099666"/>
                <a:gd name="connsiteY451" fmla="*/ 1610547 h 3022292"/>
                <a:gd name="connsiteX452" fmla="*/ 2135307 w 3099666"/>
                <a:gd name="connsiteY452" fmla="*/ 1496243 h 3022292"/>
                <a:gd name="connsiteX453" fmla="*/ 2522679 w 3099666"/>
                <a:gd name="connsiteY453" fmla="*/ 1496243 h 3022292"/>
                <a:gd name="connsiteX454" fmla="*/ 2553959 w 3099666"/>
                <a:gd name="connsiteY454" fmla="*/ 1526754 h 3022292"/>
                <a:gd name="connsiteX455" fmla="*/ 2570423 w 3099666"/>
                <a:gd name="connsiteY455" fmla="*/ 1526261 h 3022292"/>
                <a:gd name="connsiteX456" fmla="*/ 2600221 w 3099666"/>
                <a:gd name="connsiteY456" fmla="*/ 1488230 h 3022292"/>
                <a:gd name="connsiteX457" fmla="*/ 2561039 w 3099666"/>
                <a:gd name="connsiteY457" fmla="*/ 1449047 h 3022292"/>
                <a:gd name="connsiteX458" fmla="*/ 2561039 w 3099666"/>
                <a:gd name="connsiteY458" fmla="*/ 1448993 h 3022292"/>
                <a:gd name="connsiteX459" fmla="*/ 2522789 w 3099666"/>
                <a:gd name="connsiteY459" fmla="*/ 1479779 h 3022292"/>
                <a:gd name="connsiteX460" fmla="*/ 2135307 w 3099666"/>
                <a:gd name="connsiteY460" fmla="*/ 1479779 h 3022292"/>
                <a:gd name="connsiteX461" fmla="*/ 2135307 w 3099666"/>
                <a:gd name="connsiteY461" fmla="*/ 1364482 h 3022292"/>
                <a:gd name="connsiteX462" fmla="*/ 2225133 w 3099666"/>
                <a:gd name="connsiteY462" fmla="*/ 1364482 h 3022292"/>
                <a:gd name="connsiteX463" fmla="*/ 2406448 w 3099666"/>
                <a:gd name="connsiteY463" fmla="*/ 1181628 h 3022292"/>
                <a:gd name="connsiteX464" fmla="*/ 2417917 w 3099666"/>
                <a:gd name="connsiteY464" fmla="*/ 1185689 h 3022292"/>
                <a:gd name="connsiteX465" fmla="*/ 2434381 w 3099666"/>
                <a:gd name="connsiteY465" fmla="*/ 1185196 h 3022292"/>
                <a:gd name="connsiteX466" fmla="*/ 2464180 w 3099666"/>
                <a:gd name="connsiteY466" fmla="*/ 1147165 h 3022292"/>
                <a:gd name="connsiteX467" fmla="*/ 2424997 w 3099666"/>
                <a:gd name="connsiteY467" fmla="*/ 1107982 h 3022292"/>
                <a:gd name="connsiteX468" fmla="*/ 2424997 w 3099666"/>
                <a:gd name="connsiteY468" fmla="*/ 1107927 h 3022292"/>
                <a:gd name="connsiteX469" fmla="*/ 2385814 w 3099666"/>
                <a:gd name="connsiteY469" fmla="*/ 1147110 h 3022292"/>
                <a:gd name="connsiteX470" fmla="*/ 2393936 w 3099666"/>
                <a:gd name="connsiteY470" fmla="*/ 1170927 h 3022292"/>
                <a:gd name="connsiteX471" fmla="*/ 2218326 w 3099666"/>
                <a:gd name="connsiteY471" fmla="*/ 1348018 h 3022292"/>
                <a:gd name="connsiteX472" fmla="*/ 2135307 w 3099666"/>
                <a:gd name="connsiteY472" fmla="*/ 1348018 h 3022292"/>
                <a:gd name="connsiteX473" fmla="*/ 2135307 w 3099666"/>
                <a:gd name="connsiteY473" fmla="*/ 1202255 h 3022292"/>
                <a:gd name="connsiteX474" fmla="*/ 2309095 w 3099666"/>
                <a:gd name="connsiteY474" fmla="*/ 1030494 h 3022292"/>
                <a:gd name="connsiteX475" fmla="*/ 2631338 w 3099666"/>
                <a:gd name="connsiteY475" fmla="*/ 1030494 h 3022292"/>
                <a:gd name="connsiteX476" fmla="*/ 3042207 w 3099666"/>
                <a:gd name="connsiteY476" fmla="*/ 619623 h 3022292"/>
                <a:gd name="connsiteX477" fmla="*/ 3053402 w 3099666"/>
                <a:gd name="connsiteY477" fmla="*/ 623520 h 3022292"/>
                <a:gd name="connsiteX478" fmla="*/ 3069866 w 3099666"/>
                <a:gd name="connsiteY478" fmla="*/ 623027 h 3022292"/>
                <a:gd name="connsiteX479" fmla="*/ 3099665 w 3099666"/>
                <a:gd name="connsiteY479" fmla="*/ 584996 h 3022292"/>
                <a:gd name="connsiteX480" fmla="*/ 3060482 w 3099666"/>
                <a:gd name="connsiteY480" fmla="*/ 545813 h 3022292"/>
                <a:gd name="connsiteX481" fmla="*/ 3060427 w 3099666"/>
                <a:gd name="connsiteY481" fmla="*/ 545813 h 3022292"/>
                <a:gd name="connsiteX482" fmla="*/ 3021244 w 3099666"/>
                <a:gd name="connsiteY482" fmla="*/ 584996 h 3022292"/>
                <a:gd name="connsiteX483" fmla="*/ 3029530 w 3099666"/>
                <a:gd name="connsiteY483" fmla="*/ 608977 h 3022292"/>
                <a:gd name="connsiteX484" fmla="*/ 2624478 w 3099666"/>
                <a:gd name="connsiteY484" fmla="*/ 1014031 h 3022292"/>
                <a:gd name="connsiteX485" fmla="*/ 2302290 w 3099666"/>
                <a:gd name="connsiteY485" fmla="*/ 1014031 h 3022292"/>
                <a:gd name="connsiteX486" fmla="*/ 2135307 w 3099666"/>
                <a:gd name="connsiteY486" fmla="*/ 1179110 h 3022292"/>
                <a:gd name="connsiteX487" fmla="*/ 2135307 w 3099666"/>
                <a:gd name="connsiteY487" fmla="*/ 1164016 h 3022292"/>
                <a:gd name="connsiteX488" fmla="*/ 2121667 w 3099666"/>
                <a:gd name="connsiteY488" fmla="*/ 1096455 h 3022292"/>
                <a:gd name="connsiteX489" fmla="*/ 2096906 w 3099666"/>
                <a:gd name="connsiteY489" fmla="*/ 1059729 h 3022292"/>
                <a:gd name="connsiteX490" fmla="*/ 2278363 w 3099666"/>
                <a:gd name="connsiteY490" fmla="*/ 889403 h 3022292"/>
                <a:gd name="connsiteX491" fmla="*/ 2620307 w 3099666"/>
                <a:gd name="connsiteY491" fmla="*/ 889403 h 3022292"/>
                <a:gd name="connsiteX492" fmla="*/ 2883994 w 3099666"/>
                <a:gd name="connsiteY492" fmla="*/ 628788 h 3022292"/>
                <a:gd name="connsiteX493" fmla="*/ 2893433 w 3099666"/>
                <a:gd name="connsiteY493" fmla="*/ 631806 h 3022292"/>
                <a:gd name="connsiteX494" fmla="*/ 2909897 w 3099666"/>
                <a:gd name="connsiteY494" fmla="*/ 631312 h 3022292"/>
                <a:gd name="connsiteX495" fmla="*/ 2939695 w 3099666"/>
                <a:gd name="connsiteY495" fmla="*/ 593282 h 3022292"/>
                <a:gd name="connsiteX496" fmla="*/ 2900513 w 3099666"/>
                <a:gd name="connsiteY496" fmla="*/ 554099 h 3022292"/>
                <a:gd name="connsiteX497" fmla="*/ 2900457 w 3099666"/>
                <a:gd name="connsiteY497" fmla="*/ 554044 h 3022292"/>
                <a:gd name="connsiteX498" fmla="*/ 2861274 w 3099666"/>
                <a:gd name="connsiteY498" fmla="*/ 593227 h 3022292"/>
                <a:gd name="connsiteX499" fmla="*/ 2870714 w 3099666"/>
                <a:gd name="connsiteY499" fmla="*/ 618690 h 3022292"/>
                <a:gd name="connsiteX500" fmla="*/ 2613502 w 3099666"/>
                <a:gd name="connsiteY500" fmla="*/ 872939 h 3022292"/>
                <a:gd name="connsiteX501" fmla="*/ 2271833 w 3099666"/>
                <a:gd name="connsiteY501" fmla="*/ 872939 h 3022292"/>
                <a:gd name="connsiteX502" fmla="*/ 2087582 w 3099666"/>
                <a:gd name="connsiteY502" fmla="*/ 1045899 h 3022292"/>
                <a:gd name="connsiteX503" fmla="*/ 2084470 w 3099666"/>
                <a:gd name="connsiteY503" fmla="*/ 1041284 h 3022292"/>
                <a:gd name="connsiteX504" fmla="*/ 2029298 w 3099666"/>
                <a:gd name="connsiteY504" fmla="*/ 1004086 h 3022292"/>
                <a:gd name="connsiteX505" fmla="*/ 1992890 w 3099666"/>
                <a:gd name="connsiteY505" fmla="*/ 996736 h 3022292"/>
                <a:gd name="connsiteX506" fmla="*/ 1992890 w 3099666"/>
                <a:gd name="connsiteY506" fmla="*/ 840014 h 3022292"/>
                <a:gd name="connsiteX507" fmla="*/ 2152584 w 3099666"/>
                <a:gd name="connsiteY507" fmla="*/ 686906 h 3022292"/>
                <a:gd name="connsiteX508" fmla="*/ 2172120 w 3099666"/>
                <a:gd name="connsiteY508" fmla="*/ 692174 h 3022292"/>
                <a:gd name="connsiteX509" fmla="*/ 2199820 w 3099666"/>
                <a:gd name="connsiteY509" fmla="*/ 680691 h 3022292"/>
                <a:gd name="connsiteX510" fmla="*/ 2202704 w 3099666"/>
                <a:gd name="connsiteY510" fmla="*/ 673732 h 3022292"/>
                <a:gd name="connsiteX511" fmla="*/ 2180618 w 3099666"/>
                <a:gd name="connsiteY511" fmla="*/ 673732 h 3022292"/>
                <a:gd name="connsiteX512" fmla="*/ 2172120 w 3099666"/>
                <a:gd name="connsiteY512" fmla="*/ 677247 h 3022292"/>
                <a:gd name="connsiteX513" fmla="*/ 2154923 w 3099666"/>
                <a:gd name="connsiteY513" fmla="*/ 670134 h 3022292"/>
                <a:gd name="connsiteX514" fmla="*/ 2154900 w 3099666"/>
                <a:gd name="connsiteY514" fmla="*/ 670078 h 3022292"/>
                <a:gd name="connsiteX515" fmla="*/ 2151621 w 3099666"/>
                <a:gd name="connsiteY515" fmla="*/ 668720 h 3022292"/>
                <a:gd name="connsiteX516" fmla="*/ 2146609 w 3099666"/>
                <a:gd name="connsiteY516" fmla="*/ 656619 h 3022292"/>
                <a:gd name="connsiteX517" fmla="*/ 2146609 w 3099666"/>
                <a:gd name="connsiteY517" fmla="*/ 624330 h 3022292"/>
                <a:gd name="connsiteX518" fmla="*/ 2144421 w 3099666"/>
                <a:gd name="connsiteY518" fmla="*/ 625237 h 3022292"/>
                <a:gd name="connsiteX519" fmla="*/ 2132937 w 3099666"/>
                <a:gd name="connsiteY519" fmla="*/ 652936 h 3022292"/>
                <a:gd name="connsiteX520" fmla="*/ 2140346 w 3099666"/>
                <a:gd name="connsiteY520" fmla="*/ 675820 h 3022292"/>
                <a:gd name="connsiteX521" fmla="*/ 1976426 w 3099666"/>
                <a:gd name="connsiteY521" fmla="*/ 832990 h 3022292"/>
                <a:gd name="connsiteX522" fmla="*/ 1976426 w 3099666"/>
                <a:gd name="connsiteY522" fmla="*/ 993412 h 3022292"/>
                <a:gd name="connsiteX523" fmla="*/ 1961737 w 3099666"/>
                <a:gd name="connsiteY523" fmla="*/ 990446 h 3022292"/>
                <a:gd name="connsiteX524" fmla="*/ 1776506 w 3099666"/>
                <a:gd name="connsiteY524" fmla="*/ 990446 h 3022292"/>
                <a:gd name="connsiteX525" fmla="*/ 1776506 w 3099666"/>
                <a:gd name="connsiteY525" fmla="*/ 783546 h 3022292"/>
                <a:gd name="connsiteX526" fmla="*/ 1923579 w 3099666"/>
                <a:gd name="connsiteY526" fmla="*/ 640808 h 3022292"/>
                <a:gd name="connsiteX527" fmla="*/ 1946627 w 3099666"/>
                <a:gd name="connsiteY527" fmla="*/ 648382 h 3022292"/>
                <a:gd name="connsiteX528" fmla="*/ 1985810 w 3099666"/>
                <a:gd name="connsiteY528" fmla="*/ 609199 h 3022292"/>
                <a:gd name="connsiteX529" fmla="*/ 1946627 w 3099666"/>
                <a:gd name="connsiteY529" fmla="*/ 570016 h 3022292"/>
                <a:gd name="connsiteX530" fmla="*/ 1946627 w 3099666"/>
                <a:gd name="connsiteY530" fmla="*/ 569961 h 3022292"/>
                <a:gd name="connsiteX531" fmla="*/ 1907444 w 3099666"/>
                <a:gd name="connsiteY531" fmla="*/ 609144 h 3022292"/>
                <a:gd name="connsiteX532" fmla="*/ 1912602 w 3099666"/>
                <a:gd name="connsiteY532" fmla="*/ 628516 h 3022292"/>
                <a:gd name="connsiteX533" fmla="*/ 1760042 w 3099666"/>
                <a:gd name="connsiteY533" fmla="*/ 776576 h 3022292"/>
                <a:gd name="connsiteX534" fmla="*/ 1760042 w 3099666"/>
                <a:gd name="connsiteY534" fmla="*/ 990446 h 3022292"/>
                <a:gd name="connsiteX535" fmla="*/ 1664444 w 3099666"/>
                <a:gd name="connsiteY535" fmla="*/ 990446 h 3022292"/>
                <a:gd name="connsiteX536" fmla="*/ 1664444 w 3099666"/>
                <a:gd name="connsiteY536" fmla="*/ 621216 h 3022292"/>
                <a:gd name="connsiteX537" fmla="*/ 1805536 w 3099666"/>
                <a:gd name="connsiteY537" fmla="*/ 483253 h 3022292"/>
                <a:gd name="connsiteX538" fmla="*/ 1805536 w 3099666"/>
                <a:gd name="connsiteY538" fmla="*/ 213639 h 3022292"/>
                <a:gd name="connsiteX539" fmla="*/ 1835334 w 3099666"/>
                <a:gd name="connsiteY539" fmla="*/ 175608 h 3022292"/>
                <a:gd name="connsiteX540" fmla="*/ 1835279 w 3099666"/>
                <a:gd name="connsiteY540" fmla="*/ 175608 h 3022292"/>
                <a:gd name="connsiteX541" fmla="*/ 1796097 w 3099666"/>
                <a:gd name="connsiteY541" fmla="*/ 136426 h 3022292"/>
                <a:gd name="connsiteX542" fmla="*/ 1756913 w 3099666"/>
                <a:gd name="connsiteY542" fmla="*/ 175608 h 3022292"/>
                <a:gd name="connsiteX543" fmla="*/ 1789073 w 3099666"/>
                <a:gd name="connsiteY543" fmla="*/ 214133 h 3022292"/>
                <a:gd name="connsiteX544" fmla="*/ 1789073 w 3099666"/>
                <a:gd name="connsiteY544" fmla="*/ 476339 h 3022292"/>
                <a:gd name="connsiteX545" fmla="*/ 1647981 w 3099666"/>
                <a:gd name="connsiteY545" fmla="*/ 614302 h 3022292"/>
                <a:gd name="connsiteX546" fmla="*/ 1647981 w 3099666"/>
                <a:gd name="connsiteY546" fmla="*/ 990446 h 3022292"/>
                <a:gd name="connsiteX547" fmla="*/ 1556007 w 3099666"/>
                <a:gd name="connsiteY547" fmla="*/ 990446 h 3022292"/>
                <a:gd name="connsiteX548" fmla="*/ 1556007 w 3099666"/>
                <a:gd name="connsiteY548" fmla="*/ 77707 h 3022292"/>
                <a:gd name="connsiteX549" fmla="*/ 1588165 w 3099666"/>
                <a:gd name="connsiteY549" fmla="*/ 39183 h 3022292"/>
                <a:gd name="connsiteX550" fmla="*/ 1548982 w 3099666"/>
                <a:gd name="connsiteY550" fmla="*/ 0 h 3022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</a:cxnLst>
              <a:rect l="l" t="t" r="r" b="b"/>
              <a:pathLst>
                <a:path w="3099666" h="3022292">
                  <a:moveTo>
                    <a:pt x="1550737" y="2958799"/>
                  </a:moveTo>
                  <a:lnTo>
                    <a:pt x="1550708" y="2958811"/>
                  </a:lnTo>
                  <a:lnTo>
                    <a:pt x="1567879" y="2965912"/>
                  </a:lnTo>
                  <a:cubicBezTo>
                    <a:pt x="1572275" y="2970309"/>
                    <a:pt x="1574992" y="2976387"/>
                    <a:pt x="1574992" y="2983109"/>
                  </a:cubicBezTo>
                  <a:cubicBezTo>
                    <a:pt x="1574992" y="2996555"/>
                    <a:pt x="1564072" y="3007420"/>
                    <a:pt x="1550681" y="3007420"/>
                  </a:cubicBezTo>
                  <a:cubicBezTo>
                    <a:pt x="1537291" y="3007420"/>
                    <a:pt x="1526425" y="2996555"/>
                    <a:pt x="1526425" y="2983109"/>
                  </a:cubicBezTo>
                  <a:cubicBezTo>
                    <a:pt x="1526425" y="2976387"/>
                    <a:pt x="1529141" y="2970309"/>
                    <a:pt x="1533539" y="2965912"/>
                  </a:cubicBezTo>
                  <a:lnTo>
                    <a:pt x="1550708" y="2958811"/>
                  </a:lnTo>
                  <a:lnTo>
                    <a:pt x="1550681" y="2958799"/>
                  </a:lnTo>
                  <a:close/>
                  <a:moveTo>
                    <a:pt x="1309438" y="2823141"/>
                  </a:moveTo>
                  <a:cubicBezTo>
                    <a:pt x="1320030" y="2825775"/>
                    <a:pt x="1327932" y="2835269"/>
                    <a:pt x="1327932" y="2846685"/>
                  </a:cubicBezTo>
                  <a:cubicBezTo>
                    <a:pt x="1327932" y="2860129"/>
                    <a:pt x="1317067" y="2870994"/>
                    <a:pt x="1303622" y="2870994"/>
                  </a:cubicBezTo>
                  <a:cubicBezTo>
                    <a:pt x="1290176" y="2870994"/>
                    <a:pt x="1279311" y="2860129"/>
                    <a:pt x="1279311" y="2846685"/>
                  </a:cubicBezTo>
                  <a:cubicBezTo>
                    <a:pt x="1279311" y="2835269"/>
                    <a:pt x="1287213" y="2825775"/>
                    <a:pt x="1297805" y="2823141"/>
                  </a:cubicBezTo>
                  <a:close/>
                  <a:moveTo>
                    <a:pt x="1801856" y="2823141"/>
                  </a:moveTo>
                  <a:cubicBezTo>
                    <a:pt x="1812448" y="2825775"/>
                    <a:pt x="1820350" y="2835269"/>
                    <a:pt x="1820350" y="2846685"/>
                  </a:cubicBezTo>
                  <a:cubicBezTo>
                    <a:pt x="1820350" y="2860129"/>
                    <a:pt x="1809485" y="2870994"/>
                    <a:pt x="1796040" y="2870994"/>
                  </a:cubicBezTo>
                  <a:cubicBezTo>
                    <a:pt x="1782594" y="2870994"/>
                    <a:pt x="1771729" y="2860129"/>
                    <a:pt x="1771729" y="2846685"/>
                  </a:cubicBezTo>
                  <a:cubicBezTo>
                    <a:pt x="1771729" y="2835269"/>
                    <a:pt x="1779631" y="2825775"/>
                    <a:pt x="1790223" y="2823141"/>
                  </a:cubicBezTo>
                  <a:close/>
                  <a:moveTo>
                    <a:pt x="1153091" y="2388838"/>
                  </a:moveTo>
                  <a:lnTo>
                    <a:pt x="1153065" y="2388849"/>
                  </a:lnTo>
                  <a:lnTo>
                    <a:pt x="1169116" y="2395038"/>
                  </a:lnTo>
                  <a:lnTo>
                    <a:pt x="1171530" y="2397508"/>
                  </a:lnTo>
                  <a:cubicBezTo>
                    <a:pt x="1175152" y="2401733"/>
                    <a:pt x="1177403" y="2407167"/>
                    <a:pt x="1177403" y="2413148"/>
                  </a:cubicBezTo>
                  <a:cubicBezTo>
                    <a:pt x="1177403" y="2426594"/>
                    <a:pt x="1166536" y="2437459"/>
                    <a:pt x="1153091" y="2437459"/>
                  </a:cubicBezTo>
                  <a:cubicBezTo>
                    <a:pt x="1139646" y="2437459"/>
                    <a:pt x="1128781" y="2426594"/>
                    <a:pt x="1128781" y="2413148"/>
                  </a:cubicBezTo>
                  <a:cubicBezTo>
                    <a:pt x="1128781" y="2406426"/>
                    <a:pt x="1131497" y="2400348"/>
                    <a:pt x="1135894" y="2395951"/>
                  </a:cubicBezTo>
                  <a:lnTo>
                    <a:pt x="1153065" y="2388849"/>
                  </a:lnTo>
                  <a:lnTo>
                    <a:pt x="1153036" y="2388838"/>
                  </a:lnTo>
                  <a:close/>
                  <a:moveTo>
                    <a:pt x="1946624" y="2388838"/>
                  </a:moveTo>
                  <a:lnTo>
                    <a:pt x="1946596" y="2388849"/>
                  </a:lnTo>
                  <a:lnTo>
                    <a:pt x="1963767" y="2395951"/>
                  </a:lnTo>
                  <a:cubicBezTo>
                    <a:pt x="1968164" y="2400348"/>
                    <a:pt x="1970880" y="2406426"/>
                    <a:pt x="1970880" y="2413149"/>
                  </a:cubicBezTo>
                  <a:cubicBezTo>
                    <a:pt x="1970880" y="2426594"/>
                    <a:pt x="1960015" y="2437459"/>
                    <a:pt x="1946570" y="2437459"/>
                  </a:cubicBezTo>
                  <a:cubicBezTo>
                    <a:pt x="1933125" y="2437459"/>
                    <a:pt x="1922259" y="2426594"/>
                    <a:pt x="1922259" y="2413149"/>
                  </a:cubicBezTo>
                  <a:cubicBezTo>
                    <a:pt x="1922259" y="2407167"/>
                    <a:pt x="1924509" y="2401733"/>
                    <a:pt x="1928131" y="2397508"/>
                  </a:cubicBezTo>
                  <a:lnTo>
                    <a:pt x="1930545" y="2395038"/>
                  </a:lnTo>
                  <a:lnTo>
                    <a:pt x="1946596" y="2388849"/>
                  </a:lnTo>
                  <a:lnTo>
                    <a:pt x="1946570" y="2388838"/>
                  </a:lnTo>
                  <a:close/>
                  <a:moveTo>
                    <a:pt x="2133676" y="2367068"/>
                  </a:moveTo>
                  <a:lnTo>
                    <a:pt x="2132935" y="2369356"/>
                  </a:lnTo>
                  <a:lnTo>
                    <a:pt x="2133676" y="2371143"/>
                  </a:lnTo>
                  <a:close/>
                  <a:moveTo>
                    <a:pt x="39239" y="2365720"/>
                  </a:moveTo>
                  <a:cubicBezTo>
                    <a:pt x="43189" y="2365720"/>
                    <a:pt x="46866" y="2366763"/>
                    <a:pt x="50214" y="2368464"/>
                  </a:cubicBezTo>
                  <a:lnTo>
                    <a:pt x="58994" y="2377245"/>
                  </a:lnTo>
                  <a:lnTo>
                    <a:pt x="59544" y="2376696"/>
                  </a:lnTo>
                  <a:cubicBezTo>
                    <a:pt x="62067" y="2380537"/>
                    <a:pt x="63549" y="2385091"/>
                    <a:pt x="63549" y="2390031"/>
                  </a:cubicBezTo>
                  <a:cubicBezTo>
                    <a:pt x="63549" y="2403476"/>
                    <a:pt x="52683" y="2414342"/>
                    <a:pt x="39239" y="2414342"/>
                  </a:cubicBezTo>
                  <a:cubicBezTo>
                    <a:pt x="25793" y="2414342"/>
                    <a:pt x="14927" y="2403476"/>
                    <a:pt x="14927" y="2390031"/>
                  </a:cubicBezTo>
                  <a:cubicBezTo>
                    <a:pt x="14927" y="2376586"/>
                    <a:pt x="25793" y="2365720"/>
                    <a:pt x="39239" y="2365720"/>
                  </a:cubicBezTo>
                  <a:close/>
                  <a:moveTo>
                    <a:pt x="3060428" y="2365720"/>
                  </a:moveTo>
                  <a:cubicBezTo>
                    <a:pt x="3073873" y="2365720"/>
                    <a:pt x="3084739" y="2376586"/>
                    <a:pt x="3084739" y="2390031"/>
                  </a:cubicBezTo>
                  <a:cubicBezTo>
                    <a:pt x="3084739" y="2403476"/>
                    <a:pt x="3073873" y="2414342"/>
                    <a:pt x="3060428" y="2414342"/>
                  </a:cubicBezTo>
                  <a:cubicBezTo>
                    <a:pt x="3046983" y="2414342"/>
                    <a:pt x="3036117" y="2403476"/>
                    <a:pt x="3036117" y="2390031"/>
                  </a:cubicBezTo>
                  <a:cubicBezTo>
                    <a:pt x="3036117" y="2385091"/>
                    <a:pt x="3037598" y="2380537"/>
                    <a:pt x="3040123" y="2376696"/>
                  </a:cubicBezTo>
                  <a:lnTo>
                    <a:pt x="3040672" y="2377245"/>
                  </a:lnTo>
                  <a:lnTo>
                    <a:pt x="3049452" y="2368464"/>
                  </a:lnTo>
                  <a:cubicBezTo>
                    <a:pt x="3052800" y="2366763"/>
                    <a:pt x="3056476" y="2365720"/>
                    <a:pt x="3060428" y="2365720"/>
                  </a:cubicBezTo>
                  <a:close/>
                  <a:moveTo>
                    <a:pt x="199207" y="2357489"/>
                  </a:moveTo>
                  <a:cubicBezTo>
                    <a:pt x="212653" y="2357489"/>
                    <a:pt x="223519" y="2368355"/>
                    <a:pt x="223519" y="2381800"/>
                  </a:cubicBezTo>
                  <a:cubicBezTo>
                    <a:pt x="223519" y="2395245"/>
                    <a:pt x="212653" y="2406111"/>
                    <a:pt x="199207" y="2406111"/>
                  </a:cubicBezTo>
                  <a:cubicBezTo>
                    <a:pt x="185763" y="2406111"/>
                    <a:pt x="174897" y="2395245"/>
                    <a:pt x="174897" y="2381800"/>
                  </a:cubicBezTo>
                  <a:cubicBezTo>
                    <a:pt x="174897" y="2368355"/>
                    <a:pt x="185763" y="2357489"/>
                    <a:pt x="199207" y="2357489"/>
                  </a:cubicBezTo>
                  <a:close/>
                  <a:moveTo>
                    <a:pt x="2900458" y="2357489"/>
                  </a:moveTo>
                  <a:cubicBezTo>
                    <a:pt x="2913904" y="2357489"/>
                    <a:pt x="2924769" y="2368355"/>
                    <a:pt x="2924769" y="2381800"/>
                  </a:cubicBezTo>
                  <a:cubicBezTo>
                    <a:pt x="2924769" y="2395245"/>
                    <a:pt x="2913904" y="2406111"/>
                    <a:pt x="2900458" y="2406111"/>
                  </a:cubicBezTo>
                  <a:cubicBezTo>
                    <a:pt x="2887013" y="2406111"/>
                    <a:pt x="2876147" y="2395245"/>
                    <a:pt x="2876147" y="2381800"/>
                  </a:cubicBezTo>
                  <a:cubicBezTo>
                    <a:pt x="2876147" y="2368355"/>
                    <a:pt x="2887013" y="2357489"/>
                    <a:pt x="2900458" y="2357489"/>
                  </a:cubicBezTo>
                  <a:close/>
                  <a:moveTo>
                    <a:pt x="927543" y="2345046"/>
                  </a:moveTo>
                  <a:cubicBezTo>
                    <a:pt x="940988" y="2345046"/>
                    <a:pt x="951854" y="2355911"/>
                    <a:pt x="951854" y="2369356"/>
                  </a:cubicBezTo>
                  <a:cubicBezTo>
                    <a:pt x="951854" y="2382802"/>
                    <a:pt x="940988" y="2393667"/>
                    <a:pt x="927543" y="2393667"/>
                  </a:cubicBezTo>
                  <a:cubicBezTo>
                    <a:pt x="914098" y="2393667"/>
                    <a:pt x="903232" y="2382802"/>
                    <a:pt x="903232" y="2369356"/>
                  </a:cubicBezTo>
                  <a:cubicBezTo>
                    <a:pt x="903232" y="2355911"/>
                    <a:pt x="914098" y="2345046"/>
                    <a:pt x="927543" y="2345046"/>
                  </a:cubicBezTo>
                  <a:close/>
                  <a:moveTo>
                    <a:pt x="674668" y="1803607"/>
                  </a:moveTo>
                  <a:cubicBezTo>
                    <a:pt x="688113" y="1803607"/>
                    <a:pt x="698980" y="1814473"/>
                    <a:pt x="698980" y="1827918"/>
                  </a:cubicBezTo>
                  <a:cubicBezTo>
                    <a:pt x="698980" y="1841363"/>
                    <a:pt x="688113" y="1852229"/>
                    <a:pt x="674668" y="1852229"/>
                  </a:cubicBezTo>
                  <a:cubicBezTo>
                    <a:pt x="661224" y="1852229"/>
                    <a:pt x="650357" y="1841363"/>
                    <a:pt x="650357" y="1827918"/>
                  </a:cubicBezTo>
                  <a:cubicBezTo>
                    <a:pt x="650357" y="1814473"/>
                    <a:pt x="661224" y="1803607"/>
                    <a:pt x="674668" y="1803607"/>
                  </a:cubicBezTo>
                  <a:close/>
                  <a:moveTo>
                    <a:pt x="2424998" y="1803607"/>
                  </a:moveTo>
                  <a:cubicBezTo>
                    <a:pt x="2438443" y="1803607"/>
                    <a:pt x="2449309" y="1814473"/>
                    <a:pt x="2449309" y="1827918"/>
                  </a:cubicBezTo>
                  <a:cubicBezTo>
                    <a:pt x="2449309" y="1841363"/>
                    <a:pt x="2438443" y="1852229"/>
                    <a:pt x="2424998" y="1852229"/>
                  </a:cubicBezTo>
                  <a:cubicBezTo>
                    <a:pt x="2411553" y="1852229"/>
                    <a:pt x="2400687" y="1841363"/>
                    <a:pt x="2400687" y="1827918"/>
                  </a:cubicBezTo>
                  <a:cubicBezTo>
                    <a:pt x="2400687" y="1814473"/>
                    <a:pt x="2411553" y="1803607"/>
                    <a:pt x="2424998" y="1803607"/>
                  </a:cubicBezTo>
                  <a:close/>
                  <a:moveTo>
                    <a:pt x="538626" y="1463919"/>
                  </a:moveTo>
                  <a:cubicBezTo>
                    <a:pt x="551358" y="1463919"/>
                    <a:pt x="561730" y="1473743"/>
                    <a:pt x="562718" y="1486254"/>
                  </a:cubicBezTo>
                  <a:lnTo>
                    <a:pt x="562718" y="1490151"/>
                  </a:lnTo>
                  <a:cubicBezTo>
                    <a:pt x="561730" y="1502608"/>
                    <a:pt x="551358" y="1512486"/>
                    <a:pt x="538626" y="1512486"/>
                  </a:cubicBezTo>
                  <a:lnTo>
                    <a:pt x="538626" y="1512541"/>
                  </a:lnTo>
                  <a:cubicBezTo>
                    <a:pt x="525182" y="1512541"/>
                    <a:pt x="514316" y="1501675"/>
                    <a:pt x="514316" y="1488230"/>
                  </a:cubicBezTo>
                  <a:cubicBezTo>
                    <a:pt x="514316" y="1474785"/>
                    <a:pt x="525182" y="1463919"/>
                    <a:pt x="538626" y="1463919"/>
                  </a:cubicBezTo>
                  <a:close/>
                  <a:moveTo>
                    <a:pt x="2561039" y="1463919"/>
                  </a:moveTo>
                  <a:cubicBezTo>
                    <a:pt x="2574483" y="1463919"/>
                    <a:pt x="2585350" y="1474785"/>
                    <a:pt x="2585350" y="1488230"/>
                  </a:cubicBezTo>
                  <a:cubicBezTo>
                    <a:pt x="2585350" y="1501675"/>
                    <a:pt x="2574483" y="1512541"/>
                    <a:pt x="2561039" y="1512541"/>
                  </a:cubicBezTo>
                  <a:lnTo>
                    <a:pt x="2561039" y="1512486"/>
                  </a:lnTo>
                  <a:cubicBezTo>
                    <a:pt x="2548307" y="1512486"/>
                    <a:pt x="2537935" y="1502608"/>
                    <a:pt x="2536948" y="1490151"/>
                  </a:cubicBezTo>
                  <a:lnTo>
                    <a:pt x="2536948" y="1486254"/>
                  </a:lnTo>
                  <a:cubicBezTo>
                    <a:pt x="2537935" y="1473743"/>
                    <a:pt x="2548307" y="1463919"/>
                    <a:pt x="2561039" y="1463919"/>
                  </a:cubicBezTo>
                  <a:close/>
                  <a:moveTo>
                    <a:pt x="1903435" y="1128923"/>
                  </a:moveTo>
                  <a:lnTo>
                    <a:pt x="1196231" y="1128923"/>
                  </a:lnTo>
                  <a:cubicBezTo>
                    <a:pt x="1149536" y="1128923"/>
                    <a:pt x="1111683" y="1166776"/>
                    <a:pt x="1111683" y="1213471"/>
                  </a:cubicBezTo>
                  <a:lnTo>
                    <a:pt x="1111683" y="1808822"/>
                  </a:lnTo>
                  <a:cubicBezTo>
                    <a:pt x="1111683" y="1855517"/>
                    <a:pt x="1149536" y="1893370"/>
                    <a:pt x="1196231" y="1893370"/>
                  </a:cubicBezTo>
                  <a:lnTo>
                    <a:pt x="1903435" y="1893370"/>
                  </a:lnTo>
                  <a:cubicBezTo>
                    <a:pt x="1950130" y="1893370"/>
                    <a:pt x="1987983" y="1855517"/>
                    <a:pt x="1987983" y="1808822"/>
                  </a:cubicBezTo>
                  <a:lnTo>
                    <a:pt x="1987983" y="1213471"/>
                  </a:lnTo>
                  <a:cubicBezTo>
                    <a:pt x="1987983" y="1166776"/>
                    <a:pt x="1950130" y="1128923"/>
                    <a:pt x="1903435" y="1128923"/>
                  </a:cubicBezTo>
                  <a:close/>
                  <a:moveTo>
                    <a:pt x="674668" y="1122799"/>
                  </a:moveTo>
                  <a:cubicBezTo>
                    <a:pt x="688113" y="1122799"/>
                    <a:pt x="698980" y="1133665"/>
                    <a:pt x="698980" y="1147110"/>
                  </a:cubicBezTo>
                  <a:cubicBezTo>
                    <a:pt x="698980" y="1160555"/>
                    <a:pt x="688113" y="1171421"/>
                    <a:pt x="674668" y="1171421"/>
                  </a:cubicBezTo>
                  <a:cubicBezTo>
                    <a:pt x="661224" y="1171421"/>
                    <a:pt x="650357" y="1160555"/>
                    <a:pt x="650357" y="1147110"/>
                  </a:cubicBezTo>
                  <a:cubicBezTo>
                    <a:pt x="650357" y="1133665"/>
                    <a:pt x="661224" y="1122799"/>
                    <a:pt x="674668" y="1122799"/>
                  </a:cubicBezTo>
                  <a:close/>
                  <a:moveTo>
                    <a:pt x="2424997" y="1122799"/>
                  </a:moveTo>
                  <a:cubicBezTo>
                    <a:pt x="2438442" y="1122799"/>
                    <a:pt x="2449308" y="1133665"/>
                    <a:pt x="2449308" y="1147110"/>
                  </a:cubicBezTo>
                  <a:cubicBezTo>
                    <a:pt x="2449308" y="1160555"/>
                    <a:pt x="2438442" y="1171421"/>
                    <a:pt x="2424997" y="1171421"/>
                  </a:cubicBezTo>
                  <a:cubicBezTo>
                    <a:pt x="2411552" y="1171421"/>
                    <a:pt x="2400686" y="1160555"/>
                    <a:pt x="2400686" y="1147110"/>
                  </a:cubicBezTo>
                  <a:cubicBezTo>
                    <a:pt x="2400686" y="1133665"/>
                    <a:pt x="2411552" y="1122799"/>
                    <a:pt x="2424997" y="1122799"/>
                  </a:cubicBezTo>
                  <a:close/>
                  <a:moveTo>
                    <a:pt x="1920624" y="1074530"/>
                  </a:moveTo>
                  <a:cubicBezTo>
                    <a:pt x="1986975" y="1074530"/>
                    <a:pt x="2040763" y="1128318"/>
                    <a:pt x="2040763" y="1194669"/>
                  </a:cubicBezTo>
                  <a:lnTo>
                    <a:pt x="2040763" y="1827623"/>
                  </a:lnTo>
                  <a:cubicBezTo>
                    <a:pt x="2040763" y="1893974"/>
                    <a:pt x="1986975" y="1947762"/>
                    <a:pt x="1920624" y="1947762"/>
                  </a:cubicBezTo>
                  <a:lnTo>
                    <a:pt x="1179042" y="1947762"/>
                  </a:lnTo>
                  <a:cubicBezTo>
                    <a:pt x="1112691" y="1947762"/>
                    <a:pt x="1058903" y="1893974"/>
                    <a:pt x="1058903" y="1827623"/>
                  </a:cubicBezTo>
                  <a:lnTo>
                    <a:pt x="1058903" y="1194669"/>
                  </a:lnTo>
                  <a:cubicBezTo>
                    <a:pt x="1058903" y="1128318"/>
                    <a:pt x="1112691" y="1074530"/>
                    <a:pt x="1179042" y="1074530"/>
                  </a:cubicBezTo>
                  <a:close/>
                  <a:moveTo>
                    <a:pt x="927546" y="628625"/>
                  </a:moveTo>
                  <a:cubicBezTo>
                    <a:pt x="940991" y="628625"/>
                    <a:pt x="951857" y="639491"/>
                    <a:pt x="951857" y="652936"/>
                  </a:cubicBezTo>
                  <a:cubicBezTo>
                    <a:pt x="951857" y="666381"/>
                    <a:pt x="940991" y="677247"/>
                    <a:pt x="927546" y="677247"/>
                  </a:cubicBezTo>
                  <a:cubicBezTo>
                    <a:pt x="914101" y="677247"/>
                    <a:pt x="903235" y="666381"/>
                    <a:pt x="903235" y="652936"/>
                  </a:cubicBezTo>
                  <a:cubicBezTo>
                    <a:pt x="903235" y="639491"/>
                    <a:pt x="914101" y="628625"/>
                    <a:pt x="927546" y="628625"/>
                  </a:cubicBezTo>
                  <a:close/>
                  <a:moveTo>
                    <a:pt x="1153094" y="584833"/>
                  </a:moveTo>
                  <a:cubicBezTo>
                    <a:pt x="1166539" y="584833"/>
                    <a:pt x="1177405" y="595699"/>
                    <a:pt x="1177405" y="609143"/>
                  </a:cubicBezTo>
                  <a:cubicBezTo>
                    <a:pt x="1177405" y="615125"/>
                    <a:pt x="1175155" y="620559"/>
                    <a:pt x="1171533" y="624784"/>
                  </a:cubicBezTo>
                  <a:lnTo>
                    <a:pt x="1169118" y="627254"/>
                  </a:lnTo>
                  <a:lnTo>
                    <a:pt x="1153068" y="633444"/>
                  </a:lnTo>
                  <a:lnTo>
                    <a:pt x="1153094" y="633455"/>
                  </a:lnTo>
                  <a:lnTo>
                    <a:pt x="1153039" y="633455"/>
                  </a:lnTo>
                  <a:lnTo>
                    <a:pt x="1153068" y="633444"/>
                  </a:lnTo>
                  <a:lnTo>
                    <a:pt x="1135896" y="626342"/>
                  </a:lnTo>
                  <a:cubicBezTo>
                    <a:pt x="1131499" y="621945"/>
                    <a:pt x="1128783" y="615866"/>
                    <a:pt x="1128783" y="609143"/>
                  </a:cubicBezTo>
                  <a:cubicBezTo>
                    <a:pt x="1128783" y="595699"/>
                    <a:pt x="1139649" y="584833"/>
                    <a:pt x="1153094" y="584833"/>
                  </a:cubicBezTo>
                  <a:close/>
                  <a:moveTo>
                    <a:pt x="1946572" y="584833"/>
                  </a:moveTo>
                  <a:cubicBezTo>
                    <a:pt x="1960017" y="584833"/>
                    <a:pt x="1970882" y="595699"/>
                    <a:pt x="1970882" y="609144"/>
                  </a:cubicBezTo>
                  <a:cubicBezTo>
                    <a:pt x="1970882" y="615866"/>
                    <a:pt x="1968166" y="621945"/>
                    <a:pt x="1963769" y="626342"/>
                  </a:cubicBezTo>
                  <a:lnTo>
                    <a:pt x="1946599" y="633444"/>
                  </a:lnTo>
                  <a:lnTo>
                    <a:pt x="1946627" y="633455"/>
                  </a:lnTo>
                  <a:lnTo>
                    <a:pt x="1946572" y="633455"/>
                  </a:lnTo>
                  <a:lnTo>
                    <a:pt x="1946599" y="633444"/>
                  </a:lnTo>
                  <a:lnTo>
                    <a:pt x="1930547" y="627254"/>
                  </a:lnTo>
                  <a:lnTo>
                    <a:pt x="1928133" y="624784"/>
                  </a:lnTo>
                  <a:cubicBezTo>
                    <a:pt x="1924511" y="620559"/>
                    <a:pt x="1922261" y="615125"/>
                    <a:pt x="1922261" y="609144"/>
                  </a:cubicBezTo>
                  <a:cubicBezTo>
                    <a:pt x="1922261" y="595699"/>
                    <a:pt x="1933127" y="584833"/>
                    <a:pt x="1946572" y="584833"/>
                  </a:cubicBezTo>
                  <a:close/>
                  <a:moveTo>
                    <a:pt x="199207" y="568916"/>
                  </a:moveTo>
                  <a:cubicBezTo>
                    <a:pt x="212653" y="568916"/>
                    <a:pt x="223519" y="579782"/>
                    <a:pt x="223519" y="593227"/>
                  </a:cubicBezTo>
                  <a:cubicBezTo>
                    <a:pt x="223519" y="606672"/>
                    <a:pt x="212653" y="617538"/>
                    <a:pt x="199207" y="617538"/>
                  </a:cubicBezTo>
                  <a:cubicBezTo>
                    <a:pt x="185763" y="617538"/>
                    <a:pt x="174897" y="606672"/>
                    <a:pt x="174897" y="593227"/>
                  </a:cubicBezTo>
                  <a:cubicBezTo>
                    <a:pt x="174897" y="579782"/>
                    <a:pt x="185763" y="568916"/>
                    <a:pt x="199207" y="568916"/>
                  </a:cubicBezTo>
                  <a:close/>
                  <a:moveTo>
                    <a:pt x="2900457" y="568916"/>
                  </a:moveTo>
                  <a:cubicBezTo>
                    <a:pt x="2913903" y="568916"/>
                    <a:pt x="2924768" y="579782"/>
                    <a:pt x="2924768" y="593227"/>
                  </a:cubicBezTo>
                  <a:cubicBezTo>
                    <a:pt x="2924768" y="606672"/>
                    <a:pt x="2913903" y="617538"/>
                    <a:pt x="2900457" y="617538"/>
                  </a:cubicBezTo>
                  <a:cubicBezTo>
                    <a:pt x="2887012" y="617538"/>
                    <a:pt x="2876146" y="606672"/>
                    <a:pt x="2876146" y="593227"/>
                  </a:cubicBezTo>
                  <a:cubicBezTo>
                    <a:pt x="2876146" y="579782"/>
                    <a:pt x="2887012" y="568916"/>
                    <a:pt x="2900457" y="568916"/>
                  </a:cubicBezTo>
                  <a:close/>
                  <a:moveTo>
                    <a:pt x="39239" y="560685"/>
                  </a:moveTo>
                  <a:cubicBezTo>
                    <a:pt x="52683" y="560685"/>
                    <a:pt x="63549" y="571551"/>
                    <a:pt x="63549" y="584996"/>
                  </a:cubicBezTo>
                  <a:cubicBezTo>
                    <a:pt x="63549" y="589935"/>
                    <a:pt x="62067" y="594490"/>
                    <a:pt x="59544" y="598331"/>
                  </a:cubicBezTo>
                  <a:lnTo>
                    <a:pt x="58994" y="597782"/>
                  </a:lnTo>
                  <a:lnTo>
                    <a:pt x="50214" y="606563"/>
                  </a:lnTo>
                  <a:cubicBezTo>
                    <a:pt x="46866" y="608264"/>
                    <a:pt x="43189" y="609307"/>
                    <a:pt x="39239" y="609307"/>
                  </a:cubicBezTo>
                  <a:cubicBezTo>
                    <a:pt x="25793" y="609307"/>
                    <a:pt x="14927" y="598441"/>
                    <a:pt x="14927" y="584996"/>
                  </a:cubicBezTo>
                  <a:cubicBezTo>
                    <a:pt x="14927" y="571551"/>
                    <a:pt x="25793" y="560685"/>
                    <a:pt x="39239" y="560685"/>
                  </a:cubicBezTo>
                  <a:close/>
                  <a:moveTo>
                    <a:pt x="3060427" y="560685"/>
                  </a:moveTo>
                  <a:cubicBezTo>
                    <a:pt x="3073872" y="560685"/>
                    <a:pt x="3084738" y="571551"/>
                    <a:pt x="3084738" y="584996"/>
                  </a:cubicBezTo>
                  <a:cubicBezTo>
                    <a:pt x="3084738" y="598441"/>
                    <a:pt x="3073872" y="609307"/>
                    <a:pt x="3060427" y="609307"/>
                  </a:cubicBezTo>
                  <a:cubicBezTo>
                    <a:pt x="3056475" y="609307"/>
                    <a:pt x="3052799" y="608264"/>
                    <a:pt x="3049451" y="606563"/>
                  </a:cubicBezTo>
                  <a:lnTo>
                    <a:pt x="3040671" y="597782"/>
                  </a:lnTo>
                  <a:lnTo>
                    <a:pt x="3040122" y="598331"/>
                  </a:lnTo>
                  <a:cubicBezTo>
                    <a:pt x="3037597" y="594490"/>
                    <a:pt x="3036116" y="589935"/>
                    <a:pt x="3036116" y="584996"/>
                  </a:cubicBezTo>
                  <a:cubicBezTo>
                    <a:pt x="3036116" y="571551"/>
                    <a:pt x="3046982" y="560685"/>
                    <a:pt x="3060427" y="560685"/>
                  </a:cubicBezTo>
                  <a:close/>
                  <a:moveTo>
                    <a:pt x="1303626" y="151298"/>
                  </a:moveTo>
                  <a:cubicBezTo>
                    <a:pt x="1317070" y="151298"/>
                    <a:pt x="1327935" y="162163"/>
                    <a:pt x="1327935" y="175608"/>
                  </a:cubicBezTo>
                  <a:cubicBezTo>
                    <a:pt x="1327935" y="187023"/>
                    <a:pt x="1320033" y="196517"/>
                    <a:pt x="1309442" y="199151"/>
                  </a:cubicBezTo>
                  <a:lnTo>
                    <a:pt x="1297808" y="199151"/>
                  </a:lnTo>
                  <a:cubicBezTo>
                    <a:pt x="1287217" y="196517"/>
                    <a:pt x="1279314" y="187023"/>
                    <a:pt x="1279314" y="175608"/>
                  </a:cubicBezTo>
                  <a:cubicBezTo>
                    <a:pt x="1279314" y="162163"/>
                    <a:pt x="1290179" y="151298"/>
                    <a:pt x="1303626" y="151298"/>
                  </a:cubicBezTo>
                  <a:close/>
                  <a:moveTo>
                    <a:pt x="1796042" y="151298"/>
                  </a:moveTo>
                  <a:cubicBezTo>
                    <a:pt x="1809487" y="151298"/>
                    <a:pt x="1820352" y="162163"/>
                    <a:pt x="1820352" y="175608"/>
                  </a:cubicBezTo>
                  <a:cubicBezTo>
                    <a:pt x="1820352" y="187023"/>
                    <a:pt x="1812450" y="196517"/>
                    <a:pt x="1801858" y="199151"/>
                  </a:cubicBezTo>
                  <a:lnTo>
                    <a:pt x="1790225" y="199151"/>
                  </a:lnTo>
                  <a:cubicBezTo>
                    <a:pt x="1779633" y="196517"/>
                    <a:pt x="1771731" y="187023"/>
                    <a:pt x="1771731" y="175608"/>
                  </a:cubicBezTo>
                  <a:cubicBezTo>
                    <a:pt x="1771731" y="162163"/>
                    <a:pt x="1782596" y="151298"/>
                    <a:pt x="1796042" y="151298"/>
                  </a:cubicBezTo>
                  <a:close/>
                  <a:moveTo>
                    <a:pt x="1548982" y="14872"/>
                  </a:moveTo>
                  <a:cubicBezTo>
                    <a:pt x="1562373" y="14872"/>
                    <a:pt x="1573238" y="25738"/>
                    <a:pt x="1573238" y="39183"/>
                  </a:cubicBezTo>
                  <a:cubicBezTo>
                    <a:pt x="1573238" y="45905"/>
                    <a:pt x="1570522" y="51984"/>
                    <a:pt x="1566125" y="56380"/>
                  </a:cubicBezTo>
                  <a:lnTo>
                    <a:pt x="1548955" y="63483"/>
                  </a:lnTo>
                  <a:lnTo>
                    <a:pt x="1548982" y="63494"/>
                  </a:lnTo>
                  <a:lnTo>
                    <a:pt x="1548928" y="63494"/>
                  </a:lnTo>
                  <a:lnTo>
                    <a:pt x="1548955" y="63483"/>
                  </a:lnTo>
                  <a:lnTo>
                    <a:pt x="1531785" y="56380"/>
                  </a:lnTo>
                  <a:cubicBezTo>
                    <a:pt x="1527388" y="51984"/>
                    <a:pt x="1524672" y="45905"/>
                    <a:pt x="1524672" y="39183"/>
                  </a:cubicBezTo>
                  <a:cubicBezTo>
                    <a:pt x="1524672" y="25738"/>
                    <a:pt x="1535593" y="14872"/>
                    <a:pt x="1548982" y="14872"/>
                  </a:cubicBezTo>
                  <a:close/>
                  <a:moveTo>
                    <a:pt x="1548982" y="0"/>
                  </a:moveTo>
                  <a:cubicBezTo>
                    <a:pt x="1527306" y="0"/>
                    <a:pt x="1509745" y="17561"/>
                    <a:pt x="1509745" y="39183"/>
                  </a:cubicBezTo>
                  <a:cubicBezTo>
                    <a:pt x="1509745" y="57622"/>
                    <a:pt x="1522422" y="72988"/>
                    <a:pt x="1539544" y="77213"/>
                  </a:cubicBezTo>
                  <a:lnTo>
                    <a:pt x="1539544" y="990446"/>
                  </a:lnTo>
                  <a:lnTo>
                    <a:pt x="1451685" y="990446"/>
                  </a:lnTo>
                  <a:lnTo>
                    <a:pt x="1451685" y="614302"/>
                  </a:lnTo>
                  <a:lnTo>
                    <a:pt x="1310595" y="476339"/>
                  </a:lnTo>
                  <a:lnTo>
                    <a:pt x="1310595" y="214133"/>
                  </a:lnTo>
                  <a:cubicBezTo>
                    <a:pt x="1328869" y="210785"/>
                    <a:pt x="1342753" y="194871"/>
                    <a:pt x="1342753" y="175608"/>
                  </a:cubicBezTo>
                  <a:cubicBezTo>
                    <a:pt x="1342753" y="153987"/>
                    <a:pt x="1325192" y="136426"/>
                    <a:pt x="1303570" y="136426"/>
                  </a:cubicBezTo>
                  <a:cubicBezTo>
                    <a:pt x="1281949" y="136426"/>
                    <a:pt x="1264387" y="153987"/>
                    <a:pt x="1264387" y="175608"/>
                  </a:cubicBezTo>
                  <a:lnTo>
                    <a:pt x="1264333" y="175608"/>
                  </a:lnTo>
                  <a:cubicBezTo>
                    <a:pt x="1264333" y="194048"/>
                    <a:pt x="1277009" y="209413"/>
                    <a:pt x="1294131" y="213639"/>
                  </a:cubicBezTo>
                  <a:lnTo>
                    <a:pt x="1294131" y="483253"/>
                  </a:lnTo>
                  <a:lnTo>
                    <a:pt x="1435222" y="621216"/>
                  </a:lnTo>
                  <a:lnTo>
                    <a:pt x="1435222" y="990446"/>
                  </a:lnTo>
                  <a:lnTo>
                    <a:pt x="1339623" y="990446"/>
                  </a:lnTo>
                  <a:lnTo>
                    <a:pt x="1339623" y="776576"/>
                  </a:lnTo>
                  <a:lnTo>
                    <a:pt x="1187063" y="628516"/>
                  </a:lnTo>
                  <a:cubicBezTo>
                    <a:pt x="1190356" y="622809"/>
                    <a:pt x="1192221" y="616223"/>
                    <a:pt x="1192221" y="609143"/>
                  </a:cubicBezTo>
                  <a:cubicBezTo>
                    <a:pt x="1192221" y="587522"/>
                    <a:pt x="1174661" y="569961"/>
                    <a:pt x="1153039" y="569961"/>
                  </a:cubicBezTo>
                  <a:lnTo>
                    <a:pt x="1153039" y="570016"/>
                  </a:lnTo>
                  <a:cubicBezTo>
                    <a:pt x="1131417" y="570016"/>
                    <a:pt x="1113855" y="587577"/>
                    <a:pt x="1113855" y="609199"/>
                  </a:cubicBezTo>
                  <a:cubicBezTo>
                    <a:pt x="1113855" y="630820"/>
                    <a:pt x="1131417" y="648382"/>
                    <a:pt x="1153039" y="648382"/>
                  </a:cubicBezTo>
                  <a:cubicBezTo>
                    <a:pt x="1161655" y="648382"/>
                    <a:pt x="1169612" y="645528"/>
                    <a:pt x="1176088" y="640808"/>
                  </a:cubicBezTo>
                  <a:lnTo>
                    <a:pt x="1323161" y="783546"/>
                  </a:lnTo>
                  <a:lnTo>
                    <a:pt x="1323161" y="990446"/>
                  </a:lnTo>
                  <a:lnTo>
                    <a:pt x="1137929" y="990446"/>
                  </a:lnTo>
                  <a:lnTo>
                    <a:pt x="1123240" y="993412"/>
                  </a:lnTo>
                  <a:lnTo>
                    <a:pt x="1123240" y="832990"/>
                  </a:lnTo>
                  <a:lnTo>
                    <a:pt x="959320" y="675820"/>
                  </a:lnTo>
                  <a:cubicBezTo>
                    <a:pt x="963985" y="669344"/>
                    <a:pt x="966729" y="661497"/>
                    <a:pt x="966729" y="652936"/>
                  </a:cubicBezTo>
                  <a:cubicBezTo>
                    <a:pt x="966729" y="631314"/>
                    <a:pt x="949168" y="613753"/>
                    <a:pt x="927546" y="613753"/>
                  </a:cubicBezTo>
                  <a:lnTo>
                    <a:pt x="927546" y="613808"/>
                  </a:lnTo>
                  <a:cubicBezTo>
                    <a:pt x="905924" y="613808"/>
                    <a:pt x="888363" y="631369"/>
                    <a:pt x="888363" y="652991"/>
                  </a:cubicBezTo>
                  <a:cubicBezTo>
                    <a:pt x="888363" y="674612"/>
                    <a:pt x="905924" y="692174"/>
                    <a:pt x="927546" y="692174"/>
                  </a:cubicBezTo>
                  <a:cubicBezTo>
                    <a:pt x="934681" y="692174"/>
                    <a:pt x="941320" y="690253"/>
                    <a:pt x="947082" y="686906"/>
                  </a:cubicBezTo>
                  <a:lnTo>
                    <a:pt x="1106776" y="840014"/>
                  </a:lnTo>
                  <a:lnTo>
                    <a:pt x="1106776" y="996736"/>
                  </a:lnTo>
                  <a:lnTo>
                    <a:pt x="1070368" y="1004086"/>
                  </a:lnTo>
                  <a:cubicBezTo>
                    <a:pt x="1049602" y="1012869"/>
                    <a:pt x="1030902" y="1025579"/>
                    <a:pt x="1015197" y="1041284"/>
                  </a:cubicBezTo>
                  <a:lnTo>
                    <a:pt x="1012084" y="1045900"/>
                  </a:lnTo>
                  <a:lnTo>
                    <a:pt x="827832" y="872939"/>
                  </a:lnTo>
                  <a:lnTo>
                    <a:pt x="486164" y="872939"/>
                  </a:lnTo>
                  <a:lnTo>
                    <a:pt x="228952" y="618690"/>
                  </a:lnTo>
                  <a:cubicBezTo>
                    <a:pt x="234824" y="611830"/>
                    <a:pt x="238391" y="602940"/>
                    <a:pt x="238391" y="593227"/>
                  </a:cubicBezTo>
                  <a:cubicBezTo>
                    <a:pt x="238391" y="571605"/>
                    <a:pt x="220830" y="554044"/>
                    <a:pt x="199207" y="554044"/>
                  </a:cubicBezTo>
                  <a:lnTo>
                    <a:pt x="199153" y="554099"/>
                  </a:lnTo>
                  <a:cubicBezTo>
                    <a:pt x="177531" y="554099"/>
                    <a:pt x="159971" y="571660"/>
                    <a:pt x="159971" y="593282"/>
                  </a:cubicBezTo>
                  <a:cubicBezTo>
                    <a:pt x="159971" y="611721"/>
                    <a:pt x="172647" y="627086"/>
                    <a:pt x="189769" y="631312"/>
                  </a:cubicBezTo>
                  <a:cubicBezTo>
                    <a:pt x="195751" y="632080"/>
                    <a:pt x="201403" y="632410"/>
                    <a:pt x="206232" y="631806"/>
                  </a:cubicBezTo>
                  <a:cubicBezTo>
                    <a:pt x="209525" y="631202"/>
                    <a:pt x="212708" y="630159"/>
                    <a:pt x="215671" y="628788"/>
                  </a:cubicBezTo>
                  <a:lnTo>
                    <a:pt x="479359" y="889403"/>
                  </a:lnTo>
                  <a:lnTo>
                    <a:pt x="821302" y="889403"/>
                  </a:lnTo>
                  <a:lnTo>
                    <a:pt x="1002760" y="1059729"/>
                  </a:lnTo>
                  <a:lnTo>
                    <a:pt x="977999" y="1096455"/>
                  </a:lnTo>
                  <a:cubicBezTo>
                    <a:pt x="969216" y="1117221"/>
                    <a:pt x="964359" y="1140051"/>
                    <a:pt x="964359" y="1164016"/>
                  </a:cubicBezTo>
                  <a:lnTo>
                    <a:pt x="964359" y="1179111"/>
                  </a:lnTo>
                  <a:lnTo>
                    <a:pt x="797376" y="1014031"/>
                  </a:lnTo>
                  <a:lnTo>
                    <a:pt x="475187" y="1014031"/>
                  </a:lnTo>
                  <a:lnTo>
                    <a:pt x="70134" y="608977"/>
                  </a:lnTo>
                  <a:cubicBezTo>
                    <a:pt x="75293" y="602393"/>
                    <a:pt x="78422" y="594051"/>
                    <a:pt x="78422" y="584996"/>
                  </a:cubicBezTo>
                  <a:cubicBezTo>
                    <a:pt x="78422" y="563374"/>
                    <a:pt x="60860" y="545813"/>
                    <a:pt x="39239" y="545813"/>
                  </a:cubicBezTo>
                  <a:lnTo>
                    <a:pt x="39183" y="545813"/>
                  </a:lnTo>
                  <a:cubicBezTo>
                    <a:pt x="17562" y="545813"/>
                    <a:pt x="0" y="563374"/>
                    <a:pt x="0" y="584996"/>
                  </a:cubicBezTo>
                  <a:cubicBezTo>
                    <a:pt x="0" y="603435"/>
                    <a:pt x="12678" y="618801"/>
                    <a:pt x="29799" y="623027"/>
                  </a:cubicBezTo>
                  <a:cubicBezTo>
                    <a:pt x="35781" y="623795"/>
                    <a:pt x="41434" y="624124"/>
                    <a:pt x="46263" y="623520"/>
                  </a:cubicBezTo>
                  <a:cubicBezTo>
                    <a:pt x="50214" y="622807"/>
                    <a:pt x="54000" y="621434"/>
                    <a:pt x="57458" y="619623"/>
                  </a:cubicBezTo>
                  <a:lnTo>
                    <a:pt x="468328" y="1030494"/>
                  </a:lnTo>
                  <a:lnTo>
                    <a:pt x="790571" y="1030494"/>
                  </a:lnTo>
                  <a:lnTo>
                    <a:pt x="964359" y="1202256"/>
                  </a:lnTo>
                  <a:lnTo>
                    <a:pt x="964359" y="1348018"/>
                  </a:lnTo>
                  <a:lnTo>
                    <a:pt x="881339" y="1348018"/>
                  </a:lnTo>
                  <a:lnTo>
                    <a:pt x="705729" y="1170927"/>
                  </a:lnTo>
                  <a:cubicBezTo>
                    <a:pt x="710833" y="1164342"/>
                    <a:pt x="713851" y="1156056"/>
                    <a:pt x="713851" y="1147110"/>
                  </a:cubicBezTo>
                  <a:cubicBezTo>
                    <a:pt x="713851" y="1125489"/>
                    <a:pt x="696290" y="1107927"/>
                    <a:pt x="674668" y="1107927"/>
                  </a:cubicBezTo>
                  <a:lnTo>
                    <a:pt x="674668" y="1107982"/>
                  </a:lnTo>
                  <a:cubicBezTo>
                    <a:pt x="653046" y="1107982"/>
                    <a:pt x="635485" y="1125543"/>
                    <a:pt x="635485" y="1147165"/>
                  </a:cubicBezTo>
                  <a:cubicBezTo>
                    <a:pt x="635485" y="1165604"/>
                    <a:pt x="648162" y="1180970"/>
                    <a:pt x="665284" y="1185196"/>
                  </a:cubicBezTo>
                  <a:cubicBezTo>
                    <a:pt x="671267" y="1185964"/>
                    <a:pt x="676919" y="1186293"/>
                    <a:pt x="681748" y="1185689"/>
                  </a:cubicBezTo>
                  <a:cubicBezTo>
                    <a:pt x="685864" y="1184921"/>
                    <a:pt x="689705" y="1183548"/>
                    <a:pt x="693218" y="1181628"/>
                  </a:cubicBezTo>
                  <a:lnTo>
                    <a:pt x="874533" y="1364482"/>
                  </a:lnTo>
                  <a:lnTo>
                    <a:pt x="964359" y="1364482"/>
                  </a:lnTo>
                  <a:lnTo>
                    <a:pt x="964359" y="1479779"/>
                  </a:lnTo>
                  <a:lnTo>
                    <a:pt x="576876" y="1479779"/>
                  </a:lnTo>
                  <a:cubicBezTo>
                    <a:pt x="573035" y="1462163"/>
                    <a:pt x="557395" y="1448993"/>
                    <a:pt x="538626" y="1448993"/>
                  </a:cubicBezTo>
                  <a:lnTo>
                    <a:pt x="538626" y="1449047"/>
                  </a:lnTo>
                  <a:cubicBezTo>
                    <a:pt x="517005" y="1449047"/>
                    <a:pt x="499444" y="1466608"/>
                    <a:pt x="499444" y="1488230"/>
                  </a:cubicBezTo>
                  <a:cubicBezTo>
                    <a:pt x="499444" y="1506669"/>
                    <a:pt x="512121" y="1522035"/>
                    <a:pt x="529242" y="1526261"/>
                  </a:cubicBezTo>
                  <a:cubicBezTo>
                    <a:pt x="535225" y="1527029"/>
                    <a:pt x="540877" y="1527358"/>
                    <a:pt x="545706" y="1526754"/>
                  </a:cubicBezTo>
                  <a:cubicBezTo>
                    <a:pt x="561346" y="1523900"/>
                    <a:pt x="573749" y="1511773"/>
                    <a:pt x="576987" y="1496243"/>
                  </a:cubicBezTo>
                  <a:lnTo>
                    <a:pt x="964359" y="1496243"/>
                  </a:lnTo>
                  <a:lnTo>
                    <a:pt x="964359" y="1610547"/>
                  </a:lnTo>
                  <a:lnTo>
                    <a:pt x="874533" y="1610547"/>
                  </a:lnTo>
                  <a:lnTo>
                    <a:pt x="693218" y="1793400"/>
                  </a:lnTo>
                  <a:cubicBezTo>
                    <a:pt x="689705" y="1791480"/>
                    <a:pt x="685864" y="1790107"/>
                    <a:pt x="681748" y="1789339"/>
                  </a:cubicBezTo>
                  <a:cubicBezTo>
                    <a:pt x="676919" y="1788735"/>
                    <a:pt x="671267" y="1789064"/>
                    <a:pt x="665284" y="1789832"/>
                  </a:cubicBezTo>
                  <a:cubicBezTo>
                    <a:pt x="648162" y="1794059"/>
                    <a:pt x="635485" y="1809424"/>
                    <a:pt x="635485" y="1827863"/>
                  </a:cubicBezTo>
                  <a:cubicBezTo>
                    <a:pt x="635485" y="1849485"/>
                    <a:pt x="653046" y="1867046"/>
                    <a:pt x="674668" y="1867046"/>
                  </a:cubicBezTo>
                  <a:lnTo>
                    <a:pt x="674668" y="1867101"/>
                  </a:lnTo>
                  <a:cubicBezTo>
                    <a:pt x="696290" y="1867101"/>
                    <a:pt x="713851" y="1849540"/>
                    <a:pt x="713851" y="1827918"/>
                  </a:cubicBezTo>
                  <a:cubicBezTo>
                    <a:pt x="713851" y="1818973"/>
                    <a:pt x="710833" y="1810686"/>
                    <a:pt x="705729" y="1804101"/>
                  </a:cubicBezTo>
                  <a:lnTo>
                    <a:pt x="881339" y="1627010"/>
                  </a:lnTo>
                  <a:lnTo>
                    <a:pt x="964359" y="1627010"/>
                  </a:lnTo>
                  <a:lnTo>
                    <a:pt x="964359" y="1772771"/>
                  </a:lnTo>
                  <a:lnTo>
                    <a:pt x="790571" y="1944533"/>
                  </a:lnTo>
                  <a:lnTo>
                    <a:pt x="468328" y="1944533"/>
                  </a:lnTo>
                  <a:lnTo>
                    <a:pt x="57458" y="2355403"/>
                  </a:lnTo>
                  <a:cubicBezTo>
                    <a:pt x="54000" y="2353593"/>
                    <a:pt x="50214" y="2352220"/>
                    <a:pt x="46263" y="2351507"/>
                  </a:cubicBezTo>
                  <a:cubicBezTo>
                    <a:pt x="41434" y="2350903"/>
                    <a:pt x="35781" y="2351232"/>
                    <a:pt x="29799" y="2352000"/>
                  </a:cubicBezTo>
                  <a:cubicBezTo>
                    <a:pt x="12678" y="2356226"/>
                    <a:pt x="0" y="2371592"/>
                    <a:pt x="0" y="2390031"/>
                  </a:cubicBezTo>
                  <a:cubicBezTo>
                    <a:pt x="0" y="2411653"/>
                    <a:pt x="17562" y="2429214"/>
                    <a:pt x="39183" y="2429214"/>
                  </a:cubicBezTo>
                  <a:lnTo>
                    <a:pt x="39239" y="2429214"/>
                  </a:lnTo>
                  <a:cubicBezTo>
                    <a:pt x="60860" y="2429214"/>
                    <a:pt x="78422" y="2411653"/>
                    <a:pt x="78422" y="2390031"/>
                  </a:cubicBezTo>
                  <a:cubicBezTo>
                    <a:pt x="78422" y="2380975"/>
                    <a:pt x="75293" y="2372634"/>
                    <a:pt x="70134" y="2366049"/>
                  </a:cubicBezTo>
                  <a:lnTo>
                    <a:pt x="475187" y="1960996"/>
                  </a:lnTo>
                  <a:lnTo>
                    <a:pt x="797376" y="1960996"/>
                  </a:lnTo>
                  <a:lnTo>
                    <a:pt x="964359" y="1795916"/>
                  </a:lnTo>
                  <a:lnTo>
                    <a:pt x="964359" y="1858276"/>
                  </a:lnTo>
                  <a:cubicBezTo>
                    <a:pt x="964359" y="1882241"/>
                    <a:pt x="969216" y="1905072"/>
                    <a:pt x="977999" y="1925837"/>
                  </a:cubicBezTo>
                  <a:lnTo>
                    <a:pt x="983244" y="1933617"/>
                  </a:lnTo>
                  <a:lnTo>
                    <a:pt x="821302" y="2085624"/>
                  </a:lnTo>
                  <a:lnTo>
                    <a:pt x="479359" y="2085624"/>
                  </a:lnTo>
                  <a:lnTo>
                    <a:pt x="215671" y="2346239"/>
                  </a:lnTo>
                  <a:cubicBezTo>
                    <a:pt x="212708" y="2344867"/>
                    <a:pt x="209525" y="2343825"/>
                    <a:pt x="206232" y="2343221"/>
                  </a:cubicBezTo>
                  <a:cubicBezTo>
                    <a:pt x="201403" y="2342617"/>
                    <a:pt x="195751" y="2342947"/>
                    <a:pt x="189769" y="2343715"/>
                  </a:cubicBezTo>
                  <a:cubicBezTo>
                    <a:pt x="172647" y="2347940"/>
                    <a:pt x="159971" y="2363306"/>
                    <a:pt x="159971" y="2381745"/>
                  </a:cubicBezTo>
                  <a:cubicBezTo>
                    <a:pt x="159971" y="2403367"/>
                    <a:pt x="177531" y="2420928"/>
                    <a:pt x="199153" y="2420928"/>
                  </a:cubicBezTo>
                  <a:lnTo>
                    <a:pt x="199207" y="2420983"/>
                  </a:lnTo>
                  <a:cubicBezTo>
                    <a:pt x="220830" y="2420983"/>
                    <a:pt x="238391" y="2403422"/>
                    <a:pt x="238391" y="2381800"/>
                  </a:cubicBezTo>
                  <a:cubicBezTo>
                    <a:pt x="238391" y="2372087"/>
                    <a:pt x="234824" y="2363197"/>
                    <a:pt x="228952" y="2356337"/>
                  </a:cubicBezTo>
                  <a:lnTo>
                    <a:pt x="486164" y="2102088"/>
                  </a:lnTo>
                  <a:lnTo>
                    <a:pt x="827832" y="2102088"/>
                  </a:lnTo>
                  <a:lnTo>
                    <a:pt x="992569" y="1947447"/>
                  </a:lnTo>
                  <a:lnTo>
                    <a:pt x="1015197" y="1981009"/>
                  </a:lnTo>
                  <a:cubicBezTo>
                    <a:pt x="1030902" y="1996714"/>
                    <a:pt x="1049602" y="2009423"/>
                    <a:pt x="1070368" y="2018206"/>
                  </a:cubicBezTo>
                  <a:lnTo>
                    <a:pt x="1106773" y="2025556"/>
                  </a:lnTo>
                  <a:lnTo>
                    <a:pt x="1106773" y="2182278"/>
                  </a:lnTo>
                  <a:lnTo>
                    <a:pt x="947079" y="2335387"/>
                  </a:lnTo>
                  <a:cubicBezTo>
                    <a:pt x="941317" y="2332039"/>
                    <a:pt x="934677" y="2330119"/>
                    <a:pt x="927543" y="2330119"/>
                  </a:cubicBezTo>
                  <a:cubicBezTo>
                    <a:pt x="905921" y="2330119"/>
                    <a:pt x="888360" y="2347680"/>
                    <a:pt x="888360" y="2369301"/>
                  </a:cubicBezTo>
                  <a:cubicBezTo>
                    <a:pt x="888360" y="2390923"/>
                    <a:pt x="905921" y="2408485"/>
                    <a:pt x="927543" y="2408485"/>
                  </a:cubicBezTo>
                  <a:lnTo>
                    <a:pt x="927543" y="2408539"/>
                  </a:lnTo>
                  <a:cubicBezTo>
                    <a:pt x="949165" y="2408539"/>
                    <a:pt x="966726" y="2390978"/>
                    <a:pt x="966726" y="2369356"/>
                  </a:cubicBezTo>
                  <a:cubicBezTo>
                    <a:pt x="966726" y="2360795"/>
                    <a:pt x="963982" y="2352948"/>
                    <a:pt x="959317" y="2346472"/>
                  </a:cubicBezTo>
                  <a:lnTo>
                    <a:pt x="1123237" y="2189302"/>
                  </a:lnTo>
                  <a:lnTo>
                    <a:pt x="1123237" y="2028880"/>
                  </a:lnTo>
                  <a:lnTo>
                    <a:pt x="1137929" y="2031846"/>
                  </a:lnTo>
                  <a:lnTo>
                    <a:pt x="1323158" y="2031846"/>
                  </a:lnTo>
                  <a:lnTo>
                    <a:pt x="1323158" y="2238746"/>
                  </a:lnTo>
                  <a:lnTo>
                    <a:pt x="1176085" y="2381484"/>
                  </a:lnTo>
                  <a:cubicBezTo>
                    <a:pt x="1169610" y="2376765"/>
                    <a:pt x="1161652" y="2373911"/>
                    <a:pt x="1153036" y="2373911"/>
                  </a:cubicBezTo>
                  <a:cubicBezTo>
                    <a:pt x="1131415" y="2373911"/>
                    <a:pt x="1113853" y="2391472"/>
                    <a:pt x="1113853" y="2413093"/>
                  </a:cubicBezTo>
                  <a:cubicBezTo>
                    <a:pt x="1113853" y="2434715"/>
                    <a:pt x="1131415" y="2452277"/>
                    <a:pt x="1153036" y="2452277"/>
                  </a:cubicBezTo>
                  <a:lnTo>
                    <a:pt x="1153036" y="2452331"/>
                  </a:lnTo>
                  <a:cubicBezTo>
                    <a:pt x="1174659" y="2452331"/>
                    <a:pt x="1192219" y="2434770"/>
                    <a:pt x="1192219" y="2413148"/>
                  </a:cubicBezTo>
                  <a:cubicBezTo>
                    <a:pt x="1192219" y="2406068"/>
                    <a:pt x="1190354" y="2399484"/>
                    <a:pt x="1187061" y="2393776"/>
                  </a:cubicBezTo>
                  <a:lnTo>
                    <a:pt x="1339621" y="2245716"/>
                  </a:lnTo>
                  <a:lnTo>
                    <a:pt x="1339621" y="2031846"/>
                  </a:lnTo>
                  <a:lnTo>
                    <a:pt x="1435219" y="2031846"/>
                  </a:lnTo>
                  <a:lnTo>
                    <a:pt x="1435219" y="2401076"/>
                  </a:lnTo>
                  <a:lnTo>
                    <a:pt x="1294128" y="2539039"/>
                  </a:lnTo>
                  <a:lnTo>
                    <a:pt x="1294128" y="2808654"/>
                  </a:lnTo>
                  <a:cubicBezTo>
                    <a:pt x="1277006" y="2812880"/>
                    <a:pt x="1264330" y="2828245"/>
                    <a:pt x="1264330" y="2846685"/>
                  </a:cubicBezTo>
                  <a:lnTo>
                    <a:pt x="1264384" y="2846685"/>
                  </a:lnTo>
                  <a:cubicBezTo>
                    <a:pt x="1264384" y="2868306"/>
                    <a:pt x="1281946" y="2885866"/>
                    <a:pt x="1303566" y="2885866"/>
                  </a:cubicBezTo>
                  <a:cubicBezTo>
                    <a:pt x="1325189" y="2885866"/>
                    <a:pt x="1342750" y="2868306"/>
                    <a:pt x="1342750" y="2846685"/>
                  </a:cubicBezTo>
                  <a:cubicBezTo>
                    <a:pt x="1342750" y="2827421"/>
                    <a:pt x="1328865" y="2811507"/>
                    <a:pt x="1310590" y="2808159"/>
                  </a:cubicBezTo>
                  <a:lnTo>
                    <a:pt x="1310590" y="2545953"/>
                  </a:lnTo>
                  <a:lnTo>
                    <a:pt x="1451682" y="2407990"/>
                  </a:lnTo>
                  <a:lnTo>
                    <a:pt x="1451682" y="2031846"/>
                  </a:lnTo>
                  <a:lnTo>
                    <a:pt x="1543657" y="2031846"/>
                  </a:lnTo>
                  <a:lnTo>
                    <a:pt x="1543657" y="2944585"/>
                  </a:lnTo>
                  <a:cubicBezTo>
                    <a:pt x="1525382" y="2947933"/>
                    <a:pt x="1511498" y="2963847"/>
                    <a:pt x="1511498" y="2983109"/>
                  </a:cubicBezTo>
                  <a:cubicBezTo>
                    <a:pt x="1511498" y="3004732"/>
                    <a:pt x="1529005" y="3022292"/>
                    <a:pt x="1550681" y="3022292"/>
                  </a:cubicBezTo>
                  <a:cubicBezTo>
                    <a:pt x="1572358" y="3022292"/>
                    <a:pt x="1589919" y="3004732"/>
                    <a:pt x="1589919" y="2983109"/>
                  </a:cubicBezTo>
                  <a:cubicBezTo>
                    <a:pt x="1589919" y="2964671"/>
                    <a:pt x="1577242" y="2949304"/>
                    <a:pt x="1560121" y="2945079"/>
                  </a:cubicBezTo>
                  <a:lnTo>
                    <a:pt x="1560121" y="2031846"/>
                  </a:lnTo>
                  <a:lnTo>
                    <a:pt x="1647979" y="2031846"/>
                  </a:lnTo>
                  <a:lnTo>
                    <a:pt x="1647979" y="2407990"/>
                  </a:lnTo>
                  <a:lnTo>
                    <a:pt x="1789071" y="2545953"/>
                  </a:lnTo>
                  <a:lnTo>
                    <a:pt x="1789071" y="2808159"/>
                  </a:lnTo>
                  <a:cubicBezTo>
                    <a:pt x="1770796" y="2811507"/>
                    <a:pt x="1756912" y="2827421"/>
                    <a:pt x="1756912" y="2846685"/>
                  </a:cubicBezTo>
                  <a:cubicBezTo>
                    <a:pt x="1756912" y="2868306"/>
                    <a:pt x="1774473" y="2885866"/>
                    <a:pt x="1796095" y="2885866"/>
                  </a:cubicBezTo>
                  <a:cubicBezTo>
                    <a:pt x="1817716" y="2885866"/>
                    <a:pt x="1835277" y="2868306"/>
                    <a:pt x="1835277" y="2846685"/>
                  </a:cubicBezTo>
                  <a:lnTo>
                    <a:pt x="1835332" y="2846685"/>
                  </a:lnTo>
                  <a:cubicBezTo>
                    <a:pt x="1835332" y="2828245"/>
                    <a:pt x="1822655" y="2812880"/>
                    <a:pt x="1805534" y="2808654"/>
                  </a:cubicBezTo>
                  <a:lnTo>
                    <a:pt x="1805534" y="2539039"/>
                  </a:lnTo>
                  <a:lnTo>
                    <a:pt x="1664443" y="2401076"/>
                  </a:lnTo>
                  <a:lnTo>
                    <a:pt x="1664443" y="2031846"/>
                  </a:lnTo>
                  <a:lnTo>
                    <a:pt x="1760040" y="2031846"/>
                  </a:lnTo>
                  <a:lnTo>
                    <a:pt x="1760040" y="2245716"/>
                  </a:lnTo>
                  <a:lnTo>
                    <a:pt x="1912600" y="2393776"/>
                  </a:lnTo>
                  <a:cubicBezTo>
                    <a:pt x="1909308" y="2399484"/>
                    <a:pt x="1907442" y="2406068"/>
                    <a:pt x="1907442" y="2413149"/>
                  </a:cubicBezTo>
                  <a:cubicBezTo>
                    <a:pt x="1907442" y="2434771"/>
                    <a:pt x="1925002" y="2452331"/>
                    <a:pt x="1946624" y="2452331"/>
                  </a:cubicBezTo>
                  <a:lnTo>
                    <a:pt x="1946624" y="2452277"/>
                  </a:lnTo>
                  <a:cubicBezTo>
                    <a:pt x="1968247" y="2452277"/>
                    <a:pt x="1985808" y="2434715"/>
                    <a:pt x="1985808" y="2413094"/>
                  </a:cubicBezTo>
                  <a:cubicBezTo>
                    <a:pt x="1985808" y="2391472"/>
                    <a:pt x="1968247" y="2373911"/>
                    <a:pt x="1946624" y="2373911"/>
                  </a:cubicBezTo>
                  <a:cubicBezTo>
                    <a:pt x="1938009" y="2373911"/>
                    <a:pt x="1930051" y="2376765"/>
                    <a:pt x="1923577" y="2381484"/>
                  </a:cubicBezTo>
                  <a:lnTo>
                    <a:pt x="1776504" y="2238746"/>
                  </a:lnTo>
                  <a:lnTo>
                    <a:pt x="1776504" y="2031846"/>
                  </a:lnTo>
                  <a:lnTo>
                    <a:pt x="1961737" y="2031846"/>
                  </a:lnTo>
                  <a:lnTo>
                    <a:pt x="1976424" y="2028881"/>
                  </a:lnTo>
                  <a:lnTo>
                    <a:pt x="1976424" y="2189302"/>
                  </a:lnTo>
                  <a:lnTo>
                    <a:pt x="2136428" y="2342718"/>
                  </a:lnTo>
                  <a:lnTo>
                    <a:pt x="2140254" y="2333482"/>
                  </a:lnTo>
                  <a:lnTo>
                    <a:pt x="2147475" y="2330491"/>
                  </a:lnTo>
                  <a:lnTo>
                    <a:pt x="1992888" y="2182278"/>
                  </a:lnTo>
                  <a:lnTo>
                    <a:pt x="1992888" y="2025557"/>
                  </a:lnTo>
                  <a:lnTo>
                    <a:pt x="2029298" y="2018206"/>
                  </a:lnTo>
                  <a:cubicBezTo>
                    <a:pt x="2050064" y="2009423"/>
                    <a:pt x="2068765" y="1996714"/>
                    <a:pt x="2084470" y="1981009"/>
                  </a:cubicBezTo>
                  <a:lnTo>
                    <a:pt x="2107097" y="1947447"/>
                  </a:lnTo>
                  <a:lnTo>
                    <a:pt x="2271834" y="2102088"/>
                  </a:lnTo>
                  <a:lnTo>
                    <a:pt x="2613503" y="2102088"/>
                  </a:lnTo>
                  <a:lnTo>
                    <a:pt x="2870715" y="2356337"/>
                  </a:lnTo>
                  <a:cubicBezTo>
                    <a:pt x="2864843" y="2363197"/>
                    <a:pt x="2861275" y="2372087"/>
                    <a:pt x="2861275" y="2381800"/>
                  </a:cubicBezTo>
                  <a:cubicBezTo>
                    <a:pt x="2861275" y="2403422"/>
                    <a:pt x="2878837" y="2420983"/>
                    <a:pt x="2900458" y="2420983"/>
                  </a:cubicBezTo>
                  <a:lnTo>
                    <a:pt x="2900514" y="2420928"/>
                  </a:lnTo>
                  <a:cubicBezTo>
                    <a:pt x="2922135" y="2420928"/>
                    <a:pt x="2939696" y="2403367"/>
                    <a:pt x="2939696" y="2381745"/>
                  </a:cubicBezTo>
                  <a:cubicBezTo>
                    <a:pt x="2939696" y="2363306"/>
                    <a:pt x="2927019" y="2347940"/>
                    <a:pt x="2909898" y="2343715"/>
                  </a:cubicBezTo>
                  <a:cubicBezTo>
                    <a:pt x="2903915" y="2342947"/>
                    <a:pt x="2898263" y="2342617"/>
                    <a:pt x="2893434" y="2343221"/>
                  </a:cubicBezTo>
                  <a:cubicBezTo>
                    <a:pt x="2890142" y="2343825"/>
                    <a:pt x="2886958" y="2344867"/>
                    <a:pt x="2883995" y="2346239"/>
                  </a:cubicBezTo>
                  <a:lnTo>
                    <a:pt x="2620308" y="2085624"/>
                  </a:lnTo>
                  <a:lnTo>
                    <a:pt x="2278364" y="2085624"/>
                  </a:lnTo>
                  <a:lnTo>
                    <a:pt x="2116422" y="1933616"/>
                  </a:lnTo>
                  <a:lnTo>
                    <a:pt x="2121667" y="1925837"/>
                  </a:lnTo>
                  <a:cubicBezTo>
                    <a:pt x="2130450" y="1905072"/>
                    <a:pt x="2135307" y="1882241"/>
                    <a:pt x="2135307" y="1858276"/>
                  </a:cubicBezTo>
                  <a:lnTo>
                    <a:pt x="2135307" y="1795916"/>
                  </a:lnTo>
                  <a:lnTo>
                    <a:pt x="2302291" y="1960996"/>
                  </a:lnTo>
                  <a:lnTo>
                    <a:pt x="2624479" y="1960996"/>
                  </a:lnTo>
                  <a:lnTo>
                    <a:pt x="3029531" y="2366049"/>
                  </a:lnTo>
                  <a:cubicBezTo>
                    <a:pt x="3024373" y="2372634"/>
                    <a:pt x="3021245" y="2380975"/>
                    <a:pt x="3021245" y="2390031"/>
                  </a:cubicBezTo>
                  <a:cubicBezTo>
                    <a:pt x="3021245" y="2411653"/>
                    <a:pt x="3038806" y="2429214"/>
                    <a:pt x="3060428" y="2429214"/>
                  </a:cubicBezTo>
                  <a:lnTo>
                    <a:pt x="3060483" y="2429214"/>
                  </a:lnTo>
                  <a:cubicBezTo>
                    <a:pt x="3082105" y="2429214"/>
                    <a:pt x="3099666" y="2411653"/>
                    <a:pt x="3099666" y="2390031"/>
                  </a:cubicBezTo>
                  <a:cubicBezTo>
                    <a:pt x="3099666" y="2371592"/>
                    <a:pt x="3086989" y="2356226"/>
                    <a:pt x="3069867" y="2352000"/>
                  </a:cubicBezTo>
                  <a:cubicBezTo>
                    <a:pt x="3063886" y="2351232"/>
                    <a:pt x="3058233" y="2350903"/>
                    <a:pt x="3053403" y="2351507"/>
                  </a:cubicBezTo>
                  <a:cubicBezTo>
                    <a:pt x="3049452" y="2352220"/>
                    <a:pt x="3045666" y="2353593"/>
                    <a:pt x="3042208" y="2355403"/>
                  </a:cubicBezTo>
                  <a:lnTo>
                    <a:pt x="2631339" y="1944533"/>
                  </a:lnTo>
                  <a:lnTo>
                    <a:pt x="2309096" y="1944533"/>
                  </a:lnTo>
                  <a:lnTo>
                    <a:pt x="2135307" y="1772771"/>
                  </a:lnTo>
                  <a:lnTo>
                    <a:pt x="2135307" y="1627010"/>
                  </a:lnTo>
                  <a:lnTo>
                    <a:pt x="2218328" y="1627010"/>
                  </a:lnTo>
                  <a:lnTo>
                    <a:pt x="2393937" y="1804101"/>
                  </a:lnTo>
                  <a:cubicBezTo>
                    <a:pt x="2388833" y="1810686"/>
                    <a:pt x="2385815" y="1818973"/>
                    <a:pt x="2385815" y="1827918"/>
                  </a:cubicBezTo>
                  <a:cubicBezTo>
                    <a:pt x="2385815" y="1849540"/>
                    <a:pt x="2403377" y="1867101"/>
                    <a:pt x="2424998" y="1867101"/>
                  </a:cubicBezTo>
                  <a:lnTo>
                    <a:pt x="2424998" y="1867046"/>
                  </a:lnTo>
                  <a:cubicBezTo>
                    <a:pt x="2446620" y="1867046"/>
                    <a:pt x="2464181" y="1849485"/>
                    <a:pt x="2464181" y="1827863"/>
                  </a:cubicBezTo>
                  <a:cubicBezTo>
                    <a:pt x="2464181" y="1809424"/>
                    <a:pt x="2451504" y="1794059"/>
                    <a:pt x="2434382" y="1789832"/>
                  </a:cubicBezTo>
                  <a:cubicBezTo>
                    <a:pt x="2428400" y="1789064"/>
                    <a:pt x="2422748" y="1788735"/>
                    <a:pt x="2417918" y="1789339"/>
                  </a:cubicBezTo>
                  <a:cubicBezTo>
                    <a:pt x="2413802" y="1790107"/>
                    <a:pt x="2409961" y="1791480"/>
                    <a:pt x="2406449" y="1793400"/>
                  </a:cubicBezTo>
                  <a:lnTo>
                    <a:pt x="2225134" y="1610547"/>
                  </a:lnTo>
                  <a:lnTo>
                    <a:pt x="2135307" y="1610547"/>
                  </a:lnTo>
                  <a:lnTo>
                    <a:pt x="2135307" y="1496243"/>
                  </a:lnTo>
                  <a:lnTo>
                    <a:pt x="2522679" y="1496243"/>
                  </a:lnTo>
                  <a:cubicBezTo>
                    <a:pt x="2525916" y="1511773"/>
                    <a:pt x="2538319" y="1523900"/>
                    <a:pt x="2553959" y="1526754"/>
                  </a:cubicBezTo>
                  <a:cubicBezTo>
                    <a:pt x="2558789" y="1527358"/>
                    <a:pt x="2564441" y="1527029"/>
                    <a:pt x="2570423" y="1526261"/>
                  </a:cubicBezTo>
                  <a:cubicBezTo>
                    <a:pt x="2587545" y="1522035"/>
                    <a:pt x="2600221" y="1506669"/>
                    <a:pt x="2600221" y="1488230"/>
                  </a:cubicBezTo>
                  <a:cubicBezTo>
                    <a:pt x="2600221" y="1466608"/>
                    <a:pt x="2582661" y="1449047"/>
                    <a:pt x="2561039" y="1449047"/>
                  </a:cubicBezTo>
                  <a:lnTo>
                    <a:pt x="2561039" y="1448993"/>
                  </a:lnTo>
                  <a:cubicBezTo>
                    <a:pt x="2542270" y="1448993"/>
                    <a:pt x="2526630" y="1462163"/>
                    <a:pt x="2522789" y="1479779"/>
                  </a:cubicBezTo>
                  <a:lnTo>
                    <a:pt x="2135307" y="1479779"/>
                  </a:lnTo>
                  <a:lnTo>
                    <a:pt x="2135307" y="1364482"/>
                  </a:lnTo>
                  <a:lnTo>
                    <a:pt x="2225133" y="1364482"/>
                  </a:lnTo>
                  <a:lnTo>
                    <a:pt x="2406448" y="1181628"/>
                  </a:lnTo>
                  <a:cubicBezTo>
                    <a:pt x="2409960" y="1183548"/>
                    <a:pt x="2413801" y="1184921"/>
                    <a:pt x="2417917" y="1185689"/>
                  </a:cubicBezTo>
                  <a:cubicBezTo>
                    <a:pt x="2422747" y="1186293"/>
                    <a:pt x="2428399" y="1185964"/>
                    <a:pt x="2434381" y="1185196"/>
                  </a:cubicBezTo>
                  <a:cubicBezTo>
                    <a:pt x="2451503" y="1180970"/>
                    <a:pt x="2464180" y="1165604"/>
                    <a:pt x="2464180" y="1147165"/>
                  </a:cubicBezTo>
                  <a:cubicBezTo>
                    <a:pt x="2464180" y="1125543"/>
                    <a:pt x="2446619" y="1107982"/>
                    <a:pt x="2424997" y="1107982"/>
                  </a:cubicBezTo>
                  <a:lnTo>
                    <a:pt x="2424997" y="1107927"/>
                  </a:lnTo>
                  <a:cubicBezTo>
                    <a:pt x="2403376" y="1107927"/>
                    <a:pt x="2385814" y="1125489"/>
                    <a:pt x="2385814" y="1147110"/>
                  </a:cubicBezTo>
                  <a:cubicBezTo>
                    <a:pt x="2385814" y="1156056"/>
                    <a:pt x="2388832" y="1164342"/>
                    <a:pt x="2393936" y="1170927"/>
                  </a:cubicBezTo>
                  <a:lnTo>
                    <a:pt x="2218326" y="1348018"/>
                  </a:lnTo>
                  <a:lnTo>
                    <a:pt x="2135307" y="1348018"/>
                  </a:lnTo>
                  <a:lnTo>
                    <a:pt x="2135307" y="1202255"/>
                  </a:lnTo>
                  <a:lnTo>
                    <a:pt x="2309095" y="1030494"/>
                  </a:lnTo>
                  <a:lnTo>
                    <a:pt x="2631338" y="1030494"/>
                  </a:lnTo>
                  <a:lnTo>
                    <a:pt x="3042207" y="619623"/>
                  </a:lnTo>
                  <a:cubicBezTo>
                    <a:pt x="3045665" y="621434"/>
                    <a:pt x="3049451" y="622807"/>
                    <a:pt x="3053402" y="623520"/>
                  </a:cubicBezTo>
                  <a:cubicBezTo>
                    <a:pt x="3058232" y="624124"/>
                    <a:pt x="3063885" y="623795"/>
                    <a:pt x="3069866" y="623027"/>
                  </a:cubicBezTo>
                  <a:cubicBezTo>
                    <a:pt x="3086988" y="618801"/>
                    <a:pt x="3099665" y="603435"/>
                    <a:pt x="3099665" y="584996"/>
                  </a:cubicBezTo>
                  <a:cubicBezTo>
                    <a:pt x="3099665" y="563374"/>
                    <a:pt x="3082104" y="545813"/>
                    <a:pt x="3060482" y="545813"/>
                  </a:cubicBezTo>
                  <a:lnTo>
                    <a:pt x="3060427" y="545813"/>
                  </a:lnTo>
                  <a:cubicBezTo>
                    <a:pt x="3038805" y="545813"/>
                    <a:pt x="3021244" y="563374"/>
                    <a:pt x="3021244" y="584996"/>
                  </a:cubicBezTo>
                  <a:cubicBezTo>
                    <a:pt x="3021244" y="594051"/>
                    <a:pt x="3024372" y="602393"/>
                    <a:pt x="3029530" y="608977"/>
                  </a:cubicBezTo>
                  <a:lnTo>
                    <a:pt x="2624478" y="1014031"/>
                  </a:lnTo>
                  <a:lnTo>
                    <a:pt x="2302290" y="1014031"/>
                  </a:lnTo>
                  <a:lnTo>
                    <a:pt x="2135307" y="1179110"/>
                  </a:lnTo>
                  <a:lnTo>
                    <a:pt x="2135307" y="1164016"/>
                  </a:lnTo>
                  <a:cubicBezTo>
                    <a:pt x="2135307" y="1140051"/>
                    <a:pt x="2130450" y="1117221"/>
                    <a:pt x="2121667" y="1096455"/>
                  </a:cubicBezTo>
                  <a:lnTo>
                    <a:pt x="2096906" y="1059729"/>
                  </a:lnTo>
                  <a:lnTo>
                    <a:pt x="2278363" y="889403"/>
                  </a:lnTo>
                  <a:lnTo>
                    <a:pt x="2620307" y="889403"/>
                  </a:lnTo>
                  <a:lnTo>
                    <a:pt x="2883994" y="628788"/>
                  </a:lnTo>
                  <a:cubicBezTo>
                    <a:pt x="2886957" y="630159"/>
                    <a:pt x="2890141" y="631202"/>
                    <a:pt x="2893433" y="631806"/>
                  </a:cubicBezTo>
                  <a:cubicBezTo>
                    <a:pt x="2898262" y="632410"/>
                    <a:pt x="2903914" y="632080"/>
                    <a:pt x="2909897" y="631312"/>
                  </a:cubicBezTo>
                  <a:cubicBezTo>
                    <a:pt x="2927018" y="627086"/>
                    <a:pt x="2939695" y="611721"/>
                    <a:pt x="2939695" y="593282"/>
                  </a:cubicBezTo>
                  <a:cubicBezTo>
                    <a:pt x="2939695" y="571660"/>
                    <a:pt x="2922134" y="554099"/>
                    <a:pt x="2900513" y="554099"/>
                  </a:cubicBezTo>
                  <a:lnTo>
                    <a:pt x="2900457" y="554044"/>
                  </a:lnTo>
                  <a:cubicBezTo>
                    <a:pt x="2878836" y="554044"/>
                    <a:pt x="2861274" y="571605"/>
                    <a:pt x="2861274" y="593227"/>
                  </a:cubicBezTo>
                  <a:cubicBezTo>
                    <a:pt x="2861274" y="602940"/>
                    <a:pt x="2864842" y="611830"/>
                    <a:pt x="2870714" y="618690"/>
                  </a:cubicBezTo>
                  <a:lnTo>
                    <a:pt x="2613502" y="872939"/>
                  </a:lnTo>
                  <a:lnTo>
                    <a:pt x="2271833" y="872939"/>
                  </a:lnTo>
                  <a:lnTo>
                    <a:pt x="2087582" y="1045899"/>
                  </a:lnTo>
                  <a:lnTo>
                    <a:pt x="2084470" y="1041284"/>
                  </a:lnTo>
                  <a:cubicBezTo>
                    <a:pt x="2068765" y="1025579"/>
                    <a:pt x="2050064" y="1012869"/>
                    <a:pt x="2029298" y="1004086"/>
                  </a:cubicBezTo>
                  <a:lnTo>
                    <a:pt x="1992890" y="996736"/>
                  </a:lnTo>
                  <a:lnTo>
                    <a:pt x="1992890" y="840014"/>
                  </a:lnTo>
                  <a:lnTo>
                    <a:pt x="2152584" y="686906"/>
                  </a:lnTo>
                  <a:cubicBezTo>
                    <a:pt x="2158346" y="690253"/>
                    <a:pt x="2164986" y="692174"/>
                    <a:pt x="2172120" y="692174"/>
                  </a:cubicBezTo>
                  <a:cubicBezTo>
                    <a:pt x="2182931" y="692174"/>
                    <a:pt x="2192727" y="687784"/>
                    <a:pt x="2199820" y="680691"/>
                  </a:cubicBezTo>
                  <a:lnTo>
                    <a:pt x="2202704" y="673732"/>
                  </a:lnTo>
                  <a:lnTo>
                    <a:pt x="2180618" y="673732"/>
                  </a:lnTo>
                  <a:lnTo>
                    <a:pt x="2172120" y="677247"/>
                  </a:lnTo>
                  <a:cubicBezTo>
                    <a:pt x="2165398" y="677247"/>
                    <a:pt x="2159320" y="674530"/>
                    <a:pt x="2154923" y="670134"/>
                  </a:cubicBezTo>
                  <a:lnTo>
                    <a:pt x="2154900" y="670078"/>
                  </a:lnTo>
                  <a:lnTo>
                    <a:pt x="2151621" y="668720"/>
                  </a:lnTo>
                  <a:cubicBezTo>
                    <a:pt x="2148525" y="665623"/>
                    <a:pt x="2146609" y="661345"/>
                    <a:pt x="2146609" y="656619"/>
                  </a:cubicBezTo>
                  <a:lnTo>
                    <a:pt x="2146609" y="624330"/>
                  </a:lnTo>
                  <a:lnTo>
                    <a:pt x="2144421" y="625237"/>
                  </a:lnTo>
                  <a:cubicBezTo>
                    <a:pt x="2137328" y="632330"/>
                    <a:pt x="2132937" y="642125"/>
                    <a:pt x="2132937" y="652936"/>
                  </a:cubicBezTo>
                  <a:cubicBezTo>
                    <a:pt x="2132937" y="661497"/>
                    <a:pt x="2135681" y="669344"/>
                    <a:pt x="2140346" y="675820"/>
                  </a:cubicBezTo>
                  <a:lnTo>
                    <a:pt x="1976426" y="832990"/>
                  </a:lnTo>
                  <a:lnTo>
                    <a:pt x="1976426" y="993412"/>
                  </a:lnTo>
                  <a:lnTo>
                    <a:pt x="1961737" y="990446"/>
                  </a:lnTo>
                  <a:lnTo>
                    <a:pt x="1776506" y="990446"/>
                  </a:lnTo>
                  <a:lnTo>
                    <a:pt x="1776506" y="783546"/>
                  </a:lnTo>
                  <a:lnTo>
                    <a:pt x="1923579" y="640808"/>
                  </a:lnTo>
                  <a:cubicBezTo>
                    <a:pt x="1930053" y="645528"/>
                    <a:pt x="1938011" y="648382"/>
                    <a:pt x="1946627" y="648382"/>
                  </a:cubicBezTo>
                  <a:cubicBezTo>
                    <a:pt x="1968249" y="648382"/>
                    <a:pt x="1985810" y="630820"/>
                    <a:pt x="1985810" y="609199"/>
                  </a:cubicBezTo>
                  <a:cubicBezTo>
                    <a:pt x="1985810" y="587577"/>
                    <a:pt x="1968249" y="570016"/>
                    <a:pt x="1946627" y="570016"/>
                  </a:cubicBezTo>
                  <a:lnTo>
                    <a:pt x="1946627" y="569961"/>
                  </a:lnTo>
                  <a:cubicBezTo>
                    <a:pt x="1925004" y="569961"/>
                    <a:pt x="1907444" y="587522"/>
                    <a:pt x="1907444" y="609144"/>
                  </a:cubicBezTo>
                  <a:cubicBezTo>
                    <a:pt x="1907444" y="616223"/>
                    <a:pt x="1909310" y="622809"/>
                    <a:pt x="1912602" y="628516"/>
                  </a:cubicBezTo>
                  <a:lnTo>
                    <a:pt x="1760042" y="776576"/>
                  </a:lnTo>
                  <a:lnTo>
                    <a:pt x="1760042" y="990446"/>
                  </a:lnTo>
                  <a:lnTo>
                    <a:pt x="1664444" y="990446"/>
                  </a:lnTo>
                  <a:lnTo>
                    <a:pt x="1664444" y="621216"/>
                  </a:lnTo>
                  <a:lnTo>
                    <a:pt x="1805536" y="483253"/>
                  </a:lnTo>
                  <a:lnTo>
                    <a:pt x="1805536" y="213639"/>
                  </a:lnTo>
                  <a:cubicBezTo>
                    <a:pt x="1822657" y="209413"/>
                    <a:pt x="1835334" y="194048"/>
                    <a:pt x="1835334" y="175608"/>
                  </a:cubicBezTo>
                  <a:lnTo>
                    <a:pt x="1835279" y="175608"/>
                  </a:lnTo>
                  <a:cubicBezTo>
                    <a:pt x="1835279" y="153987"/>
                    <a:pt x="1817718" y="136426"/>
                    <a:pt x="1796097" y="136426"/>
                  </a:cubicBezTo>
                  <a:cubicBezTo>
                    <a:pt x="1774475" y="136426"/>
                    <a:pt x="1756913" y="153987"/>
                    <a:pt x="1756913" y="175608"/>
                  </a:cubicBezTo>
                  <a:cubicBezTo>
                    <a:pt x="1756913" y="194871"/>
                    <a:pt x="1770798" y="210785"/>
                    <a:pt x="1789073" y="214133"/>
                  </a:cubicBezTo>
                  <a:lnTo>
                    <a:pt x="1789073" y="476339"/>
                  </a:lnTo>
                  <a:lnTo>
                    <a:pt x="1647981" y="614302"/>
                  </a:lnTo>
                  <a:lnTo>
                    <a:pt x="1647981" y="990446"/>
                  </a:lnTo>
                  <a:lnTo>
                    <a:pt x="1556007" y="990446"/>
                  </a:lnTo>
                  <a:lnTo>
                    <a:pt x="1556007" y="77707"/>
                  </a:lnTo>
                  <a:cubicBezTo>
                    <a:pt x="1574281" y="74360"/>
                    <a:pt x="1588165" y="58445"/>
                    <a:pt x="1588165" y="39183"/>
                  </a:cubicBezTo>
                  <a:cubicBezTo>
                    <a:pt x="1588165" y="17561"/>
                    <a:pt x="1570660" y="0"/>
                    <a:pt x="1548982" y="0"/>
                  </a:cubicBezTo>
                  <a:close/>
                </a:path>
              </a:pathLst>
            </a:custGeom>
            <a:gradFill flip="none" rotWithShape="1">
              <a:gsLst>
                <a:gs pos="34000">
                  <a:srgbClr val="CDE6D3"/>
                </a:gs>
                <a:gs pos="66000">
                  <a:srgbClr val="CD0058"/>
                </a:gs>
                <a:gs pos="51000">
                  <a:srgbClr val="FF7E1C"/>
                </a:gs>
                <a:gs pos="96330">
                  <a:srgbClr val="FF006E"/>
                </a:gs>
                <a:gs pos="81000">
                  <a:srgbClr val="692CBE"/>
                </a:gs>
              </a:gsLst>
              <a:path path="circle">
                <a:fillToRect l="50000" t="50000" r="50000" b="50000"/>
              </a:path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 dirty="0">
                <a:latin typeface="Share Tech" panose="020F0502020204030204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DE4A27A-A283-1184-A7A1-FC71477397F1}"/>
                </a:ext>
              </a:extLst>
            </p:cNvPr>
            <p:cNvSpPr txBox="1"/>
            <p:nvPr/>
          </p:nvSpPr>
          <p:spPr>
            <a:xfrm>
              <a:off x="4094896" y="3402169"/>
              <a:ext cx="959634" cy="519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Collecting Dataset </a:t>
              </a:r>
              <a:endPara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hare Tech" panose="020F0502020204030204" pitchFamily="2" charset="0"/>
                <a:cs typeface="Arial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89FBA1B-2374-F4CA-6610-58E65DA28C7A}"/>
                </a:ext>
              </a:extLst>
            </p:cNvPr>
            <p:cNvSpPr/>
            <p:nvPr/>
          </p:nvSpPr>
          <p:spPr>
            <a:xfrm>
              <a:off x="5137578" y="2323246"/>
              <a:ext cx="563186" cy="563186"/>
            </a:xfrm>
            <a:prstGeom prst="ellipse">
              <a:avLst/>
            </a:prstGeom>
            <a:solidFill>
              <a:srgbClr val="FFBE0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>
                <a:latin typeface="Share Tech" panose="020F0502020204030204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ABFD772-C1FA-99D4-59E9-E4099F09EF46}"/>
                </a:ext>
              </a:extLst>
            </p:cNvPr>
            <p:cNvSpPr/>
            <p:nvPr/>
          </p:nvSpPr>
          <p:spPr>
            <a:xfrm flipH="1">
              <a:off x="3448663" y="2323246"/>
              <a:ext cx="563185" cy="563186"/>
            </a:xfrm>
            <a:prstGeom prst="ellipse">
              <a:avLst/>
            </a:prstGeom>
            <a:solidFill>
              <a:srgbClr val="37A9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 dirty="0">
                <a:latin typeface="Share Tech" panose="020F0502020204030204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DA46F79-425C-FD7D-415B-ECB2EB736682}"/>
                </a:ext>
              </a:extLst>
            </p:cNvPr>
            <p:cNvSpPr/>
            <p:nvPr/>
          </p:nvSpPr>
          <p:spPr>
            <a:xfrm rot="10800000">
              <a:off x="3448665" y="4441128"/>
              <a:ext cx="563186" cy="563186"/>
            </a:xfrm>
            <a:prstGeom prst="ellipse">
              <a:avLst/>
            </a:prstGeom>
            <a:solidFill>
              <a:srgbClr val="8337E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>
                <a:latin typeface="Share Tech" panose="020F05020202040302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7658D24-AD22-3F9F-1F58-BDA0DDF202BB}"/>
                </a:ext>
              </a:extLst>
            </p:cNvPr>
            <p:cNvSpPr/>
            <p:nvPr/>
          </p:nvSpPr>
          <p:spPr>
            <a:xfrm rot="10800000" flipH="1">
              <a:off x="5137579" y="4441127"/>
              <a:ext cx="563186" cy="563186"/>
            </a:xfrm>
            <a:prstGeom prst="ellipse">
              <a:avLst/>
            </a:prstGeom>
            <a:solidFill>
              <a:srgbClr val="FF006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>
                <a:latin typeface="Share Tech" panose="020F0502020204030204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7E77C11-50C6-8F87-B89D-5BD485410504}"/>
                </a:ext>
              </a:extLst>
            </p:cNvPr>
            <p:cNvSpPr/>
            <p:nvPr/>
          </p:nvSpPr>
          <p:spPr>
            <a:xfrm>
              <a:off x="5610242" y="3358139"/>
              <a:ext cx="563187" cy="563186"/>
            </a:xfrm>
            <a:prstGeom prst="ellipse">
              <a:avLst/>
            </a:prstGeom>
            <a:solidFill>
              <a:srgbClr val="FB56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>
                <a:latin typeface="Share Tech" panose="020F0502020204030204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1D55740-DBC3-13EE-5F7C-6DB86963A0A7}"/>
                </a:ext>
              </a:extLst>
            </p:cNvPr>
            <p:cNvSpPr/>
            <p:nvPr/>
          </p:nvSpPr>
          <p:spPr>
            <a:xfrm flipH="1">
              <a:off x="2975997" y="3358139"/>
              <a:ext cx="563187" cy="563186"/>
            </a:xfrm>
            <a:prstGeom prst="ellipse">
              <a:avLst/>
            </a:prstGeom>
            <a:solidFill>
              <a:srgbClr val="FF32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>
                <a:latin typeface="Share Tech" panose="020F0502020204030204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041B76-CC08-1B37-98FC-A60BFD83CCEB}"/>
                </a:ext>
              </a:extLst>
            </p:cNvPr>
            <p:cNvSpPr txBox="1"/>
            <p:nvPr/>
          </p:nvSpPr>
          <p:spPr>
            <a:xfrm>
              <a:off x="5146798" y="2382028"/>
              <a:ext cx="5447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Share Tech" panose="020F0502020204030204" pitchFamily="2" charset="0"/>
                  <a:cs typeface="Arial" pitchFamily="34" charset="0"/>
                </a:rPr>
                <a:t>01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6A3339E-B641-1BB0-D6F6-390939579761}"/>
                </a:ext>
              </a:extLst>
            </p:cNvPr>
            <p:cNvSpPr txBox="1"/>
            <p:nvPr/>
          </p:nvSpPr>
          <p:spPr>
            <a:xfrm>
              <a:off x="5587927" y="3416921"/>
              <a:ext cx="6078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Share Tech" panose="020F0502020204030204" pitchFamily="2" charset="0"/>
                  <a:cs typeface="Arial" pitchFamily="34" charset="0"/>
                </a:rPr>
                <a:t>02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4CC46D-77BC-DD98-2CE3-BBC9C8F3947E}"/>
                </a:ext>
              </a:extLst>
            </p:cNvPr>
            <p:cNvSpPr txBox="1"/>
            <p:nvPr/>
          </p:nvSpPr>
          <p:spPr>
            <a:xfrm>
              <a:off x="5118115" y="4499910"/>
              <a:ext cx="6021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Share Tech" panose="020F0502020204030204" pitchFamily="2" charset="0"/>
                  <a:cs typeface="Arial" pitchFamily="34" charset="0"/>
                </a:rPr>
                <a:t>03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C69DDDB-07F7-193A-FC20-17D7F363193D}"/>
                </a:ext>
              </a:extLst>
            </p:cNvPr>
            <p:cNvSpPr txBox="1"/>
            <p:nvPr/>
          </p:nvSpPr>
          <p:spPr>
            <a:xfrm>
              <a:off x="3422925" y="4499911"/>
              <a:ext cx="6146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Share Tech" panose="020F0502020204030204" pitchFamily="2" charset="0"/>
                  <a:cs typeface="Arial" pitchFamily="34" charset="0"/>
                </a:rPr>
                <a:t>04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EE1ACDB-A26D-C838-B4AD-4F8DA5D00F1F}"/>
                </a:ext>
              </a:extLst>
            </p:cNvPr>
            <p:cNvSpPr txBox="1"/>
            <p:nvPr/>
          </p:nvSpPr>
          <p:spPr>
            <a:xfrm>
              <a:off x="2912497" y="3416921"/>
              <a:ext cx="6901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Share Tech" panose="020F0502020204030204" pitchFamily="2" charset="0"/>
                  <a:cs typeface="Arial" pitchFamily="34" charset="0"/>
                </a:rPr>
                <a:t>05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9636A8-E0F4-2942-D715-1C4A0455FFD3}"/>
                </a:ext>
              </a:extLst>
            </p:cNvPr>
            <p:cNvSpPr txBox="1"/>
            <p:nvPr/>
          </p:nvSpPr>
          <p:spPr>
            <a:xfrm>
              <a:off x="3422923" y="2382028"/>
              <a:ext cx="6146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Share Tech" panose="020F0502020204030204" pitchFamily="2" charset="0"/>
                  <a:cs typeface="Arial" pitchFamily="34" charset="0"/>
                </a:rPr>
                <a:t>06</a:t>
              </a: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FC0CD-0F0D-D7A8-7AFD-8F6E9E7D3E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Collecting Dataset </a:t>
            </a:r>
            <a:endParaRPr lang="en-US" dirty="0">
              <a:latin typeface="Share Tech" panose="00000500000000000000" pitchFamily="2" charset="0"/>
              <a:cs typeface="Biome" panose="020B05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055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1 - Face Recognition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72CED70-43A2-E0E9-1CCF-4D113AACFB1A}"/>
              </a:ext>
            </a:extLst>
          </p:cNvPr>
          <p:cNvSpPr txBox="1">
            <a:spLocks/>
          </p:cNvSpPr>
          <p:nvPr/>
        </p:nvSpPr>
        <p:spPr>
          <a:xfrm>
            <a:off x="919843" y="1536042"/>
            <a:ext cx="9779182" cy="3366815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Share Tech" panose="00000500000000000000"/>
              </a:rPr>
              <a:t>Face Recognition Algorithm use distinctive details about a person’s face. These details, such as distance between the eyes or shape of the chin, are then converted into a mathematical representation and compared to data on other faces collected in a face recognition database. </a:t>
            </a:r>
          </a:p>
          <a:p>
            <a:pPr algn="just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Share Tech" panose="00000500000000000000"/>
              </a:rPr>
              <a:t> We use VGGFACE2 and MCNN Algorithm to know who is friendly person or stranger , we will show it in some steps :</a:t>
            </a:r>
            <a:endParaRPr lang="ar-EG" sz="2400" dirty="0">
              <a:solidFill>
                <a:schemeClr val="bg1">
                  <a:lumMod val="95000"/>
                </a:schemeClr>
              </a:solidFill>
              <a:latin typeface="Share Tech" panose="00000500000000000000"/>
            </a:endParaRPr>
          </a:p>
          <a:p>
            <a:endParaRPr lang="en-US" sz="2000" dirty="0">
              <a:solidFill>
                <a:schemeClr val="bg1">
                  <a:lumMod val="95000"/>
                </a:schemeClr>
              </a:solidFill>
              <a:latin typeface="Share Tech" panose="0000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198856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6521025-617F-D9CC-262B-E77AA3E2DD9E}"/>
              </a:ext>
            </a:extLst>
          </p:cNvPr>
          <p:cNvGrpSpPr/>
          <p:nvPr/>
        </p:nvGrpSpPr>
        <p:grpSpPr>
          <a:xfrm>
            <a:off x="1354698" y="1377053"/>
            <a:ext cx="8646552" cy="4623928"/>
            <a:chOff x="618938" y="1483738"/>
            <a:chExt cx="8030906" cy="4294698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9C6DCF5B-D6A9-CEB7-0D7A-7F10EFF409FE}"/>
                </a:ext>
              </a:extLst>
            </p:cNvPr>
            <p:cNvGrpSpPr/>
            <p:nvPr/>
          </p:nvGrpSpPr>
          <p:grpSpPr>
            <a:xfrm>
              <a:off x="3789797" y="1483738"/>
              <a:ext cx="4860047" cy="4205418"/>
              <a:chOff x="3789797" y="1423778"/>
              <a:chExt cx="4860047" cy="4205418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C2BF485-7728-A4E0-CDB3-16D50A36EB57}"/>
                  </a:ext>
                </a:extLst>
              </p:cNvPr>
              <p:cNvSpPr txBox="1"/>
              <p:nvPr/>
            </p:nvSpPr>
            <p:spPr>
              <a:xfrm>
                <a:off x="3789797" y="1423778"/>
                <a:ext cx="3234380" cy="600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600" b="1" dirty="0">
                    <a:solidFill>
                      <a:srgbClr val="FFBE09"/>
                    </a:solidFill>
                    <a:latin typeface="Share Tech" panose="020F0502020204030204" pitchFamily="2" charset="0"/>
                    <a:cs typeface="Times New Roman" panose="02020603050405020304" pitchFamily="18" charset="0"/>
                  </a:rPr>
                  <a:t>Face Detection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08B7172-83C0-AF14-5E2E-E920866D9751}"/>
                  </a:ext>
                </a:extLst>
              </p:cNvPr>
              <p:cNvSpPr txBox="1"/>
              <p:nvPr/>
            </p:nvSpPr>
            <p:spPr>
              <a:xfrm>
                <a:off x="4969189" y="3365360"/>
                <a:ext cx="3680655" cy="5431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200" b="1" dirty="0">
                    <a:solidFill>
                      <a:srgbClr val="FF006E"/>
                    </a:solidFill>
                    <a:latin typeface="Share Tech" panose="020F0502020204030204" pitchFamily="2" charset="0"/>
                    <a:cs typeface="Times New Roman" panose="02020603050405020304" pitchFamily="18" charset="0"/>
                  </a:rPr>
                  <a:t>Feature Extraction 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C427A81-D8A7-9644-B3BE-126E1819B9DC}"/>
                  </a:ext>
                </a:extLst>
              </p:cNvPr>
              <p:cNvSpPr txBox="1"/>
              <p:nvPr/>
            </p:nvSpPr>
            <p:spPr>
              <a:xfrm>
                <a:off x="3789797" y="5086058"/>
                <a:ext cx="3366232" cy="5431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200" b="1" dirty="0">
                    <a:solidFill>
                      <a:srgbClr val="FF3233"/>
                    </a:solidFill>
                    <a:latin typeface="Share Tech" panose="020F0502020204030204" pitchFamily="2" charset="0"/>
                    <a:cs typeface="Times New Roman" panose="02020603050405020304" pitchFamily="18" charset="0"/>
                  </a:rPr>
                  <a:t>Face</a:t>
                </a:r>
                <a:r>
                  <a:rPr lang="en-US" sz="2800" b="1" dirty="0">
                    <a:solidFill>
                      <a:srgbClr val="FF3233"/>
                    </a:solidFill>
                    <a:latin typeface="Share Tech" panose="020F0502020204030204" pitchFamily="2" charset="0"/>
                    <a:cs typeface="Times New Roman" panose="02020603050405020304" pitchFamily="18" charset="0"/>
                  </a:rPr>
                  <a:t> Classification 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240BF04-249B-4D9E-F63B-1A0EA99599A6}"/>
                </a:ext>
              </a:extLst>
            </p:cNvPr>
            <p:cNvGrpSpPr/>
            <p:nvPr/>
          </p:nvGrpSpPr>
          <p:grpSpPr>
            <a:xfrm>
              <a:off x="618938" y="1589745"/>
              <a:ext cx="4259255" cy="4188691"/>
              <a:chOff x="618938" y="1460482"/>
              <a:chExt cx="4259255" cy="4188691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F0831A46-1383-1307-11FD-E8D3814A6C72}"/>
                  </a:ext>
                </a:extLst>
              </p:cNvPr>
              <p:cNvSpPr/>
              <p:nvPr/>
            </p:nvSpPr>
            <p:spPr bwMode="auto">
              <a:xfrm>
                <a:off x="2854868" y="3340969"/>
                <a:ext cx="2023325" cy="427545"/>
              </a:xfrm>
              <a:custGeom>
                <a:avLst/>
                <a:gdLst>
                  <a:gd name="connsiteX0" fmla="*/ 1803488 w 2023325"/>
                  <a:gd name="connsiteY0" fmla="*/ 179 h 427545"/>
                  <a:gd name="connsiteX1" fmla="*/ 1870126 w 2023325"/>
                  <a:gd name="connsiteY1" fmla="*/ 8295 h 427545"/>
                  <a:gd name="connsiteX2" fmla="*/ 2023296 w 2023325"/>
                  <a:gd name="connsiteY2" fmla="*/ 209970 h 427545"/>
                  <a:gd name="connsiteX3" fmla="*/ 1877531 w 2023325"/>
                  <a:gd name="connsiteY3" fmla="*/ 417053 h 427545"/>
                  <a:gd name="connsiteX4" fmla="*/ 1801321 w 2023325"/>
                  <a:gd name="connsiteY4" fmla="*/ 427287 h 427545"/>
                  <a:gd name="connsiteX5" fmla="*/ 1801237 w 2023325"/>
                  <a:gd name="connsiteY5" fmla="*/ 427204 h 427545"/>
                  <a:gd name="connsiteX6" fmla="*/ 1635920 w 2023325"/>
                  <a:gd name="connsiteY6" fmla="*/ 340843 h 427545"/>
                  <a:gd name="connsiteX7" fmla="*/ 1591658 w 2023325"/>
                  <a:gd name="connsiteY7" fmla="*/ 293669 h 427545"/>
                  <a:gd name="connsiteX8" fmla="*/ 1551057 w 2023325"/>
                  <a:gd name="connsiteY8" fmla="*/ 287845 h 427545"/>
                  <a:gd name="connsiteX9" fmla="*/ 386848 w 2023325"/>
                  <a:gd name="connsiteY9" fmla="*/ 289093 h 427545"/>
                  <a:gd name="connsiteX10" fmla="*/ 98728 w 2023325"/>
                  <a:gd name="connsiteY10" fmla="*/ 290008 h 427545"/>
                  <a:gd name="connsiteX11" fmla="*/ 8540 w 2023325"/>
                  <a:gd name="connsiteY11" fmla="*/ 265714 h 427545"/>
                  <a:gd name="connsiteX12" fmla="*/ 5711 w 2023325"/>
                  <a:gd name="connsiteY12" fmla="*/ 142412 h 427545"/>
                  <a:gd name="connsiteX13" fmla="*/ 1553137 w 2023325"/>
                  <a:gd name="connsiteY13" fmla="*/ 142080 h 427545"/>
                  <a:gd name="connsiteX14" fmla="*/ 1594071 w 2023325"/>
                  <a:gd name="connsiteY14" fmla="*/ 135673 h 427545"/>
                  <a:gd name="connsiteX15" fmla="*/ 1631511 w 2023325"/>
                  <a:gd name="connsiteY15" fmla="*/ 93158 h 427545"/>
                  <a:gd name="connsiteX16" fmla="*/ 1803488 w 2023325"/>
                  <a:gd name="connsiteY16" fmla="*/ 179 h 427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23325" h="427545">
                    <a:moveTo>
                      <a:pt x="1803488" y="179"/>
                    </a:moveTo>
                    <a:cubicBezTo>
                      <a:pt x="1825942" y="-738"/>
                      <a:pt x="1848494" y="1847"/>
                      <a:pt x="1870126" y="8295"/>
                    </a:cubicBezTo>
                    <a:cubicBezTo>
                      <a:pt x="1956654" y="34087"/>
                      <a:pt x="2021633" y="119699"/>
                      <a:pt x="2023296" y="209970"/>
                    </a:cubicBezTo>
                    <a:cubicBezTo>
                      <a:pt x="2024877" y="300241"/>
                      <a:pt x="1963060" y="388100"/>
                      <a:pt x="1877531" y="417053"/>
                    </a:cubicBezTo>
                    <a:cubicBezTo>
                      <a:pt x="1852987" y="425290"/>
                      <a:pt x="1827112" y="428535"/>
                      <a:pt x="1801321" y="427287"/>
                    </a:cubicBezTo>
                    <a:lnTo>
                      <a:pt x="1801237" y="427204"/>
                    </a:lnTo>
                    <a:cubicBezTo>
                      <a:pt x="1737174" y="424042"/>
                      <a:pt x="1674109" y="392759"/>
                      <a:pt x="1635920" y="340843"/>
                    </a:cubicBezTo>
                    <a:cubicBezTo>
                      <a:pt x="1622941" y="323205"/>
                      <a:pt x="1611543" y="302654"/>
                      <a:pt x="1591658" y="293669"/>
                    </a:cubicBezTo>
                    <a:cubicBezTo>
                      <a:pt x="1579095" y="288011"/>
                      <a:pt x="1564868" y="287845"/>
                      <a:pt x="1551057" y="287845"/>
                    </a:cubicBezTo>
                    <a:cubicBezTo>
                      <a:pt x="1163015" y="286597"/>
                      <a:pt x="774890" y="287845"/>
                      <a:pt x="386848" y="289093"/>
                    </a:cubicBezTo>
                    <a:cubicBezTo>
                      <a:pt x="290836" y="289426"/>
                      <a:pt x="194740" y="289675"/>
                      <a:pt x="98728" y="290008"/>
                    </a:cubicBezTo>
                    <a:cubicBezTo>
                      <a:pt x="63951" y="290091"/>
                      <a:pt x="26345" y="300241"/>
                      <a:pt x="8540" y="265714"/>
                    </a:cubicBezTo>
                    <a:cubicBezTo>
                      <a:pt x="-7018" y="235679"/>
                      <a:pt x="2883" y="174943"/>
                      <a:pt x="5711" y="142412"/>
                    </a:cubicBezTo>
                    <a:cubicBezTo>
                      <a:pt x="521548" y="142329"/>
                      <a:pt x="1037301" y="142163"/>
                      <a:pt x="1553137" y="142080"/>
                    </a:cubicBezTo>
                    <a:cubicBezTo>
                      <a:pt x="1567114" y="142080"/>
                      <a:pt x="1581591" y="141913"/>
                      <a:pt x="1594071" y="135673"/>
                    </a:cubicBezTo>
                    <a:cubicBezTo>
                      <a:pt x="1611210" y="127104"/>
                      <a:pt x="1620778" y="108966"/>
                      <a:pt x="1631511" y="93158"/>
                    </a:cubicBezTo>
                    <a:cubicBezTo>
                      <a:pt x="1669637" y="37186"/>
                      <a:pt x="1736124" y="2928"/>
                      <a:pt x="1803488" y="179"/>
                    </a:cubicBezTo>
                    <a:close/>
                  </a:path>
                </a:pathLst>
              </a:custGeom>
              <a:solidFill>
                <a:srgbClr val="FF006E"/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000">
                  <a:latin typeface="Share Tech" panose="020F0502020204030204" pitchFamily="2" charset="0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5DA2B1A-1BCE-A5B3-1488-943BFF21358C}"/>
                  </a:ext>
                </a:extLst>
              </p:cNvPr>
              <p:cNvSpPr/>
              <p:nvPr/>
            </p:nvSpPr>
            <p:spPr>
              <a:xfrm>
                <a:off x="2859664" y="1605385"/>
                <a:ext cx="720642" cy="1084021"/>
              </a:xfrm>
              <a:custGeom>
                <a:avLst/>
                <a:gdLst>
                  <a:gd name="connsiteX0" fmla="*/ 83 w 720642"/>
                  <a:gd name="connsiteY0" fmla="*/ 938260 h 1084021"/>
                  <a:gd name="connsiteX1" fmla="*/ 83 w 720642"/>
                  <a:gd name="connsiteY1" fmla="*/ 938343 h 1084021"/>
                  <a:gd name="connsiteX2" fmla="*/ 0 w 720642"/>
                  <a:gd name="connsiteY2" fmla="*/ 938343 h 1084021"/>
                  <a:gd name="connsiteX3" fmla="*/ 506019 w 720642"/>
                  <a:gd name="connsiteY3" fmla="*/ 21 h 1084021"/>
                  <a:gd name="connsiteX4" fmla="*/ 711937 w 720642"/>
                  <a:gd name="connsiteY4" fmla="*/ 157268 h 1084021"/>
                  <a:gd name="connsiteX5" fmla="*/ 574991 w 720642"/>
                  <a:gd name="connsiteY5" fmla="*/ 424504 h 1084021"/>
                  <a:gd name="connsiteX6" fmla="*/ 574991 w 720642"/>
                  <a:gd name="connsiteY6" fmla="*/ 466686 h 1084021"/>
                  <a:gd name="connsiteX7" fmla="*/ 575157 w 720642"/>
                  <a:gd name="connsiteY7" fmla="*/ 853064 h 1084021"/>
                  <a:gd name="connsiteX8" fmla="*/ 499862 w 720642"/>
                  <a:gd name="connsiteY8" fmla="*/ 1030195 h 1084021"/>
                  <a:gd name="connsiteX9" fmla="*/ 376144 w 720642"/>
                  <a:gd name="connsiteY9" fmla="*/ 1082611 h 1084021"/>
                  <a:gd name="connsiteX10" fmla="*/ 83 w 720642"/>
                  <a:gd name="connsiteY10" fmla="*/ 1083443 h 1084021"/>
                  <a:gd name="connsiteX11" fmla="*/ 83 w 720642"/>
                  <a:gd name="connsiteY11" fmla="*/ 938343 h 1084021"/>
                  <a:gd name="connsiteX12" fmla="*/ 45760 w 720642"/>
                  <a:gd name="connsiteY12" fmla="*/ 938343 h 1084021"/>
                  <a:gd name="connsiteX13" fmla="*/ 324145 w 720642"/>
                  <a:gd name="connsiteY13" fmla="*/ 938343 h 1084021"/>
                  <a:gd name="connsiteX14" fmla="*/ 365578 w 720642"/>
                  <a:gd name="connsiteY14" fmla="*/ 936430 h 1084021"/>
                  <a:gd name="connsiteX15" fmla="*/ 429392 w 720642"/>
                  <a:gd name="connsiteY15" fmla="*/ 867457 h 1084021"/>
                  <a:gd name="connsiteX16" fmla="*/ 429808 w 720642"/>
                  <a:gd name="connsiteY16" fmla="*/ 424421 h 1084021"/>
                  <a:gd name="connsiteX17" fmla="*/ 293860 w 720642"/>
                  <a:gd name="connsiteY17" fmla="*/ 159098 h 1084021"/>
                  <a:gd name="connsiteX18" fmla="*/ 506019 w 720642"/>
                  <a:gd name="connsiteY18" fmla="*/ 21 h 1084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20642" h="1084021">
                    <a:moveTo>
                      <a:pt x="83" y="938260"/>
                    </a:moveTo>
                    <a:lnTo>
                      <a:pt x="83" y="938343"/>
                    </a:lnTo>
                    <a:lnTo>
                      <a:pt x="0" y="938343"/>
                    </a:lnTo>
                    <a:close/>
                    <a:moveTo>
                      <a:pt x="506019" y="21"/>
                    </a:moveTo>
                    <a:cubicBezTo>
                      <a:pt x="602197" y="1269"/>
                      <a:pt x="687310" y="66248"/>
                      <a:pt x="711937" y="157268"/>
                    </a:cubicBezTo>
                    <a:cubicBezTo>
                      <a:pt x="741140" y="265260"/>
                      <a:pt x="697211" y="352869"/>
                      <a:pt x="574991" y="424504"/>
                    </a:cubicBezTo>
                    <a:cubicBezTo>
                      <a:pt x="574991" y="436901"/>
                      <a:pt x="574991" y="451793"/>
                      <a:pt x="574991" y="466686"/>
                    </a:cubicBezTo>
                    <a:cubicBezTo>
                      <a:pt x="574991" y="595479"/>
                      <a:pt x="574492" y="724271"/>
                      <a:pt x="575157" y="853064"/>
                    </a:cubicBezTo>
                    <a:cubicBezTo>
                      <a:pt x="575490" y="923284"/>
                      <a:pt x="553525" y="983105"/>
                      <a:pt x="499862" y="1030195"/>
                    </a:cubicBezTo>
                    <a:cubicBezTo>
                      <a:pt x="464252" y="1061478"/>
                      <a:pt x="422403" y="1081613"/>
                      <a:pt x="376144" y="1082611"/>
                    </a:cubicBezTo>
                    <a:cubicBezTo>
                      <a:pt x="251761" y="1085190"/>
                      <a:pt x="127295" y="1083443"/>
                      <a:pt x="83" y="1083443"/>
                    </a:cubicBezTo>
                    <a:lnTo>
                      <a:pt x="83" y="938343"/>
                    </a:lnTo>
                    <a:lnTo>
                      <a:pt x="45760" y="938343"/>
                    </a:lnTo>
                    <a:cubicBezTo>
                      <a:pt x="138527" y="938343"/>
                      <a:pt x="231377" y="938343"/>
                      <a:pt x="324145" y="938343"/>
                    </a:cubicBezTo>
                    <a:cubicBezTo>
                      <a:pt x="337956" y="938343"/>
                      <a:pt x="351933" y="938260"/>
                      <a:pt x="365578" y="936430"/>
                    </a:cubicBezTo>
                    <a:cubicBezTo>
                      <a:pt x="404599" y="931188"/>
                      <a:pt x="429142" y="906811"/>
                      <a:pt x="429392" y="867457"/>
                    </a:cubicBezTo>
                    <a:cubicBezTo>
                      <a:pt x="430390" y="719363"/>
                      <a:pt x="429808" y="571268"/>
                      <a:pt x="429808" y="424421"/>
                    </a:cubicBezTo>
                    <a:cubicBezTo>
                      <a:pt x="308420" y="351289"/>
                      <a:pt x="264075" y="264012"/>
                      <a:pt x="293860" y="159098"/>
                    </a:cubicBezTo>
                    <a:cubicBezTo>
                      <a:pt x="321649" y="61089"/>
                      <a:pt x="404848" y="-1310"/>
                      <a:pt x="506019" y="21"/>
                    </a:cubicBezTo>
                    <a:close/>
                  </a:path>
                </a:pathLst>
              </a:custGeom>
              <a:solidFill>
                <a:srgbClr val="FFBE09"/>
              </a:solidFill>
              <a:ln w="8312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2000" dirty="0">
                  <a:latin typeface="Share Tech" panose="020F0502020204030204" pitchFamily="2" charset="0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5B7A18D-AFAC-2A69-1FD6-3F131B7894EB}"/>
                  </a:ext>
                </a:extLst>
              </p:cNvPr>
              <p:cNvSpPr/>
              <p:nvPr/>
            </p:nvSpPr>
            <p:spPr>
              <a:xfrm>
                <a:off x="618938" y="1460482"/>
                <a:ext cx="3031426" cy="4188691"/>
              </a:xfrm>
              <a:custGeom>
                <a:avLst/>
                <a:gdLst>
                  <a:gd name="connsiteX0" fmla="*/ 2282492 w 3031426"/>
                  <a:gd name="connsiteY0" fmla="*/ 2671273 h 4188691"/>
                  <a:gd name="connsiteX1" fmla="*/ 2931197 w 3031426"/>
                  <a:gd name="connsiteY1" fmla="*/ 2671273 h 4188691"/>
                  <a:gd name="connsiteX2" fmla="*/ 2976541 w 3031426"/>
                  <a:gd name="connsiteY2" fmla="*/ 2675100 h 4188691"/>
                  <a:gd name="connsiteX3" fmla="*/ 3031286 w 3031426"/>
                  <a:gd name="connsiteY3" fmla="*/ 2739580 h 4188691"/>
                  <a:gd name="connsiteX4" fmla="*/ 2985610 w 3031426"/>
                  <a:gd name="connsiteY4" fmla="*/ 2810882 h 4188691"/>
                  <a:gd name="connsiteX5" fmla="*/ 2949252 w 3031426"/>
                  <a:gd name="connsiteY5" fmla="*/ 2817538 h 4188691"/>
                  <a:gd name="connsiteX6" fmla="*/ 2258946 w 3031426"/>
                  <a:gd name="connsiteY6" fmla="*/ 2817704 h 4188691"/>
                  <a:gd name="connsiteX7" fmla="*/ 2239977 w 3031426"/>
                  <a:gd name="connsiteY7" fmla="*/ 2815624 h 4188691"/>
                  <a:gd name="connsiteX8" fmla="*/ 2239977 w 3031426"/>
                  <a:gd name="connsiteY8" fmla="*/ 2673104 h 4188691"/>
                  <a:gd name="connsiteX9" fmla="*/ 2282492 w 3031426"/>
                  <a:gd name="connsiteY9" fmla="*/ 2671273 h 4188691"/>
                  <a:gd name="connsiteX10" fmla="*/ 2276667 w 3031426"/>
                  <a:gd name="connsiteY10" fmla="*/ 1371117 h 4188691"/>
                  <a:gd name="connsiteX11" fmla="*/ 2936688 w 3031426"/>
                  <a:gd name="connsiteY11" fmla="*/ 1371366 h 4188691"/>
                  <a:gd name="connsiteX12" fmla="*/ 2989270 w 3031426"/>
                  <a:gd name="connsiteY12" fmla="*/ 1379686 h 4188691"/>
                  <a:gd name="connsiteX13" fmla="*/ 3031285 w 3031426"/>
                  <a:gd name="connsiteY13" fmla="*/ 1449158 h 4188691"/>
                  <a:gd name="connsiteX14" fmla="*/ 2981033 w 3031426"/>
                  <a:gd name="connsiteY14" fmla="*/ 1512805 h 4188691"/>
                  <a:gd name="connsiteX15" fmla="*/ 2940182 w 3031426"/>
                  <a:gd name="connsiteY15" fmla="*/ 1518380 h 4188691"/>
                  <a:gd name="connsiteX16" fmla="*/ 2267681 w 3031426"/>
                  <a:gd name="connsiteY16" fmla="*/ 1518546 h 4188691"/>
                  <a:gd name="connsiteX17" fmla="*/ 2239477 w 3031426"/>
                  <a:gd name="connsiteY17" fmla="*/ 1516882 h 4188691"/>
                  <a:gd name="connsiteX18" fmla="*/ 2239477 w 3031426"/>
                  <a:gd name="connsiteY18" fmla="*/ 1373530 h 4188691"/>
                  <a:gd name="connsiteX19" fmla="*/ 2276667 w 3031426"/>
                  <a:gd name="connsiteY19" fmla="*/ 1371117 h 4188691"/>
                  <a:gd name="connsiteX20" fmla="*/ 2018167 w 3031426"/>
                  <a:gd name="connsiteY20" fmla="*/ 1013609 h 4188691"/>
                  <a:gd name="connsiteX21" fmla="*/ 2094461 w 3031426"/>
                  <a:gd name="connsiteY21" fmla="*/ 1078754 h 4188691"/>
                  <a:gd name="connsiteX22" fmla="*/ 2095293 w 3031426"/>
                  <a:gd name="connsiteY22" fmla="*/ 1120271 h 4188691"/>
                  <a:gd name="connsiteX23" fmla="*/ 2095293 w 3031426"/>
                  <a:gd name="connsiteY23" fmla="*/ 2093703 h 4188691"/>
                  <a:gd name="connsiteX24" fmla="*/ 2095293 w 3031426"/>
                  <a:gd name="connsiteY24" fmla="*/ 3062976 h 4188691"/>
                  <a:gd name="connsiteX25" fmla="*/ 2095210 w 3031426"/>
                  <a:gd name="connsiteY25" fmla="*/ 3096256 h 4188691"/>
                  <a:gd name="connsiteX26" fmla="*/ 2007351 w 3031426"/>
                  <a:gd name="connsiteY26" fmla="*/ 3175129 h 4188691"/>
                  <a:gd name="connsiteX27" fmla="*/ 1655335 w 3031426"/>
                  <a:gd name="connsiteY27" fmla="*/ 3085190 h 4188691"/>
                  <a:gd name="connsiteX28" fmla="*/ 1027845 w 3031426"/>
                  <a:gd name="connsiteY28" fmla="*/ 2281151 h 4188691"/>
                  <a:gd name="connsiteX29" fmla="*/ 1391593 w 3031426"/>
                  <a:gd name="connsiteY29" fmla="*/ 1270446 h 4188691"/>
                  <a:gd name="connsiteX30" fmla="*/ 1927313 w 3031426"/>
                  <a:gd name="connsiteY30" fmla="*/ 1023427 h 4188691"/>
                  <a:gd name="connsiteX31" fmla="*/ 2018167 w 3031426"/>
                  <a:gd name="connsiteY31" fmla="*/ 1013609 h 4188691"/>
                  <a:gd name="connsiteX32" fmla="*/ 2002776 w 3031426"/>
                  <a:gd name="connsiteY32" fmla="*/ 324 h 4188691"/>
                  <a:gd name="connsiteX33" fmla="*/ 2094960 w 3031426"/>
                  <a:gd name="connsiteY33" fmla="*/ 82026 h 4188691"/>
                  <a:gd name="connsiteX34" fmla="*/ 2095377 w 3031426"/>
                  <a:gd name="connsiteY34" fmla="*/ 219305 h 4188691"/>
                  <a:gd name="connsiteX35" fmla="*/ 2094877 w 3031426"/>
                  <a:gd name="connsiteY35" fmla="*/ 626982 h 4188691"/>
                  <a:gd name="connsiteX36" fmla="*/ 2082897 w 3031426"/>
                  <a:gd name="connsiteY36" fmla="*/ 687052 h 4188691"/>
                  <a:gd name="connsiteX37" fmla="*/ 2021828 w 3031426"/>
                  <a:gd name="connsiteY37" fmla="*/ 723410 h 4188691"/>
                  <a:gd name="connsiteX38" fmla="*/ 1763827 w 3031426"/>
                  <a:gd name="connsiteY38" fmla="*/ 763845 h 4188691"/>
                  <a:gd name="connsiteX39" fmla="*/ 748794 w 3031426"/>
                  <a:gd name="connsiteY39" fmla="*/ 1836035 h 4188691"/>
                  <a:gd name="connsiteX40" fmla="*/ 1176023 w 3031426"/>
                  <a:gd name="connsiteY40" fmla="*/ 3112063 h 4188691"/>
                  <a:gd name="connsiteX41" fmla="*/ 1901272 w 3031426"/>
                  <a:gd name="connsiteY41" fmla="*/ 3451850 h 4188691"/>
                  <a:gd name="connsiteX42" fmla="*/ 2020913 w 3031426"/>
                  <a:gd name="connsiteY42" fmla="*/ 3465827 h 4188691"/>
                  <a:gd name="connsiteX43" fmla="*/ 2095293 w 3031426"/>
                  <a:gd name="connsiteY43" fmla="*/ 3544284 h 4188691"/>
                  <a:gd name="connsiteX44" fmla="*/ 2095543 w 3031426"/>
                  <a:gd name="connsiteY44" fmla="*/ 3569244 h 4188691"/>
                  <a:gd name="connsiteX45" fmla="*/ 2095460 w 3031426"/>
                  <a:gd name="connsiteY45" fmla="*/ 4085080 h 4188691"/>
                  <a:gd name="connsiteX46" fmla="*/ 2092881 w 3031426"/>
                  <a:gd name="connsiteY46" fmla="*/ 4126430 h 4188691"/>
                  <a:gd name="connsiteX47" fmla="*/ 2020830 w 3031426"/>
                  <a:gd name="connsiteY47" fmla="*/ 4188663 h 4188691"/>
                  <a:gd name="connsiteX48" fmla="*/ 1884716 w 3031426"/>
                  <a:gd name="connsiteY48" fmla="*/ 4175185 h 4188691"/>
                  <a:gd name="connsiteX49" fmla="*/ 1788704 w 3031426"/>
                  <a:gd name="connsiteY49" fmla="*/ 4078258 h 4188691"/>
                  <a:gd name="connsiteX50" fmla="*/ 1747437 w 3031426"/>
                  <a:gd name="connsiteY50" fmla="*/ 3836980 h 4188691"/>
                  <a:gd name="connsiteX51" fmla="*/ 1739366 w 3031426"/>
                  <a:gd name="connsiteY51" fmla="*/ 3792884 h 4188691"/>
                  <a:gd name="connsiteX52" fmla="*/ 1144907 w 3031426"/>
                  <a:gd name="connsiteY52" fmla="*/ 3545449 h 4188691"/>
                  <a:gd name="connsiteX53" fmla="*/ 923763 w 3031426"/>
                  <a:gd name="connsiteY53" fmla="*/ 3704027 h 4188691"/>
                  <a:gd name="connsiteX54" fmla="*/ 786900 w 3031426"/>
                  <a:gd name="connsiteY54" fmla="*/ 3724078 h 4188691"/>
                  <a:gd name="connsiteX55" fmla="*/ 748794 w 3031426"/>
                  <a:gd name="connsiteY55" fmla="*/ 3699368 h 4188691"/>
                  <a:gd name="connsiteX56" fmla="*/ 500611 w 3031426"/>
                  <a:gd name="connsiteY56" fmla="*/ 3454096 h 4188691"/>
                  <a:gd name="connsiteX57" fmla="*/ 492956 w 3031426"/>
                  <a:gd name="connsiteY57" fmla="*/ 3255666 h 4188691"/>
                  <a:gd name="connsiteX58" fmla="*/ 623663 w 3031426"/>
                  <a:gd name="connsiteY58" fmla="*/ 3073293 h 4188691"/>
                  <a:gd name="connsiteX59" fmla="*/ 643298 w 3031426"/>
                  <a:gd name="connsiteY59" fmla="*/ 3043591 h 4188691"/>
                  <a:gd name="connsiteX60" fmla="*/ 396445 w 3031426"/>
                  <a:gd name="connsiteY60" fmla="*/ 2448466 h 4188691"/>
                  <a:gd name="connsiteX61" fmla="*/ 169810 w 3031426"/>
                  <a:gd name="connsiteY61" fmla="*/ 2410859 h 4188691"/>
                  <a:gd name="connsiteX62" fmla="*/ 112486 w 3031426"/>
                  <a:gd name="connsiteY62" fmla="*/ 2401375 h 4188691"/>
                  <a:gd name="connsiteX63" fmla="*/ 8486 w 3031426"/>
                  <a:gd name="connsiteY63" fmla="*/ 2276159 h 4188691"/>
                  <a:gd name="connsiteX64" fmla="*/ 83 w 3031426"/>
                  <a:gd name="connsiteY64" fmla="*/ 2219334 h 4188691"/>
                  <a:gd name="connsiteX65" fmla="*/ 83 w 3031426"/>
                  <a:gd name="connsiteY65" fmla="*/ 1969736 h 4188691"/>
                  <a:gd name="connsiteX66" fmla="*/ 0 w 3031426"/>
                  <a:gd name="connsiteY66" fmla="*/ 1969736 h 4188691"/>
                  <a:gd name="connsiteX67" fmla="*/ 7904 w 3031426"/>
                  <a:gd name="connsiteY67" fmla="*/ 1920981 h 4188691"/>
                  <a:gd name="connsiteX68" fmla="*/ 128460 w 3031426"/>
                  <a:gd name="connsiteY68" fmla="*/ 1785699 h 4188691"/>
                  <a:gd name="connsiteX69" fmla="*/ 396362 w 3031426"/>
                  <a:gd name="connsiteY69" fmla="*/ 1740605 h 4188691"/>
                  <a:gd name="connsiteX70" fmla="*/ 643880 w 3031426"/>
                  <a:gd name="connsiteY70" fmla="*/ 1144898 h 4188691"/>
                  <a:gd name="connsiteX71" fmla="*/ 485718 w 3031426"/>
                  <a:gd name="connsiteY71" fmla="*/ 923837 h 4188691"/>
                  <a:gd name="connsiteX72" fmla="*/ 455433 w 3031426"/>
                  <a:gd name="connsiteY72" fmla="*/ 839473 h 4188691"/>
                  <a:gd name="connsiteX73" fmla="*/ 482057 w 3031426"/>
                  <a:gd name="connsiteY73" fmla="*/ 758354 h 4188691"/>
                  <a:gd name="connsiteX74" fmla="*/ 757946 w 3031426"/>
                  <a:gd name="connsiteY74" fmla="*/ 482464 h 4188691"/>
                  <a:gd name="connsiteX75" fmla="*/ 915942 w 3031426"/>
                  <a:gd name="connsiteY75" fmla="*/ 480634 h 4188691"/>
                  <a:gd name="connsiteX76" fmla="*/ 1105304 w 3031426"/>
                  <a:gd name="connsiteY76" fmla="*/ 615833 h 4188691"/>
                  <a:gd name="connsiteX77" fmla="*/ 1144740 w 3031426"/>
                  <a:gd name="connsiteY77" fmla="*/ 643538 h 4188691"/>
                  <a:gd name="connsiteX78" fmla="*/ 1739283 w 3031426"/>
                  <a:gd name="connsiteY78" fmla="*/ 396686 h 4188691"/>
                  <a:gd name="connsiteX79" fmla="*/ 1763494 w 3031426"/>
                  <a:gd name="connsiteY79" fmla="*/ 254748 h 4188691"/>
                  <a:gd name="connsiteX80" fmla="*/ 1787456 w 3031426"/>
                  <a:gd name="connsiteY80" fmla="*/ 115722 h 4188691"/>
                  <a:gd name="connsiteX81" fmla="*/ 1911506 w 3031426"/>
                  <a:gd name="connsiteY81" fmla="*/ 6814 h 4188691"/>
                  <a:gd name="connsiteX82" fmla="*/ 2002776 w 3031426"/>
                  <a:gd name="connsiteY82" fmla="*/ 324 h 4188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031426" h="4188691">
                    <a:moveTo>
                      <a:pt x="2282492" y="2671273"/>
                    </a:moveTo>
                    <a:cubicBezTo>
                      <a:pt x="2498727" y="2671190"/>
                      <a:pt x="2714962" y="2671107"/>
                      <a:pt x="2931197" y="2671273"/>
                    </a:cubicBezTo>
                    <a:cubicBezTo>
                      <a:pt x="2946340" y="2671273"/>
                      <a:pt x="2961815" y="2671856"/>
                      <a:pt x="2976541" y="2675100"/>
                    </a:cubicBezTo>
                    <a:cubicBezTo>
                      <a:pt x="3008906" y="2682256"/>
                      <a:pt x="3029539" y="2707715"/>
                      <a:pt x="3031286" y="2739580"/>
                    </a:cubicBezTo>
                    <a:cubicBezTo>
                      <a:pt x="3033117" y="2772860"/>
                      <a:pt x="3016976" y="2799234"/>
                      <a:pt x="2985610" y="2810882"/>
                    </a:cubicBezTo>
                    <a:cubicBezTo>
                      <a:pt x="2974212" y="2815125"/>
                      <a:pt x="2961399" y="2817538"/>
                      <a:pt x="2949252" y="2817538"/>
                    </a:cubicBezTo>
                    <a:cubicBezTo>
                      <a:pt x="2719122" y="2817870"/>
                      <a:pt x="2489076" y="2817787"/>
                      <a:pt x="2258946" y="2817704"/>
                    </a:cubicBezTo>
                    <a:cubicBezTo>
                      <a:pt x="2253622" y="2817704"/>
                      <a:pt x="2248380" y="2816539"/>
                      <a:pt x="2239977" y="2815624"/>
                    </a:cubicBezTo>
                    <a:lnTo>
                      <a:pt x="2239977" y="2673104"/>
                    </a:lnTo>
                    <a:cubicBezTo>
                      <a:pt x="2255452" y="2672438"/>
                      <a:pt x="2268930" y="2671273"/>
                      <a:pt x="2282492" y="2671273"/>
                    </a:cubicBezTo>
                    <a:close/>
                    <a:moveTo>
                      <a:pt x="2276667" y="1371117"/>
                    </a:moveTo>
                    <a:cubicBezTo>
                      <a:pt x="2496646" y="1370950"/>
                      <a:pt x="2716709" y="1370867"/>
                      <a:pt x="2936688" y="1371366"/>
                    </a:cubicBezTo>
                    <a:cubicBezTo>
                      <a:pt x="2954326" y="1371366"/>
                      <a:pt x="2972880" y="1373613"/>
                      <a:pt x="2989270" y="1379686"/>
                    </a:cubicBezTo>
                    <a:cubicBezTo>
                      <a:pt x="3018140" y="1390419"/>
                      <a:pt x="3032866" y="1417708"/>
                      <a:pt x="3031285" y="1449158"/>
                    </a:cubicBezTo>
                    <a:cubicBezTo>
                      <a:pt x="3029705" y="1479692"/>
                      <a:pt x="3011151" y="1504319"/>
                      <a:pt x="2981033" y="1512805"/>
                    </a:cubicBezTo>
                    <a:cubicBezTo>
                      <a:pt x="2967888" y="1516549"/>
                      <a:pt x="2953827" y="1518380"/>
                      <a:pt x="2940182" y="1518380"/>
                    </a:cubicBezTo>
                    <a:cubicBezTo>
                      <a:pt x="2716043" y="1518712"/>
                      <a:pt x="2491821" y="1518629"/>
                      <a:pt x="2267681" y="1518546"/>
                    </a:cubicBezTo>
                    <a:cubicBezTo>
                      <a:pt x="2259611" y="1518546"/>
                      <a:pt x="2251541" y="1517631"/>
                      <a:pt x="2239477" y="1516882"/>
                    </a:cubicBezTo>
                    <a:lnTo>
                      <a:pt x="2239477" y="1373530"/>
                    </a:lnTo>
                    <a:cubicBezTo>
                      <a:pt x="2252789" y="1372614"/>
                      <a:pt x="2264686" y="1371117"/>
                      <a:pt x="2276667" y="1371117"/>
                    </a:cubicBezTo>
                    <a:close/>
                    <a:moveTo>
                      <a:pt x="2018167" y="1013609"/>
                    </a:moveTo>
                    <a:cubicBezTo>
                      <a:pt x="2061348" y="1011612"/>
                      <a:pt x="2089219" y="1036156"/>
                      <a:pt x="2094461" y="1078754"/>
                    </a:cubicBezTo>
                    <a:cubicBezTo>
                      <a:pt x="2096125" y="1092399"/>
                      <a:pt x="2095293" y="1106460"/>
                      <a:pt x="2095293" y="1120271"/>
                    </a:cubicBezTo>
                    <a:cubicBezTo>
                      <a:pt x="2095293" y="1444748"/>
                      <a:pt x="2095293" y="1769226"/>
                      <a:pt x="2095293" y="2093703"/>
                    </a:cubicBezTo>
                    <a:cubicBezTo>
                      <a:pt x="2095293" y="2416767"/>
                      <a:pt x="2095293" y="2739830"/>
                      <a:pt x="2095293" y="3062976"/>
                    </a:cubicBezTo>
                    <a:cubicBezTo>
                      <a:pt x="2095293" y="3074042"/>
                      <a:pt x="2095626" y="3085190"/>
                      <a:pt x="2095210" y="3096256"/>
                    </a:cubicBezTo>
                    <a:cubicBezTo>
                      <a:pt x="2093047" y="3152998"/>
                      <a:pt x="2063760" y="3180287"/>
                      <a:pt x="2007351" y="3175129"/>
                    </a:cubicBezTo>
                    <a:cubicBezTo>
                      <a:pt x="1885298" y="3163897"/>
                      <a:pt x="1766739" y="3137190"/>
                      <a:pt x="1655335" y="3085190"/>
                    </a:cubicBezTo>
                    <a:cubicBezTo>
                      <a:pt x="1309724" y="2923950"/>
                      <a:pt x="1091908" y="2656381"/>
                      <a:pt x="1027845" y="2281151"/>
                    </a:cubicBezTo>
                    <a:cubicBezTo>
                      <a:pt x="959455" y="1880879"/>
                      <a:pt x="1086168" y="1540261"/>
                      <a:pt x="1391593" y="1270446"/>
                    </a:cubicBezTo>
                    <a:cubicBezTo>
                      <a:pt x="1544846" y="1135080"/>
                      <a:pt x="1726221" y="1056790"/>
                      <a:pt x="1927313" y="1023427"/>
                    </a:cubicBezTo>
                    <a:cubicBezTo>
                      <a:pt x="1957348" y="1018435"/>
                      <a:pt x="1987799" y="1015024"/>
                      <a:pt x="2018167" y="1013609"/>
                    </a:cubicBezTo>
                    <a:close/>
                    <a:moveTo>
                      <a:pt x="2002776" y="324"/>
                    </a:moveTo>
                    <a:cubicBezTo>
                      <a:pt x="2059351" y="-3420"/>
                      <a:pt x="2092964" y="25367"/>
                      <a:pt x="2094960" y="82026"/>
                    </a:cubicBezTo>
                    <a:cubicBezTo>
                      <a:pt x="2096541" y="127702"/>
                      <a:pt x="2095377" y="173545"/>
                      <a:pt x="2095377" y="219305"/>
                    </a:cubicBezTo>
                    <a:cubicBezTo>
                      <a:pt x="2095377" y="355169"/>
                      <a:pt x="2095876" y="491117"/>
                      <a:pt x="2094877" y="626982"/>
                    </a:cubicBezTo>
                    <a:cubicBezTo>
                      <a:pt x="2094711" y="647199"/>
                      <a:pt x="2091217" y="668914"/>
                      <a:pt x="2082897" y="687052"/>
                    </a:cubicBezTo>
                    <a:cubicBezTo>
                      <a:pt x="2071831" y="711013"/>
                      <a:pt x="2048702" y="719749"/>
                      <a:pt x="2021828" y="723410"/>
                    </a:cubicBezTo>
                    <a:cubicBezTo>
                      <a:pt x="1935550" y="735224"/>
                      <a:pt x="1848191" y="743378"/>
                      <a:pt x="1763827" y="763845"/>
                    </a:cubicBezTo>
                    <a:cubicBezTo>
                      <a:pt x="1244580" y="890058"/>
                      <a:pt x="843143" y="1310049"/>
                      <a:pt x="748794" y="1836035"/>
                    </a:cubicBezTo>
                    <a:cubicBezTo>
                      <a:pt x="659022" y="2336562"/>
                      <a:pt x="804954" y="2765122"/>
                      <a:pt x="1176023" y="3112063"/>
                    </a:cubicBezTo>
                    <a:cubicBezTo>
                      <a:pt x="1379446" y="3302341"/>
                      <a:pt x="1624468" y="3413578"/>
                      <a:pt x="1901272" y="3451850"/>
                    </a:cubicBezTo>
                    <a:cubicBezTo>
                      <a:pt x="1941042" y="3457341"/>
                      <a:pt x="1981061" y="3461085"/>
                      <a:pt x="2020913" y="3465827"/>
                    </a:cubicBezTo>
                    <a:cubicBezTo>
                      <a:pt x="2068669" y="3471485"/>
                      <a:pt x="2091882" y="3495945"/>
                      <a:pt x="2095293" y="3544284"/>
                    </a:cubicBezTo>
                    <a:cubicBezTo>
                      <a:pt x="2095876" y="3552604"/>
                      <a:pt x="2095543" y="3560924"/>
                      <a:pt x="2095543" y="3569244"/>
                    </a:cubicBezTo>
                    <a:cubicBezTo>
                      <a:pt x="2095543" y="3741217"/>
                      <a:pt x="2095543" y="3913107"/>
                      <a:pt x="2095460" y="4085080"/>
                    </a:cubicBezTo>
                    <a:cubicBezTo>
                      <a:pt x="2095460" y="4098891"/>
                      <a:pt x="2095460" y="4112952"/>
                      <a:pt x="2092881" y="4126430"/>
                    </a:cubicBezTo>
                    <a:cubicBezTo>
                      <a:pt x="2085309" y="4164535"/>
                      <a:pt x="2059102" y="4189662"/>
                      <a:pt x="2020830" y="4188663"/>
                    </a:cubicBezTo>
                    <a:cubicBezTo>
                      <a:pt x="1975320" y="4187499"/>
                      <a:pt x="1929394" y="4183588"/>
                      <a:pt x="1884716" y="4175185"/>
                    </a:cubicBezTo>
                    <a:cubicBezTo>
                      <a:pt x="1832466" y="4165367"/>
                      <a:pt x="1798687" y="4130923"/>
                      <a:pt x="1788704" y="4078258"/>
                    </a:cubicBezTo>
                    <a:cubicBezTo>
                      <a:pt x="1773561" y="3998054"/>
                      <a:pt x="1761081" y="3917433"/>
                      <a:pt x="1747437" y="3836980"/>
                    </a:cubicBezTo>
                    <a:cubicBezTo>
                      <a:pt x="1745107" y="3823418"/>
                      <a:pt x="1742528" y="3809940"/>
                      <a:pt x="1739366" y="3792884"/>
                    </a:cubicBezTo>
                    <a:cubicBezTo>
                      <a:pt x="1526542" y="3747374"/>
                      <a:pt x="1328278" y="3665672"/>
                      <a:pt x="1144907" y="3545449"/>
                    </a:cubicBezTo>
                    <a:cubicBezTo>
                      <a:pt x="1069944" y="3599196"/>
                      <a:pt x="996645" y="3651279"/>
                      <a:pt x="923763" y="3704027"/>
                    </a:cubicBezTo>
                    <a:cubicBezTo>
                      <a:pt x="881414" y="3734644"/>
                      <a:pt x="836071" y="3744545"/>
                      <a:pt x="786900" y="3724078"/>
                    </a:cubicBezTo>
                    <a:cubicBezTo>
                      <a:pt x="773172" y="3718337"/>
                      <a:pt x="760442" y="3709019"/>
                      <a:pt x="748794" y="3699368"/>
                    </a:cubicBezTo>
                    <a:cubicBezTo>
                      <a:pt x="659022" y="3624738"/>
                      <a:pt x="575740" y="3543452"/>
                      <a:pt x="500611" y="3454096"/>
                    </a:cubicBezTo>
                    <a:cubicBezTo>
                      <a:pt x="440707" y="3382794"/>
                      <a:pt x="439126" y="3331460"/>
                      <a:pt x="492956" y="3255666"/>
                    </a:cubicBezTo>
                    <a:cubicBezTo>
                      <a:pt x="536303" y="3194681"/>
                      <a:pt x="580149" y="3134112"/>
                      <a:pt x="623663" y="3073293"/>
                    </a:cubicBezTo>
                    <a:cubicBezTo>
                      <a:pt x="629986" y="3064390"/>
                      <a:pt x="635727" y="3055072"/>
                      <a:pt x="643298" y="3043591"/>
                    </a:cubicBezTo>
                    <a:cubicBezTo>
                      <a:pt x="524073" y="2861134"/>
                      <a:pt x="442288" y="2662870"/>
                      <a:pt x="396445" y="2448466"/>
                    </a:cubicBezTo>
                    <a:cubicBezTo>
                      <a:pt x="319569" y="2435736"/>
                      <a:pt x="244689" y="2423256"/>
                      <a:pt x="169810" y="2410859"/>
                    </a:cubicBezTo>
                    <a:cubicBezTo>
                      <a:pt x="150674" y="2407698"/>
                      <a:pt x="131372" y="2405535"/>
                      <a:pt x="112486" y="2401375"/>
                    </a:cubicBezTo>
                    <a:cubicBezTo>
                      <a:pt x="54828" y="2388645"/>
                      <a:pt x="14643" y="2339391"/>
                      <a:pt x="8486" y="2276159"/>
                    </a:cubicBezTo>
                    <a:cubicBezTo>
                      <a:pt x="6656" y="2257107"/>
                      <a:pt x="2912" y="2238304"/>
                      <a:pt x="83" y="2219334"/>
                    </a:cubicBezTo>
                    <a:cubicBezTo>
                      <a:pt x="83" y="2136135"/>
                      <a:pt x="83" y="2052936"/>
                      <a:pt x="83" y="1969736"/>
                    </a:cubicBezTo>
                    <a:lnTo>
                      <a:pt x="0" y="1969736"/>
                    </a:lnTo>
                    <a:cubicBezTo>
                      <a:pt x="2746" y="1953512"/>
                      <a:pt x="6822" y="1937372"/>
                      <a:pt x="7904" y="1920981"/>
                    </a:cubicBezTo>
                    <a:cubicBezTo>
                      <a:pt x="13146" y="1842940"/>
                      <a:pt x="52166" y="1798595"/>
                      <a:pt x="128460" y="1785699"/>
                    </a:cubicBezTo>
                    <a:cubicBezTo>
                      <a:pt x="216984" y="1770723"/>
                      <a:pt x="305425" y="1755914"/>
                      <a:pt x="396362" y="1740605"/>
                    </a:cubicBezTo>
                    <a:cubicBezTo>
                      <a:pt x="442038" y="1526783"/>
                      <a:pt x="523990" y="1328602"/>
                      <a:pt x="643880" y="1144898"/>
                    </a:cubicBezTo>
                    <a:cubicBezTo>
                      <a:pt x="590300" y="1069935"/>
                      <a:pt x="538217" y="996720"/>
                      <a:pt x="485718" y="923837"/>
                    </a:cubicBezTo>
                    <a:cubicBezTo>
                      <a:pt x="467414" y="898461"/>
                      <a:pt x="455350" y="871588"/>
                      <a:pt x="455433" y="839473"/>
                    </a:cubicBezTo>
                    <a:cubicBezTo>
                      <a:pt x="455600" y="809271"/>
                      <a:pt x="463088" y="782065"/>
                      <a:pt x="482057" y="758354"/>
                    </a:cubicBezTo>
                    <a:cubicBezTo>
                      <a:pt x="563759" y="656101"/>
                      <a:pt x="656110" y="564333"/>
                      <a:pt x="757946" y="482464"/>
                    </a:cubicBezTo>
                    <a:cubicBezTo>
                      <a:pt x="806119" y="443777"/>
                      <a:pt x="862611" y="443860"/>
                      <a:pt x="915942" y="480634"/>
                    </a:cubicBezTo>
                    <a:cubicBezTo>
                      <a:pt x="979756" y="524646"/>
                      <a:pt x="1042239" y="570656"/>
                      <a:pt x="1105304" y="615833"/>
                    </a:cubicBezTo>
                    <a:cubicBezTo>
                      <a:pt x="1117617" y="624652"/>
                      <a:pt x="1130014" y="633305"/>
                      <a:pt x="1144740" y="643538"/>
                    </a:cubicBezTo>
                    <a:cubicBezTo>
                      <a:pt x="1326697" y="525062"/>
                      <a:pt x="1523131" y="442279"/>
                      <a:pt x="1739283" y="396686"/>
                    </a:cubicBezTo>
                    <a:cubicBezTo>
                      <a:pt x="1747353" y="349345"/>
                      <a:pt x="1755424" y="302005"/>
                      <a:pt x="1763494" y="254748"/>
                    </a:cubicBezTo>
                    <a:cubicBezTo>
                      <a:pt x="1771398" y="208406"/>
                      <a:pt x="1777804" y="161731"/>
                      <a:pt x="1787456" y="115722"/>
                    </a:cubicBezTo>
                    <a:cubicBezTo>
                      <a:pt x="1801183" y="50410"/>
                      <a:pt x="1845113" y="12804"/>
                      <a:pt x="1911506" y="6814"/>
                    </a:cubicBezTo>
                    <a:cubicBezTo>
                      <a:pt x="1941874" y="4068"/>
                      <a:pt x="1972325" y="2321"/>
                      <a:pt x="2002776" y="324"/>
                    </a:cubicBezTo>
                    <a:close/>
                  </a:path>
                </a:pathLst>
              </a:custGeom>
              <a:solidFill>
                <a:srgbClr val="CDE6D3"/>
              </a:solidFill>
              <a:ln w="8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 dirty="0">
                  <a:solidFill>
                    <a:srgbClr val="7AB5AB"/>
                  </a:solidFill>
                  <a:latin typeface="Share Tech" panose="020F0502020204030204" pitchFamily="2" charset="0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1DE4C59-2645-C39D-F2E4-A5BA739294A5}"/>
                  </a:ext>
                </a:extLst>
              </p:cNvPr>
              <p:cNvSpPr/>
              <p:nvPr/>
            </p:nvSpPr>
            <p:spPr bwMode="auto">
              <a:xfrm>
                <a:off x="2859166" y="4419911"/>
                <a:ext cx="721383" cy="1084837"/>
              </a:xfrm>
              <a:custGeom>
                <a:avLst/>
                <a:gdLst>
                  <a:gd name="connsiteX0" fmla="*/ 345943 w 721383"/>
                  <a:gd name="connsiteY0" fmla="*/ 46 h 1084837"/>
                  <a:gd name="connsiteX1" fmla="*/ 575657 w 721383"/>
                  <a:gd name="connsiteY1" fmla="*/ 226015 h 1084837"/>
                  <a:gd name="connsiteX2" fmla="*/ 575490 w 721383"/>
                  <a:gd name="connsiteY2" fmla="*/ 616719 h 1084837"/>
                  <a:gd name="connsiteX3" fmla="*/ 575490 w 721383"/>
                  <a:gd name="connsiteY3" fmla="*/ 659900 h 1084837"/>
                  <a:gd name="connsiteX4" fmla="*/ 711687 w 721383"/>
                  <a:gd name="connsiteY4" fmla="*/ 930298 h 1084837"/>
                  <a:gd name="connsiteX5" fmla="*/ 499363 w 721383"/>
                  <a:gd name="connsiteY5" fmla="*/ 1084799 h 1084837"/>
                  <a:gd name="connsiteX6" fmla="*/ 293278 w 721383"/>
                  <a:gd name="connsiteY6" fmla="*/ 922810 h 1084837"/>
                  <a:gd name="connsiteX7" fmla="*/ 430474 w 721383"/>
                  <a:gd name="connsiteY7" fmla="*/ 661148 h 1084837"/>
                  <a:gd name="connsiteX8" fmla="*/ 430474 w 721383"/>
                  <a:gd name="connsiteY8" fmla="*/ 554902 h 1084837"/>
                  <a:gd name="connsiteX9" fmla="*/ 430474 w 721383"/>
                  <a:gd name="connsiteY9" fmla="*/ 239077 h 1084837"/>
                  <a:gd name="connsiteX10" fmla="*/ 337956 w 721383"/>
                  <a:gd name="connsiteY10" fmla="*/ 147641 h 1084837"/>
                  <a:gd name="connsiteX11" fmla="*/ 47008 w 721383"/>
                  <a:gd name="connsiteY11" fmla="*/ 147641 h 1084837"/>
                  <a:gd name="connsiteX12" fmla="*/ 0 w 721383"/>
                  <a:gd name="connsiteY12" fmla="*/ 147641 h 1084837"/>
                  <a:gd name="connsiteX13" fmla="*/ 0 w 721383"/>
                  <a:gd name="connsiteY13" fmla="*/ 628 h 1084837"/>
                  <a:gd name="connsiteX14" fmla="*/ 0 w 721383"/>
                  <a:gd name="connsiteY14" fmla="*/ 462 h 1084837"/>
                  <a:gd name="connsiteX15" fmla="*/ 38438 w 721383"/>
                  <a:gd name="connsiteY15" fmla="*/ 462 h 1084837"/>
                  <a:gd name="connsiteX16" fmla="*/ 345943 w 721383"/>
                  <a:gd name="connsiteY16" fmla="*/ 46 h 1084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21383" h="1084837">
                    <a:moveTo>
                      <a:pt x="345943" y="46"/>
                    </a:moveTo>
                    <a:cubicBezTo>
                      <a:pt x="466915" y="-2367"/>
                      <a:pt x="577071" y="89235"/>
                      <a:pt x="575657" y="226015"/>
                    </a:cubicBezTo>
                    <a:cubicBezTo>
                      <a:pt x="574325" y="356222"/>
                      <a:pt x="575407" y="486429"/>
                      <a:pt x="575490" y="616719"/>
                    </a:cubicBezTo>
                    <a:cubicBezTo>
                      <a:pt x="575490" y="631779"/>
                      <a:pt x="575490" y="646838"/>
                      <a:pt x="575490" y="659900"/>
                    </a:cubicBezTo>
                    <a:cubicBezTo>
                      <a:pt x="699457" y="735195"/>
                      <a:pt x="742804" y="822638"/>
                      <a:pt x="711687" y="930298"/>
                    </a:cubicBezTo>
                    <a:cubicBezTo>
                      <a:pt x="684980" y="1022816"/>
                      <a:pt x="597288" y="1086629"/>
                      <a:pt x="499363" y="1084799"/>
                    </a:cubicBezTo>
                    <a:cubicBezTo>
                      <a:pt x="400272" y="1083052"/>
                      <a:pt x="319236" y="1019321"/>
                      <a:pt x="293278" y="922810"/>
                    </a:cubicBezTo>
                    <a:cubicBezTo>
                      <a:pt x="265323" y="818894"/>
                      <a:pt x="311914" y="728789"/>
                      <a:pt x="430474" y="661148"/>
                    </a:cubicBezTo>
                    <a:cubicBezTo>
                      <a:pt x="430474" y="626703"/>
                      <a:pt x="430474" y="590844"/>
                      <a:pt x="430474" y="554902"/>
                    </a:cubicBezTo>
                    <a:cubicBezTo>
                      <a:pt x="430474" y="449655"/>
                      <a:pt x="430557" y="344325"/>
                      <a:pt x="430474" y="239077"/>
                    </a:cubicBezTo>
                    <a:cubicBezTo>
                      <a:pt x="430390" y="170355"/>
                      <a:pt x="407760" y="147808"/>
                      <a:pt x="337956" y="147641"/>
                    </a:cubicBezTo>
                    <a:cubicBezTo>
                      <a:pt x="240945" y="147309"/>
                      <a:pt x="144018" y="147641"/>
                      <a:pt x="47008" y="147641"/>
                    </a:cubicBezTo>
                    <a:cubicBezTo>
                      <a:pt x="32115" y="147641"/>
                      <a:pt x="17222" y="147641"/>
                      <a:pt x="0" y="147641"/>
                    </a:cubicBezTo>
                    <a:lnTo>
                      <a:pt x="0" y="628"/>
                    </a:lnTo>
                    <a:lnTo>
                      <a:pt x="0" y="462"/>
                    </a:lnTo>
                    <a:cubicBezTo>
                      <a:pt x="14227" y="462"/>
                      <a:pt x="26291" y="462"/>
                      <a:pt x="38438" y="462"/>
                    </a:cubicBezTo>
                    <a:cubicBezTo>
                      <a:pt x="140940" y="462"/>
                      <a:pt x="243525" y="2126"/>
                      <a:pt x="345943" y="46"/>
                    </a:cubicBezTo>
                    <a:close/>
                  </a:path>
                </a:pathLst>
              </a:custGeom>
              <a:solidFill>
                <a:srgbClr val="FF3233"/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000">
                  <a:latin typeface="Share Tech" panose="020F0502020204030204" pitchFamily="2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A7F62BD-CEB2-4594-F4B6-F98CB85EC06C}"/>
                  </a:ext>
                </a:extLst>
              </p:cNvPr>
              <p:cNvSpPr txBox="1"/>
              <p:nvPr/>
            </p:nvSpPr>
            <p:spPr>
              <a:xfrm>
                <a:off x="3156156" y="1626462"/>
                <a:ext cx="418362" cy="371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  <a:latin typeface="Share Tech" panose="020F0502020204030204" pitchFamily="2" charset="0"/>
                    <a:cs typeface="Arial" pitchFamily="34" charset="0"/>
                  </a:rPr>
                  <a:t>01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A82EBD-AB52-F257-BF9C-0BDF096BD164}"/>
                  </a:ext>
                </a:extLst>
              </p:cNvPr>
              <p:cNvSpPr txBox="1"/>
              <p:nvPr/>
            </p:nvSpPr>
            <p:spPr>
              <a:xfrm>
                <a:off x="4418542" y="3366757"/>
                <a:ext cx="459651" cy="371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  <a:latin typeface="Share Tech" panose="020F0502020204030204" pitchFamily="2" charset="0"/>
                    <a:cs typeface="Arial" pitchFamily="34" charset="0"/>
                  </a:rPr>
                  <a:t>02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A158D37-36BA-8A57-3F29-8C040997A141}"/>
                  </a:ext>
                </a:extLst>
              </p:cNvPr>
              <p:cNvSpPr txBox="1"/>
              <p:nvPr/>
            </p:nvSpPr>
            <p:spPr>
              <a:xfrm>
                <a:off x="3882210" y="4450552"/>
                <a:ext cx="406788" cy="371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000" b="1" dirty="0">
                  <a:solidFill>
                    <a:schemeClr val="bg1"/>
                  </a:solidFill>
                  <a:latin typeface="Share Tech" panose="020F0502020204030204" pitchFamily="2" charset="0"/>
                  <a:cs typeface="Arial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64BB25-AEB5-5B91-7DC9-AF1312794C57}"/>
                  </a:ext>
                </a:extLst>
              </p:cNvPr>
              <p:cNvSpPr txBox="1"/>
              <p:nvPr/>
            </p:nvSpPr>
            <p:spPr>
              <a:xfrm>
                <a:off x="3156156" y="5102514"/>
                <a:ext cx="412575" cy="371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  <a:latin typeface="Share Tech" panose="020F0502020204030204" pitchFamily="2" charset="0"/>
                    <a:cs typeface="Arial" pitchFamily="34" charset="0"/>
                  </a:rPr>
                  <a:t>03</a:t>
                </a:r>
              </a:p>
            </p:txBody>
          </p:sp>
        </p:grp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1EAFA3-7475-C792-800C-FDFD3B1124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1 - Face Recognition </a:t>
            </a:r>
            <a:endParaRPr lang="en-US" dirty="0">
              <a:latin typeface="Share Tech" panose="00000500000000000000" pitchFamily="2" charset="0"/>
              <a:cs typeface="Biome" panose="020B05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990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2- Thieves Detection Model 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BBC94956-0BD1-18B3-D4E1-DECCAF3BC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934" y="1298121"/>
            <a:ext cx="9383787" cy="4694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4184366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-Theme">
  <a:themeElements>
    <a:clrScheme name="Technology-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E09"/>
      </a:accent1>
      <a:accent2>
        <a:srgbClr val="BF5606"/>
      </a:accent2>
      <a:accent3>
        <a:srgbClr val="FF006E"/>
      </a:accent3>
      <a:accent4>
        <a:srgbClr val="8337EC"/>
      </a:accent4>
      <a:accent5>
        <a:srgbClr val="FF3233"/>
      </a:accent5>
      <a:accent6>
        <a:srgbClr val="37A9CD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  <a:txDef>
      <a:spPr>
        <a:noFill/>
      </a:spPr>
      <a:bodyPr wrap="none" rtlCol="0">
        <a:spAutoFit/>
      </a:bodyPr>
      <a:lstStyle>
        <a:defPPr>
          <a:defRPr dirty="0" smtClean="0">
            <a:solidFill>
              <a:schemeClr val="bg1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ketchbubble_Blue_Theme" id="{9004031B-E9E2-4737-A750-095762C5BFD9}" vid="{E159AA7F-FADA-4BDC-AFED-9AD043B1FE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Sketchbubble_Blue_Theme</Template>
  <TotalTime>1587</TotalTime>
  <Words>467</Words>
  <Application>Microsoft Office PowerPoint</Application>
  <PresentationFormat>Widescreen</PresentationFormat>
  <Paragraphs>125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Share Tech</vt:lpstr>
      <vt:lpstr>Times New Roman</vt:lpstr>
      <vt:lpstr>Tw Cen MT</vt:lpstr>
      <vt:lpstr>Wingdings</vt:lpstr>
      <vt:lpstr>Technology-Theme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Ashish Arora</dc:creator>
  <cp:lastModifiedBy>80027314@fci.s-mu.edu.eg</cp:lastModifiedBy>
  <cp:revision>189</cp:revision>
  <dcterms:created xsi:type="dcterms:W3CDTF">2021-01-08T08:29:29Z</dcterms:created>
  <dcterms:modified xsi:type="dcterms:W3CDTF">2023-06-18T23:26:38Z</dcterms:modified>
</cp:coreProperties>
</file>